
<file path=[Content_Types].xml><?xml version="1.0" encoding="utf-8"?>
<Types xmlns="http://schemas.openxmlformats.org/package/2006/content-types">
  <Default Extension="png" ContentType="image/png"/>
  <Default Extension="bin" ContentType="application/vnd.openxmlformats-officedocument.oleObject"/>
  <Default Extension="jpeg" ContentType="image/jpeg"/>
  <Default Extension="emf" ContentType="image/x-emf"/>
  <Default Extension="rels" ContentType="application/vnd.openxmlformats-package.relationships+xml"/>
  <Default Extension="xml" ContentType="application/xml"/>
  <Default Extension="vml" ContentType="application/vnd.openxmlformats-officedocument.vmlDrawing"/>
  <Default Extension="xlsx" ContentType="application/vnd.openxmlformats-officedocument.spreadsheetml.sheet"/>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theme/theme2.xml" ContentType="application/vnd.openxmlformats-officedocument.theme+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theme/theme3.xml" ContentType="application/vnd.openxmlformats-officedocument.theme+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theme/theme4.xml" ContentType="application/vnd.openxmlformats-officedocument.theme+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theme/theme5.xml" ContentType="application/vnd.openxmlformats-officedocument.theme+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theme/theme6.xml" ContentType="application/vnd.openxmlformats-officedocument.theme+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theme/theme7.xml" ContentType="application/vnd.openxmlformats-officedocument.theme+xml"/>
  <Override PartName="/ppt/theme/theme8.xml" ContentType="application/vnd.openxmlformats-officedocument.theme+xml"/>
  <Override PartName="/ppt/theme/theme9.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drawings/drawing1.xml" ContentType="application/vnd.openxmlformats-officedocument.drawingml.chartshapes+xml"/>
  <Override PartName="/ppt/charts/chart3.xml" ContentType="application/vnd.openxmlformats-officedocument.drawingml.chart+xml"/>
  <Override PartName="/ppt/charts/chart4.xml" ContentType="application/vnd.openxmlformats-officedocument.drawingml.chart+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diagrams/data5.xml" ContentType="application/vnd.openxmlformats-officedocument.drawingml.diagramData+xml"/>
  <Override PartName="/ppt/diagrams/layout5.xml" ContentType="application/vnd.openxmlformats-officedocument.drawingml.diagramLayout+xml"/>
  <Override PartName="/ppt/diagrams/quickStyle5.xml" ContentType="application/vnd.openxmlformats-officedocument.drawingml.diagramStyle+xml"/>
  <Override PartName="/ppt/diagrams/colors5.xml" ContentType="application/vnd.openxmlformats-officedocument.drawingml.diagramColors+xml"/>
  <Override PartName="/ppt/diagrams/drawing5.xml" ContentType="application/vnd.ms-office.drawingml.diagramDrawing+xml"/>
  <Override PartName="/ppt/charts/chart5.xml" ContentType="application/vnd.openxmlformats-officedocument.drawingml.chart+xml"/>
  <Override PartName="/ppt/theme/themeOverride1.xml" ContentType="application/vnd.openxmlformats-officedocument.themeOverr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charts/chart6.xml" ContentType="application/vnd.openxmlformats-officedocument.drawingml.chart+xml"/>
  <Override PartName="/ppt/theme/themeOverride2.xml" ContentType="application/vnd.openxmlformats-officedocument.themeOverride+xml"/>
  <Override PartName="/ppt/charts/chart7.xml" ContentType="application/vnd.openxmlformats-officedocument.drawingml.chart+xml"/>
  <Override PartName="/ppt/theme/themeOverride3.xml" ContentType="application/vnd.openxmlformats-officedocument.themeOverride+xml"/>
  <Override PartName="/ppt/charts/chart8.xml" ContentType="application/vnd.openxmlformats-officedocument.drawingml.chart+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charts/chart9.xml" ContentType="application/vnd.openxmlformats-officedocument.drawingml.chart+xml"/>
  <Override PartName="/ppt/theme/themeOverride4.xml" ContentType="application/vnd.openxmlformats-officedocument.themeOverride+xml"/>
  <Override PartName="/ppt/charts/chart10.xml" ContentType="application/vnd.openxmlformats-officedocument.drawingml.chart+xml"/>
  <Override PartName="/ppt/theme/themeOverride5.xml" ContentType="application/vnd.openxmlformats-officedocument.themeOverride+xml"/>
  <Override PartName="/ppt/notesSlides/notesSlide15.xml" ContentType="application/vnd.openxmlformats-officedocument.presentationml.notesSlide+xml"/>
  <Override PartName="/ppt/charts/chart11.xml" ContentType="application/vnd.openxmlformats-officedocument.drawingml.chart+xml"/>
  <Override PartName="/ppt/charts/chart12.xml" ContentType="application/vnd.openxmlformats-officedocument.drawingml.chart+xml"/>
  <Override PartName="/ppt/notesSlides/notesSlide16.xml" ContentType="application/vnd.openxmlformats-officedocument.presentationml.notesSlide+xml"/>
  <Override PartName="/ppt/charts/chart13.xml" ContentType="application/vnd.openxmlformats-officedocument.drawingml.chart+xml"/>
  <Override PartName="/ppt/charts/chart14.xml" ContentType="application/vnd.openxmlformats-officedocument.drawingml.chart+xml"/>
  <Override PartName="/ppt/notesSlides/notesSlide17.xml" ContentType="application/vnd.openxmlformats-officedocument.presentationml.notesSlide+xml"/>
  <Override PartName="/ppt/charts/chart15.xml" ContentType="application/vnd.openxmlformats-officedocument.drawingml.chart+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charts/chart16.xml" ContentType="application/vnd.openxmlformats-officedocument.drawingml.chart+xml"/>
  <Override PartName="/ppt/theme/themeOverride6.xml" ContentType="application/vnd.openxmlformats-officedocument.themeOverride+xml"/>
  <Override PartName="/ppt/charts/chart17.xml" ContentType="application/vnd.openxmlformats-officedocument.drawingml.chart+xml"/>
  <Override PartName="/ppt/notesSlides/notesSlide21.xml" ContentType="application/vnd.openxmlformats-officedocument.presentationml.notesSlide+xml"/>
  <Override PartName="/ppt/charts/chart18.xml" ContentType="application/vnd.openxmlformats-officedocument.drawingml.chart+xml"/>
  <Override PartName="/ppt/charts/chart19.xml" ContentType="application/vnd.openxmlformats-officedocument.drawingml.chart+xml"/>
  <Override PartName="/ppt/charts/chart20.xml" ContentType="application/vnd.openxmlformats-officedocument.drawingml.chart+xml"/>
  <Override PartName="/ppt/charts/chart21.xml" ContentType="application/vnd.openxmlformats-officedocument.drawingml.chart+xml"/>
  <Override PartName="/ppt/charts/chart22.xml" ContentType="application/vnd.openxmlformats-officedocument.drawingml.chart+xml"/>
  <Override PartName="/ppt/notesSlides/notesSlide22.xml" ContentType="application/vnd.openxmlformats-officedocument.presentationml.notesSlide+xml"/>
  <Override PartName="/ppt/charts/chart23.xml" ContentType="application/vnd.openxmlformats-officedocument.drawingml.chart+xml"/>
  <Override PartName="/ppt/theme/themeOverride7.xml" ContentType="application/vnd.openxmlformats-officedocument.themeOverride+xml"/>
  <Override PartName="/ppt/charts/chart24.xml" ContentType="application/vnd.openxmlformats-officedocument.drawingml.chart+xml"/>
  <Override PartName="/ppt/charts/chart25.xml" ContentType="application/vnd.openxmlformats-officedocument.drawingml.chart+xml"/>
  <Override PartName="/ppt/charts/chart26.xml" ContentType="application/vnd.openxmlformats-officedocument.drawingml.chart+xml"/>
  <Override PartName="/ppt/charts/chart27.xml" ContentType="application/vnd.openxmlformats-officedocument.drawingml.chart+xml"/>
  <Override PartName="/ppt/charts/chart28.xml" ContentType="application/vnd.openxmlformats-officedocument.drawingml.chart+xml"/>
  <Override PartName="/ppt/charts/chart29.xml" ContentType="application/vnd.openxmlformats-officedocument.drawingml.chart+xml"/>
  <Override PartName="/ppt/charts/chart30.xml" ContentType="application/vnd.openxmlformats-officedocument.drawingml.chart+xml"/>
  <Override PartName="/ppt/charts/chart31.xml" ContentType="application/vnd.openxmlformats-officedocument.drawingml.chart+xml"/>
  <Override PartName="/ppt/charts/chart32.xml" ContentType="application/vnd.openxmlformats-officedocument.drawingml.chart+xml"/>
  <Override PartName="/ppt/charts/chart33.xml" ContentType="application/vnd.openxmlformats-officedocument.drawingml.chart+xml"/>
  <Override PartName="/ppt/charts/chart34.xml" ContentType="application/vnd.openxmlformats-officedocument.drawingml.chart+xml"/>
  <Override PartName="/ppt/charts/chart35.xml" ContentType="application/vnd.openxmlformats-officedocument.drawingml.chart+xml"/>
  <Override PartName="/ppt/charts/chart36.xml" ContentType="application/vnd.openxmlformats-officedocument.drawingml.chart+xml"/>
  <Override PartName="/ppt/charts/chart37.xml" ContentType="application/vnd.openxmlformats-officedocument.drawingml.chart+xml"/>
  <Override PartName="/ppt/charts/chart38.xml" ContentType="application/vnd.openxmlformats-officedocument.drawingml.chart+xml"/>
  <Override PartName="/ppt/charts/chart39.xml" ContentType="application/vnd.openxmlformats-officedocument.drawingml.chart+xml"/>
  <Override PartName="/ppt/charts/chart40.xml" ContentType="application/vnd.openxmlformats-officedocument.drawingml.chart+xml"/>
  <Override PartName="/ppt/charts/chart41.xml" ContentType="application/vnd.openxmlformats-officedocument.drawingml.chart+xml"/>
  <Override PartName="/ppt/charts/chart42.xml" ContentType="application/vnd.openxmlformats-officedocument.drawingml.chart+xml"/>
  <Override PartName="/ppt/charts/chart43.xml" ContentType="application/vnd.openxmlformats-officedocument.drawingml.chart+xml"/>
  <Override PartName="/ppt/charts/chart44.xml" ContentType="application/vnd.openxmlformats-officedocument.drawingml.chart+xml"/>
  <Override PartName="/ppt/charts/chart45.xml" ContentType="application/vnd.openxmlformats-officedocument.drawingml.chart+xml"/>
  <Override PartName="/ppt/charts/chart46.xml" ContentType="application/vnd.openxmlformats-officedocument.drawingml.chart+xml"/>
  <Override PartName="/ppt/charts/chart47.xml" ContentType="application/vnd.openxmlformats-officedocument.drawingml.chart+xml"/>
  <Override PartName="/ppt/charts/chart48.xml" ContentType="application/vnd.openxmlformats-officedocument.drawingml.chart+xml"/>
  <Override PartName="/ppt/charts/chart49.xml" ContentType="application/vnd.openxmlformats-officedocument.drawingml.chart+xml"/>
  <Override PartName="/ppt/charts/chart50.xml" ContentType="application/vnd.openxmlformats-officedocument.drawingml.chart+xml"/>
  <Override PartName="/ppt/charts/chart51.xml" ContentType="application/vnd.openxmlformats-officedocument.drawingml.chart+xml"/>
  <Override PartName="/ppt/charts/chart52.xml" ContentType="application/vnd.openxmlformats-officedocument.drawingml.chart+xml"/>
  <Override PartName="/ppt/charts/chart53.xml" ContentType="application/vnd.openxmlformats-officedocument.drawingml.chart+xml"/>
  <Override PartName="/ppt/charts/chart54.xml" ContentType="application/vnd.openxmlformats-officedocument.drawingml.chart+xml"/>
  <Override PartName="/ppt/charts/chart55.xml" ContentType="application/vnd.openxmlformats-officedocument.drawingml.chart+xml"/>
  <Override PartName="/ppt/charts/chart56.xml" ContentType="application/vnd.openxmlformats-officedocument.drawingml.chart+xml"/>
  <Override PartName="/ppt/charts/chart57.xml" ContentType="application/vnd.openxmlformats-officedocument.drawingml.chart+xml"/>
  <Override PartName="/ppt/charts/chart58.xml" ContentType="application/vnd.openxmlformats-officedocument.drawingml.chart+xml"/>
  <Override PartName="/ppt/charts/chart59.xml" ContentType="application/vnd.openxmlformats-officedocument.drawingml.chart+xml"/>
  <Override PartName="/ppt/charts/chart60.xml" ContentType="application/vnd.openxmlformats-officedocument.drawingml.chart+xml"/>
  <Override PartName="/ppt/charts/chart61.xml" ContentType="application/vnd.openxmlformats-officedocument.drawingml.chart+xml"/>
  <Override PartName="/ppt/charts/chart62.xml" ContentType="application/vnd.openxmlformats-officedocument.drawingml.chart+xml"/>
  <Override PartName="/ppt/charts/chart63.xml" ContentType="application/vnd.openxmlformats-officedocument.drawingml.chart+xml"/>
  <Override PartName="/ppt/notesSlides/notesSlide23.xml" ContentType="application/vnd.openxmlformats-officedocument.presentationml.notesSlide+xml"/>
  <Override PartName="/ppt/charts/chart64.xml" ContentType="application/vnd.openxmlformats-officedocument.drawingml.chart+xml"/>
  <Override PartName="/ppt/theme/themeOverride8.xml" ContentType="application/vnd.openxmlformats-officedocument.themeOverride+xml"/>
  <Override PartName="/ppt/drawings/drawing2.xml" ContentType="application/vnd.openxmlformats-officedocument.drawingml.chartshapes+xml"/>
  <Override PartName="/ppt/charts/chart65.xml" ContentType="application/vnd.openxmlformats-officedocument.drawingml.chart+xml"/>
  <Override PartName="/ppt/theme/themeOverride9.xml" ContentType="application/vnd.openxmlformats-officedocument.themeOverride+xml"/>
  <Override PartName="/ppt/drawings/drawing3.xml" ContentType="application/vnd.openxmlformats-officedocument.drawingml.chartshapes+xml"/>
  <Override PartName="/ppt/charts/chart66.xml" ContentType="application/vnd.openxmlformats-officedocument.drawingml.chart+xml"/>
  <Override PartName="/ppt/theme/themeOverride10.xml" ContentType="application/vnd.openxmlformats-officedocument.themeOverride+xml"/>
  <Override PartName="/ppt/charts/chart67.xml" ContentType="application/vnd.openxmlformats-officedocument.drawingml.chart+xml"/>
  <Override PartName="/ppt/theme/themeOverride11.xml" ContentType="application/vnd.openxmlformats-officedocument.themeOverride+xml"/>
  <Override PartName="/ppt/charts/chart68.xml" ContentType="application/vnd.openxmlformats-officedocument.drawingml.chart+xml"/>
  <Override PartName="/ppt/theme/themeOverride12.xml" ContentType="application/vnd.openxmlformats-officedocument.themeOverride+xml"/>
  <Override PartName="/ppt/charts/chart69.xml" ContentType="application/vnd.openxmlformats-officedocument.drawingml.chart+xml"/>
  <Override PartName="/ppt/theme/themeOverride13.xml" ContentType="application/vnd.openxmlformats-officedocument.themeOverride+xml"/>
  <Override PartName="/ppt/charts/chart70.xml" ContentType="application/vnd.openxmlformats-officedocument.drawingml.chart+xml"/>
  <Override PartName="/ppt/theme/themeOverride14.xml" ContentType="application/vnd.openxmlformats-officedocument.themeOverride+xml"/>
  <Override PartName="/ppt/charts/chart71.xml" ContentType="application/vnd.openxmlformats-officedocument.drawingml.chart+xml"/>
  <Override PartName="/ppt/theme/themeOverride15.xml" ContentType="application/vnd.openxmlformats-officedocument.themeOverride+xml"/>
  <Override PartName="/ppt/charts/chart72.xml" ContentType="application/vnd.openxmlformats-officedocument.drawingml.chart+xml"/>
  <Override PartName="/ppt/theme/themeOverride16.xml" ContentType="application/vnd.openxmlformats-officedocument.themeOverride+xml"/>
  <Override PartName="/ppt/charts/chart73.xml" ContentType="application/vnd.openxmlformats-officedocument.drawingml.chart+xml"/>
  <Override PartName="/ppt/theme/themeOverride17.xml" ContentType="application/vnd.openxmlformats-officedocument.themeOverride+xml"/>
  <Override PartName="/ppt/charts/chart74.xml" ContentType="application/vnd.openxmlformats-officedocument.drawingml.chart+xml"/>
  <Override PartName="/ppt/theme/themeOverride18.xml" ContentType="application/vnd.openxmlformats-officedocument.themeOverride+xml"/>
  <Override PartName="/ppt/charts/chart75.xml" ContentType="application/vnd.openxmlformats-officedocument.drawingml.chart+xml"/>
  <Override PartName="/ppt/charts/chart76.xml" ContentType="application/vnd.openxmlformats-officedocument.drawingml.chart+xml"/>
  <Override PartName="/ppt/charts/chart77.xml" ContentType="application/vnd.openxmlformats-officedocument.drawingml.chart+xml"/>
  <Override PartName="/ppt/charts/chart78.xml" ContentType="application/vnd.openxmlformats-officedocument.drawingml.chart+xml"/>
  <Override PartName="/ppt/theme/themeOverride19.xml" ContentType="application/vnd.openxmlformats-officedocument.themeOverride+xml"/>
  <Override PartName="/ppt/charts/chart79.xml" ContentType="application/vnd.openxmlformats-officedocument.drawingml.chart+xml"/>
  <Override PartName="/ppt/theme/themeOverride20.xml" ContentType="application/vnd.openxmlformats-officedocument.themeOverride+xml"/>
  <Override PartName="/ppt/charts/chart80.xml" ContentType="application/vnd.openxmlformats-officedocument.drawingml.chart+xml"/>
  <Override PartName="/ppt/theme/themeOverride21.xml" ContentType="application/vnd.openxmlformats-officedocument.themeOverride+xml"/>
  <Override PartName="/ppt/charts/chart81.xml" ContentType="application/vnd.openxmlformats-officedocument.drawingml.chart+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aveSubsetFonts="1" autoCompressPictures="0">
  <p:sldMasterIdLst>
    <p:sldMasterId id="2147483648" r:id="rId1"/>
    <p:sldMasterId id="2147483669" r:id="rId2"/>
    <p:sldMasterId id="2147483682" r:id="rId3"/>
    <p:sldMasterId id="2147483695" r:id="rId4"/>
    <p:sldMasterId id="2147483716" r:id="rId5"/>
    <p:sldMasterId id="2147483725" r:id="rId6"/>
    <p:sldMasterId id="2147483734" r:id="rId7"/>
  </p:sldMasterIdLst>
  <p:notesMasterIdLst>
    <p:notesMasterId r:id="rId180"/>
  </p:notesMasterIdLst>
  <p:handoutMasterIdLst>
    <p:handoutMasterId r:id="rId181"/>
  </p:handoutMasterIdLst>
  <p:sldIdLst>
    <p:sldId id="1094" r:id="rId8"/>
    <p:sldId id="1058" r:id="rId9"/>
    <p:sldId id="1540" r:id="rId10"/>
    <p:sldId id="1512" r:id="rId11"/>
    <p:sldId id="1513" r:id="rId12"/>
    <p:sldId id="1514" r:id="rId13"/>
    <p:sldId id="1515" r:id="rId14"/>
    <p:sldId id="1516" r:id="rId15"/>
    <p:sldId id="1517" r:id="rId16"/>
    <p:sldId id="1518" r:id="rId17"/>
    <p:sldId id="1519" r:id="rId18"/>
    <p:sldId id="1520" r:id="rId19"/>
    <p:sldId id="1521" r:id="rId20"/>
    <p:sldId id="1522" r:id="rId21"/>
    <p:sldId id="1523" r:id="rId22"/>
    <p:sldId id="1524" r:id="rId23"/>
    <p:sldId id="1525" r:id="rId24"/>
    <p:sldId id="1526" r:id="rId25"/>
    <p:sldId id="1527" r:id="rId26"/>
    <p:sldId id="1528" r:id="rId27"/>
    <p:sldId id="1529" r:id="rId28"/>
    <p:sldId id="1530" r:id="rId29"/>
    <p:sldId id="1531" r:id="rId30"/>
    <p:sldId id="1532" r:id="rId31"/>
    <p:sldId id="1533" r:id="rId32"/>
    <p:sldId id="1534" r:id="rId33"/>
    <p:sldId id="1535" r:id="rId34"/>
    <p:sldId id="1536" r:id="rId35"/>
    <p:sldId id="1537" r:id="rId36"/>
    <p:sldId id="1538" r:id="rId37"/>
    <p:sldId id="1539" r:id="rId38"/>
    <p:sldId id="1480" r:id="rId39"/>
    <p:sldId id="1481" r:id="rId40"/>
    <p:sldId id="1553" r:id="rId41"/>
    <p:sldId id="1483" r:id="rId42"/>
    <p:sldId id="1484" r:id="rId43"/>
    <p:sldId id="1485" r:id="rId44"/>
    <p:sldId id="1486" r:id="rId45"/>
    <p:sldId id="1487" r:id="rId46"/>
    <p:sldId id="1488" r:id="rId47"/>
    <p:sldId id="1489" r:id="rId48"/>
    <p:sldId id="1490" r:id="rId49"/>
    <p:sldId id="1457" r:id="rId50"/>
    <p:sldId id="1399" r:id="rId51"/>
    <p:sldId id="1492" r:id="rId52"/>
    <p:sldId id="1493" r:id="rId53"/>
    <p:sldId id="1494" r:id="rId54"/>
    <p:sldId id="1554" r:id="rId55"/>
    <p:sldId id="1496" r:id="rId56"/>
    <p:sldId id="1555" r:id="rId57"/>
    <p:sldId id="1556" r:id="rId58"/>
    <p:sldId id="1458" r:id="rId59"/>
    <p:sldId id="1466" r:id="rId60"/>
    <p:sldId id="1454" r:id="rId61"/>
    <p:sldId id="1465" r:id="rId62"/>
    <p:sldId id="1467" r:id="rId63"/>
    <p:sldId id="1468" r:id="rId64"/>
    <p:sldId id="1469" r:id="rId65"/>
    <p:sldId id="1470" r:id="rId66"/>
    <p:sldId id="1471" r:id="rId67"/>
    <p:sldId id="1472" r:id="rId68"/>
    <p:sldId id="1473" r:id="rId69"/>
    <p:sldId id="1474" r:id="rId70"/>
    <p:sldId id="1475" r:id="rId71"/>
    <p:sldId id="1476" r:id="rId72"/>
    <p:sldId id="1477" r:id="rId73"/>
    <p:sldId id="1478" r:id="rId74"/>
    <p:sldId id="1479" r:id="rId75"/>
    <p:sldId id="1459" r:id="rId76"/>
    <p:sldId id="1557" r:id="rId77"/>
    <p:sldId id="1558" r:id="rId78"/>
    <p:sldId id="1559" r:id="rId79"/>
    <p:sldId id="1419" r:id="rId80"/>
    <p:sldId id="1460" r:id="rId81"/>
    <p:sldId id="1412" r:id="rId82"/>
    <p:sldId id="1594" r:id="rId83"/>
    <p:sldId id="1595" r:id="rId84"/>
    <p:sldId id="1390" r:id="rId85"/>
    <p:sldId id="1461" r:id="rId86"/>
    <p:sldId id="1455" r:id="rId87"/>
    <p:sldId id="1462" r:id="rId88"/>
    <p:sldId id="1456" r:id="rId89"/>
    <p:sldId id="1545" r:id="rId90"/>
    <p:sldId id="1546" r:id="rId91"/>
    <p:sldId id="1547" r:id="rId92"/>
    <p:sldId id="1548" r:id="rId93"/>
    <p:sldId id="1549" r:id="rId94"/>
    <p:sldId id="1550" r:id="rId95"/>
    <p:sldId id="1551" r:id="rId96"/>
    <p:sldId id="1552" r:id="rId97"/>
    <p:sldId id="1463" r:id="rId98"/>
    <p:sldId id="1391" r:id="rId99"/>
    <p:sldId id="676" r:id="rId100"/>
    <p:sldId id="1420" r:id="rId101"/>
    <p:sldId id="1421" r:id="rId102"/>
    <p:sldId id="1422" r:id="rId103"/>
    <p:sldId id="1464" r:id="rId104"/>
    <p:sldId id="1424" r:id="rId105"/>
    <p:sldId id="1425" r:id="rId106"/>
    <p:sldId id="1426" r:id="rId107"/>
    <p:sldId id="1452" r:id="rId108"/>
    <p:sldId id="1596" r:id="rId109"/>
    <p:sldId id="1498" r:id="rId110"/>
    <p:sldId id="1499" r:id="rId111"/>
    <p:sldId id="1500" r:id="rId112"/>
    <p:sldId id="1501" r:id="rId113"/>
    <p:sldId id="1502" r:id="rId114"/>
    <p:sldId id="1503" r:id="rId115"/>
    <p:sldId id="1504" r:id="rId116"/>
    <p:sldId id="1505" r:id="rId117"/>
    <p:sldId id="1506" r:id="rId118"/>
    <p:sldId id="1507" r:id="rId119"/>
    <p:sldId id="1508" r:id="rId120"/>
    <p:sldId id="1509" r:id="rId121"/>
    <p:sldId id="1510" r:id="rId122"/>
    <p:sldId id="1511" r:id="rId123"/>
    <p:sldId id="1560" r:id="rId124"/>
    <p:sldId id="1561" r:id="rId125"/>
    <p:sldId id="1562" r:id="rId126"/>
    <p:sldId id="1563" r:id="rId127"/>
    <p:sldId id="1564" r:id="rId128"/>
    <p:sldId id="1565" r:id="rId129"/>
    <p:sldId id="1566" r:id="rId130"/>
    <p:sldId id="1567" r:id="rId131"/>
    <p:sldId id="1568" r:id="rId132"/>
    <p:sldId id="1569" r:id="rId133"/>
    <p:sldId id="1570" r:id="rId134"/>
    <p:sldId id="1571" r:id="rId135"/>
    <p:sldId id="1572" r:id="rId136"/>
    <p:sldId id="1573" r:id="rId137"/>
    <p:sldId id="1574" r:id="rId138"/>
    <p:sldId id="1575" r:id="rId139"/>
    <p:sldId id="1576" r:id="rId140"/>
    <p:sldId id="1577" r:id="rId141"/>
    <p:sldId id="1578" r:id="rId142"/>
    <p:sldId id="1579" r:id="rId143"/>
    <p:sldId id="1580" r:id="rId144"/>
    <p:sldId id="1581" r:id="rId145"/>
    <p:sldId id="1541" r:id="rId146"/>
    <p:sldId id="1542" r:id="rId147"/>
    <p:sldId id="1543" r:id="rId148"/>
    <p:sldId id="1544" r:id="rId149"/>
    <p:sldId id="1427" r:id="rId150"/>
    <p:sldId id="1428" r:id="rId151"/>
    <p:sldId id="1429" r:id="rId152"/>
    <p:sldId id="1430" r:id="rId153"/>
    <p:sldId id="1431" r:id="rId154"/>
    <p:sldId id="1432" r:id="rId155"/>
    <p:sldId id="1433" r:id="rId156"/>
    <p:sldId id="1434" r:id="rId157"/>
    <p:sldId id="1435" r:id="rId158"/>
    <p:sldId id="1436" r:id="rId159"/>
    <p:sldId id="1437" r:id="rId160"/>
    <p:sldId id="1438" r:id="rId161"/>
    <p:sldId id="1439" r:id="rId162"/>
    <p:sldId id="1440" r:id="rId163"/>
    <p:sldId id="1447" r:id="rId164"/>
    <p:sldId id="1441" r:id="rId165"/>
    <p:sldId id="1442" r:id="rId166"/>
    <p:sldId id="1443" r:id="rId167"/>
    <p:sldId id="1446" r:id="rId168"/>
    <p:sldId id="1445" r:id="rId169"/>
    <p:sldId id="1444" r:id="rId170"/>
    <p:sldId id="1582" r:id="rId171"/>
    <p:sldId id="1585" r:id="rId172"/>
    <p:sldId id="1586" r:id="rId173"/>
    <p:sldId id="1587" r:id="rId174"/>
    <p:sldId id="1589" r:id="rId175"/>
    <p:sldId id="1590" r:id="rId176"/>
    <p:sldId id="1591" r:id="rId177"/>
    <p:sldId id="1592" r:id="rId178"/>
    <p:sldId id="1593" r:id="rId179"/>
  </p:sldIdLst>
  <p:sldSz cx="9144000" cy="6858000" type="letter"/>
  <p:notesSz cx="7010400" cy="9296400"/>
  <p:defaultTextStyle>
    <a:defPPr>
      <a:defRPr lang="es-ES"/>
    </a:defPPr>
    <a:lvl1pPr algn="l" defTabSz="457200" rtl="0" eaLnBrk="0" fontAlgn="base" hangingPunct="0">
      <a:spcBef>
        <a:spcPct val="0"/>
      </a:spcBef>
      <a:spcAft>
        <a:spcPct val="0"/>
      </a:spcAft>
      <a:defRPr kern="1200">
        <a:solidFill>
          <a:schemeClr val="tx1"/>
        </a:solidFill>
        <a:latin typeface="Calibri" pitchFamily="34" charset="0"/>
        <a:ea typeface="+mn-ea"/>
        <a:cs typeface="+mn-cs"/>
      </a:defRPr>
    </a:lvl1pPr>
    <a:lvl2pPr marL="457200" algn="l" defTabSz="457200" rtl="0" eaLnBrk="0" fontAlgn="base" hangingPunct="0">
      <a:spcBef>
        <a:spcPct val="0"/>
      </a:spcBef>
      <a:spcAft>
        <a:spcPct val="0"/>
      </a:spcAft>
      <a:defRPr kern="1200">
        <a:solidFill>
          <a:schemeClr val="tx1"/>
        </a:solidFill>
        <a:latin typeface="Calibri" pitchFamily="34" charset="0"/>
        <a:ea typeface="+mn-ea"/>
        <a:cs typeface="+mn-cs"/>
      </a:defRPr>
    </a:lvl2pPr>
    <a:lvl3pPr marL="914400" algn="l" defTabSz="457200" rtl="0" eaLnBrk="0" fontAlgn="base" hangingPunct="0">
      <a:spcBef>
        <a:spcPct val="0"/>
      </a:spcBef>
      <a:spcAft>
        <a:spcPct val="0"/>
      </a:spcAft>
      <a:defRPr kern="1200">
        <a:solidFill>
          <a:schemeClr val="tx1"/>
        </a:solidFill>
        <a:latin typeface="Calibri" pitchFamily="34" charset="0"/>
        <a:ea typeface="+mn-ea"/>
        <a:cs typeface="+mn-cs"/>
      </a:defRPr>
    </a:lvl3pPr>
    <a:lvl4pPr marL="1371600" algn="l" defTabSz="457200" rtl="0" eaLnBrk="0" fontAlgn="base" hangingPunct="0">
      <a:spcBef>
        <a:spcPct val="0"/>
      </a:spcBef>
      <a:spcAft>
        <a:spcPct val="0"/>
      </a:spcAft>
      <a:defRPr kern="1200">
        <a:solidFill>
          <a:schemeClr val="tx1"/>
        </a:solidFill>
        <a:latin typeface="Calibri" pitchFamily="34" charset="0"/>
        <a:ea typeface="+mn-ea"/>
        <a:cs typeface="+mn-cs"/>
      </a:defRPr>
    </a:lvl4pPr>
    <a:lvl5pPr marL="1828800" algn="l" defTabSz="457200" rtl="0" eaLnBrk="0" fontAlgn="base" hangingPunct="0">
      <a:spcBef>
        <a:spcPct val="0"/>
      </a:spcBef>
      <a:spcAft>
        <a:spcPct val="0"/>
      </a:spcAft>
      <a:defRPr kern="1200">
        <a:solidFill>
          <a:schemeClr val="tx1"/>
        </a:solidFill>
        <a:latin typeface="Calibri" pitchFamily="34" charset="0"/>
        <a:ea typeface="+mn-ea"/>
        <a:cs typeface="+mn-cs"/>
      </a:defRPr>
    </a:lvl5pPr>
    <a:lvl6pPr marL="2286000" algn="l" defTabSz="914400" rtl="0" eaLnBrk="1" latinLnBrk="0" hangingPunct="1">
      <a:defRPr kern="1200">
        <a:solidFill>
          <a:schemeClr val="tx1"/>
        </a:solidFill>
        <a:latin typeface="Calibri" pitchFamily="34" charset="0"/>
        <a:ea typeface="+mn-ea"/>
        <a:cs typeface="+mn-cs"/>
      </a:defRPr>
    </a:lvl6pPr>
    <a:lvl7pPr marL="2743200" algn="l" defTabSz="914400" rtl="0" eaLnBrk="1" latinLnBrk="0" hangingPunct="1">
      <a:defRPr kern="1200">
        <a:solidFill>
          <a:schemeClr val="tx1"/>
        </a:solidFill>
        <a:latin typeface="Calibri" pitchFamily="34" charset="0"/>
        <a:ea typeface="+mn-ea"/>
        <a:cs typeface="+mn-cs"/>
      </a:defRPr>
    </a:lvl7pPr>
    <a:lvl8pPr marL="3200400" algn="l" defTabSz="914400" rtl="0" eaLnBrk="1" latinLnBrk="0" hangingPunct="1">
      <a:defRPr kern="1200">
        <a:solidFill>
          <a:schemeClr val="tx1"/>
        </a:solidFill>
        <a:latin typeface="Calibri" pitchFamily="34" charset="0"/>
        <a:ea typeface="+mn-ea"/>
        <a:cs typeface="+mn-cs"/>
      </a:defRPr>
    </a:lvl8pPr>
    <a:lvl9pPr marL="3657600" algn="l" defTabSz="914400" rtl="0" eaLnBrk="1" latinLnBrk="0" hangingPunct="1">
      <a:defRPr kern="1200">
        <a:solidFill>
          <a:schemeClr val="tx1"/>
        </a:solidFill>
        <a:latin typeface="Calibri" pitchFamily="34" charset="0"/>
        <a:ea typeface="+mn-ea"/>
        <a:cs typeface="+mn-cs"/>
      </a:defRPr>
    </a:lvl9pPr>
  </p:defaultTextStyle>
  <p:extLst>
    <p:ext uri="{EFAFB233-063F-42B5-8137-9DF3F51BA10A}">
      <p15:sldGuideLst xmlns="" xmlns:p15="http://schemas.microsoft.com/office/powerpoint/2012/main">
        <p15:guide id="1" orient="horz" pos="2160">
          <p15:clr>
            <a:srgbClr val="A4A3A4"/>
          </p15:clr>
        </p15:guide>
        <p15:guide id="2" pos="2880">
          <p15:clr>
            <a:srgbClr val="A4A3A4"/>
          </p15:clr>
        </p15:guide>
      </p15:sldGuideLst>
    </p:ext>
    <p:ext uri="{2D200454-40CA-4A62-9FC3-DE9A4176ACB9}">
      <p15:notesGuideLst xmlns="" xmlns:p15="http://schemas.microsoft.com/office/powerpoint/2012/main">
        <p15:guide id="1" orient="horz" pos="3422" userDrawn="1">
          <p15:clr>
            <a:srgbClr val="A4A3A4"/>
          </p15:clr>
        </p15:guide>
        <p15:guide id="2" pos="2168" userDrawn="1">
          <p15:clr>
            <a:srgbClr val="A4A3A4"/>
          </p15:clr>
        </p15:guide>
        <p15:guide id="3" orient="horz" pos="3203" userDrawn="1">
          <p15:clr>
            <a:srgbClr val="A4A3A4"/>
          </p15:clr>
        </p15:guide>
        <p15:guide id="4" pos="2217" userDrawn="1">
          <p15:clr>
            <a:srgbClr val="A4A3A4"/>
          </p15:clr>
        </p15:guide>
        <p15:guide id="5" orient="horz" pos="3446" userDrawn="1">
          <p15:clr>
            <a:srgbClr val="A4A3A4"/>
          </p15:clr>
        </p15:guide>
        <p15:guide id="6" orient="horz" pos="3224" userDrawn="1">
          <p15:clr>
            <a:srgbClr val="A4A3A4"/>
          </p15:clr>
        </p15:guide>
        <p15:guide id="7" pos="2187" userDrawn="1">
          <p15:clr>
            <a:srgbClr val="A4A3A4"/>
          </p15:clr>
        </p15:guide>
        <p15:guide id="8" pos="2236" userDrawn="1">
          <p15:clr>
            <a:srgbClr val="A4A3A4"/>
          </p15:clr>
        </p15:guide>
        <p15:guide id="9" orient="horz" pos="3108">
          <p15:clr>
            <a:srgbClr val="A4A3A4"/>
          </p15:clr>
        </p15:guide>
        <p15:guide id="10" orient="horz" pos="2909">
          <p15:clr>
            <a:srgbClr val="A4A3A4"/>
          </p15:clr>
        </p15:guide>
        <p15:guide id="11" orient="horz" pos="3130">
          <p15:clr>
            <a:srgbClr val="A4A3A4"/>
          </p15:clr>
        </p15:guide>
        <p15:guide id="12" orient="horz" pos="2928">
          <p15:clr>
            <a:srgbClr val="A4A3A4"/>
          </p15:clr>
        </p15:guide>
        <p15:guide id="13" pos="2141">
          <p15:clr>
            <a:srgbClr val="A4A3A4"/>
          </p15:clr>
        </p15:guide>
        <p15:guide id="14" pos="2189">
          <p15:clr>
            <a:srgbClr val="A4A3A4"/>
          </p15:clr>
        </p15:guide>
        <p15:guide id="15" pos="2160">
          <p15:clr>
            <a:srgbClr val="A4A3A4"/>
          </p15:clr>
        </p15:guide>
        <p15:guide id="16" pos="2208">
          <p15:clr>
            <a:srgbClr val="A4A3A4"/>
          </p15:clr>
        </p15:guide>
      </p15:notes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EE9D32"/>
    <a:srgbClr val="CD0000"/>
    <a:srgbClr val="C0504D"/>
    <a:srgbClr val="E3819F"/>
    <a:srgbClr val="CC99FF"/>
    <a:srgbClr val="FF00FF"/>
    <a:srgbClr val="D48112"/>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Estilo medio 2 - Énfasis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1E4AEA4-8DFA-4A89-87EB-49C32662AFE0}" styleName="Estilo medio 2 - Énfasis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 styleId="{284E427A-3D55-4303-BF80-6455036E1DE7}" styleName="Estilo temático 1 - Énfasis 2">
    <a:tblBg>
      <a:fillRef idx="2">
        <a:schemeClr val="accent2"/>
      </a:fillRef>
      <a:effectRef idx="1">
        <a:schemeClr val="accent2"/>
      </a:effectRef>
    </a:tblBg>
    <a:wholeTbl>
      <a:tcTxStyle>
        <a:fontRef idx="minor">
          <a:scrgbClr r="0" g="0" b="0"/>
        </a:fontRef>
        <a:schemeClr val="dk1"/>
      </a:tcTxStyle>
      <a:tcStyle>
        <a:tcBdr>
          <a:left>
            <a:lnRef idx="1">
              <a:schemeClr val="accent2"/>
            </a:lnRef>
          </a:left>
          <a:right>
            <a:lnRef idx="1">
              <a:schemeClr val="accent2"/>
            </a:lnRef>
          </a:right>
          <a:top>
            <a:lnRef idx="1">
              <a:schemeClr val="accent2"/>
            </a:lnRef>
          </a:top>
          <a:bottom>
            <a:lnRef idx="1">
              <a:schemeClr val="accent2"/>
            </a:lnRef>
          </a:bottom>
          <a:insideH>
            <a:lnRef idx="1">
              <a:schemeClr val="accent2"/>
            </a:lnRef>
          </a:insideH>
          <a:insideV>
            <a:lnRef idx="1">
              <a:schemeClr val="accent2"/>
            </a:lnRef>
          </a:insideV>
        </a:tcBdr>
        <a:fill>
          <a:noFill/>
        </a:fill>
      </a:tcStyle>
    </a:wholeTbl>
    <a:band1H>
      <a:tcStyle>
        <a:tcBdr/>
        <a:fill>
          <a:solidFill>
            <a:schemeClr val="accent2">
              <a:alpha val="40000"/>
            </a:schemeClr>
          </a:solidFill>
        </a:fill>
      </a:tcStyle>
    </a:band1H>
    <a:band2H>
      <a:tcStyle>
        <a:tcBdr/>
      </a:tcStyle>
    </a:band2H>
    <a:band1V>
      <a:tcStyle>
        <a:tcBdr>
          <a:top>
            <a:lnRef idx="1">
              <a:schemeClr val="accent2"/>
            </a:lnRef>
          </a:top>
          <a:bottom>
            <a:lnRef idx="1">
              <a:schemeClr val="accent2"/>
            </a:lnRef>
          </a:bottom>
        </a:tcBdr>
        <a:fill>
          <a:solidFill>
            <a:schemeClr val="accent2">
              <a:alpha val="40000"/>
            </a:schemeClr>
          </a:solidFill>
        </a:fill>
      </a:tcStyle>
    </a:band1V>
    <a:band2V>
      <a:tcStyle>
        <a:tcBdr/>
      </a:tcStyle>
    </a:band2V>
    <a:lastCol>
      <a:tcTxStyle b="on"/>
      <a:tcStyle>
        <a:tcBdr>
          <a:left>
            <a:lnRef idx="2">
              <a:schemeClr val="accent2"/>
            </a:lnRef>
          </a:left>
          <a:right>
            <a:lnRef idx="1">
              <a:schemeClr val="accent2"/>
            </a:lnRef>
          </a:right>
          <a:top>
            <a:lnRef idx="1">
              <a:schemeClr val="accent2"/>
            </a:lnRef>
          </a:top>
          <a:bottom>
            <a:lnRef idx="1">
              <a:schemeClr val="accent2"/>
            </a:lnRef>
          </a:bottom>
          <a:insideH>
            <a:lnRef idx="1">
              <a:schemeClr val="accent2"/>
            </a:lnRef>
          </a:insideH>
          <a:insideV>
            <a:ln>
              <a:noFill/>
            </a:ln>
          </a:insideV>
        </a:tcBdr>
      </a:tcStyle>
    </a:lastCol>
    <a:firstCol>
      <a:tcTxStyle b="on"/>
      <a:tcStyle>
        <a:tcBdr>
          <a:left>
            <a:lnRef idx="1">
              <a:schemeClr val="accent2"/>
            </a:lnRef>
          </a:left>
          <a:right>
            <a:lnRef idx="2">
              <a:schemeClr val="accent2"/>
            </a:lnRef>
          </a:right>
          <a:top>
            <a:lnRef idx="1">
              <a:schemeClr val="accent2"/>
            </a:lnRef>
          </a:top>
          <a:bottom>
            <a:lnRef idx="1">
              <a:schemeClr val="accent2"/>
            </a:lnRef>
          </a:bottom>
          <a:insideH>
            <a:lnRef idx="1">
              <a:schemeClr val="accent2"/>
            </a:lnRef>
          </a:insideH>
          <a:insideV>
            <a:ln>
              <a:noFill/>
            </a:ln>
          </a:insideV>
        </a:tcBdr>
      </a:tcStyle>
    </a:firstCol>
    <a:lastRow>
      <a:tcTxStyle b="on"/>
      <a:tcStyle>
        <a:tcBdr>
          <a:left>
            <a:lnRef idx="1">
              <a:schemeClr val="accent2"/>
            </a:lnRef>
          </a:left>
          <a:right>
            <a:lnRef idx="1">
              <a:schemeClr val="accent2"/>
            </a:lnRef>
          </a:right>
          <a:top>
            <a:lnRef idx="2">
              <a:schemeClr val="accent2"/>
            </a:lnRef>
          </a:top>
          <a:bottom>
            <a:lnRef idx="2">
              <a:schemeClr val="accent2"/>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2"/>
            </a:lnRef>
          </a:left>
          <a:right>
            <a:lnRef idx="1">
              <a:schemeClr val="accent2"/>
            </a:lnRef>
          </a:right>
          <a:top>
            <a:lnRef idx="1">
              <a:schemeClr val="accent2"/>
            </a:lnRef>
          </a:top>
          <a:bottom>
            <a:lnRef idx="2">
              <a:schemeClr val="lt1"/>
            </a:lnRef>
          </a:bottom>
          <a:insideH>
            <a:ln>
              <a:noFill/>
            </a:ln>
          </a:insideH>
          <a:insideV>
            <a:ln>
              <a:noFill/>
            </a:ln>
          </a:insideV>
        </a:tcBdr>
        <a:fill>
          <a:solidFill>
            <a:schemeClr val="accent2"/>
          </a:solidFill>
        </a:fill>
      </a:tcStyle>
    </a:firstRow>
  </a:tblStyle>
  <a:tblStyle styleId="{2D5ABB26-0587-4C30-8999-92F81FD0307C}" styleName="Sin estilo ni cuadrícula">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940675A-B579-460E-94D1-54222C63F5DA}" styleName="Sin estilo, cuadrícula de la tabla">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3689" autoAdjust="0"/>
    <p:restoredTop sz="98906" autoAdjust="0"/>
  </p:normalViewPr>
  <p:slideViewPr>
    <p:cSldViewPr snapToGrid="0" snapToObjects="1">
      <p:cViewPr>
        <p:scale>
          <a:sx n="110" d="100"/>
          <a:sy n="110" d="100"/>
        </p:scale>
        <p:origin x="-1728" y="-330"/>
      </p:cViewPr>
      <p:guideLst>
        <p:guide orient="horz" pos="2160"/>
        <p:guide pos="2880"/>
      </p:guideLst>
    </p:cSldViewPr>
  </p:slideViewPr>
  <p:outlineViewPr>
    <p:cViewPr>
      <p:scale>
        <a:sx n="33" d="100"/>
        <a:sy n="33" d="100"/>
      </p:scale>
      <p:origin x="0" y="35490"/>
    </p:cViewPr>
    <p:sldLst>
      <p:sld r:id="rId1" collapse="1"/>
      <p:sld r:id="rId2" collapse="1"/>
    </p:sldLst>
  </p:outlineViewPr>
  <p:notesTextViewPr>
    <p:cViewPr>
      <p:scale>
        <a:sx n="100" d="100"/>
        <a:sy n="100" d="100"/>
      </p:scale>
      <p:origin x="0" y="0"/>
    </p:cViewPr>
  </p:notesTextViewPr>
  <p:sorterViewPr>
    <p:cViewPr>
      <p:scale>
        <a:sx n="150" d="100"/>
        <a:sy n="150" d="100"/>
      </p:scale>
      <p:origin x="0" y="0"/>
    </p:cViewPr>
  </p:sorterViewPr>
  <p:notesViewPr>
    <p:cSldViewPr snapToGrid="0" snapToObjects="1">
      <p:cViewPr varScale="1">
        <p:scale>
          <a:sx n="52" d="100"/>
          <a:sy n="52" d="100"/>
        </p:scale>
        <p:origin x="-2970" y="-84"/>
      </p:cViewPr>
      <p:guideLst>
        <p:guide orient="horz" pos="3422"/>
        <p:guide orient="horz" pos="3203"/>
        <p:guide orient="horz" pos="3446"/>
        <p:guide orient="horz" pos="3224"/>
        <p:guide orient="horz" pos="3108"/>
        <p:guide orient="horz" pos="2909"/>
        <p:guide orient="horz" pos="3130"/>
        <p:guide orient="horz" pos="2928"/>
        <p:guide pos="2168"/>
        <p:guide pos="2217"/>
        <p:guide pos="2187"/>
        <p:guide pos="2236"/>
        <p:guide pos="2141"/>
        <p:guide pos="2189"/>
        <p:guide pos="2160"/>
        <p:guide pos="2208"/>
      </p:guideLst>
    </p:cSldViewPr>
  </p:notes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19.xml"/><Relationship Id="rId117" Type="http://schemas.openxmlformats.org/officeDocument/2006/relationships/slide" Target="slides/slide110.xml"/><Relationship Id="rId21" Type="http://schemas.openxmlformats.org/officeDocument/2006/relationships/slide" Target="slides/slide14.xml"/><Relationship Id="rId42" Type="http://schemas.openxmlformats.org/officeDocument/2006/relationships/slide" Target="slides/slide35.xml"/><Relationship Id="rId47" Type="http://schemas.openxmlformats.org/officeDocument/2006/relationships/slide" Target="slides/slide40.xml"/><Relationship Id="rId63" Type="http://schemas.openxmlformats.org/officeDocument/2006/relationships/slide" Target="slides/slide56.xml"/><Relationship Id="rId68" Type="http://schemas.openxmlformats.org/officeDocument/2006/relationships/slide" Target="slides/slide61.xml"/><Relationship Id="rId84" Type="http://schemas.openxmlformats.org/officeDocument/2006/relationships/slide" Target="slides/slide77.xml"/><Relationship Id="rId89" Type="http://schemas.openxmlformats.org/officeDocument/2006/relationships/slide" Target="slides/slide82.xml"/><Relationship Id="rId112" Type="http://schemas.openxmlformats.org/officeDocument/2006/relationships/slide" Target="slides/slide105.xml"/><Relationship Id="rId133" Type="http://schemas.openxmlformats.org/officeDocument/2006/relationships/slide" Target="slides/slide126.xml"/><Relationship Id="rId138" Type="http://schemas.openxmlformats.org/officeDocument/2006/relationships/slide" Target="slides/slide131.xml"/><Relationship Id="rId154" Type="http://schemas.openxmlformats.org/officeDocument/2006/relationships/slide" Target="slides/slide147.xml"/><Relationship Id="rId159" Type="http://schemas.openxmlformats.org/officeDocument/2006/relationships/slide" Target="slides/slide152.xml"/><Relationship Id="rId175" Type="http://schemas.openxmlformats.org/officeDocument/2006/relationships/slide" Target="slides/slide168.xml"/><Relationship Id="rId170" Type="http://schemas.openxmlformats.org/officeDocument/2006/relationships/slide" Target="slides/slide163.xml"/><Relationship Id="rId16" Type="http://schemas.openxmlformats.org/officeDocument/2006/relationships/slide" Target="slides/slide9.xml"/><Relationship Id="rId107" Type="http://schemas.openxmlformats.org/officeDocument/2006/relationships/slide" Target="slides/slide100.xml"/><Relationship Id="rId11" Type="http://schemas.openxmlformats.org/officeDocument/2006/relationships/slide" Target="slides/slide4.xml"/><Relationship Id="rId32" Type="http://schemas.openxmlformats.org/officeDocument/2006/relationships/slide" Target="slides/slide25.xml"/><Relationship Id="rId37" Type="http://schemas.openxmlformats.org/officeDocument/2006/relationships/slide" Target="slides/slide30.xml"/><Relationship Id="rId53" Type="http://schemas.openxmlformats.org/officeDocument/2006/relationships/slide" Target="slides/slide46.xml"/><Relationship Id="rId58" Type="http://schemas.openxmlformats.org/officeDocument/2006/relationships/slide" Target="slides/slide51.xml"/><Relationship Id="rId74" Type="http://schemas.openxmlformats.org/officeDocument/2006/relationships/slide" Target="slides/slide67.xml"/><Relationship Id="rId79" Type="http://schemas.openxmlformats.org/officeDocument/2006/relationships/slide" Target="slides/slide72.xml"/><Relationship Id="rId102" Type="http://schemas.openxmlformats.org/officeDocument/2006/relationships/slide" Target="slides/slide95.xml"/><Relationship Id="rId123" Type="http://schemas.openxmlformats.org/officeDocument/2006/relationships/slide" Target="slides/slide116.xml"/><Relationship Id="rId128" Type="http://schemas.openxmlformats.org/officeDocument/2006/relationships/slide" Target="slides/slide121.xml"/><Relationship Id="rId144" Type="http://schemas.openxmlformats.org/officeDocument/2006/relationships/slide" Target="slides/slide137.xml"/><Relationship Id="rId149" Type="http://schemas.openxmlformats.org/officeDocument/2006/relationships/slide" Target="slides/slide142.xml"/><Relationship Id="rId5" Type="http://schemas.openxmlformats.org/officeDocument/2006/relationships/slideMaster" Target="slideMasters/slideMaster5.xml"/><Relationship Id="rId90" Type="http://schemas.openxmlformats.org/officeDocument/2006/relationships/slide" Target="slides/slide83.xml"/><Relationship Id="rId95" Type="http://schemas.openxmlformats.org/officeDocument/2006/relationships/slide" Target="slides/slide88.xml"/><Relationship Id="rId160" Type="http://schemas.openxmlformats.org/officeDocument/2006/relationships/slide" Target="slides/slide153.xml"/><Relationship Id="rId165" Type="http://schemas.openxmlformats.org/officeDocument/2006/relationships/slide" Target="slides/slide158.xml"/><Relationship Id="rId181" Type="http://schemas.openxmlformats.org/officeDocument/2006/relationships/handoutMaster" Target="handoutMasters/handoutMaster1.xml"/><Relationship Id="rId22" Type="http://schemas.openxmlformats.org/officeDocument/2006/relationships/slide" Target="slides/slide15.xml"/><Relationship Id="rId27" Type="http://schemas.openxmlformats.org/officeDocument/2006/relationships/slide" Target="slides/slide20.xml"/><Relationship Id="rId43" Type="http://schemas.openxmlformats.org/officeDocument/2006/relationships/slide" Target="slides/slide36.xml"/><Relationship Id="rId48" Type="http://schemas.openxmlformats.org/officeDocument/2006/relationships/slide" Target="slides/slide41.xml"/><Relationship Id="rId64" Type="http://schemas.openxmlformats.org/officeDocument/2006/relationships/slide" Target="slides/slide57.xml"/><Relationship Id="rId69" Type="http://schemas.openxmlformats.org/officeDocument/2006/relationships/slide" Target="slides/slide62.xml"/><Relationship Id="rId113" Type="http://schemas.openxmlformats.org/officeDocument/2006/relationships/slide" Target="slides/slide106.xml"/><Relationship Id="rId118" Type="http://schemas.openxmlformats.org/officeDocument/2006/relationships/slide" Target="slides/slide111.xml"/><Relationship Id="rId134" Type="http://schemas.openxmlformats.org/officeDocument/2006/relationships/slide" Target="slides/slide127.xml"/><Relationship Id="rId139" Type="http://schemas.openxmlformats.org/officeDocument/2006/relationships/slide" Target="slides/slide132.xml"/><Relationship Id="rId80" Type="http://schemas.openxmlformats.org/officeDocument/2006/relationships/slide" Target="slides/slide73.xml"/><Relationship Id="rId85" Type="http://schemas.openxmlformats.org/officeDocument/2006/relationships/slide" Target="slides/slide78.xml"/><Relationship Id="rId150" Type="http://schemas.openxmlformats.org/officeDocument/2006/relationships/slide" Target="slides/slide143.xml"/><Relationship Id="rId155" Type="http://schemas.openxmlformats.org/officeDocument/2006/relationships/slide" Target="slides/slide148.xml"/><Relationship Id="rId171" Type="http://schemas.openxmlformats.org/officeDocument/2006/relationships/slide" Target="slides/slide164.xml"/><Relationship Id="rId176" Type="http://schemas.openxmlformats.org/officeDocument/2006/relationships/slide" Target="slides/slide169.xml"/><Relationship Id="rId12" Type="http://schemas.openxmlformats.org/officeDocument/2006/relationships/slide" Target="slides/slide5.xml"/><Relationship Id="rId17" Type="http://schemas.openxmlformats.org/officeDocument/2006/relationships/slide" Target="slides/slide10.xml"/><Relationship Id="rId33" Type="http://schemas.openxmlformats.org/officeDocument/2006/relationships/slide" Target="slides/slide26.xml"/><Relationship Id="rId38" Type="http://schemas.openxmlformats.org/officeDocument/2006/relationships/slide" Target="slides/slide31.xml"/><Relationship Id="rId59" Type="http://schemas.openxmlformats.org/officeDocument/2006/relationships/slide" Target="slides/slide52.xml"/><Relationship Id="rId103" Type="http://schemas.openxmlformats.org/officeDocument/2006/relationships/slide" Target="slides/slide96.xml"/><Relationship Id="rId108" Type="http://schemas.openxmlformats.org/officeDocument/2006/relationships/slide" Target="slides/slide101.xml"/><Relationship Id="rId124" Type="http://schemas.openxmlformats.org/officeDocument/2006/relationships/slide" Target="slides/slide117.xml"/><Relationship Id="rId129" Type="http://schemas.openxmlformats.org/officeDocument/2006/relationships/slide" Target="slides/slide122.xml"/><Relationship Id="rId54" Type="http://schemas.openxmlformats.org/officeDocument/2006/relationships/slide" Target="slides/slide47.xml"/><Relationship Id="rId70" Type="http://schemas.openxmlformats.org/officeDocument/2006/relationships/slide" Target="slides/slide63.xml"/><Relationship Id="rId75" Type="http://schemas.openxmlformats.org/officeDocument/2006/relationships/slide" Target="slides/slide68.xml"/><Relationship Id="rId91" Type="http://schemas.openxmlformats.org/officeDocument/2006/relationships/slide" Target="slides/slide84.xml"/><Relationship Id="rId96" Type="http://schemas.openxmlformats.org/officeDocument/2006/relationships/slide" Target="slides/slide89.xml"/><Relationship Id="rId140" Type="http://schemas.openxmlformats.org/officeDocument/2006/relationships/slide" Target="slides/slide133.xml"/><Relationship Id="rId145" Type="http://schemas.openxmlformats.org/officeDocument/2006/relationships/slide" Target="slides/slide138.xml"/><Relationship Id="rId161" Type="http://schemas.openxmlformats.org/officeDocument/2006/relationships/slide" Target="slides/slide154.xml"/><Relationship Id="rId166" Type="http://schemas.openxmlformats.org/officeDocument/2006/relationships/slide" Target="slides/slide159.xml"/><Relationship Id="rId182"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Master" Target="slideMasters/slideMaster6.xml"/><Relationship Id="rId23" Type="http://schemas.openxmlformats.org/officeDocument/2006/relationships/slide" Target="slides/slide16.xml"/><Relationship Id="rId28" Type="http://schemas.openxmlformats.org/officeDocument/2006/relationships/slide" Target="slides/slide21.xml"/><Relationship Id="rId49" Type="http://schemas.openxmlformats.org/officeDocument/2006/relationships/slide" Target="slides/slide42.xml"/><Relationship Id="rId114" Type="http://schemas.openxmlformats.org/officeDocument/2006/relationships/slide" Target="slides/slide107.xml"/><Relationship Id="rId119" Type="http://schemas.openxmlformats.org/officeDocument/2006/relationships/slide" Target="slides/slide112.xml"/><Relationship Id="rId44" Type="http://schemas.openxmlformats.org/officeDocument/2006/relationships/slide" Target="slides/slide37.xml"/><Relationship Id="rId60" Type="http://schemas.openxmlformats.org/officeDocument/2006/relationships/slide" Target="slides/slide53.xml"/><Relationship Id="rId65" Type="http://schemas.openxmlformats.org/officeDocument/2006/relationships/slide" Target="slides/slide58.xml"/><Relationship Id="rId81" Type="http://schemas.openxmlformats.org/officeDocument/2006/relationships/slide" Target="slides/slide74.xml"/><Relationship Id="rId86" Type="http://schemas.openxmlformats.org/officeDocument/2006/relationships/slide" Target="slides/slide79.xml"/><Relationship Id="rId130" Type="http://schemas.openxmlformats.org/officeDocument/2006/relationships/slide" Target="slides/slide123.xml"/><Relationship Id="rId135" Type="http://schemas.openxmlformats.org/officeDocument/2006/relationships/slide" Target="slides/slide128.xml"/><Relationship Id="rId151" Type="http://schemas.openxmlformats.org/officeDocument/2006/relationships/slide" Target="slides/slide144.xml"/><Relationship Id="rId156" Type="http://schemas.openxmlformats.org/officeDocument/2006/relationships/slide" Target="slides/slide149.xml"/><Relationship Id="rId177" Type="http://schemas.openxmlformats.org/officeDocument/2006/relationships/slide" Target="slides/slide170.xml"/><Relationship Id="rId4" Type="http://schemas.openxmlformats.org/officeDocument/2006/relationships/slideMaster" Target="slideMasters/slideMaster4.xml"/><Relationship Id="rId9" Type="http://schemas.openxmlformats.org/officeDocument/2006/relationships/slide" Target="slides/slide2.xml"/><Relationship Id="rId172" Type="http://schemas.openxmlformats.org/officeDocument/2006/relationships/slide" Target="slides/slide165.xml"/><Relationship Id="rId180" Type="http://schemas.openxmlformats.org/officeDocument/2006/relationships/notesMaster" Target="notesMasters/notesMaster1.xml"/><Relationship Id="rId13" Type="http://schemas.openxmlformats.org/officeDocument/2006/relationships/slide" Target="slides/slide6.xml"/><Relationship Id="rId18" Type="http://schemas.openxmlformats.org/officeDocument/2006/relationships/slide" Target="slides/slide11.xml"/><Relationship Id="rId39" Type="http://schemas.openxmlformats.org/officeDocument/2006/relationships/slide" Target="slides/slide32.xml"/><Relationship Id="rId109" Type="http://schemas.openxmlformats.org/officeDocument/2006/relationships/slide" Target="slides/slide102.xml"/><Relationship Id="rId34" Type="http://schemas.openxmlformats.org/officeDocument/2006/relationships/slide" Target="slides/slide27.xml"/><Relationship Id="rId50" Type="http://schemas.openxmlformats.org/officeDocument/2006/relationships/slide" Target="slides/slide43.xml"/><Relationship Id="rId55" Type="http://schemas.openxmlformats.org/officeDocument/2006/relationships/slide" Target="slides/slide48.xml"/><Relationship Id="rId76" Type="http://schemas.openxmlformats.org/officeDocument/2006/relationships/slide" Target="slides/slide69.xml"/><Relationship Id="rId97" Type="http://schemas.openxmlformats.org/officeDocument/2006/relationships/slide" Target="slides/slide90.xml"/><Relationship Id="rId104" Type="http://schemas.openxmlformats.org/officeDocument/2006/relationships/slide" Target="slides/slide97.xml"/><Relationship Id="rId120" Type="http://schemas.openxmlformats.org/officeDocument/2006/relationships/slide" Target="slides/slide113.xml"/><Relationship Id="rId125" Type="http://schemas.openxmlformats.org/officeDocument/2006/relationships/slide" Target="slides/slide118.xml"/><Relationship Id="rId141" Type="http://schemas.openxmlformats.org/officeDocument/2006/relationships/slide" Target="slides/slide134.xml"/><Relationship Id="rId146" Type="http://schemas.openxmlformats.org/officeDocument/2006/relationships/slide" Target="slides/slide139.xml"/><Relationship Id="rId167" Type="http://schemas.openxmlformats.org/officeDocument/2006/relationships/slide" Target="slides/slide160.xml"/><Relationship Id="rId7" Type="http://schemas.openxmlformats.org/officeDocument/2006/relationships/slideMaster" Target="slideMasters/slideMaster7.xml"/><Relationship Id="rId71" Type="http://schemas.openxmlformats.org/officeDocument/2006/relationships/slide" Target="slides/slide64.xml"/><Relationship Id="rId92" Type="http://schemas.openxmlformats.org/officeDocument/2006/relationships/slide" Target="slides/slide85.xml"/><Relationship Id="rId162" Type="http://schemas.openxmlformats.org/officeDocument/2006/relationships/slide" Target="slides/slide155.xml"/><Relationship Id="rId183" Type="http://schemas.openxmlformats.org/officeDocument/2006/relationships/viewProps" Target="viewProps.xml"/><Relationship Id="rId2" Type="http://schemas.openxmlformats.org/officeDocument/2006/relationships/slideMaster" Target="slideMasters/slideMaster2.xml"/><Relationship Id="rId29" Type="http://schemas.openxmlformats.org/officeDocument/2006/relationships/slide" Target="slides/slide22.xml"/><Relationship Id="rId24" Type="http://schemas.openxmlformats.org/officeDocument/2006/relationships/slide" Target="slides/slide17.xml"/><Relationship Id="rId40" Type="http://schemas.openxmlformats.org/officeDocument/2006/relationships/slide" Target="slides/slide33.xml"/><Relationship Id="rId45" Type="http://schemas.openxmlformats.org/officeDocument/2006/relationships/slide" Target="slides/slide38.xml"/><Relationship Id="rId66" Type="http://schemas.openxmlformats.org/officeDocument/2006/relationships/slide" Target="slides/slide59.xml"/><Relationship Id="rId87" Type="http://schemas.openxmlformats.org/officeDocument/2006/relationships/slide" Target="slides/slide80.xml"/><Relationship Id="rId110" Type="http://schemas.openxmlformats.org/officeDocument/2006/relationships/slide" Target="slides/slide103.xml"/><Relationship Id="rId115" Type="http://schemas.openxmlformats.org/officeDocument/2006/relationships/slide" Target="slides/slide108.xml"/><Relationship Id="rId131" Type="http://schemas.openxmlformats.org/officeDocument/2006/relationships/slide" Target="slides/slide124.xml"/><Relationship Id="rId136" Type="http://schemas.openxmlformats.org/officeDocument/2006/relationships/slide" Target="slides/slide129.xml"/><Relationship Id="rId157" Type="http://schemas.openxmlformats.org/officeDocument/2006/relationships/slide" Target="slides/slide150.xml"/><Relationship Id="rId178" Type="http://schemas.openxmlformats.org/officeDocument/2006/relationships/slide" Target="slides/slide171.xml"/><Relationship Id="rId61" Type="http://schemas.openxmlformats.org/officeDocument/2006/relationships/slide" Target="slides/slide54.xml"/><Relationship Id="rId82" Type="http://schemas.openxmlformats.org/officeDocument/2006/relationships/slide" Target="slides/slide75.xml"/><Relationship Id="rId152" Type="http://schemas.openxmlformats.org/officeDocument/2006/relationships/slide" Target="slides/slide145.xml"/><Relationship Id="rId173" Type="http://schemas.openxmlformats.org/officeDocument/2006/relationships/slide" Target="slides/slide166.xml"/><Relationship Id="rId19" Type="http://schemas.openxmlformats.org/officeDocument/2006/relationships/slide" Target="slides/slide12.xml"/><Relationship Id="rId14" Type="http://schemas.openxmlformats.org/officeDocument/2006/relationships/slide" Target="slides/slide7.xml"/><Relationship Id="rId30" Type="http://schemas.openxmlformats.org/officeDocument/2006/relationships/slide" Target="slides/slide23.xml"/><Relationship Id="rId35" Type="http://schemas.openxmlformats.org/officeDocument/2006/relationships/slide" Target="slides/slide28.xml"/><Relationship Id="rId56" Type="http://schemas.openxmlformats.org/officeDocument/2006/relationships/slide" Target="slides/slide49.xml"/><Relationship Id="rId77" Type="http://schemas.openxmlformats.org/officeDocument/2006/relationships/slide" Target="slides/slide70.xml"/><Relationship Id="rId100" Type="http://schemas.openxmlformats.org/officeDocument/2006/relationships/slide" Target="slides/slide93.xml"/><Relationship Id="rId105" Type="http://schemas.openxmlformats.org/officeDocument/2006/relationships/slide" Target="slides/slide98.xml"/><Relationship Id="rId126" Type="http://schemas.openxmlformats.org/officeDocument/2006/relationships/slide" Target="slides/slide119.xml"/><Relationship Id="rId147" Type="http://schemas.openxmlformats.org/officeDocument/2006/relationships/slide" Target="slides/slide140.xml"/><Relationship Id="rId168" Type="http://schemas.openxmlformats.org/officeDocument/2006/relationships/slide" Target="slides/slide161.xml"/><Relationship Id="rId8" Type="http://schemas.openxmlformats.org/officeDocument/2006/relationships/slide" Target="slides/slide1.xml"/><Relationship Id="rId51" Type="http://schemas.openxmlformats.org/officeDocument/2006/relationships/slide" Target="slides/slide44.xml"/><Relationship Id="rId72" Type="http://schemas.openxmlformats.org/officeDocument/2006/relationships/slide" Target="slides/slide65.xml"/><Relationship Id="rId93" Type="http://schemas.openxmlformats.org/officeDocument/2006/relationships/slide" Target="slides/slide86.xml"/><Relationship Id="rId98" Type="http://schemas.openxmlformats.org/officeDocument/2006/relationships/slide" Target="slides/slide91.xml"/><Relationship Id="rId121" Type="http://schemas.openxmlformats.org/officeDocument/2006/relationships/slide" Target="slides/slide114.xml"/><Relationship Id="rId142" Type="http://schemas.openxmlformats.org/officeDocument/2006/relationships/slide" Target="slides/slide135.xml"/><Relationship Id="rId163" Type="http://schemas.openxmlformats.org/officeDocument/2006/relationships/slide" Target="slides/slide156.xml"/><Relationship Id="rId184" Type="http://schemas.openxmlformats.org/officeDocument/2006/relationships/theme" Target="theme/theme1.xml"/><Relationship Id="rId3" Type="http://schemas.openxmlformats.org/officeDocument/2006/relationships/slideMaster" Target="slideMasters/slideMaster3.xml"/><Relationship Id="rId25" Type="http://schemas.openxmlformats.org/officeDocument/2006/relationships/slide" Target="slides/slide18.xml"/><Relationship Id="rId46" Type="http://schemas.openxmlformats.org/officeDocument/2006/relationships/slide" Target="slides/slide39.xml"/><Relationship Id="rId67" Type="http://schemas.openxmlformats.org/officeDocument/2006/relationships/slide" Target="slides/slide60.xml"/><Relationship Id="rId116" Type="http://schemas.openxmlformats.org/officeDocument/2006/relationships/slide" Target="slides/slide109.xml"/><Relationship Id="rId137" Type="http://schemas.openxmlformats.org/officeDocument/2006/relationships/slide" Target="slides/slide130.xml"/><Relationship Id="rId158" Type="http://schemas.openxmlformats.org/officeDocument/2006/relationships/slide" Target="slides/slide151.xml"/><Relationship Id="rId20" Type="http://schemas.openxmlformats.org/officeDocument/2006/relationships/slide" Target="slides/slide13.xml"/><Relationship Id="rId41" Type="http://schemas.openxmlformats.org/officeDocument/2006/relationships/slide" Target="slides/slide34.xml"/><Relationship Id="rId62" Type="http://schemas.openxmlformats.org/officeDocument/2006/relationships/slide" Target="slides/slide55.xml"/><Relationship Id="rId83" Type="http://schemas.openxmlformats.org/officeDocument/2006/relationships/slide" Target="slides/slide76.xml"/><Relationship Id="rId88" Type="http://schemas.openxmlformats.org/officeDocument/2006/relationships/slide" Target="slides/slide81.xml"/><Relationship Id="rId111" Type="http://schemas.openxmlformats.org/officeDocument/2006/relationships/slide" Target="slides/slide104.xml"/><Relationship Id="rId132" Type="http://schemas.openxmlformats.org/officeDocument/2006/relationships/slide" Target="slides/slide125.xml"/><Relationship Id="rId153" Type="http://schemas.openxmlformats.org/officeDocument/2006/relationships/slide" Target="slides/slide146.xml"/><Relationship Id="rId174" Type="http://schemas.openxmlformats.org/officeDocument/2006/relationships/slide" Target="slides/slide167.xml"/><Relationship Id="rId179" Type="http://schemas.openxmlformats.org/officeDocument/2006/relationships/slide" Target="slides/slide172.xml"/><Relationship Id="rId15" Type="http://schemas.openxmlformats.org/officeDocument/2006/relationships/slide" Target="slides/slide8.xml"/><Relationship Id="rId36" Type="http://schemas.openxmlformats.org/officeDocument/2006/relationships/slide" Target="slides/slide29.xml"/><Relationship Id="rId57" Type="http://schemas.openxmlformats.org/officeDocument/2006/relationships/slide" Target="slides/slide50.xml"/><Relationship Id="rId106" Type="http://schemas.openxmlformats.org/officeDocument/2006/relationships/slide" Target="slides/slide99.xml"/><Relationship Id="rId127" Type="http://schemas.openxmlformats.org/officeDocument/2006/relationships/slide" Target="slides/slide120.xml"/><Relationship Id="rId10" Type="http://schemas.openxmlformats.org/officeDocument/2006/relationships/slide" Target="slides/slide3.xml"/><Relationship Id="rId31" Type="http://schemas.openxmlformats.org/officeDocument/2006/relationships/slide" Target="slides/slide24.xml"/><Relationship Id="rId52" Type="http://schemas.openxmlformats.org/officeDocument/2006/relationships/slide" Target="slides/slide45.xml"/><Relationship Id="rId73" Type="http://schemas.openxmlformats.org/officeDocument/2006/relationships/slide" Target="slides/slide66.xml"/><Relationship Id="rId78" Type="http://schemas.openxmlformats.org/officeDocument/2006/relationships/slide" Target="slides/slide71.xml"/><Relationship Id="rId94" Type="http://schemas.openxmlformats.org/officeDocument/2006/relationships/slide" Target="slides/slide87.xml"/><Relationship Id="rId99" Type="http://schemas.openxmlformats.org/officeDocument/2006/relationships/slide" Target="slides/slide92.xml"/><Relationship Id="rId101" Type="http://schemas.openxmlformats.org/officeDocument/2006/relationships/slide" Target="slides/slide94.xml"/><Relationship Id="rId122" Type="http://schemas.openxmlformats.org/officeDocument/2006/relationships/slide" Target="slides/slide115.xml"/><Relationship Id="rId143" Type="http://schemas.openxmlformats.org/officeDocument/2006/relationships/slide" Target="slides/slide136.xml"/><Relationship Id="rId148" Type="http://schemas.openxmlformats.org/officeDocument/2006/relationships/slide" Target="slides/slide141.xml"/><Relationship Id="rId164" Type="http://schemas.openxmlformats.org/officeDocument/2006/relationships/slide" Target="slides/slide157.xml"/><Relationship Id="rId169" Type="http://schemas.openxmlformats.org/officeDocument/2006/relationships/slide" Target="slides/slide162.xml"/><Relationship Id="rId185" Type="http://schemas.openxmlformats.org/officeDocument/2006/relationships/tableStyles" Target="tableStyles.xml"/></Relationships>
</file>

<file path=ppt/_rels/viewProps.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slide" Target="slides/slide75.xml"/></Relationships>
</file>

<file path=ppt/charts/_rels/chart1.xml.rels><?xml version="1.0" encoding="UTF-8" standalone="yes"?>
<Relationships xmlns="http://schemas.openxmlformats.org/package/2006/relationships"><Relationship Id="rId1" Type="http://schemas.openxmlformats.org/officeDocument/2006/relationships/oleObject" Target="file:///\\192.168.1.250\Finanzas\CKDES\3er%20filing\soporte_prospecto\Copia%20de%20cuadro_soporte_Febrero_2017.XLSX" TargetMode="External"/></Relationships>
</file>

<file path=ppt/charts/_rels/chart2.xml.rels><?xml version="1.0" encoding="UTF-8" standalone="yes"?>
<Relationships xmlns="http://schemas.openxmlformats.org/package/2006/relationships"><Relationship Id="rId2" Type="http://schemas.openxmlformats.org/officeDocument/2006/relationships/chartUserShapes" Target="../drawings/drawing1.xml"/><Relationship Id="rId1" Type="http://schemas.openxmlformats.org/officeDocument/2006/relationships/oleObject" Target="file:///\\192.168.1.250\Finanzas\CKDES\3er%20filing\soporte_prospecto\Cuadro_soporte%2020_02_17.xlsx" TargetMode="External"/></Relationships>
</file>

<file path=ppt/charts/_rels/chart3.xml.rels><?xml version="1.0" encoding="UTF-8" standalone="yes"?>
<Relationships xmlns="http://schemas.openxmlformats.org/package/2006/relationships"><Relationship Id="rId1" Type="http://schemas.openxmlformats.org/officeDocument/2006/relationships/oleObject" Target="file:///C:\Users\aliza.chazan\Documents\VEX\soporte%20roadshow.xlsx" TargetMode="External"/></Relationships>
</file>

<file path=ppt/charts/_rels/chart4.xml.rels><?xml version="1.0" encoding="UTF-8" standalone="yes"?>
<Relationships xmlns="http://schemas.openxmlformats.org/package/2006/relationships"><Relationship Id="rId1" Type="http://schemas.openxmlformats.org/officeDocument/2006/relationships/oleObject" Target="file:///C:\Users\humberto.saldivar\Desktop\ckd\Info_reporte%20de%20aseveraciones\4_Track%20record\soportes.xlsx" TargetMode="External"/></Relationships>
</file>

<file path=ppt/charts/_rels/chart5.xml.rels><?xml version="1.0" encoding="UTF-8" standalone="yes"?>
<Relationships xmlns="http://schemas.openxmlformats.org/package/2006/relationships"><Relationship Id="rId2" Type="http://schemas.openxmlformats.org/officeDocument/2006/relationships/package" Target="../embeddings/Microsoft_Excel_Worksheet1.xlsx"/><Relationship Id="rId1" Type="http://schemas.openxmlformats.org/officeDocument/2006/relationships/themeOverride" Target="../theme/themeOverride1.xml"/></Relationships>
</file>

<file path=ppt/charts/_rels/chart6.xml.rels><?xml version="1.0" encoding="UTF-8" standalone="yes"?>
<Relationships xmlns="http://schemas.openxmlformats.org/package/2006/relationships"><Relationship Id="rId2" Type="http://schemas.openxmlformats.org/officeDocument/2006/relationships/package" Target="../embeddings/Microsoft_Excel_Worksheet2.xlsx"/><Relationship Id="rId1" Type="http://schemas.openxmlformats.org/officeDocument/2006/relationships/themeOverride" Target="../theme/themeOverride2.xml"/></Relationships>
</file>

<file path=ppt/charts/_rels/chart7.xml.rels><?xml version="1.0" encoding="UTF-8" standalone="yes"?>
<Relationships xmlns="http://schemas.openxmlformats.org/package/2006/relationships"><Relationship Id="rId2" Type="http://schemas.openxmlformats.org/officeDocument/2006/relationships/package" Target="../embeddings/Microsoft_Excel_Worksheet3.xlsx"/><Relationship Id="rId1" Type="http://schemas.openxmlformats.org/officeDocument/2006/relationships/themeOverride" Target="../theme/themeOverride3.xml"/></Relationships>
</file>

<file path=ppt/charts/_rels/chart8.xml.rels><?xml version="1.0" encoding="UTF-8" standalone="yes"?>
<Relationships xmlns="http://schemas.openxmlformats.org/package/2006/relationships"><Relationship Id="rId1" Type="http://schemas.openxmlformats.org/officeDocument/2006/relationships/oleObject" Target="file:///\\172.25.25.3\shared\cvvr\II.%20Productos\II.%2013.%20Expectativas%20Tasas\IRS%20TIIE%20vs%20Expectativas%20(Clase)%202.xlsm" TargetMode="External"/></Relationships>
</file>

<file path=ppt/charts/_rels/chart9.xml.rels><?xml version="1.0" encoding="UTF-8" standalone="yes"?>
<Relationships xmlns="http://schemas.openxmlformats.org/package/2006/relationships"><Relationship Id="rId2" Type="http://schemas.openxmlformats.org/officeDocument/2006/relationships/oleObject" Target="file:///C:\Users\IN334012\Documents\Infonavit\EAyP\Generaci&#243;n%20de%20CFs%20EV\02.Pasivos\03.Desarrollo\Calculadoras\SCV%20PT%20version%202.1.2.xlsm" TargetMode="External"/><Relationship Id="rId1" Type="http://schemas.openxmlformats.org/officeDocument/2006/relationships/themeOverride" Target="../theme/themeOverride4.xml"/></Relationships>
</file>

<file path=ppt/charts/_rels/chart10.xml.rels><?xml version="1.0" encoding="UTF-8" standalone="yes"?>
<Relationships xmlns="http://schemas.openxmlformats.org/package/2006/relationships"><Relationship Id="rId2" Type="http://schemas.openxmlformats.org/officeDocument/2006/relationships/oleObject" Target="NULL" TargetMode="External"/><Relationship Id="rId1" Type="http://schemas.openxmlformats.org/officeDocument/2006/relationships/themeOverride" Target="../theme/themeOverride5.xml"/></Relationships>
</file>

<file path=ppt/charts/_rels/chart11.xml.rels><?xml version="1.0" encoding="UTF-8" standalone="yes"?>
<Relationships xmlns="http://schemas.openxmlformats.org/package/2006/relationships"><Relationship Id="rId1" Type="http://schemas.openxmlformats.org/officeDocument/2006/relationships/oleObject" Target="file:///C:\Users\IN334012\Documents\Infonavit\Sistemas%20de%20Riesgos\03.Implementaci&#243;n\2.Requerimientos%20SAS-TI\1.Entrega%20Info%20por%20Infonavit\2.ALM\Info%20para%20SAS%20ALM%20Pasivo\SCV%20NM%202015%20version%202.3.12.xlsm" TargetMode="External"/></Relationships>
</file>

<file path=ppt/charts/_rels/chart12.xml.rels><?xml version="1.0" encoding="UTF-8" standalone="yes"?>
<Relationships xmlns="http://schemas.openxmlformats.org/package/2006/relationships"><Relationship Id="rId1" Type="http://schemas.openxmlformats.org/officeDocument/2006/relationships/oleObject" Target="file:///C:\Users\IN334012\Documents\Infonavit\Sistemas%20de%20Riesgos\03.Implementaci&#243;n\2.Requerimientos%20SAS-TI\1.Entrega%20Info%20por%20Infonavit\2.ALM\Info%20para%20SAS%20ALM%20Pasivo\SCV%20NM%202015%20version%202.3.12.xlsm" TargetMode="External"/></Relationships>
</file>

<file path=ppt/charts/_rels/chart13.xml.rels><?xml version="1.0" encoding="UTF-8" standalone="yes"?>
<Relationships xmlns="http://schemas.openxmlformats.org/package/2006/relationships"><Relationship Id="rId1" Type="http://schemas.openxmlformats.org/officeDocument/2006/relationships/oleObject" Target="file:///C:\Users\IN334012\Documents\Infonavit\Sistemas%20de%20Riesgos\03.Implementaci&#243;n\2.Requerimientos%20SAS-TI\1.Entrega%20Info%20por%20Infonavit\2.ALM\Info%20para%20SAS%20ALM%20Pasivo\SCV%20NM%202015%20version%202.3.12.xlsm" TargetMode="External"/></Relationships>
</file>

<file path=ppt/charts/_rels/chart14.xml.rels><?xml version="1.0" encoding="UTF-8" standalone="yes"?>
<Relationships xmlns="http://schemas.openxmlformats.org/package/2006/relationships"><Relationship Id="rId1" Type="http://schemas.openxmlformats.org/officeDocument/2006/relationships/oleObject" Target="file:///C:\Users\IN334012\Documents\Infonavit\Sistemas%20de%20Riesgos\03.Implementaci&#243;n\2.Requerimientos%20SAS-TI\1.Entrega%20Info%20por%20Infonavit\2.ALM\Info%20para%20SAS%20ALM%20Pasivo\SCV%20NM%202015%20version%202.3.12.xlsm" TargetMode="External"/></Relationships>
</file>

<file path=ppt/charts/_rels/chart15.xml.rels><?xml version="1.0" encoding="UTF-8" standalone="yes"?>
<Relationships xmlns="http://schemas.openxmlformats.org/package/2006/relationships"><Relationship Id="rId1" Type="http://schemas.openxmlformats.org/officeDocument/2006/relationships/oleObject" Target="file:///C:\Users\IN334012\Documents\Infonavit\Sistemas%20de%20Riesgos\03.Implementaci&#243;n\2.Requerimientos%20SAS-TI\1.Entrega%20Info%20por%20Infonavit\2.ALM\Info%20para%20SAS%20ALM%20Pasivo\SCV%20NM%202015%20version%202.3.12.xlsm" TargetMode="External"/></Relationships>
</file>

<file path=ppt/charts/_rels/chart16.xml.rels><?xml version="1.0" encoding="UTF-8" standalone="yes"?>
<Relationships xmlns="http://schemas.openxmlformats.org/package/2006/relationships"><Relationship Id="rId2" Type="http://schemas.openxmlformats.org/officeDocument/2006/relationships/package" Target="../embeddings/Microsoft_Excel_Worksheet8.xlsx"/><Relationship Id="rId1" Type="http://schemas.openxmlformats.org/officeDocument/2006/relationships/themeOverride" Target="../theme/themeOverride6.xml"/></Relationships>
</file>

<file path=ppt/charts/_rels/chart17.xml.rels><?xml version="1.0" encoding="UTF-8" standalone="yes"?>
<Relationships xmlns="http://schemas.openxmlformats.org/package/2006/relationships"><Relationship Id="rId1" Type="http://schemas.openxmlformats.org/officeDocument/2006/relationships/oleObject" Target="../embeddings/oleObject1.bin"/></Relationships>
</file>

<file path=ppt/charts/_rels/chart18.xml.rels><?xml version="1.0" encoding="UTF-8" standalone="yes"?>
<Relationships xmlns="http://schemas.openxmlformats.org/package/2006/relationships"><Relationship Id="rId1" Type="http://schemas.openxmlformats.org/officeDocument/2006/relationships/oleObject" Target="file:///\\172.25.25.3\shared\FrontOffice\Spreadsheets\presentaciones%20semanales\2016\12.%20Diciembre\Historico_Vector%2030.12.2016.xlsx" TargetMode="External"/></Relationships>
</file>

<file path=ppt/charts/_rels/chart19.xml.rels><?xml version="1.0" encoding="UTF-8" standalone="yes"?>
<Relationships xmlns="http://schemas.openxmlformats.org/package/2006/relationships"><Relationship Id="rId1" Type="http://schemas.openxmlformats.org/officeDocument/2006/relationships/oleObject" Target="file:///\\172.25.25.3\shared\FrontOffice\Spreadsheets\presentaciones%20semanales\2017\4.%20ABRIL\Historico_Vector%2028.04.2017.xlsx" TargetMode="External"/></Relationships>
</file>

<file path=ppt/charts/_rels/chart20.xml.rels><?xml version="1.0" encoding="UTF-8" standalone="yes"?>
<Relationships xmlns="http://schemas.openxmlformats.org/package/2006/relationships"><Relationship Id="rId1" Type="http://schemas.openxmlformats.org/officeDocument/2006/relationships/oleObject" Target="file:///\\172.25.25.3\shared\FrontOffice\Spreadsheets\presentaciones%20semanales\2017\4.%20ABRIL\Historico_Vector%2028.04.2017.xlsx" TargetMode="External"/></Relationships>
</file>

<file path=ppt/charts/_rels/chart21.xml.rels><?xml version="1.0" encoding="UTF-8" standalone="yes"?>
<Relationships xmlns="http://schemas.openxmlformats.org/package/2006/relationships"><Relationship Id="rId1" Type="http://schemas.openxmlformats.org/officeDocument/2006/relationships/oleObject" Target="file:///\\172.25.25.3\shared\FrontOffice\Spreadsheets\presentaciones%20semanales\2017\4.%20ABRIL\Historico_Vector%2028.04.2017.xlsx" TargetMode="External"/></Relationships>
</file>

<file path=ppt/charts/_rels/chart22.xml.rels><?xml version="1.0" encoding="UTF-8" standalone="yes"?>
<Relationships xmlns="http://schemas.openxmlformats.org/package/2006/relationships"><Relationship Id="rId1" Type="http://schemas.openxmlformats.org/officeDocument/2006/relationships/oleObject" Target="file:///\\172.25.25.3\shared\FrontOffice\Spreadsheets\presentaciones%20semanales\2017\4.%20ABRIL\Historico_Vector%2028.04.2017.xlsx" TargetMode="External"/></Relationships>
</file>

<file path=ppt/charts/_rels/chart23.xml.rels><?xml version="1.0" encoding="UTF-8" standalone="yes"?>
<Relationships xmlns="http://schemas.openxmlformats.org/package/2006/relationships"><Relationship Id="rId2" Type="http://schemas.openxmlformats.org/officeDocument/2006/relationships/package" Target="../embeddings/Microsoft_Excel_Worksheet9.xlsx"/><Relationship Id="rId1" Type="http://schemas.openxmlformats.org/officeDocument/2006/relationships/themeOverride" Target="../theme/themeOverride7.xml"/></Relationships>
</file>

<file path=ppt/charts/_rels/chart24.xml.rels><?xml version="1.0" encoding="UTF-8" standalone="yes"?>
<Relationships xmlns="http://schemas.openxmlformats.org/package/2006/relationships"><Relationship Id="rId1" Type="http://schemas.openxmlformats.org/officeDocument/2006/relationships/oleObject" Target="file:///\\proserver01\Users\Dropbox%20(PRO)\PRO%20INVESTMENT\ASSET%20MANAGEMENT\Investment\Clients\INFONAVIT\Plataforma%20Tecnologica\Monitor%20variables%20internacional\Expectativas%20Economicas.xlsm" TargetMode="External"/></Relationships>
</file>

<file path=ppt/charts/_rels/chart25.xml.rels><?xml version="1.0" encoding="UTF-8" standalone="yes"?>
<Relationships xmlns="http://schemas.openxmlformats.org/package/2006/relationships"><Relationship Id="rId1" Type="http://schemas.openxmlformats.org/officeDocument/2006/relationships/oleObject" Target="file:///\\proserver01\Users\Dropbox%20(PRO)\PRO%20INVESTMENT\ASSET%20MANAGEMENT\Investment\Clients\INFONAVIT\Plataforma%20Tecnologica\Monitor%20variables%20internacional\Expectativas%20Economicas.xlsm" TargetMode="External"/></Relationships>
</file>

<file path=ppt/charts/_rels/chart26.xml.rels><?xml version="1.0" encoding="UTF-8" standalone="yes"?>
<Relationships xmlns="http://schemas.openxmlformats.org/package/2006/relationships"><Relationship Id="rId1" Type="http://schemas.openxmlformats.org/officeDocument/2006/relationships/oleObject" Target="file:///\\proserver01\Users\Dropbox%20(PRO)\PRO%20INVESTMENT\ASSET%20MANAGEMENT\Investment\Clients\INFONAVIT\Plataforma%20Tecnologica\Monitor%20variables%20internacional\Expectativas%20Economicas.xlsm" TargetMode="External"/></Relationships>
</file>

<file path=ppt/charts/_rels/chart27.xml.rels><?xml version="1.0" encoding="UTF-8" standalone="yes"?>
<Relationships xmlns="http://schemas.openxmlformats.org/package/2006/relationships"><Relationship Id="rId1" Type="http://schemas.openxmlformats.org/officeDocument/2006/relationships/oleObject" Target="file:///\\proserver01\Users\Dropbox%20(PRO)\PRO%20INVESTMENT\ASSET%20MANAGEMENT\Investment\Clients\INFONAVIT\Plataforma%20Tecnologica\Monitor%20variables%20internacional\Expectativas%20Economicas.xlsm" TargetMode="External"/></Relationships>
</file>

<file path=ppt/charts/_rels/chart28.xml.rels><?xml version="1.0" encoding="UTF-8" standalone="yes"?>
<Relationships xmlns="http://schemas.openxmlformats.org/package/2006/relationships"><Relationship Id="rId1" Type="http://schemas.openxmlformats.org/officeDocument/2006/relationships/oleObject" Target="file:///\\PROSERVER01\Users\Dropbox%20(PRO)\PRO%20INVESTMENT\ASSET%20MANAGEMENT\Investment\Clients\INFONAVIT\Plataforma%20Tecnologica\Tenencia%20gubernamental\Tenencia%20gubernamental%20PT-778.xlsm" TargetMode="External"/></Relationships>
</file>

<file path=ppt/charts/_rels/chart29.xml.rels><?xml version="1.0" encoding="UTF-8" standalone="yes"?>
<Relationships xmlns="http://schemas.openxmlformats.org/package/2006/relationships"><Relationship Id="rId1" Type="http://schemas.openxmlformats.org/officeDocument/2006/relationships/oleObject" Target="file:///\\PROSERVER01\Users\Dropbox%20(PRO)\PRO%20INVESTMENT\ASSET%20MANAGEMENT\Investment\Clients\INFONAVIT\Plataforma%20Tecnologica\Tenencia%20gubernamental\Tenencia%20gubernamental%20PT-778.xlsm" TargetMode="External"/></Relationships>
</file>

<file path=ppt/charts/_rels/chart30.xml.rels><?xml version="1.0" encoding="UTF-8" standalone="yes"?>
<Relationships xmlns="http://schemas.openxmlformats.org/package/2006/relationships"><Relationship Id="rId1" Type="http://schemas.openxmlformats.org/officeDocument/2006/relationships/oleObject" Target="file:///\\PROSERVER01\Users\Dropbox%20(PRO)\PRO%20INVESTMENT\ASSET%20MANAGEMENT\Investment\Clients\INFONAVIT\Plataforma%20Tecnologica\Tenencia%20gubernamental\Tenencia%20gubernamental%20PT-778.xlsm" TargetMode="External"/></Relationships>
</file>

<file path=ppt/charts/_rels/chart31.xml.rels><?xml version="1.0" encoding="UTF-8" standalone="yes"?>
<Relationships xmlns="http://schemas.openxmlformats.org/package/2006/relationships"><Relationship Id="rId1" Type="http://schemas.openxmlformats.org/officeDocument/2006/relationships/oleObject" Target="file:///\\PROSERVER01\Users\Dropbox%20(PRO)\PRO%20INVESTMENT\ASSET%20MANAGEMENT\Investment\Clients\INFONAVIT\Plataforma%20Tecnologica\Tenencia%20gubernamental\Tenencia%20gubernamental%20PT-778.xlsm" TargetMode="External"/></Relationships>
</file>

<file path=ppt/charts/_rels/chart32.xml.rels><?xml version="1.0" encoding="UTF-8" standalone="yes"?>
<Relationships xmlns="http://schemas.openxmlformats.org/package/2006/relationships"><Relationship Id="rId1" Type="http://schemas.openxmlformats.org/officeDocument/2006/relationships/oleObject" Target="file:///\\PROSERVER01\Users\Dropbox%20(PRO)\PRO%20INVESTMENT\ASSET%20MANAGEMENT\Investment\Clients\INFONAVIT\Plataforma%20Tecnologica\Tenencia%20gubernamental\Tenencia%20gubernamental%20PT-778.xlsm" TargetMode="External"/></Relationships>
</file>

<file path=ppt/charts/_rels/chart33.xml.rels><?xml version="1.0" encoding="UTF-8" standalone="yes"?>
<Relationships xmlns="http://schemas.openxmlformats.org/package/2006/relationships"><Relationship Id="rId1" Type="http://schemas.openxmlformats.org/officeDocument/2006/relationships/oleObject" Target="file:///\\PROSERVER01\Users\Dropbox%20(PRO)\PRO%20INVESTMENT\ASSET%20MANAGEMENT\Investment\Clients\INFONAVIT\Plataforma%20Tecnologica\Tenencia%20gubernamental\Renta%20variable%20Mx.xls" TargetMode="External"/></Relationships>
</file>

<file path=ppt/charts/_rels/chart34.xml.rels><?xml version="1.0" encoding="UTF-8" standalone="yes"?>
<Relationships xmlns="http://schemas.openxmlformats.org/package/2006/relationships"><Relationship Id="rId1" Type="http://schemas.openxmlformats.org/officeDocument/2006/relationships/oleObject" Target="file:///\\PROSERVER01\Users\Dropbox%20(PRO)\PRO%20INVESTMENT\ASSET%20MANAGEMENT\Investment\Clients\INFONAVIT\Plataforma%20Tecnologica\CDS\CDS%20monitor%20PT-757.xlsm" TargetMode="External"/></Relationships>
</file>

<file path=ppt/charts/_rels/chart35.xml.rels><?xml version="1.0" encoding="UTF-8" standalone="yes"?>
<Relationships xmlns="http://schemas.openxmlformats.org/package/2006/relationships"><Relationship Id="rId1" Type="http://schemas.openxmlformats.org/officeDocument/2006/relationships/oleObject" Target="file:///\\proserver01\Users\Dropbox%20(PRO)\PRO%20INVESTMENT\ASSET%20MANAGEMENT\Investment\Research%20&amp;%20Analysis\Economics\Renta%20Variable\Monitor%20RV.xlsm" TargetMode="External"/></Relationships>
</file>

<file path=ppt/charts/_rels/chart36.xml.rels><?xml version="1.0" encoding="UTF-8" standalone="yes"?>
<Relationships xmlns="http://schemas.openxmlformats.org/package/2006/relationships"><Relationship Id="rId1" Type="http://schemas.openxmlformats.org/officeDocument/2006/relationships/oleObject" Target="file:///\\proserver01\Users\Dropbox%20(PRO)\PRO%20INVESTMENT\ASSET%20MANAGEMENT\Investment\Research%20&amp;%20Analysis\Economics\Renta%20Variable\Monitor%20RV.xlsm" TargetMode="External"/></Relationships>
</file>

<file path=ppt/charts/_rels/chart37.xml.rels><?xml version="1.0" encoding="UTF-8" standalone="yes"?>
<Relationships xmlns="http://schemas.openxmlformats.org/package/2006/relationships"><Relationship Id="rId1" Type="http://schemas.openxmlformats.org/officeDocument/2006/relationships/oleObject" Target="file:///\\172.25.25.3\shared\cvvr\Carpeta%20Dottore\Variables%20Financieras.xlsx" TargetMode="External"/></Relationships>
</file>

<file path=ppt/charts/_rels/chart38.xml.rels><?xml version="1.0" encoding="UTF-8" standalone="yes"?>
<Relationships xmlns="http://schemas.openxmlformats.org/package/2006/relationships"><Relationship Id="rId1" Type="http://schemas.openxmlformats.org/officeDocument/2006/relationships/oleObject" Target="file:///\\172.25.25.3\shared\cvvr\Carpeta%20Dottore\Variables%20Financieras.xlsx" TargetMode="External"/></Relationships>
</file>

<file path=ppt/charts/_rels/chart39.xml.rels><?xml version="1.0" encoding="UTF-8" standalone="yes"?>
<Relationships xmlns="http://schemas.openxmlformats.org/package/2006/relationships"><Relationship Id="rId1" Type="http://schemas.openxmlformats.org/officeDocument/2006/relationships/oleObject" Target="file:///\\172.25.25.3\shared\cvvr\Carpeta%20Dottore\Variables%20Financieras.xlsx" TargetMode="External"/></Relationships>
</file>

<file path=ppt/charts/_rels/chart40.xml.rels><?xml version="1.0" encoding="UTF-8" standalone="yes"?>
<Relationships xmlns="http://schemas.openxmlformats.org/package/2006/relationships"><Relationship Id="rId1" Type="http://schemas.openxmlformats.org/officeDocument/2006/relationships/oleObject" Target="file:///\\172.25.25.3\shared\cvvr\Carpeta%20Dottore\Variables%20Financieras.xlsx" TargetMode="External"/></Relationships>
</file>

<file path=ppt/charts/_rels/chart41.xml.rels><?xml version="1.0" encoding="UTF-8" standalone="yes"?>
<Relationships xmlns="http://schemas.openxmlformats.org/package/2006/relationships"><Relationship Id="rId1" Type="http://schemas.openxmlformats.org/officeDocument/2006/relationships/oleObject" Target="file:///\\172.25.25.3\shared\cvvr\Carpeta%20Dottore\Variables%20Financieras.xlsx" TargetMode="External"/></Relationships>
</file>

<file path=ppt/charts/_rels/chart42.xml.rels><?xml version="1.0" encoding="UTF-8" standalone="yes"?>
<Relationships xmlns="http://schemas.openxmlformats.org/package/2006/relationships"><Relationship Id="rId1" Type="http://schemas.openxmlformats.org/officeDocument/2006/relationships/oleObject" Target="file:///\\172.25.25.3\shared\cvvr\Carpeta%20Dottore\Variables%20Financieras.xlsx" TargetMode="External"/></Relationships>
</file>

<file path=ppt/charts/_rels/chart43.xml.rels><?xml version="1.0" encoding="UTF-8" standalone="yes"?>
<Relationships xmlns="http://schemas.openxmlformats.org/package/2006/relationships"><Relationship Id="rId1" Type="http://schemas.openxmlformats.org/officeDocument/2006/relationships/oleObject" Target="file:///\\172.25.25.3\shared\cvvr\Carpeta%20Dottore\Variables%20Financieras.xlsx" TargetMode="External"/></Relationships>
</file>

<file path=ppt/charts/_rels/chart44.xml.rels><?xml version="1.0" encoding="UTF-8" standalone="yes"?>
<Relationships xmlns="http://schemas.openxmlformats.org/package/2006/relationships"><Relationship Id="rId1" Type="http://schemas.openxmlformats.org/officeDocument/2006/relationships/oleObject" Target="file:///\\172.25.25.3\shared\cvvr\Carpeta%20Dottore\Variables%20Financieras.xlsx" TargetMode="External"/></Relationships>
</file>

<file path=ppt/charts/_rels/chart45.xml.rels><?xml version="1.0" encoding="UTF-8" standalone="yes"?>
<Relationships xmlns="http://schemas.openxmlformats.org/package/2006/relationships"><Relationship Id="rId1" Type="http://schemas.openxmlformats.org/officeDocument/2006/relationships/oleObject" Target="file:///\\172.25.25.3\shared\cvvr\prueba%20actualiza%20tasas%20guber\Actualiza%20TasasGuber%20-%20PruebaFinal.xlsm" TargetMode="External"/></Relationships>
</file>

<file path=ppt/charts/_rels/chart46.xml.rels><?xml version="1.0" encoding="UTF-8" standalone="yes"?>
<Relationships xmlns="http://schemas.openxmlformats.org/package/2006/relationships"><Relationship Id="rId1" Type="http://schemas.openxmlformats.org/officeDocument/2006/relationships/oleObject" Target="file:///\\172.25.25.3\shared\cvvr\prueba%20actualiza%20tasas%20guber\Actualiza%20TasasGuber%20-%20PruebaFinal.xlsm" TargetMode="External"/></Relationships>
</file>

<file path=ppt/charts/_rels/chart47.xml.rels><?xml version="1.0" encoding="UTF-8" standalone="yes"?>
<Relationships xmlns="http://schemas.openxmlformats.org/package/2006/relationships"><Relationship Id="rId1" Type="http://schemas.openxmlformats.org/officeDocument/2006/relationships/oleObject" Target="file:///\\172.25.25.3\e\earteaga\EAS\Calculadoras\EQUITYY.xlsm" TargetMode="External"/></Relationships>
</file>

<file path=ppt/charts/_rels/chart48.xml.rels><?xml version="1.0" encoding="UTF-8" standalone="yes"?>
<Relationships xmlns="http://schemas.openxmlformats.org/package/2006/relationships"><Relationship Id="rId1" Type="http://schemas.openxmlformats.org/officeDocument/2006/relationships/oleObject" Target="file:///\\172.25.25.3\e\earteaga\EAS\Calculadoras\EQUITYY.xlsm" TargetMode="External"/></Relationships>
</file>

<file path=ppt/charts/_rels/chart49.xml.rels><?xml version="1.0" encoding="UTF-8" standalone="yes"?>
<Relationships xmlns="http://schemas.openxmlformats.org/package/2006/relationships"><Relationship Id="rId1" Type="http://schemas.openxmlformats.org/officeDocument/2006/relationships/oleObject" Target="file:///\\172.25.25.3\e\earteaga\EAS\Calculadoras\EQUITYY.xlsm" TargetMode="External"/></Relationships>
</file>

<file path=ppt/charts/_rels/chart50.xml.rels><?xml version="1.0" encoding="UTF-8" standalone="yes"?>
<Relationships xmlns="http://schemas.openxmlformats.org/package/2006/relationships"><Relationship Id="rId1" Type="http://schemas.openxmlformats.org/officeDocument/2006/relationships/oleObject" Target="file:///\\172.25.25.3\e\earteaga\EAS\Calculadoras\EQUITYY.xlsm" TargetMode="External"/></Relationships>
</file>

<file path=ppt/charts/_rels/chart51.xml.rels><?xml version="1.0" encoding="UTF-8" standalone="yes"?>
<Relationships xmlns="http://schemas.openxmlformats.org/package/2006/relationships"><Relationship Id="rId1" Type="http://schemas.openxmlformats.org/officeDocument/2006/relationships/oleObject" Target="file:///\\172.25.25.3\e\earteaga\EAS\Calculadoras\EQUITYY.xlsm" TargetMode="External"/></Relationships>
</file>

<file path=ppt/charts/_rels/chart52.xml.rels><?xml version="1.0" encoding="UTF-8" standalone="yes"?>
<Relationships xmlns="http://schemas.openxmlformats.org/package/2006/relationships"><Relationship Id="rId1" Type="http://schemas.openxmlformats.org/officeDocument/2006/relationships/oleObject" Target="file:///\\172.25.25.3\e\earteaga\EAS\Calculadoras\EQUITYY.xlsm" TargetMode="External"/></Relationships>
</file>

<file path=ppt/charts/_rels/chart53.xml.rels><?xml version="1.0" encoding="UTF-8" standalone="yes"?>
<Relationships xmlns="http://schemas.openxmlformats.org/package/2006/relationships"><Relationship Id="rId1" Type="http://schemas.openxmlformats.org/officeDocument/2006/relationships/oleObject" Target="file:///\\172.25.25.3\e\earteaga\EAS\Calculadoras\EQUITYY.xlsm" TargetMode="External"/></Relationships>
</file>

<file path=ppt/charts/_rels/chart54.xml.rels><?xml version="1.0" encoding="UTF-8" standalone="yes"?>
<Relationships xmlns="http://schemas.openxmlformats.org/package/2006/relationships"><Relationship Id="rId1" Type="http://schemas.openxmlformats.org/officeDocument/2006/relationships/oleObject" Target="file:///\\172.25.25.3\e\earteaga\EAS\Calculadoras\EQUITYY.xlsm" TargetMode="External"/></Relationships>
</file>

<file path=ppt/charts/_rels/chart55.xml.rels><?xml version="1.0" encoding="UTF-8" standalone="yes"?>
<Relationships xmlns="http://schemas.openxmlformats.org/package/2006/relationships"><Relationship Id="rId1" Type="http://schemas.openxmlformats.org/officeDocument/2006/relationships/oleObject" Target="Libro3" TargetMode="External"/></Relationships>
</file>

<file path=ppt/charts/_rels/chart56.xml.rels><?xml version="1.0" encoding="UTF-8" standalone="yes"?>
<Relationships xmlns="http://schemas.openxmlformats.org/package/2006/relationships"><Relationship Id="rId1" Type="http://schemas.openxmlformats.org/officeDocument/2006/relationships/oleObject" Target="Libro3" TargetMode="External"/></Relationships>
</file>

<file path=ppt/charts/_rels/chart57.xml.rels><?xml version="1.0" encoding="UTF-8" standalone="yes"?>
<Relationships xmlns="http://schemas.openxmlformats.org/package/2006/relationships"><Relationship Id="rId1" Type="http://schemas.openxmlformats.org/officeDocument/2006/relationships/oleObject" Target="file:///C:\Users\User12\Desktop\Escritorio%202017\Valuaciones%20Estados%20Unidos.xlsx" TargetMode="External"/></Relationships>
</file>

<file path=ppt/charts/_rels/chart58.xml.rels><?xml version="1.0" encoding="UTF-8" standalone="yes"?>
<Relationships xmlns="http://schemas.openxmlformats.org/package/2006/relationships"><Relationship Id="rId1" Type="http://schemas.openxmlformats.org/officeDocument/2006/relationships/oleObject" Target="file:///C:\Users\User12\Desktop\Escritorio%202017\Valuaciones%20Estados%20Unidos.xlsx" TargetMode="External"/></Relationships>
</file>

<file path=ppt/charts/_rels/chart59.xml.rels><?xml version="1.0" encoding="UTF-8" standalone="yes"?>
<Relationships xmlns="http://schemas.openxmlformats.org/package/2006/relationships"><Relationship Id="rId1" Type="http://schemas.openxmlformats.org/officeDocument/2006/relationships/oleObject" Target="file:///C:\Users\User12\Desktop\Escritorio%202017\Valuaciones%20Estados%20Unidos.xlsx" TargetMode="External"/></Relationships>
</file>

<file path=ppt/charts/_rels/chart60.xml.rels><?xml version="1.0" encoding="UTF-8" standalone="yes"?>
<Relationships xmlns="http://schemas.openxmlformats.org/package/2006/relationships"><Relationship Id="rId1" Type="http://schemas.openxmlformats.org/officeDocument/2006/relationships/oleObject" Target="file:///C:\Users\User12\Desktop\Escritorio%202017\Valuaciones%20Estados%20Unidos.xlsx" TargetMode="External"/></Relationships>
</file>

<file path=ppt/charts/_rels/chart61.xml.rels><?xml version="1.0" encoding="UTF-8" standalone="yes"?>
<Relationships xmlns="http://schemas.openxmlformats.org/package/2006/relationships"><Relationship Id="rId1" Type="http://schemas.openxmlformats.org/officeDocument/2006/relationships/oleObject" Target="file:///C:\Users\User12\Desktop\Escritorio%202017\Valuaciones%20Estados%20Unidos.xlsx" TargetMode="External"/></Relationships>
</file>

<file path=ppt/charts/_rels/chart62.xml.rels><?xml version="1.0" encoding="UTF-8" standalone="yes"?>
<Relationships xmlns="http://schemas.openxmlformats.org/package/2006/relationships"><Relationship Id="rId1" Type="http://schemas.openxmlformats.org/officeDocument/2006/relationships/oleObject" Target="file:///C:\Users\User12\Desktop\Escritorio%202017\Valuaciones%20Estados%20Unidos.xlsx" TargetMode="External"/></Relationships>
</file>

<file path=ppt/charts/_rels/chart63.xml.rels><?xml version="1.0" encoding="UTF-8" standalone="yes"?>
<Relationships xmlns="http://schemas.openxmlformats.org/package/2006/relationships"><Relationship Id="rId1" Type="http://schemas.openxmlformats.org/officeDocument/2006/relationships/oleObject" Target="file:///C:\Users\User12\Desktop\Escritorio%202017\Valuaciones%20Estados%20Unidos.xlsx" TargetMode="External"/></Relationships>
</file>

<file path=ppt/charts/_rels/chart64.xml.rels><?xml version="1.0" encoding="UTF-8" standalone="yes"?>
<Relationships xmlns="http://schemas.openxmlformats.org/package/2006/relationships"><Relationship Id="rId3" Type="http://schemas.openxmlformats.org/officeDocument/2006/relationships/chartUserShapes" Target="../drawings/drawing2.xml"/><Relationship Id="rId2" Type="http://schemas.openxmlformats.org/officeDocument/2006/relationships/package" Target="../embeddings/Microsoft_Excel_Worksheet10.xlsx"/><Relationship Id="rId1" Type="http://schemas.openxmlformats.org/officeDocument/2006/relationships/themeOverride" Target="../theme/themeOverride8.xml"/></Relationships>
</file>

<file path=ppt/charts/_rels/chart65.xml.rels><?xml version="1.0" encoding="UTF-8" standalone="yes"?>
<Relationships xmlns="http://schemas.openxmlformats.org/package/2006/relationships"><Relationship Id="rId3" Type="http://schemas.openxmlformats.org/officeDocument/2006/relationships/chartUserShapes" Target="../drawings/drawing3.xml"/><Relationship Id="rId2" Type="http://schemas.openxmlformats.org/officeDocument/2006/relationships/package" Target="../embeddings/Microsoft_Excel_Worksheet11.xlsx"/><Relationship Id="rId1" Type="http://schemas.openxmlformats.org/officeDocument/2006/relationships/themeOverride" Target="../theme/themeOverride9.xml"/></Relationships>
</file>

<file path=ppt/charts/_rels/chart66.xml.rels><?xml version="1.0" encoding="UTF-8" standalone="yes"?>
<Relationships xmlns="http://schemas.openxmlformats.org/package/2006/relationships"><Relationship Id="rId2" Type="http://schemas.openxmlformats.org/officeDocument/2006/relationships/oleObject" Target="file:///C:\Users\IN334012\Documents\Infonavit\EAyP\Generaci&#243;n%20de%20CFs%20EV\02.Pasivos\03.Desarrollo\Calculadoras\Versiones%20finales\SCV%20PT%202015%20version%202.3.6.xlsm" TargetMode="External"/><Relationship Id="rId1" Type="http://schemas.openxmlformats.org/officeDocument/2006/relationships/themeOverride" Target="../theme/themeOverride10.xml"/></Relationships>
</file>

<file path=ppt/charts/_rels/chart67.xml.rels><?xml version="1.0" encoding="UTF-8" standalone="yes"?>
<Relationships xmlns="http://schemas.openxmlformats.org/package/2006/relationships"><Relationship Id="rId2" Type="http://schemas.openxmlformats.org/officeDocument/2006/relationships/oleObject" Target="file:///C:\Users\IN334012\Documents\Infonavit\EAyP\Generaci&#243;n%20de%20CFs%20EV\02.Pasivos\03.Desarrollo\Calculadoras\Versiones%20finales\SCV%20PT%202015%20version%202.3.6.xlsm" TargetMode="External"/><Relationship Id="rId1" Type="http://schemas.openxmlformats.org/officeDocument/2006/relationships/themeOverride" Target="../theme/themeOverride11.xml"/></Relationships>
</file>

<file path=ppt/charts/_rels/chart68.xml.rels><?xml version="1.0" encoding="UTF-8" standalone="yes"?>
<Relationships xmlns="http://schemas.openxmlformats.org/package/2006/relationships"><Relationship Id="rId2" Type="http://schemas.openxmlformats.org/officeDocument/2006/relationships/oleObject" Target="file:///C:\Users\IN334012\Documents\Infonavit\EAyP\Generaci&#243;n%20de%20CFs%20EV\02.Pasivos\03.Desarrollo\Calculadoras\Versiones%20finales\SCV%20PT%202015%20version%202.3.6.xlsm" TargetMode="External"/><Relationship Id="rId1" Type="http://schemas.openxmlformats.org/officeDocument/2006/relationships/themeOverride" Target="../theme/themeOverride12.xml"/></Relationships>
</file>

<file path=ppt/charts/_rels/chart69.xml.rels><?xml version="1.0" encoding="UTF-8" standalone="yes"?>
<Relationships xmlns="http://schemas.openxmlformats.org/package/2006/relationships"><Relationship Id="rId2" Type="http://schemas.openxmlformats.org/officeDocument/2006/relationships/oleObject" Target="file:///C:\Users\IN334012\Documents\Infonavit\EAyP\Generaci&#243;n%20de%20CFs%20EV\02.Pasivos\03.Desarrollo\Calculadoras\Versiones%20finales\SCV%20PT%202015%20version%202.3.6.xlsm" TargetMode="External"/><Relationship Id="rId1" Type="http://schemas.openxmlformats.org/officeDocument/2006/relationships/themeOverride" Target="../theme/themeOverride13.xml"/></Relationships>
</file>

<file path=ppt/charts/_rels/chart70.xml.rels><?xml version="1.0" encoding="UTF-8" standalone="yes"?>
<Relationships xmlns="http://schemas.openxmlformats.org/package/2006/relationships"><Relationship Id="rId2" Type="http://schemas.openxmlformats.org/officeDocument/2006/relationships/oleObject" Target="file:///C:\Users\IN334012\Documents\Infonavit\EAyP\Generaci&#243;n%20de%20CFs%20EV\02.Pasivos\03.Desarrollo\Calculadoras\Versiones%20finales\SCV%20PT%202015%20version%202.3.6.xlsm" TargetMode="External"/><Relationship Id="rId1" Type="http://schemas.openxmlformats.org/officeDocument/2006/relationships/themeOverride" Target="../theme/themeOverride14.xml"/></Relationships>
</file>

<file path=ppt/charts/_rels/chart71.xml.rels><?xml version="1.0" encoding="UTF-8" standalone="yes"?>
<Relationships xmlns="http://schemas.openxmlformats.org/package/2006/relationships"><Relationship Id="rId2" Type="http://schemas.openxmlformats.org/officeDocument/2006/relationships/oleObject" Target="file:///C:\Users\IN334012\Documents\Infonavit\EAyP\Generaci&#243;n%20de%20CFs%20EV\02.Pasivos\03.Desarrollo\Calculadoras\Versiones%20finales\SCV%20PT%202015%20version%202.3.6.xlsm" TargetMode="External"/><Relationship Id="rId1" Type="http://schemas.openxmlformats.org/officeDocument/2006/relationships/themeOverride" Target="../theme/themeOverride15.xml"/></Relationships>
</file>

<file path=ppt/charts/_rels/chart72.xml.rels><?xml version="1.0" encoding="UTF-8" standalone="yes"?>
<Relationships xmlns="http://schemas.openxmlformats.org/package/2006/relationships"><Relationship Id="rId2" Type="http://schemas.openxmlformats.org/officeDocument/2006/relationships/oleObject" Target="file:///C:\Users\IN334012\Documents\Infonavit\EAyP\Generaci&#243;n%20de%20CFs%20EV\02.Pasivos\03.Desarrollo\Calculadoras\Versiones%20finales\SCV%20PT%202015%20version%202.3.6.xlsm" TargetMode="External"/><Relationship Id="rId1" Type="http://schemas.openxmlformats.org/officeDocument/2006/relationships/themeOverride" Target="../theme/themeOverride16.xml"/></Relationships>
</file>

<file path=ppt/charts/_rels/chart73.xml.rels><?xml version="1.0" encoding="UTF-8" standalone="yes"?>
<Relationships xmlns="http://schemas.openxmlformats.org/package/2006/relationships"><Relationship Id="rId2" Type="http://schemas.openxmlformats.org/officeDocument/2006/relationships/oleObject" Target="NULL" TargetMode="External"/><Relationship Id="rId1" Type="http://schemas.openxmlformats.org/officeDocument/2006/relationships/themeOverride" Target="../theme/themeOverride17.xml"/></Relationships>
</file>

<file path=ppt/charts/_rels/chart74.xml.rels><?xml version="1.0" encoding="UTF-8" standalone="yes"?>
<Relationships xmlns="http://schemas.openxmlformats.org/package/2006/relationships"><Relationship Id="rId2" Type="http://schemas.openxmlformats.org/officeDocument/2006/relationships/oleObject" Target="NULL" TargetMode="External"/><Relationship Id="rId1" Type="http://schemas.openxmlformats.org/officeDocument/2006/relationships/themeOverride" Target="../theme/themeOverride18.xml"/></Relationships>
</file>

<file path=ppt/charts/_rels/chart75.xml.rels><?xml version="1.0" encoding="UTF-8" standalone="yes"?>
<Relationships xmlns="http://schemas.openxmlformats.org/package/2006/relationships"><Relationship Id="rId1" Type="http://schemas.openxmlformats.org/officeDocument/2006/relationships/oleObject" Target="file:///C:\Users\IN334012\Documents\Infonavit\Sistemas%20de%20Riesgos\03.Implementaci&#243;n\2.Requerimientos%20SAS-TI\1.Entrega%20Info%20por%20Infonavit\2.ALM\Info%20para%20SAS%20ALM%20Pasivo\SCV%20NM%202015%20version%202.3.12.xlsm" TargetMode="External"/></Relationships>
</file>

<file path=ppt/charts/_rels/chart76.xml.rels><?xml version="1.0" encoding="UTF-8" standalone="yes"?>
<Relationships xmlns="http://schemas.openxmlformats.org/package/2006/relationships"><Relationship Id="rId1" Type="http://schemas.openxmlformats.org/officeDocument/2006/relationships/oleObject" Target="file:///C:\Users\IN334012\Documents\Infonavit\Sistemas%20de%20Riesgos\03.Implementaci&#243;n\2.Requerimientos%20SAS-TI\1.Entrega%20Info%20por%20Infonavit\2.ALM\Info%20para%20SAS%20ALM%20Pasivo\SCV%20NM%202015%20version%202.3.12.xlsm" TargetMode="External"/></Relationships>
</file>

<file path=ppt/charts/_rels/chart77.xml.rels><?xml version="1.0" encoding="UTF-8" standalone="yes"?>
<Relationships xmlns="http://schemas.openxmlformats.org/package/2006/relationships"><Relationship Id="rId1" Type="http://schemas.openxmlformats.org/officeDocument/2006/relationships/oleObject" Target="file:///C:\Users\IN334012\Documents\Infonavit\Sistemas%20de%20Riesgos\03.Implementaci&#243;n\2.Requerimientos%20SAS-TI\1.Entrega%20Info%20por%20Infonavit\2.ALM\Info%20para%20SAS%20ALM%20Pasivo\SCV%20NM%202015%20version%202.3.12.xlsm" TargetMode="External"/></Relationships>
</file>

<file path=ppt/charts/_rels/chart78.xml.rels><?xml version="1.0" encoding="UTF-8" standalone="yes"?>
<Relationships xmlns="http://schemas.openxmlformats.org/package/2006/relationships"><Relationship Id="rId2" Type="http://schemas.openxmlformats.org/officeDocument/2006/relationships/oleObject" Target="NULL" TargetMode="External"/><Relationship Id="rId1" Type="http://schemas.openxmlformats.org/officeDocument/2006/relationships/themeOverride" Target="../theme/themeOverride19.xml"/></Relationships>
</file>

<file path=ppt/charts/_rels/chart79.xml.rels><?xml version="1.0" encoding="UTF-8" standalone="yes"?>
<Relationships xmlns="http://schemas.openxmlformats.org/package/2006/relationships"><Relationship Id="rId2" Type="http://schemas.openxmlformats.org/officeDocument/2006/relationships/oleObject" Target="NULL" TargetMode="External"/><Relationship Id="rId1" Type="http://schemas.openxmlformats.org/officeDocument/2006/relationships/themeOverride" Target="../theme/themeOverride20.xml"/></Relationships>
</file>

<file path=ppt/charts/_rels/chart80.xml.rels><?xml version="1.0" encoding="UTF-8" standalone="yes"?>
<Relationships xmlns="http://schemas.openxmlformats.org/package/2006/relationships"><Relationship Id="rId2" Type="http://schemas.openxmlformats.org/officeDocument/2006/relationships/oleObject" Target="file:///C:\Users\IN334012\Documents\Infonavit\EAyP\Generaci&#243;n%20de%20CFs%20EV\02.Pasivos\03.Desarrollo\Calculadoras\Versiones%20finales\SCV%20PT%202015%20version%202.3.6.xlsm" TargetMode="External"/><Relationship Id="rId1" Type="http://schemas.openxmlformats.org/officeDocument/2006/relationships/themeOverride" Target="../theme/themeOverride21.xml"/></Relationships>
</file>

<file path=ppt/charts/_rels/chart81.xml.rels><?xml version="1.0" encoding="UTF-8" standalone="yes"?>
<Relationships xmlns="http://schemas.openxmlformats.org/package/2006/relationships"><Relationship Id="rId1" Type="http://schemas.openxmlformats.org/officeDocument/2006/relationships/oleObject" Target="file:///C:\Users\IN334012\Documents\Infonavit\Sistemas%20de%20Riesgos\03.Implementaci&#243;n\2.Requerimientos%20SAS-TI\1.Entrega%20Info%20por%20Infonavit\2.ALM\Info%20para%20SAS%20ALM%20Pasivo\SCV%20NM%202015%20version%202.3.12.xlsm" TargetMode="External"/></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4"/>
    </mc:Choice>
    <mc:Fallback>
      <c:style val="4"/>
    </mc:Fallback>
  </mc:AlternateContent>
  <c:chart>
    <c:title>
      <c:tx>
        <c:rich>
          <a:bodyPr/>
          <a:lstStyle/>
          <a:p>
            <a:pPr>
              <a:defRPr/>
            </a:pPr>
            <a:r>
              <a:rPr lang="es-MX" sz="1600" noProof="0" dirty="0"/>
              <a:t>Escrituraciones</a:t>
            </a:r>
            <a:r>
              <a:rPr lang="es-MX" sz="1600" baseline="0" noProof="0" dirty="0"/>
              <a:t> Anuales</a:t>
            </a:r>
            <a:endParaRPr lang="es-MX" baseline="0" noProof="0" dirty="0"/>
          </a:p>
          <a:p>
            <a:pPr>
              <a:defRPr/>
            </a:pPr>
            <a:r>
              <a:rPr lang="es-MX" sz="1200" baseline="0" noProof="0" dirty="0"/>
              <a:t>(Número de Departamentos)</a:t>
            </a:r>
            <a:endParaRPr lang="es-MX" sz="1200" noProof="0" dirty="0"/>
          </a:p>
        </c:rich>
      </c:tx>
      <c:layout/>
      <c:overlay val="0"/>
    </c:title>
    <c:autoTitleDeleted val="0"/>
    <c:plotArea>
      <c:layout/>
      <c:barChart>
        <c:barDir val="col"/>
        <c:grouping val="clustered"/>
        <c:varyColors val="0"/>
        <c:ser>
          <c:idx val="0"/>
          <c:order val="0"/>
          <c:tx>
            <c:strRef>
              <c:f>'[Copia de cuadro_soporte_Febrero_2017.XLSX]Escrituraciones Anuales'!$F$57</c:f>
              <c:strCache>
                <c:ptCount val="1"/>
                <c:pt idx="0">
                  <c:v>Escrituras</c:v>
                </c:pt>
              </c:strCache>
            </c:strRef>
          </c:tx>
          <c:spPr>
            <a:solidFill>
              <a:srgbClr val="941114"/>
            </a:solidFill>
          </c:spPr>
          <c:invertIfNegative val="0"/>
          <c:dLbls>
            <c:dLbl>
              <c:idx val="0"/>
              <c:delete val="1"/>
              <c:extLst xmlns:c16r2="http://schemas.microsoft.com/office/drawing/2015/06/chart">
                <c:ext xmlns:c16="http://schemas.microsoft.com/office/drawing/2014/chart" uri="{C3380CC4-5D6E-409C-BE32-E72D297353CC}">
                  <c16:uniqueId val="{00000000-A2E2-4330-BAFF-3B4EF1BD45D5}"/>
                </c:ext>
                <c:ext xmlns:c15="http://schemas.microsoft.com/office/drawing/2012/chart" uri="{CE6537A1-D6FC-4f65-9D91-7224C49458BB}"/>
              </c:extLst>
            </c:dLbl>
            <c:dLbl>
              <c:idx val="6"/>
              <c:layout>
                <c:manualLayout>
                  <c:x val="0"/>
                  <c:y val="-3.5686152929683294E-2"/>
                </c:manualLayout>
              </c:layout>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1-A2E2-4330-BAFF-3B4EF1BD45D5}"/>
                </c:ext>
                <c:ext xmlns:c15="http://schemas.microsoft.com/office/drawing/2012/chart" uri="{CE6537A1-D6FC-4f65-9D91-7224C49458BB}">
                  <c15:layout/>
                </c:ext>
              </c:extLst>
            </c:dLbl>
            <c:spPr>
              <a:noFill/>
              <a:ln>
                <a:noFill/>
              </a:ln>
              <a:effectLst/>
            </c:spP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layout/>
                <c15:showLeaderLines val="0"/>
              </c:ext>
            </c:extLst>
          </c:dLbls>
          <c:cat>
            <c:strRef>
              <c:f>'[Copia de cuadro_soporte_Febrero_2017.XLSX]Escrituraciones Anuales'!$E$58:$E$66</c:f>
              <c:strCache>
                <c:ptCount val="9"/>
                <c:pt idx="0">
                  <c:v>2009</c:v>
                </c:pt>
                <c:pt idx="1">
                  <c:v>2010</c:v>
                </c:pt>
                <c:pt idx="2">
                  <c:v>2011</c:v>
                </c:pt>
                <c:pt idx="3">
                  <c:v>2012</c:v>
                </c:pt>
                <c:pt idx="4">
                  <c:v>2013</c:v>
                </c:pt>
                <c:pt idx="5">
                  <c:v>2014</c:v>
                </c:pt>
                <c:pt idx="6">
                  <c:v>2015</c:v>
                </c:pt>
                <c:pt idx="7">
                  <c:v>2016</c:v>
                </c:pt>
                <c:pt idx="8">
                  <c:v>2017*</c:v>
                </c:pt>
              </c:strCache>
            </c:strRef>
          </c:cat>
          <c:val>
            <c:numRef>
              <c:f>'[Copia de cuadro_soporte_Febrero_2017.XLSX]Escrituraciones Anuales'!$F$58:$F$66</c:f>
              <c:numCache>
                <c:formatCode>_-* #,##0_-;\-* #,##0_-;_-* "-"??_-;_-@_-</c:formatCode>
                <c:ptCount val="9"/>
                <c:pt idx="0">
                  <c:v>0</c:v>
                </c:pt>
                <c:pt idx="1">
                  <c:v>17</c:v>
                </c:pt>
                <c:pt idx="2">
                  <c:v>212</c:v>
                </c:pt>
                <c:pt idx="3">
                  <c:v>313</c:v>
                </c:pt>
                <c:pt idx="4">
                  <c:v>570</c:v>
                </c:pt>
                <c:pt idx="5">
                  <c:v>1066</c:v>
                </c:pt>
                <c:pt idx="6">
                  <c:v>1523</c:v>
                </c:pt>
                <c:pt idx="7">
                  <c:v>1491</c:v>
                </c:pt>
                <c:pt idx="8">
                  <c:v>1603</c:v>
                </c:pt>
              </c:numCache>
            </c:numRef>
          </c:val>
          <c:extLst xmlns:c16r2="http://schemas.microsoft.com/office/drawing/2015/06/chart">
            <c:ext xmlns:c16="http://schemas.microsoft.com/office/drawing/2014/chart" uri="{C3380CC4-5D6E-409C-BE32-E72D297353CC}">
              <c16:uniqueId val="{00000002-A2E2-4330-BAFF-3B4EF1BD45D5}"/>
            </c:ext>
          </c:extLst>
        </c:ser>
        <c:dLbls>
          <c:showLegendKey val="0"/>
          <c:showVal val="0"/>
          <c:showCatName val="0"/>
          <c:showSerName val="0"/>
          <c:showPercent val="0"/>
          <c:showBubbleSize val="0"/>
        </c:dLbls>
        <c:gapWidth val="150"/>
        <c:axId val="36674560"/>
        <c:axId val="36688640"/>
        <c:extLst xmlns:c16r2="http://schemas.microsoft.com/office/drawing/2015/06/chart">
          <c:ext xmlns:c15="http://schemas.microsoft.com/office/drawing/2012/chart" uri="{02D57815-91ED-43cb-92C2-25804820EDAC}">
            <c15:filteredBarSeries>
              <c15:ser>
                <c:idx val="1"/>
                <c:order val="0"/>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s-MX"/>
                    </a:p>
                  </c:txPr>
                  <c:showLegendKey val="0"/>
                  <c:showVal val="1"/>
                  <c:showCatName val="0"/>
                  <c:showSerName val="0"/>
                  <c:showPercent val="0"/>
                  <c:showBubbleSize val="0"/>
                  <c:showLeaderLines val="0"/>
                  <c:extLst xmlns:c16r2="http://schemas.microsoft.com/office/drawing/2015/06/chart">
                    <c:ext uri="{CE6537A1-D6FC-4f65-9D91-7224C49458BB}">
                      <c15:showLeaderLines val="1"/>
                      <c15:leaderLines>
                        <c:spPr>
                          <a:ln w="9525" cap="flat" cmpd="sng" algn="ctr">
                            <a:solidFill>
                              <a:schemeClr val="tx1">
                                <a:lumMod val="35000"/>
                                <a:lumOff val="65000"/>
                              </a:schemeClr>
                            </a:solidFill>
                            <a:round/>
                          </a:ln>
                          <a:effectLst/>
                        </c:spPr>
                      </c15:leaderLines>
                    </c:ext>
                  </c:extLst>
                </c:dLbls>
                <c:cat>
                  <c:strRef>
                    <c:extLst xmlns:c16r2="http://schemas.microsoft.com/office/drawing/2015/06/chart">
                      <c:ext uri="{02D57815-91ED-43cb-92C2-25804820EDAC}">
                        <c15:formulaRef>
                          <c15:sqref>[1]Hoja1!$P$10:$X$10</c15:sqref>
                        </c15:formulaRef>
                      </c:ext>
                    </c:extLst>
                    <c:strCache>
                      <c:ptCount val="9"/>
                      <c:pt idx="0">
                        <c:v>2009</c:v>
                      </c:pt>
                      <c:pt idx="1">
                        <c:v>2010</c:v>
                      </c:pt>
                      <c:pt idx="2">
                        <c:v>2011</c:v>
                      </c:pt>
                      <c:pt idx="3">
                        <c:v>2012</c:v>
                      </c:pt>
                      <c:pt idx="4">
                        <c:v>2013</c:v>
                      </c:pt>
                      <c:pt idx="5">
                        <c:v>2014</c:v>
                      </c:pt>
                      <c:pt idx="6">
                        <c:v>2015</c:v>
                      </c:pt>
                      <c:pt idx="7">
                        <c:v>2016</c:v>
                      </c:pt>
                      <c:pt idx="8">
                        <c:v>2017*</c:v>
                      </c:pt>
                    </c:strCache>
                  </c:strRef>
                </c:cat>
                <c:val>
                  <c:numRef>
                    <c:extLst xmlns:c16r2="http://schemas.microsoft.com/office/drawing/2015/06/chart">
                      <c:ext uri="{02D57815-91ED-43cb-92C2-25804820EDAC}">
                        <c15:formulaRef>
                          <c15:sqref>[1]Hoja1!$P$11:$X$11</c15:sqref>
                        </c15:formulaRef>
                      </c:ext>
                    </c:extLst>
                    <c:numCache>
                      <c:formatCode>General</c:formatCode>
                      <c:ptCount val="9"/>
                    </c:numCache>
                  </c:numRef>
                </c:val>
                <c:extLst xmlns:c16r2="http://schemas.microsoft.com/office/drawing/2015/06/chart">
                  <c:ext xmlns:c16="http://schemas.microsoft.com/office/drawing/2014/chart" uri="{C3380CC4-5D6E-409C-BE32-E72D297353CC}">
                    <c16:uniqueId val="{00000003-A2E2-4330-BAFF-3B4EF1BD45D5}"/>
                  </c:ext>
                </c:extLst>
              </c15:ser>
            </c15:filteredBarSeries>
          </c:ext>
        </c:extLst>
      </c:barChart>
      <c:catAx>
        <c:axId val="36674560"/>
        <c:scaling>
          <c:orientation val="minMax"/>
        </c:scaling>
        <c:delete val="0"/>
        <c:axPos val="b"/>
        <c:numFmt formatCode="General" sourceLinked="1"/>
        <c:majorTickMark val="none"/>
        <c:minorTickMark val="none"/>
        <c:tickLblPos val="nextTo"/>
        <c:txPr>
          <a:bodyPr rot="-60000000" vert="horz"/>
          <a:lstStyle/>
          <a:p>
            <a:pPr>
              <a:defRPr/>
            </a:pPr>
            <a:endParaRPr lang="es-MX"/>
          </a:p>
        </c:txPr>
        <c:crossAx val="36688640"/>
        <c:crosses val="autoZero"/>
        <c:auto val="1"/>
        <c:lblAlgn val="ctr"/>
        <c:lblOffset val="100"/>
        <c:noMultiLvlLbl val="0"/>
      </c:catAx>
      <c:valAx>
        <c:axId val="36688640"/>
        <c:scaling>
          <c:orientation val="minMax"/>
        </c:scaling>
        <c:delete val="1"/>
        <c:axPos val="l"/>
        <c:numFmt formatCode="_-* #,##0_-;\-* #,##0_-;_-* &quot;-&quot;??_-;_-@_-" sourceLinked="1"/>
        <c:majorTickMark val="none"/>
        <c:minorTickMark val="none"/>
        <c:tickLblPos val="nextTo"/>
        <c:crossAx val="36674560"/>
        <c:crosses val="autoZero"/>
        <c:crossBetween val="between"/>
      </c:valAx>
    </c:plotArea>
    <c:plotVisOnly val="1"/>
    <c:dispBlanksAs val="gap"/>
    <c:showDLblsOverMax val="0"/>
  </c:chart>
  <c:spPr>
    <a:ln>
      <a:noFill/>
    </a:ln>
  </c:sp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a:pPr>
            <a:r>
              <a:rPr lang="es-MX" sz="1600" dirty="0"/>
              <a:t>Proyectos en Desarrollo y Terminados</a:t>
            </a:r>
          </a:p>
          <a:p>
            <a:pPr>
              <a:defRPr/>
            </a:pPr>
            <a:r>
              <a:rPr lang="es-MX" sz="1000" dirty="0"/>
              <a:t>(Número</a:t>
            </a:r>
            <a:r>
              <a:rPr lang="es-MX" sz="1000" baseline="0" dirty="0"/>
              <a:t> de Departamentos)</a:t>
            </a:r>
            <a:endParaRPr lang="es-MX" sz="1000" dirty="0"/>
          </a:p>
        </c:rich>
      </c:tx>
      <c:layout>
        <c:manualLayout>
          <c:xMode val="edge"/>
          <c:yMode val="edge"/>
          <c:x val="9.1455978998954204E-2"/>
          <c:y val="0"/>
        </c:manualLayout>
      </c:layout>
      <c:overlay val="0"/>
    </c:title>
    <c:autoTitleDeleted val="0"/>
    <c:plotArea>
      <c:layout>
        <c:manualLayout>
          <c:layoutTarget val="inner"/>
          <c:xMode val="edge"/>
          <c:yMode val="edge"/>
          <c:x val="3.0555555555555555E-2"/>
          <c:y val="0.19432888597258677"/>
          <c:w val="0.91363954505686784"/>
          <c:h val="0.68969123651210262"/>
        </c:manualLayout>
      </c:layout>
      <c:barChart>
        <c:barDir val="col"/>
        <c:grouping val="stacked"/>
        <c:varyColors val="0"/>
        <c:ser>
          <c:idx val="2"/>
          <c:order val="0"/>
          <c:tx>
            <c:strRef>
              <c:f>'Proyectos en desarrollo y termi'!$H$1</c:f>
              <c:strCache>
                <c:ptCount val="1"/>
                <c:pt idx="0">
                  <c:v>Terminados</c:v>
                </c:pt>
              </c:strCache>
            </c:strRef>
          </c:tx>
          <c:spPr>
            <a:solidFill>
              <a:schemeClr val="bg1">
                <a:lumMod val="65000"/>
              </a:schemeClr>
            </a:solidFill>
          </c:spPr>
          <c:invertIfNegative val="0"/>
          <c:dLbls>
            <c:dLbl>
              <c:idx val="0"/>
              <c:delete val="1"/>
              <c:extLst xmlns:c16r2="http://schemas.microsoft.com/office/drawing/2015/06/chart">
                <c:ext xmlns:c16="http://schemas.microsoft.com/office/drawing/2014/chart" uri="{C3380CC4-5D6E-409C-BE32-E72D297353CC}">
                  <c16:uniqueId val="{00000000-ED04-4E83-9B46-8D5746A6A640}"/>
                </c:ext>
                <c:ext xmlns:c15="http://schemas.microsoft.com/office/drawing/2012/chart" uri="{CE6537A1-D6FC-4f65-9D91-7224C49458BB}"/>
              </c:extLst>
            </c:dLbl>
            <c:dLbl>
              <c:idx val="1"/>
              <c:delete val="1"/>
              <c:extLst xmlns:c16r2="http://schemas.microsoft.com/office/drawing/2015/06/chart">
                <c:ext xmlns:c16="http://schemas.microsoft.com/office/drawing/2014/chart" uri="{C3380CC4-5D6E-409C-BE32-E72D297353CC}">
                  <c16:uniqueId val="{00000001-ED04-4E83-9B46-8D5746A6A640}"/>
                </c:ext>
                <c:ext xmlns:c15="http://schemas.microsoft.com/office/drawing/2012/chart" uri="{CE6537A1-D6FC-4f65-9D91-7224C49458BB}"/>
              </c:extLst>
            </c:dLbl>
            <c:dLbl>
              <c:idx val="2"/>
              <c:delete val="1"/>
              <c:extLst xmlns:c16r2="http://schemas.microsoft.com/office/drawing/2015/06/chart">
                <c:ext xmlns:c16="http://schemas.microsoft.com/office/drawing/2014/chart" uri="{C3380CC4-5D6E-409C-BE32-E72D297353CC}">
                  <c16:uniqueId val="{00000002-ED04-4E83-9B46-8D5746A6A640}"/>
                </c:ext>
                <c:ext xmlns:c15="http://schemas.microsoft.com/office/drawing/2012/chart" uri="{CE6537A1-D6FC-4f65-9D91-7224C49458BB}"/>
              </c:extLst>
            </c:dLbl>
            <c:dLbl>
              <c:idx val="3"/>
              <c:delete val="1"/>
              <c:extLst xmlns:c16r2="http://schemas.microsoft.com/office/drawing/2015/06/chart">
                <c:ext xmlns:c16="http://schemas.microsoft.com/office/drawing/2014/chart" uri="{C3380CC4-5D6E-409C-BE32-E72D297353CC}">
                  <c16:uniqueId val="{00000003-ED04-4E83-9B46-8D5746A6A640}"/>
                </c:ext>
                <c:ext xmlns:c15="http://schemas.microsoft.com/office/drawing/2012/chart" uri="{CE6537A1-D6FC-4f65-9D91-7224C49458BB}"/>
              </c:extLst>
            </c:dLbl>
            <c:dLbl>
              <c:idx val="4"/>
              <c:layout>
                <c:manualLayout>
                  <c:x val="2.7777777777777779E-3"/>
                  <c:y val="-3.2407407407407406E-2"/>
                </c:manualLayout>
              </c:layout>
              <c:spPr/>
              <c:txPr>
                <a:bodyPr/>
                <a:lstStyle/>
                <a:p>
                  <a:pPr>
                    <a:defRPr b="0"/>
                  </a:pPr>
                  <a:endParaRPr lang="es-MX"/>
                </a:p>
              </c:txPr>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4-ED04-4E83-9B46-8D5746A6A640}"/>
                </c:ext>
                <c:ext xmlns:c15="http://schemas.microsoft.com/office/drawing/2012/chart" uri="{CE6537A1-D6FC-4f65-9D91-7224C49458BB}">
                  <c15:layout/>
                </c:ext>
              </c:extLst>
            </c:dLbl>
            <c:spPr>
              <a:noFill/>
              <a:ln>
                <a:noFill/>
              </a:ln>
              <a:effectLst/>
            </c:spP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layout/>
                <c15:showLeaderLines val="0"/>
              </c:ext>
            </c:extLst>
          </c:dLbls>
          <c:cat>
            <c:strRef>
              <c:f>'Proyectos en desarrollo y termi'!$G$2:$G$10</c:f>
              <c:strCache>
                <c:ptCount val="9"/>
                <c:pt idx="0">
                  <c:v>2009</c:v>
                </c:pt>
                <c:pt idx="1">
                  <c:v>2010</c:v>
                </c:pt>
                <c:pt idx="2">
                  <c:v>2011</c:v>
                </c:pt>
                <c:pt idx="3">
                  <c:v>2012</c:v>
                </c:pt>
                <c:pt idx="4">
                  <c:v>2013</c:v>
                </c:pt>
                <c:pt idx="5">
                  <c:v>2014</c:v>
                </c:pt>
                <c:pt idx="6">
                  <c:v>2015</c:v>
                </c:pt>
                <c:pt idx="7">
                  <c:v>2016</c:v>
                </c:pt>
                <c:pt idx="8">
                  <c:v>2017*</c:v>
                </c:pt>
              </c:strCache>
            </c:strRef>
          </c:cat>
          <c:val>
            <c:numRef>
              <c:f>'Proyectos en desarrollo y termi'!$H$2:$H$10</c:f>
              <c:numCache>
                <c:formatCode>General</c:formatCode>
                <c:ptCount val="9"/>
                <c:pt idx="0">
                  <c:v>0</c:v>
                </c:pt>
                <c:pt idx="1">
                  <c:v>0</c:v>
                </c:pt>
                <c:pt idx="2">
                  <c:v>0</c:v>
                </c:pt>
                <c:pt idx="3">
                  <c:v>0</c:v>
                </c:pt>
                <c:pt idx="4">
                  <c:v>1</c:v>
                </c:pt>
                <c:pt idx="5">
                  <c:v>6</c:v>
                </c:pt>
                <c:pt idx="6">
                  <c:v>17</c:v>
                </c:pt>
                <c:pt idx="7">
                  <c:v>30</c:v>
                </c:pt>
                <c:pt idx="8">
                  <c:v>58</c:v>
                </c:pt>
              </c:numCache>
            </c:numRef>
          </c:val>
          <c:extLst xmlns:c16r2="http://schemas.microsoft.com/office/drawing/2015/06/chart">
            <c:ext xmlns:c16="http://schemas.microsoft.com/office/drawing/2014/chart" uri="{C3380CC4-5D6E-409C-BE32-E72D297353CC}">
              <c16:uniqueId val="{00000005-ED04-4E83-9B46-8D5746A6A640}"/>
            </c:ext>
          </c:extLst>
        </c:ser>
        <c:ser>
          <c:idx val="0"/>
          <c:order val="1"/>
          <c:tx>
            <c:strRef>
              <c:f>'Proyectos en desarrollo y termi'!$I$1</c:f>
              <c:strCache>
                <c:ptCount val="1"/>
                <c:pt idx="0">
                  <c:v>Desarrollo</c:v>
                </c:pt>
              </c:strCache>
            </c:strRef>
          </c:tx>
          <c:spPr>
            <a:solidFill>
              <a:srgbClr val="941114"/>
            </a:solidFill>
          </c:spPr>
          <c:invertIfNegative val="0"/>
          <c:dLbls>
            <c:dLbl>
              <c:idx val="0"/>
              <c:layout>
                <c:manualLayout>
                  <c:x val="0"/>
                  <c:y val="-2.7777777777777776E-2"/>
                </c:manualLayout>
              </c:layout>
              <c:spPr/>
              <c:txPr>
                <a:bodyPr/>
                <a:lstStyle/>
                <a:p>
                  <a:pPr>
                    <a:defRPr>
                      <a:solidFill>
                        <a:schemeClr val="tx1"/>
                      </a:solidFill>
                    </a:defRPr>
                  </a:pPr>
                  <a:endParaRPr lang="es-MX"/>
                </a:p>
              </c:txPr>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6-ED04-4E83-9B46-8D5746A6A640}"/>
                </c:ext>
                <c:ext xmlns:c15="http://schemas.microsoft.com/office/drawing/2012/chart" uri="{CE6537A1-D6FC-4f65-9D91-7224C49458BB}">
                  <c15:layout/>
                </c:ext>
              </c:extLst>
            </c:dLbl>
            <c:dLbl>
              <c:idx val="1"/>
              <c:layout>
                <c:manualLayout>
                  <c:x val="0"/>
                  <c:y val="-5.0925925925925923E-2"/>
                </c:manualLayout>
              </c:layout>
              <c:spPr/>
              <c:txPr>
                <a:bodyPr/>
                <a:lstStyle/>
                <a:p>
                  <a:pPr>
                    <a:defRPr>
                      <a:solidFill>
                        <a:schemeClr val="tx1"/>
                      </a:solidFill>
                    </a:defRPr>
                  </a:pPr>
                  <a:endParaRPr lang="es-MX"/>
                </a:p>
              </c:txPr>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7-ED04-4E83-9B46-8D5746A6A640}"/>
                </c:ext>
                <c:ext xmlns:c15="http://schemas.microsoft.com/office/drawing/2012/chart" uri="{CE6537A1-D6FC-4f65-9D91-7224C49458BB}">
                  <c15:layout/>
                </c:ext>
              </c:extLst>
            </c:dLbl>
            <c:dLbl>
              <c:idx val="2"/>
              <c:layout>
                <c:manualLayout>
                  <c:x val="0"/>
                  <c:y val="-5.5555555555555552E-2"/>
                </c:manualLayout>
              </c:layout>
              <c:spPr/>
              <c:txPr>
                <a:bodyPr/>
                <a:lstStyle/>
                <a:p>
                  <a:pPr>
                    <a:defRPr>
                      <a:solidFill>
                        <a:schemeClr val="tx1"/>
                      </a:solidFill>
                    </a:defRPr>
                  </a:pPr>
                  <a:endParaRPr lang="es-MX"/>
                </a:p>
              </c:txPr>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8-ED04-4E83-9B46-8D5746A6A640}"/>
                </c:ext>
                <c:ext xmlns:c15="http://schemas.microsoft.com/office/drawing/2012/chart" uri="{CE6537A1-D6FC-4f65-9D91-7224C49458BB}">
                  <c15:layout/>
                </c:ext>
              </c:extLst>
            </c:dLbl>
            <c:spPr>
              <a:noFill/>
              <a:ln>
                <a:noFill/>
              </a:ln>
              <a:effectLst/>
            </c:spPr>
            <c:txPr>
              <a:bodyPr/>
              <a:lstStyle/>
              <a:p>
                <a:pPr>
                  <a:defRPr>
                    <a:solidFill>
                      <a:schemeClr val="bg1"/>
                    </a:solidFill>
                  </a:defRPr>
                </a:pPr>
                <a:endParaRPr lang="es-MX"/>
              </a:p>
            </c:txP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layout/>
                <c15:showLeaderLines val="0"/>
              </c:ext>
            </c:extLst>
          </c:dLbls>
          <c:cat>
            <c:strRef>
              <c:f>'Proyectos en desarrollo y termi'!$G$2:$G$10</c:f>
              <c:strCache>
                <c:ptCount val="9"/>
                <c:pt idx="0">
                  <c:v>2009</c:v>
                </c:pt>
                <c:pt idx="1">
                  <c:v>2010</c:v>
                </c:pt>
                <c:pt idx="2">
                  <c:v>2011</c:v>
                </c:pt>
                <c:pt idx="3">
                  <c:v>2012</c:v>
                </c:pt>
                <c:pt idx="4">
                  <c:v>2013</c:v>
                </c:pt>
                <c:pt idx="5">
                  <c:v>2014</c:v>
                </c:pt>
                <c:pt idx="6">
                  <c:v>2015</c:v>
                </c:pt>
                <c:pt idx="7">
                  <c:v>2016</c:v>
                </c:pt>
                <c:pt idx="8">
                  <c:v>2017*</c:v>
                </c:pt>
              </c:strCache>
            </c:strRef>
          </c:cat>
          <c:val>
            <c:numRef>
              <c:f>'Proyectos en desarrollo y termi'!$I$2:$I$10</c:f>
              <c:numCache>
                <c:formatCode>General</c:formatCode>
                <c:ptCount val="9"/>
                <c:pt idx="0">
                  <c:v>2</c:v>
                </c:pt>
                <c:pt idx="1">
                  <c:v>5</c:v>
                </c:pt>
                <c:pt idx="2">
                  <c:v>9</c:v>
                </c:pt>
                <c:pt idx="3">
                  <c:v>34</c:v>
                </c:pt>
                <c:pt idx="4">
                  <c:v>49</c:v>
                </c:pt>
                <c:pt idx="5">
                  <c:v>58</c:v>
                </c:pt>
                <c:pt idx="6">
                  <c:v>66</c:v>
                </c:pt>
                <c:pt idx="7">
                  <c:v>62</c:v>
                </c:pt>
                <c:pt idx="8">
                  <c:v>51</c:v>
                </c:pt>
              </c:numCache>
            </c:numRef>
          </c:val>
          <c:extLst xmlns:c16r2="http://schemas.microsoft.com/office/drawing/2015/06/chart">
            <c:ext xmlns:c16="http://schemas.microsoft.com/office/drawing/2014/chart" uri="{C3380CC4-5D6E-409C-BE32-E72D297353CC}">
              <c16:uniqueId val="{00000009-ED04-4E83-9B46-8D5746A6A640}"/>
            </c:ext>
          </c:extLst>
        </c:ser>
        <c:dLbls>
          <c:showLegendKey val="0"/>
          <c:showVal val="0"/>
          <c:showCatName val="0"/>
          <c:showSerName val="0"/>
          <c:showPercent val="0"/>
          <c:showBubbleSize val="0"/>
        </c:dLbls>
        <c:gapWidth val="55"/>
        <c:overlap val="100"/>
        <c:axId val="36958592"/>
        <c:axId val="36960128"/>
      </c:barChart>
      <c:catAx>
        <c:axId val="36958592"/>
        <c:scaling>
          <c:orientation val="minMax"/>
        </c:scaling>
        <c:delete val="0"/>
        <c:axPos val="b"/>
        <c:numFmt formatCode="General" sourceLinked="1"/>
        <c:majorTickMark val="none"/>
        <c:minorTickMark val="none"/>
        <c:tickLblPos val="nextTo"/>
        <c:crossAx val="36960128"/>
        <c:crosses val="autoZero"/>
        <c:auto val="1"/>
        <c:lblAlgn val="ctr"/>
        <c:lblOffset val="100"/>
        <c:noMultiLvlLbl val="0"/>
      </c:catAx>
      <c:valAx>
        <c:axId val="36960128"/>
        <c:scaling>
          <c:orientation val="minMax"/>
        </c:scaling>
        <c:delete val="1"/>
        <c:axPos val="l"/>
        <c:numFmt formatCode="General" sourceLinked="1"/>
        <c:majorTickMark val="none"/>
        <c:minorTickMark val="none"/>
        <c:tickLblPos val="nextTo"/>
        <c:crossAx val="36958592"/>
        <c:crosses val="autoZero"/>
        <c:crossBetween val="between"/>
      </c:valAx>
    </c:plotArea>
    <c:legend>
      <c:legendPos val="r"/>
      <c:layout>
        <c:manualLayout>
          <c:xMode val="edge"/>
          <c:yMode val="edge"/>
          <c:x val="4.9750656167978961E-2"/>
          <c:y val="0.23798410615339755"/>
          <c:w val="0.18080489938757655"/>
          <c:h val="0.16743438320209975"/>
        </c:manualLayout>
      </c:layout>
      <c:overlay val="0"/>
    </c:legend>
    <c:plotVisOnly val="1"/>
    <c:dispBlanksAs val="gap"/>
    <c:showDLblsOverMax val="0"/>
  </c:chart>
  <c:spPr>
    <a:ln>
      <a:noFill/>
    </a:ln>
  </c:spPr>
  <c:externalData r:id="rId1">
    <c:autoUpdate val="0"/>
  </c:externalData>
  <c:userShapes r:id="rId2"/>
</c:chartSpace>
</file>

<file path=ppt/charts/chart3.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5.3316518378321777E-2"/>
          <c:y val="0"/>
          <c:w val="0.94668348162167826"/>
          <c:h val="0.82777765386388302"/>
        </c:manualLayout>
      </c:layout>
      <c:barChart>
        <c:barDir val="col"/>
        <c:grouping val="clustered"/>
        <c:varyColors val="0"/>
        <c:ser>
          <c:idx val="0"/>
          <c:order val="0"/>
          <c:invertIfNegative val="0"/>
          <c:dPt>
            <c:idx val="0"/>
            <c:invertIfNegative val="0"/>
            <c:bubble3D val="0"/>
            <c:spPr>
              <a:solidFill>
                <a:srgbClr val="941114"/>
              </a:solidFill>
              <a:ln>
                <a:solidFill>
                  <a:srgbClr val="941114"/>
                </a:solidFill>
              </a:ln>
            </c:spPr>
            <c:extLst xmlns:c16r2="http://schemas.microsoft.com/office/drawing/2015/06/chart">
              <c:ext xmlns:c16="http://schemas.microsoft.com/office/drawing/2014/chart" uri="{C3380CC4-5D6E-409C-BE32-E72D297353CC}">
                <c16:uniqueId val="{00000001-2D1E-4CA6-83A9-D571C14B9407}"/>
              </c:ext>
            </c:extLst>
          </c:dPt>
          <c:dPt>
            <c:idx val="1"/>
            <c:invertIfNegative val="0"/>
            <c:bubble3D val="0"/>
            <c:spPr>
              <a:solidFill>
                <a:schemeClr val="tx1">
                  <a:lumMod val="50000"/>
                  <a:lumOff val="50000"/>
                </a:schemeClr>
              </a:solidFill>
            </c:spPr>
            <c:extLst xmlns:c16r2="http://schemas.microsoft.com/office/drawing/2015/06/chart">
              <c:ext xmlns:c16="http://schemas.microsoft.com/office/drawing/2014/chart" uri="{C3380CC4-5D6E-409C-BE32-E72D297353CC}">
                <c16:uniqueId val="{00000003-2D1E-4CA6-83A9-D571C14B9407}"/>
              </c:ext>
            </c:extLst>
          </c:dPt>
          <c:dPt>
            <c:idx val="2"/>
            <c:invertIfNegative val="0"/>
            <c:bubble3D val="0"/>
            <c:spPr>
              <a:solidFill>
                <a:schemeClr val="tx1">
                  <a:lumMod val="50000"/>
                  <a:lumOff val="50000"/>
                </a:schemeClr>
              </a:solidFill>
            </c:spPr>
            <c:extLst xmlns:c16r2="http://schemas.microsoft.com/office/drawing/2015/06/chart">
              <c:ext xmlns:c16="http://schemas.microsoft.com/office/drawing/2014/chart" uri="{C3380CC4-5D6E-409C-BE32-E72D297353CC}">
                <c16:uniqueId val="{00000005-2D1E-4CA6-83A9-D571C14B9407}"/>
              </c:ext>
            </c:extLst>
          </c:dPt>
          <c:dPt>
            <c:idx val="3"/>
            <c:invertIfNegative val="0"/>
            <c:bubble3D val="0"/>
            <c:spPr>
              <a:solidFill>
                <a:schemeClr val="tx1">
                  <a:lumMod val="50000"/>
                  <a:lumOff val="50000"/>
                </a:schemeClr>
              </a:solidFill>
            </c:spPr>
            <c:extLst xmlns:c16r2="http://schemas.microsoft.com/office/drawing/2015/06/chart">
              <c:ext xmlns:c16="http://schemas.microsoft.com/office/drawing/2014/chart" uri="{C3380CC4-5D6E-409C-BE32-E72D297353CC}">
                <c16:uniqueId val="{00000007-2D1E-4CA6-83A9-D571C14B9407}"/>
              </c:ext>
            </c:extLst>
          </c:dPt>
          <c:dPt>
            <c:idx val="4"/>
            <c:invertIfNegative val="0"/>
            <c:bubble3D val="0"/>
            <c:spPr>
              <a:solidFill>
                <a:schemeClr val="tx1">
                  <a:lumMod val="50000"/>
                  <a:lumOff val="50000"/>
                </a:schemeClr>
              </a:solidFill>
            </c:spPr>
            <c:extLst xmlns:c16r2="http://schemas.microsoft.com/office/drawing/2015/06/chart">
              <c:ext xmlns:c16="http://schemas.microsoft.com/office/drawing/2014/chart" uri="{C3380CC4-5D6E-409C-BE32-E72D297353CC}">
                <c16:uniqueId val="{00000009-2D1E-4CA6-83A9-D571C14B9407}"/>
              </c:ext>
            </c:extLst>
          </c:dPt>
          <c:dPt>
            <c:idx val="5"/>
            <c:invertIfNegative val="0"/>
            <c:bubble3D val="0"/>
            <c:spPr>
              <a:solidFill>
                <a:schemeClr val="tx1">
                  <a:lumMod val="50000"/>
                  <a:lumOff val="50000"/>
                </a:schemeClr>
              </a:solidFill>
            </c:spPr>
            <c:extLst xmlns:c16r2="http://schemas.microsoft.com/office/drawing/2015/06/chart">
              <c:ext xmlns:c16="http://schemas.microsoft.com/office/drawing/2014/chart" uri="{C3380CC4-5D6E-409C-BE32-E72D297353CC}">
                <c16:uniqueId val="{0000000B-2D1E-4CA6-83A9-D571C14B9407}"/>
              </c:ext>
            </c:extLst>
          </c:dPt>
          <c:dPt>
            <c:idx val="6"/>
            <c:invertIfNegative val="0"/>
            <c:bubble3D val="0"/>
            <c:spPr>
              <a:solidFill>
                <a:schemeClr val="tx1">
                  <a:lumMod val="50000"/>
                  <a:lumOff val="50000"/>
                </a:schemeClr>
              </a:solidFill>
            </c:spPr>
            <c:extLst xmlns:c16r2="http://schemas.microsoft.com/office/drawing/2015/06/chart">
              <c:ext xmlns:c16="http://schemas.microsoft.com/office/drawing/2014/chart" uri="{C3380CC4-5D6E-409C-BE32-E72D297353CC}">
                <c16:uniqueId val="{0000000D-2D1E-4CA6-83A9-D571C14B9407}"/>
              </c:ext>
            </c:extLst>
          </c:dPt>
          <c:dPt>
            <c:idx val="7"/>
            <c:invertIfNegative val="0"/>
            <c:bubble3D val="0"/>
            <c:spPr>
              <a:solidFill>
                <a:schemeClr val="tx1">
                  <a:lumMod val="50000"/>
                  <a:lumOff val="50000"/>
                </a:schemeClr>
              </a:solidFill>
            </c:spPr>
            <c:extLst xmlns:c16r2="http://schemas.microsoft.com/office/drawing/2015/06/chart">
              <c:ext xmlns:c16="http://schemas.microsoft.com/office/drawing/2014/chart" uri="{C3380CC4-5D6E-409C-BE32-E72D297353CC}">
                <c16:uniqueId val="{0000000F-2D1E-4CA6-83A9-D571C14B9407}"/>
              </c:ext>
            </c:extLst>
          </c:dPt>
          <c:dPt>
            <c:idx val="8"/>
            <c:invertIfNegative val="0"/>
            <c:bubble3D val="0"/>
            <c:spPr>
              <a:solidFill>
                <a:schemeClr val="tx1">
                  <a:lumMod val="50000"/>
                  <a:lumOff val="50000"/>
                </a:schemeClr>
              </a:solidFill>
            </c:spPr>
            <c:extLst xmlns:c16r2="http://schemas.microsoft.com/office/drawing/2015/06/chart">
              <c:ext xmlns:c16="http://schemas.microsoft.com/office/drawing/2014/chart" uri="{C3380CC4-5D6E-409C-BE32-E72D297353CC}">
                <c16:uniqueId val="{00000011-2D1E-4CA6-83A9-D571C14B9407}"/>
              </c:ext>
            </c:extLst>
          </c:dPt>
          <c:dLbls>
            <c:spPr>
              <a:noFill/>
              <a:ln>
                <a:noFill/>
              </a:ln>
              <a:effectLst/>
            </c:spPr>
            <c:txPr>
              <a:bodyPr/>
              <a:lstStyle/>
              <a:p>
                <a:pPr>
                  <a:defRPr sz="900"/>
                </a:pPr>
                <a:endParaRPr lang="es-MX"/>
              </a:p>
            </c:txP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layout/>
                <c15:showLeaderLines val="0"/>
              </c:ext>
            </c:extLst>
          </c:dLbls>
          <c:cat>
            <c:strRef>
              <c:f>'23'!$A$4:$A$12</c:f>
              <c:strCache>
                <c:ptCount val="9"/>
                <c:pt idx="0">
                  <c:v>Quiero Casa</c:v>
                </c:pt>
                <c:pt idx="1">
                  <c:v>3 mil</c:v>
                </c:pt>
                <c:pt idx="2">
                  <c:v>Ubikasa</c:v>
                </c:pt>
                <c:pt idx="3">
                  <c:v>Grupo Urbania</c:v>
                </c:pt>
                <c:pt idx="4">
                  <c:v>Dekah Inm</c:v>
                </c:pt>
                <c:pt idx="5">
                  <c:v>Reside</c:v>
                </c:pt>
                <c:pt idx="6">
                  <c:v>Hogares Union</c:v>
                </c:pt>
                <c:pt idx="7">
                  <c:v>Ara</c:v>
                </c:pt>
                <c:pt idx="8">
                  <c:v>Buen Hogar</c:v>
                </c:pt>
              </c:strCache>
            </c:strRef>
          </c:cat>
          <c:val>
            <c:numRef>
              <c:f>'23'!$B$4:$B$12</c:f>
              <c:numCache>
                <c:formatCode>0%</c:formatCode>
                <c:ptCount val="9"/>
                <c:pt idx="0">
                  <c:v>0.12</c:v>
                </c:pt>
                <c:pt idx="1">
                  <c:v>0.04</c:v>
                </c:pt>
                <c:pt idx="2">
                  <c:v>0.04</c:v>
                </c:pt>
                <c:pt idx="3">
                  <c:v>0.04</c:v>
                </c:pt>
                <c:pt idx="4">
                  <c:v>0.04</c:v>
                </c:pt>
                <c:pt idx="5">
                  <c:v>0.03</c:v>
                </c:pt>
                <c:pt idx="6">
                  <c:v>0.03</c:v>
                </c:pt>
                <c:pt idx="7">
                  <c:v>0.03</c:v>
                </c:pt>
                <c:pt idx="8">
                  <c:v>0.02</c:v>
                </c:pt>
              </c:numCache>
            </c:numRef>
          </c:val>
          <c:extLst xmlns:c16r2="http://schemas.microsoft.com/office/drawing/2015/06/chart">
            <c:ext xmlns:c16="http://schemas.microsoft.com/office/drawing/2014/chart" uri="{C3380CC4-5D6E-409C-BE32-E72D297353CC}">
              <c16:uniqueId val="{00000012-2D1E-4CA6-83A9-D571C14B9407}"/>
            </c:ext>
          </c:extLst>
        </c:ser>
        <c:dLbls>
          <c:showLegendKey val="0"/>
          <c:showVal val="0"/>
          <c:showCatName val="0"/>
          <c:showSerName val="0"/>
          <c:showPercent val="0"/>
          <c:showBubbleSize val="0"/>
        </c:dLbls>
        <c:gapWidth val="150"/>
        <c:axId val="42524672"/>
        <c:axId val="42526208"/>
      </c:barChart>
      <c:catAx>
        <c:axId val="42524672"/>
        <c:scaling>
          <c:orientation val="minMax"/>
        </c:scaling>
        <c:delete val="0"/>
        <c:axPos val="b"/>
        <c:numFmt formatCode="General" sourceLinked="0"/>
        <c:majorTickMark val="out"/>
        <c:minorTickMark val="none"/>
        <c:tickLblPos val="nextTo"/>
        <c:txPr>
          <a:bodyPr/>
          <a:lstStyle/>
          <a:p>
            <a:pPr>
              <a:defRPr sz="800"/>
            </a:pPr>
            <a:endParaRPr lang="es-MX"/>
          </a:p>
        </c:txPr>
        <c:crossAx val="42526208"/>
        <c:crosses val="autoZero"/>
        <c:auto val="1"/>
        <c:lblAlgn val="ctr"/>
        <c:lblOffset val="100"/>
        <c:noMultiLvlLbl val="0"/>
      </c:catAx>
      <c:valAx>
        <c:axId val="42526208"/>
        <c:scaling>
          <c:orientation val="minMax"/>
        </c:scaling>
        <c:delete val="1"/>
        <c:axPos val="l"/>
        <c:numFmt formatCode="0%" sourceLinked="1"/>
        <c:majorTickMark val="out"/>
        <c:minorTickMark val="none"/>
        <c:tickLblPos val="nextTo"/>
        <c:crossAx val="42524672"/>
        <c:crosses val="autoZero"/>
        <c:crossBetween val="between"/>
      </c:valAx>
      <c:spPr>
        <a:noFill/>
      </c:spPr>
    </c:plotArea>
    <c:plotVisOnly val="1"/>
    <c:dispBlanksAs val="gap"/>
    <c:showDLblsOverMax val="0"/>
  </c:chart>
  <c:txPr>
    <a:bodyPr/>
    <a:lstStyle/>
    <a:p>
      <a:pPr>
        <a:defRPr sz="900">
          <a:latin typeface="Arial" panose="020B0604020202020204" pitchFamily="34" charset="0"/>
          <a:cs typeface="Arial" panose="020B0604020202020204" pitchFamily="34" charset="0"/>
        </a:defRPr>
      </a:pPr>
      <a:endParaRPr lang="es-MX"/>
    </a:p>
  </c:tx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8.3333333333333332E-3"/>
          <c:y val="3.9386650885692161E-2"/>
          <c:w val="0.96944444444444444"/>
          <c:h val="0.8294132291217623"/>
        </c:manualLayout>
      </c:layout>
      <c:barChart>
        <c:barDir val="col"/>
        <c:grouping val="stacked"/>
        <c:varyColors val="0"/>
        <c:ser>
          <c:idx val="0"/>
          <c:order val="0"/>
          <c:spPr>
            <a:solidFill>
              <a:schemeClr val="bg1"/>
            </a:solidFill>
          </c:spPr>
          <c:invertIfNegative val="0"/>
          <c:cat>
            <c:strRef>
              <c:f>'Estratregia de inverisón'!$I$53:$O$53</c:f>
              <c:strCache>
                <c:ptCount val="7"/>
                <c:pt idx="0">
                  <c:v>Ventas</c:v>
                </c:pt>
                <c:pt idx="1">
                  <c:v>Costo Total incluyendo terreno</c:v>
                </c:pt>
                <c:pt idx="2">
                  <c:v>Utilidad</c:v>
                </c:pt>
                <c:pt idx="3">
                  <c:v>Crédito Puente</c:v>
                </c:pt>
                <c:pt idx="4">
                  <c:v>Revolvencia</c:v>
                </c:pt>
                <c:pt idx="5">
                  <c:v>Inversión de Capital</c:v>
                </c:pt>
                <c:pt idx="6">
                  <c:v>Flujo al inversionista</c:v>
                </c:pt>
              </c:strCache>
            </c:strRef>
          </c:cat>
          <c:val>
            <c:numRef>
              <c:f>'Estratregia de inverisón'!$I$54:$O$54</c:f>
              <c:numCache>
                <c:formatCode>General</c:formatCode>
                <c:ptCount val="7"/>
                <c:pt idx="2">
                  <c:v>80</c:v>
                </c:pt>
                <c:pt idx="4">
                  <c:v>45</c:v>
                </c:pt>
                <c:pt idx="5">
                  <c:v>52</c:v>
                </c:pt>
                <c:pt idx="6">
                  <c:v>52</c:v>
                </c:pt>
              </c:numCache>
            </c:numRef>
          </c:val>
          <c:extLst xmlns:c16r2="http://schemas.microsoft.com/office/drawing/2015/06/chart">
            <c:ext xmlns:c16="http://schemas.microsoft.com/office/drawing/2014/chart" uri="{C3380CC4-5D6E-409C-BE32-E72D297353CC}">
              <c16:uniqueId val="{00000000-C586-4CE6-B7DA-DF1DAC0F2AFA}"/>
            </c:ext>
          </c:extLst>
        </c:ser>
        <c:ser>
          <c:idx val="1"/>
          <c:order val="1"/>
          <c:spPr>
            <a:solidFill>
              <a:srgbClr val="941114"/>
            </a:solidFill>
          </c:spPr>
          <c:invertIfNegative val="0"/>
          <c:cat>
            <c:strRef>
              <c:f>'Estratregia de inverisón'!$I$53:$O$53</c:f>
              <c:strCache>
                <c:ptCount val="7"/>
                <c:pt idx="0">
                  <c:v>Ventas</c:v>
                </c:pt>
                <c:pt idx="1">
                  <c:v>Costo Total incluyendo terreno</c:v>
                </c:pt>
                <c:pt idx="2">
                  <c:v>Utilidad</c:v>
                </c:pt>
                <c:pt idx="3">
                  <c:v>Crédito Puente</c:v>
                </c:pt>
                <c:pt idx="4">
                  <c:v>Revolvencia</c:v>
                </c:pt>
                <c:pt idx="5">
                  <c:v>Inversión de Capital</c:v>
                </c:pt>
                <c:pt idx="6">
                  <c:v>Flujo al inversionista</c:v>
                </c:pt>
              </c:strCache>
            </c:strRef>
          </c:cat>
          <c:val>
            <c:numRef>
              <c:f>'Estratregia de inverisón'!$I$55:$O$55</c:f>
              <c:numCache>
                <c:formatCode>General</c:formatCode>
                <c:ptCount val="7"/>
                <c:pt idx="0">
                  <c:v>100</c:v>
                </c:pt>
              </c:numCache>
            </c:numRef>
          </c:val>
          <c:extLst xmlns:c16r2="http://schemas.microsoft.com/office/drawing/2015/06/chart">
            <c:ext xmlns:c16="http://schemas.microsoft.com/office/drawing/2014/chart" uri="{C3380CC4-5D6E-409C-BE32-E72D297353CC}">
              <c16:uniqueId val="{00000001-C586-4CE6-B7DA-DF1DAC0F2AFA}"/>
            </c:ext>
          </c:extLst>
        </c:ser>
        <c:ser>
          <c:idx val="2"/>
          <c:order val="2"/>
          <c:spPr>
            <a:solidFill>
              <a:schemeClr val="tx1">
                <a:lumMod val="50000"/>
                <a:lumOff val="50000"/>
              </a:schemeClr>
            </a:solidFill>
          </c:spPr>
          <c:invertIfNegative val="0"/>
          <c:cat>
            <c:strRef>
              <c:f>'Estratregia de inverisón'!$I$53:$O$53</c:f>
              <c:strCache>
                <c:ptCount val="7"/>
                <c:pt idx="0">
                  <c:v>Ventas</c:v>
                </c:pt>
                <c:pt idx="1">
                  <c:v>Costo Total incluyendo terreno</c:v>
                </c:pt>
                <c:pt idx="2">
                  <c:v>Utilidad</c:v>
                </c:pt>
                <c:pt idx="3">
                  <c:v>Crédito Puente</c:v>
                </c:pt>
                <c:pt idx="4">
                  <c:v>Revolvencia</c:v>
                </c:pt>
                <c:pt idx="5">
                  <c:v>Inversión de Capital</c:v>
                </c:pt>
                <c:pt idx="6">
                  <c:v>Flujo al inversionista</c:v>
                </c:pt>
              </c:strCache>
            </c:strRef>
          </c:cat>
          <c:val>
            <c:numRef>
              <c:f>'Estratregia de inverisón'!$I$56:$O$56</c:f>
              <c:numCache>
                <c:formatCode>General</c:formatCode>
                <c:ptCount val="7"/>
                <c:pt idx="1">
                  <c:v>20</c:v>
                </c:pt>
              </c:numCache>
            </c:numRef>
          </c:val>
          <c:extLst xmlns:c16r2="http://schemas.microsoft.com/office/drawing/2015/06/chart">
            <c:ext xmlns:c16="http://schemas.microsoft.com/office/drawing/2014/chart" uri="{C3380CC4-5D6E-409C-BE32-E72D297353CC}">
              <c16:uniqueId val="{00000002-C586-4CE6-B7DA-DF1DAC0F2AFA}"/>
            </c:ext>
          </c:extLst>
        </c:ser>
        <c:ser>
          <c:idx val="3"/>
          <c:order val="3"/>
          <c:spPr>
            <a:solidFill>
              <a:schemeClr val="accent2">
                <a:lumMod val="75000"/>
              </a:schemeClr>
            </a:solidFill>
          </c:spPr>
          <c:invertIfNegative val="0"/>
          <c:cat>
            <c:strRef>
              <c:f>'Estratregia de inverisón'!$I$53:$O$53</c:f>
              <c:strCache>
                <c:ptCount val="7"/>
                <c:pt idx="0">
                  <c:v>Ventas</c:v>
                </c:pt>
                <c:pt idx="1">
                  <c:v>Costo Total incluyendo terreno</c:v>
                </c:pt>
                <c:pt idx="2">
                  <c:v>Utilidad</c:v>
                </c:pt>
                <c:pt idx="3">
                  <c:v>Crédito Puente</c:v>
                </c:pt>
                <c:pt idx="4">
                  <c:v>Revolvencia</c:v>
                </c:pt>
                <c:pt idx="5">
                  <c:v>Inversión de Capital</c:v>
                </c:pt>
                <c:pt idx="6">
                  <c:v>Flujo al inversionista</c:v>
                </c:pt>
              </c:strCache>
            </c:strRef>
          </c:cat>
          <c:val>
            <c:numRef>
              <c:f>'Estratregia de inverisón'!$I$57:$O$57</c:f>
              <c:numCache>
                <c:formatCode>General</c:formatCode>
                <c:ptCount val="7"/>
                <c:pt idx="1">
                  <c:v>60</c:v>
                </c:pt>
              </c:numCache>
            </c:numRef>
          </c:val>
          <c:extLst xmlns:c16r2="http://schemas.microsoft.com/office/drawing/2015/06/chart">
            <c:ext xmlns:c16="http://schemas.microsoft.com/office/drawing/2014/chart" uri="{C3380CC4-5D6E-409C-BE32-E72D297353CC}">
              <c16:uniqueId val="{00000003-C586-4CE6-B7DA-DF1DAC0F2AFA}"/>
            </c:ext>
          </c:extLst>
        </c:ser>
        <c:ser>
          <c:idx val="4"/>
          <c:order val="4"/>
          <c:spPr>
            <a:solidFill>
              <a:schemeClr val="bg1">
                <a:lumMod val="50000"/>
              </a:schemeClr>
            </a:solidFill>
          </c:spPr>
          <c:invertIfNegative val="0"/>
          <c:cat>
            <c:strRef>
              <c:f>'Estratregia de inverisón'!$I$53:$O$53</c:f>
              <c:strCache>
                <c:ptCount val="7"/>
                <c:pt idx="0">
                  <c:v>Ventas</c:v>
                </c:pt>
                <c:pt idx="1">
                  <c:v>Costo Total incluyendo terreno</c:v>
                </c:pt>
                <c:pt idx="2">
                  <c:v>Utilidad</c:v>
                </c:pt>
                <c:pt idx="3">
                  <c:v>Crédito Puente</c:v>
                </c:pt>
                <c:pt idx="4">
                  <c:v>Revolvencia</c:v>
                </c:pt>
                <c:pt idx="5">
                  <c:v>Inversión de Capital</c:v>
                </c:pt>
                <c:pt idx="6">
                  <c:v>Flujo al inversionista</c:v>
                </c:pt>
              </c:strCache>
            </c:strRef>
          </c:cat>
          <c:val>
            <c:numRef>
              <c:f>'Estratregia de inverisón'!$I$58:$O$58</c:f>
              <c:numCache>
                <c:formatCode>General</c:formatCode>
                <c:ptCount val="7"/>
                <c:pt idx="2">
                  <c:v>20</c:v>
                </c:pt>
              </c:numCache>
            </c:numRef>
          </c:val>
          <c:extLst xmlns:c16r2="http://schemas.microsoft.com/office/drawing/2015/06/chart">
            <c:ext xmlns:c16="http://schemas.microsoft.com/office/drawing/2014/chart" uri="{C3380CC4-5D6E-409C-BE32-E72D297353CC}">
              <c16:uniqueId val="{00000004-C586-4CE6-B7DA-DF1DAC0F2AFA}"/>
            </c:ext>
          </c:extLst>
        </c:ser>
        <c:ser>
          <c:idx val="5"/>
          <c:order val="5"/>
          <c:spPr>
            <a:solidFill>
              <a:schemeClr val="accent2"/>
            </a:solidFill>
          </c:spPr>
          <c:invertIfNegative val="0"/>
          <c:cat>
            <c:strRef>
              <c:f>'Estratregia de inverisón'!$I$53:$O$53</c:f>
              <c:strCache>
                <c:ptCount val="7"/>
                <c:pt idx="0">
                  <c:v>Ventas</c:v>
                </c:pt>
                <c:pt idx="1">
                  <c:v>Costo Total incluyendo terreno</c:v>
                </c:pt>
                <c:pt idx="2">
                  <c:v>Utilidad</c:v>
                </c:pt>
                <c:pt idx="3">
                  <c:v>Crédito Puente</c:v>
                </c:pt>
                <c:pt idx="4">
                  <c:v>Revolvencia</c:v>
                </c:pt>
                <c:pt idx="5">
                  <c:v>Inversión de Capital</c:v>
                </c:pt>
                <c:pt idx="6">
                  <c:v>Flujo al inversionista</c:v>
                </c:pt>
              </c:strCache>
            </c:strRef>
          </c:cat>
          <c:val>
            <c:numRef>
              <c:f>'Estratregia de inverisón'!$I$59:$O$59</c:f>
              <c:numCache>
                <c:formatCode>General</c:formatCode>
                <c:ptCount val="7"/>
                <c:pt idx="3">
                  <c:v>45</c:v>
                </c:pt>
              </c:numCache>
            </c:numRef>
          </c:val>
          <c:extLst xmlns:c16r2="http://schemas.microsoft.com/office/drawing/2015/06/chart">
            <c:ext xmlns:c16="http://schemas.microsoft.com/office/drawing/2014/chart" uri="{C3380CC4-5D6E-409C-BE32-E72D297353CC}">
              <c16:uniqueId val="{00000005-C586-4CE6-B7DA-DF1DAC0F2AFA}"/>
            </c:ext>
          </c:extLst>
        </c:ser>
        <c:ser>
          <c:idx val="6"/>
          <c:order val="6"/>
          <c:spPr>
            <a:solidFill>
              <a:schemeClr val="accent1">
                <a:lumMod val="20000"/>
                <a:lumOff val="80000"/>
              </a:schemeClr>
            </a:solidFill>
          </c:spPr>
          <c:invertIfNegative val="0"/>
          <c:cat>
            <c:strRef>
              <c:f>'Estratregia de inverisón'!$I$53:$O$53</c:f>
              <c:strCache>
                <c:ptCount val="7"/>
                <c:pt idx="0">
                  <c:v>Ventas</c:v>
                </c:pt>
                <c:pt idx="1">
                  <c:v>Costo Total incluyendo terreno</c:v>
                </c:pt>
                <c:pt idx="2">
                  <c:v>Utilidad</c:v>
                </c:pt>
                <c:pt idx="3">
                  <c:v>Crédito Puente</c:v>
                </c:pt>
                <c:pt idx="4">
                  <c:v>Revolvencia</c:v>
                </c:pt>
                <c:pt idx="5">
                  <c:v>Inversión de Capital</c:v>
                </c:pt>
                <c:pt idx="6">
                  <c:v>Flujo al inversionista</c:v>
                </c:pt>
              </c:strCache>
            </c:strRef>
          </c:cat>
          <c:val>
            <c:numRef>
              <c:f>'Estratregia de inverisón'!$I$61:$O$61</c:f>
              <c:numCache>
                <c:formatCode>General</c:formatCode>
                <c:ptCount val="7"/>
                <c:pt idx="5">
                  <c:v>28</c:v>
                </c:pt>
              </c:numCache>
            </c:numRef>
          </c:val>
          <c:extLst xmlns:c16r2="http://schemas.microsoft.com/office/drawing/2015/06/chart">
            <c:ext xmlns:c16="http://schemas.microsoft.com/office/drawing/2014/chart" uri="{C3380CC4-5D6E-409C-BE32-E72D297353CC}">
              <c16:uniqueId val="{00000006-C586-4CE6-B7DA-DF1DAC0F2AFA}"/>
            </c:ext>
          </c:extLst>
        </c:ser>
        <c:ser>
          <c:idx val="7"/>
          <c:order val="7"/>
          <c:spPr>
            <a:solidFill>
              <a:schemeClr val="accent2">
                <a:lumMod val="75000"/>
              </a:schemeClr>
            </a:solidFill>
          </c:spPr>
          <c:invertIfNegative val="0"/>
          <c:cat>
            <c:strRef>
              <c:f>'Estratregia de inverisón'!$I$53:$O$53</c:f>
              <c:strCache>
                <c:ptCount val="7"/>
                <c:pt idx="0">
                  <c:v>Ventas</c:v>
                </c:pt>
                <c:pt idx="1">
                  <c:v>Costo Total incluyendo terreno</c:v>
                </c:pt>
                <c:pt idx="2">
                  <c:v>Utilidad</c:v>
                </c:pt>
                <c:pt idx="3">
                  <c:v>Crédito Puente</c:v>
                </c:pt>
                <c:pt idx="4">
                  <c:v>Revolvencia</c:v>
                </c:pt>
                <c:pt idx="5">
                  <c:v>Inversión de Capital</c:v>
                </c:pt>
                <c:pt idx="6">
                  <c:v>Flujo al inversionista</c:v>
                </c:pt>
              </c:strCache>
            </c:strRef>
          </c:cat>
          <c:val>
            <c:numRef>
              <c:f>'Estratregia de inverisón'!$I$62:$O$62</c:f>
              <c:numCache>
                <c:formatCode>General</c:formatCode>
                <c:ptCount val="7"/>
                <c:pt idx="6">
                  <c:v>48</c:v>
                </c:pt>
              </c:numCache>
            </c:numRef>
          </c:val>
          <c:extLst xmlns:c16r2="http://schemas.microsoft.com/office/drawing/2015/06/chart">
            <c:ext xmlns:c16="http://schemas.microsoft.com/office/drawing/2014/chart" uri="{C3380CC4-5D6E-409C-BE32-E72D297353CC}">
              <c16:uniqueId val="{00000007-C586-4CE6-B7DA-DF1DAC0F2AFA}"/>
            </c:ext>
          </c:extLst>
        </c:ser>
        <c:ser>
          <c:idx val="8"/>
          <c:order val="8"/>
          <c:spPr>
            <a:solidFill>
              <a:schemeClr val="bg1">
                <a:lumMod val="50000"/>
              </a:schemeClr>
            </a:solidFill>
          </c:spPr>
          <c:invertIfNegative val="0"/>
          <c:val>
            <c:numRef>
              <c:f>'Estratregia de inverisón'!$I$60:$O$60</c:f>
              <c:numCache>
                <c:formatCode>General</c:formatCode>
                <c:ptCount val="7"/>
                <c:pt idx="4">
                  <c:v>7</c:v>
                </c:pt>
              </c:numCache>
            </c:numRef>
          </c:val>
          <c:extLst xmlns:c16r2="http://schemas.microsoft.com/office/drawing/2015/06/chart">
            <c:ext xmlns:c16="http://schemas.microsoft.com/office/drawing/2014/chart" uri="{C3380CC4-5D6E-409C-BE32-E72D297353CC}">
              <c16:uniqueId val="{00000008-C586-4CE6-B7DA-DF1DAC0F2AFA}"/>
            </c:ext>
          </c:extLst>
        </c:ser>
        <c:dLbls>
          <c:showLegendKey val="0"/>
          <c:showVal val="0"/>
          <c:showCatName val="0"/>
          <c:showSerName val="0"/>
          <c:showPercent val="0"/>
          <c:showBubbleSize val="0"/>
        </c:dLbls>
        <c:gapWidth val="44"/>
        <c:overlap val="100"/>
        <c:axId val="96292224"/>
        <c:axId val="96306304"/>
      </c:barChart>
      <c:catAx>
        <c:axId val="96292224"/>
        <c:scaling>
          <c:orientation val="minMax"/>
        </c:scaling>
        <c:delete val="0"/>
        <c:axPos val="b"/>
        <c:numFmt formatCode="General" sourceLinked="0"/>
        <c:majorTickMark val="out"/>
        <c:minorTickMark val="none"/>
        <c:tickLblPos val="nextTo"/>
        <c:txPr>
          <a:bodyPr/>
          <a:lstStyle/>
          <a:p>
            <a:pPr>
              <a:defRPr sz="1050" b="1">
                <a:latin typeface="Arial" panose="020B0604020202020204" pitchFamily="34" charset="0"/>
                <a:cs typeface="Arial" panose="020B0604020202020204" pitchFamily="34" charset="0"/>
              </a:defRPr>
            </a:pPr>
            <a:endParaRPr lang="es-MX"/>
          </a:p>
        </c:txPr>
        <c:crossAx val="96306304"/>
        <c:crosses val="autoZero"/>
        <c:auto val="1"/>
        <c:lblAlgn val="ctr"/>
        <c:lblOffset val="100"/>
        <c:noMultiLvlLbl val="0"/>
      </c:catAx>
      <c:valAx>
        <c:axId val="96306304"/>
        <c:scaling>
          <c:orientation val="minMax"/>
        </c:scaling>
        <c:delete val="1"/>
        <c:axPos val="l"/>
        <c:numFmt formatCode="General" sourceLinked="1"/>
        <c:majorTickMark val="out"/>
        <c:minorTickMark val="none"/>
        <c:tickLblPos val="nextTo"/>
        <c:crossAx val="96292224"/>
        <c:crosses val="autoZero"/>
        <c:crossBetween val="between"/>
      </c:valAx>
    </c:plotArea>
    <c:plotVisOnly val="1"/>
    <c:dispBlanksAs val="gap"/>
    <c:showDLblsOverMax val="0"/>
  </c:chart>
  <c:spPr>
    <a:ln>
      <a:noFill/>
    </a:ln>
  </c:spPr>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lineChart>
        <c:grouping val="standard"/>
        <c:varyColors val="0"/>
        <c:ser>
          <c:idx val="0"/>
          <c:order val="0"/>
          <c:tx>
            <c:strRef>
              <c:f>'Indices BR vs Total'!$B$1</c:f>
              <c:strCache>
                <c:ptCount val="1"/>
                <c:pt idx="0">
                  <c:v>Bienes Raíces</c:v>
                </c:pt>
              </c:strCache>
            </c:strRef>
          </c:tx>
          <c:spPr>
            <a:ln w="31750" cap="rnd">
              <a:solidFill>
                <a:srgbClr val="C00000"/>
              </a:solidFill>
              <a:round/>
            </a:ln>
            <a:effectLst/>
          </c:spPr>
          <c:marker>
            <c:symbol val="none"/>
          </c:marker>
          <c:cat>
            <c:numRef>
              <c:f>'Indices BR vs Total'!$A$2:$A$1695</c:f>
              <c:numCache>
                <c:formatCode>m/d/yyyy</c:formatCode>
                <c:ptCount val="1694"/>
                <c:pt idx="0">
                  <c:v>40392</c:v>
                </c:pt>
                <c:pt idx="1">
                  <c:v>40393</c:v>
                </c:pt>
                <c:pt idx="2">
                  <c:v>40394</c:v>
                </c:pt>
                <c:pt idx="3">
                  <c:v>40395</c:v>
                </c:pt>
                <c:pt idx="4">
                  <c:v>40396</c:v>
                </c:pt>
                <c:pt idx="5">
                  <c:v>40399</c:v>
                </c:pt>
                <c:pt idx="6">
                  <c:v>40400</c:v>
                </c:pt>
                <c:pt idx="7">
                  <c:v>40401</c:v>
                </c:pt>
                <c:pt idx="8">
                  <c:v>40402</c:v>
                </c:pt>
                <c:pt idx="9">
                  <c:v>40403</c:v>
                </c:pt>
                <c:pt idx="10">
                  <c:v>40406</c:v>
                </c:pt>
                <c:pt idx="11">
                  <c:v>40407</c:v>
                </c:pt>
                <c:pt idx="12">
                  <c:v>40408</c:v>
                </c:pt>
                <c:pt idx="13">
                  <c:v>40409</c:v>
                </c:pt>
                <c:pt idx="14">
                  <c:v>40410</c:v>
                </c:pt>
                <c:pt idx="15">
                  <c:v>40413</c:v>
                </c:pt>
                <c:pt idx="16">
                  <c:v>40414</c:v>
                </c:pt>
                <c:pt idx="17">
                  <c:v>40415</c:v>
                </c:pt>
                <c:pt idx="18">
                  <c:v>40416</c:v>
                </c:pt>
                <c:pt idx="19">
                  <c:v>40417</c:v>
                </c:pt>
                <c:pt idx="20">
                  <c:v>40420</c:v>
                </c:pt>
                <c:pt idx="21">
                  <c:v>40421</c:v>
                </c:pt>
                <c:pt idx="22">
                  <c:v>40422</c:v>
                </c:pt>
                <c:pt idx="23">
                  <c:v>40423</c:v>
                </c:pt>
                <c:pt idx="24">
                  <c:v>40424</c:v>
                </c:pt>
                <c:pt idx="25">
                  <c:v>40427</c:v>
                </c:pt>
                <c:pt idx="26">
                  <c:v>40428</c:v>
                </c:pt>
                <c:pt idx="27">
                  <c:v>40429</c:v>
                </c:pt>
                <c:pt idx="28">
                  <c:v>40430</c:v>
                </c:pt>
                <c:pt idx="29">
                  <c:v>40431</c:v>
                </c:pt>
                <c:pt idx="30">
                  <c:v>40434</c:v>
                </c:pt>
                <c:pt idx="31">
                  <c:v>40435</c:v>
                </c:pt>
                <c:pt idx="32">
                  <c:v>40436</c:v>
                </c:pt>
                <c:pt idx="33">
                  <c:v>40441</c:v>
                </c:pt>
                <c:pt idx="34">
                  <c:v>40442</c:v>
                </c:pt>
                <c:pt idx="35">
                  <c:v>40443</c:v>
                </c:pt>
                <c:pt idx="36">
                  <c:v>40444</c:v>
                </c:pt>
                <c:pt idx="37">
                  <c:v>40445</c:v>
                </c:pt>
                <c:pt idx="38">
                  <c:v>40448</c:v>
                </c:pt>
                <c:pt idx="39">
                  <c:v>40449</c:v>
                </c:pt>
                <c:pt idx="40">
                  <c:v>40450</c:v>
                </c:pt>
                <c:pt idx="41">
                  <c:v>40451</c:v>
                </c:pt>
                <c:pt idx="42">
                  <c:v>40452</c:v>
                </c:pt>
                <c:pt idx="43">
                  <c:v>40455</c:v>
                </c:pt>
                <c:pt idx="44">
                  <c:v>40456</c:v>
                </c:pt>
                <c:pt idx="45">
                  <c:v>40457</c:v>
                </c:pt>
                <c:pt idx="46">
                  <c:v>40458</c:v>
                </c:pt>
                <c:pt idx="47">
                  <c:v>40459</c:v>
                </c:pt>
                <c:pt idx="48">
                  <c:v>40462</c:v>
                </c:pt>
                <c:pt idx="49">
                  <c:v>40463</c:v>
                </c:pt>
                <c:pt idx="50">
                  <c:v>40464</c:v>
                </c:pt>
                <c:pt idx="51">
                  <c:v>40465</c:v>
                </c:pt>
                <c:pt idx="52">
                  <c:v>40466</c:v>
                </c:pt>
                <c:pt idx="53">
                  <c:v>40469</c:v>
                </c:pt>
                <c:pt idx="54">
                  <c:v>40470</c:v>
                </c:pt>
                <c:pt idx="55">
                  <c:v>40471</c:v>
                </c:pt>
                <c:pt idx="56">
                  <c:v>40472</c:v>
                </c:pt>
                <c:pt idx="57">
                  <c:v>40473</c:v>
                </c:pt>
                <c:pt idx="58">
                  <c:v>40476</c:v>
                </c:pt>
                <c:pt idx="59">
                  <c:v>40477</c:v>
                </c:pt>
                <c:pt idx="60">
                  <c:v>40478</c:v>
                </c:pt>
                <c:pt idx="61">
                  <c:v>40479</c:v>
                </c:pt>
                <c:pt idx="62">
                  <c:v>40480</c:v>
                </c:pt>
                <c:pt idx="63">
                  <c:v>40483</c:v>
                </c:pt>
                <c:pt idx="64">
                  <c:v>40485</c:v>
                </c:pt>
                <c:pt idx="65">
                  <c:v>40486</c:v>
                </c:pt>
                <c:pt idx="66">
                  <c:v>40487</c:v>
                </c:pt>
                <c:pt idx="67">
                  <c:v>40490</c:v>
                </c:pt>
                <c:pt idx="68">
                  <c:v>40491</c:v>
                </c:pt>
                <c:pt idx="69">
                  <c:v>40492</c:v>
                </c:pt>
                <c:pt idx="70">
                  <c:v>40493</c:v>
                </c:pt>
                <c:pt idx="71">
                  <c:v>40494</c:v>
                </c:pt>
                <c:pt idx="72">
                  <c:v>40498</c:v>
                </c:pt>
                <c:pt idx="73">
                  <c:v>40499</c:v>
                </c:pt>
                <c:pt idx="74">
                  <c:v>40500</c:v>
                </c:pt>
                <c:pt idx="75">
                  <c:v>40501</c:v>
                </c:pt>
                <c:pt idx="76">
                  <c:v>40504</c:v>
                </c:pt>
                <c:pt idx="77">
                  <c:v>40505</c:v>
                </c:pt>
                <c:pt idx="78">
                  <c:v>40506</c:v>
                </c:pt>
                <c:pt idx="79">
                  <c:v>40508</c:v>
                </c:pt>
                <c:pt idx="80">
                  <c:v>40511</c:v>
                </c:pt>
                <c:pt idx="81">
                  <c:v>40512</c:v>
                </c:pt>
                <c:pt idx="82">
                  <c:v>40513</c:v>
                </c:pt>
                <c:pt idx="83">
                  <c:v>40514</c:v>
                </c:pt>
                <c:pt idx="84">
                  <c:v>40515</c:v>
                </c:pt>
                <c:pt idx="85">
                  <c:v>40518</c:v>
                </c:pt>
                <c:pt idx="86">
                  <c:v>40519</c:v>
                </c:pt>
                <c:pt idx="87">
                  <c:v>40520</c:v>
                </c:pt>
                <c:pt idx="88">
                  <c:v>40521</c:v>
                </c:pt>
                <c:pt idx="89">
                  <c:v>40522</c:v>
                </c:pt>
                <c:pt idx="90">
                  <c:v>40525</c:v>
                </c:pt>
                <c:pt idx="91">
                  <c:v>40526</c:v>
                </c:pt>
                <c:pt idx="92">
                  <c:v>40527</c:v>
                </c:pt>
                <c:pt idx="93">
                  <c:v>40528</c:v>
                </c:pt>
                <c:pt idx="94">
                  <c:v>40529</c:v>
                </c:pt>
                <c:pt idx="95">
                  <c:v>40532</c:v>
                </c:pt>
                <c:pt idx="96">
                  <c:v>40533</c:v>
                </c:pt>
                <c:pt idx="97">
                  <c:v>40534</c:v>
                </c:pt>
                <c:pt idx="98">
                  <c:v>40535</c:v>
                </c:pt>
                <c:pt idx="99">
                  <c:v>40536</c:v>
                </c:pt>
                <c:pt idx="100">
                  <c:v>40539</c:v>
                </c:pt>
                <c:pt idx="101">
                  <c:v>40540</c:v>
                </c:pt>
                <c:pt idx="102">
                  <c:v>40541</c:v>
                </c:pt>
                <c:pt idx="103">
                  <c:v>40542</c:v>
                </c:pt>
                <c:pt idx="104">
                  <c:v>40543</c:v>
                </c:pt>
                <c:pt idx="105">
                  <c:v>40546</c:v>
                </c:pt>
                <c:pt idx="106">
                  <c:v>40547</c:v>
                </c:pt>
                <c:pt idx="107">
                  <c:v>40548</c:v>
                </c:pt>
                <c:pt idx="108">
                  <c:v>40549</c:v>
                </c:pt>
                <c:pt idx="109">
                  <c:v>40550</c:v>
                </c:pt>
                <c:pt idx="110">
                  <c:v>40553</c:v>
                </c:pt>
                <c:pt idx="111">
                  <c:v>40554</c:v>
                </c:pt>
                <c:pt idx="112">
                  <c:v>40555</c:v>
                </c:pt>
                <c:pt idx="113">
                  <c:v>40556</c:v>
                </c:pt>
                <c:pt idx="114">
                  <c:v>40557</c:v>
                </c:pt>
                <c:pt idx="115">
                  <c:v>40560</c:v>
                </c:pt>
                <c:pt idx="116">
                  <c:v>40561</c:v>
                </c:pt>
                <c:pt idx="117">
                  <c:v>40562</c:v>
                </c:pt>
                <c:pt idx="118">
                  <c:v>40563</c:v>
                </c:pt>
                <c:pt idx="119">
                  <c:v>40564</c:v>
                </c:pt>
                <c:pt idx="120">
                  <c:v>40567</c:v>
                </c:pt>
                <c:pt idx="121">
                  <c:v>40568</c:v>
                </c:pt>
                <c:pt idx="122">
                  <c:v>40569</c:v>
                </c:pt>
                <c:pt idx="123">
                  <c:v>40570</c:v>
                </c:pt>
                <c:pt idx="124">
                  <c:v>40571</c:v>
                </c:pt>
                <c:pt idx="125">
                  <c:v>40574</c:v>
                </c:pt>
                <c:pt idx="126">
                  <c:v>40575</c:v>
                </c:pt>
                <c:pt idx="127">
                  <c:v>40576</c:v>
                </c:pt>
                <c:pt idx="128">
                  <c:v>40577</c:v>
                </c:pt>
                <c:pt idx="129">
                  <c:v>40578</c:v>
                </c:pt>
                <c:pt idx="130">
                  <c:v>40582</c:v>
                </c:pt>
                <c:pt idx="131">
                  <c:v>40583</c:v>
                </c:pt>
                <c:pt idx="132">
                  <c:v>40584</c:v>
                </c:pt>
                <c:pt idx="133">
                  <c:v>40585</c:v>
                </c:pt>
                <c:pt idx="134">
                  <c:v>40588</c:v>
                </c:pt>
                <c:pt idx="135">
                  <c:v>40589</c:v>
                </c:pt>
                <c:pt idx="136">
                  <c:v>40590</c:v>
                </c:pt>
                <c:pt idx="137">
                  <c:v>40591</c:v>
                </c:pt>
                <c:pt idx="138">
                  <c:v>40592</c:v>
                </c:pt>
                <c:pt idx="139">
                  <c:v>40595</c:v>
                </c:pt>
                <c:pt idx="140">
                  <c:v>40596</c:v>
                </c:pt>
                <c:pt idx="141">
                  <c:v>40597</c:v>
                </c:pt>
                <c:pt idx="142">
                  <c:v>40598</c:v>
                </c:pt>
                <c:pt idx="143">
                  <c:v>40599</c:v>
                </c:pt>
                <c:pt idx="144">
                  <c:v>40602</c:v>
                </c:pt>
                <c:pt idx="145">
                  <c:v>40603</c:v>
                </c:pt>
                <c:pt idx="146">
                  <c:v>40604</c:v>
                </c:pt>
                <c:pt idx="147">
                  <c:v>40605</c:v>
                </c:pt>
                <c:pt idx="148">
                  <c:v>40606</c:v>
                </c:pt>
                <c:pt idx="149">
                  <c:v>40609</c:v>
                </c:pt>
                <c:pt idx="150">
                  <c:v>40610</c:v>
                </c:pt>
                <c:pt idx="151">
                  <c:v>40611</c:v>
                </c:pt>
                <c:pt idx="152">
                  <c:v>40612</c:v>
                </c:pt>
                <c:pt idx="153">
                  <c:v>40613</c:v>
                </c:pt>
                <c:pt idx="154">
                  <c:v>40616</c:v>
                </c:pt>
                <c:pt idx="155">
                  <c:v>40617</c:v>
                </c:pt>
                <c:pt idx="156">
                  <c:v>40618</c:v>
                </c:pt>
                <c:pt idx="157">
                  <c:v>40619</c:v>
                </c:pt>
                <c:pt idx="158">
                  <c:v>40620</c:v>
                </c:pt>
                <c:pt idx="159">
                  <c:v>40624</c:v>
                </c:pt>
                <c:pt idx="160">
                  <c:v>40625</c:v>
                </c:pt>
                <c:pt idx="161">
                  <c:v>40626</c:v>
                </c:pt>
                <c:pt idx="162">
                  <c:v>40627</c:v>
                </c:pt>
                <c:pt idx="163">
                  <c:v>40630</c:v>
                </c:pt>
                <c:pt idx="164">
                  <c:v>40631</c:v>
                </c:pt>
                <c:pt idx="165">
                  <c:v>40632</c:v>
                </c:pt>
                <c:pt idx="166">
                  <c:v>40633</c:v>
                </c:pt>
                <c:pt idx="167">
                  <c:v>40634</c:v>
                </c:pt>
                <c:pt idx="168">
                  <c:v>40637</c:v>
                </c:pt>
                <c:pt idx="169">
                  <c:v>40638</c:v>
                </c:pt>
                <c:pt idx="170">
                  <c:v>40639</c:v>
                </c:pt>
                <c:pt idx="171">
                  <c:v>40640</c:v>
                </c:pt>
                <c:pt idx="172">
                  <c:v>40641</c:v>
                </c:pt>
                <c:pt idx="173">
                  <c:v>40644</c:v>
                </c:pt>
                <c:pt idx="174">
                  <c:v>40645</c:v>
                </c:pt>
                <c:pt idx="175">
                  <c:v>40646</c:v>
                </c:pt>
                <c:pt idx="176">
                  <c:v>40647</c:v>
                </c:pt>
                <c:pt idx="177">
                  <c:v>40648</c:v>
                </c:pt>
                <c:pt idx="178">
                  <c:v>40651</c:v>
                </c:pt>
                <c:pt idx="179">
                  <c:v>40652</c:v>
                </c:pt>
                <c:pt idx="180">
                  <c:v>40653</c:v>
                </c:pt>
                <c:pt idx="181">
                  <c:v>40658</c:v>
                </c:pt>
                <c:pt idx="182">
                  <c:v>40659</c:v>
                </c:pt>
                <c:pt idx="183">
                  <c:v>40660</c:v>
                </c:pt>
                <c:pt idx="184">
                  <c:v>40661</c:v>
                </c:pt>
                <c:pt idx="185">
                  <c:v>40662</c:v>
                </c:pt>
                <c:pt idx="186">
                  <c:v>40665</c:v>
                </c:pt>
                <c:pt idx="187">
                  <c:v>40666</c:v>
                </c:pt>
                <c:pt idx="188">
                  <c:v>40667</c:v>
                </c:pt>
                <c:pt idx="189">
                  <c:v>40668</c:v>
                </c:pt>
                <c:pt idx="190">
                  <c:v>40669</c:v>
                </c:pt>
                <c:pt idx="191">
                  <c:v>40672</c:v>
                </c:pt>
                <c:pt idx="192">
                  <c:v>40673</c:v>
                </c:pt>
                <c:pt idx="193">
                  <c:v>40674</c:v>
                </c:pt>
                <c:pt idx="194">
                  <c:v>40675</c:v>
                </c:pt>
                <c:pt idx="195">
                  <c:v>40676</c:v>
                </c:pt>
                <c:pt idx="196">
                  <c:v>40679</c:v>
                </c:pt>
                <c:pt idx="197">
                  <c:v>40680</c:v>
                </c:pt>
                <c:pt idx="198">
                  <c:v>40681</c:v>
                </c:pt>
                <c:pt idx="199">
                  <c:v>40682</c:v>
                </c:pt>
                <c:pt idx="200">
                  <c:v>40683</c:v>
                </c:pt>
                <c:pt idx="201">
                  <c:v>40686</c:v>
                </c:pt>
                <c:pt idx="202">
                  <c:v>40687</c:v>
                </c:pt>
                <c:pt idx="203">
                  <c:v>40688</c:v>
                </c:pt>
                <c:pt idx="204">
                  <c:v>40689</c:v>
                </c:pt>
                <c:pt idx="205">
                  <c:v>40690</c:v>
                </c:pt>
                <c:pt idx="206">
                  <c:v>40693</c:v>
                </c:pt>
                <c:pt idx="207">
                  <c:v>40694</c:v>
                </c:pt>
                <c:pt idx="208">
                  <c:v>40695</c:v>
                </c:pt>
                <c:pt idx="209">
                  <c:v>40696</c:v>
                </c:pt>
                <c:pt idx="210">
                  <c:v>40697</c:v>
                </c:pt>
                <c:pt idx="211">
                  <c:v>40700</c:v>
                </c:pt>
                <c:pt idx="212">
                  <c:v>40701</c:v>
                </c:pt>
                <c:pt idx="213">
                  <c:v>40702</c:v>
                </c:pt>
                <c:pt idx="214">
                  <c:v>40703</c:v>
                </c:pt>
                <c:pt idx="215">
                  <c:v>40704</c:v>
                </c:pt>
                <c:pt idx="216">
                  <c:v>40707</c:v>
                </c:pt>
                <c:pt idx="217">
                  <c:v>40708</c:v>
                </c:pt>
                <c:pt idx="218">
                  <c:v>40709</c:v>
                </c:pt>
                <c:pt idx="219">
                  <c:v>40710</c:v>
                </c:pt>
                <c:pt idx="220">
                  <c:v>40711</c:v>
                </c:pt>
                <c:pt idx="221">
                  <c:v>40714</c:v>
                </c:pt>
                <c:pt idx="222">
                  <c:v>40715</c:v>
                </c:pt>
                <c:pt idx="223">
                  <c:v>40716</c:v>
                </c:pt>
                <c:pt idx="224">
                  <c:v>40717</c:v>
                </c:pt>
                <c:pt idx="225">
                  <c:v>40718</c:v>
                </c:pt>
                <c:pt idx="226">
                  <c:v>40721</c:v>
                </c:pt>
                <c:pt idx="227">
                  <c:v>40722</c:v>
                </c:pt>
                <c:pt idx="228">
                  <c:v>40723</c:v>
                </c:pt>
                <c:pt idx="229">
                  <c:v>40724</c:v>
                </c:pt>
                <c:pt idx="230">
                  <c:v>40725</c:v>
                </c:pt>
                <c:pt idx="231">
                  <c:v>40728</c:v>
                </c:pt>
                <c:pt idx="232">
                  <c:v>40729</c:v>
                </c:pt>
                <c:pt idx="233">
                  <c:v>40730</c:v>
                </c:pt>
                <c:pt idx="234">
                  <c:v>40731</c:v>
                </c:pt>
                <c:pt idx="235">
                  <c:v>40732</c:v>
                </c:pt>
                <c:pt idx="236">
                  <c:v>40735</c:v>
                </c:pt>
                <c:pt idx="237">
                  <c:v>40736</c:v>
                </c:pt>
                <c:pt idx="238">
                  <c:v>40737</c:v>
                </c:pt>
                <c:pt idx="239">
                  <c:v>40738</c:v>
                </c:pt>
                <c:pt idx="240">
                  <c:v>40739</c:v>
                </c:pt>
                <c:pt idx="241">
                  <c:v>40742</c:v>
                </c:pt>
                <c:pt idx="242">
                  <c:v>40743</c:v>
                </c:pt>
                <c:pt idx="243">
                  <c:v>40744</c:v>
                </c:pt>
                <c:pt idx="244">
                  <c:v>40745</c:v>
                </c:pt>
                <c:pt idx="245">
                  <c:v>40746</c:v>
                </c:pt>
                <c:pt idx="246">
                  <c:v>40749</c:v>
                </c:pt>
                <c:pt idx="247">
                  <c:v>40750</c:v>
                </c:pt>
                <c:pt idx="248">
                  <c:v>40751</c:v>
                </c:pt>
                <c:pt idx="249">
                  <c:v>40752</c:v>
                </c:pt>
                <c:pt idx="250">
                  <c:v>40753</c:v>
                </c:pt>
                <c:pt idx="251">
                  <c:v>40756</c:v>
                </c:pt>
                <c:pt idx="252">
                  <c:v>40757</c:v>
                </c:pt>
                <c:pt idx="253">
                  <c:v>40758</c:v>
                </c:pt>
                <c:pt idx="254">
                  <c:v>40759</c:v>
                </c:pt>
                <c:pt idx="255">
                  <c:v>40760</c:v>
                </c:pt>
                <c:pt idx="256">
                  <c:v>40763</c:v>
                </c:pt>
                <c:pt idx="257">
                  <c:v>40764</c:v>
                </c:pt>
                <c:pt idx="258">
                  <c:v>40765</c:v>
                </c:pt>
                <c:pt idx="259">
                  <c:v>40766</c:v>
                </c:pt>
                <c:pt idx="260">
                  <c:v>40767</c:v>
                </c:pt>
                <c:pt idx="261">
                  <c:v>40770</c:v>
                </c:pt>
                <c:pt idx="262">
                  <c:v>40771</c:v>
                </c:pt>
                <c:pt idx="263">
                  <c:v>40772</c:v>
                </c:pt>
                <c:pt idx="264">
                  <c:v>40773</c:v>
                </c:pt>
                <c:pt idx="265">
                  <c:v>40774</c:v>
                </c:pt>
                <c:pt idx="266">
                  <c:v>40777</c:v>
                </c:pt>
                <c:pt idx="267">
                  <c:v>40778</c:v>
                </c:pt>
                <c:pt idx="268">
                  <c:v>40779</c:v>
                </c:pt>
                <c:pt idx="269">
                  <c:v>40780</c:v>
                </c:pt>
                <c:pt idx="270">
                  <c:v>40781</c:v>
                </c:pt>
                <c:pt idx="271">
                  <c:v>40784</c:v>
                </c:pt>
                <c:pt idx="272">
                  <c:v>40785</c:v>
                </c:pt>
                <c:pt idx="273">
                  <c:v>40786</c:v>
                </c:pt>
                <c:pt idx="274">
                  <c:v>40787</c:v>
                </c:pt>
                <c:pt idx="275">
                  <c:v>40788</c:v>
                </c:pt>
                <c:pt idx="276">
                  <c:v>40791</c:v>
                </c:pt>
                <c:pt idx="277">
                  <c:v>40792</c:v>
                </c:pt>
                <c:pt idx="278">
                  <c:v>40793</c:v>
                </c:pt>
                <c:pt idx="279">
                  <c:v>40794</c:v>
                </c:pt>
                <c:pt idx="280">
                  <c:v>40795</c:v>
                </c:pt>
                <c:pt idx="281">
                  <c:v>40798</c:v>
                </c:pt>
                <c:pt idx="282">
                  <c:v>40799</c:v>
                </c:pt>
                <c:pt idx="283">
                  <c:v>40800</c:v>
                </c:pt>
                <c:pt idx="284">
                  <c:v>40801</c:v>
                </c:pt>
                <c:pt idx="285">
                  <c:v>40805</c:v>
                </c:pt>
                <c:pt idx="286">
                  <c:v>40806</c:v>
                </c:pt>
                <c:pt idx="287">
                  <c:v>40807</c:v>
                </c:pt>
                <c:pt idx="288">
                  <c:v>40808</c:v>
                </c:pt>
                <c:pt idx="289">
                  <c:v>40809</c:v>
                </c:pt>
                <c:pt idx="290">
                  <c:v>40812</c:v>
                </c:pt>
                <c:pt idx="291">
                  <c:v>40813</c:v>
                </c:pt>
                <c:pt idx="292">
                  <c:v>40814</c:v>
                </c:pt>
                <c:pt idx="293">
                  <c:v>40815</c:v>
                </c:pt>
                <c:pt idx="294">
                  <c:v>40816</c:v>
                </c:pt>
                <c:pt idx="295">
                  <c:v>40819</c:v>
                </c:pt>
                <c:pt idx="296">
                  <c:v>40820</c:v>
                </c:pt>
                <c:pt idx="297">
                  <c:v>40821</c:v>
                </c:pt>
                <c:pt idx="298">
                  <c:v>40822</c:v>
                </c:pt>
                <c:pt idx="299">
                  <c:v>40823</c:v>
                </c:pt>
                <c:pt idx="300">
                  <c:v>40826</c:v>
                </c:pt>
                <c:pt idx="301">
                  <c:v>40827</c:v>
                </c:pt>
                <c:pt idx="302">
                  <c:v>40828</c:v>
                </c:pt>
                <c:pt idx="303">
                  <c:v>40829</c:v>
                </c:pt>
                <c:pt idx="304">
                  <c:v>40830</c:v>
                </c:pt>
                <c:pt idx="305">
                  <c:v>40833</c:v>
                </c:pt>
                <c:pt idx="306">
                  <c:v>40834</c:v>
                </c:pt>
                <c:pt idx="307">
                  <c:v>40835</c:v>
                </c:pt>
                <c:pt idx="308">
                  <c:v>40836</c:v>
                </c:pt>
                <c:pt idx="309">
                  <c:v>40837</c:v>
                </c:pt>
                <c:pt idx="310">
                  <c:v>40840</c:v>
                </c:pt>
                <c:pt idx="311">
                  <c:v>40841</c:v>
                </c:pt>
                <c:pt idx="312">
                  <c:v>40842</c:v>
                </c:pt>
                <c:pt idx="313">
                  <c:v>40843</c:v>
                </c:pt>
                <c:pt idx="314">
                  <c:v>40844</c:v>
                </c:pt>
                <c:pt idx="315">
                  <c:v>40847</c:v>
                </c:pt>
                <c:pt idx="316">
                  <c:v>40848</c:v>
                </c:pt>
                <c:pt idx="317">
                  <c:v>40850</c:v>
                </c:pt>
                <c:pt idx="318">
                  <c:v>40851</c:v>
                </c:pt>
                <c:pt idx="319">
                  <c:v>40854</c:v>
                </c:pt>
                <c:pt idx="320">
                  <c:v>40855</c:v>
                </c:pt>
                <c:pt idx="321">
                  <c:v>40856</c:v>
                </c:pt>
                <c:pt idx="322">
                  <c:v>40857</c:v>
                </c:pt>
                <c:pt idx="323">
                  <c:v>40858</c:v>
                </c:pt>
                <c:pt idx="324">
                  <c:v>40861</c:v>
                </c:pt>
                <c:pt idx="325">
                  <c:v>40862</c:v>
                </c:pt>
                <c:pt idx="326">
                  <c:v>40863</c:v>
                </c:pt>
                <c:pt idx="327">
                  <c:v>40864</c:v>
                </c:pt>
                <c:pt idx="328">
                  <c:v>40865</c:v>
                </c:pt>
                <c:pt idx="329">
                  <c:v>40869</c:v>
                </c:pt>
                <c:pt idx="330">
                  <c:v>40870</c:v>
                </c:pt>
                <c:pt idx="331">
                  <c:v>40871</c:v>
                </c:pt>
                <c:pt idx="332">
                  <c:v>40872</c:v>
                </c:pt>
                <c:pt idx="333">
                  <c:v>40875</c:v>
                </c:pt>
                <c:pt idx="334">
                  <c:v>40876</c:v>
                </c:pt>
                <c:pt idx="335">
                  <c:v>40877</c:v>
                </c:pt>
                <c:pt idx="336">
                  <c:v>40878</c:v>
                </c:pt>
                <c:pt idx="337">
                  <c:v>40879</c:v>
                </c:pt>
                <c:pt idx="338">
                  <c:v>40882</c:v>
                </c:pt>
                <c:pt idx="339">
                  <c:v>40883</c:v>
                </c:pt>
                <c:pt idx="340">
                  <c:v>40884</c:v>
                </c:pt>
                <c:pt idx="341">
                  <c:v>40885</c:v>
                </c:pt>
                <c:pt idx="342">
                  <c:v>40886</c:v>
                </c:pt>
                <c:pt idx="343">
                  <c:v>40890</c:v>
                </c:pt>
                <c:pt idx="344">
                  <c:v>40891</c:v>
                </c:pt>
                <c:pt idx="345">
                  <c:v>40892</c:v>
                </c:pt>
                <c:pt idx="346">
                  <c:v>40893</c:v>
                </c:pt>
                <c:pt idx="347">
                  <c:v>40896</c:v>
                </c:pt>
                <c:pt idx="348">
                  <c:v>40897</c:v>
                </c:pt>
                <c:pt idx="349">
                  <c:v>40898</c:v>
                </c:pt>
                <c:pt idx="350">
                  <c:v>40899</c:v>
                </c:pt>
                <c:pt idx="351">
                  <c:v>40900</c:v>
                </c:pt>
                <c:pt idx="352">
                  <c:v>40903</c:v>
                </c:pt>
                <c:pt idx="353">
                  <c:v>40904</c:v>
                </c:pt>
                <c:pt idx="354">
                  <c:v>40905</c:v>
                </c:pt>
                <c:pt idx="355">
                  <c:v>40906</c:v>
                </c:pt>
                <c:pt idx="356">
                  <c:v>40907</c:v>
                </c:pt>
                <c:pt idx="357">
                  <c:v>40910</c:v>
                </c:pt>
                <c:pt idx="358">
                  <c:v>40911</c:v>
                </c:pt>
                <c:pt idx="359">
                  <c:v>40912</c:v>
                </c:pt>
                <c:pt idx="360">
                  <c:v>40913</c:v>
                </c:pt>
                <c:pt idx="361">
                  <c:v>40914</c:v>
                </c:pt>
                <c:pt idx="362">
                  <c:v>40917</c:v>
                </c:pt>
                <c:pt idx="363">
                  <c:v>40918</c:v>
                </c:pt>
                <c:pt idx="364">
                  <c:v>40919</c:v>
                </c:pt>
                <c:pt idx="365">
                  <c:v>40920</c:v>
                </c:pt>
                <c:pt idx="366">
                  <c:v>40921</c:v>
                </c:pt>
                <c:pt idx="367">
                  <c:v>40924</c:v>
                </c:pt>
                <c:pt idx="368">
                  <c:v>40925</c:v>
                </c:pt>
                <c:pt idx="369">
                  <c:v>40926</c:v>
                </c:pt>
                <c:pt idx="370">
                  <c:v>40927</c:v>
                </c:pt>
                <c:pt idx="371">
                  <c:v>40928</c:v>
                </c:pt>
                <c:pt idx="372">
                  <c:v>40931</c:v>
                </c:pt>
                <c:pt idx="373">
                  <c:v>40932</c:v>
                </c:pt>
                <c:pt idx="374">
                  <c:v>40933</c:v>
                </c:pt>
                <c:pt idx="375">
                  <c:v>40934</c:v>
                </c:pt>
                <c:pt idx="376">
                  <c:v>40935</c:v>
                </c:pt>
                <c:pt idx="377">
                  <c:v>40938</c:v>
                </c:pt>
                <c:pt idx="378">
                  <c:v>40939</c:v>
                </c:pt>
                <c:pt idx="379">
                  <c:v>40940</c:v>
                </c:pt>
                <c:pt idx="380">
                  <c:v>40941</c:v>
                </c:pt>
                <c:pt idx="381">
                  <c:v>40942</c:v>
                </c:pt>
                <c:pt idx="382">
                  <c:v>40946</c:v>
                </c:pt>
                <c:pt idx="383">
                  <c:v>40947</c:v>
                </c:pt>
                <c:pt idx="384">
                  <c:v>40948</c:v>
                </c:pt>
                <c:pt idx="385">
                  <c:v>40949</c:v>
                </c:pt>
                <c:pt idx="386">
                  <c:v>40952</c:v>
                </c:pt>
                <c:pt idx="387">
                  <c:v>40953</c:v>
                </c:pt>
                <c:pt idx="388">
                  <c:v>40954</c:v>
                </c:pt>
                <c:pt idx="389">
                  <c:v>40955</c:v>
                </c:pt>
                <c:pt idx="390">
                  <c:v>40956</c:v>
                </c:pt>
                <c:pt idx="391">
                  <c:v>40959</c:v>
                </c:pt>
                <c:pt idx="392">
                  <c:v>40960</c:v>
                </c:pt>
                <c:pt idx="393">
                  <c:v>40961</c:v>
                </c:pt>
                <c:pt idx="394">
                  <c:v>40962</c:v>
                </c:pt>
                <c:pt idx="395">
                  <c:v>40963</c:v>
                </c:pt>
                <c:pt idx="396">
                  <c:v>40966</c:v>
                </c:pt>
                <c:pt idx="397">
                  <c:v>40967</c:v>
                </c:pt>
                <c:pt idx="398">
                  <c:v>40968</c:v>
                </c:pt>
                <c:pt idx="399">
                  <c:v>40969</c:v>
                </c:pt>
                <c:pt idx="400">
                  <c:v>40970</c:v>
                </c:pt>
                <c:pt idx="401">
                  <c:v>40973</c:v>
                </c:pt>
                <c:pt idx="402">
                  <c:v>40974</c:v>
                </c:pt>
                <c:pt idx="403">
                  <c:v>40975</c:v>
                </c:pt>
                <c:pt idx="404">
                  <c:v>40976</c:v>
                </c:pt>
                <c:pt idx="405">
                  <c:v>40977</c:v>
                </c:pt>
                <c:pt idx="406">
                  <c:v>40980</c:v>
                </c:pt>
                <c:pt idx="407">
                  <c:v>40981</c:v>
                </c:pt>
                <c:pt idx="408">
                  <c:v>40982</c:v>
                </c:pt>
                <c:pt idx="409">
                  <c:v>40983</c:v>
                </c:pt>
                <c:pt idx="410">
                  <c:v>40984</c:v>
                </c:pt>
                <c:pt idx="411">
                  <c:v>40988</c:v>
                </c:pt>
                <c:pt idx="412">
                  <c:v>40989</c:v>
                </c:pt>
                <c:pt idx="413">
                  <c:v>40990</c:v>
                </c:pt>
                <c:pt idx="414">
                  <c:v>40991</c:v>
                </c:pt>
                <c:pt idx="415">
                  <c:v>40994</c:v>
                </c:pt>
                <c:pt idx="416">
                  <c:v>40995</c:v>
                </c:pt>
                <c:pt idx="417">
                  <c:v>40996</c:v>
                </c:pt>
                <c:pt idx="418">
                  <c:v>40997</c:v>
                </c:pt>
                <c:pt idx="419">
                  <c:v>40998</c:v>
                </c:pt>
                <c:pt idx="420">
                  <c:v>41001</c:v>
                </c:pt>
                <c:pt idx="421">
                  <c:v>41002</c:v>
                </c:pt>
                <c:pt idx="422">
                  <c:v>41003</c:v>
                </c:pt>
                <c:pt idx="423">
                  <c:v>41008</c:v>
                </c:pt>
                <c:pt idx="424">
                  <c:v>41009</c:v>
                </c:pt>
                <c:pt idx="425">
                  <c:v>41010</c:v>
                </c:pt>
                <c:pt idx="426">
                  <c:v>41011</c:v>
                </c:pt>
                <c:pt idx="427">
                  <c:v>41012</c:v>
                </c:pt>
                <c:pt idx="428">
                  <c:v>41015</c:v>
                </c:pt>
                <c:pt idx="429">
                  <c:v>41016</c:v>
                </c:pt>
                <c:pt idx="430">
                  <c:v>41017</c:v>
                </c:pt>
                <c:pt idx="431">
                  <c:v>41018</c:v>
                </c:pt>
                <c:pt idx="432">
                  <c:v>41019</c:v>
                </c:pt>
                <c:pt idx="433">
                  <c:v>41022</c:v>
                </c:pt>
                <c:pt idx="434">
                  <c:v>41023</c:v>
                </c:pt>
                <c:pt idx="435">
                  <c:v>41024</c:v>
                </c:pt>
                <c:pt idx="436">
                  <c:v>41025</c:v>
                </c:pt>
                <c:pt idx="437">
                  <c:v>41026</c:v>
                </c:pt>
                <c:pt idx="438">
                  <c:v>41029</c:v>
                </c:pt>
                <c:pt idx="439">
                  <c:v>41031</c:v>
                </c:pt>
                <c:pt idx="440">
                  <c:v>41032</c:v>
                </c:pt>
                <c:pt idx="441">
                  <c:v>41033</c:v>
                </c:pt>
                <c:pt idx="442">
                  <c:v>41036</c:v>
                </c:pt>
                <c:pt idx="443">
                  <c:v>41037</c:v>
                </c:pt>
                <c:pt idx="444">
                  <c:v>41038</c:v>
                </c:pt>
                <c:pt idx="445">
                  <c:v>41039</c:v>
                </c:pt>
                <c:pt idx="446">
                  <c:v>41040</c:v>
                </c:pt>
                <c:pt idx="447">
                  <c:v>41043</c:v>
                </c:pt>
                <c:pt idx="448">
                  <c:v>41044</c:v>
                </c:pt>
                <c:pt idx="449">
                  <c:v>41045</c:v>
                </c:pt>
                <c:pt idx="450">
                  <c:v>41046</c:v>
                </c:pt>
                <c:pt idx="451">
                  <c:v>41047</c:v>
                </c:pt>
                <c:pt idx="452">
                  <c:v>41050</c:v>
                </c:pt>
                <c:pt idx="453">
                  <c:v>41051</c:v>
                </c:pt>
                <c:pt idx="454">
                  <c:v>41052</c:v>
                </c:pt>
                <c:pt idx="455">
                  <c:v>41053</c:v>
                </c:pt>
                <c:pt idx="456">
                  <c:v>41054</c:v>
                </c:pt>
                <c:pt idx="457">
                  <c:v>41057</c:v>
                </c:pt>
                <c:pt idx="458">
                  <c:v>41058</c:v>
                </c:pt>
                <c:pt idx="459">
                  <c:v>41059</c:v>
                </c:pt>
                <c:pt idx="460">
                  <c:v>41060</c:v>
                </c:pt>
                <c:pt idx="461">
                  <c:v>41061</c:v>
                </c:pt>
                <c:pt idx="462">
                  <c:v>41064</c:v>
                </c:pt>
                <c:pt idx="463">
                  <c:v>41065</c:v>
                </c:pt>
                <c:pt idx="464">
                  <c:v>41066</c:v>
                </c:pt>
                <c:pt idx="465">
                  <c:v>41067</c:v>
                </c:pt>
                <c:pt idx="466">
                  <c:v>41068</c:v>
                </c:pt>
                <c:pt idx="467">
                  <c:v>41071</c:v>
                </c:pt>
                <c:pt idx="468">
                  <c:v>41072</c:v>
                </c:pt>
                <c:pt idx="469">
                  <c:v>41073</c:v>
                </c:pt>
                <c:pt idx="470">
                  <c:v>41074</c:v>
                </c:pt>
                <c:pt idx="471">
                  <c:v>41075</c:v>
                </c:pt>
                <c:pt idx="472">
                  <c:v>41078</c:v>
                </c:pt>
                <c:pt idx="473">
                  <c:v>41079</c:v>
                </c:pt>
                <c:pt idx="474">
                  <c:v>41080</c:v>
                </c:pt>
                <c:pt idx="475">
                  <c:v>41081</c:v>
                </c:pt>
                <c:pt idx="476">
                  <c:v>41082</c:v>
                </c:pt>
                <c:pt idx="477">
                  <c:v>41085</c:v>
                </c:pt>
                <c:pt idx="478">
                  <c:v>41086</c:v>
                </c:pt>
                <c:pt idx="479">
                  <c:v>41087</c:v>
                </c:pt>
                <c:pt idx="480">
                  <c:v>41088</c:v>
                </c:pt>
                <c:pt idx="481">
                  <c:v>41089</c:v>
                </c:pt>
                <c:pt idx="482">
                  <c:v>41092</c:v>
                </c:pt>
                <c:pt idx="483">
                  <c:v>41093</c:v>
                </c:pt>
                <c:pt idx="484">
                  <c:v>41094</c:v>
                </c:pt>
                <c:pt idx="485">
                  <c:v>41095</c:v>
                </c:pt>
                <c:pt idx="486">
                  <c:v>41096</c:v>
                </c:pt>
                <c:pt idx="487">
                  <c:v>41099</c:v>
                </c:pt>
                <c:pt idx="488">
                  <c:v>41100</c:v>
                </c:pt>
                <c:pt idx="489">
                  <c:v>41101</c:v>
                </c:pt>
                <c:pt idx="490">
                  <c:v>41102</c:v>
                </c:pt>
                <c:pt idx="491">
                  <c:v>41103</c:v>
                </c:pt>
                <c:pt idx="492">
                  <c:v>41106</c:v>
                </c:pt>
                <c:pt idx="493">
                  <c:v>41107</c:v>
                </c:pt>
                <c:pt idx="494">
                  <c:v>41108</c:v>
                </c:pt>
                <c:pt idx="495">
                  <c:v>41109</c:v>
                </c:pt>
                <c:pt idx="496">
                  <c:v>41110</c:v>
                </c:pt>
                <c:pt idx="497">
                  <c:v>41113</c:v>
                </c:pt>
                <c:pt idx="498">
                  <c:v>41114</c:v>
                </c:pt>
                <c:pt idx="499">
                  <c:v>41115</c:v>
                </c:pt>
                <c:pt idx="500">
                  <c:v>41116</c:v>
                </c:pt>
                <c:pt idx="501">
                  <c:v>41117</c:v>
                </c:pt>
                <c:pt idx="502">
                  <c:v>41120</c:v>
                </c:pt>
                <c:pt idx="503">
                  <c:v>41121</c:v>
                </c:pt>
                <c:pt idx="504">
                  <c:v>41122</c:v>
                </c:pt>
                <c:pt idx="505">
                  <c:v>41123</c:v>
                </c:pt>
                <c:pt idx="506">
                  <c:v>41124</c:v>
                </c:pt>
                <c:pt idx="507">
                  <c:v>41127</c:v>
                </c:pt>
                <c:pt idx="508">
                  <c:v>41128</c:v>
                </c:pt>
                <c:pt idx="509">
                  <c:v>41129</c:v>
                </c:pt>
                <c:pt idx="510">
                  <c:v>41130</c:v>
                </c:pt>
                <c:pt idx="511">
                  <c:v>41131</c:v>
                </c:pt>
                <c:pt idx="512">
                  <c:v>41134</c:v>
                </c:pt>
                <c:pt idx="513">
                  <c:v>41135</c:v>
                </c:pt>
                <c:pt idx="514">
                  <c:v>41136</c:v>
                </c:pt>
                <c:pt idx="515">
                  <c:v>41137</c:v>
                </c:pt>
                <c:pt idx="516">
                  <c:v>41138</c:v>
                </c:pt>
                <c:pt idx="517">
                  <c:v>41141</c:v>
                </c:pt>
                <c:pt idx="518">
                  <c:v>41142</c:v>
                </c:pt>
                <c:pt idx="519">
                  <c:v>41143</c:v>
                </c:pt>
                <c:pt idx="520">
                  <c:v>41144</c:v>
                </c:pt>
                <c:pt idx="521">
                  <c:v>41145</c:v>
                </c:pt>
                <c:pt idx="522">
                  <c:v>41148</c:v>
                </c:pt>
                <c:pt idx="523">
                  <c:v>41149</c:v>
                </c:pt>
                <c:pt idx="524">
                  <c:v>41150</c:v>
                </c:pt>
                <c:pt idx="525">
                  <c:v>41151</c:v>
                </c:pt>
                <c:pt idx="526">
                  <c:v>41152</c:v>
                </c:pt>
                <c:pt idx="527">
                  <c:v>41155</c:v>
                </c:pt>
                <c:pt idx="528">
                  <c:v>41156</c:v>
                </c:pt>
                <c:pt idx="529">
                  <c:v>41157</c:v>
                </c:pt>
                <c:pt idx="530">
                  <c:v>41158</c:v>
                </c:pt>
                <c:pt idx="531">
                  <c:v>41159</c:v>
                </c:pt>
                <c:pt idx="532">
                  <c:v>41162</c:v>
                </c:pt>
                <c:pt idx="533">
                  <c:v>41163</c:v>
                </c:pt>
                <c:pt idx="534">
                  <c:v>41164</c:v>
                </c:pt>
                <c:pt idx="535">
                  <c:v>41165</c:v>
                </c:pt>
                <c:pt idx="536">
                  <c:v>41166</c:v>
                </c:pt>
                <c:pt idx="537">
                  <c:v>41169</c:v>
                </c:pt>
                <c:pt idx="538">
                  <c:v>41170</c:v>
                </c:pt>
                <c:pt idx="539">
                  <c:v>41171</c:v>
                </c:pt>
                <c:pt idx="540">
                  <c:v>41172</c:v>
                </c:pt>
                <c:pt idx="541">
                  <c:v>41173</c:v>
                </c:pt>
                <c:pt idx="542">
                  <c:v>41176</c:v>
                </c:pt>
                <c:pt idx="543">
                  <c:v>41177</c:v>
                </c:pt>
                <c:pt idx="544">
                  <c:v>41178</c:v>
                </c:pt>
                <c:pt idx="545">
                  <c:v>41179</c:v>
                </c:pt>
                <c:pt idx="546">
                  <c:v>41180</c:v>
                </c:pt>
                <c:pt idx="547">
                  <c:v>41183</c:v>
                </c:pt>
                <c:pt idx="548">
                  <c:v>41184</c:v>
                </c:pt>
                <c:pt idx="549">
                  <c:v>41185</c:v>
                </c:pt>
                <c:pt idx="550">
                  <c:v>41186</c:v>
                </c:pt>
                <c:pt idx="551">
                  <c:v>41187</c:v>
                </c:pt>
                <c:pt idx="552">
                  <c:v>41190</c:v>
                </c:pt>
                <c:pt idx="553">
                  <c:v>41191</c:v>
                </c:pt>
                <c:pt idx="554">
                  <c:v>41192</c:v>
                </c:pt>
                <c:pt idx="555">
                  <c:v>41193</c:v>
                </c:pt>
                <c:pt idx="556">
                  <c:v>41194</c:v>
                </c:pt>
                <c:pt idx="557">
                  <c:v>41197</c:v>
                </c:pt>
                <c:pt idx="558">
                  <c:v>41198</c:v>
                </c:pt>
                <c:pt idx="559">
                  <c:v>41199</c:v>
                </c:pt>
                <c:pt idx="560">
                  <c:v>41200</c:v>
                </c:pt>
                <c:pt idx="561">
                  <c:v>41201</c:v>
                </c:pt>
                <c:pt idx="562">
                  <c:v>41204</c:v>
                </c:pt>
                <c:pt idx="563">
                  <c:v>41205</c:v>
                </c:pt>
                <c:pt idx="564">
                  <c:v>41206</c:v>
                </c:pt>
                <c:pt idx="565">
                  <c:v>41207</c:v>
                </c:pt>
                <c:pt idx="566">
                  <c:v>41208</c:v>
                </c:pt>
                <c:pt idx="567">
                  <c:v>41211</c:v>
                </c:pt>
                <c:pt idx="568">
                  <c:v>41212</c:v>
                </c:pt>
                <c:pt idx="569">
                  <c:v>41213</c:v>
                </c:pt>
                <c:pt idx="570">
                  <c:v>41214</c:v>
                </c:pt>
                <c:pt idx="571">
                  <c:v>41218</c:v>
                </c:pt>
                <c:pt idx="572">
                  <c:v>41219</c:v>
                </c:pt>
                <c:pt idx="573">
                  <c:v>41220</c:v>
                </c:pt>
                <c:pt idx="574">
                  <c:v>41221</c:v>
                </c:pt>
                <c:pt idx="575">
                  <c:v>41222</c:v>
                </c:pt>
                <c:pt idx="576">
                  <c:v>41225</c:v>
                </c:pt>
                <c:pt idx="577">
                  <c:v>41226</c:v>
                </c:pt>
                <c:pt idx="578">
                  <c:v>41227</c:v>
                </c:pt>
                <c:pt idx="579">
                  <c:v>41228</c:v>
                </c:pt>
                <c:pt idx="580">
                  <c:v>41229</c:v>
                </c:pt>
                <c:pt idx="581">
                  <c:v>41233</c:v>
                </c:pt>
                <c:pt idx="582">
                  <c:v>41234</c:v>
                </c:pt>
                <c:pt idx="583">
                  <c:v>41235</c:v>
                </c:pt>
                <c:pt idx="584">
                  <c:v>41236</c:v>
                </c:pt>
                <c:pt idx="585">
                  <c:v>41239</c:v>
                </c:pt>
                <c:pt idx="586">
                  <c:v>41240</c:v>
                </c:pt>
                <c:pt idx="587">
                  <c:v>41241</c:v>
                </c:pt>
                <c:pt idx="588">
                  <c:v>41242</c:v>
                </c:pt>
                <c:pt idx="589">
                  <c:v>41243</c:v>
                </c:pt>
                <c:pt idx="590">
                  <c:v>41246</c:v>
                </c:pt>
                <c:pt idx="591">
                  <c:v>41247</c:v>
                </c:pt>
                <c:pt idx="592">
                  <c:v>41248</c:v>
                </c:pt>
                <c:pt idx="593">
                  <c:v>41249</c:v>
                </c:pt>
                <c:pt idx="594">
                  <c:v>41250</c:v>
                </c:pt>
                <c:pt idx="595">
                  <c:v>41253</c:v>
                </c:pt>
                <c:pt idx="596">
                  <c:v>41254</c:v>
                </c:pt>
                <c:pt idx="597">
                  <c:v>41256</c:v>
                </c:pt>
                <c:pt idx="598">
                  <c:v>41257</c:v>
                </c:pt>
                <c:pt idx="599">
                  <c:v>41260</c:v>
                </c:pt>
                <c:pt idx="600">
                  <c:v>41261</c:v>
                </c:pt>
                <c:pt idx="601">
                  <c:v>41262</c:v>
                </c:pt>
                <c:pt idx="602">
                  <c:v>41263</c:v>
                </c:pt>
                <c:pt idx="603">
                  <c:v>41264</c:v>
                </c:pt>
                <c:pt idx="604">
                  <c:v>41267</c:v>
                </c:pt>
                <c:pt idx="605">
                  <c:v>41269</c:v>
                </c:pt>
                <c:pt idx="606">
                  <c:v>41270</c:v>
                </c:pt>
                <c:pt idx="607">
                  <c:v>41271</c:v>
                </c:pt>
                <c:pt idx="608">
                  <c:v>41274</c:v>
                </c:pt>
                <c:pt idx="609">
                  <c:v>41276</c:v>
                </c:pt>
                <c:pt idx="610">
                  <c:v>41277</c:v>
                </c:pt>
                <c:pt idx="611">
                  <c:v>41278</c:v>
                </c:pt>
                <c:pt idx="612">
                  <c:v>41281</c:v>
                </c:pt>
                <c:pt idx="613">
                  <c:v>41282</c:v>
                </c:pt>
                <c:pt idx="614">
                  <c:v>41283</c:v>
                </c:pt>
                <c:pt idx="615">
                  <c:v>41284</c:v>
                </c:pt>
                <c:pt idx="616">
                  <c:v>41285</c:v>
                </c:pt>
                <c:pt idx="617">
                  <c:v>41288</c:v>
                </c:pt>
                <c:pt idx="618">
                  <c:v>41289</c:v>
                </c:pt>
                <c:pt idx="619">
                  <c:v>41290</c:v>
                </c:pt>
                <c:pt idx="620">
                  <c:v>41291</c:v>
                </c:pt>
                <c:pt idx="621">
                  <c:v>41292</c:v>
                </c:pt>
                <c:pt idx="622">
                  <c:v>41295</c:v>
                </c:pt>
                <c:pt idx="623">
                  <c:v>41296</c:v>
                </c:pt>
                <c:pt idx="624">
                  <c:v>41297</c:v>
                </c:pt>
                <c:pt idx="625">
                  <c:v>41298</c:v>
                </c:pt>
                <c:pt idx="626">
                  <c:v>41299</c:v>
                </c:pt>
                <c:pt idx="627">
                  <c:v>41302</c:v>
                </c:pt>
                <c:pt idx="628">
                  <c:v>41303</c:v>
                </c:pt>
                <c:pt idx="629">
                  <c:v>41304</c:v>
                </c:pt>
                <c:pt idx="630">
                  <c:v>41305</c:v>
                </c:pt>
                <c:pt idx="631">
                  <c:v>41306</c:v>
                </c:pt>
                <c:pt idx="632">
                  <c:v>41310</c:v>
                </c:pt>
                <c:pt idx="633">
                  <c:v>41311</c:v>
                </c:pt>
                <c:pt idx="634">
                  <c:v>41312</c:v>
                </c:pt>
                <c:pt idx="635">
                  <c:v>41313</c:v>
                </c:pt>
                <c:pt idx="636">
                  <c:v>41316</c:v>
                </c:pt>
                <c:pt idx="637">
                  <c:v>41317</c:v>
                </c:pt>
                <c:pt idx="638">
                  <c:v>41318</c:v>
                </c:pt>
                <c:pt idx="639">
                  <c:v>41319</c:v>
                </c:pt>
                <c:pt idx="640">
                  <c:v>41320</c:v>
                </c:pt>
                <c:pt idx="641">
                  <c:v>41323</c:v>
                </c:pt>
                <c:pt idx="642">
                  <c:v>41324</c:v>
                </c:pt>
                <c:pt idx="643">
                  <c:v>41325</c:v>
                </c:pt>
                <c:pt idx="644">
                  <c:v>41326</c:v>
                </c:pt>
                <c:pt idx="645">
                  <c:v>41327</c:v>
                </c:pt>
                <c:pt idx="646">
                  <c:v>41330</c:v>
                </c:pt>
                <c:pt idx="647">
                  <c:v>41331</c:v>
                </c:pt>
                <c:pt idx="648">
                  <c:v>41332</c:v>
                </c:pt>
                <c:pt idx="649">
                  <c:v>41333</c:v>
                </c:pt>
                <c:pt idx="650">
                  <c:v>41334</c:v>
                </c:pt>
                <c:pt idx="651">
                  <c:v>41337</c:v>
                </c:pt>
                <c:pt idx="652">
                  <c:v>41338</c:v>
                </c:pt>
                <c:pt idx="653">
                  <c:v>41339</c:v>
                </c:pt>
                <c:pt idx="654">
                  <c:v>41340</c:v>
                </c:pt>
                <c:pt idx="655">
                  <c:v>41341</c:v>
                </c:pt>
                <c:pt idx="656">
                  <c:v>41344</c:v>
                </c:pt>
                <c:pt idx="657">
                  <c:v>41345</c:v>
                </c:pt>
                <c:pt idx="658">
                  <c:v>41346</c:v>
                </c:pt>
                <c:pt idx="659">
                  <c:v>41347</c:v>
                </c:pt>
                <c:pt idx="660">
                  <c:v>41348</c:v>
                </c:pt>
                <c:pt idx="661">
                  <c:v>41352</c:v>
                </c:pt>
                <c:pt idx="662">
                  <c:v>41353</c:v>
                </c:pt>
                <c:pt idx="663">
                  <c:v>41354</c:v>
                </c:pt>
                <c:pt idx="664">
                  <c:v>41355</c:v>
                </c:pt>
                <c:pt idx="665">
                  <c:v>41358</c:v>
                </c:pt>
                <c:pt idx="666">
                  <c:v>41359</c:v>
                </c:pt>
                <c:pt idx="667">
                  <c:v>41360</c:v>
                </c:pt>
                <c:pt idx="668">
                  <c:v>41365</c:v>
                </c:pt>
                <c:pt idx="669">
                  <c:v>41366</c:v>
                </c:pt>
                <c:pt idx="670">
                  <c:v>41367</c:v>
                </c:pt>
                <c:pt idx="671">
                  <c:v>41368</c:v>
                </c:pt>
                <c:pt idx="672">
                  <c:v>41369</c:v>
                </c:pt>
                <c:pt idx="673">
                  <c:v>41372</c:v>
                </c:pt>
                <c:pt idx="674">
                  <c:v>41373</c:v>
                </c:pt>
                <c:pt idx="675">
                  <c:v>41374</c:v>
                </c:pt>
                <c:pt idx="676">
                  <c:v>41375</c:v>
                </c:pt>
                <c:pt idx="677">
                  <c:v>41376</c:v>
                </c:pt>
                <c:pt idx="678">
                  <c:v>41379</c:v>
                </c:pt>
                <c:pt idx="679">
                  <c:v>41380</c:v>
                </c:pt>
                <c:pt idx="680">
                  <c:v>41381</c:v>
                </c:pt>
                <c:pt idx="681">
                  <c:v>41382</c:v>
                </c:pt>
                <c:pt idx="682">
                  <c:v>41383</c:v>
                </c:pt>
                <c:pt idx="683">
                  <c:v>41386</c:v>
                </c:pt>
                <c:pt idx="684">
                  <c:v>41387</c:v>
                </c:pt>
                <c:pt idx="685">
                  <c:v>41388</c:v>
                </c:pt>
                <c:pt idx="686">
                  <c:v>41389</c:v>
                </c:pt>
                <c:pt idx="687">
                  <c:v>41390</c:v>
                </c:pt>
                <c:pt idx="688">
                  <c:v>41393</c:v>
                </c:pt>
                <c:pt idx="689">
                  <c:v>41394</c:v>
                </c:pt>
                <c:pt idx="690">
                  <c:v>41396</c:v>
                </c:pt>
                <c:pt idx="691">
                  <c:v>41397</c:v>
                </c:pt>
                <c:pt idx="692">
                  <c:v>41400</c:v>
                </c:pt>
                <c:pt idx="693">
                  <c:v>41401</c:v>
                </c:pt>
                <c:pt idx="694">
                  <c:v>41402</c:v>
                </c:pt>
                <c:pt idx="695">
                  <c:v>41403</c:v>
                </c:pt>
                <c:pt idx="696">
                  <c:v>41404</c:v>
                </c:pt>
                <c:pt idx="697">
                  <c:v>41407</c:v>
                </c:pt>
                <c:pt idx="698">
                  <c:v>41408</c:v>
                </c:pt>
                <c:pt idx="699">
                  <c:v>41409</c:v>
                </c:pt>
                <c:pt idx="700">
                  <c:v>41410</c:v>
                </c:pt>
                <c:pt idx="701">
                  <c:v>41411</c:v>
                </c:pt>
                <c:pt idx="702">
                  <c:v>41414</c:v>
                </c:pt>
                <c:pt idx="703">
                  <c:v>41415</c:v>
                </c:pt>
                <c:pt idx="704">
                  <c:v>41416</c:v>
                </c:pt>
                <c:pt idx="705">
                  <c:v>41417</c:v>
                </c:pt>
                <c:pt idx="706">
                  <c:v>41418</c:v>
                </c:pt>
                <c:pt idx="707">
                  <c:v>41421</c:v>
                </c:pt>
                <c:pt idx="708">
                  <c:v>41422</c:v>
                </c:pt>
                <c:pt idx="709">
                  <c:v>41423</c:v>
                </c:pt>
                <c:pt idx="710">
                  <c:v>41424</c:v>
                </c:pt>
                <c:pt idx="711">
                  <c:v>41425</c:v>
                </c:pt>
                <c:pt idx="712">
                  <c:v>41428</c:v>
                </c:pt>
                <c:pt idx="713">
                  <c:v>41429</c:v>
                </c:pt>
                <c:pt idx="714">
                  <c:v>41430</c:v>
                </c:pt>
                <c:pt idx="715">
                  <c:v>41431</c:v>
                </c:pt>
                <c:pt idx="716">
                  <c:v>41432</c:v>
                </c:pt>
                <c:pt idx="717">
                  <c:v>41435</c:v>
                </c:pt>
                <c:pt idx="718">
                  <c:v>41436</c:v>
                </c:pt>
                <c:pt idx="719">
                  <c:v>41437</c:v>
                </c:pt>
                <c:pt idx="720">
                  <c:v>41438</c:v>
                </c:pt>
                <c:pt idx="721">
                  <c:v>41439</c:v>
                </c:pt>
                <c:pt idx="722">
                  <c:v>41442</c:v>
                </c:pt>
                <c:pt idx="723">
                  <c:v>41443</c:v>
                </c:pt>
                <c:pt idx="724">
                  <c:v>41444</c:v>
                </c:pt>
                <c:pt idx="725">
                  <c:v>41445</c:v>
                </c:pt>
                <c:pt idx="726">
                  <c:v>41446</c:v>
                </c:pt>
                <c:pt idx="727">
                  <c:v>41449</c:v>
                </c:pt>
                <c:pt idx="728">
                  <c:v>41450</c:v>
                </c:pt>
                <c:pt idx="729">
                  <c:v>41451</c:v>
                </c:pt>
                <c:pt idx="730">
                  <c:v>41452</c:v>
                </c:pt>
                <c:pt idx="731">
                  <c:v>41453</c:v>
                </c:pt>
                <c:pt idx="732">
                  <c:v>41456</c:v>
                </c:pt>
                <c:pt idx="733">
                  <c:v>41457</c:v>
                </c:pt>
                <c:pt idx="734">
                  <c:v>41458</c:v>
                </c:pt>
                <c:pt idx="735">
                  <c:v>41459</c:v>
                </c:pt>
                <c:pt idx="736">
                  <c:v>41460</c:v>
                </c:pt>
                <c:pt idx="737">
                  <c:v>41463</c:v>
                </c:pt>
                <c:pt idx="738">
                  <c:v>41464</c:v>
                </c:pt>
                <c:pt idx="739">
                  <c:v>41465</c:v>
                </c:pt>
                <c:pt idx="740">
                  <c:v>41466</c:v>
                </c:pt>
                <c:pt idx="741">
                  <c:v>41467</c:v>
                </c:pt>
                <c:pt idx="742">
                  <c:v>41470</c:v>
                </c:pt>
                <c:pt idx="743">
                  <c:v>41471</c:v>
                </c:pt>
                <c:pt idx="744">
                  <c:v>41472</c:v>
                </c:pt>
                <c:pt idx="745">
                  <c:v>41473</c:v>
                </c:pt>
                <c:pt idx="746">
                  <c:v>41474</c:v>
                </c:pt>
                <c:pt idx="747">
                  <c:v>41477</c:v>
                </c:pt>
                <c:pt idx="748">
                  <c:v>41478</c:v>
                </c:pt>
                <c:pt idx="749">
                  <c:v>41479</c:v>
                </c:pt>
                <c:pt idx="750">
                  <c:v>41480</c:v>
                </c:pt>
                <c:pt idx="751">
                  <c:v>41481</c:v>
                </c:pt>
                <c:pt idx="752">
                  <c:v>41484</c:v>
                </c:pt>
                <c:pt idx="753">
                  <c:v>41485</c:v>
                </c:pt>
                <c:pt idx="754">
                  <c:v>41486</c:v>
                </c:pt>
                <c:pt idx="755">
                  <c:v>41487</c:v>
                </c:pt>
                <c:pt idx="756">
                  <c:v>41488</c:v>
                </c:pt>
                <c:pt idx="757">
                  <c:v>41491</c:v>
                </c:pt>
                <c:pt idx="758">
                  <c:v>41492</c:v>
                </c:pt>
                <c:pt idx="759">
                  <c:v>41493</c:v>
                </c:pt>
                <c:pt idx="760">
                  <c:v>41494</c:v>
                </c:pt>
                <c:pt idx="761">
                  <c:v>41495</c:v>
                </c:pt>
                <c:pt idx="762">
                  <c:v>41498</c:v>
                </c:pt>
                <c:pt idx="763">
                  <c:v>41499</c:v>
                </c:pt>
                <c:pt idx="764">
                  <c:v>41500</c:v>
                </c:pt>
                <c:pt idx="765">
                  <c:v>41501</c:v>
                </c:pt>
                <c:pt idx="766">
                  <c:v>41502</c:v>
                </c:pt>
                <c:pt idx="767">
                  <c:v>41505</c:v>
                </c:pt>
                <c:pt idx="768">
                  <c:v>41506</c:v>
                </c:pt>
                <c:pt idx="769">
                  <c:v>41507</c:v>
                </c:pt>
                <c:pt idx="770">
                  <c:v>41508</c:v>
                </c:pt>
                <c:pt idx="771">
                  <c:v>41509</c:v>
                </c:pt>
                <c:pt idx="772">
                  <c:v>41512</c:v>
                </c:pt>
                <c:pt idx="773">
                  <c:v>41513</c:v>
                </c:pt>
                <c:pt idx="774">
                  <c:v>41514</c:v>
                </c:pt>
                <c:pt idx="775">
                  <c:v>41515</c:v>
                </c:pt>
                <c:pt idx="776">
                  <c:v>41516</c:v>
                </c:pt>
                <c:pt idx="777">
                  <c:v>41519</c:v>
                </c:pt>
                <c:pt idx="778">
                  <c:v>41520</c:v>
                </c:pt>
                <c:pt idx="779">
                  <c:v>41521</c:v>
                </c:pt>
                <c:pt idx="780">
                  <c:v>41522</c:v>
                </c:pt>
                <c:pt idx="781">
                  <c:v>41523</c:v>
                </c:pt>
                <c:pt idx="782">
                  <c:v>41526</c:v>
                </c:pt>
                <c:pt idx="783">
                  <c:v>41527</c:v>
                </c:pt>
                <c:pt idx="784">
                  <c:v>41528</c:v>
                </c:pt>
                <c:pt idx="785">
                  <c:v>41529</c:v>
                </c:pt>
                <c:pt idx="786">
                  <c:v>41530</c:v>
                </c:pt>
                <c:pt idx="787">
                  <c:v>41534</c:v>
                </c:pt>
                <c:pt idx="788">
                  <c:v>41535</c:v>
                </c:pt>
                <c:pt idx="789">
                  <c:v>41536</c:v>
                </c:pt>
                <c:pt idx="790">
                  <c:v>41537</c:v>
                </c:pt>
                <c:pt idx="791">
                  <c:v>41540</c:v>
                </c:pt>
                <c:pt idx="792">
                  <c:v>41541</c:v>
                </c:pt>
                <c:pt idx="793">
                  <c:v>41542</c:v>
                </c:pt>
                <c:pt idx="794">
                  <c:v>41543</c:v>
                </c:pt>
                <c:pt idx="795">
                  <c:v>41544</c:v>
                </c:pt>
                <c:pt idx="796">
                  <c:v>41547</c:v>
                </c:pt>
                <c:pt idx="797">
                  <c:v>41548</c:v>
                </c:pt>
                <c:pt idx="798">
                  <c:v>41549</c:v>
                </c:pt>
                <c:pt idx="799">
                  <c:v>41550</c:v>
                </c:pt>
                <c:pt idx="800">
                  <c:v>41551</c:v>
                </c:pt>
                <c:pt idx="801">
                  <c:v>41554</c:v>
                </c:pt>
                <c:pt idx="802">
                  <c:v>41555</c:v>
                </c:pt>
                <c:pt idx="803">
                  <c:v>41556</c:v>
                </c:pt>
                <c:pt idx="804">
                  <c:v>41557</c:v>
                </c:pt>
                <c:pt idx="805">
                  <c:v>41558</c:v>
                </c:pt>
                <c:pt idx="806">
                  <c:v>41561</c:v>
                </c:pt>
                <c:pt idx="807">
                  <c:v>41562</c:v>
                </c:pt>
                <c:pt idx="808">
                  <c:v>41563</c:v>
                </c:pt>
                <c:pt idx="809">
                  <c:v>41564</c:v>
                </c:pt>
                <c:pt idx="810">
                  <c:v>41565</c:v>
                </c:pt>
                <c:pt idx="811">
                  <c:v>41568</c:v>
                </c:pt>
                <c:pt idx="812">
                  <c:v>41569</c:v>
                </c:pt>
                <c:pt idx="813">
                  <c:v>41570</c:v>
                </c:pt>
                <c:pt idx="814">
                  <c:v>41571</c:v>
                </c:pt>
                <c:pt idx="815">
                  <c:v>41572</c:v>
                </c:pt>
                <c:pt idx="816">
                  <c:v>41575</c:v>
                </c:pt>
                <c:pt idx="817">
                  <c:v>41576</c:v>
                </c:pt>
                <c:pt idx="818">
                  <c:v>41577</c:v>
                </c:pt>
                <c:pt idx="819">
                  <c:v>41578</c:v>
                </c:pt>
                <c:pt idx="820">
                  <c:v>41579</c:v>
                </c:pt>
                <c:pt idx="821">
                  <c:v>41582</c:v>
                </c:pt>
                <c:pt idx="822">
                  <c:v>41583</c:v>
                </c:pt>
                <c:pt idx="823">
                  <c:v>41584</c:v>
                </c:pt>
                <c:pt idx="824">
                  <c:v>41585</c:v>
                </c:pt>
                <c:pt idx="825">
                  <c:v>41586</c:v>
                </c:pt>
                <c:pt idx="826">
                  <c:v>41589</c:v>
                </c:pt>
                <c:pt idx="827">
                  <c:v>41590</c:v>
                </c:pt>
                <c:pt idx="828">
                  <c:v>41591</c:v>
                </c:pt>
                <c:pt idx="829">
                  <c:v>41592</c:v>
                </c:pt>
                <c:pt idx="830">
                  <c:v>41593</c:v>
                </c:pt>
                <c:pt idx="831">
                  <c:v>41597</c:v>
                </c:pt>
                <c:pt idx="832">
                  <c:v>41598</c:v>
                </c:pt>
                <c:pt idx="833">
                  <c:v>41599</c:v>
                </c:pt>
                <c:pt idx="834">
                  <c:v>41600</c:v>
                </c:pt>
                <c:pt idx="835">
                  <c:v>41603</c:v>
                </c:pt>
                <c:pt idx="836">
                  <c:v>41604</c:v>
                </c:pt>
                <c:pt idx="837">
                  <c:v>41605</c:v>
                </c:pt>
                <c:pt idx="838">
                  <c:v>41606</c:v>
                </c:pt>
                <c:pt idx="839">
                  <c:v>41607</c:v>
                </c:pt>
                <c:pt idx="840">
                  <c:v>41610</c:v>
                </c:pt>
                <c:pt idx="841">
                  <c:v>41611</c:v>
                </c:pt>
                <c:pt idx="842">
                  <c:v>41612</c:v>
                </c:pt>
                <c:pt idx="843">
                  <c:v>41613</c:v>
                </c:pt>
                <c:pt idx="844">
                  <c:v>41614</c:v>
                </c:pt>
                <c:pt idx="845">
                  <c:v>41617</c:v>
                </c:pt>
                <c:pt idx="846">
                  <c:v>41618</c:v>
                </c:pt>
                <c:pt idx="847">
                  <c:v>41619</c:v>
                </c:pt>
                <c:pt idx="848">
                  <c:v>41621</c:v>
                </c:pt>
                <c:pt idx="849">
                  <c:v>41624</c:v>
                </c:pt>
                <c:pt idx="850">
                  <c:v>41625</c:v>
                </c:pt>
                <c:pt idx="851">
                  <c:v>41626</c:v>
                </c:pt>
                <c:pt idx="852">
                  <c:v>41627</c:v>
                </c:pt>
                <c:pt idx="853">
                  <c:v>41628</c:v>
                </c:pt>
                <c:pt idx="854">
                  <c:v>41631</c:v>
                </c:pt>
                <c:pt idx="855">
                  <c:v>41632</c:v>
                </c:pt>
                <c:pt idx="856">
                  <c:v>41634</c:v>
                </c:pt>
                <c:pt idx="857">
                  <c:v>41635</c:v>
                </c:pt>
                <c:pt idx="858">
                  <c:v>41638</c:v>
                </c:pt>
                <c:pt idx="859">
                  <c:v>41639</c:v>
                </c:pt>
                <c:pt idx="860">
                  <c:v>41641</c:v>
                </c:pt>
                <c:pt idx="861">
                  <c:v>41642</c:v>
                </c:pt>
                <c:pt idx="862">
                  <c:v>41645</c:v>
                </c:pt>
                <c:pt idx="863">
                  <c:v>41646</c:v>
                </c:pt>
                <c:pt idx="864">
                  <c:v>41647</c:v>
                </c:pt>
                <c:pt idx="865">
                  <c:v>41648</c:v>
                </c:pt>
                <c:pt idx="866">
                  <c:v>41649</c:v>
                </c:pt>
                <c:pt idx="867">
                  <c:v>41652</c:v>
                </c:pt>
                <c:pt idx="868">
                  <c:v>41653</c:v>
                </c:pt>
                <c:pt idx="869">
                  <c:v>41654</c:v>
                </c:pt>
                <c:pt idx="870">
                  <c:v>41655</c:v>
                </c:pt>
                <c:pt idx="871">
                  <c:v>41656</c:v>
                </c:pt>
                <c:pt idx="872">
                  <c:v>41659</c:v>
                </c:pt>
                <c:pt idx="873">
                  <c:v>41660</c:v>
                </c:pt>
                <c:pt idx="874">
                  <c:v>41661</c:v>
                </c:pt>
                <c:pt idx="875">
                  <c:v>41662</c:v>
                </c:pt>
                <c:pt idx="876">
                  <c:v>41663</c:v>
                </c:pt>
                <c:pt idx="877">
                  <c:v>41666</c:v>
                </c:pt>
                <c:pt idx="878">
                  <c:v>41667</c:v>
                </c:pt>
                <c:pt idx="879">
                  <c:v>41668</c:v>
                </c:pt>
                <c:pt idx="880">
                  <c:v>41669</c:v>
                </c:pt>
                <c:pt idx="881">
                  <c:v>41670</c:v>
                </c:pt>
                <c:pt idx="882">
                  <c:v>41674</c:v>
                </c:pt>
                <c:pt idx="883">
                  <c:v>41675</c:v>
                </c:pt>
                <c:pt idx="884">
                  <c:v>41676</c:v>
                </c:pt>
                <c:pt idx="885">
                  <c:v>41677</c:v>
                </c:pt>
                <c:pt idx="886">
                  <c:v>41680</c:v>
                </c:pt>
                <c:pt idx="887">
                  <c:v>41681</c:v>
                </c:pt>
                <c:pt idx="888">
                  <c:v>41682</c:v>
                </c:pt>
                <c:pt idx="889">
                  <c:v>41683</c:v>
                </c:pt>
                <c:pt idx="890">
                  <c:v>41684</c:v>
                </c:pt>
                <c:pt idx="891">
                  <c:v>41687</c:v>
                </c:pt>
                <c:pt idx="892">
                  <c:v>41688</c:v>
                </c:pt>
                <c:pt idx="893">
                  <c:v>41689</c:v>
                </c:pt>
                <c:pt idx="894">
                  <c:v>41690</c:v>
                </c:pt>
                <c:pt idx="895">
                  <c:v>41691</c:v>
                </c:pt>
                <c:pt idx="896">
                  <c:v>41694</c:v>
                </c:pt>
                <c:pt idx="897">
                  <c:v>41695</c:v>
                </c:pt>
                <c:pt idx="898">
                  <c:v>41696</c:v>
                </c:pt>
                <c:pt idx="899">
                  <c:v>41697</c:v>
                </c:pt>
                <c:pt idx="900">
                  <c:v>41698</c:v>
                </c:pt>
                <c:pt idx="901">
                  <c:v>41701</c:v>
                </c:pt>
                <c:pt idx="902">
                  <c:v>41702</c:v>
                </c:pt>
                <c:pt idx="903">
                  <c:v>41703</c:v>
                </c:pt>
                <c:pt idx="904">
                  <c:v>41704</c:v>
                </c:pt>
                <c:pt idx="905">
                  <c:v>41705</c:v>
                </c:pt>
                <c:pt idx="906">
                  <c:v>41708</c:v>
                </c:pt>
                <c:pt idx="907">
                  <c:v>41709</c:v>
                </c:pt>
                <c:pt idx="908">
                  <c:v>41710</c:v>
                </c:pt>
                <c:pt idx="909">
                  <c:v>41711</c:v>
                </c:pt>
                <c:pt idx="910">
                  <c:v>41712</c:v>
                </c:pt>
                <c:pt idx="911">
                  <c:v>41716</c:v>
                </c:pt>
                <c:pt idx="912">
                  <c:v>41717</c:v>
                </c:pt>
                <c:pt idx="913">
                  <c:v>41718</c:v>
                </c:pt>
                <c:pt idx="914">
                  <c:v>41719</c:v>
                </c:pt>
                <c:pt idx="915">
                  <c:v>41722</c:v>
                </c:pt>
                <c:pt idx="916">
                  <c:v>41723</c:v>
                </c:pt>
                <c:pt idx="917">
                  <c:v>41724</c:v>
                </c:pt>
                <c:pt idx="918">
                  <c:v>41725</c:v>
                </c:pt>
                <c:pt idx="919">
                  <c:v>41726</c:v>
                </c:pt>
                <c:pt idx="920">
                  <c:v>41729</c:v>
                </c:pt>
                <c:pt idx="921">
                  <c:v>41730</c:v>
                </c:pt>
                <c:pt idx="922">
                  <c:v>41731</c:v>
                </c:pt>
                <c:pt idx="923">
                  <c:v>41732</c:v>
                </c:pt>
                <c:pt idx="924">
                  <c:v>41733</c:v>
                </c:pt>
                <c:pt idx="925">
                  <c:v>41736</c:v>
                </c:pt>
                <c:pt idx="926">
                  <c:v>41737</c:v>
                </c:pt>
                <c:pt idx="927">
                  <c:v>41738</c:v>
                </c:pt>
                <c:pt idx="928">
                  <c:v>41739</c:v>
                </c:pt>
                <c:pt idx="929">
                  <c:v>41740</c:v>
                </c:pt>
                <c:pt idx="930">
                  <c:v>41743</c:v>
                </c:pt>
                <c:pt idx="931">
                  <c:v>41744</c:v>
                </c:pt>
                <c:pt idx="932">
                  <c:v>41745</c:v>
                </c:pt>
                <c:pt idx="933">
                  <c:v>41750</c:v>
                </c:pt>
                <c:pt idx="934">
                  <c:v>41751</c:v>
                </c:pt>
                <c:pt idx="935">
                  <c:v>41752</c:v>
                </c:pt>
                <c:pt idx="936">
                  <c:v>41753</c:v>
                </c:pt>
                <c:pt idx="937">
                  <c:v>41754</c:v>
                </c:pt>
                <c:pt idx="938">
                  <c:v>41757</c:v>
                </c:pt>
                <c:pt idx="939">
                  <c:v>41758</c:v>
                </c:pt>
                <c:pt idx="940">
                  <c:v>41759</c:v>
                </c:pt>
                <c:pt idx="941">
                  <c:v>41761</c:v>
                </c:pt>
                <c:pt idx="942">
                  <c:v>41764</c:v>
                </c:pt>
                <c:pt idx="943">
                  <c:v>41765</c:v>
                </c:pt>
                <c:pt idx="944">
                  <c:v>41766</c:v>
                </c:pt>
                <c:pt idx="945">
                  <c:v>41767</c:v>
                </c:pt>
                <c:pt idx="946">
                  <c:v>41768</c:v>
                </c:pt>
                <c:pt idx="947">
                  <c:v>41771</c:v>
                </c:pt>
                <c:pt idx="948">
                  <c:v>41772</c:v>
                </c:pt>
                <c:pt idx="949">
                  <c:v>41773</c:v>
                </c:pt>
                <c:pt idx="950">
                  <c:v>41774</c:v>
                </c:pt>
                <c:pt idx="951">
                  <c:v>41775</c:v>
                </c:pt>
                <c:pt idx="952">
                  <c:v>41778</c:v>
                </c:pt>
                <c:pt idx="953">
                  <c:v>41779</c:v>
                </c:pt>
                <c:pt idx="954">
                  <c:v>41780</c:v>
                </c:pt>
                <c:pt idx="955">
                  <c:v>41781</c:v>
                </c:pt>
                <c:pt idx="956">
                  <c:v>41782</c:v>
                </c:pt>
                <c:pt idx="957">
                  <c:v>41785</c:v>
                </c:pt>
                <c:pt idx="958">
                  <c:v>41786</c:v>
                </c:pt>
                <c:pt idx="959">
                  <c:v>41787</c:v>
                </c:pt>
                <c:pt idx="960">
                  <c:v>41788</c:v>
                </c:pt>
                <c:pt idx="961">
                  <c:v>41789</c:v>
                </c:pt>
                <c:pt idx="962">
                  <c:v>41792</c:v>
                </c:pt>
                <c:pt idx="963">
                  <c:v>41793</c:v>
                </c:pt>
                <c:pt idx="964">
                  <c:v>41794</c:v>
                </c:pt>
                <c:pt idx="965">
                  <c:v>41795</c:v>
                </c:pt>
                <c:pt idx="966">
                  <c:v>41796</c:v>
                </c:pt>
                <c:pt idx="967">
                  <c:v>41799</c:v>
                </c:pt>
                <c:pt idx="968">
                  <c:v>41800</c:v>
                </c:pt>
                <c:pt idx="969">
                  <c:v>41801</c:v>
                </c:pt>
                <c:pt idx="970">
                  <c:v>41802</c:v>
                </c:pt>
                <c:pt idx="971">
                  <c:v>41803</c:v>
                </c:pt>
                <c:pt idx="972">
                  <c:v>41806</c:v>
                </c:pt>
                <c:pt idx="973">
                  <c:v>41807</c:v>
                </c:pt>
                <c:pt idx="974">
                  <c:v>41808</c:v>
                </c:pt>
                <c:pt idx="975">
                  <c:v>41809</c:v>
                </c:pt>
                <c:pt idx="976">
                  <c:v>41810</c:v>
                </c:pt>
                <c:pt idx="977">
                  <c:v>41813</c:v>
                </c:pt>
                <c:pt idx="978">
                  <c:v>41814</c:v>
                </c:pt>
                <c:pt idx="979">
                  <c:v>41815</c:v>
                </c:pt>
                <c:pt idx="980">
                  <c:v>41816</c:v>
                </c:pt>
                <c:pt idx="981">
                  <c:v>41817</c:v>
                </c:pt>
                <c:pt idx="982">
                  <c:v>41820</c:v>
                </c:pt>
                <c:pt idx="983">
                  <c:v>41821</c:v>
                </c:pt>
                <c:pt idx="984">
                  <c:v>41822</c:v>
                </c:pt>
                <c:pt idx="985">
                  <c:v>41823</c:v>
                </c:pt>
                <c:pt idx="986">
                  <c:v>41824</c:v>
                </c:pt>
                <c:pt idx="987">
                  <c:v>41827</c:v>
                </c:pt>
                <c:pt idx="988">
                  <c:v>41828</c:v>
                </c:pt>
                <c:pt idx="989">
                  <c:v>41829</c:v>
                </c:pt>
                <c:pt idx="990">
                  <c:v>41830</c:v>
                </c:pt>
                <c:pt idx="991">
                  <c:v>41831</c:v>
                </c:pt>
                <c:pt idx="992">
                  <c:v>41834</c:v>
                </c:pt>
                <c:pt idx="993">
                  <c:v>41835</c:v>
                </c:pt>
                <c:pt idx="994">
                  <c:v>41836</c:v>
                </c:pt>
                <c:pt idx="995">
                  <c:v>41837</c:v>
                </c:pt>
                <c:pt idx="996">
                  <c:v>41838</c:v>
                </c:pt>
                <c:pt idx="997">
                  <c:v>41841</c:v>
                </c:pt>
                <c:pt idx="998">
                  <c:v>41842</c:v>
                </c:pt>
                <c:pt idx="999">
                  <c:v>41843</c:v>
                </c:pt>
                <c:pt idx="1000">
                  <c:v>41844</c:v>
                </c:pt>
                <c:pt idx="1001">
                  <c:v>41845</c:v>
                </c:pt>
                <c:pt idx="1002">
                  <c:v>41848</c:v>
                </c:pt>
                <c:pt idx="1003">
                  <c:v>41849</c:v>
                </c:pt>
                <c:pt idx="1004">
                  <c:v>41850</c:v>
                </c:pt>
                <c:pt idx="1005">
                  <c:v>41851</c:v>
                </c:pt>
                <c:pt idx="1006">
                  <c:v>41852</c:v>
                </c:pt>
                <c:pt idx="1007">
                  <c:v>41855</c:v>
                </c:pt>
                <c:pt idx="1008">
                  <c:v>41856</c:v>
                </c:pt>
                <c:pt idx="1009">
                  <c:v>41857</c:v>
                </c:pt>
                <c:pt idx="1010">
                  <c:v>41858</c:v>
                </c:pt>
                <c:pt idx="1011">
                  <c:v>41859</c:v>
                </c:pt>
                <c:pt idx="1012">
                  <c:v>41862</c:v>
                </c:pt>
                <c:pt idx="1013">
                  <c:v>41863</c:v>
                </c:pt>
                <c:pt idx="1014">
                  <c:v>41864</c:v>
                </c:pt>
                <c:pt idx="1015">
                  <c:v>41865</c:v>
                </c:pt>
                <c:pt idx="1016">
                  <c:v>41866</c:v>
                </c:pt>
                <c:pt idx="1017">
                  <c:v>41869</c:v>
                </c:pt>
                <c:pt idx="1018">
                  <c:v>41870</c:v>
                </c:pt>
                <c:pt idx="1019">
                  <c:v>41871</c:v>
                </c:pt>
                <c:pt idx="1020">
                  <c:v>41872</c:v>
                </c:pt>
                <c:pt idx="1021">
                  <c:v>41873</c:v>
                </c:pt>
                <c:pt idx="1022">
                  <c:v>41876</c:v>
                </c:pt>
                <c:pt idx="1023">
                  <c:v>41877</c:v>
                </c:pt>
                <c:pt idx="1024">
                  <c:v>41878</c:v>
                </c:pt>
                <c:pt idx="1025">
                  <c:v>41879</c:v>
                </c:pt>
                <c:pt idx="1026">
                  <c:v>41880</c:v>
                </c:pt>
                <c:pt idx="1027">
                  <c:v>41883</c:v>
                </c:pt>
                <c:pt idx="1028">
                  <c:v>41884</c:v>
                </c:pt>
                <c:pt idx="1029">
                  <c:v>41885</c:v>
                </c:pt>
                <c:pt idx="1030">
                  <c:v>41886</c:v>
                </c:pt>
                <c:pt idx="1031">
                  <c:v>41887</c:v>
                </c:pt>
                <c:pt idx="1032">
                  <c:v>41890</c:v>
                </c:pt>
                <c:pt idx="1033">
                  <c:v>41891</c:v>
                </c:pt>
                <c:pt idx="1034">
                  <c:v>41892</c:v>
                </c:pt>
                <c:pt idx="1035">
                  <c:v>41893</c:v>
                </c:pt>
                <c:pt idx="1036">
                  <c:v>41894</c:v>
                </c:pt>
                <c:pt idx="1037">
                  <c:v>41897</c:v>
                </c:pt>
                <c:pt idx="1038">
                  <c:v>41899</c:v>
                </c:pt>
                <c:pt idx="1039">
                  <c:v>41900</c:v>
                </c:pt>
                <c:pt idx="1040">
                  <c:v>41901</c:v>
                </c:pt>
                <c:pt idx="1041">
                  <c:v>41904</c:v>
                </c:pt>
                <c:pt idx="1042">
                  <c:v>41905</c:v>
                </c:pt>
                <c:pt idx="1043">
                  <c:v>41906</c:v>
                </c:pt>
                <c:pt idx="1044">
                  <c:v>41907</c:v>
                </c:pt>
                <c:pt idx="1045">
                  <c:v>41908</c:v>
                </c:pt>
                <c:pt idx="1046">
                  <c:v>41911</c:v>
                </c:pt>
                <c:pt idx="1047">
                  <c:v>41912</c:v>
                </c:pt>
                <c:pt idx="1048">
                  <c:v>41913</c:v>
                </c:pt>
                <c:pt idx="1049">
                  <c:v>41914</c:v>
                </c:pt>
                <c:pt idx="1050">
                  <c:v>41915</c:v>
                </c:pt>
                <c:pt idx="1051">
                  <c:v>41918</c:v>
                </c:pt>
                <c:pt idx="1052">
                  <c:v>41919</c:v>
                </c:pt>
                <c:pt idx="1053">
                  <c:v>41920</c:v>
                </c:pt>
                <c:pt idx="1054">
                  <c:v>41921</c:v>
                </c:pt>
                <c:pt idx="1055">
                  <c:v>41922</c:v>
                </c:pt>
                <c:pt idx="1056">
                  <c:v>41925</c:v>
                </c:pt>
                <c:pt idx="1057">
                  <c:v>41926</c:v>
                </c:pt>
                <c:pt idx="1058">
                  <c:v>41927</c:v>
                </c:pt>
                <c:pt idx="1059">
                  <c:v>41928</c:v>
                </c:pt>
                <c:pt idx="1060">
                  <c:v>41929</c:v>
                </c:pt>
                <c:pt idx="1061">
                  <c:v>41932</c:v>
                </c:pt>
                <c:pt idx="1062">
                  <c:v>41933</c:v>
                </c:pt>
                <c:pt idx="1063">
                  <c:v>41934</c:v>
                </c:pt>
                <c:pt idx="1064">
                  <c:v>41935</c:v>
                </c:pt>
                <c:pt idx="1065">
                  <c:v>41936</c:v>
                </c:pt>
                <c:pt idx="1066">
                  <c:v>41939</c:v>
                </c:pt>
                <c:pt idx="1067">
                  <c:v>41940</c:v>
                </c:pt>
                <c:pt idx="1068">
                  <c:v>41941</c:v>
                </c:pt>
                <c:pt idx="1069">
                  <c:v>41942</c:v>
                </c:pt>
                <c:pt idx="1070">
                  <c:v>41943</c:v>
                </c:pt>
                <c:pt idx="1071">
                  <c:v>41946</c:v>
                </c:pt>
                <c:pt idx="1072">
                  <c:v>41947</c:v>
                </c:pt>
                <c:pt idx="1073">
                  <c:v>41948</c:v>
                </c:pt>
                <c:pt idx="1074">
                  <c:v>41949</c:v>
                </c:pt>
                <c:pt idx="1075">
                  <c:v>41950</c:v>
                </c:pt>
                <c:pt idx="1076">
                  <c:v>41953</c:v>
                </c:pt>
                <c:pt idx="1077">
                  <c:v>41954</c:v>
                </c:pt>
                <c:pt idx="1078">
                  <c:v>41955</c:v>
                </c:pt>
                <c:pt idx="1079">
                  <c:v>41956</c:v>
                </c:pt>
                <c:pt idx="1080">
                  <c:v>41957</c:v>
                </c:pt>
                <c:pt idx="1081">
                  <c:v>41961</c:v>
                </c:pt>
                <c:pt idx="1082">
                  <c:v>41962</c:v>
                </c:pt>
                <c:pt idx="1083">
                  <c:v>41963</c:v>
                </c:pt>
                <c:pt idx="1084">
                  <c:v>41964</c:v>
                </c:pt>
                <c:pt idx="1085">
                  <c:v>41967</c:v>
                </c:pt>
                <c:pt idx="1086">
                  <c:v>41968</c:v>
                </c:pt>
                <c:pt idx="1087">
                  <c:v>41969</c:v>
                </c:pt>
                <c:pt idx="1088">
                  <c:v>41970</c:v>
                </c:pt>
                <c:pt idx="1089">
                  <c:v>41971</c:v>
                </c:pt>
                <c:pt idx="1090">
                  <c:v>41974</c:v>
                </c:pt>
                <c:pt idx="1091">
                  <c:v>41975</c:v>
                </c:pt>
                <c:pt idx="1092">
                  <c:v>41976</c:v>
                </c:pt>
                <c:pt idx="1093">
                  <c:v>41977</c:v>
                </c:pt>
                <c:pt idx="1094">
                  <c:v>41978</c:v>
                </c:pt>
                <c:pt idx="1095">
                  <c:v>41981</c:v>
                </c:pt>
                <c:pt idx="1096">
                  <c:v>41982</c:v>
                </c:pt>
                <c:pt idx="1097">
                  <c:v>41983</c:v>
                </c:pt>
                <c:pt idx="1098">
                  <c:v>41984</c:v>
                </c:pt>
                <c:pt idx="1099">
                  <c:v>41988</c:v>
                </c:pt>
                <c:pt idx="1100">
                  <c:v>41989</c:v>
                </c:pt>
                <c:pt idx="1101">
                  <c:v>41990</c:v>
                </c:pt>
                <c:pt idx="1102">
                  <c:v>41991</c:v>
                </c:pt>
                <c:pt idx="1103">
                  <c:v>41992</c:v>
                </c:pt>
                <c:pt idx="1104">
                  <c:v>41995</c:v>
                </c:pt>
                <c:pt idx="1105">
                  <c:v>41996</c:v>
                </c:pt>
                <c:pt idx="1106">
                  <c:v>41997</c:v>
                </c:pt>
                <c:pt idx="1107">
                  <c:v>41999</c:v>
                </c:pt>
                <c:pt idx="1108">
                  <c:v>42002</c:v>
                </c:pt>
                <c:pt idx="1109">
                  <c:v>42003</c:v>
                </c:pt>
                <c:pt idx="1110">
                  <c:v>42004</c:v>
                </c:pt>
                <c:pt idx="1111">
                  <c:v>42006</c:v>
                </c:pt>
                <c:pt idx="1112">
                  <c:v>42009</c:v>
                </c:pt>
                <c:pt idx="1113">
                  <c:v>42010</c:v>
                </c:pt>
                <c:pt idx="1114">
                  <c:v>42011</c:v>
                </c:pt>
                <c:pt idx="1115">
                  <c:v>42012</c:v>
                </c:pt>
                <c:pt idx="1116">
                  <c:v>42013</c:v>
                </c:pt>
                <c:pt idx="1117">
                  <c:v>42016</c:v>
                </c:pt>
                <c:pt idx="1118">
                  <c:v>42017</c:v>
                </c:pt>
                <c:pt idx="1119">
                  <c:v>42018</c:v>
                </c:pt>
                <c:pt idx="1120">
                  <c:v>42019</c:v>
                </c:pt>
                <c:pt idx="1121">
                  <c:v>42020</c:v>
                </c:pt>
                <c:pt idx="1122">
                  <c:v>42023</c:v>
                </c:pt>
                <c:pt idx="1123">
                  <c:v>42024</c:v>
                </c:pt>
                <c:pt idx="1124">
                  <c:v>42025</c:v>
                </c:pt>
                <c:pt idx="1125">
                  <c:v>42026</c:v>
                </c:pt>
                <c:pt idx="1126">
                  <c:v>42027</c:v>
                </c:pt>
                <c:pt idx="1127">
                  <c:v>42030</c:v>
                </c:pt>
                <c:pt idx="1128">
                  <c:v>42031</c:v>
                </c:pt>
                <c:pt idx="1129">
                  <c:v>42032</c:v>
                </c:pt>
                <c:pt idx="1130">
                  <c:v>42033</c:v>
                </c:pt>
                <c:pt idx="1131">
                  <c:v>42034</c:v>
                </c:pt>
                <c:pt idx="1132">
                  <c:v>42038</c:v>
                </c:pt>
                <c:pt idx="1133">
                  <c:v>42039</c:v>
                </c:pt>
                <c:pt idx="1134">
                  <c:v>42040</c:v>
                </c:pt>
                <c:pt idx="1135">
                  <c:v>42041</c:v>
                </c:pt>
                <c:pt idx="1136">
                  <c:v>42044</c:v>
                </c:pt>
                <c:pt idx="1137">
                  <c:v>42045</c:v>
                </c:pt>
                <c:pt idx="1138">
                  <c:v>42046</c:v>
                </c:pt>
                <c:pt idx="1139">
                  <c:v>42047</c:v>
                </c:pt>
                <c:pt idx="1140">
                  <c:v>42048</c:v>
                </c:pt>
                <c:pt idx="1141">
                  <c:v>42051</c:v>
                </c:pt>
                <c:pt idx="1142">
                  <c:v>42052</c:v>
                </c:pt>
                <c:pt idx="1143">
                  <c:v>42053</c:v>
                </c:pt>
                <c:pt idx="1144">
                  <c:v>42054</c:v>
                </c:pt>
                <c:pt idx="1145">
                  <c:v>42055</c:v>
                </c:pt>
                <c:pt idx="1146">
                  <c:v>42058</c:v>
                </c:pt>
                <c:pt idx="1147">
                  <c:v>42059</c:v>
                </c:pt>
                <c:pt idx="1148">
                  <c:v>42060</c:v>
                </c:pt>
                <c:pt idx="1149">
                  <c:v>42061</c:v>
                </c:pt>
                <c:pt idx="1150">
                  <c:v>42062</c:v>
                </c:pt>
                <c:pt idx="1151">
                  <c:v>42065</c:v>
                </c:pt>
                <c:pt idx="1152">
                  <c:v>42066</c:v>
                </c:pt>
                <c:pt idx="1153">
                  <c:v>42067</c:v>
                </c:pt>
                <c:pt idx="1154">
                  <c:v>42068</c:v>
                </c:pt>
                <c:pt idx="1155">
                  <c:v>42069</c:v>
                </c:pt>
                <c:pt idx="1156">
                  <c:v>42072</c:v>
                </c:pt>
                <c:pt idx="1157">
                  <c:v>42073</c:v>
                </c:pt>
                <c:pt idx="1158">
                  <c:v>42074</c:v>
                </c:pt>
                <c:pt idx="1159">
                  <c:v>42075</c:v>
                </c:pt>
                <c:pt idx="1160">
                  <c:v>42076</c:v>
                </c:pt>
                <c:pt idx="1161">
                  <c:v>42080</c:v>
                </c:pt>
                <c:pt idx="1162">
                  <c:v>42081</c:v>
                </c:pt>
                <c:pt idx="1163">
                  <c:v>42082</c:v>
                </c:pt>
                <c:pt idx="1164">
                  <c:v>42083</c:v>
                </c:pt>
                <c:pt idx="1165">
                  <c:v>42086</c:v>
                </c:pt>
                <c:pt idx="1166">
                  <c:v>42087</c:v>
                </c:pt>
                <c:pt idx="1167">
                  <c:v>42088</c:v>
                </c:pt>
                <c:pt idx="1168">
                  <c:v>42089</c:v>
                </c:pt>
                <c:pt idx="1169">
                  <c:v>42090</c:v>
                </c:pt>
                <c:pt idx="1170">
                  <c:v>42093</c:v>
                </c:pt>
                <c:pt idx="1171">
                  <c:v>42094</c:v>
                </c:pt>
                <c:pt idx="1172">
                  <c:v>42095</c:v>
                </c:pt>
                <c:pt idx="1173">
                  <c:v>42100</c:v>
                </c:pt>
                <c:pt idx="1174">
                  <c:v>42101</c:v>
                </c:pt>
                <c:pt idx="1175">
                  <c:v>42102</c:v>
                </c:pt>
                <c:pt idx="1176">
                  <c:v>42103</c:v>
                </c:pt>
                <c:pt idx="1177">
                  <c:v>42104</c:v>
                </c:pt>
                <c:pt idx="1178">
                  <c:v>42107</c:v>
                </c:pt>
                <c:pt idx="1179">
                  <c:v>42108</c:v>
                </c:pt>
                <c:pt idx="1180">
                  <c:v>42109</c:v>
                </c:pt>
                <c:pt idx="1181">
                  <c:v>42110</c:v>
                </c:pt>
                <c:pt idx="1182">
                  <c:v>42111</c:v>
                </c:pt>
                <c:pt idx="1183">
                  <c:v>42114</c:v>
                </c:pt>
                <c:pt idx="1184">
                  <c:v>42115</c:v>
                </c:pt>
                <c:pt idx="1185">
                  <c:v>42116</c:v>
                </c:pt>
                <c:pt idx="1186">
                  <c:v>42117</c:v>
                </c:pt>
                <c:pt idx="1187">
                  <c:v>42118</c:v>
                </c:pt>
                <c:pt idx="1188">
                  <c:v>42121</c:v>
                </c:pt>
                <c:pt idx="1189">
                  <c:v>42122</c:v>
                </c:pt>
                <c:pt idx="1190">
                  <c:v>42123</c:v>
                </c:pt>
                <c:pt idx="1191">
                  <c:v>42124</c:v>
                </c:pt>
                <c:pt idx="1192">
                  <c:v>42128</c:v>
                </c:pt>
                <c:pt idx="1193">
                  <c:v>42129</c:v>
                </c:pt>
                <c:pt idx="1194">
                  <c:v>42130</c:v>
                </c:pt>
                <c:pt idx="1195">
                  <c:v>42131</c:v>
                </c:pt>
                <c:pt idx="1196">
                  <c:v>42132</c:v>
                </c:pt>
                <c:pt idx="1197">
                  <c:v>42135</c:v>
                </c:pt>
                <c:pt idx="1198">
                  <c:v>42136</c:v>
                </c:pt>
                <c:pt idx="1199">
                  <c:v>42137</c:v>
                </c:pt>
                <c:pt idx="1200">
                  <c:v>42138</c:v>
                </c:pt>
                <c:pt idx="1201">
                  <c:v>42139</c:v>
                </c:pt>
                <c:pt idx="1202">
                  <c:v>42142</c:v>
                </c:pt>
                <c:pt idx="1203">
                  <c:v>42143</c:v>
                </c:pt>
                <c:pt idx="1204">
                  <c:v>42144</c:v>
                </c:pt>
                <c:pt idx="1205">
                  <c:v>42145</c:v>
                </c:pt>
                <c:pt idx="1206">
                  <c:v>42146</c:v>
                </c:pt>
                <c:pt idx="1207">
                  <c:v>42149</c:v>
                </c:pt>
                <c:pt idx="1208">
                  <c:v>42150</c:v>
                </c:pt>
                <c:pt idx="1209">
                  <c:v>42151</c:v>
                </c:pt>
                <c:pt idx="1210">
                  <c:v>42152</c:v>
                </c:pt>
                <c:pt idx="1211">
                  <c:v>42153</c:v>
                </c:pt>
                <c:pt idx="1212">
                  <c:v>42156</c:v>
                </c:pt>
                <c:pt idx="1213">
                  <c:v>42157</c:v>
                </c:pt>
                <c:pt idx="1214">
                  <c:v>42158</c:v>
                </c:pt>
                <c:pt idx="1215">
                  <c:v>42159</c:v>
                </c:pt>
                <c:pt idx="1216">
                  <c:v>42160</c:v>
                </c:pt>
                <c:pt idx="1217">
                  <c:v>42163</c:v>
                </c:pt>
                <c:pt idx="1218">
                  <c:v>42164</c:v>
                </c:pt>
                <c:pt idx="1219">
                  <c:v>42165</c:v>
                </c:pt>
                <c:pt idx="1220">
                  <c:v>42166</c:v>
                </c:pt>
                <c:pt idx="1221">
                  <c:v>42167</c:v>
                </c:pt>
                <c:pt idx="1222">
                  <c:v>42170</c:v>
                </c:pt>
                <c:pt idx="1223">
                  <c:v>42171</c:v>
                </c:pt>
                <c:pt idx="1224">
                  <c:v>42172</c:v>
                </c:pt>
                <c:pt idx="1225">
                  <c:v>42173</c:v>
                </c:pt>
                <c:pt idx="1226">
                  <c:v>42174</c:v>
                </c:pt>
                <c:pt idx="1227">
                  <c:v>42177</c:v>
                </c:pt>
                <c:pt idx="1228">
                  <c:v>42178</c:v>
                </c:pt>
                <c:pt idx="1229">
                  <c:v>42179</c:v>
                </c:pt>
                <c:pt idx="1230">
                  <c:v>42180</c:v>
                </c:pt>
                <c:pt idx="1231">
                  <c:v>42181</c:v>
                </c:pt>
                <c:pt idx="1232">
                  <c:v>42184</c:v>
                </c:pt>
                <c:pt idx="1233">
                  <c:v>42185</c:v>
                </c:pt>
                <c:pt idx="1234">
                  <c:v>42186</c:v>
                </c:pt>
                <c:pt idx="1235">
                  <c:v>42187</c:v>
                </c:pt>
                <c:pt idx="1236">
                  <c:v>42188</c:v>
                </c:pt>
                <c:pt idx="1237">
                  <c:v>42191</c:v>
                </c:pt>
                <c:pt idx="1238">
                  <c:v>42192</c:v>
                </c:pt>
                <c:pt idx="1239">
                  <c:v>42193</c:v>
                </c:pt>
                <c:pt idx="1240">
                  <c:v>42194</c:v>
                </c:pt>
                <c:pt idx="1241">
                  <c:v>42195</c:v>
                </c:pt>
                <c:pt idx="1242">
                  <c:v>42198</c:v>
                </c:pt>
                <c:pt idx="1243">
                  <c:v>42199</c:v>
                </c:pt>
                <c:pt idx="1244">
                  <c:v>42200</c:v>
                </c:pt>
                <c:pt idx="1245">
                  <c:v>42201</c:v>
                </c:pt>
                <c:pt idx="1246">
                  <c:v>42202</c:v>
                </c:pt>
                <c:pt idx="1247">
                  <c:v>42205</c:v>
                </c:pt>
                <c:pt idx="1248">
                  <c:v>42206</c:v>
                </c:pt>
                <c:pt idx="1249">
                  <c:v>42207</c:v>
                </c:pt>
                <c:pt idx="1250">
                  <c:v>42208</c:v>
                </c:pt>
                <c:pt idx="1251">
                  <c:v>42209</c:v>
                </c:pt>
                <c:pt idx="1252">
                  <c:v>42212</c:v>
                </c:pt>
                <c:pt idx="1253">
                  <c:v>42213</c:v>
                </c:pt>
                <c:pt idx="1254">
                  <c:v>42214</c:v>
                </c:pt>
                <c:pt idx="1255">
                  <c:v>42215</c:v>
                </c:pt>
                <c:pt idx="1256">
                  <c:v>42216</c:v>
                </c:pt>
                <c:pt idx="1257">
                  <c:v>42219</c:v>
                </c:pt>
                <c:pt idx="1258">
                  <c:v>42220</c:v>
                </c:pt>
                <c:pt idx="1259">
                  <c:v>42221</c:v>
                </c:pt>
                <c:pt idx="1260">
                  <c:v>42222</c:v>
                </c:pt>
                <c:pt idx="1261">
                  <c:v>42223</c:v>
                </c:pt>
                <c:pt idx="1262">
                  <c:v>42226</c:v>
                </c:pt>
                <c:pt idx="1263">
                  <c:v>42227</c:v>
                </c:pt>
                <c:pt idx="1264">
                  <c:v>42228</c:v>
                </c:pt>
                <c:pt idx="1265">
                  <c:v>42229</c:v>
                </c:pt>
                <c:pt idx="1266">
                  <c:v>42230</c:v>
                </c:pt>
                <c:pt idx="1267">
                  <c:v>42233</c:v>
                </c:pt>
                <c:pt idx="1268">
                  <c:v>42234</c:v>
                </c:pt>
                <c:pt idx="1269">
                  <c:v>42235</c:v>
                </c:pt>
                <c:pt idx="1270">
                  <c:v>42236</c:v>
                </c:pt>
                <c:pt idx="1271">
                  <c:v>42237</c:v>
                </c:pt>
                <c:pt idx="1272">
                  <c:v>42240</c:v>
                </c:pt>
                <c:pt idx="1273">
                  <c:v>42241</c:v>
                </c:pt>
                <c:pt idx="1274">
                  <c:v>42242</c:v>
                </c:pt>
                <c:pt idx="1275">
                  <c:v>42243</c:v>
                </c:pt>
                <c:pt idx="1276">
                  <c:v>42244</c:v>
                </c:pt>
                <c:pt idx="1277">
                  <c:v>42247</c:v>
                </c:pt>
                <c:pt idx="1278">
                  <c:v>42248</c:v>
                </c:pt>
                <c:pt idx="1279">
                  <c:v>42249</c:v>
                </c:pt>
                <c:pt idx="1280">
                  <c:v>42250</c:v>
                </c:pt>
                <c:pt idx="1281">
                  <c:v>42251</c:v>
                </c:pt>
                <c:pt idx="1282">
                  <c:v>42254</c:v>
                </c:pt>
                <c:pt idx="1283">
                  <c:v>42255</c:v>
                </c:pt>
                <c:pt idx="1284">
                  <c:v>42256</c:v>
                </c:pt>
                <c:pt idx="1285">
                  <c:v>42257</c:v>
                </c:pt>
                <c:pt idx="1286">
                  <c:v>42258</c:v>
                </c:pt>
                <c:pt idx="1287">
                  <c:v>42261</c:v>
                </c:pt>
                <c:pt idx="1288">
                  <c:v>42262</c:v>
                </c:pt>
                <c:pt idx="1289">
                  <c:v>42264</c:v>
                </c:pt>
                <c:pt idx="1290">
                  <c:v>42265</c:v>
                </c:pt>
                <c:pt idx="1291">
                  <c:v>42268</c:v>
                </c:pt>
                <c:pt idx="1292">
                  <c:v>42269</c:v>
                </c:pt>
                <c:pt idx="1293">
                  <c:v>42270</c:v>
                </c:pt>
                <c:pt idx="1294">
                  <c:v>42271</c:v>
                </c:pt>
                <c:pt idx="1295">
                  <c:v>42272</c:v>
                </c:pt>
                <c:pt idx="1296">
                  <c:v>42275</c:v>
                </c:pt>
                <c:pt idx="1297">
                  <c:v>42276</c:v>
                </c:pt>
                <c:pt idx="1298">
                  <c:v>42277</c:v>
                </c:pt>
                <c:pt idx="1299">
                  <c:v>42278</c:v>
                </c:pt>
                <c:pt idx="1300">
                  <c:v>42279</c:v>
                </c:pt>
                <c:pt idx="1301">
                  <c:v>42282</c:v>
                </c:pt>
                <c:pt idx="1302">
                  <c:v>42283</c:v>
                </c:pt>
                <c:pt idx="1303">
                  <c:v>42284</c:v>
                </c:pt>
                <c:pt idx="1304">
                  <c:v>42285</c:v>
                </c:pt>
                <c:pt idx="1305">
                  <c:v>42286</c:v>
                </c:pt>
                <c:pt idx="1306">
                  <c:v>42289</c:v>
                </c:pt>
                <c:pt idx="1307">
                  <c:v>42290</c:v>
                </c:pt>
                <c:pt idx="1308">
                  <c:v>42291</c:v>
                </c:pt>
                <c:pt idx="1309">
                  <c:v>42292</c:v>
                </c:pt>
                <c:pt idx="1310">
                  <c:v>42293</c:v>
                </c:pt>
                <c:pt idx="1311">
                  <c:v>42296</c:v>
                </c:pt>
                <c:pt idx="1312">
                  <c:v>42297</c:v>
                </c:pt>
                <c:pt idx="1313">
                  <c:v>42298</c:v>
                </c:pt>
                <c:pt idx="1314">
                  <c:v>42299</c:v>
                </c:pt>
                <c:pt idx="1315">
                  <c:v>42300</c:v>
                </c:pt>
                <c:pt idx="1316">
                  <c:v>42303</c:v>
                </c:pt>
                <c:pt idx="1317">
                  <c:v>42304</c:v>
                </c:pt>
                <c:pt idx="1318">
                  <c:v>42305</c:v>
                </c:pt>
                <c:pt idx="1319">
                  <c:v>42306</c:v>
                </c:pt>
                <c:pt idx="1320">
                  <c:v>42307</c:v>
                </c:pt>
                <c:pt idx="1321">
                  <c:v>42311</c:v>
                </c:pt>
                <c:pt idx="1322">
                  <c:v>42312</c:v>
                </c:pt>
                <c:pt idx="1323">
                  <c:v>42313</c:v>
                </c:pt>
                <c:pt idx="1324">
                  <c:v>42314</c:v>
                </c:pt>
                <c:pt idx="1325">
                  <c:v>42317</c:v>
                </c:pt>
                <c:pt idx="1326">
                  <c:v>42318</c:v>
                </c:pt>
                <c:pt idx="1327">
                  <c:v>42319</c:v>
                </c:pt>
                <c:pt idx="1328">
                  <c:v>42320</c:v>
                </c:pt>
                <c:pt idx="1329">
                  <c:v>42321</c:v>
                </c:pt>
                <c:pt idx="1330">
                  <c:v>42325</c:v>
                </c:pt>
                <c:pt idx="1331">
                  <c:v>42326</c:v>
                </c:pt>
                <c:pt idx="1332">
                  <c:v>42327</c:v>
                </c:pt>
                <c:pt idx="1333">
                  <c:v>42328</c:v>
                </c:pt>
                <c:pt idx="1334">
                  <c:v>42331</c:v>
                </c:pt>
                <c:pt idx="1335">
                  <c:v>42332</c:v>
                </c:pt>
                <c:pt idx="1336">
                  <c:v>42333</c:v>
                </c:pt>
                <c:pt idx="1337">
                  <c:v>42334</c:v>
                </c:pt>
                <c:pt idx="1338">
                  <c:v>42335</c:v>
                </c:pt>
                <c:pt idx="1339">
                  <c:v>42338</c:v>
                </c:pt>
                <c:pt idx="1340">
                  <c:v>42339</c:v>
                </c:pt>
                <c:pt idx="1341">
                  <c:v>42340</c:v>
                </c:pt>
                <c:pt idx="1342">
                  <c:v>42341</c:v>
                </c:pt>
                <c:pt idx="1343">
                  <c:v>42342</c:v>
                </c:pt>
                <c:pt idx="1344">
                  <c:v>42345</c:v>
                </c:pt>
                <c:pt idx="1345">
                  <c:v>42346</c:v>
                </c:pt>
                <c:pt idx="1346">
                  <c:v>42347</c:v>
                </c:pt>
                <c:pt idx="1347">
                  <c:v>42348</c:v>
                </c:pt>
                <c:pt idx="1348">
                  <c:v>42349</c:v>
                </c:pt>
                <c:pt idx="1349">
                  <c:v>42352</c:v>
                </c:pt>
                <c:pt idx="1350">
                  <c:v>42353</c:v>
                </c:pt>
                <c:pt idx="1351">
                  <c:v>42354</c:v>
                </c:pt>
                <c:pt idx="1352">
                  <c:v>42355</c:v>
                </c:pt>
                <c:pt idx="1353">
                  <c:v>42356</c:v>
                </c:pt>
                <c:pt idx="1354">
                  <c:v>42359</c:v>
                </c:pt>
                <c:pt idx="1355">
                  <c:v>42360</c:v>
                </c:pt>
                <c:pt idx="1356">
                  <c:v>42361</c:v>
                </c:pt>
                <c:pt idx="1357">
                  <c:v>42362</c:v>
                </c:pt>
                <c:pt idx="1358">
                  <c:v>42366</c:v>
                </c:pt>
                <c:pt idx="1359">
                  <c:v>42367</c:v>
                </c:pt>
                <c:pt idx="1360">
                  <c:v>42368</c:v>
                </c:pt>
                <c:pt idx="1361">
                  <c:v>42369</c:v>
                </c:pt>
                <c:pt idx="1362">
                  <c:v>42373</c:v>
                </c:pt>
                <c:pt idx="1363">
                  <c:v>42374</c:v>
                </c:pt>
                <c:pt idx="1364">
                  <c:v>42375</c:v>
                </c:pt>
                <c:pt idx="1365">
                  <c:v>42376</c:v>
                </c:pt>
                <c:pt idx="1366">
                  <c:v>42377</c:v>
                </c:pt>
                <c:pt idx="1367">
                  <c:v>42380</c:v>
                </c:pt>
                <c:pt idx="1368">
                  <c:v>42381</c:v>
                </c:pt>
                <c:pt idx="1369">
                  <c:v>42382</c:v>
                </c:pt>
                <c:pt idx="1370">
                  <c:v>42383</c:v>
                </c:pt>
                <c:pt idx="1371">
                  <c:v>42384</c:v>
                </c:pt>
                <c:pt idx="1372">
                  <c:v>42387</c:v>
                </c:pt>
                <c:pt idx="1373">
                  <c:v>42388</c:v>
                </c:pt>
                <c:pt idx="1374">
                  <c:v>42389</c:v>
                </c:pt>
                <c:pt idx="1375">
                  <c:v>42390</c:v>
                </c:pt>
                <c:pt idx="1376">
                  <c:v>42391</c:v>
                </c:pt>
                <c:pt idx="1377">
                  <c:v>42394</c:v>
                </c:pt>
                <c:pt idx="1378">
                  <c:v>42395</c:v>
                </c:pt>
                <c:pt idx="1379">
                  <c:v>42396</c:v>
                </c:pt>
                <c:pt idx="1380">
                  <c:v>42397</c:v>
                </c:pt>
                <c:pt idx="1381">
                  <c:v>42398</c:v>
                </c:pt>
                <c:pt idx="1382">
                  <c:v>42402</c:v>
                </c:pt>
                <c:pt idx="1383">
                  <c:v>42403</c:v>
                </c:pt>
                <c:pt idx="1384">
                  <c:v>42404</c:v>
                </c:pt>
                <c:pt idx="1385">
                  <c:v>42405</c:v>
                </c:pt>
                <c:pt idx="1386">
                  <c:v>42408</c:v>
                </c:pt>
                <c:pt idx="1387">
                  <c:v>42409</c:v>
                </c:pt>
                <c:pt idx="1388">
                  <c:v>42410</c:v>
                </c:pt>
                <c:pt idx="1389">
                  <c:v>42411</c:v>
                </c:pt>
                <c:pt idx="1390">
                  <c:v>42412</c:v>
                </c:pt>
                <c:pt idx="1391">
                  <c:v>42415</c:v>
                </c:pt>
                <c:pt idx="1392">
                  <c:v>42416</c:v>
                </c:pt>
                <c:pt idx="1393">
                  <c:v>42417</c:v>
                </c:pt>
                <c:pt idx="1394">
                  <c:v>42418</c:v>
                </c:pt>
                <c:pt idx="1395">
                  <c:v>42419</c:v>
                </c:pt>
                <c:pt idx="1396">
                  <c:v>42422</c:v>
                </c:pt>
                <c:pt idx="1397">
                  <c:v>42423</c:v>
                </c:pt>
                <c:pt idx="1398">
                  <c:v>42424</c:v>
                </c:pt>
                <c:pt idx="1399">
                  <c:v>42425</c:v>
                </c:pt>
                <c:pt idx="1400">
                  <c:v>42426</c:v>
                </c:pt>
                <c:pt idx="1401">
                  <c:v>42429</c:v>
                </c:pt>
                <c:pt idx="1402">
                  <c:v>42430</c:v>
                </c:pt>
                <c:pt idx="1403">
                  <c:v>42431</c:v>
                </c:pt>
                <c:pt idx="1404">
                  <c:v>42432</c:v>
                </c:pt>
                <c:pt idx="1405">
                  <c:v>42433</c:v>
                </c:pt>
                <c:pt idx="1406">
                  <c:v>42436</c:v>
                </c:pt>
                <c:pt idx="1407">
                  <c:v>42437</c:v>
                </c:pt>
                <c:pt idx="1408">
                  <c:v>42438</c:v>
                </c:pt>
                <c:pt idx="1409">
                  <c:v>42439</c:v>
                </c:pt>
                <c:pt idx="1410">
                  <c:v>42440</c:v>
                </c:pt>
                <c:pt idx="1411">
                  <c:v>42443</c:v>
                </c:pt>
                <c:pt idx="1412">
                  <c:v>42444</c:v>
                </c:pt>
                <c:pt idx="1413">
                  <c:v>42445</c:v>
                </c:pt>
                <c:pt idx="1414">
                  <c:v>42446</c:v>
                </c:pt>
                <c:pt idx="1415">
                  <c:v>42447</c:v>
                </c:pt>
                <c:pt idx="1416">
                  <c:v>42451</c:v>
                </c:pt>
                <c:pt idx="1417">
                  <c:v>42452</c:v>
                </c:pt>
                <c:pt idx="1418">
                  <c:v>42457</c:v>
                </c:pt>
                <c:pt idx="1419">
                  <c:v>42458</c:v>
                </c:pt>
                <c:pt idx="1420">
                  <c:v>42459</c:v>
                </c:pt>
                <c:pt idx="1421">
                  <c:v>42460</c:v>
                </c:pt>
                <c:pt idx="1422">
                  <c:v>42461</c:v>
                </c:pt>
                <c:pt idx="1423">
                  <c:v>42464</c:v>
                </c:pt>
                <c:pt idx="1424">
                  <c:v>42465</c:v>
                </c:pt>
                <c:pt idx="1425">
                  <c:v>42466</c:v>
                </c:pt>
                <c:pt idx="1426">
                  <c:v>42467</c:v>
                </c:pt>
                <c:pt idx="1427">
                  <c:v>42468</c:v>
                </c:pt>
                <c:pt idx="1428">
                  <c:v>42471</c:v>
                </c:pt>
                <c:pt idx="1429">
                  <c:v>42472</c:v>
                </c:pt>
                <c:pt idx="1430">
                  <c:v>42473</c:v>
                </c:pt>
                <c:pt idx="1431">
                  <c:v>42474</c:v>
                </c:pt>
                <c:pt idx="1432">
                  <c:v>42475</c:v>
                </c:pt>
                <c:pt idx="1433">
                  <c:v>42478</c:v>
                </c:pt>
                <c:pt idx="1434">
                  <c:v>42479</c:v>
                </c:pt>
                <c:pt idx="1435">
                  <c:v>42480</c:v>
                </c:pt>
                <c:pt idx="1436">
                  <c:v>42481</c:v>
                </c:pt>
                <c:pt idx="1437">
                  <c:v>42482</c:v>
                </c:pt>
                <c:pt idx="1438">
                  <c:v>42485</c:v>
                </c:pt>
                <c:pt idx="1439">
                  <c:v>42486</c:v>
                </c:pt>
                <c:pt idx="1440">
                  <c:v>42487</c:v>
                </c:pt>
                <c:pt idx="1441">
                  <c:v>42488</c:v>
                </c:pt>
                <c:pt idx="1442">
                  <c:v>42489</c:v>
                </c:pt>
                <c:pt idx="1443">
                  <c:v>42492</c:v>
                </c:pt>
                <c:pt idx="1444">
                  <c:v>42493</c:v>
                </c:pt>
                <c:pt idx="1445">
                  <c:v>42494</c:v>
                </c:pt>
                <c:pt idx="1446">
                  <c:v>42495</c:v>
                </c:pt>
                <c:pt idx="1447">
                  <c:v>42496</c:v>
                </c:pt>
                <c:pt idx="1448">
                  <c:v>42499</c:v>
                </c:pt>
                <c:pt idx="1449">
                  <c:v>42500</c:v>
                </c:pt>
                <c:pt idx="1450">
                  <c:v>42501</c:v>
                </c:pt>
                <c:pt idx="1451">
                  <c:v>42502</c:v>
                </c:pt>
                <c:pt idx="1452">
                  <c:v>42503</c:v>
                </c:pt>
                <c:pt idx="1453">
                  <c:v>42506</c:v>
                </c:pt>
                <c:pt idx="1454">
                  <c:v>42507</c:v>
                </c:pt>
                <c:pt idx="1455">
                  <c:v>42508</c:v>
                </c:pt>
                <c:pt idx="1456">
                  <c:v>42509</c:v>
                </c:pt>
                <c:pt idx="1457">
                  <c:v>42510</c:v>
                </c:pt>
                <c:pt idx="1458">
                  <c:v>42513</c:v>
                </c:pt>
                <c:pt idx="1459">
                  <c:v>42514</c:v>
                </c:pt>
                <c:pt idx="1460">
                  <c:v>42515</c:v>
                </c:pt>
                <c:pt idx="1461">
                  <c:v>42516</c:v>
                </c:pt>
                <c:pt idx="1462">
                  <c:v>42517</c:v>
                </c:pt>
                <c:pt idx="1463">
                  <c:v>42520</c:v>
                </c:pt>
                <c:pt idx="1464">
                  <c:v>42521</c:v>
                </c:pt>
                <c:pt idx="1465">
                  <c:v>42522</c:v>
                </c:pt>
                <c:pt idx="1466">
                  <c:v>42523</c:v>
                </c:pt>
                <c:pt idx="1467">
                  <c:v>42524</c:v>
                </c:pt>
                <c:pt idx="1468">
                  <c:v>42527</c:v>
                </c:pt>
                <c:pt idx="1469">
                  <c:v>42528</c:v>
                </c:pt>
                <c:pt idx="1470">
                  <c:v>42529</c:v>
                </c:pt>
                <c:pt idx="1471">
                  <c:v>42530</c:v>
                </c:pt>
                <c:pt idx="1472">
                  <c:v>42531</c:v>
                </c:pt>
                <c:pt idx="1473">
                  <c:v>42534</c:v>
                </c:pt>
                <c:pt idx="1474">
                  <c:v>42535</c:v>
                </c:pt>
                <c:pt idx="1475">
                  <c:v>42536</c:v>
                </c:pt>
                <c:pt idx="1476">
                  <c:v>42537</c:v>
                </c:pt>
                <c:pt idx="1477">
                  <c:v>42538</c:v>
                </c:pt>
                <c:pt idx="1478">
                  <c:v>42541</c:v>
                </c:pt>
                <c:pt idx="1479">
                  <c:v>42542</c:v>
                </c:pt>
                <c:pt idx="1480">
                  <c:v>42543</c:v>
                </c:pt>
                <c:pt idx="1481">
                  <c:v>42544</c:v>
                </c:pt>
                <c:pt idx="1482">
                  <c:v>42545</c:v>
                </c:pt>
                <c:pt idx="1483">
                  <c:v>42548</c:v>
                </c:pt>
                <c:pt idx="1484">
                  <c:v>42549</c:v>
                </c:pt>
                <c:pt idx="1485">
                  <c:v>42550</c:v>
                </c:pt>
                <c:pt idx="1486">
                  <c:v>42551</c:v>
                </c:pt>
                <c:pt idx="1487">
                  <c:v>42552</c:v>
                </c:pt>
                <c:pt idx="1488">
                  <c:v>42555</c:v>
                </c:pt>
                <c:pt idx="1489">
                  <c:v>42556</c:v>
                </c:pt>
                <c:pt idx="1490">
                  <c:v>42557</c:v>
                </c:pt>
                <c:pt idx="1491">
                  <c:v>42558</c:v>
                </c:pt>
                <c:pt idx="1492">
                  <c:v>42559</c:v>
                </c:pt>
                <c:pt idx="1493">
                  <c:v>42562</c:v>
                </c:pt>
                <c:pt idx="1494">
                  <c:v>42563</c:v>
                </c:pt>
                <c:pt idx="1495">
                  <c:v>42564</c:v>
                </c:pt>
                <c:pt idx="1496">
                  <c:v>42565</c:v>
                </c:pt>
                <c:pt idx="1497">
                  <c:v>42566</c:v>
                </c:pt>
                <c:pt idx="1498">
                  <c:v>42569</c:v>
                </c:pt>
                <c:pt idx="1499">
                  <c:v>42570</c:v>
                </c:pt>
                <c:pt idx="1500">
                  <c:v>42571</c:v>
                </c:pt>
                <c:pt idx="1501">
                  <c:v>42572</c:v>
                </c:pt>
                <c:pt idx="1502">
                  <c:v>42573</c:v>
                </c:pt>
                <c:pt idx="1503">
                  <c:v>42576</c:v>
                </c:pt>
                <c:pt idx="1504">
                  <c:v>42577</c:v>
                </c:pt>
                <c:pt idx="1505">
                  <c:v>42578</c:v>
                </c:pt>
                <c:pt idx="1506">
                  <c:v>42579</c:v>
                </c:pt>
                <c:pt idx="1507">
                  <c:v>42580</c:v>
                </c:pt>
                <c:pt idx="1508">
                  <c:v>42583</c:v>
                </c:pt>
                <c:pt idx="1509">
                  <c:v>42584</c:v>
                </c:pt>
                <c:pt idx="1510">
                  <c:v>42585</c:v>
                </c:pt>
                <c:pt idx="1511">
                  <c:v>42586</c:v>
                </c:pt>
                <c:pt idx="1512">
                  <c:v>42587</c:v>
                </c:pt>
                <c:pt idx="1513">
                  <c:v>42590</c:v>
                </c:pt>
                <c:pt idx="1514">
                  <c:v>42591</c:v>
                </c:pt>
                <c:pt idx="1515">
                  <c:v>42592</c:v>
                </c:pt>
                <c:pt idx="1516">
                  <c:v>42593</c:v>
                </c:pt>
                <c:pt idx="1517">
                  <c:v>42594</c:v>
                </c:pt>
                <c:pt idx="1518">
                  <c:v>42597</c:v>
                </c:pt>
                <c:pt idx="1519">
                  <c:v>42598</c:v>
                </c:pt>
                <c:pt idx="1520">
                  <c:v>42599</c:v>
                </c:pt>
                <c:pt idx="1521">
                  <c:v>42600</c:v>
                </c:pt>
                <c:pt idx="1522">
                  <c:v>42601</c:v>
                </c:pt>
                <c:pt idx="1523">
                  <c:v>42604</c:v>
                </c:pt>
                <c:pt idx="1524">
                  <c:v>42605</c:v>
                </c:pt>
                <c:pt idx="1525">
                  <c:v>42606</c:v>
                </c:pt>
                <c:pt idx="1526">
                  <c:v>42607</c:v>
                </c:pt>
                <c:pt idx="1527">
                  <c:v>42608</c:v>
                </c:pt>
                <c:pt idx="1528">
                  <c:v>42611</c:v>
                </c:pt>
                <c:pt idx="1529">
                  <c:v>42612</c:v>
                </c:pt>
                <c:pt idx="1530">
                  <c:v>42613</c:v>
                </c:pt>
                <c:pt idx="1531">
                  <c:v>42614</c:v>
                </c:pt>
                <c:pt idx="1532">
                  <c:v>42615</c:v>
                </c:pt>
                <c:pt idx="1533">
                  <c:v>42618</c:v>
                </c:pt>
                <c:pt idx="1534">
                  <c:v>42619</c:v>
                </c:pt>
                <c:pt idx="1535">
                  <c:v>42620</c:v>
                </c:pt>
                <c:pt idx="1536">
                  <c:v>42621</c:v>
                </c:pt>
                <c:pt idx="1537">
                  <c:v>42622</c:v>
                </c:pt>
                <c:pt idx="1538">
                  <c:v>42625</c:v>
                </c:pt>
                <c:pt idx="1539">
                  <c:v>42626</c:v>
                </c:pt>
                <c:pt idx="1540">
                  <c:v>42627</c:v>
                </c:pt>
                <c:pt idx="1541">
                  <c:v>42628</c:v>
                </c:pt>
                <c:pt idx="1542">
                  <c:v>42632</c:v>
                </c:pt>
                <c:pt idx="1543">
                  <c:v>42633</c:v>
                </c:pt>
                <c:pt idx="1544">
                  <c:v>42634</c:v>
                </c:pt>
                <c:pt idx="1545">
                  <c:v>42635</c:v>
                </c:pt>
                <c:pt idx="1546">
                  <c:v>42636</c:v>
                </c:pt>
                <c:pt idx="1547">
                  <c:v>42639</c:v>
                </c:pt>
                <c:pt idx="1548">
                  <c:v>42640</c:v>
                </c:pt>
                <c:pt idx="1549">
                  <c:v>42641</c:v>
                </c:pt>
                <c:pt idx="1550">
                  <c:v>42642</c:v>
                </c:pt>
                <c:pt idx="1551">
                  <c:v>42643</c:v>
                </c:pt>
                <c:pt idx="1552">
                  <c:v>42646</c:v>
                </c:pt>
                <c:pt idx="1553">
                  <c:v>42647</c:v>
                </c:pt>
                <c:pt idx="1554">
                  <c:v>42648</c:v>
                </c:pt>
                <c:pt idx="1555">
                  <c:v>42649</c:v>
                </c:pt>
                <c:pt idx="1556">
                  <c:v>42650</c:v>
                </c:pt>
                <c:pt idx="1557">
                  <c:v>42653</c:v>
                </c:pt>
                <c:pt idx="1558">
                  <c:v>42654</c:v>
                </c:pt>
                <c:pt idx="1559">
                  <c:v>42655</c:v>
                </c:pt>
                <c:pt idx="1560">
                  <c:v>42656</c:v>
                </c:pt>
                <c:pt idx="1561">
                  <c:v>42657</c:v>
                </c:pt>
                <c:pt idx="1562">
                  <c:v>42660</c:v>
                </c:pt>
                <c:pt idx="1563">
                  <c:v>42661</c:v>
                </c:pt>
                <c:pt idx="1564">
                  <c:v>42662</c:v>
                </c:pt>
                <c:pt idx="1565">
                  <c:v>42663</c:v>
                </c:pt>
                <c:pt idx="1566">
                  <c:v>42664</c:v>
                </c:pt>
                <c:pt idx="1567">
                  <c:v>42667</c:v>
                </c:pt>
                <c:pt idx="1568">
                  <c:v>42668</c:v>
                </c:pt>
                <c:pt idx="1569">
                  <c:v>42669</c:v>
                </c:pt>
                <c:pt idx="1570">
                  <c:v>42670</c:v>
                </c:pt>
                <c:pt idx="1571">
                  <c:v>42671</c:v>
                </c:pt>
                <c:pt idx="1572">
                  <c:v>42674</c:v>
                </c:pt>
                <c:pt idx="1573">
                  <c:v>42675</c:v>
                </c:pt>
                <c:pt idx="1574">
                  <c:v>42677</c:v>
                </c:pt>
                <c:pt idx="1575">
                  <c:v>42678</c:v>
                </c:pt>
                <c:pt idx="1576">
                  <c:v>42681</c:v>
                </c:pt>
                <c:pt idx="1577">
                  <c:v>42682</c:v>
                </c:pt>
                <c:pt idx="1578">
                  <c:v>42683</c:v>
                </c:pt>
                <c:pt idx="1579">
                  <c:v>42684</c:v>
                </c:pt>
                <c:pt idx="1580">
                  <c:v>42685</c:v>
                </c:pt>
                <c:pt idx="1581">
                  <c:v>42688</c:v>
                </c:pt>
                <c:pt idx="1582">
                  <c:v>42689</c:v>
                </c:pt>
                <c:pt idx="1583">
                  <c:v>42690</c:v>
                </c:pt>
                <c:pt idx="1584">
                  <c:v>42691</c:v>
                </c:pt>
                <c:pt idx="1585">
                  <c:v>42696</c:v>
                </c:pt>
                <c:pt idx="1586">
                  <c:v>42697</c:v>
                </c:pt>
                <c:pt idx="1587">
                  <c:v>42698</c:v>
                </c:pt>
                <c:pt idx="1588">
                  <c:v>42699</c:v>
                </c:pt>
                <c:pt idx="1589">
                  <c:v>42702</c:v>
                </c:pt>
                <c:pt idx="1590">
                  <c:v>42703</c:v>
                </c:pt>
                <c:pt idx="1591">
                  <c:v>42704</c:v>
                </c:pt>
                <c:pt idx="1592">
                  <c:v>42705</c:v>
                </c:pt>
                <c:pt idx="1593">
                  <c:v>42706</c:v>
                </c:pt>
                <c:pt idx="1594">
                  <c:v>42709</c:v>
                </c:pt>
                <c:pt idx="1595">
                  <c:v>42710</c:v>
                </c:pt>
                <c:pt idx="1596">
                  <c:v>42711</c:v>
                </c:pt>
                <c:pt idx="1597">
                  <c:v>42712</c:v>
                </c:pt>
                <c:pt idx="1598">
                  <c:v>42713</c:v>
                </c:pt>
                <c:pt idx="1599">
                  <c:v>42717</c:v>
                </c:pt>
                <c:pt idx="1600">
                  <c:v>42718</c:v>
                </c:pt>
                <c:pt idx="1601">
                  <c:v>42719</c:v>
                </c:pt>
                <c:pt idx="1602">
                  <c:v>42720</c:v>
                </c:pt>
                <c:pt idx="1603">
                  <c:v>42723</c:v>
                </c:pt>
                <c:pt idx="1604">
                  <c:v>42724</c:v>
                </c:pt>
                <c:pt idx="1605">
                  <c:v>42725</c:v>
                </c:pt>
                <c:pt idx="1606">
                  <c:v>42726</c:v>
                </c:pt>
                <c:pt idx="1607">
                  <c:v>42727</c:v>
                </c:pt>
                <c:pt idx="1608">
                  <c:v>42730</c:v>
                </c:pt>
                <c:pt idx="1609">
                  <c:v>42731</c:v>
                </c:pt>
                <c:pt idx="1610">
                  <c:v>42732</c:v>
                </c:pt>
                <c:pt idx="1611">
                  <c:v>42733</c:v>
                </c:pt>
                <c:pt idx="1612">
                  <c:v>42734</c:v>
                </c:pt>
                <c:pt idx="1613">
                  <c:v>42737</c:v>
                </c:pt>
                <c:pt idx="1614">
                  <c:v>42738</c:v>
                </c:pt>
                <c:pt idx="1615">
                  <c:v>42739</c:v>
                </c:pt>
                <c:pt idx="1616">
                  <c:v>42740</c:v>
                </c:pt>
                <c:pt idx="1617">
                  <c:v>42741</c:v>
                </c:pt>
                <c:pt idx="1618">
                  <c:v>42744</c:v>
                </c:pt>
                <c:pt idx="1619">
                  <c:v>42745</c:v>
                </c:pt>
                <c:pt idx="1620">
                  <c:v>42746</c:v>
                </c:pt>
                <c:pt idx="1621">
                  <c:v>42747</c:v>
                </c:pt>
                <c:pt idx="1622">
                  <c:v>42748</c:v>
                </c:pt>
                <c:pt idx="1623">
                  <c:v>42751</c:v>
                </c:pt>
                <c:pt idx="1624">
                  <c:v>42752</c:v>
                </c:pt>
                <c:pt idx="1625">
                  <c:v>42753</c:v>
                </c:pt>
                <c:pt idx="1626">
                  <c:v>42754</c:v>
                </c:pt>
                <c:pt idx="1627">
                  <c:v>42755</c:v>
                </c:pt>
                <c:pt idx="1628">
                  <c:v>42758</c:v>
                </c:pt>
                <c:pt idx="1629">
                  <c:v>42759</c:v>
                </c:pt>
                <c:pt idx="1630">
                  <c:v>42760</c:v>
                </c:pt>
                <c:pt idx="1631">
                  <c:v>42761</c:v>
                </c:pt>
                <c:pt idx="1632">
                  <c:v>42762</c:v>
                </c:pt>
                <c:pt idx="1633">
                  <c:v>42765</c:v>
                </c:pt>
                <c:pt idx="1634">
                  <c:v>42766</c:v>
                </c:pt>
                <c:pt idx="1635">
                  <c:v>42767</c:v>
                </c:pt>
                <c:pt idx="1636">
                  <c:v>42768</c:v>
                </c:pt>
                <c:pt idx="1637">
                  <c:v>42769</c:v>
                </c:pt>
                <c:pt idx="1638">
                  <c:v>42773</c:v>
                </c:pt>
                <c:pt idx="1639">
                  <c:v>42774</c:v>
                </c:pt>
                <c:pt idx="1640">
                  <c:v>42775</c:v>
                </c:pt>
                <c:pt idx="1641">
                  <c:v>42776</c:v>
                </c:pt>
                <c:pt idx="1642">
                  <c:v>42779</c:v>
                </c:pt>
                <c:pt idx="1643">
                  <c:v>42780</c:v>
                </c:pt>
                <c:pt idx="1644">
                  <c:v>42781</c:v>
                </c:pt>
                <c:pt idx="1645">
                  <c:v>42782</c:v>
                </c:pt>
                <c:pt idx="1646">
                  <c:v>42783</c:v>
                </c:pt>
                <c:pt idx="1647">
                  <c:v>42786</c:v>
                </c:pt>
                <c:pt idx="1648">
                  <c:v>42787</c:v>
                </c:pt>
                <c:pt idx="1649">
                  <c:v>42788</c:v>
                </c:pt>
                <c:pt idx="1650">
                  <c:v>42789</c:v>
                </c:pt>
                <c:pt idx="1651">
                  <c:v>42790</c:v>
                </c:pt>
                <c:pt idx="1652">
                  <c:v>42793</c:v>
                </c:pt>
                <c:pt idx="1653">
                  <c:v>42794</c:v>
                </c:pt>
                <c:pt idx="1654">
                  <c:v>42795</c:v>
                </c:pt>
                <c:pt idx="1655">
                  <c:v>42796</c:v>
                </c:pt>
                <c:pt idx="1656">
                  <c:v>42797</c:v>
                </c:pt>
                <c:pt idx="1657">
                  <c:v>42800</c:v>
                </c:pt>
                <c:pt idx="1658">
                  <c:v>42801</c:v>
                </c:pt>
                <c:pt idx="1659">
                  <c:v>42802</c:v>
                </c:pt>
                <c:pt idx="1660">
                  <c:v>42803</c:v>
                </c:pt>
                <c:pt idx="1661">
                  <c:v>42804</c:v>
                </c:pt>
                <c:pt idx="1662">
                  <c:v>42807</c:v>
                </c:pt>
                <c:pt idx="1663">
                  <c:v>42808</c:v>
                </c:pt>
                <c:pt idx="1664">
                  <c:v>42809</c:v>
                </c:pt>
                <c:pt idx="1665">
                  <c:v>42810</c:v>
                </c:pt>
                <c:pt idx="1666">
                  <c:v>42811</c:v>
                </c:pt>
                <c:pt idx="1667">
                  <c:v>42815</c:v>
                </c:pt>
                <c:pt idx="1668">
                  <c:v>42816</c:v>
                </c:pt>
                <c:pt idx="1669">
                  <c:v>42817</c:v>
                </c:pt>
                <c:pt idx="1670">
                  <c:v>42818</c:v>
                </c:pt>
                <c:pt idx="1671">
                  <c:v>42821</c:v>
                </c:pt>
                <c:pt idx="1672">
                  <c:v>42822</c:v>
                </c:pt>
                <c:pt idx="1673">
                  <c:v>42823</c:v>
                </c:pt>
                <c:pt idx="1674">
                  <c:v>42824</c:v>
                </c:pt>
                <c:pt idx="1675">
                  <c:v>42825</c:v>
                </c:pt>
                <c:pt idx="1676">
                  <c:v>42828</c:v>
                </c:pt>
                <c:pt idx="1677">
                  <c:v>42829</c:v>
                </c:pt>
                <c:pt idx="1678">
                  <c:v>42830</c:v>
                </c:pt>
                <c:pt idx="1679">
                  <c:v>42831</c:v>
                </c:pt>
                <c:pt idx="1680">
                  <c:v>42832</c:v>
                </c:pt>
                <c:pt idx="1681">
                  <c:v>42835</c:v>
                </c:pt>
                <c:pt idx="1682">
                  <c:v>42836</c:v>
                </c:pt>
                <c:pt idx="1683">
                  <c:v>42837</c:v>
                </c:pt>
                <c:pt idx="1684">
                  <c:v>42842</c:v>
                </c:pt>
                <c:pt idx="1685">
                  <c:v>42843</c:v>
                </c:pt>
                <c:pt idx="1686">
                  <c:v>42844</c:v>
                </c:pt>
                <c:pt idx="1687">
                  <c:v>42845</c:v>
                </c:pt>
                <c:pt idx="1688">
                  <c:v>42846</c:v>
                </c:pt>
                <c:pt idx="1689">
                  <c:v>42849</c:v>
                </c:pt>
                <c:pt idx="1690">
                  <c:v>42850</c:v>
                </c:pt>
                <c:pt idx="1691">
                  <c:v>42851</c:v>
                </c:pt>
                <c:pt idx="1692">
                  <c:v>42852</c:v>
                </c:pt>
                <c:pt idx="1693">
                  <c:v>42853</c:v>
                </c:pt>
              </c:numCache>
            </c:numRef>
          </c:cat>
          <c:val>
            <c:numRef>
              <c:f>'Indices BR vs Total'!$B$2:$B$1695</c:f>
              <c:numCache>
                <c:formatCode>General</c:formatCode>
                <c:ptCount val="1694"/>
                <c:pt idx="0">
                  <c:v>100</c:v>
                </c:pt>
                <c:pt idx="1">
                  <c:v>100</c:v>
                </c:pt>
                <c:pt idx="2">
                  <c:v>100</c:v>
                </c:pt>
                <c:pt idx="3">
                  <c:v>100</c:v>
                </c:pt>
                <c:pt idx="4">
                  <c:v>100</c:v>
                </c:pt>
                <c:pt idx="5">
                  <c:v>100</c:v>
                </c:pt>
                <c:pt idx="6">
                  <c:v>100</c:v>
                </c:pt>
                <c:pt idx="7">
                  <c:v>100</c:v>
                </c:pt>
                <c:pt idx="8">
                  <c:v>100</c:v>
                </c:pt>
                <c:pt idx="9">
                  <c:v>100</c:v>
                </c:pt>
                <c:pt idx="10">
                  <c:v>100</c:v>
                </c:pt>
                <c:pt idx="11">
                  <c:v>100</c:v>
                </c:pt>
                <c:pt idx="12">
                  <c:v>100</c:v>
                </c:pt>
                <c:pt idx="13">
                  <c:v>100</c:v>
                </c:pt>
                <c:pt idx="14">
                  <c:v>100</c:v>
                </c:pt>
                <c:pt idx="15">
                  <c:v>100</c:v>
                </c:pt>
                <c:pt idx="16">
                  <c:v>100</c:v>
                </c:pt>
                <c:pt idx="17">
                  <c:v>100</c:v>
                </c:pt>
                <c:pt idx="18">
                  <c:v>100</c:v>
                </c:pt>
                <c:pt idx="19">
                  <c:v>100</c:v>
                </c:pt>
                <c:pt idx="20">
                  <c:v>100</c:v>
                </c:pt>
                <c:pt idx="21">
                  <c:v>100</c:v>
                </c:pt>
                <c:pt idx="22">
                  <c:v>100</c:v>
                </c:pt>
                <c:pt idx="23">
                  <c:v>100</c:v>
                </c:pt>
                <c:pt idx="24">
                  <c:v>100</c:v>
                </c:pt>
                <c:pt idx="25">
                  <c:v>100</c:v>
                </c:pt>
                <c:pt idx="26">
                  <c:v>100</c:v>
                </c:pt>
                <c:pt idx="27">
                  <c:v>100</c:v>
                </c:pt>
                <c:pt idx="28">
                  <c:v>100</c:v>
                </c:pt>
                <c:pt idx="29">
                  <c:v>100</c:v>
                </c:pt>
                <c:pt idx="30">
                  <c:v>100</c:v>
                </c:pt>
                <c:pt idx="31">
                  <c:v>100</c:v>
                </c:pt>
                <c:pt idx="32">
                  <c:v>100</c:v>
                </c:pt>
                <c:pt idx="33">
                  <c:v>100</c:v>
                </c:pt>
                <c:pt idx="34">
                  <c:v>100</c:v>
                </c:pt>
                <c:pt idx="35">
                  <c:v>100</c:v>
                </c:pt>
                <c:pt idx="36">
                  <c:v>100</c:v>
                </c:pt>
                <c:pt idx="37">
                  <c:v>100</c:v>
                </c:pt>
                <c:pt idx="38">
                  <c:v>100</c:v>
                </c:pt>
                <c:pt idx="39">
                  <c:v>100</c:v>
                </c:pt>
                <c:pt idx="40">
                  <c:v>100</c:v>
                </c:pt>
                <c:pt idx="41">
                  <c:v>100</c:v>
                </c:pt>
                <c:pt idx="42">
                  <c:v>100</c:v>
                </c:pt>
                <c:pt idx="43">
                  <c:v>100</c:v>
                </c:pt>
                <c:pt idx="44">
                  <c:v>100</c:v>
                </c:pt>
                <c:pt idx="45">
                  <c:v>100</c:v>
                </c:pt>
                <c:pt idx="46">
                  <c:v>100</c:v>
                </c:pt>
                <c:pt idx="47">
                  <c:v>100</c:v>
                </c:pt>
                <c:pt idx="48">
                  <c:v>100</c:v>
                </c:pt>
                <c:pt idx="49">
                  <c:v>100</c:v>
                </c:pt>
                <c:pt idx="50">
                  <c:v>100</c:v>
                </c:pt>
                <c:pt idx="51">
                  <c:v>100</c:v>
                </c:pt>
                <c:pt idx="52">
                  <c:v>100</c:v>
                </c:pt>
                <c:pt idx="53">
                  <c:v>100</c:v>
                </c:pt>
                <c:pt idx="54">
                  <c:v>100</c:v>
                </c:pt>
                <c:pt idx="55">
                  <c:v>100</c:v>
                </c:pt>
                <c:pt idx="56">
                  <c:v>100</c:v>
                </c:pt>
                <c:pt idx="57">
                  <c:v>100</c:v>
                </c:pt>
                <c:pt idx="58">
                  <c:v>100</c:v>
                </c:pt>
                <c:pt idx="59">
                  <c:v>100</c:v>
                </c:pt>
                <c:pt idx="60">
                  <c:v>100</c:v>
                </c:pt>
                <c:pt idx="61">
                  <c:v>100</c:v>
                </c:pt>
                <c:pt idx="62">
                  <c:v>100</c:v>
                </c:pt>
                <c:pt idx="63">
                  <c:v>100</c:v>
                </c:pt>
                <c:pt idx="64">
                  <c:v>100</c:v>
                </c:pt>
                <c:pt idx="65">
                  <c:v>100</c:v>
                </c:pt>
                <c:pt idx="66">
                  <c:v>100</c:v>
                </c:pt>
                <c:pt idx="67">
                  <c:v>100</c:v>
                </c:pt>
                <c:pt idx="68">
                  <c:v>100</c:v>
                </c:pt>
                <c:pt idx="69">
                  <c:v>100</c:v>
                </c:pt>
                <c:pt idx="70">
                  <c:v>100</c:v>
                </c:pt>
                <c:pt idx="71">
                  <c:v>100</c:v>
                </c:pt>
                <c:pt idx="72">
                  <c:v>100</c:v>
                </c:pt>
                <c:pt idx="73">
                  <c:v>100</c:v>
                </c:pt>
                <c:pt idx="74">
                  <c:v>100.14114318053198</c:v>
                </c:pt>
                <c:pt idx="75">
                  <c:v>98.311284663271081</c:v>
                </c:pt>
                <c:pt idx="76">
                  <c:v>98.339219015280136</c:v>
                </c:pt>
                <c:pt idx="77">
                  <c:v>98.745376344086026</c:v>
                </c:pt>
                <c:pt idx="78">
                  <c:v>98.568851160158459</c:v>
                </c:pt>
                <c:pt idx="79">
                  <c:v>98.847855121675167</c:v>
                </c:pt>
                <c:pt idx="80">
                  <c:v>99.022433503112623</c:v>
                </c:pt>
                <c:pt idx="81">
                  <c:v>98.786146010186769</c:v>
                </c:pt>
                <c:pt idx="82">
                  <c:v>98.602150537634415</c:v>
                </c:pt>
                <c:pt idx="83">
                  <c:v>98.49188455008489</c:v>
                </c:pt>
                <c:pt idx="84">
                  <c:v>98.511375212224124</c:v>
                </c:pt>
                <c:pt idx="85">
                  <c:v>98.592574985851726</c:v>
                </c:pt>
                <c:pt idx="86">
                  <c:v>98.661595925297121</c:v>
                </c:pt>
                <c:pt idx="87">
                  <c:v>98.7614714204867</c:v>
                </c:pt>
                <c:pt idx="88">
                  <c:v>98.790379173740789</c:v>
                </c:pt>
                <c:pt idx="89">
                  <c:v>98.797849462365576</c:v>
                </c:pt>
                <c:pt idx="90">
                  <c:v>98.603463497453291</c:v>
                </c:pt>
                <c:pt idx="91">
                  <c:v>98.564165251839256</c:v>
                </c:pt>
                <c:pt idx="92">
                  <c:v>98.637894736842071</c:v>
                </c:pt>
                <c:pt idx="93">
                  <c:v>98.786327108092792</c:v>
                </c:pt>
                <c:pt idx="94">
                  <c:v>98.752552348613449</c:v>
                </c:pt>
                <c:pt idx="95">
                  <c:v>98.70675721561966</c:v>
                </c:pt>
                <c:pt idx="96">
                  <c:v>98.589020939445376</c:v>
                </c:pt>
                <c:pt idx="97">
                  <c:v>98.498404074702876</c:v>
                </c:pt>
                <c:pt idx="98">
                  <c:v>98.48996038483304</c:v>
                </c:pt>
                <c:pt idx="99">
                  <c:v>98.534623655913975</c:v>
                </c:pt>
                <c:pt idx="100">
                  <c:v>98.585942275042441</c:v>
                </c:pt>
                <c:pt idx="101">
                  <c:v>98.566293152235417</c:v>
                </c:pt>
                <c:pt idx="102">
                  <c:v>98.569054895302756</c:v>
                </c:pt>
                <c:pt idx="103">
                  <c:v>98.639049235993184</c:v>
                </c:pt>
                <c:pt idx="104">
                  <c:v>98.560452744765115</c:v>
                </c:pt>
                <c:pt idx="105">
                  <c:v>98.312959818902073</c:v>
                </c:pt>
                <c:pt idx="106">
                  <c:v>98.329688737973939</c:v>
                </c:pt>
                <c:pt idx="107">
                  <c:v>98.179309564233137</c:v>
                </c:pt>
                <c:pt idx="108">
                  <c:v>98.234363327673989</c:v>
                </c:pt>
                <c:pt idx="109">
                  <c:v>98.275291454442524</c:v>
                </c:pt>
                <c:pt idx="110">
                  <c:v>98.322874929258603</c:v>
                </c:pt>
                <c:pt idx="111">
                  <c:v>98.153820033955824</c:v>
                </c:pt>
                <c:pt idx="112">
                  <c:v>97.842829654782079</c:v>
                </c:pt>
                <c:pt idx="113">
                  <c:v>97.916559139784923</c:v>
                </c:pt>
                <c:pt idx="114">
                  <c:v>97.886519524617981</c:v>
                </c:pt>
                <c:pt idx="115">
                  <c:v>97.732405206564778</c:v>
                </c:pt>
                <c:pt idx="116">
                  <c:v>98.074272778720967</c:v>
                </c:pt>
                <c:pt idx="117">
                  <c:v>98.210526315789437</c:v>
                </c:pt>
                <c:pt idx="118">
                  <c:v>98.254374646293101</c:v>
                </c:pt>
                <c:pt idx="119">
                  <c:v>98.146870401810929</c:v>
                </c:pt>
                <c:pt idx="120">
                  <c:v>98.159864176570395</c:v>
                </c:pt>
                <c:pt idx="121">
                  <c:v>98.256004527447587</c:v>
                </c:pt>
                <c:pt idx="122">
                  <c:v>98.135506508205921</c:v>
                </c:pt>
                <c:pt idx="123">
                  <c:v>98.135506508205921</c:v>
                </c:pt>
                <c:pt idx="124">
                  <c:v>98.365953593661487</c:v>
                </c:pt>
                <c:pt idx="125">
                  <c:v>98.450888511601505</c:v>
                </c:pt>
                <c:pt idx="126">
                  <c:v>98.08760611205426</c:v>
                </c:pt>
                <c:pt idx="127">
                  <c:v>98.094102999434014</c:v>
                </c:pt>
                <c:pt idx="128">
                  <c:v>98.181799660441357</c:v>
                </c:pt>
                <c:pt idx="129">
                  <c:v>98.046202603282325</c:v>
                </c:pt>
                <c:pt idx="130">
                  <c:v>98.045229202037291</c:v>
                </c:pt>
                <c:pt idx="131">
                  <c:v>98.178720996038422</c:v>
                </c:pt>
                <c:pt idx="132">
                  <c:v>98.319683078664355</c:v>
                </c:pt>
                <c:pt idx="133">
                  <c:v>98.248556876061073</c:v>
                </c:pt>
                <c:pt idx="134">
                  <c:v>98.202761743067299</c:v>
                </c:pt>
                <c:pt idx="135">
                  <c:v>98.388545557441944</c:v>
                </c:pt>
                <c:pt idx="136">
                  <c:v>98.339015280135783</c:v>
                </c:pt>
                <c:pt idx="137">
                  <c:v>98.217543859649084</c:v>
                </c:pt>
                <c:pt idx="138">
                  <c:v>98.139920769666062</c:v>
                </c:pt>
                <c:pt idx="139">
                  <c:v>98.247266553480443</c:v>
                </c:pt>
                <c:pt idx="140">
                  <c:v>98.343406904357622</c:v>
                </c:pt>
                <c:pt idx="141">
                  <c:v>98.617860780984685</c:v>
                </c:pt>
                <c:pt idx="142">
                  <c:v>98.572065647990897</c:v>
                </c:pt>
                <c:pt idx="143">
                  <c:v>98.448647425014116</c:v>
                </c:pt>
                <c:pt idx="144">
                  <c:v>98.402852292020341</c:v>
                </c:pt>
                <c:pt idx="145">
                  <c:v>98.368262591963742</c:v>
                </c:pt>
                <c:pt idx="146">
                  <c:v>98.385964912280656</c:v>
                </c:pt>
                <c:pt idx="147">
                  <c:v>98.220645161290278</c:v>
                </c:pt>
                <c:pt idx="148">
                  <c:v>98.149518958686983</c:v>
                </c:pt>
                <c:pt idx="149">
                  <c:v>98.178426711941086</c:v>
                </c:pt>
                <c:pt idx="150">
                  <c:v>98.203599320882802</c:v>
                </c:pt>
                <c:pt idx="151">
                  <c:v>98.333355970571546</c:v>
                </c:pt>
                <c:pt idx="152">
                  <c:v>98.073684210526267</c:v>
                </c:pt>
                <c:pt idx="153">
                  <c:v>97.99606112054326</c:v>
                </c:pt>
                <c:pt idx="154">
                  <c:v>97.942795698924684</c:v>
                </c:pt>
                <c:pt idx="155">
                  <c:v>98.16188873541509</c:v>
                </c:pt>
                <c:pt idx="156">
                  <c:v>98.287880733016181</c:v>
                </c:pt>
                <c:pt idx="157">
                  <c:v>98.338739224605106</c:v>
                </c:pt>
                <c:pt idx="158">
                  <c:v>101.04365517675436</c:v>
                </c:pt>
                <c:pt idx="159">
                  <c:v>100.87387540030903</c:v>
                </c:pt>
                <c:pt idx="160">
                  <c:v>100.90363579627028</c:v>
                </c:pt>
                <c:pt idx="161">
                  <c:v>100.80581260704153</c:v>
                </c:pt>
                <c:pt idx="162">
                  <c:v>100.80812106978394</c:v>
                </c:pt>
                <c:pt idx="163">
                  <c:v>100.82617505836906</c:v>
                </c:pt>
                <c:pt idx="164">
                  <c:v>100.8465437660788</c:v>
                </c:pt>
                <c:pt idx="165">
                  <c:v>100.74872057685005</c:v>
                </c:pt>
                <c:pt idx="166">
                  <c:v>100.72131499967627</c:v>
                </c:pt>
                <c:pt idx="167">
                  <c:v>100.57961757589533</c:v>
                </c:pt>
                <c:pt idx="168">
                  <c:v>100.60360209814729</c:v>
                </c:pt>
                <c:pt idx="169">
                  <c:v>100.56523305035073</c:v>
                </c:pt>
                <c:pt idx="170">
                  <c:v>100.50815478716184</c:v>
                </c:pt>
                <c:pt idx="171">
                  <c:v>100.49562391892854</c:v>
                </c:pt>
                <c:pt idx="172">
                  <c:v>100.45876297825136</c:v>
                </c:pt>
                <c:pt idx="173">
                  <c:v>100.41557603406801</c:v>
                </c:pt>
                <c:pt idx="174">
                  <c:v>100.58224763299737</c:v>
                </c:pt>
                <c:pt idx="175">
                  <c:v>100.57316455254424</c:v>
                </c:pt>
                <c:pt idx="176">
                  <c:v>100.47446261091444</c:v>
                </c:pt>
                <c:pt idx="177">
                  <c:v>100.44335766962766</c:v>
                </c:pt>
                <c:pt idx="178">
                  <c:v>100.50974232547753</c:v>
                </c:pt>
                <c:pt idx="179">
                  <c:v>100.34526298256749</c:v>
                </c:pt>
                <c:pt idx="180">
                  <c:v>100.33137242006038</c:v>
                </c:pt>
                <c:pt idx="181">
                  <c:v>100.24373096833511</c:v>
                </c:pt>
                <c:pt idx="182">
                  <c:v>100.25261288843635</c:v>
                </c:pt>
                <c:pt idx="183">
                  <c:v>100.16625253533201</c:v>
                </c:pt>
                <c:pt idx="184">
                  <c:v>100.1881033580668</c:v>
                </c:pt>
                <c:pt idx="185">
                  <c:v>100.06997472590011</c:v>
                </c:pt>
                <c:pt idx="186">
                  <c:v>100.13517485713463</c:v>
                </c:pt>
                <c:pt idx="187">
                  <c:v>100.15200089939475</c:v>
                </c:pt>
                <c:pt idx="188">
                  <c:v>100.43020859890517</c:v>
                </c:pt>
                <c:pt idx="189">
                  <c:v>100.41026773413925</c:v>
                </c:pt>
                <c:pt idx="190">
                  <c:v>100.4232490758456</c:v>
                </c:pt>
                <c:pt idx="191">
                  <c:v>100.4640585349326</c:v>
                </c:pt>
                <c:pt idx="192">
                  <c:v>100.50516219090986</c:v>
                </c:pt>
                <c:pt idx="193">
                  <c:v>100.41093567861977</c:v>
                </c:pt>
                <c:pt idx="194">
                  <c:v>100.64194251977759</c:v>
                </c:pt>
                <c:pt idx="195">
                  <c:v>100.67371139050579</c:v>
                </c:pt>
                <c:pt idx="196">
                  <c:v>100.74590473468162</c:v>
                </c:pt>
                <c:pt idx="197">
                  <c:v>100.77001869203279</c:v>
                </c:pt>
                <c:pt idx="198">
                  <c:v>100.78188482576171</c:v>
                </c:pt>
                <c:pt idx="199">
                  <c:v>100.65666504283566</c:v>
                </c:pt>
                <c:pt idx="200">
                  <c:v>100.64849959907558</c:v>
                </c:pt>
                <c:pt idx="201">
                  <c:v>100.74098529729045</c:v>
                </c:pt>
                <c:pt idx="202">
                  <c:v>100.76428171689169</c:v>
                </c:pt>
                <c:pt idx="203">
                  <c:v>100.75240748030321</c:v>
                </c:pt>
                <c:pt idx="204">
                  <c:v>100.69221517240368</c:v>
                </c:pt>
                <c:pt idx="205">
                  <c:v>100.63513414818625</c:v>
                </c:pt>
                <c:pt idx="206">
                  <c:v>100.55693442274483</c:v>
                </c:pt>
                <c:pt idx="207">
                  <c:v>100.54437515785588</c:v>
                </c:pt>
                <c:pt idx="208">
                  <c:v>100.60320136607889</c:v>
                </c:pt>
                <c:pt idx="209">
                  <c:v>100.74398364078093</c:v>
                </c:pt>
                <c:pt idx="210">
                  <c:v>100.74813815165267</c:v>
                </c:pt>
                <c:pt idx="211">
                  <c:v>98.228324590866009</c:v>
                </c:pt>
                <c:pt idx="212">
                  <c:v>98.401882212593733</c:v>
                </c:pt>
                <c:pt idx="213">
                  <c:v>98.565483836971367</c:v>
                </c:pt>
                <c:pt idx="214">
                  <c:v>98.565297163283546</c:v>
                </c:pt>
                <c:pt idx="215">
                  <c:v>98.724270017902299</c:v>
                </c:pt>
                <c:pt idx="216">
                  <c:v>98.730406358297202</c:v>
                </c:pt>
                <c:pt idx="217">
                  <c:v>98.595484408055256</c:v>
                </c:pt>
                <c:pt idx="218">
                  <c:v>98.753129131997369</c:v>
                </c:pt>
                <c:pt idx="219">
                  <c:v>98.831018990524598</c:v>
                </c:pt>
                <c:pt idx="220">
                  <c:v>98.827825113735031</c:v>
                </c:pt>
                <c:pt idx="221">
                  <c:v>98.813236576870338</c:v>
                </c:pt>
                <c:pt idx="222">
                  <c:v>98.578147113686626</c:v>
                </c:pt>
                <c:pt idx="223">
                  <c:v>98.599607593124006</c:v>
                </c:pt>
                <c:pt idx="224">
                  <c:v>98.810679141331264</c:v>
                </c:pt>
                <c:pt idx="225">
                  <c:v>98.762305970141298</c:v>
                </c:pt>
                <c:pt idx="226">
                  <c:v>98.853362106123143</c:v>
                </c:pt>
                <c:pt idx="227">
                  <c:v>98.749116242989203</c:v>
                </c:pt>
                <c:pt idx="228">
                  <c:v>98.574025919240597</c:v>
                </c:pt>
                <c:pt idx="229">
                  <c:v>98.531307490567215</c:v>
                </c:pt>
                <c:pt idx="230">
                  <c:v>98.374923750394771</c:v>
                </c:pt>
                <c:pt idx="231">
                  <c:v>98.251404340110454</c:v>
                </c:pt>
                <c:pt idx="232">
                  <c:v>98.313310912767932</c:v>
                </c:pt>
                <c:pt idx="233">
                  <c:v>98.391346833734417</c:v>
                </c:pt>
                <c:pt idx="234">
                  <c:v>98.239216073487199</c:v>
                </c:pt>
                <c:pt idx="235">
                  <c:v>98.386059861598483</c:v>
                </c:pt>
                <c:pt idx="236">
                  <c:v>98.579307803154421</c:v>
                </c:pt>
                <c:pt idx="237">
                  <c:v>98.705696673557242</c:v>
                </c:pt>
                <c:pt idx="238">
                  <c:v>98.575232412507091</c:v>
                </c:pt>
                <c:pt idx="239">
                  <c:v>98.551712492334744</c:v>
                </c:pt>
                <c:pt idx="240">
                  <c:v>98.611875050785841</c:v>
                </c:pt>
                <c:pt idx="241">
                  <c:v>98.757787850975149</c:v>
                </c:pt>
                <c:pt idx="242">
                  <c:v>98.584378325766167</c:v>
                </c:pt>
                <c:pt idx="243">
                  <c:v>98.527851081414084</c:v>
                </c:pt>
                <c:pt idx="244">
                  <c:v>98.443866399506419</c:v>
                </c:pt>
                <c:pt idx="245">
                  <c:v>98.514328798418333</c:v>
                </c:pt>
                <c:pt idx="246">
                  <c:v>98.57048904262939</c:v>
                </c:pt>
                <c:pt idx="247">
                  <c:v>98.485492223482893</c:v>
                </c:pt>
                <c:pt idx="248">
                  <c:v>98.564573773467487</c:v>
                </c:pt>
                <c:pt idx="249">
                  <c:v>98.631490452278072</c:v>
                </c:pt>
                <c:pt idx="250">
                  <c:v>98.798373274384772</c:v>
                </c:pt>
                <c:pt idx="251">
                  <c:v>98.966736227623343</c:v>
                </c:pt>
                <c:pt idx="252">
                  <c:v>99.003571525414259</c:v>
                </c:pt>
                <c:pt idx="253">
                  <c:v>99.010513848287218</c:v>
                </c:pt>
                <c:pt idx="254">
                  <c:v>99.227943803394126</c:v>
                </c:pt>
                <c:pt idx="255">
                  <c:v>99.308575348672051</c:v>
                </c:pt>
                <c:pt idx="256">
                  <c:v>99.723715089133535</c:v>
                </c:pt>
                <c:pt idx="257">
                  <c:v>99.973017098051102</c:v>
                </c:pt>
                <c:pt idx="258">
                  <c:v>99.884817141411517</c:v>
                </c:pt>
                <c:pt idx="259">
                  <c:v>100.02509536489694</c:v>
                </c:pt>
                <c:pt idx="260">
                  <c:v>99.87119835454989</c:v>
                </c:pt>
                <c:pt idx="261">
                  <c:v>99.766436266553669</c:v>
                </c:pt>
                <c:pt idx="262">
                  <c:v>99.814524598773403</c:v>
                </c:pt>
                <c:pt idx="263">
                  <c:v>99.630196405541781</c:v>
                </c:pt>
                <c:pt idx="264">
                  <c:v>100.03597336012842</c:v>
                </c:pt>
                <c:pt idx="265">
                  <c:v>99.805395905641817</c:v>
                </c:pt>
                <c:pt idx="266">
                  <c:v>99.921864496578763</c:v>
                </c:pt>
                <c:pt idx="267">
                  <c:v>100.00947552615067</c:v>
                </c:pt>
                <c:pt idx="268">
                  <c:v>100.1335060429449</c:v>
                </c:pt>
                <c:pt idx="269">
                  <c:v>100.20114966345091</c:v>
                </c:pt>
                <c:pt idx="270">
                  <c:v>100.36080933961411</c:v>
                </c:pt>
                <c:pt idx="271">
                  <c:v>100.20949257664805</c:v>
                </c:pt>
                <c:pt idx="272">
                  <c:v>100.35206134941788</c:v>
                </c:pt>
                <c:pt idx="273">
                  <c:v>100.09361850589843</c:v>
                </c:pt>
                <c:pt idx="274">
                  <c:v>99.931863184128659</c:v>
                </c:pt>
                <c:pt idx="275">
                  <c:v>100.17427322267874</c:v>
                </c:pt>
                <c:pt idx="276">
                  <c:v>100.49735309467009</c:v>
                </c:pt>
                <c:pt idx="277">
                  <c:v>100.45559247514592</c:v>
                </c:pt>
                <c:pt idx="278">
                  <c:v>100.37662985585926</c:v>
                </c:pt>
                <c:pt idx="279">
                  <c:v>100.44178001319186</c:v>
                </c:pt>
                <c:pt idx="280">
                  <c:v>100.73292454613384</c:v>
                </c:pt>
                <c:pt idx="281">
                  <c:v>101.0060740901795</c:v>
                </c:pt>
                <c:pt idx="282">
                  <c:v>101.26932019692545</c:v>
                </c:pt>
                <c:pt idx="283">
                  <c:v>101.40436762207656</c:v>
                </c:pt>
                <c:pt idx="284">
                  <c:v>101.33378685294603</c:v>
                </c:pt>
                <c:pt idx="285">
                  <c:v>101.87457360459162</c:v>
                </c:pt>
                <c:pt idx="286">
                  <c:v>101.84447013955027</c:v>
                </c:pt>
                <c:pt idx="287">
                  <c:v>102.31711698269399</c:v>
                </c:pt>
                <c:pt idx="288">
                  <c:v>103.27867214748289</c:v>
                </c:pt>
                <c:pt idx="289">
                  <c:v>103.08186746734079</c:v>
                </c:pt>
                <c:pt idx="290">
                  <c:v>102.8709238335834</c:v>
                </c:pt>
                <c:pt idx="291">
                  <c:v>102.23957564575552</c:v>
                </c:pt>
                <c:pt idx="292">
                  <c:v>102.40428977661986</c:v>
                </c:pt>
                <c:pt idx="293">
                  <c:v>102.48026224771569</c:v>
                </c:pt>
                <c:pt idx="294">
                  <c:v>103.17477281148429</c:v>
                </c:pt>
                <c:pt idx="295">
                  <c:v>103.37171497535518</c:v>
                </c:pt>
                <c:pt idx="296">
                  <c:v>103.51313729151312</c:v>
                </c:pt>
                <c:pt idx="297">
                  <c:v>102.97327099238028</c:v>
                </c:pt>
                <c:pt idx="298">
                  <c:v>102.74066663908937</c:v>
                </c:pt>
                <c:pt idx="299">
                  <c:v>102.36908914789522</c:v>
                </c:pt>
                <c:pt idx="300">
                  <c:v>102.30503081767577</c:v>
                </c:pt>
                <c:pt idx="301">
                  <c:v>102.40559207419591</c:v>
                </c:pt>
                <c:pt idx="302">
                  <c:v>102.22357354757369</c:v>
                </c:pt>
                <c:pt idx="303">
                  <c:v>102.48976925557704</c:v>
                </c:pt>
                <c:pt idx="304">
                  <c:v>102.34548190958033</c:v>
                </c:pt>
                <c:pt idx="305">
                  <c:v>102.39549805568578</c:v>
                </c:pt>
                <c:pt idx="306">
                  <c:v>102.67230105408136</c:v>
                </c:pt>
                <c:pt idx="307">
                  <c:v>102.55166971029787</c:v>
                </c:pt>
                <c:pt idx="308">
                  <c:v>103.08114925931177</c:v>
                </c:pt>
                <c:pt idx="309">
                  <c:v>102.99145073425142</c:v>
                </c:pt>
                <c:pt idx="310">
                  <c:v>102.7985354779364</c:v>
                </c:pt>
                <c:pt idx="311">
                  <c:v>102.72884847097239</c:v>
                </c:pt>
                <c:pt idx="312">
                  <c:v>102.81871243753527</c:v>
                </c:pt>
                <c:pt idx="313">
                  <c:v>102.29647940465701</c:v>
                </c:pt>
                <c:pt idx="314">
                  <c:v>102.32025050677456</c:v>
                </c:pt>
                <c:pt idx="315">
                  <c:v>102.44760887550997</c:v>
                </c:pt>
                <c:pt idx="316">
                  <c:v>103.12069430248208</c:v>
                </c:pt>
                <c:pt idx="317">
                  <c:v>102.7397052268046</c:v>
                </c:pt>
                <c:pt idx="318">
                  <c:v>102.86714983783052</c:v>
                </c:pt>
                <c:pt idx="319">
                  <c:v>102.83884377350635</c:v>
                </c:pt>
                <c:pt idx="320">
                  <c:v>102.72917030995544</c:v>
                </c:pt>
                <c:pt idx="321">
                  <c:v>102.9893526839774</c:v>
                </c:pt>
                <c:pt idx="322">
                  <c:v>103.06384140018385</c:v>
                </c:pt>
                <c:pt idx="323">
                  <c:v>102.78551087543508</c:v>
                </c:pt>
                <c:pt idx="324">
                  <c:v>102.96116437436402</c:v>
                </c:pt>
                <c:pt idx="325">
                  <c:v>103.06691276135744</c:v>
                </c:pt>
                <c:pt idx="326">
                  <c:v>103.10514162072606</c:v>
                </c:pt>
                <c:pt idx="327">
                  <c:v>103.20696335407398</c:v>
                </c:pt>
                <c:pt idx="328">
                  <c:v>103.35774638435211</c:v>
                </c:pt>
                <c:pt idx="329">
                  <c:v>103.86002967621198</c:v>
                </c:pt>
                <c:pt idx="330">
                  <c:v>104.13319251380344</c:v>
                </c:pt>
                <c:pt idx="331">
                  <c:v>104.22774435510296</c:v>
                </c:pt>
                <c:pt idx="332">
                  <c:v>104.37137816105452</c:v>
                </c:pt>
                <c:pt idx="333">
                  <c:v>103.99708048776581</c:v>
                </c:pt>
                <c:pt idx="334">
                  <c:v>103.85885794342586</c:v>
                </c:pt>
                <c:pt idx="335">
                  <c:v>103.2467735313765</c:v>
                </c:pt>
                <c:pt idx="336">
                  <c:v>103.21689613391753</c:v>
                </c:pt>
                <c:pt idx="337">
                  <c:v>103.16782326343427</c:v>
                </c:pt>
                <c:pt idx="338">
                  <c:v>103.04523866545898</c:v>
                </c:pt>
                <c:pt idx="339">
                  <c:v>103.08534235167403</c:v>
                </c:pt>
                <c:pt idx="340">
                  <c:v>103.11896987797738</c:v>
                </c:pt>
                <c:pt idx="341">
                  <c:v>103.38722343020743</c:v>
                </c:pt>
                <c:pt idx="342">
                  <c:v>103.51006167642953</c:v>
                </c:pt>
                <c:pt idx="343">
                  <c:v>103.62857192781701</c:v>
                </c:pt>
                <c:pt idx="344">
                  <c:v>103.94181742341992</c:v>
                </c:pt>
                <c:pt idx="345">
                  <c:v>103.73585330053336</c:v>
                </c:pt>
                <c:pt idx="346">
                  <c:v>103.80029986433341</c:v>
                </c:pt>
                <c:pt idx="347">
                  <c:v>103.8211478127578</c:v>
                </c:pt>
                <c:pt idx="348">
                  <c:v>103.68021598784038</c:v>
                </c:pt>
                <c:pt idx="349">
                  <c:v>103.83283125788054</c:v>
                </c:pt>
                <c:pt idx="350">
                  <c:v>103.77575425437908</c:v>
                </c:pt>
                <c:pt idx="351">
                  <c:v>103.80820300786402</c:v>
                </c:pt>
                <c:pt idx="352">
                  <c:v>103.86150696235465</c:v>
                </c:pt>
                <c:pt idx="353">
                  <c:v>104.08066018651741</c:v>
                </c:pt>
                <c:pt idx="354">
                  <c:v>104.13229052686734</c:v>
                </c:pt>
                <c:pt idx="355">
                  <c:v>104.11847324244418</c:v>
                </c:pt>
                <c:pt idx="356">
                  <c:v>104.08706459891405</c:v>
                </c:pt>
                <c:pt idx="357">
                  <c:v>104.0673664950791</c:v>
                </c:pt>
                <c:pt idx="358">
                  <c:v>103.63109190202431</c:v>
                </c:pt>
                <c:pt idx="359">
                  <c:v>103.68564763287318</c:v>
                </c:pt>
                <c:pt idx="360">
                  <c:v>103.74071234432809</c:v>
                </c:pt>
                <c:pt idx="361">
                  <c:v>103.73273691009798</c:v>
                </c:pt>
                <c:pt idx="362">
                  <c:v>103.77491620223299</c:v>
                </c:pt>
                <c:pt idx="363">
                  <c:v>103.5598476431195</c:v>
                </c:pt>
                <c:pt idx="364">
                  <c:v>103.63708814447952</c:v>
                </c:pt>
                <c:pt idx="365">
                  <c:v>103.53435148062108</c:v>
                </c:pt>
                <c:pt idx="366">
                  <c:v>103.60945099826473</c:v>
                </c:pt>
                <c:pt idx="367">
                  <c:v>103.45854348090828</c:v>
                </c:pt>
                <c:pt idx="368">
                  <c:v>103.32513687104996</c:v>
                </c:pt>
                <c:pt idx="369">
                  <c:v>103.08822533221391</c:v>
                </c:pt>
                <c:pt idx="370">
                  <c:v>102.9599989154915</c:v>
                </c:pt>
                <c:pt idx="371">
                  <c:v>102.93446995509865</c:v>
                </c:pt>
                <c:pt idx="372">
                  <c:v>102.78447821167728</c:v>
                </c:pt>
                <c:pt idx="373">
                  <c:v>102.85116831889583</c:v>
                </c:pt>
                <c:pt idx="374">
                  <c:v>102.78773925475069</c:v>
                </c:pt>
                <c:pt idx="375">
                  <c:v>102.4355592607475</c:v>
                </c:pt>
                <c:pt idx="376">
                  <c:v>102.49264312287151</c:v>
                </c:pt>
                <c:pt idx="377">
                  <c:v>102.59825125978598</c:v>
                </c:pt>
                <c:pt idx="378">
                  <c:v>102.60821003406978</c:v>
                </c:pt>
                <c:pt idx="379">
                  <c:v>102.4034463551494</c:v>
                </c:pt>
                <c:pt idx="380">
                  <c:v>102.25543566997834</c:v>
                </c:pt>
                <c:pt idx="381">
                  <c:v>102.1234428919048</c:v>
                </c:pt>
                <c:pt idx="382">
                  <c:v>102.0101827772754</c:v>
                </c:pt>
                <c:pt idx="383">
                  <c:v>102.08273979869493</c:v>
                </c:pt>
                <c:pt idx="384">
                  <c:v>102.15638411341807</c:v>
                </c:pt>
                <c:pt idx="385">
                  <c:v>102.29977220433437</c:v>
                </c:pt>
                <c:pt idx="386">
                  <c:v>102.22088724468308</c:v>
                </c:pt>
                <c:pt idx="387">
                  <c:v>102.29347574086027</c:v>
                </c:pt>
                <c:pt idx="388">
                  <c:v>102.28382948910047</c:v>
                </c:pt>
                <c:pt idx="389">
                  <c:v>102.50123113074181</c:v>
                </c:pt>
                <c:pt idx="390">
                  <c:v>102.351903861373</c:v>
                </c:pt>
                <c:pt idx="391">
                  <c:v>102.16523082238578</c:v>
                </c:pt>
                <c:pt idx="392">
                  <c:v>102.28364481635795</c:v>
                </c:pt>
                <c:pt idx="393">
                  <c:v>102.45132076978103</c:v>
                </c:pt>
                <c:pt idx="394">
                  <c:v>102.45846635081288</c:v>
                </c:pt>
                <c:pt idx="395">
                  <c:v>102.55218148307593</c:v>
                </c:pt>
                <c:pt idx="396">
                  <c:v>102.57608476553608</c:v>
                </c:pt>
                <c:pt idx="397">
                  <c:v>102.66274432955306</c:v>
                </c:pt>
                <c:pt idx="398">
                  <c:v>102.54678012742215</c:v>
                </c:pt>
                <c:pt idx="399">
                  <c:v>102.53143308222722</c:v>
                </c:pt>
                <c:pt idx="400">
                  <c:v>102.5490447188682</c:v>
                </c:pt>
                <c:pt idx="401">
                  <c:v>102.66550620376947</c:v>
                </c:pt>
                <c:pt idx="402">
                  <c:v>102.93275326123015</c:v>
                </c:pt>
                <c:pt idx="403">
                  <c:v>102.88473154296338</c:v>
                </c:pt>
                <c:pt idx="404">
                  <c:v>102.59819881366201</c:v>
                </c:pt>
                <c:pt idx="405">
                  <c:v>102.34505443143522</c:v>
                </c:pt>
                <c:pt idx="406">
                  <c:v>102.50403037178029</c:v>
                </c:pt>
                <c:pt idx="407">
                  <c:v>102.36466061533753</c:v>
                </c:pt>
                <c:pt idx="408">
                  <c:v>102.44144278538947</c:v>
                </c:pt>
                <c:pt idx="409">
                  <c:v>102.42595536272121</c:v>
                </c:pt>
                <c:pt idx="410">
                  <c:v>102.46955695191362</c:v>
                </c:pt>
                <c:pt idx="411">
                  <c:v>102.52618655494321</c:v>
                </c:pt>
                <c:pt idx="412">
                  <c:v>102.51541942131368</c:v>
                </c:pt>
                <c:pt idx="413">
                  <c:v>102.793405888536</c:v>
                </c:pt>
                <c:pt idx="414">
                  <c:v>102.85536071991486</c:v>
                </c:pt>
                <c:pt idx="415">
                  <c:v>102.63035498021149</c:v>
                </c:pt>
                <c:pt idx="416">
                  <c:v>102.63944251354225</c:v>
                </c:pt>
                <c:pt idx="417">
                  <c:v>102.89639964056391</c:v>
                </c:pt>
                <c:pt idx="418">
                  <c:v>102.98851018397453</c:v>
                </c:pt>
                <c:pt idx="419">
                  <c:v>102.94063160790874</c:v>
                </c:pt>
                <c:pt idx="420">
                  <c:v>102.89045240307088</c:v>
                </c:pt>
                <c:pt idx="421">
                  <c:v>102.86855451559403</c:v>
                </c:pt>
                <c:pt idx="422">
                  <c:v>102.99220699340611</c:v>
                </c:pt>
                <c:pt idx="423">
                  <c:v>103.2367380659674</c:v>
                </c:pt>
                <c:pt idx="424">
                  <c:v>103.51226017477715</c:v>
                </c:pt>
                <c:pt idx="425">
                  <c:v>103.48829785842966</c:v>
                </c:pt>
                <c:pt idx="426">
                  <c:v>103.41746761639854</c:v>
                </c:pt>
                <c:pt idx="427">
                  <c:v>103.52522835734599</c:v>
                </c:pt>
                <c:pt idx="428">
                  <c:v>103.62991467511516</c:v>
                </c:pt>
                <c:pt idx="429">
                  <c:v>103.4747416610184</c:v>
                </c:pt>
                <c:pt idx="430">
                  <c:v>103.55185775770317</c:v>
                </c:pt>
                <c:pt idx="431">
                  <c:v>103.69247382563258</c:v>
                </c:pt>
                <c:pt idx="432">
                  <c:v>103.71639102642925</c:v>
                </c:pt>
                <c:pt idx="433">
                  <c:v>103.8315749241948</c:v>
                </c:pt>
                <c:pt idx="434">
                  <c:v>103.77949327816125</c:v>
                </c:pt>
                <c:pt idx="435">
                  <c:v>103.79300843225947</c:v>
                </c:pt>
                <c:pt idx="436">
                  <c:v>103.85224386513707</c:v>
                </c:pt>
                <c:pt idx="437">
                  <c:v>103.6332817971614</c:v>
                </c:pt>
                <c:pt idx="438">
                  <c:v>103.61808946180795</c:v>
                </c:pt>
                <c:pt idx="439">
                  <c:v>103.61019800921625</c:v>
                </c:pt>
                <c:pt idx="440">
                  <c:v>103.64075384241779</c:v>
                </c:pt>
                <c:pt idx="441">
                  <c:v>103.83972477879868</c:v>
                </c:pt>
                <c:pt idx="442">
                  <c:v>103.88465644052771</c:v>
                </c:pt>
                <c:pt idx="443">
                  <c:v>104.11473661270037</c:v>
                </c:pt>
                <c:pt idx="444">
                  <c:v>104.3322326376905</c:v>
                </c:pt>
                <c:pt idx="445">
                  <c:v>104.26197166071719</c:v>
                </c:pt>
                <c:pt idx="446">
                  <c:v>104.32527714402677</c:v>
                </c:pt>
                <c:pt idx="447">
                  <c:v>104.54544918189346</c:v>
                </c:pt>
                <c:pt idx="448">
                  <c:v>104.64079686524732</c:v>
                </c:pt>
                <c:pt idx="449">
                  <c:v>104.70233879967988</c:v>
                </c:pt>
                <c:pt idx="450">
                  <c:v>104.74066027385811</c:v>
                </c:pt>
                <c:pt idx="451">
                  <c:v>104.72989747849408</c:v>
                </c:pt>
                <c:pt idx="452">
                  <c:v>104.75448462741754</c:v>
                </c:pt>
                <c:pt idx="453">
                  <c:v>104.70582127565014</c:v>
                </c:pt>
                <c:pt idx="454">
                  <c:v>105.03973003671629</c:v>
                </c:pt>
                <c:pt idx="455">
                  <c:v>105.01893090925833</c:v>
                </c:pt>
                <c:pt idx="456">
                  <c:v>104.8892090722894</c:v>
                </c:pt>
                <c:pt idx="457">
                  <c:v>104.82640509528866</c:v>
                </c:pt>
                <c:pt idx="458">
                  <c:v>104.82582424341307</c:v>
                </c:pt>
                <c:pt idx="459">
                  <c:v>104.99910198211764</c:v>
                </c:pt>
                <c:pt idx="460">
                  <c:v>105.24670608696063</c:v>
                </c:pt>
                <c:pt idx="461">
                  <c:v>104.52129712002944</c:v>
                </c:pt>
                <c:pt idx="462">
                  <c:v>104.29365803227854</c:v>
                </c:pt>
                <c:pt idx="463">
                  <c:v>104.2981392931774</c:v>
                </c:pt>
                <c:pt idx="464">
                  <c:v>104.17585889954518</c:v>
                </c:pt>
                <c:pt idx="465">
                  <c:v>103.99380273664649</c:v>
                </c:pt>
                <c:pt idx="466">
                  <c:v>104.10721562170282</c:v>
                </c:pt>
                <c:pt idx="467">
                  <c:v>104.03797609933036</c:v>
                </c:pt>
                <c:pt idx="468">
                  <c:v>104.10228720549601</c:v>
                </c:pt>
                <c:pt idx="469">
                  <c:v>104.07031684163073</c:v>
                </c:pt>
                <c:pt idx="470">
                  <c:v>104.10626613985181</c:v>
                </c:pt>
                <c:pt idx="471">
                  <c:v>104.02096418196625</c:v>
                </c:pt>
                <c:pt idx="472">
                  <c:v>104.03368502381853</c:v>
                </c:pt>
                <c:pt idx="473">
                  <c:v>103.82410756342739</c:v>
                </c:pt>
                <c:pt idx="474">
                  <c:v>103.85468941682521</c:v>
                </c:pt>
                <c:pt idx="475">
                  <c:v>104.13538797266399</c:v>
                </c:pt>
                <c:pt idx="476">
                  <c:v>104.23313688893981</c:v>
                </c:pt>
                <c:pt idx="477">
                  <c:v>104.357200101454</c:v>
                </c:pt>
                <c:pt idx="478">
                  <c:v>104.2847748056154</c:v>
                </c:pt>
                <c:pt idx="479">
                  <c:v>104.08393392669043</c:v>
                </c:pt>
                <c:pt idx="480">
                  <c:v>104.0804337789947</c:v>
                </c:pt>
                <c:pt idx="481">
                  <c:v>103.8280734218131</c:v>
                </c:pt>
                <c:pt idx="482">
                  <c:v>103.82722871056728</c:v>
                </c:pt>
                <c:pt idx="483">
                  <c:v>103.76874975574752</c:v>
                </c:pt>
                <c:pt idx="484">
                  <c:v>103.82578749210569</c:v>
                </c:pt>
                <c:pt idx="485">
                  <c:v>103.82368731040631</c:v>
                </c:pt>
                <c:pt idx="486">
                  <c:v>103.98520085724448</c:v>
                </c:pt>
                <c:pt idx="487">
                  <c:v>103.95458301351835</c:v>
                </c:pt>
                <c:pt idx="488">
                  <c:v>103.80902101489056</c:v>
                </c:pt>
                <c:pt idx="489">
                  <c:v>103.85256930023291</c:v>
                </c:pt>
                <c:pt idx="490">
                  <c:v>104.02865202174421</c:v>
                </c:pt>
                <c:pt idx="491">
                  <c:v>103.89410251091773</c:v>
                </c:pt>
                <c:pt idx="492">
                  <c:v>103.83935782151903</c:v>
                </c:pt>
                <c:pt idx="493">
                  <c:v>103.80121682916142</c:v>
                </c:pt>
                <c:pt idx="494">
                  <c:v>103.70094329970992</c:v>
                </c:pt>
                <c:pt idx="495">
                  <c:v>103.78763566499414</c:v>
                </c:pt>
                <c:pt idx="496">
                  <c:v>103.90522155264739</c:v>
                </c:pt>
                <c:pt idx="497">
                  <c:v>104.16195773275724</c:v>
                </c:pt>
                <c:pt idx="498">
                  <c:v>104.35790747030423</c:v>
                </c:pt>
                <c:pt idx="499">
                  <c:v>104.34022201823279</c:v>
                </c:pt>
                <c:pt idx="500">
                  <c:v>104.12296142412612</c:v>
                </c:pt>
                <c:pt idx="501">
                  <c:v>103.96243341531436</c:v>
                </c:pt>
                <c:pt idx="502">
                  <c:v>103.95318097372403</c:v>
                </c:pt>
                <c:pt idx="503">
                  <c:v>104.00039565868467</c:v>
                </c:pt>
                <c:pt idx="504">
                  <c:v>104.01369560302219</c:v>
                </c:pt>
                <c:pt idx="505">
                  <c:v>104.13698942896481</c:v>
                </c:pt>
                <c:pt idx="506">
                  <c:v>103.87116615144045</c:v>
                </c:pt>
                <c:pt idx="507">
                  <c:v>103.81302762496291</c:v>
                </c:pt>
                <c:pt idx="508">
                  <c:v>103.96234848828811</c:v>
                </c:pt>
                <c:pt idx="509">
                  <c:v>103.97649210260754</c:v>
                </c:pt>
                <c:pt idx="510">
                  <c:v>103.91075050235852</c:v>
                </c:pt>
                <c:pt idx="511">
                  <c:v>103.91042988385699</c:v>
                </c:pt>
                <c:pt idx="512">
                  <c:v>103.96268151316544</c:v>
                </c:pt>
                <c:pt idx="513">
                  <c:v>103.97216984240157</c:v>
                </c:pt>
                <c:pt idx="514">
                  <c:v>104.0170225977119</c:v>
                </c:pt>
                <c:pt idx="515">
                  <c:v>104.0042353300197</c:v>
                </c:pt>
                <c:pt idx="516">
                  <c:v>104.04781329299095</c:v>
                </c:pt>
                <c:pt idx="517">
                  <c:v>104.00733479574937</c:v>
                </c:pt>
                <c:pt idx="518">
                  <c:v>103.99059367826713</c:v>
                </c:pt>
                <c:pt idx="519">
                  <c:v>104.09771479495544</c:v>
                </c:pt>
                <c:pt idx="520">
                  <c:v>104.05606063521692</c:v>
                </c:pt>
                <c:pt idx="521">
                  <c:v>104.84530602996838</c:v>
                </c:pt>
                <c:pt idx="522">
                  <c:v>104.84935345415185</c:v>
                </c:pt>
                <c:pt idx="523">
                  <c:v>104.88629263339426</c:v>
                </c:pt>
                <c:pt idx="524">
                  <c:v>104.98591146416263</c:v>
                </c:pt>
                <c:pt idx="525">
                  <c:v>105.13920293145364</c:v>
                </c:pt>
                <c:pt idx="526">
                  <c:v>104.98435082091653</c:v>
                </c:pt>
                <c:pt idx="527">
                  <c:v>104.92694648661234</c:v>
                </c:pt>
                <c:pt idx="528">
                  <c:v>104.93732479552726</c:v>
                </c:pt>
                <c:pt idx="529">
                  <c:v>104.88714018315063</c:v>
                </c:pt>
                <c:pt idx="530">
                  <c:v>104.82004982133037</c:v>
                </c:pt>
                <c:pt idx="531">
                  <c:v>104.77659666520873</c:v>
                </c:pt>
                <c:pt idx="532">
                  <c:v>104.78086706295662</c:v>
                </c:pt>
                <c:pt idx="533">
                  <c:v>104.8104114515309</c:v>
                </c:pt>
                <c:pt idx="534">
                  <c:v>104.85036715761251</c:v>
                </c:pt>
                <c:pt idx="535">
                  <c:v>104.80181812439073</c:v>
                </c:pt>
                <c:pt idx="536">
                  <c:v>104.57667070585721</c:v>
                </c:pt>
                <c:pt idx="537">
                  <c:v>104.59001455001771</c:v>
                </c:pt>
                <c:pt idx="538">
                  <c:v>104.68364208722087</c:v>
                </c:pt>
                <c:pt idx="539">
                  <c:v>104.69610582182534</c:v>
                </c:pt>
                <c:pt idx="540">
                  <c:v>104.78638488421059</c:v>
                </c:pt>
                <c:pt idx="541">
                  <c:v>104.72674745592239</c:v>
                </c:pt>
                <c:pt idx="542">
                  <c:v>104.81272320412998</c:v>
                </c:pt>
                <c:pt idx="543">
                  <c:v>104.74442671152342</c:v>
                </c:pt>
                <c:pt idx="544">
                  <c:v>104.84795532596407</c:v>
                </c:pt>
                <c:pt idx="545">
                  <c:v>104.78994533672868</c:v>
                </c:pt>
                <c:pt idx="546">
                  <c:v>104.81291367181424</c:v>
                </c:pt>
                <c:pt idx="547">
                  <c:v>104.7793140470354</c:v>
                </c:pt>
                <c:pt idx="548">
                  <c:v>104.8182838873754</c:v>
                </c:pt>
                <c:pt idx="549">
                  <c:v>104.84068334867138</c:v>
                </c:pt>
                <c:pt idx="550">
                  <c:v>104.76452466589103</c:v>
                </c:pt>
                <c:pt idx="551">
                  <c:v>104.71887204314055</c:v>
                </c:pt>
                <c:pt idx="552">
                  <c:v>104.86172445738298</c:v>
                </c:pt>
                <c:pt idx="553">
                  <c:v>104.9059060465047</c:v>
                </c:pt>
                <c:pt idx="554">
                  <c:v>104.9541020515199</c:v>
                </c:pt>
                <c:pt idx="555">
                  <c:v>104.9331759753678</c:v>
                </c:pt>
                <c:pt idx="556">
                  <c:v>104.95169238549227</c:v>
                </c:pt>
                <c:pt idx="557">
                  <c:v>104.90036306429707</c:v>
                </c:pt>
                <c:pt idx="558">
                  <c:v>104.91157771245312</c:v>
                </c:pt>
                <c:pt idx="559">
                  <c:v>104.91150330251513</c:v>
                </c:pt>
                <c:pt idx="560">
                  <c:v>104.94879026842145</c:v>
                </c:pt>
                <c:pt idx="561">
                  <c:v>104.98021922901877</c:v>
                </c:pt>
                <c:pt idx="562">
                  <c:v>104.99504961211714</c:v>
                </c:pt>
                <c:pt idx="563">
                  <c:v>105.12351045073626</c:v>
                </c:pt>
                <c:pt idx="564">
                  <c:v>105.13934781234333</c:v>
                </c:pt>
                <c:pt idx="565">
                  <c:v>105.13260474836505</c:v>
                </c:pt>
                <c:pt idx="566">
                  <c:v>105.18130128157846</c:v>
                </c:pt>
                <c:pt idx="567">
                  <c:v>105.26548765404986</c:v>
                </c:pt>
                <c:pt idx="568">
                  <c:v>105.25052760062709</c:v>
                </c:pt>
                <c:pt idx="569">
                  <c:v>105.29642582333611</c:v>
                </c:pt>
                <c:pt idx="570">
                  <c:v>105.25795122748632</c:v>
                </c:pt>
                <c:pt idx="571">
                  <c:v>105.27889670436402</c:v>
                </c:pt>
                <c:pt idx="572">
                  <c:v>105.21522224314759</c:v>
                </c:pt>
                <c:pt idx="573">
                  <c:v>105.22232212656499</c:v>
                </c:pt>
                <c:pt idx="574">
                  <c:v>105.29742670932541</c:v>
                </c:pt>
                <c:pt idx="575">
                  <c:v>105.36222935093267</c:v>
                </c:pt>
                <c:pt idx="576">
                  <c:v>105.39208755066625</c:v>
                </c:pt>
                <c:pt idx="577">
                  <c:v>105.44126062401828</c:v>
                </c:pt>
                <c:pt idx="578">
                  <c:v>105.4561008103454</c:v>
                </c:pt>
                <c:pt idx="579">
                  <c:v>105.47997670111275</c:v>
                </c:pt>
                <c:pt idx="580">
                  <c:v>104.4899441929408</c:v>
                </c:pt>
                <c:pt idx="581">
                  <c:v>104.33340273826244</c:v>
                </c:pt>
                <c:pt idx="582">
                  <c:v>104.37885905586555</c:v>
                </c:pt>
                <c:pt idx="583">
                  <c:v>104.36867612816845</c:v>
                </c:pt>
                <c:pt idx="584">
                  <c:v>104.34134351135305</c:v>
                </c:pt>
                <c:pt idx="585">
                  <c:v>104.37272648405566</c:v>
                </c:pt>
                <c:pt idx="586">
                  <c:v>104.38509262915284</c:v>
                </c:pt>
                <c:pt idx="587">
                  <c:v>104.44309472758526</c:v>
                </c:pt>
                <c:pt idx="588">
                  <c:v>104.38092378751334</c:v>
                </c:pt>
                <c:pt idx="589">
                  <c:v>104.35739532173048</c:v>
                </c:pt>
                <c:pt idx="590">
                  <c:v>104.37762647369094</c:v>
                </c:pt>
                <c:pt idx="591">
                  <c:v>104.42679032685709</c:v>
                </c:pt>
                <c:pt idx="592">
                  <c:v>104.40627544001934</c:v>
                </c:pt>
                <c:pt idx="593">
                  <c:v>104.39848194995972</c:v>
                </c:pt>
                <c:pt idx="594">
                  <c:v>104.35230464361105</c:v>
                </c:pt>
                <c:pt idx="595">
                  <c:v>104.31385197674679</c:v>
                </c:pt>
                <c:pt idx="596">
                  <c:v>104.30185653377038</c:v>
                </c:pt>
                <c:pt idx="597">
                  <c:v>104.3405687083</c:v>
                </c:pt>
                <c:pt idx="598">
                  <c:v>104.34784761089088</c:v>
                </c:pt>
                <c:pt idx="599">
                  <c:v>104.34803986661802</c:v>
                </c:pt>
                <c:pt idx="600">
                  <c:v>104.33530988693759</c:v>
                </c:pt>
                <c:pt idx="601">
                  <c:v>104.35351533120433</c:v>
                </c:pt>
                <c:pt idx="602">
                  <c:v>104.40580472591401</c:v>
                </c:pt>
                <c:pt idx="603">
                  <c:v>104.53068473507201</c:v>
                </c:pt>
                <c:pt idx="604">
                  <c:v>104.61800096891405</c:v>
                </c:pt>
                <c:pt idx="605">
                  <c:v>104.67221787183156</c:v>
                </c:pt>
                <c:pt idx="606">
                  <c:v>104.69313442623829</c:v>
                </c:pt>
                <c:pt idx="607">
                  <c:v>104.68178939275225</c:v>
                </c:pt>
                <c:pt idx="608">
                  <c:v>104.67465542052778</c:v>
                </c:pt>
                <c:pt idx="609">
                  <c:v>104.49508270492794</c:v>
                </c:pt>
                <c:pt idx="610">
                  <c:v>104.50642460918489</c:v>
                </c:pt>
                <c:pt idx="611">
                  <c:v>104.53190017336303</c:v>
                </c:pt>
                <c:pt idx="612">
                  <c:v>104.55351974949598</c:v>
                </c:pt>
                <c:pt idx="613">
                  <c:v>104.60948153531531</c:v>
                </c:pt>
                <c:pt idx="614">
                  <c:v>104.57035030083523</c:v>
                </c:pt>
                <c:pt idx="615">
                  <c:v>104.48980119408917</c:v>
                </c:pt>
                <c:pt idx="616">
                  <c:v>104.49202771526251</c:v>
                </c:pt>
                <c:pt idx="617">
                  <c:v>104.51113279161586</c:v>
                </c:pt>
                <c:pt idx="618">
                  <c:v>104.53460473197931</c:v>
                </c:pt>
                <c:pt idx="619">
                  <c:v>104.52315536117671</c:v>
                </c:pt>
                <c:pt idx="620">
                  <c:v>104.49119827585585</c:v>
                </c:pt>
                <c:pt idx="621">
                  <c:v>104.56606422883866</c:v>
                </c:pt>
                <c:pt idx="622">
                  <c:v>104.63155415367851</c:v>
                </c:pt>
                <c:pt idx="623">
                  <c:v>104.62903176260328</c:v>
                </c:pt>
                <c:pt idx="624">
                  <c:v>104.61948979314441</c:v>
                </c:pt>
                <c:pt idx="625">
                  <c:v>104.59770024550259</c:v>
                </c:pt>
                <c:pt idx="626">
                  <c:v>104.67447666865249</c:v>
                </c:pt>
                <c:pt idx="627">
                  <c:v>104.76520417466463</c:v>
                </c:pt>
                <c:pt idx="628">
                  <c:v>104.72590103167822</c:v>
                </c:pt>
                <c:pt idx="629">
                  <c:v>104.76142491637323</c:v>
                </c:pt>
                <c:pt idx="630">
                  <c:v>104.74109507184902</c:v>
                </c:pt>
                <c:pt idx="631">
                  <c:v>104.68269497828702</c:v>
                </c:pt>
                <c:pt idx="632">
                  <c:v>104.69092297429603</c:v>
                </c:pt>
                <c:pt idx="633">
                  <c:v>104.75758049226273</c:v>
                </c:pt>
                <c:pt idx="634">
                  <c:v>104.809018372548</c:v>
                </c:pt>
                <c:pt idx="635">
                  <c:v>104.83786391828502</c:v>
                </c:pt>
                <c:pt idx="636">
                  <c:v>104.88969112090318</c:v>
                </c:pt>
                <c:pt idx="637">
                  <c:v>104.78984349815252</c:v>
                </c:pt>
                <c:pt idx="638">
                  <c:v>104.77583294291286</c:v>
                </c:pt>
                <c:pt idx="639">
                  <c:v>104.77263617315988</c:v>
                </c:pt>
                <c:pt idx="640">
                  <c:v>104.7712512368963</c:v>
                </c:pt>
                <c:pt idx="641">
                  <c:v>104.79399403981107</c:v>
                </c:pt>
                <c:pt idx="642">
                  <c:v>104.80996958466453</c:v>
                </c:pt>
                <c:pt idx="643">
                  <c:v>104.80250416461321</c:v>
                </c:pt>
                <c:pt idx="644">
                  <c:v>104.90753985975456</c:v>
                </c:pt>
                <c:pt idx="645">
                  <c:v>104.89989313767825</c:v>
                </c:pt>
                <c:pt idx="646">
                  <c:v>104.86738526130407</c:v>
                </c:pt>
                <c:pt idx="647">
                  <c:v>105.04858018301636</c:v>
                </c:pt>
                <c:pt idx="648">
                  <c:v>105.02413821836545</c:v>
                </c:pt>
                <c:pt idx="649">
                  <c:v>104.98366168668281</c:v>
                </c:pt>
                <c:pt idx="650">
                  <c:v>105.01400484753813</c:v>
                </c:pt>
                <c:pt idx="651">
                  <c:v>105.00919658644843</c:v>
                </c:pt>
                <c:pt idx="652">
                  <c:v>104.98988300780081</c:v>
                </c:pt>
                <c:pt idx="653">
                  <c:v>104.99853876222463</c:v>
                </c:pt>
                <c:pt idx="654">
                  <c:v>105.05508714575338</c:v>
                </c:pt>
                <c:pt idx="655">
                  <c:v>104.95502231048113</c:v>
                </c:pt>
                <c:pt idx="656">
                  <c:v>104.83650921680447</c:v>
                </c:pt>
                <c:pt idx="657">
                  <c:v>104.79468195570101</c:v>
                </c:pt>
                <c:pt idx="658">
                  <c:v>104.73908854193222</c:v>
                </c:pt>
                <c:pt idx="659">
                  <c:v>104.80248842148561</c:v>
                </c:pt>
                <c:pt idx="660">
                  <c:v>105.9042854809209</c:v>
                </c:pt>
                <c:pt idx="661">
                  <c:v>105.9118010132692</c:v>
                </c:pt>
                <c:pt idx="662">
                  <c:v>105.89472624674573</c:v>
                </c:pt>
                <c:pt idx="663">
                  <c:v>105.89556677367815</c:v>
                </c:pt>
                <c:pt idx="664">
                  <c:v>105.89156816222626</c:v>
                </c:pt>
                <c:pt idx="665">
                  <c:v>105.88808946190429</c:v>
                </c:pt>
                <c:pt idx="666">
                  <c:v>105.90416144717688</c:v>
                </c:pt>
                <c:pt idx="667">
                  <c:v>105.91825391812979</c:v>
                </c:pt>
                <c:pt idx="668">
                  <c:v>105.91546891975192</c:v>
                </c:pt>
                <c:pt idx="669">
                  <c:v>105.87665715563514</c:v>
                </c:pt>
                <c:pt idx="670">
                  <c:v>105.93711147268812</c:v>
                </c:pt>
                <c:pt idx="671">
                  <c:v>105.93790892511583</c:v>
                </c:pt>
                <c:pt idx="672">
                  <c:v>105.86541054592362</c:v>
                </c:pt>
                <c:pt idx="673">
                  <c:v>105.79803429441341</c:v>
                </c:pt>
                <c:pt idx="674">
                  <c:v>105.78949296707646</c:v>
                </c:pt>
                <c:pt idx="675">
                  <c:v>105.78092876282676</c:v>
                </c:pt>
                <c:pt idx="676">
                  <c:v>105.74430542526383</c:v>
                </c:pt>
                <c:pt idx="677">
                  <c:v>105.7649427862579</c:v>
                </c:pt>
                <c:pt idx="678">
                  <c:v>105.86479846115813</c:v>
                </c:pt>
                <c:pt idx="679">
                  <c:v>105.87816273945239</c:v>
                </c:pt>
                <c:pt idx="680">
                  <c:v>105.95478562953706</c:v>
                </c:pt>
                <c:pt idx="681">
                  <c:v>105.97304687263278</c:v>
                </c:pt>
                <c:pt idx="682">
                  <c:v>105.95844840507027</c:v>
                </c:pt>
                <c:pt idx="683">
                  <c:v>106.06503650720278</c:v>
                </c:pt>
                <c:pt idx="684">
                  <c:v>106.01210520867271</c:v>
                </c:pt>
                <c:pt idx="685">
                  <c:v>106.046802100882</c:v>
                </c:pt>
                <c:pt idx="686">
                  <c:v>105.90312853803022</c:v>
                </c:pt>
                <c:pt idx="687">
                  <c:v>105.94207839554734</c:v>
                </c:pt>
                <c:pt idx="688">
                  <c:v>105.93091013318966</c:v>
                </c:pt>
                <c:pt idx="689">
                  <c:v>105.96309735943584</c:v>
                </c:pt>
                <c:pt idx="690">
                  <c:v>106.00194134061911</c:v>
                </c:pt>
                <c:pt idx="691">
                  <c:v>105.92642687667757</c:v>
                </c:pt>
                <c:pt idx="692">
                  <c:v>105.95924677909272</c:v>
                </c:pt>
                <c:pt idx="693">
                  <c:v>105.94511045194615</c:v>
                </c:pt>
                <c:pt idx="694">
                  <c:v>105.91923590028809</c:v>
                </c:pt>
                <c:pt idx="695">
                  <c:v>105.86915976622406</c:v>
                </c:pt>
                <c:pt idx="696">
                  <c:v>106.00335901640419</c:v>
                </c:pt>
                <c:pt idx="697">
                  <c:v>106.04907748932789</c:v>
                </c:pt>
                <c:pt idx="698">
                  <c:v>106.07214635734141</c:v>
                </c:pt>
                <c:pt idx="699">
                  <c:v>106.16119165175712</c:v>
                </c:pt>
                <c:pt idx="700">
                  <c:v>106.17519552039325</c:v>
                </c:pt>
                <c:pt idx="701">
                  <c:v>106.2614344224984</c:v>
                </c:pt>
                <c:pt idx="702">
                  <c:v>106.35497292056917</c:v>
                </c:pt>
                <c:pt idx="703">
                  <c:v>106.37731110452904</c:v>
                </c:pt>
                <c:pt idx="704">
                  <c:v>106.35940339134076</c:v>
                </c:pt>
                <c:pt idx="705">
                  <c:v>106.54982734021554</c:v>
                </c:pt>
                <c:pt idx="706">
                  <c:v>106.61129869639112</c:v>
                </c:pt>
                <c:pt idx="707">
                  <c:v>106.57102743365941</c:v>
                </c:pt>
                <c:pt idx="708">
                  <c:v>106.6367794215158</c:v>
                </c:pt>
                <c:pt idx="709">
                  <c:v>106.75997288383586</c:v>
                </c:pt>
                <c:pt idx="710">
                  <c:v>106.92815010100405</c:v>
                </c:pt>
                <c:pt idx="711">
                  <c:v>106.96151879498292</c:v>
                </c:pt>
                <c:pt idx="712">
                  <c:v>106.94775381812438</c:v>
                </c:pt>
                <c:pt idx="713">
                  <c:v>106.90016658392972</c:v>
                </c:pt>
                <c:pt idx="714">
                  <c:v>107.00054255773846</c:v>
                </c:pt>
                <c:pt idx="715">
                  <c:v>107.10788939106502</c:v>
                </c:pt>
                <c:pt idx="716">
                  <c:v>106.89844232497016</c:v>
                </c:pt>
                <c:pt idx="717">
                  <c:v>107.05910723839483</c:v>
                </c:pt>
                <c:pt idx="718">
                  <c:v>107.10585600602968</c:v>
                </c:pt>
                <c:pt idx="719">
                  <c:v>107.06525786227078</c:v>
                </c:pt>
                <c:pt idx="720">
                  <c:v>106.99925255024421</c:v>
                </c:pt>
                <c:pt idx="721">
                  <c:v>106.72988232071717</c:v>
                </c:pt>
                <c:pt idx="722">
                  <c:v>106.78445245858306</c:v>
                </c:pt>
                <c:pt idx="723">
                  <c:v>106.96154273017471</c:v>
                </c:pt>
                <c:pt idx="724">
                  <c:v>106.95448131588734</c:v>
                </c:pt>
                <c:pt idx="725">
                  <c:v>107.5593371214331</c:v>
                </c:pt>
                <c:pt idx="726">
                  <c:v>107.56705306097869</c:v>
                </c:pt>
                <c:pt idx="727">
                  <c:v>107.5619118324649</c:v>
                </c:pt>
                <c:pt idx="728">
                  <c:v>107.40374515593261</c:v>
                </c:pt>
                <c:pt idx="729">
                  <c:v>107.34759439203366</c:v>
                </c:pt>
                <c:pt idx="730">
                  <c:v>107.16634014256721</c:v>
                </c:pt>
                <c:pt idx="731">
                  <c:v>107.17606331727218</c:v>
                </c:pt>
                <c:pt idx="732">
                  <c:v>107.04995132786452</c:v>
                </c:pt>
                <c:pt idx="733">
                  <c:v>107.14682860589542</c:v>
                </c:pt>
                <c:pt idx="734">
                  <c:v>107.21104890153434</c:v>
                </c:pt>
                <c:pt idx="735">
                  <c:v>107.04945267915238</c:v>
                </c:pt>
                <c:pt idx="736">
                  <c:v>107.24203574325722</c:v>
                </c:pt>
                <c:pt idx="737">
                  <c:v>107.09874205882632</c:v>
                </c:pt>
                <c:pt idx="738">
                  <c:v>107.04538830925819</c:v>
                </c:pt>
                <c:pt idx="739">
                  <c:v>107.14491790783187</c:v>
                </c:pt>
                <c:pt idx="740">
                  <c:v>107.04874757521696</c:v>
                </c:pt>
                <c:pt idx="741">
                  <c:v>107.01235959516737</c:v>
                </c:pt>
                <c:pt idx="742">
                  <c:v>106.92015292960338</c:v>
                </c:pt>
                <c:pt idx="743">
                  <c:v>106.81323408540126</c:v>
                </c:pt>
                <c:pt idx="744">
                  <c:v>106.72281995114379</c:v>
                </c:pt>
                <c:pt idx="745">
                  <c:v>106.67357701455653</c:v>
                </c:pt>
                <c:pt idx="746">
                  <c:v>106.73735586947276</c:v>
                </c:pt>
                <c:pt idx="747">
                  <c:v>106.69049746210713</c:v>
                </c:pt>
                <c:pt idx="748">
                  <c:v>106.71075804574916</c:v>
                </c:pt>
                <c:pt idx="749">
                  <c:v>109.02228078385654</c:v>
                </c:pt>
                <c:pt idx="750">
                  <c:v>109.04255978228376</c:v>
                </c:pt>
                <c:pt idx="751">
                  <c:v>109.11766922882326</c:v>
                </c:pt>
                <c:pt idx="752">
                  <c:v>109.14689192851282</c:v>
                </c:pt>
                <c:pt idx="753">
                  <c:v>109.19788769349603</c:v>
                </c:pt>
                <c:pt idx="754">
                  <c:v>109.29628875406281</c:v>
                </c:pt>
                <c:pt idx="755">
                  <c:v>109.25622977977318</c:v>
                </c:pt>
                <c:pt idx="756">
                  <c:v>109.12933449179735</c:v>
                </c:pt>
                <c:pt idx="757">
                  <c:v>109.11618062413113</c:v>
                </c:pt>
                <c:pt idx="758">
                  <c:v>109.09623369303623</c:v>
                </c:pt>
                <c:pt idx="759">
                  <c:v>109.16243280732863</c:v>
                </c:pt>
                <c:pt idx="760">
                  <c:v>109.10732873289015</c:v>
                </c:pt>
                <c:pt idx="761">
                  <c:v>109.04747712222319</c:v>
                </c:pt>
                <c:pt idx="762">
                  <c:v>109.02550943864171</c:v>
                </c:pt>
                <c:pt idx="763">
                  <c:v>109.25349633636641</c:v>
                </c:pt>
                <c:pt idx="764">
                  <c:v>109.22540157907233</c:v>
                </c:pt>
                <c:pt idx="765">
                  <c:v>109.38497243486867</c:v>
                </c:pt>
                <c:pt idx="766">
                  <c:v>109.4210956409438</c:v>
                </c:pt>
                <c:pt idx="767">
                  <c:v>109.5759765713223</c:v>
                </c:pt>
                <c:pt idx="768">
                  <c:v>109.58901458925685</c:v>
                </c:pt>
                <c:pt idx="769">
                  <c:v>109.74089474707742</c:v>
                </c:pt>
                <c:pt idx="770">
                  <c:v>109.75354476272759</c:v>
                </c:pt>
                <c:pt idx="771">
                  <c:v>109.59789531252669</c:v>
                </c:pt>
                <c:pt idx="772">
                  <c:v>109.72163022548096</c:v>
                </c:pt>
                <c:pt idx="773">
                  <c:v>109.98541963091859</c:v>
                </c:pt>
                <c:pt idx="774">
                  <c:v>109.90265129290893</c:v>
                </c:pt>
                <c:pt idx="775">
                  <c:v>109.96929751808466</c:v>
                </c:pt>
                <c:pt idx="776">
                  <c:v>110.00868090023643</c:v>
                </c:pt>
                <c:pt idx="777">
                  <c:v>109.97618261774159</c:v>
                </c:pt>
                <c:pt idx="778">
                  <c:v>110.1377916886351</c:v>
                </c:pt>
                <c:pt idx="779">
                  <c:v>110.00116188193445</c:v>
                </c:pt>
                <c:pt idx="780">
                  <c:v>110.11600806978707</c:v>
                </c:pt>
                <c:pt idx="781">
                  <c:v>109.94319014192007</c:v>
                </c:pt>
                <c:pt idx="782">
                  <c:v>109.84617903014269</c:v>
                </c:pt>
                <c:pt idx="783">
                  <c:v>109.82664316915631</c:v>
                </c:pt>
                <c:pt idx="784">
                  <c:v>109.81280707271148</c:v>
                </c:pt>
                <c:pt idx="785">
                  <c:v>109.80938217576926</c:v>
                </c:pt>
                <c:pt idx="786">
                  <c:v>109.78124543908503</c:v>
                </c:pt>
                <c:pt idx="787">
                  <c:v>109.6450437614825</c:v>
                </c:pt>
                <c:pt idx="788">
                  <c:v>109.71760612462023</c:v>
                </c:pt>
                <c:pt idx="789">
                  <c:v>109.45373583978299</c:v>
                </c:pt>
                <c:pt idx="790">
                  <c:v>109.51370976582429</c:v>
                </c:pt>
                <c:pt idx="791">
                  <c:v>109.53511123579081</c:v>
                </c:pt>
                <c:pt idx="792">
                  <c:v>109.6509310959653</c:v>
                </c:pt>
                <c:pt idx="793">
                  <c:v>109.73991888989593</c:v>
                </c:pt>
                <c:pt idx="794">
                  <c:v>109.80881476253563</c:v>
                </c:pt>
                <c:pt idx="795">
                  <c:v>109.95743657545145</c:v>
                </c:pt>
                <c:pt idx="796">
                  <c:v>109.99347226023532</c:v>
                </c:pt>
                <c:pt idx="797">
                  <c:v>109.96337496477776</c:v>
                </c:pt>
                <c:pt idx="798">
                  <c:v>110.00113222374657</c:v>
                </c:pt>
                <c:pt idx="799">
                  <c:v>110.12174829579737</c:v>
                </c:pt>
                <c:pt idx="800">
                  <c:v>109.94611836430634</c:v>
                </c:pt>
                <c:pt idx="801">
                  <c:v>109.94843756769504</c:v>
                </c:pt>
                <c:pt idx="802">
                  <c:v>110.01598507908506</c:v>
                </c:pt>
                <c:pt idx="803">
                  <c:v>110.09778320130543</c:v>
                </c:pt>
                <c:pt idx="804">
                  <c:v>109.97731419510406</c:v>
                </c:pt>
                <c:pt idx="805">
                  <c:v>109.9426337367082</c:v>
                </c:pt>
                <c:pt idx="806">
                  <c:v>109.94598651250467</c:v>
                </c:pt>
                <c:pt idx="807">
                  <c:v>109.88643809085681</c:v>
                </c:pt>
                <c:pt idx="808">
                  <c:v>109.80062907878272</c:v>
                </c:pt>
                <c:pt idx="809">
                  <c:v>109.6956815371293</c:v>
                </c:pt>
                <c:pt idx="810">
                  <c:v>109.72884767599382</c:v>
                </c:pt>
                <c:pt idx="811">
                  <c:v>109.86813995788557</c:v>
                </c:pt>
                <c:pt idx="812">
                  <c:v>109.82530853138289</c:v>
                </c:pt>
                <c:pt idx="813">
                  <c:v>109.90381895080792</c:v>
                </c:pt>
                <c:pt idx="814">
                  <c:v>109.9584509733766</c:v>
                </c:pt>
                <c:pt idx="815">
                  <c:v>109.84095829101889</c:v>
                </c:pt>
                <c:pt idx="816">
                  <c:v>109.87175831586433</c:v>
                </c:pt>
                <c:pt idx="817">
                  <c:v>109.88383189561375</c:v>
                </c:pt>
                <c:pt idx="818">
                  <c:v>109.8627346192017</c:v>
                </c:pt>
                <c:pt idx="819">
                  <c:v>110.01214882579235</c:v>
                </c:pt>
                <c:pt idx="820">
                  <c:v>110.09053179677532</c:v>
                </c:pt>
                <c:pt idx="821">
                  <c:v>110.00279540230579</c:v>
                </c:pt>
                <c:pt idx="822">
                  <c:v>110.16800249515155</c:v>
                </c:pt>
                <c:pt idx="823">
                  <c:v>110.17820750008644</c:v>
                </c:pt>
                <c:pt idx="824">
                  <c:v>110.23656215282318</c:v>
                </c:pt>
                <c:pt idx="825">
                  <c:v>111.04287715953683</c:v>
                </c:pt>
                <c:pt idx="826">
                  <c:v>111.03807480210011</c:v>
                </c:pt>
                <c:pt idx="827">
                  <c:v>111.01123383489029</c:v>
                </c:pt>
                <c:pt idx="828">
                  <c:v>110.93259904241297</c:v>
                </c:pt>
                <c:pt idx="829">
                  <c:v>110.85320799729618</c:v>
                </c:pt>
                <c:pt idx="830">
                  <c:v>110.79435544620746</c:v>
                </c:pt>
                <c:pt idx="831">
                  <c:v>110.73444560564887</c:v>
                </c:pt>
                <c:pt idx="832">
                  <c:v>110.83787327734649</c:v>
                </c:pt>
                <c:pt idx="833">
                  <c:v>110.93407471068291</c:v>
                </c:pt>
                <c:pt idx="834">
                  <c:v>110.90034095458255</c:v>
                </c:pt>
                <c:pt idx="835">
                  <c:v>110.9094788805584</c:v>
                </c:pt>
                <c:pt idx="836">
                  <c:v>110.97260130008608</c:v>
                </c:pt>
                <c:pt idx="837">
                  <c:v>110.99556728141083</c:v>
                </c:pt>
                <c:pt idx="838">
                  <c:v>110.99193894411732</c:v>
                </c:pt>
                <c:pt idx="839">
                  <c:v>111.02332217997632</c:v>
                </c:pt>
                <c:pt idx="840">
                  <c:v>111.12122163735039</c:v>
                </c:pt>
                <c:pt idx="841">
                  <c:v>111.16992866702621</c:v>
                </c:pt>
                <c:pt idx="842">
                  <c:v>111.022359963078</c:v>
                </c:pt>
                <c:pt idx="843">
                  <c:v>110.95166861540591</c:v>
                </c:pt>
                <c:pt idx="844">
                  <c:v>110.88208086185152</c:v>
                </c:pt>
                <c:pt idx="845">
                  <c:v>110.81904998052079</c:v>
                </c:pt>
                <c:pt idx="846">
                  <c:v>110.78846396300411</c:v>
                </c:pt>
                <c:pt idx="847">
                  <c:v>110.9125677108719</c:v>
                </c:pt>
                <c:pt idx="848">
                  <c:v>110.93492902843833</c:v>
                </c:pt>
                <c:pt idx="849">
                  <c:v>110.93814502002755</c:v>
                </c:pt>
                <c:pt idx="850">
                  <c:v>110.9742826529546</c:v>
                </c:pt>
                <c:pt idx="851">
                  <c:v>111.0154747190943</c:v>
                </c:pt>
                <c:pt idx="852">
                  <c:v>110.99848367793375</c:v>
                </c:pt>
                <c:pt idx="853">
                  <c:v>110.98917217329529</c:v>
                </c:pt>
                <c:pt idx="854">
                  <c:v>110.99762101775914</c:v>
                </c:pt>
                <c:pt idx="855">
                  <c:v>111.06611053041786</c:v>
                </c:pt>
                <c:pt idx="856">
                  <c:v>111.10568741745797</c:v>
                </c:pt>
                <c:pt idx="857">
                  <c:v>111.13814406663558</c:v>
                </c:pt>
                <c:pt idx="858">
                  <c:v>111.13210797745596</c:v>
                </c:pt>
                <c:pt idx="859">
                  <c:v>111.16743877161768</c:v>
                </c:pt>
                <c:pt idx="860">
                  <c:v>111.1893273196188</c:v>
                </c:pt>
                <c:pt idx="861">
                  <c:v>111.1901680282388</c:v>
                </c:pt>
                <c:pt idx="862">
                  <c:v>111.19447349202707</c:v>
                </c:pt>
                <c:pt idx="863">
                  <c:v>111.15421091181132</c:v>
                </c:pt>
                <c:pt idx="864">
                  <c:v>111.20960130724733</c:v>
                </c:pt>
                <c:pt idx="865">
                  <c:v>111.26969762790087</c:v>
                </c:pt>
                <c:pt idx="866">
                  <c:v>111.1426663876578</c:v>
                </c:pt>
                <c:pt idx="867">
                  <c:v>111.13002437006725</c:v>
                </c:pt>
                <c:pt idx="868">
                  <c:v>111.25097540394569</c:v>
                </c:pt>
                <c:pt idx="869">
                  <c:v>111.32843635342134</c:v>
                </c:pt>
                <c:pt idx="870">
                  <c:v>111.4537864448168</c:v>
                </c:pt>
                <c:pt idx="871">
                  <c:v>111.44210384629952</c:v>
                </c:pt>
                <c:pt idx="872">
                  <c:v>111.41560702982905</c:v>
                </c:pt>
                <c:pt idx="873">
                  <c:v>111.48699803630731</c:v>
                </c:pt>
                <c:pt idx="874">
                  <c:v>111.51287333233053</c:v>
                </c:pt>
                <c:pt idx="875">
                  <c:v>111.57019972355842</c:v>
                </c:pt>
                <c:pt idx="876">
                  <c:v>111.6084708035946</c:v>
                </c:pt>
                <c:pt idx="877">
                  <c:v>111.56184158995023</c:v>
                </c:pt>
                <c:pt idx="878">
                  <c:v>111.44901016071982</c:v>
                </c:pt>
                <c:pt idx="879">
                  <c:v>111.51016540148069</c:v>
                </c:pt>
                <c:pt idx="880">
                  <c:v>111.46948668285532</c:v>
                </c:pt>
                <c:pt idx="881">
                  <c:v>111.5301323369094</c:v>
                </c:pt>
                <c:pt idx="882">
                  <c:v>111.55053913737341</c:v>
                </c:pt>
                <c:pt idx="883">
                  <c:v>111.54963391418447</c:v>
                </c:pt>
                <c:pt idx="884">
                  <c:v>111.4072747015193</c:v>
                </c:pt>
                <c:pt idx="885">
                  <c:v>111.51847906940957</c:v>
                </c:pt>
                <c:pt idx="886">
                  <c:v>111.50837953603595</c:v>
                </c:pt>
                <c:pt idx="887">
                  <c:v>111.50265993269785</c:v>
                </c:pt>
                <c:pt idx="888">
                  <c:v>111.52164446532305</c:v>
                </c:pt>
                <c:pt idx="889">
                  <c:v>111.55287333360396</c:v>
                </c:pt>
                <c:pt idx="890">
                  <c:v>111.47479826133409</c:v>
                </c:pt>
                <c:pt idx="891">
                  <c:v>111.42749983289997</c:v>
                </c:pt>
                <c:pt idx="892">
                  <c:v>111.47412343137981</c:v>
                </c:pt>
                <c:pt idx="893">
                  <c:v>111.52401752616103</c:v>
                </c:pt>
                <c:pt idx="894">
                  <c:v>111.54883244104094</c:v>
                </c:pt>
                <c:pt idx="895">
                  <c:v>111.53337924615403</c:v>
                </c:pt>
                <c:pt idx="896">
                  <c:v>111.47761527207065</c:v>
                </c:pt>
                <c:pt idx="897">
                  <c:v>111.50909185395912</c:v>
                </c:pt>
                <c:pt idx="898">
                  <c:v>111.58774033723253</c:v>
                </c:pt>
                <c:pt idx="899">
                  <c:v>111.60025098462047</c:v>
                </c:pt>
                <c:pt idx="900">
                  <c:v>111.53762167897656</c:v>
                </c:pt>
                <c:pt idx="901">
                  <c:v>111.62381986485887</c:v>
                </c:pt>
                <c:pt idx="902">
                  <c:v>111.59542058222532</c:v>
                </c:pt>
                <c:pt idx="903">
                  <c:v>111.57758767213414</c:v>
                </c:pt>
                <c:pt idx="904">
                  <c:v>111.4797763137346</c:v>
                </c:pt>
                <c:pt idx="905">
                  <c:v>111.51646584360439</c:v>
                </c:pt>
                <c:pt idx="906">
                  <c:v>111.56606897081802</c:v>
                </c:pt>
                <c:pt idx="907">
                  <c:v>111.59989126206911</c:v>
                </c:pt>
                <c:pt idx="908">
                  <c:v>111.62768795163124</c:v>
                </c:pt>
                <c:pt idx="909">
                  <c:v>111.61282701900954</c:v>
                </c:pt>
                <c:pt idx="910">
                  <c:v>111.60654394697941</c:v>
                </c:pt>
                <c:pt idx="911">
                  <c:v>111.54561206533704</c:v>
                </c:pt>
                <c:pt idx="912">
                  <c:v>111.56880892642977</c:v>
                </c:pt>
                <c:pt idx="913">
                  <c:v>111.67369277787145</c:v>
                </c:pt>
                <c:pt idx="914">
                  <c:v>111.62913512917932</c:v>
                </c:pt>
                <c:pt idx="915">
                  <c:v>111.61610592471709</c:v>
                </c:pt>
                <c:pt idx="916">
                  <c:v>111.56573471416689</c:v>
                </c:pt>
                <c:pt idx="917">
                  <c:v>114.3541973311325</c:v>
                </c:pt>
                <c:pt idx="918">
                  <c:v>114.31316628523895</c:v>
                </c:pt>
                <c:pt idx="919">
                  <c:v>114.28520470423824</c:v>
                </c:pt>
                <c:pt idx="920">
                  <c:v>114.25821496728707</c:v>
                </c:pt>
                <c:pt idx="921">
                  <c:v>114.24780513689842</c:v>
                </c:pt>
                <c:pt idx="922">
                  <c:v>114.32266737776769</c:v>
                </c:pt>
                <c:pt idx="923">
                  <c:v>114.36166788178561</c:v>
                </c:pt>
                <c:pt idx="924">
                  <c:v>114.26420631411609</c:v>
                </c:pt>
                <c:pt idx="925">
                  <c:v>114.25037938407192</c:v>
                </c:pt>
                <c:pt idx="926">
                  <c:v>114.20858153296578</c:v>
                </c:pt>
                <c:pt idx="927">
                  <c:v>114.31303703329334</c:v>
                </c:pt>
                <c:pt idx="928">
                  <c:v>114.30170373144234</c:v>
                </c:pt>
                <c:pt idx="929">
                  <c:v>114.34093120405471</c:v>
                </c:pt>
                <c:pt idx="930">
                  <c:v>114.31367114745822</c:v>
                </c:pt>
                <c:pt idx="931">
                  <c:v>114.37903815898314</c:v>
                </c:pt>
                <c:pt idx="932">
                  <c:v>114.34358681999126</c:v>
                </c:pt>
                <c:pt idx="933">
                  <c:v>114.32636341286452</c:v>
                </c:pt>
                <c:pt idx="934">
                  <c:v>114.35372697644635</c:v>
                </c:pt>
                <c:pt idx="935">
                  <c:v>114.40593525495171</c:v>
                </c:pt>
                <c:pt idx="936">
                  <c:v>114.42088528629522</c:v>
                </c:pt>
                <c:pt idx="937">
                  <c:v>114.46278058742388</c:v>
                </c:pt>
                <c:pt idx="938">
                  <c:v>114.46460753328209</c:v>
                </c:pt>
                <c:pt idx="939">
                  <c:v>114.44560139157531</c:v>
                </c:pt>
                <c:pt idx="940">
                  <c:v>114.435601089765</c:v>
                </c:pt>
                <c:pt idx="941">
                  <c:v>114.34372962920327</c:v>
                </c:pt>
                <c:pt idx="942">
                  <c:v>114.36458631900067</c:v>
                </c:pt>
                <c:pt idx="943">
                  <c:v>114.38139777654548</c:v>
                </c:pt>
                <c:pt idx="944">
                  <c:v>114.35940792996232</c:v>
                </c:pt>
                <c:pt idx="945">
                  <c:v>114.32222439098597</c:v>
                </c:pt>
                <c:pt idx="946">
                  <c:v>114.36473262720924</c:v>
                </c:pt>
                <c:pt idx="947">
                  <c:v>114.33596264278565</c:v>
                </c:pt>
                <c:pt idx="948">
                  <c:v>114.31872015953573</c:v>
                </c:pt>
                <c:pt idx="949">
                  <c:v>114.29798403511973</c:v>
                </c:pt>
                <c:pt idx="950">
                  <c:v>114.38173253903466</c:v>
                </c:pt>
                <c:pt idx="951">
                  <c:v>114.32757314056632</c:v>
                </c:pt>
                <c:pt idx="952">
                  <c:v>114.30507425355012</c:v>
                </c:pt>
                <c:pt idx="953">
                  <c:v>114.36924237303666</c:v>
                </c:pt>
                <c:pt idx="954">
                  <c:v>114.34307805063672</c:v>
                </c:pt>
                <c:pt idx="955">
                  <c:v>114.3129557829341</c:v>
                </c:pt>
                <c:pt idx="956">
                  <c:v>114.30222470366157</c:v>
                </c:pt>
                <c:pt idx="957">
                  <c:v>114.30148497557772</c:v>
                </c:pt>
                <c:pt idx="958">
                  <c:v>114.3318075309794</c:v>
                </c:pt>
                <c:pt idx="959">
                  <c:v>114.32451662522176</c:v>
                </c:pt>
                <c:pt idx="960">
                  <c:v>114.30826753494512</c:v>
                </c:pt>
                <c:pt idx="961">
                  <c:v>115.32987160789823</c:v>
                </c:pt>
                <c:pt idx="962">
                  <c:v>115.3859505390618</c:v>
                </c:pt>
                <c:pt idx="963">
                  <c:v>115.70039666561203</c:v>
                </c:pt>
                <c:pt idx="964">
                  <c:v>115.71294434376456</c:v>
                </c:pt>
                <c:pt idx="965">
                  <c:v>115.64685071233099</c:v>
                </c:pt>
                <c:pt idx="966">
                  <c:v>115.66291111413756</c:v>
                </c:pt>
                <c:pt idx="967">
                  <c:v>115.76415203528295</c:v>
                </c:pt>
                <c:pt idx="968">
                  <c:v>115.83644441040938</c:v>
                </c:pt>
                <c:pt idx="969">
                  <c:v>115.82063461442536</c:v>
                </c:pt>
                <c:pt idx="970">
                  <c:v>115.77174354222547</c:v>
                </c:pt>
                <c:pt idx="971">
                  <c:v>115.81225656303673</c:v>
                </c:pt>
                <c:pt idx="972">
                  <c:v>115.83140926943094</c:v>
                </c:pt>
                <c:pt idx="973">
                  <c:v>115.91549406812274</c:v>
                </c:pt>
                <c:pt idx="974">
                  <c:v>115.88324767610045</c:v>
                </c:pt>
                <c:pt idx="975">
                  <c:v>115.80290130453479</c:v>
                </c:pt>
                <c:pt idx="976">
                  <c:v>115.83171746007494</c:v>
                </c:pt>
                <c:pt idx="977">
                  <c:v>115.82666622685576</c:v>
                </c:pt>
                <c:pt idx="978">
                  <c:v>115.85508937988894</c:v>
                </c:pt>
                <c:pt idx="979">
                  <c:v>115.85374093111027</c:v>
                </c:pt>
                <c:pt idx="980">
                  <c:v>115.86060875403264</c:v>
                </c:pt>
                <c:pt idx="981">
                  <c:v>115.85744228517081</c:v>
                </c:pt>
                <c:pt idx="982">
                  <c:v>115.85363147126699</c:v>
                </c:pt>
                <c:pt idx="983">
                  <c:v>115.86397675253815</c:v>
                </c:pt>
                <c:pt idx="984">
                  <c:v>115.86913814950897</c:v>
                </c:pt>
                <c:pt idx="985">
                  <c:v>115.87618471778849</c:v>
                </c:pt>
                <c:pt idx="986">
                  <c:v>115.87856883726107</c:v>
                </c:pt>
                <c:pt idx="987">
                  <c:v>115.88482854916464</c:v>
                </c:pt>
                <c:pt idx="988">
                  <c:v>115.89843093343984</c:v>
                </c:pt>
                <c:pt idx="989">
                  <c:v>115.89691938102251</c:v>
                </c:pt>
                <c:pt idx="990">
                  <c:v>115.90572494251661</c:v>
                </c:pt>
                <c:pt idx="991">
                  <c:v>115.90601358459325</c:v>
                </c:pt>
                <c:pt idx="992">
                  <c:v>115.90680904763471</c:v>
                </c:pt>
                <c:pt idx="993">
                  <c:v>115.91613061974711</c:v>
                </c:pt>
                <c:pt idx="994">
                  <c:v>115.91842331402414</c:v>
                </c:pt>
                <c:pt idx="995">
                  <c:v>115.92306458415291</c:v>
                </c:pt>
                <c:pt idx="996">
                  <c:v>115.92862325352458</c:v>
                </c:pt>
                <c:pt idx="997">
                  <c:v>115.93357897292798</c:v>
                </c:pt>
                <c:pt idx="998">
                  <c:v>115.94128530096597</c:v>
                </c:pt>
                <c:pt idx="999">
                  <c:v>115.94368910457695</c:v>
                </c:pt>
                <c:pt idx="1000">
                  <c:v>115.95124116085567</c:v>
                </c:pt>
                <c:pt idx="1001">
                  <c:v>115.95338369837273</c:v>
                </c:pt>
                <c:pt idx="1002">
                  <c:v>115.96187948127275</c:v>
                </c:pt>
                <c:pt idx="1003">
                  <c:v>115.98345199845848</c:v>
                </c:pt>
                <c:pt idx="1004">
                  <c:v>115.99746392846751</c:v>
                </c:pt>
                <c:pt idx="1005">
                  <c:v>116.01321847093213</c:v>
                </c:pt>
                <c:pt idx="1006">
                  <c:v>116.01267637444064</c:v>
                </c:pt>
                <c:pt idx="1007">
                  <c:v>116.01591555016373</c:v>
                </c:pt>
                <c:pt idx="1008">
                  <c:v>116.03824747567062</c:v>
                </c:pt>
                <c:pt idx="1009">
                  <c:v>116.04032437310352</c:v>
                </c:pt>
                <c:pt idx="1010">
                  <c:v>116.04383485943124</c:v>
                </c:pt>
                <c:pt idx="1011">
                  <c:v>116.04520796545646</c:v>
                </c:pt>
                <c:pt idx="1012">
                  <c:v>116.04335349787436</c:v>
                </c:pt>
                <c:pt idx="1013">
                  <c:v>116.05051714844015</c:v>
                </c:pt>
                <c:pt idx="1014">
                  <c:v>116.04811444305147</c:v>
                </c:pt>
                <c:pt idx="1015">
                  <c:v>116.04677322633867</c:v>
                </c:pt>
                <c:pt idx="1016">
                  <c:v>116.05100970287441</c:v>
                </c:pt>
                <c:pt idx="1017">
                  <c:v>116.05069860818075</c:v>
                </c:pt>
                <c:pt idx="1018">
                  <c:v>116.06356796102911</c:v>
                </c:pt>
                <c:pt idx="1019">
                  <c:v>116.07112582248602</c:v>
                </c:pt>
                <c:pt idx="1020">
                  <c:v>116.07694192708273</c:v>
                </c:pt>
                <c:pt idx="1021">
                  <c:v>116.0856194054366</c:v>
                </c:pt>
                <c:pt idx="1022">
                  <c:v>116.08927178207853</c:v>
                </c:pt>
                <c:pt idx="1023">
                  <c:v>116.09764021653825</c:v>
                </c:pt>
                <c:pt idx="1024">
                  <c:v>116.09824292935977</c:v>
                </c:pt>
                <c:pt idx="1025">
                  <c:v>116.10599740837797</c:v>
                </c:pt>
                <c:pt idx="1026">
                  <c:v>116.10531546732457</c:v>
                </c:pt>
                <c:pt idx="1027">
                  <c:v>116.10921918430745</c:v>
                </c:pt>
                <c:pt idx="1028">
                  <c:v>116.12785447868137</c:v>
                </c:pt>
                <c:pt idx="1029">
                  <c:v>116.12637363318554</c:v>
                </c:pt>
                <c:pt idx="1030">
                  <c:v>116.13110394452573</c:v>
                </c:pt>
                <c:pt idx="1031">
                  <c:v>118.69419863072299</c:v>
                </c:pt>
                <c:pt idx="1032">
                  <c:v>118.69699011000993</c:v>
                </c:pt>
                <c:pt idx="1033">
                  <c:v>118.74059320086636</c:v>
                </c:pt>
                <c:pt idx="1034">
                  <c:v>118.74348012191254</c:v>
                </c:pt>
                <c:pt idx="1035">
                  <c:v>118.7468002848439</c:v>
                </c:pt>
                <c:pt idx="1036">
                  <c:v>118.76214646779424</c:v>
                </c:pt>
                <c:pt idx="1037">
                  <c:v>118.75418049799811</c:v>
                </c:pt>
                <c:pt idx="1038">
                  <c:v>118.75367842291556</c:v>
                </c:pt>
                <c:pt idx="1039">
                  <c:v>118.77629647378089</c:v>
                </c:pt>
                <c:pt idx="1040">
                  <c:v>118.77881158211447</c:v>
                </c:pt>
                <c:pt idx="1041">
                  <c:v>118.78569558063279</c:v>
                </c:pt>
                <c:pt idx="1042">
                  <c:v>118.80164593135699</c:v>
                </c:pt>
                <c:pt idx="1043">
                  <c:v>118.81088510368328</c:v>
                </c:pt>
                <c:pt idx="1044">
                  <c:v>118.83420550888304</c:v>
                </c:pt>
                <c:pt idx="1045">
                  <c:v>118.8541583912792</c:v>
                </c:pt>
                <c:pt idx="1046">
                  <c:v>118.86469166943128</c:v>
                </c:pt>
                <c:pt idx="1047">
                  <c:v>119.14999293112547</c:v>
                </c:pt>
                <c:pt idx="1048">
                  <c:v>119.15633570686302</c:v>
                </c:pt>
                <c:pt idx="1049">
                  <c:v>119.14935123520804</c:v>
                </c:pt>
                <c:pt idx="1050">
                  <c:v>119.17219254078843</c:v>
                </c:pt>
                <c:pt idx="1051">
                  <c:v>119.15648772203376</c:v>
                </c:pt>
                <c:pt idx="1052">
                  <c:v>119.17358806735908</c:v>
                </c:pt>
                <c:pt idx="1053">
                  <c:v>119.18787677832219</c:v>
                </c:pt>
                <c:pt idx="1054">
                  <c:v>119.16725913556819</c:v>
                </c:pt>
                <c:pt idx="1055">
                  <c:v>119.18366549848646</c:v>
                </c:pt>
                <c:pt idx="1056">
                  <c:v>119.18279703812567</c:v>
                </c:pt>
                <c:pt idx="1057">
                  <c:v>119.19143659309897</c:v>
                </c:pt>
                <c:pt idx="1058">
                  <c:v>119.19480596145205</c:v>
                </c:pt>
                <c:pt idx="1059">
                  <c:v>119.23480478299069</c:v>
                </c:pt>
                <c:pt idx="1060">
                  <c:v>119.22891285767663</c:v>
                </c:pt>
                <c:pt idx="1061">
                  <c:v>119.23419173736407</c:v>
                </c:pt>
                <c:pt idx="1062">
                  <c:v>119.23672898059054</c:v>
                </c:pt>
                <c:pt idx="1063">
                  <c:v>119.25382764450842</c:v>
                </c:pt>
                <c:pt idx="1064">
                  <c:v>119.25069486422169</c:v>
                </c:pt>
                <c:pt idx="1065">
                  <c:v>119.25346613563728</c:v>
                </c:pt>
                <c:pt idx="1066">
                  <c:v>119.26621992035795</c:v>
                </c:pt>
                <c:pt idx="1067">
                  <c:v>119.25689578815815</c:v>
                </c:pt>
                <c:pt idx="1068">
                  <c:v>119.24237959731315</c:v>
                </c:pt>
                <c:pt idx="1069">
                  <c:v>119.24760793191236</c:v>
                </c:pt>
                <c:pt idx="1070">
                  <c:v>119.2608363817976</c:v>
                </c:pt>
                <c:pt idx="1071">
                  <c:v>119.28128944658845</c:v>
                </c:pt>
                <c:pt idx="1072">
                  <c:v>119.30222662541263</c:v>
                </c:pt>
                <c:pt idx="1073">
                  <c:v>119.30932704082858</c:v>
                </c:pt>
                <c:pt idx="1074">
                  <c:v>119.31542624592485</c:v>
                </c:pt>
                <c:pt idx="1075">
                  <c:v>120.63322918576094</c:v>
                </c:pt>
                <c:pt idx="1076">
                  <c:v>120.63504357928598</c:v>
                </c:pt>
                <c:pt idx="1077">
                  <c:v>120.65239407505308</c:v>
                </c:pt>
                <c:pt idx="1078">
                  <c:v>120.64990349287103</c:v>
                </c:pt>
                <c:pt idx="1079">
                  <c:v>120.65725870243544</c:v>
                </c:pt>
                <c:pt idx="1080">
                  <c:v>120.65049443532058</c:v>
                </c:pt>
                <c:pt idx="1081">
                  <c:v>120.65527579744059</c:v>
                </c:pt>
                <c:pt idx="1082">
                  <c:v>120.68371556070805</c:v>
                </c:pt>
                <c:pt idx="1083">
                  <c:v>120.68623118016187</c:v>
                </c:pt>
                <c:pt idx="1084">
                  <c:v>120.69021046300141</c:v>
                </c:pt>
                <c:pt idx="1085">
                  <c:v>120.69782521947749</c:v>
                </c:pt>
                <c:pt idx="1086">
                  <c:v>120.7090064138592</c:v>
                </c:pt>
                <c:pt idx="1087">
                  <c:v>120.72934328734968</c:v>
                </c:pt>
                <c:pt idx="1088">
                  <c:v>120.74217016900215</c:v>
                </c:pt>
                <c:pt idx="1089">
                  <c:v>120.77319827874548</c:v>
                </c:pt>
                <c:pt idx="1090">
                  <c:v>120.78278051710663</c:v>
                </c:pt>
                <c:pt idx="1091">
                  <c:v>120.8246134944276</c:v>
                </c:pt>
                <c:pt idx="1092">
                  <c:v>120.83125129190296</c:v>
                </c:pt>
                <c:pt idx="1093">
                  <c:v>120.83978007157219</c:v>
                </c:pt>
                <c:pt idx="1094">
                  <c:v>120.88324966626949</c:v>
                </c:pt>
                <c:pt idx="1095">
                  <c:v>120.90779330903531</c:v>
                </c:pt>
                <c:pt idx="1096">
                  <c:v>120.90974206047839</c:v>
                </c:pt>
                <c:pt idx="1097">
                  <c:v>120.94524622436052</c:v>
                </c:pt>
                <c:pt idx="1098">
                  <c:v>120.97990874293045</c:v>
                </c:pt>
                <c:pt idx="1099">
                  <c:v>120.83071963143811</c:v>
                </c:pt>
                <c:pt idx="1100">
                  <c:v>120.84423623780198</c:v>
                </c:pt>
                <c:pt idx="1101">
                  <c:v>120.8478442332523</c:v>
                </c:pt>
                <c:pt idx="1102">
                  <c:v>120.85148151955821</c:v>
                </c:pt>
                <c:pt idx="1103">
                  <c:v>120.85510473982085</c:v>
                </c:pt>
                <c:pt idx="1104">
                  <c:v>120.85894908747451</c:v>
                </c:pt>
                <c:pt idx="1105">
                  <c:v>120.86965809287862</c:v>
                </c:pt>
                <c:pt idx="1106">
                  <c:v>120.87344480145157</c:v>
                </c:pt>
                <c:pt idx="1107">
                  <c:v>120.87700270008293</c:v>
                </c:pt>
                <c:pt idx="1108">
                  <c:v>120.883904683423</c:v>
                </c:pt>
                <c:pt idx="1109">
                  <c:v>120.89386013402508</c:v>
                </c:pt>
                <c:pt idx="1110">
                  <c:v>120.89724221382625</c:v>
                </c:pt>
                <c:pt idx="1111">
                  <c:v>120.90092090975826</c:v>
                </c:pt>
                <c:pt idx="1112">
                  <c:v>120.90792008563849</c:v>
                </c:pt>
                <c:pt idx="1113">
                  <c:v>120.91781282551577</c:v>
                </c:pt>
                <c:pt idx="1114">
                  <c:v>120.92111538504926</c:v>
                </c:pt>
                <c:pt idx="1115">
                  <c:v>120.9243910688905</c:v>
                </c:pt>
                <c:pt idx="1116">
                  <c:v>120.92765334436764</c:v>
                </c:pt>
                <c:pt idx="1117">
                  <c:v>120.93110383519981</c:v>
                </c:pt>
                <c:pt idx="1118">
                  <c:v>120.94072516033292</c:v>
                </c:pt>
                <c:pt idx="1119">
                  <c:v>120.94398928674124</c:v>
                </c:pt>
                <c:pt idx="1120">
                  <c:v>120.94726737035664</c:v>
                </c:pt>
                <c:pt idx="1121">
                  <c:v>120.95054580095221</c:v>
                </c:pt>
                <c:pt idx="1122">
                  <c:v>120.95399981131587</c:v>
                </c:pt>
                <c:pt idx="1123">
                  <c:v>120.96362720428888</c:v>
                </c:pt>
                <c:pt idx="1124">
                  <c:v>120.96689372404748</c:v>
                </c:pt>
                <c:pt idx="1125">
                  <c:v>120.9701742089168</c:v>
                </c:pt>
                <c:pt idx="1126">
                  <c:v>120.97197214047814</c:v>
                </c:pt>
                <c:pt idx="1127">
                  <c:v>120.9753578046091</c:v>
                </c:pt>
                <c:pt idx="1128">
                  <c:v>120.98492628883817</c:v>
                </c:pt>
                <c:pt idx="1129">
                  <c:v>120.98816229200189</c:v>
                </c:pt>
                <c:pt idx="1130">
                  <c:v>120.99141231273909</c:v>
                </c:pt>
                <c:pt idx="1131">
                  <c:v>120.99463545403901</c:v>
                </c:pt>
                <c:pt idx="1132">
                  <c:v>120.99824598812174</c:v>
                </c:pt>
                <c:pt idx="1133">
                  <c:v>121.01098463397926</c:v>
                </c:pt>
                <c:pt idx="1134">
                  <c:v>121.01429019449246</c:v>
                </c:pt>
                <c:pt idx="1135">
                  <c:v>121.01755533114354</c:v>
                </c:pt>
                <c:pt idx="1136">
                  <c:v>121.02102665852337</c:v>
                </c:pt>
                <c:pt idx="1137">
                  <c:v>121.03067289531317</c:v>
                </c:pt>
                <c:pt idx="1138">
                  <c:v>121.03395344785869</c:v>
                </c:pt>
                <c:pt idx="1139">
                  <c:v>121.03726159291506</c:v>
                </c:pt>
                <c:pt idx="1140">
                  <c:v>121.03940589631914</c:v>
                </c:pt>
                <c:pt idx="1141">
                  <c:v>121.04318623982655</c:v>
                </c:pt>
                <c:pt idx="1142">
                  <c:v>121.05294661747324</c:v>
                </c:pt>
                <c:pt idx="1143">
                  <c:v>121.05630568059202</c:v>
                </c:pt>
                <c:pt idx="1144">
                  <c:v>121.05967883450246</c:v>
                </c:pt>
                <c:pt idx="1145">
                  <c:v>121.06305472918591</c:v>
                </c:pt>
                <c:pt idx="1146">
                  <c:v>121.06677040458318</c:v>
                </c:pt>
                <c:pt idx="1147">
                  <c:v>121.0762841618439</c:v>
                </c:pt>
                <c:pt idx="1148">
                  <c:v>121.07957179320235</c:v>
                </c:pt>
                <c:pt idx="1149">
                  <c:v>121.08285977393956</c:v>
                </c:pt>
                <c:pt idx="1150">
                  <c:v>121.08616171162811</c:v>
                </c:pt>
                <c:pt idx="1151">
                  <c:v>121.08992690530653</c:v>
                </c:pt>
                <c:pt idx="1152">
                  <c:v>121.09948877539193</c:v>
                </c:pt>
                <c:pt idx="1153">
                  <c:v>121.10287462082535</c:v>
                </c:pt>
                <c:pt idx="1154">
                  <c:v>121.10620605202038</c:v>
                </c:pt>
                <c:pt idx="1155">
                  <c:v>121.10952421244157</c:v>
                </c:pt>
                <c:pt idx="1156">
                  <c:v>121.11325204374215</c:v>
                </c:pt>
                <c:pt idx="1157">
                  <c:v>121.12282002859578</c:v>
                </c:pt>
                <c:pt idx="1158">
                  <c:v>121.12616748969167</c:v>
                </c:pt>
                <c:pt idx="1159">
                  <c:v>121.12952905507377</c:v>
                </c:pt>
                <c:pt idx="1160">
                  <c:v>121.13286290513553</c:v>
                </c:pt>
                <c:pt idx="1161">
                  <c:v>121.13686463503348</c:v>
                </c:pt>
                <c:pt idx="1162">
                  <c:v>121.57540472190824</c:v>
                </c:pt>
                <c:pt idx="1163">
                  <c:v>121.57763179291167</c:v>
                </c:pt>
                <c:pt idx="1164">
                  <c:v>121.5798374522046</c:v>
                </c:pt>
                <c:pt idx="1165">
                  <c:v>121.58102741720793</c:v>
                </c:pt>
                <c:pt idx="1166">
                  <c:v>121.58857685165736</c:v>
                </c:pt>
                <c:pt idx="1167">
                  <c:v>121.59077538811407</c:v>
                </c:pt>
                <c:pt idx="1168">
                  <c:v>121.59296405388586</c:v>
                </c:pt>
                <c:pt idx="1169">
                  <c:v>121.59515141497546</c:v>
                </c:pt>
                <c:pt idx="1170">
                  <c:v>121.59635650208713</c:v>
                </c:pt>
                <c:pt idx="1171">
                  <c:v>121.60399056687736</c:v>
                </c:pt>
                <c:pt idx="1172">
                  <c:v>121.60625012291331</c:v>
                </c:pt>
                <c:pt idx="1173">
                  <c:v>121.60659245954531</c:v>
                </c:pt>
                <c:pt idx="1174">
                  <c:v>121.61973682198854</c:v>
                </c:pt>
                <c:pt idx="1175">
                  <c:v>121.62148756356423</c:v>
                </c:pt>
                <c:pt idx="1176">
                  <c:v>121.62379434545667</c:v>
                </c:pt>
                <c:pt idx="1177">
                  <c:v>121.62610237532429</c:v>
                </c:pt>
                <c:pt idx="1178">
                  <c:v>121.6277231824551</c:v>
                </c:pt>
                <c:pt idx="1179">
                  <c:v>121.63532226637383</c:v>
                </c:pt>
                <c:pt idx="1180">
                  <c:v>121.63762115482099</c:v>
                </c:pt>
                <c:pt idx="1181">
                  <c:v>121.63992031062405</c:v>
                </c:pt>
                <c:pt idx="1182">
                  <c:v>121.64221973547656</c:v>
                </c:pt>
                <c:pt idx="1183">
                  <c:v>121.64384318515013</c:v>
                </c:pt>
                <c:pt idx="1184">
                  <c:v>121.6513918731951</c:v>
                </c:pt>
                <c:pt idx="1185">
                  <c:v>121.65368213828324</c:v>
                </c:pt>
                <c:pt idx="1186">
                  <c:v>121.65597280757514</c:v>
                </c:pt>
                <c:pt idx="1187">
                  <c:v>121.6582221743168</c:v>
                </c:pt>
                <c:pt idx="1188">
                  <c:v>121.65976457524368</c:v>
                </c:pt>
                <c:pt idx="1189">
                  <c:v>121.6671796034253</c:v>
                </c:pt>
                <c:pt idx="1190">
                  <c:v>121.66941990294033</c:v>
                </c:pt>
                <c:pt idx="1191">
                  <c:v>121.67166031807331</c:v>
                </c:pt>
                <c:pt idx="1192">
                  <c:v>121.67298205310655</c:v>
                </c:pt>
                <c:pt idx="1193">
                  <c:v>121.68306533296764</c:v>
                </c:pt>
                <c:pt idx="1194">
                  <c:v>121.68536824980649</c:v>
                </c:pt>
                <c:pt idx="1195">
                  <c:v>121.68763150457522</c:v>
                </c:pt>
                <c:pt idx="1196">
                  <c:v>121.68989487704913</c:v>
                </c:pt>
                <c:pt idx="1197">
                  <c:v>121.69145600697975</c:v>
                </c:pt>
                <c:pt idx="1198">
                  <c:v>121.69893787364452</c:v>
                </c:pt>
                <c:pt idx="1199">
                  <c:v>121.7011905022263</c:v>
                </c:pt>
                <c:pt idx="1200">
                  <c:v>120.94950507506532</c:v>
                </c:pt>
                <c:pt idx="1201">
                  <c:v>122.66881392116701</c:v>
                </c:pt>
                <c:pt idx="1202">
                  <c:v>122.66951304297589</c:v>
                </c:pt>
                <c:pt idx="1203">
                  <c:v>122.67621564896365</c:v>
                </c:pt>
                <c:pt idx="1204">
                  <c:v>122.67806069150011</c:v>
                </c:pt>
                <c:pt idx="1205">
                  <c:v>122.67990578114185</c:v>
                </c:pt>
                <c:pt idx="1206">
                  <c:v>122.68174206094112</c:v>
                </c:pt>
                <c:pt idx="1207">
                  <c:v>122.68241039325409</c:v>
                </c:pt>
                <c:pt idx="1208">
                  <c:v>122.68901498653442</c:v>
                </c:pt>
                <c:pt idx="1209">
                  <c:v>122.69082483907576</c:v>
                </c:pt>
                <c:pt idx="1210">
                  <c:v>122.5594575336451</c:v>
                </c:pt>
                <c:pt idx="1211">
                  <c:v>122.56117659317864</c:v>
                </c:pt>
                <c:pt idx="1212">
                  <c:v>122.56182357914527</c:v>
                </c:pt>
                <c:pt idx="1213">
                  <c:v>122.56815360524793</c:v>
                </c:pt>
                <c:pt idx="1214">
                  <c:v>122.5699194300658</c:v>
                </c:pt>
                <c:pt idx="1215">
                  <c:v>122.57167150351546</c:v>
                </c:pt>
                <c:pt idx="1216">
                  <c:v>122.73688940475232</c:v>
                </c:pt>
                <c:pt idx="1217">
                  <c:v>122.73755010867524</c:v>
                </c:pt>
                <c:pt idx="1218">
                  <c:v>122.74406014913706</c:v>
                </c:pt>
                <c:pt idx="1219">
                  <c:v>122.7458535195713</c:v>
                </c:pt>
                <c:pt idx="1220">
                  <c:v>122.74763847020702</c:v>
                </c:pt>
                <c:pt idx="1221">
                  <c:v>122.74938028426952</c:v>
                </c:pt>
                <c:pt idx="1222">
                  <c:v>122.75002138415556</c:v>
                </c:pt>
                <c:pt idx="1223">
                  <c:v>122.59306347893764</c:v>
                </c:pt>
                <c:pt idx="1224">
                  <c:v>122.59489282941828</c:v>
                </c:pt>
                <c:pt idx="1225">
                  <c:v>122.59669941312853</c:v>
                </c:pt>
                <c:pt idx="1226">
                  <c:v>122.59850632692171</c:v>
                </c:pt>
                <c:pt idx="1227">
                  <c:v>122.5991779692198</c:v>
                </c:pt>
                <c:pt idx="1228">
                  <c:v>122.60558287841958</c:v>
                </c:pt>
                <c:pt idx="1229">
                  <c:v>122.60733796918615</c:v>
                </c:pt>
                <c:pt idx="1230">
                  <c:v>122.60910181651627</c:v>
                </c:pt>
                <c:pt idx="1231">
                  <c:v>122.61087065255526</c:v>
                </c:pt>
                <c:pt idx="1232">
                  <c:v>122.61234769000575</c:v>
                </c:pt>
                <c:pt idx="1233">
                  <c:v>122.61889596517388</c:v>
                </c:pt>
                <c:pt idx="1234">
                  <c:v>122.62107347007294</c:v>
                </c:pt>
                <c:pt idx="1235">
                  <c:v>122.62304153611585</c:v>
                </c:pt>
                <c:pt idx="1236">
                  <c:v>122.62499089815329</c:v>
                </c:pt>
                <c:pt idx="1237">
                  <c:v>122.6264991529749</c:v>
                </c:pt>
                <c:pt idx="1238">
                  <c:v>122.63312355322742</c:v>
                </c:pt>
                <c:pt idx="1239">
                  <c:v>122.6351408959889</c:v>
                </c:pt>
                <c:pt idx="1240">
                  <c:v>122.63715845987662</c:v>
                </c:pt>
                <c:pt idx="1241">
                  <c:v>122.63909999742391</c:v>
                </c:pt>
                <c:pt idx="1242">
                  <c:v>122.64049690803742</c:v>
                </c:pt>
                <c:pt idx="1243">
                  <c:v>122.64681554838486</c:v>
                </c:pt>
                <c:pt idx="1244">
                  <c:v>122.64877746420126</c:v>
                </c:pt>
                <c:pt idx="1245">
                  <c:v>122.6507110539921</c:v>
                </c:pt>
                <c:pt idx="1246">
                  <c:v>122.65264472236288</c:v>
                </c:pt>
                <c:pt idx="1247">
                  <c:v>122.65411554731533</c:v>
                </c:pt>
                <c:pt idx="1248">
                  <c:v>122.66051030217018</c:v>
                </c:pt>
                <c:pt idx="1249">
                  <c:v>122.66248357477541</c:v>
                </c:pt>
                <c:pt idx="1250">
                  <c:v>122.6644665308003</c:v>
                </c:pt>
                <c:pt idx="1251">
                  <c:v>122.66638299007786</c:v>
                </c:pt>
                <c:pt idx="1252">
                  <c:v>122.66778495054196</c:v>
                </c:pt>
                <c:pt idx="1253">
                  <c:v>122.67411250733365</c:v>
                </c:pt>
                <c:pt idx="1254">
                  <c:v>122.67606830550419</c:v>
                </c:pt>
                <c:pt idx="1255">
                  <c:v>122.67802444849245</c:v>
                </c:pt>
                <c:pt idx="1256">
                  <c:v>122.67991613737945</c:v>
                </c:pt>
                <c:pt idx="1257">
                  <c:v>122.68150429365664</c:v>
                </c:pt>
                <c:pt idx="1258">
                  <c:v>122.68785920698247</c:v>
                </c:pt>
                <c:pt idx="1259">
                  <c:v>122.68979698866474</c:v>
                </c:pt>
                <c:pt idx="1260">
                  <c:v>122.69173484114238</c:v>
                </c:pt>
                <c:pt idx="1261">
                  <c:v>122.69369227031956</c:v>
                </c:pt>
                <c:pt idx="1262">
                  <c:v>122.69518295040385</c:v>
                </c:pt>
                <c:pt idx="1263">
                  <c:v>122.70168588002117</c:v>
                </c:pt>
                <c:pt idx="1264">
                  <c:v>122.70373055412691</c:v>
                </c:pt>
                <c:pt idx="1265">
                  <c:v>122.7058423983861</c:v>
                </c:pt>
                <c:pt idx="1266">
                  <c:v>127.83923690437476</c:v>
                </c:pt>
                <c:pt idx="1267">
                  <c:v>127.84058020843558</c:v>
                </c:pt>
                <c:pt idx="1268">
                  <c:v>127.84631444186833</c:v>
                </c:pt>
                <c:pt idx="1269">
                  <c:v>127.84807252072137</c:v>
                </c:pt>
                <c:pt idx="1270">
                  <c:v>127.84982195019569</c:v>
                </c:pt>
                <c:pt idx="1271">
                  <c:v>127.85157170033033</c:v>
                </c:pt>
                <c:pt idx="1272">
                  <c:v>127.85287776627909</c:v>
                </c:pt>
                <c:pt idx="1273">
                  <c:v>127.85859405214224</c:v>
                </c:pt>
                <c:pt idx="1274">
                  <c:v>127.86035370622928</c:v>
                </c:pt>
                <c:pt idx="1275">
                  <c:v>127.8621223877567</c:v>
                </c:pt>
                <c:pt idx="1276">
                  <c:v>127.86389996530345</c:v>
                </c:pt>
                <c:pt idx="1277">
                  <c:v>127.86527454063716</c:v>
                </c:pt>
                <c:pt idx="1278">
                  <c:v>127.87130052771931</c:v>
                </c:pt>
                <c:pt idx="1279">
                  <c:v>127.87312301561195</c:v>
                </c:pt>
                <c:pt idx="1280">
                  <c:v>127.87499861524351</c:v>
                </c:pt>
                <c:pt idx="1281">
                  <c:v>127.87690054726693</c:v>
                </c:pt>
                <c:pt idx="1282">
                  <c:v>127.87827760318635</c:v>
                </c:pt>
                <c:pt idx="1283">
                  <c:v>127.88402384591011</c:v>
                </c:pt>
                <c:pt idx="1284">
                  <c:v>127.88579543582475</c:v>
                </c:pt>
                <c:pt idx="1285">
                  <c:v>127.88756721096897</c:v>
                </c:pt>
                <c:pt idx="1286">
                  <c:v>127.88934802777246</c:v>
                </c:pt>
                <c:pt idx="1287">
                  <c:v>127.89071418357021</c:v>
                </c:pt>
                <c:pt idx="1288">
                  <c:v>127.8965299480344</c:v>
                </c:pt>
                <c:pt idx="1289">
                  <c:v>127.89815310748315</c:v>
                </c:pt>
                <c:pt idx="1290">
                  <c:v>127.90193135749983</c:v>
                </c:pt>
                <c:pt idx="1291">
                  <c:v>127.90327342466441</c:v>
                </c:pt>
                <c:pt idx="1292">
                  <c:v>127.90902751355193</c:v>
                </c:pt>
                <c:pt idx="1293">
                  <c:v>127.91079344699669</c:v>
                </c:pt>
                <c:pt idx="1294">
                  <c:v>127.91256842392475</c:v>
                </c:pt>
                <c:pt idx="1295">
                  <c:v>127.91434359035311</c:v>
                </c:pt>
                <c:pt idx="1296">
                  <c:v>127.91537024080209</c:v>
                </c:pt>
                <c:pt idx="1297">
                  <c:v>127.92107597497508</c:v>
                </c:pt>
                <c:pt idx="1298">
                  <c:v>127.92275960594519</c:v>
                </c:pt>
                <c:pt idx="1299">
                  <c:v>127.92447763012669</c:v>
                </c:pt>
                <c:pt idx="1300">
                  <c:v>127.9261789373826</c:v>
                </c:pt>
                <c:pt idx="1301">
                  <c:v>127.92725674962333</c:v>
                </c:pt>
                <c:pt idx="1302">
                  <c:v>127.93296645450509</c:v>
                </c:pt>
                <c:pt idx="1303">
                  <c:v>127.93465163947717</c:v>
                </c:pt>
                <c:pt idx="1304">
                  <c:v>127.93633714342106</c:v>
                </c:pt>
                <c:pt idx="1305">
                  <c:v>127.9380057826385</c:v>
                </c:pt>
                <c:pt idx="1306">
                  <c:v>127.93898724557143</c:v>
                </c:pt>
                <c:pt idx="1307">
                  <c:v>127.9445919773127</c:v>
                </c:pt>
                <c:pt idx="1308">
                  <c:v>127.94624473025297</c:v>
                </c:pt>
                <c:pt idx="1309">
                  <c:v>127.94792317370027</c:v>
                </c:pt>
                <c:pt idx="1310">
                  <c:v>127.94958474237154</c:v>
                </c:pt>
                <c:pt idx="1311">
                  <c:v>127.95058064956399</c:v>
                </c:pt>
                <c:pt idx="1312">
                  <c:v>127.95623281064732</c:v>
                </c:pt>
                <c:pt idx="1313">
                  <c:v>127.95789554621683</c:v>
                </c:pt>
                <c:pt idx="1314">
                  <c:v>127.95958398456008</c:v>
                </c:pt>
                <c:pt idx="1315">
                  <c:v>127.96124721432724</c:v>
                </c:pt>
                <c:pt idx="1316">
                  <c:v>127.96224531697185</c:v>
                </c:pt>
                <c:pt idx="1317">
                  <c:v>127.96787938957297</c:v>
                </c:pt>
                <c:pt idx="1318">
                  <c:v>127.96956071579164</c:v>
                </c:pt>
                <c:pt idx="1319">
                  <c:v>127.97128223129953</c:v>
                </c:pt>
                <c:pt idx="1320">
                  <c:v>127.97298363321794</c:v>
                </c:pt>
                <c:pt idx="1321">
                  <c:v>127.97387258035818</c:v>
                </c:pt>
                <c:pt idx="1322">
                  <c:v>127.98157789670626</c:v>
                </c:pt>
                <c:pt idx="1323">
                  <c:v>127.98326366417827</c:v>
                </c:pt>
                <c:pt idx="1324">
                  <c:v>127.98500881702743</c:v>
                </c:pt>
                <c:pt idx="1325">
                  <c:v>127.98607639041654</c:v>
                </c:pt>
                <c:pt idx="1326">
                  <c:v>127.99177888806166</c:v>
                </c:pt>
                <c:pt idx="1327">
                  <c:v>127.99347455358097</c:v>
                </c:pt>
                <c:pt idx="1328">
                  <c:v>129.04012941386861</c:v>
                </c:pt>
                <c:pt idx="1329">
                  <c:v>129.04192078956183</c:v>
                </c:pt>
                <c:pt idx="1330">
                  <c:v>129.04473522753347</c:v>
                </c:pt>
                <c:pt idx="1331">
                  <c:v>129.05193952458001</c:v>
                </c:pt>
                <c:pt idx="1332">
                  <c:v>129.05394314562207</c:v>
                </c:pt>
                <c:pt idx="1333">
                  <c:v>129.05593908491147</c:v>
                </c:pt>
                <c:pt idx="1334">
                  <c:v>129.05843842221321</c:v>
                </c:pt>
                <c:pt idx="1335">
                  <c:v>129.06384602159835</c:v>
                </c:pt>
                <c:pt idx="1336">
                  <c:v>129.06581913239054</c:v>
                </c:pt>
                <c:pt idx="1337">
                  <c:v>129.06779259307439</c:v>
                </c:pt>
                <c:pt idx="1338">
                  <c:v>129.06976626661998</c:v>
                </c:pt>
                <c:pt idx="1339">
                  <c:v>129.07223944950445</c:v>
                </c:pt>
                <c:pt idx="1340">
                  <c:v>129.07785595869129</c:v>
                </c:pt>
                <c:pt idx="1341">
                  <c:v>129.07988005833531</c:v>
                </c:pt>
                <c:pt idx="1342">
                  <c:v>129.08195346025721</c:v>
                </c:pt>
                <c:pt idx="1343">
                  <c:v>129.08399767150084</c:v>
                </c:pt>
                <c:pt idx="1344">
                  <c:v>129.08665570419072</c:v>
                </c:pt>
                <c:pt idx="1345">
                  <c:v>129.09238213088662</c:v>
                </c:pt>
                <c:pt idx="1346">
                  <c:v>129.09470294129284</c:v>
                </c:pt>
                <c:pt idx="1347">
                  <c:v>129.09680767748512</c:v>
                </c:pt>
                <c:pt idx="1348">
                  <c:v>129.09884399743243</c:v>
                </c:pt>
                <c:pt idx="1349">
                  <c:v>129.10130575940178</c:v>
                </c:pt>
                <c:pt idx="1350">
                  <c:v>129.10667634418945</c:v>
                </c:pt>
                <c:pt idx="1351">
                  <c:v>129.10868431727681</c:v>
                </c:pt>
                <c:pt idx="1352">
                  <c:v>129.11098163465223</c:v>
                </c:pt>
                <c:pt idx="1353">
                  <c:v>129.11348700898026</c:v>
                </c:pt>
                <c:pt idx="1354">
                  <c:v>129.11656987112062</c:v>
                </c:pt>
                <c:pt idx="1355">
                  <c:v>129.12254164467086</c:v>
                </c:pt>
                <c:pt idx="1356">
                  <c:v>129.12155305789582</c:v>
                </c:pt>
                <c:pt idx="1357">
                  <c:v>129.12724931132539</c:v>
                </c:pt>
                <c:pt idx="1358">
                  <c:v>129.13161589948916</c:v>
                </c:pt>
                <c:pt idx="1359">
                  <c:v>129.13959625271545</c:v>
                </c:pt>
                <c:pt idx="1360">
                  <c:v>129.14194581545789</c:v>
                </c:pt>
                <c:pt idx="1361">
                  <c:v>129.14430604941381</c:v>
                </c:pt>
                <c:pt idx="1362">
                  <c:v>129.14835795068291</c:v>
                </c:pt>
                <c:pt idx="1363">
                  <c:v>129.1562899504211</c:v>
                </c:pt>
                <c:pt idx="1364">
                  <c:v>129.15873484168227</c:v>
                </c:pt>
                <c:pt idx="1365">
                  <c:v>129.16114891027993</c:v>
                </c:pt>
                <c:pt idx="1366">
                  <c:v>129.1635324024403</c:v>
                </c:pt>
                <c:pt idx="1367">
                  <c:v>129.16693976966192</c:v>
                </c:pt>
                <c:pt idx="1368">
                  <c:v>129.17287959070219</c:v>
                </c:pt>
                <c:pt idx="1369">
                  <c:v>129.17520244238165</c:v>
                </c:pt>
                <c:pt idx="1370">
                  <c:v>129.17752568498381</c:v>
                </c:pt>
                <c:pt idx="1371">
                  <c:v>129.17983877184764</c:v>
                </c:pt>
                <c:pt idx="1372">
                  <c:v>129.18317063729904</c:v>
                </c:pt>
                <c:pt idx="1373">
                  <c:v>129.18911492020928</c:v>
                </c:pt>
                <c:pt idx="1374">
                  <c:v>129.19146058055176</c:v>
                </c:pt>
                <c:pt idx="1375">
                  <c:v>129.1938790867041</c:v>
                </c:pt>
                <c:pt idx="1376">
                  <c:v>129.19625655559827</c:v>
                </c:pt>
                <c:pt idx="1377">
                  <c:v>129.1996414641423</c:v>
                </c:pt>
                <c:pt idx="1378">
                  <c:v>129.2055329045771</c:v>
                </c:pt>
                <c:pt idx="1379">
                  <c:v>129.20787587498842</c:v>
                </c:pt>
                <c:pt idx="1380">
                  <c:v>129.21023983137866</c:v>
                </c:pt>
                <c:pt idx="1381">
                  <c:v>129.21256287331852</c:v>
                </c:pt>
                <c:pt idx="1382">
                  <c:v>129.2166891068666</c:v>
                </c:pt>
                <c:pt idx="1383">
                  <c:v>129.22448354040702</c:v>
                </c:pt>
                <c:pt idx="1384">
                  <c:v>129.2268290523823</c:v>
                </c:pt>
                <c:pt idx="1385">
                  <c:v>129.22916459334201</c:v>
                </c:pt>
                <c:pt idx="1386">
                  <c:v>129.23254594558898</c:v>
                </c:pt>
                <c:pt idx="1387">
                  <c:v>129.2384470262746</c:v>
                </c:pt>
                <c:pt idx="1388">
                  <c:v>129.24076221493561</c:v>
                </c:pt>
                <c:pt idx="1389">
                  <c:v>129.24307766589325</c:v>
                </c:pt>
                <c:pt idx="1390">
                  <c:v>129.24541399884833</c:v>
                </c:pt>
                <c:pt idx="1391">
                  <c:v>129.24881827915934</c:v>
                </c:pt>
                <c:pt idx="1392">
                  <c:v>129.25476170650268</c:v>
                </c:pt>
                <c:pt idx="1393">
                  <c:v>129.25707887368819</c:v>
                </c:pt>
                <c:pt idx="1394">
                  <c:v>129.25940680776895</c:v>
                </c:pt>
                <c:pt idx="1395">
                  <c:v>129.26230238833051</c:v>
                </c:pt>
                <c:pt idx="1396">
                  <c:v>129.26678646221862</c:v>
                </c:pt>
                <c:pt idx="1397">
                  <c:v>129.27393033267725</c:v>
                </c:pt>
                <c:pt idx="1398">
                  <c:v>129.27680734437294</c:v>
                </c:pt>
                <c:pt idx="1399">
                  <c:v>129.27966420072516</c:v>
                </c:pt>
                <c:pt idx="1400">
                  <c:v>129.28252141269144</c:v>
                </c:pt>
                <c:pt idx="1401">
                  <c:v>129.28703096462468</c:v>
                </c:pt>
                <c:pt idx="1402">
                  <c:v>129.29437322744309</c:v>
                </c:pt>
                <c:pt idx="1403">
                  <c:v>129.29729446410937</c:v>
                </c:pt>
                <c:pt idx="1404">
                  <c:v>129.30024711090422</c:v>
                </c:pt>
                <c:pt idx="1405">
                  <c:v>129.30313828464836</c:v>
                </c:pt>
                <c:pt idx="1406">
                  <c:v>129.30759363876268</c:v>
                </c:pt>
                <c:pt idx="1407">
                  <c:v>129.31462143980838</c:v>
                </c:pt>
                <c:pt idx="1408">
                  <c:v>129.31747333339766</c:v>
                </c:pt>
                <c:pt idx="1409">
                  <c:v>129.32032545342955</c:v>
                </c:pt>
                <c:pt idx="1410">
                  <c:v>129.32318845420554</c:v>
                </c:pt>
                <c:pt idx="1411">
                  <c:v>129.3275895565661</c:v>
                </c:pt>
                <c:pt idx="1412">
                  <c:v>129.3346232988832</c:v>
                </c:pt>
                <c:pt idx="1413">
                  <c:v>129.33747792504678</c:v>
                </c:pt>
                <c:pt idx="1414">
                  <c:v>129.34035371184407</c:v>
                </c:pt>
                <c:pt idx="1415">
                  <c:v>129.34325053987766</c:v>
                </c:pt>
                <c:pt idx="1416">
                  <c:v>140.08693597549052</c:v>
                </c:pt>
                <c:pt idx="1417">
                  <c:v>140.09602942956474</c:v>
                </c:pt>
                <c:pt idx="1418">
                  <c:v>140.10512310813127</c:v>
                </c:pt>
                <c:pt idx="1419">
                  <c:v>140.11542264391375</c:v>
                </c:pt>
                <c:pt idx="1420">
                  <c:v>140.11860566475539</c:v>
                </c:pt>
                <c:pt idx="1421">
                  <c:v>140.12179838034524</c:v>
                </c:pt>
                <c:pt idx="1422">
                  <c:v>140.12503782481772</c:v>
                </c:pt>
                <c:pt idx="1423">
                  <c:v>140.13105667504533</c:v>
                </c:pt>
                <c:pt idx="1424">
                  <c:v>140.13777556457919</c:v>
                </c:pt>
                <c:pt idx="1425">
                  <c:v>140.14092402133548</c:v>
                </c:pt>
                <c:pt idx="1426">
                  <c:v>140.14399881975822</c:v>
                </c:pt>
                <c:pt idx="1427">
                  <c:v>140.1470737915387</c:v>
                </c:pt>
                <c:pt idx="1428">
                  <c:v>140.1529324416932</c:v>
                </c:pt>
                <c:pt idx="1429">
                  <c:v>140.15965519042561</c:v>
                </c:pt>
                <c:pt idx="1430">
                  <c:v>140.16285885899867</c:v>
                </c:pt>
                <c:pt idx="1431">
                  <c:v>140.16601392268015</c:v>
                </c:pt>
                <c:pt idx="1432">
                  <c:v>140.16916009318726</c:v>
                </c:pt>
                <c:pt idx="1433">
                  <c:v>140.17511565013484</c:v>
                </c:pt>
                <c:pt idx="1434">
                  <c:v>140.18172885994218</c:v>
                </c:pt>
                <c:pt idx="1435">
                  <c:v>140.18487684180155</c:v>
                </c:pt>
                <c:pt idx="1436">
                  <c:v>140.18804355494566</c:v>
                </c:pt>
                <c:pt idx="1437">
                  <c:v>140.18771522789771</c:v>
                </c:pt>
                <c:pt idx="1438">
                  <c:v>140.19709734046714</c:v>
                </c:pt>
                <c:pt idx="1439">
                  <c:v>140.20375260448796</c:v>
                </c:pt>
                <c:pt idx="1440">
                  <c:v>140.20697686923427</c:v>
                </c:pt>
                <c:pt idx="1441">
                  <c:v>140.21027531019647</c:v>
                </c:pt>
                <c:pt idx="1442">
                  <c:v>140.21354657072953</c:v>
                </c:pt>
                <c:pt idx="1443">
                  <c:v>140.21997171466168</c:v>
                </c:pt>
                <c:pt idx="1444">
                  <c:v>140.22681759068743</c:v>
                </c:pt>
                <c:pt idx="1445">
                  <c:v>140.23012130156764</c:v>
                </c:pt>
                <c:pt idx="1446">
                  <c:v>140.23337504731415</c:v>
                </c:pt>
                <c:pt idx="1447">
                  <c:v>140.23657382379412</c:v>
                </c:pt>
                <c:pt idx="1448">
                  <c:v>140.24259202138921</c:v>
                </c:pt>
                <c:pt idx="1449">
                  <c:v>140.24915031543165</c:v>
                </c:pt>
                <c:pt idx="1450">
                  <c:v>140.25236013271615</c:v>
                </c:pt>
                <c:pt idx="1451">
                  <c:v>140.25558867140487</c:v>
                </c:pt>
                <c:pt idx="1452">
                  <c:v>140.25882687027476</c:v>
                </c:pt>
                <c:pt idx="1453">
                  <c:v>140.26503412710736</c:v>
                </c:pt>
                <c:pt idx="1454">
                  <c:v>140.27183766725497</c:v>
                </c:pt>
                <c:pt idx="1455">
                  <c:v>140.27508697205121</c:v>
                </c:pt>
                <c:pt idx="1456">
                  <c:v>140.27829057090401</c:v>
                </c:pt>
                <c:pt idx="1457">
                  <c:v>140.28150370089668</c:v>
                </c:pt>
                <c:pt idx="1458">
                  <c:v>140.28756887304584</c:v>
                </c:pt>
                <c:pt idx="1459">
                  <c:v>140.29417431186226</c:v>
                </c:pt>
                <c:pt idx="1460">
                  <c:v>140.29727228197027</c:v>
                </c:pt>
                <c:pt idx="1461">
                  <c:v>140.30038442798366</c:v>
                </c:pt>
                <c:pt idx="1462">
                  <c:v>140.3036081638021</c:v>
                </c:pt>
                <c:pt idx="1463">
                  <c:v>140.3095197574055</c:v>
                </c:pt>
                <c:pt idx="1464">
                  <c:v>140.31541146746477</c:v>
                </c:pt>
                <c:pt idx="1465">
                  <c:v>140.31848779504818</c:v>
                </c:pt>
                <c:pt idx="1466">
                  <c:v>140.32144556225114</c:v>
                </c:pt>
                <c:pt idx="1467">
                  <c:v>148.20654959850864</c:v>
                </c:pt>
                <c:pt idx="1468">
                  <c:v>148.21037433525763</c:v>
                </c:pt>
                <c:pt idx="1469">
                  <c:v>148.21531181140699</c:v>
                </c:pt>
                <c:pt idx="1470">
                  <c:v>148.21749790269686</c:v>
                </c:pt>
                <c:pt idx="1471">
                  <c:v>148.21967591709</c:v>
                </c:pt>
                <c:pt idx="1472">
                  <c:v>148.22184585632871</c:v>
                </c:pt>
                <c:pt idx="1473">
                  <c:v>148.2258184923331</c:v>
                </c:pt>
                <c:pt idx="1474">
                  <c:v>148.23074501449091</c:v>
                </c:pt>
                <c:pt idx="1475">
                  <c:v>148.23298387606658</c:v>
                </c:pt>
                <c:pt idx="1476">
                  <c:v>148.2352230695632</c:v>
                </c:pt>
                <c:pt idx="1477">
                  <c:v>148.2374037853842</c:v>
                </c:pt>
                <c:pt idx="1478">
                  <c:v>148.24121863222246</c:v>
                </c:pt>
                <c:pt idx="1479">
                  <c:v>148.24603344751981</c:v>
                </c:pt>
                <c:pt idx="1480">
                  <c:v>148.24820479189535</c:v>
                </c:pt>
                <c:pt idx="1481">
                  <c:v>148.25038497895309</c:v>
                </c:pt>
                <c:pt idx="1482">
                  <c:v>148.25256535638727</c:v>
                </c:pt>
                <c:pt idx="1483">
                  <c:v>148.25654606198592</c:v>
                </c:pt>
                <c:pt idx="1484">
                  <c:v>148.26144237982882</c:v>
                </c:pt>
                <c:pt idx="1485">
                  <c:v>151.56450989198385</c:v>
                </c:pt>
                <c:pt idx="1486">
                  <c:v>151.56673344482456</c:v>
                </c:pt>
                <c:pt idx="1487">
                  <c:v>151.47330988928022</c:v>
                </c:pt>
                <c:pt idx="1488">
                  <c:v>151.47815027448536</c:v>
                </c:pt>
                <c:pt idx="1489">
                  <c:v>151.48374224762964</c:v>
                </c:pt>
                <c:pt idx="1490">
                  <c:v>151.48634000627601</c:v>
                </c:pt>
                <c:pt idx="1491">
                  <c:v>151.48893585683484</c:v>
                </c:pt>
                <c:pt idx="1492">
                  <c:v>151.49153198361063</c:v>
                </c:pt>
                <c:pt idx="1493">
                  <c:v>151.49634714943465</c:v>
                </c:pt>
                <c:pt idx="1494">
                  <c:v>151.50195349904635</c:v>
                </c:pt>
                <c:pt idx="1495">
                  <c:v>151.50456026502357</c:v>
                </c:pt>
                <c:pt idx="1496">
                  <c:v>151.5071675739209</c:v>
                </c:pt>
                <c:pt idx="1497">
                  <c:v>151.50977515675268</c:v>
                </c:pt>
                <c:pt idx="1498">
                  <c:v>151.51459693988232</c:v>
                </c:pt>
                <c:pt idx="1499">
                  <c:v>151.52020873737513</c:v>
                </c:pt>
                <c:pt idx="1500">
                  <c:v>151.52281849254362</c:v>
                </c:pt>
                <c:pt idx="1501">
                  <c:v>151.52542878277507</c:v>
                </c:pt>
                <c:pt idx="1502">
                  <c:v>151.52803935313764</c:v>
                </c:pt>
                <c:pt idx="1503">
                  <c:v>151.53286762491942</c:v>
                </c:pt>
                <c:pt idx="1504">
                  <c:v>151.53840783257274</c:v>
                </c:pt>
                <c:pt idx="1505">
                  <c:v>151.54123068536379</c:v>
                </c:pt>
                <c:pt idx="1506">
                  <c:v>151.54406305254585</c:v>
                </c:pt>
                <c:pt idx="1507">
                  <c:v>151.54691376434135</c:v>
                </c:pt>
                <c:pt idx="1508">
                  <c:v>151.55263949083218</c:v>
                </c:pt>
                <c:pt idx="1509">
                  <c:v>151.55855886636218</c:v>
                </c:pt>
                <c:pt idx="1510">
                  <c:v>151.56142971951098</c:v>
                </c:pt>
                <c:pt idx="1511">
                  <c:v>151.5642832160006</c:v>
                </c:pt>
                <c:pt idx="1512">
                  <c:v>151.56713715312264</c:v>
                </c:pt>
                <c:pt idx="1513">
                  <c:v>151.57271069027593</c:v>
                </c:pt>
                <c:pt idx="1514">
                  <c:v>151.57857201860125</c:v>
                </c:pt>
                <c:pt idx="1515">
                  <c:v>151.58144050059002</c:v>
                </c:pt>
                <c:pt idx="1516">
                  <c:v>151.5843210657751</c:v>
                </c:pt>
                <c:pt idx="1517">
                  <c:v>154.65842598288134</c:v>
                </c:pt>
                <c:pt idx="1518">
                  <c:v>154.66338798271397</c:v>
                </c:pt>
                <c:pt idx="1519">
                  <c:v>154.66953644408113</c:v>
                </c:pt>
                <c:pt idx="1520">
                  <c:v>154.67232034107613</c:v>
                </c:pt>
                <c:pt idx="1521">
                  <c:v>154.67508668869763</c:v>
                </c:pt>
                <c:pt idx="1522">
                  <c:v>154.67784452198725</c:v>
                </c:pt>
                <c:pt idx="1523">
                  <c:v>154.68279425755458</c:v>
                </c:pt>
                <c:pt idx="1524">
                  <c:v>154.68889803011413</c:v>
                </c:pt>
                <c:pt idx="1525">
                  <c:v>154.6916581214918</c:v>
                </c:pt>
                <c:pt idx="1526">
                  <c:v>154.69434141132487</c:v>
                </c:pt>
                <c:pt idx="1527">
                  <c:v>154.69769622983486</c:v>
                </c:pt>
                <c:pt idx="1528">
                  <c:v>154.7045708665849</c:v>
                </c:pt>
                <c:pt idx="1529">
                  <c:v>154.71089402443761</c:v>
                </c:pt>
                <c:pt idx="1530">
                  <c:v>154.71413594893602</c:v>
                </c:pt>
                <c:pt idx="1531">
                  <c:v>154.71803508027304</c:v>
                </c:pt>
                <c:pt idx="1532">
                  <c:v>154.72192303037477</c:v>
                </c:pt>
                <c:pt idx="1533">
                  <c:v>154.73048351796484</c:v>
                </c:pt>
                <c:pt idx="1534">
                  <c:v>154.73750705060601</c:v>
                </c:pt>
                <c:pt idx="1535">
                  <c:v>154.74142146546905</c:v>
                </c:pt>
                <c:pt idx="1536">
                  <c:v>154.74532469843143</c:v>
                </c:pt>
                <c:pt idx="1537">
                  <c:v>154.74924034601707</c:v>
                </c:pt>
                <c:pt idx="1538">
                  <c:v>154.75781307440243</c:v>
                </c:pt>
                <c:pt idx="1539">
                  <c:v>154.7648502667551</c:v>
                </c:pt>
                <c:pt idx="1540">
                  <c:v>154.76874188111159</c:v>
                </c:pt>
                <c:pt idx="1541">
                  <c:v>154.77264578302942</c:v>
                </c:pt>
                <c:pt idx="1542">
                  <c:v>154.78377443952206</c:v>
                </c:pt>
                <c:pt idx="1543">
                  <c:v>154.79238656691504</c:v>
                </c:pt>
                <c:pt idx="1544">
                  <c:v>154.79624730408673</c:v>
                </c:pt>
                <c:pt idx="1545">
                  <c:v>154.80009683613986</c:v>
                </c:pt>
                <c:pt idx="1546">
                  <c:v>154.80392340681942</c:v>
                </c:pt>
                <c:pt idx="1547">
                  <c:v>154.81228838968605</c:v>
                </c:pt>
                <c:pt idx="1548">
                  <c:v>154.81920633831891</c:v>
                </c:pt>
                <c:pt idx="1549">
                  <c:v>154.82303594734509</c:v>
                </c:pt>
                <c:pt idx="1550">
                  <c:v>154.82686608584683</c:v>
                </c:pt>
                <c:pt idx="1551">
                  <c:v>154.83078269307308</c:v>
                </c:pt>
                <c:pt idx="1552">
                  <c:v>154.84162900302482</c:v>
                </c:pt>
                <c:pt idx="1553">
                  <c:v>154.84970175458449</c:v>
                </c:pt>
                <c:pt idx="1554">
                  <c:v>154.85370027247293</c:v>
                </c:pt>
                <c:pt idx="1555">
                  <c:v>154.85872173136522</c:v>
                </c:pt>
                <c:pt idx="1556">
                  <c:v>154.86371799078887</c:v>
                </c:pt>
                <c:pt idx="1557">
                  <c:v>154.87546585067381</c:v>
                </c:pt>
                <c:pt idx="1558">
                  <c:v>154.88381327808111</c:v>
                </c:pt>
                <c:pt idx="1559">
                  <c:v>154.88885259507418</c:v>
                </c:pt>
                <c:pt idx="1560">
                  <c:v>154.89389268129173</c:v>
                </c:pt>
                <c:pt idx="1561">
                  <c:v>154.89892065521386</c:v>
                </c:pt>
                <c:pt idx="1562">
                  <c:v>154.91068266122872</c:v>
                </c:pt>
                <c:pt idx="1563">
                  <c:v>154.91897765215595</c:v>
                </c:pt>
                <c:pt idx="1564">
                  <c:v>154.92407424089538</c:v>
                </c:pt>
                <c:pt idx="1565">
                  <c:v>154.92913140510771</c:v>
                </c:pt>
                <c:pt idx="1566">
                  <c:v>154.93417614837253</c:v>
                </c:pt>
                <c:pt idx="1567">
                  <c:v>154.94600923395936</c:v>
                </c:pt>
                <c:pt idx="1568">
                  <c:v>154.95439345824317</c:v>
                </c:pt>
                <c:pt idx="1569">
                  <c:v>154.95945556815209</c:v>
                </c:pt>
                <c:pt idx="1570">
                  <c:v>154.96450525205591</c:v>
                </c:pt>
                <c:pt idx="1571">
                  <c:v>154.96956900820598</c:v>
                </c:pt>
                <c:pt idx="1572">
                  <c:v>154.98141659360869</c:v>
                </c:pt>
                <c:pt idx="1573">
                  <c:v>154.9899510123422</c:v>
                </c:pt>
                <c:pt idx="1574">
                  <c:v>154.99839001650295</c:v>
                </c:pt>
                <c:pt idx="1575">
                  <c:v>155.00513366243521</c:v>
                </c:pt>
                <c:pt idx="1576">
                  <c:v>155.01706069322032</c:v>
                </c:pt>
                <c:pt idx="1577">
                  <c:v>155.02544257612163</c:v>
                </c:pt>
                <c:pt idx="1578">
                  <c:v>155.03064828238806</c:v>
                </c:pt>
                <c:pt idx="1579">
                  <c:v>155.03584169194872</c:v>
                </c:pt>
                <c:pt idx="1580">
                  <c:v>155.04086443221644</c:v>
                </c:pt>
                <c:pt idx="1581">
                  <c:v>155.05270821540847</c:v>
                </c:pt>
                <c:pt idx="1582">
                  <c:v>155.06113949864704</c:v>
                </c:pt>
                <c:pt idx="1583">
                  <c:v>155.06621906021726</c:v>
                </c:pt>
                <c:pt idx="1584">
                  <c:v>155.07128639301578</c:v>
                </c:pt>
                <c:pt idx="1585">
                  <c:v>155.09415940566933</c:v>
                </c:pt>
                <c:pt idx="1586">
                  <c:v>155.10542002350661</c:v>
                </c:pt>
                <c:pt idx="1587">
                  <c:v>155.11107555435075</c:v>
                </c:pt>
                <c:pt idx="1588">
                  <c:v>159.50550815345682</c:v>
                </c:pt>
                <c:pt idx="1589">
                  <c:v>159.51487751031593</c:v>
                </c:pt>
                <c:pt idx="1590">
                  <c:v>159.52165460743291</c:v>
                </c:pt>
                <c:pt idx="1591">
                  <c:v>159.5257170602458</c:v>
                </c:pt>
                <c:pt idx="1592">
                  <c:v>159.52980524925425</c:v>
                </c:pt>
                <c:pt idx="1593">
                  <c:v>159.53386369948458</c:v>
                </c:pt>
                <c:pt idx="1594">
                  <c:v>159.54329705612915</c:v>
                </c:pt>
                <c:pt idx="1595">
                  <c:v>159.5501033223326</c:v>
                </c:pt>
                <c:pt idx="1596">
                  <c:v>159.55415562135909</c:v>
                </c:pt>
                <c:pt idx="1597">
                  <c:v>159.55820862315707</c:v>
                </c:pt>
                <c:pt idx="1598">
                  <c:v>159.56231776525996</c:v>
                </c:pt>
                <c:pt idx="1599">
                  <c:v>159.57469205073761</c:v>
                </c:pt>
                <c:pt idx="1600">
                  <c:v>159.58292039351764</c:v>
                </c:pt>
                <c:pt idx="1601">
                  <c:v>159.58721515482145</c:v>
                </c:pt>
                <c:pt idx="1602">
                  <c:v>159.59187708139336</c:v>
                </c:pt>
                <c:pt idx="1603">
                  <c:v>159.60256210933085</c:v>
                </c:pt>
                <c:pt idx="1604">
                  <c:v>159.61052584830219</c:v>
                </c:pt>
                <c:pt idx="1605">
                  <c:v>159.61576057778245</c:v>
                </c:pt>
                <c:pt idx="1606">
                  <c:v>159.62098493264665</c:v>
                </c:pt>
                <c:pt idx="1607">
                  <c:v>159.6262005246119</c:v>
                </c:pt>
                <c:pt idx="1608">
                  <c:v>159.63903068863442</c:v>
                </c:pt>
                <c:pt idx="1609">
                  <c:v>159.64695384084192</c:v>
                </c:pt>
                <c:pt idx="1610">
                  <c:v>159.6521790252429</c:v>
                </c:pt>
                <c:pt idx="1611">
                  <c:v>159.65739379866051</c:v>
                </c:pt>
                <c:pt idx="1612">
                  <c:v>159.66259841911204</c:v>
                </c:pt>
                <c:pt idx="1613">
                  <c:v>159.67541813082354</c:v>
                </c:pt>
                <c:pt idx="1614">
                  <c:v>159.68331954173289</c:v>
                </c:pt>
                <c:pt idx="1615">
                  <c:v>159.68853783484448</c:v>
                </c:pt>
                <c:pt idx="1616">
                  <c:v>159.69375695285649</c:v>
                </c:pt>
                <c:pt idx="1617">
                  <c:v>159.69895960476867</c:v>
                </c:pt>
                <c:pt idx="1618">
                  <c:v>159.71184506151286</c:v>
                </c:pt>
                <c:pt idx="1619">
                  <c:v>159.71969556620289</c:v>
                </c:pt>
                <c:pt idx="1620">
                  <c:v>159.72488332323738</c:v>
                </c:pt>
                <c:pt idx="1621">
                  <c:v>159.7300611966858</c:v>
                </c:pt>
                <c:pt idx="1622">
                  <c:v>159.73526045398455</c:v>
                </c:pt>
                <c:pt idx="1623">
                  <c:v>159.74834598373289</c:v>
                </c:pt>
                <c:pt idx="1624">
                  <c:v>159.75627920860919</c:v>
                </c:pt>
                <c:pt idx="1625">
                  <c:v>159.76147295734506</c:v>
                </c:pt>
                <c:pt idx="1626">
                  <c:v>159.76667803814888</c:v>
                </c:pt>
                <c:pt idx="1627">
                  <c:v>159.77189545474465</c:v>
                </c:pt>
                <c:pt idx="1628">
                  <c:v>159.78487450296862</c:v>
                </c:pt>
                <c:pt idx="1629">
                  <c:v>159.7927657432075</c:v>
                </c:pt>
                <c:pt idx="1630">
                  <c:v>159.79799833883456</c:v>
                </c:pt>
                <c:pt idx="1631">
                  <c:v>159.80325246304511</c:v>
                </c:pt>
                <c:pt idx="1632">
                  <c:v>159.80849614777415</c:v>
                </c:pt>
                <c:pt idx="1633">
                  <c:v>159.82138703870348</c:v>
                </c:pt>
                <c:pt idx="1634">
                  <c:v>159.82900186712715</c:v>
                </c:pt>
                <c:pt idx="1635">
                  <c:v>159.83420339971406</c:v>
                </c:pt>
                <c:pt idx="1636">
                  <c:v>159.83938501159096</c:v>
                </c:pt>
                <c:pt idx="1637">
                  <c:v>159.84458806406798</c:v>
                </c:pt>
                <c:pt idx="1638">
                  <c:v>159.86163047009148</c:v>
                </c:pt>
                <c:pt idx="1639">
                  <c:v>159.87056048659898</c:v>
                </c:pt>
                <c:pt idx="1640">
                  <c:v>159.87576953927868</c:v>
                </c:pt>
                <c:pt idx="1641">
                  <c:v>159.88135190765328</c:v>
                </c:pt>
                <c:pt idx="1642">
                  <c:v>159.89544116398702</c:v>
                </c:pt>
                <c:pt idx="1643">
                  <c:v>159.90438572935622</c:v>
                </c:pt>
                <c:pt idx="1644">
                  <c:v>159.91069442413641</c:v>
                </c:pt>
                <c:pt idx="1645">
                  <c:v>159.91698187665304</c:v>
                </c:pt>
                <c:pt idx="1646">
                  <c:v>159.92321478656626</c:v>
                </c:pt>
                <c:pt idx="1647">
                  <c:v>159.93929003192966</c:v>
                </c:pt>
                <c:pt idx="1648">
                  <c:v>159.9481703117973</c:v>
                </c:pt>
                <c:pt idx="1649">
                  <c:v>159.95446513677638</c:v>
                </c:pt>
                <c:pt idx="1650">
                  <c:v>159.96076124000342</c:v>
                </c:pt>
                <c:pt idx="1651">
                  <c:v>159.96708060671008</c:v>
                </c:pt>
                <c:pt idx="1652">
                  <c:v>159.98336756596228</c:v>
                </c:pt>
                <c:pt idx="1653">
                  <c:v>159.99234686296754</c:v>
                </c:pt>
                <c:pt idx="1654">
                  <c:v>159.99869494409495</c:v>
                </c:pt>
                <c:pt idx="1655">
                  <c:v>160.00506659986107</c:v>
                </c:pt>
                <c:pt idx="1656">
                  <c:v>160.01143936125663</c:v>
                </c:pt>
                <c:pt idx="1657">
                  <c:v>160.02785563303087</c:v>
                </c:pt>
                <c:pt idx="1658">
                  <c:v>160.03689619696502</c:v>
                </c:pt>
                <c:pt idx="1659">
                  <c:v>160.04327925651586</c:v>
                </c:pt>
                <c:pt idx="1660">
                  <c:v>160.04966364791497</c:v>
                </c:pt>
                <c:pt idx="1661">
                  <c:v>160.05606025533942</c:v>
                </c:pt>
                <c:pt idx="1662">
                  <c:v>160.07266372671077</c:v>
                </c:pt>
                <c:pt idx="1663">
                  <c:v>160.08179105481213</c:v>
                </c:pt>
                <c:pt idx="1664">
                  <c:v>160.08831530356014</c:v>
                </c:pt>
                <c:pt idx="1665">
                  <c:v>160.09496425994604</c:v>
                </c:pt>
                <c:pt idx="1666">
                  <c:v>165.35208167355381</c:v>
                </c:pt>
                <c:pt idx="1667">
                  <c:v>165.36673520834307</c:v>
                </c:pt>
                <c:pt idx="1668">
                  <c:v>165.37645794108104</c:v>
                </c:pt>
                <c:pt idx="1669">
                  <c:v>165.38139134919308</c:v>
                </c:pt>
                <c:pt idx="1670">
                  <c:v>165.38623357458877</c:v>
                </c:pt>
                <c:pt idx="1671">
                  <c:v>165.39725678290193</c:v>
                </c:pt>
                <c:pt idx="1672">
                  <c:v>165.40535942223852</c:v>
                </c:pt>
                <c:pt idx="1673">
                  <c:v>165.4102427314053</c:v>
                </c:pt>
                <c:pt idx="1674">
                  <c:v>165.41685998960344</c:v>
                </c:pt>
                <c:pt idx="1675">
                  <c:v>165.42183313508355</c:v>
                </c:pt>
                <c:pt idx="1676">
                  <c:v>165.43732880615585</c:v>
                </c:pt>
                <c:pt idx="1677">
                  <c:v>165.44197116468357</c:v>
                </c:pt>
                <c:pt idx="1678">
                  <c:v>165.4457681408372</c:v>
                </c:pt>
                <c:pt idx="1679">
                  <c:v>165.45312483610996</c:v>
                </c:pt>
                <c:pt idx="1680">
                  <c:v>165.45843173156837</c:v>
                </c:pt>
                <c:pt idx="1681">
                  <c:v>165.46812433027463</c:v>
                </c:pt>
                <c:pt idx="1682">
                  <c:v>165.47674762860052</c:v>
                </c:pt>
                <c:pt idx="1683">
                  <c:v>165.48250013232504</c:v>
                </c:pt>
                <c:pt idx="1684">
                  <c:v>165.5053188661154</c:v>
                </c:pt>
                <c:pt idx="1685">
                  <c:v>165.51676045643018</c:v>
                </c:pt>
                <c:pt idx="1686">
                  <c:v>165.52232835375585</c:v>
                </c:pt>
                <c:pt idx="1687">
                  <c:v>165.52799933949919</c:v>
                </c:pt>
                <c:pt idx="1688">
                  <c:v>165.53369166986508</c:v>
                </c:pt>
                <c:pt idx="1689">
                  <c:v>165.54806730173854</c:v>
                </c:pt>
                <c:pt idx="1690">
                  <c:v>165.55693351183311</c:v>
                </c:pt>
                <c:pt idx="1691">
                  <c:v>165.56285621712797</c:v>
                </c:pt>
                <c:pt idx="1692">
                  <c:v>165.56855618383929</c:v>
                </c:pt>
                <c:pt idx="1693">
                  <c:v>165.57420568170903</c:v>
                </c:pt>
              </c:numCache>
            </c:numRef>
          </c:val>
          <c:smooth val="0"/>
        </c:ser>
        <c:ser>
          <c:idx val="1"/>
          <c:order val="1"/>
          <c:tx>
            <c:strRef>
              <c:f>'Indices BR vs Total'!$C$1</c:f>
              <c:strCache>
                <c:ptCount val="1"/>
                <c:pt idx="0">
                  <c:v>Total</c:v>
                </c:pt>
              </c:strCache>
            </c:strRef>
          </c:tx>
          <c:spPr>
            <a:ln w="31750" cap="rnd">
              <a:solidFill>
                <a:srgbClr val="00B050"/>
              </a:solidFill>
              <a:round/>
            </a:ln>
            <a:effectLst/>
          </c:spPr>
          <c:marker>
            <c:symbol val="none"/>
          </c:marker>
          <c:cat>
            <c:numRef>
              <c:f>'Indices BR vs Total'!$A$2:$A$1695</c:f>
              <c:numCache>
                <c:formatCode>m/d/yyyy</c:formatCode>
                <c:ptCount val="1694"/>
                <c:pt idx="0">
                  <c:v>40392</c:v>
                </c:pt>
                <c:pt idx="1">
                  <c:v>40393</c:v>
                </c:pt>
                <c:pt idx="2">
                  <c:v>40394</c:v>
                </c:pt>
                <c:pt idx="3">
                  <c:v>40395</c:v>
                </c:pt>
                <c:pt idx="4">
                  <c:v>40396</c:v>
                </c:pt>
                <c:pt idx="5">
                  <c:v>40399</c:v>
                </c:pt>
                <c:pt idx="6">
                  <c:v>40400</c:v>
                </c:pt>
                <c:pt idx="7">
                  <c:v>40401</c:v>
                </c:pt>
                <c:pt idx="8">
                  <c:v>40402</c:v>
                </c:pt>
                <c:pt idx="9">
                  <c:v>40403</c:v>
                </c:pt>
                <c:pt idx="10">
                  <c:v>40406</c:v>
                </c:pt>
                <c:pt idx="11">
                  <c:v>40407</c:v>
                </c:pt>
                <c:pt idx="12">
                  <c:v>40408</c:v>
                </c:pt>
                <c:pt idx="13">
                  <c:v>40409</c:v>
                </c:pt>
                <c:pt idx="14">
                  <c:v>40410</c:v>
                </c:pt>
                <c:pt idx="15">
                  <c:v>40413</c:v>
                </c:pt>
                <c:pt idx="16">
                  <c:v>40414</c:v>
                </c:pt>
                <c:pt idx="17">
                  <c:v>40415</c:v>
                </c:pt>
                <c:pt idx="18">
                  <c:v>40416</c:v>
                </c:pt>
                <c:pt idx="19">
                  <c:v>40417</c:v>
                </c:pt>
                <c:pt idx="20">
                  <c:v>40420</c:v>
                </c:pt>
                <c:pt idx="21">
                  <c:v>40421</c:v>
                </c:pt>
                <c:pt idx="22">
                  <c:v>40422</c:v>
                </c:pt>
                <c:pt idx="23">
                  <c:v>40423</c:v>
                </c:pt>
                <c:pt idx="24">
                  <c:v>40424</c:v>
                </c:pt>
                <c:pt idx="25">
                  <c:v>40427</c:v>
                </c:pt>
                <c:pt idx="26">
                  <c:v>40428</c:v>
                </c:pt>
                <c:pt idx="27">
                  <c:v>40429</c:v>
                </c:pt>
                <c:pt idx="28">
                  <c:v>40430</c:v>
                </c:pt>
                <c:pt idx="29">
                  <c:v>40431</c:v>
                </c:pt>
                <c:pt idx="30">
                  <c:v>40434</c:v>
                </c:pt>
                <c:pt idx="31">
                  <c:v>40435</c:v>
                </c:pt>
                <c:pt idx="32">
                  <c:v>40436</c:v>
                </c:pt>
                <c:pt idx="33">
                  <c:v>40441</c:v>
                </c:pt>
                <c:pt idx="34">
                  <c:v>40442</c:v>
                </c:pt>
                <c:pt idx="35">
                  <c:v>40443</c:v>
                </c:pt>
                <c:pt idx="36">
                  <c:v>40444</c:v>
                </c:pt>
                <c:pt idx="37">
                  <c:v>40445</c:v>
                </c:pt>
                <c:pt idx="38">
                  <c:v>40448</c:v>
                </c:pt>
                <c:pt idx="39">
                  <c:v>40449</c:v>
                </c:pt>
                <c:pt idx="40">
                  <c:v>40450</c:v>
                </c:pt>
                <c:pt idx="41">
                  <c:v>40451</c:v>
                </c:pt>
                <c:pt idx="42">
                  <c:v>40452</c:v>
                </c:pt>
                <c:pt idx="43">
                  <c:v>40455</c:v>
                </c:pt>
                <c:pt idx="44">
                  <c:v>40456</c:v>
                </c:pt>
                <c:pt idx="45">
                  <c:v>40457</c:v>
                </c:pt>
                <c:pt idx="46">
                  <c:v>40458</c:v>
                </c:pt>
                <c:pt idx="47">
                  <c:v>40459</c:v>
                </c:pt>
                <c:pt idx="48">
                  <c:v>40462</c:v>
                </c:pt>
                <c:pt idx="49">
                  <c:v>40463</c:v>
                </c:pt>
                <c:pt idx="50">
                  <c:v>40464</c:v>
                </c:pt>
                <c:pt idx="51">
                  <c:v>40465</c:v>
                </c:pt>
                <c:pt idx="52">
                  <c:v>40466</c:v>
                </c:pt>
                <c:pt idx="53">
                  <c:v>40469</c:v>
                </c:pt>
                <c:pt idx="54">
                  <c:v>40470</c:v>
                </c:pt>
                <c:pt idx="55">
                  <c:v>40471</c:v>
                </c:pt>
                <c:pt idx="56">
                  <c:v>40472</c:v>
                </c:pt>
                <c:pt idx="57">
                  <c:v>40473</c:v>
                </c:pt>
                <c:pt idx="58">
                  <c:v>40476</c:v>
                </c:pt>
                <c:pt idx="59">
                  <c:v>40477</c:v>
                </c:pt>
                <c:pt idx="60">
                  <c:v>40478</c:v>
                </c:pt>
                <c:pt idx="61">
                  <c:v>40479</c:v>
                </c:pt>
                <c:pt idx="62">
                  <c:v>40480</c:v>
                </c:pt>
                <c:pt idx="63">
                  <c:v>40483</c:v>
                </c:pt>
                <c:pt idx="64">
                  <c:v>40485</c:v>
                </c:pt>
                <c:pt idx="65">
                  <c:v>40486</c:v>
                </c:pt>
                <c:pt idx="66">
                  <c:v>40487</c:v>
                </c:pt>
                <c:pt idx="67">
                  <c:v>40490</c:v>
                </c:pt>
                <c:pt idx="68">
                  <c:v>40491</c:v>
                </c:pt>
                <c:pt idx="69">
                  <c:v>40492</c:v>
                </c:pt>
                <c:pt idx="70">
                  <c:v>40493</c:v>
                </c:pt>
                <c:pt idx="71">
                  <c:v>40494</c:v>
                </c:pt>
                <c:pt idx="72">
                  <c:v>40498</c:v>
                </c:pt>
                <c:pt idx="73">
                  <c:v>40499</c:v>
                </c:pt>
                <c:pt idx="74">
                  <c:v>40500</c:v>
                </c:pt>
                <c:pt idx="75">
                  <c:v>40501</c:v>
                </c:pt>
                <c:pt idx="76">
                  <c:v>40504</c:v>
                </c:pt>
                <c:pt idx="77">
                  <c:v>40505</c:v>
                </c:pt>
                <c:pt idx="78">
                  <c:v>40506</c:v>
                </c:pt>
                <c:pt idx="79">
                  <c:v>40508</c:v>
                </c:pt>
                <c:pt idx="80">
                  <c:v>40511</c:v>
                </c:pt>
                <c:pt idx="81">
                  <c:v>40512</c:v>
                </c:pt>
                <c:pt idx="82">
                  <c:v>40513</c:v>
                </c:pt>
                <c:pt idx="83">
                  <c:v>40514</c:v>
                </c:pt>
                <c:pt idx="84">
                  <c:v>40515</c:v>
                </c:pt>
                <c:pt idx="85">
                  <c:v>40518</c:v>
                </c:pt>
                <c:pt idx="86">
                  <c:v>40519</c:v>
                </c:pt>
                <c:pt idx="87">
                  <c:v>40520</c:v>
                </c:pt>
                <c:pt idx="88">
                  <c:v>40521</c:v>
                </c:pt>
                <c:pt idx="89">
                  <c:v>40522</c:v>
                </c:pt>
                <c:pt idx="90">
                  <c:v>40525</c:v>
                </c:pt>
                <c:pt idx="91">
                  <c:v>40526</c:v>
                </c:pt>
                <c:pt idx="92">
                  <c:v>40527</c:v>
                </c:pt>
                <c:pt idx="93">
                  <c:v>40528</c:v>
                </c:pt>
                <c:pt idx="94">
                  <c:v>40529</c:v>
                </c:pt>
                <c:pt idx="95">
                  <c:v>40532</c:v>
                </c:pt>
                <c:pt idx="96">
                  <c:v>40533</c:v>
                </c:pt>
                <c:pt idx="97">
                  <c:v>40534</c:v>
                </c:pt>
                <c:pt idx="98">
                  <c:v>40535</c:v>
                </c:pt>
                <c:pt idx="99">
                  <c:v>40536</c:v>
                </c:pt>
                <c:pt idx="100">
                  <c:v>40539</c:v>
                </c:pt>
                <c:pt idx="101">
                  <c:v>40540</c:v>
                </c:pt>
                <c:pt idx="102">
                  <c:v>40541</c:v>
                </c:pt>
                <c:pt idx="103">
                  <c:v>40542</c:v>
                </c:pt>
                <c:pt idx="104">
                  <c:v>40543</c:v>
                </c:pt>
                <c:pt idx="105">
                  <c:v>40546</c:v>
                </c:pt>
                <c:pt idx="106">
                  <c:v>40547</c:v>
                </c:pt>
                <c:pt idx="107">
                  <c:v>40548</c:v>
                </c:pt>
                <c:pt idx="108">
                  <c:v>40549</c:v>
                </c:pt>
                <c:pt idx="109">
                  <c:v>40550</c:v>
                </c:pt>
                <c:pt idx="110">
                  <c:v>40553</c:v>
                </c:pt>
                <c:pt idx="111">
                  <c:v>40554</c:v>
                </c:pt>
                <c:pt idx="112">
                  <c:v>40555</c:v>
                </c:pt>
                <c:pt idx="113">
                  <c:v>40556</c:v>
                </c:pt>
                <c:pt idx="114">
                  <c:v>40557</c:v>
                </c:pt>
                <c:pt idx="115">
                  <c:v>40560</c:v>
                </c:pt>
                <c:pt idx="116">
                  <c:v>40561</c:v>
                </c:pt>
                <c:pt idx="117">
                  <c:v>40562</c:v>
                </c:pt>
                <c:pt idx="118">
                  <c:v>40563</c:v>
                </c:pt>
                <c:pt idx="119">
                  <c:v>40564</c:v>
                </c:pt>
                <c:pt idx="120">
                  <c:v>40567</c:v>
                </c:pt>
                <c:pt idx="121">
                  <c:v>40568</c:v>
                </c:pt>
                <c:pt idx="122">
                  <c:v>40569</c:v>
                </c:pt>
                <c:pt idx="123">
                  <c:v>40570</c:v>
                </c:pt>
                <c:pt idx="124">
                  <c:v>40571</c:v>
                </c:pt>
                <c:pt idx="125">
                  <c:v>40574</c:v>
                </c:pt>
                <c:pt idx="126">
                  <c:v>40575</c:v>
                </c:pt>
                <c:pt idx="127">
                  <c:v>40576</c:v>
                </c:pt>
                <c:pt idx="128">
                  <c:v>40577</c:v>
                </c:pt>
                <c:pt idx="129">
                  <c:v>40578</c:v>
                </c:pt>
                <c:pt idx="130">
                  <c:v>40582</c:v>
                </c:pt>
                <c:pt idx="131">
                  <c:v>40583</c:v>
                </c:pt>
                <c:pt idx="132">
                  <c:v>40584</c:v>
                </c:pt>
                <c:pt idx="133">
                  <c:v>40585</c:v>
                </c:pt>
                <c:pt idx="134">
                  <c:v>40588</c:v>
                </c:pt>
                <c:pt idx="135">
                  <c:v>40589</c:v>
                </c:pt>
                <c:pt idx="136">
                  <c:v>40590</c:v>
                </c:pt>
                <c:pt idx="137">
                  <c:v>40591</c:v>
                </c:pt>
                <c:pt idx="138">
                  <c:v>40592</c:v>
                </c:pt>
                <c:pt idx="139">
                  <c:v>40595</c:v>
                </c:pt>
                <c:pt idx="140">
                  <c:v>40596</c:v>
                </c:pt>
                <c:pt idx="141">
                  <c:v>40597</c:v>
                </c:pt>
                <c:pt idx="142">
                  <c:v>40598</c:v>
                </c:pt>
                <c:pt idx="143">
                  <c:v>40599</c:v>
                </c:pt>
                <c:pt idx="144">
                  <c:v>40602</c:v>
                </c:pt>
                <c:pt idx="145">
                  <c:v>40603</c:v>
                </c:pt>
                <c:pt idx="146">
                  <c:v>40604</c:v>
                </c:pt>
                <c:pt idx="147">
                  <c:v>40605</c:v>
                </c:pt>
                <c:pt idx="148">
                  <c:v>40606</c:v>
                </c:pt>
                <c:pt idx="149">
                  <c:v>40609</c:v>
                </c:pt>
                <c:pt idx="150">
                  <c:v>40610</c:v>
                </c:pt>
                <c:pt idx="151">
                  <c:v>40611</c:v>
                </c:pt>
                <c:pt idx="152">
                  <c:v>40612</c:v>
                </c:pt>
                <c:pt idx="153">
                  <c:v>40613</c:v>
                </c:pt>
                <c:pt idx="154">
                  <c:v>40616</c:v>
                </c:pt>
                <c:pt idx="155">
                  <c:v>40617</c:v>
                </c:pt>
                <c:pt idx="156">
                  <c:v>40618</c:v>
                </c:pt>
                <c:pt idx="157">
                  <c:v>40619</c:v>
                </c:pt>
                <c:pt idx="158">
                  <c:v>40620</c:v>
                </c:pt>
                <c:pt idx="159">
                  <c:v>40624</c:v>
                </c:pt>
                <c:pt idx="160">
                  <c:v>40625</c:v>
                </c:pt>
                <c:pt idx="161">
                  <c:v>40626</c:v>
                </c:pt>
                <c:pt idx="162">
                  <c:v>40627</c:v>
                </c:pt>
                <c:pt idx="163">
                  <c:v>40630</c:v>
                </c:pt>
                <c:pt idx="164">
                  <c:v>40631</c:v>
                </c:pt>
                <c:pt idx="165">
                  <c:v>40632</c:v>
                </c:pt>
                <c:pt idx="166">
                  <c:v>40633</c:v>
                </c:pt>
                <c:pt idx="167">
                  <c:v>40634</c:v>
                </c:pt>
                <c:pt idx="168">
                  <c:v>40637</c:v>
                </c:pt>
                <c:pt idx="169">
                  <c:v>40638</c:v>
                </c:pt>
                <c:pt idx="170">
                  <c:v>40639</c:v>
                </c:pt>
                <c:pt idx="171">
                  <c:v>40640</c:v>
                </c:pt>
                <c:pt idx="172">
                  <c:v>40641</c:v>
                </c:pt>
                <c:pt idx="173">
                  <c:v>40644</c:v>
                </c:pt>
                <c:pt idx="174">
                  <c:v>40645</c:v>
                </c:pt>
                <c:pt idx="175">
                  <c:v>40646</c:v>
                </c:pt>
                <c:pt idx="176">
                  <c:v>40647</c:v>
                </c:pt>
                <c:pt idx="177">
                  <c:v>40648</c:v>
                </c:pt>
                <c:pt idx="178">
                  <c:v>40651</c:v>
                </c:pt>
                <c:pt idx="179">
                  <c:v>40652</c:v>
                </c:pt>
                <c:pt idx="180">
                  <c:v>40653</c:v>
                </c:pt>
                <c:pt idx="181">
                  <c:v>40658</c:v>
                </c:pt>
                <c:pt idx="182">
                  <c:v>40659</c:v>
                </c:pt>
                <c:pt idx="183">
                  <c:v>40660</c:v>
                </c:pt>
                <c:pt idx="184">
                  <c:v>40661</c:v>
                </c:pt>
                <c:pt idx="185">
                  <c:v>40662</c:v>
                </c:pt>
                <c:pt idx="186">
                  <c:v>40665</c:v>
                </c:pt>
                <c:pt idx="187">
                  <c:v>40666</c:v>
                </c:pt>
                <c:pt idx="188">
                  <c:v>40667</c:v>
                </c:pt>
                <c:pt idx="189">
                  <c:v>40668</c:v>
                </c:pt>
                <c:pt idx="190">
                  <c:v>40669</c:v>
                </c:pt>
                <c:pt idx="191">
                  <c:v>40672</c:v>
                </c:pt>
                <c:pt idx="192">
                  <c:v>40673</c:v>
                </c:pt>
                <c:pt idx="193">
                  <c:v>40674</c:v>
                </c:pt>
                <c:pt idx="194">
                  <c:v>40675</c:v>
                </c:pt>
                <c:pt idx="195">
                  <c:v>40676</c:v>
                </c:pt>
                <c:pt idx="196">
                  <c:v>40679</c:v>
                </c:pt>
                <c:pt idx="197">
                  <c:v>40680</c:v>
                </c:pt>
                <c:pt idx="198">
                  <c:v>40681</c:v>
                </c:pt>
                <c:pt idx="199">
                  <c:v>40682</c:v>
                </c:pt>
                <c:pt idx="200">
                  <c:v>40683</c:v>
                </c:pt>
                <c:pt idx="201">
                  <c:v>40686</c:v>
                </c:pt>
                <c:pt idx="202">
                  <c:v>40687</c:v>
                </c:pt>
                <c:pt idx="203">
                  <c:v>40688</c:v>
                </c:pt>
                <c:pt idx="204">
                  <c:v>40689</c:v>
                </c:pt>
                <c:pt idx="205">
                  <c:v>40690</c:v>
                </c:pt>
                <c:pt idx="206">
                  <c:v>40693</c:v>
                </c:pt>
                <c:pt idx="207">
                  <c:v>40694</c:v>
                </c:pt>
                <c:pt idx="208">
                  <c:v>40695</c:v>
                </c:pt>
                <c:pt idx="209">
                  <c:v>40696</c:v>
                </c:pt>
                <c:pt idx="210">
                  <c:v>40697</c:v>
                </c:pt>
                <c:pt idx="211">
                  <c:v>40700</c:v>
                </c:pt>
                <c:pt idx="212">
                  <c:v>40701</c:v>
                </c:pt>
                <c:pt idx="213">
                  <c:v>40702</c:v>
                </c:pt>
                <c:pt idx="214">
                  <c:v>40703</c:v>
                </c:pt>
                <c:pt idx="215">
                  <c:v>40704</c:v>
                </c:pt>
                <c:pt idx="216">
                  <c:v>40707</c:v>
                </c:pt>
                <c:pt idx="217">
                  <c:v>40708</c:v>
                </c:pt>
                <c:pt idx="218">
                  <c:v>40709</c:v>
                </c:pt>
                <c:pt idx="219">
                  <c:v>40710</c:v>
                </c:pt>
                <c:pt idx="220">
                  <c:v>40711</c:v>
                </c:pt>
                <c:pt idx="221">
                  <c:v>40714</c:v>
                </c:pt>
                <c:pt idx="222">
                  <c:v>40715</c:v>
                </c:pt>
                <c:pt idx="223">
                  <c:v>40716</c:v>
                </c:pt>
                <c:pt idx="224">
                  <c:v>40717</c:v>
                </c:pt>
                <c:pt idx="225">
                  <c:v>40718</c:v>
                </c:pt>
                <c:pt idx="226">
                  <c:v>40721</c:v>
                </c:pt>
                <c:pt idx="227">
                  <c:v>40722</c:v>
                </c:pt>
                <c:pt idx="228">
                  <c:v>40723</c:v>
                </c:pt>
                <c:pt idx="229">
                  <c:v>40724</c:v>
                </c:pt>
                <c:pt idx="230">
                  <c:v>40725</c:v>
                </c:pt>
                <c:pt idx="231">
                  <c:v>40728</c:v>
                </c:pt>
                <c:pt idx="232">
                  <c:v>40729</c:v>
                </c:pt>
                <c:pt idx="233">
                  <c:v>40730</c:v>
                </c:pt>
                <c:pt idx="234">
                  <c:v>40731</c:v>
                </c:pt>
                <c:pt idx="235">
                  <c:v>40732</c:v>
                </c:pt>
                <c:pt idx="236">
                  <c:v>40735</c:v>
                </c:pt>
                <c:pt idx="237">
                  <c:v>40736</c:v>
                </c:pt>
                <c:pt idx="238">
                  <c:v>40737</c:v>
                </c:pt>
                <c:pt idx="239">
                  <c:v>40738</c:v>
                </c:pt>
                <c:pt idx="240">
                  <c:v>40739</c:v>
                </c:pt>
                <c:pt idx="241">
                  <c:v>40742</c:v>
                </c:pt>
                <c:pt idx="242">
                  <c:v>40743</c:v>
                </c:pt>
                <c:pt idx="243">
                  <c:v>40744</c:v>
                </c:pt>
                <c:pt idx="244">
                  <c:v>40745</c:v>
                </c:pt>
                <c:pt idx="245">
                  <c:v>40746</c:v>
                </c:pt>
                <c:pt idx="246">
                  <c:v>40749</c:v>
                </c:pt>
                <c:pt idx="247">
                  <c:v>40750</c:v>
                </c:pt>
                <c:pt idx="248">
                  <c:v>40751</c:v>
                </c:pt>
                <c:pt idx="249">
                  <c:v>40752</c:v>
                </c:pt>
                <c:pt idx="250">
                  <c:v>40753</c:v>
                </c:pt>
                <c:pt idx="251">
                  <c:v>40756</c:v>
                </c:pt>
                <c:pt idx="252">
                  <c:v>40757</c:v>
                </c:pt>
                <c:pt idx="253">
                  <c:v>40758</c:v>
                </c:pt>
                <c:pt idx="254">
                  <c:v>40759</c:v>
                </c:pt>
                <c:pt idx="255">
                  <c:v>40760</c:v>
                </c:pt>
                <c:pt idx="256">
                  <c:v>40763</c:v>
                </c:pt>
                <c:pt idx="257">
                  <c:v>40764</c:v>
                </c:pt>
                <c:pt idx="258">
                  <c:v>40765</c:v>
                </c:pt>
                <c:pt idx="259">
                  <c:v>40766</c:v>
                </c:pt>
                <c:pt idx="260">
                  <c:v>40767</c:v>
                </c:pt>
                <c:pt idx="261">
                  <c:v>40770</c:v>
                </c:pt>
                <c:pt idx="262">
                  <c:v>40771</c:v>
                </c:pt>
                <c:pt idx="263">
                  <c:v>40772</c:v>
                </c:pt>
                <c:pt idx="264">
                  <c:v>40773</c:v>
                </c:pt>
                <c:pt idx="265">
                  <c:v>40774</c:v>
                </c:pt>
                <c:pt idx="266">
                  <c:v>40777</c:v>
                </c:pt>
                <c:pt idx="267">
                  <c:v>40778</c:v>
                </c:pt>
                <c:pt idx="268">
                  <c:v>40779</c:v>
                </c:pt>
                <c:pt idx="269">
                  <c:v>40780</c:v>
                </c:pt>
                <c:pt idx="270">
                  <c:v>40781</c:v>
                </c:pt>
                <c:pt idx="271">
                  <c:v>40784</c:v>
                </c:pt>
                <c:pt idx="272">
                  <c:v>40785</c:v>
                </c:pt>
                <c:pt idx="273">
                  <c:v>40786</c:v>
                </c:pt>
                <c:pt idx="274">
                  <c:v>40787</c:v>
                </c:pt>
                <c:pt idx="275">
                  <c:v>40788</c:v>
                </c:pt>
                <c:pt idx="276">
                  <c:v>40791</c:v>
                </c:pt>
                <c:pt idx="277">
                  <c:v>40792</c:v>
                </c:pt>
                <c:pt idx="278">
                  <c:v>40793</c:v>
                </c:pt>
                <c:pt idx="279">
                  <c:v>40794</c:v>
                </c:pt>
                <c:pt idx="280">
                  <c:v>40795</c:v>
                </c:pt>
                <c:pt idx="281">
                  <c:v>40798</c:v>
                </c:pt>
                <c:pt idx="282">
                  <c:v>40799</c:v>
                </c:pt>
                <c:pt idx="283">
                  <c:v>40800</c:v>
                </c:pt>
                <c:pt idx="284">
                  <c:v>40801</c:v>
                </c:pt>
                <c:pt idx="285">
                  <c:v>40805</c:v>
                </c:pt>
                <c:pt idx="286">
                  <c:v>40806</c:v>
                </c:pt>
                <c:pt idx="287">
                  <c:v>40807</c:v>
                </c:pt>
                <c:pt idx="288">
                  <c:v>40808</c:v>
                </c:pt>
                <c:pt idx="289">
                  <c:v>40809</c:v>
                </c:pt>
                <c:pt idx="290">
                  <c:v>40812</c:v>
                </c:pt>
                <c:pt idx="291">
                  <c:v>40813</c:v>
                </c:pt>
                <c:pt idx="292">
                  <c:v>40814</c:v>
                </c:pt>
                <c:pt idx="293">
                  <c:v>40815</c:v>
                </c:pt>
                <c:pt idx="294">
                  <c:v>40816</c:v>
                </c:pt>
                <c:pt idx="295">
                  <c:v>40819</c:v>
                </c:pt>
                <c:pt idx="296">
                  <c:v>40820</c:v>
                </c:pt>
                <c:pt idx="297">
                  <c:v>40821</c:v>
                </c:pt>
                <c:pt idx="298">
                  <c:v>40822</c:v>
                </c:pt>
                <c:pt idx="299">
                  <c:v>40823</c:v>
                </c:pt>
                <c:pt idx="300">
                  <c:v>40826</c:v>
                </c:pt>
                <c:pt idx="301">
                  <c:v>40827</c:v>
                </c:pt>
                <c:pt idx="302">
                  <c:v>40828</c:v>
                </c:pt>
                <c:pt idx="303">
                  <c:v>40829</c:v>
                </c:pt>
                <c:pt idx="304">
                  <c:v>40830</c:v>
                </c:pt>
                <c:pt idx="305">
                  <c:v>40833</c:v>
                </c:pt>
                <c:pt idx="306">
                  <c:v>40834</c:v>
                </c:pt>
                <c:pt idx="307">
                  <c:v>40835</c:v>
                </c:pt>
                <c:pt idx="308">
                  <c:v>40836</c:v>
                </c:pt>
                <c:pt idx="309">
                  <c:v>40837</c:v>
                </c:pt>
                <c:pt idx="310">
                  <c:v>40840</c:v>
                </c:pt>
                <c:pt idx="311">
                  <c:v>40841</c:v>
                </c:pt>
                <c:pt idx="312">
                  <c:v>40842</c:v>
                </c:pt>
                <c:pt idx="313">
                  <c:v>40843</c:v>
                </c:pt>
                <c:pt idx="314">
                  <c:v>40844</c:v>
                </c:pt>
                <c:pt idx="315">
                  <c:v>40847</c:v>
                </c:pt>
                <c:pt idx="316">
                  <c:v>40848</c:v>
                </c:pt>
                <c:pt idx="317">
                  <c:v>40850</c:v>
                </c:pt>
                <c:pt idx="318">
                  <c:v>40851</c:v>
                </c:pt>
                <c:pt idx="319">
                  <c:v>40854</c:v>
                </c:pt>
                <c:pt idx="320">
                  <c:v>40855</c:v>
                </c:pt>
                <c:pt idx="321">
                  <c:v>40856</c:v>
                </c:pt>
                <c:pt idx="322">
                  <c:v>40857</c:v>
                </c:pt>
                <c:pt idx="323">
                  <c:v>40858</c:v>
                </c:pt>
                <c:pt idx="324">
                  <c:v>40861</c:v>
                </c:pt>
                <c:pt idx="325">
                  <c:v>40862</c:v>
                </c:pt>
                <c:pt idx="326">
                  <c:v>40863</c:v>
                </c:pt>
                <c:pt idx="327">
                  <c:v>40864</c:v>
                </c:pt>
                <c:pt idx="328">
                  <c:v>40865</c:v>
                </c:pt>
                <c:pt idx="329">
                  <c:v>40869</c:v>
                </c:pt>
                <c:pt idx="330">
                  <c:v>40870</c:v>
                </c:pt>
                <c:pt idx="331">
                  <c:v>40871</c:v>
                </c:pt>
                <c:pt idx="332">
                  <c:v>40872</c:v>
                </c:pt>
                <c:pt idx="333">
                  <c:v>40875</c:v>
                </c:pt>
                <c:pt idx="334">
                  <c:v>40876</c:v>
                </c:pt>
                <c:pt idx="335">
                  <c:v>40877</c:v>
                </c:pt>
                <c:pt idx="336">
                  <c:v>40878</c:v>
                </c:pt>
                <c:pt idx="337">
                  <c:v>40879</c:v>
                </c:pt>
                <c:pt idx="338">
                  <c:v>40882</c:v>
                </c:pt>
                <c:pt idx="339">
                  <c:v>40883</c:v>
                </c:pt>
                <c:pt idx="340">
                  <c:v>40884</c:v>
                </c:pt>
                <c:pt idx="341">
                  <c:v>40885</c:v>
                </c:pt>
                <c:pt idx="342">
                  <c:v>40886</c:v>
                </c:pt>
                <c:pt idx="343">
                  <c:v>40890</c:v>
                </c:pt>
                <c:pt idx="344">
                  <c:v>40891</c:v>
                </c:pt>
                <c:pt idx="345">
                  <c:v>40892</c:v>
                </c:pt>
                <c:pt idx="346">
                  <c:v>40893</c:v>
                </c:pt>
                <c:pt idx="347">
                  <c:v>40896</c:v>
                </c:pt>
                <c:pt idx="348">
                  <c:v>40897</c:v>
                </c:pt>
                <c:pt idx="349">
                  <c:v>40898</c:v>
                </c:pt>
                <c:pt idx="350">
                  <c:v>40899</c:v>
                </c:pt>
                <c:pt idx="351">
                  <c:v>40900</c:v>
                </c:pt>
                <c:pt idx="352">
                  <c:v>40903</c:v>
                </c:pt>
                <c:pt idx="353">
                  <c:v>40904</c:v>
                </c:pt>
                <c:pt idx="354">
                  <c:v>40905</c:v>
                </c:pt>
                <c:pt idx="355">
                  <c:v>40906</c:v>
                </c:pt>
                <c:pt idx="356">
                  <c:v>40907</c:v>
                </c:pt>
                <c:pt idx="357">
                  <c:v>40910</c:v>
                </c:pt>
                <c:pt idx="358">
                  <c:v>40911</c:v>
                </c:pt>
                <c:pt idx="359">
                  <c:v>40912</c:v>
                </c:pt>
                <c:pt idx="360">
                  <c:v>40913</c:v>
                </c:pt>
                <c:pt idx="361">
                  <c:v>40914</c:v>
                </c:pt>
                <c:pt idx="362">
                  <c:v>40917</c:v>
                </c:pt>
                <c:pt idx="363">
                  <c:v>40918</c:v>
                </c:pt>
                <c:pt idx="364">
                  <c:v>40919</c:v>
                </c:pt>
                <c:pt idx="365">
                  <c:v>40920</c:v>
                </c:pt>
                <c:pt idx="366">
                  <c:v>40921</c:v>
                </c:pt>
                <c:pt idx="367">
                  <c:v>40924</c:v>
                </c:pt>
                <c:pt idx="368">
                  <c:v>40925</c:v>
                </c:pt>
                <c:pt idx="369">
                  <c:v>40926</c:v>
                </c:pt>
                <c:pt idx="370">
                  <c:v>40927</c:v>
                </c:pt>
                <c:pt idx="371">
                  <c:v>40928</c:v>
                </c:pt>
                <c:pt idx="372">
                  <c:v>40931</c:v>
                </c:pt>
                <c:pt idx="373">
                  <c:v>40932</c:v>
                </c:pt>
                <c:pt idx="374">
                  <c:v>40933</c:v>
                </c:pt>
                <c:pt idx="375">
                  <c:v>40934</c:v>
                </c:pt>
                <c:pt idx="376">
                  <c:v>40935</c:v>
                </c:pt>
                <c:pt idx="377">
                  <c:v>40938</c:v>
                </c:pt>
                <c:pt idx="378">
                  <c:v>40939</c:v>
                </c:pt>
                <c:pt idx="379">
                  <c:v>40940</c:v>
                </c:pt>
                <c:pt idx="380">
                  <c:v>40941</c:v>
                </c:pt>
                <c:pt idx="381">
                  <c:v>40942</c:v>
                </c:pt>
                <c:pt idx="382">
                  <c:v>40946</c:v>
                </c:pt>
                <c:pt idx="383">
                  <c:v>40947</c:v>
                </c:pt>
                <c:pt idx="384">
                  <c:v>40948</c:v>
                </c:pt>
                <c:pt idx="385">
                  <c:v>40949</c:v>
                </c:pt>
                <c:pt idx="386">
                  <c:v>40952</c:v>
                </c:pt>
                <c:pt idx="387">
                  <c:v>40953</c:v>
                </c:pt>
                <c:pt idx="388">
                  <c:v>40954</c:v>
                </c:pt>
                <c:pt idx="389">
                  <c:v>40955</c:v>
                </c:pt>
                <c:pt idx="390">
                  <c:v>40956</c:v>
                </c:pt>
                <c:pt idx="391">
                  <c:v>40959</c:v>
                </c:pt>
                <c:pt idx="392">
                  <c:v>40960</c:v>
                </c:pt>
                <c:pt idx="393">
                  <c:v>40961</c:v>
                </c:pt>
                <c:pt idx="394">
                  <c:v>40962</c:v>
                </c:pt>
                <c:pt idx="395">
                  <c:v>40963</c:v>
                </c:pt>
                <c:pt idx="396">
                  <c:v>40966</c:v>
                </c:pt>
                <c:pt idx="397">
                  <c:v>40967</c:v>
                </c:pt>
                <c:pt idx="398">
                  <c:v>40968</c:v>
                </c:pt>
                <c:pt idx="399">
                  <c:v>40969</c:v>
                </c:pt>
                <c:pt idx="400">
                  <c:v>40970</c:v>
                </c:pt>
                <c:pt idx="401">
                  <c:v>40973</c:v>
                </c:pt>
                <c:pt idx="402">
                  <c:v>40974</c:v>
                </c:pt>
                <c:pt idx="403">
                  <c:v>40975</c:v>
                </c:pt>
                <c:pt idx="404">
                  <c:v>40976</c:v>
                </c:pt>
                <c:pt idx="405">
                  <c:v>40977</c:v>
                </c:pt>
                <c:pt idx="406">
                  <c:v>40980</c:v>
                </c:pt>
                <c:pt idx="407">
                  <c:v>40981</c:v>
                </c:pt>
                <c:pt idx="408">
                  <c:v>40982</c:v>
                </c:pt>
                <c:pt idx="409">
                  <c:v>40983</c:v>
                </c:pt>
                <c:pt idx="410">
                  <c:v>40984</c:v>
                </c:pt>
                <c:pt idx="411">
                  <c:v>40988</c:v>
                </c:pt>
                <c:pt idx="412">
                  <c:v>40989</c:v>
                </c:pt>
                <c:pt idx="413">
                  <c:v>40990</c:v>
                </c:pt>
                <c:pt idx="414">
                  <c:v>40991</c:v>
                </c:pt>
                <c:pt idx="415">
                  <c:v>40994</c:v>
                </c:pt>
                <c:pt idx="416">
                  <c:v>40995</c:v>
                </c:pt>
                <c:pt idx="417">
                  <c:v>40996</c:v>
                </c:pt>
                <c:pt idx="418">
                  <c:v>40997</c:v>
                </c:pt>
                <c:pt idx="419">
                  <c:v>40998</c:v>
                </c:pt>
                <c:pt idx="420">
                  <c:v>41001</c:v>
                </c:pt>
                <c:pt idx="421">
                  <c:v>41002</c:v>
                </c:pt>
                <c:pt idx="422">
                  <c:v>41003</c:v>
                </c:pt>
                <c:pt idx="423">
                  <c:v>41008</c:v>
                </c:pt>
                <c:pt idx="424">
                  <c:v>41009</c:v>
                </c:pt>
                <c:pt idx="425">
                  <c:v>41010</c:v>
                </c:pt>
                <c:pt idx="426">
                  <c:v>41011</c:v>
                </c:pt>
                <c:pt idx="427">
                  <c:v>41012</c:v>
                </c:pt>
                <c:pt idx="428">
                  <c:v>41015</c:v>
                </c:pt>
                <c:pt idx="429">
                  <c:v>41016</c:v>
                </c:pt>
                <c:pt idx="430">
                  <c:v>41017</c:v>
                </c:pt>
                <c:pt idx="431">
                  <c:v>41018</c:v>
                </c:pt>
                <c:pt idx="432">
                  <c:v>41019</c:v>
                </c:pt>
                <c:pt idx="433">
                  <c:v>41022</c:v>
                </c:pt>
                <c:pt idx="434">
                  <c:v>41023</c:v>
                </c:pt>
                <c:pt idx="435">
                  <c:v>41024</c:v>
                </c:pt>
                <c:pt idx="436">
                  <c:v>41025</c:v>
                </c:pt>
                <c:pt idx="437">
                  <c:v>41026</c:v>
                </c:pt>
                <c:pt idx="438">
                  <c:v>41029</c:v>
                </c:pt>
                <c:pt idx="439">
                  <c:v>41031</c:v>
                </c:pt>
                <c:pt idx="440">
                  <c:v>41032</c:v>
                </c:pt>
                <c:pt idx="441">
                  <c:v>41033</c:v>
                </c:pt>
                <c:pt idx="442">
                  <c:v>41036</c:v>
                </c:pt>
                <c:pt idx="443">
                  <c:v>41037</c:v>
                </c:pt>
                <c:pt idx="444">
                  <c:v>41038</c:v>
                </c:pt>
                <c:pt idx="445">
                  <c:v>41039</c:v>
                </c:pt>
                <c:pt idx="446">
                  <c:v>41040</c:v>
                </c:pt>
                <c:pt idx="447">
                  <c:v>41043</c:v>
                </c:pt>
                <c:pt idx="448">
                  <c:v>41044</c:v>
                </c:pt>
                <c:pt idx="449">
                  <c:v>41045</c:v>
                </c:pt>
                <c:pt idx="450">
                  <c:v>41046</c:v>
                </c:pt>
                <c:pt idx="451">
                  <c:v>41047</c:v>
                </c:pt>
                <c:pt idx="452">
                  <c:v>41050</c:v>
                </c:pt>
                <c:pt idx="453">
                  <c:v>41051</c:v>
                </c:pt>
                <c:pt idx="454">
                  <c:v>41052</c:v>
                </c:pt>
                <c:pt idx="455">
                  <c:v>41053</c:v>
                </c:pt>
                <c:pt idx="456">
                  <c:v>41054</c:v>
                </c:pt>
                <c:pt idx="457">
                  <c:v>41057</c:v>
                </c:pt>
                <c:pt idx="458">
                  <c:v>41058</c:v>
                </c:pt>
                <c:pt idx="459">
                  <c:v>41059</c:v>
                </c:pt>
                <c:pt idx="460">
                  <c:v>41060</c:v>
                </c:pt>
                <c:pt idx="461">
                  <c:v>41061</c:v>
                </c:pt>
                <c:pt idx="462">
                  <c:v>41064</c:v>
                </c:pt>
                <c:pt idx="463">
                  <c:v>41065</c:v>
                </c:pt>
                <c:pt idx="464">
                  <c:v>41066</c:v>
                </c:pt>
                <c:pt idx="465">
                  <c:v>41067</c:v>
                </c:pt>
                <c:pt idx="466">
                  <c:v>41068</c:v>
                </c:pt>
                <c:pt idx="467">
                  <c:v>41071</c:v>
                </c:pt>
                <c:pt idx="468">
                  <c:v>41072</c:v>
                </c:pt>
                <c:pt idx="469">
                  <c:v>41073</c:v>
                </c:pt>
                <c:pt idx="470">
                  <c:v>41074</c:v>
                </c:pt>
                <c:pt idx="471">
                  <c:v>41075</c:v>
                </c:pt>
                <c:pt idx="472">
                  <c:v>41078</c:v>
                </c:pt>
                <c:pt idx="473">
                  <c:v>41079</c:v>
                </c:pt>
                <c:pt idx="474">
                  <c:v>41080</c:v>
                </c:pt>
                <c:pt idx="475">
                  <c:v>41081</c:v>
                </c:pt>
                <c:pt idx="476">
                  <c:v>41082</c:v>
                </c:pt>
                <c:pt idx="477">
                  <c:v>41085</c:v>
                </c:pt>
                <c:pt idx="478">
                  <c:v>41086</c:v>
                </c:pt>
                <c:pt idx="479">
                  <c:v>41087</c:v>
                </c:pt>
                <c:pt idx="480">
                  <c:v>41088</c:v>
                </c:pt>
                <c:pt idx="481">
                  <c:v>41089</c:v>
                </c:pt>
                <c:pt idx="482">
                  <c:v>41092</c:v>
                </c:pt>
                <c:pt idx="483">
                  <c:v>41093</c:v>
                </c:pt>
                <c:pt idx="484">
                  <c:v>41094</c:v>
                </c:pt>
                <c:pt idx="485">
                  <c:v>41095</c:v>
                </c:pt>
                <c:pt idx="486">
                  <c:v>41096</c:v>
                </c:pt>
                <c:pt idx="487">
                  <c:v>41099</c:v>
                </c:pt>
                <c:pt idx="488">
                  <c:v>41100</c:v>
                </c:pt>
                <c:pt idx="489">
                  <c:v>41101</c:v>
                </c:pt>
                <c:pt idx="490">
                  <c:v>41102</c:v>
                </c:pt>
                <c:pt idx="491">
                  <c:v>41103</c:v>
                </c:pt>
                <c:pt idx="492">
                  <c:v>41106</c:v>
                </c:pt>
                <c:pt idx="493">
                  <c:v>41107</c:v>
                </c:pt>
                <c:pt idx="494">
                  <c:v>41108</c:v>
                </c:pt>
                <c:pt idx="495">
                  <c:v>41109</c:v>
                </c:pt>
                <c:pt idx="496">
                  <c:v>41110</c:v>
                </c:pt>
                <c:pt idx="497">
                  <c:v>41113</c:v>
                </c:pt>
                <c:pt idx="498">
                  <c:v>41114</c:v>
                </c:pt>
                <c:pt idx="499">
                  <c:v>41115</c:v>
                </c:pt>
                <c:pt idx="500">
                  <c:v>41116</c:v>
                </c:pt>
                <c:pt idx="501">
                  <c:v>41117</c:v>
                </c:pt>
                <c:pt idx="502">
                  <c:v>41120</c:v>
                </c:pt>
                <c:pt idx="503">
                  <c:v>41121</c:v>
                </c:pt>
                <c:pt idx="504">
                  <c:v>41122</c:v>
                </c:pt>
                <c:pt idx="505">
                  <c:v>41123</c:v>
                </c:pt>
                <c:pt idx="506">
                  <c:v>41124</c:v>
                </c:pt>
                <c:pt idx="507">
                  <c:v>41127</c:v>
                </c:pt>
                <c:pt idx="508">
                  <c:v>41128</c:v>
                </c:pt>
                <c:pt idx="509">
                  <c:v>41129</c:v>
                </c:pt>
                <c:pt idx="510">
                  <c:v>41130</c:v>
                </c:pt>
                <c:pt idx="511">
                  <c:v>41131</c:v>
                </c:pt>
                <c:pt idx="512">
                  <c:v>41134</c:v>
                </c:pt>
                <c:pt idx="513">
                  <c:v>41135</c:v>
                </c:pt>
                <c:pt idx="514">
                  <c:v>41136</c:v>
                </c:pt>
                <c:pt idx="515">
                  <c:v>41137</c:v>
                </c:pt>
                <c:pt idx="516">
                  <c:v>41138</c:v>
                </c:pt>
                <c:pt idx="517">
                  <c:v>41141</c:v>
                </c:pt>
                <c:pt idx="518">
                  <c:v>41142</c:v>
                </c:pt>
                <c:pt idx="519">
                  <c:v>41143</c:v>
                </c:pt>
                <c:pt idx="520">
                  <c:v>41144</c:v>
                </c:pt>
                <c:pt idx="521">
                  <c:v>41145</c:v>
                </c:pt>
                <c:pt idx="522">
                  <c:v>41148</c:v>
                </c:pt>
                <c:pt idx="523">
                  <c:v>41149</c:v>
                </c:pt>
                <c:pt idx="524">
                  <c:v>41150</c:v>
                </c:pt>
                <c:pt idx="525">
                  <c:v>41151</c:v>
                </c:pt>
                <c:pt idx="526">
                  <c:v>41152</c:v>
                </c:pt>
                <c:pt idx="527">
                  <c:v>41155</c:v>
                </c:pt>
                <c:pt idx="528">
                  <c:v>41156</c:v>
                </c:pt>
                <c:pt idx="529">
                  <c:v>41157</c:v>
                </c:pt>
                <c:pt idx="530">
                  <c:v>41158</c:v>
                </c:pt>
                <c:pt idx="531">
                  <c:v>41159</c:v>
                </c:pt>
                <c:pt idx="532">
                  <c:v>41162</c:v>
                </c:pt>
                <c:pt idx="533">
                  <c:v>41163</c:v>
                </c:pt>
                <c:pt idx="534">
                  <c:v>41164</c:v>
                </c:pt>
                <c:pt idx="535">
                  <c:v>41165</c:v>
                </c:pt>
                <c:pt idx="536">
                  <c:v>41166</c:v>
                </c:pt>
                <c:pt idx="537">
                  <c:v>41169</c:v>
                </c:pt>
                <c:pt idx="538">
                  <c:v>41170</c:v>
                </c:pt>
                <c:pt idx="539">
                  <c:v>41171</c:v>
                </c:pt>
                <c:pt idx="540">
                  <c:v>41172</c:v>
                </c:pt>
                <c:pt idx="541">
                  <c:v>41173</c:v>
                </c:pt>
                <c:pt idx="542">
                  <c:v>41176</c:v>
                </c:pt>
                <c:pt idx="543">
                  <c:v>41177</c:v>
                </c:pt>
                <c:pt idx="544">
                  <c:v>41178</c:v>
                </c:pt>
                <c:pt idx="545">
                  <c:v>41179</c:v>
                </c:pt>
                <c:pt idx="546">
                  <c:v>41180</c:v>
                </c:pt>
                <c:pt idx="547">
                  <c:v>41183</c:v>
                </c:pt>
                <c:pt idx="548">
                  <c:v>41184</c:v>
                </c:pt>
                <c:pt idx="549">
                  <c:v>41185</c:v>
                </c:pt>
                <c:pt idx="550">
                  <c:v>41186</c:v>
                </c:pt>
                <c:pt idx="551">
                  <c:v>41187</c:v>
                </c:pt>
                <c:pt idx="552">
                  <c:v>41190</c:v>
                </c:pt>
                <c:pt idx="553">
                  <c:v>41191</c:v>
                </c:pt>
                <c:pt idx="554">
                  <c:v>41192</c:v>
                </c:pt>
                <c:pt idx="555">
                  <c:v>41193</c:v>
                </c:pt>
                <c:pt idx="556">
                  <c:v>41194</c:v>
                </c:pt>
                <c:pt idx="557">
                  <c:v>41197</c:v>
                </c:pt>
                <c:pt idx="558">
                  <c:v>41198</c:v>
                </c:pt>
                <c:pt idx="559">
                  <c:v>41199</c:v>
                </c:pt>
                <c:pt idx="560">
                  <c:v>41200</c:v>
                </c:pt>
                <c:pt idx="561">
                  <c:v>41201</c:v>
                </c:pt>
                <c:pt idx="562">
                  <c:v>41204</c:v>
                </c:pt>
                <c:pt idx="563">
                  <c:v>41205</c:v>
                </c:pt>
                <c:pt idx="564">
                  <c:v>41206</c:v>
                </c:pt>
                <c:pt idx="565">
                  <c:v>41207</c:v>
                </c:pt>
                <c:pt idx="566">
                  <c:v>41208</c:v>
                </c:pt>
                <c:pt idx="567">
                  <c:v>41211</c:v>
                </c:pt>
                <c:pt idx="568">
                  <c:v>41212</c:v>
                </c:pt>
                <c:pt idx="569">
                  <c:v>41213</c:v>
                </c:pt>
                <c:pt idx="570">
                  <c:v>41214</c:v>
                </c:pt>
                <c:pt idx="571">
                  <c:v>41218</c:v>
                </c:pt>
                <c:pt idx="572">
                  <c:v>41219</c:v>
                </c:pt>
                <c:pt idx="573">
                  <c:v>41220</c:v>
                </c:pt>
                <c:pt idx="574">
                  <c:v>41221</c:v>
                </c:pt>
                <c:pt idx="575">
                  <c:v>41222</c:v>
                </c:pt>
                <c:pt idx="576">
                  <c:v>41225</c:v>
                </c:pt>
                <c:pt idx="577">
                  <c:v>41226</c:v>
                </c:pt>
                <c:pt idx="578">
                  <c:v>41227</c:v>
                </c:pt>
                <c:pt idx="579">
                  <c:v>41228</c:v>
                </c:pt>
                <c:pt idx="580">
                  <c:v>41229</c:v>
                </c:pt>
                <c:pt idx="581">
                  <c:v>41233</c:v>
                </c:pt>
                <c:pt idx="582">
                  <c:v>41234</c:v>
                </c:pt>
                <c:pt idx="583">
                  <c:v>41235</c:v>
                </c:pt>
                <c:pt idx="584">
                  <c:v>41236</c:v>
                </c:pt>
                <c:pt idx="585">
                  <c:v>41239</c:v>
                </c:pt>
                <c:pt idx="586">
                  <c:v>41240</c:v>
                </c:pt>
                <c:pt idx="587">
                  <c:v>41241</c:v>
                </c:pt>
                <c:pt idx="588">
                  <c:v>41242</c:v>
                </c:pt>
                <c:pt idx="589">
                  <c:v>41243</c:v>
                </c:pt>
                <c:pt idx="590">
                  <c:v>41246</c:v>
                </c:pt>
                <c:pt idx="591">
                  <c:v>41247</c:v>
                </c:pt>
                <c:pt idx="592">
                  <c:v>41248</c:v>
                </c:pt>
                <c:pt idx="593">
                  <c:v>41249</c:v>
                </c:pt>
                <c:pt idx="594">
                  <c:v>41250</c:v>
                </c:pt>
                <c:pt idx="595">
                  <c:v>41253</c:v>
                </c:pt>
                <c:pt idx="596">
                  <c:v>41254</c:v>
                </c:pt>
                <c:pt idx="597">
                  <c:v>41256</c:v>
                </c:pt>
                <c:pt idx="598">
                  <c:v>41257</c:v>
                </c:pt>
                <c:pt idx="599">
                  <c:v>41260</c:v>
                </c:pt>
                <c:pt idx="600">
                  <c:v>41261</c:v>
                </c:pt>
                <c:pt idx="601">
                  <c:v>41262</c:v>
                </c:pt>
                <c:pt idx="602">
                  <c:v>41263</c:v>
                </c:pt>
                <c:pt idx="603">
                  <c:v>41264</c:v>
                </c:pt>
                <c:pt idx="604">
                  <c:v>41267</c:v>
                </c:pt>
                <c:pt idx="605">
                  <c:v>41269</c:v>
                </c:pt>
                <c:pt idx="606">
                  <c:v>41270</c:v>
                </c:pt>
                <c:pt idx="607">
                  <c:v>41271</c:v>
                </c:pt>
                <c:pt idx="608">
                  <c:v>41274</c:v>
                </c:pt>
                <c:pt idx="609">
                  <c:v>41276</c:v>
                </c:pt>
                <c:pt idx="610">
                  <c:v>41277</c:v>
                </c:pt>
                <c:pt idx="611">
                  <c:v>41278</c:v>
                </c:pt>
                <c:pt idx="612">
                  <c:v>41281</c:v>
                </c:pt>
                <c:pt idx="613">
                  <c:v>41282</c:v>
                </c:pt>
                <c:pt idx="614">
                  <c:v>41283</c:v>
                </c:pt>
                <c:pt idx="615">
                  <c:v>41284</c:v>
                </c:pt>
                <c:pt idx="616">
                  <c:v>41285</c:v>
                </c:pt>
                <c:pt idx="617">
                  <c:v>41288</c:v>
                </c:pt>
                <c:pt idx="618">
                  <c:v>41289</c:v>
                </c:pt>
                <c:pt idx="619">
                  <c:v>41290</c:v>
                </c:pt>
                <c:pt idx="620">
                  <c:v>41291</c:v>
                </c:pt>
                <c:pt idx="621">
                  <c:v>41292</c:v>
                </c:pt>
                <c:pt idx="622">
                  <c:v>41295</c:v>
                </c:pt>
                <c:pt idx="623">
                  <c:v>41296</c:v>
                </c:pt>
                <c:pt idx="624">
                  <c:v>41297</c:v>
                </c:pt>
                <c:pt idx="625">
                  <c:v>41298</c:v>
                </c:pt>
                <c:pt idx="626">
                  <c:v>41299</c:v>
                </c:pt>
                <c:pt idx="627">
                  <c:v>41302</c:v>
                </c:pt>
                <c:pt idx="628">
                  <c:v>41303</c:v>
                </c:pt>
                <c:pt idx="629">
                  <c:v>41304</c:v>
                </c:pt>
                <c:pt idx="630">
                  <c:v>41305</c:v>
                </c:pt>
                <c:pt idx="631">
                  <c:v>41306</c:v>
                </c:pt>
                <c:pt idx="632">
                  <c:v>41310</c:v>
                </c:pt>
                <c:pt idx="633">
                  <c:v>41311</c:v>
                </c:pt>
                <c:pt idx="634">
                  <c:v>41312</c:v>
                </c:pt>
                <c:pt idx="635">
                  <c:v>41313</c:v>
                </c:pt>
                <c:pt idx="636">
                  <c:v>41316</c:v>
                </c:pt>
                <c:pt idx="637">
                  <c:v>41317</c:v>
                </c:pt>
                <c:pt idx="638">
                  <c:v>41318</c:v>
                </c:pt>
                <c:pt idx="639">
                  <c:v>41319</c:v>
                </c:pt>
                <c:pt idx="640">
                  <c:v>41320</c:v>
                </c:pt>
                <c:pt idx="641">
                  <c:v>41323</c:v>
                </c:pt>
                <c:pt idx="642">
                  <c:v>41324</c:v>
                </c:pt>
                <c:pt idx="643">
                  <c:v>41325</c:v>
                </c:pt>
                <c:pt idx="644">
                  <c:v>41326</c:v>
                </c:pt>
                <c:pt idx="645">
                  <c:v>41327</c:v>
                </c:pt>
                <c:pt idx="646">
                  <c:v>41330</c:v>
                </c:pt>
                <c:pt idx="647">
                  <c:v>41331</c:v>
                </c:pt>
                <c:pt idx="648">
                  <c:v>41332</c:v>
                </c:pt>
                <c:pt idx="649">
                  <c:v>41333</c:v>
                </c:pt>
                <c:pt idx="650">
                  <c:v>41334</c:v>
                </c:pt>
                <c:pt idx="651">
                  <c:v>41337</c:v>
                </c:pt>
                <c:pt idx="652">
                  <c:v>41338</c:v>
                </c:pt>
                <c:pt idx="653">
                  <c:v>41339</c:v>
                </c:pt>
                <c:pt idx="654">
                  <c:v>41340</c:v>
                </c:pt>
                <c:pt idx="655">
                  <c:v>41341</c:v>
                </c:pt>
                <c:pt idx="656">
                  <c:v>41344</c:v>
                </c:pt>
                <c:pt idx="657">
                  <c:v>41345</c:v>
                </c:pt>
                <c:pt idx="658">
                  <c:v>41346</c:v>
                </c:pt>
                <c:pt idx="659">
                  <c:v>41347</c:v>
                </c:pt>
                <c:pt idx="660">
                  <c:v>41348</c:v>
                </c:pt>
                <c:pt idx="661">
                  <c:v>41352</c:v>
                </c:pt>
                <c:pt idx="662">
                  <c:v>41353</c:v>
                </c:pt>
                <c:pt idx="663">
                  <c:v>41354</c:v>
                </c:pt>
                <c:pt idx="664">
                  <c:v>41355</c:v>
                </c:pt>
                <c:pt idx="665">
                  <c:v>41358</c:v>
                </c:pt>
                <c:pt idx="666">
                  <c:v>41359</c:v>
                </c:pt>
                <c:pt idx="667">
                  <c:v>41360</c:v>
                </c:pt>
                <c:pt idx="668">
                  <c:v>41365</c:v>
                </c:pt>
                <c:pt idx="669">
                  <c:v>41366</c:v>
                </c:pt>
                <c:pt idx="670">
                  <c:v>41367</c:v>
                </c:pt>
                <c:pt idx="671">
                  <c:v>41368</c:v>
                </c:pt>
                <c:pt idx="672">
                  <c:v>41369</c:v>
                </c:pt>
                <c:pt idx="673">
                  <c:v>41372</c:v>
                </c:pt>
                <c:pt idx="674">
                  <c:v>41373</c:v>
                </c:pt>
                <c:pt idx="675">
                  <c:v>41374</c:v>
                </c:pt>
                <c:pt idx="676">
                  <c:v>41375</c:v>
                </c:pt>
                <c:pt idx="677">
                  <c:v>41376</c:v>
                </c:pt>
                <c:pt idx="678">
                  <c:v>41379</c:v>
                </c:pt>
                <c:pt idx="679">
                  <c:v>41380</c:v>
                </c:pt>
                <c:pt idx="680">
                  <c:v>41381</c:v>
                </c:pt>
                <c:pt idx="681">
                  <c:v>41382</c:v>
                </c:pt>
                <c:pt idx="682">
                  <c:v>41383</c:v>
                </c:pt>
                <c:pt idx="683">
                  <c:v>41386</c:v>
                </c:pt>
                <c:pt idx="684">
                  <c:v>41387</c:v>
                </c:pt>
                <c:pt idx="685">
                  <c:v>41388</c:v>
                </c:pt>
                <c:pt idx="686">
                  <c:v>41389</c:v>
                </c:pt>
                <c:pt idx="687">
                  <c:v>41390</c:v>
                </c:pt>
                <c:pt idx="688">
                  <c:v>41393</c:v>
                </c:pt>
                <c:pt idx="689">
                  <c:v>41394</c:v>
                </c:pt>
                <c:pt idx="690">
                  <c:v>41396</c:v>
                </c:pt>
                <c:pt idx="691">
                  <c:v>41397</c:v>
                </c:pt>
                <c:pt idx="692">
                  <c:v>41400</c:v>
                </c:pt>
                <c:pt idx="693">
                  <c:v>41401</c:v>
                </c:pt>
                <c:pt idx="694">
                  <c:v>41402</c:v>
                </c:pt>
                <c:pt idx="695">
                  <c:v>41403</c:v>
                </c:pt>
                <c:pt idx="696">
                  <c:v>41404</c:v>
                </c:pt>
                <c:pt idx="697">
                  <c:v>41407</c:v>
                </c:pt>
                <c:pt idx="698">
                  <c:v>41408</c:v>
                </c:pt>
                <c:pt idx="699">
                  <c:v>41409</c:v>
                </c:pt>
                <c:pt idx="700">
                  <c:v>41410</c:v>
                </c:pt>
                <c:pt idx="701">
                  <c:v>41411</c:v>
                </c:pt>
                <c:pt idx="702">
                  <c:v>41414</c:v>
                </c:pt>
                <c:pt idx="703">
                  <c:v>41415</c:v>
                </c:pt>
                <c:pt idx="704">
                  <c:v>41416</c:v>
                </c:pt>
                <c:pt idx="705">
                  <c:v>41417</c:v>
                </c:pt>
                <c:pt idx="706">
                  <c:v>41418</c:v>
                </c:pt>
                <c:pt idx="707">
                  <c:v>41421</c:v>
                </c:pt>
                <c:pt idx="708">
                  <c:v>41422</c:v>
                </c:pt>
                <c:pt idx="709">
                  <c:v>41423</c:v>
                </c:pt>
                <c:pt idx="710">
                  <c:v>41424</c:v>
                </c:pt>
                <c:pt idx="711">
                  <c:v>41425</c:v>
                </c:pt>
                <c:pt idx="712">
                  <c:v>41428</c:v>
                </c:pt>
                <c:pt idx="713">
                  <c:v>41429</c:v>
                </c:pt>
                <c:pt idx="714">
                  <c:v>41430</c:v>
                </c:pt>
                <c:pt idx="715">
                  <c:v>41431</c:v>
                </c:pt>
                <c:pt idx="716">
                  <c:v>41432</c:v>
                </c:pt>
                <c:pt idx="717">
                  <c:v>41435</c:v>
                </c:pt>
                <c:pt idx="718">
                  <c:v>41436</c:v>
                </c:pt>
                <c:pt idx="719">
                  <c:v>41437</c:v>
                </c:pt>
                <c:pt idx="720">
                  <c:v>41438</c:v>
                </c:pt>
                <c:pt idx="721">
                  <c:v>41439</c:v>
                </c:pt>
                <c:pt idx="722">
                  <c:v>41442</c:v>
                </c:pt>
                <c:pt idx="723">
                  <c:v>41443</c:v>
                </c:pt>
                <c:pt idx="724">
                  <c:v>41444</c:v>
                </c:pt>
                <c:pt idx="725">
                  <c:v>41445</c:v>
                </c:pt>
                <c:pt idx="726">
                  <c:v>41446</c:v>
                </c:pt>
                <c:pt idx="727">
                  <c:v>41449</c:v>
                </c:pt>
                <c:pt idx="728">
                  <c:v>41450</c:v>
                </c:pt>
                <c:pt idx="729">
                  <c:v>41451</c:v>
                </c:pt>
                <c:pt idx="730">
                  <c:v>41452</c:v>
                </c:pt>
                <c:pt idx="731">
                  <c:v>41453</c:v>
                </c:pt>
                <c:pt idx="732">
                  <c:v>41456</c:v>
                </c:pt>
                <c:pt idx="733">
                  <c:v>41457</c:v>
                </c:pt>
                <c:pt idx="734">
                  <c:v>41458</c:v>
                </c:pt>
                <c:pt idx="735">
                  <c:v>41459</c:v>
                </c:pt>
                <c:pt idx="736">
                  <c:v>41460</c:v>
                </c:pt>
                <c:pt idx="737">
                  <c:v>41463</c:v>
                </c:pt>
                <c:pt idx="738">
                  <c:v>41464</c:v>
                </c:pt>
                <c:pt idx="739">
                  <c:v>41465</c:v>
                </c:pt>
                <c:pt idx="740">
                  <c:v>41466</c:v>
                </c:pt>
                <c:pt idx="741">
                  <c:v>41467</c:v>
                </c:pt>
                <c:pt idx="742">
                  <c:v>41470</c:v>
                </c:pt>
                <c:pt idx="743">
                  <c:v>41471</c:v>
                </c:pt>
                <c:pt idx="744">
                  <c:v>41472</c:v>
                </c:pt>
                <c:pt idx="745">
                  <c:v>41473</c:v>
                </c:pt>
                <c:pt idx="746">
                  <c:v>41474</c:v>
                </c:pt>
                <c:pt idx="747">
                  <c:v>41477</c:v>
                </c:pt>
                <c:pt idx="748">
                  <c:v>41478</c:v>
                </c:pt>
                <c:pt idx="749">
                  <c:v>41479</c:v>
                </c:pt>
                <c:pt idx="750">
                  <c:v>41480</c:v>
                </c:pt>
                <c:pt idx="751">
                  <c:v>41481</c:v>
                </c:pt>
                <c:pt idx="752">
                  <c:v>41484</c:v>
                </c:pt>
                <c:pt idx="753">
                  <c:v>41485</c:v>
                </c:pt>
                <c:pt idx="754">
                  <c:v>41486</c:v>
                </c:pt>
                <c:pt idx="755">
                  <c:v>41487</c:v>
                </c:pt>
                <c:pt idx="756">
                  <c:v>41488</c:v>
                </c:pt>
                <c:pt idx="757">
                  <c:v>41491</c:v>
                </c:pt>
                <c:pt idx="758">
                  <c:v>41492</c:v>
                </c:pt>
                <c:pt idx="759">
                  <c:v>41493</c:v>
                </c:pt>
                <c:pt idx="760">
                  <c:v>41494</c:v>
                </c:pt>
                <c:pt idx="761">
                  <c:v>41495</c:v>
                </c:pt>
                <c:pt idx="762">
                  <c:v>41498</c:v>
                </c:pt>
                <c:pt idx="763">
                  <c:v>41499</c:v>
                </c:pt>
                <c:pt idx="764">
                  <c:v>41500</c:v>
                </c:pt>
                <c:pt idx="765">
                  <c:v>41501</c:v>
                </c:pt>
                <c:pt idx="766">
                  <c:v>41502</c:v>
                </c:pt>
                <c:pt idx="767">
                  <c:v>41505</c:v>
                </c:pt>
                <c:pt idx="768">
                  <c:v>41506</c:v>
                </c:pt>
                <c:pt idx="769">
                  <c:v>41507</c:v>
                </c:pt>
                <c:pt idx="770">
                  <c:v>41508</c:v>
                </c:pt>
                <c:pt idx="771">
                  <c:v>41509</c:v>
                </c:pt>
                <c:pt idx="772">
                  <c:v>41512</c:v>
                </c:pt>
                <c:pt idx="773">
                  <c:v>41513</c:v>
                </c:pt>
                <c:pt idx="774">
                  <c:v>41514</c:v>
                </c:pt>
                <c:pt idx="775">
                  <c:v>41515</c:v>
                </c:pt>
                <c:pt idx="776">
                  <c:v>41516</c:v>
                </c:pt>
                <c:pt idx="777">
                  <c:v>41519</c:v>
                </c:pt>
                <c:pt idx="778">
                  <c:v>41520</c:v>
                </c:pt>
                <c:pt idx="779">
                  <c:v>41521</c:v>
                </c:pt>
                <c:pt idx="780">
                  <c:v>41522</c:v>
                </c:pt>
                <c:pt idx="781">
                  <c:v>41523</c:v>
                </c:pt>
                <c:pt idx="782">
                  <c:v>41526</c:v>
                </c:pt>
                <c:pt idx="783">
                  <c:v>41527</c:v>
                </c:pt>
                <c:pt idx="784">
                  <c:v>41528</c:v>
                </c:pt>
                <c:pt idx="785">
                  <c:v>41529</c:v>
                </c:pt>
                <c:pt idx="786">
                  <c:v>41530</c:v>
                </c:pt>
                <c:pt idx="787">
                  <c:v>41534</c:v>
                </c:pt>
                <c:pt idx="788">
                  <c:v>41535</c:v>
                </c:pt>
                <c:pt idx="789">
                  <c:v>41536</c:v>
                </c:pt>
                <c:pt idx="790">
                  <c:v>41537</c:v>
                </c:pt>
                <c:pt idx="791">
                  <c:v>41540</c:v>
                </c:pt>
                <c:pt idx="792">
                  <c:v>41541</c:v>
                </c:pt>
                <c:pt idx="793">
                  <c:v>41542</c:v>
                </c:pt>
                <c:pt idx="794">
                  <c:v>41543</c:v>
                </c:pt>
                <c:pt idx="795">
                  <c:v>41544</c:v>
                </c:pt>
                <c:pt idx="796">
                  <c:v>41547</c:v>
                </c:pt>
                <c:pt idx="797">
                  <c:v>41548</c:v>
                </c:pt>
                <c:pt idx="798">
                  <c:v>41549</c:v>
                </c:pt>
                <c:pt idx="799">
                  <c:v>41550</c:v>
                </c:pt>
                <c:pt idx="800">
                  <c:v>41551</c:v>
                </c:pt>
                <c:pt idx="801">
                  <c:v>41554</c:v>
                </c:pt>
                <c:pt idx="802">
                  <c:v>41555</c:v>
                </c:pt>
                <c:pt idx="803">
                  <c:v>41556</c:v>
                </c:pt>
                <c:pt idx="804">
                  <c:v>41557</c:v>
                </c:pt>
                <c:pt idx="805">
                  <c:v>41558</c:v>
                </c:pt>
                <c:pt idx="806">
                  <c:v>41561</c:v>
                </c:pt>
                <c:pt idx="807">
                  <c:v>41562</c:v>
                </c:pt>
                <c:pt idx="808">
                  <c:v>41563</c:v>
                </c:pt>
                <c:pt idx="809">
                  <c:v>41564</c:v>
                </c:pt>
                <c:pt idx="810">
                  <c:v>41565</c:v>
                </c:pt>
                <c:pt idx="811">
                  <c:v>41568</c:v>
                </c:pt>
                <c:pt idx="812">
                  <c:v>41569</c:v>
                </c:pt>
                <c:pt idx="813">
                  <c:v>41570</c:v>
                </c:pt>
                <c:pt idx="814">
                  <c:v>41571</c:v>
                </c:pt>
                <c:pt idx="815">
                  <c:v>41572</c:v>
                </c:pt>
                <c:pt idx="816">
                  <c:v>41575</c:v>
                </c:pt>
                <c:pt idx="817">
                  <c:v>41576</c:v>
                </c:pt>
                <c:pt idx="818">
                  <c:v>41577</c:v>
                </c:pt>
                <c:pt idx="819">
                  <c:v>41578</c:v>
                </c:pt>
                <c:pt idx="820">
                  <c:v>41579</c:v>
                </c:pt>
                <c:pt idx="821">
                  <c:v>41582</c:v>
                </c:pt>
                <c:pt idx="822">
                  <c:v>41583</c:v>
                </c:pt>
                <c:pt idx="823">
                  <c:v>41584</c:v>
                </c:pt>
                <c:pt idx="824">
                  <c:v>41585</c:v>
                </c:pt>
                <c:pt idx="825">
                  <c:v>41586</c:v>
                </c:pt>
                <c:pt idx="826">
                  <c:v>41589</c:v>
                </c:pt>
                <c:pt idx="827">
                  <c:v>41590</c:v>
                </c:pt>
                <c:pt idx="828">
                  <c:v>41591</c:v>
                </c:pt>
                <c:pt idx="829">
                  <c:v>41592</c:v>
                </c:pt>
                <c:pt idx="830">
                  <c:v>41593</c:v>
                </c:pt>
                <c:pt idx="831">
                  <c:v>41597</c:v>
                </c:pt>
                <c:pt idx="832">
                  <c:v>41598</c:v>
                </c:pt>
                <c:pt idx="833">
                  <c:v>41599</c:v>
                </c:pt>
                <c:pt idx="834">
                  <c:v>41600</c:v>
                </c:pt>
                <c:pt idx="835">
                  <c:v>41603</c:v>
                </c:pt>
                <c:pt idx="836">
                  <c:v>41604</c:v>
                </c:pt>
                <c:pt idx="837">
                  <c:v>41605</c:v>
                </c:pt>
                <c:pt idx="838">
                  <c:v>41606</c:v>
                </c:pt>
                <c:pt idx="839">
                  <c:v>41607</c:v>
                </c:pt>
                <c:pt idx="840">
                  <c:v>41610</c:v>
                </c:pt>
                <c:pt idx="841">
                  <c:v>41611</c:v>
                </c:pt>
                <c:pt idx="842">
                  <c:v>41612</c:v>
                </c:pt>
                <c:pt idx="843">
                  <c:v>41613</c:v>
                </c:pt>
                <c:pt idx="844">
                  <c:v>41614</c:v>
                </c:pt>
                <c:pt idx="845">
                  <c:v>41617</c:v>
                </c:pt>
                <c:pt idx="846">
                  <c:v>41618</c:v>
                </c:pt>
                <c:pt idx="847">
                  <c:v>41619</c:v>
                </c:pt>
                <c:pt idx="848">
                  <c:v>41621</c:v>
                </c:pt>
                <c:pt idx="849">
                  <c:v>41624</c:v>
                </c:pt>
                <c:pt idx="850">
                  <c:v>41625</c:v>
                </c:pt>
                <c:pt idx="851">
                  <c:v>41626</c:v>
                </c:pt>
                <c:pt idx="852">
                  <c:v>41627</c:v>
                </c:pt>
                <c:pt idx="853">
                  <c:v>41628</c:v>
                </c:pt>
                <c:pt idx="854">
                  <c:v>41631</c:v>
                </c:pt>
                <c:pt idx="855">
                  <c:v>41632</c:v>
                </c:pt>
                <c:pt idx="856">
                  <c:v>41634</c:v>
                </c:pt>
                <c:pt idx="857">
                  <c:v>41635</c:v>
                </c:pt>
                <c:pt idx="858">
                  <c:v>41638</c:v>
                </c:pt>
                <c:pt idx="859">
                  <c:v>41639</c:v>
                </c:pt>
                <c:pt idx="860">
                  <c:v>41641</c:v>
                </c:pt>
                <c:pt idx="861">
                  <c:v>41642</c:v>
                </c:pt>
                <c:pt idx="862">
                  <c:v>41645</c:v>
                </c:pt>
                <c:pt idx="863">
                  <c:v>41646</c:v>
                </c:pt>
                <c:pt idx="864">
                  <c:v>41647</c:v>
                </c:pt>
                <c:pt idx="865">
                  <c:v>41648</c:v>
                </c:pt>
                <c:pt idx="866">
                  <c:v>41649</c:v>
                </c:pt>
                <c:pt idx="867">
                  <c:v>41652</c:v>
                </c:pt>
                <c:pt idx="868">
                  <c:v>41653</c:v>
                </c:pt>
                <c:pt idx="869">
                  <c:v>41654</c:v>
                </c:pt>
                <c:pt idx="870">
                  <c:v>41655</c:v>
                </c:pt>
                <c:pt idx="871">
                  <c:v>41656</c:v>
                </c:pt>
                <c:pt idx="872">
                  <c:v>41659</c:v>
                </c:pt>
                <c:pt idx="873">
                  <c:v>41660</c:v>
                </c:pt>
                <c:pt idx="874">
                  <c:v>41661</c:v>
                </c:pt>
                <c:pt idx="875">
                  <c:v>41662</c:v>
                </c:pt>
                <c:pt idx="876">
                  <c:v>41663</c:v>
                </c:pt>
                <c:pt idx="877">
                  <c:v>41666</c:v>
                </c:pt>
                <c:pt idx="878">
                  <c:v>41667</c:v>
                </c:pt>
                <c:pt idx="879">
                  <c:v>41668</c:v>
                </c:pt>
                <c:pt idx="880">
                  <c:v>41669</c:v>
                </c:pt>
                <c:pt idx="881">
                  <c:v>41670</c:v>
                </c:pt>
                <c:pt idx="882">
                  <c:v>41674</c:v>
                </c:pt>
                <c:pt idx="883">
                  <c:v>41675</c:v>
                </c:pt>
                <c:pt idx="884">
                  <c:v>41676</c:v>
                </c:pt>
                <c:pt idx="885">
                  <c:v>41677</c:v>
                </c:pt>
                <c:pt idx="886">
                  <c:v>41680</c:v>
                </c:pt>
                <c:pt idx="887">
                  <c:v>41681</c:v>
                </c:pt>
                <c:pt idx="888">
                  <c:v>41682</c:v>
                </c:pt>
                <c:pt idx="889">
                  <c:v>41683</c:v>
                </c:pt>
                <c:pt idx="890">
                  <c:v>41684</c:v>
                </c:pt>
                <c:pt idx="891">
                  <c:v>41687</c:v>
                </c:pt>
                <c:pt idx="892">
                  <c:v>41688</c:v>
                </c:pt>
                <c:pt idx="893">
                  <c:v>41689</c:v>
                </c:pt>
                <c:pt idx="894">
                  <c:v>41690</c:v>
                </c:pt>
                <c:pt idx="895">
                  <c:v>41691</c:v>
                </c:pt>
                <c:pt idx="896">
                  <c:v>41694</c:v>
                </c:pt>
                <c:pt idx="897">
                  <c:v>41695</c:v>
                </c:pt>
                <c:pt idx="898">
                  <c:v>41696</c:v>
                </c:pt>
                <c:pt idx="899">
                  <c:v>41697</c:v>
                </c:pt>
                <c:pt idx="900">
                  <c:v>41698</c:v>
                </c:pt>
                <c:pt idx="901">
                  <c:v>41701</c:v>
                </c:pt>
                <c:pt idx="902">
                  <c:v>41702</c:v>
                </c:pt>
                <c:pt idx="903">
                  <c:v>41703</c:v>
                </c:pt>
                <c:pt idx="904">
                  <c:v>41704</c:v>
                </c:pt>
                <c:pt idx="905">
                  <c:v>41705</c:v>
                </c:pt>
                <c:pt idx="906">
                  <c:v>41708</c:v>
                </c:pt>
                <c:pt idx="907">
                  <c:v>41709</c:v>
                </c:pt>
                <c:pt idx="908">
                  <c:v>41710</c:v>
                </c:pt>
                <c:pt idx="909">
                  <c:v>41711</c:v>
                </c:pt>
                <c:pt idx="910">
                  <c:v>41712</c:v>
                </c:pt>
                <c:pt idx="911">
                  <c:v>41716</c:v>
                </c:pt>
                <c:pt idx="912">
                  <c:v>41717</c:v>
                </c:pt>
                <c:pt idx="913">
                  <c:v>41718</c:v>
                </c:pt>
                <c:pt idx="914">
                  <c:v>41719</c:v>
                </c:pt>
                <c:pt idx="915">
                  <c:v>41722</c:v>
                </c:pt>
                <c:pt idx="916">
                  <c:v>41723</c:v>
                </c:pt>
                <c:pt idx="917">
                  <c:v>41724</c:v>
                </c:pt>
                <c:pt idx="918">
                  <c:v>41725</c:v>
                </c:pt>
                <c:pt idx="919">
                  <c:v>41726</c:v>
                </c:pt>
                <c:pt idx="920">
                  <c:v>41729</c:v>
                </c:pt>
                <c:pt idx="921">
                  <c:v>41730</c:v>
                </c:pt>
                <c:pt idx="922">
                  <c:v>41731</c:v>
                </c:pt>
                <c:pt idx="923">
                  <c:v>41732</c:v>
                </c:pt>
                <c:pt idx="924">
                  <c:v>41733</c:v>
                </c:pt>
                <c:pt idx="925">
                  <c:v>41736</c:v>
                </c:pt>
                <c:pt idx="926">
                  <c:v>41737</c:v>
                </c:pt>
                <c:pt idx="927">
                  <c:v>41738</c:v>
                </c:pt>
                <c:pt idx="928">
                  <c:v>41739</c:v>
                </c:pt>
                <c:pt idx="929">
                  <c:v>41740</c:v>
                </c:pt>
                <c:pt idx="930">
                  <c:v>41743</c:v>
                </c:pt>
                <c:pt idx="931">
                  <c:v>41744</c:v>
                </c:pt>
                <c:pt idx="932">
                  <c:v>41745</c:v>
                </c:pt>
                <c:pt idx="933">
                  <c:v>41750</c:v>
                </c:pt>
                <c:pt idx="934">
                  <c:v>41751</c:v>
                </c:pt>
                <c:pt idx="935">
                  <c:v>41752</c:v>
                </c:pt>
                <c:pt idx="936">
                  <c:v>41753</c:v>
                </c:pt>
                <c:pt idx="937">
                  <c:v>41754</c:v>
                </c:pt>
                <c:pt idx="938">
                  <c:v>41757</c:v>
                </c:pt>
                <c:pt idx="939">
                  <c:v>41758</c:v>
                </c:pt>
                <c:pt idx="940">
                  <c:v>41759</c:v>
                </c:pt>
                <c:pt idx="941">
                  <c:v>41761</c:v>
                </c:pt>
                <c:pt idx="942">
                  <c:v>41764</c:v>
                </c:pt>
                <c:pt idx="943">
                  <c:v>41765</c:v>
                </c:pt>
                <c:pt idx="944">
                  <c:v>41766</c:v>
                </c:pt>
                <c:pt idx="945">
                  <c:v>41767</c:v>
                </c:pt>
                <c:pt idx="946">
                  <c:v>41768</c:v>
                </c:pt>
                <c:pt idx="947">
                  <c:v>41771</c:v>
                </c:pt>
                <c:pt idx="948">
                  <c:v>41772</c:v>
                </c:pt>
                <c:pt idx="949">
                  <c:v>41773</c:v>
                </c:pt>
                <c:pt idx="950">
                  <c:v>41774</c:v>
                </c:pt>
                <c:pt idx="951">
                  <c:v>41775</c:v>
                </c:pt>
                <c:pt idx="952">
                  <c:v>41778</c:v>
                </c:pt>
                <c:pt idx="953">
                  <c:v>41779</c:v>
                </c:pt>
                <c:pt idx="954">
                  <c:v>41780</c:v>
                </c:pt>
                <c:pt idx="955">
                  <c:v>41781</c:v>
                </c:pt>
                <c:pt idx="956">
                  <c:v>41782</c:v>
                </c:pt>
                <c:pt idx="957">
                  <c:v>41785</c:v>
                </c:pt>
                <c:pt idx="958">
                  <c:v>41786</c:v>
                </c:pt>
                <c:pt idx="959">
                  <c:v>41787</c:v>
                </c:pt>
                <c:pt idx="960">
                  <c:v>41788</c:v>
                </c:pt>
                <c:pt idx="961">
                  <c:v>41789</c:v>
                </c:pt>
                <c:pt idx="962">
                  <c:v>41792</c:v>
                </c:pt>
                <c:pt idx="963">
                  <c:v>41793</c:v>
                </c:pt>
                <c:pt idx="964">
                  <c:v>41794</c:v>
                </c:pt>
                <c:pt idx="965">
                  <c:v>41795</c:v>
                </c:pt>
                <c:pt idx="966">
                  <c:v>41796</c:v>
                </c:pt>
                <c:pt idx="967">
                  <c:v>41799</c:v>
                </c:pt>
                <c:pt idx="968">
                  <c:v>41800</c:v>
                </c:pt>
                <c:pt idx="969">
                  <c:v>41801</c:v>
                </c:pt>
                <c:pt idx="970">
                  <c:v>41802</c:v>
                </c:pt>
                <c:pt idx="971">
                  <c:v>41803</c:v>
                </c:pt>
                <c:pt idx="972">
                  <c:v>41806</c:v>
                </c:pt>
                <c:pt idx="973">
                  <c:v>41807</c:v>
                </c:pt>
                <c:pt idx="974">
                  <c:v>41808</c:v>
                </c:pt>
                <c:pt idx="975">
                  <c:v>41809</c:v>
                </c:pt>
                <c:pt idx="976">
                  <c:v>41810</c:v>
                </c:pt>
                <c:pt idx="977">
                  <c:v>41813</c:v>
                </c:pt>
                <c:pt idx="978">
                  <c:v>41814</c:v>
                </c:pt>
                <c:pt idx="979">
                  <c:v>41815</c:v>
                </c:pt>
                <c:pt idx="980">
                  <c:v>41816</c:v>
                </c:pt>
                <c:pt idx="981">
                  <c:v>41817</c:v>
                </c:pt>
                <c:pt idx="982">
                  <c:v>41820</c:v>
                </c:pt>
                <c:pt idx="983">
                  <c:v>41821</c:v>
                </c:pt>
                <c:pt idx="984">
                  <c:v>41822</c:v>
                </c:pt>
                <c:pt idx="985">
                  <c:v>41823</c:v>
                </c:pt>
                <c:pt idx="986">
                  <c:v>41824</c:v>
                </c:pt>
                <c:pt idx="987">
                  <c:v>41827</c:v>
                </c:pt>
                <c:pt idx="988">
                  <c:v>41828</c:v>
                </c:pt>
                <c:pt idx="989">
                  <c:v>41829</c:v>
                </c:pt>
                <c:pt idx="990">
                  <c:v>41830</c:v>
                </c:pt>
                <c:pt idx="991">
                  <c:v>41831</c:v>
                </c:pt>
                <c:pt idx="992">
                  <c:v>41834</c:v>
                </c:pt>
                <c:pt idx="993">
                  <c:v>41835</c:v>
                </c:pt>
                <c:pt idx="994">
                  <c:v>41836</c:v>
                </c:pt>
                <c:pt idx="995">
                  <c:v>41837</c:v>
                </c:pt>
                <c:pt idx="996">
                  <c:v>41838</c:v>
                </c:pt>
                <c:pt idx="997">
                  <c:v>41841</c:v>
                </c:pt>
                <c:pt idx="998">
                  <c:v>41842</c:v>
                </c:pt>
                <c:pt idx="999">
                  <c:v>41843</c:v>
                </c:pt>
                <c:pt idx="1000">
                  <c:v>41844</c:v>
                </c:pt>
                <c:pt idx="1001">
                  <c:v>41845</c:v>
                </c:pt>
                <c:pt idx="1002">
                  <c:v>41848</c:v>
                </c:pt>
                <c:pt idx="1003">
                  <c:v>41849</c:v>
                </c:pt>
                <c:pt idx="1004">
                  <c:v>41850</c:v>
                </c:pt>
                <c:pt idx="1005">
                  <c:v>41851</c:v>
                </c:pt>
                <c:pt idx="1006">
                  <c:v>41852</c:v>
                </c:pt>
                <c:pt idx="1007">
                  <c:v>41855</c:v>
                </c:pt>
                <c:pt idx="1008">
                  <c:v>41856</c:v>
                </c:pt>
                <c:pt idx="1009">
                  <c:v>41857</c:v>
                </c:pt>
                <c:pt idx="1010">
                  <c:v>41858</c:v>
                </c:pt>
                <c:pt idx="1011">
                  <c:v>41859</c:v>
                </c:pt>
                <c:pt idx="1012">
                  <c:v>41862</c:v>
                </c:pt>
                <c:pt idx="1013">
                  <c:v>41863</c:v>
                </c:pt>
                <c:pt idx="1014">
                  <c:v>41864</c:v>
                </c:pt>
                <c:pt idx="1015">
                  <c:v>41865</c:v>
                </c:pt>
                <c:pt idx="1016">
                  <c:v>41866</c:v>
                </c:pt>
                <c:pt idx="1017">
                  <c:v>41869</c:v>
                </c:pt>
                <c:pt idx="1018">
                  <c:v>41870</c:v>
                </c:pt>
                <c:pt idx="1019">
                  <c:v>41871</c:v>
                </c:pt>
                <c:pt idx="1020">
                  <c:v>41872</c:v>
                </c:pt>
                <c:pt idx="1021">
                  <c:v>41873</c:v>
                </c:pt>
                <c:pt idx="1022">
                  <c:v>41876</c:v>
                </c:pt>
                <c:pt idx="1023">
                  <c:v>41877</c:v>
                </c:pt>
                <c:pt idx="1024">
                  <c:v>41878</c:v>
                </c:pt>
                <c:pt idx="1025">
                  <c:v>41879</c:v>
                </c:pt>
                <c:pt idx="1026">
                  <c:v>41880</c:v>
                </c:pt>
                <c:pt idx="1027">
                  <c:v>41883</c:v>
                </c:pt>
                <c:pt idx="1028">
                  <c:v>41884</c:v>
                </c:pt>
                <c:pt idx="1029">
                  <c:v>41885</c:v>
                </c:pt>
                <c:pt idx="1030">
                  <c:v>41886</c:v>
                </c:pt>
                <c:pt idx="1031">
                  <c:v>41887</c:v>
                </c:pt>
                <c:pt idx="1032">
                  <c:v>41890</c:v>
                </c:pt>
                <c:pt idx="1033">
                  <c:v>41891</c:v>
                </c:pt>
                <c:pt idx="1034">
                  <c:v>41892</c:v>
                </c:pt>
                <c:pt idx="1035">
                  <c:v>41893</c:v>
                </c:pt>
                <c:pt idx="1036">
                  <c:v>41894</c:v>
                </c:pt>
                <c:pt idx="1037">
                  <c:v>41897</c:v>
                </c:pt>
                <c:pt idx="1038">
                  <c:v>41899</c:v>
                </c:pt>
                <c:pt idx="1039">
                  <c:v>41900</c:v>
                </c:pt>
                <c:pt idx="1040">
                  <c:v>41901</c:v>
                </c:pt>
                <c:pt idx="1041">
                  <c:v>41904</c:v>
                </c:pt>
                <c:pt idx="1042">
                  <c:v>41905</c:v>
                </c:pt>
                <c:pt idx="1043">
                  <c:v>41906</c:v>
                </c:pt>
                <c:pt idx="1044">
                  <c:v>41907</c:v>
                </c:pt>
                <c:pt idx="1045">
                  <c:v>41908</c:v>
                </c:pt>
                <c:pt idx="1046">
                  <c:v>41911</c:v>
                </c:pt>
                <c:pt idx="1047">
                  <c:v>41912</c:v>
                </c:pt>
                <c:pt idx="1048">
                  <c:v>41913</c:v>
                </c:pt>
                <c:pt idx="1049">
                  <c:v>41914</c:v>
                </c:pt>
                <c:pt idx="1050">
                  <c:v>41915</c:v>
                </c:pt>
                <c:pt idx="1051">
                  <c:v>41918</c:v>
                </c:pt>
                <c:pt idx="1052">
                  <c:v>41919</c:v>
                </c:pt>
                <c:pt idx="1053">
                  <c:v>41920</c:v>
                </c:pt>
                <c:pt idx="1054">
                  <c:v>41921</c:v>
                </c:pt>
                <c:pt idx="1055">
                  <c:v>41922</c:v>
                </c:pt>
                <c:pt idx="1056">
                  <c:v>41925</c:v>
                </c:pt>
                <c:pt idx="1057">
                  <c:v>41926</c:v>
                </c:pt>
                <c:pt idx="1058">
                  <c:v>41927</c:v>
                </c:pt>
                <c:pt idx="1059">
                  <c:v>41928</c:v>
                </c:pt>
                <c:pt idx="1060">
                  <c:v>41929</c:v>
                </c:pt>
                <c:pt idx="1061">
                  <c:v>41932</c:v>
                </c:pt>
                <c:pt idx="1062">
                  <c:v>41933</c:v>
                </c:pt>
                <c:pt idx="1063">
                  <c:v>41934</c:v>
                </c:pt>
                <c:pt idx="1064">
                  <c:v>41935</c:v>
                </c:pt>
                <c:pt idx="1065">
                  <c:v>41936</c:v>
                </c:pt>
                <c:pt idx="1066">
                  <c:v>41939</c:v>
                </c:pt>
                <c:pt idx="1067">
                  <c:v>41940</c:v>
                </c:pt>
                <c:pt idx="1068">
                  <c:v>41941</c:v>
                </c:pt>
                <c:pt idx="1069">
                  <c:v>41942</c:v>
                </c:pt>
                <c:pt idx="1070">
                  <c:v>41943</c:v>
                </c:pt>
                <c:pt idx="1071">
                  <c:v>41946</c:v>
                </c:pt>
                <c:pt idx="1072">
                  <c:v>41947</c:v>
                </c:pt>
                <c:pt idx="1073">
                  <c:v>41948</c:v>
                </c:pt>
                <c:pt idx="1074">
                  <c:v>41949</c:v>
                </c:pt>
                <c:pt idx="1075">
                  <c:v>41950</c:v>
                </c:pt>
                <c:pt idx="1076">
                  <c:v>41953</c:v>
                </c:pt>
                <c:pt idx="1077">
                  <c:v>41954</c:v>
                </c:pt>
                <c:pt idx="1078">
                  <c:v>41955</c:v>
                </c:pt>
                <c:pt idx="1079">
                  <c:v>41956</c:v>
                </c:pt>
                <c:pt idx="1080">
                  <c:v>41957</c:v>
                </c:pt>
                <c:pt idx="1081">
                  <c:v>41961</c:v>
                </c:pt>
                <c:pt idx="1082">
                  <c:v>41962</c:v>
                </c:pt>
                <c:pt idx="1083">
                  <c:v>41963</c:v>
                </c:pt>
                <c:pt idx="1084">
                  <c:v>41964</c:v>
                </c:pt>
                <c:pt idx="1085">
                  <c:v>41967</c:v>
                </c:pt>
                <c:pt idx="1086">
                  <c:v>41968</c:v>
                </c:pt>
                <c:pt idx="1087">
                  <c:v>41969</c:v>
                </c:pt>
                <c:pt idx="1088">
                  <c:v>41970</c:v>
                </c:pt>
                <c:pt idx="1089">
                  <c:v>41971</c:v>
                </c:pt>
                <c:pt idx="1090">
                  <c:v>41974</c:v>
                </c:pt>
                <c:pt idx="1091">
                  <c:v>41975</c:v>
                </c:pt>
                <c:pt idx="1092">
                  <c:v>41976</c:v>
                </c:pt>
                <c:pt idx="1093">
                  <c:v>41977</c:v>
                </c:pt>
                <c:pt idx="1094">
                  <c:v>41978</c:v>
                </c:pt>
                <c:pt idx="1095">
                  <c:v>41981</c:v>
                </c:pt>
                <c:pt idx="1096">
                  <c:v>41982</c:v>
                </c:pt>
                <c:pt idx="1097">
                  <c:v>41983</c:v>
                </c:pt>
                <c:pt idx="1098">
                  <c:v>41984</c:v>
                </c:pt>
                <c:pt idx="1099">
                  <c:v>41988</c:v>
                </c:pt>
                <c:pt idx="1100">
                  <c:v>41989</c:v>
                </c:pt>
                <c:pt idx="1101">
                  <c:v>41990</c:v>
                </c:pt>
                <c:pt idx="1102">
                  <c:v>41991</c:v>
                </c:pt>
                <c:pt idx="1103">
                  <c:v>41992</c:v>
                </c:pt>
                <c:pt idx="1104">
                  <c:v>41995</c:v>
                </c:pt>
                <c:pt idx="1105">
                  <c:v>41996</c:v>
                </c:pt>
                <c:pt idx="1106">
                  <c:v>41997</c:v>
                </c:pt>
                <c:pt idx="1107">
                  <c:v>41999</c:v>
                </c:pt>
                <c:pt idx="1108">
                  <c:v>42002</c:v>
                </c:pt>
                <c:pt idx="1109">
                  <c:v>42003</c:v>
                </c:pt>
                <c:pt idx="1110">
                  <c:v>42004</c:v>
                </c:pt>
                <c:pt idx="1111">
                  <c:v>42006</c:v>
                </c:pt>
                <c:pt idx="1112">
                  <c:v>42009</c:v>
                </c:pt>
                <c:pt idx="1113">
                  <c:v>42010</c:v>
                </c:pt>
                <c:pt idx="1114">
                  <c:v>42011</c:v>
                </c:pt>
                <c:pt idx="1115">
                  <c:v>42012</c:v>
                </c:pt>
                <c:pt idx="1116">
                  <c:v>42013</c:v>
                </c:pt>
                <c:pt idx="1117">
                  <c:v>42016</c:v>
                </c:pt>
                <c:pt idx="1118">
                  <c:v>42017</c:v>
                </c:pt>
                <c:pt idx="1119">
                  <c:v>42018</c:v>
                </c:pt>
                <c:pt idx="1120">
                  <c:v>42019</c:v>
                </c:pt>
                <c:pt idx="1121">
                  <c:v>42020</c:v>
                </c:pt>
                <c:pt idx="1122">
                  <c:v>42023</c:v>
                </c:pt>
                <c:pt idx="1123">
                  <c:v>42024</c:v>
                </c:pt>
                <c:pt idx="1124">
                  <c:v>42025</c:v>
                </c:pt>
                <c:pt idx="1125">
                  <c:v>42026</c:v>
                </c:pt>
                <c:pt idx="1126">
                  <c:v>42027</c:v>
                </c:pt>
                <c:pt idx="1127">
                  <c:v>42030</c:v>
                </c:pt>
                <c:pt idx="1128">
                  <c:v>42031</c:v>
                </c:pt>
                <c:pt idx="1129">
                  <c:v>42032</c:v>
                </c:pt>
                <c:pt idx="1130">
                  <c:v>42033</c:v>
                </c:pt>
                <c:pt idx="1131">
                  <c:v>42034</c:v>
                </c:pt>
                <c:pt idx="1132">
                  <c:v>42038</c:v>
                </c:pt>
                <c:pt idx="1133">
                  <c:v>42039</c:v>
                </c:pt>
                <c:pt idx="1134">
                  <c:v>42040</c:v>
                </c:pt>
                <c:pt idx="1135">
                  <c:v>42041</c:v>
                </c:pt>
                <c:pt idx="1136">
                  <c:v>42044</c:v>
                </c:pt>
                <c:pt idx="1137">
                  <c:v>42045</c:v>
                </c:pt>
                <c:pt idx="1138">
                  <c:v>42046</c:v>
                </c:pt>
                <c:pt idx="1139">
                  <c:v>42047</c:v>
                </c:pt>
                <c:pt idx="1140">
                  <c:v>42048</c:v>
                </c:pt>
                <c:pt idx="1141">
                  <c:v>42051</c:v>
                </c:pt>
                <c:pt idx="1142">
                  <c:v>42052</c:v>
                </c:pt>
                <c:pt idx="1143">
                  <c:v>42053</c:v>
                </c:pt>
                <c:pt idx="1144">
                  <c:v>42054</c:v>
                </c:pt>
                <c:pt idx="1145">
                  <c:v>42055</c:v>
                </c:pt>
                <c:pt idx="1146">
                  <c:v>42058</c:v>
                </c:pt>
                <c:pt idx="1147">
                  <c:v>42059</c:v>
                </c:pt>
                <c:pt idx="1148">
                  <c:v>42060</c:v>
                </c:pt>
                <c:pt idx="1149">
                  <c:v>42061</c:v>
                </c:pt>
                <c:pt idx="1150">
                  <c:v>42062</c:v>
                </c:pt>
                <c:pt idx="1151">
                  <c:v>42065</c:v>
                </c:pt>
                <c:pt idx="1152">
                  <c:v>42066</c:v>
                </c:pt>
                <c:pt idx="1153">
                  <c:v>42067</c:v>
                </c:pt>
                <c:pt idx="1154">
                  <c:v>42068</c:v>
                </c:pt>
                <c:pt idx="1155">
                  <c:v>42069</c:v>
                </c:pt>
                <c:pt idx="1156">
                  <c:v>42072</c:v>
                </c:pt>
                <c:pt idx="1157">
                  <c:v>42073</c:v>
                </c:pt>
                <c:pt idx="1158">
                  <c:v>42074</c:v>
                </c:pt>
                <c:pt idx="1159">
                  <c:v>42075</c:v>
                </c:pt>
                <c:pt idx="1160">
                  <c:v>42076</c:v>
                </c:pt>
                <c:pt idx="1161">
                  <c:v>42080</c:v>
                </c:pt>
                <c:pt idx="1162">
                  <c:v>42081</c:v>
                </c:pt>
                <c:pt idx="1163">
                  <c:v>42082</c:v>
                </c:pt>
                <c:pt idx="1164">
                  <c:v>42083</c:v>
                </c:pt>
                <c:pt idx="1165">
                  <c:v>42086</c:v>
                </c:pt>
                <c:pt idx="1166">
                  <c:v>42087</c:v>
                </c:pt>
                <c:pt idx="1167">
                  <c:v>42088</c:v>
                </c:pt>
                <c:pt idx="1168">
                  <c:v>42089</c:v>
                </c:pt>
                <c:pt idx="1169">
                  <c:v>42090</c:v>
                </c:pt>
                <c:pt idx="1170">
                  <c:v>42093</c:v>
                </c:pt>
                <c:pt idx="1171">
                  <c:v>42094</c:v>
                </c:pt>
                <c:pt idx="1172">
                  <c:v>42095</c:v>
                </c:pt>
                <c:pt idx="1173">
                  <c:v>42100</c:v>
                </c:pt>
                <c:pt idx="1174">
                  <c:v>42101</c:v>
                </c:pt>
                <c:pt idx="1175">
                  <c:v>42102</c:v>
                </c:pt>
                <c:pt idx="1176">
                  <c:v>42103</c:v>
                </c:pt>
                <c:pt idx="1177">
                  <c:v>42104</c:v>
                </c:pt>
                <c:pt idx="1178">
                  <c:v>42107</c:v>
                </c:pt>
                <c:pt idx="1179">
                  <c:v>42108</c:v>
                </c:pt>
                <c:pt idx="1180">
                  <c:v>42109</c:v>
                </c:pt>
                <c:pt idx="1181">
                  <c:v>42110</c:v>
                </c:pt>
                <c:pt idx="1182">
                  <c:v>42111</c:v>
                </c:pt>
                <c:pt idx="1183">
                  <c:v>42114</c:v>
                </c:pt>
                <c:pt idx="1184">
                  <c:v>42115</c:v>
                </c:pt>
                <c:pt idx="1185">
                  <c:v>42116</c:v>
                </c:pt>
                <c:pt idx="1186">
                  <c:v>42117</c:v>
                </c:pt>
                <c:pt idx="1187">
                  <c:v>42118</c:v>
                </c:pt>
                <c:pt idx="1188">
                  <c:v>42121</c:v>
                </c:pt>
                <c:pt idx="1189">
                  <c:v>42122</c:v>
                </c:pt>
                <c:pt idx="1190">
                  <c:v>42123</c:v>
                </c:pt>
                <c:pt idx="1191">
                  <c:v>42124</c:v>
                </c:pt>
                <c:pt idx="1192">
                  <c:v>42128</c:v>
                </c:pt>
                <c:pt idx="1193">
                  <c:v>42129</c:v>
                </c:pt>
                <c:pt idx="1194">
                  <c:v>42130</c:v>
                </c:pt>
                <c:pt idx="1195">
                  <c:v>42131</c:v>
                </c:pt>
                <c:pt idx="1196">
                  <c:v>42132</c:v>
                </c:pt>
                <c:pt idx="1197">
                  <c:v>42135</c:v>
                </c:pt>
                <c:pt idx="1198">
                  <c:v>42136</c:v>
                </c:pt>
                <c:pt idx="1199">
                  <c:v>42137</c:v>
                </c:pt>
                <c:pt idx="1200">
                  <c:v>42138</c:v>
                </c:pt>
                <c:pt idx="1201">
                  <c:v>42139</c:v>
                </c:pt>
                <c:pt idx="1202">
                  <c:v>42142</c:v>
                </c:pt>
                <c:pt idx="1203">
                  <c:v>42143</c:v>
                </c:pt>
                <c:pt idx="1204">
                  <c:v>42144</c:v>
                </c:pt>
                <c:pt idx="1205">
                  <c:v>42145</c:v>
                </c:pt>
                <c:pt idx="1206">
                  <c:v>42146</c:v>
                </c:pt>
                <c:pt idx="1207">
                  <c:v>42149</c:v>
                </c:pt>
                <c:pt idx="1208">
                  <c:v>42150</c:v>
                </c:pt>
                <c:pt idx="1209">
                  <c:v>42151</c:v>
                </c:pt>
                <c:pt idx="1210">
                  <c:v>42152</c:v>
                </c:pt>
                <c:pt idx="1211">
                  <c:v>42153</c:v>
                </c:pt>
                <c:pt idx="1212">
                  <c:v>42156</c:v>
                </c:pt>
                <c:pt idx="1213">
                  <c:v>42157</c:v>
                </c:pt>
                <c:pt idx="1214">
                  <c:v>42158</c:v>
                </c:pt>
                <c:pt idx="1215">
                  <c:v>42159</c:v>
                </c:pt>
                <c:pt idx="1216">
                  <c:v>42160</c:v>
                </c:pt>
                <c:pt idx="1217">
                  <c:v>42163</c:v>
                </c:pt>
                <c:pt idx="1218">
                  <c:v>42164</c:v>
                </c:pt>
                <c:pt idx="1219">
                  <c:v>42165</c:v>
                </c:pt>
                <c:pt idx="1220">
                  <c:v>42166</c:v>
                </c:pt>
                <c:pt idx="1221">
                  <c:v>42167</c:v>
                </c:pt>
                <c:pt idx="1222">
                  <c:v>42170</c:v>
                </c:pt>
                <c:pt idx="1223">
                  <c:v>42171</c:v>
                </c:pt>
                <c:pt idx="1224">
                  <c:v>42172</c:v>
                </c:pt>
                <c:pt idx="1225">
                  <c:v>42173</c:v>
                </c:pt>
                <c:pt idx="1226">
                  <c:v>42174</c:v>
                </c:pt>
                <c:pt idx="1227">
                  <c:v>42177</c:v>
                </c:pt>
                <c:pt idx="1228">
                  <c:v>42178</c:v>
                </c:pt>
                <c:pt idx="1229">
                  <c:v>42179</c:v>
                </c:pt>
                <c:pt idx="1230">
                  <c:v>42180</c:v>
                </c:pt>
                <c:pt idx="1231">
                  <c:v>42181</c:v>
                </c:pt>
                <c:pt idx="1232">
                  <c:v>42184</c:v>
                </c:pt>
                <c:pt idx="1233">
                  <c:v>42185</c:v>
                </c:pt>
                <c:pt idx="1234">
                  <c:v>42186</c:v>
                </c:pt>
                <c:pt idx="1235">
                  <c:v>42187</c:v>
                </c:pt>
                <c:pt idx="1236">
                  <c:v>42188</c:v>
                </c:pt>
                <c:pt idx="1237">
                  <c:v>42191</c:v>
                </c:pt>
                <c:pt idx="1238">
                  <c:v>42192</c:v>
                </c:pt>
                <c:pt idx="1239">
                  <c:v>42193</c:v>
                </c:pt>
                <c:pt idx="1240">
                  <c:v>42194</c:v>
                </c:pt>
                <c:pt idx="1241">
                  <c:v>42195</c:v>
                </c:pt>
                <c:pt idx="1242">
                  <c:v>42198</c:v>
                </c:pt>
                <c:pt idx="1243">
                  <c:v>42199</c:v>
                </c:pt>
                <c:pt idx="1244">
                  <c:v>42200</c:v>
                </c:pt>
                <c:pt idx="1245">
                  <c:v>42201</c:v>
                </c:pt>
                <c:pt idx="1246">
                  <c:v>42202</c:v>
                </c:pt>
                <c:pt idx="1247">
                  <c:v>42205</c:v>
                </c:pt>
                <c:pt idx="1248">
                  <c:v>42206</c:v>
                </c:pt>
                <c:pt idx="1249">
                  <c:v>42207</c:v>
                </c:pt>
                <c:pt idx="1250">
                  <c:v>42208</c:v>
                </c:pt>
                <c:pt idx="1251">
                  <c:v>42209</c:v>
                </c:pt>
                <c:pt idx="1252">
                  <c:v>42212</c:v>
                </c:pt>
                <c:pt idx="1253">
                  <c:v>42213</c:v>
                </c:pt>
                <c:pt idx="1254">
                  <c:v>42214</c:v>
                </c:pt>
                <c:pt idx="1255">
                  <c:v>42215</c:v>
                </c:pt>
                <c:pt idx="1256">
                  <c:v>42216</c:v>
                </c:pt>
                <c:pt idx="1257">
                  <c:v>42219</c:v>
                </c:pt>
                <c:pt idx="1258">
                  <c:v>42220</c:v>
                </c:pt>
                <c:pt idx="1259">
                  <c:v>42221</c:v>
                </c:pt>
                <c:pt idx="1260">
                  <c:v>42222</c:v>
                </c:pt>
                <c:pt idx="1261">
                  <c:v>42223</c:v>
                </c:pt>
                <c:pt idx="1262">
                  <c:v>42226</c:v>
                </c:pt>
                <c:pt idx="1263">
                  <c:v>42227</c:v>
                </c:pt>
                <c:pt idx="1264">
                  <c:v>42228</c:v>
                </c:pt>
                <c:pt idx="1265">
                  <c:v>42229</c:v>
                </c:pt>
                <c:pt idx="1266">
                  <c:v>42230</c:v>
                </c:pt>
                <c:pt idx="1267">
                  <c:v>42233</c:v>
                </c:pt>
                <c:pt idx="1268">
                  <c:v>42234</c:v>
                </c:pt>
                <c:pt idx="1269">
                  <c:v>42235</c:v>
                </c:pt>
                <c:pt idx="1270">
                  <c:v>42236</c:v>
                </c:pt>
                <c:pt idx="1271">
                  <c:v>42237</c:v>
                </c:pt>
                <c:pt idx="1272">
                  <c:v>42240</c:v>
                </c:pt>
                <c:pt idx="1273">
                  <c:v>42241</c:v>
                </c:pt>
                <c:pt idx="1274">
                  <c:v>42242</c:v>
                </c:pt>
                <c:pt idx="1275">
                  <c:v>42243</c:v>
                </c:pt>
                <c:pt idx="1276">
                  <c:v>42244</c:v>
                </c:pt>
                <c:pt idx="1277">
                  <c:v>42247</c:v>
                </c:pt>
                <c:pt idx="1278">
                  <c:v>42248</c:v>
                </c:pt>
                <c:pt idx="1279">
                  <c:v>42249</c:v>
                </c:pt>
                <c:pt idx="1280">
                  <c:v>42250</c:v>
                </c:pt>
                <c:pt idx="1281">
                  <c:v>42251</c:v>
                </c:pt>
                <c:pt idx="1282">
                  <c:v>42254</c:v>
                </c:pt>
                <c:pt idx="1283">
                  <c:v>42255</c:v>
                </c:pt>
                <c:pt idx="1284">
                  <c:v>42256</c:v>
                </c:pt>
                <c:pt idx="1285">
                  <c:v>42257</c:v>
                </c:pt>
                <c:pt idx="1286">
                  <c:v>42258</c:v>
                </c:pt>
                <c:pt idx="1287">
                  <c:v>42261</c:v>
                </c:pt>
                <c:pt idx="1288">
                  <c:v>42262</c:v>
                </c:pt>
                <c:pt idx="1289">
                  <c:v>42264</c:v>
                </c:pt>
                <c:pt idx="1290">
                  <c:v>42265</c:v>
                </c:pt>
                <c:pt idx="1291">
                  <c:v>42268</c:v>
                </c:pt>
                <c:pt idx="1292">
                  <c:v>42269</c:v>
                </c:pt>
                <c:pt idx="1293">
                  <c:v>42270</c:v>
                </c:pt>
                <c:pt idx="1294">
                  <c:v>42271</c:v>
                </c:pt>
                <c:pt idx="1295">
                  <c:v>42272</c:v>
                </c:pt>
                <c:pt idx="1296">
                  <c:v>42275</c:v>
                </c:pt>
                <c:pt idx="1297">
                  <c:v>42276</c:v>
                </c:pt>
                <c:pt idx="1298">
                  <c:v>42277</c:v>
                </c:pt>
                <c:pt idx="1299">
                  <c:v>42278</c:v>
                </c:pt>
                <c:pt idx="1300">
                  <c:v>42279</c:v>
                </c:pt>
                <c:pt idx="1301">
                  <c:v>42282</c:v>
                </c:pt>
                <c:pt idx="1302">
                  <c:v>42283</c:v>
                </c:pt>
                <c:pt idx="1303">
                  <c:v>42284</c:v>
                </c:pt>
                <c:pt idx="1304">
                  <c:v>42285</c:v>
                </c:pt>
                <c:pt idx="1305">
                  <c:v>42286</c:v>
                </c:pt>
                <c:pt idx="1306">
                  <c:v>42289</c:v>
                </c:pt>
                <c:pt idx="1307">
                  <c:v>42290</c:v>
                </c:pt>
                <c:pt idx="1308">
                  <c:v>42291</c:v>
                </c:pt>
                <c:pt idx="1309">
                  <c:v>42292</c:v>
                </c:pt>
                <c:pt idx="1310">
                  <c:v>42293</c:v>
                </c:pt>
                <c:pt idx="1311">
                  <c:v>42296</c:v>
                </c:pt>
                <c:pt idx="1312">
                  <c:v>42297</c:v>
                </c:pt>
                <c:pt idx="1313">
                  <c:v>42298</c:v>
                </c:pt>
                <c:pt idx="1314">
                  <c:v>42299</c:v>
                </c:pt>
                <c:pt idx="1315">
                  <c:v>42300</c:v>
                </c:pt>
                <c:pt idx="1316">
                  <c:v>42303</c:v>
                </c:pt>
                <c:pt idx="1317">
                  <c:v>42304</c:v>
                </c:pt>
                <c:pt idx="1318">
                  <c:v>42305</c:v>
                </c:pt>
                <c:pt idx="1319">
                  <c:v>42306</c:v>
                </c:pt>
                <c:pt idx="1320">
                  <c:v>42307</c:v>
                </c:pt>
                <c:pt idx="1321">
                  <c:v>42311</c:v>
                </c:pt>
                <c:pt idx="1322">
                  <c:v>42312</c:v>
                </c:pt>
                <c:pt idx="1323">
                  <c:v>42313</c:v>
                </c:pt>
                <c:pt idx="1324">
                  <c:v>42314</c:v>
                </c:pt>
                <c:pt idx="1325">
                  <c:v>42317</c:v>
                </c:pt>
                <c:pt idx="1326">
                  <c:v>42318</c:v>
                </c:pt>
                <c:pt idx="1327">
                  <c:v>42319</c:v>
                </c:pt>
                <c:pt idx="1328">
                  <c:v>42320</c:v>
                </c:pt>
                <c:pt idx="1329">
                  <c:v>42321</c:v>
                </c:pt>
                <c:pt idx="1330">
                  <c:v>42325</c:v>
                </c:pt>
                <c:pt idx="1331">
                  <c:v>42326</c:v>
                </c:pt>
                <c:pt idx="1332">
                  <c:v>42327</c:v>
                </c:pt>
                <c:pt idx="1333">
                  <c:v>42328</c:v>
                </c:pt>
                <c:pt idx="1334">
                  <c:v>42331</c:v>
                </c:pt>
                <c:pt idx="1335">
                  <c:v>42332</c:v>
                </c:pt>
                <c:pt idx="1336">
                  <c:v>42333</c:v>
                </c:pt>
                <c:pt idx="1337">
                  <c:v>42334</c:v>
                </c:pt>
                <c:pt idx="1338">
                  <c:v>42335</c:v>
                </c:pt>
                <c:pt idx="1339">
                  <c:v>42338</c:v>
                </c:pt>
                <c:pt idx="1340">
                  <c:v>42339</c:v>
                </c:pt>
                <c:pt idx="1341">
                  <c:v>42340</c:v>
                </c:pt>
                <c:pt idx="1342">
                  <c:v>42341</c:v>
                </c:pt>
                <c:pt idx="1343">
                  <c:v>42342</c:v>
                </c:pt>
                <c:pt idx="1344">
                  <c:v>42345</c:v>
                </c:pt>
                <c:pt idx="1345">
                  <c:v>42346</c:v>
                </c:pt>
                <c:pt idx="1346">
                  <c:v>42347</c:v>
                </c:pt>
                <c:pt idx="1347">
                  <c:v>42348</c:v>
                </c:pt>
                <c:pt idx="1348">
                  <c:v>42349</c:v>
                </c:pt>
                <c:pt idx="1349">
                  <c:v>42352</c:v>
                </c:pt>
                <c:pt idx="1350">
                  <c:v>42353</c:v>
                </c:pt>
                <c:pt idx="1351">
                  <c:v>42354</c:v>
                </c:pt>
                <c:pt idx="1352">
                  <c:v>42355</c:v>
                </c:pt>
                <c:pt idx="1353">
                  <c:v>42356</c:v>
                </c:pt>
                <c:pt idx="1354">
                  <c:v>42359</c:v>
                </c:pt>
                <c:pt idx="1355">
                  <c:v>42360</c:v>
                </c:pt>
                <c:pt idx="1356">
                  <c:v>42361</c:v>
                </c:pt>
                <c:pt idx="1357">
                  <c:v>42362</c:v>
                </c:pt>
                <c:pt idx="1358">
                  <c:v>42366</c:v>
                </c:pt>
                <c:pt idx="1359">
                  <c:v>42367</c:v>
                </c:pt>
                <c:pt idx="1360">
                  <c:v>42368</c:v>
                </c:pt>
                <c:pt idx="1361">
                  <c:v>42369</c:v>
                </c:pt>
                <c:pt idx="1362">
                  <c:v>42373</c:v>
                </c:pt>
                <c:pt idx="1363">
                  <c:v>42374</c:v>
                </c:pt>
                <c:pt idx="1364">
                  <c:v>42375</c:v>
                </c:pt>
                <c:pt idx="1365">
                  <c:v>42376</c:v>
                </c:pt>
                <c:pt idx="1366">
                  <c:v>42377</c:v>
                </c:pt>
                <c:pt idx="1367">
                  <c:v>42380</c:v>
                </c:pt>
                <c:pt idx="1368">
                  <c:v>42381</c:v>
                </c:pt>
                <c:pt idx="1369">
                  <c:v>42382</c:v>
                </c:pt>
                <c:pt idx="1370">
                  <c:v>42383</c:v>
                </c:pt>
                <c:pt idx="1371">
                  <c:v>42384</c:v>
                </c:pt>
                <c:pt idx="1372">
                  <c:v>42387</c:v>
                </c:pt>
                <c:pt idx="1373">
                  <c:v>42388</c:v>
                </c:pt>
                <c:pt idx="1374">
                  <c:v>42389</c:v>
                </c:pt>
                <c:pt idx="1375">
                  <c:v>42390</c:v>
                </c:pt>
                <c:pt idx="1376">
                  <c:v>42391</c:v>
                </c:pt>
                <c:pt idx="1377">
                  <c:v>42394</c:v>
                </c:pt>
                <c:pt idx="1378">
                  <c:v>42395</c:v>
                </c:pt>
                <c:pt idx="1379">
                  <c:v>42396</c:v>
                </c:pt>
                <c:pt idx="1380">
                  <c:v>42397</c:v>
                </c:pt>
                <c:pt idx="1381">
                  <c:v>42398</c:v>
                </c:pt>
                <c:pt idx="1382">
                  <c:v>42402</c:v>
                </c:pt>
                <c:pt idx="1383">
                  <c:v>42403</c:v>
                </c:pt>
                <c:pt idx="1384">
                  <c:v>42404</c:v>
                </c:pt>
                <c:pt idx="1385">
                  <c:v>42405</c:v>
                </c:pt>
                <c:pt idx="1386">
                  <c:v>42408</c:v>
                </c:pt>
                <c:pt idx="1387">
                  <c:v>42409</c:v>
                </c:pt>
                <c:pt idx="1388">
                  <c:v>42410</c:v>
                </c:pt>
                <c:pt idx="1389">
                  <c:v>42411</c:v>
                </c:pt>
                <c:pt idx="1390">
                  <c:v>42412</c:v>
                </c:pt>
                <c:pt idx="1391">
                  <c:v>42415</c:v>
                </c:pt>
                <c:pt idx="1392">
                  <c:v>42416</c:v>
                </c:pt>
                <c:pt idx="1393">
                  <c:v>42417</c:v>
                </c:pt>
                <c:pt idx="1394">
                  <c:v>42418</c:v>
                </c:pt>
                <c:pt idx="1395">
                  <c:v>42419</c:v>
                </c:pt>
                <c:pt idx="1396">
                  <c:v>42422</c:v>
                </c:pt>
                <c:pt idx="1397">
                  <c:v>42423</c:v>
                </c:pt>
                <c:pt idx="1398">
                  <c:v>42424</c:v>
                </c:pt>
                <c:pt idx="1399">
                  <c:v>42425</c:v>
                </c:pt>
                <c:pt idx="1400">
                  <c:v>42426</c:v>
                </c:pt>
                <c:pt idx="1401">
                  <c:v>42429</c:v>
                </c:pt>
                <c:pt idx="1402">
                  <c:v>42430</c:v>
                </c:pt>
                <c:pt idx="1403">
                  <c:v>42431</c:v>
                </c:pt>
                <c:pt idx="1404">
                  <c:v>42432</c:v>
                </c:pt>
                <c:pt idx="1405">
                  <c:v>42433</c:v>
                </c:pt>
                <c:pt idx="1406">
                  <c:v>42436</c:v>
                </c:pt>
                <c:pt idx="1407">
                  <c:v>42437</c:v>
                </c:pt>
                <c:pt idx="1408">
                  <c:v>42438</c:v>
                </c:pt>
                <c:pt idx="1409">
                  <c:v>42439</c:v>
                </c:pt>
                <c:pt idx="1410">
                  <c:v>42440</c:v>
                </c:pt>
                <c:pt idx="1411">
                  <c:v>42443</c:v>
                </c:pt>
                <c:pt idx="1412">
                  <c:v>42444</c:v>
                </c:pt>
                <c:pt idx="1413">
                  <c:v>42445</c:v>
                </c:pt>
                <c:pt idx="1414">
                  <c:v>42446</c:v>
                </c:pt>
                <c:pt idx="1415">
                  <c:v>42447</c:v>
                </c:pt>
                <c:pt idx="1416">
                  <c:v>42451</c:v>
                </c:pt>
                <c:pt idx="1417">
                  <c:v>42452</c:v>
                </c:pt>
                <c:pt idx="1418">
                  <c:v>42457</c:v>
                </c:pt>
                <c:pt idx="1419">
                  <c:v>42458</c:v>
                </c:pt>
                <c:pt idx="1420">
                  <c:v>42459</c:v>
                </c:pt>
                <c:pt idx="1421">
                  <c:v>42460</c:v>
                </c:pt>
                <c:pt idx="1422">
                  <c:v>42461</c:v>
                </c:pt>
                <c:pt idx="1423">
                  <c:v>42464</c:v>
                </c:pt>
                <c:pt idx="1424">
                  <c:v>42465</c:v>
                </c:pt>
                <c:pt idx="1425">
                  <c:v>42466</c:v>
                </c:pt>
                <c:pt idx="1426">
                  <c:v>42467</c:v>
                </c:pt>
                <c:pt idx="1427">
                  <c:v>42468</c:v>
                </c:pt>
                <c:pt idx="1428">
                  <c:v>42471</c:v>
                </c:pt>
                <c:pt idx="1429">
                  <c:v>42472</c:v>
                </c:pt>
                <c:pt idx="1430">
                  <c:v>42473</c:v>
                </c:pt>
                <c:pt idx="1431">
                  <c:v>42474</c:v>
                </c:pt>
                <c:pt idx="1432">
                  <c:v>42475</c:v>
                </c:pt>
                <c:pt idx="1433">
                  <c:v>42478</c:v>
                </c:pt>
                <c:pt idx="1434">
                  <c:v>42479</c:v>
                </c:pt>
                <c:pt idx="1435">
                  <c:v>42480</c:v>
                </c:pt>
                <c:pt idx="1436">
                  <c:v>42481</c:v>
                </c:pt>
                <c:pt idx="1437">
                  <c:v>42482</c:v>
                </c:pt>
                <c:pt idx="1438">
                  <c:v>42485</c:v>
                </c:pt>
                <c:pt idx="1439">
                  <c:v>42486</c:v>
                </c:pt>
                <c:pt idx="1440">
                  <c:v>42487</c:v>
                </c:pt>
                <c:pt idx="1441">
                  <c:v>42488</c:v>
                </c:pt>
                <c:pt idx="1442">
                  <c:v>42489</c:v>
                </c:pt>
                <c:pt idx="1443">
                  <c:v>42492</c:v>
                </c:pt>
                <c:pt idx="1444">
                  <c:v>42493</c:v>
                </c:pt>
                <c:pt idx="1445">
                  <c:v>42494</c:v>
                </c:pt>
                <c:pt idx="1446">
                  <c:v>42495</c:v>
                </c:pt>
                <c:pt idx="1447">
                  <c:v>42496</c:v>
                </c:pt>
                <c:pt idx="1448">
                  <c:v>42499</c:v>
                </c:pt>
                <c:pt idx="1449">
                  <c:v>42500</c:v>
                </c:pt>
                <c:pt idx="1450">
                  <c:v>42501</c:v>
                </c:pt>
                <c:pt idx="1451">
                  <c:v>42502</c:v>
                </c:pt>
                <c:pt idx="1452">
                  <c:v>42503</c:v>
                </c:pt>
                <c:pt idx="1453">
                  <c:v>42506</c:v>
                </c:pt>
                <c:pt idx="1454">
                  <c:v>42507</c:v>
                </c:pt>
                <c:pt idx="1455">
                  <c:v>42508</c:v>
                </c:pt>
                <c:pt idx="1456">
                  <c:v>42509</c:v>
                </c:pt>
                <c:pt idx="1457">
                  <c:v>42510</c:v>
                </c:pt>
                <c:pt idx="1458">
                  <c:v>42513</c:v>
                </c:pt>
                <c:pt idx="1459">
                  <c:v>42514</c:v>
                </c:pt>
                <c:pt idx="1460">
                  <c:v>42515</c:v>
                </c:pt>
                <c:pt idx="1461">
                  <c:v>42516</c:v>
                </c:pt>
                <c:pt idx="1462">
                  <c:v>42517</c:v>
                </c:pt>
                <c:pt idx="1463">
                  <c:v>42520</c:v>
                </c:pt>
                <c:pt idx="1464">
                  <c:v>42521</c:v>
                </c:pt>
                <c:pt idx="1465">
                  <c:v>42522</c:v>
                </c:pt>
                <c:pt idx="1466">
                  <c:v>42523</c:v>
                </c:pt>
                <c:pt idx="1467">
                  <c:v>42524</c:v>
                </c:pt>
                <c:pt idx="1468">
                  <c:v>42527</c:v>
                </c:pt>
                <c:pt idx="1469">
                  <c:v>42528</c:v>
                </c:pt>
                <c:pt idx="1470">
                  <c:v>42529</c:v>
                </c:pt>
                <c:pt idx="1471">
                  <c:v>42530</c:v>
                </c:pt>
                <c:pt idx="1472">
                  <c:v>42531</c:v>
                </c:pt>
                <c:pt idx="1473">
                  <c:v>42534</c:v>
                </c:pt>
                <c:pt idx="1474">
                  <c:v>42535</c:v>
                </c:pt>
                <c:pt idx="1475">
                  <c:v>42536</c:v>
                </c:pt>
                <c:pt idx="1476">
                  <c:v>42537</c:v>
                </c:pt>
                <c:pt idx="1477">
                  <c:v>42538</c:v>
                </c:pt>
                <c:pt idx="1478">
                  <c:v>42541</c:v>
                </c:pt>
                <c:pt idx="1479">
                  <c:v>42542</c:v>
                </c:pt>
                <c:pt idx="1480">
                  <c:v>42543</c:v>
                </c:pt>
                <c:pt idx="1481">
                  <c:v>42544</c:v>
                </c:pt>
                <c:pt idx="1482">
                  <c:v>42545</c:v>
                </c:pt>
                <c:pt idx="1483">
                  <c:v>42548</c:v>
                </c:pt>
                <c:pt idx="1484">
                  <c:v>42549</c:v>
                </c:pt>
                <c:pt idx="1485">
                  <c:v>42550</c:v>
                </c:pt>
                <c:pt idx="1486">
                  <c:v>42551</c:v>
                </c:pt>
                <c:pt idx="1487">
                  <c:v>42552</c:v>
                </c:pt>
                <c:pt idx="1488">
                  <c:v>42555</c:v>
                </c:pt>
                <c:pt idx="1489">
                  <c:v>42556</c:v>
                </c:pt>
                <c:pt idx="1490">
                  <c:v>42557</c:v>
                </c:pt>
                <c:pt idx="1491">
                  <c:v>42558</c:v>
                </c:pt>
                <c:pt idx="1492">
                  <c:v>42559</c:v>
                </c:pt>
                <c:pt idx="1493">
                  <c:v>42562</c:v>
                </c:pt>
                <c:pt idx="1494">
                  <c:v>42563</c:v>
                </c:pt>
                <c:pt idx="1495">
                  <c:v>42564</c:v>
                </c:pt>
                <c:pt idx="1496">
                  <c:v>42565</c:v>
                </c:pt>
                <c:pt idx="1497">
                  <c:v>42566</c:v>
                </c:pt>
                <c:pt idx="1498">
                  <c:v>42569</c:v>
                </c:pt>
                <c:pt idx="1499">
                  <c:v>42570</c:v>
                </c:pt>
                <c:pt idx="1500">
                  <c:v>42571</c:v>
                </c:pt>
                <c:pt idx="1501">
                  <c:v>42572</c:v>
                </c:pt>
                <c:pt idx="1502">
                  <c:v>42573</c:v>
                </c:pt>
                <c:pt idx="1503">
                  <c:v>42576</c:v>
                </c:pt>
                <c:pt idx="1504">
                  <c:v>42577</c:v>
                </c:pt>
                <c:pt idx="1505">
                  <c:v>42578</c:v>
                </c:pt>
                <c:pt idx="1506">
                  <c:v>42579</c:v>
                </c:pt>
                <c:pt idx="1507">
                  <c:v>42580</c:v>
                </c:pt>
                <c:pt idx="1508">
                  <c:v>42583</c:v>
                </c:pt>
                <c:pt idx="1509">
                  <c:v>42584</c:v>
                </c:pt>
                <c:pt idx="1510">
                  <c:v>42585</c:v>
                </c:pt>
                <c:pt idx="1511">
                  <c:v>42586</c:v>
                </c:pt>
                <c:pt idx="1512">
                  <c:v>42587</c:v>
                </c:pt>
                <c:pt idx="1513">
                  <c:v>42590</c:v>
                </c:pt>
                <c:pt idx="1514">
                  <c:v>42591</c:v>
                </c:pt>
                <c:pt idx="1515">
                  <c:v>42592</c:v>
                </c:pt>
                <c:pt idx="1516">
                  <c:v>42593</c:v>
                </c:pt>
                <c:pt idx="1517">
                  <c:v>42594</c:v>
                </c:pt>
                <c:pt idx="1518">
                  <c:v>42597</c:v>
                </c:pt>
                <c:pt idx="1519">
                  <c:v>42598</c:v>
                </c:pt>
                <c:pt idx="1520">
                  <c:v>42599</c:v>
                </c:pt>
                <c:pt idx="1521">
                  <c:v>42600</c:v>
                </c:pt>
                <c:pt idx="1522">
                  <c:v>42601</c:v>
                </c:pt>
                <c:pt idx="1523">
                  <c:v>42604</c:v>
                </c:pt>
                <c:pt idx="1524">
                  <c:v>42605</c:v>
                </c:pt>
                <c:pt idx="1525">
                  <c:v>42606</c:v>
                </c:pt>
                <c:pt idx="1526">
                  <c:v>42607</c:v>
                </c:pt>
                <c:pt idx="1527">
                  <c:v>42608</c:v>
                </c:pt>
                <c:pt idx="1528">
                  <c:v>42611</c:v>
                </c:pt>
                <c:pt idx="1529">
                  <c:v>42612</c:v>
                </c:pt>
                <c:pt idx="1530">
                  <c:v>42613</c:v>
                </c:pt>
                <c:pt idx="1531">
                  <c:v>42614</c:v>
                </c:pt>
                <c:pt idx="1532">
                  <c:v>42615</c:v>
                </c:pt>
                <c:pt idx="1533">
                  <c:v>42618</c:v>
                </c:pt>
                <c:pt idx="1534">
                  <c:v>42619</c:v>
                </c:pt>
                <c:pt idx="1535">
                  <c:v>42620</c:v>
                </c:pt>
                <c:pt idx="1536">
                  <c:v>42621</c:v>
                </c:pt>
                <c:pt idx="1537">
                  <c:v>42622</c:v>
                </c:pt>
                <c:pt idx="1538">
                  <c:v>42625</c:v>
                </c:pt>
                <c:pt idx="1539">
                  <c:v>42626</c:v>
                </c:pt>
                <c:pt idx="1540">
                  <c:v>42627</c:v>
                </c:pt>
                <c:pt idx="1541">
                  <c:v>42628</c:v>
                </c:pt>
                <c:pt idx="1542">
                  <c:v>42632</c:v>
                </c:pt>
                <c:pt idx="1543">
                  <c:v>42633</c:v>
                </c:pt>
                <c:pt idx="1544">
                  <c:v>42634</c:v>
                </c:pt>
                <c:pt idx="1545">
                  <c:v>42635</c:v>
                </c:pt>
                <c:pt idx="1546">
                  <c:v>42636</c:v>
                </c:pt>
                <c:pt idx="1547">
                  <c:v>42639</c:v>
                </c:pt>
                <c:pt idx="1548">
                  <c:v>42640</c:v>
                </c:pt>
                <c:pt idx="1549">
                  <c:v>42641</c:v>
                </c:pt>
                <c:pt idx="1550">
                  <c:v>42642</c:v>
                </c:pt>
                <c:pt idx="1551">
                  <c:v>42643</c:v>
                </c:pt>
                <c:pt idx="1552">
                  <c:v>42646</c:v>
                </c:pt>
                <c:pt idx="1553">
                  <c:v>42647</c:v>
                </c:pt>
                <c:pt idx="1554">
                  <c:v>42648</c:v>
                </c:pt>
                <c:pt idx="1555">
                  <c:v>42649</c:v>
                </c:pt>
                <c:pt idx="1556">
                  <c:v>42650</c:v>
                </c:pt>
                <c:pt idx="1557">
                  <c:v>42653</c:v>
                </c:pt>
                <c:pt idx="1558">
                  <c:v>42654</c:v>
                </c:pt>
                <c:pt idx="1559">
                  <c:v>42655</c:v>
                </c:pt>
                <c:pt idx="1560">
                  <c:v>42656</c:v>
                </c:pt>
                <c:pt idx="1561">
                  <c:v>42657</c:v>
                </c:pt>
                <c:pt idx="1562">
                  <c:v>42660</c:v>
                </c:pt>
                <c:pt idx="1563">
                  <c:v>42661</c:v>
                </c:pt>
                <c:pt idx="1564">
                  <c:v>42662</c:v>
                </c:pt>
                <c:pt idx="1565">
                  <c:v>42663</c:v>
                </c:pt>
                <c:pt idx="1566">
                  <c:v>42664</c:v>
                </c:pt>
                <c:pt idx="1567">
                  <c:v>42667</c:v>
                </c:pt>
                <c:pt idx="1568">
                  <c:v>42668</c:v>
                </c:pt>
                <c:pt idx="1569">
                  <c:v>42669</c:v>
                </c:pt>
                <c:pt idx="1570">
                  <c:v>42670</c:v>
                </c:pt>
                <c:pt idx="1571">
                  <c:v>42671</c:v>
                </c:pt>
                <c:pt idx="1572">
                  <c:v>42674</c:v>
                </c:pt>
                <c:pt idx="1573">
                  <c:v>42675</c:v>
                </c:pt>
                <c:pt idx="1574">
                  <c:v>42677</c:v>
                </c:pt>
                <c:pt idx="1575">
                  <c:v>42678</c:v>
                </c:pt>
                <c:pt idx="1576">
                  <c:v>42681</c:v>
                </c:pt>
                <c:pt idx="1577">
                  <c:v>42682</c:v>
                </c:pt>
                <c:pt idx="1578">
                  <c:v>42683</c:v>
                </c:pt>
                <c:pt idx="1579">
                  <c:v>42684</c:v>
                </c:pt>
                <c:pt idx="1580">
                  <c:v>42685</c:v>
                </c:pt>
                <c:pt idx="1581">
                  <c:v>42688</c:v>
                </c:pt>
                <c:pt idx="1582">
                  <c:v>42689</c:v>
                </c:pt>
                <c:pt idx="1583">
                  <c:v>42690</c:v>
                </c:pt>
                <c:pt idx="1584">
                  <c:v>42691</c:v>
                </c:pt>
                <c:pt idx="1585">
                  <c:v>42696</c:v>
                </c:pt>
                <c:pt idx="1586">
                  <c:v>42697</c:v>
                </c:pt>
                <c:pt idx="1587">
                  <c:v>42698</c:v>
                </c:pt>
                <c:pt idx="1588">
                  <c:v>42699</c:v>
                </c:pt>
                <c:pt idx="1589">
                  <c:v>42702</c:v>
                </c:pt>
                <c:pt idx="1590">
                  <c:v>42703</c:v>
                </c:pt>
                <c:pt idx="1591">
                  <c:v>42704</c:v>
                </c:pt>
                <c:pt idx="1592">
                  <c:v>42705</c:v>
                </c:pt>
                <c:pt idx="1593">
                  <c:v>42706</c:v>
                </c:pt>
                <c:pt idx="1594">
                  <c:v>42709</c:v>
                </c:pt>
                <c:pt idx="1595">
                  <c:v>42710</c:v>
                </c:pt>
                <c:pt idx="1596">
                  <c:v>42711</c:v>
                </c:pt>
                <c:pt idx="1597">
                  <c:v>42712</c:v>
                </c:pt>
                <c:pt idx="1598">
                  <c:v>42713</c:v>
                </c:pt>
                <c:pt idx="1599">
                  <c:v>42717</c:v>
                </c:pt>
                <c:pt idx="1600">
                  <c:v>42718</c:v>
                </c:pt>
                <c:pt idx="1601">
                  <c:v>42719</c:v>
                </c:pt>
                <c:pt idx="1602">
                  <c:v>42720</c:v>
                </c:pt>
                <c:pt idx="1603">
                  <c:v>42723</c:v>
                </c:pt>
                <c:pt idx="1604">
                  <c:v>42724</c:v>
                </c:pt>
                <c:pt idx="1605">
                  <c:v>42725</c:v>
                </c:pt>
                <c:pt idx="1606">
                  <c:v>42726</c:v>
                </c:pt>
                <c:pt idx="1607">
                  <c:v>42727</c:v>
                </c:pt>
                <c:pt idx="1608">
                  <c:v>42730</c:v>
                </c:pt>
                <c:pt idx="1609">
                  <c:v>42731</c:v>
                </c:pt>
                <c:pt idx="1610">
                  <c:v>42732</c:v>
                </c:pt>
                <c:pt idx="1611">
                  <c:v>42733</c:v>
                </c:pt>
                <c:pt idx="1612">
                  <c:v>42734</c:v>
                </c:pt>
                <c:pt idx="1613">
                  <c:v>42737</c:v>
                </c:pt>
                <c:pt idx="1614">
                  <c:v>42738</c:v>
                </c:pt>
                <c:pt idx="1615">
                  <c:v>42739</c:v>
                </c:pt>
                <c:pt idx="1616">
                  <c:v>42740</c:v>
                </c:pt>
                <c:pt idx="1617">
                  <c:v>42741</c:v>
                </c:pt>
                <c:pt idx="1618">
                  <c:v>42744</c:v>
                </c:pt>
                <c:pt idx="1619">
                  <c:v>42745</c:v>
                </c:pt>
                <c:pt idx="1620">
                  <c:v>42746</c:v>
                </c:pt>
                <c:pt idx="1621">
                  <c:v>42747</c:v>
                </c:pt>
                <c:pt idx="1622">
                  <c:v>42748</c:v>
                </c:pt>
                <c:pt idx="1623">
                  <c:v>42751</c:v>
                </c:pt>
                <c:pt idx="1624">
                  <c:v>42752</c:v>
                </c:pt>
                <c:pt idx="1625">
                  <c:v>42753</c:v>
                </c:pt>
                <c:pt idx="1626">
                  <c:v>42754</c:v>
                </c:pt>
                <c:pt idx="1627">
                  <c:v>42755</c:v>
                </c:pt>
                <c:pt idx="1628">
                  <c:v>42758</c:v>
                </c:pt>
                <c:pt idx="1629">
                  <c:v>42759</c:v>
                </c:pt>
                <c:pt idx="1630">
                  <c:v>42760</c:v>
                </c:pt>
                <c:pt idx="1631">
                  <c:v>42761</c:v>
                </c:pt>
                <c:pt idx="1632">
                  <c:v>42762</c:v>
                </c:pt>
                <c:pt idx="1633">
                  <c:v>42765</c:v>
                </c:pt>
                <c:pt idx="1634">
                  <c:v>42766</c:v>
                </c:pt>
                <c:pt idx="1635">
                  <c:v>42767</c:v>
                </c:pt>
                <c:pt idx="1636">
                  <c:v>42768</c:v>
                </c:pt>
                <c:pt idx="1637">
                  <c:v>42769</c:v>
                </c:pt>
                <c:pt idx="1638">
                  <c:v>42773</c:v>
                </c:pt>
                <c:pt idx="1639">
                  <c:v>42774</c:v>
                </c:pt>
                <c:pt idx="1640">
                  <c:v>42775</c:v>
                </c:pt>
                <c:pt idx="1641">
                  <c:v>42776</c:v>
                </c:pt>
                <c:pt idx="1642">
                  <c:v>42779</c:v>
                </c:pt>
                <c:pt idx="1643">
                  <c:v>42780</c:v>
                </c:pt>
                <c:pt idx="1644">
                  <c:v>42781</c:v>
                </c:pt>
                <c:pt idx="1645">
                  <c:v>42782</c:v>
                </c:pt>
                <c:pt idx="1646">
                  <c:v>42783</c:v>
                </c:pt>
                <c:pt idx="1647">
                  <c:v>42786</c:v>
                </c:pt>
                <c:pt idx="1648">
                  <c:v>42787</c:v>
                </c:pt>
                <c:pt idx="1649">
                  <c:v>42788</c:v>
                </c:pt>
                <c:pt idx="1650">
                  <c:v>42789</c:v>
                </c:pt>
                <c:pt idx="1651">
                  <c:v>42790</c:v>
                </c:pt>
                <c:pt idx="1652">
                  <c:v>42793</c:v>
                </c:pt>
                <c:pt idx="1653">
                  <c:v>42794</c:v>
                </c:pt>
                <c:pt idx="1654">
                  <c:v>42795</c:v>
                </c:pt>
                <c:pt idx="1655">
                  <c:v>42796</c:v>
                </c:pt>
                <c:pt idx="1656">
                  <c:v>42797</c:v>
                </c:pt>
                <c:pt idx="1657">
                  <c:v>42800</c:v>
                </c:pt>
                <c:pt idx="1658">
                  <c:v>42801</c:v>
                </c:pt>
                <c:pt idx="1659">
                  <c:v>42802</c:v>
                </c:pt>
                <c:pt idx="1660">
                  <c:v>42803</c:v>
                </c:pt>
                <c:pt idx="1661">
                  <c:v>42804</c:v>
                </c:pt>
                <c:pt idx="1662">
                  <c:v>42807</c:v>
                </c:pt>
                <c:pt idx="1663">
                  <c:v>42808</c:v>
                </c:pt>
                <c:pt idx="1664">
                  <c:v>42809</c:v>
                </c:pt>
                <c:pt idx="1665">
                  <c:v>42810</c:v>
                </c:pt>
                <c:pt idx="1666">
                  <c:v>42811</c:v>
                </c:pt>
                <c:pt idx="1667">
                  <c:v>42815</c:v>
                </c:pt>
                <c:pt idx="1668">
                  <c:v>42816</c:v>
                </c:pt>
                <c:pt idx="1669">
                  <c:v>42817</c:v>
                </c:pt>
                <c:pt idx="1670">
                  <c:v>42818</c:v>
                </c:pt>
                <c:pt idx="1671">
                  <c:v>42821</c:v>
                </c:pt>
                <c:pt idx="1672">
                  <c:v>42822</c:v>
                </c:pt>
                <c:pt idx="1673">
                  <c:v>42823</c:v>
                </c:pt>
                <c:pt idx="1674">
                  <c:v>42824</c:v>
                </c:pt>
                <c:pt idx="1675">
                  <c:v>42825</c:v>
                </c:pt>
                <c:pt idx="1676">
                  <c:v>42828</c:v>
                </c:pt>
                <c:pt idx="1677">
                  <c:v>42829</c:v>
                </c:pt>
                <c:pt idx="1678">
                  <c:v>42830</c:v>
                </c:pt>
                <c:pt idx="1679">
                  <c:v>42831</c:v>
                </c:pt>
                <c:pt idx="1680">
                  <c:v>42832</c:v>
                </c:pt>
                <c:pt idx="1681">
                  <c:v>42835</c:v>
                </c:pt>
                <c:pt idx="1682">
                  <c:v>42836</c:v>
                </c:pt>
                <c:pt idx="1683">
                  <c:v>42837</c:v>
                </c:pt>
                <c:pt idx="1684">
                  <c:v>42842</c:v>
                </c:pt>
                <c:pt idx="1685">
                  <c:v>42843</c:v>
                </c:pt>
                <c:pt idx="1686">
                  <c:v>42844</c:v>
                </c:pt>
                <c:pt idx="1687">
                  <c:v>42845</c:v>
                </c:pt>
                <c:pt idx="1688">
                  <c:v>42846</c:v>
                </c:pt>
                <c:pt idx="1689">
                  <c:v>42849</c:v>
                </c:pt>
                <c:pt idx="1690">
                  <c:v>42850</c:v>
                </c:pt>
                <c:pt idx="1691">
                  <c:v>42851</c:v>
                </c:pt>
                <c:pt idx="1692">
                  <c:v>42852</c:v>
                </c:pt>
                <c:pt idx="1693">
                  <c:v>42853</c:v>
                </c:pt>
              </c:numCache>
            </c:numRef>
          </c:cat>
          <c:val>
            <c:numRef>
              <c:f>'Indices BR vs Total'!$C$2:$C$1695</c:f>
              <c:numCache>
                <c:formatCode>General</c:formatCode>
                <c:ptCount val="1694"/>
                <c:pt idx="0">
                  <c:v>100</c:v>
                </c:pt>
                <c:pt idx="1">
                  <c:v>99.991837853197381</c:v>
                </c:pt>
                <c:pt idx="2">
                  <c:v>99.97823096692855</c:v>
                </c:pt>
                <c:pt idx="3">
                  <c:v>99.961007118633148</c:v>
                </c:pt>
                <c:pt idx="4">
                  <c:v>99.850956901392294</c:v>
                </c:pt>
                <c:pt idx="5">
                  <c:v>99.855958168529895</c:v>
                </c:pt>
                <c:pt idx="6">
                  <c:v>99.85198232060425</c:v>
                </c:pt>
                <c:pt idx="7">
                  <c:v>99.852849680738885</c:v>
                </c:pt>
                <c:pt idx="8">
                  <c:v>99.85322446195687</c:v>
                </c:pt>
                <c:pt idx="9">
                  <c:v>100.01144972507075</c:v>
                </c:pt>
                <c:pt idx="10">
                  <c:v>100.04422349786917</c:v>
                </c:pt>
                <c:pt idx="11">
                  <c:v>100.06475585298453</c:v>
                </c:pt>
                <c:pt idx="12">
                  <c:v>100.08681789005244</c:v>
                </c:pt>
                <c:pt idx="13">
                  <c:v>100.11160842417088</c:v>
                </c:pt>
                <c:pt idx="14">
                  <c:v>100.10531153770911</c:v>
                </c:pt>
                <c:pt idx="15">
                  <c:v>100.10437501681386</c:v>
                </c:pt>
                <c:pt idx="16">
                  <c:v>100.09919534739508</c:v>
                </c:pt>
                <c:pt idx="17">
                  <c:v>100.03433887146609</c:v>
                </c:pt>
                <c:pt idx="18">
                  <c:v>99.844151645671573</c:v>
                </c:pt>
                <c:pt idx="19">
                  <c:v>99.837056949580472</c:v>
                </c:pt>
                <c:pt idx="20">
                  <c:v>99.668302072712038</c:v>
                </c:pt>
                <c:pt idx="21">
                  <c:v>99.719360584188138</c:v>
                </c:pt>
                <c:pt idx="22">
                  <c:v>99.753601717709245</c:v>
                </c:pt>
                <c:pt idx="23">
                  <c:v>99.786415985131555</c:v>
                </c:pt>
                <c:pt idx="24">
                  <c:v>99.748253624299622</c:v>
                </c:pt>
                <c:pt idx="25">
                  <c:v>99.789203787006429</c:v>
                </c:pt>
                <c:pt idx="26">
                  <c:v>99.852289616552653</c:v>
                </c:pt>
                <c:pt idx="27">
                  <c:v>99.891715174876438</c:v>
                </c:pt>
                <c:pt idx="28">
                  <c:v>99.868376066314624</c:v>
                </c:pt>
                <c:pt idx="29">
                  <c:v>99.793833830587246</c:v>
                </c:pt>
                <c:pt idx="30">
                  <c:v>99.825984513677469</c:v>
                </c:pt>
                <c:pt idx="31">
                  <c:v>99.779010977021457</c:v>
                </c:pt>
                <c:pt idx="32">
                  <c:v>99.700311088205538</c:v>
                </c:pt>
                <c:pt idx="33">
                  <c:v>99.609212245833007</c:v>
                </c:pt>
                <c:pt idx="34">
                  <c:v>99.529267783748764</c:v>
                </c:pt>
                <c:pt idx="35">
                  <c:v>99.537508814687328</c:v>
                </c:pt>
                <c:pt idx="36">
                  <c:v>99.555672361704282</c:v>
                </c:pt>
                <c:pt idx="37">
                  <c:v>99.413286921158146</c:v>
                </c:pt>
                <c:pt idx="38">
                  <c:v>99.44315778885796</c:v>
                </c:pt>
                <c:pt idx="39">
                  <c:v>99.445107222267396</c:v>
                </c:pt>
                <c:pt idx="40">
                  <c:v>99.40672425346105</c:v>
                </c:pt>
                <c:pt idx="41">
                  <c:v>99.477586252092351</c:v>
                </c:pt>
                <c:pt idx="42">
                  <c:v>99.572903825983147</c:v>
                </c:pt>
                <c:pt idx="43">
                  <c:v>99.628457626067529</c:v>
                </c:pt>
                <c:pt idx="44">
                  <c:v>99.686152702494013</c:v>
                </c:pt>
                <c:pt idx="45">
                  <c:v>99.757295296635334</c:v>
                </c:pt>
                <c:pt idx="46">
                  <c:v>99.831290995107764</c:v>
                </c:pt>
                <c:pt idx="47">
                  <c:v>99.941849584607937</c:v>
                </c:pt>
                <c:pt idx="48">
                  <c:v>100.00714270042424</c:v>
                </c:pt>
                <c:pt idx="49">
                  <c:v>100.0405961895958</c:v>
                </c:pt>
                <c:pt idx="50">
                  <c:v>100.05305637733957</c:v>
                </c:pt>
                <c:pt idx="51">
                  <c:v>99.995398261577549</c:v>
                </c:pt>
                <c:pt idx="52">
                  <c:v>99.899727412531035</c:v>
                </c:pt>
                <c:pt idx="53">
                  <c:v>99.927897266219588</c:v>
                </c:pt>
                <c:pt idx="54">
                  <c:v>99.968097589350592</c:v>
                </c:pt>
                <c:pt idx="55">
                  <c:v>100.01854725989936</c:v>
                </c:pt>
                <c:pt idx="56">
                  <c:v>100.05565822414584</c:v>
                </c:pt>
                <c:pt idx="57">
                  <c:v>100.09380891385882</c:v>
                </c:pt>
                <c:pt idx="58">
                  <c:v>100.1323877027228</c:v>
                </c:pt>
                <c:pt idx="59">
                  <c:v>100.0157286248815</c:v>
                </c:pt>
                <c:pt idx="60">
                  <c:v>99.933546263304123</c:v>
                </c:pt>
                <c:pt idx="61">
                  <c:v>99.971215931170747</c:v>
                </c:pt>
                <c:pt idx="62">
                  <c:v>99.968008212173316</c:v>
                </c:pt>
                <c:pt idx="63">
                  <c:v>99.945520561063034</c:v>
                </c:pt>
                <c:pt idx="64">
                  <c:v>99.869204069724688</c:v>
                </c:pt>
                <c:pt idx="65">
                  <c:v>99.892363519038923</c:v>
                </c:pt>
                <c:pt idx="66">
                  <c:v>99.819767669002573</c:v>
                </c:pt>
                <c:pt idx="67">
                  <c:v>99.800578719942536</c:v>
                </c:pt>
                <c:pt idx="68">
                  <c:v>99.697598673173886</c:v>
                </c:pt>
                <c:pt idx="69">
                  <c:v>99.664839615151052</c:v>
                </c:pt>
                <c:pt idx="70">
                  <c:v>99.661446155353914</c:v>
                </c:pt>
                <c:pt idx="71">
                  <c:v>99.440939685170534</c:v>
                </c:pt>
                <c:pt idx="72">
                  <c:v>99.49569562941619</c:v>
                </c:pt>
                <c:pt idx="73">
                  <c:v>99.425013595799143</c:v>
                </c:pt>
                <c:pt idx="74">
                  <c:v>99.279402742411989</c:v>
                </c:pt>
                <c:pt idx="75">
                  <c:v>99.227451224487382</c:v>
                </c:pt>
                <c:pt idx="76">
                  <c:v>99.250309584484185</c:v>
                </c:pt>
                <c:pt idx="77">
                  <c:v>99.490206756650323</c:v>
                </c:pt>
                <c:pt idx="78">
                  <c:v>99.290409686735984</c:v>
                </c:pt>
                <c:pt idx="79">
                  <c:v>99.406488855274063</c:v>
                </c:pt>
                <c:pt idx="80">
                  <c:v>99.470480248673326</c:v>
                </c:pt>
                <c:pt idx="81">
                  <c:v>99.447626579425872</c:v>
                </c:pt>
                <c:pt idx="82">
                  <c:v>99.248224556410918</c:v>
                </c:pt>
                <c:pt idx="83">
                  <c:v>99.149044834059964</c:v>
                </c:pt>
                <c:pt idx="84">
                  <c:v>99.185068713664506</c:v>
                </c:pt>
                <c:pt idx="85">
                  <c:v>99.322869592374971</c:v>
                </c:pt>
                <c:pt idx="86">
                  <c:v>99.155791524709642</c:v>
                </c:pt>
                <c:pt idx="87">
                  <c:v>99.138081156605381</c:v>
                </c:pt>
                <c:pt idx="88">
                  <c:v>99.170526507075635</c:v>
                </c:pt>
                <c:pt idx="89">
                  <c:v>99.150944526949615</c:v>
                </c:pt>
                <c:pt idx="90">
                  <c:v>99.120627458492777</c:v>
                </c:pt>
                <c:pt idx="91">
                  <c:v>98.977230849739286</c:v>
                </c:pt>
                <c:pt idx="92">
                  <c:v>98.953748185775069</c:v>
                </c:pt>
                <c:pt idx="93">
                  <c:v>99.083885563223902</c:v>
                </c:pt>
                <c:pt idx="94">
                  <c:v>99.225691723106777</c:v>
                </c:pt>
                <c:pt idx="95">
                  <c:v>99.207890706173288</c:v>
                </c:pt>
                <c:pt idx="96">
                  <c:v>99.199795642559835</c:v>
                </c:pt>
                <c:pt idx="97">
                  <c:v>99.170090964199773</c:v>
                </c:pt>
                <c:pt idx="98">
                  <c:v>99.158284303676808</c:v>
                </c:pt>
                <c:pt idx="99">
                  <c:v>99.215395514008435</c:v>
                </c:pt>
                <c:pt idx="100">
                  <c:v>99.258970303574074</c:v>
                </c:pt>
                <c:pt idx="101">
                  <c:v>99.198726141115031</c:v>
                </c:pt>
                <c:pt idx="102">
                  <c:v>99.326344086308254</c:v>
                </c:pt>
                <c:pt idx="103">
                  <c:v>99.365380511448492</c:v>
                </c:pt>
                <c:pt idx="104">
                  <c:v>99.409301400639905</c:v>
                </c:pt>
                <c:pt idx="105">
                  <c:v>99.335301983067836</c:v>
                </c:pt>
                <c:pt idx="106">
                  <c:v>99.344394974378446</c:v>
                </c:pt>
                <c:pt idx="107">
                  <c:v>99.215223716862226</c:v>
                </c:pt>
                <c:pt idx="108">
                  <c:v>99.263658781197392</c:v>
                </c:pt>
                <c:pt idx="109">
                  <c:v>99.337322309255825</c:v>
                </c:pt>
                <c:pt idx="110">
                  <c:v>99.381635954562682</c:v>
                </c:pt>
                <c:pt idx="111">
                  <c:v>99.323015824464264</c:v>
                </c:pt>
                <c:pt idx="112">
                  <c:v>99.235324899946093</c:v>
                </c:pt>
                <c:pt idx="113">
                  <c:v>99.305494562599719</c:v>
                </c:pt>
                <c:pt idx="114">
                  <c:v>99.293483489642611</c:v>
                </c:pt>
                <c:pt idx="115">
                  <c:v>99.261162567050818</c:v>
                </c:pt>
                <c:pt idx="116">
                  <c:v>99.323536797972793</c:v>
                </c:pt>
                <c:pt idx="117">
                  <c:v>99.397071583746907</c:v>
                </c:pt>
                <c:pt idx="118">
                  <c:v>99.347924322514231</c:v>
                </c:pt>
                <c:pt idx="119">
                  <c:v>99.347792320322441</c:v>
                </c:pt>
                <c:pt idx="120">
                  <c:v>99.396450254993837</c:v>
                </c:pt>
                <c:pt idx="121">
                  <c:v>99.519083493087166</c:v>
                </c:pt>
                <c:pt idx="122">
                  <c:v>99.425705350993184</c:v>
                </c:pt>
                <c:pt idx="123">
                  <c:v>99.448181102461717</c:v>
                </c:pt>
                <c:pt idx="124">
                  <c:v>99.598821322606597</c:v>
                </c:pt>
                <c:pt idx="125">
                  <c:v>99.611788769425715</c:v>
                </c:pt>
                <c:pt idx="126">
                  <c:v>99.480465315808104</c:v>
                </c:pt>
                <c:pt idx="127">
                  <c:v>99.471226204220784</c:v>
                </c:pt>
                <c:pt idx="128">
                  <c:v>99.48726873143427</c:v>
                </c:pt>
                <c:pt idx="129">
                  <c:v>99.401286650033043</c:v>
                </c:pt>
                <c:pt idx="130">
                  <c:v>99.397611317712304</c:v>
                </c:pt>
                <c:pt idx="131">
                  <c:v>99.511435346869831</c:v>
                </c:pt>
                <c:pt idx="132">
                  <c:v>99.662436152663886</c:v>
                </c:pt>
                <c:pt idx="133">
                  <c:v>99.681629749542296</c:v>
                </c:pt>
                <c:pt idx="134">
                  <c:v>99.710796910296622</c:v>
                </c:pt>
                <c:pt idx="135">
                  <c:v>99.773605236429489</c:v>
                </c:pt>
                <c:pt idx="136">
                  <c:v>99.765630639993674</c:v>
                </c:pt>
                <c:pt idx="137">
                  <c:v>99.749790303164616</c:v>
                </c:pt>
                <c:pt idx="138">
                  <c:v>99.740272516138788</c:v>
                </c:pt>
                <c:pt idx="139">
                  <c:v>99.808262130465096</c:v>
                </c:pt>
                <c:pt idx="140">
                  <c:v>99.891197392408529</c:v>
                </c:pt>
                <c:pt idx="141">
                  <c:v>99.96585094657739</c:v>
                </c:pt>
                <c:pt idx="142">
                  <c:v>100.01210805287444</c:v>
                </c:pt>
                <c:pt idx="143">
                  <c:v>100.00100152734781</c:v>
                </c:pt>
                <c:pt idx="144">
                  <c:v>100.00136579345087</c:v>
                </c:pt>
                <c:pt idx="145">
                  <c:v>99.994201999532663</c:v>
                </c:pt>
                <c:pt idx="146">
                  <c:v>99.959553447692898</c:v>
                </c:pt>
                <c:pt idx="147">
                  <c:v>99.851271147010323</c:v>
                </c:pt>
                <c:pt idx="148">
                  <c:v>99.881286663364989</c:v>
                </c:pt>
                <c:pt idx="149">
                  <c:v>99.906470485241698</c:v>
                </c:pt>
                <c:pt idx="150">
                  <c:v>99.901809300804743</c:v>
                </c:pt>
                <c:pt idx="151">
                  <c:v>99.961115648096097</c:v>
                </c:pt>
                <c:pt idx="152">
                  <c:v>99.965436079224659</c:v>
                </c:pt>
                <c:pt idx="153">
                  <c:v>99.942492740060132</c:v>
                </c:pt>
                <c:pt idx="154">
                  <c:v>99.950411607923854</c:v>
                </c:pt>
                <c:pt idx="155">
                  <c:v>100.07555593687772</c:v>
                </c:pt>
                <c:pt idx="156">
                  <c:v>100.1670241919041</c:v>
                </c:pt>
                <c:pt idx="157">
                  <c:v>100.13307499166484</c:v>
                </c:pt>
                <c:pt idx="158">
                  <c:v>100.73023398746193</c:v>
                </c:pt>
                <c:pt idx="159">
                  <c:v>100.67365637548002</c:v>
                </c:pt>
                <c:pt idx="160">
                  <c:v>100.69753812625801</c:v>
                </c:pt>
                <c:pt idx="161">
                  <c:v>100.6502330489166</c:v>
                </c:pt>
                <c:pt idx="162">
                  <c:v>100.65591918238704</c:v>
                </c:pt>
                <c:pt idx="163">
                  <c:v>100.68992205265721</c:v>
                </c:pt>
                <c:pt idx="164">
                  <c:v>100.67669139398994</c:v>
                </c:pt>
                <c:pt idx="165">
                  <c:v>100.66583735851573</c:v>
                </c:pt>
                <c:pt idx="166">
                  <c:v>100.65398121237921</c:v>
                </c:pt>
                <c:pt idx="167">
                  <c:v>100.62492597507233</c:v>
                </c:pt>
                <c:pt idx="168">
                  <c:v>100.65392787970097</c:v>
                </c:pt>
                <c:pt idx="169">
                  <c:v>100.62961651009634</c:v>
                </c:pt>
                <c:pt idx="170">
                  <c:v>100.59533714518354</c:v>
                </c:pt>
                <c:pt idx="171">
                  <c:v>100.59383469036645</c:v>
                </c:pt>
                <c:pt idx="172">
                  <c:v>100.58497567355498</c:v>
                </c:pt>
                <c:pt idx="173">
                  <c:v>100.59270924022987</c:v>
                </c:pt>
                <c:pt idx="174">
                  <c:v>100.70364040548566</c:v>
                </c:pt>
                <c:pt idx="175">
                  <c:v>100.69395135236196</c:v>
                </c:pt>
                <c:pt idx="176">
                  <c:v>100.69814964507829</c:v>
                </c:pt>
                <c:pt idx="177">
                  <c:v>100.74447765834267</c:v>
                </c:pt>
                <c:pt idx="178">
                  <c:v>100.80525226243586</c:v>
                </c:pt>
                <c:pt idx="179">
                  <c:v>100.76912289567103</c:v>
                </c:pt>
                <c:pt idx="180">
                  <c:v>100.74813020591034</c:v>
                </c:pt>
                <c:pt idx="181">
                  <c:v>100.75638930172939</c:v>
                </c:pt>
                <c:pt idx="182">
                  <c:v>100.77262623458014</c:v>
                </c:pt>
                <c:pt idx="183">
                  <c:v>100.72514402192316</c:v>
                </c:pt>
                <c:pt idx="184">
                  <c:v>100.75078194490325</c:v>
                </c:pt>
                <c:pt idx="185">
                  <c:v>100.74997217985231</c:v>
                </c:pt>
                <c:pt idx="186">
                  <c:v>100.79227286950766</c:v>
                </c:pt>
                <c:pt idx="187">
                  <c:v>100.83285926621306</c:v>
                </c:pt>
                <c:pt idx="188">
                  <c:v>100.9492263026379</c:v>
                </c:pt>
                <c:pt idx="189">
                  <c:v>101.00211159212209</c:v>
                </c:pt>
                <c:pt idx="190">
                  <c:v>101.01484098805517</c:v>
                </c:pt>
                <c:pt idx="191">
                  <c:v>101.0601168285681</c:v>
                </c:pt>
                <c:pt idx="192">
                  <c:v>101.08098452932386</c:v>
                </c:pt>
                <c:pt idx="193">
                  <c:v>101.04648448151872</c:v>
                </c:pt>
                <c:pt idx="194">
                  <c:v>101.11354029828897</c:v>
                </c:pt>
                <c:pt idx="195">
                  <c:v>101.18141028540705</c:v>
                </c:pt>
                <c:pt idx="196">
                  <c:v>101.23672482377732</c:v>
                </c:pt>
                <c:pt idx="197">
                  <c:v>101.18217389984746</c:v>
                </c:pt>
                <c:pt idx="198">
                  <c:v>101.17580344906847</c:v>
                </c:pt>
                <c:pt idx="199">
                  <c:v>101.14486307834287</c:v>
                </c:pt>
                <c:pt idx="200">
                  <c:v>101.18052546177087</c:v>
                </c:pt>
                <c:pt idx="201">
                  <c:v>101.24378453503766</c:v>
                </c:pt>
                <c:pt idx="202">
                  <c:v>101.26523662492963</c:v>
                </c:pt>
                <c:pt idx="203">
                  <c:v>101.26505011239963</c:v>
                </c:pt>
                <c:pt idx="204">
                  <c:v>101.29633356743099</c:v>
                </c:pt>
                <c:pt idx="205">
                  <c:v>101.28401687002071</c:v>
                </c:pt>
                <c:pt idx="206">
                  <c:v>101.28539197781896</c:v>
                </c:pt>
                <c:pt idx="207">
                  <c:v>101.29245583481388</c:v>
                </c:pt>
                <c:pt idx="208">
                  <c:v>101.38182193236615</c:v>
                </c:pt>
                <c:pt idx="209">
                  <c:v>101.4033937558595</c:v>
                </c:pt>
                <c:pt idx="210">
                  <c:v>101.42916292238272</c:v>
                </c:pt>
                <c:pt idx="211">
                  <c:v>100.81772038462078</c:v>
                </c:pt>
                <c:pt idx="212">
                  <c:v>100.87859293668373</c:v>
                </c:pt>
                <c:pt idx="213">
                  <c:v>100.71036779439031</c:v>
                </c:pt>
                <c:pt idx="214">
                  <c:v>100.47124783023787</c:v>
                </c:pt>
                <c:pt idx="215">
                  <c:v>100.26826267846273</c:v>
                </c:pt>
                <c:pt idx="216">
                  <c:v>100.79224565606988</c:v>
                </c:pt>
                <c:pt idx="217">
                  <c:v>100.7623933669841</c:v>
                </c:pt>
                <c:pt idx="218">
                  <c:v>100.87969454644382</c:v>
                </c:pt>
                <c:pt idx="219">
                  <c:v>100.92639185900269</c:v>
                </c:pt>
                <c:pt idx="220">
                  <c:v>100.91233568558393</c:v>
                </c:pt>
                <c:pt idx="221">
                  <c:v>100.92963196976213</c:v>
                </c:pt>
                <c:pt idx="222">
                  <c:v>100.849985929071</c:v>
                </c:pt>
                <c:pt idx="223">
                  <c:v>100.86032142281613</c:v>
                </c:pt>
                <c:pt idx="224">
                  <c:v>101.00024380371218</c:v>
                </c:pt>
                <c:pt idx="225">
                  <c:v>101.01354943065257</c:v>
                </c:pt>
                <c:pt idx="226">
                  <c:v>101.01277529304262</c:v>
                </c:pt>
                <c:pt idx="227">
                  <c:v>100.93385859599809</c:v>
                </c:pt>
                <c:pt idx="228">
                  <c:v>100.84192089623127</c:v>
                </c:pt>
                <c:pt idx="229">
                  <c:v>100.80844986308431</c:v>
                </c:pt>
                <c:pt idx="230">
                  <c:v>100.74222798548891</c:v>
                </c:pt>
                <c:pt idx="231">
                  <c:v>100.71249655107133</c:v>
                </c:pt>
                <c:pt idx="232">
                  <c:v>100.75835814495385</c:v>
                </c:pt>
                <c:pt idx="233">
                  <c:v>100.82107784190939</c:v>
                </c:pt>
                <c:pt idx="234">
                  <c:v>100.75711253504795</c:v>
                </c:pt>
                <c:pt idx="235">
                  <c:v>100.89253472117947</c:v>
                </c:pt>
                <c:pt idx="236">
                  <c:v>100.92940506514113</c:v>
                </c:pt>
                <c:pt idx="237">
                  <c:v>101.08355438491938</c:v>
                </c:pt>
                <c:pt idx="238">
                  <c:v>101.0385309327762</c:v>
                </c:pt>
                <c:pt idx="239">
                  <c:v>101.01746281545351</c:v>
                </c:pt>
                <c:pt idx="240">
                  <c:v>101.06377677359495</c:v>
                </c:pt>
                <c:pt idx="241">
                  <c:v>101.1294290401825</c:v>
                </c:pt>
                <c:pt idx="242">
                  <c:v>101.08376465321105</c:v>
                </c:pt>
                <c:pt idx="243">
                  <c:v>101.02978640361056</c:v>
                </c:pt>
                <c:pt idx="244">
                  <c:v>100.96206037592566</c:v>
                </c:pt>
                <c:pt idx="245">
                  <c:v>101.0148960585427</c:v>
                </c:pt>
                <c:pt idx="246">
                  <c:v>101.03334008126075</c:v>
                </c:pt>
                <c:pt idx="247">
                  <c:v>101.02155895927211</c:v>
                </c:pt>
                <c:pt idx="248">
                  <c:v>101.04800405336101</c:v>
                </c:pt>
                <c:pt idx="249">
                  <c:v>101.11784954827061</c:v>
                </c:pt>
                <c:pt idx="250">
                  <c:v>101.28776733386916</c:v>
                </c:pt>
                <c:pt idx="251">
                  <c:v>101.42105799705486</c:v>
                </c:pt>
                <c:pt idx="252">
                  <c:v>101.45193391339065</c:v>
                </c:pt>
                <c:pt idx="253">
                  <c:v>101.57025740827312</c:v>
                </c:pt>
                <c:pt idx="254">
                  <c:v>101.77054197770114</c:v>
                </c:pt>
                <c:pt idx="255">
                  <c:v>101.76810252064985</c:v>
                </c:pt>
                <c:pt idx="256">
                  <c:v>101.70230400532803</c:v>
                </c:pt>
                <c:pt idx="257">
                  <c:v>101.34106169869177</c:v>
                </c:pt>
                <c:pt idx="258">
                  <c:v>101.82222169077852</c:v>
                </c:pt>
                <c:pt idx="259">
                  <c:v>101.78654402203794</c:v>
                </c:pt>
                <c:pt idx="260">
                  <c:v>101.76382782261069</c:v>
                </c:pt>
                <c:pt idx="261">
                  <c:v>101.72532067918793</c:v>
                </c:pt>
                <c:pt idx="262">
                  <c:v>101.79547004746934</c:v>
                </c:pt>
                <c:pt idx="263">
                  <c:v>101.79055675055943</c:v>
                </c:pt>
                <c:pt idx="264">
                  <c:v>102.07296170431044</c:v>
                </c:pt>
                <c:pt idx="265">
                  <c:v>101.99276993963531</c:v>
                </c:pt>
                <c:pt idx="266">
                  <c:v>102.04108248322765</c:v>
                </c:pt>
                <c:pt idx="267">
                  <c:v>102.04115780775824</c:v>
                </c:pt>
                <c:pt idx="268">
                  <c:v>101.99024414631307</c:v>
                </c:pt>
                <c:pt idx="269">
                  <c:v>102.04874992433521</c:v>
                </c:pt>
                <c:pt idx="270">
                  <c:v>102.18494892176118</c:v>
                </c:pt>
                <c:pt idx="271">
                  <c:v>102.07561914873793</c:v>
                </c:pt>
                <c:pt idx="272">
                  <c:v>102.17418546837661</c:v>
                </c:pt>
                <c:pt idx="273">
                  <c:v>102.0390501302189</c:v>
                </c:pt>
                <c:pt idx="274">
                  <c:v>102.01594250499105</c:v>
                </c:pt>
                <c:pt idx="275">
                  <c:v>102.13217996201263</c:v>
                </c:pt>
                <c:pt idx="276">
                  <c:v>102.32817686973299</c:v>
                </c:pt>
                <c:pt idx="277">
                  <c:v>102.32512638479882</c:v>
                </c:pt>
                <c:pt idx="278">
                  <c:v>102.1971554207892</c:v>
                </c:pt>
                <c:pt idx="279">
                  <c:v>102.23965560621275</c:v>
                </c:pt>
                <c:pt idx="280">
                  <c:v>102.35785215855091</c:v>
                </c:pt>
                <c:pt idx="281">
                  <c:v>102.44959571411204</c:v>
                </c:pt>
                <c:pt idx="282">
                  <c:v>102.5351572089004</c:v>
                </c:pt>
                <c:pt idx="283">
                  <c:v>102.62524775693231</c:v>
                </c:pt>
                <c:pt idx="284">
                  <c:v>102.5808880407983</c:v>
                </c:pt>
                <c:pt idx="285">
                  <c:v>102.88805856429902</c:v>
                </c:pt>
                <c:pt idx="286">
                  <c:v>102.87368918149551</c:v>
                </c:pt>
                <c:pt idx="287">
                  <c:v>103.15217073755485</c:v>
                </c:pt>
                <c:pt idx="288">
                  <c:v>103.66284784378404</c:v>
                </c:pt>
                <c:pt idx="289">
                  <c:v>103.37106625758923</c:v>
                </c:pt>
                <c:pt idx="290">
                  <c:v>103.23152104079708</c:v>
                </c:pt>
                <c:pt idx="291">
                  <c:v>103.05080613105015</c:v>
                </c:pt>
                <c:pt idx="292">
                  <c:v>103.10070328874055</c:v>
                </c:pt>
                <c:pt idx="293">
                  <c:v>103.12676098962487</c:v>
                </c:pt>
                <c:pt idx="294">
                  <c:v>103.51406034740964</c:v>
                </c:pt>
                <c:pt idx="295">
                  <c:v>103.68568193369107</c:v>
                </c:pt>
                <c:pt idx="296">
                  <c:v>103.74835359919376</c:v>
                </c:pt>
                <c:pt idx="297">
                  <c:v>103.45678241576002</c:v>
                </c:pt>
                <c:pt idx="298">
                  <c:v>103.31808021155635</c:v>
                </c:pt>
                <c:pt idx="299">
                  <c:v>103.10714190786969</c:v>
                </c:pt>
                <c:pt idx="300">
                  <c:v>103.10437437228444</c:v>
                </c:pt>
                <c:pt idx="301">
                  <c:v>103.16594667826342</c:v>
                </c:pt>
                <c:pt idx="302">
                  <c:v>103.00114956247717</c:v>
                </c:pt>
                <c:pt idx="303">
                  <c:v>103.15919312972402</c:v>
                </c:pt>
                <c:pt idx="304">
                  <c:v>103.08600435296901</c:v>
                </c:pt>
                <c:pt idx="305">
                  <c:v>103.12468020454529</c:v>
                </c:pt>
                <c:pt idx="306">
                  <c:v>103.26688905023344</c:v>
                </c:pt>
                <c:pt idx="307">
                  <c:v>103.21251552578765</c:v>
                </c:pt>
                <c:pt idx="308">
                  <c:v>103.43601987467648</c:v>
                </c:pt>
                <c:pt idx="309">
                  <c:v>103.3850975593203</c:v>
                </c:pt>
                <c:pt idx="310">
                  <c:v>103.31260394919614</c:v>
                </c:pt>
                <c:pt idx="311">
                  <c:v>103.34079549655009</c:v>
                </c:pt>
                <c:pt idx="312">
                  <c:v>103.35827589521598</c:v>
                </c:pt>
                <c:pt idx="313">
                  <c:v>103.01483306456507</c:v>
                </c:pt>
                <c:pt idx="314">
                  <c:v>103.05249529129019</c:v>
                </c:pt>
                <c:pt idx="315">
                  <c:v>103.1902325632462</c:v>
                </c:pt>
                <c:pt idx="316">
                  <c:v>103.63640893893815</c:v>
                </c:pt>
                <c:pt idx="317">
                  <c:v>103.45400727538656</c:v>
                </c:pt>
                <c:pt idx="318">
                  <c:v>103.55322346230531</c:v>
                </c:pt>
                <c:pt idx="319">
                  <c:v>103.58455011643602</c:v>
                </c:pt>
                <c:pt idx="320">
                  <c:v>103.41888677557824</c:v>
                </c:pt>
                <c:pt idx="321">
                  <c:v>103.58151517693986</c:v>
                </c:pt>
                <c:pt idx="322">
                  <c:v>103.5894284849341</c:v>
                </c:pt>
                <c:pt idx="323">
                  <c:v>103.8863416460013</c:v>
                </c:pt>
                <c:pt idx="324">
                  <c:v>104.00111108329875</c:v>
                </c:pt>
                <c:pt idx="325">
                  <c:v>104.0224061437367</c:v>
                </c:pt>
                <c:pt idx="326">
                  <c:v>104.05669145089347</c:v>
                </c:pt>
                <c:pt idx="327">
                  <c:v>104.13252314441752</c:v>
                </c:pt>
                <c:pt idx="328">
                  <c:v>104.20892532449642</c:v>
                </c:pt>
                <c:pt idx="329">
                  <c:v>104.51377302867904</c:v>
                </c:pt>
                <c:pt idx="330">
                  <c:v>104.67730353354065</c:v>
                </c:pt>
                <c:pt idx="331">
                  <c:v>104.72617305218455</c:v>
                </c:pt>
                <c:pt idx="332">
                  <c:v>104.80155958662732</c:v>
                </c:pt>
                <c:pt idx="333">
                  <c:v>104.62456255009438</c:v>
                </c:pt>
                <c:pt idx="334">
                  <c:v>104.57494867577084</c:v>
                </c:pt>
                <c:pt idx="335">
                  <c:v>104.26584776010313</c:v>
                </c:pt>
                <c:pt idx="336">
                  <c:v>104.22250380319356</c:v>
                </c:pt>
                <c:pt idx="337">
                  <c:v>104.25267156953657</c:v>
                </c:pt>
                <c:pt idx="338">
                  <c:v>104.22466944068474</c:v>
                </c:pt>
                <c:pt idx="339">
                  <c:v>104.23737449937516</c:v>
                </c:pt>
                <c:pt idx="340">
                  <c:v>104.30352020701584</c:v>
                </c:pt>
                <c:pt idx="341">
                  <c:v>104.45815927536609</c:v>
                </c:pt>
                <c:pt idx="342">
                  <c:v>104.4758145726159</c:v>
                </c:pt>
                <c:pt idx="343">
                  <c:v>104.631022162341</c:v>
                </c:pt>
                <c:pt idx="344">
                  <c:v>104.82012428016694</c:v>
                </c:pt>
                <c:pt idx="345">
                  <c:v>104.72645604947195</c:v>
                </c:pt>
                <c:pt idx="346">
                  <c:v>104.80815245379253</c:v>
                </c:pt>
                <c:pt idx="347">
                  <c:v>105.21381344254598</c:v>
                </c:pt>
                <c:pt idx="348">
                  <c:v>105.11601583818333</c:v>
                </c:pt>
                <c:pt idx="349">
                  <c:v>105.18657613116828</c:v>
                </c:pt>
                <c:pt idx="350">
                  <c:v>105.18656039984926</c:v>
                </c:pt>
                <c:pt idx="351">
                  <c:v>105.19243952609716</c:v>
                </c:pt>
                <c:pt idx="352">
                  <c:v>105.24039244344765</c:v>
                </c:pt>
                <c:pt idx="353">
                  <c:v>105.34036333337944</c:v>
                </c:pt>
                <c:pt idx="354">
                  <c:v>105.59789366693171</c:v>
                </c:pt>
                <c:pt idx="355">
                  <c:v>105.44264689979397</c:v>
                </c:pt>
                <c:pt idx="356">
                  <c:v>105.43270106818643</c:v>
                </c:pt>
                <c:pt idx="357">
                  <c:v>105.4460431935106</c:v>
                </c:pt>
                <c:pt idx="358">
                  <c:v>105.21454171376389</c:v>
                </c:pt>
                <c:pt idx="359">
                  <c:v>105.24095718994822</c:v>
                </c:pt>
                <c:pt idx="360">
                  <c:v>105.28383848076163</c:v>
                </c:pt>
                <c:pt idx="361">
                  <c:v>105.30572554573965</c:v>
                </c:pt>
                <c:pt idx="362">
                  <c:v>105.33792443405825</c:v>
                </c:pt>
                <c:pt idx="363">
                  <c:v>105.24828309186469</c:v>
                </c:pt>
                <c:pt idx="364">
                  <c:v>105.3411269365439</c:v>
                </c:pt>
                <c:pt idx="365">
                  <c:v>105.30853438886594</c:v>
                </c:pt>
                <c:pt idx="366">
                  <c:v>105.39504911571723</c:v>
                </c:pt>
                <c:pt idx="367">
                  <c:v>105.35440774905329</c:v>
                </c:pt>
                <c:pt idx="368">
                  <c:v>105.3243366771313</c:v>
                </c:pt>
                <c:pt idx="369">
                  <c:v>105.21726324251463</c:v>
                </c:pt>
                <c:pt idx="370">
                  <c:v>105.13814434200135</c:v>
                </c:pt>
                <c:pt idx="371">
                  <c:v>105.12656559136818</c:v>
                </c:pt>
                <c:pt idx="372">
                  <c:v>105.04427915879899</c:v>
                </c:pt>
                <c:pt idx="373">
                  <c:v>105.10488750926783</c:v>
                </c:pt>
                <c:pt idx="374">
                  <c:v>105.12073185131956</c:v>
                </c:pt>
                <c:pt idx="375">
                  <c:v>105.00830683284592</c:v>
                </c:pt>
                <c:pt idx="376">
                  <c:v>105.07155328201772</c:v>
                </c:pt>
                <c:pt idx="377">
                  <c:v>105.20359344956449</c:v>
                </c:pt>
                <c:pt idx="378">
                  <c:v>105.25803260121404</c:v>
                </c:pt>
                <c:pt idx="379">
                  <c:v>105.14124980335995</c:v>
                </c:pt>
                <c:pt idx="380">
                  <c:v>105.07066750279559</c:v>
                </c:pt>
                <c:pt idx="381">
                  <c:v>104.9406639420903</c:v>
                </c:pt>
                <c:pt idx="382">
                  <c:v>104.91218983687227</c:v>
                </c:pt>
                <c:pt idx="383">
                  <c:v>104.95085574276814</c:v>
                </c:pt>
                <c:pt idx="384">
                  <c:v>104.99203540257074</c:v>
                </c:pt>
                <c:pt idx="385">
                  <c:v>105.10416762879326</c:v>
                </c:pt>
                <c:pt idx="386">
                  <c:v>105.11208425421898</c:v>
                </c:pt>
                <c:pt idx="387">
                  <c:v>105.20605140999801</c:v>
                </c:pt>
                <c:pt idx="388">
                  <c:v>105.18361921628264</c:v>
                </c:pt>
                <c:pt idx="389">
                  <c:v>105.30561496873464</c:v>
                </c:pt>
                <c:pt idx="390">
                  <c:v>105.24156869872878</c:v>
                </c:pt>
                <c:pt idx="391">
                  <c:v>105.18926096194552</c:v>
                </c:pt>
                <c:pt idx="392">
                  <c:v>105.2404634573121</c:v>
                </c:pt>
                <c:pt idx="393">
                  <c:v>105.33559340064322</c:v>
                </c:pt>
                <c:pt idx="394">
                  <c:v>105.397009803923</c:v>
                </c:pt>
                <c:pt idx="395">
                  <c:v>105.47468615716453</c:v>
                </c:pt>
                <c:pt idx="396">
                  <c:v>105.5662046434956</c:v>
                </c:pt>
                <c:pt idx="397">
                  <c:v>105.5970090028368</c:v>
                </c:pt>
                <c:pt idx="398">
                  <c:v>105.53709670841013</c:v>
                </c:pt>
                <c:pt idx="399">
                  <c:v>105.51538604239494</c:v>
                </c:pt>
                <c:pt idx="400">
                  <c:v>105.55805275846465</c:v>
                </c:pt>
                <c:pt idx="401">
                  <c:v>105.63935479105689</c:v>
                </c:pt>
                <c:pt idx="402">
                  <c:v>105.84875149195116</c:v>
                </c:pt>
                <c:pt idx="403">
                  <c:v>105.84270960501439</c:v>
                </c:pt>
                <c:pt idx="404">
                  <c:v>105.70982994828057</c:v>
                </c:pt>
                <c:pt idx="405">
                  <c:v>105.66983524952869</c:v>
                </c:pt>
                <c:pt idx="406">
                  <c:v>105.71745399433993</c:v>
                </c:pt>
                <c:pt idx="407">
                  <c:v>105.61372672899709</c:v>
                </c:pt>
                <c:pt idx="408">
                  <c:v>105.56671425240634</c:v>
                </c:pt>
                <c:pt idx="409">
                  <c:v>105.58734472995349</c:v>
                </c:pt>
                <c:pt idx="410">
                  <c:v>105.63369425638068</c:v>
                </c:pt>
                <c:pt idx="411">
                  <c:v>105.65950614956179</c:v>
                </c:pt>
                <c:pt idx="412">
                  <c:v>105.72210085385699</c:v>
                </c:pt>
                <c:pt idx="413">
                  <c:v>105.89777558399926</c:v>
                </c:pt>
                <c:pt idx="414">
                  <c:v>106.87631070124259</c:v>
                </c:pt>
                <c:pt idx="415">
                  <c:v>106.78953636440025</c:v>
                </c:pt>
                <c:pt idx="416">
                  <c:v>106.86112978591358</c:v>
                </c:pt>
                <c:pt idx="417">
                  <c:v>107.16567528520358</c:v>
                </c:pt>
                <c:pt idx="418">
                  <c:v>107.24864572581212</c:v>
                </c:pt>
                <c:pt idx="419">
                  <c:v>107.21263502744188</c:v>
                </c:pt>
                <c:pt idx="420">
                  <c:v>107.22177796561834</c:v>
                </c:pt>
                <c:pt idx="421">
                  <c:v>107.19315016923636</c:v>
                </c:pt>
                <c:pt idx="422">
                  <c:v>107.29761810836717</c:v>
                </c:pt>
                <c:pt idx="423">
                  <c:v>107.5973107697918</c:v>
                </c:pt>
                <c:pt idx="424">
                  <c:v>107.82206921943033</c:v>
                </c:pt>
                <c:pt idx="425">
                  <c:v>107.81633959269116</c:v>
                </c:pt>
                <c:pt idx="426">
                  <c:v>107.77526395097394</c:v>
                </c:pt>
                <c:pt idx="427">
                  <c:v>107.89340827941034</c:v>
                </c:pt>
                <c:pt idx="428">
                  <c:v>107.99368111715941</c:v>
                </c:pt>
                <c:pt idx="429">
                  <c:v>107.9111243835882</c:v>
                </c:pt>
                <c:pt idx="430">
                  <c:v>107.83561359561446</c:v>
                </c:pt>
                <c:pt idx="431">
                  <c:v>107.9585667614289</c:v>
                </c:pt>
                <c:pt idx="432">
                  <c:v>108.24546895900586</c:v>
                </c:pt>
                <c:pt idx="433">
                  <c:v>108.28370986921132</c:v>
                </c:pt>
                <c:pt idx="434">
                  <c:v>108.16382665338394</c:v>
                </c:pt>
                <c:pt idx="435">
                  <c:v>108.0931383120042</c:v>
                </c:pt>
                <c:pt idx="436">
                  <c:v>108.07939421107879</c:v>
                </c:pt>
                <c:pt idx="437">
                  <c:v>107.68528980891629</c:v>
                </c:pt>
                <c:pt idx="438">
                  <c:v>107.70785123347328</c:v>
                </c:pt>
                <c:pt idx="439">
                  <c:v>107.74655993815378</c:v>
                </c:pt>
                <c:pt idx="440">
                  <c:v>107.79702302236443</c:v>
                </c:pt>
                <c:pt idx="441">
                  <c:v>107.97532093640874</c:v>
                </c:pt>
                <c:pt idx="442">
                  <c:v>108.03326846610142</c:v>
                </c:pt>
                <c:pt idx="443">
                  <c:v>108.21571772932343</c:v>
                </c:pt>
                <c:pt idx="444">
                  <c:v>108.36876858965294</c:v>
                </c:pt>
                <c:pt idx="445">
                  <c:v>108.32768770152981</c:v>
                </c:pt>
                <c:pt idx="446">
                  <c:v>108.40758803678432</c:v>
                </c:pt>
                <c:pt idx="447">
                  <c:v>108.59753924743951</c:v>
                </c:pt>
                <c:pt idx="448">
                  <c:v>108.69025613042716</c:v>
                </c:pt>
                <c:pt idx="449">
                  <c:v>108.76637381815534</c:v>
                </c:pt>
                <c:pt idx="450">
                  <c:v>108.87203538258208</c:v>
                </c:pt>
                <c:pt idx="451">
                  <c:v>108.89228005234052</c:v>
                </c:pt>
                <c:pt idx="452">
                  <c:v>108.92579398875095</c:v>
                </c:pt>
                <c:pt idx="453">
                  <c:v>108.85997591740578</c:v>
                </c:pt>
                <c:pt idx="454">
                  <c:v>109.15337804180301</c:v>
                </c:pt>
                <c:pt idx="455">
                  <c:v>109.13201481824137</c:v>
                </c:pt>
                <c:pt idx="456">
                  <c:v>109.10182112722076</c:v>
                </c:pt>
                <c:pt idx="457">
                  <c:v>109.083608587038</c:v>
                </c:pt>
                <c:pt idx="458">
                  <c:v>109.11077576496864</c:v>
                </c:pt>
                <c:pt idx="459">
                  <c:v>109.36501001411962</c:v>
                </c:pt>
                <c:pt idx="460">
                  <c:v>109.5965134288101</c:v>
                </c:pt>
                <c:pt idx="461">
                  <c:v>109.43499307239848</c:v>
                </c:pt>
                <c:pt idx="462">
                  <c:v>109.23681492951751</c:v>
                </c:pt>
                <c:pt idx="463">
                  <c:v>109.22093046215164</c:v>
                </c:pt>
                <c:pt idx="464">
                  <c:v>109.09896296538007</c:v>
                </c:pt>
                <c:pt idx="465">
                  <c:v>108.97627561186734</c:v>
                </c:pt>
                <c:pt idx="466">
                  <c:v>109.07384667399667</c:v>
                </c:pt>
                <c:pt idx="467">
                  <c:v>109.0751475069664</c:v>
                </c:pt>
                <c:pt idx="468">
                  <c:v>109.1021568203673</c:v>
                </c:pt>
                <c:pt idx="469">
                  <c:v>109.1276608283368</c:v>
                </c:pt>
                <c:pt idx="470">
                  <c:v>109.16659264949296</c:v>
                </c:pt>
                <c:pt idx="471">
                  <c:v>109.16276716178064</c:v>
                </c:pt>
                <c:pt idx="472">
                  <c:v>109.21974509180494</c:v>
                </c:pt>
                <c:pt idx="473">
                  <c:v>109.10067193595955</c:v>
                </c:pt>
                <c:pt idx="474">
                  <c:v>109.1501541151286</c:v>
                </c:pt>
                <c:pt idx="475">
                  <c:v>109.34477048785457</c:v>
                </c:pt>
                <c:pt idx="476">
                  <c:v>109.40025862120454</c:v>
                </c:pt>
                <c:pt idx="477">
                  <c:v>109.54080321595512</c:v>
                </c:pt>
                <c:pt idx="478">
                  <c:v>109.54132113329969</c:v>
                </c:pt>
                <c:pt idx="479">
                  <c:v>109.40438023308892</c:v>
                </c:pt>
                <c:pt idx="480">
                  <c:v>109.4325826752694</c:v>
                </c:pt>
                <c:pt idx="481">
                  <c:v>109.2420976361866</c:v>
                </c:pt>
                <c:pt idx="482">
                  <c:v>109.32547950071969</c:v>
                </c:pt>
                <c:pt idx="483">
                  <c:v>109.28607516305992</c:v>
                </c:pt>
                <c:pt idx="484">
                  <c:v>109.35697301191156</c:v>
                </c:pt>
                <c:pt idx="485">
                  <c:v>109.41028593751709</c:v>
                </c:pt>
                <c:pt idx="486">
                  <c:v>109.56802635140927</c:v>
                </c:pt>
                <c:pt idx="487">
                  <c:v>109.61117578565162</c:v>
                </c:pt>
                <c:pt idx="488">
                  <c:v>109.5409460039414</c:v>
                </c:pt>
                <c:pt idx="489">
                  <c:v>109.58460604131859</c:v>
                </c:pt>
                <c:pt idx="490">
                  <c:v>109.77316997247908</c:v>
                </c:pt>
                <c:pt idx="491">
                  <c:v>109.70118142036856</c:v>
                </c:pt>
                <c:pt idx="492">
                  <c:v>109.72008305541236</c:v>
                </c:pt>
                <c:pt idx="493">
                  <c:v>109.698335566563</c:v>
                </c:pt>
                <c:pt idx="494">
                  <c:v>109.65175365390043</c:v>
                </c:pt>
                <c:pt idx="495">
                  <c:v>109.74143312878</c:v>
                </c:pt>
                <c:pt idx="496">
                  <c:v>109.92148555123187</c:v>
                </c:pt>
                <c:pt idx="497">
                  <c:v>110.14407070210943</c:v>
                </c:pt>
                <c:pt idx="498">
                  <c:v>110.3236698670954</c:v>
                </c:pt>
                <c:pt idx="499">
                  <c:v>110.33451461290113</c:v>
                </c:pt>
                <c:pt idx="500">
                  <c:v>110.18428711011754</c:v>
                </c:pt>
                <c:pt idx="501">
                  <c:v>109.99516029345654</c:v>
                </c:pt>
                <c:pt idx="502">
                  <c:v>110.05733222065241</c:v>
                </c:pt>
                <c:pt idx="503">
                  <c:v>110.11121509936916</c:v>
                </c:pt>
                <c:pt idx="504">
                  <c:v>110.12715256438842</c:v>
                </c:pt>
                <c:pt idx="505">
                  <c:v>110.26373469314956</c:v>
                </c:pt>
                <c:pt idx="506">
                  <c:v>110.01324386991244</c:v>
                </c:pt>
                <c:pt idx="507">
                  <c:v>110.01230056623392</c:v>
                </c:pt>
                <c:pt idx="508">
                  <c:v>110.09682362331922</c:v>
                </c:pt>
                <c:pt idx="509">
                  <c:v>110.11905279227219</c:v>
                </c:pt>
                <c:pt idx="510">
                  <c:v>110.07730313915964</c:v>
                </c:pt>
                <c:pt idx="511">
                  <c:v>110.14028726387259</c:v>
                </c:pt>
                <c:pt idx="512">
                  <c:v>110.20946257069481</c:v>
                </c:pt>
                <c:pt idx="513">
                  <c:v>110.18935591941282</c:v>
                </c:pt>
                <c:pt idx="514">
                  <c:v>110.18139677187635</c:v>
                </c:pt>
                <c:pt idx="515">
                  <c:v>110.15920738933762</c:v>
                </c:pt>
                <c:pt idx="516">
                  <c:v>110.20751997691767</c:v>
                </c:pt>
                <c:pt idx="517">
                  <c:v>110.2034515920783</c:v>
                </c:pt>
                <c:pt idx="518">
                  <c:v>110.2033610617992</c:v>
                </c:pt>
                <c:pt idx="519">
                  <c:v>110.34302645430974</c:v>
                </c:pt>
                <c:pt idx="520">
                  <c:v>110.36534519081384</c:v>
                </c:pt>
                <c:pt idx="521">
                  <c:v>110.96068480655494</c:v>
                </c:pt>
                <c:pt idx="522">
                  <c:v>111.00879804528168</c:v>
                </c:pt>
                <c:pt idx="523">
                  <c:v>111.07336378705605</c:v>
                </c:pt>
                <c:pt idx="524">
                  <c:v>111.09122862582615</c:v>
                </c:pt>
                <c:pt idx="525">
                  <c:v>111.13920879214159</c:v>
                </c:pt>
                <c:pt idx="526">
                  <c:v>111.04529085577862</c:v>
                </c:pt>
                <c:pt idx="527">
                  <c:v>111.01102343700755</c:v>
                </c:pt>
                <c:pt idx="528">
                  <c:v>110.97952352303859</c:v>
                </c:pt>
                <c:pt idx="529">
                  <c:v>110.92625688761848</c:v>
                </c:pt>
                <c:pt idx="530">
                  <c:v>110.80800740172845</c:v>
                </c:pt>
                <c:pt idx="531">
                  <c:v>110.75415219076361</c:v>
                </c:pt>
                <c:pt idx="532">
                  <c:v>110.73976878043284</c:v>
                </c:pt>
                <c:pt idx="533">
                  <c:v>110.73779528505104</c:v>
                </c:pt>
                <c:pt idx="534">
                  <c:v>110.716958732903</c:v>
                </c:pt>
                <c:pt idx="535">
                  <c:v>110.64491604022267</c:v>
                </c:pt>
                <c:pt idx="536">
                  <c:v>110.40258541956591</c:v>
                </c:pt>
                <c:pt idx="537">
                  <c:v>110.37526356758633</c:v>
                </c:pt>
                <c:pt idx="538">
                  <c:v>110.35965850879211</c:v>
                </c:pt>
                <c:pt idx="539">
                  <c:v>110.31697395915062</c:v>
                </c:pt>
                <c:pt idx="540">
                  <c:v>110.32761035639037</c:v>
                </c:pt>
                <c:pt idx="541">
                  <c:v>110.18411760861933</c:v>
                </c:pt>
                <c:pt idx="542">
                  <c:v>110.20814719180699</c:v>
                </c:pt>
                <c:pt idx="543">
                  <c:v>110.14916693795662</c:v>
                </c:pt>
                <c:pt idx="544">
                  <c:v>110.12578759647018</c:v>
                </c:pt>
                <c:pt idx="545">
                  <c:v>110.08916710473568</c:v>
                </c:pt>
                <c:pt idx="546">
                  <c:v>110.06781915289162</c:v>
                </c:pt>
                <c:pt idx="547">
                  <c:v>110.02309366073322</c:v>
                </c:pt>
                <c:pt idx="548">
                  <c:v>110.03002064309388</c:v>
                </c:pt>
                <c:pt idx="549">
                  <c:v>110.06685134399289</c:v>
                </c:pt>
                <c:pt idx="550">
                  <c:v>110.02952239238617</c:v>
                </c:pt>
                <c:pt idx="551">
                  <c:v>110.0116507027868</c:v>
                </c:pt>
                <c:pt idx="552">
                  <c:v>110.15032754594733</c:v>
                </c:pt>
                <c:pt idx="553">
                  <c:v>110.20706768907988</c:v>
                </c:pt>
                <c:pt idx="554">
                  <c:v>110.26841882847035</c:v>
                </c:pt>
                <c:pt idx="555">
                  <c:v>110.28495226712958</c:v>
                </c:pt>
                <c:pt idx="556">
                  <c:v>110.30756965885413</c:v>
                </c:pt>
                <c:pt idx="557">
                  <c:v>110.32146909650405</c:v>
                </c:pt>
                <c:pt idx="558">
                  <c:v>110.35602002136342</c:v>
                </c:pt>
                <c:pt idx="559">
                  <c:v>110.28134072790149</c:v>
                </c:pt>
                <c:pt idx="560">
                  <c:v>110.31910075133469</c:v>
                </c:pt>
                <c:pt idx="561">
                  <c:v>110.38199196723536</c:v>
                </c:pt>
                <c:pt idx="562">
                  <c:v>110.40790192933858</c:v>
                </c:pt>
                <c:pt idx="563">
                  <c:v>110.52163041040399</c:v>
                </c:pt>
                <c:pt idx="564">
                  <c:v>110.53768530412098</c:v>
                </c:pt>
                <c:pt idx="565">
                  <c:v>110.53541506040847</c:v>
                </c:pt>
                <c:pt idx="566">
                  <c:v>110.60752823608779</c:v>
                </c:pt>
                <c:pt idx="567">
                  <c:v>110.66626316968613</c:v>
                </c:pt>
                <c:pt idx="568">
                  <c:v>110.71046433174799</c:v>
                </c:pt>
                <c:pt idx="569">
                  <c:v>110.77957672650085</c:v>
                </c:pt>
                <c:pt idx="570">
                  <c:v>110.75382125788227</c:v>
                </c:pt>
                <c:pt idx="571">
                  <c:v>110.80065705614379</c:v>
                </c:pt>
                <c:pt idx="572">
                  <c:v>110.77329073215085</c:v>
                </c:pt>
                <c:pt idx="573">
                  <c:v>110.85441098877395</c:v>
                </c:pt>
                <c:pt idx="574">
                  <c:v>110.94219588681796</c:v>
                </c:pt>
                <c:pt idx="575">
                  <c:v>111.01987407487796</c:v>
                </c:pt>
                <c:pt idx="576">
                  <c:v>111.06900573468555</c:v>
                </c:pt>
                <c:pt idx="577">
                  <c:v>111.12572182794828</c:v>
                </c:pt>
                <c:pt idx="578">
                  <c:v>111.15163743913466</c:v>
                </c:pt>
                <c:pt idx="579">
                  <c:v>111.18675827744448</c:v>
                </c:pt>
                <c:pt idx="580">
                  <c:v>111.02886565150554</c:v>
                </c:pt>
                <c:pt idx="581">
                  <c:v>110.94182480895162</c:v>
                </c:pt>
                <c:pt idx="582">
                  <c:v>110.97873594681596</c:v>
                </c:pt>
                <c:pt idx="583">
                  <c:v>110.98835751655101</c:v>
                </c:pt>
                <c:pt idx="584">
                  <c:v>110.98559504693175</c:v>
                </c:pt>
                <c:pt idx="585">
                  <c:v>111.04688845891756</c:v>
                </c:pt>
                <c:pt idx="586">
                  <c:v>111.08852417372488</c:v>
                </c:pt>
                <c:pt idx="587">
                  <c:v>111.15222130087461</c:v>
                </c:pt>
                <c:pt idx="588">
                  <c:v>111.12480017181001</c:v>
                </c:pt>
                <c:pt idx="589">
                  <c:v>111.14862934211035</c:v>
                </c:pt>
                <c:pt idx="590">
                  <c:v>111.1896260461811</c:v>
                </c:pt>
                <c:pt idx="591">
                  <c:v>111.24413543560561</c:v>
                </c:pt>
                <c:pt idx="592">
                  <c:v>111.20950216780639</c:v>
                </c:pt>
                <c:pt idx="593">
                  <c:v>111.20921317467753</c:v>
                </c:pt>
                <c:pt idx="594">
                  <c:v>111.12135013620983</c:v>
                </c:pt>
                <c:pt idx="595">
                  <c:v>111.10425828357739</c:v>
                </c:pt>
                <c:pt idx="596">
                  <c:v>111.07873692430586</c:v>
                </c:pt>
                <c:pt idx="597">
                  <c:v>111.0794744130623</c:v>
                </c:pt>
                <c:pt idx="598">
                  <c:v>111.08329327318083</c:v>
                </c:pt>
                <c:pt idx="599">
                  <c:v>111.06645531781263</c:v>
                </c:pt>
                <c:pt idx="600">
                  <c:v>111.03009985135365</c:v>
                </c:pt>
                <c:pt idx="601">
                  <c:v>111.03843327284952</c:v>
                </c:pt>
                <c:pt idx="602">
                  <c:v>111.06412267071126</c:v>
                </c:pt>
                <c:pt idx="603">
                  <c:v>111.15421531565062</c:v>
                </c:pt>
                <c:pt idx="604">
                  <c:v>111.21545942881963</c:v>
                </c:pt>
                <c:pt idx="605">
                  <c:v>111.23826895127846</c:v>
                </c:pt>
                <c:pt idx="606">
                  <c:v>111.20415538109766</c:v>
                </c:pt>
                <c:pt idx="607">
                  <c:v>111.18870757954025</c:v>
                </c:pt>
                <c:pt idx="608">
                  <c:v>111.15600123979816</c:v>
                </c:pt>
                <c:pt idx="609">
                  <c:v>111.01942883526415</c:v>
                </c:pt>
                <c:pt idx="610">
                  <c:v>111.00589878098555</c:v>
                </c:pt>
                <c:pt idx="611">
                  <c:v>111.00057676587099</c:v>
                </c:pt>
                <c:pt idx="612">
                  <c:v>111.03790508485454</c:v>
                </c:pt>
                <c:pt idx="613">
                  <c:v>111.08582620844206</c:v>
                </c:pt>
                <c:pt idx="614">
                  <c:v>111.07640600879411</c:v>
                </c:pt>
                <c:pt idx="615">
                  <c:v>111.03245248095695</c:v>
                </c:pt>
                <c:pt idx="616">
                  <c:v>111.02950408740358</c:v>
                </c:pt>
                <c:pt idx="617">
                  <c:v>111.06966861357776</c:v>
                </c:pt>
                <c:pt idx="618">
                  <c:v>111.1057942559801</c:v>
                </c:pt>
                <c:pt idx="619">
                  <c:v>111.09903363897411</c:v>
                </c:pt>
                <c:pt idx="620">
                  <c:v>111.08499553303852</c:v>
                </c:pt>
                <c:pt idx="621">
                  <c:v>111.18815839202819</c:v>
                </c:pt>
                <c:pt idx="622">
                  <c:v>111.26417209268682</c:v>
                </c:pt>
                <c:pt idx="623">
                  <c:v>111.24991704728002</c:v>
                </c:pt>
                <c:pt idx="624">
                  <c:v>111.26972169573565</c:v>
                </c:pt>
                <c:pt idx="625">
                  <c:v>111.26783772259907</c:v>
                </c:pt>
                <c:pt idx="626">
                  <c:v>111.28775340477102</c:v>
                </c:pt>
                <c:pt idx="627">
                  <c:v>111.33158672594486</c:v>
                </c:pt>
                <c:pt idx="628">
                  <c:v>111.3325912472904</c:v>
                </c:pt>
                <c:pt idx="629">
                  <c:v>111.34479324972179</c:v>
                </c:pt>
                <c:pt idx="630">
                  <c:v>111.35082898332406</c:v>
                </c:pt>
                <c:pt idx="631">
                  <c:v>111.3349360901116</c:v>
                </c:pt>
                <c:pt idx="632">
                  <c:v>111.37315049420702</c:v>
                </c:pt>
                <c:pt idx="633">
                  <c:v>111.43662436940535</c:v>
                </c:pt>
                <c:pt idx="634">
                  <c:v>111.47438940304626</c:v>
                </c:pt>
                <c:pt idx="635">
                  <c:v>111.49583563997405</c:v>
                </c:pt>
                <c:pt idx="636">
                  <c:v>111.57405767230351</c:v>
                </c:pt>
                <c:pt idx="637">
                  <c:v>111.55895630344625</c:v>
                </c:pt>
                <c:pt idx="638">
                  <c:v>111.55342290974346</c:v>
                </c:pt>
                <c:pt idx="639">
                  <c:v>111.55736014394684</c:v>
                </c:pt>
                <c:pt idx="640">
                  <c:v>111.55899945784982</c:v>
                </c:pt>
                <c:pt idx="641">
                  <c:v>111.57290996242557</c:v>
                </c:pt>
                <c:pt idx="642">
                  <c:v>111.59581032518689</c:v>
                </c:pt>
                <c:pt idx="643">
                  <c:v>111.59365241992994</c:v>
                </c:pt>
                <c:pt idx="644">
                  <c:v>111.68535856827634</c:v>
                </c:pt>
                <c:pt idx="645">
                  <c:v>111.70592185806048</c:v>
                </c:pt>
                <c:pt idx="646">
                  <c:v>111.69314266937083</c:v>
                </c:pt>
                <c:pt idx="647">
                  <c:v>111.80589532935431</c:v>
                </c:pt>
                <c:pt idx="648">
                  <c:v>111.80339360278184</c:v>
                </c:pt>
                <c:pt idx="649">
                  <c:v>111.78767891759129</c:v>
                </c:pt>
                <c:pt idx="650">
                  <c:v>111.8241923521981</c:v>
                </c:pt>
                <c:pt idx="651">
                  <c:v>111.87249424181429</c:v>
                </c:pt>
                <c:pt idx="652">
                  <c:v>111.85706472238792</c:v>
                </c:pt>
                <c:pt idx="653">
                  <c:v>111.8722480181282</c:v>
                </c:pt>
                <c:pt idx="654">
                  <c:v>111.9093913601846</c:v>
                </c:pt>
                <c:pt idx="655">
                  <c:v>111.48206590231973</c:v>
                </c:pt>
                <c:pt idx="656">
                  <c:v>111.14555721621106</c:v>
                </c:pt>
                <c:pt idx="657">
                  <c:v>110.88164852295301</c:v>
                </c:pt>
                <c:pt idx="658">
                  <c:v>110.59267259021026</c:v>
                </c:pt>
                <c:pt idx="659">
                  <c:v>110.35197482093544</c:v>
                </c:pt>
                <c:pt idx="660">
                  <c:v>110.8458853619594</c:v>
                </c:pt>
                <c:pt idx="661">
                  <c:v>110.89719820559829</c:v>
                </c:pt>
                <c:pt idx="662">
                  <c:v>110.89174911787998</c:v>
                </c:pt>
                <c:pt idx="663">
                  <c:v>110.88828284443746</c:v>
                </c:pt>
                <c:pt idx="664">
                  <c:v>110.88711018517876</c:v>
                </c:pt>
                <c:pt idx="665">
                  <c:v>110.88024764363263</c:v>
                </c:pt>
                <c:pt idx="666">
                  <c:v>110.90765140250036</c:v>
                </c:pt>
                <c:pt idx="667">
                  <c:v>110.94207330767134</c:v>
                </c:pt>
                <c:pt idx="668">
                  <c:v>110.96207529641585</c:v>
                </c:pt>
                <c:pt idx="669">
                  <c:v>110.94758759290262</c:v>
                </c:pt>
                <c:pt idx="670">
                  <c:v>111.00158569887438</c:v>
                </c:pt>
                <c:pt idx="671">
                  <c:v>111.05433561551096</c:v>
                </c:pt>
                <c:pt idx="672">
                  <c:v>111.40225320602144</c:v>
                </c:pt>
                <c:pt idx="673">
                  <c:v>111.40118723102879</c:v>
                </c:pt>
                <c:pt idx="674">
                  <c:v>111.42015849964892</c:v>
                </c:pt>
                <c:pt idx="675">
                  <c:v>111.40842016759598</c:v>
                </c:pt>
                <c:pt idx="676">
                  <c:v>111.40514567061092</c:v>
                </c:pt>
                <c:pt idx="677">
                  <c:v>111.42179659539835</c:v>
                </c:pt>
                <c:pt idx="678">
                  <c:v>111.49597183386003</c:v>
                </c:pt>
                <c:pt idx="679">
                  <c:v>111.5258337332989</c:v>
                </c:pt>
                <c:pt idx="680">
                  <c:v>111.58512970227963</c:v>
                </c:pt>
                <c:pt idx="681">
                  <c:v>111.62814330671085</c:v>
                </c:pt>
                <c:pt idx="682">
                  <c:v>111.6412984842287</c:v>
                </c:pt>
                <c:pt idx="683">
                  <c:v>111.71464404095985</c:v>
                </c:pt>
                <c:pt idx="684">
                  <c:v>111.67092933508462</c:v>
                </c:pt>
                <c:pt idx="685">
                  <c:v>111.70949455216844</c:v>
                </c:pt>
                <c:pt idx="686">
                  <c:v>111.64198178975195</c:v>
                </c:pt>
                <c:pt idx="687">
                  <c:v>111.69612459155283</c:v>
                </c:pt>
                <c:pt idx="688">
                  <c:v>111.68907747919066</c:v>
                </c:pt>
                <c:pt idx="689">
                  <c:v>111.74250303345512</c:v>
                </c:pt>
                <c:pt idx="690">
                  <c:v>111.79015740018883</c:v>
                </c:pt>
                <c:pt idx="691">
                  <c:v>111.68179518934913</c:v>
                </c:pt>
                <c:pt idx="692">
                  <c:v>111.68752790278825</c:v>
                </c:pt>
                <c:pt idx="693">
                  <c:v>111.70525112903091</c:v>
                </c:pt>
                <c:pt idx="694">
                  <c:v>111.70888944893397</c:v>
                </c:pt>
                <c:pt idx="695">
                  <c:v>111.69036067598408</c:v>
                </c:pt>
                <c:pt idx="696">
                  <c:v>111.70885192707583</c:v>
                </c:pt>
                <c:pt idx="697">
                  <c:v>111.70827025920455</c:v>
                </c:pt>
                <c:pt idx="698">
                  <c:v>111.69586599253161</c:v>
                </c:pt>
                <c:pt idx="699">
                  <c:v>111.74872351558274</c:v>
                </c:pt>
                <c:pt idx="700">
                  <c:v>111.81303773181368</c:v>
                </c:pt>
                <c:pt idx="701">
                  <c:v>111.8062367196727</c:v>
                </c:pt>
                <c:pt idx="702">
                  <c:v>111.66411041681195</c:v>
                </c:pt>
                <c:pt idx="703">
                  <c:v>111.67504097110648</c:v>
                </c:pt>
                <c:pt idx="704">
                  <c:v>111.61212442509768</c:v>
                </c:pt>
                <c:pt idx="705">
                  <c:v>111.72830373881662</c:v>
                </c:pt>
                <c:pt idx="706">
                  <c:v>111.73197819627528</c:v>
                </c:pt>
                <c:pt idx="707">
                  <c:v>111.70230140110506</c:v>
                </c:pt>
                <c:pt idx="708">
                  <c:v>111.68380093477199</c:v>
                </c:pt>
                <c:pt idx="709">
                  <c:v>111.72895733921916</c:v>
                </c:pt>
                <c:pt idx="710">
                  <c:v>111.8015652089005</c:v>
                </c:pt>
                <c:pt idx="711">
                  <c:v>111.79467809575907</c:v>
                </c:pt>
                <c:pt idx="712">
                  <c:v>111.79629840025156</c:v>
                </c:pt>
                <c:pt idx="713">
                  <c:v>111.8526493095451</c:v>
                </c:pt>
                <c:pt idx="714">
                  <c:v>111.88577317412123</c:v>
                </c:pt>
                <c:pt idx="715">
                  <c:v>111.96267157249453</c:v>
                </c:pt>
                <c:pt idx="716">
                  <c:v>111.81386269100796</c:v>
                </c:pt>
                <c:pt idx="717">
                  <c:v>111.8553806831506</c:v>
                </c:pt>
                <c:pt idx="718">
                  <c:v>112.12478924570473</c:v>
                </c:pt>
                <c:pt idx="719">
                  <c:v>112.33610434228937</c:v>
                </c:pt>
                <c:pt idx="720">
                  <c:v>112.5638057225067</c:v>
                </c:pt>
                <c:pt idx="721">
                  <c:v>112.68715408733941</c:v>
                </c:pt>
                <c:pt idx="722">
                  <c:v>113.37824771830817</c:v>
                </c:pt>
                <c:pt idx="723">
                  <c:v>113.65063577989882</c:v>
                </c:pt>
                <c:pt idx="724">
                  <c:v>113.71309616186286</c:v>
                </c:pt>
                <c:pt idx="725">
                  <c:v>114.17695397826601</c:v>
                </c:pt>
                <c:pt idx="726">
                  <c:v>114.81118255832902</c:v>
                </c:pt>
                <c:pt idx="727">
                  <c:v>115.02787252573827</c:v>
                </c:pt>
                <c:pt idx="728">
                  <c:v>115.14359094903379</c:v>
                </c:pt>
                <c:pt idx="729">
                  <c:v>115.35047808739489</c:v>
                </c:pt>
                <c:pt idx="730">
                  <c:v>115.51612009067273</c:v>
                </c:pt>
                <c:pt idx="731">
                  <c:v>116.20410979740608</c:v>
                </c:pt>
                <c:pt idx="732">
                  <c:v>116.19955516135745</c:v>
                </c:pt>
                <c:pt idx="733">
                  <c:v>116.26671454913485</c:v>
                </c:pt>
                <c:pt idx="734">
                  <c:v>116.28677127718734</c:v>
                </c:pt>
                <c:pt idx="735">
                  <c:v>116.2083830932566</c:v>
                </c:pt>
                <c:pt idx="736">
                  <c:v>116.24865359152226</c:v>
                </c:pt>
                <c:pt idx="737">
                  <c:v>116.24447792866928</c:v>
                </c:pt>
                <c:pt idx="738">
                  <c:v>116.24492683320059</c:v>
                </c:pt>
                <c:pt idx="739">
                  <c:v>116.2914342979205</c:v>
                </c:pt>
                <c:pt idx="740">
                  <c:v>116.2930016108368</c:v>
                </c:pt>
                <c:pt idx="741">
                  <c:v>116.27961892310068</c:v>
                </c:pt>
                <c:pt idx="742">
                  <c:v>116.27657712616681</c:v>
                </c:pt>
                <c:pt idx="743">
                  <c:v>116.23896139546154</c:v>
                </c:pt>
                <c:pt idx="744">
                  <c:v>116.21581189845358</c:v>
                </c:pt>
                <c:pt idx="745">
                  <c:v>116.17573224520572</c:v>
                </c:pt>
                <c:pt idx="746">
                  <c:v>116.22594493866833</c:v>
                </c:pt>
                <c:pt idx="747">
                  <c:v>116.25255782141468</c:v>
                </c:pt>
                <c:pt idx="748">
                  <c:v>116.29163941089395</c:v>
                </c:pt>
                <c:pt idx="749">
                  <c:v>117.12182635292625</c:v>
                </c:pt>
                <c:pt idx="750">
                  <c:v>117.12446118013457</c:v>
                </c:pt>
                <c:pt idx="751">
                  <c:v>117.16753195854059</c:v>
                </c:pt>
                <c:pt idx="752">
                  <c:v>117.20513225420679</c:v>
                </c:pt>
                <c:pt idx="753">
                  <c:v>117.24996626709294</c:v>
                </c:pt>
                <c:pt idx="754">
                  <c:v>117.31624260076927</c:v>
                </c:pt>
                <c:pt idx="755">
                  <c:v>117.40507557281501</c:v>
                </c:pt>
                <c:pt idx="756">
                  <c:v>117.38057838287739</c:v>
                </c:pt>
                <c:pt idx="757">
                  <c:v>117.42099538397832</c:v>
                </c:pt>
                <c:pt idx="758">
                  <c:v>117.41215544049911</c:v>
                </c:pt>
                <c:pt idx="759">
                  <c:v>117.45536657423794</c:v>
                </c:pt>
                <c:pt idx="760">
                  <c:v>117.45590274763329</c:v>
                </c:pt>
                <c:pt idx="761">
                  <c:v>117.44489845572825</c:v>
                </c:pt>
                <c:pt idx="762">
                  <c:v>117.46813659684661</c:v>
                </c:pt>
                <c:pt idx="763">
                  <c:v>117.56445227376102</c:v>
                </c:pt>
                <c:pt idx="764">
                  <c:v>117.54189273553035</c:v>
                </c:pt>
                <c:pt idx="765">
                  <c:v>117.62621111204368</c:v>
                </c:pt>
                <c:pt idx="766">
                  <c:v>119.98647320160374</c:v>
                </c:pt>
                <c:pt idx="767">
                  <c:v>120.07819875504831</c:v>
                </c:pt>
                <c:pt idx="768">
                  <c:v>120.11197450148833</c:v>
                </c:pt>
                <c:pt idx="769">
                  <c:v>120.19064939759785</c:v>
                </c:pt>
                <c:pt idx="770">
                  <c:v>120.20257714430957</c:v>
                </c:pt>
                <c:pt idx="771">
                  <c:v>120.15444278067019</c:v>
                </c:pt>
                <c:pt idx="772">
                  <c:v>120.26407310663652</c:v>
                </c:pt>
                <c:pt idx="773">
                  <c:v>120.41993210435325</c:v>
                </c:pt>
                <c:pt idx="774">
                  <c:v>120.3780486758167</c:v>
                </c:pt>
                <c:pt idx="775">
                  <c:v>120.42910230755088</c:v>
                </c:pt>
                <c:pt idx="776">
                  <c:v>120.45768947944553</c:v>
                </c:pt>
                <c:pt idx="777">
                  <c:v>120.468049584921</c:v>
                </c:pt>
                <c:pt idx="778">
                  <c:v>120.55193751202341</c:v>
                </c:pt>
                <c:pt idx="779">
                  <c:v>120.46752521227133</c:v>
                </c:pt>
                <c:pt idx="780">
                  <c:v>120.52418250439216</c:v>
                </c:pt>
                <c:pt idx="781">
                  <c:v>120.45860281944485</c:v>
                </c:pt>
                <c:pt idx="782">
                  <c:v>120.45686159706463</c:v>
                </c:pt>
                <c:pt idx="783">
                  <c:v>120.45287173618213</c:v>
                </c:pt>
                <c:pt idx="784">
                  <c:v>120.45726574465994</c:v>
                </c:pt>
                <c:pt idx="785">
                  <c:v>120.47527899980621</c:v>
                </c:pt>
                <c:pt idx="786">
                  <c:v>120.493604433211</c:v>
                </c:pt>
                <c:pt idx="787">
                  <c:v>120.50580129070767</c:v>
                </c:pt>
                <c:pt idx="788">
                  <c:v>120.57167415186049</c:v>
                </c:pt>
                <c:pt idx="789">
                  <c:v>120.47310142997854</c:v>
                </c:pt>
                <c:pt idx="790">
                  <c:v>120.52863945810861</c:v>
                </c:pt>
                <c:pt idx="791">
                  <c:v>120.56559646068547</c:v>
                </c:pt>
                <c:pt idx="792">
                  <c:v>120.65989677580117</c:v>
                </c:pt>
                <c:pt idx="793">
                  <c:v>120.72718105694531</c:v>
                </c:pt>
                <c:pt idx="794">
                  <c:v>120.7698212749503</c:v>
                </c:pt>
                <c:pt idx="795">
                  <c:v>120.86219850309089</c:v>
                </c:pt>
                <c:pt idx="796">
                  <c:v>120.91974250404378</c:v>
                </c:pt>
                <c:pt idx="797">
                  <c:v>120.91791282012633</c:v>
                </c:pt>
                <c:pt idx="798">
                  <c:v>120.952394750404</c:v>
                </c:pt>
                <c:pt idx="799">
                  <c:v>121.04262555269702</c:v>
                </c:pt>
                <c:pt idx="800">
                  <c:v>120.96564444683881</c:v>
                </c:pt>
                <c:pt idx="801">
                  <c:v>121.01081437526611</c:v>
                </c:pt>
                <c:pt idx="802">
                  <c:v>121.04464859970304</c:v>
                </c:pt>
                <c:pt idx="803">
                  <c:v>121.0937057731158</c:v>
                </c:pt>
                <c:pt idx="804">
                  <c:v>121.03382980919051</c:v>
                </c:pt>
                <c:pt idx="805">
                  <c:v>121.0336361676268</c:v>
                </c:pt>
                <c:pt idx="806">
                  <c:v>121.06810643064827</c:v>
                </c:pt>
                <c:pt idx="807">
                  <c:v>121.03864074195272</c:v>
                </c:pt>
                <c:pt idx="808">
                  <c:v>121.01860772981117</c:v>
                </c:pt>
                <c:pt idx="809">
                  <c:v>121.00302660552194</c:v>
                </c:pt>
                <c:pt idx="810">
                  <c:v>121.05056024362074</c:v>
                </c:pt>
                <c:pt idx="811">
                  <c:v>121.15702238943513</c:v>
                </c:pt>
                <c:pt idx="812">
                  <c:v>121.16758099265512</c:v>
                </c:pt>
                <c:pt idx="813">
                  <c:v>121.23967974343711</c:v>
                </c:pt>
                <c:pt idx="814">
                  <c:v>121.28094639940694</c:v>
                </c:pt>
                <c:pt idx="815">
                  <c:v>121.23611513611763</c:v>
                </c:pt>
                <c:pt idx="816">
                  <c:v>121.27224171704789</c:v>
                </c:pt>
                <c:pt idx="817">
                  <c:v>121.28373725522361</c:v>
                </c:pt>
                <c:pt idx="818">
                  <c:v>121.28254533450884</c:v>
                </c:pt>
                <c:pt idx="819">
                  <c:v>121.35514618317542</c:v>
                </c:pt>
                <c:pt idx="820">
                  <c:v>121.3964264772542</c:v>
                </c:pt>
                <c:pt idx="821">
                  <c:v>121.38950175370624</c:v>
                </c:pt>
                <c:pt idx="822">
                  <c:v>121.4702899062774</c:v>
                </c:pt>
                <c:pt idx="823">
                  <c:v>121.4806496333759</c:v>
                </c:pt>
                <c:pt idx="824">
                  <c:v>121.53147545585057</c:v>
                </c:pt>
                <c:pt idx="825">
                  <c:v>123.86368886313799</c:v>
                </c:pt>
                <c:pt idx="826">
                  <c:v>121.45789353269735</c:v>
                </c:pt>
                <c:pt idx="827">
                  <c:v>121.43310286673055</c:v>
                </c:pt>
                <c:pt idx="828">
                  <c:v>121.39350291663469</c:v>
                </c:pt>
                <c:pt idx="829">
                  <c:v>121.36744502311177</c:v>
                </c:pt>
                <c:pt idx="830">
                  <c:v>121.35123685868834</c:v>
                </c:pt>
                <c:pt idx="831">
                  <c:v>121.33326697078859</c:v>
                </c:pt>
                <c:pt idx="832">
                  <c:v>121.39060578974087</c:v>
                </c:pt>
                <c:pt idx="833">
                  <c:v>121.42683179876003</c:v>
                </c:pt>
                <c:pt idx="834">
                  <c:v>121.40743044994544</c:v>
                </c:pt>
                <c:pt idx="835">
                  <c:v>121.4129166834998</c:v>
                </c:pt>
                <c:pt idx="836">
                  <c:v>121.47496853788881</c:v>
                </c:pt>
                <c:pt idx="837">
                  <c:v>121.48921960601903</c:v>
                </c:pt>
                <c:pt idx="838">
                  <c:v>121.49744108768003</c:v>
                </c:pt>
                <c:pt idx="839">
                  <c:v>121.50904414259959</c:v>
                </c:pt>
                <c:pt idx="840">
                  <c:v>121.54821199922236</c:v>
                </c:pt>
                <c:pt idx="841">
                  <c:v>121.57171517966555</c:v>
                </c:pt>
                <c:pt idx="842">
                  <c:v>121.47671204666946</c:v>
                </c:pt>
                <c:pt idx="843">
                  <c:v>121.42897437569144</c:v>
                </c:pt>
                <c:pt idx="844">
                  <c:v>121.40551236474997</c:v>
                </c:pt>
                <c:pt idx="845">
                  <c:v>121.37446788441524</c:v>
                </c:pt>
                <c:pt idx="846">
                  <c:v>121.38273454700565</c:v>
                </c:pt>
                <c:pt idx="847">
                  <c:v>121.42949072789789</c:v>
                </c:pt>
                <c:pt idx="848">
                  <c:v>121.43889265221048</c:v>
                </c:pt>
                <c:pt idx="849">
                  <c:v>121.44352198959989</c:v>
                </c:pt>
                <c:pt idx="850">
                  <c:v>121.47532707339958</c:v>
                </c:pt>
                <c:pt idx="851">
                  <c:v>121.49878578158115</c:v>
                </c:pt>
                <c:pt idx="852">
                  <c:v>121.48987001270699</c:v>
                </c:pt>
                <c:pt idx="853">
                  <c:v>121.50719302576407</c:v>
                </c:pt>
                <c:pt idx="854">
                  <c:v>121.49971027656343</c:v>
                </c:pt>
                <c:pt idx="855">
                  <c:v>121.51237871108083</c:v>
                </c:pt>
                <c:pt idx="856">
                  <c:v>121.53525169851001</c:v>
                </c:pt>
                <c:pt idx="857">
                  <c:v>121.57716740091988</c:v>
                </c:pt>
                <c:pt idx="858">
                  <c:v>121.57752769684365</c:v>
                </c:pt>
                <c:pt idx="859">
                  <c:v>121.5908998931144</c:v>
                </c:pt>
                <c:pt idx="860">
                  <c:v>121.62124805856938</c:v>
                </c:pt>
                <c:pt idx="861">
                  <c:v>121.6307723036287</c:v>
                </c:pt>
                <c:pt idx="862">
                  <c:v>121.63463357526634</c:v>
                </c:pt>
                <c:pt idx="863">
                  <c:v>121.62659512351172</c:v>
                </c:pt>
                <c:pt idx="864">
                  <c:v>121.6417111465763</c:v>
                </c:pt>
                <c:pt idx="865">
                  <c:v>121.67075416832577</c:v>
                </c:pt>
                <c:pt idx="866">
                  <c:v>121.63015742489993</c:v>
                </c:pt>
                <c:pt idx="867">
                  <c:v>121.64479160010112</c:v>
                </c:pt>
                <c:pt idx="868">
                  <c:v>121.71098595048629</c:v>
                </c:pt>
                <c:pt idx="869">
                  <c:v>121.75035786715699</c:v>
                </c:pt>
                <c:pt idx="870">
                  <c:v>121.83067531668381</c:v>
                </c:pt>
                <c:pt idx="871">
                  <c:v>121.84033375019648</c:v>
                </c:pt>
                <c:pt idx="872">
                  <c:v>121.82291276977411</c:v>
                </c:pt>
                <c:pt idx="873">
                  <c:v>121.86758785572303</c:v>
                </c:pt>
                <c:pt idx="874">
                  <c:v>121.87997995641338</c:v>
                </c:pt>
                <c:pt idx="875">
                  <c:v>121.92210588503434</c:v>
                </c:pt>
                <c:pt idx="876">
                  <c:v>121.96139468817664</c:v>
                </c:pt>
                <c:pt idx="877">
                  <c:v>121.94783511892142</c:v>
                </c:pt>
                <c:pt idx="878">
                  <c:v>121.89820542076161</c:v>
                </c:pt>
                <c:pt idx="879">
                  <c:v>121.92671251386726</c:v>
                </c:pt>
                <c:pt idx="880">
                  <c:v>121.89757265466224</c:v>
                </c:pt>
                <c:pt idx="881">
                  <c:v>121.93918764483655</c:v>
                </c:pt>
                <c:pt idx="882">
                  <c:v>121.96603022000122</c:v>
                </c:pt>
                <c:pt idx="883">
                  <c:v>121.9789175469927</c:v>
                </c:pt>
                <c:pt idx="884">
                  <c:v>121.90161987128072</c:v>
                </c:pt>
                <c:pt idx="885">
                  <c:v>121.97988751234649</c:v>
                </c:pt>
                <c:pt idx="886">
                  <c:v>121.97977448970147</c:v>
                </c:pt>
                <c:pt idx="887">
                  <c:v>121.98239144486682</c:v>
                </c:pt>
                <c:pt idx="888">
                  <c:v>121.9825257841979</c:v>
                </c:pt>
                <c:pt idx="889">
                  <c:v>122.01795360907148</c:v>
                </c:pt>
                <c:pt idx="890">
                  <c:v>121.97470419620191</c:v>
                </c:pt>
                <c:pt idx="891">
                  <c:v>121.95360191186295</c:v>
                </c:pt>
                <c:pt idx="892">
                  <c:v>121.99467199209859</c:v>
                </c:pt>
                <c:pt idx="893">
                  <c:v>122.00583216410494</c:v>
                </c:pt>
                <c:pt idx="894">
                  <c:v>122.03114726402941</c:v>
                </c:pt>
                <c:pt idx="895">
                  <c:v>122.03039230057952</c:v>
                </c:pt>
                <c:pt idx="896">
                  <c:v>122.00603921119382</c:v>
                </c:pt>
                <c:pt idx="897">
                  <c:v>122.03886718410619</c:v>
                </c:pt>
                <c:pt idx="898">
                  <c:v>122.0940617379115</c:v>
                </c:pt>
                <c:pt idx="899">
                  <c:v>122.11121588105007</c:v>
                </c:pt>
                <c:pt idx="900">
                  <c:v>122.08208665584827</c:v>
                </c:pt>
                <c:pt idx="901">
                  <c:v>122.13741340297067</c:v>
                </c:pt>
                <c:pt idx="902">
                  <c:v>122.13304673123962</c:v>
                </c:pt>
                <c:pt idx="903">
                  <c:v>122.12542158017889</c:v>
                </c:pt>
                <c:pt idx="904">
                  <c:v>122.0648983528023</c:v>
                </c:pt>
                <c:pt idx="905">
                  <c:v>122.07289599125879</c:v>
                </c:pt>
                <c:pt idx="906">
                  <c:v>122.10041661637452</c:v>
                </c:pt>
                <c:pt idx="907">
                  <c:v>122.13390648999243</c:v>
                </c:pt>
                <c:pt idx="908">
                  <c:v>122.15968192081992</c:v>
                </c:pt>
                <c:pt idx="909">
                  <c:v>122.16966830058253</c:v>
                </c:pt>
                <c:pt idx="910">
                  <c:v>122.18874393243536</c:v>
                </c:pt>
                <c:pt idx="911">
                  <c:v>122.15110266181443</c:v>
                </c:pt>
                <c:pt idx="912">
                  <c:v>122.15185411683277</c:v>
                </c:pt>
                <c:pt idx="913">
                  <c:v>122.19915250032247</c:v>
                </c:pt>
                <c:pt idx="914">
                  <c:v>122.18294343223231</c:v>
                </c:pt>
                <c:pt idx="915">
                  <c:v>122.18724381411093</c:v>
                </c:pt>
                <c:pt idx="916">
                  <c:v>122.17854777557493</c:v>
                </c:pt>
                <c:pt idx="917">
                  <c:v>121.93152132938987</c:v>
                </c:pt>
                <c:pt idx="918">
                  <c:v>121.92362942855819</c:v>
                </c:pt>
                <c:pt idx="919">
                  <c:v>121.90998505404806</c:v>
                </c:pt>
                <c:pt idx="920">
                  <c:v>121.88436285464788</c:v>
                </c:pt>
                <c:pt idx="921">
                  <c:v>121.86945618513066</c:v>
                </c:pt>
                <c:pt idx="922">
                  <c:v>121.89607791410617</c:v>
                </c:pt>
                <c:pt idx="923">
                  <c:v>121.91448616516456</c:v>
                </c:pt>
                <c:pt idx="924">
                  <c:v>121.8777370165818</c:v>
                </c:pt>
                <c:pt idx="925">
                  <c:v>121.89640193883318</c:v>
                </c:pt>
                <c:pt idx="926">
                  <c:v>121.88545638043618</c:v>
                </c:pt>
                <c:pt idx="927">
                  <c:v>121.94016884922337</c:v>
                </c:pt>
                <c:pt idx="928">
                  <c:v>121.94652646702441</c:v>
                </c:pt>
                <c:pt idx="929">
                  <c:v>121.98118418176327</c:v>
                </c:pt>
                <c:pt idx="930">
                  <c:v>121.96453362107201</c:v>
                </c:pt>
                <c:pt idx="931">
                  <c:v>121.9994708313229</c:v>
                </c:pt>
                <c:pt idx="932">
                  <c:v>121.98177214754176</c:v>
                </c:pt>
                <c:pt idx="933">
                  <c:v>121.95854810727822</c:v>
                </c:pt>
                <c:pt idx="934">
                  <c:v>121.97882529376245</c:v>
                </c:pt>
                <c:pt idx="935">
                  <c:v>122.01779960972159</c:v>
                </c:pt>
                <c:pt idx="936">
                  <c:v>122.02944004140615</c:v>
                </c:pt>
                <c:pt idx="937">
                  <c:v>122.06186131054197</c:v>
                </c:pt>
                <c:pt idx="938">
                  <c:v>122.06441825337238</c:v>
                </c:pt>
                <c:pt idx="939">
                  <c:v>122.04843582630561</c:v>
                </c:pt>
                <c:pt idx="940">
                  <c:v>122.05827032909178</c:v>
                </c:pt>
                <c:pt idx="941">
                  <c:v>122.03845687704728</c:v>
                </c:pt>
                <c:pt idx="942">
                  <c:v>122.05226064421697</c:v>
                </c:pt>
                <c:pt idx="943">
                  <c:v>122.07784182895882</c:v>
                </c:pt>
                <c:pt idx="944">
                  <c:v>122.07212136630727</c:v>
                </c:pt>
                <c:pt idx="945">
                  <c:v>122.07730476324943</c:v>
                </c:pt>
                <c:pt idx="946">
                  <c:v>122.09236001976693</c:v>
                </c:pt>
                <c:pt idx="947">
                  <c:v>122.06524658923956</c:v>
                </c:pt>
                <c:pt idx="948">
                  <c:v>122.07972181209905</c:v>
                </c:pt>
                <c:pt idx="949">
                  <c:v>122.09795410362861</c:v>
                </c:pt>
                <c:pt idx="950">
                  <c:v>122.15792358684092</c:v>
                </c:pt>
                <c:pt idx="951">
                  <c:v>122.12192479139344</c:v>
                </c:pt>
                <c:pt idx="952">
                  <c:v>122.11142390675948</c:v>
                </c:pt>
                <c:pt idx="953">
                  <c:v>122.14137365180508</c:v>
                </c:pt>
                <c:pt idx="954">
                  <c:v>122.12789802849966</c:v>
                </c:pt>
                <c:pt idx="955">
                  <c:v>122.10353298549082</c:v>
                </c:pt>
                <c:pt idx="956">
                  <c:v>122.10245819382214</c:v>
                </c:pt>
                <c:pt idx="957">
                  <c:v>122.10109224633618</c:v>
                </c:pt>
                <c:pt idx="958">
                  <c:v>122.1434948932249</c:v>
                </c:pt>
                <c:pt idx="959">
                  <c:v>122.16741539830281</c:v>
                </c:pt>
                <c:pt idx="960">
                  <c:v>122.17051880957331</c:v>
                </c:pt>
                <c:pt idx="961">
                  <c:v>122.92261802614462</c:v>
                </c:pt>
                <c:pt idx="962">
                  <c:v>122.93898963426449</c:v>
                </c:pt>
                <c:pt idx="963">
                  <c:v>123.09676765828519</c:v>
                </c:pt>
                <c:pt idx="964">
                  <c:v>123.09248945770443</c:v>
                </c:pt>
                <c:pt idx="965">
                  <c:v>123.06920039400812</c:v>
                </c:pt>
                <c:pt idx="966">
                  <c:v>123.12445990365606</c:v>
                </c:pt>
                <c:pt idx="967">
                  <c:v>123.17165045198746</c:v>
                </c:pt>
                <c:pt idx="968">
                  <c:v>123.20461693299798</c:v>
                </c:pt>
                <c:pt idx="969">
                  <c:v>123.20665021720004</c:v>
                </c:pt>
                <c:pt idx="970">
                  <c:v>123.18754738915257</c:v>
                </c:pt>
                <c:pt idx="971">
                  <c:v>123.21302494165548</c:v>
                </c:pt>
                <c:pt idx="972">
                  <c:v>123.21664448967115</c:v>
                </c:pt>
                <c:pt idx="973">
                  <c:v>123.2416253036192</c:v>
                </c:pt>
                <c:pt idx="974">
                  <c:v>123.23859871475908</c:v>
                </c:pt>
                <c:pt idx="975">
                  <c:v>123.20260209702604</c:v>
                </c:pt>
                <c:pt idx="976">
                  <c:v>123.2254586986644</c:v>
                </c:pt>
                <c:pt idx="977">
                  <c:v>123.23068312339676</c:v>
                </c:pt>
                <c:pt idx="978">
                  <c:v>123.25767735691713</c:v>
                </c:pt>
                <c:pt idx="979">
                  <c:v>123.27083166097815</c:v>
                </c:pt>
                <c:pt idx="980">
                  <c:v>123.28409847937623</c:v>
                </c:pt>
                <c:pt idx="981">
                  <c:v>123.27832900811886</c:v>
                </c:pt>
                <c:pt idx="982">
                  <c:v>123.2776196600848</c:v>
                </c:pt>
                <c:pt idx="983">
                  <c:v>123.26232017180732</c:v>
                </c:pt>
                <c:pt idx="984">
                  <c:v>123.24047354466845</c:v>
                </c:pt>
                <c:pt idx="985">
                  <c:v>123.24780517033827</c:v>
                </c:pt>
                <c:pt idx="986">
                  <c:v>123.25040726068789</c:v>
                </c:pt>
                <c:pt idx="987">
                  <c:v>123.27422935633523</c:v>
                </c:pt>
                <c:pt idx="988">
                  <c:v>123.30842607331721</c:v>
                </c:pt>
                <c:pt idx="989">
                  <c:v>123.30463641691422</c:v>
                </c:pt>
                <c:pt idx="990">
                  <c:v>123.32634412519829</c:v>
                </c:pt>
                <c:pt idx="991">
                  <c:v>123.33013946046576</c:v>
                </c:pt>
                <c:pt idx="992">
                  <c:v>123.32144259438233</c:v>
                </c:pt>
                <c:pt idx="993">
                  <c:v>123.3298172311936</c:v>
                </c:pt>
                <c:pt idx="994">
                  <c:v>123.33110075982438</c:v>
                </c:pt>
                <c:pt idx="995">
                  <c:v>123.36189171562692</c:v>
                </c:pt>
                <c:pt idx="996">
                  <c:v>123.36920596960638</c:v>
                </c:pt>
                <c:pt idx="997">
                  <c:v>123.38316616908259</c:v>
                </c:pt>
                <c:pt idx="998">
                  <c:v>123.38753896450203</c:v>
                </c:pt>
                <c:pt idx="999">
                  <c:v>123.39330155297066</c:v>
                </c:pt>
                <c:pt idx="1000">
                  <c:v>123.38832585457847</c:v>
                </c:pt>
                <c:pt idx="1001">
                  <c:v>123.4028947755166</c:v>
                </c:pt>
                <c:pt idx="1002">
                  <c:v>123.41305764373833</c:v>
                </c:pt>
                <c:pt idx="1003">
                  <c:v>123.45304049970164</c:v>
                </c:pt>
                <c:pt idx="1004">
                  <c:v>123.45005940892577</c:v>
                </c:pt>
                <c:pt idx="1005">
                  <c:v>123.4614632229034</c:v>
                </c:pt>
                <c:pt idx="1006">
                  <c:v>123.46832482417913</c:v>
                </c:pt>
                <c:pt idx="1007">
                  <c:v>123.47777646575899</c:v>
                </c:pt>
                <c:pt idx="1008">
                  <c:v>123.49755799926886</c:v>
                </c:pt>
                <c:pt idx="1009">
                  <c:v>123.51538070791949</c:v>
                </c:pt>
                <c:pt idx="1010">
                  <c:v>123.53702211490788</c:v>
                </c:pt>
                <c:pt idx="1011">
                  <c:v>123.54044726099897</c:v>
                </c:pt>
                <c:pt idx="1012">
                  <c:v>123.54223388090182</c:v>
                </c:pt>
                <c:pt idx="1013">
                  <c:v>123.53365031146511</c:v>
                </c:pt>
                <c:pt idx="1014">
                  <c:v>123.53418861807445</c:v>
                </c:pt>
                <c:pt idx="1015">
                  <c:v>123.53813790114647</c:v>
                </c:pt>
                <c:pt idx="1016">
                  <c:v>123.56616648013194</c:v>
                </c:pt>
                <c:pt idx="1017">
                  <c:v>123.55337325842422</c:v>
                </c:pt>
                <c:pt idx="1018">
                  <c:v>123.55949610826804</c:v>
                </c:pt>
                <c:pt idx="1019">
                  <c:v>123.55416755748023</c:v>
                </c:pt>
                <c:pt idx="1020">
                  <c:v>123.56864571954895</c:v>
                </c:pt>
                <c:pt idx="1021">
                  <c:v>123.57967519867485</c:v>
                </c:pt>
                <c:pt idx="1022">
                  <c:v>123.59343347255154</c:v>
                </c:pt>
                <c:pt idx="1023">
                  <c:v>123.59489369107639</c:v>
                </c:pt>
                <c:pt idx="1024">
                  <c:v>123.60044165285804</c:v>
                </c:pt>
                <c:pt idx="1025">
                  <c:v>123.61938002514287</c:v>
                </c:pt>
                <c:pt idx="1026">
                  <c:v>123.62909108450421</c:v>
                </c:pt>
                <c:pt idx="1027">
                  <c:v>123.6244570037672</c:v>
                </c:pt>
                <c:pt idx="1028">
                  <c:v>123.64026829768369</c:v>
                </c:pt>
                <c:pt idx="1029">
                  <c:v>123.63305134802538</c:v>
                </c:pt>
                <c:pt idx="1030">
                  <c:v>123.63642441986839</c:v>
                </c:pt>
                <c:pt idx="1031">
                  <c:v>125.20099790826085</c:v>
                </c:pt>
                <c:pt idx="1032">
                  <c:v>125.2001133380829</c:v>
                </c:pt>
                <c:pt idx="1033">
                  <c:v>125.24169909316471</c:v>
                </c:pt>
                <c:pt idx="1034">
                  <c:v>125.24972958350429</c:v>
                </c:pt>
                <c:pt idx="1035">
                  <c:v>125.25099336643378</c:v>
                </c:pt>
                <c:pt idx="1036">
                  <c:v>125.25946262557007</c:v>
                </c:pt>
                <c:pt idx="1037">
                  <c:v>125.25270496329554</c:v>
                </c:pt>
                <c:pt idx="1038">
                  <c:v>125.25895821709693</c:v>
                </c:pt>
                <c:pt idx="1039">
                  <c:v>125.28103951908045</c:v>
                </c:pt>
                <c:pt idx="1040">
                  <c:v>125.2883524829453</c:v>
                </c:pt>
                <c:pt idx="1041">
                  <c:v>125.29817796876938</c:v>
                </c:pt>
                <c:pt idx="1042">
                  <c:v>125.31272203429396</c:v>
                </c:pt>
                <c:pt idx="1043">
                  <c:v>125.31825346974288</c:v>
                </c:pt>
                <c:pt idx="1044">
                  <c:v>125.3498619018595</c:v>
                </c:pt>
                <c:pt idx="1045">
                  <c:v>125.36109184874751</c:v>
                </c:pt>
                <c:pt idx="1046">
                  <c:v>125.37003198261705</c:v>
                </c:pt>
                <c:pt idx="1047">
                  <c:v>125.46685847953185</c:v>
                </c:pt>
                <c:pt idx="1048">
                  <c:v>125.47379482797577</c:v>
                </c:pt>
                <c:pt idx="1049">
                  <c:v>125.47266535602412</c:v>
                </c:pt>
                <c:pt idx="1050">
                  <c:v>125.49807641680391</c:v>
                </c:pt>
                <c:pt idx="1051">
                  <c:v>125.48820820904089</c:v>
                </c:pt>
                <c:pt idx="1052">
                  <c:v>125.50637455707499</c:v>
                </c:pt>
                <c:pt idx="1053">
                  <c:v>125.53369672490766</c:v>
                </c:pt>
                <c:pt idx="1054">
                  <c:v>125.51012215315143</c:v>
                </c:pt>
                <c:pt idx="1055">
                  <c:v>125.5936988490314</c:v>
                </c:pt>
                <c:pt idx="1056">
                  <c:v>125.6035965382936</c:v>
                </c:pt>
                <c:pt idx="1057">
                  <c:v>125.61910415040826</c:v>
                </c:pt>
                <c:pt idx="1058">
                  <c:v>125.66429655776173</c:v>
                </c:pt>
                <c:pt idx="1059">
                  <c:v>125.67272517970542</c:v>
                </c:pt>
                <c:pt idx="1060">
                  <c:v>125.66100932540107</c:v>
                </c:pt>
                <c:pt idx="1061">
                  <c:v>125.67397731860559</c:v>
                </c:pt>
                <c:pt idx="1062">
                  <c:v>125.66536746298131</c:v>
                </c:pt>
                <c:pt idx="1063">
                  <c:v>125.68169556411175</c:v>
                </c:pt>
                <c:pt idx="1064">
                  <c:v>125.67955337463709</c:v>
                </c:pt>
                <c:pt idx="1065">
                  <c:v>125.68875835824885</c:v>
                </c:pt>
                <c:pt idx="1066">
                  <c:v>125.71312660384505</c:v>
                </c:pt>
                <c:pt idx="1067">
                  <c:v>125.70002300058086</c:v>
                </c:pt>
                <c:pt idx="1068">
                  <c:v>125.67789784804415</c:v>
                </c:pt>
                <c:pt idx="1069">
                  <c:v>125.68147878205309</c:v>
                </c:pt>
                <c:pt idx="1070">
                  <c:v>125.70017043749438</c:v>
                </c:pt>
                <c:pt idx="1071">
                  <c:v>125.72785231486311</c:v>
                </c:pt>
                <c:pt idx="1072">
                  <c:v>125.76138679616366</c:v>
                </c:pt>
                <c:pt idx="1073">
                  <c:v>125.76585733291914</c:v>
                </c:pt>
                <c:pt idx="1074">
                  <c:v>125.77226772735288</c:v>
                </c:pt>
                <c:pt idx="1075">
                  <c:v>129.84703720272572</c:v>
                </c:pt>
                <c:pt idx="1076">
                  <c:v>129.84724536475881</c:v>
                </c:pt>
                <c:pt idx="1077">
                  <c:v>129.55962739260323</c:v>
                </c:pt>
                <c:pt idx="1078">
                  <c:v>129.55937760504412</c:v>
                </c:pt>
                <c:pt idx="1079">
                  <c:v>129.87760821611818</c:v>
                </c:pt>
                <c:pt idx="1080">
                  <c:v>129.87014959694682</c:v>
                </c:pt>
                <c:pt idx="1081">
                  <c:v>129.89323930230611</c:v>
                </c:pt>
                <c:pt idx="1082">
                  <c:v>129.90991559055075</c:v>
                </c:pt>
                <c:pt idx="1083">
                  <c:v>129.91763461599322</c:v>
                </c:pt>
                <c:pt idx="1084">
                  <c:v>129.93912829213917</c:v>
                </c:pt>
                <c:pt idx="1085">
                  <c:v>129.95791681045637</c:v>
                </c:pt>
                <c:pt idx="1086">
                  <c:v>129.98251067380335</c:v>
                </c:pt>
                <c:pt idx="1087">
                  <c:v>130.03084828016341</c:v>
                </c:pt>
                <c:pt idx="1088">
                  <c:v>130.04621746196793</c:v>
                </c:pt>
                <c:pt idx="1089">
                  <c:v>130.11011758838757</c:v>
                </c:pt>
                <c:pt idx="1090">
                  <c:v>130.12032867257952</c:v>
                </c:pt>
                <c:pt idx="1091">
                  <c:v>130.12813621239246</c:v>
                </c:pt>
                <c:pt idx="1092">
                  <c:v>130.13751242898351</c:v>
                </c:pt>
                <c:pt idx="1093">
                  <c:v>130.16410455786155</c:v>
                </c:pt>
                <c:pt idx="1094">
                  <c:v>130.20647778730714</c:v>
                </c:pt>
                <c:pt idx="1095">
                  <c:v>130.25242601113192</c:v>
                </c:pt>
                <c:pt idx="1096">
                  <c:v>130.26851280116227</c:v>
                </c:pt>
                <c:pt idx="1097">
                  <c:v>130.32566436157043</c:v>
                </c:pt>
                <c:pt idx="1098">
                  <c:v>130.37673059949054</c:v>
                </c:pt>
                <c:pt idx="1099">
                  <c:v>130.38205771515584</c:v>
                </c:pt>
                <c:pt idx="1100">
                  <c:v>130.38930929562426</c:v>
                </c:pt>
                <c:pt idx="1101">
                  <c:v>130.36573233107208</c:v>
                </c:pt>
                <c:pt idx="1102">
                  <c:v>130.34237697935637</c:v>
                </c:pt>
                <c:pt idx="1103">
                  <c:v>130.3930062431123</c:v>
                </c:pt>
                <c:pt idx="1104">
                  <c:v>130.39687292417648</c:v>
                </c:pt>
                <c:pt idx="1105">
                  <c:v>130.40713356540971</c:v>
                </c:pt>
                <c:pt idx="1106">
                  <c:v>132.78475428728137</c:v>
                </c:pt>
                <c:pt idx="1107">
                  <c:v>132.78949995039713</c:v>
                </c:pt>
                <c:pt idx="1108">
                  <c:v>132.81147214957275</c:v>
                </c:pt>
                <c:pt idx="1109">
                  <c:v>132.84041201522621</c:v>
                </c:pt>
                <c:pt idx="1110">
                  <c:v>132.8247602935663</c:v>
                </c:pt>
                <c:pt idx="1111">
                  <c:v>132.87505843154764</c:v>
                </c:pt>
                <c:pt idx="1112">
                  <c:v>132.94076119922104</c:v>
                </c:pt>
                <c:pt idx="1113">
                  <c:v>132.95445425551651</c:v>
                </c:pt>
                <c:pt idx="1114">
                  <c:v>132.95726108067106</c:v>
                </c:pt>
                <c:pt idx="1115">
                  <c:v>132.90487169690616</c:v>
                </c:pt>
                <c:pt idx="1116">
                  <c:v>132.90753309819473</c:v>
                </c:pt>
                <c:pt idx="1117">
                  <c:v>132.94058649919828</c:v>
                </c:pt>
                <c:pt idx="1118">
                  <c:v>132.92950551447467</c:v>
                </c:pt>
                <c:pt idx="1119">
                  <c:v>132.96794346370649</c:v>
                </c:pt>
                <c:pt idx="1120">
                  <c:v>133.00117822576917</c:v>
                </c:pt>
                <c:pt idx="1121">
                  <c:v>133.02633984787661</c:v>
                </c:pt>
                <c:pt idx="1122">
                  <c:v>133.04393646054191</c:v>
                </c:pt>
                <c:pt idx="1123">
                  <c:v>133.05687765511576</c:v>
                </c:pt>
                <c:pt idx="1124">
                  <c:v>133.05359936435067</c:v>
                </c:pt>
                <c:pt idx="1125">
                  <c:v>133.03162586990658</c:v>
                </c:pt>
                <c:pt idx="1126">
                  <c:v>133.0783568986916</c:v>
                </c:pt>
                <c:pt idx="1127">
                  <c:v>133.06534046894092</c:v>
                </c:pt>
                <c:pt idx="1128">
                  <c:v>133.07557322147676</c:v>
                </c:pt>
                <c:pt idx="1129">
                  <c:v>133.1282212260594</c:v>
                </c:pt>
                <c:pt idx="1130">
                  <c:v>133.16546613109048</c:v>
                </c:pt>
                <c:pt idx="1131">
                  <c:v>133.24077985439024</c:v>
                </c:pt>
                <c:pt idx="1132">
                  <c:v>133.14308316146011</c:v>
                </c:pt>
                <c:pt idx="1133">
                  <c:v>133.15840612259231</c:v>
                </c:pt>
                <c:pt idx="1134">
                  <c:v>133.14102699463498</c:v>
                </c:pt>
                <c:pt idx="1135">
                  <c:v>133.13815689053951</c:v>
                </c:pt>
                <c:pt idx="1136">
                  <c:v>133.10576929293492</c:v>
                </c:pt>
                <c:pt idx="1137">
                  <c:v>133.13350287737077</c:v>
                </c:pt>
                <c:pt idx="1138">
                  <c:v>133.16501073706536</c:v>
                </c:pt>
                <c:pt idx="1139">
                  <c:v>133.12954839524528</c:v>
                </c:pt>
                <c:pt idx="1140">
                  <c:v>133.11647563627048</c:v>
                </c:pt>
                <c:pt idx="1141">
                  <c:v>133.12997172721481</c:v>
                </c:pt>
                <c:pt idx="1142">
                  <c:v>133.1015873058758</c:v>
                </c:pt>
                <c:pt idx="1143">
                  <c:v>133.13067158312433</c:v>
                </c:pt>
                <c:pt idx="1144">
                  <c:v>133.13121163862448</c:v>
                </c:pt>
                <c:pt idx="1145">
                  <c:v>133.17179182833146</c:v>
                </c:pt>
                <c:pt idx="1146">
                  <c:v>133.20061341694242</c:v>
                </c:pt>
                <c:pt idx="1147">
                  <c:v>133.18797088330268</c:v>
                </c:pt>
                <c:pt idx="1148">
                  <c:v>133.1970057295448</c:v>
                </c:pt>
                <c:pt idx="1149">
                  <c:v>133.21202630605615</c:v>
                </c:pt>
                <c:pt idx="1150">
                  <c:v>133.21318863720367</c:v>
                </c:pt>
                <c:pt idx="1151">
                  <c:v>133.18868366985984</c:v>
                </c:pt>
                <c:pt idx="1152">
                  <c:v>133.1649967902207</c:v>
                </c:pt>
                <c:pt idx="1153">
                  <c:v>133.20504776798796</c:v>
                </c:pt>
                <c:pt idx="1154">
                  <c:v>133.22950191130465</c:v>
                </c:pt>
                <c:pt idx="1155">
                  <c:v>133.24038273537298</c:v>
                </c:pt>
                <c:pt idx="1156">
                  <c:v>133.24322147468675</c:v>
                </c:pt>
                <c:pt idx="1157">
                  <c:v>133.31896688860866</c:v>
                </c:pt>
                <c:pt idx="1158">
                  <c:v>133.30890696779838</c:v>
                </c:pt>
                <c:pt idx="1159">
                  <c:v>133.29392360782981</c:v>
                </c:pt>
                <c:pt idx="1160">
                  <c:v>130.74845205762716</c:v>
                </c:pt>
                <c:pt idx="1161">
                  <c:v>130.76417739862197</c:v>
                </c:pt>
                <c:pt idx="1162">
                  <c:v>132.34627390282785</c:v>
                </c:pt>
                <c:pt idx="1163">
                  <c:v>132.31590708540526</c:v>
                </c:pt>
                <c:pt idx="1164">
                  <c:v>132.29266291718108</c:v>
                </c:pt>
                <c:pt idx="1165">
                  <c:v>132.29125348764811</c:v>
                </c:pt>
                <c:pt idx="1166">
                  <c:v>132.30262146440418</c:v>
                </c:pt>
                <c:pt idx="1167">
                  <c:v>132.29639733969955</c:v>
                </c:pt>
                <c:pt idx="1168">
                  <c:v>132.30307824215285</c:v>
                </c:pt>
                <c:pt idx="1169">
                  <c:v>132.32868632030599</c:v>
                </c:pt>
                <c:pt idx="1170">
                  <c:v>132.34350876279609</c:v>
                </c:pt>
                <c:pt idx="1171">
                  <c:v>132.37369897837698</c:v>
                </c:pt>
                <c:pt idx="1172">
                  <c:v>132.35650346526836</c:v>
                </c:pt>
                <c:pt idx="1173">
                  <c:v>132.3061446148705</c:v>
                </c:pt>
                <c:pt idx="1174">
                  <c:v>132.33747628153719</c:v>
                </c:pt>
                <c:pt idx="1175">
                  <c:v>132.344490281909</c:v>
                </c:pt>
                <c:pt idx="1176">
                  <c:v>132.37860906922126</c:v>
                </c:pt>
                <c:pt idx="1177">
                  <c:v>132.40875565889226</c:v>
                </c:pt>
                <c:pt idx="1178">
                  <c:v>130.32708697131864</c:v>
                </c:pt>
                <c:pt idx="1179">
                  <c:v>130.33509047459853</c:v>
                </c:pt>
                <c:pt idx="1180">
                  <c:v>130.38597762679396</c:v>
                </c:pt>
                <c:pt idx="1181">
                  <c:v>130.34679373257663</c:v>
                </c:pt>
                <c:pt idx="1182">
                  <c:v>130.36583575652188</c:v>
                </c:pt>
                <c:pt idx="1183">
                  <c:v>130.3851040352321</c:v>
                </c:pt>
                <c:pt idx="1184">
                  <c:v>130.38517019998486</c:v>
                </c:pt>
                <c:pt idx="1185">
                  <c:v>130.38078352678033</c:v>
                </c:pt>
                <c:pt idx="1186">
                  <c:v>130.36243486358418</c:v>
                </c:pt>
                <c:pt idx="1187">
                  <c:v>130.38403733594384</c:v>
                </c:pt>
                <c:pt idx="1188">
                  <c:v>130.3768525199755</c:v>
                </c:pt>
                <c:pt idx="1189">
                  <c:v>130.3503808679871</c:v>
                </c:pt>
                <c:pt idx="1190">
                  <c:v>130.32899951915758</c:v>
                </c:pt>
                <c:pt idx="1191">
                  <c:v>130.34196762636654</c:v>
                </c:pt>
                <c:pt idx="1192">
                  <c:v>130.34845022448002</c:v>
                </c:pt>
                <c:pt idx="1193">
                  <c:v>130.29501661878146</c:v>
                </c:pt>
                <c:pt idx="1194">
                  <c:v>130.26407462827319</c:v>
                </c:pt>
                <c:pt idx="1195">
                  <c:v>130.30618488996322</c:v>
                </c:pt>
                <c:pt idx="1196">
                  <c:v>130.3081701963213</c:v>
                </c:pt>
                <c:pt idx="1197">
                  <c:v>130.30961472286461</c:v>
                </c:pt>
                <c:pt idx="1198">
                  <c:v>130.31429466168998</c:v>
                </c:pt>
                <c:pt idx="1199">
                  <c:v>130.29042681099304</c:v>
                </c:pt>
                <c:pt idx="1200">
                  <c:v>130.77169190911803</c:v>
                </c:pt>
                <c:pt idx="1201">
                  <c:v>131.3266850548936</c:v>
                </c:pt>
                <c:pt idx="1202">
                  <c:v>131.34177844363325</c:v>
                </c:pt>
                <c:pt idx="1203">
                  <c:v>131.35342543900208</c:v>
                </c:pt>
                <c:pt idx="1204">
                  <c:v>131.36291953740874</c:v>
                </c:pt>
                <c:pt idx="1205">
                  <c:v>131.38316245767942</c:v>
                </c:pt>
                <c:pt idx="1206">
                  <c:v>131.40000444729526</c:v>
                </c:pt>
                <c:pt idx="1207">
                  <c:v>131.39836628270695</c:v>
                </c:pt>
                <c:pt idx="1208">
                  <c:v>131.4747024901867</c:v>
                </c:pt>
                <c:pt idx="1209">
                  <c:v>131.45590466659851</c:v>
                </c:pt>
                <c:pt idx="1210">
                  <c:v>131.42273304781327</c:v>
                </c:pt>
                <c:pt idx="1211">
                  <c:v>131.44074157107789</c:v>
                </c:pt>
                <c:pt idx="1212">
                  <c:v>131.45266218594179</c:v>
                </c:pt>
                <c:pt idx="1213">
                  <c:v>131.40688668043776</c:v>
                </c:pt>
                <c:pt idx="1214">
                  <c:v>131.40132079404952</c:v>
                </c:pt>
                <c:pt idx="1215">
                  <c:v>131.42361717555522</c:v>
                </c:pt>
                <c:pt idx="1216">
                  <c:v>131.5082083947037</c:v>
                </c:pt>
                <c:pt idx="1217">
                  <c:v>131.51662194102013</c:v>
                </c:pt>
                <c:pt idx="1218">
                  <c:v>131.48412904940682</c:v>
                </c:pt>
                <c:pt idx="1219">
                  <c:v>131.46216618080783</c:v>
                </c:pt>
                <c:pt idx="1220">
                  <c:v>131.46674665658281</c:v>
                </c:pt>
                <c:pt idx="1221">
                  <c:v>131.49393346089261</c:v>
                </c:pt>
                <c:pt idx="1222">
                  <c:v>131.50486361124447</c:v>
                </c:pt>
                <c:pt idx="1223">
                  <c:v>131.4599142041458</c:v>
                </c:pt>
                <c:pt idx="1224">
                  <c:v>131.46181092492694</c:v>
                </c:pt>
                <c:pt idx="1225">
                  <c:v>131.4351515378159</c:v>
                </c:pt>
                <c:pt idx="1226">
                  <c:v>131.47825558238338</c:v>
                </c:pt>
                <c:pt idx="1227">
                  <c:v>131.45256684426445</c:v>
                </c:pt>
                <c:pt idx="1228">
                  <c:v>131.47248565123127</c:v>
                </c:pt>
                <c:pt idx="1229">
                  <c:v>131.48880704685675</c:v>
                </c:pt>
                <c:pt idx="1230">
                  <c:v>131.4923936349978</c:v>
                </c:pt>
                <c:pt idx="1231">
                  <c:v>131.49151461423551</c:v>
                </c:pt>
                <c:pt idx="1232">
                  <c:v>131.57115183274317</c:v>
                </c:pt>
                <c:pt idx="1233">
                  <c:v>131.59803257202918</c:v>
                </c:pt>
                <c:pt idx="1234">
                  <c:v>131.58728508336006</c:v>
                </c:pt>
                <c:pt idx="1235">
                  <c:v>131.57713199650038</c:v>
                </c:pt>
                <c:pt idx="1236">
                  <c:v>131.58751045982942</c:v>
                </c:pt>
                <c:pt idx="1237">
                  <c:v>131.63441027838539</c:v>
                </c:pt>
                <c:pt idx="1238">
                  <c:v>131.69054865621607</c:v>
                </c:pt>
                <c:pt idx="1239">
                  <c:v>131.71129089527759</c:v>
                </c:pt>
                <c:pt idx="1240">
                  <c:v>131.68501461164502</c:v>
                </c:pt>
                <c:pt idx="1241">
                  <c:v>131.65301785395255</c:v>
                </c:pt>
                <c:pt idx="1242">
                  <c:v>131.63559564168213</c:v>
                </c:pt>
                <c:pt idx="1243">
                  <c:v>131.6357893617047</c:v>
                </c:pt>
                <c:pt idx="1244">
                  <c:v>131.64139251968319</c:v>
                </c:pt>
                <c:pt idx="1245">
                  <c:v>131.70145015976999</c:v>
                </c:pt>
                <c:pt idx="1246">
                  <c:v>131.73439585338326</c:v>
                </c:pt>
                <c:pt idx="1247">
                  <c:v>131.75521568164632</c:v>
                </c:pt>
                <c:pt idx="1248">
                  <c:v>131.76304603387382</c:v>
                </c:pt>
                <c:pt idx="1249">
                  <c:v>131.76878363190934</c:v>
                </c:pt>
                <c:pt idx="1250">
                  <c:v>131.77453304115019</c:v>
                </c:pt>
                <c:pt idx="1251">
                  <c:v>131.85664202289482</c:v>
                </c:pt>
                <c:pt idx="1252">
                  <c:v>131.87016820802634</c:v>
                </c:pt>
                <c:pt idx="1253">
                  <c:v>131.90305820206552</c:v>
                </c:pt>
                <c:pt idx="1254">
                  <c:v>131.88012474356231</c:v>
                </c:pt>
                <c:pt idx="1255">
                  <c:v>131.9534373357827</c:v>
                </c:pt>
                <c:pt idx="1256">
                  <c:v>131.88322445733516</c:v>
                </c:pt>
                <c:pt idx="1257">
                  <c:v>131.92032554497831</c:v>
                </c:pt>
                <c:pt idx="1258">
                  <c:v>131.932148307723</c:v>
                </c:pt>
                <c:pt idx="1259">
                  <c:v>131.9593580608074</c:v>
                </c:pt>
                <c:pt idx="1260">
                  <c:v>131.97636258619633</c:v>
                </c:pt>
                <c:pt idx="1261">
                  <c:v>131.95072535283913</c:v>
                </c:pt>
                <c:pt idx="1262">
                  <c:v>131.93943825736619</c:v>
                </c:pt>
                <c:pt idx="1263">
                  <c:v>131.99451512802912</c:v>
                </c:pt>
                <c:pt idx="1264">
                  <c:v>132.03477116760601</c:v>
                </c:pt>
                <c:pt idx="1265">
                  <c:v>132.0268712355911</c:v>
                </c:pt>
                <c:pt idx="1266">
                  <c:v>135.93882496279491</c:v>
                </c:pt>
                <c:pt idx="1267">
                  <c:v>135.95271222852753</c:v>
                </c:pt>
                <c:pt idx="1268">
                  <c:v>135.96150198976486</c:v>
                </c:pt>
                <c:pt idx="1269">
                  <c:v>135.96742219661465</c:v>
                </c:pt>
                <c:pt idx="1270">
                  <c:v>135.97332586496648</c:v>
                </c:pt>
                <c:pt idx="1271">
                  <c:v>135.97921267083879</c:v>
                </c:pt>
                <c:pt idx="1272">
                  <c:v>136.18906582026935</c:v>
                </c:pt>
                <c:pt idx="1273">
                  <c:v>136.00283595262036</c:v>
                </c:pt>
                <c:pt idx="1274">
                  <c:v>136.0087624054479</c:v>
                </c:pt>
                <c:pt idx="1275">
                  <c:v>136.0147014709699</c:v>
                </c:pt>
                <c:pt idx="1276">
                  <c:v>136.02065311232758</c:v>
                </c:pt>
                <c:pt idx="1277">
                  <c:v>136.03520972400497</c:v>
                </c:pt>
                <c:pt idx="1278">
                  <c:v>136.04470414828143</c:v>
                </c:pt>
                <c:pt idx="1279">
                  <c:v>136.05074435842346</c:v>
                </c:pt>
                <c:pt idx="1280">
                  <c:v>136.05684652645735</c:v>
                </c:pt>
                <c:pt idx="1281">
                  <c:v>136.06298103827308</c:v>
                </c:pt>
                <c:pt idx="1282">
                  <c:v>136.07776356164777</c:v>
                </c:pt>
                <c:pt idx="1283">
                  <c:v>136.08701452306556</c:v>
                </c:pt>
                <c:pt idx="1284">
                  <c:v>136.09301629569387</c:v>
                </c:pt>
                <c:pt idx="1285">
                  <c:v>136.0990209851081</c:v>
                </c:pt>
                <c:pt idx="1286">
                  <c:v>136.10503844851095</c:v>
                </c:pt>
                <c:pt idx="1287">
                  <c:v>136.11986176158072</c:v>
                </c:pt>
                <c:pt idx="1288">
                  <c:v>136.12922664036421</c:v>
                </c:pt>
                <c:pt idx="1289">
                  <c:v>136.0601200113916</c:v>
                </c:pt>
                <c:pt idx="1290">
                  <c:v>136.14746139240214</c:v>
                </c:pt>
                <c:pt idx="1291">
                  <c:v>136.16235445501411</c:v>
                </c:pt>
                <c:pt idx="1292">
                  <c:v>136.21783050331308</c:v>
                </c:pt>
                <c:pt idx="1293">
                  <c:v>136.25882210390807</c:v>
                </c:pt>
                <c:pt idx="1294">
                  <c:v>136.26491268841809</c:v>
                </c:pt>
                <c:pt idx="1295">
                  <c:v>136.27156515743505</c:v>
                </c:pt>
                <c:pt idx="1296">
                  <c:v>136.28623958970576</c:v>
                </c:pt>
                <c:pt idx="1297">
                  <c:v>136.3135630296772</c:v>
                </c:pt>
                <c:pt idx="1298">
                  <c:v>136.31976484399127</c:v>
                </c:pt>
                <c:pt idx="1299">
                  <c:v>136.32596937698347</c:v>
                </c:pt>
                <c:pt idx="1300">
                  <c:v>136.33223607056902</c:v>
                </c:pt>
                <c:pt idx="1301">
                  <c:v>136.26257260577327</c:v>
                </c:pt>
                <c:pt idx="1302">
                  <c:v>136.27193264725247</c:v>
                </c:pt>
                <c:pt idx="1303">
                  <c:v>136.27816506802057</c:v>
                </c:pt>
                <c:pt idx="1304">
                  <c:v>136.28440043900213</c:v>
                </c:pt>
                <c:pt idx="1305">
                  <c:v>136.29061708213837</c:v>
                </c:pt>
                <c:pt idx="1306">
                  <c:v>136.30612767398947</c:v>
                </c:pt>
                <c:pt idx="1307">
                  <c:v>136.31540437507078</c:v>
                </c:pt>
                <c:pt idx="1308">
                  <c:v>136.32161400078664</c:v>
                </c:pt>
                <c:pt idx="1309">
                  <c:v>136.32783662340731</c:v>
                </c:pt>
                <c:pt idx="1310">
                  <c:v>136.33404058738947</c:v>
                </c:pt>
                <c:pt idx="1311">
                  <c:v>136.34961791431724</c:v>
                </c:pt>
                <c:pt idx="1312">
                  <c:v>136.35904822072123</c:v>
                </c:pt>
                <c:pt idx="1313">
                  <c:v>136.3653076611422</c:v>
                </c:pt>
                <c:pt idx="1314">
                  <c:v>136.37157409831281</c:v>
                </c:pt>
                <c:pt idx="1315">
                  <c:v>136.37786272969404</c:v>
                </c:pt>
                <c:pt idx="1316">
                  <c:v>136.39358721131296</c:v>
                </c:pt>
                <c:pt idx="1317">
                  <c:v>136.40302250001392</c:v>
                </c:pt>
                <c:pt idx="1318">
                  <c:v>136.40934694475848</c:v>
                </c:pt>
                <c:pt idx="1319">
                  <c:v>136.41572456702229</c:v>
                </c:pt>
                <c:pt idx="1320">
                  <c:v>136.42211618017146</c:v>
                </c:pt>
                <c:pt idx="1321">
                  <c:v>136.44315876909388</c:v>
                </c:pt>
                <c:pt idx="1322">
                  <c:v>136.45405231952822</c:v>
                </c:pt>
                <c:pt idx="1323">
                  <c:v>136.3139017983776</c:v>
                </c:pt>
                <c:pt idx="1324">
                  <c:v>136.3465656454205</c:v>
                </c:pt>
                <c:pt idx="1325">
                  <c:v>136.35597049720883</c:v>
                </c:pt>
                <c:pt idx="1326">
                  <c:v>136.34517538890915</c:v>
                </c:pt>
                <c:pt idx="1327">
                  <c:v>136.33480339209629</c:v>
                </c:pt>
                <c:pt idx="1328">
                  <c:v>138.60313845806792</c:v>
                </c:pt>
                <c:pt idx="1329">
                  <c:v>138.62207971427293</c:v>
                </c:pt>
                <c:pt idx="1330">
                  <c:v>138.64785999204889</c:v>
                </c:pt>
                <c:pt idx="1331">
                  <c:v>138.65891181392081</c:v>
                </c:pt>
                <c:pt idx="1332">
                  <c:v>138.62884957605505</c:v>
                </c:pt>
                <c:pt idx="1333">
                  <c:v>138.61988055725033</c:v>
                </c:pt>
                <c:pt idx="1334">
                  <c:v>138.63876335481902</c:v>
                </c:pt>
                <c:pt idx="1335">
                  <c:v>138.6293362257498</c:v>
                </c:pt>
                <c:pt idx="1336">
                  <c:v>138.65194547479624</c:v>
                </c:pt>
                <c:pt idx="1337">
                  <c:v>138.65452804555187</c:v>
                </c:pt>
                <c:pt idx="1338">
                  <c:v>138.6719018783794</c:v>
                </c:pt>
                <c:pt idx="1339">
                  <c:v>138.68694457178108</c:v>
                </c:pt>
                <c:pt idx="1340">
                  <c:v>138.70179333388711</c:v>
                </c:pt>
                <c:pt idx="1341">
                  <c:v>138.72085675782981</c:v>
                </c:pt>
                <c:pt idx="1342">
                  <c:v>138.69868019062989</c:v>
                </c:pt>
                <c:pt idx="1343">
                  <c:v>138.71015884444296</c:v>
                </c:pt>
                <c:pt idx="1344">
                  <c:v>138.79544678240694</c:v>
                </c:pt>
                <c:pt idx="1345">
                  <c:v>138.82370077925185</c:v>
                </c:pt>
                <c:pt idx="1346">
                  <c:v>138.82912155152141</c:v>
                </c:pt>
                <c:pt idx="1347">
                  <c:v>138.84527711919202</c:v>
                </c:pt>
                <c:pt idx="1348">
                  <c:v>138.92569869630614</c:v>
                </c:pt>
                <c:pt idx="1349">
                  <c:v>138.94774523072758</c:v>
                </c:pt>
                <c:pt idx="1350">
                  <c:v>138.8795342438325</c:v>
                </c:pt>
                <c:pt idx="1351">
                  <c:v>138.88255201794539</c:v>
                </c:pt>
                <c:pt idx="1352">
                  <c:v>138.89413477457541</c:v>
                </c:pt>
                <c:pt idx="1353">
                  <c:v>138.90354029340136</c:v>
                </c:pt>
                <c:pt idx="1354">
                  <c:v>138.93946730763975</c:v>
                </c:pt>
                <c:pt idx="1355">
                  <c:v>138.95110463303496</c:v>
                </c:pt>
                <c:pt idx="1356">
                  <c:v>138.93971300215676</c:v>
                </c:pt>
                <c:pt idx="1357">
                  <c:v>138.9756832758205</c:v>
                </c:pt>
                <c:pt idx="1358">
                  <c:v>138.99504979160864</c:v>
                </c:pt>
                <c:pt idx="1359">
                  <c:v>138.96705026100238</c:v>
                </c:pt>
                <c:pt idx="1360">
                  <c:v>136.65823973155179</c:v>
                </c:pt>
                <c:pt idx="1361">
                  <c:v>136.65018203420459</c:v>
                </c:pt>
                <c:pt idx="1362">
                  <c:v>136.70841987947696</c:v>
                </c:pt>
                <c:pt idx="1363">
                  <c:v>136.71350364938951</c:v>
                </c:pt>
                <c:pt idx="1364">
                  <c:v>136.76278803089431</c:v>
                </c:pt>
                <c:pt idx="1365">
                  <c:v>136.81597278294575</c:v>
                </c:pt>
                <c:pt idx="1366">
                  <c:v>136.90407602688472</c:v>
                </c:pt>
                <c:pt idx="1367">
                  <c:v>136.91080028026448</c:v>
                </c:pt>
                <c:pt idx="1368">
                  <c:v>136.93398779683153</c:v>
                </c:pt>
                <c:pt idx="1369">
                  <c:v>136.92391934145672</c:v>
                </c:pt>
                <c:pt idx="1370">
                  <c:v>136.95540787708117</c:v>
                </c:pt>
                <c:pt idx="1371">
                  <c:v>137.04608538598052</c:v>
                </c:pt>
                <c:pt idx="1372">
                  <c:v>137.06028293119047</c:v>
                </c:pt>
                <c:pt idx="1373">
                  <c:v>137.06116988999594</c:v>
                </c:pt>
                <c:pt idx="1374">
                  <c:v>137.17248304332944</c:v>
                </c:pt>
                <c:pt idx="1375">
                  <c:v>137.16186273973895</c:v>
                </c:pt>
                <c:pt idx="1376">
                  <c:v>137.13857780607603</c:v>
                </c:pt>
                <c:pt idx="1377">
                  <c:v>137.17929624097874</c:v>
                </c:pt>
                <c:pt idx="1378">
                  <c:v>137.17671538431435</c:v>
                </c:pt>
                <c:pt idx="1379">
                  <c:v>137.18086196300655</c:v>
                </c:pt>
                <c:pt idx="1380">
                  <c:v>137.15434250552534</c:v>
                </c:pt>
                <c:pt idx="1381">
                  <c:v>137.17084385139358</c:v>
                </c:pt>
                <c:pt idx="1382">
                  <c:v>137.26159656168227</c:v>
                </c:pt>
                <c:pt idx="1383">
                  <c:v>137.28417831776346</c:v>
                </c:pt>
                <c:pt idx="1384">
                  <c:v>137.22301196375321</c:v>
                </c:pt>
                <c:pt idx="1385">
                  <c:v>137.27756560069068</c:v>
                </c:pt>
                <c:pt idx="1386">
                  <c:v>137.21997527678943</c:v>
                </c:pt>
                <c:pt idx="1387">
                  <c:v>137.16235701964214</c:v>
                </c:pt>
                <c:pt idx="1388">
                  <c:v>137.10160893747795</c:v>
                </c:pt>
                <c:pt idx="1389">
                  <c:v>137.04096640339412</c:v>
                </c:pt>
                <c:pt idx="1390">
                  <c:v>136.98034971886412</c:v>
                </c:pt>
                <c:pt idx="1391">
                  <c:v>136.92344586356398</c:v>
                </c:pt>
                <c:pt idx="1392">
                  <c:v>136.86561054206089</c:v>
                </c:pt>
                <c:pt idx="1393">
                  <c:v>136.80492151949778</c:v>
                </c:pt>
                <c:pt idx="1394">
                  <c:v>136.74424567806463</c:v>
                </c:pt>
                <c:pt idx="1395">
                  <c:v>136.68427216299116</c:v>
                </c:pt>
                <c:pt idx="1396">
                  <c:v>136.62893702820119</c:v>
                </c:pt>
                <c:pt idx="1397">
                  <c:v>136.57224072662021</c:v>
                </c:pt>
                <c:pt idx="1398">
                  <c:v>136.51222984183201</c:v>
                </c:pt>
                <c:pt idx="1399">
                  <c:v>136.45219129780619</c:v>
                </c:pt>
                <c:pt idx="1400">
                  <c:v>136.39170458460353</c:v>
                </c:pt>
                <c:pt idx="1401">
                  <c:v>136.33597824376338</c:v>
                </c:pt>
                <c:pt idx="1402">
                  <c:v>136.27904212873</c:v>
                </c:pt>
                <c:pt idx="1403">
                  <c:v>136.21896281208103</c:v>
                </c:pt>
                <c:pt idx="1404">
                  <c:v>136.15859145835509</c:v>
                </c:pt>
                <c:pt idx="1405">
                  <c:v>136.09814344275972</c:v>
                </c:pt>
                <c:pt idx="1406">
                  <c:v>136.04244046504897</c:v>
                </c:pt>
                <c:pt idx="1407">
                  <c:v>135.9850380509352</c:v>
                </c:pt>
                <c:pt idx="1408">
                  <c:v>135.92441190569696</c:v>
                </c:pt>
                <c:pt idx="1409">
                  <c:v>135.86378621477769</c:v>
                </c:pt>
                <c:pt idx="1410">
                  <c:v>135.80317158070133</c:v>
                </c:pt>
                <c:pt idx="1411">
                  <c:v>135.74715822867631</c:v>
                </c:pt>
                <c:pt idx="1412">
                  <c:v>135.68984112995972</c:v>
                </c:pt>
                <c:pt idx="1413">
                  <c:v>135.62921545881335</c:v>
                </c:pt>
                <c:pt idx="1414">
                  <c:v>135.56870045785215</c:v>
                </c:pt>
                <c:pt idx="1415">
                  <c:v>135.50864415285903</c:v>
                </c:pt>
                <c:pt idx="1416">
                  <c:v>139.65474801294491</c:v>
                </c:pt>
                <c:pt idx="1417">
                  <c:v>139.59826584128493</c:v>
                </c:pt>
                <c:pt idx="1418">
                  <c:v>139.54749866108497</c:v>
                </c:pt>
                <c:pt idx="1419">
                  <c:v>139.49181855876924</c:v>
                </c:pt>
                <c:pt idx="1420">
                  <c:v>139.43095350457128</c:v>
                </c:pt>
                <c:pt idx="1421">
                  <c:v>139.3700988003979</c:v>
                </c:pt>
                <c:pt idx="1422">
                  <c:v>139.30929420565437</c:v>
                </c:pt>
                <c:pt idx="1423">
                  <c:v>139.25267917471996</c:v>
                </c:pt>
                <c:pt idx="1424">
                  <c:v>139.19435228140847</c:v>
                </c:pt>
                <c:pt idx="1425">
                  <c:v>139.13345015955366</c:v>
                </c:pt>
                <c:pt idx="1426">
                  <c:v>139.0731578839698</c:v>
                </c:pt>
                <c:pt idx="1427">
                  <c:v>137.61130954339941</c:v>
                </c:pt>
                <c:pt idx="1428">
                  <c:v>137.60585398369929</c:v>
                </c:pt>
                <c:pt idx="1429">
                  <c:v>137.60319308932191</c:v>
                </c:pt>
                <c:pt idx="1430">
                  <c:v>137.59773221349195</c:v>
                </c:pt>
                <c:pt idx="1431">
                  <c:v>137.58659233432093</c:v>
                </c:pt>
                <c:pt idx="1432">
                  <c:v>137.62259401103171</c:v>
                </c:pt>
                <c:pt idx="1433">
                  <c:v>137.6128060463366</c:v>
                </c:pt>
                <c:pt idx="1434">
                  <c:v>137.59615973355486</c:v>
                </c:pt>
                <c:pt idx="1435">
                  <c:v>137.59659588148136</c:v>
                </c:pt>
                <c:pt idx="1436">
                  <c:v>137.59194395408741</c:v>
                </c:pt>
                <c:pt idx="1437">
                  <c:v>137.58911062437457</c:v>
                </c:pt>
                <c:pt idx="1438">
                  <c:v>137.59198572385037</c:v>
                </c:pt>
                <c:pt idx="1439">
                  <c:v>137.57338325502135</c:v>
                </c:pt>
                <c:pt idx="1440">
                  <c:v>137.57945986206212</c:v>
                </c:pt>
                <c:pt idx="1441">
                  <c:v>137.57523950749803</c:v>
                </c:pt>
                <c:pt idx="1442">
                  <c:v>137.57379869519505</c:v>
                </c:pt>
                <c:pt idx="1443">
                  <c:v>137.58968502188492</c:v>
                </c:pt>
                <c:pt idx="1444">
                  <c:v>137.6327544262459</c:v>
                </c:pt>
                <c:pt idx="1445">
                  <c:v>137.66147128464624</c:v>
                </c:pt>
                <c:pt idx="1446">
                  <c:v>137.67187079114782</c:v>
                </c:pt>
                <c:pt idx="1447">
                  <c:v>137.69562597300569</c:v>
                </c:pt>
                <c:pt idx="1448">
                  <c:v>137.72850824920391</c:v>
                </c:pt>
                <c:pt idx="1449">
                  <c:v>137.72281698952816</c:v>
                </c:pt>
                <c:pt idx="1450">
                  <c:v>137.72312029043024</c:v>
                </c:pt>
                <c:pt idx="1451">
                  <c:v>137.73018966203273</c:v>
                </c:pt>
                <c:pt idx="1452">
                  <c:v>137.75391337681657</c:v>
                </c:pt>
                <c:pt idx="1453">
                  <c:v>137.75917648623903</c:v>
                </c:pt>
                <c:pt idx="1454">
                  <c:v>137.77592949676244</c:v>
                </c:pt>
                <c:pt idx="1455">
                  <c:v>137.76811478861532</c:v>
                </c:pt>
                <c:pt idx="1456">
                  <c:v>137.78386263208668</c:v>
                </c:pt>
                <c:pt idx="1457">
                  <c:v>137.76953866094419</c:v>
                </c:pt>
                <c:pt idx="1458">
                  <c:v>137.77872088883962</c:v>
                </c:pt>
                <c:pt idx="1459">
                  <c:v>137.78884045379078</c:v>
                </c:pt>
                <c:pt idx="1460">
                  <c:v>137.79220222185714</c:v>
                </c:pt>
                <c:pt idx="1461">
                  <c:v>137.80922871540437</c:v>
                </c:pt>
                <c:pt idx="1462">
                  <c:v>137.80582075325393</c:v>
                </c:pt>
                <c:pt idx="1463">
                  <c:v>137.81402284464613</c:v>
                </c:pt>
                <c:pt idx="1464">
                  <c:v>137.81352452837763</c:v>
                </c:pt>
                <c:pt idx="1465">
                  <c:v>137.83147546322175</c:v>
                </c:pt>
                <c:pt idx="1466">
                  <c:v>137.84751887003398</c:v>
                </c:pt>
                <c:pt idx="1467">
                  <c:v>140.1668172400361</c:v>
                </c:pt>
                <c:pt idx="1468">
                  <c:v>140.15726594705475</c:v>
                </c:pt>
                <c:pt idx="1469">
                  <c:v>140.16186646413175</c:v>
                </c:pt>
                <c:pt idx="1470">
                  <c:v>140.13525898365833</c:v>
                </c:pt>
                <c:pt idx="1471">
                  <c:v>140.15733102142349</c:v>
                </c:pt>
                <c:pt idx="1472">
                  <c:v>140.1870930746536</c:v>
                </c:pt>
                <c:pt idx="1473">
                  <c:v>140.22069482741972</c:v>
                </c:pt>
                <c:pt idx="1474">
                  <c:v>140.24919393363902</c:v>
                </c:pt>
                <c:pt idx="1475">
                  <c:v>140.24917712991737</c:v>
                </c:pt>
                <c:pt idx="1476">
                  <c:v>140.27044247465813</c:v>
                </c:pt>
                <c:pt idx="1477">
                  <c:v>140.25021450545526</c:v>
                </c:pt>
                <c:pt idx="1478">
                  <c:v>140.22532998802075</c:v>
                </c:pt>
                <c:pt idx="1479">
                  <c:v>140.22460151331722</c:v>
                </c:pt>
                <c:pt idx="1480">
                  <c:v>140.2103418947772</c:v>
                </c:pt>
                <c:pt idx="1481">
                  <c:v>140.18481226417512</c:v>
                </c:pt>
                <c:pt idx="1482">
                  <c:v>140.28558738535273</c:v>
                </c:pt>
                <c:pt idx="1483">
                  <c:v>140.33991652416054</c:v>
                </c:pt>
                <c:pt idx="1484">
                  <c:v>140.32287809693128</c:v>
                </c:pt>
                <c:pt idx="1485">
                  <c:v>141.23764263162406</c:v>
                </c:pt>
                <c:pt idx="1486">
                  <c:v>141.22871839315371</c:v>
                </c:pt>
                <c:pt idx="1487">
                  <c:v>141.18997119981407</c:v>
                </c:pt>
                <c:pt idx="1488">
                  <c:v>141.20443836803602</c:v>
                </c:pt>
                <c:pt idx="1489">
                  <c:v>141.26734282480001</c:v>
                </c:pt>
                <c:pt idx="1490">
                  <c:v>141.27941232528462</c:v>
                </c:pt>
                <c:pt idx="1491">
                  <c:v>141.28608217577738</c:v>
                </c:pt>
                <c:pt idx="1492">
                  <c:v>141.26997430947512</c:v>
                </c:pt>
                <c:pt idx="1493">
                  <c:v>141.25000936777076</c:v>
                </c:pt>
                <c:pt idx="1494">
                  <c:v>141.214733010999</c:v>
                </c:pt>
                <c:pt idx="1495">
                  <c:v>141.23398227055878</c:v>
                </c:pt>
                <c:pt idx="1496">
                  <c:v>141.21481478662733</c:v>
                </c:pt>
                <c:pt idx="1497">
                  <c:v>141.22824299900012</c:v>
                </c:pt>
                <c:pt idx="1498">
                  <c:v>141.22512220108231</c:v>
                </c:pt>
                <c:pt idx="1499">
                  <c:v>141.24959624236894</c:v>
                </c:pt>
                <c:pt idx="1500">
                  <c:v>141.24670405886408</c:v>
                </c:pt>
                <c:pt idx="1501">
                  <c:v>141.2593383284115</c:v>
                </c:pt>
                <c:pt idx="1502">
                  <c:v>141.26804572045324</c:v>
                </c:pt>
                <c:pt idx="1503">
                  <c:v>141.28868501277364</c:v>
                </c:pt>
                <c:pt idx="1504">
                  <c:v>141.30153173492695</c:v>
                </c:pt>
                <c:pt idx="1505">
                  <c:v>141.3161414003205</c:v>
                </c:pt>
                <c:pt idx="1506">
                  <c:v>141.32749722580871</c:v>
                </c:pt>
                <c:pt idx="1507">
                  <c:v>141.32483877765358</c:v>
                </c:pt>
                <c:pt idx="1508">
                  <c:v>141.33211909381788</c:v>
                </c:pt>
                <c:pt idx="1509">
                  <c:v>141.33099988725019</c:v>
                </c:pt>
                <c:pt idx="1510">
                  <c:v>141.33106646162753</c:v>
                </c:pt>
                <c:pt idx="1511">
                  <c:v>141.34090016100851</c:v>
                </c:pt>
                <c:pt idx="1512">
                  <c:v>141.33535021163476</c:v>
                </c:pt>
                <c:pt idx="1513">
                  <c:v>141.31074158581617</c:v>
                </c:pt>
                <c:pt idx="1514">
                  <c:v>141.30048504222904</c:v>
                </c:pt>
                <c:pt idx="1515">
                  <c:v>141.30754247503043</c:v>
                </c:pt>
                <c:pt idx="1516">
                  <c:v>141.2974520120828</c:v>
                </c:pt>
                <c:pt idx="1517">
                  <c:v>146.72429742197755</c:v>
                </c:pt>
                <c:pt idx="1518">
                  <c:v>146.69955271362304</c:v>
                </c:pt>
                <c:pt idx="1519">
                  <c:v>146.69367348126582</c:v>
                </c:pt>
                <c:pt idx="1520">
                  <c:v>146.73005457603205</c:v>
                </c:pt>
                <c:pt idx="1521">
                  <c:v>146.7178303181739</c:v>
                </c:pt>
                <c:pt idx="1522">
                  <c:v>146.72886695342078</c:v>
                </c:pt>
                <c:pt idx="1523">
                  <c:v>146.74308865406942</c:v>
                </c:pt>
                <c:pt idx="1524">
                  <c:v>146.74899361769906</c:v>
                </c:pt>
                <c:pt idx="1525">
                  <c:v>146.77388444534481</c:v>
                </c:pt>
                <c:pt idx="1526">
                  <c:v>146.77133086830949</c:v>
                </c:pt>
                <c:pt idx="1527">
                  <c:v>146.76125009437692</c:v>
                </c:pt>
                <c:pt idx="1528">
                  <c:v>146.79693442151719</c:v>
                </c:pt>
                <c:pt idx="1529">
                  <c:v>146.8249532206176</c:v>
                </c:pt>
                <c:pt idx="1530">
                  <c:v>146.83657925834507</c:v>
                </c:pt>
                <c:pt idx="1531">
                  <c:v>146.83728243288968</c:v>
                </c:pt>
                <c:pt idx="1532">
                  <c:v>146.81243261184284</c:v>
                </c:pt>
                <c:pt idx="1533">
                  <c:v>146.8072264253658</c:v>
                </c:pt>
                <c:pt idx="1534">
                  <c:v>146.80021139157097</c:v>
                </c:pt>
                <c:pt idx="1535">
                  <c:v>146.81093014540187</c:v>
                </c:pt>
                <c:pt idx="1536">
                  <c:v>146.81909186751179</c:v>
                </c:pt>
                <c:pt idx="1537">
                  <c:v>146.83128309629512</c:v>
                </c:pt>
                <c:pt idx="1538">
                  <c:v>146.85841472815332</c:v>
                </c:pt>
                <c:pt idx="1539">
                  <c:v>146.86218014039642</c:v>
                </c:pt>
                <c:pt idx="1540">
                  <c:v>146.97731619360155</c:v>
                </c:pt>
                <c:pt idx="1541">
                  <c:v>146.97528835872194</c:v>
                </c:pt>
                <c:pt idx="1542">
                  <c:v>147.01659960000688</c:v>
                </c:pt>
                <c:pt idx="1543">
                  <c:v>147.04292770515178</c:v>
                </c:pt>
                <c:pt idx="1544">
                  <c:v>147.05873303543555</c:v>
                </c:pt>
                <c:pt idx="1545">
                  <c:v>147.05283622336512</c:v>
                </c:pt>
                <c:pt idx="1546">
                  <c:v>147.06074746440598</c:v>
                </c:pt>
                <c:pt idx="1547">
                  <c:v>147.08281598881035</c:v>
                </c:pt>
                <c:pt idx="1548">
                  <c:v>147.07083542541335</c:v>
                </c:pt>
                <c:pt idx="1549">
                  <c:v>147.33910365604862</c:v>
                </c:pt>
                <c:pt idx="1550">
                  <c:v>147.33318509322913</c:v>
                </c:pt>
                <c:pt idx="1551">
                  <c:v>147.32613737523948</c:v>
                </c:pt>
                <c:pt idx="1552">
                  <c:v>147.32175472413439</c:v>
                </c:pt>
                <c:pt idx="1553">
                  <c:v>147.30517315196587</c:v>
                </c:pt>
                <c:pt idx="1554">
                  <c:v>147.29875165189958</c:v>
                </c:pt>
                <c:pt idx="1555">
                  <c:v>147.29969714327953</c:v>
                </c:pt>
                <c:pt idx="1556">
                  <c:v>147.3058188241753</c:v>
                </c:pt>
                <c:pt idx="1557">
                  <c:v>147.27145049158045</c:v>
                </c:pt>
                <c:pt idx="1558">
                  <c:v>146.81588862541633</c:v>
                </c:pt>
                <c:pt idx="1559">
                  <c:v>146.81569954886257</c:v>
                </c:pt>
                <c:pt idx="1560">
                  <c:v>147.29657453150062</c:v>
                </c:pt>
                <c:pt idx="1561">
                  <c:v>147.2918168530897</c:v>
                </c:pt>
                <c:pt idx="1562">
                  <c:v>147.28856986168489</c:v>
                </c:pt>
                <c:pt idx="1563">
                  <c:v>147.27479847706815</c:v>
                </c:pt>
                <c:pt idx="1564">
                  <c:v>147.26764875483417</c:v>
                </c:pt>
                <c:pt idx="1565">
                  <c:v>147.26952059402223</c:v>
                </c:pt>
                <c:pt idx="1566">
                  <c:v>147.28145704041833</c:v>
                </c:pt>
                <c:pt idx="1567">
                  <c:v>147.27728877906657</c:v>
                </c:pt>
                <c:pt idx="1568">
                  <c:v>147.27458856109934</c:v>
                </c:pt>
                <c:pt idx="1569">
                  <c:v>147.28802022646727</c:v>
                </c:pt>
                <c:pt idx="1570">
                  <c:v>147.29653641178336</c:v>
                </c:pt>
                <c:pt idx="1571">
                  <c:v>147.28301965844625</c:v>
                </c:pt>
                <c:pt idx="1572">
                  <c:v>147.31384113596991</c:v>
                </c:pt>
                <c:pt idx="1573">
                  <c:v>147.33672654472591</c:v>
                </c:pt>
                <c:pt idx="1574">
                  <c:v>147.35848605677018</c:v>
                </c:pt>
                <c:pt idx="1575">
                  <c:v>147.3574488541974</c:v>
                </c:pt>
                <c:pt idx="1576">
                  <c:v>147.36829090613168</c:v>
                </c:pt>
                <c:pt idx="1577">
                  <c:v>147.30816378011698</c:v>
                </c:pt>
                <c:pt idx="1578">
                  <c:v>147.41690552676627</c:v>
                </c:pt>
                <c:pt idx="1579">
                  <c:v>147.42344555100095</c:v>
                </c:pt>
                <c:pt idx="1580">
                  <c:v>147.47931153921979</c:v>
                </c:pt>
                <c:pt idx="1581">
                  <c:v>147.46232989248452</c:v>
                </c:pt>
                <c:pt idx="1582">
                  <c:v>147.4035066741794</c:v>
                </c:pt>
                <c:pt idx="1583">
                  <c:v>147.40440711967096</c:v>
                </c:pt>
                <c:pt idx="1584">
                  <c:v>147.38699115746115</c:v>
                </c:pt>
                <c:pt idx="1585">
                  <c:v>147.4088949638047</c:v>
                </c:pt>
                <c:pt idx="1586">
                  <c:v>147.42514766566919</c:v>
                </c:pt>
                <c:pt idx="1587">
                  <c:v>147.42905184517176</c:v>
                </c:pt>
                <c:pt idx="1588">
                  <c:v>151.28762881547101</c:v>
                </c:pt>
                <c:pt idx="1589">
                  <c:v>151.30064133263056</c:v>
                </c:pt>
                <c:pt idx="1590">
                  <c:v>151.31948822908058</c:v>
                </c:pt>
                <c:pt idx="1591">
                  <c:v>151.30295068723942</c:v>
                </c:pt>
                <c:pt idx="1592">
                  <c:v>151.31423500170197</c:v>
                </c:pt>
                <c:pt idx="1593">
                  <c:v>151.30904059687006</c:v>
                </c:pt>
                <c:pt idx="1594">
                  <c:v>151.31985938108323</c:v>
                </c:pt>
                <c:pt idx="1595">
                  <c:v>151.30355440020088</c:v>
                </c:pt>
                <c:pt idx="1596">
                  <c:v>151.30615153634818</c:v>
                </c:pt>
                <c:pt idx="1597">
                  <c:v>151.31516104187409</c:v>
                </c:pt>
                <c:pt idx="1598">
                  <c:v>151.29515396234922</c:v>
                </c:pt>
                <c:pt idx="1599">
                  <c:v>151.29308008393747</c:v>
                </c:pt>
                <c:pt idx="1600">
                  <c:v>151.29832976030798</c:v>
                </c:pt>
                <c:pt idx="1601">
                  <c:v>151.32650810746441</c:v>
                </c:pt>
                <c:pt idx="1602">
                  <c:v>151.30985378702073</c:v>
                </c:pt>
                <c:pt idx="1603">
                  <c:v>151.33389127086332</c:v>
                </c:pt>
                <c:pt idx="1604">
                  <c:v>151.33503261662727</c:v>
                </c:pt>
                <c:pt idx="1605">
                  <c:v>151.3518773416979</c:v>
                </c:pt>
                <c:pt idx="1606">
                  <c:v>151.37070120638663</c:v>
                </c:pt>
                <c:pt idx="1607">
                  <c:v>151.36649561024643</c:v>
                </c:pt>
                <c:pt idx="1608">
                  <c:v>151.37836864132152</c:v>
                </c:pt>
                <c:pt idx="1609">
                  <c:v>151.37532275627711</c:v>
                </c:pt>
                <c:pt idx="1610">
                  <c:v>151.38451082365489</c:v>
                </c:pt>
                <c:pt idx="1611">
                  <c:v>151.4029155953065</c:v>
                </c:pt>
                <c:pt idx="1612">
                  <c:v>151.40666033931603</c:v>
                </c:pt>
                <c:pt idx="1613">
                  <c:v>151.4312227322979</c:v>
                </c:pt>
                <c:pt idx="1614">
                  <c:v>151.44043880141169</c:v>
                </c:pt>
                <c:pt idx="1615">
                  <c:v>151.49645265495559</c:v>
                </c:pt>
                <c:pt idx="1616">
                  <c:v>151.50328077417021</c:v>
                </c:pt>
                <c:pt idx="1617">
                  <c:v>151.51469239491598</c:v>
                </c:pt>
                <c:pt idx="1618">
                  <c:v>151.53101697078858</c:v>
                </c:pt>
                <c:pt idx="1619">
                  <c:v>151.56348621606159</c:v>
                </c:pt>
                <c:pt idx="1620">
                  <c:v>151.60587994787346</c:v>
                </c:pt>
                <c:pt idx="1621">
                  <c:v>151.60359252485415</c:v>
                </c:pt>
                <c:pt idx="1622">
                  <c:v>151.59444769623983</c:v>
                </c:pt>
                <c:pt idx="1623">
                  <c:v>151.60418166033966</c:v>
                </c:pt>
                <c:pt idx="1624">
                  <c:v>151.60412464468683</c:v>
                </c:pt>
                <c:pt idx="1625">
                  <c:v>151.62754829045716</c:v>
                </c:pt>
                <c:pt idx="1626">
                  <c:v>151.62426186921843</c:v>
                </c:pt>
                <c:pt idx="1627">
                  <c:v>151.60890929429959</c:v>
                </c:pt>
                <c:pt idx="1628">
                  <c:v>151.60826453552247</c:v>
                </c:pt>
                <c:pt idx="1629">
                  <c:v>151.60025548159464</c:v>
                </c:pt>
                <c:pt idx="1630">
                  <c:v>151.5880612758952</c:v>
                </c:pt>
                <c:pt idx="1631">
                  <c:v>151.58172154518931</c:v>
                </c:pt>
                <c:pt idx="1632">
                  <c:v>151.57635330840574</c:v>
                </c:pt>
                <c:pt idx="1633">
                  <c:v>151.56592802832841</c:v>
                </c:pt>
                <c:pt idx="1634">
                  <c:v>151.58533014007034</c:v>
                </c:pt>
                <c:pt idx="1635">
                  <c:v>151.58241553892822</c:v>
                </c:pt>
                <c:pt idx="1636">
                  <c:v>151.56721040623484</c:v>
                </c:pt>
                <c:pt idx="1637">
                  <c:v>151.54803994724017</c:v>
                </c:pt>
                <c:pt idx="1638">
                  <c:v>151.60785744102029</c:v>
                </c:pt>
                <c:pt idx="1639">
                  <c:v>151.61832366811444</c:v>
                </c:pt>
                <c:pt idx="1640">
                  <c:v>151.60635381282907</c:v>
                </c:pt>
                <c:pt idx="1641">
                  <c:v>151.47871498664281</c:v>
                </c:pt>
                <c:pt idx="1642">
                  <c:v>151.49191588475125</c:v>
                </c:pt>
                <c:pt idx="1643">
                  <c:v>151.49855674926792</c:v>
                </c:pt>
                <c:pt idx="1644">
                  <c:v>151.49804151397882</c:v>
                </c:pt>
                <c:pt idx="1645">
                  <c:v>151.50477344995539</c:v>
                </c:pt>
                <c:pt idx="1646">
                  <c:v>151.5211067456807</c:v>
                </c:pt>
                <c:pt idx="1647">
                  <c:v>151.53078203586458</c:v>
                </c:pt>
                <c:pt idx="1648">
                  <c:v>151.54556585911405</c:v>
                </c:pt>
                <c:pt idx="1649">
                  <c:v>151.50334511155472</c:v>
                </c:pt>
                <c:pt idx="1650">
                  <c:v>151.49239866283233</c:v>
                </c:pt>
                <c:pt idx="1651">
                  <c:v>151.50938130965889</c:v>
                </c:pt>
                <c:pt idx="1652">
                  <c:v>151.51835752065224</c:v>
                </c:pt>
                <c:pt idx="1653">
                  <c:v>151.53832611559361</c:v>
                </c:pt>
                <c:pt idx="1654">
                  <c:v>151.53799834039791</c:v>
                </c:pt>
                <c:pt idx="1655">
                  <c:v>151.54344387063711</c:v>
                </c:pt>
                <c:pt idx="1656">
                  <c:v>151.52654066012366</c:v>
                </c:pt>
                <c:pt idx="1657">
                  <c:v>151.53267729413685</c:v>
                </c:pt>
                <c:pt idx="1658">
                  <c:v>151.54076609205345</c:v>
                </c:pt>
                <c:pt idx="1659">
                  <c:v>151.55137668618025</c:v>
                </c:pt>
                <c:pt idx="1660">
                  <c:v>151.57052349956629</c:v>
                </c:pt>
                <c:pt idx="1661">
                  <c:v>151.56227538149366</c:v>
                </c:pt>
                <c:pt idx="1662">
                  <c:v>151.57433708023044</c:v>
                </c:pt>
                <c:pt idx="1663">
                  <c:v>151.58882942859827</c:v>
                </c:pt>
                <c:pt idx="1664">
                  <c:v>151.58178270913822</c:v>
                </c:pt>
                <c:pt idx="1665">
                  <c:v>151.55809017793899</c:v>
                </c:pt>
                <c:pt idx="1666">
                  <c:v>156.0466916859688</c:v>
                </c:pt>
                <c:pt idx="1667">
                  <c:v>156.06268137919992</c:v>
                </c:pt>
                <c:pt idx="1668">
                  <c:v>156.07385101634529</c:v>
                </c:pt>
                <c:pt idx="1669">
                  <c:v>156.07413908272329</c:v>
                </c:pt>
                <c:pt idx="1670">
                  <c:v>156.06700754899452</c:v>
                </c:pt>
                <c:pt idx="1671">
                  <c:v>156.07667090865445</c:v>
                </c:pt>
                <c:pt idx="1672">
                  <c:v>156.07965405247214</c:v>
                </c:pt>
                <c:pt idx="1673">
                  <c:v>156.08435768431912</c:v>
                </c:pt>
                <c:pt idx="1674">
                  <c:v>156.08301210576064</c:v>
                </c:pt>
                <c:pt idx="1675">
                  <c:v>156.0970392977124</c:v>
                </c:pt>
                <c:pt idx="1676">
                  <c:v>156.10000787754961</c:v>
                </c:pt>
                <c:pt idx="1677">
                  <c:v>156.1118066735587</c:v>
                </c:pt>
                <c:pt idx="1678">
                  <c:v>156.10937743347455</c:v>
                </c:pt>
                <c:pt idx="1679">
                  <c:v>156.11838298046749</c:v>
                </c:pt>
                <c:pt idx="1680">
                  <c:v>156.12354727767558</c:v>
                </c:pt>
                <c:pt idx="1681">
                  <c:v>156.12172430945427</c:v>
                </c:pt>
                <c:pt idx="1682">
                  <c:v>156.20525681004654</c:v>
                </c:pt>
                <c:pt idx="1683">
                  <c:v>156.21815616795439</c:v>
                </c:pt>
                <c:pt idx="1684">
                  <c:v>156.22635540727086</c:v>
                </c:pt>
                <c:pt idx="1685">
                  <c:v>156.23867187376283</c:v>
                </c:pt>
                <c:pt idx="1686">
                  <c:v>156.27522412990987</c:v>
                </c:pt>
                <c:pt idx="1687">
                  <c:v>156.27820659743114</c:v>
                </c:pt>
                <c:pt idx="1688">
                  <c:v>156.27882036315398</c:v>
                </c:pt>
                <c:pt idx="1689">
                  <c:v>156.26495302085652</c:v>
                </c:pt>
                <c:pt idx="1690">
                  <c:v>156.29512279352576</c:v>
                </c:pt>
                <c:pt idx="1691">
                  <c:v>156.31412791390824</c:v>
                </c:pt>
                <c:pt idx="1692">
                  <c:v>156.31886063413077</c:v>
                </c:pt>
                <c:pt idx="1693">
                  <c:v>156.31631880531899</c:v>
                </c:pt>
              </c:numCache>
            </c:numRef>
          </c:val>
          <c:smooth val="0"/>
        </c:ser>
        <c:dLbls>
          <c:showLegendKey val="0"/>
          <c:showVal val="0"/>
          <c:showCatName val="0"/>
          <c:showSerName val="0"/>
          <c:showPercent val="0"/>
          <c:showBubbleSize val="0"/>
        </c:dLbls>
        <c:marker val="1"/>
        <c:smooth val="0"/>
        <c:axId val="114497024"/>
        <c:axId val="114498560"/>
      </c:lineChart>
      <c:dateAx>
        <c:axId val="114497024"/>
        <c:scaling>
          <c:orientation val="minMax"/>
          <c:max val="42854"/>
          <c:min val="40391"/>
        </c:scaling>
        <c:delete val="0"/>
        <c:axPos val="b"/>
        <c:numFmt formatCode="mmm\-yy" sourceLinked="0"/>
        <c:majorTickMark val="out"/>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400" b="0" i="0" u="none" strike="noStrike" kern="1200" baseline="0">
                <a:solidFill>
                  <a:sysClr val="windowText" lastClr="000000"/>
                </a:solidFill>
                <a:latin typeface="Century Gothic" panose="020B0502020202020204" pitchFamily="34" charset="0"/>
                <a:ea typeface="+mn-ea"/>
                <a:cs typeface="+mn-cs"/>
              </a:defRPr>
            </a:pPr>
            <a:endParaRPr lang="es-MX"/>
          </a:p>
        </c:txPr>
        <c:crossAx val="114498560"/>
        <c:crosses val="autoZero"/>
        <c:auto val="1"/>
        <c:lblOffset val="100"/>
        <c:baseTimeUnit val="days"/>
        <c:majorUnit val="6"/>
        <c:majorTimeUnit val="months"/>
      </c:dateAx>
      <c:valAx>
        <c:axId val="114498560"/>
        <c:scaling>
          <c:orientation val="minMax"/>
          <c:min val="90"/>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400" b="1" i="0" u="none" strike="noStrike" kern="1200" baseline="0">
                <a:solidFill>
                  <a:sysClr val="windowText" lastClr="000000"/>
                </a:solidFill>
                <a:latin typeface="Century Gothic" panose="020B0502020202020204" pitchFamily="34" charset="0"/>
                <a:ea typeface="+mn-ea"/>
                <a:cs typeface="+mn-cs"/>
              </a:defRPr>
            </a:pPr>
            <a:endParaRPr lang="es-MX"/>
          </a:p>
        </c:txPr>
        <c:crossAx val="114497024"/>
        <c:crosses val="autoZero"/>
        <c:crossBetween val="between"/>
        <c:majorUnit val="10"/>
      </c:valAx>
      <c:spPr>
        <a:noFill/>
        <a:ln>
          <a:noFill/>
        </a:ln>
        <a:effectLst/>
      </c:spPr>
    </c:plotArea>
    <c:plotVisOnly val="1"/>
    <c:dispBlanksAs val="gap"/>
    <c:showDLblsOverMax val="0"/>
  </c:chart>
  <c:spPr>
    <a:solidFill>
      <a:schemeClr val="bg1"/>
    </a:solidFill>
    <a:ln w="9525" cap="flat" cmpd="sng" algn="ctr">
      <a:noFill/>
      <a:round/>
    </a:ln>
    <a:effectLst/>
  </c:spPr>
  <c:txPr>
    <a:bodyPr/>
    <a:lstStyle/>
    <a:p>
      <a:pPr>
        <a:defRPr sz="1400">
          <a:solidFill>
            <a:sysClr val="windowText" lastClr="000000"/>
          </a:solidFill>
          <a:latin typeface="Century Gothic" panose="020B0502020202020204" pitchFamily="34" charset="0"/>
        </a:defRPr>
      </a:pPr>
      <a:endParaRPr lang="es-MX"/>
    </a:p>
  </c:txPr>
  <c:externalData r:id="rId2">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00" b="1" i="0" u="none" strike="noStrike" kern="1200" spc="0" baseline="0">
                <a:solidFill>
                  <a:sysClr val="windowText" lastClr="000000"/>
                </a:solidFill>
                <a:latin typeface="Century Gothic" panose="020B0502020202020204" pitchFamily="34" charset="0"/>
                <a:ea typeface="+mn-ea"/>
                <a:cs typeface="+mn-cs"/>
              </a:defRPr>
            </a:pPr>
            <a:r>
              <a:rPr lang="es-MX" b="1" dirty="0"/>
              <a:t>Factores de mayor preocupación para México</a:t>
            </a:r>
            <a:r>
              <a:rPr lang="es-MX" b="1" baseline="0" dirty="0"/>
              <a:t> </a:t>
            </a:r>
          </a:p>
          <a:p>
            <a:pPr>
              <a:defRPr sz="1400" b="1" i="0" u="none" strike="noStrike" kern="1200" spc="0" baseline="0">
                <a:solidFill>
                  <a:sysClr val="windowText" lastClr="000000"/>
                </a:solidFill>
                <a:latin typeface="Century Gothic" panose="020B0502020202020204" pitchFamily="34" charset="0"/>
                <a:ea typeface="+mn-ea"/>
                <a:cs typeface="+mn-cs"/>
              </a:defRPr>
            </a:pPr>
            <a:r>
              <a:rPr lang="es-MX" b="1" dirty="0"/>
              <a:t>(escala</a:t>
            </a:r>
            <a:r>
              <a:rPr lang="es-MX" b="1" baseline="0" dirty="0"/>
              <a:t> del 1 al 7)</a:t>
            </a:r>
            <a:endParaRPr lang="es-MX" b="1" dirty="0"/>
          </a:p>
        </c:rich>
      </c:tx>
      <c:layout/>
      <c:overlay val="0"/>
      <c:spPr>
        <a:noFill/>
        <a:ln>
          <a:noFill/>
        </a:ln>
        <a:effectLst/>
      </c:spPr>
    </c:title>
    <c:autoTitleDeleted val="0"/>
    <c:plotArea>
      <c:layout/>
      <c:lineChart>
        <c:grouping val="standard"/>
        <c:varyColors val="0"/>
        <c:ser>
          <c:idx val="0"/>
          <c:order val="0"/>
          <c:spPr>
            <a:ln w="38100" cap="rnd">
              <a:solidFill>
                <a:schemeClr val="accent1"/>
              </a:solidFill>
              <a:round/>
            </a:ln>
            <a:effectLst/>
          </c:spPr>
          <c:marker>
            <c:symbol val="none"/>
          </c:marker>
          <c:cat>
            <c:numRef>
              <c:f>Hoja1!$F$3:$Q$3</c:f>
              <c:numCache>
                <c:formatCode>mmm\-yy</c:formatCode>
                <c:ptCount val="12"/>
                <c:pt idx="0">
                  <c:v>42491</c:v>
                </c:pt>
                <c:pt idx="1">
                  <c:v>42522</c:v>
                </c:pt>
                <c:pt idx="2">
                  <c:v>42552</c:v>
                </c:pt>
                <c:pt idx="3">
                  <c:v>42583</c:v>
                </c:pt>
                <c:pt idx="4">
                  <c:v>42614</c:v>
                </c:pt>
                <c:pt idx="5">
                  <c:v>42644</c:v>
                </c:pt>
                <c:pt idx="6">
                  <c:v>42675</c:v>
                </c:pt>
                <c:pt idx="7">
                  <c:v>42705</c:v>
                </c:pt>
                <c:pt idx="8">
                  <c:v>42736</c:v>
                </c:pt>
                <c:pt idx="9">
                  <c:v>42767</c:v>
                </c:pt>
                <c:pt idx="10">
                  <c:v>42795</c:v>
                </c:pt>
                <c:pt idx="11">
                  <c:v>42826</c:v>
                </c:pt>
              </c:numCache>
            </c:numRef>
          </c:cat>
          <c:val>
            <c:numRef>
              <c:f>Hoja1!$F$4:$Q$4</c:f>
              <c:numCache>
                <c:formatCode>General</c:formatCode>
                <c:ptCount val="12"/>
                <c:pt idx="0">
                  <c:v>3.6</c:v>
                </c:pt>
                <c:pt idx="1">
                  <c:v>3.9</c:v>
                </c:pt>
                <c:pt idx="2">
                  <c:v>4.4000000000000004</c:v>
                </c:pt>
                <c:pt idx="3">
                  <c:v>4.2</c:v>
                </c:pt>
                <c:pt idx="4">
                  <c:v>4.7</c:v>
                </c:pt>
                <c:pt idx="5">
                  <c:v>4.2</c:v>
                </c:pt>
                <c:pt idx="6">
                  <c:v>4.5999999999999996</c:v>
                </c:pt>
                <c:pt idx="7">
                  <c:v>4.9000000000000004</c:v>
                </c:pt>
                <c:pt idx="8">
                  <c:v>5.2</c:v>
                </c:pt>
                <c:pt idx="9">
                  <c:v>5.0999999999999996</c:v>
                </c:pt>
                <c:pt idx="10">
                  <c:v>5</c:v>
                </c:pt>
                <c:pt idx="11">
                  <c:v>5.2</c:v>
                </c:pt>
              </c:numCache>
            </c:numRef>
          </c:val>
          <c:smooth val="0"/>
          <c:extLst xmlns:c16r2="http://schemas.microsoft.com/office/drawing/2015/06/chart">
            <c:ext xmlns:c16="http://schemas.microsoft.com/office/drawing/2014/chart" uri="{C3380CC4-5D6E-409C-BE32-E72D297353CC}">
              <c16:uniqueId val="{00000000-39D8-4B8A-86C4-20BF1C75166E}"/>
            </c:ext>
          </c:extLst>
        </c:ser>
        <c:ser>
          <c:idx val="1"/>
          <c:order val="1"/>
          <c:spPr>
            <a:ln w="34925" cap="rnd">
              <a:solidFill>
                <a:srgbClr val="C00000"/>
              </a:solidFill>
              <a:round/>
            </a:ln>
            <a:effectLst/>
          </c:spPr>
          <c:marker>
            <c:symbol val="none"/>
          </c:marker>
          <c:cat>
            <c:numRef>
              <c:f>Hoja1!$F$3:$Q$3</c:f>
              <c:numCache>
                <c:formatCode>mmm\-yy</c:formatCode>
                <c:ptCount val="12"/>
                <c:pt idx="0">
                  <c:v>42491</c:v>
                </c:pt>
                <c:pt idx="1">
                  <c:v>42522</c:v>
                </c:pt>
                <c:pt idx="2">
                  <c:v>42552</c:v>
                </c:pt>
                <c:pt idx="3">
                  <c:v>42583</c:v>
                </c:pt>
                <c:pt idx="4">
                  <c:v>42614</c:v>
                </c:pt>
                <c:pt idx="5">
                  <c:v>42644</c:v>
                </c:pt>
                <c:pt idx="6">
                  <c:v>42675</c:v>
                </c:pt>
                <c:pt idx="7">
                  <c:v>42705</c:v>
                </c:pt>
                <c:pt idx="8">
                  <c:v>42736</c:v>
                </c:pt>
                <c:pt idx="9">
                  <c:v>42767</c:v>
                </c:pt>
                <c:pt idx="10">
                  <c:v>42795</c:v>
                </c:pt>
                <c:pt idx="11">
                  <c:v>42826</c:v>
                </c:pt>
              </c:numCache>
            </c:numRef>
          </c:cat>
          <c:val>
            <c:numRef>
              <c:f>Hoja1!$F$5:$Q$5</c:f>
              <c:numCache>
                <c:formatCode>General</c:formatCode>
                <c:ptCount val="12"/>
                <c:pt idx="0">
                  <c:v>5.2</c:v>
                </c:pt>
                <c:pt idx="1">
                  <c:v>4.8</c:v>
                </c:pt>
                <c:pt idx="2">
                  <c:v>4.8</c:v>
                </c:pt>
                <c:pt idx="3">
                  <c:v>5</c:v>
                </c:pt>
                <c:pt idx="4">
                  <c:v>5.2</c:v>
                </c:pt>
                <c:pt idx="5">
                  <c:v>5.2</c:v>
                </c:pt>
                <c:pt idx="6">
                  <c:v>5</c:v>
                </c:pt>
                <c:pt idx="7">
                  <c:v>4.9000000000000004</c:v>
                </c:pt>
                <c:pt idx="8">
                  <c:v>4.8</c:v>
                </c:pt>
                <c:pt idx="9">
                  <c:v>4.7</c:v>
                </c:pt>
                <c:pt idx="10">
                  <c:v>4.7</c:v>
                </c:pt>
                <c:pt idx="11">
                  <c:v>5.0999999999999996</c:v>
                </c:pt>
              </c:numCache>
            </c:numRef>
          </c:val>
          <c:smooth val="0"/>
          <c:extLst xmlns:c16r2="http://schemas.microsoft.com/office/drawing/2015/06/chart">
            <c:ext xmlns:c16="http://schemas.microsoft.com/office/drawing/2014/chart" uri="{C3380CC4-5D6E-409C-BE32-E72D297353CC}">
              <c16:uniqueId val="{00000001-39D8-4B8A-86C4-20BF1C75166E}"/>
            </c:ext>
          </c:extLst>
        </c:ser>
        <c:ser>
          <c:idx val="2"/>
          <c:order val="2"/>
          <c:spPr>
            <a:ln w="34925" cap="rnd">
              <a:solidFill>
                <a:schemeClr val="accent3"/>
              </a:solidFill>
              <a:prstDash val="solid"/>
              <a:round/>
            </a:ln>
            <a:effectLst/>
          </c:spPr>
          <c:marker>
            <c:symbol val="none"/>
          </c:marker>
          <c:cat>
            <c:numRef>
              <c:f>Hoja1!$F$3:$Q$3</c:f>
              <c:numCache>
                <c:formatCode>mmm\-yy</c:formatCode>
                <c:ptCount val="12"/>
                <c:pt idx="0">
                  <c:v>42491</c:v>
                </c:pt>
                <c:pt idx="1">
                  <c:v>42522</c:v>
                </c:pt>
                <c:pt idx="2">
                  <c:v>42552</c:v>
                </c:pt>
                <c:pt idx="3">
                  <c:v>42583</c:v>
                </c:pt>
                <c:pt idx="4">
                  <c:v>42614</c:v>
                </c:pt>
                <c:pt idx="5">
                  <c:v>42644</c:v>
                </c:pt>
                <c:pt idx="6">
                  <c:v>42675</c:v>
                </c:pt>
                <c:pt idx="7">
                  <c:v>42705</c:v>
                </c:pt>
                <c:pt idx="8">
                  <c:v>42736</c:v>
                </c:pt>
                <c:pt idx="9">
                  <c:v>42767</c:v>
                </c:pt>
                <c:pt idx="10">
                  <c:v>42795</c:v>
                </c:pt>
                <c:pt idx="11">
                  <c:v>42826</c:v>
                </c:pt>
              </c:numCache>
            </c:numRef>
          </c:cat>
          <c:val>
            <c:numRef>
              <c:f>Hoja1!$F$6:$Q$6</c:f>
              <c:numCache>
                <c:formatCode>General</c:formatCode>
                <c:ptCount val="12"/>
                <c:pt idx="0">
                  <c:v>3.4</c:v>
                </c:pt>
                <c:pt idx="1">
                  <c:v>3.7</c:v>
                </c:pt>
                <c:pt idx="2">
                  <c:v>3.9</c:v>
                </c:pt>
                <c:pt idx="3">
                  <c:v>4.3</c:v>
                </c:pt>
                <c:pt idx="4">
                  <c:v>4.5</c:v>
                </c:pt>
                <c:pt idx="5">
                  <c:v>3.9</c:v>
                </c:pt>
                <c:pt idx="6">
                  <c:v>4.0999999999999996</c:v>
                </c:pt>
                <c:pt idx="7">
                  <c:v>4</c:v>
                </c:pt>
                <c:pt idx="8">
                  <c:v>4.3</c:v>
                </c:pt>
                <c:pt idx="9">
                  <c:v>4.4000000000000004</c:v>
                </c:pt>
                <c:pt idx="10">
                  <c:v>4.7</c:v>
                </c:pt>
                <c:pt idx="11">
                  <c:v>4.9000000000000004</c:v>
                </c:pt>
              </c:numCache>
            </c:numRef>
          </c:val>
          <c:smooth val="0"/>
          <c:extLst xmlns:c16r2="http://schemas.microsoft.com/office/drawing/2015/06/chart">
            <c:ext xmlns:c16="http://schemas.microsoft.com/office/drawing/2014/chart" uri="{C3380CC4-5D6E-409C-BE32-E72D297353CC}">
              <c16:uniqueId val="{00000002-39D8-4B8A-86C4-20BF1C75166E}"/>
            </c:ext>
          </c:extLst>
        </c:ser>
        <c:ser>
          <c:idx val="3"/>
          <c:order val="3"/>
          <c:spPr>
            <a:ln w="28575" cap="rnd">
              <a:solidFill>
                <a:srgbClr val="9900CC"/>
              </a:solidFill>
              <a:prstDash val="sysDash"/>
              <a:round/>
            </a:ln>
            <a:effectLst/>
          </c:spPr>
          <c:marker>
            <c:symbol val="none"/>
          </c:marker>
          <c:cat>
            <c:numRef>
              <c:f>Hoja1!$F$3:$Q$3</c:f>
              <c:numCache>
                <c:formatCode>mmm\-yy</c:formatCode>
                <c:ptCount val="12"/>
                <c:pt idx="0">
                  <c:v>42491</c:v>
                </c:pt>
                <c:pt idx="1">
                  <c:v>42522</c:v>
                </c:pt>
                <c:pt idx="2">
                  <c:v>42552</c:v>
                </c:pt>
                <c:pt idx="3">
                  <c:v>42583</c:v>
                </c:pt>
                <c:pt idx="4">
                  <c:v>42614</c:v>
                </c:pt>
                <c:pt idx="5">
                  <c:v>42644</c:v>
                </c:pt>
                <c:pt idx="6">
                  <c:v>42675</c:v>
                </c:pt>
                <c:pt idx="7">
                  <c:v>42705</c:v>
                </c:pt>
                <c:pt idx="8">
                  <c:v>42736</c:v>
                </c:pt>
                <c:pt idx="9">
                  <c:v>42767</c:v>
                </c:pt>
                <c:pt idx="10">
                  <c:v>42795</c:v>
                </c:pt>
                <c:pt idx="11">
                  <c:v>42826</c:v>
                </c:pt>
              </c:numCache>
            </c:numRef>
          </c:cat>
          <c:val>
            <c:numRef>
              <c:f>Hoja1!$F$7:$Q$7</c:f>
              <c:numCache>
                <c:formatCode>General</c:formatCode>
                <c:ptCount val="12"/>
                <c:pt idx="0">
                  <c:v>2.4</c:v>
                </c:pt>
                <c:pt idx="1">
                  <c:v>2.6</c:v>
                </c:pt>
                <c:pt idx="2">
                  <c:v>3.3</c:v>
                </c:pt>
                <c:pt idx="3">
                  <c:v>3.3</c:v>
                </c:pt>
                <c:pt idx="4">
                  <c:v>3.6</c:v>
                </c:pt>
                <c:pt idx="5">
                  <c:v>3.6</c:v>
                </c:pt>
                <c:pt idx="6">
                  <c:v>4.3</c:v>
                </c:pt>
                <c:pt idx="7">
                  <c:v>4.2</c:v>
                </c:pt>
                <c:pt idx="8">
                  <c:v>5</c:v>
                </c:pt>
                <c:pt idx="9">
                  <c:v>5</c:v>
                </c:pt>
                <c:pt idx="10">
                  <c:v>4.8</c:v>
                </c:pt>
                <c:pt idx="11">
                  <c:v>4.9000000000000004</c:v>
                </c:pt>
              </c:numCache>
            </c:numRef>
          </c:val>
          <c:smooth val="0"/>
          <c:extLst xmlns:c16r2="http://schemas.microsoft.com/office/drawing/2015/06/chart">
            <c:ext xmlns:c16="http://schemas.microsoft.com/office/drawing/2014/chart" uri="{C3380CC4-5D6E-409C-BE32-E72D297353CC}">
              <c16:uniqueId val="{00000003-39D8-4B8A-86C4-20BF1C75166E}"/>
            </c:ext>
          </c:extLst>
        </c:ser>
        <c:ser>
          <c:idx val="4"/>
          <c:order val="4"/>
          <c:spPr>
            <a:ln w="28575" cap="rnd">
              <a:solidFill>
                <a:srgbClr val="00B0F0"/>
              </a:solidFill>
              <a:prstDash val="sysDash"/>
              <a:round/>
            </a:ln>
            <a:effectLst/>
          </c:spPr>
          <c:marker>
            <c:symbol val="none"/>
          </c:marker>
          <c:cat>
            <c:numRef>
              <c:f>Hoja1!$F$3:$Q$3</c:f>
              <c:numCache>
                <c:formatCode>mmm\-yy</c:formatCode>
                <c:ptCount val="12"/>
                <c:pt idx="0">
                  <c:v>42491</c:v>
                </c:pt>
                <c:pt idx="1">
                  <c:v>42522</c:v>
                </c:pt>
                <c:pt idx="2">
                  <c:v>42552</c:v>
                </c:pt>
                <c:pt idx="3">
                  <c:v>42583</c:v>
                </c:pt>
                <c:pt idx="4">
                  <c:v>42614</c:v>
                </c:pt>
                <c:pt idx="5">
                  <c:v>42644</c:v>
                </c:pt>
                <c:pt idx="6">
                  <c:v>42675</c:v>
                </c:pt>
                <c:pt idx="7">
                  <c:v>42705</c:v>
                </c:pt>
                <c:pt idx="8">
                  <c:v>42736</c:v>
                </c:pt>
                <c:pt idx="9">
                  <c:v>42767</c:v>
                </c:pt>
                <c:pt idx="10">
                  <c:v>42795</c:v>
                </c:pt>
                <c:pt idx="11">
                  <c:v>42826</c:v>
                </c:pt>
              </c:numCache>
            </c:numRef>
          </c:cat>
          <c:val>
            <c:numRef>
              <c:f>Hoja1!$F$11:$Q$11</c:f>
              <c:numCache>
                <c:formatCode>General</c:formatCode>
                <c:ptCount val="12"/>
                <c:pt idx="0">
                  <c:v>4</c:v>
                </c:pt>
                <c:pt idx="1">
                  <c:v>3.9</c:v>
                </c:pt>
                <c:pt idx="2">
                  <c:v>4.3</c:v>
                </c:pt>
                <c:pt idx="3">
                  <c:v>4.5</c:v>
                </c:pt>
                <c:pt idx="4">
                  <c:v>4.5</c:v>
                </c:pt>
                <c:pt idx="5">
                  <c:v>4.9000000000000004</c:v>
                </c:pt>
                <c:pt idx="6">
                  <c:v>4.7</c:v>
                </c:pt>
                <c:pt idx="7">
                  <c:v>4.5</c:v>
                </c:pt>
                <c:pt idx="8">
                  <c:v>4.5</c:v>
                </c:pt>
                <c:pt idx="9">
                  <c:v>4.8</c:v>
                </c:pt>
                <c:pt idx="10">
                  <c:v>4.5</c:v>
                </c:pt>
                <c:pt idx="11">
                  <c:v>4.3</c:v>
                </c:pt>
              </c:numCache>
            </c:numRef>
          </c:val>
          <c:smooth val="0"/>
          <c:extLst xmlns:c16r2="http://schemas.microsoft.com/office/drawing/2015/06/chart">
            <c:ext xmlns:c16="http://schemas.microsoft.com/office/drawing/2014/chart" uri="{C3380CC4-5D6E-409C-BE32-E72D297353CC}">
              <c16:uniqueId val="{00000004-39D8-4B8A-86C4-20BF1C75166E}"/>
            </c:ext>
          </c:extLst>
        </c:ser>
        <c:ser>
          <c:idx val="5"/>
          <c:order val="5"/>
          <c:spPr>
            <a:ln w="28575" cap="rnd">
              <a:solidFill>
                <a:schemeClr val="accent6"/>
              </a:solidFill>
              <a:prstDash val="sysDash"/>
              <a:round/>
            </a:ln>
            <a:effectLst/>
          </c:spPr>
          <c:marker>
            <c:symbol val="none"/>
          </c:marker>
          <c:cat>
            <c:numRef>
              <c:f>Hoja1!$F$3:$Q$3</c:f>
              <c:numCache>
                <c:formatCode>mmm\-yy</c:formatCode>
                <c:ptCount val="12"/>
                <c:pt idx="0">
                  <c:v>42491</c:v>
                </c:pt>
                <c:pt idx="1">
                  <c:v>42522</c:v>
                </c:pt>
                <c:pt idx="2">
                  <c:v>42552</c:v>
                </c:pt>
                <c:pt idx="3">
                  <c:v>42583</c:v>
                </c:pt>
                <c:pt idx="4">
                  <c:v>42614</c:v>
                </c:pt>
                <c:pt idx="5">
                  <c:v>42644</c:v>
                </c:pt>
                <c:pt idx="6">
                  <c:v>42675</c:v>
                </c:pt>
                <c:pt idx="7">
                  <c:v>42705</c:v>
                </c:pt>
                <c:pt idx="8">
                  <c:v>42736</c:v>
                </c:pt>
                <c:pt idx="9">
                  <c:v>42767</c:v>
                </c:pt>
                <c:pt idx="10">
                  <c:v>42795</c:v>
                </c:pt>
                <c:pt idx="11">
                  <c:v>42826</c:v>
                </c:pt>
              </c:numCache>
            </c:numRef>
          </c:cat>
          <c:val>
            <c:numRef>
              <c:f>Hoja1!$F$12:$Q$12</c:f>
              <c:numCache>
                <c:formatCode>General</c:formatCode>
                <c:ptCount val="12"/>
                <c:pt idx="0">
                  <c:v>2.8</c:v>
                </c:pt>
                <c:pt idx="1">
                  <c:v>3</c:v>
                </c:pt>
                <c:pt idx="2">
                  <c:v>3.6</c:v>
                </c:pt>
                <c:pt idx="3">
                  <c:v>3.5</c:v>
                </c:pt>
                <c:pt idx="4">
                  <c:v>3.6</c:v>
                </c:pt>
                <c:pt idx="5">
                  <c:v>3.9</c:v>
                </c:pt>
                <c:pt idx="6">
                  <c:v>4.2</c:v>
                </c:pt>
                <c:pt idx="7">
                  <c:v>4.0999999999999996</c:v>
                </c:pt>
                <c:pt idx="8">
                  <c:v>4.0999999999999996</c:v>
                </c:pt>
                <c:pt idx="9">
                  <c:v>4.5</c:v>
                </c:pt>
                <c:pt idx="10">
                  <c:v>4.0999999999999996</c:v>
                </c:pt>
                <c:pt idx="11">
                  <c:v>4</c:v>
                </c:pt>
              </c:numCache>
            </c:numRef>
          </c:val>
          <c:smooth val="0"/>
          <c:extLst xmlns:c16r2="http://schemas.microsoft.com/office/drawing/2015/06/chart">
            <c:ext xmlns:c16="http://schemas.microsoft.com/office/drawing/2014/chart" uri="{C3380CC4-5D6E-409C-BE32-E72D297353CC}">
              <c16:uniqueId val="{00000005-39D8-4B8A-86C4-20BF1C75166E}"/>
            </c:ext>
          </c:extLst>
        </c:ser>
        <c:dLbls>
          <c:showLegendKey val="0"/>
          <c:showVal val="0"/>
          <c:showCatName val="0"/>
          <c:showSerName val="0"/>
          <c:showPercent val="0"/>
          <c:showBubbleSize val="0"/>
        </c:dLbls>
        <c:marker val="1"/>
        <c:smooth val="0"/>
        <c:axId val="136107520"/>
        <c:axId val="136109056"/>
      </c:lineChart>
      <c:dateAx>
        <c:axId val="136107520"/>
        <c:scaling>
          <c:orientation val="minMax"/>
        </c:scaling>
        <c:delete val="0"/>
        <c:axPos val="b"/>
        <c:numFmt formatCode="mmm\-yy" sourceLinked="1"/>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100" b="0" i="0" u="none" strike="noStrike" kern="1200" baseline="0">
                <a:solidFill>
                  <a:sysClr val="windowText" lastClr="000000"/>
                </a:solidFill>
                <a:latin typeface="Century Gothic" panose="020B0502020202020204" pitchFamily="34" charset="0"/>
                <a:ea typeface="+mn-ea"/>
                <a:cs typeface="+mn-cs"/>
              </a:defRPr>
            </a:pPr>
            <a:endParaRPr lang="es-MX"/>
          </a:p>
        </c:txPr>
        <c:crossAx val="136109056"/>
        <c:crosses val="autoZero"/>
        <c:auto val="1"/>
        <c:lblOffset val="100"/>
        <c:baseTimeUnit val="months"/>
      </c:dateAx>
      <c:valAx>
        <c:axId val="136109056"/>
        <c:scaling>
          <c:orientation val="minMax"/>
          <c:min val="2"/>
        </c:scaling>
        <c:delete val="0"/>
        <c:axPos val="l"/>
        <c:majorGridlines>
          <c:spPr>
            <a:ln w="9525" cap="flat" cmpd="sng" algn="ctr">
              <a:solidFill>
                <a:schemeClr val="bg1">
                  <a:lumMod val="95000"/>
                </a:schemeClr>
              </a:solidFill>
              <a:round/>
            </a:ln>
            <a:effectLst/>
          </c:spPr>
        </c:majorGridlines>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Century Gothic" panose="020B0502020202020204" pitchFamily="34" charset="0"/>
                <a:ea typeface="+mn-ea"/>
                <a:cs typeface="+mn-cs"/>
              </a:defRPr>
            </a:pPr>
            <a:endParaRPr lang="es-MX"/>
          </a:p>
        </c:txPr>
        <c:crossAx val="136107520"/>
        <c:crosses val="autoZero"/>
        <c:crossBetween val="between"/>
      </c:valAx>
      <c:spPr>
        <a:noFill/>
        <a:ln>
          <a:noFill/>
        </a:ln>
        <a:effectLst/>
      </c:spPr>
    </c:plotArea>
    <c:plotVisOnly val="1"/>
    <c:dispBlanksAs val="gap"/>
    <c:showDLblsOverMax val="0"/>
  </c:chart>
  <c:spPr>
    <a:solidFill>
      <a:schemeClr val="bg1"/>
    </a:solidFill>
    <a:ln w="9525" cap="flat" cmpd="sng" algn="ctr">
      <a:noFill/>
      <a:round/>
    </a:ln>
    <a:effectLst/>
  </c:spPr>
  <c:txPr>
    <a:bodyPr/>
    <a:lstStyle/>
    <a:p>
      <a:pPr>
        <a:defRPr>
          <a:solidFill>
            <a:sysClr val="windowText" lastClr="000000"/>
          </a:solidFill>
          <a:latin typeface="Century Gothic" panose="020B0502020202020204" pitchFamily="34" charset="0"/>
        </a:defRPr>
      </a:pPr>
      <a:endParaRPr lang="es-MX"/>
    </a:p>
  </c:txPr>
  <c:externalData r:id="rId2">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00" b="1" i="0" u="none" strike="noStrike" kern="1200" spc="0" baseline="0">
                <a:solidFill>
                  <a:sysClr val="windowText" lastClr="000000"/>
                </a:solidFill>
                <a:latin typeface="Century Gothic" panose="020B0502020202020204" pitchFamily="34" charset="0"/>
                <a:ea typeface="+mn-ea"/>
                <a:cs typeface="+mn-cs"/>
              </a:defRPr>
            </a:pPr>
            <a:r>
              <a:rPr lang="es-MX" b="1" dirty="0"/>
              <a:t>Tasas de referencia en </a:t>
            </a:r>
          </a:p>
          <a:p>
            <a:pPr>
              <a:defRPr sz="1400" b="1" i="0" u="none" strike="noStrike" kern="1200" spc="0" baseline="0">
                <a:solidFill>
                  <a:sysClr val="windowText" lastClr="000000"/>
                </a:solidFill>
                <a:latin typeface="Century Gothic" panose="020B0502020202020204" pitchFamily="34" charset="0"/>
                <a:ea typeface="+mn-ea"/>
                <a:cs typeface="+mn-cs"/>
              </a:defRPr>
            </a:pPr>
            <a:r>
              <a:rPr lang="es-MX" b="1" dirty="0"/>
              <a:t>EUA e Inglaterra</a:t>
            </a:r>
          </a:p>
        </c:rich>
      </c:tx>
      <c:layout/>
      <c:overlay val="0"/>
      <c:spPr>
        <a:noFill/>
        <a:ln>
          <a:noFill/>
        </a:ln>
        <a:effectLst/>
      </c:spPr>
    </c:title>
    <c:autoTitleDeleted val="0"/>
    <c:plotArea>
      <c:layout/>
      <c:lineChart>
        <c:grouping val="standard"/>
        <c:varyColors val="0"/>
        <c:ser>
          <c:idx val="0"/>
          <c:order val="0"/>
          <c:tx>
            <c:v>EUA</c:v>
          </c:tx>
          <c:spPr>
            <a:ln w="41275" cap="rnd">
              <a:solidFill>
                <a:srgbClr val="0070C0"/>
              </a:solidFill>
              <a:round/>
            </a:ln>
            <a:effectLst/>
          </c:spPr>
          <c:marker>
            <c:symbol val="none"/>
          </c:marker>
          <c:cat>
            <c:numRef>
              <c:f>'Hoja2 (2)'!$D$3:$D$27</c:f>
              <c:numCache>
                <c:formatCode>m/d/yyyy</c:formatCode>
                <c:ptCount val="25"/>
                <c:pt idx="0">
                  <c:v>41362</c:v>
                </c:pt>
                <c:pt idx="1">
                  <c:v>41453</c:v>
                </c:pt>
                <c:pt idx="2">
                  <c:v>41547</c:v>
                </c:pt>
                <c:pt idx="3">
                  <c:v>41639</c:v>
                </c:pt>
                <c:pt idx="4">
                  <c:v>41729</c:v>
                </c:pt>
                <c:pt idx="5">
                  <c:v>41820</c:v>
                </c:pt>
                <c:pt idx="6">
                  <c:v>41912</c:v>
                </c:pt>
                <c:pt idx="7">
                  <c:v>42004</c:v>
                </c:pt>
                <c:pt idx="8">
                  <c:v>42094</c:v>
                </c:pt>
                <c:pt idx="9">
                  <c:v>42185</c:v>
                </c:pt>
                <c:pt idx="10">
                  <c:v>42277</c:v>
                </c:pt>
                <c:pt idx="11">
                  <c:v>42368</c:v>
                </c:pt>
                <c:pt idx="12">
                  <c:v>42369</c:v>
                </c:pt>
                <c:pt idx="13">
                  <c:v>42460</c:v>
                </c:pt>
                <c:pt idx="14">
                  <c:v>42551</c:v>
                </c:pt>
                <c:pt idx="15">
                  <c:v>42642</c:v>
                </c:pt>
                <c:pt idx="16">
                  <c:v>42643</c:v>
                </c:pt>
                <c:pt idx="17">
                  <c:v>42733</c:v>
                </c:pt>
                <c:pt idx="18">
                  <c:v>42734</c:v>
                </c:pt>
                <c:pt idx="19">
                  <c:v>42824</c:v>
                </c:pt>
                <c:pt idx="20">
                  <c:v>42825</c:v>
                </c:pt>
                <c:pt idx="21">
                  <c:v>42866</c:v>
                </c:pt>
              </c:numCache>
            </c:numRef>
          </c:cat>
          <c:val>
            <c:numRef>
              <c:f>'Hoja2 (2)'!$E$3:$E$27</c:f>
              <c:numCache>
                <c:formatCode>General</c:formatCode>
                <c:ptCount val="25"/>
                <c:pt idx="0">
                  <c:v>0.25</c:v>
                </c:pt>
                <c:pt idx="1">
                  <c:v>0.25</c:v>
                </c:pt>
                <c:pt idx="2">
                  <c:v>0.25</c:v>
                </c:pt>
                <c:pt idx="3">
                  <c:v>0.25</c:v>
                </c:pt>
                <c:pt idx="4">
                  <c:v>0.25</c:v>
                </c:pt>
                <c:pt idx="5">
                  <c:v>0.25</c:v>
                </c:pt>
                <c:pt idx="6">
                  <c:v>0.25</c:v>
                </c:pt>
                <c:pt idx="7">
                  <c:v>0.25</c:v>
                </c:pt>
                <c:pt idx="8">
                  <c:v>0.25</c:v>
                </c:pt>
                <c:pt idx="9">
                  <c:v>0.25</c:v>
                </c:pt>
                <c:pt idx="10">
                  <c:v>0.25</c:v>
                </c:pt>
                <c:pt idx="11">
                  <c:v>0.25</c:v>
                </c:pt>
                <c:pt idx="12">
                  <c:v>0.5</c:v>
                </c:pt>
                <c:pt idx="13">
                  <c:v>0.5</c:v>
                </c:pt>
                <c:pt idx="14">
                  <c:v>0.5</c:v>
                </c:pt>
                <c:pt idx="15">
                  <c:v>0.5</c:v>
                </c:pt>
                <c:pt idx="16">
                  <c:v>0.5</c:v>
                </c:pt>
                <c:pt idx="17">
                  <c:v>0.5</c:v>
                </c:pt>
                <c:pt idx="18">
                  <c:v>0.75</c:v>
                </c:pt>
                <c:pt idx="19">
                  <c:v>0.75</c:v>
                </c:pt>
                <c:pt idx="20">
                  <c:v>1</c:v>
                </c:pt>
                <c:pt idx="21">
                  <c:v>1</c:v>
                </c:pt>
              </c:numCache>
            </c:numRef>
          </c:val>
          <c:smooth val="0"/>
          <c:extLst xmlns:c16r2="http://schemas.microsoft.com/office/drawing/2015/06/chart">
            <c:ext xmlns:c16="http://schemas.microsoft.com/office/drawing/2014/chart" uri="{C3380CC4-5D6E-409C-BE32-E72D297353CC}">
              <c16:uniqueId val="{00000000-8163-40A1-8F1E-6B8BBCE68B60}"/>
            </c:ext>
          </c:extLst>
        </c:ser>
        <c:ser>
          <c:idx val="1"/>
          <c:order val="1"/>
          <c:tx>
            <c:v>Inglaterra</c:v>
          </c:tx>
          <c:spPr>
            <a:ln w="28575" cap="rnd">
              <a:solidFill>
                <a:srgbClr val="C00000"/>
              </a:solidFill>
              <a:prstDash val="solid"/>
              <a:round/>
            </a:ln>
            <a:effectLst/>
          </c:spPr>
          <c:marker>
            <c:symbol val="none"/>
          </c:marker>
          <c:cat>
            <c:numRef>
              <c:f>'Hoja2 (2)'!$D$3:$D$27</c:f>
              <c:numCache>
                <c:formatCode>m/d/yyyy</c:formatCode>
                <c:ptCount val="25"/>
                <c:pt idx="0">
                  <c:v>41362</c:v>
                </c:pt>
                <c:pt idx="1">
                  <c:v>41453</c:v>
                </c:pt>
                <c:pt idx="2">
                  <c:v>41547</c:v>
                </c:pt>
                <c:pt idx="3">
                  <c:v>41639</c:v>
                </c:pt>
                <c:pt idx="4">
                  <c:v>41729</c:v>
                </c:pt>
                <c:pt idx="5">
                  <c:v>41820</c:v>
                </c:pt>
                <c:pt idx="6">
                  <c:v>41912</c:v>
                </c:pt>
                <c:pt idx="7">
                  <c:v>42004</c:v>
                </c:pt>
                <c:pt idx="8">
                  <c:v>42094</c:v>
                </c:pt>
                <c:pt idx="9">
                  <c:v>42185</c:v>
                </c:pt>
                <c:pt idx="10">
                  <c:v>42277</c:v>
                </c:pt>
                <c:pt idx="11">
                  <c:v>42368</c:v>
                </c:pt>
                <c:pt idx="12">
                  <c:v>42369</c:v>
                </c:pt>
                <c:pt idx="13">
                  <c:v>42460</c:v>
                </c:pt>
                <c:pt idx="14">
                  <c:v>42551</c:v>
                </c:pt>
                <c:pt idx="15">
                  <c:v>42642</c:v>
                </c:pt>
                <c:pt idx="16">
                  <c:v>42643</c:v>
                </c:pt>
                <c:pt idx="17">
                  <c:v>42733</c:v>
                </c:pt>
                <c:pt idx="18">
                  <c:v>42734</c:v>
                </c:pt>
                <c:pt idx="19">
                  <c:v>42824</c:v>
                </c:pt>
                <c:pt idx="20">
                  <c:v>42825</c:v>
                </c:pt>
                <c:pt idx="21">
                  <c:v>42866</c:v>
                </c:pt>
              </c:numCache>
            </c:numRef>
          </c:cat>
          <c:val>
            <c:numRef>
              <c:f>'Hoja2 (2)'!$F$3:$F$27</c:f>
              <c:numCache>
                <c:formatCode>General</c:formatCode>
                <c:ptCount val="25"/>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0.25</c:v>
                </c:pt>
                <c:pt idx="17">
                  <c:v>0.25</c:v>
                </c:pt>
                <c:pt idx="18">
                  <c:v>0.25</c:v>
                </c:pt>
                <c:pt idx="19">
                  <c:v>0.25</c:v>
                </c:pt>
                <c:pt idx="20">
                  <c:v>0.25</c:v>
                </c:pt>
                <c:pt idx="21">
                  <c:v>0.25</c:v>
                </c:pt>
              </c:numCache>
            </c:numRef>
          </c:val>
          <c:smooth val="0"/>
          <c:extLst xmlns:c16r2="http://schemas.microsoft.com/office/drawing/2015/06/chart">
            <c:ext xmlns:c16="http://schemas.microsoft.com/office/drawing/2014/chart" uri="{C3380CC4-5D6E-409C-BE32-E72D297353CC}">
              <c16:uniqueId val="{00000001-8163-40A1-8F1E-6B8BBCE68B60}"/>
            </c:ext>
          </c:extLst>
        </c:ser>
        <c:dLbls>
          <c:showLegendKey val="0"/>
          <c:showVal val="0"/>
          <c:showCatName val="0"/>
          <c:showSerName val="0"/>
          <c:showPercent val="0"/>
          <c:showBubbleSize val="0"/>
        </c:dLbls>
        <c:marker val="1"/>
        <c:smooth val="0"/>
        <c:axId val="136431104"/>
        <c:axId val="136432640"/>
      </c:lineChart>
      <c:dateAx>
        <c:axId val="136431104"/>
        <c:scaling>
          <c:orientation val="minMax"/>
          <c:min val="42125"/>
        </c:scaling>
        <c:delete val="0"/>
        <c:axPos val="b"/>
        <c:numFmt formatCode="mmm\-yy" sourceLinked="0"/>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200" b="0" i="0" u="none" strike="noStrike" kern="1200" baseline="0">
                <a:solidFill>
                  <a:sysClr val="windowText" lastClr="000000"/>
                </a:solidFill>
                <a:latin typeface="Century Gothic" panose="020B0502020202020204" pitchFamily="34" charset="0"/>
                <a:ea typeface="+mn-ea"/>
                <a:cs typeface="+mn-cs"/>
              </a:defRPr>
            </a:pPr>
            <a:endParaRPr lang="es-MX"/>
          </a:p>
        </c:txPr>
        <c:crossAx val="136432640"/>
        <c:crosses val="autoZero"/>
        <c:auto val="1"/>
        <c:lblOffset val="100"/>
        <c:baseTimeUnit val="months"/>
        <c:majorUnit val="3"/>
        <c:majorTimeUnit val="months"/>
      </c:dateAx>
      <c:valAx>
        <c:axId val="136432640"/>
        <c:scaling>
          <c:orientation val="minMax"/>
          <c:max val="1.25"/>
        </c:scaling>
        <c:delete val="0"/>
        <c:axPos val="l"/>
        <c:majorGridlines>
          <c:spPr>
            <a:ln w="9525" cap="flat" cmpd="sng" algn="ctr">
              <a:solidFill>
                <a:schemeClr val="bg1">
                  <a:lumMod val="95000"/>
                </a:schemeClr>
              </a:solidFill>
              <a:round/>
            </a:ln>
            <a:effectLst/>
          </c:spPr>
        </c:majorGridlines>
        <c:numFmt formatCode="#,##0.00" sourceLinked="0"/>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Century Gothic" panose="020B0502020202020204" pitchFamily="34" charset="0"/>
                <a:ea typeface="+mn-ea"/>
                <a:cs typeface="+mn-cs"/>
              </a:defRPr>
            </a:pPr>
            <a:endParaRPr lang="es-MX"/>
          </a:p>
        </c:txPr>
        <c:crossAx val="136431104"/>
        <c:crosses val="autoZero"/>
        <c:crossBetween val="between"/>
        <c:majorUnit val="0.25"/>
      </c:valAx>
      <c:spPr>
        <a:noFill/>
        <a:ln>
          <a:noFill/>
        </a:ln>
        <a:effectLst/>
      </c:spPr>
    </c:plotArea>
    <c:legend>
      <c:legendPos val="b"/>
      <c:legendEntry>
        <c:idx val="0"/>
        <c:txPr>
          <a:bodyPr rot="0" spcFirstLastPara="1" vertOverflow="ellipsis" vert="horz" wrap="square" anchor="ctr" anchorCtr="1"/>
          <a:lstStyle/>
          <a:p>
            <a:pPr>
              <a:defRPr sz="1100" b="0" i="0" u="none" strike="noStrike" kern="1200" baseline="0">
                <a:solidFill>
                  <a:srgbClr val="0070C0"/>
                </a:solidFill>
                <a:latin typeface="Century Gothic" panose="020B0502020202020204" pitchFamily="34" charset="0"/>
                <a:ea typeface="+mn-ea"/>
                <a:cs typeface="+mn-cs"/>
              </a:defRPr>
            </a:pPr>
            <a:endParaRPr lang="es-MX"/>
          </a:p>
        </c:txPr>
      </c:legendEntry>
      <c:legendEntry>
        <c:idx val="1"/>
        <c:txPr>
          <a:bodyPr rot="0" spcFirstLastPara="1" vertOverflow="ellipsis" vert="horz" wrap="square" anchor="ctr" anchorCtr="1"/>
          <a:lstStyle/>
          <a:p>
            <a:pPr>
              <a:defRPr sz="1100" b="0" i="0" u="none" strike="noStrike" kern="1200" baseline="0">
                <a:solidFill>
                  <a:srgbClr val="C00000"/>
                </a:solidFill>
                <a:latin typeface="Century Gothic" panose="020B0502020202020204" pitchFamily="34" charset="0"/>
                <a:ea typeface="+mn-ea"/>
                <a:cs typeface="+mn-cs"/>
              </a:defRPr>
            </a:pPr>
            <a:endParaRPr lang="es-MX"/>
          </a:p>
        </c:txPr>
      </c:legendEntry>
      <c:layout/>
      <c:overlay val="0"/>
      <c:spPr>
        <a:noFill/>
        <a:ln>
          <a:noFill/>
        </a:ln>
        <a:effectLst/>
      </c:spPr>
      <c:txPr>
        <a:bodyPr rot="0" spcFirstLastPara="1" vertOverflow="ellipsis" vert="horz" wrap="square" anchor="ctr" anchorCtr="1"/>
        <a:lstStyle/>
        <a:p>
          <a:pPr>
            <a:defRPr sz="1100" b="0" i="0" u="none" strike="noStrike" kern="1200" baseline="0">
              <a:solidFill>
                <a:sysClr val="windowText" lastClr="000000"/>
              </a:solidFill>
              <a:latin typeface="Century Gothic" panose="020B0502020202020204" pitchFamily="34" charset="0"/>
              <a:ea typeface="+mn-ea"/>
              <a:cs typeface="+mn-cs"/>
            </a:defRPr>
          </a:pPr>
          <a:endParaRPr lang="es-MX"/>
        </a:p>
      </c:txPr>
    </c:legend>
    <c:plotVisOnly val="1"/>
    <c:dispBlanksAs val="gap"/>
    <c:showDLblsOverMax val="0"/>
  </c:chart>
  <c:spPr>
    <a:solidFill>
      <a:schemeClr val="bg1"/>
    </a:solidFill>
    <a:ln w="9525" cap="flat" cmpd="sng" algn="ctr">
      <a:noFill/>
      <a:round/>
    </a:ln>
    <a:effectLst/>
  </c:spPr>
  <c:txPr>
    <a:bodyPr/>
    <a:lstStyle/>
    <a:p>
      <a:pPr>
        <a:defRPr>
          <a:solidFill>
            <a:sysClr val="windowText" lastClr="000000"/>
          </a:solidFill>
          <a:latin typeface="Century Gothic" panose="020B0502020202020204" pitchFamily="34" charset="0"/>
        </a:defRPr>
      </a:pPr>
      <a:endParaRPr lang="es-MX"/>
    </a:p>
  </c:txPr>
  <c:externalData r:id="rId2">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1" i="0" u="none" strike="noStrike" kern="1200" spc="0" baseline="0">
                <a:solidFill>
                  <a:sysClr val="windowText" lastClr="000000"/>
                </a:solidFill>
                <a:latin typeface="Century Gothic" panose="020B0502020202020204" pitchFamily="34" charset="0"/>
                <a:ea typeface="+mn-ea"/>
                <a:cs typeface="+mn-cs"/>
              </a:defRPr>
            </a:pPr>
            <a:r>
              <a:rPr lang="es-MX" b="1" dirty="0"/>
              <a:t>Expectativas de tasa Banxico implícitas en forwards de TIIE 28d</a:t>
            </a:r>
          </a:p>
        </c:rich>
      </c:tx>
      <c:layout/>
      <c:overlay val="0"/>
      <c:spPr>
        <a:noFill/>
        <a:ln>
          <a:noFill/>
        </a:ln>
        <a:effectLst/>
      </c:spPr>
    </c:title>
    <c:autoTitleDeleted val="0"/>
    <c:plotArea>
      <c:layout/>
      <c:lineChart>
        <c:grouping val="standard"/>
        <c:varyColors val="0"/>
        <c:ser>
          <c:idx val="1"/>
          <c:order val="0"/>
          <c:tx>
            <c:strRef>
              <c:f>'[IRS TIIE vs Expectativas (Clase) 2.xlsm]Mercado'!$AY$4</c:f>
              <c:strCache>
                <c:ptCount val="1"/>
                <c:pt idx="0">
                  <c:v>Marzo 17</c:v>
                </c:pt>
              </c:strCache>
            </c:strRef>
          </c:tx>
          <c:spPr>
            <a:ln w="28575" cap="rnd">
              <a:solidFill>
                <a:srgbClr val="00B050"/>
              </a:solidFill>
              <a:prstDash val="sysDash"/>
              <a:round/>
            </a:ln>
            <a:effectLst/>
          </c:spPr>
          <c:marker>
            <c:symbol val="none"/>
          </c:marker>
          <c:cat>
            <c:numRef>
              <c:f>'[IRS TIIE vs Expectativas (Clase) 2.xlsm]Mercado'!$AW$5:$AW$26</c:f>
              <c:numCache>
                <c:formatCode>d\-mmm\-yy</c:formatCode>
                <c:ptCount val="22"/>
                <c:pt idx="0" formatCode="d\-mmm">
                  <c:v>42866</c:v>
                </c:pt>
                <c:pt idx="1">
                  <c:v>42872</c:v>
                </c:pt>
                <c:pt idx="2">
                  <c:v>42873</c:v>
                </c:pt>
                <c:pt idx="3">
                  <c:v>42907</c:v>
                </c:pt>
                <c:pt idx="4">
                  <c:v>42908</c:v>
                </c:pt>
                <c:pt idx="5">
                  <c:v>42956</c:v>
                </c:pt>
                <c:pt idx="6">
                  <c:v>42957</c:v>
                </c:pt>
                <c:pt idx="7">
                  <c:v>43005</c:v>
                </c:pt>
                <c:pt idx="8">
                  <c:v>43006</c:v>
                </c:pt>
                <c:pt idx="9">
                  <c:v>43048</c:v>
                </c:pt>
                <c:pt idx="10">
                  <c:v>43083</c:v>
                </c:pt>
                <c:pt idx="11">
                  <c:v>43125</c:v>
                </c:pt>
                <c:pt idx="12">
                  <c:v>43167</c:v>
                </c:pt>
                <c:pt idx="13">
                  <c:v>43209</c:v>
                </c:pt>
                <c:pt idx="14">
                  <c:v>43250</c:v>
                </c:pt>
                <c:pt idx="15">
                  <c:v>43251</c:v>
                </c:pt>
                <c:pt idx="16">
                  <c:v>43293</c:v>
                </c:pt>
                <c:pt idx="17">
                  <c:v>43371</c:v>
                </c:pt>
                <c:pt idx="18">
                  <c:v>43413</c:v>
                </c:pt>
                <c:pt idx="19">
                  <c:v>43447</c:v>
                </c:pt>
                <c:pt idx="20">
                  <c:v>43448</c:v>
                </c:pt>
                <c:pt idx="21">
                  <c:v>43490</c:v>
                </c:pt>
              </c:numCache>
            </c:numRef>
          </c:cat>
          <c:val>
            <c:numRef>
              <c:f>'[IRS TIIE vs Expectativas (Clase) 2.xlsm]Mercado'!$AY$5:$AY$26</c:f>
              <c:numCache>
                <c:formatCode>0.00%</c:formatCode>
                <c:ptCount val="22"/>
                <c:pt idx="0">
                  <c:v>6.25</c:v>
                </c:pt>
                <c:pt idx="1">
                  <c:v>6.25</c:v>
                </c:pt>
                <c:pt idx="2">
                  <c:v>6.5</c:v>
                </c:pt>
                <c:pt idx="3">
                  <c:v>6.5</c:v>
                </c:pt>
                <c:pt idx="4">
                  <c:v>6.5</c:v>
                </c:pt>
                <c:pt idx="5">
                  <c:v>6.5</c:v>
                </c:pt>
                <c:pt idx="6">
                  <c:v>6.75</c:v>
                </c:pt>
                <c:pt idx="7">
                  <c:v>6.75</c:v>
                </c:pt>
                <c:pt idx="8">
                  <c:v>6.75</c:v>
                </c:pt>
                <c:pt idx="9">
                  <c:v>6.75</c:v>
                </c:pt>
                <c:pt idx="10">
                  <c:v>6.75</c:v>
                </c:pt>
                <c:pt idx="11">
                  <c:v>6.75</c:v>
                </c:pt>
                <c:pt idx="12">
                  <c:v>6.75</c:v>
                </c:pt>
                <c:pt idx="13">
                  <c:v>6.75</c:v>
                </c:pt>
                <c:pt idx="14">
                  <c:v>6.75</c:v>
                </c:pt>
                <c:pt idx="15">
                  <c:v>6.75</c:v>
                </c:pt>
                <c:pt idx="16">
                  <c:v>6.75</c:v>
                </c:pt>
                <c:pt idx="17">
                  <c:v>6.75</c:v>
                </c:pt>
                <c:pt idx="18">
                  <c:v>6.75</c:v>
                </c:pt>
                <c:pt idx="19">
                  <c:v>6.75</c:v>
                </c:pt>
                <c:pt idx="20">
                  <c:v>7.0000000000000009</c:v>
                </c:pt>
                <c:pt idx="21">
                  <c:v>7.0000000000000009</c:v>
                </c:pt>
              </c:numCache>
            </c:numRef>
          </c:val>
          <c:smooth val="0"/>
          <c:extLst xmlns:c16r2="http://schemas.microsoft.com/office/drawing/2015/06/chart">
            <c:ext xmlns:c16="http://schemas.microsoft.com/office/drawing/2014/chart" uri="{C3380CC4-5D6E-409C-BE32-E72D297353CC}">
              <c16:uniqueId val="{00000000-334E-4E7C-997F-F59BD7DEC29C}"/>
            </c:ext>
          </c:extLst>
        </c:ser>
        <c:ser>
          <c:idx val="0"/>
          <c:order val="1"/>
          <c:tx>
            <c:strRef>
              <c:f>'[IRS TIIE vs Expectativas (Clase) 2.xlsm]Mercado'!$AX$4</c:f>
              <c:strCache>
                <c:ptCount val="1"/>
                <c:pt idx="0">
                  <c:v>Mayo 17</c:v>
                </c:pt>
              </c:strCache>
            </c:strRef>
          </c:tx>
          <c:spPr>
            <a:ln w="50800" cap="rnd">
              <a:solidFill>
                <a:schemeClr val="tx1"/>
              </a:solidFill>
              <a:round/>
            </a:ln>
            <a:effectLst/>
          </c:spPr>
          <c:marker>
            <c:symbol val="none"/>
          </c:marker>
          <c:cat>
            <c:numRef>
              <c:f>'[IRS TIIE vs Expectativas (Clase) 2.xlsm]Mercado'!$AW$5:$AW$26</c:f>
              <c:numCache>
                <c:formatCode>d\-mmm\-yy</c:formatCode>
                <c:ptCount val="22"/>
                <c:pt idx="0" formatCode="d\-mmm">
                  <c:v>42866</c:v>
                </c:pt>
                <c:pt idx="1">
                  <c:v>42872</c:v>
                </c:pt>
                <c:pt idx="2">
                  <c:v>42873</c:v>
                </c:pt>
                <c:pt idx="3">
                  <c:v>42907</c:v>
                </c:pt>
                <c:pt idx="4">
                  <c:v>42908</c:v>
                </c:pt>
                <c:pt idx="5">
                  <c:v>42956</c:v>
                </c:pt>
                <c:pt idx="6">
                  <c:v>42957</c:v>
                </c:pt>
                <c:pt idx="7">
                  <c:v>43005</c:v>
                </c:pt>
                <c:pt idx="8">
                  <c:v>43006</c:v>
                </c:pt>
                <c:pt idx="9">
                  <c:v>43048</c:v>
                </c:pt>
                <c:pt idx="10">
                  <c:v>43083</c:v>
                </c:pt>
                <c:pt idx="11">
                  <c:v>43125</c:v>
                </c:pt>
                <c:pt idx="12">
                  <c:v>43167</c:v>
                </c:pt>
                <c:pt idx="13">
                  <c:v>43209</c:v>
                </c:pt>
                <c:pt idx="14">
                  <c:v>43250</c:v>
                </c:pt>
                <c:pt idx="15">
                  <c:v>43251</c:v>
                </c:pt>
                <c:pt idx="16">
                  <c:v>43293</c:v>
                </c:pt>
                <c:pt idx="17">
                  <c:v>43371</c:v>
                </c:pt>
                <c:pt idx="18">
                  <c:v>43413</c:v>
                </c:pt>
                <c:pt idx="19">
                  <c:v>43447</c:v>
                </c:pt>
                <c:pt idx="20">
                  <c:v>43448</c:v>
                </c:pt>
                <c:pt idx="21">
                  <c:v>43490</c:v>
                </c:pt>
              </c:numCache>
            </c:numRef>
          </c:cat>
          <c:val>
            <c:numRef>
              <c:f>'[IRS TIIE vs Expectativas (Clase) 2.xlsm]Mercado'!$AX$5:$AX$26</c:f>
              <c:numCache>
                <c:formatCode>0.00%</c:formatCode>
                <c:ptCount val="22"/>
                <c:pt idx="0">
                  <c:v>6.5</c:v>
                </c:pt>
                <c:pt idx="1">
                  <c:v>6.5</c:v>
                </c:pt>
                <c:pt idx="2">
                  <c:v>6.5</c:v>
                </c:pt>
                <c:pt idx="3">
                  <c:v>6.5</c:v>
                </c:pt>
                <c:pt idx="4">
                  <c:v>6.75</c:v>
                </c:pt>
                <c:pt idx="5">
                  <c:v>6.75</c:v>
                </c:pt>
                <c:pt idx="6">
                  <c:v>6.75</c:v>
                </c:pt>
                <c:pt idx="7">
                  <c:v>6.75</c:v>
                </c:pt>
                <c:pt idx="8">
                  <c:v>7.0000000000000009</c:v>
                </c:pt>
                <c:pt idx="9">
                  <c:v>7.0000000000000009</c:v>
                </c:pt>
                <c:pt idx="10">
                  <c:v>7.0000000000000009</c:v>
                </c:pt>
                <c:pt idx="11">
                  <c:v>7.0000000000000009</c:v>
                </c:pt>
                <c:pt idx="12">
                  <c:v>7.0000000000000009</c:v>
                </c:pt>
                <c:pt idx="13">
                  <c:v>7.0000000000000009</c:v>
                </c:pt>
                <c:pt idx="14">
                  <c:v>7.0000000000000009</c:v>
                </c:pt>
                <c:pt idx="15">
                  <c:v>6.75</c:v>
                </c:pt>
                <c:pt idx="16">
                  <c:v>6.75</c:v>
                </c:pt>
                <c:pt idx="17">
                  <c:v>6.75</c:v>
                </c:pt>
                <c:pt idx="18">
                  <c:v>6.75</c:v>
                </c:pt>
                <c:pt idx="19">
                  <c:v>6.75</c:v>
                </c:pt>
                <c:pt idx="20">
                  <c:v>6.75</c:v>
                </c:pt>
                <c:pt idx="21">
                  <c:v>6.75</c:v>
                </c:pt>
              </c:numCache>
            </c:numRef>
          </c:val>
          <c:smooth val="0"/>
          <c:extLst xmlns:c16r2="http://schemas.microsoft.com/office/drawing/2015/06/chart">
            <c:ext xmlns:c16="http://schemas.microsoft.com/office/drawing/2014/chart" uri="{C3380CC4-5D6E-409C-BE32-E72D297353CC}">
              <c16:uniqueId val="{00000001-334E-4E7C-997F-F59BD7DEC29C}"/>
            </c:ext>
          </c:extLst>
        </c:ser>
        <c:dLbls>
          <c:showLegendKey val="0"/>
          <c:showVal val="0"/>
          <c:showCatName val="0"/>
          <c:showSerName val="0"/>
          <c:showPercent val="0"/>
          <c:showBubbleSize val="0"/>
        </c:dLbls>
        <c:marker val="1"/>
        <c:smooth val="0"/>
        <c:axId val="136174592"/>
        <c:axId val="136184576"/>
      </c:lineChart>
      <c:dateAx>
        <c:axId val="136174592"/>
        <c:scaling>
          <c:orientation val="minMax"/>
        </c:scaling>
        <c:delete val="0"/>
        <c:axPos val="b"/>
        <c:numFmt formatCode="mmm\-yy" sourceLinked="0"/>
        <c:majorTickMark val="none"/>
        <c:minorTickMark val="none"/>
        <c:tickLblPos val="low"/>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200" b="0" i="0" u="none" strike="noStrike" kern="1200" baseline="0">
                <a:solidFill>
                  <a:sysClr val="windowText" lastClr="000000"/>
                </a:solidFill>
                <a:latin typeface="Century Gothic" panose="020B0502020202020204" pitchFamily="34" charset="0"/>
                <a:ea typeface="+mn-ea"/>
                <a:cs typeface="+mn-cs"/>
              </a:defRPr>
            </a:pPr>
            <a:endParaRPr lang="es-MX"/>
          </a:p>
        </c:txPr>
        <c:crossAx val="136184576"/>
        <c:crosses val="autoZero"/>
        <c:auto val="1"/>
        <c:lblOffset val="100"/>
        <c:baseTimeUnit val="days"/>
      </c:dateAx>
      <c:valAx>
        <c:axId val="136184576"/>
        <c:scaling>
          <c:orientation val="minMax"/>
          <c:min val="6"/>
        </c:scaling>
        <c:delete val="0"/>
        <c:axPos val="l"/>
        <c:majorGridlines>
          <c:spPr>
            <a:ln w="9525" cap="flat" cmpd="sng" algn="ctr">
              <a:solidFill>
                <a:schemeClr val="bg1">
                  <a:lumMod val="95000"/>
                </a:schemeClr>
              </a:solidFill>
              <a:round/>
            </a:ln>
            <a:effectLst/>
          </c:spPr>
        </c:majorGridlines>
        <c:numFmt formatCode="#,##0.00" sourceLinked="0"/>
        <c:majorTickMark val="none"/>
        <c:minorTickMark val="none"/>
        <c:tickLblPos val="nextTo"/>
        <c:spPr>
          <a:noFill/>
          <a:ln>
            <a:noFill/>
          </a:ln>
          <a:effectLst/>
        </c:spPr>
        <c:txPr>
          <a:bodyPr rot="-60000000" spcFirstLastPara="1" vertOverflow="ellipsis" vert="horz" wrap="square" anchor="ctr" anchorCtr="1"/>
          <a:lstStyle/>
          <a:p>
            <a:pPr>
              <a:defRPr sz="1100" b="0" i="0" u="none" strike="noStrike" kern="1200" baseline="0">
                <a:solidFill>
                  <a:sysClr val="windowText" lastClr="000000"/>
                </a:solidFill>
                <a:latin typeface="Century Gothic" panose="020B0502020202020204" pitchFamily="34" charset="0"/>
                <a:ea typeface="+mn-ea"/>
                <a:cs typeface="+mn-cs"/>
              </a:defRPr>
            </a:pPr>
            <a:endParaRPr lang="es-MX"/>
          </a:p>
        </c:txPr>
        <c:crossAx val="136174592"/>
        <c:crosses val="autoZero"/>
        <c:crossBetween val="between"/>
        <c:majorUnit val="0.25"/>
      </c:valAx>
      <c:spPr>
        <a:noFill/>
        <a:ln>
          <a:noFill/>
        </a:ln>
        <a:effectLst/>
      </c:spPr>
    </c:plotArea>
    <c:legend>
      <c:legendPos val="b"/>
      <c:legendEntry>
        <c:idx val="0"/>
        <c:txPr>
          <a:bodyPr rot="0" spcFirstLastPara="1" vertOverflow="ellipsis" vert="horz" wrap="square" anchor="ctr" anchorCtr="1"/>
          <a:lstStyle/>
          <a:p>
            <a:pPr>
              <a:defRPr sz="1200" b="0" i="0" u="none" strike="noStrike" kern="1200" baseline="0">
                <a:solidFill>
                  <a:srgbClr val="00B050"/>
                </a:solidFill>
                <a:latin typeface="Century Gothic" panose="020B0502020202020204" pitchFamily="34" charset="0"/>
                <a:ea typeface="+mn-ea"/>
                <a:cs typeface="+mn-cs"/>
              </a:defRPr>
            </a:pPr>
            <a:endParaRPr lang="es-MX"/>
          </a:p>
        </c:txPr>
      </c:legendEntry>
      <c:layout/>
      <c:overlay val="0"/>
      <c:spPr>
        <a:noFill/>
        <a:ln>
          <a:noFill/>
        </a:ln>
        <a:effectLst/>
      </c:spPr>
      <c:txPr>
        <a:bodyPr rot="0" spcFirstLastPara="1" vertOverflow="ellipsis" vert="horz" wrap="square" anchor="ctr" anchorCtr="1"/>
        <a:lstStyle/>
        <a:p>
          <a:pPr>
            <a:defRPr sz="1200" b="0" i="0" u="none" strike="noStrike" kern="1200" baseline="0">
              <a:solidFill>
                <a:sysClr val="windowText" lastClr="000000"/>
              </a:solidFill>
              <a:latin typeface="Century Gothic" panose="020B0502020202020204" pitchFamily="34" charset="0"/>
              <a:ea typeface="+mn-ea"/>
              <a:cs typeface="+mn-cs"/>
            </a:defRPr>
          </a:pPr>
          <a:endParaRPr lang="es-MX"/>
        </a:p>
      </c:txPr>
    </c:legend>
    <c:plotVisOnly val="1"/>
    <c:dispBlanksAs val="gap"/>
    <c:showDLblsOverMax val="0"/>
  </c:chart>
  <c:spPr>
    <a:solidFill>
      <a:schemeClr val="bg1"/>
    </a:solidFill>
    <a:ln w="9525" cap="flat" cmpd="sng" algn="ctr">
      <a:noFill/>
      <a:round/>
    </a:ln>
    <a:effectLst/>
  </c:spPr>
  <c:txPr>
    <a:bodyPr/>
    <a:lstStyle/>
    <a:p>
      <a:pPr>
        <a:defRPr>
          <a:solidFill>
            <a:sysClr val="windowText" lastClr="000000"/>
          </a:solidFill>
          <a:latin typeface="Century Gothic" panose="020B0502020202020204" pitchFamily="34" charset="0"/>
        </a:defRPr>
      </a:pPr>
      <a:endParaRPr lang="es-MX"/>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19"/>
    </mc:Choice>
    <mc:Fallback>
      <c:style val="19"/>
    </mc:Fallback>
  </mc:AlternateContent>
  <c:clrMapOvr bg1="lt1" tx1="dk1" bg2="lt2" tx2="dk2" accent1="accent1" accent2="accent2" accent3="accent3" accent4="accent4" accent5="accent5" accent6="accent6" hlink="hlink" folHlink="folHlink"/>
  <c:chart>
    <c:title>
      <c:tx>
        <c:rich>
          <a:bodyPr/>
          <a:lstStyle/>
          <a:p>
            <a:pPr>
              <a:defRPr/>
            </a:pPr>
            <a:r>
              <a:rPr lang="es-MX" dirty="0"/>
              <a:t>Población Total No Acreditada</a:t>
            </a:r>
          </a:p>
        </c:rich>
      </c:tx>
      <c:layout/>
      <c:overlay val="0"/>
    </c:title>
    <c:autoTitleDeleted val="0"/>
    <c:plotArea>
      <c:layout/>
      <c:areaChart>
        <c:grouping val="stacked"/>
        <c:varyColors val="0"/>
        <c:ser>
          <c:idx val="1"/>
          <c:order val="0"/>
          <c:tx>
            <c:strRef>
              <c:f>I.Saldos!$C$111</c:f>
              <c:strCache>
                <c:ptCount val="1"/>
                <c:pt idx="0">
                  <c:v>Activos No Acreditados</c:v>
                </c:pt>
              </c:strCache>
            </c:strRef>
          </c:tx>
          <c:spPr>
            <a:solidFill>
              <a:schemeClr val="accent1">
                <a:lumMod val="60000"/>
                <a:lumOff val="40000"/>
              </a:schemeClr>
            </a:solidFill>
            <a:effectLst>
              <a:outerShdw blurRad="50800" dist="38100" dir="2700000" algn="tl" rotWithShape="0">
                <a:prstClr val="black">
                  <a:alpha val="40000"/>
                </a:prstClr>
              </a:outerShdw>
            </a:effectLst>
          </c:spPr>
          <c:cat>
            <c:numRef>
              <c:f>I.Saldos!$B$112:$B$211</c:f>
              <c:numCache>
                <c:formatCode>General</c:formatCode>
                <c:ptCount val="100"/>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pt idx="75">
                  <c:v>90</c:v>
                </c:pt>
                <c:pt idx="76">
                  <c:v>91</c:v>
                </c:pt>
                <c:pt idx="77">
                  <c:v>92</c:v>
                </c:pt>
                <c:pt idx="78">
                  <c:v>93</c:v>
                </c:pt>
                <c:pt idx="79">
                  <c:v>94</c:v>
                </c:pt>
                <c:pt idx="80">
                  <c:v>95</c:v>
                </c:pt>
                <c:pt idx="81">
                  <c:v>96</c:v>
                </c:pt>
                <c:pt idx="82">
                  <c:v>97</c:v>
                </c:pt>
                <c:pt idx="83">
                  <c:v>98</c:v>
                </c:pt>
                <c:pt idx="84">
                  <c:v>99</c:v>
                </c:pt>
                <c:pt idx="85">
                  <c:v>100</c:v>
                </c:pt>
                <c:pt idx="86">
                  <c:v>101</c:v>
                </c:pt>
                <c:pt idx="87">
                  <c:v>102</c:v>
                </c:pt>
                <c:pt idx="88">
                  <c:v>103</c:v>
                </c:pt>
                <c:pt idx="89">
                  <c:v>104</c:v>
                </c:pt>
                <c:pt idx="90">
                  <c:v>105</c:v>
                </c:pt>
                <c:pt idx="91">
                  <c:v>106</c:v>
                </c:pt>
                <c:pt idx="92">
                  <c:v>107</c:v>
                </c:pt>
                <c:pt idx="93">
                  <c:v>108</c:v>
                </c:pt>
                <c:pt idx="94">
                  <c:v>109</c:v>
                </c:pt>
                <c:pt idx="95">
                  <c:v>110</c:v>
                </c:pt>
                <c:pt idx="96">
                  <c:v>111</c:v>
                </c:pt>
                <c:pt idx="97">
                  <c:v>112</c:v>
                </c:pt>
                <c:pt idx="98">
                  <c:v>113</c:v>
                </c:pt>
                <c:pt idx="99">
                  <c:v>114</c:v>
                </c:pt>
              </c:numCache>
            </c:numRef>
          </c:cat>
          <c:val>
            <c:numRef>
              <c:f>I.Saldos!$C$112:$C$211</c:f>
              <c:numCache>
                <c:formatCode>_-* #,##0_-;\-* #,##0_-;_-* "-"??_-;_-@_-</c:formatCode>
                <c:ptCount val="100"/>
                <c:pt idx="0">
                  <c:v>2295</c:v>
                </c:pt>
                <c:pt idx="1">
                  <c:v>20786</c:v>
                </c:pt>
                <c:pt idx="2">
                  <c:v>57480</c:v>
                </c:pt>
                <c:pt idx="3">
                  <c:v>221378</c:v>
                </c:pt>
                <c:pt idx="4">
                  <c:v>364679</c:v>
                </c:pt>
                <c:pt idx="5">
                  <c:v>447975</c:v>
                </c:pt>
                <c:pt idx="6">
                  <c:v>492138</c:v>
                </c:pt>
                <c:pt idx="7">
                  <c:v>523362</c:v>
                </c:pt>
                <c:pt idx="8">
                  <c:v>571079</c:v>
                </c:pt>
                <c:pt idx="9">
                  <c:v>590263</c:v>
                </c:pt>
                <c:pt idx="10">
                  <c:v>601751</c:v>
                </c:pt>
                <c:pt idx="11">
                  <c:v>575482</c:v>
                </c:pt>
                <c:pt idx="12">
                  <c:v>552082</c:v>
                </c:pt>
                <c:pt idx="13">
                  <c:v>517239</c:v>
                </c:pt>
                <c:pt idx="14">
                  <c:v>494112</c:v>
                </c:pt>
                <c:pt idx="15">
                  <c:v>460598</c:v>
                </c:pt>
                <c:pt idx="16">
                  <c:v>443467</c:v>
                </c:pt>
                <c:pt idx="17">
                  <c:v>425243</c:v>
                </c:pt>
                <c:pt idx="18">
                  <c:v>410364</c:v>
                </c:pt>
                <c:pt idx="19">
                  <c:v>380318</c:v>
                </c:pt>
                <c:pt idx="20">
                  <c:v>367691</c:v>
                </c:pt>
                <c:pt idx="21">
                  <c:v>340597</c:v>
                </c:pt>
                <c:pt idx="22">
                  <c:v>323400</c:v>
                </c:pt>
                <c:pt idx="23">
                  <c:v>321973</c:v>
                </c:pt>
                <c:pt idx="24">
                  <c:v>309449</c:v>
                </c:pt>
                <c:pt idx="25">
                  <c:v>308411</c:v>
                </c:pt>
                <c:pt idx="26">
                  <c:v>309978</c:v>
                </c:pt>
                <c:pt idx="27">
                  <c:v>301403</c:v>
                </c:pt>
                <c:pt idx="28">
                  <c:v>298189</c:v>
                </c:pt>
                <c:pt idx="29">
                  <c:v>271941</c:v>
                </c:pt>
                <c:pt idx="30">
                  <c:v>260577</c:v>
                </c:pt>
                <c:pt idx="31">
                  <c:v>247653</c:v>
                </c:pt>
                <c:pt idx="32">
                  <c:v>236558</c:v>
                </c:pt>
                <c:pt idx="33">
                  <c:v>218455</c:v>
                </c:pt>
                <c:pt idx="34">
                  <c:v>209900</c:v>
                </c:pt>
                <c:pt idx="35">
                  <c:v>198298</c:v>
                </c:pt>
                <c:pt idx="36">
                  <c:v>194198</c:v>
                </c:pt>
                <c:pt idx="37">
                  <c:v>184411</c:v>
                </c:pt>
                <c:pt idx="38">
                  <c:v>174311</c:v>
                </c:pt>
                <c:pt idx="39">
                  <c:v>157056</c:v>
                </c:pt>
                <c:pt idx="40">
                  <c:v>154392</c:v>
                </c:pt>
                <c:pt idx="41">
                  <c:v>140944</c:v>
                </c:pt>
                <c:pt idx="42">
                  <c:v>129453</c:v>
                </c:pt>
                <c:pt idx="43">
                  <c:v>126215</c:v>
                </c:pt>
                <c:pt idx="44">
                  <c:v>117375</c:v>
                </c:pt>
                <c:pt idx="45">
                  <c:v>93944</c:v>
                </c:pt>
                <c:pt idx="46">
                  <c:v>70121</c:v>
                </c:pt>
                <c:pt idx="47">
                  <c:v>53705</c:v>
                </c:pt>
                <c:pt idx="48">
                  <c:v>45088</c:v>
                </c:pt>
                <c:pt idx="49">
                  <c:v>36086</c:v>
                </c:pt>
                <c:pt idx="50">
                  <c:v>29797</c:v>
                </c:pt>
                <c:pt idx="51">
                  <c:v>21594</c:v>
                </c:pt>
                <c:pt idx="52">
                  <c:v>17212</c:v>
                </c:pt>
                <c:pt idx="53">
                  <c:v>14517</c:v>
                </c:pt>
                <c:pt idx="54">
                  <c:v>11359</c:v>
                </c:pt>
                <c:pt idx="55">
                  <c:v>9499</c:v>
                </c:pt>
                <c:pt idx="56">
                  <c:v>7427</c:v>
                </c:pt>
                <c:pt idx="57">
                  <c:v>6115</c:v>
                </c:pt>
                <c:pt idx="58">
                  <c:v>5270</c:v>
                </c:pt>
                <c:pt idx="59">
                  <c:v>3853</c:v>
                </c:pt>
                <c:pt idx="60">
                  <c:v>3604</c:v>
                </c:pt>
                <c:pt idx="61">
                  <c:v>2594</c:v>
                </c:pt>
                <c:pt idx="62">
                  <c:v>2137</c:v>
                </c:pt>
                <c:pt idx="63">
                  <c:v>1676</c:v>
                </c:pt>
                <c:pt idx="64">
                  <c:v>1412</c:v>
                </c:pt>
                <c:pt idx="65">
                  <c:v>1144</c:v>
                </c:pt>
                <c:pt idx="66">
                  <c:v>871</c:v>
                </c:pt>
                <c:pt idx="67">
                  <c:v>630</c:v>
                </c:pt>
                <c:pt idx="68">
                  <c:v>556</c:v>
                </c:pt>
                <c:pt idx="69">
                  <c:v>414</c:v>
                </c:pt>
                <c:pt idx="70">
                  <c:v>396</c:v>
                </c:pt>
                <c:pt idx="71">
                  <c:v>254</c:v>
                </c:pt>
                <c:pt idx="72">
                  <c:v>168</c:v>
                </c:pt>
                <c:pt idx="73">
                  <c:v>147</c:v>
                </c:pt>
                <c:pt idx="74">
                  <c:v>120</c:v>
                </c:pt>
                <c:pt idx="75">
                  <c:v>76</c:v>
                </c:pt>
                <c:pt idx="76">
                  <c:v>73</c:v>
                </c:pt>
                <c:pt idx="77">
                  <c:v>65</c:v>
                </c:pt>
                <c:pt idx="78">
                  <c:v>42</c:v>
                </c:pt>
                <c:pt idx="79">
                  <c:v>36</c:v>
                </c:pt>
                <c:pt idx="80">
                  <c:v>44</c:v>
                </c:pt>
                <c:pt idx="81">
                  <c:v>39</c:v>
                </c:pt>
                <c:pt idx="82">
                  <c:v>15</c:v>
                </c:pt>
                <c:pt idx="83">
                  <c:v>24</c:v>
                </c:pt>
                <c:pt idx="84">
                  <c:v>28</c:v>
                </c:pt>
                <c:pt idx="85">
                  <c:v>49</c:v>
                </c:pt>
                <c:pt idx="86">
                  <c:v>29</c:v>
                </c:pt>
                <c:pt idx="87">
                  <c:v>32</c:v>
                </c:pt>
                <c:pt idx="88">
                  <c:v>22</c:v>
                </c:pt>
                <c:pt idx="89">
                  <c:v>42</c:v>
                </c:pt>
                <c:pt idx="90">
                  <c:v>26</c:v>
                </c:pt>
                <c:pt idx="91">
                  <c:v>26</c:v>
                </c:pt>
                <c:pt idx="92">
                  <c:v>27</c:v>
                </c:pt>
                <c:pt idx="93">
                  <c:v>31</c:v>
                </c:pt>
                <c:pt idx="94">
                  <c:v>17</c:v>
                </c:pt>
                <c:pt idx="95">
                  <c:v>15</c:v>
                </c:pt>
                <c:pt idx="96">
                  <c:v>22</c:v>
                </c:pt>
                <c:pt idx="97">
                  <c:v>13</c:v>
                </c:pt>
                <c:pt idx="98">
                  <c:v>70</c:v>
                </c:pt>
                <c:pt idx="99">
                  <c:v>260</c:v>
                </c:pt>
              </c:numCache>
            </c:numRef>
          </c:val>
        </c:ser>
        <c:ser>
          <c:idx val="0"/>
          <c:order val="1"/>
          <c:tx>
            <c:strRef>
              <c:f>I.Saldos!$D$111</c:f>
              <c:strCache>
                <c:ptCount val="1"/>
                <c:pt idx="0">
                  <c:v>Inactivos No Acreditados</c:v>
                </c:pt>
              </c:strCache>
            </c:strRef>
          </c:tx>
          <c:spPr>
            <a:ln w="25400">
              <a:noFill/>
            </a:ln>
          </c:spPr>
          <c:cat>
            <c:numRef>
              <c:f>I.Saldos!$B$112:$B$211</c:f>
              <c:numCache>
                <c:formatCode>General</c:formatCode>
                <c:ptCount val="100"/>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pt idx="75">
                  <c:v>90</c:v>
                </c:pt>
                <c:pt idx="76">
                  <c:v>91</c:v>
                </c:pt>
                <c:pt idx="77">
                  <c:v>92</c:v>
                </c:pt>
                <c:pt idx="78">
                  <c:v>93</c:v>
                </c:pt>
                <c:pt idx="79">
                  <c:v>94</c:v>
                </c:pt>
                <c:pt idx="80">
                  <c:v>95</c:v>
                </c:pt>
                <c:pt idx="81">
                  <c:v>96</c:v>
                </c:pt>
                <c:pt idx="82">
                  <c:v>97</c:v>
                </c:pt>
                <c:pt idx="83">
                  <c:v>98</c:v>
                </c:pt>
                <c:pt idx="84">
                  <c:v>99</c:v>
                </c:pt>
                <c:pt idx="85">
                  <c:v>100</c:v>
                </c:pt>
                <c:pt idx="86">
                  <c:v>101</c:v>
                </c:pt>
                <c:pt idx="87">
                  <c:v>102</c:v>
                </c:pt>
                <c:pt idx="88">
                  <c:v>103</c:v>
                </c:pt>
                <c:pt idx="89">
                  <c:v>104</c:v>
                </c:pt>
                <c:pt idx="90">
                  <c:v>105</c:v>
                </c:pt>
                <c:pt idx="91">
                  <c:v>106</c:v>
                </c:pt>
                <c:pt idx="92">
                  <c:v>107</c:v>
                </c:pt>
                <c:pt idx="93">
                  <c:v>108</c:v>
                </c:pt>
                <c:pt idx="94">
                  <c:v>109</c:v>
                </c:pt>
                <c:pt idx="95">
                  <c:v>110</c:v>
                </c:pt>
                <c:pt idx="96">
                  <c:v>111</c:v>
                </c:pt>
                <c:pt idx="97">
                  <c:v>112</c:v>
                </c:pt>
                <c:pt idx="98">
                  <c:v>113</c:v>
                </c:pt>
                <c:pt idx="99">
                  <c:v>114</c:v>
                </c:pt>
              </c:numCache>
            </c:numRef>
          </c:cat>
          <c:val>
            <c:numRef>
              <c:f>I.Saldos!$D$112:$D$211</c:f>
              <c:numCache>
                <c:formatCode>_-* #,##0_-;\-* #,##0_-;_-* "-"??_-;_-@_-</c:formatCode>
                <c:ptCount val="100"/>
                <c:pt idx="0">
                  <c:v>14954</c:v>
                </c:pt>
                <c:pt idx="1">
                  <c:v>21552</c:v>
                </c:pt>
                <c:pt idx="2">
                  <c:v>69475</c:v>
                </c:pt>
                <c:pt idx="3">
                  <c:v>139905</c:v>
                </c:pt>
                <c:pt idx="4">
                  <c:v>293877</c:v>
                </c:pt>
                <c:pt idx="5">
                  <c:v>437748</c:v>
                </c:pt>
                <c:pt idx="6">
                  <c:v>539288</c:v>
                </c:pt>
                <c:pt idx="7">
                  <c:v>604898</c:v>
                </c:pt>
                <c:pt idx="8">
                  <c:v>671210</c:v>
                </c:pt>
                <c:pt idx="9">
                  <c:v>707813</c:v>
                </c:pt>
                <c:pt idx="10">
                  <c:v>763411</c:v>
                </c:pt>
                <c:pt idx="11">
                  <c:v>783241</c:v>
                </c:pt>
                <c:pt idx="12">
                  <c:v>825331</c:v>
                </c:pt>
                <c:pt idx="13">
                  <c:v>846977</c:v>
                </c:pt>
                <c:pt idx="14">
                  <c:v>889939</c:v>
                </c:pt>
                <c:pt idx="15">
                  <c:v>928991</c:v>
                </c:pt>
                <c:pt idx="16">
                  <c:v>993324</c:v>
                </c:pt>
                <c:pt idx="17">
                  <c:v>1057572</c:v>
                </c:pt>
                <c:pt idx="18">
                  <c:v>1143246</c:v>
                </c:pt>
                <c:pt idx="19">
                  <c:v>1125890</c:v>
                </c:pt>
                <c:pt idx="20">
                  <c:v>1178353</c:v>
                </c:pt>
                <c:pt idx="21">
                  <c:v>1097350</c:v>
                </c:pt>
                <c:pt idx="22">
                  <c:v>1047036</c:v>
                </c:pt>
                <c:pt idx="23">
                  <c:v>1031546</c:v>
                </c:pt>
                <c:pt idx="24">
                  <c:v>994370</c:v>
                </c:pt>
                <c:pt idx="25">
                  <c:v>1027705</c:v>
                </c:pt>
                <c:pt idx="26">
                  <c:v>1083402</c:v>
                </c:pt>
                <c:pt idx="27">
                  <c:v>1122670</c:v>
                </c:pt>
                <c:pt idx="28">
                  <c:v>1198432</c:v>
                </c:pt>
                <c:pt idx="29">
                  <c:v>1093863</c:v>
                </c:pt>
                <c:pt idx="30">
                  <c:v>1101850</c:v>
                </c:pt>
                <c:pt idx="31">
                  <c:v>1042469</c:v>
                </c:pt>
                <c:pt idx="32">
                  <c:v>1022645</c:v>
                </c:pt>
                <c:pt idx="33">
                  <c:v>952758</c:v>
                </c:pt>
                <c:pt idx="34">
                  <c:v>942122</c:v>
                </c:pt>
                <c:pt idx="35">
                  <c:v>912011</c:v>
                </c:pt>
                <c:pt idx="36">
                  <c:v>893645</c:v>
                </c:pt>
                <c:pt idx="37">
                  <c:v>868344</c:v>
                </c:pt>
                <c:pt idx="38">
                  <c:v>831897</c:v>
                </c:pt>
                <c:pt idx="39">
                  <c:v>744502</c:v>
                </c:pt>
                <c:pt idx="40">
                  <c:v>768164</c:v>
                </c:pt>
                <c:pt idx="41">
                  <c:v>675551</c:v>
                </c:pt>
                <c:pt idx="42">
                  <c:v>623736</c:v>
                </c:pt>
                <c:pt idx="43">
                  <c:v>604231</c:v>
                </c:pt>
                <c:pt idx="44">
                  <c:v>559466</c:v>
                </c:pt>
                <c:pt idx="45">
                  <c:v>559427</c:v>
                </c:pt>
                <c:pt idx="46">
                  <c:v>543174</c:v>
                </c:pt>
                <c:pt idx="47">
                  <c:v>487517</c:v>
                </c:pt>
                <c:pt idx="48">
                  <c:v>476796</c:v>
                </c:pt>
                <c:pt idx="49">
                  <c:v>421034</c:v>
                </c:pt>
                <c:pt idx="50">
                  <c:v>439151</c:v>
                </c:pt>
                <c:pt idx="51">
                  <c:v>382381</c:v>
                </c:pt>
                <c:pt idx="52">
                  <c:v>357476</c:v>
                </c:pt>
                <c:pt idx="53">
                  <c:v>343803</c:v>
                </c:pt>
                <c:pt idx="54">
                  <c:v>311677</c:v>
                </c:pt>
                <c:pt idx="55">
                  <c:v>308897</c:v>
                </c:pt>
                <c:pt idx="56">
                  <c:v>268439</c:v>
                </c:pt>
                <c:pt idx="57">
                  <c:v>250087</c:v>
                </c:pt>
                <c:pt idx="58">
                  <c:v>249404</c:v>
                </c:pt>
                <c:pt idx="59">
                  <c:v>204689</c:v>
                </c:pt>
                <c:pt idx="60">
                  <c:v>227932</c:v>
                </c:pt>
                <c:pt idx="61">
                  <c:v>183534</c:v>
                </c:pt>
                <c:pt idx="62">
                  <c:v>172484</c:v>
                </c:pt>
                <c:pt idx="63">
                  <c:v>159683</c:v>
                </c:pt>
                <c:pt idx="64">
                  <c:v>153589</c:v>
                </c:pt>
                <c:pt idx="65">
                  <c:v>138604</c:v>
                </c:pt>
                <c:pt idx="66">
                  <c:v>117316</c:v>
                </c:pt>
                <c:pt idx="67">
                  <c:v>112886</c:v>
                </c:pt>
                <c:pt idx="68">
                  <c:v>105685</c:v>
                </c:pt>
                <c:pt idx="69">
                  <c:v>87809</c:v>
                </c:pt>
                <c:pt idx="70">
                  <c:v>100610</c:v>
                </c:pt>
                <c:pt idx="71">
                  <c:v>74945</c:v>
                </c:pt>
                <c:pt idx="72">
                  <c:v>65653</c:v>
                </c:pt>
                <c:pt idx="73">
                  <c:v>62909</c:v>
                </c:pt>
                <c:pt idx="74">
                  <c:v>57595</c:v>
                </c:pt>
                <c:pt idx="75">
                  <c:v>53410</c:v>
                </c:pt>
                <c:pt idx="76">
                  <c:v>48249</c:v>
                </c:pt>
                <c:pt idx="77">
                  <c:v>52423</c:v>
                </c:pt>
                <c:pt idx="78">
                  <c:v>40693</c:v>
                </c:pt>
                <c:pt idx="79">
                  <c:v>39131</c:v>
                </c:pt>
                <c:pt idx="80">
                  <c:v>42943</c:v>
                </c:pt>
                <c:pt idx="81">
                  <c:v>20751</c:v>
                </c:pt>
                <c:pt idx="82">
                  <c:v>22391</c:v>
                </c:pt>
                <c:pt idx="83">
                  <c:v>23785</c:v>
                </c:pt>
                <c:pt idx="84">
                  <c:v>19526</c:v>
                </c:pt>
                <c:pt idx="85">
                  <c:v>18805</c:v>
                </c:pt>
                <c:pt idx="86">
                  <c:v>19411</c:v>
                </c:pt>
                <c:pt idx="87">
                  <c:v>16524</c:v>
                </c:pt>
                <c:pt idx="88">
                  <c:v>15950</c:v>
                </c:pt>
                <c:pt idx="89">
                  <c:v>17378</c:v>
                </c:pt>
                <c:pt idx="90">
                  <c:v>18790</c:v>
                </c:pt>
                <c:pt idx="91">
                  <c:v>8114</c:v>
                </c:pt>
                <c:pt idx="92">
                  <c:v>10997</c:v>
                </c:pt>
                <c:pt idx="93">
                  <c:v>13537</c:v>
                </c:pt>
                <c:pt idx="94">
                  <c:v>13166</c:v>
                </c:pt>
                <c:pt idx="95">
                  <c:v>13319</c:v>
                </c:pt>
                <c:pt idx="96">
                  <c:v>10822</c:v>
                </c:pt>
                <c:pt idx="97">
                  <c:v>10377</c:v>
                </c:pt>
                <c:pt idx="98">
                  <c:v>18559</c:v>
                </c:pt>
                <c:pt idx="99">
                  <c:v>18660</c:v>
                </c:pt>
              </c:numCache>
            </c:numRef>
          </c:val>
        </c:ser>
        <c:dLbls>
          <c:showLegendKey val="0"/>
          <c:showVal val="0"/>
          <c:showCatName val="0"/>
          <c:showSerName val="0"/>
          <c:showPercent val="0"/>
          <c:showBubbleSize val="0"/>
        </c:dLbls>
        <c:axId val="137133440"/>
        <c:axId val="137233920"/>
      </c:areaChart>
      <c:catAx>
        <c:axId val="137133440"/>
        <c:scaling>
          <c:orientation val="minMax"/>
        </c:scaling>
        <c:delete val="0"/>
        <c:axPos val="b"/>
        <c:title>
          <c:tx>
            <c:rich>
              <a:bodyPr/>
              <a:lstStyle/>
              <a:p>
                <a:pPr>
                  <a:defRPr/>
                </a:pPr>
                <a:r>
                  <a:rPr lang="es-MX" dirty="0"/>
                  <a:t>Edad</a:t>
                </a:r>
              </a:p>
            </c:rich>
          </c:tx>
          <c:layout/>
          <c:overlay val="0"/>
        </c:title>
        <c:numFmt formatCode="General" sourceLinked="1"/>
        <c:majorTickMark val="out"/>
        <c:minorTickMark val="none"/>
        <c:tickLblPos val="nextTo"/>
        <c:txPr>
          <a:bodyPr rot="-5400000" vert="horz"/>
          <a:lstStyle/>
          <a:p>
            <a:pPr>
              <a:defRPr/>
            </a:pPr>
            <a:endParaRPr lang="es-MX"/>
          </a:p>
        </c:txPr>
        <c:crossAx val="137233920"/>
        <c:crosses val="autoZero"/>
        <c:auto val="1"/>
        <c:lblAlgn val="ctr"/>
        <c:lblOffset val="100"/>
        <c:tickLblSkip val="10"/>
        <c:tickMarkSkip val="10"/>
        <c:noMultiLvlLbl val="0"/>
      </c:catAx>
      <c:valAx>
        <c:axId val="137233920"/>
        <c:scaling>
          <c:orientation val="minMax"/>
          <c:min val="0"/>
        </c:scaling>
        <c:delete val="0"/>
        <c:axPos val="l"/>
        <c:majorGridlines>
          <c:spPr>
            <a:ln>
              <a:solidFill>
                <a:schemeClr val="bg1">
                  <a:lumMod val="95000"/>
                </a:schemeClr>
              </a:solidFill>
            </a:ln>
          </c:spPr>
        </c:majorGridlines>
        <c:title>
          <c:tx>
            <c:rich>
              <a:bodyPr rot="-5400000" vert="horz"/>
              <a:lstStyle/>
              <a:p>
                <a:pPr>
                  <a:defRPr/>
                </a:pPr>
                <a:r>
                  <a:rPr lang="es-MX" dirty="0" smtClean="0"/>
                  <a:t>Población</a:t>
                </a:r>
                <a:endParaRPr lang="es-MX" dirty="0"/>
              </a:p>
            </c:rich>
          </c:tx>
          <c:layout/>
          <c:overlay val="0"/>
        </c:title>
        <c:numFmt formatCode="_-* #,##0_-;\-* #,##0_-;_-* &quot;-&quot;??_-;_-@_-" sourceLinked="1"/>
        <c:majorTickMark val="none"/>
        <c:minorTickMark val="none"/>
        <c:tickLblPos val="nextTo"/>
        <c:crossAx val="137133440"/>
        <c:crosses val="autoZero"/>
        <c:crossBetween val="midCat"/>
      </c:valAx>
    </c:plotArea>
    <c:legend>
      <c:legendPos val="b"/>
      <c:layout/>
      <c:overlay val="0"/>
      <c:txPr>
        <a:bodyPr/>
        <a:lstStyle/>
        <a:p>
          <a:pPr>
            <a:defRPr sz="700"/>
          </a:pPr>
          <a:endParaRPr lang="es-MX"/>
        </a:p>
      </c:txPr>
    </c:legend>
    <c:plotVisOnly val="1"/>
    <c:dispBlanksAs val="gap"/>
    <c:showDLblsOverMax val="0"/>
  </c:chart>
  <c:txPr>
    <a:bodyPr/>
    <a:lstStyle/>
    <a:p>
      <a:pPr>
        <a:defRPr sz="800">
          <a:latin typeface="Myriad Pro Light"/>
          <a:cs typeface="Times New Roman" panose="02020603050405020304" pitchFamily="18" charset="0"/>
        </a:defRPr>
      </a:pPr>
      <a:endParaRPr lang="es-MX"/>
    </a:p>
  </c:txPr>
  <c:externalData r:id="rId2">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19"/>
    </mc:Choice>
    <mc:Fallback>
      <c:style val="19"/>
    </mc:Fallback>
  </mc:AlternateContent>
  <c:clrMapOvr bg1="lt1" tx1="dk1" bg2="lt2" tx2="dk2" accent1="accent1" accent2="accent2" accent3="accent3" accent4="accent4" accent5="accent5" accent6="accent6" hlink="hlink" folHlink="folHlink"/>
  <c:chart>
    <c:title>
      <c:tx>
        <c:rich>
          <a:bodyPr/>
          <a:lstStyle/>
          <a:p>
            <a:pPr>
              <a:defRPr/>
            </a:pPr>
            <a:r>
              <a:rPr lang="es-MX" dirty="0"/>
              <a:t>Saldos Población Total No Acreditada</a:t>
            </a:r>
          </a:p>
        </c:rich>
      </c:tx>
      <c:layout/>
      <c:overlay val="0"/>
    </c:title>
    <c:autoTitleDeleted val="0"/>
    <c:plotArea>
      <c:layout/>
      <c:areaChart>
        <c:grouping val="stacked"/>
        <c:varyColors val="0"/>
        <c:ser>
          <c:idx val="1"/>
          <c:order val="0"/>
          <c:tx>
            <c:v>Activos No Acreditados Saldo SV 92-97</c:v>
          </c:tx>
          <c:spPr>
            <a:solidFill>
              <a:schemeClr val="tx2">
                <a:lumMod val="75000"/>
              </a:schemeClr>
            </a:solidFill>
          </c:spPr>
          <c:cat>
            <c:numRef>
              <c:f>I.Saldos!$B$6:$B$105</c:f>
              <c:numCache>
                <c:formatCode>General</c:formatCode>
                <c:ptCount val="100"/>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pt idx="75">
                  <c:v>90</c:v>
                </c:pt>
                <c:pt idx="76">
                  <c:v>91</c:v>
                </c:pt>
                <c:pt idx="77">
                  <c:v>92</c:v>
                </c:pt>
                <c:pt idx="78">
                  <c:v>93</c:v>
                </c:pt>
                <c:pt idx="79">
                  <c:v>94</c:v>
                </c:pt>
                <c:pt idx="80">
                  <c:v>95</c:v>
                </c:pt>
                <c:pt idx="81">
                  <c:v>96</c:v>
                </c:pt>
                <c:pt idx="82">
                  <c:v>97</c:v>
                </c:pt>
                <c:pt idx="83">
                  <c:v>98</c:v>
                </c:pt>
                <c:pt idx="84">
                  <c:v>99</c:v>
                </c:pt>
                <c:pt idx="85">
                  <c:v>100</c:v>
                </c:pt>
                <c:pt idx="86">
                  <c:v>101</c:v>
                </c:pt>
                <c:pt idx="87">
                  <c:v>102</c:v>
                </c:pt>
                <c:pt idx="88">
                  <c:v>103</c:v>
                </c:pt>
                <c:pt idx="89">
                  <c:v>104</c:v>
                </c:pt>
                <c:pt idx="90">
                  <c:v>105</c:v>
                </c:pt>
                <c:pt idx="91">
                  <c:v>106</c:v>
                </c:pt>
                <c:pt idx="92">
                  <c:v>107</c:v>
                </c:pt>
                <c:pt idx="93">
                  <c:v>108</c:v>
                </c:pt>
                <c:pt idx="94">
                  <c:v>109</c:v>
                </c:pt>
                <c:pt idx="95">
                  <c:v>110</c:v>
                </c:pt>
                <c:pt idx="96">
                  <c:v>111</c:v>
                </c:pt>
                <c:pt idx="97">
                  <c:v>112</c:v>
                </c:pt>
                <c:pt idx="98">
                  <c:v>113</c:v>
                </c:pt>
                <c:pt idx="99">
                  <c:v>114</c:v>
                </c:pt>
              </c:numCache>
            </c:numRef>
          </c:cat>
          <c:val>
            <c:numRef>
              <c:f>I.Saldos!$C$6:$C$105</c:f>
              <c:numCache>
                <c:formatCode>_-* #,##0_-;\-* #,##0_-;_-* "-"??_-;_-@_-</c:formatCode>
                <c:ptCount val="100"/>
                <c:pt idx="0">
                  <c:v>148079.23000000001</c:v>
                </c:pt>
                <c:pt idx="1">
                  <c:v>52634.85</c:v>
                </c:pt>
                <c:pt idx="2">
                  <c:v>0</c:v>
                </c:pt>
                <c:pt idx="3">
                  <c:v>0</c:v>
                </c:pt>
                <c:pt idx="4">
                  <c:v>698.56</c:v>
                </c:pt>
                <c:pt idx="5">
                  <c:v>0</c:v>
                </c:pt>
                <c:pt idx="6">
                  <c:v>0</c:v>
                </c:pt>
                <c:pt idx="7">
                  <c:v>8528.0400000000009</c:v>
                </c:pt>
                <c:pt idx="8">
                  <c:v>32460.44</c:v>
                </c:pt>
                <c:pt idx="9">
                  <c:v>82622.33</c:v>
                </c:pt>
                <c:pt idx="10">
                  <c:v>122016.07</c:v>
                </c:pt>
                <c:pt idx="11">
                  <c:v>258311.66</c:v>
                </c:pt>
                <c:pt idx="12">
                  <c:v>423636.02</c:v>
                </c:pt>
                <c:pt idx="13">
                  <c:v>471770.49</c:v>
                </c:pt>
                <c:pt idx="14">
                  <c:v>718266.91</c:v>
                </c:pt>
                <c:pt idx="15">
                  <c:v>813901.66</c:v>
                </c:pt>
                <c:pt idx="16">
                  <c:v>1316917.71</c:v>
                </c:pt>
                <c:pt idx="17">
                  <c:v>1876160.53</c:v>
                </c:pt>
                <c:pt idx="18">
                  <c:v>2949916.17</c:v>
                </c:pt>
                <c:pt idx="19">
                  <c:v>6127358.5199999996</c:v>
                </c:pt>
                <c:pt idx="20">
                  <c:v>24400672.219999999</c:v>
                </c:pt>
                <c:pt idx="21">
                  <c:v>60006559.240000002</c:v>
                </c:pt>
                <c:pt idx="22">
                  <c:v>134068887.19</c:v>
                </c:pt>
                <c:pt idx="23">
                  <c:v>241111282.28</c:v>
                </c:pt>
                <c:pt idx="24">
                  <c:v>365893507.25</c:v>
                </c:pt>
                <c:pt idx="25">
                  <c:v>517574243.29000002</c:v>
                </c:pt>
                <c:pt idx="26">
                  <c:v>690104581.95000005</c:v>
                </c:pt>
                <c:pt idx="27">
                  <c:v>859842362.96000004</c:v>
                </c:pt>
                <c:pt idx="28">
                  <c:v>1041836210.0600001</c:v>
                </c:pt>
                <c:pt idx="29">
                  <c:v>1143482452.97</c:v>
                </c:pt>
                <c:pt idx="30">
                  <c:v>1259832341.5999999</c:v>
                </c:pt>
                <c:pt idx="31">
                  <c:v>1319169018.28</c:v>
                </c:pt>
                <c:pt idx="32">
                  <c:v>1393257947.4699991</c:v>
                </c:pt>
                <c:pt idx="33">
                  <c:v>1364773113.78</c:v>
                </c:pt>
                <c:pt idx="34">
                  <c:v>1397427154.0599999</c:v>
                </c:pt>
                <c:pt idx="35">
                  <c:v>1390917935.54</c:v>
                </c:pt>
                <c:pt idx="36">
                  <c:v>1414201257.72</c:v>
                </c:pt>
                <c:pt idx="37">
                  <c:v>1409613510.1999998</c:v>
                </c:pt>
                <c:pt idx="38">
                  <c:v>1400843837.9300001</c:v>
                </c:pt>
                <c:pt idx="39">
                  <c:v>1310818680.47</c:v>
                </c:pt>
                <c:pt idx="40">
                  <c:v>1309636178.4000001</c:v>
                </c:pt>
                <c:pt idx="41">
                  <c:v>1220479907.0700002</c:v>
                </c:pt>
                <c:pt idx="42">
                  <c:v>1147049801.98</c:v>
                </c:pt>
                <c:pt idx="43">
                  <c:v>1109910140.6800001</c:v>
                </c:pt>
                <c:pt idx="44">
                  <c:v>1060318611.5899999</c:v>
                </c:pt>
                <c:pt idx="45">
                  <c:v>824520501.80999994</c:v>
                </c:pt>
                <c:pt idx="46">
                  <c:v>554610135.48000002</c:v>
                </c:pt>
                <c:pt idx="47">
                  <c:v>396007757.07000005</c:v>
                </c:pt>
                <c:pt idx="48">
                  <c:v>298226475.60000002</c:v>
                </c:pt>
                <c:pt idx="49">
                  <c:v>223500064.44</c:v>
                </c:pt>
                <c:pt idx="50">
                  <c:v>159132787.85999998</c:v>
                </c:pt>
                <c:pt idx="51">
                  <c:v>93989435.36999999</c:v>
                </c:pt>
                <c:pt idx="52">
                  <c:v>66672124.68</c:v>
                </c:pt>
                <c:pt idx="53">
                  <c:v>48173632.660000004</c:v>
                </c:pt>
                <c:pt idx="54">
                  <c:v>34664133.479999997</c:v>
                </c:pt>
                <c:pt idx="55">
                  <c:v>25866351.079999998</c:v>
                </c:pt>
                <c:pt idx="56">
                  <c:v>17957185.27</c:v>
                </c:pt>
                <c:pt idx="57">
                  <c:v>14467064.34</c:v>
                </c:pt>
                <c:pt idx="58">
                  <c:v>11439154.76</c:v>
                </c:pt>
                <c:pt idx="59">
                  <c:v>8589001.1400000006</c:v>
                </c:pt>
                <c:pt idx="60">
                  <c:v>7125997.9700000007</c:v>
                </c:pt>
                <c:pt idx="61">
                  <c:v>4965458.37</c:v>
                </c:pt>
                <c:pt idx="62">
                  <c:v>4999589.8899999997</c:v>
                </c:pt>
                <c:pt idx="63">
                  <c:v>3303482.6500000004</c:v>
                </c:pt>
                <c:pt idx="64">
                  <c:v>2858611.3</c:v>
                </c:pt>
                <c:pt idx="65">
                  <c:v>2834957.85</c:v>
                </c:pt>
                <c:pt idx="66">
                  <c:v>1940035.9700000002</c:v>
                </c:pt>
                <c:pt idx="67">
                  <c:v>1650370.3199999998</c:v>
                </c:pt>
                <c:pt idx="68">
                  <c:v>1238950.69</c:v>
                </c:pt>
                <c:pt idx="69">
                  <c:v>739430.2</c:v>
                </c:pt>
                <c:pt idx="70">
                  <c:v>289871.95999999996</c:v>
                </c:pt>
                <c:pt idx="71">
                  <c:v>452577.18</c:v>
                </c:pt>
                <c:pt idx="72">
                  <c:v>656361.05000000005</c:v>
                </c:pt>
                <c:pt idx="73">
                  <c:v>164486.81</c:v>
                </c:pt>
                <c:pt idx="74">
                  <c:v>242236.69</c:v>
                </c:pt>
                <c:pt idx="75">
                  <c:v>82423.98</c:v>
                </c:pt>
                <c:pt idx="76">
                  <c:v>266682.21999999997</c:v>
                </c:pt>
                <c:pt idx="77">
                  <c:v>118656.62</c:v>
                </c:pt>
                <c:pt idx="78">
                  <c:v>147451.41</c:v>
                </c:pt>
                <c:pt idx="79">
                  <c:v>2682</c:v>
                </c:pt>
                <c:pt idx="80">
                  <c:v>92790.95</c:v>
                </c:pt>
                <c:pt idx="81">
                  <c:v>47167.880000000005</c:v>
                </c:pt>
                <c:pt idx="82">
                  <c:v>67764.73</c:v>
                </c:pt>
                <c:pt idx="83">
                  <c:v>6116.46</c:v>
                </c:pt>
                <c:pt idx="84">
                  <c:v>0</c:v>
                </c:pt>
                <c:pt idx="85">
                  <c:v>0</c:v>
                </c:pt>
                <c:pt idx="86">
                  <c:v>11449</c:v>
                </c:pt>
                <c:pt idx="87">
                  <c:v>0</c:v>
                </c:pt>
                <c:pt idx="88">
                  <c:v>1067.57</c:v>
                </c:pt>
                <c:pt idx="89">
                  <c:v>13803.02</c:v>
                </c:pt>
                <c:pt idx="90">
                  <c:v>0</c:v>
                </c:pt>
                <c:pt idx="91">
                  <c:v>22338.38</c:v>
                </c:pt>
                <c:pt idx="92">
                  <c:v>2655.07</c:v>
                </c:pt>
                <c:pt idx="93">
                  <c:v>8710.41</c:v>
                </c:pt>
                <c:pt idx="94">
                  <c:v>0</c:v>
                </c:pt>
                <c:pt idx="95">
                  <c:v>0</c:v>
                </c:pt>
                <c:pt idx="96">
                  <c:v>22058.53</c:v>
                </c:pt>
                <c:pt idx="97">
                  <c:v>13647.4</c:v>
                </c:pt>
                <c:pt idx="98">
                  <c:v>28964.7</c:v>
                </c:pt>
                <c:pt idx="99">
                  <c:v>0</c:v>
                </c:pt>
              </c:numCache>
            </c:numRef>
          </c:val>
        </c:ser>
        <c:ser>
          <c:idx val="0"/>
          <c:order val="1"/>
          <c:tx>
            <c:v>Inactivos No Acreditados Saldo SV 92-97</c:v>
          </c:tx>
          <c:spPr>
            <a:solidFill>
              <a:schemeClr val="accent1">
                <a:lumMod val="20000"/>
                <a:lumOff val="80000"/>
              </a:schemeClr>
            </a:solidFill>
          </c:spPr>
          <c:cat>
            <c:numRef>
              <c:f>I.Saldos!$B$6:$B$105</c:f>
              <c:numCache>
                <c:formatCode>General</c:formatCode>
                <c:ptCount val="100"/>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pt idx="75">
                  <c:v>90</c:v>
                </c:pt>
                <c:pt idx="76">
                  <c:v>91</c:v>
                </c:pt>
                <c:pt idx="77">
                  <c:v>92</c:v>
                </c:pt>
                <c:pt idx="78">
                  <c:v>93</c:v>
                </c:pt>
                <c:pt idx="79">
                  <c:v>94</c:v>
                </c:pt>
                <c:pt idx="80">
                  <c:v>95</c:v>
                </c:pt>
                <c:pt idx="81">
                  <c:v>96</c:v>
                </c:pt>
                <c:pt idx="82">
                  <c:v>97</c:v>
                </c:pt>
                <c:pt idx="83">
                  <c:v>98</c:v>
                </c:pt>
                <c:pt idx="84">
                  <c:v>99</c:v>
                </c:pt>
                <c:pt idx="85">
                  <c:v>100</c:v>
                </c:pt>
                <c:pt idx="86">
                  <c:v>101</c:v>
                </c:pt>
                <c:pt idx="87">
                  <c:v>102</c:v>
                </c:pt>
                <c:pt idx="88">
                  <c:v>103</c:v>
                </c:pt>
                <c:pt idx="89">
                  <c:v>104</c:v>
                </c:pt>
                <c:pt idx="90">
                  <c:v>105</c:v>
                </c:pt>
                <c:pt idx="91">
                  <c:v>106</c:v>
                </c:pt>
                <c:pt idx="92">
                  <c:v>107</c:v>
                </c:pt>
                <c:pt idx="93">
                  <c:v>108</c:v>
                </c:pt>
                <c:pt idx="94">
                  <c:v>109</c:v>
                </c:pt>
                <c:pt idx="95">
                  <c:v>110</c:v>
                </c:pt>
                <c:pt idx="96">
                  <c:v>111</c:v>
                </c:pt>
                <c:pt idx="97">
                  <c:v>112</c:v>
                </c:pt>
                <c:pt idx="98">
                  <c:v>113</c:v>
                </c:pt>
                <c:pt idx="99">
                  <c:v>114</c:v>
                </c:pt>
              </c:numCache>
            </c:numRef>
          </c:cat>
          <c:val>
            <c:numRef>
              <c:f>I.Saldos!$G$6:$G$105</c:f>
              <c:numCache>
                <c:formatCode>_-* #,##0_-;\-* #,##0_-;_-* "-"??_-;_-@_-</c:formatCode>
                <c:ptCount val="100"/>
                <c:pt idx="0">
                  <c:v>828156.94</c:v>
                </c:pt>
                <c:pt idx="1">
                  <c:v>257175.32</c:v>
                </c:pt>
                <c:pt idx="2">
                  <c:v>7011.09</c:v>
                </c:pt>
                <c:pt idx="3">
                  <c:v>92928.38</c:v>
                </c:pt>
                <c:pt idx="4">
                  <c:v>60338.65</c:v>
                </c:pt>
                <c:pt idx="5">
                  <c:v>22635.23</c:v>
                </c:pt>
                <c:pt idx="6">
                  <c:v>144290.66</c:v>
                </c:pt>
                <c:pt idx="7">
                  <c:v>81062.679999999993</c:v>
                </c:pt>
                <c:pt idx="8">
                  <c:v>9247.11</c:v>
                </c:pt>
                <c:pt idx="9">
                  <c:v>15423.11</c:v>
                </c:pt>
                <c:pt idx="10">
                  <c:v>150843.35999999999</c:v>
                </c:pt>
                <c:pt idx="11">
                  <c:v>110028.1</c:v>
                </c:pt>
                <c:pt idx="12">
                  <c:v>103563.03</c:v>
                </c:pt>
                <c:pt idx="13">
                  <c:v>208067.65</c:v>
                </c:pt>
                <c:pt idx="14">
                  <c:v>331138.99</c:v>
                </c:pt>
                <c:pt idx="15">
                  <c:v>361640.62</c:v>
                </c:pt>
                <c:pt idx="16">
                  <c:v>410148.48</c:v>
                </c:pt>
                <c:pt idx="17">
                  <c:v>704365.1</c:v>
                </c:pt>
                <c:pt idx="18">
                  <c:v>2436034.63</c:v>
                </c:pt>
                <c:pt idx="19">
                  <c:v>10599403.789999999</c:v>
                </c:pt>
                <c:pt idx="20">
                  <c:v>58386662.689999998</c:v>
                </c:pt>
                <c:pt idx="21">
                  <c:v>150179142.18000001</c:v>
                </c:pt>
                <c:pt idx="22">
                  <c:v>316257720.75</c:v>
                </c:pt>
                <c:pt idx="23">
                  <c:v>539349847.67999995</c:v>
                </c:pt>
                <c:pt idx="24">
                  <c:v>770507273.45999992</c:v>
                </c:pt>
                <c:pt idx="25">
                  <c:v>1033927630.8900001</c:v>
                </c:pt>
                <c:pt idx="26">
                  <c:v>1294566384.8</c:v>
                </c:pt>
                <c:pt idx="27">
                  <c:v>1512120738.79</c:v>
                </c:pt>
                <c:pt idx="28">
                  <c:v>1719657300.6299989</c:v>
                </c:pt>
                <c:pt idx="29">
                  <c:v>1757697852.6199999</c:v>
                </c:pt>
                <c:pt idx="30">
                  <c:v>1849748886.0900002</c:v>
                </c:pt>
                <c:pt idx="31">
                  <c:v>1848838830.5699999</c:v>
                </c:pt>
                <c:pt idx="32">
                  <c:v>1838683581.0699999</c:v>
                </c:pt>
                <c:pt idx="33">
                  <c:v>1757975068.47</c:v>
                </c:pt>
                <c:pt idx="34">
                  <c:v>1724473187.6600001</c:v>
                </c:pt>
                <c:pt idx="35">
                  <c:v>1673762071.5</c:v>
                </c:pt>
                <c:pt idx="36">
                  <c:v>1663361843.79</c:v>
                </c:pt>
                <c:pt idx="37">
                  <c:v>1617178681.03</c:v>
                </c:pt>
                <c:pt idx="38">
                  <c:v>1591653193.54</c:v>
                </c:pt>
                <c:pt idx="39">
                  <c:v>1470764676.3599999</c:v>
                </c:pt>
                <c:pt idx="40">
                  <c:v>1475682485</c:v>
                </c:pt>
                <c:pt idx="41">
                  <c:v>1405979779.6199999</c:v>
                </c:pt>
                <c:pt idx="42">
                  <c:v>1329607161.6399999</c:v>
                </c:pt>
                <c:pt idx="43">
                  <c:v>1308897466.29</c:v>
                </c:pt>
                <c:pt idx="44">
                  <c:v>1206068811.829999</c:v>
                </c:pt>
                <c:pt idx="45">
                  <c:v>1102548394.53</c:v>
                </c:pt>
                <c:pt idx="46">
                  <c:v>813320857.25999999</c:v>
                </c:pt>
                <c:pt idx="47">
                  <c:v>633662621.65999997</c:v>
                </c:pt>
                <c:pt idx="48">
                  <c:v>549047840.64999998</c:v>
                </c:pt>
                <c:pt idx="49">
                  <c:v>419977320.57999998</c:v>
                </c:pt>
                <c:pt idx="50">
                  <c:v>328083393.88</c:v>
                </c:pt>
                <c:pt idx="51">
                  <c:v>232299893.96000001</c:v>
                </c:pt>
                <c:pt idx="52">
                  <c:v>185753860.76999998</c:v>
                </c:pt>
                <c:pt idx="53">
                  <c:v>152292292.93000001</c:v>
                </c:pt>
                <c:pt idx="54">
                  <c:v>116120808.55000001</c:v>
                </c:pt>
                <c:pt idx="55">
                  <c:v>98895948.640000001</c:v>
                </c:pt>
                <c:pt idx="56">
                  <c:v>77542140.920000002</c:v>
                </c:pt>
                <c:pt idx="57">
                  <c:v>64208934.620000005</c:v>
                </c:pt>
                <c:pt idx="58">
                  <c:v>57272702.099999994</c:v>
                </c:pt>
                <c:pt idx="59">
                  <c:v>45560018.549999997</c:v>
                </c:pt>
                <c:pt idx="60">
                  <c:v>43776388.329999998</c:v>
                </c:pt>
                <c:pt idx="61">
                  <c:v>38164091.379999995</c:v>
                </c:pt>
                <c:pt idx="62">
                  <c:v>30483388.350000001</c:v>
                </c:pt>
                <c:pt idx="63">
                  <c:v>25331346.68</c:v>
                </c:pt>
                <c:pt idx="64">
                  <c:v>22101990.48</c:v>
                </c:pt>
                <c:pt idx="65">
                  <c:v>18393525.280000001</c:v>
                </c:pt>
                <c:pt idx="66">
                  <c:v>14613677.050000001</c:v>
                </c:pt>
                <c:pt idx="67">
                  <c:v>15331824.009999998</c:v>
                </c:pt>
                <c:pt idx="68">
                  <c:v>13736895.670000002</c:v>
                </c:pt>
                <c:pt idx="69">
                  <c:v>9740475.0600000005</c:v>
                </c:pt>
                <c:pt idx="70">
                  <c:v>10123828.34</c:v>
                </c:pt>
                <c:pt idx="71">
                  <c:v>8586665.0800000001</c:v>
                </c:pt>
                <c:pt idx="72">
                  <c:v>6905803.3300000001</c:v>
                </c:pt>
                <c:pt idx="73">
                  <c:v>6247684.3100000005</c:v>
                </c:pt>
                <c:pt idx="74">
                  <c:v>4377423.3100000005</c:v>
                </c:pt>
                <c:pt idx="75">
                  <c:v>4379855.8900000006</c:v>
                </c:pt>
                <c:pt idx="76">
                  <c:v>5204554.3900000006</c:v>
                </c:pt>
                <c:pt idx="77">
                  <c:v>4881167.29</c:v>
                </c:pt>
                <c:pt idx="78">
                  <c:v>3131090.88</c:v>
                </c:pt>
                <c:pt idx="79">
                  <c:v>2662410.27</c:v>
                </c:pt>
                <c:pt idx="80">
                  <c:v>2946008.4299999997</c:v>
                </c:pt>
                <c:pt idx="81">
                  <c:v>2098691.79</c:v>
                </c:pt>
                <c:pt idx="82">
                  <c:v>2412397.5</c:v>
                </c:pt>
                <c:pt idx="83">
                  <c:v>1724835.31</c:v>
                </c:pt>
                <c:pt idx="84">
                  <c:v>1078228.49</c:v>
                </c:pt>
                <c:pt idx="85">
                  <c:v>992519.22</c:v>
                </c:pt>
                <c:pt idx="86">
                  <c:v>843807.06</c:v>
                </c:pt>
                <c:pt idx="87">
                  <c:v>542843.04</c:v>
                </c:pt>
                <c:pt idx="88">
                  <c:v>650350.72</c:v>
                </c:pt>
                <c:pt idx="89">
                  <c:v>284275.26</c:v>
                </c:pt>
                <c:pt idx="90">
                  <c:v>414395.08999999997</c:v>
                </c:pt>
                <c:pt idx="91">
                  <c:v>56339.54</c:v>
                </c:pt>
                <c:pt idx="92">
                  <c:v>32443.46</c:v>
                </c:pt>
                <c:pt idx="93">
                  <c:v>184671.43</c:v>
                </c:pt>
                <c:pt idx="94">
                  <c:v>89622.510000000009</c:v>
                </c:pt>
                <c:pt idx="95">
                  <c:v>238355.58000000002</c:v>
                </c:pt>
                <c:pt idx="96">
                  <c:v>128481.29999999999</c:v>
                </c:pt>
                <c:pt idx="97">
                  <c:v>192804.1</c:v>
                </c:pt>
                <c:pt idx="98">
                  <c:v>426.76</c:v>
                </c:pt>
                <c:pt idx="99">
                  <c:v>183904.3</c:v>
                </c:pt>
              </c:numCache>
            </c:numRef>
          </c:val>
        </c:ser>
        <c:ser>
          <c:idx val="2"/>
          <c:order val="2"/>
          <c:tx>
            <c:v>Activos No Acreditados Saldo SV 97+</c:v>
          </c:tx>
          <c:spPr>
            <a:solidFill>
              <a:schemeClr val="tx2">
                <a:lumMod val="40000"/>
                <a:lumOff val="60000"/>
              </a:schemeClr>
            </a:solidFill>
          </c:spPr>
          <c:cat>
            <c:numRef>
              <c:f>I.Saldos!$B$6:$B$105</c:f>
              <c:numCache>
                <c:formatCode>General</c:formatCode>
                <c:ptCount val="100"/>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pt idx="75">
                  <c:v>90</c:v>
                </c:pt>
                <c:pt idx="76">
                  <c:v>91</c:v>
                </c:pt>
                <c:pt idx="77">
                  <c:v>92</c:v>
                </c:pt>
                <c:pt idx="78">
                  <c:v>93</c:v>
                </c:pt>
                <c:pt idx="79">
                  <c:v>94</c:v>
                </c:pt>
                <c:pt idx="80">
                  <c:v>95</c:v>
                </c:pt>
                <c:pt idx="81">
                  <c:v>96</c:v>
                </c:pt>
                <c:pt idx="82">
                  <c:v>97</c:v>
                </c:pt>
                <c:pt idx="83">
                  <c:v>98</c:v>
                </c:pt>
                <c:pt idx="84">
                  <c:v>99</c:v>
                </c:pt>
                <c:pt idx="85">
                  <c:v>100</c:v>
                </c:pt>
                <c:pt idx="86">
                  <c:v>101</c:v>
                </c:pt>
                <c:pt idx="87">
                  <c:v>102</c:v>
                </c:pt>
                <c:pt idx="88">
                  <c:v>103</c:v>
                </c:pt>
                <c:pt idx="89">
                  <c:v>104</c:v>
                </c:pt>
                <c:pt idx="90">
                  <c:v>105</c:v>
                </c:pt>
                <c:pt idx="91">
                  <c:v>106</c:v>
                </c:pt>
                <c:pt idx="92">
                  <c:v>107</c:v>
                </c:pt>
                <c:pt idx="93">
                  <c:v>108</c:v>
                </c:pt>
                <c:pt idx="94">
                  <c:v>109</c:v>
                </c:pt>
                <c:pt idx="95">
                  <c:v>110</c:v>
                </c:pt>
                <c:pt idx="96">
                  <c:v>111</c:v>
                </c:pt>
                <c:pt idx="97">
                  <c:v>112</c:v>
                </c:pt>
                <c:pt idx="98">
                  <c:v>113</c:v>
                </c:pt>
                <c:pt idx="99">
                  <c:v>114</c:v>
                </c:pt>
              </c:numCache>
            </c:numRef>
          </c:cat>
          <c:val>
            <c:numRef>
              <c:f>I.Saldos!$D$6:$D$105</c:f>
              <c:numCache>
                <c:formatCode>_-* #,##0_-;\-* #,##0_-;_-* "-"??_-;_-@_-</c:formatCode>
                <c:ptCount val="100"/>
                <c:pt idx="0">
                  <c:v>1005586.36</c:v>
                </c:pt>
                <c:pt idx="1">
                  <c:v>12106572.439999999</c:v>
                </c:pt>
                <c:pt idx="2">
                  <c:v>43598702.039999999</c:v>
                </c:pt>
                <c:pt idx="3">
                  <c:v>167944927.36000001</c:v>
                </c:pt>
                <c:pt idx="4">
                  <c:v>574051617.25999999</c:v>
                </c:pt>
                <c:pt idx="5">
                  <c:v>1217559088.6400001</c:v>
                </c:pt>
                <c:pt idx="6">
                  <c:v>1975303084.01</c:v>
                </c:pt>
                <c:pt idx="7">
                  <c:v>2768393120.8800001</c:v>
                </c:pt>
                <c:pt idx="8">
                  <c:v>3769642358.9000001</c:v>
                </c:pt>
                <c:pt idx="9">
                  <c:v>4873627050.4899998</c:v>
                </c:pt>
                <c:pt idx="10">
                  <c:v>6227700563.3599997</c:v>
                </c:pt>
                <c:pt idx="11">
                  <c:v>7418023062.8299999</c:v>
                </c:pt>
                <c:pt idx="12">
                  <c:v>8652808949.4099998</c:v>
                </c:pt>
                <c:pt idx="13">
                  <c:v>9539311031.5900002</c:v>
                </c:pt>
                <c:pt idx="14">
                  <c:v>10529327404.699999</c:v>
                </c:pt>
                <c:pt idx="15">
                  <c:v>11242192651.049999</c:v>
                </c:pt>
                <c:pt idx="16">
                  <c:v>12216007366.640001</c:v>
                </c:pt>
                <c:pt idx="17">
                  <c:v>13017119848.67</c:v>
                </c:pt>
                <c:pt idx="18">
                  <c:v>13645849595.26</c:v>
                </c:pt>
                <c:pt idx="19">
                  <c:v>13772557173.700001</c:v>
                </c:pt>
                <c:pt idx="20">
                  <c:v>14155181914.85</c:v>
                </c:pt>
                <c:pt idx="21">
                  <c:v>13838097417.65</c:v>
                </c:pt>
                <c:pt idx="22">
                  <c:v>13861007791.67</c:v>
                </c:pt>
                <c:pt idx="23">
                  <c:v>14422798475.690001</c:v>
                </c:pt>
                <c:pt idx="24">
                  <c:v>14431113695.470001</c:v>
                </c:pt>
                <c:pt idx="25">
                  <c:v>14948495918.630001</c:v>
                </c:pt>
                <c:pt idx="26">
                  <c:v>15695873139.42</c:v>
                </c:pt>
                <c:pt idx="27">
                  <c:v>15744114067.639999</c:v>
                </c:pt>
                <c:pt idx="28">
                  <c:v>15848576950.199999</c:v>
                </c:pt>
                <c:pt idx="29">
                  <c:v>15052841059.350002</c:v>
                </c:pt>
                <c:pt idx="30">
                  <c:v>14707600512.09</c:v>
                </c:pt>
                <c:pt idx="31">
                  <c:v>14084940606.65</c:v>
                </c:pt>
                <c:pt idx="32">
                  <c:v>13761469644.279991</c:v>
                </c:pt>
                <c:pt idx="33">
                  <c:v>12867779706.57</c:v>
                </c:pt>
                <c:pt idx="34">
                  <c:v>12647998091.599998</c:v>
                </c:pt>
                <c:pt idx="35">
                  <c:v>12084729626.45999</c:v>
                </c:pt>
                <c:pt idx="36">
                  <c:v>12031917857.889999</c:v>
                </c:pt>
                <c:pt idx="37">
                  <c:v>11569908559.07</c:v>
                </c:pt>
                <c:pt idx="38">
                  <c:v>11098236650.27</c:v>
                </c:pt>
                <c:pt idx="39">
                  <c:v>10029699236.310001</c:v>
                </c:pt>
                <c:pt idx="40">
                  <c:v>9718199126.6800003</c:v>
                </c:pt>
                <c:pt idx="41">
                  <c:v>8846307816.3400002</c:v>
                </c:pt>
                <c:pt idx="42">
                  <c:v>8083499159.1300001</c:v>
                </c:pt>
                <c:pt idx="43">
                  <c:v>7650193866.6400003</c:v>
                </c:pt>
                <c:pt idx="44">
                  <c:v>6986422540.5799999</c:v>
                </c:pt>
                <c:pt idx="45">
                  <c:v>5337252766.8999996</c:v>
                </c:pt>
                <c:pt idx="46">
                  <c:v>3695885873.5599995</c:v>
                </c:pt>
                <c:pt idx="47">
                  <c:v>2721028628.5799999</c:v>
                </c:pt>
                <c:pt idx="48">
                  <c:v>2131533891.8299999</c:v>
                </c:pt>
                <c:pt idx="49">
                  <c:v>1671884981.8600001</c:v>
                </c:pt>
                <c:pt idx="50">
                  <c:v>1249568130.6799998</c:v>
                </c:pt>
                <c:pt idx="51">
                  <c:v>818098253.58999991</c:v>
                </c:pt>
                <c:pt idx="52">
                  <c:v>613655712.8499999</c:v>
                </c:pt>
                <c:pt idx="53">
                  <c:v>499033169.54999995</c:v>
                </c:pt>
                <c:pt idx="54">
                  <c:v>385624511.27999997</c:v>
                </c:pt>
                <c:pt idx="55">
                  <c:v>294751648.57999998</c:v>
                </c:pt>
                <c:pt idx="56">
                  <c:v>240770472.24000001</c:v>
                </c:pt>
                <c:pt idx="57">
                  <c:v>191780118.87</c:v>
                </c:pt>
                <c:pt idx="58">
                  <c:v>163168971.61000001</c:v>
                </c:pt>
                <c:pt idx="59">
                  <c:v>121919518.83</c:v>
                </c:pt>
                <c:pt idx="60">
                  <c:v>108936654.91</c:v>
                </c:pt>
                <c:pt idx="61">
                  <c:v>84278442.25999999</c:v>
                </c:pt>
                <c:pt idx="62">
                  <c:v>70795982.699999988</c:v>
                </c:pt>
                <c:pt idx="63">
                  <c:v>55366253.399999999</c:v>
                </c:pt>
                <c:pt idx="64">
                  <c:v>44410012.159999996</c:v>
                </c:pt>
                <c:pt idx="65">
                  <c:v>42056497.539999999</c:v>
                </c:pt>
                <c:pt idx="66">
                  <c:v>35681627.899999999</c:v>
                </c:pt>
                <c:pt idx="67">
                  <c:v>23764018.789999999</c:v>
                </c:pt>
                <c:pt idx="68">
                  <c:v>25588535.32</c:v>
                </c:pt>
                <c:pt idx="69">
                  <c:v>13889706.5</c:v>
                </c:pt>
                <c:pt idx="70">
                  <c:v>12028447.92</c:v>
                </c:pt>
                <c:pt idx="71">
                  <c:v>8722255.1499999985</c:v>
                </c:pt>
                <c:pt idx="72">
                  <c:v>8385169.5600000005</c:v>
                </c:pt>
                <c:pt idx="73">
                  <c:v>5303818.3000000007</c:v>
                </c:pt>
                <c:pt idx="74">
                  <c:v>5362674.5999999996</c:v>
                </c:pt>
                <c:pt idx="75">
                  <c:v>3220794.6</c:v>
                </c:pt>
                <c:pt idx="76">
                  <c:v>2932400.2800000003</c:v>
                </c:pt>
                <c:pt idx="77">
                  <c:v>2105436.12</c:v>
                </c:pt>
                <c:pt idx="78">
                  <c:v>2163471.06</c:v>
                </c:pt>
                <c:pt idx="79">
                  <c:v>495375.89</c:v>
                </c:pt>
                <c:pt idx="80">
                  <c:v>1220676.7</c:v>
                </c:pt>
                <c:pt idx="81">
                  <c:v>1679983.4500000002</c:v>
                </c:pt>
                <c:pt idx="82">
                  <c:v>929070.46</c:v>
                </c:pt>
                <c:pt idx="83">
                  <c:v>228855.71</c:v>
                </c:pt>
                <c:pt idx="84">
                  <c:v>138089.96</c:v>
                </c:pt>
                <c:pt idx="85">
                  <c:v>132912.85</c:v>
                </c:pt>
                <c:pt idx="86">
                  <c:v>309594.01</c:v>
                </c:pt>
                <c:pt idx="87">
                  <c:v>186142.12</c:v>
                </c:pt>
                <c:pt idx="88">
                  <c:v>300247.95</c:v>
                </c:pt>
                <c:pt idx="89">
                  <c:v>321547.54000000004</c:v>
                </c:pt>
                <c:pt idx="90">
                  <c:v>192198.15</c:v>
                </c:pt>
                <c:pt idx="91">
                  <c:v>395315.11</c:v>
                </c:pt>
                <c:pt idx="92">
                  <c:v>104260.91</c:v>
                </c:pt>
                <c:pt idx="93">
                  <c:v>147788.9</c:v>
                </c:pt>
                <c:pt idx="94">
                  <c:v>308497.09000000003</c:v>
                </c:pt>
                <c:pt idx="95">
                  <c:v>432704.61000000004</c:v>
                </c:pt>
                <c:pt idx="96">
                  <c:v>543006.68999999994</c:v>
                </c:pt>
                <c:pt idx="97">
                  <c:v>215394.3</c:v>
                </c:pt>
                <c:pt idx="98">
                  <c:v>200983.2</c:v>
                </c:pt>
                <c:pt idx="99">
                  <c:v>172301.54</c:v>
                </c:pt>
              </c:numCache>
            </c:numRef>
          </c:val>
        </c:ser>
        <c:ser>
          <c:idx val="3"/>
          <c:order val="3"/>
          <c:tx>
            <c:v>Inactivos No Acreditados Saldo SV 97+</c:v>
          </c:tx>
          <c:spPr>
            <a:solidFill>
              <a:schemeClr val="bg1">
                <a:lumMod val="65000"/>
              </a:schemeClr>
            </a:solidFill>
          </c:spPr>
          <c:cat>
            <c:numRef>
              <c:f>I.Saldos!$B$6:$B$105</c:f>
              <c:numCache>
                <c:formatCode>General</c:formatCode>
                <c:ptCount val="100"/>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pt idx="75">
                  <c:v>90</c:v>
                </c:pt>
                <c:pt idx="76">
                  <c:v>91</c:v>
                </c:pt>
                <c:pt idx="77">
                  <c:v>92</c:v>
                </c:pt>
                <c:pt idx="78">
                  <c:v>93</c:v>
                </c:pt>
                <c:pt idx="79">
                  <c:v>94</c:v>
                </c:pt>
                <c:pt idx="80">
                  <c:v>95</c:v>
                </c:pt>
                <c:pt idx="81">
                  <c:v>96</c:v>
                </c:pt>
                <c:pt idx="82">
                  <c:v>97</c:v>
                </c:pt>
                <c:pt idx="83">
                  <c:v>98</c:v>
                </c:pt>
                <c:pt idx="84">
                  <c:v>99</c:v>
                </c:pt>
                <c:pt idx="85">
                  <c:v>100</c:v>
                </c:pt>
                <c:pt idx="86">
                  <c:v>101</c:v>
                </c:pt>
                <c:pt idx="87">
                  <c:v>102</c:v>
                </c:pt>
                <c:pt idx="88">
                  <c:v>103</c:v>
                </c:pt>
                <c:pt idx="89">
                  <c:v>104</c:v>
                </c:pt>
                <c:pt idx="90">
                  <c:v>105</c:v>
                </c:pt>
                <c:pt idx="91">
                  <c:v>106</c:v>
                </c:pt>
                <c:pt idx="92">
                  <c:v>107</c:v>
                </c:pt>
                <c:pt idx="93">
                  <c:v>108</c:v>
                </c:pt>
                <c:pt idx="94">
                  <c:v>109</c:v>
                </c:pt>
                <c:pt idx="95">
                  <c:v>110</c:v>
                </c:pt>
                <c:pt idx="96">
                  <c:v>111</c:v>
                </c:pt>
                <c:pt idx="97">
                  <c:v>112</c:v>
                </c:pt>
                <c:pt idx="98">
                  <c:v>113</c:v>
                </c:pt>
                <c:pt idx="99">
                  <c:v>114</c:v>
                </c:pt>
              </c:numCache>
            </c:numRef>
          </c:cat>
          <c:val>
            <c:numRef>
              <c:f>I.Saldos!$H$6:$H$105</c:f>
              <c:numCache>
                <c:formatCode>_-* #,##0_-;\-* #,##0_-;_-* "-"??_-;_-@_-</c:formatCode>
                <c:ptCount val="100"/>
                <c:pt idx="0">
                  <c:v>3684693.31</c:v>
                </c:pt>
                <c:pt idx="1">
                  <c:v>7526778.2000000002</c:v>
                </c:pt>
                <c:pt idx="2">
                  <c:v>25545687.649999999</c:v>
                </c:pt>
                <c:pt idx="3">
                  <c:v>65021640.670000002</c:v>
                </c:pt>
                <c:pt idx="4">
                  <c:v>198442158.50999999</c:v>
                </c:pt>
                <c:pt idx="5">
                  <c:v>427824689.61000001</c:v>
                </c:pt>
                <c:pt idx="6">
                  <c:v>723399512.90999997</c:v>
                </c:pt>
                <c:pt idx="7">
                  <c:v>1047930710.6900001</c:v>
                </c:pt>
                <c:pt idx="8">
                  <c:v>1436649471.29</c:v>
                </c:pt>
                <c:pt idx="9">
                  <c:v>1831623103.76</c:v>
                </c:pt>
                <c:pt idx="10">
                  <c:v>2319575646.8600001</c:v>
                </c:pt>
                <c:pt idx="11">
                  <c:v>2823794115.4299998</c:v>
                </c:pt>
                <c:pt idx="12">
                  <c:v>3392832955.3399901</c:v>
                </c:pt>
                <c:pt idx="13">
                  <c:v>3906296175.9099998</c:v>
                </c:pt>
                <c:pt idx="14">
                  <c:v>4523720588.5500002</c:v>
                </c:pt>
                <c:pt idx="15">
                  <c:v>5100748390.7200098</c:v>
                </c:pt>
                <c:pt idx="16">
                  <c:v>5882262999.9199896</c:v>
                </c:pt>
                <c:pt idx="17">
                  <c:v>6714635637.54</c:v>
                </c:pt>
                <c:pt idx="18">
                  <c:v>7542448693.3199997</c:v>
                </c:pt>
                <c:pt idx="19">
                  <c:v>7922835031.8000002</c:v>
                </c:pt>
                <c:pt idx="20">
                  <c:v>8537911578.3599997</c:v>
                </c:pt>
                <c:pt idx="21">
                  <c:v>8533388016.4399996</c:v>
                </c:pt>
                <c:pt idx="22">
                  <c:v>8618819405.3900013</c:v>
                </c:pt>
                <c:pt idx="23">
                  <c:v>8888438671.1599903</c:v>
                </c:pt>
                <c:pt idx="24">
                  <c:v>8842355922.3800106</c:v>
                </c:pt>
                <c:pt idx="25">
                  <c:v>9097244928.039999</c:v>
                </c:pt>
                <c:pt idx="26">
                  <c:v>9308144180.0499897</c:v>
                </c:pt>
                <c:pt idx="27">
                  <c:v>9185576182.1299896</c:v>
                </c:pt>
                <c:pt idx="28">
                  <c:v>9031599231.3399887</c:v>
                </c:pt>
                <c:pt idx="29">
                  <c:v>8216061010.9300003</c:v>
                </c:pt>
                <c:pt idx="30">
                  <c:v>7876328213.3900003</c:v>
                </c:pt>
                <c:pt idx="31">
                  <c:v>7324136170</c:v>
                </c:pt>
                <c:pt idx="32">
                  <c:v>6961926272.4400005</c:v>
                </c:pt>
                <c:pt idx="33">
                  <c:v>6529827741.6900005</c:v>
                </c:pt>
                <c:pt idx="34">
                  <c:v>6346446777.3000002</c:v>
                </c:pt>
                <c:pt idx="35">
                  <c:v>6183780117.3700008</c:v>
                </c:pt>
                <c:pt idx="36">
                  <c:v>6136533790.1200008</c:v>
                </c:pt>
                <c:pt idx="37">
                  <c:v>5932189696.1100006</c:v>
                </c:pt>
                <c:pt idx="38">
                  <c:v>5769714032.6999998</c:v>
                </c:pt>
                <c:pt idx="39">
                  <c:v>5395597635.1000004</c:v>
                </c:pt>
                <c:pt idx="40">
                  <c:v>5455403901.7299995</c:v>
                </c:pt>
                <c:pt idx="41">
                  <c:v>5211285600.04</c:v>
                </c:pt>
                <c:pt idx="42">
                  <c:v>4937779820.5299997</c:v>
                </c:pt>
                <c:pt idx="43">
                  <c:v>4823343264.8800001</c:v>
                </c:pt>
                <c:pt idx="44">
                  <c:v>4524210159.1800003</c:v>
                </c:pt>
                <c:pt idx="45">
                  <c:v>4069450809.5299997</c:v>
                </c:pt>
                <c:pt idx="46">
                  <c:v>2828736193.1300001</c:v>
                </c:pt>
                <c:pt idx="47">
                  <c:v>2119419370.8099999</c:v>
                </c:pt>
                <c:pt idx="48">
                  <c:v>1797438392.53</c:v>
                </c:pt>
                <c:pt idx="49">
                  <c:v>1390883945.3299999</c:v>
                </c:pt>
                <c:pt idx="50">
                  <c:v>1252140757.54</c:v>
                </c:pt>
                <c:pt idx="51">
                  <c:v>1003780644.85</c:v>
                </c:pt>
                <c:pt idx="52">
                  <c:v>831654092.23999906</c:v>
                </c:pt>
                <c:pt idx="53">
                  <c:v>738352980.31999993</c:v>
                </c:pt>
                <c:pt idx="54">
                  <c:v>596379466.60999894</c:v>
                </c:pt>
                <c:pt idx="55">
                  <c:v>514492633.83000004</c:v>
                </c:pt>
                <c:pt idx="56">
                  <c:v>445036257.93000001</c:v>
                </c:pt>
                <c:pt idx="57">
                  <c:v>380004164.80000001</c:v>
                </c:pt>
                <c:pt idx="58">
                  <c:v>345629166.64999998</c:v>
                </c:pt>
                <c:pt idx="59">
                  <c:v>281599267.19</c:v>
                </c:pt>
                <c:pt idx="60">
                  <c:v>271096522.07999998</c:v>
                </c:pt>
                <c:pt idx="61">
                  <c:v>214516608.36000001</c:v>
                </c:pt>
                <c:pt idx="62">
                  <c:v>194634810.06999999</c:v>
                </c:pt>
                <c:pt idx="63">
                  <c:v>157231188.28999999</c:v>
                </c:pt>
                <c:pt idx="64">
                  <c:v>137300293.65000001</c:v>
                </c:pt>
                <c:pt idx="65">
                  <c:v>122965172.75</c:v>
                </c:pt>
                <c:pt idx="66">
                  <c:v>93002212.590000004</c:v>
                </c:pt>
                <c:pt idx="67">
                  <c:v>87209752.150000006</c:v>
                </c:pt>
                <c:pt idx="68">
                  <c:v>77278571.810000002</c:v>
                </c:pt>
                <c:pt idx="69">
                  <c:v>63904734.260000005</c:v>
                </c:pt>
                <c:pt idx="70">
                  <c:v>63339263.490000002</c:v>
                </c:pt>
                <c:pt idx="71">
                  <c:v>47901837.760000005</c:v>
                </c:pt>
                <c:pt idx="72">
                  <c:v>42259952.799999997</c:v>
                </c:pt>
                <c:pt idx="73">
                  <c:v>34740060.609999999</c:v>
                </c:pt>
                <c:pt idx="74">
                  <c:v>29345021.030000001</c:v>
                </c:pt>
                <c:pt idx="75">
                  <c:v>27177415.240000002</c:v>
                </c:pt>
                <c:pt idx="76">
                  <c:v>25148097.689999998</c:v>
                </c:pt>
                <c:pt idx="77">
                  <c:v>21833345.280000001</c:v>
                </c:pt>
                <c:pt idx="78">
                  <c:v>16533692.59</c:v>
                </c:pt>
                <c:pt idx="79">
                  <c:v>13641337.32</c:v>
                </c:pt>
                <c:pt idx="80">
                  <c:v>13945918.149999999</c:v>
                </c:pt>
                <c:pt idx="81">
                  <c:v>10486338.960000001</c:v>
                </c:pt>
                <c:pt idx="82">
                  <c:v>9193168.1900000013</c:v>
                </c:pt>
                <c:pt idx="83">
                  <c:v>8027741.5899999999</c:v>
                </c:pt>
                <c:pt idx="84">
                  <c:v>5145714.55</c:v>
                </c:pt>
                <c:pt idx="85">
                  <c:v>5359148.96</c:v>
                </c:pt>
                <c:pt idx="86">
                  <c:v>3370397.7</c:v>
                </c:pt>
                <c:pt idx="87">
                  <c:v>2655573.89</c:v>
                </c:pt>
                <c:pt idx="88">
                  <c:v>2327607.13</c:v>
                </c:pt>
                <c:pt idx="89">
                  <c:v>2032291.1800000002</c:v>
                </c:pt>
                <c:pt idx="90">
                  <c:v>2483897.27</c:v>
                </c:pt>
                <c:pt idx="91">
                  <c:v>1675814.53</c:v>
                </c:pt>
                <c:pt idx="92">
                  <c:v>1275580.95</c:v>
                </c:pt>
                <c:pt idx="93">
                  <c:v>1453050.19</c:v>
                </c:pt>
                <c:pt idx="94">
                  <c:v>1299777.75</c:v>
                </c:pt>
                <c:pt idx="95">
                  <c:v>1386750.4899999998</c:v>
                </c:pt>
                <c:pt idx="96">
                  <c:v>1126078.04</c:v>
                </c:pt>
                <c:pt idx="97">
                  <c:v>1344257.09</c:v>
                </c:pt>
                <c:pt idx="98">
                  <c:v>2226094.66</c:v>
                </c:pt>
                <c:pt idx="99">
                  <c:v>2544397.7399999998</c:v>
                </c:pt>
              </c:numCache>
            </c:numRef>
          </c:val>
        </c:ser>
        <c:dLbls>
          <c:showLegendKey val="0"/>
          <c:showVal val="0"/>
          <c:showCatName val="0"/>
          <c:showSerName val="0"/>
          <c:showPercent val="0"/>
          <c:showBubbleSize val="0"/>
        </c:dLbls>
        <c:axId val="137281920"/>
        <c:axId val="137283840"/>
      </c:areaChart>
      <c:catAx>
        <c:axId val="137281920"/>
        <c:scaling>
          <c:orientation val="minMax"/>
        </c:scaling>
        <c:delete val="0"/>
        <c:axPos val="b"/>
        <c:title>
          <c:tx>
            <c:rich>
              <a:bodyPr/>
              <a:lstStyle/>
              <a:p>
                <a:pPr>
                  <a:defRPr/>
                </a:pPr>
                <a:r>
                  <a:rPr lang="es-MX" dirty="0"/>
                  <a:t>Edad</a:t>
                </a:r>
              </a:p>
            </c:rich>
          </c:tx>
          <c:layout/>
          <c:overlay val="0"/>
        </c:title>
        <c:numFmt formatCode="General" sourceLinked="1"/>
        <c:majorTickMark val="none"/>
        <c:minorTickMark val="none"/>
        <c:tickLblPos val="nextTo"/>
        <c:txPr>
          <a:bodyPr rot="-5400000" vert="horz"/>
          <a:lstStyle/>
          <a:p>
            <a:pPr>
              <a:defRPr/>
            </a:pPr>
            <a:endParaRPr lang="es-MX"/>
          </a:p>
        </c:txPr>
        <c:crossAx val="137283840"/>
        <c:crosses val="autoZero"/>
        <c:auto val="1"/>
        <c:lblAlgn val="ctr"/>
        <c:lblOffset val="100"/>
        <c:tickLblSkip val="10"/>
        <c:tickMarkSkip val="10"/>
        <c:noMultiLvlLbl val="0"/>
      </c:catAx>
      <c:valAx>
        <c:axId val="137283840"/>
        <c:scaling>
          <c:orientation val="minMax"/>
        </c:scaling>
        <c:delete val="0"/>
        <c:axPos val="l"/>
        <c:majorGridlines>
          <c:spPr>
            <a:ln>
              <a:solidFill>
                <a:schemeClr val="bg1">
                  <a:lumMod val="95000"/>
                </a:schemeClr>
              </a:solidFill>
            </a:ln>
          </c:spPr>
        </c:majorGridlines>
        <c:title>
          <c:tx>
            <c:rich>
              <a:bodyPr rot="-5400000" vert="horz"/>
              <a:lstStyle/>
              <a:p>
                <a:pPr>
                  <a:defRPr/>
                </a:pPr>
                <a:r>
                  <a:rPr lang="es-MX" dirty="0"/>
                  <a:t>mdp</a:t>
                </a:r>
              </a:p>
            </c:rich>
          </c:tx>
          <c:layout/>
          <c:overlay val="0"/>
        </c:title>
        <c:numFmt formatCode="_-* #,##0_-;\-* #,##0_-;_-* &quot;-&quot;??_-;_-@_-" sourceLinked="1"/>
        <c:majorTickMark val="none"/>
        <c:minorTickMark val="none"/>
        <c:tickLblPos val="nextTo"/>
        <c:crossAx val="137281920"/>
        <c:crosses val="autoZero"/>
        <c:crossBetween val="midCat"/>
        <c:dispUnits>
          <c:builtInUnit val="millions"/>
        </c:dispUnits>
      </c:valAx>
    </c:plotArea>
    <c:legend>
      <c:legendPos val="b"/>
      <c:layout/>
      <c:overlay val="0"/>
      <c:txPr>
        <a:bodyPr/>
        <a:lstStyle/>
        <a:p>
          <a:pPr>
            <a:defRPr sz="700"/>
          </a:pPr>
          <a:endParaRPr lang="es-MX"/>
        </a:p>
      </c:txPr>
    </c:legend>
    <c:plotVisOnly val="1"/>
    <c:dispBlanksAs val="gap"/>
    <c:showDLblsOverMax val="0"/>
  </c:chart>
  <c:txPr>
    <a:bodyPr/>
    <a:lstStyle/>
    <a:p>
      <a:pPr>
        <a:defRPr sz="800">
          <a:latin typeface="Myriad Pro Light"/>
        </a:defRPr>
      </a:pPr>
      <a:endParaRPr lang="es-MX"/>
    </a:p>
  </c:txPr>
  <c:externalData r:id="rId2">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19"/>
    </mc:Choice>
    <mc:Fallback>
      <c:style val="19"/>
    </mc:Fallback>
  </mc:AlternateContent>
  <c:chart>
    <c:title>
      <c:tx>
        <c:rich>
          <a:bodyPr/>
          <a:lstStyle/>
          <a:p>
            <a:pPr>
              <a:defRPr/>
            </a:pPr>
            <a:r>
              <a:rPr lang="es-MX"/>
              <a:t>Población</a:t>
            </a:r>
          </a:p>
        </c:rich>
      </c:tx>
      <c:layout/>
      <c:overlay val="0"/>
    </c:title>
    <c:autoTitleDeleted val="0"/>
    <c:plotArea>
      <c:layout/>
      <c:areaChart>
        <c:grouping val="stacked"/>
        <c:varyColors val="0"/>
        <c:ser>
          <c:idx val="0"/>
          <c:order val="0"/>
          <c:tx>
            <c:strRef>
              <c:f>'M.Población Total'!$B$7</c:f>
              <c:strCache>
                <c:ptCount val="1"/>
                <c:pt idx="0">
                  <c:v>Población que permanece de Activos No Acreditados</c:v>
                </c:pt>
              </c:strCache>
            </c:strRef>
          </c:tx>
          <c:spPr>
            <a:solidFill>
              <a:schemeClr val="tx2"/>
            </a:solidFill>
          </c:spPr>
          <c:cat>
            <c:numRef>
              <c:f>'M.Población Total'!$C$8:$CJ$8</c:f>
              <c:numCache>
                <c:formatCode>General_)</c:formatCode>
                <c:ptCount val="86"/>
                <c:pt idx="0">
                  <c:v>2016</c:v>
                </c:pt>
                <c:pt idx="1">
                  <c:v>2017</c:v>
                </c:pt>
                <c:pt idx="2">
                  <c:v>2018</c:v>
                </c:pt>
                <c:pt idx="3">
                  <c:v>2019</c:v>
                </c:pt>
                <c:pt idx="4">
                  <c:v>2020</c:v>
                </c:pt>
                <c:pt idx="5">
                  <c:v>2021</c:v>
                </c:pt>
                <c:pt idx="6">
                  <c:v>2022</c:v>
                </c:pt>
                <c:pt idx="7">
                  <c:v>2023</c:v>
                </c:pt>
                <c:pt idx="8">
                  <c:v>2024</c:v>
                </c:pt>
                <c:pt idx="9">
                  <c:v>2025</c:v>
                </c:pt>
                <c:pt idx="10">
                  <c:v>2026</c:v>
                </c:pt>
                <c:pt idx="11">
                  <c:v>2027</c:v>
                </c:pt>
                <c:pt idx="12">
                  <c:v>2028</c:v>
                </c:pt>
                <c:pt idx="13">
                  <c:v>2029</c:v>
                </c:pt>
                <c:pt idx="14">
                  <c:v>2030</c:v>
                </c:pt>
                <c:pt idx="15">
                  <c:v>2031</c:v>
                </c:pt>
                <c:pt idx="16">
                  <c:v>2032</c:v>
                </c:pt>
                <c:pt idx="17">
                  <c:v>2033</c:v>
                </c:pt>
                <c:pt idx="18">
                  <c:v>2034</c:v>
                </c:pt>
                <c:pt idx="19">
                  <c:v>2035</c:v>
                </c:pt>
                <c:pt idx="20">
                  <c:v>2036</c:v>
                </c:pt>
                <c:pt idx="21">
                  <c:v>2037</c:v>
                </c:pt>
                <c:pt idx="22">
                  <c:v>2038</c:v>
                </c:pt>
                <c:pt idx="23">
                  <c:v>2039</c:v>
                </c:pt>
                <c:pt idx="24">
                  <c:v>2040</c:v>
                </c:pt>
                <c:pt idx="25">
                  <c:v>2041</c:v>
                </c:pt>
                <c:pt idx="26">
                  <c:v>2042</c:v>
                </c:pt>
                <c:pt idx="27">
                  <c:v>2043</c:v>
                </c:pt>
                <c:pt idx="28">
                  <c:v>2044</c:v>
                </c:pt>
                <c:pt idx="29">
                  <c:v>2045</c:v>
                </c:pt>
                <c:pt idx="30">
                  <c:v>2046</c:v>
                </c:pt>
                <c:pt idx="31">
                  <c:v>2047</c:v>
                </c:pt>
                <c:pt idx="32">
                  <c:v>2048</c:v>
                </c:pt>
                <c:pt idx="33">
                  <c:v>2049</c:v>
                </c:pt>
                <c:pt idx="34">
                  <c:v>2050</c:v>
                </c:pt>
                <c:pt idx="35">
                  <c:v>2051</c:v>
                </c:pt>
                <c:pt idx="36">
                  <c:v>2052</c:v>
                </c:pt>
                <c:pt idx="37">
                  <c:v>2053</c:v>
                </c:pt>
                <c:pt idx="38">
                  <c:v>2054</c:v>
                </c:pt>
                <c:pt idx="39">
                  <c:v>2055</c:v>
                </c:pt>
                <c:pt idx="40">
                  <c:v>2056</c:v>
                </c:pt>
                <c:pt idx="41">
                  <c:v>2057</c:v>
                </c:pt>
                <c:pt idx="42">
                  <c:v>2058</c:v>
                </c:pt>
                <c:pt idx="43">
                  <c:v>2059</c:v>
                </c:pt>
                <c:pt idx="44">
                  <c:v>2060</c:v>
                </c:pt>
                <c:pt idx="45">
                  <c:v>2061</c:v>
                </c:pt>
                <c:pt idx="46">
                  <c:v>2062</c:v>
                </c:pt>
                <c:pt idx="47">
                  <c:v>2063</c:v>
                </c:pt>
                <c:pt idx="48">
                  <c:v>2064</c:v>
                </c:pt>
                <c:pt idx="49">
                  <c:v>2065</c:v>
                </c:pt>
                <c:pt idx="50">
                  <c:v>2066</c:v>
                </c:pt>
                <c:pt idx="51">
                  <c:v>2067</c:v>
                </c:pt>
                <c:pt idx="52">
                  <c:v>2068</c:v>
                </c:pt>
                <c:pt idx="53">
                  <c:v>2069</c:v>
                </c:pt>
                <c:pt idx="54">
                  <c:v>2070</c:v>
                </c:pt>
                <c:pt idx="55">
                  <c:v>2071</c:v>
                </c:pt>
                <c:pt idx="56">
                  <c:v>2072</c:v>
                </c:pt>
                <c:pt idx="57">
                  <c:v>2073</c:v>
                </c:pt>
                <c:pt idx="58">
                  <c:v>2074</c:v>
                </c:pt>
                <c:pt idx="59">
                  <c:v>2075</c:v>
                </c:pt>
                <c:pt idx="60">
                  <c:v>2076</c:v>
                </c:pt>
                <c:pt idx="61">
                  <c:v>2077</c:v>
                </c:pt>
                <c:pt idx="62">
                  <c:v>2078</c:v>
                </c:pt>
                <c:pt idx="63">
                  <c:v>2079</c:v>
                </c:pt>
                <c:pt idx="64">
                  <c:v>2080</c:v>
                </c:pt>
                <c:pt idx="65">
                  <c:v>2081</c:v>
                </c:pt>
                <c:pt idx="66">
                  <c:v>2082</c:v>
                </c:pt>
                <c:pt idx="67">
                  <c:v>2083</c:v>
                </c:pt>
                <c:pt idx="68">
                  <c:v>2084</c:v>
                </c:pt>
                <c:pt idx="69">
                  <c:v>2085</c:v>
                </c:pt>
                <c:pt idx="70">
                  <c:v>2086</c:v>
                </c:pt>
                <c:pt idx="71">
                  <c:v>2087</c:v>
                </c:pt>
                <c:pt idx="72">
                  <c:v>2088</c:v>
                </c:pt>
                <c:pt idx="73">
                  <c:v>2089</c:v>
                </c:pt>
                <c:pt idx="74">
                  <c:v>2090</c:v>
                </c:pt>
                <c:pt idx="75">
                  <c:v>2091</c:v>
                </c:pt>
                <c:pt idx="76">
                  <c:v>2092</c:v>
                </c:pt>
                <c:pt idx="77">
                  <c:v>2093</c:v>
                </c:pt>
                <c:pt idx="78">
                  <c:v>2094</c:v>
                </c:pt>
                <c:pt idx="79">
                  <c:v>2095</c:v>
                </c:pt>
                <c:pt idx="80">
                  <c:v>2096</c:v>
                </c:pt>
                <c:pt idx="81">
                  <c:v>2097</c:v>
                </c:pt>
                <c:pt idx="82">
                  <c:v>2098</c:v>
                </c:pt>
                <c:pt idx="83">
                  <c:v>2099</c:v>
                </c:pt>
                <c:pt idx="84">
                  <c:v>2100</c:v>
                </c:pt>
                <c:pt idx="85">
                  <c:v>2101</c:v>
                </c:pt>
              </c:numCache>
            </c:numRef>
          </c:cat>
          <c:val>
            <c:numRef>
              <c:f>'M.Población Total'!$C$85:$CJ$85</c:f>
              <c:numCache>
                <c:formatCode>_-* #,##0_-;\-* #,##0_-;_-* "-"??_-;_-@_-</c:formatCode>
                <c:ptCount val="86"/>
                <c:pt idx="0">
                  <c:v>13819421.730177535</c:v>
                </c:pt>
                <c:pt idx="1">
                  <c:v>13305954.454811363</c:v>
                </c:pt>
                <c:pt idx="2">
                  <c:v>12839434.411770342</c:v>
                </c:pt>
                <c:pt idx="3">
                  <c:v>12384786.603736073</c:v>
                </c:pt>
                <c:pt idx="4">
                  <c:v>11927105.970558906</c:v>
                </c:pt>
                <c:pt idx="5">
                  <c:v>11460876.032910809</c:v>
                </c:pt>
                <c:pt idx="6">
                  <c:v>10990300.008646023</c:v>
                </c:pt>
                <c:pt idx="7">
                  <c:v>10515828.822492683</c:v>
                </c:pt>
                <c:pt idx="8">
                  <c:v>10043558.838948732</c:v>
                </c:pt>
                <c:pt idx="9">
                  <c:v>9579137.351164585</c:v>
                </c:pt>
                <c:pt idx="10">
                  <c:v>9126328.0016988851</c:v>
                </c:pt>
                <c:pt idx="11">
                  <c:v>8686824.1681635119</c:v>
                </c:pt>
                <c:pt idx="12">
                  <c:v>8260695.4242113335</c:v>
                </c:pt>
                <c:pt idx="13">
                  <c:v>7845774.06068186</c:v>
                </c:pt>
                <c:pt idx="14">
                  <c:v>7442327.0527734868</c:v>
                </c:pt>
                <c:pt idx="15">
                  <c:v>7049238.3640281428</c:v>
                </c:pt>
                <c:pt idx="16">
                  <c:v>6664688.9213905055</c:v>
                </c:pt>
                <c:pt idx="17">
                  <c:v>6285615.8052379554</c:v>
                </c:pt>
                <c:pt idx="18">
                  <c:v>5919102.3461054405</c:v>
                </c:pt>
                <c:pt idx="19">
                  <c:v>5566275.5427161697</c:v>
                </c:pt>
                <c:pt idx="20">
                  <c:v>5228158.2476631775</c:v>
                </c:pt>
                <c:pt idx="21">
                  <c:v>4902093.1216660282</c:v>
                </c:pt>
                <c:pt idx="22">
                  <c:v>4583970.5445760926</c:v>
                </c:pt>
                <c:pt idx="23">
                  <c:v>4273106.6446089698</c:v>
                </c:pt>
                <c:pt idx="24">
                  <c:v>3964953.8165536234</c:v>
                </c:pt>
                <c:pt idx="25">
                  <c:v>3659097.3706621686</c:v>
                </c:pt>
                <c:pt idx="26">
                  <c:v>3360181.3150658356</c:v>
                </c:pt>
                <c:pt idx="27">
                  <c:v>3068130.0396415014</c:v>
                </c:pt>
                <c:pt idx="28">
                  <c:v>2788165.6752653467</c:v>
                </c:pt>
                <c:pt idx="29">
                  <c:v>2521046.20680376</c:v>
                </c:pt>
                <c:pt idx="30">
                  <c:v>2265984.7122350549</c:v>
                </c:pt>
                <c:pt idx="31">
                  <c:v>2021163.5107718515</c:v>
                </c:pt>
                <c:pt idx="32">
                  <c:v>1785464.9103857202</c:v>
                </c:pt>
                <c:pt idx="33">
                  <c:v>1557557.8032156837</c:v>
                </c:pt>
                <c:pt idx="34">
                  <c:v>1337407.1209255196</c:v>
                </c:pt>
                <c:pt idx="35">
                  <c:v>1125344.2923697121</c:v>
                </c:pt>
                <c:pt idx="36">
                  <c:v>924554.50492541282</c:v>
                </c:pt>
                <c:pt idx="37">
                  <c:v>736880.71549804346</c:v>
                </c:pt>
                <c:pt idx="38">
                  <c:v>565011.33497852029</c:v>
                </c:pt>
                <c:pt idx="39">
                  <c:v>409932.51178559643</c:v>
                </c:pt>
                <c:pt idx="40">
                  <c:v>276096.02659899252</c:v>
                </c:pt>
                <c:pt idx="41">
                  <c:v>171160.96128391585</c:v>
                </c:pt>
                <c:pt idx="42">
                  <c:v>100058.11014308129</c:v>
                </c:pt>
                <c:pt idx="43">
                  <c:v>57711.512720223276</c:v>
                </c:pt>
                <c:pt idx="44">
                  <c:v>32911.180031588949</c:v>
                </c:pt>
                <c:pt idx="45">
                  <c:v>18214.198794202468</c:v>
                </c:pt>
                <c:pt idx="46">
                  <c:v>9890.1445711894066</c:v>
                </c:pt>
                <c:pt idx="47">
                  <c:v>5299.5848932855688</c:v>
                </c:pt>
                <c:pt idx="48">
                  <c:v>2884.7609479267408</c:v>
                </c:pt>
                <c:pt idx="49">
                  <c:v>1604.2530531113753</c:v>
                </c:pt>
                <c:pt idx="50">
                  <c:v>908.53670246669822</c:v>
                </c:pt>
                <c:pt idx="51">
                  <c:v>533.25266580818993</c:v>
                </c:pt>
                <c:pt idx="52">
                  <c:v>318.40934796964206</c:v>
                </c:pt>
                <c:pt idx="53">
                  <c:v>191.97584240474978</c:v>
                </c:pt>
                <c:pt idx="54">
                  <c:v>116.22811773462024</c:v>
                </c:pt>
                <c:pt idx="55">
                  <c:v>70.442808604661224</c:v>
                </c:pt>
                <c:pt idx="56">
                  <c:v>42.711134658483275</c:v>
                </c:pt>
                <c:pt idx="57">
                  <c:v>25.875730109119786</c:v>
                </c:pt>
                <c:pt idx="58">
                  <c:v>15.638188884181723</c:v>
                </c:pt>
                <c:pt idx="59">
                  <c:v>9.4093342514686089</c:v>
                </c:pt>
                <c:pt idx="60">
                  <c:v>5.6189330726854596</c:v>
                </c:pt>
                <c:pt idx="61">
                  <c:v>3.333937814529397</c:v>
                </c:pt>
                <c:pt idx="62">
                  <c:v>1.9661473946935371</c:v>
                </c:pt>
                <c:pt idx="63">
                  <c:v>1.1525334303878598</c:v>
                </c:pt>
                <c:pt idx="64">
                  <c:v>0.67075894091982236</c:v>
                </c:pt>
                <c:pt idx="65">
                  <c:v>0.38574070451592057</c:v>
                </c:pt>
                <c:pt idx="66">
                  <c:v>0.21850408621846468</c:v>
                </c:pt>
                <c:pt idx="67">
                  <c:v>0.12074933028171848</c:v>
                </c:pt>
                <c:pt idx="68">
                  <c:v>6.3184521608023694E-2</c:v>
                </c:pt>
                <c:pt idx="69">
                  <c:v>3.0025787029813233E-2</c:v>
                </c:pt>
                <c:pt idx="70">
                  <c:v>1.1999123190325863E-2</c:v>
                </c:pt>
                <c:pt idx="71">
                  <c:v>3.8370950165197639E-3</c:v>
                </c:pt>
                <c:pt idx="72">
                  <c:v>1.1202295118213667E-3</c:v>
                </c:pt>
                <c:pt idx="73">
                  <c:v>2.7728518450275753E-4</c:v>
                </c:pt>
                <c:pt idx="74">
                  <c:v>0</c:v>
                </c:pt>
                <c:pt idx="75">
                  <c:v>0</c:v>
                </c:pt>
                <c:pt idx="76">
                  <c:v>0</c:v>
                </c:pt>
                <c:pt idx="77">
                  <c:v>0</c:v>
                </c:pt>
                <c:pt idx="78">
                  <c:v>0</c:v>
                </c:pt>
                <c:pt idx="79">
                  <c:v>0</c:v>
                </c:pt>
                <c:pt idx="80">
                  <c:v>0</c:v>
                </c:pt>
                <c:pt idx="81">
                  <c:v>0</c:v>
                </c:pt>
                <c:pt idx="82">
                  <c:v>0</c:v>
                </c:pt>
                <c:pt idx="83">
                  <c:v>0</c:v>
                </c:pt>
                <c:pt idx="84">
                  <c:v>0</c:v>
                </c:pt>
                <c:pt idx="85">
                  <c:v>0</c:v>
                </c:pt>
              </c:numCache>
            </c:numRef>
          </c:val>
        </c:ser>
        <c:ser>
          <c:idx val="1"/>
          <c:order val="1"/>
          <c:tx>
            <c:strRef>
              <c:f>'M.Población Total'!$B$979</c:f>
              <c:strCache>
                <c:ptCount val="1"/>
                <c:pt idx="0">
                  <c:v>Población Total de Inactivos No Acreditados considerando Nivel de Reclamo</c:v>
                </c:pt>
              </c:strCache>
            </c:strRef>
          </c:tx>
          <c:cat>
            <c:numRef>
              <c:f>'M.Población Total'!$C$8:$CJ$8</c:f>
              <c:numCache>
                <c:formatCode>General_)</c:formatCode>
                <c:ptCount val="86"/>
                <c:pt idx="0">
                  <c:v>2016</c:v>
                </c:pt>
                <c:pt idx="1">
                  <c:v>2017</c:v>
                </c:pt>
                <c:pt idx="2">
                  <c:v>2018</c:v>
                </c:pt>
                <c:pt idx="3">
                  <c:v>2019</c:v>
                </c:pt>
                <c:pt idx="4">
                  <c:v>2020</c:v>
                </c:pt>
                <c:pt idx="5">
                  <c:v>2021</c:v>
                </c:pt>
                <c:pt idx="6">
                  <c:v>2022</c:v>
                </c:pt>
                <c:pt idx="7">
                  <c:v>2023</c:v>
                </c:pt>
                <c:pt idx="8">
                  <c:v>2024</c:v>
                </c:pt>
                <c:pt idx="9">
                  <c:v>2025</c:v>
                </c:pt>
                <c:pt idx="10">
                  <c:v>2026</c:v>
                </c:pt>
                <c:pt idx="11">
                  <c:v>2027</c:v>
                </c:pt>
                <c:pt idx="12">
                  <c:v>2028</c:v>
                </c:pt>
                <c:pt idx="13">
                  <c:v>2029</c:v>
                </c:pt>
                <c:pt idx="14">
                  <c:v>2030</c:v>
                </c:pt>
                <c:pt idx="15">
                  <c:v>2031</c:v>
                </c:pt>
                <c:pt idx="16">
                  <c:v>2032</c:v>
                </c:pt>
                <c:pt idx="17">
                  <c:v>2033</c:v>
                </c:pt>
                <c:pt idx="18">
                  <c:v>2034</c:v>
                </c:pt>
                <c:pt idx="19">
                  <c:v>2035</c:v>
                </c:pt>
                <c:pt idx="20">
                  <c:v>2036</c:v>
                </c:pt>
                <c:pt idx="21">
                  <c:v>2037</c:v>
                </c:pt>
                <c:pt idx="22">
                  <c:v>2038</c:v>
                </c:pt>
                <c:pt idx="23">
                  <c:v>2039</c:v>
                </c:pt>
                <c:pt idx="24">
                  <c:v>2040</c:v>
                </c:pt>
                <c:pt idx="25">
                  <c:v>2041</c:v>
                </c:pt>
                <c:pt idx="26">
                  <c:v>2042</c:v>
                </c:pt>
                <c:pt idx="27">
                  <c:v>2043</c:v>
                </c:pt>
                <c:pt idx="28">
                  <c:v>2044</c:v>
                </c:pt>
                <c:pt idx="29">
                  <c:v>2045</c:v>
                </c:pt>
                <c:pt idx="30">
                  <c:v>2046</c:v>
                </c:pt>
                <c:pt idx="31">
                  <c:v>2047</c:v>
                </c:pt>
                <c:pt idx="32">
                  <c:v>2048</c:v>
                </c:pt>
                <c:pt idx="33">
                  <c:v>2049</c:v>
                </c:pt>
                <c:pt idx="34">
                  <c:v>2050</c:v>
                </c:pt>
                <c:pt idx="35">
                  <c:v>2051</c:v>
                </c:pt>
                <c:pt idx="36">
                  <c:v>2052</c:v>
                </c:pt>
                <c:pt idx="37">
                  <c:v>2053</c:v>
                </c:pt>
                <c:pt idx="38">
                  <c:v>2054</c:v>
                </c:pt>
                <c:pt idx="39">
                  <c:v>2055</c:v>
                </c:pt>
                <c:pt idx="40">
                  <c:v>2056</c:v>
                </c:pt>
                <c:pt idx="41">
                  <c:v>2057</c:v>
                </c:pt>
                <c:pt idx="42">
                  <c:v>2058</c:v>
                </c:pt>
                <c:pt idx="43">
                  <c:v>2059</c:v>
                </c:pt>
                <c:pt idx="44">
                  <c:v>2060</c:v>
                </c:pt>
                <c:pt idx="45">
                  <c:v>2061</c:v>
                </c:pt>
                <c:pt idx="46">
                  <c:v>2062</c:v>
                </c:pt>
                <c:pt idx="47">
                  <c:v>2063</c:v>
                </c:pt>
                <c:pt idx="48">
                  <c:v>2064</c:v>
                </c:pt>
                <c:pt idx="49">
                  <c:v>2065</c:v>
                </c:pt>
                <c:pt idx="50">
                  <c:v>2066</c:v>
                </c:pt>
                <c:pt idx="51">
                  <c:v>2067</c:v>
                </c:pt>
                <c:pt idx="52">
                  <c:v>2068</c:v>
                </c:pt>
                <c:pt idx="53">
                  <c:v>2069</c:v>
                </c:pt>
                <c:pt idx="54">
                  <c:v>2070</c:v>
                </c:pt>
                <c:pt idx="55">
                  <c:v>2071</c:v>
                </c:pt>
                <c:pt idx="56">
                  <c:v>2072</c:v>
                </c:pt>
                <c:pt idx="57">
                  <c:v>2073</c:v>
                </c:pt>
                <c:pt idx="58">
                  <c:v>2074</c:v>
                </c:pt>
                <c:pt idx="59">
                  <c:v>2075</c:v>
                </c:pt>
                <c:pt idx="60">
                  <c:v>2076</c:v>
                </c:pt>
                <c:pt idx="61">
                  <c:v>2077</c:v>
                </c:pt>
                <c:pt idx="62">
                  <c:v>2078</c:v>
                </c:pt>
                <c:pt idx="63">
                  <c:v>2079</c:v>
                </c:pt>
                <c:pt idx="64">
                  <c:v>2080</c:v>
                </c:pt>
                <c:pt idx="65">
                  <c:v>2081</c:v>
                </c:pt>
                <c:pt idx="66">
                  <c:v>2082</c:v>
                </c:pt>
                <c:pt idx="67">
                  <c:v>2083</c:v>
                </c:pt>
                <c:pt idx="68">
                  <c:v>2084</c:v>
                </c:pt>
                <c:pt idx="69">
                  <c:v>2085</c:v>
                </c:pt>
                <c:pt idx="70">
                  <c:v>2086</c:v>
                </c:pt>
                <c:pt idx="71">
                  <c:v>2087</c:v>
                </c:pt>
                <c:pt idx="72">
                  <c:v>2088</c:v>
                </c:pt>
                <c:pt idx="73">
                  <c:v>2089</c:v>
                </c:pt>
                <c:pt idx="74">
                  <c:v>2090</c:v>
                </c:pt>
                <c:pt idx="75">
                  <c:v>2091</c:v>
                </c:pt>
                <c:pt idx="76">
                  <c:v>2092</c:v>
                </c:pt>
                <c:pt idx="77">
                  <c:v>2093</c:v>
                </c:pt>
                <c:pt idx="78">
                  <c:v>2094</c:v>
                </c:pt>
                <c:pt idx="79">
                  <c:v>2095</c:v>
                </c:pt>
                <c:pt idx="80">
                  <c:v>2096</c:v>
                </c:pt>
                <c:pt idx="81">
                  <c:v>2097</c:v>
                </c:pt>
                <c:pt idx="82">
                  <c:v>2098</c:v>
                </c:pt>
                <c:pt idx="83">
                  <c:v>2099</c:v>
                </c:pt>
                <c:pt idx="84">
                  <c:v>2100</c:v>
                </c:pt>
                <c:pt idx="85">
                  <c:v>2101</c:v>
                </c:pt>
              </c:numCache>
            </c:numRef>
          </c:cat>
          <c:val>
            <c:numRef>
              <c:f>'M.Población Total'!$C$1057:$CJ$1057</c:f>
              <c:numCache>
                <c:formatCode>_-* #,##0_-;\-* #,##0_-;_-* "-"??_-;_-@_-</c:formatCode>
                <c:ptCount val="86"/>
                <c:pt idx="0">
                  <c:v>42356044.861043297</c:v>
                </c:pt>
                <c:pt idx="1">
                  <c:v>41332674.667569906</c:v>
                </c:pt>
                <c:pt idx="2">
                  <c:v>40551882.905895382</c:v>
                </c:pt>
                <c:pt idx="3">
                  <c:v>39956242.34782587</c:v>
                </c:pt>
                <c:pt idx="4">
                  <c:v>39479278.735192671</c:v>
                </c:pt>
                <c:pt idx="5">
                  <c:v>39071350.353842162</c:v>
                </c:pt>
                <c:pt idx="6">
                  <c:v>38702466.990403965</c:v>
                </c:pt>
                <c:pt idx="7">
                  <c:v>38337087.185022764</c:v>
                </c:pt>
                <c:pt idx="8">
                  <c:v>37961097.699553438</c:v>
                </c:pt>
                <c:pt idx="9">
                  <c:v>37561163.416818857</c:v>
                </c:pt>
                <c:pt idx="10">
                  <c:v>37136046.984990582</c:v>
                </c:pt>
                <c:pt idx="11">
                  <c:v>36684417.764721401</c:v>
                </c:pt>
                <c:pt idx="12">
                  <c:v>36203772.261724934</c:v>
                </c:pt>
                <c:pt idx="13">
                  <c:v>35681541.117506504</c:v>
                </c:pt>
                <c:pt idx="14">
                  <c:v>35112925.280832522</c:v>
                </c:pt>
                <c:pt idx="15">
                  <c:v>34513625.177057497</c:v>
                </c:pt>
                <c:pt idx="16">
                  <c:v>33876885.979604781</c:v>
                </c:pt>
                <c:pt idx="17">
                  <c:v>33195187.822508931</c:v>
                </c:pt>
                <c:pt idx="18">
                  <c:v>32491331.279363599</c:v>
                </c:pt>
                <c:pt idx="19">
                  <c:v>31769608.361850638</c:v>
                </c:pt>
                <c:pt idx="20">
                  <c:v>31049050.230019156</c:v>
                </c:pt>
                <c:pt idx="21">
                  <c:v>30324899.868480723</c:v>
                </c:pt>
                <c:pt idx="22">
                  <c:v>29583964.872111443</c:v>
                </c:pt>
                <c:pt idx="23">
                  <c:v>28825360.514490902</c:v>
                </c:pt>
                <c:pt idx="24">
                  <c:v>28030428.600084618</c:v>
                </c:pt>
                <c:pt idx="25">
                  <c:v>27205959.444945935</c:v>
                </c:pt>
                <c:pt idx="26">
                  <c:v>26352008.795367416</c:v>
                </c:pt>
                <c:pt idx="27">
                  <c:v>25474191.178376127</c:v>
                </c:pt>
                <c:pt idx="28">
                  <c:v>24575590.275138456</c:v>
                </c:pt>
                <c:pt idx="29">
                  <c:v>23672439.303726077</c:v>
                </c:pt>
                <c:pt idx="30">
                  <c:v>22772764.316311996</c:v>
                </c:pt>
                <c:pt idx="31">
                  <c:v>21865197.135132119</c:v>
                </c:pt>
                <c:pt idx="32">
                  <c:v>20958698.925214056</c:v>
                </c:pt>
                <c:pt idx="33">
                  <c:v>20037696.504289407</c:v>
                </c:pt>
                <c:pt idx="34">
                  <c:v>19093084.687233668</c:v>
                </c:pt>
                <c:pt idx="35">
                  <c:v>18159145.448028162</c:v>
                </c:pt>
                <c:pt idx="36">
                  <c:v>17209651.756201684</c:v>
                </c:pt>
                <c:pt idx="37">
                  <c:v>16266370.226865536</c:v>
                </c:pt>
                <c:pt idx="38">
                  <c:v>15345746.366800908</c:v>
                </c:pt>
                <c:pt idx="39">
                  <c:v>14456185.143898884</c:v>
                </c:pt>
                <c:pt idx="40">
                  <c:v>13600768.150426202</c:v>
                </c:pt>
                <c:pt idx="41">
                  <c:v>12807742.78975592</c:v>
                </c:pt>
                <c:pt idx="42">
                  <c:v>12082618.631220357</c:v>
                </c:pt>
                <c:pt idx="43">
                  <c:v>11449241.032471113</c:v>
                </c:pt>
                <c:pt idx="44">
                  <c:v>10869304.554091662</c:v>
                </c:pt>
                <c:pt idx="45">
                  <c:v>10338812.633592006</c:v>
                </c:pt>
                <c:pt idx="46">
                  <c:v>9807132.759423539</c:v>
                </c:pt>
                <c:pt idx="47">
                  <c:v>9325567.0426368341</c:v>
                </c:pt>
                <c:pt idx="48">
                  <c:v>8873434.5536223575</c:v>
                </c:pt>
                <c:pt idx="49">
                  <c:v>8450983.7856644168</c:v>
                </c:pt>
                <c:pt idx="50">
                  <c:v>8045764.9090727605</c:v>
                </c:pt>
                <c:pt idx="51">
                  <c:v>7630500.9150809087</c:v>
                </c:pt>
                <c:pt idx="52">
                  <c:v>7213121.5911475243</c:v>
                </c:pt>
                <c:pt idx="53">
                  <c:v>6777419.744698097</c:v>
                </c:pt>
                <c:pt idx="54">
                  <c:v>6310583.8844013577</c:v>
                </c:pt>
                <c:pt idx="55">
                  <c:v>5856587.5940142628</c:v>
                </c:pt>
                <c:pt idx="56">
                  <c:v>5388988.9597885739</c:v>
                </c:pt>
                <c:pt idx="57">
                  <c:v>4943065.3932932075</c:v>
                </c:pt>
                <c:pt idx="58">
                  <c:v>4511258.8310713824</c:v>
                </c:pt>
                <c:pt idx="59">
                  <c:v>4093833.8609658931</c:v>
                </c:pt>
                <c:pt idx="60">
                  <c:v>3678227.9123245738</c:v>
                </c:pt>
                <c:pt idx="61">
                  <c:v>3268685.2222691858</c:v>
                </c:pt>
                <c:pt idx="62">
                  <c:v>2855263.6636858303</c:v>
                </c:pt>
                <c:pt idx="63">
                  <c:v>2447506.5073479037</c:v>
                </c:pt>
                <c:pt idx="64">
                  <c:v>2037858.237396948</c:v>
                </c:pt>
                <c:pt idx="65">
                  <c:v>1648365.1155303507</c:v>
                </c:pt>
                <c:pt idx="66">
                  <c:v>1275628.7731995368</c:v>
                </c:pt>
                <c:pt idx="67">
                  <c:v>937116.21526768873</c:v>
                </c:pt>
                <c:pt idx="68">
                  <c:v>627664.4031953949</c:v>
                </c:pt>
                <c:pt idx="69">
                  <c:v>361931.36118818232</c:v>
                </c:pt>
                <c:pt idx="70">
                  <c:v>164354.68198189311</c:v>
                </c:pt>
                <c:pt idx="71">
                  <c:v>55964.96462025043</c:v>
                </c:pt>
                <c:pt idx="72">
                  <c:v>17876.816616885888</c:v>
                </c:pt>
                <c:pt idx="73">
                  <c:v>5174.8871950108878</c:v>
                </c:pt>
                <c:pt idx="74">
                  <c:v>0</c:v>
                </c:pt>
                <c:pt idx="75">
                  <c:v>0</c:v>
                </c:pt>
                <c:pt idx="76">
                  <c:v>0</c:v>
                </c:pt>
                <c:pt idx="77">
                  <c:v>0</c:v>
                </c:pt>
                <c:pt idx="78">
                  <c:v>0</c:v>
                </c:pt>
                <c:pt idx="79">
                  <c:v>0</c:v>
                </c:pt>
                <c:pt idx="80">
                  <c:v>0</c:v>
                </c:pt>
                <c:pt idx="81">
                  <c:v>0</c:v>
                </c:pt>
                <c:pt idx="82">
                  <c:v>0</c:v>
                </c:pt>
                <c:pt idx="83">
                  <c:v>0</c:v>
                </c:pt>
                <c:pt idx="84">
                  <c:v>0</c:v>
                </c:pt>
                <c:pt idx="85">
                  <c:v>0</c:v>
                </c:pt>
              </c:numCache>
            </c:numRef>
          </c:val>
        </c:ser>
        <c:dLbls>
          <c:showLegendKey val="0"/>
          <c:showVal val="0"/>
          <c:showCatName val="0"/>
          <c:showSerName val="0"/>
          <c:showPercent val="0"/>
          <c:showBubbleSize val="0"/>
        </c:dLbls>
        <c:axId val="137348608"/>
        <c:axId val="137350528"/>
      </c:areaChart>
      <c:catAx>
        <c:axId val="137348608"/>
        <c:scaling>
          <c:orientation val="minMax"/>
        </c:scaling>
        <c:delete val="0"/>
        <c:axPos val="b"/>
        <c:title>
          <c:tx>
            <c:rich>
              <a:bodyPr/>
              <a:lstStyle/>
              <a:p>
                <a:pPr>
                  <a:defRPr/>
                </a:pPr>
                <a:r>
                  <a:rPr lang="es-MX"/>
                  <a:t>Año de proyección</a:t>
                </a:r>
              </a:p>
            </c:rich>
          </c:tx>
          <c:layout/>
          <c:overlay val="0"/>
        </c:title>
        <c:numFmt formatCode="General_)" sourceLinked="1"/>
        <c:majorTickMark val="out"/>
        <c:minorTickMark val="none"/>
        <c:tickLblPos val="nextTo"/>
        <c:txPr>
          <a:bodyPr rot="-5400000" vert="horz"/>
          <a:lstStyle/>
          <a:p>
            <a:pPr>
              <a:defRPr/>
            </a:pPr>
            <a:endParaRPr lang="es-MX"/>
          </a:p>
        </c:txPr>
        <c:crossAx val="137350528"/>
        <c:crosses val="autoZero"/>
        <c:auto val="1"/>
        <c:lblAlgn val="ctr"/>
        <c:lblOffset val="100"/>
        <c:tickLblSkip val="10"/>
        <c:tickMarkSkip val="10"/>
        <c:noMultiLvlLbl val="0"/>
      </c:catAx>
      <c:valAx>
        <c:axId val="137350528"/>
        <c:scaling>
          <c:orientation val="minMax"/>
        </c:scaling>
        <c:delete val="0"/>
        <c:axPos val="l"/>
        <c:majorGridlines>
          <c:spPr>
            <a:ln>
              <a:solidFill>
                <a:schemeClr val="bg1">
                  <a:lumMod val="95000"/>
                </a:schemeClr>
              </a:solidFill>
            </a:ln>
          </c:spPr>
        </c:majorGridlines>
        <c:title>
          <c:tx>
            <c:rich>
              <a:bodyPr/>
              <a:lstStyle/>
              <a:p>
                <a:pPr>
                  <a:defRPr/>
                </a:pPr>
                <a:r>
                  <a:rPr lang="es-MX" dirty="0" smtClean="0"/>
                  <a:t>Población</a:t>
                </a:r>
                <a:endParaRPr lang="es-MX" dirty="0"/>
              </a:p>
            </c:rich>
          </c:tx>
          <c:layout/>
          <c:overlay val="0"/>
        </c:title>
        <c:numFmt formatCode="_-* #,##0_-;\-* #,##0_-;_-* &quot;-&quot;??_-;_-@_-" sourceLinked="1"/>
        <c:majorTickMark val="none"/>
        <c:minorTickMark val="none"/>
        <c:tickLblPos val="nextTo"/>
        <c:crossAx val="137348608"/>
        <c:crosses val="autoZero"/>
        <c:crossBetween val="midCat"/>
      </c:valAx>
    </c:plotArea>
    <c:legend>
      <c:legendPos val="b"/>
      <c:layout>
        <c:manualLayout>
          <c:xMode val="edge"/>
          <c:yMode val="edge"/>
          <c:x val="1.3421346077260055E-2"/>
          <c:y val="0.77645478754197061"/>
          <c:w val="0.96304181600955796"/>
          <c:h val="0.21178186870441126"/>
        </c:manualLayout>
      </c:layout>
      <c:overlay val="0"/>
    </c:legend>
    <c:plotVisOnly val="1"/>
    <c:dispBlanksAs val="zero"/>
    <c:showDLblsOverMax val="0"/>
  </c:chart>
  <c:txPr>
    <a:bodyPr/>
    <a:lstStyle/>
    <a:p>
      <a:pPr>
        <a:defRPr sz="800">
          <a:latin typeface="Myriad Pro Light"/>
        </a:defRPr>
      </a:pPr>
      <a:endParaRPr lang="es-MX"/>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19"/>
    </mc:Choice>
    <mc:Fallback>
      <c:style val="19"/>
    </mc:Fallback>
  </mc:AlternateContent>
  <c:chart>
    <c:title>
      <c:tx>
        <c:rich>
          <a:bodyPr/>
          <a:lstStyle/>
          <a:p>
            <a:pPr>
              <a:defRPr/>
            </a:pPr>
            <a:r>
              <a:rPr lang="es-MX" dirty="0"/>
              <a:t>Saldo </a:t>
            </a:r>
            <a:r>
              <a:rPr lang="es-MX" dirty="0" smtClean="0"/>
              <a:t>SCV</a:t>
            </a:r>
            <a:endParaRPr lang="es-MX" dirty="0"/>
          </a:p>
        </c:rich>
      </c:tx>
      <c:layout/>
      <c:overlay val="0"/>
    </c:title>
    <c:autoTitleDeleted val="0"/>
    <c:plotArea>
      <c:layout>
        <c:manualLayout>
          <c:layoutTarget val="inner"/>
          <c:xMode val="edge"/>
          <c:yMode val="edge"/>
          <c:x val="0.204773023023023"/>
          <c:y val="0.13626861178649993"/>
          <c:w val="0.77615790790790795"/>
          <c:h val="0.46340442283200184"/>
        </c:manualLayout>
      </c:layout>
      <c:areaChart>
        <c:grouping val="stacked"/>
        <c:varyColors val="0"/>
        <c:ser>
          <c:idx val="0"/>
          <c:order val="0"/>
          <c:tx>
            <c:strRef>
              <c:f>'M.SSV Total'!$B$88</c:f>
              <c:strCache>
                <c:ptCount val="1"/>
                <c:pt idx="0">
                  <c:v>SSV Activos No Acreditados</c:v>
                </c:pt>
              </c:strCache>
            </c:strRef>
          </c:tx>
          <c:spPr>
            <a:solidFill>
              <a:schemeClr val="tx2"/>
            </a:solidFill>
          </c:spPr>
          <c:cat>
            <c:numRef>
              <c:f>'M.SSV Total'!$C$89:$CJ$89</c:f>
              <c:numCache>
                <c:formatCode>General_)</c:formatCode>
                <c:ptCount val="86"/>
                <c:pt idx="0">
                  <c:v>2016</c:v>
                </c:pt>
                <c:pt idx="1">
                  <c:v>2017</c:v>
                </c:pt>
                <c:pt idx="2">
                  <c:v>2018</c:v>
                </c:pt>
                <c:pt idx="3">
                  <c:v>2019</c:v>
                </c:pt>
                <c:pt idx="4">
                  <c:v>2020</c:v>
                </c:pt>
                <c:pt idx="5">
                  <c:v>2021</c:v>
                </c:pt>
                <c:pt idx="6">
                  <c:v>2022</c:v>
                </c:pt>
                <c:pt idx="7">
                  <c:v>2023</c:v>
                </c:pt>
                <c:pt idx="8">
                  <c:v>2024</c:v>
                </c:pt>
                <c:pt idx="9">
                  <c:v>2025</c:v>
                </c:pt>
                <c:pt idx="10">
                  <c:v>2026</c:v>
                </c:pt>
                <c:pt idx="11">
                  <c:v>2027</c:v>
                </c:pt>
                <c:pt idx="12">
                  <c:v>2028</c:v>
                </c:pt>
                <c:pt idx="13">
                  <c:v>2029</c:v>
                </c:pt>
                <c:pt idx="14">
                  <c:v>2030</c:v>
                </c:pt>
                <c:pt idx="15">
                  <c:v>2031</c:v>
                </c:pt>
                <c:pt idx="16">
                  <c:v>2032</c:v>
                </c:pt>
                <c:pt idx="17">
                  <c:v>2033</c:v>
                </c:pt>
                <c:pt idx="18">
                  <c:v>2034</c:v>
                </c:pt>
                <c:pt idx="19">
                  <c:v>2035</c:v>
                </c:pt>
                <c:pt idx="20">
                  <c:v>2036</c:v>
                </c:pt>
                <c:pt idx="21">
                  <c:v>2037</c:v>
                </c:pt>
                <c:pt idx="22">
                  <c:v>2038</c:v>
                </c:pt>
                <c:pt idx="23">
                  <c:v>2039</c:v>
                </c:pt>
                <c:pt idx="24">
                  <c:v>2040</c:v>
                </c:pt>
                <c:pt idx="25">
                  <c:v>2041</c:v>
                </c:pt>
                <c:pt idx="26">
                  <c:v>2042</c:v>
                </c:pt>
                <c:pt idx="27">
                  <c:v>2043</c:v>
                </c:pt>
                <c:pt idx="28">
                  <c:v>2044</c:v>
                </c:pt>
                <c:pt idx="29">
                  <c:v>2045</c:v>
                </c:pt>
                <c:pt idx="30">
                  <c:v>2046</c:v>
                </c:pt>
                <c:pt idx="31">
                  <c:v>2047</c:v>
                </c:pt>
                <c:pt idx="32">
                  <c:v>2048</c:v>
                </c:pt>
                <c:pt idx="33">
                  <c:v>2049</c:v>
                </c:pt>
                <c:pt idx="34">
                  <c:v>2050</c:v>
                </c:pt>
                <c:pt idx="35">
                  <c:v>2051</c:v>
                </c:pt>
                <c:pt idx="36">
                  <c:v>2052</c:v>
                </c:pt>
                <c:pt idx="37">
                  <c:v>2053</c:v>
                </c:pt>
                <c:pt idx="38">
                  <c:v>2054</c:v>
                </c:pt>
                <c:pt idx="39">
                  <c:v>2055</c:v>
                </c:pt>
                <c:pt idx="40">
                  <c:v>2056</c:v>
                </c:pt>
                <c:pt idx="41">
                  <c:v>2057</c:v>
                </c:pt>
                <c:pt idx="42">
                  <c:v>2058</c:v>
                </c:pt>
                <c:pt idx="43">
                  <c:v>2059</c:v>
                </c:pt>
                <c:pt idx="44">
                  <c:v>2060</c:v>
                </c:pt>
                <c:pt idx="45">
                  <c:v>2061</c:v>
                </c:pt>
                <c:pt idx="46">
                  <c:v>2062</c:v>
                </c:pt>
                <c:pt idx="47">
                  <c:v>2063</c:v>
                </c:pt>
                <c:pt idx="48">
                  <c:v>2064</c:v>
                </c:pt>
                <c:pt idx="49">
                  <c:v>2065</c:v>
                </c:pt>
                <c:pt idx="50">
                  <c:v>2066</c:v>
                </c:pt>
                <c:pt idx="51">
                  <c:v>2067</c:v>
                </c:pt>
                <c:pt idx="52">
                  <c:v>2068</c:v>
                </c:pt>
                <c:pt idx="53">
                  <c:v>2069</c:v>
                </c:pt>
                <c:pt idx="54">
                  <c:v>2070</c:v>
                </c:pt>
                <c:pt idx="55">
                  <c:v>2071</c:v>
                </c:pt>
                <c:pt idx="56">
                  <c:v>2072</c:v>
                </c:pt>
                <c:pt idx="57">
                  <c:v>2073</c:v>
                </c:pt>
                <c:pt idx="58">
                  <c:v>2074</c:v>
                </c:pt>
                <c:pt idx="59">
                  <c:v>2075</c:v>
                </c:pt>
                <c:pt idx="60">
                  <c:v>2076</c:v>
                </c:pt>
                <c:pt idx="61">
                  <c:v>2077</c:v>
                </c:pt>
                <c:pt idx="62">
                  <c:v>2078</c:v>
                </c:pt>
                <c:pt idx="63">
                  <c:v>2079</c:v>
                </c:pt>
                <c:pt idx="64">
                  <c:v>2080</c:v>
                </c:pt>
                <c:pt idx="65">
                  <c:v>2081</c:v>
                </c:pt>
                <c:pt idx="66">
                  <c:v>2082</c:v>
                </c:pt>
                <c:pt idx="67">
                  <c:v>2083</c:v>
                </c:pt>
                <c:pt idx="68">
                  <c:v>2084</c:v>
                </c:pt>
                <c:pt idx="69">
                  <c:v>2085</c:v>
                </c:pt>
                <c:pt idx="70">
                  <c:v>2086</c:v>
                </c:pt>
                <c:pt idx="71">
                  <c:v>2087</c:v>
                </c:pt>
                <c:pt idx="72">
                  <c:v>2088</c:v>
                </c:pt>
                <c:pt idx="73">
                  <c:v>2089</c:v>
                </c:pt>
                <c:pt idx="74">
                  <c:v>2090</c:v>
                </c:pt>
                <c:pt idx="75">
                  <c:v>2091</c:v>
                </c:pt>
                <c:pt idx="76">
                  <c:v>2092</c:v>
                </c:pt>
                <c:pt idx="77">
                  <c:v>2093</c:v>
                </c:pt>
                <c:pt idx="78">
                  <c:v>2094</c:v>
                </c:pt>
                <c:pt idx="79">
                  <c:v>2095</c:v>
                </c:pt>
                <c:pt idx="80">
                  <c:v>2096</c:v>
                </c:pt>
                <c:pt idx="81">
                  <c:v>2097</c:v>
                </c:pt>
                <c:pt idx="82">
                  <c:v>2098</c:v>
                </c:pt>
                <c:pt idx="83">
                  <c:v>2099</c:v>
                </c:pt>
                <c:pt idx="84">
                  <c:v>2100</c:v>
                </c:pt>
                <c:pt idx="85">
                  <c:v>2101</c:v>
                </c:pt>
              </c:numCache>
            </c:numRef>
          </c:cat>
          <c:val>
            <c:numRef>
              <c:f>'M.SSV Total'!$C$166:$CJ$166</c:f>
              <c:numCache>
                <c:formatCode>_-* #,##0_-;\-* #,##0_-;_-* "-"??_-;_-@_-</c:formatCode>
                <c:ptCount val="86"/>
                <c:pt idx="0">
                  <c:v>509685373536.1167</c:v>
                </c:pt>
                <c:pt idx="1">
                  <c:v>536487128451.20624</c:v>
                </c:pt>
                <c:pt idx="2">
                  <c:v>560578988058.6814</c:v>
                </c:pt>
                <c:pt idx="3">
                  <c:v>586948993068.55164</c:v>
                </c:pt>
                <c:pt idx="4">
                  <c:v>612420029323.88062</c:v>
                </c:pt>
                <c:pt idx="5">
                  <c:v>636420338795.40771</c:v>
                </c:pt>
                <c:pt idx="6">
                  <c:v>658792027451.31885</c:v>
                </c:pt>
                <c:pt idx="7">
                  <c:v>679142910551.17249</c:v>
                </c:pt>
                <c:pt idx="8">
                  <c:v>697516640879.65833</c:v>
                </c:pt>
                <c:pt idx="9">
                  <c:v>714007980341.49829</c:v>
                </c:pt>
                <c:pt idx="10">
                  <c:v>728725286362.72046</c:v>
                </c:pt>
                <c:pt idx="11">
                  <c:v>741593935135.31018</c:v>
                </c:pt>
                <c:pt idx="12">
                  <c:v>752527945264.90015</c:v>
                </c:pt>
                <c:pt idx="13">
                  <c:v>761272414986.80054</c:v>
                </c:pt>
                <c:pt idx="14">
                  <c:v>767861566704.07153</c:v>
                </c:pt>
                <c:pt idx="15">
                  <c:v>772184841381.67566</c:v>
                </c:pt>
                <c:pt idx="16">
                  <c:v>774066796384.5199</c:v>
                </c:pt>
                <c:pt idx="17">
                  <c:v>773182077074.67761</c:v>
                </c:pt>
                <c:pt idx="18">
                  <c:v>770209306049.17249</c:v>
                </c:pt>
                <c:pt idx="19">
                  <c:v>765401078440.26538</c:v>
                </c:pt>
                <c:pt idx="20">
                  <c:v>759103912703.36768</c:v>
                </c:pt>
                <c:pt idx="21">
                  <c:v>751055262949.96106</c:v>
                </c:pt>
                <c:pt idx="22">
                  <c:v>740703407631.95081</c:v>
                </c:pt>
                <c:pt idx="23">
                  <c:v>727964876360.2373</c:v>
                </c:pt>
                <c:pt idx="24">
                  <c:v>711959809435.3844</c:v>
                </c:pt>
                <c:pt idx="25">
                  <c:v>692272714924.28296</c:v>
                </c:pt>
                <c:pt idx="26">
                  <c:v>669409831573.58875</c:v>
                </c:pt>
                <c:pt idx="27">
                  <c:v>643174823224.55774</c:v>
                </c:pt>
                <c:pt idx="28">
                  <c:v>614431421905.04407</c:v>
                </c:pt>
                <c:pt idx="29">
                  <c:v>583461802171.9104</c:v>
                </c:pt>
                <c:pt idx="30">
                  <c:v>550182658660.78467</c:v>
                </c:pt>
                <c:pt idx="31">
                  <c:v>514167782905.95953</c:v>
                </c:pt>
                <c:pt idx="32">
                  <c:v>475252405165.68524</c:v>
                </c:pt>
                <c:pt idx="33">
                  <c:v>433167877921.46014</c:v>
                </c:pt>
                <c:pt idx="34">
                  <c:v>388124549151.38739</c:v>
                </c:pt>
                <c:pt idx="35">
                  <c:v>340420198558.67975</c:v>
                </c:pt>
                <c:pt idx="36">
                  <c:v>291273160182.17596</c:v>
                </c:pt>
                <c:pt idx="37">
                  <c:v>241601417778.45581</c:v>
                </c:pt>
                <c:pt idx="38">
                  <c:v>192751151438.69067</c:v>
                </c:pt>
                <c:pt idx="39">
                  <c:v>145622048273.51978</c:v>
                </c:pt>
                <c:pt idx="40">
                  <c:v>102391628476.94498</c:v>
                </c:pt>
                <c:pt idx="41">
                  <c:v>66564789309.069298</c:v>
                </c:pt>
                <c:pt idx="42">
                  <c:v>40986265986.437775</c:v>
                </c:pt>
                <c:pt idx="43">
                  <c:v>24939969396.062805</c:v>
                </c:pt>
                <c:pt idx="44">
                  <c:v>15021831000.730078</c:v>
                </c:pt>
                <c:pt idx="45">
                  <c:v>8801621930.8289757</c:v>
                </c:pt>
                <c:pt idx="46">
                  <c:v>5054862536.4068699</c:v>
                </c:pt>
                <c:pt idx="47">
                  <c:v>2871296153.6260257</c:v>
                </c:pt>
                <c:pt idx="48">
                  <c:v>1661021708.5148175</c:v>
                </c:pt>
                <c:pt idx="49">
                  <c:v>983713609.89033675</c:v>
                </c:pt>
                <c:pt idx="50">
                  <c:v>594554533.82619536</c:v>
                </c:pt>
                <c:pt idx="51">
                  <c:v>371121320.2874465</c:v>
                </c:pt>
                <c:pt idx="52">
                  <c:v>235445531.43226239</c:v>
                </c:pt>
                <c:pt idx="53">
                  <c:v>150767802.37649065</c:v>
                </c:pt>
                <c:pt idx="54">
                  <c:v>96941777.657010868</c:v>
                </c:pt>
                <c:pt idx="55">
                  <c:v>62408459.755439349</c:v>
                </c:pt>
                <c:pt idx="56">
                  <c:v>40196514.762826994</c:v>
                </c:pt>
                <c:pt idx="57">
                  <c:v>25870150.001300499</c:v>
                </c:pt>
                <c:pt idx="58">
                  <c:v>16610352.799097672</c:v>
                </c:pt>
                <c:pt idx="59">
                  <c:v>10618115.139054226</c:v>
                </c:pt>
                <c:pt idx="60">
                  <c:v>6739771.0989140728</c:v>
                </c:pt>
                <c:pt idx="61">
                  <c:v>4251348.0900359973</c:v>
                </c:pt>
                <c:pt idx="62">
                  <c:v>2664804.5403057542</c:v>
                </c:pt>
                <c:pt idx="63">
                  <c:v>1659637.6412318838</c:v>
                </c:pt>
                <c:pt idx="64">
                  <c:v>1024808.1431176874</c:v>
                </c:pt>
                <c:pt idx="65">
                  <c:v>624506.22244735411</c:v>
                </c:pt>
                <c:pt idx="66">
                  <c:v>373839.84429994103</c:v>
                </c:pt>
                <c:pt idx="67">
                  <c:v>217518.88274916739</c:v>
                </c:pt>
                <c:pt idx="68">
                  <c:v>119340.28781654438</c:v>
                </c:pt>
                <c:pt idx="69">
                  <c:v>59058.763636030722</c:v>
                </c:pt>
                <c:pt idx="70">
                  <c:v>24381.46595160148</c:v>
                </c:pt>
                <c:pt idx="71">
                  <c:v>7981.0944144565137</c:v>
                </c:pt>
                <c:pt idx="72">
                  <c:v>2374.9550974187446</c:v>
                </c:pt>
                <c:pt idx="73">
                  <c:v>594.0451178092228</c:v>
                </c:pt>
                <c:pt idx="74">
                  <c:v>0</c:v>
                </c:pt>
                <c:pt idx="75">
                  <c:v>0</c:v>
                </c:pt>
                <c:pt idx="76">
                  <c:v>0</c:v>
                </c:pt>
                <c:pt idx="77">
                  <c:v>0</c:v>
                </c:pt>
                <c:pt idx="78">
                  <c:v>0</c:v>
                </c:pt>
                <c:pt idx="79">
                  <c:v>0</c:v>
                </c:pt>
                <c:pt idx="80">
                  <c:v>0</c:v>
                </c:pt>
                <c:pt idx="81">
                  <c:v>0</c:v>
                </c:pt>
                <c:pt idx="82">
                  <c:v>0</c:v>
                </c:pt>
                <c:pt idx="83">
                  <c:v>0</c:v>
                </c:pt>
                <c:pt idx="84">
                  <c:v>0</c:v>
                </c:pt>
                <c:pt idx="85">
                  <c:v>0</c:v>
                </c:pt>
              </c:numCache>
            </c:numRef>
          </c:val>
        </c:ser>
        <c:ser>
          <c:idx val="1"/>
          <c:order val="1"/>
          <c:tx>
            <c:strRef>
              <c:f>'M.SSV Total'!$B$1548</c:f>
              <c:strCache>
                <c:ptCount val="1"/>
                <c:pt idx="0">
                  <c:v>SSV Inactivos No Acreditados considerando Nivel de Reclamo</c:v>
                </c:pt>
              </c:strCache>
            </c:strRef>
          </c:tx>
          <c:cat>
            <c:numRef>
              <c:f>'M.SSV Total'!$C$89:$CJ$89</c:f>
              <c:numCache>
                <c:formatCode>General_)</c:formatCode>
                <c:ptCount val="86"/>
                <c:pt idx="0">
                  <c:v>2016</c:v>
                </c:pt>
                <c:pt idx="1">
                  <c:v>2017</c:v>
                </c:pt>
                <c:pt idx="2">
                  <c:v>2018</c:v>
                </c:pt>
                <c:pt idx="3">
                  <c:v>2019</c:v>
                </c:pt>
                <c:pt idx="4">
                  <c:v>2020</c:v>
                </c:pt>
                <c:pt idx="5">
                  <c:v>2021</c:v>
                </c:pt>
                <c:pt idx="6">
                  <c:v>2022</c:v>
                </c:pt>
                <c:pt idx="7">
                  <c:v>2023</c:v>
                </c:pt>
                <c:pt idx="8">
                  <c:v>2024</c:v>
                </c:pt>
                <c:pt idx="9">
                  <c:v>2025</c:v>
                </c:pt>
                <c:pt idx="10">
                  <c:v>2026</c:v>
                </c:pt>
                <c:pt idx="11">
                  <c:v>2027</c:v>
                </c:pt>
                <c:pt idx="12">
                  <c:v>2028</c:v>
                </c:pt>
                <c:pt idx="13">
                  <c:v>2029</c:v>
                </c:pt>
                <c:pt idx="14">
                  <c:v>2030</c:v>
                </c:pt>
                <c:pt idx="15">
                  <c:v>2031</c:v>
                </c:pt>
                <c:pt idx="16">
                  <c:v>2032</c:v>
                </c:pt>
                <c:pt idx="17">
                  <c:v>2033</c:v>
                </c:pt>
                <c:pt idx="18">
                  <c:v>2034</c:v>
                </c:pt>
                <c:pt idx="19">
                  <c:v>2035</c:v>
                </c:pt>
                <c:pt idx="20">
                  <c:v>2036</c:v>
                </c:pt>
                <c:pt idx="21">
                  <c:v>2037</c:v>
                </c:pt>
                <c:pt idx="22">
                  <c:v>2038</c:v>
                </c:pt>
                <c:pt idx="23">
                  <c:v>2039</c:v>
                </c:pt>
                <c:pt idx="24">
                  <c:v>2040</c:v>
                </c:pt>
                <c:pt idx="25">
                  <c:v>2041</c:v>
                </c:pt>
                <c:pt idx="26">
                  <c:v>2042</c:v>
                </c:pt>
                <c:pt idx="27">
                  <c:v>2043</c:v>
                </c:pt>
                <c:pt idx="28">
                  <c:v>2044</c:v>
                </c:pt>
                <c:pt idx="29">
                  <c:v>2045</c:v>
                </c:pt>
                <c:pt idx="30">
                  <c:v>2046</c:v>
                </c:pt>
                <c:pt idx="31">
                  <c:v>2047</c:v>
                </c:pt>
                <c:pt idx="32">
                  <c:v>2048</c:v>
                </c:pt>
                <c:pt idx="33">
                  <c:v>2049</c:v>
                </c:pt>
                <c:pt idx="34">
                  <c:v>2050</c:v>
                </c:pt>
                <c:pt idx="35">
                  <c:v>2051</c:v>
                </c:pt>
                <c:pt idx="36">
                  <c:v>2052</c:v>
                </c:pt>
                <c:pt idx="37">
                  <c:v>2053</c:v>
                </c:pt>
                <c:pt idx="38">
                  <c:v>2054</c:v>
                </c:pt>
                <c:pt idx="39">
                  <c:v>2055</c:v>
                </c:pt>
                <c:pt idx="40">
                  <c:v>2056</c:v>
                </c:pt>
                <c:pt idx="41">
                  <c:v>2057</c:v>
                </c:pt>
                <c:pt idx="42">
                  <c:v>2058</c:v>
                </c:pt>
                <c:pt idx="43">
                  <c:v>2059</c:v>
                </c:pt>
                <c:pt idx="44">
                  <c:v>2060</c:v>
                </c:pt>
                <c:pt idx="45">
                  <c:v>2061</c:v>
                </c:pt>
                <c:pt idx="46">
                  <c:v>2062</c:v>
                </c:pt>
                <c:pt idx="47">
                  <c:v>2063</c:v>
                </c:pt>
                <c:pt idx="48">
                  <c:v>2064</c:v>
                </c:pt>
                <c:pt idx="49">
                  <c:v>2065</c:v>
                </c:pt>
                <c:pt idx="50">
                  <c:v>2066</c:v>
                </c:pt>
                <c:pt idx="51">
                  <c:v>2067</c:v>
                </c:pt>
                <c:pt idx="52">
                  <c:v>2068</c:v>
                </c:pt>
                <c:pt idx="53">
                  <c:v>2069</c:v>
                </c:pt>
                <c:pt idx="54">
                  <c:v>2070</c:v>
                </c:pt>
                <c:pt idx="55">
                  <c:v>2071</c:v>
                </c:pt>
                <c:pt idx="56">
                  <c:v>2072</c:v>
                </c:pt>
                <c:pt idx="57">
                  <c:v>2073</c:v>
                </c:pt>
                <c:pt idx="58">
                  <c:v>2074</c:v>
                </c:pt>
                <c:pt idx="59">
                  <c:v>2075</c:v>
                </c:pt>
                <c:pt idx="60">
                  <c:v>2076</c:v>
                </c:pt>
                <c:pt idx="61">
                  <c:v>2077</c:v>
                </c:pt>
                <c:pt idx="62">
                  <c:v>2078</c:v>
                </c:pt>
                <c:pt idx="63">
                  <c:v>2079</c:v>
                </c:pt>
                <c:pt idx="64">
                  <c:v>2080</c:v>
                </c:pt>
                <c:pt idx="65">
                  <c:v>2081</c:v>
                </c:pt>
                <c:pt idx="66">
                  <c:v>2082</c:v>
                </c:pt>
                <c:pt idx="67">
                  <c:v>2083</c:v>
                </c:pt>
                <c:pt idx="68">
                  <c:v>2084</c:v>
                </c:pt>
                <c:pt idx="69">
                  <c:v>2085</c:v>
                </c:pt>
                <c:pt idx="70">
                  <c:v>2086</c:v>
                </c:pt>
                <c:pt idx="71">
                  <c:v>2087</c:v>
                </c:pt>
                <c:pt idx="72">
                  <c:v>2088</c:v>
                </c:pt>
                <c:pt idx="73">
                  <c:v>2089</c:v>
                </c:pt>
                <c:pt idx="74">
                  <c:v>2090</c:v>
                </c:pt>
                <c:pt idx="75">
                  <c:v>2091</c:v>
                </c:pt>
                <c:pt idx="76">
                  <c:v>2092</c:v>
                </c:pt>
                <c:pt idx="77">
                  <c:v>2093</c:v>
                </c:pt>
                <c:pt idx="78">
                  <c:v>2094</c:v>
                </c:pt>
                <c:pt idx="79">
                  <c:v>2095</c:v>
                </c:pt>
                <c:pt idx="80">
                  <c:v>2096</c:v>
                </c:pt>
                <c:pt idx="81">
                  <c:v>2097</c:v>
                </c:pt>
                <c:pt idx="82">
                  <c:v>2098</c:v>
                </c:pt>
                <c:pt idx="83">
                  <c:v>2099</c:v>
                </c:pt>
                <c:pt idx="84">
                  <c:v>2100</c:v>
                </c:pt>
                <c:pt idx="85">
                  <c:v>2101</c:v>
                </c:pt>
              </c:numCache>
            </c:numRef>
          </c:cat>
          <c:val>
            <c:numRef>
              <c:f>'M.SSV Total'!$C$1626:$CJ$1626</c:f>
              <c:numCache>
                <c:formatCode>_-* #,##0_-;\-* #,##0_-;_-* "-"??_-;_-@_-</c:formatCode>
                <c:ptCount val="86"/>
                <c:pt idx="0">
                  <c:v>371884696660.40619</c:v>
                </c:pt>
                <c:pt idx="1">
                  <c:v>456735122330.83856</c:v>
                </c:pt>
                <c:pt idx="2">
                  <c:v>544525277998.52747</c:v>
                </c:pt>
                <c:pt idx="3">
                  <c:v>639361133789.4436</c:v>
                </c:pt>
                <c:pt idx="4">
                  <c:v>739942766560.45044</c:v>
                </c:pt>
                <c:pt idx="5">
                  <c:v>845791423280.72803</c:v>
                </c:pt>
                <c:pt idx="6">
                  <c:v>957004758086.3219</c:v>
                </c:pt>
                <c:pt idx="7">
                  <c:v>1073102884798.5763</c:v>
                </c:pt>
                <c:pt idx="8">
                  <c:v>1193885851985.3093</c:v>
                </c:pt>
                <c:pt idx="9">
                  <c:v>1319052508604.7908</c:v>
                </c:pt>
                <c:pt idx="10">
                  <c:v>1448697479458.4143</c:v>
                </c:pt>
                <c:pt idx="11">
                  <c:v>1582487999850.8379</c:v>
                </c:pt>
                <c:pt idx="12">
                  <c:v>1720274983373.6282</c:v>
                </c:pt>
                <c:pt idx="13">
                  <c:v>1861202701674.1572</c:v>
                </c:pt>
                <c:pt idx="14">
                  <c:v>2005003849537.0598</c:v>
                </c:pt>
                <c:pt idx="15">
                  <c:v>2151047336986.7375</c:v>
                </c:pt>
                <c:pt idx="16">
                  <c:v>2299295008094.3555</c:v>
                </c:pt>
                <c:pt idx="17">
                  <c:v>2448106564232.583</c:v>
                </c:pt>
                <c:pt idx="18">
                  <c:v>2597980456989.2339</c:v>
                </c:pt>
                <c:pt idx="19">
                  <c:v>2749103149871.1792</c:v>
                </c:pt>
                <c:pt idx="20">
                  <c:v>2902286954055.3828</c:v>
                </c:pt>
                <c:pt idx="21">
                  <c:v>3058116452094.4722</c:v>
                </c:pt>
                <c:pt idx="22">
                  <c:v>3215098139143.1299</c:v>
                </c:pt>
                <c:pt idx="23">
                  <c:v>3373478182329.2422</c:v>
                </c:pt>
                <c:pt idx="24">
                  <c:v>3531611542002.0996</c:v>
                </c:pt>
                <c:pt idx="25">
                  <c:v>3686739522872.2539</c:v>
                </c:pt>
                <c:pt idx="26">
                  <c:v>3839337997577.5225</c:v>
                </c:pt>
                <c:pt idx="27">
                  <c:v>3987217572960.0791</c:v>
                </c:pt>
                <c:pt idx="28">
                  <c:v>4129697800596.0264</c:v>
                </c:pt>
                <c:pt idx="29">
                  <c:v>4264156364740.8086</c:v>
                </c:pt>
                <c:pt idx="30">
                  <c:v>4390688182597.2139</c:v>
                </c:pt>
                <c:pt idx="31">
                  <c:v>4509627246281.1318</c:v>
                </c:pt>
                <c:pt idx="32">
                  <c:v>4621355282447.6143</c:v>
                </c:pt>
                <c:pt idx="33">
                  <c:v>4722268327757.832</c:v>
                </c:pt>
                <c:pt idx="34">
                  <c:v>4811534233108.8428</c:v>
                </c:pt>
                <c:pt idx="35">
                  <c:v>4891181663244.6953</c:v>
                </c:pt>
                <c:pt idx="36">
                  <c:v>4957407200922.2471</c:v>
                </c:pt>
                <c:pt idx="37">
                  <c:v>5013839481743.3525</c:v>
                </c:pt>
                <c:pt idx="38">
                  <c:v>5063270177834.8477</c:v>
                </c:pt>
                <c:pt idx="39">
                  <c:v>5109696369611.3877</c:v>
                </c:pt>
                <c:pt idx="40">
                  <c:v>5152485743127.5254</c:v>
                </c:pt>
                <c:pt idx="41">
                  <c:v>5200463951311.8779</c:v>
                </c:pt>
                <c:pt idx="42">
                  <c:v>5255909351313.3828</c:v>
                </c:pt>
                <c:pt idx="43">
                  <c:v>5327493394398.9814</c:v>
                </c:pt>
                <c:pt idx="44">
                  <c:v>5404204737863.459</c:v>
                </c:pt>
                <c:pt idx="45">
                  <c:v>5483044447675.1709</c:v>
                </c:pt>
                <c:pt idx="46">
                  <c:v>5546425486284.1094</c:v>
                </c:pt>
                <c:pt idx="47">
                  <c:v>5609766366990.1162</c:v>
                </c:pt>
                <c:pt idx="48">
                  <c:v>5666898097239.8535</c:v>
                </c:pt>
                <c:pt idx="49">
                  <c:v>5723560826047.4414</c:v>
                </c:pt>
                <c:pt idx="50">
                  <c:v>5774375914081.2354</c:v>
                </c:pt>
                <c:pt idx="51">
                  <c:v>5802737235158.8291</c:v>
                </c:pt>
                <c:pt idx="52">
                  <c:v>5815421856891.0059</c:v>
                </c:pt>
                <c:pt idx="53">
                  <c:v>5795363279180.3721</c:v>
                </c:pt>
                <c:pt idx="54">
                  <c:v>5725784722686.1045</c:v>
                </c:pt>
                <c:pt idx="55">
                  <c:v>5630940476976.2344</c:v>
                </c:pt>
                <c:pt idx="56">
                  <c:v>5487890272349.9131</c:v>
                </c:pt>
                <c:pt idx="57">
                  <c:v>5320265713862.8037</c:v>
                </c:pt>
                <c:pt idx="58">
                  <c:v>5124838627495.998</c:v>
                </c:pt>
                <c:pt idx="59">
                  <c:v>4901798011900.7021</c:v>
                </c:pt>
                <c:pt idx="60">
                  <c:v>4632372363261.7354</c:v>
                </c:pt>
                <c:pt idx="61">
                  <c:v>4322131989004.1797</c:v>
                </c:pt>
                <c:pt idx="62">
                  <c:v>3955162305044.6665</c:v>
                </c:pt>
                <c:pt idx="63">
                  <c:v>3545205547399.4102</c:v>
                </c:pt>
                <c:pt idx="64">
                  <c:v>3081720053077.0034</c:v>
                </c:pt>
                <c:pt idx="65">
                  <c:v>2598409925086.4297</c:v>
                </c:pt>
                <c:pt idx="66">
                  <c:v>2092278166814.1306</c:v>
                </c:pt>
                <c:pt idx="67">
                  <c:v>1596311270210.4666</c:v>
                </c:pt>
                <c:pt idx="68">
                  <c:v>1107294625117.5117</c:v>
                </c:pt>
                <c:pt idx="69">
                  <c:v>659186252334.17651</c:v>
                </c:pt>
                <c:pt idx="70">
                  <c:v>307518554737.55713</c:v>
                </c:pt>
                <c:pt idx="71">
                  <c:v>106753794974.51511</c:v>
                </c:pt>
                <c:pt idx="72">
                  <c:v>34543192181.768448</c:v>
                </c:pt>
                <c:pt idx="73">
                  <c:v>10027519560.664963</c:v>
                </c:pt>
                <c:pt idx="74">
                  <c:v>0</c:v>
                </c:pt>
                <c:pt idx="75">
                  <c:v>0</c:v>
                </c:pt>
                <c:pt idx="76">
                  <c:v>0</c:v>
                </c:pt>
                <c:pt idx="77">
                  <c:v>0</c:v>
                </c:pt>
                <c:pt idx="78">
                  <c:v>0</c:v>
                </c:pt>
                <c:pt idx="79">
                  <c:v>0</c:v>
                </c:pt>
                <c:pt idx="80">
                  <c:v>0</c:v>
                </c:pt>
                <c:pt idx="81">
                  <c:v>0</c:v>
                </c:pt>
                <c:pt idx="82">
                  <c:v>0</c:v>
                </c:pt>
                <c:pt idx="83">
                  <c:v>0</c:v>
                </c:pt>
                <c:pt idx="84">
                  <c:v>0</c:v>
                </c:pt>
                <c:pt idx="85">
                  <c:v>0</c:v>
                </c:pt>
              </c:numCache>
            </c:numRef>
          </c:val>
        </c:ser>
        <c:dLbls>
          <c:showLegendKey val="0"/>
          <c:showVal val="0"/>
          <c:showCatName val="0"/>
          <c:showSerName val="0"/>
          <c:showPercent val="0"/>
          <c:showBubbleSize val="0"/>
        </c:dLbls>
        <c:axId val="137382528"/>
        <c:axId val="137384704"/>
      </c:areaChart>
      <c:catAx>
        <c:axId val="137382528"/>
        <c:scaling>
          <c:orientation val="minMax"/>
        </c:scaling>
        <c:delete val="0"/>
        <c:axPos val="b"/>
        <c:title>
          <c:tx>
            <c:rich>
              <a:bodyPr/>
              <a:lstStyle/>
              <a:p>
                <a:pPr>
                  <a:defRPr/>
                </a:pPr>
                <a:r>
                  <a:rPr lang="es-MX"/>
                  <a:t>Año de proyección</a:t>
                </a:r>
              </a:p>
            </c:rich>
          </c:tx>
          <c:layout/>
          <c:overlay val="0"/>
        </c:title>
        <c:numFmt formatCode="General_)" sourceLinked="1"/>
        <c:majorTickMark val="out"/>
        <c:minorTickMark val="none"/>
        <c:tickLblPos val="nextTo"/>
        <c:txPr>
          <a:bodyPr rot="-5400000" vert="horz"/>
          <a:lstStyle/>
          <a:p>
            <a:pPr>
              <a:defRPr/>
            </a:pPr>
            <a:endParaRPr lang="es-MX"/>
          </a:p>
        </c:txPr>
        <c:crossAx val="137384704"/>
        <c:crosses val="autoZero"/>
        <c:auto val="1"/>
        <c:lblAlgn val="ctr"/>
        <c:lblOffset val="100"/>
        <c:tickLblSkip val="10"/>
        <c:tickMarkSkip val="10"/>
        <c:noMultiLvlLbl val="0"/>
      </c:catAx>
      <c:valAx>
        <c:axId val="137384704"/>
        <c:scaling>
          <c:orientation val="minMax"/>
        </c:scaling>
        <c:delete val="0"/>
        <c:axPos val="l"/>
        <c:majorGridlines>
          <c:spPr>
            <a:ln>
              <a:solidFill>
                <a:schemeClr val="bg1">
                  <a:lumMod val="95000"/>
                </a:schemeClr>
              </a:solidFill>
            </a:ln>
          </c:spPr>
        </c:majorGridlines>
        <c:title>
          <c:tx>
            <c:rich>
              <a:bodyPr/>
              <a:lstStyle/>
              <a:p>
                <a:pPr>
                  <a:defRPr/>
                </a:pPr>
                <a:r>
                  <a:rPr lang="es-MX" dirty="0" err="1" smtClean="0"/>
                  <a:t>bdp</a:t>
                </a:r>
                <a:endParaRPr lang="es-MX" dirty="0"/>
              </a:p>
            </c:rich>
          </c:tx>
          <c:layout/>
          <c:overlay val="0"/>
        </c:title>
        <c:numFmt formatCode="_-* #,##0_-;\-* #,##0_-;_-* &quot;-&quot;??_-;_-@_-" sourceLinked="1"/>
        <c:majorTickMark val="none"/>
        <c:minorTickMark val="none"/>
        <c:tickLblPos val="nextTo"/>
        <c:crossAx val="137382528"/>
        <c:crosses val="autoZero"/>
        <c:crossBetween val="midCat"/>
        <c:dispUnits>
          <c:builtInUnit val="millions"/>
        </c:dispUnits>
      </c:valAx>
    </c:plotArea>
    <c:legend>
      <c:legendPos val="b"/>
      <c:layout>
        <c:manualLayout>
          <c:xMode val="edge"/>
          <c:yMode val="edge"/>
          <c:x val="1.5304858622062923E-2"/>
          <c:y val="0.82549650727490254"/>
          <c:w val="0.97157606531262442"/>
          <c:h val="0.16274014897147929"/>
        </c:manualLayout>
      </c:layout>
      <c:overlay val="0"/>
    </c:legend>
    <c:plotVisOnly val="1"/>
    <c:dispBlanksAs val="zero"/>
    <c:showDLblsOverMax val="0"/>
  </c:chart>
  <c:txPr>
    <a:bodyPr/>
    <a:lstStyle/>
    <a:p>
      <a:pPr>
        <a:defRPr sz="800">
          <a:latin typeface="Myriad Pro Light"/>
        </a:defRPr>
      </a:pPr>
      <a:endParaRPr lang="es-MX"/>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18"/>
    </mc:Choice>
    <mc:Fallback>
      <c:style val="18"/>
    </mc:Fallback>
  </mc:AlternateContent>
  <c:chart>
    <c:title>
      <c:tx>
        <c:rich>
          <a:bodyPr/>
          <a:lstStyle/>
          <a:p>
            <a:pPr>
              <a:defRPr/>
            </a:pPr>
            <a:r>
              <a:rPr lang="en-US" dirty="0" err="1"/>
              <a:t>Decrementos</a:t>
            </a:r>
            <a:r>
              <a:rPr lang="en-US" dirty="0"/>
              <a:t> de </a:t>
            </a:r>
            <a:r>
              <a:rPr lang="en-US" dirty="0" err="1" smtClean="0"/>
              <a:t>población</a:t>
            </a:r>
            <a:endParaRPr lang="en-US" dirty="0"/>
          </a:p>
        </c:rich>
      </c:tx>
      <c:layout/>
      <c:overlay val="0"/>
    </c:title>
    <c:autoTitleDeleted val="0"/>
    <c:plotArea>
      <c:layout/>
      <c:areaChart>
        <c:grouping val="standard"/>
        <c:varyColors val="0"/>
        <c:ser>
          <c:idx val="0"/>
          <c:order val="0"/>
          <c:tx>
            <c:strRef>
              <c:f>'M.Población Total'!$B$1141</c:f>
              <c:strCache>
                <c:ptCount val="1"/>
                <c:pt idx="0">
                  <c:v>Decrementos de población por variables demográficas de acuerdo al nivel de reclamo</c:v>
                </c:pt>
              </c:strCache>
            </c:strRef>
          </c:tx>
          <c:cat>
            <c:numRef>
              <c:f>'M.Población Total'!$C$1142:$CJ$1142</c:f>
              <c:numCache>
                <c:formatCode>General_)</c:formatCode>
                <c:ptCount val="86"/>
                <c:pt idx="0">
                  <c:v>2016</c:v>
                </c:pt>
                <c:pt idx="1">
                  <c:v>2017</c:v>
                </c:pt>
                <c:pt idx="2">
                  <c:v>2018</c:v>
                </c:pt>
                <c:pt idx="3">
                  <c:v>2019</c:v>
                </c:pt>
                <c:pt idx="4">
                  <c:v>2020</c:v>
                </c:pt>
                <c:pt idx="5">
                  <c:v>2021</c:v>
                </c:pt>
                <c:pt idx="6">
                  <c:v>2022</c:v>
                </c:pt>
                <c:pt idx="7">
                  <c:v>2023</c:v>
                </c:pt>
                <c:pt idx="8">
                  <c:v>2024</c:v>
                </c:pt>
                <c:pt idx="9">
                  <c:v>2025</c:v>
                </c:pt>
                <c:pt idx="10">
                  <c:v>2026</c:v>
                </c:pt>
                <c:pt idx="11">
                  <c:v>2027</c:v>
                </c:pt>
                <c:pt idx="12">
                  <c:v>2028</c:v>
                </c:pt>
                <c:pt idx="13">
                  <c:v>2029</c:v>
                </c:pt>
                <c:pt idx="14">
                  <c:v>2030</c:v>
                </c:pt>
                <c:pt idx="15">
                  <c:v>2031</c:v>
                </c:pt>
                <c:pt idx="16">
                  <c:v>2032</c:v>
                </c:pt>
                <c:pt idx="17">
                  <c:v>2033</c:v>
                </c:pt>
                <c:pt idx="18">
                  <c:v>2034</c:v>
                </c:pt>
                <c:pt idx="19">
                  <c:v>2035</c:v>
                </c:pt>
                <c:pt idx="20">
                  <c:v>2036</c:v>
                </c:pt>
                <c:pt idx="21">
                  <c:v>2037</c:v>
                </c:pt>
                <c:pt idx="22">
                  <c:v>2038</c:v>
                </c:pt>
                <c:pt idx="23">
                  <c:v>2039</c:v>
                </c:pt>
                <c:pt idx="24">
                  <c:v>2040</c:v>
                </c:pt>
                <c:pt idx="25">
                  <c:v>2041</c:v>
                </c:pt>
                <c:pt idx="26">
                  <c:v>2042</c:v>
                </c:pt>
                <c:pt idx="27">
                  <c:v>2043</c:v>
                </c:pt>
                <c:pt idx="28">
                  <c:v>2044</c:v>
                </c:pt>
                <c:pt idx="29">
                  <c:v>2045</c:v>
                </c:pt>
                <c:pt idx="30">
                  <c:v>2046</c:v>
                </c:pt>
                <c:pt idx="31">
                  <c:v>2047</c:v>
                </c:pt>
                <c:pt idx="32">
                  <c:v>2048</c:v>
                </c:pt>
                <c:pt idx="33">
                  <c:v>2049</c:v>
                </c:pt>
                <c:pt idx="34">
                  <c:v>2050</c:v>
                </c:pt>
                <c:pt idx="35">
                  <c:v>2051</c:v>
                </c:pt>
                <c:pt idx="36">
                  <c:v>2052</c:v>
                </c:pt>
                <c:pt idx="37">
                  <c:v>2053</c:v>
                </c:pt>
                <c:pt idx="38">
                  <c:v>2054</c:v>
                </c:pt>
                <c:pt idx="39">
                  <c:v>2055</c:v>
                </c:pt>
                <c:pt idx="40">
                  <c:v>2056</c:v>
                </c:pt>
                <c:pt idx="41">
                  <c:v>2057</c:v>
                </c:pt>
                <c:pt idx="42">
                  <c:v>2058</c:v>
                </c:pt>
                <c:pt idx="43">
                  <c:v>2059</c:v>
                </c:pt>
                <c:pt idx="44">
                  <c:v>2060</c:v>
                </c:pt>
                <c:pt idx="45">
                  <c:v>2061</c:v>
                </c:pt>
                <c:pt idx="46">
                  <c:v>2062</c:v>
                </c:pt>
                <c:pt idx="47">
                  <c:v>2063</c:v>
                </c:pt>
                <c:pt idx="48">
                  <c:v>2064</c:v>
                </c:pt>
                <c:pt idx="49">
                  <c:v>2065</c:v>
                </c:pt>
                <c:pt idx="50">
                  <c:v>2066</c:v>
                </c:pt>
                <c:pt idx="51">
                  <c:v>2067</c:v>
                </c:pt>
                <c:pt idx="52">
                  <c:v>2068</c:v>
                </c:pt>
                <c:pt idx="53">
                  <c:v>2069</c:v>
                </c:pt>
                <c:pt idx="54">
                  <c:v>2070</c:v>
                </c:pt>
                <c:pt idx="55">
                  <c:v>2071</c:v>
                </c:pt>
                <c:pt idx="56">
                  <c:v>2072</c:v>
                </c:pt>
                <c:pt idx="57">
                  <c:v>2073</c:v>
                </c:pt>
                <c:pt idx="58">
                  <c:v>2074</c:v>
                </c:pt>
                <c:pt idx="59">
                  <c:v>2075</c:v>
                </c:pt>
                <c:pt idx="60">
                  <c:v>2076</c:v>
                </c:pt>
                <c:pt idx="61">
                  <c:v>2077</c:v>
                </c:pt>
                <c:pt idx="62">
                  <c:v>2078</c:v>
                </c:pt>
                <c:pt idx="63">
                  <c:v>2079</c:v>
                </c:pt>
                <c:pt idx="64">
                  <c:v>2080</c:v>
                </c:pt>
                <c:pt idx="65">
                  <c:v>2081</c:v>
                </c:pt>
                <c:pt idx="66">
                  <c:v>2082</c:v>
                </c:pt>
                <c:pt idx="67">
                  <c:v>2083</c:v>
                </c:pt>
                <c:pt idx="68">
                  <c:v>2084</c:v>
                </c:pt>
                <c:pt idx="69">
                  <c:v>2085</c:v>
                </c:pt>
                <c:pt idx="70">
                  <c:v>2086</c:v>
                </c:pt>
                <c:pt idx="71">
                  <c:v>2087</c:v>
                </c:pt>
                <c:pt idx="72">
                  <c:v>2088</c:v>
                </c:pt>
                <c:pt idx="73">
                  <c:v>2089</c:v>
                </c:pt>
                <c:pt idx="74">
                  <c:v>2090</c:v>
                </c:pt>
                <c:pt idx="75">
                  <c:v>2091</c:v>
                </c:pt>
                <c:pt idx="76">
                  <c:v>2092</c:v>
                </c:pt>
                <c:pt idx="77">
                  <c:v>2093</c:v>
                </c:pt>
                <c:pt idx="78">
                  <c:v>2094</c:v>
                </c:pt>
                <c:pt idx="79">
                  <c:v>2095</c:v>
                </c:pt>
                <c:pt idx="80">
                  <c:v>2096</c:v>
                </c:pt>
                <c:pt idx="81">
                  <c:v>2097</c:v>
                </c:pt>
                <c:pt idx="82">
                  <c:v>2098</c:v>
                </c:pt>
                <c:pt idx="83">
                  <c:v>2099</c:v>
                </c:pt>
                <c:pt idx="84">
                  <c:v>2100</c:v>
                </c:pt>
                <c:pt idx="85">
                  <c:v>2101</c:v>
                </c:pt>
              </c:numCache>
            </c:numRef>
          </c:cat>
          <c:val>
            <c:numRef>
              <c:f>'M.Población Total'!$C$1219:$CJ$1219</c:f>
              <c:numCache>
                <c:formatCode>_-* #,##0_-;\-* #,##0_-;_-* "-"??_-;_-@_-</c:formatCode>
                <c:ptCount val="86"/>
                <c:pt idx="0">
                  <c:v>2023108.4087791708</c:v>
                </c:pt>
                <c:pt idx="1">
                  <c:v>1536837.4688395921</c:v>
                </c:pt>
                <c:pt idx="2">
                  <c:v>1247311.804715516</c:v>
                </c:pt>
                <c:pt idx="3">
                  <c:v>1050288.3661038026</c:v>
                </c:pt>
                <c:pt idx="4">
                  <c:v>934644.24581035227</c:v>
                </c:pt>
                <c:pt idx="5">
                  <c:v>874158.31899857975</c:v>
                </c:pt>
                <c:pt idx="6">
                  <c:v>839459.38770298858</c:v>
                </c:pt>
                <c:pt idx="7">
                  <c:v>839850.99153456965</c:v>
                </c:pt>
                <c:pt idx="8">
                  <c:v>848259.46901326487</c:v>
                </c:pt>
                <c:pt idx="9">
                  <c:v>864355.77051873389</c:v>
                </c:pt>
                <c:pt idx="10">
                  <c:v>877925.78129394527</c:v>
                </c:pt>
                <c:pt idx="11">
                  <c:v>891133.05380454508</c:v>
                </c:pt>
                <c:pt idx="12">
                  <c:v>906774.24694867805</c:v>
                </c:pt>
                <c:pt idx="13">
                  <c:v>937152.50774790335</c:v>
                </c:pt>
                <c:pt idx="14">
                  <c:v>972062.84458235465</c:v>
                </c:pt>
                <c:pt idx="15">
                  <c:v>992388.79252035439</c:v>
                </c:pt>
                <c:pt idx="16">
                  <c:v>1021288.6400903597</c:v>
                </c:pt>
                <c:pt idx="17">
                  <c:v>1060771.2732484271</c:v>
                </c:pt>
                <c:pt idx="18">
                  <c:v>1070370.0022778157</c:v>
                </c:pt>
                <c:pt idx="19">
                  <c:v>1074549.7209022415</c:v>
                </c:pt>
                <c:pt idx="20">
                  <c:v>1058675.426884467</c:v>
                </c:pt>
                <c:pt idx="21">
                  <c:v>1050215.4875355945</c:v>
                </c:pt>
                <c:pt idx="22">
                  <c:v>1059057.5734592092</c:v>
                </c:pt>
                <c:pt idx="23">
                  <c:v>1069468.2575876547</c:v>
                </c:pt>
                <c:pt idx="24">
                  <c:v>1103084.7424616404</c:v>
                </c:pt>
                <c:pt idx="25">
                  <c:v>1130325.6010301332</c:v>
                </c:pt>
                <c:pt idx="26">
                  <c:v>1152866.7051748582</c:v>
                </c:pt>
                <c:pt idx="27">
                  <c:v>1169868.8924156302</c:v>
                </c:pt>
                <c:pt idx="28">
                  <c:v>1178565.2676138133</c:v>
                </c:pt>
                <c:pt idx="29">
                  <c:v>1170270.4398739622</c:v>
                </c:pt>
                <c:pt idx="30">
                  <c:v>1154736.4819827974</c:v>
                </c:pt>
                <c:pt idx="31">
                  <c:v>1152388.3826430724</c:v>
                </c:pt>
                <c:pt idx="32">
                  <c:v>1142196.8103041975</c:v>
                </c:pt>
                <c:pt idx="33">
                  <c:v>1148909.528094677</c:v>
                </c:pt>
                <c:pt idx="34">
                  <c:v>1164762.4993459121</c:v>
                </c:pt>
                <c:pt idx="35">
                  <c:v>1146002.0677613139</c:v>
                </c:pt>
                <c:pt idx="36">
                  <c:v>1150283.4792707772</c:v>
                </c:pt>
                <c:pt idx="37">
                  <c:v>1130955.3187635192</c:v>
                </c:pt>
                <c:pt idx="38">
                  <c:v>1092493.2405841434</c:v>
                </c:pt>
                <c:pt idx="39">
                  <c:v>1044640.0460949515</c:v>
                </c:pt>
                <c:pt idx="40">
                  <c:v>989253.47865928477</c:v>
                </c:pt>
                <c:pt idx="41">
                  <c:v>897960.42598535994</c:v>
                </c:pt>
                <c:pt idx="42">
                  <c:v>796227.00967639615</c:v>
                </c:pt>
                <c:pt idx="43">
                  <c:v>675724.19617210375</c:v>
                </c:pt>
                <c:pt idx="44">
                  <c:v>604736.811068082</c:v>
                </c:pt>
                <c:pt idx="45">
                  <c:v>545188.90173704526</c:v>
                </c:pt>
                <c:pt idx="46">
                  <c:v>540003.92839148035</c:v>
                </c:pt>
                <c:pt idx="47">
                  <c:v>486156.27646460885</c:v>
                </c:pt>
                <c:pt idx="48">
                  <c:v>454547.31295983371</c:v>
                </c:pt>
                <c:pt idx="49">
                  <c:v>423731.27585275884</c:v>
                </c:pt>
                <c:pt idx="50">
                  <c:v>405914.59294229775</c:v>
                </c:pt>
                <c:pt idx="51">
                  <c:v>415639.27802851074</c:v>
                </c:pt>
                <c:pt idx="52">
                  <c:v>417594.16725122184</c:v>
                </c:pt>
                <c:pt idx="53">
                  <c:v>435828.27995499398</c:v>
                </c:pt>
                <c:pt idx="54">
                  <c:v>466911.60802140873</c:v>
                </c:pt>
                <c:pt idx="55">
                  <c:v>454042.07569622505</c:v>
                </c:pt>
                <c:pt idx="56">
                  <c:v>467626.36589963478</c:v>
                </c:pt>
                <c:pt idx="57">
                  <c:v>445940.40189991589</c:v>
                </c:pt>
                <c:pt idx="58">
                  <c:v>431816.7997630501</c:v>
                </c:pt>
                <c:pt idx="59">
                  <c:v>417431.19896012236</c:v>
                </c:pt>
                <c:pt idx="60">
                  <c:v>415609.73904249771</c:v>
                </c:pt>
                <c:pt idx="61">
                  <c:v>409544.97505064623</c:v>
                </c:pt>
                <c:pt idx="62">
                  <c:v>413422.92637377552</c:v>
                </c:pt>
                <c:pt idx="63">
                  <c:v>407757.96995189047</c:v>
                </c:pt>
                <c:pt idx="64">
                  <c:v>409648.75172544568</c:v>
                </c:pt>
                <c:pt idx="65">
                  <c:v>389493.40688483376</c:v>
                </c:pt>
                <c:pt idx="66">
                  <c:v>372736.50956743205</c:v>
                </c:pt>
                <c:pt idx="67">
                  <c:v>338512.65568660398</c:v>
                </c:pt>
                <c:pt idx="68">
                  <c:v>309451.86963710253</c:v>
                </c:pt>
                <c:pt idx="69">
                  <c:v>265733.07516594708</c:v>
                </c:pt>
                <c:pt idx="70">
                  <c:v>197576.69723295307</c:v>
                </c:pt>
                <c:pt idx="71">
                  <c:v>108389.72552367084</c:v>
                </c:pt>
                <c:pt idx="72">
                  <c:v>38088.150720230049</c:v>
                </c:pt>
                <c:pt idx="73">
                  <c:v>12701.930264819326</c:v>
                </c:pt>
                <c:pt idx="74">
                  <c:v>5174.8874722960727</c:v>
                </c:pt>
                <c:pt idx="75">
                  <c:v>0</c:v>
                </c:pt>
                <c:pt idx="76">
                  <c:v>0</c:v>
                </c:pt>
                <c:pt idx="77">
                  <c:v>0</c:v>
                </c:pt>
                <c:pt idx="78">
                  <c:v>0</c:v>
                </c:pt>
                <c:pt idx="79">
                  <c:v>0</c:v>
                </c:pt>
                <c:pt idx="80">
                  <c:v>0</c:v>
                </c:pt>
                <c:pt idx="81">
                  <c:v>0</c:v>
                </c:pt>
                <c:pt idx="82">
                  <c:v>0</c:v>
                </c:pt>
                <c:pt idx="83">
                  <c:v>0</c:v>
                </c:pt>
                <c:pt idx="84">
                  <c:v>0</c:v>
                </c:pt>
                <c:pt idx="85">
                  <c:v>0</c:v>
                </c:pt>
              </c:numCache>
            </c:numRef>
          </c:val>
        </c:ser>
        <c:dLbls>
          <c:showLegendKey val="0"/>
          <c:showVal val="0"/>
          <c:showCatName val="0"/>
          <c:showSerName val="0"/>
          <c:showPercent val="0"/>
          <c:showBubbleSize val="0"/>
        </c:dLbls>
        <c:axId val="138037504"/>
        <c:axId val="138039680"/>
      </c:areaChart>
      <c:catAx>
        <c:axId val="138037504"/>
        <c:scaling>
          <c:orientation val="minMax"/>
        </c:scaling>
        <c:delete val="0"/>
        <c:axPos val="b"/>
        <c:title>
          <c:tx>
            <c:rich>
              <a:bodyPr/>
              <a:lstStyle/>
              <a:p>
                <a:pPr>
                  <a:defRPr/>
                </a:pPr>
                <a:r>
                  <a:rPr lang="es-MX"/>
                  <a:t>Año de proyección</a:t>
                </a:r>
              </a:p>
            </c:rich>
          </c:tx>
          <c:layout/>
          <c:overlay val="0"/>
        </c:title>
        <c:numFmt formatCode="General_)" sourceLinked="1"/>
        <c:majorTickMark val="none"/>
        <c:minorTickMark val="none"/>
        <c:tickLblPos val="nextTo"/>
        <c:txPr>
          <a:bodyPr rot="-5400000" vert="horz"/>
          <a:lstStyle/>
          <a:p>
            <a:pPr>
              <a:defRPr/>
            </a:pPr>
            <a:endParaRPr lang="es-MX"/>
          </a:p>
        </c:txPr>
        <c:crossAx val="138039680"/>
        <c:crosses val="autoZero"/>
        <c:auto val="1"/>
        <c:lblAlgn val="ctr"/>
        <c:lblOffset val="100"/>
        <c:tickLblSkip val="10"/>
        <c:tickMarkSkip val="10"/>
        <c:noMultiLvlLbl val="0"/>
      </c:catAx>
      <c:valAx>
        <c:axId val="138039680"/>
        <c:scaling>
          <c:orientation val="minMax"/>
          <c:max val="3000000"/>
        </c:scaling>
        <c:delete val="0"/>
        <c:axPos val="l"/>
        <c:majorGridlines>
          <c:spPr>
            <a:ln>
              <a:solidFill>
                <a:schemeClr val="bg1">
                  <a:lumMod val="95000"/>
                </a:schemeClr>
              </a:solidFill>
            </a:ln>
          </c:spPr>
        </c:majorGridlines>
        <c:title>
          <c:tx>
            <c:rich>
              <a:bodyPr/>
              <a:lstStyle/>
              <a:p>
                <a:pPr>
                  <a:defRPr/>
                </a:pPr>
                <a:r>
                  <a:rPr lang="es-MX"/>
                  <a:t>Población</a:t>
                </a:r>
              </a:p>
            </c:rich>
          </c:tx>
          <c:layout/>
          <c:overlay val="0"/>
        </c:title>
        <c:numFmt formatCode="_-* #,##0_-;\-* #,##0_-;_-* &quot;-&quot;??_-;_-@_-" sourceLinked="1"/>
        <c:majorTickMark val="none"/>
        <c:minorTickMark val="none"/>
        <c:tickLblPos val="nextTo"/>
        <c:crossAx val="138037504"/>
        <c:crosses val="autoZero"/>
        <c:crossBetween val="midCat"/>
      </c:valAx>
    </c:plotArea>
    <c:plotVisOnly val="1"/>
    <c:dispBlanksAs val="zero"/>
    <c:showDLblsOverMax val="0"/>
  </c:chart>
  <c:txPr>
    <a:bodyPr/>
    <a:lstStyle/>
    <a:p>
      <a:pPr>
        <a:defRPr sz="1000">
          <a:latin typeface="Myriad Pro Light"/>
        </a:defRPr>
      </a:pPr>
      <a:endParaRPr lang="es-MX"/>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19"/>
    </mc:Choice>
    <mc:Fallback>
      <c:style val="19"/>
    </mc:Fallback>
  </mc:AlternateContent>
  <c:chart>
    <c:title>
      <c:tx>
        <c:rich>
          <a:bodyPr/>
          <a:lstStyle/>
          <a:p>
            <a:pPr>
              <a:defRPr/>
            </a:pPr>
            <a:r>
              <a:rPr lang="en-US" dirty="0" err="1" smtClean="0"/>
              <a:t>Entregas</a:t>
            </a:r>
            <a:r>
              <a:rPr lang="en-US" baseline="0" dirty="0" smtClean="0"/>
              <a:t> de</a:t>
            </a:r>
            <a:r>
              <a:rPr lang="en-US" dirty="0" smtClean="0"/>
              <a:t> </a:t>
            </a:r>
            <a:r>
              <a:rPr lang="en-US" dirty="0" err="1" smtClean="0"/>
              <a:t>saldo</a:t>
            </a:r>
            <a:endParaRPr lang="en-US" dirty="0"/>
          </a:p>
        </c:rich>
      </c:tx>
      <c:layout/>
      <c:overlay val="0"/>
    </c:title>
    <c:autoTitleDeleted val="0"/>
    <c:plotArea>
      <c:layout/>
      <c:areaChart>
        <c:grouping val="standard"/>
        <c:varyColors val="0"/>
        <c:ser>
          <c:idx val="0"/>
          <c:order val="0"/>
          <c:tx>
            <c:strRef>
              <c:f>'M.SSV Total'!$B$1710</c:f>
              <c:strCache>
                <c:ptCount val="1"/>
                <c:pt idx="0">
                  <c:v>Salidas SSV por variables demográficas de acuerdo al nivel de reclamo</c:v>
                </c:pt>
              </c:strCache>
            </c:strRef>
          </c:tx>
          <c:cat>
            <c:numRef>
              <c:f>'M.SSV Total'!$C$1711:$CJ$1711</c:f>
              <c:numCache>
                <c:formatCode>General_)</c:formatCode>
                <c:ptCount val="86"/>
                <c:pt idx="0">
                  <c:v>2016</c:v>
                </c:pt>
                <c:pt idx="1">
                  <c:v>2017</c:v>
                </c:pt>
                <c:pt idx="2">
                  <c:v>2018</c:v>
                </c:pt>
                <c:pt idx="3">
                  <c:v>2019</c:v>
                </c:pt>
                <c:pt idx="4">
                  <c:v>2020</c:v>
                </c:pt>
                <c:pt idx="5">
                  <c:v>2021</c:v>
                </c:pt>
                <c:pt idx="6">
                  <c:v>2022</c:v>
                </c:pt>
                <c:pt idx="7">
                  <c:v>2023</c:v>
                </c:pt>
                <c:pt idx="8">
                  <c:v>2024</c:v>
                </c:pt>
                <c:pt idx="9">
                  <c:v>2025</c:v>
                </c:pt>
                <c:pt idx="10">
                  <c:v>2026</c:v>
                </c:pt>
                <c:pt idx="11">
                  <c:v>2027</c:v>
                </c:pt>
                <c:pt idx="12">
                  <c:v>2028</c:v>
                </c:pt>
                <c:pt idx="13">
                  <c:v>2029</c:v>
                </c:pt>
                <c:pt idx="14">
                  <c:v>2030</c:v>
                </c:pt>
                <c:pt idx="15">
                  <c:v>2031</c:v>
                </c:pt>
                <c:pt idx="16">
                  <c:v>2032</c:v>
                </c:pt>
                <c:pt idx="17">
                  <c:v>2033</c:v>
                </c:pt>
                <c:pt idx="18">
                  <c:v>2034</c:v>
                </c:pt>
                <c:pt idx="19">
                  <c:v>2035</c:v>
                </c:pt>
                <c:pt idx="20">
                  <c:v>2036</c:v>
                </c:pt>
                <c:pt idx="21">
                  <c:v>2037</c:v>
                </c:pt>
                <c:pt idx="22">
                  <c:v>2038</c:v>
                </c:pt>
                <c:pt idx="23">
                  <c:v>2039</c:v>
                </c:pt>
                <c:pt idx="24">
                  <c:v>2040</c:v>
                </c:pt>
                <c:pt idx="25">
                  <c:v>2041</c:v>
                </c:pt>
                <c:pt idx="26">
                  <c:v>2042</c:v>
                </c:pt>
                <c:pt idx="27">
                  <c:v>2043</c:v>
                </c:pt>
                <c:pt idx="28">
                  <c:v>2044</c:v>
                </c:pt>
                <c:pt idx="29">
                  <c:v>2045</c:v>
                </c:pt>
                <c:pt idx="30">
                  <c:v>2046</c:v>
                </c:pt>
                <c:pt idx="31">
                  <c:v>2047</c:v>
                </c:pt>
                <c:pt idx="32">
                  <c:v>2048</c:v>
                </c:pt>
                <c:pt idx="33">
                  <c:v>2049</c:v>
                </c:pt>
                <c:pt idx="34">
                  <c:v>2050</c:v>
                </c:pt>
                <c:pt idx="35">
                  <c:v>2051</c:v>
                </c:pt>
                <c:pt idx="36">
                  <c:v>2052</c:v>
                </c:pt>
                <c:pt idx="37">
                  <c:v>2053</c:v>
                </c:pt>
                <c:pt idx="38">
                  <c:v>2054</c:v>
                </c:pt>
                <c:pt idx="39">
                  <c:v>2055</c:v>
                </c:pt>
                <c:pt idx="40">
                  <c:v>2056</c:v>
                </c:pt>
                <c:pt idx="41">
                  <c:v>2057</c:v>
                </c:pt>
                <c:pt idx="42">
                  <c:v>2058</c:v>
                </c:pt>
                <c:pt idx="43">
                  <c:v>2059</c:v>
                </c:pt>
                <c:pt idx="44">
                  <c:v>2060</c:v>
                </c:pt>
                <c:pt idx="45">
                  <c:v>2061</c:v>
                </c:pt>
                <c:pt idx="46">
                  <c:v>2062</c:v>
                </c:pt>
                <c:pt idx="47">
                  <c:v>2063</c:v>
                </c:pt>
                <c:pt idx="48">
                  <c:v>2064</c:v>
                </c:pt>
                <c:pt idx="49">
                  <c:v>2065</c:v>
                </c:pt>
                <c:pt idx="50">
                  <c:v>2066</c:v>
                </c:pt>
                <c:pt idx="51">
                  <c:v>2067</c:v>
                </c:pt>
                <c:pt idx="52">
                  <c:v>2068</c:v>
                </c:pt>
                <c:pt idx="53">
                  <c:v>2069</c:v>
                </c:pt>
                <c:pt idx="54">
                  <c:v>2070</c:v>
                </c:pt>
                <c:pt idx="55">
                  <c:v>2071</c:v>
                </c:pt>
                <c:pt idx="56">
                  <c:v>2072</c:v>
                </c:pt>
                <c:pt idx="57">
                  <c:v>2073</c:v>
                </c:pt>
                <c:pt idx="58">
                  <c:v>2074</c:v>
                </c:pt>
                <c:pt idx="59">
                  <c:v>2075</c:v>
                </c:pt>
                <c:pt idx="60">
                  <c:v>2076</c:v>
                </c:pt>
                <c:pt idx="61">
                  <c:v>2077</c:v>
                </c:pt>
                <c:pt idx="62">
                  <c:v>2078</c:v>
                </c:pt>
                <c:pt idx="63">
                  <c:v>2079</c:v>
                </c:pt>
                <c:pt idx="64">
                  <c:v>2080</c:v>
                </c:pt>
                <c:pt idx="65">
                  <c:v>2081</c:v>
                </c:pt>
                <c:pt idx="66">
                  <c:v>2082</c:v>
                </c:pt>
                <c:pt idx="67">
                  <c:v>2083</c:v>
                </c:pt>
                <c:pt idx="68">
                  <c:v>2084</c:v>
                </c:pt>
                <c:pt idx="69">
                  <c:v>2085</c:v>
                </c:pt>
                <c:pt idx="70">
                  <c:v>2086</c:v>
                </c:pt>
                <c:pt idx="71">
                  <c:v>2087</c:v>
                </c:pt>
                <c:pt idx="72">
                  <c:v>2088</c:v>
                </c:pt>
                <c:pt idx="73">
                  <c:v>2089</c:v>
                </c:pt>
                <c:pt idx="74">
                  <c:v>2090</c:v>
                </c:pt>
                <c:pt idx="75">
                  <c:v>2091</c:v>
                </c:pt>
                <c:pt idx="76">
                  <c:v>2092</c:v>
                </c:pt>
                <c:pt idx="77">
                  <c:v>2093</c:v>
                </c:pt>
                <c:pt idx="78">
                  <c:v>2094</c:v>
                </c:pt>
                <c:pt idx="79">
                  <c:v>2095</c:v>
                </c:pt>
                <c:pt idx="80">
                  <c:v>2096</c:v>
                </c:pt>
                <c:pt idx="81">
                  <c:v>2097</c:v>
                </c:pt>
                <c:pt idx="82">
                  <c:v>2098</c:v>
                </c:pt>
                <c:pt idx="83">
                  <c:v>2099</c:v>
                </c:pt>
                <c:pt idx="84">
                  <c:v>2100</c:v>
                </c:pt>
                <c:pt idx="85">
                  <c:v>2101</c:v>
                </c:pt>
              </c:numCache>
            </c:numRef>
          </c:cat>
          <c:val>
            <c:numRef>
              <c:f>'M.SSV Total'!$C$1788:$CJ$1788</c:f>
              <c:numCache>
                <c:formatCode>_-* #,##0_-;\-* #,##0_-;_-* "-"??_-;_-@_-</c:formatCode>
                <c:ptCount val="86"/>
                <c:pt idx="0">
                  <c:v>17271257299.019909</c:v>
                </c:pt>
                <c:pt idx="1">
                  <c:v>17031680386.134995</c:v>
                </c:pt>
                <c:pt idx="2">
                  <c:v>17690902121.985657</c:v>
                </c:pt>
                <c:pt idx="3">
                  <c:v>18706054257.509686</c:v>
                </c:pt>
                <c:pt idx="4">
                  <c:v>20360310101.520458</c:v>
                </c:pt>
                <c:pt idx="5">
                  <c:v>23127199031.770428</c:v>
                </c:pt>
                <c:pt idx="6">
                  <c:v>25985294397.944237</c:v>
                </c:pt>
                <c:pt idx="7">
                  <c:v>29760069395.154274</c:v>
                </c:pt>
                <c:pt idx="8">
                  <c:v>33730614453.312767</c:v>
                </c:pt>
                <c:pt idx="9">
                  <c:v>37988488529.053482</c:v>
                </c:pt>
                <c:pt idx="10">
                  <c:v>42154315375.172234</c:v>
                </c:pt>
                <c:pt idx="11">
                  <c:v>46883209312.630127</c:v>
                </c:pt>
                <c:pt idx="12">
                  <c:v>51996509926.835434</c:v>
                </c:pt>
                <c:pt idx="13">
                  <c:v>58360822551.795273</c:v>
                </c:pt>
                <c:pt idx="14">
                  <c:v>65040469910.388367</c:v>
                </c:pt>
                <c:pt idx="15">
                  <c:v>72540346458.243515</c:v>
                </c:pt>
                <c:pt idx="16">
                  <c:v>80277397884.118652</c:v>
                </c:pt>
                <c:pt idx="17">
                  <c:v>89985437959.546646</c:v>
                </c:pt>
                <c:pt idx="18">
                  <c:v>98432686095.718719</c:v>
                </c:pt>
                <c:pt idx="19">
                  <c:v>106442582841.92935</c:v>
                </c:pt>
                <c:pt idx="20">
                  <c:v>113328450853.25545</c:v>
                </c:pt>
                <c:pt idx="21">
                  <c:v>119981254374.16559</c:v>
                </c:pt>
                <c:pt idx="22">
                  <c:v>128776580148.89333</c:v>
                </c:pt>
                <c:pt idx="23">
                  <c:v>137350356229.7878</c:v>
                </c:pt>
                <c:pt idx="24">
                  <c:v>148355394116.9252</c:v>
                </c:pt>
                <c:pt idx="25">
                  <c:v>162311411586.07434</c:v>
                </c:pt>
                <c:pt idx="26">
                  <c:v>174841227751.50323</c:v>
                </c:pt>
                <c:pt idx="27">
                  <c:v>189409858177.95663</c:v>
                </c:pt>
                <c:pt idx="28">
                  <c:v>203220950533.1929</c:v>
                </c:pt>
                <c:pt idx="29">
                  <c:v>218744611640.79858</c:v>
                </c:pt>
                <c:pt idx="30">
                  <c:v>233661547892.89755</c:v>
                </c:pt>
                <c:pt idx="31">
                  <c:v>248169685687.54706</c:v>
                </c:pt>
                <c:pt idx="32">
                  <c:v>261890540125.78143</c:v>
                </c:pt>
                <c:pt idx="33">
                  <c:v>278729992889.51709</c:v>
                </c:pt>
                <c:pt idx="34">
                  <c:v>295246234165.48688</c:v>
                </c:pt>
                <c:pt idx="35">
                  <c:v>308727609403.84497</c:v>
                </c:pt>
                <c:pt idx="36">
                  <c:v>323670003996.55688</c:v>
                </c:pt>
                <c:pt idx="37">
                  <c:v>333338553643.95007</c:v>
                </c:pt>
                <c:pt idx="38">
                  <c:v>338232734415.83978</c:v>
                </c:pt>
                <c:pt idx="39">
                  <c:v>338044890978.62158</c:v>
                </c:pt>
                <c:pt idx="40">
                  <c:v>336085747341.60687</c:v>
                </c:pt>
                <c:pt idx="41">
                  <c:v>322039330066.27277</c:v>
                </c:pt>
                <c:pt idx="42">
                  <c:v>303383790691.79132</c:v>
                </c:pt>
                <c:pt idx="43">
                  <c:v>278308950622.88861</c:v>
                </c:pt>
                <c:pt idx="44">
                  <c:v>269071321639.45862</c:v>
                </c:pt>
                <c:pt idx="45">
                  <c:v>266264670266.80414</c:v>
                </c:pt>
                <c:pt idx="46">
                  <c:v>281808263363.08856</c:v>
                </c:pt>
                <c:pt idx="47">
                  <c:v>283188636110.38745</c:v>
                </c:pt>
                <c:pt idx="48">
                  <c:v>291227027414.91803</c:v>
                </c:pt>
                <c:pt idx="49">
                  <c:v>294189633947.31104</c:v>
                </c:pt>
                <c:pt idx="50">
                  <c:v>302581174148.85815</c:v>
                </c:pt>
                <c:pt idx="51">
                  <c:v>326422040172.86115</c:v>
                </c:pt>
                <c:pt idx="52">
                  <c:v>342671253479.55969</c:v>
                </c:pt>
                <c:pt idx="53">
                  <c:v>374061438216.18951</c:v>
                </c:pt>
                <c:pt idx="54">
                  <c:v>419249277653.13641</c:v>
                </c:pt>
                <c:pt idx="55">
                  <c:v>438667594577.54138</c:v>
                </c:pt>
                <c:pt idx="56">
                  <c:v>478101610839.29968</c:v>
                </c:pt>
                <c:pt idx="57">
                  <c:v>492415991611.1922</c:v>
                </c:pt>
                <c:pt idx="58">
                  <c:v>508269896161.30621</c:v>
                </c:pt>
                <c:pt idx="59">
                  <c:v>522255231932.34607</c:v>
                </c:pt>
                <c:pt idx="60">
                  <c:v>552185219620.07397</c:v>
                </c:pt>
                <c:pt idx="61">
                  <c:v>574056786620.32727</c:v>
                </c:pt>
                <c:pt idx="62">
                  <c:v>608382797667.54504</c:v>
                </c:pt>
                <c:pt idx="63">
                  <c:v>626344501561.36646</c:v>
                </c:pt>
                <c:pt idx="64">
                  <c:v>651582066033.60864</c:v>
                </c:pt>
                <c:pt idx="65">
                  <c:v>641906350998.72644</c:v>
                </c:pt>
                <c:pt idx="66">
                  <c:v>633835427148.49036</c:v>
                </c:pt>
                <c:pt idx="67">
                  <c:v>593398799677.74524</c:v>
                </c:pt>
                <c:pt idx="68">
                  <c:v>556601361354.03601</c:v>
                </c:pt>
                <c:pt idx="69">
                  <c:v>488342836345.7287</c:v>
                </c:pt>
                <c:pt idx="70">
                  <c:v>370438037383.59131</c:v>
                </c:pt>
                <c:pt idx="71">
                  <c:v>207281072721.20346</c:v>
                </c:pt>
                <c:pt idx="72">
                  <c:v>74319162113.765945</c:v>
                </c:pt>
                <c:pt idx="73">
                  <c:v>25127776107.166111</c:v>
                </c:pt>
                <c:pt idx="74">
                  <c:v>10027554114.745287</c:v>
                </c:pt>
                <c:pt idx="75">
                  <c:v>0</c:v>
                </c:pt>
                <c:pt idx="76">
                  <c:v>0</c:v>
                </c:pt>
                <c:pt idx="77">
                  <c:v>0</c:v>
                </c:pt>
                <c:pt idx="78">
                  <c:v>0</c:v>
                </c:pt>
                <c:pt idx="79">
                  <c:v>0</c:v>
                </c:pt>
                <c:pt idx="80">
                  <c:v>0</c:v>
                </c:pt>
                <c:pt idx="81">
                  <c:v>0</c:v>
                </c:pt>
                <c:pt idx="82">
                  <c:v>0</c:v>
                </c:pt>
                <c:pt idx="83">
                  <c:v>0</c:v>
                </c:pt>
                <c:pt idx="84">
                  <c:v>0</c:v>
                </c:pt>
                <c:pt idx="85">
                  <c:v>0</c:v>
                </c:pt>
              </c:numCache>
            </c:numRef>
          </c:val>
        </c:ser>
        <c:dLbls>
          <c:showLegendKey val="0"/>
          <c:showVal val="0"/>
          <c:showCatName val="0"/>
          <c:showSerName val="0"/>
          <c:showPercent val="0"/>
          <c:showBubbleSize val="0"/>
        </c:dLbls>
        <c:axId val="138069504"/>
        <c:axId val="138071424"/>
      </c:areaChart>
      <c:catAx>
        <c:axId val="138069504"/>
        <c:scaling>
          <c:orientation val="minMax"/>
        </c:scaling>
        <c:delete val="0"/>
        <c:axPos val="b"/>
        <c:title>
          <c:tx>
            <c:rich>
              <a:bodyPr/>
              <a:lstStyle/>
              <a:p>
                <a:pPr>
                  <a:defRPr/>
                </a:pPr>
                <a:r>
                  <a:rPr lang="es-MX" dirty="0" smtClean="0"/>
                  <a:t>Año</a:t>
                </a:r>
                <a:r>
                  <a:rPr lang="es-MX" baseline="0" dirty="0" smtClean="0"/>
                  <a:t> de proyección</a:t>
                </a:r>
                <a:endParaRPr lang="es-MX" dirty="0"/>
              </a:p>
            </c:rich>
          </c:tx>
          <c:layout/>
          <c:overlay val="0"/>
        </c:title>
        <c:numFmt formatCode="General_)" sourceLinked="1"/>
        <c:majorTickMark val="none"/>
        <c:minorTickMark val="none"/>
        <c:tickLblPos val="nextTo"/>
        <c:txPr>
          <a:bodyPr rot="-5400000" vert="horz"/>
          <a:lstStyle/>
          <a:p>
            <a:pPr>
              <a:defRPr/>
            </a:pPr>
            <a:endParaRPr lang="es-MX"/>
          </a:p>
        </c:txPr>
        <c:crossAx val="138071424"/>
        <c:crosses val="autoZero"/>
        <c:auto val="1"/>
        <c:lblAlgn val="ctr"/>
        <c:lblOffset val="100"/>
        <c:tickLblSkip val="10"/>
        <c:tickMarkSkip val="10"/>
        <c:noMultiLvlLbl val="0"/>
      </c:catAx>
      <c:valAx>
        <c:axId val="138071424"/>
        <c:scaling>
          <c:orientation val="minMax"/>
          <c:max val="1200000000000"/>
        </c:scaling>
        <c:delete val="0"/>
        <c:axPos val="l"/>
        <c:majorGridlines>
          <c:spPr>
            <a:ln>
              <a:solidFill>
                <a:schemeClr val="bg1">
                  <a:lumMod val="95000"/>
                </a:schemeClr>
              </a:solidFill>
            </a:ln>
          </c:spPr>
        </c:majorGridlines>
        <c:title>
          <c:tx>
            <c:rich>
              <a:bodyPr/>
              <a:lstStyle/>
              <a:p>
                <a:pPr>
                  <a:defRPr/>
                </a:pPr>
                <a:r>
                  <a:rPr lang="es-MX" dirty="0" err="1" smtClean="0"/>
                  <a:t>mdp</a:t>
                </a:r>
                <a:endParaRPr lang="es-MX" dirty="0"/>
              </a:p>
            </c:rich>
          </c:tx>
          <c:layout/>
          <c:overlay val="0"/>
        </c:title>
        <c:numFmt formatCode="_-* #,##0_-;\-* #,##0_-;_-* &quot;-&quot;??_-;_-@_-" sourceLinked="1"/>
        <c:majorTickMark val="none"/>
        <c:minorTickMark val="none"/>
        <c:tickLblPos val="nextTo"/>
        <c:crossAx val="138069504"/>
        <c:crosses val="autoZero"/>
        <c:crossBetween val="midCat"/>
        <c:dispUnits>
          <c:builtInUnit val="millions"/>
        </c:dispUnits>
      </c:valAx>
    </c:plotArea>
    <c:plotVisOnly val="1"/>
    <c:dispBlanksAs val="zero"/>
    <c:showDLblsOverMax val="0"/>
  </c:chart>
  <c:txPr>
    <a:bodyPr/>
    <a:lstStyle/>
    <a:p>
      <a:pPr>
        <a:defRPr sz="1000">
          <a:latin typeface="Myriad Pro Light"/>
        </a:defRPr>
      </a:pPr>
      <a:endParaRPr lang="es-MX"/>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20"/>
    </mc:Choice>
    <mc:Fallback>
      <c:style val="20"/>
    </mc:Fallback>
  </mc:AlternateContent>
  <c:chart>
    <c:autoTitleDeleted val="1"/>
    <c:plotArea>
      <c:layout/>
      <c:barChart>
        <c:barDir val="col"/>
        <c:grouping val="clustered"/>
        <c:varyColors val="0"/>
        <c:ser>
          <c:idx val="0"/>
          <c:order val="0"/>
          <c:tx>
            <c:strRef>
              <c:f>M.Brechas!$I$22</c:f>
              <c:strCache>
                <c:ptCount val="1"/>
                <c:pt idx="0">
                  <c:v>Salidas</c:v>
                </c:pt>
              </c:strCache>
            </c:strRef>
          </c:tx>
          <c:invertIfNegative val="0"/>
          <c:cat>
            <c:strRef>
              <c:f>M.Brechas!$B$24:$B$109</c:f>
              <c:strCache>
                <c:ptCount val="86"/>
                <c:pt idx="0">
                  <c:v>1 año</c:v>
                </c:pt>
                <c:pt idx="1">
                  <c:v>2 años</c:v>
                </c:pt>
                <c:pt idx="2">
                  <c:v>3 años</c:v>
                </c:pt>
                <c:pt idx="3">
                  <c:v>4 años</c:v>
                </c:pt>
                <c:pt idx="4">
                  <c:v>5 años</c:v>
                </c:pt>
                <c:pt idx="5">
                  <c:v>6 años</c:v>
                </c:pt>
                <c:pt idx="6">
                  <c:v>7 años</c:v>
                </c:pt>
                <c:pt idx="7">
                  <c:v>8 años</c:v>
                </c:pt>
                <c:pt idx="8">
                  <c:v>9 años</c:v>
                </c:pt>
                <c:pt idx="9">
                  <c:v>10 años</c:v>
                </c:pt>
                <c:pt idx="10">
                  <c:v>11 años</c:v>
                </c:pt>
                <c:pt idx="11">
                  <c:v>12 años</c:v>
                </c:pt>
                <c:pt idx="12">
                  <c:v>13 años</c:v>
                </c:pt>
                <c:pt idx="13">
                  <c:v>14 años</c:v>
                </c:pt>
                <c:pt idx="14">
                  <c:v>15 años</c:v>
                </c:pt>
                <c:pt idx="15">
                  <c:v>16 años</c:v>
                </c:pt>
                <c:pt idx="16">
                  <c:v>17 años</c:v>
                </c:pt>
                <c:pt idx="17">
                  <c:v>18 años</c:v>
                </c:pt>
                <c:pt idx="18">
                  <c:v>19 años</c:v>
                </c:pt>
                <c:pt idx="19">
                  <c:v>20 años</c:v>
                </c:pt>
                <c:pt idx="20">
                  <c:v>21 años</c:v>
                </c:pt>
                <c:pt idx="21">
                  <c:v>22 años</c:v>
                </c:pt>
                <c:pt idx="22">
                  <c:v>23 años</c:v>
                </c:pt>
                <c:pt idx="23">
                  <c:v>24 años</c:v>
                </c:pt>
                <c:pt idx="24">
                  <c:v>25 años</c:v>
                </c:pt>
                <c:pt idx="25">
                  <c:v>26 años</c:v>
                </c:pt>
                <c:pt idx="26">
                  <c:v>27 años</c:v>
                </c:pt>
                <c:pt idx="27">
                  <c:v>28 años</c:v>
                </c:pt>
                <c:pt idx="28">
                  <c:v>29 años</c:v>
                </c:pt>
                <c:pt idx="29">
                  <c:v>30 años</c:v>
                </c:pt>
                <c:pt idx="30">
                  <c:v>31 años</c:v>
                </c:pt>
                <c:pt idx="31">
                  <c:v>32 años</c:v>
                </c:pt>
                <c:pt idx="32">
                  <c:v>33 años</c:v>
                </c:pt>
                <c:pt idx="33">
                  <c:v>34 años</c:v>
                </c:pt>
                <c:pt idx="34">
                  <c:v>35 años</c:v>
                </c:pt>
                <c:pt idx="35">
                  <c:v>36 años</c:v>
                </c:pt>
                <c:pt idx="36">
                  <c:v>37 años</c:v>
                </c:pt>
                <c:pt idx="37">
                  <c:v>38 años</c:v>
                </c:pt>
                <c:pt idx="38">
                  <c:v>39 años</c:v>
                </c:pt>
                <c:pt idx="39">
                  <c:v>40 años</c:v>
                </c:pt>
                <c:pt idx="40">
                  <c:v>41 años</c:v>
                </c:pt>
                <c:pt idx="41">
                  <c:v>42 años</c:v>
                </c:pt>
                <c:pt idx="42">
                  <c:v>43 años</c:v>
                </c:pt>
                <c:pt idx="43">
                  <c:v>44 años</c:v>
                </c:pt>
                <c:pt idx="44">
                  <c:v>45 años</c:v>
                </c:pt>
                <c:pt idx="45">
                  <c:v>46 años</c:v>
                </c:pt>
                <c:pt idx="46">
                  <c:v>47 años</c:v>
                </c:pt>
                <c:pt idx="47">
                  <c:v>48 años</c:v>
                </c:pt>
                <c:pt idx="48">
                  <c:v>49 años</c:v>
                </c:pt>
                <c:pt idx="49">
                  <c:v>50 años</c:v>
                </c:pt>
                <c:pt idx="50">
                  <c:v>51 años</c:v>
                </c:pt>
                <c:pt idx="51">
                  <c:v>52 años</c:v>
                </c:pt>
                <c:pt idx="52">
                  <c:v>53 años</c:v>
                </c:pt>
                <c:pt idx="53">
                  <c:v>54 años</c:v>
                </c:pt>
                <c:pt idx="54">
                  <c:v>55 años</c:v>
                </c:pt>
                <c:pt idx="55">
                  <c:v>56 años</c:v>
                </c:pt>
                <c:pt idx="56">
                  <c:v>57 años</c:v>
                </c:pt>
                <c:pt idx="57">
                  <c:v>58 años</c:v>
                </c:pt>
                <c:pt idx="58">
                  <c:v>59 años</c:v>
                </c:pt>
                <c:pt idx="59">
                  <c:v>60 años</c:v>
                </c:pt>
                <c:pt idx="60">
                  <c:v>61 años</c:v>
                </c:pt>
                <c:pt idx="61">
                  <c:v>62 años</c:v>
                </c:pt>
                <c:pt idx="62">
                  <c:v>63 años</c:v>
                </c:pt>
                <c:pt idx="63">
                  <c:v>64 años</c:v>
                </c:pt>
                <c:pt idx="64">
                  <c:v>65 años</c:v>
                </c:pt>
                <c:pt idx="65">
                  <c:v>66 años</c:v>
                </c:pt>
                <c:pt idx="66">
                  <c:v>67 años</c:v>
                </c:pt>
                <c:pt idx="67">
                  <c:v>68 años</c:v>
                </c:pt>
                <c:pt idx="68">
                  <c:v>69 años</c:v>
                </c:pt>
                <c:pt idx="69">
                  <c:v>70 años</c:v>
                </c:pt>
                <c:pt idx="70">
                  <c:v>71 años</c:v>
                </c:pt>
                <c:pt idx="71">
                  <c:v>72 años</c:v>
                </c:pt>
                <c:pt idx="72">
                  <c:v>73 años</c:v>
                </c:pt>
                <c:pt idx="73">
                  <c:v>74 años</c:v>
                </c:pt>
                <c:pt idx="74">
                  <c:v>75 años</c:v>
                </c:pt>
                <c:pt idx="75">
                  <c:v>76 años</c:v>
                </c:pt>
                <c:pt idx="76">
                  <c:v>77 años</c:v>
                </c:pt>
                <c:pt idx="77">
                  <c:v>78 años</c:v>
                </c:pt>
                <c:pt idx="78">
                  <c:v>79 años</c:v>
                </c:pt>
                <c:pt idx="79">
                  <c:v>80 años</c:v>
                </c:pt>
                <c:pt idx="80">
                  <c:v>81 años</c:v>
                </c:pt>
                <c:pt idx="81">
                  <c:v>82 años</c:v>
                </c:pt>
                <c:pt idx="82">
                  <c:v>83 años</c:v>
                </c:pt>
                <c:pt idx="83">
                  <c:v>84 años</c:v>
                </c:pt>
                <c:pt idx="84">
                  <c:v>85 años</c:v>
                </c:pt>
                <c:pt idx="85">
                  <c:v>86 años</c:v>
                </c:pt>
              </c:strCache>
            </c:strRef>
          </c:cat>
          <c:val>
            <c:numRef>
              <c:f>M.Brechas!$I$24:$I$109</c:f>
              <c:numCache>
                <c:formatCode>#,##0</c:formatCode>
                <c:ptCount val="86"/>
                <c:pt idx="0">
                  <c:v>-17271257299.020008</c:v>
                </c:pt>
                <c:pt idx="1">
                  <c:v>-17031680386.134876</c:v>
                </c:pt>
                <c:pt idx="2">
                  <c:v>-17690902121.985634</c:v>
                </c:pt>
                <c:pt idx="3">
                  <c:v>-18706054257.509628</c:v>
                </c:pt>
                <c:pt idx="4">
                  <c:v>-20360310101.520451</c:v>
                </c:pt>
                <c:pt idx="5">
                  <c:v>-23127199031.770538</c:v>
                </c:pt>
                <c:pt idx="6">
                  <c:v>-25985294397.944157</c:v>
                </c:pt>
                <c:pt idx="7">
                  <c:v>-29760069395.154339</c:v>
                </c:pt>
                <c:pt idx="8">
                  <c:v>-33730614453.312698</c:v>
                </c:pt>
                <c:pt idx="9">
                  <c:v>-37988488529.053741</c:v>
                </c:pt>
                <c:pt idx="10">
                  <c:v>-42154315375.172195</c:v>
                </c:pt>
                <c:pt idx="11">
                  <c:v>-46883209312.630058</c:v>
                </c:pt>
                <c:pt idx="12">
                  <c:v>-51996509926.83519</c:v>
                </c:pt>
                <c:pt idx="13">
                  <c:v>-58360822551.795204</c:v>
                </c:pt>
                <c:pt idx="14">
                  <c:v>-65040469910.38813</c:v>
                </c:pt>
                <c:pt idx="15">
                  <c:v>-72540346458.243637</c:v>
                </c:pt>
                <c:pt idx="16">
                  <c:v>-80277397884.118896</c:v>
                </c:pt>
                <c:pt idx="17">
                  <c:v>-89985437959.546432</c:v>
                </c:pt>
                <c:pt idx="18">
                  <c:v>-98432686095.719101</c:v>
                </c:pt>
                <c:pt idx="19">
                  <c:v>-106442582841.92877</c:v>
                </c:pt>
                <c:pt idx="20">
                  <c:v>-113328450853.25606</c:v>
                </c:pt>
                <c:pt idx="21">
                  <c:v>-119981254374.16537</c:v>
                </c:pt>
                <c:pt idx="22">
                  <c:v>-128776580148.89348</c:v>
                </c:pt>
                <c:pt idx="23">
                  <c:v>-137350356229.78717</c:v>
                </c:pt>
                <c:pt idx="24">
                  <c:v>-148355394116.9249</c:v>
                </c:pt>
                <c:pt idx="25">
                  <c:v>-162311411586.07382</c:v>
                </c:pt>
                <c:pt idx="26">
                  <c:v>-174841227751.50302</c:v>
                </c:pt>
                <c:pt idx="27">
                  <c:v>-189409858177.95755</c:v>
                </c:pt>
                <c:pt idx="28">
                  <c:v>-203220950533.19217</c:v>
                </c:pt>
                <c:pt idx="29">
                  <c:v>-218744611640.79764</c:v>
                </c:pt>
                <c:pt idx="30">
                  <c:v>-233661547892.89816</c:v>
                </c:pt>
                <c:pt idx="31">
                  <c:v>-248169685687.5477</c:v>
                </c:pt>
                <c:pt idx="32">
                  <c:v>-261890540125.77988</c:v>
                </c:pt>
                <c:pt idx="33">
                  <c:v>-278729992889.51611</c:v>
                </c:pt>
                <c:pt idx="34">
                  <c:v>-295246234165.48688</c:v>
                </c:pt>
                <c:pt idx="35">
                  <c:v>-308727609403.84399</c:v>
                </c:pt>
                <c:pt idx="36">
                  <c:v>-323670003996.55463</c:v>
                </c:pt>
                <c:pt idx="37">
                  <c:v>-333338553643.95013</c:v>
                </c:pt>
                <c:pt idx="38">
                  <c:v>-338232734415.83868</c:v>
                </c:pt>
                <c:pt idx="39">
                  <c:v>-338044890978.62219</c:v>
                </c:pt>
                <c:pt idx="40">
                  <c:v>-336085747341.60645</c:v>
                </c:pt>
                <c:pt idx="41">
                  <c:v>-322039330066.27209</c:v>
                </c:pt>
                <c:pt idx="42">
                  <c:v>-303383790691.79114</c:v>
                </c:pt>
                <c:pt idx="43">
                  <c:v>-278308950622.88794</c:v>
                </c:pt>
                <c:pt idx="44">
                  <c:v>-269071321639.45947</c:v>
                </c:pt>
                <c:pt idx="45">
                  <c:v>-266264670266.80505</c:v>
                </c:pt>
                <c:pt idx="46">
                  <c:v>-281808263363.08868</c:v>
                </c:pt>
                <c:pt idx="47">
                  <c:v>-283188636110.38647</c:v>
                </c:pt>
                <c:pt idx="48">
                  <c:v>-291227027414.91785</c:v>
                </c:pt>
                <c:pt idx="49">
                  <c:v>-294189633947.31134</c:v>
                </c:pt>
                <c:pt idx="50">
                  <c:v>-302581174148.85901</c:v>
                </c:pt>
                <c:pt idx="51">
                  <c:v>-326422040172.86194</c:v>
                </c:pt>
                <c:pt idx="52">
                  <c:v>-342671253479.55865</c:v>
                </c:pt>
                <c:pt idx="53">
                  <c:v>-374061438216.18854</c:v>
                </c:pt>
                <c:pt idx="54">
                  <c:v>-419249277653.13568</c:v>
                </c:pt>
                <c:pt idx="55">
                  <c:v>-438667594577.54395</c:v>
                </c:pt>
                <c:pt idx="56">
                  <c:v>-478101610839.30048</c:v>
                </c:pt>
                <c:pt idx="57">
                  <c:v>-492415991611.19122</c:v>
                </c:pt>
                <c:pt idx="58">
                  <c:v>-508269896161.30823</c:v>
                </c:pt>
                <c:pt idx="59">
                  <c:v>-522255231932.34955</c:v>
                </c:pt>
                <c:pt idx="60">
                  <c:v>-552185219620.07568</c:v>
                </c:pt>
                <c:pt idx="61">
                  <c:v>-574056786620.32996</c:v>
                </c:pt>
                <c:pt idx="62">
                  <c:v>-608382797667.54553</c:v>
                </c:pt>
                <c:pt idx="63">
                  <c:v>-626344501561.36865</c:v>
                </c:pt>
                <c:pt idx="64">
                  <c:v>-651582066033.60913</c:v>
                </c:pt>
                <c:pt idx="65">
                  <c:v>-641906350998.72375</c:v>
                </c:pt>
                <c:pt idx="66">
                  <c:v>-633835427148.49146</c:v>
                </c:pt>
                <c:pt idx="67">
                  <c:v>-593398799677.74146</c:v>
                </c:pt>
                <c:pt idx="68">
                  <c:v>-556601361354.03467</c:v>
                </c:pt>
                <c:pt idx="69">
                  <c:v>-488342836345.72992</c:v>
                </c:pt>
                <c:pt idx="70">
                  <c:v>-370438037383.59052</c:v>
                </c:pt>
                <c:pt idx="71">
                  <c:v>-207281072721.20459</c:v>
                </c:pt>
                <c:pt idx="72">
                  <c:v>-74319162113.766068</c:v>
                </c:pt>
                <c:pt idx="73">
                  <c:v>-25127776107.166225</c:v>
                </c:pt>
                <c:pt idx="74">
                  <c:v>-10027554114.745296</c:v>
                </c:pt>
                <c:pt idx="75">
                  <c:v>0</c:v>
                </c:pt>
                <c:pt idx="76">
                  <c:v>0</c:v>
                </c:pt>
                <c:pt idx="77">
                  <c:v>0</c:v>
                </c:pt>
                <c:pt idx="78">
                  <c:v>0</c:v>
                </c:pt>
                <c:pt idx="79">
                  <c:v>0</c:v>
                </c:pt>
                <c:pt idx="80">
                  <c:v>0</c:v>
                </c:pt>
                <c:pt idx="81">
                  <c:v>0</c:v>
                </c:pt>
                <c:pt idx="82">
                  <c:v>0</c:v>
                </c:pt>
                <c:pt idx="83">
                  <c:v>0</c:v>
                </c:pt>
                <c:pt idx="84">
                  <c:v>0</c:v>
                </c:pt>
                <c:pt idx="85">
                  <c:v>0</c:v>
                </c:pt>
              </c:numCache>
            </c:numRef>
          </c:val>
        </c:ser>
        <c:dLbls>
          <c:showLegendKey val="0"/>
          <c:showVal val="0"/>
          <c:showCatName val="0"/>
          <c:showSerName val="0"/>
          <c:showPercent val="0"/>
          <c:showBubbleSize val="0"/>
        </c:dLbls>
        <c:gapWidth val="75"/>
        <c:overlap val="-25"/>
        <c:axId val="138018176"/>
        <c:axId val="138085888"/>
      </c:barChart>
      <c:catAx>
        <c:axId val="138018176"/>
        <c:scaling>
          <c:orientation val="minMax"/>
        </c:scaling>
        <c:delete val="0"/>
        <c:axPos val="b"/>
        <c:majorGridlines>
          <c:spPr>
            <a:ln>
              <a:solidFill>
                <a:schemeClr val="bg1">
                  <a:lumMod val="75000"/>
                </a:schemeClr>
              </a:solidFill>
            </a:ln>
          </c:spPr>
        </c:majorGridlines>
        <c:title>
          <c:tx>
            <c:rich>
              <a:bodyPr/>
              <a:lstStyle/>
              <a:p>
                <a:pPr>
                  <a:defRPr/>
                </a:pPr>
                <a:r>
                  <a:rPr lang="es-MX"/>
                  <a:t>Banda</a:t>
                </a:r>
              </a:p>
            </c:rich>
          </c:tx>
          <c:layout/>
          <c:overlay val="0"/>
        </c:title>
        <c:numFmt formatCode="General" sourceLinked="0"/>
        <c:majorTickMark val="out"/>
        <c:minorTickMark val="none"/>
        <c:tickLblPos val="low"/>
        <c:txPr>
          <a:bodyPr rot="-5400000" vert="horz"/>
          <a:lstStyle/>
          <a:p>
            <a:pPr>
              <a:defRPr/>
            </a:pPr>
            <a:endParaRPr lang="es-MX"/>
          </a:p>
        </c:txPr>
        <c:crossAx val="138085888"/>
        <c:crosses val="autoZero"/>
        <c:auto val="1"/>
        <c:lblAlgn val="ctr"/>
        <c:lblOffset val="100"/>
        <c:tickLblSkip val="10"/>
        <c:tickMarkSkip val="10"/>
        <c:noMultiLvlLbl val="0"/>
      </c:catAx>
      <c:valAx>
        <c:axId val="138085888"/>
        <c:scaling>
          <c:orientation val="minMax"/>
        </c:scaling>
        <c:delete val="0"/>
        <c:axPos val="l"/>
        <c:majorGridlines>
          <c:spPr>
            <a:ln>
              <a:solidFill>
                <a:schemeClr val="bg1">
                  <a:lumMod val="75000"/>
                </a:schemeClr>
              </a:solidFill>
            </a:ln>
          </c:spPr>
        </c:majorGridlines>
        <c:title>
          <c:tx>
            <c:rich>
              <a:bodyPr/>
              <a:lstStyle/>
              <a:p>
                <a:pPr>
                  <a:defRPr/>
                </a:pPr>
                <a:r>
                  <a:rPr lang="es-MX" dirty="0" err="1" smtClean="0"/>
                  <a:t>mdp</a:t>
                </a:r>
                <a:endParaRPr lang="es-MX" dirty="0"/>
              </a:p>
            </c:rich>
          </c:tx>
          <c:layout/>
          <c:overlay val="0"/>
        </c:title>
        <c:numFmt formatCode="#,##0" sourceLinked="1"/>
        <c:majorTickMark val="none"/>
        <c:minorTickMark val="none"/>
        <c:tickLblPos val="nextTo"/>
        <c:crossAx val="138018176"/>
        <c:crosses val="autoZero"/>
        <c:crossBetween val="between"/>
        <c:dispUnits>
          <c:builtInUnit val="millions"/>
        </c:dispUnits>
      </c:valAx>
    </c:plotArea>
    <c:legend>
      <c:legendPos val="b"/>
      <c:layout/>
      <c:overlay val="0"/>
    </c:legend>
    <c:plotVisOnly val="1"/>
    <c:dispBlanksAs val="gap"/>
    <c:showDLblsOverMax val="0"/>
  </c:chart>
  <c:txPr>
    <a:bodyPr/>
    <a:lstStyle/>
    <a:p>
      <a:pPr>
        <a:defRPr sz="1000">
          <a:latin typeface="Myriad Pro Light"/>
        </a:defRPr>
      </a:pPr>
      <a:endParaRPr lang="es-MX"/>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a:lstStyle/>
          <a:p>
            <a:pPr algn="ctr" rtl="0">
              <a:defRPr sz="1200"/>
            </a:pPr>
            <a:r>
              <a:rPr lang="en-US" sz="1200" dirty="0">
                <a:latin typeface="Century Gothic" panose="020B0502020202020204" pitchFamily="34" charset="0"/>
              </a:rPr>
              <a:t>Aportaciones al FINVIT por modalidad</a:t>
            </a:r>
            <a:endParaRPr lang="es-MX" sz="1200" dirty="0">
              <a:latin typeface="Century Gothic" panose="020B0502020202020204" pitchFamily="34" charset="0"/>
            </a:endParaRPr>
          </a:p>
        </c:rich>
      </c:tx>
      <c:layout>
        <c:manualLayout>
          <c:xMode val="edge"/>
          <c:yMode val="edge"/>
          <c:x val="0.22623414981606807"/>
          <c:y val="3.6438612529907009E-2"/>
        </c:manualLayout>
      </c:layout>
      <c:overlay val="1"/>
    </c:title>
    <c:autoTitleDeleted val="0"/>
    <c:view3D>
      <c:rotX val="30"/>
      <c:rotY val="0"/>
      <c:rAngAx val="0"/>
      <c:perspective val="30"/>
    </c:view3D>
    <c:floor>
      <c:thickness val="0"/>
    </c:floor>
    <c:sideWall>
      <c:thickness val="0"/>
    </c:sideWall>
    <c:backWall>
      <c:thickness val="0"/>
    </c:backWall>
    <c:plotArea>
      <c:layout>
        <c:manualLayout>
          <c:layoutTarget val="inner"/>
          <c:xMode val="edge"/>
          <c:yMode val="edge"/>
          <c:x val="9.7222222222222224E-2"/>
          <c:y val="0.14814814814814814"/>
          <c:w val="0.83888888888888891"/>
          <c:h val="0.70331984543598713"/>
        </c:manualLayout>
      </c:layout>
      <c:pie3DChart>
        <c:varyColors val="1"/>
        <c:ser>
          <c:idx val="0"/>
          <c:order val="0"/>
          <c:dPt>
            <c:idx val="0"/>
            <c:bubble3D val="0"/>
            <c:spPr>
              <a:solidFill>
                <a:srgbClr val="1F497D">
                  <a:lumMod val="60000"/>
                  <a:lumOff val="40000"/>
                </a:srgbClr>
              </a:solidFill>
            </c:spPr>
            <c:extLst xmlns:c16r2="http://schemas.microsoft.com/office/drawing/2015/06/chart">
              <c:ext xmlns:c16="http://schemas.microsoft.com/office/drawing/2014/chart" uri="{C3380CC4-5D6E-409C-BE32-E72D297353CC}">
                <c16:uniqueId val="{00000001-8347-45A8-9D8E-54B47A6968BA}"/>
              </c:ext>
            </c:extLst>
          </c:dPt>
          <c:dPt>
            <c:idx val="1"/>
            <c:bubble3D val="0"/>
            <c:spPr>
              <a:solidFill>
                <a:srgbClr val="C00000"/>
              </a:solidFill>
            </c:spPr>
            <c:extLst xmlns:c16r2="http://schemas.microsoft.com/office/drawing/2015/06/chart">
              <c:ext xmlns:c16="http://schemas.microsoft.com/office/drawing/2014/chart" uri="{C3380CC4-5D6E-409C-BE32-E72D297353CC}">
                <c16:uniqueId val="{00000003-8347-45A8-9D8E-54B47A6968BA}"/>
              </c:ext>
            </c:extLst>
          </c:dPt>
          <c:dLbls>
            <c:dLbl>
              <c:idx val="0"/>
              <c:layout/>
              <c:tx>
                <c:rich>
                  <a:bodyPr/>
                  <a:lstStyle/>
                  <a:p>
                    <a:r>
                      <a:rPr lang="en-US" sz="1200" dirty="0">
                        <a:solidFill>
                          <a:schemeClr val="tx1"/>
                        </a:solidFill>
                        <a:latin typeface="Century Gothic" panose="020B0502020202020204" pitchFamily="34" charset="0"/>
                      </a:rPr>
                      <a:t>71%</a:t>
                    </a:r>
                    <a:endParaRPr lang="en-US" dirty="0">
                      <a:latin typeface="Century Gothic" panose="020B0502020202020204" pitchFamily="34" charset="0"/>
                    </a:endParaRPr>
                  </a:p>
                </c:rich>
              </c:tx>
              <c:dLblPos val="ctr"/>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1-8347-45A8-9D8E-54B47A6968BA}"/>
                </c:ext>
                <c:ext xmlns:c15="http://schemas.microsoft.com/office/drawing/2012/chart" uri="{CE6537A1-D6FC-4f65-9D91-7224C49458BB}">
                  <c15:layout/>
                </c:ext>
              </c:extLst>
            </c:dLbl>
            <c:dLbl>
              <c:idx val="1"/>
              <c:layout/>
              <c:tx>
                <c:rich>
                  <a:bodyPr/>
                  <a:lstStyle/>
                  <a:p>
                    <a:r>
                      <a:rPr lang="en-US" sz="1200" dirty="0">
                        <a:solidFill>
                          <a:schemeClr val="tx1"/>
                        </a:solidFill>
                        <a:latin typeface="Century Gothic" panose="020B0502020202020204" pitchFamily="34" charset="0"/>
                      </a:rPr>
                      <a:t>29%</a:t>
                    </a:r>
                    <a:endParaRPr lang="en-US" dirty="0">
                      <a:latin typeface="Century Gothic" panose="020B0502020202020204" pitchFamily="34" charset="0"/>
                    </a:endParaRPr>
                  </a:p>
                </c:rich>
              </c:tx>
              <c:dLblPos val="ctr"/>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3-8347-45A8-9D8E-54B47A6968BA}"/>
                </c:ext>
                <c:ext xmlns:c15="http://schemas.microsoft.com/office/drawing/2012/chart" uri="{CE6537A1-D6FC-4f65-9D91-7224C49458BB}">
                  <c15:layout/>
                </c:ext>
              </c:extLst>
            </c:dLbl>
            <c:spPr>
              <a:noFill/>
              <a:ln>
                <a:noFill/>
              </a:ln>
              <a:effectLst/>
            </c:spPr>
            <c:txPr>
              <a:bodyPr/>
              <a:lstStyle/>
              <a:p>
                <a:pPr>
                  <a:defRPr sz="1200" b="1">
                    <a:solidFill>
                      <a:schemeClr val="tx1"/>
                    </a:solidFill>
                  </a:defRPr>
                </a:pPr>
                <a:endParaRPr lang="es-MX"/>
              </a:p>
            </c:txPr>
            <c:dLblPos val="ctr"/>
            <c:showLegendKey val="0"/>
            <c:showVal val="1"/>
            <c:showCatName val="0"/>
            <c:showSerName val="0"/>
            <c:showPercent val="0"/>
            <c:showBubbleSize val="0"/>
            <c:showLeaderLines val="1"/>
            <c:extLst xmlns:c16r2="http://schemas.microsoft.com/office/drawing/2015/06/chart">
              <c:ext xmlns:c15="http://schemas.microsoft.com/office/drawing/2012/chart" uri="{CE6537A1-D6FC-4f65-9D91-7224C49458BB}"/>
            </c:extLst>
          </c:dLbls>
          <c:cat>
            <c:strRef>
              <c:f>'Indicadores FINVIT'!$A$9:$A$10</c:f>
              <c:strCache>
                <c:ptCount val="2"/>
                <c:pt idx="0">
                  <c:v>Aportaciones directas</c:v>
                </c:pt>
                <c:pt idx="1">
                  <c:v>Aportaciones vía nómina </c:v>
                </c:pt>
              </c:strCache>
            </c:strRef>
          </c:cat>
          <c:val>
            <c:numRef>
              <c:f>'Indicadores FINVIT'!$B$9:$B$10</c:f>
              <c:numCache>
                <c:formatCode>0%</c:formatCode>
                <c:ptCount val="2"/>
                <c:pt idx="0">
                  <c:v>0.70407034241661726</c:v>
                </c:pt>
                <c:pt idx="1">
                  <c:v>0.29592965758338269</c:v>
                </c:pt>
              </c:numCache>
            </c:numRef>
          </c:val>
          <c:extLst xmlns:c16r2="http://schemas.microsoft.com/office/drawing/2015/06/chart">
            <c:ext xmlns:c16="http://schemas.microsoft.com/office/drawing/2014/chart" uri="{C3380CC4-5D6E-409C-BE32-E72D297353CC}">
              <c16:uniqueId val="{00000004-8347-45A8-9D8E-54B47A6968BA}"/>
            </c:ext>
          </c:extLst>
        </c:ser>
        <c:dLbls>
          <c:showLegendKey val="0"/>
          <c:showVal val="0"/>
          <c:showCatName val="0"/>
          <c:showSerName val="0"/>
          <c:showPercent val="0"/>
          <c:showBubbleSize val="0"/>
          <c:showLeaderLines val="1"/>
        </c:dLbls>
      </c:pie3DChart>
    </c:plotArea>
    <c:legend>
      <c:legendPos val="b"/>
      <c:layout/>
      <c:overlay val="0"/>
    </c:legend>
    <c:plotVisOnly val="1"/>
    <c:dispBlanksAs val="gap"/>
    <c:showDLblsOverMax val="0"/>
  </c:chart>
  <c:txPr>
    <a:bodyPr/>
    <a:lstStyle/>
    <a:p>
      <a:pPr>
        <a:defRPr>
          <a:latin typeface="Century Gothic" panose="020B0502020202020204" pitchFamily="34" charset="0"/>
        </a:defRPr>
      </a:pPr>
      <a:endParaRPr lang="es-MX"/>
    </a:p>
  </c:txPr>
  <c:externalData r:id="rId2">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3228977385789301"/>
          <c:y val="5.0228310502283102E-2"/>
          <c:w val="0.72885876607196254"/>
          <c:h val="0.67767496772862879"/>
        </c:manualLayout>
      </c:layout>
      <c:barChart>
        <c:barDir val="col"/>
        <c:grouping val="clustered"/>
        <c:varyColors val="0"/>
        <c:ser>
          <c:idx val="0"/>
          <c:order val="0"/>
          <c:tx>
            <c:strRef>
              <c:f>'[Historico_Vector 28.04.2017.xlsx]COMITE FINVIT'!$B$1</c:f>
              <c:strCache>
                <c:ptCount val="1"/>
                <c:pt idx="0">
                  <c:v>Total Activos Netos</c:v>
                </c:pt>
              </c:strCache>
            </c:strRef>
          </c:tx>
          <c:spPr>
            <a:solidFill>
              <a:schemeClr val="accent1"/>
            </a:solidFill>
            <a:ln>
              <a:noFill/>
            </a:ln>
            <a:effectLst/>
          </c:spPr>
          <c:invertIfNegative val="0"/>
          <c:cat>
            <c:numRef>
              <c:f>'[Historico_Vector 28.04.2017.xlsx]COMITE FINVIT'!$A$2:$A$545</c:f>
              <c:numCache>
                <c:formatCode>m/d/yyyy</c:formatCode>
                <c:ptCount val="544"/>
                <c:pt idx="0">
                  <c:v>42103</c:v>
                </c:pt>
                <c:pt idx="1">
                  <c:v>42104</c:v>
                </c:pt>
                <c:pt idx="2">
                  <c:v>42107</c:v>
                </c:pt>
                <c:pt idx="3">
                  <c:v>42108</c:v>
                </c:pt>
                <c:pt idx="4">
                  <c:v>42109</c:v>
                </c:pt>
                <c:pt idx="5">
                  <c:v>42110</c:v>
                </c:pt>
                <c:pt idx="6">
                  <c:v>42111</c:v>
                </c:pt>
                <c:pt idx="7">
                  <c:v>42114</c:v>
                </c:pt>
                <c:pt idx="8">
                  <c:v>42115</c:v>
                </c:pt>
                <c:pt idx="9">
                  <c:v>42116</c:v>
                </c:pt>
                <c:pt idx="10">
                  <c:v>42117</c:v>
                </c:pt>
                <c:pt idx="11">
                  <c:v>42118</c:v>
                </c:pt>
                <c:pt idx="12">
                  <c:v>42121</c:v>
                </c:pt>
                <c:pt idx="13">
                  <c:v>42122</c:v>
                </c:pt>
                <c:pt idx="14">
                  <c:v>42123</c:v>
                </c:pt>
                <c:pt idx="15">
                  <c:v>42124</c:v>
                </c:pt>
                <c:pt idx="16">
                  <c:v>42128</c:v>
                </c:pt>
                <c:pt idx="17">
                  <c:v>42129</c:v>
                </c:pt>
                <c:pt idx="18">
                  <c:v>42130</c:v>
                </c:pt>
                <c:pt idx="19">
                  <c:v>42131</c:v>
                </c:pt>
                <c:pt idx="20">
                  <c:v>42132</c:v>
                </c:pt>
                <c:pt idx="21">
                  <c:v>42135</c:v>
                </c:pt>
                <c:pt idx="22">
                  <c:v>42136</c:v>
                </c:pt>
                <c:pt idx="23">
                  <c:v>42137</c:v>
                </c:pt>
                <c:pt idx="24">
                  <c:v>42138</c:v>
                </c:pt>
                <c:pt idx="25">
                  <c:v>42139</c:v>
                </c:pt>
                <c:pt idx="26">
                  <c:v>42142</c:v>
                </c:pt>
                <c:pt idx="27">
                  <c:v>42143</c:v>
                </c:pt>
                <c:pt idx="28">
                  <c:v>42144</c:v>
                </c:pt>
                <c:pt idx="29">
                  <c:v>42145</c:v>
                </c:pt>
                <c:pt idx="30">
                  <c:v>42146</c:v>
                </c:pt>
                <c:pt idx="31">
                  <c:v>42149</c:v>
                </c:pt>
                <c:pt idx="32">
                  <c:v>42150</c:v>
                </c:pt>
                <c:pt idx="33">
                  <c:v>42151</c:v>
                </c:pt>
                <c:pt idx="34">
                  <c:v>42152</c:v>
                </c:pt>
                <c:pt idx="35">
                  <c:v>42153</c:v>
                </c:pt>
                <c:pt idx="36">
                  <c:v>42156</c:v>
                </c:pt>
                <c:pt idx="37">
                  <c:v>42157</c:v>
                </c:pt>
                <c:pt idx="38">
                  <c:v>42158</c:v>
                </c:pt>
                <c:pt idx="39">
                  <c:v>42159</c:v>
                </c:pt>
                <c:pt idx="40">
                  <c:v>42160</c:v>
                </c:pt>
                <c:pt idx="41">
                  <c:v>42163</c:v>
                </c:pt>
                <c:pt idx="42">
                  <c:v>42164</c:v>
                </c:pt>
                <c:pt idx="43">
                  <c:v>42165</c:v>
                </c:pt>
                <c:pt idx="44">
                  <c:v>42166</c:v>
                </c:pt>
                <c:pt idx="45">
                  <c:v>42167</c:v>
                </c:pt>
                <c:pt idx="46">
                  <c:v>42170</c:v>
                </c:pt>
                <c:pt idx="47">
                  <c:v>42171</c:v>
                </c:pt>
                <c:pt idx="48">
                  <c:v>42172</c:v>
                </c:pt>
                <c:pt idx="49">
                  <c:v>42173</c:v>
                </c:pt>
                <c:pt idx="50">
                  <c:v>42174</c:v>
                </c:pt>
                <c:pt idx="51">
                  <c:v>42177</c:v>
                </c:pt>
                <c:pt idx="52">
                  <c:v>42178</c:v>
                </c:pt>
                <c:pt idx="53">
                  <c:v>42179</c:v>
                </c:pt>
                <c:pt idx="54">
                  <c:v>42180</c:v>
                </c:pt>
                <c:pt idx="55">
                  <c:v>42181</c:v>
                </c:pt>
                <c:pt idx="56">
                  <c:v>42184</c:v>
                </c:pt>
                <c:pt idx="57">
                  <c:v>42185</c:v>
                </c:pt>
                <c:pt idx="58">
                  <c:v>42186</c:v>
                </c:pt>
                <c:pt idx="59">
                  <c:v>42187</c:v>
                </c:pt>
                <c:pt idx="60">
                  <c:v>42188</c:v>
                </c:pt>
                <c:pt idx="61">
                  <c:v>42191</c:v>
                </c:pt>
                <c:pt idx="62">
                  <c:v>42192</c:v>
                </c:pt>
                <c:pt idx="63">
                  <c:v>42193</c:v>
                </c:pt>
                <c:pt idx="64">
                  <c:v>42194</c:v>
                </c:pt>
                <c:pt idx="65">
                  <c:v>42195</c:v>
                </c:pt>
                <c:pt idx="66">
                  <c:v>42198</c:v>
                </c:pt>
                <c:pt idx="67">
                  <c:v>42199</c:v>
                </c:pt>
                <c:pt idx="68">
                  <c:v>42200</c:v>
                </c:pt>
                <c:pt idx="69">
                  <c:v>42201</c:v>
                </c:pt>
                <c:pt idx="70">
                  <c:v>42202</c:v>
                </c:pt>
                <c:pt idx="71">
                  <c:v>42205</c:v>
                </c:pt>
                <c:pt idx="72">
                  <c:v>42206</c:v>
                </c:pt>
                <c:pt idx="73">
                  <c:v>42207</c:v>
                </c:pt>
                <c:pt idx="74">
                  <c:v>42208</c:v>
                </c:pt>
                <c:pt idx="75">
                  <c:v>42209</c:v>
                </c:pt>
                <c:pt idx="76">
                  <c:v>42212</c:v>
                </c:pt>
                <c:pt idx="77">
                  <c:v>42213</c:v>
                </c:pt>
                <c:pt idx="78">
                  <c:v>42214</c:v>
                </c:pt>
                <c:pt idx="79">
                  <c:v>42215</c:v>
                </c:pt>
                <c:pt idx="80">
                  <c:v>42216</c:v>
                </c:pt>
                <c:pt idx="81">
                  <c:v>42219</c:v>
                </c:pt>
                <c:pt idx="82">
                  <c:v>42220</c:v>
                </c:pt>
                <c:pt idx="83">
                  <c:v>42221</c:v>
                </c:pt>
                <c:pt idx="84">
                  <c:v>42222</c:v>
                </c:pt>
                <c:pt idx="85">
                  <c:v>42223</c:v>
                </c:pt>
                <c:pt idx="86">
                  <c:v>42226</c:v>
                </c:pt>
                <c:pt idx="87">
                  <c:v>42227</c:v>
                </c:pt>
                <c:pt idx="88">
                  <c:v>42228</c:v>
                </c:pt>
                <c:pt idx="89">
                  <c:v>42229</c:v>
                </c:pt>
                <c:pt idx="90">
                  <c:v>42230</c:v>
                </c:pt>
                <c:pt idx="91">
                  <c:v>42233</c:v>
                </c:pt>
                <c:pt idx="92">
                  <c:v>42234</c:v>
                </c:pt>
                <c:pt idx="93">
                  <c:v>42235</c:v>
                </c:pt>
                <c:pt idx="94">
                  <c:v>42236</c:v>
                </c:pt>
                <c:pt idx="95">
                  <c:v>42237</c:v>
                </c:pt>
                <c:pt idx="96">
                  <c:v>42240</c:v>
                </c:pt>
                <c:pt idx="97">
                  <c:v>42241</c:v>
                </c:pt>
                <c:pt idx="98">
                  <c:v>42242</c:v>
                </c:pt>
                <c:pt idx="99">
                  <c:v>42243</c:v>
                </c:pt>
                <c:pt idx="100">
                  <c:v>42244</c:v>
                </c:pt>
                <c:pt idx="101">
                  <c:v>42247</c:v>
                </c:pt>
                <c:pt idx="102">
                  <c:v>42248</c:v>
                </c:pt>
                <c:pt idx="103">
                  <c:v>42249</c:v>
                </c:pt>
                <c:pt idx="104">
                  <c:v>42250</c:v>
                </c:pt>
                <c:pt idx="105">
                  <c:v>42251</c:v>
                </c:pt>
                <c:pt idx="106">
                  <c:v>42254</c:v>
                </c:pt>
                <c:pt idx="107">
                  <c:v>42255</c:v>
                </c:pt>
                <c:pt idx="108">
                  <c:v>42256</c:v>
                </c:pt>
                <c:pt idx="109">
                  <c:v>42257</c:v>
                </c:pt>
                <c:pt idx="110">
                  <c:v>42258</c:v>
                </c:pt>
                <c:pt idx="111">
                  <c:v>42261</c:v>
                </c:pt>
                <c:pt idx="112">
                  <c:v>42262</c:v>
                </c:pt>
                <c:pt idx="113">
                  <c:v>42264</c:v>
                </c:pt>
                <c:pt idx="114">
                  <c:v>42265</c:v>
                </c:pt>
                <c:pt idx="115">
                  <c:v>42268</c:v>
                </c:pt>
                <c:pt idx="116">
                  <c:v>42269</c:v>
                </c:pt>
                <c:pt idx="117">
                  <c:v>42270</c:v>
                </c:pt>
                <c:pt idx="118">
                  <c:v>42271</c:v>
                </c:pt>
                <c:pt idx="119">
                  <c:v>42272</c:v>
                </c:pt>
                <c:pt idx="120">
                  <c:v>42275</c:v>
                </c:pt>
                <c:pt idx="121">
                  <c:v>42276</c:v>
                </c:pt>
                <c:pt idx="122">
                  <c:v>42277</c:v>
                </c:pt>
                <c:pt idx="123">
                  <c:v>42278</c:v>
                </c:pt>
                <c:pt idx="124">
                  <c:v>42279</c:v>
                </c:pt>
                <c:pt idx="125">
                  <c:v>42282</c:v>
                </c:pt>
                <c:pt idx="126">
                  <c:v>42283</c:v>
                </c:pt>
                <c:pt idx="127">
                  <c:v>42284</c:v>
                </c:pt>
                <c:pt idx="128">
                  <c:v>42285</c:v>
                </c:pt>
                <c:pt idx="129">
                  <c:v>42286</c:v>
                </c:pt>
                <c:pt idx="130">
                  <c:v>42289</c:v>
                </c:pt>
                <c:pt idx="131">
                  <c:v>42290</c:v>
                </c:pt>
                <c:pt idx="132">
                  <c:v>42291</c:v>
                </c:pt>
                <c:pt idx="133">
                  <c:v>42292</c:v>
                </c:pt>
                <c:pt idx="134">
                  <c:v>42293</c:v>
                </c:pt>
                <c:pt idx="135">
                  <c:v>42296</c:v>
                </c:pt>
                <c:pt idx="136">
                  <c:v>42297</c:v>
                </c:pt>
                <c:pt idx="137">
                  <c:v>42298</c:v>
                </c:pt>
                <c:pt idx="138">
                  <c:v>42299</c:v>
                </c:pt>
                <c:pt idx="139">
                  <c:v>42300</c:v>
                </c:pt>
                <c:pt idx="140">
                  <c:v>42303</c:v>
                </c:pt>
                <c:pt idx="141">
                  <c:v>42304</c:v>
                </c:pt>
                <c:pt idx="142">
                  <c:v>42305</c:v>
                </c:pt>
                <c:pt idx="143">
                  <c:v>42306</c:v>
                </c:pt>
                <c:pt idx="144">
                  <c:v>42307</c:v>
                </c:pt>
                <c:pt idx="145">
                  <c:v>42311</c:v>
                </c:pt>
                <c:pt idx="146">
                  <c:v>42312</c:v>
                </c:pt>
                <c:pt idx="147">
                  <c:v>42313</c:v>
                </c:pt>
                <c:pt idx="148">
                  <c:v>42314</c:v>
                </c:pt>
                <c:pt idx="149">
                  <c:v>42317</c:v>
                </c:pt>
                <c:pt idx="150">
                  <c:v>42318</c:v>
                </c:pt>
                <c:pt idx="151">
                  <c:v>42319</c:v>
                </c:pt>
                <c:pt idx="152">
                  <c:v>42320</c:v>
                </c:pt>
                <c:pt idx="153">
                  <c:v>42321</c:v>
                </c:pt>
                <c:pt idx="154">
                  <c:v>42325</c:v>
                </c:pt>
                <c:pt idx="155">
                  <c:v>42326</c:v>
                </c:pt>
                <c:pt idx="156">
                  <c:v>42327</c:v>
                </c:pt>
                <c:pt idx="157">
                  <c:v>42328</c:v>
                </c:pt>
                <c:pt idx="158">
                  <c:v>42331</c:v>
                </c:pt>
                <c:pt idx="159">
                  <c:v>42332</c:v>
                </c:pt>
                <c:pt idx="160">
                  <c:v>42333</c:v>
                </c:pt>
                <c:pt idx="161">
                  <c:v>42334</c:v>
                </c:pt>
                <c:pt idx="162">
                  <c:v>42335</c:v>
                </c:pt>
                <c:pt idx="163">
                  <c:v>42338</c:v>
                </c:pt>
                <c:pt idx="164">
                  <c:v>42339</c:v>
                </c:pt>
                <c:pt idx="165">
                  <c:v>42340</c:v>
                </c:pt>
                <c:pt idx="166">
                  <c:v>42341</c:v>
                </c:pt>
                <c:pt idx="167">
                  <c:v>42342</c:v>
                </c:pt>
                <c:pt idx="168">
                  <c:v>42345</c:v>
                </c:pt>
                <c:pt idx="169">
                  <c:v>42346</c:v>
                </c:pt>
                <c:pt idx="170">
                  <c:v>42347</c:v>
                </c:pt>
                <c:pt idx="171">
                  <c:v>42348</c:v>
                </c:pt>
                <c:pt idx="172">
                  <c:v>42349</c:v>
                </c:pt>
                <c:pt idx="173">
                  <c:v>42352</c:v>
                </c:pt>
                <c:pt idx="174">
                  <c:v>42353</c:v>
                </c:pt>
                <c:pt idx="175">
                  <c:v>42354</c:v>
                </c:pt>
                <c:pt idx="176">
                  <c:v>42355</c:v>
                </c:pt>
                <c:pt idx="177">
                  <c:v>42356</c:v>
                </c:pt>
                <c:pt idx="178">
                  <c:v>42359</c:v>
                </c:pt>
                <c:pt idx="179">
                  <c:v>42360</c:v>
                </c:pt>
                <c:pt idx="180">
                  <c:v>42361</c:v>
                </c:pt>
                <c:pt idx="181">
                  <c:v>42362</c:v>
                </c:pt>
                <c:pt idx="182">
                  <c:v>42366</c:v>
                </c:pt>
                <c:pt idx="183">
                  <c:v>42367</c:v>
                </c:pt>
                <c:pt idx="184">
                  <c:v>42368</c:v>
                </c:pt>
                <c:pt idx="185">
                  <c:v>42369</c:v>
                </c:pt>
                <c:pt idx="186">
                  <c:v>42373</c:v>
                </c:pt>
                <c:pt idx="187">
                  <c:v>42374</c:v>
                </c:pt>
                <c:pt idx="188">
                  <c:v>42375</c:v>
                </c:pt>
                <c:pt idx="189">
                  <c:v>42376</c:v>
                </c:pt>
                <c:pt idx="190">
                  <c:v>42377</c:v>
                </c:pt>
                <c:pt idx="191">
                  <c:v>42380</c:v>
                </c:pt>
                <c:pt idx="192">
                  <c:v>42381</c:v>
                </c:pt>
                <c:pt idx="193">
                  <c:v>42382</c:v>
                </c:pt>
                <c:pt idx="194">
                  <c:v>42383</c:v>
                </c:pt>
                <c:pt idx="195">
                  <c:v>42384</c:v>
                </c:pt>
                <c:pt idx="196">
                  <c:v>42387</c:v>
                </c:pt>
                <c:pt idx="197">
                  <c:v>42388</c:v>
                </c:pt>
                <c:pt idx="198">
                  <c:v>42389</c:v>
                </c:pt>
                <c:pt idx="199">
                  <c:v>42390</c:v>
                </c:pt>
                <c:pt idx="200">
                  <c:v>42391</c:v>
                </c:pt>
                <c:pt idx="201">
                  <c:v>42394</c:v>
                </c:pt>
                <c:pt idx="202">
                  <c:v>42395</c:v>
                </c:pt>
                <c:pt idx="203">
                  <c:v>42396</c:v>
                </c:pt>
                <c:pt idx="204">
                  <c:v>42397</c:v>
                </c:pt>
                <c:pt idx="205">
                  <c:v>42398</c:v>
                </c:pt>
                <c:pt idx="206">
                  <c:v>42402</c:v>
                </c:pt>
                <c:pt idx="207">
                  <c:v>42403</c:v>
                </c:pt>
                <c:pt idx="208">
                  <c:v>42404</c:v>
                </c:pt>
                <c:pt idx="209">
                  <c:v>42405</c:v>
                </c:pt>
                <c:pt idx="210">
                  <c:v>42408</c:v>
                </c:pt>
                <c:pt idx="211">
                  <c:v>42409</c:v>
                </c:pt>
                <c:pt idx="212">
                  <c:v>42410</c:v>
                </c:pt>
                <c:pt idx="213">
                  <c:v>42411</c:v>
                </c:pt>
                <c:pt idx="214">
                  <c:v>42412</c:v>
                </c:pt>
                <c:pt idx="215">
                  <c:v>42415</c:v>
                </c:pt>
                <c:pt idx="216">
                  <c:v>42416</c:v>
                </c:pt>
                <c:pt idx="217">
                  <c:v>42417</c:v>
                </c:pt>
                <c:pt idx="218">
                  <c:v>42418</c:v>
                </c:pt>
                <c:pt idx="219">
                  <c:v>42419</c:v>
                </c:pt>
                <c:pt idx="220">
                  <c:v>42422</c:v>
                </c:pt>
                <c:pt idx="221">
                  <c:v>42423</c:v>
                </c:pt>
                <c:pt idx="222">
                  <c:v>42424</c:v>
                </c:pt>
                <c:pt idx="223">
                  <c:v>42425</c:v>
                </c:pt>
                <c:pt idx="224">
                  <c:v>42426</c:v>
                </c:pt>
                <c:pt idx="225">
                  <c:v>42429</c:v>
                </c:pt>
                <c:pt idx="226">
                  <c:v>42430</c:v>
                </c:pt>
                <c:pt idx="227">
                  <c:v>42431</c:v>
                </c:pt>
                <c:pt idx="228">
                  <c:v>42432</c:v>
                </c:pt>
                <c:pt idx="229">
                  <c:v>42433</c:v>
                </c:pt>
                <c:pt idx="230">
                  <c:v>42436</c:v>
                </c:pt>
                <c:pt idx="231">
                  <c:v>42437</c:v>
                </c:pt>
                <c:pt idx="232">
                  <c:v>42438</c:v>
                </c:pt>
                <c:pt idx="233">
                  <c:v>42439</c:v>
                </c:pt>
                <c:pt idx="234">
                  <c:v>42440</c:v>
                </c:pt>
                <c:pt idx="235">
                  <c:v>42443</c:v>
                </c:pt>
                <c:pt idx="236">
                  <c:v>42444</c:v>
                </c:pt>
                <c:pt idx="237">
                  <c:v>42445</c:v>
                </c:pt>
                <c:pt idx="238">
                  <c:v>42446</c:v>
                </c:pt>
                <c:pt idx="239">
                  <c:v>42447</c:v>
                </c:pt>
                <c:pt idx="240">
                  <c:v>42451</c:v>
                </c:pt>
                <c:pt idx="241">
                  <c:v>42452</c:v>
                </c:pt>
                <c:pt idx="242">
                  <c:v>42457</c:v>
                </c:pt>
                <c:pt idx="243">
                  <c:v>42458</c:v>
                </c:pt>
                <c:pt idx="244">
                  <c:v>42459</c:v>
                </c:pt>
                <c:pt idx="245">
                  <c:v>42460</c:v>
                </c:pt>
                <c:pt idx="246">
                  <c:v>42461</c:v>
                </c:pt>
                <c:pt idx="247">
                  <c:v>42464</c:v>
                </c:pt>
                <c:pt idx="248">
                  <c:v>42465</c:v>
                </c:pt>
                <c:pt idx="249">
                  <c:v>42466</c:v>
                </c:pt>
                <c:pt idx="250">
                  <c:v>42467</c:v>
                </c:pt>
                <c:pt idx="251">
                  <c:v>42468</c:v>
                </c:pt>
                <c:pt idx="252">
                  <c:v>42471</c:v>
                </c:pt>
                <c:pt idx="253">
                  <c:v>42472</c:v>
                </c:pt>
                <c:pt idx="254">
                  <c:v>42473</c:v>
                </c:pt>
                <c:pt idx="255">
                  <c:v>42474</c:v>
                </c:pt>
                <c:pt idx="256">
                  <c:v>42475</c:v>
                </c:pt>
                <c:pt idx="257">
                  <c:v>42478</c:v>
                </c:pt>
                <c:pt idx="258">
                  <c:v>42479</c:v>
                </c:pt>
                <c:pt idx="259">
                  <c:v>42480</c:v>
                </c:pt>
                <c:pt idx="260">
                  <c:v>42481</c:v>
                </c:pt>
                <c:pt idx="261">
                  <c:v>42482</c:v>
                </c:pt>
                <c:pt idx="262">
                  <c:v>42485</c:v>
                </c:pt>
                <c:pt idx="263">
                  <c:v>42486</c:v>
                </c:pt>
                <c:pt idx="264">
                  <c:v>42487</c:v>
                </c:pt>
                <c:pt idx="265">
                  <c:v>42488</c:v>
                </c:pt>
                <c:pt idx="266">
                  <c:v>42489</c:v>
                </c:pt>
                <c:pt idx="267">
                  <c:v>42492</c:v>
                </c:pt>
                <c:pt idx="268">
                  <c:v>42493</c:v>
                </c:pt>
                <c:pt idx="269">
                  <c:v>42494</c:v>
                </c:pt>
                <c:pt idx="270">
                  <c:v>42495</c:v>
                </c:pt>
                <c:pt idx="271">
                  <c:v>42496</c:v>
                </c:pt>
                <c:pt idx="272">
                  <c:v>42499</c:v>
                </c:pt>
                <c:pt idx="273">
                  <c:v>42500</c:v>
                </c:pt>
                <c:pt idx="274">
                  <c:v>42501</c:v>
                </c:pt>
                <c:pt idx="275">
                  <c:v>42502</c:v>
                </c:pt>
                <c:pt idx="276">
                  <c:v>42503</c:v>
                </c:pt>
                <c:pt idx="277">
                  <c:v>42506</c:v>
                </c:pt>
                <c:pt idx="278">
                  <c:v>42507</c:v>
                </c:pt>
                <c:pt idx="279">
                  <c:v>42508</c:v>
                </c:pt>
                <c:pt idx="280">
                  <c:v>42509</c:v>
                </c:pt>
                <c:pt idx="281">
                  <c:v>42510</c:v>
                </c:pt>
                <c:pt idx="282">
                  <c:v>42513</c:v>
                </c:pt>
                <c:pt idx="283">
                  <c:v>42514</c:v>
                </c:pt>
                <c:pt idx="284">
                  <c:v>42515</c:v>
                </c:pt>
                <c:pt idx="285">
                  <c:v>42516</c:v>
                </c:pt>
                <c:pt idx="286">
                  <c:v>42517</c:v>
                </c:pt>
                <c:pt idx="287">
                  <c:v>42520</c:v>
                </c:pt>
                <c:pt idx="288">
                  <c:v>42521</c:v>
                </c:pt>
                <c:pt idx="289">
                  <c:v>42522</c:v>
                </c:pt>
                <c:pt idx="290">
                  <c:v>42523</c:v>
                </c:pt>
                <c:pt idx="291">
                  <c:v>42524</c:v>
                </c:pt>
                <c:pt idx="292">
                  <c:v>42527</c:v>
                </c:pt>
                <c:pt idx="293">
                  <c:v>42528</c:v>
                </c:pt>
                <c:pt idx="294">
                  <c:v>42529</c:v>
                </c:pt>
                <c:pt idx="295">
                  <c:v>42530</c:v>
                </c:pt>
                <c:pt idx="296">
                  <c:v>42531</c:v>
                </c:pt>
                <c:pt idx="297">
                  <c:v>42534</c:v>
                </c:pt>
                <c:pt idx="298">
                  <c:v>42535</c:v>
                </c:pt>
                <c:pt idx="299">
                  <c:v>42536</c:v>
                </c:pt>
                <c:pt idx="300">
                  <c:v>42537</c:v>
                </c:pt>
                <c:pt idx="301">
                  <c:v>42538</c:v>
                </c:pt>
                <c:pt idx="302">
                  <c:v>42541</c:v>
                </c:pt>
                <c:pt idx="303">
                  <c:v>42542</c:v>
                </c:pt>
                <c:pt idx="304">
                  <c:v>42543</c:v>
                </c:pt>
                <c:pt idx="305">
                  <c:v>42544</c:v>
                </c:pt>
                <c:pt idx="306">
                  <c:v>42545</c:v>
                </c:pt>
                <c:pt idx="307">
                  <c:v>42548</c:v>
                </c:pt>
                <c:pt idx="308">
                  <c:v>42549</c:v>
                </c:pt>
                <c:pt idx="309">
                  <c:v>42550</c:v>
                </c:pt>
                <c:pt idx="310">
                  <c:v>42551</c:v>
                </c:pt>
                <c:pt idx="311">
                  <c:v>42552</c:v>
                </c:pt>
                <c:pt idx="312">
                  <c:v>42555</c:v>
                </c:pt>
                <c:pt idx="313">
                  <c:v>42556</c:v>
                </c:pt>
                <c:pt idx="314">
                  <c:v>42557</c:v>
                </c:pt>
                <c:pt idx="315">
                  <c:v>42558</c:v>
                </c:pt>
                <c:pt idx="316">
                  <c:v>42559</c:v>
                </c:pt>
                <c:pt idx="317">
                  <c:v>42562</c:v>
                </c:pt>
                <c:pt idx="318">
                  <c:v>42563</c:v>
                </c:pt>
                <c:pt idx="319">
                  <c:v>42564</c:v>
                </c:pt>
                <c:pt idx="320">
                  <c:v>42565</c:v>
                </c:pt>
                <c:pt idx="321">
                  <c:v>42566</c:v>
                </c:pt>
                <c:pt idx="322">
                  <c:v>42569</c:v>
                </c:pt>
                <c:pt idx="323">
                  <c:v>42570</c:v>
                </c:pt>
                <c:pt idx="324">
                  <c:v>42571</c:v>
                </c:pt>
                <c:pt idx="325">
                  <c:v>42572</c:v>
                </c:pt>
                <c:pt idx="326">
                  <c:v>42573</c:v>
                </c:pt>
                <c:pt idx="327">
                  <c:v>42576</c:v>
                </c:pt>
                <c:pt idx="328">
                  <c:v>42577</c:v>
                </c:pt>
                <c:pt idx="329">
                  <c:v>42578</c:v>
                </c:pt>
                <c:pt idx="330">
                  <c:v>42579</c:v>
                </c:pt>
                <c:pt idx="331">
                  <c:v>42580</c:v>
                </c:pt>
                <c:pt idx="332">
                  <c:v>42583</c:v>
                </c:pt>
                <c:pt idx="333">
                  <c:v>42584</c:v>
                </c:pt>
                <c:pt idx="334">
                  <c:v>42585</c:v>
                </c:pt>
                <c:pt idx="335">
                  <c:v>42586</c:v>
                </c:pt>
                <c:pt idx="336">
                  <c:v>42587</c:v>
                </c:pt>
                <c:pt idx="337">
                  <c:v>42590</c:v>
                </c:pt>
                <c:pt idx="338">
                  <c:v>42591</c:v>
                </c:pt>
                <c:pt idx="339">
                  <c:v>42592</c:v>
                </c:pt>
                <c:pt idx="340">
                  <c:v>42593</c:v>
                </c:pt>
                <c:pt idx="341">
                  <c:v>42594</c:v>
                </c:pt>
                <c:pt idx="342">
                  <c:v>42597</c:v>
                </c:pt>
                <c:pt idx="343">
                  <c:v>42598</c:v>
                </c:pt>
                <c:pt idx="344">
                  <c:v>42599</c:v>
                </c:pt>
                <c:pt idx="345">
                  <c:v>42600</c:v>
                </c:pt>
                <c:pt idx="346">
                  <c:v>42601</c:v>
                </c:pt>
                <c:pt idx="347">
                  <c:v>42604</c:v>
                </c:pt>
                <c:pt idx="348">
                  <c:v>42605</c:v>
                </c:pt>
                <c:pt idx="349">
                  <c:v>42606</c:v>
                </c:pt>
                <c:pt idx="350">
                  <c:v>42607</c:v>
                </c:pt>
                <c:pt idx="351">
                  <c:v>42608</c:v>
                </c:pt>
                <c:pt idx="352">
                  <c:v>42611</c:v>
                </c:pt>
                <c:pt idx="353">
                  <c:v>42612</c:v>
                </c:pt>
                <c:pt idx="354">
                  <c:v>42613</c:v>
                </c:pt>
                <c:pt idx="355">
                  <c:v>42614</c:v>
                </c:pt>
                <c:pt idx="356">
                  <c:v>42615</c:v>
                </c:pt>
                <c:pt idx="357">
                  <c:v>42618</c:v>
                </c:pt>
                <c:pt idx="358">
                  <c:v>42619</c:v>
                </c:pt>
                <c:pt idx="359">
                  <c:v>42620</c:v>
                </c:pt>
                <c:pt idx="360">
                  <c:v>42621</c:v>
                </c:pt>
                <c:pt idx="361">
                  <c:v>42622</c:v>
                </c:pt>
                <c:pt idx="362">
                  <c:v>42625</c:v>
                </c:pt>
                <c:pt idx="363">
                  <c:v>42626</c:v>
                </c:pt>
                <c:pt idx="364">
                  <c:v>42627</c:v>
                </c:pt>
                <c:pt idx="365">
                  <c:v>42628</c:v>
                </c:pt>
                <c:pt idx="366">
                  <c:v>42632</c:v>
                </c:pt>
                <c:pt idx="367">
                  <c:v>42633</c:v>
                </c:pt>
                <c:pt idx="368">
                  <c:v>42634</c:v>
                </c:pt>
                <c:pt idx="369">
                  <c:v>42635</c:v>
                </c:pt>
                <c:pt idx="370">
                  <c:v>42636</c:v>
                </c:pt>
                <c:pt idx="371">
                  <c:v>42639</c:v>
                </c:pt>
                <c:pt idx="372">
                  <c:v>42640</c:v>
                </c:pt>
                <c:pt idx="373">
                  <c:v>42641</c:v>
                </c:pt>
                <c:pt idx="374">
                  <c:v>42642</c:v>
                </c:pt>
                <c:pt idx="375">
                  <c:v>42643</c:v>
                </c:pt>
                <c:pt idx="376">
                  <c:v>42646</c:v>
                </c:pt>
                <c:pt idx="377">
                  <c:v>42647</c:v>
                </c:pt>
                <c:pt idx="378">
                  <c:v>42648</c:v>
                </c:pt>
                <c:pt idx="379">
                  <c:v>42649</c:v>
                </c:pt>
                <c:pt idx="380">
                  <c:v>42650</c:v>
                </c:pt>
                <c:pt idx="381">
                  <c:v>42653</c:v>
                </c:pt>
                <c:pt idx="382">
                  <c:v>42654</c:v>
                </c:pt>
                <c:pt idx="383">
                  <c:v>42655</c:v>
                </c:pt>
                <c:pt idx="384">
                  <c:v>42656</c:v>
                </c:pt>
                <c:pt idx="385">
                  <c:v>42657</c:v>
                </c:pt>
                <c:pt idx="386">
                  <c:v>42660</c:v>
                </c:pt>
                <c:pt idx="387">
                  <c:v>42661</c:v>
                </c:pt>
                <c:pt idx="388">
                  <c:v>42662</c:v>
                </c:pt>
                <c:pt idx="389">
                  <c:v>42663</c:v>
                </c:pt>
                <c:pt idx="390">
                  <c:v>42664</c:v>
                </c:pt>
                <c:pt idx="391">
                  <c:v>42667</c:v>
                </c:pt>
                <c:pt idx="392">
                  <c:v>42668</c:v>
                </c:pt>
                <c:pt idx="393">
                  <c:v>42669</c:v>
                </c:pt>
                <c:pt idx="394">
                  <c:v>42670</c:v>
                </c:pt>
                <c:pt idx="395">
                  <c:v>42671</c:v>
                </c:pt>
                <c:pt idx="396">
                  <c:v>42674</c:v>
                </c:pt>
                <c:pt idx="397">
                  <c:v>42675</c:v>
                </c:pt>
                <c:pt idx="398">
                  <c:v>42677</c:v>
                </c:pt>
                <c:pt idx="399">
                  <c:v>42678</c:v>
                </c:pt>
                <c:pt idx="400">
                  <c:v>42681</c:v>
                </c:pt>
                <c:pt idx="401">
                  <c:v>42682</c:v>
                </c:pt>
                <c:pt idx="402">
                  <c:v>42683</c:v>
                </c:pt>
                <c:pt idx="403">
                  <c:v>42684</c:v>
                </c:pt>
                <c:pt idx="404">
                  <c:v>42685</c:v>
                </c:pt>
                <c:pt idx="405">
                  <c:v>42688</c:v>
                </c:pt>
                <c:pt idx="406">
                  <c:v>42689</c:v>
                </c:pt>
                <c:pt idx="407">
                  <c:v>42690</c:v>
                </c:pt>
                <c:pt idx="408">
                  <c:v>42691</c:v>
                </c:pt>
                <c:pt idx="409">
                  <c:v>42692</c:v>
                </c:pt>
                <c:pt idx="410">
                  <c:v>42696</c:v>
                </c:pt>
                <c:pt idx="411">
                  <c:v>42697</c:v>
                </c:pt>
                <c:pt idx="412">
                  <c:v>42698</c:v>
                </c:pt>
                <c:pt idx="413">
                  <c:v>42699</c:v>
                </c:pt>
                <c:pt idx="414">
                  <c:v>42702</c:v>
                </c:pt>
                <c:pt idx="415">
                  <c:v>42703</c:v>
                </c:pt>
                <c:pt idx="416">
                  <c:v>42704</c:v>
                </c:pt>
                <c:pt idx="417">
                  <c:v>42705</c:v>
                </c:pt>
                <c:pt idx="418">
                  <c:v>42706</c:v>
                </c:pt>
                <c:pt idx="419">
                  <c:v>42709</c:v>
                </c:pt>
                <c:pt idx="420">
                  <c:v>42710</c:v>
                </c:pt>
                <c:pt idx="421">
                  <c:v>42711</c:v>
                </c:pt>
                <c:pt idx="422">
                  <c:v>42712</c:v>
                </c:pt>
                <c:pt idx="423">
                  <c:v>42713</c:v>
                </c:pt>
                <c:pt idx="424">
                  <c:v>42717</c:v>
                </c:pt>
                <c:pt idx="425">
                  <c:v>42718</c:v>
                </c:pt>
                <c:pt idx="426">
                  <c:v>42719</c:v>
                </c:pt>
                <c:pt idx="427">
                  <c:v>42720</c:v>
                </c:pt>
                <c:pt idx="428">
                  <c:v>42723</c:v>
                </c:pt>
                <c:pt idx="429">
                  <c:v>42724</c:v>
                </c:pt>
                <c:pt idx="430">
                  <c:v>42725</c:v>
                </c:pt>
                <c:pt idx="431">
                  <c:v>42726</c:v>
                </c:pt>
                <c:pt idx="432">
                  <c:v>42727</c:v>
                </c:pt>
                <c:pt idx="433">
                  <c:v>42730</c:v>
                </c:pt>
                <c:pt idx="434">
                  <c:v>42731</c:v>
                </c:pt>
                <c:pt idx="435">
                  <c:v>42732</c:v>
                </c:pt>
                <c:pt idx="436">
                  <c:v>42733</c:v>
                </c:pt>
                <c:pt idx="437">
                  <c:v>42734</c:v>
                </c:pt>
                <c:pt idx="438">
                  <c:v>42737</c:v>
                </c:pt>
                <c:pt idx="439">
                  <c:v>42738</c:v>
                </c:pt>
                <c:pt idx="440">
                  <c:v>42739</c:v>
                </c:pt>
                <c:pt idx="441">
                  <c:v>42740</c:v>
                </c:pt>
                <c:pt idx="442">
                  <c:v>42741</c:v>
                </c:pt>
                <c:pt idx="443">
                  <c:v>42744</c:v>
                </c:pt>
                <c:pt idx="444">
                  <c:v>42745</c:v>
                </c:pt>
                <c:pt idx="445">
                  <c:v>42746</c:v>
                </c:pt>
                <c:pt idx="446">
                  <c:v>42747</c:v>
                </c:pt>
                <c:pt idx="447">
                  <c:v>42748</c:v>
                </c:pt>
                <c:pt idx="448">
                  <c:v>42751</c:v>
                </c:pt>
                <c:pt idx="449">
                  <c:v>42752</c:v>
                </c:pt>
                <c:pt idx="450">
                  <c:v>42753</c:v>
                </c:pt>
                <c:pt idx="451">
                  <c:v>42754</c:v>
                </c:pt>
                <c:pt idx="452">
                  <c:v>42755</c:v>
                </c:pt>
                <c:pt idx="453">
                  <c:v>42758</c:v>
                </c:pt>
                <c:pt idx="454">
                  <c:v>42759</c:v>
                </c:pt>
                <c:pt idx="455">
                  <c:v>42760</c:v>
                </c:pt>
                <c:pt idx="456">
                  <c:v>42761</c:v>
                </c:pt>
                <c:pt idx="457">
                  <c:v>42762</c:v>
                </c:pt>
                <c:pt idx="458">
                  <c:v>42765</c:v>
                </c:pt>
                <c:pt idx="459">
                  <c:v>42766</c:v>
                </c:pt>
                <c:pt idx="460">
                  <c:v>42767</c:v>
                </c:pt>
                <c:pt idx="461">
                  <c:v>42768</c:v>
                </c:pt>
                <c:pt idx="462">
                  <c:v>42769</c:v>
                </c:pt>
                <c:pt idx="463">
                  <c:v>42773</c:v>
                </c:pt>
                <c:pt idx="464">
                  <c:v>42774</c:v>
                </c:pt>
                <c:pt idx="465">
                  <c:v>42775</c:v>
                </c:pt>
                <c:pt idx="466">
                  <c:v>42776</c:v>
                </c:pt>
                <c:pt idx="467">
                  <c:v>42779</c:v>
                </c:pt>
                <c:pt idx="468">
                  <c:v>42780</c:v>
                </c:pt>
                <c:pt idx="469">
                  <c:v>42781</c:v>
                </c:pt>
                <c:pt idx="470">
                  <c:v>42782</c:v>
                </c:pt>
                <c:pt idx="471">
                  <c:v>42783</c:v>
                </c:pt>
                <c:pt idx="472">
                  <c:v>42786</c:v>
                </c:pt>
                <c:pt idx="473">
                  <c:v>42787</c:v>
                </c:pt>
                <c:pt idx="474">
                  <c:v>42788</c:v>
                </c:pt>
                <c:pt idx="475">
                  <c:v>42789</c:v>
                </c:pt>
                <c:pt idx="476">
                  <c:v>42790</c:v>
                </c:pt>
                <c:pt idx="477">
                  <c:v>42793</c:v>
                </c:pt>
                <c:pt idx="478">
                  <c:v>42794</c:v>
                </c:pt>
                <c:pt idx="479">
                  <c:v>42795</c:v>
                </c:pt>
                <c:pt idx="480">
                  <c:v>42796</c:v>
                </c:pt>
                <c:pt idx="481">
                  <c:v>42797</c:v>
                </c:pt>
                <c:pt idx="482">
                  <c:v>42800</c:v>
                </c:pt>
                <c:pt idx="483">
                  <c:v>42801</c:v>
                </c:pt>
                <c:pt idx="484">
                  <c:v>42802</c:v>
                </c:pt>
                <c:pt idx="485">
                  <c:v>42803</c:v>
                </c:pt>
                <c:pt idx="486">
                  <c:v>42804</c:v>
                </c:pt>
                <c:pt idx="487">
                  <c:v>42807</c:v>
                </c:pt>
                <c:pt idx="488">
                  <c:v>42808</c:v>
                </c:pt>
                <c:pt idx="489">
                  <c:v>42809</c:v>
                </c:pt>
                <c:pt idx="490">
                  <c:v>42810</c:v>
                </c:pt>
                <c:pt idx="491">
                  <c:v>42811</c:v>
                </c:pt>
                <c:pt idx="492">
                  <c:v>42815</c:v>
                </c:pt>
                <c:pt idx="493">
                  <c:v>42816</c:v>
                </c:pt>
                <c:pt idx="494">
                  <c:v>42817</c:v>
                </c:pt>
                <c:pt idx="495">
                  <c:v>42818</c:v>
                </c:pt>
                <c:pt idx="496">
                  <c:v>42821</c:v>
                </c:pt>
                <c:pt idx="497">
                  <c:v>42822</c:v>
                </c:pt>
                <c:pt idx="498">
                  <c:v>42823</c:v>
                </c:pt>
                <c:pt idx="499">
                  <c:v>42824</c:v>
                </c:pt>
                <c:pt idx="500">
                  <c:v>42825</c:v>
                </c:pt>
                <c:pt idx="501">
                  <c:v>42828</c:v>
                </c:pt>
                <c:pt idx="502">
                  <c:v>42829</c:v>
                </c:pt>
                <c:pt idx="503">
                  <c:v>42830</c:v>
                </c:pt>
                <c:pt idx="504">
                  <c:v>42802</c:v>
                </c:pt>
                <c:pt idx="505">
                  <c:v>42803</c:v>
                </c:pt>
                <c:pt idx="506">
                  <c:v>42804</c:v>
                </c:pt>
                <c:pt idx="507">
                  <c:v>42807</c:v>
                </c:pt>
                <c:pt idx="508">
                  <c:v>42808</c:v>
                </c:pt>
                <c:pt idx="509">
                  <c:v>42809</c:v>
                </c:pt>
                <c:pt idx="510">
                  <c:v>42810</c:v>
                </c:pt>
                <c:pt idx="511">
                  <c:v>42811</c:v>
                </c:pt>
                <c:pt idx="512">
                  <c:v>42815</c:v>
                </c:pt>
                <c:pt idx="513">
                  <c:v>42816</c:v>
                </c:pt>
                <c:pt idx="514">
                  <c:v>42817</c:v>
                </c:pt>
                <c:pt idx="515">
                  <c:v>42818</c:v>
                </c:pt>
                <c:pt idx="516">
                  <c:v>42821</c:v>
                </c:pt>
                <c:pt idx="517">
                  <c:v>42822</c:v>
                </c:pt>
                <c:pt idx="518">
                  <c:v>42823</c:v>
                </c:pt>
                <c:pt idx="519">
                  <c:v>42824</c:v>
                </c:pt>
                <c:pt idx="520">
                  <c:v>42825</c:v>
                </c:pt>
                <c:pt idx="521">
                  <c:v>42828</c:v>
                </c:pt>
                <c:pt idx="522">
                  <c:v>42829</c:v>
                </c:pt>
                <c:pt idx="523">
                  <c:v>42830</c:v>
                </c:pt>
                <c:pt idx="524">
                  <c:v>42831</c:v>
                </c:pt>
                <c:pt idx="525">
                  <c:v>42832</c:v>
                </c:pt>
                <c:pt idx="526">
                  <c:v>42835</c:v>
                </c:pt>
                <c:pt idx="527">
                  <c:v>42836</c:v>
                </c:pt>
                <c:pt idx="528">
                  <c:v>42837</c:v>
                </c:pt>
                <c:pt idx="529">
                  <c:v>42842</c:v>
                </c:pt>
                <c:pt idx="530">
                  <c:v>42843</c:v>
                </c:pt>
                <c:pt idx="531">
                  <c:v>42844</c:v>
                </c:pt>
                <c:pt idx="532">
                  <c:v>42845</c:v>
                </c:pt>
                <c:pt idx="533">
                  <c:v>42846</c:v>
                </c:pt>
                <c:pt idx="534">
                  <c:v>42849</c:v>
                </c:pt>
                <c:pt idx="535">
                  <c:v>42850</c:v>
                </c:pt>
                <c:pt idx="536">
                  <c:v>42851</c:v>
                </c:pt>
                <c:pt idx="537">
                  <c:v>42852</c:v>
                </c:pt>
                <c:pt idx="538">
                  <c:v>42853</c:v>
                </c:pt>
                <c:pt idx="539">
                  <c:v>42857</c:v>
                </c:pt>
                <c:pt idx="540">
                  <c:v>42858</c:v>
                </c:pt>
                <c:pt idx="541">
                  <c:v>42859</c:v>
                </c:pt>
                <c:pt idx="542">
                  <c:v>42860</c:v>
                </c:pt>
                <c:pt idx="543">
                  <c:v>42863</c:v>
                </c:pt>
              </c:numCache>
            </c:numRef>
          </c:cat>
          <c:val>
            <c:numRef>
              <c:f>'[Historico_Vector 28.04.2017.xlsx]COMITE FINVIT'!$B$2:$B$545</c:f>
              <c:numCache>
                <c:formatCode>_(* #,##0.00_);_(* \(#,##0.00\);_(* "-"??_);_(@_)</c:formatCode>
                <c:ptCount val="544"/>
                <c:pt idx="0">
                  <c:v>2468886.7443659999</c:v>
                </c:pt>
                <c:pt idx="1">
                  <c:v>2548035.5699999998</c:v>
                </c:pt>
                <c:pt idx="2">
                  <c:v>2727298.5229859999</c:v>
                </c:pt>
                <c:pt idx="3">
                  <c:v>2793484.5683690002</c:v>
                </c:pt>
                <c:pt idx="4">
                  <c:v>3251890.1798090003</c:v>
                </c:pt>
                <c:pt idx="5">
                  <c:v>3346408.2818610002</c:v>
                </c:pt>
                <c:pt idx="6">
                  <c:v>3533726.2183340006</c:v>
                </c:pt>
                <c:pt idx="7">
                  <c:v>3577951.2626160001</c:v>
                </c:pt>
                <c:pt idx="8">
                  <c:v>3646701.7648840002</c:v>
                </c:pt>
                <c:pt idx="9">
                  <c:v>3693984.9597539995</c:v>
                </c:pt>
                <c:pt idx="10">
                  <c:v>3794151.6939110002</c:v>
                </c:pt>
                <c:pt idx="11">
                  <c:v>3795644.4736300004</c:v>
                </c:pt>
                <c:pt idx="12">
                  <c:v>3795760.206797</c:v>
                </c:pt>
                <c:pt idx="13">
                  <c:v>3870942.3368409998</c:v>
                </c:pt>
                <c:pt idx="14">
                  <c:v>4272730.2835550001</c:v>
                </c:pt>
                <c:pt idx="15">
                  <c:v>4446300.9547729995</c:v>
                </c:pt>
                <c:pt idx="16">
                  <c:v>4448008.34449</c:v>
                </c:pt>
                <c:pt idx="17">
                  <c:v>4518076.3446909999</c:v>
                </c:pt>
                <c:pt idx="18">
                  <c:v>4640609.1156569999</c:v>
                </c:pt>
                <c:pt idx="19">
                  <c:v>4696350.0286219995</c:v>
                </c:pt>
                <c:pt idx="20">
                  <c:v>4802505.3380470006</c:v>
                </c:pt>
                <c:pt idx="21">
                  <c:v>4802746.095613</c:v>
                </c:pt>
                <c:pt idx="22">
                  <c:v>4812656.348761999</c:v>
                </c:pt>
                <c:pt idx="23">
                  <c:v>5076479.4585330002</c:v>
                </c:pt>
                <c:pt idx="24">
                  <c:v>5049855.5844660001</c:v>
                </c:pt>
                <c:pt idx="25">
                  <c:v>5096124.7216470009</c:v>
                </c:pt>
                <c:pt idx="26">
                  <c:v>5096571.5900019994</c:v>
                </c:pt>
                <c:pt idx="27">
                  <c:v>5096858.0569599997</c:v>
                </c:pt>
                <c:pt idx="28">
                  <c:v>5097234.4126110002</c:v>
                </c:pt>
                <c:pt idx="29">
                  <c:v>5169315.2231229991</c:v>
                </c:pt>
                <c:pt idx="30">
                  <c:v>5295408.358186</c:v>
                </c:pt>
                <c:pt idx="31">
                  <c:v>5363502.9899500003</c:v>
                </c:pt>
                <c:pt idx="32">
                  <c:v>5367922.4184790002</c:v>
                </c:pt>
                <c:pt idx="33">
                  <c:v>5677580.3296649996</c:v>
                </c:pt>
                <c:pt idx="34">
                  <c:v>5790178.1835370008</c:v>
                </c:pt>
                <c:pt idx="35">
                  <c:v>5902378.4908449994</c:v>
                </c:pt>
                <c:pt idx="36">
                  <c:v>6007896.2054169998</c:v>
                </c:pt>
                <c:pt idx="37">
                  <c:v>6069241.9244050002</c:v>
                </c:pt>
                <c:pt idx="38">
                  <c:v>6080745.6935779992</c:v>
                </c:pt>
                <c:pt idx="39">
                  <c:v>6321620.4960249988</c:v>
                </c:pt>
                <c:pt idx="40">
                  <c:v>6382546.1327290004</c:v>
                </c:pt>
                <c:pt idx="41">
                  <c:v>6453622.2198290005</c:v>
                </c:pt>
                <c:pt idx="42">
                  <c:v>6529667.5503239986</c:v>
                </c:pt>
                <c:pt idx="43">
                  <c:v>7202401.2597329998</c:v>
                </c:pt>
                <c:pt idx="44">
                  <c:v>7542280.2371979998</c:v>
                </c:pt>
                <c:pt idx="45">
                  <c:v>7769946.894003001</c:v>
                </c:pt>
                <c:pt idx="46">
                  <c:v>8000110.7594040018</c:v>
                </c:pt>
                <c:pt idx="47">
                  <c:v>8336088.942814</c:v>
                </c:pt>
                <c:pt idx="48">
                  <c:v>8667940.9601679984</c:v>
                </c:pt>
                <c:pt idx="49">
                  <c:v>8652941.445479</c:v>
                </c:pt>
                <c:pt idx="50">
                  <c:v>8925929.5532999989</c:v>
                </c:pt>
                <c:pt idx="51">
                  <c:v>8949061.1962650008</c:v>
                </c:pt>
                <c:pt idx="52">
                  <c:v>9027020.4708799981</c:v>
                </c:pt>
                <c:pt idx="53">
                  <c:v>9560592.5885309987</c:v>
                </c:pt>
                <c:pt idx="54">
                  <c:v>9621582.1814489998</c:v>
                </c:pt>
                <c:pt idx="55">
                  <c:v>9745048.507894</c:v>
                </c:pt>
                <c:pt idx="56">
                  <c:v>9884007.0270649996</c:v>
                </c:pt>
                <c:pt idx="57">
                  <c:v>10015666.188898999</c:v>
                </c:pt>
                <c:pt idx="58">
                  <c:v>10243137.326512</c:v>
                </c:pt>
                <c:pt idx="59">
                  <c:v>10344876.59241</c:v>
                </c:pt>
                <c:pt idx="60">
                  <c:v>10544063.101411</c:v>
                </c:pt>
                <c:pt idx="61">
                  <c:v>10543834.711832</c:v>
                </c:pt>
                <c:pt idx="62">
                  <c:v>10582055.037994001</c:v>
                </c:pt>
                <c:pt idx="63">
                  <c:v>10911560.726028001</c:v>
                </c:pt>
                <c:pt idx="64">
                  <c:v>10976871.636884002</c:v>
                </c:pt>
                <c:pt idx="65">
                  <c:v>11043085.652706999</c:v>
                </c:pt>
                <c:pt idx="66">
                  <c:v>11106490.214247001</c:v>
                </c:pt>
                <c:pt idx="67">
                  <c:v>11314566.119099999</c:v>
                </c:pt>
                <c:pt idx="68">
                  <c:v>11379614.157751</c:v>
                </c:pt>
                <c:pt idx="69">
                  <c:v>11421989.341544999</c:v>
                </c:pt>
                <c:pt idx="70">
                  <c:v>11426452.855664</c:v>
                </c:pt>
                <c:pt idx="71">
                  <c:v>11517794.948577</c:v>
                </c:pt>
                <c:pt idx="72">
                  <c:v>11639889.304728001</c:v>
                </c:pt>
                <c:pt idx="73">
                  <c:v>12019496.694326</c:v>
                </c:pt>
                <c:pt idx="74">
                  <c:v>12063065.723410001</c:v>
                </c:pt>
                <c:pt idx="75">
                  <c:v>12165042.99601</c:v>
                </c:pt>
                <c:pt idx="76">
                  <c:v>12170084.109343002</c:v>
                </c:pt>
                <c:pt idx="77">
                  <c:v>12499503.608445996</c:v>
                </c:pt>
                <c:pt idx="78">
                  <c:v>12513376.289358001</c:v>
                </c:pt>
                <c:pt idx="79">
                  <c:v>12629024.116294</c:v>
                </c:pt>
                <c:pt idx="80">
                  <c:v>12730024.511442998</c:v>
                </c:pt>
                <c:pt idx="81">
                  <c:v>12791105.039753001</c:v>
                </c:pt>
                <c:pt idx="82">
                  <c:v>12974998.398272997</c:v>
                </c:pt>
                <c:pt idx="83">
                  <c:v>13758298.873187998</c:v>
                </c:pt>
                <c:pt idx="84">
                  <c:v>14228798.217647998</c:v>
                </c:pt>
                <c:pt idx="85">
                  <c:v>14551181.011258999</c:v>
                </c:pt>
                <c:pt idx="86">
                  <c:v>14705229.366987001</c:v>
                </c:pt>
                <c:pt idx="87">
                  <c:v>15008203.841560001</c:v>
                </c:pt>
                <c:pt idx="88">
                  <c:v>15185250.778364003</c:v>
                </c:pt>
                <c:pt idx="89">
                  <c:v>15247348.402449002</c:v>
                </c:pt>
                <c:pt idx="90">
                  <c:v>15532088.008631999</c:v>
                </c:pt>
                <c:pt idx="91">
                  <c:v>15598657.053713001</c:v>
                </c:pt>
                <c:pt idx="92">
                  <c:v>15668482.372033</c:v>
                </c:pt>
                <c:pt idx="93">
                  <c:v>16178606.610526005</c:v>
                </c:pt>
                <c:pt idx="94">
                  <c:v>16420003.855700998</c:v>
                </c:pt>
                <c:pt idx="95">
                  <c:v>16576269.719853997</c:v>
                </c:pt>
                <c:pt idx="96">
                  <c:v>16809222.434504002</c:v>
                </c:pt>
                <c:pt idx="97">
                  <c:v>16930817.425059002</c:v>
                </c:pt>
                <c:pt idx="98">
                  <c:v>16983972.482531</c:v>
                </c:pt>
                <c:pt idx="99">
                  <c:v>17233577.284901999</c:v>
                </c:pt>
                <c:pt idx="100">
                  <c:v>17370419.472351</c:v>
                </c:pt>
                <c:pt idx="101">
                  <c:v>17529957.128301002</c:v>
                </c:pt>
                <c:pt idx="102">
                  <c:v>17680159.685945</c:v>
                </c:pt>
                <c:pt idx="103">
                  <c:v>18233297.805423003</c:v>
                </c:pt>
                <c:pt idx="104">
                  <c:v>18677127.469201002</c:v>
                </c:pt>
                <c:pt idx="105">
                  <c:v>19008247.133539997</c:v>
                </c:pt>
                <c:pt idx="106">
                  <c:v>19117973.140931003</c:v>
                </c:pt>
                <c:pt idx="107">
                  <c:v>19202597.283511002</c:v>
                </c:pt>
                <c:pt idx="108">
                  <c:v>19321479.218617998</c:v>
                </c:pt>
                <c:pt idx="109">
                  <c:v>19590317.049574997</c:v>
                </c:pt>
                <c:pt idx="110">
                  <c:v>19655317.653398998</c:v>
                </c:pt>
                <c:pt idx="111">
                  <c:v>19817809.728505</c:v>
                </c:pt>
                <c:pt idx="112">
                  <c:v>19891012.661649998</c:v>
                </c:pt>
                <c:pt idx="113">
                  <c:v>20378791.104386002</c:v>
                </c:pt>
                <c:pt idx="114">
                  <c:v>20630661.447050001</c:v>
                </c:pt>
                <c:pt idx="115">
                  <c:v>20748656.052785996</c:v>
                </c:pt>
                <c:pt idx="116">
                  <c:v>20936837.438365996</c:v>
                </c:pt>
                <c:pt idx="117">
                  <c:v>20978578.892643005</c:v>
                </c:pt>
                <c:pt idx="118">
                  <c:v>21012652.110956993</c:v>
                </c:pt>
                <c:pt idx="119">
                  <c:v>21043388.389595002</c:v>
                </c:pt>
                <c:pt idx="120">
                  <c:v>21145569.185358003</c:v>
                </c:pt>
                <c:pt idx="121">
                  <c:v>21337703.537554994</c:v>
                </c:pt>
                <c:pt idx="122">
                  <c:v>21563651.164411001</c:v>
                </c:pt>
                <c:pt idx="123">
                  <c:v>21825616.815322999</c:v>
                </c:pt>
                <c:pt idx="124">
                  <c:v>21384502.974725999</c:v>
                </c:pt>
                <c:pt idx="125">
                  <c:v>21636745.216759004</c:v>
                </c:pt>
                <c:pt idx="126">
                  <c:v>21776306.918453</c:v>
                </c:pt>
                <c:pt idx="127">
                  <c:v>21848656.793775998</c:v>
                </c:pt>
                <c:pt idx="128">
                  <c:v>22050828.761994999</c:v>
                </c:pt>
                <c:pt idx="129">
                  <c:v>22079141.316713005</c:v>
                </c:pt>
                <c:pt idx="130">
                  <c:v>22166265.720912002</c:v>
                </c:pt>
                <c:pt idx="131">
                  <c:v>22196863.951301996</c:v>
                </c:pt>
                <c:pt idx="132">
                  <c:v>21728978.574222997</c:v>
                </c:pt>
                <c:pt idx="133">
                  <c:v>21852666.818969008</c:v>
                </c:pt>
                <c:pt idx="134">
                  <c:v>21852666.789999999</c:v>
                </c:pt>
                <c:pt idx="135">
                  <c:v>22236468.193122998</c:v>
                </c:pt>
                <c:pt idx="136">
                  <c:v>22362652.154072993</c:v>
                </c:pt>
                <c:pt idx="137">
                  <c:v>22375924.525759004</c:v>
                </c:pt>
                <c:pt idx="138">
                  <c:v>22421830.260026</c:v>
                </c:pt>
                <c:pt idx="139">
                  <c:v>22490305.1479</c:v>
                </c:pt>
                <c:pt idx="140">
                  <c:v>22208215.682774998</c:v>
                </c:pt>
                <c:pt idx="141">
                  <c:v>22293999.147053994</c:v>
                </c:pt>
                <c:pt idx="142">
                  <c:v>22428494.716448005</c:v>
                </c:pt>
                <c:pt idx="143">
                  <c:v>22469228.289455999</c:v>
                </c:pt>
                <c:pt idx="144">
                  <c:v>22525656.439896002</c:v>
                </c:pt>
                <c:pt idx="145">
                  <c:v>22617762.947309002</c:v>
                </c:pt>
                <c:pt idx="146">
                  <c:v>22788261.003637999</c:v>
                </c:pt>
                <c:pt idx="147">
                  <c:v>22911208.438400995</c:v>
                </c:pt>
                <c:pt idx="148">
                  <c:v>23021652.498846002</c:v>
                </c:pt>
                <c:pt idx="149">
                  <c:v>23049837.020987004</c:v>
                </c:pt>
                <c:pt idx="150">
                  <c:v>23152417.016103998</c:v>
                </c:pt>
                <c:pt idx="151">
                  <c:v>23360796.828146998</c:v>
                </c:pt>
                <c:pt idx="152">
                  <c:v>23501744.117405001</c:v>
                </c:pt>
                <c:pt idx="153">
                  <c:v>23578740.695162002</c:v>
                </c:pt>
                <c:pt idx="154">
                  <c:v>23638798.552730002</c:v>
                </c:pt>
                <c:pt idx="155">
                  <c:v>23679053.027568996</c:v>
                </c:pt>
                <c:pt idx="156">
                  <c:v>23752616.847516004</c:v>
                </c:pt>
                <c:pt idx="157">
                  <c:v>23979473.727092996</c:v>
                </c:pt>
                <c:pt idx="158">
                  <c:v>24049931.165654</c:v>
                </c:pt>
                <c:pt idx="159">
                  <c:v>24054341.066519</c:v>
                </c:pt>
                <c:pt idx="160">
                  <c:v>24156671.511107996</c:v>
                </c:pt>
                <c:pt idx="161">
                  <c:v>24273865.580919001</c:v>
                </c:pt>
                <c:pt idx="162">
                  <c:v>24294040.669495001</c:v>
                </c:pt>
                <c:pt idx="163">
                  <c:v>24608187.626924995</c:v>
                </c:pt>
                <c:pt idx="164">
                  <c:v>25308422.348058995</c:v>
                </c:pt>
                <c:pt idx="165">
                  <c:v>25394896.574159998</c:v>
                </c:pt>
                <c:pt idx="166">
                  <c:v>25522452.349167001</c:v>
                </c:pt>
                <c:pt idx="167">
                  <c:v>25618392.214442</c:v>
                </c:pt>
                <c:pt idx="168">
                  <c:v>25812113.752290998</c:v>
                </c:pt>
                <c:pt idx="169">
                  <c:v>25917176.270235002</c:v>
                </c:pt>
                <c:pt idx="170">
                  <c:v>26383126.620239001</c:v>
                </c:pt>
                <c:pt idx="171">
                  <c:v>26765863.440139003</c:v>
                </c:pt>
                <c:pt idx="172">
                  <c:v>26974318.992631</c:v>
                </c:pt>
                <c:pt idx="173">
                  <c:v>27137852.842677999</c:v>
                </c:pt>
                <c:pt idx="174">
                  <c:v>27428485.811512999</c:v>
                </c:pt>
                <c:pt idx="175">
                  <c:v>27574587.830771998</c:v>
                </c:pt>
                <c:pt idx="176">
                  <c:v>27694802.646584</c:v>
                </c:pt>
                <c:pt idx="177">
                  <c:v>27804865.134463001</c:v>
                </c:pt>
                <c:pt idx="178">
                  <c:v>27917425.663551006</c:v>
                </c:pt>
                <c:pt idx="179">
                  <c:v>28079634.294699002</c:v>
                </c:pt>
                <c:pt idx="180">
                  <c:v>27587585.935396004</c:v>
                </c:pt>
                <c:pt idx="181">
                  <c:v>27652611.073415998</c:v>
                </c:pt>
                <c:pt idx="182">
                  <c:v>27734256.910583001</c:v>
                </c:pt>
                <c:pt idx="183">
                  <c:v>27837252.861773998</c:v>
                </c:pt>
                <c:pt idx="184">
                  <c:v>27884674.425205</c:v>
                </c:pt>
                <c:pt idx="185">
                  <c:v>27949204.325443</c:v>
                </c:pt>
                <c:pt idx="186">
                  <c:v>28094990.556559</c:v>
                </c:pt>
                <c:pt idx="187">
                  <c:v>28183462.120699003</c:v>
                </c:pt>
                <c:pt idx="188">
                  <c:v>29005027.320662998</c:v>
                </c:pt>
                <c:pt idx="189">
                  <c:v>29511901.953703996</c:v>
                </c:pt>
                <c:pt idx="190">
                  <c:v>29869407.351904001</c:v>
                </c:pt>
                <c:pt idx="191">
                  <c:v>30452640.130074002</c:v>
                </c:pt>
                <c:pt idx="192">
                  <c:v>30662922.079513002</c:v>
                </c:pt>
                <c:pt idx="193">
                  <c:v>30722188.031996004</c:v>
                </c:pt>
                <c:pt idx="194">
                  <c:v>31006677.858017001</c:v>
                </c:pt>
                <c:pt idx="195">
                  <c:v>31188110.525537997</c:v>
                </c:pt>
                <c:pt idx="196">
                  <c:v>31260362.482558001</c:v>
                </c:pt>
                <c:pt idx="197">
                  <c:v>31398610.764026999</c:v>
                </c:pt>
                <c:pt idx="198">
                  <c:v>31865133.070112996</c:v>
                </c:pt>
                <c:pt idx="199">
                  <c:v>31935538.502428997</c:v>
                </c:pt>
                <c:pt idx="200">
                  <c:v>31996630.761180002</c:v>
                </c:pt>
                <c:pt idx="201">
                  <c:v>32097593.312746</c:v>
                </c:pt>
                <c:pt idx="202">
                  <c:v>32174211.860248998</c:v>
                </c:pt>
                <c:pt idx="203">
                  <c:v>32251181.538134001</c:v>
                </c:pt>
                <c:pt idx="204">
                  <c:v>32298159.960248008</c:v>
                </c:pt>
                <c:pt idx="205">
                  <c:v>32360779.592010994</c:v>
                </c:pt>
                <c:pt idx="206">
                  <c:v>32416355.479474001</c:v>
                </c:pt>
                <c:pt idx="207">
                  <c:v>32552260.145639997</c:v>
                </c:pt>
                <c:pt idx="208">
                  <c:v>32903584.139525998</c:v>
                </c:pt>
                <c:pt idx="209">
                  <c:v>33135510.000483997</c:v>
                </c:pt>
                <c:pt idx="210">
                  <c:v>33352576.980566006</c:v>
                </c:pt>
                <c:pt idx="211">
                  <c:v>33582765.542218998</c:v>
                </c:pt>
                <c:pt idx="212">
                  <c:v>33667038.107229993</c:v>
                </c:pt>
                <c:pt idx="213">
                  <c:v>33806346.542880006</c:v>
                </c:pt>
                <c:pt idx="214">
                  <c:v>33935588.494277</c:v>
                </c:pt>
                <c:pt idx="215">
                  <c:v>34064864.759508997</c:v>
                </c:pt>
                <c:pt idx="216">
                  <c:v>34236871.151937999</c:v>
                </c:pt>
                <c:pt idx="217">
                  <c:v>33943440.434608996</c:v>
                </c:pt>
                <c:pt idx="218">
                  <c:v>34155870.246776007</c:v>
                </c:pt>
                <c:pt idx="219">
                  <c:v>34377079.409892</c:v>
                </c:pt>
                <c:pt idx="220">
                  <c:v>34546027.786849</c:v>
                </c:pt>
                <c:pt idx="221">
                  <c:v>34678532.494875006</c:v>
                </c:pt>
                <c:pt idx="222">
                  <c:v>34754756.469484001</c:v>
                </c:pt>
                <c:pt idx="223">
                  <c:v>34833560.557633005</c:v>
                </c:pt>
                <c:pt idx="224">
                  <c:v>34917221.104769997</c:v>
                </c:pt>
                <c:pt idx="225">
                  <c:v>35019548.594306998</c:v>
                </c:pt>
                <c:pt idx="226">
                  <c:v>35066450.863385998</c:v>
                </c:pt>
                <c:pt idx="227">
                  <c:v>35585297.781220004</c:v>
                </c:pt>
                <c:pt idx="228">
                  <c:v>35842919.843839005</c:v>
                </c:pt>
                <c:pt idx="229">
                  <c:v>36038099.105882004</c:v>
                </c:pt>
                <c:pt idx="230">
                  <c:v>36225629.653531991</c:v>
                </c:pt>
                <c:pt idx="231">
                  <c:v>36482030.666693993</c:v>
                </c:pt>
                <c:pt idx="232">
                  <c:v>36531402.457688004</c:v>
                </c:pt>
                <c:pt idx="233">
                  <c:v>36600695.991106994</c:v>
                </c:pt>
                <c:pt idx="234">
                  <c:v>36640789.455724999</c:v>
                </c:pt>
                <c:pt idx="235">
                  <c:v>36660651.908630006</c:v>
                </c:pt>
                <c:pt idx="236">
                  <c:v>36785155.551069997</c:v>
                </c:pt>
                <c:pt idx="237">
                  <c:v>36754989.084954999</c:v>
                </c:pt>
                <c:pt idx="238">
                  <c:v>37114634.266737998</c:v>
                </c:pt>
                <c:pt idx="239">
                  <c:v>37598441.502616003</c:v>
                </c:pt>
                <c:pt idx="240">
                  <c:v>37609133.662974</c:v>
                </c:pt>
                <c:pt idx="241">
                  <c:v>37642888.06859</c:v>
                </c:pt>
                <c:pt idx="242">
                  <c:v>37817224.991554998</c:v>
                </c:pt>
                <c:pt idx="243">
                  <c:v>37979694.957728997</c:v>
                </c:pt>
                <c:pt idx="244">
                  <c:v>37798630.883105002</c:v>
                </c:pt>
                <c:pt idx="245">
                  <c:v>37860867.748994999</c:v>
                </c:pt>
                <c:pt idx="246">
                  <c:v>37933813.901721999</c:v>
                </c:pt>
                <c:pt idx="247">
                  <c:v>38159958.230290003</c:v>
                </c:pt>
                <c:pt idx="248">
                  <c:v>38288896.665863</c:v>
                </c:pt>
                <c:pt idx="249">
                  <c:v>38287586.156032003</c:v>
                </c:pt>
                <c:pt idx="250">
                  <c:v>38399406.31370201</c:v>
                </c:pt>
                <c:pt idx="251">
                  <c:v>38463462.388013005</c:v>
                </c:pt>
                <c:pt idx="252">
                  <c:v>38524481.648570001</c:v>
                </c:pt>
                <c:pt idx="253">
                  <c:v>38551090.168485999</c:v>
                </c:pt>
                <c:pt idx="254">
                  <c:v>36384064.916200012</c:v>
                </c:pt>
                <c:pt idx="255">
                  <c:v>36449343.211778998</c:v>
                </c:pt>
                <c:pt idx="256">
                  <c:v>36468950.805071004</c:v>
                </c:pt>
                <c:pt idx="257">
                  <c:v>36577250.890161999</c:v>
                </c:pt>
                <c:pt idx="258">
                  <c:v>36760001.662466004</c:v>
                </c:pt>
                <c:pt idx="259">
                  <c:v>36785330.824469998</c:v>
                </c:pt>
                <c:pt idx="260">
                  <c:v>36795719.501830004</c:v>
                </c:pt>
                <c:pt idx="261">
                  <c:v>36837211.372892</c:v>
                </c:pt>
                <c:pt idx="262">
                  <c:v>36852376.739605993</c:v>
                </c:pt>
                <c:pt idx="263">
                  <c:v>36852528.873951003</c:v>
                </c:pt>
                <c:pt idx="264">
                  <c:v>34928482.295141995</c:v>
                </c:pt>
                <c:pt idx="265">
                  <c:v>35002553.861172996</c:v>
                </c:pt>
                <c:pt idx="266">
                  <c:v>35121242.254161999</c:v>
                </c:pt>
                <c:pt idx="267">
                  <c:v>35129235.811521992</c:v>
                </c:pt>
                <c:pt idx="268">
                  <c:v>35486887.915700004</c:v>
                </c:pt>
                <c:pt idx="269">
                  <c:v>35679274.263721995</c:v>
                </c:pt>
                <c:pt idx="270">
                  <c:v>35816708.356706999</c:v>
                </c:pt>
                <c:pt idx="271">
                  <c:v>35931103.912253998</c:v>
                </c:pt>
                <c:pt idx="272">
                  <c:v>36049205.979087994</c:v>
                </c:pt>
                <c:pt idx="273">
                  <c:v>36084029.860442996</c:v>
                </c:pt>
                <c:pt idx="274">
                  <c:v>35403245.344196007</c:v>
                </c:pt>
                <c:pt idx="275">
                  <c:v>35421269.723830998</c:v>
                </c:pt>
                <c:pt idx="276">
                  <c:v>35558693.719200999</c:v>
                </c:pt>
                <c:pt idx="277">
                  <c:v>35651139.273375995</c:v>
                </c:pt>
                <c:pt idx="278">
                  <c:v>35940868.296290003</c:v>
                </c:pt>
                <c:pt idx="279">
                  <c:v>36099551.176258005</c:v>
                </c:pt>
                <c:pt idx="280">
                  <c:v>36099833.802610002</c:v>
                </c:pt>
                <c:pt idx="281">
                  <c:v>36139684.828309</c:v>
                </c:pt>
                <c:pt idx="282">
                  <c:v>36150080.087586999</c:v>
                </c:pt>
                <c:pt idx="283">
                  <c:v>36178709.32808999</c:v>
                </c:pt>
                <c:pt idx="284">
                  <c:v>35294198.892122999</c:v>
                </c:pt>
                <c:pt idx="285">
                  <c:v>35588556.463689998</c:v>
                </c:pt>
                <c:pt idx="286">
                  <c:v>35299588.193126008</c:v>
                </c:pt>
                <c:pt idx="287">
                  <c:v>35311302.175917991</c:v>
                </c:pt>
                <c:pt idx="288">
                  <c:v>35403245.510653004</c:v>
                </c:pt>
                <c:pt idx="289">
                  <c:v>35471764.163799003</c:v>
                </c:pt>
                <c:pt idx="290">
                  <c:v>35555501.585520998</c:v>
                </c:pt>
                <c:pt idx="291">
                  <c:v>35637177.284407996</c:v>
                </c:pt>
                <c:pt idx="292">
                  <c:v>35738488.965753004</c:v>
                </c:pt>
                <c:pt idx="293">
                  <c:v>35901181.565247998</c:v>
                </c:pt>
                <c:pt idx="294">
                  <c:v>36000839.849756993</c:v>
                </c:pt>
                <c:pt idx="295">
                  <c:v>36638262.331071012</c:v>
                </c:pt>
                <c:pt idx="296">
                  <c:v>37310649.340147004</c:v>
                </c:pt>
                <c:pt idx="297">
                  <c:v>37674173.387261003</c:v>
                </c:pt>
                <c:pt idx="298">
                  <c:v>38006283.479479998</c:v>
                </c:pt>
                <c:pt idx="299">
                  <c:v>38240055.837563008</c:v>
                </c:pt>
                <c:pt idx="300">
                  <c:v>38508129.200490005</c:v>
                </c:pt>
                <c:pt idx="301">
                  <c:v>38661440.620194994</c:v>
                </c:pt>
                <c:pt idx="302">
                  <c:v>38779686.036434002</c:v>
                </c:pt>
                <c:pt idx="303">
                  <c:v>38810788.600883991</c:v>
                </c:pt>
                <c:pt idx="304">
                  <c:v>39302767.603222996</c:v>
                </c:pt>
                <c:pt idx="305">
                  <c:v>39474845.182173006</c:v>
                </c:pt>
                <c:pt idx="306">
                  <c:v>39840049.646375999</c:v>
                </c:pt>
                <c:pt idx="307">
                  <c:v>39998533.641609997</c:v>
                </c:pt>
                <c:pt idx="308">
                  <c:v>40088187.300041996</c:v>
                </c:pt>
                <c:pt idx="309">
                  <c:v>40197409.646529004</c:v>
                </c:pt>
                <c:pt idx="310">
                  <c:v>40227274.811594002</c:v>
                </c:pt>
                <c:pt idx="311">
                  <c:v>40337352.039753005</c:v>
                </c:pt>
                <c:pt idx="312">
                  <c:v>41044975.532205001</c:v>
                </c:pt>
                <c:pt idx="313">
                  <c:v>41086496.293365002</c:v>
                </c:pt>
                <c:pt idx="314">
                  <c:v>41158428.091854997</c:v>
                </c:pt>
                <c:pt idx="315">
                  <c:v>41260888.296024993</c:v>
                </c:pt>
                <c:pt idx="316">
                  <c:v>41392625.790157005</c:v>
                </c:pt>
                <c:pt idx="317">
                  <c:v>41489536.599149011</c:v>
                </c:pt>
                <c:pt idx="318">
                  <c:v>41572273.121569</c:v>
                </c:pt>
                <c:pt idx="319">
                  <c:v>41584747.066233002</c:v>
                </c:pt>
                <c:pt idx="320">
                  <c:v>41694355.779772006</c:v>
                </c:pt>
                <c:pt idx="321">
                  <c:v>41710266.098419003</c:v>
                </c:pt>
                <c:pt idx="322">
                  <c:v>41720652.433598004</c:v>
                </c:pt>
                <c:pt idx="323">
                  <c:v>41725934.678179003</c:v>
                </c:pt>
                <c:pt idx="324">
                  <c:v>41358395.862763993</c:v>
                </c:pt>
                <c:pt idx="325">
                  <c:v>41535218.595969997</c:v>
                </c:pt>
                <c:pt idx="326">
                  <c:v>41505414.725840993</c:v>
                </c:pt>
                <c:pt idx="327">
                  <c:v>41510469.216426</c:v>
                </c:pt>
                <c:pt idx="328">
                  <c:v>41598636.545125008</c:v>
                </c:pt>
                <c:pt idx="329">
                  <c:v>41610249.206111997</c:v>
                </c:pt>
                <c:pt idx="330">
                  <c:v>41676010.925866991</c:v>
                </c:pt>
                <c:pt idx="331">
                  <c:v>41795276.522769012</c:v>
                </c:pt>
                <c:pt idx="332">
                  <c:v>41924965.235422999</c:v>
                </c:pt>
                <c:pt idx="333">
                  <c:v>42147771.922610998</c:v>
                </c:pt>
                <c:pt idx="334">
                  <c:v>42168224.823341005</c:v>
                </c:pt>
                <c:pt idx="335">
                  <c:v>42878250.866550997</c:v>
                </c:pt>
                <c:pt idx="336">
                  <c:v>43224961.163112</c:v>
                </c:pt>
                <c:pt idx="337">
                  <c:v>43392418.840586007</c:v>
                </c:pt>
                <c:pt idx="338">
                  <c:v>43428608.765348002</c:v>
                </c:pt>
                <c:pt idx="339">
                  <c:v>43450650.045606002</c:v>
                </c:pt>
                <c:pt idx="340">
                  <c:v>43625740.554455996</c:v>
                </c:pt>
                <c:pt idx="341">
                  <c:v>43761570.511992</c:v>
                </c:pt>
                <c:pt idx="342">
                  <c:v>43962235.224760003</c:v>
                </c:pt>
                <c:pt idx="343">
                  <c:v>44134930.092312999</c:v>
                </c:pt>
                <c:pt idx="344">
                  <c:v>44069246.462671004</c:v>
                </c:pt>
                <c:pt idx="345">
                  <c:v>44113356.497483999</c:v>
                </c:pt>
                <c:pt idx="346">
                  <c:v>44184889.652635001</c:v>
                </c:pt>
                <c:pt idx="347">
                  <c:v>44195096.225564994</c:v>
                </c:pt>
                <c:pt idx="348">
                  <c:v>44228012.039774992</c:v>
                </c:pt>
                <c:pt idx="349">
                  <c:v>44389959.775669001</c:v>
                </c:pt>
                <c:pt idx="350">
                  <c:v>44393391.740680002</c:v>
                </c:pt>
                <c:pt idx="351">
                  <c:v>44418144.256664991</c:v>
                </c:pt>
                <c:pt idx="352">
                  <c:v>44622709.880000003</c:v>
                </c:pt>
                <c:pt idx="353">
                  <c:v>44812675.570264004</c:v>
                </c:pt>
                <c:pt idx="354">
                  <c:v>44008420.079907</c:v>
                </c:pt>
                <c:pt idx="355">
                  <c:v>44204683.177604996</c:v>
                </c:pt>
                <c:pt idx="356">
                  <c:v>44381147.966137998</c:v>
                </c:pt>
                <c:pt idx="357">
                  <c:v>44677253.354442999</c:v>
                </c:pt>
                <c:pt idx="358">
                  <c:v>44906069.938090995</c:v>
                </c:pt>
                <c:pt idx="359">
                  <c:v>45148119.881470002</c:v>
                </c:pt>
                <c:pt idx="360">
                  <c:v>45200308.584517002</c:v>
                </c:pt>
                <c:pt idx="361">
                  <c:v>45269138.386372</c:v>
                </c:pt>
                <c:pt idx="362">
                  <c:v>45343730.720344</c:v>
                </c:pt>
                <c:pt idx="363">
                  <c:v>45359680.499228001</c:v>
                </c:pt>
                <c:pt idx="364">
                  <c:v>45127351.854452997</c:v>
                </c:pt>
                <c:pt idx="365">
                  <c:v>45396655.708843</c:v>
                </c:pt>
                <c:pt idx="366">
                  <c:v>45402434.384213001</c:v>
                </c:pt>
                <c:pt idx="367">
                  <c:v>45547405.226468004</c:v>
                </c:pt>
                <c:pt idx="368">
                  <c:v>45620406.287671998</c:v>
                </c:pt>
                <c:pt idx="369">
                  <c:v>45720076.323719002</c:v>
                </c:pt>
                <c:pt idx="370">
                  <c:v>45907822.395821996</c:v>
                </c:pt>
                <c:pt idx="371">
                  <c:v>46034355.328286998</c:v>
                </c:pt>
                <c:pt idx="372">
                  <c:v>46047944.050700001</c:v>
                </c:pt>
                <c:pt idx="373">
                  <c:v>46037649.707203001</c:v>
                </c:pt>
                <c:pt idx="374">
                  <c:v>46111905.865676001</c:v>
                </c:pt>
                <c:pt idx="375">
                  <c:v>46221228.771146998</c:v>
                </c:pt>
                <c:pt idx="376">
                  <c:v>46398838.239434004</c:v>
                </c:pt>
                <c:pt idx="377">
                  <c:v>46654719.481377997</c:v>
                </c:pt>
                <c:pt idx="378">
                  <c:v>47035311.232906997</c:v>
                </c:pt>
                <c:pt idx="379">
                  <c:v>47105761.289937995</c:v>
                </c:pt>
                <c:pt idx="380">
                  <c:v>47231710.517614</c:v>
                </c:pt>
                <c:pt idx="381">
                  <c:v>47253257.181630999</c:v>
                </c:pt>
                <c:pt idx="382">
                  <c:v>47259018.683853</c:v>
                </c:pt>
                <c:pt idx="383">
                  <c:v>46323087.925186001</c:v>
                </c:pt>
                <c:pt idx="384">
                  <c:v>46455796.054581992</c:v>
                </c:pt>
                <c:pt idx="385">
                  <c:v>46539723.631453991</c:v>
                </c:pt>
                <c:pt idx="386">
                  <c:v>46703901.107965</c:v>
                </c:pt>
                <c:pt idx="387">
                  <c:v>46754529.221510001</c:v>
                </c:pt>
                <c:pt idx="388">
                  <c:v>46764399.219729997</c:v>
                </c:pt>
                <c:pt idx="389">
                  <c:v>46805285.984710999</c:v>
                </c:pt>
                <c:pt idx="390">
                  <c:v>46932059.36914701</c:v>
                </c:pt>
                <c:pt idx="391">
                  <c:v>47062729.285456002</c:v>
                </c:pt>
                <c:pt idx="392">
                  <c:v>47067676.611287005</c:v>
                </c:pt>
                <c:pt idx="393">
                  <c:v>46359178.887077004</c:v>
                </c:pt>
                <c:pt idx="394">
                  <c:v>46433748.896096006</c:v>
                </c:pt>
                <c:pt idx="395">
                  <c:v>46465269.854143992</c:v>
                </c:pt>
                <c:pt idx="396">
                  <c:v>46534499.354136012</c:v>
                </c:pt>
                <c:pt idx="397">
                  <c:v>46623025.277449004</c:v>
                </c:pt>
                <c:pt idx="398">
                  <c:v>46715423.614392996</c:v>
                </c:pt>
                <c:pt idx="399">
                  <c:v>46808207.915863998</c:v>
                </c:pt>
                <c:pt idx="400">
                  <c:v>47247775.431701005</c:v>
                </c:pt>
                <c:pt idx="401">
                  <c:v>47332242.455559008</c:v>
                </c:pt>
                <c:pt idx="402">
                  <c:v>45769247.234143004</c:v>
                </c:pt>
                <c:pt idx="403">
                  <c:v>45852673.586261995</c:v>
                </c:pt>
                <c:pt idx="404">
                  <c:v>45892834.508504994</c:v>
                </c:pt>
                <c:pt idx="405">
                  <c:v>45970396.564645998</c:v>
                </c:pt>
                <c:pt idx="406">
                  <c:v>45992409.896334998</c:v>
                </c:pt>
                <c:pt idx="407">
                  <c:v>46040830.010066003</c:v>
                </c:pt>
                <c:pt idx="408">
                  <c:v>46283957.397915997</c:v>
                </c:pt>
                <c:pt idx="409">
                  <c:v>46363997.223510005</c:v>
                </c:pt>
                <c:pt idx="410">
                  <c:v>46431696.138869002</c:v>
                </c:pt>
                <c:pt idx="411">
                  <c:v>45954502.309437007</c:v>
                </c:pt>
                <c:pt idx="412">
                  <c:v>46094072.833517008</c:v>
                </c:pt>
                <c:pt idx="413">
                  <c:v>46212971.653950006</c:v>
                </c:pt>
                <c:pt idx="414">
                  <c:v>46257440.025049008</c:v>
                </c:pt>
                <c:pt idx="415">
                  <c:v>46262354.780085988</c:v>
                </c:pt>
                <c:pt idx="416">
                  <c:v>46417727.810024008</c:v>
                </c:pt>
                <c:pt idx="417">
                  <c:v>46457523.684061006</c:v>
                </c:pt>
                <c:pt idx="418">
                  <c:v>46687741.064583004</c:v>
                </c:pt>
                <c:pt idx="419">
                  <c:v>46950052.655040994</c:v>
                </c:pt>
                <c:pt idx="420">
                  <c:v>47121049.437789991</c:v>
                </c:pt>
                <c:pt idx="421">
                  <c:v>47014213.369675003</c:v>
                </c:pt>
                <c:pt idx="422">
                  <c:v>47627076.048906997</c:v>
                </c:pt>
                <c:pt idx="423">
                  <c:v>47910267.421626993</c:v>
                </c:pt>
                <c:pt idx="424">
                  <c:v>48241919.359196007</c:v>
                </c:pt>
                <c:pt idx="425">
                  <c:v>48426299.96330899</c:v>
                </c:pt>
                <c:pt idx="426">
                  <c:v>48428801.827976994</c:v>
                </c:pt>
                <c:pt idx="427">
                  <c:v>48557490.718386002</c:v>
                </c:pt>
                <c:pt idx="428">
                  <c:v>48852469.297141992</c:v>
                </c:pt>
                <c:pt idx="429">
                  <c:v>49284985.045867004</c:v>
                </c:pt>
                <c:pt idx="430">
                  <c:v>49463055.649611011</c:v>
                </c:pt>
                <c:pt idx="431">
                  <c:v>49648109.956690006</c:v>
                </c:pt>
                <c:pt idx="432">
                  <c:v>49771269.396924004</c:v>
                </c:pt>
                <c:pt idx="433">
                  <c:v>49861149.141505003</c:v>
                </c:pt>
                <c:pt idx="434">
                  <c:v>50023458.390160002</c:v>
                </c:pt>
                <c:pt idx="435">
                  <c:v>50198576.188221</c:v>
                </c:pt>
                <c:pt idx="436">
                  <c:v>50297886.054330997</c:v>
                </c:pt>
                <c:pt idx="437">
                  <c:v>50304194.146339998</c:v>
                </c:pt>
                <c:pt idx="438">
                  <c:v>50496300.789999999</c:v>
                </c:pt>
                <c:pt idx="439">
                  <c:v>50757859.890000001</c:v>
                </c:pt>
                <c:pt idx="440">
                  <c:v>50196114.399999999</c:v>
                </c:pt>
                <c:pt idx="441">
                  <c:v>50312223.259999998</c:v>
                </c:pt>
                <c:pt idx="442">
                  <c:v>50438008.049999997</c:v>
                </c:pt>
                <c:pt idx="443">
                  <c:v>50626905.840000004</c:v>
                </c:pt>
                <c:pt idx="444">
                  <c:v>50728997</c:v>
                </c:pt>
                <c:pt idx="445">
                  <c:v>50757789.549999997</c:v>
                </c:pt>
                <c:pt idx="446">
                  <c:v>50835041.210000001</c:v>
                </c:pt>
                <c:pt idx="447">
                  <c:v>50908124.210000001</c:v>
                </c:pt>
                <c:pt idx="448">
                  <c:v>51036952.829999998</c:v>
                </c:pt>
                <c:pt idx="449">
                  <c:v>51207899.880000003</c:v>
                </c:pt>
                <c:pt idx="450">
                  <c:v>50674603.130000003</c:v>
                </c:pt>
                <c:pt idx="451">
                  <c:v>51518737.770000003</c:v>
                </c:pt>
                <c:pt idx="452">
                  <c:v>51438860.609999999</c:v>
                </c:pt>
                <c:pt idx="453">
                  <c:v>51687942.020000003</c:v>
                </c:pt>
                <c:pt idx="454">
                  <c:v>51832343.700000003</c:v>
                </c:pt>
                <c:pt idx="455">
                  <c:v>51875824.340000004</c:v>
                </c:pt>
                <c:pt idx="456">
                  <c:v>52111523.630000003</c:v>
                </c:pt>
                <c:pt idx="457">
                  <c:v>52226283.049999997</c:v>
                </c:pt>
                <c:pt idx="458">
                  <c:v>52315492.890000001</c:v>
                </c:pt>
                <c:pt idx="459">
                  <c:v>52384251.829999998</c:v>
                </c:pt>
                <c:pt idx="460">
                  <c:v>52713457.840000004</c:v>
                </c:pt>
                <c:pt idx="461">
                  <c:v>53293765.810000002</c:v>
                </c:pt>
                <c:pt idx="462">
                  <c:v>53899581.609999999</c:v>
                </c:pt>
                <c:pt idx="463">
                  <c:v>54106950.25</c:v>
                </c:pt>
                <c:pt idx="464">
                  <c:v>54424544.439999998</c:v>
                </c:pt>
                <c:pt idx="465">
                  <c:v>54650104.259999998</c:v>
                </c:pt>
                <c:pt idx="466">
                  <c:v>55035994.909999996</c:v>
                </c:pt>
                <c:pt idx="467">
                  <c:v>55282513.229999997</c:v>
                </c:pt>
                <c:pt idx="468">
                  <c:v>55434613.359999999</c:v>
                </c:pt>
                <c:pt idx="469">
                  <c:v>53481038.25</c:v>
                </c:pt>
                <c:pt idx="470">
                  <c:v>53557026.939999998</c:v>
                </c:pt>
                <c:pt idx="471">
                  <c:v>53771644.740000002</c:v>
                </c:pt>
                <c:pt idx="472">
                  <c:v>53880733.299999997</c:v>
                </c:pt>
                <c:pt idx="473">
                  <c:v>53923039.579999998</c:v>
                </c:pt>
                <c:pt idx="474">
                  <c:v>54150801.950000003</c:v>
                </c:pt>
                <c:pt idx="475">
                  <c:v>54169965.939999998</c:v>
                </c:pt>
                <c:pt idx="476">
                  <c:v>54191116.770000003</c:v>
                </c:pt>
                <c:pt idx="477">
                  <c:v>54281874</c:v>
                </c:pt>
                <c:pt idx="478">
                  <c:v>54354666.82</c:v>
                </c:pt>
                <c:pt idx="479">
                  <c:v>52824789.789999999</c:v>
                </c:pt>
                <c:pt idx="480">
                  <c:v>53038756.280000001</c:v>
                </c:pt>
                <c:pt idx="481">
                  <c:v>53319526.979999997</c:v>
                </c:pt>
                <c:pt idx="482">
                  <c:v>53627769.659999996</c:v>
                </c:pt>
                <c:pt idx="483">
                  <c:v>53772040.119999997</c:v>
                </c:pt>
                <c:pt idx="484">
                  <c:v>53900014.030000001</c:v>
                </c:pt>
                <c:pt idx="485">
                  <c:v>53940313.350000001</c:v>
                </c:pt>
                <c:pt idx="486">
                  <c:v>54008487.420000002</c:v>
                </c:pt>
                <c:pt idx="487">
                  <c:v>54080523.560000002</c:v>
                </c:pt>
                <c:pt idx="488">
                  <c:v>54095644.670000002</c:v>
                </c:pt>
                <c:pt idx="489">
                  <c:v>53076872.049999997</c:v>
                </c:pt>
                <c:pt idx="490">
                  <c:v>53431789.990000002</c:v>
                </c:pt>
                <c:pt idx="491">
                  <c:v>53618233.200000003</c:v>
                </c:pt>
                <c:pt idx="492">
                  <c:v>53784918.229999997</c:v>
                </c:pt>
                <c:pt idx="493">
                  <c:v>53989314.960000001</c:v>
                </c:pt>
                <c:pt idx="494">
                  <c:v>54053851.950000003</c:v>
                </c:pt>
                <c:pt idx="495">
                  <c:v>54086376.640000001</c:v>
                </c:pt>
                <c:pt idx="496">
                  <c:v>54229923.75</c:v>
                </c:pt>
                <c:pt idx="497">
                  <c:v>54304657.530000001</c:v>
                </c:pt>
                <c:pt idx="498">
                  <c:v>54100760.189999998</c:v>
                </c:pt>
                <c:pt idx="499">
                  <c:v>54205190.590000004</c:v>
                </c:pt>
                <c:pt idx="500">
                  <c:v>54284665.240000002</c:v>
                </c:pt>
                <c:pt idx="501">
                  <c:v>54344533.640000001</c:v>
                </c:pt>
                <c:pt idx="502">
                  <c:v>54434513.25</c:v>
                </c:pt>
                <c:pt idx="503">
                  <c:v>54681060.590000004</c:v>
                </c:pt>
                <c:pt idx="504">
                  <c:v>53900014.030000001</c:v>
                </c:pt>
                <c:pt idx="505">
                  <c:v>53940313.350000001</c:v>
                </c:pt>
                <c:pt idx="506">
                  <c:v>54008487.420000002</c:v>
                </c:pt>
                <c:pt idx="507">
                  <c:v>54080523.560000002</c:v>
                </c:pt>
                <c:pt idx="508">
                  <c:v>54095644.670000002</c:v>
                </c:pt>
                <c:pt idx="509">
                  <c:v>53076872.049999997</c:v>
                </c:pt>
                <c:pt idx="510">
                  <c:v>53431789.990000002</c:v>
                </c:pt>
                <c:pt idx="511">
                  <c:v>53618233.200000003</c:v>
                </c:pt>
                <c:pt idx="512">
                  <c:v>53784918.229999997</c:v>
                </c:pt>
                <c:pt idx="513">
                  <c:v>53989314.960000001</c:v>
                </c:pt>
                <c:pt idx="514">
                  <c:v>54053851.950000003</c:v>
                </c:pt>
                <c:pt idx="515">
                  <c:v>54086376.640000001</c:v>
                </c:pt>
                <c:pt idx="516">
                  <c:v>54229923.75</c:v>
                </c:pt>
                <c:pt idx="517">
                  <c:v>54304657.530000001</c:v>
                </c:pt>
                <c:pt idx="518">
                  <c:v>54100760.189999998</c:v>
                </c:pt>
                <c:pt idx="519">
                  <c:v>54205190.590000004</c:v>
                </c:pt>
                <c:pt idx="520">
                  <c:v>54284665.240000002</c:v>
                </c:pt>
                <c:pt idx="521">
                  <c:v>54344533.640000001</c:v>
                </c:pt>
                <c:pt idx="522">
                  <c:v>54434513.25</c:v>
                </c:pt>
                <c:pt idx="523">
                  <c:v>54681060.590000004</c:v>
                </c:pt>
                <c:pt idx="524">
                  <c:v>54692789.310000002</c:v>
                </c:pt>
                <c:pt idx="525">
                  <c:v>54859698.009999998</c:v>
                </c:pt>
                <c:pt idx="526">
                  <c:v>54897553.869999997</c:v>
                </c:pt>
                <c:pt idx="527">
                  <c:v>54960380.420000002</c:v>
                </c:pt>
                <c:pt idx="528">
                  <c:v>52391991.399999999</c:v>
                </c:pt>
                <c:pt idx="529">
                  <c:v>53224188.439999998</c:v>
                </c:pt>
                <c:pt idx="530">
                  <c:v>53484236.810000002</c:v>
                </c:pt>
                <c:pt idx="531">
                  <c:v>53624766.530000001</c:v>
                </c:pt>
                <c:pt idx="532">
                  <c:v>53718021.490000002</c:v>
                </c:pt>
                <c:pt idx="533">
                  <c:v>53829611.659999996</c:v>
                </c:pt>
                <c:pt idx="534">
                  <c:v>53922126.159999996</c:v>
                </c:pt>
                <c:pt idx="535">
                  <c:v>54012528.350000001</c:v>
                </c:pt>
                <c:pt idx="536">
                  <c:v>53643771.170000002</c:v>
                </c:pt>
                <c:pt idx="537">
                  <c:v>53766805.530000001</c:v>
                </c:pt>
                <c:pt idx="538">
                  <c:v>53916256.509999998</c:v>
                </c:pt>
                <c:pt idx="539">
                  <c:v>53997656.130000003</c:v>
                </c:pt>
                <c:pt idx="540">
                  <c:v>54295554.5</c:v>
                </c:pt>
                <c:pt idx="541">
                  <c:v>54317931.670000002</c:v>
                </c:pt>
                <c:pt idx="542">
                  <c:v>54561959.689999998</c:v>
                </c:pt>
                <c:pt idx="543">
                  <c:v>54625739.289999999</c:v>
                </c:pt>
              </c:numCache>
            </c:numRef>
          </c:val>
          <c:extLst xmlns:c16r2="http://schemas.microsoft.com/office/drawing/2015/06/chart">
            <c:ext xmlns:c16="http://schemas.microsoft.com/office/drawing/2014/chart" uri="{C3380CC4-5D6E-409C-BE32-E72D297353CC}">
              <c16:uniqueId val="{00000000-90A8-44E5-98CE-531C07F9DBB3}"/>
            </c:ext>
          </c:extLst>
        </c:ser>
        <c:dLbls>
          <c:showLegendKey val="0"/>
          <c:showVal val="0"/>
          <c:showCatName val="0"/>
          <c:showSerName val="0"/>
          <c:showPercent val="0"/>
          <c:showBubbleSize val="0"/>
        </c:dLbls>
        <c:gapWidth val="300"/>
        <c:axId val="137939584"/>
        <c:axId val="137937664"/>
      </c:barChart>
      <c:lineChart>
        <c:grouping val="standard"/>
        <c:varyColors val="0"/>
        <c:ser>
          <c:idx val="1"/>
          <c:order val="1"/>
          <c:tx>
            <c:strRef>
              <c:f>'[Historico_Vector 28.04.2017.xlsx]COMITE FINVIT'!$C$1</c:f>
              <c:strCache>
                <c:ptCount val="1"/>
                <c:pt idx="0">
                  <c:v>Rendimiento</c:v>
                </c:pt>
              </c:strCache>
            </c:strRef>
          </c:tx>
          <c:spPr>
            <a:ln w="28575" cap="rnd">
              <a:solidFill>
                <a:schemeClr val="accent2"/>
              </a:solidFill>
              <a:round/>
            </a:ln>
            <a:effectLst/>
          </c:spPr>
          <c:marker>
            <c:symbol val="none"/>
          </c:marker>
          <c:cat>
            <c:numRef>
              <c:f>'[Historico_Vector 28.04.2017.xlsx]COMITE FINVIT'!$A$2:$A$545</c:f>
              <c:numCache>
                <c:formatCode>m/d/yyyy</c:formatCode>
                <c:ptCount val="544"/>
                <c:pt idx="0">
                  <c:v>42103</c:v>
                </c:pt>
                <c:pt idx="1">
                  <c:v>42104</c:v>
                </c:pt>
                <c:pt idx="2">
                  <c:v>42107</c:v>
                </c:pt>
                <c:pt idx="3">
                  <c:v>42108</c:v>
                </c:pt>
                <c:pt idx="4">
                  <c:v>42109</c:v>
                </c:pt>
                <c:pt idx="5">
                  <c:v>42110</c:v>
                </c:pt>
                <c:pt idx="6">
                  <c:v>42111</c:v>
                </c:pt>
                <c:pt idx="7">
                  <c:v>42114</c:v>
                </c:pt>
                <c:pt idx="8">
                  <c:v>42115</c:v>
                </c:pt>
                <c:pt idx="9">
                  <c:v>42116</c:v>
                </c:pt>
                <c:pt idx="10">
                  <c:v>42117</c:v>
                </c:pt>
                <c:pt idx="11">
                  <c:v>42118</c:v>
                </c:pt>
                <c:pt idx="12">
                  <c:v>42121</c:v>
                </c:pt>
                <c:pt idx="13">
                  <c:v>42122</c:v>
                </c:pt>
                <c:pt idx="14">
                  <c:v>42123</c:v>
                </c:pt>
                <c:pt idx="15">
                  <c:v>42124</c:v>
                </c:pt>
                <c:pt idx="16">
                  <c:v>42128</c:v>
                </c:pt>
                <c:pt idx="17">
                  <c:v>42129</c:v>
                </c:pt>
                <c:pt idx="18">
                  <c:v>42130</c:v>
                </c:pt>
                <c:pt idx="19">
                  <c:v>42131</c:v>
                </c:pt>
                <c:pt idx="20">
                  <c:v>42132</c:v>
                </c:pt>
                <c:pt idx="21">
                  <c:v>42135</c:v>
                </c:pt>
                <c:pt idx="22">
                  <c:v>42136</c:v>
                </c:pt>
                <c:pt idx="23">
                  <c:v>42137</c:v>
                </c:pt>
                <c:pt idx="24">
                  <c:v>42138</c:v>
                </c:pt>
                <c:pt idx="25">
                  <c:v>42139</c:v>
                </c:pt>
                <c:pt idx="26">
                  <c:v>42142</c:v>
                </c:pt>
                <c:pt idx="27">
                  <c:v>42143</c:v>
                </c:pt>
                <c:pt idx="28">
                  <c:v>42144</c:v>
                </c:pt>
                <c:pt idx="29">
                  <c:v>42145</c:v>
                </c:pt>
                <c:pt idx="30">
                  <c:v>42146</c:v>
                </c:pt>
                <c:pt idx="31">
                  <c:v>42149</c:v>
                </c:pt>
                <c:pt idx="32">
                  <c:v>42150</c:v>
                </c:pt>
                <c:pt idx="33">
                  <c:v>42151</c:v>
                </c:pt>
                <c:pt idx="34">
                  <c:v>42152</c:v>
                </c:pt>
                <c:pt idx="35">
                  <c:v>42153</c:v>
                </c:pt>
                <c:pt idx="36">
                  <c:v>42156</c:v>
                </c:pt>
                <c:pt idx="37">
                  <c:v>42157</c:v>
                </c:pt>
                <c:pt idx="38">
                  <c:v>42158</c:v>
                </c:pt>
                <c:pt idx="39">
                  <c:v>42159</c:v>
                </c:pt>
                <c:pt idx="40">
                  <c:v>42160</c:v>
                </c:pt>
                <c:pt idx="41">
                  <c:v>42163</c:v>
                </c:pt>
                <c:pt idx="42">
                  <c:v>42164</c:v>
                </c:pt>
                <c:pt idx="43">
                  <c:v>42165</c:v>
                </c:pt>
                <c:pt idx="44">
                  <c:v>42166</c:v>
                </c:pt>
                <c:pt idx="45">
                  <c:v>42167</c:v>
                </c:pt>
                <c:pt idx="46">
                  <c:v>42170</c:v>
                </c:pt>
                <c:pt idx="47">
                  <c:v>42171</c:v>
                </c:pt>
                <c:pt idx="48">
                  <c:v>42172</c:v>
                </c:pt>
                <c:pt idx="49">
                  <c:v>42173</c:v>
                </c:pt>
                <c:pt idx="50">
                  <c:v>42174</c:v>
                </c:pt>
                <c:pt idx="51">
                  <c:v>42177</c:v>
                </c:pt>
                <c:pt idx="52">
                  <c:v>42178</c:v>
                </c:pt>
                <c:pt idx="53">
                  <c:v>42179</c:v>
                </c:pt>
                <c:pt idx="54">
                  <c:v>42180</c:v>
                </c:pt>
                <c:pt idx="55">
                  <c:v>42181</c:v>
                </c:pt>
                <c:pt idx="56">
                  <c:v>42184</c:v>
                </c:pt>
                <c:pt idx="57">
                  <c:v>42185</c:v>
                </c:pt>
                <c:pt idx="58">
                  <c:v>42186</c:v>
                </c:pt>
                <c:pt idx="59">
                  <c:v>42187</c:v>
                </c:pt>
                <c:pt idx="60">
                  <c:v>42188</c:v>
                </c:pt>
                <c:pt idx="61">
                  <c:v>42191</c:v>
                </c:pt>
                <c:pt idx="62">
                  <c:v>42192</c:v>
                </c:pt>
                <c:pt idx="63">
                  <c:v>42193</c:v>
                </c:pt>
                <c:pt idx="64">
                  <c:v>42194</c:v>
                </c:pt>
                <c:pt idx="65">
                  <c:v>42195</c:v>
                </c:pt>
                <c:pt idx="66">
                  <c:v>42198</c:v>
                </c:pt>
                <c:pt idx="67">
                  <c:v>42199</c:v>
                </c:pt>
                <c:pt idx="68">
                  <c:v>42200</c:v>
                </c:pt>
                <c:pt idx="69">
                  <c:v>42201</c:v>
                </c:pt>
                <c:pt idx="70">
                  <c:v>42202</c:v>
                </c:pt>
                <c:pt idx="71">
                  <c:v>42205</c:v>
                </c:pt>
                <c:pt idx="72">
                  <c:v>42206</c:v>
                </c:pt>
                <c:pt idx="73">
                  <c:v>42207</c:v>
                </c:pt>
                <c:pt idx="74">
                  <c:v>42208</c:v>
                </c:pt>
                <c:pt idx="75">
                  <c:v>42209</c:v>
                </c:pt>
                <c:pt idx="76">
                  <c:v>42212</c:v>
                </c:pt>
                <c:pt idx="77">
                  <c:v>42213</c:v>
                </c:pt>
                <c:pt idx="78">
                  <c:v>42214</c:v>
                </c:pt>
                <c:pt idx="79">
                  <c:v>42215</c:v>
                </c:pt>
                <c:pt idx="80">
                  <c:v>42216</c:v>
                </c:pt>
                <c:pt idx="81">
                  <c:v>42219</c:v>
                </c:pt>
                <c:pt idx="82">
                  <c:v>42220</c:v>
                </c:pt>
                <c:pt idx="83">
                  <c:v>42221</c:v>
                </c:pt>
                <c:pt idx="84">
                  <c:v>42222</c:v>
                </c:pt>
                <c:pt idx="85">
                  <c:v>42223</c:v>
                </c:pt>
                <c:pt idx="86">
                  <c:v>42226</c:v>
                </c:pt>
                <c:pt idx="87">
                  <c:v>42227</c:v>
                </c:pt>
                <c:pt idx="88">
                  <c:v>42228</c:v>
                </c:pt>
                <c:pt idx="89">
                  <c:v>42229</c:v>
                </c:pt>
                <c:pt idx="90">
                  <c:v>42230</c:v>
                </c:pt>
                <c:pt idx="91">
                  <c:v>42233</c:v>
                </c:pt>
                <c:pt idx="92">
                  <c:v>42234</c:v>
                </c:pt>
                <c:pt idx="93">
                  <c:v>42235</c:v>
                </c:pt>
                <c:pt idx="94">
                  <c:v>42236</c:v>
                </c:pt>
                <c:pt idx="95">
                  <c:v>42237</c:v>
                </c:pt>
                <c:pt idx="96">
                  <c:v>42240</c:v>
                </c:pt>
                <c:pt idx="97">
                  <c:v>42241</c:v>
                </c:pt>
                <c:pt idx="98">
                  <c:v>42242</c:v>
                </c:pt>
                <c:pt idx="99">
                  <c:v>42243</c:v>
                </c:pt>
                <c:pt idx="100">
                  <c:v>42244</c:v>
                </c:pt>
                <c:pt idx="101">
                  <c:v>42247</c:v>
                </c:pt>
                <c:pt idx="102">
                  <c:v>42248</c:v>
                </c:pt>
                <c:pt idx="103">
                  <c:v>42249</c:v>
                </c:pt>
                <c:pt idx="104">
                  <c:v>42250</c:v>
                </c:pt>
                <c:pt idx="105">
                  <c:v>42251</c:v>
                </c:pt>
                <c:pt idx="106">
                  <c:v>42254</c:v>
                </c:pt>
                <c:pt idx="107">
                  <c:v>42255</c:v>
                </c:pt>
                <c:pt idx="108">
                  <c:v>42256</c:v>
                </c:pt>
                <c:pt idx="109">
                  <c:v>42257</c:v>
                </c:pt>
                <c:pt idx="110">
                  <c:v>42258</c:v>
                </c:pt>
                <c:pt idx="111">
                  <c:v>42261</c:v>
                </c:pt>
                <c:pt idx="112">
                  <c:v>42262</c:v>
                </c:pt>
                <c:pt idx="113">
                  <c:v>42264</c:v>
                </c:pt>
                <c:pt idx="114">
                  <c:v>42265</c:v>
                </c:pt>
                <c:pt idx="115">
                  <c:v>42268</c:v>
                </c:pt>
                <c:pt idx="116">
                  <c:v>42269</c:v>
                </c:pt>
                <c:pt idx="117">
                  <c:v>42270</c:v>
                </c:pt>
                <c:pt idx="118">
                  <c:v>42271</c:v>
                </c:pt>
                <c:pt idx="119">
                  <c:v>42272</c:v>
                </c:pt>
                <c:pt idx="120">
                  <c:v>42275</c:v>
                </c:pt>
                <c:pt idx="121">
                  <c:v>42276</c:v>
                </c:pt>
                <c:pt idx="122">
                  <c:v>42277</c:v>
                </c:pt>
                <c:pt idx="123">
                  <c:v>42278</c:v>
                </c:pt>
                <c:pt idx="124">
                  <c:v>42279</c:v>
                </c:pt>
                <c:pt idx="125">
                  <c:v>42282</c:v>
                </c:pt>
                <c:pt idx="126">
                  <c:v>42283</c:v>
                </c:pt>
                <c:pt idx="127">
                  <c:v>42284</c:v>
                </c:pt>
                <c:pt idx="128">
                  <c:v>42285</c:v>
                </c:pt>
                <c:pt idx="129">
                  <c:v>42286</c:v>
                </c:pt>
                <c:pt idx="130">
                  <c:v>42289</c:v>
                </c:pt>
                <c:pt idx="131">
                  <c:v>42290</c:v>
                </c:pt>
                <c:pt idx="132">
                  <c:v>42291</c:v>
                </c:pt>
                <c:pt idx="133">
                  <c:v>42292</c:v>
                </c:pt>
                <c:pt idx="134">
                  <c:v>42293</c:v>
                </c:pt>
                <c:pt idx="135">
                  <c:v>42296</c:v>
                </c:pt>
                <c:pt idx="136">
                  <c:v>42297</c:v>
                </c:pt>
                <c:pt idx="137">
                  <c:v>42298</c:v>
                </c:pt>
                <c:pt idx="138">
                  <c:v>42299</c:v>
                </c:pt>
                <c:pt idx="139">
                  <c:v>42300</c:v>
                </c:pt>
                <c:pt idx="140">
                  <c:v>42303</c:v>
                </c:pt>
                <c:pt idx="141">
                  <c:v>42304</c:v>
                </c:pt>
                <c:pt idx="142">
                  <c:v>42305</c:v>
                </c:pt>
                <c:pt idx="143">
                  <c:v>42306</c:v>
                </c:pt>
                <c:pt idx="144">
                  <c:v>42307</c:v>
                </c:pt>
                <c:pt idx="145">
                  <c:v>42311</c:v>
                </c:pt>
                <c:pt idx="146">
                  <c:v>42312</c:v>
                </c:pt>
                <c:pt idx="147">
                  <c:v>42313</c:v>
                </c:pt>
                <c:pt idx="148">
                  <c:v>42314</c:v>
                </c:pt>
                <c:pt idx="149">
                  <c:v>42317</c:v>
                </c:pt>
                <c:pt idx="150">
                  <c:v>42318</c:v>
                </c:pt>
                <c:pt idx="151">
                  <c:v>42319</c:v>
                </c:pt>
                <c:pt idx="152">
                  <c:v>42320</c:v>
                </c:pt>
                <c:pt idx="153">
                  <c:v>42321</c:v>
                </c:pt>
                <c:pt idx="154">
                  <c:v>42325</c:v>
                </c:pt>
                <c:pt idx="155">
                  <c:v>42326</c:v>
                </c:pt>
                <c:pt idx="156">
                  <c:v>42327</c:v>
                </c:pt>
                <c:pt idx="157">
                  <c:v>42328</c:v>
                </c:pt>
                <c:pt idx="158">
                  <c:v>42331</c:v>
                </c:pt>
                <c:pt idx="159">
                  <c:v>42332</c:v>
                </c:pt>
                <c:pt idx="160">
                  <c:v>42333</c:v>
                </c:pt>
                <c:pt idx="161">
                  <c:v>42334</c:v>
                </c:pt>
                <c:pt idx="162">
                  <c:v>42335</c:v>
                </c:pt>
                <c:pt idx="163">
                  <c:v>42338</c:v>
                </c:pt>
                <c:pt idx="164">
                  <c:v>42339</c:v>
                </c:pt>
                <c:pt idx="165">
                  <c:v>42340</c:v>
                </c:pt>
                <c:pt idx="166">
                  <c:v>42341</c:v>
                </c:pt>
                <c:pt idx="167">
                  <c:v>42342</c:v>
                </c:pt>
                <c:pt idx="168">
                  <c:v>42345</c:v>
                </c:pt>
                <c:pt idx="169">
                  <c:v>42346</c:v>
                </c:pt>
                <c:pt idx="170">
                  <c:v>42347</c:v>
                </c:pt>
                <c:pt idx="171">
                  <c:v>42348</c:v>
                </c:pt>
                <c:pt idx="172">
                  <c:v>42349</c:v>
                </c:pt>
                <c:pt idx="173">
                  <c:v>42352</c:v>
                </c:pt>
                <c:pt idx="174">
                  <c:v>42353</c:v>
                </c:pt>
                <c:pt idx="175">
                  <c:v>42354</c:v>
                </c:pt>
                <c:pt idx="176">
                  <c:v>42355</c:v>
                </c:pt>
                <c:pt idx="177">
                  <c:v>42356</c:v>
                </c:pt>
                <c:pt idx="178">
                  <c:v>42359</c:v>
                </c:pt>
                <c:pt idx="179">
                  <c:v>42360</c:v>
                </c:pt>
                <c:pt idx="180">
                  <c:v>42361</c:v>
                </c:pt>
                <c:pt idx="181">
                  <c:v>42362</c:v>
                </c:pt>
                <c:pt idx="182">
                  <c:v>42366</c:v>
                </c:pt>
                <c:pt idx="183">
                  <c:v>42367</c:v>
                </c:pt>
                <c:pt idx="184">
                  <c:v>42368</c:v>
                </c:pt>
                <c:pt idx="185">
                  <c:v>42369</c:v>
                </c:pt>
                <c:pt idx="186">
                  <c:v>42373</c:v>
                </c:pt>
                <c:pt idx="187">
                  <c:v>42374</c:v>
                </c:pt>
                <c:pt idx="188">
                  <c:v>42375</c:v>
                </c:pt>
                <c:pt idx="189">
                  <c:v>42376</c:v>
                </c:pt>
                <c:pt idx="190">
                  <c:v>42377</c:v>
                </c:pt>
                <c:pt idx="191">
                  <c:v>42380</c:v>
                </c:pt>
                <c:pt idx="192">
                  <c:v>42381</c:v>
                </c:pt>
                <c:pt idx="193">
                  <c:v>42382</c:v>
                </c:pt>
                <c:pt idx="194">
                  <c:v>42383</c:v>
                </c:pt>
                <c:pt idx="195">
                  <c:v>42384</c:v>
                </c:pt>
                <c:pt idx="196">
                  <c:v>42387</c:v>
                </c:pt>
                <c:pt idx="197">
                  <c:v>42388</c:v>
                </c:pt>
                <c:pt idx="198">
                  <c:v>42389</c:v>
                </c:pt>
                <c:pt idx="199">
                  <c:v>42390</c:v>
                </c:pt>
                <c:pt idx="200">
                  <c:v>42391</c:v>
                </c:pt>
                <c:pt idx="201">
                  <c:v>42394</c:v>
                </c:pt>
                <c:pt idx="202">
                  <c:v>42395</c:v>
                </c:pt>
                <c:pt idx="203">
                  <c:v>42396</c:v>
                </c:pt>
                <c:pt idx="204">
                  <c:v>42397</c:v>
                </c:pt>
                <c:pt idx="205">
                  <c:v>42398</c:v>
                </c:pt>
                <c:pt idx="206">
                  <c:v>42402</c:v>
                </c:pt>
                <c:pt idx="207">
                  <c:v>42403</c:v>
                </c:pt>
                <c:pt idx="208">
                  <c:v>42404</c:v>
                </c:pt>
                <c:pt idx="209">
                  <c:v>42405</c:v>
                </c:pt>
                <c:pt idx="210">
                  <c:v>42408</c:v>
                </c:pt>
                <c:pt idx="211">
                  <c:v>42409</c:v>
                </c:pt>
                <c:pt idx="212">
                  <c:v>42410</c:v>
                </c:pt>
                <c:pt idx="213">
                  <c:v>42411</c:v>
                </c:pt>
                <c:pt idx="214">
                  <c:v>42412</c:v>
                </c:pt>
                <c:pt idx="215">
                  <c:v>42415</c:v>
                </c:pt>
                <c:pt idx="216">
                  <c:v>42416</c:v>
                </c:pt>
                <c:pt idx="217">
                  <c:v>42417</c:v>
                </c:pt>
                <c:pt idx="218">
                  <c:v>42418</c:v>
                </c:pt>
                <c:pt idx="219">
                  <c:v>42419</c:v>
                </c:pt>
                <c:pt idx="220">
                  <c:v>42422</c:v>
                </c:pt>
                <c:pt idx="221">
                  <c:v>42423</c:v>
                </c:pt>
                <c:pt idx="222">
                  <c:v>42424</c:v>
                </c:pt>
                <c:pt idx="223">
                  <c:v>42425</c:v>
                </c:pt>
                <c:pt idx="224">
                  <c:v>42426</c:v>
                </c:pt>
                <c:pt idx="225">
                  <c:v>42429</c:v>
                </c:pt>
                <c:pt idx="226">
                  <c:v>42430</c:v>
                </c:pt>
                <c:pt idx="227">
                  <c:v>42431</c:v>
                </c:pt>
                <c:pt idx="228">
                  <c:v>42432</c:v>
                </c:pt>
                <c:pt idx="229">
                  <c:v>42433</c:v>
                </c:pt>
                <c:pt idx="230">
                  <c:v>42436</c:v>
                </c:pt>
                <c:pt idx="231">
                  <c:v>42437</c:v>
                </c:pt>
                <c:pt idx="232">
                  <c:v>42438</c:v>
                </c:pt>
                <c:pt idx="233">
                  <c:v>42439</c:v>
                </c:pt>
                <c:pt idx="234">
                  <c:v>42440</c:v>
                </c:pt>
                <c:pt idx="235">
                  <c:v>42443</c:v>
                </c:pt>
                <c:pt idx="236">
                  <c:v>42444</c:v>
                </c:pt>
                <c:pt idx="237">
                  <c:v>42445</c:v>
                </c:pt>
                <c:pt idx="238">
                  <c:v>42446</c:v>
                </c:pt>
                <c:pt idx="239">
                  <c:v>42447</c:v>
                </c:pt>
                <c:pt idx="240">
                  <c:v>42451</c:v>
                </c:pt>
                <c:pt idx="241">
                  <c:v>42452</c:v>
                </c:pt>
                <c:pt idx="242">
                  <c:v>42457</c:v>
                </c:pt>
                <c:pt idx="243">
                  <c:v>42458</c:v>
                </c:pt>
                <c:pt idx="244">
                  <c:v>42459</c:v>
                </c:pt>
                <c:pt idx="245">
                  <c:v>42460</c:v>
                </c:pt>
                <c:pt idx="246">
                  <c:v>42461</c:v>
                </c:pt>
                <c:pt idx="247">
                  <c:v>42464</c:v>
                </c:pt>
                <c:pt idx="248">
                  <c:v>42465</c:v>
                </c:pt>
                <c:pt idx="249">
                  <c:v>42466</c:v>
                </c:pt>
                <c:pt idx="250">
                  <c:v>42467</c:v>
                </c:pt>
                <c:pt idx="251">
                  <c:v>42468</c:v>
                </c:pt>
                <c:pt idx="252">
                  <c:v>42471</c:v>
                </c:pt>
                <c:pt idx="253">
                  <c:v>42472</c:v>
                </c:pt>
                <c:pt idx="254">
                  <c:v>42473</c:v>
                </c:pt>
                <c:pt idx="255">
                  <c:v>42474</c:v>
                </c:pt>
                <c:pt idx="256">
                  <c:v>42475</c:v>
                </c:pt>
                <c:pt idx="257">
                  <c:v>42478</c:v>
                </c:pt>
                <c:pt idx="258">
                  <c:v>42479</c:v>
                </c:pt>
                <c:pt idx="259">
                  <c:v>42480</c:v>
                </c:pt>
                <c:pt idx="260">
                  <c:v>42481</c:v>
                </c:pt>
                <c:pt idx="261">
                  <c:v>42482</c:v>
                </c:pt>
                <c:pt idx="262">
                  <c:v>42485</c:v>
                </c:pt>
                <c:pt idx="263">
                  <c:v>42486</c:v>
                </c:pt>
                <c:pt idx="264">
                  <c:v>42487</c:v>
                </c:pt>
                <c:pt idx="265">
                  <c:v>42488</c:v>
                </c:pt>
                <c:pt idx="266">
                  <c:v>42489</c:v>
                </c:pt>
                <c:pt idx="267">
                  <c:v>42492</c:v>
                </c:pt>
                <c:pt idx="268">
                  <c:v>42493</c:v>
                </c:pt>
                <c:pt idx="269">
                  <c:v>42494</c:v>
                </c:pt>
                <c:pt idx="270">
                  <c:v>42495</c:v>
                </c:pt>
                <c:pt idx="271">
                  <c:v>42496</c:v>
                </c:pt>
                <c:pt idx="272">
                  <c:v>42499</c:v>
                </c:pt>
                <c:pt idx="273">
                  <c:v>42500</c:v>
                </c:pt>
                <c:pt idx="274">
                  <c:v>42501</c:v>
                </c:pt>
                <c:pt idx="275">
                  <c:v>42502</c:v>
                </c:pt>
                <c:pt idx="276">
                  <c:v>42503</c:v>
                </c:pt>
                <c:pt idx="277">
                  <c:v>42506</c:v>
                </c:pt>
                <c:pt idx="278">
                  <c:v>42507</c:v>
                </c:pt>
                <c:pt idx="279">
                  <c:v>42508</c:v>
                </c:pt>
                <c:pt idx="280">
                  <c:v>42509</c:v>
                </c:pt>
                <c:pt idx="281">
                  <c:v>42510</c:v>
                </c:pt>
                <c:pt idx="282">
                  <c:v>42513</c:v>
                </c:pt>
                <c:pt idx="283">
                  <c:v>42514</c:v>
                </c:pt>
                <c:pt idx="284">
                  <c:v>42515</c:v>
                </c:pt>
                <c:pt idx="285">
                  <c:v>42516</c:v>
                </c:pt>
                <c:pt idx="286">
                  <c:v>42517</c:v>
                </c:pt>
                <c:pt idx="287">
                  <c:v>42520</c:v>
                </c:pt>
                <c:pt idx="288">
                  <c:v>42521</c:v>
                </c:pt>
                <c:pt idx="289">
                  <c:v>42522</c:v>
                </c:pt>
                <c:pt idx="290">
                  <c:v>42523</c:v>
                </c:pt>
                <c:pt idx="291">
                  <c:v>42524</c:v>
                </c:pt>
                <c:pt idx="292">
                  <c:v>42527</c:v>
                </c:pt>
                <c:pt idx="293">
                  <c:v>42528</c:v>
                </c:pt>
                <c:pt idx="294">
                  <c:v>42529</c:v>
                </c:pt>
                <c:pt idx="295">
                  <c:v>42530</c:v>
                </c:pt>
                <c:pt idx="296">
                  <c:v>42531</c:v>
                </c:pt>
                <c:pt idx="297">
                  <c:v>42534</c:v>
                </c:pt>
                <c:pt idx="298">
                  <c:v>42535</c:v>
                </c:pt>
                <c:pt idx="299">
                  <c:v>42536</c:v>
                </c:pt>
                <c:pt idx="300">
                  <c:v>42537</c:v>
                </c:pt>
                <c:pt idx="301">
                  <c:v>42538</c:v>
                </c:pt>
                <c:pt idx="302">
                  <c:v>42541</c:v>
                </c:pt>
                <c:pt idx="303">
                  <c:v>42542</c:v>
                </c:pt>
                <c:pt idx="304">
                  <c:v>42543</c:v>
                </c:pt>
                <c:pt idx="305">
                  <c:v>42544</c:v>
                </c:pt>
                <c:pt idx="306">
                  <c:v>42545</c:v>
                </c:pt>
                <c:pt idx="307">
                  <c:v>42548</c:v>
                </c:pt>
                <c:pt idx="308">
                  <c:v>42549</c:v>
                </c:pt>
                <c:pt idx="309">
                  <c:v>42550</c:v>
                </c:pt>
                <c:pt idx="310">
                  <c:v>42551</c:v>
                </c:pt>
                <c:pt idx="311">
                  <c:v>42552</c:v>
                </c:pt>
                <c:pt idx="312">
                  <c:v>42555</c:v>
                </c:pt>
                <c:pt idx="313">
                  <c:v>42556</c:v>
                </c:pt>
                <c:pt idx="314">
                  <c:v>42557</c:v>
                </c:pt>
                <c:pt idx="315">
                  <c:v>42558</c:v>
                </c:pt>
                <c:pt idx="316">
                  <c:v>42559</c:v>
                </c:pt>
                <c:pt idx="317">
                  <c:v>42562</c:v>
                </c:pt>
                <c:pt idx="318">
                  <c:v>42563</c:v>
                </c:pt>
                <c:pt idx="319">
                  <c:v>42564</c:v>
                </c:pt>
                <c:pt idx="320">
                  <c:v>42565</c:v>
                </c:pt>
                <c:pt idx="321">
                  <c:v>42566</c:v>
                </c:pt>
                <c:pt idx="322">
                  <c:v>42569</c:v>
                </c:pt>
                <c:pt idx="323">
                  <c:v>42570</c:v>
                </c:pt>
                <c:pt idx="324">
                  <c:v>42571</c:v>
                </c:pt>
                <c:pt idx="325">
                  <c:v>42572</c:v>
                </c:pt>
                <c:pt idx="326">
                  <c:v>42573</c:v>
                </c:pt>
                <c:pt idx="327">
                  <c:v>42576</c:v>
                </c:pt>
                <c:pt idx="328">
                  <c:v>42577</c:v>
                </c:pt>
                <c:pt idx="329">
                  <c:v>42578</c:v>
                </c:pt>
                <c:pt idx="330">
                  <c:v>42579</c:v>
                </c:pt>
                <c:pt idx="331">
                  <c:v>42580</c:v>
                </c:pt>
                <c:pt idx="332">
                  <c:v>42583</c:v>
                </c:pt>
                <c:pt idx="333">
                  <c:v>42584</c:v>
                </c:pt>
                <c:pt idx="334">
                  <c:v>42585</c:v>
                </c:pt>
                <c:pt idx="335">
                  <c:v>42586</c:v>
                </c:pt>
                <c:pt idx="336">
                  <c:v>42587</c:v>
                </c:pt>
                <c:pt idx="337">
                  <c:v>42590</c:v>
                </c:pt>
                <c:pt idx="338">
                  <c:v>42591</c:v>
                </c:pt>
                <c:pt idx="339">
                  <c:v>42592</c:v>
                </c:pt>
                <c:pt idx="340">
                  <c:v>42593</c:v>
                </c:pt>
                <c:pt idx="341">
                  <c:v>42594</c:v>
                </c:pt>
                <c:pt idx="342">
                  <c:v>42597</c:v>
                </c:pt>
                <c:pt idx="343">
                  <c:v>42598</c:v>
                </c:pt>
                <c:pt idx="344">
                  <c:v>42599</c:v>
                </c:pt>
                <c:pt idx="345">
                  <c:v>42600</c:v>
                </c:pt>
                <c:pt idx="346">
                  <c:v>42601</c:v>
                </c:pt>
                <c:pt idx="347">
                  <c:v>42604</c:v>
                </c:pt>
                <c:pt idx="348">
                  <c:v>42605</c:v>
                </c:pt>
                <c:pt idx="349">
                  <c:v>42606</c:v>
                </c:pt>
                <c:pt idx="350">
                  <c:v>42607</c:v>
                </c:pt>
                <c:pt idx="351">
                  <c:v>42608</c:v>
                </c:pt>
                <c:pt idx="352">
                  <c:v>42611</c:v>
                </c:pt>
                <c:pt idx="353">
                  <c:v>42612</c:v>
                </c:pt>
                <c:pt idx="354">
                  <c:v>42613</c:v>
                </c:pt>
                <c:pt idx="355">
                  <c:v>42614</c:v>
                </c:pt>
                <c:pt idx="356">
                  <c:v>42615</c:v>
                </c:pt>
                <c:pt idx="357">
                  <c:v>42618</c:v>
                </c:pt>
                <c:pt idx="358">
                  <c:v>42619</c:v>
                </c:pt>
                <c:pt idx="359">
                  <c:v>42620</c:v>
                </c:pt>
                <c:pt idx="360">
                  <c:v>42621</c:v>
                </c:pt>
                <c:pt idx="361">
                  <c:v>42622</c:v>
                </c:pt>
                <c:pt idx="362">
                  <c:v>42625</c:v>
                </c:pt>
                <c:pt idx="363">
                  <c:v>42626</c:v>
                </c:pt>
                <c:pt idx="364">
                  <c:v>42627</c:v>
                </c:pt>
                <c:pt idx="365">
                  <c:v>42628</c:v>
                </c:pt>
                <c:pt idx="366">
                  <c:v>42632</c:v>
                </c:pt>
                <c:pt idx="367">
                  <c:v>42633</c:v>
                </c:pt>
                <c:pt idx="368">
                  <c:v>42634</c:v>
                </c:pt>
                <c:pt idx="369">
                  <c:v>42635</c:v>
                </c:pt>
                <c:pt idx="370">
                  <c:v>42636</c:v>
                </c:pt>
                <c:pt idx="371">
                  <c:v>42639</c:v>
                </c:pt>
                <c:pt idx="372">
                  <c:v>42640</c:v>
                </c:pt>
                <c:pt idx="373">
                  <c:v>42641</c:v>
                </c:pt>
                <c:pt idx="374">
                  <c:v>42642</c:v>
                </c:pt>
                <c:pt idx="375">
                  <c:v>42643</c:v>
                </c:pt>
                <c:pt idx="376">
                  <c:v>42646</c:v>
                </c:pt>
                <c:pt idx="377">
                  <c:v>42647</c:v>
                </c:pt>
                <c:pt idx="378">
                  <c:v>42648</c:v>
                </c:pt>
                <c:pt idx="379">
                  <c:v>42649</c:v>
                </c:pt>
                <c:pt idx="380">
                  <c:v>42650</c:v>
                </c:pt>
                <c:pt idx="381">
                  <c:v>42653</c:v>
                </c:pt>
                <c:pt idx="382">
                  <c:v>42654</c:v>
                </c:pt>
                <c:pt idx="383">
                  <c:v>42655</c:v>
                </c:pt>
                <c:pt idx="384">
                  <c:v>42656</c:v>
                </c:pt>
                <c:pt idx="385">
                  <c:v>42657</c:v>
                </c:pt>
                <c:pt idx="386">
                  <c:v>42660</c:v>
                </c:pt>
                <c:pt idx="387">
                  <c:v>42661</c:v>
                </c:pt>
                <c:pt idx="388">
                  <c:v>42662</c:v>
                </c:pt>
                <c:pt idx="389">
                  <c:v>42663</c:v>
                </c:pt>
                <c:pt idx="390">
                  <c:v>42664</c:v>
                </c:pt>
                <c:pt idx="391">
                  <c:v>42667</c:v>
                </c:pt>
                <c:pt idx="392">
                  <c:v>42668</c:v>
                </c:pt>
                <c:pt idx="393">
                  <c:v>42669</c:v>
                </c:pt>
                <c:pt idx="394">
                  <c:v>42670</c:v>
                </c:pt>
                <c:pt idx="395">
                  <c:v>42671</c:v>
                </c:pt>
                <c:pt idx="396">
                  <c:v>42674</c:v>
                </c:pt>
                <c:pt idx="397">
                  <c:v>42675</c:v>
                </c:pt>
                <c:pt idx="398">
                  <c:v>42677</c:v>
                </c:pt>
                <c:pt idx="399">
                  <c:v>42678</c:v>
                </c:pt>
                <c:pt idx="400">
                  <c:v>42681</c:v>
                </c:pt>
                <c:pt idx="401">
                  <c:v>42682</c:v>
                </c:pt>
                <c:pt idx="402">
                  <c:v>42683</c:v>
                </c:pt>
                <c:pt idx="403">
                  <c:v>42684</c:v>
                </c:pt>
                <c:pt idx="404">
                  <c:v>42685</c:v>
                </c:pt>
                <c:pt idx="405">
                  <c:v>42688</c:v>
                </c:pt>
                <c:pt idx="406">
                  <c:v>42689</c:v>
                </c:pt>
                <c:pt idx="407">
                  <c:v>42690</c:v>
                </c:pt>
                <c:pt idx="408">
                  <c:v>42691</c:v>
                </c:pt>
                <c:pt idx="409">
                  <c:v>42692</c:v>
                </c:pt>
                <c:pt idx="410">
                  <c:v>42696</c:v>
                </c:pt>
                <c:pt idx="411">
                  <c:v>42697</c:v>
                </c:pt>
                <c:pt idx="412">
                  <c:v>42698</c:v>
                </c:pt>
                <c:pt idx="413">
                  <c:v>42699</c:v>
                </c:pt>
                <c:pt idx="414">
                  <c:v>42702</c:v>
                </c:pt>
                <c:pt idx="415">
                  <c:v>42703</c:v>
                </c:pt>
                <c:pt idx="416">
                  <c:v>42704</c:v>
                </c:pt>
                <c:pt idx="417">
                  <c:v>42705</c:v>
                </c:pt>
                <c:pt idx="418">
                  <c:v>42706</c:v>
                </c:pt>
                <c:pt idx="419">
                  <c:v>42709</c:v>
                </c:pt>
                <c:pt idx="420">
                  <c:v>42710</c:v>
                </c:pt>
                <c:pt idx="421">
                  <c:v>42711</c:v>
                </c:pt>
                <c:pt idx="422">
                  <c:v>42712</c:v>
                </c:pt>
                <c:pt idx="423">
                  <c:v>42713</c:v>
                </c:pt>
                <c:pt idx="424">
                  <c:v>42717</c:v>
                </c:pt>
                <c:pt idx="425">
                  <c:v>42718</c:v>
                </c:pt>
                <c:pt idx="426">
                  <c:v>42719</c:v>
                </c:pt>
                <c:pt idx="427">
                  <c:v>42720</c:v>
                </c:pt>
                <c:pt idx="428">
                  <c:v>42723</c:v>
                </c:pt>
                <c:pt idx="429">
                  <c:v>42724</c:v>
                </c:pt>
                <c:pt idx="430">
                  <c:v>42725</c:v>
                </c:pt>
                <c:pt idx="431">
                  <c:v>42726</c:v>
                </c:pt>
                <c:pt idx="432">
                  <c:v>42727</c:v>
                </c:pt>
                <c:pt idx="433">
                  <c:v>42730</c:v>
                </c:pt>
                <c:pt idx="434">
                  <c:v>42731</c:v>
                </c:pt>
                <c:pt idx="435">
                  <c:v>42732</c:v>
                </c:pt>
                <c:pt idx="436">
                  <c:v>42733</c:v>
                </c:pt>
                <c:pt idx="437">
                  <c:v>42734</c:v>
                </c:pt>
                <c:pt idx="438">
                  <c:v>42737</c:v>
                </c:pt>
                <c:pt idx="439">
                  <c:v>42738</c:v>
                </c:pt>
                <c:pt idx="440">
                  <c:v>42739</c:v>
                </c:pt>
                <c:pt idx="441">
                  <c:v>42740</c:v>
                </c:pt>
                <c:pt idx="442">
                  <c:v>42741</c:v>
                </c:pt>
                <c:pt idx="443">
                  <c:v>42744</c:v>
                </c:pt>
                <c:pt idx="444">
                  <c:v>42745</c:v>
                </c:pt>
                <c:pt idx="445">
                  <c:v>42746</c:v>
                </c:pt>
                <c:pt idx="446">
                  <c:v>42747</c:v>
                </c:pt>
                <c:pt idx="447">
                  <c:v>42748</c:v>
                </c:pt>
                <c:pt idx="448">
                  <c:v>42751</c:v>
                </c:pt>
                <c:pt idx="449">
                  <c:v>42752</c:v>
                </c:pt>
                <c:pt idx="450">
                  <c:v>42753</c:v>
                </c:pt>
                <c:pt idx="451">
                  <c:v>42754</c:v>
                </c:pt>
                <c:pt idx="452">
                  <c:v>42755</c:v>
                </c:pt>
                <c:pt idx="453">
                  <c:v>42758</c:v>
                </c:pt>
                <c:pt idx="454">
                  <c:v>42759</c:v>
                </c:pt>
                <c:pt idx="455">
                  <c:v>42760</c:v>
                </c:pt>
                <c:pt idx="456">
                  <c:v>42761</c:v>
                </c:pt>
                <c:pt idx="457">
                  <c:v>42762</c:v>
                </c:pt>
                <c:pt idx="458">
                  <c:v>42765</c:v>
                </c:pt>
                <c:pt idx="459">
                  <c:v>42766</c:v>
                </c:pt>
                <c:pt idx="460">
                  <c:v>42767</c:v>
                </c:pt>
                <c:pt idx="461">
                  <c:v>42768</c:v>
                </c:pt>
                <c:pt idx="462">
                  <c:v>42769</c:v>
                </c:pt>
                <c:pt idx="463">
                  <c:v>42773</c:v>
                </c:pt>
                <c:pt idx="464">
                  <c:v>42774</c:v>
                </c:pt>
                <c:pt idx="465">
                  <c:v>42775</c:v>
                </c:pt>
                <c:pt idx="466">
                  <c:v>42776</c:v>
                </c:pt>
                <c:pt idx="467">
                  <c:v>42779</c:v>
                </c:pt>
                <c:pt idx="468">
                  <c:v>42780</c:v>
                </c:pt>
                <c:pt idx="469">
                  <c:v>42781</c:v>
                </c:pt>
                <c:pt idx="470">
                  <c:v>42782</c:v>
                </c:pt>
                <c:pt idx="471">
                  <c:v>42783</c:v>
                </c:pt>
                <c:pt idx="472">
                  <c:v>42786</c:v>
                </c:pt>
                <c:pt idx="473">
                  <c:v>42787</c:v>
                </c:pt>
                <c:pt idx="474">
                  <c:v>42788</c:v>
                </c:pt>
                <c:pt idx="475">
                  <c:v>42789</c:v>
                </c:pt>
                <c:pt idx="476">
                  <c:v>42790</c:v>
                </c:pt>
                <c:pt idx="477">
                  <c:v>42793</c:v>
                </c:pt>
                <c:pt idx="478">
                  <c:v>42794</c:v>
                </c:pt>
                <c:pt idx="479">
                  <c:v>42795</c:v>
                </c:pt>
                <c:pt idx="480">
                  <c:v>42796</c:v>
                </c:pt>
                <c:pt idx="481">
                  <c:v>42797</c:v>
                </c:pt>
                <c:pt idx="482">
                  <c:v>42800</c:v>
                </c:pt>
                <c:pt idx="483">
                  <c:v>42801</c:v>
                </c:pt>
                <c:pt idx="484">
                  <c:v>42802</c:v>
                </c:pt>
                <c:pt idx="485">
                  <c:v>42803</c:v>
                </c:pt>
                <c:pt idx="486">
                  <c:v>42804</c:v>
                </c:pt>
                <c:pt idx="487">
                  <c:v>42807</c:v>
                </c:pt>
                <c:pt idx="488">
                  <c:v>42808</c:v>
                </c:pt>
                <c:pt idx="489">
                  <c:v>42809</c:v>
                </c:pt>
                <c:pt idx="490">
                  <c:v>42810</c:v>
                </c:pt>
                <c:pt idx="491">
                  <c:v>42811</c:v>
                </c:pt>
                <c:pt idx="492">
                  <c:v>42815</c:v>
                </c:pt>
                <c:pt idx="493">
                  <c:v>42816</c:v>
                </c:pt>
                <c:pt idx="494">
                  <c:v>42817</c:v>
                </c:pt>
                <c:pt idx="495">
                  <c:v>42818</c:v>
                </c:pt>
                <c:pt idx="496">
                  <c:v>42821</c:v>
                </c:pt>
                <c:pt idx="497">
                  <c:v>42822</c:v>
                </c:pt>
                <c:pt idx="498">
                  <c:v>42823</c:v>
                </c:pt>
                <c:pt idx="499">
                  <c:v>42824</c:v>
                </c:pt>
                <c:pt idx="500">
                  <c:v>42825</c:v>
                </c:pt>
                <c:pt idx="501">
                  <c:v>42828</c:v>
                </c:pt>
                <c:pt idx="502">
                  <c:v>42829</c:v>
                </c:pt>
                <c:pt idx="503">
                  <c:v>42830</c:v>
                </c:pt>
                <c:pt idx="504">
                  <c:v>42802</c:v>
                </c:pt>
                <c:pt idx="505">
                  <c:v>42803</c:v>
                </c:pt>
                <c:pt idx="506">
                  <c:v>42804</c:v>
                </c:pt>
                <c:pt idx="507">
                  <c:v>42807</c:v>
                </c:pt>
                <c:pt idx="508">
                  <c:v>42808</c:v>
                </c:pt>
                <c:pt idx="509">
                  <c:v>42809</c:v>
                </c:pt>
                <c:pt idx="510">
                  <c:v>42810</c:v>
                </c:pt>
                <c:pt idx="511">
                  <c:v>42811</c:v>
                </c:pt>
                <c:pt idx="512">
                  <c:v>42815</c:v>
                </c:pt>
                <c:pt idx="513">
                  <c:v>42816</c:v>
                </c:pt>
                <c:pt idx="514">
                  <c:v>42817</c:v>
                </c:pt>
                <c:pt idx="515">
                  <c:v>42818</c:v>
                </c:pt>
                <c:pt idx="516">
                  <c:v>42821</c:v>
                </c:pt>
                <c:pt idx="517">
                  <c:v>42822</c:v>
                </c:pt>
                <c:pt idx="518">
                  <c:v>42823</c:v>
                </c:pt>
                <c:pt idx="519">
                  <c:v>42824</c:v>
                </c:pt>
                <c:pt idx="520">
                  <c:v>42825</c:v>
                </c:pt>
                <c:pt idx="521">
                  <c:v>42828</c:v>
                </c:pt>
                <c:pt idx="522">
                  <c:v>42829</c:v>
                </c:pt>
                <c:pt idx="523">
                  <c:v>42830</c:v>
                </c:pt>
                <c:pt idx="524">
                  <c:v>42831</c:v>
                </c:pt>
                <c:pt idx="525">
                  <c:v>42832</c:v>
                </c:pt>
                <c:pt idx="526">
                  <c:v>42835</c:v>
                </c:pt>
                <c:pt idx="527">
                  <c:v>42836</c:v>
                </c:pt>
                <c:pt idx="528">
                  <c:v>42837</c:v>
                </c:pt>
                <c:pt idx="529">
                  <c:v>42842</c:v>
                </c:pt>
                <c:pt idx="530">
                  <c:v>42843</c:v>
                </c:pt>
                <c:pt idx="531">
                  <c:v>42844</c:v>
                </c:pt>
                <c:pt idx="532">
                  <c:v>42845</c:v>
                </c:pt>
                <c:pt idx="533">
                  <c:v>42846</c:v>
                </c:pt>
                <c:pt idx="534">
                  <c:v>42849</c:v>
                </c:pt>
                <c:pt idx="535">
                  <c:v>42850</c:v>
                </c:pt>
                <c:pt idx="536">
                  <c:v>42851</c:v>
                </c:pt>
                <c:pt idx="537">
                  <c:v>42852</c:v>
                </c:pt>
                <c:pt idx="538">
                  <c:v>42853</c:v>
                </c:pt>
                <c:pt idx="539">
                  <c:v>42857</c:v>
                </c:pt>
                <c:pt idx="540">
                  <c:v>42858</c:v>
                </c:pt>
                <c:pt idx="541">
                  <c:v>42859</c:v>
                </c:pt>
                <c:pt idx="542">
                  <c:v>42860</c:v>
                </c:pt>
                <c:pt idx="543">
                  <c:v>42863</c:v>
                </c:pt>
              </c:numCache>
            </c:numRef>
          </c:cat>
          <c:val>
            <c:numRef>
              <c:f>'[Historico_Vector 28.04.2017.xlsx]COMITE FINVIT'!$C$2:$C$545</c:f>
              <c:numCache>
                <c:formatCode>General</c:formatCode>
                <c:ptCount val="544"/>
                <c:pt idx="0">
                  <c:v>3.5805563817904646</c:v>
                </c:pt>
                <c:pt idx="1">
                  <c:v>3.9438331154990696</c:v>
                </c:pt>
                <c:pt idx="2">
                  <c:v>3.7242659272234366</c:v>
                </c:pt>
                <c:pt idx="3">
                  <c:v>3.7569710960428506</c:v>
                </c:pt>
                <c:pt idx="4">
                  <c:v>3.7630747139750786</c:v>
                </c:pt>
                <c:pt idx="5">
                  <c:v>3.768282976919636</c:v>
                </c:pt>
                <c:pt idx="6">
                  <c:v>3.926576162627196</c:v>
                </c:pt>
                <c:pt idx="7">
                  <c:v>3.6927999999999628</c:v>
                </c:pt>
                <c:pt idx="8">
                  <c:v>3.6665217391304736</c:v>
                </c:pt>
                <c:pt idx="9">
                  <c:v>3.647489361702076</c:v>
                </c:pt>
                <c:pt idx="10">
                  <c:v>3.604500000000066</c:v>
                </c:pt>
                <c:pt idx="11">
                  <c:v>3.6852244897958517</c:v>
                </c:pt>
                <c:pt idx="12">
                  <c:v>3.4940769230769395</c:v>
                </c:pt>
                <c:pt idx="13">
                  <c:v>3.4600754716980675</c:v>
                </c:pt>
                <c:pt idx="14">
                  <c:v>3.5559999999999667</c:v>
                </c:pt>
                <c:pt idx="15">
                  <c:v>3.7564363636363236</c:v>
                </c:pt>
                <c:pt idx="16">
                  <c:v>3.5304406779661437</c:v>
                </c:pt>
                <c:pt idx="17">
                  <c:v>3.4805999999999671</c:v>
                </c:pt>
                <c:pt idx="18">
                  <c:v>3.4530491803278989</c:v>
                </c:pt>
                <c:pt idx="19">
                  <c:v>3.4896774193548801</c:v>
                </c:pt>
                <c:pt idx="20">
                  <c:v>3.5725714285713854</c:v>
                </c:pt>
                <c:pt idx="21">
                  <c:v>3.4379999999999709</c:v>
                </c:pt>
                <c:pt idx="22">
                  <c:v>3.4210746268656775</c:v>
                </c:pt>
                <c:pt idx="23">
                  <c:v>3.4168235294117428</c:v>
                </c:pt>
                <c:pt idx="24">
                  <c:v>3.4147826086956643</c:v>
                </c:pt>
                <c:pt idx="25">
                  <c:v>3.5300571428571335</c:v>
                </c:pt>
                <c:pt idx="26">
                  <c:v>3.419013698630176</c:v>
                </c:pt>
                <c:pt idx="27">
                  <c:v>3.4005405405405655</c:v>
                </c:pt>
                <c:pt idx="28">
                  <c:v>3.3811200000000241</c:v>
                </c:pt>
                <c:pt idx="29">
                  <c:v>3.4181052631578419</c:v>
                </c:pt>
                <c:pt idx="30">
                  <c:v>3.4709610389610845</c:v>
                </c:pt>
                <c:pt idx="31">
                  <c:v>3.3488999999999769</c:v>
                </c:pt>
                <c:pt idx="32">
                  <c:v>3.4257777777777991</c:v>
                </c:pt>
                <c:pt idx="33">
                  <c:v>3.4305365853658483</c:v>
                </c:pt>
                <c:pt idx="34">
                  <c:v>3.5635662650602411</c:v>
                </c:pt>
                <c:pt idx="35">
                  <c:v>3.6445714285714574</c:v>
                </c:pt>
                <c:pt idx="36">
                  <c:v>3.5412413793103727</c:v>
                </c:pt>
                <c:pt idx="37">
                  <c:v>3.5378181818181775</c:v>
                </c:pt>
                <c:pt idx="38">
                  <c:v>3.5526741573033647</c:v>
                </c:pt>
                <c:pt idx="39">
                  <c:v>3.5627999999999993</c:v>
                </c:pt>
                <c:pt idx="40">
                  <c:v>3.5818021978021566</c:v>
                </c:pt>
                <c:pt idx="41">
                  <c:v>3.5318297872340669</c:v>
                </c:pt>
                <c:pt idx="42">
                  <c:v>3.5556631578947062</c:v>
                </c:pt>
                <c:pt idx="43">
                  <c:v>3.5459999999999656</c:v>
                </c:pt>
                <c:pt idx="44">
                  <c:v>3.5498969072165121</c:v>
                </c:pt>
                <c:pt idx="45">
                  <c:v>3.6172653061224267</c:v>
                </c:pt>
                <c:pt idx="46">
                  <c:v>3.5215841584158811</c:v>
                </c:pt>
                <c:pt idx="47">
                  <c:v>3.5343529411764587</c:v>
                </c:pt>
                <c:pt idx="48">
                  <c:v>3.5349902912621203</c:v>
                </c:pt>
                <c:pt idx="49">
                  <c:v>3.5252307692307592</c:v>
                </c:pt>
                <c:pt idx="50">
                  <c:v>3.595542857142827</c:v>
                </c:pt>
                <c:pt idx="51">
                  <c:v>3.5306666666666451</c:v>
                </c:pt>
                <c:pt idx="52">
                  <c:v>3.5270091743119618</c:v>
                </c:pt>
                <c:pt idx="53">
                  <c:v>3.5581090909090887</c:v>
                </c:pt>
                <c:pt idx="54">
                  <c:v>3.5529729729729889</c:v>
                </c:pt>
                <c:pt idx="55">
                  <c:v>3.6067499999999759</c:v>
                </c:pt>
                <c:pt idx="56">
                  <c:v>3.5499130434782318</c:v>
                </c:pt>
                <c:pt idx="57">
                  <c:v>3.5556206896551883</c:v>
                </c:pt>
                <c:pt idx="58">
                  <c:v>3.557538461538484</c:v>
                </c:pt>
                <c:pt idx="59">
                  <c:v>3.5646101694915342</c:v>
                </c:pt>
                <c:pt idx="60">
                  <c:v>3.6269243697479072</c:v>
                </c:pt>
                <c:pt idx="61">
                  <c:v>3.5734426229508389</c:v>
                </c:pt>
                <c:pt idx="62">
                  <c:v>3.5686829268292386</c:v>
                </c:pt>
                <c:pt idx="63">
                  <c:v>3.5512258064516189</c:v>
                </c:pt>
                <c:pt idx="64">
                  <c:v>3.5475840000000147</c:v>
                </c:pt>
                <c:pt idx="65">
                  <c:v>3.5985714285714039</c:v>
                </c:pt>
                <c:pt idx="66">
                  <c:v>3.5453023255814093</c:v>
                </c:pt>
                <c:pt idx="67">
                  <c:v>3.5448923076923244</c:v>
                </c:pt>
                <c:pt idx="68">
                  <c:v>3.5189312977099116</c:v>
                </c:pt>
                <c:pt idx="69">
                  <c:v>3.5110909090909228</c:v>
                </c:pt>
                <c:pt idx="70">
                  <c:v>3.5653533834586359</c:v>
                </c:pt>
                <c:pt idx="71">
                  <c:v>3.5134411764706122</c:v>
                </c:pt>
                <c:pt idx="72">
                  <c:v>3.5127591240876033</c:v>
                </c:pt>
                <c:pt idx="73">
                  <c:v>3.5123478260869359</c:v>
                </c:pt>
                <c:pt idx="74">
                  <c:v>3.5101294964028584</c:v>
                </c:pt>
                <c:pt idx="75">
                  <c:v>3.5542285714285722</c:v>
                </c:pt>
                <c:pt idx="76">
                  <c:v>3.5287552447552315</c:v>
                </c:pt>
                <c:pt idx="77">
                  <c:v>3.5317500000000002</c:v>
                </c:pt>
                <c:pt idx="78">
                  <c:v>3.5294896551724153</c:v>
                </c:pt>
                <c:pt idx="79">
                  <c:v>3.5279999999999969</c:v>
                </c:pt>
                <c:pt idx="80">
                  <c:v>3.6014693877551283</c:v>
                </c:pt>
                <c:pt idx="81">
                  <c:v>3.5500799999999799</c:v>
                </c:pt>
                <c:pt idx="82">
                  <c:v>3.5432582781456792</c:v>
                </c:pt>
                <c:pt idx="83">
                  <c:v>3.5403157894736745</c:v>
                </c:pt>
                <c:pt idx="84">
                  <c:v>3.5404705882353018</c:v>
                </c:pt>
                <c:pt idx="85">
                  <c:v>3.5906493506493602</c:v>
                </c:pt>
                <c:pt idx="86">
                  <c:v>3.5433630573248269</c:v>
                </c:pt>
                <c:pt idx="87">
                  <c:v>3.5453164556962067</c:v>
                </c:pt>
                <c:pt idx="88">
                  <c:v>3.5463396226415056</c:v>
                </c:pt>
                <c:pt idx="89">
                  <c:v>3.5455499999999862</c:v>
                </c:pt>
                <c:pt idx="90">
                  <c:v>3.5928447204968879</c:v>
                </c:pt>
                <c:pt idx="91">
                  <c:v>3.5497317073170596</c:v>
                </c:pt>
                <c:pt idx="92">
                  <c:v>3.54698181818181</c:v>
                </c:pt>
                <c:pt idx="93">
                  <c:v>3.5403614457831156</c:v>
                </c:pt>
                <c:pt idx="94">
                  <c:v>3.5433053892215649</c:v>
                </c:pt>
                <c:pt idx="95">
                  <c:v>3.5899285714285751</c:v>
                </c:pt>
                <c:pt idx="96">
                  <c:v>3.5442105263157755</c:v>
                </c:pt>
                <c:pt idx="97">
                  <c:v>3.5399302325581306</c:v>
                </c:pt>
                <c:pt idx="98">
                  <c:v>3.5375722543352395</c:v>
                </c:pt>
                <c:pt idx="99">
                  <c:v>3.5366896551724021</c:v>
                </c:pt>
                <c:pt idx="100">
                  <c:v>3.5808685714285611</c:v>
                </c:pt>
                <c:pt idx="101">
                  <c:v>3.5468089887640275</c:v>
                </c:pt>
                <c:pt idx="102">
                  <c:v>3.5467039106145388</c:v>
                </c:pt>
                <c:pt idx="103">
                  <c:v>3.5422000000000065</c:v>
                </c:pt>
                <c:pt idx="104">
                  <c:v>3.540729281767975</c:v>
                </c:pt>
                <c:pt idx="105">
                  <c:v>3.5829890109890039</c:v>
                </c:pt>
                <c:pt idx="106">
                  <c:v>3.5437621621621576</c:v>
                </c:pt>
                <c:pt idx="107">
                  <c:v>3.5454193548387205</c:v>
                </c:pt>
                <c:pt idx="108">
                  <c:v>3.5445561497326383</c:v>
                </c:pt>
                <c:pt idx="109">
                  <c:v>3.544085106382973</c:v>
                </c:pt>
                <c:pt idx="110">
                  <c:v>3.574666666666662</c:v>
                </c:pt>
                <c:pt idx="111">
                  <c:v>3.5458124999999812</c:v>
                </c:pt>
                <c:pt idx="112">
                  <c:v>3.5699689119171012</c:v>
                </c:pt>
                <c:pt idx="113">
                  <c:v>3.5623384615384577</c:v>
                </c:pt>
                <c:pt idx="114">
                  <c:v>3.6020204081632734</c:v>
                </c:pt>
                <c:pt idx="115">
                  <c:v>3.5661708542713737</c:v>
                </c:pt>
                <c:pt idx="116">
                  <c:v>3.5605800000000092</c:v>
                </c:pt>
                <c:pt idx="117">
                  <c:v>3.5641791044776174</c:v>
                </c:pt>
                <c:pt idx="118">
                  <c:v>3.5470693069306938</c:v>
                </c:pt>
                <c:pt idx="119">
                  <c:v>3.5661280788177221</c:v>
                </c:pt>
                <c:pt idx="120">
                  <c:v>3.5426796116504971</c:v>
                </c:pt>
                <c:pt idx="121">
                  <c:v>3.5238260869565217</c:v>
                </c:pt>
                <c:pt idx="122">
                  <c:v>3.5449615384615196</c:v>
                </c:pt>
                <c:pt idx="123">
                  <c:v>3.5397129186602991</c:v>
                </c:pt>
                <c:pt idx="124">
                  <c:v>3.5730857142857042</c:v>
                </c:pt>
                <c:pt idx="125">
                  <c:v>3.5301971830986085</c:v>
                </c:pt>
                <c:pt idx="126">
                  <c:v>3.5308598130840996</c:v>
                </c:pt>
                <c:pt idx="127">
                  <c:v>3.5320186046511539</c:v>
                </c:pt>
                <c:pt idx="128">
                  <c:v>3.530833333333335</c:v>
                </c:pt>
                <c:pt idx="129">
                  <c:v>3.5649953917050845</c:v>
                </c:pt>
                <c:pt idx="130">
                  <c:v>3.5188363636363587</c:v>
                </c:pt>
                <c:pt idx="131">
                  <c:v>3.5260452488687872</c:v>
                </c:pt>
                <c:pt idx="132">
                  <c:v>3.5185945945945942</c:v>
                </c:pt>
                <c:pt idx="133">
                  <c:v>3.5246098654708504</c:v>
                </c:pt>
                <c:pt idx="134">
                  <c:v>3.5551607142857238</c:v>
                </c:pt>
                <c:pt idx="135">
                  <c:v>3.526096916299573</c:v>
                </c:pt>
                <c:pt idx="136">
                  <c:v>3.5278421052631583</c:v>
                </c:pt>
                <c:pt idx="137">
                  <c:v>3.5202969432314575</c:v>
                </c:pt>
                <c:pt idx="138">
                  <c:v>3.528626086956506</c:v>
                </c:pt>
                <c:pt idx="139">
                  <c:v>3.5602597402597413</c:v>
                </c:pt>
                <c:pt idx="140">
                  <c:v>3.5306153846154014</c:v>
                </c:pt>
                <c:pt idx="141">
                  <c:v>3.5318297872340496</c:v>
                </c:pt>
                <c:pt idx="142">
                  <c:v>3.5313559322033901</c:v>
                </c:pt>
                <c:pt idx="143">
                  <c:v>3.52283544303799</c:v>
                </c:pt>
                <c:pt idx="144">
                  <c:v>3.5824537815126107</c:v>
                </c:pt>
                <c:pt idx="145">
                  <c:v>3.5306776859504017</c:v>
                </c:pt>
                <c:pt idx="146">
                  <c:v>3.5192592592592544</c:v>
                </c:pt>
                <c:pt idx="147">
                  <c:v>3.5102950819672185</c:v>
                </c:pt>
                <c:pt idx="148">
                  <c:v>3.5316734693877598</c:v>
                </c:pt>
                <c:pt idx="149">
                  <c:v>3.496354838709685</c:v>
                </c:pt>
                <c:pt idx="150">
                  <c:v>3.4985060240963768</c:v>
                </c:pt>
                <c:pt idx="151">
                  <c:v>3.4944480000000055</c:v>
                </c:pt>
                <c:pt idx="152">
                  <c:v>3.496302788844635</c:v>
                </c:pt>
                <c:pt idx="153">
                  <c:v>3.550285714285728</c:v>
                </c:pt>
                <c:pt idx="154">
                  <c:v>3.5036718750000029</c:v>
                </c:pt>
                <c:pt idx="155">
                  <c:v>3.5061478599221938</c:v>
                </c:pt>
                <c:pt idx="156">
                  <c:v>3.5072093023255686</c:v>
                </c:pt>
                <c:pt idx="157">
                  <c:v>3.5488494208494363</c:v>
                </c:pt>
                <c:pt idx="158">
                  <c:v>3.5325343511450358</c:v>
                </c:pt>
                <c:pt idx="159">
                  <c:v>3.5151330798478986</c:v>
                </c:pt>
                <c:pt idx="160">
                  <c:v>3.5059090909090771</c:v>
                </c:pt>
                <c:pt idx="161">
                  <c:v>3.5174037735849089</c:v>
                </c:pt>
                <c:pt idx="162">
                  <c:v>3.5413984962406082</c:v>
                </c:pt>
                <c:pt idx="163">
                  <c:v>3.5590483271375475</c:v>
                </c:pt>
                <c:pt idx="164">
                  <c:v>3.543066666666661</c:v>
                </c:pt>
                <c:pt idx="165">
                  <c:v>3.5298597785977917</c:v>
                </c:pt>
                <c:pt idx="166">
                  <c:v>3.5305147058823532</c:v>
                </c:pt>
                <c:pt idx="167">
                  <c:v>3.5766593406593419</c:v>
                </c:pt>
                <c:pt idx="168">
                  <c:v>3.5499130434782487</c:v>
                </c:pt>
                <c:pt idx="169">
                  <c:v>3.5354079422382787</c:v>
                </c:pt>
                <c:pt idx="170">
                  <c:v>3.505467625899271</c:v>
                </c:pt>
                <c:pt idx="171">
                  <c:v>3.4984516129032182</c:v>
                </c:pt>
                <c:pt idx="172">
                  <c:v>3.5278714285714274</c:v>
                </c:pt>
                <c:pt idx="173">
                  <c:v>3.4886925795053045</c:v>
                </c:pt>
                <c:pt idx="174">
                  <c:v>3.509112676056326</c:v>
                </c:pt>
                <c:pt idx="175">
                  <c:v>3.5118315789473815</c:v>
                </c:pt>
                <c:pt idx="176">
                  <c:v>3.5145314685314797</c:v>
                </c:pt>
                <c:pt idx="177">
                  <c:v>3.5453101045296247</c:v>
                </c:pt>
                <c:pt idx="178">
                  <c:v>3.510744827586207</c:v>
                </c:pt>
                <c:pt idx="179">
                  <c:v>3.483711340206181</c:v>
                </c:pt>
                <c:pt idx="180">
                  <c:v>3.4948356164383436</c:v>
                </c:pt>
                <c:pt idx="181">
                  <c:v>3.534634812286678</c:v>
                </c:pt>
                <c:pt idx="182">
                  <c:v>3.4970909090909044</c:v>
                </c:pt>
                <c:pt idx="183">
                  <c:v>3.4831812080537046</c:v>
                </c:pt>
                <c:pt idx="184">
                  <c:v>3.4812842809364675</c:v>
                </c:pt>
                <c:pt idx="185">
                  <c:v>3.5185199999999917</c:v>
                </c:pt>
                <c:pt idx="186">
                  <c:v>3.4937763157894799</c:v>
                </c:pt>
                <c:pt idx="187">
                  <c:v>3.5000262295081881</c:v>
                </c:pt>
                <c:pt idx="188">
                  <c:v>3.5143529411764587</c:v>
                </c:pt>
                <c:pt idx="189">
                  <c:v>3.5264755700325758</c:v>
                </c:pt>
                <c:pt idx="190">
                  <c:v>3.5892467532467482</c:v>
                </c:pt>
                <c:pt idx="191">
                  <c:v>3.5687459807073858</c:v>
                </c:pt>
                <c:pt idx="192">
                  <c:v>3.561807692307696</c:v>
                </c:pt>
                <c:pt idx="193">
                  <c:v>3.5465175718849782</c:v>
                </c:pt>
                <c:pt idx="194">
                  <c:v>3.5471464968152921</c:v>
                </c:pt>
                <c:pt idx="195">
                  <c:v>3.565485714285721</c:v>
                </c:pt>
                <c:pt idx="196">
                  <c:v>3.5527924528301815</c:v>
                </c:pt>
                <c:pt idx="197">
                  <c:v>3.56738557993731</c:v>
                </c:pt>
                <c:pt idx="198">
                  <c:v>3.5686125000000124</c:v>
                </c:pt>
                <c:pt idx="199">
                  <c:v>3.5714018691588669</c:v>
                </c:pt>
                <c:pt idx="200">
                  <c:v>3.6241490683229807</c:v>
                </c:pt>
                <c:pt idx="201">
                  <c:v>3.6001107692307577</c:v>
                </c:pt>
                <c:pt idx="202">
                  <c:v>3.5933742331288361</c:v>
                </c:pt>
                <c:pt idx="203">
                  <c:v>3.6062752293577902</c:v>
                </c:pt>
                <c:pt idx="204">
                  <c:v>3.6155853658536614</c:v>
                </c:pt>
                <c:pt idx="205">
                  <c:v>3.6486930091185359</c:v>
                </c:pt>
                <c:pt idx="206">
                  <c:v>3.6130810810810732</c:v>
                </c:pt>
                <c:pt idx="207">
                  <c:v>3.6150898203592714</c:v>
                </c:pt>
                <c:pt idx="208">
                  <c:v>3.6416955223880514</c:v>
                </c:pt>
                <c:pt idx="209">
                  <c:v>3.6731785714285778</c:v>
                </c:pt>
                <c:pt idx="210">
                  <c:v>3.6587256637168211</c:v>
                </c:pt>
                <c:pt idx="211">
                  <c:v>3.6838588235294045</c:v>
                </c:pt>
                <c:pt idx="212">
                  <c:v>3.6609149560117369</c:v>
                </c:pt>
                <c:pt idx="213">
                  <c:v>3.660210526315792</c:v>
                </c:pt>
                <c:pt idx="214">
                  <c:v>3.7084198250728924</c:v>
                </c:pt>
                <c:pt idx="215">
                  <c:v>3.7031098265895874</c:v>
                </c:pt>
                <c:pt idx="216">
                  <c:v>3.6982478386167132</c:v>
                </c:pt>
                <c:pt idx="217">
                  <c:v>3.6756206896551706</c:v>
                </c:pt>
                <c:pt idx="218">
                  <c:v>3.6695243553008585</c:v>
                </c:pt>
                <c:pt idx="219">
                  <c:v>3.6631542857142887</c:v>
                </c:pt>
                <c:pt idx="220">
                  <c:v>3.59755240793202</c:v>
                </c:pt>
                <c:pt idx="221">
                  <c:v>3.5843389830508587</c:v>
                </c:pt>
                <c:pt idx="222">
                  <c:v>3.6222084507042314</c:v>
                </c:pt>
                <c:pt idx="223">
                  <c:v>3.6295280898876436</c:v>
                </c:pt>
                <c:pt idx="224">
                  <c:v>3.6871260504201717</c:v>
                </c:pt>
                <c:pt idx="225">
                  <c:v>3.6666000000000087</c:v>
                </c:pt>
                <c:pt idx="226">
                  <c:v>3.6178504155124607</c:v>
                </c:pt>
                <c:pt idx="227">
                  <c:v>3.6239668508287242</c:v>
                </c:pt>
                <c:pt idx="228">
                  <c:v>3.6013884297520624</c:v>
                </c:pt>
                <c:pt idx="229">
                  <c:v>3.6694285714285688</c:v>
                </c:pt>
                <c:pt idx="230">
                  <c:v>3.6431607629427742</c:v>
                </c:pt>
                <c:pt idx="231">
                  <c:v>3.6600652173913102</c:v>
                </c:pt>
                <c:pt idx="232">
                  <c:v>3.6513170731707274</c:v>
                </c:pt>
                <c:pt idx="233">
                  <c:v>3.6615891891891921</c:v>
                </c:pt>
                <c:pt idx="234">
                  <c:v>3.6785983827493367</c:v>
                </c:pt>
                <c:pt idx="235">
                  <c:v>3.6512085561497396</c:v>
                </c:pt>
                <c:pt idx="236">
                  <c:v>3.6428160000000034</c:v>
                </c:pt>
                <c:pt idx="237">
                  <c:v>3.6527553191489406</c:v>
                </c:pt>
                <c:pt idx="238">
                  <c:v>3.6690397877984178</c:v>
                </c:pt>
                <c:pt idx="239">
                  <c:v>3.7033333333333389</c:v>
                </c:pt>
                <c:pt idx="240">
                  <c:v>3.6710575916230304</c:v>
                </c:pt>
                <c:pt idx="241">
                  <c:v>3.7069660574412611</c:v>
                </c:pt>
                <c:pt idx="242">
                  <c:v>3.6740412371134039</c:v>
                </c:pt>
                <c:pt idx="243">
                  <c:v>3.692822622107971</c:v>
                </c:pt>
                <c:pt idx="244">
                  <c:v>3.711969230769236</c:v>
                </c:pt>
                <c:pt idx="245">
                  <c:v>3.7159181585677779</c:v>
                </c:pt>
                <c:pt idx="246">
                  <c:v>3.6996428571428486</c:v>
                </c:pt>
                <c:pt idx="247">
                  <c:v>3.6917772151898802</c:v>
                </c:pt>
                <c:pt idx="248">
                  <c:v>3.6822727272727285</c:v>
                </c:pt>
                <c:pt idx="249">
                  <c:v>3.6867808564231686</c:v>
                </c:pt>
                <c:pt idx="250">
                  <c:v>3.6737185929648302</c:v>
                </c:pt>
                <c:pt idx="251">
                  <c:v>3.7002406015037508</c:v>
                </c:pt>
                <c:pt idx="252">
                  <c:v>3.6862388059701545</c:v>
                </c:pt>
                <c:pt idx="253">
                  <c:v>3.6923672456575662</c:v>
                </c:pt>
                <c:pt idx="254">
                  <c:v>3.6793069306930737</c:v>
                </c:pt>
                <c:pt idx="255">
                  <c:v>3.6913777777777783</c:v>
                </c:pt>
                <c:pt idx="256">
                  <c:v>3.710128078817728</c:v>
                </c:pt>
                <c:pt idx="257">
                  <c:v>3.6936528117359311</c:v>
                </c:pt>
                <c:pt idx="258">
                  <c:v>3.6803414634146279</c:v>
                </c:pt>
                <c:pt idx="259">
                  <c:v>3.6597372262773709</c:v>
                </c:pt>
                <c:pt idx="260">
                  <c:v>3.6518155339805798</c:v>
                </c:pt>
                <c:pt idx="261">
                  <c:v>3.6774915254237319</c:v>
                </c:pt>
                <c:pt idx="262">
                  <c:v>3.6540865384615353</c:v>
                </c:pt>
                <c:pt idx="263">
                  <c:v>3.6456690647482075</c:v>
                </c:pt>
                <c:pt idx="264">
                  <c:v>3.6375502392344448</c:v>
                </c:pt>
                <c:pt idx="265">
                  <c:v>3.6458806682577638</c:v>
                </c:pt>
                <c:pt idx="266">
                  <c:v>3.6621428571428485</c:v>
                </c:pt>
                <c:pt idx="267">
                  <c:v>3.6462127659574439</c:v>
                </c:pt>
                <c:pt idx="268">
                  <c:v>3.6347264150943479</c:v>
                </c:pt>
                <c:pt idx="269">
                  <c:v>3.6331200000000008</c:v>
                </c:pt>
                <c:pt idx="270">
                  <c:v>3.6404788732394442</c:v>
                </c:pt>
                <c:pt idx="271">
                  <c:v>3.6503325526932016</c:v>
                </c:pt>
                <c:pt idx="272">
                  <c:v>3.6202604651162797</c:v>
                </c:pt>
                <c:pt idx="273">
                  <c:v>3.6131972157772632</c:v>
                </c:pt>
                <c:pt idx="274">
                  <c:v>3.6021666666666659</c:v>
                </c:pt>
                <c:pt idx="275">
                  <c:v>3.6208683602771274</c:v>
                </c:pt>
                <c:pt idx="276">
                  <c:v>3.6527557603686605</c:v>
                </c:pt>
                <c:pt idx="277">
                  <c:v>3.6219130434782567</c:v>
                </c:pt>
                <c:pt idx="278">
                  <c:v>3.6122465753424668</c:v>
                </c:pt>
                <c:pt idx="279">
                  <c:v>3.600902050113898</c:v>
                </c:pt>
                <c:pt idx="280">
                  <c:v>3.5933727272727314</c:v>
                </c:pt>
                <c:pt idx="281">
                  <c:v>3.6084897959183597</c:v>
                </c:pt>
                <c:pt idx="282">
                  <c:v>3.583621621621619</c:v>
                </c:pt>
                <c:pt idx="283">
                  <c:v>3.5732224719101042</c:v>
                </c:pt>
                <c:pt idx="284">
                  <c:v>3.5745739910313832</c:v>
                </c:pt>
                <c:pt idx="285">
                  <c:v>3.5809127516778458</c:v>
                </c:pt>
                <c:pt idx="286">
                  <c:v>3.5989553571428501</c:v>
                </c:pt>
                <c:pt idx="287">
                  <c:v>3.586669623059858</c:v>
                </c:pt>
                <c:pt idx="288">
                  <c:v>3.594584070796456</c:v>
                </c:pt>
                <c:pt idx="289">
                  <c:v>3.6065960264900623</c:v>
                </c:pt>
                <c:pt idx="290">
                  <c:v>3.6049955947136585</c:v>
                </c:pt>
                <c:pt idx="291">
                  <c:v>3.6358417582417508</c:v>
                </c:pt>
                <c:pt idx="292">
                  <c:v>3.6219301310043654</c:v>
                </c:pt>
                <c:pt idx="293">
                  <c:v>3.6311372549019629</c:v>
                </c:pt>
                <c:pt idx="294">
                  <c:v>3.6482086956521735</c:v>
                </c:pt>
                <c:pt idx="295">
                  <c:v>3.6650498915401215</c:v>
                </c:pt>
                <c:pt idx="296">
                  <c:v>3.6726233766233731</c:v>
                </c:pt>
                <c:pt idx="297">
                  <c:v>3.6500903225806485</c:v>
                </c:pt>
                <c:pt idx="298">
                  <c:v>3.6420257510729672</c:v>
                </c:pt>
                <c:pt idx="299">
                  <c:v>3.6622869379015071</c:v>
                </c:pt>
                <c:pt idx="300">
                  <c:v>3.6637692307692244</c:v>
                </c:pt>
                <c:pt idx="301">
                  <c:v>3.6853560767590574</c:v>
                </c:pt>
                <c:pt idx="302">
                  <c:v>3.6768813559322053</c:v>
                </c:pt>
                <c:pt idx="303">
                  <c:v>3.6732177589852024</c:v>
                </c:pt>
                <c:pt idx="304">
                  <c:v>3.6668354430379821</c:v>
                </c:pt>
                <c:pt idx="305">
                  <c:v>3.6641936842105203</c:v>
                </c:pt>
                <c:pt idx="306">
                  <c:v>3.6843277310924418</c:v>
                </c:pt>
                <c:pt idx="307">
                  <c:v>3.6622296450939533</c:v>
                </c:pt>
                <c:pt idx="308">
                  <c:v>3.6719249999999981</c:v>
                </c:pt>
                <c:pt idx="309">
                  <c:v>3.6789604989605031</c:v>
                </c:pt>
                <c:pt idx="310">
                  <c:v>3.6809626556016677</c:v>
                </c:pt>
                <c:pt idx="311">
                  <c:v>3.6921987577639701</c:v>
                </c:pt>
                <c:pt idx="312">
                  <c:v>3.6804444444444369</c:v>
                </c:pt>
                <c:pt idx="313">
                  <c:v>3.6830143737166288</c:v>
                </c:pt>
                <c:pt idx="314">
                  <c:v>3.6878606557376972</c:v>
                </c:pt>
                <c:pt idx="315">
                  <c:v>3.6818650306748428</c:v>
                </c:pt>
                <c:pt idx="316">
                  <c:v>3.7106448979591797</c:v>
                </c:pt>
                <c:pt idx="317">
                  <c:v>3.6991643002028467</c:v>
                </c:pt>
                <c:pt idx="318">
                  <c:v>3.7055951417003992</c:v>
                </c:pt>
                <c:pt idx="319">
                  <c:v>3.7117818181818181</c:v>
                </c:pt>
                <c:pt idx="320">
                  <c:v>3.7136612903225839</c:v>
                </c:pt>
                <c:pt idx="321">
                  <c:v>3.735235412474843</c:v>
                </c:pt>
                <c:pt idx="322">
                  <c:v>3.7239840000000033</c:v>
                </c:pt>
                <c:pt idx="323">
                  <c:v>3.7261796407185557</c:v>
                </c:pt>
                <c:pt idx="324">
                  <c:v>3.722342629482073</c:v>
                </c:pt>
                <c:pt idx="325">
                  <c:v>3.7236023856858882</c:v>
                </c:pt>
                <c:pt idx="326">
                  <c:v>3.7487857142857184</c:v>
                </c:pt>
                <c:pt idx="327">
                  <c:v>3.7356923076923052</c:v>
                </c:pt>
                <c:pt idx="328">
                  <c:v>3.7374094488189042</c:v>
                </c:pt>
                <c:pt idx="329">
                  <c:v>3.73261296660118</c:v>
                </c:pt>
                <c:pt idx="330">
                  <c:v>3.7352470588235271</c:v>
                </c:pt>
                <c:pt idx="331">
                  <c:v>3.7621056751467727</c:v>
                </c:pt>
                <c:pt idx="332">
                  <c:v>3.7501634241245161</c:v>
                </c:pt>
                <c:pt idx="333">
                  <c:v>3.7529475728155313</c:v>
                </c:pt>
                <c:pt idx="334">
                  <c:v>3.7505581395348822</c:v>
                </c:pt>
                <c:pt idx="335">
                  <c:v>3.7543752417794964</c:v>
                </c:pt>
                <c:pt idx="336">
                  <c:v>3.7810424710424742</c:v>
                </c:pt>
                <c:pt idx="337">
                  <c:v>3.7650748560460654</c:v>
                </c:pt>
                <c:pt idx="338">
                  <c:v>3.7485517241379323</c:v>
                </c:pt>
                <c:pt idx="339">
                  <c:v>3.7491625239005768</c:v>
                </c:pt>
                <c:pt idx="340">
                  <c:v>3.7571221374045756</c:v>
                </c:pt>
                <c:pt idx="341">
                  <c:v>3.7760228571428556</c:v>
                </c:pt>
                <c:pt idx="342">
                  <c:v>3.7597499999999959</c:v>
                </c:pt>
                <c:pt idx="343">
                  <c:v>3.7542759924385605</c:v>
                </c:pt>
                <c:pt idx="344">
                  <c:v>3.7609132075471696</c:v>
                </c:pt>
                <c:pt idx="345">
                  <c:v>3.7667118644067736</c:v>
                </c:pt>
                <c:pt idx="346">
                  <c:v>3.783654135338347</c:v>
                </c:pt>
                <c:pt idx="347">
                  <c:v>3.7739439252336409</c:v>
                </c:pt>
                <c:pt idx="348">
                  <c:v>3.7785895522388104</c:v>
                </c:pt>
                <c:pt idx="349">
                  <c:v>3.7804692737430168</c:v>
                </c:pt>
                <c:pt idx="350">
                  <c:v>3.7721040892193374</c:v>
                </c:pt>
                <c:pt idx="351">
                  <c:v>3.8027755102040879</c:v>
                </c:pt>
                <c:pt idx="352">
                  <c:v>3.7906937269372754</c:v>
                </c:pt>
                <c:pt idx="353">
                  <c:v>3.7860331491712773</c:v>
                </c:pt>
                <c:pt idx="354">
                  <c:v>3.7754338235294096</c:v>
                </c:pt>
                <c:pt idx="355">
                  <c:v>3.7778862385321132</c:v>
                </c:pt>
                <c:pt idx="356">
                  <c:v>3.7989890109890077</c:v>
                </c:pt>
                <c:pt idx="357">
                  <c:v>3.7898360655737728</c:v>
                </c:pt>
                <c:pt idx="358">
                  <c:v>3.792632727272732</c:v>
                </c:pt>
                <c:pt idx="359">
                  <c:v>3.8019528130671576</c:v>
                </c:pt>
                <c:pt idx="360">
                  <c:v>3.8041956521739069</c:v>
                </c:pt>
                <c:pt idx="361">
                  <c:v>3.8176274864376127</c:v>
                </c:pt>
                <c:pt idx="362">
                  <c:v>3.8069352517985653</c:v>
                </c:pt>
                <c:pt idx="363">
                  <c:v>3.8119281867145345</c:v>
                </c:pt>
                <c:pt idx="364">
                  <c:v>3.8170322580645157</c:v>
                </c:pt>
                <c:pt idx="365">
                  <c:v>3.8456887298747735</c:v>
                </c:pt>
                <c:pt idx="366">
                  <c:v>3.8167673179396107</c:v>
                </c:pt>
                <c:pt idx="367">
                  <c:v>3.8204042553191453</c:v>
                </c:pt>
                <c:pt idx="368">
                  <c:v>3.8230088495575258</c:v>
                </c:pt>
                <c:pt idx="369">
                  <c:v>3.8356537102473531</c:v>
                </c:pt>
                <c:pt idx="370">
                  <c:v>3.8488888888888821</c:v>
                </c:pt>
                <c:pt idx="371">
                  <c:v>3.8341894736842095</c:v>
                </c:pt>
                <c:pt idx="372">
                  <c:v>3.8410928196147096</c:v>
                </c:pt>
                <c:pt idx="373">
                  <c:v>3.8310419580419515</c:v>
                </c:pt>
                <c:pt idx="374">
                  <c:v>3.8268691099476402</c:v>
                </c:pt>
                <c:pt idx="375">
                  <c:v>3.845414634146338</c:v>
                </c:pt>
                <c:pt idx="376">
                  <c:v>3.8301005199306757</c:v>
                </c:pt>
                <c:pt idx="377">
                  <c:v>3.828332179930797</c:v>
                </c:pt>
                <c:pt idx="378">
                  <c:v>3.8317305699481925</c:v>
                </c:pt>
                <c:pt idx="379">
                  <c:v>3.8336896551724182</c:v>
                </c:pt>
                <c:pt idx="380">
                  <c:v>3.8671187607573145</c:v>
                </c:pt>
                <c:pt idx="381">
                  <c:v>3.8650684931506833</c:v>
                </c:pt>
                <c:pt idx="382">
                  <c:v>3.8664000000000018</c:v>
                </c:pt>
                <c:pt idx="383">
                  <c:v>3.8692627986348134</c:v>
                </c:pt>
                <c:pt idx="384">
                  <c:v>3.8783100511073201</c:v>
                </c:pt>
                <c:pt idx="385">
                  <c:v>3.9003673469387783</c:v>
                </c:pt>
                <c:pt idx="386">
                  <c:v>3.8904974619289314</c:v>
                </c:pt>
                <c:pt idx="387">
                  <c:v>3.89766891891892</c:v>
                </c:pt>
                <c:pt idx="388">
                  <c:v>3.8998988195615563</c:v>
                </c:pt>
                <c:pt idx="389">
                  <c:v>3.9036969696969694</c:v>
                </c:pt>
                <c:pt idx="390">
                  <c:v>3.9259966386554659</c:v>
                </c:pt>
                <c:pt idx="391">
                  <c:v>3.9175585284280938</c:v>
                </c:pt>
                <c:pt idx="392">
                  <c:v>3.917749582637736</c:v>
                </c:pt>
                <c:pt idx="393">
                  <c:v>3.9183600000000047</c:v>
                </c:pt>
                <c:pt idx="394">
                  <c:v>3.9192079866888498</c:v>
                </c:pt>
                <c:pt idx="395">
                  <c:v>3.9406843853820659</c:v>
                </c:pt>
                <c:pt idx="396">
                  <c:v>3.9274512396694239</c:v>
                </c:pt>
                <c:pt idx="397">
                  <c:v>3.9250693069306877</c:v>
                </c:pt>
                <c:pt idx="398">
                  <c:v>3.9200328947368459</c:v>
                </c:pt>
                <c:pt idx="399">
                  <c:v>3.9429753694581309</c:v>
                </c:pt>
                <c:pt idx="400">
                  <c:v>3.9351176470588229</c:v>
                </c:pt>
                <c:pt idx="401">
                  <c:v>3.942557911908652</c:v>
                </c:pt>
                <c:pt idx="402">
                  <c:v>3.9033615635179104</c:v>
                </c:pt>
                <c:pt idx="403">
                  <c:v>3.8596097560975648</c:v>
                </c:pt>
                <c:pt idx="404">
                  <c:v>3.8639805194805183</c:v>
                </c:pt>
                <c:pt idx="405">
                  <c:v>3.855605815831987</c:v>
                </c:pt>
                <c:pt idx="406">
                  <c:v>3.8776064516129019</c:v>
                </c:pt>
                <c:pt idx="407">
                  <c:v>3.8799420289855084</c:v>
                </c:pt>
                <c:pt idx="408">
                  <c:v>3.9042057877813479</c:v>
                </c:pt>
                <c:pt idx="409">
                  <c:v>3.9352680577849179</c:v>
                </c:pt>
                <c:pt idx="410">
                  <c:v>3.9156746411483243</c:v>
                </c:pt>
                <c:pt idx="411">
                  <c:v>3.9293312101910871</c:v>
                </c:pt>
                <c:pt idx="412">
                  <c:v>3.9447758346581865</c:v>
                </c:pt>
                <c:pt idx="413">
                  <c:v>3.972400000000003</c:v>
                </c:pt>
                <c:pt idx="414">
                  <c:v>3.9601137440758243</c:v>
                </c:pt>
                <c:pt idx="415">
                  <c:v>3.9603406940063137</c:v>
                </c:pt>
                <c:pt idx="416">
                  <c:v>3.972982677165354</c:v>
                </c:pt>
                <c:pt idx="417">
                  <c:v>3.9743207547169854</c:v>
                </c:pt>
                <c:pt idx="418">
                  <c:v>4.0039686028257471</c:v>
                </c:pt>
                <c:pt idx="419">
                  <c:v>4.0007812500000055</c:v>
                </c:pt>
                <c:pt idx="420">
                  <c:v>4.0113322932917281</c:v>
                </c:pt>
                <c:pt idx="421">
                  <c:v>4.0217943925233683</c:v>
                </c:pt>
                <c:pt idx="422">
                  <c:v>4.0224261275272131</c:v>
                </c:pt>
                <c:pt idx="423">
                  <c:v>4.0580496894409963</c:v>
                </c:pt>
                <c:pt idx="424">
                  <c:v>4.0493333333333368</c:v>
                </c:pt>
                <c:pt idx="425">
                  <c:v>4.0514144838212598</c:v>
                </c:pt>
                <c:pt idx="426">
                  <c:v>4.0470646153846168</c:v>
                </c:pt>
                <c:pt idx="427">
                  <c:v>4.044110599078345</c:v>
                </c:pt>
                <c:pt idx="428">
                  <c:v>4.05577981651376</c:v>
                </c:pt>
                <c:pt idx="429">
                  <c:v>4.0629435114503805</c:v>
                </c:pt>
                <c:pt idx="430">
                  <c:v>4.0653109756097567</c:v>
                </c:pt>
                <c:pt idx="431">
                  <c:v>4.0711780821917749</c:v>
                </c:pt>
                <c:pt idx="432">
                  <c:v>4.0740729483282676</c:v>
                </c:pt>
                <c:pt idx="433">
                  <c:v>4.0848835098335821</c:v>
                </c:pt>
                <c:pt idx="434">
                  <c:v>4.1068277945619354</c:v>
                </c:pt>
                <c:pt idx="435">
                  <c:v>4.1088868778280521</c:v>
                </c:pt>
                <c:pt idx="436">
                  <c:v>4.1256867469879488</c:v>
                </c:pt>
                <c:pt idx="437">
                  <c:v>4.1267909774436058</c:v>
                </c:pt>
                <c:pt idx="438">
                  <c:v>4.1398922155688656</c:v>
                </c:pt>
                <c:pt idx="439">
                  <c:v>4.148017937219727</c:v>
                </c:pt>
                <c:pt idx="440">
                  <c:v>4.1572477611940339</c:v>
                </c:pt>
                <c:pt idx="441">
                  <c:v>4.1564709388971677</c:v>
                </c:pt>
                <c:pt idx="442">
                  <c:v>4.1559642857142816</c:v>
                </c:pt>
                <c:pt idx="443">
                  <c:v>4.1585066666666632</c:v>
                </c:pt>
                <c:pt idx="444">
                  <c:v>4.1550177514792921</c:v>
                </c:pt>
                <c:pt idx="445">
                  <c:v>4.1630782865583482</c:v>
                </c:pt>
                <c:pt idx="446">
                  <c:v>4.1763716814159251</c:v>
                </c:pt>
                <c:pt idx="447">
                  <c:v>4.1820972017673004</c:v>
                </c:pt>
                <c:pt idx="448">
                  <c:v>4.1945278592375397</c:v>
                </c:pt>
                <c:pt idx="449">
                  <c:v>4.1959238653001503</c:v>
                </c:pt>
                <c:pt idx="450">
                  <c:v>4.2115789473684195</c:v>
                </c:pt>
                <c:pt idx="451">
                  <c:v>4.2143124087591275</c:v>
                </c:pt>
                <c:pt idx="452">
                  <c:v>4.2263790087463526</c:v>
                </c:pt>
                <c:pt idx="453">
                  <c:v>4.2377068214804057</c:v>
                </c:pt>
                <c:pt idx="454">
                  <c:v>4.2450782608695645</c:v>
                </c:pt>
                <c:pt idx="455">
                  <c:v>4.2382575976845125</c:v>
                </c:pt>
                <c:pt idx="456">
                  <c:v>4.2422774566473933</c:v>
                </c:pt>
                <c:pt idx="457">
                  <c:v>4.2466493506493466</c:v>
                </c:pt>
                <c:pt idx="458">
                  <c:v>4.2586551724137891</c:v>
                </c:pt>
                <c:pt idx="459">
                  <c:v>4.2622037302726001</c:v>
                </c:pt>
                <c:pt idx="460">
                  <c:v>4.2619255014326693</c:v>
                </c:pt>
                <c:pt idx="461">
                  <c:v>4.2605150214592244</c:v>
                </c:pt>
                <c:pt idx="462">
                  <c:v>4.2665657142857176</c:v>
                </c:pt>
                <c:pt idx="463">
                  <c:v>4.2907500000000054</c:v>
                </c:pt>
                <c:pt idx="464">
                  <c:v>4.2999829787234072</c:v>
                </c:pt>
                <c:pt idx="465">
                  <c:v>4.3035807365439078</c:v>
                </c:pt>
                <c:pt idx="466">
                  <c:v>4.3073719943422919</c:v>
                </c:pt>
                <c:pt idx="467">
                  <c:v>4.3220281690140832</c:v>
                </c:pt>
                <c:pt idx="468">
                  <c:v>4.3229873417721567</c:v>
                </c:pt>
                <c:pt idx="469">
                  <c:v>4.3259157303370843</c:v>
                </c:pt>
                <c:pt idx="470">
                  <c:v>4.3366115007012676</c:v>
                </c:pt>
                <c:pt idx="471">
                  <c:v>4.3490420168067283</c:v>
                </c:pt>
                <c:pt idx="472">
                  <c:v>4.3623765690376546</c:v>
                </c:pt>
                <c:pt idx="473">
                  <c:v>4.3668300835654597</c:v>
                </c:pt>
                <c:pt idx="474">
                  <c:v>4.3628094575799707</c:v>
                </c:pt>
                <c:pt idx="475">
                  <c:v>4.3658500000000044</c:v>
                </c:pt>
                <c:pt idx="476">
                  <c:v>4.3699805825242706</c:v>
                </c:pt>
                <c:pt idx="477">
                  <c:v>4.382502762430935</c:v>
                </c:pt>
                <c:pt idx="478">
                  <c:v>4.3830124137931001</c:v>
                </c:pt>
                <c:pt idx="479">
                  <c:v>4.3876363636363642</c:v>
                </c:pt>
                <c:pt idx="480">
                  <c:v>4.388731774415402</c:v>
                </c:pt>
                <c:pt idx="481">
                  <c:v>4.3966978021978003</c:v>
                </c:pt>
                <c:pt idx="482">
                  <c:v>4.4120437756497903</c:v>
                </c:pt>
                <c:pt idx="483">
                  <c:v>4.4101967213114772</c:v>
                </c:pt>
                <c:pt idx="484">
                  <c:v>4.4163601637107801</c:v>
                </c:pt>
                <c:pt idx="485">
                  <c:v>4.4156893732970017</c:v>
                </c:pt>
                <c:pt idx="486">
                  <c:v>4.4247673469387729</c:v>
                </c:pt>
                <c:pt idx="487">
                  <c:v>4.4337073170731731</c:v>
                </c:pt>
                <c:pt idx="488">
                  <c:v>4.4299485791610316</c:v>
                </c:pt>
                <c:pt idx="489">
                  <c:v>4.4351999999999965</c:v>
                </c:pt>
                <c:pt idx="490">
                  <c:v>4.4319838056680103</c:v>
                </c:pt>
                <c:pt idx="491">
                  <c:v>4.4361994609164386</c:v>
                </c:pt>
                <c:pt idx="492">
                  <c:v>4.4525147453083083</c:v>
                </c:pt>
                <c:pt idx="493">
                  <c:v>4.4573493975903595</c:v>
                </c:pt>
                <c:pt idx="494">
                  <c:v>4.4624117647058821</c:v>
                </c:pt>
                <c:pt idx="495">
                  <c:v>4.4680373831775668</c:v>
                </c:pt>
                <c:pt idx="496">
                  <c:v>4.482574468085109</c:v>
                </c:pt>
                <c:pt idx="497">
                  <c:v>4.4852270916334609</c:v>
                </c:pt>
                <c:pt idx="498">
                  <c:v>4.4895915119363341</c:v>
                </c:pt>
                <c:pt idx="499">
                  <c:v>4.494945695364235</c:v>
                </c:pt>
                <c:pt idx="500">
                  <c:v>4.4993333333333361</c:v>
                </c:pt>
                <c:pt idx="501">
                  <c:v>4.5124743083003924</c:v>
                </c:pt>
                <c:pt idx="502">
                  <c:v>4.5134052631578951</c:v>
                </c:pt>
                <c:pt idx="503">
                  <c:v>4.5173613666228611</c:v>
                </c:pt>
                <c:pt idx="504">
                  <c:v>4.4163601637107801</c:v>
                </c:pt>
                <c:pt idx="505">
                  <c:v>4.4156893732970017</c:v>
                </c:pt>
                <c:pt idx="506">
                  <c:v>4.4247673469387729</c:v>
                </c:pt>
                <c:pt idx="507">
                  <c:v>4.4337073170731731</c:v>
                </c:pt>
                <c:pt idx="508">
                  <c:v>4.4299485791610316</c:v>
                </c:pt>
                <c:pt idx="509">
                  <c:v>4.4351999999999965</c:v>
                </c:pt>
                <c:pt idx="510">
                  <c:v>4.4319838056680103</c:v>
                </c:pt>
                <c:pt idx="511">
                  <c:v>4.4361994609164386</c:v>
                </c:pt>
                <c:pt idx="512">
                  <c:v>4.4525147453083083</c:v>
                </c:pt>
                <c:pt idx="513">
                  <c:v>4.4573493975903595</c:v>
                </c:pt>
                <c:pt idx="514">
                  <c:v>4.4624117647058821</c:v>
                </c:pt>
                <c:pt idx="515">
                  <c:v>4.4680373831775668</c:v>
                </c:pt>
                <c:pt idx="516">
                  <c:v>4.482574468085109</c:v>
                </c:pt>
                <c:pt idx="517">
                  <c:v>4.4852270916334609</c:v>
                </c:pt>
                <c:pt idx="518">
                  <c:v>4.4895915119363341</c:v>
                </c:pt>
                <c:pt idx="519">
                  <c:v>4.494945695364235</c:v>
                </c:pt>
                <c:pt idx="520">
                  <c:v>4.4993333333333361</c:v>
                </c:pt>
                <c:pt idx="521">
                  <c:v>4.5124743083003924</c:v>
                </c:pt>
                <c:pt idx="522">
                  <c:v>4.5134052631578951</c:v>
                </c:pt>
                <c:pt idx="523">
                  <c:v>4.5173613666228611</c:v>
                </c:pt>
                <c:pt idx="524">
                  <c:v>4.5210236220472479</c:v>
                </c:pt>
                <c:pt idx="525">
                  <c:v>4.5282149410222843</c:v>
                </c:pt>
                <c:pt idx="526">
                  <c:v>4.5421566579634431</c:v>
                </c:pt>
                <c:pt idx="527">
                  <c:v>4.5431342894393767</c:v>
                </c:pt>
                <c:pt idx="528">
                  <c:v>4.548750000000001</c:v>
                </c:pt>
                <c:pt idx="529">
                  <c:v>4.5700905562742582</c:v>
                </c:pt>
                <c:pt idx="530">
                  <c:v>4.5726976744186087</c:v>
                </c:pt>
                <c:pt idx="531">
                  <c:v>4.57873548387097</c:v>
                </c:pt>
                <c:pt idx="532">
                  <c:v>4.5804896907216506</c:v>
                </c:pt>
                <c:pt idx="533">
                  <c:v>4.5808957528957501</c:v>
                </c:pt>
                <c:pt idx="534">
                  <c:v>4.590646153846154</c:v>
                </c:pt>
                <c:pt idx="535">
                  <c:v>4.5954161331626162</c:v>
                </c:pt>
                <c:pt idx="536">
                  <c:v>4.6062506393861886</c:v>
                </c:pt>
                <c:pt idx="537">
                  <c:v>4.613103448275865</c:v>
                </c:pt>
                <c:pt idx="538">
                  <c:v>4.6179642857142813</c:v>
                </c:pt>
                <c:pt idx="539">
                  <c:v>4.6371928934010107</c:v>
                </c:pt>
                <c:pt idx="540">
                  <c:v>4.6424030418250908</c:v>
                </c:pt>
                <c:pt idx="541">
                  <c:v>4.6437265822784806</c:v>
                </c:pt>
                <c:pt idx="542">
                  <c:v>4.6503716814159306</c:v>
                </c:pt>
                <c:pt idx="543">
                  <c:v>4.6587808564231716</c:v>
                </c:pt>
              </c:numCache>
            </c:numRef>
          </c:val>
          <c:smooth val="0"/>
          <c:extLst xmlns:c16r2="http://schemas.microsoft.com/office/drawing/2015/06/chart">
            <c:ext xmlns:c16="http://schemas.microsoft.com/office/drawing/2014/chart" uri="{C3380CC4-5D6E-409C-BE32-E72D297353CC}">
              <c16:uniqueId val="{00000001-90A8-44E5-98CE-531C07F9DBB3}"/>
            </c:ext>
          </c:extLst>
        </c:ser>
        <c:dLbls>
          <c:showLegendKey val="0"/>
          <c:showVal val="0"/>
          <c:showCatName val="0"/>
          <c:showSerName val="0"/>
          <c:showPercent val="0"/>
          <c:showBubbleSize val="0"/>
        </c:dLbls>
        <c:marker val="1"/>
        <c:smooth val="0"/>
        <c:axId val="137921664"/>
        <c:axId val="137923200"/>
      </c:lineChart>
      <c:dateAx>
        <c:axId val="137921664"/>
        <c:scaling>
          <c:orientation val="minMax"/>
        </c:scaling>
        <c:delete val="0"/>
        <c:axPos val="b"/>
        <c:numFmt formatCode="m/d/yyyy" sourceLinked="1"/>
        <c:majorTickMark val="none"/>
        <c:minorTickMark val="none"/>
        <c:tickLblPos val="nextTo"/>
        <c:spPr>
          <a:noFill/>
          <a:ln w="9525" cap="flat" cmpd="sng" algn="ctr">
            <a:solidFill>
              <a:schemeClr val="tx1">
                <a:lumMod val="15000"/>
                <a:lumOff val="85000"/>
              </a:schemeClr>
            </a:solidFill>
            <a:round/>
          </a:ln>
          <a:effectLst/>
        </c:spPr>
        <c:txPr>
          <a:bodyPr rot="-2700000" spcFirstLastPara="1" vertOverflow="ellipsis" wrap="square" anchor="ctr" anchorCtr="1"/>
          <a:lstStyle/>
          <a:p>
            <a:pPr>
              <a:defRPr sz="700" b="0" i="0" u="none" strike="noStrike" kern="1200" baseline="0">
                <a:solidFill>
                  <a:schemeClr val="tx1">
                    <a:lumMod val="65000"/>
                    <a:lumOff val="35000"/>
                  </a:schemeClr>
                </a:solidFill>
                <a:latin typeface="+mn-lt"/>
                <a:ea typeface="+mn-ea"/>
                <a:cs typeface="+mn-cs"/>
              </a:defRPr>
            </a:pPr>
            <a:endParaRPr lang="es-MX"/>
          </a:p>
        </c:txPr>
        <c:crossAx val="137923200"/>
        <c:crosses val="autoZero"/>
        <c:auto val="1"/>
        <c:lblOffset val="100"/>
        <c:baseTimeUnit val="days"/>
      </c:dateAx>
      <c:valAx>
        <c:axId val="137923200"/>
        <c:scaling>
          <c:orientation val="minMax"/>
          <c:max val="5"/>
          <c:min val="0"/>
        </c:scaling>
        <c:delete val="0"/>
        <c:axPos val="l"/>
        <c:title>
          <c:tx>
            <c:rich>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s-MX" dirty="0"/>
                  <a:t>Millones de pesos</a:t>
                </a:r>
              </a:p>
            </c:rich>
          </c:tx>
          <c:layout>
            <c:manualLayout>
              <c:xMode val="edge"/>
              <c:yMode val="edge"/>
              <c:x val="0.95413483085396478"/>
              <c:y val="0.17583398824361951"/>
            </c:manualLayout>
          </c:layout>
          <c:overlay val="0"/>
          <c:spPr>
            <a:noFill/>
            <a:ln>
              <a:noFill/>
            </a:ln>
            <a:effectLst/>
          </c:spPr>
        </c:title>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mn-lt"/>
                <a:ea typeface="+mn-ea"/>
                <a:cs typeface="+mn-cs"/>
              </a:defRPr>
            </a:pPr>
            <a:endParaRPr lang="es-MX"/>
          </a:p>
        </c:txPr>
        <c:crossAx val="137921664"/>
        <c:crosses val="autoZero"/>
        <c:crossBetween val="between"/>
      </c:valAx>
      <c:valAx>
        <c:axId val="137937664"/>
        <c:scaling>
          <c:orientation val="minMax"/>
        </c:scaling>
        <c:delete val="0"/>
        <c:axPos val="r"/>
        <c:numFmt formatCode="_(* #,##0.00_);_(* \(#,##0.00\);_(* &quot;-&quot;??_);_(@_)" sourceLinked="1"/>
        <c:majorTickMark val="out"/>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s-MX"/>
          </a:p>
        </c:txPr>
        <c:crossAx val="137939584"/>
        <c:crosses val="max"/>
        <c:crossBetween val="between"/>
        <c:dispUnits>
          <c:builtInUnit val="millions"/>
        </c:dispUnits>
      </c:valAx>
      <c:dateAx>
        <c:axId val="137939584"/>
        <c:scaling>
          <c:orientation val="minMax"/>
        </c:scaling>
        <c:delete val="1"/>
        <c:axPos val="b"/>
        <c:numFmt formatCode="m/d/yyyy" sourceLinked="1"/>
        <c:majorTickMark val="out"/>
        <c:minorTickMark val="none"/>
        <c:tickLblPos val="nextTo"/>
        <c:crossAx val="137937664"/>
        <c:crosses val="autoZero"/>
        <c:auto val="1"/>
        <c:lblOffset val="100"/>
        <c:baseTimeUnit val="days"/>
      </c:dateAx>
      <c:spPr>
        <a:noFill/>
        <a:ln>
          <a:noFill/>
        </a:ln>
        <a:effectLst/>
      </c:spPr>
    </c:plotArea>
    <c:legend>
      <c:legendPos val="b"/>
      <c:layout/>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s-MX"/>
        </a:p>
      </c:txPr>
    </c:legend>
    <c:plotVisOnly val="1"/>
    <c:dispBlanksAs val="gap"/>
    <c:showDLblsOverMax val="0"/>
  </c:chart>
  <c:spPr>
    <a:noFill/>
    <a:ln>
      <a:noFill/>
    </a:ln>
    <a:effectLst/>
  </c:spPr>
  <c:txPr>
    <a:bodyPr/>
    <a:lstStyle/>
    <a:p>
      <a:pPr>
        <a:defRPr/>
      </a:pPr>
      <a:endParaRPr lang="es-MX"/>
    </a:p>
  </c:txPr>
  <c:externalData r:id="rId1">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4"/>
    </mc:Choice>
    <mc:Fallback>
      <c:style val="4"/>
    </mc:Fallback>
  </mc:AlternateContent>
  <c:chart>
    <c:title>
      <c:tx>
        <c:rich>
          <a:bodyPr rot="0" vert="horz"/>
          <a:lstStyle/>
          <a:p>
            <a:pPr>
              <a:defRPr sz="1400"/>
            </a:pPr>
            <a:r>
              <a:rPr lang="es-MX" sz="1400" dirty="0"/>
              <a:t>VENCIMIENTOS</a:t>
            </a:r>
          </a:p>
        </c:rich>
      </c:tx>
      <c:layout/>
      <c:overlay val="0"/>
      <c:spPr>
        <a:noFill/>
        <a:ln>
          <a:noFill/>
        </a:ln>
        <a:effectLst/>
      </c:spPr>
    </c:title>
    <c:autoTitleDeleted val="0"/>
    <c:plotArea>
      <c:layout/>
      <c:pieChart>
        <c:varyColors val="1"/>
        <c:dLbls>
          <c:dLblPos val="outEnd"/>
          <c:showLegendKey val="0"/>
          <c:showVal val="0"/>
          <c:showCatName val="1"/>
          <c:showSerName val="0"/>
          <c:showPercent val="0"/>
          <c:showBubbleSize val="0"/>
          <c:showLeaderLines val="0"/>
        </c:dLbls>
        <c:firstSliceAng val="0"/>
      </c:pieChart>
      <c:spPr>
        <a:noFill/>
        <a:ln>
          <a:noFill/>
        </a:ln>
        <a:effectLst/>
      </c:spPr>
    </c:plotArea>
    <c:plotVisOnly val="1"/>
    <c:dispBlanksAs val="gap"/>
    <c:showDLblsOverMax val="0"/>
  </c:chart>
  <c:spPr>
    <a:solidFill>
      <a:schemeClr val="bg1"/>
    </a:solidFill>
    <a:ln w="9525" cap="flat" cmpd="sng" algn="ctr">
      <a:noFill/>
      <a:round/>
    </a:ln>
    <a:effectLst/>
  </c:spPr>
  <c:txPr>
    <a:bodyPr/>
    <a:lstStyle/>
    <a:p>
      <a:pPr>
        <a:defRPr>
          <a:latin typeface="Century Gothic" panose="020B0502020202020204" pitchFamily="34" charset="0"/>
        </a:defRPr>
      </a:pPr>
      <a:endParaRPr lang="es-MX"/>
    </a:p>
  </c:txPr>
  <c:externalData r:id="rId1">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4"/>
    </mc:Choice>
    <mc:Fallback>
      <c:style val="4"/>
    </mc:Fallback>
  </mc:AlternateContent>
  <c:chart>
    <c:title>
      <c:tx>
        <c:rich>
          <a:bodyPr rot="0" spcFirstLastPara="1" vertOverflow="ellipsis" vert="horz" wrap="square" anchor="ctr" anchorCtr="1"/>
          <a:lstStyle/>
          <a:p>
            <a:pPr>
              <a:defRPr sz="1600" b="1" i="0" u="none" strike="noStrike" kern="1200" cap="all" baseline="0">
                <a:solidFill>
                  <a:sysClr val="windowText" lastClr="000000"/>
                </a:solidFill>
                <a:latin typeface="+mn-lt"/>
                <a:ea typeface="+mn-ea"/>
                <a:cs typeface="+mn-cs"/>
              </a:defRPr>
            </a:pPr>
            <a:r>
              <a:rPr lang="es-MX" dirty="0">
                <a:solidFill>
                  <a:sysClr val="windowText" lastClr="000000"/>
                </a:solidFill>
              </a:rPr>
              <a:t>por SECTORES</a:t>
            </a:r>
          </a:p>
        </c:rich>
      </c:tx>
      <c:layout/>
      <c:overlay val="0"/>
      <c:spPr>
        <a:noFill/>
        <a:ln>
          <a:noFill/>
        </a:ln>
        <a:effectLst/>
      </c:spPr>
    </c:title>
    <c:autoTitleDeleted val="0"/>
    <c:plotArea>
      <c:layout/>
      <c:pieChart>
        <c:varyColors val="1"/>
        <c:ser>
          <c:idx val="0"/>
          <c:order val="0"/>
          <c:dPt>
            <c:idx val="0"/>
            <c:bubble3D val="0"/>
            <c:spPr>
              <a:solidFill>
                <a:schemeClr val="accent2">
                  <a:shade val="50000"/>
                </a:schemeClr>
              </a:solidFill>
              <a:ln>
                <a:noFill/>
              </a:ln>
              <a:effectLst>
                <a:outerShdw blurRad="63500" sx="102000" sy="102000" algn="ctr" rotWithShape="0">
                  <a:prstClr val="black">
                    <a:alpha val="20000"/>
                  </a:prstClr>
                </a:outerShdw>
              </a:effectLst>
            </c:spPr>
            <c:extLst xmlns:c16r2="http://schemas.microsoft.com/office/drawing/2015/06/chart">
              <c:ext xmlns:c16="http://schemas.microsoft.com/office/drawing/2014/chart" uri="{C3380CC4-5D6E-409C-BE32-E72D297353CC}">
                <c16:uniqueId val="{00000001-53A0-48B8-8485-D7AA6B062FB0}"/>
              </c:ext>
            </c:extLst>
          </c:dPt>
          <c:dPt>
            <c:idx val="1"/>
            <c:bubble3D val="0"/>
            <c:spPr>
              <a:solidFill>
                <a:schemeClr val="accent2">
                  <a:shade val="70000"/>
                </a:schemeClr>
              </a:solidFill>
              <a:ln>
                <a:noFill/>
              </a:ln>
              <a:effectLst>
                <a:outerShdw blurRad="63500" sx="102000" sy="102000" algn="ctr" rotWithShape="0">
                  <a:prstClr val="black">
                    <a:alpha val="20000"/>
                  </a:prstClr>
                </a:outerShdw>
              </a:effectLst>
            </c:spPr>
            <c:extLst xmlns:c16r2="http://schemas.microsoft.com/office/drawing/2015/06/chart">
              <c:ext xmlns:c16="http://schemas.microsoft.com/office/drawing/2014/chart" uri="{C3380CC4-5D6E-409C-BE32-E72D297353CC}">
                <c16:uniqueId val="{00000003-53A0-48B8-8485-D7AA6B062FB0}"/>
              </c:ext>
            </c:extLst>
          </c:dPt>
          <c:dPt>
            <c:idx val="2"/>
            <c:bubble3D val="0"/>
            <c:spPr>
              <a:solidFill>
                <a:schemeClr val="accent2">
                  <a:shade val="90000"/>
                </a:schemeClr>
              </a:solidFill>
              <a:ln>
                <a:noFill/>
              </a:ln>
              <a:effectLst>
                <a:outerShdw blurRad="63500" sx="102000" sy="102000" algn="ctr" rotWithShape="0">
                  <a:prstClr val="black">
                    <a:alpha val="20000"/>
                  </a:prstClr>
                </a:outerShdw>
              </a:effectLst>
            </c:spPr>
            <c:extLst xmlns:c16r2="http://schemas.microsoft.com/office/drawing/2015/06/chart">
              <c:ext xmlns:c16="http://schemas.microsoft.com/office/drawing/2014/chart" uri="{C3380CC4-5D6E-409C-BE32-E72D297353CC}">
                <c16:uniqueId val="{00000005-53A0-48B8-8485-D7AA6B062FB0}"/>
              </c:ext>
            </c:extLst>
          </c:dPt>
          <c:dPt>
            <c:idx val="3"/>
            <c:bubble3D val="0"/>
            <c:spPr>
              <a:solidFill>
                <a:schemeClr val="accent2"/>
              </a:solidFill>
              <a:ln>
                <a:noFill/>
              </a:ln>
              <a:effectLst>
                <a:outerShdw blurRad="63500" sx="102000" sy="102000" algn="ctr" rotWithShape="0">
                  <a:prstClr val="black">
                    <a:alpha val="20000"/>
                  </a:prstClr>
                </a:outerShdw>
              </a:effectLst>
            </c:spPr>
            <c:extLst xmlns:c16r2="http://schemas.microsoft.com/office/drawing/2015/06/chart">
              <c:ext xmlns:c16="http://schemas.microsoft.com/office/drawing/2014/chart" uri="{C3380CC4-5D6E-409C-BE32-E72D297353CC}">
                <c16:uniqueId val="{00000007-53A0-48B8-8485-D7AA6B062FB0}"/>
              </c:ext>
            </c:extLst>
          </c:dPt>
          <c:dPt>
            <c:idx val="4"/>
            <c:bubble3D val="0"/>
            <c:spPr>
              <a:solidFill>
                <a:schemeClr val="accent2">
                  <a:tint val="70000"/>
                </a:schemeClr>
              </a:solidFill>
              <a:ln>
                <a:noFill/>
              </a:ln>
              <a:effectLst>
                <a:outerShdw blurRad="63500" sx="102000" sy="102000" algn="ctr" rotWithShape="0">
                  <a:prstClr val="black">
                    <a:alpha val="20000"/>
                  </a:prstClr>
                </a:outerShdw>
              </a:effectLst>
            </c:spPr>
            <c:extLst xmlns:c16r2="http://schemas.microsoft.com/office/drawing/2015/06/chart">
              <c:ext xmlns:c16="http://schemas.microsoft.com/office/drawing/2014/chart" uri="{C3380CC4-5D6E-409C-BE32-E72D297353CC}">
                <c16:uniqueId val="{00000009-53A0-48B8-8485-D7AA6B062FB0}"/>
              </c:ext>
            </c:extLst>
          </c:dPt>
          <c:dPt>
            <c:idx val="5"/>
            <c:bubble3D val="0"/>
            <c:spPr>
              <a:solidFill>
                <a:schemeClr val="accent2">
                  <a:tint val="65000"/>
                </a:schemeClr>
              </a:solidFill>
              <a:ln>
                <a:noFill/>
              </a:ln>
              <a:effectLst>
                <a:outerShdw blurRad="63500" sx="102000" sy="102000" algn="ctr" rotWithShape="0">
                  <a:prstClr val="black">
                    <a:alpha val="20000"/>
                  </a:prstClr>
                </a:outerShdw>
              </a:effectLst>
            </c:spPr>
            <c:extLst xmlns:c16r2="http://schemas.microsoft.com/office/drawing/2015/06/chart">
              <c:ext xmlns:c16="http://schemas.microsoft.com/office/drawing/2014/chart" uri="{C3380CC4-5D6E-409C-BE32-E72D297353CC}">
                <c16:uniqueId val="{0000000B-53A0-48B8-8485-D7AA6B062FB0}"/>
              </c:ext>
            </c:extLst>
          </c:dPt>
          <c:dPt>
            <c:idx val="6"/>
            <c:bubble3D val="0"/>
            <c:spPr>
              <a:solidFill>
                <a:schemeClr val="accent2">
                  <a:tint val="48000"/>
                </a:schemeClr>
              </a:solidFill>
              <a:ln>
                <a:noFill/>
              </a:ln>
              <a:effectLst>
                <a:outerShdw blurRad="63500" sx="102000" sy="102000" algn="ctr" rotWithShape="0">
                  <a:prstClr val="black">
                    <a:alpha val="20000"/>
                  </a:prstClr>
                </a:outerShdw>
              </a:effectLst>
            </c:spPr>
            <c:extLst xmlns:c16r2="http://schemas.microsoft.com/office/drawing/2015/06/chart">
              <c:ext xmlns:c16="http://schemas.microsoft.com/office/drawing/2014/chart" uri="{C3380CC4-5D6E-409C-BE32-E72D297353CC}">
                <c16:uniqueId val="{0000000D-53A0-48B8-8485-D7AA6B062FB0}"/>
              </c:ext>
            </c:extLst>
          </c:dPt>
          <c:dLbls>
            <c:dLbl>
              <c:idx val="0"/>
              <c:layout>
                <c:manualLayout>
                  <c:x val="-5.6674123788217803E-2"/>
                  <c:y val="0"/>
                </c:manualLayout>
              </c:layout>
              <c:dLblPos val="bestFit"/>
              <c:showLegendKey val="0"/>
              <c:showVal val="0"/>
              <c:showCatName val="1"/>
              <c:showSerName val="0"/>
              <c:showPercent val="1"/>
              <c:showBubbleSize val="0"/>
              <c:extLst xmlns:c16r2="http://schemas.microsoft.com/office/drawing/2015/06/chart">
                <c:ext xmlns:c16="http://schemas.microsoft.com/office/drawing/2014/chart" uri="{C3380CC4-5D6E-409C-BE32-E72D297353CC}">
                  <c16:uniqueId val="{00000001-53A0-48B8-8485-D7AA6B062FB0}"/>
                </c:ext>
                <c:ext xmlns:c15="http://schemas.microsoft.com/office/drawing/2012/chart" uri="{CE6537A1-D6FC-4f65-9D91-7224C49458BB}">
                  <c15:layout/>
                </c:ext>
              </c:extLst>
            </c:dLbl>
            <c:dLbl>
              <c:idx val="1"/>
              <c:layout>
                <c:manualLayout>
                  <c:x val="5.5799984733014799E-2"/>
                  <c:y val="-9.2526416811532383E-2"/>
                </c:manualLayout>
              </c:layout>
              <c:dLblPos val="bestFit"/>
              <c:showLegendKey val="0"/>
              <c:showVal val="0"/>
              <c:showCatName val="1"/>
              <c:showSerName val="0"/>
              <c:showPercent val="1"/>
              <c:showBubbleSize val="0"/>
              <c:extLst xmlns:c16r2="http://schemas.microsoft.com/office/drawing/2015/06/chart">
                <c:ext xmlns:c16="http://schemas.microsoft.com/office/drawing/2014/chart" uri="{C3380CC4-5D6E-409C-BE32-E72D297353CC}">
                  <c16:uniqueId val="{00000003-53A0-48B8-8485-D7AA6B062FB0}"/>
                </c:ext>
                <c:ext xmlns:c15="http://schemas.microsoft.com/office/drawing/2012/chart" uri="{CE6537A1-D6FC-4f65-9D91-7224C49458BB}">
                  <c15:layout/>
                </c:ext>
              </c:extLst>
            </c:dLbl>
            <c:dLbl>
              <c:idx val="2"/>
              <c:layout>
                <c:manualLayout>
                  <c:x val="0.12648718302768008"/>
                  <c:y val="-5.1120741665246688E-2"/>
                </c:manualLayout>
              </c:layout>
              <c:dLblPos val="bestFit"/>
              <c:showLegendKey val="0"/>
              <c:showVal val="0"/>
              <c:showCatName val="1"/>
              <c:showSerName val="0"/>
              <c:showPercent val="1"/>
              <c:showBubbleSize val="0"/>
              <c:extLst xmlns:c16r2="http://schemas.microsoft.com/office/drawing/2015/06/chart">
                <c:ext xmlns:c16="http://schemas.microsoft.com/office/drawing/2014/chart" uri="{C3380CC4-5D6E-409C-BE32-E72D297353CC}">
                  <c16:uniqueId val="{00000005-53A0-48B8-8485-D7AA6B062FB0}"/>
                </c:ext>
                <c:ext xmlns:c15="http://schemas.microsoft.com/office/drawing/2012/chart" uri="{CE6537A1-D6FC-4f65-9D91-7224C49458BB}">
                  <c15:layout/>
                </c:ext>
              </c:extLst>
            </c:dLbl>
            <c:dLbl>
              <c:idx val="3"/>
              <c:layout>
                <c:manualLayout>
                  <c:x val="0.11576350044479368"/>
                  <c:y val="4.8513690120447268E-2"/>
                </c:manualLayout>
              </c:layout>
              <c:dLblPos val="bestFit"/>
              <c:showLegendKey val="0"/>
              <c:showVal val="0"/>
              <c:showCatName val="1"/>
              <c:showSerName val="0"/>
              <c:showPercent val="1"/>
              <c:showBubbleSize val="0"/>
              <c:extLst xmlns:c16r2="http://schemas.microsoft.com/office/drawing/2015/06/chart">
                <c:ext xmlns:c16="http://schemas.microsoft.com/office/drawing/2014/chart" uri="{C3380CC4-5D6E-409C-BE32-E72D297353CC}">
                  <c16:uniqueId val="{00000007-53A0-48B8-8485-D7AA6B062FB0}"/>
                </c:ext>
                <c:ext xmlns:c15="http://schemas.microsoft.com/office/drawing/2012/chart" uri="{CE6537A1-D6FC-4f65-9D91-7224C49458BB}">
                  <c15:layout/>
                </c:ext>
              </c:extLst>
            </c:dLbl>
            <c:dLbl>
              <c:idx val="4"/>
              <c:layout>
                <c:manualLayout>
                  <c:x val="0.1181605439783267"/>
                  <c:y val="0.15747172328622408"/>
                </c:manualLayout>
              </c:layout>
              <c:dLblPos val="bestFit"/>
              <c:showLegendKey val="0"/>
              <c:showVal val="0"/>
              <c:showCatName val="1"/>
              <c:showSerName val="0"/>
              <c:showPercent val="1"/>
              <c:showBubbleSize val="0"/>
              <c:extLst>
                <c:ext xmlns:c15="http://schemas.microsoft.com/office/drawing/2012/chart" uri="{CE6537A1-D6FC-4f65-9D91-7224C49458BB}">
                  <c15:layout/>
                </c:ext>
              </c:extLst>
            </c:dLbl>
            <c:dLbl>
              <c:idx val="5"/>
              <c:layout>
                <c:manualLayout>
                  <c:x val="2.6854669085983364E-3"/>
                  <c:y val="0.12147818653508714"/>
                </c:manualLayout>
              </c:layout>
              <c:dLblPos val="bestFit"/>
              <c:showLegendKey val="0"/>
              <c:showVal val="0"/>
              <c:showCatName val="1"/>
              <c:showSerName val="0"/>
              <c:showPercent val="1"/>
              <c:showBubbleSize val="0"/>
              <c:extLst>
                <c:ext xmlns:c15="http://schemas.microsoft.com/office/drawing/2012/chart" uri="{CE6537A1-D6FC-4f65-9D91-7224C49458BB}">
                  <c15:layout/>
                </c:ext>
              </c:extLst>
            </c:dLbl>
            <c:spPr>
              <a:noFill/>
              <a:ln>
                <a:noFill/>
              </a:ln>
              <a:effectLst/>
            </c:spPr>
            <c:txPr>
              <a:bodyPr rot="0" spcFirstLastPara="1" vertOverflow="ellipsis" vert="horz" wrap="square" lIns="38100" tIns="19050" rIns="38100" bIns="19050" anchor="ctr" anchorCtr="1">
                <a:spAutoFit/>
              </a:bodyPr>
              <a:lstStyle/>
              <a:p>
                <a:pPr>
                  <a:defRPr sz="900" b="1" i="0" u="none" strike="noStrike" kern="1200" spc="0" baseline="0">
                    <a:solidFill>
                      <a:sysClr val="windowText" lastClr="000000"/>
                    </a:solidFill>
                    <a:latin typeface="+mn-lt"/>
                    <a:ea typeface="+mn-ea"/>
                    <a:cs typeface="+mn-cs"/>
                  </a:defRPr>
                </a:pPr>
                <a:endParaRPr lang="es-MX"/>
              </a:p>
            </c:txPr>
            <c:dLblPos val="outEnd"/>
            <c:showLegendKey val="0"/>
            <c:showVal val="0"/>
            <c:showCatName val="1"/>
            <c:showSerName val="0"/>
            <c:showPercent val="1"/>
            <c:showBubbleSize val="0"/>
            <c:showLeaderLines val="1"/>
            <c:leaderLines>
              <c:spPr>
                <a:ln w="9525" cap="flat" cmpd="sng" algn="ctr">
                  <a:solidFill>
                    <a:schemeClr val="tx1">
                      <a:lumMod val="35000"/>
                      <a:lumOff val="65000"/>
                    </a:schemeClr>
                  </a:solidFill>
                  <a:round/>
                </a:ln>
                <a:effectLst/>
              </c:spPr>
            </c:leaderLines>
            <c:extLst xmlns:c16r2="http://schemas.microsoft.com/office/drawing/2015/06/chart">
              <c:ext xmlns:c15="http://schemas.microsoft.com/office/drawing/2012/chart" uri="{CE6537A1-D6FC-4f65-9D91-7224C49458BB}">
                <c15:layout/>
              </c:ext>
            </c:extLst>
          </c:dLbls>
          <c:cat>
            <c:strRef>
              <c:f>'[Historico_Vector 28.04.2017.xlsx]FINVIT'!$U$39:$U$45</c:f>
              <c:strCache>
                <c:ptCount val="7"/>
                <c:pt idx="0">
                  <c:v>Finanzas</c:v>
                </c:pt>
                <c:pt idx="1">
                  <c:v>Infraestructura</c:v>
                </c:pt>
                <c:pt idx="2">
                  <c:v>Transporte</c:v>
                </c:pt>
                <c:pt idx="3">
                  <c:v>Construccion</c:v>
                </c:pt>
                <c:pt idx="4">
                  <c:v>Empresa productiva del estado</c:v>
                </c:pt>
                <c:pt idx="5">
                  <c:v>Banco de desarrollo</c:v>
                </c:pt>
                <c:pt idx="6">
                  <c:v>Gubernamental</c:v>
                </c:pt>
              </c:strCache>
            </c:strRef>
          </c:cat>
          <c:val>
            <c:numRef>
              <c:f>'[Historico_Vector 28.04.2017.xlsx]FINVIT'!$V$39:$V$45</c:f>
              <c:numCache>
                <c:formatCode>_(* #,##0.00_);_(* \(#,##0.00\);_(* "-"??_);_(@_)</c:formatCode>
                <c:ptCount val="7"/>
                <c:pt idx="0">
                  <c:v>8063086.46</c:v>
                </c:pt>
                <c:pt idx="1">
                  <c:v>2201677.98</c:v>
                </c:pt>
                <c:pt idx="2">
                  <c:v>1015144</c:v>
                </c:pt>
                <c:pt idx="3">
                  <c:v>832424.09</c:v>
                </c:pt>
                <c:pt idx="4">
                  <c:v>2997775.57</c:v>
                </c:pt>
                <c:pt idx="5">
                  <c:v>2402278.56</c:v>
                </c:pt>
                <c:pt idx="6">
                  <c:v>36403682.229999997</c:v>
                </c:pt>
              </c:numCache>
            </c:numRef>
          </c:val>
          <c:extLst xmlns:c16r2="http://schemas.microsoft.com/office/drawing/2015/06/chart">
            <c:ext xmlns:c16="http://schemas.microsoft.com/office/drawing/2014/chart" uri="{C3380CC4-5D6E-409C-BE32-E72D297353CC}">
              <c16:uniqueId val="{0000000E-53A0-48B8-8485-D7AA6B062FB0}"/>
            </c:ext>
          </c:extLst>
        </c:ser>
        <c:dLbls>
          <c:dLblPos val="outEnd"/>
          <c:showLegendKey val="0"/>
          <c:showVal val="0"/>
          <c:showCatName val="1"/>
          <c:showSerName val="0"/>
          <c:showPercent val="0"/>
          <c:showBubbleSize val="0"/>
          <c:showLeaderLines val="1"/>
        </c:dLbls>
        <c:firstSliceAng val="0"/>
      </c:pieChart>
      <c:spPr>
        <a:noFill/>
        <a:ln>
          <a:noFill/>
        </a:ln>
        <a:effectLst/>
      </c:spPr>
    </c:plotArea>
    <c:plotVisOnly val="1"/>
    <c:dispBlanksAs val="gap"/>
    <c:showDLblsOverMax val="0"/>
  </c:chart>
  <c:spPr>
    <a:noFill/>
    <a:ln w="9525" cap="flat" cmpd="sng" algn="ctr">
      <a:noFill/>
      <a:round/>
    </a:ln>
    <a:effectLst/>
  </c:spPr>
  <c:txPr>
    <a:bodyPr/>
    <a:lstStyle/>
    <a:p>
      <a:pPr>
        <a:defRPr/>
      </a:pPr>
      <a:endParaRPr lang="es-MX"/>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4"/>
    </mc:Choice>
    <mc:Fallback>
      <c:style val="4"/>
    </mc:Fallback>
  </mc:AlternateContent>
  <c:chart>
    <c:title>
      <c:tx>
        <c:rich>
          <a:bodyPr rot="0" spcFirstLastPara="1" vertOverflow="ellipsis" vert="horz" wrap="square" anchor="ctr" anchorCtr="1"/>
          <a:lstStyle/>
          <a:p>
            <a:pPr>
              <a:defRPr sz="1600" b="1" i="0" u="none" strike="noStrike" kern="1200" cap="all" baseline="0">
                <a:solidFill>
                  <a:sysClr val="windowText" lastClr="000000"/>
                </a:solidFill>
                <a:latin typeface="+mn-lt"/>
                <a:ea typeface="+mn-ea"/>
                <a:cs typeface="+mn-cs"/>
              </a:defRPr>
            </a:pPr>
            <a:r>
              <a:rPr lang="es-MX" dirty="0">
                <a:solidFill>
                  <a:sysClr val="windowText" lastClr="000000"/>
                </a:solidFill>
              </a:rPr>
              <a:t>por Clase de Activo</a:t>
            </a:r>
          </a:p>
        </c:rich>
      </c:tx>
      <c:layout/>
      <c:overlay val="0"/>
      <c:spPr>
        <a:noFill/>
        <a:ln>
          <a:noFill/>
        </a:ln>
        <a:effectLst/>
      </c:spPr>
    </c:title>
    <c:autoTitleDeleted val="0"/>
    <c:plotArea>
      <c:layout/>
      <c:pieChart>
        <c:varyColors val="1"/>
        <c:ser>
          <c:idx val="0"/>
          <c:order val="0"/>
          <c:dPt>
            <c:idx val="0"/>
            <c:bubble3D val="0"/>
            <c:spPr>
              <a:solidFill>
                <a:schemeClr val="accent2">
                  <a:shade val="53000"/>
                </a:schemeClr>
              </a:solidFill>
              <a:ln>
                <a:noFill/>
              </a:ln>
              <a:effectLst>
                <a:outerShdw blurRad="63500" sx="102000" sy="102000" algn="ctr" rotWithShape="0">
                  <a:prstClr val="black">
                    <a:alpha val="20000"/>
                  </a:prstClr>
                </a:outerShdw>
              </a:effectLst>
            </c:spPr>
            <c:extLst xmlns:c16r2="http://schemas.microsoft.com/office/drawing/2015/06/chart">
              <c:ext xmlns:c16="http://schemas.microsoft.com/office/drawing/2014/chart" uri="{C3380CC4-5D6E-409C-BE32-E72D297353CC}">
                <c16:uniqueId val="{00000001-C3AF-4A0E-A111-C6183D76273E}"/>
              </c:ext>
            </c:extLst>
          </c:dPt>
          <c:dPt>
            <c:idx val="1"/>
            <c:bubble3D val="0"/>
            <c:spPr>
              <a:solidFill>
                <a:schemeClr val="accent2">
                  <a:shade val="76000"/>
                </a:schemeClr>
              </a:solidFill>
              <a:ln>
                <a:noFill/>
              </a:ln>
              <a:effectLst>
                <a:outerShdw blurRad="63500" sx="102000" sy="102000" algn="ctr" rotWithShape="0">
                  <a:prstClr val="black">
                    <a:alpha val="20000"/>
                  </a:prstClr>
                </a:outerShdw>
              </a:effectLst>
            </c:spPr>
            <c:extLst xmlns:c16r2="http://schemas.microsoft.com/office/drawing/2015/06/chart">
              <c:ext xmlns:c16="http://schemas.microsoft.com/office/drawing/2014/chart" uri="{C3380CC4-5D6E-409C-BE32-E72D297353CC}">
                <c16:uniqueId val="{00000003-C3AF-4A0E-A111-C6183D76273E}"/>
              </c:ext>
            </c:extLst>
          </c:dPt>
          <c:dPt>
            <c:idx val="2"/>
            <c:bubble3D val="0"/>
            <c:spPr>
              <a:solidFill>
                <a:schemeClr val="accent2"/>
              </a:solidFill>
              <a:ln>
                <a:noFill/>
              </a:ln>
              <a:effectLst>
                <a:outerShdw blurRad="63500" sx="102000" sy="102000" algn="ctr" rotWithShape="0">
                  <a:prstClr val="black">
                    <a:alpha val="20000"/>
                  </a:prstClr>
                </a:outerShdw>
              </a:effectLst>
            </c:spPr>
            <c:extLst xmlns:c16r2="http://schemas.microsoft.com/office/drawing/2015/06/chart">
              <c:ext xmlns:c16="http://schemas.microsoft.com/office/drawing/2014/chart" uri="{C3380CC4-5D6E-409C-BE32-E72D297353CC}">
                <c16:uniqueId val="{00000005-C3AF-4A0E-A111-C6183D76273E}"/>
              </c:ext>
            </c:extLst>
          </c:dPt>
          <c:dPt>
            <c:idx val="3"/>
            <c:bubble3D val="0"/>
            <c:spPr>
              <a:solidFill>
                <a:schemeClr val="accent2">
                  <a:tint val="77000"/>
                </a:schemeClr>
              </a:solidFill>
              <a:ln>
                <a:noFill/>
              </a:ln>
              <a:effectLst>
                <a:outerShdw blurRad="63500" sx="102000" sy="102000" algn="ctr" rotWithShape="0">
                  <a:prstClr val="black">
                    <a:alpha val="20000"/>
                  </a:prstClr>
                </a:outerShdw>
              </a:effectLst>
            </c:spPr>
            <c:extLst xmlns:c16r2="http://schemas.microsoft.com/office/drawing/2015/06/chart">
              <c:ext xmlns:c16="http://schemas.microsoft.com/office/drawing/2014/chart" uri="{C3380CC4-5D6E-409C-BE32-E72D297353CC}">
                <c16:uniqueId val="{00000007-C3AF-4A0E-A111-C6183D76273E}"/>
              </c:ext>
            </c:extLst>
          </c:dPt>
          <c:dPt>
            <c:idx val="4"/>
            <c:bubble3D val="0"/>
            <c:spPr>
              <a:solidFill>
                <a:schemeClr val="accent2">
                  <a:tint val="54000"/>
                </a:schemeClr>
              </a:solidFill>
              <a:ln>
                <a:noFill/>
              </a:ln>
              <a:effectLst>
                <a:outerShdw blurRad="63500" sx="102000" sy="102000" algn="ctr" rotWithShape="0">
                  <a:prstClr val="black">
                    <a:alpha val="20000"/>
                  </a:prstClr>
                </a:outerShdw>
              </a:effectLst>
            </c:spPr>
            <c:extLst xmlns:c16r2="http://schemas.microsoft.com/office/drawing/2015/06/chart">
              <c:ext xmlns:c16="http://schemas.microsoft.com/office/drawing/2014/chart" uri="{C3380CC4-5D6E-409C-BE32-E72D297353CC}">
                <c16:uniqueId val="{00000009-C3AF-4A0E-A111-C6183D76273E}"/>
              </c:ext>
            </c:extLst>
          </c:dPt>
          <c:dLbls>
            <c:dLbl>
              <c:idx val="0"/>
              <c:layout>
                <c:manualLayout>
                  <c:x val="-5.6674123788217803E-2"/>
                  <c:y val="0"/>
                </c:manualLayout>
              </c:layout>
              <c:dLblPos val="bestFit"/>
              <c:showLegendKey val="0"/>
              <c:showVal val="0"/>
              <c:showCatName val="1"/>
              <c:showSerName val="0"/>
              <c:showPercent val="1"/>
              <c:showBubbleSize val="0"/>
              <c:extLst xmlns:c16r2="http://schemas.microsoft.com/office/drawing/2015/06/chart">
                <c:ext xmlns:c16="http://schemas.microsoft.com/office/drawing/2014/chart" uri="{C3380CC4-5D6E-409C-BE32-E72D297353CC}">
                  <c16:uniqueId val="{00000001-C3AF-4A0E-A111-C6183D76273E}"/>
                </c:ext>
                <c:ext xmlns:c15="http://schemas.microsoft.com/office/drawing/2012/chart" uri="{CE6537A1-D6FC-4f65-9D91-7224C49458BB}">
                  <c15:layout/>
                </c:ext>
              </c:extLst>
            </c:dLbl>
            <c:dLbl>
              <c:idx val="1"/>
              <c:layout>
                <c:manualLayout>
                  <c:x val="-5.9656972408650257E-3"/>
                  <c:y val="6.9444444444444448E-2"/>
                </c:manualLayout>
              </c:layout>
              <c:dLblPos val="bestFit"/>
              <c:showLegendKey val="0"/>
              <c:showVal val="0"/>
              <c:showCatName val="1"/>
              <c:showSerName val="0"/>
              <c:showPercent val="1"/>
              <c:showBubbleSize val="0"/>
              <c:extLst xmlns:c16r2="http://schemas.microsoft.com/office/drawing/2015/06/chart">
                <c:ext xmlns:c16="http://schemas.microsoft.com/office/drawing/2014/chart" uri="{C3380CC4-5D6E-409C-BE32-E72D297353CC}">
                  <c16:uniqueId val="{00000003-C3AF-4A0E-A111-C6183D76273E}"/>
                </c:ext>
                <c:ext xmlns:c15="http://schemas.microsoft.com/office/drawing/2012/chart" uri="{CE6537A1-D6FC-4f65-9D91-7224C49458BB}">
                  <c15:layout/>
                </c:ext>
              </c:extLst>
            </c:dLbl>
            <c:dLbl>
              <c:idx val="2"/>
              <c:layout>
                <c:manualLayout>
                  <c:x val="3.4653619973102061E-2"/>
                  <c:y val="0"/>
                </c:manualLayout>
              </c:layout>
              <c:dLblPos val="bestFit"/>
              <c:showLegendKey val="0"/>
              <c:showVal val="0"/>
              <c:showCatName val="1"/>
              <c:showSerName val="0"/>
              <c:showPercent val="1"/>
              <c:showBubbleSize val="0"/>
              <c:extLst xmlns:c16r2="http://schemas.microsoft.com/office/drawing/2015/06/chart">
                <c:ext xmlns:c16="http://schemas.microsoft.com/office/drawing/2014/chart" uri="{C3380CC4-5D6E-409C-BE32-E72D297353CC}">
                  <c16:uniqueId val="{00000005-C3AF-4A0E-A111-C6183D76273E}"/>
                </c:ext>
                <c:ext xmlns:c15="http://schemas.microsoft.com/office/drawing/2012/chart" uri="{CE6537A1-D6FC-4f65-9D91-7224C49458BB}">
                  <c15:layout/>
                </c:ext>
              </c:extLst>
            </c:dLbl>
            <c:dLbl>
              <c:idx val="3"/>
              <c:layout>
                <c:manualLayout>
                  <c:x val="2.9828486204325131E-2"/>
                  <c:y val="0.12499999999999992"/>
                </c:manualLayout>
              </c:layout>
              <c:dLblPos val="bestFit"/>
              <c:showLegendKey val="0"/>
              <c:showVal val="0"/>
              <c:showCatName val="1"/>
              <c:showSerName val="0"/>
              <c:showPercent val="1"/>
              <c:showBubbleSize val="0"/>
              <c:extLst xmlns:c16r2="http://schemas.microsoft.com/office/drawing/2015/06/chart">
                <c:ext xmlns:c16="http://schemas.microsoft.com/office/drawing/2014/chart" uri="{C3380CC4-5D6E-409C-BE32-E72D297353CC}">
                  <c16:uniqueId val="{00000007-C3AF-4A0E-A111-C6183D76273E}"/>
                </c:ext>
                <c:ext xmlns:c15="http://schemas.microsoft.com/office/drawing/2012/chart" uri="{CE6537A1-D6FC-4f65-9D91-7224C49458BB}">
                  <c15:layout/>
                </c:ext>
              </c:extLst>
            </c:dLbl>
            <c:spPr>
              <a:noFill/>
              <a:ln>
                <a:noFill/>
              </a:ln>
              <a:effectLst/>
            </c:spPr>
            <c:txPr>
              <a:bodyPr rot="0" spcFirstLastPara="1" vertOverflow="ellipsis" vert="horz" wrap="square" lIns="38100" tIns="19050" rIns="38100" bIns="19050" anchor="ctr" anchorCtr="1">
                <a:spAutoFit/>
              </a:bodyPr>
              <a:lstStyle/>
              <a:p>
                <a:pPr>
                  <a:defRPr sz="900" b="1" i="0" u="none" strike="noStrike" kern="1200" spc="0" baseline="0">
                    <a:solidFill>
                      <a:sysClr val="windowText" lastClr="000000"/>
                    </a:solidFill>
                    <a:latin typeface="+mn-lt"/>
                    <a:ea typeface="+mn-ea"/>
                    <a:cs typeface="+mn-cs"/>
                  </a:defRPr>
                </a:pPr>
                <a:endParaRPr lang="es-MX"/>
              </a:p>
            </c:txPr>
            <c:dLblPos val="outEnd"/>
            <c:showLegendKey val="0"/>
            <c:showVal val="0"/>
            <c:showCatName val="1"/>
            <c:showSerName val="0"/>
            <c:showPercent val="1"/>
            <c:showBubbleSize val="0"/>
            <c:showLeaderLines val="1"/>
            <c:leaderLines>
              <c:spPr>
                <a:ln w="9525" cap="flat" cmpd="sng" algn="ctr">
                  <a:solidFill>
                    <a:schemeClr val="tx1">
                      <a:lumMod val="35000"/>
                      <a:lumOff val="65000"/>
                    </a:schemeClr>
                  </a:solidFill>
                  <a:round/>
                </a:ln>
                <a:effectLst/>
              </c:spPr>
            </c:leaderLines>
            <c:extLst xmlns:c16r2="http://schemas.microsoft.com/office/drawing/2015/06/chart">
              <c:ext xmlns:c15="http://schemas.microsoft.com/office/drawing/2012/chart" uri="{CE6537A1-D6FC-4f65-9D91-7224C49458BB}">
                <c15:layout/>
              </c:ext>
            </c:extLst>
          </c:dLbls>
          <c:cat>
            <c:strRef>
              <c:f>'[Historico_Vector 28.04.2017.xlsx]FINVIT'!$O$38:$O$42</c:f>
              <c:strCache>
                <c:ptCount val="5"/>
                <c:pt idx="0">
                  <c:v>Udibonos</c:v>
                </c:pt>
                <c:pt idx="1">
                  <c:v>Revisables Gubernamental</c:v>
                </c:pt>
                <c:pt idx="2">
                  <c:v>Revisables Paraestatales</c:v>
                </c:pt>
                <c:pt idx="3">
                  <c:v>Revisables Corporativo</c:v>
                </c:pt>
                <c:pt idx="4">
                  <c:v>Reporto</c:v>
                </c:pt>
              </c:strCache>
            </c:strRef>
          </c:cat>
          <c:val>
            <c:numRef>
              <c:f>'[Historico_Vector 28.04.2017.xlsx]FINVIT'!$P$38:$P$42</c:f>
              <c:numCache>
                <c:formatCode>#,##0.00_);\(#,##0.00\)</c:formatCode>
                <c:ptCount val="5"/>
                <c:pt idx="0">
                  <c:v>4610774.49</c:v>
                </c:pt>
                <c:pt idx="1">
                  <c:v>24178705.32</c:v>
                </c:pt>
                <c:pt idx="2">
                  <c:v>5400054.1299999999</c:v>
                </c:pt>
                <c:pt idx="3">
                  <c:v>12112332.530000001</c:v>
                </c:pt>
                <c:pt idx="4">
                  <c:v>7614202.4199999999</c:v>
                </c:pt>
              </c:numCache>
            </c:numRef>
          </c:val>
          <c:extLst xmlns:c16r2="http://schemas.microsoft.com/office/drawing/2015/06/chart">
            <c:ext xmlns:c16="http://schemas.microsoft.com/office/drawing/2014/chart" uri="{C3380CC4-5D6E-409C-BE32-E72D297353CC}">
              <c16:uniqueId val="{0000000A-C3AF-4A0E-A111-C6183D76273E}"/>
            </c:ext>
          </c:extLst>
        </c:ser>
        <c:dLbls>
          <c:dLblPos val="outEnd"/>
          <c:showLegendKey val="0"/>
          <c:showVal val="0"/>
          <c:showCatName val="1"/>
          <c:showSerName val="0"/>
          <c:showPercent val="0"/>
          <c:showBubbleSize val="0"/>
          <c:showLeaderLines val="1"/>
        </c:dLbls>
        <c:firstSliceAng val="0"/>
      </c:pieChart>
      <c:spPr>
        <a:noFill/>
        <a:ln>
          <a:noFill/>
        </a:ln>
        <a:effectLst/>
      </c:spPr>
    </c:plotArea>
    <c:plotVisOnly val="1"/>
    <c:dispBlanksAs val="gap"/>
    <c:showDLblsOverMax val="0"/>
  </c:chart>
  <c:spPr>
    <a:noFill/>
    <a:ln w="9525" cap="flat" cmpd="sng" algn="ctr">
      <a:noFill/>
      <a:round/>
    </a:ln>
    <a:effectLst/>
  </c:spPr>
  <c:txPr>
    <a:bodyPr/>
    <a:lstStyle/>
    <a:p>
      <a:pPr>
        <a:defRPr/>
      </a:pPr>
      <a:endParaRPr lang="es-MX"/>
    </a:p>
  </c:txPr>
  <c:externalData r:id="rId1">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4"/>
    </mc:Choice>
    <mc:Fallback>
      <c:style val="4"/>
    </mc:Fallback>
  </mc:AlternateContent>
  <c:chart>
    <c:title>
      <c:tx>
        <c:rich>
          <a:bodyPr rot="0" spcFirstLastPara="1" vertOverflow="ellipsis" vert="horz" wrap="square" anchor="ctr" anchorCtr="1"/>
          <a:lstStyle/>
          <a:p>
            <a:pPr>
              <a:defRPr sz="1600" b="1" i="0" u="none" strike="noStrike" kern="1200" cap="all" baseline="0">
                <a:solidFill>
                  <a:sysClr val="windowText" lastClr="000000"/>
                </a:solidFill>
                <a:latin typeface="+mn-lt"/>
                <a:ea typeface="+mn-ea"/>
                <a:cs typeface="+mn-cs"/>
              </a:defRPr>
            </a:pPr>
            <a:r>
              <a:rPr lang="es-MX" dirty="0">
                <a:solidFill>
                  <a:sysClr val="windowText" lastClr="000000"/>
                </a:solidFill>
              </a:rPr>
              <a:t>VENCIMIENTOS</a:t>
            </a:r>
          </a:p>
        </c:rich>
      </c:tx>
      <c:layout/>
      <c:overlay val="0"/>
      <c:spPr>
        <a:noFill/>
        <a:ln>
          <a:noFill/>
        </a:ln>
        <a:effectLst/>
      </c:spPr>
    </c:title>
    <c:autoTitleDeleted val="0"/>
    <c:plotArea>
      <c:layout/>
      <c:pieChart>
        <c:varyColors val="1"/>
        <c:ser>
          <c:idx val="0"/>
          <c:order val="0"/>
          <c:dPt>
            <c:idx val="0"/>
            <c:bubble3D val="0"/>
            <c:spPr>
              <a:solidFill>
                <a:schemeClr val="accent2">
                  <a:shade val="50000"/>
                </a:schemeClr>
              </a:solidFill>
              <a:ln>
                <a:noFill/>
              </a:ln>
              <a:effectLst>
                <a:outerShdw blurRad="63500" sx="102000" sy="102000" algn="ctr" rotWithShape="0">
                  <a:prstClr val="black">
                    <a:alpha val="20000"/>
                  </a:prstClr>
                </a:outerShdw>
              </a:effectLst>
            </c:spPr>
            <c:extLst xmlns:c16r2="http://schemas.microsoft.com/office/drawing/2015/06/chart">
              <c:ext xmlns:c16="http://schemas.microsoft.com/office/drawing/2014/chart" uri="{C3380CC4-5D6E-409C-BE32-E72D297353CC}">
                <c16:uniqueId val="{00000001-157A-4A6B-939E-615A22944C85}"/>
              </c:ext>
            </c:extLst>
          </c:dPt>
          <c:dPt>
            <c:idx val="1"/>
            <c:bubble3D val="0"/>
            <c:spPr>
              <a:solidFill>
                <a:schemeClr val="accent2">
                  <a:shade val="70000"/>
                </a:schemeClr>
              </a:solidFill>
              <a:ln>
                <a:noFill/>
              </a:ln>
              <a:effectLst>
                <a:outerShdw blurRad="63500" sx="102000" sy="102000" algn="ctr" rotWithShape="0">
                  <a:prstClr val="black">
                    <a:alpha val="20000"/>
                  </a:prstClr>
                </a:outerShdw>
              </a:effectLst>
            </c:spPr>
            <c:extLst xmlns:c16r2="http://schemas.microsoft.com/office/drawing/2015/06/chart">
              <c:ext xmlns:c16="http://schemas.microsoft.com/office/drawing/2014/chart" uri="{C3380CC4-5D6E-409C-BE32-E72D297353CC}">
                <c16:uniqueId val="{00000003-157A-4A6B-939E-615A22944C85}"/>
              </c:ext>
            </c:extLst>
          </c:dPt>
          <c:dPt>
            <c:idx val="2"/>
            <c:bubble3D val="0"/>
            <c:spPr>
              <a:solidFill>
                <a:schemeClr val="accent2">
                  <a:shade val="90000"/>
                </a:schemeClr>
              </a:solidFill>
              <a:ln>
                <a:noFill/>
              </a:ln>
              <a:effectLst>
                <a:outerShdw blurRad="63500" sx="102000" sy="102000" algn="ctr" rotWithShape="0">
                  <a:prstClr val="black">
                    <a:alpha val="20000"/>
                  </a:prstClr>
                </a:outerShdw>
              </a:effectLst>
            </c:spPr>
            <c:extLst xmlns:c16r2="http://schemas.microsoft.com/office/drawing/2015/06/chart">
              <c:ext xmlns:c16="http://schemas.microsoft.com/office/drawing/2014/chart" uri="{C3380CC4-5D6E-409C-BE32-E72D297353CC}">
                <c16:uniqueId val="{00000005-157A-4A6B-939E-615A22944C85}"/>
              </c:ext>
            </c:extLst>
          </c:dPt>
          <c:dPt>
            <c:idx val="3"/>
            <c:bubble3D val="0"/>
            <c:spPr>
              <a:solidFill>
                <a:schemeClr val="accent2"/>
              </a:solidFill>
              <a:ln>
                <a:noFill/>
              </a:ln>
              <a:effectLst>
                <a:outerShdw blurRad="63500" sx="102000" sy="102000" algn="ctr" rotWithShape="0">
                  <a:prstClr val="black">
                    <a:alpha val="20000"/>
                  </a:prstClr>
                </a:outerShdw>
              </a:effectLst>
            </c:spPr>
            <c:extLst xmlns:c16r2="http://schemas.microsoft.com/office/drawing/2015/06/chart">
              <c:ext xmlns:c16="http://schemas.microsoft.com/office/drawing/2014/chart" uri="{C3380CC4-5D6E-409C-BE32-E72D297353CC}">
                <c16:uniqueId val="{00000007-157A-4A6B-939E-615A22944C85}"/>
              </c:ext>
            </c:extLst>
          </c:dPt>
          <c:dPt>
            <c:idx val="4"/>
            <c:bubble3D val="0"/>
            <c:spPr>
              <a:solidFill>
                <a:schemeClr val="accent2">
                  <a:tint val="70000"/>
                </a:schemeClr>
              </a:solidFill>
              <a:ln>
                <a:noFill/>
              </a:ln>
              <a:effectLst>
                <a:outerShdw blurRad="63500" sx="102000" sy="102000" algn="ctr" rotWithShape="0">
                  <a:prstClr val="black">
                    <a:alpha val="20000"/>
                  </a:prstClr>
                </a:outerShdw>
              </a:effectLst>
            </c:spPr>
            <c:extLst xmlns:c16r2="http://schemas.microsoft.com/office/drawing/2015/06/chart">
              <c:ext xmlns:c16="http://schemas.microsoft.com/office/drawing/2014/chart" uri="{C3380CC4-5D6E-409C-BE32-E72D297353CC}">
                <c16:uniqueId val="{00000009-157A-4A6B-939E-615A22944C85}"/>
              </c:ext>
            </c:extLst>
          </c:dPt>
          <c:dPt>
            <c:idx val="5"/>
            <c:bubble3D val="0"/>
            <c:spPr>
              <a:solidFill>
                <a:schemeClr val="accent2">
                  <a:tint val="65000"/>
                </a:schemeClr>
              </a:solidFill>
              <a:ln>
                <a:noFill/>
              </a:ln>
              <a:effectLst>
                <a:outerShdw blurRad="63500" sx="102000" sy="102000" algn="ctr" rotWithShape="0">
                  <a:prstClr val="black">
                    <a:alpha val="20000"/>
                  </a:prstClr>
                </a:outerShdw>
              </a:effectLst>
            </c:spPr>
            <c:extLst xmlns:c16r2="http://schemas.microsoft.com/office/drawing/2015/06/chart">
              <c:ext xmlns:c16="http://schemas.microsoft.com/office/drawing/2014/chart" uri="{C3380CC4-5D6E-409C-BE32-E72D297353CC}">
                <c16:uniqueId val="{0000000B-157A-4A6B-939E-615A22944C85}"/>
              </c:ext>
            </c:extLst>
          </c:dPt>
          <c:dPt>
            <c:idx val="6"/>
            <c:bubble3D val="0"/>
            <c:spPr>
              <a:solidFill>
                <a:schemeClr val="accent2">
                  <a:tint val="48000"/>
                </a:schemeClr>
              </a:solidFill>
              <a:ln>
                <a:noFill/>
              </a:ln>
              <a:effectLst>
                <a:outerShdw blurRad="63500" sx="102000" sy="102000" algn="ctr" rotWithShape="0">
                  <a:prstClr val="black">
                    <a:alpha val="20000"/>
                  </a:prstClr>
                </a:outerShdw>
              </a:effectLst>
            </c:spPr>
            <c:extLst xmlns:c16r2="http://schemas.microsoft.com/office/drawing/2015/06/chart">
              <c:ext xmlns:c16="http://schemas.microsoft.com/office/drawing/2014/chart" uri="{C3380CC4-5D6E-409C-BE32-E72D297353CC}">
                <c16:uniqueId val="{0000000D-157A-4A6B-939E-615A22944C85}"/>
              </c:ext>
            </c:extLst>
          </c:dPt>
          <c:dLbls>
            <c:dLbl>
              <c:idx val="0"/>
              <c:layout>
                <c:manualLayout>
                  <c:x val="-2.3953525082853381E-4"/>
                  <c:y val="-4.4991920938921163E-3"/>
                </c:manualLayout>
              </c:layout>
              <c:dLblPos val="bestFit"/>
              <c:showLegendKey val="0"/>
              <c:showVal val="0"/>
              <c:showCatName val="1"/>
              <c:showSerName val="0"/>
              <c:showPercent val="1"/>
              <c:showBubbleSize val="0"/>
              <c:extLst xmlns:c16r2="http://schemas.microsoft.com/office/drawing/2015/06/chart">
                <c:ext xmlns:c16="http://schemas.microsoft.com/office/drawing/2014/chart" uri="{C3380CC4-5D6E-409C-BE32-E72D297353CC}">
                  <c16:uniqueId val="{00000001-157A-4A6B-939E-615A22944C85}"/>
                </c:ext>
                <c:ext xmlns:c15="http://schemas.microsoft.com/office/drawing/2012/chart" uri="{CE6537A1-D6FC-4f65-9D91-7224C49458BB}">
                  <c15:layout/>
                </c:ext>
              </c:extLst>
            </c:dLbl>
            <c:dLbl>
              <c:idx val="1"/>
              <c:layout>
                <c:manualLayout>
                  <c:x val="-5.9656972408650257E-3"/>
                  <c:y val="6.9444444444444448E-2"/>
                </c:manualLayout>
              </c:layout>
              <c:dLblPos val="bestFit"/>
              <c:showLegendKey val="0"/>
              <c:showVal val="0"/>
              <c:showCatName val="1"/>
              <c:showSerName val="0"/>
              <c:showPercent val="1"/>
              <c:showBubbleSize val="0"/>
              <c:extLst xmlns:c16r2="http://schemas.microsoft.com/office/drawing/2015/06/chart">
                <c:ext xmlns:c16="http://schemas.microsoft.com/office/drawing/2014/chart" uri="{C3380CC4-5D6E-409C-BE32-E72D297353CC}">
                  <c16:uniqueId val="{00000003-157A-4A6B-939E-615A22944C85}"/>
                </c:ext>
                <c:ext xmlns:c15="http://schemas.microsoft.com/office/drawing/2012/chart" uri="{CE6537A1-D6FC-4f65-9D91-7224C49458BB}">
                  <c15:layout/>
                </c:ext>
              </c:extLst>
            </c:dLbl>
            <c:dLbl>
              <c:idx val="2"/>
              <c:layout>
                <c:manualLayout>
                  <c:x val="-1.5912800704555276E-2"/>
                  <c:y val="8.3855021151516843E-2"/>
                </c:manualLayout>
              </c:layout>
              <c:dLblPos val="bestFit"/>
              <c:showLegendKey val="0"/>
              <c:showVal val="0"/>
              <c:showCatName val="1"/>
              <c:showSerName val="0"/>
              <c:showPercent val="1"/>
              <c:showBubbleSize val="0"/>
              <c:extLst xmlns:c16r2="http://schemas.microsoft.com/office/drawing/2015/06/chart">
                <c:ext xmlns:c16="http://schemas.microsoft.com/office/drawing/2014/chart" uri="{C3380CC4-5D6E-409C-BE32-E72D297353CC}">
                  <c16:uniqueId val="{00000005-157A-4A6B-939E-615A22944C85}"/>
                </c:ext>
                <c:ext xmlns:c15="http://schemas.microsoft.com/office/drawing/2012/chart" uri="{CE6537A1-D6FC-4f65-9D91-7224C49458BB}">
                  <c15:layout/>
                </c:ext>
              </c:extLst>
            </c:dLbl>
            <c:dLbl>
              <c:idx val="3"/>
              <c:layout>
                <c:manualLayout>
                  <c:x val="2.9828486204325131E-2"/>
                  <c:y val="0.12499999999999992"/>
                </c:manualLayout>
              </c:layout>
              <c:dLblPos val="bestFit"/>
              <c:showLegendKey val="0"/>
              <c:showVal val="0"/>
              <c:showCatName val="1"/>
              <c:showSerName val="0"/>
              <c:showPercent val="1"/>
              <c:showBubbleSize val="0"/>
              <c:extLst xmlns:c16r2="http://schemas.microsoft.com/office/drawing/2015/06/chart">
                <c:ext xmlns:c16="http://schemas.microsoft.com/office/drawing/2014/chart" uri="{C3380CC4-5D6E-409C-BE32-E72D297353CC}">
                  <c16:uniqueId val="{00000007-157A-4A6B-939E-615A22944C85}"/>
                </c:ex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sz="900" b="1" i="0" u="none" strike="noStrike" kern="1200" spc="0" baseline="0">
                    <a:solidFill>
                      <a:sysClr val="windowText" lastClr="000000"/>
                    </a:solidFill>
                    <a:latin typeface="+mn-lt"/>
                    <a:ea typeface="+mn-ea"/>
                    <a:cs typeface="+mn-cs"/>
                  </a:defRPr>
                </a:pPr>
                <a:endParaRPr lang="es-MX"/>
              </a:p>
            </c:txPr>
            <c:dLblPos val="outEnd"/>
            <c:showLegendKey val="0"/>
            <c:showVal val="0"/>
            <c:showCatName val="1"/>
            <c:showSerName val="0"/>
            <c:showPercent val="1"/>
            <c:showBubbleSize val="0"/>
            <c:showLeaderLines val="1"/>
            <c:leaderLines>
              <c:spPr>
                <a:ln w="9525" cap="flat" cmpd="sng" algn="ctr">
                  <a:solidFill>
                    <a:schemeClr val="tx1">
                      <a:lumMod val="35000"/>
                      <a:lumOff val="65000"/>
                    </a:schemeClr>
                  </a:solidFill>
                  <a:round/>
                </a:ln>
                <a:effectLst/>
              </c:spPr>
            </c:leaderLines>
            <c:extLst xmlns:c16r2="http://schemas.microsoft.com/office/drawing/2015/06/chart">
              <c:ext xmlns:c15="http://schemas.microsoft.com/office/drawing/2012/chart" uri="{CE6537A1-D6FC-4f65-9D91-7224C49458BB}"/>
            </c:extLst>
          </c:dLbls>
          <c:cat>
            <c:strRef>
              <c:f>'[Historico_Vector 28.04.2017.xlsx]FINVIT'!$AD$39:$AD$41</c:f>
              <c:strCache>
                <c:ptCount val="3"/>
                <c:pt idx="0">
                  <c:v>0 - 1 Año</c:v>
                </c:pt>
                <c:pt idx="1">
                  <c:v>1 - 3 Años</c:v>
                </c:pt>
                <c:pt idx="2">
                  <c:v>3 - 5 Años</c:v>
                </c:pt>
              </c:strCache>
            </c:strRef>
          </c:cat>
          <c:val>
            <c:numRef>
              <c:f>'[Historico_Vector 28.04.2017.xlsx]FINVIT'!$AE$39:$AE$41</c:f>
              <c:numCache>
                <c:formatCode>_(* #,##0.00_);_(* \(#,##0.00\);_(* "-"??_);_(@_)</c:formatCode>
                <c:ptCount val="3"/>
                <c:pt idx="0">
                  <c:v>15857025.09</c:v>
                </c:pt>
                <c:pt idx="1">
                  <c:v>18403829.420000002</c:v>
                </c:pt>
                <c:pt idx="2">
                  <c:v>19655214.379999999</c:v>
                </c:pt>
              </c:numCache>
            </c:numRef>
          </c:val>
          <c:extLst xmlns:c16r2="http://schemas.microsoft.com/office/drawing/2015/06/chart">
            <c:ext xmlns:c16="http://schemas.microsoft.com/office/drawing/2014/chart" uri="{C3380CC4-5D6E-409C-BE32-E72D297353CC}">
              <c16:uniqueId val="{0000000E-157A-4A6B-939E-615A22944C85}"/>
            </c:ext>
          </c:extLst>
        </c:ser>
        <c:dLbls>
          <c:dLblPos val="outEnd"/>
          <c:showLegendKey val="0"/>
          <c:showVal val="0"/>
          <c:showCatName val="1"/>
          <c:showSerName val="0"/>
          <c:showPercent val="0"/>
          <c:showBubbleSize val="0"/>
          <c:showLeaderLines val="1"/>
        </c:dLbls>
        <c:firstSliceAng val="0"/>
      </c:pieChart>
      <c:spPr>
        <a:noFill/>
        <a:ln>
          <a:noFill/>
        </a:ln>
        <a:effectLst/>
      </c:spPr>
    </c:plotArea>
    <c:plotVisOnly val="1"/>
    <c:dispBlanksAs val="gap"/>
    <c:showDLblsOverMax val="0"/>
  </c:chart>
  <c:spPr>
    <a:noFill/>
    <a:ln w="9525" cap="flat" cmpd="sng" algn="ctr">
      <a:noFill/>
      <a:round/>
    </a:ln>
    <a:effectLst/>
  </c:spPr>
  <c:txPr>
    <a:bodyPr/>
    <a:lstStyle/>
    <a:p>
      <a:pPr>
        <a:defRPr/>
      </a:pPr>
      <a:endParaRPr lang="es-MX"/>
    </a:p>
  </c:txPr>
  <c:externalData r:id="rId1">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4"/>
    </mc:Choice>
    <mc:Fallback>
      <c:style val="4"/>
    </mc:Fallback>
  </mc:AlternateContent>
  <c:chart>
    <c:title>
      <c:tx>
        <c:rich>
          <a:bodyPr rot="0" spcFirstLastPara="1" vertOverflow="ellipsis" vert="horz" wrap="square" anchor="ctr" anchorCtr="1"/>
          <a:lstStyle/>
          <a:p>
            <a:pPr>
              <a:defRPr sz="1600" b="1" i="0" u="none" strike="noStrike" kern="1200" cap="all" baseline="0">
                <a:solidFill>
                  <a:sysClr val="windowText" lastClr="000000"/>
                </a:solidFill>
                <a:latin typeface="+mn-lt"/>
                <a:ea typeface="+mn-ea"/>
                <a:cs typeface="+mn-cs"/>
              </a:defRPr>
            </a:pPr>
            <a:r>
              <a:rPr lang="es-MX" dirty="0">
                <a:solidFill>
                  <a:sysClr val="windowText" lastClr="000000"/>
                </a:solidFill>
              </a:rPr>
              <a:t>CALIFICACIÓN</a:t>
            </a:r>
          </a:p>
        </c:rich>
      </c:tx>
      <c:layout/>
      <c:overlay val="0"/>
      <c:spPr>
        <a:noFill/>
        <a:ln>
          <a:noFill/>
        </a:ln>
        <a:effectLst/>
      </c:spPr>
    </c:title>
    <c:autoTitleDeleted val="0"/>
    <c:plotArea>
      <c:layout/>
      <c:pieChart>
        <c:varyColors val="1"/>
        <c:ser>
          <c:idx val="0"/>
          <c:order val="0"/>
          <c:dPt>
            <c:idx val="0"/>
            <c:bubble3D val="0"/>
            <c:spPr>
              <a:solidFill>
                <a:schemeClr val="accent2">
                  <a:shade val="50000"/>
                </a:schemeClr>
              </a:solidFill>
              <a:ln>
                <a:noFill/>
              </a:ln>
              <a:effectLst>
                <a:outerShdw blurRad="63500" sx="102000" sy="102000" algn="ctr" rotWithShape="0">
                  <a:prstClr val="black">
                    <a:alpha val="20000"/>
                  </a:prstClr>
                </a:outerShdw>
              </a:effectLst>
            </c:spPr>
            <c:extLst xmlns:c16r2="http://schemas.microsoft.com/office/drawing/2015/06/chart">
              <c:ext xmlns:c16="http://schemas.microsoft.com/office/drawing/2014/chart" uri="{C3380CC4-5D6E-409C-BE32-E72D297353CC}">
                <c16:uniqueId val="{00000001-828B-4AF7-B890-09D270083D98}"/>
              </c:ext>
            </c:extLst>
          </c:dPt>
          <c:dPt>
            <c:idx val="1"/>
            <c:bubble3D val="0"/>
            <c:spPr>
              <a:solidFill>
                <a:schemeClr val="accent2">
                  <a:shade val="70000"/>
                </a:schemeClr>
              </a:solidFill>
              <a:ln>
                <a:noFill/>
              </a:ln>
              <a:effectLst>
                <a:outerShdw blurRad="63500" sx="102000" sy="102000" algn="ctr" rotWithShape="0">
                  <a:prstClr val="black">
                    <a:alpha val="20000"/>
                  </a:prstClr>
                </a:outerShdw>
              </a:effectLst>
            </c:spPr>
            <c:extLst xmlns:c16r2="http://schemas.microsoft.com/office/drawing/2015/06/chart">
              <c:ext xmlns:c16="http://schemas.microsoft.com/office/drawing/2014/chart" uri="{C3380CC4-5D6E-409C-BE32-E72D297353CC}">
                <c16:uniqueId val="{00000003-828B-4AF7-B890-09D270083D98}"/>
              </c:ext>
            </c:extLst>
          </c:dPt>
          <c:dPt>
            <c:idx val="2"/>
            <c:bubble3D val="0"/>
            <c:spPr>
              <a:solidFill>
                <a:schemeClr val="accent2">
                  <a:shade val="90000"/>
                </a:schemeClr>
              </a:solidFill>
              <a:ln>
                <a:noFill/>
              </a:ln>
              <a:effectLst>
                <a:outerShdw blurRad="63500" sx="102000" sy="102000" algn="ctr" rotWithShape="0">
                  <a:prstClr val="black">
                    <a:alpha val="20000"/>
                  </a:prstClr>
                </a:outerShdw>
              </a:effectLst>
            </c:spPr>
            <c:extLst xmlns:c16r2="http://schemas.microsoft.com/office/drawing/2015/06/chart">
              <c:ext xmlns:c16="http://schemas.microsoft.com/office/drawing/2014/chart" uri="{C3380CC4-5D6E-409C-BE32-E72D297353CC}">
                <c16:uniqueId val="{00000005-828B-4AF7-B890-09D270083D98}"/>
              </c:ext>
            </c:extLst>
          </c:dPt>
          <c:dPt>
            <c:idx val="3"/>
            <c:bubble3D val="0"/>
            <c:spPr>
              <a:solidFill>
                <a:schemeClr val="accent2"/>
              </a:solidFill>
              <a:ln>
                <a:noFill/>
              </a:ln>
              <a:effectLst>
                <a:outerShdw blurRad="63500" sx="102000" sy="102000" algn="ctr" rotWithShape="0">
                  <a:prstClr val="black">
                    <a:alpha val="20000"/>
                  </a:prstClr>
                </a:outerShdw>
              </a:effectLst>
            </c:spPr>
            <c:extLst xmlns:c16r2="http://schemas.microsoft.com/office/drawing/2015/06/chart">
              <c:ext xmlns:c16="http://schemas.microsoft.com/office/drawing/2014/chart" uri="{C3380CC4-5D6E-409C-BE32-E72D297353CC}">
                <c16:uniqueId val="{00000007-828B-4AF7-B890-09D270083D98}"/>
              </c:ext>
            </c:extLst>
          </c:dPt>
          <c:dPt>
            <c:idx val="4"/>
            <c:bubble3D val="0"/>
            <c:spPr>
              <a:solidFill>
                <a:schemeClr val="accent2">
                  <a:tint val="70000"/>
                </a:schemeClr>
              </a:solidFill>
              <a:ln>
                <a:noFill/>
              </a:ln>
              <a:effectLst>
                <a:outerShdw blurRad="63500" sx="102000" sy="102000" algn="ctr" rotWithShape="0">
                  <a:prstClr val="black">
                    <a:alpha val="20000"/>
                  </a:prstClr>
                </a:outerShdw>
              </a:effectLst>
            </c:spPr>
            <c:extLst xmlns:c16r2="http://schemas.microsoft.com/office/drawing/2015/06/chart">
              <c:ext xmlns:c16="http://schemas.microsoft.com/office/drawing/2014/chart" uri="{C3380CC4-5D6E-409C-BE32-E72D297353CC}">
                <c16:uniqueId val="{00000009-828B-4AF7-B890-09D270083D98}"/>
              </c:ext>
            </c:extLst>
          </c:dPt>
          <c:dPt>
            <c:idx val="5"/>
            <c:bubble3D val="0"/>
            <c:spPr>
              <a:solidFill>
                <a:schemeClr val="accent2">
                  <a:tint val="65000"/>
                </a:schemeClr>
              </a:solidFill>
              <a:ln>
                <a:noFill/>
              </a:ln>
              <a:effectLst>
                <a:outerShdw blurRad="63500" sx="102000" sy="102000" algn="ctr" rotWithShape="0">
                  <a:prstClr val="black">
                    <a:alpha val="20000"/>
                  </a:prstClr>
                </a:outerShdw>
              </a:effectLst>
            </c:spPr>
            <c:extLst xmlns:c16r2="http://schemas.microsoft.com/office/drawing/2015/06/chart">
              <c:ext xmlns:c16="http://schemas.microsoft.com/office/drawing/2014/chart" uri="{C3380CC4-5D6E-409C-BE32-E72D297353CC}">
                <c16:uniqueId val="{0000000B-828B-4AF7-B890-09D270083D98}"/>
              </c:ext>
            </c:extLst>
          </c:dPt>
          <c:dPt>
            <c:idx val="6"/>
            <c:bubble3D val="0"/>
            <c:spPr>
              <a:solidFill>
                <a:schemeClr val="accent2">
                  <a:tint val="48000"/>
                </a:schemeClr>
              </a:solidFill>
              <a:ln>
                <a:noFill/>
              </a:ln>
              <a:effectLst>
                <a:outerShdw blurRad="63500" sx="102000" sy="102000" algn="ctr" rotWithShape="0">
                  <a:prstClr val="black">
                    <a:alpha val="20000"/>
                  </a:prstClr>
                </a:outerShdw>
              </a:effectLst>
            </c:spPr>
            <c:extLst xmlns:c16r2="http://schemas.microsoft.com/office/drawing/2015/06/chart">
              <c:ext xmlns:c16="http://schemas.microsoft.com/office/drawing/2014/chart" uri="{C3380CC4-5D6E-409C-BE32-E72D297353CC}">
                <c16:uniqueId val="{0000000D-828B-4AF7-B890-09D270083D98}"/>
              </c:ext>
            </c:extLst>
          </c:dPt>
          <c:dLbls>
            <c:dLbl>
              <c:idx val="0"/>
              <c:layout>
                <c:manualLayout>
                  <c:x val="-5.6674123788217803E-2"/>
                  <c:y val="0"/>
                </c:manualLayout>
              </c:layout>
              <c:dLblPos val="bestFit"/>
              <c:showLegendKey val="0"/>
              <c:showVal val="0"/>
              <c:showCatName val="1"/>
              <c:showSerName val="0"/>
              <c:showPercent val="1"/>
              <c:showBubbleSize val="0"/>
              <c:extLst xmlns:c16r2="http://schemas.microsoft.com/office/drawing/2015/06/chart">
                <c:ext xmlns:c16="http://schemas.microsoft.com/office/drawing/2014/chart" uri="{C3380CC4-5D6E-409C-BE32-E72D297353CC}">
                  <c16:uniqueId val="{00000001-828B-4AF7-B890-09D270083D98}"/>
                </c:ext>
                <c:ext xmlns:c15="http://schemas.microsoft.com/office/drawing/2012/chart" uri="{CE6537A1-D6FC-4f65-9D91-7224C49458BB}">
                  <c15:layout/>
                </c:ext>
              </c:extLst>
            </c:dLbl>
            <c:dLbl>
              <c:idx val="1"/>
              <c:layout>
                <c:manualLayout>
                  <c:x val="-5.9656972408650257E-3"/>
                  <c:y val="6.9444444444444448E-2"/>
                </c:manualLayout>
              </c:layout>
              <c:dLblPos val="bestFit"/>
              <c:showLegendKey val="0"/>
              <c:showVal val="0"/>
              <c:showCatName val="1"/>
              <c:showSerName val="0"/>
              <c:showPercent val="1"/>
              <c:showBubbleSize val="0"/>
              <c:extLst xmlns:c16r2="http://schemas.microsoft.com/office/drawing/2015/06/chart">
                <c:ext xmlns:c16="http://schemas.microsoft.com/office/drawing/2014/chart" uri="{C3380CC4-5D6E-409C-BE32-E72D297353CC}">
                  <c16:uniqueId val="{00000003-828B-4AF7-B890-09D270083D98}"/>
                </c:ext>
                <c:ext xmlns:c15="http://schemas.microsoft.com/office/drawing/2012/chart" uri="{CE6537A1-D6FC-4f65-9D91-7224C49458BB}">
                  <c15:layout/>
                </c:ext>
              </c:extLst>
            </c:dLbl>
            <c:dLbl>
              <c:idx val="2"/>
              <c:layout>
                <c:manualLayout>
                  <c:x val="8.7832466914008634E-3"/>
                  <c:y val="1.3888888888888888E-2"/>
                </c:manualLayout>
              </c:layout>
              <c:dLblPos val="bestFit"/>
              <c:showLegendKey val="0"/>
              <c:showVal val="0"/>
              <c:showCatName val="1"/>
              <c:showSerName val="0"/>
              <c:showPercent val="1"/>
              <c:showBubbleSize val="0"/>
              <c:extLst xmlns:c16r2="http://schemas.microsoft.com/office/drawing/2015/06/chart">
                <c:ext xmlns:c16="http://schemas.microsoft.com/office/drawing/2014/chart" uri="{C3380CC4-5D6E-409C-BE32-E72D297353CC}">
                  <c16:uniqueId val="{00000005-828B-4AF7-B890-09D270083D98}"/>
                </c:ext>
                <c:ext xmlns:c15="http://schemas.microsoft.com/office/drawing/2012/chart" uri="{CE6537A1-D6FC-4f65-9D91-7224C49458BB}">
                  <c15:layout/>
                </c:ext>
              </c:extLst>
            </c:dLbl>
            <c:dLbl>
              <c:idx val="3"/>
              <c:layout>
                <c:manualLayout>
                  <c:x val="2.9828486204325131E-2"/>
                  <c:y val="0.12499999999999992"/>
                </c:manualLayout>
              </c:layout>
              <c:dLblPos val="bestFit"/>
              <c:showLegendKey val="0"/>
              <c:showVal val="0"/>
              <c:showCatName val="1"/>
              <c:showSerName val="0"/>
              <c:showPercent val="1"/>
              <c:showBubbleSize val="0"/>
              <c:extLst xmlns:c16r2="http://schemas.microsoft.com/office/drawing/2015/06/chart">
                <c:ext xmlns:c16="http://schemas.microsoft.com/office/drawing/2014/chart" uri="{C3380CC4-5D6E-409C-BE32-E72D297353CC}">
                  <c16:uniqueId val="{00000007-828B-4AF7-B890-09D270083D98}"/>
                </c:ex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sz="900" b="1" i="0" u="none" strike="noStrike" kern="1200" spc="0" baseline="0">
                    <a:solidFill>
                      <a:sysClr val="windowText" lastClr="000000"/>
                    </a:solidFill>
                    <a:latin typeface="+mn-lt"/>
                    <a:ea typeface="+mn-ea"/>
                    <a:cs typeface="+mn-cs"/>
                  </a:defRPr>
                </a:pPr>
                <a:endParaRPr lang="es-MX"/>
              </a:p>
            </c:txPr>
            <c:dLblPos val="outEnd"/>
            <c:showLegendKey val="0"/>
            <c:showVal val="0"/>
            <c:showCatName val="1"/>
            <c:showSerName val="0"/>
            <c:showPercent val="1"/>
            <c:showBubbleSize val="0"/>
            <c:showLeaderLines val="1"/>
            <c:leaderLines>
              <c:spPr>
                <a:ln w="9525" cap="flat" cmpd="sng" algn="ctr">
                  <a:solidFill>
                    <a:schemeClr val="tx1">
                      <a:lumMod val="35000"/>
                      <a:lumOff val="65000"/>
                    </a:schemeClr>
                  </a:solidFill>
                  <a:round/>
                </a:ln>
                <a:effectLst/>
              </c:spPr>
            </c:leaderLines>
            <c:extLst xmlns:c16r2="http://schemas.microsoft.com/office/drawing/2015/06/chart">
              <c:ext xmlns:c15="http://schemas.microsoft.com/office/drawing/2012/chart" uri="{CE6537A1-D6FC-4f65-9D91-7224C49458BB}"/>
            </c:extLst>
          </c:dLbls>
          <c:cat>
            <c:strRef>
              <c:f>'[Historico_Vector 28.04.2017.xlsx]FINVIT'!$AI$39:$AI$41</c:f>
              <c:strCache>
                <c:ptCount val="3"/>
                <c:pt idx="0">
                  <c:v>AAA</c:v>
                </c:pt>
                <c:pt idx="1">
                  <c:v>AA+</c:v>
                </c:pt>
                <c:pt idx="2">
                  <c:v>AA</c:v>
                </c:pt>
              </c:strCache>
            </c:strRef>
          </c:cat>
          <c:val>
            <c:numRef>
              <c:f>'[Historico_Vector 28.04.2017.xlsx]FINVIT'!$AJ$39:$AJ$41</c:f>
              <c:numCache>
                <c:formatCode>_(* #,##0.00_);_(* \(#,##0.00\);_(* "-"??_);_(@_)</c:formatCode>
                <c:ptCount val="3"/>
                <c:pt idx="0">
                  <c:v>48182532.160000004</c:v>
                </c:pt>
                <c:pt idx="1">
                  <c:v>2018982.51</c:v>
                </c:pt>
                <c:pt idx="2">
                  <c:v>3714554.22</c:v>
                </c:pt>
              </c:numCache>
            </c:numRef>
          </c:val>
          <c:extLst xmlns:c16r2="http://schemas.microsoft.com/office/drawing/2015/06/chart">
            <c:ext xmlns:c16="http://schemas.microsoft.com/office/drawing/2014/chart" uri="{C3380CC4-5D6E-409C-BE32-E72D297353CC}">
              <c16:uniqueId val="{0000000E-828B-4AF7-B890-09D270083D98}"/>
            </c:ext>
          </c:extLst>
        </c:ser>
        <c:dLbls>
          <c:dLblPos val="outEnd"/>
          <c:showLegendKey val="0"/>
          <c:showVal val="0"/>
          <c:showCatName val="1"/>
          <c:showSerName val="0"/>
          <c:showPercent val="0"/>
          <c:showBubbleSize val="0"/>
          <c:showLeaderLines val="1"/>
        </c:dLbls>
        <c:firstSliceAng val="0"/>
      </c:pieChart>
      <c:spPr>
        <a:noFill/>
        <a:ln>
          <a:noFill/>
        </a:ln>
        <a:effectLst/>
      </c:spPr>
    </c:plotArea>
    <c:plotVisOnly val="1"/>
    <c:dispBlanksAs val="gap"/>
    <c:showDLblsOverMax val="0"/>
  </c:chart>
  <c:spPr>
    <a:noFill/>
    <a:ln w="9525" cap="flat" cmpd="sng" algn="ctr">
      <a:noFill/>
      <a:round/>
    </a:ln>
    <a:effectLst/>
  </c:spPr>
  <c:txPr>
    <a:bodyPr/>
    <a:lstStyle/>
    <a:p>
      <a:pPr>
        <a:defRPr/>
      </a:pPr>
      <a:endParaRPr lang="es-MX"/>
    </a:p>
  </c:txPr>
  <c:externalData r:id="rId1">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lineChart>
        <c:grouping val="standard"/>
        <c:varyColors val="0"/>
        <c:ser>
          <c:idx val="0"/>
          <c:order val="0"/>
          <c:tx>
            <c:strRef>
              <c:f>Indices!$B$1</c:f>
              <c:strCache>
                <c:ptCount val="1"/>
                <c:pt idx="0">
                  <c:v>Agropecuario</c:v>
                </c:pt>
              </c:strCache>
            </c:strRef>
          </c:tx>
          <c:spPr>
            <a:ln w="31750" cap="rnd">
              <a:solidFill>
                <a:srgbClr val="0070C0"/>
              </a:solidFill>
              <a:round/>
            </a:ln>
            <a:effectLst/>
          </c:spPr>
          <c:marker>
            <c:symbol val="none"/>
          </c:marker>
          <c:cat>
            <c:numRef>
              <c:f>Indices!$A$2:$A$2218</c:f>
              <c:numCache>
                <c:formatCode>m/d/yyyy</c:formatCode>
                <c:ptCount val="2217"/>
                <c:pt idx="0">
                  <c:v>39633</c:v>
                </c:pt>
                <c:pt idx="1">
                  <c:v>39636</c:v>
                </c:pt>
                <c:pt idx="2">
                  <c:v>39637</c:v>
                </c:pt>
                <c:pt idx="3">
                  <c:v>39638</c:v>
                </c:pt>
                <c:pt idx="4">
                  <c:v>39639</c:v>
                </c:pt>
                <c:pt idx="5">
                  <c:v>39640</c:v>
                </c:pt>
                <c:pt idx="6">
                  <c:v>39643</c:v>
                </c:pt>
                <c:pt idx="7">
                  <c:v>39644</c:v>
                </c:pt>
                <c:pt idx="8">
                  <c:v>39645</c:v>
                </c:pt>
                <c:pt idx="9">
                  <c:v>39646</c:v>
                </c:pt>
                <c:pt idx="10">
                  <c:v>39647</c:v>
                </c:pt>
                <c:pt idx="11">
                  <c:v>39650</c:v>
                </c:pt>
                <c:pt idx="12">
                  <c:v>39651</c:v>
                </c:pt>
                <c:pt idx="13">
                  <c:v>39652</c:v>
                </c:pt>
                <c:pt idx="14">
                  <c:v>39653</c:v>
                </c:pt>
                <c:pt idx="15">
                  <c:v>39654</c:v>
                </c:pt>
                <c:pt idx="16">
                  <c:v>39657</c:v>
                </c:pt>
                <c:pt idx="17">
                  <c:v>39658</c:v>
                </c:pt>
                <c:pt idx="18">
                  <c:v>39659</c:v>
                </c:pt>
                <c:pt idx="19">
                  <c:v>39660</c:v>
                </c:pt>
                <c:pt idx="20">
                  <c:v>39661</c:v>
                </c:pt>
                <c:pt idx="21">
                  <c:v>39664</c:v>
                </c:pt>
                <c:pt idx="22">
                  <c:v>39665</c:v>
                </c:pt>
                <c:pt idx="23">
                  <c:v>39666</c:v>
                </c:pt>
                <c:pt idx="24">
                  <c:v>39667</c:v>
                </c:pt>
                <c:pt idx="25">
                  <c:v>39668</c:v>
                </c:pt>
                <c:pt idx="26">
                  <c:v>39671</c:v>
                </c:pt>
                <c:pt idx="27">
                  <c:v>39672</c:v>
                </c:pt>
                <c:pt idx="28">
                  <c:v>39673</c:v>
                </c:pt>
                <c:pt idx="29">
                  <c:v>39674</c:v>
                </c:pt>
                <c:pt idx="30">
                  <c:v>39675</c:v>
                </c:pt>
                <c:pt idx="31">
                  <c:v>39678</c:v>
                </c:pt>
                <c:pt idx="32">
                  <c:v>39679</c:v>
                </c:pt>
                <c:pt idx="33">
                  <c:v>39680</c:v>
                </c:pt>
                <c:pt idx="34">
                  <c:v>39681</c:v>
                </c:pt>
                <c:pt idx="35">
                  <c:v>39682</c:v>
                </c:pt>
                <c:pt idx="36">
                  <c:v>39685</c:v>
                </c:pt>
                <c:pt idx="37">
                  <c:v>39686</c:v>
                </c:pt>
                <c:pt idx="38">
                  <c:v>39687</c:v>
                </c:pt>
                <c:pt idx="39">
                  <c:v>39688</c:v>
                </c:pt>
                <c:pt idx="40">
                  <c:v>39689</c:v>
                </c:pt>
                <c:pt idx="41">
                  <c:v>39692</c:v>
                </c:pt>
                <c:pt idx="42">
                  <c:v>39693</c:v>
                </c:pt>
                <c:pt idx="43">
                  <c:v>39694</c:v>
                </c:pt>
                <c:pt idx="44">
                  <c:v>39695</c:v>
                </c:pt>
                <c:pt idx="45">
                  <c:v>39696</c:v>
                </c:pt>
                <c:pt idx="46">
                  <c:v>39699</c:v>
                </c:pt>
                <c:pt idx="47">
                  <c:v>39700</c:v>
                </c:pt>
                <c:pt idx="48">
                  <c:v>39701</c:v>
                </c:pt>
                <c:pt idx="49">
                  <c:v>39702</c:v>
                </c:pt>
                <c:pt idx="50">
                  <c:v>39703</c:v>
                </c:pt>
                <c:pt idx="51">
                  <c:v>39706</c:v>
                </c:pt>
                <c:pt idx="52">
                  <c:v>39708</c:v>
                </c:pt>
                <c:pt idx="53">
                  <c:v>39709</c:v>
                </c:pt>
                <c:pt idx="54">
                  <c:v>39710</c:v>
                </c:pt>
                <c:pt idx="55">
                  <c:v>39713</c:v>
                </c:pt>
                <c:pt idx="56">
                  <c:v>39714</c:v>
                </c:pt>
                <c:pt idx="57">
                  <c:v>39715</c:v>
                </c:pt>
                <c:pt idx="58">
                  <c:v>39716</c:v>
                </c:pt>
                <c:pt idx="59">
                  <c:v>39717</c:v>
                </c:pt>
                <c:pt idx="60">
                  <c:v>39720</c:v>
                </c:pt>
                <c:pt idx="61">
                  <c:v>39721</c:v>
                </c:pt>
                <c:pt idx="62">
                  <c:v>39722</c:v>
                </c:pt>
                <c:pt idx="63">
                  <c:v>39723</c:v>
                </c:pt>
                <c:pt idx="64">
                  <c:v>39724</c:v>
                </c:pt>
                <c:pt idx="65">
                  <c:v>39727</c:v>
                </c:pt>
                <c:pt idx="66">
                  <c:v>39728</c:v>
                </c:pt>
                <c:pt idx="67">
                  <c:v>39729</c:v>
                </c:pt>
                <c:pt idx="68">
                  <c:v>39730</c:v>
                </c:pt>
                <c:pt idx="69">
                  <c:v>39731</c:v>
                </c:pt>
                <c:pt idx="70">
                  <c:v>39734</c:v>
                </c:pt>
                <c:pt idx="71">
                  <c:v>39735</c:v>
                </c:pt>
                <c:pt idx="72">
                  <c:v>39736</c:v>
                </c:pt>
                <c:pt idx="73">
                  <c:v>39737</c:v>
                </c:pt>
                <c:pt idx="74">
                  <c:v>39738</c:v>
                </c:pt>
                <c:pt idx="75">
                  <c:v>39741</c:v>
                </c:pt>
                <c:pt idx="76">
                  <c:v>39742</c:v>
                </c:pt>
                <c:pt idx="77">
                  <c:v>39743</c:v>
                </c:pt>
                <c:pt idx="78">
                  <c:v>39744</c:v>
                </c:pt>
                <c:pt idx="79">
                  <c:v>39745</c:v>
                </c:pt>
                <c:pt idx="80">
                  <c:v>39748</c:v>
                </c:pt>
                <c:pt idx="81">
                  <c:v>39749</c:v>
                </c:pt>
                <c:pt idx="82">
                  <c:v>39750</c:v>
                </c:pt>
                <c:pt idx="83">
                  <c:v>39751</c:v>
                </c:pt>
                <c:pt idx="84">
                  <c:v>39752</c:v>
                </c:pt>
                <c:pt idx="85">
                  <c:v>39755</c:v>
                </c:pt>
                <c:pt idx="86">
                  <c:v>39756</c:v>
                </c:pt>
                <c:pt idx="87">
                  <c:v>39757</c:v>
                </c:pt>
                <c:pt idx="88">
                  <c:v>39758</c:v>
                </c:pt>
                <c:pt idx="89">
                  <c:v>39759</c:v>
                </c:pt>
                <c:pt idx="90">
                  <c:v>39762</c:v>
                </c:pt>
                <c:pt idx="91">
                  <c:v>39763</c:v>
                </c:pt>
                <c:pt idx="92">
                  <c:v>39764</c:v>
                </c:pt>
                <c:pt idx="93">
                  <c:v>39765</c:v>
                </c:pt>
                <c:pt idx="94">
                  <c:v>39766</c:v>
                </c:pt>
                <c:pt idx="95">
                  <c:v>39770</c:v>
                </c:pt>
                <c:pt idx="96">
                  <c:v>39771</c:v>
                </c:pt>
                <c:pt idx="97">
                  <c:v>39772</c:v>
                </c:pt>
                <c:pt idx="98">
                  <c:v>39773</c:v>
                </c:pt>
                <c:pt idx="99">
                  <c:v>39776</c:v>
                </c:pt>
                <c:pt idx="100">
                  <c:v>39777</c:v>
                </c:pt>
                <c:pt idx="101">
                  <c:v>39778</c:v>
                </c:pt>
                <c:pt idx="102">
                  <c:v>39779</c:v>
                </c:pt>
                <c:pt idx="103">
                  <c:v>39780</c:v>
                </c:pt>
                <c:pt idx="104">
                  <c:v>39783</c:v>
                </c:pt>
                <c:pt idx="105">
                  <c:v>39784</c:v>
                </c:pt>
                <c:pt idx="106">
                  <c:v>39785</c:v>
                </c:pt>
                <c:pt idx="107">
                  <c:v>39786</c:v>
                </c:pt>
                <c:pt idx="108">
                  <c:v>39787</c:v>
                </c:pt>
                <c:pt idx="109">
                  <c:v>39790</c:v>
                </c:pt>
                <c:pt idx="110">
                  <c:v>39791</c:v>
                </c:pt>
                <c:pt idx="111">
                  <c:v>39792</c:v>
                </c:pt>
                <c:pt idx="112">
                  <c:v>39793</c:v>
                </c:pt>
                <c:pt idx="113">
                  <c:v>39797</c:v>
                </c:pt>
                <c:pt idx="114">
                  <c:v>39798</c:v>
                </c:pt>
                <c:pt idx="115">
                  <c:v>39799</c:v>
                </c:pt>
                <c:pt idx="116">
                  <c:v>39800</c:v>
                </c:pt>
                <c:pt idx="117">
                  <c:v>39801</c:v>
                </c:pt>
                <c:pt idx="118">
                  <c:v>39804</c:v>
                </c:pt>
                <c:pt idx="119">
                  <c:v>39805</c:v>
                </c:pt>
                <c:pt idx="120">
                  <c:v>39806</c:v>
                </c:pt>
                <c:pt idx="121">
                  <c:v>39808</c:v>
                </c:pt>
                <c:pt idx="122">
                  <c:v>39811</c:v>
                </c:pt>
                <c:pt idx="123">
                  <c:v>39812</c:v>
                </c:pt>
                <c:pt idx="124">
                  <c:v>39813</c:v>
                </c:pt>
                <c:pt idx="125">
                  <c:v>39815</c:v>
                </c:pt>
                <c:pt idx="126">
                  <c:v>39818</c:v>
                </c:pt>
                <c:pt idx="127">
                  <c:v>39819</c:v>
                </c:pt>
                <c:pt idx="128">
                  <c:v>39820</c:v>
                </c:pt>
                <c:pt idx="129">
                  <c:v>39821</c:v>
                </c:pt>
                <c:pt idx="130">
                  <c:v>39822</c:v>
                </c:pt>
                <c:pt idx="131">
                  <c:v>39825</c:v>
                </c:pt>
                <c:pt idx="132">
                  <c:v>39826</c:v>
                </c:pt>
                <c:pt idx="133">
                  <c:v>39827</c:v>
                </c:pt>
                <c:pt idx="134">
                  <c:v>39828</c:v>
                </c:pt>
                <c:pt idx="135">
                  <c:v>39829</c:v>
                </c:pt>
                <c:pt idx="136">
                  <c:v>39832</c:v>
                </c:pt>
                <c:pt idx="137">
                  <c:v>39833</c:v>
                </c:pt>
                <c:pt idx="138">
                  <c:v>39834</c:v>
                </c:pt>
                <c:pt idx="139">
                  <c:v>39835</c:v>
                </c:pt>
                <c:pt idx="140">
                  <c:v>39836</c:v>
                </c:pt>
                <c:pt idx="141">
                  <c:v>39839</c:v>
                </c:pt>
                <c:pt idx="142">
                  <c:v>39840</c:v>
                </c:pt>
                <c:pt idx="143">
                  <c:v>39841</c:v>
                </c:pt>
                <c:pt idx="144">
                  <c:v>39842</c:v>
                </c:pt>
                <c:pt idx="145">
                  <c:v>39843</c:v>
                </c:pt>
                <c:pt idx="146">
                  <c:v>39847</c:v>
                </c:pt>
                <c:pt idx="147">
                  <c:v>39848</c:v>
                </c:pt>
                <c:pt idx="148">
                  <c:v>39849</c:v>
                </c:pt>
                <c:pt idx="149">
                  <c:v>39850</c:v>
                </c:pt>
                <c:pt idx="150">
                  <c:v>39853</c:v>
                </c:pt>
                <c:pt idx="151">
                  <c:v>39854</c:v>
                </c:pt>
                <c:pt idx="152">
                  <c:v>39855</c:v>
                </c:pt>
                <c:pt idx="153">
                  <c:v>39856</c:v>
                </c:pt>
                <c:pt idx="154">
                  <c:v>39857</c:v>
                </c:pt>
                <c:pt idx="155">
                  <c:v>39860</c:v>
                </c:pt>
                <c:pt idx="156">
                  <c:v>39861</c:v>
                </c:pt>
                <c:pt idx="157">
                  <c:v>39862</c:v>
                </c:pt>
                <c:pt idx="158">
                  <c:v>39863</c:v>
                </c:pt>
                <c:pt idx="159">
                  <c:v>39864</c:v>
                </c:pt>
                <c:pt idx="160">
                  <c:v>39867</c:v>
                </c:pt>
                <c:pt idx="161">
                  <c:v>39868</c:v>
                </c:pt>
                <c:pt idx="162">
                  <c:v>39869</c:v>
                </c:pt>
                <c:pt idx="163">
                  <c:v>39870</c:v>
                </c:pt>
                <c:pt idx="164">
                  <c:v>39871</c:v>
                </c:pt>
                <c:pt idx="165">
                  <c:v>39874</c:v>
                </c:pt>
                <c:pt idx="166">
                  <c:v>39875</c:v>
                </c:pt>
                <c:pt idx="167">
                  <c:v>39876</c:v>
                </c:pt>
                <c:pt idx="168">
                  <c:v>39877</c:v>
                </c:pt>
                <c:pt idx="169">
                  <c:v>39878</c:v>
                </c:pt>
                <c:pt idx="170">
                  <c:v>39881</c:v>
                </c:pt>
                <c:pt idx="171">
                  <c:v>39882</c:v>
                </c:pt>
                <c:pt idx="172">
                  <c:v>39883</c:v>
                </c:pt>
                <c:pt idx="173">
                  <c:v>39884</c:v>
                </c:pt>
                <c:pt idx="174">
                  <c:v>39885</c:v>
                </c:pt>
                <c:pt idx="175">
                  <c:v>39889</c:v>
                </c:pt>
                <c:pt idx="176">
                  <c:v>39890</c:v>
                </c:pt>
                <c:pt idx="177">
                  <c:v>39891</c:v>
                </c:pt>
                <c:pt idx="178">
                  <c:v>39892</c:v>
                </c:pt>
                <c:pt idx="179">
                  <c:v>39895</c:v>
                </c:pt>
                <c:pt idx="180">
                  <c:v>39896</c:v>
                </c:pt>
                <c:pt idx="181">
                  <c:v>39897</c:v>
                </c:pt>
                <c:pt idx="182">
                  <c:v>39898</c:v>
                </c:pt>
                <c:pt idx="183">
                  <c:v>39899</c:v>
                </c:pt>
                <c:pt idx="184">
                  <c:v>39902</c:v>
                </c:pt>
                <c:pt idx="185">
                  <c:v>39903</c:v>
                </c:pt>
                <c:pt idx="186">
                  <c:v>39904</c:v>
                </c:pt>
                <c:pt idx="187">
                  <c:v>39905</c:v>
                </c:pt>
                <c:pt idx="188">
                  <c:v>39906</c:v>
                </c:pt>
                <c:pt idx="189">
                  <c:v>39909</c:v>
                </c:pt>
                <c:pt idx="190">
                  <c:v>39910</c:v>
                </c:pt>
                <c:pt idx="191">
                  <c:v>39911</c:v>
                </c:pt>
                <c:pt idx="192">
                  <c:v>39916</c:v>
                </c:pt>
                <c:pt idx="193">
                  <c:v>39917</c:v>
                </c:pt>
                <c:pt idx="194">
                  <c:v>39918</c:v>
                </c:pt>
                <c:pt idx="195">
                  <c:v>39919</c:v>
                </c:pt>
                <c:pt idx="196">
                  <c:v>39920</c:v>
                </c:pt>
                <c:pt idx="197">
                  <c:v>39923</c:v>
                </c:pt>
                <c:pt idx="198">
                  <c:v>39924</c:v>
                </c:pt>
                <c:pt idx="199">
                  <c:v>39925</c:v>
                </c:pt>
                <c:pt idx="200">
                  <c:v>39926</c:v>
                </c:pt>
                <c:pt idx="201">
                  <c:v>39927</c:v>
                </c:pt>
                <c:pt idx="202">
                  <c:v>39930</c:v>
                </c:pt>
                <c:pt idx="203">
                  <c:v>39931</c:v>
                </c:pt>
                <c:pt idx="204">
                  <c:v>39932</c:v>
                </c:pt>
                <c:pt idx="205">
                  <c:v>39933</c:v>
                </c:pt>
                <c:pt idx="206">
                  <c:v>39937</c:v>
                </c:pt>
                <c:pt idx="207">
                  <c:v>39938</c:v>
                </c:pt>
                <c:pt idx="208">
                  <c:v>39939</c:v>
                </c:pt>
                <c:pt idx="209">
                  <c:v>39940</c:v>
                </c:pt>
                <c:pt idx="210">
                  <c:v>39941</c:v>
                </c:pt>
                <c:pt idx="211">
                  <c:v>39944</c:v>
                </c:pt>
                <c:pt idx="212">
                  <c:v>39945</c:v>
                </c:pt>
                <c:pt idx="213">
                  <c:v>39946</c:v>
                </c:pt>
                <c:pt idx="214">
                  <c:v>39947</c:v>
                </c:pt>
                <c:pt idx="215">
                  <c:v>39948</c:v>
                </c:pt>
                <c:pt idx="216">
                  <c:v>39951</c:v>
                </c:pt>
                <c:pt idx="217">
                  <c:v>39952</c:v>
                </c:pt>
                <c:pt idx="218">
                  <c:v>39953</c:v>
                </c:pt>
                <c:pt idx="219">
                  <c:v>39954</c:v>
                </c:pt>
                <c:pt idx="220">
                  <c:v>39955</c:v>
                </c:pt>
                <c:pt idx="221">
                  <c:v>39958</c:v>
                </c:pt>
                <c:pt idx="222">
                  <c:v>39959</c:v>
                </c:pt>
                <c:pt idx="223">
                  <c:v>39960</c:v>
                </c:pt>
                <c:pt idx="224">
                  <c:v>39961</c:v>
                </c:pt>
                <c:pt idx="225">
                  <c:v>39962</c:v>
                </c:pt>
                <c:pt idx="226">
                  <c:v>39965</c:v>
                </c:pt>
                <c:pt idx="227">
                  <c:v>39966</c:v>
                </c:pt>
                <c:pt idx="228">
                  <c:v>39967</c:v>
                </c:pt>
                <c:pt idx="229">
                  <c:v>39968</c:v>
                </c:pt>
                <c:pt idx="230">
                  <c:v>39969</c:v>
                </c:pt>
                <c:pt idx="231">
                  <c:v>39972</c:v>
                </c:pt>
                <c:pt idx="232">
                  <c:v>39973</c:v>
                </c:pt>
                <c:pt idx="233">
                  <c:v>39974</c:v>
                </c:pt>
                <c:pt idx="234">
                  <c:v>39975</c:v>
                </c:pt>
                <c:pt idx="235">
                  <c:v>39976</c:v>
                </c:pt>
                <c:pt idx="236">
                  <c:v>39979</c:v>
                </c:pt>
                <c:pt idx="237">
                  <c:v>39980</c:v>
                </c:pt>
                <c:pt idx="238">
                  <c:v>39981</c:v>
                </c:pt>
                <c:pt idx="239">
                  <c:v>39982</c:v>
                </c:pt>
                <c:pt idx="240">
                  <c:v>39983</c:v>
                </c:pt>
                <c:pt idx="241">
                  <c:v>39986</c:v>
                </c:pt>
                <c:pt idx="242">
                  <c:v>39987</c:v>
                </c:pt>
                <c:pt idx="243">
                  <c:v>39988</c:v>
                </c:pt>
                <c:pt idx="244">
                  <c:v>39989</c:v>
                </c:pt>
                <c:pt idx="245">
                  <c:v>39990</c:v>
                </c:pt>
                <c:pt idx="246">
                  <c:v>39993</c:v>
                </c:pt>
                <c:pt idx="247">
                  <c:v>39994</c:v>
                </c:pt>
                <c:pt idx="248">
                  <c:v>39995</c:v>
                </c:pt>
                <c:pt idx="249">
                  <c:v>39996</c:v>
                </c:pt>
                <c:pt idx="250">
                  <c:v>39997</c:v>
                </c:pt>
                <c:pt idx="251">
                  <c:v>40000</c:v>
                </c:pt>
                <c:pt idx="252">
                  <c:v>40001</c:v>
                </c:pt>
                <c:pt idx="253">
                  <c:v>40002</c:v>
                </c:pt>
                <c:pt idx="254">
                  <c:v>40003</c:v>
                </c:pt>
                <c:pt idx="255">
                  <c:v>40004</c:v>
                </c:pt>
                <c:pt idx="256">
                  <c:v>40007</c:v>
                </c:pt>
                <c:pt idx="257">
                  <c:v>40008</c:v>
                </c:pt>
                <c:pt idx="258">
                  <c:v>40009</c:v>
                </c:pt>
                <c:pt idx="259">
                  <c:v>40010</c:v>
                </c:pt>
                <c:pt idx="260">
                  <c:v>40011</c:v>
                </c:pt>
                <c:pt idx="261">
                  <c:v>40014</c:v>
                </c:pt>
                <c:pt idx="262">
                  <c:v>40015</c:v>
                </c:pt>
                <c:pt idx="263">
                  <c:v>40016</c:v>
                </c:pt>
                <c:pt idx="264">
                  <c:v>40017</c:v>
                </c:pt>
                <c:pt idx="265">
                  <c:v>40018</c:v>
                </c:pt>
                <c:pt idx="266">
                  <c:v>40021</c:v>
                </c:pt>
                <c:pt idx="267">
                  <c:v>40022</c:v>
                </c:pt>
                <c:pt idx="268">
                  <c:v>40023</c:v>
                </c:pt>
                <c:pt idx="269">
                  <c:v>40024</c:v>
                </c:pt>
                <c:pt idx="270">
                  <c:v>40025</c:v>
                </c:pt>
                <c:pt idx="271">
                  <c:v>40028</c:v>
                </c:pt>
                <c:pt idx="272">
                  <c:v>40029</c:v>
                </c:pt>
                <c:pt idx="273">
                  <c:v>40030</c:v>
                </c:pt>
                <c:pt idx="274">
                  <c:v>40031</c:v>
                </c:pt>
                <c:pt idx="275">
                  <c:v>40032</c:v>
                </c:pt>
                <c:pt idx="276">
                  <c:v>40035</c:v>
                </c:pt>
                <c:pt idx="277">
                  <c:v>40036</c:v>
                </c:pt>
                <c:pt idx="278">
                  <c:v>40037</c:v>
                </c:pt>
                <c:pt idx="279">
                  <c:v>40038</c:v>
                </c:pt>
                <c:pt idx="280">
                  <c:v>40039</c:v>
                </c:pt>
                <c:pt idx="281">
                  <c:v>40042</c:v>
                </c:pt>
                <c:pt idx="282">
                  <c:v>40043</c:v>
                </c:pt>
                <c:pt idx="283">
                  <c:v>40044</c:v>
                </c:pt>
                <c:pt idx="284">
                  <c:v>40045</c:v>
                </c:pt>
                <c:pt idx="285">
                  <c:v>40046</c:v>
                </c:pt>
                <c:pt idx="286">
                  <c:v>40049</c:v>
                </c:pt>
                <c:pt idx="287">
                  <c:v>40050</c:v>
                </c:pt>
                <c:pt idx="288">
                  <c:v>40051</c:v>
                </c:pt>
                <c:pt idx="289">
                  <c:v>40052</c:v>
                </c:pt>
                <c:pt idx="290">
                  <c:v>40053</c:v>
                </c:pt>
                <c:pt idx="291">
                  <c:v>40056</c:v>
                </c:pt>
                <c:pt idx="292">
                  <c:v>40057</c:v>
                </c:pt>
                <c:pt idx="293">
                  <c:v>40058</c:v>
                </c:pt>
                <c:pt idx="294">
                  <c:v>40059</c:v>
                </c:pt>
                <c:pt idx="295">
                  <c:v>40060</c:v>
                </c:pt>
                <c:pt idx="296">
                  <c:v>40063</c:v>
                </c:pt>
                <c:pt idx="297">
                  <c:v>40064</c:v>
                </c:pt>
                <c:pt idx="298">
                  <c:v>40065</c:v>
                </c:pt>
                <c:pt idx="299">
                  <c:v>40066</c:v>
                </c:pt>
                <c:pt idx="300">
                  <c:v>40067</c:v>
                </c:pt>
                <c:pt idx="301">
                  <c:v>40070</c:v>
                </c:pt>
                <c:pt idx="302">
                  <c:v>40071</c:v>
                </c:pt>
                <c:pt idx="303">
                  <c:v>40073</c:v>
                </c:pt>
                <c:pt idx="304">
                  <c:v>40074</c:v>
                </c:pt>
                <c:pt idx="305">
                  <c:v>40077</c:v>
                </c:pt>
                <c:pt idx="306">
                  <c:v>40078</c:v>
                </c:pt>
                <c:pt idx="307">
                  <c:v>40079</c:v>
                </c:pt>
                <c:pt idx="308">
                  <c:v>40080</c:v>
                </c:pt>
                <c:pt idx="309">
                  <c:v>40081</c:v>
                </c:pt>
                <c:pt idx="310">
                  <c:v>40084</c:v>
                </c:pt>
                <c:pt idx="311">
                  <c:v>40085</c:v>
                </c:pt>
                <c:pt idx="312">
                  <c:v>40086</c:v>
                </c:pt>
                <c:pt idx="313">
                  <c:v>40087</c:v>
                </c:pt>
                <c:pt idx="314">
                  <c:v>40088</c:v>
                </c:pt>
                <c:pt idx="315">
                  <c:v>40091</c:v>
                </c:pt>
                <c:pt idx="316">
                  <c:v>40092</c:v>
                </c:pt>
                <c:pt idx="317">
                  <c:v>40093</c:v>
                </c:pt>
                <c:pt idx="318">
                  <c:v>40094</c:v>
                </c:pt>
                <c:pt idx="319">
                  <c:v>40095</c:v>
                </c:pt>
                <c:pt idx="320">
                  <c:v>40098</c:v>
                </c:pt>
                <c:pt idx="321">
                  <c:v>40099</c:v>
                </c:pt>
                <c:pt idx="322">
                  <c:v>40100</c:v>
                </c:pt>
                <c:pt idx="323">
                  <c:v>40101</c:v>
                </c:pt>
                <c:pt idx="324">
                  <c:v>40102</c:v>
                </c:pt>
                <c:pt idx="325">
                  <c:v>40105</c:v>
                </c:pt>
                <c:pt idx="326">
                  <c:v>40106</c:v>
                </c:pt>
                <c:pt idx="327">
                  <c:v>40107</c:v>
                </c:pt>
                <c:pt idx="328">
                  <c:v>40108</c:v>
                </c:pt>
                <c:pt idx="329">
                  <c:v>40109</c:v>
                </c:pt>
                <c:pt idx="330">
                  <c:v>40112</c:v>
                </c:pt>
                <c:pt idx="331">
                  <c:v>40113</c:v>
                </c:pt>
                <c:pt idx="332">
                  <c:v>40114</c:v>
                </c:pt>
                <c:pt idx="333">
                  <c:v>40115</c:v>
                </c:pt>
                <c:pt idx="334">
                  <c:v>40116</c:v>
                </c:pt>
                <c:pt idx="335">
                  <c:v>40120</c:v>
                </c:pt>
                <c:pt idx="336">
                  <c:v>40121</c:v>
                </c:pt>
                <c:pt idx="337">
                  <c:v>40122</c:v>
                </c:pt>
                <c:pt idx="338">
                  <c:v>40123</c:v>
                </c:pt>
                <c:pt idx="339">
                  <c:v>40126</c:v>
                </c:pt>
                <c:pt idx="340">
                  <c:v>40127</c:v>
                </c:pt>
                <c:pt idx="341">
                  <c:v>40128</c:v>
                </c:pt>
                <c:pt idx="342">
                  <c:v>40129</c:v>
                </c:pt>
                <c:pt idx="343">
                  <c:v>40130</c:v>
                </c:pt>
                <c:pt idx="344">
                  <c:v>40134</c:v>
                </c:pt>
                <c:pt idx="345">
                  <c:v>40135</c:v>
                </c:pt>
                <c:pt idx="346">
                  <c:v>40136</c:v>
                </c:pt>
                <c:pt idx="347">
                  <c:v>40137</c:v>
                </c:pt>
                <c:pt idx="348">
                  <c:v>40140</c:v>
                </c:pt>
                <c:pt idx="349">
                  <c:v>40141</c:v>
                </c:pt>
                <c:pt idx="350">
                  <c:v>40142</c:v>
                </c:pt>
                <c:pt idx="351">
                  <c:v>40143</c:v>
                </c:pt>
                <c:pt idx="352">
                  <c:v>40144</c:v>
                </c:pt>
                <c:pt idx="353">
                  <c:v>40147</c:v>
                </c:pt>
                <c:pt idx="354">
                  <c:v>40148</c:v>
                </c:pt>
                <c:pt idx="355">
                  <c:v>40149</c:v>
                </c:pt>
                <c:pt idx="356">
                  <c:v>40150</c:v>
                </c:pt>
                <c:pt idx="357">
                  <c:v>40151</c:v>
                </c:pt>
                <c:pt idx="358">
                  <c:v>40154</c:v>
                </c:pt>
                <c:pt idx="359">
                  <c:v>40155</c:v>
                </c:pt>
                <c:pt idx="360">
                  <c:v>40156</c:v>
                </c:pt>
                <c:pt idx="361">
                  <c:v>40157</c:v>
                </c:pt>
                <c:pt idx="362">
                  <c:v>40158</c:v>
                </c:pt>
                <c:pt idx="363">
                  <c:v>40161</c:v>
                </c:pt>
                <c:pt idx="364">
                  <c:v>40162</c:v>
                </c:pt>
                <c:pt idx="365">
                  <c:v>40163</c:v>
                </c:pt>
                <c:pt idx="366">
                  <c:v>40164</c:v>
                </c:pt>
                <c:pt idx="367">
                  <c:v>40165</c:v>
                </c:pt>
                <c:pt idx="368">
                  <c:v>40168</c:v>
                </c:pt>
                <c:pt idx="369">
                  <c:v>40169</c:v>
                </c:pt>
                <c:pt idx="370">
                  <c:v>40170</c:v>
                </c:pt>
                <c:pt idx="371">
                  <c:v>40171</c:v>
                </c:pt>
                <c:pt idx="372">
                  <c:v>40175</c:v>
                </c:pt>
                <c:pt idx="373">
                  <c:v>40176</c:v>
                </c:pt>
                <c:pt idx="374">
                  <c:v>40177</c:v>
                </c:pt>
                <c:pt idx="375">
                  <c:v>40178</c:v>
                </c:pt>
                <c:pt idx="376">
                  <c:v>40182</c:v>
                </c:pt>
                <c:pt idx="377">
                  <c:v>40183</c:v>
                </c:pt>
                <c:pt idx="378">
                  <c:v>40184</c:v>
                </c:pt>
                <c:pt idx="379">
                  <c:v>40185</c:v>
                </c:pt>
                <c:pt idx="380">
                  <c:v>40186</c:v>
                </c:pt>
                <c:pt idx="381">
                  <c:v>40189</c:v>
                </c:pt>
                <c:pt idx="382">
                  <c:v>40190</c:v>
                </c:pt>
                <c:pt idx="383">
                  <c:v>40191</c:v>
                </c:pt>
                <c:pt idx="384">
                  <c:v>40192</c:v>
                </c:pt>
                <c:pt idx="385">
                  <c:v>40193</c:v>
                </c:pt>
                <c:pt idx="386">
                  <c:v>40196</c:v>
                </c:pt>
                <c:pt idx="387">
                  <c:v>40197</c:v>
                </c:pt>
                <c:pt idx="388">
                  <c:v>40198</c:v>
                </c:pt>
                <c:pt idx="389">
                  <c:v>40199</c:v>
                </c:pt>
                <c:pt idx="390">
                  <c:v>40200</c:v>
                </c:pt>
                <c:pt idx="391">
                  <c:v>40203</c:v>
                </c:pt>
                <c:pt idx="392">
                  <c:v>40204</c:v>
                </c:pt>
                <c:pt idx="393">
                  <c:v>40205</c:v>
                </c:pt>
                <c:pt idx="394">
                  <c:v>40206</c:v>
                </c:pt>
                <c:pt idx="395">
                  <c:v>40207</c:v>
                </c:pt>
                <c:pt idx="396">
                  <c:v>40211</c:v>
                </c:pt>
                <c:pt idx="397">
                  <c:v>40212</c:v>
                </c:pt>
                <c:pt idx="398">
                  <c:v>40213</c:v>
                </c:pt>
                <c:pt idx="399">
                  <c:v>40214</c:v>
                </c:pt>
                <c:pt idx="400">
                  <c:v>40217</c:v>
                </c:pt>
                <c:pt idx="401">
                  <c:v>40218</c:v>
                </c:pt>
                <c:pt idx="402">
                  <c:v>40219</c:v>
                </c:pt>
                <c:pt idx="403">
                  <c:v>40220</c:v>
                </c:pt>
                <c:pt idx="404">
                  <c:v>40221</c:v>
                </c:pt>
                <c:pt idx="405">
                  <c:v>40224</c:v>
                </c:pt>
                <c:pt idx="406">
                  <c:v>40225</c:v>
                </c:pt>
                <c:pt idx="407">
                  <c:v>40226</c:v>
                </c:pt>
                <c:pt idx="408">
                  <c:v>40227</c:v>
                </c:pt>
                <c:pt idx="409">
                  <c:v>40228</c:v>
                </c:pt>
                <c:pt idx="410">
                  <c:v>40231</c:v>
                </c:pt>
                <c:pt idx="411">
                  <c:v>40232</c:v>
                </c:pt>
                <c:pt idx="412">
                  <c:v>40233</c:v>
                </c:pt>
                <c:pt idx="413">
                  <c:v>40234</c:v>
                </c:pt>
                <c:pt idx="414">
                  <c:v>40235</c:v>
                </c:pt>
                <c:pt idx="415">
                  <c:v>40238</c:v>
                </c:pt>
                <c:pt idx="416">
                  <c:v>40239</c:v>
                </c:pt>
                <c:pt idx="417">
                  <c:v>40240</c:v>
                </c:pt>
                <c:pt idx="418">
                  <c:v>40241</c:v>
                </c:pt>
                <c:pt idx="419">
                  <c:v>40242</c:v>
                </c:pt>
                <c:pt idx="420">
                  <c:v>40245</c:v>
                </c:pt>
                <c:pt idx="421">
                  <c:v>40246</c:v>
                </c:pt>
                <c:pt idx="422">
                  <c:v>40247</c:v>
                </c:pt>
                <c:pt idx="423">
                  <c:v>40248</c:v>
                </c:pt>
                <c:pt idx="424">
                  <c:v>40249</c:v>
                </c:pt>
                <c:pt idx="425">
                  <c:v>40253</c:v>
                </c:pt>
                <c:pt idx="426">
                  <c:v>40254</c:v>
                </c:pt>
                <c:pt idx="427">
                  <c:v>40255</c:v>
                </c:pt>
                <c:pt idx="428">
                  <c:v>40256</c:v>
                </c:pt>
                <c:pt idx="429">
                  <c:v>40259</c:v>
                </c:pt>
                <c:pt idx="430">
                  <c:v>40260</c:v>
                </c:pt>
                <c:pt idx="431">
                  <c:v>40261</c:v>
                </c:pt>
                <c:pt idx="432">
                  <c:v>40262</c:v>
                </c:pt>
                <c:pt idx="433">
                  <c:v>40263</c:v>
                </c:pt>
                <c:pt idx="434">
                  <c:v>40266</c:v>
                </c:pt>
                <c:pt idx="435">
                  <c:v>40267</c:v>
                </c:pt>
                <c:pt idx="436">
                  <c:v>40268</c:v>
                </c:pt>
                <c:pt idx="437">
                  <c:v>40273</c:v>
                </c:pt>
                <c:pt idx="438">
                  <c:v>40274</c:v>
                </c:pt>
                <c:pt idx="439">
                  <c:v>40275</c:v>
                </c:pt>
                <c:pt idx="440">
                  <c:v>40276</c:v>
                </c:pt>
                <c:pt idx="441">
                  <c:v>40277</c:v>
                </c:pt>
                <c:pt idx="442">
                  <c:v>40280</c:v>
                </c:pt>
                <c:pt idx="443">
                  <c:v>40281</c:v>
                </c:pt>
                <c:pt idx="444">
                  <c:v>40282</c:v>
                </c:pt>
                <c:pt idx="445">
                  <c:v>40283</c:v>
                </c:pt>
                <c:pt idx="446">
                  <c:v>40284</c:v>
                </c:pt>
                <c:pt idx="447">
                  <c:v>40287</c:v>
                </c:pt>
                <c:pt idx="448">
                  <c:v>40288</c:v>
                </c:pt>
                <c:pt idx="449">
                  <c:v>40289</c:v>
                </c:pt>
                <c:pt idx="450">
                  <c:v>40290</c:v>
                </c:pt>
                <c:pt idx="451">
                  <c:v>40291</c:v>
                </c:pt>
                <c:pt idx="452">
                  <c:v>40294</c:v>
                </c:pt>
                <c:pt idx="453">
                  <c:v>40295</c:v>
                </c:pt>
                <c:pt idx="454">
                  <c:v>40296</c:v>
                </c:pt>
                <c:pt idx="455">
                  <c:v>40297</c:v>
                </c:pt>
                <c:pt idx="456">
                  <c:v>40298</c:v>
                </c:pt>
                <c:pt idx="457">
                  <c:v>40301</c:v>
                </c:pt>
                <c:pt idx="458">
                  <c:v>40302</c:v>
                </c:pt>
                <c:pt idx="459">
                  <c:v>40303</c:v>
                </c:pt>
                <c:pt idx="460">
                  <c:v>40304</c:v>
                </c:pt>
                <c:pt idx="461">
                  <c:v>40305</c:v>
                </c:pt>
                <c:pt idx="462">
                  <c:v>40308</c:v>
                </c:pt>
                <c:pt idx="463">
                  <c:v>40309</c:v>
                </c:pt>
                <c:pt idx="464">
                  <c:v>40310</c:v>
                </c:pt>
                <c:pt idx="465">
                  <c:v>40311</c:v>
                </c:pt>
                <c:pt idx="466">
                  <c:v>40312</c:v>
                </c:pt>
                <c:pt idx="467">
                  <c:v>40315</c:v>
                </c:pt>
                <c:pt idx="468">
                  <c:v>40316</c:v>
                </c:pt>
                <c:pt idx="469">
                  <c:v>40317</c:v>
                </c:pt>
                <c:pt idx="470">
                  <c:v>40318</c:v>
                </c:pt>
                <c:pt idx="471">
                  <c:v>40319</c:v>
                </c:pt>
                <c:pt idx="472">
                  <c:v>40322</c:v>
                </c:pt>
                <c:pt idx="473">
                  <c:v>40323</c:v>
                </c:pt>
                <c:pt idx="474">
                  <c:v>40324</c:v>
                </c:pt>
                <c:pt idx="475">
                  <c:v>40325</c:v>
                </c:pt>
                <c:pt idx="476">
                  <c:v>40326</c:v>
                </c:pt>
                <c:pt idx="477">
                  <c:v>40329</c:v>
                </c:pt>
                <c:pt idx="478">
                  <c:v>40330</c:v>
                </c:pt>
                <c:pt idx="479">
                  <c:v>40331</c:v>
                </c:pt>
                <c:pt idx="480">
                  <c:v>40332</c:v>
                </c:pt>
                <c:pt idx="481">
                  <c:v>40333</c:v>
                </c:pt>
                <c:pt idx="482">
                  <c:v>40336</c:v>
                </c:pt>
                <c:pt idx="483">
                  <c:v>40337</c:v>
                </c:pt>
                <c:pt idx="484">
                  <c:v>40338</c:v>
                </c:pt>
                <c:pt idx="485">
                  <c:v>40339</c:v>
                </c:pt>
                <c:pt idx="486">
                  <c:v>40340</c:v>
                </c:pt>
                <c:pt idx="487">
                  <c:v>40343</c:v>
                </c:pt>
                <c:pt idx="488">
                  <c:v>40344</c:v>
                </c:pt>
                <c:pt idx="489">
                  <c:v>40345</c:v>
                </c:pt>
                <c:pt idx="490">
                  <c:v>40346</c:v>
                </c:pt>
                <c:pt idx="491">
                  <c:v>40347</c:v>
                </c:pt>
                <c:pt idx="492">
                  <c:v>40350</c:v>
                </c:pt>
                <c:pt idx="493">
                  <c:v>40351</c:v>
                </c:pt>
                <c:pt idx="494">
                  <c:v>40352</c:v>
                </c:pt>
                <c:pt idx="495">
                  <c:v>40353</c:v>
                </c:pt>
                <c:pt idx="496">
                  <c:v>40354</c:v>
                </c:pt>
                <c:pt idx="497">
                  <c:v>40357</c:v>
                </c:pt>
                <c:pt idx="498">
                  <c:v>40358</c:v>
                </c:pt>
                <c:pt idx="499">
                  <c:v>40359</c:v>
                </c:pt>
                <c:pt idx="500">
                  <c:v>40360</c:v>
                </c:pt>
                <c:pt idx="501">
                  <c:v>40361</c:v>
                </c:pt>
                <c:pt idx="502">
                  <c:v>40362</c:v>
                </c:pt>
                <c:pt idx="503">
                  <c:v>40364</c:v>
                </c:pt>
                <c:pt idx="504">
                  <c:v>40365</c:v>
                </c:pt>
                <c:pt idx="505">
                  <c:v>40366</c:v>
                </c:pt>
                <c:pt idx="506">
                  <c:v>40367</c:v>
                </c:pt>
                <c:pt idx="507">
                  <c:v>40368</c:v>
                </c:pt>
                <c:pt idx="508">
                  <c:v>40371</c:v>
                </c:pt>
                <c:pt idx="509">
                  <c:v>40372</c:v>
                </c:pt>
                <c:pt idx="510">
                  <c:v>40373</c:v>
                </c:pt>
                <c:pt idx="511">
                  <c:v>40374</c:v>
                </c:pt>
                <c:pt idx="512">
                  <c:v>40375</c:v>
                </c:pt>
                <c:pt idx="513">
                  <c:v>40378</c:v>
                </c:pt>
                <c:pt idx="514">
                  <c:v>40379</c:v>
                </c:pt>
                <c:pt idx="515">
                  <c:v>40380</c:v>
                </c:pt>
                <c:pt idx="516">
                  <c:v>40381</c:v>
                </c:pt>
                <c:pt idx="517">
                  <c:v>40382</c:v>
                </c:pt>
                <c:pt idx="518">
                  <c:v>40385</c:v>
                </c:pt>
                <c:pt idx="519">
                  <c:v>40386</c:v>
                </c:pt>
                <c:pt idx="520">
                  <c:v>40387</c:v>
                </c:pt>
                <c:pt idx="521">
                  <c:v>40388</c:v>
                </c:pt>
                <c:pt idx="522">
                  <c:v>40389</c:v>
                </c:pt>
                <c:pt idx="523">
                  <c:v>40392</c:v>
                </c:pt>
                <c:pt idx="524">
                  <c:v>40393</c:v>
                </c:pt>
                <c:pt idx="525">
                  <c:v>40394</c:v>
                </c:pt>
                <c:pt idx="526">
                  <c:v>40395</c:v>
                </c:pt>
                <c:pt idx="527">
                  <c:v>40396</c:v>
                </c:pt>
                <c:pt idx="528">
                  <c:v>40399</c:v>
                </c:pt>
                <c:pt idx="529">
                  <c:v>40400</c:v>
                </c:pt>
                <c:pt idx="530">
                  <c:v>40401</c:v>
                </c:pt>
                <c:pt idx="531">
                  <c:v>40402</c:v>
                </c:pt>
                <c:pt idx="532">
                  <c:v>40403</c:v>
                </c:pt>
                <c:pt idx="533">
                  <c:v>40406</c:v>
                </c:pt>
                <c:pt idx="534">
                  <c:v>40407</c:v>
                </c:pt>
                <c:pt idx="535">
                  <c:v>40408</c:v>
                </c:pt>
                <c:pt idx="536">
                  <c:v>40409</c:v>
                </c:pt>
                <c:pt idx="537">
                  <c:v>40410</c:v>
                </c:pt>
                <c:pt idx="538">
                  <c:v>40413</c:v>
                </c:pt>
                <c:pt idx="539">
                  <c:v>40414</c:v>
                </c:pt>
                <c:pt idx="540">
                  <c:v>40415</c:v>
                </c:pt>
                <c:pt idx="541">
                  <c:v>40416</c:v>
                </c:pt>
                <c:pt idx="542">
                  <c:v>40417</c:v>
                </c:pt>
                <c:pt idx="543">
                  <c:v>40420</c:v>
                </c:pt>
                <c:pt idx="544">
                  <c:v>40421</c:v>
                </c:pt>
                <c:pt idx="545">
                  <c:v>40422</c:v>
                </c:pt>
                <c:pt idx="546">
                  <c:v>40423</c:v>
                </c:pt>
                <c:pt idx="547">
                  <c:v>40424</c:v>
                </c:pt>
                <c:pt idx="548">
                  <c:v>40427</c:v>
                </c:pt>
                <c:pt idx="549">
                  <c:v>40428</c:v>
                </c:pt>
                <c:pt idx="550">
                  <c:v>40429</c:v>
                </c:pt>
                <c:pt idx="551">
                  <c:v>40430</c:v>
                </c:pt>
                <c:pt idx="552">
                  <c:v>40431</c:v>
                </c:pt>
                <c:pt idx="553">
                  <c:v>40434</c:v>
                </c:pt>
                <c:pt idx="554">
                  <c:v>40435</c:v>
                </c:pt>
                <c:pt idx="555">
                  <c:v>40436</c:v>
                </c:pt>
                <c:pt idx="556">
                  <c:v>40441</c:v>
                </c:pt>
                <c:pt idx="557">
                  <c:v>40442</c:v>
                </c:pt>
                <c:pt idx="558">
                  <c:v>40443</c:v>
                </c:pt>
                <c:pt idx="559">
                  <c:v>40444</c:v>
                </c:pt>
                <c:pt idx="560">
                  <c:v>40445</c:v>
                </c:pt>
                <c:pt idx="561">
                  <c:v>40448</c:v>
                </c:pt>
                <c:pt idx="562">
                  <c:v>40449</c:v>
                </c:pt>
                <c:pt idx="563">
                  <c:v>40450</c:v>
                </c:pt>
                <c:pt idx="564">
                  <c:v>40451</c:v>
                </c:pt>
                <c:pt idx="565">
                  <c:v>40452</c:v>
                </c:pt>
                <c:pt idx="566">
                  <c:v>40455</c:v>
                </c:pt>
                <c:pt idx="567">
                  <c:v>40456</c:v>
                </c:pt>
                <c:pt idx="568">
                  <c:v>40457</c:v>
                </c:pt>
                <c:pt idx="569">
                  <c:v>40458</c:v>
                </c:pt>
                <c:pt idx="570">
                  <c:v>40459</c:v>
                </c:pt>
                <c:pt idx="571">
                  <c:v>40462</c:v>
                </c:pt>
                <c:pt idx="572">
                  <c:v>40463</c:v>
                </c:pt>
                <c:pt idx="573">
                  <c:v>40464</c:v>
                </c:pt>
                <c:pt idx="574">
                  <c:v>40465</c:v>
                </c:pt>
                <c:pt idx="575">
                  <c:v>40466</c:v>
                </c:pt>
                <c:pt idx="576">
                  <c:v>40469</c:v>
                </c:pt>
                <c:pt idx="577">
                  <c:v>40470</c:v>
                </c:pt>
                <c:pt idx="578">
                  <c:v>40471</c:v>
                </c:pt>
                <c:pt idx="579">
                  <c:v>40472</c:v>
                </c:pt>
                <c:pt idx="580">
                  <c:v>40473</c:v>
                </c:pt>
                <c:pt idx="581">
                  <c:v>40476</c:v>
                </c:pt>
                <c:pt idx="582">
                  <c:v>40477</c:v>
                </c:pt>
                <c:pt idx="583">
                  <c:v>40478</c:v>
                </c:pt>
                <c:pt idx="584">
                  <c:v>40479</c:v>
                </c:pt>
                <c:pt idx="585">
                  <c:v>40480</c:v>
                </c:pt>
                <c:pt idx="586">
                  <c:v>40483</c:v>
                </c:pt>
                <c:pt idx="587">
                  <c:v>40485</c:v>
                </c:pt>
                <c:pt idx="588">
                  <c:v>40486</c:v>
                </c:pt>
                <c:pt idx="589">
                  <c:v>40487</c:v>
                </c:pt>
                <c:pt idx="590">
                  <c:v>40490</c:v>
                </c:pt>
                <c:pt idx="591">
                  <c:v>40491</c:v>
                </c:pt>
                <c:pt idx="592">
                  <c:v>40492</c:v>
                </c:pt>
                <c:pt idx="593">
                  <c:v>40493</c:v>
                </c:pt>
                <c:pt idx="594">
                  <c:v>40494</c:v>
                </c:pt>
                <c:pt idx="595">
                  <c:v>40498</c:v>
                </c:pt>
                <c:pt idx="596">
                  <c:v>40499</c:v>
                </c:pt>
                <c:pt idx="597">
                  <c:v>40500</c:v>
                </c:pt>
                <c:pt idx="598">
                  <c:v>40501</c:v>
                </c:pt>
                <c:pt idx="599">
                  <c:v>40504</c:v>
                </c:pt>
                <c:pt idx="600">
                  <c:v>40505</c:v>
                </c:pt>
                <c:pt idx="601">
                  <c:v>40506</c:v>
                </c:pt>
                <c:pt idx="602">
                  <c:v>40508</c:v>
                </c:pt>
                <c:pt idx="603">
                  <c:v>40511</c:v>
                </c:pt>
                <c:pt idx="604">
                  <c:v>40512</c:v>
                </c:pt>
                <c:pt idx="605">
                  <c:v>40513</c:v>
                </c:pt>
                <c:pt idx="606">
                  <c:v>40514</c:v>
                </c:pt>
                <c:pt idx="607">
                  <c:v>40515</c:v>
                </c:pt>
                <c:pt idx="608">
                  <c:v>40518</c:v>
                </c:pt>
                <c:pt idx="609">
                  <c:v>40519</c:v>
                </c:pt>
                <c:pt idx="610">
                  <c:v>40520</c:v>
                </c:pt>
                <c:pt idx="611">
                  <c:v>40521</c:v>
                </c:pt>
                <c:pt idx="612">
                  <c:v>40522</c:v>
                </c:pt>
                <c:pt idx="613">
                  <c:v>40525</c:v>
                </c:pt>
                <c:pt idx="614">
                  <c:v>40526</c:v>
                </c:pt>
                <c:pt idx="615">
                  <c:v>40527</c:v>
                </c:pt>
                <c:pt idx="616">
                  <c:v>40528</c:v>
                </c:pt>
                <c:pt idx="617">
                  <c:v>40529</c:v>
                </c:pt>
                <c:pt idx="618">
                  <c:v>40532</c:v>
                </c:pt>
                <c:pt idx="619">
                  <c:v>40533</c:v>
                </c:pt>
                <c:pt idx="620">
                  <c:v>40534</c:v>
                </c:pt>
                <c:pt idx="621">
                  <c:v>40535</c:v>
                </c:pt>
                <c:pt idx="622">
                  <c:v>40536</c:v>
                </c:pt>
                <c:pt idx="623">
                  <c:v>40539</c:v>
                </c:pt>
                <c:pt idx="624">
                  <c:v>40540</c:v>
                </c:pt>
                <c:pt idx="625">
                  <c:v>40541</c:v>
                </c:pt>
                <c:pt idx="626">
                  <c:v>40542</c:v>
                </c:pt>
                <c:pt idx="627">
                  <c:v>40543</c:v>
                </c:pt>
                <c:pt idx="628">
                  <c:v>40546</c:v>
                </c:pt>
                <c:pt idx="629">
                  <c:v>40547</c:v>
                </c:pt>
                <c:pt idx="630">
                  <c:v>40548</c:v>
                </c:pt>
                <c:pt idx="631">
                  <c:v>40549</c:v>
                </c:pt>
                <c:pt idx="632">
                  <c:v>40550</c:v>
                </c:pt>
                <c:pt idx="633">
                  <c:v>40553</c:v>
                </c:pt>
                <c:pt idx="634">
                  <c:v>40554</c:v>
                </c:pt>
                <c:pt idx="635">
                  <c:v>40555</c:v>
                </c:pt>
                <c:pt idx="636">
                  <c:v>40556</c:v>
                </c:pt>
                <c:pt idx="637">
                  <c:v>40557</c:v>
                </c:pt>
                <c:pt idx="638">
                  <c:v>40560</c:v>
                </c:pt>
                <c:pt idx="639">
                  <c:v>40561</c:v>
                </c:pt>
                <c:pt idx="640">
                  <c:v>40562</c:v>
                </c:pt>
                <c:pt idx="641">
                  <c:v>40563</c:v>
                </c:pt>
                <c:pt idx="642">
                  <c:v>40564</c:v>
                </c:pt>
                <c:pt idx="643">
                  <c:v>40567</c:v>
                </c:pt>
                <c:pt idx="644">
                  <c:v>40568</c:v>
                </c:pt>
                <c:pt idx="645">
                  <c:v>40569</c:v>
                </c:pt>
                <c:pt idx="646">
                  <c:v>40570</c:v>
                </c:pt>
                <c:pt idx="647">
                  <c:v>40571</c:v>
                </c:pt>
                <c:pt idx="648">
                  <c:v>40574</c:v>
                </c:pt>
                <c:pt idx="649">
                  <c:v>40575</c:v>
                </c:pt>
                <c:pt idx="650">
                  <c:v>40576</c:v>
                </c:pt>
                <c:pt idx="651">
                  <c:v>40577</c:v>
                </c:pt>
                <c:pt idx="652">
                  <c:v>40578</c:v>
                </c:pt>
                <c:pt idx="653">
                  <c:v>40582</c:v>
                </c:pt>
                <c:pt idx="654">
                  <c:v>40583</c:v>
                </c:pt>
                <c:pt idx="655">
                  <c:v>40584</c:v>
                </c:pt>
                <c:pt idx="656">
                  <c:v>40585</c:v>
                </c:pt>
                <c:pt idx="657">
                  <c:v>40588</c:v>
                </c:pt>
                <c:pt idx="658">
                  <c:v>40589</c:v>
                </c:pt>
                <c:pt idx="659">
                  <c:v>40590</c:v>
                </c:pt>
                <c:pt idx="660">
                  <c:v>40591</c:v>
                </c:pt>
                <c:pt idx="661">
                  <c:v>40592</c:v>
                </c:pt>
                <c:pt idx="662">
                  <c:v>40595</c:v>
                </c:pt>
                <c:pt idx="663">
                  <c:v>40596</c:v>
                </c:pt>
                <c:pt idx="664">
                  <c:v>40597</c:v>
                </c:pt>
                <c:pt idx="665">
                  <c:v>40598</c:v>
                </c:pt>
                <c:pt idx="666">
                  <c:v>40599</c:v>
                </c:pt>
                <c:pt idx="667">
                  <c:v>40602</c:v>
                </c:pt>
                <c:pt idx="668">
                  <c:v>40603</c:v>
                </c:pt>
                <c:pt idx="669">
                  <c:v>40604</c:v>
                </c:pt>
                <c:pt idx="670">
                  <c:v>40605</c:v>
                </c:pt>
                <c:pt idx="671">
                  <c:v>40606</c:v>
                </c:pt>
                <c:pt idx="672">
                  <c:v>40609</c:v>
                </c:pt>
                <c:pt idx="673">
                  <c:v>40610</c:v>
                </c:pt>
                <c:pt idx="674">
                  <c:v>40611</c:v>
                </c:pt>
                <c:pt idx="675">
                  <c:v>40612</c:v>
                </c:pt>
                <c:pt idx="676">
                  <c:v>40613</c:v>
                </c:pt>
                <c:pt idx="677">
                  <c:v>40616</c:v>
                </c:pt>
                <c:pt idx="678">
                  <c:v>40617</c:v>
                </c:pt>
                <c:pt idx="679">
                  <c:v>40618</c:v>
                </c:pt>
                <c:pt idx="680">
                  <c:v>40619</c:v>
                </c:pt>
                <c:pt idx="681">
                  <c:v>40620</c:v>
                </c:pt>
                <c:pt idx="682">
                  <c:v>40624</c:v>
                </c:pt>
                <c:pt idx="683">
                  <c:v>40625</c:v>
                </c:pt>
                <c:pt idx="684">
                  <c:v>40626</c:v>
                </c:pt>
                <c:pt idx="685">
                  <c:v>40627</c:v>
                </c:pt>
                <c:pt idx="686">
                  <c:v>40630</c:v>
                </c:pt>
                <c:pt idx="687">
                  <c:v>40631</c:v>
                </c:pt>
                <c:pt idx="688">
                  <c:v>40632</c:v>
                </c:pt>
                <c:pt idx="689">
                  <c:v>40633</c:v>
                </c:pt>
                <c:pt idx="690">
                  <c:v>40634</c:v>
                </c:pt>
                <c:pt idx="691">
                  <c:v>40637</c:v>
                </c:pt>
                <c:pt idx="692">
                  <c:v>40638</c:v>
                </c:pt>
                <c:pt idx="693">
                  <c:v>40639</c:v>
                </c:pt>
                <c:pt idx="694">
                  <c:v>40640</c:v>
                </c:pt>
                <c:pt idx="695">
                  <c:v>40641</c:v>
                </c:pt>
                <c:pt idx="696">
                  <c:v>40644</c:v>
                </c:pt>
                <c:pt idx="697">
                  <c:v>40645</c:v>
                </c:pt>
                <c:pt idx="698">
                  <c:v>40646</c:v>
                </c:pt>
                <c:pt idx="699">
                  <c:v>40647</c:v>
                </c:pt>
                <c:pt idx="700">
                  <c:v>40648</c:v>
                </c:pt>
                <c:pt idx="701">
                  <c:v>40651</c:v>
                </c:pt>
                <c:pt idx="702">
                  <c:v>40652</c:v>
                </c:pt>
                <c:pt idx="703">
                  <c:v>40653</c:v>
                </c:pt>
                <c:pt idx="704">
                  <c:v>40658</c:v>
                </c:pt>
                <c:pt idx="705">
                  <c:v>40659</c:v>
                </c:pt>
                <c:pt idx="706">
                  <c:v>40660</c:v>
                </c:pt>
                <c:pt idx="707">
                  <c:v>40661</c:v>
                </c:pt>
                <c:pt idx="708">
                  <c:v>40662</c:v>
                </c:pt>
                <c:pt idx="709">
                  <c:v>40665</c:v>
                </c:pt>
                <c:pt idx="710">
                  <c:v>40666</c:v>
                </c:pt>
                <c:pt idx="711">
                  <c:v>40667</c:v>
                </c:pt>
                <c:pt idx="712">
                  <c:v>40668</c:v>
                </c:pt>
                <c:pt idx="713">
                  <c:v>40669</c:v>
                </c:pt>
                <c:pt idx="714">
                  <c:v>40672</c:v>
                </c:pt>
                <c:pt idx="715">
                  <c:v>40673</c:v>
                </c:pt>
                <c:pt idx="716">
                  <c:v>40674</c:v>
                </c:pt>
                <c:pt idx="717">
                  <c:v>40675</c:v>
                </c:pt>
                <c:pt idx="718">
                  <c:v>40676</c:v>
                </c:pt>
                <c:pt idx="719">
                  <c:v>40679</c:v>
                </c:pt>
                <c:pt idx="720">
                  <c:v>40680</c:v>
                </c:pt>
                <c:pt idx="721">
                  <c:v>40681</c:v>
                </c:pt>
                <c:pt idx="722">
                  <c:v>40682</c:v>
                </c:pt>
                <c:pt idx="723">
                  <c:v>40683</c:v>
                </c:pt>
                <c:pt idx="724">
                  <c:v>40686</c:v>
                </c:pt>
                <c:pt idx="725">
                  <c:v>40687</c:v>
                </c:pt>
                <c:pt idx="726">
                  <c:v>40688</c:v>
                </c:pt>
                <c:pt idx="727">
                  <c:v>40689</c:v>
                </c:pt>
                <c:pt idx="728">
                  <c:v>40690</c:v>
                </c:pt>
                <c:pt idx="729">
                  <c:v>40693</c:v>
                </c:pt>
                <c:pt idx="730">
                  <c:v>40694</c:v>
                </c:pt>
                <c:pt idx="731">
                  <c:v>40695</c:v>
                </c:pt>
                <c:pt idx="732">
                  <c:v>40696</c:v>
                </c:pt>
                <c:pt idx="733">
                  <c:v>40697</c:v>
                </c:pt>
                <c:pt idx="734">
                  <c:v>40700</c:v>
                </c:pt>
                <c:pt idx="735">
                  <c:v>40701</c:v>
                </c:pt>
                <c:pt idx="736">
                  <c:v>40702</c:v>
                </c:pt>
                <c:pt idx="737">
                  <c:v>40703</c:v>
                </c:pt>
                <c:pt idx="738">
                  <c:v>40704</c:v>
                </c:pt>
                <c:pt idx="739">
                  <c:v>40707</c:v>
                </c:pt>
                <c:pt idx="740">
                  <c:v>40708</c:v>
                </c:pt>
                <c:pt idx="741">
                  <c:v>40709</c:v>
                </c:pt>
                <c:pt idx="742">
                  <c:v>40710</c:v>
                </c:pt>
                <c:pt idx="743">
                  <c:v>40711</c:v>
                </c:pt>
                <c:pt idx="744">
                  <c:v>40714</c:v>
                </c:pt>
                <c:pt idx="745">
                  <c:v>40715</c:v>
                </c:pt>
                <c:pt idx="746">
                  <c:v>40716</c:v>
                </c:pt>
                <c:pt idx="747">
                  <c:v>40717</c:v>
                </c:pt>
                <c:pt idx="748">
                  <c:v>40718</c:v>
                </c:pt>
                <c:pt idx="749">
                  <c:v>40721</c:v>
                </c:pt>
                <c:pt idx="750">
                  <c:v>40722</c:v>
                </c:pt>
                <c:pt idx="751">
                  <c:v>40723</c:v>
                </c:pt>
                <c:pt idx="752">
                  <c:v>40724</c:v>
                </c:pt>
                <c:pt idx="753">
                  <c:v>40725</c:v>
                </c:pt>
                <c:pt idx="754">
                  <c:v>40728</c:v>
                </c:pt>
                <c:pt idx="755">
                  <c:v>40729</c:v>
                </c:pt>
                <c:pt idx="756">
                  <c:v>40730</c:v>
                </c:pt>
                <c:pt idx="757">
                  <c:v>40731</c:v>
                </c:pt>
                <c:pt idx="758">
                  <c:v>40732</c:v>
                </c:pt>
                <c:pt idx="759">
                  <c:v>40735</c:v>
                </c:pt>
                <c:pt idx="760">
                  <c:v>40736</c:v>
                </c:pt>
                <c:pt idx="761">
                  <c:v>40737</c:v>
                </c:pt>
                <c:pt idx="762">
                  <c:v>40738</c:v>
                </c:pt>
                <c:pt idx="763">
                  <c:v>40739</c:v>
                </c:pt>
                <c:pt idx="764">
                  <c:v>40742</c:v>
                </c:pt>
                <c:pt idx="765">
                  <c:v>40743</c:v>
                </c:pt>
                <c:pt idx="766">
                  <c:v>40744</c:v>
                </c:pt>
                <c:pt idx="767">
                  <c:v>40745</c:v>
                </c:pt>
                <c:pt idx="768">
                  <c:v>40746</c:v>
                </c:pt>
                <c:pt idx="769">
                  <c:v>40749</c:v>
                </c:pt>
                <c:pt idx="770">
                  <c:v>40750</c:v>
                </c:pt>
                <c:pt idx="771">
                  <c:v>40751</c:v>
                </c:pt>
                <c:pt idx="772">
                  <c:v>40752</c:v>
                </c:pt>
                <c:pt idx="773">
                  <c:v>40753</c:v>
                </c:pt>
                <c:pt idx="774">
                  <c:v>40756</c:v>
                </c:pt>
                <c:pt idx="775">
                  <c:v>40757</c:v>
                </c:pt>
                <c:pt idx="776">
                  <c:v>40758</c:v>
                </c:pt>
                <c:pt idx="777">
                  <c:v>40759</c:v>
                </c:pt>
                <c:pt idx="778">
                  <c:v>40760</c:v>
                </c:pt>
                <c:pt idx="779">
                  <c:v>40763</c:v>
                </c:pt>
                <c:pt idx="780">
                  <c:v>40764</c:v>
                </c:pt>
                <c:pt idx="781">
                  <c:v>40765</c:v>
                </c:pt>
                <c:pt idx="782">
                  <c:v>40766</c:v>
                </c:pt>
                <c:pt idx="783">
                  <c:v>40767</c:v>
                </c:pt>
                <c:pt idx="784">
                  <c:v>40770</c:v>
                </c:pt>
                <c:pt idx="785">
                  <c:v>40771</c:v>
                </c:pt>
                <c:pt idx="786">
                  <c:v>40772</c:v>
                </c:pt>
                <c:pt idx="787">
                  <c:v>40773</c:v>
                </c:pt>
                <c:pt idx="788">
                  <c:v>40774</c:v>
                </c:pt>
                <c:pt idx="789">
                  <c:v>40777</c:v>
                </c:pt>
                <c:pt idx="790">
                  <c:v>40778</c:v>
                </c:pt>
                <c:pt idx="791">
                  <c:v>40779</c:v>
                </c:pt>
                <c:pt idx="792">
                  <c:v>40780</c:v>
                </c:pt>
                <c:pt idx="793">
                  <c:v>40781</c:v>
                </c:pt>
                <c:pt idx="794">
                  <c:v>40784</c:v>
                </c:pt>
                <c:pt idx="795">
                  <c:v>40785</c:v>
                </c:pt>
                <c:pt idx="796">
                  <c:v>40786</c:v>
                </c:pt>
                <c:pt idx="797">
                  <c:v>40787</c:v>
                </c:pt>
                <c:pt idx="798">
                  <c:v>40788</c:v>
                </c:pt>
                <c:pt idx="799">
                  <c:v>40791</c:v>
                </c:pt>
                <c:pt idx="800">
                  <c:v>40792</c:v>
                </c:pt>
                <c:pt idx="801">
                  <c:v>40793</c:v>
                </c:pt>
                <c:pt idx="802">
                  <c:v>40794</c:v>
                </c:pt>
                <c:pt idx="803">
                  <c:v>40795</c:v>
                </c:pt>
                <c:pt idx="804">
                  <c:v>40798</c:v>
                </c:pt>
                <c:pt idx="805">
                  <c:v>40799</c:v>
                </c:pt>
                <c:pt idx="806">
                  <c:v>40800</c:v>
                </c:pt>
                <c:pt idx="807">
                  <c:v>40801</c:v>
                </c:pt>
                <c:pt idx="808">
                  <c:v>40805</c:v>
                </c:pt>
                <c:pt idx="809">
                  <c:v>40806</c:v>
                </c:pt>
                <c:pt idx="810">
                  <c:v>40807</c:v>
                </c:pt>
                <c:pt idx="811">
                  <c:v>40808</c:v>
                </c:pt>
                <c:pt idx="812">
                  <c:v>40809</c:v>
                </c:pt>
                <c:pt idx="813">
                  <c:v>40812</c:v>
                </c:pt>
                <c:pt idx="814">
                  <c:v>40813</c:v>
                </c:pt>
                <c:pt idx="815">
                  <c:v>40814</c:v>
                </c:pt>
                <c:pt idx="816">
                  <c:v>40815</c:v>
                </c:pt>
                <c:pt idx="817">
                  <c:v>40816</c:v>
                </c:pt>
                <c:pt idx="818">
                  <c:v>40819</c:v>
                </c:pt>
                <c:pt idx="819">
                  <c:v>40820</c:v>
                </c:pt>
                <c:pt idx="820">
                  <c:v>40821</c:v>
                </c:pt>
                <c:pt idx="821">
                  <c:v>40822</c:v>
                </c:pt>
                <c:pt idx="822">
                  <c:v>40823</c:v>
                </c:pt>
                <c:pt idx="823">
                  <c:v>40826</c:v>
                </c:pt>
                <c:pt idx="824">
                  <c:v>40827</c:v>
                </c:pt>
                <c:pt idx="825">
                  <c:v>40828</c:v>
                </c:pt>
                <c:pt idx="826">
                  <c:v>40829</c:v>
                </c:pt>
                <c:pt idx="827">
                  <c:v>40830</c:v>
                </c:pt>
                <c:pt idx="828">
                  <c:v>40833</c:v>
                </c:pt>
                <c:pt idx="829">
                  <c:v>40834</c:v>
                </c:pt>
                <c:pt idx="830">
                  <c:v>40835</c:v>
                </c:pt>
                <c:pt idx="831">
                  <c:v>40836</c:v>
                </c:pt>
                <c:pt idx="832">
                  <c:v>40837</c:v>
                </c:pt>
                <c:pt idx="833">
                  <c:v>40840</c:v>
                </c:pt>
                <c:pt idx="834">
                  <c:v>40841</c:v>
                </c:pt>
                <c:pt idx="835">
                  <c:v>40842</c:v>
                </c:pt>
                <c:pt idx="836">
                  <c:v>40843</c:v>
                </c:pt>
                <c:pt idx="837">
                  <c:v>40844</c:v>
                </c:pt>
                <c:pt idx="838">
                  <c:v>40847</c:v>
                </c:pt>
                <c:pt idx="839">
                  <c:v>40848</c:v>
                </c:pt>
                <c:pt idx="840">
                  <c:v>40850</c:v>
                </c:pt>
                <c:pt idx="841">
                  <c:v>40851</c:v>
                </c:pt>
                <c:pt idx="842">
                  <c:v>40854</c:v>
                </c:pt>
                <c:pt idx="843">
                  <c:v>40855</c:v>
                </c:pt>
                <c:pt idx="844">
                  <c:v>40856</c:v>
                </c:pt>
                <c:pt idx="845">
                  <c:v>40857</c:v>
                </c:pt>
                <c:pt idx="846">
                  <c:v>40858</c:v>
                </c:pt>
                <c:pt idx="847">
                  <c:v>40861</c:v>
                </c:pt>
                <c:pt idx="848">
                  <c:v>40862</c:v>
                </c:pt>
                <c:pt idx="849">
                  <c:v>40863</c:v>
                </c:pt>
                <c:pt idx="850">
                  <c:v>40864</c:v>
                </c:pt>
                <c:pt idx="851">
                  <c:v>40865</c:v>
                </c:pt>
                <c:pt idx="852">
                  <c:v>40869</c:v>
                </c:pt>
                <c:pt idx="853">
                  <c:v>40870</c:v>
                </c:pt>
                <c:pt idx="854">
                  <c:v>40871</c:v>
                </c:pt>
                <c:pt idx="855">
                  <c:v>40872</c:v>
                </c:pt>
                <c:pt idx="856">
                  <c:v>40875</c:v>
                </c:pt>
                <c:pt idx="857">
                  <c:v>40876</c:v>
                </c:pt>
                <c:pt idx="858">
                  <c:v>40877</c:v>
                </c:pt>
                <c:pt idx="859">
                  <c:v>40878</c:v>
                </c:pt>
                <c:pt idx="860">
                  <c:v>40879</c:v>
                </c:pt>
                <c:pt idx="861">
                  <c:v>40882</c:v>
                </c:pt>
                <c:pt idx="862">
                  <c:v>40883</c:v>
                </c:pt>
                <c:pt idx="863">
                  <c:v>40884</c:v>
                </c:pt>
                <c:pt idx="864">
                  <c:v>40885</c:v>
                </c:pt>
                <c:pt idx="865">
                  <c:v>40886</c:v>
                </c:pt>
                <c:pt idx="866">
                  <c:v>40890</c:v>
                </c:pt>
                <c:pt idx="867">
                  <c:v>40891</c:v>
                </c:pt>
                <c:pt idx="868">
                  <c:v>40892</c:v>
                </c:pt>
                <c:pt idx="869">
                  <c:v>40893</c:v>
                </c:pt>
                <c:pt idx="870">
                  <c:v>40896</c:v>
                </c:pt>
                <c:pt idx="871">
                  <c:v>40897</c:v>
                </c:pt>
                <c:pt idx="872">
                  <c:v>40898</c:v>
                </c:pt>
                <c:pt idx="873">
                  <c:v>40899</c:v>
                </c:pt>
                <c:pt idx="874">
                  <c:v>40900</c:v>
                </c:pt>
                <c:pt idx="875">
                  <c:v>40903</c:v>
                </c:pt>
                <c:pt idx="876">
                  <c:v>40904</c:v>
                </c:pt>
                <c:pt idx="877">
                  <c:v>40905</c:v>
                </c:pt>
                <c:pt idx="878">
                  <c:v>40906</c:v>
                </c:pt>
                <c:pt idx="879">
                  <c:v>40907</c:v>
                </c:pt>
                <c:pt idx="880">
                  <c:v>40910</c:v>
                </c:pt>
                <c:pt idx="881">
                  <c:v>40911</c:v>
                </c:pt>
                <c:pt idx="882">
                  <c:v>40912</c:v>
                </c:pt>
                <c:pt idx="883">
                  <c:v>40913</c:v>
                </c:pt>
                <c:pt idx="884">
                  <c:v>40914</c:v>
                </c:pt>
                <c:pt idx="885">
                  <c:v>40917</c:v>
                </c:pt>
                <c:pt idx="886">
                  <c:v>40918</c:v>
                </c:pt>
                <c:pt idx="887">
                  <c:v>40919</c:v>
                </c:pt>
                <c:pt idx="888">
                  <c:v>40920</c:v>
                </c:pt>
                <c:pt idx="889">
                  <c:v>40921</c:v>
                </c:pt>
                <c:pt idx="890">
                  <c:v>40924</c:v>
                </c:pt>
                <c:pt idx="891">
                  <c:v>40925</c:v>
                </c:pt>
                <c:pt idx="892">
                  <c:v>40926</c:v>
                </c:pt>
                <c:pt idx="893">
                  <c:v>40927</c:v>
                </c:pt>
                <c:pt idx="894">
                  <c:v>40928</c:v>
                </c:pt>
                <c:pt idx="895">
                  <c:v>40931</c:v>
                </c:pt>
                <c:pt idx="896">
                  <c:v>40932</c:v>
                </c:pt>
                <c:pt idx="897">
                  <c:v>40933</c:v>
                </c:pt>
                <c:pt idx="898">
                  <c:v>40934</c:v>
                </c:pt>
                <c:pt idx="899">
                  <c:v>40935</c:v>
                </c:pt>
                <c:pt idx="900">
                  <c:v>40938</c:v>
                </c:pt>
                <c:pt idx="901">
                  <c:v>40939</c:v>
                </c:pt>
                <c:pt idx="902">
                  <c:v>40940</c:v>
                </c:pt>
                <c:pt idx="903">
                  <c:v>40941</c:v>
                </c:pt>
                <c:pt idx="904">
                  <c:v>40942</c:v>
                </c:pt>
                <c:pt idx="905">
                  <c:v>40946</c:v>
                </c:pt>
                <c:pt idx="906">
                  <c:v>40947</c:v>
                </c:pt>
                <c:pt idx="907">
                  <c:v>40948</c:v>
                </c:pt>
                <c:pt idx="908">
                  <c:v>40949</c:v>
                </c:pt>
                <c:pt idx="909">
                  <c:v>40952</c:v>
                </c:pt>
                <c:pt idx="910">
                  <c:v>40953</c:v>
                </c:pt>
                <c:pt idx="911">
                  <c:v>40954</c:v>
                </c:pt>
                <c:pt idx="912">
                  <c:v>40955</c:v>
                </c:pt>
                <c:pt idx="913">
                  <c:v>40956</c:v>
                </c:pt>
                <c:pt idx="914">
                  <c:v>40959</c:v>
                </c:pt>
                <c:pt idx="915">
                  <c:v>40960</c:v>
                </c:pt>
                <c:pt idx="916">
                  <c:v>40961</c:v>
                </c:pt>
                <c:pt idx="917">
                  <c:v>40962</c:v>
                </c:pt>
                <c:pt idx="918">
                  <c:v>40963</c:v>
                </c:pt>
                <c:pt idx="919">
                  <c:v>40966</c:v>
                </c:pt>
                <c:pt idx="920">
                  <c:v>40967</c:v>
                </c:pt>
                <c:pt idx="921">
                  <c:v>40968</c:v>
                </c:pt>
                <c:pt idx="922">
                  <c:v>40969</c:v>
                </c:pt>
                <c:pt idx="923">
                  <c:v>40970</c:v>
                </c:pt>
                <c:pt idx="924">
                  <c:v>40973</c:v>
                </c:pt>
                <c:pt idx="925">
                  <c:v>40974</c:v>
                </c:pt>
                <c:pt idx="926">
                  <c:v>40975</c:v>
                </c:pt>
                <c:pt idx="927">
                  <c:v>40976</c:v>
                </c:pt>
                <c:pt idx="928">
                  <c:v>40977</c:v>
                </c:pt>
                <c:pt idx="929">
                  <c:v>40980</c:v>
                </c:pt>
                <c:pt idx="930">
                  <c:v>40981</c:v>
                </c:pt>
                <c:pt idx="931">
                  <c:v>40982</c:v>
                </c:pt>
                <c:pt idx="932">
                  <c:v>40983</c:v>
                </c:pt>
                <c:pt idx="933">
                  <c:v>40984</c:v>
                </c:pt>
                <c:pt idx="934">
                  <c:v>40988</c:v>
                </c:pt>
                <c:pt idx="935">
                  <c:v>40989</c:v>
                </c:pt>
                <c:pt idx="936">
                  <c:v>40990</c:v>
                </c:pt>
                <c:pt idx="937">
                  <c:v>40991</c:v>
                </c:pt>
                <c:pt idx="938">
                  <c:v>40994</c:v>
                </c:pt>
                <c:pt idx="939">
                  <c:v>40995</c:v>
                </c:pt>
                <c:pt idx="940">
                  <c:v>40996</c:v>
                </c:pt>
                <c:pt idx="941">
                  <c:v>40997</c:v>
                </c:pt>
                <c:pt idx="942">
                  <c:v>40998</c:v>
                </c:pt>
                <c:pt idx="943">
                  <c:v>41001</c:v>
                </c:pt>
                <c:pt idx="944">
                  <c:v>41002</c:v>
                </c:pt>
                <c:pt idx="945">
                  <c:v>41003</c:v>
                </c:pt>
                <c:pt idx="946">
                  <c:v>41008</c:v>
                </c:pt>
                <c:pt idx="947">
                  <c:v>41009</c:v>
                </c:pt>
                <c:pt idx="948">
                  <c:v>41010</c:v>
                </c:pt>
                <c:pt idx="949">
                  <c:v>41011</c:v>
                </c:pt>
                <c:pt idx="950">
                  <c:v>41012</c:v>
                </c:pt>
                <c:pt idx="951">
                  <c:v>41015</c:v>
                </c:pt>
                <c:pt idx="952">
                  <c:v>41016</c:v>
                </c:pt>
                <c:pt idx="953">
                  <c:v>41017</c:v>
                </c:pt>
                <c:pt idx="954">
                  <c:v>41018</c:v>
                </c:pt>
                <c:pt idx="955">
                  <c:v>41019</c:v>
                </c:pt>
                <c:pt idx="956">
                  <c:v>41022</c:v>
                </c:pt>
                <c:pt idx="957">
                  <c:v>41023</c:v>
                </c:pt>
                <c:pt idx="958">
                  <c:v>41024</c:v>
                </c:pt>
                <c:pt idx="959">
                  <c:v>41025</c:v>
                </c:pt>
                <c:pt idx="960">
                  <c:v>41026</c:v>
                </c:pt>
                <c:pt idx="961">
                  <c:v>41029</c:v>
                </c:pt>
                <c:pt idx="962">
                  <c:v>41031</c:v>
                </c:pt>
                <c:pt idx="963">
                  <c:v>41032</c:v>
                </c:pt>
                <c:pt idx="964">
                  <c:v>41033</c:v>
                </c:pt>
                <c:pt idx="965">
                  <c:v>41036</c:v>
                </c:pt>
                <c:pt idx="966">
                  <c:v>41037</c:v>
                </c:pt>
                <c:pt idx="967">
                  <c:v>41038</c:v>
                </c:pt>
                <c:pt idx="968">
                  <c:v>41039</c:v>
                </c:pt>
                <c:pt idx="969">
                  <c:v>41040</c:v>
                </c:pt>
                <c:pt idx="970">
                  <c:v>41043</c:v>
                </c:pt>
                <c:pt idx="971">
                  <c:v>41044</c:v>
                </c:pt>
                <c:pt idx="972">
                  <c:v>41045</c:v>
                </c:pt>
                <c:pt idx="973">
                  <c:v>41046</c:v>
                </c:pt>
                <c:pt idx="974">
                  <c:v>41047</c:v>
                </c:pt>
                <c:pt idx="975">
                  <c:v>41050</c:v>
                </c:pt>
                <c:pt idx="976">
                  <c:v>41051</c:v>
                </c:pt>
                <c:pt idx="977">
                  <c:v>41052</c:v>
                </c:pt>
                <c:pt idx="978">
                  <c:v>41053</c:v>
                </c:pt>
                <c:pt idx="979">
                  <c:v>41054</c:v>
                </c:pt>
                <c:pt idx="980">
                  <c:v>41057</c:v>
                </c:pt>
                <c:pt idx="981">
                  <c:v>41058</c:v>
                </c:pt>
                <c:pt idx="982">
                  <c:v>41059</c:v>
                </c:pt>
                <c:pt idx="983">
                  <c:v>41060</c:v>
                </c:pt>
                <c:pt idx="984">
                  <c:v>41061</c:v>
                </c:pt>
                <c:pt idx="985">
                  <c:v>41064</c:v>
                </c:pt>
                <c:pt idx="986">
                  <c:v>41065</c:v>
                </c:pt>
                <c:pt idx="987">
                  <c:v>41066</c:v>
                </c:pt>
                <c:pt idx="988">
                  <c:v>41067</c:v>
                </c:pt>
                <c:pt idx="989">
                  <c:v>41068</c:v>
                </c:pt>
                <c:pt idx="990">
                  <c:v>41071</c:v>
                </c:pt>
                <c:pt idx="991">
                  <c:v>41072</c:v>
                </c:pt>
                <c:pt idx="992">
                  <c:v>41073</c:v>
                </c:pt>
                <c:pt idx="993">
                  <c:v>41074</c:v>
                </c:pt>
                <c:pt idx="994">
                  <c:v>41075</c:v>
                </c:pt>
                <c:pt idx="995">
                  <c:v>41078</c:v>
                </c:pt>
                <c:pt idx="996">
                  <c:v>41079</c:v>
                </c:pt>
                <c:pt idx="997">
                  <c:v>41080</c:v>
                </c:pt>
                <c:pt idx="998">
                  <c:v>41081</c:v>
                </c:pt>
                <c:pt idx="999">
                  <c:v>41082</c:v>
                </c:pt>
                <c:pt idx="1000">
                  <c:v>41085</c:v>
                </c:pt>
                <c:pt idx="1001">
                  <c:v>41086</c:v>
                </c:pt>
                <c:pt idx="1002">
                  <c:v>41087</c:v>
                </c:pt>
                <c:pt idx="1003">
                  <c:v>41088</c:v>
                </c:pt>
                <c:pt idx="1004">
                  <c:v>41089</c:v>
                </c:pt>
                <c:pt idx="1005">
                  <c:v>41092</c:v>
                </c:pt>
                <c:pt idx="1006">
                  <c:v>41093</c:v>
                </c:pt>
                <c:pt idx="1007">
                  <c:v>41094</c:v>
                </c:pt>
                <c:pt idx="1008">
                  <c:v>41095</c:v>
                </c:pt>
                <c:pt idx="1009">
                  <c:v>41096</c:v>
                </c:pt>
                <c:pt idx="1010">
                  <c:v>41099</c:v>
                </c:pt>
                <c:pt idx="1011">
                  <c:v>41100</c:v>
                </c:pt>
                <c:pt idx="1012">
                  <c:v>41101</c:v>
                </c:pt>
                <c:pt idx="1013">
                  <c:v>41102</c:v>
                </c:pt>
                <c:pt idx="1014">
                  <c:v>41103</c:v>
                </c:pt>
                <c:pt idx="1015">
                  <c:v>41106</c:v>
                </c:pt>
                <c:pt idx="1016">
                  <c:v>41107</c:v>
                </c:pt>
                <c:pt idx="1017">
                  <c:v>41108</c:v>
                </c:pt>
                <c:pt idx="1018">
                  <c:v>41109</c:v>
                </c:pt>
                <c:pt idx="1019">
                  <c:v>41110</c:v>
                </c:pt>
                <c:pt idx="1020">
                  <c:v>41113</c:v>
                </c:pt>
                <c:pt idx="1021">
                  <c:v>41114</c:v>
                </c:pt>
                <c:pt idx="1022">
                  <c:v>41115</c:v>
                </c:pt>
                <c:pt idx="1023">
                  <c:v>41116</c:v>
                </c:pt>
                <c:pt idx="1024">
                  <c:v>41117</c:v>
                </c:pt>
                <c:pt idx="1025">
                  <c:v>41120</c:v>
                </c:pt>
                <c:pt idx="1026">
                  <c:v>41121</c:v>
                </c:pt>
                <c:pt idx="1027">
                  <c:v>41122</c:v>
                </c:pt>
                <c:pt idx="1028">
                  <c:v>41123</c:v>
                </c:pt>
                <c:pt idx="1029">
                  <c:v>41124</c:v>
                </c:pt>
                <c:pt idx="1030">
                  <c:v>41127</c:v>
                </c:pt>
                <c:pt idx="1031">
                  <c:v>41128</c:v>
                </c:pt>
                <c:pt idx="1032">
                  <c:v>41129</c:v>
                </c:pt>
                <c:pt idx="1033">
                  <c:v>41130</c:v>
                </c:pt>
                <c:pt idx="1034">
                  <c:v>41131</c:v>
                </c:pt>
                <c:pt idx="1035">
                  <c:v>41134</c:v>
                </c:pt>
                <c:pt idx="1036">
                  <c:v>41135</c:v>
                </c:pt>
                <c:pt idx="1037">
                  <c:v>41136</c:v>
                </c:pt>
                <c:pt idx="1038">
                  <c:v>41137</c:v>
                </c:pt>
                <c:pt idx="1039">
                  <c:v>41138</c:v>
                </c:pt>
                <c:pt idx="1040">
                  <c:v>41141</c:v>
                </c:pt>
                <c:pt idx="1041">
                  <c:v>41142</c:v>
                </c:pt>
                <c:pt idx="1042">
                  <c:v>41143</c:v>
                </c:pt>
                <c:pt idx="1043">
                  <c:v>41144</c:v>
                </c:pt>
                <c:pt idx="1044">
                  <c:v>41145</c:v>
                </c:pt>
                <c:pt idx="1045">
                  <c:v>41148</c:v>
                </c:pt>
                <c:pt idx="1046">
                  <c:v>41149</c:v>
                </c:pt>
                <c:pt idx="1047">
                  <c:v>41150</c:v>
                </c:pt>
                <c:pt idx="1048">
                  <c:v>41151</c:v>
                </c:pt>
                <c:pt idx="1049">
                  <c:v>41152</c:v>
                </c:pt>
                <c:pt idx="1050">
                  <c:v>41155</c:v>
                </c:pt>
                <c:pt idx="1051">
                  <c:v>41156</c:v>
                </c:pt>
                <c:pt idx="1052">
                  <c:v>41157</c:v>
                </c:pt>
                <c:pt idx="1053">
                  <c:v>41158</c:v>
                </c:pt>
                <c:pt idx="1054">
                  <c:v>41159</c:v>
                </c:pt>
                <c:pt idx="1055">
                  <c:v>41162</c:v>
                </c:pt>
                <c:pt idx="1056">
                  <c:v>41163</c:v>
                </c:pt>
                <c:pt idx="1057">
                  <c:v>41164</c:v>
                </c:pt>
                <c:pt idx="1058">
                  <c:v>41165</c:v>
                </c:pt>
                <c:pt idx="1059">
                  <c:v>41166</c:v>
                </c:pt>
                <c:pt idx="1060">
                  <c:v>41169</c:v>
                </c:pt>
                <c:pt idx="1061">
                  <c:v>41170</c:v>
                </c:pt>
                <c:pt idx="1062">
                  <c:v>41171</c:v>
                </c:pt>
                <c:pt idx="1063">
                  <c:v>41172</c:v>
                </c:pt>
                <c:pt idx="1064">
                  <c:v>41173</c:v>
                </c:pt>
                <c:pt idx="1065">
                  <c:v>41176</c:v>
                </c:pt>
                <c:pt idx="1066">
                  <c:v>41177</c:v>
                </c:pt>
                <c:pt idx="1067">
                  <c:v>41178</c:v>
                </c:pt>
                <c:pt idx="1068">
                  <c:v>41179</c:v>
                </c:pt>
                <c:pt idx="1069">
                  <c:v>41180</c:v>
                </c:pt>
                <c:pt idx="1070">
                  <c:v>41183</c:v>
                </c:pt>
                <c:pt idx="1071">
                  <c:v>41184</c:v>
                </c:pt>
                <c:pt idx="1072">
                  <c:v>41185</c:v>
                </c:pt>
                <c:pt idx="1073">
                  <c:v>41186</c:v>
                </c:pt>
                <c:pt idx="1074">
                  <c:v>41187</c:v>
                </c:pt>
                <c:pt idx="1075">
                  <c:v>41190</c:v>
                </c:pt>
                <c:pt idx="1076">
                  <c:v>41191</c:v>
                </c:pt>
                <c:pt idx="1077">
                  <c:v>41192</c:v>
                </c:pt>
                <c:pt idx="1078">
                  <c:v>41193</c:v>
                </c:pt>
                <c:pt idx="1079">
                  <c:v>41194</c:v>
                </c:pt>
                <c:pt idx="1080">
                  <c:v>41197</c:v>
                </c:pt>
                <c:pt idx="1081">
                  <c:v>41198</c:v>
                </c:pt>
                <c:pt idx="1082">
                  <c:v>41199</c:v>
                </c:pt>
                <c:pt idx="1083">
                  <c:v>41200</c:v>
                </c:pt>
                <c:pt idx="1084">
                  <c:v>41201</c:v>
                </c:pt>
                <c:pt idx="1085">
                  <c:v>41204</c:v>
                </c:pt>
                <c:pt idx="1086">
                  <c:v>41205</c:v>
                </c:pt>
                <c:pt idx="1087">
                  <c:v>41206</c:v>
                </c:pt>
                <c:pt idx="1088">
                  <c:v>41207</c:v>
                </c:pt>
                <c:pt idx="1089">
                  <c:v>41208</c:v>
                </c:pt>
                <c:pt idx="1090">
                  <c:v>41211</c:v>
                </c:pt>
                <c:pt idx="1091">
                  <c:v>41212</c:v>
                </c:pt>
                <c:pt idx="1092">
                  <c:v>41213</c:v>
                </c:pt>
                <c:pt idx="1093">
                  <c:v>41214</c:v>
                </c:pt>
                <c:pt idx="1094">
                  <c:v>41218</c:v>
                </c:pt>
                <c:pt idx="1095">
                  <c:v>41219</c:v>
                </c:pt>
                <c:pt idx="1096">
                  <c:v>41220</c:v>
                </c:pt>
                <c:pt idx="1097">
                  <c:v>41221</c:v>
                </c:pt>
                <c:pt idx="1098">
                  <c:v>41222</c:v>
                </c:pt>
                <c:pt idx="1099">
                  <c:v>41225</c:v>
                </c:pt>
                <c:pt idx="1100">
                  <c:v>41226</c:v>
                </c:pt>
                <c:pt idx="1101">
                  <c:v>41227</c:v>
                </c:pt>
                <c:pt idx="1102">
                  <c:v>41228</c:v>
                </c:pt>
                <c:pt idx="1103">
                  <c:v>41229</c:v>
                </c:pt>
                <c:pt idx="1104">
                  <c:v>41233</c:v>
                </c:pt>
                <c:pt idx="1105">
                  <c:v>41234</c:v>
                </c:pt>
                <c:pt idx="1106">
                  <c:v>41235</c:v>
                </c:pt>
                <c:pt idx="1107">
                  <c:v>41236</c:v>
                </c:pt>
                <c:pt idx="1108">
                  <c:v>41239</c:v>
                </c:pt>
                <c:pt idx="1109">
                  <c:v>41240</c:v>
                </c:pt>
                <c:pt idx="1110">
                  <c:v>41241</c:v>
                </c:pt>
                <c:pt idx="1111">
                  <c:v>41242</c:v>
                </c:pt>
                <c:pt idx="1112">
                  <c:v>41243</c:v>
                </c:pt>
                <c:pt idx="1113">
                  <c:v>41246</c:v>
                </c:pt>
                <c:pt idx="1114">
                  <c:v>41247</c:v>
                </c:pt>
                <c:pt idx="1115">
                  <c:v>41248</c:v>
                </c:pt>
                <c:pt idx="1116">
                  <c:v>41249</c:v>
                </c:pt>
                <c:pt idx="1117">
                  <c:v>41250</c:v>
                </c:pt>
                <c:pt idx="1118">
                  <c:v>41253</c:v>
                </c:pt>
                <c:pt idx="1119">
                  <c:v>41254</c:v>
                </c:pt>
                <c:pt idx="1120">
                  <c:v>41256</c:v>
                </c:pt>
                <c:pt idx="1121">
                  <c:v>41257</c:v>
                </c:pt>
                <c:pt idx="1122">
                  <c:v>41260</c:v>
                </c:pt>
                <c:pt idx="1123">
                  <c:v>41261</c:v>
                </c:pt>
                <c:pt idx="1124">
                  <c:v>41262</c:v>
                </c:pt>
                <c:pt idx="1125">
                  <c:v>41263</c:v>
                </c:pt>
                <c:pt idx="1126">
                  <c:v>41264</c:v>
                </c:pt>
                <c:pt idx="1127">
                  <c:v>41267</c:v>
                </c:pt>
                <c:pt idx="1128">
                  <c:v>41269</c:v>
                </c:pt>
                <c:pt idx="1129">
                  <c:v>41270</c:v>
                </c:pt>
                <c:pt idx="1130">
                  <c:v>41271</c:v>
                </c:pt>
                <c:pt idx="1131">
                  <c:v>41274</c:v>
                </c:pt>
                <c:pt idx="1132">
                  <c:v>41276</c:v>
                </c:pt>
                <c:pt idx="1133">
                  <c:v>41277</c:v>
                </c:pt>
                <c:pt idx="1134">
                  <c:v>41278</c:v>
                </c:pt>
                <c:pt idx="1135">
                  <c:v>41281</c:v>
                </c:pt>
                <c:pt idx="1136">
                  <c:v>41282</c:v>
                </c:pt>
                <c:pt idx="1137">
                  <c:v>41283</c:v>
                </c:pt>
                <c:pt idx="1138">
                  <c:v>41284</c:v>
                </c:pt>
                <c:pt idx="1139">
                  <c:v>41285</c:v>
                </c:pt>
                <c:pt idx="1140">
                  <c:v>41288</c:v>
                </c:pt>
                <c:pt idx="1141">
                  <c:v>41289</c:v>
                </c:pt>
                <c:pt idx="1142">
                  <c:v>41290</c:v>
                </c:pt>
                <c:pt idx="1143">
                  <c:v>41291</c:v>
                </c:pt>
                <c:pt idx="1144">
                  <c:v>41292</c:v>
                </c:pt>
                <c:pt idx="1145">
                  <c:v>41295</c:v>
                </c:pt>
                <c:pt idx="1146">
                  <c:v>41296</c:v>
                </c:pt>
                <c:pt idx="1147">
                  <c:v>41297</c:v>
                </c:pt>
                <c:pt idx="1148">
                  <c:v>41298</c:v>
                </c:pt>
                <c:pt idx="1149">
                  <c:v>41299</c:v>
                </c:pt>
                <c:pt idx="1150">
                  <c:v>41302</c:v>
                </c:pt>
                <c:pt idx="1151">
                  <c:v>41303</c:v>
                </c:pt>
                <c:pt idx="1152">
                  <c:v>41304</c:v>
                </c:pt>
                <c:pt idx="1153">
                  <c:v>41305</c:v>
                </c:pt>
                <c:pt idx="1154">
                  <c:v>41306</c:v>
                </c:pt>
                <c:pt idx="1155">
                  <c:v>41310</c:v>
                </c:pt>
                <c:pt idx="1156">
                  <c:v>41311</c:v>
                </c:pt>
                <c:pt idx="1157">
                  <c:v>41312</c:v>
                </c:pt>
                <c:pt idx="1158">
                  <c:v>41313</c:v>
                </c:pt>
                <c:pt idx="1159">
                  <c:v>41316</c:v>
                </c:pt>
                <c:pt idx="1160">
                  <c:v>41317</c:v>
                </c:pt>
                <c:pt idx="1161">
                  <c:v>41318</c:v>
                </c:pt>
                <c:pt idx="1162">
                  <c:v>41319</c:v>
                </c:pt>
                <c:pt idx="1163">
                  <c:v>41320</c:v>
                </c:pt>
                <c:pt idx="1164">
                  <c:v>41323</c:v>
                </c:pt>
                <c:pt idx="1165">
                  <c:v>41324</c:v>
                </c:pt>
                <c:pt idx="1166">
                  <c:v>41325</c:v>
                </c:pt>
                <c:pt idx="1167">
                  <c:v>41326</c:v>
                </c:pt>
                <c:pt idx="1168">
                  <c:v>41327</c:v>
                </c:pt>
                <c:pt idx="1169">
                  <c:v>41330</c:v>
                </c:pt>
                <c:pt idx="1170">
                  <c:v>41331</c:v>
                </c:pt>
                <c:pt idx="1171">
                  <c:v>41332</c:v>
                </c:pt>
                <c:pt idx="1172">
                  <c:v>41333</c:v>
                </c:pt>
                <c:pt idx="1173">
                  <c:v>41334</c:v>
                </c:pt>
                <c:pt idx="1174">
                  <c:v>41337</c:v>
                </c:pt>
                <c:pt idx="1175">
                  <c:v>41338</c:v>
                </c:pt>
                <c:pt idx="1176">
                  <c:v>41339</c:v>
                </c:pt>
                <c:pt idx="1177">
                  <c:v>41340</c:v>
                </c:pt>
                <c:pt idx="1178">
                  <c:v>41341</c:v>
                </c:pt>
                <c:pt idx="1179">
                  <c:v>41344</c:v>
                </c:pt>
                <c:pt idx="1180">
                  <c:v>41345</c:v>
                </c:pt>
                <c:pt idx="1181">
                  <c:v>41346</c:v>
                </c:pt>
                <c:pt idx="1182">
                  <c:v>41347</c:v>
                </c:pt>
                <c:pt idx="1183">
                  <c:v>41348</c:v>
                </c:pt>
                <c:pt idx="1184">
                  <c:v>41352</c:v>
                </c:pt>
                <c:pt idx="1185">
                  <c:v>41353</c:v>
                </c:pt>
                <c:pt idx="1186">
                  <c:v>41354</c:v>
                </c:pt>
                <c:pt idx="1187">
                  <c:v>41355</c:v>
                </c:pt>
                <c:pt idx="1188">
                  <c:v>41358</c:v>
                </c:pt>
                <c:pt idx="1189">
                  <c:v>41359</c:v>
                </c:pt>
                <c:pt idx="1190">
                  <c:v>41360</c:v>
                </c:pt>
                <c:pt idx="1191">
                  <c:v>41365</c:v>
                </c:pt>
                <c:pt idx="1192">
                  <c:v>41366</c:v>
                </c:pt>
                <c:pt idx="1193">
                  <c:v>41367</c:v>
                </c:pt>
                <c:pt idx="1194">
                  <c:v>41368</c:v>
                </c:pt>
                <c:pt idx="1195">
                  <c:v>41369</c:v>
                </c:pt>
                <c:pt idx="1196">
                  <c:v>41372</c:v>
                </c:pt>
                <c:pt idx="1197">
                  <c:v>41373</c:v>
                </c:pt>
                <c:pt idx="1198">
                  <c:v>41374</c:v>
                </c:pt>
                <c:pt idx="1199">
                  <c:v>41375</c:v>
                </c:pt>
                <c:pt idx="1200">
                  <c:v>41376</c:v>
                </c:pt>
                <c:pt idx="1201">
                  <c:v>41379</c:v>
                </c:pt>
                <c:pt idx="1202">
                  <c:v>41380</c:v>
                </c:pt>
                <c:pt idx="1203">
                  <c:v>41381</c:v>
                </c:pt>
                <c:pt idx="1204">
                  <c:v>41382</c:v>
                </c:pt>
                <c:pt idx="1205">
                  <c:v>41383</c:v>
                </c:pt>
                <c:pt idx="1206">
                  <c:v>41386</c:v>
                </c:pt>
                <c:pt idx="1207">
                  <c:v>41387</c:v>
                </c:pt>
                <c:pt idx="1208">
                  <c:v>41388</c:v>
                </c:pt>
                <c:pt idx="1209">
                  <c:v>41389</c:v>
                </c:pt>
                <c:pt idx="1210">
                  <c:v>41390</c:v>
                </c:pt>
                <c:pt idx="1211">
                  <c:v>41393</c:v>
                </c:pt>
                <c:pt idx="1212">
                  <c:v>41394</c:v>
                </c:pt>
                <c:pt idx="1213">
                  <c:v>41396</c:v>
                </c:pt>
                <c:pt idx="1214">
                  <c:v>41397</c:v>
                </c:pt>
                <c:pt idx="1215">
                  <c:v>41400</c:v>
                </c:pt>
                <c:pt idx="1216">
                  <c:v>41401</c:v>
                </c:pt>
                <c:pt idx="1217">
                  <c:v>41402</c:v>
                </c:pt>
                <c:pt idx="1218">
                  <c:v>41403</c:v>
                </c:pt>
                <c:pt idx="1219">
                  <c:v>41404</c:v>
                </c:pt>
                <c:pt idx="1220">
                  <c:v>41407</c:v>
                </c:pt>
                <c:pt idx="1221">
                  <c:v>41408</c:v>
                </c:pt>
                <c:pt idx="1222">
                  <c:v>41409</c:v>
                </c:pt>
                <c:pt idx="1223">
                  <c:v>41410</c:v>
                </c:pt>
                <c:pt idx="1224">
                  <c:v>41411</c:v>
                </c:pt>
                <c:pt idx="1225">
                  <c:v>41414</c:v>
                </c:pt>
                <c:pt idx="1226">
                  <c:v>41415</c:v>
                </c:pt>
                <c:pt idx="1227">
                  <c:v>41416</c:v>
                </c:pt>
                <c:pt idx="1228">
                  <c:v>41417</c:v>
                </c:pt>
                <c:pt idx="1229">
                  <c:v>41418</c:v>
                </c:pt>
                <c:pt idx="1230">
                  <c:v>41421</c:v>
                </c:pt>
                <c:pt idx="1231">
                  <c:v>41422</c:v>
                </c:pt>
                <c:pt idx="1232">
                  <c:v>41423</c:v>
                </c:pt>
                <c:pt idx="1233">
                  <c:v>41424</c:v>
                </c:pt>
                <c:pt idx="1234">
                  <c:v>41425</c:v>
                </c:pt>
                <c:pt idx="1235">
                  <c:v>41428</c:v>
                </c:pt>
                <c:pt idx="1236">
                  <c:v>41429</c:v>
                </c:pt>
                <c:pt idx="1237">
                  <c:v>41430</c:v>
                </c:pt>
                <c:pt idx="1238">
                  <c:v>41431</c:v>
                </c:pt>
                <c:pt idx="1239">
                  <c:v>41432</c:v>
                </c:pt>
                <c:pt idx="1240">
                  <c:v>41435</c:v>
                </c:pt>
                <c:pt idx="1241">
                  <c:v>41436</c:v>
                </c:pt>
                <c:pt idx="1242">
                  <c:v>41437</c:v>
                </c:pt>
                <c:pt idx="1243">
                  <c:v>41438</c:v>
                </c:pt>
                <c:pt idx="1244">
                  <c:v>41439</c:v>
                </c:pt>
                <c:pt idx="1245">
                  <c:v>41442</c:v>
                </c:pt>
                <c:pt idx="1246">
                  <c:v>41443</c:v>
                </c:pt>
                <c:pt idx="1247">
                  <c:v>41444</c:v>
                </c:pt>
                <c:pt idx="1248">
                  <c:v>41445</c:v>
                </c:pt>
                <c:pt idx="1249">
                  <c:v>41446</c:v>
                </c:pt>
                <c:pt idx="1250">
                  <c:v>41449</c:v>
                </c:pt>
                <c:pt idx="1251">
                  <c:v>41450</c:v>
                </c:pt>
                <c:pt idx="1252">
                  <c:v>41451</c:v>
                </c:pt>
                <c:pt idx="1253">
                  <c:v>41452</c:v>
                </c:pt>
                <c:pt idx="1254">
                  <c:v>41453</c:v>
                </c:pt>
                <c:pt idx="1255">
                  <c:v>41456</c:v>
                </c:pt>
                <c:pt idx="1256">
                  <c:v>41457</c:v>
                </c:pt>
                <c:pt idx="1257">
                  <c:v>41458</c:v>
                </c:pt>
                <c:pt idx="1258">
                  <c:v>41459</c:v>
                </c:pt>
                <c:pt idx="1259">
                  <c:v>41460</c:v>
                </c:pt>
                <c:pt idx="1260">
                  <c:v>41463</c:v>
                </c:pt>
                <c:pt idx="1261">
                  <c:v>41464</c:v>
                </c:pt>
                <c:pt idx="1262">
                  <c:v>41465</c:v>
                </c:pt>
                <c:pt idx="1263">
                  <c:v>41466</c:v>
                </c:pt>
                <c:pt idx="1264">
                  <c:v>41467</c:v>
                </c:pt>
                <c:pt idx="1265">
                  <c:v>41470</c:v>
                </c:pt>
                <c:pt idx="1266">
                  <c:v>41471</c:v>
                </c:pt>
                <c:pt idx="1267">
                  <c:v>41472</c:v>
                </c:pt>
                <c:pt idx="1268">
                  <c:v>41473</c:v>
                </c:pt>
                <c:pt idx="1269">
                  <c:v>41474</c:v>
                </c:pt>
                <c:pt idx="1270">
                  <c:v>41477</c:v>
                </c:pt>
                <c:pt idx="1271">
                  <c:v>41478</c:v>
                </c:pt>
                <c:pt idx="1272">
                  <c:v>41479</c:v>
                </c:pt>
                <c:pt idx="1273">
                  <c:v>41480</c:v>
                </c:pt>
                <c:pt idx="1274">
                  <c:v>41481</c:v>
                </c:pt>
                <c:pt idx="1275">
                  <c:v>41484</c:v>
                </c:pt>
                <c:pt idx="1276">
                  <c:v>41485</c:v>
                </c:pt>
                <c:pt idx="1277">
                  <c:v>41486</c:v>
                </c:pt>
                <c:pt idx="1278">
                  <c:v>41487</c:v>
                </c:pt>
                <c:pt idx="1279">
                  <c:v>41488</c:v>
                </c:pt>
                <c:pt idx="1280">
                  <c:v>41491</c:v>
                </c:pt>
                <c:pt idx="1281">
                  <c:v>41492</c:v>
                </c:pt>
                <c:pt idx="1282">
                  <c:v>41493</c:v>
                </c:pt>
                <c:pt idx="1283">
                  <c:v>41494</c:v>
                </c:pt>
                <c:pt idx="1284">
                  <c:v>41495</c:v>
                </c:pt>
                <c:pt idx="1285">
                  <c:v>41498</c:v>
                </c:pt>
                <c:pt idx="1286">
                  <c:v>41499</c:v>
                </c:pt>
                <c:pt idx="1287">
                  <c:v>41500</c:v>
                </c:pt>
                <c:pt idx="1288">
                  <c:v>41501</c:v>
                </c:pt>
                <c:pt idx="1289">
                  <c:v>41502</c:v>
                </c:pt>
                <c:pt idx="1290">
                  <c:v>41505</c:v>
                </c:pt>
                <c:pt idx="1291">
                  <c:v>41506</c:v>
                </c:pt>
                <c:pt idx="1292">
                  <c:v>41507</c:v>
                </c:pt>
                <c:pt idx="1293">
                  <c:v>41508</c:v>
                </c:pt>
                <c:pt idx="1294">
                  <c:v>41509</c:v>
                </c:pt>
                <c:pt idx="1295">
                  <c:v>41512</c:v>
                </c:pt>
                <c:pt idx="1296">
                  <c:v>41513</c:v>
                </c:pt>
                <c:pt idx="1297">
                  <c:v>41514</c:v>
                </c:pt>
                <c:pt idx="1298">
                  <c:v>41515</c:v>
                </c:pt>
                <c:pt idx="1299">
                  <c:v>41516</c:v>
                </c:pt>
                <c:pt idx="1300">
                  <c:v>41519</c:v>
                </c:pt>
                <c:pt idx="1301">
                  <c:v>41520</c:v>
                </c:pt>
                <c:pt idx="1302">
                  <c:v>41521</c:v>
                </c:pt>
                <c:pt idx="1303">
                  <c:v>41522</c:v>
                </c:pt>
                <c:pt idx="1304">
                  <c:v>41523</c:v>
                </c:pt>
                <c:pt idx="1305">
                  <c:v>41526</c:v>
                </c:pt>
                <c:pt idx="1306">
                  <c:v>41527</c:v>
                </c:pt>
                <c:pt idx="1307">
                  <c:v>41528</c:v>
                </c:pt>
                <c:pt idx="1308">
                  <c:v>41529</c:v>
                </c:pt>
                <c:pt idx="1309">
                  <c:v>41530</c:v>
                </c:pt>
                <c:pt idx="1310">
                  <c:v>41534</c:v>
                </c:pt>
                <c:pt idx="1311">
                  <c:v>41535</c:v>
                </c:pt>
                <c:pt idx="1312">
                  <c:v>41536</c:v>
                </c:pt>
                <c:pt idx="1313">
                  <c:v>41537</c:v>
                </c:pt>
                <c:pt idx="1314">
                  <c:v>41540</c:v>
                </c:pt>
                <c:pt idx="1315">
                  <c:v>41541</c:v>
                </c:pt>
                <c:pt idx="1316">
                  <c:v>41542</c:v>
                </c:pt>
                <c:pt idx="1317">
                  <c:v>41543</c:v>
                </c:pt>
                <c:pt idx="1318">
                  <c:v>41544</c:v>
                </c:pt>
                <c:pt idx="1319">
                  <c:v>41547</c:v>
                </c:pt>
                <c:pt idx="1320">
                  <c:v>41548</c:v>
                </c:pt>
                <c:pt idx="1321">
                  <c:v>41549</c:v>
                </c:pt>
                <c:pt idx="1322">
                  <c:v>41550</c:v>
                </c:pt>
                <c:pt idx="1323">
                  <c:v>41551</c:v>
                </c:pt>
                <c:pt idx="1324">
                  <c:v>41554</c:v>
                </c:pt>
                <c:pt idx="1325">
                  <c:v>41555</c:v>
                </c:pt>
                <c:pt idx="1326">
                  <c:v>41556</c:v>
                </c:pt>
                <c:pt idx="1327">
                  <c:v>41557</c:v>
                </c:pt>
                <c:pt idx="1328">
                  <c:v>41558</c:v>
                </c:pt>
                <c:pt idx="1329">
                  <c:v>41561</c:v>
                </c:pt>
                <c:pt idx="1330">
                  <c:v>41562</c:v>
                </c:pt>
                <c:pt idx="1331">
                  <c:v>41563</c:v>
                </c:pt>
                <c:pt idx="1332">
                  <c:v>41564</c:v>
                </c:pt>
                <c:pt idx="1333">
                  <c:v>41565</c:v>
                </c:pt>
                <c:pt idx="1334">
                  <c:v>41568</c:v>
                </c:pt>
                <c:pt idx="1335">
                  <c:v>41569</c:v>
                </c:pt>
                <c:pt idx="1336">
                  <c:v>41570</c:v>
                </c:pt>
                <c:pt idx="1337">
                  <c:v>41571</c:v>
                </c:pt>
                <c:pt idx="1338">
                  <c:v>41572</c:v>
                </c:pt>
                <c:pt idx="1339">
                  <c:v>41575</c:v>
                </c:pt>
                <c:pt idx="1340">
                  <c:v>41576</c:v>
                </c:pt>
                <c:pt idx="1341">
                  <c:v>41577</c:v>
                </c:pt>
                <c:pt idx="1342">
                  <c:v>41578</c:v>
                </c:pt>
                <c:pt idx="1343">
                  <c:v>41579</c:v>
                </c:pt>
                <c:pt idx="1344">
                  <c:v>41582</c:v>
                </c:pt>
                <c:pt idx="1345">
                  <c:v>41583</c:v>
                </c:pt>
                <c:pt idx="1346">
                  <c:v>41584</c:v>
                </c:pt>
                <c:pt idx="1347">
                  <c:v>41585</c:v>
                </c:pt>
                <c:pt idx="1348">
                  <c:v>41586</c:v>
                </c:pt>
                <c:pt idx="1349">
                  <c:v>41589</c:v>
                </c:pt>
                <c:pt idx="1350">
                  <c:v>41590</c:v>
                </c:pt>
                <c:pt idx="1351">
                  <c:v>41591</c:v>
                </c:pt>
                <c:pt idx="1352">
                  <c:v>41592</c:v>
                </c:pt>
                <c:pt idx="1353">
                  <c:v>41593</c:v>
                </c:pt>
                <c:pt idx="1354">
                  <c:v>41597</c:v>
                </c:pt>
                <c:pt idx="1355">
                  <c:v>41598</c:v>
                </c:pt>
                <c:pt idx="1356">
                  <c:v>41599</c:v>
                </c:pt>
                <c:pt idx="1357">
                  <c:v>41600</c:v>
                </c:pt>
                <c:pt idx="1358">
                  <c:v>41603</c:v>
                </c:pt>
                <c:pt idx="1359">
                  <c:v>41604</c:v>
                </c:pt>
                <c:pt idx="1360">
                  <c:v>41605</c:v>
                </c:pt>
                <c:pt idx="1361">
                  <c:v>41606</c:v>
                </c:pt>
                <c:pt idx="1362">
                  <c:v>41607</c:v>
                </c:pt>
                <c:pt idx="1363">
                  <c:v>41610</c:v>
                </c:pt>
                <c:pt idx="1364">
                  <c:v>41611</c:v>
                </c:pt>
                <c:pt idx="1365">
                  <c:v>41612</c:v>
                </c:pt>
                <c:pt idx="1366">
                  <c:v>41613</c:v>
                </c:pt>
                <c:pt idx="1367">
                  <c:v>41614</c:v>
                </c:pt>
                <c:pt idx="1368">
                  <c:v>41617</c:v>
                </c:pt>
                <c:pt idx="1369">
                  <c:v>41618</c:v>
                </c:pt>
                <c:pt idx="1370">
                  <c:v>41619</c:v>
                </c:pt>
                <c:pt idx="1371">
                  <c:v>41621</c:v>
                </c:pt>
                <c:pt idx="1372">
                  <c:v>41624</c:v>
                </c:pt>
                <c:pt idx="1373">
                  <c:v>41625</c:v>
                </c:pt>
                <c:pt idx="1374">
                  <c:v>41626</c:v>
                </c:pt>
                <c:pt idx="1375">
                  <c:v>41627</c:v>
                </c:pt>
                <c:pt idx="1376">
                  <c:v>41628</c:v>
                </c:pt>
                <c:pt idx="1377">
                  <c:v>41631</c:v>
                </c:pt>
                <c:pt idx="1378">
                  <c:v>41632</c:v>
                </c:pt>
                <c:pt idx="1379">
                  <c:v>41634</c:v>
                </c:pt>
                <c:pt idx="1380">
                  <c:v>41635</c:v>
                </c:pt>
                <c:pt idx="1381">
                  <c:v>41638</c:v>
                </c:pt>
                <c:pt idx="1382">
                  <c:v>41639</c:v>
                </c:pt>
                <c:pt idx="1383">
                  <c:v>41641</c:v>
                </c:pt>
                <c:pt idx="1384">
                  <c:v>41642</c:v>
                </c:pt>
                <c:pt idx="1385">
                  <c:v>41645</c:v>
                </c:pt>
                <c:pt idx="1386">
                  <c:v>41646</c:v>
                </c:pt>
                <c:pt idx="1387">
                  <c:v>41647</c:v>
                </c:pt>
                <c:pt idx="1388">
                  <c:v>41648</c:v>
                </c:pt>
                <c:pt idx="1389">
                  <c:v>41649</c:v>
                </c:pt>
                <c:pt idx="1390">
                  <c:v>41652</c:v>
                </c:pt>
                <c:pt idx="1391">
                  <c:v>41653</c:v>
                </c:pt>
                <c:pt idx="1392">
                  <c:v>41654</c:v>
                </c:pt>
                <c:pt idx="1393">
                  <c:v>41655</c:v>
                </c:pt>
                <c:pt idx="1394">
                  <c:v>41656</c:v>
                </c:pt>
                <c:pt idx="1395">
                  <c:v>41659</c:v>
                </c:pt>
                <c:pt idx="1396">
                  <c:v>41660</c:v>
                </c:pt>
                <c:pt idx="1397">
                  <c:v>41661</c:v>
                </c:pt>
                <c:pt idx="1398">
                  <c:v>41662</c:v>
                </c:pt>
                <c:pt idx="1399">
                  <c:v>41663</c:v>
                </c:pt>
                <c:pt idx="1400">
                  <c:v>41666</c:v>
                </c:pt>
                <c:pt idx="1401">
                  <c:v>41667</c:v>
                </c:pt>
                <c:pt idx="1402">
                  <c:v>41668</c:v>
                </c:pt>
                <c:pt idx="1403">
                  <c:v>41669</c:v>
                </c:pt>
                <c:pt idx="1404">
                  <c:v>41670</c:v>
                </c:pt>
                <c:pt idx="1405">
                  <c:v>41674</c:v>
                </c:pt>
                <c:pt idx="1406">
                  <c:v>41675</c:v>
                </c:pt>
                <c:pt idx="1407">
                  <c:v>41676</c:v>
                </c:pt>
                <c:pt idx="1408">
                  <c:v>41677</c:v>
                </c:pt>
                <c:pt idx="1409">
                  <c:v>41680</c:v>
                </c:pt>
                <c:pt idx="1410">
                  <c:v>41681</c:v>
                </c:pt>
                <c:pt idx="1411">
                  <c:v>41682</c:v>
                </c:pt>
                <c:pt idx="1412">
                  <c:v>41683</c:v>
                </c:pt>
                <c:pt idx="1413">
                  <c:v>41684</c:v>
                </c:pt>
                <c:pt idx="1414">
                  <c:v>41687</c:v>
                </c:pt>
                <c:pt idx="1415">
                  <c:v>41688</c:v>
                </c:pt>
                <c:pt idx="1416">
                  <c:v>41689</c:v>
                </c:pt>
                <c:pt idx="1417">
                  <c:v>41690</c:v>
                </c:pt>
                <c:pt idx="1418">
                  <c:v>41691</c:v>
                </c:pt>
                <c:pt idx="1419">
                  <c:v>41694</c:v>
                </c:pt>
                <c:pt idx="1420">
                  <c:v>41695</c:v>
                </c:pt>
                <c:pt idx="1421">
                  <c:v>41696</c:v>
                </c:pt>
                <c:pt idx="1422">
                  <c:v>41697</c:v>
                </c:pt>
                <c:pt idx="1423">
                  <c:v>41698</c:v>
                </c:pt>
                <c:pt idx="1424">
                  <c:v>41701</c:v>
                </c:pt>
                <c:pt idx="1425">
                  <c:v>41702</c:v>
                </c:pt>
                <c:pt idx="1426">
                  <c:v>41703</c:v>
                </c:pt>
                <c:pt idx="1427">
                  <c:v>41704</c:v>
                </c:pt>
                <c:pt idx="1428">
                  <c:v>41705</c:v>
                </c:pt>
                <c:pt idx="1429">
                  <c:v>41708</c:v>
                </c:pt>
                <c:pt idx="1430">
                  <c:v>41709</c:v>
                </c:pt>
                <c:pt idx="1431">
                  <c:v>41710</c:v>
                </c:pt>
                <c:pt idx="1432">
                  <c:v>41711</c:v>
                </c:pt>
                <c:pt idx="1433">
                  <c:v>41712</c:v>
                </c:pt>
                <c:pt idx="1434">
                  <c:v>41716</c:v>
                </c:pt>
                <c:pt idx="1435">
                  <c:v>41717</c:v>
                </c:pt>
                <c:pt idx="1436">
                  <c:v>41718</c:v>
                </c:pt>
                <c:pt idx="1437">
                  <c:v>41719</c:v>
                </c:pt>
                <c:pt idx="1438">
                  <c:v>41722</c:v>
                </c:pt>
                <c:pt idx="1439">
                  <c:v>41723</c:v>
                </c:pt>
                <c:pt idx="1440">
                  <c:v>41724</c:v>
                </c:pt>
                <c:pt idx="1441">
                  <c:v>41725</c:v>
                </c:pt>
                <c:pt idx="1442">
                  <c:v>41726</c:v>
                </c:pt>
                <c:pt idx="1443">
                  <c:v>41729</c:v>
                </c:pt>
                <c:pt idx="1444">
                  <c:v>41730</c:v>
                </c:pt>
                <c:pt idx="1445">
                  <c:v>41731</c:v>
                </c:pt>
                <c:pt idx="1446">
                  <c:v>41732</c:v>
                </c:pt>
                <c:pt idx="1447">
                  <c:v>41733</c:v>
                </c:pt>
                <c:pt idx="1448">
                  <c:v>41736</c:v>
                </c:pt>
                <c:pt idx="1449">
                  <c:v>41737</c:v>
                </c:pt>
                <c:pt idx="1450">
                  <c:v>41738</c:v>
                </c:pt>
                <c:pt idx="1451">
                  <c:v>41739</c:v>
                </c:pt>
                <c:pt idx="1452">
                  <c:v>41740</c:v>
                </c:pt>
                <c:pt idx="1453">
                  <c:v>41743</c:v>
                </c:pt>
                <c:pt idx="1454">
                  <c:v>41744</c:v>
                </c:pt>
                <c:pt idx="1455">
                  <c:v>41745</c:v>
                </c:pt>
                <c:pt idx="1456">
                  <c:v>41750</c:v>
                </c:pt>
                <c:pt idx="1457">
                  <c:v>41751</c:v>
                </c:pt>
                <c:pt idx="1458">
                  <c:v>41752</c:v>
                </c:pt>
                <c:pt idx="1459">
                  <c:v>41753</c:v>
                </c:pt>
                <c:pt idx="1460">
                  <c:v>41754</c:v>
                </c:pt>
                <c:pt idx="1461">
                  <c:v>41757</c:v>
                </c:pt>
                <c:pt idx="1462">
                  <c:v>41758</c:v>
                </c:pt>
                <c:pt idx="1463">
                  <c:v>41759</c:v>
                </c:pt>
                <c:pt idx="1464">
                  <c:v>41761</c:v>
                </c:pt>
                <c:pt idx="1465">
                  <c:v>41764</c:v>
                </c:pt>
                <c:pt idx="1466">
                  <c:v>41765</c:v>
                </c:pt>
                <c:pt idx="1467">
                  <c:v>41766</c:v>
                </c:pt>
                <c:pt idx="1468">
                  <c:v>41767</c:v>
                </c:pt>
                <c:pt idx="1469">
                  <c:v>41768</c:v>
                </c:pt>
                <c:pt idx="1470">
                  <c:v>41771</c:v>
                </c:pt>
                <c:pt idx="1471">
                  <c:v>41772</c:v>
                </c:pt>
                <c:pt idx="1472">
                  <c:v>41773</c:v>
                </c:pt>
                <c:pt idx="1473">
                  <c:v>41774</c:v>
                </c:pt>
                <c:pt idx="1474">
                  <c:v>41775</c:v>
                </c:pt>
                <c:pt idx="1475">
                  <c:v>41778</c:v>
                </c:pt>
                <c:pt idx="1476">
                  <c:v>41779</c:v>
                </c:pt>
                <c:pt idx="1477">
                  <c:v>41780</c:v>
                </c:pt>
                <c:pt idx="1478">
                  <c:v>41781</c:v>
                </c:pt>
                <c:pt idx="1479">
                  <c:v>41782</c:v>
                </c:pt>
                <c:pt idx="1480">
                  <c:v>41785</c:v>
                </c:pt>
                <c:pt idx="1481">
                  <c:v>41786</c:v>
                </c:pt>
                <c:pt idx="1482">
                  <c:v>41787</c:v>
                </c:pt>
                <c:pt idx="1483">
                  <c:v>41788</c:v>
                </c:pt>
                <c:pt idx="1484">
                  <c:v>41789</c:v>
                </c:pt>
                <c:pt idx="1485">
                  <c:v>41792</c:v>
                </c:pt>
                <c:pt idx="1486">
                  <c:v>41793</c:v>
                </c:pt>
                <c:pt idx="1487">
                  <c:v>41794</c:v>
                </c:pt>
                <c:pt idx="1488">
                  <c:v>41795</c:v>
                </c:pt>
                <c:pt idx="1489">
                  <c:v>41796</c:v>
                </c:pt>
                <c:pt idx="1490">
                  <c:v>41799</c:v>
                </c:pt>
                <c:pt idx="1491">
                  <c:v>41800</c:v>
                </c:pt>
                <c:pt idx="1492">
                  <c:v>41801</c:v>
                </c:pt>
                <c:pt idx="1493">
                  <c:v>41802</c:v>
                </c:pt>
                <c:pt idx="1494">
                  <c:v>41803</c:v>
                </c:pt>
                <c:pt idx="1495">
                  <c:v>41806</c:v>
                </c:pt>
                <c:pt idx="1496">
                  <c:v>41807</c:v>
                </c:pt>
                <c:pt idx="1497">
                  <c:v>41808</c:v>
                </c:pt>
                <c:pt idx="1498">
                  <c:v>41809</c:v>
                </c:pt>
                <c:pt idx="1499">
                  <c:v>41810</c:v>
                </c:pt>
                <c:pt idx="1500">
                  <c:v>41813</c:v>
                </c:pt>
                <c:pt idx="1501">
                  <c:v>41814</c:v>
                </c:pt>
                <c:pt idx="1502">
                  <c:v>41815</c:v>
                </c:pt>
                <c:pt idx="1503">
                  <c:v>41816</c:v>
                </c:pt>
                <c:pt idx="1504">
                  <c:v>41817</c:v>
                </c:pt>
                <c:pt idx="1505">
                  <c:v>41820</c:v>
                </c:pt>
                <c:pt idx="1506">
                  <c:v>41821</c:v>
                </c:pt>
                <c:pt idx="1507">
                  <c:v>41822</c:v>
                </c:pt>
                <c:pt idx="1508">
                  <c:v>41823</c:v>
                </c:pt>
                <c:pt idx="1509">
                  <c:v>41824</c:v>
                </c:pt>
                <c:pt idx="1510">
                  <c:v>41827</c:v>
                </c:pt>
                <c:pt idx="1511">
                  <c:v>41828</c:v>
                </c:pt>
                <c:pt idx="1512">
                  <c:v>41829</c:v>
                </c:pt>
                <c:pt idx="1513">
                  <c:v>41830</c:v>
                </c:pt>
                <c:pt idx="1514">
                  <c:v>41831</c:v>
                </c:pt>
                <c:pt idx="1515">
                  <c:v>41834</c:v>
                </c:pt>
                <c:pt idx="1516">
                  <c:v>41835</c:v>
                </c:pt>
                <c:pt idx="1517">
                  <c:v>41836</c:v>
                </c:pt>
                <c:pt idx="1518">
                  <c:v>41837</c:v>
                </c:pt>
                <c:pt idx="1519">
                  <c:v>41838</c:v>
                </c:pt>
                <c:pt idx="1520">
                  <c:v>41841</c:v>
                </c:pt>
                <c:pt idx="1521">
                  <c:v>41842</c:v>
                </c:pt>
                <c:pt idx="1522">
                  <c:v>41843</c:v>
                </c:pt>
                <c:pt idx="1523">
                  <c:v>41844</c:v>
                </c:pt>
                <c:pt idx="1524">
                  <c:v>41845</c:v>
                </c:pt>
                <c:pt idx="1525">
                  <c:v>41848</c:v>
                </c:pt>
                <c:pt idx="1526">
                  <c:v>41849</c:v>
                </c:pt>
                <c:pt idx="1527">
                  <c:v>41850</c:v>
                </c:pt>
                <c:pt idx="1528">
                  <c:v>41851</c:v>
                </c:pt>
                <c:pt idx="1529">
                  <c:v>41852</c:v>
                </c:pt>
                <c:pt idx="1530">
                  <c:v>41855</c:v>
                </c:pt>
                <c:pt idx="1531">
                  <c:v>41856</c:v>
                </c:pt>
                <c:pt idx="1532">
                  <c:v>41857</c:v>
                </c:pt>
                <c:pt idx="1533">
                  <c:v>41858</c:v>
                </c:pt>
                <c:pt idx="1534">
                  <c:v>41859</c:v>
                </c:pt>
                <c:pt idx="1535">
                  <c:v>41862</c:v>
                </c:pt>
                <c:pt idx="1536">
                  <c:v>41863</c:v>
                </c:pt>
                <c:pt idx="1537">
                  <c:v>41864</c:v>
                </c:pt>
                <c:pt idx="1538">
                  <c:v>41865</c:v>
                </c:pt>
                <c:pt idx="1539">
                  <c:v>41866</c:v>
                </c:pt>
                <c:pt idx="1540">
                  <c:v>41869</c:v>
                </c:pt>
                <c:pt idx="1541">
                  <c:v>41870</c:v>
                </c:pt>
                <c:pt idx="1542">
                  <c:v>41871</c:v>
                </c:pt>
                <c:pt idx="1543">
                  <c:v>41872</c:v>
                </c:pt>
                <c:pt idx="1544">
                  <c:v>41873</c:v>
                </c:pt>
                <c:pt idx="1545">
                  <c:v>41876</c:v>
                </c:pt>
                <c:pt idx="1546">
                  <c:v>41877</c:v>
                </c:pt>
                <c:pt idx="1547">
                  <c:v>41878</c:v>
                </c:pt>
                <c:pt idx="1548">
                  <c:v>41879</c:v>
                </c:pt>
                <c:pt idx="1549">
                  <c:v>41880</c:v>
                </c:pt>
                <c:pt idx="1550">
                  <c:v>41883</c:v>
                </c:pt>
                <c:pt idx="1551">
                  <c:v>41884</c:v>
                </c:pt>
                <c:pt idx="1552">
                  <c:v>41885</c:v>
                </c:pt>
                <c:pt idx="1553">
                  <c:v>41886</c:v>
                </c:pt>
                <c:pt idx="1554">
                  <c:v>41887</c:v>
                </c:pt>
                <c:pt idx="1555">
                  <c:v>41890</c:v>
                </c:pt>
                <c:pt idx="1556">
                  <c:v>41891</c:v>
                </c:pt>
                <c:pt idx="1557">
                  <c:v>41892</c:v>
                </c:pt>
                <c:pt idx="1558">
                  <c:v>41893</c:v>
                </c:pt>
                <c:pt idx="1559">
                  <c:v>41894</c:v>
                </c:pt>
                <c:pt idx="1560">
                  <c:v>41897</c:v>
                </c:pt>
                <c:pt idx="1561">
                  <c:v>41899</c:v>
                </c:pt>
                <c:pt idx="1562">
                  <c:v>41900</c:v>
                </c:pt>
                <c:pt idx="1563">
                  <c:v>41901</c:v>
                </c:pt>
                <c:pt idx="1564">
                  <c:v>41904</c:v>
                </c:pt>
                <c:pt idx="1565">
                  <c:v>41905</c:v>
                </c:pt>
                <c:pt idx="1566">
                  <c:v>41906</c:v>
                </c:pt>
                <c:pt idx="1567">
                  <c:v>41907</c:v>
                </c:pt>
                <c:pt idx="1568">
                  <c:v>41908</c:v>
                </c:pt>
                <c:pt idx="1569">
                  <c:v>41911</c:v>
                </c:pt>
                <c:pt idx="1570">
                  <c:v>41912</c:v>
                </c:pt>
                <c:pt idx="1571">
                  <c:v>41913</c:v>
                </c:pt>
                <c:pt idx="1572">
                  <c:v>41914</c:v>
                </c:pt>
                <c:pt idx="1573">
                  <c:v>41915</c:v>
                </c:pt>
                <c:pt idx="1574">
                  <c:v>41918</c:v>
                </c:pt>
                <c:pt idx="1575">
                  <c:v>41919</c:v>
                </c:pt>
                <c:pt idx="1576">
                  <c:v>41920</c:v>
                </c:pt>
                <c:pt idx="1577">
                  <c:v>41921</c:v>
                </c:pt>
                <c:pt idx="1578">
                  <c:v>41922</c:v>
                </c:pt>
                <c:pt idx="1579">
                  <c:v>41925</c:v>
                </c:pt>
                <c:pt idx="1580">
                  <c:v>41926</c:v>
                </c:pt>
                <c:pt idx="1581">
                  <c:v>41927</c:v>
                </c:pt>
                <c:pt idx="1582">
                  <c:v>41928</c:v>
                </c:pt>
                <c:pt idx="1583">
                  <c:v>41929</c:v>
                </c:pt>
                <c:pt idx="1584">
                  <c:v>41932</c:v>
                </c:pt>
                <c:pt idx="1585">
                  <c:v>41933</c:v>
                </c:pt>
                <c:pt idx="1586">
                  <c:v>41934</c:v>
                </c:pt>
                <c:pt idx="1587">
                  <c:v>41935</c:v>
                </c:pt>
                <c:pt idx="1588">
                  <c:v>41936</c:v>
                </c:pt>
                <c:pt idx="1589">
                  <c:v>41939</c:v>
                </c:pt>
                <c:pt idx="1590">
                  <c:v>41940</c:v>
                </c:pt>
                <c:pt idx="1591">
                  <c:v>41941</c:v>
                </c:pt>
                <c:pt idx="1592">
                  <c:v>41942</c:v>
                </c:pt>
                <c:pt idx="1593">
                  <c:v>41943</c:v>
                </c:pt>
                <c:pt idx="1594">
                  <c:v>41946</c:v>
                </c:pt>
                <c:pt idx="1595">
                  <c:v>41947</c:v>
                </c:pt>
                <c:pt idx="1596">
                  <c:v>41948</c:v>
                </c:pt>
                <c:pt idx="1597">
                  <c:v>41949</c:v>
                </c:pt>
                <c:pt idx="1598">
                  <c:v>41950</c:v>
                </c:pt>
                <c:pt idx="1599">
                  <c:v>41953</c:v>
                </c:pt>
                <c:pt idx="1600">
                  <c:v>41954</c:v>
                </c:pt>
                <c:pt idx="1601">
                  <c:v>41955</c:v>
                </c:pt>
                <c:pt idx="1602">
                  <c:v>41956</c:v>
                </c:pt>
                <c:pt idx="1603">
                  <c:v>41957</c:v>
                </c:pt>
                <c:pt idx="1604">
                  <c:v>41961</c:v>
                </c:pt>
                <c:pt idx="1605">
                  <c:v>41962</c:v>
                </c:pt>
                <c:pt idx="1606">
                  <c:v>41963</c:v>
                </c:pt>
                <c:pt idx="1607">
                  <c:v>41964</c:v>
                </c:pt>
                <c:pt idx="1608">
                  <c:v>41967</c:v>
                </c:pt>
                <c:pt idx="1609">
                  <c:v>41968</c:v>
                </c:pt>
                <c:pt idx="1610">
                  <c:v>41969</c:v>
                </c:pt>
                <c:pt idx="1611">
                  <c:v>41970</c:v>
                </c:pt>
                <c:pt idx="1612">
                  <c:v>41971</c:v>
                </c:pt>
                <c:pt idx="1613">
                  <c:v>41974</c:v>
                </c:pt>
                <c:pt idx="1614">
                  <c:v>41975</c:v>
                </c:pt>
                <c:pt idx="1615">
                  <c:v>41976</c:v>
                </c:pt>
                <c:pt idx="1616">
                  <c:v>41977</c:v>
                </c:pt>
                <c:pt idx="1617">
                  <c:v>41978</c:v>
                </c:pt>
                <c:pt idx="1618">
                  <c:v>41981</c:v>
                </c:pt>
                <c:pt idx="1619">
                  <c:v>41982</c:v>
                </c:pt>
                <c:pt idx="1620">
                  <c:v>41983</c:v>
                </c:pt>
                <c:pt idx="1621">
                  <c:v>41984</c:v>
                </c:pt>
                <c:pt idx="1622">
                  <c:v>41988</c:v>
                </c:pt>
                <c:pt idx="1623">
                  <c:v>41989</c:v>
                </c:pt>
                <c:pt idx="1624">
                  <c:v>41990</c:v>
                </c:pt>
                <c:pt idx="1625">
                  <c:v>41991</c:v>
                </c:pt>
                <c:pt idx="1626">
                  <c:v>41992</c:v>
                </c:pt>
                <c:pt idx="1627">
                  <c:v>41995</c:v>
                </c:pt>
                <c:pt idx="1628">
                  <c:v>41996</c:v>
                </c:pt>
                <c:pt idx="1629">
                  <c:v>41997</c:v>
                </c:pt>
                <c:pt idx="1630">
                  <c:v>41999</c:v>
                </c:pt>
                <c:pt idx="1631">
                  <c:v>42002</c:v>
                </c:pt>
                <c:pt idx="1632">
                  <c:v>42003</c:v>
                </c:pt>
                <c:pt idx="1633">
                  <c:v>42004</c:v>
                </c:pt>
                <c:pt idx="1634">
                  <c:v>42006</c:v>
                </c:pt>
                <c:pt idx="1635">
                  <c:v>42009</c:v>
                </c:pt>
                <c:pt idx="1636">
                  <c:v>42010</c:v>
                </c:pt>
                <c:pt idx="1637">
                  <c:v>42011</c:v>
                </c:pt>
                <c:pt idx="1638">
                  <c:v>42012</c:v>
                </c:pt>
                <c:pt idx="1639">
                  <c:v>42013</c:v>
                </c:pt>
                <c:pt idx="1640">
                  <c:v>42016</c:v>
                </c:pt>
                <c:pt idx="1641">
                  <c:v>42017</c:v>
                </c:pt>
                <c:pt idx="1642">
                  <c:v>42018</c:v>
                </c:pt>
                <c:pt idx="1643">
                  <c:v>42019</c:v>
                </c:pt>
                <c:pt idx="1644">
                  <c:v>42020</c:v>
                </c:pt>
                <c:pt idx="1645">
                  <c:v>42023</c:v>
                </c:pt>
                <c:pt idx="1646">
                  <c:v>42024</c:v>
                </c:pt>
                <c:pt idx="1647">
                  <c:v>42025</c:v>
                </c:pt>
                <c:pt idx="1648">
                  <c:v>42026</c:v>
                </c:pt>
                <c:pt idx="1649">
                  <c:v>42027</c:v>
                </c:pt>
                <c:pt idx="1650">
                  <c:v>42030</c:v>
                </c:pt>
                <c:pt idx="1651">
                  <c:v>42031</c:v>
                </c:pt>
                <c:pt idx="1652">
                  <c:v>42032</c:v>
                </c:pt>
                <c:pt idx="1653">
                  <c:v>42033</c:v>
                </c:pt>
                <c:pt idx="1654">
                  <c:v>42034</c:v>
                </c:pt>
                <c:pt idx="1655">
                  <c:v>42038</c:v>
                </c:pt>
                <c:pt idx="1656">
                  <c:v>42039</c:v>
                </c:pt>
                <c:pt idx="1657">
                  <c:v>42040</c:v>
                </c:pt>
                <c:pt idx="1658">
                  <c:v>42041</c:v>
                </c:pt>
                <c:pt idx="1659">
                  <c:v>42044</c:v>
                </c:pt>
                <c:pt idx="1660">
                  <c:v>42045</c:v>
                </c:pt>
                <c:pt idx="1661">
                  <c:v>42046</c:v>
                </c:pt>
                <c:pt idx="1662">
                  <c:v>42047</c:v>
                </c:pt>
                <c:pt idx="1663">
                  <c:v>42048</c:v>
                </c:pt>
                <c:pt idx="1664">
                  <c:v>42051</c:v>
                </c:pt>
                <c:pt idx="1665">
                  <c:v>42052</c:v>
                </c:pt>
                <c:pt idx="1666">
                  <c:v>42053</c:v>
                </c:pt>
                <c:pt idx="1667">
                  <c:v>42054</c:v>
                </c:pt>
                <c:pt idx="1668">
                  <c:v>42055</c:v>
                </c:pt>
                <c:pt idx="1669">
                  <c:v>42058</c:v>
                </c:pt>
                <c:pt idx="1670">
                  <c:v>42059</c:v>
                </c:pt>
                <c:pt idx="1671">
                  <c:v>42060</c:v>
                </c:pt>
                <c:pt idx="1672">
                  <c:v>42061</c:v>
                </c:pt>
                <c:pt idx="1673">
                  <c:v>42062</c:v>
                </c:pt>
                <c:pt idx="1674">
                  <c:v>42065</c:v>
                </c:pt>
                <c:pt idx="1675">
                  <c:v>42066</c:v>
                </c:pt>
                <c:pt idx="1676">
                  <c:v>42067</c:v>
                </c:pt>
                <c:pt idx="1677">
                  <c:v>42068</c:v>
                </c:pt>
                <c:pt idx="1678">
                  <c:v>42069</c:v>
                </c:pt>
                <c:pt idx="1679">
                  <c:v>42072</c:v>
                </c:pt>
                <c:pt idx="1680">
                  <c:v>42073</c:v>
                </c:pt>
                <c:pt idx="1681">
                  <c:v>42074</c:v>
                </c:pt>
                <c:pt idx="1682">
                  <c:v>42075</c:v>
                </c:pt>
                <c:pt idx="1683">
                  <c:v>42076</c:v>
                </c:pt>
                <c:pt idx="1684">
                  <c:v>42080</c:v>
                </c:pt>
                <c:pt idx="1685">
                  <c:v>42081</c:v>
                </c:pt>
                <c:pt idx="1686">
                  <c:v>42082</c:v>
                </c:pt>
                <c:pt idx="1687">
                  <c:v>42083</c:v>
                </c:pt>
                <c:pt idx="1688">
                  <c:v>42086</c:v>
                </c:pt>
                <c:pt idx="1689">
                  <c:v>42087</c:v>
                </c:pt>
                <c:pt idx="1690">
                  <c:v>42088</c:v>
                </c:pt>
                <c:pt idx="1691">
                  <c:v>42089</c:v>
                </c:pt>
                <c:pt idx="1692">
                  <c:v>42090</c:v>
                </c:pt>
                <c:pt idx="1693">
                  <c:v>42093</c:v>
                </c:pt>
                <c:pt idx="1694">
                  <c:v>42094</c:v>
                </c:pt>
                <c:pt idx="1695">
                  <c:v>42095</c:v>
                </c:pt>
                <c:pt idx="1696">
                  <c:v>42100</c:v>
                </c:pt>
                <c:pt idx="1697">
                  <c:v>42101</c:v>
                </c:pt>
                <c:pt idx="1698">
                  <c:v>42102</c:v>
                </c:pt>
                <c:pt idx="1699">
                  <c:v>42103</c:v>
                </c:pt>
                <c:pt idx="1700">
                  <c:v>42104</c:v>
                </c:pt>
                <c:pt idx="1701">
                  <c:v>42107</c:v>
                </c:pt>
                <c:pt idx="1702">
                  <c:v>42108</c:v>
                </c:pt>
                <c:pt idx="1703">
                  <c:v>42109</c:v>
                </c:pt>
                <c:pt idx="1704">
                  <c:v>42110</c:v>
                </c:pt>
                <c:pt idx="1705">
                  <c:v>42111</c:v>
                </c:pt>
                <c:pt idx="1706">
                  <c:v>42114</c:v>
                </c:pt>
                <c:pt idx="1707">
                  <c:v>42115</c:v>
                </c:pt>
                <c:pt idx="1708">
                  <c:v>42116</c:v>
                </c:pt>
                <c:pt idx="1709">
                  <c:v>42117</c:v>
                </c:pt>
                <c:pt idx="1710">
                  <c:v>42118</c:v>
                </c:pt>
                <c:pt idx="1711">
                  <c:v>42121</c:v>
                </c:pt>
                <c:pt idx="1712">
                  <c:v>42122</c:v>
                </c:pt>
                <c:pt idx="1713">
                  <c:v>42123</c:v>
                </c:pt>
                <c:pt idx="1714">
                  <c:v>42124</c:v>
                </c:pt>
                <c:pt idx="1715">
                  <c:v>42128</c:v>
                </c:pt>
                <c:pt idx="1716">
                  <c:v>42129</c:v>
                </c:pt>
                <c:pt idx="1717">
                  <c:v>42130</c:v>
                </c:pt>
                <c:pt idx="1718">
                  <c:v>42131</c:v>
                </c:pt>
                <c:pt idx="1719">
                  <c:v>42132</c:v>
                </c:pt>
                <c:pt idx="1720">
                  <c:v>42135</c:v>
                </c:pt>
                <c:pt idx="1721">
                  <c:v>42136</c:v>
                </c:pt>
                <c:pt idx="1722">
                  <c:v>42137</c:v>
                </c:pt>
                <c:pt idx="1723">
                  <c:v>42138</c:v>
                </c:pt>
                <c:pt idx="1724">
                  <c:v>42139</c:v>
                </c:pt>
                <c:pt idx="1725">
                  <c:v>42142</c:v>
                </c:pt>
                <c:pt idx="1726">
                  <c:v>42143</c:v>
                </c:pt>
                <c:pt idx="1727">
                  <c:v>42144</c:v>
                </c:pt>
                <c:pt idx="1728">
                  <c:v>42145</c:v>
                </c:pt>
                <c:pt idx="1729">
                  <c:v>42146</c:v>
                </c:pt>
                <c:pt idx="1730">
                  <c:v>42149</c:v>
                </c:pt>
                <c:pt idx="1731">
                  <c:v>42150</c:v>
                </c:pt>
                <c:pt idx="1732">
                  <c:v>42151</c:v>
                </c:pt>
                <c:pt idx="1733">
                  <c:v>42152</c:v>
                </c:pt>
                <c:pt idx="1734">
                  <c:v>42153</c:v>
                </c:pt>
                <c:pt idx="1735">
                  <c:v>42156</c:v>
                </c:pt>
                <c:pt idx="1736">
                  <c:v>42157</c:v>
                </c:pt>
                <c:pt idx="1737">
                  <c:v>42158</c:v>
                </c:pt>
                <c:pt idx="1738">
                  <c:v>42159</c:v>
                </c:pt>
                <c:pt idx="1739">
                  <c:v>42160</c:v>
                </c:pt>
                <c:pt idx="1740">
                  <c:v>42163</c:v>
                </c:pt>
                <c:pt idx="1741">
                  <c:v>42164</c:v>
                </c:pt>
                <c:pt idx="1742">
                  <c:v>42165</c:v>
                </c:pt>
                <c:pt idx="1743">
                  <c:v>42166</c:v>
                </c:pt>
                <c:pt idx="1744">
                  <c:v>42167</c:v>
                </c:pt>
                <c:pt idx="1745">
                  <c:v>42170</c:v>
                </c:pt>
                <c:pt idx="1746">
                  <c:v>42171</c:v>
                </c:pt>
                <c:pt idx="1747">
                  <c:v>42172</c:v>
                </c:pt>
                <c:pt idx="1748">
                  <c:v>42173</c:v>
                </c:pt>
                <c:pt idx="1749">
                  <c:v>42174</c:v>
                </c:pt>
                <c:pt idx="1750">
                  <c:v>42177</c:v>
                </c:pt>
                <c:pt idx="1751">
                  <c:v>42178</c:v>
                </c:pt>
                <c:pt idx="1752">
                  <c:v>42179</c:v>
                </c:pt>
                <c:pt idx="1753">
                  <c:v>42180</c:v>
                </c:pt>
                <c:pt idx="1754">
                  <c:v>42181</c:v>
                </c:pt>
                <c:pt idx="1755">
                  <c:v>42184</c:v>
                </c:pt>
                <c:pt idx="1756">
                  <c:v>42185</c:v>
                </c:pt>
                <c:pt idx="1757">
                  <c:v>42186</c:v>
                </c:pt>
                <c:pt idx="1758">
                  <c:v>42187</c:v>
                </c:pt>
                <c:pt idx="1759">
                  <c:v>42188</c:v>
                </c:pt>
                <c:pt idx="1760">
                  <c:v>42191</c:v>
                </c:pt>
                <c:pt idx="1761">
                  <c:v>42192</c:v>
                </c:pt>
                <c:pt idx="1762">
                  <c:v>42193</c:v>
                </c:pt>
                <c:pt idx="1763">
                  <c:v>42194</c:v>
                </c:pt>
                <c:pt idx="1764">
                  <c:v>42195</c:v>
                </c:pt>
                <c:pt idx="1765">
                  <c:v>42198</c:v>
                </c:pt>
                <c:pt idx="1766">
                  <c:v>42199</c:v>
                </c:pt>
                <c:pt idx="1767">
                  <c:v>42200</c:v>
                </c:pt>
                <c:pt idx="1768">
                  <c:v>42201</c:v>
                </c:pt>
                <c:pt idx="1769">
                  <c:v>42202</c:v>
                </c:pt>
                <c:pt idx="1770">
                  <c:v>42205</c:v>
                </c:pt>
                <c:pt idx="1771">
                  <c:v>42206</c:v>
                </c:pt>
                <c:pt idx="1772">
                  <c:v>42207</c:v>
                </c:pt>
                <c:pt idx="1773">
                  <c:v>42208</c:v>
                </c:pt>
                <c:pt idx="1774">
                  <c:v>42209</c:v>
                </c:pt>
                <c:pt idx="1775">
                  <c:v>42212</c:v>
                </c:pt>
                <c:pt idx="1776">
                  <c:v>42213</c:v>
                </c:pt>
                <c:pt idx="1777">
                  <c:v>42214</c:v>
                </c:pt>
                <c:pt idx="1778">
                  <c:v>42215</c:v>
                </c:pt>
                <c:pt idx="1779">
                  <c:v>42216</c:v>
                </c:pt>
                <c:pt idx="1780">
                  <c:v>42219</c:v>
                </c:pt>
                <c:pt idx="1781">
                  <c:v>42220</c:v>
                </c:pt>
                <c:pt idx="1782">
                  <c:v>42221</c:v>
                </c:pt>
                <c:pt idx="1783">
                  <c:v>42222</c:v>
                </c:pt>
                <c:pt idx="1784">
                  <c:v>42223</c:v>
                </c:pt>
                <c:pt idx="1785">
                  <c:v>42226</c:v>
                </c:pt>
                <c:pt idx="1786">
                  <c:v>42227</c:v>
                </c:pt>
                <c:pt idx="1787">
                  <c:v>42228</c:v>
                </c:pt>
                <c:pt idx="1788">
                  <c:v>42229</c:v>
                </c:pt>
                <c:pt idx="1789">
                  <c:v>42230</c:v>
                </c:pt>
                <c:pt idx="1790">
                  <c:v>42233</c:v>
                </c:pt>
                <c:pt idx="1791">
                  <c:v>42234</c:v>
                </c:pt>
                <c:pt idx="1792">
                  <c:v>42235</c:v>
                </c:pt>
                <c:pt idx="1793">
                  <c:v>42236</c:v>
                </c:pt>
                <c:pt idx="1794">
                  <c:v>42237</c:v>
                </c:pt>
                <c:pt idx="1795">
                  <c:v>42240</c:v>
                </c:pt>
                <c:pt idx="1796">
                  <c:v>42241</c:v>
                </c:pt>
                <c:pt idx="1797">
                  <c:v>42242</c:v>
                </c:pt>
                <c:pt idx="1798">
                  <c:v>42243</c:v>
                </c:pt>
                <c:pt idx="1799">
                  <c:v>42244</c:v>
                </c:pt>
                <c:pt idx="1800">
                  <c:v>42247</c:v>
                </c:pt>
                <c:pt idx="1801">
                  <c:v>42248</c:v>
                </c:pt>
                <c:pt idx="1802">
                  <c:v>42249</c:v>
                </c:pt>
                <c:pt idx="1803">
                  <c:v>42250</c:v>
                </c:pt>
                <c:pt idx="1804">
                  <c:v>42251</c:v>
                </c:pt>
                <c:pt idx="1805">
                  <c:v>42254</c:v>
                </c:pt>
                <c:pt idx="1806">
                  <c:v>42255</c:v>
                </c:pt>
                <c:pt idx="1807">
                  <c:v>42256</c:v>
                </c:pt>
                <c:pt idx="1808">
                  <c:v>42257</c:v>
                </c:pt>
                <c:pt idx="1809">
                  <c:v>42258</c:v>
                </c:pt>
                <c:pt idx="1810">
                  <c:v>42261</c:v>
                </c:pt>
                <c:pt idx="1811">
                  <c:v>42262</c:v>
                </c:pt>
                <c:pt idx="1812">
                  <c:v>42264</c:v>
                </c:pt>
                <c:pt idx="1813">
                  <c:v>42265</c:v>
                </c:pt>
                <c:pt idx="1814">
                  <c:v>42268</c:v>
                </c:pt>
                <c:pt idx="1815">
                  <c:v>42269</c:v>
                </c:pt>
                <c:pt idx="1816">
                  <c:v>42270</c:v>
                </c:pt>
                <c:pt idx="1817">
                  <c:v>42271</c:v>
                </c:pt>
                <c:pt idx="1818">
                  <c:v>42272</c:v>
                </c:pt>
                <c:pt idx="1819">
                  <c:v>42275</c:v>
                </c:pt>
                <c:pt idx="1820">
                  <c:v>42276</c:v>
                </c:pt>
                <c:pt idx="1821">
                  <c:v>42277</c:v>
                </c:pt>
                <c:pt idx="1822">
                  <c:v>42278</c:v>
                </c:pt>
                <c:pt idx="1823">
                  <c:v>42279</c:v>
                </c:pt>
                <c:pt idx="1824">
                  <c:v>42282</c:v>
                </c:pt>
                <c:pt idx="1825">
                  <c:v>42283</c:v>
                </c:pt>
                <c:pt idx="1826">
                  <c:v>42284</c:v>
                </c:pt>
                <c:pt idx="1827">
                  <c:v>42285</c:v>
                </c:pt>
                <c:pt idx="1828">
                  <c:v>42286</c:v>
                </c:pt>
                <c:pt idx="1829">
                  <c:v>42289</c:v>
                </c:pt>
                <c:pt idx="1830">
                  <c:v>42290</c:v>
                </c:pt>
                <c:pt idx="1831">
                  <c:v>42291</c:v>
                </c:pt>
                <c:pt idx="1832">
                  <c:v>42292</c:v>
                </c:pt>
                <c:pt idx="1833">
                  <c:v>42293</c:v>
                </c:pt>
                <c:pt idx="1834">
                  <c:v>42296</c:v>
                </c:pt>
                <c:pt idx="1835">
                  <c:v>42297</c:v>
                </c:pt>
                <c:pt idx="1836">
                  <c:v>42298</c:v>
                </c:pt>
                <c:pt idx="1837">
                  <c:v>42299</c:v>
                </c:pt>
                <c:pt idx="1838">
                  <c:v>42300</c:v>
                </c:pt>
                <c:pt idx="1839">
                  <c:v>42303</c:v>
                </c:pt>
                <c:pt idx="1840">
                  <c:v>42304</c:v>
                </c:pt>
                <c:pt idx="1841">
                  <c:v>42305</c:v>
                </c:pt>
                <c:pt idx="1842">
                  <c:v>42306</c:v>
                </c:pt>
                <c:pt idx="1843">
                  <c:v>42307</c:v>
                </c:pt>
                <c:pt idx="1844">
                  <c:v>42311</c:v>
                </c:pt>
                <c:pt idx="1845">
                  <c:v>42312</c:v>
                </c:pt>
                <c:pt idx="1846">
                  <c:v>42313</c:v>
                </c:pt>
                <c:pt idx="1847">
                  <c:v>42314</c:v>
                </c:pt>
                <c:pt idx="1848">
                  <c:v>42317</c:v>
                </c:pt>
                <c:pt idx="1849">
                  <c:v>42318</c:v>
                </c:pt>
                <c:pt idx="1850">
                  <c:v>42319</c:v>
                </c:pt>
                <c:pt idx="1851">
                  <c:v>42320</c:v>
                </c:pt>
                <c:pt idx="1852">
                  <c:v>42321</c:v>
                </c:pt>
                <c:pt idx="1853">
                  <c:v>42325</c:v>
                </c:pt>
                <c:pt idx="1854">
                  <c:v>42326</c:v>
                </c:pt>
                <c:pt idx="1855">
                  <c:v>42327</c:v>
                </c:pt>
                <c:pt idx="1856">
                  <c:v>42328</c:v>
                </c:pt>
                <c:pt idx="1857">
                  <c:v>42331</c:v>
                </c:pt>
                <c:pt idx="1858">
                  <c:v>42332</c:v>
                </c:pt>
                <c:pt idx="1859">
                  <c:v>42333</c:v>
                </c:pt>
                <c:pt idx="1860">
                  <c:v>42334</c:v>
                </c:pt>
                <c:pt idx="1861">
                  <c:v>42335</c:v>
                </c:pt>
                <c:pt idx="1862">
                  <c:v>42338</c:v>
                </c:pt>
                <c:pt idx="1863">
                  <c:v>42339</c:v>
                </c:pt>
                <c:pt idx="1864">
                  <c:v>42340</c:v>
                </c:pt>
                <c:pt idx="1865">
                  <c:v>42341</c:v>
                </c:pt>
                <c:pt idx="1866">
                  <c:v>42342</c:v>
                </c:pt>
                <c:pt idx="1867">
                  <c:v>42345</c:v>
                </c:pt>
                <c:pt idx="1868">
                  <c:v>42346</c:v>
                </c:pt>
                <c:pt idx="1869">
                  <c:v>42347</c:v>
                </c:pt>
                <c:pt idx="1870">
                  <c:v>42348</c:v>
                </c:pt>
                <c:pt idx="1871">
                  <c:v>42349</c:v>
                </c:pt>
                <c:pt idx="1872">
                  <c:v>42352</c:v>
                </c:pt>
                <c:pt idx="1873">
                  <c:v>42353</c:v>
                </c:pt>
                <c:pt idx="1874">
                  <c:v>42354</c:v>
                </c:pt>
                <c:pt idx="1875">
                  <c:v>42355</c:v>
                </c:pt>
                <c:pt idx="1876">
                  <c:v>42356</c:v>
                </c:pt>
                <c:pt idx="1877">
                  <c:v>42359</c:v>
                </c:pt>
                <c:pt idx="1878">
                  <c:v>42360</c:v>
                </c:pt>
                <c:pt idx="1879">
                  <c:v>42361</c:v>
                </c:pt>
                <c:pt idx="1880">
                  <c:v>42362</c:v>
                </c:pt>
                <c:pt idx="1881">
                  <c:v>42366</c:v>
                </c:pt>
                <c:pt idx="1882">
                  <c:v>42367</c:v>
                </c:pt>
                <c:pt idx="1883">
                  <c:v>42368</c:v>
                </c:pt>
                <c:pt idx="1884">
                  <c:v>42369</c:v>
                </c:pt>
                <c:pt idx="1885">
                  <c:v>42373</c:v>
                </c:pt>
                <c:pt idx="1886">
                  <c:v>42374</c:v>
                </c:pt>
                <c:pt idx="1887">
                  <c:v>42375</c:v>
                </c:pt>
                <c:pt idx="1888">
                  <c:v>42376</c:v>
                </c:pt>
                <c:pt idx="1889">
                  <c:v>42377</c:v>
                </c:pt>
                <c:pt idx="1890">
                  <c:v>42380</c:v>
                </c:pt>
                <c:pt idx="1891">
                  <c:v>42381</c:v>
                </c:pt>
                <c:pt idx="1892">
                  <c:v>42382</c:v>
                </c:pt>
                <c:pt idx="1893">
                  <c:v>42383</c:v>
                </c:pt>
                <c:pt idx="1894">
                  <c:v>42384</c:v>
                </c:pt>
                <c:pt idx="1895">
                  <c:v>42387</c:v>
                </c:pt>
                <c:pt idx="1896">
                  <c:v>42388</c:v>
                </c:pt>
                <c:pt idx="1897">
                  <c:v>42389</c:v>
                </c:pt>
                <c:pt idx="1898">
                  <c:v>42390</c:v>
                </c:pt>
                <c:pt idx="1899">
                  <c:v>42391</c:v>
                </c:pt>
                <c:pt idx="1900">
                  <c:v>42394</c:v>
                </c:pt>
                <c:pt idx="1901">
                  <c:v>42395</c:v>
                </c:pt>
                <c:pt idx="1902">
                  <c:v>42396</c:v>
                </c:pt>
                <c:pt idx="1903">
                  <c:v>42397</c:v>
                </c:pt>
                <c:pt idx="1904">
                  <c:v>42398</c:v>
                </c:pt>
                <c:pt idx="1905">
                  <c:v>42402</c:v>
                </c:pt>
                <c:pt idx="1906">
                  <c:v>42403</c:v>
                </c:pt>
                <c:pt idx="1907">
                  <c:v>42404</c:v>
                </c:pt>
                <c:pt idx="1908">
                  <c:v>42405</c:v>
                </c:pt>
                <c:pt idx="1909">
                  <c:v>42408</c:v>
                </c:pt>
                <c:pt idx="1910">
                  <c:v>42409</c:v>
                </c:pt>
                <c:pt idx="1911">
                  <c:v>42410</c:v>
                </c:pt>
                <c:pt idx="1912">
                  <c:v>42411</c:v>
                </c:pt>
                <c:pt idx="1913">
                  <c:v>42412</c:v>
                </c:pt>
                <c:pt idx="1914">
                  <c:v>42415</c:v>
                </c:pt>
                <c:pt idx="1915">
                  <c:v>42416</c:v>
                </c:pt>
                <c:pt idx="1916">
                  <c:v>42417</c:v>
                </c:pt>
                <c:pt idx="1917">
                  <c:v>42418</c:v>
                </c:pt>
                <c:pt idx="1918">
                  <c:v>42419</c:v>
                </c:pt>
                <c:pt idx="1919">
                  <c:v>42422</c:v>
                </c:pt>
                <c:pt idx="1920">
                  <c:v>42423</c:v>
                </c:pt>
                <c:pt idx="1921">
                  <c:v>42424</c:v>
                </c:pt>
                <c:pt idx="1922">
                  <c:v>42425</c:v>
                </c:pt>
                <c:pt idx="1923">
                  <c:v>42426</c:v>
                </c:pt>
                <c:pt idx="1924">
                  <c:v>42429</c:v>
                </c:pt>
                <c:pt idx="1925">
                  <c:v>42430</c:v>
                </c:pt>
                <c:pt idx="1926">
                  <c:v>42431</c:v>
                </c:pt>
                <c:pt idx="1927">
                  <c:v>42432</c:v>
                </c:pt>
                <c:pt idx="1928">
                  <c:v>42433</c:v>
                </c:pt>
                <c:pt idx="1929">
                  <c:v>42436</c:v>
                </c:pt>
                <c:pt idx="1930">
                  <c:v>42437</c:v>
                </c:pt>
                <c:pt idx="1931">
                  <c:v>42438</c:v>
                </c:pt>
                <c:pt idx="1932">
                  <c:v>42439</c:v>
                </c:pt>
                <c:pt idx="1933">
                  <c:v>42440</c:v>
                </c:pt>
                <c:pt idx="1934">
                  <c:v>42443</c:v>
                </c:pt>
                <c:pt idx="1935">
                  <c:v>42444</c:v>
                </c:pt>
                <c:pt idx="1936">
                  <c:v>42445</c:v>
                </c:pt>
                <c:pt idx="1937">
                  <c:v>42446</c:v>
                </c:pt>
                <c:pt idx="1938">
                  <c:v>42447</c:v>
                </c:pt>
                <c:pt idx="1939">
                  <c:v>42451</c:v>
                </c:pt>
                <c:pt idx="1940">
                  <c:v>42452</c:v>
                </c:pt>
                <c:pt idx="1941">
                  <c:v>42457</c:v>
                </c:pt>
                <c:pt idx="1942">
                  <c:v>42458</c:v>
                </c:pt>
                <c:pt idx="1943">
                  <c:v>42459</c:v>
                </c:pt>
                <c:pt idx="1944">
                  <c:v>42460</c:v>
                </c:pt>
                <c:pt idx="1945">
                  <c:v>42461</c:v>
                </c:pt>
                <c:pt idx="1946">
                  <c:v>42464</c:v>
                </c:pt>
                <c:pt idx="1947">
                  <c:v>42465</c:v>
                </c:pt>
                <c:pt idx="1948">
                  <c:v>42466</c:v>
                </c:pt>
                <c:pt idx="1949">
                  <c:v>42467</c:v>
                </c:pt>
                <c:pt idx="1950">
                  <c:v>42468</c:v>
                </c:pt>
                <c:pt idx="1951">
                  <c:v>42471</c:v>
                </c:pt>
                <c:pt idx="1952">
                  <c:v>42472</c:v>
                </c:pt>
                <c:pt idx="1953">
                  <c:v>42473</c:v>
                </c:pt>
                <c:pt idx="1954">
                  <c:v>42474</c:v>
                </c:pt>
                <c:pt idx="1955">
                  <c:v>42475</c:v>
                </c:pt>
                <c:pt idx="1956">
                  <c:v>42478</c:v>
                </c:pt>
                <c:pt idx="1957">
                  <c:v>42479</c:v>
                </c:pt>
                <c:pt idx="1958">
                  <c:v>42480</c:v>
                </c:pt>
                <c:pt idx="1959">
                  <c:v>42481</c:v>
                </c:pt>
                <c:pt idx="1960">
                  <c:v>42482</c:v>
                </c:pt>
                <c:pt idx="1961">
                  <c:v>42485</c:v>
                </c:pt>
                <c:pt idx="1962">
                  <c:v>42486</c:v>
                </c:pt>
                <c:pt idx="1963">
                  <c:v>42487</c:v>
                </c:pt>
                <c:pt idx="1964">
                  <c:v>42488</c:v>
                </c:pt>
                <c:pt idx="1965">
                  <c:v>42489</c:v>
                </c:pt>
                <c:pt idx="1966">
                  <c:v>42492</c:v>
                </c:pt>
                <c:pt idx="1967">
                  <c:v>42493</c:v>
                </c:pt>
                <c:pt idx="1968">
                  <c:v>42494</c:v>
                </c:pt>
                <c:pt idx="1969">
                  <c:v>42495</c:v>
                </c:pt>
                <c:pt idx="1970">
                  <c:v>42496</c:v>
                </c:pt>
                <c:pt idx="1971">
                  <c:v>42499</c:v>
                </c:pt>
                <c:pt idx="1972">
                  <c:v>42500</c:v>
                </c:pt>
                <c:pt idx="1973">
                  <c:v>42501</c:v>
                </c:pt>
                <c:pt idx="1974">
                  <c:v>42502</c:v>
                </c:pt>
                <c:pt idx="1975">
                  <c:v>42503</c:v>
                </c:pt>
                <c:pt idx="1976">
                  <c:v>42506</c:v>
                </c:pt>
                <c:pt idx="1977">
                  <c:v>42507</c:v>
                </c:pt>
                <c:pt idx="1978">
                  <c:v>42508</c:v>
                </c:pt>
                <c:pt idx="1979">
                  <c:v>42509</c:v>
                </c:pt>
                <c:pt idx="1980">
                  <c:v>42510</c:v>
                </c:pt>
                <c:pt idx="1981">
                  <c:v>42513</c:v>
                </c:pt>
                <c:pt idx="1982">
                  <c:v>42514</c:v>
                </c:pt>
                <c:pt idx="1983">
                  <c:v>42515</c:v>
                </c:pt>
                <c:pt idx="1984">
                  <c:v>42516</c:v>
                </c:pt>
                <c:pt idx="1985">
                  <c:v>42517</c:v>
                </c:pt>
                <c:pt idx="1986">
                  <c:v>42520</c:v>
                </c:pt>
                <c:pt idx="1987">
                  <c:v>42521</c:v>
                </c:pt>
                <c:pt idx="1988">
                  <c:v>42522</c:v>
                </c:pt>
                <c:pt idx="1989">
                  <c:v>42523</c:v>
                </c:pt>
                <c:pt idx="1990">
                  <c:v>42524</c:v>
                </c:pt>
                <c:pt idx="1991">
                  <c:v>42527</c:v>
                </c:pt>
                <c:pt idx="1992">
                  <c:v>42528</c:v>
                </c:pt>
                <c:pt idx="1993">
                  <c:v>42529</c:v>
                </c:pt>
                <c:pt idx="1994">
                  <c:v>42530</c:v>
                </c:pt>
                <c:pt idx="1995">
                  <c:v>42531</c:v>
                </c:pt>
                <c:pt idx="1996">
                  <c:v>42534</c:v>
                </c:pt>
                <c:pt idx="1997">
                  <c:v>42535</c:v>
                </c:pt>
                <c:pt idx="1998">
                  <c:v>42536</c:v>
                </c:pt>
                <c:pt idx="1999">
                  <c:v>42537</c:v>
                </c:pt>
                <c:pt idx="2000">
                  <c:v>42538</c:v>
                </c:pt>
                <c:pt idx="2001">
                  <c:v>42541</c:v>
                </c:pt>
                <c:pt idx="2002">
                  <c:v>42542</c:v>
                </c:pt>
                <c:pt idx="2003">
                  <c:v>42543</c:v>
                </c:pt>
                <c:pt idx="2004">
                  <c:v>42544</c:v>
                </c:pt>
                <c:pt idx="2005">
                  <c:v>42545</c:v>
                </c:pt>
                <c:pt idx="2006">
                  <c:v>42548</c:v>
                </c:pt>
                <c:pt idx="2007">
                  <c:v>42549</c:v>
                </c:pt>
                <c:pt idx="2008">
                  <c:v>42550</c:v>
                </c:pt>
                <c:pt idx="2009">
                  <c:v>42551</c:v>
                </c:pt>
                <c:pt idx="2010">
                  <c:v>42552</c:v>
                </c:pt>
                <c:pt idx="2011">
                  <c:v>42555</c:v>
                </c:pt>
                <c:pt idx="2012">
                  <c:v>42556</c:v>
                </c:pt>
                <c:pt idx="2013">
                  <c:v>42557</c:v>
                </c:pt>
                <c:pt idx="2014">
                  <c:v>42558</c:v>
                </c:pt>
                <c:pt idx="2015">
                  <c:v>42559</c:v>
                </c:pt>
                <c:pt idx="2016">
                  <c:v>42562</c:v>
                </c:pt>
                <c:pt idx="2017">
                  <c:v>42563</c:v>
                </c:pt>
                <c:pt idx="2018">
                  <c:v>42564</c:v>
                </c:pt>
                <c:pt idx="2019">
                  <c:v>42565</c:v>
                </c:pt>
                <c:pt idx="2020">
                  <c:v>42566</c:v>
                </c:pt>
                <c:pt idx="2021">
                  <c:v>42569</c:v>
                </c:pt>
                <c:pt idx="2022">
                  <c:v>42570</c:v>
                </c:pt>
                <c:pt idx="2023">
                  <c:v>42571</c:v>
                </c:pt>
                <c:pt idx="2024">
                  <c:v>42572</c:v>
                </c:pt>
                <c:pt idx="2025">
                  <c:v>42573</c:v>
                </c:pt>
                <c:pt idx="2026">
                  <c:v>42576</c:v>
                </c:pt>
                <c:pt idx="2027">
                  <c:v>42577</c:v>
                </c:pt>
                <c:pt idx="2028">
                  <c:v>42578</c:v>
                </c:pt>
                <c:pt idx="2029">
                  <c:v>42579</c:v>
                </c:pt>
                <c:pt idx="2030">
                  <c:v>42580</c:v>
                </c:pt>
                <c:pt idx="2031">
                  <c:v>42583</c:v>
                </c:pt>
                <c:pt idx="2032">
                  <c:v>42584</c:v>
                </c:pt>
                <c:pt idx="2033">
                  <c:v>42585</c:v>
                </c:pt>
                <c:pt idx="2034">
                  <c:v>42586</c:v>
                </c:pt>
                <c:pt idx="2035">
                  <c:v>42587</c:v>
                </c:pt>
                <c:pt idx="2036">
                  <c:v>42590</c:v>
                </c:pt>
                <c:pt idx="2037">
                  <c:v>42591</c:v>
                </c:pt>
                <c:pt idx="2038">
                  <c:v>42592</c:v>
                </c:pt>
                <c:pt idx="2039">
                  <c:v>42593</c:v>
                </c:pt>
                <c:pt idx="2040">
                  <c:v>42594</c:v>
                </c:pt>
                <c:pt idx="2041">
                  <c:v>42597</c:v>
                </c:pt>
                <c:pt idx="2042">
                  <c:v>42598</c:v>
                </c:pt>
                <c:pt idx="2043">
                  <c:v>42599</c:v>
                </c:pt>
                <c:pt idx="2044">
                  <c:v>42600</c:v>
                </c:pt>
                <c:pt idx="2045">
                  <c:v>42601</c:v>
                </c:pt>
                <c:pt idx="2046">
                  <c:v>42604</c:v>
                </c:pt>
                <c:pt idx="2047">
                  <c:v>42605</c:v>
                </c:pt>
                <c:pt idx="2048">
                  <c:v>42606</c:v>
                </c:pt>
                <c:pt idx="2049">
                  <c:v>42607</c:v>
                </c:pt>
                <c:pt idx="2050">
                  <c:v>42608</c:v>
                </c:pt>
                <c:pt idx="2051">
                  <c:v>42611</c:v>
                </c:pt>
                <c:pt idx="2052">
                  <c:v>42612</c:v>
                </c:pt>
                <c:pt idx="2053">
                  <c:v>42613</c:v>
                </c:pt>
                <c:pt idx="2054">
                  <c:v>42614</c:v>
                </c:pt>
                <c:pt idx="2055">
                  <c:v>42615</c:v>
                </c:pt>
                <c:pt idx="2056">
                  <c:v>42618</c:v>
                </c:pt>
                <c:pt idx="2057">
                  <c:v>42619</c:v>
                </c:pt>
                <c:pt idx="2058">
                  <c:v>42620</c:v>
                </c:pt>
                <c:pt idx="2059">
                  <c:v>42621</c:v>
                </c:pt>
                <c:pt idx="2060">
                  <c:v>42622</c:v>
                </c:pt>
                <c:pt idx="2061">
                  <c:v>42625</c:v>
                </c:pt>
                <c:pt idx="2062">
                  <c:v>42626</c:v>
                </c:pt>
                <c:pt idx="2063">
                  <c:v>42627</c:v>
                </c:pt>
                <c:pt idx="2064">
                  <c:v>42628</c:v>
                </c:pt>
                <c:pt idx="2065">
                  <c:v>42632</c:v>
                </c:pt>
                <c:pt idx="2066">
                  <c:v>42633</c:v>
                </c:pt>
                <c:pt idx="2067">
                  <c:v>42634</c:v>
                </c:pt>
                <c:pt idx="2068">
                  <c:v>42635</c:v>
                </c:pt>
                <c:pt idx="2069">
                  <c:v>42636</c:v>
                </c:pt>
                <c:pt idx="2070">
                  <c:v>42639</c:v>
                </c:pt>
                <c:pt idx="2071">
                  <c:v>42640</c:v>
                </c:pt>
                <c:pt idx="2072">
                  <c:v>42641</c:v>
                </c:pt>
                <c:pt idx="2073">
                  <c:v>42642</c:v>
                </c:pt>
                <c:pt idx="2074">
                  <c:v>42643</c:v>
                </c:pt>
                <c:pt idx="2075">
                  <c:v>42646</c:v>
                </c:pt>
                <c:pt idx="2076">
                  <c:v>42647</c:v>
                </c:pt>
                <c:pt idx="2077">
                  <c:v>42648</c:v>
                </c:pt>
                <c:pt idx="2078">
                  <c:v>42649</c:v>
                </c:pt>
                <c:pt idx="2079">
                  <c:v>42650</c:v>
                </c:pt>
                <c:pt idx="2080">
                  <c:v>42653</c:v>
                </c:pt>
                <c:pt idx="2081">
                  <c:v>42654</c:v>
                </c:pt>
                <c:pt idx="2082">
                  <c:v>42655</c:v>
                </c:pt>
                <c:pt idx="2083">
                  <c:v>42656</c:v>
                </c:pt>
                <c:pt idx="2084">
                  <c:v>42657</c:v>
                </c:pt>
                <c:pt idx="2085">
                  <c:v>42660</c:v>
                </c:pt>
                <c:pt idx="2086">
                  <c:v>42661</c:v>
                </c:pt>
                <c:pt idx="2087">
                  <c:v>42662</c:v>
                </c:pt>
                <c:pt idx="2088">
                  <c:v>42663</c:v>
                </c:pt>
                <c:pt idx="2089">
                  <c:v>42664</c:v>
                </c:pt>
                <c:pt idx="2090">
                  <c:v>42667</c:v>
                </c:pt>
                <c:pt idx="2091">
                  <c:v>42668</c:v>
                </c:pt>
                <c:pt idx="2092">
                  <c:v>42669</c:v>
                </c:pt>
                <c:pt idx="2093">
                  <c:v>42670</c:v>
                </c:pt>
                <c:pt idx="2094">
                  <c:v>42671</c:v>
                </c:pt>
                <c:pt idx="2095">
                  <c:v>42674</c:v>
                </c:pt>
                <c:pt idx="2096">
                  <c:v>42675</c:v>
                </c:pt>
                <c:pt idx="2097">
                  <c:v>42677</c:v>
                </c:pt>
                <c:pt idx="2098">
                  <c:v>42678</c:v>
                </c:pt>
                <c:pt idx="2099">
                  <c:v>42681</c:v>
                </c:pt>
                <c:pt idx="2100">
                  <c:v>42682</c:v>
                </c:pt>
                <c:pt idx="2101">
                  <c:v>42683</c:v>
                </c:pt>
                <c:pt idx="2102">
                  <c:v>42684</c:v>
                </c:pt>
                <c:pt idx="2103">
                  <c:v>42685</c:v>
                </c:pt>
                <c:pt idx="2104">
                  <c:v>42688</c:v>
                </c:pt>
                <c:pt idx="2105">
                  <c:v>42689</c:v>
                </c:pt>
                <c:pt idx="2106">
                  <c:v>42690</c:v>
                </c:pt>
                <c:pt idx="2107">
                  <c:v>42691</c:v>
                </c:pt>
                <c:pt idx="2108">
                  <c:v>42696</c:v>
                </c:pt>
                <c:pt idx="2109">
                  <c:v>42697</c:v>
                </c:pt>
                <c:pt idx="2110">
                  <c:v>42698</c:v>
                </c:pt>
                <c:pt idx="2111">
                  <c:v>42699</c:v>
                </c:pt>
                <c:pt idx="2112">
                  <c:v>42702</c:v>
                </c:pt>
                <c:pt idx="2113">
                  <c:v>42703</c:v>
                </c:pt>
                <c:pt idx="2114">
                  <c:v>42704</c:v>
                </c:pt>
                <c:pt idx="2115">
                  <c:v>42705</c:v>
                </c:pt>
                <c:pt idx="2116">
                  <c:v>42706</c:v>
                </c:pt>
                <c:pt idx="2117">
                  <c:v>42709</c:v>
                </c:pt>
                <c:pt idx="2118">
                  <c:v>42710</c:v>
                </c:pt>
                <c:pt idx="2119">
                  <c:v>42711</c:v>
                </c:pt>
                <c:pt idx="2120">
                  <c:v>42712</c:v>
                </c:pt>
                <c:pt idx="2121">
                  <c:v>42713</c:v>
                </c:pt>
                <c:pt idx="2122">
                  <c:v>42717</c:v>
                </c:pt>
                <c:pt idx="2123">
                  <c:v>42718</c:v>
                </c:pt>
                <c:pt idx="2124">
                  <c:v>42719</c:v>
                </c:pt>
                <c:pt idx="2125">
                  <c:v>42720</c:v>
                </c:pt>
                <c:pt idx="2126">
                  <c:v>42723</c:v>
                </c:pt>
                <c:pt idx="2127">
                  <c:v>42724</c:v>
                </c:pt>
                <c:pt idx="2128">
                  <c:v>42725</c:v>
                </c:pt>
                <c:pt idx="2129">
                  <c:v>42726</c:v>
                </c:pt>
                <c:pt idx="2130">
                  <c:v>42727</c:v>
                </c:pt>
                <c:pt idx="2131">
                  <c:v>42730</c:v>
                </c:pt>
                <c:pt idx="2132">
                  <c:v>42731</c:v>
                </c:pt>
                <c:pt idx="2133">
                  <c:v>42732</c:v>
                </c:pt>
                <c:pt idx="2134">
                  <c:v>42733</c:v>
                </c:pt>
                <c:pt idx="2135">
                  <c:v>42734</c:v>
                </c:pt>
                <c:pt idx="2136">
                  <c:v>42737</c:v>
                </c:pt>
                <c:pt idx="2137">
                  <c:v>42738</c:v>
                </c:pt>
                <c:pt idx="2138">
                  <c:v>42739</c:v>
                </c:pt>
                <c:pt idx="2139">
                  <c:v>42740</c:v>
                </c:pt>
                <c:pt idx="2140">
                  <c:v>42741</c:v>
                </c:pt>
                <c:pt idx="2141">
                  <c:v>42744</c:v>
                </c:pt>
                <c:pt idx="2142">
                  <c:v>42745</c:v>
                </c:pt>
                <c:pt idx="2143">
                  <c:v>42746</c:v>
                </c:pt>
                <c:pt idx="2144">
                  <c:v>42747</c:v>
                </c:pt>
                <c:pt idx="2145">
                  <c:v>42748</c:v>
                </c:pt>
                <c:pt idx="2146">
                  <c:v>42751</c:v>
                </c:pt>
                <c:pt idx="2147">
                  <c:v>42752</c:v>
                </c:pt>
                <c:pt idx="2148">
                  <c:v>42753</c:v>
                </c:pt>
                <c:pt idx="2149">
                  <c:v>42754</c:v>
                </c:pt>
                <c:pt idx="2150">
                  <c:v>42755</c:v>
                </c:pt>
                <c:pt idx="2151">
                  <c:v>42758</c:v>
                </c:pt>
                <c:pt idx="2152">
                  <c:v>42759</c:v>
                </c:pt>
                <c:pt idx="2153">
                  <c:v>42760</c:v>
                </c:pt>
                <c:pt idx="2154">
                  <c:v>42761</c:v>
                </c:pt>
                <c:pt idx="2155">
                  <c:v>42762</c:v>
                </c:pt>
                <c:pt idx="2156">
                  <c:v>42765</c:v>
                </c:pt>
                <c:pt idx="2157">
                  <c:v>42766</c:v>
                </c:pt>
                <c:pt idx="2158">
                  <c:v>42767</c:v>
                </c:pt>
                <c:pt idx="2159">
                  <c:v>42768</c:v>
                </c:pt>
                <c:pt idx="2160">
                  <c:v>42769</c:v>
                </c:pt>
                <c:pt idx="2161">
                  <c:v>42773</c:v>
                </c:pt>
                <c:pt idx="2162">
                  <c:v>42774</c:v>
                </c:pt>
                <c:pt idx="2163">
                  <c:v>42775</c:v>
                </c:pt>
                <c:pt idx="2164">
                  <c:v>42776</c:v>
                </c:pt>
                <c:pt idx="2165">
                  <c:v>42779</c:v>
                </c:pt>
                <c:pt idx="2166">
                  <c:v>42780</c:v>
                </c:pt>
                <c:pt idx="2167">
                  <c:v>42781</c:v>
                </c:pt>
                <c:pt idx="2168">
                  <c:v>42782</c:v>
                </c:pt>
                <c:pt idx="2169">
                  <c:v>42783</c:v>
                </c:pt>
                <c:pt idx="2170">
                  <c:v>42786</c:v>
                </c:pt>
                <c:pt idx="2171">
                  <c:v>42787</c:v>
                </c:pt>
                <c:pt idx="2172">
                  <c:v>42788</c:v>
                </c:pt>
                <c:pt idx="2173">
                  <c:v>42789</c:v>
                </c:pt>
                <c:pt idx="2174">
                  <c:v>42790</c:v>
                </c:pt>
                <c:pt idx="2175">
                  <c:v>42793</c:v>
                </c:pt>
                <c:pt idx="2176">
                  <c:v>42794</c:v>
                </c:pt>
                <c:pt idx="2177">
                  <c:v>42795</c:v>
                </c:pt>
                <c:pt idx="2178">
                  <c:v>42796</c:v>
                </c:pt>
                <c:pt idx="2179">
                  <c:v>42797</c:v>
                </c:pt>
                <c:pt idx="2180">
                  <c:v>42800</c:v>
                </c:pt>
                <c:pt idx="2181">
                  <c:v>42801</c:v>
                </c:pt>
                <c:pt idx="2182">
                  <c:v>42802</c:v>
                </c:pt>
                <c:pt idx="2183">
                  <c:v>42803</c:v>
                </c:pt>
                <c:pt idx="2184">
                  <c:v>42804</c:v>
                </c:pt>
                <c:pt idx="2185">
                  <c:v>42807</c:v>
                </c:pt>
                <c:pt idx="2186">
                  <c:v>42808</c:v>
                </c:pt>
                <c:pt idx="2187">
                  <c:v>42809</c:v>
                </c:pt>
                <c:pt idx="2188">
                  <c:v>42810</c:v>
                </c:pt>
                <c:pt idx="2189">
                  <c:v>42811</c:v>
                </c:pt>
                <c:pt idx="2190">
                  <c:v>42815</c:v>
                </c:pt>
                <c:pt idx="2191">
                  <c:v>42816</c:v>
                </c:pt>
                <c:pt idx="2192">
                  <c:v>42817</c:v>
                </c:pt>
                <c:pt idx="2193">
                  <c:v>42818</c:v>
                </c:pt>
                <c:pt idx="2194">
                  <c:v>42821</c:v>
                </c:pt>
                <c:pt idx="2195">
                  <c:v>42822</c:v>
                </c:pt>
                <c:pt idx="2196">
                  <c:v>42823</c:v>
                </c:pt>
                <c:pt idx="2197">
                  <c:v>42824</c:v>
                </c:pt>
                <c:pt idx="2198">
                  <c:v>42825</c:v>
                </c:pt>
                <c:pt idx="2199">
                  <c:v>42828</c:v>
                </c:pt>
                <c:pt idx="2200">
                  <c:v>42829</c:v>
                </c:pt>
                <c:pt idx="2201">
                  <c:v>42830</c:v>
                </c:pt>
                <c:pt idx="2202">
                  <c:v>42831</c:v>
                </c:pt>
                <c:pt idx="2203">
                  <c:v>42832</c:v>
                </c:pt>
                <c:pt idx="2204">
                  <c:v>42835</c:v>
                </c:pt>
                <c:pt idx="2205">
                  <c:v>42836</c:v>
                </c:pt>
                <c:pt idx="2206">
                  <c:v>42837</c:v>
                </c:pt>
                <c:pt idx="2207">
                  <c:v>42842</c:v>
                </c:pt>
                <c:pt idx="2208">
                  <c:v>42843</c:v>
                </c:pt>
                <c:pt idx="2209">
                  <c:v>42844</c:v>
                </c:pt>
                <c:pt idx="2210">
                  <c:v>42845</c:v>
                </c:pt>
                <c:pt idx="2211">
                  <c:v>42846</c:v>
                </c:pt>
                <c:pt idx="2212">
                  <c:v>42849</c:v>
                </c:pt>
                <c:pt idx="2213">
                  <c:v>42850</c:v>
                </c:pt>
                <c:pt idx="2214">
                  <c:v>42851</c:v>
                </c:pt>
                <c:pt idx="2215">
                  <c:v>42852</c:v>
                </c:pt>
                <c:pt idx="2216">
                  <c:v>42853</c:v>
                </c:pt>
              </c:numCache>
            </c:numRef>
          </c:cat>
          <c:val>
            <c:numRef>
              <c:f>Indices!$B$2:$B$2218</c:f>
              <c:numCache>
                <c:formatCode>General</c:formatCode>
                <c:ptCount val="2217"/>
                <c:pt idx="0">
                  <c:v>99.835329030511417</c:v>
                </c:pt>
                <c:pt idx="1">
                  <c:v>97.975928311370524</c:v>
                </c:pt>
                <c:pt idx="2">
                  <c:v>98.297093389139107</c:v>
                </c:pt>
                <c:pt idx="3">
                  <c:v>100.43012041925863</c:v>
                </c:pt>
                <c:pt idx="4">
                  <c:v>101.50441962318617</c:v>
                </c:pt>
                <c:pt idx="5">
                  <c:v>100.38986440546971</c:v>
                </c:pt>
                <c:pt idx="6">
                  <c:v>99.536445169549211</c:v>
                </c:pt>
                <c:pt idx="7">
                  <c:v>100.44035836098611</c:v>
                </c:pt>
                <c:pt idx="8">
                  <c:v>102.0284375142914</c:v>
                </c:pt>
                <c:pt idx="9">
                  <c:v>103.38803375918997</c:v>
                </c:pt>
                <c:pt idx="10">
                  <c:v>103.30279846404294</c:v>
                </c:pt>
                <c:pt idx="11">
                  <c:v>102.12785570156795</c:v>
                </c:pt>
                <c:pt idx="12">
                  <c:v>104.54042244075472</c:v>
                </c:pt>
                <c:pt idx="13">
                  <c:v>105.96458477665189</c:v>
                </c:pt>
                <c:pt idx="14">
                  <c:v>107.20712030723334</c:v>
                </c:pt>
                <c:pt idx="15">
                  <c:v>107.58908373623417</c:v>
                </c:pt>
                <c:pt idx="16">
                  <c:v>109.96148004631405</c:v>
                </c:pt>
                <c:pt idx="17">
                  <c:v>108.53005509498807</c:v>
                </c:pt>
                <c:pt idx="18">
                  <c:v>107.64713330885549</c:v>
                </c:pt>
                <c:pt idx="19">
                  <c:v>105.75914327840366</c:v>
                </c:pt>
                <c:pt idx="20">
                  <c:v>106.21179864787888</c:v>
                </c:pt>
                <c:pt idx="21">
                  <c:v>108.23632141812658</c:v>
                </c:pt>
                <c:pt idx="22">
                  <c:v>109.04561822638783</c:v>
                </c:pt>
                <c:pt idx="23">
                  <c:v>110.25917276987825</c:v>
                </c:pt>
                <c:pt idx="24">
                  <c:v>110.55488294945526</c:v>
                </c:pt>
                <c:pt idx="25">
                  <c:v>110.14840907440096</c:v>
                </c:pt>
                <c:pt idx="26">
                  <c:v>110.52462221964828</c:v>
                </c:pt>
                <c:pt idx="27">
                  <c:v>110.29375099517374</c:v>
                </c:pt>
                <c:pt idx="28">
                  <c:v>110.33420737780646</c:v>
                </c:pt>
                <c:pt idx="29">
                  <c:v>110.61377729323209</c:v>
                </c:pt>
                <c:pt idx="30">
                  <c:v>114.03248762309582</c:v>
                </c:pt>
                <c:pt idx="31">
                  <c:v>114.17215779664684</c:v>
                </c:pt>
                <c:pt idx="32">
                  <c:v>113.75176483165939</c:v>
                </c:pt>
                <c:pt idx="33">
                  <c:v>115.08356921310778</c:v>
                </c:pt>
                <c:pt idx="34">
                  <c:v>115.0748486374487</c:v>
                </c:pt>
                <c:pt idx="35">
                  <c:v>115.23262953659493</c:v>
                </c:pt>
                <c:pt idx="36">
                  <c:v>115.6070021077394</c:v>
                </c:pt>
                <c:pt idx="37">
                  <c:v>115.19804325627052</c:v>
                </c:pt>
                <c:pt idx="38">
                  <c:v>115.40600597856339</c:v>
                </c:pt>
                <c:pt idx="39">
                  <c:v>117.00943701006683</c:v>
                </c:pt>
                <c:pt idx="40">
                  <c:v>116.86483313131669</c:v>
                </c:pt>
                <c:pt idx="41">
                  <c:v>116.55167072475679</c:v>
                </c:pt>
                <c:pt idx="42">
                  <c:v>118.01679388947133</c:v>
                </c:pt>
                <c:pt idx="43">
                  <c:v>117.97349206788093</c:v>
                </c:pt>
                <c:pt idx="44">
                  <c:v>116.96357973055902</c:v>
                </c:pt>
                <c:pt idx="45">
                  <c:v>117.61498891054116</c:v>
                </c:pt>
                <c:pt idx="46">
                  <c:v>117.75779148345433</c:v>
                </c:pt>
                <c:pt idx="47">
                  <c:v>117.15569317661941</c:v>
                </c:pt>
                <c:pt idx="48">
                  <c:v>116.80957663996527</c:v>
                </c:pt>
                <c:pt idx="49">
                  <c:v>116.88505528136142</c:v>
                </c:pt>
                <c:pt idx="50">
                  <c:v>117.3489675537195</c:v>
                </c:pt>
                <c:pt idx="51">
                  <c:v>117.1877672948067</c:v>
                </c:pt>
                <c:pt idx="52">
                  <c:v>113.42408726302801</c:v>
                </c:pt>
                <c:pt idx="53">
                  <c:v>111.57630692994896</c:v>
                </c:pt>
                <c:pt idx="54">
                  <c:v>116.93450409687848</c:v>
                </c:pt>
                <c:pt idx="55">
                  <c:v>116.42278724177683</c:v>
                </c:pt>
                <c:pt idx="56">
                  <c:v>116.1469810386031</c:v>
                </c:pt>
                <c:pt idx="57">
                  <c:v>117.21176020525357</c:v>
                </c:pt>
                <c:pt idx="58">
                  <c:v>119.14043517978305</c:v>
                </c:pt>
                <c:pt idx="59">
                  <c:v>119.32014690197865</c:v>
                </c:pt>
                <c:pt idx="60">
                  <c:v>117.65892305189998</c:v>
                </c:pt>
                <c:pt idx="61">
                  <c:v>118.77116748320175</c:v>
                </c:pt>
                <c:pt idx="62">
                  <c:v>120.11851001539151</c:v>
                </c:pt>
                <c:pt idx="63">
                  <c:v>120.1784847399191</c:v>
                </c:pt>
                <c:pt idx="64">
                  <c:v>119.66966266082714</c:v>
                </c:pt>
                <c:pt idx="65">
                  <c:v>117.26384502897704</c:v>
                </c:pt>
                <c:pt idx="66">
                  <c:v>116.45199074904113</c:v>
                </c:pt>
                <c:pt idx="67">
                  <c:v>116.26083283078361</c:v>
                </c:pt>
                <c:pt idx="68">
                  <c:v>115.85431868058484</c:v>
                </c:pt>
                <c:pt idx="69">
                  <c:v>109.83666636668414</c:v>
                </c:pt>
                <c:pt idx="70">
                  <c:v>111.98473414951067</c:v>
                </c:pt>
                <c:pt idx="71">
                  <c:v>111.72312191413121</c:v>
                </c:pt>
                <c:pt idx="72">
                  <c:v>109.1063591855393</c:v>
                </c:pt>
                <c:pt idx="73">
                  <c:v>104.09081388595978</c:v>
                </c:pt>
                <c:pt idx="74">
                  <c:v>104.7083264974668</c:v>
                </c:pt>
                <c:pt idx="75">
                  <c:v>100.842447279685</c:v>
                </c:pt>
                <c:pt idx="76">
                  <c:v>96.484991799678681</c:v>
                </c:pt>
                <c:pt idx="77">
                  <c:v>88.471608409442254</c:v>
                </c:pt>
                <c:pt idx="78">
                  <c:v>84.420781700682141</c:v>
                </c:pt>
                <c:pt idx="79">
                  <c:v>79.231817670232445</c:v>
                </c:pt>
                <c:pt idx="80">
                  <c:v>91.005105297452332</c:v>
                </c:pt>
                <c:pt idx="81">
                  <c:v>105.94403035666538</c:v>
                </c:pt>
                <c:pt idx="82">
                  <c:v>109.27894220716145</c:v>
                </c:pt>
                <c:pt idx="83">
                  <c:v>116.51058302923434</c:v>
                </c:pt>
                <c:pt idx="84">
                  <c:v>114.26898226461877</c:v>
                </c:pt>
                <c:pt idx="85">
                  <c:v>112.82932910127501</c:v>
                </c:pt>
                <c:pt idx="86">
                  <c:v>115.25484027189847</c:v>
                </c:pt>
                <c:pt idx="87">
                  <c:v>112.94528325599751</c:v>
                </c:pt>
                <c:pt idx="88">
                  <c:v>111.31625737017541</c:v>
                </c:pt>
                <c:pt idx="89">
                  <c:v>111.84841486798057</c:v>
                </c:pt>
                <c:pt idx="90">
                  <c:v>111.13613182087025</c:v>
                </c:pt>
                <c:pt idx="91">
                  <c:v>108.09120503816297</c:v>
                </c:pt>
                <c:pt idx="92">
                  <c:v>102.85150842196582</c:v>
                </c:pt>
                <c:pt idx="93">
                  <c:v>100.16553789197371</c:v>
                </c:pt>
                <c:pt idx="94">
                  <c:v>100.41658797071263</c:v>
                </c:pt>
                <c:pt idx="95">
                  <c:v>99.008545761394601</c:v>
                </c:pt>
                <c:pt idx="96">
                  <c:v>101.22491314111326</c:v>
                </c:pt>
                <c:pt idx="97">
                  <c:v>99.980547105215095</c:v>
                </c:pt>
                <c:pt idx="98">
                  <c:v>101.20563443632808</c:v>
                </c:pt>
                <c:pt idx="99">
                  <c:v>104.69526124059666</c:v>
                </c:pt>
                <c:pt idx="100">
                  <c:v>107.36158152759575</c:v>
                </c:pt>
                <c:pt idx="101">
                  <c:v>110.17773240022018</c:v>
                </c:pt>
                <c:pt idx="102">
                  <c:v>111.36065568257436</c:v>
                </c:pt>
                <c:pt idx="103">
                  <c:v>111.19854520539627</c:v>
                </c:pt>
                <c:pt idx="104">
                  <c:v>112.41360704616893</c:v>
                </c:pt>
                <c:pt idx="105">
                  <c:v>114.44201435410197</c:v>
                </c:pt>
                <c:pt idx="106">
                  <c:v>114.79243932433714</c:v>
                </c:pt>
                <c:pt idx="107">
                  <c:v>115.68202564000296</c:v>
                </c:pt>
                <c:pt idx="108">
                  <c:v>118.65868202529788</c:v>
                </c:pt>
                <c:pt idx="109">
                  <c:v>121.21889341664323</c:v>
                </c:pt>
                <c:pt idx="110">
                  <c:v>120.936802277173</c:v>
                </c:pt>
                <c:pt idx="111">
                  <c:v>121.6336357788598</c:v>
                </c:pt>
                <c:pt idx="112">
                  <c:v>124.89396309616725</c:v>
                </c:pt>
                <c:pt idx="113">
                  <c:v>124.96586631161195</c:v>
                </c:pt>
                <c:pt idx="114">
                  <c:v>127.69967163070599</c:v>
                </c:pt>
                <c:pt idx="115">
                  <c:v>132.51743073012477</c:v>
                </c:pt>
                <c:pt idx="116">
                  <c:v>131.71708406584614</c:v>
                </c:pt>
                <c:pt idx="117">
                  <c:v>128.78211044133346</c:v>
                </c:pt>
                <c:pt idx="118">
                  <c:v>127.93413338431117</c:v>
                </c:pt>
                <c:pt idx="119">
                  <c:v>126.71571964463895</c:v>
                </c:pt>
                <c:pt idx="120">
                  <c:v>126.95846196794972</c:v>
                </c:pt>
                <c:pt idx="121">
                  <c:v>127.08459365168294</c:v>
                </c:pt>
                <c:pt idx="122">
                  <c:v>126.73480603560921</c:v>
                </c:pt>
                <c:pt idx="123">
                  <c:v>127.71634755427898</c:v>
                </c:pt>
                <c:pt idx="124">
                  <c:v>128.37802588922557</c:v>
                </c:pt>
                <c:pt idx="125">
                  <c:v>130.17179826043213</c:v>
                </c:pt>
                <c:pt idx="126">
                  <c:v>134.36034179823588</c:v>
                </c:pt>
                <c:pt idx="127">
                  <c:v>134.71220257737184</c:v>
                </c:pt>
                <c:pt idx="128">
                  <c:v>137.75735792152406</c:v>
                </c:pt>
                <c:pt idx="129">
                  <c:v>137.90220848553417</c:v>
                </c:pt>
                <c:pt idx="130">
                  <c:v>141.12324135812722</c:v>
                </c:pt>
                <c:pt idx="131">
                  <c:v>140.12547096998819</c:v>
                </c:pt>
                <c:pt idx="132">
                  <c:v>138.84511003058736</c:v>
                </c:pt>
                <c:pt idx="133">
                  <c:v>137.51933584514663</c:v>
                </c:pt>
                <c:pt idx="134">
                  <c:v>137.6834711552136</c:v>
                </c:pt>
                <c:pt idx="135">
                  <c:v>137.96513336439511</c:v>
                </c:pt>
                <c:pt idx="136">
                  <c:v>139.08908477331937</c:v>
                </c:pt>
                <c:pt idx="137">
                  <c:v>138.33002415964981</c:v>
                </c:pt>
                <c:pt idx="138">
                  <c:v>140.23376680598739</c:v>
                </c:pt>
                <c:pt idx="139">
                  <c:v>142.00347377148702</c:v>
                </c:pt>
                <c:pt idx="140">
                  <c:v>141.38764868853383</c:v>
                </c:pt>
                <c:pt idx="141">
                  <c:v>140.27263735480608</c:v>
                </c:pt>
                <c:pt idx="142">
                  <c:v>139.36955584510278</c:v>
                </c:pt>
                <c:pt idx="143">
                  <c:v>137.84767392614759</c:v>
                </c:pt>
                <c:pt idx="144">
                  <c:v>136.74954996050141</c:v>
                </c:pt>
                <c:pt idx="145">
                  <c:v>134.74512952174359</c:v>
                </c:pt>
                <c:pt idx="146">
                  <c:v>131.6833858524576</c:v>
                </c:pt>
                <c:pt idx="147">
                  <c:v>131.28569397265773</c:v>
                </c:pt>
                <c:pt idx="148">
                  <c:v>133.94632036110559</c:v>
                </c:pt>
                <c:pt idx="149">
                  <c:v>131.84140034744183</c:v>
                </c:pt>
                <c:pt idx="150">
                  <c:v>130.41382771368561</c:v>
                </c:pt>
                <c:pt idx="151">
                  <c:v>125.61247167373595</c:v>
                </c:pt>
                <c:pt idx="152">
                  <c:v>122.55084278861175</c:v>
                </c:pt>
                <c:pt idx="153">
                  <c:v>123.19706050247009</c:v>
                </c:pt>
                <c:pt idx="154">
                  <c:v>129.30486268602331</c:v>
                </c:pt>
                <c:pt idx="155">
                  <c:v>128.97287064253922</c:v>
                </c:pt>
                <c:pt idx="156">
                  <c:v>127.36756480306011</c:v>
                </c:pt>
                <c:pt idx="157">
                  <c:v>128.93891265446877</c:v>
                </c:pt>
                <c:pt idx="158">
                  <c:v>129.02133775140953</c:v>
                </c:pt>
                <c:pt idx="159">
                  <c:v>121.72956412486697</c:v>
                </c:pt>
                <c:pt idx="160">
                  <c:v>115.70691366553598</c:v>
                </c:pt>
                <c:pt idx="161">
                  <c:v>118.15376764209935</c:v>
                </c:pt>
                <c:pt idx="162">
                  <c:v>119.76922181110945</c:v>
                </c:pt>
                <c:pt idx="163">
                  <c:v>122.42609656984875</c:v>
                </c:pt>
                <c:pt idx="164">
                  <c:v>120.09246609321194</c:v>
                </c:pt>
                <c:pt idx="165">
                  <c:v>115.00843693795429</c:v>
                </c:pt>
                <c:pt idx="166">
                  <c:v>116.86734831408974</c:v>
                </c:pt>
                <c:pt idx="167">
                  <c:v>117.4151486780119</c:v>
                </c:pt>
                <c:pt idx="168">
                  <c:v>116.92389562382183</c:v>
                </c:pt>
                <c:pt idx="169">
                  <c:v>116.6125828532723</c:v>
                </c:pt>
                <c:pt idx="170">
                  <c:v>114.84049562673373</c:v>
                </c:pt>
                <c:pt idx="171">
                  <c:v>116.66137014954123</c:v>
                </c:pt>
                <c:pt idx="172">
                  <c:v>120.13281473983317</c:v>
                </c:pt>
                <c:pt idx="173">
                  <c:v>122.09316208798373</c:v>
                </c:pt>
                <c:pt idx="174">
                  <c:v>122.5801489974945</c:v>
                </c:pt>
                <c:pt idx="175">
                  <c:v>123.30880892523004</c:v>
                </c:pt>
                <c:pt idx="176">
                  <c:v>124.76616301457388</c:v>
                </c:pt>
                <c:pt idx="177">
                  <c:v>124.69102469814864</c:v>
                </c:pt>
                <c:pt idx="178">
                  <c:v>129.59608118011198</c:v>
                </c:pt>
                <c:pt idx="179">
                  <c:v>130.78791936569738</c:v>
                </c:pt>
                <c:pt idx="180">
                  <c:v>133.83895488094404</c:v>
                </c:pt>
                <c:pt idx="181">
                  <c:v>135.82329211890564</c:v>
                </c:pt>
                <c:pt idx="182">
                  <c:v>137.74223863228539</c:v>
                </c:pt>
                <c:pt idx="183">
                  <c:v>135.88128429944607</c:v>
                </c:pt>
                <c:pt idx="184">
                  <c:v>135.7790871272002</c:v>
                </c:pt>
                <c:pt idx="185">
                  <c:v>137.00584688368781</c:v>
                </c:pt>
                <c:pt idx="186">
                  <c:v>140.73596261693339</c:v>
                </c:pt>
                <c:pt idx="187">
                  <c:v>139.04673445201738</c:v>
                </c:pt>
                <c:pt idx="188">
                  <c:v>139.0565011745544</c:v>
                </c:pt>
                <c:pt idx="189">
                  <c:v>138.44776955142316</c:v>
                </c:pt>
                <c:pt idx="190">
                  <c:v>137.86119529902902</c:v>
                </c:pt>
                <c:pt idx="191">
                  <c:v>138.35204660865287</c:v>
                </c:pt>
                <c:pt idx="192">
                  <c:v>141.36243846184499</c:v>
                </c:pt>
                <c:pt idx="193">
                  <c:v>141.01812524478504</c:v>
                </c:pt>
                <c:pt idx="194">
                  <c:v>140.12768207542035</c:v>
                </c:pt>
                <c:pt idx="195">
                  <c:v>142.30035495088987</c:v>
                </c:pt>
                <c:pt idx="196">
                  <c:v>142.82633826904583</c:v>
                </c:pt>
                <c:pt idx="197">
                  <c:v>139.73017948879951</c:v>
                </c:pt>
                <c:pt idx="198">
                  <c:v>139.8374382398282</c:v>
                </c:pt>
                <c:pt idx="199">
                  <c:v>141.27371936670019</c:v>
                </c:pt>
                <c:pt idx="200">
                  <c:v>140.44186545689288</c:v>
                </c:pt>
                <c:pt idx="201">
                  <c:v>138.80403139697245</c:v>
                </c:pt>
                <c:pt idx="202">
                  <c:v>136.24284635400923</c:v>
                </c:pt>
                <c:pt idx="203">
                  <c:v>138.4036118830125</c:v>
                </c:pt>
                <c:pt idx="204">
                  <c:v>140.09406843983521</c:v>
                </c:pt>
                <c:pt idx="205">
                  <c:v>139.40669657646595</c:v>
                </c:pt>
                <c:pt idx="206">
                  <c:v>140.49592074206012</c:v>
                </c:pt>
                <c:pt idx="207">
                  <c:v>142.17181078600208</c:v>
                </c:pt>
                <c:pt idx="208">
                  <c:v>143.13172656584197</c:v>
                </c:pt>
                <c:pt idx="209">
                  <c:v>142.42891925334979</c:v>
                </c:pt>
                <c:pt idx="210">
                  <c:v>143.0129440890982</c:v>
                </c:pt>
                <c:pt idx="211">
                  <c:v>141.05637857701453</c:v>
                </c:pt>
                <c:pt idx="212">
                  <c:v>139.66878405855027</c:v>
                </c:pt>
                <c:pt idx="213">
                  <c:v>141.07738206486215</c:v>
                </c:pt>
                <c:pt idx="214">
                  <c:v>142.3232463361351</c:v>
                </c:pt>
                <c:pt idx="215">
                  <c:v>142.13680161666065</c:v>
                </c:pt>
                <c:pt idx="216">
                  <c:v>142.38460149123981</c:v>
                </c:pt>
                <c:pt idx="217">
                  <c:v>141.35568935450829</c:v>
                </c:pt>
                <c:pt idx="218">
                  <c:v>139.67811379576969</c:v>
                </c:pt>
                <c:pt idx="219">
                  <c:v>137.6427590254134</c:v>
                </c:pt>
                <c:pt idx="220">
                  <c:v>136.7467055284223</c:v>
                </c:pt>
                <c:pt idx="221">
                  <c:v>137.29034345616222</c:v>
                </c:pt>
                <c:pt idx="222">
                  <c:v>136.96201141643297</c:v>
                </c:pt>
                <c:pt idx="223">
                  <c:v>133.13151894747216</c:v>
                </c:pt>
                <c:pt idx="224">
                  <c:v>131.59997200071979</c:v>
                </c:pt>
                <c:pt idx="225">
                  <c:v>133.79679687345688</c:v>
                </c:pt>
                <c:pt idx="226">
                  <c:v>132.2639641427169</c:v>
                </c:pt>
                <c:pt idx="227">
                  <c:v>132.89403957866662</c:v>
                </c:pt>
                <c:pt idx="228">
                  <c:v>134.22466188462448</c:v>
                </c:pt>
                <c:pt idx="229">
                  <c:v>134.82713172966726</c:v>
                </c:pt>
                <c:pt idx="230">
                  <c:v>133.82625713476725</c:v>
                </c:pt>
                <c:pt idx="231">
                  <c:v>133.00415081680333</c:v>
                </c:pt>
                <c:pt idx="232">
                  <c:v>132.3085829615319</c:v>
                </c:pt>
                <c:pt idx="233">
                  <c:v>130.8281471868851</c:v>
                </c:pt>
                <c:pt idx="234">
                  <c:v>131.73788617797143</c:v>
                </c:pt>
                <c:pt idx="235">
                  <c:v>133.23585573676868</c:v>
                </c:pt>
                <c:pt idx="236">
                  <c:v>133.01846258939523</c:v>
                </c:pt>
                <c:pt idx="237">
                  <c:v>131.69324420094836</c:v>
                </c:pt>
                <c:pt idx="238">
                  <c:v>129.86834317057119</c:v>
                </c:pt>
                <c:pt idx="239">
                  <c:v>131.41356352887539</c:v>
                </c:pt>
                <c:pt idx="240">
                  <c:v>131.80345310631037</c:v>
                </c:pt>
                <c:pt idx="241">
                  <c:v>130.87508887465813</c:v>
                </c:pt>
                <c:pt idx="242">
                  <c:v>129.5581067532579</c:v>
                </c:pt>
                <c:pt idx="243">
                  <c:v>130.4917430013229</c:v>
                </c:pt>
                <c:pt idx="244">
                  <c:v>133.52681546305394</c:v>
                </c:pt>
                <c:pt idx="245">
                  <c:v>132.48792918679129</c:v>
                </c:pt>
                <c:pt idx="246">
                  <c:v>133.01493952113157</c:v>
                </c:pt>
                <c:pt idx="247">
                  <c:v>132.93729911135532</c:v>
                </c:pt>
                <c:pt idx="248">
                  <c:v>132.91404726356691</c:v>
                </c:pt>
                <c:pt idx="249">
                  <c:v>133.12620766279349</c:v>
                </c:pt>
                <c:pt idx="250">
                  <c:v>133.19355072500414</c:v>
                </c:pt>
                <c:pt idx="251">
                  <c:v>134.80089650055129</c:v>
                </c:pt>
                <c:pt idx="252">
                  <c:v>135.5129791788178</c:v>
                </c:pt>
                <c:pt idx="253">
                  <c:v>136.32161648158817</c:v>
                </c:pt>
                <c:pt idx="254">
                  <c:v>137.15380165445882</c:v>
                </c:pt>
                <c:pt idx="255">
                  <c:v>137.22248185146631</c:v>
                </c:pt>
                <c:pt idx="256">
                  <c:v>137.84096106644091</c:v>
                </c:pt>
                <c:pt idx="257">
                  <c:v>135.91679388745763</c:v>
                </c:pt>
                <c:pt idx="258">
                  <c:v>135.28461810272313</c:v>
                </c:pt>
                <c:pt idx="259">
                  <c:v>135.07726454199056</c:v>
                </c:pt>
                <c:pt idx="260">
                  <c:v>134.77884183143266</c:v>
                </c:pt>
                <c:pt idx="261">
                  <c:v>136.43864497578971</c:v>
                </c:pt>
                <c:pt idx="262">
                  <c:v>136.76703843511433</c:v>
                </c:pt>
                <c:pt idx="263">
                  <c:v>138.53798587506404</c:v>
                </c:pt>
                <c:pt idx="264">
                  <c:v>137.87472674069653</c:v>
                </c:pt>
                <c:pt idx="265">
                  <c:v>137.3084118928557</c:v>
                </c:pt>
                <c:pt idx="266">
                  <c:v>136.30823909234829</c:v>
                </c:pt>
                <c:pt idx="267">
                  <c:v>136.17370198596154</c:v>
                </c:pt>
                <c:pt idx="268">
                  <c:v>135.57940396773427</c:v>
                </c:pt>
                <c:pt idx="269">
                  <c:v>135.77653670367579</c:v>
                </c:pt>
                <c:pt idx="270">
                  <c:v>135.62451011579751</c:v>
                </c:pt>
                <c:pt idx="271">
                  <c:v>135.37143319041252</c:v>
                </c:pt>
                <c:pt idx="272">
                  <c:v>136.11956715738395</c:v>
                </c:pt>
                <c:pt idx="273">
                  <c:v>136.96450344099785</c:v>
                </c:pt>
                <c:pt idx="274">
                  <c:v>136.70013235822131</c:v>
                </c:pt>
                <c:pt idx="275">
                  <c:v>136.93566845130556</c:v>
                </c:pt>
                <c:pt idx="276">
                  <c:v>136.97600501538346</c:v>
                </c:pt>
                <c:pt idx="277">
                  <c:v>137.5833934624462</c:v>
                </c:pt>
                <c:pt idx="278">
                  <c:v>136.24624557620356</c:v>
                </c:pt>
                <c:pt idx="279">
                  <c:v>135.48944339126086</c:v>
                </c:pt>
                <c:pt idx="280">
                  <c:v>137.47512179153375</c:v>
                </c:pt>
                <c:pt idx="281">
                  <c:v>138.55978278325804</c:v>
                </c:pt>
                <c:pt idx="282">
                  <c:v>137.88262368965096</c:v>
                </c:pt>
                <c:pt idx="283">
                  <c:v>137.54305991900412</c:v>
                </c:pt>
                <c:pt idx="284">
                  <c:v>136.92728215934568</c:v>
                </c:pt>
                <c:pt idx="285">
                  <c:v>137.44058082074687</c:v>
                </c:pt>
                <c:pt idx="286">
                  <c:v>137.22268725470323</c:v>
                </c:pt>
                <c:pt idx="287">
                  <c:v>137.45860193414558</c:v>
                </c:pt>
                <c:pt idx="288">
                  <c:v>136.45790253612407</c:v>
                </c:pt>
                <c:pt idx="289">
                  <c:v>137.93150160499493</c:v>
                </c:pt>
                <c:pt idx="290">
                  <c:v>138.1871027750604</c:v>
                </c:pt>
                <c:pt idx="291">
                  <c:v>137.24620491844516</c:v>
                </c:pt>
                <c:pt idx="292">
                  <c:v>136.56058301010373</c:v>
                </c:pt>
                <c:pt idx="293">
                  <c:v>136.96084041660711</c:v>
                </c:pt>
                <c:pt idx="294">
                  <c:v>138.28901399378043</c:v>
                </c:pt>
                <c:pt idx="295">
                  <c:v>140.74419183582972</c:v>
                </c:pt>
                <c:pt idx="296">
                  <c:v>142.52117047866571</c:v>
                </c:pt>
                <c:pt idx="297">
                  <c:v>141.36869621241891</c:v>
                </c:pt>
                <c:pt idx="298">
                  <c:v>141.57281064465647</c:v>
                </c:pt>
                <c:pt idx="299">
                  <c:v>142.3700017513649</c:v>
                </c:pt>
                <c:pt idx="300">
                  <c:v>141.75272978384615</c:v>
                </c:pt>
                <c:pt idx="301">
                  <c:v>140.82531906623953</c:v>
                </c:pt>
                <c:pt idx="302">
                  <c:v>140.97177258100001</c:v>
                </c:pt>
                <c:pt idx="303">
                  <c:v>140.71597506960524</c:v>
                </c:pt>
                <c:pt idx="304">
                  <c:v>139.90143343065373</c:v>
                </c:pt>
                <c:pt idx="305">
                  <c:v>139.70032050355874</c:v>
                </c:pt>
                <c:pt idx="306">
                  <c:v>140.9942803454941</c:v>
                </c:pt>
                <c:pt idx="307">
                  <c:v>142.1097981391637</c:v>
                </c:pt>
                <c:pt idx="308">
                  <c:v>143.23436877843437</c:v>
                </c:pt>
                <c:pt idx="309">
                  <c:v>143.59478097762258</c:v>
                </c:pt>
                <c:pt idx="310">
                  <c:v>144.00309139926526</c:v>
                </c:pt>
                <c:pt idx="311">
                  <c:v>144.36519314076452</c:v>
                </c:pt>
                <c:pt idx="312">
                  <c:v>144.53410407608848</c:v>
                </c:pt>
                <c:pt idx="313">
                  <c:v>144.21882420380743</c:v>
                </c:pt>
                <c:pt idx="314">
                  <c:v>145.65184707149075</c:v>
                </c:pt>
                <c:pt idx="315">
                  <c:v>147.58174641041251</c:v>
                </c:pt>
                <c:pt idx="316">
                  <c:v>147.43700660304975</c:v>
                </c:pt>
                <c:pt idx="317">
                  <c:v>148.02550600735017</c:v>
                </c:pt>
                <c:pt idx="318">
                  <c:v>148.85584154421051</c:v>
                </c:pt>
                <c:pt idx="319">
                  <c:v>148.29125852758244</c:v>
                </c:pt>
                <c:pt idx="320">
                  <c:v>149.6308380256732</c:v>
                </c:pt>
                <c:pt idx="321">
                  <c:v>149.4438143509968</c:v>
                </c:pt>
                <c:pt idx="322">
                  <c:v>149.61779794076836</c:v>
                </c:pt>
                <c:pt idx="323">
                  <c:v>148.37345103556382</c:v>
                </c:pt>
                <c:pt idx="324">
                  <c:v>148.58612192224666</c:v>
                </c:pt>
                <c:pt idx="325">
                  <c:v>147.67598118659419</c:v>
                </c:pt>
                <c:pt idx="326">
                  <c:v>146.2555815560703</c:v>
                </c:pt>
                <c:pt idx="327">
                  <c:v>146.1721254154308</c:v>
                </c:pt>
                <c:pt idx="328">
                  <c:v>146.9108017715991</c:v>
                </c:pt>
                <c:pt idx="329">
                  <c:v>144.55132874850506</c:v>
                </c:pt>
                <c:pt idx="330">
                  <c:v>143.19515387713028</c:v>
                </c:pt>
                <c:pt idx="331">
                  <c:v>143.13368494474241</c:v>
                </c:pt>
                <c:pt idx="332">
                  <c:v>144.4894439752504</c:v>
                </c:pt>
                <c:pt idx="333">
                  <c:v>146.16999888780208</c:v>
                </c:pt>
                <c:pt idx="334">
                  <c:v>145.42657711273509</c:v>
                </c:pt>
                <c:pt idx="335">
                  <c:v>145.79548031925884</c:v>
                </c:pt>
                <c:pt idx="336">
                  <c:v>145.11318211721579</c:v>
                </c:pt>
                <c:pt idx="337">
                  <c:v>144.89649277799217</c:v>
                </c:pt>
                <c:pt idx="338">
                  <c:v>145.95610665736277</c:v>
                </c:pt>
                <c:pt idx="339">
                  <c:v>146.31144016083172</c:v>
                </c:pt>
                <c:pt idx="340">
                  <c:v>146.28732038367974</c:v>
                </c:pt>
                <c:pt idx="341">
                  <c:v>147.08235576327971</c:v>
                </c:pt>
                <c:pt idx="342">
                  <c:v>148.07858159962782</c:v>
                </c:pt>
                <c:pt idx="343">
                  <c:v>148.58655588692847</c:v>
                </c:pt>
                <c:pt idx="344">
                  <c:v>146.93688294828738</c:v>
                </c:pt>
                <c:pt idx="345">
                  <c:v>147.12752131718108</c:v>
                </c:pt>
                <c:pt idx="346">
                  <c:v>147.78856632548067</c:v>
                </c:pt>
                <c:pt idx="347">
                  <c:v>147.64655817979244</c:v>
                </c:pt>
                <c:pt idx="348">
                  <c:v>148.8918334270773</c:v>
                </c:pt>
                <c:pt idx="349">
                  <c:v>150.57681256425039</c:v>
                </c:pt>
                <c:pt idx="350">
                  <c:v>150.73153960056624</c:v>
                </c:pt>
                <c:pt idx="351">
                  <c:v>149.90799747370153</c:v>
                </c:pt>
                <c:pt idx="352">
                  <c:v>150.56088877900063</c:v>
                </c:pt>
                <c:pt idx="353">
                  <c:v>150.98530825155774</c:v>
                </c:pt>
                <c:pt idx="354">
                  <c:v>151.66264455580054</c:v>
                </c:pt>
                <c:pt idx="355">
                  <c:v>150.75477735205411</c:v>
                </c:pt>
                <c:pt idx="356">
                  <c:v>151.06977328456657</c:v>
                </c:pt>
                <c:pt idx="357">
                  <c:v>150.86449691441069</c:v>
                </c:pt>
                <c:pt idx="358">
                  <c:v>151.3697929046032</c:v>
                </c:pt>
                <c:pt idx="359">
                  <c:v>150.84438652789191</c:v>
                </c:pt>
                <c:pt idx="360">
                  <c:v>151.05927254752135</c:v>
                </c:pt>
                <c:pt idx="361">
                  <c:v>150.89444651872651</c:v>
                </c:pt>
                <c:pt idx="362">
                  <c:v>151.04938097203643</c:v>
                </c:pt>
                <c:pt idx="363">
                  <c:v>151.07476035433211</c:v>
                </c:pt>
                <c:pt idx="364">
                  <c:v>150.81056950282715</c:v>
                </c:pt>
                <c:pt idx="365">
                  <c:v>151.10514392332973</c:v>
                </c:pt>
                <c:pt idx="366">
                  <c:v>152.02191797527851</c:v>
                </c:pt>
                <c:pt idx="367">
                  <c:v>151.93661219862864</c:v>
                </c:pt>
                <c:pt idx="368">
                  <c:v>151.64140143084322</c:v>
                </c:pt>
                <c:pt idx="369">
                  <c:v>151.25684126190185</c:v>
                </c:pt>
                <c:pt idx="370">
                  <c:v>150.91337382287605</c:v>
                </c:pt>
                <c:pt idx="371">
                  <c:v>150.51139364706739</c:v>
                </c:pt>
                <c:pt idx="372">
                  <c:v>149.70362427366067</c:v>
                </c:pt>
                <c:pt idx="373">
                  <c:v>150.15372217146123</c:v>
                </c:pt>
                <c:pt idx="374">
                  <c:v>149.83377440993465</c:v>
                </c:pt>
                <c:pt idx="375">
                  <c:v>149.53443040544673</c:v>
                </c:pt>
                <c:pt idx="376">
                  <c:v>149.18578761035491</c:v>
                </c:pt>
                <c:pt idx="377">
                  <c:v>150.16577048093319</c:v>
                </c:pt>
                <c:pt idx="378">
                  <c:v>150.63645401195743</c:v>
                </c:pt>
                <c:pt idx="379">
                  <c:v>150.63257249490792</c:v>
                </c:pt>
                <c:pt idx="380">
                  <c:v>151.7415546395066</c:v>
                </c:pt>
                <c:pt idx="381">
                  <c:v>151.94878032665542</c:v>
                </c:pt>
                <c:pt idx="382">
                  <c:v>152.32448600508229</c:v>
                </c:pt>
                <c:pt idx="383">
                  <c:v>152.24033511820042</c:v>
                </c:pt>
                <c:pt idx="384">
                  <c:v>152.5765469899477</c:v>
                </c:pt>
                <c:pt idx="385">
                  <c:v>153.01389176324787</c:v>
                </c:pt>
                <c:pt idx="386">
                  <c:v>153.48414334334751</c:v>
                </c:pt>
                <c:pt idx="387">
                  <c:v>152.95708971322691</c:v>
                </c:pt>
                <c:pt idx="388">
                  <c:v>152.73248228059799</c:v>
                </c:pt>
                <c:pt idx="389">
                  <c:v>151.71076328467103</c:v>
                </c:pt>
                <c:pt idx="390">
                  <c:v>152.24485499628997</c:v>
                </c:pt>
                <c:pt idx="391">
                  <c:v>153.55581094919697</c:v>
                </c:pt>
                <c:pt idx="392">
                  <c:v>154.29824094883108</c:v>
                </c:pt>
                <c:pt idx="393">
                  <c:v>154.39520134541559</c:v>
                </c:pt>
                <c:pt idx="394">
                  <c:v>153.30276020265586</c:v>
                </c:pt>
                <c:pt idx="395">
                  <c:v>153.72102563313607</c:v>
                </c:pt>
                <c:pt idx="396">
                  <c:v>154.57287514530034</c:v>
                </c:pt>
                <c:pt idx="397">
                  <c:v>155.52267380884621</c:v>
                </c:pt>
                <c:pt idx="398">
                  <c:v>155.5795191546475</c:v>
                </c:pt>
                <c:pt idx="399">
                  <c:v>155.00637968357412</c:v>
                </c:pt>
                <c:pt idx="400">
                  <c:v>155.70534474728262</c:v>
                </c:pt>
                <c:pt idx="401">
                  <c:v>157.07166996194564</c:v>
                </c:pt>
                <c:pt idx="402">
                  <c:v>157.47872984035217</c:v>
                </c:pt>
                <c:pt idx="403">
                  <c:v>159.75788214280465</c:v>
                </c:pt>
                <c:pt idx="404">
                  <c:v>159.27243877820618</c:v>
                </c:pt>
                <c:pt idx="405">
                  <c:v>160.13525521221305</c:v>
                </c:pt>
                <c:pt idx="406">
                  <c:v>160.4657641235016</c:v>
                </c:pt>
                <c:pt idx="407">
                  <c:v>161.28160765649849</c:v>
                </c:pt>
                <c:pt idx="408">
                  <c:v>161.42407393195526</c:v>
                </c:pt>
                <c:pt idx="409">
                  <c:v>160.89171908594213</c:v>
                </c:pt>
                <c:pt idx="410">
                  <c:v>162.18574538186587</c:v>
                </c:pt>
                <c:pt idx="411">
                  <c:v>162.18034247123353</c:v>
                </c:pt>
                <c:pt idx="412">
                  <c:v>162.06902096500517</c:v>
                </c:pt>
                <c:pt idx="413">
                  <c:v>161.36646235153017</c:v>
                </c:pt>
                <c:pt idx="414">
                  <c:v>161.69896991686369</c:v>
                </c:pt>
                <c:pt idx="415">
                  <c:v>162.5515232371778</c:v>
                </c:pt>
                <c:pt idx="416">
                  <c:v>162.6099544167931</c:v>
                </c:pt>
                <c:pt idx="417">
                  <c:v>162.35025726453378</c:v>
                </c:pt>
                <c:pt idx="418">
                  <c:v>162.49349380212877</c:v>
                </c:pt>
                <c:pt idx="419">
                  <c:v>162.84916662369</c:v>
                </c:pt>
                <c:pt idx="420">
                  <c:v>162.79129023418997</c:v>
                </c:pt>
                <c:pt idx="421">
                  <c:v>161.96099195183828</c:v>
                </c:pt>
                <c:pt idx="422">
                  <c:v>161.32467286161514</c:v>
                </c:pt>
                <c:pt idx="423">
                  <c:v>161.53025834350493</c:v>
                </c:pt>
                <c:pt idx="424">
                  <c:v>162.49595662721387</c:v>
                </c:pt>
                <c:pt idx="425">
                  <c:v>162.60378929905147</c:v>
                </c:pt>
                <c:pt idx="426">
                  <c:v>162.74721210918969</c:v>
                </c:pt>
                <c:pt idx="427">
                  <c:v>162.8271945186176</c:v>
                </c:pt>
                <c:pt idx="428">
                  <c:v>162.58979972761549</c:v>
                </c:pt>
                <c:pt idx="429">
                  <c:v>162.42837996916526</c:v>
                </c:pt>
                <c:pt idx="430">
                  <c:v>162.88874903568751</c:v>
                </c:pt>
                <c:pt idx="431">
                  <c:v>162.20882505341172</c:v>
                </c:pt>
                <c:pt idx="432">
                  <c:v>161.7210980881211</c:v>
                </c:pt>
                <c:pt idx="433">
                  <c:v>162.07404327552226</c:v>
                </c:pt>
                <c:pt idx="434">
                  <c:v>162.8622067085949</c:v>
                </c:pt>
                <c:pt idx="435">
                  <c:v>163.53525270307171</c:v>
                </c:pt>
                <c:pt idx="436">
                  <c:v>164.31758328834465</c:v>
                </c:pt>
                <c:pt idx="437">
                  <c:v>165.08467073830957</c:v>
                </c:pt>
                <c:pt idx="438">
                  <c:v>165.37986036164415</c:v>
                </c:pt>
                <c:pt idx="439">
                  <c:v>166.81789345730112</c:v>
                </c:pt>
                <c:pt idx="440">
                  <c:v>168.05065622407383</c:v>
                </c:pt>
                <c:pt idx="441">
                  <c:v>168.00170883410559</c:v>
                </c:pt>
                <c:pt idx="442">
                  <c:v>168.05124122054747</c:v>
                </c:pt>
                <c:pt idx="443">
                  <c:v>168.15495273822586</c:v>
                </c:pt>
                <c:pt idx="444">
                  <c:v>167.69294447332319</c:v>
                </c:pt>
                <c:pt idx="445">
                  <c:v>168.05750903990756</c:v>
                </c:pt>
                <c:pt idx="446">
                  <c:v>167.61781622568407</c:v>
                </c:pt>
                <c:pt idx="447">
                  <c:v>168.29850543570504</c:v>
                </c:pt>
                <c:pt idx="448">
                  <c:v>169.40791046932077</c:v>
                </c:pt>
                <c:pt idx="449">
                  <c:v>171.85525177513236</c:v>
                </c:pt>
                <c:pt idx="450">
                  <c:v>173.43788371514643</c:v>
                </c:pt>
                <c:pt idx="451">
                  <c:v>173.90431318403466</c:v>
                </c:pt>
                <c:pt idx="452">
                  <c:v>173.68249983955423</c:v>
                </c:pt>
                <c:pt idx="453">
                  <c:v>172.91333721276985</c:v>
                </c:pt>
                <c:pt idx="454">
                  <c:v>172.12602358524578</c:v>
                </c:pt>
                <c:pt idx="455">
                  <c:v>173.25973265479954</c:v>
                </c:pt>
                <c:pt idx="456">
                  <c:v>172.2704583083891</c:v>
                </c:pt>
                <c:pt idx="457">
                  <c:v>172.65464693912261</c:v>
                </c:pt>
                <c:pt idx="458">
                  <c:v>171.82567672966022</c:v>
                </c:pt>
                <c:pt idx="459">
                  <c:v>170.12107856273107</c:v>
                </c:pt>
                <c:pt idx="460">
                  <c:v>167.26801451330974</c:v>
                </c:pt>
                <c:pt idx="461">
                  <c:v>168.1061815520147</c:v>
                </c:pt>
                <c:pt idx="462">
                  <c:v>172.28196290341054</c:v>
                </c:pt>
                <c:pt idx="463">
                  <c:v>173.10084720981587</c:v>
                </c:pt>
                <c:pt idx="464">
                  <c:v>173.67690864262144</c:v>
                </c:pt>
                <c:pt idx="465">
                  <c:v>173.40268021823283</c:v>
                </c:pt>
                <c:pt idx="466">
                  <c:v>171.72908686440493</c:v>
                </c:pt>
                <c:pt idx="467">
                  <c:v>171.53747081637891</c:v>
                </c:pt>
                <c:pt idx="468">
                  <c:v>171.04774620392195</c:v>
                </c:pt>
                <c:pt idx="469">
                  <c:v>171.28529101983727</c:v>
                </c:pt>
                <c:pt idx="470">
                  <c:v>171.34671564956622</c:v>
                </c:pt>
                <c:pt idx="471">
                  <c:v>172.02652484768026</c:v>
                </c:pt>
                <c:pt idx="472">
                  <c:v>173.58978645695541</c:v>
                </c:pt>
                <c:pt idx="473">
                  <c:v>173.85276804724725</c:v>
                </c:pt>
                <c:pt idx="474">
                  <c:v>174.36259197055821</c:v>
                </c:pt>
                <c:pt idx="475">
                  <c:v>175.16649593697326</c:v>
                </c:pt>
                <c:pt idx="476">
                  <c:v>175.45416619083295</c:v>
                </c:pt>
                <c:pt idx="477">
                  <c:v>176.31962769495374</c:v>
                </c:pt>
                <c:pt idx="478">
                  <c:v>177.72541248242354</c:v>
                </c:pt>
                <c:pt idx="479">
                  <c:v>180.53192148545887</c:v>
                </c:pt>
                <c:pt idx="480">
                  <c:v>181.64464317722278</c:v>
                </c:pt>
                <c:pt idx="481">
                  <c:v>182.6465931184805</c:v>
                </c:pt>
                <c:pt idx="482">
                  <c:v>185.51834282118446</c:v>
                </c:pt>
                <c:pt idx="483">
                  <c:v>183.44255180576775</c:v>
                </c:pt>
                <c:pt idx="484">
                  <c:v>184.31128465849912</c:v>
                </c:pt>
                <c:pt idx="485">
                  <c:v>186.06904299550942</c:v>
                </c:pt>
                <c:pt idx="486">
                  <c:v>186.87801961637203</c:v>
                </c:pt>
                <c:pt idx="487">
                  <c:v>186.01324983785773</c:v>
                </c:pt>
                <c:pt idx="488">
                  <c:v>186.82133335739147</c:v>
                </c:pt>
                <c:pt idx="489">
                  <c:v>186.16522507492681</c:v>
                </c:pt>
                <c:pt idx="490">
                  <c:v>186.30118389391376</c:v>
                </c:pt>
                <c:pt idx="491">
                  <c:v>186.36528682075081</c:v>
                </c:pt>
                <c:pt idx="492">
                  <c:v>186.41395631222215</c:v>
                </c:pt>
                <c:pt idx="493">
                  <c:v>185.68969419868208</c:v>
                </c:pt>
                <c:pt idx="494">
                  <c:v>184.98686062679565</c:v>
                </c:pt>
                <c:pt idx="495">
                  <c:v>184.37536517221824</c:v>
                </c:pt>
                <c:pt idx="496">
                  <c:v>182.21320336436852</c:v>
                </c:pt>
                <c:pt idx="497">
                  <c:v>181.25982544873253</c:v>
                </c:pt>
                <c:pt idx="498">
                  <c:v>180.35650574175591</c:v>
                </c:pt>
                <c:pt idx="499">
                  <c:v>179.54835284828584</c:v>
                </c:pt>
                <c:pt idx="500">
                  <c:v>178.78476610381051</c:v>
                </c:pt>
                <c:pt idx="501">
                  <c:v>176.25378228412831</c:v>
                </c:pt>
                <c:pt idx="502">
                  <c:v>175.34477383381898</c:v>
                </c:pt>
                <c:pt idx="503">
                  <c:v>175.34477383381898</c:v>
                </c:pt>
                <c:pt idx="504">
                  <c:v>174.43334395120431</c:v>
                </c:pt>
                <c:pt idx="505">
                  <c:v>173.51307797374741</c:v>
                </c:pt>
                <c:pt idx="506">
                  <c:v>172.55970408562581</c:v>
                </c:pt>
                <c:pt idx="507">
                  <c:v>169.69199962850243</c:v>
                </c:pt>
                <c:pt idx="508">
                  <c:v>168.7798239005559</c:v>
                </c:pt>
                <c:pt idx="509">
                  <c:v>167.82654506177531</c:v>
                </c:pt>
                <c:pt idx="510">
                  <c:v>166.89687583489155</c:v>
                </c:pt>
                <c:pt idx="511">
                  <c:v>166.02171084021057</c:v>
                </c:pt>
                <c:pt idx="512">
                  <c:v>163.49334938552954</c:v>
                </c:pt>
                <c:pt idx="513">
                  <c:v>162.6823219140347</c:v>
                </c:pt>
                <c:pt idx="514">
                  <c:v>161.87660941239423</c:v>
                </c:pt>
                <c:pt idx="515">
                  <c:v>161.07933873206912</c:v>
                </c:pt>
                <c:pt idx="516">
                  <c:v>160.2602170036871</c:v>
                </c:pt>
                <c:pt idx="517">
                  <c:v>157.74710662858632</c:v>
                </c:pt>
                <c:pt idx="518">
                  <c:v>156.93338074254874</c:v>
                </c:pt>
                <c:pt idx="519">
                  <c:v>156.08446115652649</c:v>
                </c:pt>
                <c:pt idx="520">
                  <c:v>155.25474583675361</c:v>
                </c:pt>
                <c:pt idx="521">
                  <c:v>154.4192937656758</c:v>
                </c:pt>
                <c:pt idx="522">
                  <c:v>152.07611071951399</c:v>
                </c:pt>
                <c:pt idx="523">
                  <c:v>151.29945610028415</c:v>
                </c:pt>
                <c:pt idx="524">
                  <c:v>150.55237779519351</c:v>
                </c:pt>
                <c:pt idx="525">
                  <c:v>149.78004677313658</c:v>
                </c:pt>
                <c:pt idx="526">
                  <c:v>149.00857724648895</c:v>
                </c:pt>
                <c:pt idx="527">
                  <c:v>146.85832045921586</c:v>
                </c:pt>
                <c:pt idx="528">
                  <c:v>146.19423623816968</c:v>
                </c:pt>
                <c:pt idx="529">
                  <c:v>145.55950784498424</c:v>
                </c:pt>
                <c:pt idx="530">
                  <c:v>144.99397636884117</c:v>
                </c:pt>
                <c:pt idx="531">
                  <c:v>144.42140721395126</c:v>
                </c:pt>
                <c:pt idx="532">
                  <c:v>142.82495615698141</c:v>
                </c:pt>
                <c:pt idx="533">
                  <c:v>142.39927323300429</c:v>
                </c:pt>
                <c:pt idx="534">
                  <c:v>141.93443045377688</c:v>
                </c:pt>
                <c:pt idx="535">
                  <c:v>141.52157073305159</c:v>
                </c:pt>
                <c:pt idx="536">
                  <c:v>141.18425435574201</c:v>
                </c:pt>
                <c:pt idx="537">
                  <c:v>140.29284109910969</c:v>
                </c:pt>
                <c:pt idx="538">
                  <c:v>140.05411911120268</c:v>
                </c:pt>
                <c:pt idx="539">
                  <c:v>139.90261665398592</c:v>
                </c:pt>
                <c:pt idx="540">
                  <c:v>139.77665709615144</c:v>
                </c:pt>
                <c:pt idx="541">
                  <c:v>139.59763827761029</c:v>
                </c:pt>
                <c:pt idx="542">
                  <c:v>138.74669452323906</c:v>
                </c:pt>
                <c:pt idx="543">
                  <c:v>138.52423707851051</c:v>
                </c:pt>
                <c:pt idx="544">
                  <c:v>138.62108400994421</c:v>
                </c:pt>
                <c:pt idx="545">
                  <c:v>138.39023888376332</c:v>
                </c:pt>
                <c:pt idx="546">
                  <c:v>138.1434256596049</c:v>
                </c:pt>
                <c:pt idx="547">
                  <c:v>136.88789303783534</c:v>
                </c:pt>
                <c:pt idx="548">
                  <c:v>136.59712293699906</c:v>
                </c:pt>
                <c:pt idx="549">
                  <c:v>136.83977129839778</c:v>
                </c:pt>
                <c:pt idx="550">
                  <c:v>136.74522576927006</c:v>
                </c:pt>
                <c:pt idx="551">
                  <c:v>136.49361635939337</c:v>
                </c:pt>
                <c:pt idx="552">
                  <c:v>135.37494201134373</c:v>
                </c:pt>
                <c:pt idx="553">
                  <c:v>136.45328159762821</c:v>
                </c:pt>
                <c:pt idx="554">
                  <c:v>135.98672215077994</c:v>
                </c:pt>
                <c:pt idx="555">
                  <c:v>135.01122023236402</c:v>
                </c:pt>
                <c:pt idx="556">
                  <c:v>132.16931968776552</c:v>
                </c:pt>
                <c:pt idx="557">
                  <c:v>131.75788512316532</c:v>
                </c:pt>
                <c:pt idx="558">
                  <c:v>131.02637475228539</c:v>
                </c:pt>
                <c:pt idx="559">
                  <c:v>130.5440260995826</c:v>
                </c:pt>
                <c:pt idx="560">
                  <c:v>129.97659670759975</c:v>
                </c:pt>
                <c:pt idx="561">
                  <c:v>129.44656004672842</c:v>
                </c:pt>
                <c:pt idx="562">
                  <c:v>128.79427243226507</c:v>
                </c:pt>
                <c:pt idx="563">
                  <c:v>129.12731094706012</c:v>
                </c:pt>
                <c:pt idx="564">
                  <c:v>129.55983061567798</c:v>
                </c:pt>
                <c:pt idx="565">
                  <c:v>130.47681921530526</c:v>
                </c:pt>
                <c:pt idx="566">
                  <c:v>130.82632041596131</c:v>
                </c:pt>
                <c:pt idx="567">
                  <c:v>131.13546737152271</c:v>
                </c:pt>
                <c:pt idx="568">
                  <c:v>131.60108758912901</c:v>
                </c:pt>
                <c:pt idx="569">
                  <c:v>132.15275344418751</c:v>
                </c:pt>
                <c:pt idx="570">
                  <c:v>133.35254127322588</c:v>
                </c:pt>
                <c:pt idx="571">
                  <c:v>133.50051692752695</c:v>
                </c:pt>
                <c:pt idx="572">
                  <c:v>133.41800869683243</c:v>
                </c:pt>
                <c:pt idx="573">
                  <c:v>132.98743205804487</c:v>
                </c:pt>
                <c:pt idx="574">
                  <c:v>131.87665241428596</c:v>
                </c:pt>
                <c:pt idx="575">
                  <c:v>131.33666747359646</c:v>
                </c:pt>
                <c:pt idx="576">
                  <c:v>131.66405396910451</c:v>
                </c:pt>
                <c:pt idx="577">
                  <c:v>131.74308852864866</c:v>
                </c:pt>
                <c:pt idx="578">
                  <c:v>131.92809149982315</c:v>
                </c:pt>
                <c:pt idx="579">
                  <c:v>132.38023080076604</c:v>
                </c:pt>
                <c:pt idx="580">
                  <c:v>132.40131655343617</c:v>
                </c:pt>
                <c:pt idx="581">
                  <c:v>132.56308563025289</c:v>
                </c:pt>
                <c:pt idx="582">
                  <c:v>131.43696076807518</c:v>
                </c:pt>
                <c:pt idx="583">
                  <c:v>131.41970083333754</c:v>
                </c:pt>
                <c:pt idx="584">
                  <c:v>131.42851732049439</c:v>
                </c:pt>
                <c:pt idx="585">
                  <c:v>131.46777450763756</c:v>
                </c:pt>
                <c:pt idx="586">
                  <c:v>131.26567840173669</c:v>
                </c:pt>
                <c:pt idx="587">
                  <c:v>130.25596508582984</c:v>
                </c:pt>
                <c:pt idx="588">
                  <c:v>130.8227746822925</c:v>
                </c:pt>
                <c:pt idx="589">
                  <c:v>129.6999879649974</c:v>
                </c:pt>
                <c:pt idx="590">
                  <c:v>129.7679667628405</c:v>
                </c:pt>
                <c:pt idx="591">
                  <c:v>127.71952121838723</c:v>
                </c:pt>
                <c:pt idx="592">
                  <c:v>128.16880178099916</c:v>
                </c:pt>
                <c:pt idx="593">
                  <c:v>128.001416670845</c:v>
                </c:pt>
                <c:pt idx="594">
                  <c:v>124.26790197396758</c:v>
                </c:pt>
                <c:pt idx="595">
                  <c:v>126.90198195512315</c:v>
                </c:pt>
                <c:pt idx="596">
                  <c:v>125.97195111702213</c:v>
                </c:pt>
                <c:pt idx="597">
                  <c:v>124.56055888669401</c:v>
                </c:pt>
                <c:pt idx="598">
                  <c:v>125.37317974462854</c:v>
                </c:pt>
                <c:pt idx="599">
                  <c:v>126.61596111730957</c:v>
                </c:pt>
                <c:pt idx="600">
                  <c:v>128.30582485882894</c:v>
                </c:pt>
                <c:pt idx="601">
                  <c:v>125.91361457010026</c:v>
                </c:pt>
                <c:pt idx="602">
                  <c:v>126.70583835219485</c:v>
                </c:pt>
                <c:pt idx="603">
                  <c:v>127.65172525011093</c:v>
                </c:pt>
                <c:pt idx="604">
                  <c:v>128.13847688246938</c:v>
                </c:pt>
                <c:pt idx="605">
                  <c:v>125.46944610663751</c:v>
                </c:pt>
                <c:pt idx="606">
                  <c:v>124.3012082188047</c:v>
                </c:pt>
                <c:pt idx="607">
                  <c:v>124.38641357325932</c:v>
                </c:pt>
                <c:pt idx="608">
                  <c:v>125.95905134223055</c:v>
                </c:pt>
                <c:pt idx="609">
                  <c:v>122.57195239820986</c:v>
                </c:pt>
                <c:pt idx="610">
                  <c:v>121.81360205751363</c:v>
                </c:pt>
                <c:pt idx="611">
                  <c:v>122.31999807134765</c:v>
                </c:pt>
                <c:pt idx="612">
                  <c:v>121.80151996122699</c:v>
                </c:pt>
                <c:pt idx="613">
                  <c:v>121.84923810562253</c:v>
                </c:pt>
                <c:pt idx="614">
                  <c:v>119.0882014162397</c:v>
                </c:pt>
                <c:pt idx="615">
                  <c:v>118.27547913511833</c:v>
                </c:pt>
                <c:pt idx="616">
                  <c:v>119.77441362168837</c:v>
                </c:pt>
                <c:pt idx="617">
                  <c:v>122.31256305599705</c:v>
                </c:pt>
                <c:pt idx="618">
                  <c:v>121.60732071721272</c:v>
                </c:pt>
                <c:pt idx="619">
                  <c:v>121.64184102971586</c:v>
                </c:pt>
                <c:pt idx="620">
                  <c:v>121.11984206597153</c:v>
                </c:pt>
                <c:pt idx="621">
                  <c:v>120.54468649813892</c:v>
                </c:pt>
                <c:pt idx="622">
                  <c:v>120.89777125093791</c:v>
                </c:pt>
                <c:pt idx="623">
                  <c:v>121.0923309686454</c:v>
                </c:pt>
                <c:pt idx="624">
                  <c:v>119.39041642472054</c:v>
                </c:pt>
                <c:pt idx="625">
                  <c:v>121.91478352228033</c:v>
                </c:pt>
                <c:pt idx="626">
                  <c:v>121.97833985434201</c:v>
                </c:pt>
                <c:pt idx="627">
                  <c:v>122.65867144816667</c:v>
                </c:pt>
                <c:pt idx="628">
                  <c:v>121.72403732848063</c:v>
                </c:pt>
                <c:pt idx="629">
                  <c:v>121.37679674825937</c:v>
                </c:pt>
                <c:pt idx="630">
                  <c:v>118.74471639375062</c:v>
                </c:pt>
                <c:pt idx="631">
                  <c:v>119.17396923491188</c:v>
                </c:pt>
                <c:pt idx="632">
                  <c:v>120.02105822874336</c:v>
                </c:pt>
                <c:pt idx="633">
                  <c:v>120.29829465864894</c:v>
                </c:pt>
                <c:pt idx="634">
                  <c:v>119.46755528793996</c:v>
                </c:pt>
                <c:pt idx="635">
                  <c:v>118.75424034614888</c:v>
                </c:pt>
                <c:pt idx="636">
                  <c:v>119.63084621600014</c:v>
                </c:pt>
                <c:pt idx="637">
                  <c:v>118.85500211244478</c:v>
                </c:pt>
                <c:pt idx="638">
                  <c:v>118.45467029489079</c:v>
                </c:pt>
                <c:pt idx="639">
                  <c:v>117.73591137569565</c:v>
                </c:pt>
                <c:pt idx="640">
                  <c:v>118.32629832390973</c:v>
                </c:pt>
                <c:pt idx="641">
                  <c:v>116.66406422995988</c:v>
                </c:pt>
                <c:pt idx="642">
                  <c:v>116.63969259963267</c:v>
                </c:pt>
                <c:pt idx="643">
                  <c:v>117.19777003527523</c:v>
                </c:pt>
                <c:pt idx="644">
                  <c:v>119.13625320093301</c:v>
                </c:pt>
                <c:pt idx="645">
                  <c:v>117.25618795837063</c:v>
                </c:pt>
                <c:pt idx="646">
                  <c:v>117.56575881109934</c:v>
                </c:pt>
                <c:pt idx="647">
                  <c:v>119.10612452349578</c:v>
                </c:pt>
                <c:pt idx="648">
                  <c:v>118.49592433975636</c:v>
                </c:pt>
                <c:pt idx="649">
                  <c:v>117.08370080781481</c:v>
                </c:pt>
                <c:pt idx="650">
                  <c:v>116.5379214042938</c:v>
                </c:pt>
                <c:pt idx="651">
                  <c:v>116.16573337827731</c:v>
                </c:pt>
                <c:pt idx="652">
                  <c:v>114.24479931369316</c:v>
                </c:pt>
                <c:pt idx="653">
                  <c:v>113.68947113814166</c:v>
                </c:pt>
                <c:pt idx="654">
                  <c:v>115.39522841561048</c:v>
                </c:pt>
                <c:pt idx="655">
                  <c:v>117.86980577022877</c:v>
                </c:pt>
                <c:pt idx="656">
                  <c:v>118.26804144146261</c:v>
                </c:pt>
                <c:pt idx="657">
                  <c:v>118.83525051821296</c:v>
                </c:pt>
                <c:pt idx="658">
                  <c:v>119.08136651241091</c:v>
                </c:pt>
                <c:pt idx="659">
                  <c:v>118.95579737769255</c:v>
                </c:pt>
                <c:pt idx="660">
                  <c:v>119.06301442323534</c:v>
                </c:pt>
                <c:pt idx="661">
                  <c:v>118.76568260943334</c:v>
                </c:pt>
                <c:pt idx="662">
                  <c:v>119.42733228986606</c:v>
                </c:pt>
                <c:pt idx="663">
                  <c:v>120.65027944360851</c:v>
                </c:pt>
                <c:pt idx="664">
                  <c:v>120.72220389843605</c:v>
                </c:pt>
                <c:pt idx="665">
                  <c:v>121.86386037296042</c:v>
                </c:pt>
                <c:pt idx="666">
                  <c:v>121.79835818173107</c:v>
                </c:pt>
                <c:pt idx="667">
                  <c:v>121.72189332507645</c:v>
                </c:pt>
                <c:pt idx="668">
                  <c:v>121.56685828268661</c:v>
                </c:pt>
                <c:pt idx="669">
                  <c:v>120.53286663410461</c:v>
                </c:pt>
                <c:pt idx="670">
                  <c:v>118.82072583784284</c:v>
                </c:pt>
                <c:pt idx="671">
                  <c:v>119.47530811540898</c:v>
                </c:pt>
                <c:pt idx="672">
                  <c:v>119.63837887873137</c:v>
                </c:pt>
                <c:pt idx="673">
                  <c:v>119.26363724986268</c:v>
                </c:pt>
                <c:pt idx="674">
                  <c:v>119.78337723438928</c:v>
                </c:pt>
                <c:pt idx="675">
                  <c:v>121.07865499887218</c:v>
                </c:pt>
                <c:pt idx="676">
                  <c:v>120.53046555368209</c:v>
                </c:pt>
                <c:pt idx="677">
                  <c:v>120.70623132227844</c:v>
                </c:pt>
                <c:pt idx="678">
                  <c:v>122.13461463987949</c:v>
                </c:pt>
                <c:pt idx="679">
                  <c:v>123.31755003931455</c:v>
                </c:pt>
                <c:pt idx="680">
                  <c:v>121.69739879477719</c:v>
                </c:pt>
                <c:pt idx="681">
                  <c:v>121.5272284889265</c:v>
                </c:pt>
                <c:pt idx="682">
                  <c:v>120.83268998657499</c:v>
                </c:pt>
                <c:pt idx="683">
                  <c:v>121.11427726277154</c:v>
                </c:pt>
                <c:pt idx="684">
                  <c:v>120.36077874232249</c:v>
                </c:pt>
                <c:pt idx="685">
                  <c:v>120.1026698313441</c:v>
                </c:pt>
                <c:pt idx="686">
                  <c:v>120.49776239066752</c:v>
                </c:pt>
                <c:pt idx="687">
                  <c:v>119.88976471015509</c:v>
                </c:pt>
                <c:pt idx="688">
                  <c:v>120.11691525309341</c:v>
                </c:pt>
                <c:pt idx="689">
                  <c:v>119.85834793911418</c:v>
                </c:pt>
                <c:pt idx="690">
                  <c:v>119.63225034264305</c:v>
                </c:pt>
                <c:pt idx="691">
                  <c:v>119.92943097316791</c:v>
                </c:pt>
                <c:pt idx="692">
                  <c:v>119.43730447576064</c:v>
                </c:pt>
                <c:pt idx="693">
                  <c:v>118.82201131355423</c:v>
                </c:pt>
                <c:pt idx="694">
                  <c:v>118.71470293377855</c:v>
                </c:pt>
                <c:pt idx="695">
                  <c:v>118.31759775903521</c:v>
                </c:pt>
                <c:pt idx="696">
                  <c:v>118.58676982222582</c:v>
                </c:pt>
                <c:pt idx="697">
                  <c:v>120.06944602997504</c:v>
                </c:pt>
                <c:pt idx="698">
                  <c:v>119.74883422677418</c:v>
                </c:pt>
                <c:pt idx="699">
                  <c:v>120.33458569332861</c:v>
                </c:pt>
                <c:pt idx="700">
                  <c:v>121.27495148670758</c:v>
                </c:pt>
                <c:pt idx="701">
                  <c:v>122.03742815922834</c:v>
                </c:pt>
                <c:pt idx="702">
                  <c:v>122.11145664425918</c:v>
                </c:pt>
                <c:pt idx="703">
                  <c:v>120.94446572898417</c:v>
                </c:pt>
                <c:pt idx="704">
                  <c:v>121.42160752194108</c:v>
                </c:pt>
                <c:pt idx="705">
                  <c:v>121.64508114460276</c:v>
                </c:pt>
                <c:pt idx="706">
                  <c:v>120.8718553863886</c:v>
                </c:pt>
                <c:pt idx="707">
                  <c:v>121.2178131389972</c:v>
                </c:pt>
                <c:pt idx="708">
                  <c:v>121.56662369940389</c:v>
                </c:pt>
                <c:pt idx="709">
                  <c:v>121.81515432665115</c:v>
                </c:pt>
                <c:pt idx="710">
                  <c:v>122.56468791840132</c:v>
                </c:pt>
                <c:pt idx="711">
                  <c:v>123.34476088453783</c:v>
                </c:pt>
                <c:pt idx="712">
                  <c:v>124.62562635677845</c:v>
                </c:pt>
                <c:pt idx="713">
                  <c:v>124.23472696608233</c:v>
                </c:pt>
                <c:pt idx="714">
                  <c:v>124.71363111402943</c:v>
                </c:pt>
                <c:pt idx="715">
                  <c:v>124.7549930462619</c:v>
                </c:pt>
                <c:pt idx="716">
                  <c:v>124.30099484044908</c:v>
                </c:pt>
                <c:pt idx="717">
                  <c:v>124.13884650152784</c:v>
                </c:pt>
                <c:pt idx="718">
                  <c:v>125.18812318721351</c:v>
                </c:pt>
                <c:pt idx="719">
                  <c:v>125.80978363728099</c:v>
                </c:pt>
                <c:pt idx="720">
                  <c:v>123.97481589808284</c:v>
                </c:pt>
                <c:pt idx="721">
                  <c:v>123.46099363883725</c:v>
                </c:pt>
                <c:pt idx="722">
                  <c:v>123.29759583029181</c:v>
                </c:pt>
                <c:pt idx="723">
                  <c:v>123.71210776325239</c:v>
                </c:pt>
                <c:pt idx="724">
                  <c:v>124.31426181490319</c:v>
                </c:pt>
                <c:pt idx="725">
                  <c:v>124.44790096494249</c:v>
                </c:pt>
                <c:pt idx="726">
                  <c:v>124.27343116376413</c:v>
                </c:pt>
                <c:pt idx="727">
                  <c:v>125.27787507540435</c:v>
                </c:pt>
                <c:pt idx="728">
                  <c:v>124.81230393320884</c:v>
                </c:pt>
                <c:pt idx="729">
                  <c:v>125.08538145866905</c:v>
                </c:pt>
                <c:pt idx="730">
                  <c:v>125.04200191688379</c:v>
                </c:pt>
                <c:pt idx="731">
                  <c:v>126.66502486838753</c:v>
                </c:pt>
                <c:pt idx="732">
                  <c:v>125.96998345886705</c:v>
                </c:pt>
                <c:pt idx="733">
                  <c:v>126.11266998409032</c:v>
                </c:pt>
                <c:pt idx="734">
                  <c:v>125.99603211096608</c:v>
                </c:pt>
                <c:pt idx="735">
                  <c:v>126.13714481978484</c:v>
                </c:pt>
                <c:pt idx="736">
                  <c:v>127.51928823619025</c:v>
                </c:pt>
                <c:pt idx="737">
                  <c:v>126.90215049703959</c:v>
                </c:pt>
                <c:pt idx="738">
                  <c:v>127.69676195796218</c:v>
                </c:pt>
                <c:pt idx="739">
                  <c:v>127.59248513768084</c:v>
                </c:pt>
                <c:pt idx="740">
                  <c:v>125.47933697677141</c:v>
                </c:pt>
                <c:pt idx="741">
                  <c:v>127.31569394076433</c:v>
                </c:pt>
                <c:pt idx="742">
                  <c:v>128.122399590622</c:v>
                </c:pt>
                <c:pt idx="743">
                  <c:v>127.37432729625384</c:v>
                </c:pt>
                <c:pt idx="744">
                  <c:v>127.72949377682801</c:v>
                </c:pt>
                <c:pt idx="745">
                  <c:v>127.26148148032097</c:v>
                </c:pt>
                <c:pt idx="746">
                  <c:v>127.19504913183954</c:v>
                </c:pt>
                <c:pt idx="747">
                  <c:v>129.10663210546409</c:v>
                </c:pt>
                <c:pt idx="748">
                  <c:v>129.33507202074571</c:v>
                </c:pt>
                <c:pt idx="749">
                  <c:v>128.3990347141729</c:v>
                </c:pt>
                <c:pt idx="750">
                  <c:v>126.97290817607478</c:v>
                </c:pt>
                <c:pt idx="751">
                  <c:v>125.80570233915603</c:v>
                </c:pt>
                <c:pt idx="752">
                  <c:v>125.02908278326079</c:v>
                </c:pt>
                <c:pt idx="753">
                  <c:v>124.1662966157902</c:v>
                </c:pt>
                <c:pt idx="754">
                  <c:v>124.0346298377283</c:v>
                </c:pt>
                <c:pt idx="755">
                  <c:v>124.66478379996819</c:v>
                </c:pt>
                <c:pt idx="756">
                  <c:v>125.61559005078939</c:v>
                </c:pt>
                <c:pt idx="757">
                  <c:v>124.98621212085783</c:v>
                </c:pt>
                <c:pt idx="758">
                  <c:v>127.0208066711604</c:v>
                </c:pt>
                <c:pt idx="759">
                  <c:v>126.31839090148691</c:v>
                </c:pt>
                <c:pt idx="760">
                  <c:v>129.27625199540574</c:v>
                </c:pt>
                <c:pt idx="761">
                  <c:v>128.96256867249443</c:v>
                </c:pt>
                <c:pt idx="762">
                  <c:v>128.48128275075334</c:v>
                </c:pt>
                <c:pt idx="763">
                  <c:v>128.86079565659199</c:v>
                </c:pt>
                <c:pt idx="764">
                  <c:v>129.28487910321013</c:v>
                </c:pt>
                <c:pt idx="765">
                  <c:v>129.31356918006335</c:v>
                </c:pt>
                <c:pt idx="766">
                  <c:v>128.29351205184835</c:v>
                </c:pt>
                <c:pt idx="767">
                  <c:v>127.15139239496386</c:v>
                </c:pt>
                <c:pt idx="768">
                  <c:v>127.72947988664511</c:v>
                </c:pt>
                <c:pt idx="769">
                  <c:v>127.67437471558686</c:v>
                </c:pt>
                <c:pt idx="770">
                  <c:v>127.9821824415436</c:v>
                </c:pt>
                <c:pt idx="771">
                  <c:v>128.04273928210975</c:v>
                </c:pt>
                <c:pt idx="772">
                  <c:v>129.29386619994796</c:v>
                </c:pt>
                <c:pt idx="773">
                  <c:v>132.0857302766928</c:v>
                </c:pt>
                <c:pt idx="774">
                  <c:v>134.03585596922548</c:v>
                </c:pt>
                <c:pt idx="775">
                  <c:v>134.41027458660389</c:v>
                </c:pt>
                <c:pt idx="776">
                  <c:v>137.24196880275272</c:v>
                </c:pt>
                <c:pt idx="777">
                  <c:v>140.60742241256284</c:v>
                </c:pt>
                <c:pt idx="778">
                  <c:v>139.44576008502275</c:v>
                </c:pt>
                <c:pt idx="779">
                  <c:v>134.36668640318405</c:v>
                </c:pt>
                <c:pt idx="780">
                  <c:v>134.44652813647207</c:v>
                </c:pt>
                <c:pt idx="781">
                  <c:v>147.38673575878798</c:v>
                </c:pt>
                <c:pt idx="782">
                  <c:v>145.26795561343303</c:v>
                </c:pt>
                <c:pt idx="783">
                  <c:v>145.39158572313633</c:v>
                </c:pt>
                <c:pt idx="784">
                  <c:v>144.85860660085649</c:v>
                </c:pt>
                <c:pt idx="785">
                  <c:v>146.16371147893625</c:v>
                </c:pt>
                <c:pt idx="786">
                  <c:v>147.18324851013909</c:v>
                </c:pt>
                <c:pt idx="787">
                  <c:v>151.27790412927652</c:v>
                </c:pt>
                <c:pt idx="788">
                  <c:v>150.38184575908747</c:v>
                </c:pt>
                <c:pt idx="789">
                  <c:v>150.41859023590905</c:v>
                </c:pt>
                <c:pt idx="790">
                  <c:v>149.60658597902335</c:v>
                </c:pt>
                <c:pt idx="791">
                  <c:v>147.27380655977419</c:v>
                </c:pt>
                <c:pt idx="792">
                  <c:v>148.21289929509834</c:v>
                </c:pt>
                <c:pt idx="793">
                  <c:v>150.09070280613037</c:v>
                </c:pt>
                <c:pt idx="794">
                  <c:v>148.06452808202044</c:v>
                </c:pt>
                <c:pt idx="795">
                  <c:v>149.43004956890653</c:v>
                </c:pt>
                <c:pt idx="796">
                  <c:v>147.70752298280499</c:v>
                </c:pt>
                <c:pt idx="797">
                  <c:v>148.14701560105755</c:v>
                </c:pt>
                <c:pt idx="798">
                  <c:v>149.75989186586659</c:v>
                </c:pt>
                <c:pt idx="799">
                  <c:v>153.14486157409027</c:v>
                </c:pt>
                <c:pt idx="800">
                  <c:v>154.03214405608554</c:v>
                </c:pt>
                <c:pt idx="801">
                  <c:v>151.95207851942422</c:v>
                </c:pt>
                <c:pt idx="802">
                  <c:v>153.23419006094207</c:v>
                </c:pt>
                <c:pt idx="803">
                  <c:v>154.53971258337685</c:v>
                </c:pt>
                <c:pt idx="804">
                  <c:v>154.65876182584714</c:v>
                </c:pt>
                <c:pt idx="805">
                  <c:v>154.8756684292515</c:v>
                </c:pt>
                <c:pt idx="806">
                  <c:v>156.14885504039074</c:v>
                </c:pt>
                <c:pt idx="807">
                  <c:v>155.02133379465403</c:v>
                </c:pt>
                <c:pt idx="808">
                  <c:v>158.7269261481546</c:v>
                </c:pt>
                <c:pt idx="809">
                  <c:v>158.54045140739618</c:v>
                </c:pt>
                <c:pt idx="810">
                  <c:v>162.27579033357785</c:v>
                </c:pt>
                <c:pt idx="811">
                  <c:v>168.48030527586698</c:v>
                </c:pt>
                <c:pt idx="812">
                  <c:v>165.8206782583774</c:v>
                </c:pt>
                <c:pt idx="813">
                  <c:v>163.6166066950513</c:v>
                </c:pt>
                <c:pt idx="814">
                  <c:v>159.82157040516336</c:v>
                </c:pt>
                <c:pt idx="815">
                  <c:v>160.58357084089781</c:v>
                </c:pt>
                <c:pt idx="816">
                  <c:v>160.67331912084299</c:v>
                </c:pt>
                <c:pt idx="817">
                  <c:v>165.27877717343108</c:v>
                </c:pt>
                <c:pt idx="818">
                  <c:v>168.13344925809031</c:v>
                </c:pt>
                <c:pt idx="819">
                  <c:v>168.73745132113717</c:v>
                </c:pt>
                <c:pt idx="820">
                  <c:v>165.3725941426236</c:v>
                </c:pt>
                <c:pt idx="821">
                  <c:v>163.57742565197958</c:v>
                </c:pt>
                <c:pt idx="822">
                  <c:v>160.70373719416565</c:v>
                </c:pt>
                <c:pt idx="823">
                  <c:v>160.99296314479125</c:v>
                </c:pt>
                <c:pt idx="824">
                  <c:v>161.82152201933729</c:v>
                </c:pt>
                <c:pt idx="825">
                  <c:v>158.88770556242898</c:v>
                </c:pt>
                <c:pt idx="826">
                  <c:v>160.92714487316977</c:v>
                </c:pt>
                <c:pt idx="827">
                  <c:v>159.78782477641425</c:v>
                </c:pt>
                <c:pt idx="828">
                  <c:v>160.20900445602408</c:v>
                </c:pt>
                <c:pt idx="829">
                  <c:v>161.75123925343681</c:v>
                </c:pt>
                <c:pt idx="830">
                  <c:v>161.26190235817674</c:v>
                </c:pt>
                <c:pt idx="831">
                  <c:v>162.96255885207424</c:v>
                </c:pt>
                <c:pt idx="832">
                  <c:v>162.03168010249971</c:v>
                </c:pt>
                <c:pt idx="833">
                  <c:v>161.44251780307911</c:v>
                </c:pt>
                <c:pt idx="834">
                  <c:v>162.69782738177832</c:v>
                </c:pt>
                <c:pt idx="835">
                  <c:v>162.36313214375565</c:v>
                </c:pt>
                <c:pt idx="836">
                  <c:v>157.33477824951325</c:v>
                </c:pt>
                <c:pt idx="837">
                  <c:v>157.76705228103009</c:v>
                </c:pt>
                <c:pt idx="838">
                  <c:v>160.15470232960837</c:v>
                </c:pt>
                <c:pt idx="839">
                  <c:v>166.37295070651874</c:v>
                </c:pt>
                <c:pt idx="840">
                  <c:v>164.3694782510706</c:v>
                </c:pt>
                <c:pt idx="841">
                  <c:v>165.55542672602746</c:v>
                </c:pt>
                <c:pt idx="842">
                  <c:v>166.29934530896645</c:v>
                </c:pt>
                <c:pt idx="843">
                  <c:v>165.00310124945773</c:v>
                </c:pt>
                <c:pt idx="844">
                  <c:v>167.12242402224746</c:v>
                </c:pt>
                <c:pt idx="845">
                  <c:v>166.62078787001232</c:v>
                </c:pt>
                <c:pt idx="846">
                  <c:v>165.10641783141537</c:v>
                </c:pt>
                <c:pt idx="847">
                  <c:v>166.41566742260326</c:v>
                </c:pt>
                <c:pt idx="848">
                  <c:v>165.96975136335109</c:v>
                </c:pt>
                <c:pt idx="849">
                  <c:v>166.42621582959129</c:v>
                </c:pt>
                <c:pt idx="850">
                  <c:v>167.51812990388052</c:v>
                </c:pt>
                <c:pt idx="851">
                  <c:v>167.81740243923528</c:v>
                </c:pt>
                <c:pt idx="852">
                  <c:v>171.52406382990787</c:v>
                </c:pt>
                <c:pt idx="853">
                  <c:v>173.55154900101221</c:v>
                </c:pt>
                <c:pt idx="854">
                  <c:v>173.92215399263748</c:v>
                </c:pt>
                <c:pt idx="855">
                  <c:v>174.32229285236374</c:v>
                </c:pt>
                <c:pt idx="856">
                  <c:v>172.2715566201866</c:v>
                </c:pt>
                <c:pt idx="857">
                  <c:v>171.83266546841395</c:v>
                </c:pt>
                <c:pt idx="858">
                  <c:v>168.20283476925576</c:v>
                </c:pt>
                <c:pt idx="859">
                  <c:v>167.00547636770156</c:v>
                </c:pt>
                <c:pt idx="860">
                  <c:v>167.67342634260331</c:v>
                </c:pt>
                <c:pt idx="861">
                  <c:v>167.41972613142838</c:v>
                </c:pt>
                <c:pt idx="862">
                  <c:v>167.08167075447207</c:v>
                </c:pt>
                <c:pt idx="863">
                  <c:v>168.21613888910591</c:v>
                </c:pt>
                <c:pt idx="864">
                  <c:v>169.84570135221674</c:v>
                </c:pt>
                <c:pt idx="865">
                  <c:v>168.60451751932575</c:v>
                </c:pt>
                <c:pt idx="866">
                  <c:v>171.21681208099383</c:v>
                </c:pt>
                <c:pt idx="867">
                  <c:v>173.42134455124037</c:v>
                </c:pt>
                <c:pt idx="868">
                  <c:v>172.32097980944488</c:v>
                </c:pt>
                <c:pt idx="869">
                  <c:v>173.48931742237602</c:v>
                </c:pt>
                <c:pt idx="870">
                  <c:v>174.73128179942378</c:v>
                </c:pt>
                <c:pt idx="871">
                  <c:v>173.02027275199868</c:v>
                </c:pt>
                <c:pt idx="872">
                  <c:v>173.41508822586354</c:v>
                </c:pt>
                <c:pt idx="873">
                  <c:v>173.58326652796052</c:v>
                </c:pt>
                <c:pt idx="874">
                  <c:v>172.74939086279332</c:v>
                </c:pt>
                <c:pt idx="875">
                  <c:v>173.25431045816887</c:v>
                </c:pt>
                <c:pt idx="876">
                  <c:v>173.84157626332569</c:v>
                </c:pt>
                <c:pt idx="877">
                  <c:v>175.87215711070257</c:v>
                </c:pt>
                <c:pt idx="878">
                  <c:v>175.70528771159559</c:v>
                </c:pt>
                <c:pt idx="879">
                  <c:v>175.69244624257885</c:v>
                </c:pt>
                <c:pt idx="880">
                  <c:v>175.76389897909502</c:v>
                </c:pt>
                <c:pt idx="881">
                  <c:v>172.80720621354413</c:v>
                </c:pt>
                <c:pt idx="882">
                  <c:v>172.71162086380488</c:v>
                </c:pt>
                <c:pt idx="883">
                  <c:v>173.03614696540293</c:v>
                </c:pt>
                <c:pt idx="884">
                  <c:v>173.04372828118608</c:v>
                </c:pt>
                <c:pt idx="885">
                  <c:v>173.03540582135452</c:v>
                </c:pt>
                <c:pt idx="886">
                  <c:v>172.00738689859273</c:v>
                </c:pt>
                <c:pt idx="887">
                  <c:v>172.95072005985318</c:v>
                </c:pt>
                <c:pt idx="888">
                  <c:v>172.55825215580046</c:v>
                </c:pt>
                <c:pt idx="889">
                  <c:v>173.69470319364956</c:v>
                </c:pt>
                <c:pt idx="890">
                  <c:v>173.22805979569873</c:v>
                </c:pt>
                <c:pt idx="891">
                  <c:v>173.10067193933477</c:v>
                </c:pt>
                <c:pt idx="892">
                  <c:v>171.72082937118111</c:v>
                </c:pt>
                <c:pt idx="893">
                  <c:v>170.17331995362633</c:v>
                </c:pt>
                <c:pt idx="894">
                  <c:v>169.29688935592182</c:v>
                </c:pt>
                <c:pt idx="895">
                  <c:v>167.7942735061433</c:v>
                </c:pt>
                <c:pt idx="896">
                  <c:v>168.39250202254482</c:v>
                </c:pt>
                <c:pt idx="897">
                  <c:v>168.84909360776925</c:v>
                </c:pt>
                <c:pt idx="898">
                  <c:v>168.1844299038857</c:v>
                </c:pt>
                <c:pt idx="899">
                  <c:v>168.61473400404699</c:v>
                </c:pt>
                <c:pt idx="900">
                  <c:v>170.59169404715732</c:v>
                </c:pt>
                <c:pt idx="901">
                  <c:v>171.43167738649191</c:v>
                </c:pt>
                <c:pt idx="902">
                  <c:v>169.45748803961106</c:v>
                </c:pt>
                <c:pt idx="903">
                  <c:v>168.26521526972397</c:v>
                </c:pt>
                <c:pt idx="904">
                  <c:v>164.9762461680549</c:v>
                </c:pt>
                <c:pt idx="905">
                  <c:v>164.10181741244767</c:v>
                </c:pt>
                <c:pt idx="906">
                  <c:v>164.08937076177844</c:v>
                </c:pt>
                <c:pt idx="907">
                  <c:v>164.09762538627788</c:v>
                </c:pt>
                <c:pt idx="908">
                  <c:v>165.16504248994298</c:v>
                </c:pt>
                <c:pt idx="909">
                  <c:v>165.34247795944538</c:v>
                </c:pt>
                <c:pt idx="910">
                  <c:v>166.72842391519308</c:v>
                </c:pt>
                <c:pt idx="911">
                  <c:v>165.7087997683316</c:v>
                </c:pt>
                <c:pt idx="912">
                  <c:v>166.69182212678868</c:v>
                </c:pt>
                <c:pt idx="913">
                  <c:v>165.39447414929489</c:v>
                </c:pt>
                <c:pt idx="914">
                  <c:v>164.8272270671832</c:v>
                </c:pt>
                <c:pt idx="915">
                  <c:v>164.74278026487755</c:v>
                </c:pt>
                <c:pt idx="916">
                  <c:v>164.83712432973698</c:v>
                </c:pt>
                <c:pt idx="917">
                  <c:v>166.48996637070152</c:v>
                </c:pt>
                <c:pt idx="918">
                  <c:v>167.04756932670719</c:v>
                </c:pt>
                <c:pt idx="919">
                  <c:v>168.61051835583646</c:v>
                </c:pt>
                <c:pt idx="920">
                  <c:v>168.23990625671544</c:v>
                </c:pt>
                <c:pt idx="921">
                  <c:v>167.0743885090705</c:v>
                </c:pt>
                <c:pt idx="922">
                  <c:v>166.06522972175512</c:v>
                </c:pt>
                <c:pt idx="923">
                  <c:v>166.23939018560134</c:v>
                </c:pt>
                <c:pt idx="924">
                  <c:v>166.76809091008789</c:v>
                </c:pt>
                <c:pt idx="925">
                  <c:v>169.64502721783234</c:v>
                </c:pt>
                <c:pt idx="926">
                  <c:v>169.3192146212252</c:v>
                </c:pt>
                <c:pt idx="927">
                  <c:v>167.53057582108971</c:v>
                </c:pt>
                <c:pt idx="928">
                  <c:v>167.6262000475125</c:v>
                </c:pt>
                <c:pt idx="929">
                  <c:v>166.84243975311423</c:v>
                </c:pt>
                <c:pt idx="930">
                  <c:v>164.64400228455293</c:v>
                </c:pt>
                <c:pt idx="931">
                  <c:v>162.23470481319865</c:v>
                </c:pt>
                <c:pt idx="932">
                  <c:v>162.32738667579861</c:v>
                </c:pt>
                <c:pt idx="933">
                  <c:v>162.20754377580192</c:v>
                </c:pt>
                <c:pt idx="934">
                  <c:v>161.57849110400144</c:v>
                </c:pt>
                <c:pt idx="935">
                  <c:v>162.75227691835576</c:v>
                </c:pt>
                <c:pt idx="936">
                  <c:v>164.61269810632672</c:v>
                </c:pt>
                <c:pt idx="937">
                  <c:v>165.02426715911207</c:v>
                </c:pt>
                <c:pt idx="938">
                  <c:v>163.79567887885318</c:v>
                </c:pt>
                <c:pt idx="939">
                  <c:v>164.77537249181256</c:v>
                </c:pt>
                <c:pt idx="940">
                  <c:v>165.98219349179854</c:v>
                </c:pt>
                <c:pt idx="941">
                  <c:v>166.85563984170901</c:v>
                </c:pt>
                <c:pt idx="942">
                  <c:v>165.74973510975462</c:v>
                </c:pt>
                <c:pt idx="943">
                  <c:v>165.78925301929632</c:v>
                </c:pt>
                <c:pt idx="944">
                  <c:v>164.37359129817835</c:v>
                </c:pt>
                <c:pt idx="945">
                  <c:v>165.54164640951606</c:v>
                </c:pt>
                <c:pt idx="946">
                  <c:v>170.99377900768101</c:v>
                </c:pt>
                <c:pt idx="947">
                  <c:v>173.48874123393682</c:v>
                </c:pt>
                <c:pt idx="948">
                  <c:v>173.03245368959173</c:v>
                </c:pt>
                <c:pt idx="949">
                  <c:v>172.06062170865118</c:v>
                </c:pt>
                <c:pt idx="950">
                  <c:v>173.80077602497042</c:v>
                </c:pt>
                <c:pt idx="951">
                  <c:v>174.88121226431088</c:v>
                </c:pt>
                <c:pt idx="952">
                  <c:v>173.38236267987713</c:v>
                </c:pt>
                <c:pt idx="953">
                  <c:v>174.15145085095617</c:v>
                </c:pt>
                <c:pt idx="954">
                  <c:v>175.67054766605153</c:v>
                </c:pt>
                <c:pt idx="955">
                  <c:v>174.84357631006299</c:v>
                </c:pt>
                <c:pt idx="956">
                  <c:v>176.61434626229428</c:v>
                </c:pt>
                <c:pt idx="957">
                  <c:v>175.45992484490242</c:v>
                </c:pt>
                <c:pt idx="958">
                  <c:v>175.29355545173559</c:v>
                </c:pt>
                <c:pt idx="959">
                  <c:v>176.26395146808247</c:v>
                </c:pt>
                <c:pt idx="960">
                  <c:v>174.30756736167075</c:v>
                </c:pt>
                <c:pt idx="961">
                  <c:v>174.44608229806846</c:v>
                </c:pt>
                <c:pt idx="962">
                  <c:v>174.81070101680126</c:v>
                </c:pt>
                <c:pt idx="963">
                  <c:v>175.30208556131515</c:v>
                </c:pt>
                <c:pt idx="964">
                  <c:v>177.79769532140114</c:v>
                </c:pt>
                <c:pt idx="965">
                  <c:v>178.28443123374893</c:v>
                </c:pt>
                <c:pt idx="966">
                  <c:v>180.36705027258003</c:v>
                </c:pt>
                <c:pt idx="967">
                  <c:v>181.99521687083191</c:v>
                </c:pt>
                <c:pt idx="968">
                  <c:v>181.08883323220357</c:v>
                </c:pt>
                <c:pt idx="969">
                  <c:v>182.26498958996183</c:v>
                </c:pt>
                <c:pt idx="970">
                  <c:v>184.75837355508565</c:v>
                </c:pt>
                <c:pt idx="971">
                  <c:v>185.72195146078735</c:v>
                </c:pt>
                <c:pt idx="972">
                  <c:v>186.80995268635573</c:v>
                </c:pt>
                <c:pt idx="973">
                  <c:v>189.04008807558478</c:v>
                </c:pt>
                <c:pt idx="974">
                  <c:v>189.3305937890263</c:v>
                </c:pt>
                <c:pt idx="975">
                  <c:v>189.43407337836194</c:v>
                </c:pt>
                <c:pt idx="976">
                  <c:v>187.3713411668526</c:v>
                </c:pt>
                <c:pt idx="977">
                  <c:v>191.82403512788881</c:v>
                </c:pt>
                <c:pt idx="978">
                  <c:v>191.03297606719457</c:v>
                </c:pt>
                <c:pt idx="979">
                  <c:v>191.32762330265757</c:v>
                </c:pt>
                <c:pt idx="980">
                  <c:v>190.97361110328086</c:v>
                </c:pt>
                <c:pt idx="981">
                  <c:v>191.16198478527167</c:v>
                </c:pt>
                <c:pt idx="982">
                  <c:v>196.40645574398798</c:v>
                </c:pt>
                <c:pt idx="983">
                  <c:v>200.05646318859419</c:v>
                </c:pt>
                <c:pt idx="984">
                  <c:v>203.28816384940532</c:v>
                </c:pt>
                <c:pt idx="985">
                  <c:v>199.46906867651492</c:v>
                </c:pt>
                <c:pt idx="986">
                  <c:v>198.30784032518031</c:v>
                </c:pt>
                <c:pt idx="987">
                  <c:v>195.61995663688535</c:v>
                </c:pt>
                <c:pt idx="988">
                  <c:v>193.65741077419131</c:v>
                </c:pt>
                <c:pt idx="989">
                  <c:v>194.77115082760307</c:v>
                </c:pt>
                <c:pt idx="990">
                  <c:v>194.97710863415838</c:v>
                </c:pt>
                <c:pt idx="991">
                  <c:v>194.29881761666843</c:v>
                </c:pt>
                <c:pt idx="992">
                  <c:v>194.98406060343513</c:v>
                </c:pt>
                <c:pt idx="993">
                  <c:v>195.20213062246606</c:v>
                </c:pt>
                <c:pt idx="994">
                  <c:v>195.6016754485818</c:v>
                </c:pt>
                <c:pt idx="995">
                  <c:v>196.38323977979994</c:v>
                </c:pt>
                <c:pt idx="996">
                  <c:v>194.46752555859283</c:v>
                </c:pt>
                <c:pt idx="997">
                  <c:v>194.95304207257595</c:v>
                </c:pt>
                <c:pt idx="998">
                  <c:v>196.77749804584198</c:v>
                </c:pt>
                <c:pt idx="999">
                  <c:v>196.62919085816543</c:v>
                </c:pt>
                <c:pt idx="1000">
                  <c:v>198.59594128308271</c:v>
                </c:pt>
                <c:pt idx="1001">
                  <c:v>198.69726417311961</c:v>
                </c:pt>
                <c:pt idx="1002">
                  <c:v>196.32980506143997</c:v>
                </c:pt>
                <c:pt idx="1003">
                  <c:v>196.62245629626142</c:v>
                </c:pt>
                <c:pt idx="1004">
                  <c:v>193.21819759667954</c:v>
                </c:pt>
                <c:pt idx="1005">
                  <c:v>194.88222714162643</c:v>
                </c:pt>
                <c:pt idx="1006">
                  <c:v>193.42148872886881</c:v>
                </c:pt>
                <c:pt idx="1007">
                  <c:v>194.12988588172934</c:v>
                </c:pt>
                <c:pt idx="1008">
                  <c:v>194.952429987051</c:v>
                </c:pt>
                <c:pt idx="1009">
                  <c:v>196.98436294982</c:v>
                </c:pt>
                <c:pt idx="1010">
                  <c:v>197.62211220072001</c:v>
                </c:pt>
                <c:pt idx="1011">
                  <c:v>196.19093725237477</c:v>
                </c:pt>
                <c:pt idx="1012">
                  <c:v>196.18686974777972</c:v>
                </c:pt>
                <c:pt idx="1013">
                  <c:v>199.04940025485678</c:v>
                </c:pt>
                <c:pt idx="1014">
                  <c:v>197.5782667008929</c:v>
                </c:pt>
                <c:pt idx="1015">
                  <c:v>197.78637617423311</c:v>
                </c:pt>
                <c:pt idx="1016">
                  <c:v>196.51202885848841</c:v>
                </c:pt>
                <c:pt idx="1017">
                  <c:v>195.45999482425364</c:v>
                </c:pt>
                <c:pt idx="1018">
                  <c:v>196.31317516148405</c:v>
                </c:pt>
                <c:pt idx="1019">
                  <c:v>199.54107199226115</c:v>
                </c:pt>
                <c:pt idx="1020">
                  <c:v>202.16057307458479</c:v>
                </c:pt>
                <c:pt idx="1021">
                  <c:v>204.19209073516313</c:v>
                </c:pt>
                <c:pt idx="1022">
                  <c:v>203.84034013078715</c:v>
                </c:pt>
                <c:pt idx="1023">
                  <c:v>200.97753579311063</c:v>
                </c:pt>
                <c:pt idx="1024">
                  <c:v>196.2896463314174</c:v>
                </c:pt>
                <c:pt idx="1025">
                  <c:v>197.34915481830654</c:v>
                </c:pt>
                <c:pt idx="1026">
                  <c:v>197.52003980325523</c:v>
                </c:pt>
                <c:pt idx="1027">
                  <c:v>197.16951009367654</c:v>
                </c:pt>
                <c:pt idx="1028">
                  <c:v>199.25500945696524</c:v>
                </c:pt>
                <c:pt idx="1029">
                  <c:v>194.06205284152895</c:v>
                </c:pt>
                <c:pt idx="1030">
                  <c:v>193.94626426480676</c:v>
                </c:pt>
                <c:pt idx="1031">
                  <c:v>193.94047023285765</c:v>
                </c:pt>
                <c:pt idx="1032">
                  <c:v>193.83518753787976</c:v>
                </c:pt>
                <c:pt idx="1033">
                  <c:v>192.72879932284923</c:v>
                </c:pt>
                <c:pt idx="1034">
                  <c:v>194.11854225657467</c:v>
                </c:pt>
                <c:pt idx="1035">
                  <c:v>194.79637887741416</c:v>
                </c:pt>
                <c:pt idx="1036">
                  <c:v>193.20609581469509</c:v>
                </c:pt>
                <c:pt idx="1037">
                  <c:v>191.83586397826161</c:v>
                </c:pt>
                <c:pt idx="1038">
                  <c:v>190.81773898274687</c:v>
                </c:pt>
                <c:pt idx="1039">
                  <c:v>191.36756743579667</c:v>
                </c:pt>
                <c:pt idx="1040">
                  <c:v>191.14306969195064</c:v>
                </c:pt>
                <c:pt idx="1041">
                  <c:v>190.76206786757811</c:v>
                </c:pt>
                <c:pt idx="1042">
                  <c:v>193.43201968280258</c:v>
                </c:pt>
                <c:pt idx="1043">
                  <c:v>194.19091420887787</c:v>
                </c:pt>
                <c:pt idx="1044">
                  <c:v>194.65945314604849</c:v>
                </c:pt>
                <c:pt idx="1045">
                  <c:v>195.28502990937594</c:v>
                </c:pt>
                <c:pt idx="1046">
                  <c:v>196.1005366941562</c:v>
                </c:pt>
                <c:pt idx="1047">
                  <c:v>194.86670205927908</c:v>
                </c:pt>
                <c:pt idx="1048">
                  <c:v>193.89071850051624</c:v>
                </c:pt>
                <c:pt idx="1049">
                  <c:v>192.25408576997631</c:v>
                </c:pt>
                <c:pt idx="1050">
                  <c:v>191.07672184165978</c:v>
                </c:pt>
                <c:pt idx="1051">
                  <c:v>189.21849237063276</c:v>
                </c:pt>
                <c:pt idx="1052">
                  <c:v>187.5841268003775</c:v>
                </c:pt>
                <c:pt idx="1053">
                  <c:v>184.15836897019264</c:v>
                </c:pt>
                <c:pt idx="1054">
                  <c:v>182.46211507655175</c:v>
                </c:pt>
                <c:pt idx="1055">
                  <c:v>181.23881836346189</c:v>
                </c:pt>
                <c:pt idx="1056">
                  <c:v>180.10396430218353</c:v>
                </c:pt>
                <c:pt idx="1057">
                  <c:v>178.38465625845825</c:v>
                </c:pt>
                <c:pt idx="1058">
                  <c:v>176.11172478876694</c:v>
                </c:pt>
                <c:pt idx="1059">
                  <c:v>170.66820492820023</c:v>
                </c:pt>
                <c:pt idx="1060">
                  <c:v>168.84290087060293</c:v>
                </c:pt>
                <c:pt idx="1061">
                  <c:v>166.34520025313194</c:v>
                </c:pt>
                <c:pt idx="1062">
                  <c:v>164.17524889485568</c:v>
                </c:pt>
                <c:pt idx="1063">
                  <c:v>162.71976296482379</c:v>
                </c:pt>
                <c:pt idx="1064">
                  <c:v>158.14415303058803</c:v>
                </c:pt>
                <c:pt idx="1065">
                  <c:v>156.8553144927875</c:v>
                </c:pt>
                <c:pt idx="1066">
                  <c:v>154.85700609626548</c:v>
                </c:pt>
                <c:pt idx="1067">
                  <c:v>152.10462249439209</c:v>
                </c:pt>
                <c:pt idx="1068">
                  <c:v>150.91363557522448</c:v>
                </c:pt>
                <c:pt idx="1069">
                  <c:v>149.18878839619219</c:v>
                </c:pt>
                <c:pt idx="1070">
                  <c:v>147.21137458955218</c:v>
                </c:pt>
                <c:pt idx="1071">
                  <c:v>145.90520409844802</c:v>
                </c:pt>
                <c:pt idx="1072">
                  <c:v>145.98526925000655</c:v>
                </c:pt>
                <c:pt idx="1073">
                  <c:v>145.00316299002861</c:v>
                </c:pt>
                <c:pt idx="1074">
                  <c:v>144.2669871398827</c:v>
                </c:pt>
                <c:pt idx="1075">
                  <c:v>145.82792218062409</c:v>
                </c:pt>
                <c:pt idx="1076">
                  <c:v>146.1197285463852</c:v>
                </c:pt>
                <c:pt idx="1077">
                  <c:v>146.74970200472089</c:v>
                </c:pt>
                <c:pt idx="1078">
                  <c:v>146.86578638616351</c:v>
                </c:pt>
                <c:pt idx="1079">
                  <c:v>146.68181064991316</c:v>
                </c:pt>
                <c:pt idx="1080">
                  <c:v>146.96330265520078</c:v>
                </c:pt>
                <c:pt idx="1081">
                  <c:v>147.05725331476157</c:v>
                </c:pt>
                <c:pt idx="1082">
                  <c:v>143.88227065415916</c:v>
                </c:pt>
                <c:pt idx="1083">
                  <c:v>143.93300436797944</c:v>
                </c:pt>
                <c:pt idx="1084">
                  <c:v>144.87156823606045</c:v>
                </c:pt>
                <c:pt idx="1085">
                  <c:v>144.59583691269916</c:v>
                </c:pt>
                <c:pt idx="1086">
                  <c:v>145.73788019777146</c:v>
                </c:pt>
                <c:pt idx="1087">
                  <c:v>145.41861106399281</c:v>
                </c:pt>
                <c:pt idx="1088">
                  <c:v>144.82883182207712</c:v>
                </c:pt>
                <c:pt idx="1089">
                  <c:v>145.97336515639918</c:v>
                </c:pt>
                <c:pt idx="1090">
                  <c:v>145.9351691296377</c:v>
                </c:pt>
                <c:pt idx="1091">
                  <c:v>146.79772805404653</c:v>
                </c:pt>
                <c:pt idx="1092">
                  <c:v>147.81750174880463</c:v>
                </c:pt>
                <c:pt idx="1093">
                  <c:v>146.92137341736404</c:v>
                </c:pt>
                <c:pt idx="1094">
                  <c:v>147.41040049625718</c:v>
                </c:pt>
                <c:pt idx="1095">
                  <c:v>146.40600263963225</c:v>
                </c:pt>
                <c:pt idx="1096">
                  <c:v>148.6555048388789</c:v>
                </c:pt>
                <c:pt idx="1097">
                  <c:v>150.1054972171795</c:v>
                </c:pt>
                <c:pt idx="1098">
                  <c:v>151.30735303709389</c:v>
                </c:pt>
                <c:pt idx="1099">
                  <c:v>151.6181045559251</c:v>
                </c:pt>
                <c:pt idx="1100">
                  <c:v>152.01493088900006</c:v>
                </c:pt>
                <c:pt idx="1101">
                  <c:v>151.95637265250309</c:v>
                </c:pt>
                <c:pt idx="1102">
                  <c:v>152.10458739321012</c:v>
                </c:pt>
                <c:pt idx="1103">
                  <c:v>151.90482264992292</c:v>
                </c:pt>
                <c:pt idx="1104">
                  <c:v>149.6436987977325</c:v>
                </c:pt>
                <c:pt idx="1105">
                  <c:v>149.14668563607546</c:v>
                </c:pt>
                <c:pt idx="1106">
                  <c:v>148.84894146133948</c:v>
                </c:pt>
                <c:pt idx="1107">
                  <c:v>148.33425345496295</c:v>
                </c:pt>
                <c:pt idx="1108">
                  <c:v>148.97302553908526</c:v>
                </c:pt>
                <c:pt idx="1109">
                  <c:v>149.31766691678848</c:v>
                </c:pt>
                <c:pt idx="1110">
                  <c:v>150.07918008085321</c:v>
                </c:pt>
                <c:pt idx="1111">
                  <c:v>149.30284309156289</c:v>
                </c:pt>
                <c:pt idx="1112">
                  <c:v>149.79187912196227</c:v>
                </c:pt>
                <c:pt idx="1113">
                  <c:v>149.93318901915299</c:v>
                </c:pt>
                <c:pt idx="1114">
                  <c:v>150.74435999445893</c:v>
                </c:pt>
                <c:pt idx="1115">
                  <c:v>150.37930703780188</c:v>
                </c:pt>
                <c:pt idx="1116">
                  <c:v>150.5697715789469</c:v>
                </c:pt>
                <c:pt idx="1117">
                  <c:v>149.52511902030247</c:v>
                </c:pt>
                <c:pt idx="1118">
                  <c:v>149.39634422238984</c:v>
                </c:pt>
                <c:pt idx="1119">
                  <c:v>148.69019052592509</c:v>
                </c:pt>
                <c:pt idx="1120">
                  <c:v>148.21136770095802</c:v>
                </c:pt>
                <c:pt idx="1121">
                  <c:v>148.53722738875453</c:v>
                </c:pt>
                <c:pt idx="1122">
                  <c:v>148.03733670550642</c:v>
                </c:pt>
                <c:pt idx="1123">
                  <c:v>146.84009348901498</c:v>
                </c:pt>
                <c:pt idx="1124">
                  <c:v>147.11371990948595</c:v>
                </c:pt>
                <c:pt idx="1125">
                  <c:v>147.56837026423202</c:v>
                </c:pt>
                <c:pt idx="1126">
                  <c:v>149.39196697611737</c:v>
                </c:pt>
                <c:pt idx="1127">
                  <c:v>150.33019956798336</c:v>
                </c:pt>
                <c:pt idx="1128">
                  <c:v>150.79612836747296</c:v>
                </c:pt>
                <c:pt idx="1129">
                  <c:v>151.3579494374265</c:v>
                </c:pt>
                <c:pt idx="1130">
                  <c:v>151.13213762344711</c:v>
                </c:pt>
                <c:pt idx="1131">
                  <c:v>150.1664110792949</c:v>
                </c:pt>
                <c:pt idx="1132">
                  <c:v>147.45959527598635</c:v>
                </c:pt>
                <c:pt idx="1133">
                  <c:v>146.77252719773452</c:v>
                </c:pt>
                <c:pt idx="1134">
                  <c:v>146.49687633723744</c:v>
                </c:pt>
                <c:pt idx="1135">
                  <c:v>147.09241663363932</c:v>
                </c:pt>
                <c:pt idx="1136">
                  <c:v>147.65629618753636</c:v>
                </c:pt>
                <c:pt idx="1137">
                  <c:v>147.48789656552611</c:v>
                </c:pt>
                <c:pt idx="1138">
                  <c:v>146.68741184600444</c:v>
                </c:pt>
                <c:pt idx="1139">
                  <c:v>146.75778339232897</c:v>
                </c:pt>
                <c:pt idx="1140">
                  <c:v>147.29366061081464</c:v>
                </c:pt>
                <c:pt idx="1141">
                  <c:v>147.78568476274265</c:v>
                </c:pt>
                <c:pt idx="1142">
                  <c:v>147.67536296630249</c:v>
                </c:pt>
                <c:pt idx="1143">
                  <c:v>147.09941912812013</c:v>
                </c:pt>
                <c:pt idx="1144">
                  <c:v>149.0353881053172</c:v>
                </c:pt>
                <c:pt idx="1145">
                  <c:v>150.14763442398106</c:v>
                </c:pt>
                <c:pt idx="1146">
                  <c:v>149.64109891380323</c:v>
                </c:pt>
                <c:pt idx="1147">
                  <c:v>149.96204809124373</c:v>
                </c:pt>
                <c:pt idx="1148">
                  <c:v>149.73418079393821</c:v>
                </c:pt>
                <c:pt idx="1149">
                  <c:v>148.88520159649531</c:v>
                </c:pt>
                <c:pt idx="1150">
                  <c:v>149.12884045093861</c:v>
                </c:pt>
                <c:pt idx="1151">
                  <c:v>148.76728067610412</c:v>
                </c:pt>
                <c:pt idx="1152">
                  <c:v>148.66960642154058</c:v>
                </c:pt>
                <c:pt idx="1153">
                  <c:v>148.73877409600289</c:v>
                </c:pt>
                <c:pt idx="1154">
                  <c:v>148.21107843338638</c:v>
                </c:pt>
                <c:pt idx="1155">
                  <c:v>148.71310408611384</c:v>
                </c:pt>
                <c:pt idx="1156">
                  <c:v>149.52307940601321</c:v>
                </c:pt>
                <c:pt idx="1157">
                  <c:v>149.38525547103879</c:v>
                </c:pt>
                <c:pt idx="1158">
                  <c:v>149.45868612665237</c:v>
                </c:pt>
                <c:pt idx="1159">
                  <c:v>150.39687641786855</c:v>
                </c:pt>
                <c:pt idx="1160">
                  <c:v>150.10256274427309</c:v>
                </c:pt>
                <c:pt idx="1161">
                  <c:v>149.69373671067095</c:v>
                </c:pt>
                <c:pt idx="1162">
                  <c:v>149.88404275276119</c:v>
                </c:pt>
                <c:pt idx="1163">
                  <c:v>149.91547960691827</c:v>
                </c:pt>
                <c:pt idx="1164">
                  <c:v>150.03595068959885</c:v>
                </c:pt>
                <c:pt idx="1165">
                  <c:v>150.0081345636417</c:v>
                </c:pt>
                <c:pt idx="1166">
                  <c:v>149.7972868688546</c:v>
                </c:pt>
                <c:pt idx="1167">
                  <c:v>151.27305284882846</c:v>
                </c:pt>
                <c:pt idx="1168">
                  <c:v>151.48908930585381</c:v>
                </c:pt>
                <c:pt idx="1169">
                  <c:v>151.16294714718617</c:v>
                </c:pt>
                <c:pt idx="1170">
                  <c:v>151.95940857245694</c:v>
                </c:pt>
                <c:pt idx="1171">
                  <c:v>151.8231489056453</c:v>
                </c:pt>
                <c:pt idx="1172">
                  <c:v>151.49623928370005</c:v>
                </c:pt>
                <c:pt idx="1173">
                  <c:v>151.91313476285589</c:v>
                </c:pt>
                <c:pt idx="1174">
                  <c:v>152.92724155001568</c:v>
                </c:pt>
                <c:pt idx="1175">
                  <c:v>152.54373503808097</c:v>
                </c:pt>
                <c:pt idx="1176">
                  <c:v>152.33885421193912</c:v>
                </c:pt>
                <c:pt idx="1177">
                  <c:v>152.47226951498874</c:v>
                </c:pt>
                <c:pt idx="1178">
                  <c:v>150.67405328362204</c:v>
                </c:pt>
                <c:pt idx="1179">
                  <c:v>149.91896344453633</c:v>
                </c:pt>
                <c:pt idx="1180">
                  <c:v>150.45774612660387</c:v>
                </c:pt>
                <c:pt idx="1181">
                  <c:v>150.14419923059987</c:v>
                </c:pt>
                <c:pt idx="1182">
                  <c:v>150.19662583636321</c:v>
                </c:pt>
                <c:pt idx="1183">
                  <c:v>150.03656418495535</c:v>
                </c:pt>
                <c:pt idx="1184">
                  <c:v>151.24315502945439</c:v>
                </c:pt>
                <c:pt idx="1185">
                  <c:v>150.73990467171913</c:v>
                </c:pt>
                <c:pt idx="1186">
                  <c:v>150.68826484193184</c:v>
                </c:pt>
                <c:pt idx="1187">
                  <c:v>150.69751344956566</c:v>
                </c:pt>
                <c:pt idx="1188">
                  <c:v>150.45106361650889</c:v>
                </c:pt>
                <c:pt idx="1189">
                  <c:v>150.71402119031887</c:v>
                </c:pt>
                <c:pt idx="1190">
                  <c:v>151.39430344820912</c:v>
                </c:pt>
                <c:pt idx="1191">
                  <c:v>151.47861614829276</c:v>
                </c:pt>
                <c:pt idx="1192">
                  <c:v>150.79452376989195</c:v>
                </c:pt>
                <c:pt idx="1193">
                  <c:v>151.7896654310228</c:v>
                </c:pt>
                <c:pt idx="1194">
                  <c:v>152.82537352482802</c:v>
                </c:pt>
                <c:pt idx="1195">
                  <c:v>153.72972251694935</c:v>
                </c:pt>
                <c:pt idx="1196">
                  <c:v>153.29321713330683</c:v>
                </c:pt>
                <c:pt idx="1197">
                  <c:v>153.30777340778633</c:v>
                </c:pt>
                <c:pt idx="1198">
                  <c:v>152.58348774957364</c:v>
                </c:pt>
                <c:pt idx="1199">
                  <c:v>152.68433538687594</c:v>
                </c:pt>
                <c:pt idx="1200">
                  <c:v>153.04380368528291</c:v>
                </c:pt>
                <c:pt idx="1201">
                  <c:v>154.04260491890639</c:v>
                </c:pt>
                <c:pt idx="1202">
                  <c:v>154.2533828074898</c:v>
                </c:pt>
                <c:pt idx="1203">
                  <c:v>155.12279090461985</c:v>
                </c:pt>
                <c:pt idx="1204">
                  <c:v>156.04263186274736</c:v>
                </c:pt>
                <c:pt idx="1205">
                  <c:v>155.98909705404054</c:v>
                </c:pt>
                <c:pt idx="1206">
                  <c:v>157.29078670178416</c:v>
                </c:pt>
                <c:pt idx="1207">
                  <c:v>156.27299563460599</c:v>
                </c:pt>
                <c:pt idx="1208">
                  <c:v>156.83755684407987</c:v>
                </c:pt>
                <c:pt idx="1209">
                  <c:v>155.67534489517135</c:v>
                </c:pt>
                <c:pt idx="1210">
                  <c:v>156.63520833547321</c:v>
                </c:pt>
                <c:pt idx="1211">
                  <c:v>156.35751982288576</c:v>
                </c:pt>
                <c:pt idx="1212">
                  <c:v>156.74467250314086</c:v>
                </c:pt>
                <c:pt idx="1213">
                  <c:v>157.54031321941503</c:v>
                </c:pt>
                <c:pt idx="1214">
                  <c:v>154.97774286870592</c:v>
                </c:pt>
                <c:pt idx="1215">
                  <c:v>154.93582143338446</c:v>
                </c:pt>
                <c:pt idx="1216">
                  <c:v>154.88791724742191</c:v>
                </c:pt>
                <c:pt idx="1217">
                  <c:v>154.99957133442797</c:v>
                </c:pt>
                <c:pt idx="1218">
                  <c:v>154.89712528619577</c:v>
                </c:pt>
                <c:pt idx="1219">
                  <c:v>154.26192056472004</c:v>
                </c:pt>
                <c:pt idx="1220">
                  <c:v>154.11281060210982</c:v>
                </c:pt>
                <c:pt idx="1221">
                  <c:v>153.4714102824241</c:v>
                </c:pt>
                <c:pt idx="1222">
                  <c:v>154.27422243524427</c:v>
                </c:pt>
                <c:pt idx="1223">
                  <c:v>155.71274560037958</c:v>
                </c:pt>
                <c:pt idx="1224">
                  <c:v>154.65867322616415</c:v>
                </c:pt>
                <c:pt idx="1225">
                  <c:v>154.45353110580268</c:v>
                </c:pt>
                <c:pt idx="1226">
                  <c:v>154.64062237683908</c:v>
                </c:pt>
                <c:pt idx="1227">
                  <c:v>152.84112314735765</c:v>
                </c:pt>
                <c:pt idx="1228">
                  <c:v>153.95781799911154</c:v>
                </c:pt>
                <c:pt idx="1229">
                  <c:v>153.64752056029184</c:v>
                </c:pt>
                <c:pt idx="1230">
                  <c:v>153.31921397971789</c:v>
                </c:pt>
                <c:pt idx="1231">
                  <c:v>151.85330708571541</c:v>
                </c:pt>
                <c:pt idx="1232">
                  <c:v>152.37735147458659</c:v>
                </c:pt>
                <c:pt idx="1233">
                  <c:v>152.98577733773456</c:v>
                </c:pt>
                <c:pt idx="1234">
                  <c:v>152.3907444079114</c:v>
                </c:pt>
                <c:pt idx="1235">
                  <c:v>152.83993807637734</c:v>
                </c:pt>
                <c:pt idx="1236">
                  <c:v>153.73666646497824</c:v>
                </c:pt>
                <c:pt idx="1237">
                  <c:v>154.29043447611554</c:v>
                </c:pt>
                <c:pt idx="1238">
                  <c:v>155.11568688289418</c:v>
                </c:pt>
                <c:pt idx="1239">
                  <c:v>152.45555811381394</c:v>
                </c:pt>
                <c:pt idx="1240">
                  <c:v>152.27538094502182</c:v>
                </c:pt>
                <c:pt idx="1241">
                  <c:v>153.24846570538719</c:v>
                </c:pt>
                <c:pt idx="1242">
                  <c:v>153.38516847125643</c:v>
                </c:pt>
                <c:pt idx="1243">
                  <c:v>154.48856996625889</c:v>
                </c:pt>
                <c:pt idx="1244">
                  <c:v>154.47589147898896</c:v>
                </c:pt>
                <c:pt idx="1245">
                  <c:v>154.78657216023794</c:v>
                </c:pt>
                <c:pt idx="1246">
                  <c:v>153.96839641654904</c:v>
                </c:pt>
                <c:pt idx="1247">
                  <c:v>152.33052344867122</c:v>
                </c:pt>
                <c:pt idx="1248">
                  <c:v>153.00950622674031</c:v>
                </c:pt>
                <c:pt idx="1249">
                  <c:v>151.80737545034924</c:v>
                </c:pt>
                <c:pt idx="1250">
                  <c:v>151.67332110515261</c:v>
                </c:pt>
                <c:pt idx="1251">
                  <c:v>149.61350681177956</c:v>
                </c:pt>
                <c:pt idx="1252">
                  <c:v>149.78710073959232</c:v>
                </c:pt>
                <c:pt idx="1253">
                  <c:v>150.20801740009509</c:v>
                </c:pt>
                <c:pt idx="1254">
                  <c:v>151.25472760265944</c:v>
                </c:pt>
                <c:pt idx="1255">
                  <c:v>151.32738761831087</c:v>
                </c:pt>
                <c:pt idx="1256">
                  <c:v>151.79935997421015</c:v>
                </c:pt>
                <c:pt idx="1257">
                  <c:v>151.18014109397529</c:v>
                </c:pt>
                <c:pt idx="1258">
                  <c:v>149.93964537402101</c:v>
                </c:pt>
                <c:pt idx="1259">
                  <c:v>148.38460193990019</c:v>
                </c:pt>
                <c:pt idx="1260">
                  <c:v>148.87248678125741</c:v>
                </c:pt>
                <c:pt idx="1261">
                  <c:v>148.95135878814759</c:v>
                </c:pt>
                <c:pt idx="1262">
                  <c:v>148.9344314050424</c:v>
                </c:pt>
                <c:pt idx="1263">
                  <c:v>149.88806600795246</c:v>
                </c:pt>
                <c:pt idx="1264">
                  <c:v>149.42372203924148</c:v>
                </c:pt>
                <c:pt idx="1265">
                  <c:v>149.19793931336983</c:v>
                </c:pt>
                <c:pt idx="1266">
                  <c:v>148.60331165788446</c:v>
                </c:pt>
                <c:pt idx="1267">
                  <c:v>148.47440005150705</c:v>
                </c:pt>
                <c:pt idx="1268">
                  <c:v>147.15403347768356</c:v>
                </c:pt>
                <c:pt idx="1269">
                  <c:v>147.75478156309896</c:v>
                </c:pt>
                <c:pt idx="1270">
                  <c:v>148.04589194854722</c:v>
                </c:pt>
                <c:pt idx="1271">
                  <c:v>148.58409820247294</c:v>
                </c:pt>
                <c:pt idx="1272">
                  <c:v>148.28146696154369</c:v>
                </c:pt>
                <c:pt idx="1273">
                  <c:v>147.69845923464129</c:v>
                </c:pt>
                <c:pt idx="1274">
                  <c:v>147.91414414680406</c:v>
                </c:pt>
                <c:pt idx="1275">
                  <c:v>147.64131817106309</c:v>
                </c:pt>
                <c:pt idx="1276">
                  <c:v>148.00162913962097</c:v>
                </c:pt>
                <c:pt idx="1277">
                  <c:v>148.77814924060962</c:v>
                </c:pt>
                <c:pt idx="1278">
                  <c:v>148.04592938668054</c:v>
                </c:pt>
                <c:pt idx="1279">
                  <c:v>148.39489924911658</c:v>
                </c:pt>
                <c:pt idx="1280">
                  <c:v>148.72475298723197</c:v>
                </c:pt>
                <c:pt idx="1281">
                  <c:v>147.93271902930067</c:v>
                </c:pt>
                <c:pt idx="1282">
                  <c:v>148.20569056869266</c:v>
                </c:pt>
                <c:pt idx="1283">
                  <c:v>148.48670151925413</c:v>
                </c:pt>
                <c:pt idx="1284">
                  <c:v>148.37792463032457</c:v>
                </c:pt>
                <c:pt idx="1285">
                  <c:v>148.11773702525244</c:v>
                </c:pt>
                <c:pt idx="1286">
                  <c:v>147.95759134213247</c:v>
                </c:pt>
                <c:pt idx="1287">
                  <c:v>147.03298532929085</c:v>
                </c:pt>
                <c:pt idx="1288">
                  <c:v>147.68306176014733</c:v>
                </c:pt>
                <c:pt idx="1289">
                  <c:v>147.22041275811134</c:v>
                </c:pt>
                <c:pt idx="1290">
                  <c:v>147.2683164808802</c:v>
                </c:pt>
                <c:pt idx="1291">
                  <c:v>147.69744105436052</c:v>
                </c:pt>
                <c:pt idx="1292">
                  <c:v>148.21883427360524</c:v>
                </c:pt>
                <c:pt idx="1293">
                  <c:v>148.04814417750606</c:v>
                </c:pt>
                <c:pt idx="1294">
                  <c:v>147.831571272697</c:v>
                </c:pt>
                <c:pt idx="1295">
                  <c:v>149.02142509032873</c:v>
                </c:pt>
                <c:pt idx="1296">
                  <c:v>150.83444569875843</c:v>
                </c:pt>
                <c:pt idx="1297">
                  <c:v>149.96128371887318</c:v>
                </c:pt>
                <c:pt idx="1298">
                  <c:v>150.66206042452629</c:v>
                </c:pt>
                <c:pt idx="1299">
                  <c:v>150.85204906270354</c:v>
                </c:pt>
                <c:pt idx="1300">
                  <c:v>150.36131374753165</c:v>
                </c:pt>
                <c:pt idx="1301">
                  <c:v>150.83722453866233</c:v>
                </c:pt>
                <c:pt idx="1302">
                  <c:v>149.07756685380363</c:v>
                </c:pt>
                <c:pt idx="1303">
                  <c:v>149.37315569790653</c:v>
                </c:pt>
                <c:pt idx="1304">
                  <c:v>148.81595524029436</c:v>
                </c:pt>
                <c:pt idx="1305">
                  <c:v>148.70700115964044</c:v>
                </c:pt>
                <c:pt idx="1306">
                  <c:v>148.17156406889842</c:v>
                </c:pt>
                <c:pt idx="1307">
                  <c:v>148.11485501398928</c:v>
                </c:pt>
                <c:pt idx="1308">
                  <c:v>148.42700430117196</c:v>
                </c:pt>
                <c:pt idx="1309">
                  <c:v>149.02712386296159</c:v>
                </c:pt>
                <c:pt idx="1310">
                  <c:v>149.44459297284754</c:v>
                </c:pt>
                <c:pt idx="1311">
                  <c:v>150.15171395181494</c:v>
                </c:pt>
                <c:pt idx="1312">
                  <c:v>149.32824830461678</c:v>
                </c:pt>
                <c:pt idx="1313">
                  <c:v>150.1410257272652</c:v>
                </c:pt>
                <c:pt idx="1314">
                  <c:v>149.79423727550099</c:v>
                </c:pt>
                <c:pt idx="1315">
                  <c:v>151.14770505982173</c:v>
                </c:pt>
                <c:pt idx="1316">
                  <c:v>152.0730584719893</c:v>
                </c:pt>
                <c:pt idx="1317">
                  <c:v>152.33347160596318</c:v>
                </c:pt>
                <c:pt idx="1318">
                  <c:v>153.46277331510362</c:v>
                </c:pt>
                <c:pt idx="1319">
                  <c:v>153.81996853001471</c:v>
                </c:pt>
                <c:pt idx="1320">
                  <c:v>153.49877023457105</c:v>
                </c:pt>
                <c:pt idx="1321">
                  <c:v>153.90090533541033</c:v>
                </c:pt>
                <c:pt idx="1322">
                  <c:v>155.37380727849967</c:v>
                </c:pt>
                <c:pt idx="1323">
                  <c:v>154.29538808939245</c:v>
                </c:pt>
                <c:pt idx="1324">
                  <c:v>154.62004964293172</c:v>
                </c:pt>
                <c:pt idx="1325">
                  <c:v>154.36623550415584</c:v>
                </c:pt>
                <c:pt idx="1326">
                  <c:v>154.7854036098523</c:v>
                </c:pt>
                <c:pt idx="1327">
                  <c:v>153.71782230851784</c:v>
                </c:pt>
                <c:pt idx="1328">
                  <c:v>153.8075359938199</c:v>
                </c:pt>
                <c:pt idx="1329">
                  <c:v>153.76784370390314</c:v>
                </c:pt>
                <c:pt idx="1330">
                  <c:v>152.82131150735498</c:v>
                </c:pt>
                <c:pt idx="1331">
                  <c:v>152.86387226934912</c:v>
                </c:pt>
                <c:pt idx="1332">
                  <c:v>153.33242933450188</c:v>
                </c:pt>
                <c:pt idx="1333">
                  <c:v>154.27842356729599</c:v>
                </c:pt>
                <c:pt idx="1334">
                  <c:v>155.04054448757645</c:v>
                </c:pt>
                <c:pt idx="1335">
                  <c:v>155.35858783328615</c:v>
                </c:pt>
                <c:pt idx="1336">
                  <c:v>156.61547315724701</c:v>
                </c:pt>
                <c:pt idx="1337">
                  <c:v>156.96772638587882</c:v>
                </c:pt>
                <c:pt idx="1338">
                  <c:v>156.36180505662415</c:v>
                </c:pt>
                <c:pt idx="1339">
                  <c:v>155.83855203594396</c:v>
                </c:pt>
                <c:pt idx="1340">
                  <c:v>155.30013540550212</c:v>
                </c:pt>
                <c:pt idx="1341">
                  <c:v>155.08807671938513</c:v>
                </c:pt>
                <c:pt idx="1342">
                  <c:v>155.36749584846575</c:v>
                </c:pt>
                <c:pt idx="1343">
                  <c:v>155.44311433965728</c:v>
                </c:pt>
                <c:pt idx="1344">
                  <c:v>155.01176408628649</c:v>
                </c:pt>
                <c:pt idx="1345">
                  <c:v>155.16350556136101</c:v>
                </c:pt>
                <c:pt idx="1346">
                  <c:v>154.99236382945153</c:v>
                </c:pt>
                <c:pt idx="1347">
                  <c:v>155.74315293218731</c:v>
                </c:pt>
                <c:pt idx="1348">
                  <c:v>154.88573077375111</c:v>
                </c:pt>
                <c:pt idx="1349">
                  <c:v>154.46146790711785</c:v>
                </c:pt>
                <c:pt idx="1350">
                  <c:v>153.53914855036709</c:v>
                </c:pt>
                <c:pt idx="1351">
                  <c:v>152.99274210339567</c:v>
                </c:pt>
                <c:pt idx="1352">
                  <c:v>153.00341706644139</c:v>
                </c:pt>
                <c:pt idx="1353">
                  <c:v>153.11127881423792</c:v>
                </c:pt>
                <c:pt idx="1354">
                  <c:v>153.1876227333147</c:v>
                </c:pt>
                <c:pt idx="1355">
                  <c:v>153.56523399743477</c:v>
                </c:pt>
                <c:pt idx="1356">
                  <c:v>153.51928857996677</c:v>
                </c:pt>
                <c:pt idx="1357">
                  <c:v>153.13197661850171</c:v>
                </c:pt>
                <c:pt idx="1358">
                  <c:v>153.13922954803968</c:v>
                </c:pt>
                <c:pt idx="1359">
                  <c:v>154.40962625586246</c:v>
                </c:pt>
                <c:pt idx="1360">
                  <c:v>154.55113319833842</c:v>
                </c:pt>
                <c:pt idx="1361">
                  <c:v>154.83870212837769</c:v>
                </c:pt>
                <c:pt idx="1362">
                  <c:v>154.7498423579521</c:v>
                </c:pt>
                <c:pt idx="1363">
                  <c:v>154.81335411205526</c:v>
                </c:pt>
                <c:pt idx="1364">
                  <c:v>154.73781085019846</c:v>
                </c:pt>
                <c:pt idx="1365">
                  <c:v>152.96697698768861</c:v>
                </c:pt>
                <c:pt idx="1366">
                  <c:v>151.97603674670225</c:v>
                </c:pt>
                <c:pt idx="1367">
                  <c:v>151.94804120356577</c:v>
                </c:pt>
                <c:pt idx="1368">
                  <c:v>151.53774435932493</c:v>
                </c:pt>
                <c:pt idx="1369">
                  <c:v>152.00788738290981</c:v>
                </c:pt>
                <c:pt idx="1370">
                  <c:v>151.98570695356062</c:v>
                </c:pt>
                <c:pt idx="1371">
                  <c:v>152.20942388063855</c:v>
                </c:pt>
                <c:pt idx="1372">
                  <c:v>152.14917731730219</c:v>
                </c:pt>
                <c:pt idx="1373">
                  <c:v>152.57928309964933</c:v>
                </c:pt>
                <c:pt idx="1374">
                  <c:v>152.82326643289744</c:v>
                </c:pt>
                <c:pt idx="1375">
                  <c:v>152.61062719905416</c:v>
                </c:pt>
                <c:pt idx="1376">
                  <c:v>153.34965326740289</c:v>
                </c:pt>
                <c:pt idx="1377">
                  <c:v>152.83942229251076</c:v>
                </c:pt>
                <c:pt idx="1378">
                  <c:v>152.02622606129319</c:v>
                </c:pt>
                <c:pt idx="1379">
                  <c:v>152.27632606004678</c:v>
                </c:pt>
                <c:pt idx="1380">
                  <c:v>153.28130759796338</c:v>
                </c:pt>
                <c:pt idx="1381">
                  <c:v>153.29792937429778</c:v>
                </c:pt>
                <c:pt idx="1382">
                  <c:v>152.99557640322067</c:v>
                </c:pt>
                <c:pt idx="1383">
                  <c:v>153.8071907269651</c:v>
                </c:pt>
                <c:pt idx="1384">
                  <c:v>153.97023436208082</c:v>
                </c:pt>
                <c:pt idx="1385">
                  <c:v>153.98094176443945</c:v>
                </c:pt>
                <c:pt idx="1386">
                  <c:v>153.93303813567928</c:v>
                </c:pt>
                <c:pt idx="1387">
                  <c:v>153.63496072012924</c:v>
                </c:pt>
                <c:pt idx="1388">
                  <c:v>153.83203062236336</c:v>
                </c:pt>
                <c:pt idx="1389">
                  <c:v>153.9542799895851</c:v>
                </c:pt>
                <c:pt idx="1390">
                  <c:v>154.65210801588421</c:v>
                </c:pt>
                <c:pt idx="1391">
                  <c:v>155.2494041914309</c:v>
                </c:pt>
                <c:pt idx="1392">
                  <c:v>155.61014736036361</c:v>
                </c:pt>
                <c:pt idx="1393">
                  <c:v>156.92566084665665</c:v>
                </c:pt>
                <c:pt idx="1394">
                  <c:v>157.39030588465079</c:v>
                </c:pt>
                <c:pt idx="1395">
                  <c:v>156.99305803074449</c:v>
                </c:pt>
                <c:pt idx="1396">
                  <c:v>157.44393247841884</c:v>
                </c:pt>
                <c:pt idx="1397">
                  <c:v>157.46804240558876</c:v>
                </c:pt>
                <c:pt idx="1398">
                  <c:v>158.23303629992972</c:v>
                </c:pt>
                <c:pt idx="1399">
                  <c:v>159.16251202489389</c:v>
                </c:pt>
                <c:pt idx="1400">
                  <c:v>159.21523915360339</c:v>
                </c:pt>
                <c:pt idx="1401">
                  <c:v>158.54804687376421</c:v>
                </c:pt>
                <c:pt idx="1402">
                  <c:v>158.70587259045118</c:v>
                </c:pt>
                <c:pt idx="1403">
                  <c:v>158.02618922398958</c:v>
                </c:pt>
                <c:pt idx="1404">
                  <c:v>158.72171540841481</c:v>
                </c:pt>
                <c:pt idx="1405">
                  <c:v>159.43497102975118</c:v>
                </c:pt>
                <c:pt idx="1406">
                  <c:v>159.55068068119854</c:v>
                </c:pt>
                <c:pt idx="1407">
                  <c:v>158.41382013669707</c:v>
                </c:pt>
                <c:pt idx="1408">
                  <c:v>159.85011303418861</c:v>
                </c:pt>
                <c:pt idx="1409">
                  <c:v>159.91307588031015</c:v>
                </c:pt>
                <c:pt idx="1410">
                  <c:v>159.79071732498659</c:v>
                </c:pt>
                <c:pt idx="1411">
                  <c:v>159.41968002305777</c:v>
                </c:pt>
                <c:pt idx="1412">
                  <c:v>160.2960371110388</c:v>
                </c:pt>
                <c:pt idx="1413">
                  <c:v>159.60140360454858</c:v>
                </c:pt>
                <c:pt idx="1414">
                  <c:v>159.35866099300807</c:v>
                </c:pt>
                <c:pt idx="1415">
                  <c:v>160.0241378424758</c:v>
                </c:pt>
                <c:pt idx="1416">
                  <c:v>159.64576363985341</c:v>
                </c:pt>
                <c:pt idx="1417">
                  <c:v>160.20851078871988</c:v>
                </c:pt>
                <c:pt idx="1418">
                  <c:v>160.30464001167218</c:v>
                </c:pt>
                <c:pt idx="1419">
                  <c:v>160.05361390717161</c:v>
                </c:pt>
                <c:pt idx="1420">
                  <c:v>160.60603293707464</c:v>
                </c:pt>
                <c:pt idx="1421">
                  <c:v>161.58846005785296</c:v>
                </c:pt>
                <c:pt idx="1422">
                  <c:v>161.99987826768395</c:v>
                </c:pt>
                <c:pt idx="1423">
                  <c:v>161.6388572496223</c:v>
                </c:pt>
                <c:pt idx="1424">
                  <c:v>162.53030015968341</c:v>
                </c:pt>
                <c:pt idx="1425">
                  <c:v>162.45334647403405</c:v>
                </c:pt>
                <c:pt idx="1426">
                  <c:v>162.30694272096216</c:v>
                </c:pt>
                <c:pt idx="1427">
                  <c:v>161.19123523384508</c:v>
                </c:pt>
                <c:pt idx="1428">
                  <c:v>160.87787241047505</c:v>
                </c:pt>
                <c:pt idx="1429">
                  <c:v>161.18343682889017</c:v>
                </c:pt>
                <c:pt idx="1430">
                  <c:v>161.72816887746154</c:v>
                </c:pt>
                <c:pt idx="1431">
                  <c:v>162.26485492197747</c:v>
                </c:pt>
                <c:pt idx="1432">
                  <c:v>162.787292427739</c:v>
                </c:pt>
                <c:pt idx="1433">
                  <c:v>163.55211949377758</c:v>
                </c:pt>
                <c:pt idx="1434">
                  <c:v>162.84771114980188</c:v>
                </c:pt>
                <c:pt idx="1435">
                  <c:v>162.11675282718193</c:v>
                </c:pt>
                <c:pt idx="1436">
                  <c:v>162.39563644867093</c:v>
                </c:pt>
                <c:pt idx="1437">
                  <c:v>162.29268706277699</c:v>
                </c:pt>
                <c:pt idx="1438">
                  <c:v>162.57516009584023</c:v>
                </c:pt>
                <c:pt idx="1439">
                  <c:v>162.64508714529046</c:v>
                </c:pt>
                <c:pt idx="1440">
                  <c:v>163.05473855889375</c:v>
                </c:pt>
                <c:pt idx="1441">
                  <c:v>163.28743918149053</c:v>
                </c:pt>
                <c:pt idx="1442">
                  <c:v>163.09677155116367</c:v>
                </c:pt>
                <c:pt idx="1443">
                  <c:v>162.4359302311392</c:v>
                </c:pt>
                <c:pt idx="1444">
                  <c:v>161.80955526571674</c:v>
                </c:pt>
                <c:pt idx="1445">
                  <c:v>161.74133060836542</c:v>
                </c:pt>
                <c:pt idx="1446">
                  <c:v>161.8656108929724</c:v>
                </c:pt>
                <c:pt idx="1447">
                  <c:v>161.75780384814288</c:v>
                </c:pt>
                <c:pt idx="1448">
                  <c:v>162.69335549112603</c:v>
                </c:pt>
                <c:pt idx="1449">
                  <c:v>162.68740862289707</c:v>
                </c:pt>
                <c:pt idx="1450">
                  <c:v>163.32043990813105</c:v>
                </c:pt>
                <c:pt idx="1451">
                  <c:v>163.69409790210582</c:v>
                </c:pt>
                <c:pt idx="1452">
                  <c:v>164.47128552556902</c:v>
                </c:pt>
                <c:pt idx="1453">
                  <c:v>164.17681382613893</c:v>
                </c:pt>
                <c:pt idx="1454">
                  <c:v>164.45641000193237</c:v>
                </c:pt>
                <c:pt idx="1455">
                  <c:v>164.21086352445462</c:v>
                </c:pt>
                <c:pt idx="1456">
                  <c:v>163.53166254163526</c:v>
                </c:pt>
                <c:pt idx="1457">
                  <c:v>163.64936920126399</c:v>
                </c:pt>
                <c:pt idx="1458">
                  <c:v>164.41131371591021</c:v>
                </c:pt>
                <c:pt idx="1459">
                  <c:v>164.6113851948364</c:v>
                </c:pt>
                <c:pt idx="1460">
                  <c:v>165.25925922585981</c:v>
                </c:pt>
                <c:pt idx="1461">
                  <c:v>165.31572985792187</c:v>
                </c:pt>
                <c:pt idx="1462">
                  <c:v>164.77492607002756</c:v>
                </c:pt>
                <c:pt idx="1463">
                  <c:v>165.26978556719831</c:v>
                </c:pt>
                <c:pt idx="1464">
                  <c:v>165.77704517073605</c:v>
                </c:pt>
                <c:pt idx="1465">
                  <c:v>165.94602616158716</c:v>
                </c:pt>
                <c:pt idx="1466">
                  <c:v>166.55876663007248</c:v>
                </c:pt>
                <c:pt idx="1467">
                  <c:v>166.60035780112815</c:v>
                </c:pt>
                <c:pt idx="1468">
                  <c:v>167.30388312879992</c:v>
                </c:pt>
                <c:pt idx="1469">
                  <c:v>167.24142275045239</c:v>
                </c:pt>
                <c:pt idx="1470">
                  <c:v>166.54685891645573</c:v>
                </c:pt>
                <c:pt idx="1471">
                  <c:v>167.2084704101579</c:v>
                </c:pt>
                <c:pt idx="1472">
                  <c:v>168.20045513417614</c:v>
                </c:pt>
                <c:pt idx="1473">
                  <c:v>169.3529636407896</c:v>
                </c:pt>
                <c:pt idx="1474">
                  <c:v>168.63789508312158</c:v>
                </c:pt>
                <c:pt idx="1475">
                  <c:v>168.52035092306974</c:v>
                </c:pt>
                <c:pt idx="1476">
                  <c:v>168.6160428525792</c:v>
                </c:pt>
                <c:pt idx="1477">
                  <c:v>168.40345222982566</c:v>
                </c:pt>
                <c:pt idx="1478">
                  <c:v>167.80814833751987</c:v>
                </c:pt>
                <c:pt idx="1479">
                  <c:v>167.87131758339009</c:v>
                </c:pt>
                <c:pt idx="1480">
                  <c:v>167.7981611942877</c:v>
                </c:pt>
                <c:pt idx="1481">
                  <c:v>168.89781500414659</c:v>
                </c:pt>
                <c:pt idx="1482">
                  <c:v>169.92389247572709</c:v>
                </c:pt>
                <c:pt idx="1483">
                  <c:v>170.23556746973568</c:v>
                </c:pt>
                <c:pt idx="1484">
                  <c:v>169.9319919170519</c:v>
                </c:pt>
                <c:pt idx="1485">
                  <c:v>169.74474863022803</c:v>
                </c:pt>
                <c:pt idx="1486">
                  <c:v>168.94891528550309</c:v>
                </c:pt>
                <c:pt idx="1487">
                  <c:v>168.5260800477063</c:v>
                </c:pt>
                <c:pt idx="1488">
                  <c:v>168.48277831609894</c:v>
                </c:pt>
                <c:pt idx="1489">
                  <c:v>170.42856241785424</c:v>
                </c:pt>
                <c:pt idx="1490">
                  <c:v>170.84228910977785</c:v>
                </c:pt>
                <c:pt idx="1491">
                  <c:v>170.9397627846632</c:v>
                </c:pt>
                <c:pt idx="1492">
                  <c:v>171.20131971496585</c:v>
                </c:pt>
                <c:pt idx="1493">
                  <c:v>171.08777533845043</c:v>
                </c:pt>
                <c:pt idx="1494">
                  <c:v>171.47785391617697</c:v>
                </c:pt>
                <c:pt idx="1495">
                  <c:v>171.32077643975296</c:v>
                </c:pt>
                <c:pt idx="1496">
                  <c:v>170.92022723799343</c:v>
                </c:pt>
                <c:pt idx="1497">
                  <c:v>171.21553889619565</c:v>
                </c:pt>
                <c:pt idx="1498">
                  <c:v>170.87490438705962</c:v>
                </c:pt>
                <c:pt idx="1499">
                  <c:v>171.32945258993115</c:v>
                </c:pt>
                <c:pt idx="1500">
                  <c:v>171.5918711999941</c:v>
                </c:pt>
                <c:pt idx="1501">
                  <c:v>172.08744435800713</c:v>
                </c:pt>
                <c:pt idx="1502">
                  <c:v>172.58928511372315</c:v>
                </c:pt>
                <c:pt idx="1503">
                  <c:v>172.96787895924192</c:v>
                </c:pt>
                <c:pt idx="1504">
                  <c:v>172.73196450087204</c:v>
                </c:pt>
                <c:pt idx="1505">
                  <c:v>172.73196450087204</c:v>
                </c:pt>
                <c:pt idx="1506">
                  <c:v>171.80632230143971</c:v>
                </c:pt>
                <c:pt idx="1507">
                  <c:v>170.82812036416922</c:v>
                </c:pt>
                <c:pt idx="1508">
                  <c:v>170.97085785626146</c:v>
                </c:pt>
                <c:pt idx="1509">
                  <c:v>170.98886519247964</c:v>
                </c:pt>
                <c:pt idx="1510">
                  <c:v>171.81854543656729</c:v>
                </c:pt>
                <c:pt idx="1511">
                  <c:v>172.79685304024511</c:v>
                </c:pt>
                <c:pt idx="1512">
                  <c:v>172.61550340348651</c:v>
                </c:pt>
                <c:pt idx="1513">
                  <c:v>173.30091136929346</c:v>
                </c:pt>
                <c:pt idx="1514">
                  <c:v>173.39436300982314</c:v>
                </c:pt>
                <c:pt idx="1515">
                  <c:v>173.01852558426839</c:v>
                </c:pt>
                <c:pt idx="1516">
                  <c:v>173.03963370035399</c:v>
                </c:pt>
                <c:pt idx="1517">
                  <c:v>173.00772465070779</c:v>
                </c:pt>
                <c:pt idx="1518">
                  <c:v>174.10552384177635</c:v>
                </c:pt>
                <c:pt idx="1519">
                  <c:v>174.26762717776</c:v>
                </c:pt>
                <c:pt idx="1520">
                  <c:v>174.72799924978162</c:v>
                </c:pt>
                <c:pt idx="1521">
                  <c:v>174.61293457430014</c:v>
                </c:pt>
                <c:pt idx="1522">
                  <c:v>174.75571618385456</c:v>
                </c:pt>
                <c:pt idx="1523">
                  <c:v>174.40793165374524</c:v>
                </c:pt>
                <c:pt idx="1524">
                  <c:v>174.90025814157764</c:v>
                </c:pt>
                <c:pt idx="1525">
                  <c:v>175.1643613622725</c:v>
                </c:pt>
                <c:pt idx="1526">
                  <c:v>176.26634651603391</c:v>
                </c:pt>
                <c:pt idx="1527">
                  <c:v>175.91181429007352</c:v>
                </c:pt>
                <c:pt idx="1528">
                  <c:v>176.09977518180324</c:v>
                </c:pt>
                <c:pt idx="1529">
                  <c:v>176.32388377305799</c:v>
                </c:pt>
                <c:pt idx="1530">
                  <c:v>176.62929185441945</c:v>
                </c:pt>
                <c:pt idx="1531">
                  <c:v>176.92620210292452</c:v>
                </c:pt>
                <c:pt idx="1532">
                  <c:v>177.54680186926097</c:v>
                </c:pt>
                <c:pt idx="1533">
                  <c:v>178.29810242181955</c:v>
                </c:pt>
                <c:pt idx="1534">
                  <c:v>178.36171747605604</c:v>
                </c:pt>
                <c:pt idx="1535">
                  <c:v>178.43262802383975</c:v>
                </c:pt>
                <c:pt idx="1536">
                  <c:v>177.81473150691264</c:v>
                </c:pt>
                <c:pt idx="1537">
                  <c:v>177.81548504847316</c:v>
                </c:pt>
                <c:pt idx="1538">
                  <c:v>177.94011093769498</c:v>
                </c:pt>
                <c:pt idx="1539">
                  <c:v>178.95078261213934</c:v>
                </c:pt>
                <c:pt idx="1540">
                  <c:v>178.38576799827516</c:v>
                </c:pt>
                <c:pt idx="1541">
                  <c:v>178.26582510566081</c:v>
                </c:pt>
                <c:pt idx="1542">
                  <c:v>177.88837149664602</c:v>
                </c:pt>
                <c:pt idx="1543">
                  <c:v>178.33176755994788</c:v>
                </c:pt>
                <c:pt idx="1544">
                  <c:v>178.597854596194</c:v>
                </c:pt>
                <c:pt idx="1545">
                  <c:v>179.04860590949608</c:v>
                </c:pt>
                <c:pt idx="1546">
                  <c:v>178.7992358668489</c:v>
                </c:pt>
                <c:pt idx="1547">
                  <c:v>178.95218497545005</c:v>
                </c:pt>
                <c:pt idx="1548">
                  <c:v>179.54967939666889</c:v>
                </c:pt>
                <c:pt idx="1549">
                  <c:v>179.88724256233428</c:v>
                </c:pt>
                <c:pt idx="1550">
                  <c:v>179.59309845151773</c:v>
                </c:pt>
                <c:pt idx="1551">
                  <c:v>179.78704776760509</c:v>
                </c:pt>
                <c:pt idx="1552">
                  <c:v>179.45353856470231</c:v>
                </c:pt>
                <c:pt idx="1553">
                  <c:v>179.46425164600549</c:v>
                </c:pt>
                <c:pt idx="1554">
                  <c:v>179.54892601623123</c:v>
                </c:pt>
                <c:pt idx="1555">
                  <c:v>179.43178382216598</c:v>
                </c:pt>
                <c:pt idx="1556">
                  <c:v>180.35809401697281</c:v>
                </c:pt>
                <c:pt idx="1557">
                  <c:v>180.58957156374387</c:v>
                </c:pt>
                <c:pt idx="1558">
                  <c:v>180.54285865345085</c:v>
                </c:pt>
                <c:pt idx="1559">
                  <c:v>180.62717153439573</c:v>
                </c:pt>
                <c:pt idx="1560">
                  <c:v>180.41645557871803</c:v>
                </c:pt>
                <c:pt idx="1561">
                  <c:v>180.50827995858873</c:v>
                </c:pt>
                <c:pt idx="1562">
                  <c:v>180.98588759824074</c:v>
                </c:pt>
                <c:pt idx="1563">
                  <c:v>181.19357696107326</c:v>
                </c:pt>
                <c:pt idx="1564">
                  <c:v>181.45438416123505</c:v>
                </c:pt>
                <c:pt idx="1565">
                  <c:v>181.65873087859728</c:v>
                </c:pt>
                <c:pt idx="1566">
                  <c:v>181.70589405688528</c:v>
                </c:pt>
                <c:pt idx="1567">
                  <c:v>182.61675507554889</c:v>
                </c:pt>
                <c:pt idx="1568">
                  <c:v>182.75128096403949</c:v>
                </c:pt>
                <c:pt idx="1569">
                  <c:v>182.92888132636014</c:v>
                </c:pt>
                <c:pt idx="1570">
                  <c:v>182.88018368857109</c:v>
                </c:pt>
                <c:pt idx="1571">
                  <c:v>183.02226090076809</c:v>
                </c:pt>
                <c:pt idx="1572">
                  <c:v>183.01641451585425</c:v>
                </c:pt>
                <c:pt idx="1573">
                  <c:v>183.68211134890632</c:v>
                </c:pt>
                <c:pt idx="1574">
                  <c:v>183.4487857307567</c:v>
                </c:pt>
                <c:pt idx="1575">
                  <c:v>183.78326509535319</c:v>
                </c:pt>
                <c:pt idx="1576">
                  <c:v>184.6391016586295</c:v>
                </c:pt>
                <c:pt idx="1577">
                  <c:v>183.91092261655768</c:v>
                </c:pt>
                <c:pt idx="1578">
                  <c:v>184.4511913886052</c:v>
                </c:pt>
                <c:pt idx="1579">
                  <c:v>184.81667502093305</c:v>
                </c:pt>
                <c:pt idx="1580">
                  <c:v>185.15544409507959</c:v>
                </c:pt>
                <c:pt idx="1581">
                  <c:v>186.87370910310307</c:v>
                </c:pt>
                <c:pt idx="1582">
                  <c:v>186.62960128340259</c:v>
                </c:pt>
                <c:pt idx="1583">
                  <c:v>186.18302859323745</c:v>
                </c:pt>
                <c:pt idx="1584">
                  <c:v>186.58968760419458</c:v>
                </c:pt>
                <c:pt idx="1585">
                  <c:v>186.03281795066081</c:v>
                </c:pt>
                <c:pt idx="1586">
                  <c:v>186.41239804923279</c:v>
                </c:pt>
                <c:pt idx="1587">
                  <c:v>186.30641975925212</c:v>
                </c:pt>
                <c:pt idx="1588">
                  <c:v>186.58529343952415</c:v>
                </c:pt>
                <c:pt idx="1589">
                  <c:v>187.3443807134588</c:v>
                </c:pt>
                <c:pt idx="1590">
                  <c:v>186.76202501763021</c:v>
                </c:pt>
                <c:pt idx="1591">
                  <c:v>185.99580804726173</c:v>
                </c:pt>
                <c:pt idx="1592">
                  <c:v>186.01430943387135</c:v>
                </c:pt>
                <c:pt idx="1593">
                  <c:v>186.54643742380011</c:v>
                </c:pt>
                <c:pt idx="1594">
                  <c:v>187.35494294694752</c:v>
                </c:pt>
                <c:pt idx="1595">
                  <c:v>187.91166104387628</c:v>
                </c:pt>
                <c:pt idx="1596">
                  <c:v>187.93461143107334</c:v>
                </c:pt>
                <c:pt idx="1597">
                  <c:v>188.05362539177185</c:v>
                </c:pt>
                <c:pt idx="1598">
                  <c:v>187.63979549450025</c:v>
                </c:pt>
                <c:pt idx="1599">
                  <c:v>187.55802654178876</c:v>
                </c:pt>
                <c:pt idx="1600">
                  <c:v>187.72193031204682</c:v>
                </c:pt>
                <c:pt idx="1601">
                  <c:v>187.68863694439105</c:v>
                </c:pt>
                <c:pt idx="1602">
                  <c:v>188.89892909830323</c:v>
                </c:pt>
                <c:pt idx="1603">
                  <c:v>188.54267768929455</c:v>
                </c:pt>
                <c:pt idx="1604">
                  <c:v>189.37789775048154</c:v>
                </c:pt>
                <c:pt idx="1605">
                  <c:v>189.44968387738299</c:v>
                </c:pt>
                <c:pt idx="1606">
                  <c:v>189.67879814746468</c:v>
                </c:pt>
                <c:pt idx="1607">
                  <c:v>190.46457391615499</c:v>
                </c:pt>
                <c:pt idx="1608">
                  <c:v>191.08297885457114</c:v>
                </c:pt>
                <c:pt idx="1609">
                  <c:v>191.78807512778789</c:v>
                </c:pt>
                <c:pt idx="1610">
                  <c:v>193.47484122696025</c:v>
                </c:pt>
                <c:pt idx="1611">
                  <c:v>193.88140117071529</c:v>
                </c:pt>
                <c:pt idx="1612">
                  <c:v>196.07025601358563</c:v>
                </c:pt>
                <c:pt idx="1613">
                  <c:v>196.30190402529877</c:v>
                </c:pt>
                <c:pt idx="1614">
                  <c:v>195.86658877122721</c:v>
                </c:pt>
                <c:pt idx="1615">
                  <c:v>196.10864732890266</c:v>
                </c:pt>
                <c:pt idx="1616">
                  <c:v>197.04808766776404</c:v>
                </c:pt>
                <c:pt idx="1617">
                  <c:v>198.15864404442527</c:v>
                </c:pt>
                <c:pt idx="1618">
                  <c:v>199.68359632170149</c:v>
                </c:pt>
                <c:pt idx="1619">
                  <c:v>200.16583834074783</c:v>
                </c:pt>
                <c:pt idx="1620">
                  <c:v>202.02187313674833</c:v>
                </c:pt>
                <c:pt idx="1621">
                  <c:v>203.63192871275513</c:v>
                </c:pt>
                <c:pt idx="1622">
                  <c:v>205.901003688256</c:v>
                </c:pt>
                <c:pt idx="1623">
                  <c:v>205.78586149577532</c:v>
                </c:pt>
                <c:pt idx="1624">
                  <c:v>204.68019595922118</c:v>
                </c:pt>
                <c:pt idx="1625">
                  <c:v>203.58291741754942</c:v>
                </c:pt>
                <c:pt idx="1626">
                  <c:v>205.62215300986355</c:v>
                </c:pt>
                <c:pt idx="1627">
                  <c:v>205.65284174699542</c:v>
                </c:pt>
                <c:pt idx="1628">
                  <c:v>205.75880637079811</c:v>
                </c:pt>
                <c:pt idx="1629">
                  <c:v>205.73544104338976</c:v>
                </c:pt>
                <c:pt idx="1630">
                  <c:v>205.81258311913354</c:v>
                </c:pt>
                <c:pt idx="1631">
                  <c:v>206.50281804636231</c:v>
                </c:pt>
                <c:pt idx="1632">
                  <c:v>207.40279610246571</c:v>
                </c:pt>
                <c:pt idx="1633">
                  <c:v>206.63593840769079</c:v>
                </c:pt>
                <c:pt idx="1634">
                  <c:v>208.61974926380702</c:v>
                </c:pt>
                <c:pt idx="1635">
                  <c:v>211.14170672307301</c:v>
                </c:pt>
                <c:pt idx="1636">
                  <c:v>211.40415660290449</c:v>
                </c:pt>
                <c:pt idx="1637">
                  <c:v>211.41426433865246</c:v>
                </c:pt>
                <c:pt idx="1638">
                  <c:v>209.11001524523815</c:v>
                </c:pt>
                <c:pt idx="1639">
                  <c:v>209.11539201437742</c:v>
                </c:pt>
                <c:pt idx="1640">
                  <c:v>210.37918877859769</c:v>
                </c:pt>
                <c:pt idx="1641">
                  <c:v>209.61118763150446</c:v>
                </c:pt>
                <c:pt idx="1642">
                  <c:v>211.1171946910907</c:v>
                </c:pt>
                <c:pt idx="1643">
                  <c:v>212.40447231035921</c:v>
                </c:pt>
                <c:pt idx="1644">
                  <c:v>213.35310037723426</c:v>
                </c:pt>
                <c:pt idx="1645">
                  <c:v>213.96841169547866</c:v>
                </c:pt>
                <c:pt idx="1646">
                  <c:v>214.20785312898789</c:v>
                </c:pt>
                <c:pt idx="1647">
                  <c:v>213.96393973680978</c:v>
                </c:pt>
                <c:pt idx="1648">
                  <c:v>212.93535748515731</c:v>
                </c:pt>
                <c:pt idx="1649">
                  <c:v>214.80889456519034</c:v>
                </c:pt>
                <c:pt idx="1650">
                  <c:v>214.1430850485836</c:v>
                </c:pt>
                <c:pt idx="1651">
                  <c:v>214.26937068241054</c:v>
                </c:pt>
                <c:pt idx="1652">
                  <c:v>216.36814242663692</c:v>
                </c:pt>
                <c:pt idx="1653">
                  <c:v>217.82149988521979</c:v>
                </c:pt>
                <c:pt idx="1654">
                  <c:v>220.86974025590118</c:v>
                </c:pt>
                <c:pt idx="1655">
                  <c:v>216.6453364706752</c:v>
                </c:pt>
                <c:pt idx="1656">
                  <c:v>216.88641425218785</c:v>
                </c:pt>
                <c:pt idx="1657">
                  <c:v>216.05075081366718</c:v>
                </c:pt>
                <c:pt idx="1658">
                  <c:v>215.82393632694431</c:v>
                </c:pt>
                <c:pt idx="1659">
                  <c:v>214.34410267688799</c:v>
                </c:pt>
                <c:pt idx="1660">
                  <c:v>215.20055487929878</c:v>
                </c:pt>
                <c:pt idx="1661">
                  <c:v>216.41257711970047</c:v>
                </c:pt>
                <c:pt idx="1662">
                  <c:v>214.81970772112396</c:v>
                </c:pt>
                <c:pt idx="1663">
                  <c:v>214.17812064920508</c:v>
                </c:pt>
                <c:pt idx="1664">
                  <c:v>214.61477144319861</c:v>
                </c:pt>
                <c:pt idx="1665">
                  <c:v>213.11368886838346</c:v>
                </c:pt>
                <c:pt idx="1666">
                  <c:v>214.2256817891878</c:v>
                </c:pt>
                <c:pt idx="1667">
                  <c:v>214.13891021125315</c:v>
                </c:pt>
                <c:pt idx="1668">
                  <c:v>215.73107671777919</c:v>
                </c:pt>
                <c:pt idx="1669">
                  <c:v>216.80955037509227</c:v>
                </c:pt>
                <c:pt idx="1670">
                  <c:v>215.97944109819917</c:v>
                </c:pt>
                <c:pt idx="1671">
                  <c:v>216.25085744713886</c:v>
                </c:pt>
                <c:pt idx="1672">
                  <c:v>216.77535287642152</c:v>
                </c:pt>
                <c:pt idx="1673">
                  <c:v>216.7171695201715</c:v>
                </c:pt>
                <c:pt idx="1674">
                  <c:v>215.54898239186343</c:v>
                </c:pt>
                <c:pt idx="1675">
                  <c:v>214.23525075014638</c:v>
                </c:pt>
                <c:pt idx="1676">
                  <c:v>215.8153478794961</c:v>
                </c:pt>
                <c:pt idx="1677">
                  <c:v>216.73739980794898</c:v>
                </c:pt>
                <c:pt idx="1678">
                  <c:v>217.08374987841319</c:v>
                </c:pt>
                <c:pt idx="1679">
                  <c:v>217.065330873498</c:v>
                </c:pt>
                <c:pt idx="1680">
                  <c:v>219.94588513260376</c:v>
                </c:pt>
                <c:pt idx="1681">
                  <c:v>219.40868193679103</c:v>
                </c:pt>
                <c:pt idx="1682">
                  <c:v>218.66350936575793</c:v>
                </c:pt>
                <c:pt idx="1683">
                  <c:v>219.41890317673787</c:v>
                </c:pt>
                <c:pt idx="1684">
                  <c:v>219.9284088400403</c:v>
                </c:pt>
                <c:pt idx="1685">
                  <c:v>221.85569888583524</c:v>
                </c:pt>
                <c:pt idx="1686">
                  <c:v>220.49563253165928</c:v>
                </c:pt>
                <c:pt idx="1687">
                  <c:v>219.43638866526678</c:v>
                </c:pt>
                <c:pt idx="1688">
                  <c:v>219.30506935339338</c:v>
                </c:pt>
                <c:pt idx="1689">
                  <c:v>219.53938466573462</c:v>
                </c:pt>
                <c:pt idx="1690">
                  <c:v>219.19765728487337</c:v>
                </c:pt>
                <c:pt idx="1691">
                  <c:v>219.39993720096479</c:v>
                </c:pt>
                <c:pt idx="1692">
                  <c:v>220.39781203227892</c:v>
                </c:pt>
                <c:pt idx="1693">
                  <c:v>220.94938431400445</c:v>
                </c:pt>
                <c:pt idx="1694">
                  <c:v>221.9793598928317</c:v>
                </c:pt>
                <c:pt idx="1695">
                  <c:v>221.17228617150144</c:v>
                </c:pt>
                <c:pt idx="1696">
                  <c:v>218.97286282934289</c:v>
                </c:pt>
                <c:pt idx="1697">
                  <c:v>219.87286806378577</c:v>
                </c:pt>
                <c:pt idx="1698">
                  <c:v>220.09514117051395</c:v>
                </c:pt>
                <c:pt idx="1699">
                  <c:v>221.45942975392049</c:v>
                </c:pt>
                <c:pt idx="1700">
                  <c:v>222.65525746073536</c:v>
                </c:pt>
                <c:pt idx="1701">
                  <c:v>223.99449721263161</c:v>
                </c:pt>
                <c:pt idx="1702">
                  <c:v>224.08363953086177</c:v>
                </c:pt>
                <c:pt idx="1703">
                  <c:v>226.15928459860078</c:v>
                </c:pt>
                <c:pt idx="1704">
                  <c:v>224.41552900149122</c:v>
                </c:pt>
                <c:pt idx="1705">
                  <c:v>225.14078737261482</c:v>
                </c:pt>
                <c:pt idx="1706">
                  <c:v>225.87843828420216</c:v>
                </c:pt>
                <c:pt idx="1707">
                  <c:v>225.63270538656676</c:v>
                </c:pt>
                <c:pt idx="1708">
                  <c:v>225.36415320349712</c:v>
                </c:pt>
                <c:pt idx="1709">
                  <c:v>224.49969926114059</c:v>
                </c:pt>
                <c:pt idx="1710">
                  <c:v>225.33680801446837</c:v>
                </c:pt>
                <c:pt idx="1711">
                  <c:v>224.95356646149105</c:v>
                </c:pt>
                <c:pt idx="1712">
                  <c:v>223.57843703915913</c:v>
                </c:pt>
                <c:pt idx="1713">
                  <c:v>222.5801624270303</c:v>
                </c:pt>
                <c:pt idx="1714">
                  <c:v>223.05206232070284</c:v>
                </c:pt>
                <c:pt idx="1715">
                  <c:v>223.23865555882415</c:v>
                </c:pt>
                <c:pt idx="1716">
                  <c:v>220.61032713295953</c:v>
                </c:pt>
                <c:pt idx="1717">
                  <c:v>219.19730774610215</c:v>
                </c:pt>
                <c:pt idx="1718">
                  <c:v>220.92339315207505</c:v>
                </c:pt>
                <c:pt idx="1719">
                  <c:v>220.67074469099146</c:v>
                </c:pt>
                <c:pt idx="1720">
                  <c:v>220.64414784450804</c:v>
                </c:pt>
                <c:pt idx="1721">
                  <c:v>220.59090267057007</c:v>
                </c:pt>
                <c:pt idx="1722">
                  <c:v>219.47885619003586</c:v>
                </c:pt>
                <c:pt idx="1723">
                  <c:v>218.87495354649508</c:v>
                </c:pt>
                <c:pt idx="1724">
                  <c:v>219.27781091071887</c:v>
                </c:pt>
                <c:pt idx="1725">
                  <c:v>219.85059727077996</c:v>
                </c:pt>
                <c:pt idx="1726">
                  <c:v>220.11349839238403</c:v>
                </c:pt>
                <c:pt idx="1727">
                  <c:v>220.44342101997154</c:v>
                </c:pt>
                <c:pt idx="1728">
                  <c:v>221.23560592269453</c:v>
                </c:pt>
                <c:pt idx="1729">
                  <c:v>221.88190572956893</c:v>
                </c:pt>
                <c:pt idx="1730">
                  <c:v>221.73696709389841</c:v>
                </c:pt>
                <c:pt idx="1731">
                  <c:v>224.78066383773503</c:v>
                </c:pt>
                <c:pt idx="1732">
                  <c:v>223.89777313032147</c:v>
                </c:pt>
                <c:pt idx="1733">
                  <c:v>224.2095447218106</c:v>
                </c:pt>
                <c:pt idx="1734">
                  <c:v>224.90650808955729</c:v>
                </c:pt>
                <c:pt idx="1735">
                  <c:v>225.34023353874596</c:v>
                </c:pt>
                <c:pt idx="1736">
                  <c:v>223.145497311871</c:v>
                </c:pt>
                <c:pt idx="1737">
                  <c:v>222.82912971161045</c:v>
                </c:pt>
                <c:pt idx="1738">
                  <c:v>223.70788833327509</c:v>
                </c:pt>
                <c:pt idx="1739">
                  <c:v>223.78251291692402</c:v>
                </c:pt>
                <c:pt idx="1740">
                  <c:v>224.0652540251792</c:v>
                </c:pt>
                <c:pt idx="1741">
                  <c:v>222.43459441609099</c:v>
                </c:pt>
                <c:pt idx="1742">
                  <c:v>221.41546181157673</c:v>
                </c:pt>
                <c:pt idx="1743">
                  <c:v>221.5335339073572</c:v>
                </c:pt>
                <c:pt idx="1744">
                  <c:v>222.62099112804776</c:v>
                </c:pt>
                <c:pt idx="1745">
                  <c:v>223.01199374715304</c:v>
                </c:pt>
                <c:pt idx="1746">
                  <c:v>223.07313506055553</c:v>
                </c:pt>
                <c:pt idx="1747">
                  <c:v>223.07402963685919</c:v>
                </c:pt>
                <c:pt idx="1748">
                  <c:v>221.85373062014619</c:v>
                </c:pt>
                <c:pt idx="1749">
                  <c:v>223.61922704131314</c:v>
                </c:pt>
                <c:pt idx="1750">
                  <c:v>222.4475233115208</c:v>
                </c:pt>
                <c:pt idx="1751">
                  <c:v>223.06346363843042</c:v>
                </c:pt>
                <c:pt idx="1752">
                  <c:v>223.68413356677817</c:v>
                </c:pt>
                <c:pt idx="1753">
                  <c:v>223.76104672305988</c:v>
                </c:pt>
                <c:pt idx="1754">
                  <c:v>223.64544036119747</c:v>
                </c:pt>
                <c:pt idx="1755">
                  <c:v>226.98162254700799</c:v>
                </c:pt>
                <c:pt idx="1756">
                  <c:v>227.90378870494678</c:v>
                </c:pt>
                <c:pt idx="1757">
                  <c:v>227.35061845922613</c:v>
                </c:pt>
                <c:pt idx="1758">
                  <c:v>226.83142805330601</c:v>
                </c:pt>
                <c:pt idx="1759">
                  <c:v>227.19997021695409</c:v>
                </c:pt>
                <c:pt idx="1760">
                  <c:v>229.13586077450984</c:v>
                </c:pt>
                <c:pt idx="1761">
                  <c:v>231.31920631046449</c:v>
                </c:pt>
                <c:pt idx="1762">
                  <c:v>232.13278025659724</c:v>
                </c:pt>
                <c:pt idx="1763">
                  <c:v>230.9142035630023</c:v>
                </c:pt>
                <c:pt idx="1764">
                  <c:v>229.45105927110322</c:v>
                </c:pt>
                <c:pt idx="1765">
                  <c:v>228.61163913352976</c:v>
                </c:pt>
                <c:pt idx="1766">
                  <c:v>228.38904772329465</c:v>
                </c:pt>
                <c:pt idx="1767">
                  <c:v>228.55252278137064</c:v>
                </c:pt>
                <c:pt idx="1768">
                  <c:v>231.08384583424342</c:v>
                </c:pt>
                <c:pt idx="1769">
                  <c:v>232.43515812234881</c:v>
                </c:pt>
                <c:pt idx="1770">
                  <c:v>233.24891472633084</c:v>
                </c:pt>
                <c:pt idx="1771">
                  <c:v>233.34632030580855</c:v>
                </c:pt>
                <c:pt idx="1772">
                  <c:v>233.51182863494938</c:v>
                </c:pt>
                <c:pt idx="1773">
                  <c:v>233.6774543574931</c:v>
                </c:pt>
                <c:pt idx="1774">
                  <c:v>237.16922503923746</c:v>
                </c:pt>
                <c:pt idx="1775">
                  <c:v>237.67028897297826</c:v>
                </c:pt>
                <c:pt idx="1776">
                  <c:v>238.86511936045625</c:v>
                </c:pt>
                <c:pt idx="1777">
                  <c:v>237.77955246472007</c:v>
                </c:pt>
                <c:pt idx="1778">
                  <c:v>240.8943340167626</c:v>
                </c:pt>
                <c:pt idx="1779">
                  <c:v>237.74551686960078</c:v>
                </c:pt>
                <c:pt idx="1780">
                  <c:v>239.26153677600038</c:v>
                </c:pt>
                <c:pt idx="1781">
                  <c:v>239.53586146642385</c:v>
                </c:pt>
                <c:pt idx="1782">
                  <c:v>240.63932265649962</c:v>
                </c:pt>
                <c:pt idx="1783">
                  <c:v>241.29742766584559</c:v>
                </c:pt>
                <c:pt idx="1784">
                  <c:v>240.09387604852623</c:v>
                </c:pt>
                <c:pt idx="1785">
                  <c:v>239.5027804809335</c:v>
                </c:pt>
                <c:pt idx="1786">
                  <c:v>241.65916079051249</c:v>
                </c:pt>
                <c:pt idx="1787">
                  <c:v>243.32753600889595</c:v>
                </c:pt>
                <c:pt idx="1788">
                  <c:v>242.8916461444874</c:v>
                </c:pt>
                <c:pt idx="1789">
                  <c:v>243.06164065637668</c:v>
                </c:pt>
                <c:pt idx="1790">
                  <c:v>243.57233840407929</c:v>
                </c:pt>
                <c:pt idx="1791">
                  <c:v>243.74280931922905</c:v>
                </c:pt>
                <c:pt idx="1792">
                  <c:v>243.91339955176835</c:v>
                </c:pt>
                <c:pt idx="1793">
                  <c:v>244.08410917220982</c:v>
                </c:pt>
                <c:pt idx="1794">
                  <c:v>244.25493827121247</c:v>
                </c:pt>
                <c:pt idx="1795">
                  <c:v>253.57820612746212</c:v>
                </c:pt>
                <c:pt idx="1796">
                  <c:v>244.9394510947713</c:v>
                </c:pt>
                <c:pt idx="1797">
                  <c:v>245.11087882558704</c:v>
                </c:pt>
                <c:pt idx="1798">
                  <c:v>245.2824265386254</c:v>
                </c:pt>
                <c:pt idx="1799">
                  <c:v>245.4540943144722</c:v>
                </c:pt>
                <c:pt idx="1800">
                  <c:v>245.9698188549412</c:v>
                </c:pt>
                <c:pt idx="1801">
                  <c:v>246.14196771809972</c:v>
                </c:pt>
                <c:pt idx="1802">
                  <c:v>246.31423706714224</c:v>
                </c:pt>
                <c:pt idx="1803">
                  <c:v>246.48662698265466</c:v>
                </c:pt>
                <c:pt idx="1804">
                  <c:v>246.65913754522273</c:v>
                </c:pt>
                <c:pt idx="1805">
                  <c:v>247.17739400170515</c:v>
                </c:pt>
                <c:pt idx="1806">
                  <c:v>247.35038802886683</c:v>
                </c:pt>
                <c:pt idx="1807">
                  <c:v>247.52350311608654</c:v>
                </c:pt>
                <c:pt idx="1808">
                  <c:v>247.69673937416985</c:v>
                </c:pt>
                <c:pt idx="1809">
                  <c:v>247.87009687362925</c:v>
                </c:pt>
                <c:pt idx="1810">
                  <c:v>248.39089767648895</c:v>
                </c:pt>
                <c:pt idx="1811">
                  <c:v>248.5647410077506</c:v>
                </c:pt>
                <c:pt idx="1812">
                  <c:v>245.31735001830927</c:v>
                </c:pt>
                <c:pt idx="1813">
                  <c:v>249.08700133073597</c:v>
                </c:pt>
                <c:pt idx="1814">
                  <c:v>249.61035898084921</c:v>
                </c:pt>
                <c:pt idx="1815">
                  <c:v>251.86841500205318</c:v>
                </c:pt>
                <c:pt idx="1816">
                  <c:v>253.62049009493876</c:v>
                </c:pt>
                <c:pt idx="1817">
                  <c:v>253.79652070685316</c:v>
                </c:pt>
                <c:pt idx="1818">
                  <c:v>254.00038901400532</c:v>
                </c:pt>
                <c:pt idx="1819">
                  <c:v>254.52963904924607</c:v>
                </c:pt>
                <c:pt idx="1820">
                  <c:v>255.54166217648637</c:v>
                </c:pt>
                <c:pt idx="1821">
                  <c:v>255.71869216988983</c:v>
                </c:pt>
                <c:pt idx="1822">
                  <c:v>255.89584479808312</c:v>
                </c:pt>
                <c:pt idx="1823">
                  <c:v>256.07312015173522</c:v>
                </c:pt>
                <c:pt idx="1824">
                  <c:v>252.61197121641499</c:v>
                </c:pt>
                <c:pt idx="1825">
                  <c:v>252.7885605688036</c:v>
                </c:pt>
                <c:pt idx="1826">
                  <c:v>252.96527337200266</c:v>
                </c:pt>
                <c:pt idx="1827">
                  <c:v>253.14210970660662</c:v>
                </c:pt>
                <c:pt idx="1828">
                  <c:v>253.31906965321025</c:v>
                </c:pt>
                <c:pt idx="1829">
                  <c:v>253.85069207170855</c:v>
                </c:pt>
                <c:pt idx="1830">
                  <c:v>254.02814736292592</c:v>
                </c:pt>
                <c:pt idx="1831">
                  <c:v>254.20572669933898</c:v>
                </c:pt>
                <c:pt idx="1832">
                  <c:v>254.38343017161671</c:v>
                </c:pt>
                <c:pt idx="1833">
                  <c:v>254.56125787042808</c:v>
                </c:pt>
                <c:pt idx="1834">
                  <c:v>255.09548718238179</c:v>
                </c:pt>
                <c:pt idx="1835">
                  <c:v>255.27381265371983</c:v>
                </c:pt>
                <c:pt idx="1836">
                  <c:v>255.45226277471323</c:v>
                </c:pt>
                <c:pt idx="1837">
                  <c:v>255.63083764610525</c:v>
                </c:pt>
                <c:pt idx="1838">
                  <c:v>255.80953734849058</c:v>
                </c:pt>
                <c:pt idx="1839">
                  <c:v>256.34638633822135</c:v>
                </c:pt>
                <c:pt idx="1840">
                  <c:v>256.52558625112067</c:v>
                </c:pt>
                <c:pt idx="1841">
                  <c:v>256.7049114282093</c:v>
                </c:pt>
                <c:pt idx="1842">
                  <c:v>256.88436197023054</c:v>
                </c:pt>
                <c:pt idx="1843">
                  <c:v>257.0639379577791</c:v>
                </c:pt>
                <c:pt idx="1844">
                  <c:v>257.7834981061045</c:v>
                </c:pt>
                <c:pt idx="1845">
                  <c:v>257.9637026410262</c:v>
                </c:pt>
                <c:pt idx="1846">
                  <c:v>251.20721326243248</c:v>
                </c:pt>
                <c:pt idx="1847">
                  <c:v>252.63065155851328</c:v>
                </c:pt>
                <c:pt idx="1848">
                  <c:v>252.84807767131667</c:v>
                </c:pt>
                <c:pt idx="1849">
                  <c:v>252.06271135021098</c:v>
                </c:pt>
                <c:pt idx="1850">
                  <c:v>251.44784505492009</c:v>
                </c:pt>
                <c:pt idx="1851">
                  <c:v>251.86709157283977</c:v>
                </c:pt>
                <c:pt idx="1852">
                  <c:v>252.65886856134662</c:v>
                </c:pt>
                <c:pt idx="1853">
                  <c:v>253.61608163430625</c:v>
                </c:pt>
                <c:pt idx="1854">
                  <c:v>253.82829084723153</c:v>
                </c:pt>
                <c:pt idx="1855">
                  <c:v>252.2355716398672</c:v>
                </c:pt>
                <c:pt idx="1856">
                  <c:v>251.66714149686507</c:v>
                </c:pt>
                <c:pt idx="1857">
                  <c:v>252.34185975524426</c:v>
                </c:pt>
                <c:pt idx="1858">
                  <c:v>251.60895740923101</c:v>
                </c:pt>
                <c:pt idx="1859">
                  <c:v>252.58823350141566</c:v>
                </c:pt>
                <c:pt idx="1860">
                  <c:v>252.58397428726781</c:v>
                </c:pt>
                <c:pt idx="1861">
                  <c:v>253.30609520877684</c:v>
                </c:pt>
                <c:pt idx="1862">
                  <c:v>253.79282821672567</c:v>
                </c:pt>
                <c:pt idx="1863">
                  <c:v>254.24052879648133</c:v>
                </c:pt>
                <c:pt idx="1864">
                  <c:v>255.04268870938992</c:v>
                </c:pt>
                <c:pt idx="1865">
                  <c:v>253.81676631010066</c:v>
                </c:pt>
                <c:pt idx="1866">
                  <c:v>254.24528084673531</c:v>
                </c:pt>
                <c:pt idx="1867">
                  <c:v>258.16884802759478</c:v>
                </c:pt>
                <c:pt idx="1868">
                  <c:v>259.26500909797903</c:v>
                </c:pt>
                <c:pt idx="1869">
                  <c:v>259.37907773745252</c:v>
                </c:pt>
                <c:pt idx="1870">
                  <c:v>260.03137968001204</c:v>
                </c:pt>
                <c:pt idx="1871">
                  <c:v>263.83420992321726</c:v>
                </c:pt>
                <c:pt idx="1872">
                  <c:v>264.66231281136191</c:v>
                </c:pt>
                <c:pt idx="1873">
                  <c:v>261.0805984034431</c:v>
                </c:pt>
                <c:pt idx="1874">
                  <c:v>261.0985662588709</c:v>
                </c:pt>
                <c:pt idx="1875">
                  <c:v>261.51535231368672</c:v>
                </c:pt>
                <c:pt idx="1876">
                  <c:v>261.82387105072559</c:v>
                </c:pt>
                <c:pt idx="1877">
                  <c:v>263.2798840907115</c:v>
                </c:pt>
                <c:pt idx="1878">
                  <c:v>263.56543255487901</c:v>
                </c:pt>
                <c:pt idx="1879">
                  <c:v>263.03715809737429</c:v>
                </c:pt>
                <c:pt idx="1880">
                  <c:v>264.48181695710895</c:v>
                </c:pt>
                <c:pt idx="1881">
                  <c:v>264.99564337904991</c:v>
                </c:pt>
                <c:pt idx="1882">
                  <c:v>263.22410665036944</c:v>
                </c:pt>
                <c:pt idx="1883">
                  <c:v>264.6705502752954</c:v>
                </c:pt>
                <c:pt idx="1884">
                  <c:v>264.10933671433048</c:v>
                </c:pt>
                <c:pt idx="1885">
                  <c:v>266.5973194621123</c:v>
                </c:pt>
                <c:pt idx="1886">
                  <c:v>266.4899329171227</c:v>
                </c:pt>
                <c:pt idx="1887">
                  <c:v>268.79744085125304</c:v>
                </c:pt>
                <c:pt idx="1888">
                  <c:v>271.30300300971777</c:v>
                </c:pt>
                <c:pt idx="1889">
                  <c:v>275.56010665634949</c:v>
                </c:pt>
                <c:pt idx="1890">
                  <c:v>275.56010665634949</c:v>
                </c:pt>
                <c:pt idx="1891">
                  <c:v>276.4343868910438</c:v>
                </c:pt>
                <c:pt idx="1892">
                  <c:v>275.77515045582356</c:v>
                </c:pt>
                <c:pt idx="1893">
                  <c:v>277.19824428346607</c:v>
                </c:pt>
                <c:pt idx="1894">
                  <c:v>281.58780167452602</c:v>
                </c:pt>
                <c:pt idx="1895">
                  <c:v>281.96548048559049</c:v>
                </c:pt>
                <c:pt idx="1896">
                  <c:v>281.72257036501105</c:v>
                </c:pt>
                <c:pt idx="1897">
                  <c:v>287.16909025665649</c:v>
                </c:pt>
                <c:pt idx="1898">
                  <c:v>286.47127775872639</c:v>
                </c:pt>
                <c:pt idx="1899">
                  <c:v>285.13853589016492</c:v>
                </c:pt>
                <c:pt idx="1900">
                  <c:v>286.85020151505654</c:v>
                </c:pt>
                <c:pt idx="1901">
                  <c:v>286.42487376208038</c:v>
                </c:pt>
                <c:pt idx="1902">
                  <c:v>286.47399769086292</c:v>
                </c:pt>
                <c:pt idx="1903">
                  <c:v>284.97742237758075</c:v>
                </c:pt>
                <c:pt idx="1904">
                  <c:v>285.64941483645345</c:v>
                </c:pt>
                <c:pt idx="1905">
                  <c:v>289.77638427950023</c:v>
                </c:pt>
                <c:pt idx="1906">
                  <c:v>290.53979229980376</c:v>
                </c:pt>
                <c:pt idx="1907">
                  <c:v>287.2962759072559</c:v>
                </c:pt>
                <c:pt idx="1908">
                  <c:v>289.88387351191858</c:v>
                </c:pt>
                <c:pt idx="1909">
                  <c:v>286.64487082183274</c:v>
                </c:pt>
                <c:pt idx="1910">
                  <c:v>283.40586889754451</c:v>
                </c:pt>
                <c:pt idx="1911">
                  <c:v>280.16686697325633</c:v>
                </c:pt>
                <c:pt idx="1912">
                  <c:v>276.92786504896816</c:v>
                </c:pt>
                <c:pt idx="1913">
                  <c:v>273.68886312467998</c:v>
                </c:pt>
                <c:pt idx="1914">
                  <c:v>270.44986120039181</c:v>
                </c:pt>
                <c:pt idx="1915">
                  <c:v>267.21085927610358</c:v>
                </c:pt>
                <c:pt idx="1916">
                  <c:v>263.9718573518154</c:v>
                </c:pt>
                <c:pt idx="1917">
                  <c:v>260.73285542752723</c:v>
                </c:pt>
                <c:pt idx="1918">
                  <c:v>257.49385350323905</c:v>
                </c:pt>
                <c:pt idx="1919">
                  <c:v>254.25485157895085</c:v>
                </c:pt>
                <c:pt idx="1920">
                  <c:v>251.01584965466265</c:v>
                </c:pt>
                <c:pt idx="1921">
                  <c:v>247.77684773037447</c:v>
                </c:pt>
                <c:pt idx="1922">
                  <c:v>244.5378458060863</c:v>
                </c:pt>
                <c:pt idx="1923">
                  <c:v>241.29884388179809</c:v>
                </c:pt>
                <c:pt idx="1924">
                  <c:v>238.05984195750992</c:v>
                </c:pt>
                <c:pt idx="1925">
                  <c:v>234.82084003322171</c:v>
                </c:pt>
                <c:pt idx="1926">
                  <c:v>231.58183810893354</c:v>
                </c:pt>
                <c:pt idx="1927">
                  <c:v>228.34283618464534</c:v>
                </c:pt>
                <c:pt idx="1928">
                  <c:v>225.10383426035716</c:v>
                </c:pt>
                <c:pt idx="1929">
                  <c:v>221.86483233606899</c:v>
                </c:pt>
                <c:pt idx="1930">
                  <c:v>218.62583041178078</c:v>
                </c:pt>
                <c:pt idx="1931">
                  <c:v>215.38682848749261</c:v>
                </c:pt>
                <c:pt idx="1932">
                  <c:v>212.1478265632044</c:v>
                </c:pt>
                <c:pt idx="1933">
                  <c:v>208.90882463891623</c:v>
                </c:pt>
                <c:pt idx="1934">
                  <c:v>205.66982271462803</c:v>
                </c:pt>
                <c:pt idx="1935">
                  <c:v>202.43082079033985</c:v>
                </c:pt>
                <c:pt idx="1936">
                  <c:v>199.19181886605168</c:v>
                </c:pt>
                <c:pt idx="1937">
                  <c:v>195.9528169417635</c:v>
                </c:pt>
                <c:pt idx="1938">
                  <c:v>192.71381501747533</c:v>
                </c:pt>
                <c:pt idx="1939">
                  <c:v>189.47481309318715</c:v>
                </c:pt>
                <c:pt idx="1940">
                  <c:v>186.23581116889895</c:v>
                </c:pt>
                <c:pt idx="1941">
                  <c:v>183.06400994710151</c:v>
                </c:pt>
                <c:pt idx="1942">
                  <c:v>179.82381858565552</c:v>
                </c:pt>
                <c:pt idx="1943">
                  <c:v>176.58362722420949</c:v>
                </c:pt>
                <c:pt idx="1944">
                  <c:v>173.34343586276347</c:v>
                </c:pt>
                <c:pt idx="1945">
                  <c:v>170.10324450131745</c:v>
                </c:pt>
                <c:pt idx="1946">
                  <c:v>166.86305313987145</c:v>
                </c:pt>
                <c:pt idx="1947">
                  <c:v>163.62286177842543</c:v>
                </c:pt>
                <c:pt idx="1948">
                  <c:v>160.38267041697941</c:v>
                </c:pt>
                <c:pt idx="1949">
                  <c:v>157.17722275151107</c:v>
                </c:pt>
                <c:pt idx="1950">
                  <c:v>164.1522434947203</c:v>
                </c:pt>
                <c:pt idx="1951">
                  <c:v>163.50198762549624</c:v>
                </c:pt>
                <c:pt idx="1952">
                  <c:v>163.06861273650185</c:v>
                </c:pt>
                <c:pt idx="1953">
                  <c:v>162.62177098612122</c:v>
                </c:pt>
                <c:pt idx="1954">
                  <c:v>161.8906262527008</c:v>
                </c:pt>
                <c:pt idx="1955">
                  <c:v>163.53455404448334</c:v>
                </c:pt>
                <c:pt idx="1956">
                  <c:v>162.65984611749425</c:v>
                </c:pt>
                <c:pt idx="1957">
                  <c:v>161.52592328478889</c:v>
                </c:pt>
                <c:pt idx="1958">
                  <c:v>161.37826459288098</c:v>
                </c:pt>
                <c:pt idx="1959">
                  <c:v>160.97329308862777</c:v>
                </c:pt>
                <c:pt idx="1960">
                  <c:v>160.84434285086127</c:v>
                </c:pt>
                <c:pt idx="1961">
                  <c:v>160.93200445769645</c:v>
                </c:pt>
                <c:pt idx="1962">
                  <c:v>159.7408363761148</c:v>
                </c:pt>
                <c:pt idx="1963">
                  <c:v>159.87374603240866</c:v>
                </c:pt>
                <c:pt idx="1964">
                  <c:v>159.48099449526515</c:v>
                </c:pt>
                <c:pt idx="1965">
                  <c:v>159.23742574392301</c:v>
                </c:pt>
                <c:pt idx="1966">
                  <c:v>159.62127665336882</c:v>
                </c:pt>
                <c:pt idx="1967">
                  <c:v>161.49457049612434</c:v>
                </c:pt>
                <c:pt idx="1968">
                  <c:v>162.76972300562369</c:v>
                </c:pt>
                <c:pt idx="1969">
                  <c:v>163.11719927734615</c:v>
                </c:pt>
                <c:pt idx="1970">
                  <c:v>164.1274154810373</c:v>
                </c:pt>
                <c:pt idx="1971">
                  <c:v>165.39998045811313</c:v>
                </c:pt>
                <c:pt idx="1972">
                  <c:v>164.80965212205794</c:v>
                </c:pt>
                <c:pt idx="1973">
                  <c:v>164.64702263484247</c:v>
                </c:pt>
                <c:pt idx="1974">
                  <c:v>164.82683648230591</c:v>
                </c:pt>
                <c:pt idx="1975">
                  <c:v>165.85159709789397</c:v>
                </c:pt>
                <c:pt idx="1976">
                  <c:v>165.70976060593867</c:v>
                </c:pt>
                <c:pt idx="1977">
                  <c:v>166.24744923875184</c:v>
                </c:pt>
                <c:pt idx="1978">
                  <c:v>165.67049805220691</c:v>
                </c:pt>
                <c:pt idx="1979">
                  <c:v>166.29227997678731</c:v>
                </c:pt>
                <c:pt idx="1980">
                  <c:v>165.38905072922006</c:v>
                </c:pt>
                <c:pt idx="1981">
                  <c:v>165.45794944998906</c:v>
                </c:pt>
                <c:pt idx="1982">
                  <c:v>165.66841149509094</c:v>
                </c:pt>
                <c:pt idx="1983">
                  <c:v>165.66816453543228</c:v>
                </c:pt>
                <c:pt idx="1984">
                  <c:v>166.36186816860334</c:v>
                </c:pt>
                <c:pt idx="1985">
                  <c:v>166.01612061449151</c:v>
                </c:pt>
                <c:pt idx="1986">
                  <c:v>166.03288161532467</c:v>
                </c:pt>
                <c:pt idx="1987">
                  <c:v>165.70414605369905</c:v>
                </c:pt>
                <c:pt idx="1988">
                  <c:v>166.42745359795197</c:v>
                </c:pt>
                <c:pt idx="1989">
                  <c:v>167.06149782558356</c:v>
                </c:pt>
                <c:pt idx="1990">
                  <c:v>168.44244886084945</c:v>
                </c:pt>
                <c:pt idx="1991">
                  <c:v>167.73649300461324</c:v>
                </c:pt>
                <c:pt idx="1992">
                  <c:v>167.74696207814304</c:v>
                </c:pt>
                <c:pt idx="1993">
                  <c:v>166.28848083003848</c:v>
                </c:pt>
                <c:pt idx="1994">
                  <c:v>167.30535587252589</c:v>
                </c:pt>
                <c:pt idx="1995">
                  <c:v>168.71978455751938</c:v>
                </c:pt>
                <c:pt idx="1996">
                  <c:v>170.21364454072386</c:v>
                </c:pt>
                <c:pt idx="1997">
                  <c:v>171.43644261058694</c:v>
                </c:pt>
                <c:pt idx="1998">
                  <c:v>171.30423956131642</c:v>
                </c:pt>
                <c:pt idx="1999">
                  <c:v>172.27665380125703</c:v>
                </c:pt>
                <c:pt idx="2000">
                  <c:v>171.13091117688887</c:v>
                </c:pt>
                <c:pt idx="2001">
                  <c:v>169.64305180939041</c:v>
                </c:pt>
                <c:pt idx="2002">
                  <c:v>169.38132396314754</c:v>
                </c:pt>
                <c:pt idx="2003">
                  <c:v>168.54142928403996</c:v>
                </c:pt>
                <c:pt idx="2004">
                  <c:v>167.12503600976191</c:v>
                </c:pt>
                <c:pt idx="2005">
                  <c:v>172.16330133393149</c:v>
                </c:pt>
                <c:pt idx="2006">
                  <c:v>174.71355199859079</c:v>
                </c:pt>
                <c:pt idx="2007">
                  <c:v>173.61551670564819</c:v>
                </c:pt>
                <c:pt idx="2008">
                  <c:v>171.83544510714711</c:v>
                </c:pt>
                <c:pt idx="2009">
                  <c:v>171.26946932826633</c:v>
                </c:pt>
                <c:pt idx="2010">
                  <c:v>170.56681731319941</c:v>
                </c:pt>
                <c:pt idx="2011">
                  <c:v>171.02604083699975</c:v>
                </c:pt>
                <c:pt idx="2012">
                  <c:v>173.96808778146092</c:v>
                </c:pt>
                <c:pt idx="2013">
                  <c:v>174.44881015631842</c:v>
                </c:pt>
                <c:pt idx="2014">
                  <c:v>174.65467186273423</c:v>
                </c:pt>
                <c:pt idx="2015">
                  <c:v>173.70085277817265</c:v>
                </c:pt>
                <c:pt idx="2016">
                  <c:v>172.40818962159642</c:v>
                </c:pt>
                <c:pt idx="2017">
                  <c:v>170.35128137584604</c:v>
                </c:pt>
                <c:pt idx="2018">
                  <c:v>171.19673314509771</c:v>
                </c:pt>
                <c:pt idx="2019">
                  <c:v>170.08652340313441</c:v>
                </c:pt>
                <c:pt idx="2020">
                  <c:v>170.63560153875287</c:v>
                </c:pt>
                <c:pt idx="2021">
                  <c:v>170.19998894539842</c:v>
                </c:pt>
                <c:pt idx="2022">
                  <c:v>171.19023761884395</c:v>
                </c:pt>
                <c:pt idx="2023">
                  <c:v>170.90534684164879</c:v>
                </c:pt>
                <c:pt idx="2024">
                  <c:v>171.41347785724207</c:v>
                </c:pt>
                <c:pt idx="2025">
                  <c:v>171.72125369511704</c:v>
                </c:pt>
                <c:pt idx="2026">
                  <c:v>172.48919870379316</c:v>
                </c:pt>
                <c:pt idx="2027">
                  <c:v>172.88679991706516</c:v>
                </c:pt>
                <c:pt idx="2028">
                  <c:v>173.49515237614926</c:v>
                </c:pt>
                <c:pt idx="2029">
                  <c:v>173.936351142245</c:v>
                </c:pt>
                <c:pt idx="2030">
                  <c:v>173.65886726112097</c:v>
                </c:pt>
                <c:pt idx="2031">
                  <c:v>173.72294946363431</c:v>
                </c:pt>
                <c:pt idx="2032">
                  <c:v>173.39512550608185</c:v>
                </c:pt>
                <c:pt idx="2033">
                  <c:v>173.25605490782019</c:v>
                </c:pt>
                <c:pt idx="2034">
                  <c:v>173.63422599886832</c:v>
                </c:pt>
                <c:pt idx="2035">
                  <c:v>173.20293938768904</c:v>
                </c:pt>
                <c:pt idx="2036">
                  <c:v>171.61748355499216</c:v>
                </c:pt>
                <c:pt idx="2037">
                  <c:v>170.8150355367695</c:v>
                </c:pt>
                <c:pt idx="2038">
                  <c:v>171.03244865399012</c:v>
                </c:pt>
                <c:pt idx="2039">
                  <c:v>170.36575441245924</c:v>
                </c:pt>
                <c:pt idx="2040">
                  <c:v>170.50164933049436</c:v>
                </c:pt>
                <c:pt idx="2041">
                  <c:v>169.01609334065589</c:v>
                </c:pt>
                <c:pt idx="2042">
                  <c:v>168.47529112852291</c:v>
                </c:pt>
                <c:pt idx="2043">
                  <c:v>170.2391909535277</c:v>
                </c:pt>
                <c:pt idx="2044">
                  <c:v>169.49760308257908</c:v>
                </c:pt>
                <c:pt idx="2045">
                  <c:v>169.95691834825263</c:v>
                </c:pt>
                <c:pt idx="2046">
                  <c:v>170.48254181705539</c:v>
                </c:pt>
                <c:pt idx="2047">
                  <c:v>170.54760091929555</c:v>
                </c:pt>
                <c:pt idx="2048">
                  <c:v>171.72080708358044</c:v>
                </c:pt>
                <c:pt idx="2049">
                  <c:v>171.4736998440134</c:v>
                </c:pt>
                <c:pt idx="2050">
                  <c:v>170.82429541704897</c:v>
                </c:pt>
                <c:pt idx="2051">
                  <c:v>172.44217444078217</c:v>
                </c:pt>
                <c:pt idx="2052">
                  <c:v>173.6735177325659</c:v>
                </c:pt>
                <c:pt idx="2053">
                  <c:v>174.16454140918668</c:v>
                </c:pt>
                <c:pt idx="2054">
                  <c:v>174.06735752903629</c:v>
                </c:pt>
                <c:pt idx="2055">
                  <c:v>172.62122634901917</c:v>
                </c:pt>
                <c:pt idx="2056">
                  <c:v>172.07058356079386</c:v>
                </c:pt>
                <c:pt idx="2057">
                  <c:v>171.43936015516422</c:v>
                </c:pt>
                <c:pt idx="2058">
                  <c:v>171.88181205475888</c:v>
                </c:pt>
                <c:pt idx="2059">
                  <c:v>172.16843181341071</c:v>
                </c:pt>
                <c:pt idx="2060">
                  <c:v>172.67130632211482</c:v>
                </c:pt>
                <c:pt idx="2061">
                  <c:v>173.80038968614804</c:v>
                </c:pt>
                <c:pt idx="2062">
                  <c:v>173.72357855076496</c:v>
                </c:pt>
                <c:pt idx="2063">
                  <c:v>174.24604751054275</c:v>
                </c:pt>
                <c:pt idx="2064">
                  <c:v>173.98463357951726</c:v>
                </c:pt>
                <c:pt idx="2065">
                  <c:v>175.77198504688042</c:v>
                </c:pt>
                <c:pt idx="2066">
                  <c:v>176.84251088384192</c:v>
                </c:pt>
                <c:pt idx="2067">
                  <c:v>177.54062016395628</c:v>
                </c:pt>
                <c:pt idx="2068">
                  <c:v>177.07384255382667</c:v>
                </c:pt>
                <c:pt idx="2069">
                  <c:v>177.34976480680123</c:v>
                </c:pt>
                <c:pt idx="2070">
                  <c:v>178.21367039122143</c:v>
                </c:pt>
                <c:pt idx="2071">
                  <c:v>177.29712716415585</c:v>
                </c:pt>
                <c:pt idx="2072">
                  <c:v>191.51409474015207</c:v>
                </c:pt>
                <c:pt idx="2073">
                  <c:v>191.05079390162967</c:v>
                </c:pt>
                <c:pt idx="2074">
                  <c:v>190.51186106259647</c:v>
                </c:pt>
                <c:pt idx="2075">
                  <c:v>189.82942841006826</c:v>
                </c:pt>
                <c:pt idx="2076">
                  <c:v>188.60112567393026</c:v>
                </c:pt>
                <c:pt idx="2077">
                  <c:v>188.06921983303778</c:v>
                </c:pt>
                <c:pt idx="2078">
                  <c:v>187.92647536133489</c:v>
                </c:pt>
                <c:pt idx="2079">
                  <c:v>188.08210602451911</c:v>
                </c:pt>
                <c:pt idx="2080">
                  <c:v>185.73021169904942</c:v>
                </c:pt>
                <c:pt idx="2081">
                  <c:v>185.85689835051772</c:v>
                </c:pt>
                <c:pt idx="2082">
                  <c:v>185.64900186749441</c:v>
                </c:pt>
                <c:pt idx="2083">
                  <c:v>186.38783606307854</c:v>
                </c:pt>
                <c:pt idx="2084">
                  <c:v>186.02683512673644</c:v>
                </c:pt>
                <c:pt idx="2085">
                  <c:v>185.37953343104377</c:v>
                </c:pt>
                <c:pt idx="2086">
                  <c:v>184.26531150872208</c:v>
                </c:pt>
                <c:pt idx="2087">
                  <c:v>183.6604793843124</c:v>
                </c:pt>
                <c:pt idx="2088">
                  <c:v>183.558584885871</c:v>
                </c:pt>
                <c:pt idx="2089">
                  <c:v>184.02036798154015</c:v>
                </c:pt>
                <c:pt idx="2090">
                  <c:v>183.2937604400114</c:v>
                </c:pt>
                <c:pt idx="2091">
                  <c:v>182.78780144687471</c:v>
                </c:pt>
                <c:pt idx="2092">
                  <c:v>183.32890148151705</c:v>
                </c:pt>
                <c:pt idx="2093">
                  <c:v>183.59663737164081</c:v>
                </c:pt>
                <c:pt idx="2094">
                  <c:v>182.62723938000104</c:v>
                </c:pt>
                <c:pt idx="2095">
                  <c:v>183.86185713656923</c:v>
                </c:pt>
                <c:pt idx="2096">
                  <c:v>184.78161132260146</c:v>
                </c:pt>
                <c:pt idx="2097">
                  <c:v>185.64937802569</c:v>
                </c:pt>
                <c:pt idx="2098">
                  <c:v>185.30632175136222</c:v>
                </c:pt>
                <c:pt idx="2099">
                  <c:v>182.42247116164941</c:v>
                </c:pt>
                <c:pt idx="2100">
                  <c:v>181.69289671017091</c:v>
                </c:pt>
                <c:pt idx="2101">
                  <c:v>187.55145471658983</c:v>
                </c:pt>
                <c:pt idx="2102">
                  <c:v>187.70009266951175</c:v>
                </c:pt>
                <c:pt idx="2103">
                  <c:v>190.6275887030437</c:v>
                </c:pt>
                <c:pt idx="2104">
                  <c:v>189.17963882625668</c:v>
                </c:pt>
                <c:pt idx="2105">
                  <c:v>185.52362924854299</c:v>
                </c:pt>
                <c:pt idx="2106">
                  <c:v>185.36192761394554</c:v>
                </c:pt>
                <c:pt idx="2107">
                  <c:v>184.1524781685998</c:v>
                </c:pt>
                <c:pt idx="2108">
                  <c:v>184.35664029827709</c:v>
                </c:pt>
                <c:pt idx="2109">
                  <c:v>184.78789306362015</c:v>
                </c:pt>
                <c:pt idx="2110">
                  <c:v>184.75631493606843</c:v>
                </c:pt>
                <c:pt idx="2111">
                  <c:v>184.65395855973546</c:v>
                </c:pt>
                <c:pt idx="2112">
                  <c:v>184.93392009544758</c:v>
                </c:pt>
                <c:pt idx="2113">
                  <c:v>185.6899567213251</c:v>
                </c:pt>
                <c:pt idx="2114">
                  <c:v>184.55977480006899</c:v>
                </c:pt>
                <c:pt idx="2115">
                  <c:v>185.00397325644713</c:v>
                </c:pt>
                <c:pt idx="2116">
                  <c:v>184.51635525286056</c:v>
                </c:pt>
                <c:pt idx="2117">
                  <c:v>184.67005873558458</c:v>
                </c:pt>
                <c:pt idx="2118">
                  <c:v>183.43090186899468</c:v>
                </c:pt>
                <c:pt idx="2119">
                  <c:v>183.38541698134534</c:v>
                </c:pt>
                <c:pt idx="2120">
                  <c:v>183.70416516681206</c:v>
                </c:pt>
                <c:pt idx="2121">
                  <c:v>182.36287176969782</c:v>
                </c:pt>
                <c:pt idx="2122">
                  <c:v>181.62049583796698</c:v>
                </c:pt>
                <c:pt idx="2123">
                  <c:v>181.53979629072009</c:v>
                </c:pt>
                <c:pt idx="2124">
                  <c:v>182.94136979501897</c:v>
                </c:pt>
                <c:pt idx="2125">
                  <c:v>181.75659753746075</c:v>
                </c:pt>
                <c:pt idx="2126">
                  <c:v>182.55719832060555</c:v>
                </c:pt>
                <c:pt idx="2127">
                  <c:v>182.24790653031181</c:v>
                </c:pt>
                <c:pt idx="2128">
                  <c:v>182.96863874302775</c:v>
                </c:pt>
                <c:pt idx="2129">
                  <c:v>183.80410424771688</c:v>
                </c:pt>
                <c:pt idx="2130">
                  <c:v>183.31179687252376</c:v>
                </c:pt>
                <c:pt idx="2131">
                  <c:v>183.38063180537262</c:v>
                </c:pt>
                <c:pt idx="2132">
                  <c:v>182.83008041789236</c:v>
                </c:pt>
                <c:pt idx="2133">
                  <c:v>183.1108971336308</c:v>
                </c:pt>
                <c:pt idx="2134">
                  <c:v>183.9218094919749</c:v>
                </c:pt>
                <c:pt idx="2135">
                  <c:v>183.88776767951248</c:v>
                </c:pt>
                <c:pt idx="2136">
                  <c:v>184.68461696537207</c:v>
                </c:pt>
                <c:pt idx="2137">
                  <c:v>184.84186117577573</c:v>
                </c:pt>
                <c:pt idx="2138">
                  <c:v>187.82326582190962</c:v>
                </c:pt>
                <c:pt idx="2139">
                  <c:v>187.96830858993323</c:v>
                </c:pt>
                <c:pt idx="2140">
                  <c:v>188.37907233099028</c:v>
                </c:pt>
                <c:pt idx="2141">
                  <c:v>188.69474368360292</c:v>
                </c:pt>
                <c:pt idx="2142">
                  <c:v>190.18591141419597</c:v>
                </c:pt>
                <c:pt idx="2143">
                  <c:v>192.39562096715451</c:v>
                </c:pt>
                <c:pt idx="2144">
                  <c:v>192.00853199767488</c:v>
                </c:pt>
                <c:pt idx="2145">
                  <c:v>191.2161199666688</c:v>
                </c:pt>
                <c:pt idx="2146">
                  <c:v>191.13626450631108</c:v>
                </c:pt>
                <c:pt idx="2147">
                  <c:v>190.74557530959805</c:v>
                </c:pt>
                <c:pt idx="2148">
                  <c:v>191.84851248605372</c:v>
                </c:pt>
                <c:pt idx="2149">
                  <c:v>191.39217309531625</c:v>
                </c:pt>
                <c:pt idx="2150">
                  <c:v>190.23286765521604</c:v>
                </c:pt>
                <c:pt idx="2151">
                  <c:v>189.55148683378152</c:v>
                </c:pt>
                <c:pt idx="2152">
                  <c:v>188.66875548869959</c:v>
                </c:pt>
                <c:pt idx="2153">
                  <c:v>187.6929496976646</c:v>
                </c:pt>
                <c:pt idx="2154">
                  <c:v>187.05642246352983</c:v>
                </c:pt>
                <c:pt idx="2155">
                  <c:v>186.47814630095132</c:v>
                </c:pt>
                <c:pt idx="2156">
                  <c:v>185.22991625665307</c:v>
                </c:pt>
                <c:pt idx="2157">
                  <c:v>185.94291453585274</c:v>
                </c:pt>
                <c:pt idx="2158">
                  <c:v>185.50183627641024</c:v>
                </c:pt>
                <c:pt idx="2159">
                  <c:v>184.3464668830585</c:v>
                </c:pt>
                <c:pt idx="2160">
                  <c:v>182.95888485008624</c:v>
                </c:pt>
                <c:pt idx="2161">
                  <c:v>185.58194687892205</c:v>
                </c:pt>
                <c:pt idx="2162">
                  <c:v>185.6952753763473</c:v>
                </c:pt>
                <c:pt idx="2163">
                  <c:v>184.72657020154492</c:v>
                </c:pt>
                <c:pt idx="2164">
                  <c:v>177.00254285676746</c:v>
                </c:pt>
                <c:pt idx="2165">
                  <c:v>177.03472505605944</c:v>
                </c:pt>
                <c:pt idx="2166">
                  <c:v>176.94550093715878</c:v>
                </c:pt>
                <c:pt idx="2167">
                  <c:v>176.60026334868371</c:v>
                </c:pt>
                <c:pt idx="2168">
                  <c:v>176.68165571276796</c:v>
                </c:pt>
                <c:pt idx="2169">
                  <c:v>177.32988620657881</c:v>
                </c:pt>
                <c:pt idx="2170">
                  <c:v>177.12815145699977</c:v>
                </c:pt>
                <c:pt idx="2171">
                  <c:v>177.52140720225873</c:v>
                </c:pt>
                <c:pt idx="2172">
                  <c:v>174.73437045418009</c:v>
                </c:pt>
                <c:pt idx="2173">
                  <c:v>173.77727576008866</c:v>
                </c:pt>
                <c:pt idx="2174">
                  <c:v>174.44988796085244</c:v>
                </c:pt>
                <c:pt idx="2175">
                  <c:v>174.16232157540165</c:v>
                </c:pt>
                <c:pt idx="2176">
                  <c:v>174.84997707858579</c:v>
                </c:pt>
                <c:pt idx="2177">
                  <c:v>174.49801301513961</c:v>
                </c:pt>
                <c:pt idx="2178">
                  <c:v>174.48450762491282</c:v>
                </c:pt>
                <c:pt idx="2179">
                  <c:v>173.15332915193054</c:v>
                </c:pt>
                <c:pt idx="2180">
                  <c:v>172.67899770122915</c:v>
                </c:pt>
                <c:pt idx="2181">
                  <c:v>172.65773215734376</c:v>
                </c:pt>
                <c:pt idx="2182">
                  <c:v>172.94942821520937</c:v>
                </c:pt>
                <c:pt idx="2183">
                  <c:v>173.7434225309575</c:v>
                </c:pt>
                <c:pt idx="2184">
                  <c:v>172.9238333224408</c:v>
                </c:pt>
                <c:pt idx="2185">
                  <c:v>172.79139740053617</c:v>
                </c:pt>
                <c:pt idx="2186">
                  <c:v>173.14236913244235</c:v>
                </c:pt>
                <c:pt idx="2187">
                  <c:v>172.3862972102194</c:v>
                </c:pt>
                <c:pt idx="2188">
                  <c:v>170.64381748326264</c:v>
                </c:pt>
                <c:pt idx="2189">
                  <c:v>170.45137676566765</c:v>
                </c:pt>
                <c:pt idx="2190">
                  <c:v>170.58461744424793</c:v>
                </c:pt>
                <c:pt idx="2191">
                  <c:v>170.75462178775643</c:v>
                </c:pt>
                <c:pt idx="2192">
                  <c:v>170.5094473216287</c:v>
                </c:pt>
                <c:pt idx="2193">
                  <c:v>169.83312396226015</c:v>
                </c:pt>
                <c:pt idx="2194">
                  <c:v>169.80131187036162</c:v>
                </c:pt>
                <c:pt idx="2195">
                  <c:v>169.5675361068723</c:v>
                </c:pt>
                <c:pt idx="2196">
                  <c:v>169.58553220070425</c:v>
                </c:pt>
                <c:pt idx="2197">
                  <c:v>169.16859159919775</c:v>
                </c:pt>
                <c:pt idx="2198">
                  <c:v>169.73188597584362</c:v>
                </c:pt>
                <c:pt idx="2199">
                  <c:v>169.08590940580495</c:v>
                </c:pt>
                <c:pt idx="2200">
                  <c:v>169.51199075230966</c:v>
                </c:pt>
                <c:pt idx="2201">
                  <c:v>169.16185503955654</c:v>
                </c:pt>
                <c:pt idx="2202">
                  <c:v>169.32022268221175</c:v>
                </c:pt>
                <c:pt idx="2203">
                  <c:v>169.34256022653108</c:v>
                </c:pt>
                <c:pt idx="2204">
                  <c:v>168.64701750284482</c:v>
                </c:pt>
                <c:pt idx="2205">
                  <c:v>173.15128801469791</c:v>
                </c:pt>
                <c:pt idx="2206">
                  <c:v>173.62068907017684</c:v>
                </c:pt>
                <c:pt idx="2207">
                  <c:v>172.92119214733592</c:v>
                </c:pt>
                <c:pt idx="2208">
                  <c:v>173.06913829188753</c:v>
                </c:pt>
                <c:pt idx="2209">
                  <c:v>174.95415172094167</c:v>
                </c:pt>
                <c:pt idx="2210">
                  <c:v>174.8388557043757</c:v>
                </c:pt>
                <c:pt idx="2211">
                  <c:v>174.5816986332095</c:v>
                </c:pt>
                <c:pt idx="2212">
                  <c:v>173.01096285535721</c:v>
                </c:pt>
                <c:pt idx="2213">
                  <c:v>174.37976118176098</c:v>
                </c:pt>
                <c:pt idx="2214">
                  <c:v>175.22961751071358</c:v>
                </c:pt>
                <c:pt idx="2215">
                  <c:v>175.1950361683997</c:v>
                </c:pt>
                <c:pt idx="2216">
                  <c:v>174.71475879619462</c:v>
                </c:pt>
              </c:numCache>
            </c:numRef>
          </c:val>
          <c:smooth val="0"/>
        </c:ser>
        <c:ser>
          <c:idx val="1"/>
          <c:order val="1"/>
          <c:tx>
            <c:strRef>
              <c:f>Indices!$C$1</c:f>
              <c:strCache>
                <c:ptCount val="1"/>
                <c:pt idx="0">
                  <c:v>Bienes Raíces</c:v>
                </c:pt>
              </c:strCache>
            </c:strRef>
          </c:tx>
          <c:spPr>
            <a:ln w="31750" cap="rnd">
              <a:solidFill>
                <a:srgbClr val="7030A0"/>
              </a:solidFill>
              <a:round/>
            </a:ln>
            <a:effectLst/>
          </c:spPr>
          <c:marker>
            <c:symbol val="none"/>
          </c:marker>
          <c:cat>
            <c:numRef>
              <c:f>Indices!$A$2:$A$2218</c:f>
              <c:numCache>
                <c:formatCode>m/d/yyyy</c:formatCode>
                <c:ptCount val="2217"/>
                <c:pt idx="0">
                  <c:v>39633</c:v>
                </c:pt>
                <c:pt idx="1">
                  <c:v>39636</c:v>
                </c:pt>
                <c:pt idx="2">
                  <c:v>39637</c:v>
                </c:pt>
                <c:pt idx="3">
                  <c:v>39638</c:v>
                </c:pt>
                <c:pt idx="4">
                  <c:v>39639</c:v>
                </c:pt>
                <c:pt idx="5">
                  <c:v>39640</c:v>
                </c:pt>
                <c:pt idx="6">
                  <c:v>39643</c:v>
                </c:pt>
                <c:pt idx="7">
                  <c:v>39644</c:v>
                </c:pt>
                <c:pt idx="8">
                  <c:v>39645</c:v>
                </c:pt>
                <c:pt idx="9">
                  <c:v>39646</c:v>
                </c:pt>
                <c:pt idx="10">
                  <c:v>39647</c:v>
                </c:pt>
                <c:pt idx="11">
                  <c:v>39650</c:v>
                </c:pt>
                <c:pt idx="12">
                  <c:v>39651</c:v>
                </c:pt>
                <c:pt idx="13">
                  <c:v>39652</c:v>
                </c:pt>
                <c:pt idx="14">
                  <c:v>39653</c:v>
                </c:pt>
                <c:pt idx="15">
                  <c:v>39654</c:v>
                </c:pt>
                <c:pt idx="16">
                  <c:v>39657</c:v>
                </c:pt>
                <c:pt idx="17">
                  <c:v>39658</c:v>
                </c:pt>
                <c:pt idx="18">
                  <c:v>39659</c:v>
                </c:pt>
                <c:pt idx="19">
                  <c:v>39660</c:v>
                </c:pt>
                <c:pt idx="20">
                  <c:v>39661</c:v>
                </c:pt>
                <c:pt idx="21">
                  <c:v>39664</c:v>
                </c:pt>
                <c:pt idx="22">
                  <c:v>39665</c:v>
                </c:pt>
                <c:pt idx="23">
                  <c:v>39666</c:v>
                </c:pt>
                <c:pt idx="24">
                  <c:v>39667</c:v>
                </c:pt>
                <c:pt idx="25">
                  <c:v>39668</c:v>
                </c:pt>
                <c:pt idx="26">
                  <c:v>39671</c:v>
                </c:pt>
                <c:pt idx="27">
                  <c:v>39672</c:v>
                </c:pt>
                <c:pt idx="28">
                  <c:v>39673</c:v>
                </c:pt>
                <c:pt idx="29">
                  <c:v>39674</c:v>
                </c:pt>
                <c:pt idx="30">
                  <c:v>39675</c:v>
                </c:pt>
                <c:pt idx="31">
                  <c:v>39678</c:v>
                </c:pt>
                <c:pt idx="32">
                  <c:v>39679</c:v>
                </c:pt>
                <c:pt idx="33">
                  <c:v>39680</c:v>
                </c:pt>
                <c:pt idx="34">
                  <c:v>39681</c:v>
                </c:pt>
                <c:pt idx="35">
                  <c:v>39682</c:v>
                </c:pt>
                <c:pt idx="36">
                  <c:v>39685</c:v>
                </c:pt>
                <c:pt idx="37">
                  <c:v>39686</c:v>
                </c:pt>
                <c:pt idx="38">
                  <c:v>39687</c:v>
                </c:pt>
                <c:pt idx="39">
                  <c:v>39688</c:v>
                </c:pt>
                <c:pt idx="40">
                  <c:v>39689</c:v>
                </c:pt>
                <c:pt idx="41">
                  <c:v>39692</c:v>
                </c:pt>
                <c:pt idx="42">
                  <c:v>39693</c:v>
                </c:pt>
                <c:pt idx="43">
                  <c:v>39694</c:v>
                </c:pt>
                <c:pt idx="44">
                  <c:v>39695</c:v>
                </c:pt>
                <c:pt idx="45">
                  <c:v>39696</c:v>
                </c:pt>
                <c:pt idx="46">
                  <c:v>39699</c:v>
                </c:pt>
                <c:pt idx="47">
                  <c:v>39700</c:v>
                </c:pt>
                <c:pt idx="48">
                  <c:v>39701</c:v>
                </c:pt>
                <c:pt idx="49">
                  <c:v>39702</c:v>
                </c:pt>
                <c:pt idx="50">
                  <c:v>39703</c:v>
                </c:pt>
                <c:pt idx="51">
                  <c:v>39706</c:v>
                </c:pt>
                <c:pt idx="52">
                  <c:v>39708</c:v>
                </c:pt>
                <c:pt idx="53">
                  <c:v>39709</c:v>
                </c:pt>
                <c:pt idx="54">
                  <c:v>39710</c:v>
                </c:pt>
                <c:pt idx="55">
                  <c:v>39713</c:v>
                </c:pt>
                <c:pt idx="56">
                  <c:v>39714</c:v>
                </c:pt>
                <c:pt idx="57">
                  <c:v>39715</c:v>
                </c:pt>
                <c:pt idx="58">
                  <c:v>39716</c:v>
                </c:pt>
                <c:pt idx="59">
                  <c:v>39717</c:v>
                </c:pt>
                <c:pt idx="60">
                  <c:v>39720</c:v>
                </c:pt>
                <c:pt idx="61">
                  <c:v>39721</c:v>
                </c:pt>
                <c:pt idx="62">
                  <c:v>39722</c:v>
                </c:pt>
                <c:pt idx="63">
                  <c:v>39723</c:v>
                </c:pt>
                <c:pt idx="64">
                  <c:v>39724</c:v>
                </c:pt>
                <c:pt idx="65">
                  <c:v>39727</c:v>
                </c:pt>
                <c:pt idx="66">
                  <c:v>39728</c:v>
                </c:pt>
                <c:pt idx="67">
                  <c:v>39729</c:v>
                </c:pt>
                <c:pt idx="68">
                  <c:v>39730</c:v>
                </c:pt>
                <c:pt idx="69">
                  <c:v>39731</c:v>
                </c:pt>
                <c:pt idx="70">
                  <c:v>39734</c:v>
                </c:pt>
                <c:pt idx="71">
                  <c:v>39735</c:v>
                </c:pt>
                <c:pt idx="72">
                  <c:v>39736</c:v>
                </c:pt>
                <c:pt idx="73">
                  <c:v>39737</c:v>
                </c:pt>
                <c:pt idx="74">
                  <c:v>39738</c:v>
                </c:pt>
                <c:pt idx="75">
                  <c:v>39741</c:v>
                </c:pt>
                <c:pt idx="76">
                  <c:v>39742</c:v>
                </c:pt>
                <c:pt idx="77">
                  <c:v>39743</c:v>
                </c:pt>
                <c:pt idx="78">
                  <c:v>39744</c:v>
                </c:pt>
                <c:pt idx="79">
                  <c:v>39745</c:v>
                </c:pt>
                <c:pt idx="80">
                  <c:v>39748</c:v>
                </c:pt>
                <c:pt idx="81">
                  <c:v>39749</c:v>
                </c:pt>
                <c:pt idx="82">
                  <c:v>39750</c:v>
                </c:pt>
                <c:pt idx="83">
                  <c:v>39751</c:v>
                </c:pt>
                <c:pt idx="84">
                  <c:v>39752</c:v>
                </c:pt>
                <c:pt idx="85">
                  <c:v>39755</c:v>
                </c:pt>
                <c:pt idx="86">
                  <c:v>39756</c:v>
                </c:pt>
                <c:pt idx="87">
                  <c:v>39757</c:v>
                </c:pt>
                <c:pt idx="88">
                  <c:v>39758</c:v>
                </c:pt>
                <c:pt idx="89">
                  <c:v>39759</c:v>
                </c:pt>
                <c:pt idx="90">
                  <c:v>39762</c:v>
                </c:pt>
                <c:pt idx="91">
                  <c:v>39763</c:v>
                </c:pt>
                <c:pt idx="92">
                  <c:v>39764</c:v>
                </c:pt>
                <c:pt idx="93">
                  <c:v>39765</c:v>
                </c:pt>
                <c:pt idx="94">
                  <c:v>39766</c:v>
                </c:pt>
                <c:pt idx="95">
                  <c:v>39770</c:v>
                </c:pt>
                <c:pt idx="96">
                  <c:v>39771</c:v>
                </c:pt>
                <c:pt idx="97">
                  <c:v>39772</c:v>
                </c:pt>
                <c:pt idx="98">
                  <c:v>39773</c:v>
                </c:pt>
                <c:pt idx="99">
                  <c:v>39776</c:v>
                </c:pt>
                <c:pt idx="100">
                  <c:v>39777</c:v>
                </c:pt>
                <c:pt idx="101">
                  <c:v>39778</c:v>
                </c:pt>
                <c:pt idx="102">
                  <c:v>39779</c:v>
                </c:pt>
                <c:pt idx="103">
                  <c:v>39780</c:v>
                </c:pt>
                <c:pt idx="104">
                  <c:v>39783</c:v>
                </c:pt>
                <c:pt idx="105">
                  <c:v>39784</c:v>
                </c:pt>
                <c:pt idx="106">
                  <c:v>39785</c:v>
                </c:pt>
                <c:pt idx="107">
                  <c:v>39786</c:v>
                </c:pt>
                <c:pt idx="108">
                  <c:v>39787</c:v>
                </c:pt>
                <c:pt idx="109">
                  <c:v>39790</c:v>
                </c:pt>
                <c:pt idx="110">
                  <c:v>39791</c:v>
                </c:pt>
                <c:pt idx="111">
                  <c:v>39792</c:v>
                </c:pt>
                <c:pt idx="112">
                  <c:v>39793</c:v>
                </c:pt>
                <c:pt idx="113">
                  <c:v>39797</c:v>
                </c:pt>
                <c:pt idx="114">
                  <c:v>39798</c:v>
                </c:pt>
                <c:pt idx="115">
                  <c:v>39799</c:v>
                </c:pt>
                <c:pt idx="116">
                  <c:v>39800</c:v>
                </c:pt>
                <c:pt idx="117">
                  <c:v>39801</c:v>
                </c:pt>
                <c:pt idx="118">
                  <c:v>39804</c:v>
                </c:pt>
                <c:pt idx="119">
                  <c:v>39805</c:v>
                </c:pt>
                <c:pt idx="120">
                  <c:v>39806</c:v>
                </c:pt>
                <c:pt idx="121">
                  <c:v>39808</c:v>
                </c:pt>
                <c:pt idx="122">
                  <c:v>39811</c:v>
                </c:pt>
                <c:pt idx="123">
                  <c:v>39812</c:v>
                </c:pt>
                <c:pt idx="124">
                  <c:v>39813</c:v>
                </c:pt>
                <c:pt idx="125">
                  <c:v>39815</c:v>
                </c:pt>
                <c:pt idx="126">
                  <c:v>39818</c:v>
                </c:pt>
                <c:pt idx="127">
                  <c:v>39819</c:v>
                </c:pt>
                <c:pt idx="128">
                  <c:v>39820</c:v>
                </c:pt>
                <c:pt idx="129">
                  <c:v>39821</c:v>
                </c:pt>
                <c:pt idx="130">
                  <c:v>39822</c:v>
                </c:pt>
                <c:pt idx="131">
                  <c:v>39825</c:v>
                </c:pt>
                <c:pt idx="132">
                  <c:v>39826</c:v>
                </c:pt>
                <c:pt idx="133">
                  <c:v>39827</c:v>
                </c:pt>
                <c:pt idx="134">
                  <c:v>39828</c:v>
                </c:pt>
                <c:pt idx="135">
                  <c:v>39829</c:v>
                </c:pt>
                <c:pt idx="136">
                  <c:v>39832</c:v>
                </c:pt>
                <c:pt idx="137">
                  <c:v>39833</c:v>
                </c:pt>
                <c:pt idx="138">
                  <c:v>39834</c:v>
                </c:pt>
                <c:pt idx="139">
                  <c:v>39835</c:v>
                </c:pt>
                <c:pt idx="140">
                  <c:v>39836</c:v>
                </c:pt>
                <c:pt idx="141">
                  <c:v>39839</c:v>
                </c:pt>
                <c:pt idx="142">
                  <c:v>39840</c:v>
                </c:pt>
                <c:pt idx="143">
                  <c:v>39841</c:v>
                </c:pt>
                <c:pt idx="144">
                  <c:v>39842</c:v>
                </c:pt>
                <c:pt idx="145">
                  <c:v>39843</c:v>
                </c:pt>
                <c:pt idx="146">
                  <c:v>39847</c:v>
                </c:pt>
                <c:pt idx="147">
                  <c:v>39848</c:v>
                </c:pt>
                <c:pt idx="148">
                  <c:v>39849</c:v>
                </c:pt>
                <c:pt idx="149">
                  <c:v>39850</c:v>
                </c:pt>
                <c:pt idx="150">
                  <c:v>39853</c:v>
                </c:pt>
                <c:pt idx="151">
                  <c:v>39854</c:v>
                </c:pt>
                <c:pt idx="152">
                  <c:v>39855</c:v>
                </c:pt>
                <c:pt idx="153">
                  <c:v>39856</c:v>
                </c:pt>
                <c:pt idx="154">
                  <c:v>39857</c:v>
                </c:pt>
                <c:pt idx="155">
                  <c:v>39860</c:v>
                </c:pt>
                <c:pt idx="156">
                  <c:v>39861</c:v>
                </c:pt>
                <c:pt idx="157">
                  <c:v>39862</c:v>
                </c:pt>
                <c:pt idx="158">
                  <c:v>39863</c:v>
                </c:pt>
                <c:pt idx="159">
                  <c:v>39864</c:v>
                </c:pt>
                <c:pt idx="160">
                  <c:v>39867</c:v>
                </c:pt>
                <c:pt idx="161">
                  <c:v>39868</c:v>
                </c:pt>
                <c:pt idx="162">
                  <c:v>39869</c:v>
                </c:pt>
                <c:pt idx="163">
                  <c:v>39870</c:v>
                </c:pt>
                <c:pt idx="164">
                  <c:v>39871</c:v>
                </c:pt>
                <c:pt idx="165">
                  <c:v>39874</c:v>
                </c:pt>
                <c:pt idx="166">
                  <c:v>39875</c:v>
                </c:pt>
                <c:pt idx="167">
                  <c:v>39876</c:v>
                </c:pt>
                <c:pt idx="168">
                  <c:v>39877</c:v>
                </c:pt>
                <c:pt idx="169">
                  <c:v>39878</c:v>
                </c:pt>
                <c:pt idx="170">
                  <c:v>39881</c:v>
                </c:pt>
                <c:pt idx="171">
                  <c:v>39882</c:v>
                </c:pt>
                <c:pt idx="172">
                  <c:v>39883</c:v>
                </c:pt>
                <c:pt idx="173">
                  <c:v>39884</c:v>
                </c:pt>
                <c:pt idx="174">
                  <c:v>39885</c:v>
                </c:pt>
                <c:pt idx="175">
                  <c:v>39889</c:v>
                </c:pt>
                <c:pt idx="176">
                  <c:v>39890</c:v>
                </c:pt>
                <c:pt idx="177">
                  <c:v>39891</c:v>
                </c:pt>
                <c:pt idx="178">
                  <c:v>39892</c:v>
                </c:pt>
                <c:pt idx="179">
                  <c:v>39895</c:v>
                </c:pt>
                <c:pt idx="180">
                  <c:v>39896</c:v>
                </c:pt>
                <c:pt idx="181">
                  <c:v>39897</c:v>
                </c:pt>
                <c:pt idx="182">
                  <c:v>39898</c:v>
                </c:pt>
                <c:pt idx="183">
                  <c:v>39899</c:v>
                </c:pt>
                <c:pt idx="184">
                  <c:v>39902</c:v>
                </c:pt>
                <c:pt idx="185">
                  <c:v>39903</c:v>
                </c:pt>
                <c:pt idx="186">
                  <c:v>39904</c:v>
                </c:pt>
                <c:pt idx="187">
                  <c:v>39905</c:v>
                </c:pt>
                <c:pt idx="188">
                  <c:v>39906</c:v>
                </c:pt>
                <c:pt idx="189">
                  <c:v>39909</c:v>
                </c:pt>
                <c:pt idx="190">
                  <c:v>39910</c:v>
                </c:pt>
                <c:pt idx="191">
                  <c:v>39911</c:v>
                </c:pt>
                <c:pt idx="192">
                  <c:v>39916</c:v>
                </c:pt>
                <c:pt idx="193">
                  <c:v>39917</c:v>
                </c:pt>
                <c:pt idx="194">
                  <c:v>39918</c:v>
                </c:pt>
                <c:pt idx="195">
                  <c:v>39919</c:v>
                </c:pt>
                <c:pt idx="196">
                  <c:v>39920</c:v>
                </c:pt>
                <c:pt idx="197">
                  <c:v>39923</c:v>
                </c:pt>
                <c:pt idx="198">
                  <c:v>39924</c:v>
                </c:pt>
                <c:pt idx="199">
                  <c:v>39925</c:v>
                </c:pt>
                <c:pt idx="200">
                  <c:v>39926</c:v>
                </c:pt>
                <c:pt idx="201">
                  <c:v>39927</c:v>
                </c:pt>
                <c:pt idx="202">
                  <c:v>39930</c:v>
                </c:pt>
                <c:pt idx="203">
                  <c:v>39931</c:v>
                </c:pt>
                <c:pt idx="204">
                  <c:v>39932</c:v>
                </c:pt>
                <c:pt idx="205">
                  <c:v>39933</c:v>
                </c:pt>
                <c:pt idx="206">
                  <c:v>39937</c:v>
                </c:pt>
                <c:pt idx="207">
                  <c:v>39938</c:v>
                </c:pt>
                <c:pt idx="208">
                  <c:v>39939</c:v>
                </c:pt>
                <c:pt idx="209">
                  <c:v>39940</c:v>
                </c:pt>
                <c:pt idx="210">
                  <c:v>39941</c:v>
                </c:pt>
                <c:pt idx="211">
                  <c:v>39944</c:v>
                </c:pt>
                <c:pt idx="212">
                  <c:v>39945</c:v>
                </c:pt>
                <c:pt idx="213">
                  <c:v>39946</c:v>
                </c:pt>
                <c:pt idx="214">
                  <c:v>39947</c:v>
                </c:pt>
                <c:pt idx="215">
                  <c:v>39948</c:v>
                </c:pt>
                <c:pt idx="216">
                  <c:v>39951</c:v>
                </c:pt>
                <c:pt idx="217">
                  <c:v>39952</c:v>
                </c:pt>
                <c:pt idx="218">
                  <c:v>39953</c:v>
                </c:pt>
                <c:pt idx="219">
                  <c:v>39954</c:v>
                </c:pt>
                <c:pt idx="220">
                  <c:v>39955</c:v>
                </c:pt>
                <c:pt idx="221">
                  <c:v>39958</c:v>
                </c:pt>
                <c:pt idx="222">
                  <c:v>39959</c:v>
                </c:pt>
                <c:pt idx="223">
                  <c:v>39960</c:v>
                </c:pt>
                <c:pt idx="224">
                  <c:v>39961</c:v>
                </c:pt>
                <c:pt idx="225">
                  <c:v>39962</c:v>
                </c:pt>
                <c:pt idx="226">
                  <c:v>39965</c:v>
                </c:pt>
                <c:pt idx="227">
                  <c:v>39966</c:v>
                </c:pt>
                <c:pt idx="228">
                  <c:v>39967</c:v>
                </c:pt>
                <c:pt idx="229">
                  <c:v>39968</c:v>
                </c:pt>
                <c:pt idx="230">
                  <c:v>39969</c:v>
                </c:pt>
                <c:pt idx="231">
                  <c:v>39972</c:v>
                </c:pt>
                <c:pt idx="232">
                  <c:v>39973</c:v>
                </c:pt>
                <c:pt idx="233">
                  <c:v>39974</c:v>
                </c:pt>
                <c:pt idx="234">
                  <c:v>39975</c:v>
                </c:pt>
                <c:pt idx="235">
                  <c:v>39976</c:v>
                </c:pt>
                <c:pt idx="236">
                  <c:v>39979</c:v>
                </c:pt>
                <c:pt idx="237">
                  <c:v>39980</c:v>
                </c:pt>
                <c:pt idx="238">
                  <c:v>39981</c:v>
                </c:pt>
                <c:pt idx="239">
                  <c:v>39982</c:v>
                </c:pt>
                <c:pt idx="240">
                  <c:v>39983</c:v>
                </c:pt>
                <c:pt idx="241">
                  <c:v>39986</c:v>
                </c:pt>
                <c:pt idx="242">
                  <c:v>39987</c:v>
                </c:pt>
                <c:pt idx="243">
                  <c:v>39988</c:v>
                </c:pt>
                <c:pt idx="244">
                  <c:v>39989</c:v>
                </c:pt>
                <c:pt idx="245">
                  <c:v>39990</c:v>
                </c:pt>
                <c:pt idx="246">
                  <c:v>39993</c:v>
                </c:pt>
                <c:pt idx="247">
                  <c:v>39994</c:v>
                </c:pt>
                <c:pt idx="248">
                  <c:v>39995</c:v>
                </c:pt>
                <c:pt idx="249">
                  <c:v>39996</c:v>
                </c:pt>
                <c:pt idx="250">
                  <c:v>39997</c:v>
                </c:pt>
                <c:pt idx="251">
                  <c:v>40000</c:v>
                </c:pt>
                <c:pt idx="252">
                  <c:v>40001</c:v>
                </c:pt>
                <c:pt idx="253">
                  <c:v>40002</c:v>
                </c:pt>
                <c:pt idx="254">
                  <c:v>40003</c:v>
                </c:pt>
                <c:pt idx="255">
                  <c:v>40004</c:v>
                </c:pt>
                <c:pt idx="256">
                  <c:v>40007</c:v>
                </c:pt>
                <c:pt idx="257">
                  <c:v>40008</c:v>
                </c:pt>
                <c:pt idx="258">
                  <c:v>40009</c:v>
                </c:pt>
                <c:pt idx="259">
                  <c:v>40010</c:v>
                </c:pt>
                <c:pt idx="260">
                  <c:v>40011</c:v>
                </c:pt>
                <c:pt idx="261">
                  <c:v>40014</c:v>
                </c:pt>
                <c:pt idx="262">
                  <c:v>40015</c:v>
                </c:pt>
                <c:pt idx="263">
                  <c:v>40016</c:v>
                </c:pt>
                <c:pt idx="264">
                  <c:v>40017</c:v>
                </c:pt>
                <c:pt idx="265">
                  <c:v>40018</c:v>
                </c:pt>
                <c:pt idx="266">
                  <c:v>40021</c:v>
                </c:pt>
                <c:pt idx="267">
                  <c:v>40022</c:v>
                </c:pt>
                <c:pt idx="268">
                  <c:v>40023</c:v>
                </c:pt>
                <c:pt idx="269">
                  <c:v>40024</c:v>
                </c:pt>
                <c:pt idx="270">
                  <c:v>40025</c:v>
                </c:pt>
                <c:pt idx="271">
                  <c:v>40028</c:v>
                </c:pt>
                <c:pt idx="272">
                  <c:v>40029</c:v>
                </c:pt>
                <c:pt idx="273">
                  <c:v>40030</c:v>
                </c:pt>
                <c:pt idx="274">
                  <c:v>40031</c:v>
                </c:pt>
                <c:pt idx="275">
                  <c:v>40032</c:v>
                </c:pt>
                <c:pt idx="276">
                  <c:v>40035</c:v>
                </c:pt>
                <c:pt idx="277">
                  <c:v>40036</c:v>
                </c:pt>
                <c:pt idx="278">
                  <c:v>40037</c:v>
                </c:pt>
                <c:pt idx="279">
                  <c:v>40038</c:v>
                </c:pt>
                <c:pt idx="280">
                  <c:v>40039</c:v>
                </c:pt>
                <c:pt idx="281">
                  <c:v>40042</c:v>
                </c:pt>
                <c:pt idx="282">
                  <c:v>40043</c:v>
                </c:pt>
                <c:pt idx="283">
                  <c:v>40044</c:v>
                </c:pt>
                <c:pt idx="284">
                  <c:v>40045</c:v>
                </c:pt>
                <c:pt idx="285">
                  <c:v>40046</c:v>
                </c:pt>
                <c:pt idx="286">
                  <c:v>40049</c:v>
                </c:pt>
                <c:pt idx="287">
                  <c:v>40050</c:v>
                </c:pt>
                <c:pt idx="288">
                  <c:v>40051</c:v>
                </c:pt>
                <c:pt idx="289">
                  <c:v>40052</c:v>
                </c:pt>
                <c:pt idx="290">
                  <c:v>40053</c:v>
                </c:pt>
                <c:pt idx="291">
                  <c:v>40056</c:v>
                </c:pt>
                <c:pt idx="292">
                  <c:v>40057</c:v>
                </c:pt>
                <c:pt idx="293">
                  <c:v>40058</c:v>
                </c:pt>
                <c:pt idx="294">
                  <c:v>40059</c:v>
                </c:pt>
                <c:pt idx="295">
                  <c:v>40060</c:v>
                </c:pt>
                <c:pt idx="296">
                  <c:v>40063</c:v>
                </c:pt>
                <c:pt idx="297">
                  <c:v>40064</c:v>
                </c:pt>
                <c:pt idx="298">
                  <c:v>40065</c:v>
                </c:pt>
                <c:pt idx="299">
                  <c:v>40066</c:v>
                </c:pt>
                <c:pt idx="300">
                  <c:v>40067</c:v>
                </c:pt>
                <c:pt idx="301">
                  <c:v>40070</c:v>
                </c:pt>
                <c:pt idx="302">
                  <c:v>40071</c:v>
                </c:pt>
                <c:pt idx="303">
                  <c:v>40073</c:v>
                </c:pt>
                <c:pt idx="304">
                  <c:v>40074</c:v>
                </c:pt>
                <c:pt idx="305">
                  <c:v>40077</c:v>
                </c:pt>
                <c:pt idx="306">
                  <c:v>40078</c:v>
                </c:pt>
                <c:pt idx="307">
                  <c:v>40079</c:v>
                </c:pt>
                <c:pt idx="308">
                  <c:v>40080</c:v>
                </c:pt>
                <c:pt idx="309">
                  <c:v>40081</c:v>
                </c:pt>
                <c:pt idx="310">
                  <c:v>40084</c:v>
                </c:pt>
                <c:pt idx="311">
                  <c:v>40085</c:v>
                </c:pt>
                <c:pt idx="312">
                  <c:v>40086</c:v>
                </c:pt>
                <c:pt idx="313">
                  <c:v>40087</c:v>
                </c:pt>
                <c:pt idx="314">
                  <c:v>40088</c:v>
                </c:pt>
                <c:pt idx="315">
                  <c:v>40091</c:v>
                </c:pt>
                <c:pt idx="316">
                  <c:v>40092</c:v>
                </c:pt>
                <c:pt idx="317">
                  <c:v>40093</c:v>
                </c:pt>
                <c:pt idx="318">
                  <c:v>40094</c:v>
                </c:pt>
                <c:pt idx="319">
                  <c:v>40095</c:v>
                </c:pt>
                <c:pt idx="320">
                  <c:v>40098</c:v>
                </c:pt>
                <c:pt idx="321">
                  <c:v>40099</c:v>
                </c:pt>
                <c:pt idx="322">
                  <c:v>40100</c:v>
                </c:pt>
                <c:pt idx="323">
                  <c:v>40101</c:v>
                </c:pt>
                <c:pt idx="324">
                  <c:v>40102</c:v>
                </c:pt>
                <c:pt idx="325">
                  <c:v>40105</c:v>
                </c:pt>
                <c:pt idx="326">
                  <c:v>40106</c:v>
                </c:pt>
                <c:pt idx="327">
                  <c:v>40107</c:v>
                </c:pt>
                <c:pt idx="328">
                  <c:v>40108</c:v>
                </c:pt>
                <c:pt idx="329">
                  <c:v>40109</c:v>
                </c:pt>
                <c:pt idx="330">
                  <c:v>40112</c:v>
                </c:pt>
                <c:pt idx="331">
                  <c:v>40113</c:v>
                </c:pt>
                <c:pt idx="332">
                  <c:v>40114</c:v>
                </c:pt>
                <c:pt idx="333">
                  <c:v>40115</c:v>
                </c:pt>
                <c:pt idx="334">
                  <c:v>40116</c:v>
                </c:pt>
                <c:pt idx="335">
                  <c:v>40120</c:v>
                </c:pt>
                <c:pt idx="336">
                  <c:v>40121</c:v>
                </c:pt>
                <c:pt idx="337">
                  <c:v>40122</c:v>
                </c:pt>
                <c:pt idx="338">
                  <c:v>40123</c:v>
                </c:pt>
                <c:pt idx="339">
                  <c:v>40126</c:v>
                </c:pt>
                <c:pt idx="340">
                  <c:v>40127</c:v>
                </c:pt>
                <c:pt idx="341">
                  <c:v>40128</c:v>
                </c:pt>
                <c:pt idx="342">
                  <c:v>40129</c:v>
                </c:pt>
                <c:pt idx="343">
                  <c:v>40130</c:v>
                </c:pt>
                <c:pt idx="344">
                  <c:v>40134</c:v>
                </c:pt>
                <c:pt idx="345">
                  <c:v>40135</c:v>
                </c:pt>
                <c:pt idx="346">
                  <c:v>40136</c:v>
                </c:pt>
                <c:pt idx="347">
                  <c:v>40137</c:v>
                </c:pt>
                <c:pt idx="348">
                  <c:v>40140</c:v>
                </c:pt>
                <c:pt idx="349">
                  <c:v>40141</c:v>
                </c:pt>
                <c:pt idx="350">
                  <c:v>40142</c:v>
                </c:pt>
                <c:pt idx="351">
                  <c:v>40143</c:v>
                </c:pt>
                <c:pt idx="352">
                  <c:v>40144</c:v>
                </c:pt>
                <c:pt idx="353">
                  <c:v>40147</c:v>
                </c:pt>
                <c:pt idx="354">
                  <c:v>40148</c:v>
                </c:pt>
                <c:pt idx="355">
                  <c:v>40149</c:v>
                </c:pt>
                <c:pt idx="356">
                  <c:v>40150</c:v>
                </c:pt>
                <c:pt idx="357">
                  <c:v>40151</c:v>
                </c:pt>
                <c:pt idx="358">
                  <c:v>40154</c:v>
                </c:pt>
                <c:pt idx="359">
                  <c:v>40155</c:v>
                </c:pt>
                <c:pt idx="360">
                  <c:v>40156</c:v>
                </c:pt>
                <c:pt idx="361">
                  <c:v>40157</c:v>
                </c:pt>
                <c:pt idx="362">
                  <c:v>40158</c:v>
                </c:pt>
                <c:pt idx="363">
                  <c:v>40161</c:v>
                </c:pt>
                <c:pt idx="364">
                  <c:v>40162</c:v>
                </c:pt>
                <c:pt idx="365">
                  <c:v>40163</c:v>
                </c:pt>
                <c:pt idx="366">
                  <c:v>40164</c:v>
                </c:pt>
                <c:pt idx="367">
                  <c:v>40165</c:v>
                </c:pt>
                <c:pt idx="368">
                  <c:v>40168</c:v>
                </c:pt>
                <c:pt idx="369">
                  <c:v>40169</c:v>
                </c:pt>
                <c:pt idx="370">
                  <c:v>40170</c:v>
                </c:pt>
                <c:pt idx="371">
                  <c:v>40171</c:v>
                </c:pt>
                <c:pt idx="372">
                  <c:v>40175</c:v>
                </c:pt>
                <c:pt idx="373">
                  <c:v>40176</c:v>
                </c:pt>
                <c:pt idx="374">
                  <c:v>40177</c:v>
                </c:pt>
                <c:pt idx="375">
                  <c:v>40178</c:v>
                </c:pt>
                <c:pt idx="376">
                  <c:v>40182</c:v>
                </c:pt>
                <c:pt idx="377">
                  <c:v>40183</c:v>
                </c:pt>
                <c:pt idx="378">
                  <c:v>40184</c:v>
                </c:pt>
                <c:pt idx="379">
                  <c:v>40185</c:v>
                </c:pt>
                <c:pt idx="380">
                  <c:v>40186</c:v>
                </c:pt>
                <c:pt idx="381">
                  <c:v>40189</c:v>
                </c:pt>
                <c:pt idx="382">
                  <c:v>40190</c:v>
                </c:pt>
                <c:pt idx="383">
                  <c:v>40191</c:v>
                </c:pt>
                <c:pt idx="384">
                  <c:v>40192</c:v>
                </c:pt>
                <c:pt idx="385">
                  <c:v>40193</c:v>
                </c:pt>
                <c:pt idx="386">
                  <c:v>40196</c:v>
                </c:pt>
                <c:pt idx="387">
                  <c:v>40197</c:v>
                </c:pt>
                <c:pt idx="388">
                  <c:v>40198</c:v>
                </c:pt>
                <c:pt idx="389">
                  <c:v>40199</c:v>
                </c:pt>
                <c:pt idx="390">
                  <c:v>40200</c:v>
                </c:pt>
                <c:pt idx="391">
                  <c:v>40203</c:v>
                </c:pt>
                <c:pt idx="392">
                  <c:v>40204</c:v>
                </c:pt>
                <c:pt idx="393">
                  <c:v>40205</c:v>
                </c:pt>
                <c:pt idx="394">
                  <c:v>40206</c:v>
                </c:pt>
                <c:pt idx="395">
                  <c:v>40207</c:v>
                </c:pt>
                <c:pt idx="396">
                  <c:v>40211</c:v>
                </c:pt>
                <c:pt idx="397">
                  <c:v>40212</c:v>
                </c:pt>
                <c:pt idx="398">
                  <c:v>40213</c:v>
                </c:pt>
                <c:pt idx="399">
                  <c:v>40214</c:v>
                </c:pt>
                <c:pt idx="400">
                  <c:v>40217</c:v>
                </c:pt>
                <c:pt idx="401">
                  <c:v>40218</c:v>
                </c:pt>
                <c:pt idx="402">
                  <c:v>40219</c:v>
                </c:pt>
                <c:pt idx="403">
                  <c:v>40220</c:v>
                </c:pt>
                <c:pt idx="404">
                  <c:v>40221</c:v>
                </c:pt>
                <c:pt idx="405">
                  <c:v>40224</c:v>
                </c:pt>
                <c:pt idx="406">
                  <c:v>40225</c:v>
                </c:pt>
                <c:pt idx="407">
                  <c:v>40226</c:v>
                </c:pt>
                <c:pt idx="408">
                  <c:v>40227</c:v>
                </c:pt>
                <c:pt idx="409">
                  <c:v>40228</c:v>
                </c:pt>
                <c:pt idx="410">
                  <c:v>40231</c:v>
                </c:pt>
                <c:pt idx="411">
                  <c:v>40232</c:v>
                </c:pt>
                <c:pt idx="412">
                  <c:v>40233</c:v>
                </c:pt>
                <c:pt idx="413">
                  <c:v>40234</c:v>
                </c:pt>
                <c:pt idx="414">
                  <c:v>40235</c:v>
                </c:pt>
                <c:pt idx="415">
                  <c:v>40238</c:v>
                </c:pt>
                <c:pt idx="416">
                  <c:v>40239</c:v>
                </c:pt>
                <c:pt idx="417">
                  <c:v>40240</c:v>
                </c:pt>
                <c:pt idx="418">
                  <c:v>40241</c:v>
                </c:pt>
                <c:pt idx="419">
                  <c:v>40242</c:v>
                </c:pt>
                <c:pt idx="420">
                  <c:v>40245</c:v>
                </c:pt>
                <c:pt idx="421">
                  <c:v>40246</c:v>
                </c:pt>
                <c:pt idx="422">
                  <c:v>40247</c:v>
                </c:pt>
                <c:pt idx="423">
                  <c:v>40248</c:v>
                </c:pt>
                <c:pt idx="424">
                  <c:v>40249</c:v>
                </c:pt>
                <c:pt idx="425">
                  <c:v>40253</c:v>
                </c:pt>
                <c:pt idx="426">
                  <c:v>40254</c:v>
                </c:pt>
                <c:pt idx="427">
                  <c:v>40255</c:v>
                </c:pt>
                <c:pt idx="428">
                  <c:v>40256</c:v>
                </c:pt>
                <c:pt idx="429">
                  <c:v>40259</c:v>
                </c:pt>
                <c:pt idx="430">
                  <c:v>40260</c:v>
                </c:pt>
                <c:pt idx="431">
                  <c:v>40261</c:v>
                </c:pt>
                <c:pt idx="432">
                  <c:v>40262</c:v>
                </c:pt>
                <c:pt idx="433">
                  <c:v>40263</c:v>
                </c:pt>
                <c:pt idx="434">
                  <c:v>40266</c:v>
                </c:pt>
                <c:pt idx="435">
                  <c:v>40267</c:v>
                </c:pt>
                <c:pt idx="436">
                  <c:v>40268</c:v>
                </c:pt>
                <c:pt idx="437">
                  <c:v>40273</c:v>
                </c:pt>
                <c:pt idx="438">
                  <c:v>40274</c:v>
                </c:pt>
                <c:pt idx="439">
                  <c:v>40275</c:v>
                </c:pt>
                <c:pt idx="440">
                  <c:v>40276</c:v>
                </c:pt>
                <c:pt idx="441">
                  <c:v>40277</c:v>
                </c:pt>
                <c:pt idx="442">
                  <c:v>40280</c:v>
                </c:pt>
                <c:pt idx="443">
                  <c:v>40281</c:v>
                </c:pt>
                <c:pt idx="444">
                  <c:v>40282</c:v>
                </c:pt>
                <c:pt idx="445">
                  <c:v>40283</c:v>
                </c:pt>
                <c:pt idx="446">
                  <c:v>40284</c:v>
                </c:pt>
                <c:pt idx="447">
                  <c:v>40287</c:v>
                </c:pt>
                <c:pt idx="448">
                  <c:v>40288</c:v>
                </c:pt>
                <c:pt idx="449">
                  <c:v>40289</c:v>
                </c:pt>
                <c:pt idx="450">
                  <c:v>40290</c:v>
                </c:pt>
                <c:pt idx="451">
                  <c:v>40291</c:v>
                </c:pt>
                <c:pt idx="452">
                  <c:v>40294</c:v>
                </c:pt>
                <c:pt idx="453">
                  <c:v>40295</c:v>
                </c:pt>
                <c:pt idx="454">
                  <c:v>40296</c:v>
                </c:pt>
                <c:pt idx="455">
                  <c:v>40297</c:v>
                </c:pt>
                <c:pt idx="456">
                  <c:v>40298</c:v>
                </c:pt>
                <c:pt idx="457">
                  <c:v>40301</c:v>
                </c:pt>
                <c:pt idx="458">
                  <c:v>40302</c:v>
                </c:pt>
                <c:pt idx="459">
                  <c:v>40303</c:v>
                </c:pt>
                <c:pt idx="460">
                  <c:v>40304</c:v>
                </c:pt>
                <c:pt idx="461">
                  <c:v>40305</c:v>
                </c:pt>
                <c:pt idx="462">
                  <c:v>40308</c:v>
                </c:pt>
                <c:pt idx="463">
                  <c:v>40309</c:v>
                </c:pt>
                <c:pt idx="464">
                  <c:v>40310</c:v>
                </c:pt>
                <c:pt idx="465">
                  <c:v>40311</c:v>
                </c:pt>
                <c:pt idx="466">
                  <c:v>40312</c:v>
                </c:pt>
                <c:pt idx="467">
                  <c:v>40315</c:v>
                </c:pt>
                <c:pt idx="468">
                  <c:v>40316</c:v>
                </c:pt>
                <c:pt idx="469">
                  <c:v>40317</c:v>
                </c:pt>
                <c:pt idx="470">
                  <c:v>40318</c:v>
                </c:pt>
                <c:pt idx="471">
                  <c:v>40319</c:v>
                </c:pt>
                <c:pt idx="472">
                  <c:v>40322</c:v>
                </c:pt>
                <c:pt idx="473">
                  <c:v>40323</c:v>
                </c:pt>
                <c:pt idx="474">
                  <c:v>40324</c:v>
                </c:pt>
                <c:pt idx="475">
                  <c:v>40325</c:v>
                </c:pt>
                <c:pt idx="476">
                  <c:v>40326</c:v>
                </c:pt>
                <c:pt idx="477">
                  <c:v>40329</c:v>
                </c:pt>
                <c:pt idx="478">
                  <c:v>40330</c:v>
                </c:pt>
                <c:pt idx="479">
                  <c:v>40331</c:v>
                </c:pt>
                <c:pt idx="480">
                  <c:v>40332</c:v>
                </c:pt>
                <c:pt idx="481">
                  <c:v>40333</c:v>
                </c:pt>
                <c:pt idx="482">
                  <c:v>40336</c:v>
                </c:pt>
                <c:pt idx="483">
                  <c:v>40337</c:v>
                </c:pt>
                <c:pt idx="484">
                  <c:v>40338</c:v>
                </c:pt>
                <c:pt idx="485">
                  <c:v>40339</c:v>
                </c:pt>
                <c:pt idx="486">
                  <c:v>40340</c:v>
                </c:pt>
                <c:pt idx="487">
                  <c:v>40343</c:v>
                </c:pt>
                <c:pt idx="488">
                  <c:v>40344</c:v>
                </c:pt>
                <c:pt idx="489">
                  <c:v>40345</c:v>
                </c:pt>
                <c:pt idx="490">
                  <c:v>40346</c:v>
                </c:pt>
                <c:pt idx="491">
                  <c:v>40347</c:v>
                </c:pt>
                <c:pt idx="492">
                  <c:v>40350</c:v>
                </c:pt>
                <c:pt idx="493">
                  <c:v>40351</c:v>
                </c:pt>
                <c:pt idx="494">
                  <c:v>40352</c:v>
                </c:pt>
                <c:pt idx="495">
                  <c:v>40353</c:v>
                </c:pt>
                <c:pt idx="496">
                  <c:v>40354</c:v>
                </c:pt>
                <c:pt idx="497">
                  <c:v>40357</c:v>
                </c:pt>
                <c:pt idx="498">
                  <c:v>40358</c:v>
                </c:pt>
                <c:pt idx="499">
                  <c:v>40359</c:v>
                </c:pt>
                <c:pt idx="500">
                  <c:v>40360</c:v>
                </c:pt>
                <c:pt idx="501">
                  <c:v>40361</c:v>
                </c:pt>
                <c:pt idx="502">
                  <c:v>40362</c:v>
                </c:pt>
                <c:pt idx="503">
                  <c:v>40364</c:v>
                </c:pt>
                <c:pt idx="504">
                  <c:v>40365</c:v>
                </c:pt>
                <c:pt idx="505">
                  <c:v>40366</c:v>
                </c:pt>
                <c:pt idx="506">
                  <c:v>40367</c:v>
                </c:pt>
                <c:pt idx="507">
                  <c:v>40368</c:v>
                </c:pt>
                <c:pt idx="508">
                  <c:v>40371</c:v>
                </c:pt>
                <c:pt idx="509">
                  <c:v>40372</c:v>
                </c:pt>
                <c:pt idx="510">
                  <c:v>40373</c:v>
                </c:pt>
                <c:pt idx="511">
                  <c:v>40374</c:v>
                </c:pt>
                <c:pt idx="512">
                  <c:v>40375</c:v>
                </c:pt>
                <c:pt idx="513">
                  <c:v>40378</c:v>
                </c:pt>
                <c:pt idx="514">
                  <c:v>40379</c:v>
                </c:pt>
                <c:pt idx="515">
                  <c:v>40380</c:v>
                </c:pt>
                <c:pt idx="516">
                  <c:v>40381</c:v>
                </c:pt>
                <c:pt idx="517">
                  <c:v>40382</c:v>
                </c:pt>
                <c:pt idx="518">
                  <c:v>40385</c:v>
                </c:pt>
                <c:pt idx="519">
                  <c:v>40386</c:v>
                </c:pt>
                <c:pt idx="520">
                  <c:v>40387</c:v>
                </c:pt>
                <c:pt idx="521">
                  <c:v>40388</c:v>
                </c:pt>
                <c:pt idx="522">
                  <c:v>40389</c:v>
                </c:pt>
                <c:pt idx="523">
                  <c:v>40392</c:v>
                </c:pt>
                <c:pt idx="524">
                  <c:v>40393</c:v>
                </c:pt>
                <c:pt idx="525">
                  <c:v>40394</c:v>
                </c:pt>
                <c:pt idx="526">
                  <c:v>40395</c:v>
                </c:pt>
                <c:pt idx="527">
                  <c:v>40396</c:v>
                </c:pt>
                <c:pt idx="528">
                  <c:v>40399</c:v>
                </c:pt>
                <c:pt idx="529">
                  <c:v>40400</c:v>
                </c:pt>
                <c:pt idx="530">
                  <c:v>40401</c:v>
                </c:pt>
                <c:pt idx="531">
                  <c:v>40402</c:v>
                </c:pt>
                <c:pt idx="532">
                  <c:v>40403</c:v>
                </c:pt>
                <c:pt idx="533">
                  <c:v>40406</c:v>
                </c:pt>
                <c:pt idx="534">
                  <c:v>40407</c:v>
                </c:pt>
                <c:pt idx="535">
                  <c:v>40408</c:v>
                </c:pt>
                <c:pt idx="536">
                  <c:v>40409</c:v>
                </c:pt>
                <c:pt idx="537">
                  <c:v>40410</c:v>
                </c:pt>
                <c:pt idx="538">
                  <c:v>40413</c:v>
                </c:pt>
                <c:pt idx="539">
                  <c:v>40414</c:v>
                </c:pt>
                <c:pt idx="540">
                  <c:v>40415</c:v>
                </c:pt>
                <c:pt idx="541">
                  <c:v>40416</c:v>
                </c:pt>
                <c:pt idx="542">
                  <c:v>40417</c:v>
                </c:pt>
                <c:pt idx="543">
                  <c:v>40420</c:v>
                </c:pt>
                <c:pt idx="544">
                  <c:v>40421</c:v>
                </c:pt>
                <c:pt idx="545">
                  <c:v>40422</c:v>
                </c:pt>
                <c:pt idx="546">
                  <c:v>40423</c:v>
                </c:pt>
                <c:pt idx="547">
                  <c:v>40424</c:v>
                </c:pt>
                <c:pt idx="548">
                  <c:v>40427</c:v>
                </c:pt>
                <c:pt idx="549">
                  <c:v>40428</c:v>
                </c:pt>
                <c:pt idx="550">
                  <c:v>40429</c:v>
                </c:pt>
                <c:pt idx="551">
                  <c:v>40430</c:v>
                </c:pt>
                <c:pt idx="552">
                  <c:v>40431</c:v>
                </c:pt>
                <c:pt idx="553">
                  <c:v>40434</c:v>
                </c:pt>
                <c:pt idx="554">
                  <c:v>40435</c:v>
                </c:pt>
                <c:pt idx="555">
                  <c:v>40436</c:v>
                </c:pt>
                <c:pt idx="556">
                  <c:v>40441</c:v>
                </c:pt>
                <c:pt idx="557">
                  <c:v>40442</c:v>
                </c:pt>
                <c:pt idx="558">
                  <c:v>40443</c:v>
                </c:pt>
                <c:pt idx="559">
                  <c:v>40444</c:v>
                </c:pt>
                <c:pt idx="560">
                  <c:v>40445</c:v>
                </c:pt>
                <c:pt idx="561">
                  <c:v>40448</c:v>
                </c:pt>
                <c:pt idx="562">
                  <c:v>40449</c:v>
                </c:pt>
                <c:pt idx="563">
                  <c:v>40450</c:v>
                </c:pt>
                <c:pt idx="564">
                  <c:v>40451</c:v>
                </c:pt>
                <c:pt idx="565">
                  <c:v>40452</c:v>
                </c:pt>
                <c:pt idx="566">
                  <c:v>40455</c:v>
                </c:pt>
                <c:pt idx="567">
                  <c:v>40456</c:v>
                </c:pt>
                <c:pt idx="568">
                  <c:v>40457</c:v>
                </c:pt>
                <c:pt idx="569">
                  <c:v>40458</c:v>
                </c:pt>
                <c:pt idx="570">
                  <c:v>40459</c:v>
                </c:pt>
                <c:pt idx="571">
                  <c:v>40462</c:v>
                </c:pt>
                <c:pt idx="572">
                  <c:v>40463</c:v>
                </c:pt>
                <c:pt idx="573">
                  <c:v>40464</c:v>
                </c:pt>
                <c:pt idx="574">
                  <c:v>40465</c:v>
                </c:pt>
                <c:pt idx="575">
                  <c:v>40466</c:v>
                </c:pt>
                <c:pt idx="576">
                  <c:v>40469</c:v>
                </c:pt>
                <c:pt idx="577">
                  <c:v>40470</c:v>
                </c:pt>
                <c:pt idx="578">
                  <c:v>40471</c:v>
                </c:pt>
                <c:pt idx="579">
                  <c:v>40472</c:v>
                </c:pt>
                <c:pt idx="580">
                  <c:v>40473</c:v>
                </c:pt>
                <c:pt idx="581">
                  <c:v>40476</c:v>
                </c:pt>
                <c:pt idx="582">
                  <c:v>40477</c:v>
                </c:pt>
                <c:pt idx="583">
                  <c:v>40478</c:v>
                </c:pt>
                <c:pt idx="584">
                  <c:v>40479</c:v>
                </c:pt>
                <c:pt idx="585">
                  <c:v>40480</c:v>
                </c:pt>
                <c:pt idx="586">
                  <c:v>40483</c:v>
                </c:pt>
                <c:pt idx="587">
                  <c:v>40485</c:v>
                </c:pt>
                <c:pt idx="588">
                  <c:v>40486</c:v>
                </c:pt>
                <c:pt idx="589">
                  <c:v>40487</c:v>
                </c:pt>
                <c:pt idx="590">
                  <c:v>40490</c:v>
                </c:pt>
                <c:pt idx="591">
                  <c:v>40491</c:v>
                </c:pt>
                <c:pt idx="592">
                  <c:v>40492</c:v>
                </c:pt>
                <c:pt idx="593">
                  <c:v>40493</c:v>
                </c:pt>
                <c:pt idx="594">
                  <c:v>40494</c:v>
                </c:pt>
                <c:pt idx="595">
                  <c:v>40498</c:v>
                </c:pt>
                <c:pt idx="596">
                  <c:v>40499</c:v>
                </c:pt>
                <c:pt idx="597">
                  <c:v>40500</c:v>
                </c:pt>
                <c:pt idx="598">
                  <c:v>40501</c:v>
                </c:pt>
                <c:pt idx="599">
                  <c:v>40504</c:v>
                </c:pt>
                <c:pt idx="600">
                  <c:v>40505</c:v>
                </c:pt>
                <c:pt idx="601">
                  <c:v>40506</c:v>
                </c:pt>
                <c:pt idx="602">
                  <c:v>40508</c:v>
                </c:pt>
                <c:pt idx="603">
                  <c:v>40511</c:v>
                </c:pt>
                <c:pt idx="604">
                  <c:v>40512</c:v>
                </c:pt>
                <c:pt idx="605">
                  <c:v>40513</c:v>
                </c:pt>
                <c:pt idx="606">
                  <c:v>40514</c:v>
                </c:pt>
                <c:pt idx="607">
                  <c:v>40515</c:v>
                </c:pt>
                <c:pt idx="608">
                  <c:v>40518</c:v>
                </c:pt>
                <c:pt idx="609">
                  <c:v>40519</c:v>
                </c:pt>
                <c:pt idx="610">
                  <c:v>40520</c:v>
                </c:pt>
                <c:pt idx="611">
                  <c:v>40521</c:v>
                </c:pt>
                <c:pt idx="612">
                  <c:v>40522</c:v>
                </c:pt>
                <c:pt idx="613">
                  <c:v>40525</c:v>
                </c:pt>
                <c:pt idx="614">
                  <c:v>40526</c:v>
                </c:pt>
                <c:pt idx="615">
                  <c:v>40527</c:v>
                </c:pt>
                <c:pt idx="616">
                  <c:v>40528</c:v>
                </c:pt>
                <c:pt idx="617">
                  <c:v>40529</c:v>
                </c:pt>
                <c:pt idx="618">
                  <c:v>40532</c:v>
                </c:pt>
                <c:pt idx="619">
                  <c:v>40533</c:v>
                </c:pt>
                <c:pt idx="620">
                  <c:v>40534</c:v>
                </c:pt>
                <c:pt idx="621">
                  <c:v>40535</c:v>
                </c:pt>
                <c:pt idx="622">
                  <c:v>40536</c:v>
                </c:pt>
                <c:pt idx="623">
                  <c:v>40539</c:v>
                </c:pt>
                <c:pt idx="624">
                  <c:v>40540</c:v>
                </c:pt>
                <c:pt idx="625">
                  <c:v>40541</c:v>
                </c:pt>
                <c:pt idx="626">
                  <c:v>40542</c:v>
                </c:pt>
                <c:pt idx="627">
                  <c:v>40543</c:v>
                </c:pt>
                <c:pt idx="628">
                  <c:v>40546</c:v>
                </c:pt>
                <c:pt idx="629">
                  <c:v>40547</c:v>
                </c:pt>
                <c:pt idx="630">
                  <c:v>40548</c:v>
                </c:pt>
                <c:pt idx="631">
                  <c:v>40549</c:v>
                </c:pt>
                <c:pt idx="632">
                  <c:v>40550</c:v>
                </c:pt>
                <c:pt idx="633">
                  <c:v>40553</c:v>
                </c:pt>
                <c:pt idx="634">
                  <c:v>40554</c:v>
                </c:pt>
                <c:pt idx="635">
                  <c:v>40555</c:v>
                </c:pt>
                <c:pt idx="636">
                  <c:v>40556</c:v>
                </c:pt>
                <c:pt idx="637">
                  <c:v>40557</c:v>
                </c:pt>
                <c:pt idx="638">
                  <c:v>40560</c:v>
                </c:pt>
                <c:pt idx="639">
                  <c:v>40561</c:v>
                </c:pt>
                <c:pt idx="640">
                  <c:v>40562</c:v>
                </c:pt>
                <c:pt idx="641">
                  <c:v>40563</c:v>
                </c:pt>
                <c:pt idx="642">
                  <c:v>40564</c:v>
                </c:pt>
                <c:pt idx="643">
                  <c:v>40567</c:v>
                </c:pt>
                <c:pt idx="644">
                  <c:v>40568</c:v>
                </c:pt>
                <c:pt idx="645">
                  <c:v>40569</c:v>
                </c:pt>
                <c:pt idx="646">
                  <c:v>40570</c:v>
                </c:pt>
                <c:pt idx="647">
                  <c:v>40571</c:v>
                </c:pt>
                <c:pt idx="648">
                  <c:v>40574</c:v>
                </c:pt>
                <c:pt idx="649">
                  <c:v>40575</c:v>
                </c:pt>
                <c:pt idx="650">
                  <c:v>40576</c:v>
                </c:pt>
                <c:pt idx="651">
                  <c:v>40577</c:v>
                </c:pt>
                <c:pt idx="652">
                  <c:v>40578</c:v>
                </c:pt>
                <c:pt idx="653">
                  <c:v>40582</c:v>
                </c:pt>
                <c:pt idx="654">
                  <c:v>40583</c:v>
                </c:pt>
                <c:pt idx="655">
                  <c:v>40584</c:v>
                </c:pt>
                <c:pt idx="656">
                  <c:v>40585</c:v>
                </c:pt>
                <c:pt idx="657">
                  <c:v>40588</c:v>
                </c:pt>
                <c:pt idx="658">
                  <c:v>40589</c:v>
                </c:pt>
                <c:pt idx="659">
                  <c:v>40590</c:v>
                </c:pt>
                <c:pt idx="660">
                  <c:v>40591</c:v>
                </c:pt>
                <c:pt idx="661">
                  <c:v>40592</c:v>
                </c:pt>
                <c:pt idx="662">
                  <c:v>40595</c:v>
                </c:pt>
                <c:pt idx="663">
                  <c:v>40596</c:v>
                </c:pt>
                <c:pt idx="664">
                  <c:v>40597</c:v>
                </c:pt>
                <c:pt idx="665">
                  <c:v>40598</c:v>
                </c:pt>
                <c:pt idx="666">
                  <c:v>40599</c:v>
                </c:pt>
                <c:pt idx="667">
                  <c:v>40602</c:v>
                </c:pt>
                <c:pt idx="668">
                  <c:v>40603</c:v>
                </c:pt>
                <c:pt idx="669">
                  <c:v>40604</c:v>
                </c:pt>
                <c:pt idx="670">
                  <c:v>40605</c:v>
                </c:pt>
                <c:pt idx="671">
                  <c:v>40606</c:v>
                </c:pt>
                <c:pt idx="672">
                  <c:v>40609</c:v>
                </c:pt>
                <c:pt idx="673">
                  <c:v>40610</c:v>
                </c:pt>
                <c:pt idx="674">
                  <c:v>40611</c:v>
                </c:pt>
                <c:pt idx="675">
                  <c:v>40612</c:v>
                </c:pt>
                <c:pt idx="676">
                  <c:v>40613</c:v>
                </c:pt>
                <c:pt idx="677">
                  <c:v>40616</c:v>
                </c:pt>
                <c:pt idx="678">
                  <c:v>40617</c:v>
                </c:pt>
                <c:pt idx="679">
                  <c:v>40618</c:v>
                </c:pt>
                <c:pt idx="680">
                  <c:v>40619</c:v>
                </c:pt>
                <c:pt idx="681">
                  <c:v>40620</c:v>
                </c:pt>
                <c:pt idx="682">
                  <c:v>40624</c:v>
                </c:pt>
                <c:pt idx="683">
                  <c:v>40625</c:v>
                </c:pt>
                <c:pt idx="684">
                  <c:v>40626</c:v>
                </c:pt>
                <c:pt idx="685">
                  <c:v>40627</c:v>
                </c:pt>
                <c:pt idx="686">
                  <c:v>40630</c:v>
                </c:pt>
                <c:pt idx="687">
                  <c:v>40631</c:v>
                </c:pt>
                <c:pt idx="688">
                  <c:v>40632</c:v>
                </c:pt>
                <c:pt idx="689">
                  <c:v>40633</c:v>
                </c:pt>
                <c:pt idx="690">
                  <c:v>40634</c:v>
                </c:pt>
                <c:pt idx="691">
                  <c:v>40637</c:v>
                </c:pt>
                <c:pt idx="692">
                  <c:v>40638</c:v>
                </c:pt>
                <c:pt idx="693">
                  <c:v>40639</c:v>
                </c:pt>
                <c:pt idx="694">
                  <c:v>40640</c:v>
                </c:pt>
                <c:pt idx="695">
                  <c:v>40641</c:v>
                </c:pt>
                <c:pt idx="696">
                  <c:v>40644</c:v>
                </c:pt>
                <c:pt idx="697">
                  <c:v>40645</c:v>
                </c:pt>
                <c:pt idx="698">
                  <c:v>40646</c:v>
                </c:pt>
                <c:pt idx="699">
                  <c:v>40647</c:v>
                </c:pt>
                <c:pt idx="700">
                  <c:v>40648</c:v>
                </c:pt>
                <c:pt idx="701">
                  <c:v>40651</c:v>
                </c:pt>
                <c:pt idx="702">
                  <c:v>40652</c:v>
                </c:pt>
                <c:pt idx="703">
                  <c:v>40653</c:v>
                </c:pt>
                <c:pt idx="704">
                  <c:v>40658</c:v>
                </c:pt>
                <c:pt idx="705">
                  <c:v>40659</c:v>
                </c:pt>
                <c:pt idx="706">
                  <c:v>40660</c:v>
                </c:pt>
                <c:pt idx="707">
                  <c:v>40661</c:v>
                </c:pt>
                <c:pt idx="708">
                  <c:v>40662</c:v>
                </c:pt>
                <c:pt idx="709">
                  <c:v>40665</c:v>
                </c:pt>
                <c:pt idx="710">
                  <c:v>40666</c:v>
                </c:pt>
                <c:pt idx="711">
                  <c:v>40667</c:v>
                </c:pt>
                <c:pt idx="712">
                  <c:v>40668</c:v>
                </c:pt>
                <c:pt idx="713">
                  <c:v>40669</c:v>
                </c:pt>
                <c:pt idx="714">
                  <c:v>40672</c:v>
                </c:pt>
                <c:pt idx="715">
                  <c:v>40673</c:v>
                </c:pt>
                <c:pt idx="716">
                  <c:v>40674</c:v>
                </c:pt>
                <c:pt idx="717">
                  <c:v>40675</c:v>
                </c:pt>
                <c:pt idx="718">
                  <c:v>40676</c:v>
                </c:pt>
                <c:pt idx="719">
                  <c:v>40679</c:v>
                </c:pt>
                <c:pt idx="720">
                  <c:v>40680</c:v>
                </c:pt>
                <c:pt idx="721">
                  <c:v>40681</c:v>
                </c:pt>
                <c:pt idx="722">
                  <c:v>40682</c:v>
                </c:pt>
                <c:pt idx="723">
                  <c:v>40683</c:v>
                </c:pt>
                <c:pt idx="724">
                  <c:v>40686</c:v>
                </c:pt>
                <c:pt idx="725">
                  <c:v>40687</c:v>
                </c:pt>
                <c:pt idx="726">
                  <c:v>40688</c:v>
                </c:pt>
                <c:pt idx="727">
                  <c:v>40689</c:v>
                </c:pt>
                <c:pt idx="728">
                  <c:v>40690</c:v>
                </c:pt>
                <c:pt idx="729">
                  <c:v>40693</c:v>
                </c:pt>
                <c:pt idx="730">
                  <c:v>40694</c:v>
                </c:pt>
                <c:pt idx="731">
                  <c:v>40695</c:v>
                </c:pt>
                <c:pt idx="732">
                  <c:v>40696</c:v>
                </c:pt>
                <c:pt idx="733">
                  <c:v>40697</c:v>
                </c:pt>
                <c:pt idx="734">
                  <c:v>40700</c:v>
                </c:pt>
                <c:pt idx="735">
                  <c:v>40701</c:v>
                </c:pt>
                <c:pt idx="736">
                  <c:v>40702</c:v>
                </c:pt>
                <c:pt idx="737">
                  <c:v>40703</c:v>
                </c:pt>
                <c:pt idx="738">
                  <c:v>40704</c:v>
                </c:pt>
                <c:pt idx="739">
                  <c:v>40707</c:v>
                </c:pt>
                <c:pt idx="740">
                  <c:v>40708</c:v>
                </c:pt>
                <c:pt idx="741">
                  <c:v>40709</c:v>
                </c:pt>
                <c:pt idx="742">
                  <c:v>40710</c:v>
                </c:pt>
                <c:pt idx="743">
                  <c:v>40711</c:v>
                </c:pt>
                <c:pt idx="744">
                  <c:v>40714</c:v>
                </c:pt>
                <c:pt idx="745">
                  <c:v>40715</c:v>
                </c:pt>
                <c:pt idx="746">
                  <c:v>40716</c:v>
                </c:pt>
                <c:pt idx="747">
                  <c:v>40717</c:v>
                </c:pt>
                <c:pt idx="748">
                  <c:v>40718</c:v>
                </c:pt>
                <c:pt idx="749">
                  <c:v>40721</c:v>
                </c:pt>
                <c:pt idx="750">
                  <c:v>40722</c:v>
                </c:pt>
                <c:pt idx="751">
                  <c:v>40723</c:v>
                </c:pt>
                <c:pt idx="752">
                  <c:v>40724</c:v>
                </c:pt>
                <c:pt idx="753">
                  <c:v>40725</c:v>
                </c:pt>
                <c:pt idx="754">
                  <c:v>40728</c:v>
                </c:pt>
                <c:pt idx="755">
                  <c:v>40729</c:v>
                </c:pt>
                <c:pt idx="756">
                  <c:v>40730</c:v>
                </c:pt>
                <c:pt idx="757">
                  <c:v>40731</c:v>
                </c:pt>
                <c:pt idx="758">
                  <c:v>40732</c:v>
                </c:pt>
                <c:pt idx="759">
                  <c:v>40735</c:v>
                </c:pt>
                <c:pt idx="760">
                  <c:v>40736</c:v>
                </c:pt>
                <c:pt idx="761">
                  <c:v>40737</c:v>
                </c:pt>
                <c:pt idx="762">
                  <c:v>40738</c:v>
                </c:pt>
                <c:pt idx="763">
                  <c:v>40739</c:v>
                </c:pt>
                <c:pt idx="764">
                  <c:v>40742</c:v>
                </c:pt>
                <c:pt idx="765">
                  <c:v>40743</c:v>
                </c:pt>
                <c:pt idx="766">
                  <c:v>40744</c:v>
                </c:pt>
                <c:pt idx="767">
                  <c:v>40745</c:v>
                </c:pt>
                <c:pt idx="768">
                  <c:v>40746</c:v>
                </c:pt>
                <c:pt idx="769">
                  <c:v>40749</c:v>
                </c:pt>
                <c:pt idx="770">
                  <c:v>40750</c:v>
                </c:pt>
                <c:pt idx="771">
                  <c:v>40751</c:v>
                </c:pt>
                <c:pt idx="772">
                  <c:v>40752</c:v>
                </c:pt>
                <c:pt idx="773">
                  <c:v>40753</c:v>
                </c:pt>
                <c:pt idx="774">
                  <c:v>40756</c:v>
                </c:pt>
                <c:pt idx="775">
                  <c:v>40757</c:v>
                </c:pt>
                <c:pt idx="776">
                  <c:v>40758</c:v>
                </c:pt>
                <c:pt idx="777">
                  <c:v>40759</c:v>
                </c:pt>
                <c:pt idx="778">
                  <c:v>40760</c:v>
                </c:pt>
                <c:pt idx="779">
                  <c:v>40763</c:v>
                </c:pt>
                <c:pt idx="780">
                  <c:v>40764</c:v>
                </c:pt>
                <c:pt idx="781">
                  <c:v>40765</c:v>
                </c:pt>
                <c:pt idx="782">
                  <c:v>40766</c:v>
                </c:pt>
                <c:pt idx="783">
                  <c:v>40767</c:v>
                </c:pt>
                <c:pt idx="784">
                  <c:v>40770</c:v>
                </c:pt>
                <c:pt idx="785">
                  <c:v>40771</c:v>
                </c:pt>
                <c:pt idx="786">
                  <c:v>40772</c:v>
                </c:pt>
                <c:pt idx="787">
                  <c:v>40773</c:v>
                </c:pt>
                <c:pt idx="788">
                  <c:v>40774</c:v>
                </c:pt>
                <c:pt idx="789">
                  <c:v>40777</c:v>
                </c:pt>
                <c:pt idx="790">
                  <c:v>40778</c:v>
                </c:pt>
                <c:pt idx="791">
                  <c:v>40779</c:v>
                </c:pt>
                <c:pt idx="792">
                  <c:v>40780</c:v>
                </c:pt>
                <c:pt idx="793">
                  <c:v>40781</c:v>
                </c:pt>
                <c:pt idx="794">
                  <c:v>40784</c:v>
                </c:pt>
                <c:pt idx="795">
                  <c:v>40785</c:v>
                </c:pt>
                <c:pt idx="796">
                  <c:v>40786</c:v>
                </c:pt>
                <c:pt idx="797">
                  <c:v>40787</c:v>
                </c:pt>
                <c:pt idx="798">
                  <c:v>40788</c:v>
                </c:pt>
                <c:pt idx="799">
                  <c:v>40791</c:v>
                </c:pt>
                <c:pt idx="800">
                  <c:v>40792</c:v>
                </c:pt>
                <c:pt idx="801">
                  <c:v>40793</c:v>
                </c:pt>
                <c:pt idx="802">
                  <c:v>40794</c:v>
                </c:pt>
                <c:pt idx="803">
                  <c:v>40795</c:v>
                </c:pt>
                <c:pt idx="804">
                  <c:v>40798</c:v>
                </c:pt>
                <c:pt idx="805">
                  <c:v>40799</c:v>
                </c:pt>
                <c:pt idx="806">
                  <c:v>40800</c:v>
                </c:pt>
                <c:pt idx="807">
                  <c:v>40801</c:v>
                </c:pt>
                <c:pt idx="808">
                  <c:v>40805</c:v>
                </c:pt>
                <c:pt idx="809">
                  <c:v>40806</c:v>
                </c:pt>
                <c:pt idx="810">
                  <c:v>40807</c:v>
                </c:pt>
                <c:pt idx="811">
                  <c:v>40808</c:v>
                </c:pt>
                <c:pt idx="812">
                  <c:v>40809</c:v>
                </c:pt>
                <c:pt idx="813">
                  <c:v>40812</c:v>
                </c:pt>
                <c:pt idx="814">
                  <c:v>40813</c:v>
                </c:pt>
                <c:pt idx="815">
                  <c:v>40814</c:v>
                </c:pt>
                <c:pt idx="816">
                  <c:v>40815</c:v>
                </c:pt>
                <c:pt idx="817">
                  <c:v>40816</c:v>
                </c:pt>
                <c:pt idx="818">
                  <c:v>40819</c:v>
                </c:pt>
                <c:pt idx="819">
                  <c:v>40820</c:v>
                </c:pt>
                <c:pt idx="820">
                  <c:v>40821</c:v>
                </c:pt>
                <c:pt idx="821">
                  <c:v>40822</c:v>
                </c:pt>
                <c:pt idx="822">
                  <c:v>40823</c:v>
                </c:pt>
                <c:pt idx="823">
                  <c:v>40826</c:v>
                </c:pt>
                <c:pt idx="824">
                  <c:v>40827</c:v>
                </c:pt>
                <c:pt idx="825">
                  <c:v>40828</c:v>
                </c:pt>
                <c:pt idx="826">
                  <c:v>40829</c:v>
                </c:pt>
                <c:pt idx="827">
                  <c:v>40830</c:v>
                </c:pt>
                <c:pt idx="828">
                  <c:v>40833</c:v>
                </c:pt>
                <c:pt idx="829">
                  <c:v>40834</c:v>
                </c:pt>
                <c:pt idx="830">
                  <c:v>40835</c:v>
                </c:pt>
                <c:pt idx="831">
                  <c:v>40836</c:v>
                </c:pt>
                <c:pt idx="832">
                  <c:v>40837</c:v>
                </c:pt>
                <c:pt idx="833">
                  <c:v>40840</c:v>
                </c:pt>
                <c:pt idx="834">
                  <c:v>40841</c:v>
                </c:pt>
                <c:pt idx="835">
                  <c:v>40842</c:v>
                </c:pt>
                <c:pt idx="836">
                  <c:v>40843</c:v>
                </c:pt>
                <c:pt idx="837">
                  <c:v>40844</c:v>
                </c:pt>
                <c:pt idx="838">
                  <c:v>40847</c:v>
                </c:pt>
                <c:pt idx="839">
                  <c:v>40848</c:v>
                </c:pt>
                <c:pt idx="840">
                  <c:v>40850</c:v>
                </c:pt>
                <c:pt idx="841">
                  <c:v>40851</c:v>
                </c:pt>
                <c:pt idx="842">
                  <c:v>40854</c:v>
                </c:pt>
                <c:pt idx="843">
                  <c:v>40855</c:v>
                </c:pt>
                <c:pt idx="844">
                  <c:v>40856</c:v>
                </c:pt>
                <c:pt idx="845">
                  <c:v>40857</c:v>
                </c:pt>
                <c:pt idx="846">
                  <c:v>40858</c:v>
                </c:pt>
                <c:pt idx="847">
                  <c:v>40861</c:v>
                </c:pt>
                <c:pt idx="848">
                  <c:v>40862</c:v>
                </c:pt>
                <c:pt idx="849">
                  <c:v>40863</c:v>
                </c:pt>
                <c:pt idx="850">
                  <c:v>40864</c:v>
                </c:pt>
                <c:pt idx="851">
                  <c:v>40865</c:v>
                </c:pt>
                <c:pt idx="852">
                  <c:v>40869</c:v>
                </c:pt>
                <c:pt idx="853">
                  <c:v>40870</c:v>
                </c:pt>
                <c:pt idx="854">
                  <c:v>40871</c:v>
                </c:pt>
                <c:pt idx="855">
                  <c:v>40872</c:v>
                </c:pt>
                <c:pt idx="856">
                  <c:v>40875</c:v>
                </c:pt>
                <c:pt idx="857">
                  <c:v>40876</c:v>
                </c:pt>
                <c:pt idx="858">
                  <c:v>40877</c:v>
                </c:pt>
                <c:pt idx="859">
                  <c:v>40878</c:v>
                </c:pt>
                <c:pt idx="860">
                  <c:v>40879</c:v>
                </c:pt>
                <c:pt idx="861">
                  <c:v>40882</c:v>
                </c:pt>
                <c:pt idx="862">
                  <c:v>40883</c:v>
                </c:pt>
                <c:pt idx="863">
                  <c:v>40884</c:v>
                </c:pt>
                <c:pt idx="864">
                  <c:v>40885</c:v>
                </c:pt>
                <c:pt idx="865">
                  <c:v>40886</c:v>
                </c:pt>
                <c:pt idx="866">
                  <c:v>40890</c:v>
                </c:pt>
                <c:pt idx="867">
                  <c:v>40891</c:v>
                </c:pt>
                <c:pt idx="868">
                  <c:v>40892</c:v>
                </c:pt>
                <c:pt idx="869">
                  <c:v>40893</c:v>
                </c:pt>
                <c:pt idx="870">
                  <c:v>40896</c:v>
                </c:pt>
                <c:pt idx="871">
                  <c:v>40897</c:v>
                </c:pt>
                <c:pt idx="872">
                  <c:v>40898</c:v>
                </c:pt>
                <c:pt idx="873">
                  <c:v>40899</c:v>
                </c:pt>
                <c:pt idx="874">
                  <c:v>40900</c:v>
                </c:pt>
                <c:pt idx="875">
                  <c:v>40903</c:v>
                </c:pt>
                <c:pt idx="876">
                  <c:v>40904</c:v>
                </c:pt>
                <c:pt idx="877">
                  <c:v>40905</c:v>
                </c:pt>
                <c:pt idx="878">
                  <c:v>40906</c:v>
                </c:pt>
                <c:pt idx="879">
                  <c:v>40907</c:v>
                </c:pt>
                <c:pt idx="880">
                  <c:v>40910</c:v>
                </c:pt>
                <c:pt idx="881">
                  <c:v>40911</c:v>
                </c:pt>
                <c:pt idx="882">
                  <c:v>40912</c:v>
                </c:pt>
                <c:pt idx="883">
                  <c:v>40913</c:v>
                </c:pt>
                <c:pt idx="884">
                  <c:v>40914</c:v>
                </c:pt>
                <c:pt idx="885">
                  <c:v>40917</c:v>
                </c:pt>
                <c:pt idx="886">
                  <c:v>40918</c:v>
                </c:pt>
                <c:pt idx="887">
                  <c:v>40919</c:v>
                </c:pt>
                <c:pt idx="888">
                  <c:v>40920</c:v>
                </c:pt>
                <c:pt idx="889">
                  <c:v>40921</c:v>
                </c:pt>
                <c:pt idx="890">
                  <c:v>40924</c:v>
                </c:pt>
                <c:pt idx="891">
                  <c:v>40925</c:v>
                </c:pt>
                <c:pt idx="892">
                  <c:v>40926</c:v>
                </c:pt>
                <c:pt idx="893">
                  <c:v>40927</c:v>
                </c:pt>
                <c:pt idx="894">
                  <c:v>40928</c:v>
                </c:pt>
                <c:pt idx="895">
                  <c:v>40931</c:v>
                </c:pt>
                <c:pt idx="896">
                  <c:v>40932</c:v>
                </c:pt>
                <c:pt idx="897">
                  <c:v>40933</c:v>
                </c:pt>
                <c:pt idx="898">
                  <c:v>40934</c:v>
                </c:pt>
                <c:pt idx="899">
                  <c:v>40935</c:v>
                </c:pt>
                <c:pt idx="900">
                  <c:v>40938</c:v>
                </c:pt>
                <c:pt idx="901">
                  <c:v>40939</c:v>
                </c:pt>
                <c:pt idx="902">
                  <c:v>40940</c:v>
                </c:pt>
                <c:pt idx="903">
                  <c:v>40941</c:v>
                </c:pt>
                <c:pt idx="904">
                  <c:v>40942</c:v>
                </c:pt>
                <c:pt idx="905">
                  <c:v>40946</c:v>
                </c:pt>
                <c:pt idx="906">
                  <c:v>40947</c:v>
                </c:pt>
                <c:pt idx="907">
                  <c:v>40948</c:v>
                </c:pt>
                <c:pt idx="908">
                  <c:v>40949</c:v>
                </c:pt>
                <c:pt idx="909">
                  <c:v>40952</c:v>
                </c:pt>
                <c:pt idx="910">
                  <c:v>40953</c:v>
                </c:pt>
                <c:pt idx="911">
                  <c:v>40954</c:v>
                </c:pt>
                <c:pt idx="912">
                  <c:v>40955</c:v>
                </c:pt>
                <c:pt idx="913">
                  <c:v>40956</c:v>
                </c:pt>
                <c:pt idx="914">
                  <c:v>40959</c:v>
                </c:pt>
                <c:pt idx="915">
                  <c:v>40960</c:v>
                </c:pt>
                <c:pt idx="916">
                  <c:v>40961</c:v>
                </c:pt>
                <c:pt idx="917">
                  <c:v>40962</c:v>
                </c:pt>
                <c:pt idx="918">
                  <c:v>40963</c:v>
                </c:pt>
                <c:pt idx="919">
                  <c:v>40966</c:v>
                </c:pt>
                <c:pt idx="920">
                  <c:v>40967</c:v>
                </c:pt>
                <c:pt idx="921">
                  <c:v>40968</c:v>
                </c:pt>
                <c:pt idx="922">
                  <c:v>40969</c:v>
                </c:pt>
                <c:pt idx="923">
                  <c:v>40970</c:v>
                </c:pt>
                <c:pt idx="924">
                  <c:v>40973</c:v>
                </c:pt>
                <c:pt idx="925">
                  <c:v>40974</c:v>
                </c:pt>
                <c:pt idx="926">
                  <c:v>40975</c:v>
                </c:pt>
                <c:pt idx="927">
                  <c:v>40976</c:v>
                </c:pt>
                <c:pt idx="928">
                  <c:v>40977</c:v>
                </c:pt>
                <c:pt idx="929">
                  <c:v>40980</c:v>
                </c:pt>
                <c:pt idx="930">
                  <c:v>40981</c:v>
                </c:pt>
                <c:pt idx="931">
                  <c:v>40982</c:v>
                </c:pt>
                <c:pt idx="932">
                  <c:v>40983</c:v>
                </c:pt>
                <c:pt idx="933">
                  <c:v>40984</c:v>
                </c:pt>
                <c:pt idx="934">
                  <c:v>40988</c:v>
                </c:pt>
                <c:pt idx="935">
                  <c:v>40989</c:v>
                </c:pt>
                <c:pt idx="936">
                  <c:v>40990</c:v>
                </c:pt>
                <c:pt idx="937">
                  <c:v>40991</c:v>
                </c:pt>
                <c:pt idx="938">
                  <c:v>40994</c:v>
                </c:pt>
                <c:pt idx="939">
                  <c:v>40995</c:v>
                </c:pt>
                <c:pt idx="940">
                  <c:v>40996</c:v>
                </c:pt>
                <c:pt idx="941">
                  <c:v>40997</c:v>
                </c:pt>
                <c:pt idx="942">
                  <c:v>40998</c:v>
                </c:pt>
                <c:pt idx="943">
                  <c:v>41001</c:v>
                </c:pt>
                <c:pt idx="944">
                  <c:v>41002</c:v>
                </c:pt>
                <c:pt idx="945">
                  <c:v>41003</c:v>
                </c:pt>
                <c:pt idx="946">
                  <c:v>41008</c:v>
                </c:pt>
                <c:pt idx="947">
                  <c:v>41009</c:v>
                </c:pt>
                <c:pt idx="948">
                  <c:v>41010</c:v>
                </c:pt>
                <c:pt idx="949">
                  <c:v>41011</c:v>
                </c:pt>
                <c:pt idx="950">
                  <c:v>41012</c:v>
                </c:pt>
                <c:pt idx="951">
                  <c:v>41015</c:v>
                </c:pt>
                <c:pt idx="952">
                  <c:v>41016</c:v>
                </c:pt>
                <c:pt idx="953">
                  <c:v>41017</c:v>
                </c:pt>
                <c:pt idx="954">
                  <c:v>41018</c:v>
                </c:pt>
                <c:pt idx="955">
                  <c:v>41019</c:v>
                </c:pt>
                <c:pt idx="956">
                  <c:v>41022</c:v>
                </c:pt>
                <c:pt idx="957">
                  <c:v>41023</c:v>
                </c:pt>
                <c:pt idx="958">
                  <c:v>41024</c:v>
                </c:pt>
                <c:pt idx="959">
                  <c:v>41025</c:v>
                </c:pt>
                <c:pt idx="960">
                  <c:v>41026</c:v>
                </c:pt>
                <c:pt idx="961">
                  <c:v>41029</c:v>
                </c:pt>
                <c:pt idx="962">
                  <c:v>41031</c:v>
                </c:pt>
                <c:pt idx="963">
                  <c:v>41032</c:v>
                </c:pt>
                <c:pt idx="964">
                  <c:v>41033</c:v>
                </c:pt>
                <c:pt idx="965">
                  <c:v>41036</c:v>
                </c:pt>
                <c:pt idx="966">
                  <c:v>41037</c:v>
                </c:pt>
                <c:pt idx="967">
                  <c:v>41038</c:v>
                </c:pt>
                <c:pt idx="968">
                  <c:v>41039</c:v>
                </c:pt>
                <c:pt idx="969">
                  <c:v>41040</c:v>
                </c:pt>
                <c:pt idx="970">
                  <c:v>41043</c:v>
                </c:pt>
                <c:pt idx="971">
                  <c:v>41044</c:v>
                </c:pt>
                <c:pt idx="972">
                  <c:v>41045</c:v>
                </c:pt>
                <c:pt idx="973">
                  <c:v>41046</c:v>
                </c:pt>
                <c:pt idx="974">
                  <c:v>41047</c:v>
                </c:pt>
                <c:pt idx="975">
                  <c:v>41050</c:v>
                </c:pt>
                <c:pt idx="976">
                  <c:v>41051</c:v>
                </c:pt>
                <c:pt idx="977">
                  <c:v>41052</c:v>
                </c:pt>
                <c:pt idx="978">
                  <c:v>41053</c:v>
                </c:pt>
                <c:pt idx="979">
                  <c:v>41054</c:v>
                </c:pt>
                <c:pt idx="980">
                  <c:v>41057</c:v>
                </c:pt>
                <c:pt idx="981">
                  <c:v>41058</c:v>
                </c:pt>
                <c:pt idx="982">
                  <c:v>41059</c:v>
                </c:pt>
                <c:pt idx="983">
                  <c:v>41060</c:v>
                </c:pt>
                <c:pt idx="984">
                  <c:v>41061</c:v>
                </c:pt>
                <c:pt idx="985">
                  <c:v>41064</c:v>
                </c:pt>
                <c:pt idx="986">
                  <c:v>41065</c:v>
                </c:pt>
                <c:pt idx="987">
                  <c:v>41066</c:v>
                </c:pt>
                <c:pt idx="988">
                  <c:v>41067</c:v>
                </c:pt>
                <c:pt idx="989">
                  <c:v>41068</c:v>
                </c:pt>
                <c:pt idx="990">
                  <c:v>41071</c:v>
                </c:pt>
                <c:pt idx="991">
                  <c:v>41072</c:v>
                </c:pt>
                <c:pt idx="992">
                  <c:v>41073</c:v>
                </c:pt>
                <c:pt idx="993">
                  <c:v>41074</c:v>
                </c:pt>
                <c:pt idx="994">
                  <c:v>41075</c:v>
                </c:pt>
                <c:pt idx="995">
                  <c:v>41078</c:v>
                </c:pt>
                <c:pt idx="996">
                  <c:v>41079</c:v>
                </c:pt>
                <c:pt idx="997">
                  <c:v>41080</c:v>
                </c:pt>
                <c:pt idx="998">
                  <c:v>41081</c:v>
                </c:pt>
                <c:pt idx="999">
                  <c:v>41082</c:v>
                </c:pt>
                <c:pt idx="1000">
                  <c:v>41085</c:v>
                </c:pt>
                <c:pt idx="1001">
                  <c:v>41086</c:v>
                </c:pt>
                <c:pt idx="1002">
                  <c:v>41087</c:v>
                </c:pt>
                <c:pt idx="1003">
                  <c:v>41088</c:v>
                </c:pt>
                <c:pt idx="1004">
                  <c:v>41089</c:v>
                </c:pt>
                <c:pt idx="1005">
                  <c:v>41092</c:v>
                </c:pt>
                <c:pt idx="1006">
                  <c:v>41093</c:v>
                </c:pt>
                <c:pt idx="1007">
                  <c:v>41094</c:v>
                </c:pt>
                <c:pt idx="1008">
                  <c:v>41095</c:v>
                </c:pt>
                <c:pt idx="1009">
                  <c:v>41096</c:v>
                </c:pt>
                <c:pt idx="1010">
                  <c:v>41099</c:v>
                </c:pt>
                <c:pt idx="1011">
                  <c:v>41100</c:v>
                </c:pt>
                <c:pt idx="1012">
                  <c:v>41101</c:v>
                </c:pt>
                <c:pt idx="1013">
                  <c:v>41102</c:v>
                </c:pt>
                <c:pt idx="1014">
                  <c:v>41103</c:v>
                </c:pt>
                <c:pt idx="1015">
                  <c:v>41106</c:v>
                </c:pt>
                <c:pt idx="1016">
                  <c:v>41107</c:v>
                </c:pt>
                <c:pt idx="1017">
                  <c:v>41108</c:v>
                </c:pt>
                <c:pt idx="1018">
                  <c:v>41109</c:v>
                </c:pt>
                <c:pt idx="1019">
                  <c:v>41110</c:v>
                </c:pt>
                <c:pt idx="1020">
                  <c:v>41113</c:v>
                </c:pt>
                <c:pt idx="1021">
                  <c:v>41114</c:v>
                </c:pt>
                <c:pt idx="1022">
                  <c:v>41115</c:v>
                </c:pt>
                <c:pt idx="1023">
                  <c:v>41116</c:v>
                </c:pt>
                <c:pt idx="1024">
                  <c:v>41117</c:v>
                </c:pt>
                <c:pt idx="1025">
                  <c:v>41120</c:v>
                </c:pt>
                <c:pt idx="1026">
                  <c:v>41121</c:v>
                </c:pt>
                <c:pt idx="1027">
                  <c:v>41122</c:v>
                </c:pt>
                <c:pt idx="1028">
                  <c:v>41123</c:v>
                </c:pt>
                <c:pt idx="1029">
                  <c:v>41124</c:v>
                </c:pt>
                <c:pt idx="1030">
                  <c:v>41127</c:v>
                </c:pt>
                <c:pt idx="1031">
                  <c:v>41128</c:v>
                </c:pt>
                <c:pt idx="1032">
                  <c:v>41129</c:v>
                </c:pt>
                <c:pt idx="1033">
                  <c:v>41130</c:v>
                </c:pt>
                <c:pt idx="1034">
                  <c:v>41131</c:v>
                </c:pt>
                <c:pt idx="1035">
                  <c:v>41134</c:v>
                </c:pt>
                <c:pt idx="1036">
                  <c:v>41135</c:v>
                </c:pt>
                <c:pt idx="1037">
                  <c:v>41136</c:v>
                </c:pt>
                <c:pt idx="1038">
                  <c:v>41137</c:v>
                </c:pt>
                <c:pt idx="1039">
                  <c:v>41138</c:v>
                </c:pt>
                <c:pt idx="1040">
                  <c:v>41141</c:v>
                </c:pt>
                <c:pt idx="1041">
                  <c:v>41142</c:v>
                </c:pt>
                <c:pt idx="1042">
                  <c:v>41143</c:v>
                </c:pt>
                <c:pt idx="1043">
                  <c:v>41144</c:v>
                </c:pt>
                <c:pt idx="1044">
                  <c:v>41145</c:v>
                </c:pt>
                <c:pt idx="1045">
                  <c:v>41148</c:v>
                </c:pt>
                <c:pt idx="1046">
                  <c:v>41149</c:v>
                </c:pt>
                <c:pt idx="1047">
                  <c:v>41150</c:v>
                </c:pt>
                <c:pt idx="1048">
                  <c:v>41151</c:v>
                </c:pt>
                <c:pt idx="1049">
                  <c:v>41152</c:v>
                </c:pt>
                <c:pt idx="1050">
                  <c:v>41155</c:v>
                </c:pt>
                <c:pt idx="1051">
                  <c:v>41156</c:v>
                </c:pt>
                <c:pt idx="1052">
                  <c:v>41157</c:v>
                </c:pt>
                <c:pt idx="1053">
                  <c:v>41158</c:v>
                </c:pt>
                <c:pt idx="1054">
                  <c:v>41159</c:v>
                </c:pt>
                <c:pt idx="1055">
                  <c:v>41162</c:v>
                </c:pt>
                <c:pt idx="1056">
                  <c:v>41163</c:v>
                </c:pt>
                <c:pt idx="1057">
                  <c:v>41164</c:v>
                </c:pt>
                <c:pt idx="1058">
                  <c:v>41165</c:v>
                </c:pt>
                <c:pt idx="1059">
                  <c:v>41166</c:v>
                </c:pt>
                <c:pt idx="1060">
                  <c:v>41169</c:v>
                </c:pt>
                <c:pt idx="1061">
                  <c:v>41170</c:v>
                </c:pt>
                <c:pt idx="1062">
                  <c:v>41171</c:v>
                </c:pt>
                <c:pt idx="1063">
                  <c:v>41172</c:v>
                </c:pt>
                <c:pt idx="1064">
                  <c:v>41173</c:v>
                </c:pt>
                <c:pt idx="1065">
                  <c:v>41176</c:v>
                </c:pt>
                <c:pt idx="1066">
                  <c:v>41177</c:v>
                </c:pt>
                <c:pt idx="1067">
                  <c:v>41178</c:v>
                </c:pt>
                <c:pt idx="1068">
                  <c:v>41179</c:v>
                </c:pt>
                <c:pt idx="1069">
                  <c:v>41180</c:v>
                </c:pt>
                <c:pt idx="1070">
                  <c:v>41183</c:v>
                </c:pt>
                <c:pt idx="1071">
                  <c:v>41184</c:v>
                </c:pt>
                <c:pt idx="1072">
                  <c:v>41185</c:v>
                </c:pt>
                <c:pt idx="1073">
                  <c:v>41186</c:v>
                </c:pt>
                <c:pt idx="1074">
                  <c:v>41187</c:v>
                </c:pt>
                <c:pt idx="1075">
                  <c:v>41190</c:v>
                </c:pt>
                <c:pt idx="1076">
                  <c:v>41191</c:v>
                </c:pt>
                <c:pt idx="1077">
                  <c:v>41192</c:v>
                </c:pt>
                <c:pt idx="1078">
                  <c:v>41193</c:v>
                </c:pt>
                <c:pt idx="1079">
                  <c:v>41194</c:v>
                </c:pt>
                <c:pt idx="1080">
                  <c:v>41197</c:v>
                </c:pt>
                <c:pt idx="1081">
                  <c:v>41198</c:v>
                </c:pt>
                <c:pt idx="1082">
                  <c:v>41199</c:v>
                </c:pt>
                <c:pt idx="1083">
                  <c:v>41200</c:v>
                </c:pt>
                <c:pt idx="1084">
                  <c:v>41201</c:v>
                </c:pt>
                <c:pt idx="1085">
                  <c:v>41204</c:v>
                </c:pt>
                <c:pt idx="1086">
                  <c:v>41205</c:v>
                </c:pt>
                <c:pt idx="1087">
                  <c:v>41206</c:v>
                </c:pt>
                <c:pt idx="1088">
                  <c:v>41207</c:v>
                </c:pt>
                <c:pt idx="1089">
                  <c:v>41208</c:v>
                </c:pt>
                <c:pt idx="1090">
                  <c:v>41211</c:v>
                </c:pt>
                <c:pt idx="1091">
                  <c:v>41212</c:v>
                </c:pt>
                <c:pt idx="1092">
                  <c:v>41213</c:v>
                </c:pt>
                <c:pt idx="1093">
                  <c:v>41214</c:v>
                </c:pt>
                <c:pt idx="1094">
                  <c:v>41218</c:v>
                </c:pt>
                <c:pt idx="1095">
                  <c:v>41219</c:v>
                </c:pt>
                <c:pt idx="1096">
                  <c:v>41220</c:v>
                </c:pt>
                <c:pt idx="1097">
                  <c:v>41221</c:v>
                </c:pt>
                <c:pt idx="1098">
                  <c:v>41222</c:v>
                </c:pt>
                <c:pt idx="1099">
                  <c:v>41225</c:v>
                </c:pt>
                <c:pt idx="1100">
                  <c:v>41226</c:v>
                </c:pt>
                <c:pt idx="1101">
                  <c:v>41227</c:v>
                </c:pt>
                <c:pt idx="1102">
                  <c:v>41228</c:v>
                </c:pt>
                <c:pt idx="1103">
                  <c:v>41229</c:v>
                </c:pt>
                <c:pt idx="1104">
                  <c:v>41233</c:v>
                </c:pt>
                <c:pt idx="1105">
                  <c:v>41234</c:v>
                </c:pt>
                <c:pt idx="1106">
                  <c:v>41235</c:v>
                </c:pt>
                <c:pt idx="1107">
                  <c:v>41236</c:v>
                </c:pt>
                <c:pt idx="1108">
                  <c:v>41239</c:v>
                </c:pt>
                <c:pt idx="1109">
                  <c:v>41240</c:v>
                </c:pt>
                <c:pt idx="1110">
                  <c:v>41241</c:v>
                </c:pt>
                <c:pt idx="1111">
                  <c:v>41242</c:v>
                </c:pt>
                <c:pt idx="1112">
                  <c:v>41243</c:v>
                </c:pt>
                <c:pt idx="1113">
                  <c:v>41246</c:v>
                </c:pt>
                <c:pt idx="1114">
                  <c:v>41247</c:v>
                </c:pt>
                <c:pt idx="1115">
                  <c:v>41248</c:v>
                </c:pt>
                <c:pt idx="1116">
                  <c:v>41249</c:v>
                </c:pt>
                <c:pt idx="1117">
                  <c:v>41250</c:v>
                </c:pt>
                <c:pt idx="1118">
                  <c:v>41253</c:v>
                </c:pt>
                <c:pt idx="1119">
                  <c:v>41254</c:v>
                </c:pt>
                <c:pt idx="1120">
                  <c:v>41256</c:v>
                </c:pt>
                <c:pt idx="1121">
                  <c:v>41257</c:v>
                </c:pt>
                <c:pt idx="1122">
                  <c:v>41260</c:v>
                </c:pt>
                <c:pt idx="1123">
                  <c:v>41261</c:v>
                </c:pt>
                <c:pt idx="1124">
                  <c:v>41262</c:v>
                </c:pt>
                <c:pt idx="1125">
                  <c:v>41263</c:v>
                </c:pt>
                <c:pt idx="1126">
                  <c:v>41264</c:v>
                </c:pt>
                <c:pt idx="1127">
                  <c:v>41267</c:v>
                </c:pt>
                <c:pt idx="1128">
                  <c:v>41269</c:v>
                </c:pt>
                <c:pt idx="1129">
                  <c:v>41270</c:v>
                </c:pt>
                <c:pt idx="1130">
                  <c:v>41271</c:v>
                </c:pt>
                <c:pt idx="1131">
                  <c:v>41274</c:v>
                </c:pt>
                <c:pt idx="1132">
                  <c:v>41276</c:v>
                </c:pt>
                <c:pt idx="1133">
                  <c:v>41277</c:v>
                </c:pt>
                <c:pt idx="1134">
                  <c:v>41278</c:v>
                </c:pt>
                <c:pt idx="1135">
                  <c:v>41281</c:v>
                </c:pt>
                <c:pt idx="1136">
                  <c:v>41282</c:v>
                </c:pt>
                <c:pt idx="1137">
                  <c:v>41283</c:v>
                </c:pt>
                <c:pt idx="1138">
                  <c:v>41284</c:v>
                </c:pt>
                <c:pt idx="1139">
                  <c:v>41285</c:v>
                </c:pt>
                <c:pt idx="1140">
                  <c:v>41288</c:v>
                </c:pt>
                <c:pt idx="1141">
                  <c:v>41289</c:v>
                </c:pt>
                <c:pt idx="1142">
                  <c:v>41290</c:v>
                </c:pt>
                <c:pt idx="1143">
                  <c:v>41291</c:v>
                </c:pt>
                <c:pt idx="1144">
                  <c:v>41292</c:v>
                </c:pt>
                <c:pt idx="1145">
                  <c:v>41295</c:v>
                </c:pt>
                <c:pt idx="1146">
                  <c:v>41296</c:v>
                </c:pt>
                <c:pt idx="1147">
                  <c:v>41297</c:v>
                </c:pt>
                <c:pt idx="1148">
                  <c:v>41298</c:v>
                </c:pt>
                <c:pt idx="1149">
                  <c:v>41299</c:v>
                </c:pt>
                <c:pt idx="1150">
                  <c:v>41302</c:v>
                </c:pt>
                <c:pt idx="1151">
                  <c:v>41303</c:v>
                </c:pt>
                <c:pt idx="1152">
                  <c:v>41304</c:v>
                </c:pt>
                <c:pt idx="1153">
                  <c:v>41305</c:v>
                </c:pt>
                <c:pt idx="1154">
                  <c:v>41306</c:v>
                </c:pt>
                <c:pt idx="1155">
                  <c:v>41310</c:v>
                </c:pt>
                <c:pt idx="1156">
                  <c:v>41311</c:v>
                </c:pt>
                <c:pt idx="1157">
                  <c:v>41312</c:v>
                </c:pt>
                <c:pt idx="1158">
                  <c:v>41313</c:v>
                </c:pt>
                <c:pt idx="1159">
                  <c:v>41316</c:v>
                </c:pt>
                <c:pt idx="1160">
                  <c:v>41317</c:v>
                </c:pt>
                <c:pt idx="1161">
                  <c:v>41318</c:v>
                </c:pt>
                <c:pt idx="1162">
                  <c:v>41319</c:v>
                </c:pt>
                <c:pt idx="1163">
                  <c:v>41320</c:v>
                </c:pt>
                <c:pt idx="1164">
                  <c:v>41323</c:v>
                </c:pt>
                <c:pt idx="1165">
                  <c:v>41324</c:v>
                </c:pt>
                <c:pt idx="1166">
                  <c:v>41325</c:v>
                </c:pt>
                <c:pt idx="1167">
                  <c:v>41326</c:v>
                </c:pt>
                <c:pt idx="1168">
                  <c:v>41327</c:v>
                </c:pt>
                <c:pt idx="1169">
                  <c:v>41330</c:v>
                </c:pt>
                <c:pt idx="1170">
                  <c:v>41331</c:v>
                </c:pt>
                <c:pt idx="1171">
                  <c:v>41332</c:v>
                </c:pt>
                <c:pt idx="1172">
                  <c:v>41333</c:v>
                </c:pt>
                <c:pt idx="1173">
                  <c:v>41334</c:v>
                </c:pt>
                <c:pt idx="1174">
                  <c:v>41337</c:v>
                </c:pt>
                <c:pt idx="1175">
                  <c:v>41338</c:v>
                </c:pt>
                <c:pt idx="1176">
                  <c:v>41339</c:v>
                </c:pt>
                <c:pt idx="1177">
                  <c:v>41340</c:v>
                </c:pt>
                <c:pt idx="1178">
                  <c:v>41341</c:v>
                </c:pt>
                <c:pt idx="1179">
                  <c:v>41344</c:v>
                </c:pt>
                <c:pt idx="1180">
                  <c:v>41345</c:v>
                </c:pt>
                <c:pt idx="1181">
                  <c:v>41346</c:v>
                </c:pt>
                <c:pt idx="1182">
                  <c:v>41347</c:v>
                </c:pt>
                <c:pt idx="1183">
                  <c:v>41348</c:v>
                </c:pt>
                <c:pt idx="1184">
                  <c:v>41352</c:v>
                </c:pt>
                <c:pt idx="1185">
                  <c:v>41353</c:v>
                </c:pt>
                <c:pt idx="1186">
                  <c:v>41354</c:v>
                </c:pt>
                <c:pt idx="1187">
                  <c:v>41355</c:v>
                </c:pt>
                <c:pt idx="1188">
                  <c:v>41358</c:v>
                </c:pt>
                <c:pt idx="1189">
                  <c:v>41359</c:v>
                </c:pt>
                <c:pt idx="1190">
                  <c:v>41360</c:v>
                </c:pt>
                <c:pt idx="1191">
                  <c:v>41365</c:v>
                </c:pt>
                <c:pt idx="1192">
                  <c:v>41366</c:v>
                </c:pt>
                <c:pt idx="1193">
                  <c:v>41367</c:v>
                </c:pt>
                <c:pt idx="1194">
                  <c:v>41368</c:v>
                </c:pt>
                <c:pt idx="1195">
                  <c:v>41369</c:v>
                </c:pt>
                <c:pt idx="1196">
                  <c:v>41372</c:v>
                </c:pt>
                <c:pt idx="1197">
                  <c:v>41373</c:v>
                </c:pt>
                <c:pt idx="1198">
                  <c:v>41374</c:v>
                </c:pt>
                <c:pt idx="1199">
                  <c:v>41375</c:v>
                </c:pt>
                <c:pt idx="1200">
                  <c:v>41376</c:v>
                </c:pt>
                <c:pt idx="1201">
                  <c:v>41379</c:v>
                </c:pt>
                <c:pt idx="1202">
                  <c:v>41380</c:v>
                </c:pt>
                <c:pt idx="1203">
                  <c:v>41381</c:v>
                </c:pt>
                <c:pt idx="1204">
                  <c:v>41382</c:v>
                </c:pt>
                <c:pt idx="1205">
                  <c:v>41383</c:v>
                </c:pt>
                <c:pt idx="1206">
                  <c:v>41386</c:v>
                </c:pt>
                <c:pt idx="1207">
                  <c:v>41387</c:v>
                </c:pt>
                <c:pt idx="1208">
                  <c:v>41388</c:v>
                </c:pt>
                <c:pt idx="1209">
                  <c:v>41389</c:v>
                </c:pt>
                <c:pt idx="1210">
                  <c:v>41390</c:v>
                </c:pt>
                <c:pt idx="1211">
                  <c:v>41393</c:v>
                </c:pt>
                <c:pt idx="1212">
                  <c:v>41394</c:v>
                </c:pt>
                <c:pt idx="1213">
                  <c:v>41396</c:v>
                </c:pt>
                <c:pt idx="1214">
                  <c:v>41397</c:v>
                </c:pt>
                <c:pt idx="1215">
                  <c:v>41400</c:v>
                </c:pt>
                <c:pt idx="1216">
                  <c:v>41401</c:v>
                </c:pt>
                <c:pt idx="1217">
                  <c:v>41402</c:v>
                </c:pt>
                <c:pt idx="1218">
                  <c:v>41403</c:v>
                </c:pt>
                <c:pt idx="1219">
                  <c:v>41404</c:v>
                </c:pt>
                <c:pt idx="1220">
                  <c:v>41407</c:v>
                </c:pt>
                <c:pt idx="1221">
                  <c:v>41408</c:v>
                </c:pt>
                <c:pt idx="1222">
                  <c:v>41409</c:v>
                </c:pt>
                <c:pt idx="1223">
                  <c:v>41410</c:v>
                </c:pt>
                <c:pt idx="1224">
                  <c:v>41411</c:v>
                </c:pt>
                <c:pt idx="1225">
                  <c:v>41414</c:v>
                </c:pt>
                <c:pt idx="1226">
                  <c:v>41415</c:v>
                </c:pt>
                <c:pt idx="1227">
                  <c:v>41416</c:v>
                </c:pt>
                <c:pt idx="1228">
                  <c:v>41417</c:v>
                </c:pt>
                <c:pt idx="1229">
                  <c:v>41418</c:v>
                </c:pt>
                <c:pt idx="1230">
                  <c:v>41421</c:v>
                </c:pt>
                <c:pt idx="1231">
                  <c:v>41422</c:v>
                </c:pt>
                <c:pt idx="1232">
                  <c:v>41423</c:v>
                </c:pt>
                <c:pt idx="1233">
                  <c:v>41424</c:v>
                </c:pt>
                <c:pt idx="1234">
                  <c:v>41425</c:v>
                </c:pt>
                <c:pt idx="1235">
                  <c:v>41428</c:v>
                </c:pt>
                <c:pt idx="1236">
                  <c:v>41429</c:v>
                </c:pt>
                <c:pt idx="1237">
                  <c:v>41430</c:v>
                </c:pt>
                <c:pt idx="1238">
                  <c:v>41431</c:v>
                </c:pt>
                <c:pt idx="1239">
                  <c:v>41432</c:v>
                </c:pt>
                <c:pt idx="1240">
                  <c:v>41435</c:v>
                </c:pt>
                <c:pt idx="1241">
                  <c:v>41436</c:v>
                </c:pt>
                <c:pt idx="1242">
                  <c:v>41437</c:v>
                </c:pt>
                <c:pt idx="1243">
                  <c:v>41438</c:v>
                </c:pt>
                <c:pt idx="1244">
                  <c:v>41439</c:v>
                </c:pt>
                <c:pt idx="1245">
                  <c:v>41442</c:v>
                </c:pt>
                <c:pt idx="1246">
                  <c:v>41443</c:v>
                </c:pt>
                <c:pt idx="1247">
                  <c:v>41444</c:v>
                </c:pt>
                <c:pt idx="1248">
                  <c:v>41445</c:v>
                </c:pt>
                <c:pt idx="1249">
                  <c:v>41446</c:v>
                </c:pt>
                <c:pt idx="1250">
                  <c:v>41449</c:v>
                </c:pt>
                <c:pt idx="1251">
                  <c:v>41450</c:v>
                </c:pt>
                <c:pt idx="1252">
                  <c:v>41451</c:v>
                </c:pt>
                <c:pt idx="1253">
                  <c:v>41452</c:v>
                </c:pt>
                <c:pt idx="1254">
                  <c:v>41453</c:v>
                </c:pt>
                <c:pt idx="1255">
                  <c:v>41456</c:v>
                </c:pt>
                <c:pt idx="1256">
                  <c:v>41457</c:v>
                </c:pt>
                <c:pt idx="1257">
                  <c:v>41458</c:v>
                </c:pt>
                <c:pt idx="1258">
                  <c:v>41459</c:v>
                </c:pt>
                <c:pt idx="1259">
                  <c:v>41460</c:v>
                </c:pt>
                <c:pt idx="1260">
                  <c:v>41463</c:v>
                </c:pt>
                <c:pt idx="1261">
                  <c:v>41464</c:v>
                </c:pt>
                <c:pt idx="1262">
                  <c:v>41465</c:v>
                </c:pt>
                <c:pt idx="1263">
                  <c:v>41466</c:v>
                </c:pt>
                <c:pt idx="1264">
                  <c:v>41467</c:v>
                </c:pt>
                <c:pt idx="1265">
                  <c:v>41470</c:v>
                </c:pt>
                <c:pt idx="1266">
                  <c:v>41471</c:v>
                </c:pt>
                <c:pt idx="1267">
                  <c:v>41472</c:v>
                </c:pt>
                <c:pt idx="1268">
                  <c:v>41473</c:v>
                </c:pt>
                <c:pt idx="1269">
                  <c:v>41474</c:v>
                </c:pt>
                <c:pt idx="1270">
                  <c:v>41477</c:v>
                </c:pt>
                <c:pt idx="1271">
                  <c:v>41478</c:v>
                </c:pt>
                <c:pt idx="1272">
                  <c:v>41479</c:v>
                </c:pt>
                <c:pt idx="1273">
                  <c:v>41480</c:v>
                </c:pt>
                <c:pt idx="1274">
                  <c:v>41481</c:v>
                </c:pt>
                <c:pt idx="1275">
                  <c:v>41484</c:v>
                </c:pt>
                <c:pt idx="1276">
                  <c:v>41485</c:v>
                </c:pt>
                <c:pt idx="1277">
                  <c:v>41486</c:v>
                </c:pt>
                <c:pt idx="1278">
                  <c:v>41487</c:v>
                </c:pt>
                <c:pt idx="1279">
                  <c:v>41488</c:v>
                </c:pt>
                <c:pt idx="1280">
                  <c:v>41491</c:v>
                </c:pt>
                <c:pt idx="1281">
                  <c:v>41492</c:v>
                </c:pt>
                <c:pt idx="1282">
                  <c:v>41493</c:v>
                </c:pt>
                <c:pt idx="1283">
                  <c:v>41494</c:v>
                </c:pt>
                <c:pt idx="1284">
                  <c:v>41495</c:v>
                </c:pt>
                <c:pt idx="1285">
                  <c:v>41498</c:v>
                </c:pt>
                <c:pt idx="1286">
                  <c:v>41499</c:v>
                </c:pt>
                <c:pt idx="1287">
                  <c:v>41500</c:v>
                </c:pt>
                <c:pt idx="1288">
                  <c:v>41501</c:v>
                </c:pt>
                <c:pt idx="1289">
                  <c:v>41502</c:v>
                </c:pt>
                <c:pt idx="1290">
                  <c:v>41505</c:v>
                </c:pt>
                <c:pt idx="1291">
                  <c:v>41506</c:v>
                </c:pt>
                <c:pt idx="1292">
                  <c:v>41507</c:v>
                </c:pt>
                <c:pt idx="1293">
                  <c:v>41508</c:v>
                </c:pt>
                <c:pt idx="1294">
                  <c:v>41509</c:v>
                </c:pt>
                <c:pt idx="1295">
                  <c:v>41512</c:v>
                </c:pt>
                <c:pt idx="1296">
                  <c:v>41513</c:v>
                </c:pt>
                <c:pt idx="1297">
                  <c:v>41514</c:v>
                </c:pt>
                <c:pt idx="1298">
                  <c:v>41515</c:v>
                </c:pt>
                <c:pt idx="1299">
                  <c:v>41516</c:v>
                </c:pt>
                <c:pt idx="1300">
                  <c:v>41519</c:v>
                </c:pt>
                <c:pt idx="1301">
                  <c:v>41520</c:v>
                </c:pt>
                <c:pt idx="1302">
                  <c:v>41521</c:v>
                </c:pt>
                <c:pt idx="1303">
                  <c:v>41522</c:v>
                </c:pt>
                <c:pt idx="1304">
                  <c:v>41523</c:v>
                </c:pt>
                <c:pt idx="1305">
                  <c:v>41526</c:v>
                </c:pt>
                <c:pt idx="1306">
                  <c:v>41527</c:v>
                </c:pt>
                <c:pt idx="1307">
                  <c:v>41528</c:v>
                </c:pt>
                <c:pt idx="1308">
                  <c:v>41529</c:v>
                </c:pt>
                <c:pt idx="1309">
                  <c:v>41530</c:v>
                </c:pt>
                <c:pt idx="1310">
                  <c:v>41534</c:v>
                </c:pt>
                <c:pt idx="1311">
                  <c:v>41535</c:v>
                </c:pt>
                <c:pt idx="1312">
                  <c:v>41536</c:v>
                </c:pt>
                <c:pt idx="1313">
                  <c:v>41537</c:v>
                </c:pt>
                <c:pt idx="1314">
                  <c:v>41540</c:v>
                </c:pt>
                <c:pt idx="1315">
                  <c:v>41541</c:v>
                </c:pt>
                <c:pt idx="1316">
                  <c:v>41542</c:v>
                </c:pt>
                <c:pt idx="1317">
                  <c:v>41543</c:v>
                </c:pt>
                <c:pt idx="1318">
                  <c:v>41544</c:v>
                </c:pt>
                <c:pt idx="1319">
                  <c:v>41547</c:v>
                </c:pt>
                <c:pt idx="1320">
                  <c:v>41548</c:v>
                </c:pt>
                <c:pt idx="1321">
                  <c:v>41549</c:v>
                </c:pt>
                <c:pt idx="1322">
                  <c:v>41550</c:v>
                </c:pt>
                <c:pt idx="1323">
                  <c:v>41551</c:v>
                </c:pt>
                <c:pt idx="1324">
                  <c:v>41554</c:v>
                </c:pt>
                <c:pt idx="1325">
                  <c:v>41555</c:v>
                </c:pt>
                <c:pt idx="1326">
                  <c:v>41556</c:v>
                </c:pt>
                <c:pt idx="1327">
                  <c:v>41557</c:v>
                </c:pt>
                <c:pt idx="1328">
                  <c:v>41558</c:v>
                </c:pt>
                <c:pt idx="1329">
                  <c:v>41561</c:v>
                </c:pt>
                <c:pt idx="1330">
                  <c:v>41562</c:v>
                </c:pt>
                <c:pt idx="1331">
                  <c:v>41563</c:v>
                </c:pt>
                <c:pt idx="1332">
                  <c:v>41564</c:v>
                </c:pt>
                <c:pt idx="1333">
                  <c:v>41565</c:v>
                </c:pt>
                <c:pt idx="1334">
                  <c:v>41568</c:v>
                </c:pt>
                <c:pt idx="1335">
                  <c:v>41569</c:v>
                </c:pt>
                <c:pt idx="1336">
                  <c:v>41570</c:v>
                </c:pt>
                <c:pt idx="1337">
                  <c:v>41571</c:v>
                </c:pt>
                <c:pt idx="1338">
                  <c:v>41572</c:v>
                </c:pt>
                <c:pt idx="1339">
                  <c:v>41575</c:v>
                </c:pt>
                <c:pt idx="1340">
                  <c:v>41576</c:v>
                </c:pt>
                <c:pt idx="1341">
                  <c:v>41577</c:v>
                </c:pt>
                <c:pt idx="1342">
                  <c:v>41578</c:v>
                </c:pt>
                <c:pt idx="1343">
                  <c:v>41579</c:v>
                </c:pt>
                <c:pt idx="1344">
                  <c:v>41582</c:v>
                </c:pt>
                <c:pt idx="1345">
                  <c:v>41583</c:v>
                </c:pt>
                <c:pt idx="1346">
                  <c:v>41584</c:v>
                </c:pt>
                <c:pt idx="1347">
                  <c:v>41585</c:v>
                </c:pt>
                <c:pt idx="1348">
                  <c:v>41586</c:v>
                </c:pt>
                <c:pt idx="1349">
                  <c:v>41589</c:v>
                </c:pt>
                <c:pt idx="1350">
                  <c:v>41590</c:v>
                </c:pt>
                <c:pt idx="1351">
                  <c:v>41591</c:v>
                </c:pt>
                <c:pt idx="1352">
                  <c:v>41592</c:v>
                </c:pt>
                <c:pt idx="1353">
                  <c:v>41593</c:v>
                </c:pt>
                <c:pt idx="1354">
                  <c:v>41597</c:v>
                </c:pt>
                <c:pt idx="1355">
                  <c:v>41598</c:v>
                </c:pt>
                <c:pt idx="1356">
                  <c:v>41599</c:v>
                </c:pt>
                <c:pt idx="1357">
                  <c:v>41600</c:v>
                </c:pt>
                <c:pt idx="1358">
                  <c:v>41603</c:v>
                </c:pt>
                <c:pt idx="1359">
                  <c:v>41604</c:v>
                </c:pt>
                <c:pt idx="1360">
                  <c:v>41605</c:v>
                </c:pt>
                <c:pt idx="1361">
                  <c:v>41606</c:v>
                </c:pt>
                <c:pt idx="1362">
                  <c:v>41607</c:v>
                </c:pt>
                <c:pt idx="1363">
                  <c:v>41610</c:v>
                </c:pt>
                <c:pt idx="1364">
                  <c:v>41611</c:v>
                </c:pt>
                <c:pt idx="1365">
                  <c:v>41612</c:v>
                </c:pt>
                <c:pt idx="1366">
                  <c:v>41613</c:v>
                </c:pt>
                <c:pt idx="1367">
                  <c:v>41614</c:v>
                </c:pt>
                <c:pt idx="1368">
                  <c:v>41617</c:v>
                </c:pt>
                <c:pt idx="1369">
                  <c:v>41618</c:v>
                </c:pt>
                <c:pt idx="1370">
                  <c:v>41619</c:v>
                </c:pt>
                <c:pt idx="1371">
                  <c:v>41621</c:v>
                </c:pt>
                <c:pt idx="1372">
                  <c:v>41624</c:v>
                </c:pt>
                <c:pt idx="1373">
                  <c:v>41625</c:v>
                </c:pt>
                <c:pt idx="1374">
                  <c:v>41626</c:v>
                </c:pt>
                <c:pt idx="1375">
                  <c:v>41627</c:v>
                </c:pt>
                <c:pt idx="1376">
                  <c:v>41628</c:v>
                </c:pt>
                <c:pt idx="1377">
                  <c:v>41631</c:v>
                </c:pt>
                <c:pt idx="1378">
                  <c:v>41632</c:v>
                </c:pt>
                <c:pt idx="1379">
                  <c:v>41634</c:v>
                </c:pt>
                <c:pt idx="1380">
                  <c:v>41635</c:v>
                </c:pt>
                <c:pt idx="1381">
                  <c:v>41638</c:v>
                </c:pt>
                <c:pt idx="1382">
                  <c:v>41639</c:v>
                </c:pt>
                <c:pt idx="1383">
                  <c:v>41641</c:v>
                </c:pt>
                <c:pt idx="1384">
                  <c:v>41642</c:v>
                </c:pt>
                <c:pt idx="1385">
                  <c:v>41645</c:v>
                </c:pt>
                <c:pt idx="1386">
                  <c:v>41646</c:v>
                </c:pt>
                <c:pt idx="1387">
                  <c:v>41647</c:v>
                </c:pt>
                <c:pt idx="1388">
                  <c:v>41648</c:v>
                </c:pt>
                <c:pt idx="1389">
                  <c:v>41649</c:v>
                </c:pt>
                <c:pt idx="1390">
                  <c:v>41652</c:v>
                </c:pt>
                <c:pt idx="1391">
                  <c:v>41653</c:v>
                </c:pt>
                <c:pt idx="1392">
                  <c:v>41654</c:v>
                </c:pt>
                <c:pt idx="1393">
                  <c:v>41655</c:v>
                </c:pt>
                <c:pt idx="1394">
                  <c:v>41656</c:v>
                </c:pt>
                <c:pt idx="1395">
                  <c:v>41659</c:v>
                </c:pt>
                <c:pt idx="1396">
                  <c:v>41660</c:v>
                </c:pt>
                <c:pt idx="1397">
                  <c:v>41661</c:v>
                </c:pt>
                <c:pt idx="1398">
                  <c:v>41662</c:v>
                </c:pt>
                <c:pt idx="1399">
                  <c:v>41663</c:v>
                </c:pt>
                <c:pt idx="1400">
                  <c:v>41666</c:v>
                </c:pt>
                <c:pt idx="1401">
                  <c:v>41667</c:v>
                </c:pt>
                <c:pt idx="1402">
                  <c:v>41668</c:v>
                </c:pt>
                <c:pt idx="1403">
                  <c:v>41669</c:v>
                </c:pt>
                <c:pt idx="1404">
                  <c:v>41670</c:v>
                </c:pt>
                <c:pt idx="1405">
                  <c:v>41674</c:v>
                </c:pt>
                <c:pt idx="1406">
                  <c:v>41675</c:v>
                </c:pt>
                <c:pt idx="1407">
                  <c:v>41676</c:v>
                </c:pt>
                <c:pt idx="1408">
                  <c:v>41677</c:v>
                </c:pt>
                <c:pt idx="1409">
                  <c:v>41680</c:v>
                </c:pt>
                <c:pt idx="1410">
                  <c:v>41681</c:v>
                </c:pt>
                <c:pt idx="1411">
                  <c:v>41682</c:v>
                </c:pt>
                <c:pt idx="1412">
                  <c:v>41683</c:v>
                </c:pt>
                <c:pt idx="1413">
                  <c:v>41684</c:v>
                </c:pt>
                <c:pt idx="1414">
                  <c:v>41687</c:v>
                </c:pt>
                <c:pt idx="1415">
                  <c:v>41688</c:v>
                </c:pt>
                <c:pt idx="1416">
                  <c:v>41689</c:v>
                </c:pt>
                <c:pt idx="1417">
                  <c:v>41690</c:v>
                </c:pt>
                <c:pt idx="1418">
                  <c:v>41691</c:v>
                </c:pt>
                <c:pt idx="1419">
                  <c:v>41694</c:v>
                </c:pt>
                <c:pt idx="1420">
                  <c:v>41695</c:v>
                </c:pt>
                <c:pt idx="1421">
                  <c:v>41696</c:v>
                </c:pt>
                <c:pt idx="1422">
                  <c:v>41697</c:v>
                </c:pt>
                <c:pt idx="1423">
                  <c:v>41698</c:v>
                </c:pt>
                <c:pt idx="1424">
                  <c:v>41701</c:v>
                </c:pt>
                <c:pt idx="1425">
                  <c:v>41702</c:v>
                </c:pt>
                <c:pt idx="1426">
                  <c:v>41703</c:v>
                </c:pt>
                <c:pt idx="1427">
                  <c:v>41704</c:v>
                </c:pt>
                <c:pt idx="1428">
                  <c:v>41705</c:v>
                </c:pt>
                <c:pt idx="1429">
                  <c:v>41708</c:v>
                </c:pt>
                <c:pt idx="1430">
                  <c:v>41709</c:v>
                </c:pt>
                <c:pt idx="1431">
                  <c:v>41710</c:v>
                </c:pt>
                <c:pt idx="1432">
                  <c:v>41711</c:v>
                </c:pt>
                <c:pt idx="1433">
                  <c:v>41712</c:v>
                </c:pt>
                <c:pt idx="1434">
                  <c:v>41716</c:v>
                </c:pt>
                <c:pt idx="1435">
                  <c:v>41717</c:v>
                </c:pt>
                <c:pt idx="1436">
                  <c:v>41718</c:v>
                </c:pt>
                <c:pt idx="1437">
                  <c:v>41719</c:v>
                </c:pt>
                <c:pt idx="1438">
                  <c:v>41722</c:v>
                </c:pt>
                <c:pt idx="1439">
                  <c:v>41723</c:v>
                </c:pt>
                <c:pt idx="1440">
                  <c:v>41724</c:v>
                </c:pt>
                <c:pt idx="1441">
                  <c:v>41725</c:v>
                </c:pt>
                <c:pt idx="1442">
                  <c:v>41726</c:v>
                </c:pt>
                <c:pt idx="1443">
                  <c:v>41729</c:v>
                </c:pt>
                <c:pt idx="1444">
                  <c:v>41730</c:v>
                </c:pt>
                <c:pt idx="1445">
                  <c:v>41731</c:v>
                </c:pt>
                <c:pt idx="1446">
                  <c:v>41732</c:v>
                </c:pt>
                <c:pt idx="1447">
                  <c:v>41733</c:v>
                </c:pt>
                <c:pt idx="1448">
                  <c:v>41736</c:v>
                </c:pt>
                <c:pt idx="1449">
                  <c:v>41737</c:v>
                </c:pt>
                <c:pt idx="1450">
                  <c:v>41738</c:v>
                </c:pt>
                <c:pt idx="1451">
                  <c:v>41739</c:v>
                </c:pt>
                <c:pt idx="1452">
                  <c:v>41740</c:v>
                </c:pt>
                <c:pt idx="1453">
                  <c:v>41743</c:v>
                </c:pt>
                <c:pt idx="1454">
                  <c:v>41744</c:v>
                </c:pt>
                <c:pt idx="1455">
                  <c:v>41745</c:v>
                </c:pt>
                <c:pt idx="1456">
                  <c:v>41750</c:v>
                </c:pt>
                <c:pt idx="1457">
                  <c:v>41751</c:v>
                </c:pt>
                <c:pt idx="1458">
                  <c:v>41752</c:v>
                </c:pt>
                <c:pt idx="1459">
                  <c:v>41753</c:v>
                </c:pt>
                <c:pt idx="1460">
                  <c:v>41754</c:v>
                </c:pt>
                <c:pt idx="1461">
                  <c:v>41757</c:v>
                </c:pt>
                <c:pt idx="1462">
                  <c:v>41758</c:v>
                </c:pt>
                <c:pt idx="1463">
                  <c:v>41759</c:v>
                </c:pt>
                <c:pt idx="1464">
                  <c:v>41761</c:v>
                </c:pt>
                <c:pt idx="1465">
                  <c:v>41764</c:v>
                </c:pt>
                <c:pt idx="1466">
                  <c:v>41765</c:v>
                </c:pt>
                <c:pt idx="1467">
                  <c:v>41766</c:v>
                </c:pt>
                <c:pt idx="1468">
                  <c:v>41767</c:v>
                </c:pt>
                <c:pt idx="1469">
                  <c:v>41768</c:v>
                </c:pt>
                <c:pt idx="1470">
                  <c:v>41771</c:v>
                </c:pt>
                <c:pt idx="1471">
                  <c:v>41772</c:v>
                </c:pt>
                <c:pt idx="1472">
                  <c:v>41773</c:v>
                </c:pt>
                <c:pt idx="1473">
                  <c:v>41774</c:v>
                </c:pt>
                <c:pt idx="1474">
                  <c:v>41775</c:v>
                </c:pt>
                <c:pt idx="1475">
                  <c:v>41778</c:v>
                </c:pt>
                <c:pt idx="1476">
                  <c:v>41779</c:v>
                </c:pt>
                <c:pt idx="1477">
                  <c:v>41780</c:v>
                </c:pt>
                <c:pt idx="1478">
                  <c:v>41781</c:v>
                </c:pt>
                <c:pt idx="1479">
                  <c:v>41782</c:v>
                </c:pt>
                <c:pt idx="1480">
                  <c:v>41785</c:v>
                </c:pt>
                <c:pt idx="1481">
                  <c:v>41786</c:v>
                </c:pt>
                <c:pt idx="1482">
                  <c:v>41787</c:v>
                </c:pt>
                <c:pt idx="1483">
                  <c:v>41788</c:v>
                </c:pt>
                <c:pt idx="1484">
                  <c:v>41789</c:v>
                </c:pt>
                <c:pt idx="1485">
                  <c:v>41792</c:v>
                </c:pt>
                <c:pt idx="1486">
                  <c:v>41793</c:v>
                </c:pt>
                <c:pt idx="1487">
                  <c:v>41794</c:v>
                </c:pt>
                <c:pt idx="1488">
                  <c:v>41795</c:v>
                </c:pt>
                <c:pt idx="1489">
                  <c:v>41796</c:v>
                </c:pt>
                <c:pt idx="1490">
                  <c:v>41799</c:v>
                </c:pt>
                <c:pt idx="1491">
                  <c:v>41800</c:v>
                </c:pt>
                <c:pt idx="1492">
                  <c:v>41801</c:v>
                </c:pt>
                <c:pt idx="1493">
                  <c:v>41802</c:v>
                </c:pt>
                <c:pt idx="1494">
                  <c:v>41803</c:v>
                </c:pt>
                <c:pt idx="1495">
                  <c:v>41806</c:v>
                </c:pt>
                <c:pt idx="1496">
                  <c:v>41807</c:v>
                </c:pt>
                <c:pt idx="1497">
                  <c:v>41808</c:v>
                </c:pt>
                <c:pt idx="1498">
                  <c:v>41809</c:v>
                </c:pt>
                <c:pt idx="1499">
                  <c:v>41810</c:v>
                </c:pt>
                <c:pt idx="1500">
                  <c:v>41813</c:v>
                </c:pt>
                <c:pt idx="1501">
                  <c:v>41814</c:v>
                </c:pt>
                <c:pt idx="1502">
                  <c:v>41815</c:v>
                </c:pt>
                <c:pt idx="1503">
                  <c:v>41816</c:v>
                </c:pt>
                <c:pt idx="1504">
                  <c:v>41817</c:v>
                </c:pt>
                <c:pt idx="1505">
                  <c:v>41820</c:v>
                </c:pt>
                <c:pt idx="1506">
                  <c:v>41821</c:v>
                </c:pt>
                <c:pt idx="1507">
                  <c:v>41822</c:v>
                </c:pt>
                <c:pt idx="1508">
                  <c:v>41823</c:v>
                </c:pt>
                <c:pt idx="1509">
                  <c:v>41824</c:v>
                </c:pt>
                <c:pt idx="1510">
                  <c:v>41827</c:v>
                </c:pt>
                <c:pt idx="1511">
                  <c:v>41828</c:v>
                </c:pt>
                <c:pt idx="1512">
                  <c:v>41829</c:v>
                </c:pt>
                <c:pt idx="1513">
                  <c:v>41830</c:v>
                </c:pt>
                <c:pt idx="1514">
                  <c:v>41831</c:v>
                </c:pt>
                <c:pt idx="1515">
                  <c:v>41834</c:v>
                </c:pt>
                <c:pt idx="1516">
                  <c:v>41835</c:v>
                </c:pt>
                <c:pt idx="1517">
                  <c:v>41836</c:v>
                </c:pt>
                <c:pt idx="1518">
                  <c:v>41837</c:v>
                </c:pt>
                <c:pt idx="1519">
                  <c:v>41838</c:v>
                </c:pt>
                <c:pt idx="1520">
                  <c:v>41841</c:v>
                </c:pt>
                <c:pt idx="1521">
                  <c:v>41842</c:v>
                </c:pt>
                <c:pt idx="1522">
                  <c:v>41843</c:v>
                </c:pt>
                <c:pt idx="1523">
                  <c:v>41844</c:v>
                </c:pt>
                <c:pt idx="1524">
                  <c:v>41845</c:v>
                </c:pt>
                <c:pt idx="1525">
                  <c:v>41848</c:v>
                </c:pt>
                <c:pt idx="1526">
                  <c:v>41849</c:v>
                </c:pt>
                <c:pt idx="1527">
                  <c:v>41850</c:v>
                </c:pt>
                <c:pt idx="1528">
                  <c:v>41851</c:v>
                </c:pt>
                <c:pt idx="1529">
                  <c:v>41852</c:v>
                </c:pt>
                <c:pt idx="1530">
                  <c:v>41855</c:v>
                </c:pt>
                <c:pt idx="1531">
                  <c:v>41856</c:v>
                </c:pt>
                <c:pt idx="1532">
                  <c:v>41857</c:v>
                </c:pt>
                <c:pt idx="1533">
                  <c:v>41858</c:v>
                </c:pt>
                <c:pt idx="1534">
                  <c:v>41859</c:v>
                </c:pt>
                <c:pt idx="1535">
                  <c:v>41862</c:v>
                </c:pt>
                <c:pt idx="1536">
                  <c:v>41863</c:v>
                </c:pt>
                <c:pt idx="1537">
                  <c:v>41864</c:v>
                </c:pt>
                <c:pt idx="1538">
                  <c:v>41865</c:v>
                </c:pt>
                <c:pt idx="1539">
                  <c:v>41866</c:v>
                </c:pt>
                <c:pt idx="1540">
                  <c:v>41869</c:v>
                </c:pt>
                <c:pt idx="1541">
                  <c:v>41870</c:v>
                </c:pt>
                <c:pt idx="1542">
                  <c:v>41871</c:v>
                </c:pt>
                <c:pt idx="1543">
                  <c:v>41872</c:v>
                </c:pt>
                <c:pt idx="1544">
                  <c:v>41873</c:v>
                </c:pt>
                <c:pt idx="1545">
                  <c:v>41876</c:v>
                </c:pt>
                <c:pt idx="1546">
                  <c:v>41877</c:v>
                </c:pt>
                <c:pt idx="1547">
                  <c:v>41878</c:v>
                </c:pt>
                <c:pt idx="1548">
                  <c:v>41879</c:v>
                </c:pt>
                <c:pt idx="1549">
                  <c:v>41880</c:v>
                </c:pt>
                <c:pt idx="1550">
                  <c:v>41883</c:v>
                </c:pt>
                <c:pt idx="1551">
                  <c:v>41884</c:v>
                </c:pt>
                <c:pt idx="1552">
                  <c:v>41885</c:v>
                </c:pt>
                <c:pt idx="1553">
                  <c:v>41886</c:v>
                </c:pt>
                <c:pt idx="1554">
                  <c:v>41887</c:v>
                </c:pt>
                <c:pt idx="1555">
                  <c:v>41890</c:v>
                </c:pt>
                <c:pt idx="1556">
                  <c:v>41891</c:v>
                </c:pt>
                <c:pt idx="1557">
                  <c:v>41892</c:v>
                </c:pt>
                <c:pt idx="1558">
                  <c:v>41893</c:v>
                </c:pt>
                <c:pt idx="1559">
                  <c:v>41894</c:v>
                </c:pt>
                <c:pt idx="1560">
                  <c:v>41897</c:v>
                </c:pt>
                <c:pt idx="1561">
                  <c:v>41899</c:v>
                </c:pt>
                <c:pt idx="1562">
                  <c:v>41900</c:v>
                </c:pt>
                <c:pt idx="1563">
                  <c:v>41901</c:v>
                </c:pt>
                <c:pt idx="1564">
                  <c:v>41904</c:v>
                </c:pt>
                <c:pt idx="1565">
                  <c:v>41905</c:v>
                </c:pt>
                <c:pt idx="1566">
                  <c:v>41906</c:v>
                </c:pt>
                <c:pt idx="1567">
                  <c:v>41907</c:v>
                </c:pt>
                <c:pt idx="1568">
                  <c:v>41908</c:v>
                </c:pt>
                <c:pt idx="1569">
                  <c:v>41911</c:v>
                </c:pt>
                <c:pt idx="1570">
                  <c:v>41912</c:v>
                </c:pt>
                <c:pt idx="1571">
                  <c:v>41913</c:v>
                </c:pt>
                <c:pt idx="1572">
                  <c:v>41914</c:v>
                </c:pt>
                <c:pt idx="1573">
                  <c:v>41915</c:v>
                </c:pt>
                <c:pt idx="1574">
                  <c:v>41918</c:v>
                </c:pt>
                <c:pt idx="1575">
                  <c:v>41919</c:v>
                </c:pt>
                <c:pt idx="1576">
                  <c:v>41920</c:v>
                </c:pt>
                <c:pt idx="1577">
                  <c:v>41921</c:v>
                </c:pt>
                <c:pt idx="1578">
                  <c:v>41922</c:v>
                </c:pt>
                <c:pt idx="1579">
                  <c:v>41925</c:v>
                </c:pt>
                <c:pt idx="1580">
                  <c:v>41926</c:v>
                </c:pt>
                <c:pt idx="1581">
                  <c:v>41927</c:v>
                </c:pt>
                <c:pt idx="1582">
                  <c:v>41928</c:v>
                </c:pt>
                <c:pt idx="1583">
                  <c:v>41929</c:v>
                </c:pt>
                <c:pt idx="1584">
                  <c:v>41932</c:v>
                </c:pt>
                <c:pt idx="1585">
                  <c:v>41933</c:v>
                </c:pt>
                <c:pt idx="1586">
                  <c:v>41934</c:v>
                </c:pt>
                <c:pt idx="1587">
                  <c:v>41935</c:v>
                </c:pt>
                <c:pt idx="1588">
                  <c:v>41936</c:v>
                </c:pt>
                <c:pt idx="1589">
                  <c:v>41939</c:v>
                </c:pt>
                <c:pt idx="1590">
                  <c:v>41940</c:v>
                </c:pt>
                <c:pt idx="1591">
                  <c:v>41941</c:v>
                </c:pt>
                <c:pt idx="1592">
                  <c:v>41942</c:v>
                </c:pt>
                <c:pt idx="1593">
                  <c:v>41943</c:v>
                </c:pt>
                <c:pt idx="1594">
                  <c:v>41946</c:v>
                </c:pt>
                <c:pt idx="1595">
                  <c:v>41947</c:v>
                </c:pt>
                <c:pt idx="1596">
                  <c:v>41948</c:v>
                </c:pt>
                <c:pt idx="1597">
                  <c:v>41949</c:v>
                </c:pt>
                <c:pt idx="1598">
                  <c:v>41950</c:v>
                </c:pt>
                <c:pt idx="1599">
                  <c:v>41953</c:v>
                </c:pt>
                <c:pt idx="1600">
                  <c:v>41954</c:v>
                </c:pt>
                <c:pt idx="1601">
                  <c:v>41955</c:v>
                </c:pt>
                <c:pt idx="1602">
                  <c:v>41956</c:v>
                </c:pt>
                <c:pt idx="1603">
                  <c:v>41957</c:v>
                </c:pt>
                <c:pt idx="1604">
                  <c:v>41961</c:v>
                </c:pt>
                <c:pt idx="1605">
                  <c:v>41962</c:v>
                </c:pt>
                <c:pt idx="1606">
                  <c:v>41963</c:v>
                </c:pt>
                <c:pt idx="1607">
                  <c:v>41964</c:v>
                </c:pt>
                <c:pt idx="1608">
                  <c:v>41967</c:v>
                </c:pt>
                <c:pt idx="1609">
                  <c:v>41968</c:v>
                </c:pt>
                <c:pt idx="1610">
                  <c:v>41969</c:v>
                </c:pt>
                <c:pt idx="1611">
                  <c:v>41970</c:v>
                </c:pt>
                <c:pt idx="1612">
                  <c:v>41971</c:v>
                </c:pt>
                <c:pt idx="1613">
                  <c:v>41974</c:v>
                </c:pt>
                <c:pt idx="1614">
                  <c:v>41975</c:v>
                </c:pt>
                <c:pt idx="1615">
                  <c:v>41976</c:v>
                </c:pt>
                <c:pt idx="1616">
                  <c:v>41977</c:v>
                </c:pt>
                <c:pt idx="1617">
                  <c:v>41978</c:v>
                </c:pt>
                <c:pt idx="1618">
                  <c:v>41981</c:v>
                </c:pt>
                <c:pt idx="1619">
                  <c:v>41982</c:v>
                </c:pt>
                <c:pt idx="1620">
                  <c:v>41983</c:v>
                </c:pt>
                <c:pt idx="1621">
                  <c:v>41984</c:v>
                </c:pt>
                <c:pt idx="1622">
                  <c:v>41988</c:v>
                </c:pt>
                <c:pt idx="1623">
                  <c:v>41989</c:v>
                </c:pt>
                <c:pt idx="1624">
                  <c:v>41990</c:v>
                </c:pt>
                <c:pt idx="1625">
                  <c:v>41991</c:v>
                </c:pt>
                <c:pt idx="1626">
                  <c:v>41992</c:v>
                </c:pt>
                <c:pt idx="1627">
                  <c:v>41995</c:v>
                </c:pt>
                <c:pt idx="1628">
                  <c:v>41996</c:v>
                </c:pt>
                <c:pt idx="1629">
                  <c:v>41997</c:v>
                </c:pt>
                <c:pt idx="1630">
                  <c:v>41999</c:v>
                </c:pt>
                <c:pt idx="1631">
                  <c:v>42002</c:v>
                </c:pt>
                <c:pt idx="1632">
                  <c:v>42003</c:v>
                </c:pt>
                <c:pt idx="1633">
                  <c:v>42004</c:v>
                </c:pt>
                <c:pt idx="1634">
                  <c:v>42006</c:v>
                </c:pt>
                <c:pt idx="1635">
                  <c:v>42009</c:v>
                </c:pt>
                <c:pt idx="1636">
                  <c:v>42010</c:v>
                </c:pt>
                <c:pt idx="1637">
                  <c:v>42011</c:v>
                </c:pt>
                <c:pt idx="1638">
                  <c:v>42012</c:v>
                </c:pt>
                <c:pt idx="1639">
                  <c:v>42013</c:v>
                </c:pt>
                <c:pt idx="1640">
                  <c:v>42016</c:v>
                </c:pt>
                <c:pt idx="1641">
                  <c:v>42017</c:v>
                </c:pt>
                <c:pt idx="1642">
                  <c:v>42018</c:v>
                </c:pt>
                <c:pt idx="1643">
                  <c:v>42019</c:v>
                </c:pt>
                <c:pt idx="1644">
                  <c:v>42020</c:v>
                </c:pt>
                <c:pt idx="1645">
                  <c:v>42023</c:v>
                </c:pt>
                <c:pt idx="1646">
                  <c:v>42024</c:v>
                </c:pt>
                <c:pt idx="1647">
                  <c:v>42025</c:v>
                </c:pt>
                <c:pt idx="1648">
                  <c:v>42026</c:v>
                </c:pt>
                <c:pt idx="1649">
                  <c:v>42027</c:v>
                </c:pt>
                <c:pt idx="1650">
                  <c:v>42030</c:v>
                </c:pt>
                <c:pt idx="1651">
                  <c:v>42031</c:v>
                </c:pt>
                <c:pt idx="1652">
                  <c:v>42032</c:v>
                </c:pt>
                <c:pt idx="1653">
                  <c:v>42033</c:v>
                </c:pt>
                <c:pt idx="1654">
                  <c:v>42034</c:v>
                </c:pt>
                <c:pt idx="1655">
                  <c:v>42038</c:v>
                </c:pt>
                <c:pt idx="1656">
                  <c:v>42039</c:v>
                </c:pt>
                <c:pt idx="1657">
                  <c:v>42040</c:v>
                </c:pt>
                <c:pt idx="1658">
                  <c:v>42041</c:v>
                </c:pt>
                <c:pt idx="1659">
                  <c:v>42044</c:v>
                </c:pt>
                <c:pt idx="1660">
                  <c:v>42045</c:v>
                </c:pt>
                <c:pt idx="1661">
                  <c:v>42046</c:v>
                </c:pt>
                <c:pt idx="1662">
                  <c:v>42047</c:v>
                </c:pt>
                <c:pt idx="1663">
                  <c:v>42048</c:v>
                </c:pt>
                <c:pt idx="1664">
                  <c:v>42051</c:v>
                </c:pt>
                <c:pt idx="1665">
                  <c:v>42052</c:v>
                </c:pt>
                <c:pt idx="1666">
                  <c:v>42053</c:v>
                </c:pt>
                <c:pt idx="1667">
                  <c:v>42054</c:v>
                </c:pt>
                <c:pt idx="1668">
                  <c:v>42055</c:v>
                </c:pt>
                <c:pt idx="1669">
                  <c:v>42058</c:v>
                </c:pt>
                <c:pt idx="1670">
                  <c:v>42059</c:v>
                </c:pt>
                <c:pt idx="1671">
                  <c:v>42060</c:v>
                </c:pt>
                <c:pt idx="1672">
                  <c:v>42061</c:v>
                </c:pt>
                <c:pt idx="1673">
                  <c:v>42062</c:v>
                </c:pt>
                <c:pt idx="1674">
                  <c:v>42065</c:v>
                </c:pt>
                <c:pt idx="1675">
                  <c:v>42066</c:v>
                </c:pt>
                <c:pt idx="1676">
                  <c:v>42067</c:v>
                </c:pt>
                <c:pt idx="1677">
                  <c:v>42068</c:v>
                </c:pt>
                <c:pt idx="1678">
                  <c:v>42069</c:v>
                </c:pt>
                <c:pt idx="1679">
                  <c:v>42072</c:v>
                </c:pt>
                <c:pt idx="1680">
                  <c:v>42073</c:v>
                </c:pt>
                <c:pt idx="1681">
                  <c:v>42074</c:v>
                </c:pt>
                <c:pt idx="1682">
                  <c:v>42075</c:v>
                </c:pt>
                <c:pt idx="1683">
                  <c:v>42076</c:v>
                </c:pt>
                <c:pt idx="1684">
                  <c:v>42080</c:v>
                </c:pt>
                <c:pt idx="1685">
                  <c:v>42081</c:v>
                </c:pt>
                <c:pt idx="1686">
                  <c:v>42082</c:v>
                </c:pt>
                <c:pt idx="1687">
                  <c:v>42083</c:v>
                </c:pt>
                <c:pt idx="1688">
                  <c:v>42086</c:v>
                </c:pt>
                <c:pt idx="1689">
                  <c:v>42087</c:v>
                </c:pt>
                <c:pt idx="1690">
                  <c:v>42088</c:v>
                </c:pt>
                <c:pt idx="1691">
                  <c:v>42089</c:v>
                </c:pt>
                <c:pt idx="1692">
                  <c:v>42090</c:v>
                </c:pt>
                <c:pt idx="1693">
                  <c:v>42093</c:v>
                </c:pt>
                <c:pt idx="1694">
                  <c:v>42094</c:v>
                </c:pt>
                <c:pt idx="1695">
                  <c:v>42095</c:v>
                </c:pt>
                <c:pt idx="1696">
                  <c:v>42100</c:v>
                </c:pt>
                <c:pt idx="1697">
                  <c:v>42101</c:v>
                </c:pt>
                <c:pt idx="1698">
                  <c:v>42102</c:v>
                </c:pt>
                <c:pt idx="1699">
                  <c:v>42103</c:v>
                </c:pt>
                <c:pt idx="1700">
                  <c:v>42104</c:v>
                </c:pt>
                <c:pt idx="1701">
                  <c:v>42107</c:v>
                </c:pt>
                <c:pt idx="1702">
                  <c:v>42108</c:v>
                </c:pt>
                <c:pt idx="1703">
                  <c:v>42109</c:v>
                </c:pt>
                <c:pt idx="1704">
                  <c:v>42110</c:v>
                </c:pt>
                <c:pt idx="1705">
                  <c:v>42111</c:v>
                </c:pt>
                <c:pt idx="1706">
                  <c:v>42114</c:v>
                </c:pt>
                <c:pt idx="1707">
                  <c:v>42115</c:v>
                </c:pt>
                <c:pt idx="1708">
                  <c:v>42116</c:v>
                </c:pt>
                <c:pt idx="1709">
                  <c:v>42117</c:v>
                </c:pt>
                <c:pt idx="1710">
                  <c:v>42118</c:v>
                </c:pt>
                <c:pt idx="1711">
                  <c:v>42121</c:v>
                </c:pt>
                <c:pt idx="1712">
                  <c:v>42122</c:v>
                </c:pt>
                <c:pt idx="1713">
                  <c:v>42123</c:v>
                </c:pt>
                <c:pt idx="1714">
                  <c:v>42124</c:v>
                </c:pt>
                <c:pt idx="1715">
                  <c:v>42128</c:v>
                </c:pt>
                <c:pt idx="1716">
                  <c:v>42129</c:v>
                </c:pt>
                <c:pt idx="1717">
                  <c:v>42130</c:v>
                </c:pt>
                <c:pt idx="1718">
                  <c:v>42131</c:v>
                </c:pt>
                <c:pt idx="1719">
                  <c:v>42132</c:v>
                </c:pt>
                <c:pt idx="1720">
                  <c:v>42135</c:v>
                </c:pt>
                <c:pt idx="1721">
                  <c:v>42136</c:v>
                </c:pt>
                <c:pt idx="1722">
                  <c:v>42137</c:v>
                </c:pt>
                <c:pt idx="1723">
                  <c:v>42138</c:v>
                </c:pt>
                <c:pt idx="1724">
                  <c:v>42139</c:v>
                </c:pt>
                <c:pt idx="1725">
                  <c:v>42142</c:v>
                </c:pt>
                <c:pt idx="1726">
                  <c:v>42143</c:v>
                </c:pt>
                <c:pt idx="1727">
                  <c:v>42144</c:v>
                </c:pt>
                <c:pt idx="1728">
                  <c:v>42145</c:v>
                </c:pt>
                <c:pt idx="1729">
                  <c:v>42146</c:v>
                </c:pt>
                <c:pt idx="1730">
                  <c:v>42149</c:v>
                </c:pt>
                <c:pt idx="1731">
                  <c:v>42150</c:v>
                </c:pt>
                <c:pt idx="1732">
                  <c:v>42151</c:v>
                </c:pt>
                <c:pt idx="1733">
                  <c:v>42152</c:v>
                </c:pt>
                <c:pt idx="1734">
                  <c:v>42153</c:v>
                </c:pt>
                <c:pt idx="1735">
                  <c:v>42156</c:v>
                </c:pt>
                <c:pt idx="1736">
                  <c:v>42157</c:v>
                </c:pt>
                <c:pt idx="1737">
                  <c:v>42158</c:v>
                </c:pt>
                <c:pt idx="1738">
                  <c:v>42159</c:v>
                </c:pt>
                <c:pt idx="1739">
                  <c:v>42160</c:v>
                </c:pt>
                <c:pt idx="1740">
                  <c:v>42163</c:v>
                </c:pt>
                <c:pt idx="1741">
                  <c:v>42164</c:v>
                </c:pt>
                <c:pt idx="1742">
                  <c:v>42165</c:v>
                </c:pt>
                <c:pt idx="1743">
                  <c:v>42166</c:v>
                </c:pt>
                <c:pt idx="1744">
                  <c:v>42167</c:v>
                </c:pt>
                <c:pt idx="1745">
                  <c:v>42170</c:v>
                </c:pt>
                <c:pt idx="1746">
                  <c:v>42171</c:v>
                </c:pt>
                <c:pt idx="1747">
                  <c:v>42172</c:v>
                </c:pt>
                <c:pt idx="1748">
                  <c:v>42173</c:v>
                </c:pt>
                <c:pt idx="1749">
                  <c:v>42174</c:v>
                </c:pt>
                <c:pt idx="1750">
                  <c:v>42177</c:v>
                </c:pt>
                <c:pt idx="1751">
                  <c:v>42178</c:v>
                </c:pt>
                <c:pt idx="1752">
                  <c:v>42179</c:v>
                </c:pt>
                <c:pt idx="1753">
                  <c:v>42180</c:v>
                </c:pt>
                <c:pt idx="1754">
                  <c:v>42181</c:v>
                </c:pt>
                <c:pt idx="1755">
                  <c:v>42184</c:v>
                </c:pt>
                <c:pt idx="1756">
                  <c:v>42185</c:v>
                </c:pt>
                <c:pt idx="1757">
                  <c:v>42186</c:v>
                </c:pt>
                <c:pt idx="1758">
                  <c:v>42187</c:v>
                </c:pt>
                <c:pt idx="1759">
                  <c:v>42188</c:v>
                </c:pt>
                <c:pt idx="1760">
                  <c:v>42191</c:v>
                </c:pt>
                <c:pt idx="1761">
                  <c:v>42192</c:v>
                </c:pt>
                <c:pt idx="1762">
                  <c:v>42193</c:v>
                </c:pt>
                <c:pt idx="1763">
                  <c:v>42194</c:v>
                </c:pt>
                <c:pt idx="1764">
                  <c:v>42195</c:v>
                </c:pt>
                <c:pt idx="1765">
                  <c:v>42198</c:v>
                </c:pt>
                <c:pt idx="1766">
                  <c:v>42199</c:v>
                </c:pt>
                <c:pt idx="1767">
                  <c:v>42200</c:v>
                </c:pt>
                <c:pt idx="1768">
                  <c:v>42201</c:v>
                </c:pt>
                <c:pt idx="1769">
                  <c:v>42202</c:v>
                </c:pt>
                <c:pt idx="1770">
                  <c:v>42205</c:v>
                </c:pt>
                <c:pt idx="1771">
                  <c:v>42206</c:v>
                </c:pt>
                <c:pt idx="1772">
                  <c:v>42207</c:v>
                </c:pt>
                <c:pt idx="1773">
                  <c:v>42208</c:v>
                </c:pt>
                <c:pt idx="1774">
                  <c:v>42209</c:v>
                </c:pt>
                <c:pt idx="1775">
                  <c:v>42212</c:v>
                </c:pt>
                <c:pt idx="1776">
                  <c:v>42213</c:v>
                </c:pt>
                <c:pt idx="1777">
                  <c:v>42214</c:v>
                </c:pt>
                <c:pt idx="1778">
                  <c:v>42215</c:v>
                </c:pt>
                <c:pt idx="1779">
                  <c:v>42216</c:v>
                </c:pt>
                <c:pt idx="1780">
                  <c:v>42219</c:v>
                </c:pt>
                <c:pt idx="1781">
                  <c:v>42220</c:v>
                </c:pt>
                <c:pt idx="1782">
                  <c:v>42221</c:v>
                </c:pt>
                <c:pt idx="1783">
                  <c:v>42222</c:v>
                </c:pt>
                <c:pt idx="1784">
                  <c:v>42223</c:v>
                </c:pt>
                <c:pt idx="1785">
                  <c:v>42226</c:v>
                </c:pt>
                <c:pt idx="1786">
                  <c:v>42227</c:v>
                </c:pt>
                <c:pt idx="1787">
                  <c:v>42228</c:v>
                </c:pt>
                <c:pt idx="1788">
                  <c:v>42229</c:v>
                </c:pt>
                <c:pt idx="1789">
                  <c:v>42230</c:v>
                </c:pt>
                <c:pt idx="1790">
                  <c:v>42233</c:v>
                </c:pt>
                <c:pt idx="1791">
                  <c:v>42234</c:v>
                </c:pt>
                <c:pt idx="1792">
                  <c:v>42235</c:v>
                </c:pt>
                <c:pt idx="1793">
                  <c:v>42236</c:v>
                </c:pt>
                <c:pt idx="1794">
                  <c:v>42237</c:v>
                </c:pt>
                <c:pt idx="1795">
                  <c:v>42240</c:v>
                </c:pt>
                <c:pt idx="1796">
                  <c:v>42241</c:v>
                </c:pt>
                <c:pt idx="1797">
                  <c:v>42242</c:v>
                </c:pt>
                <c:pt idx="1798">
                  <c:v>42243</c:v>
                </c:pt>
                <c:pt idx="1799">
                  <c:v>42244</c:v>
                </c:pt>
                <c:pt idx="1800">
                  <c:v>42247</c:v>
                </c:pt>
                <c:pt idx="1801">
                  <c:v>42248</c:v>
                </c:pt>
                <c:pt idx="1802">
                  <c:v>42249</c:v>
                </c:pt>
                <c:pt idx="1803">
                  <c:v>42250</c:v>
                </c:pt>
                <c:pt idx="1804">
                  <c:v>42251</c:v>
                </c:pt>
                <c:pt idx="1805">
                  <c:v>42254</c:v>
                </c:pt>
                <c:pt idx="1806">
                  <c:v>42255</c:v>
                </c:pt>
                <c:pt idx="1807">
                  <c:v>42256</c:v>
                </c:pt>
                <c:pt idx="1808">
                  <c:v>42257</c:v>
                </c:pt>
                <c:pt idx="1809">
                  <c:v>42258</c:v>
                </c:pt>
                <c:pt idx="1810">
                  <c:v>42261</c:v>
                </c:pt>
                <c:pt idx="1811">
                  <c:v>42262</c:v>
                </c:pt>
                <c:pt idx="1812">
                  <c:v>42264</c:v>
                </c:pt>
                <c:pt idx="1813">
                  <c:v>42265</c:v>
                </c:pt>
                <c:pt idx="1814">
                  <c:v>42268</c:v>
                </c:pt>
                <c:pt idx="1815">
                  <c:v>42269</c:v>
                </c:pt>
                <c:pt idx="1816">
                  <c:v>42270</c:v>
                </c:pt>
                <c:pt idx="1817">
                  <c:v>42271</c:v>
                </c:pt>
                <c:pt idx="1818">
                  <c:v>42272</c:v>
                </c:pt>
                <c:pt idx="1819">
                  <c:v>42275</c:v>
                </c:pt>
                <c:pt idx="1820">
                  <c:v>42276</c:v>
                </c:pt>
                <c:pt idx="1821">
                  <c:v>42277</c:v>
                </c:pt>
                <c:pt idx="1822">
                  <c:v>42278</c:v>
                </c:pt>
                <c:pt idx="1823">
                  <c:v>42279</c:v>
                </c:pt>
                <c:pt idx="1824">
                  <c:v>42282</c:v>
                </c:pt>
                <c:pt idx="1825">
                  <c:v>42283</c:v>
                </c:pt>
                <c:pt idx="1826">
                  <c:v>42284</c:v>
                </c:pt>
                <c:pt idx="1827">
                  <c:v>42285</c:v>
                </c:pt>
                <c:pt idx="1828">
                  <c:v>42286</c:v>
                </c:pt>
                <c:pt idx="1829">
                  <c:v>42289</c:v>
                </c:pt>
                <c:pt idx="1830">
                  <c:v>42290</c:v>
                </c:pt>
                <c:pt idx="1831">
                  <c:v>42291</c:v>
                </c:pt>
                <c:pt idx="1832">
                  <c:v>42292</c:v>
                </c:pt>
                <c:pt idx="1833">
                  <c:v>42293</c:v>
                </c:pt>
                <c:pt idx="1834">
                  <c:v>42296</c:v>
                </c:pt>
                <c:pt idx="1835">
                  <c:v>42297</c:v>
                </c:pt>
                <c:pt idx="1836">
                  <c:v>42298</c:v>
                </c:pt>
                <c:pt idx="1837">
                  <c:v>42299</c:v>
                </c:pt>
                <c:pt idx="1838">
                  <c:v>42300</c:v>
                </c:pt>
                <c:pt idx="1839">
                  <c:v>42303</c:v>
                </c:pt>
                <c:pt idx="1840">
                  <c:v>42304</c:v>
                </c:pt>
                <c:pt idx="1841">
                  <c:v>42305</c:v>
                </c:pt>
                <c:pt idx="1842">
                  <c:v>42306</c:v>
                </c:pt>
                <c:pt idx="1843">
                  <c:v>42307</c:v>
                </c:pt>
                <c:pt idx="1844">
                  <c:v>42311</c:v>
                </c:pt>
                <c:pt idx="1845">
                  <c:v>42312</c:v>
                </c:pt>
                <c:pt idx="1846">
                  <c:v>42313</c:v>
                </c:pt>
                <c:pt idx="1847">
                  <c:v>42314</c:v>
                </c:pt>
                <c:pt idx="1848">
                  <c:v>42317</c:v>
                </c:pt>
                <c:pt idx="1849">
                  <c:v>42318</c:v>
                </c:pt>
                <c:pt idx="1850">
                  <c:v>42319</c:v>
                </c:pt>
                <c:pt idx="1851">
                  <c:v>42320</c:v>
                </c:pt>
                <c:pt idx="1852">
                  <c:v>42321</c:v>
                </c:pt>
                <c:pt idx="1853">
                  <c:v>42325</c:v>
                </c:pt>
                <c:pt idx="1854">
                  <c:v>42326</c:v>
                </c:pt>
                <c:pt idx="1855">
                  <c:v>42327</c:v>
                </c:pt>
                <c:pt idx="1856">
                  <c:v>42328</c:v>
                </c:pt>
                <c:pt idx="1857">
                  <c:v>42331</c:v>
                </c:pt>
                <c:pt idx="1858">
                  <c:v>42332</c:v>
                </c:pt>
                <c:pt idx="1859">
                  <c:v>42333</c:v>
                </c:pt>
                <c:pt idx="1860">
                  <c:v>42334</c:v>
                </c:pt>
                <c:pt idx="1861">
                  <c:v>42335</c:v>
                </c:pt>
                <c:pt idx="1862">
                  <c:v>42338</c:v>
                </c:pt>
                <c:pt idx="1863">
                  <c:v>42339</c:v>
                </c:pt>
                <c:pt idx="1864">
                  <c:v>42340</c:v>
                </c:pt>
                <c:pt idx="1865">
                  <c:v>42341</c:v>
                </c:pt>
                <c:pt idx="1866">
                  <c:v>42342</c:v>
                </c:pt>
                <c:pt idx="1867">
                  <c:v>42345</c:v>
                </c:pt>
                <c:pt idx="1868">
                  <c:v>42346</c:v>
                </c:pt>
                <c:pt idx="1869">
                  <c:v>42347</c:v>
                </c:pt>
                <c:pt idx="1870">
                  <c:v>42348</c:v>
                </c:pt>
                <c:pt idx="1871">
                  <c:v>42349</c:v>
                </c:pt>
                <c:pt idx="1872">
                  <c:v>42352</c:v>
                </c:pt>
                <c:pt idx="1873">
                  <c:v>42353</c:v>
                </c:pt>
                <c:pt idx="1874">
                  <c:v>42354</c:v>
                </c:pt>
                <c:pt idx="1875">
                  <c:v>42355</c:v>
                </c:pt>
                <c:pt idx="1876">
                  <c:v>42356</c:v>
                </c:pt>
                <c:pt idx="1877">
                  <c:v>42359</c:v>
                </c:pt>
                <c:pt idx="1878">
                  <c:v>42360</c:v>
                </c:pt>
                <c:pt idx="1879">
                  <c:v>42361</c:v>
                </c:pt>
                <c:pt idx="1880">
                  <c:v>42362</c:v>
                </c:pt>
                <c:pt idx="1881">
                  <c:v>42366</c:v>
                </c:pt>
                <c:pt idx="1882">
                  <c:v>42367</c:v>
                </c:pt>
                <c:pt idx="1883">
                  <c:v>42368</c:v>
                </c:pt>
                <c:pt idx="1884">
                  <c:v>42369</c:v>
                </c:pt>
                <c:pt idx="1885">
                  <c:v>42373</c:v>
                </c:pt>
                <c:pt idx="1886">
                  <c:v>42374</c:v>
                </c:pt>
                <c:pt idx="1887">
                  <c:v>42375</c:v>
                </c:pt>
                <c:pt idx="1888">
                  <c:v>42376</c:v>
                </c:pt>
                <c:pt idx="1889">
                  <c:v>42377</c:v>
                </c:pt>
                <c:pt idx="1890">
                  <c:v>42380</c:v>
                </c:pt>
                <c:pt idx="1891">
                  <c:v>42381</c:v>
                </c:pt>
                <c:pt idx="1892">
                  <c:v>42382</c:v>
                </c:pt>
                <c:pt idx="1893">
                  <c:v>42383</c:v>
                </c:pt>
                <c:pt idx="1894">
                  <c:v>42384</c:v>
                </c:pt>
                <c:pt idx="1895">
                  <c:v>42387</c:v>
                </c:pt>
                <c:pt idx="1896">
                  <c:v>42388</c:v>
                </c:pt>
                <c:pt idx="1897">
                  <c:v>42389</c:v>
                </c:pt>
                <c:pt idx="1898">
                  <c:v>42390</c:v>
                </c:pt>
                <c:pt idx="1899">
                  <c:v>42391</c:v>
                </c:pt>
                <c:pt idx="1900">
                  <c:v>42394</c:v>
                </c:pt>
                <c:pt idx="1901">
                  <c:v>42395</c:v>
                </c:pt>
                <c:pt idx="1902">
                  <c:v>42396</c:v>
                </c:pt>
                <c:pt idx="1903">
                  <c:v>42397</c:v>
                </c:pt>
                <c:pt idx="1904">
                  <c:v>42398</c:v>
                </c:pt>
                <c:pt idx="1905">
                  <c:v>42402</c:v>
                </c:pt>
                <c:pt idx="1906">
                  <c:v>42403</c:v>
                </c:pt>
                <c:pt idx="1907">
                  <c:v>42404</c:v>
                </c:pt>
                <c:pt idx="1908">
                  <c:v>42405</c:v>
                </c:pt>
                <c:pt idx="1909">
                  <c:v>42408</c:v>
                </c:pt>
                <c:pt idx="1910">
                  <c:v>42409</c:v>
                </c:pt>
                <c:pt idx="1911">
                  <c:v>42410</c:v>
                </c:pt>
                <c:pt idx="1912">
                  <c:v>42411</c:v>
                </c:pt>
                <c:pt idx="1913">
                  <c:v>42412</c:v>
                </c:pt>
                <c:pt idx="1914">
                  <c:v>42415</c:v>
                </c:pt>
                <c:pt idx="1915">
                  <c:v>42416</c:v>
                </c:pt>
                <c:pt idx="1916">
                  <c:v>42417</c:v>
                </c:pt>
                <c:pt idx="1917">
                  <c:v>42418</c:v>
                </c:pt>
                <c:pt idx="1918">
                  <c:v>42419</c:v>
                </c:pt>
                <c:pt idx="1919">
                  <c:v>42422</c:v>
                </c:pt>
                <c:pt idx="1920">
                  <c:v>42423</c:v>
                </c:pt>
                <c:pt idx="1921">
                  <c:v>42424</c:v>
                </c:pt>
                <c:pt idx="1922">
                  <c:v>42425</c:v>
                </c:pt>
                <c:pt idx="1923">
                  <c:v>42426</c:v>
                </c:pt>
                <c:pt idx="1924">
                  <c:v>42429</c:v>
                </c:pt>
                <c:pt idx="1925">
                  <c:v>42430</c:v>
                </c:pt>
                <c:pt idx="1926">
                  <c:v>42431</c:v>
                </c:pt>
                <c:pt idx="1927">
                  <c:v>42432</c:v>
                </c:pt>
                <c:pt idx="1928">
                  <c:v>42433</c:v>
                </c:pt>
                <c:pt idx="1929">
                  <c:v>42436</c:v>
                </c:pt>
                <c:pt idx="1930">
                  <c:v>42437</c:v>
                </c:pt>
                <c:pt idx="1931">
                  <c:v>42438</c:v>
                </c:pt>
                <c:pt idx="1932">
                  <c:v>42439</c:v>
                </c:pt>
                <c:pt idx="1933">
                  <c:v>42440</c:v>
                </c:pt>
                <c:pt idx="1934">
                  <c:v>42443</c:v>
                </c:pt>
                <c:pt idx="1935">
                  <c:v>42444</c:v>
                </c:pt>
                <c:pt idx="1936">
                  <c:v>42445</c:v>
                </c:pt>
                <c:pt idx="1937">
                  <c:v>42446</c:v>
                </c:pt>
                <c:pt idx="1938">
                  <c:v>42447</c:v>
                </c:pt>
                <c:pt idx="1939">
                  <c:v>42451</c:v>
                </c:pt>
                <c:pt idx="1940">
                  <c:v>42452</c:v>
                </c:pt>
                <c:pt idx="1941">
                  <c:v>42457</c:v>
                </c:pt>
                <c:pt idx="1942">
                  <c:v>42458</c:v>
                </c:pt>
                <c:pt idx="1943">
                  <c:v>42459</c:v>
                </c:pt>
                <c:pt idx="1944">
                  <c:v>42460</c:v>
                </c:pt>
                <c:pt idx="1945">
                  <c:v>42461</c:v>
                </c:pt>
                <c:pt idx="1946">
                  <c:v>42464</c:v>
                </c:pt>
                <c:pt idx="1947">
                  <c:v>42465</c:v>
                </c:pt>
                <c:pt idx="1948">
                  <c:v>42466</c:v>
                </c:pt>
                <c:pt idx="1949">
                  <c:v>42467</c:v>
                </c:pt>
                <c:pt idx="1950">
                  <c:v>42468</c:v>
                </c:pt>
                <c:pt idx="1951">
                  <c:v>42471</c:v>
                </c:pt>
                <c:pt idx="1952">
                  <c:v>42472</c:v>
                </c:pt>
                <c:pt idx="1953">
                  <c:v>42473</c:v>
                </c:pt>
                <c:pt idx="1954">
                  <c:v>42474</c:v>
                </c:pt>
                <c:pt idx="1955">
                  <c:v>42475</c:v>
                </c:pt>
                <c:pt idx="1956">
                  <c:v>42478</c:v>
                </c:pt>
                <c:pt idx="1957">
                  <c:v>42479</c:v>
                </c:pt>
                <c:pt idx="1958">
                  <c:v>42480</c:v>
                </c:pt>
                <c:pt idx="1959">
                  <c:v>42481</c:v>
                </c:pt>
                <c:pt idx="1960">
                  <c:v>42482</c:v>
                </c:pt>
                <c:pt idx="1961">
                  <c:v>42485</c:v>
                </c:pt>
                <c:pt idx="1962">
                  <c:v>42486</c:v>
                </c:pt>
                <c:pt idx="1963">
                  <c:v>42487</c:v>
                </c:pt>
                <c:pt idx="1964">
                  <c:v>42488</c:v>
                </c:pt>
                <c:pt idx="1965">
                  <c:v>42489</c:v>
                </c:pt>
                <c:pt idx="1966">
                  <c:v>42492</c:v>
                </c:pt>
                <c:pt idx="1967">
                  <c:v>42493</c:v>
                </c:pt>
                <c:pt idx="1968">
                  <c:v>42494</c:v>
                </c:pt>
                <c:pt idx="1969">
                  <c:v>42495</c:v>
                </c:pt>
                <c:pt idx="1970">
                  <c:v>42496</c:v>
                </c:pt>
                <c:pt idx="1971">
                  <c:v>42499</c:v>
                </c:pt>
                <c:pt idx="1972">
                  <c:v>42500</c:v>
                </c:pt>
                <c:pt idx="1973">
                  <c:v>42501</c:v>
                </c:pt>
                <c:pt idx="1974">
                  <c:v>42502</c:v>
                </c:pt>
                <c:pt idx="1975">
                  <c:v>42503</c:v>
                </c:pt>
                <c:pt idx="1976">
                  <c:v>42506</c:v>
                </c:pt>
                <c:pt idx="1977">
                  <c:v>42507</c:v>
                </c:pt>
                <c:pt idx="1978">
                  <c:v>42508</c:v>
                </c:pt>
                <c:pt idx="1979">
                  <c:v>42509</c:v>
                </c:pt>
                <c:pt idx="1980">
                  <c:v>42510</c:v>
                </c:pt>
                <c:pt idx="1981">
                  <c:v>42513</c:v>
                </c:pt>
                <c:pt idx="1982">
                  <c:v>42514</c:v>
                </c:pt>
                <c:pt idx="1983">
                  <c:v>42515</c:v>
                </c:pt>
                <c:pt idx="1984">
                  <c:v>42516</c:v>
                </c:pt>
                <c:pt idx="1985">
                  <c:v>42517</c:v>
                </c:pt>
                <c:pt idx="1986">
                  <c:v>42520</c:v>
                </c:pt>
                <c:pt idx="1987">
                  <c:v>42521</c:v>
                </c:pt>
                <c:pt idx="1988">
                  <c:v>42522</c:v>
                </c:pt>
                <c:pt idx="1989">
                  <c:v>42523</c:v>
                </c:pt>
                <c:pt idx="1990">
                  <c:v>42524</c:v>
                </c:pt>
                <c:pt idx="1991">
                  <c:v>42527</c:v>
                </c:pt>
                <c:pt idx="1992">
                  <c:v>42528</c:v>
                </c:pt>
                <c:pt idx="1993">
                  <c:v>42529</c:v>
                </c:pt>
                <c:pt idx="1994">
                  <c:v>42530</c:v>
                </c:pt>
                <c:pt idx="1995">
                  <c:v>42531</c:v>
                </c:pt>
                <c:pt idx="1996">
                  <c:v>42534</c:v>
                </c:pt>
                <c:pt idx="1997">
                  <c:v>42535</c:v>
                </c:pt>
                <c:pt idx="1998">
                  <c:v>42536</c:v>
                </c:pt>
                <c:pt idx="1999">
                  <c:v>42537</c:v>
                </c:pt>
                <c:pt idx="2000">
                  <c:v>42538</c:v>
                </c:pt>
                <c:pt idx="2001">
                  <c:v>42541</c:v>
                </c:pt>
                <c:pt idx="2002">
                  <c:v>42542</c:v>
                </c:pt>
                <c:pt idx="2003">
                  <c:v>42543</c:v>
                </c:pt>
                <c:pt idx="2004">
                  <c:v>42544</c:v>
                </c:pt>
                <c:pt idx="2005">
                  <c:v>42545</c:v>
                </c:pt>
                <c:pt idx="2006">
                  <c:v>42548</c:v>
                </c:pt>
                <c:pt idx="2007">
                  <c:v>42549</c:v>
                </c:pt>
                <c:pt idx="2008">
                  <c:v>42550</c:v>
                </c:pt>
                <c:pt idx="2009">
                  <c:v>42551</c:v>
                </c:pt>
                <c:pt idx="2010">
                  <c:v>42552</c:v>
                </c:pt>
                <c:pt idx="2011">
                  <c:v>42555</c:v>
                </c:pt>
                <c:pt idx="2012">
                  <c:v>42556</c:v>
                </c:pt>
                <c:pt idx="2013">
                  <c:v>42557</c:v>
                </c:pt>
                <c:pt idx="2014">
                  <c:v>42558</c:v>
                </c:pt>
                <c:pt idx="2015">
                  <c:v>42559</c:v>
                </c:pt>
                <c:pt idx="2016">
                  <c:v>42562</c:v>
                </c:pt>
                <c:pt idx="2017">
                  <c:v>42563</c:v>
                </c:pt>
                <c:pt idx="2018">
                  <c:v>42564</c:v>
                </c:pt>
                <c:pt idx="2019">
                  <c:v>42565</c:v>
                </c:pt>
                <c:pt idx="2020">
                  <c:v>42566</c:v>
                </c:pt>
                <c:pt idx="2021">
                  <c:v>42569</c:v>
                </c:pt>
                <c:pt idx="2022">
                  <c:v>42570</c:v>
                </c:pt>
                <c:pt idx="2023">
                  <c:v>42571</c:v>
                </c:pt>
                <c:pt idx="2024">
                  <c:v>42572</c:v>
                </c:pt>
                <c:pt idx="2025">
                  <c:v>42573</c:v>
                </c:pt>
                <c:pt idx="2026">
                  <c:v>42576</c:v>
                </c:pt>
                <c:pt idx="2027">
                  <c:v>42577</c:v>
                </c:pt>
                <c:pt idx="2028">
                  <c:v>42578</c:v>
                </c:pt>
                <c:pt idx="2029">
                  <c:v>42579</c:v>
                </c:pt>
                <c:pt idx="2030">
                  <c:v>42580</c:v>
                </c:pt>
                <c:pt idx="2031">
                  <c:v>42583</c:v>
                </c:pt>
                <c:pt idx="2032">
                  <c:v>42584</c:v>
                </c:pt>
                <c:pt idx="2033">
                  <c:v>42585</c:v>
                </c:pt>
                <c:pt idx="2034">
                  <c:v>42586</c:v>
                </c:pt>
                <c:pt idx="2035">
                  <c:v>42587</c:v>
                </c:pt>
                <c:pt idx="2036">
                  <c:v>42590</c:v>
                </c:pt>
                <c:pt idx="2037">
                  <c:v>42591</c:v>
                </c:pt>
                <c:pt idx="2038">
                  <c:v>42592</c:v>
                </c:pt>
                <c:pt idx="2039">
                  <c:v>42593</c:v>
                </c:pt>
                <c:pt idx="2040">
                  <c:v>42594</c:v>
                </c:pt>
                <c:pt idx="2041">
                  <c:v>42597</c:v>
                </c:pt>
                <c:pt idx="2042">
                  <c:v>42598</c:v>
                </c:pt>
                <c:pt idx="2043">
                  <c:v>42599</c:v>
                </c:pt>
                <c:pt idx="2044">
                  <c:v>42600</c:v>
                </c:pt>
                <c:pt idx="2045">
                  <c:v>42601</c:v>
                </c:pt>
                <c:pt idx="2046">
                  <c:v>42604</c:v>
                </c:pt>
                <c:pt idx="2047">
                  <c:v>42605</c:v>
                </c:pt>
                <c:pt idx="2048">
                  <c:v>42606</c:v>
                </c:pt>
                <c:pt idx="2049">
                  <c:v>42607</c:v>
                </c:pt>
                <c:pt idx="2050">
                  <c:v>42608</c:v>
                </c:pt>
                <c:pt idx="2051">
                  <c:v>42611</c:v>
                </c:pt>
                <c:pt idx="2052">
                  <c:v>42612</c:v>
                </c:pt>
                <c:pt idx="2053">
                  <c:v>42613</c:v>
                </c:pt>
                <c:pt idx="2054">
                  <c:v>42614</c:v>
                </c:pt>
                <c:pt idx="2055">
                  <c:v>42615</c:v>
                </c:pt>
                <c:pt idx="2056">
                  <c:v>42618</c:v>
                </c:pt>
                <c:pt idx="2057">
                  <c:v>42619</c:v>
                </c:pt>
                <c:pt idx="2058">
                  <c:v>42620</c:v>
                </c:pt>
                <c:pt idx="2059">
                  <c:v>42621</c:v>
                </c:pt>
                <c:pt idx="2060">
                  <c:v>42622</c:v>
                </c:pt>
                <c:pt idx="2061">
                  <c:v>42625</c:v>
                </c:pt>
                <c:pt idx="2062">
                  <c:v>42626</c:v>
                </c:pt>
                <c:pt idx="2063">
                  <c:v>42627</c:v>
                </c:pt>
                <c:pt idx="2064">
                  <c:v>42628</c:v>
                </c:pt>
                <c:pt idx="2065">
                  <c:v>42632</c:v>
                </c:pt>
                <c:pt idx="2066">
                  <c:v>42633</c:v>
                </c:pt>
                <c:pt idx="2067">
                  <c:v>42634</c:v>
                </c:pt>
                <c:pt idx="2068">
                  <c:v>42635</c:v>
                </c:pt>
                <c:pt idx="2069">
                  <c:v>42636</c:v>
                </c:pt>
                <c:pt idx="2070">
                  <c:v>42639</c:v>
                </c:pt>
                <c:pt idx="2071">
                  <c:v>42640</c:v>
                </c:pt>
                <c:pt idx="2072">
                  <c:v>42641</c:v>
                </c:pt>
                <c:pt idx="2073">
                  <c:v>42642</c:v>
                </c:pt>
                <c:pt idx="2074">
                  <c:v>42643</c:v>
                </c:pt>
                <c:pt idx="2075">
                  <c:v>42646</c:v>
                </c:pt>
                <c:pt idx="2076">
                  <c:v>42647</c:v>
                </c:pt>
                <c:pt idx="2077">
                  <c:v>42648</c:v>
                </c:pt>
                <c:pt idx="2078">
                  <c:v>42649</c:v>
                </c:pt>
                <c:pt idx="2079">
                  <c:v>42650</c:v>
                </c:pt>
                <c:pt idx="2080">
                  <c:v>42653</c:v>
                </c:pt>
                <c:pt idx="2081">
                  <c:v>42654</c:v>
                </c:pt>
                <c:pt idx="2082">
                  <c:v>42655</c:v>
                </c:pt>
                <c:pt idx="2083">
                  <c:v>42656</c:v>
                </c:pt>
                <c:pt idx="2084">
                  <c:v>42657</c:v>
                </c:pt>
                <c:pt idx="2085">
                  <c:v>42660</c:v>
                </c:pt>
                <c:pt idx="2086">
                  <c:v>42661</c:v>
                </c:pt>
                <c:pt idx="2087">
                  <c:v>42662</c:v>
                </c:pt>
                <c:pt idx="2088">
                  <c:v>42663</c:v>
                </c:pt>
                <c:pt idx="2089">
                  <c:v>42664</c:v>
                </c:pt>
                <c:pt idx="2090">
                  <c:v>42667</c:v>
                </c:pt>
                <c:pt idx="2091">
                  <c:v>42668</c:v>
                </c:pt>
                <c:pt idx="2092">
                  <c:v>42669</c:v>
                </c:pt>
                <c:pt idx="2093">
                  <c:v>42670</c:v>
                </c:pt>
                <c:pt idx="2094">
                  <c:v>42671</c:v>
                </c:pt>
                <c:pt idx="2095">
                  <c:v>42674</c:v>
                </c:pt>
                <c:pt idx="2096">
                  <c:v>42675</c:v>
                </c:pt>
                <c:pt idx="2097">
                  <c:v>42677</c:v>
                </c:pt>
                <c:pt idx="2098">
                  <c:v>42678</c:v>
                </c:pt>
                <c:pt idx="2099">
                  <c:v>42681</c:v>
                </c:pt>
                <c:pt idx="2100">
                  <c:v>42682</c:v>
                </c:pt>
                <c:pt idx="2101">
                  <c:v>42683</c:v>
                </c:pt>
                <c:pt idx="2102">
                  <c:v>42684</c:v>
                </c:pt>
                <c:pt idx="2103">
                  <c:v>42685</c:v>
                </c:pt>
                <c:pt idx="2104">
                  <c:v>42688</c:v>
                </c:pt>
                <c:pt idx="2105">
                  <c:v>42689</c:v>
                </c:pt>
                <c:pt idx="2106">
                  <c:v>42690</c:v>
                </c:pt>
                <c:pt idx="2107">
                  <c:v>42691</c:v>
                </c:pt>
                <c:pt idx="2108">
                  <c:v>42696</c:v>
                </c:pt>
                <c:pt idx="2109">
                  <c:v>42697</c:v>
                </c:pt>
                <c:pt idx="2110">
                  <c:v>42698</c:v>
                </c:pt>
                <c:pt idx="2111">
                  <c:v>42699</c:v>
                </c:pt>
                <c:pt idx="2112">
                  <c:v>42702</c:v>
                </c:pt>
                <c:pt idx="2113">
                  <c:v>42703</c:v>
                </c:pt>
                <c:pt idx="2114">
                  <c:v>42704</c:v>
                </c:pt>
                <c:pt idx="2115">
                  <c:v>42705</c:v>
                </c:pt>
                <c:pt idx="2116">
                  <c:v>42706</c:v>
                </c:pt>
                <c:pt idx="2117">
                  <c:v>42709</c:v>
                </c:pt>
                <c:pt idx="2118">
                  <c:v>42710</c:v>
                </c:pt>
                <c:pt idx="2119">
                  <c:v>42711</c:v>
                </c:pt>
                <c:pt idx="2120">
                  <c:v>42712</c:v>
                </c:pt>
                <c:pt idx="2121">
                  <c:v>42713</c:v>
                </c:pt>
                <c:pt idx="2122">
                  <c:v>42717</c:v>
                </c:pt>
                <c:pt idx="2123">
                  <c:v>42718</c:v>
                </c:pt>
                <c:pt idx="2124">
                  <c:v>42719</c:v>
                </c:pt>
                <c:pt idx="2125">
                  <c:v>42720</c:v>
                </c:pt>
                <c:pt idx="2126">
                  <c:v>42723</c:v>
                </c:pt>
                <c:pt idx="2127">
                  <c:v>42724</c:v>
                </c:pt>
                <c:pt idx="2128">
                  <c:v>42725</c:v>
                </c:pt>
                <c:pt idx="2129">
                  <c:v>42726</c:v>
                </c:pt>
                <c:pt idx="2130">
                  <c:v>42727</c:v>
                </c:pt>
                <c:pt idx="2131">
                  <c:v>42730</c:v>
                </c:pt>
                <c:pt idx="2132">
                  <c:v>42731</c:v>
                </c:pt>
                <c:pt idx="2133">
                  <c:v>42732</c:v>
                </c:pt>
                <c:pt idx="2134">
                  <c:v>42733</c:v>
                </c:pt>
                <c:pt idx="2135">
                  <c:v>42734</c:v>
                </c:pt>
                <c:pt idx="2136">
                  <c:v>42737</c:v>
                </c:pt>
                <c:pt idx="2137">
                  <c:v>42738</c:v>
                </c:pt>
                <c:pt idx="2138">
                  <c:v>42739</c:v>
                </c:pt>
                <c:pt idx="2139">
                  <c:v>42740</c:v>
                </c:pt>
                <c:pt idx="2140">
                  <c:v>42741</c:v>
                </c:pt>
                <c:pt idx="2141">
                  <c:v>42744</c:v>
                </c:pt>
                <c:pt idx="2142">
                  <c:v>42745</c:v>
                </c:pt>
                <c:pt idx="2143">
                  <c:v>42746</c:v>
                </c:pt>
                <c:pt idx="2144">
                  <c:v>42747</c:v>
                </c:pt>
                <c:pt idx="2145">
                  <c:v>42748</c:v>
                </c:pt>
                <c:pt idx="2146">
                  <c:v>42751</c:v>
                </c:pt>
                <c:pt idx="2147">
                  <c:v>42752</c:v>
                </c:pt>
                <c:pt idx="2148">
                  <c:v>42753</c:v>
                </c:pt>
                <c:pt idx="2149">
                  <c:v>42754</c:v>
                </c:pt>
                <c:pt idx="2150">
                  <c:v>42755</c:v>
                </c:pt>
                <c:pt idx="2151">
                  <c:v>42758</c:v>
                </c:pt>
                <c:pt idx="2152">
                  <c:v>42759</c:v>
                </c:pt>
                <c:pt idx="2153">
                  <c:v>42760</c:v>
                </c:pt>
                <c:pt idx="2154">
                  <c:v>42761</c:v>
                </c:pt>
                <c:pt idx="2155">
                  <c:v>42762</c:v>
                </c:pt>
                <c:pt idx="2156">
                  <c:v>42765</c:v>
                </c:pt>
                <c:pt idx="2157">
                  <c:v>42766</c:v>
                </c:pt>
                <c:pt idx="2158">
                  <c:v>42767</c:v>
                </c:pt>
                <c:pt idx="2159">
                  <c:v>42768</c:v>
                </c:pt>
                <c:pt idx="2160">
                  <c:v>42769</c:v>
                </c:pt>
                <c:pt idx="2161">
                  <c:v>42773</c:v>
                </c:pt>
                <c:pt idx="2162">
                  <c:v>42774</c:v>
                </c:pt>
                <c:pt idx="2163">
                  <c:v>42775</c:v>
                </c:pt>
                <c:pt idx="2164">
                  <c:v>42776</c:v>
                </c:pt>
                <c:pt idx="2165">
                  <c:v>42779</c:v>
                </c:pt>
                <c:pt idx="2166">
                  <c:v>42780</c:v>
                </c:pt>
                <c:pt idx="2167">
                  <c:v>42781</c:v>
                </c:pt>
                <c:pt idx="2168">
                  <c:v>42782</c:v>
                </c:pt>
                <c:pt idx="2169">
                  <c:v>42783</c:v>
                </c:pt>
                <c:pt idx="2170">
                  <c:v>42786</c:v>
                </c:pt>
                <c:pt idx="2171">
                  <c:v>42787</c:v>
                </c:pt>
                <c:pt idx="2172">
                  <c:v>42788</c:v>
                </c:pt>
                <c:pt idx="2173">
                  <c:v>42789</c:v>
                </c:pt>
                <c:pt idx="2174">
                  <c:v>42790</c:v>
                </c:pt>
                <c:pt idx="2175">
                  <c:v>42793</c:v>
                </c:pt>
                <c:pt idx="2176">
                  <c:v>42794</c:v>
                </c:pt>
                <c:pt idx="2177">
                  <c:v>42795</c:v>
                </c:pt>
                <c:pt idx="2178">
                  <c:v>42796</c:v>
                </c:pt>
                <c:pt idx="2179">
                  <c:v>42797</c:v>
                </c:pt>
                <c:pt idx="2180">
                  <c:v>42800</c:v>
                </c:pt>
                <c:pt idx="2181">
                  <c:v>42801</c:v>
                </c:pt>
                <c:pt idx="2182">
                  <c:v>42802</c:v>
                </c:pt>
                <c:pt idx="2183">
                  <c:v>42803</c:v>
                </c:pt>
                <c:pt idx="2184">
                  <c:v>42804</c:v>
                </c:pt>
                <c:pt idx="2185">
                  <c:v>42807</c:v>
                </c:pt>
                <c:pt idx="2186">
                  <c:v>42808</c:v>
                </c:pt>
                <c:pt idx="2187">
                  <c:v>42809</c:v>
                </c:pt>
                <c:pt idx="2188">
                  <c:v>42810</c:v>
                </c:pt>
                <c:pt idx="2189">
                  <c:v>42811</c:v>
                </c:pt>
                <c:pt idx="2190">
                  <c:v>42815</c:v>
                </c:pt>
                <c:pt idx="2191">
                  <c:v>42816</c:v>
                </c:pt>
                <c:pt idx="2192">
                  <c:v>42817</c:v>
                </c:pt>
                <c:pt idx="2193">
                  <c:v>42818</c:v>
                </c:pt>
                <c:pt idx="2194">
                  <c:v>42821</c:v>
                </c:pt>
                <c:pt idx="2195">
                  <c:v>42822</c:v>
                </c:pt>
                <c:pt idx="2196">
                  <c:v>42823</c:v>
                </c:pt>
                <c:pt idx="2197">
                  <c:v>42824</c:v>
                </c:pt>
                <c:pt idx="2198">
                  <c:v>42825</c:v>
                </c:pt>
                <c:pt idx="2199">
                  <c:v>42828</c:v>
                </c:pt>
                <c:pt idx="2200">
                  <c:v>42829</c:v>
                </c:pt>
                <c:pt idx="2201">
                  <c:v>42830</c:v>
                </c:pt>
                <c:pt idx="2202">
                  <c:v>42831</c:v>
                </c:pt>
                <c:pt idx="2203">
                  <c:v>42832</c:v>
                </c:pt>
                <c:pt idx="2204">
                  <c:v>42835</c:v>
                </c:pt>
                <c:pt idx="2205">
                  <c:v>42836</c:v>
                </c:pt>
                <c:pt idx="2206">
                  <c:v>42837</c:v>
                </c:pt>
                <c:pt idx="2207">
                  <c:v>42842</c:v>
                </c:pt>
                <c:pt idx="2208">
                  <c:v>42843</c:v>
                </c:pt>
                <c:pt idx="2209">
                  <c:v>42844</c:v>
                </c:pt>
                <c:pt idx="2210">
                  <c:v>42845</c:v>
                </c:pt>
                <c:pt idx="2211">
                  <c:v>42846</c:v>
                </c:pt>
                <c:pt idx="2212">
                  <c:v>42849</c:v>
                </c:pt>
                <c:pt idx="2213">
                  <c:v>42850</c:v>
                </c:pt>
                <c:pt idx="2214">
                  <c:v>42851</c:v>
                </c:pt>
                <c:pt idx="2215">
                  <c:v>42852</c:v>
                </c:pt>
                <c:pt idx="2216">
                  <c:v>42853</c:v>
                </c:pt>
              </c:numCache>
            </c:numRef>
          </c:cat>
          <c:val>
            <c:numRef>
              <c:f>Indices!$C$2:$C$2218</c:f>
              <c:numCache>
                <c:formatCode>General</c:formatCode>
                <c:ptCount val="2217"/>
                <c:pt idx="523">
                  <c:v>100</c:v>
                </c:pt>
                <c:pt idx="524">
                  <c:v>100</c:v>
                </c:pt>
                <c:pt idx="525">
                  <c:v>100</c:v>
                </c:pt>
                <c:pt idx="526">
                  <c:v>100</c:v>
                </c:pt>
                <c:pt idx="527">
                  <c:v>100</c:v>
                </c:pt>
                <c:pt idx="528">
                  <c:v>100</c:v>
                </c:pt>
                <c:pt idx="529">
                  <c:v>100</c:v>
                </c:pt>
                <c:pt idx="530">
                  <c:v>100</c:v>
                </c:pt>
                <c:pt idx="531">
                  <c:v>100</c:v>
                </c:pt>
                <c:pt idx="532">
                  <c:v>100</c:v>
                </c:pt>
                <c:pt idx="533">
                  <c:v>100</c:v>
                </c:pt>
                <c:pt idx="534">
                  <c:v>100</c:v>
                </c:pt>
                <c:pt idx="535">
                  <c:v>100</c:v>
                </c:pt>
                <c:pt idx="536">
                  <c:v>100</c:v>
                </c:pt>
                <c:pt idx="537">
                  <c:v>100</c:v>
                </c:pt>
                <c:pt idx="538">
                  <c:v>100</c:v>
                </c:pt>
                <c:pt idx="539">
                  <c:v>100</c:v>
                </c:pt>
                <c:pt idx="540">
                  <c:v>100</c:v>
                </c:pt>
                <c:pt idx="541">
                  <c:v>100</c:v>
                </c:pt>
                <c:pt idx="542">
                  <c:v>100</c:v>
                </c:pt>
                <c:pt idx="543">
                  <c:v>100</c:v>
                </c:pt>
                <c:pt idx="544">
                  <c:v>100</c:v>
                </c:pt>
                <c:pt idx="545">
                  <c:v>100</c:v>
                </c:pt>
                <c:pt idx="546">
                  <c:v>100</c:v>
                </c:pt>
                <c:pt idx="547">
                  <c:v>100</c:v>
                </c:pt>
                <c:pt idx="548">
                  <c:v>100</c:v>
                </c:pt>
                <c:pt idx="549">
                  <c:v>100</c:v>
                </c:pt>
                <c:pt idx="550">
                  <c:v>100</c:v>
                </c:pt>
                <c:pt idx="551">
                  <c:v>100</c:v>
                </c:pt>
                <c:pt idx="552">
                  <c:v>100</c:v>
                </c:pt>
                <c:pt idx="553">
                  <c:v>100</c:v>
                </c:pt>
                <c:pt idx="554">
                  <c:v>100</c:v>
                </c:pt>
                <c:pt idx="555">
                  <c:v>100</c:v>
                </c:pt>
                <c:pt idx="556">
                  <c:v>100</c:v>
                </c:pt>
                <c:pt idx="557">
                  <c:v>100</c:v>
                </c:pt>
                <c:pt idx="558">
                  <c:v>100</c:v>
                </c:pt>
                <c:pt idx="559">
                  <c:v>100</c:v>
                </c:pt>
                <c:pt idx="560">
                  <c:v>100</c:v>
                </c:pt>
                <c:pt idx="561">
                  <c:v>100</c:v>
                </c:pt>
                <c:pt idx="562">
                  <c:v>100</c:v>
                </c:pt>
                <c:pt idx="563">
                  <c:v>100</c:v>
                </c:pt>
                <c:pt idx="564">
                  <c:v>100</c:v>
                </c:pt>
                <c:pt idx="565">
                  <c:v>100</c:v>
                </c:pt>
                <c:pt idx="566">
                  <c:v>100</c:v>
                </c:pt>
                <c:pt idx="567">
                  <c:v>100</c:v>
                </c:pt>
                <c:pt idx="568">
                  <c:v>100</c:v>
                </c:pt>
                <c:pt idx="569">
                  <c:v>100</c:v>
                </c:pt>
                <c:pt idx="570">
                  <c:v>100</c:v>
                </c:pt>
                <c:pt idx="571">
                  <c:v>100</c:v>
                </c:pt>
                <c:pt idx="572">
                  <c:v>100</c:v>
                </c:pt>
                <c:pt idx="573">
                  <c:v>100</c:v>
                </c:pt>
                <c:pt idx="574">
                  <c:v>100</c:v>
                </c:pt>
                <c:pt idx="575">
                  <c:v>100</c:v>
                </c:pt>
                <c:pt idx="576">
                  <c:v>100</c:v>
                </c:pt>
                <c:pt idx="577">
                  <c:v>100</c:v>
                </c:pt>
                <c:pt idx="578">
                  <c:v>100</c:v>
                </c:pt>
                <c:pt idx="579">
                  <c:v>100</c:v>
                </c:pt>
                <c:pt idx="580">
                  <c:v>100</c:v>
                </c:pt>
                <c:pt idx="581">
                  <c:v>100</c:v>
                </c:pt>
                <c:pt idx="582">
                  <c:v>100</c:v>
                </c:pt>
                <c:pt idx="583">
                  <c:v>100</c:v>
                </c:pt>
                <c:pt idx="584">
                  <c:v>100</c:v>
                </c:pt>
                <c:pt idx="585">
                  <c:v>100</c:v>
                </c:pt>
                <c:pt idx="586">
                  <c:v>100</c:v>
                </c:pt>
                <c:pt idx="587">
                  <c:v>100</c:v>
                </c:pt>
                <c:pt idx="588">
                  <c:v>100</c:v>
                </c:pt>
                <c:pt idx="589">
                  <c:v>100</c:v>
                </c:pt>
                <c:pt idx="590">
                  <c:v>100</c:v>
                </c:pt>
                <c:pt idx="591">
                  <c:v>100</c:v>
                </c:pt>
                <c:pt idx="592">
                  <c:v>100</c:v>
                </c:pt>
                <c:pt idx="593">
                  <c:v>100</c:v>
                </c:pt>
                <c:pt idx="594">
                  <c:v>100</c:v>
                </c:pt>
                <c:pt idx="595">
                  <c:v>100</c:v>
                </c:pt>
                <c:pt idx="596">
                  <c:v>100</c:v>
                </c:pt>
                <c:pt idx="597">
                  <c:v>100.14114318053198</c:v>
                </c:pt>
                <c:pt idx="598">
                  <c:v>98.311284663271081</c:v>
                </c:pt>
                <c:pt idx="599">
                  <c:v>98.339219015280136</c:v>
                </c:pt>
                <c:pt idx="600">
                  <c:v>98.745376344086026</c:v>
                </c:pt>
                <c:pt idx="601">
                  <c:v>98.568851160158459</c:v>
                </c:pt>
                <c:pt idx="602">
                  <c:v>98.847855121675167</c:v>
                </c:pt>
                <c:pt idx="603">
                  <c:v>99.022433503112623</c:v>
                </c:pt>
                <c:pt idx="604">
                  <c:v>98.786146010186769</c:v>
                </c:pt>
                <c:pt idx="605">
                  <c:v>98.602150537634415</c:v>
                </c:pt>
                <c:pt idx="606">
                  <c:v>98.49188455008489</c:v>
                </c:pt>
                <c:pt idx="607">
                  <c:v>98.511375212224124</c:v>
                </c:pt>
                <c:pt idx="608">
                  <c:v>98.592574985851726</c:v>
                </c:pt>
                <c:pt idx="609">
                  <c:v>98.661595925297121</c:v>
                </c:pt>
                <c:pt idx="610">
                  <c:v>98.7614714204867</c:v>
                </c:pt>
                <c:pt idx="611">
                  <c:v>98.790379173740789</c:v>
                </c:pt>
                <c:pt idx="612">
                  <c:v>98.797849462365576</c:v>
                </c:pt>
                <c:pt idx="613">
                  <c:v>98.603463497453291</c:v>
                </c:pt>
                <c:pt idx="614">
                  <c:v>98.564165251839256</c:v>
                </c:pt>
                <c:pt idx="615">
                  <c:v>98.637894736842071</c:v>
                </c:pt>
                <c:pt idx="616">
                  <c:v>98.786327108092792</c:v>
                </c:pt>
                <c:pt idx="617">
                  <c:v>98.752552348613449</c:v>
                </c:pt>
                <c:pt idx="618">
                  <c:v>98.70675721561966</c:v>
                </c:pt>
                <c:pt idx="619">
                  <c:v>98.589020939445376</c:v>
                </c:pt>
                <c:pt idx="620">
                  <c:v>98.498404074702876</c:v>
                </c:pt>
                <c:pt idx="621">
                  <c:v>98.48996038483304</c:v>
                </c:pt>
                <c:pt idx="622">
                  <c:v>98.534623655913975</c:v>
                </c:pt>
                <c:pt idx="623">
                  <c:v>98.585942275042441</c:v>
                </c:pt>
                <c:pt idx="624">
                  <c:v>98.566293152235417</c:v>
                </c:pt>
                <c:pt idx="625">
                  <c:v>98.569054895302756</c:v>
                </c:pt>
                <c:pt idx="626">
                  <c:v>98.639049235993184</c:v>
                </c:pt>
                <c:pt idx="627">
                  <c:v>98.560452744765115</c:v>
                </c:pt>
                <c:pt idx="628">
                  <c:v>98.312959818902073</c:v>
                </c:pt>
                <c:pt idx="629">
                  <c:v>98.329688737973939</c:v>
                </c:pt>
                <c:pt idx="630">
                  <c:v>98.179309564233137</c:v>
                </c:pt>
                <c:pt idx="631">
                  <c:v>98.234363327673989</c:v>
                </c:pt>
                <c:pt idx="632">
                  <c:v>98.275291454442524</c:v>
                </c:pt>
                <c:pt idx="633">
                  <c:v>98.322874929258603</c:v>
                </c:pt>
                <c:pt idx="634">
                  <c:v>98.153820033955824</c:v>
                </c:pt>
                <c:pt idx="635">
                  <c:v>97.842829654782079</c:v>
                </c:pt>
                <c:pt idx="636">
                  <c:v>97.916559139784923</c:v>
                </c:pt>
                <c:pt idx="637">
                  <c:v>97.886519524617981</c:v>
                </c:pt>
                <c:pt idx="638">
                  <c:v>97.732405206564778</c:v>
                </c:pt>
                <c:pt idx="639">
                  <c:v>98.074272778720967</c:v>
                </c:pt>
                <c:pt idx="640">
                  <c:v>98.210526315789437</c:v>
                </c:pt>
                <c:pt idx="641">
                  <c:v>98.254374646293101</c:v>
                </c:pt>
                <c:pt idx="642">
                  <c:v>98.146870401810929</c:v>
                </c:pt>
                <c:pt idx="643">
                  <c:v>98.159864176570395</c:v>
                </c:pt>
                <c:pt idx="644">
                  <c:v>98.256004527447587</c:v>
                </c:pt>
                <c:pt idx="645">
                  <c:v>98.135506508205921</c:v>
                </c:pt>
                <c:pt idx="646">
                  <c:v>98.135506508205921</c:v>
                </c:pt>
                <c:pt idx="647">
                  <c:v>98.365953593661487</c:v>
                </c:pt>
                <c:pt idx="648">
                  <c:v>98.450888511601505</c:v>
                </c:pt>
                <c:pt idx="649">
                  <c:v>98.08760611205426</c:v>
                </c:pt>
                <c:pt idx="650">
                  <c:v>98.094102999434014</c:v>
                </c:pt>
                <c:pt idx="651">
                  <c:v>98.181799660441357</c:v>
                </c:pt>
                <c:pt idx="652">
                  <c:v>98.046202603282325</c:v>
                </c:pt>
                <c:pt idx="653">
                  <c:v>98.045229202037291</c:v>
                </c:pt>
                <c:pt idx="654">
                  <c:v>98.178720996038422</c:v>
                </c:pt>
                <c:pt idx="655">
                  <c:v>98.319683078664355</c:v>
                </c:pt>
                <c:pt idx="656">
                  <c:v>98.248556876061073</c:v>
                </c:pt>
                <c:pt idx="657">
                  <c:v>98.202761743067299</c:v>
                </c:pt>
                <c:pt idx="658">
                  <c:v>98.388545557441944</c:v>
                </c:pt>
                <c:pt idx="659">
                  <c:v>98.339015280135783</c:v>
                </c:pt>
                <c:pt idx="660">
                  <c:v>98.217543859649084</c:v>
                </c:pt>
                <c:pt idx="661">
                  <c:v>98.139920769666062</c:v>
                </c:pt>
                <c:pt idx="662">
                  <c:v>98.247266553480443</c:v>
                </c:pt>
                <c:pt idx="663">
                  <c:v>98.343406904357622</c:v>
                </c:pt>
                <c:pt idx="664">
                  <c:v>98.617860780984685</c:v>
                </c:pt>
                <c:pt idx="665">
                  <c:v>98.572065647990897</c:v>
                </c:pt>
                <c:pt idx="666">
                  <c:v>98.448647425014116</c:v>
                </c:pt>
                <c:pt idx="667">
                  <c:v>98.402852292020341</c:v>
                </c:pt>
                <c:pt idx="668">
                  <c:v>98.368262591963742</c:v>
                </c:pt>
                <c:pt idx="669">
                  <c:v>98.385964912280656</c:v>
                </c:pt>
                <c:pt idx="670">
                  <c:v>98.220645161290278</c:v>
                </c:pt>
                <c:pt idx="671">
                  <c:v>98.149518958686983</c:v>
                </c:pt>
                <c:pt idx="672">
                  <c:v>98.178426711941086</c:v>
                </c:pt>
                <c:pt idx="673">
                  <c:v>98.203599320882802</c:v>
                </c:pt>
                <c:pt idx="674">
                  <c:v>98.333355970571546</c:v>
                </c:pt>
                <c:pt idx="675">
                  <c:v>98.073684210526267</c:v>
                </c:pt>
                <c:pt idx="676">
                  <c:v>97.99606112054326</c:v>
                </c:pt>
                <c:pt idx="677">
                  <c:v>97.942795698924684</c:v>
                </c:pt>
                <c:pt idx="678">
                  <c:v>98.16188873541509</c:v>
                </c:pt>
                <c:pt idx="679">
                  <c:v>98.287880733016181</c:v>
                </c:pt>
                <c:pt idx="680">
                  <c:v>98.338739224605106</c:v>
                </c:pt>
                <c:pt idx="681">
                  <c:v>101.04365517675436</c:v>
                </c:pt>
                <c:pt idx="682">
                  <c:v>100.87387540030903</c:v>
                </c:pt>
                <c:pt idx="683">
                  <c:v>100.90363579627028</c:v>
                </c:pt>
                <c:pt idx="684">
                  <c:v>100.80581260704153</c:v>
                </c:pt>
                <c:pt idx="685">
                  <c:v>100.80812106978394</c:v>
                </c:pt>
                <c:pt idx="686">
                  <c:v>100.82617505836906</c:v>
                </c:pt>
                <c:pt idx="687">
                  <c:v>100.8465437660788</c:v>
                </c:pt>
                <c:pt idx="688">
                  <c:v>100.74872057685005</c:v>
                </c:pt>
                <c:pt idx="689">
                  <c:v>100.72131499967627</c:v>
                </c:pt>
                <c:pt idx="690">
                  <c:v>100.57961757589533</c:v>
                </c:pt>
                <c:pt idx="691">
                  <c:v>100.60360209814729</c:v>
                </c:pt>
                <c:pt idx="692">
                  <c:v>100.56523305035073</c:v>
                </c:pt>
                <c:pt idx="693">
                  <c:v>100.50815478716184</c:v>
                </c:pt>
                <c:pt idx="694">
                  <c:v>100.49562391892854</c:v>
                </c:pt>
                <c:pt idx="695">
                  <c:v>100.45876297825136</c:v>
                </c:pt>
                <c:pt idx="696">
                  <c:v>100.41557603406801</c:v>
                </c:pt>
                <c:pt idx="697">
                  <c:v>100.58224763299737</c:v>
                </c:pt>
                <c:pt idx="698">
                  <c:v>100.57316455254424</c:v>
                </c:pt>
                <c:pt idx="699">
                  <c:v>100.47446261091444</c:v>
                </c:pt>
                <c:pt idx="700">
                  <c:v>100.44335766962766</c:v>
                </c:pt>
                <c:pt idx="701">
                  <c:v>100.50974232547753</c:v>
                </c:pt>
                <c:pt idx="702">
                  <c:v>100.34526298256749</c:v>
                </c:pt>
                <c:pt idx="703">
                  <c:v>100.33137242006038</c:v>
                </c:pt>
                <c:pt idx="704">
                  <c:v>100.24373096833511</c:v>
                </c:pt>
                <c:pt idx="705">
                  <c:v>100.25261288843635</c:v>
                </c:pt>
                <c:pt idx="706">
                  <c:v>100.16625253533201</c:v>
                </c:pt>
                <c:pt idx="707">
                  <c:v>100.1881033580668</c:v>
                </c:pt>
                <c:pt idx="708">
                  <c:v>100.06997472590011</c:v>
                </c:pt>
                <c:pt idx="709">
                  <c:v>100.13517485713463</c:v>
                </c:pt>
                <c:pt idx="710">
                  <c:v>100.15200089939475</c:v>
                </c:pt>
                <c:pt idx="711">
                  <c:v>100.43020859890517</c:v>
                </c:pt>
                <c:pt idx="712">
                  <c:v>100.41026773413925</c:v>
                </c:pt>
                <c:pt idx="713">
                  <c:v>100.4232490758456</c:v>
                </c:pt>
                <c:pt idx="714">
                  <c:v>100.4640585349326</c:v>
                </c:pt>
                <c:pt idx="715">
                  <c:v>100.50516219090986</c:v>
                </c:pt>
                <c:pt idx="716">
                  <c:v>100.41093567861977</c:v>
                </c:pt>
                <c:pt idx="717">
                  <c:v>100.64194251977759</c:v>
                </c:pt>
                <c:pt idx="718">
                  <c:v>100.67371139050579</c:v>
                </c:pt>
                <c:pt idx="719">
                  <c:v>100.74590473468162</c:v>
                </c:pt>
                <c:pt idx="720">
                  <c:v>100.77001869203279</c:v>
                </c:pt>
                <c:pt idx="721">
                  <c:v>100.78188482576171</c:v>
                </c:pt>
                <c:pt idx="722">
                  <c:v>100.65666504283566</c:v>
                </c:pt>
                <c:pt idx="723">
                  <c:v>100.64849959907558</c:v>
                </c:pt>
                <c:pt idx="724">
                  <c:v>100.74098529729045</c:v>
                </c:pt>
                <c:pt idx="725">
                  <c:v>100.76428171689169</c:v>
                </c:pt>
                <c:pt idx="726">
                  <c:v>100.75240748030321</c:v>
                </c:pt>
                <c:pt idx="727">
                  <c:v>100.69221517240368</c:v>
                </c:pt>
                <c:pt idx="728">
                  <c:v>100.63513414818625</c:v>
                </c:pt>
                <c:pt idx="729">
                  <c:v>100.55693442274483</c:v>
                </c:pt>
                <c:pt idx="730">
                  <c:v>100.54437515785588</c:v>
                </c:pt>
                <c:pt idx="731">
                  <c:v>100.60320136607889</c:v>
                </c:pt>
                <c:pt idx="732">
                  <c:v>100.74398364078093</c:v>
                </c:pt>
                <c:pt idx="733">
                  <c:v>100.74813815165267</c:v>
                </c:pt>
                <c:pt idx="734">
                  <c:v>98.228324590866009</c:v>
                </c:pt>
                <c:pt idx="735">
                  <c:v>98.401882212593733</c:v>
                </c:pt>
                <c:pt idx="736">
                  <c:v>98.565483836971367</c:v>
                </c:pt>
                <c:pt idx="737">
                  <c:v>98.565297163283546</c:v>
                </c:pt>
                <c:pt idx="738">
                  <c:v>98.724270017902299</c:v>
                </c:pt>
                <c:pt idx="739">
                  <c:v>98.730406358297202</c:v>
                </c:pt>
                <c:pt idx="740">
                  <c:v>98.595484408055256</c:v>
                </c:pt>
                <c:pt idx="741">
                  <c:v>98.753129131997369</c:v>
                </c:pt>
                <c:pt idx="742">
                  <c:v>98.831018990524598</c:v>
                </c:pt>
                <c:pt idx="743">
                  <c:v>98.827825113735031</c:v>
                </c:pt>
                <c:pt idx="744">
                  <c:v>98.813236576870338</c:v>
                </c:pt>
                <c:pt idx="745">
                  <c:v>98.578147113686626</c:v>
                </c:pt>
                <c:pt idx="746">
                  <c:v>98.599607593124006</c:v>
                </c:pt>
                <c:pt idx="747">
                  <c:v>98.810679141331264</c:v>
                </c:pt>
                <c:pt idx="748">
                  <c:v>98.762305970141298</c:v>
                </c:pt>
                <c:pt idx="749">
                  <c:v>98.853362106123143</c:v>
                </c:pt>
                <c:pt idx="750">
                  <c:v>98.749116242989203</c:v>
                </c:pt>
                <c:pt idx="751">
                  <c:v>98.574025919240597</c:v>
                </c:pt>
                <c:pt idx="752">
                  <c:v>98.531307490567215</c:v>
                </c:pt>
                <c:pt idx="753">
                  <c:v>98.374923750394771</c:v>
                </c:pt>
                <c:pt idx="754">
                  <c:v>98.251404340110454</c:v>
                </c:pt>
                <c:pt idx="755">
                  <c:v>98.313310912767932</c:v>
                </c:pt>
                <c:pt idx="756">
                  <c:v>98.391346833734417</c:v>
                </c:pt>
                <c:pt idx="757">
                  <c:v>98.239216073487199</c:v>
                </c:pt>
                <c:pt idx="758">
                  <c:v>98.386059861598483</c:v>
                </c:pt>
                <c:pt idx="759">
                  <c:v>98.579307803154421</c:v>
                </c:pt>
                <c:pt idx="760">
                  <c:v>98.705696673557242</c:v>
                </c:pt>
                <c:pt idx="761">
                  <c:v>98.575232412507091</c:v>
                </c:pt>
                <c:pt idx="762">
                  <c:v>98.551712492334744</c:v>
                </c:pt>
                <c:pt idx="763">
                  <c:v>98.611875050785841</c:v>
                </c:pt>
                <c:pt idx="764">
                  <c:v>98.757787850975149</c:v>
                </c:pt>
                <c:pt idx="765">
                  <c:v>98.584378325766167</c:v>
                </c:pt>
                <c:pt idx="766">
                  <c:v>98.527851081414084</c:v>
                </c:pt>
                <c:pt idx="767">
                  <c:v>98.443866399506419</c:v>
                </c:pt>
                <c:pt idx="768">
                  <c:v>98.514328798418333</c:v>
                </c:pt>
                <c:pt idx="769">
                  <c:v>98.57048904262939</c:v>
                </c:pt>
                <c:pt idx="770">
                  <c:v>98.485492223482893</c:v>
                </c:pt>
                <c:pt idx="771">
                  <c:v>98.564573773467487</c:v>
                </c:pt>
                <c:pt idx="772">
                  <c:v>98.631490452278072</c:v>
                </c:pt>
                <c:pt idx="773">
                  <c:v>98.798373274384772</c:v>
                </c:pt>
                <c:pt idx="774">
                  <c:v>98.966736227623343</c:v>
                </c:pt>
                <c:pt idx="775">
                  <c:v>99.003571525414259</c:v>
                </c:pt>
                <c:pt idx="776">
                  <c:v>99.010513848287218</c:v>
                </c:pt>
                <c:pt idx="777">
                  <c:v>99.227943803394126</c:v>
                </c:pt>
                <c:pt idx="778">
                  <c:v>99.308575348672051</c:v>
                </c:pt>
                <c:pt idx="779">
                  <c:v>99.723715089133535</c:v>
                </c:pt>
                <c:pt idx="780">
                  <c:v>99.973017098051102</c:v>
                </c:pt>
                <c:pt idx="781">
                  <c:v>99.884817141411517</c:v>
                </c:pt>
                <c:pt idx="782">
                  <c:v>100.02509536489694</c:v>
                </c:pt>
                <c:pt idx="783">
                  <c:v>99.87119835454989</c:v>
                </c:pt>
                <c:pt idx="784">
                  <c:v>99.766436266553669</c:v>
                </c:pt>
                <c:pt idx="785">
                  <c:v>99.814524598773403</c:v>
                </c:pt>
                <c:pt idx="786">
                  <c:v>99.630196405541781</c:v>
                </c:pt>
                <c:pt idx="787">
                  <c:v>100.03597336012842</c:v>
                </c:pt>
                <c:pt idx="788">
                  <c:v>99.805395905641817</c:v>
                </c:pt>
                <c:pt idx="789">
                  <c:v>99.921864496578763</c:v>
                </c:pt>
                <c:pt idx="790">
                  <c:v>100.00947552615067</c:v>
                </c:pt>
                <c:pt idx="791">
                  <c:v>100.1335060429449</c:v>
                </c:pt>
                <c:pt idx="792">
                  <c:v>100.20114966345091</c:v>
                </c:pt>
                <c:pt idx="793">
                  <c:v>100.36080933961411</c:v>
                </c:pt>
                <c:pt idx="794">
                  <c:v>100.20949257664805</c:v>
                </c:pt>
                <c:pt idx="795">
                  <c:v>100.35206134941788</c:v>
                </c:pt>
                <c:pt idx="796">
                  <c:v>100.09361850589843</c:v>
                </c:pt>
                <c:pt idx="797">
                  <c:v>99.931863184128659</c:v>
                </c:pt>
                <c:pt idx="798">
                  <c:v>100.17427322267874</c:v>
                </c:pt>
                <c:pt idx="799">
                  <c:v>100.49735309467009</c:v>
                </c:pt>
                <c:pt idx="800">
                  <c:v>100.45559247514592</c:v>
                </c:pt>
                <c:pt idx="801">
                  <c:v>100.37662985585926</c:v>
                </c:pt>
                <c:pt idx="802">
                  <c:v>100.44178001319186</c:v>
                </c:pt>
                <c:pt idx="803">
                  <c:v>100.73292454613384</c:v>
                </c:pt>
                <c:pt idx="804">
                  <c:v>101.0060740901795</c:v>
                </c:pt>
                <c:pt idx="805">
                  <c:v>101.26932019692545</c:v>
                </c:pt>
                <c:pt idx="806">
                  <c:v>101.40436762207656</c:v>
                </c:pt>
                <c:pt idx="807">
                  <c:v>101.33378685294603</c:v>
                </c:pt>
                <c:pt idx="808">
                  <c:v>101.87457360459162</c:v>
                </c:pt>
                <c:pt idx="809">
                  <c:v>101.84447013955027</c:v>
                </c:pt>
                <c:pt idx="810">
                  <c:v>102.31711698269399</c:v>
                </c:pt>
                <c:pt idx="811">
                  <c:v>103.27867214748289</c:v>
                </c:pt>
                <c:pt idx="812">
                  <c:v>103.08186746734079</c:v>
                </c:pt>
                <c:pt idx="813">
                  <c:v>102.8709238335834</c:v>
                </c:pt>
                <c:pt idx="814">
                  <c:v>102.23957564575552</c:v>
                </c:pt>
                <c:pt idx="815">
                  <c:v>102.40428977661986</c:v>
                </c:pt>
                <c:pt idx="816">
                  <c:v>102.48026224771569</c:v>
                </c:pt>
                <c:pt idx="817">
                  <c:v>103.17477281148429</c:v>
                </c:pt>
                <c:pt idx="818">
                  <c:v>103.37171497535518</c:v>
                </c:pt>
                <c:pt idx="819">
                  <c:v>103.51313729151312</c:v>
                </c:pt>
                <c:pt idx="820">
                  <c:v>102.97327099238028</c:v>
                </c:pt>
                <c:pt idx="821">
                  <c:v>102.74066663908937</c:v>
                </c:pt>
                <c:pt idx="822">
                  <c:v>102.36908914789522</c:v>
                </c:pt>
                <c:pt idx="823">
                  <c:v>102.30503081767577</c:v>
                </c:pt>
                <c:pt idx="824">
                  <c:v>102.40559207419591</c:v>
                </c:pt>
                <c:pt idx="825">
                  <c:v>102.22357354757369</c:v>
                </c:pt>
                <c:pt idx="826">
                  <c:v>102.48976925557704</c:v>
                </c:pt>
                <c:pt idx="827">
                  <c:v>102.34548190958033</c:v>
                </c:pt>
                <c:pt idx="828">
                  <c:v>102.39549805568578</c:v>
                </c:pt>
                <c:pt idx="829">
                  <c:v>102.67230105408136</c:v>
                </c:pt>
                <c:pt idx="830">
                  <c:v>102.55166971029787</c:v>
                </c:pt>
                <c:pt idx="831">
                  <c:v>103.08114925931177</c:v>
                </c:pt>
                <c:pt idx="832">
                  <c:v>102.99145073425142</c:v>
                </c:pt>
                <c:pt idx="833">
                  <c:v>102.7985354779364</c:v>
                </c:pt>
                <c:pt idx="834">
                  <c:v>102.72884847097239</c:v>
                </c:pt>
                <c:pt idx="835">
                  <c:v>102.81871243753527</c:v>
                </c:pt>
                <c:pt idx="836">
                  <c:v>102.29647940465701</c:v>
                </c:pt>
                <c:pt idx="837">
                  <c:v>102.32025050677456</c:v>
                </c:pt>
                <c:pt idx="838">
                  <c:v>102.44760887550997</c:v>
                </c:pt>
                <c:pt idx="839">
                  <c:v>103.12069430248208</c:v>
                </c:pt>
                <c:pt idx="840">
                  <c:v>102.7397052268046</c:v>
                </c:pt>
                <c:pt idx="841">
                  <c:v>102.86714983783052</c:v>
                </c:pt>
                <c:pt idx="842">
                  <c:v>102.83884377350635</c:v>
                </c:pt>
                <c:pt idx="843">
                  <c:v>102.72917030995544</c:v>
                </c:pt>
                <c:pt idx="844">
                  <c:v>102.9893526839774</c:v>
                </c:pt>
                <c:pt idx="845">
                  <c:v>103.06384140018385</c:v>
                </c:pt>
                <c:pt idx="846">
                  <c:v>102.78551087543508</c:v>
                </c:pt>
                <c:pt idx="847">
                  <c:v>102.96116437436402</c:v>
                </c:pt>
                <c:pt idx="848">
                  <c:v>103.06691276135744</c:v>
                </c:pt>
                <c:pt idx="849">
                  <c:v>103.10514162072606</c:v>
                </c:pt>
                <c:pt idx="850">
                  <c:v>103.20696335407398</c:v>
                </c:pt>
                <c:pt idx="851">
                  <c:v>103.35774638435211</c:v>
                </c:pt>
                <c:pt idx="852">
                  <c:v>103.86002967621198</c:v>
                </c:pt>
                <c:pt idx="853">
                  <c:v>104.13319251380344</c:v>
                </c:pt>
                <c:pt idx="854">
                  <c:v>104.22774435510296</c:v>
                </c:pt>
                <c:pt idx="855">
                  <c:v>104.37137816105452</c:v>
                </c:pt>
                <c:pt idx="856">
                  <c:v>103.99708048776581</c:v>
                </c:pt>
                <c:pt idx="857">
                  <c:v>103.85885794342586</c:v>
                </c:pt>
                <c:pt idx="858">
                  <c:v>103.2467735313765</c:v>
                </c:pt>
                <c:pt idx="859">
                  <c:v>103.21689613391753</c:v>
                </c:pt>
                <c:pt idx="860">
                  <c:v>103.16782326343427</c:v>
                </c:pt>
                <c:pt idx="861">
                  <c:v>103.04523866545898</c:v>
                </c:pt>
                <c:pt idx="862">
                  <c:v>103.08534235167403</c:v>
                </c:pt>
                <c:pt idx="863">
                  <c:v>103.11896987797738</c:v>
                </c:pt>
                <c:pt idx="864">
                  <c:v>103.38722343020743</c:v>
                </c:pt>
                <c:pt idx="865">
                  <c:v>103.51006167642953</c:v>
                </c:pt>
                <c:pt idx="866">
                  <c:v>103.62857192781701</c:v>
                </c:pt>
                <c:pt idx="867">
                  <c:v>103.94181742341992</c:v>
                </c:pt>
                <c:pt idx="868">
                  <c:v>103.73585330053336</c:v>
                </c:pt>
                <c:pt idx="869">
                  <c:v>103.80029986433341</c:v>
                </c:pt>
                <c:pt idx="870">
                  <c:v>103.8211478127578</c:v>
                </c:pt>
                <c:pt idx="871">
                  <c:v>103.68021598784038</c:v>
                </c:pt>
                <c:pt idx="872">
                  <c:v>103.83283125788054</c:v>
                </c:pt>
                <c:pt idx="873">
                  <c:v>103.77575425437908</c:v>
                </c:pt>
                <c:pt idx="874">
                  <c:v>103.80820300786402</c:v>
                </c:pt>
                <c:pt idx="875">
                  <c:v>103.86150696235465</c:v>
                </c:pt>
                <c:pt idx="876">
                  <c:v>104.08066018651741</c:v>
                </c:pt>
                <c:pt idx="877">
                  <c:v>104.13229052686734</c:v>
                </c:pt>
                <c:pt idx="878">
                  <c:v>104.11847324244418</c:v>
                </c:pt>
                <c:pt idx="879">
                  <c:v>104.08706459891405</c:v>
                </c:pt>
                <c:pt idx="880">
                  <c:v>104.0673664950791</c:v>
                </c:pt>
                <c:pt idx="881">
                  <c:v>103.63109190202431</c:v>
                </c:pt>
                <c:pt idx="882">
                  <c:v>103.68564763287318</c:v>
                </c:pt>
                <c:pt idx="883">
                  <c:v>103.74071234432809</c:v>
                </c:pt>
                <c:pt idx="884">
                  <c:v>103.73273691009798</c:v>
                </c:pt>
                <c:pt idx="885">
                  <c:v>103.77491620223299</c:v>
                </c:pt>
                <c:pt idx="886">
                  <c:v>103.5598476431195</c:v>
                </c:pt>
                <c:pt idx="887">
                  <c:v>103.63708814447952</c:v>
                </c:pt>
                <c:pt idx="888">
                  <c:v>103.53435148062108</c:v>
                </c:pt>
                <c:pt idx="889">
                  <c:v>103.60945099826473</c:v>
                </c:pt>
                <c:pt idx="890">
                  <c:v>103.45854348090828</c:v>
                </c:pt>
                <c:pt idx="891">
                  <c:v>103.32513687104996</c:v>
                </c:pt>
                <c:pt idx="892">
                  <c:v>103.08822533221391</c:v>
                </c:pt>
                <c:pt idx="893">
                  <c:v>102.9599989154915</c:v>
                </c:pt>
                <c:pt idx="894">
                  <c:v>102.93446995509865</c:v>
                </c:pt>
                <c:pt idx="895">
                  <c:v>102.78447821167728</c:v>
                </c:pt>
                <c:pt idx="896">
                  <c:v>102.85116831889583</c:v>
                </c:pt>
                <c:pt idx="897">
                  <c:v>102.78773925475069</c:v>
                </c:pt>
                <c:pt idx="898">
                  <c:v>102.4355592607475</c:v>
                </c:pt>
                <c:pt idx="899">
                  <c:v>102.49264312287151</c:v>
                </c:pt>
                <c:pt idx="900">
                  <c:v>102.59825125978598</c:v>
                </c:pt>
                <c:pt idx="901">
                  <c:v>102.60821003406978</c:v>
                </c:pt>
                <c:pt idx="902">
                  <c:v>102.4034463551494</c:v>
                </c:pt>
                <c:pt idx="903">
                  <c:v>102.25543566997834</c:v>
                </c:pt>
                <c:pt idx="904">
                  <c:v>102.1234428919048</c:v>
                </c:pt>
                <c:pt idx="905">
                  <c:v>102.0101827772754</c:v>
                </c:pt>
                <c:pt idx="906">
                  <c:v>102.08273979869493</c:v>
                </c:pt>
                <c:pt idx="907">
                  <c:v>102.15638411341807</c:v>
                </c:pt>
                <c:pt idx="908">
                  <c:v>102.29977220433437</c:v>
                </c:pt>
                <c:pt idx="909">
                  <c:v>102.22088724468308</c:v>
                </c:pt>
                <c:pt idx="910">
                  <c:v>102.29347574086027</c:v>
                </c:pt>
                <c:pt idx="911">
                  <c:v>102.28382948910047</c:v>
                </c:pt>
                <c:pt idx="912">
                  <c:v>102.50123113074181</c:v>
                </c:pt>
                <c:pt idx="913">
                  <c:v>102.351903861373</c:v>
                </c:pt>
                <c:pt idx="914">
                  <c:v>102.16523082238578</c:v>
                </c:pt>
                <c:pt idx="915">
                  <c:v>102.28364481635795</c:v>
                </c:pt>
                <c:pt idx="916">
                  <c:v>102.45132076978103</c:v>
                </c:pt>
                <c:pt idx="917">
                  <c:v>102.45846635081288</c:v>
                </c:pt>
                <c:pt idx="918">
                  <c:v>102.55218148307593</c:v>
                </c:pt>
                <c:pt idx="919">
                  <c:v>102.57608476553608</c:v>
                </c:pt>
                <c:pt idx="920">
                  <c:v>102.66274432955306</c:v>
                </c:pt>
                <c:pt idx="921">
                  <c:v>102.54678012742215</c:v>
                </c:pt>
                <c:pt idx="922">
                  <c:v>102.53143308222722</c:v>
                </c:pt>
                <c:pt idx="923">
                  <c:v>102.5490447188682</c:v>
                </c:pt>
                <c:pt idx="924">
                  <c:v>102.66550620376947</c:v>
                </c:pt>
                <c:pt idx="925">
                  <c:v>102.93275326123015</c:v>
                </c:pt>
                <c:pt idx="926">
                  <c:v>102.88473154296338</c:v>
                </c:pt>
                <c:pt idx="927">
                  <c:v>102.59819881366201</c:v>
                </c:pt>
                <c:pt idx="928">
                  <c:v>102.34505443143522</c:v>
                </c:pt>
                <c:pt idx="929">
                  <c:v>102.50403037178029</c:v>
                </c:pt>
                <c:pt idx="930">
                  <c:v>102.36466061533753</c:v>
                </c:pt>
                <c:pt idx="931">
                  <c:v>102.44144278538947</c:v>
                </c:pt>
                <c:pt idx="932">
                  <c:v>102.42595536272121</c:v>
                </c:pt>
                <c:pt idx="933">
                  <c:v>102.46955695191362</c:v>
                </c:pt>
                <c:pt idx="934">
                  <c:v>102.52618655494321</c:v>
                </c:pt>
                <c:pt idx="935">
                  <c:v>102.51541942131368</c:v>
                </c:pt>
                <c:pt idx="936">
                  <c:v>102.793405888536</c:v>
                </c:pt>
                <c:pt idx="937">
                  <c:v>102.85536071991486</c:v>
                </c:pt>
                <c:pt idx="938">
                  <c:v>102.63035498021149</c:v>
                </c:pt>
                <c:pt idx="939">
                  <c:v>102.63944251354225</c:v>
                </c:pt>
                <c:pt idx="940">
                  <c:v>102.89639964056391</c:v>
                </c:pt>
                <c:pt idx="941">
                  <c:v>102.98851018397453</c:v>
                </c:pt>
                <c:pt idx="942">
                  <c:v>102.94063160790874</c:v>
                </c:pt>
                <c:pt idx="943">
                  <c:v>102.89045240307088</c:v>
                </c:pt>
                <c:pt idx="944">
                  <c:v>102.86855451559403</c:v>
                </c:pt>
                <c:pt idx="945">
                  <c:v>102.99220699340611</c:v>
                </c:pt>
                <c:pt idx="946">
                  <c:v>103.2367380659674</c:v>
                </c:pt>
                <c:pt idx="947">
                  <c:v>103.51226017477715</c:v>
                </c:pt>
                <c:pt idx="948">
                  <c:v>103.48829785842966</c:v>
                </c:pt>
                <c:pt idx="949">
                  <c:v>103.41746761639854</c:v>
                </c:pt>
                <c:pt idx="950">
                  <c:v>103.52522835734599</c:v>
                </c:pt>
                <c:pt idx="951">
                  <c:v>103.62991467511516</c:v>
                </c:pt>
                <c:pt idx="952">
                  <c:v>103.4747416610184</c:v>
                </c:pt>
                <c:pt idx="953">
                  <c:v>103.55185775770317</c:v>
                </c:pt>
                <c:pt idx="954">
                  <c:v>103.69247382563258</c:v>
                </c:pt>
                <c:pt idx="955">
                  <c:v>103.71639102642925</c:v>
                </c:pt>
                <c:pt idx="956">
                  <c:v>103.8315749241948</c:v>
                </c:pt>
                <c:pt idx="957">
                  <c:v>103.77949327816125</c:v>
                </c:pt>
                <c:pt idx="958">
                  <c:v>103.79300843225947</c:v>
                </c:pt>
                <c:pt idx="959">
                  <c:v>103.85224386513707</c:v>
                </c:pt>
                <c:pt idx="960">
                  <c:v>103.6332817971614</c:v>
                </c:pt>
                <c:pt idx="961">
                  <c:v>103.61808946180795</c:v>
                </c:pt>
                <c:pt idx="962">
                  <c:v>103.61019800921625</c:v>
                </c:pt>
                <c:pt idx="963">
                  <c:v>103.64075384241779</c:v>
                </c:pt>
                <c:pt idx="964">
                  <c:v>103.83972477879868</c:v>
                </c:pt>
                <c:pt idx="965">
                  <c:v>103.88465644052771</c:v>
                </c:pt>
                <c:pt idx="966">
                  <c:v>104.11473661270037</c:v>
                </c:pt>
                <c:pt idx="967">
                  <c:v>104.3322326376905</c:v>
                </c:pt>
                <c:pt idx="968">
                  <c:v>104.26197166071719</c:v>
                </c:pt>
                <c:pt idx="969">
                  <c:v>104.32527714402677</c:v>
                </c:pt>
                <c:pt idx="970">
                  <c:v>104.54544918189346</c:v>
                </c:pt>
                <c:pt idx="971">
                  <c:v>104.64079686524732</c:v>
                </c:pt>
                <c:pt idx="972">
                  <c:v>104.70233879967988</c:v>
                </c:pt>
                <c:pt idx="973">
                  <c:v>104.74066027385811</c:v>
                </c:pt>
                <c:pt idx="974">
                  <c:v>104.72989747849408</c:v>
                </c:pt>
                <c:pt idx="975">
                  <c:v>104.75448462741754</c:v>
                </c:pt>
                <c:pt idx="976">
                  <c:v>104.70582127565014</c:v>
                </c:pt>
                <c:pt idx="977">
                  <c:v>105.03973003671629</c:v>
                </c:pt>
                <c:pt idx="978">
                  <c:v>105.01893090925833</c:v>
                </c:pt>
                <c:pt idx="979">
                  <c:v>104.8892090722894</c:v>
                </c:pt>
                <c:pt idx="980">
                  <c:v>104.82640509528866</c:v>
                </c:pt>
                <c:pt idx="981">
                  <c:v>104.82582424341307</c:v>
                </c:pt>
                <c:pt idx="982">
                  <c:v>104.99910198211764</c:v>
                </c:pt>
                <c:pt idx="983">
                  <c:v>105.24670608696063</c:v>
                </c:pt>
                <c:pt idx="984">
                  <c:v>104.52129712002944</c:v>
                </c:pt>
                <c:pt idx="985">
                  <c:v>104.29365803227854</c:v>
                </c:pt>
                <c:pt idx="986">
                  <c:v>104.2981392931774</c:v>
                </c:pt>
                <c:pt idx="987">
                  <c:v>104.17585889954518</c:v>
                </c:pt>
                <c:pt idx="988">
                  <c:v>103.99380273664649</c:v>
                </c:pt>
                <c:pt idx="989">
                  <c:v>104.10721562170282</c:v>
                </c:pt>
                <c:pt idx="990">
                  <c:v>104.03797609933036</c:v>
                </c:pt>
                <c:pt idx="991">
                  <c:v>104.10228720549601</c:v>
                </c:pt>
                <c:pt idx="992">
                  <c:v>104.07031684163073</c:v>
                </c:pt>
                <c:pt idx="993">
                  <c:v>104.10626613985181</c:v>
                </c:pt>
                <c:pt idx="994">
                  <c:v>104.02096418196625</c:v>
                </c:pt>
                <c:pt idx="995">
                  <c:v>104.03368502381853</c:v>
                </c:pt>
                <c:pt idx="996">
                  <c:v>103.82410756342739</c:v>
                </c:pt>
                <c:pt idx="997">
                  <c:v>103.85468941682521</c:v>
                </c:pt>
                <c:pt idx="998">
                  <c:v>104.13538797266399</c:v>
                </c:pt>
                <c:pt idx="999">
                  <c:v>104.23313688893981</c:v>
                </c:pt>
                <c:pt idx="1000">
                  <c:v>104.357200101454</c:v>
                </c:pt>
                <c:pt idx="1001">
                  <c:v>104.2847748056154</c:v>
                </c:pt>
                <c:pt idx="1002">
                  <c:v>104.08393392669043</c:v>
                </c:pt>
                <c:pt idx="1003">
                  <c:v>104.0804337789947</c:v>
                </c:pt>
                <c:pt idx="1004">
                  <c:v>103.8280734218131</c:v>
                </c:pt>
                <c:pt idx="1005">
                  <c:v>103.82722871056728</c:v>
                </c:pt>
                <c:pt idx="1006">
                  <c:v>103.76874975574752</c:v>
                </c:pt>
                <c:pt idx="1007">
                  <c:v>103.82578749210569</c:v>
                </c:pt>
                <c:pt idx="1008">
                  <c:v>103.82368731040631</c:v>
                </c:pt>
                <c:pt idx="1009">
                  <c:v>103.98520085724448</c:v>
                </c:pt>
                <c:pt idx="1010">
                  <c:v>103.95458301351835</c:v>
                </c:pt>
                <c:pt idx="1011">
                  <c:v>103.80902101489056</c:v>
                </c:pt>
                <c:pt idx="1012">
                  <c:v>103.85256930023291</c:v>
                </c:pt>
                <c:pt idx="1013">
                  <c:v>104.02865202174421</c:v>
                </c:pt>
                <c:pt idx="1014">
                  <c:v>103.89410251091773</c:v>
                </c:pt>
                <c:pt idx="1015">
                  <c:v>103.83935782151903</c:v>
                </c:pt>
                <c:pt idx="1016">
                  <c:v>103.80121682916142</c:v>
                </c:pt>
                <c:pt idx="1017">
                  <c:v>103.70094329970992</c:v>
                </c:pt>
                <c:pt idx="1018">
                  <c:v>103.78763566499414</c:v>
                </c:pt>
                <c:pt idx="1019">
                  <c:v>103.90522155264739</c:v>
                </c:pt>
                <c:pt idx="1020">
                  <c:v>104.16195773275724</c:v>
                </c:pt>
                <c:pt idx="1021">
                  <c:v>104.35790747030423</c:v>
                </c:pt>
                <c:pt idx="1022">
                  <c:v>104.34022201823279</c:v>
                </c:pt>
                <c:pt idx="1023">
                  <c:v>104.12296142412612</c:v>
                </c:pt>
                <c:pt idx="1024">
                  <c:v>103.96243341531436</c:v>
                </c:pt>
                <c:pt idx="1025">
                  <c:v>103.95318097372403</c:v>
                </c:pt>
                <c:pt idx="1026">
                  <c:v>104.00039565868467</c:v>
                </c:pt>
                <c:pt idx="1027">
                  <c:v>104.01369560302219</c:v>
                </c:pt>
                <c:pt idx="1028">
                  <c:v>104.13698942896481</c:v>
                </c:pt>
                <c:pt idx="1029">
                  <c:v>103.87116615144045</c:v>
                </c:pt>
                <c:pt idx="1030">
                  <c:v>103.81302762496291</c:v>
                </c:pt>
                <c:pt idx="1031">
                  <c:v>103.96234848828811</c:v>
                </c:pt>
                <c:pt idx="1032">
                  <c:v>103.97649210260754</c:v>
                </c:pt>
                <c:pt idx="1033">
                  <c:v>103.91075050235852</c:v>
                </c:pt>
                <c:pt idx="1034">
                  <c:v>103.91042988385699</c:v>
                </c:pt>
                <c:pt idx="1035">
                  <c:v>103.96268151316544</c:v>
                </c:pt>
                <c:pt idx="1036">
                  <c:v>103.97216984240157</c:v>
                </c:pt>
                <c:pt idx="1037">
                  <c:v>104.0170225977119</c:v>
                </c:pt>
                <c:pt idx="1038">
                  <c:v>104.0042353300197</c:v>
                </c:pt>
                <c:pt idx="1039">
                  <c:v>104.04781329299095</c:v>
                </c:pt>
                <c:pt idx="1040">
                  <c:v>104.00733479574937</c:v>
                </c:pt>
                <c:pt idx="1041">
                  <c:v>103.99059367826713</c:v>
                </c:pt>
                <c:pt idx="1042">
                  <c:v>104.09771479495544</c:v>
                </c:pt>
                <c:pt idx="1043">
                  <c:v>104.05606063521692</c:v>
                </c:pt>
                <c:pt idx="1044">
                  <c:v>104.84530602996838</c:v>
                </c:pt>
                <c:pt idx="1045">
                  <c:v>104.84935345415185</c:v>
                </c:pt>
                <c:pt idx="1046">
                  <c:v>104.88629263339426</c:v>
                </c:pt>
                <c:pt idx="1047">
                  <c:v>104.98591146416263</c:v>
                </c:pt>
                <c:pt idx="1048">
                  <c:v>105.13920293145364</c:v>
                </c:pt>
                <c:pt idx="1049">
                  <c:v>104.98435082091653</c:v>
                </c:pt>
                <c:pt idx="1050">
                  <c:v>104.92694648661234</c:v>
                </c:pt>
                <c:pt idx="1051">
                  <c:v>104.93732479552726</c:v>
                </c:pt>
                <c:pt idx="1052">
                  <c:v>104.88714018315063</c:v>
                </c:pt>
                <c:pt idx="1053">
                  <c:v>104.82004982133037</c:v>
                </c:pt>
                <c:pt idx="1054">
                  <c:v>104.77659666520873</c:v>
                </c:pt>
                <c:pt idx="1055">
                  <c:v>104.78086706295662</c:v>
                </c:pt>
                <c:pt idx="1056">
                  <c:v>104.8104114515309</c:v>
                </c:pt>
                <c:pt idx="1057">
                  <c:v>104.85036715761251</c:v>
                </c:pt>
                <c:pt idx="1058">
                  <c:v>104.80181812439073</c:v>
                </c:pt>
                <c:pt idx="1059">
                  <c:v>104.57667070585721</c:v>
                </c:pt>
                <c:pt idx="1060">
                  <c:v>104.59001455001771</c:v>
                </c:pt>
                <c:pt idx="1061">
                  <c:v>104.68364208722087</c:v>
                </c:pt>
                <c:pt idx="1062">
                  <c:v>104.69610582182534</c:v>
                </c:pt>
                <c:pt idx="1063">
                  <c:v>104.78638488421059</c:v>
                </c:pt>
                <c:pt idx="1064">
                  <c:v>104.72674745592239</c:v>
                </c:pt>
                <c:pt idx="1065">
                  <c:v>104.81272320412998</c:v>
                </c:pt>
                <c:pt idx="1066">
                  <c:v>104.74442671152342</c:v>
                </c:pt>
                <c:pt idx="1067">
                  <c:v>104.84795532596407</c:v>
                </c:pt>
                <c:pt idx="1068">
                  <c:v>104.78994533672868</c:v>
                </c:pt>
                <c:pt idx="1069">
                  <c:v>104.81291367181424</c:v>
                </c:pt>
                <c:pt idx="1070">
                  <c:v>104.7793140470354</c:v>
                </c:pt>
                <c:pt idx="1071">
                  <c:v>104.8182838873754</c:v>
                </c:pt>
                <c:pt idx="1072">
                  <c:v>104.84068334867138</c:v>
                </c:pt>
                <c:pt idx="1073">
                  <c:v>104.76452466589103</c:v>
                </c:pt>
                <c:pt idx="1074">
                  <c:v>104.71887204314055</c:v>
                </c:pt>
                <c:pt idx="1075">
                  <c:v>104.86172445738298</c:v>
                </c:pt>
                <c:pt idx="1076">
                  <c:v>104.9059060465047</c:v>
                </c:pt>
                <c:pt idx="1077">
                  <c:v>104.9541020515199</c:v>
                </c:pt>
                <c:pt idx="1078">
                  <c:v>104.9331759753678</c:v>
                </c:pt>
                <c:pt idx="1079">
                  <c:v>104.95169238549227</c:v>
                </c:pt>
                <c:pt idx="1080">
                  <c:v>104.90036306429707</c:v>
                </c:pt>
                <c:pt idx="1081">
                  <c:v>104.91157771245312</c:v>
                </c:pt>
                <c:pt idx="1082">
                  <c:v>104.91150330251513</c:v>
                </c:pt>
                <c:pt idx="1083">
                  <c:v>104.94879026842145</c:v>
                </c:pt>
                <c:pt idx="1084">
                  <c:v>104.98021922901877</c:v>
                </c:pt>
                <c:pt idx="1085">
                  <c:v>104.99504961211714</c:v>
                </c:pt>
                <c:pt idx="1086">
                  <c:v>105.12351045073626</c:v>
                </c:pt>
                <c:pt idx="1087">
                  <c:v>105.13934781234333</c:v>
                </c:pt>
                <c:pt idx="1088">
                  <c:v>105.13260474836505</c:v>
                </c:pt>
                <c:pt idx="1089">
                  <c:v>105.18130128157846</c:v>
                </c:pt>
                <c:pt idx="1090">
                  <c:v>105.26548765404986</c:v>
                </c:pt>
                <c:pt idx="1091">
                  <c:v>105.25052760062709</c:v>
                </c:pt>
                <c:pt idx="1092">
                  <c:v>105.29642582333611</c:v>
                </c:pt>
                <c:pt idx="1093">
                  <c:v>105.25795122748632</c:v>
                </c:pt>
                <c:pt idx="1094">
                  <c:v>105.27889670436402</c:v>
                </c:pt>
                <c:pt idx="1095">
                  <c:v>105.21522224314759</c:v>
                </c:pt>
                <c:pt idx="1096">
                  <c:v>105.22232212656499</c:v>
                </c:pt>
                <c:pt idx="1097">
                  <c:v>105.29742670932541</c:v>
                </c:pt>
                <c:pt idx="1098">
                  <c:v>105.36222935093267</c:v>
                </c:pt>
                <c:pt idx="1099">
                  <c:v>105.39208755066625</c:v>
                </c:pt>
                <c:pt idx="1100">
                  <c:v>105.44126062401828</c:v>
                </c:pt>
                <c:pt idx="1101">
                  <c:v>105.4561008103454</c:v>
                </c:pt>
                <c:pt idx="1102">
                  <c:v>105.47997670111275</c:v>
                </c:pt>
                <c:pt idx="1103">
                  <c:v>104.4899441929408</c:v>
                </c:pt>
                <c:pt idx="1104">
                  <c:v>104.33340273826244</c:v>
                </c:pt>
                <c:pt idx="1105">
                  <c:v>104.37885905586555</c:v>
                </c:pt>
                <c:pt idx="1106">
                  <c:v>104.36867612816845</c:v>
                </c:pt>
                <c:pt idx="1107">
                  <c:v>104.34134351135305</c:v>
                </c:pt>
                <c:pt idx="1108">
                  <c:v>104.37272648405566</c:v>
                </c:pt>
                <c:pt idx="1109">
                  <c:v>104.38509262915284</c:v>
                </c:pt>
                <c:pt idx="1110">
                  <c:v>104.44309472758526</c:v>
                </c:pt>
                <c:pt idx="1111">
                  <c:v>104.38092378751334</c:v>
                </c:pt>
                <c:pt idx="1112">
                  <c:v>104.35739532173048</c:v>
                </c:pt>
                <c:pt idx="1113">
                  <c:v>104.37762647369094</c:v>
                </c:pt>
                <c:pt idx="1114">
                  <c:v>104.42679032685709</c:v>
                </c:pt>
                <c:pt idx="1115">
                  <c:v>104.40627544001934</c:v>
                </c:pt>
                <c:pt idx="1116">
                  <c:v>104.39848194995972</c:v>
                </c:pt>
                <c:pt idx="1117">
                  <c:v>104.35230464361105</c:v>
                </c:pt>
                <c:pt idx="1118">
                  <c:v>104.31385197674679</c:v>
                </c:pt>
                <c:pt idx="1119">
                  <c:v>104.30185653377038</c:v>
                </c:pt>
                <c:pt idx="1120">
                  <c:v>104.3405687083</c:v>
                </c:pt>
                <c:pt idx="1121">
                  <c:v>104.34784761089088</c:v>
                </c:pt>
                <c:pt idx="1122">
                  <c:v>104.34803986661802</c:v>
                </c:pt>
                <c:pt idx="1123">
                  <c:v>104.33530988693759</c:v>
                </c:pt>
                <c:pt idx="1124">
                  <c:v>104.35351533120433</c:v>
                </c:pt>
                <c:pt idx="1125">
                  <c:v>104.40580472591401</c:v>
                </c:pt>
                <c:pt idx="1126">
                  <c:v>104.53068473507201</c:v>
                </c:pt>
                <c:pt idx="1127">
                  <c:v>104.61800096891405</c:v>
                </c:pt>
                <c:pt idx="1128">
                  <c:v>104.67221787183156</c:v>
                </c:pt>
                <c:pt idx="1129">
                  <c:v>104.69313442623829</c:v>
                </c:pt>
                <c:pt idx="1130">
                  <c:v>104.68178939275225</c:v>
                </c:pt>
                <c:pt idx="1131">
                  <c:v>104.67465542052778</c:v>
                </c:pt>
                <c:pt idx="1132">
                  <c:v>104.49508270492794</c:v>
                </c:pt>
                <c:pt idx="1133">
                  <c:v>104.50642460918489</c:v>
                </c:pt>
                <c:pt idx="1134">
                  <c:v>104.53190017336303</c:v>
                </c:pt>
                <c:pt idx="1135">
                  <c:v>104.55351974949598</c:v>
                </c:pt>
                <c:pt idx="1136">
                  <c:v>104.60948153531531</c:v>
                </c:pt>
                <c:pt idx="1137">
                  <c:v>104.57035030083523</c:v>
                </c:pt>
                <c:pt idx="1138">
                  <c:v>104.48980119408917</c:v>
                </c:pt>
                <c:pt idx="1139">
                  <c:v>104.49202771526251</c:v>
                </c:pt>
                <c:pt idx="1140">
                  <c:v>104.51113279161586</c:v>
                </c:pt>
                <c:pt idx="1141">
                  <c:v>104.53460473197931</c:v>
                </c:pt>
                <c:pt idx="1142">
                  <c:v>104.52315536117671</c:v>
                </c:pt>
                <c:pt idx="1143">
                  <c:v>104.49119827585585</c:v>
                </c:pt>
                <c:pt idx="1144">
                  <c:v>104.56606422883866</c:v>
                </c:pt>
                <c:pt idx="1145">
                  <c:v>104.63155415367851</c:v>
                </c:pt>
                <c:pt idx="1146">
                  <c:v>104.62903176260328</c:v>
                </c:pt>
                <c:pt idx="1147">
                  <c:v>104.61948979314441</c:v>
                </c:pt>
                <c:pt idx="1148">
                  <c:v>104.59770024550259</c:v>
                </c:pt>
                <c:pt idx="1149">
                  <c:v>104.67447666865249</c:v>
                </c:pt>
                <c:pt idx="1150">
                  <c:v>104.76520417466463</c:v>
                </c:pt>
                <c:pt idx="1151">
                  <c:v>104.72590103167822</c:v>
                </c:pt>
                <c:pt idx="1152">
                  <c:v>104.76142491637323</c:v>
                </c:pt>
                <c:pt idx="1153">
                  <c:v>104.74109507184902</c:v>
                </c:pt>
                <c:pt idx="1154">
                  <c:v>104.68269497828702</c:v>
                </c:pt>
                <c:pt idx="1155">
                  <c:v>104.69092297429603</c:v>
                </c:pt>
                <c:pt idx="1156">
                  <c:v>104.75758049226273</c:v>
                </c:pt>
                <c:pt idx="1157">
                  <c:v>104.809018372548</c:v>
                </c:pt>
                <c:pt idx="1158">
                  <c:v>104.83786391828502</c:v>
                </c:pt>
                <c:pt idx="1159">
                  <c:v>104.88969112090318</c:v>
                </c:pt>
                <c:pt idx="1160">
                  <c:v>104.78984349815252</c:v>
                </c:pt>
                <c:pt idx="1161">
                  <c:v>104.77583294291286</c:v>
                </c:pt>
                <c:pt idx="1162">
                  <c:v>104.77263617315988</c:v>
                </c:pt>
                <c:pt idx="1163">
                  <c:v>104.7712512368963</c:v>
                </c:pt>
                <c:pt idx="1164">
                  <c:v>104.79399403981107</c:v>
                </c:pt>
                <c:pt idx="1165">
                  <c:v>104.80996958466453</c:v>
                </c:pt>
                <c:pt idx="1166">
                  <c:v>104.80250416461321</c:v>
                </c:pt>
                <c:pt idx="1167">
                  <c:v>104.90753985975456</c:v>
                </c:pt>
                <c:pt idx="1168">
                  <c:v>104.89989313767825</c:v>
                </c:pt>
                <c:pt idx="1169">
                  <c:v>104.86738526130407</c:v>
                </c:pt>
                <c:pt idx="1170">
                  <c:v>105.04858018301636</c:v>
                </c:pt>
                <c:pt idx="1171">
                  <c:v>105.02413821836545</c:v>
                </c:pt>
                <c:pt idx="1172">
                  <c:v>104.98366168668281</c:v>
                </c:pt>
                <c:pt idx="1173">
                  <c:v>105.01400484753813</c:v>
                </c:pt>
                <c:pt idx="1174">
                  <c:v>105.00919658644843</c:v>
                </c:pt>
                <c:pt idx="1175">
                  <c:v>104.98988300780081</c:v>
                </c:pt>
                <c:pt idx="1176">
                  <c:v>104.99853876222463</c:v>
                </c:pt>
                <c:pt idx="1177">
                  <c:v>105.05508714575338</c:v>
                </c:pt>
                <c:pt idx="1178">
                  <c:v>104.95502231048113</c:v>
                </c:pt>
                <c:pt idx="1179">
                  <c:v>104.83650921680447</c:v>
                </c:pt>
                <c:pt idx="1180">
                  <c:v>104.79468195570101</c:v>
                </c:pt>
                <c:pt idx="1181">
                  <c:v>104.73908854193222</c:v>
                </c:pt>
                <c:pt idx="1182">
                  <c:v>104.80248842148561</c:v>
                </c:pt>
                <c:pt idx="1183">
                  <c:v>105.9042854809209</c:v>
                </c:pt>
                <c:pt idx="1184">
                  <c:v>105.9118010132692</c:v>
                </c:pt>
                <c:pt idx="1185">
                  <c:v>105.89472624674573</c:v>
                </c:pt>
                <c:pt idx="1186">
                  <c:v>105.89556677367815</c:v>
                </c:pt>
                <c:pt idx="1187">
                  <c:v>105.89156816222626</c:v>
                </c:pt>
                <c:pt idx="1188">
                  <c:v>105.88808946190429</c:v>
                </c:pt>
                <c:pt idx="1189">
                  <c:v>105.90416144717688</c:v>
                </c:pt>
                <c:pt idx="1190">
                  <c:v>105.91825391812979</c:v>
                </c:pt>
                <c:pt idx="1191">
                  <c:v>105.91546891975192</c:v>
                </c:pt>
                <c:pt idx="1192">
                  <c:v>105.87665715563514</c:v>
                </c:pt>
                <c:pt idx="1193">
                  <c:v>105.93711147268812</c:v>
                </c:pt>
                <c:pt idx="1194">
                  <c:v>105.93790892511583</c:v>
                </c:pt>
                <c:pt idx="1195">
                  <c:v>105.86541054592362</c:v>
                </c:pt>
                <c:pt idx="1196">
                  <c:v>105.79803429441341</c:v>
                </c:pt>
                <c:pt idx="1197">
                  <c:v>105.78949296707646</c:v>
                </c:pt>
                <c:pt idx="1198">
                  <c:v>105.78092876282676</c:v>
                </c:pt>
                <c:pt idx="1199">
                  <c:v>105.74430542526383</c:v>
                </c:pt>
                <c:pt idx="1200">
                  <c:v>105.7649427862579</c:v>
                </c:pt>
                <c:pt idx="1201">
                  <c:v>105.86479846115813</c:v>
                </c:pt>
                <c:pt idx="1202">
                  <c:v>105.87816273945239</c:v>
                </c:pt>
                <c:pt idx="1203">
                  <c:v>105.95478562953706</c:v>
                </c:pt>
                <c:pt idx="1204">
                  <c:v>105.97304687263278</c:v>
                </c:pt>
                <c:pt idx="1205">
                  <c:v>105.95844840507027</c:v>
                </c:pt>
                <c:pt idx="1206">
                  <c:v>106.06503650720278</c:v>
                </c:pt>
                <c:pt idx="1207">
                  <c:v>106.01210520867271</c:v>
                </c:pt>
                <c:pt idx="1208">
                  <c:v>106.046802100882</c:v>
                </c:pt>
                <c:pt idx="1209">
                  <c:v>105.90312853803022</c:v>
                </c:pt>
                <c:pt idx="1210">
                  <c:v>105.94207839554734</c:v>
                </c:pt>
                <c:pt idx="1211">
                  <c:v>105.93091013318966</c:v>
                </c:pt>
                <c:pt idx="1212">
                  <c:v>105.96309735943584</c:v>
                </c:pt>
                <c:pt idx="1213">
                  <c:v>106.00194134061911</c:v>
                </c:pt>
                <c:pt idx="1214">
                  <c:v>105.92642687667757</c:v>
                </c:pt>
                <c:pt idx="1215">
                  <c:v>105.95924677909272</c:v>
                </c:pt>
                <c:pt idx="1216">
                  <c:v>105.94511045194615</c:v>
                </c:pt>
                <c:pt idx="1217">
                  <c:v>105.91923590028809</c:v>
                </c:pt>
                <c:pt idx="1218">
                  <c:v>105.86915976622406</c:v>
                </c:pt>
                <c:pt idx="1219">
                  <c:v>106.00335901640419</c:v>
                </c:pt>
                <c:pt idx="1220">
                  <c:v>106.04907748932789</c:v>
                </c:pt>
                <c:pt idx="1221">
                  <c:v>106.07214635734141</c:v>
                </c:pt>
                <c:pt idx="1222">
                  <c:v>106.16119165175712</c:v>
                </c:pt>
                <c:pt idx="1223">
                  <c:v>106.17519552039325</c:v>
                </c:pt>
                <c:pt idx="1224">
                  <c:v>106.2614344224984</c:v>
                </c:pt>
                <c:pt idx="1225">
                  <c:v>106.35497292056917</c:v>
                </c:pt>
                <c:pt idx="1226">
                  <c:v>106.37731110452904</c:v>
                </c:pt>
                <c:pt idx="1227">
                  <c:v>106.35940339134076</c:v>
                </c:pt>
                <c:pt idx="1228">
                  <c:v>106.54982734021554</c:v>
                </c:pt>
                <c:pt idx="1229">
                  <c:v>106.61129869639112</c:v>
                </c:pt>
                <c:pt idx="1230">
                  <c:v>106.57102743365941</c:v>
                </c:pt>
                <c:pt idx="1231">
                  <c:v>106.6367794215158</c:v>
                </c:pt>
                <c:pt idx="1232">
                  <c:v>106.75997288383586</c:v>
                </c:pt>
                <c:pt idx="1233">
                  <c:v>106.92815010100405</c:v>
                </c:pt>
                <c:pt idx="1234">
                  <c:v>106.96151879498292</c:v>
                </c:pt>
                <c:pt idx="1235">
                  <c:v>106.94775381812438</c:v>
                </c:pt>
                <c:pt idx="1236">
                  <c:v>106.90016658392972</c:v>
                </c:pt>
                <c:pt idx="1237">
                  <c:v>107.00054255773846</c:v>
                </c:pt>
                <c:pt idx="1238">
                  <c:v>107.10788939106502</c:v>
                </c:pt>
                <c:pt idx="1239">
                  <c:v>106.89844232497016</c:v>
                </c:pt>
                <c:pt idx="1240">
                  <c:v>107.05910723839483</c:v>
                </c:pt>
                <c:pt idx="1241">
                  <c:v>107.10585600602968</c:v>
                </c:pt>
                <c:pt idx="1242">
                  <c:v>107.06525786227078</c:v>
                </c:pt>
                <c:pt idx="1243">
                  <c:v>106.99925255024421</c:v>
                </c:pt>
                <c:pt idx="1244">
                  <c:v>106.72988232071717</c:v>
                </c:pt>
                <c:pt idx="1245">
                  <c:v>106.78445245858306</c:v>
                </c:pt>
                <c:pt idx="1246">
                  <c:v>106.96154273017471</c:v>
                </c:pt>
                <c:pt idx="1247">
                  <c:v>106.95448131588734</c:v>
                </c:pt>
                <c:pt idx="1248">
                  <c:v>107.5593371214331</c:v>
                </c:pt>
                <c:pt idx="1249">
                  <c:v>107.56705306097869</c:v>
                </c:pt>
                <c:pt idx="1250">
                  <c:v>107.5619118324649</c:v>
                </c:pt>
                <c:pt idx="1251">
                  <c:v>107.40374515593261</c:v>
                </c:pt>
                <c:pt idx="1252">
                  <c:v>107.34759439203366</c:v>
                </c:pt>
                <c:pt idx="1253">
                  <c:v>107.16634014256721</c:v>
                </c:pt>
                <c:pt idx="1254">
                  <c:v>107.17606331727218</c:v>
                </c:pt>
                <c:pt idx="1255">
                  <c:v>107.04995132786452</c:v>
                </c:pt>
                <c:pt idx="1256">
                  <c:v>107.14682860589542</c:v>
                </c:pt>
                <c:pt idx="1257">
                  <c:v>107.21104890153434</c:v>
                </c:pt>
                <c:pt idx="1258">
                  <c:v>107.04945267915238</c:v>
                </c:pt>
                <c:pt idx="1259">
                  <c:v>107.24203574325722</c:v>
                </c:pt>
                <c:pt idx="1260">
                  <c:v>107.09874205882632</c:v>
                </c:pt>
                <c:pt idx="1261">
                  <c:v>107.04538830925819</c:v>
                </c:pt>
                <c:pt idx="1262">
                  <c:v>107.14491790783187</c:v>
                </c:pt>
                <c:pt idx="1263">
                  <c:v>107.04874757521696</c:v>
                </c:pt>
                <c:pt idx="1264">
                  <c:v>107.01235959516737</c:v>
                </c:pt>
                <c:pt idx="1265">
                  <c:v>106.92015292960338</c:v>
                </c:pt>
                <c:pt idx="1266">
                  <c:v>106.81323408540126</c:v>
                </c:pt>
                <c:pt idx="1267">
                  <c:v>106.72281995114379</c:v>
                </c:pt>
                <c:pt idx="1268">
                  <c:v>106.67357701455653</c:v>
                </c:pt>
                <c:pt idx="1269">
                  <c:v>106.73735586947276</c:v>
                </c:pt>
                <c:pt idx="1270">
                  <c:v>106.69049746210713</c:v>
                </c:pt>
                <c:pt idx="1271">
                  <c:v>106.71075804574916</c:v>
                </c:pt>
                <c:pt idx="1272">
                  <c:v>109.02228078385654</c:v>
                </c:pt>
                <c:pt idx="1273">
                  <c:v>109.04255978228376</c:v>
                </c:pt>
                <c:pt idx="1274">
                  <c:v>109.11766922882326</c:v>
                </c:pt>
                <c:pt idx="1275">
                  <c:v>109.14689192851282</c:v>
                </c:pt>
                <c:pt idx="1276">
                  <c:v>109.19788769349603</c:v>
                </c:pt>
                <c:pt idx="1277">
                  <c:v>109.29628875406281</c:v>
                </c:pt>
                <c:pt idx="1278">
                  <c:v>109.25622977977318</c:v>
                </c:pt>
                <c:pt idx="1279">
                  <c:v>109.12933449179735</c:v>
                </c:pt>
                <c:pt idx="1280">
                  <c:v>109.11618062413113</c:v>
                </c:pt>
                <c:pt idx="1281">
                  <c:v>109.09623369303623</c:v>
                </c:pt>
                <c:pt idx="1282">
                  <c:v>109.16243280732863</c:v>
                </c:pt>
                <c:pt idx="1283">
                  <c:v>109.10732873289015</c:v>
                </c:pt>
                <c:pt idx="1284">
                  <c:v>109.04747712222319</c:v>
                </c:pt>
                <c:pt idx="1285">
                  <c:v>109.02550943864171</c:v>
                </c:pt>
                <c:pt idx="1286">
                  <c:v>109.25349633636641</c:v>
                </c:pt>
                <c:pt idx="1287">
                  <c:v>109.22540157907233</c:v>
                </c:pt>
                <c:pt idx="1288">
                  <c:v>109.38497243486867</c:v>
                </c:pt>
                <c:pt idx="1289">
                  <c:v>109.4210956409438</c:v>
                </c:pt>
                <c:pt idx="1290">
                  <c:v>109.5759765713223</c:v>
                </c:pt>
                <c:pt idx="1291">
                  <c:v>109.58901458925685</c:v>
                </c:pt>
                <c:pt idx="1292">
                  <c:v>109.74089474707742</c:v>
                </c:pt>
                <c:pt idx="1293">
                  <c:v>109.75354476272759</c:v>
                </c:pt>
                <c:pt idx="1294">
                  <c:v>109.59789531252669</c:v>
                </c:pt>
                <c:pt idx="1295">
                  <c:v>109.72163022548096</c:v>
                </c:pt>
                <c:pt idx="1296">
                  <c:v>109.98541963091859</c:v>
                </c:pt>
                <c:pt idx="1297">
                  <c:v>109.90265129290893</c:v>
                </c:pt>
                <c:pt idx="1298">
                  <c:v>109.96929751808466</c:v>
                </c:pt>
                <c:pt idx="1299">
                  <c:v>110.00868090023643</c:v>
                </c:pt>
                <c:pt idx="1300">
                  <c:v>109.97618261774159</c:v>
                </c:pt>
                <c:pt idx="1301">
                  <c:v>110.1377916886351</c:v>
                </c:pt>
                <c:pt idx="1302">
                  <c:v>110.00116188193445</c:v>
                </c:pt>
                <c:pt idx="1303">
                  <c:v>110.11600806978707</c:v>
                </c:pt>
                <c:pt idx="1304">
                  <c:v>109.94319014192007</c:v>
                </c:pt>
                <c:pt idx="1305">
                  <c:v>109.84617903014269</c:v>
                </c:pt>
                <c:pt idx="1306">
                  <c:v>109.82664316915631</c:v>
                </c:pt>
                <c:pt idx="1307">
                  <c:v>109.81280707271148</c:v>
                </c:pt>
                <c:pt idx="1308">
                  <c:v>109.80938217576926</c:v>
                </c:pt>
                <c:pt idx="1309">
                  <c:v>109.78124543908503</c:v>
                </c:pt>
                <c:pt idx="1310">
                  <c:v>109.6450437614825</c:v>
                </c:pt>
                <c:pt idx="1311">
                  <c:v>109.71760612462023</c:v>
                </c:pt>
                <c:pt idx="1312">
                  <c:v>109.45373583978299</c:v>
                </c:pt>
                <c:pt idx="1313">
                  <c:v>109.51370976582429</c:v>
                </c:pt>
                <c:pt idx="1314">
                  <c:v>109.53511123579081</c:v>
                </c:pt>
                <c:pt idx="1315">
                  <c:v>109.6509310959653</c:v>
                </c:pt>
                <c:pt idx="1316">
                  <c:v>109.73991888989593</c:v>
                </c:pt>
                <c:pt idx="1317">
                  <c:v>109.80881476253563</c:v>
                </c:pt>
                <c:pt idx="1318">
                  <c:v>109.95743657545145</c:v>
                </c:pt>
                <c:pt idx="1319">
                  <c:v>109.99347226023532</c:v>
                </c:pt>
                <c:pt idx="1320">
                  <c:v>109.96337496477776</c:v>
                </c:pt>
                <c:pt idx="1321">
                  <c:v>110.00113222374657</c:v>
                </c:pt>
                <c:pt idx="1322">
                  <c:v>110.12174829579737</c:v>
                </c:pt>
                <c:pt idx="1323">
                  <c:v>109.94611836430634</c:v>
                </c:pt>
                <c:pt idx="1324">
                  <c:v>109.94843756769504</c:v>
                </c:pt>
                <c:pt idx="1325">
                  <c:v>110.01598507908506</c:v>
                </c:pt>
                <c:pt idx="1326">
                  <c:v>110.09778320130543</c:v>
                </c:pt>
                <c:pt idx="1327">
                  <c:v>109.97731419510406</c:v>
                </c:pt>
                <c:pt idx="1328">
                  <c:v>109.9426337367082</c:v>
                </c:pt>
                <c:pt idx="1329">
                  <c:v>109.94598651250467</c:v>
                </c:pt>
                <c:pt idx="1330">
                  <c:v>109.88643809085681</c:v>
                </c:pt>
                <c:pt idx="1331">
                  <c:v>109.80062907878272</c:v>
                </c:pt>
                <c:pt idx="1332">
                  <c:v>109.6956815371293</c:v>
                </c:pt>
                <c:pt idx="1333">
                  <c:v>109.72884767599382</c:v>
                </c:pt>
                <c:pt idx="1334">
                  <c:v>109.86813995788557</c:v>
                </c:pt>
                <c:pt idx="1335">
                  <c:v>109.82530853138289</c:v>
                </c:pt>
                <c:pt idx="1336">
                  <c:v>109.90381895080792</c:v>
                </c:pt>
                <c:pt idx="1337">
                  <c:v>109.9584509733766</c:v>
                </c:pt>
                <c:pt idx="1338">
                  <c:v>109.84095829101889</c:v>
                </c:pt>
                <c:pt idx="1339">
                  <c:v>109.87175831586433</c:v>
                </c:pt>
                <c:pt idx="1340">
                  <c:v>109.88383189561375</c:v>
                </c:pt>
                <c:pt idx="1341">
                  <c:v>109.8627346192017</c:v>
                </c:pt>
                <c:pt idx="1342">
                  <c:v>110.01214882579235</c:v>
                </c:pt>
                <c:pt idx="1343">
                  <c:v>110.09053179677532</c:v>
                </c:pt>
                <c:pt idx="1344">
                  <c:v>110.00279540230579</c:v>
                </c:pt>
                <c:pt idx="1345">
                  <c:v>110.16800249515155</c:v>
                </c:pt>
                <c:pt idx="1346">
                  <c:v>110.17820750008644</c:v>
                </c:pt>
                <c:pt idx="1347">
                  <c:v>110.23656215282318</c:v>
                </c:pt>
                <c:pt idx="1348">
                  <c:v>111.04287715953683</c:v>
                </c:pt>
                <c:pt idx="1349">
                  <c:v>111.03807480210011</c:v>
                </c:pt>
                <c:pt idx="1350">
                  <c:v>111.01123383489029</c:v>
                </c:pt>
                <c:pt idx="1351">
                  <c:v>110.93259904241297</c:v>
                </c:pt>
                <c:pt idx="1352">
                  <c:v>110.85320799729618</c:v>
                </c:pt>
                <c:pt idx="1353">
                  <c:v>110.79435544620746</c:v>
                </c:pt>
                <c:pt idx="1354">
                  <c:v>110.73444560564887</c:v>
                </c:pt>
                <c:pt idx="1355">
                  <c:v>110.83787327734649</c:v>
                </c:pt>
                <c:pt idx="1356">
                  <c:v>110.93407471068291</c:v>
                </c:pt>
                <c:pt idx="1357">
                  <c:v>110.90034095458255</c:v>
                </c:pt>
                <c:pt idx="1358">
                  <c:v>110.9094788805584</c:v>
                </c:pt>
                <c:pt idx="1359">
                  <c:v>110.97260130008608</c:v>
                </c:pt>
                <c:pt idx="1360">
                  <c:v>110.99556728141083</c:v>
                </c:pt>
                <c:pt idx="1361">
                  <c:v>110.99193894411732</c:v>
                </c:pt>
                <c:pt idx="1362">
                  <c:v>111.02332217997632</c:v>
                </c:pt>
                <c:pt idx="1363">
                  <c:v>111.12122163735039</c:v>
                </c:pt>
                <c:pt idx="1364">
                  <c:v>111.16992866702621</c:v>
                </c:pt>
                <c:pt idx="1365">
                  <c:v>111.022359963078</c:v>
                </c:pt>
                <c:pt idx="1366">
                  <c:v>110.95166861540591</c:v>
                </c:pt>
                <c:pt idx="1367">
                  <c:v>110.88208086185152</c:v>
                </c:pt>
                <c:pt idx="1368">
                  <c:v>110.81904998052079</c:v>
                </c:pt>
                <c:pt idx="1369">
                  <c:v>110.78846396300411</c:v>
                </c:pt>
                <c:pt idx="1370">
                  <c:v>110.9125677108719</c:v>
                </c:pt>
                <c:pt idx="1371">
                  <c:v>110.93492902843833</c:v>
                </c:pt>
                <c:pt idx="1372">
                  <c:v>110.93814502002755</c:v>
                </c:pt>
                <c:pt idx="1373">
                  <c:v>110.9742826529546</c:v>
                </c:pt>
                <c:pt idx="1374">
                  <c:v>111.0154747190943</c:v>
                </c:pt>
                <c:pt idx="1375">
                  <c:v>110.99848367793375</c:v>
                </c:pt>
                <c:pt idx="1376">
                  <c:v>110.98917217329529</c:v>
                </c:pt>
                <c:pt idx="1377">
                  <c:v>110.99762101775914</c:v>
                </c:pt>
                <c:pt idx="1378">
                  <c:v>111.06611053041786</c:v>
                </c:pt>
                <c:pt idx="1379">
                  <c:v>111.10568741745797</c:v>
                </c:pt>
                <c:pt idx="1380">
                  <c:v>111.13814406663558</c:v>
                </c:pt>
                <c:pt idx="1381">
                  <c:v>111.13210797745596</c:v>
                </c:pt>
                <c:pt idx="1382">
                  <c:v>111.16743877161768</c:v>
                </c:pt>
                <c:pt idx="1383">
                  <c:v>111.1893273196188</c:v>
                </c:pt>
                <c:pt idx="1384">
                  <c:v>111.1901680282388</c:v>
                </c:pt>
                <c:pt idx="1385">
                  <c:v>111.19447349202707</c:v>
                </c:pt>
                <c:pt idx="1386">
                  <c:v>111.15421091181132</c:v>
                </c:pt>
                <c:pt idx="1387">
                  <c:v>111.20960130724733</c:v>
                </c:pt>
                <c:pt idx="1388">
                  <c:v>111.26969762790087</c:v>
                </c:pt>
                <c:pt idx="1389">
                  <c:v>111.1426663876578</c:v>
                </c:pt>
                <c:pt idx="1390">
                  <c:v>111.13002437006725</c:v>
                </c:pt>
                <c:pt idx="1391">
                  <c:v>111.25097540394569</c:v>
                </c:pt>
                <c:pt idx="1392">
                  <c:v>111.32843635342134</c:v>
                </c:pt>
                <c:pt idx="1393">
                  <c:v>111.4537864448168</c:v>
                </c:pt>
                <c:pt idx="1394">
                  <c:v>111.44210384629952</c:v>
                </c:pt>
                <c:pt idx="1395">
                  <c:v>111.41560702982905</c:v>
                </c:pt>
                <c:pt idx="1396">
                  <c:v>111.48699803630731</c:v>
                </c:pt>
                <c:pt idx="1397">
                  <c:v>111.51287333233053</c:v>
                </c:pt>
                <c:pt idx="1398">
                  <c:v>111.57019972355842</c:v>
                </c:pt>
                <c:pt idx="1399">
                  <c:v>111.6084708035946</c:v>
                </c:pt>
                <c:pt idx="1400">
                  <c:v>111.56184158995023</c:v>
                </c:pt>
                <c:pt idx="1401">
                  <c:v>111.44901016071982</c:v>
                </c:pt>
                <c:pt idx="1402">
                  <c:v>111.51016540148069</c:v>
                </c:pt>
                <c:pt idx="1403">
                  <c:v>111.46948668285532</c:v>
                </c:pt>
                <c:pt idx="1404">
                  <c:v>111.5301323369094</c:v>
                </c:pt>
                <c:pt idx="1405">
                  <c:v>111.55053913737341</c:v>
                </c:pt>
                <c:pt idx="1406">
                  <c:v>111.54963391418447</c:v>
                </c:pt>
                <c:pt idx="1407">
                  <c:v>111.4072747015193</c:v>
                </c:pt>
                <c:pt idx="1408">
                  <c:v>111.51847906940957</c:v>
                </c:pt>
                <c:pt idx="1409">
                  <c:v>111.50837953603595</c:v>
                </c:pt>
                <c:pt idx="1410">
                  <c:v>111.50265993269785</c:v>
                </c:pt>
                <c:pt idx="1411">
                  <c:v>111.52164446532305</c:v>
                </c:pt>
                <c:pt idx="1412">
                  <c:v>111.55287333360396</c:v>
                </c:pt>
                <c:pt idx="1413">
                  <c:v>111.47479826133409</c:v>
                </c:pt>
                <c:pt idx="1414">
                  <c:v>111.42749983289997</c:v>
                </c:pt>
                <c:pt idx="1415">
                  <c:v>111.47412343137981</c:v>
                </c:pt>
                <c:pt idx="1416">
                  <c:v>111.52401752616103</c:v>
                </c:pt>
                <c:pt idx="1417">
                  <c:v>111.54883244104094</c:v>
                </c:pt>
                <c:pt idx="1418">
                  <c:v>111.53337924615403</c:v>
                </c:pt>
                <c:pt idx="1419">
                  <c:v>111.47761527207065</c:v>
                </c:pt>
                <c:pt idx="1420">
                  <c:v>111.50909185395912</c:v>
                </c:pt>
                <c:pt idx="1421">
                  <c:v>111.58774033723253</c:v>
                </c:pt>
                <c:pt idx="1422">
                  <c:v>111.60025098462047</c:v>
                </c:pt>
                <c:pt idx="1423">
                  <c:v>111.53762167897656</c:v>
                </c:pt>
                <c:pt idx="1424">
                  <c:v>111.62381986485887</c:v>
                </c:pt>
                <c:pt idx="1425">
                  <c:v>111.59542058222532</c:v>
                </c:pt>
                <c:pt idx="1426">
                  <c:v>111.57758767213414</c:v>
                </c:pt>
                <c:pt idx="1427">
                  <c:v>111.4797763137346</c:v>
                </c:pt>
                <c:pt idx="1428">
                  <c:v>111.51646584360439</c:v>
                </c:pt>
                <c:pt idx="1429">
                  <c:v>111.56606897081802</c:v>
                </c:pt>
                <c:pt idx="1430">
                  <c:v>111.59989126206911</c:v>
                </c:pt>
                <c:pt idx="1431">
                  <c:v>111.62768795163124</c:v>
                </c:pt>
                <c:pt idx="1432">
                  <c:v>111.61282701900954</c:v>
                </c:pt>
                <c:pt idx="1433">
                  <c:v>111.60654394697941</c:v>
                </c:pt>
                <c:pt idx="1434">
                  <c:v>111.54561206533704</c:v>
                </c:pt>
                <c:pt idx="1435">
                  <c:v>111.56880892642977</c:v>
                </c:pt>
                <c:pt idx="1436">
                  <c:v>111.67369277787145</c:v>
                </c:pt>
                <c:pt idx="1437">
                  <c:v>111.62913512917932</c:v>
                </c:pt>
                <c:pt idx="1438">
                  <c:v>111.61610592471709</c:v>
                </c:pt>
                <c:pt idx="1439">
                  <c:v>111.56573471416689</c:v>
                </c:pt>
                <c:pt idx="1440">
                  <c:v>114.3541973311325</c:v>
                </c:pt>
                <c:pt idx="1441">
                  <c:v>114.31316628523895</c:v>
                </c:pt>
                <c:pt idx="1442">
                  <c:v>114.28520470423824</c:v>
                </c:pt>
                <c:pt idx="1443">
                  <c:v>114.25821496728707</c:v>
                </c:pt>
                <c:pt idx="1444">
                  <c:v>114.24780513689842</c:v>
                </c:pt>
                <c:pt idx="1445">
                  <c:v>114.32266737776769</c:v>
                </c:pt>
                <c:pt idx="1446">
                  <c:v>114.36166788178561</c:v>
                </c:pt>
                <c:pt idx="1447">
                  <c:v>114.26420631411609</c:v>
                </c:pt>
                <c:pt idx="1448">
                  <c:v>114.25037938407192</c:v>
                </c:pt>
                <c:pt idx="1449">
                  <c:v>114.20858153296578</c:v>
                </c:pt>
                <c:pt idx="1450">
                  <c:v>114.31303703329334</c:v>
                </c:pt>
                <c:pt idx="1451">
                  <c:v>114.30170373144234</c:v>
                </c:pt>
                <c:pt idx="1452">
                  <c:v>114.34093120405471</c:v>
                </c:pt>
                <c:pt idx="1453">
                  <c:v>114.31367114745822</c:v>
                </c:pt>
                <c:pt idx="1454">
                  <c:v>114.37903815898314</c:v>
                </c:pt>
                <c:pt idx="1455">
                  <c:v>114.34358681999126</c:v>
                </c:pt>
                <c:pt idx="1456">
                  <c:v>114.32636341286452</c:v>
                </c:pt>
                <c:pt idx="1457">
                  <c:v>114.35372697644635</c:v>
                </c:pt>
                <c:pt idx="1458">
                  <c:v>114.40593525495171</c:v>
                </c:pt>
                <c:pt idx="1459">
                  <c:v>114.42088528629522</c:v>
                </c:pt>
                <c:pt idx="1460">
                  <c:v>114.46278058742388</c:v>
                </c:pt>
                <c:pt idx="1461">
                  <c:v>114.46460753328209</c:v>
                </c:pt>
                <c:pt idx="1462">
                  <c:v>114.44560139157531</c:v>
                </c:pt>
                <c:pt idx="1463">
                  <c:v>114.435601089765</c:v>
                </c:pt>
                <c:pt idx="1464">
                  <c:v>114.34372962920327</c:v>
                </c:pt>
                <c:pt idx="1465">
                  <c:v>114.36458631900067</c:v>
                </c:pt>
                <c:pt idx="1466">
                  <c:v>114.38139777654548</c:v>
                </c:pt>
                <c:pt idx="1467">
                  <c:v>114.35940792996232</c:v>
                </c:pt>
                <c:pt idx="1468">
                  <c:v>114.32222439098597</c:v>
                </c:pt>
                <c:pt idx="1469">
                  <c:v>114.36473262720924</c:v>
                </c:pt>
                <c:pt idx="1470">
                  <c:v>114.33596264278565</c:v>
                </c:pt>
                <c:pt idx="1471">
                  <c:v>114.31872015953573</c:v>
                </c:pt>
                <c:pt idx="1472">
                  <c:v>114.29798403511973</c:v>
                </c:pt>
                <c:pt idx="1473">
                  <c:v>114.38173253903466</c:v>
                </c:pt>
                <c:pt idx="1474">
                  <c:v>114.32757314056632</c:v>
                </c:pt>
                <c:pt idx="1475">
                  <c:v>114.30507425355012</c:v>
                </c:pt>
                <c:pt idx="1476">
                  <c:v>114.36924237303666</c:v>
                </c:pt>
                <c:pt idx="1477">
                  <c:v>114.34307805063672</c:v>
                </c:pt>
                <c:pt idx="1478">
                  <c:v>114.3129557829341</c:v>
                </c:pt>
                <c:pt idx="1479">
                  <c:v>114.30222470366157</c:v>
                </c:pt>
                <c:pt idx="1480">
                  <c:v>114.30148497557772</c:v>
                </c:pt>
                <c:pt idx="1481">
                  <c:v>114.3318075309794</c:v>
                </c:pt>
                <c:pt idx="1482">
                  <c:v>114.32451662522176</c:v>
                </c:pt>
                <c:pt idx="1483">
                  <c:v>114.30826753494512</c:v>
                </c:pt>
                <c:pt idx="1484">
                  <c:v>115.32987160789823</c:v>
                </c:pt>
                <c:pt idx="1485">
                  <c:v>115.3859505390618</c:v>
                </c:pt>
                <c:pt idx="1486">
                  <c:v>115.70039666561203</c:v>
                </c:pt>
                <c:pt idx="1487">
                  <c:v>115.71294434376456</c:v>
                </c:pt>
                <c:pt idx="1488">
                  <c:v>115.64685071233099</c:v>
                </c:pt>
                <c:pt idx="1489">
                  <c:v>115.66291111413756</c:v>
                </c:pt>
                <c:pt idx="1490">
                  <c:v>115.76415203528295</c:v>
                </c:pt>
                <c:pt idx="1491">
                  <c:v>115.83644441040938</c:v>
                </c:pt>
                <c:pt idx="1492">
                  <c:v>115.82063461442536</c:v>
                </c:pt>
                <c:pt idx="1493">
                  <c:v>115.77174354222547</c:v>
                </c:pt>
                <c:pt idx="1494">
                  <c:v>115.81225656303673</c:v>
                </c:pt>
                <c:pt idx="1495">
                  <c:v>115.83140926943094</c:v>
                </c:pt>
                <c:pt idx="1496">
                  <c:v>115.91549406812274</c:v>
                </c:pt>
                <c:pt idx="1497">
                  <c:v>115.88324767610045</c:v>
                </c:pt>
                <c:pt idx="1498">
                  <c:v>115.80290130453479</c:v>
                </c:pt>
                <c:pt idx="1499">
                  <c:v>115.83171746007494</c:v>
                </c:pt>
                <c:pt idx="1500">
                  <c:v>115.82666622685576</c:v>
                </c:pt>
                <c:pt idx="1501">
                  <c:v>115.85508937988894</c:v>
                </c:pt>
                <c:pt idx="1502">
                  <c:v>115.85374093111027</c:v>
                </c:pt>
                <c:pt idx="1503">
                  <c:v>115.86060875403264</c:v>
                </c:pt>
                <c:pt idx="1504">
                  <c:v>115.85744228517081</c:v>
                </c:pt>
                <c:pt idx="1505">
                  <c:v>115.85363147126699</c:v>
                </c:pt>
                <c:pt idx="1506">
                  <c:v>115.86397675253815</c:v>
                </c:pt>
                <c:pt idx="1507">
                  <c:v>115.86913814950897</c:v>
                </c:pt>
                <c:pt idx="1508">
                  <c:v>115.87618471778849</c:v>
                </c:pt>
                <c:pt idx="1509">
                  <c:v>115.87856883726107</c:v>
                </c:pt>
                <c:pt idx="1510">
                  <c:v>115.88482854916464</c:v>
                </c:pt>
                <c:pt idx="1511">
                  <c:v>115.89843093343984</c:v>
                </c:pt>
                <c:pt idx="1512">
                  <c:v>115.89691938102251</c:v>
                </c:pt>
                <c:pt idx="1513">
                  <c:v>115.90572494251661</c:v>
                </c:pt>
                <c:pt idx="1514">
                  <c:v>115.90601358459325</c:v>
                </c:pt>
                <c:pt idx="1515">
                  <c:v>115.90680904763471</c:v>
                </c:pt>
                <c:pt idx="1516">
                  <c:v>115.91613061974711</c:v>
                </c:pt>
                <c:pt idx="1517">
                  <c:v>115.91842331402414</c:v>
                </c:pt>
                <c:pt idx="1518">
                  <c:v>115.92306458415291</c:v>
                </c:pt>
                <c:pt idx="1519">
                  <c:v>115.92862325352458</c:v>
                </c:pt>
                <c:pt idx="1520">
                  <c:v>115.93357897292798</c:v>
                </c:pt>
                <c:pt idx="1521">
                  <c:v>115.94128530096597</c:v>
                </c:pt>
                <c:pt idx="1522">
                  <c:v>115.94368910457695</c:v>
                </c:pt>
                <c:pt idx="1523">
                  <c:v>115.95124116085567</c:v>
                </c:pt>
                <c:pt idx="1524">
                  <c:v>115.95338369837273</c:v>
                </c:pt>
                <c:pt idx="1525">
                  <c:v>115.96187948127275</c:v>
                </c:pt>
                <c:pt idx="1526">
                  <c:v>115.98345199845848</c:v>
                </c:pt>
                <c:pt idx="1527">
                  <c:v>115.99746392846751</c:v>
                </c:pt>
                <c:pt idx="1528">
                  <c:v>116.01321847093213</c:v>
                </c:pt>
                <c:pt idx="1529">
                  <c:v>116.01267637444064</c:v>
                </c:pt>
                <c:pt idx="1530">
                  <c:v>116.01591555016373</c:v>
                </c:pt>
                <c:pt idx="1531">
                  <c:v>116.03824747567062</c:v>
                </c:pt>
                <c:pt idx="1532">
                  <c:v>116.04032437310352</c:v>
                </c:pt>
                <c:pt idx="1533">
                  <c:v>116.04383485943124</c:v>
                </c:pt>
                <c:pt idx="1534">
                  <c:v>116.04520796545646</c:v>
                </c:pt>
                <c:pt idx="1535">
                  <c:v>116.04335349787436</c:v>
                </c:pt>
                <c:pt idx="1536">
                  <c:v>116.05051714844015</c:v>
                </c:pt>
                <c:pt idx="1537">
                  <c:v>116.04811444305147</c:v>
                </c:pt>
                <c:pt idx="1538">
                  <c:v>116.04677322633867</c:v>
                </c:pt>
                <c:pt idx="1539">
                  <c:v>116.05100970287441</c:v>
                </c:pt>
                <c:pt idx="1540">
                  <c:v>116.05069860818075</c:v>
                </c:pt>
                <c:pt idx="1541">
                  <c:v>116.06356796102911</c:v>
                </c:pt>
                <c:pt idx="1542">
                  <c:v>116.07112582248602</c:v>
                </c:pt>
                <c:pt idx="1543">
                  <c:v>116.07694192708273</c:v>
                </c:pt>
                <c:pt idx="1544">
                  <c:v>116.0856194054366</c:v>
                </c:pt>
                <c:pt idx="1545">
                  <c:v>116.08927178207853</c:v>
                </c:pt>
                <c:pt idx="1546">
                  <c:v>116.09764021653825</c:v>
                </c:pt>
                <c:pt idx="1547">
                  <c:v>116.09824292935977</c:v>
                </c:pt>
                <c:pt idx="1548">
                  <c:v>116.10599740837797</c:v>
                </c:pt>
                <c:pt idx="1549">
                  <c:v>116.10531546732457</c:v>
                </c:pt>
                <c:pt idx="1550">
                  <c:v>116.10921918430745</c:v>
                </c:pt>
                <c:pt idx="1551">
                  <c:v>116.12785447868137</c:v>
                </c:pt>
                <c:pt idx="1552">
                  <c:v>116.12637363318554</c:v>
                </c:pt>
                <c:pt idx="1553">
                  <c:v>116.13110394452573</c:v>
                </c:pt>
                <c:pt idx="1554">
                  <c:v>118.69419863072299</c:v>
                </c:pt>
                <c:pt idx="1555">
                  <c:v>118.69699011000993</c:v>
                </c:pt>
                <c:pt idx="1556">
                  <c:v>118.74059320086636</c:v>
                </c:pt>
                <c:pt idx="1557">
                  <c:v>118.74348012191254</c:v>
                </c:pt>
                <c:pt idx="1558">
                  <c:v>118.7468002848439</c:v>
                </c:pt>
                <c:pt idx="1559">
                  <c:v>118.76214646779424</c:v>
                </c:pt>
                <c:pt idx="1560">
                  <c:v>118.75418049799811</c:v>
                </c:pt>
                <c:pt idx="1561">
                  <c:v>118.75367842291556</c:v>
                </c:pt>
                <c:pt idx="1562">
                  <c:v>118.77629647378089</c:v>
                </c:pt>
                <c:pt idx="1563">
                  <c:v>118.77881158211447</c:v>
                </c:pt>
                <c:pt idx="1564">
                  <c:v>118.78569558063279</c:v>
                </c:pt>
                <c:pt idx="1565">
                  <c:v>118.80164593135699</c:v>
                </c:pt>
                <c:pt idx="1566">
                  <c:v>118.81088510368328</c:v>
                </c:pt>
                <c:pt idx="1567">
                  <c:v>118.83420550888304</c:v>
                </c:pt>
                <c:pt idx="1568">
                  <c:v>118.8541583912792</c:v>
                </c:pt>
                <c:pt idx="1569">
                  <c:v>118.86469166943128</c:v>
                </c:pt>
                <c:pt idx="1570">
                  <c:v>119.14999293112547</c:v>
                </c:pt>
                <c:pt idx="1571">
                  <c:v>119.15633570686302</c:v>
                </c:pt>
                <c:pt idx="1572">
                  <c:v>119.14935123520804</c:v>
                </c:pt>
                <c:pt idx="1573">
                  <c:v>119.17219254078843</c:v>
                </c:pt>
                <c:pt idx="1574">
                  <c:v>119.15648772203376</c:v>
                </c:pt>
                <c:pt idx="1575">
                  <c:v>119.17358806735908</c:v>
                </c:pt>
                <c:pt idx="1576">
                  <c:v>119.18787677832219</c:v>
                </c:pt>
                <c:pt idx="1577">
                  <c:v>119.16725913556819</c:v>
                </c:pt>
                <c:pt idx="1578">
                  <c:v>119.18366549848646</c:v>
                </c:pt>
                <c:pt idx="1579">
                  <c:v>119.18279703812567</c:v>
                </c:pt>
                <c:pt idx="1580">
                  <c:v>119.19143659309897</c:v>
                </c:pt>
                <c:pt idx="1581">
                  <c:v>119.19480596145205</c:v>
                </c:pt>
                <c:pt idx="1582">
                  <c:v>119.23480478299069</c:v>
                </c:pt>
                <c:pt idx="1583">
                  <c:v>119.22891285767663</c:v>
                </c:pt>
                <c:pt idx="1584">
                  <c:v>119.23419173736407</c:v>
                </c:pt>
                <c:pt idx="1585">
                  <c:v>119.23672898059054</c:v>
                </c:pt>
                <c:pt idx="1586">
                  <c:v>119.25382764450842</c:v>
                </c:pt>
                <c:pt idx="1587">
                  <c:v>119.25069486422169</c:v>
                </c:pt>
                <c:pt idx="1588">
                  <c:v>119.25346613563728</c:v>
                </c:pt>
                <c:pt idx="1589">
                  <c:v>119.26621992035795</c:v>
                </c:pt>
                <c:pt idx="1590">
                  <c:v>119.25689578815815</c:v>
                </c:pt>
                <c:pt idx="1591">
                  <c:v>119.24237959731315</c:v>
                </c:pt>
                <c:pt idx="1592">
                  <c:v>119.24760793191236</c:v>
                </c:pt>
                <c:pt idx="1593">
                  <c:v>119.2608363817976</c:v>
                </c:pt>
                <c:pt idx="1594">
                  <c:v>119.28128944658845</c:v>
                </c:pt>
                <c:pt idx="1595">
                  <c:v>119.30222662541263</c:v>
                </c:pt>
                <c:pt idx="1596">
                  <c:v>119.30932704082858</c:v>
                </c:pt>
                <c:pt idx="1597">
                  <c:v>119.31542624592485</c:v>
                </c:pt>
                <c:pt idx="1598">
                  <c:v>120.63322918576094</c:v>
                </c:pt>
                <c:pt idx="1599">
                  <c:v>120.63504357928598</c:v>
                </c:pt>
                <c:pt idx="1600">
                  <c:v>120.65239407505308</c:v>
                </c:pt>
                <c:pt idx="1601">
                  <c:v>120.64990349287103</c:v>
                </c:pt>
                <c:pt idx="1602">
                  <c:v>120.65725870243544</c:v>
                </c:pt>
                <c:pt idx="1603">
                  <c:v>120.65049443532058</c:v>
                </c:pt>
                <c:pt idx="1604">
                  <c:v>120.65527579744059</c:v>
                </c:pt>
                <c:pt idx="1605">
                  <c:v>120.68371556070805</c:v>
                </c:pt>
                <c:pt idx="1606">
                  <c:v>120.68623118016187</c:v>
                </c:pt>
                <c:pt idx="1607">
                  <c:v>120.69021046300141</c:v>
                </c:pt>
                <c:pt idx="1608">
                  <c:v>120.69782521947749</c:v>
                </c:pt>
                <c:pt idx="1609">
                  <c:v>120.7090064138592</c:v>
                </c:pt>
                <c:pt idx="1610">
                  <c:v>120.72934328734968</c:v>
                </c:pt>
                <c:pt idx="1611">
                  <c:v>120.74217016900215</c:v>
                </c:pt>
                <c:pt idx="1612">
                  <c:v>120.77319827874548</c:v>
                </c:pt>
                <c:pt idx="1613">
                  <c:v>120.78278051710663</c:v>
                </c:pt>
                <c:pt idx="1614">
                  <c:v>120.8246134944276</c:v>
                </c:pt>
                <c:pt idx="1615">
                  <c:v>120.83125129190296</c:v>
                </c:pt>
                <c:pt idx="1616">
                  <c:v>120.83978007157219</c:v>
                </c:pt>
                <c:pt idx="1617">
                  <c:v>120.88324966626949</c:v>
                </c:pt>
                <c:pt idx="1618">
                  <c:v>120.90779330903531</c:v>
                </c:pt>
                <c:pt idx="1619">
                  <c:v>120.90974206047839</c:v>
                </c:pt>
                <c:pt idx="1620">
                  <c:v>120.94524622436052</c:v>
                </c:pt>
                <c:pt idx="1621">
                  <c:v>120.97990874293045</c:v>
                </c:pt>
                <c:pt idx="1622">
                  <c:v>120.83071963143811</c:v>
                </c:pt>
                <c:pt idx="1623">
                  <c:v>120.84423623780198</c:v>
                </c:pt>
                <c:pt idx="1624">
                  <c:v>120.8478442332523</c:v>
                </c:pt>
                <c:pt idx="1625">
                  <c:v>120.85148151955821</c:v>
                </c:pt>
                <c:pt idx="1626">
                  <c:v>120.85510473982085</c:v>
                </c:pt>
                <c:pt idx="1627">
                  <c:v>120.85894908747451</c:v>
                </c:pt>
                <c:pt idx="1628">
                  <c:v>120.86965809287862</c:v>
                </c:pt>
                <c:pt idx="1629">
                  <c:v>120.87344480145157</c:v>
                </c:pt>
                <c:pt idx="1630">
                  <c:v>120.87700270008293</c:v>
                </c:pt>
                <c:pt idx="1631">
                  <c:v>120.883904683423</c:v>
                </c:pt>
                <c:pt idx="1632">
                  <c:v>120.89386013402508</c:v>
                </c:pt>
                <c:pt idx="1633">
                  <c:v>120.89724221382625</c:v>
                </c:pt>
                <c:pt idx="1634">
                  <c:v>120.90092090975826</c:v>
                </c:pt>
                <c:pt idx="1635">
                  <c:v>120.90792008563849</c:v>
                </c:pt>
                <c:pt idx="1636">
                  <c:v>120.91781282551577</c:v>
                </c:pt>
                <c:pt idx="1637">
                  <c:v>120.92111538504926</c:v>
                </c:pt>
                <c:pt idx="1638">
                  <c:v>120.9243910688905</c:v>
                </c:pt>
                <c:pt idx="1639">
                  <c:v>120.92765334436764</c:v>
                </c:pt>
                <c:pt idx="1640">
                  <c:v>120.93110383519981</c:v>
                </c:pt>
                <c:pt idx="1641">
                  <c:v>120.94072516033292</c:v>
                </c:pt>
                <c:pt idx="1642">
                  <c:v>120.94398928674124</c:v>
                </c:pt>
                <c:pt idx="1643">
                  <c:v>120.94726737035664</c:v>
                </c:pt>
                <c:pt idx="1644">
                  <c:v>120.95054580095221</c:v>
                </c:pt>
                <c:pt idx="1645">
                  <c:v>120.95399981131587</c:v>
                </c:pt>
                <c:pt idx="1646">
                  <c:v>120.96362720428888</c:v>
                </c:pt>
                <c:pt idx="1647">
                  <c:v>120.96689372404748</c:v>
                </c:pt>
                <c:pt idx="1648">
                  <c:v>120.9701742089168</c:v>
                </c:pt>
                <c:pt idx="1649">
                  <c:v>120.97197214047814</c:v>
                </c:pt>
                <c:pt idx="1650">
                  <c:v>120.9753578046091</c:v>
                </c:pt>
                <c:pt idx="1651">
                  <c:v>120.98492628883817</c:v>
                </c:pt>
                <c:pt idx="1652">
                  <c:v>120.98816229200189</c:v>
                </c:pt>
                <c:pt idx="1653">
                  <c:v>120.99141231273909</c:v>
                </c:pt>
                <c:pt idx="1654">
                  <c:v>120.99463545403901</c:v>
                </c:pt>
                <c:pt idx="1655">
                  <c:v>120.99824598812174</c:v>
                </c:pt>
                <c:pt idx="1656">
                  <c:v>121.01098463397926</c:v>
                </c:pt>
                <c:pt idx="1657">
                  <c:v>121.01429019449246</c:v>
                </c:pt>
                <c:pt idx="1658">
                  <c:v>121.01755533114354</c:v>
                </c:pt>
                <c:pt idx="1659">
                  <c:v>121.02102665852337</c:v>
                </c:pt>
                <c:pt idx="1660">
                  <c:v>121.03067289531317</c:v>
                </c:pt>
                <c:pt idx="1661">
                  <c:v>121.03395344785869</c:v>
                </c:pt>
                <c:pt idx="1662">
                  <c:v>121.03726159291506</c:v>
                </c:pt>
                <c:pt idx="1663">
                  <c:v>121.03940589631914</c:v>
                </c:pt>
                <c:pt idx="1664">
                  <c:v>121.04318623982655</c:v>
                </c:pt>
                <c:pt idx="1665">
                  <c:v>121.05294661747324</c:v>
                </c:pt>
                <c:pt idx="1666">
                  <c:v>121.05630568059202</c:v>
                </c:pt>
                <c:pt idx="1667">
                  <c:v>121.05967883450246</c:v>
                </c:pt>
                <c:pt idx="1668">
                  <c:v>121.06305472918591</c:v>
                </c:pt>
                <c:pt idx="1669">
                  <c:v>121.06677040458318</c:v>
                </c:pt>
                <c:pt idx="1670">
                  <c:v>121.0762841618439</c:v>
                </c:pt>
                <c:pt idx="1671">
                  <c:v>121.07957179320235</c:v>
                </c:pt>
                <c:pt idx="1672">
                  <c:v>121.08285977393956</c:v>
                </c:pt>
                <c:pt idx="1673">
                  <c:v>121.08616171162811</c:v>
                </c:pt>
                <c:pt idx="1674">
                  <c:v>121.08992690530653</c:v>
                </c:pt>
                <c:pt idx="1675">
                  <c:v>121.09948877539193</c:v>
                </c:pt>
                <c:pt idx="1676">
                  <c:v>121.10287462082535</c:v>
                </c:pt>
                <c:pt idx="1677">
                  <c:v>121.10620605202038</c:v>
                </c:pt>
                <c:pt idx="1678">
                  <c:v>121.10952421244157</c:v>
                </c:pt>
                <c:pt idx="1679">
                  <c:v>121.11325204374215</c:v>
                </c:pt>
                <c:pt idx="1680">
                  <c:v>121.12282002859578</c:v>
                </c:pt>
                <c:pt idx="1681">
                  <c:v>121.12616748969167</c:v>
                </c:pt>
                <c:pt idx="1682">
                  <c:v>121.12952905507377</c:v>
                </c:pt>
                <c:pt idx="1683">
                  <c:v>121.13286290513553</c:v>
                </c:pt>
                <c:pt idx="1684">
                  <c:v>121.13686463503348</c:v>
                </c:pt>
                <c:pt idx="1685">
                  <c:v>121.57540472190824</c:v>
                </c:pt>
                <c:pt idx="1686">
                  <c:v>121.57763179291167</c:v>
                </c:pt>
                <c:pt idx="1687">
                  <c:v>121.5798374522046</c:v>
                </c:pt>
                <c:pt idx="1688">
                  <c:v>121.58102741720793</c:v>
                </c:pt>
                <c:pt idx="1689">
                  <c:v>121.58857685165736</c:v>
                </c:pt>
                <c:pt idx="1690">
                  <c:v>121.59077538811407</c:v>
                </c:pt>
                <c:pt idx="1691">
                  <c:v>121.59296405388586</c:v>
                </c:pt>
                <c:pt idx="1692">
                  <c:v>121.59515141497546</c:v>
                </c:pt>
                <c:pt idx="1693">
                  <c:v>121.59635650208713</c:v>
                </c:pt>
                <c:pt idx="1694">
                  <c:v>121.60399056687736</c:v>
                </c:pt>
                <c:pt idx="1695">
                  <c:v>121.60625012291331</c:v>
                </c:pt>
                <c:pt idx="1696">
                  <c:v>121.60659245954531</c:v>
                </c:pt>
                <c:pt idx="1697">
                  <c:v>121.61973682198854</c:v>
                </c:pt>
                <c:pt idx="1698">
                  <c:v>121.62148756356423</c:v>
                </c:pt>
                <c:pt idx="1699">
                  <c:v>121.62379434545667</c:v>
                </c:pt>
                <c:pt idx="1700">
                  <c:v>121.62610237532429</c:v>
                </c:pt>
                <c:pt idx="1701">
                  <c:v>121.6277231824551</c:v>
                </c:pt>
                <c:pt idx="1702">
                  <c:v>121.63532226637383</c:v>
                </c:pt>
                <c:pt idx="1703">
                  <c:v>121.63762115482099</c:v>
                </c:pt>
                <c:pt idx="1704">
                  <c:v>121.63992031062405</c:v>
                </c:pt>
                <c:pt idx="1705">
                  <c:v>121.64221973547656</c:v>
                </c:pt>
                <c:pt idx="1706">
                  <c:v>121.64384318515013</c:v>
                </c:pt>
                <c:pt idx="1707">
                  <c:v>121.6513918731951</c:v>
                </c:pt>
                <c:pt idx="1708">
                  <c:v>121.65368213828324</c:v>
                </c:pt>
                <c:pt idx="1709">
                  <c:v>121.65597280757514</c:v>
                </c:pt>
                <c:pt idx="1710">
                  <c:v>121.6582221743168</c:v>
                </c:pt>
                <c:pt idx="1711">
                  <c:v>121.65976457524368</c:v>
                </c:pt>
                <c:pt idx="1712">
                  <c:v>121.6671796034253</c:v>
                </c:pt>
                <c:pt idx="1713">
                  <c:v>121.66941990294033</c:v>
                </c:pt>
                <c:pt idx="1714">
                  <c:v>121.67166031807331</c:v>
                </c:pt>
                <c:pt idx="1715">
                  <c:v>121.67298205310655</c:v>
                </c:pt>
                <c:pt idx="1716">
                  <c:v>121.68306533296764</c:v>
                </c:pt>
                <c:pt idx="1717">
                  <c:v>121.68536824980649</c:v>
                </c:pt>
                <c:pt idx="1718">
                  <c:v>121.68763150457522</c:v>
                </c:pt>
                <c:pt idx="1719">
                  <c:v>121.68989487704913</c:v>
                </c:pt>
                <c:pt idx="1720">
                  <c:v>121.69145600697975</c:v>
                </c:pt>
                <c:pt idx="1721">
                  <c:v>121.69893787364452</c:v>
                </c:pt>
                <c:pt idx="1722">
                  <c:v>121.7011905022263</c:v>
                </c:pt>
                <c:pt idx="1723">
                  <c:v>120.94950507506532</c:v>
                </c:pt>
                <c:pt idx="1724">
                  <c:v>122.66881392116701</c:v>
                </c:pt>
                <c:pt idx="1725">
                  <c:v>122.66951304297589</c:v>
                </c:pt>
                <c:pt idx="1726">
                  <c:v>122.67621564896365</c:v>
                </c:pt>
                <c:pt idx="1727">
                  <c:v>122.67806069150011</c:v>
                </c:pt>
                <c:pt idx="1728">
                  <c:v>122.67990578114185</c:v>
                </c:pt>
                <c:pt idx="1729">
                  <c:v>122.68174206094112</c:v>
                </c:pt>
                <c:pt idx="1730">
                  <c:v>122.68241039325409</c:v>
                </c:pt>
                <c:pt idx="1731">
                  <c:v>122.68901498653442</c:v>
                </c:pt>
                <c:pt idx="1732">
                  <c:v>122.69082483907576</c:v>
                </c:pt>
                <c:pt idx="1733">
                  <c:v>122.5594575336451</c:v>
                </c:pt>
                <c:pt idx="1734">
                  <c:v>122.56117659317864</c:v>
                </c:pt>
                <c:pt idx="1735">
                  <c:v>122.56182357914527</c:v>
                </c:pt>
                <c:pt idx="1736">
                  <c:v>122.56815360524793</c:v>
                </c:pt>
                <c:pt idx="1737">
                  <c:v>122.5699194300658</c:v>
                </c:pt>
                <c:pt idx="1738">
                  <c:v>122.57167150351546</c:v>
                </c:pt>
                <c:pt idx="1739">
                  <c:v>122.73688940475232</c:v>
                </c:pt>
                <c:pt idx="1740">
                  <c:v>122.73755010867524</c:v>
                </c:pt>
                <c:pt idx="1741">
                  <c:v>122.74406014913706</c:v>
                </c:pt>
                <c:pt idx="1742">
                  <c:v>122.7458535195713</c:v>
                </c:pt>
                <c:pt idx="1743">
                  <c:v>122.74763847020702</c:v>
                </c:pt>
                <c:pt idx="1744">
                  <c:v>122.74938028426952</c:v>
                </c:pt>
                <c:pt idx="1745">
                  <c:v>122.75002138415556</c:v>
                </c:pt>
                <c:pt idx="1746">
                  <c:v>122.59306347893764</c:v>
                </c:pt>
                <c:pt idx="1747">
                  <c:v>122.59489282941828</c:v>
                </c:pt>
                <c:pt idx="1748">
                  <c:v>122.59669941312853</c:v>
                </c:pt>
                <c:pt idx="1749">
                  <c:v>122.59850632692171</c:v>
                </c:pt>
                <c:pt idx="1750">
                  <c:v>122.5991779692198</c:v>
                </c:pt>
                <c:pt idx="1751">
                  <c:v>122.60558287841958</c:v>
                </c:pt>
                <c:pt idx="1752">
                  <c:v>122.60733796918615</c:v>
                </c:pt>
                <c:pt idx="1753">
                  <c:v>122.60910181651627</c:v>
                </c:pt>
                <c:pt idx="1754">
                  <c:v>122.61087065255526</c:v>
                </c:pt>
                <c:pt idx="1755">
                  <c:v>122.61234769000575</c:v>
                </c:pt>
                <c:pt idx="1756">
                  <c:v>122.61889596517388</c:v>
                </c:pt>
                <c:pt idx="1757">
                  <c:v>122.62107347007294</c:v>
                </c:pt>
                <c:pt idx="1758">
                  <c:v>122.62304153611585</c:v>
                </c:pt>
                <c:pt idx="1759">
                  <c:v>122.62499089815329</c:v>
                </c:pt>
                <c:pt idx="1760">
                  <c:v>122.6264991529749</c:v>
                </c:pt>
                <c:pt idx="1761">
                  <c:v>122.63312355322742</c:v>
                </c:pt>
                <c:pt idx="1762">
                  <c:v>122.6351408959889</c:v>
                </c:pt>
                <c:pt idx="1763">
                  <c:v>122.63715845987662</c:v>
                </c:pt>
                <c:pt idx="1764">
                  <c:v>122.63909999742391</c:v>
                </c:pt>
                <c:pt idx="1765">
                  <c:v>122.64049690803742</c:v>
                </c:pt>
                <c:pt idx="1766">
                  <c:v>122.64681554838486</c:v>
                </c:pt>
                <c:pt idx="1767">
                  <c:v>122.64877746420126</c:v>
                </c:pt>
                <c:pt idx="1768">
                  <c:v>122.6507110539921</c:v>
                </c:pt>
                <c:pt idx="1769">
                  <c:v>122.65264472236288</c:v>
                </c:pt>
                <c:pt idx="1770">
                  <c:v>122.65411554731533</c:v>
                </c:pt>
                <c:pt idx="1771">
                  <c:v>122.66051030217018</c:v>
                </c:pt>
                <c:pt idx="1772">
                  <c:v>122.66248357477541</c:v>
                </c:pt>
                <c:pt idx="1773">
                  <c:v>122.6644665308003</c:v>
                </c:pt>
                <c:pt idx="1774">
                  <c:v>122.66638299007786</c:v>
                </c:pt>
                <c:pt idx="1775">
                  <c:v>122.66778495054196</c:v>
                </c:pt>
                <c:pt idx="1776">
                  <c:v>122.67411250733365</c:v>
                </c:pt>
                <c:pt idx="1777">
                  <c:v>122.67606830550419</c:v>
                </c:pt>
                <c:pt idx="1778">
                  <c:v>122.67802444849245</c:v>
                </c:pt>
                <c:pt idx="1779">
                  <c:v>122.67991613737945</c:v>
                </c:pt>
                <c:pt idx="1780">
                  <c:v>122.68150429365664</c:v>
                </c:pt>
                <c:pt idx="1781">
                  <c:v>122.68785920698247</c:v>
                </c:pt>
                <c:pt idx="1782">
                  <c:v>122.68979698866474</c:v>
                </c:pt>
                <c:pt idx="1783">
                  <c:v>122.69173484114238</c:v>
                </c:pt>
                <c:pt idx="1784">
                  <c:v>122.69369227031956</c:v>
                </c:pt>
                <c:pt idx="1785">
                  <c:v>122.69518295040385</c:v>
                </c:pt>
                <c:pt idx="1786">
                  <c:v>122.70168588002117</c:v>
                </c:pt>
                <c:pt idx="1787">
                  <c:v>122.70373055412691</c:v>
                </c:pt>
                <c:pt idx="1788">
                  <c:v>122.7058423983861</c:v>
                </c:pt>
                <c:pt idx="1789">
                  <c:v>127.83923690437476</c:v>
                </c:pt>
                <c:pt idx="1790">
                  <c:v>127.84058020843558</c:v>
                </c:pt>
                <c:pt idx="1791">
                  <c:v>127.84631444186833</c:v>
                </c:pt>
                <c:pt idx="1792">
                  <c:v>127.84807252072137</c:v>
                </c:pt>
                <c:pt idx="1793">
                  <c:v>127.84982195019569</c:v>
                </c:pt>
                <c:pt idx="1794">
                  <c:v>127.85157170033033</c:v>
                </c:pt>
                <c:pt idx="1795">
                  <c:v>127.85287776627909</c:v>
                </c:pt>
                <c:pt idx="1796">
                  <c:v>127.85859405214224</c:v>
                </c:pt>
                <c:pt idx="1797">
                  <c:v>127.86035370622928</c:v>
                </c:pt>
                <c:pt idx="1798">
                  <c:v>127.8621223877567</c:v>
                </c:pt>
                <c:pt idx="1799">
                  <c:v>127.86389996530345</c:v>
                </c:pt>
                <c:pt idx="1800">
                  <c:v>127.86527454063716</c:v>
                </c:pt>
                <c:pt idx="1801">
                  <c:v>127.87130052771931</c:v>
                </c:pt>
                <c:pt idx="1802">
                  <c:v>127.87312301561195</c:v>
                </c:pt>
                <c:pt idx="1803">
                  <c:v>127.87499861524351</c:v>
                </c:pt>
                <c:pt idx="1804">
                  <c:v>127.87690054726693</c:v>
                </c:pt>
                <c:pt idx="1805">
                  <c:v>127.87827760318635</c:v>
                </c:pt>
                <c:pt idx="1806">
                  <c:v>127.88402384591011</c:v>
                </c:pt>
                <c:pt idx="1807">
                  <c:v>127.88579543582475</c:v>
                </c:pt>
                <c:pt idx="1808">
                  <c:v>127.88756721096897</c:v>
                </c:pt>
                <c:pt idx="1809">
                  <c:v>127.88934802777246</c:v>
                </c:pt>
                <c:pt idx="1810">
                  <c:v>127.89071418357021</c:v>
                </c:pt>
                <c:pt idx="1811">
                  <c:v>127.8965299480344</c:v>
                </c:pt>
                <c:pt idx="1812">
                  <c:v>127.89815310748315</c:v>
                </c:pt>
                <c:pt idx="1813">
                  <c:v>127.90193135749983</c:v>
                </c:pt>
                <c:pt idx="1814">
                  <c:v>127.90327342466441</c:v>
                </c:pt>
                <c:pt idx="1815">
                  <c:v>127.90902751355193</c:v>
                </c:pt>
                <c:pt idx="1816">
                  <c:v>127.91079344699669</c:v>
                </c:pt>
                <c:pt idx="1817">
                  <c:v>127.91256842392475</c:v>
                </c:pt>
                <c:pt idx="1818">
                  <c:v>127.91434359035311</c:v>
                </c:pt>
                <c:pt idx="1819">
                  <c:v>127.91537024080209</c:v>
                </c:pt>
                <c:pt idx="1820">
                  <c:v>127.92107597497508</c:v>
                </c:pt>
                <c:pt idx="1821">
                  <c:v>127.92275960594519</c:v>
                </c:pt>
                <c:pt idx="1822">
                  <c:v>127.92447763012669</c:v>
                </c:pt>
                <c:pt idx="1823">
                  <c:v>127.9261789373826</c:v>
                </c:pt>
                <c:pt idx="1824">
                  <c:v>127.92725674962333</c:v>
                </c:pt>
                <c:pt idx="1825">
                  <c:v>127.93296645450509</c:v>
                </c:pt>
                <c:pt idx="1826">
                  <c:v>127.93465163947717</c:v>
                </c:pt>
                <c:pt idx="1827">
                  <c:v>127.93633714342106</c:v>
                </c:pt>
                <c:pt idx="1828">
                  <c:v>127.9380057826385</c:v>
                </c:pt>
                <c:pt idx="1829">
                  <c:v>127.93898724557143</c:v>
                </c:pt>
                <c:pt idx="1830">
                  <c:v>127.9445919773127</c:v>
                </c:pt>
                <c:pt idx="1831">
                  <c:v>127.94624473025297</c:v>
                </c:pt>
                <c:pt idx="1832">
                  <c:v>127.94792317370027</c:v>
                </c:pt>
                <c:pt idx="1833">
                  <c:v>127.94958474237154</c:v>
                </c:pt>
                <c:pt idx="1834">
                  <c:v>127.95058064956399</c:v>
                </c:pt>
                <c:pt idx="1835">
                  <c:v>127.95623281064732</c:v>
                </c:pt>
                <c:pt idx="1836">
                  <c:v>127.95789554621683</c:v>
                </c:pt>
                <c:pt idx="1837">
                  <c:v>127.95958398456008</c:v>
                </c:pt>
                <c:pt idx="1838">
                  <c:v>127.96124721432724</c:v>
                </c:pt>
                <c:pt idx="1839">
                  <c:v>127.96224531697185</c:v>
                </c:pt>
                <c:pt idx="1840">
                  <c:v>127.96787938957297</c:v>
                </c:pt>
                <c:pt idx="1841">
                  <c:v>127.96956071579164</c:v>
                </c:pt>
                <c:pt idx="1842">
                  <c:v>127.97128223129953</c:v>
                </c:pt>
                <c:pt idx="1843">
                  <c:v>127.97298363321794</c:v>
                </c:pt>
                <c:pt idx="1844">
                  <c:v>127.97387258035818</c:v>
                </c:pt>
                <c:pt idx="1845">
                  <c:v>127.98157789670626</c:v>
                </c:pt>
                <c:pt idx="1846">
                  <c:v>127.98326366417827</c:v>
                </c:pt>
                <c:pt idx="1847">
                  <c:v>127.98500881702743</c:v>
                </c:pt>
                <c:pt idx="1848">
                  <c:v>127.98607639041654</c:v>
                </c:pt>
                <c:pt idx="1849">
                  <c:v>127.99177888806166</c:v>
                </c:pt>
                <c:pt idx="1850">
                  <c:v>127.99347455358097</c:v>
                </c:pt>
                <c:pt idx="1851">
                  <c:v>129.04012941386861</c:v>
                </c:pt>
                <c:pt idx="1852">
                  <c:v>129.04192078956183</c:v>
                </c:pt>
                <c:pt idx="1853">
                  <c:v>129.04473522753347</c:v>
                </c:pt>
                <c:pt idx="1854">
                  <c:v>129.05193952458001</c:v>
                </c:pt>
                <c:pt idx="1855">
                  <c:v>129.05394314562207</c:v>
                </c:pt>
                <c:pt idx="1856">
                  <c:v>129.05593908491147</c:v>
                </c:pt>
                <c:pt idx="1857">
                  <c:v>129.05843842221321</c:v>
                </c:pt>
                <c:pt idx="1858">
                  <c:v>129.06384602159835</c:v>
                </c:pt>
                <c:pt idx="1859">
                  <c:v>129.06581913239054</c:v>
                </c:pt>
                <c:pt idx="1860">
                  <c:v>129.06779259307439</c:v>
                </c:pt>
                <c:pt idx="1861">
                  <c:v>129.06976626661998</c:v>
                </c:pt>
                <c:pt idx="1862">
                  <c:v>129.07223944950445</c:v>
                </c:pt>
                <c:pt idx="1863">
                  <c:v>129.07785595869129</c:v>
                </c:pt>
                <c:pt idx="1864">
                  <c:v>129.07988005833531</c:v>
                </c:pt>
                <c:pt idx="1865">
                  <c:v>129.08195346025721</c:v>
                </c:pt>
                <c:pt idx="1866">
                  <c:v>129.08399767150084</c:v>
                </c:pt>
                <c:pt idx="1867">
                  <c:v>129.08665570419072</c:v>
                </c:pt>
                <c:pt idx="1868">
                  <c:v>129.09238213088662</c:v>
                </c:pt>
                <c:pt idx="1869">
                  <c:v>129.09470294129284</c:v>
                </c:pt>
                <c:pt idx="1870">
                  <c:v>129.09680767748512</c:v>
                </c:pt>
                <c:pt idx="1871">
                  <c:v>129.09884399743243</c:v>
                </c:pt>
                <c:pt idx="1872">
                  <c:v>129.10130575940178</c:v>
                </c:pt>
                <c:pt idx="1873">
                  <c:v>129.10667634418945</c:v>
                </c:pt>
                <c:pt idx="1874">
                  <c:v>129.10868431727681</c:v>
                </c:pt>
                <c:pt idx="1875">
                  <c:v>129.11098163465223</c:v>
                </c:pt>
                <c:pt idx="1876">
                  <c:v>129.11348700898026</c:v>
                </c:pt>
                <c:pt idx="1877">
                  <c:v>129.11656987112062</c:v>
                </c:pt>
                <c:pt idx="1878">
                  <c:v>129.12254164467086</c:v>
                </c:pt>
                <c:pt idx="1879">
                  <c:v>129.12155305789582</c:v>
                </c:pt>
                <c:pt idx="1880">
                  <c:v>129.12724931132539</c:v>
                </c:pt>
                <c:pt idx="1881">
                  <c:v>129.13161589948916</c:v>
                </c:pt>
                <c:pt idx="1882">
                  <c:v>129.13959625271545</c:v>
                </c:pt>
                <c:pt idx="1883">
                  <c:v>129.14194581545789</c:v>
                </c:pt>
                <c:pt idx="1884">
                  <c:v>129.14430604941381</c:v>
                </c:pt>
                <c:pt idx="1885">
                  <c:v>129.14835795068291</c:v>
                </c:pt>
                <c:pt idx="1886">
                  <c:v>129.1562899504211</c:v>
                </c:pt>
                <c:pt idx="1887">
                  <c:v>129.15873484168227</c:v>
                </c:pt>
                <c:pt idx="1888">
                  <c:v>129.16114891027993</c:v>
                </c:pt>
                <c:pt idx="1889">
                  <c:v>129.1635324024403</c:v>
                </c:pt>
                <c:pt idx="1890">
                  <c:v>129.16693976966192</c:v>
                </c:pt>
                <c:pt idx="1891">
                  <c:v>129.17287959070219</c:v>
                </c:pt>
                <c:pt idx="1892">
                  <c:v>129.17520244238165</c:v>
                </c:pt>
                <c:pt idx="1893">
                  <c:v>129.17752568498381</c:v>
                </c:pt>
                <c:pt idx="1894">
                  <c:v>129.17983877184764</c:v>
                </c:pt>
                <c:pt idx="1895">
                  <c:v>129.18317063729904</c:v>
                </c:pt>
                <c:pt idx="1896">
                  <c:v>129.18911492020928</c:v>
                </c:pt>
                <c:pt idx="1897">
                  <c:v>129.19146058055176</c:v>
                </c:pt>
                <c:pt idx="1898">
                  <c:v>129.1938790867041</c:v>
                </c:pt>
                <c:pt idx="1899">
                  <c:v>129.19625655559827</c:v>
                </c:pt>
                <c:pt idx="1900">
                  <c:v>129.1996414641423</c:v>
                </c:pt>
                <c:pt idx="1901">
                  <c:v>129.2055329045771</c:v>
                </c:pt>
                <c:pt idx="1902">
                  <c:v>129.20787587498842</c:v>
                </c:pt>
                <c:pt idx="1903">
                  <c:v>129.21023983137866</c:v>
                </c:pt>
                <c:pt idx="1904">
                  <c:v>129.21256287331852</c:v>
                </c:pt>
                <c:pt idx="1905">
                  <c:v>129.2166891068666</c:v>
                </c:pt>
                <c:pt idx="1906">
                  <c:v>129.22448354040702</c:v>
                </c:pt>
                <c:pt idx="1907">
                  <c:v>129.2268290523823</c:v>
                </c:pt>
                <c:pt idx="1908">
                  <c:v>129.22916459334201</c:v>
                </c:pt>
                <c:pt idx="1909">
                  <c:v>129.23254594558898</c:v>
                </c:pt>
                <c:pt idx="1910">
                  <c:v>129.2384470262746</c:v>
                </c:pt>
                <c:pt idx="1911">
                  <c:v>129.24076221493561</c:v>
                </c:pt>
                <c:pt idx="1912">
                  <c:v>129.24307766589325</c:v>
                </c:pt>
                <c:pt idx="1913">
                  <c:v>129.24541399884833</c:v>
                </c:pt>
                <c:pt idx="1914">
                  <c:v>129.24881827915934</c:v>
                </c:pt>
                <c:pt idx="1915">
                  <c:v>129.25476170650268</c:v>
                </c:pt>
                <c:pt idx="1916">
                  <c:v>129.25707887368819</c:v>
                </c:pt>
                <c:pt idx="1917">
                  <c:v>129.25940680776895</c:v>
                </c:pt>
                <c:pt idx="1918">
                  <c:v>129.26230238833051</c:v>
                </c:pt>
                <c:pt idx="1919">
                  <c:v>129.26678646221862</c:v>
                </c:pt>
                <c:pt idx="1920">
                  <c:v>129.27393033267725</c:v>
                </c:pt>
                <c:pt idx="1921">
                  <c:v>129.27680734437294</c:v>
                </c:pt>
                <c:pt idx="1922">
                  <c:v>129.27966420072516</c:v>
                </c:pt>
                <c:pt idx="1923">
                  <c:v>129.28252141269144</c:v>
                </c:pt>
                <c:pt idx="1924">
                  <c:v>129.28703096462468</c:v>
                </c:pt>
                <c:pt idx="1925">
                  <c:v>129.29437322744309</c:v>
                </c:pt>
                <c:pt idx="1926">
                  <c:v>129.29729446410937</c:v>
                </c:pt>
                <c:pt idx="1927">
                  <c:v>129.30024711090422</c:v>
                </c:pt>
                <c:pt idx="1928">
                  <c:v>129.30313828464836</c:v>
                </c:pt>
                <c:pt idx="1929">
                  <c:v>129.30759363876268</c:v>
                </c:pt>
                <c:pt idx="1930">
                  <c:v>129.31462143980838</c:v>
                </c:pt>
                <c:pt idx="1931">
                  <c:v>129.31747333339766</c:v>
                </c:pt>
                <c:pt idx="1932">
                  <c:v>129.32032545342955</c:v>
                </c:pt>
                <c:pt idx="1933">
                  <c:v>129.32318845420554</c:v>
                </c:pt>
                <c:pt idx="1934">
                  <c:v>129.3275895565661</c:v>
                </c:pt>
                <c:pt idx="1935">
                  <c:v>129.3346232988832</c:v>
                </c:pt>
                <c:pt idx="1936">
                  <c:v>129.33747792504678</c:v>
                </c:pt>
                <c:pt idx="1937">
                  <c:v>129.34035371184407</c:v>
                </c:pt>
                <c:pt idx="1938">
                  <c:v>129.34325053987766</c:v>
                </c:pt>
                <c:pt idx="1939">
                  <c:v>140.08693597549052</c:v>
                </c:pt>
                <c:pt idx="1940">
                  <c:v>140.09602942956474</c:v>
                </c:pt>
                <c:pt idx="1941">
                  <c:v>140.10512310813127</c:v>
                </c:pt>
                <c:pt idx="1942">
                  <c:v>140.11542264391375</c:v>
                </c:pt>
                <c:pt idx="1943">
                  <c:v>140.11860566475539</c:v>
                </c:pt>
                <c:pt idx="1944">
                  <c:v>140.12179838034524</c:v>
                </c:pt>
                <c:pt idx="1945">
                  <c:v>140.12503782481772</c:v>
                </c:pt>
                <c:pt idx="1946">
                  <c:v>140.13105667504533</c:v>
                </c:pt>
                <c:pt idx="1947">
                  <c:v>140.13777556457919</c:v>
                </c:pt>
                <c:pt idx="1948">
                  <c:v>140.14092402133548</c:v>
                </c:pt>
                <c:pt idx="1949">
                  <c:v>140.14399881975822</c:v>
                </c:pt>
                <c:pt idx="1950">
                  <c:v>140.1470737915387</c:v>
                </c:pt>
                <c:pt idx="1951">
                  <c:v>140.1529324416932</c:v>
                </c:pt>
                <c:pt idx="1952">
                  <c:v>140.15965519042561</c:v>
                </c:pt>
                <c:pt idx="1953">
                  <c:v>140.16285885899867</c:v>
                </c:pt>
                <c:pt idx="1954">
                  <c:v>140.16601392268015</c:v>
                </c:pt>
                <c:pt idx="1955">
                  <c:v>140.16916009318726</c:v>
                </c:pt>
                <c:pt idx="1956">
                  <c:v>140.17511565013484</c:v>
                </c:pt>
                <c:pt idx="1957">
                  <c:v>140.18172885994218</c:v>
                </c:pt>
                <c:pt idx="1958">
                  <c:v>140.18487684180155</c:v>
                </c:pt>
                <c:pt idx="1959">
                  <c:v>140.18804355494566</c:v>
                </c:pt>
                <c:pt idx="1960">
                  <c:v>140.18771522789771</c:v>
                </c:pt>
                <c:pt idx="1961">
                  <c:v>140.19709734046714</c:v>
                </c:pt>
                <c:pt idx="1962">
                  <c:v>140.20375260448796</c:v>
                </c:pt>
                <c:pt idx="1963">
                  <c:v>140.20697686923427</c:v>
                </c:pt>
                <c:pt idx="1964">
                  <c:v>140.21027531019647</c:v>
                </c:pt>
                <c:pt idx="1965">
                  <c:v>140.21354657072953</c:v>
                </c:pt>
                <c:pt idx="1966">
                  <c:v>140.21997171466168</c:v>
                </c:pt>
                <c:pt idx="1967">
                  <c:v>140.22681759068743</c:v>
                </c:pt>
                <c:pt idx="1968">
                  <c:v>140.23012130156764</c:v>
                </c:pt>
                <c:pt idx="1969">
                  <c:v>140.23337504731415</c:v>
                </c:pt>
                <c:pt idx="1970">
                  <c:v>140.23657382379412</c:v>
                </c:pt>
                <c:pt idx="1971">
                  <c:v>140.24259202138921</c:v>
                </c:pt>
                <c:pt idx="1972">
                  <c:v>140.24915031543165</c:v>
                </c:pt>
                <c:pt idx="1973">
                  <c:v>140.25236013271615</c:v>
                </c:pt>
                <c:pt idx="1974">
                  <c:v>140.25558867140487</c:v>
                </c:pt>
                <c:pt idx="1975">
                  <c:v>140.25882687027476</c:v>
                </c:pt>
                <c:pt idx="1976">
                  <c:v>140.26503412710736</c:v>
                </c:pt>
                <c:pt idx="1977">
                  <c:v>140.27183766725497</c:v>
                </c:pt>
                <c:pt idx="1978">
                  <c:v>140.27508697205121</c:v>
                </c:pt>
                <c:pt idx="1979">
                  <c:v>140.27829057090401</c:v>
                </c:pt>
                <c:pt idx="1980">
                  <c:v>140.28150370089668</c:v>
                </c:pt>
                <c:pt idx="1981">
                  <c:v>140.28756887304584</c:v>
                </c:pt>
                <c:pt idx="1982">
                  <c:v>140.29417431186226</c:v>
                </c:pt>
                <c:pt idx="1983">
                  <c:v>140.29727228197027</c:v>
                </c:pt>
                <c:pt idx="1984">
                  <c:v>140.30038442798366</c:v>
                </c:pt>
                <c:pt idx="1985">
                  <c:v>140.3036081638021</c:v>
                </c:pt>
                <c:pt idx="1986">
                  <c:v>140.3095197574055</c:v>
                </c:pt>
                <c:pt idx="1987">
                  <c:v>140.31541146746477</c:v>
                </c:pt>
                <c:pt idx="1988">
                  <c:v>140.31848779504818</c:v>
                </c:pt>
                <c:pt idx="1989">
                  <c:v>140.32144556225114</c:v>
                </c:pt>
                <c:pt idx="1990">
                  <c:v>148.20654959850864</c:v>
                </c:pt>
                <c:pt idx="1991">
                  <c:v>148.21037433525763</c:v>
                </c:pt>
                <c:pt idx="1992">
                  <c:v>148.21531181140699</c:v>
                </c:pt>
                <c:pt idx="1993">
                  <c:v>148.21749790269686</c:v>
                </c:pt>
                <c:pt idx="1994">
                  <c:v>148.21967591709</c:v>
                </c:pt>
                <c:pt idx="1995">
                  <c:v>148.22184585632871</c:v>
                </c:pt>
                <c:pt idx="1996">
                  <c:v>148.2258184923331</c:v>
                </c:pt>
                <c:pt idx="1997">
                  <c:v>148.23074501449091</c:v>
                </c:pt>
                <c:pt idx="1998">
                  <c:v>148.23298387606658</c:v>
                </c:pt>
                <c:pt idx="1999">
                  <c:v>148.2352230695632</c:v>
                </c:pt>
                <c:pt idx="2000">
                  <c:v>148.2374037853842</c:v>
                </c:pt>
                <c:pt idx="2001">
                  <c:v>148.24121863222246</c:v>
                </c:pt>
                <c:pt idx="2002">
                  <c:v>148.24603344751981</c:v>
                </c:pt>
                <c:pt idx="2003">
                  <c:v>148.24820479189535</c:v>
                </c:pt>
                <c:pt idx="2004">
                  <c:v>148.25038497895309</c:v>
                </c:pt>
                <c:pt idx="2005">
                  <c:v>148.25256535638727</c:v>
                </c:pt>
                <c:pt idx="2006">
                  <c:v>148.25654606198592</c:v>
                </c:pt>
                <c:pt idx="2007">
                  <c:v>148.26144237982882</c:v>
                </c:pt>
                <c:pt idx="2008">
                  <c:v>151.56450989198385</c:v>
                </c:pt>
                <c:pt idx="2009">
                  <c:v>151.56673344482456</c:v>
                </c:pt>
                <c:pt idx="2010">
                  <c:v>151.47330988928022</c:v>
                </c:pt>
                <c:pt idx="2011">
                  <c:v>151.47815027448536</c:v>
                </c:pt>
                <c:pt idx="2012">
                  <c:v>151.48374224762964</c:v>
                </c:pt>
                <c:pt idx="2013">
                  <c:v>151.48634000627601</c:v>
                </c:pt>
                <c:pt idx="2014">
                  <c:v>151.48893585683484</c:v>
                </c:pt>
                <c:pt idx="2015">
                  <c:v>151.49153198361063</c:v>
                </c:pt>
                <c:pt idx="2016">
                  <c:v>151.49634714943465</c:v>
                </c:pt>
                <c:pt idx="2017">
                  <c:v>151.50195349904635</c:v>
                </c:pt>
                <c:pt idx="2018">
                  <c:v>151.50456026502357</c:v>
                </c:pt>
                <c:pt idx="2019">
                  <c:v>151.5071675739209</c:v>
                </c:pt>
                <c:pt idx="2020">
                  <c:v>151.50977515675268</c:v>
                </c:pt>
                <c:pt idx="2021">
                  <c:v>151.51459693988232</c:v>
                </c:pt>
                <c:pt idx="2022">
                  <c:v>151.52020873737513</c:v>
                </c:pt>
                <c:pt idx="2023">
                  <c:v>151.52281849254362</c:v>
                </c:pt>
                <c:pt idx="2024">
                  <c:v>151.52542878277507</c:v>
                </c:pt>
                <c:pt idx="2025">
                  <c:v>151.52803935313764</c:v>
                </c:pt>
                <c:pt idx="2026">
                  <c:v>151.53286762491942</c:v>
                </c:pt>
                <c:pt idx="2027">
                  <c:v>151.53840783257274</c:v>
                </c:pt>
                <c:pt idx="2028">
                  <c:v>151.54123068536379</c:v>
                </c:pt>
                <c:pt idx="2029">
                  <c:v>151.54406305254585</c:v>
                </c:pt>
                <c:pt idx="2030">
                  <c:v>151.54691376434135</c:v>
                </c:pt>
                <c:pt idx="2031">
                  <c:v>151.55263949083218</c:v>
                </c:pt>
                <c:pt idx="2032">
                  <c:v>151.55855886636218</c:v>
                </c:pt>
                <c:pt idx="2033">
                  <c:v>151.56142971951098</c:v>
                </c:pt>
                <c:pt idx="2034">
                  <c:v>151.5642832160006</c:v>
                </c:pt>
                <c:pt idx="2035">
                  <c:v>151.56713715312264</c:v>
                </c:pt>
                <c:pt idx="2036">
                  <c:v>151.57271069027593</c:v>
                </c:pt>
                <c:pt idx="2037">
                  <c:v>151.57857201860125</c:v>
                </c:pt>
                <c:pt idx="2038">
                  <c:v>151.58144050059002</c:v>
                </c:pt>
                <c:pt idx="2039">
                  <c:v>151.5843210657751</c:v>
                </c:pt>
                <c:pt idx="2040">
                  <c:v>154.65842598288134</c:v>
                </c:pt>
                <c:pt idx="2041">
                  <c:v>154.66338798271397</c:v>
                </c:pt>
                <c:pt idx="2042">
                  <c:v>154.66953644408113</c:v>
                </c:pt>
                <c:pt idx="2043">
                  <c:v>154.67232034107613</c:v>
                </c:pt>
                <c:pt idx="2044">
                  <c:v>154.67508668869763</c:v>
                </c:pt>
                <c:pt idx="2045">
                  <c:v>154.67784452198725</c:v>
                </c:pt>
                <c:pt idx="2046">
                  <c:v>154.68279425755458</c:v>
                </c:pt>
                <c:pt idx="2047">
                  <c:v>154.68889803011413</c:v>
                </c:pt>
                <c:pt idx="2048">
                  <c:v>154.6916581214918</c:v>
                </c:pt>
                <c:pt idx="2049">
                  <c:v>154.69434141132487</c:v>
                </c:pt>
                <c:pt idx="2050">
                  <c:v>154.69769622983486</c:v>
                </c:pt>
                <c:pt idx="2051">
                  <c:v>154.7045708665849</c:v>
                </c:pt>
                <c:pt idx="2052">
                  <c:v>154.71089402443761</c:v>
                </c:pt>
                <c:pt idx="2053">
                  <c:v>154.71413594893602</c:v>
                </c:pt>
                <c:pt idx="2054">
                  <c:v>154.71803508027304</c:v>
                </c:pt>
                <c:pt idx="2055">
                  <c:v>154.72192303037477</c:v>
                </c:pt>
                <c:pt idx="2056">
                  <c:v>154.73048351796484</c:v>
                </c:pt>
                <c:pt idx="2057">
                  <c:v>154.73750705060601</c:v>
                </c:pt>
                <c:pt idx="2058">
                  <c:v>154.74142146546905</c:v>
                </c:pt>
                <c:pt idx="2059">
                  <c:v>154.74532469843143</c:v>
                </c:pt>
                <c:pt idx="2060">
                  <c:v>154.74924034601707</c:v>
                </c:pt>
                <c:pt idx="2061">
                  <c:v>154.75781307440243</c:v>
                </c:pt>
                <c:pt idx="2062">
                  <c:v>154.7648502667551</c:v>
                </c:pt>
                <c:pt idx="2063">
                  <c:v>154.76874188111159</c:v>
                </c:pt>
                <c:pt idx="2064">
                  <c:v>154.77264578302942</c:v>
                </c:pt>
                <c:pt idx="2065">
                  <c:v>154.78377443952206</c:v>
                </c:pt>
                <c:pt idx="2066">
                  <c:v>154.79238656691504</c:v>
                </c:pt>
                <c:pt idx="2067">
                  <c:v>154.79624730408673</c:v>
                </c:pt>
                <c:pt idx="2068">
                  <c:v>154.80009683613986</c:v>
                </c:pt>
                <c:pt idx="2069">
                  <c:v>154.80392340681942</c:v>
                </c:pt>
                <c:pt idx="2070">
                  <c:v>154.81228838968605</c:v>
                </c:pt>
                <c:pt idx="2071">
                  <c:v>154.81920633831891</c:v>
                </c:pt>
                <c:pt idx="2072">
                  <c:v>154.82303594734509</c:v>
                </c:pt>
                <c:pt idx="2073">
                  <c:v>154.82686608584683</c:v>
                </c:pt>
                <c:pt idx="2074">
                  <c:v>154.83078269307308</c:v>
                </c:pt>
                <c:pt idx="2075">
                  <c:v>154.84162900302482</c:v>
                </c:pt>
                <c:pt idx="2076">
                  <c:v>154.84970175458449</c:v>
                </c:pt>
                <c:pt idx="2077">
                  <c:v>154.85370027247293</c:v>
                </c:pt>
                <c:pt idx="2078">
                  <c:v>154.85872173136522</c:v>
                </c:pt>
                <c:pt idx="2079">
                  <c:v>154.86371799078887</c:v>
                </c:pt>
                <c:pt idx="2080">
                  <c:v>154.87546585067381</c:v>
                </c:pt>
                <c:pt idx="2081">
                  <c:v>154.88381327808111</c:v>
                </c:pt>
                <c:pt idx="2082">
                  <c:v>154.88885259507418</c:v>
                </c:pt>
                <c:pt idx="2083">
                  <c:v>154.89389268129173</c:v>
                </c:pt>
                <c:pt idx="2084">
                  <c:v>154.89892065521386</c:v>
                </c:pt>
                <c:pt idx="2085">
                  <c:v>154.91068266122872</c:v>
                </c:pt>
                <c:pt idx="2086">
                  <c:v>154.91897765215595</c:v>
                </c:pt>
                <c:pt idx="2087">
                  <c:v>154.92407424089538</c:v>
                </c:pt>
                <c:pt idx="2088">
                  <c:v>154.92913140510771</c:v>
                </c:pt>
                <c:pt idx="2089">
                  <c:v>154.93417614837253</c:v>
                </c:pt>
                <c:pt idx="2090">
                  <c:v>154.94600923395936</c:v>
                </c:pt>
                <c:pt idx="2091">
                  <c:v>154.95439345824317</c:v>
                </c:pt>
                <c:pt idx="2092">
                  <c:v>154.95945556815209</c:v>
                </c:pt>
                <c:pt idx="2093">
                  <c:v>154.96450525205591</c:v>
                </c:pt>
                <c:pt idx="2094">
                  <c:v>154.96956900820598</c:v>
                </c:pt>
                <c:pt idx="2095">
                  <c:v>154.98141659360869</c:v>
                </c:pt>
                <c:pt idx="2096">
                  <c:v>154.9899510123422</c:v>
                </c:pt>
                <c:pt idx="2097">
                  <c:v>154.99839001650295</c:v>
                </c:pt>
                <c:pt idx="2098">
                  <c:v>155.00513366243521</c:v>
                </c:pt>
                <c:pt idx="2099">
                  <c:v>155.01706069322032</c:v>
                </c:pt>
                <c:pt idx="2100">
                  <c:v>155.02544257612163</c:v>
                </c:pt>
                <c:pt idx="2101">
                  <c:v>155.03064828238806</c:v>
                </c:pt>
                <c:pt idx="2102">
                  <c:v>155.03584169194872</c:v>
                </c:pt>
                <c:pt idx="2103">
                  <c:v>155.04086443221644</c:v>
                </c:pt>
                <c:pt idx="2104">
                  <c:v>155.05270821540847</c:v>
                </c:pt>
                <c:pt idx="2105">
                  <c:v>155.06113949864704</c:v>
                </c:pt>
                <c:pt idx="2106">
                  <c:v>155.06621906021726</c:v>
                </c:pt>
                <c:pt idx="2107">
                  <c:v>155.07128639301578</c:v>
                </c:pt>
                <c:pt idx="2108">
                  <c:v>155.09415940566933</c:v>
                </c:pt>
                <c:pt idx="2109">
                  <c:v>155.10542002350661</c:v>
                </c:pt>
                <c:pt idx="2110">
                  <c:v>155.11107555435075</c:v>
                </c:pt>
                <c:pt idx="2111">
                  <c:v>159.50550815345682</c:v>
                </c:pt>
                <c:pt idx="2112">
                  <c:v>159.51487751031593</c:v>
                </c:pt>
                <c:pt idx="2113">
                  <c:v>159.52165460743291</c:v>
                </c:pt>
                <c:pt idx="2114">
                  <c:v>159.5257170602458</c:v>
                </c:pt>
                <c:pt idx="2115">
                  <c:v>159.52980524925425</c:v>
                </c:pt>
                <c:pt idx="2116">
                  <c:v>159.53386369948458</c:v>
                </c:pt>
                <c:pt idx="2117">
                  <c:v>159.54329705612915</c:v>
                </c:pt>
                <c:pt idx="2118">
                  <c:v>159.5501033223326</c:v>
                </c:pt>
                <c:pt idx="2119">
                  <c:v>159.55415562135909</c:v>
                </c:pt>
                <c:pt idx="2120">
                  <c:v>159.55820862315707</c:v>
                </c:pt>
                <c:pt idx="2121">
                  <c:v>159.56231776525996</c:v>
                </c:pt>
                <c:pt idx="2122">
                  <c:v>159.57469205073761</c:v>
                </c:pt>
                <c:pt idx="2123">
                  <c:v>159.58292039351764</c:v>
                </c:pt>
                <c:pt idx="2124">
                  <c:v>159.58721515482145</c:v>
                </c:pt>
                <c:pt idx="2125">
                  <c:v>159.59187708139336</c:v>
                </c:pt>
                <c:pt idx="2126">
                  <c:v>159.60256210933085</c:v>
                </c:pt>
                <c:pt idx="2127">
                  <c:v>159.61052584830219</c:v>
                </c:pt>
                <c:pt idx="2128">
                  <c:v>159.61576057778245</c:v>
                </c:pt>
                <c:pt idx="2129">
                  <c:v>159.62098493264665</c:v>
                </c:pt>
                <c:pt idx="2130">
                  <c:v>159.6262005246119</c:v>
                </c:pt>
                <c:pt idx="2131">
                  <c:v>159.63903068863442</c:v>
                </c:pt>
                <c:pt idx="2132">
                  <c:v>159.64695384084192</c:v>
                </c:pt>
                <c:pt idx="2133">
                  <c:v>159.6521790252429</c:v>
                </c:pt>
                <c:pt idx="2134">
                  <c:v>159.65739379866051</c:v>
                </c:pt>
                <c:pt idx="2135">
                  <c:v>159.66259841911204</c:v>
                </c:pt>
                <c:pt idx="2136">
                  <c:v>159.67541813082354</c:v>
                </c:pt>
                <c:pt idx="2137">
                  <c:v>159.68331954173289</c:v>
                </c:pt>
                <c:pt idx="2138">
                  <c:v>159.68853783484448</c:v>
                </c:pt>
                <c:pt idx="2139">
                  <c:v>159.69375695285649</c:v>
                </c:pt>
                <c:pt idx="2140">
                  <c:v>159.69895960476867</c:v>
                </c:pt>
                <c:pt idx="2141">
                  <c:v>159.71184506151286</c:v>
                </c:pt>
                <c:pt idx="2142">
                  <c:v>159.71969556620289</c:v>
                </c:pt>
                <c:pt idx="2143">
                  <c:v>159.72488332323738</c:v>
                </c:pt>
                <c:pt idx="2144">
                  <c:v>159.7300611966858</c:v>
                </c:pt>
                <c:pt idx="2145">
                  <c:v>159.73526045398455</c:v>
                </c:pt>
                <c:pt idx="2146">
                  <c:v>159.74834598373289</c:v>
                </c:pt>
                <c:pt idx="2147">
                  <c:v>159.75627920860919</c:v>
                </c:pt>
                <c:pt idx="2148">
                  <c:v>159.76147295734506</c:v>
                </c:pt>
                <c:pt idx="2149">
                  <c:v>159.76667803814888</c:v>
                </c:pt>
                <c:pt idx="2150">
                  <c:v>159.77189545474465</c:v>
                </c:pt>
                <c:pt idx="2151">
                  <c:v>159.78487450296862</c:v>
                </c:pt>
                <c:pt idx="2152">
                  <c:v>159.7927657432075</c:v>
                </c:pt>
                <c:pt idx="2153">
                  <c:v>159.79799833883456</c:v>
                </c:pt>
                <c:pt idx="2154">
                  <c:v>159.80325246304511</c:v>
                </c:pt>
                <c:pt idx="2155">
                  <c:v>159.80849614777415</c:v>
                </c:pt>
                <c:pt idx="2156">
                  <c:v>159.82138703870348</c:v>
                </c:pt>
                <c:pt idx="2157">
                  <c:v>159.82900186712715</c:v>
                </c:pt>
                <c:pt idx="2158">
                  <c:v>159.83420339971406</c:v>
                </c:pt>
                <c:pt idx="2159">
                  <c:v>159.83938501159096</c:v>
                </c:pt>
                <c:pt idx="2160">
                  <c:v>159.84458806406798</c:v>
                </c:pt>
                <c:pt idx="2161">
                  <c:v>159.86163047009148</c:v>
                </c:pt>
                <c:pt idx="2162">
                  <c:v>159.87056048659898</c:v>
                </c:pt>
                <c:pt idx="2163">
                  <c:v>159.87576953927868</c:v>
                </c:pt>
                <c:pt idx="2164">
                  <c:v>159.88135190765328</c:v>
                </c:pt>
                <c:pt idx="2165">
                  <c:v>159.89544116398702</c:v>
                </c:pt>
                <c:pt idx="2166">
                  <c:v>159.90438572935622</c:v>
                </c:pt>
                <c:pt idx="2167">
                  <c:v>159.91069442413641</c:v>
                </c:pt>
                <c:pt idx="2168">
                  <c:v>159.91698187665304</c:v>
                </c:pt>
                <c:pt idx="2169">
                  <c:v>159.92321478656626</c:v>
                </c:pt>
                <c:pt idx="2170">
                  <c:v>159.93929003192966</c:v>
                </c:pt>
                <c:pt idx="2171">
                  <c:v>159.9481703117973</c:v>
                </c:pt>
                <c:pt idx="2172">
                  <c:v>159.95446513677638</c:v>
                </c:pt>
                <c:pt idx="2173">
                  <c:v>159.96076124000342</c:v>
                </c:pt>
                <c:pt idx="2174">
                  <c:v>159.96708060671008</c:v>
                </c:pt>
                <c:pt idx="2175">
                  <c:v>159.98336756596228</c:v>
                </c:pt>
                <c:pt idx="2176">
                  <c:v>159.99234686296754</c:v>
                </c:pt>
                <c:pt idx="2177">
                  <c:v>159.99869494409495</c:v>
                </c:pt>
                <c:pt idx="2178">
                  <c:v>160.00506659986107</c:v>
                </c:pt>
                <c:pt idx="2179">
                  <c:v>160.01143936125663</c:v>
                </c:pt>
                <c:pt idx="2180">
                  <c:v>160.02785563303087</c:v>
                </c:pt>
                <c:pt idx="2181">
                  <c:v>160.03689619696502</c:v>
                </c:pt>
                <c:pt idx="2182">
                  <c:v>160.04327925651586</c:v>
                </c:pt>
                <c:pt idx="2183">
                  <c:v>160.04966364791497</c:v>
                </c:pt>
                <c:pt idx="2184">
                  <c:v>160.05606025533942</c:v>
                </c:pt>
                <c:pt idx="2185">
                  <c:v>160.07266372671077</c:v>
                </c:pt>
                <c:pt idx="2186">
                  <c:v>160.08179105481213</c:v>
                </c:pt>
                <c:pt idx="2187">
                  <c:v>160.08831530356014</c:v>
                </c:pt>
                <c:pt idx="2188">
                  <c:v>160.09496425994604</c:v>
                </c:pt>
                <c:pt idx="2189">
                  <c:v>165.35208167355381</c:v>
                </c:pt>
                <c:pt idx="2190">
                  <c:v>165.36673520834307</c:v>
                </c:pt>
                <c:pt idx="2191">
                  <c:v>165.37645794108104</c:v>
                </c:pt>
                <c:pt idx="2192">
                  <c:v>165.38139134919308</c:v>
                </c:pt>
                <c:pt idx="2193">
                  <c:v>165.38623357458877</c:v>
                </c:pt>
                <c:pt idx="2194">
                  <c:v>165.39725678290193</c:v>
                </c:pt>
                <c:pt idx="2195">
                  <c:v>165.40535942223852</c:v>
                </c:pt>
                <c:pt idx="2196">
                  <c:v>165.4102427314053</c:v>
                </c:pt>
                <c:pt idx="2197">
                  <c:v>165.41685998960344</c:v>
                </c:pt>
                <c:pt idx="2198">
                  <c:v>165.42183313508355</c:v>
                </c:pt>
                <c:pt idx="2199">
                  <c:v>165.43732880615585</c:v>
                </c:pt>
                <c:pt idx="2200">
                  <c:v>165.44197116468357</c:v>
                </c:pt>
                <c:pt idx="2201">
                  <c:v>165.4457681408372</c:v>
                </c:pt>
                <c:pt idx="2202">
                  <c:v>165.45312483610996</c:v>
                </c:pt>
                <c:pt idx="2203">
                  <c:v>165.45843173156837</c:v>
                </c:pt>
                <c:pt idx="2204">
                  <c:v>165.46812433027463</c:v>
                </c:pt>
                <c:pt idx="2205">
                  <c:v>165.47674762860052</c:v>
                </c:pt>
                <c:pt idx="2206">
                  <c:v>165.48250013232504</c:v>
                </c:pt>
                <c:pt idx="2207">
                  <c:v>165.5053188661154</c:v>
                </c:pt>
                <c:pt idx="2208">
                  <c:v>165.51676045643018</c:v>
                </c:pt>
                <c:pt idx="2209">
                  <c:v>165.52232835375585</c:v>
                </c:pt>
                <c:pt idx="2210">
                  <c:v>165.52799933949919</c:v>
                </c:pt>
                <c:pt idx="2211">
                  <c:v>165.53369166986508</c:v>
                </c:pt>
                <c:pt idx="2212">
                  <c:v>165.54806730173854</c:v>
                </c:pt>
                <c:pt idx="2213">
                  <c:v>165.55693351183311</c:v>
                </c:pt>
                <c:pt idx="2214">
                  <c:v>165.56285621712797</c:v>
                </c:pt>
                <c:pt idx="2215">
                  <c:v>165.56855618383929</c:v>
                </c:pt>
                <c:pt idx="2216">
                  <c:v>165.57420568170903</c:v>
                </c:pt>
              </c:numCache>
            </c:numRef>
          </c:val>
          <c:smooth val="0"/>
        </c:ser>
        <c:ser>
          <c:idx val="2"/>
          <c:order val="2"/>
          <c:tx>
            <c:strRef>
              <c:f>Indices!$D$1</c:f>
              <c:strCache>
                <c:ptCount val="1"/>
                <c:pt idx="0">
                  <c:v>Capital Privado</c:v>
                </c:pt>
              </c:strCache>
            </c:strRef>
          </c:tx>
          <c:spPr>
            <a:ln w="31750" cap="rnd">
              <a:solidFill>
                <a:schemeClr val="bg1">
                  <a:lumMod val="50000"/>
                </a:schemeClr>
              </a:solidFill>
              <a:round/>
            </a:ln>
            <a:effectLst/>
          </c:spPr>
          <c:marker>
            <c:symbol val="none"/>
          </c:marker>
          <c:cat>
            <c:numRef>
              <c:f>Indices!$A$2:$A$2218</c:f>
              <c:numCache>
                <c:formatCode>m/d/yyyy</c:formatCode>
                <c:ptCount val="2217"/>
                <c:pt idx="0">
                  <c:v>39633</c:v>
                </c:pt>
                <c:pt idx="1">
                  <c:v>39636</c:v>
                </c:pt>
                <c:pt idx="2">
                  <c:v>39637</c:v>
                </c:pt>
                <c:pt idx="3">
                  <c:v>39638</c:v>
                </c:pt>
                <c:pt idx="4">
                  <c:v>39639</c:v>
                </c:pt>
                <c:pt idx="5">
                  <c:v>39640</c:v>
                </c:pt>
                <c:pt idx="6">
                  <c:v>39643</c:v>
                </c:pt>
                <c:pt idx="7">
                  <c:v>39644</c:v>
                </c:pt>
                <c:pt idx="8">
                  <c:v>39645</c:v>
                </c:pt>
                <c:pt idx="9">
                  <c:v>39646</c:v>
                </c:pt>
                <c:pt idx="10">
                  <c:v>39647</c:v>
                </c:pt>
                <c:pt idx="11">
                  <c:v>39650</c:v>
                </c:pt>
                <c:pt idx="12">
                  <c:v>39651</c:v>
                </c:pt>
                <c:pt idx="13">
                  <c:v>39652</c:v>
                </c:pt>
                <c:pt idx="14">
                  <c:v>39653</c:v>
                </c:pt>
                <c:pt idx="15">
                  <c:v>39654</c:v>
                </c:pt>
                <c:pt idx="16">
                  <c:v>39657</c:v>
                </c:pt>
                <c:pt idx="17">
                  <c:v>39658</c:v>
                </c:pt>
                <c:pt idx="18">
                  <c:v>39659</c:v>
                </c:pt>
                <c:pt idx="19">
                  <c:v>39660</c:v>
                </c:pt>
                <c:pt idx="20">
                  <c:v>39661</c:v>
                </c:pt>
                <c:pt idx="21">
                  <c:v>39664</c:v>
                </c:pt>
                <c:pt idx="22">
                  <c:v>39665</c:v>
                </c:pt>
                <c:pt idx="23">
                  <c:v>39666</c:v>
                </c:pt>
                <c:pt idx="24">
                  <c:v>39667</c:v>
                </c:pt>
                <c:pt idx="25">
                  <c:v>39668</c:v>
                </c:pt>
                <c:pt idx="26">
                  <c:v>39671</c:v>
                </c:pt>
                <c:pt idx="27">
                  <c:v>39672</c:v>
                </c:pt>
                <c:pt idx="28">
                  <c:v>39673</c:v>
                </c:pt>
                <c:pt idx="29">
                  <c:v>39674</c:v>
                </c:pt>
                <c:pt idx="30">
                  <c:v>39675</c:v>
                </c:pt>
                <c:pt idx="31">
                  <c:v>39678</c:v>
                </c:pt>
                <c:pt idx="32">
                  <c:v>39679</c:v>
                </c:pt>
                <c:pt idx="33">
                  <c:v>39680</c:v>
                </c:pt>
                <c:pt idx="34">
                  <c:v>39681</c:v>
                </c:pt>
                <c:pt idx="35">
                  <c:v>39682</c:v>
                </c:pt>
                <c:pt idx="36">
                  <c:v>39685</c:v>
                </c:pt>
                <c:pt idx="37">
                  <c:v>39686</c:v>
                </c:pt>
                <c:pt idx="38">
                  <c:v>39687</c:v>
                </c:pt>
                <c:pt idx="39">
                  <c:v>39688</c:v>
                </c:pt>
                <c:pt idx="40">
                  <c:v>39689</c:v>
                </c:pt>
                <c:pt idx="41">
                  <c:v>39692</c:v>
                </c:pt>
                <c:pt idx="42">
                  <c:v>39693</c:v>
                </c:pt>
                <c:pt idx="43">
                  <c:v>39694</c:v>
                </c:pt>
                <c:pt idx="44">
                  <c:v>39695</c:v>
                </c:pt>
                <c:pt idx="45">
                  <c:v>39696</c:v>
                </c:pt>
                <c:pt idx="46">
                  <c:v>39699</c:v>
                </c:pt>
                <c:pt idx="47">
                  <c:v>39700</c:v>
                </c:pt>
                <c:pt idx="48">
                  <c:v>39701</c:v>
                </c:pt>
                <c:pt idx="49">
                  <c:v>39702</c:v>
                </c:pt>
                <c:pt idx="50">
                  <c:v>39703</c:v>
                </c:pt>
                <c:pt idx="51">
                  <c:v>39706</c:v>
                </c:pt>
                <c:pt idx="52">
                  <c:v>39708</c:v>
                </c:pt>
                <c:pt idx="53">
                  <c:v>39709</c:v>
                </c:pt>
                <c:pt idx="54">
                  <c:v>39710</c:v>
                </c:pt>
                <c:pt idx="55">
                  <c:v>39713</c:v>
                </c:pt>
                <c:pt idx="56">
                  <c:v>39714</c:v>
                </c:pt>
                <c:pt idx="57">
                  <c:v>39715</c:v>
                </c:pt>
                <c:pt idx="58">
                  <c:v>39716</c:v>
                </c:pt>
                <c:pt idx="59">
                  <c:v>39717</c:v>
                </c:pt>
                <c:pt idx="60">
                  <c:v>39720</c:v>
                </c:pt>
                <c:pt idx="61">
                  <c:v>39721</c:v>
                </c:pt>
                <c:pt idx="62">
                  <c:v>39722</c:v>
                </c:pt>
                <c:pt idx="63">
                  <c:v>39723</c:v>
                </c:pt>
                <c:pt idx="64">
                  <c:v>39724</c:v>
                </c:pt>
                <c:pt idx="65">
                  <c:v>39727</c:v>
                </c:pt>
                <c:pt idx="66">
                  <c:v>39728</c:v>
                </c:pt>
                <c:pt idx="67">
                  <c:v>39729</c:v>
                </c:pt>
                <c:pt idx="68">
                  <c:v>39730</c:v>
                </c:pt>
                <c:pt idx="69">
                  <c:v>39731</c:v>
                </c:pt>
                <c:pt idx="70">
                  <c:v>39734</c:v>
                </c:pt>
                <c:pt idx="71">
                  <c:v>39735</c:v>
                </c:pt>
                <c:pt idx="72">
                  <c:v>39736</c:v>
                </c:pt>
                <c:pt idx="73">
                  <c:v>39737</c:v>
                </c:pt>
                <c:pt idx="74">
                  <c:v>39738</c:v>
                </c:pt>
                <c:pt idx="75">
                  <c:v>39741</c:v>
                </c:pt>
                <c:pt idx="76">
                  <c:v>39742</c:v>
                </c:pt>
                <c:pt idx="77">
                  <c:v>39743</c:v>
                </c:pt>
                <c:pt idx="78">
                  <c:v>39744</c:v>
                </c:pt>
                <c:pt idx="79">
                  <c:v>39745</c:v>
                </c:pt>
                <c:pt idx="80">
                  <c:v>39748</c:v>
                </c:pt>
                <c:pt idx="81">
                  <c:v>39749</c:v>
                </c:pt>
                <c:pt idx="82">
                  <c:v>39750</c:v>
                </c:pt>
                <c:pt idx="83">
                  <c:v>39751</c:v>
                </c:pt>
                <c:pt idx="84">
                  <c:v>39752</c:v>
                </c:pt>
                <c:pt idx="85">
                  <c:v>39755</c:v>
                </c:pt>
                <c:pt idx="86">
                  <c:v>39756</c:v>
                </c:pt>
                <c:pt idx="87">
                  <c:v>39757</c:v>
                </c:pt>
                <c:pt idx="88">
                  <c:v>39758</c:v>
                </c:pt>
                <c:pt idx="89">
                  <c:v>39759</c:v>
                </c:pt>
                <c:pt idx="90">
                  <c:v>39762</c:v>
                </c:pt>
                <c:pt idx="91">
                  <c:v>39763</c:v>
                </c:pt>
                <c:pt idx="92">
                  <c:v>39764</c:v>
                </c:pt>
                <c:pt idx="93">
                  <c:v>39765</c:v>
                </c:pt>
                <c:pt idx="94">
                  <c:v>39766</c:v>
                </c:pt>
                <c:pt idx="95">
                  <c:v>39770</c:v>
                </c:pt>
                <c:pt idx="96">
                  <c:v>39771</c:v>
                </c:pt>
                <c:pt idx="97">
                  <c:v>39772</c:v>
                </c:pt>
                <c:pt idx="98">
                  <c:v>39773</c:v>
                </c:pt>
                <c:pt idx="99">
                  <c:v>39776</c:v>
                </c:pt>
                <c:pt idx="100">
                  <c:v>39777</c:v>
                </c:pt>
                <c:pt idx="101">
                  <c:v>39778</c:v>
                </c:pt>
                <c:pt idx="102">
                  <c:v>39779</c:v>
                </c:pt>
                <c:pt idx="103">
                  <c:v>39780</c:v>
                </c:pt>
                <c:pt idx="104">
                  <c:v>39783</c:v>
                </c:pt>
                <c:pt idx="105">
                  <c:v>39784</c:v>
                </c:pt>
                <c:pt idx="106">
                  <c:v>39785</c:v>
                </c:pt>
                <c:pt idx="107">
                  <c:v>39786</c:v>
                </c:pt>
                <c:pt idx="108">
                  <c:v>39787</c:v>
                </c:pt>
                <c:pt idx="109">
                  <c:v>39790</c:v>
                </c:pt>
                <c:pt idx="110">
                  <c:v>39791</c:v>
                </c:pt>
                <c:pt idx="111">
                  <c:v>39792</c:v>
                </c:pt>
                <c:pt idx="112">
                  <c:v>39793</c:v>
                </c:pt>
                <c:pt idx="113">
                  <c:v>39797</c:v>
                </c:pt>
                <c:pt idx="114">
                  <c:v>39798</c:v>
                </c:pt>
                <c:pt idx="115">
                  <c:v>39799</c:v>
                </c:pt>
                <c:pt idx="116">
                  <c:v>39800</c:v>
                </c:pt>
                <c:pt idx="117">
                  <c:v>39801</c:v>
                </c:pt>
                <c:pt idx="118">
                  <c:v>39804</c:v>
                </c:pt>
                <c:pt idx="119">
                  <c:v>39805</c:v>
                </c:pt>
                <c:pt idx="120">
                  <c:v>39806</c:v>
                </c:pt>
                <c:pt idx="121">
                  <c:v>39808</c:v>
                </c:pt>
                <c:pt idx="122">
                  <c:v>39811</c:v>
                </c:pt>
                <c:pt idx="123">
                  <c:v>39812</c:v>
                </c:pt>
                <c:pt idx="124">
                  <c:v>39813</c:v>
                </c:pt>
                <c:pt idx="125">
                  <c:v>39815</c:v>
                </c:pt>
                <c:pt idx="126">
                  <c:v>39818</c:v>
                </c:pt>
                <c:pt idx="127">
                  <c:v>39819</c:v>
                </c:pt>
                <c:pt idx="128">
                  <c:v>39820</c:v>
                </c:pt>
                <c:pt idx="129">
                  <c:v>39821</c:v>
                </c:pt>
                <c:pt idx="130">
                  <c:v>39822</c:v>
                </c:pt>
                <c:pt idx="131">
                  <c:v>39825</c:v>
                </c:pt>
                <c:pt idx="132">
                  <c:v>39826</c:v>
                </c:pt>
                <c:pt idx="133">
                  <c:v>39827</c:v>
                </c:pt>
                <c:pt idx="134">
                  <c:v>39828</c:v>
                </c:pt>
                <c:pt idx="135">
                  <c:v>39829</c:v>
                </c:pt>
                <c:pt idx="136">
                  <c:v>39832</c:v>
                </c:pt>
                <c:pt idx="137">
                  <c:v>39833</c:v>
                </c:pt>
                <c:pt idx="138">
                  <c:v>39834</c:v>
                </c:pt>
                <c:pt idx="139">
                  <c:v>39835</c:v>
                </c:pt>
                <c:pt idx="140">
                  <c:v>39836</c:v>
                </c:pt>
                <c:pt idx="141">
                  <c:v>39839</c:v>
                </c:pt>
                <c:pt idx="142">
                  <c:v>39840</c:v>
                </c:pt>
                <c:pt idx="143">
                  <c:v>39841</c:v>
                </c:pt>
                <c:pt idx="144">
                  <c:v>39842</c:v>
                </c:pt>
                <c:pt idx="145">
                  <c:v>39843</c:v>
                </c:pt>
                <c:pt idx="146">
                  <c:v>39847</c:v>
                </c:pt>
                <c:pt idx="147">
                  <c:v>39848</c:v>
                </c:pt>
                <c:pt idx="148">
                  <c:v>39849</c:v>
                </c:pt>
                <c:pt idx="149">
                  <c:v>39850</c:v>
                </c:pt>
                <c:pt idx="150">
                  <c:v>39853</c:v>
                </c:pt>
                <c:pt idx="151">
                  <c:v>39854</c:v>
                </c:pt>
                <c:pt idx="152">
                  <c:v>39855</c:v>
                </c:pt>
                <c:pt idx="153">
                  <c:v>39856</c:v>
                </c:pt>
                <c:pt idx="154">
                  <c:v>39857</c:v>
                </c:pt>
                <c:pt idx="155">
                  <c:v>39860</c:v>
                </c:pt>
                <c:pt idx="156">
                  <c:v>39861</c:v>
                </c:pt>
                <c:pt idx="157">
                  <c:v>39862</c:v>
                </c:pt>
                <c:pt idx="158">
                  <c:v>39863</c:v>
                </c:pt>
                <c:pt idx="159">
                  <c:v>39864</c:v>
                </c:pt>
                <c:pt idx="160">
                  <c:v>39867</c:v>
                </c:pt>
                <c:pt idx="161">
                  <c:v>39868</c:v>
                </c:pt>
                <c:pt idx="162">
                  <c:v>39869</c:v>
                </c:pt>
                <c:pt idx="163">
                  <c:v>39870</c:v>
                </c:pt>
                <c:pt idx="164">
                  <c:v>39871</c:v>
                </c:pt>
                <c:pt idx="165">
                  <c:v>39874</c:v>
                </c:pt>
                <c:pt idx="166">
                  <c:v>39875</c:v>
                </c:pt>
                <c:pt idx="167">
                  <c:v>39876</c:v>
                </c:pt>
                <c:pt idx="168">
                  <c:v>39877</c:v>
                </c:pt>
                <c:pt idx="169">
                  <c:v>39878</c:v>
                </c:pt>
                <c:pt idx="170">
                  <c:v>39881</c:v>
                </c:pt>
                <c:pt idx="171">
                  <c:v>39882</c:v>
                </c:pt>
                <c:pt idx="172">
                  <c:v>39883</c:v>
                </c:pt>
                <c:pt idx="173">
                  <c:v>39884</c:v>
                </c:pt>
                <c:pt idx="174">
                  <c:v>39885</c:v>
                </c:pt>
                <c:pt idx="175">
                  <c:v>39889</c:v>
                </c:pt>
                <c:pt idx="176">
                  <c:v>39890</c:v>
                </c:pt>
                <c:pt idx="177">
                  <c:v>39891</c:v>
                </c:pt>
                <c:pt idx="178">
                  <c:v>39892</c:v>
                </c:pt>
                <c:pt idx="179">
                  <c:v>39895</c:v>
                </c:pt>
                <c:pt idx="180">
                  <c:v>39896</c:v>
                </c:pt>
                <c:pt idx="181">
                  <c:v>39897</c:v>
                </c:pt>
                <c:pt idx="182">
                  <c:v>39898</c:v>
                </c:pt>
                <c:pt idx="183">
                  <c:v>39899</c:v>
                </c:pt>
                <c:pt idx="184">
                  <c:v>39902</c:v>
                </c:pt>
                <c:pt idx="185">
                  <c:v>39903</c:v>
                </c:pt>
                <c:pt idx="186">
                  <c:v>39904</c:v>
                </c:pt>
                <c:pt idx="187">
                  <c:v>39905</c:v>
                </c:pt>
                <c:pt idx="188">
                  <c:v>39906</c:v>
                </c:pt>
                <c:pt idx="189">
                  <c:v>39909</c:v>
                </c:pt>
                <c:pt idx="190">
                  <c:v>39910</c:v>
                </c:pt>
                <c:pt idx="191">
                  <c:v>39911</c:v>
                </c:pt>
                <c:pt idx="192">
                  <c:v>39916</c:v>
                </c:pt>
                <c:pt idx="193">
                  <c:v>39917</c:v>
                </c:pt>
                <c:pt idx="194">
                  <c:v>39918</c:v>
                </c:pt>
                <c:pt idx="195">
                  <c:v>39919</c:v>
                </c:pt>
                <c:pt idx="196">
                  <c:v>39920</c:v>
                </c:pt>
                <c:pt idx="197">
                  <c:v>39923</c:v>
                </c:pt>
                <c:pt idx="198">
                  <c:v>39924</c:v>
                </c:pt>
                <c:pt idx="199">
                  <c:v>39925</c:v>
                </c:pt>
                <c:pt idx="200">
                  <c:v>39926</c:v>
                </c:pt>
                <c:pt idx="201">
                  <c:v>39927</c:v>
                </c:pt>
                <c:pt idx="202">
                  <c:v>39930</c:v>
                </c:pt>
                <c:pt idx="203">
                  <c:v>39931</c:v>
                </c:pt>
                <c:pt idx="204">
                  <c:v>39932</c:v>
                </c:pt>
                <c:pt idx="205">
                  <c:v>39933</c:v>
                </c:pt>
                <c:pt idx="206">
                  <c:v>39937</c:v>
                </c:pt>
                <c:pt idx="207">
                  <c:v>39938</c:v>
                </c:pt>
                <c:pt idx="208">
                  <c:v>39939</c:v>
                </c:pt>
                <c:pt idx="209">
                  <c:v>39940</c:v>
                </c:pt>
                <c:pt idx="210">
                  <c:v>39941</c:v>
                </c:pt>
                <c:pt idx="211">
                  <c:v>39944</c:v>
                </c:pt>
                <c:pt idx="212">
                  <c:v>39945</c:v>
                </c:pt>
                <c:pt idx="213">
                  <c:v>39946</c:v>
                </c:pt>
                <c:pt idx="214">
                  <c:v>39947</c:v>
                </c:pt>
                <c:pt idx="215">
                  <c:v>39948</c:v>
                </c:pt>
                <c:pt idx="216">
                  <c:v>39951</c:v>
                </c:pt>
                <c:pt idx="217">
                  <c:v>39952</c:v>
                </c:pt>
                <c:pt idx="218">
                  <c:v>39953</c:v>
                </c:pt>
                <c:pt idx="219">
                  <c:v>39954</c:v>
                </c:pt>
                <c:pt idx="220">
                  <c:v>39955</c:v>
                </c:pt>
                <c:pt idx="221">
                  <c:v>39958</c:v>
                </c:pt>
                <c:pt idx="222">
                  <c:v>39959</c:v>
                </c:pt>
                <c:pt idx="223">
                  <c:v>39960</c:v>
                </c:pt>
                <c:pt idx="224">
                  <c:v>39961</c:v>
                </c:pt>
                <c:pt idx="225">
                  <c:v>39962</c:v>
                </c:pt>
                <c:pt idx="226">
                  <c:v>39965</c:v>
                </c:pt>
                <c:pt idx="227">
                  <c:v>39966</c:v>
                </c:pt>
                <c:pt idx="228">
                  <c:v>39967</c:v>
                </c:pt>
                <c:pt idx="229">
                  <c:v>39968</c:v>
                </c:pt>
                <c:pt idx="230">
                  <c:v>39969</c:v>
                </c:pt>
                <c:pt idx="231">
                  <c:v>39972</c:v>
                </c:pt>
                <c:pt idx="232">
                  <c:v>39973</c:v>
                </c:pt>
                <c:pt idx="233">
                  <c:v>39974</c:v>
                </c:pt>
                <c:pt idx="234">
                  <c:v>39975</c:v>
                </c:pt>
                <c:pt idx="235">
                  <c:v>39976</c:v>
                </c:pt>
                <c:pt idx="236">
                  <c:v>39979</c:v>
                </c:pt>
                <c:pt idx="237">
                  <c:v>39980</c:v>
                </c:pt>
                <c:pt idx="238">
                  <c:v>39981</c:v>
                </c:pt>
                <c:pt idx="239">
                  <c:v>39982</c:v>
                </c:pt>
                <c:pt idx="240">
                  <c:v>39983</c:v>
                </c:pt>
                <c:pt idx="241">
                  <c:v>39986</c:v>
                </c:pt>
                <c:pt idx="242">
                  <c:v>39987</c:v>
                </c:pt>
                <c:pt idx="243">
                  <c:v>39988</c:v>
                </c:pt>
                <c:pt idx="244">
                  <c:v>39989</c:v>
                </c:pt>
                <c:pt idx="245">
                  <c:v>39990</c:v>
                </c:pt>
                <c:pt idx="246">
                  <c:v>39993</c:v>
                </c:pt>
                <c:pt idx="247">
                  <c:v>39994</c:v>
                </c:pt>
                <c:pt idx="248">
                  <c:v>39995</c:v>
                </c:pt>
                <c:pt idx="249">
                  <c:v>39996</c:v>
                </c:pt>
                <c:pt idx="250">
                  <c:v>39997</c:v>
                </c:pt>
                <c:pt idx="251">
                  <c:v>40000</c:v>
                </c:pt>
                <c:pt idx="252">
                  <c:v>40001</c:v>
                </c:pt>
                <c:pt idx="253">
                  <c:v>40002</c:v>
                </c:pt>
                <c:pt idx="254">
                  <c:v>40003</c:v>
                </c:pt>
                <c:pt idx="255">
                  <c:v>40004</c:v>
                </c:pt>
                <c:pt idx="256">
                  <c:v>40007</c:v>
                </c:pt>
                <c:pt idx="257">
                  <c:v>40008</c:v>
                </c:pt>
                <c:pt idx="258">
                  <c:v>40009</c:v>
                </c:pt>
                <c:pt idx="259">
                  <c:v>40010</c:v>
                </c:pt>
                <c:pt idx="260">
                  <c:v>40011</c:v>
                </c:pt>
                <c:pt idx="261">
                  <c:v>40014</c:v>
                </c:pt>
                <c:pt idx="262">
                  <c:v>40015</c:v>
                </c:pt>
                <c:pt idx="263">
                  <c:v>40016</c:v>
                </c:pt>
                <c:pt idx="264">
                  <c:v>40017</c:v>
                </c:pt>
                <c:pt idx="265">
                  <c:v>40018</c:v>
                </c:pt>
                <c:pt idx="266">
                  <c:v>40021</c:v>
                </c:pt>
                <c:pt idx="267">
                  <c:v>40022</c:v>
                </c:pt>
                <c:pt idx="268">
                  <c:v>40023</c:v>
                </c:pt>
                <c:pt idx="269">
                  <c:v>40024</c:v>
                </c:pt>
                <c:pt idx="270">
                  <c:v>40025</c:v>
                </c:pt>
                <c:pt idx="271">
                  <c:v>40028</c:v>
                </c:pt>
                <c:pt idx="272">
                  <c:v>40029</c:v>
                </c:pt>
                <c:pt idx="273">
                  <c:v>40030</c:v>
                </c:pt>
                <c:pt idx="274">
                  <c:v>40031</c:v>
                </c:pt>
                <c:pt idx="275">
                  <c:v>40032</c:v>
                </c:pt>
                <c:pt idx="276">
                  <c:v>40035</c:v>
                </c:pt>
                <c:pt idx="277">
                  <c:v>40036</c:v>
                </c:pt>
                <c:pt idx="278">
                  <c:v>40037</c:v>
                </c:pt>
                <c:pt idx="279">
                  <c:v>40038</c:v>
                </c:pt>
                <c:pt idx="280">
                  <c:v>40039</c:v>
                </c:pt>
                <c:pt idx="281">
                  <c:v>40042</c:v>
                </c:pt>
                <c:pt idx="282">
                  <c:v>40043</c:v>
                </c:pt>
                <c:pt idx="283">
                  <c:v>40044</c:v>
                </c:pt>
                <c:pt idx="284">
                  <c:v>40045</c:v>
                </c:pt>
                <c:pt idx="285">
                  <c:v>40046</c:v>
                </c:pt>
                <c:pt idx="286">
                  <c:v>40049</c:v>
                </c:pt>
                <c:pt idx="287">
                  <c:v>40050</c:v>
                </c:pt>
                <c:pt idx="288">
                  <c:v>40051</c:v>
                </c:pt>
                <c:pt idx="289">
                  <c:v>40052</c:v>
                </c:pt>
                <c:pt idx="290">
                  <c:v>40053</c:v>
                </c:pt>
                <c:pt idx="291">
                  <c:v>40056</c:v>
                </c:pt>
                <c:pt idx="292">
                  <c:v>40057</c:v>
                </c:pt>
                <c:pt idx="293">
                  <c:v>40058</c:v>
                </c:pt>
                <c:pt idx="294">
                  <c:v>40059</c:v>
                </c:pt>
                <c:pt idx="295">
                  <c:v>40060</c:v>
                </c:pt>
                <c:pt idx="296">
                  <c:v>40063</c:v>
                </c:pt>
                <c:pt idx="297">
                  <c:v>40064</c:v>
                </c:pt>
                <c:pt idx="298">
                  <c:v>40065</c:v>
                </c:pt>
                <c:pt idx="299">
                  <c:v>40066</c:v>
                </c:pt>
                <c:pt idx="300">
                  <c:v>40067</c:v>
                </c:pt>
                <c:pt idx="301">
                  <c:v>40070</c:v>
                </c:pt>
                <c:pt idx="302">
                  <c:v>40071</c:v>
                </c:pt>
                <c:pt idx="303">
                  <c:v>40073</c:v>
                </c:pt>
                <c:pt idx="304">
                  <c:v>40074</c:v>
                </c:pt>
                <c:pt idx="305">
                  <c:v>40077</c:v>
                </c:pt>
                <c:pt idx="306">
                  <c:v>40078</c:v>
                </c:pt>
                <c:pt idx="307">
                  <c:v>40079</c:v>
                </c:pt>
                <c:pt idx="308">
                  <c:v>40080</c:v>
                </c:pt>
                <c:pt idx="309">
                  <c:v>40081</c:v>
                </c:pt>
                <c:pt idx="310">
                  <c:v>40084</c:v>
                </c:pt>
                <c:pt idx="311">
                  <c:v>40085</c:v>
                </c:pt>
                <c:pt idx="312">
                  <c:v>40086</c:v>
                </c:pt>
                <c:pt idx="313">
                  <c:v>40087</c:v>
                </c:pt>
                <c:pt idx="314">
                  <c:v>40088</c:v>
                </c:pt>
                <c:pt idx="315">
                  <c:v>40091</c:v>
                </c:pt>
                <c:pt idx="316">
                  <c:v>40092</c:v>
                </c:pt>
                <c:pt idx="317">
                  <c:v>40093</c:v>
                </c:pt>
                <c:pt idx="318">
                  <c:v>40094</c:v>
                </c:pt>
                <c:pt idx="319">
                  <c:v>40095</c:v>
                </c:pt>
                <c:pt idx="320">
                  <c:v>40098</c:v>
                </c:pt>
                <c:pt idx="321">
                  <c:v>40099</c:v>
                </c:pt>
                <c:pt idx="322">
                  <c:v>40100</c:v>
                </c:pt>
                <c:pt idx="323">
                  <c:v>40101</c:v>
                </c:pt>
                <c:pt idx="324">
                  <c:v>40102</c:v>
                </c:pt>
                <c:pt idx="325">
                  <c:v>40105</c:v>
                </c:pt>
                <c:pt idx="326">
                  <c:v>40106</c:v>
                </c:pt>
                <c:pt idx="327">
                  <c:v>40107</c:v>
                </c:pt>
                <c:pt idx="328">
                  <c:v>40108</c:v>
                </c:pt>
                <c:pt idx="329">
                  <c:v>40109</c:v>
                </c:pt>
                <c:pt idx="330">
                  <c:v>40112</c:v>
                </c:pt>
                <c:pt idx="331">
                  <c:v>40113</c:v>
                </c:pt>
                <c:pt idx="332">
                  <c:v>40114</c:v>
                </c:pt>
                <c:pt idx="333">
                  <c:v>40115</c:v>
                </c:pt>
                <c:pt idx="334">
                  <c:v>40116</c:v>
                </c:pt>
                <c:pt idx="335">
                  <c:v>40120</c:v>
                </c:pt>
                <c:pt idx="336">
                  <c:v>40121</c:v>
                </c:pt>
                <c:pt idx="337">
                  <c:v>40122</c:v>
                </c:pt>
                <c:pt idx="338">
                  <c:v>40123</c:v>
                </c:pt>
                <c:pt idx="339">
                  <c:v>40126</c:v>
                </c:pt>
                <c:pt idx="340">
                  <c:v>40127</c:v>
                </c:pt>
                <c:pt idx="341">
                  <c:v>40128</c:v>
                </c:pt>
                <c:pt idx="342">
                  <c:v>40129</c:v>
                </c:pt>
                <c:pt idx="343">
                  <c:v>40130</c:v>
                </c:pt>
                <c:pt idx="344">
                  <c:v>40134</c:v>
                </c:pt>
                <c:pt idx="345">
                  <c:v>40135</c:v>
                </c:pt>
                <c:pt idx="346">
                  <c:v>40136</c:v>
                </c:pt>
                <c:pt idx="347">
                  <c:v>40137</c:v>
                </c:pt>
                <c:pt idx="348">
                  <c:v>40140</c:v>
                </c:pt>
                <c:pt idx="349">
                  <c:v>40141</c:v>
                </c:pt>
                <c:pt idx="350">
                  <c:v>40142</c:v>
                </c:pt>
                <c:pt idx="351">
                  <c:v>40143</c:v>
                </c:pt>
                <c:pt idx="352">
                  <c:v>40144</c:v>
                </c:pt>
                <c:pt idx="353">
                  <c:v>40147</c:v>
                </c:pt>
                <c:pt idx="354">
                  <c:v>40148</c:v>
                </c:pt>
                <c:pt idx="355">
                  <c:v>40149</c:v>
                </c:pt>
                <c:pt idx="356">
                  <c:v>40150</c:v>
                </c:pt>
                <c:pt idx="357">
                  <c:v>40151</c:v>
                </c:pt>
                <c:pt idx="358">
                  <c:v>40154</c:v>
                </c:pt>
                <c:pt idx="359">
                  <c:v>40155</c:v>
                </c:pt>
                <c:pt idx="360">
                  <c:v>40156</c:v>
                </c:pt>
                <c:pt idx="361">
                  <c:v>40157</c:v>
                </c:pt>
                <c:pt idx="362">
                  <c:v>40158</c:v>
                </c:pt>
                <c:pt idx="363">
                  <c:v>40161</c:v>
                </c:pt>
                <c:pt idx="364">
                  <c:v>40162</c:v>
                </c:pt>
                <c:pt idx="365">
                  <c:v>40163</c:v>
                </c:pt>
                <c:pt idx="366">
                  <c:v>40164</c:v>
                </c:pt>
                <c:pt idx="367">
                  <c:v>40165</c:v>
                </c:pt>
                <c:pt idx="368">
                  <c:v>40168</c:v>
                </c:pt>
                <c:pt idx="369">
                  <c:v>40169</c:v>
                </c:pt>
                <c:pt idx="370">
                  <c:v>40170</c:v>
                </c:pt>
                <c:pt idx="371">
                  <c:v>40171</c:v>
                </c:pt>
                <c:pt idx="372">
                  <c:v>40175</c:v>
                </c:pt>
                <c:pt idx="373">
                  <c:v>40176</c:v>
                </c:pt>
                <c:pt idx="374">
                  <c:v>40177</c:v>
                </c:pt>
                <c:pt idx="375">
                  <c:v>40178</c:v>
                </c:pt>
                <c:pt idx="376">
                  <c:v>40182</c:v>
                </c:pt>
                <c:pt idx="377">
                  <c:v>40183</c:v>
                </c:pt>
                <c:pt idx="378">
                  <c:v>40184</c:v>
                </c:pt>
                <c:pt idx="379">
                  <c:v>40185</c:v>
                </c:pt>
                <c:pt idx="380">
                  <c:v>40186</c:v>
                </c:pt>
                <c:pt idx="381">
                  <c:v>40189</c:v>
                </c:pt>
                <c:pt idx="382">
                  <c:v>40190</c:v>
                </c:pt>
                <c:pt idx="383">
                  <c:v>40191</c:v>
                </c:pt>
                <c:pt idx="384">
                  <c:v>40192</c:v>
                </c:pt>
                <c:pt idx="385">
                  <c:v>40193</c:v>
                </c:pt>
                <c:pt idx="386">
                  <c:v>40196</c:v>
                </c:pt>
                <c:pt idx="387">
                  <c:v>40197</c:v>
                </c:pt>
                <c:pt idx="388">
                  <c:v>40198</c:v>
                </c:pt>
                <c:pt idx="389">
                  <c:v>40199</c:v>
                </c:pt>
                <c:pt idx="390">
                  <c:v>40200</c:v>
                </c:pt>
                <c:pt idx="391">
                  <c:v>40203</c:v>
                </c:pt>
                <c:pt idx="392">
                  <c:v>40204</c:v>
                </c:pt>
                <c:pt idx="393">
                  <c:v>40205</c:v>
                </c:pt>
                <c:pt idx="394">
                  <c:v>40206</c:v>
                </c:pt>
                <c:pt idx="395">
                  <c:v>40207</c:v>
                </c:pt>
                <c:pt idx="396">
                  <c:v>40211</c:v>
                </c:pt>
                <c:pt idx="397">
                  <c:v>40212</c:v>
                </c:pt>
                <c:pt idx="398">
                  <c:v>40213</c:v>
                </c:pt>
                <c:pt idx="399">
                  <c:v>40214</c:v>
                </c:pt>
                <c:pt idx="400">
                  <c:v>40217</c:v>
                </c:pt>
                <c:pt idx="401">
                  <c:v>40218</c:v>
                </c:pt>
                <c:pt idx="402">
                  <c:v>40219</c:v>
                </c:pt>
                <c:pt idx="403">
                  <c:v>40220</c:v>
                </c:pt>
                <c:pt idx="404">
                  <c:v>40221</c:v>
                </c:pt>
                <c:pt idx="405">
                  <c:v>40224</c:v>
                </c:pt>
                <c:pt idx="406">
                  <c:v>40225</c:v>
                </c:pt>
                <c:pt idx="407">
                  <c:v>40226</c:v>
                </c:pt>
                <c:pt idx="408">
                  <c:v>40227</c:v>
                </c:pt>
                <c:pt idx="409">
                  <c:v>40228</c:v>
                </c:pt>
                <c:pt idx="410">
                  <c:v>40231</c:v>
                </c:pt>
                <c:pt idx="411">
                  <c:v>40232</c:v>
                </c:pt>
                <c:pt idx="412">
                  <c:v>40233</c:v>
                </c:pt>
                <c:pt idx="413">
                  <c:v>40234</c:v>
                </c:pt>
                <c:pt idx="414">
                  <c:v>40235</c:v>
                </c:pt>
                <c:pt idx="415">
                  <c:v>40238</c:v>
                </c:pt>
                <c:pt idx="416">
                  <c:v>40239</c:v>
                </c:pt>
                <c:pt idx="417">
                  <c:v>40240</c:v>
                </c:pt>
                <c:pt idx="418">
                  <c:v>40241</c:v>
                </c:pt>
                <c:pt idx="419">
                  <c:v>40242</c:v>
                </c:pt>
                <c:pt idx="420">
                  <c:v>40245</c:v>
                </c:pt>
                <c:pt idx="421">
                  <c:v>40246</c:v>
                </c:pt>
                <c:pt idx="422">
                  <c:v>40247</c:v>
                </c:pt>
                <c:pt idx="423">
                  <c:v>40248</c:v>
                </c:pt>
                <c:pt idx="424">
                  <c:v>40249</c:v>
                </c:pt>
                <c:pt idx="425">
                  <c:v>40253</c:v>
                </c:pt>
                <c:pt idx="426">
                  <c:v>40254</c:v>
                </c:pt>
                <c:pt idx="427">
                  <c:v>40255</c:v>
                </c:pt>
                <c:pt idx="428">
                  <c:v>40256</c:v>
                </c:pt>
                <c:pt idx="429">
                  <c:v>40259</c:v>
                </c:pt>
                <c:pt idx="430">
                  <c:v>40260</c:v>
                </c:pt>
                <c:pt idx="431">
                  <c:v>40261</c:v>
                </c:pt>
                <c:pt idx="432">
                  <c:v>40262</c:v>
                </c:pt>
                <c:pt idx="433">
                  <c:v>40263</c:v>
                </c:pt>
                <c:pt idx="434">
                  <c:v>40266</c:v>
                </c:pt>
                <c:pt idx="435">
                  <c:v>40267</c:v>
                </c:pt>
                <c:pt idx="436">
                  <c:v>40268</c:v>
                </c:pt>
                <c:pt idx="437">
                  <c:v>40273</c:v>
                </c:pt>
                <c:pt idx="438">
                  <c:v>40274</c:v>
                </c:pt>
                <c:pt idx="439">
                  <c:v>40275</c:v>
                </c:pt>
                <c:pt idx="440">
                  <c:v>40276</c:v>
                </c:pt>
                <c:pt idx="441">
                  <c:v>40277</c:v>
                </c:pt>
                <c:pt idx="442">
                  <c:v>40280</c:v>
                </c:pt>
                <c:pt idx="443">
                  <c:v>40281</c:v>
                </c:pt>
                <c:pt idx="444">
                  <c:v>40282</c:v>
                </c:pt>
                <c:pt idx="445">
                  <c:v>40283</c:v>
                </c:pt>
                <c:pt idx="446">
                  <c:v>40284</c:v>
                </c:pt>
                <c:pt idx="447">
                  <c:v>40287</c:v>
                </c:pt>
                <c:pt idx="448">
                  <c:v>40288</c:v>
                </c:pt>
                <c:pt idx="449">
                  <c:v>40289</c:v>
                </c:pt>
                <c:pt idx="450">
                  <c:v>40290</c:v>
                </c:pt>
                <c:pt idx="451">
                  <c:v>40291</c:v>
                </c:pt>
                <c:pt idx="452">
                  <c:v>40294</c:v>
                </c:pt>
                <c:pt idx="453">
                  <c:v>40295</c:v>
                </c:pt>
                <c:pt idx="454">
                  <c:v>40296</c:v>
                </c:pt>
                <c:pt idx="455">
                  <c:v>40297</c:v>
                </c:pt>
                <c:pt idx="456">
                  <c:v>40298</c:v>
                </c:pt>
                <c:pt idx="457">
                  <c:v>40301</c:v>
                </c:pt>
                <c:pt idx="458">
                  <c:v>40302</c:v>
                </c:pt>
                <c:pt idx="459">
                  <c:v>40303</c:v>
                </c:pt>
                <c:pt idx="460">
                  <c:v>40304</c:v>
                </c:pt>
                <c:pt idx="461">
                  <c:v>40305</c:v>
                </c:pt>
                <c:pt idx="462">
                  <c:v>40308</c:v>
                </c:pt>
                <c:pt idx="463">
                  <c:v>40309</c:v>
                </c:pt>
                <c:pt idx="464">
                  <c:v>40310</c:v>
                </c:pt>
                <c:pt idx="465">
                  <c:v>40311</c:v>
                </c:pt>
                <c:pt idx="466">
                  <c:v>40312</c:v>
                </c:pt>
                <c:pt idx="467">
                  <c:v>40315</c:v>
                </c:pt>
                <c:pt idx="468">
                  <c:v>40316</c:v>
                </c:pt>
                <c:pt idx="469">
                  <c:v>40317</c:v>
                </c:pt>
                <c:pt idx="470">
                  <c:v>40318</c:v>
                </c:pt>
                <c:pt idx="471">
                  <c:v>40319</c:v>
                </c:pt>
                <c:pt idx="472">
                  <c:v>40322</c:v>
                </c:pt>
                <c:pt idx="473">
                  <c:v>40323</c:v>
                </c:pt>
                <c:pt idx="474">
                  <c:v>40324</c:v>
                </c:pt>
                <c:pt idx="475">
                  <c:v>40325</c:v>
                </c:pt>
                <c:pt idx="476">
                  <c:v>40326</c:v>
                </c:pt>
                <c:pt idx="477">
                  <c:v>40329</c:v>
                </c:pt>
                <c:pt idx="478">
                  <c:v>40330</c:v>
                </c:pt>
                <c:pt idx="479">
                  <c:v>40331</c:v>
                </c:pt>
                <c:pt idx="480">
                  <c:v>40332</c:v>
                </c:pt>
                <c:pt idx="481">
                  <c:v>40333</c:v>
                </c:pt>
                <c:pt idx="482">
                  <c:v>40336</c:v>
                </c:pt>
                <c:pt idx="483">
                  <c:v>40337</c:v>
                </c:pt>
                <c:pt idx="484">
                  <c:v>40338</c:v>
                </c:pt>
                <c:pt idx="485">
                  <c:v>40339</c:v>
                </c:pt>
                <c:pt idx="486">
                  <c:v>40340</c:v>
                </c:pt>
                <c:pt idx="487">
                  <c:v>40343</c:v>
                </c:pt>
                <c:pt idx="488">
                  <c:v>40344</c:v>
                </c:pt>
                <c:pt idx="489">
                  <c:v>40345</c:v>
                </c:pt>
                <c:pt idx="490">
                  <c:v>40346</c:v>
                </c:pt>
                <c:pt idx="491">
                  <c:v>40347</c:v>
                </c:pt>
                <c:pt idx="492">
                  <c:v>40350</c:v>
                </c:pt>
                <c:pt idx="493">
                  <c:v>40351</c:v>
                </c:pt>
                <c:pt idx="494">
                  <c:v>40352</c:v>
                </c:pt>
                <c:pt idx="495">
                  <c:v>40353</c:v>
                </c:pt>
                <c:pt idx="496">
                  <c:v>40354</c:v>
                </c:pt>
                <c:pt idx="497">
                  <c:v>40357</c:v>
                </c:pt>
                <c:pt idx="498">
                  <c:v>40358</c:v>
                </c:pt>
                <c:pt idx="499">
                  <c:v>40359</c:v>
                </c:pt>
                <c:pt idx="500">
                  <c:v>40360</c:v>
                </c:pt>
                <c:pt idx="501">
                  <c:v>40361</c:v>
                </c:pt>
                <c:pt idx="502">
                  <c:v>40362</c:v>
                </c:pt>
                <c:pt idx="503">
                  <c:v>40364</c:v>
                </c:pt>
                <c:pt idx="504">
                  <c:v>40365</c:v>
                </c:pt>
                <c:pt idx="505">
                  <c:v>40366</c:v>
                </c:pt>
                <c:pt idx="506">
                  <c:v>40367</c:v>
                </c:pt>
                <c:pt idx="507">
                  <c:v>40368</c:v>
                </c:pt>
                <c:pt idx="508">
                  <c:v>40371</c:v>
                </c:pt>
                <c:pt idx="509">
                  <c:v>40372</c:v>
                </c:pt>
                <c:pt idx="510">
                  <c:v>40373</c:v>
                </c:pt>
                <c:pt idx="511">
                  <c:v>40374</c:v>
                </c:pt>
                <c:pt idx="512">
                  <c:v>40375</c:v>
                </c:pt>
                <c:pt idx="513">
                  <c:v>40378</c:v>
                </c:pt>
                <c:pt idx="514">
                  <c:v>40379</c:v>
                </c:pt>
                <c:pt idx="515">
                  <c:v>40380</c:v>
                </c:pt>
                <c:pt idx="516">
                  <c:v>40381</c:v>
                </c:pt>
                <c:pt idx="517">
                  <c:v>40382</c:v>
                </c:pt>
                <c:pt idx="518">
                  <c:v>40385</c:v>
                </c:pt>
                <c:pt idx="519">
                  <c:v>40386</c:v>
                </c:pt>
                <c:pt idx="520">
                  <c:v>40387</c:v>
                </c:pt>
                <c:pt idx="521">
                  <c:v>40388</c:v>
                </c:pt>
                <c:pt idx="522">
                  <c:v>40389</c:v>
                </c:pt>
                <c:pt idx="523">
                  <c:v>40392</c:v>
                </c:pt>
                <c:pt idx="524">
                  <c:v>40393</c:v>
                </c:pt>
                <c:pt idx="525">
                  <c:v>40394</c:v>
                </c:pt>
                <c:pt idx="526">
                  <c:v>40395</c:v>
                </c:pt>
                <c:pt idx="527">
                  <c:v>40396</c:v>
                </c:pt>
                <c:pt idx="528">
                  <c:v>40399</c:v>
                </c:pt>
                <c:pt idx="529">
                  <c:v>40400</c:v>
                </c:pt>
                <c:pt idx="530">
                  <c:v>40401</c:v>
                </c:pt>
                <c:pt idx="531">
                  <c:v>40402</c:v>
                </c:pt>
                <c:pt idx="532">
                  <c:v>40403</c:v>
                </c:pt>
                <c:pt idx="533">
                  <c:v>40406</c:v>
                </c:pt>
                <c:pt idx="534">
                  <c:v>40407</c:v>
                </c:pt>
                <c:pt idx="535">
                  <c:v>40408</c:v>
                </c:pt>
                <c:pt idx="536">
                  <c:v>40409</c:v>
                </c:pt>
                <c:pt idx="537">
                  <c:v>40410</c:v>
                </c:pt>
                <c:pt idx="538">
                  <c:v>40413</c:v>
                </c:pt>
                <c:pt idx="539">
                  <c:v>40414</c:v>
                </c:pt>
                <c:pt idx="540">
                  <c:v>40415</c:v>
                </c:pt>
                <c:pt idx="541">
                  <c:v>40416</c:v>
                </c:pt>
                <c:pt idx="542">
                  <c:v>40417</c:v>
                </c:pt>
                <c:pt idx="543">
                  <c:v>40420</c:v>
                </c:pt>
                <c:pt idx="544">
                  <c:v>40421</c:v>
                </c:pt>
                <c:pt idx="545">
                  <c:v>40422</c:v>
                </c:pt>
                <c:pt idx="546">
                  <c:v>40423</c:v>
                </c:pt>
                <c:pt idx="547">
                  <c:v>40424</c:v>
                </c:pt>
                <c:pt idx="548">
                  <c:v>40427</c:v>
                </c:pt>
                <c:pt idx="549">
                  <c:v>40428</c:v>
                </c:pt>
                <c:pt idx="550">
                  <c:v>40429</c:v>
                </c:pt>
                <c:pt idx="551">
                  <c:v>40430</c:v>
                </c:pt>
                <c:pt idx="552">
                  <c:v>40431</c:v>
                </c:pt>
                <c:pt idx="553">
                  <c:v>40434</c:v>
                </c:pt>
                <c:pt idx="554">
                  <c:v>40435</c:v>
                </c:pt>
                <c:pt idx="555">
                  <c:v>40436</c:v>
                </c:pt>
                <c:pt idx="556">
                  <c:v>40441</c:v>
                </c:pt>
                <c:pt idx="557">
                  <c:v>40442</c:v>
                </c:pt>
                <c:pt idx="558">
                  <c:v>40443</c:v>
                </c:pt>
                <c:pt idx="559">
                  <c:v>40444</c:v>
                </c:pt>
                <c:pt idx="560">
                  <c:v>40445</c:v>
                </c:pt>
                <c:pt idx="561">
                  <c:v>40448</c:v>
                </c:pt>
                <c:pt idx="562">
                  <c:v>40449</c:v>
                </c:pt>
                <c:pt idx="563">
                  <c:v>40450</c:v>
                </c:pt>
                <c:pt idx="564">
                  <c:v>40451</c:v>
                </c:pt>
                <c:pt idx="565">
                  <c:v>40452</c:v>
                </c:pt>
                <c:pt idx="566">
                  <c:v>40455</c:v>
                </c:pt>
                <c:pt idx="567">
                  <c:v>40456</c:v>
                </c:pt>
                <c:pt idx="568">
                  <c:v>40457</c:v>
                </c:pt>
                <c:pt idx="569">
                  <c:v>40458</c:v>
                </c:pt>
                <c:pt idx="570">
                  <c:v>40459</c:v>
                </c:pt>
                <c:pt idx="571">
                  <c:v>40462</c:v>
                </c:pt>
                <c:pt idx="572">
                  <c:v>40463</c:v>
                </c:pt>
                <c:pt idx="573">
                  <c:v>40464</c:v>
                </c:pt>
                <c:pt idx="574">
                  <c:v>40465</c:v>
                </c:pt>
                <c:pt idx="575">
                  <c:v>40466</c:v>
                </c:pt>
                <c:pt idx="576">
                  <c:v>40469</c:v>
                </c:pt>
                <c:pt idx="577">
                  <c:v>40470</c:v>
                </c:pt>
                <c:pt idx="578">
                  <c:v>40471</c:v>
                </c:pt>
                <c:pt idx="579">
                  <c:v>40472</c:v>
                </c:pt>
                <c:pt idx="580">
                  <c:v>40473</c:v>
                </c:pt>
                <c:pt idx="581">
                  <c:v>40476</c:v>
                </c:pt>
                <c:pt idx="582">
                  <c:v>40477</c:v>
                </c:pt>
                <c:pt idx="583">
                  <c:v>40478</c:v>
                </c:pt>
                <c:pt idx="584">
                  <c:v>40479</c:v>
                </c:pt>
                <c:pt idx="585">
                  <c:v>40480</c:v>
                </c:pt>
                <c:pt idx="586">
                  <c:v>40483</c:v>
                </c:pt>
                <c:pt idx="587">
                  <c:v>40485</c:v>
                </c:pt>
                <c:pt idx="588">
                  <c:v>40486</c:v>
                </c:pt>
                <c:pt idx="589">
                  <c:v>40487</c:v>
                </c:pt>
                <c:pt idx="590">
                  <c:v>40490</c:v>
                </c:pt>
                <c:pt idx="591">
                  <c:v>40491</c:v>
                </c:pt>
                <c:pt idx="592">
                  <c:v>40492</c:v>
                </c:pt>
                <c:pt idx="593">
                  <c:v>40493</c:v>
                </c:pt>
                <c:pt idx="594">
                  <c:v>40494</c:v>
                </c:pt>
                <c:pt idx="595">
                  <c:v>40498</c:v>
                </c:pt>
                <c:pt idx="596">
                  <c:v>40499</c:v>
                </c:pt>
                <c:pt idx="597">
                  <c:v>40500</c:v>
                </c:pt>
                <c:pt idx="598">
                  <c:v>40501</c:v>
                </c:pt>
                <c:pt idx="599">
                  <c:v>40504</c:v>
                </c:pt>
                <c:pt idx="600">
                  <c:v>40505</c:v>
                </c:pt>
                <c:pt idx="601">
                  <c:v>40506</c:v>
                </c:pt>
                <c:pt idx="602">
                  <c:v>40508</c:v>
                </c:pt>
                <c:pt idx="603">
                  <c:v>40511</c:v>
                </c:pt>
                <c:pt idx="604">
                  <c:v>40512</c:v>
                </c:pt>
                <c:pt idx="605">
                  <c:v>40513</c:v>
                </c:pt>
                <c:pt idx="606">
                  <c:v>40514</c:v>
                </c:pt>
                <c:pt idx="607">
                  <c:v>40515</c:v>
                </c:pt>
                <c:pt idx="608">
                  <c:v>40518</c:v>
                </c:pt>
                <c:pt idx="609">
                  <c:v>40519</c:v>
                </c:pt>
                <c:pt idx="610">
                  <c:v>40520</c:v>
                </c:pt>
                <c:pt idx="611">
                  <c:v>40521</c:v>
                </c:pt>
                <c:pt idx="612">
                  <c:v>40522</c:v>
                </c:pt>
                <c:pt idx="613">
                  <c:v>40525</c:v>
                </c:pt>
                <c:pt idx="614">
                  <c:v>40526</c:v>
                </c:pt>
                <c:pt idx="615">
                  <c:v>40527</c:v>
                </c:pt>
                <c:pt idx="616">
                  <c:v>40528</c:v>
                </c:pt>
                <c:pt idx="617">
                  <c:v>40529</c:v>
                </c:pt>
                <c:pt idx="618">
                  <c:v>40532</c:v>
                </c:pt>
                <c:pt idx="619">
                  <c:v>40533</c:v>
                </c:pt>
                <c:pt idx="620">
                  <c:v>40534</c:v>
                </c:pt>
                <c:pt idx="621">
                  <c:v>40535</c:v>
                </c:pt>
                <c:pt idx="622">
                  <c:v>40536</c:v>
                </c:pt>
                <c:pt idx="623">
                  <c:v>40539</c:v>
                </c:pt>
                <c:pt idx="624">
                  <c:v>40540</c:v>
                </c:pt>
                <c:pt idx="625">
                  <c:v>40541</c:v>
                </c:pt>
                <c:pt idx="626">
                  <c:v>40542</c:v>
                </c:pt>
                <c:pt idx="627">
                  <c:v>40543</c:v>
                </c:pt>
                <c:pt idx="628">
                  <c:v>40546</c:v>
                </c:pt>
                <c:pt idx="629">
                  <c:v>40547</c:v>
                </c:pt>
                <c:pt idx="630">
                  <c:v>40548</c:v>
                </c:pt>
                <c:pt idx="631">
                  <c:v>40549</c:v>
                </c:pt>
                <c:pt idx="632">
                  <c:v>40550</c:v>
                </c:pt>
                <c:pt idx="633">
                  <c:v>40553</c:v>
                </c:pt>
                <c:pt idx="634">
                  <c:v>40554</c:v>
                </c:pt>
                <c:pt idx="635">
                  <c:v>40555</c:v>
                </c:pt>
                <c:pt idx="636">
                  <c:v>40556</c:v>
                </c:pt>
                <c:pt idx="637">
                  <c:v>40557</c:v>
                </c:pt>
                <c:pt idx="638">
                  <c:v>40560</c:v>
                </c:pt>
                <c:pt idx="639">
                  <c:v>40561</c:v>
                </c:pt>
                <c:pt idx="640">
                  <c:v>40562</c:v>
                </c:pt>
                <c:pt idx="641">
                  <c:v>40563</c:v>
                </c:pt>
                <c:pt idx="642">
                  <c:v>40564</c:v>
                </c:pt>
                <c:pt idx="643">
                  <c:v>40567</c:v>
                </c:pt>
                <c:pt idx="644">
                  <c:v>40568</c:v>
                </c:pt>
                <c:pt idx="645">
                  <c:v>40569</c:v>
                </c:pt>
                <c:pt idx="646">
                  <c:v>40570</c:v>
                </c:pt>
                <c:pt idx="647">
                  <c:v>40571</c:v>
                </c:pt>
                <c:pt idx="648">
                  <c:v>40574</c:v>
                </c:pt>
                <c:pt idx="649">
                  <c:v>40575</c:v>
                </c:pt>
                <c:pt idx="650">
                  <c:v>40576</c:v>
                </c:pt>
                <c:pt idx="651">
                  <c:v>40577</c:v>
                </c:pt>
                <c:pt idx="652">
                  <c:v>40578</c:v>
                </c:pt>
                <c:pt idx="653">
                  <c:v>40582</c:v>
                </c:pt>
                <c:pt idx="654">
                  <c:v>40583</c:v>
                </c:pt>
                <c:pt idx="655">
                  <c:v>40584</c:v>
                </c:pt>
                <c:pt idx="656">
                  <c:v>40585</c:v>
                </c:pt>
                <c:pt idx="657">
                  <c:v>40588</c:v>
                </c:pt>
                <c:pt idx="658">
                  <c:v>40589</c:v>
                </c:pt>
                <c:pt idx="659">
                  <c:v>40590</c:v>
                </c:pt>
                <c:pt idx="660">
                  <c:v>40591</c:v>
                </c:pt>
                <c:pt idx="661">
                  <c:v>40592</c:v>
                </c:pt>
                <c:pt idx="662">
                  <c:v>40595</c:v>
                </c:pt>
                <c:pt idx="663">
                  <c:v>40596</c:v>
                </c:pt>
                <c:pt idx="664">
                  <c:v>40597</c:v>
                </c:pt>
                <c:pt idx="665">
                  <c:v>40598</c:v>
                </c:pt>
                <c:pt idx="666">
                  <c:v>40599</c:v>
                </c:pt>
                <c:pt idx="667">
                  <c:v>40602</c:v>
                </c:pt>
                <c:pt idx="668">
                  <c:v>40603</c:v>
                </c:pt>
                <c:pt idx="669">
                  <c:v>40604</c:v>
                </c:pt>
                <c:pt idx="670">
                  <c:v>40605</c:v>
                </c:pt>
                <c:pt idx="671">
                  <c:v>40606</c:v>
                </c:pt>
                <c:pt idx="672">
                  <c:v>40609</c:v>
                </c:pt>
                <c:pt idx="673">
                  <c:v>40610</c:v>
                </c:pt>
                <c:pt idx="674">
                  <c:v>40611</c:v>
                </c:pt>
                <c:pt idx="675">
                  <c:v>40612</c:v>
                </c:pt>
                <c:pt idx="676">
                  <c:v>40613</c:v>
                </c:pt>
                <c:pt idx="677">
                  <c:v>40616</c:v>
                </c:pt>
                <c:pt idx="678">
                  <c:v>40617</c:v>
                </c:pt>
                <c:pt idx="679">
                  <c:v>40618</c:v>
                </c:pt>
                <c:pt idx="680">
                  <c:v>40619</c:v>
                </c:pt>
                <c:pt idx="681">
                  <c:v>40620</c:v>
                </c:pt>
                <c:pt idx="682">
                  <c:v>40624</c:v>
                </c:pt>
                <c:pt idx="683">
                  <c:v>40625</c:v>
                </c:pt>
                <c:pt idx="684">
                  <c:v>40626</c:v>
                </c:pt>
                <c:pt idx="685">
                  <c:v>40627</c:v>
                </c:pt>
                <c:pt idx="686">
                  <c:v>40630</c:v>
                </c:pt>
                <c:pt idx="687">
                  <c:v>40631</c:v>
                </c:pt>
                <c:pt idx="688">
                  <c:v>40632</c:v>
                </c:pt>
                <c:pt idx="689">
                  <c:v>40633</c:v>
                </c:pt>
                <c:pt idx="690">
                  <c:v>40634</c:v>
                </c:pt>
                <c:pt idx="691">
                  <c:v>40637</c:v>
                </c:pt>
                <c:pt idx="692">
                  <c:v>40638</c:v>
                </c:pt>
                <c:pt idx="693">
                  <c:v>40639</c:v>
                </c:pt>
                <c:pt idx="694">
                  <c:v>40640</c:v>
                </c:pt>
                <c:pt idx="695">
                  <c:v>40641</c:v>
                </c:pt>
                <c:pt idx="696">
                  <c:v>40644</c:v>
                </c:pt>
                <c:pt idx="697">
                  <c:v>40645</c:v>
                </c:pt>
                <c:pt idx="698">
                  <c:v>40646</c:v>
                </c:pt>
                <c:pt idx="699">
                  <c:v>40647</c:v>
                </c:pt>
                <c:pt idx="700">
                  <c:v>40648</c:v>
                </c:pt>
                <c:pt idx="701">
                  <c:v>40651</c:v>
                </c:pt>
                <c:pt idx="702">
                  <c:v>40652</c:v>
                </c:pt>
                <c:pt idx="703">
                  <c:v>40653</c:v>
                </c:pt>
                <c:pt idx="704">
                  <c:v>40658</c:v>
                </c:pt>
                <c:pt idx="705">
                  <c:v>40659</c:v>
                </c:pt>
                <c:pt idx="706">
                  <c:v>40660</c:v>
                </c:pt>
                <c:pt idx="707">
                  <c:v>40661</c:v>
                </c:pt>
                <c:pt idx="708">
                  <c:v>40662</c:v>
                </c:pt>
                <c:pt idx="709">
                  <c:v>40665</c:v>
                </c:pt>
                <c:pt idx="710">
                  <c:v>40666</c:v>
                </c:pt>
                <c:pt idx="711">
                  <c:v>40667</c:v>
                </c:pt>
                <c:pt idx="712">
                  <c:v>40668</c:v>
                </c:pt>
                <c:pt idx="713">
                  <c:v>40669</c:v>
                </c:pt>
                <c:pt idx="714">
                  <c:v>40672</c:v>
                </c:pt>
                <c:pt idx="715">
                  <c:v>40673</c:v>
                </c:pt>
                <c:pt idx="716">
                  <c:v>40674</c:v>
                </c:pt>
                <c:pt idx="717">
                  <c:v>40675</c:v>
                </c:pt>
                <c:pt idx="718">
                  <c:v>40676</c:v>
                </c:pt>
                <c:pt idx="719">
                  <c:v>40679</c:v>
                </c:pt>
                <c:pt idx="720">
                  <c:v>40680</c:v>
                </c:pt>
                <c:pt idx="721">
                  <c:v>40681</c:v>
                </c:pt>
                <c:pt idx="722">
                  <c:v>40682</c:v>
                </c:pt>
                <c:pt idx="723">
                  <c:v>40683</c:v>
                </c:pt>
                <c:pt idx="724">
                  <c:v>40686</c:v>
                </c:pt>
                <c:pt idx="725">
                  <c:v>40687</c:v>
                </c:pt>
                <c:pt idx="726">
                  <c:v>40688</c:v>
                </c:pt>
                <c:pt idx="727">
                  <c:v>40689</c:v>
                </c:pt>
                <c:pt idx="728">
                  <c:v>40690</c:v>
                </c:pt>
                <c:pt idx="729">
                  <c:v>40693</c:v>
                </c:pt>
                <c:pt idx="730">
                  <c:v>40694</c:v>
                </c:pt>
                <c:pt idx="731">
                  <c:v>40695</c:v>
                </c:pt>
                <c:pt idx="732">
                  <c:v>40696</c:v>
                </c:pt>
                <c:pt idx="733">
                  <c:v>40697</c:v>
                </c:pt>
                <c:pt idx="734">
                  <c:v>40700</c:v>
                </c:pt>
                <c:pt idx="735">
                  <c:v>40701</c:v>
                </c:pt>
                <c:pt idx="736">
                  <c:v>40702</c:v>
                </c:pt>
                <c:pt idx="737">
                  <c:v>40703</c:v>
                </c:pt>
                <c:pt idx="738">
                  <c:v>40704</c:v>
                </c:pt>
                <c:pt idx="739">
                  <c:v>40707</c:v>
                </c:pt>
                <c:pt idx="740">
                  <c:v>40708</c:v>
                </c:pt>
                <c:pt idx="741">
                  <c:v>40709</c:v>
                </c:pt>
                <c:pt idx="742">
                  <c:v>40710</c:v>
                </c:pt>
                <c:pt idx="743">
                  <c:v>40711</c:v>
                </c:pt>
                <c:pt idx="744">
                  <c:v>40714</c:v>
                </c:pt>
                <c:pt idx="745">
                  <c:v>40715</c:v>
                </c:pt>
                <c:pt idx="746">
                  <c:v>40716</c:v>
                </c:pt>
                <c:pt idx="747">
                  <c:v>40717</c:v>
                </c:pt>
                <c:pt idx="748">
                  <c:v>40718</c:v>
                </c:pt>
                <c:pt idx="749">
                  <c:v>40721</c:v>
                </c:pt>
                <c:pt idx="750">
                  <c:v>40722</c:v>
                </c:pt>
                <c:pt idx="751">
                  <c:v>40723</c:v>
                </c:pt>
                <c:pt idx="752">
                  <c:v>40724</c:v>
                </c:pt>
                <c:pt idx="753">
                  <c:v>40725</c:v>
                </c:pt>
                <c:pt idx="754">
                  <c:v>40728</c:v>
                </c:pt>
                <c:pt idx="755">
                  <c:v>40729</c:v>
                </c:pt>
                <c:pt idx="756">
                  <c:v>40730</c:v>
                </c:pt>
                <c:pt idx="757">
                  <c:v>40731</c:v>
                </c:pt>
                <c:pt idx="758">
                  <c:v>40732</c:v>
                </c:pt>
                <c:pt idx="759">
                  <c:v>40735</c:v>
                </c:pt>
                <c:pt idx="760">
                  <c:v>40736</c:v>
                </c:pt>
                <c:pt idx="761">
                  <c:v>40737</c:v>
                </c:pt>
                <c:pt idx="762">
                  <c:v>40738</c:v>
                </c:pt>
                <c:pt idx="763">
                  <c:v>40739</c:v>
                </c:pt>
                <c:pt idx="764">
                  <c:v>40742</c:v>
                </c:pt>
                <c:pt idx="765">
                  <c:v>40743</c:v>
                </c:pt>
                <c:pt idx="766">
                  <c:v>40744</c:v>
                </c:pt>
                <c:pt idx="767">
                  <c:v>40745</c:v>
                </c:pt>
                <c:pt idx="768">
                  <c:v>40746</c:v>
                </c:pt>
                <c:pt idx="769">
                  <c:v>40749</c:v>
                </c:pt>
                <c:pt idx="770">
                  <c:v>40750</c:v>
                </c:pt>
                <c:pt idx="771">
                  <c:v>40751</c:v>
                </c:pt>
                <c:pt idx="772">
                  <c:v>40752</c:v>
                </c:pt>
                <c:pt idx="773">
                  <c:v>40753</c:v>
                </c:pt>
                <c:pt idx="774">
                  <c:v>40756</c:v>
                </c:pt>
                <c:pt idx="775">
                  <c:v>40757</c:v>
                </c:pt>
                <c:pt idx="776">
                  <c:v>40758</c:v>
                </c:pt>
                <c:pt idx="777">
                  <c:v>40759</c:v>
                </c:pt>
                <c:pt idx="778">
                  <c:v>40760</c:v>
                </c:pt>
                <c:pt idx="779">
                  <c:v>40763</c:v>
                </c:pt>
                <c:pt idx="780">
                  <c:v>40764</c:v>
                </c:pt>
                <c:pt idx="781">
                  <c:v>40765</c:v>
                </c:pt>
                <c:pt idx="782">
                  <c:v>40766</c:v>
                </c:pt>
                <c:pt idx="783">
                  <c:v>40767</c:v>
                </c:pt>
                <c:pt idx="784">
                  <c:v>40770</c:v>
                </c:pt>
                <c:pt idx="785">
                  <c:v>40771</c:v>
                </c:pt>
                <c:pt idx="786">
                  <c:v>40772</c:v>
                </c:pt>
                <c:pt idx="787">
                  <c:v>40773</c:v>
                </c:pt>
                <c:pt idx="788">
                  <c:v>40774</c:v>
                </c:pt>
                <c:pt idx="789">
                  <c:v>40777</c:v>
                </c:pt>
                <c:pt idx="790">
                  <c:v>40778</c:v>
                </c:pt>
                <c:pt idx="791">
                  <c:v>40779</c:v>
                </c:pt>
                <c:pt idx="792">
                  <c:v>40780</c:v>
                </c:pt>
                <c:pt idx="793">
                  <c:v>40781</c:v>
                </c:pt>
                <c:pt idx="794">
                  <c:v>40784</c:v>
                </c:pt>
                <c:pt idx="795">
                  <c:v>40785</c:v>
                </c:pt>
                <c:pt idx="796">
                  <c:v>40786</c:v>
                </c:pt>
                <c:pt idx="797">
                  <c:v>40787</c:v>
                </c:pt>
                <c:pt idx="798">
                  <c:v>40788</c:v>
                </c:pt>
                <c:pt idx="799">
                  <c:v>40791</c:v>
                </c:pt>
                <c:pt idx="800">
                  <c:v>40792</c:v>
                </c:pt>
                <c:pt idx="801">
                  <c:v>40793</c:v>
                </c:pt>
                <c:pt idx="802">
                  <c:v>40794</c:v>
                </c:pt>
                <c:pt idx="803">
                  <c:v>40795</c:v>
                </c:pt>
                <c:pt idx="804">
                  <c:v>40798</c:v>
                </c:pt>
                <c:pt idx="805">
                  <c:v>40799</c:v>
                </c:pt>
                <c:pt idx="806">
                  <c:v>40800</c:v>
                </c:pt>
                <c:pt idx="807">
                  <c:v>40801</c:v>
                </c:pt>
                <c:pt idx="808">
                  <c:v>40805</c:v>
                </c:pt>
                <c:pt idx="809">
                  <c:v>40806</c:v>
                </c:pt>
                <c:pt idx="810">
                  <c:v>40807</c:v>
                </c:pt>
                <c:pt idx="811">
                  <c:v>40808</c:v>
                </c:pt>
                <c:pt idx="812">
                  <c:v>40809</c:v>
                </c:pt>
                <c:pt idx="813">
                  <c:v>40812</c:v>
                </c:pt>
                <c:pt idx="814">
                  <c:v>40813</c:v>
                </c:pt>
                <c:pt idx="815">
                  <c:v>40814</c:v>
                </c:pt>
                <c:pt idx="816">
                  <c:v>40815</c:v>
                </c:pt>
                <c:pt idx="817">
                  <c:v>40816</c:v>
                </c:pt>
                <c:pt idx="818">
                  <c:v>40819</c:v>
                </c:pt>
                <c:pt idx="819">
                  <c:v>40820</c:v>
                </c:pt>
                <c:pt idx="820">
                  <c:v>40821</c:v>
                </c:pt>
                <c:pt idx="821">
                  <c:v>40822</c:v>
                </c:pt>
                <c:pt idx="822">
                  <c:v>40823</c:v>
                </c:pt>
                <c:pt idx="823">
                  <c:v>40826</c:v>
                </c:pt>
                <c:pt idx="824">
                  <c:v>40827</c:v>
                </c:pt>
                <c:pt idx="825">
                  <c:v>40828</c:v>
                </c:pt>
                <c:pt idx="826">
                  <c:v>40829</c:v>
                </c:pt>
                <c:pt idx="827">
                  <c:v>40830</c:v>
                </c:pt>
                <c:pt idx="828">
                  <c:v>40833</c:v>
                </c:pt>
                <c:pt idx="829">
                  <c:v>40834</c:v>
                </c:pt>
                <c:pt idx="830">
                  <c:v>40835</c:v>
                </c:pt>
                <c:pt idx="831">
                  <c:v>40836</c:v>
                </c:pt>
                <c:pt idx="832">
                  <c:v>40837</c:v>
                </c:pt>
                <c:pt idx="833">
                  <c:v>40840</c:v>
                </c:pt>
                <c:pt idx="834">
                  <c:v>40841</c:v>
                </c:pt>
                <c:pt idx="835">
                  <c:v>40842</c:v>
                </c:pt>
                <c:pt idx="836">
                  <c:v>40843</c:v>
                </c:pt>
                <c:pt idx="837">
                  <c:v>40844</c:v>
                </c:pt>
                <c:pt idx="838">
                  <c:v>40847</c:v>
                </c:pt>
                <c:pt idx="839">
                  <c:v>40848</c:v>
                </c:pt>
                <c:pt idx="840">
                  <c:v>40850</c:v>
                </c:pt>
                <c:pt idx="841">
                  <c:v>40851</c:v>
                </c:pt>
                <c:pt idx="842">
                  <c:v>40854</c:v>
                </c:pt>
                <c:pt idx="843">
                  <c:v>40855</c:v>
                </c:pt>
                <c:pt idx="844">
                  <c:v>40856</c:v>
                </c:pt>
                <c:pt idx="845">
                  <c:v>40857</c:v>
                </c:pt>
                <c:pt idx="846">
                  <c:v>40858</c:v>
                </c:pt>
                <c:pt idx="847">
                  <c:v>40861</c:v>
                </c:pt>
                <c:pt idx="848">
                  <c:v>40862</c:v>
                </c:pt>
                <c:pt idx="849">
                  <c:v>40863</c:v>
                </c:pt>
                <c:pt idx="850">
                  <c:v>40864</c:v>
                </c:pt>
                <c:pt idx="851">
                  <c:v>40865</c:v>
                </c:pt>
                <c:pt idx="852">
                  <c:v>40869</c:v>
                </c:pt>
                <c:pt idx="853">
                  <c:v>40870</c:v>
                </c:pt>
                <c:pt idx="854">
                  <c:v>40871</c:v>
                </c:pt>
                <c:pt idx="855">
                  <c:v>40872</c:v>
                </c:pt>
                <c:pt idx="856">
                  <c:v>40875</c:v>
                </c:pt>
                <c:pt idx="857">
                  <c:v>40876</c:v>
                </c:pt>
                <c:pt idx="858">
                  <c:v>40877</c:v>
                </c:pt>
                <c:pt idx="859">
                  <c:v>40878</c:v>
                </c:pt>
                <c:pt idx="860">
                  <c:v>40879</c:v>
                </c:pt>
                <c:pt idx="861">
                  <c:v>40882</c:v>
                </c:pt>
                <c:pt idx="862">
                  <c:v>40883</c:v>
                </c:pt>
                <c:pt idx="863">
                  <c:v>40884</c:v>
                </c:pt>
                <c:pt idx="864">
                  <c:v>40885</c:v>
                </c:pt>
                <c:pt idx="865">
                  <c:v>40886</c:v>
                </c:pt>
                <c:pt idx="866">
                  <c:v>40890</c:v>
                </c:pt>
                <c:pt idx="867">
                  <c:v>40891</c:v>
                </c:pt>
                <c:pt idx="868">
                  <c:v>40892</c:v>
                </c:pt>
                <c:pt idx="869">
                  <c:v>40893</c:v>
                </c:pt>
                <c:pt idx="870">
                  <c:v>40896</c:v>
                </c:pt>
                <c:pt idx="871">
                  <c:v>40897</c:v>
                </c:pt>
                <c:pt idx="872">
                  <c:v>40898</c:v>
                </c:pt>
                <c:pt idx="873">
                  <c:v>40899</c:v>
                </c:pt>
                <c:pt idx="874">
                  <c:v>40900</c:v>
                </c:pt>
                <c:pt idx="875">
                  <c:v>40903</c:v>
                </c:pt>
                <c:pt idx="876">
                  <c:v>40904</c:v>
                </c:pt>
                <c:pt idx="877">
                  <c:v>40905</c:v>
                </c:pt>
                <c:pt idx="878">
                  <c:v>40906</c:v>
                </c:pt>
                <c:pt idx="879">
                  <c:v>40907</c:v>
                </c:pt>
                <c:pt idx="880">
                  <c:v>40910</c:v>
                </c:pt>
                <c:pt idx="881">
                  <c:v>40911</c:v>
                </c:pt>
                <c:pt idx="882">
                  <c:v>40912</c:v>
                </c:pt>
                <c:pt idx="883">
                  <c:v>40913</c:v>
                </c:pt>
                <c:pt idx="884">
                  <c:v>40914</c:v>
                </c:pt>
                <c:pt idx="885">
                  <c:v>40917</c:v>
                </c:pt>
                <c:pt idx="886">
                  <c:v>40918</c:v>
                </c:pt>
                <c:pt idx="887">
                  <c:v>40919</c:v>
                </c:pt>
                <c:pt idx="888">
                  <c:v>40920</c:v>
                </c:pt>
                <c:pt idx="889">
                  <c:v>40921</c:v>
                </c:pt>
                <c:pt idx="890">
                  <c:v>40924</c:v>
                </c:pt>
                <c:pt idx="891">
                  <c:v>40925</c:v>
                </c:pt>
                <c:pt idx="892">
                  <c:v>40926</c:v>
                </c:pt>
                <c:pt idx="893">
                  <c:v>40927</c:v>
                </c:pt>
                <c:pt idx="894">
                  <c:v>40928</c:v>
                </c:pt>
                <c:pt idx="895">
                  <c:v>40931</c:v>
                </c:pt>
                <c:pt idx="896">
                  <c:v>40932</c:v>
                </c:pt>
                <c:pt idx="897">
                  <c:v>40933</c:v>
                </c:pt>
                <c:pt idx="898">
                  <c:v>40934</c:v>
                </c:pt>
                <c:pt idx="899">
                  <c:v>40935</c:v>
                </c:pt>
                <c:pt idx="900">
                  <c:v>40938</c:v>
                </c:pt>
                <c:pt idx="901">
                  <c:v>40939</c:v>
                </c:pt>
                <c:pt idx="902">
                  <c:v>40940</c:v>
                </c:pt>
                <c:pt idx="903">
                  <c:v>40941</c:v>
                </c:pt>
                <c:pt idx="904">
                  <c:v>40942</c:v>
                </c:pt>
                <c:pt idx="905">
                  <c:v>40946</c:v>
                </c:pt>
                <c:pt idx="906">
                  <c:v>40947</c:v>
                </c:pt>
                <c:pt idx="907">
                  <c:v>40948</c:v>
                </c:pt>
                <c:pt idx="908">
                  <c:v>40949</c:v>
                </c:pt>
                <c:pt idx="909">
                  <c:v>40952</c:v>
                </c:pt>
                <c:pt idx="910">
                  <c:v>40953</c:v>
                </c:pt>
                <c:pt idx="911">
                  <c:v>40954</c:v>
                </c:pt>
                <c:pt idx="912">
                  <c:v>40955</c:v>
                </c:pt>
                <c:pt idx="913">
                  <c:v>40956</c:v>
                </c:pt>
                <c:pt idx="914">
                  <c:v>40959</c:v>
                </c:pt>
                <c:pt idx="915">
                  <c:v>40960</c:v>
                </c:pt>
                <c:pt idx="916">
                  <c:v>40961</c:v>
                </c:pt>
                <c:pt idx="917">
                  <c:v>40962</c:v>
                </c:pt>
                <c:pt idx="918">
                  <c:v>40963</c:v>
                </c:pt>
                <c:pt idx="919">
                  <c:v>40966</c:v>
                </c:pt>
                <c:pt idx="920">
                  <c:v>40967</c:v>
                </c:pt>
                <c:pt idx="921">
                  <c:v>40968</c:v>
                </c:pt>
                <c:pt idx="922">
                  <c:v>40969</c:v>
                </c:pt>
                <c:pt idx="923">
                  <c:v>40970</c:v>
                </c:pt>
                <c:pt idx="924">
                  <c:v>40973</c:v>
                </c:pt>
                <c:pt idx="925">
                  <c:v>40974</c:v>
                </c:pt>
                <c:pt idx="926">
                  <c:v>40975</c:v>
                </c:pt>
                <c:pt idx="927">
                  <c:v>40976</c:v>
                </c:pt>
                <c:pt idx="928">
                  <c:v>40977</c:v>
                </c:pt>
                <c:pt idx="929">
                  <c:v>40980</c:v>
                </c:pt>
                <c:pt idx="930">
                  <c:v>40981</c:v>
                </c:pt>
                <c:pt idx="931">
                  <c:v>40982</c:v>
                </c:pt>
                <c:pt idx="932">
                  <c:v>40983</c:v>
                </c:pt>
                <c:pt idx="933">
                  <c:v>40984</c:v>
                </c:pt>
                <c:pt idx="934">
                  <c:v>40988</c:v>
                </c:pt>
                <c:pt idx="935">
                  <c:v>40989</c:v>
                </c:pt>
                <c:pt idx="936">
                  <c:v>40990</c:v>
                </c:pt>
                <c:pt idx="937">
                  <c:v>40991</c:v>
                </c:pt>
                <c:pt idx="938">
                  <c:v>40994</c:v>
                </c:pt>
                <c:pt idx="939">
                  <c:v>40995</c:v>
                </c:pt>
                <c:pt idx="940">
                  <c:v>40996</c:v>
                </c:pt>
                <c:pt idx="941">
                  <c:v>40997</c:v>
                </c:pt>
                <c:pt idx="942">
                  <c:v>40998</c:v>
                </c:pt>
                <c:pt idx="943">
                  <c:v>41001</c:v>
                </c:pt>
                <c:pt idx="944">
                  <c:v>41002</c:v>
                </c:pt>
                <c:pt idx="945">
                  <c:v>41003</c:v>
                </c:pt>
                <c:pt idx="946">
                  <c:v>41008</c:v>
                </c:pt>
                <c:pt idx="947">
                  <c:v>41009</c:v>
                </c:pt>
                <c:pt idx="948">
                  <c:v>41010</c:v>
                </c:pt>
                <c:pt idx="949">
                  <c:v>41011</c:v>
                </c:pt>
                <c:pt idx="950">
                  <c:v>41012</c:v>
                </c:pt>
                <c:pt idx="951">
                  <c:v>41015</c:v>
                </c:pt>
                <c:pt idx="952">
                  <c:v>41016</c:v>
                </c:pt>
                <c:pt idx="953">
                  <c:v>41017</c:v>
                </c:pt>
                <c:pt idx="954">
                  <c:v>41018</c:v>
                </c:pt>
                <c:pt idx="955">
                  <c:v>41019</c:v>
                </c:pt>
                <c:pt idx="956">
                  <c:v>41022</c:v>
                </c:pt>
                <c:pt idx="957">
                  <c:v>41023</c:v>
                </c:pt>
                <c:pt idx="958">
                  <c:v>41024</c:v>
                </c:pt>
                <c:pt idx="959">
                  <c:v>41025</c:v>
                </c:pt>
                <c:pt idx="960">
                  <c:v>41026</c:v>
                </c:pt>
                <c:pt idx="961">
                  <c:v>41029</c:v>
                </c:pt>
                <c:pt idx="962">
                  <c:v>41031</c:v>
                </c:pt>
                <c:pt idx="963">
                  <c:v>41032</c:v>
                </c:pt>
                <c:pt idx="964">
                  <c:v>41033</c:v>
                </c:pt>
                <c:pt idx="965">
                  <c:v>41036</c:v>
                </c:pt>
                <c:pt idx="966">
                  <c:v>41037</c:v>
                </c:pt>
                <c:pt idx="967">
                  <c:v>41038</c:v>
                </c:pt>
                <c:pt idx="968">
                  <c:v>41039</c:v>
                </c:pt>
                <c:pt idx="969">
                  <c:v>41040</c:v>
                </c:pt>
                <c:pt idx="970">
                  <c:v>41043</c:v>
                </c:pt>
                <c:pt idx="971">
                  <c:v>41044</c:v>
                </c:pt>
                <c:pt idx="972">
                  <c:v>41045</c:v>
                </c:pt>
                <c:pt idx="973">
                  <c:v>41046</c:v>
                </c:pt>
                <c:pt idx="974">
                  <c:v>41047</c:v>
                </c:pt>
                <c:pt idx="975">
                  <c:v>41050</c:v>
                </c:pt>
                <c:pt idx="976">
                  <c:v>41051</c:v>
                </c:pt>
                <c:pt idx="977">
                  <c:v>41052</c:v>
                </c:pt>
                <c:pt idx="978">
                  <c:v>41053</c:v>
                </c:pt>
                <c:pt idx="979">
                  <c:v>41054</c:v>
                </c:pt>
                <c:pt idx="980">
                  <c:v>41057</c:v>
                </c:pt>
                <c:pt idx="981">
                  <c:v>41058</c:v>
                </c:pt>
                <c:pt idx="982">
                  <c:v>41059</c:v>
                </c:pt>
                <c:pt idx="983">
                  <c:v>41060</c:v>
                </c:pt>
                <c:pt idx="984">
                  <c:v>41061</c:v>
                </c:pt>
                <c:pt idx="985">
                  <c:v>41064</c:v>
                </c:pt>
                <c:pt idx="986">
                  <c:v>41065</c:v>
                </c:pt>
                <c:pt idx="987">
                  <c:v>41066</c:v>
                </c:pt>
                <c:pt idx="988">
                  <c:v>41067</c:v>
                </c:pt>
                <c:pt idx="989">
                  <c:v>41068</c:v>
                </c:pt>
                <c:pt idx="990">
                  <c:v>41071</c:v>
                </c:pt>
                <c:pt idx="991">
                  <c:v>41072</c:v>
                </c:pt>
                <c:pt idx="992">
                  <c:v>41073</c:v>
                </c:pt>
                <c:pt idx="993">
                  <c:v>41074</c:v>
                </c:pt>
                <c:pt idx="994">
                  <c:v>41075</c:v>
                </c:pt>
                <c:pt idx="995">
                  <c:v>41078</c:v>
                </c:pt>
                <c:pt idx="996">
                  <c:v>41079</c:v>
                </c:pt>
                <c:pt idx="997">
                  <c:v>41080</c:v>
                </c:pt>
                <c:pt idx="998">
                  <c:v>41081</c:v>
                </c:pt>
                <c:pt idx="999">
                  <c:v>41082</c:v>
                </c:pt>
                <c:pt idx="1000">
                  <c:v>41085</c:v>
                </c:pt>
                <c:pt idx="1001">
                  <c:v>41086</c:v>
                </c:pt>
                <c:pt idx="1002">
                  <c:v>41087</c:v>
                </c:pt>
                <c:pt idx="1003">
                  <c:v>41088</c:v>
                </c:pt>
                <c:pt idx="1004">
                  <c:v>41089</c:v>
                </c:pt>
                <c:pt idx="1005">
                  <c:v>41092</c:v>
                </c:pt>
                <c:pt idx="1006">
                  <c:v>41093</c:v>
                </c:pt>
                <c:pt idx="1007">
                  <c:v>41094</c:v>
                </c:pt>
                <c:pt idx="1008">
                  <c:v>41095</c:v>
                </c:pt>
                <c:pt idx="1009">
                  <c:v>41096</c:v>
                </c:pt>
                <c:pt idx="1010">
                  <c:v>41099</c:v>
                </c:pt>
                <c:pt idx="1011">
                  <c:v>41100</c:v>
                </c:pt>
                <c:pt idx="1012">
                  <c:v>41101</c:v>
                </c:pt>
                <c:pt idx="1013">
                  <c:v>41102</c:v>
                </c:pt>
                <c:pt idx="1014">
                  <c:v>41103</c:v>
                </c:pt>
                <c:pt idx="1015">
                  <c:v>41106</c:v>
                </c:pt>
                <c:pt idx="1016">
                  <c:v>41107</c:v>
                </c:pt>
                <c:pt idx="1017">
                  <c:v>41108</c:v>
                </c:pt>
                <c:pt idx="1018">
                  <c:v>41109</c:v>
                </c:pt>
                <c:pt idx="1019">
                  <c:v>41110</c:v>
                </c:pt>
                <c:pt idx="1020">
                  <c:v>41113</c:v>
                </c:pt>
                <c:pt idx="1021">
                  <c:v>41114</c:v>
                </c:pt>
                <c:pt idx="1022">
                  <c:v>41115</c:v>
                </c:pt>
                <c:pt idx="1023">
                  <c:v>41116</c:v>
                </c:pt>
                <c:pt idx="1024">
                  <c:v>41117</c:v>
                </c:pt>
                <c:pt idx="1025">
                  <c:v>41120</c:v>
                </c:pt>
                <c:pt idx="1026">
                  <c:v>41121</c:v>
                </c:pt>
                <c:pt idx="1027">
                  <c:v>41122</c:v>
                </c:pt>
                <c:pt idx="1028">
                  <c:v>41123</c:v>
                </c:pt>
                <c:pt idx="1029">
                  <c:v>41124</c:v>
                </c:pt>
                <c:pt idx="1030">
                  <c:v>41127</c:v>
                </c:pt>
                <c:pt idx="1031">
                  <c:v>41128</c:v>
                </c:pt>
                <c:pt idx="1032">
                  <c:v>41129</c:v>
                </c:pt>
                <c:pt idx="1033">
                  <c:v>41130</c:v>
                </c:pt>
                <c:pt idx="1034">
                  <c:v>41131</c:v>
                </c:pt>
                <c:pt idx="1035">
                  <c:v>41134</c:v>
                </c:pt>
                <c:pt idx="1036">
                  <c:v>41135</c:v>
                </c:pt>
                <c:pt idx="1037">
                  <c:v>41136</c:v>
                </c:pt>
                <c:pt idx="1038">
                  <c:v>41137</c:v>
                </c:pt>
                <c:pt idx="1039">
                  <c:v>41138</c:v>
                </c:pt>
                <c:pt idx="1040">
                  <c:v>41141</c:v>
                </c:pt>
                <c:pt idx="1041">
                  <c:v>41142</c:v>
                </c:pt>
                <c:pt idx="1042">
                  <c:v>41143</c:v>
                </c:pt>
                <c:pt idx="1043">
                  <c:v>41144</c:v>
                </c:pt>
                <c:pt idx="1044">
                  <c:v>41145</c:v>
                </c:pt>
                <c:pt idx="1045">
                  <c:v>41148</c:v>
                </c:pt>
                <c:pt idx="1046">
                  <c:v>41149</c:v>
                </c:pt>
                <c:pt idx="1047">
                  <c:v>41150</c:v>
                </c:pt>
                <c:pt idx="1048">
                  <c:v>41151</c:v>
                </c:pt>
                <c:pt idx="1049">
                  <c:v>41152</c:v>
                </c:pt>
                <c:pt idx="1050">
                  <c:v>41155</c:v>
                </c:pt>
                <c:pt idx="1051">
                  <c:v>41156</c:v>
                </c:pt>
                <c:pt idx="1052">
                  <c:v>41157</c:v>
                </c:pt>
                <c:pt idx="1053">
                  <c:v>41158</c:v>
                </c:pt>
                <c:pt idx="1054">
                  <c:v>41159</c:v>
                </c:pt>
                <c:pt idx="1055">
                  <c:v>41162</c:v>
                </c:pt>
                <c:pt idx="1056">
                  <c:v>41163</c:v>
                </c:pt>
                <c:pt idx="1057">
                  <c:v>41164</c:v>
                </c:pt>
                <c:pt idx="1058">
                  <c:v>41165</c:v>
                </c:pt>
                <c:pt idx="1059">
                  <c:v>41166</c:v>
                </c:pt>
                <c:pt idx="1060">
                  <c:v>41169</c:v>
                </c:pt>
                <c:pt idx="1061">
                  <c:v>41170</c:v>
                </c:pt>
                <c:pt idx="1062">
                  <c:v>41171</c:v>
                </c:pt>
                <c:pt idx="1063">
                  <c:v>41172</c:v>
                </c:pt>
                <c:pt idx="1064">
                  <c:v>41173</c:v>
                </c:pt>
                <c:pt idx="1065">
                  <c:v>41176</c:v>
                </c:pt>
                <c:pt idx="1066">
                  <c:v>41177</c:v>
                </c:pt>
                <c:pt idx="1067">
                  <c:v>41178</c:v>
                </c:pt>
                <c:pt idx="1068">
                  <c:v>41179</c:v>
                </c:pt>
                <c:pt idx="1069">
                  <c:v>41180</c:v>
                </c:pt>
                <c:pt idx="1070">
                  <c:v>41183</c:v>
                </c:pt>
                <c:pt idx="1071">
                  <c:v>41184</c:v>
                </c:pt>
                <c:pt idx="1072">
                  <c:v>41185</c:v>
                </c:pt>
                <c:pt idx="1073">
                  <c:v>41186</c:v>
                </c:pt>
                <c:pt idx="1074">
                  <c:v>41187</c:v>
                </c:pt>
                <c:pt idx="1075">
                  <c:v>41190</c:v>
                </c:pt>
                <c:pt idx="1076">
                  <c:v>41191</c:v>
                </c:pt>
                <c:pt idx="1077">
                  <c:v>41192</c:v>
                </c:pt>
                <c:pt idx="1078">
                  <c:v>41193</c:v>
                </c:pt>
                <c:pt idx="1079">
                  <c:v>41194</c:v>
                </c:pt>
                <c:pt idx="1080">
                  <c:v>41197</c:v>
                </c:pt>
                <c:pt idx="1081">
                  <c:v>41198</c:v>
                </c:pt>
                <c:pt idx="1082">
                  <c:v>41199</c:v>
                </c:pt>
                <c:pt idx="1083">
                  <c:v>41200</c:v>
                </c:pt>
                <c:pt idx="1084">
                  <c:v>41201</c:v>
                </c:pt>
                <c:pt idx="1085">
                  <c:v>41204</c:v>
                </c:pt>
                <c:pt idx="1086">
                  <c:v>41205</c:v>
                </c:pt>
                <c:pt idx="1087">
                  <c:v>41206</c:v>
                </c:pt>
                <c:pt idx="1088">
                  <c:v>41207</c:v>
                </c:pt>
                <c:pt idx="1089">
                  <c:v>41208</c:v>
                </c:pt>
                <c:pt idx="1090">
                  <c:v>41211</c:v>
                </c:pt>
                <c:pt idx="1091">
                  <c:v>41212</c:v>
                </c:pt>
                <c:pt idx="1092">
                  <c:v>41213</c:v>
                </c:pt>
                <c:pt idx="1093">
                  <c:v>41214</c:v>
                </c:pt>
                <c:pt idx="1094">
                  <c:v>41218</c:v>
                </c:pt>
                <c:pt idx="1095">
                  <c:v>41219</c:v>
                </c:pt>
                <c:pt idx="1096">
                  <c:v>41220</c:v>
                </c:pt>
                <c:pt idx="1097">
                  <c:v>41221</c:v>
                </c:pt>
                <c:pt idx="1098">
                  <c:v>41222</c:v>
                </c:pt>
                <c:pt idx="1099">
                  <c:v>41225</c:v>
                </c:pt>
                <c:pt idx="1100">
                  <c:v>41226</c:v>
                </c:pt>
                <c:pt idx="1101">
                  <c:v>41227</c:v>
                </c:pt>
                <c:pt idx="1102">
                  <c:v>41228</c:v>
                </c:pt>
                <c:pt idx="1103">
                  <c:v>41229</c:v>
                </c:pt>
                <c:pt idx="1104">
                  <c:v>41233</c:v>
                </c:pt>
                <c:pt idx="1105">
                  <c:v>41234</c:v>
                </c:pt>
                <c:pt idx="1106">
                  <c:v>41235</c:v>
                </c:pt>
                <c:pt idx="1107">
                  <c:v>41236</c:v>
                </c:pt>
                <c:pt idx="1108">
                  <c:v>41239</c:v>
                </c:pt>
                <c:pt idx="1109">
                  <c:v>41240</c:v>
                </c:pt>
                <c:pt idx="1110">
                  <c:v>41241</c:v>
                </c:pt>
                <c:pt idx="1111">
                  <c:v>41242</c:v>
                </c:pt>
                <c:pt idx="1112">
                  <c:v>41243</c:v>
                </c:pt>
                <c:pt idx="1113">
                  <c:v>41246</c:v>
                </c:pt>
                <c:pt idx="1114">
                  <c:v>41247</c:v>
                </c:pt>
                <c:pt idx="1115">
                  <c:v>41248</c:v>
                </c:pt>
                <c:pt idx="1116">
                  <c:v>41249</c:v>
                </c:pt>
                <c:pt idx="1117">
                  <c:v>41250</c:v>
                </c:pt>
                <c:pt idx="1118">
                  <c:v>41253</c:v>
                </c:pt>
                <c:pt idx="1119">
                  <c:v>41254</c:v>
                </c:pt>
                <c:pt idx="1120">
                  <c:v>41256</c:v>
                </c:pt>
                <c:pt idx="1121">
                  <c:v>41257</c:v>
                </c:pt>
                <c:pt idx="1122">
                  <c:v>41260</c:v>
                </c:pt>
                <c:pt idx="1123">
                  <c:v>41261</c:v>
                </c:pt>
                <c:pt idx="1124">
                  <c:v>41262</c:v>
                </c:pt>
                <c:pt idx="1125">
                  <c:v>41263</c:v>
                </c:pt>
                <c:pt idx="1126">
                  <c:v>41264</c:v>
                </c:pt>
                <c:pt idx="1127">
                  <c:v>41267</c:v>
                </c:pt>
                <c:pt idx="1128">
                  <c:v>41269</c:v>
                </c:pt>
                <c:pt idx="1129">
                  <c:v>41270</c:v>
                </c:pt>
                <c:pt idx="1130">
                  <c:v>41271</c:v>
                </c:pt>
                <c:pt idx="1131">
                  <c:v>41274</c:v>
                </c:pt>
                <c:pt idx="1132">
                  <c:v>41276</c:v>
                </c:pt>
                <c:pt idx="1133">
                  <c:v>41277</c:v>
                </c:pt>
                <c:pt idx="1134">
                  <c:v>41278</c:v>
                </c:pt>
                <c:pt idx="1135">
                  <c:v>41281</c:v>
                </c:pt>
                <c:pt idx="1136">
                  <c:v>41282</c:v>
                </c:pt>
                <c:pt idx="1137">
                  <c:v>41283</c:v>
                </c:pt>
                <c:pt idx="1138">
                  <c:v>41284</c:v>
                </c:pt>
                <c:pt idx="1139">
                  <c:v>41285</c:v>
                </c:pt>
                <c:pt idx="1140">
                  <c:v>41288</c:v>
                </c:pt>
                <c:pt idx="1141">
                  <c:v>41289</c:v>
                </c:pt>
                <c:pt idx="1142">
                  <c:v>41290</c:v>
                </c:pt>
                <c:pt idx="1143">
                  <c:v>41291</c:v>
                </c:pt>
                <c:pt idx="1144">
                  <c:v>41292</c:v>
                </c:pt>
                <c:pt idx="1145">
                  <c:v>41295</c:v>
                </c:pt>
                <c:pt idx="1146">
                  <c:v>41296</c:v>
                </c:pt>
                <c:pt idx="1147">
                  <c:v>41297</c:v>
                </c:pt>
                <c:pt idx="1148">
                  <c:v>41298</c:v>
                </c:pt>
                <c:pt idx="1149">
                  <c:v>41299</c:v>
                </c:pt>
                <c:pt idx="1150">
                  <c:v>41302</c:v>
                </c:pt>
                <c:pt idx="1151">
                  <c:v>41303</c:v>
                </c:pt>
                <c:pt idx="1152">
                  <c:v>41304</c:v>
                </c:pt>
                <c:pt idx="1153">
                  <c:v>41305</c:v>
                </c:pt>
                <c:pt idx="1154">
                  <c:v>41306</c:v>
                </c:pt>
                <c:pt idx="1155">
                  <c:v>41310</c:v>
                </c:pt>
                <c:pt idx="1156">
                  <c:v>41311</c:v>
                </c:pt>
                <c:pt idx="1157">
                  <c:v>41312</c:v>
                </c:pt>
                <c:pt idx="1158">
                  <c:v>41313</c:v>
                </c:pt>
                <c:pt idx="1159">
                  <c:v>41316</c:v>
                </c:pt>
                <c:pt idx="1160">
                  <c:v>41317</c:v>
                </c:pt>
                <c:pt idx="1161">
                  <c:v>41318</c:v>
                </c:pt>
                <c:pt idx="1162">
                  <c:v>41319</c:v>
                </c:pt>
                <c:pt idx="1163">
                  <c:v>41320</c:v>
                </c:pt>
                <c:pt idx="1164">
                  <c:v>41323</c:v>
                </c:pt>
                <c:pt idx="1165">
                  <c:v>41324</c:v>
                </c:pt>
                <c:pt idx="1166">
                  <c:v>41325</c:v>
                </c:pt>
                <c:pt idx="1167">
                  <c:v>41326</c:v>
                </c:pt>
                <c:pt idx="1168">
                  <c:v>41327</c:v>
                </c:pt>
                <c:pt idx="1169">
                  <c:v>41330</c:v>
                </c:pt>
                <c:pt idx="1170">
                  <c:v>41331</c:v>
                </c:pt>
                <c:pt idx="1171">
                  <c:v>41332</c:v>
                </c:pt>
                <c:pt idx="1172">
                  <c:v>41333</c:v>
                </c:pt>
                <c:pt idx="1173">
                  <c:v>41334</c:v>
                </c:pt>
                <c:pt idx="1174">
                  <c:v>41337</c:v>
                </c:pt>
                <c:pt idx="1175">
                  <c:v>41338</c:v>
                </c:pt>
                <c:pt idx="1176">
                  <c:v>41339</c:v>
                </c:pt>
                <c:pt idx="1177">
                  <c:v>41340</c:v>
                </c:pt>
                <c:pt idx="1178">
                  <c:v>41341</c:v>
                </c:pt>
                <c:pt idx="1179">
                  <c:v>41344</c:v>
                </c:pt>
                <c:pt idx="1180">
                  <c:v>41345</c:v>
                </c:pt>
                <c:pt idx="1181">
                  <c:v>41346</c:v>
                </c:pt>
                <c:pt idx="1182">
                  <c:v>41347</c:v>
                </c:pt>
                <c:pt idx="1183">
                  <c:v>41348</c:v>
                </c:pt>
                <c:pt idx="1184">
                  <c:v>41352</c:v>
                </c:pt>
                <c:pt idx="1185">
                  <c:v>41353</c:v>
                </c:pt>
                <c:pt idx="1186">
                  <c:v>41354</c:v>
                </c:pt>
                <c:pt idx="1187">
                  <c:v>41355</c:v>
                </c:pt>
                <c:pt idx="1188">
                  <c:v>41358</c:v>
                </c:pt>
                <c:pt idx="1189">
                  <c:v>41359</c:v>
                </c:pt>
                <c:pt idx="1190">
                  <c:v>41360</c:v>
                </c:pt>
                <c:pt idx="1191">
                  <c:v>41365</c:v>
                </c:pt>
                <c:pt idx="1192">
                  <c:v>41366</c:v>
                </c:pt>
                <c:pt idx="1193">
                  <c:v>41367</c:v>
                </c:pt>
                <c:pt idx="1194">
                  <c:v>41368</c:v>
                </c:pt>
                <c:pt idx="1195">
                  <c:v>41369</c:v>
                </c:pt>
                <c:pt idx="1196">
                  <c:v>41372</c:v>
                </c:pt>
                <c:pt idx="1197">
                  <c:v>41373</c:v>
                </c:pt>
                <c:pt idx="1198">
                  <c:v>41374</c:v>
                </c:pt>
                <c:pt idx="1199">
                  <c:v>41375</c:v>
                </c:pt>
                <c:pt idx="1200">
                  <c:v>41376</c:v>
                </c:pt>
                <c:pt idx="1201">
                  <c:v>41379</c:v>
                </c:pt>
                <c:pt idx="1202">
                  <c:v>41380</c:v>
                </c:pt>
                <c:pt idx="1203">
                  <c:v>41381</c:v>
                </c:pt>
                <c:pt idx="1204">
                  <c:v>41382</c:v>
                </c:pt>
                <c:pt idx="1205">
                  <c:v>41383</c:v>
                </c:pt>
                <c:pt idx="1206">
                  <c:v>41386</c:v>
                </c:pt>
                <c:pt idx="1207">
                  <c:v>41387</c:v>
                </c:pt>
                <c:pt idx="1208">
                  <c:v>41388</c:v>
                </c:pt>
                <c:pt idx="1209">
                  <c:v>41389</c:v>
                </c:pt>
                <c:pt idx="1210">
                  <c:v>41390</c:v>
                </c:pt>
                <c:pt idx="1211">
                  <c:v>41393</c:v>
                </c:pt>
                <c:pt idx="1212">
                  <c:v>41394</c:v>
                </c:pt>
                <c:pt idx="1213">
                  <c:v>41396</c:v>
                </c:pt>
                <c:pt idx="1214">
                  <c:v>41397</c:v>
                </c:pt>
                <c:pt idx="1215">
                  <c:v>41400</c:v>
                </c:pt>
                <c:pt idx="1216">
                  <c:v>41401</c:v>
                </c:pt>
                <c:pt idx="1217">
                  <c:v>41402</c:v>
                </c:pt>
                <c:pt idx="1218">
                  <c:v>41403</c:v>
                </c:pt>
                <c:pt idx="1219">
                  <c:v>41404</c:v>
                </c:pt>
                <c:pt idx="1220">
                  <c:v>41407</c:v>
                </c:pt>
                <c:pt idx="1221">
                  <c:v>41408</c:v>
                </c:pt>
                <c:pt idx="1222">
                  <c:v>41409</c:v>
                </c:pt>
                <c:pt idx="1223">
                  <c:v>41410</c:v>
                </c:pt>
                <c:pt idx="1224">
                  <c:v>41411</c:v>
                </c:pt>
                <c:pt idx="1225">
                  <c:v>41414</c:v>
                </c:pt>
                <c:pt idx="1226">
                  <c:v>41415</c:v>
                </c:pt>
                <c:pt idx="1227">
                  <c:v>41416</c:v>
                </c:pt>
                <c:pt idx="1228">
                  <c:v>41417</c:v>
                </c:pt>
                <c:pt idx="1229">
                  <c:v>41418</c:v>
                </c:pt>
                <c:pt idx="1230">
                  <c:v>41421</c:v>
                </c:pt>
                <c:pt idx="1231">
                  <c:v>41422</c:v>
                </c:pt>
                <c:pt idx="1232">
                  <c:v>41423</c:v>
                </c:pt>
                <c:pt idx="1233">
                  <c:v>41424</c:v>
                </c:pt>
                <c:pt idx="1234">
                  <c:v>41425</c:v>
                </c:pt>
                <c:pt idx="1235">
                  <c:v>41428</c:v>
                </c:pt>
                <c:pt idx="1236">
                  <c:v>41429</c:v>
                </c:pt>
                <c:pt idx="1237">
                  <c:v>41430</c:v>
                </c:pt>
                <c:pt idx="1238">
                  <c:v>41431</c:v>
                </c:pt>
                <c:pt idx="1239">
                  <c:v>41432</c:v>
                </c:pt>
                <c:pt idx="1240">
                  <c:v>41435</c:v>
                </c:pt>
                <c:pt idx="1241">
                  <c:v>41436</c:v>
                </c:pt>
                <c:pt idx="1242">
                  <c:v>41437</c:v>
                </c:pt>
                <c:pt idx="1243">
                  <c:v>41438</c:v>
                </c:pt>
                <c:pt idx="1244">
                  <c:v>41439</c:v>
                </c:pt>
                <c:pt idx="1245">
                  <c:v>41442</c:v>
                </c:pt>
                <c:pt idx="1246">
                  <c:v>41443</c:v>
                </c:pt>
                <c:pt idx="1247">
                  <c:v>41444</c:v>
                </c:pt>
                <c:pt idx="1248">
                  <c:v>41445</c:v>
                </c:pt>
                <c:pt idx="1249">
                  <c:v>41446</c:v>
                </c:pt>
                <c:pt idx="1250">
                  <c:v>41449</c:v>
                </c:pt>
                <c:pt idx="1251">
                  <c:v>41450</c:v>
                </c:pt>
                <c:pt idx="1252">
                  <c:v>41451</c:v>
                </c:pt>
                <c:pt idx="1253">
                  <c:v>41452</c:v>
                </c:pt>
                <c:pt idx="1254">
                  <c:v>41453</c:v>
                </c:pt>
                <c:pt idx="1255">
                  <c:v>41456</c:v>
                </c:pt>
                <c:pt idx="1256">
                  <c:v>41457</c:v>
                </c:pt>
                <c:pt idx="1257">
                  <c:v>41458</c:v>
                </c:pt>
                <c:pt idx="1258">
                  <c:v>41459</c:v>
                </c:pt>
                <c:pt idx="1259">
                  <c:v>41460</c:v>
                </c:pt>
                <c:pt idx="1260">
                  <c:v>41463</c:v>
                </c:pt>
                <c:pt idx="1261">
                  <c:v>41464</c:v>
                </c:pt>
                <c:pt idx="1262">
                  <c:v>41465</c:v>
                </c:pt>
                <c:pt idx="1263">
                  <c:v>41466</c:v>
                </c:pt>
                <c:pt idx="1264">
                  <c:v>41467</c:v>
                </c:pt>
                <c:pt idx="1265">
                  <c:v>41470</c:v>
                </c:pt>
                <c:pt idx="1266">
                  <c:v>41471</c:v>
                </c:pt>
                <c:pt idx="1267">
                  <c:v>41472</c:v>
                </c:pt>
                <c:pt idx="1268">
                  <c:v>41473</c:v>
                </c:pt>
                <c:pt idx="1269">
                  <c:v>41474</c:v>
                </c:pt>
                <c:pt idx="1270">
                  <c:v>41477</c:v>
                </c:pt>
                <c:pt idx="1271">
                  <c:v>41478</c:v>
                </c:pt>
                <c:pt idx="1272">
                  <c:v>41479</c:v>
                </c:pt>
                <c:pt idx="1273">
                  <c:v>41480</c:v>
                </c:pt>
                <c:pt idx="1274">
                  <c:v>41481</c:v>
                </c:pt>
                <c:pt idx="1275">
                  <c:v>41484</c:v>
                </c:pt>
                <c:pt idx="1276">
                  <c:v>41485</c:v>
                </c:pt>
                <c:pt idx="1277">
                  <c:v>41486</c:v>
                </c:pt>
                <c:pt idx="1278">
                  <c:v>41487</c:v>
                </c:pt>
                <c:pt idx="1279">
                  <c:v>41488</c:v>
                </c:pt>
                <c:pt idx="1280">
                  <c:v>41491</c:v>
                </c:pt>
                <c:pt idx="1281">
                  <c:v>41492</c:v>
                </c:pt>
                <c:pt idx="1282">
                  <c:v>41493</c:v>
                </c:pt>
                <c:pt idx="1283">
                  <c:v>41494</c:v>
                </c:pt>
                <c:pt idx="1284">
                  <c:v>41495</c:v>
                </c:pt>
                <c:pt idx="1285">
                  <c:v>41498</c:v>
                </c:pt>
                <c:pt idx="1286">
                  <c:v>41499</c:v>
                </c:pt>
                <c:pt idx="1287">
                  <c:v>41500</c:v>
                </c:pt>
                <c:pt idx="1288">
                  <c:v>41501</c:v>
                </c:pt>
                <c:pt idx="1289">
                  <c:v>41502</c:v>
                </c:pt>
                <c:pt idx="1290">
                  <c:v>41505</c:v>
                </c:pt>
                <c:pt idx="1291">
                  <c:v>41506</c:v>
                </c:pt>
                <c:pt idx="1292">
                  <c:v>41507</c:v>
                </c:pt>
                <c:pt idx="1293">
                  <c:v>41508</c:v>
                </c:pt>
                <c:pt idx="1294">
                  <c:v>41509</c:v>
                </c:pt>
                <c:pt idx="1295">
                  <c:v>41512</c:v>
                </c:pt>
                <c:pt idx="1296">
                  <c:v>41513</c:v>
                </c:pt>
                <c:pt idx="1297">
                  <c:v>41514</c:v>
                </c:pt>
                <c:pt idx="1298">
                  <c:v>41515</c:v>
                </c:pt>
                <c:pt idx="1299">
                  <c:v>41516</c:v>
                </c:pt>
                <c:pt idx="1300">
                  <c:v>41519</c:v>
                </c:pt>
                <c:pt idx="1301">
                  <c:v>41520</c:v>
                </c:pt>
                <c:pt idx="1302">
                  <c:v>41521</c:v>
                </c:pt>
                <c:pt idx="1303">
                  <c:v>41522</c:v>
                </c:pt>
                <c:pt idx="1304">
                  <c:v>41523</c:v>
                </c:pt>
                <c:pt idx="1305">
                  <c:v>41526</c:v>
                </c:pt>
                <c:pt idx="1306">
                  <c:v>41527</c:v>
                </c:pt>
                <c:pt idx="1307">
                  <c:v>41528</c:v>
                </c:pt>
                <c:pt idx="1308">
                  <c:v>41529</c:v>
                </c:pt>
                <c:pt idx="1309">
                  <c:v>41530</c:v>
                </c:pt>
                <c:pt idx="1310">
                  <c:v>41534</c:v>
                </c:pt>
                <c:pt idx="1311">
                  <c:v>41535</c:v>
                </c:pt>
                <c:pt idx="1312">
                  <c:v>41536</c:v>
                </c:pt>
                <c:pt idx="1313">
                  <c:v>41537</c:v>
                </c:pt>
                <c:pt idx="1314">
                  <c:v>41540</c:v>
                </c:pt>
                <c:pt idx="1315">
                  <c:v>41541</c:v>
                </c:pt>
                <c:pt idx="1316">
                  <c:v>41542</c:v>
                </c:pt>
                <c:pt idx="1317">
                  <c:v>41543</c:v>
                </c:pt>
                <c:pt idx="1318">
                  <c:v>41544</c:v>
                </c:pt>
                <c:pt idx="1319">
                  <c:v>41547</c:v>
                </c:pt>
                <c:pt idx="1320">
                  <c:v>41548</c:v>
                </c:pt>
                <c:pt idx="1321">
                  <c:v>41549</c:v>
                </c:pt>
                <c:pt idx="1322">
                  <c:v>41550</c:v>
                </c:pt>
                <c:pt idx="1323">
                  <c:v>41551</c:v>
                </c:pt>
                <c:pt idx="1324">
                  <c:v>41554</c:v>
                </c:pt>
                <c:pt idx="1325">
                  <c:v>41555</c:v>
                </c:pt>
                <c:pt idx="1326">
                  <c:v>41556</c:v>
                </c:pt>
                <c:pt idx="1327">
                  <c:v>41557</c:v>
                </c:pt>
                <c:pt idx="1328">
                  <c:v>41558</c:v>
                </c:pt>
                <c:pt idx="1329">
                  <c:v>41561</c:v>
                </c:pt>
                <c:pt idx="1330">
                  <c:v>41562</c:v>
                </c:pt>
                <c:pt idx="1331">
                  <c:v>41563</c:v>
                </c:pt>
                <c:pt idx="1332">
                  <c:v>41564</c:v>
                </c:pt>
                <c:pt idx="1333">
                  <c:v>41565</c:v>
                </c:pt>
                <c:pt idx="1334">
                  <c:v>41568</c:v>
                </c:pt>
                <c:pt idx="1335">
                  <c:v>41569</c:v>
                </c:pt>
                <c:pt idx="1336">
                  <c:v>41570</c:v>
                </c:pt>
                <c:pt idx="1337">
                  <c:v>41571</c:v>
                </c:pt>
                <c:pt idx="1338">
                  <c:v>41572</c:v>
                </c:pt>
                <c:pt idx="1339">
                  <c:v>41575</c:v>
                </c:pt>
                <c:pt idx="1340">
                  <c:v>41576</c:v>
                </c:pt>
                <c:pt idx="1341">
                  <c:v>41577</c:v>
                </c:pt>
                <c:pt idx="1342">
                  <c:v>41578</c:v>
                </c:pt>
                <c:pt idx="1343">
                  <c:v>41579</c:v>
                </c:pt>
                <c:pt idx="1344">
                  <c:v>41582</c:v>
                </c:pt>
                <c:pt idx="1345">
                  <c:v>41583</c:v>
                </c:pt>
                <c:pt idx="1346">
                  <c:v>41584</c:v>
                </c:pt>
                <c:pt idx="1347">
                  <c:v>41585</c:v>
                </c:pt>
                <c:pt idx="1348">
                  <c:v>41586</c:v>
                </c:pt>
                <c:pt idx="1349">
                  <c:v>41589</c:v>
                </c:pt>
                <c:pt idx="1350">
                  <c:v>41590</c:v>
                </c:pt>
                <c:pt idx="1351">
                  <c:v>41591</c:v>
                </c:pt>
                <c:pt idx="1352">
                  <c:v>41592</c:v>
                </c:pt>
                <c:pt idx="1353">
                  <c:v>41593</c:v>
                </c:pt>
                <c:pt idx="1354">
                  <c:v>41597</c:v>
                </c:pt>
                <c:pt idx="1355">
                  <c:v>41598</c:v>
                </c:pt>
                <c:pt idx="1356">
                  <c:v>41599</c:v>
                </c:pt>
                <c:pt idx="1357">
                  <c:v>41600</c:v>
                </c:pt>
                <c:pt idx="1358">
                  <c:v>41603</c:v>
                </c:pt>
                <c:pt idx="1359">
                  <c:v>41604</c:v>
                </c:pt>
                <c:pt idx="1360">
                  <c:v>41605</c:v>
                </c:pt>
                <c:pt idx="1361">
                  <c:v>41606</c:v>
                </c:pt>
                <c:pt idx="1362">
                  <c:v>41607</c:v>
                </c:pt>
                <c:pt idx="1363">
                  <c:v>41610</c:v>
                </c:pt>
                <c:pt idx="1364">
                  <c:v>41611</c:v>
                </c:pt>
                <c:pt idx="1365">
                  <c:v>41612</c:v>
                </c:pt>
                <c:pt idx="1366">
                  <c:v>41613</c:v>
                </c:pt>
                <c:pt idx="1367">
                  <c:v>41614</c:v>
                </c:pt>
                <c:pt idx="1368">
                  <c:v>41617</c:v>
                </c:pt>
                <c:pt idx="1369">
                  <c:v>41618</c:v>
                </c:pt>
                <c:pt idx="1370">
                  <c:v>41619</c:v>
                </c:pt>
                <c:pt idx="1371">
                  <c:v>41621</c:v>
                </c:pt>
                <c:pt idx="1372">
                  <c:v>41624</c:v>
                </c:pt>
                <c:pt idx="1373">
                  <c:v>41625</c:v>
                </c:pt>
                <c:pt idx="1374">
                  <c:v>41626</c:v>
                </c:pt>
                <c:pt idx="1375">
                  <c:v>41627</c:v>
                </c:pt>
                <c:pt idx="1376">
                  <c:v>41628</c:v>
                </c:pt>
                <c:pt idx="1377">
                  <c:v>41631</c:v>
                </c:pt>
                <c:pt idx="1378">
                  <c:v>41632</c:v>
                </c:pt>
                <c:pt idx="1379">
                  <c:v>41634</c:v>
                </c:pt>
                <c:pt idx="1380">
                  <c:v>41635</c:v>
                </c:pt>
                <c:pt idx="1381">
                  <c:v>41638</c:v>
                </c:pt>
                <c:pt idx="1382">
                  <c:v>41639</c:v>
                </c:pt>
                <c:pt idx="1383">
                  <c:v>41641</c:v>
                </c:pt>
                <c:pt idx="1384">
                  <c:v>41642</c:v>
                </c:pt>
                <c:pt idx="1385">
                  <c:v>41645</c:v>
                </c:pt>
                <c:pt idx="1386">
                  <c:v>41646</c:v>
                </c:pt>
                <c:pt idx="1387">
                  <c:v>41647</c:v>
                </c:pt>
                <c:pt idx="1388">
                  <c:v>41648</c:v>
                </c:pt>
                <c:pt idx="1389">
                  <c:v>41649</c:v>
                </c:pt>
                <c:pt idx="1390">
                  <c:v>41652</c:v>
                </c:pt>
                <c:pt idx="1391">
                  <c:v>41653</c:v>
                </c:pt>
                <c:pt idx="1392">
                  <c:v>41654</c:v>
                </c:pt>
                <c:pt idx="1393">
                  <c:v>41655</c:v>
                </c:pt>
                <c:pt idx="1394">
                  <c:v>41656</c:v>
                </c:pt>
                <c:pt idx="1395">
                  <c:v>41659</c:v>
                </c:pt>
                <c:pt idx="1396">
                  <c:v>41660</c:v>
                </c:pt>
                <c:pt idx="1397">
                  <c:v>41661</c:v>
                </c:pt>
                <c:pt idx="1398">
                  <c:v>41662</c:v>
                </c:pt>
                <c:pt idx="1399">
                  <c:v>41663</c:v>
                </c:pt>
                <c:pt idx="1400">
                  <c:v>41666</c:v>
                </c:pt>
                <c:pt idx="1401">
                  <c:v>41667</c:v>
                </c:pt>
                <c:pt idx="1402">
                  <c:v>41668</c:v>
                </c:pt>
                <c:pt idx="1403">
                  <c:v>41669</c:v>
                </c:pt>
                <c:pt idx="1404">
                  <c:v>41670</c:v>
                </c:pt>
                <c:pt idx="1405">
                  <c:v>41674</c:v>
                </c:pt>
                <c:pt idx="1406">
                  <c:v>41675</c:v>
                </c:pt>
                <c:pt idx="1407">
                  <c:v>41676</c:v>
                </c:pt>
                <c:pt idx="1408">
                  <c:v>41677</c:v>
                </c:pt>
                <c:pt idx="1409">
                  <c:v>41680</c:v>
                </c:pt>
                <c:pt idx="1410">
                  <c:v>41681</c:v>
                </c:pt>
                <c:pt idx="1411">
                  <c:v>41682</c:v>
                </c:pt>
                <c:pt idx="1412">
                  <c:v>41683</c:v>
                </c:pt>
                <c:pt idx="1413">
                  <c:v>41684</c:v>
                </c:pt>
                <c:pt idx="1414">
                  <c:v>41687</c:v>
                </c:pt>
                <c:pt idx="1415">
                  <c:v>41688</c:v>
                </c:pt>
                <c:pt idx="1416">
                  <c:v>41689</c:v>
                </c:pt>
                <c:pt idx="1417">
                  <c:v>41690</c:v>
                </c:pt>
                <c:pt idx="1418">
                  <c:v>41691</c:v>
                </c:pt>
                <c:pt idx="1419">
                  <c:v>41694</c:v>
                </c:pt>
                <c:pt idx="1420">
                  <c:v>41695</c:v>
                </c:pt>
                <c:pt idx="1421">
                  <c:v>41696</c:v>
                </c:pt>
                <c:pt idx="1422">
                  <c:v>41697</c:v>
                </c:pt>
                <c:pt idx="1423">
                  <c:v>41698</c:v>
                </c:pt>
                <c:pt idx="1424">
                  <c:v>41701</c:v>
                </c:pt>
                <c:pt idx="1425">
                  <c:v>41702</c:v>
                </c:pt>
                <c:pt idx="1426">
                  <c:v>41703</c:v>
                </c:pt>
                <c:pt idx="1427">
                  <c:v>41704</c:v>
                </c:pt>
                <c:pt idx="1428">
                  <c:v>41705</c:v>
                </c:pt>
                <c:pt idx="1429">
                  <c:v>41708</c:v>
                </c:pt>
                <c:pt idx="1430">
                  <c:v>41709</c:v>
                </c:pt>
                <c:pt idx="1431">
                  <c:v>41710</c:v>
                </c:pt>
                <c:pt idx="1432">
                  <c:v>41711</c:v>
                </c:pt>
                <c:pt idx="1433">
                  <c:v>41712</c:v>
                </c:pt>
                <c:pt idx="1434">
                  <c:v>41716</c:v>
                </c:pt>
                <c:pt idx="1435">
                  <c:v>41717</c:v>
                </c:pt>
                <c:pt idx="1436">
                  <c:v>41718</c:v>
                </c:pt>
                <c:pt idx="1437">
                  <c:v>41719</c:v>
                </c:pt>
                <c:pt idx="1438">
                  <c:v>41722</c:v>
                </c:pt>
                <c:pt idx="1439">
                  <c:v>41723</c:v>
                </c:pt>
                <c:pt idx="1440">
                  <c:v>41724</c:v>
                </c:pt>
                <c:pt idx="1441">
                  <c:v>41725</c:v>
                </c:pt>
                <c:pt idx="1442">
                  <c:v>41726</c:v>
                </c:pt>
                <c:pt idx="1443">
                  <c:v>41729</c:v>
                </c:pt>
                <c:pt idx="1444">
                  <c:v>41730</c:v>
                </c:pt>
                <c:pt idx="1445">
                  <c:v>41731</c:v>
                </c:pt>
                <c:pt idx="1446">
                  <c:v>41732</c:v>
                </c:pt>
                <c:pt idx="1447">
                  <c:v>41733</c:v>
                </c:pt>
                <c:pt idx="1448">
                  <c:v>41736</c:v>
                </c:pt>
                <c:pt idx="1449">
                  <c:v>41737</c:v>
                </c:pt>
                <c:pt idx="1450">
                  <c:v>41738</c:v>
                </c:pt>
                <c:pt idx="1451">
                  <c:v>41739</c:v>
                </c:pt>
                <c:pt idx="1452">
                  <c:v>41740</c:v>
                </c:pt>
                <c:pt idx="1453">
                  <c:v>41743</c:v>
                </c:pt>
                <c:pt idx="1454">
                  <c:v>41744</c:v>
                </c:pt>
                <c:pt idx="1455">
                  <c:v>41745</c:v>
                </c:pt>
                <c:pt idx="1456">
                  <c:v>41750</c:v>
                </c:pt>
                <c:pt idx="1457">
                  <c:v>41751</c:v>
                </c:pt>
                <c:pt idx="1458">
                  <c:v>41752</c:v>
                </c:pt>
                <c:pt idx="1459">
                  <c:v>41753</c:v>
                </c:pt>
                <c:pt idx="1460">
                  <c:v>41754</c:v>
                </c:pt>
                <c:pt idx="1461">
                  <c:v>41757</c:v>
                </c:pt>
                <c:pt idx="1462">
                  <c:v>41758</c:v>
                </c:pt>
                <c:pt idx="1463">
                  <c:v>41759</c:v>
                </c:pt>
                <c:pt idx="1464">
                  <c:v>41761</c:v>
                </c:pt>
                <c:pt idx="1465">
                  <c:v>41764</c:v>
                </c:pt>
                <c:pt idx="1466">
                  <c:v>41765</c:v>
                </c:pt>
                <c:pt idx="1467">
                  <c:v>41766</c:v>
                </c:pt>
                <c:pt idx="1468">
                  <c:v>41767</c:v>
                </c:pt>
                <c:pt idx="1469">
                  <c:v>41768</c:v>
                </c:pt>
                <c:pt idx="1470">
                  <c:v>41771</c:v>
                </c:pt>
                <c:pt idx="1471">
                  <c:v>41772</c:v>
                </c:pt>
                <c:pt idx="1472">
                  <c:v>41773</c:v>
                </c:pt>
                <c:pt idx="1473">
                  <c:v>41774</c:v>
                </c:pt>
                <c:pt idx="1474">
                  <c:v>41775</c:v>
                </c:pt>
                <c:pt idx="1475">
                  <c:v>41778</c:v>
                </c:pt>
                <c:pt idx="1476">
                  <c:v>41779</c:v>
                </c:pt>
                <c:pt idx="1477">
                  <c:v>41780</c:v>
                </c:pt>
                <c:pt idx="1478">
                  <c:v>41781</c:v>
                </c:pt>
                <c:pt idx="1479">
                  <c:v>41782</c:v>
                </c:pt>
                <c:pt idx="1480">
                  <c:v>41785</c:v>
                </c:pt>
                <c:pt idx="1481">
                  <c:v>41786</c:v>
                </c:pt>
                <c:pt idx="1482">
                  <c:v>41787</c:v>
                </c:pt>
                <c:pt idx="1483">
                  <c:v>41788</c:v>
                </c:pt>
                <c:pt idx="1484">
                  <c:v>41789</c:v>
                </c:pt>
                <c:pt idx="1485">
                  <c:v>41792</c:v>
                </c:pt>
                <c:pt idx="1486">
                  <c:v>41793</c:v>
                </c:pt>
                <c:pt idx="1487">
                  <c:v>41794</c:v>
                </c:pt>
                <c:pt idx="1488">
                  <c:v>41795</c:v>
                </c:pt>
                <c:pt idx="1489">
                  <c:v>41796</c:v>
                </c:pt>
                <c:pt idx="1490">
                  <c:v>41799</c:v>
                </c:pt>
                <c:pt idx="1491">
                  <c:v>41800</c:v>
                </c:pt>
                <c:pt idx="1492">
                  <c:v>41801</c:v>
                </c:pt>
                <c:pt idx="1493">
                  <c:v>41802</c:v>
                </c:pt>
                <c:pt idx="1494">
                  <c:v>41803</c:v>
                </c:pt>
                <c:pt idx="1495">
                  <c:v>41806</c:v>
                </c:pt>
                <c:pt idx="1496">
                  <c:v>41807</c:v>
                </c:pt>
                <c:pt idx="1497">
                  <c:v>41808</c:v>
                </c:pt>
                <c:pt idx="1498">
                  <c:v>41809</c:v>
                </c:pt>
                <c:pt idx="1499">
                  <c:v>41810</c:v>
                </c:pt>
                <c:pt idx="1500">
                  <c:v>41813</c:v>
                </c:pt>
                <c:pt idx="1501">
                  <c:v>41814</c:v>
                </c:pt>
                <c:pt idx="1502">
                  <c:v>41815</c:v>
                </c:pt>
                <c:pt idx="1503">
                  <c:v>41816</c:v>
                </c:pt>
                <c:pt idx="1504">
                  <c:v>41817</c:v>
                </c:pt>
                <c:pt idx="1505">
                  <c:v>41820</c:v>
                </c:pt>
                <c:pt idx="1506">
                  <c:v>41821</c:v>
                </c:pt>
                <c:pt idx="1507">
                  <c:v>41822</c:v>
                </c:pt>
                <c:pt idx="1508">
                  <c:v>41823</c:v>
                </c:pt>
                <c:pt idx="1509">
                  <c:v>41824</c:v>
                </c:pt>
                <c:pt idx="1510">
                  <c:v>41827</c:v>
                </c:pt>
                <c:pt idx="1511">
                  <c:v>41828</c:v>
                </c:pt>
                <c:pt idx="1512">
                  <c:v>41829</c:v>
                </c:pt>
                <c:pt idx="1513">
                  <c:v>41830</c:v>
                </c:pt>
                <c:pt idx="1514">
                  <c:v>41831</c:v>
                </c:pt>
                <c:pt idx="1515">
                  <c:v>41834</c:v>
                </c:pt>
                <c:pt idx="1516">
                  <c:v>41835</c:v>
                </c:pt>
                <c:pt idx="1517">
                  <c:v>41836</c:v>
                </c:pt>
                <c:pt idx="1518">
                  <c:v>41837</c:v>
                </c:pt>
                <c:pt idx="1519">
                  <c:v>41838</c:v>
                </c:pt>
                <c:pt idx="1520">
                  <c:v>41841</c:v>
                </c:pt>
                <c:pt idx="1521">
                  <c:v>41842</c:v>
                </c:pt>
                <c:pt idx="1522">
                  <c:v>41843</c:v>
                </c:pt>
                <c:pt idx="1523">
                  <c:v>41844</c:v>
                </c:pt>
                <c:pt idx="1524">
                  <c:v>41845</c:v>
                </c:pt>
                <c:pt idx="1525">
                  <c:v>41848</c:v>
                </c:pt>
                <c:pt idx="1526">
                  <c:v>41849</c:v>
                </c:pt>
                <c:pt idx="1527">
                  <c:v>41850</c:v>
                </c:pt>
                <c:pt idx="1528">
                  <c:v>41851</c:v>
                </c:pt>
                <c:pt idx="1529">
                  <c:v>41852</c:v>
                </c:pt>
                <c:pt idx="1530">
                  <c:v>41855</c:v>
                </c:pt>
                <c:pt idx="1531">
                  <c:v>41856</c:v>
                </c:pt>
                <c:pt idx="1532">
                  <c:v>41857</c:v>
                </c:pt>
                <c:pt idx="1533">
                  <c:v>41858</c:v>
                </c:pt>
                <c:pt idx="1534">
                  <c:v>41859</c:v>
                </c:pt>
                <c:pt idx="1535">
                  <c:v>41862</c:v>
                </c:pt>
                <c:pt idx="1536">
                  <c:v>41863</c:v>
                </c:pt>
                <c:pt idx="1537">
                  <c:v>41864</c:v>
                </c:pt>
                <c:pt idx="1538">
                  <c:v>41865</c:v>
                </c:pt>
                <c:pt idx="1539">
                  <c:v>41866</c:v>
                </c:pt>
                <c:pt idx="1540">
                  <c:v>41869</c:v>
                </c:pt>
                <c:pt idx="1541">
                  <c:v>41870</c:v>
                </c:pt>
                <c:pt idx="1542">
                  <c:v>41871</c:v>
                </c:pt>
                <c:pt idx="1543">
                  <c:v>41872</c:v>
                </c:pt>
                <c:pt idx="1544">
                  <c:v>41873</c:v>
                </c:pt>
                <c:pt idx="1545">
                  <c:v>41876</c:v>
                </c:pt>
                <c:pt idx="1546">
                  <c:v>41877</c:v>
                </c:pt>
                <c:pt idx="1547">
                  <c:v>41878</c:v>
                </c:pt>
                <c:pt idx="1548">
                  <c:v>41879</c:v>
                </c:pt>
                <c:pt idx="1549">
                  <c:v>41880</c:v>
                </c:pt>
                <c:pt idx="1550">
                  <c:v>41883</c:v>
                </c:pt>
                <c:pt idx="1551">
                  <c:v>41884</c:v>
                </c:pt>
                <c:pt idx="1552">
                  <c:v>41885</c:v>
                </c:pt>
                <c:pt idx="1553">
                  <c:v>41886</c:v>
                </c:pt>
                <c:pt idx="1554">
                  <c:v>41887</c:v>
                </c:pt>
                <c:pt idx="1555">
                  <c:v>41890</c:v>
                </c:pt>
                <c:pt idx="1556">
                  <c:v>41891</c:v>
                </c:pt>
                <c:pt idx="1557">
                  <c:v>41892</c:v>
                </c:pt>
                <c:pt idx="1558">
                  <c:v>41893</c:v>
                </c:pt>
                <c:pt idx="1559">
                  <c:v>41894</c:v>
                </c:pt>
                <c:pt idx="1560">
                  <c:v>41897</c:v>
                </c:pt>
                <c:pt idx="1561">
                  <c:v>41899</c:v>
                </c:pt>
                <c:pt idx="1562">
                  <c:v>41900</c:v>
                </c:pt>
                <c:pt idx="1563">
                  <c:v>41901</c:v>
                </c:pt>
                <c:pt idx="1564">
                  <c:v>41904</c:v>
                </c:pt>
                <c:pt idx="1565">
                  <c:v>41905</c:v>
                </c:pt>
                <c:pt idx="1566">
                  <c:v>41906</c:v>
                </c:pt>
                <c:pt idx="1567">
                  <c:v>41907</c:v>
                </c:pt>
                <c:pt idx="1568">
                  <c:v>41908</c:v>
                </c:pt>
                <c:pt idx="1569">
                  <c:v>41911</c:v>
                </c:pt>
                <c:pt idx="1570">
                  <c:v>41912</c:v>
                </c:pt>
                <c:pt idx="1571">
                  <c:v>41913</c:v>
                </c:pt>
                <c:pt idx="1572">
                  <c:v>41914</c:v>
                </c:pt>
                <c:pt idx="1573">
                  <c:v>41915</c:v>
                </c:pt>
                <c:pt idx="1574">
                  <c:v>41918</c:v>
                </c:pt>
                <c:pt idx="1575">
                  <c:v>41919</c:v>
                </c:pt>
                <c:pt idx="1576">
                  <c:v>41920</c:v>
                </c:pt>
                <c:pt idx="1577">
                  <c:v>41921</c:v>
                </c:pt>
                <c:pt idx="1578">
                  <c:v>41922</c:v>
                </c:pt>
                <c:pt idx="1579">
                  <c:v>41925</c:v>
                </c:pt>
                <c:pt idx="1580">
                  <c:v>41926</c:v>
                </c:pt>
                <c:pt idx="1581">
                  <c:v>41927</c:v>
                </c:pt>
                <c:pt idx="1582">
                  <c:v>41928</c:v>
                </c:pt>
                <c:pt idx="1583">
                  <c:v>41929</c:v>
                </c:pt>
                <c:pt idx="1584">
                  <c:v>41932</c:v>
                </c:pt>
                <c:pt idx="1585">
                  <c:v>41933</c:v>
                </c:pt>
                <c:pt idx="1586">
                  <c:v>41934</c:v>
                </c:pt>
                <c:pt idx="1587">
                  <c:v>41935</c:v>
                </c:pt>
                <c:pt idx="1588">
                  <c:v>41936</c:v>
                </c:pt>
                <c:pt idx="1589">
                  <c:v>41939</c:v>
                </c:pt>
                <c:pt idx="1590">
                  <c:v>41940</c:v>
                </c:pt>
                <c:pt idx="1591">
                  <c:v>41941</c:v>
                </c:pt>
                <c:pt idx="1592">
                  <c:v>41942</c:v>
                </c:pt>
                <c:pt idx="1593">
                  <c:v>41943</c:v>
                </c:pt>
                <c:pt idx="1594">
                  <c:v>41946</c:v>
                </c:pt>
                <c:pt idx="1595">
                  <c:v>41947</c:v>
                </c:pt>
                <c:pt idx="1596">
                  <c:v>41948</c:v>
                </c:pt>
                <c:pt idx="1597">
                  <c:v>41949</c:v>
                </c:pt>
                <c:pt idx="1598">
                  <c:v>41950</c:v>
                </c:pt>
                <c:pt idx="1599">
                  <c:v>41953</c:v>
                </c:pt>
                <c:pt idx="1600">
                  <c:v>41954</c:v>
                </c:pt>
                <c:pt idx="1601">
                  <c:v>41955</c:v>
                </c:pt>
                <c:pt idx="1602">
                  <c:v>41956</c:v>
                </c:pt>
                <c:pt idx="1603">
                  <c:v>41957</c:v>
                </c:pt>
                <c:pt idx="1604">
                  <c:v>41961</c:v>
                </c:pt>
                <c:pt idx="1605">
                  <c:v>41962</c:v>
                </c:pt>
                <c:pt idx="1606">
                  <c:v>41963</c:v>
                </c:pt>
                <c:pt idx="1607">
                  <c:v>41964</c:v>
                </c:pt>
                <c:pt idx="1608">
                  <c:v>41967</c:v>
                </c:pt>
                <c:pt idx="1609">
                  <c:v>41968</c:v>
                </c:pt>
                <c:pt idx="1610">
                  <c:v>41969</c:v>
                </c:pt>
                <c:pt idx="1611">
                  <c:v>41970</c:v>
                </c:pt>
                <c:pt idx="1612">
                  <c:v>41971</c:v>
                </c:pt>
                <c:pt idx="1613">
                  <c:v>41974</c:v>
                </c:pt>
                <c:pt idx="1614">
                  <c:v>41975</c:v>
                </c:pt>
                <c:pt idx="1615">
                  <c:v>41976</c:v>
                </c:pt>
                <c:pt idx="1616">
                  <c:v>41977</c:v>
                </c:pt>
                <c:pt idx="1617">
                  <c:v>41978</c:v>
                </c:pt>
                <c:pt idx="1618">
                  <c:v>41981</c:v>
                </c:pt>
                <c:pt idx="1619">
                  <c:v>41982</c:v>
                </c:pt>
                <c:pt idx="1620">
                  <c:v>41983</c:v>
                </c:pt>
                <c:pt idx="1621">
                  <c:v>41984</c:v>
                </c:pt>
                <c:pt idx="1622">
                  <c:v>41988</c:v>
                </c:pt>
                <c:pt idx="1623">
                  <c:v>41989</c:v>
                </c:pt>
                <c:pt idx="1624">
                  <c:v>41990</c:v>
                </c:pt>
                <c:pt idx="1625">
                  <c:v>41991</c:v>
                </c:pt>
                <c:pt idx="1626">
                  <c:v>41992</c:v>
                </c:pt>
                <c:pt idx="1627">
                  <c:v>41995</c:v>
                </c:pt>
                <c:pt idx="1628">
                  <c:v>41996</c:v>
                </c:pt>
                <c:pt idx="1629">
                  <c:v>41997</c:v>
                </c:pt>
                <c:pt idx="1630">
                  <c:v>41999</c:v>
                </c:pt>
                <c:pt idx="1631">
                  <c:v>42002</c:v>
                </c:pt>
                <c:pt idx="1632">
                  <c:v>42003</c:v>
                </c:pt>
                <c:pt idx="1633">
                  <c:v>42004</c:v>
                </c:pt>
                <c:pt idx="1634">
                  <c:v>42006</c:v>
                </c:pt>
                <c:pt idx="1635">
                  <c:v>42009</c:v>
                </c:pt>
                <c:pt idx="1636">
                  <c:v>42010</c:v>
                </c:pt>
                <c:pt idx="1637">
                  <c:v>42011</c:v>
                </c:pt>
                <c:pt idx="1638">
                  <c:v>42012</c:v>
                </c:pt>
                <c:pt idx="1639">
                  <c:v>42013</c:v>
                </c:pt>
                <c:pt idx="1640">
                  <c:v>42016</c:v>
                </c:pt>
                <c:pt idx="1641">
                  <c:v>42017</c:v>
                </c:pt>
                <c:pt idx="1642">
                  <c:v>42018</c:v>
                </c:pt>
                <c:pt idx="1643">
                  <c:v>42019</c:v>
                </c:pt>
                <c:pt idx="1644">
                  <c:v>42020</c:v>
                </c:pt>
                <c:pt idx="1645">
                  <c:v>42023</c:v>
                </c:pt>
                <c:pt idx="1646">
                  <c:v>42024</c:v>
                </c:pt>
                <c:pt idx="1647">
                  <c:v>42025</c:v>
                </c:pt>
                <c:pt idx="1648">
                  <c:v>42026</c:v>
                </c:pt>
                <c:pt idx="1649">
                  <c:v>42027</c:v>
                </c:pt>
                <c:pt idx="1650">
                  <c:v>42030</c:v>
                </c:pt>
                <c:pt idx="1651">
                  <c:v>42031</c:v>
                </c:pt>
                <c:pt idx="1652">
                  <c:v>42032</c:v>
                </c:pt>
                <c:pt idx="1653">
                  <c:v>42033</c:v>
                </c:pt>
                <c:pt idx="1654">
                  <c:v>42034</c:v>
                </c:pt>
                <c:pt idx="1655">
                  <c:v>42038</c:v>
                </c:pt>
                <c:pt idx="1656">
                  <c:v>42039</c:v>
                </c:pt>
                <c:pt idx="1657">
                  <c:v>42040</c:v>
                </c:pt>
                <c:pt idx="1658">
                  <c:v>42041</c:v>
                </c:pt>
                <c:pt idx="1659">
                  <c:v>42044</c:v>
                </c:pt>
                <c:pt idx="1660">
                  <c:v>42045</c:v>
                </c:pt>
                <c:pt idx="1661">
                  <c:v>42046</c:v>
                </c:pt>
                <c:pt idx="1662">
                  <c:v>42047</c:v>
                </c:pt>
                <c:pt idx="1663">
                  <c:v>42048</c:v>
                </c:pt>
                <c:pt idx="1664">
                  <c:v>42051</c:v>
                </c:pt>
                <c:pt idx="1665">
                  <c:v>42052</c:v>
                </c:pt>
                <c:pt idx="1666">
                  <c:v>42053</c:v>
                </c:pt>
                <c:pt idx="1667">
                  <c:v>42054</c:v>
                </c:pt>
                <c:pt idx="1668">
                  <c:v>42055</c:v>
                </c:pt>
                <c:pt idx="1669">
                  <c:v>42058</c:v>
                </c:pt>
                <c:pt idx="1670">
                  <c:v>42059</c:v>
                </c:pt>
                <c:pt idx="1671">
                  <c:v>42060</c:v>
                </c:pt>
                <c:pt idx="1672">
                  <c:v>42061</c:v>
                </c:pt>
                <c:pt idx="1673">
                  <c:v>42062</c:v>
                </c:pt>
                <c:pt idx="1674">
                  <c:v>42065</c:v>
                </c:pt>
                <c:pt idx="1675">
                  <c:v>42066</c:v>
                </c:pt>
                <c:pt idx="1676">
                  <c:v>42067</c:v>
                </c:pt>
                <c:pt idx="1677">
                  <c:v>42068</c:v>
                </c:pt>
                <c:pt idx="1678">
                  <c:v>42069</c:v>
                </c:pt>
                <c:pt idx="1679">
                  <c:v>42072</c:v>
                </c:pt>
                <c:pt idx="1680">
                  <c:v>42073</c:v>
                </c:pt>
                <c:pt idx="1681">
                  <c:v>42074</c:v>
                </c:pt>
                <c:pt idx="1682">
                  <c:v>42075</c:v>
                </c:pt>
                <c:pt idx="1683">
                  <c:v>42076</c:v>
                </c:pt>
                <c:pt idx="1684">
                  <c:v>42080</c:v>
                </c:pt>
                <c:pt idx="1685">
                  <c:v>42081</c:v>
                </c:pt>
                <c:pt idx="1686">
                  <c:v>42082</c:v>
                </c:pt>
                <c:pt idx="1687">
                  <c:v>42083</c:v>
                </c:pt>
                <c:pt idx="1688">
                  <c:v>42086</c:v>
                </c:pt>
                <c:pt idx="1689">
                  <c:v>42087</c:v>
                </c:pt>
                <c:pt idx="1690">
                  <c:v>42088</c:v>
                </c:pt>
                <c:pt idx="1691">
                  <c:v>42089</c:v>
                </c:pt>
                <c:pt idx="1692">
                  <c:v>42090</c:v>
                </c:pt>
                <c:pt idx="1693">
                  <c:v>42093</c:v>
                </c:pt>
                <c:pt idx="1694">
                  <c:v>42094</c:v>
                </c:pt>
                <c:pt idx="1695">
                  <c:v>42095</c:v>
                </c:pt>
                <c:pt idx="1696">
                  <c:v>42100</c:v>
                </c:pt>
                <c:pt idx="1697">
                  <c:v>42101</c:v>
                </c:pt>
                <c:pt idx="1698">
                  <c:v>42102</c:v>
                </c:pt>
                <c:pt idx="1699">
                  <c:v>42103</c:v>
                </c:pt>
                <c:pt idx="1700">
                  <c:v>42104</c:v>
                </c:pt>
                <c:pt idx="1701">
                  <c:v>42107</c:v>
                </c:pt>
                <c:pt idx="1702">
                  <c:v>42108</c:v>
                </c:pt>
                <c:pt idx="1703">
                  <c:v>42109</c:v>
                </c:pt>
                <c:pt idx="1704">
                  <c:v>42110</c:v>
                </c:pt>
                <c:pt idx="1705">
                  <c:v>42111</c:v>
                </c:pt>
                <c:pt idx="1706">
                  <c:v>42114</c:v>
                </c:pt>
                <c:pt idx="1707">
                  <c:v>42115</c:v>
                </c:pt>
                <c:pt idx="1708">
                  <c:v>42116</c:v>
                </c:pt>
                <c:pt idx="1709">
                  <c:v>42117</c:v>
                </c:pt>
                <c:pt idx="1710">
                  <c:v>42118</c:v>
                </c:pt>
                <c:pt idx="1711">
                  <c:v>42121</c:v>
                </c:pt>
                <c:pt idx="1712">
                  <c:v>42122</c:v>
                </c:pt>
                <c:pt idx="1713">
                  <c:v>42123</c:v>
                </c:pt>
                <c:pt idx="1714">
                  <c:v>42124</c:v>
                </c:pt>
                <c:pt idx="1715">
                  <c:v>42128</c:v>
                </c:pt>
                <c:pt idx="1716">
                  <c:v>42129</c:v>
                </c:pt>
                <c:pt idx="1717">
                  <c:v>42130</c:v>
                </c:pt>
                <c:pt idx="1718">
                  <c:v>42131</c:v>
                </c:pt>
                <c:pt idx="1719">
                  <c:v>42132</c:v>
                </c:pt>
                <c:pt idx="1720">
                  <c:v>42135</c:v>
                </c:pt>
                <c:pt idx="1721">
                  <c:v>42136</c:v>
                </c:pt>
                <c:pt idx="1722">
                  <c:v>42137</c:v>
                </c:pt>
                <c:pt idx="1723">
                  <c:v>42138</c:v>
                </c:pt>
                <c:pt idx="1724">
                  <c:v>42139</c:v>
                </c:pt>
                <c:pt idx="1725">
                  <c:v>42142</c:v>
                </c:pt>
                <c:pt idx="1726">
                  <c:v>42143</c:v>
                </c:pt>
                <c:pt idx="1727">
                  <c:v>42144</c:v>
                </c:pt>
                <c:pt idx="1728">
                  <c:v>42145</c:v>
                </c:pt>
                <c:pt idx="1729">
                  <c:v>42146</c:v>
                </c:pt>
                <c:pt idx="1730">
                  <c:v>42149</c:v>
                </c:pt>
                <c:pt idx="1731">
                  <c:v>42150</c:v>
                </c:pt>
                <c:pt idx="1732">
                  <c:v>42151</c:v>
                </c:pt>
                <c:pt idx="1733">
                  <c:v>42152</c:v>
                </c:pt>
                <c:pt idx="1734">
                  <c:v>42153</c:v>
                </c:pt>
                <c:pt idx="1735">
                  <c:v>42156</c:v>
                </c:pt>
                <c:pt idx="1736">
                  <c:v>42157</c:v>
                </c:pt>
                <c:pt idx="1737">
                  <c:v>42158</c:v>
                </c:pt>
                <c:pt idx="1738">
                  <c:v>42159</c:v>
                </c:pt>
                <c:pt idx="1739">
                  <c:v>42160</c:v>
                </c:pt>
                <c:pt idx="1740">
                  <c:v>42163</c:v>
                </c:pt>
                <c:pt idx="1741">
                  <c:v>42164</c:v>
                </c:pt>
                <c:pt idx="1742">
                  <c:v>42165</c:v>
                </c:pt>
                <c:pt idx="1743">
                  <c:v>42166</c:v>
                </c:pt>
                <c:pt idx="1744">
                  <c:v>42167</c:v>
                </c:pt>
                <c:pt idx="1745">
                  <c:v>42170</c:v>
                </c:pt>
                <c:pt idx="1746">
                  <c:v>42171</c:v>
                </c:pt>
                <c:pt idx="1747">
                  <c:v>42172</c:v>
                </c:pt>
                <c:pt idx="1748">
                  <c:v>42173</c:v>
                </c:pt>
                <c:pt idx="1749">
                  <c:v>42174</c:v>
                </c:pt>
                <c:pt idx="1750">
                  <c:v>42177</c:v>
                </c:pt>
                <c:pt idx="1751">
                  <c:v>42178</c:v>
                </c:pt>
                <c:pt idx="1752">
                  <c:v>42179</c:v>
                </c:pt>
                <c:pt idx="1753">
                  <c:v>42180</c:v>
                </c:pt>
                <c:pt idx="1754">
                  <c:v>42181</c:v>
                </c:pt>
                <c:pt idx="1755">
                  <c:v>42184</c:v>
                </c:pt>
                <c:pt idx="1756">
                  <c:v>42185</c:v>
                </c:pt>
                <c:pt idx="1757">
                  <c:v>42186</c:v>
                </c:pt>
                <c:pt idx="1758">
                  <c:v>42187</c:v>
                </c:pt>
                <c:pt idx="1759">
                  <c:v>42188</c:v>
                </c:pt>
                <c:pt idx="1760">
                  <c:v>42191</c:v>
                </c:pt>
                <c:pt idx="1761">
                  <c:v>42192</c:v>
                </c:pt>
                <c:pt idx="1762">
                  <c:v>42193</c:v>
                </c:pt>
                <c:pt idx="1763">
                  <c:v>42194</c:v>
                </c:pt>
                <c:pt idx="1764">
                  <c:v>42195</c:v>
                </c:pt>
                <c:pt idx="1765">
                  <c:v>42198</c:v>
                </c:pt>
                <c:pt idx="1766">
                  <c:v>42199</c:v>
                </c:pt>
                <c:pt idx="1767">
                  <c:v>42200</c:v>
                </c:pt>
                <c:pt idx="1768">
                  <c:v>42201</c:v>
                </c:pt>
                <c:pt idx="1769">
                  <c:v>42202</c:v>
                </c:pt>
                <c:pt idx="1770">
                  <c:v>42205</c:v>
                </c:pt>
                <c:pt idx="1771">
                  <c:v>42206</c:v>
                </c:pt>
                <c:pt idx="1772">
                  <c:v>42207</c:v>
                </c:pt>
                <c:pt idx="1773">
                  <c:v>42208</c:v>
                </c:pt>
                <c:pt idx="1774">
                  <c:v>42209</c:v>
                </c:pt>
                <c:pt idx="1775">
                  <c:v>42212</c:v>
                </c:pt>
                <c:pt idx="1776">
                  <c:v>42213</c:v>
                </c:pt>
                <c:pt idx="1777">
                  <c:v>42214</c:v>
                </c:pt>
                <c:pt idx="1778">
                  <c:v>42215</c:v>
                </c:pt>
                <c:pt idx="1779">
                  <c:v>42216</c:v>
                </c:pt>
                <c:pt idx="1780">
                  <c:v>42219</c:v>
                </c:pt>
                <c:pt idx="1781">
                  <c:v>42220</c:v>
                </c:pt>
                <c:pt idx="1782">
                  <c:v>42221</c:v>
                </c:pt>
                <c:pt idx="1783">
                  <c:v>42222</c:v>
                </c:pt>
                <c:pt idx="1784">
                  <c:v>42223</c:v>
                </c:pt>
                <c:pt idx="1785">
                  <c:v>42226</c:v>
                </c:pt>
                <c:pt idx="1786">
                  <c:v>42227</c:v>
                </c:pt>
                <c:pt idx="1787">
                  <c:v>42228</c:v>
                </c:pt>
                <c:pt idx="1788">
                  <c:v>42229</c:v>
                </c:pt>
                <c:pt idx="1789">
                  <c:v>42230</c:v>
                </c:pt>
                <c:pt idx="1790">
                  <c:v>42233</c:v>
                </c:pt>
                <c:pt idx="1791">
                  <c:v>42234</c:v>
                </c:pt>
                <c:pt idx="1792">
                  <c:v>42235</c:v>
                </c:pt>
                <c:pt idx="1793">
                  <c:v>42236</c:v>
                </c:pt>
                <c:pt idx="1794">
                  <c:v>42237</c:v>
                </c:pt>
                <c:pt idx="1795">
                  <c:v>42240</c:v>
                </c:pt>
                <c:pt idx="1796">
                  <c:v>42241</c:v>
                </c:pt>
                <c:pt idx="1797">
                  <c:v>42242</c:v>
                </c:pt>
                <c:pt idx="1798">
                  <c:v>42243</c:v>
                </c:pt>
                <c:pt idx="1799">
                  <c:v>42244</c:v>
                </c:pt>
                <c:pt idx="1800">
                  <c:v>42247</c:v>
                </c:pt>
                <c:pt idx="1801">
                  <c:v>42248</c:v>
                </c:pt>
                <c:pt idx="1802">
                  <c:v>42249</c:v>
                </c:pt>
                <c:pt idx="1803">
                  <c:v>42250</c:v>
                </c:pt>
                <c:pt idx="1804">
                  <c:v>42251</c:v>
                </c:pt>
                <c:pt idx="1805">
                  <c:v>42254</c:v>
                </c:pt>
                <c:pt idx="1806">
                  <c:v>42255</c:v>
                </c:pt>
                <c:pt idx="1807">
                  <c:v>42256</c:v>
                </c:pt>
                <c:pt idx="1808">
                  <c:v>42257</c:v>
                </c:pt>
                <c:pt idx="1809">
                  <c:v>42258</c:v>
                </c:pt>
                <c:pt idx="1810">
                  <c:v>42261</c:v>
                </c:pt>
                <c:pt idx="1811">
                  <c:v>42262</c:v>
                </c:pt>
                <c:pt idx="1812">
                  <c:v>42264</c:v>
                </c:pt>
                <c:pt idx="1813">
                  <c:v>42265</c:v>
                </c:pt>
                <c:pt idx="1814">
                  <c:v>42268</c:v>
                </c:pt>
                <c:pt idx="1815">
                  <c:v>42269</c:v>
                </c:pt>
                <c:pt idx="1816">
                  <c:v>42270</c:v>
                </c:pt>
                <c:pt idx="1817">
                  <c:v>42271</c:v>
                </c:pt>
                <c:pt idx="1818">
                  <c:v>42272</c:v>
                </c:pt>
                <c:pt idx="1819">
                  <c:v>42275</c:v>
                </c:pt>
                <c:pt idx="1820">
                  <c:v>42276</c:v>
                </c:pt>
                <c:pt idx="1821">
                  <c:v>42277</c:v>
                </c:pt>
                <c:pt idx="1822">
                  <c:v>42278</c:v>
                </c:pt>
                <c:pt idx="1823">
                  <c:v>42279</c:v>
                </c:pt>
                <c:pt idx="1824">
                  <c:v>42282</c:v>
                </c:pt>
                <c:pt idx="1825">
                  <c:v>42283</c:v>
                </c:pt>
                <c:pt idx="1826">
                  <c:v>42284</c:v>
                </c:pt>
                <c:pt idx="1827">
                  <c:v>42285</c:v>
                </c:pt>
                <c:pt idx="1828">
                  <c:v>42286</c:v>
                </c:pt>
                <c:pt idx="1829">
                  <c:v>42289</c:v>
                </c:pt>
                <c:pt idx="1830">
                  <c:v>42290</c:v>
                </c:pt>
                <c:pt idx="1831">
                  <c:v>42291</c:v>
                </c:pt>
                <c:pt idx="1832">
                  <c:v>42292</c:v>
                </c:pt>
                <c:pt idx="1833">
                  <c:v>42293</c:v>
                </c:pt>
                <c:pt idx="1834">
                  <c:v>42296</c:v>
                </c:pt>
                <c:pt idx="1835">
                  <c:v>42297</c:v>
                </c:pt>
                <c:pt idx="1836">
                  <c:v>42298</c:v>
                </c:pt>
                <c:pt idx="1837">
                  <c:v>42299</c:v>
                </c:pt>
                <c:pt idx="1838">
                  <c:v>42300</c:v>
                </c:pt>
                <c:pt idx="1839">
                  <c:v>42303</c:v>
                </c:pt>
                <c:pt idx="1840">
                  <c:v>42304</c:v>
                </c:pt>
                <c:pt idx="1841">
                  <c:v>42305</c:v>
                </c:pt>
                <c:pt idx="1842">
                  <c:v>42306</c:v>
                </c:pt>
                <c:pt idx="1843">
                  <c:v>42307</c:v>
                </c:pt>
                <c:pt idx="1844">
                  <c:v>42311</c:v>
                </c:pt>
                <c:pt idx="1845">
                  <c:v>42312</c:v>
                </c:pt>
                <c:pt idx="1846">
                  <c:v>42313</c:v>
                </c:pt>
                <c:pt idx="1847">
                  <c:v>42314</c:v>
                </c:pt>
                <c:pt idx="1848">
                  <c:v>42317</c:v>
                </c:pt>
                <c:pt idx="1849">
                  <c:v>42318</c:v>
                </c:pt>
                <c:pt idx="1850">
                  <c:v>42319</c:v>
                </c:pt>
                <c:pt idx="1851">
                  <c:v>42320</c:v>
                </c:pt>
                <c:pt idx="1852">
                  <c:v>42321</c:v>
                </c:pt>
                <c:pt idx="1853">
                  <c:v>42325</c:v>
                </c:pt>
                <c:pt idx="1854">
                  <c:v>42326</c:v>
                </c:pt>
                <c:pt idx="1855">
                  <c:v>42327</c:v>
                </c:pt>
                <c:pt idx="1856">
                  <c:v>42328</c:v>
                </c:pt>
                <c:pt idx="1857">
                  <c:v>42331</c:v>
                </c:pt>
                <c:pt idx="1858">
                  <c:v>42332</c:v>
                </c:pt>
                <c:pt idx="1859">
                  <c:v>42333</c:v>
                </c:pt>
                <c:pt idx="1860">
                  <c:v>42334</c:v>
                </c:pt>
                <c:pt idx="1861">
                  <c:v>42335</c:v>
                </c:pt>
                <c:pt idx="1862">
                  <c:v>42338</c:v>
                </c:pt>
                <c:pt idx="1863">
                  <c:v>42339</c:v>
                </c:pt>
                <c:pt idx="1864">
                  <c:v>42340</c:v>
                </c:pt>
                <c:pt idx="1865">
                  <c:v>42341</c:v>
                </c:pt>
                <c:pt idx="1866">
                  <c:v>42342</c:v>
                </c:pt>
                <c:pt idx="1867">
                  <c:v>42345</c:v>
                </c:pt>
                <c:pt idx="1868">
                  <c:v>42346</c:v>
                </c:pt>
                <c:pt idx="1869">
                  <c:v>42347</c:v>
                </c:pt>
                <c:pt idx="1870">
                  <c:v>42348</c:v>
                </c:pt>
                <c:pt idx="1871">
                  <c:v>42349</c:v>
                </c:pt>
                <c:pt idx="1872">
                  <c:v>42352</c:v>
                </c:pt>
                <c:pt idx="1873">
                  <c:v>42353</c:v>
                </c:pt>
                <c:pt idx="1874">
                  <c:v>42354</c:v>
                </c:pt>
                <c:pt idx="1875">
                  <c:v>42355</c:v>
                </c:pt>
                <c:pt idx="1876">
                  <c:v>42356</c:v>
                </c:pt>
                <c:pt idx="1877">
                  <c:v>42359</c:v>
                </c:pt>
                <c:pt idx="1878">
                  <c:v>42360</c:v>
                </c:pt>
                <c:pt idx="1879">
                  <c:v>42361</c:v>
                </c:pt>
                <c:pt idx="1880">
                  <c:v>42362</c:v>
                </c:pt>
                <c:pt idx="1881">
                  <c:v>42366</c:v>
                </c:pt>
                <c:pt idx="1882">
                  <c:v>42367</c:v>
                </c:pt>
                <c:pt idx="1883">
                  <c:v>42368</c:v>
                </c:pt>
                <c:pt idx="1884">
                  <c:v>42369</c:v>
                </c:pt>
                <c:pt idx="1885">
                  <c:v>42373</c:v>
                </c:pt>
                <c:pt idx="1886">
                  <c:v>42374</c:v>
                </c:pt>
                <c:pt idx="1887">
                  <c:v>42375</c:v>
                </c:pt>
                <c:pt idx="1888">
                  <c:v>42376</c:v>
                </c:pt>
                <c:pt idx="1889">
                  <c:v>42377</c:v>
                </c:pt>
                <c:pt idx="1890">
                  <c:v>42380</c:v>
                </c:pt>
                <c:pt idx="1891">
                  <c:v>42381</c:v>
                </c:pt>
                <c:pt idx="1892">
                  <c:v>42382</c:v>
                </c:pt>
                <c:pt idx="1893">
                  <c:v>42383</c:v>
                </c:pt>
                <c:pt idx="1894">
                  <c:v>42384</c:v>
                </c:pt>
                <c:pt idx="1895">
                  <c:v>42387</c:v>
                </c:pt>
                <c:pt idx="1896">
                  <c:v>42388</c:v>
                </c:pt>
                <c:pt idx="1897">
                  <c:v>42389</c:v>
                </c:pt>
                <c:pt idx="1898">
                  <c:v>42390</c:v>
                </c:pt>
                <c:pt idx="1899">
                  <c:v>42391</c:v>
                </c:pt>
                <c:pt idx="1900">
                  <c:v>42394</c:v>
                </c:pt>
                <c:pt idx="1901">
                  <c:v>42395</c:v>
                </c:pt>
                <c:pt idx="1902">
                  <c:v>42396</c:v>
                </c:pt>
                <c:pt idx="1903">
                  <c:v>42397</c:v>
                </c:pt>
                <c:pt idx="1904">
                  <c:v>42398</c:v>
                </c:pt>
                <c:pt idx="1905">
                  <c:v>42402</c:v>
                </c:pt>
                <c:pt idx="1906">
                  <c:v>42403</c:v>
                </c:pt>
                <c:pt idx="1907">
                  <c:v>42404</c:v>
                </c:pt>
                <c:pt idx="1908">
                  <c:v>42405</c:v>
                </c:pt>
                <c:pt idx="1909">
                  <c:v>42408</c:v>
                </c:pt>
                <c:pt idx="1910">
                  <c:v>42409</c:v>
                </c:pt>
                <c:pt idx="1911">
                  <c:v>42410</c:v>
                </c:pt>
                <c:pt idx="1912">
                  <c:v>42411</c:v>
                </c:pt>
                <c:pt idx="1913">
                  <c:v>42412</c:v>
                </c:pt>
                <c:pt idx="1914">
                  <c:v>42415</c:v>
                </c:pt>
                <c:pt idx="1915">
                  <c:v>42416</c:v>
                </c:pt>
                <c:pt idx="1916">
                  <c:v>42417</c:v>
                </c:pt>
                <c:pt idx="1917">
                  <c:v>42418</c:v>
                </c:pt>
                <c:pt idx="1918">
                  <c:v>42419</c:v>
                </c:pt>
                <c:pt idx="1919">
                  <c:v>42422</c:v>
                </c:pt>
                <c:pt idx="1920">
                  <c:v>42423</c:v>
                </c:pt>
                <c:pt idx="1921">
                  <c:v>42424</c:v>
                </c:pt>
                <c:pt idx="1922">
                  <c:v>42425</c:v>
                </c:pt>
                <c:pt idx="1923">
                  <c:v>42426</c:v>
                </c:pt>
                <c:pt idx="1924">
                  <c:v>42429</c:v>
                </c:pt>
                <c:pt idx="1925">
                  <c:v>42430</c:v>
                </c:pt>
                <c:pt idx="1926">
                  <c:v>42431</c:v>
                </c:pt>
                <c:pt idx="1927">
                  <c:v>42432</c:v>
                </c:pt>
                <c:pt idx="1928">
                  <c:v>42433</c:v>
                </c:pt>
                <c:pt idx="1929">
                  <c:v>42436</c:v>
                </c:pt>
                <c:pt idx="1930">
                  <c:v>42437</c:v>
                </c:pt>
                <c:pt idx="1931">
                  <c:v>42438</c:v>
                </c:pt>
                <c:pt idx="1932">
                  <c:v>42439</c:v>
                </c:pt>
                <c:pt idx="1933">
                  <c:v>42440</c:v>
                </c:pt>
                <c:pt idx="1934">
                  <c:v>42443</c:v>
                </c:pt>
                <c:pt idx="1935">
                  <c:v>42444</c:v>
                </c:pt>
                <c:pt idx="1936">
                  <c:v>42445</c:v>
                </c:pt>
                <c:pt idx="1937">
                  <c:v>42446</c:v>
                </c:pt>
                <c:pt idx="1938">
                  <c:v>42447</c:v>
                </c:pt>
                <c:pt idx="1939">
                  <c:v>42451</c:v>
                </c:pt>
                <c:pt idx="1940">
                  <c:v>42452</c:v>
                </c:pt>
                <c:pt idx="1941">
                  <c:v>42457</c:v>
                </c:pt>
                <c:pt idx="1942">
                  <c:v>42458</c:v>
                </c:pt>
                <c:pt idx="1943">
                  <c:v>42459</c:v>
                </c:pt>
                <c:pt idx="1944">
                  <c:v>42460</c:v>
                </c:pt>
                <c:pt idx="1945">
                  <c:v>42461</c:v>
                </c:pt>
                <c:pt idx="1946">
                  <c:v>42464</c:v>
                </c:pt>
                <c:pt idx="1947">
                  <c:v>42465</c:v>
                </c:pt>
                <c:pt idx="1948">
                  <c:v>42466</c:v>
                </c:pt>
                <c:pt idx="1949">
                  <c:v>42467</c:v>
                </c:pt>
                <c:pt idx="1950">
                  <c:v>42468</c:v>
                </c:pt>
                <c:pt idx="1951">
                  <c:v>42471</c:v>
                </c:pt>
                <c:pt idx="1952">
                  <c:v>42472</c:v>
                </c:pt>
                <c:pt idx="1953">
                  <c:v>42473</c:v>
                </c:pt>
                <c:pt idx="1954">
                  <c:v>42474</c:v>
                </c:pt>
                <c:pt idx="1955">
                  <c:v>42475</c:v>
                </c:pt>
                <c:pt idx="1956">
                  <c:v>42478</c:v>
                </c:pt>
                <c:pt idx="1957">
                  <c:v>42479</c:v>
                </c:pt>
                <c:pt idx="1958">
                  <c:v>42480</c:v>
                </c:pt>
                <c:pt idx="1959">
                  <c:v>42481</c:v>
                </c:pt>
                <c:pt idx="1960">
                  <c:v>42482</c:v>
                </c:pt>
                <c:pt idx="1961">
                  <c:v>42485</c:v>
                </c:pt>
                <c:pt idx="1962">
                  <c:v>42486</c:v>
                </c:pt>
                <c:pt idx="1963">
                  <c:v>42487</c:v>
                </c:pt>
                <c:pt idx="1964">
                  <c:v>42488</c:v>
                </c:pt>
                <c:pt idx="1965">
                  <c:v>42489</c:v>
                </c:pt>
                <c:pt idx="1966">
                  <c:v>42492</c:v>
                </c:pt>
                <c:pt idx="1967">
                  <c:v>42493</c:v>
                </c:pt>
                <c:pt idx="1968">
                  <c:v>42494</c:v>
                </c:pt>
                <c:pt idx="1969">
                  <c:v>42495</c:v>
                </c:pt>
                <c:pt idx="1970">
                  <c:v>42496</c:v>
                </c:pt>
                <c:pt idx="1971">
                  <c:v>42499</c:v>
                </c:pt>
                <c:pt idx="1972">
                  <c:v>42500</c:v>
                </c:pt>
                <c:pt idx="1973">
                  <c:v>42501</c:v>
                </c:pt>
                <c:pt idx="1974">
                  <c:v>42502</c:v>
                </c:pt>
                <c:pt idx="1975">
                  <c:v>42503</c:v>
                </c:pt>
                <c:pt idx="1976">
                  <c:v>42506</c:v>
                </c:pt>
                <c:pt idx="1977">
                  <c:v>42507</c:v>
                </c:pt>
                <c:pt idx="1978">
                  <c:v>42508</c:v>
                </c:pt>
                <c:pt idx="1979">
                  <c:v>42509</c:v>
                </c:pt>
                <c:pt idx="1980">
                  <c:v>42510</c:v>
                </c:pt>
                <c:pt idx="1981">
                  <c:v>42513</c:v>
                </c:pt>
                <c:pt idx="1982">
                  <c:v>42514</c:v>
                </c:pt>
                <c:pt idx="1983">
                  <c:v>42515</c:v>
                </c:pt>
                <c:pt idx="1984">
                  <c:v>42516</c:v>
                </c:pt>
                <c:pt idx="1985">
                  <c:v>42517</c:v>
                </c:pt>
                <c:pt idx="1986">
                  <c:v>42520</c:v>
                </c:pt>
                <c:pt idx="1987">
                  <c:v>42521</c:v>
                </c:pt>
                <c:pt idx="1988">
                  <c:v>42522</c:v>
                </c:pt>
                <c:pt idx="1989">
                  <c:v>42523</c:v>
                </c:pt>
                <c:pt idx="1990">
                  <c:v>42524</c:v>
                </c:pt>
                <c:pt idx="1991">
                  <c:v>42527</c:v>
                </c:pt>
                <c:pt idx="1992">
                  <c:v>42528</c:v>
                </c:pt>
                <c:pt idx="1993">
                  <c:v>42529</c:v>
                </c:pt>
                <c:pt idx="1994">
                  <c:v>42530</c:v>
                </c:pt>
                <c:pt idx="1995">
                  <c:v>42531</c:v>
                </c:pt>
                <c:pt idx="1996">
                  <c:v>42534</c:v>
                </c:pt>
                <c:pt idx="1997">
                  <c:v>42535</c:v>
                </c:pt>
                <c:pt idx="1998">
                  <c:v>42536</c:v>
                </c:pt>
                <c:pt idx="1999">
                  <c:v>42537</c:v>
                </c:pt>
                <c:pt idx="2000">
                  <c:v>42538</c:v>
                </c:pt>
                <c:pt idx="2001">
                  <c:v>42541</c:v>
                </c:pt>
                <c:pt idx="2002">
                  <c:v>42542</c:v>
                </c:pt>
                <c:pt idx="2003">
                  <c:v>42543</c:v>
                </c:pt>
                <c:pt idx="2004">
                  <c:v>42544</c:v>
                </c:pt>
                <c:pt idx="2005">
                  <c:v>42545</c:v>
                </c:pt>
                <c:pt idx="2006">
                  <c:v>42548</c:v>
                </c:pt>
                <c:pt idx="2007">
                  <c:v>42549</c:v>
                </c:pt>
                <c:pt idx="2008">
                  <c:v>42550</c:v>
                </c:pt>
                <c:pt idx="2009">
                  <c:v>42551</c:v>
                </c:pt>
                <c:pt idx="2010">
                  <c:v>42552</c:v>
                </c:pt>
                <c:pt idx="2011">
                  <c:v>42555</c:v>
                </c:pt>
                <c:pt idx="2012">
                  <c:v>42556</c:v>
                </c:pt>
                <c:pt idx="2013">
                  <c:v>42557</c:v>
                </c:pt>
                <c:pt idx="2014">
                  <c:v>42558</c:v>
                </c:pt>
                <c:pt idx="2015">
                  <c:v>42559</c:v>
                </c:pt>
                <c:pt idx="2016">
                  <c:v>42562</c:v>
                </c:pt>
                <c:pt idx="2017">
                  <c:v>42563</c:v>
                </c:pt>
                <c:pt idx="2018">
                  <c:v>42564</c:v>
                </c:pt>
                <c:pt idx="2019">
                  <c:v>42565</c:v>
                </c:pt>
                <c:pt idx="2020">
                  <c:v>42566</c:v>
                </c:pt>
                <c:pt idx="2021">
                  <c:v>42569</c:v>
                </c:pt>
                <c:pt idx="2022">
                  <c:v>42570</c:v>
                </c:pt>
                <c:pt idx="2023">
                  <c:v>42571</c:v>
                </c:pt>
                <c:pt idx="2024">
                  <c:v>42572</c:v>
                </c:pt>
                <c:pt idx="2025">
                  <c:v>42573</c:v>
                </c:pt>
                <c:pt idx="2026">
                  <c:v>42576</c:v>
                </c:pt>
                <c:pt idx="2027">
                  <c:v>42577</c:v>
                </c:pt>
                <c:pt idx="2028">
                  <c:v>42578</c:v>
                </c:pt>
                <c:pt idx="2029">
                  <c:v>42579</c:v>
                </c:pt>
                <c:pt idx="2030">
                  <c:v>42580</c:v>
                </c:pt>
                <c:pt idx="2031">
                  <c:v>42583</c:v>
                </c:pt>
                <c:pt idx="2032">
                  <c:v>42584</c:v>
                </c:pt>
                <c:pt idx="2033">
                  <c:v>42585</c:v>
                </c:pt>
                <c:pt idx="2034">
                  <c:v>42586</c:v>
                </c:pt>
                <c:pt idx="2035">
                  <c:v>42587</c:v>
                </c:pt>
                <c:pt idx="2036">
                  <c:v>42590</c:v>
                </c:pt>
                <c:pt idx="2037">
                  <c:v>42591</c:v>
                </c:pt>
                <c:pt idx="2038">
                  <c:v>42592</c:v>
                </c:pt>
                <c:pt idx="2039">
                  <c:v>42593</c:v>
                </c:pt>
                <c:pt idx="2040">
                  <c:v>42594</c:v>
                </c:pt>
                <c:pt idx="2041">
                  <c:v>42597</c:v>
                </c:pt>
                <c:pt idx="2042">
                  <c:v>42598</c:v>
                </c:pt>
                <c:pt idx="2043">
                  <c:v>42599</c:v>
                </c:pt>
                <c:pt idx="2044">
                  <c:v>42600</c:v>
                </c:pt>
                <c:pt idx="2045">
                  <c:v>42601</c:v>
                </c:pt>
                <c:pt idx="2046">
                  <c:v>42604</c:v>
                </c:pt>
                <c:pt idx="2047">
                  <c:v>42605</c:v>
                </c:pt>
                <c:pt idx="2048">
                  <c:v>42606</c:v>
                </c:pt>
                <c:pt idx="2049">
                  <c:v>42607</c:v>
                </c:pt>
                <c:pt idx="2050">
                  <c:v>42608</c:v>
                </c:pt>
                <c:pt idx="2051">
                  <c:v>42611</c:v>
                </c:pt>
                <c:pt idx="2052">
                  <c:v>42612</c:v>
                </c:pt>
                <c:pt idx="2053">
                  <c:v>42613</c:v>
                </c:pt>
                <c:pt idx="2054">
                  <c:v>42614</c:v>
                </c:pt>
                <c:pt idx="2055">
                  <c:v>42615</c:v>
                </c:pt>
                <c:pt idx="2056">
                  <c:v>42618</c:v>
                </c:pt>
                <c:pt idx="2057">
                  <c:v>42619</c:v>
                </c:pt>
                <c:pt idx="2058">
                  <c:v>42620</c:v>
                </c:pt>
                <c:pt idx="2059">
                  <c:v>42621</c:v>
                </c:pt>
                <c:pt idx="2060">
                  <c:v>42622</c:v>
                </c:pt>
                <c:pt idx="2061">
                  <c:v>42625</c:v>
                </c:pt>
                <c:pt idx="2062">
                  <c:v>42626</c:v>
                </c:pt>
                <c:pt idx="2063">
                  <c:v>42627</c:v>
                </c:pt>
                <c:pt idx="2064">
                  <c:v>42628</c:v>
                </c:pt>
                <c:pt idx="2065">
                  <c:v>42632</c:v>
                </c:pt>
                <c:pt idx="2066">
                  <c:v>42633</c:v>
                </c:pt>
                <c:pt idx="2067">
                  <c:v>42634</c:v>
                </c:pt>
                <c:pt idx="2068">
                  <c:v>42635</c:v>
                </c:pt>
                <c:pt idx="2069">
                  <c:v>42636</c:v>
                </c:pt>
                <c:pt idx="2070">
                  <c:v>42639</c:v>
                </c:pt>
                <c:pt idx="2071">
                  <c:v>42640</c:v>
                </c:pt>
                <c:pt idx="2072">
                  <c:v>42641</c:v>
                </c:pt>
                <c:pt idx="2073">
                  <c:v>42642</c:v>
                </c:pt>
                <c:pt idx="2074">
                  <c:v>42643</c:v>
                </c:pt>
                <c:pt idx="2075">
                  <c:v>42646</c:v>
                </c:pt>
                <c:pt idx="2076">
                  <c:v>42647</c:v>
                </c:pt>
                <c:pt idx="2077">
                  <c:v>42648</c:v>
                </c:pt>
                <c:pt idx="2078">
                  <c:v>42649</c:v>
                </c:pt>
                <c:pt idx="2079">
                  <c:v>42650</c:v>
                </c:pt>
                <c:pt idx="2080">
                  <c:v>42653</c:v>
                </c:pt>
                <c:pt idx="2081">
                  <c:v>42654</c:v>
                </c:pt>
                <c:pt idx="2082">
                  <c:v>42655</c:v>
                </c:pt>
                <c:pt idx="2083">
                  <c:v>42656</c:v>
                </c:pt>
                <c:pt idx="2084">
                  <c:v>42657</c:v>
                </c:pt>
                <c:pt idx="2085">
                  <c:v>42660</c:v>
                </c:pt>
                <c:pt idx="2086">
                  <c:v>42661</c:v>
                </c:pt>
                <c:pt idx="2087">
                  <c:v>42662</c:v>
                </c:pt>
                <c:pt idx="2088">
                  <c:v>42663</c:v>
                </c:pt>
                <c:pt idx="2089">
                  <c:v>42664</c:v>
                </c:pt>
                <c:pt idx="2090">
                  <c:v>42667</c:v>
                </c:pt>
                <c:pt idx="2091">
                  <c:v>42668</c:v>
                </c:pt>
                <c:pt idx="2092">
                  <c:v>42669</c:v>
                </c:pt>
                <c:pt idx="2093">
                  <c:v>42670</c:v>
                </c:pt>
                <c:pt idx="2094">
                  <c:v>42671</c:v>
                </c:pt>
                <c:pt idx="2095">
                  <c:v>42674</c:v>
                </c:pt>
                <c:pt idx="2096">
                  <c:v>42675</c:v>
                </c:pt>
                <c:pt idx="2097">
                  <c:v>42677</c:v>
                </c:pt>
                <c:pt idx="2098">
                  <c:v>42678</c:v>
                </c:pt>
                <c:pt idx="2099">
                  <c:v>42681</c:v>
                </c:pt>
                <c:pt idx="2100">
                  <c:v>42682</c:v>
                </c:pt>
                <c:pt idx="2101">
                  <c:v>42683</c:v>
                </c:pt>
                <c:pt idx="2102">
                  <c:v>42684</c:v>
                </c:pt>
                <c:pt idx="2103">
                  <c:v>42685</c:v>
                </c:pt>
                <c:pt idx="2104">
                  <c:v>42688</c:v>
                </c:pt>
                <c:pt idx="2105">
                  <c:v>42689</c:v>
                </c:pt>
                <c:pt idx="2106">
                  <c:v>42690</c:v>
                </c:pt>
                <c:pt idx="2107">
                  <c:v>42691</c:v>
                </c:pt>
                <c:pt idx="2108">
                  <c:v>42696</c:v>
                </c:pt>
                <c:pt idx="2109">
                  <c:v>42697</c:v>
                </c:pt>
                <c:pt idx="2110">
                  <c:v>42698</c:v>
                </c:pt>
                <c:pt idx="2111">
                  <c:v>42699</c:v>
                </c:pt>
                <c:pt idx="2112">
                  <c:v>42702</c:v>
                </c:pt>
                <c:pt idx="2113">
                  <c:v>42703</c:v>
                </c:pt>
                <c:pt idx="2114">
                  <c:v>42704</c:v>
                </c:pt>
                <c:pt idx="2115">
                  <c:v>42705</c:v>
                </c:pt>
                <c:pt idx="2116">
                  <c:v>42706</c:v>
                </c:pt>
                <c:pt idx="2117">
                  <c:v>42709</c:v>
                </c:pt>
                <c:pt idx="2118">
                  <c:v>42710</c:v>
                </c:pt>
                <c:pt idx="2119">
                  <c:v>42711</c:v>
                </c:pt>
                <c:pt idx="2120">
                  <c:v>42712</c:v>
                </c:pt>
                <c:pt idx="2121">
                  <c:v>42713</c:v>
                </c:pt>
                <c:pt idx="2122">
                  <c:v>42717</c:v>
                </c:pt>
                <c:pt idx="2123">
                  <c:v>42718</c:v>
                </c:pt>
                <c:pt idx="2124">
                  <c:v>42719</c:v>
                </c:pt>
                <c:pt idx="2125">
                  <c:v>42720</c:v>
                </c:pt>
                <c:pt idx="2126">
                  <c:v>42723</c:v>
                </c:pt>
                <c:pt idx="2127">
                  <c:v>42724</c:v>
                </c:pt>
                <c:pt idx="2128">
                  <c:v>42725</c:v>
                </c:pt>
                <c:pt idx="2129">
                  <c:v>42726</c:v>
                </c:pt>
                <c:pt idx="2130">
                  <c:v>42727</c:v>
                </c:pt>
                <c:pt idx="2131">
                  <c:v>42730</c:v>
                </c:pt>
                <c:pt idx="2132">
                  <c:v>42731</c:v>
                </c:pt>
                <c:pt idx="2133">
                  <c:v>42732</c:v>
                </c:pt>
                <c:pt idx="2134">
                  <c:v>42733</c:v>
                </c:pt>
                <c:pt idx="2135">
                  <c:v>42734</c:v>
                </c:pt>
                <c:pt idx="2136">
                  <c:v>42737</c:v>
                </c:pt>
                <c:pt idx="2137">
                  <c:v>42738</c:v>
                </c:pt>
                <c:pt idx="2138">
                  <c:v>42739</c:v>
                </c:pt>
                <c:pt idx="2139">
                  <c:v>42740</c:v>
                </c:pt>
                <c:pt idx="2140">
                  <c:v>42741</c:v>
                </c:pt>
                <c:pt idx="2141">
                  <c:v>42744</c:v>
                </c:pt>
                <c:pt idx="2142">
                  <c:v>42745</c:v>
                </c:pt>
                <c:pt idx="2143">
                  <c:v>42746</c:v>
                </c:pt>
                <c:pt idx="2144">
                  <c:v>42747</c:v>
                </c:pt>
                <c:pt idx="2145">
                  <c:v>42748</c:v>
                </c:pt>
                <c:pt idx="2146">
                  <c:v>42751</c:v>
                </c:pt>
                <c:pt idx="2147">
                  <c:v>42752</c:v>
                </c:pt>
                <c:pt idx="2148">
                  <c:v>42753</c:v>
                </c:pt>
                <c:pt idx="2149">
                  <c:v>42754</c:v>
                </c:pt>
                <c:pt idx="2150">
                  <c:v>42755</c:v>
                </c:pt>
                <c:pt idx="2151">
                  <c:v>42758</c:v>
                </c:pt>
                <c:pt idx="2152">
                  <c:v>42759</c:v>
                </c:pt>
                <c:pt idx="2153">
                  <c:v>42760</c:v>
                </c:pt>
                <c:pt idx="2154">
                  <c:v>42761</c:v>
                </c:pt>
                <c:pt idx="2155">
                  <c:v>42762</c:v>
                </c:pt>
                <c:pt idx="2156">
                  <c:v>42765</c:v>
                </c:pt>
                <c:pt idx="2157">
                  <c:v>42766</c:v>
                </c:pt>
                <c:pt idx="2158">
                  <c:v>42767</c:v>
                </c:pt>
                <c:pt idx="2159">
                  <c:v>42768</c:v>
                </c:pt>
                <c:pt idx="2160">
                  <c:v>42769</c:v>
                </c:pt>
                <c:pt idx="2161">
                  <c:v>42773</c:v>
                </c:pt>
                <c:pt idx="2162">
                  <c:v>42774</c:v>
                </c:pt>
                <c:pt idx="2163">
                  <c:v>42775</c:v>
                </c:pt>
                <c:pt idx="2164">
                  <c:v>42776</c:v>
                </c:pt>
                <c:pt idx="2165">
                  <c:v>42779</c:v>
                </c:pt>
                <c:pt idx="2166">
                  <c:v>42780</c:v>
                </c:pt>
                <c:pt idx="2167">
                  <c:v>42781</c:v>
                </c:pt>
                <c:pt idx="2168">
                  <c:v>42782</c:v>
                </c:pt>
                <c:pt idx="2169">
                  <c:v>42783</c:v>
                </c:pt>
                <c:pt idx="2170">
                  <c:v>42786</c:v>
                </c:pt>
                <c:pt idx="2171">
                  <c:v>42787</c:v>
                </c:pt>
                <c:pt idx="2172">
                  <c:v>42788</c:v>
                </c:pt>
                <c:pt idx="2173">
                  <c:v>42789</c:v>
                </c:pt>
                <c:pt idx="2174">
                  <c:v>42790</c:v>
                </c:pt>
                <c:pt idx="2175">
                  <c:v>42793</c:v>
                </c:pt>
                <c:pt idx="2176">
                  <c:v>42794</c:v>
                </c:pt>
                <c:pt idx="2177">
                  <c:v>42795</c:v>
                </c:pt>
                <c:pt idx="2178">
                  <c:v>42796</c:v>
                </c:pt>
                <c:pt idx="2179">
                  <c:v>42797</c:v>
                </c:pt>
                <c:pt idx="2180">
                  <c:v>42800</c:v>
                </c:pt>
                <c:pt idx="2181">
                  <c:v>42801</c:v>
                </c:pt>
                <c:pt idx="2182">
                  <c:v>42802</c:v>
                </c:pt>
                <c:pt idx="2183">
                  <c:v>42803</c:v>
                </c:pt>
                <c:pt idx="2184">
                  <c:v>42804</c:v>
                </c:pt>
                <c:pt idx="2185">
                  <c:v>42807</c:v>
                </c:pt>
                <c:pt idx="2186">
                  <c:v>42808</c:v>
                </c:pt>
                <c:pt idx="2187">
                  <c:v>42809</c:v>
                </c:pt>
                <c:pt idx="2188">
                  <c:v>42810</c:v>
                </c:pt>
                <c:pt idx="2189">
                  <c:v>42811</c:v>
                </c:pt>
                <c:pt idx="2190">
                  <c:v>42815</c:v>
                </c:pt>
                <c:pt idx="2191">
                  <c:v>42816</c:v>
                </c:pt>
                <c:pt idx="2192">
                  <c:v>42817</c:v>
                </c:pt>
                <c:pt idx="2193">
                  <c:v>42818</c:v>
                </c:pt>
                <c:pt idx="2194">
                  <c:v>42821</c:v>
                </c:pt>
                <c:pt idx="2195">
                  <c:v>42822</c:v>
                </c:pt>
                <c:pt idx="2196">
                  <c:v>42823</c:v>
                </c:pt>
                <c:pt idx="2197">
                  <c:v>42824</c:v>
                </c:pt>
                <c:pt idx="2198">
                  <c:v>42825</c:v>
                </c:pt>
                <c:pt idx="2199">
                  <c:v>42828</c:v>
                </c:pt>
                <c:pt idx="2200">
                  <c:v>42829</c:v>
                </c:pt>
                <c:pt idx="2201">
                  <c:v>42830</c:v>
                </c:pt>
                <c:pt idx="2202">
                  <c:v>42831</c:v>
                </c:pt>
                <c:pt idx="2203">
                  <c:v>42832</c:v>
                </c:pt>
                <c:pt idx="2204">
                  <c:v>42835</c:v>
                </c:pt>
                <c:pt idx="2205">
                  <c:v>42836</c:v>
                </c:pt>
                <c:pt idx="2206">
                  <c:v>42837</c:v>
                </c:pt>
                <c:pt idx="2207">
                  <c:v>42842</c:v>
                </c:pt>
                <c:pt idx="2208">
                  <c:v>42843</c:v>
                </c:pt>
                <c:pt idx="2209">
                  <c:v>42844</c:v>
                </c:pt>
                <c:pt idx="2210">
                  <c:v>42845</c:v>
                </c:pt>
                <c:pt idx="2211">
                  <c:v>42846</c:v>
                </c:pt>
                <c:pt idx="2212">
                  <c:v>42849</c:v>
                </c:pt>
                <c:pt idx="2213">
                  <c:v>42850</c:v>
                </c:pt>
                <c:pt idx="2214">
                  <c:v>42851</c:v>
                </c:pt>
                <c:pt idx="2215">
                  <c:v>42852</c:v>
                </c:pt>
                <c:pt idx="2216">
                  <c:v>42853</c:v>
                </c:pt>
              </c:numCache>
            </c:numRef>
          </c:cat>
          <c:val>
            <c:numRef>
              <c:f>Indices!$D$2:$D$2218</c:f>
              <c:numCache>
                <c:formatCode>General</c:formatCode>
                <c:ptCount val="2217"/>
                <c:pt idx="338">
                  <c:v>100</c:v>
                </c:pt>
                <c:pt idx="339">
                  <c:v>100</c:v>
                </c:pt>
                <c:pt idx="340">
                  <c:v>100</c:v>
                </c:pt>
                <c:pt idx="341">
                  <c:v>100</c:v>
                </c:pt>
                <c:pt idx="342">
                  <c:v>100</c:v>
                </c:pt>
                <c:pt idx="343">
                  <c:v>100</c:v>
                </c:pt>
                <c:pt idx="344">
                  <c:v>100</c:v>
                </c:pt>
                <c:pt idx="345">
                  <c:v>100</c:v>
                </c:pt>
                <c:pt idx="346">
                  <c:v>100</c:v>
                </c:pt>
                <c:pt idx="347">
                  <c:v>100</c:v>
                </c:pt>
                <c:pt idx="348">
                  <c:v>100</c:v>
                </c:pt>
                <c:pt idx="349">
                  <c:v>100</c:v>
                </c:pt>
                <c:pt idx="350">
                  <c:v>100</c:v>
                </c:pt>
                <c:pt idx="351">
                  <c:v>100</c:v>
                </c:pt>
                <c:pt idx="352">
                  <c:v>100</c:v>
                </c:pt>
                <c:pt idx="353">
                  <c:v>100</c:v>
                </c:pt>
                <c:pt idx="354">
                  <c:v>100</c:v>
                </c:pt>
                <c:pt idx="355">
                  <c:v>100</c:v>
                </c:pt>
                <c:pt idx="356">
                  <c:v>100</c:v>
                </c:pt>
                <c:pt idx="357">
                  <c:v>100</c:v>
                </c:pt>
                <c:pt idx="358">
                  <c:v>100</c:v>
                </c:pt>
                <c:pt idx="359">
                  <c:v>100</c:v>
                </c:pt>
                <c:pt idx="360">
                  <c:v>100</c:v>
                </c:pt>
                <c:pt idx="361">
                  <c:v>100</c:v>
                </c:pt>
                <c:pt idx="362">
                  <c:v>100</c:v>
                </c:pt>
                <c:pt idx="363">
                  <c:v>100</c:v>
                </c:pt>
                <c:pt idx="364">
                  <c:v>100</c:v>
                </c:pt>
                <c:pt idx="365">
                  <c:v>100</c:v>
                </c:pt>
                <c:pt idx="366">
                  <c:v>100</c:v>
                </c:pt>
                <c:pt idx="367">
                  <c:v>100</c:v>
                </c:pt>
                <c:pt idx="368">
                  <c:v>100</c:v>
                </c:pt>
                <c:pt idx="369">
                  <c:v>100</c:v>
                </c:pt>
                <c:pt idx="370">
                  <c:v>100</c:v>
                </c:pt>
                <c:pt idx="371">
                  <c:v>100</c:v>
                </c:pt>
                <c:pt idx="372">
                  <c:v>100</c:v>
                </c:pt>
                <c:pt idx="373">
                  <c:v>100</c:v>
                </c:pt>
                <c:pt idx="374">
                  <c:v>100</c:v>
                </c:pt>
                <c:pt idx="375">
                  <c:v>100</c:v>
                </c:pt>
                <c:pt idx="376">
                  <c:v>100</c:v>
                </c:pt>
                <c:pt idx="377">
                  <c:v>100</c:v>
                </c:pt>
                <c:pt idx="378">
                  <c:v>100</c:v>
                </c:pt>
                <c:pt idx="379">
                  <c:v>100</c:v>
                </c:pt>
                <c:pt idx="380">
                  <c:v>100</c:v>
                </c:pt>
                <c:pt idx="381">
                  <c:v>100</c:v>
                </c:pt>
                <c:pt idx="382">
                  <c:v>100</c:v>
                </c:pt>
                <c:pt idx="383">
                  <c:v>100</c:v>
                </c:pt>
                <c:pt idx="384">
                  <c:v>100</c:v>
                </c:pt>
                <c:pt idx="385">
                  <c:v>100</c:v>
                </c:pt>
                <c:pt idx="386">
                  <c:v>100</c:v>
                </c:pt>
                <c:pt idx="387">
                  <c:v>100</c:v>
                </c:pt>
                <c:pt idx="388">
                  <c:v>100</c:v>
                </c:pt>
                <c:pt idx="389">
                  <c:v>100</c:v>
                </c:pt>
                <c:pt idx="390">
                  <c:v>100</c:v>
                </c:pt>
                <c:pt idx="391">
                  <c:v>100</c:v>
                </c:pt>
                <c:pt idx="392">
                  <c:v>100</c:v>
                </c:pt>
                <c:pt idx="393">
                  <c:v>100</c:v>
                </c:pt>
                <c:pt idx="394">
                  <c:v>100</c:v>
                </c:pt>
                <c:pt idx="395">
                  <c:v>100</c:v>
                </c:pt>
                <c:pt idx="396">
                  <c:v>100</c:v>
                </c:pt>
                <c:pt idx="397">
                  <c:v>100</c:v>
                </c:pt>
                <c:pt idx="398">
                  <c:v>100</c:v>
                </c:pt>
                <c:pt idx="399">
                  <c:v>100</c:v>
                </c:pt>
                <c:pt idx="400">
                  <c:v>100</c:v>
                </c:pt>
                <c:pt idx="401">
                  <c:v>100</c:v>
                </c:pt>
                <c:pt idx="402">
                  <c:v>100</c:v>
                </c:pt>
                <c:pt idx="403">
                  <c:v>100</c:v>
                </c:pt>
                <c:pt idx="404">
                  <c:v>100</c:v>
                </c:pt>
                <c:pt idx="405">
                  <c:v>100</c:v>
                </c:pt>
                <c:pt idx="406">
                  <c:v>100</c:v>
                </c:pt>
                <c:pt idx="407">
                  <c:v>100</c:v>
                </c:pt>
                <c:pt idx="408">
                  <c:v>100</c:v>
                </c:pt>
                <c:pt idx="409">
                  <c:v>100</c:v>
                </c:pt>
                <c:pt idx="410">
                  <c:v>100</c:v>
                </c:pt>
                <c:pt idx="411">
                  <c:v>100</c:v>
                </c:pt>
                <c:pt idx="412">
                  <c:v>100</c:v>
                </c:pt>
                <c:pt idx="413">
                  <c:v>100</c:v>
                </c:pt>
                <c:pt idx="414">
                  <c:v>100</c:v>
                </c:pt>
                <c:pt idx="415">
                  <c:v>100</c:v>
                </c:pt>
                <c:pt idx="416">
                  <c:v>100</c:v>
                </c:pt>
                <c:pt idx="417">
                  <c:v>100</c:v>
                </c:pt>
                <c:pt idx="418">
                  <c:v>100</c:v>
                </c:pt>
                <c:pt idx="419">
                  <c:v>100</c:v>
                </c:pt>
                <c:pt idx="420">
                  <c:v>100</c:v>
                </c:pt>
                <c:pt idx="421">
                  <c:v>100</c:v>
                </c:pt>
                <c:pt idx="422">
                  <c:v>100</c:v>
                </c:pt>
                <c:pt idx="423">
                  <c:v>100</c:v>
                </c:pt>
                <c:pt idx="424">
                  <c:v>100</c:v>
                </c:pt>
                <c:pt idx="425">
                  <c:v>100</c:v>
                </c:pt>
                <c:pt idx="426">
                  <c:v>100</c:v>
                </c:pt>
                <c:pt idx="427">
                  <c:v>100</c:v>
                </c:pt>
                <c:pt idx="428">
                  <c:v>100</c:v>
                </c:pt>
                <c:pt idx="429">
                  <c:v>100</c:v>
                </c:pt>
                <c:pt idx="430">
                  <c:v>100</c:v>
                </c:pt>
                <c:pt idx="431">
                  <c:v>100</c:v>
                </c:pt>
                <c:pt idx="432">
                  <c:v>100</c:v>
                </c:pt>
                <c:pt idx="433">
                  <c:v>100</c:v>
                </c:pt>
                <c:pt idx="434">
                  <c:v>100</c:v>
                </c:pt>
                <c:pt idx="435">
                  <c:v>100</c:v>
                </c:pt>
                <c:pt idx="436">
                  <c:v>100</c:v>
                </c:pt>
                <c:pt idx="437">
                  <c:v>100</c:v>
                </c:pt>
                <c:pt idx="438">
                  <c:v>100</c:v>
                </c:pt>
                <c:pt idx="439">
                  <c:v>100</c:v>
                </c:pt>
                <c:pt idx="440">
                  <c:v>100</c:v>
                </c:pt>
                <c:pt idx="441">
                  <c:v>100</c:v>
                </c:pt>
                <c:pt idx="442">
                  <c:v>100</c:v>
                </c:pt>
                <c:pt idx="443">
                  <c:v>100</c:v>
                </c:pt>
                <c:pt idx="444">
                  <c:v>100</c:v>
                </c:pt>
                <c:pt idx="445">
                  <c:v>100</c:v>
                </c:pt>
                <c:pt idx="446">
                  <c:v>100</c:v>
                </c:pt>
                <c:pt idx="447">
                  <c:v>100</c:v>
                </c:pt>
                <c:pt idx="448">
                  <c:v>100</c:v>
                </c:pt>
                <c:pt idx="449">
                  <c:v>100</c:v>
                </c:pt>
                <c:pt idx="450">
                  <c:v>100</c:v>
                </c:pt>
                <c:pt idx="451">
                  <c:v>100</c:v>
                </c:pt>
                <c:pt idx="452">
                  <c:v>100</c:v>
                </c:pt>
                <c:pt idx="453">
                  <c:v>100</c:v>
                </c:pt>
                <c:pt idx="454">
                  <c:v>100</c:v>
                </c:pt>
                <c:pt idx="455">
                  <c:v>100</c:v>
                </c:pt>
                <c:pt idx="456">
                  <c:v>100</c:v>
                </c:pt>
                <c:pt idx="457">
                  <c:v>100</c:v>
                </c:pt>
                <c:pt idx="458">
                  <c:v>100</c:v>
                </c:pt>
                <c:pt idx="459">
                  <c:v>100</c:v>
                </c:pt>
                <c:pt idx="460">
                  <c:v>100</c:v>
                </c:pt>
                <c:pt idx="461">
                  <c:v>100</c:v>
                </c:pt>
                <c:pt idx="462">
                  <c:v>100</c:v>
                </c:pt>
                <c:pt idx="463">
                  <c:v>100</c:v>
                </c:pt>
                <c:pt idx="464">
                  <c:v>100</c:v>
                </c:pt>
                <c:pt idx="465">
                  <c:v>100</c:v>
                </c:pt>
                <c:pt idx="466">
                  <c:v>100</c:v>
                </c:pt>
                <c:pt idx="467">
                  <c:v>100</c:v>
                </c:pt>
                <c:pt idx="468">
                  <c:v>100</c:v>
                </c:pt>
                <c:pt idx="469">
                  <c:v>100</c:v>
                </c:pt>
                <c:pt idx="470">
                  <c:v>100</c:v>
                </c:pt>
                <c:pt idx="471">
                  <c:v>100</c:v>
                </c:pt>
                <c:pt idx="472">
                  <c:v>100</c:v>
                </c:pt>
                <c:pt idx="473">
                  <c:v>100</c:v>
                </c:pt>
                <c:pt idx="474">
                  <c:v>100</c:v>
                </c:pt>
                <c:pt idx="475">
                  <c:v>100</c:v>
                </c:pt>
                <c:pt idx="476">
                  <c:v>100</c:v>
                </c:pt>
                <c:pt idx="477">
                  <c:v>100</c:v>
                </c:pt>
                <c:pt idx="478">
                  <c:v>100</c:v>
                </c:pt>
                <c:pt idx="479">
                  <c:v>100</c:v>
                </c:pt>
                <c:pt idx="480">
                  <c:v>100</c:v>
                </c:pt>
                <c:pt idx="481">
                  <c:v>100</c:v>
                </c:pt>
                <c:pt idx="482">
                  <c:v>100</c:v>
                </c:pt>
                <c:pt idx="483">
                  <c:v>100</c:v>
                </c:pt>
                <c:pt idx="484">
                  <c:v>100</c:v>
                </c:pt>
                <c:pt idx="485">
                  <c:v>100</c:v>
                </c:pt>
                <c:pt idx="486">
                  <c:v>100</c:v>
                </c:pt>
                <c:pt idx="487">
                  <c:v>100</c:v>
                </c:pt>
                <c:pt idx="488">
                  <c:v>100</c:v>
                </c:pt>
                <c:pt idx="489">
                  <c:v>100</c:v>
                </c:pt>
                <c:pt idx="490">
                  <c:v>100</c:v>
                </c:pt>
                <c:pt idx="491">
                  <c:v>100</c:v>
                </c:pt>
                <c:pt idx="492">
                  <c:v>100</c:v>
                </c:pt>
                <c:pt idx="493">
                  <c:v>100</c:v>
                </c:pt>
                <c:pt idx="494">
                  <c:v>100</c:v>
                </c:pt>
                <c:pt idx="495">
                  <c:v>100</c:v>
                </c:pt>
                <c:pt idx="496">
                  <c:v>100</c:v>
                </c:pt>
                <c:pt idx="497">
                  <c:v>100</c:v>
                </c:pt>
                <c:pt idx="498">
                  <c:v>100</c:v>
                </c:pt>
                <c:pt idx="499">
                  <c:v>100</c:v>
                </c:pt>
                <c:pt idx="500">
                  <c:v>100</c:v>
                </c:pt>
                <c:pt idx="501">
                  <c:v>100</c:v>
                </c:pt>
                <c:pt idx="502">
                  <c:v>100</c:v>
                </c:pt>
                <c:pt idx="503">
                  <c:v>100</c:v>
                </c:pt>
                <c:pt idx="504">
                  <c:v>100</c:v>
                </c:pt>
                <c:pt idx="505">
                  <c:v>100</c:v>
                </c:pt>
                <c:pt idx="506">
                  <c:v>100</c:v>
                </c:pt>
                <c:pt idx="507">
                  <c:v>100</c:v>
                </c:pt>
                <c:pt idx="508">
                  <c:v>100</c:v>
                </c:pt>
                <c:pt idx="509">
                  <c:v>100</c:v>
                </c:pt>
                <c:pt idx="510">
                  <c:v>100</c:v>
                </c:pt>
                <c:pt idx="511">
                  <c:v>100</c:v>
                </c:pt>
                <c:pt idx="512">
                  <c:v>100</c:v>
                </c:pt>
                <c:pt idx="513">
                  <c:v>100</c:v>
                </c:pt>
                <c:pt idx="514">
                  <c:v>100</c:v>
                </c:pt>
                <c:pt idx="515">
                  <c:v>100</c:v>
                </c:pt>
                <c:pt idx="516">
                  <c:v>100</c:v>
                </c:pt>
                <c:pt idx="517">
                  <c:v>100</c:v>
                </c:pt>
                <c:pt idx="518">
                  <c:v>100</c:v>
                </c:pt>
                <c:pt idx="519">
                  <c:v>100</c:v>
                </c:pt>
                <c:pt idx="520">
                  <c:v>100</c:v>
                </c:pt>
                <c:pt idx="521">
                  <c:v>100</c:v>
                </c:pt>
                <c:pt idx="522">
                  <c:v>100</c:v>
                </c:pt>
                <c:pt idx="523">
                  <c:v>100</c:v>
                </c:pt>
                <c:pt idx="524">
                  <c:v>100</c:v>
                </c:pt>
                <c:pt idx="525">
                  <c:v>100</c:v>
                </c:pt>
                <c:pt idx="526">
                  <c:v>100</c:v>
                </c:pt>
                <c:pt idx="527">
                  <c:v>100</c:v>
                </c:pt>
                <c:pt idx="528">
                  <c:v>100</c:v>
                </c:pt>
                <c:pt idx="529">
                  <c:v>100</c:v>
                </c:pt>
                <c:pt idx="530">
                  <c:v>100</c:v>
                </c:pt>
                <c:pt idx="531">
                  <c:v>100</c:v>
                </c:pt>
                <c:pt idx="532">
                  <c:v>100.67804327529501</c:v>
                </c:pt>
                <c:pt idx="533">
                  <c:v>100.69144854539336</c:v>
                </c:pt>
                <c:pt idx="534">
                  <c:v>100.73144854539335</c:v>
                </c:pt>
                <c:pt idx="535">
                  <c:v>100.74144854539335</c:v>
                </c:pt>
                <c:pt idx="536">
                  <c:v>100.75804327529501</c:v>
                </c:pt>
                <c:pt idx="537">
                  <c:v>100.768043275295</c:v>
                </c:pt>
                <c:pt idx="538">
                  <c:v>100.818043275295</c:v>
                </c:pt>
                <c:pt idx="539">
                  <c:v>100.86804327529502</c:v>
                </c:pt>
                <c:pt idx="540">
                  <c:v>100.90804327529501</c:v>
                </c:pt>
                <c:pt idx="541">
                  <c:v>100.91804327529501</c:v>
                </c:pt>
                <c:pt idx="542">
                  <c:v>100.93154677662095</c:v>
                </c:pt>
                <c:pt idx="543">
                  <c:v>100.98753688117461</c:v>
                </c:pt>
                <c:pt idx="544">
                  <c:v>100.99761015924128</c:v>
                </c:pt>
                <c:pt idx="545">
                  <c:v>101.02681065285421</c:v>
                </c:pt>
                <c:pt idx="546">
                  <c:v>101.05306563121101</c:v>
                </c:pt>
                <c:pt idx="547">
                  <c:v>101.06978196408507</c:v>
                </c:pt>
                <c:pt idx="548">
                  <c:v>101.10343202154432</c:v>
                </c:pt>
                <c:pt idx="549">
                  <c:v>101.14270579322395</c:v>
                </c:pt>
                <c:pt idx="550">
                  <c:v>101.1719062868369</c:v>
                </c:pt>
                <c:pt idx="551">
                  <c:v>101.20748251896528</c:v>
                </c:pt>
                <c:pt idx="552">
                  <c:v>101.23325278931894</c:v>
                </c:pt>
                <c:pt idx="553">
                  <c:v>101.28972760187571</c:v>
                </c:pt>
                <c:pt idx="554">
                  <c:v>101.33462508777566</c:v>
                </c:pt>
                <c:pt idx="555">
                  <c:v>101.39570427396576</c:v>
                </c:pt>
                <c:pt idx="556">
                  <c:v>101.47232564265587</c:v>
                </c:pt>
                <c:pt idx="557">
                  <c:v>101.49541771404533</c:v>
                </c:pt>
                <c:pt idx="558">
                  <c:v>101.54079990794843</c:v>
                </c:pt>
                <c:pt idx="559">
                  <c:v>101.56657017830209</c:v>
                </c:pt>
                <c:pt idx="560">
                  <c:v>101.580073679628</c:v>
                </c:pt>
                <c:pt idx="561">
                  <c:v>101.61693656863537</c:v>
                </c:pt>
                <c:pt idx="562">
                  <c:v>101.6304400699613</c:v>
                </c:pt>
                <c:pt idx="563">
                  <c:v>101.64051334802795</c:v>
                </c:pt>
                <c:pt idx="564">
                  <c:v>101.65722968090198</c:v>
                </c:pt>
                <c:pt idx="565">
                  <c:v>101.66730295896866</c:v>
                </c:pt>
                <c:pt idx="566">
                  <c:v>101.70759607123532</c:v>
                </c:pt>
                <c:pt idx="567">
                  <c:v>101.71766934930197</c:v>
                </c:pt>
                <c:pt idx="568">
                  <c:v>101.73117285062791</c:v>
                </c:pt>
                <c:pt idx="569">
                  <c:v>101.74124612869457</c:v>
                </c:pt>
                <c:pt idx="570">
                  <c:v>101.75796246156862</c:v>
                </c:pt>
                <c:pt idx="571">
                  <c:v>101.79455803428404</c:v>
                </c:pt>
                <c:pt idx="572">
                  <c:v>101.80463131235069</c:v>
                </c:pt>
                <c:pt idx="573">
                  <c:v>101.81840212996858</c:v>
                </c:pt>
                <c:pt idx="574">
                  <c:v>101.83190563129449</c:v>
                </c:pt>
                <c:pt idx="575">
                  <c:v>101.84197890936116</c:v>
                </c:pt>
                <c:pt idx="576">
                  <c:v>101.88227202162781</c:v>
                </c:pt>
                <c:pt idx="577">
                  <c:v>101.89234529969447</c:v>
                </c:pt>
                <c:pt idx="578">
                  <c:v>101.9053640930173</c:v>
                </c:pt>
                <c:pt idx="579">
                  <c:v>101.91543737108395</c:v>
                </c:pt>
                <c:pt idx="580">
                  <c:v>101.9289408724099</c:v>
                </c:pt>
                <c:pt idx="581">
                  <c:v>101.96580376141726</c:v>
                </c:pt>
                <c:pt idx="582">
                  <c:v>101.97587703948392</c:v>
                </c:pt>
                <c:pt idx="583">
                  <c:v>101.53987598720281</c:v>
                </c:pt>
                <c:pt idx="584">
                  <c:v>101.55002439476215</c:v>
                </c:pt>
                <c:pt idx="585">
                  <c:v>101.56245261568738</c:v>
                </c:pt>
                <c:pt idx="586">
                  <c:v>101.60304624592473</c:v>
                </c:pt>
                <c:pt idx="587">
                  <c:v>101.62599803586252</c:v>
                </c:pt>
                <c:pt idx="588">
                  <c:v>101.64136006279618</c:v>
                </c:pt>
                <c:pt idx="589">
                  <c:v>101.64136006279618</c:v>
                </c:pt>
                <c:pt idx="590">
                  <c:v>101.64136006279618</c:v>
                </c:pt>
                <c:pt idx="591">
                  <c:v>101.64136006279618</c:v>
                </c:pt>
                <c:pt idx="592">
                  <c:v>101.64136006279618</c:v>
                </c:pt>
                <c:pt idx="593">
                  <c:v>101.64136006279618</c:v>
                </c:pt>
                <c:pt idx="594">
                  <c:v>101.64136006279618</c:v>
                </c:pt>
                <c:pt idx="595">
                  <c:v>101.64136006279618</c:v>
                </c:pt>
                <c:pt idx="596">
                  <c:v>101.64136006279618</c:v>
                </c:pt>
                <c:pt idx="597">
                  <c:v>101.40723173867441</c:v>
                </c:pt>
                <c:pt idx="598">
                  <c:v>103.17837295666929</c:v>
                </c:pt>
                <c:pt idx="599">
                  <c:v>103.17115835511841</c:v>
                </c:pt>
                <c:pt idx="600">
                  <c:v>103.17637197449274</c:v>
                </c:pt>
                <c:pt idx="601">
                  <c:v>103.17865178785861</c:v>
                </c:pt>
                <c:pt idx="602">
                  <c:v>103.20937584172596</c:v>
                </c:pt>
                <c:pt idx="603">
                  <c:v>103.20178607872184</c:v>
                </c:pt>
                <c:pt idx="604">
                  <c:v>103.20699969809617</c:v>
                </c:pt>
                <c:pt idx="605">
                  <c:v>103.2122133174705</c:v>
                </c:pt>
                <c:pt idx="606">
                  <c:v>103.21742693684486</c:v>
                </c:pt>
                <c:pt idx="607">
                  <c:v>103.24293737133785</c:v>
                </c:pt>
                <c:pt idx="608">
                  <c:v>103.23800258315283</c:v>
                </c:pt>
                <c:pt idx="609">
                  <c:v>103.24321620252717</c:v>
                </c:pt>
                <c:pt idx="610">
                  <c:v>103.24842982190152</c:v>
                </c:pt>
                <c:pt idx="611">
                  <c:v>103.25592325464173</c:v>
                </c:pt>
                <c:pt idx="612">
                  <c:v>103.28143368913474</c:v>
                </c:pt>
                <c:pt idx="613">
                  <c:v>103.26141570520542</c:v>
                </c:pt>
                <c:pt idx="614">
                  <c:v>103.27677773213908</c:v>
                </c:pt>
                <c:pt idx="615">
                  <c:v>103.2842711648793</c:v>
                </c:pt>
                <c:pt idx="616">
                  <c:v>103.28948478425363</c:v>
                </c:pt>
                <c:pt idx="617">
                  <c:v>103.31499521874665</c:v>
                </c:pt>
                <c:pt idx="618">
                  <c:v>103.31006043056166</c:v>
                </c:pt>
                <c:pt idx="619">
                  <c:v>103.31527404993601</c:v>
                </c:pt>
                <c:pt idx="620">
                  <c:v>103.32048766931035</c:v>
                </c:pt>
                <c:pt idx="621">
                  <c:v>103.32048766931035</c:v>
                </c:pt>
                <c:pt idx="622">
                  <c:v>103.35349153654356</c:v>
                </c:pt>
                <c:pt idx="623">
                  <c:v>103.34362196017355</c:v>
                </c:pt>
                <c:pt idx="624">
                  <c:v>103.34883557954788</c:v>
                </c:pt>
                <c:pt idx="625">
                  <c:v>103.35111539291377</c:v>
                </c:pt>
                <c:pt idx="626">
                  <c:v>103.35632901228809</c:v>
                </c:pt>
                <c:pt idx="627">
                  <c:v>103.3818394467811</c:v>
                </c:pt>
                <c:pt idx="628">
                  <c:v>103.3769046585961</c:v>
                </c:pt>
                <c:pt idx="629">
                  <c:v>103.38211827797043</c:v>
                </c:pt>
                <c:pt idx="630">
                  <c:v>103.38733189734477</c:v>
                </c:pt>
                <c:pt idx="631">
                  <c:v>103.39254551671911</c:v>
                </c:pt>
                <c:pt idx="632">
                  <c:v>103.41805595121212</c:v>
                </c:pt>
                <c:pt idx="633">
                  <c:v>103.41046618820799</c:v>
                </c:pt>
                <c:pt idx="634">
                  <c:v>103.41567980758235</c:v>
                </c:pt>
                <c:pt idx="635">
                  <c:v>103.42089342695667</c:v>
                </c:pt>
                <c:pt idx="636">
                  <c:v>103.42838685969689</c:v>
                </c:pt>
                <c:pt idx="637">
                  <c:v>103.4538972941899</c:v>
                </c:pt>
                <c:pt idx="638">
                  <c:v>103.44402771781989</c:v>
                </c:pt>
                <c:pt idx="639">
                  <c:v>103.45189631201333</c:v>
                </c:pt>
                <c:pt idx="640">
                  <c:v>103.45938974475355</c:v>
                </c:pt>
                <c:pt idx="641">
                  <c:v>103.45938974475355</c:v>
                </c:pt>
                <c:pt idx="642">
                  <c:v>103.4901137986209</c:v>
                </c:pt>
                <c:pt idx="643">
                  <c:v>103.48252403561678</c:v>
                </c:pt>
                <c:pt idx="644">
                  <c:v>103.48773765499111</c:v>
                </c:pt>
                <c:pt idx="645">
                  <c:v>103.48773765499111</c:v>
                </c:pt>
                <c:pt idx="646">
                  <c:v>103.48773765499111</c:v>
                </c:pt>
                <c:pt idx="647">
                  <c:v>103.52074152222433</c:v>
                </c:pt>
                <c:pt idx="648">
                  <c:v>103.51087194585433</c:v>
                </c:pt>
                <c:pt idx="649">
                  <c:v>103.51608556522866</c:v>
                </c:pt>
                <c:pt idx="650">
                  <c:v>103.52395415942213</c:v>
                </c:pt>
                <c:pt idx="651">
                  <c:v>103.53144759216232</c:v>
                </c:pt>
                <c:pt idx="652">
                  <c:v>103.56710643421468</c:v>
                </c:pt>
                <c:pt idx="653">
                  <c:v>103.55458188302555</c:v>
                </c:pt>
                <c:pt idx="654">
                  <c:v>103.55979550239989</c:v>
                </c:pt>
                <c:pt idx="655">
                  <c:v>103.56500912177424</c:v>
                </c:pt>
                <c:pt idx="656">
                  <c:v>103.59051955626725</c:v>
                </c:pt>
                <c:pt idx="657">
                  <c:v>103.58292979326313</c:v>
                </c:pt>
                <c:pt idx="658">
                  <c:v>103.58814341263746</c:v>
                </c:pt>
                <c:pt idx="659">
                  <c:v>103.59335703201182</c:v>
                </c:pt>
                <c:pt idx="660">
                  <c:v>103.59601200683095</c:v>
                </c:pt>
                <c:pt idx="661">
                  <c:v>103.62901587406417</c:v>
                </c:pt>
                <c:pt idx="662">
                  <c:v>103.61914629769416</c:v>
                </c:pt>
                <c:pt idx="663">
                  <c:v>103.62435991706849</c:v>
                </c:pt>
                <c:pt idx="664">
                  <c:v>103.62663973043438</c:v>
                </c:pt>
                <c:pt idx="665">
                  <c:v>103.63185334980869</c:v>
                </c:pt>
                <c:pt idx="666">
                  <c:v>103.65736378430172</c:v>
                </c:pt>
                <c:pt idx="667">
                  <c:v>103.64749420793171</c:v>
                </c:pt>
                <c:pt idx="668">
                  <c:v>103.65498764067192</c:v>
                </c:pt>
                <c:pt idx="669">
                  <c:v>103.66020126004625</c:v>
                </c:pt>
                <c:pt idx="670">
                  <c:v>103.66541487942058</c:v>
                </c:pt>
                <c:pt idx="671">
                  <c:v>103.69092531391357</c:v>
                </c:pt>
                <c:pt idx="672">
                  <c:v>103.68599052572858</c:v>
                </c:pt>
                <c:pt idx="673">
                  <c:v>103.69120414510292</c:v>
                </c:pt>
                <c:pt idx="674">
                  <c:v>103.69641776447726</c:v>
                </c:pt>
                <c:pt idx="675">
                  <c:v>103.70163138385161</c:v>
                </c:pt>
                <c:pt idx="676">
                  <c:v>103.72942163171048</c:v>
                </c:pt>
                <c:pt idx="677">
                  <c:v>103.71955205534047</c:v>
                </c:pt>
                <c:pt idx="678">
                  <c:v>103.7247656747148</c:v>
                </c:pt>
                <c:pt idx="679">
                  <c:v>103.75971766941923</c:v>
                </c:pt>
                <c:pt idx="680">
                  <c:v>103.76785786717551</c:v>
                </c:pt>
                <c:pt idx="681">
                  <c:v>103.15842715272774</c:v>
                </c:pt>
                <c:pt idx="682">
                  <c:v>103.14898777600081</c:v>
                </c:pt>
                <c:pt idx="683">
                  <c:v>103.15131790898111</c:v>
                </c:pt>
                <c:pt idx="684">
                  <c:v>103.15335715894152</c:v>
                </c:pt>
                <c:pt idx="685">
                  <c:v>103.17033010865424</c:v>
                </c:pt>
                <c:pt idx="686">
                  <c:v>103.1647169408231</c:v>
                </c:pt>
                <c:pt idx="687">
                  <c:v>103.1670470738034</c:v>
                </c:pt>
                <c:pt idx="688">
                  <c:v>103.16937720678368</c:v>
                </c:pt>
                <c:pt idx="689">
                  <c:v>103.17347500270193</c:v>
                </c:pt>
                <c:pt idx="690">
                  <c:v>103.18838940645685</c:v>
                </c:pt>
                <c:pt idx="691">
                  <c:v>103.18483478458353</c:v>
                </c:pt>
                <c:pt idx="692">
                  <c:v>103.20416520230779</c:v>
                </c:pt>
                <c:pt idx="693">
                  <c:v>103.20812839360778</c:v>
                </c:pt>
                <c:pt idx="694">
                  <c:v>103.2123717642713</c:v>
                </c:pt>
                <c:pt idx="695">
                  <c:v>103.23844711708448</c:v>
                </c:pt>
                <c:pt idx="696">
                  <c:v>103.22727374312524</c:v>
                </c:pt>
                <c:pt idx="697">
                  <c:v>103.22820675697962</c:v>
                </c:pt>
                <c:pt idx="698">
                  <c:v>103.23118960879304</c:v>
                </c:pt>
                <c:pt idx="699">
                  <c:v>103.2382160681391</c:v>
                </c:pt>
                <c:pt idx="700">
                  <c:v>103.2608896186042</c:v>
                </c:pt>
                <c:pt idx="701">
                  <c:v>103.25284936907182</c:v>
                </c:pt>
                <c:pt idx="702">
                  <c:v>103.25795286085346</c:v>
                </c:pt>
                <c:pt idx="703">
                  <c:v>103.30516563483236</c:v>
                </c:pt>
                <c:pt idx="704">
                  <c:v>103.28176682935177</c:v>
                </c:pt>
                <c:pt idx="705">
                  <c:v>103.28268607915396</c:v>
                </c:pt>
                <c:pt idx="706">
                  <c:v>103.28642709531235</c:v>
                </c:pt>
                <c:pt idx="707">
                  <c:v>103.28747790579477</c:v>
                </c:pt>
                <c:pt idx="708">
                  <c:v>103.31690750248086</c:v>
                </c:pt>
                <c:pt idx="709">
                  <c:v>103.30386852899234</c:v>
                </c:pt>
                <c:pt idx="710">
                  <c:v>103.31024659088608</c:v>
                </c:pt>
                <c:pt idx="711">
                  <c:v>103.31231646309121</c:v>
                </c:pt>
                <c:pt idx="712">
                  <c:v>103.31490132977123</c:v>
                </c:pt>
                <c:pt idx="713">
                  <c:v>103.34333488498172</c:v>
                </c:pt>
                <c:pt idx="714">
                  <c:v>103.33120600167958</c:v>
                </c:pt>
                <c:pt idx="715">
                  <c:v>103.33411489902092</c:v>
                </c:pt>
                <c:pt idx="716">
                  <c:v>103.33961154591276</c:v>
                </c:pt>
                <c:pt idx="717">
                  <c:v>103.34416688234069</c:v>
                </c:pt>
                <c:pt idx="718">
                  <c:v>103.37066473238224</c:v>
                </c:pt>
                <c:pt idx="719">
                  <c:v>103.35757443105571</c:v>
                </c:pt>
                <c:pt idx="720">
                  <c:v>103.35950593575505</c:v>
                </c:pt>
                <c:pt idx="721">
                  <c:v>103.3644769057226</c:v>
                </c:pt>
                <c:pt idx="722">
                  <c:v>103.36948371732073</c:v>
                </c:pt>
                <c:pt idx="723">
                  <c:v>103.39419290938974</c:v>
                </c:pt>
                <c:pt idx="724">
                  <c:v>103.38427393531897</c:v>
                </c:pt>
                <c:pt idx="725">
                  <c:v>103.38806841546699</c:v>
                </c:pt>
                <c:pt idx="726">
                  <c:v>103.38929123236909</c:v>
                </c:pt>
                <c:pt idx="727">
                  <c:v>103.39500857043194</c:v>
                </c:pt>
                <c:pt idx="728">
                  <c:v>103.4209551730884</c:v>
                </c:pt>
                <c:pt idx="729">
                  <c:v>103.40469341608869</c:v>
                </c:pt>
                <c:pt idx="730">
                  <c:v>103.41302239154737</c:v>
                </c:pt>
                <c:pt idx="731">
                  <c:v>103.41749387980556</c:v>
                </c:pt>
                <c:pt idx="732">
                  <c:v>103.41793584086506</c:v>
                </c:pt>
                <c:pt idx="733">
                  <c:v>103.44510800762595</c:v>
                </c:pt>
                <c:pt idx="734">
                  <c:v>104.11826469806648</c:v>
                </c:pt>
                <c:pt idx="735">
                  <c:v>104.13016932135899</c:v>
                </c:pt>
                <c:pt idx="736">
                  <c:v>104.13944084847928</c:v>
                </c:pt>
                <c:pt idx="737">
                  <c:v>104.14575898375489</c:v>
                </c:pt>
                <c:pt idx="738">
                  <c:v>104.18101448632025</c:v>
                </c:pt>
                <c:pt idx="739">
                  <c:v>104.18385169526265</c:v>
                </c:pt>
                <c:pt idx="740">
                  <c:v>104.19022423008096</c:v>
                </c:pt>
                <c:pt idx="741">
                  <c:v>104.19864405864494</c:v>
                </c:pt>
                <c:pt idx="742">
                  <c:v>104.20708639163323</c:v>
                </c:pt>
                <c:pt idx="743">
                  <c:v>104.23929024264183</c:v>
                </c:pt>
                <c:pt idx="744">
                  <c:v>104.24306615764047</c:v>
                </c:pt>
                <c:pt idx="745">
                  <c:v>104.25149723841662</c:v>
                </c:pt>
                <c:pt idx="746">
                  <c:v>104.26060566405985</c:v>
                </c:pt>
                <c:pt idx="747">
                  <c:v>104.27034325584907</c:v>
                </c:pt>
                <c:pt idx="748">
                  <c:v>104.29944341107588</c:v>
                </c:pt>
                <c:pt idx="749">
                  <c:v>104.30244468701157</c:v>
                </c:pt>
                <c:pt idx="750">
                  <c:v>104.31332804816449</c:v>
                </c:pt>
                <c:pt idx="751">
                  <c:v>104.32309290192707</c:v>
                </c:pt>
                <c:pt idx="752">
                  <c:v>104.3321106379328</c:v>
                </c:pt>
                <c:pt idx="753">
                  <c:v>104.36533845614437</c:v>
                </c:pt>
                <c:pt idx="754">
                  <c:v>104.36673593030253</c:v>
                </c:pt>
                <c:pt idx="755">
                  <c:v>104.37559006167274</c:v>
                </c:pt>
                <c:pt idx="756">
                  <c:v>104.38444561530862</c:v>
                </c:pt>
                <c:pt idx="757">
                  <c:v>104.39330259049274</c:v>
                </c:pt>
                <c:pt idx="758">
                  <c:v>104.42619253677832</c:v>
                </c:pt>
                <c:pt idx="759">
                  <c:v>104.42981675047871</c:v>
                </c:pt>
                <c:pt idx="760">
                  <c:v>104.43862969916952</c:v>
                </c:pt>
                <c:pt idx="761">
                  <c:v>104.44744406453212</c:v>
                </c:pt>
                <c:pt idx="762">
                  <c:v>104.45628547770762</c:v>
                </c:pt>
                <c:pt idx="763">
                  <c:v>104.48807822758033</c:v>
                </c:pt>
                <c:pt idx="764">
                  <c:v>104.4917636325589</c:v>
                </c:pt>
                <c:pt idx="765">
                  <c:v>104.50066345289504</c:v>
                </c:pt>
                <c:pt idx="766">
                  <c:v>104.50956470208557</c:v>
                </c:pt>
                <c:pt idx="767">
                  <c:v>104.51849304652809</c:v>
                </c:pt>
                <c:pt idx="768">
                  <c:v>104.55046971725075</c:v>
                </c:pt>
                <c:pt idx="769">
                  <c:v>104.55421647567906</c:v>
                </c:pt>
                <c:pt idx="770">
                  <c:v>104.56312632804882</c:v>
                </c:pt>
                <c:pt idx="771">
                  <c:v>104.57203760961926</c:v>
                </c:pt>
                <c:pt idx="772">
                  <c:v>104.58092464186555</c:v>
                </c:pt>
                <c:pt idx="773">
                  <c:v>104.61270027821871</c:v>
                </c:pt>
                <c:pt idx="774">
                  <c:v>104.61635427646586</c:v>
                </c:pt>
                <c:pt idx="775">
                  <c:v>104.62522272088297</c:v>
                </c:pt>
                <c:pt idx="776">
                  <c:v>104.63401549851253</c:v>
                </c:pt>
                <c:pt idx="777">
                  <c:v>104.64286106543992</c:v>
                </c:pt>
                <c:pt idx="778">
                  <c:v>104.67458934759209</c:v>
                </c:pt>
                <c:pt idx="779">
                  <c:v>104.67825323473275</c:v>
                </c:pt>
                <c:pt idx="780">
                  <c:v>102.81184718073312</c:v>
                </c:pt>
                <c:pt idx="781">
                  <c:v>102.82132623452635</c:v>
                </c:pt>
                <c:pt idx="782">
                  <c:v>102.83080871213353</c:v>
                </c:pt>
                <c:pt idx="783">
                  <c:v>102.8627285258828</c:v>
                </c:pt>
                <c:pt idx="784">
                  <c:v>102.86871799798219</c:v>
                </c:pt>
                <c:pt idx="785">
                  <c:v>102.87824278283111</c:v>
                </c:pt>
                <c:pt idx="786">
                  <c:v>102.8877456394562</c:v>
                </c:pt>
                <c:pt idx="787">
                  <c:v>102.89725185767517</c:v>
                </c:pt>
                <c:pt idx="788">
                  <c:v>102.9292906944671</c:v>
                </c:pt>
                <c:pt idx="789">
                  <c:v>102.93530598637672</c:v>
                </c:pt>
                <c:pt idx="790">
                  <c:v>102.94480354950835</c:v>
                </c:pt>
                <c:pt idx="791">
                  <c:v>102.95430440952845</c:v>
                </c:pt>
                <c:pt idx="792">
                  <c:v>102.96380855746861</c:v>
                </c:pt>
                <c:pt idx="793">
                  <c:v>102.99589006948938</c:v>
                </c:pt>
                <c:pt idx="794">
                  <c:v>103.00175233600098</c:v>
                </c:pt>
                <c:pt idx="795">
                  <c:v>103.01117139383548</c:v>
                </c:pt>
                <c:pt idx="796">
                  <c:v>103.02056830852213</c:v>
                </c:pt>
                <c:pt idx="797">
                  <c:v>103.02991771348802</c:v>
                </c:pt>
                <c:pt idx="798">
                  <c:v>103.06135659482779</c:v>
                </c:pt>
                <c:pt idx="799">
                  <c:v>103.06721614727665</c:v>
                </c:pt>
                <c:pt idx="800">
                  <c:v>103.07653058576702</c:v>
                </c:pt>
                <c:pt idx="801">
                  <c:v>103.08584814082187</c:v>
                </c:pt>
                <c:pt idx="802">
                  <c:v>103.09516881353007</c:v>
                </c:pt>
                <c:pt idx="803">
                  <c:v>103.12657220935475</c:v>
                </c:pt>
                <c:pt idx="804">
                  <c:v>103.13245304262075</c:v>
                </c:pt>
                <c:pt idx="805">
                  <c:v>103.14168757107555</c:v>
                </c:pt>
                <c:pt idx="806">
                  <c:v>103.15100132314814</c:v>
                </c:pt>
                <c:pt idx="807">
                  <c:v>103.19318215809335</c:v>
                </c:pt>
                <c:pt idx="808">
                  <c:v>103.19727741348881</c:v>
                </c:pt>
                <c:pt idx="809">
                  <c:v>103.20648222927122</c:v>
                </c:pt>
                <c:pt idx="810">
                  <c:v>103.2158170946402</c:v>
                </c:pt>
                <c:pt idx="811">
                  <c:v>103.22535830004915</c:v>
                </c:pt>
                <c:pt idx="812">
                  <c:v>103.25813794715957</c:v>
                </c:pt>
                <c:pt idx="813">
                  <c:v>103.26456630221159</c:v>
                </c:pt>
                <c:pt idx="814">
                  <c:v>103.27422446231576</c:v>
                </c:pt>
                <c:pt idx="815">
                  <c:v>103.28368214958006</c:v>
                </c:pt>
                <c:pt idx="816">
                  <c:v>103.29309191860384</c:v>
                </c:pt>
                <c:pt idx="817">
                  <c:v>103.32469159682083</c:v>
                </c:pt>
                <c:pt idx="818">
                  <c:v>103.3308581466363</c:v>
                </c:pt>
                <c:pt idx="819">
                  <c:v>103.34033349765093</c:v>
                </c:pt>
                <c:pt idx="820">
                  <c:v>103.3498881417058</c:v>
                </c:pt>
                <c:pt idx="821">
                  <c:v>103.35942025632252</c:v>
                </c:pt>
                <c:pt idx="822">
                  <c:v>103.39128849997815</c:v>
                </c:pt>
                <c:pt idx="823">
                  <c:v>103.39742091516892</c:v>
                </c:pt>
                <c:pt idx="824">
                  <c:v>103.4068656308644</c:v>
                </c:pt>
                <c:pt idx="825">
                  <c:v>103.41633868983122</c:v>
                </c:pt>
                <c:pt idx="826">
                  <c:v>103.42578912242621</c:v>
                </c:pt>
                <c:pt idx="827">
                  <c:v>103.45746718315101</c:v>
                </c:pt>
                <c:pt idx="828">
                  <c:v>103.46361523734129</c:v>
                </c:pt>
                <c:pt idx="829">
                  <c:v>103.47302884525489</c:v>
                </c:pt>
                <c:pt idx="830">
                  <c:v>103.48241974951794</c:v>
                </c:pt>
                <c:pt idx="831">
                  <c:v>103.4918134468078</c:v>
                </c:pt>
                <c:pt idx="832">
                  <c:v>103.52322392004758</c:v>
                </c:pt>
                <c:pt idx="833">
                  <c:v>103.52943755066208</c:v>
                </c:pt>
                <c:pt idx="834">
                  <c:v>103.5389982344069</c:v>
                </c:pt>
                <c:pt idx="835">
                  <c:v>103.54861274641142</c:v>
                </c:pt>
                <c:pt idx="836">
                  <c:v>103.55823005880734</c:v>
                </c:pt>
                <c:pt idx="837">
                  <c:v>103.59013813780082</c:v>
                </c:pt>
                <c:pt idx="838">
                  <c:v>103.59636549534952</c:v>
                </c:pt>
                <c:pt idx="839">
                  <c:v>103.61736316831829</c:v>
                </c:pt>
                <c:pt idx="840">
                  <c:v>103.62534247456148</c:v>
                </c:pt>
                <c:pt idx="841">
                  <c:v>103.65744223733356</c:v>
                </c:pt>
                <c:pt idx="842">
                  <c:v>103.66378464717423</c:v>
                </c:pt>
                <c:pt idx="843">
                  <c:v>103.67340941502452</c:v>
                </c:pt>
                <c:pt idx="844">
                  <c:v>103.68301133412068</c:v>
                </c:pt>
                <c:pt idx="845">
                  <c:v>103.69256480710294</c:v>
                </c:pt>
                <c:pt idx="846">
                  <c:v>102.68965303290231</c:v>
                </c:pt>
                <c:pt idx="847">
                  <c:v>102.69672040723063</c:v>
                </c:pt>
                <c:pt idx="848">
                  <c:v>102.70566121619473</c:v>
                </c:pt>
                <c:pt idx="849">
                  <c:v>102.71460498377792</c:v>
                </c:pt>
                <c:pt idx="850">
                  <c:v>102.72357432213819</c:v>
                </c:pt>
                <c:pt idx="851">
                  <c:v>102.76263603288038</c:v>
                </c:pt>
                <c:pt idx="852">
                  <c:v>102.76884252393867</c:v>
                </c:pt>
                <c:pt idx="853">
                  <c:v>102.77787477378541</c:v>
                </c:pt>
                <c:pt idx="854">
                  <c:v>102.78693258193886</c:v>
                </c:pt>
                <c:pt idx="855">
                  <c:v>102.8160324008833</c:v>
                </c:pt>
                <c:pt idx="856">
                  <c:v>102.82330251404095</c:v>
                </c:pt>
                <c:pt idx="857">
                  <c:v>102.83242017597898</c:v>
                </c:pt>
                <c:pt idx="858">
                  <c:v>102.84167667842725</c:v>
                </c:pt>
                <c:pt idx="859">
                  <c:v>102.85114004219082</c:v>
                </c:pt>
                <c:pt idx="860">
                  <c:v>102.88041353990283</c:v>
                </c:pt>
                <c:pt idx="861">
                  <c:v>102.88774982298141</c:v>
                </c:pt>
                <c:pt idx="862">
                  <c:v>102.89688770224028</c:v>
                </c:pt>
                <c:pt idx="863">
                  <c:v>102.90602843891838</c:v>
                </c:pt>
                <c:pt idx="864">
                  <c:v>102.91512666426867</c:v>
                </c:pt>
                <c:pt idx="865">
                  <c:v>102.95432700985904</c:v>
                </c:pt>
                <c:pt idx="866">
                  <c:v>102.96090238156911</c:v>
                </c:pt>
                <c:pt idx="867">
                  <c:v>102.97015370901754</c:v>
                </c:pt>
                <c:pt idx="868">
                  <c:v>102.97947596408561</c:v>
                </c:pt>
                <c:pt idx="869">
                  <c:v>103.00957322863076</c:v>
                </c:pt>
                <c:pt idx="870">
                  <c:v>105.26120787114492</c:v>
                </c:pt>
                <c:pt idx="871">
                  <c:v>105.27065788939861</c:v>
                </c:pt>
                <c:pt idx="872">
                  <c:v>105.28011075188648</c:v>
                </c:pt>
                <c:pt idx="873">
                  <c:v>105.28956644230331</c:v>
                </c:pt>
                <c:pt idx="874">
                  <c:v>105.32994948793817</c:v>
                </c:pt>
                <c:pt idx="875">
                  <c:v>105.32729990582827</c:v>
                </c:pt>
                <c:pt idx="876">
                  <c:v>105.33672420935218</c:v>
                </c:pt>
                <c:pt idx="877">
                  <c:v>105.34612856586618</c:v>
                </c:pt>
                <c:pt idx="878">
                  <c:v>105.35553570697647</c:v>
                </c:pt>
                <c:pt idx="879">
                  <c:v>105.38543610074574</c:v>
                </c:pt>
                <c:pt idx="880">
                  <c:v>105.39314258762028</c:v>
                </c:pt>
                <c:pt idx="881">
                  <c:v>105.40256353824596</c:v>
                </c:pt>
                <c:pt idx="882">
                  <c:v>105.41198723356521</c:v>
                </c:pt>
                <c:pt idx="883">
                  <c:v>105.42136815786482</c:v>
                </c:pt>
                <c:pt idx="884">
                  <c:v>105.45123751931132</c:v>
                </c:pt>
                <c:pt idx="885">
                  <c:v>105.45889243931185</c:v>
                </c:pt>
                <c:pt idx="886">
                  <c:v>105.46824138749274</c:v>
                </c:pt>
                <c:pt idx="887">
                  <c:v>105.47759304648532</c:v>
                </c:pt>
                <c:pt idx="888">
                  <c:v>105.48692457497653</c:v>
                </c:pt>
                <c:pt idx="889">
                  <c:v>105.51648900916639</c:v>
                </c:pt>
                <c:pt idx="890">
                  <c:v>105.5241141520771</c:v>
                </c:pt>
                <c:pt idx="891">
                  <c:v>105.53341341083143</c:v>
                </c:pt>
                <c:pt idx="892">
                  <c:v>105.54271530627703</c:v>
                </c:pt>
                <c:pt idx="893">
                  <c:v>105.55195144122216</c:v>
                </c:pt>
                <c:pt idx="894">
                  <c:v>105.58127829579436</c:v>
                </c:pt>
                <c:pt idx="895">
                  <c:v>105.58884992319068</c:v>
                </c:pt>
                <c:pt idx="896">
                  <c:v>105.59825874943272</c:v>
                </c:pt>
                <c:pt idx="897">
                  <c:v>105.60776146448316</c:v>
                </c:pt>
                <c:pt idx="898">
                  <c:v>105.61722118715922</c:v>
                </c:pt>
                <c:pt idx="899">
                  <c:v>105.64719983877826</c:v>
                </c:pt>
                <c:pt idx="900">
                  <c:v>105.65499116980818</c:v>
                </c:pt>
                <c:pt idx="901">
                  <c:v>105.66446398502663</c:v>
                </c:pt>
                <c:pt idx="902">
                  <c:v>105.67400791620925</c:v>
                </c:pt>
                <c:pt idx="903">
                  <c:v>105.68348595394212</c:v>
                </c:pt>
                <c:pt idx="904">
                  <c:v>105.72377943605053</c:v>
                </c:pt>
                <c:pt idx="905">
                  <c:v>105.73077019824186</c:v>
                </c:pt>
                <c:pt idx="906">
                  <c:v>105.74024088850038</c:v>
                </c:pt>
                <c:pt idx="907">
                  <c:v>105.74971414577743</c:v>
                </c:pt>
                <c:pt idx="908">
                  <c:v>105.77976507397737</c:v>
                </c:pt>
                <c:pt idx="909">
                  <c:v>105.78762889426943</c:v>
                </c:pt>
                <c:pt idx="910">
                  <c:v>105.79711492157624</c:v>
                </c:pt>
                <c:pt idx="911">
                  <c:v>105.80660348563511</c:v>
                </c:pt>
                <c:pt idx="912">
                  <c:v>105.8160717150747</c:v>
                </c:pt>
                <c:pt idx="913">
                  <c:v>105.84608982523072</c:v>
                </c:pt>
                <c:pt idx="914">
                  <c:v>105.85396601673483</c:v>
                </c:pt>
                <c:pt idx="915">
                  <c:v>105.86344683883651</c:v>
                </c:pt>
                <c:pt idx="916">
                  <c:v>105.87295307038622</c:v>
                </c:pt>
                <c:pt idx="917">
                  <c:v>105.88243891020548</c:v>
                </c:pt>
                <c:pt idx="918">
                  <c:v>105.91256125557516</c:v>
                </c:pt>
                <c:pt idx="919">
                  <c:v>105.92049500092924</c:v>
                </c:pt>
                <c:pt idx="920">
                  <c:v>105.92999330687589</c:v>
                </c:pt>
                <c:pt idx="921">
                  <c:v>105.93949410165662</c:v>
                </c:pt>
                <c:pt idx="922">
                  <c:v>105.94904320363909</c:v>
                </c:pt>
                <c:pt idx="923">
                  <c:v>105.9791322469295</c:v>
                </c:pt>
                <c:pt idx="924">
                  <c:v>105.987100059726</c:v>
                </c:pt>
                <c:pt idx="925">
                  <c:v>105.9966385955683</c:v>
                </c:pt>
                <c:pt idx="926">
                  <c:v>106.00617958770353</c:v>
                </c:pt>
                <c:pt idx="927">
                  <c:v>106.01574597606285</c:v>
                </c:pt>
                <c:pt idx="928">
                  <c:v>106.04593906372706</c:v>
                </c:pt>
                <c:pt idx="929">
                  <c:v>106.0539404000525</c:v>
                </c:pt>
                <c:pt idx="930">
                  <c:v>106.06349607574666</c:v>
                </c:pt>
                <c:pt idx="931">
                  <c:v>106.07305418553278</c:v>
                </c:pt>
                <c:pt idx="932">
                  <c:v>106.08261472879302</c:v>
                </c:pt>
                <c:pt idx="933">
                  <c:v>106.12308373845261</c:v>
                </c:pt>
                <c:pt idx="934">
                  <c:v>106.13035416446361</c:v>
                </c:pt>
                <c:pt idx="935">
                  <c:v>106.13992920311257</c:v>
                </c:pt>
                <c:pt idx="936">
                  <c:v>106.14950665139709</c:v>
                </c:pt>
                <c:pt idx="937">
                  <c:v>104.50886405298338</c:v>
                </c:pt>
                <c:pt idx="938">
                  <c:v>104.51508572650152</c:v>
                </c:pt>
                <c:pt idx="939">
                  <c:v>104.543113930064</c:v>
                </c:pt>
                <c:pt idx="940">
                  <c:v>104.55168174962634</c:v>
                </c:pt>
                <c:pt idx="941">
                  <c:v>104.56025134639511</c:v>
                </c:pt>
                <c:pt idx="942">
                  <c:v>104.56882272124848</c:v>
                </c:pt>
                <c:pt idx="943">
                  <c:v>104.57512977500905</c:v>
                </c:pt>
                <c:pt idx="944">
                  <c:v>104.60325252202961</c:v>
                </c:pt>
                <c:pt idx="945">
                  <c:v>104.61187620275348</c:v>
                </c:pt>
                <c:pt idx="946">
                  <c:v>104.61585283567898</c:v>
                </c:pt>
                <c:pt idx="947">
                  <c:v>104.66342650666127</c:v>
                </c:pt>
                <c:pt idx="948">
                  <c:v>104.67201924154053</c:v>
                </c:pt>
                <c:pt idx="949">
                  <c:v>104.68061375279214</c:v>
                </c:pt>
                <c:pt idx="950">
                  <c:v>104.68921004269083</c:v>
                </c:pt>
                <c:pt idx="951">
                  <c:v>104.69549269138609</c:v>
                </c:pt>
                <c:pt idx="952">
                  <c:v>104.72360934454245</c:v>
                </c:pt>
                <c:pt idx="953">
                  <c:v>104.69964798495302</c:v>
                </c:pt>
                <c:pt idx="954">
                  <c:v>104.70769157694404</c:v>
                </c:pt>
                <c:pt idx="955">
                  <c:v>105.35047445704689</c:v>
                </c:pt>
                <c:pt idx="956">
                  <c:v>105.33183196265699</c:v>
                </c:pt>
                <c:pt idx="957">
                  <c:v>105.35931084200598</c:v>
                </c:pt>
                <c:pt idx="958">
                  <c:v>105.36767787064707</c:v>
                </c:pt>
                <c:pt idx="959">
                  <c:v>105.37606734859301</c:v>
                </c:pt>
                <c:pt idx="960">
                  <c:v>105.38443677609924</c:v>
                </c:pt>
                <c:pt idx="961">
                  <c:v>105.39041886287563</c:v>
                </c:pt>
                <c:pt idx="962">
                  <c:v>105.41685612760739</c:v>
                </c:pt>
                <c:pt idx="963">
                  <c:v>105.43480123251695</c:v>
                </c:pt>
                <c:pt idx="964">
                  <c:v>105.44317904507385</c:v>
                </c:pt>
                <c:pt idx="965">
                  <c:v>105.44919079772149</c:v>
                </c:pt>
                <c:pt idx="966">
                  <c:v>105.47678378411509</c:v>
                </c:pt>
                <c:pt idx="967">
                  <c:v>105.48518887331441</c:v>
                </c:pt>
                <c:pt idx="968">
                  <c:v>105.49361645545076</c:v>
                </c:pt>
                <c:pt idx="969">
                  <c:v>105.50202395427641</c:v>
                </c:pt>
                <c:pt idx="970">
                  <c:v>105.50806541797894</c:v>
                </c:pt>
                <c:pt idx="971">
                  <c:v>105.53568367447342</c:v>
                </c:pt>
                <c:pt idx="972">
                  <c:v>105.54409719150226</c:v>
                </c:pt>
                <c:pt idx="973">
                  <c:v>105.55249060682608</c:v>
                </c:pt>
                <c:pt idx="974">
                  <c:v>105.56086390824295</c:v>
                </c:pt>
                <c:pt idx="975">
                  <c:v>105.56682856680327</c:v>
                </c:pt>
                <c:pt idx="976">
                  <c:v>105.59440810427856</c:v>
                </c:pt>
                <c:pt idx="977">
                  <c:v>105.60280870479384</c:v>
                </c:pt>
                <c:pt idx="978">
                  <c:v>105.611231829114</c:v>
                </c:pt>
                <c:pt idx="979">
                  <c:v>105.61965615506107</c:v>
                </c:pt>
                <c:pt idx="980">
                  <c:v>105.62569315861722</c:v>
                </c:pt>
                <c:pt idx="981">
                  <c:v>105.65336190758342</c:v>
                </c:pt>
                <c:pt idx="982">
                  <c:v>105.66179226249488</c:v>
                </c:pt>
                <c:pt idx="983">
                  <c:v>105.67022381903325</c:v>
                </c:pt>
                <c:pt idx="984">
                  <c:v>105.82345934565869</c:v>
                </c:pt>
                <c:pt idx="985">
                  <c:v>105.82896432934754</c:v>
                </c:pt>
                <c:pt idx="986">
                  <c:v>105.85529558294813</c:v>
                </c:pt>
                <c:pt idx="987">
                  <c:v>105.86323800563555</c:v>
                </c:pt>
                <c:pt idx="988">
                  <c:v>105.87118157577578</c:v>
                </c:pt>
                <c:pt idx="989">
                  <c:v>105.87912629082246</c:v>
                </c:pt>
                <c:pt idx="990">
                  <c:v>105.884618943175</c:v>
                </c:pt>
                <c:pt idx="991">
                  <c:v>105.91091318231382</c:v>
                </c:pt>
                <c:pt idx="992">
                  <c:v>105.91886362987806</c:v>
                </c:pt>
                <c:pt idx="993">
                  <c:v>105.92681522467886</c:v>
                </c:pt>
                <c:pt idx="994">
                  <c:v>105.93476797075864</c:v>
                </c:pt>
                <c:pt idx="995">
                  <c:v>105.94026865408892</c:v>
                </c:pt>
                <c:pt idx="996">
                  <c:v>105.96646455586188</c:v>
                </c:pt>
                <c:pt idx="997">
                  <c:v>105.97440261154007</c:v>
                </c:pt>
                <c:pt idx="998">
                  <c:v>105.98236222278659</c:v>
                </c:pt>
                <c:pt idx="999">
                  <c:v>105.99028215108834</c:v>
                </c:pt>
                <c:pt idx="1000">
                  <c:v>105.99575000593478</c:v>
                </c:pt>
                <c:pt idx="1001">
                  <c:v>106.02196982815141</c:v>
                </c:pt>
                <c:pt idx="1002">
                  <c:v>106.02989544477606</c:v>
                </c:pt>
                <c:pt idx="1003">
                  <c:v>106.0378222088535</c:v>
                </c:pt>
                <c:pt idx="1004">
                  <c:v>106.04575010359625</c:v>
                </c:pt>
                <c:pt idx="1005">
                  <c:v>106.05122593296848</c:v>
                </c:pt>
                <c:pt idx="1006">
                  <c:v>106.07554002364242</c:v>
                </c:pt>
                <c:pt idx="1007">
                  <c:v>106.08376798285232</c:v>
                </c:pt>
                <c:pt idx="1008">
                  <c:v>106.09199711811431</c:v>
                </c:pt>
                <c:pt idx="1009">
                  <c:v>106.100227424756</c:v>
                </c:pt>
                <c:pt idx="1010">
                  <c:v>106.10794218881603</c:v>
                </c:pt>
                <c:pt idx="1011">
                  <c:v>106.1331568692149</c:v>
                </c:pt>
                <c:pt idx="1012">
                  <c:v>106.14132973224551</c:v>
                </c:pt>
                <c:pt idx="1013">
                  <c:v>106.14893738535444</c:v>
                </c:pt>
                <c:pt idx="1014">
                  <c:v>106.16545338247391</c:v>
                </c:pt>
                <c:pt idx="1015">
                  <c:v>106.17522982035999</c:v>
                </c:pt>
                <c:pt idx="1016">
                  <c:v>106.19939271293045</c:v>
                </c:pt>
                <c:pt idx="1017">
                  <c:v>106.20785980650385</c:v>
                </c:pt>
                <c:pt idx="1018">
                  <c:v>106.21632809431875</c:v>
                </c:pt>
                <c:pt idx="1019">
                  <c:v>106.22481922783507</c:v>
                </c:pt>
                <c:pt idx="1020">
                  <c:v>106.23460725358203</c:v>
                </c:pt>
                <c:pt idx="1021">
                  <c:v>106.25884892671785</c:v>
                </c:pt>
                <c:pt idx="1022">
                  <c:v>106.26741106025975</c:v>
                </c:pt>
                <c:pt idx="1023">
                  <c:v>106.27595274685466</c:v>
                </c:pt>
                <c:pt idx="1024">
                  <c:v>106.28449564791889</c:v>
                </c:pt>
                <c:pt idx="1025">
                  <c:v>106.29435507213971</c:v>
                </c:pt>
                <c:pt idx="1026">
                  <c:v>106.31867574361587</c:v>
                </c:pt>
                <c:pt idx="1027">
                  <c:v>106.32724639110143</c:v>
                </c:pt>
                <c:pt idx="1028">
                  <c:v>106.33579657811289</c:v>
                </c:pt>
                <c:pt idx="1029">
                  <c:v>106.34434797783057</c:v>
                </c:pt>
                <c:pt idx="1030">
                  <c:v>106.35421911952953</c:v>
                </c:pt>
                <c:pt idx="1031">
                  <c:v>106.37856207803</c:v>
                </c:pt>
                <c:pt idx="1032">
                  <c:v>106.38711955074842</c:v>
                </c:pt>
                <c:pt idx="1033">
                  <c:v>106.38810364490988</c:v>
                </c:pt>
                <c:pt idx="1034">
                  <c:v>106.39668071894435</c:v>
                </c:pt>
                <c:pt idx="1035">
                  <c:v>106.40661510186162</c:v>
                </c:pt>
                <c:pt idx="1036">
                  <c:v>106.43099752915815</c:v>
                </c:pt>
                <c:pt idx="1037">
                  <c:v>106.43958068334518</c:v>
                </c:pt>
                <c:pt idx="1038">
                  <c:v>106.4481650535718</c:v>
                </c:pt>
                <c:pt idx="1039">
                  <c:v>106.45675064532716</c:v>
                </c:pt>
                <c:pt idx="1040">
                  <c:v>106.46669677723419</c:v>
                </c:pt>
                <c:pt idx="1041">
                  <c:v>106.49104455798961</c:v>
                </c:pt>
                <c:pt idx="1042">
                  <c:v>106.49963622539309</c:v>
                </c:pt>
                <c:pt idx="1043">
                  <c:v>106.50822911182662</c:v>
                </c:pt>
                <c:pt idx="1044">
                  <c:v>108.44374672966327</c:v>
                </c:pt>
                <c:pt idx="1045">
                  <c:v>108.45293923873771</c:v>
                </c:pt>
                <c:pt idx="1046">
                  <c:v>108.47523533465746</c:v>
                </c:pt>
                <c:pt idx="1047">
                  <c:v>108.48311116960834</c:v>
                </c:pt>
                <c:pt idx="1048">
                  <c:v>108.49098813667366</c:v>
                </c:pt>
                <c:pt idx="1049">
                  <c:v>108.49888641057504</c:v>
                </c:pt>
                <c:pt idx="1050">
                  <c:v>108.50814699646305</c:v>
                </c:pt>
                <c:pt idx="1051">
                  <c:v>108.53046367403722</c:v>
                </c:pt>
                <c:pt idx="1052">
                  <c:v>108.53834746180051</c:v>
                </c:pt>
                <c:pt idx="1053">
                  <c:v>108.54623238375389</c:v>
                </c:pt>
                <c:pt idx="1054">
                  <c:v>108.55411844305594</c:v>
                </c:pt>
                <c:pt idx="1055">
                  <c:v>108.56333336188975</c:v>
                </c:pt>
                <c:pt idx="1056">
                  <c:v>108.58567062046143</c:v>
                </c:pt>
                <c:pt idx="1057">
                  <c:v>108.59356235750207</c:v>
                </c:pt>
                <c:pt idx="1058">
                  <c:v>108.60145523269328</c:v>
                </c:pt>
                <c:pt idx="1059">
                  <c:v>108.60934923878045</c:v>
                </c:pt>
                <c:pt idx="1060">
                  <c:v>108.61857537168727</c:v>
                </c:pt>
                <c:pt idx="1061">
                  <c:v>108.64093323057698</c:v>
                </c:pt>
                <c:pt idx="1062">
                  <c:v>108.64883292299507</c:v>
                </c:pt>
                <c:pt idx="1063">
                  <c:v>108.65673375299438</c:v>
                </c:pt>
                <c:pt idx="1064">
                  <c:v>108.66463572081406</c:v>
                </c:pt>
                <c:pt idx="1065">
                  <c:v>108.67387307385148</c:v>
                </c:pt>
                <c:pt idx="1066">
                  <c:v>108.69625154964075</c:v>
                </c:pt>
                <c:pt idx="1067">
                  <c:v>108.70415920578705</c:v>
                </c:pt>
                <c:pt idx="1068">
                  <c:v>108.71206799885651</c:v>
                </c:pt>
                <c:pt idx="1069">
                  <c:v>108.71997792908181</c:v>
                </c:pt>
                <c:pt idx="1070">
                  <c:v>108.72928358941829</c:v>
                </c:pt>
                <c:pt idx="1071">
                  <c:v>108.75168271858094</c:v>
                </c:pt>
                <c:pt idx="1072">
                  <c:v>108.7596186046014</c:v>
                </c:pt>
                <c:pt idx="1073">
                  <c:v>108.76753537955864</c:v>
                </c:pt>
                <c:pt idx="1074">
                  <c:v>108.77545329184797</c:v>
                </c:pt>
                <c:pt idx="1075">
                  <c:v>108.78471313255234</c:v>
                </c:pt>
                <c:pt idx="1076">
                  <c:v>108.80718540541751</c:v>
                </c:pt>
                <c:pt idx="1077">
                  <c:v>108.81510902480242</c:v>
                </c:pt>
                <c:pt idx="1078">
                  <c:v>108.8230337823131</c:v>
                </c:pt>
                <c:pt idx="1079">
                  <c:v>108.83095968019268</c:v>
                </c:pt>
                <c:pt idx="1080">
                  <c:v>108.8402307806987</c:v>
                </c:pt>
                <c:pt idx="1081">
                  <c:v>108.86267126045072</c:v>
                </c:pt>
                <c:pt idx="1082">
                  <c:v>108.87060286268451</c:v>
                </c:pt>
                <c:pt idx="1083">
                  <c:v>108.87853560681111</c:v>
                </c:pt>
                <c:pt idx="1084">
                  <c:v>108.88646949222914</c:v>
                </c:pt>
                <c:pt idx="1085">
                  <c:v>108.89575185406852</c:v>
                </c:pt>
                <c:pt idx="1086">
                  <c:v>108.9182130238719</c:v>
                </c:pt>
                <c:pt idx="1087">
                  <c:v>108.92617291982982</c:v>
                </c:pt>
                <c:pt idx="1088">
                  <c:v>108.93411365701562</c:v>
                </c:pt>
                <c:pt idx="1089">
                  <c:v>108.94207584912323</c:v>
                </c:pt>
                <c:pt idx="1090">
                  <c:v>108.9513981232725</c:v>
                </c:pt>
                <c:pt idx="1091">
                  <c:v>108.9739326446397</c:v>
                </c:pt>
                <c:pt idx="1092">
                  <c:v>108.98190057473762</c:v>
                </c:pt>
                <c:pt idx="1093">
                  <c:v>108.98991030566833</c:v>
                </c:pt>
                <c:pt idx="1094">
                  <c:v>108.99995600378122</c:v>
                </c:pt>
                <c:pt idx="1095">
                  <c:v>109.0297988894766</c:v>
                </c:pt>
                <c:pt idx="1096">
                  <c:v>109.03777486848441</c:v>
                </c:pt>
                <c:pt idx="1097">
                  <c:v>109.04573165400402</c:v>
                </c:pt>
                <c:pt idx="1098">
                  <c:v>109.05368958336356</c:v>
                </c:pt>
                <c:pt idx="1099">
                  <c:v>109.06300584557857</c:v>
                </c:pt>
                <c:pt idx="1100">
                  <c:v>109.08552931123228</c:v>
                </c:pt>
                <c:pt idx="1101">
                  <c:v>109.09349296248108</c:v>
                </c:pt>
                <c:pt idx="1102">
                  <c:v>109.10145775810554</c:v>
                </c:pt>
                <c:pt idx="1103">
                  <c:v>109.89725578651901</c:v>
                </c:pt>
                <c:pt idx="1104">
                  <c:v>109.90532430752256</c:v>
                </c:pt>
                <c:pt idx="1105">
                  <c:v>109.92827518098855</c:v>
                </c:pt>
                <c:pt idx="1106">
                  <c:v>109.93447148936319</c:v>
                </c:pt>
                <c:pt idx="1107">
                  <c:v>109.94068521664178</c:v>
                </c:pt>
                <c:pt idx="1108">
                  <c:v>109.94812423087039</c:v>
                </c:pt>
                <c:pt idx="1109">
                  <c:v>109.96554663275103</c:v>
                </c:pt>
                <c:pt idx="1110">
                  <c:v>109.97176501405825</c:v>
                </c:pt>
                <c:pt idx="1111">
                  <c:v>109.97798433049297</c:v>
                </c:pt>
                <c:pt idx="1112">
                  <c:v>109.9842045764522</c:v>
                </c:pt>
                <c:pt idx="1113">
                  <c:v>109.99167797414022</c:v>
                </c:pt>
                <c:pt idx="1114">
                  <c:v>110.00907536088494</c:v>
                </c:pt>
                <c:pt idx="1115">
                  <c:v>110.01528375545857</c:v>
                </c:pt>
                <c:pt idx="1116">
                  <c:v>110.0214930816412</c:v>
                </c:pt>
                <c:pt idx="1117">
                  <c:v>110.02770333606699</c:v>
                </c:pt>
                <c:pt idx="1118">
                  <c:v>110.03513716317744</c:v>
                </c:pt>
                <c:pt idx="1119">
                  <c:v>110.05255085205543</c:v>
                </c:pt>
                <c:pt idx="1120">
                  <c:v>110.05937798754168</c:v>
                </c:pt>
                <c:pt idx="1121">
                  <c:v>110.07119740688174</c:v>
                </c:pt>
                <c:pt idx="1122">
                  <c:v>110.07866563674982</c:v>
                </c:pt>
                <c:pt idx="1123">
                  <c:v>110.0961370899641</c:v>
                </c:pt>
                <c:pt idx="1124">
                  <c:v>110.1024081261486</c:v>
                </c:pt>
                <c:pt idx="1125">
                  <c:v>110.10868010839174</c:v>
                </c:pt>
                <c:pt idx="1126">
                  <c:v>110.11491994007142</c:v>
                </c:pt>
                <c:pt idx="1127">
                  <c:v>110.12239795026719</c:v>
                </c:pt>
                <c:pt idx="1128">
                  <c:v>110.14050513123581</c:v>
                </c:pt>
                <c:pt idx="1129">
                  <c:v>110.1523748396862</c:v>
                </c:pt>
                <c:pt idx="1130">
                  <c:v>110.1586212201167</c:v>
                </c:pt>
                <c:pt idx="1131">
                  <c:v>110.16610900740937</c:v>
                </c:pt>
                <c:pt idx="1132">
                  <c:v>110.18432542964851</c:v>
                </c:pt>
                <c:pt idx="1133">
                  <c:v>110.19620663900467</c:v>
                </c:pt>
                <c:pt idx="1134">
                  <c:v>110.20244300907524</c:v>
                </c:pt>
                <c:pt idx="1135">
                  <c:v>110.20989108750989</c:v>
                </c:pt>
                <c:pt idx="1136">
                  <c:v>110.22732869453084</c:v>
                </c:pt>
                <c:pt idx="1137">
                  <c:v>110.23353654648473</c:v>
                </c:pt>
                <c:pt idx="1138">
                  <c:v>110.23972873943542</c:v>
                </c:pt>
                <c:pt idx="1139">
                  <c:v>110.24590526567128</c:v>
                </c:pt>
                <c:pt idx="1140">
                  <c:v>110.25338780431069</c:v>
                </c:pt>
                <c:pt idx="1141">
                  <c:v>110.27088327725313</c:v>
                </c:pt>
                <c:pt idx="1142">
                  <c:v>110.27713081478514</c:v>
                </c:pt>
                <c:pt idx="1143">
                  <c:v>110.28337927943055</c:v>
                </c:pt>
                <c:pt idx="1144">
                  <c:v>110.28962868587871</c:v>
                </c:pt>
                <c:pt idx="1145">
                  <c:v>110.29714577762446</c:v>
                </c:pt>
                <c:pt idx="1146">
                  <c:v>110.31465763732855</c:v>
                </c:pt>
                <c:pt idx="1147">
                  <c:v>110.32091171469128</c:v>
                </c:pt>
                <c:pt idx="1148">
                  <c:v>110.32716672432873</c:v>
                </c:pt>
                <c:pt idx="1149">
                  <c:v>110.33342267180137</c:v>
                </c:pt>
                <c:pt idx="1150">
                  <c:v>110.34092474078514</c:v>
                </c:pt>
                <c:pt idx="1151">
                  <c:v>110.35841133130195</c:v>
                </c:pt>
                <c:pt idx="1152">
                  <c:v>110.36463869084668</c:v>
                </c:pt>
                <c:pt idx="1153">
                  <c:v>110.37085034836855</c:v>
                </c:pt>
                <c:pt idx="1154">
                  <c:v>110.37709619044232</c:v>
                </c:pt>
                <c:pt idx="1155">
                  <c:v>110.38523221678582</c:v>
                </c:pt>
                <c:pt idx="1156">
                  <c:v>110.4084169796719</c:v>
                </c:pt>
                <c:pt idx="1157">
                  <c:v>110.4146850658523</c:v>
                </c:pt>
                <c:pt idx="1158">
                  <c:v>110.42095408982932</c:v>
                </c:pt>
                <c:pt idx="1159">
                  <c:v>110.4284756924197</c:v>
                </c:pt>
                <c:pt idx="1160">
                  <c:v>110.44599500071391</c:v>
                </c:pt>
                <c:pt idx="1161">
                  <c:v>110.4522520463691</c:v>
                </c:pt>
                <c:pt idx="1162">
                  <c:v>110.45851002003488</c:v>
                </c:pt>
                <c:pt idx="1163">
                  <c:v>110.46476893233779</c:v>
                </c:pt>
                <c:pt idx="1164">
                  <c:v>110.4722754303084</c:v>
                </c:pt>
                <c:pt idx="1165">
                  <c:v>110.48981110332477</c:v>
                </c:pt>
                <c:pt idx="1166">
                  <c:v>110.49607467872038</c:v>
                </c:pt>
                <c:pt idx="1167">
                  <c:v>110.50233919014948</c:v>
                </c:pt>
                <c:pt idx="1168">
                  <c:v>110.50860463020598</c:v>
                </c:pt>
                <c:pt idx="1169">
                  <c:v>110.51614578925985</c:v>
                </c:pt>
                <c:pt idx="1170">
                  <c:v>110.53373966689335</c:v>
                </c:pt>
                <c:pt idx="1171">
                  <c:v>110.54002647343049</c:v>
                </c:pt>
                <c:pt idx="1172">
                  <c:v>110.54633090541111</c:v>
                </c:pt>
                <c:pt idx="1173">
                  <c:v>110.55265297505663</c:v>
                </c:pt>
                <c:pt idx="1174">
                  <c:v>110.56022887763089</c:v>
                </c:pt>
                <c:pt idx="1175">
                  <c:v>110.57788108888028</c:v>
                </c:pt>
                <c:pt idx="1176">
                  <c:v>110.58419118671297</c:v>
                </c:pt>
                <c:pt idx="1177">
                  <c:v>110.59050222116231</c:v>
                </c:pt>
                <c:pt idx="1178">
                  <c:v>110.59679750035916</c:v>
                </c:pt>
                <c:pt idx="1179">
                  <c:v>110.60313589949004</c:v>
                </c:pt>
                <c:pt idx="1180">
                  <c:v>110.61871008675099</c:v>
                </c:pt>
                <c:pt idx="1181">
                  <c:v>110.62419066014198</c:v>
                </c:pt>
                <c:pt idx="1182">
                  <c:v>110.62965526451831</c:v>
                </c:pt>
                <c:pt idx="1183">
                  <c:v>112.25841015749585</c:v>
                </c:pt>
                <c:pt idx="1184">
                  <c:v>112.26498884215962</c:v>
                </c:pt>
                <c:pt idx="1185">
                  <c:v>112.2852514333895</c:v>
                </c:pt>
                <c:pt idx="1186">
                  <c:v>112.29060563593201</c:v>
                </c:pt>
                <c:pt idx="1187">
                  <c:v>112.29596057126159</c:v>
                </c:pt>
                <c:pt idx="1188">
                  <c:v>112.30208041197078</c:v>
                </c:pt>
                <c:pt idx="1189">
                  <c:v>112.3174267175135</c:v>
                </c:pt>
                <c:pt idx="1190">
                  <c:v>112.32285116331514</c:v>
                </c:pt>
                <c:pt idx="1191">
                  <c:v>112.32993846080885</c:v>
                </c:pt>
                <c:pt idx="1192">
                  <c:v>112.35520700790509</c:v>
                </c:pt>
                <c:pt idx="1193">
                  <c:v>112.3605707963485</c:v>
                </c:pt>
                <c:pt idx="1194">
                  <c:v>112.36598474470081</c:v>
                </c:pt>
                <c:pt idx="1195">
                  <c:v>112.3713994349369</c:v>
                </c:pt>
                <c:pt idx="1196">
                  <c:v>112.37755930580798</c:v>
                </c:pt>
                <c:pt idx="1197">
                  <c:v>112.3929729260215</c:v>
                </c:pt>
                <c:pt idx="1198">
                  <c:v>112.39837485871253</c:v>
                </c:pt>
                <c:pt idx="1199">
                  <c:v>112.40376105188446</c:v>
                </c:pt>
                <c:pt idx="1200">
                  <c:v>112.40914798125796</c:v>
                </c:pt>
                <c:pt idx="1201">
                  <c:v>112.41529098326328</c:v>
                </c:pt>
                <c:pt idx="1202">
                  <c:v>112.43067627622621</c:v>
                </c:pt>
                <c:pt idx="1203">
                  <c:v>112.43606690329979</c:v>
                </c:pt>
                <c:pt idx="1204">
                  <c:v>112.44144177731714</c:v>
                </c:pt>
                <c:pt idx="1205">
                  <c:v>112.44681738539641</c:v>
                </c:pt>
                <c:pt idx="1206">
                  <c:v>112.45299271431026</c:v>
                </c:pt>
                <c:pt idx="1207">
                  <c:v>112.46839099869672</c:v>
                </c:pt>
                <c:pt idx="1208">
                  <c:v>112.47377030280062</c:v>
                </c:pt>
                <c:pt idx="1209">
                  <c:v>112.4791503400693</c:v>
                </c:pt>
                <c:pt idx="1210">
                  <c:v>112.48454762941813</c:v>
                </c:pt>
                <c:pt idx="1211">
                  <c:v>112.49073069379372</c:v>
                </c:pt>
                <c:pt idx="1212">
                  <c:v>112.50614197881038</c:v>
                </c:pt>
                <c:pt idx="1213">
                  <c:v>112.51201857420985</c:v>
                </c:pt>
                <c:pt idx="1214">
                  <c:v>112.5224578042714</c:v>
                </c:pt>
                <c:pt idx="1215">
                  <c:v>112.52864863739111</c:v>
                </c:pt>
                <c:pt idx="1216">
                  <c:v>112.54407297069939</c:v>
                </c:pt>
                <c:pt idx="1217">
                  <c:v>112.54947917298578</c:v>
                </c:pt>
                <c:pt idx="1218">
                  <c:v>112.5548861179016</c:v>
                </c:pt>
                <c:pt idx="1219">
                  <c:v>112.56029380594342</c:v>
                </c:pt>
                <c:pt idx="1220">
                  <c:v>112.56649238490297</c:v>
                </c:pt>
                <c:pt idx="1221">
                  <c:v>112.58192975318946</c:v>
                </c:pt>
                <c:pt idx="1222">
                  <c:v>112.58734115285152</c:v>
                </c:pt>
                <c:pt idx="1223">
                  <c:v>112.59276984770217</c:v>
                </c:pt>
                <c:pt idx="1224">
                  <c:v>112.59819928724903</c:v>
                </c:pt>
                <c:pt idx="1225">
                  <c:v>111.44202530683964</c:v>
                </c:pt>
                <c:pt idx="1226">
                  <c:v>111.44676612789254</c:v>
                </c:pt>
                <c:pt idx="1227">
                  <c:v>111.46357884981128</c:v>
                </c:pt>
                <c:pt idx="1228">
                  <c:v>111.46832236014095</c:v>
                </c:pt>
                <c:pt idx="1229">
                  <c:v>111.47905316043527</c:v>
                </c:pt>
                <c:pt idx="1230">
                  <c:v>111.48124035182121</c:v>
                </c:pt>
                <c:pt idx="1231">
                  <c:v>111.49797739478682</c:v>
                </c:pt>
                <c:pt idx="1232">
                  <c:v>111.50272559684649</c:v>
                </c:pt>
                <c:pt idx="1233">
                  <c:v>111.50748945186508</c:v>
                </c:pt>
                <c:pt idx="1234">
                  <c:v>111.51223900511533</c:v>
                </c:pt>
                <c:pt idx="1235">
                  <c:v>111.51452076201107</c:v>
                </c:pt>
                <c:pt idx="1236">
                  <c:v>111.53136178953073</c:v>
                </c:pt>
                <c:pt idx="1237">
                  <c:v>111.53611471714161</c:v>
                </c:pt>
                <c:pt idx="1238">
                  <c:v>111.54086831666004</c:v>
                </c:pt>
                <c:pt idx="1239">
                  <c:v>111.54563758224913</c:v>
                </c:pt>
                <c:pt idx="1240">
                  <c:v>111.5478641499534</c:v>
                </c:pt>
                <c:pt idx="1241">
                  <c:v>111.56471936757215</c:v>
                </c:pt>
                <c:pt idx="1242">
                  <c:v>111.56947701343984</c:v>
                </c:pt>
                <c:pt idx="1243">
                  <c:v>111.57423533424533</c:v>
                </c:pt>
                <c:pt idx="1244">
                  <c:v>111.57899432631862</c:v>
                </c:pt>
                <c:pt idx="1245">
                  <c:v>111.58122562781139</c:v>
                </c:pt>
                <c:pt idx="1246">
                  <c:v>111.59805002406655</c:v>
                </c:pt>
                <c:pt idx="1247">
                  <c:v>111.60281238618883</c:v>
                </c:pt>
                <c:pt idx="1248">
                  <c:v>111.60757542204631</c:v>
                </c:pt>
                <c:pt idx="1249">
                  <c:v>111.61233913260898</c:v>
                </c:pt>
                <c:pt idx="1250">
                  <c:v>111.61454513487411</c:v>
                </c:pt>
                <c:pt idx="1251">
                  <c:v>111.63133862128194</c:v>
                </c:pt>
                <c:pt idx="1252">
                  <c:v>111.6360756523036</c:v>
                </c:pt>
                <c:pt idx="1253">
                  <c:v>111.64038721498943</c:v>
                </c:pt>
                <c:pt idx="1254">
                  <c:v>111.6455645266426</c:v>
                </c:pt>
                <c:pt idx="1255">
                  <c:v>111.64921608270291</c:v>
                </c:pt>
                <c:pt idx="1256">
                  <c:v>111.66233490184563</c:v>
                </c:pt>
                <c:pt idx="1257">
                  <c:v>111.66651513262839</c:v>
                </c:pt>
                <c:pt idx="1258">
                  <c:v>111.67578947750636</c:v>
                </c:pt>
                <c:pt idx="1259">
                  <c:v>111.68098801678192</c:v>
                </c:pt>
                <c:pt idx="1260">
                  <c:v>111.68355670786214</c:v>
                </c:pt>
                <c:pt idx="1261">
                  <c:v>111.70180352995783</c:v>
                </c:pt>
                <c:pt idx="1262">
                  <c:v>111.70700570383913</c:v>
                </c:pt>
                <c:pt idx="1263">
                  <c:v>111.71220860409821</c:v>
                </c:pt>
                <c:pt idx="1264">
                  <c:v>111.71741828737991</c:v>
                </c:pt>
                <c:pt idx="1265">
                  <c:v>111.71998611877665</c:v>
                </c:pt>
                <c:pt idx="1266">
                  <c:v>111.73817127416386</c:v>
                </c:pt>
                <c:pt idx="1267">
                  <c:v>111.74334932569221</c:v>
                </c:pt>
                <c:pt idx="1268">
                  <c:v>111.74852810245272</c:v>
                </c:pt>
                <c:pt idx="1269">
                  <c:v>111.7537076058458</c:v>
                </c:pt>
                <c:pt idx="1270">
                  <c:v>111.75623031267389</c:v>
                </c:pt>
                <c:pt idx="1271">
                  <c:v>111.77443068917449</c:v>
                </c:pt>
                <c:pt idx="1272">
                  <c:v>111.77961381429216</c:v>
                </c:pt>
                <c:pt idx="1273">
                  <c:v>111.78478142660873</c:v>
                </c:pt>
                <c:pt idx="1274">
                  <c:v>111.78994976298777</c:v>
                </c:pt>
                <c:pt idx="1275">
                  <c:v>111.79246129731079</c:v>
                </c:pt>
                <c:pt idx="1276">
                  <c:v>111.81062814922538</c:v>
                </c:pt>
                <c:pt idx="1277">
                  <c:v>111.81580009229674</c:v>
                </c:pt>
                <c:pt idx="1278">
                  <c:v>111.82100526540444</c:v>
                </c:pt>
                <c:pt idx="1279">
                  <c:v>111.82619491305668</c:v>
                </c:pt>
                <c:pt idx="1280">
                  <c:v>111.82872776579174</c:v>
                </c:pt>
                <c:pt idx="1281">
                  <c:v>111.8469585844953</c:v>
                </c:pt>
                <c:pt idx="1282">
                  <c:v>111.85215186172512</c:v>
                </c:pt>
                <c:pt idx="1283">
                  <c:v>111.85734586849192</c:v>
                </c:pt>
                <c:pt idx="1284">
                  <c:v>111.86254059667186</c:v>
                </c:pt>
                <c:pt idx="1285">
                  <c:v>111.86507853639121</c:v>
                </c:pt>
                <c:pt idx="1286">
                  <c:v>111.88332461046915</c:v>
                </c:pt>
                <c:pt idx="1287">
                  <c:v>111.88850669831409</c:v>
                </c:pt>
                <c:pt idx="1288">
                  <c:v>111.89368951028742</c:v>
                </c:pt>
                <c:pt idx="1289">
                  <c:v>114.09665666186557</c:v>
                </c:pt>
                <c:pt idx="1290">
                  <c:v>114.09868250608426</c:v>
                </c:pt>
                <c:pt idx="1291">
                  <c:v>114.11562518002769</c:v>
                </c:pt>
                <c:pt idx="1292">
                  <c:v>114.12037331911907</c:v>
                </c:pt>
                <c:pt idx="1293">
                  <c:v>114.12512213785691</c:v>
                </c:pt>
                <c:pt idx="1294">
                  <c:v>114.12987163271906</c:v>
                </c:pt>
                <c:pt idx="1295">
                  <c:v>114.13191743836506</c:v>
                </c:pt>
                <c:pt idx="1296">
                  <c:v>114.1488743801487</c:v>
                </c:pt>
                <c:pt idx="1297">
                  <c:v>114.15362727637692</c:v>
                </c:pt>
                <c:pt idx="1298">
                  <c:v>114.15838085137196</c:v>
                </c:pt>
                <c:pt idx="1299">
                  <c:v>114.16313511081518</c:v>
                </c:pt>
                <c:pt idx="1300">
                  <c:v>114.16520090478525</c:v>
                </c:pt>
                <c:pt idx="1301">
                  <c:v>114.18217212943603</c:v>
                </c:pt>
                <c:pt idx="1302">
                  <c:v>114.18694502626366</c:v>
                </c:pt>
                <c:pt idx="1303">
                  <c:v>114.19170336995721</c:v>
                </c:pt>
                <c:pt idx="1304">
                  <c:v>114.19646239118073</c:v>
                </c:pt>
                <c:pt idx="1305">
                  <c:v>114.19813668079951</c:v>
                </c:pt>
                <c:pt idx="1306">
                  <c:v>114.2139788371191</c:v>
                </c:pt>
                <c:pt idx="1307">
                  <c:v>114.21837514221751</c:v>
                </c:pt>
                <c:pt idx="1308">
                  <c:v>114.2227720489547</c:v>
                </c:pt>
                <c:pt idx="1309">
                  <c:v>114.22716955799063</c:v>
                </c:pt>
                <c:pt idx="1310">
                  <c:v>114.22751111081186</c:v>
                </c:pt>
                <c:pt idx="1311">
                  <c:v>114.24916252403017</c:v>
                </c:pt>
                <c:pt idx="1312">
                  <c:v>114.25356364557844</c:v>
                </c:pt>
                <c:pt idx="1313">
                  <c:v>114.25796537198968</c:v>
                </c:pt>
                <c:pt idx="1314">
                  <c:v>114.25964806358517</c:v>
                </c:pt>
                <c:pt idx="1315">
                  <c:v>114.2755154205735</c:v>
                </c:pt>
                <c:pt idx="1316">
                  <c:v>114.27992015481743</c:v>
                </c:pt>
                <c:pt idx="1317">
                  <c:v>114.28432548903579</c:v>
                </c:pt>
                <c:pt idx="1318">
                  <c:v>114.28873142930061</c:v>
                </c:pt>
                <c:pt idx="1319">
                  <c:v>114.29043359653859</c:v>
                </c:pt>
                <c:pt idx="1320">
                  <c:v>114.30658854683224</c:v>
                </c:pt>
                <c:pt idx="1321">
                  <c:v>114.31101280613942</c:v>
                </c:pt>
                <c:pt idx="1322">
                  <c:v>114.31545295717611</c:v>
                </c:pt>
                <c:pt idx="1323">
                  <c:v>114.31987843074683</c:v>
                </c:pt>
                <c:pt idx="1324">
                  <c:v>114.32160013535079</c:v>
                </c:pt>
                <c:pt idx="1325">
                  <c:v>114.33753870579257</c:v>
                </c:pt>
                <c:pt idx="1326">
                  <c:v>114.34195191381464</c:v>
                </c:pt>
                <c:pt idx="1327">
                  <c:v>114.34636572914381</c:v>
                </c:pt>
                <c:pt idx="1328">
                  <c:v>114.35078014597542</c:v>
                </c:pt>
                <c:pt idx="1329">
                  <c:v>114.35249079440256</c:v>
                </c:pt>
                <c:pt idx="1330">
                  <c:v>114.36844203997771</c:v>
                </c:pt>
                <c:pt idx="1331">
                  <c:v>114.37285947858315</c:v>
                </c:pt>
                <c:pt idx="1332">
                  <c:v>114.37729282154385</c:v>
                </c:pt>
                <c:pt idx="1333">
                  <c:v>114.38171146967098</c:v>
                </c:pt>
                <c:pt idx="1334">
                  <c:v>114.38344165970653</c:v>
                </c:pt>
                <c:pt idx="1335">
                  <c:v>114.39940560332769</c:v>
                </c:pt>
                <c:pt idx="1336">
                  <c:v>114.40384258927263</c:v>
                </c:pt>
                <c:pt idx="1337">
                  <c:v>114.40831081631637</c:v>
                </c:pt>
                <c:pt idx="1338">
                  <c:v>114.4127949771907</c:v>
                </c:pt>
                <c:pt idx="1339">
                  <c:v>114.4141464210056</c:v>
                </c:pt>
                <c:pt idx="1340">
                  <c:v>114.42901982951321</c:v>
                </c:pt>
                <c:pt idx="1341">
                  <c:v>114.43309309040126</c:v>
                </c:pt>
                <c:pt idx="1342">
                  <c:v>114.43715155609004</c:v>
                </c:pt>
                <c:pt idx="1343">
                  <c:v>114.44130253345047</c:v>
                </c:pt>
                <c:pt idx="1344">
                  <c:v>114.44267303111874</c:v>
                </c:pt>
                <c:pt idx="1345">
                  <c:v>114.45760361134572</c:v>
                </c:pt>
                <c:pt idx="1346">
                  <c:v>114.46169594870975</c:v>
                </c:pt>
                <c:pt idx="1347">
                  <c:v>114.46580416545393</c:v>
                </c:pt>
                <c:pt idx="1348">
                  <c:v>115.11117086533254</c:v>
                </c:pt>
                <c:pt idx="1349">
                  <c:v>115.11233458975924</c:v>
                </c:pt>
                <c:pt idx="1350">
                  <c:v>115.12691888750774</c:v>
                </c:pt>
                <c:pt idx="1351">
                  <c:v>115.13086132129364</c:v>
                </c:pt>
                <c:pt idx="1352">
                  <c:v>115.13483394897193</c:v>
                </c:pt>
                <c:pt idx="1353">
                  <c:v>115.13879227931352</c:v>
                </c:pt>
                <c:pt idx="1354">
                  <c:v>115.13865299093683</c:v>
                </c:pt>
                <c:pt idx="1355">
                  <c:v>115.15857391956297</c:v>
                </c:pt>
                <c:pt idx="1356">
                  <c:v>115.16253545310435</c:v>
                </c:pt>
                <c:pt idx="1357">
                  <c:v>115.16642331259075</c:v>
                </c:pt>
                <c:pt idx="1358">
                  <c:v>115.16752023827632</c:v>
                </c:pt>
                <c:pt idx="1359">
                  <c:v>115.18185963026801</c:v>
                </c:pt>
                <c:pt idx="1360">
                  <c:v>115.18572038121523</c:v>
                </c:pt>
                <c:pt idx="1361">
                  <c:v>115.18958164154201</c:v>
                </c:pt>
                <c:pt idx="1362">
                  <c:v>115.1934582711728</c:v>
                </c:pt>
                <c:pt idx="1363">
                  <c:v>115.19469247351455</c:v>
                </c:pt>
                <c:pt idx="1364">
                  <c:v>115.20913182795036</c:v>
                </c:pt>
                <c:pt idx="1365">
                  <c:v>115.2130704956007</c:v>
                </c:pt>
                <c:pt idx="1366">
                  <c:v>115.21706913409213</c:v>
                </c:pt>
                <c:pt idx="1367">
                  <c:v>115.22112475807876</c:v>
                </c:pt>
                <c:pt idx="1368">
                  <c:v>115.22223508129683</c:v>
                </c:pt>
                <c:pt idx="1369">
                  <c:v>115.23659945198862</c:v>
                </c:pt>
                <c:pt idx="1370">
                  <c:v>115.2405214622619</c:v>
                </c:pt>
                <c:pt idx="1371">
                  <c:v>115.2431572569309</c:v>
                </c:pt>
                <c:pt idx="1372">
                  <c:v>115.24987903436121</c:v>
                </c:pt>
                <c:pt idx="1373">
                  <c:v>115.26478591594847</c:v>
                </c:pt>
                <c:pt idx="1374">
                  <c:v>115.26878554894245</c:v>
                </c:pt>
                <c:pt idx="1375">
                  <c:v>115.27265281780679</c:v>
                </c:pt>
                <c:pt idx="1376">
                  <c:v>115.27650583696271</c:v>
                </c:pt>
                <c:pt idx="1377">
                  <c:v>115.27757929115839</c:v>
                </c:pt>
                <c:pt idx="1378">
                  <c:v>115.29218743504441</c:v>
                </c:pt>
                <c:pt idx="1379">
                  <c:v>115.29485989771293</c:v>
                </c:pt>
                <c:pt idx="1380">
                  <c:v>115.30428739601497</c:v>
                </c:pt>
                <c:pt idx="1381">
                  <c:v>115.30552713519293</c:v>
                </c:pt>
                <c:pt idx="1382">
                  <c:v>115.32036835609429</c:v>
                </c:pt>
                <c:pt idx="1383">
                  <c:v>115.3230299137475</c:v>
                </c:pt>
                <c:pt idx="1384">
                  <c:v>115.33225808035934</c:v>
                </c:pt>
                <c:pt idx="1385">
                  <c:v>115.33333894789213</c:v>
                </c:pt>
                <c:pt idx="1386">
                  <c:v>115.34757031063553</c:v>
                </c:pt>
                <c:pt idx="1387">
                  <c:v>115.35135933605203</c:v>
                </c:pt>
                <c:pt idx="1388">
                  <c:v>115.35511926827962</c:v>
                </c:pt>
                <c:pt idx="1389">
                  <c:v>115.35886489628236</c:v>
                </c:pt>
                <c:pt idx="1390">
                  <c:v>115.35983093346694</c:v>
                </c:pt>
                <c:pt idx="1391">
                  <c:v>115.37385087902724</c:v>
                </c:pt>
                <c:pt idx="1392">
                  <c:v>115.37759898117983</c:v>
                </c:pt>
                <c:pt idx="1393">
                  <c:v>115.38134758148952</c:v>
                </c:pt>
                <c:pt idx="1394">
                  <c:v>115.38511148666772</c:v>
                </c:pt>
                <c:pt idx="1395">
                  <c:v>115.38612542685264</c:v>
                </c:pt>
                <c:pt idx="1396">
                  <c:v>115.40024466518695</c:v>
                </c:pt>
                <c:pt idx="1397">
                  <c:v>115.40404070202099</c:v>
                </c:pt>
                <c:pt idx="1398">
                  <c:v>115.40788170379095</c:v>
                </c:pt>
                <c:pt idx="1399">
                  <c:v>115.41172321407436</c:v>
                </c:pt>
                <c:pt idx="1400">
                  <c:v>115.41281479704966</c:v>
                </c:pt>
                <c:pt idx="1401">
                  <c:v>115.42716697598712</c:v>
                </c:pt>
                <c:pt idx="1402">
                  <c:v>115.43099623213686</c:v>
                </c:pt>
                <c:pt idx="1403">
                  <c:v>115.43479634175743</c:v>
                </c:pt>
                <c:pt idx="1404">
                  <c:v>115.43861178375792</c:v>
                </c:pt>
                <c:pt idx="1405">
                  <c:v>115.43828726992903</c:v>
                </c:pt>
                <c:pt idx="1406">
                  <c:v>115.45772325266341</c:v>
                </c:pt>
                <c:pt idx="1407">
                  <c:v>115.46154174534342</c:v>
                </c:pt>
                <c:pt idx="1408">
                  <c:v>115.46536074321254</c:v>
                </c:pt>
                <c:pt idx="1409">
                  <c:v>115.46638532483577</c:v>
                </c:pt>
                <c:pt idx="1410">
                  <c:v>115.48062545537651</c:v>
                </c:pt>
                <c:pt idx="1411">
                  <c:v>115.48444699493655</c:v>
                </c:pt>
                <c:pt idx="1412">
                  <c:v>115.48826904200951</c:v>
                </c:pt>
                <c:pt idx="1413">
                  <c:v>115.49209159786645</c:v>
                </c:pt>
                <c:pt idx="1414">
                  <c:v>115.4931345740964</c:v>
                </c:pt>
                <c:pt idx="1415">
                  <c:v>115.50738537539618</c:v>
                </c:pt>
                <c:pt idx="1416">
                  <c:v>115.51121047344309</c:v>
                </c:pt>
                <c:pt idx="1417">
                  <c:v>115.51503607979663</c:v>
                </c:pt>
                <c:pt idx="1418">
                  <c:v>115.51887705343596</c:v>
                </c:pt>
                <c:pt idx="1419">
                  <c:v>115.51993845372802</c:v>
                </c:pt>
                <c:pt idx="1420">
                  <c:v>115.53424453134038</c:v>
                </c:pt>
                <c:pt idx="1421">
                  <c:v>115.53808806557093</c:v>
                </c:pt>
                <c:pt idx="1422">
                  <c:v>115.54194697879956</c:v>
                </c:pt>
                <c:pt idx="1423">
                  <c:v>115.54580640780318</c:v>
                </c:pt>
                <c:pt idx="1424">
                  <c:v>115.54699036950797</c:v>
                </c:pt>
                <c:pt idx="1425">
                  <c:v>115.56135186020265</c:v>
                </c:pt>
                <c:pt idx="1426">
                  <c:v>115.56518411656359</c:v>
                </c:pt>
                <c:pt idx="1427">
                  <c:v>115.56901688352124</c:v>
                </c:pt>
                <c:pt idx="1428">
                  <c:v>115.57286503641609</c:v>
                </c:pt>
                <c:pt idx="1429">
                  <c:v>115.57391873736856</c:v>
                </c:pt>
                <c:pt idx="1430">
                  <c:v>115.58820170739502</c:v>
                </c:pt>
                <c:pt idx="1431">
                  <c:v>115.59203752844508</c:v>
                </c:pt>
                <c:pt idx="1432">
                  <c:v>115.59588875251039</c:v>
                </c:pt>
                <c:pt idx="1433">
                  <c:v>115.5997255951286</c:v>
                </c:pt>
                <c:pt idx="1434">
                  <c:v>115.59943749554493</c:v>
                </c:pt>
                <c:pt idx="1435">
                  <c:v>115.6189590922299</c:v>
                </c:pt>
                <c:pt idx="1436">
                  <c:v>115.62281389898052</c:v>
                </c:pt>
                <c:pt idx="1437">
                  <c:v>115.62666921679916</c:v>
                </c:pt>
                <c:pt idx="1438">
                  <c:v>115.62774495973062</c:v>
                </c:pt>
                <c:pt idx="1439">
                  <c:v>115.64209407759324</c:v>
                </c:pt>
                <c:pt idx="1440">
                  <c:v>114.06715718571694</c:v>
                </c:pt>
                <c:pt idx="1441">
                  <c:v>114.07022220770364</c:v>
                </c:pt>
                <c:pt idx="1442">
                  <c:v>114.07328766758116</c:v>
                </c:pt>
                <c:pt idx="1443">
                  <c:v>114.07355576849862</c:v>
                </c:pt>
                <c:pt idx="1444">
                  <c:v>114.08575639764729</c:v>
                </c:pt>
                <c:pt idx="1445">
                  <c:v>114.08882405445912</c:v>
                </c:pt>
                <c:pt idx="1446">
                  <c:v>114.0919176420321</c:v>
                </c:pt>
                <c:pt idx="1447">
                  <c:v>114.09503715951121</c:v>
                </c:pt>
                <c:pt idx="1448">
                  <c:v>114.09534658735592</c:v>
                </c:pt>
                <c:pt idx="1449">
                  <c:v>114.10748010781278</c:v>
                </c:pt>
                <c:pt idx="1450">
                  <c:v>114.11058910137967</c:v>
                </c:pt>
                <c:pt idx="1451">
                  <c:v>114.11369854012652</c:v>
                </c:pt>
                <c:pt idx="1452">
                  <c:v>114.11680841986475</c:v>
                </c:pt>
                <c:pt idx="1453">
                  <c:v>114.11710820832847</c:v>
                </c:pt>
                <c:pt idx="1454">
                  <c:v>114.12925105226743</c:v>
                </c:pt>
                <c:pt idx="1455">
                  <c:v>114.13237591679251</c:v>
                </c:pt>
                <c:pt idx="1456">
                  <c:v>114.12990567623937</c:v>
                </c:pt>
                <c:pt idx="1457">
                  <c:v>114.1510279033493</c:v>
                </c:pt>
                <c:pt idx="1458">
                  <c:v>114.15411757609468</c:v>
                </c:pt>
                <c:pt idx="1459">
                  <c:v>114.15719491464529</c:v>
                </c:pt>
                <c:pt idx="1460">
                  <c:v>114.16027269133562</c:v>
                </c:pt>
                <c:pt idx="1461">
                  <c:v>114.16054036821308</c:v>
                </c:pt>
                <c:pt idx="1462">
                  <c:v>114.17258685616282</c:v>
                </c:pt>
                <c:pt idx="1463">
                  <c:v>114.17567959331403</c:v>
                </c:pt>
                <c:pt idx="1464">
                  <c:v>114.17743140487961</c:v>
                </c:pt>
                <c:pt idx="1465">
                  <c:v>114.18223895107415</c:v>
                </c:pt>
                <c:pt idx="1466">
                  <c:v>114.19433301508106</c:v>
                </c:pt>
                <c:pt idx="1467">
                  <c:v>114.19744162776284</c:v>
                </c:pt>
                <c:pt idx="1468">
                  <c:v>114.20056347589372</c:v>
                </c:pt>
                <c:pt idx="1469">
                  <c:v>114.2036857699681</c:v>
                </c:pt>
                <c:pt idx="1470">
                  <c:v>114.20398517779901</c:v>
                </c:pt>
                <c:pt idx="1471">
                  <c:v>114.21608850324512</c:v>
                </c:pt>
                <c:pt idx="1472">
                  <c:v>114.21920021543646</c:v>
                </c:pt>
                <c:pt idx="1473">
                  <c:v>114.22231237365403</c:v>
                </c:pt>
                <c:pt idx="1474">
                  <c:v>114.22543777032162</c:v>
                </c:pt>
                <c:pt idx="1475">
                  <c:v>114.2257530797997</c:v>
                </c:pt>
                <c:pt idx="1476">
                  <c:v>114.23790407891062</c:v>
                </c:pt>
                <c:pt idx="1477">
                  <c:v>114.24100609145515</c:v>
                </c:pt>
                <c:pt idx="1478">
                  <c:v>114.24410854286388</c:v>
                </c:pt>
                <c:pt idx="1479">
                  <c:v>114.24709829266995</c:v>
                </c:pt>
                <c:pt idx="1480">
                  <c:v>114.24875010733983</c:v>
                </c:pt>
                <c:pt idx="1481">
                  <c:v>114.26087180888354</c:v>
                </c:pt>
                <c:pt idx="1482">
                  <c:v>114.26431671812007</c:v>
                </c:pt>
                <c:pt idx="1483">
                  <c:v>114.26776209185763</c:v>
                </c:pt>
                <c:pt idx="1484">
                  <c:v>107.93137605011076</c:v>
                </c:pt>
                <c:pt idx="1485">
                  <c:v>107.9334921580636</c:v>
                </c:pt>
                <c:pt idx="1486">
                  <c:v>107.94531516947873</c:v>
                </c:pt>
                <c:pt idx="1487">
                  <c:v>107.94925636225085</c:v>
                </c:pt>
                <c:pt idx="1488">
                  <c:v>107.95274472965912</c:v>
                </c:pt>
                <c:pt idx="1489">
                  <c:v>107.95623358002202</c:v>
                </c:pt>
                <c:pt idx="1490">
                  <c:v>107.95705136773215</c:v>
                </c:pt>
                <c:pt idx="1491">
                  <c:v>107.96743964361717</c:v>
                </c:pt>
                <c:pt idx="1492">
                  <c:v>107.97024230633183</c:v>
                </c:pt>
                <c:pt idx="1493">
                  <c:v>107.97305909009873</c:v>
                </c:pt>
                <c:pt idx="1494">
                  <c:v>107.97588999774904</c:v>
                </c:pt>
                <c:pt idx="1495">
                  <c:v>107.97677608782791</c:v>
                </c:pt>
                <c:pt idx="1496">
                  <c:v>107.98724882985215</c:v>
                </c:pt>
                <c:pt idx="1497">
                  <c:v>107.99010908080233</c:v>
                </c:pt>
                <c:pt idx="1498">
                  <c:v>107.99296969504033</c:v>
                </c:pt>
                <c:pt idx="1499">
                  <c:v>107.99580311864491</c:v>
                </c:pt>
                <c:pt idx="1500">
                  <c:v>107.99664315953046</c:v>
                </c:pt>
                <c:pt idx="1501">
                  <c:v>108.00700667603876</c:v>
                </c:pt>
                <c:pt idx="1502">
                  <c:v>108.00980053169718</c:v>
                </c:pt>
                <c:pt idx="1503">
                  <c:v>108.01258095684807</c:v>
                </c:pt>
                <c:pt idx="1504">
                  <c:v>108.01537551477985</c:v>
                </c:pt>
                <c:pt idx="1505">
                  <c:v>108.01618577600915</c:v>
                </c:pt>
                <c:pt idx="1506">
                  <c:v>108.02675014803475</c:v>
                </c:pt>
                <c:pt idx="1507">
                  <c:v>108.02956026919431</c:v>
                </c:pt>
                <c:pt idx="1508">
                  <c:v>108.03237074885257</c:v>
                </c:pt>
                <c:pt idx="1509">
                  <c:v>108.03516778712175</c:v>
                </c:pt>
                <c:pt idx="1510">
                  <c:v>108.03598099205065</c:v>
                </c:pt>
                <c:pt idx="1511">
                  <c:v>108.04635840468151</c:v>
                </c:pt>
                <c:pt idx="1512">
                  <c:v>108.04914340211273</c:v>
                </c:pt>
                <c:pt idx="1513">
                  <c:v>108.0519287500032</c:v>
                </c:pt>
                <c:pt idx="1514">
                  <c:v>108.05471444856178</c:v>
                </c:pt>
                <c:pt idx="1515">
                  <c:v>108.05551419241708</c:v>
                </c:pt>
                <c:pt idx="1516">
                  <c:v>108.06585968622673</c:v>
                </c:pt>
                <c:pt idx="1517">
                  <c:v>108.06864713499651</c:v>
                </c:pt>
                <c:pt idx="1518">
                  <c:v>108.07143492875338</c:v>
                </c:pt>
                <c:pt idx="1519">
                  <c:v>108.07422307473466</c:v>
                </c:pt>
                <c:pt idx="1520">
                  <c:v>108.07502572319106</c:v>
                </c:pt>
                <c:pt idx="1521">
                  <c:v>108.08537810771763</c:v>
                </c:pt>
                <c:pt idx="1522">
                  <c:v>108.08816800204764</c:v>
                </c:pt>
                <c:pt idx="1523">
                  <c:v>108.09095824885968</c:v>
                </c:pt>
                <c:pt idx="1524">
                  <c:v>108.09374884339027</c:v>
                </c:pt>
                <c:pt idx="1525">
                  <c:v>108.09455439862002</c:v>
                </c:pt>
                <c:pt idx="1526">
                  <c:v>108.10491367516842</c:v>
                </c:pt>
                <c:pt idx="1527">
                  <c:v>108.10770602045245</c:v>
                </c:pt>
                <c:pt idx="1528">
                  <c:v>108.11049871566416</c:v>
                </c:pt>
                <c:pt idx="1529">
                  <c:v>108.11334706454632</c:v>
                </c:pt>
                <c:pt idx="1530">
                  <c:v>108.11417194256812</c:v>
                </c:pt>
                <c:pt idx="1531">
                  <c:v>108.12457703519263</c:v>
                </c:pt>
                <c:pt idx="1532">
                  <c:v>108.12741333596678</c:v>
                </c:pt>
                <c:pt idx="1533">
                  <c:v>108.13027765832854</c:v>
                </c:pt>
                <c:pt idx="1534">
                  <c:v>108.13312851139747</c:v>
                </c:pt>
                <c:pt idx="1535">
                  <c:v>108.13398916800917</c:v>
                </c:pt>
                <c:pt idx="1536">
                  <c:v>108.14444016576985</c:v>
                </c:pt>
                <c:pt idx="1537">
                  <c:v>108.14726512954526</c:v>
                </c:pt>
                <c:pt idx="1538">
                  <c:v>108.15009045073931</c:v>
                </c:pt>
                <c:pt idx="1539">
                  <c:v>108.15290228148424</c:v>
                </c:pt>
                <c:pt idx="1540">
                  <c:v>108.15374947424701</c:v>
                </c:pt>
                <c:pt idx="1541">
                  <c:v>108.16420746793811</c:v>
                </c:pt>
                <c:pt idx="1542">
                  <c:v>108.16704876333321</c:v>
                </c:pt>
                <c:pt idx="1543">
                  <c:v>108.16989041980042</c:v>
                </c:pt>
                <c:pt idx="1544">
                  <c:v>108.17276013337762</c:v>
                </c:pt>
                <c:pt idx="1545">
                  <c:v>108.17365959332557</c:v>
                </c:pt>
                <c:pt idx="1546">
                  <c:v>108.18420255790799</c:v>
                </c:pt>
                <c:pt idx="1547">
                  <c:v>108.18703251335337</c:v>
                </c:pt>
                <c:pt idx="1548">
                  <c:v>108.18986282527669</c:v>
                </c:pt>
                <c:pt idx="1549">
                  <c:v>108.19269348995482</c:v>
                </c:pt>
                <c:pt idx="1550">
                  <c:v>108.19364529196937</c:v>
                </c:pt>
                <c:pt idx="1551">
                  <c:v>108.20411735701569</c:v>
                </c:pt>
                <c:pt idx="1552">
                  <c:v>108.20694980972239</c:v>
                </c:pt>
                <c:pt idx="1553">
                  <c:v>108.20978261943124</c:v>
                </c:pt>
                <c:pt idx="1554">
                  <c:v>106.52708120953078</c:v>
                </c:pt>
                <c:pt idx="1555">
                  <c:v>106.52719317295758</c:v>
                </c:pt>
                <c:pt idx="1556">
                  <c:v>106.53558155867215</c:v>
                </c:pt>
                <c:pt idx="1557">
                  <c:v>106.53769241657922</c:v>
                </c:pt>
                <c:pt idx="1558">
                  <c:v>106.5398035691049</c:v>
                </c:pt>
                <c:pt idx="1559">
                  <c:v>106.5419150167443</c:v>
                </c:pt>
                <c:pt idx="1560">
                  <c:v>106.54200106392065</c:v>
                </c:pt>
                <c:pt idx="1561">
                  <c:v>106.54938375532453</c:v>
                </c:pt>
                <c:pt idx="1562">
                  <c:v>106.55462235369288</c:v>
                </c:pt>
                <c:pt idx="1563">
                  <c:v>106.55672422209861</c:v>
                </c:pt>
                <c:pt idx="1564">
                  <c:v>106.55679855601183</c:v>
                </c:pt>
                <c:pt idx="1565">
                  <c:v>106.56513374798872</c:v>
                </c:pt>
                <c:pt idx="1566">
                  <c:v>106.56722542723374</c:v>
                </c:pt>
                <c:pt idx="1567">
                  <c:v>106.5693057451699</c:v>
                </c:pt>
                <c:pt idx="1568">
                  <c:v>106.57138635535158</c:v>
                </c:pt>
                <c:pt idx="1569">
                  <c:v>106.57143469271301</c:v>
                </c:pt>
                <c:pt idx="1570">
                  <c:v>106.57971081366702</c:v>
                </c:pt>
                <c:pt idx="1571">
                  <c:v>106.5818161888553</c:v>
                </c:pt>
                <c:pt idx="1572">
                  <c:v>106.58392185653607</c:v>
                </c:pt>
                <c:pt idx="1573">
                  <c:v>106.58606280033038</c:v>
                </c:pt>
                <c:pt idx="1574">
                  <c:v>106.58619916949119</c:v>
                </c:pt>
                <c:pt idx="1575">
                  <c:v>106.59461053900272</c:v>
                </c:pt>
                <c:pt idx="1576">
                  <c:v>106.59674131126637</c:v>
                </c:pt>
                <c:pt idx="1577">
                  <c:v>106.59887238611772</c:v>
                </c:pt>
                <c:pt idx="1578">
                  <c:v>106.60100375158024</c:v>
                </c:pt>
                <c:pt idx="1579">
                  <c:v>106.6011141591469</c:v>
                </c:pt>
                <c:pt idx="1580">
                  <c:v>106.60953131082189</c:v>
                </c:pt>
                <c:pt idx="1581">
                  <c:v>106.61166416956205</c:v>
                </c:pt>
                <c:pt idx="1582">
                  <c:v>106.61380899673416</c:v>
                </c:pt>
                <c:pt idx="1583">
                  <c:v>106.61594244900789</c:v>
                </c:pt>
                <c:pt idx="1584">
                  <c:v>106.61608395188455</c:v>
                </c:pt>
                <c:pt idx="1585">
                  <c:v>106.62460419657404</c:v>
                </c:pt>
                <c:pt idx="1586">
                  <c:v>106.62675082852166</c:v>
                </c:pt>
                <c:pt idx="1587">
                  <c:v>106.62889776307108</c:v>
                </c:pt>
                <c:pt idx="1588">
                  <c:v>106.6310333120046</c:v>
                </c:pt>
                <c:pt idx="1589">
                  <c:v>106.63114882918178</c:v>
                </c:pt>
                <c:pt idx="1590">
                  <c:v>106.63961004881581</c:v>
                </c:pt>
                <c:pt idx="1591">
                  <c:v>106.64177046646685</c:v>
                </c:pt>
                <c:pt idx="1592">
                  <c:v>106.64390780898958</c:v>
                </c:pt>
                <c:pt idx="1593">
                  <c:v>106.64606882814867</c:v>
                </c:pt>
                <c:pt idx="1594">
                  <c:v>106.64625835592543</c:v>
                </c:pt>
                <c:pt idx="1595">
                  <c:v>106.6547903659083</c:v>
                </c:pt>
                <c:pt idx="1596">
                  <c:v>106.65697628862274</c:v>
                </c:pt>
                <c:pt idx="1597">
                  <c:v>106.65912743326285</c:v>
                </c:pt>
                <c:pt idx="1598">
                  <c:v>106.35850501645979</c:v>
                </c:pt>
                <c:pt idx="1599">
                  <c:v>106.35770691417245</c:v>
                </c:pt>
                <c:pt idx="1600">
                  <c:v>106.36497046223144</c:v>
                </c:pt>
                <c:pt idx="1601">
                  <c:v>106.366601315438</c:v>
                </c:pt>
                <c:pt idx="1602">
                  <c:v>106.36504150291772</c:v>
                </c:pt>
                <c:pt idx="1603">
                  <c:v>106.36986383981896</c:v>
                </c:pt>
                <c:pt idx="1604">
                  <c:v>106.36790658076166</c:v>
                </c:pt>
                <c:pt idx="1605">
                  <c:v>106.37803721962872</c:v>
                </c:pt>
                <c:pt idx="1606">
                  <c:v>106.37968068441633</c:v>
                </c:pt>
                <c:pt idx="1607">
                  <c:v>106.38131398283083</c:v>
                </c:pt>
                <c:pt idx="1608">
                  <c:v>106.3805204970089</c:v>
                </c:pt>
                <c:pt idx="1609">
                  <c:v>106.38776557831382</c:v>
                </c:pt>
                <c:pt idx="1610">
                  <c:v>106.38936890829225</c:v>
                </c:pt>
                <c:pt idx="1611">
                  <c:v>106.39097250515672</c:v>
                </c:pt>
                <c:pt idx="1612">
                  <c:v>106.39258680838326</c:v>
                </c:pt>
                <c:pt idx="1613">
                  <c:v>106.39180840986813</c:v>
                </c:pt>
                <c:pt idx="1614">
                  <c:v>106.39902971752085</c:v>
                </c:pt>
                <c:pt idx="1615">
                  <c:v>106.40064535936472</c:v>
                </c:pt>
                <c:pt idx="1616">
                  <c:v>106.40225082346997</c:v>
                </c:pt>
                <c:pt idx="1617">
                  <c:v>106.4038565564138</c:v>
                </c:pt>
                <c:pt idx="1618">
                  <c:v>106.40306766416792</c:v>
                </c:pt>
                <c:pt idx="1619">
                  <c:v>106.40998648123336</c:v>
                </c:pt>
                <c:pt idx="1620">
                  <c:v>106.41179572387965</c:v>
                </c:pt>
                <c:pt idx="1621">
                  <c:v>106.41361647598002</c:v>
                </c:pt>
                <c:pt idx="1622">
                  <c:v>106.41284180606743</c:v>
                </c:pt>
                <c:pt idx="1623">
                  <c:v>106.42283510243158</c:v>
                </c:pt>
                <c:pt idx="1624">
                  <c:v>106.42469129209435</c:v>
                </c:pt>
                <c:pt idx="1625">
                  <c:v>106.42657023457957</c:v>
                </c:pt>
                <c:pt idx="1626">
                  <c:v>106.42831210499715</c:v>
                </c:pt>
                <c:pt idx="1627">
                  <c:v>106.43013771181865</c:v>
                </c:pt>
                <c:pt idx="1628">
                  <c:v>106.43757202579853</c:v>
                </c:pt>
                <c:pt idx="1629">
                  <c:v>106.43988808456908</c:v>
                </c:pt>
                <c:pt idx="1630">
                  <c:v>106.44204347886752</c:v>
                </c:pt>
                <c:pt idx="1631">
                  <c:v>106.44649145393427</c:v>
                </c:pt>
                <c:pt idx="1632">
                  <c:v>106.45398911587094</c:v>
                </c:pt>
                <c:pt idx="1633">
                  <c:v>106.45631995253579</c:v>
                </c:pt>
                <c:pt idx="1634">
                  <c:v>106.45859481268222</c:v>
                </c:pt>
                <c:pt idx="1635">
                  <c:v>106.46313548402557</c:v>
                </c:pt>
                <c:pt idx="1636">
                  <c:v>106.47058071985435</c:v>
                </c:pt>
                <c:pt idx="1637">
                  <c:v>106.47283924843805</c:v>
                </c:pt>
                <c:pt idx="1638">
                  <c:v>106.47507320791209</c:v>
                </c:pt>
                <c:pt idx="1639">
                  <c:v>106.47729503577128</c:v>
                </c:pt>
                <c:pt idx="1640">
                  <c:v>106.47898673079553</c:v>
                </c:pt>
                <c:pt idx="1641">
                  <c:v>106.4862053700286</c:v>
                </c:pt>
                <c:pt idx="1642">
                  <c:v>106.4884287776911</c:v>
                </c:pt>
                <c:pt idx="1643">
                  <c:v>106.49066495395623</c:v>
                </c:pt>
                <c:pt idx="1644">
                  <c:v>106.49290144738282</c:v>
                </c:pt>
                <c:pt idx="1645">
                  <c:v>106.49459684821456</c:v>
                </c:pt>
                <c:pt idx="1646">
                  <c:v>106.50182063655042</c:v>
                </c:pt>
                <c:pt idx="1647">
                  <c:v>106.5040462601745</c:v>
                </c:pt>
                <c:pt idx="1648">
                  <c:v>106.50628465671754</c:v>
                </c:pt>
                <c:pt idx="1649">
                  <c:v>106.50851090880215</c:v>
                </c:pt>
                <c:pt idx="1650">
                  <c:v>106.51016836576088</c:v>
                </c:pt>
                <c:pt idx="1651">
                  <c:v>106.51742632995442</c:v>
                </c:pt>
                <c:pt idx="1652">
                  <c:v>106.51965415968525</c:v>
                </c:pt>
                <c:pt idx="1653">
                  <c:v>106.52189477600093</c:v>
                </c:pt>
                <c:pt idx="1654">
                  <c:v>106.52411077210051</c:v>
                </c:pt>
                <c:pt idx="1655">
                  <c:v>106.52564447123005</c:v>
                </c:pt>
                <c:pt idx="1656">
                  <c:v>106.53541840778998</c:v>
                </c:pt>
                <c:pt idx="1657">
                  <c:v>106.5377111583462</c:v>
                </c:pt>
                <c:pt idx="1658">
                  <c:v>106.53996680371503</c:v>
                </c:pt>
                <c:pt idx="1659">
                  <c:v>106.5417150787182</c:v>
                </c:pt>
                <c:pt idx="1660">
                  <c:v>106.54904155376555</c:v>
                </c:pt>
                <c:pt idx="1661">
                  <c:v>106.55131128685812</c:v>
                </c:pt>
                <c:pt idx="1662">
                  <c:v>106.55360630980518</c:v>
                </c:pt>
                <c:pt idx="1663">
                  <c:v>106.55590165883871</c:v>
                </c:pt>
                <c:pt idx="1664">
                  <c:v>106.55771630204703</c:v>
                </c:pt>
                <c:pt idx="1665">
                  <c:v>106.56513529025466</c:v>
                </c:pt>
                <c:pt idx="1666">
                  <c:v>106.56741978980877</c:v>
                </c:pt>
                <c:pt idx="1667">
                  <c:v>106.56971710268219</c:v>
                </c:pt>
                <c:pt idx="1668">
                  <c:v>106.57200225277643</c:v>
                </c:pt>
                <c:pt idx="1669">
                  <c:v>106.57377898239918</c:v>
                </c:pt>
                <c:pt idx="1670">
                  <c:v>106.58108693694153</c:v>
                </c:pt>
                <c:pt idx="1671">
                  <c:v>106.5833487117708</c:v>
                </c:pt>
                <c:pt idx="1672">
                  <c:v>106.58561080733784</c:v>
                </c:pt>
                <c:pt idx="1673">
                  <c:v>106.587885727276</c:v>
                </c:pt>
                <c:pt idx="1674">
                  <c:v>106.58972890744158</c:v>
                </c:pt>
                <c:pt idx="1675">
                  <c:v>106.59710033475022</c:v>
                </c:pt>
                <c:pt idx="1676">
                  <c:v>106.59945189776423</c:v>
                </c:pt>
                <c:pt idx="1677">
                  <c:v>106.60175378019052</c:v>
                </c:pt>
                <c:pt idx="1678">
                  <c:v>106.60404348362287</c:v>
                </c:pt>
                <c:pt idx="1679">
                  <c:v>106.60584872851926</c:v>
                </c:pt>
                <c:pt idx="1680">
                  <c:v>106.61322547223816</c:v>
                </c:pt>
                <c:pt idx="1681">
                  <c:v>106.61554182619078</c:v>
                </c:pt>
                <c:pt idx="1682">
                  <c:v>106.61787102100521</c:v>
                </c:pt>
                <c:pt idx="1683">
                  <c:v>106.62017552047058</c:v>
                </c:pt>
                <c:pt idx="1684">
                  <c:v>106.62181206616121</c:v>
                </c:pt>
                <c:pt idx="1685">
                  <c:v>108.95044946713659</c:v>
                </c:pt>
                <c:pt idx="1686">
                  <c:v>108.95249286948479</c:v>
                </c:pt>
                <c:pt idx="1687">
                  <c:v>108.95451338902397</c:v>
                </c:pt>
                <c:pt idx="1688">
                  <c:v>108.95592807681034</c:v>
                </c:pt>
                <c:pt idx="1689">
                  <c:v>108.96248493113696</c:v>
                </c:pt>
                <c:pt idx="1690">
                  <c:v>108.9644953729579</c:v>
                </c:pt>
                <c:pt idx="1691">
                  <c:v>108.96649451211083</c:v>
                </c:pt>
                <c:pt idx="1692">
                  <c:v>108.96849395395947</c:v>
                </c:pt>
                <c:pt idx="1693">
                  <c:v>108.9699321547896</c:v>
                </c:pt>
                <c:pt idx="1694">
                  <c:v>108.97657337316149</c:v>
                </c:pt>
                <c:pt idx="1695">
                  <c:v>108.97865558037429</c:v>
                </c:pt>
                <c:pt idx="1696">
                  <c:v>108.97976167763336</c:v>
                </c:pt>
                <c:pt idx="1697">
                  <c:v>108.99109765984957</c:v>
                </c:pt>
                <c:pt idx="1698">
                  <c:v>108.99311238876577</c:v>
                </c:pt>
                <c:pt idx="1699">
                  <c:v>108.99511580763533</c:v>
                </c:pt>
                <c:pt idx="1700">
                  <c:v>108.99711952768915</c:v>
                </c:pt>
                <c:pt idx="1701">
                  <c:v>108.99854514468275</c:v>
                </c:pt>
                <c:pt idx="1702">
                  <c:v>109.00511659619221</c:v>
                </c:pt>
                <c:pt idx="1703">
                  <c:v>109.0071102047668</c:v>
                </c:pt>
                <c:pt idx="1704">
                  <c:v>109.00910411568103</c:v>
                </c:pt>
                <c:pt idx="1705">
                  <c:v>109.01109832345541</c:v>
                </c:pt>
                <c:pt idx="1706">
                  <c:v>109.01252755092044</c:v>
                </c:pt>
                <c:pt idx="1707">
                  <c:v>109.01905070790576</c:v>
                </c:pt>
                <c:pt idx="1708">
                  <c:v>109.02103479061502</c:v>
                </c:pt>
                <c:pt idx="1709">
                  <c:v>109.02301916608548</c:v>
                </c:pt>
                <c:pt idx="1710">
                  <c:v>109.02495732615895</c:v>
                </c:pt>
                <c:pt idx="1711">
                  <c:v>109.02627042825175</c:v>
                </c:pt>
                <c:pt idx="1712">
                  <c:v>109.03266546382126</c:v>
                </c:pt>
                <c:pt idx="1713">
                  <c:v>109.03459343576183</c:v>
                </c:pt>
                <c:pt idx="1714">
                  <c:v>109.03652169941134</c:v>
                </c:pt>
                <c:pt idx="1715">
                  <c:v>109.03772453689162</c:v>
                </c:pt>
                <c:pt idx="1716">
                  <c:v>109.04642676495206</c:v>
                </c:pt>
                <c:pt idx="1717">
                  <c:v>109.04842663195733</c:v>
                </c:pt>
                <c:pt idx="1718">
                  <c:v>109.05038023027973</c:v>
                </c:pt>
                <c:pt idx="1719">
                  <c:v>109.05233412364903</c:v>
                </c:pt>
                <c:pt idx="1720">
                  <c:v>109.05367420442987</c:v>
                </c:pt>
                <c:pt idx="1721">
                  <c:v>109.06013175963834</c:v>
                </c:pt>
                <c:pt idx="1722">
                  <c:v>109.06207546668973</c:v>
                </c:pt>
                <c:pt idx="1723">
                  <c:v>108.25727350806889</c:v>
                </c:pt>
                <c:pt idx="1724">
                  <c:v>108.25889874003438</c:v>
                </c:pt>
                <c:pt idx="1725">
                  <c:v>108.25969324317528</c:v>
                </c:pt>
                <c:pt idx="1726">
                  <c:v>108.26542572587779</c:v>
                </c:pt>
                <c:pt idx="1727">
                  <c:v>108.26705230834803</c:v>
                </c:pt>
                <c:pt idx="1728">
                  <c:v>108.26867916006665</c:v>
                </c:pt>
                <c:pt idx="1729">
                  <c:v>108.27029563154656</c:v>
                </c:pt>
                <c:pt idx="1730">
                  <c:v>108.27103809042924</c:v>
                </c:pt>
                <c:pt idx="1731">
                  <c:v>108.27670232581754</c:v>
                </c:pt>
                <c:pt idx="1732">
                  <c:v>108.2782988167595</c:v>
                </c:pt>
                <c:pt idx="1733">
                  <c:v>108.27989557245871</c:v>
                </c:pt>
                <c:pt idx="1734">
                  <c:v>108.28152457212039</c:v>
                </c:pt>
                <c:pt idx="1735">
                  <c:v>108.28245472503235</c:v>
                </c:pt>
                <c:pt idx="1736">
                  <c:v>108.28819580246898</c:v>
                </c:pt>
                <c:pt idx="1737">
                  <c:v>108.28988278685605</c:v>
                </c:pt>
                <c:pt idx="1738">
                  <c:v>108.29155193934976</c:v>
                </c:pt>
                <c:pt idx="1739">
                  <c:v>108.50564934763958</c:v>
                </c:pt>
                <c:pt idx="1740">
                  <c:v>108.5066032290086</c:v>
                </c:pt>
                <c:pt idx="1741">
                  <c:v>108.51252974459626</c:v>
                </c:pt>
                <c:pt idx="1742">
                  <c:v>108.51425077263639</c:v>
                </c:pt>
                <c:pt idx="1743">
                  <c:v>108.51596138973542</c:v>
                </c:pt>
                <c:pt idx="1744">
                  <c:v>108.51761882892387</c:v>
                </c:pt>
                <c:pt idx="1745">
                  <c:v>108.51853914295731</c:v>
                </c:pt>
                <c:pt idx="1746">
                  <c:v>108.52447017417157</c:v>
                </c:pt>
                <c:pt idx="1747">
                  <c:v>108.52623597745537</c:v>
                </c:pt>
                <c:pt idx="1748">
                  <c:v>108.52799137772742</c:v>
                </c:pt>
                <c:pt idx="1749">
                  <c:v>108.5297470694488</c:v>
                </c:pt>
                <c:pt idx="1750">
                  <c:v>108.53074489935348</c:v>
                </c:pt>
                <c:pt idx="1751">
                  <c:v>108.53660763319539</c:v>
                </c:pt>
                <c:pt idx="1752">
                  <c:v>108.53830054178266</c:v>
                </c:pt>
                <c:pt idx="1753">
                  <c:v>108.5400044337209</c:v>
                </c:pt>
                <c:pt idx="1754">
                  <c:v>108.5417193176557</c:v>
                </c:pt>
                <c:pt idx="1755">
                  <c:v>108.54270208953936</c:v>
                </c:pt>
                <c:pt idx="1756">
                  <c:v>108.54878800098693</c:v>
                </c:pt>
                <c:pt idx="1757">
                  <c:v>108.55075066160478</c:v>
                </c:pt>
                <c:pt idx="1758">
                  <c:v>108.55247799695682</c:v>
                </c:pt>
                <c:pt idx="1759">
                  <c:v>108.55418419621117</c:v>
                </c:pt>
                <c:pt idx="1760">
                  <c:v>108.55520757795303</c:v>
                </c:pt>
                <c:pt idx="1761">
                  <c:v>108.56137115138509</c:v>
                </c:pt>
                <c:pt idx="1762">
                  <c:v>108.56315380846715</c:v>
                </c:pt>
                <c:pt idx="1763">
                  <c:v>108.56493676407142</c:v>
                </c:pt>
                <c:pt idx="1764">
                  <c:v>108.56663426457136</c:v>
                </c:pt>
                <c:pt idx="1765">
                  <c:v>108.56751277771073</c:v>
                </c:pt>
                <c:pt idx="1766">
                  <c:v>108.57303866855281</c:v>
                </c:pt>
                <c:pt idx="1767">
                  <c:v>108.57462541455129</c:v>
                </c:pt>
                <c:pt idx="1768">
                  <c:v>108.57671058473485</c:v>
                </c:pt>
                <c:pt idx="1769">
                  <c:v>108.57879606443706</c:v>
                </c:pt>
                <c:pt idx="1770">
                  <c:v>108.58017612953645</c:v>
                </c:pt>
                <c:pt idx="1771">
                  <c:v>108.5873008763006</c:v>
                </c:pt>
                <c:pt idx="1772">
                  <c:v>108.58943544077266</c:v>
                </c:pt>
                <c:pt idx="1773">
                  <c:v>108.59158177835143</c:v>
                </c:pt>
                <c:pt idx="1774">
                  <c:v>108.59364582378387</c:v>
                </c:pt>
                <c:pt idx="1775">
                  <c:v>108.59493343411535</c:v>
                </c:pt>
                <c:pt idx="1776">
                  <c:v>108.60197934870155</c:v>
                </c:pt>
                <c:pt idx="1777">
                  <c:v>108.6040921390303</c:v>
                </c:pt>
                <c:pt idx="1778">
                  <c:v>108.60620524309697</c:v>
                </c:pt>
                <c:pt idx="1779">
                  <c:v>108.60835408103588</c:v>
                </c:pt>
                <c:pt idx="1780">
                  <c:v>108.60989502003426</c:v>
                </c:pt>
                <c:pt idx="1781">
                  <c:v>108.61697774834525</c:v>
                </c:pt>
                <c:pt idx="1782">
                  <c:v>108.61906544113218</c:v>
                </c:pt>
                <c:pt idx="1783">
                  <c:v>108.62115344282446</c:v>
                </c:pt>
                <c:pt idx="1784">
                  <c:v>108.62326536381879</c:v>
                </c:pt>
                <c:pt idx="1785">
                  <c:v>108.62467128987068</c:v>
                </c:pt>
                <c:pt idx="1786">
                  <c:v>108.63191292870296</c:v>
                </c:pt>
                <c:pt idx="1787">
                  <c:v>108.63413271750133</c:v>
                </c:pt>
                <c:pt idx="1788">
                  <c:v>108.63643552056723</c:v>
                </c:pt>
                <c:pt idx="1789">
                  <c:v>111.200120894751</c:v>
                </c:pt>
                <c:pt idx="1790">
                  <c:v>111.20112705604079</c:v>
                </c:pt>
                <c:pt idx="1791">
                  <c:v>111.20769971731744</c:v>
                </c:pt>
                <c:pt idx="1792">
                  <c:v>111.20958109817269</c:v>
                </c:pt>
                <c:pt idx="1793">
                  <c:v>111.21141902666463</c:v>
                </c:pt>
                <c:pt idx="1794">
                  <c:v>111.21324902490339</c:v>
                </c:pt>
                <c:pt idx="1795">
                  <c:v>111.21428260488531</c:v>
                </c:pt>
                <c:pt idx="1796">
                  <c:v>111.22106965910912</c:v>
                </c:pt>
                <c:pt idx="1797">
                  <c:v>111.22303044995299</c:v>
                </c:pt>
                <c:pt idx="1798">
                  <c:v>111.22500308749781</c:v>
                </c:pt>
                <c:pt idx="1799">
                  <c:v>111.22698757375697</c:v>
                </c:pt>
                <c:pt idx="1800">
                  <c:v>111.22807127958345</c:v>
                </c:pt>
                <c:pt idx="1801">
                  <c:v>111.23534933726242</c:v>
                </c:pt>
                <c:pt idx="1802">
                  <c:v>111.23770295518544</c:v>
                </c:pt>
                <c:pt idx="1803">
                  <c:v>111.24013105218813</c:v>
                </c:pt>
                <c:pt idx="1804">
                  <c:v>111.24259657150482</c:v>
                </c:pt>
                <c:pt idx="1805">
                  <c:v>111.2448557861423</c:v>
                </c:pt>
                <c:pt idx="1806">
                  <c:v>111.25178477290896</c:v>
                </c:pt>
                <c:pt idx="1807">
                  <c:v>111.25406651560988</c:v>
                </c:pt>
                <c:pt idx="1808">
                  <c:v>111.25634857558508</c:v>
                </c:pt>
                <c:pt idx="1809">
                  <c:v>111.25864331703261</c:v>
                </c:pt>
                <c:pt idx="1810">
                  <c:v>111.2608846995295</c:v>
                </c:pt>
                <c:pt idx="1811">
                  <c:v>111.26790166769247</c:v>
                </c:pt>
                <c:pt idx="1812">
                  <c:v>111.27024622188219</c:v>
                </c:pt>
                <c:pt idx="1813">
                  <c:v>111.27487681656447</c:v>
                </c:pt>
                <c:pt idx="1814">
                  <c:v>111.27707854462349</c:v>
                </c:pt>
                <c:pt idx="1815">
                  <c:v>111.28401752668672</c:v>
                </c:pt>
                <c:pt idx="1816">
                  <c:v>111.28629135651229</c:v>
                </c:pt>
                <c:pt idx="1817">
                  <c:v>111.28857788158295</c:v>
                </c:pt>
                <c:pt idx="1818">
                  <c:v>111.29086472657556</c:v>
                </c:pt>
                <c:pt idx="1819">
                  <c:v>111.29307037373832</c:v>
                </c:pt>
                <c:pt idx="1820">
                  <c:v>111.30001432642604</c:v>
                </c:pt>
                <c:pt idx="1821">
                  <c:v>111.30230276114277</c:v>
                </c:pt>
                <c:pt idx="1822">
                  <c:v>111.30451051107548</c:v>
                </c:pt>
                <c:pt idx="1823">
                  <c:v>111.30722733238329</c:v>
                </c:pt>
                <c:pt idx="1824">
                  <c:v>111.31098387912095</c:v>
                </c:pt>
                <c:pt idx="1825">
                  <c:v>111.31804060360851</c:v>
                </c:pt>
                <c:pt idx="1826">
                  <c:v>111.32071924498985</c:v>
                </c:pt>
                <c:pt idx="1827">
                  <c:v>111.3233982299441</c:v>
                </c:pt>
                <c:pt idx="1828">
                  <c:v>111.32605075056048</c:v>
                </c:pt>
                <c:pt idx="1829">
                  <c:v>111.3296055071033</c:v>
                </c:pt>
                <c:pt idx="1830">
                  <c:v>111.33652809555549</c:v>
                </c:pt>
                <c:pt idx="1831">
                  <c:v>111.33915547279322</c:v>
                </c:pt>
                <c:pt idx="1832">
                  <c:v>111.34182342799247</c:v>
                </c:pt>
                <c:pt idx="1833">
                  <c:v>111.34446489763816</c:v>
                </c:pt>
                <c:pt idx="1834">
                  <c:v>111.34805000774881</c:v>
                </c:pt>
                <c:pt idx="1835">
                  <c:v>111.35503313343189</c:v>
                </c:pt>
                <c:pt idx="1836">
                  <c:v>111.3576762877084</c:v>
                </c:pt>
                <c:pt idx="1837">
                  <c:v>111.36036004825154</c:v>
                </c:pt>
                <c:pt idx="1838">
                  <c:v>111.36300388272147</c:v>
                </c:pt>
                <c:pt idx="1839">
                  <c:v>111.36659354990695</c:v>
                </c:pt>
                <c:pt idx="1840">
                  <c:v>111.37355373400071</c:v>
                </c:pt>
                <c:pt idx="1841">
                  <c:v>111.37622611349607</c:v>
                </c:pt>
                <c:pt idx="1842">
                  <c:v>111.37895254965112</c:v>
                </c:pt>
                <c:pt idx="1843">
                  <c:v>111.3817062013015</c:v>
                </c:pt>
                <c:pt idx="1844">
                  <c:v>111.3863515965688</c:v>
                </c:pt>
                <c:pt idx="1845">
                  <c:v>111.39551335925194</c:v>
                </c:pt>
                <c:pt idx="1846">
                  <c:v>111.39831701552659</c:v>
                </c:pt>
                <c:pt idx="1847">
                  <c:v>111.40121747413865</c:v>
                </c:pt>
                <c:pt idx="1848">
                  <c:v>111.40535201273958</c:v>
                </c:pt>
                <c:pt idx="1849">
                  <c:v>111.41249055607365</c:v>
                </c:pt>
                <c:pt idx="1850">
                  <c:v>111.41531017040795</c:v>
                </c:pt>
                <c:pt idx="1851">
                  <c:v>113.13982319886048</c:v>
                </c:pt>
                <c:pt idx="1852">
                  <c:v>113.1416515046083</c:v>
                </c:pt>
                <c:pt idx="1853">
                  <c:v>113.14360486821728</c:v>
                </c:pt>
                <c:pt idx="1854">
                  <c:v>113.15030047938566</c:v>
                </c:pt>
                <c:pt idx="1855">
                  <c:v>113.15165132922024</c:v>
                </c:pt>
                <c:pt idx="1856">
                  <c:v>113.15364847771481</c:v>
                </c:pt>
                <c:pt idx="1857">
                  <c:v>113.1578985457147</c:v>
                </c:pt>
                <c:pt idx="1858">
                  <c:v>113.16325970393623</c:v>
                </c:pt>
                <c:pt idx="1859">
                  <c:v>113.16576662739696</c:v>
                </c:pt>
                <c:pt idx="1860">
                  <c:v>113.16827387354896</c:v>
                </c:pt>
                <c:pt idx="1861">
                  <c:v>113.17078143922249</c:v>
                </c:pt>
                <c:pt idx="1862">
                  <c:v>113.17509303024704</c:v>
                </c:pt>
                <c:pt idx="1863">
                  <c:v>113.18101772931453</c:v>
                </c:pt>
                <c:pt idx="1864">
                  <c:v>113.183589889807</c:v>
                </c:pt>
                <c:pt idx="1865">
                  <c:v>113.18622536491038</c:v>
                </c:pt>
                <c:pt idx="1866">
                  <c:v>113.18882338764958</c:v>
                </c:pt>
                <c:pt idx="1867">
                  <c:v>113.19341267191803</c:v>
                </c:pt>
                <c:pt idx="1868">
                  <c:v>113.19945734562612</c:v>
                </c:pt>
                <c:pt idx="1869">
                  <c:v>113.20240993693706</c:v>
                </c:pt>
                <c:pt idx="1870">
                  <c:v>113.20507984604011</c:v>
                </c:pt>
                <c:pt idx="1871">
                  <c:v>113.20766304574003</c:v>
                </c:pt>
                <c:pt idx="1872">
                  <c:v>113.21196660517026</c:v>
                </c:pt>
                <c:pt idx="1873">
                  <c:v>113.21766322510705</c:v>
                </c:pt>
                <c:pt idx="1874">
                  <c:v>113.22022752031128</c:v>
                </c:pt>
                <c:pt idx="1875">
                  <c:v>113.22314619739089</c:v>
                </c:pt>
                <c:pt idx="1876">
                  <c:v>113.22633082740079</c:v>
                </c:pt>
                <c:pt idx="1877">
                  <c:v>113.23154088118218</c:v>
                </c:pt>
                <c:pt idx="1878">
                  <c:v>113.23798666961625</c:v>
                </c:pt>
                <c:pt idx="1879">
                  <c:v>113.23673067073427</c:v>
                </c:pt>
                <c:pt idx="1880">
                  <c:v>113.24387506523159</c:v>
                </c:pt>
                <c:pt idx="1881">
                  <c:v>113.25135830915136</c:v>
                </c:pt>
                <c:pt idx="1882">
                  <c:v>113.25950754591312</c:v>
                </c:pt>
                <c:pt idx="1883">
                  <c:v>113.26246608386263</c:v>
                </c:pt>
                <c:pt idx="1884">
                  <c:v>113.26542927525551</c:v>
                </c:pt>
                <c:pt idx="1885">
                  <c:v>113.27238938898259</c:v>
                </c:pt>
                <c:pt idx="1886">
                  <c:v>113.28048469942684</c:v>
                </c:pt>
                <c:pt idx="1887">
                  <c:v>113.28358340978477</c:v>
                </c:pt>
                <c:pt idx="1888">
                  <c:v>113.28654940346419</c:v>
                </c:pt>
                <c:pt idx="1889">
                  <c:v>113.28947658504991</c:v>
                </c:pt>
                <c:pt idx="1890">
                  <c:v>113.29521643307505</c:v>
                </c:pt>
                <c:pt idx="1891">
                  <c:v>113.30151119388528</c:v>
                </c:pt>
                <c:pt idx="1892">
                  <c:v>113.30445249769812</c:v>
                </c:pt>
                <c:pt idx="1893">
                  <c:v>113.30739419708745</c:v>
                </c:pt>
                <c:pt idx="1894">
                  <c:v>113.31032292271242</c:v>
                </c:pt>
                <c:pt idx="1895">
                  <c:v>113.31623051344269</c:v>
                </c:pt>
                <c:pt idx="1896">
                  <c:v>113.32229913755951</c:v>
                </c:pt>
                <c:pt idx="1897">
                  <c:v>113.32516997292865</c:v>
                </c:pt>
                <c:pt idx="1898">
                  <c:v>113.32846747908638</c:v>
                </c:pt>
                <c:pt idx="1899">
                  <c:v>113.33170965798858</c:v>
                </c:pt>
                <c:pt idx="1900">
                  <c:v>113.33736060951007</c:v>
                </c:pt>
                <c:pt idx="1901">
                  <c:v>113.34445821910634</c:v>
                </c:pt>
                <c:pt idx="1902">
                  <c:v>113.34766052858561</c:v>
                </c:pt>
                <c:pt idx="1903">
                  <c:v>113.35087932739216</c:v>
                </c:pt>
                <c:pt idx="1904">
                  <c:v>113.35414045483294</c:v>
                </c:pt>
                <c:pt idx="1905">
                  <c:v>113.36142211197564</c:v>
                </c:pt>
                <c:pt idx="1906">
                  <c:v>113.37088753875572</c:v>
                </c:pt>
                <c:pt idx="1907">
                  <c:v>113.37417942072072</c:v>
                </c:pt>
                <c:pt idx="1908">
                  <c:v>113.37745761266309</c:v>
                </c:pt>
                <c:pt idx="1909">
                  <c:v>113.38317937834628</c:v>
                </c:pt>
                <c:pt idx="1910">
                  <c:v>113.39049025205503</c:v>
                </c:pt>
                <c:pt idx="1911">
                  <c:v>113.39374229896661</c:v>
                </c:pt>
                <c:pt idx="1912">
                  <c:v>113.39699475773675</c:v>
                </c:pt>
                <c:pt idx="1913">
                  <c:v>113.40027587095041</c:v>
                </c:pt>
                <c:pt idx="1914">
                  <c:v>113.40603366352731</c:v>
                </c:pt>
                <c:pt idx="1915">
                  <c:v>113.41340326072424</c:v>
                </c:pt>
                <c:pt idx="1916">
                  <c:v>113.41665821844433</c:v>
                </c:pt>
                <c:pt idx="1917">
                  <c:v>113.41992771640174</c:v>
                </c:pt>
                <c:pt idx="1918">
                  <c:v>113.42397468538124</c:v>
                </c:pt>
                <c:pt idx="1919">
                  <c:v>113.43135249909896</c:v>
                </c:pt>
                <c:pt idx="1920">
                  <c:v>113.4402198093798</c:v>
                </c:pt>
                <c:pt idx="1921">
                  <c:v>113.44424135882349</c:v>
                </c:pt>
                <c:pt idx="1922">
                  <c:v>113.44823519327207</c:v>
                </c:pt>
                <c:pt idx="1923">
                  <c:v>113.4522295906597</c:v>
                </c:pt>
                <c:pt idx="1924">
                  <c:v>113.45964572776268</c:v>
                </c:pt>
                <c:pt idx="1925">
                  <c:v>113.46876359947369</c:v>
                </c:pt>
                <c:pt idx="1926">
                  <c:v>113.47478196218646</c:v>
                </c:pt>
                <c:pt idx="1927">
                  <c:v>113.47890457598537</c:v>
                </c:pt>
                <c:pt idx="1928">
                  <c:v>113.4829429088811</c:v>
                </c:pt>
                <c:pt idx="1929">
                  <c:v>113.49017942298265</c:v>
                </c:pt>
                <c:pt idx="1930">
                  <c:v>113.4987728723531</c:v>
                </c:pt>
                <c:pt idx="1931">
                  <c:v>113.50286227559366</c:v>
                </c:pt>
                <c:pt idx="1932">
                  <c:v>113.50695224113561</c:v>
                </c:pt>
                <c:pt idx="1933">
                  <c:v>113.51105716024253</c:v>
                </c:pt>
                <c:pt idx="1934">
                  <c:v>113.51836930584591</c:v>
                </c:pt>
                <c:pt idx="1935">
                  <c:v>113.52745083198971</c:v>
                </c:pt>
                <c:pt idx="1936">
                  <c:v>113.53154418798013</c:v>
                </c:pt>
                <c:pt idx="1937">
                  <c:v>113.53566691014085</c:v>
                </c:pt>
                <c:pt idx="1938">
                  <c:v>113.53981899169987</c:v>
                </c:pt>
                <c:pt idx="1939">
                  <c:v>113.5902370974386</c:v>
                </c:pt>
                <c:pt idx="1940">
                  <c:v>113.59922358429355</c:v>
                </c:pt>
                <c:pt idx="1941">
                  <c:v>113.60715546335298</c:v>
                </c:pt>
                <c:pt idx="1942">
                  <c:v>113.61785409892002</c:v>
                </c:pt>
                <c:pt idx="1943">
                  <c:v>113.62092986679974</c:v>
                </c:pt>
                <c:pt idx="1944">
                  <c:v>113.62401518445348</c:v>
                </c:pt>
                <c:pt idx="1945">
                  <c:v>113.62714673786982</c:v>
                </c:pt>
                <c:pt idx="1946">
                  <c:v>113.63259148070755</c:v>
                </c:pt>
                <c:pt idx="1947">
                  <c:v>113.63945524334569</c:v>
                </c:pt>
                <c:pt idx="1948">
                  <c:v>113.64249681109979</c:v>
                </c:pt>
                <c:pt idx="1949">
                  <c:v>113.64546526178441</c:v>
                </c:pt>
                <c:pt idx="1950">
                  <c:v>113.64843405999443</c:v>
                </c:pt>
                <c:pt idx="1951">
                  <c:v>113.65372647306091</c:v>
                </c:pt>
                <c:pt idx="1952">
                  <c:v>113.66059542332083</c:v>
                </c:pt>
                <c:pt idx="1953">
                  <c:v>113.66369505796466</c:v>
                </c:pt>
                <c:pt idx="1954">
                  <c:v>113.66673960087009</c:v>
                </c:pt>
                <c:pt idx="1955">
                  <c:v>113.6697753710832</c:v>
                </c:pt>
                <c:pt idx="1956">
                  <c:v>113.67515728075075</c:v>
                </c:pt>
                <c:pt idx="1957">
                  <c:v>113.68190351510701</c:v>
                </c:pt>
                <c:pt idx="1958">
                  <c:v>113.68494104678619</c:v>
                </c:pt>
                <c:pt idx="1959">
                  <c:v>113.68799717830326</c:v>
                </c:pt>
                <c:pt idx="1960">
                  <c:v>113.68759477046395</c:v>
                </c:pt>
                <c:pt idx="1961">
                  <c:v>113.69636725748829</c:v>
                </c:pt>
                <c:pt idx="1962">
                  <c:v>113.69756014641466</c:v>
                </c:pt>
                <c:pt idx="1963">
                  <c:v>113.70064466555954</c:v>
                </c:pt>
                <c:pt idx="1964">
                  <c:v>113.70391362092509</c:v>
                </c:pt>
                <c:pt idx="1965">
                  <c:v>113.70623311911083</c:v>
                </c:pt>
                <c:pt idx="1966">
                  <c:v>113.71304180642588</c:v>
                </c:pt>
                <c:pt idx="1967">
                  <c:v>113.72043635019513</c:v>
                </c:pt>
                <c:pt idx="1968">
                  <c:v>113.72396900645474</c:v>
                </c:pt>
                <c:pt idx="1969">
                  <c:v>113.72746213133091</c:v>
                </c:pt>
                <c:pt idx="1970">
                  <c:v>113.73292923022575</c:v>
                </c:pt>
                <c:pt idx="1971">
                  <c:v>113.7393076891527</c:v>
                </c:pt>
                <c:pt idx="1972">
                  <c:v>113.74642611280834</c:v>
                </c:pt>
                <c:pt idx="1973">
                  <c:v>113.74987170940918</c:v>
                </c:pt>
                <c:pt idx="1974">
                  <c:v>113.75333771017107</c:v>
                </c:pt>
                <c:pt idx="1975">
                  <c:v>113.75681410486101</c:v>
                </c:pt>
                <c:pt idx="1976">
                  <c:v>113.76339650474856</c:v>
                </c:pt>
                <c:pt idx="1977">
                  <c:v>113.77078242451131</c:v>
                </c:pt>
                <c:pt idx="1978">
                  <c:v>113.7742708722929</c:v>
                </c:pt>
                <c:pt idx="1979">
                  <c:v>113.77770970307969</c:v>
                </c:pt>
                <c:pt idx="1980">
                  <c:v>113.78115893945791</c:v>
                </c:pt>
                <c:pt idx="1981">
                  <c:v>113.7875881194385</c:v>
                </c:pt>
                <c:pt idx="1982">
                  <c:v>113.79475792462755</c:v>
                </c:pt>
                <c:pt idx="1983">
                  <c:v>113.79808210897795</c:v>
                </c:pt>
                <c:pt idx="1984">
                  <c:v>113.80142579322623</c:v>
                </c:pt>
                <c:pt idx="1985">
                  <c:v>113.80480983884371</c:v>
                </c:pt>
                <c:pt idx="1986">
                  <c:v>113.81129892885207</c:v>
                </c:pt>
                <c:pt idx="1987">
                  <c:v>113.81868917598268</c:v>
                </c:pt>
                <c:pt idx="1988">
                  <c:v>113.82230516055252</c:v>
                </c:pt>
                <c:pt idx="1989">
                  <c:v>113.82578158012234</c:v>
                </c:pt>
                <c:pt idx="1990">
                  <c:v>114.31618676823349</c:v>
                </c:pt>
                <c:pt idx="1991">
                  <c:v>114.31779501116117</c:v>
                </c:pt>
                <c:pt idx="1992">
                  <c:v>114.32082791833092</c:v>
                </c:pt>
                <c:pt idx="1993">
                  <c:v>114.32185158361494</c:v>
                </c:pt>
                <c:pt idx="1994">
                  <c:v>114.32304484715713</c:v>
                </c:pt>
                <c:pt idx="1995">
                  <c:v>114.32423065465586</c:v>
                </c:pt>
                <c:pt idx="1996">
                  <c:v>114.325613425098</c:v>
                </c:pt>
                <c:pt idx="1997">
                  <c:v>114.32917623251235</c:v>
                </c:pt>
                <c:pt idx="1998">
                  <c:v>114.33042572476214</c:v>
                </c:pt>
                <c:pt idx="1999">
                  <c:v>114.33167576553056</c:v>
                </c:pt>
                <c:pt idx="2000">
                  <c:v>114.33287152450981</c:v>
                </c:pt>
                <c:pt idx="2001">
                  <c:v>114.33410387299661</c:v>
                </c:pt>
                <c:pt idx="2002">
                  <c:v>114.33757384285659</c:v>
                </c:pt>
                <c:pt idx="2003">
                  <c:v>114.33876413090383</c:v>
                </c:pt>
                <c:pt idx="2004">
                  <c:v>114.33995025551906</c:v>
                </c:pt>
                <c:pt idx="2005">
                  <c:v>114.34113207721173</c:v>
                </c:pt>
                <c:pt idx="2006">
                  <c:v>114.34248810780603</c:v>
                </c:pt>
                <c:pt idx="2007">
                  <c:v>114.34600258749421</c:v>
                </c:pt>
                <c:pt idx="2008">
                  <c:v>114.34720144802557</c:v>
                </c:pt>
                <c:pt idx="2009">
                  <c:v>114.3484006228453</c:v>
                </c:pt>
                <c:pt idx="2010">
                  <c:v>114.34971629268367</c:v>
                </c:pt>
                <c:pt idx="2011">
                  <c:v>114.35183450397561</c:v>
                </c:pt>
                <c:pt idx="2012">
                  <c:v>114.35594536369531</c:v>
                </c:pt>
                <c:pt idx="2013">
                  <c:v>114.3574952915567</c:v>
                </c:pt>
                <c:pt idx="2014">
                  <c:v>114.35904560406478</c:v>
                </c:pt>
                <c:pt idx="2015">
                  <c:v>114.36059630299111</c:v>
                </c:pt>
                <c:pt idx="2016">
                  <c:v>114.36270339835264</c:v>
                </c:pt>
                <c:pt idx="2017">
                  <c:v>114.36683286685631</c:v>
                </c:pt>
                <c:pt idx="2018">
                  <c:v>114.36839327470076</c:v>
                </c:pt>
                <c:pt idx="2019">
                  <c:v>114.36995408845564</c:v>
                </c:pt>
                <c:pt idx="2020">
                  <c:v>114.37151527011133</c:v>
                </c:pt>
                <c:pt idx="2021">
                  <c:v>114.37362843737861</c:v>
                </c:pt>
                <c:pt idx="2022">
                  <c:v>114.37749710651673</c:v>
                </c:pt>
                <c:pt idx="2023">
                  <c:v>114.37931655249214</c:v>
                </c:pt>
                <c:pt idx="2024">
                  <c:v>114.38114326017951</c:v>
                </c:pt>
                <c:pt idx="2025">
                  <c:v>114.3829703852609</c:v>
                </c:pt>
                <c:pt idx="2026">
                  <c:v>114.38593742226682</c:v>
                </c:pt>
                <c:pt idx="2027">
                  <c:v>114.39028180460315</c:v>
                </c:pt>
                <c:pt idx="2028">
                  <c:v>114.39211102332168</c:v>
                </c:pt>
                <c:pt idx="2029">
                  <c:v>114.39394897047679</c:v>
                </c:pt>
                <c:pt idx="2030">
                  <c:v>114.39580396717743</c:v>
                </c:pt>
                <c:pt idx="2031">
                  <c:v>114.39898707032552</c:v>
                </c:pt>
                <c:pt idx="2032">
                  <c:v>114.40345032040595</c:v>
                </c:pt>
                <c:pt idx="2033">
                  <c:v>114.40532410557771</c:v>
                </c:pt>
                <c:pt idx="2034">
                  <c:v>114.40718167082358</c:v>
                </c:pt>
                <c:pt idx="2035">
                  <c:v>114.40903967571856</c:v>
                </c:pt>
                <c:pt idx="2036">
                  <c:v>114.41207739273011</c:v>
                </c:pt>
                <c:pt idx="2037">
                  <c:v>114.41648886957422</c:v>
                </c:pt>
                <c:pt idx="2038">
                  <c:v>114.41836565151908</c:v>
                </c:pt>
                <c:pt idx="2039">
                  <c:v>114.42023453126102</c:v>
                </c:pt>
                <c:pt idx="2040">
                  <c:v>122.38441157745281</c:v>
                </c:pt>
                <c:pt idx="2041">
                  <c:v>122.3848352983085</c:v>
                </c:pt>
                <c:pt idx="2042">
                  <c:v>122.38681057783054</c:v>
                </c:pt>
                <c:pt idx="2043">
                  <c:v>122.38741477553523</c:v>
                </c:pt>
                <c:pt idx="2044">
                  <c:v>122.38800781133037</c:v>
                </c:pt>
                <c:pt idx="2045">
                  <c:v>122.38858909531936</c:v>
                </c:pt>
                <c:pt idx="2046">
                  <c:v>122.38899955535791</c:v>
                </c:pt>
                <c:pt idx="2047">
                  <c:v>122.39138194644357</c:v>
                </c:pt>
                <c:pt idx="2048">
                  <c:v>122.3921152704104</c:v>
                </c:pt>
                <c:pt idx="2049">
                  <c:v>122.39286697625393</c:v>
                </c:pt>
                <c:pt idx="2050">
                  <c:v>122.39360691052934</c:v>
                </c:pt>
                <c:pt idx="2051">
                  <c:v>122.39417302988296</c:v>
                </c:pt>
                <c:pt idx="2052">
                  <c:v>122.39655896478156</c:v>
                </c:pt>
                <c:pt idx="2053">
                  <c:v>122.3973064829643</c:v>
                </c:pt>
                <c:pt idx="2054">
                  <c:v>122.39807236744618</c:v>
                </c:pt>
                <c:pt idx="2055">
                  <c:v>122.39883257224929</c:v>
                </c:pt>
                <c:pt idx="2056">
                  <c:v>122.39946106985767</c:v>
                </c:pt>
                <c:pt idx="2057">
                  <c:v>122.40186119466341</c:v>
                </c:pt>
                <c:pt idx="2058">
                  <c:v>122.4026252568942</c:v>
                </c:pt>
                <c:pt idx="2059">
                  <c:v>122.40338365566711</c:v>
                </c:pt>
                <c:pt idx="2060">
                  <c:v>122.4041483515857</c:v>
                </c:pt>
                <c:pt idx="2061">
                  <c:v>122.40477177049786</c:v>
                </c:pt>
                <c:pt idx="2062">
                  <c:v>122.40718532405104</c:v>
                </c:pt>
                <c:pt idx="2063">
                  <c:v>122.40794885483604</c:v>
                </c:pt>
                <c:pt idx="2064">
                  <c:v>122.40871875956772</c:v>
                </c:pt>
                <c:pt idx="2065">
                  <c:v>122.40939833953195</c:v>
                </c:pt>
                <c:pt idx="2066">
                  <c:v>122.41268260415228</c:v>
                </c:pt>
                <c:pt idx="2067">
                  <c:v>122.41343005647698</c:v>
                </c:pt>
                <c:pt idx="2068">
                  <c:v>122.41417169050312</c:v>
                </c:pt>
                <c:pt idx="2069">
                  <c:v>122.4148991679792</c:v>
                </c:pt>
                <c:pt idx="2070">
                  <c:v>122.41540237241612</c:v>
                </c:pt>
                <c:pt idx="2071">
                  <c:v>122.417776456333</c:v>
                </c:pt>
                <c:pt idx="2072">
                  <c:v>122.41850035296524</c:v>
                </c:pt>
                <c:pt idx="2073">
                  <c:v>122.41922455961752</c:v>
                </c:pt>
                <c:pt idx="2074">
                  <c:v>122.42003426502237</c:v>
                </c:pt>
                <c:pt idx="2075">
                  <c:v>122.42147706750526</c:v>
                </c:pt>
                <c:pt idx="2076">
                  <c:v>122.42439357182843</c:v>
                </c:pt>
                <c:pt idx="2077">
                  <c:v>122.42544263548258</c:v>
                </c:pt>
                <c:pt idx="2078">
                  <c:v>122.42647544338479</c:v>
                </c:pt>
                <c:pt idx="2079">
                  <c:v>122.42759781657593</c:v>
                </c:pt>
                <c:pt idx="2080">
                  <c:v>122.4291673344454</c:v>
                </c:pt>
                <c:pt idx="2081">
                  <c:v>122.43214099869815</c:v>
                </c:pt>
                <c:pt idx="2082">
                  <c:v>122.4332844449068</c:v>
                </c:pt>
                <c:pt idx="2083">
                  <c:v>122.43442832640521</c:v>
                </c:pt>
                <c:pt idx="2084">
                  <c:v>122.4248730355441</c:v>
                </c:pt>
                <c:pt idx="2085">
                  <c:v>122.42639545789942</c:v>
                </c:pt>
                <c:pt idx="2086">
                  <c:v>122.43089324548477</c:v>
                </c:pt>
                <c:pt idx="2087">
                  <c:v>122.43257494766742</c:v>
                </c:pt>
                <c:pt idx="2088">
                  <c:v>122.43422112741564</c:v>
                </c:pt>
                <c:pt idx="2089">
                  <c:v>122.43587536278322</c:v>
                </c:pt>
                <c:pt idx="2090">
                  <c:v>122.43986307050881</c:v>
                </c:pt>
                <c:pt idx="2091">
                  <c:v>122.44460305685547</c:v>
                </c:pt>
                <c:pt idx="2092">
                  <c:v>122.44661393856484</c:v>
                </c:pt>
                <c:pt idx="2093">
                  <c:v>122.44859060298026</c:v>
                </c:pt>
                <c:pt idx="2094">
                  <c:v>122.45074222499666</c:v>
                </c:pt>
                <c:pt idx="2095">
                  <c:v>122.45461146342124</c:v>
                </c:pt>
                <c:pt idx="2096">
                  <c:v>122.4596043511737</c:v>
                </c:pt>
                <c:pt idx="2097">
                  <c:v>122.46262447889636</c:v>
                </c:pt>
                <c:pt idx="2098">
                  <c:v>122.46617714447319</c:v>
                </c:pt>
                <c:pt idx="2099">
                  <c:v>122.47009754291136</c:v>
                </c:pt>
                <c:pt idx="2100">
                  <c:v>122.47498044061503</c:v>
                </c:pt>
                <c:pt idx="2101">
                  <c:v>122.47726872927048</c:v>
                </c:pt>
                <c:pt idx="2102">
                  <c:v>122.47954874697156</c:v>
                </c:pt>
                <c:pt idx="2103">
                  <c:v>122.481655082364</c:v>
                </c:pt>
                <c:pt idx="2104">
                  <c:v>122.48580908935489</c:v>
                </c:pt>
                <c:pt idx="2105">
                  <c:v>122.4907258821457</c:v>
                </c:pt>
                <c:pt idx="2106">
                  <c:v>122.49300124962458</c:v>
                </c:pt>
                <c:pt idx="2107">
                  <c:v>122.49526772602628</c:v>
                </c:pt>
                <c:pt idx="2108">
                  <c:v>122.50444410928306</c:v>
                </c:pt>
                <c:pt idx="2109">
                  <c:v>122.51154593496439</c:v>
                </c:pt>
                <c:pt idx="2110">
                  <c:v>122.51423511476372</c:v>
                </c:pt>
                <c:pt idx="2111">
                  <c:v>126.2836474894159</c:v>
                </c:pt>
                <c:pt idx="2112">
                  <c:v>126.28632157033672</c:v>
                </c:pt>
                <c:pt idx="2113">
                  <c:v>126.29091671984847</c:v>
                </c:pt>
                <c:pt idx="2114">
                  <c:v>126.29274837990481</c:v>
                </c:pt>
                <c:pt idx="2115">
                  <c:v>126.29460453211388</c:v>
                </c:pt>
                <c:pt idx="2116">
                  <c:v>126.29643755051522</c:v>
                </c:pt>
                <c:pt idx="2117">
                  <c:v>126.2991585433999</c:v>
                </c:pt>
                <c:pt idx="2118">
                  <c:v>126.3037738656103</c:v>
                </c:pt>
                <c:pt idx="2119">
                  <c:v>126.30560200853121</c:v>
                </c:pt>
                <c:pt idx="2120">
                  <c:v>126.30743076984012</c:v>
                </c:pt>
                <c:pt idx="2121">
                  <c:v>126.30945941655342</c:v>
                </c:pt>
                <c:pt idx="2122">
                  <c:v>126.31351826358532</c:v>
                </c:pt>
                <c:pt idx="2123">
                  <c:v>126.31966714529329</c:v>
                </c:pt>
                <c:pt idx="2124">
                  <c:v>126.3218068223533</c:v>
                </c:pt>
                <c:pt idx="2125">
                  <c:v>126.32427071329128</c:v>
                </c:pt>
                <c:pt idx="2126">
                  <c:v>126.3287288446565</c:v>
                </c:pt>
                <c:pt idx="2127">
                  <c:v>126.3342060277528</c:v>
                </c:pt>
                <c:pt idx="2128">
                  <c:v>126.33668232810054</c:v>
                </c:pt>
                <c:pt idx="2129">
                  <c:v>126.33915095752202</c:v>
                </c:pt>
                <c:pt idx="2130">
                  <c:v>126.34160830407988</c:v>
                </c:pt>
                <c:pt idx="2131">
                  <c:v>126.34589251673043</c:v>
                </c:pt>
                <c:pt idx="2132">
                  <c:v>126.35133930300513</c:v>
                </c:pt>
                <c:pt idx="2133">
                  <c:v>126.35377437137574</c:v>
                </c:pt>
                <c:pt idx="2134">
                  <c:v>126.35639811722244</c:v>
                </c:pt>
                <c:pt idx="2135">
                  <c:v>126.35901398790269</c:v>
                </c:pt>
                <c:pt idx="2136">
                  <c:v>126.36383458088412</c:v>
                </c:pt>
                <c:pt idx="2137">
                  <c:v>126.36940609784068</c:v>
                </c:pt>
                <c:pt idx="2138">
                  <c:v>126.37203505403627</c:v>
                </c:pt>
                <c:pt idx="2139">
                  <c:v>126.37465412986816</c:v>
                </c:pt>
                <c:pt idx="2140">
                  <c:v>126.3772682572779</c:v>
                </c:pt>
                <c:pt idx="2141">
                  <c:v>126.38214310600955</c:v>
                </c:pt>
                <c:pt idx="2142">
                  <c:v>126.38772493057475</c:v>
                </c:pt>
                <c:pt idx="2143">
                  <c:v>126.39033171201022</c:v>
                </c:pt>
                <c:pt idx="2144">
                  <c:v>126.39294213401871</c:v>
                </c:pt>
                <c:pt idx="2145">
                  <c:v>126.39556735841249</c:v>
                </c:pt>
                <c:pt idx="2146">
                  <c:v>126.40055607967344</c:v>
                </c:pt>
                <c:pt idx="2147">
                  <c:v>126.40414256061607</c:v>
                </c:pt>
                <c:pt idx="2148">
                  <c:v>126.40683945232409</c:v>
                </c:pt>
                <c:pt idx="2149">
                  <c:v>126.40975004841918</c:v>
                </c:pt>
                <c:pt idx="2150">
                  <c:v>126.41266162680327</c:v>
                </c:pt>
                <c:pt idx="2151">
                  <c:v>126.41784478066181</c:v>
                </c:pt>
                <c:pt idx="2152">
                  <c:v>126.42432451822864</c:v>
                </c:pt>
                <c:pt idx="2153">
                  <c:v>126.42724878302631</c:v>
                </c:pt>
                <c:pt idx="2154">
                  <c:v>126.43019119856818</c:v>
                </c:pt>
                <c:pt idx="2155">
                  <c:v>126.43311706873457</c:v>
                </c:pt>
                <c:pt idx="2156">
                  <c:v>126.43826001900919</c:v>
                </c:pt>
                <c:pt idx="2157">
                  <c:v>126.44474442859963</c:v>
                </c:pt>
                <c:pt idx="2158">
                  <c:v>126.44774261929872</c:v>
                </c:pt>
                <c:pt idx="2159">
                  <c:v>126.45072404958135</c:v>
                </c:pt>
                <c:pt idx="2160">
                  <c:v>126.45372850699815</c:v>
                </c:pt>
                <c:pt idx="2161">
                  <c:v>126.4603379970295</c:v>
                </c:pt>
                <c:pt idx="2162">
                  <c:v>126.46868828758431</c:v>
                </c:pt>
                <c:pt idx="2163">
                  <c:v>126.47169284504312</c:v>
                </c:pt>
                <c:pt idx="2164">
                  <c:v>126.47500697988735</c:v>
                </c:pt>
                <c:pt idx="2165">
                  <c:v>126.48141641520054</c:v>
                </c:pt>
                <c:pt idx="2166">
                  <c:v>126.48875513022885</c:v>
                </c:pt>
                <c:pt idx="2167">
                  <c:v>126.49219272581274</c:v>
                </c:pt>
                <c:pt idx="2168">
                  <c:v>126.49561412125516</c:v>
                </c:pt>
                <c:pt idx="2169">
                  <c:v>126.49898737051191</c:v>
                </c:pt>
                <c:pt idx="2170">
                  <c:v>126.5052653721453</c:v>
                </c:pt>
                <c:pt idx="2171">
                  <c:v>126.5125255092523</c:v>
                </c:pt>
                <c:pt idx="2172">
                  <c:v>126.51594172237483</c:v>
                </c:pt>
                <c:pt idx="2173">
                  <c:v>126.51936347993103</c:v>
                </c:pt>
                <c:pt idx="2174">
                  <c:v>126.52279228533698</c:v>
                </c:pt>
                <c:pt idx="2175">
                  <c:v>126.52919142799392</c:v>
                </c:pt>
                <c:pt idx="2176">
                  <c:v>126.53632449887951</c:v>
                </c:pt>
                <c:pt idx="2177">
                  <c:v>126.54010680203098</c:v>
                </c:pt>
                <c:pt idx="2178">
                  <c:v>126.54393249960665</c:v>
                </c:pt>
                <c:pt idx="2179">
                  <c:v>126.54773522729394</c:v>
                </c:pt>
                <c:pt idx="2180">
                  <c:v>126.55530827063919</c:v>
                </c:pt>
                <c:pt idx="2181">
                  <c:v>126.56299174639042</c:v>
                </c:pt>
                <c:pt idx="2182">
                  <c:v>126.56680104740548</c:v>
                </c:pt>
                <c:pt idx="2183">
                  <c:v>126.57062076026206</c:v>
                </c:pt>
                <c:pt idx="2184">
                  <c:v>126.57441610375292</c:v>
                </c:pt>
                <c:pt idx="2185">
                  <c:v>126.58207457486685</c:v>
                </c:pt>
                <c:pt idx="2186">
                  <c:v>126.58983754617157</c:v>
                </c:pt>
                <c:pt idx="2187">
                  <c:v>126.59376176862303</c:v>
                </c:pt>
                <c:pt idx="2188">
                  <c:v>126.59777582833507</c:v>
                </c:pt>
                <c:pt idx="2189">
                  <c:v>128.86552481180442</c:v>
                </c:pt>
                <c:pt idx="2190">
                  <c:v>128.87318052918394</c:v>
                </c:pt>
                <c:pt idx="2191">
                  <c:v>128.87906560374165</c:v>
                </c:pt>
                <c:pt idx="2192">
                  <c:v>128.88181006296816</c:v>
                </c:pt>
                <c:pt idx="2193">
                  <c:v>128.88446052324878</c:v>
                </c:pt>
                <c:pt idx="2194">
                  <c:v>128.89002715375241</c:v>
                </c:pt>
                <c:pt idx="2195">
                  <c:v>128.89481839042998</c:v>
                </c:pt>
                <c:pt idx="2196">
                  <c:v>128.89748956529544</c:v>
                </c:pt>
                <c:pt idx="2197">
                  <c:v>128.9013069248532</c:v>
                </c:pt>
                <c:pt idx="2198">
                  <c:v>128.90401764910462</c:v>
                </c:pt>
                <c:pt idx="2199">
                  <c:v>128.91271750775343</c:v>
                </c:pt>
                <c:pt idx="2200">
                  <c:v>128.91569271045503</c:v>
                </c:pt>
                <c:pt idx="2201">
                  <c:v>128.91755962756719</c:v>
                </c:pt>
                <c:pt idx="2202">
                  <c:v>128.92179334651709</c:v>
                </c:pt>
                <c:pt idx="2203">
                  <c:v>128.92476221406878</c:v>
                </c:pt>
                <c:pt idx="2204">
                  <c:v>128.93031224652555</c:v>
                </c:pt>
                <c:pt idx="2205">
                  <c:v>128.93547925318472</c:v>
                </c:pt>
                <c:pt idx="2206">
                  <c:v>128.93903413082731</c:v>
                </c:pt>
                <c:pt idx="2207">
                  <c:v>128.95262610467472</c:v>
                </c:pt>
                <c:pt idx="2208">
                  <c:v>128.96040623925643</c:v>
                </c:pt>
                <c:pt idx="2209">
                  <c:v>128.96384220801389</c:v>
                </c:pt>
                <c:pt idx="2210">
                  <c:v>128.9673576200376</c:v>
                </c:pt>
                <c:pt idx="2211">
                  <c:v>128.97087709247802</c:v>
                </c:pt>
                <c:pt idx="2212">
                  <c:v>128.97954409437418</c:v>
                </c:pt>
                <c:pt idx="2213">
                  <c:v>128.98543418776529</c:v>
                </c:pt>
                <c:pt idx="2214">
                  <c:v>128.98643168546513</c:v>
                </c:pt>
                <c:pt idx="2215">
                  <c:v>128.98991636712236</c:v>
                </c:pt>
                <c:pt idx="2216">
                  <c:v>128.99396590217142</c:v>
                </c:pt>
              </c:numCache>
            </c:numRef>
          </c:val>
          <c:smooth val="0"/>
        </c:ser>
        <c:ser>
          <c:idx val="3"/>
          <c:order val="3"/>
          <c:tx>
            <c:strRef>
              <c:f>Indices!$E$1</c:f>
              <c:strCache>
                <c:ptCount val="1"/>
                <c:pt idx="0">
                  <c:v>Energía</c:v>
                </c:pt>
              </c:strCache>
            </c:strRef>
          </c:tx>
          <c:spPr>
            <a:ln w="31750" cap="rnd">
              <a:solidFill>
                <a:schemeClr val="accent4"/>
              </a:solidFill>
              <a:round/>
            </a:ln>
            <a:effectLst/>
          </c:spPr>
          <c:marker>
            <c:symbol val="none"/>
          </c:marker>
          <c:cat>
            <c:numRef>
              <c:f>Indices!$A$2:$A$2218</c:f>
              <c:numCache>
                <c:formatCode>m/d/yyyy</c:formatCode>
                <c:ptCount val="2217"/>
                <c:pt idx="0">
                  <c:v>39633</c:v>
                </c:pt>
                <c:pt idx="1">
                  <c:v>39636</c:v>
                </c:pt>
                <c:pt idx="2">
                  <c:v>39637</c:v>
                </c:pt>
                <c:pt idx="3">
                  <c:v>39638</c:v>
                </c:pt>
                <c:pt idx="4">
                  <c:v>39639</c:v>
                </c:pt>
                <c:pt idx="5">
                  <c:v>39640</c:v>
                </c:pt>
                <c:pt idx="6">
                  <c:v>39643</c:v>
                </c:pt>
                <c:pt idx="7">
                  <c:v>39644</c:v>
                </c:pt>
                <c:pt idx="8">
                  <c:v>39645</c:v>
                </c:pt>
                <c:pt idx="9">
                  <c:v>39646</c:v>
                </c:pt>
                <c:pt idx="10">
                  <c:v>39647</c:v>
                </c:pt>
                <c:pt idx="11">
                  <c:v>39650</c:v>
                </c:pt>
                <c:pt idx="12">
                  <c:v>39651</c:v>
                </c:pt>
                <c:pt idx="13">
                  <c:v>39652</c:v>
                </c:pt>
                <c:pt idx="14">
                  <c:v>39653</c:v>
                </c:pt>
                <c:pt idx="15">
                  <c:v>39654</c:v>
                </c:pt>
                <c:pt idx="16">
                  <c:v>39657</c:v>
                </c:pt>
                <c:pt idx="17">
                  <c:v>39658</c:v>
                </c:pt>
                <c:pt idx="18">
                  <c:v>39659</c:v>
                </c:pt>
                <c:pt idx="19">
                  <c:v>39660</c:v>
                </c:pt>
                <c:pt idx="20">
                  <c:v>39661</c:v>
                </c:pt>
                <c:pt idx="21">
                  <c:v>39664</c:v>
                </c:pt>
                <c:pt idx="22">
                  <c:v>39665</c:v>
                </c:pt>
                <c:pt idx="23">
                  <c:v>39666</c:v>
                </c:pt>
                <c:pt idx="24">
                  <c:v>39667</c:v>
                </c:pt>
                <c:pt idx="25">
                  <c:v>39668</c:v>
                </c:pt>
                <c:pt idx="26">
                  <c:v>39671</c:v>
                </c:pt>
                <c:pt idx="27">
                  <c:v>39672</c:v>
                </c:pt>
                <c:pt idx="28">
                  <c:v>39673</c:v>
                </c:pt>
                <c:pt idx="29">
                  <c:v>39674</c:v>
                </c:pt>
                <c:pt idx="30">
                  <c:v>39675</c:v>
                </c:pt>
                <c:pt idx="31">
                  <c:v>39678</c:v>
                </c:pt>
                <c:pt idx="32">
                  <c:v>39679</c:v>
                </c:pt>
                <c:pt idx="33">
                  <c:v>39680</c:v>
                </c:pt>
                <c:pt idx="34">
                  <c:v>39681</c:v>
                </c:pt>
                <c:pt idx="35">
                  <c:v>39682</c:v>
                </c:pt>
                <c:pt idx="36">
                  <c:v>39685</c:v>
                </c:pt>
                <c:pt idx="37">
                  <c:v>39686</c:v>
                </c:pt>
                <c:pt idx="38">
                  <c:v>39687</c:v>
                </c:pt>
                <c:pt idx="39">
                  <c:v>39688</c:v>
                </c:pt>
                <c:pt idx="40">
                  <c:v>39689</c:v>
                </c:pt>
                <c:pt idx="41">
                  <c:v>39692</c:v>
                </c:pt>
                <c:pt idx="42">
                  <c:v>39693</c:v>
                </c:pt>
                <c:pt idx="43">
                  <c:v>39694</c:v>
                </c:pt>
                <c:pt idx="44">
                  <c:v>39695</c:v>
                </c:pt>
                <c:pt idx="45">
                  <c:v>39696</c:v>
                </c:pt>
                <c:pt idx="46">
                  <c:v>39699</c:v>
                </c:pt>
                <c:pt idx="47">
                  <c:v>39700</c:v>
                </c:pt>
                <c:pt idx="48">
                  <c:v>39701</c:v>
                </c:pt>
                <c:pt idx="49">
                  <c:v>39702</c:v>
                </c:pt>
                <c:pt idx="50">
                  <c:v>39703</c:v>
                </c:pt>
                <c:pt idx="51">
                  <c:v>39706</c:v>
                </c:pt>
                <c:pt idx="52">
                  <c:v>39708</c:v>
                </c:pt>
                <c:pt idx="53">
                  <c:v>39709</c:v>
                </c:pt>
                <c:pt idx="54">
                  <c:v>39710</c:v>
                </c:pt>
                <c:pt idx="55">
                  <c:v>39713</c:v>
                </c:pt>
                <c:pt idx="56">
                  <c:v>39714</c:v>
                </c:pt>
                <c:pt idx="57">
                  <c:v>39715</c:v>
                </c:pt>
                <c:pt idx="58">
                  <c:v>39716</c:v>
                </c:pt>
                <c:pt idx="59">
                  <c:v>39717</c:v>
                </c:pt>
                <c:pt idx="60">
                  <c:v>39720</c:v>
                </c:pt>
                <c:pt idx="61">
                  <c:v>39721</c:v>
                </c:pt>
                <c:pt idx="62">
                  <c:v>39722</c:v>
                </c:pt>
                <c:pt idx="63">
                  <c:v>39723</c:v>
                </c:pt>
                <c:pt idx="64">
                  <c:v>39724</c:v>
                </c:pt>
                <c:pt idx="65">
                  <c:v>39727</c:v>
                </c:pt>
                <c:pt idx="66">
                  <c:v>39728</c:v>
                </c:pt>
                <c:pt idx="67">
                  <c:v>39729</c:v>
                </c:pt>
                <c:pt idx="68">
                  <c:v>39730</c:v>
                </c:pt>
                <c:pt idx="69">
                  <c:v>39731</c:v>
                </c:pt>
                <c:pt idx="70">
                  <c:v>39734</c:v>
                </c:pt>
                <c:pt idx="71">
                  <c:v>39735</c:v>
                </c:pt>
                <c:pt idx="72">
                  <c:v>39736</c:v>
                </c:pt>
                <c:pt idx="73">
                  <c:v>39737</c:v>
                </c:pt>
                <c:pt idx="74">
                  <c:v>39738</c:v>
                </c:pt>
                <c:pt idx="75">
                  <c:v>39741</c:v>
                </c:pt>
                <c:pt idx="76">
                  <c:v>39742</c:v>
                </c:pt>
                <c:pt idx="77">
                  <c:v>39743</c:v>
                </c:pt>
                <c:pt idx="78">
                  <c:v>39744</c:v>
                </c:pt>
                <c:pt idx="79">
                  <c:v>39745</c:v>
                </c:pt>
                <c:pt idx="80">
                  <c:v>39748</c:v>
                </c:pt>
                <c:pt idx="81">
                  <c:v>39749</c:v>
                </c:pt>
                <c:pt idx="82">
                  <c:v>39750</c:v>
                </c:pt>
                <c:pt idx="83">
                  <c:v>39751</c:v>
                </c:pt>
                <c:pt idx="84">
                  <c:v>39752</c:v>
                </c:pt>
                <c:pt idx="85">
                  <c:v>39755</c:v>
                </c:pt>
                <c:pt idx="86">
                  <c:v>39756</c:v>
                </c:pt>
                <c:pt idx="87">
                  <c:v>39757</c:v>
                </c:pt>
                <c:pt idx="88">
                  <c:v>39758</c:v>
                </c:pt>
                <c:pt idx="89">
                  <c:v>39759</c:v>
                </c:pt>
                <c:pt idx="90">
                  <c:v>39762</c:v>
                </c:pt>
                <c:pt idx="91">
                  <c:v>39763</c:v>
                </c:pt>
                <c:pt idx="92">
                  <c:v>39764</c:v>
                </c:pt>
                <c:pt idx="93">
                  <c:v>39765</c:v>
                </c:pt>
                <c:pt idx="94">
                  <c:v>39766</c:v>
                </c:pt>
                <c:pt idx="95">
                  <c:v>39770</c:v>
                </c:pt>
                <c:pt idx="96">
                  <c:v>39771</c:v>
                </c:pt>
                <c:pt idx="97">
                  <c:v>39772</c:v>
                </c:pt>
                <c:pt idx="98">
                  <c:v>39773</c:v>
                </c:pt>
                <c:pt idx="99">
                  <c:v>39776</c:v>
                </c:pt>
                <c:pt idx="100">
                  <c:v>39777</c:v>
                </c:pt>
                <c:pt idx="101">
                  <c:v>39778</c:v>
                </c:pt>
                <c:pt idx="102">
                  <c:v>39779</c:v>
                </c:pt>
                <c:pt idx="103">
                  <c:v>39780</c:v>
                </c:pt>
                <c:pt idx="104">
                  <c:v>39783</c:v>
                </c:pt>
                <c:pt idx="105">
                  <c:v>39784</c:v>
                </c:pt>
                <c:pt idx="106">
                  <c:v>39785</c:v>
                </c:pt>
                <c:pt idx="107">
                  <c:v>39786</c:v>
                </c:pt>
                <c:pt idx="108">
                  <c:v>39787</c:v>
                </c:pt>
                <c:pt idx="109">
                  <c:v>39790</c:v>
                </c:pt>
                <c:pt idx="110">
                  <c:v>39791</c:v>
                </c:pt>
                <c:pt idx="111">
                  <c:v>39792</c:v>
                </c:pt>
                <c:pt idx="112">
                  <c:v>39793</c:v>
                </c:pt>
                <c:pt idx="113">
                  <c:v>39797</c:v>
                </c:pt>
                <c:pt idx="114">
                  <c:v>39798</c:v>
                </c:pt>
                <c:pt idx="115">
                  <c:v>39799</c:v>
                </c:pt>
                <c:pt idx="116">
                  <c:v>39800</c:v>
                </c:pt>
                <c:pt idx="117">
                  <c:v>39801</c:v>
                </c:pt>
                <c:pt idx="118">
                  <c:v>39804</c:v>
                </c:pt>
                <c:pt idx="119">
                  <c:v>39805</c:v>
                </c:pt>
                <c:pt idx="120">
                  <c:v>39806</c:v>
                </c:pt>
                <c:pt idx="121">
                  <c:v>39808</c:v>
                </c:pt>
                <c:pt idx="122">
                  <c:v>39811</c:v>
                </c:pt>
                <c:pt idx="123">
                  <c:v>39812</c:v>
                </c:pt>
                <c:pt idx="124">
                  <c:v>39813</c:v>
                </c:pt>
                <c:pt idx="125">
                  <c:v>39815</c:v>
                </c:pt>
                <c:pt idx="126">
                  <c:v>39818</c:v>
                </c:pt>
                <c:pt idx="127">
                  <c:v>39819</c:v>
                </c:pt>
                <c:pt idx="128">
                  <c:v>39820</c:v>
                </c:pt>
                <c:pt idx="129">
                  <c:v>39821</c:v>
                </c:pt>
                <c:pt idx="130">
                  <c:v>39822</c:v>
                </c:pt>
                <c:pt idx="131">
                  <c:v>39825</c:v>
                </c:pt>
                <c:pt idx="132">
                  <c:v>39826</c:v>
                </c:pt>
                <c:pt idx="133">
                  <c:v>39827</c:v>
                </c:pt>
                <c:pt idx="134">
                  <c:v>39828</c:v>
                </c:pt>
                <c:pt idx="135">
                  <c:v>39829</c:v>
                </c:pt>
                <c:pt idx="136">
                  <c:v>39832</c:v>
                </c:pt>
                <c:pt idx="137">
                  <c:v>39833</c:v>
                </c:pt>
                <c:pt idx="138">
                  <c:v>39834</c:v>
                </c:pt>
                <c:pt idx="139">
                  <c:v>39835</c:v>
                </c:pt>
                <c:pt idx="140">
                  <c:v>39836</c:v>
                </c:pt>
                <c:pt idx="141">
                  <c:v>39839</c:v>
                </c:pt>
                <c:pt idx="142">
                  <c:v>39840</c:v>
                </c:pt>
                <c:pt idx="143">
                  <c:v>39841</c:v>
                </c:pt>
                <c:pt idx="144">
                  <c:v>39842</c:v>
                </c:pt>
                <c:pt idx="145">
                  <c:v>39843</c:v>
                </c:pt>
                <c:pt idx="146">
                  <c:v>39847</c:v>
                </c:pt>
                <c:pt idx="147">
                  <c:v>39848</c:v>
                </c:pt>
                <c:pt idx="148">
                  <c:v>39849</c:v>
                </c:pt>
                <c:pt idx="149">
                  <c:v>39850</c:v>
                </c:pt>
                <c:pt idx="150">
                  <c:v>39853</c:v>
                </c:pt>
                <c:pt idx="151">
                  <c:v>39854</c:v>
                </c:pt>
                <c:pt idx="152">
                  <c:v>39855</c:v>
                </c:pt>
                <c:pt idx="153">
                  <c:v>39856</c:v>
                </c:pt>
                <c:pt idx="154">
                  <c:v>39857</c:v>
                </c:pt>
                <c:pt idx="155">
                  <c:v>39860</c:v>
                </c:pt>
                <c:pt idx="156">
                  <c:v>39861</c:v>
                </c:pt>
                <c:pt idx="157">
                  <c:v>39862</c:v>
                </c:pt>
                <c:pt idx="158">
                  <c:v>39863</c:v>
                </c:pt>
                <c:pt idx="159">
                  <c:v>39864</c:v>
                </c:pt>
                <c:pt idx="160">
                  <c:v>39867</c:v>
                </c:pt>
                <c:pt idx="161">
                  <c:v>39868</c:v>
                </c:pt>
                <c:pt idx="162">
                  <c:v>39869</c:v>
                </c:pt>
                <c:pt idx="163">
                  <c:v>39870</c:v>
                </c:pt>
                <c:pt idx="164">
                  <c:v>39871</c:v>
                </c:pt>
                <c:pt idx="165">
                  <c:v>39874</c:v>
                </c:pt>
                <c:pt idx="166">
                  <c:v>39875</c:v>
                </c:pt>
                <c:pt idx="167">
                  <c:v>39876</c:v>
                </c:pt>
                <c:pt idx="168">
                  <c:v>39877</c:v>
                </c:pt>
                <c:pt idx="169">
                  <c:v>39878</c:v>
                </c:pt>
                <c:pt idx="170">
                  <c:v>39881</c:v>
                </c:pt>
                <c:pt idx="171">
                  <c:v>39882</c:v>
                </c:pt>
                <c:pt idx="172">
                  <c:v>39883</c:v>
                </c:pt>
                <c:pt idx="173">
                  <c:v>39884</c:v>
                </c:pt>
                <c:pt idx="174">
                  <c:v>39885</c:v>
                </c:pt>
                <c:pt idx="175">
                  <c:v>39889</c:v>
                </c:pt>
                <c:pt idx="176">
                  <c:v>39890</c:v>
                </c:pt>
                <c:pt idx="177">
                  <c:v>39891</c:v>
                </c:pt>
                <c:pt idx="178">
                  <c:v>39892</c:v>
                </c:pt>
                <c:pt idx="179">
                  <c:v>39895</c:v>
                </c:pt>
                <c:pt idx="180">
                  <c:v>39896</c:v>
                </c:pt>
                <c:pt idx="181">
                  <c:v>39897</c:v>
                </c:pt>
                <c:pt idx="182">
                  <c:v>39898</c:v>
                </c:pt>
                <c:pt idx="183">
                  <c:v>39899</c:v>
                </c:pt>
                <c:pt idx="184">
                  <c:v>39902</c:v>
                </c:pt>
                <c:pt idx="185">
                  <c:v>39903</c:v>
                </c:pt>
                <c:pt idx="186">
                  <c:v>39904</c:v>
                </c:pt>
                <c:pt idx="187">
                  <c:v>39905</c:v>
                </c:pt>
                <c:pt idx="188">
                  <c:v>39906</c:v>
                </c:pt>
                <c:pt idx="189">
                  <c:v>39909</c:v>
                </c:pt>
                <c:pt idx="190">
                  <c:v>39910</c:v>
                </c:pt>
                <c:pt idx="191">
                  <c:v>39911</c:v>
                </c:pt>
                <c:pt idx="192">
                  <c:v>39916</c:v>
                </c:pt>
                <c:pt idx="193">
                  <c:v>39917</c:v>
                </c:pt>
                <c:pt idx="194">
                  <c:v>39918</c:v>
                </c:pt>
                <c:pt idx="195">
                  <c:v>39919</c:v>
                </c:pt>
                <c:pt idx="196">
                  <c:v>39920</c:v>
                </c:pt>
                <c:pt idx="197">
                  <c:v>39923</c:v>
                </c:pt>
                <c:pt idx="198">
                  <c:v>39924</c:v>
                </c:pt>
                <c:pt idx="199">
                  <c:v>39925</c:v>
                </c:pt>
                <c:pt idx="200">
                  <c:v>39926</c:v>
                </c:pt>
                <c:pt idx="201">
                  <c:v>39927</c:v>
                </c:pt>
                <c:pt idx="202">
                  <c:v>39930</c:v>
                </c:pt>
                <c:pt idx="203">
                  <c:v>39931</c:v>
                </c:pt>
                <c:pt idx="204">
                  <c:v>39932</c:v>
                </c:pt>
                <c:pt idx="205">
                  <c:v>39933</c:v>
                </c:pt>
                <c:pt idx="206">
                  <c:v>39937</c:v>
                </c:pt>
                <c:pt idx="207">
                  <c:v>39938</c:v>
                </c:pt>
                <c:pt idx="208">
                  <c:v>39939</c:v>
                </c:pt>
                <c:pt idx="209">
                  <c:v>39940</c:v>
                </c:pt>
                <c:pt idx="210">
                  <c:v>39941</c:v>
                </c:pt>
                <c:pt idx="211">
                  <c:v>39944</c:v>
                </c:pt>
                <c:pt idx="212">
                  <c:v>39945</c:v>
                </c:pt>
                <c:pt idx="213">
                  <c:v>39946</c:v>
                </c:pt>
                <c:pt idx="214">
                  <c:v>39947</c:v>
                </c:pt>
                <c:pt idx="215">
                  <c:v>39948</c:v>
                </c:pt>
                <c:pt idx="216">
                  <c:v>39951</c:v>
                </c:pt>
                <c:pt idx="217">
                  <c:v>39952</c:v>
                </c:pt>
                <c:pt idx="218">
                  <c:v>39953</c:v>
                </c:pt>
                <c:pt idx="219">
                  <c:v>39954</c:v>
                </c:pt>
                <c:pt idx="220">
                  <c:v>39955</c:v>
                </c:pt>
                <c:pt idx="221">
                  <c:v>39958</c:v>
                </c:pt>
                <c:pt idx="222">
                  <c:v>39959</c:v>
                </c:pt>
                <c:pt idx="223">
                  <c:v>39960</c:v>
                </c:pt>
                <c:pt idx="224">
                  <c:v>39961</c:v>
                </c:pt>
                <c:pt idx="225">
                  <c:v>39962</c:v>
                </c:pt>
                <c:pt idx="226">
                  <c:v>39965</c:v>
                </c:pt>
                <c:pt idx="227">
                  <c:v>39966</c:v>
                </c:pt>
                <c:pt idx="228">
                  <c:v>39967</c:v>
                </c:pt>
                <c:pt idx="229">
                  <c:v>39968</c:v>
                </c:pt>
                <c:pt idx="230">
                  <c:v>39969</c:v>
                </c:pt>
                <c:pt idx="231">
                  <c:v>39972</c:v>
                </c:pt>
                <c:pt idx="232">
                  <c:v>39973</c:v>
                </c:pt>
                <c:pt idx="233">
                  <c:v>39974</c:v>
                </c:pt>
                <c:pt idx="234">
                  <c:v>39975</c:v>
                </c:pt>
                <c:pt idx="235">
                  <c:v>39976</c:v>
                </c:pt>
                <c:pt idx="236">
                  <c:v>39979</c:v>
                </c:pt>
                <c:pt idx="237">
                  <c:v>39980</c:v>
                </c:pt>
                <c:pt idx="238">
                  <c:v>39981</c:v>
                </c:pt>
                <c:pt idx="239">
                  <c:v>39982</c:v>
                </c:pt>
                <c:pt idx="240">
                  <c:v>39983</c:v>
                </c:pt>
                <c:pt idx="241">
                  <c:v>39986</c:v>
                </c:pt>
                <c:pt idx="242">
                  <c:v>39987</c:v>
                </c:pt>
                <c:pt idx="243">
                  <c:v>39988</c:v>
                </c:pt>
                <c:pt idx="244">
                  <c:v>39989</c:v>
                </c:pt>
                <c:pt idx="245">
                  <c:v>39990</c:v>
                </c:pt>
                <c:pt idx="246">
                  <c:v>39993</c:v>
                </c:pt>
                <c:pt idx="247">
                  <c:v>39994</c:v>
                </c:pt>
                <c:pt idx="248">
                  <c:v>39995</c:v>
                </c:pt>
                <c:pt idx="249">
                  <c:v>39996</c:v>
                </c:pt>
                <c:pt idx="250">
                  <c:v>39997</c:v>
                </c:pt>
                <c:pt idx="251">
                  <c:v>40000</c:v>
                </c:pt>
                <c:pt idx="252">
                  <c:v>40001</c:v>
                </c:pt>
                <c:pt idx="253">
                  <c:v>40002</c:v>
                </c:pt>
                <c:pt idx="254">
                  <c:v>40003</c:v>
                </c:pt>
                <c:pt idx="255">
                  <c:v>40004</c:v>
                </c:pt>
                <c:pt idx="256">
                  <c:v>40007</c:v>
                </c:pt>
                <c:pt idx="257">
                  <c:v>40008</c:v>
                </c:pt>
                <c:pt idx="258">
                  <c:v>40009</c:v>
                </c:pt>
                <c:pt idx="259">
                  <c:v>40010</c:v>
                </c:pt>
                <c:pt idx="260">
                  <c:v>40011</c:v>
                </c:pt>
                <c:pt idx="261">
                  <c:v>40014</c:v>
                </c:pt>
                <c:pt idx="262">
                  <c:v>40015</c:v>
                </c:pt>
                <c:pt idx="263">
                  <c:v>40016</c:v>
                </c:pt>
                <c:pt idx="264">
                  <c:v>40017</c:v>
                </c:pt>
                <c:pt idx="265">
                  <c:v>40018</c:v>
                </c:pt>
                <c:pt idx="266">
                  <c:v>40021</c:v>
                </c:pt>
                <c:pt idx="267">
                  <c:v>40022</c:v>
                </c:pt>
                <c:pt idx="268">
                  <c:v>40023</c:v>
                </c:pt>
                <c:pt idx="269">
                  <c:v>40024</c:v>
                </c:pt>
                <c:pt idx="270">
                  <c:v>40025</c:v>
                </c:pt>
                <c:pt idx="271">
                  <c:v>40028</c:v>
                </c:pt>
                <c:pt idx="272">
                  <c:v>40029</c:v>
                </c:pt>
                <c:pt idx="273">
                  <c:v>40030</c:v>
                </c:pt>
                <c:pt idx="274">
                  <c:v>40031</c:v>
                </c:pt>
                <c:pt idx="275">
                  <c:v>40032</c:v>
                </c:pt>
                <c:pt idx="276">
                  <c:v>40035</c:v>
                </c:pt>
                <c:pt idx="277">
                  <c:v>40036</c:v>
                </c:pt>
                <c:pt idx="278">
                  <c:v>40037</c:v>
                </c:pt>
                <c:pt idx="279">
                  <c:v>40038</c:v>
                </c:pt>
                <c:pt idx="280">
                  <c:v>40039</c:v>
                </c:pt>
                <c:pt idx="281">
                  <c:v>40042</c:v>
                </c:pt>
                <c:pt idx="282">
                  <c:v>40043</c:v>
                </c:pt>
                <c:pt idx="283">
                  <c:v>40044</c:v>
                </c:pt>
                <c:pt idx="284">
                  <c:v>40045</c:v>
                </c:pt>
                <c:pt idx="285">
                  <c:v>40046</c:v>
                </c:pt>
                <c:pt idx="286">
                  <c:v>40049</c:v>
                </c:pt>
                <c:pt idx="287">
                  <c:v>40050</c:v>
                </c:pt>
                <c:pt idx="288">
                  <c:v>40051</c:v>
                </c:pt>
                <c:pt idx="289">
                  <c:v>40052</c:v>
                </c:pt>
                <c:pt idx="290">
                  <c:v>40053</c:v>
                </c:pt>
                <c:pt idx="291">
                  <c:v>40056</c:v>
                </c:pt>
                <c:pt idx="292">
                  <c:v>40057</c:v>
                </c:pt>
                <c:pt idx="293">
                  <c:v>40058</c:v>
                </c:pt>
                <c:pt idx="294">
                  <c:v>40059</c:v>
                </c:pt>
                <c:pt idx="295">
                  <c:v>40060</c:v>
                </c:pt>
                <c:pt idx="296">
                  <c:v>40063</c:v>
                </c:pt>
                <c:pt idx="297">
                  <c:v>40064</c:v>
                </c:pt>
                <c:pt idx="298">
                  <c:v>40065</c:v>
                </c:pt>
                <c:pt idx="299">
                  <c:v>40066</c:v>
                </c:pt>
                <c:pt idx="300">
                  <c:v>40067</c:v>
                </c:pt>
                <c:pt idx="301">
                  <c:v>40070</c:v>
                </c:pt>
                <c:pt idx="302">
                  <c:v>40071</c:v>
                </c:pt>
                <c:pt idx="303">
                  <c:v>40073</c:v>
                </c:pt>
                <c:pt idx="304">
                  <c:v>40074</c:v>
                </c:pt>
                <c:pt idx="305">
                  <c:v>40077</c:v>
                </c:pt>
                <c:pt idx="306">
                  <c:v>40078</c:v>
                </c:pt>
                <c:pt idx="307">
                  <c:v>40079</c:v>
                </c:pt>
                <c:pt idx="308">
                  <c:v>40080</c:v>
                </c:pt>
                <c:pt idx="309">
                  <c:v>40081</c:v>
                </c:pt>
                <c:pt idx="310">
                  <c:v>40084</c:v>
                </c:pt>
                <c:pt idx="311">
                  <c:v>40085</c:v>
                </c:pt>
                <c:pt idx="312">
                  <c:v>40086</c:v>
                </c:pt>
                <c:pt idx="313">
                  <c:v>40087</c:v>
                </c:pt>
                <c:pt idx="314">
                  <c:v>40088</c:v>
                </c:pt>
                <c:pt idx="315">
                  <c:v>40091</c:v>
                </c:pt>
                <c:pt idx="316">
                  <c:v>40092</c:v>
                </c:pt>
                <c:pt idx="317">
                  <c:v>40093</c:v>
                </c:pt>
                <c:pt idx="318">
                  <c:v>40094</c:v>
                </c:pt>
                <c:pt idx="319">
                  <c:v>40095</c:v>
                </c:pt>
                <c:pt idx="320">
                  <c:v>40098</c:v>
                </c:pt>
                <c:pt idx="321">
                  <c:v>40099</c:v>
                </c:pt>
                <c:pt idx="322">
                  <c:v>40100</c:v>
                </c:pt>
                <c:pt idx="323">
                  <c:v>40101</c:v>
                </c:pt>
                <c:pt idx="324">
                  <c:v>40102</c:v>
                </c:pt>
                <c:pt idx="325">
                  <c:v>40105</c:v>
                </c:pt>
                <c:pt idx="326">
                  <c:v>40106</c:v>
                </c:pt>
                <c:pt idx="327">
                  <c:v>40107</c:v>
                </c:pt>
                <c:pt idx="328">
                  <c:v>40108</c:v>
                </c:pt>
                <c:pt idx="329">
                  <c:v>40109</c:v>
                </c:pt>
                <c:pt idx="330">
                  <c:v>40112</c:v>
                </c:pt>
                <c:pt idx="331">
                  <c:v>40113</c:v>
                </c:pt>
                <c:pt idx="332">
                  <c:v>40114</c:v>
                </c:pt>
                <c:pt idx="333">
                  <c:v>40115</c:v>
                </c:pt>
                <c:pt idx="334">
                  <c:v>40116</c:v>
                </c:pt>
                <c:pt idx="335">
                  <c:v>40120</c:v>
                </c:pt>
                <c:pt idx="336">
                  <c:v>40121</c:v>
                </c:pt>
                <c:pt idx="337">
                  <c:v>40122</c:v>
                </c:pt>
                <c:pt idx="338">
                  <c:v>40123</c:v>
                </c:pt>
                <c:pt idx="339">
                  <c:v>40126</c:v>
                </c:pt>
                <c:pt idx="340">
                  <c:v>40127</c:v>
                </c:pt>
                <c:pt idx="341">
                  <c:v>40128</c:v>
                </c:pt>
                <c:pt idx="342">
                  <c:v>40129</c:v>
                </c:pt>
                <c:pt idx="343">
                  <c:v>40130</c:v>
                </c:pt>
                <c:pt idx="344">
                  <c:v>40134</c:v>
                </c:pt>
                <c:pt idx="345">
                  <c:v>40135</c:v>
                </c:pt>
                <c:pt idx="346">
                  <c:v>40136</c:v>
                </c:pt>
                <c:pt idx="347">
                  <c:v>40137</c:v>
                </c:pt>
                <c:pt idx="348">
                  <c:v>40140</c:v>
                </c:pt>
                <c:pt idx="349">
                  <c:v>40141</c:v>
                </c:pt>
                <c:pt idx="350">
                  <c:v>40142</c:v>
                </c:pt>
                <c:pt idx="351">
                  <c:v>40143</c:v>
                </c:pt>
                <c:pt idx="352">
                  <c:v>40144</c:v>
                </c:pt>
                <c:pt idx="353">
                  <c:v>40147</c:v>
                </c:pt>
                <c:pt idx="354">
                  <c:v>40148</c:v>
                </c:pt>
                <c:pt idx="355">
                  <c:v>40149</c:v>
                </c:pt>
                <c:pt idx="356">
                  <c:v>40150</c:v>
                </c:pt>
                <c:pt idx="357">
                  <c:v>40151</c:v>
                </c:pt>
                <c:pt idx="358">
                  <c:v>40154</c:v>
                </c:pt>
                <c:pt idx="359">
                  <c:v>40155</c:v>
                </c:pt>
                <c:pt idx="360">
                  <c:v>40156</c:v>
                </c:pt>
                <c:pt idx="361">
                  <c:v>40157</c:v>
                </c:pt>
                <c:pt idx="362">
                  <c:v>40158</c:v>
                </c:pt>
                <c:pt idx="363">
                  <c:v>40161</c:v>
                </c:pt>
                <c:pt idx="364">
                  <c:v>40162</c:v>
                </c:pt>
                <c:pt idx="365">
                  <c:v>40163</c:v>
                </c:pt>
                <c:pt idx="366">
                  <c:v>40164</c:v>
                </c:pt>
                <c:pt idx="367">
                  <c:v>40165</c:v>
                </c:pt>
                <c:pt idx="368">
                  <c:v>40168</c:v>
                </c:pt>
                <c:pt idx="369">
                  <c:v>40169</c:v>
                </c:pt>
                <c:pt idx="370">
                  <c:v>40170</c:v>
                </c:pt>
                <c:pt idx="371">
                  <c:v>40171</c:v>
                </c:pt>
                <c:pt idx="372">
                  <c:v>40175</c:v>
                </c:pt>
                <c:pt idx="373">
                  <c:v>40176</c:v>
                </c:pt>
                <c:pt idx="374">
                  <c:v>40177</c:v>
                </c:pt>
                <c:pt idx="375">
                  <c:v>40178</c:v>
                </c:pt>
                <c:pt idx="376">
                  <c:v>40182</c:v>
                </c:pt>
                <c:pt idx="377">
                  <c:v>40183</c:v>
                </c:pt>
                <c:pt idx="378">
                  <c:v>40184</c:v>
                </c:pt>
                <c:pt idx="379">
                  <c:v>40185</c:v>
                </c:pt>
                <c:pt idx="380">
                  <c:v>40186</c:v>
                </c:pt>
                <c:pt idx="381">
                  <c:v>40189</c:v>
                </c:pt>
                <c:pt idx="382">
                  <c:v>40190</c:v>
                </c:pt>
                <c:pt idx="383">
                  <c:v>40191</c:v>
                </c:pt>
                <c:pt idx="384">
                  <c:v>40192</c:v>
                </c:pt>
                <c:pt idx="385">
                  <c:v>40193</c:v>
                </c:pt>
                <c:pt idx="386">
                  <c:v>40196</c:v>
                </c:pt>
                <c:pt idx="387">
                  <c:v>40197</c:v>
                </c:pt>
                <c:pt idx="388">
                  <c:v>40198</c:v>
                </c:pt>
                <c:pt idx="389">
                  <c:v>40199</c:v>
                </c:pt>
                <c:pt idx="390">
                  <c:v>40200</c:v>
                </c:pt>
                <c:pt idx="391">
                  <c:v>40203</c:v>
                </c:pt>
                <c:pt idx="392">
                  <c:v>40204</c:v>
                </c:pt>
                <c:pt idx="393">
                  <c:v>40205</c:v>
                </c:pt>
                <c:pt idx="394">
                  <c:v>40206</c:v>
                </c:pt>
                <c:pt idx="395">
                  <c:v>40207</c:v>
                </c:pt>
                <c:pt idx="396">
                  <c:v>40211</c:v>
                </c:pt>
                <c:pt idx="397">
                  <c:v>40212</c:v>
                </c:pt>
                <c:pt idx="398">
                  <c:v>40213</c:v>
                </c:pt>
                <c:pt idx="399">
                  <c:v>40214</c:v>
                </c:pt>
                <c:pt idx="400">
                  <c:v>40217</c:v>
                </c:pt>
                <c:pt idx="401">
                  <c:v>40218</c:v>
                </c:pt>
                <c:pt idx="402">
                  <c:v>40219</c:v>
                </c:pt>
                <c:pt idx="403">
                  <c:v>40220</c:v>
                </c:pt>
                <c:pt idx="404">
                  <c:v>40221</c:v>
                </c:pt>
                <c:pt idx="405">
                  <c:v>40224</c:v>
                </c:pt>
                <c:pt idx="406">
                  <c:v>40225</c:v>
                </c:pt>
                <c:pt idx="407">
                  <c:v>40226</c:v>
                </c:pt>
                <c:pt idx="408">
                  <c:v>40227</c:v>
                </c:pt>
                <c:pt idx="409">
                  <c:v>40228</c:v>
                </c:pt>
                <c:pt idx="410">
                  <c:v>40231</c:v>
                </c:pt>
                <c:pt idx="411">
                  <c:v>40232</c:v>
                </c:pt>
                <c:pt idx="412">
                  <c:v>40233</c:v>
                </c:pt>
                <c:pt idx="413">
                  <c:v>40234</c:v>
                </c:pt>
                <c:pt idx="414">
                  <c:v>40235</c:v>
                </c:pt>
                <c:pt idx="415">
                  <c:v>40238</c:v>
                </c:pt>
                <c:pt idx="416">
                  <c:v>40239</c:v>
                </c:pt>
                <c:pt idx="417">
                  <c:v>40240</c:v>
                </c:pt>
                <c:pt idx="418">
                  <c:v>40241</c:v>
                </c:pt>
                <c:pt idx="419">
                  <c:v>40242</c:v>
                </c:pt>
                <c:pt idx="420">
                  <c:v>40245</c:v>
                </c:pt>
                <c:pt idx="421">
                  <c:v>40246</c:v>
                </c:pt>
                <c:pt idx="422">
                  <c:v>40247</c:v>
                </c:pt>
                <c:pt idx="423">
                  <c:v>40248</c:v>
                </c:pt>
                <c:pt idx="424">
                  <c:v>40249</c:v>
                </c:pt>
                <c:pt idx="425">
                  <c:v>40253</c:v>
                </c:pt>
                <c:pt idx="426">
                  <c:v>40254</c:v>
                </c:pt>
                <c:pt idx="427">
                  <c:v>40255</c:v>
                </c:pt>
                <c:pt idx="428">
                  <c:v>40256</c:v>
                </c:pt>
                <c:pt idx="429">
                  <c:v>40259</c:v>
                </c:pt>
                <c:pt idx="430">
                  <c:v>40260</c:v>
                </c:pt>
                <c:pt idx="431">
                  <c:v>40261</c:v>
                </c:pt>
                <c:pt idx="432">
                  <c:v>40262</c:v>
                </c:pt>
                <c:pt idx="433">
                  <c:v>40263</c:v>
                </c:pt>
                <c:pt idx="434">
                  <c:v>40266</c:v>
                </c:pt>
                <c:pt idx="435">
                  <c:v>40267</c:v>
                </c:pt>
                <c:pt idx="436">
                  <c:v>40268</c:v>
                </c:pt>
                <c:pt idx="437">
                  <c:v>40273</c:v>
                </c:pt>
                <c:pt idx="438">
                  <c:v>40274</c:v>
                </c:pt>
                <c:pt idx="439">
                  <c:v>40275</c:v>
                </c:pt>
                <c:pt idx="440">
                  <c:v>40276</c:v>
                </c:pt>
                <c:pt idx="441">
                  <c:v>40277</c:v>
                </c:pt>
                <c:pt idx="442">
                  <c:v>40280</c:v>
                </c:pt>
                <c:pt idx="443">
                  <c:v>40281</c:v>
                </c:pt>
                <c:pt idx="444">
                  <c:v>40282</c:v>
                </c:pt>
                <c:pt idx="445">
                  <c:v>40283</c:v>
                </c:pt>
                <c:pt idx="446">
                  <c:v>40284</c:v>
                </c:pt>
                <c:pt idx="447">
                  <c:v>40287</c:v>
                </c:pt>
                <c:pt idx="448">
                  <c:v>40288</c:v>
                </c:pt>
                <c:pt idx="449">
                  <c:v>40289</c:v>
                </c:pt>
                <c:pt idx="450">
                  <c:v>40290</c:v>
                </c:pt>
                <c:pt idx="451">
                  <c:v>40291</c:v>
                </c:pt>
                <c:pt idx="452">
                  <c:v>40294</c:v>
                </c:pt>
                <c:pt idx="453">
                  <c:v>40295</c:v>
                </c:pt>
                <c:pt idx="454">
                  <c:v>40296</c:v>
                </c:pt>
                <c:pt idx="455">
                  <c:v>40297</c:v>
                </c:pt>
                <c:pt idx="456">
                  <c:v>40298</c:v>
                </c:pt>
                <c:pt idx="457">
                  <c:v>40301</c:v>
                </c:pt>
                <c:pt idx="458">
                  <c:v>40302</c:v>
                </c:pt>
                <c:pt idx="459">
                  <c:v>40303</c:v>
                </c:pt>
                <c:pt idx="460">
                  <c:v>40304</c:v>
                </c:pt>
                <c:pt idx="461">
                  <c:v>40305</c:v>
                </c:pt>
                <c:pt idx="462">
                  <c:v>40308</c:v>
                </c:pt>
                <c:pt idx="463">
                  <c:v>40309</c:v>
                </c:pt>
                <c:pt idx="464">
                  <c:v>40310</c:v>
                </c:pt>
                <c:pt idx="465">
                  <c:v>40311</c:v>
                </c:pt>
                <c:pt idx="466">
                  <c:v>40312</c:v>
                </c:pt>
                <c:pt idx="467">
                  <c:v>40315</c:v>
                </c:pt>
                <c:pt idx="468">
                  <c:v>40316</c:v>
                </c:pt>
                <c:pt idx="469">
                  <c:v>40317</c:v>
                </c:pt>
                <c:pt idx="470">
                  <c:v>40318</c:v>
                </c:pt>
                <c:pt idx="471">
                  <c:v>40319</c:v>
                </c:pt>
                <c:pt idx="472">
                  <c:v>40322</c:v>
                </c:pt>
                <c:pt idx="473">
                  <c:v>40323</c:v>
                </c:pt>
                <c:pt idx="474">
                  <c:v>40324</c:v>
                </c:pt>
                <c:pt idx="475">
                  <c:v>40325</c:v>
                </c:pt>
                <c:pt idx="476">
                  <c:v>40326</c:v>
                </c:pt>
                <c:pt idx="477">
                  <c:v>40329</c:v>
                </c:pt>
                <c:pt idx="478">
                  <c:v>40330</c:v>
                </c:pt>
                <c:pt idx="479">
                  <c:v>40331</c:v>
                </c:pt>
                <c:pt idx="480">
                  <c:v>40332</c:v>
                </c:pt>
                <c:pt idx="481">
                  <c:v>40333</c:v>
                </c:pt>
                <c:pt idx="482">
                  <c:v>40336</c:v>
                </c:pt>
                <c:pt idx="483">
                  <c:v>40337</c:v>
                </c:pt>
                <c:pt idx="484">
                  <c:v>40338</c:v>
                </c:pt>
                <c:pt idx="485">
                  <c:v>40339</c:v>
                </c:pt>
                <c:pt idx="486">
                  <c:v>40340</c:v>
                </c:pt>
                <c:pt idx="487">
                  <c:v>40343</c:v>
                </c:pt>
                <c:pt idx="488">
                  <c:v>40344</c:v>
                </c:pt>
                <c:pt idx="489">
                  <c:v>40345</c:v>
                </c:pt>
                <c:pt idx="490">
                  <c:v>40346</c:v>
                </c:pt>
                <c:pt idx="491">
                  <c:v>40347</c:v>
                </c:pt>
                <c:pt idx="492">
                  <c:v>40350</c:v>
                </c:pt>
                <c:pt idx="493">
                  <c:v>40351</c:v>
                </c:pt>
                <c:pt idx="494">
                  <c:v>40352</c:v>
                </c:pt>
                <c:pt idx="495">
                  <c:v>40353</c:v>
                </c:pt>
                <c:pt idx="496">
                  <c:v>40354</c:v>
                </c:pt>
                <c:pt idx="497">
                  <c:v>40357</c:v>
                </c:pt>
                <c:pt idx="498">
                  <c:v>40358</c:v>
                </c:pt>
                <c:pt idx="499">
                  <c:v>40359</c:v>
                </c:pt>
                <c:pt idx="500">
                  <c:v>40360</c:v>
                </c:pt>
                <c:pt idx="501">
                  <c:v>40361</c:v>
                </c:pt>
                <c:pt idx="502">
                  <c:v>40362</c:v>
                </c:pt>
                <c:pt idx="503">
                  <c:v>40364</c:v>
                </c:pt>
                <c:pt idx="504">
                  <c:v>40365</c:v>
                </c:pt>
                <c:pt idx="505">
                  <c:v>40366</c:v>
                </c:pt>
                <c:pt idx="506">
                  <c:v>40367</c:v>
                </c:pt>
                <c:pt idx="507">
                  <c:v>40368</c:v>
                </c:pt>
                <c:pt idx="508">
                  <c:v>40371</c:v>
                </c:pt>
                <c:pt idx="509">
                  <c:v>40372</c:v>
                </c:pt>
                <c:pt idx="510">
                  <c:v>40373</c:v>
                </c:pt>
                <c:pt idx="511">
                  <c:v>40374</c:v>
                </c:pt>
                <c:pt idx="512">
                  <c:v>40375</c:v>
                </c:pt>
                <c:pt idx="513">
                  <c:v>40378</c:v>
                </c:pt>
                <c:pt idx="514">
                  <c:v>40379</c:v>
                </c:pt>
                <c:pt idx="515">
                  <c:v>40380</c:v>
                </c:pt>
                <c:pt idx="516">
                  <c:v>40381</c:v>
                </c:pt>
                <c:pt idx="517">
                  <c:v>40382</c:v>
                </c:pt>
                <c:pt idx="518">
                  <c:v>40385</c:v>
                </c:pt>
                <c:pt idx="519">
                  <c:v>40386</c:v>
                </c:pt>
                <c:pt idx="520">
                  <c:v>40387</c:v>
                </c:pt>
                <c:pt idx="521">
                  <c:v>40388</c:v>
                </c:pt>
                <c:pt idx="522">
                  <c:v>40389</c:v>
                </c:pt>
                <c:pt idx="523">
                  <c:v>40392</c:v>
                </c:pt>
                <c:pt idx="524">
                  <c:v>40393</c:v>
                </c:pt>
                <c:pt idx="525">
                  <c:v>40394</c:v>
                </c:pt>
                <c:pt idx="526">
                  <c:v>40395</c:v>
                </c:pt>
                <c:pt idx="527">
                  <c:v>40396</c:v>
                </c:pt>
                <c:pt idx="528">
                  <c:v>40399</c:v>
                </c:pt>
                <c:pt idx="529">
                  <c:v>40400</c:v>
                </c:pt>
                <c:pt idx="530">
                  <c:v>40401</c:v>
                </c:pt>
                <c:pt idx="531">
                  <c:v>40402</c:v>
                </c:pt>
                <c:pt idx="532">
                  <c:v>40403</c:v>
                </c:pt>
                <c:pt idx="533">
                  <c:v>40406</c:v>
                </c:pt>
                <c:pt idx="534">
                  <c:v>40407</c:v>
                </c:pt>
                <c:pt idx="535">
                  <c:v>40408</c:v>
                </c:pt>
                <c:pt idx="536">
                  <c:v>40409</c:v>
                </c:pt>
                <c:pt idx="537">
                  <c:v>40410</c:v>
                </c:pt>
                <c:pt idx="538">
                  <c:v>40413</c:v>
                </c:pt>
                <c:pt idx="539">
                  <c:v>40414</c:v>
                </c:pt>
                <c:pt idx="540">
                  <c:v>40415</c:v>
                </c:pt>
                <c:pt idx="541">
                  <c:v>40416</c:v>
                </c:pt>
                <c:pt idx="542">
                  <c:v>40417</c:v>
                </c:pt>
                <c:pt idx="543">
                  <c:v>40420</c:v>
                </c:pt>
                <c:pt idx="544">
                  <c:v>40421</c:v>
                </c:pt>
                <c:pt idx="545">
                  <c:v>40422</c:v>
                </c:pt>
                <c:pt idx="546">
                  <c:v>40423</c:v>
                </c:pt>
                <c:pt idx="547">
                  <c:v>40424</c:v>
                </c:pt>
                <c:pt idx="548">
                  <c:v>40427</c:v>
                </c:pt>
                <c:pt idx="549">
                  <c:v>40428</c:v>
                </c:pt>
                <c:pt idx="550">
                  <c:v>40429</c:v>
                </c:pt>
                <c:pt idx="551">
                  <c:v>40430</c:v>
                </c:pt>
                <c:pt idx="552">
                  <c:v>40431</c:v>
                </c:pt>
                <c:pt idx="553">
                  <c:v>40434</c:v>
                </c:pt>
                <c:pt idx="554">
                  <c:v>40435</c:v>
                </c:pt>
                <c:pt idx="555">
                  <c:v>40436</c:v>
                </c:pt>
                <c:pt idx="556">
                  <c:v>40441</c:v>
                </c:pt>
                <c:pt idx="557">
                  <c:v>40442</c:v>
                </c:pt>
                <c:pt idx="558">
                  <c:v>40443</c:v>
                </c:pt>
                <c:pt idx="559">
                  <c:v>40444</c:v>
                </c:pt>
                <c:pt idx="560">
                  <c:v>40445</c:v>
                </c:pt>
                <c:pt idx="561">
                  <c:v>40448</c:v>
                </c:pt>
                <c:pt idx="562">
                  <c:v>40449</c:v>
                </c:pt>
                <c:pt idx="563">
                  <c:v>40450</c:v>
                </c:pt>
                <c:pt idx="564">
                  <c:v>40451</c:v>
                </c:pt>
                <c:pt idx="565">
                  <c:v>40452</c:v>
                </c:pt>
                <c:pt idx="566">
                  <c:v>40455</c:v>
                </c:pt>
                <c:pt idx="567">
                  <c:v>40456</c:v>
                </c:pt>
                <c:pt idx="568">
                  <c:v>40457</c:v>
                </c:pt>
                <c:pt idx="569">
                  <c:v>40458</c:v>
                </c:pt>
                <c:pt idx="570">
                  <c:v>40459</c:v>
                </c:pt>
                <c:pt idx="571">
                  <c:v>40462</c:v>
                </c:pt>
                <c:pt idx="572">
                  <c:v>40463</c:v>
                </c:pt>
                <c:pt idx="573">
                  <c:v>40464</c:v>
                </c:pt>
                <c:pt idx="574">
                  <c:v>40465</c:v>
                </c:pt>
                <c:pt idx="575">
                  <c:v>40466</c:v>
                </c:pt>
                <c:pt idx="576">
                  <c:v>40469</c:v>
                </c:pt>
                <c:pt idx="577">
                  <c:v>40470</c:v>
                </c:pt>
                <c:pt idx="578">
                  <c:v>40471</c:v>
                </c:pt>
                <c:pt idx="579">
                  <c:v>40472</c:v>
                </c:pt>
                <c:pt idx="580">
                  <c:v>40473</c:v>
                </c:pt>
                <c:pt idx="581">
                  <c:v>40476</c:v>
                </c:pt>
                <c:pt idx="582">
                  <c:v>40477</c:v>
                </c:pt>
                <c:pt idx="583">
                  <c:v>40478</c:v>
                </c:pt>
                <c:pt idx="584">
                  <c:v>40479</c:v>
                </c:pt>
                <c:pt idx="585">
                  <c:v>40480</c:v>
                </c:pt>
                <c:pt idx="586">
                  <c:v>40483</c:v>
                </c:pt>
                <c:pt idx="587">
                  <c:v>40485</c:v>
                </c:pt>
                <c:pt idx="588">
                  <c:v>40486</c:v>
                </c:pt>
                <c:pt idx="589">
                  <c:v>40487</c:v>
                </c:pt>
                <c:pt idx="590">
                  <c:v>40490</c:v>
                </c:pt>
                <c:pt idx="591">
                  <c:v>40491</c:v>
                </c:pt>
                <c:pt idx="592">
                  <c:v>40492</c:v>
                </c:pt>
                <c:pt idx="593">
                  <c:v>40493</c:v>
                </c:pt>
                <c:pt idx="594">
                  <c:v>40494</c:v>
                </c:pt>
                <c:pt idx="595">
                  <c:v>40498</c:v>
                </c:pt>
                <c:pt idx="596">
                  <c:v>40499</c:v>
                </c:pt>
                <c:pt idx="597">
                  <c:v>40500</c:v>
                </c:pt>
                <c:pt idx="598">
                  <c:v>40501</c:v>
                </c:pt>
                <c:pt idx="599">
                  <c:v>40504</c:v>
                </c:pt>
                <c:pt idx="600">
                  <c:v>40505</c:v>
                </c:pt>
                <c:pt idx="601">
                  <c:v>40506</c:v>
                </c:pt>
                <c:pt idx="602">
                  <c:v>40508</c:v>
                </c:pt>
                <c:pt idx="603">
                  <c:v>40511</c:v>
                </c:pt>
                <c:pt idx="604">
                  <c:v>40512</c:v>
                </c:pt>
                <c:pt idx="605">
                  <c:v>40513</c:v>
                </c:pt>
                <c:pt idx="606">
                  <c:v>40514</c:v>
                </c:pt>
                <c:pt idx="607">
                  <c:v>40515</c:v>
                </c:pt>
                <c:pt idx="608">
                  <c:v>40518</c:v>
                </c:pt>
                <c:pt idx="609">
                  <c:v>40519</c:v>
                </c:pt>
                <c:pt idx="610">
                  <c:v>40520</c:v>
                </c:pt>
                <c:pt idx="611">
                  <c:v>40521</c:v>
                </c:pt>
                <c:pt idx="612">
                  <c:v>40522</c:v>
                </c:pt>
                <c:pt idx="613">
                  <c:v>40525</c:v>
                </c:pt>
                <c:pt idx="614">
                  <c:v>40526</c:v>
                </c:pt>
                <c:pt idx="615">
                  <c:v>40527</c:v>
                </c:pt>
                <c:pt idx="616">
                  <c:v>40528</c:v>
                </c:pt>
                <c:pt idx="617">
                  <c:v>40529</c:v>
                </c:pt>
                <c:pt idx="618">
                  <c:v>40532</c:v>
                </c:pt>
                <c:pt idx="619">
                  <c:v>40533</c:v>
                </c:pt>
                <c:pt idx="620">
                  <c:v>40534</c:v>
                </c:pt>
                <c:pt idx="621">
                  <c:v>40535</c:v>
                </c:pt>
                <c:pt idx="622">
                  <c:v>40536</c:v>
                </c:pt>
                <c:pt idx="623">
                  <c:v>40539</c:v>
                </c:pt>
                <c:pt idx="624">
                  <c:v>40540</c:v>
                </c:pt>
                <c:pt idx="625">
                  <c:v>40541</c:v>
                </c:pt>
                <c:pt idx="626">
                  <c:v>40542</c:v>
                </c:pt>
                <c:pt idx="627">
                  <c:v>40543</c:v>
                </c:pt>
                <c:pt idx="628">
                  <c:v>40546</c:v>
                </c:pt>
                <c:pt idx="629">
                  <c:v>40547</c:v>
                </c:pt>
                <c:pt idx="630">
                  <c:v>40548</c:v>
                </c:pt>
                <c:pt idx="631">
                  <c:v>40549</c:v>
                </c:pt>
                <c:pt idx="632">
                  <c:v>40550</c:v>
                </c:pt>
                <c:pt idx="633">
                  <c:v>40553</c:v>
                </c:pt>
                <c:pt idx="634">
                  <c:v>40554</c:v>
                </c:pt>
                <c:pt idx="635">
                  <c:v>40555</c:v>
                </c:pt>
                <c:pt idx="636">
                  <c:v>40556</c:v>
                </c:pt>
                <c:pt idx="637">
                  <c:v>40557</c:v>
                </c:pt>
                <c:pt idx="638">
                  <c:v>40560</c:v>
                </c:pt>
                <c:pt idx="639">
                  <c:v>40561</c:v>
                </c:pt>
                <c:pt idx="640">
                  <c:v>40562</c:v>
                </c:pt>
                <c:pt idx="641">
                  <c:v>40563</c:v>
                </c:pt>
                <c:pt idx="642">
                  <c:v>40564</c:v>
                </c:pt>
                <c:pt idx="643">
                  <c:v>40567</c:v>
                </c:pt>
                <c:pt idx="644">
                  <c:v>40568</c:v>
                </c:pt>
                <c:pt idx="645">
                  <c:v>40569</c:v>
                </c:pt>
                <c:pt idx="646">
                  <c:v>40570</c:v>
                </c:pt>
                <c:pt idx="647">
                  <c:v>40571</c:v>
                </c:pt>
                <c:pt idx="648">
                  <c:v>40574</c:v>
                </c:pt>
                <c:pt idx="649">
                  <c:v>40575</c:v>
                </c:pt>
                <c:pt idx="650">
                  <c:v>40576</c:v>
                </c:pt>
                <c:pt idx="651">
                  <c:v>40577</c:v>
                </c:pt>
                <c:pt idx="652">
                  <c:v>40578</c:v>
                </c:pt>
                <c:pt idx="653">
                  <c:v>40582</c:v>
                </c:pt>
                <c:pt idx="654">
                  <c:v>40583</c:v>
                </c:pt>
                <c:pt idx="655">
                  <c:v>40584</c:v>
                </c:pt>
                <c:pt idx="656">
                  <c:v>40585</c:v>
                </c:pt>
                <c:pt idx="657">
                  <c:v>40588</c:v>
                </c:pt>
                <c:pt idx="658">
                  <c:v>40589</c:v>
                </c:pt>
                <c:pt idx="659">
                  <c:v>40590</c:v>
                </c:pt>
                <c:pt idx="660">
                  <c:v>40591</c:v>
                </c:pt>
                <c:pt idx="661">
                  <c:v>40592</c:v>
                </c:pt>
                <c:pt idx="662">
                  <c:v>40595</c:v>
                </c:pt>
                <c:pt idx="663">
                  <c:v>40596</c:v>
                </c:pt>
                <c:pt idx="664">
                  <c:v>40597</c:v>
                </c:pt>
                <c:pt idx="665">
                  <c:v>40598</c:v>
                </c:pt>
                <c:pt idx="666">
                  <c:v>40599</c:v>
                </c:pt>
                <c:pt idx="667">
                  <c:v>40602</c:v>
                </c:pt>
                <c:pt idx="668">
                  <c:v>40603</c:v>
                </c:pt>
                <c:pt idx="669">
                  <c:v>40604</c:v>
                </c:pt>
                <c:pt idx="670">
                  <c:v>40605</c:v>
                </c:pt>
                <c:pt idx="671">
                  <c:v>40606</c:v>
                </c:pt>
                <c:pt idx="672">
                  <c:v>40609</c:v>
                </c:pt>
                <c:pt idx="673">
                  <c:v>40610</c:v>
                </c:pt>
                <c:pt idx="674">
                  <c:v>40611</c:v>
                </c:pt>
                <c:pt idx="675">
                  <c:v>40612</c:v>
                </c:pt>
                <c:pt idx="676">
                  <c:v>40613</c:v>
                </c:pt>
                <c:pt idx="677">
                  <c:v>40616</c:v>
                </c:pt>
                <c:pt idx="678">
                  <c:v>40617</c:v>
                </c:pt>
                <c:pt idx="679">
                  <c:v>40618</c:v>
                </c:pt>
                <c:pt idx="680">
                  <c:v>40619</c:v>
                </c:pt>
                <c:pt idx="681">
                  <c:v>40620</c:v>
                </c:pt>
                <c:pt idx="682">
                  <c:v>40624</c:v>
                </c:pt>
                <c:pt idx="683">
                  <c:v>40625</c:v>
                </c:pt>
                <c:pt idx="684">
                  <c:v>40626</c:v>
                </c:pt>
                <c:pt idx="685">
                  <c:v>40627</c:v>
                </c:pt>
                <c:pt idx="686">
                  <c:v>40630</c:v>
                </c:pt>
                <c:pt idx="687">
                  <c:v>40631</c:v>
                </c:pt>
                <c:pt idx="688">
                  <c:v>40632</c:v>
                </c:pt>
                <c:pt idx="689">
                  <c:v>40633</c:v>
                </c:pt>
                <c:pt idx="690">
                  <c:v>40634</c:v>
                </c:pt>
                <c:pt idx="691">
                  <c:v>40637</c:v>
                </c:pt>
                <c:pt idx="692">
                  <c:v>40638</c:v>
                </c:pt>
                <c:pt idx="693">
                  <c:v>40639</c:v>
                </c:pt>
                <c:pt idx="694">
                  <c:v>40640</c:v>
                </c:pt>
                <c:pt idx="695">
                  <c:v>40641</c:v>
                </c:pt>
                <c:pt idx="696">
                  <c:v>40644</c:v>
                </c:pt>
                <c:pt idx="697">
                  <c:v>40645</c:v>
                </c:pt>
                <c:pt idx="698">
                  <c:v>40646</c:v>
                </c:pt>
                <c:pt idx="699">
                  <c:v>40647</c:v>
                </c:pt>
                <c:pt idx="700">
                  <c:v>40648</c:v>
                </c:pt>
                <c:pt idx="701">
                  <c:v>40651</c:v>
                </c:pt>
                <c:pt idx="702">
                  <c:v>40652</c:v>
                </c:pt>
                <c:pt idx="703">
                  <c:v>40653</c:v>
                </c:pt>
                <c:pt idx="704">
                  <c:v>40658</c:v>
                </c:pt>
                <c:pt idx="705">
                  <c:v>40659</c:v>
                </c:pt>
                <c:pt idx="706">
                  <c:v>40660</c:v>
                </c:pt>
                <c:pt idx="707">
                  <c:v>40661</c:v>
                </c:pt>
                <c:pt idx="708">
                  <c:v>40662</c:v>
                </c:pt>
                <c:pt idx="709">
                  <c:v>40665</c:v>
                </c:pt>
                <c:pt idx="710">
                  <c:v>40666</c:v>
                </c:pt>
                <c:pt idx="711">
                  <c:v>40667</c:v>
                </c:pt>
                <c:pt idx="712">
                  <c:v>40668</c:v>
                </c:pt>
                <c:pt idx="713">
                  <c:v>40669</c:v>
                </c:pt>
                <c:pt idx="714">
                  <c:v>40672</c:v>
                </c:pt>
                <c:pt idx="715">
                  <c:v>40673</c:v>
                </c:pt>
                <c:pt idx="716">
                  <c:v>40674</c:v>
                </c:pt>
                <c:pt idx="717">
                  <c:v>40675</c:v>
                </c:pt>
                <c:pt idx="718">
                  <c:v>40676</c:v>
                </c:pt>
                <c:pt idx="719">
                  <c:v>40679</c:v>
                </c:pt>
                <c:pt idx="720">
                  <c:v>40680</c:v>
                </c:pt>
                <c:pt idx="721">
                  <c:v>40681</c:v>
                </c:pt>
                <c:pt idx="722">
                  <c:v>40682</c:v>
                </c:pt>
                <c:pt idx="723">
                  <c:v>40683</c:v>
                </c:pt>
                <c:pt idx="724">
                  <c:v>40686</c:v>
                </c:pt>
                <c:pt idx="725">
                  <c:v>40687</c:v>
                </c:pt>
                <c:pt idx="726">
                  <c:v>40688</c:v>
                </c:pt>
                <c:pt idx="727">
                  <c:v>40689</c:v>
                </c:pt>
                <c:pt idx="728">
                  <c:v>40690</c:v>
                </c:pt>
                <c:pt idx="729">
                  <c:v>40693</c:v>
                </c:pt>
                <c:pt idx="730">
                  <c:v>40694</c:v>
                </c:pt>
                <c:pt idx="731">
                  <c:v>40695</c:v>
                </c:pt>
                <c:pt idx="732">
                  <c:v>40696</c:v>
                </c:pt>
                <c:pt idx="733">
                  <c:v>40697</c:v>
                </c:pt>
                <c:pt idx="734">
                  <c:v>40700</c:v>
                </c:pt>
                <c:pt idx="735">
                  <c:v>40701</c:v>
                </c:pt>
                <c:pt idx="736">
                  <c:v>40702</c:v>
                </c:pt>
                <c:pt idx="737">
                  <c:v>40703</c:v>
                </c:pt>
                <c:pt idx="738">
                  <c:v>40704</c:v>
                </c:pt>
                <c:pt idx="739">
                  <c:v>40707</c:v>
                </c:pt>
                <c:pt idx="740">
                  <c:v>40708</c:v>
                </c:pt>
                <c:pt idx="741">
                  <c:v>40709</c:v>
                </c:pt>
                <c:pt idx="742">
                  <c:v>40710</c:v>
                </c:pt>
                <c:pt idx="743">
                  <c:v>40711</c:v>
                </c:pt>
                <c:pt idx="744">
                  <c:v>40714</c:v>
                </c:pt>
                <c:pt idx="745">
                  <c:v>40715</c:v>
                </c:pt>
                <c:pt idx="746">
                  <c:v>40716</c:v>
                </c:pt>
                <c:pt idx="747">
                  <c:v>40717</c:v>
                </c:pt>
                <c:pt idx="748">
                  <c:v>40718</c:v>
                </c:pt>
                <c:pt idx="749">
                  <c:v>40721</c:v>
                </c:pt>
                <c:pt idx="750">
                  <c:v>40722</c:v>
                </c:pt>
                <c:pt idx="751">
                  <c:v>40723</c:v>
                </c:pt>
                <c:pt idx="752">
                  <c:v>40724</c:v>
                </c:pt>
                <c:pt idx="753">
                  <c:v>40725</c:v>
                </c:pt>
                <c:pt idx="754">
                  <c:v>40728</c:v>
                </c:pt>
                <c:pt idx="755">
                  <c:v>40729</c:v>
                </c:pt>
                <c:pt idx="756">
                  <c:v>40730</c:v>
                </c:pt>
                <c:pt idx="757">
                  <c:v>40731</c:v>
                </c:pt>
                <c:pt idx="758">
                  <c:v>40732</c:v>
                </c:pt>
                <c:pt idx="759">
                  <c:v>40735</c:v>
                </c:pt>
                <c:pt idx="760">
                  <c:v>40736</c:v>
                </c:pt>
                <c:pt idx="761">
                  <c:v>40737</c:v>
                </c:pt>
                <c:pt idx="762">
                  <c:v>40738</c:v>
                </c:pt>
                <c:pt idx="763">
                  <c:v>40739</c:v>
                </c:pt>
                <c:pt idx="764">
                  <c:v>40742</c:v>
                </c:pt>
                <c:pt idx="765">
                  <c:v>40743</c:v>
                </c:pt>
                <c:pt idx="766">
                  <c:v>40744</c:v>
                </c:pt>
                <c:pt idx="767">
                  <c:v>40745</c:v>
                </c:pt>
                <c:pt idx="768">
                  <c:v>40746</c:v>
                </c:pt>
                <c:pt idx="769">
                  <c:v>40749</c:v>
                </c:pt>
                <c:pt idx="770">
                  <c:v>40750</c:v>
                </c:pt>
                <c:pt idx="771">
                  <c:v>40751</c:v>
                </c:pt>
                <c:pt idx="772">
                  <c:v>40752</c:v>
                </c:pt>
                <c:pt idx="773">
                  <c:v>40753</c:v>
                </c:pt>
                <c:pt idx="774">
                  <c:v>40756</c:v>
                </c:pt>
                <c:pt idx="775">
                  <c:v>40757</c:v>
                </c:pt>
                <c:pt idx="776">
                  <c:v>40758</c:v>
                </c:pt>
                <c:pt idx="777">
                  <c:v>40759</c:v>
                </c:pt>
                <c:pt idx="778">
                  <c:v>40760</c:v>
                </c:pt>
                <c:pt idx="779">
                  <c:v>40763</c:v>
                </c:pt>
                <c:pt idx="780">
                  <c:v>40764</c:v>
                </c:pt>
                <c:pt idx="781">
                  <c:v>40765</c:v>
                </c:pt>
                <c:pt idx="782">
                  <c:v>40766</c:v>
                </c:pt>
                <c:pt idx="783">
                  <c:v>40767</c:v>
                </c:pt>
                <c:pt idx="784">
                  <c:v>40770</c:v>
                </c:pt>
                <c:pt idx="785">
                  <c:v>40771</c:v>
                </c:pt>
                <c:pt idx="786">
                  <c:v>40772</c:v>
                </c:pt>
                <c:pt idx="787">
                  <c:v>40773</c:v>
                </c:pt>
                <c:pt idx="788">
                  <c:v>40774</c:v>
                </c:pt>
                <c:pt idx="789">
                  <c:v>40777</c:v>
                </c:pt>
                <c:pt idx="790">
                  <c:v>40778</c:v>
                </c:pt>
                <c:pt idx="791">
                  <c:v>40779</c:v>
                </c:pt>
                <c:pt idx="792">
                  <c:v>40780</c:v>
                </c:pt>
                <c:pt idx="793">
                  <c:v>40781</c:v>
                </c:pt>
                <c:pt idx="794">
                  <c:v>40784</c:v>
                </c:pt>
                <c:pt idx="795">
                  <c:v>40785</c:v>
                </c:pt>
                <c:pt idx="796">
                  <c:v>40786</c:v>
                </c:pt>
                <c:pt idx="797">
                  <c:v>40787</c:v>
                </c:pt>
                <c:pt idx="798">
                  <c:v>40788</c:v>
                </c:pt>
                <c:pt idx="799">
                  <c:v>40791</c:v>
                </c:pt>
                <c:pt idx="800">
                  <c:v>40792</c:v>
                </c:pt>
                <c:pt idx="801">
                  <c:v>40793</c:v>
                </c:pt>
                <c:pt idx="802">
                  <c:v>40794</c:v>
                </c:pt>
                <c:pt idx="803">
                  <c:v>40795</c:v>
                </c:pt>
                <c:pt idx="804">
                  <c:v>40798</c:v>
                </c:pt>
                <c:pt idx="805">
                  <c:v>40799</c:v>
                </c:pt>
                <c:pt idx="806">
                  <c:v>40800</c:v>
                </c:pt>
                <c:pt idx="807">
                  <c:v>40801</c:v>
                </c:pt>
                <c:pt idx="808">
                  <c:v>40805</c:v>
                </c:pt>
                <c:pt idx="809">
                  <c:v>40806</c:v>
                </c:pt>
                <c:pt idx="810">
                  <c:v>40807</c:v>
                </c:pt>
                <c:pt idx="811">
                  <c:v>40808</c:v>
                </c:pt>
                <c:pt idx="812">
                  <c:v>40809</c:v>
                </c:pt>
                <c:pt idx="813">
                  <c:v>40812</c:v>
                </c:pt>
                <c:pt idx="814">
                  <c:v>40813</c:v>
                </c:pt>
                <c:pt idx="815">
                  <c:v>40814</c:v>
                </c:pt>
                <c:pt idx="816">
                  <c:v>40815</c:v>
                </c:pt>
                <c:pt idx="817">
                  <c:v>40816</c:v>
                </c:pt>
                <c:pt idx="818">
                  <c:v>40819</c:v>
                </c:pt>
                <c:pt idx="819">
                  <c:v>40820</c:v>
                </c:pt>
                <c:pt idx="820">
                  <c:v>40821</c:v>
                </c:pt>
                <c:pt idx="821">
                  <c:v>40822</c:v>
                </c:pt>
                <c:pt idx="822">
                  <c:v>40823</c:v>
                </c:pt>
                <c:pt idx="823">
                  <c:v>40826</c:v>
                </c:pt>
                <c:pt idx="824">
                  <c:v>40827</c:v>
                </c:pt>
                <c:pt idx="825">
                  <c:v>40828</c:v>
                </c:pt>
                <c:pt idx="826">
                  <c:v>40829</c:v>
                </c:pt>
                <c:pt idx="827">
                  <c:v>40830</c:v>
                </c:pt>
                <c:pt idx="828">
                  <c:v>40833</c:v>
                </c:pt>
                <c:pt idx="829">
                  <c:v>40834</c:v>
                </c:pt>
                <c:pt idx="830">
                  <c:v>40835</c:v>
                </c:pt>
                <c:pt idx="831">
                  <c:v>40836</c:v>
                </c:pt>
                <c:pt idx="832">
                  <c:v>40837</c:v>
                </c:pt>
                <c:pt idx="833">
                  <c:v>40840</c:v>
                </c:pt>
                <c:pt idx="834">
                  <c:v>40841</c:v>
                </c:pt>
                <c:pt idx="835">
                  <c:v>40842</c:v>
                </c:pt>
                <c:pt idx="836">
                  <c:v>40843</c:v>
                </c:pt>
                <c:pt idx="837">
                  <c:v>40844</c:v>
                </c:pt>
                <c:pt idx="838">
                  <c:v>40847</c:v>
                </c:pt>
                <c:pt idx="839">
                  <c:v>40848</c:v>
                </c:pt>
                <c:pt idx="840">
                  <c:v>40850</c:v>
                </c:pt>
                <c:pt idx="841">
                  <c:v>40851</c:v>
                </c:pt>
                <c:pt idx="842">
                  <c:v>40854</c:v>
                </c:pt>
                <c:pt idx="843">
                  <c:v>40855</c:v>
                </c:pt>
                <c:pt idx="844">
                  <c:v>40856</c:v>
                </c:pt>
                <c:pt idx="845">
                  <c:v>40857</c:v>
                </c:pt>
                <c:pt idx="846">
                  <c:v>40858</c:v>
                </c:pt>
                <c:pt idx="847">
                  <c:v>40861</c:v>
                </c:pt>
                <c:pt idx="848">
                  <c:v>40862</c:v>
                </c:pt>
                <c:pt idx="849">
                  <c:v>40863</c:v>
                </c:pt>
                <c:pt idx="850">
                  <c:v>40864</c:v>
                </c:pt>
                <c:pt idx="851">
                  <c:v>40865</c:v>
                </c:pt>
                <c:pt idx="852">
                  <c:v>40869</c:v>
                </c:pt>
                <c:pt idx="853">
                  <c:v>40870</c:v>
                </c:pt>
                <c:pt idx="854">
                  <c:v>40871</c:v>
                </c:pt>
                <c:pt idx="855">
                  <c:v>40872</c:v>
                </c:pt>
                <c:pt idx="856">
                  <c:v>40875</c:v>
                </c:pt>
                <c:pt idx="857">
                  <c:v>40876</c:v>
                </c:pt>
                <c:pt idx="858">
                  <c:v>40877</c:v>
                </c:pt>
                <c:pt idx="859">
                  <c:v>40878</c:v>
                </c:pt>
                <c:pt idx="860">
                  <c:v>40879</c:v>
                </c:pt>
                <c:pt idx="861">
                  <c:v>40882</c:v>
                </c:pt>
                <c:pt idx="862">
                  <c:v>40883</c:v>
                </c:pt>
                <c:pt idx="863">
                  <c:v>40884</c:v>
                </c:pt>
                <c:pt idx="864">
                  <c:v>40885</c:v>
                </c:pt>
                <c:pt idx="865">
                  <c:v>40886</c:v>
                </c:pt>
                <c:pt idx="866">
                  <c:v>40890</c:v>
                </c:pt>
                <c:pt idx="867">
                  <c:v>40891</c:v>
                </c:pt>
                <c:pt idx="868">
                  <c:v>40892</c:v>
                </c:pt>
                <c:pt idx="869">
                  <c:v>40893</c:v>
                </c:pt>
                <c:pt idx="870">
                  <c:v>40896</c:v>
                </c:pt>
                <c:pt idx="871">
                  <c:v>40897</c:v>
                </c:pt>
                <c:pt idx="872">
                  <c:v>40898</c:v>
                </c:pt>
                <c:pt idx="873">
                  <c:v>40899</c:v>
                </c:pt>
                <c:pt idx="874">
                  <c:v>40900</c:v>
                </c:pt>
                <c:pt idx="875">
                  <c:v>40903</c:v>
                </c:pt>
                <c:pt idx="876">
                  <c:v>40904</c:v>
                </c:pt>
                <c:pt idx="877">
                  <c:v>40905</c:v>
                </c:pt>
                <c:pt idx="878">
                  <c:v>40906</c:v>
                </c:pt>
                <c:pt idx="879">
                  <c:v>40907</c:v>
                </c:pt>
                <c:pt idx="880">
                  <c:v>40910</c:v>
                </c:pt>
                <c:pt idx="881">
                  <c:v>40911</c:v>
                </c:pt>
                <c:pt idx="882">
                  <c:v>40912</c:v>
                </c:pt>
                <c:pt idx="883">
                  <c:v>40913</c:v>
                </c:pt>
                <c:pt idx="884">
                  <c:v>40914</c:v>
                </c:pt>
                <c:pt idx="885">
                  <c:v>40917</c:v>
                </c:pt>
                <c:pt idx="886">
                  <c:v>40918</c:v>
                </c:pt>
                <c:pt idx="887">
                  <c:v>40919</c:v>
                </c:pt>
                <c:pt idx="888">
                  <c:v>40920</c:v>
                </c:pt>
                <c:pt idx="889">
                  <c:v>40921</c:v>
                </c:pt>
                <c:pt idx="890">
                  <c:v>40924</c:v>
                </c:pt>
                <c:pt idx="891">
                  <c:v>40925</c:v>
                </c:pt>
                <c:pt idx="892">
                  <c:v>40926</c:v>
                </c:pt>
                <c:pt idx="893">
                  <c:v>40927</c:v>
                </c:pt>
                <c:pt idx="894">
                  <c:v>40928</c:v>
                </c:pt>
                <c:pt idx="895">
                  <c:v>40931</c:v>
                </c:pt>
                <c:pt idx="896">
                  <c:v>40932</c:v>
                </c:pt>
                <c:pt idx="897">
                  <c:v>40933</c:v>
                </c:pt>
                <c:pt idx="898">
                  <c:v>40934</c:v>
                </c:pt>
                <c:pt idx="899">
                  <c:v>40935</c:v>
                </c:pt>
                <c:pt idx="900">
                  <c:v>40938</c:v>
                </c:pt>
                <c:pt idx="901">
                  <c:v>40939</c:v>
                </c:pt>
                <c:pt idx="902">
                  <c:v>40940</c:v>
                </c:pt>
                <c:pt idx="903">
                  <c:v>40941</c:v>
                </c:pt>
                <c:pt idx="904">
                  <c:v>40942</c:v>
                </c:pt>
                <c:pt idx="905">
                  <c:v>40946</c:v>
                </c:pt>
                <c:pt idx="906">
                  <c:v>40947</c:v>
                </c:pt>
                <c:pt idx="907">
                  <c:v>40948</c:v>
                </c:pt>
                <c:pt idx="908">
                  <c:v>40949</c:v>
                </c:pt>
                <c:pt idx="909">
                  <c:v>40952</c:v>
                </c:pt>
                <c:pt idx="910">
                  <c:v>40953</c:v>
                </c:pt>
                <c:pt idx="911">
                  <c:v>40954</c:v>
                </c:pt>
                <c:pt idx="912">
                  <c:v>40955</c:v>
                </c:pt>
                <c:pt idx="913">
                  <c:v>40956</c:v>
                </c:pt>
                <c:pt idx="914">
                  <c:v>40959</c:v>
                </c:pt>
                <c:pt idx="915">
                  <c:v>40960</c:v>
                </c:pt>
                <c:pt idx="916">
                  <c:v>40961</c:v>
                </c:pt>
                <c:pt idx="917">
                  <c:v>40962</c:v>
                </c:pt>
                <c:pt idx="918">
                  <c:v>40963</c:v>
                </c:pt>
                <c:pt idx="919">
                  <c:v>40966</c:v>
                </c:pt>
                <c:pt idx="920">
                  <c:v>40967</c:v>
                </c:pt>
                <c:pt idx="921">
                  <c:v>40968</c:v>
                </c:pt>
                <c:pt idx="922">
                  <c:v>40969</c:v>
                </c:pt>
                <c:pt idx="923">
                  <c:v>40970</c:v>
                </c:pt>
                <c:pt idx="924">
                  <c:v>40973</c:v>
                </c:pt>
                <c:pt idx="925">
                  <c:v>40974</c:v>
                </c:pt>
                <c:pt idx="926">
                  <c:v>40975</c:v>
                </c:pt>
                <c:pt idx="927">
                  <c:v>40976</c:v>
                </c:pt>
                <c:pt idx="928">
                  <c:v>40977</c:v>
                </c:pt>
                <c:pt idx="929">
                  <c:v>40980</c:v>
                </c:pt>
                <c:pt idx="930">
                  <c:v>40981</c:v>
                </c:pt>
                <c:pt idx="931">
                  <c:v>40982</c:v>
                </c:pt>
                <c:pt idx="932">
                  <c:v>40983</c:v>
                </c:pt>
                <c:pt idx="933">
                  <c:v>40984</c:v>
                </c:pt>
                <c:pt idx="934">
                  <c:v>40988</c:v>
                </c:pt>
                <c:pt idx="935">
                  <c:v>40989</c:v>
                </c:pt>
                <c:pt idx="936">
                  <c:v>40990</c:v>
                </c:pt>
                <c:pt idx="937">
                  <c:v>40991</c:v>
                </c:pt>
                <c:pt idx="938">
                  <c:v>40994</c:v>
                </c:pt>
                <c:pt idx="939">
                  <c:v>40995</c:v>
                </c:pt>
                <c:pt idx="940">
                  <c:v>40996</c:v>
                </c:pt>
                <c:pt idx="941">
                  <c:v>40997</c:v>
                </c:pt>
                <c:pt idx="942">
                  <c:v>40998</c:v>
                </c:pt>
                <c:pt idx="943">
                  <c:v>41001</c:v>
                </c:pt>
                <c:pt idx="944">
                  <c:v>41002</c:v>
                </c:pt>
                <c:pt idx="945">
                  <c:v>41003</c:v>
                </c:pt>
                <c:pt idx="946">
                  <c:v>41008</c:v>
                </c:pt>
                <c:pt idx="947">
                  <c:v>41009</c:v>
                </c:pt>
                <c:pt idx="948">
                  <c:v>41010</c:v>
                </c:pt>
                <c:pt idx="949">
                  <c:v>41011</c:v>
                </c:pt>
                <c:pt idx="950">
                  <c:v>41012</c:v>
                </c:pt>
                <c:pt idx="951">
                  <c:v>41015</c:v>
                </c:pt>
                <c:pt idx="952">
                  <c:v>41016</c:v>
                </c:pt>
                <c:pt idx="953">
                  <c:v>41017</c:v>
                </c:pt>
                <c:pt idx="954">
                  <c:v>41018</c:v>
                </c:pt>
                <c:pt idx="955">
                  <c:v>41019</c:v>
                </c:pt>
                <c:pt idx="956">
                  <c:v>41022</c:v>
                </c:pt>
                <c:pt idx="957">
                  <c:v>41023</c:v>
                </c:pt>
                <c:pt idx="958">
                  <c:v>41024</c:v>
                </c:pt>
                <c:pt idx="959">
                  <c:v>41025</c:v>
                </c:pt>
                <c:pt idx="960">
                  <c:v>41026</c:v>
                </c:pt>
                <c:pt idx="961">
                  <c:v>41029</c:v>
                </c:pt>
                <c:pt idx="962">
                  <c:v>41031</c:v>
                </c:pt>
                <c:pt idx="963">
                  <c:v>41032</c:v>
                </c:pt>
                <c:pt idx="964">
                  <c:v>41033</c:v>
                </c:pt>
                <c:pt idx="965">
                  <c:v>41036</c:v>
                </c:pt>
                <c:pt idx="966">
                  <c:v>41037</c:v>
                </c:pt>
                <c:pt idx="967">
                  <c:v>41038</c:v>
                </c:pt>
                <c:pt idx="968">
                  <c:v>41039</c:v>
                </c:pt>
                <c:pt idx="969">
                  <c:v>41040</c:v>
                </c:pt>
                <c:pt idx="970">
                  <c:v>41043</c:v>
                </c:pt>
                <c:pt idx="971">
                  <c:v>41044</c:v>
                </c:pt>
                <c:pt idx="972">
                  <c:v>41045</c:v>
                </c:pt>
                <c:pt idx="973">
                  <c:v>41046</c:v>
                </c:pt>
                <c:pt idx="974">
                  <c:v>41047</c:v>
                </c:pt>
                <c:pt idx="975">
                  <c:v>41050</c:v>
                </c:pt>
                <c:pt idx="976">
                  <c:v>41051</c:v>
                </c:pt>
                <c:pt idx="977">
                  <c:v>41052</c:v>
                </c:pt>
                <c:pt idx="978">
                  <c:v>41053</c:v>
                </c:pt>
                <c:pt idx="979">
                  <c:v>41054</c:v>
                </c:pt>
                <c:pt idx="980">
                  <c:v>41057</c:v>
                </c:pt>
                <c:pt idx="981">
                  <c:v>41058</c:v>
                </c:pt>
                <c:pt idx="982">
                  <c:v>41059</c:v>
                </c:pt>
                <c:pt idx="983">
                  <c:v>41060</c:v>
                </c:pt>
                <c:pt idx="984">
                  <c:v>41061</c:v>
                </c:pt>
                <c:pt idx="985">
                  <c:v>41064</c:v>
                </c:pt>
                <c:pt idx="986">
                  <c:v>41065</c:v>
                </c:pt>
                <c:pt idx="987">
                  <c:v>41066</c:v>
                </c:pt>
                <c:pt idx="988">
                  <c:v>41067</c:v>
                </c:pt>
                <c:pt idx="989">
                  <c:v>41068</c:v>
                </c:pt>
                <c:pt idx="990">
                  <c:v>41071</c:v>
                </c:pt>
                <c:pt idx="991">
                  <c:v>41072</c:v>
                </c:pt>
                <c:pt idx="992">
                  <c:v>41073</c:v>
                </c:pt>
                <c:pt idx="993">
                  <c:v>41074</c:v>
                </c:pt>
                <c:pt idx="994">
                  <c:v>41075</c:v>
                </c:pt>
                <c:pt idx="995">
                  <c:v>41078</c:v>
                </c:pt>
                <c:pt idx="996">
                  <c:v>41079</c:v>
                </c:pt>
                <c:pt idx="997">
                  <c:v>41080</c:v>
                </c:pt>
                <c:pt idx="998">
                  <c:v>41081</c:v>
                </c:pt>
                <c:pt idx="999">
                  <c:v>41082</c:v>
                </c:pt>
                <c:pt idx="1000">
                  <c:v>41085</c:v>
                </c:pt>
                <c:pt idx="1001">
                  <c:v>41086</c:v>
                </c:pt>
                <c:pt idx="1002">
                  <c:v>41087</c:v>
                </c:pt>
                <c:pt idx="1003">
                  <c:v>41088</c:v>
                </c:pt>
                <c:pt idx="1004">
                  <c:v>41089</c:v>
                </c:pt>
                <c:pt idx="1005">
                  <c:v>41092</c:v>
                </c:pt>
                <c:pt idx="1006">
                  <c:v>41093</c:v>
                </c:pt>
                <c:pt idx="1007">
                  <c:v>41094</c:v>
                </c:pt>
                <c:pt idx="1008">
                  <c:v>41095</c:v>
                </c:pt>
                <c:pt idx="1009">
                  <c:v>41096</c:v>
                </c:pt>
                <c:pt idx="1010">
                  <c:v>41099</c:v>
                </c:pt>
                <c:pt idx="1011">
                  <c:v>41100</c:v>
                </c:pt>
                <c:pt idx="1012">
                  <c:v>41101</c:v>
                </c:pt>
                <c:pt idx="1013">
                  <c:v>41102</c:v>
                </c:pt>
                <c:pt idx="1014">
                  <c:v>41103</c:v>
                </c:pt>
                <c:pt idx="1015">
                  <c:v>41106</c:v>
                </c:pt>
                <c:pt idx="1016">
                  <c:v>41107</c:v>
                </c:pt>
                <c:pt idx="1017">
                  <c:v>41108</c:v>
                </c:pt>
                <c:pt idx="1018">
                  <c:v>41109</c:v>
                </c:pt>
                <c:pt idx="1019">
                  <c:v>41110</c:v>
                </c:pt>
                <c:pt idx="1020">
                  <c:v>41113</c:v>
                </c:pt>
                <c:pt idx="1021">
                  <c:v>41114</c:v>
                </c:pt>
                <c:pt idx="1022">
                  <c:v>41115</c:v>
                </c:pt>
                <c:pt idx="1023">
                  <c:v>41116</c:v>
                </c:pt>
                <c:pt idx="1024">
                  <c:v>41117</c:v>
                </c:pt>
                <c:pt idx="1025">
                  <c:v>41120</c:v>
                </c:pt>
                <c:pt idx="1026">
                  <c:v>41121</c:v>
                </c:pt>
                <c:pt idx="1027">
                  <c:v>41122</c:v>
                </c:pt>
                <c:pt idx="1028">
                  <c:v>41123</c:v>
                </c:pt>
                <c:pt idx="1029">
                  <c:v>41124</c:v>
                </c:pt>
                <c:pt idx="1030">
                  <c:v>41127</c:v>
                </c:pt>
                <c:pt idx="1031">
                  <c:v>41128</c:v>
                </c:pt>
                <c:pt idx="1032">
                  <c:v>41129</c:v>
                </c:pt>
                <c:pt idx="1033">
                  <c:v>41130</c:v>
                </c:pt>
                <c:pt idx="1034">
                  <c:v>41131</c:v>
                </c:pt>
                <c:pt idx="1035">
                  <c:v>41134</c:v>
                </c:pt>
                <c:pt idx="1036">
                  <c:v>41135</c:v>
                </c:pt>
                <c:pt idx="1037">
                  <c:v>41136</c:v>
                </c:pt>
                <c:pt idx="1038">
                  <c:v>41137</c:v>
                </c:pt>
                <c:pt idx="1039">
                  <c:v>41138</c:v>
                </c:pt>
                <c:pt idx="1040">
                  <c:v>41141</c:v>
                </c:pt>
                <c:pt idx="1041">
                  <c:v>41142</c:v>
                </c:pt>
                <c:pt idx="1042">
                  <c:v>41143</c:v>
                </c:pt>
                <c:pt idx="1043">
                  <c:v>41144</c:v>
                </c:pt>
                <c:pt idx="1044">
                  <c:v>41145</c:v>
                </c:pt>
                <c:pt idx="1045">
                  <c:v>41148</c:v>
                </c:pt>
                <c:pt idx="1046">
                  <c:v>41149</c:v>
                </c:pt>
                <c:pt idx="1047">
                  <c:v>41150</c:v>
                </c:pt>
                <c:pt idx="1048">
                  <c:v>41151</c:v>
                </c:pt>
                <c:pt idx="1049">
                  <c:v>41152</c:v>
                </c:pt>
                <c:pt idx="1050">
                  <c:v>41155</c:v>
                </c:pt>
                <c:pt idx="1051">
                  <c:v>41156</c:v>
                </c:pt>
                <c:pt idx="1052">
                  <c:v>41157</c:v>
                </c:pt>
                <c:pt idx="1053">
                  <c:v>41158</c:v>
                </c:pt>
                <c:pt idx="1054">
                  <c:v>41159</c:v>
                </c:pt>
                <c:pt idx="1055">
                  <c:v>41162</c:v>
                </c:pt>
                <c:pt idx="1056">
                  <c:v>41163</c:v>
                </c:pt>
                <c:pt idx="1057">
                  <c:v>41164</c:v>
                </c:pt>
                <c:pt idx="1058">
                  <c:v>41165</c:v>
                </c:pt>
                <c:pt idx="1059">
                  <c:v>41166</c:v>
                </c:pt>
                <c:pt idx="1060">
                  <c:v>41169</c:v>
                </c:pt>
                <c:pt idx="1061">
                  <c:v>41170</c:v>
                </c:pt>
                <c:pt idx="1062">
                  <c:v>41171</c:v>
                </c:pt>
                <c:pt idx="1063">
                  <c:v>41172</c:v>
                </c:pt>
                <c:pt idx="1064">
                  <c:v>41173</c:v>
                </c:pt>
                <c:pt idx="1065">
                  <c:v>41176</c:v>
                </c:pt>
                <c:pt idx="1066">
                  <c:v>41177</c:v>
                </c:pt>
                <c:pt idx="1067">
                  <c:v>41178</c:v>
                </c:pt>
                <c:pt idx="1068">
                  <c:v>41179</c:v>
                </c:pt>
                <c:pt idx="1069">
                  <c:v>41180</c:v>
                </c:pt>
                <c:pt idx="1070">
                  <c:v>41183</c:v>
                </c:pt>
                <c:pt idx="1071">
                  <c:v>41184</c:v>
                </c:pt>
                <c:pt idx="1072">
                  <c:v>41185</c:v>
                </c:pt>
                <c:pt idx="1073">
                  <c:v>41186</c:v>
                </c:pt>
                <c:pt idx="1074">
                  <c:v>41187</c:v>
                </c:pt>
                <c:pt idx="1075">
                  <c:v>41190</c:v>
                </c:pt>
                <c:pt idx="1076">
                  <c:v>41191</c:v>
                </c:pt>
                <c:pt idx="1077">
                  <c:v>41192</c:v>
                </c:pt>
                <c:pt idx="1078">
                  <c:v>41193</c:v>
                </c:pt>
                <c:pt idx="1079">
                  <c:v>41194</c:v>
                </c:pt>
                <c:pt idx="1080">
                  <c:v>41197</c:v>
                </c:pt>
                <c:pt idx="1081">
                  <c:v>41198</c:v>
                </c:pt>
                <c:pt idx="1082">
                  <c:v>41199</c:v>
                </c:pt>
                <c:pt idx="1083">
                  <c:v>41200</c:v>
                </c:pt>
                <c:pt idx="1084">
                  <c:v>41201</c:v>
                </c:pt>
                <c:pt idx="1085">
                  <c:v>41204</c:v>
                </c:pt>
                <c:pt idx="1086">
                  <c:v>41205</c:v>
                </c:pt>
                <c:pt idx="1087">
                  <c:v>41206</c:v>
                </c:pt>
                <c:pt idx="1088">
                  <c:v>41207</c:v>
                </c:pt>
                <c:pt idx="1089">
                  <c:v>41208</c:v>
                </c:pt>
                <c:pt idx="1090">
                  <c:v>41211</c:v>
                </c:pt>
                <c:pt idx="1091">
                  <c:v>41212</c:v>
                </c:pt>
                <c:pt idx="1092">
                  <c:v>41213</c:v>
                </c:pt>
                <c:pt idx="1093">
                  <c:v>41214</c:v>
                </c:pt>
                <c:pt idx="1094">
                  <c:v>41218</c:v>
                </c:pt>
                <c:pt idx="1095">
                  <c:v>41219</c:v>
                </c:pt>
                <c:pt idx="1096">
                  <c:v>41220</c:v>
                </c:pt>
                <c:pt idx="1097">
                  <c:v>41221</c:v>
                </c:pt>
                <c:pt idx="1098">
                  <c:v>41222</c:v>
                </c:pt>
                <c:pt idx="1099">
                  <c:v>41225</c:v>
                </c:pt>
                <c:pt idx="1100">
                  <c:v>41226</c:v>
                </c:pt>
                <c:pt idx="1101">
                  <c:v>41227</c:v>
                </c:pt>
                <c:pt idx="1102">
                  <c:v>41228</c:v>
                </c:pt>
                <c:pt idx="1103">
                  <c:v>41229</c:v>
                </c:pt>
                <c:pt idx="1104">
                  <c:v>41233</c:v>
                </c:pt>
                <c:pt idx="1105">
                  <c:v>41234</c:v>
                </c:pt>
                <c:pt idx="1106">
                  <c:v>41235</c:v>
                </c:pt>
                <c:pt idx="1107">
                  <c:v>41236</c:v>
                </c:pt>
                <c:pt idx="1108">
                  <c:v>41239</c:v>
                </c:pt>
                <c:pt idx="1109">
                  <c:v>41240</c:v>
                </c:pt>
                <c:pt idx="1110">
                  <c:v>41241</c:v>
                </c:pt>
                <c:pt idx="1111">
                  <c:v>41242</c:v>
                </c:pt>
                <c:pt idx="1112">
                  <c:v>41243</c:v>
                </c:pt>
                <c:pt idx="1113">
                  <c:v>41246</c:v>
                </c:pt>
                <c:pt idx="1114">
                  <c:v>41247</c:v>
                </c:pt>
                <c:pt idx="1115">
                  <c:v>41248</c:v>
                </c:pt>
                <c:pt idx="1116">
                  <c:v>41249</c:v>
                </c:pt>
                <c:pt idx="1117">
                  <c:v>41250</c:v>
                </c:pt>
                <c:pt idx="1118">
                  <c:v>41253</c:v>
                </c:pt>
                <c:pt idx="1119">
                  <c:v>41254</c:v>
                </c:pt>
                <c:pt idx="1120">
                  <c:v>41256</c:v>
                </c:pt>
                <c:pt idx="1121">
                  <c:v>41257</c:v>
                </c:pt>
                <c:pt idx="1122">
                  <c:v>41260</c:v>
                </c:pt>
                <c:pt idx="1123">
                  <c:v>41261</c:v>
                </c:pt>
                <c:pt idx="1124">
                  <c:v>41262</c:v>
                </c:pt>
                <c:pt idx="1125">
                  <c:v>41263</c:v>
                </c:pt>
                <c:pt idx="1126">
                  <c:v>41264</c:v>
                </c:pt>
                <c:pt idx="1127">
                  <c:v>41267</c:v>
                </c:pt>
                <c:pt idx="1128">
                  <c:v>41269</c:v>
                </c:pt>
                <c:pt idx="1129">
                  <c:v>41270</c:v>
                </c:pt>
                <c:pt idx="1130">
                  <c:v>41271</c:v>
                </c:pt>
                <c:pt idx="1131">
                  <c:v>41274</c:v>
                </c:pt>
                <c:pt idx="1132">
                  <c:v>41276</c:v>
                </c:pt>
                <c:pt idx="1133">
                  <c:v>41277</c:v>
                </c:pt>
                <c:pt idx="1134">
                  <c:v>41278</c:v>
                </c:pt>
                <c:pt idx="1135">
                  <c:v>41281</c:v>
                </c:pt>
                <c:pt idx="1136">
                  <c:v>41282</c:v>
                </c:pt>
                <c:pt idx="1137">
                  <c:v>41283</c:v>
                </c:pt>
                <c:pt idx="1138">
                  <c:v>41284</c:v>
                </c:pt>
                <c:pt idx="1139">
                  <c:v>41285</c:v>
                </c:pt>
                <c:pt idx="1140">
                  <c:v>41288</c:v>
                </c:pt>
                <c:pt idx="1141">
                  <c:v>41289</c:v>
                </c:pt>
                <c:pt idx="1142">
                  <c:v>41290</c:v>
                </c:pt>
                <c:pt idx="1143">
                  <c:v>41291</c:v>
                </c:pt>
                <c:pt idx="1144">
                  <c:v>41292</c:v>
                </c:pt>
                <c:pt idx="1145">
                  <c:v>41295</c:v>
                </c:pt>
                <c:pt idx="1146">
                  <c:v>41296</c:v>
                </c:pt>
                <c:pt idx="1147">
                  <c:v>41297</c:v>
                </c:pt>
                <c:pt idx="1148">
                  <c:v>41298</c:v>
                </c:pt>
                <c:pt idx="1149">
                  <c:v>41299</c:v>
                </c:pt>
                <c:pt idx="1150">
                  <c:v>41302</c:v>
                </c:pt>
                <c:pt idx="1151">
                  <c:v>41303</c:v>
                </c:pt>
                <c:pt idx="1152">
                  <c:v>41304</c:v>
                </c:pt>
                <c:pt idx="1153">
                  <c:v>41305</c:v>
                </c:pt>
                <c:pt idx="1154">
                  <c:v>41306</c:v>
                </c:pt>
                <c:pt idx="1155">
                  <c:v>41310</c:v>
                </c:pt>
                <c:pt idx="1156">
                  <c:v>41311</c:v>
                </c:pt>
                <c:pt idx="1157">
                  <c:v>41312</c:v>
                </c:pt>
                <c:pt idx="1158">
                  <c:v>41313</c:v>
                </c:pt>
                <c:pt idx="1159">
                  <c:v>41316</c:v>
                </c:pt>
                <c:pt idx="1160">
                  <c:v>41317</c:v>
                </c:pt>
                <c:pt idx="1161">
                  <c:v>41318</c:v>
                </c:pt>
                <c:pt idx="1162">
                  <c:v>41319</c:v>
                </c:pt>
                <c:pt idx="1163">
                  <c:v>41320</c:v>
                </c:pt>
                <c:pt idx="1164">
                  <c:v>41323</c:v>
                </c:pt>
                <c:pt idx="1165">
                  <c:v>41324</c:v>
                </c:pt>
                <c:pt idx="1166">
                  <c:v>41325</c:v>
                </c:pt>
                <c:pt idx="1167">
                  <c:v>41326</c:v>
                </c:pt>
                <c:pt idx="1168">
                  <c:v>41327</c:v>
                </c:pt>
                <c:pt idx="1169">
                  <c:v>41330</c:v>
                </c:pt>
                <c:pt idx="1170">
                  <c:v>41331</c:v>
                </c:pt>
                <c:pt idx="1171">
                  <c:v>41332</c:v>
                </c:pt>
                <c:pt idx="1172">
                  <c:v>41333</c:v>
                </c:pt>
                <c:pt idx="1173">
                  <c:v>41334</c:v>
                </c:pt>
                <c:pt idx="1174">
                  <c:v>41337</c:v>
                </c:pt>
                <c:pt idx="1175">
                  <c:v>41338</c:v>
                </c:pt>
                <c:pt idx="1176">
                  <c:v>41339</c:v>
                </c:pt>
                <c:pt idx="1177">
                  <c:v>41340</c:v>
                </c:pt>
                <c:pt idx="1178">
                  <c:v>41341</c:v>
                </c:pt>
                <c:pt idx="1179">
                  <c:v>41344</c:v>
                </c:pt>
                <c:pt idx="1180">
                  <c:v>41345</c:v>
                </c:pt>
                <c:pt idx="1181">
                  <c:v>41346</c:v>
                </c:pt>
                <c:pt idx="1182">
                  <c:v>41347</c:v>
                </c:pt>
                <c:pt idx="1183">
                  <c:v>41348</c:v>
                </c:pt>
                <c:pt idx="1184">
                  <c:v>41352</c:v>
                </c:pt>
                <c:pt idx="1185">
                  <c:v>41353</c:v>
                </c:pt>
                <c:pt idx="1186">
                  <c:v>41354</c:v>
                </c:pt>
                <c:pt idx="1187">
                  <c:v>41355</c:v>
                </c:pt>
                <c:pt idx="1188">
                  <c:v>41358</c:v>
                </c:pt>
                <c:pt idx="1189">
                  <c:v>41359</c:v>
                </c:pt>
                <c:pt idx="1190">
                  <c:v>41360</c:v>
                </c:pt>
                <c:pt idx="1191">
                  <c:v>41365</c:v>
                </c:pt>
                <c:pt idx="1192">
                  <c:v>41366</c:v>
                </c:pt>
                <c:pt idx="1193">
                  <c:v>41367</c:v>
                </c:pt>
                <c:pt idx="1194">
                  <c:v>41368</c:v>
                </c:pt>
                <c:pt idx="1195">
                  <c:v>41369</c:v>
                </c:pt>
                <c:pt idx="1196">
                  <c:v>41372</c:v>
                </c:pt>
                <c:pt idx="1197">
                  <c:v>41373</c:v>
                </c:pt>
                <c:pt idx="1198">
                  <c:v>41374</c:v>
                </c:pt>
                <c:pt idx="1199">
                  <c:v>41375</c:v>
                </c:pt>
                <c:pt idx="1200">
                  <c:v>41376</c:v>
                </c:pt>
                <c:pt idx="1201">
                  <c:v>41379</c:v>
                </c:pt>
                <c:pt idx="1202">
                  <c:v>41380</c:v>
                </c:pt>
                <c:pt idx="1203">
                  <c:v>41381</c:v>
                </c:pt>
                <c:pt idx="1204">
                  <c:v>41382</c:v>
                </c:pt>
                <c:pt idx="1205">
                  <c:v>41383</c:v>
                </c:pt>
                <c:pt idx="1206">
                  <c:v>41386</c:v>
                </c:pt>
                <c:pt idx="1207">
                  <c:v>41387</c:v>
                </c:pt>
                <c:pt idx="1208">
                  <c:v>41388</c:v>
                </c:pt>
                <c:pt idx="1209">
                  <c:v>41389</c:v>
                </c:pt>
                <c:pt idx="1210">
                  <c:v>41390</c:v>
                </c:pt>
                <c:pt idx="1211">
                  <c:v>41393</c:v>
                </c:pt>
                <c:pt idx="1212">
                  <c:v>41394</c:v>
                </c:pt>
                <c:pt idx="1213">
                  <c:v>41396</c:v>
                </c:pt>
                <c:pt idx="1214">
                  <c:v>41397</c:v>
                </c:pt>
                <c:pt idx="1215">
                  <c:v>41400</c:v>
                </c:pt>
                <c:pt idx="1216">
                  <c:v>41401</c:v>
                </c:pt>
                <c:pt idx="1217">
                  <c:v>41402</c:v>
                </c:pt>
                <c:pt idx="1218">
                  <c:v>41403</c:v>
                </c:pt>
                <c:pt idx="1219">
                  <c:v>41404</c:v>
                </c:pt>
                <c:pt idx="1220">
                  <c:v>41407</c:v>
                </c:pt>
                <c:pt idx="1221">
                  <c:v>41408</c:v>
                </c:pt>
                <c:pt idx="1222">
                  <c:v>41409</c:v>
                </c:pt>
                <c:pt idx="1223">
                  <c:v>41410</c:v>
                </c:pt>
                <c:pt idx="1224">
                  <c:v>41411</c:v>
                </c:pt>
                <c:pt idx="1225">
                  <c:v>41414</c:v>
                </c:pt>
                <c:pt idx="1226">
                  <c:v>41415</c:v>
                </c:pt>
                <c:pt idx="1227">
                  <c:v>41416</c:v>
                </c:pt>
                <c:pt idx="1228">
                  <c:v>41417</c:v>
                </c:pt>
                <c:pt idx="1229">
                  <c:v>41418</c:v>
                </c:pt>
                <c:pt idx="1230">
                  <c:v>41421</c:v>
                </c:pt>
                <c:pt idx="1231">
                  <c:v>41422</c:v>
                </c:pt>
                <c:pt idx="1232">
                  <c:v>41423</c:v>
                </c:pt>
                <c:pt idx="1233">
                  <c:v>41424</c:v>
                </c:pt>
                <c:pt idx="1234">
                  <c:v>41425</c:v>
                </c:pt>
                <c:pt idx="1235">
                  <c:v>41428</c:v>
                </c:pt>
                <c:pt idx="1236">
                  <c:v>41429</c:v>
                </c:pt>
                <c:pt idx="1237">
                  <c:v>41430</c:v>
                </c:pt>
                <c:pt idx="1238">
                  <c:v>41431</c:v>
                </c:pt>
                <c:pt idx="1239">
                  <c:v>41432</c:v>
                </c:pt>
                <c:pt idx="1240">
                  <c:v>41435</c:v>
                </c:pt>
                <c:pt idx="1241">
                  <c:v>41436</c:v>
                </c:pt>
                <c:pt idx="1242">
                  <c:v>41437</c:v>
                </c:pt>
                <c:pt idx="1243">
                  <c:v>41438</c:v>
                </c:pt>
                <c:pt idx="1244">
                  <c:v>41439</c:v>
                </c:pt>
                <c:pt idx="1245">
                  <c:v>41442</c:v>
                </c:pt>
                <c:pt idx="1246">
                  <c:v>41443</c:v>
                </c:pt>
                <c:pt idx="1247">
                  <c:v>41444</c:v>
                </c:pt>
                <c:pt idx="1248">
                  <c:v>41445</c:v>
                </c:pt>
                <c:pt idx="1249">
                  <c:v>41446</c:v>
                </c:pt>
                <c:pt idx="1250">
                  <c:v>41449</c:v>
                </c:pt>
                <c:pt idx="1251">
                  <c:v>41450</c:v>
                </c:pt>
                <c:pt idx="1252">
                  <c:v>41451</c:v>
                </c:pt>
                <c:pt idx="1253">
                  <c:v>41452</c:v>
                </c:pt>
                <c:pt idx="1254">
                  <c:v>41453</c:v>
                </c:pt>
                <c:pt idx="1255">
                  <c:v>41456</c:v>
                </c:pt>
                <c:pt idx="1256">
                  <c:v>41457</c:v>
                </c:pt>
                <c:pt idx="1257">
                  <c:v>41458</c:v>
                </c:pt>
                <c:pt idx="1258">
                  <c:v>41459</c:v>
                </c:pt>
                <c:pt idx="1259">
                  <c:v>41460</c:v>
                </c:pt>
                <c:pt idx="1260">
                  <c:v>41463</c:v>
                </c:pt>
                <c:pt idx="1261">
                  <c:v>41464</c:v>
                </c:pt>
                <c:pt idx="1262">
                  <c:v>41465</c:v>
                </c:pt>
                <c:pt idx="1263">
                  <c:v>41466</c:v>
                </c:pt>
                <c:pt idx="1264">
                  <c:v>41467</c:v>
                </c:pt>
                <c:pt idx="1265">
                  <c:v>41470</c:v>
                </c:pt>
                <c:pt idx="1266">
                  <c:v>41471</c:v>
                </c:pt>
                <c:pt idx="1267">
                  <c:v>41472</c:v>
                </c:pt>
                <c:pt idx="1268">
                  <c:v>41473</c:v>
                </c:pt>
                <c:pt idx="1269">
                  <c:v>41474</c:v>
                </c:pt>
                <c:pt idx="1270">
                  <c:v>41477</c:v>
                </c:pt>
                <c:pt idx="1271">
                  <c:v>41478</c:v>
                </c:pt>
                <c:pt idx="1272">
                  <c:v>41479</c:v>
                </c:pt>
                <c:pt idx="1273">
                  <c:v>41480</c:v>
                </c:pt>
                <c:pt idx="1274">
                  <c:v>41481</c:v>
                </c:pt>
                <c:pt idx="1275">
                  <c:v>41484</c:v>
                </c:pt>
                <c:pt idx="1276">
                  <c:v>41485</c:v>
                </c:pt>
                <c:pt idx="1277">
                  <c:v>41486</c:v>
                </c:pt>
                <c:pt idx="1278">
                  <c:v>41487</c:v>
                </c:pt>
                <c:pt idx="1279">
                  <c:v>41488</c:v>
                </c:pt>
                <c:pt idx="1280">
                  <c:v>41491</c:v>
                </c:pt>
                <c:pt idx="1281">
                  <c:v>41492</c:v>
                </c:pt>
                <c:pt idx="1282">
                  <c:v>41493</c:v>
                </c:pt>
                <c:pt idx="1283">
                  <c:v>41494</c:v>
                </c:pt>
                <c:pt idx="1284">
                  <c:v>41495</c:v>
                </c:pt>
                <c:pt idx="1285">
                  <c:v>41498</c:v>
                </c:pt>
                <c:pt idx="1286">
                  <c:v>41499</c:v>
                </c:pt>
                <c:pt idx="1287">
                  <c:v>41500</c:v>
                </c:pt>
                <c:pt idx="1288">
                  <c:v>41501</c:v>
                </c:pt>
                <c:pt idx="1289">
                  <c:v>41502</c:v>
                </c:pt>
                <c:pt idx="1290">
                  <c:v>41505</c:v>
                </c:pt>
                <c:pt idx="1291">
                  <c:v>41506</c:v>
                </c:pt>
                <c:pt idx="1292">
                  <c:v>41507</c:v>
                </c:pt>
                <c:pt idx="1293">
                  <c:v>41508</c:v>
                </c:pt>
                <c:pt idx="1294">
                  <c:v>41509</c:v>
                </c:pt>
                <c:pt idx="1295">
                  <c:v>41512</c:v>
                </c:pt>
                <c:pt idx="1296">
                  <c:v>41513</c:v>
                </c:pt>
                <c:pt idx="1297">
                  <c:v>41514</c:v>
                </c:pt>
                <c:pt idx="1298">
                  <c:v>41515</c:v>
                </c:pt>
                <c:pt idx="1299">
                  <c:v>41516</c:v>
                </c:pt>
                <c:pt idx="1300">
                  <c:v>41519</c:v>
                </c:pt>
                <c:pt idx="1301">
                  <c:v>41520</c:v>
                </c:pt>
                <c:pt idx="1302">
                  <c:v>41521</c:v>
                </c:pt>
                <c:pt idx="1303">
                  <c:v>41522</c:v>
                </c:pt>
                <c:pt idx="1304">
                  <c:v>41523</c:v>
                </c:pt>
                <c:pt idx="1305">
                  <c:v>41526</c:v>
                </c:pt>
                <c:pt idx="1306">
                  <c:v>41527</c:v>
                </c:pt>
                <c:pt idx="1307">
                  <c:v>41528</c:v>
                </c:pt>
                <c:pt idx="1308">
                  <c:v>41529</c:v>
                </c:pt>
                <c:pt idx="1309">
                  <c:v>41530</c:v>
                </c:pt>
                <c:pt idx="1310">
                  <c:v>41534</c:v>
                </c:pt>
                <c:pt idx="1311">
                  <c:v>41535</c:v>
                </c:pt>
                <c:pt idx="1312">
                  <c:v>41536</c:v>
                </c:pt>
                <c:pt idx="1313">
                  <c:v>41537</c:v>
                </c:pt>
                <c:pt idx="1314">
                  <c:v>41540</c:v>
                </c:pt>
                <c:pt idx="1315">
                  <c:v>41541</c:v>
                </c:pt>
                <c:pt idx="1316">
                  <c:v>41542</c:v>
                </c:pt>
                <c:pt idx="1317">
                  <c:v>41543</c:v>
                </c:pt>
                <c:pt idx="1318">
                  <c:v>41544</c:v>
                </c:pt>
                <c:pt idx="1319">
                  <c:v>41547</c:v>
                </c:pt>
                <c:pt idx="1320">
                  <c:v>41548</c:v>
                </c:pt>
                <c:pt idx="1321">
                  <c:v>41549</c:v>
                </c:pt>
                <c:pt idx="1322">
                  <c:v>41550</c:v>
                </c:pt>
                <c:pt idx="1323">
                  <c:v>41551</c:v>
                </c:pt>
                <c:pt idx="1324">
                  <c:v>41554</c:v>
                </c:pt>
                <c:pt idx="1325">
                  <c:v>41555</c:v>
                </c:pt>
                <c:pt idx="1326">
                  <c:v>41556</c:v>
                </c:pt>
                <c:pt idx="1327">
                  <c:v>41557</c:v>
                </c:pt>
                <c:pt idx="1328">
                  <c:v>41558</c:v>
                </c:pt>
                <c:pt idx="1329">
                  <c:v>41561</c:v>
                </c:pt>
                <c:pt idx="1330">
                  <c:v>41562</c:v>
                </c:pt>
                <c:pt idx="1331">
                  <c:v>41563</c:v>
                </c:pt>
                <c:pt idx="1332">
                  <c:v>41564</c:v>
                </c:pt>
                <c:pt idx="1333">
                  <c:v>41565</c:v>
                </c:pt>
                <c:pt idx="1334">
                  <c:v>41568</c:v>
                </c:pt>
                <c:pt idx="1335">
                  <c:v>41569</c:v>
                </c:pt>
                <c:pt idx="1336">
                  <c:v>41570</c:v>
                </c:pt>
                <c:pt idx="1337">
                  <c:v>41571</c:v>
                </c:pt>
                <c:pt idx="1338">
                  <c:v>41572</c:v>
                </c:pt>
                <c:pt idx="1339">
                  <c:v>41575</c:v>
                </c:pt>
                <c:pt idx="1340">
                  <c:v>41576</c:v>
                </c:pt>
                <c:pt idx="1341">
                  <c:v>41577</c:v>
                </c:pt>
                <c:pt idx="1342">
                  <c:v>41578</c:v>
                </c:pt>
                <c:pt idx="1343">
                  <c:v>41579</c:v>
                </c:pt>
                <c:pt idx="1344">
                  <c:v>41582</c:v>
                </c:pt>
                <c:pt idx="1345">
                  <c:v>41583</c:v>
                </c:pt>
                <c:pt idx="1346">
                  <c:v>41584</c:v>
                </c:pt>
                <c:pt idx="1347">
                  <c:v>41585</c:v>
                </c:pt>
                <c:pt idx="1348">
                  <c:v>41586</c:v>
                </c:pt>
                <c:pt idx="1349">
                  <c:v>41589</c:v>
                </c:pt>
                <c:pt idx="1350">
                  <c:v>41590</c:v>
                </c:pt>
                <c:pt idx="1351">
                  <c:v>41591</c:v>
                </c:pt>
                <c:pt idx="1352">
                  <c:v>41592</c:v>
                </c:pt>
                <c:pt idx="1353">
                  <c:v>41593</c:v>
                </c:pt>
                <c:pt idx="1354">
                  <c:v>41597</c:v>
                </c:pt>
                <c:pt idx="1355">
                  <c:v>41598</c:v>
                </c:pt>
                <c:pt idx="1356">
                  <c:v>41599</c:v>
                </c:pt>
                <c:pt idx="1357">
                  <c:v>41600</c:v>
                </c:pt>
                <c:pt idx="1358">
                  <c:v>41603</c:v>
                </c:pt>
                <c:pt idx="1359">
                  <c:v>41604</c:v>
                </c:pt>
                <c:pt idx="1360">
                  <c:v>41605</c:v>
                </c:pt>
                <c:pt idx="1361">
                  <c:v>41606</c:v>
                </c:pt>
                <c:pt idx="1362">
                  <c:v>41607</c:v>
                </c:pt>
                <c:pt idx="1363">
                  <c:v>41610</c:v>
                </c:pt>
                <c:pt idx="1364">
                  <c:v>41611</c:v>
                </c:pt>
                <c:pt idx="1365">
                  <c:v>41612</c:v>
                </c:pt>
                <c:pt idx="1366">
                  <c:v>41613</c:v>
                </c:pt>
                <c:pt idx="1367">
                  <c:v>41614</c:v>
                </c:pt>
                <c:pt idx="1368">
                  <c:v>41617</c:v>
                </c:pt>
                <c:pt idx="1369">
                  <c:v>41618</c:v>
                </c:pt>
                <c:pt idx="1370">
                  <c:v>41619</c:v>
                </c:pt>
                <c:pt idx="1371">
                  <c:v>41621</c:v>
                </c:pt>
                <c:pt idx="1372">
                  <c:v>41624</c:v>
                </c:pt>
                <c:pt idx="1373">
                  <c:v>41625</c:v>
                </c:pt>
                <c:pt idx="1374">
                  <c:v>41626</c:v>
                </c:pt>
                <c:pt idx="1375">
                  <c:v>41627</c:v>
                </c:pt>
                <c:pt idx="1376">
                  <c:v>41628</c:v>
                </c:pt>
                <c:pt idx="1377">
                  <c:v>41631</c:v>
                </c:pt>
                <c:pt idx="1378">
                  <c:v>41632</c:v>
                </c:pt>
                <c:pt idx="1379">
                  <c:v>41634</c:v>
                </c:pt>
                <c:pt idx="1380">
                  <c:v>41635</c:v>
                </c:pt>
                <c:pt idx="1381">
                  <c:v>41638</c:v>
                </c:pt>
                <c:pt idx="1382">
                  <c:v>41639</c:v>
                </c:pt>
                <c:pt idx="1383">
                  <c:v>41641</c:v>
                </c:pt>
                <c:pt idx="1384">
                  <c:v>41642</c:v>
                </c:pt>
                <c:pt idx="1385">
                  <c:v>41645</c:v>
                </c:pt>
                <c:pt idx="1386">
                  <c:v>41646</c:v>
                </c:pt>
                <c:pt idx="1387">
                  <c:v>41647</c:v>
                </c:pt>
                <c:pt idx="1388">
                  <c:v>41648</c:v>
                </c:pt>
                <c:pt idx="1389">
                  <c:v>41649</c:v>
                </c:pt>
                <c:pt idx="1390">
                  <c:v>41652</c:v>
                </c:pt>
                <c:pt idx="1391">
                  <c:v>41653</c:v>
                </c:pt>
                <c:pt idx="1392">
                  <c:v>41654</c:v>
                </c:pt>
                <c:pt idx="1393">
                  <c:v>41655</c:v>
                </c:pt>
                <c:pt idx="1394">
                  <c:v>41656</c:v>
                </c:pt>
                <c:pt idx="1395">
                  <c:v>41659</c:v>
                </c:pt>
                <c:pt idx="1396">
                  <c:v>41660</c:v>
                </c:pt>
                <c:pt idx="1397">
                  <c:v>41661</c:v>
                </c:pt>
                <c:pt idx="1398">
                  <c:v>41662</c:v>
                </c:pt>
                <c:pt idx="1399">
                  <c:v>41663</c:v>
                </c:pt>
                <c:pt idx="1400">
                  <c:v>41666</c:v>
                </c:pt>
                <c:pt idx="1401">
                  <c:v>41667</c:v>
                </c:pt>
                <c:pt idx="1402">
                  <c:v>41668</c:v>
                </c:pt>
                <c:pt idx="1403">
                  <c:v>41669</c:v>
                </c:pt>
                <c:pt idx="1404">
                  <c:v>41670</c:v>
                </c:pt>
                <c:pt idx="1405">
                  <c:v>41674</c:v>
                </c:pt>
                <c:pt idx="1406">
                  <c:v>41675</c:v>
                </c:pt>
                <c:pt idx="1407">
                  <c:v>41676</c:v>
                </c:pt>
                <c:pt idx="1408">
                  <c:v>41677</c:v>
                </c:pt>
                <c:pt idx="1409">
                  <c:v>41680</c:v>
                </c:pt>
                <c:pt idx="1410">
                  <c:v>41681</c:v>
                </c:pt>
                <c:pt idx="1411">
                  <c:v>41682</c:v>
                </c:pt>
                <c:pt idx="1412">
                  <c:v>41683</c:v>
                </c:pt>
                <c:pt idx="1413">
                  <c:v>41684</c:v>
                </c:pt>
                <c:pt idx="1414">
                  <c:v>41687</c:v>
                </c:pt>
                <c:pt idx="1415">
                  <c:v>41688</c:v>
                </c:pt>
                <c:pt idx="1416">
                  <c:v>41689</c:v>
                </c:pt>
                <c:pt idx="1417">
                  <c:v>41690</c:v>
                </c:pt>
                <c:pt idx="1418">
                  <c:v>41691</c:v>
                </c:pt>
                <c:pt idx="1419">
                  <c:v>41694</c:v>
                </c:pt>
                <c:pt idx="1420">
                  <c:v>41695</c:v>
                </c:pt>
                <c:pt idx="1421">
                  <c:v>41696</c:v>
                </c:pt>
                <c:pt idx="1422">
                  <c:v>41697</c:v>
                </c:pt>
                <c:pt idx="1423">
                  <c:v>41698</c:v>
                </c:pt>
                <c:pt idx="1424">
                  <c:v>41701</c:v>
                </c:pt>
                <c:pt idx="1425">
                  <c:v>41702</c:v>
                </c:pt>
                <c:pt idx="1426">
                  <c:v>41703</c:v>
                </c:pt>
                <c:pt idx="1427">
                  <c:v>41704</c:v>
                </c:pt>
                <c:pt idx="1428">
                  <c:v>41705</c:v>
                </c:pt>
                <c:pt idx="1429">
                  <c:v>41708</c:v>
                </c:pt>
                <c:pt idx="1430">
                  <c:v>41709</c:v>
                </c:pt>
                <c:pt idx="1431">
                  <c:v>41710</c:v>
                </c:pt>
                <c:pt idx="1432">
                  <c:v>41711</c:v>
                </c:pt>
                <c:pt idx="1433">
                  <c:v>41712</c:v>
                </c:pt>
                <c:pt idx="1434">
                  <c:v>41716</c:v>
                </c:pt>
                <c:pt idx="1435">
                  <c:v>41717</c:v>
                </c:pt>
                <c:pt idx="1436">
                  <c:v>41718</c:v>
                </c:pt>
                <c:pt idx="1437">
                  <c:v>41719</c:v>
                </c:pt>
                <c:pt idx="1438">
                  <c:v>41722</c:v>
                </c:pt>
                <c:pt idx="1439">
                  <c:v>41723</c:v>
                </c:pt>
                <c:pt idx="1440">
                  <c:v>41724</c:v>
                </c:pt>
                <c:pt idx="1441">
                  <c:v>41725</c:v>
                </c:pt>
                <c:pt idx="1442">
                  <c:v>41726</c:v>
                </c:pt>
                <c:pt idx="1443">
                  <c:v>41729</c:v>
                </c:pt>
                <c:pt idx="1444">
                  <c:v>41730</c:v>
                </c:pt>
                <c:pt idx="1445">
                  <c:v>41731</c:v>
                </c:pt>
                <c:pt idx="1446">
                  <c:v>41732</c:v>
                </c:pt>
                <c:pt idx="1447">
                  <c:v>41733</c:v>
                </c:pt>
                <c:pt idx="1448">
                  <c:v>41736</c:v>
                </c:pt>
                <c:pt idx="1449">
                  <c:v>41737</c:v>
                </c:pt>
                <c:pt idx="1450">
                  <c:v>41738</c:v>
                </c:pt>
                <c:pt idx="1451">
                  <c:v>41739</c:v>
                </c:pt>
                <c:pt idx="1452">
                  <c:v>41740</c:v>
                </c:pt>
                <c:pt idx="1453">
                  <c:v>41743</c:v>
                </c:pt>
                <c:pt idx="1454">
                  <c:v>41744</c:v>
                </c:pt>
                <c:pt idx="1455">
                  <c:v>41745</c:v>
                </c:pt>
                <c:pt idx="1456">
                  <c:v>41750</c:v>
                </c:pt>
                <c:pt idx="1457">
                  <c:v>41751</c:v>
                </c:pt>
                <c:pt idx="1458">
                  <c:v>41752</c:v>
                </c:pt>
                <c:pt idx="1459">
                  <c:v>41753</c:v>
                </c:pt>
                <c:pt idx="1460">
                  <c:v>41754</c:v>
                </c:pt>
                <c:pt idx="1461">
                  <c:v>41757</c:v>
                </c:pt>
                <c:pt idx="1462">
                  <c:v>41758</c:v>
                </c:pt>
                <c:pt idx="1463">
                  <c:v>41759</c:v>
                </c:pt>
                <c:pt idx="1464">
                  <c:v>41761</c:v>
                </c:pt>
                <c:pt idx="1465">
                  <c:v>41764</c:v>
                </c:pt>
                <c:pt idx="1466">
                  <c:v>41765</c:v>
                </c:pt>
                <c:pt idx="1467">
                  <c:v>41766</c:v>
                </c:pt>
                <c:pt idx="1468">
                  <c:v>41767</c:v>
                </c:pt>
                <c:pt idx="1469">
                  <c:v>41768</c:v>
                </c:pt>
                <c:pt idx="1470">
                  <c:v>41771</c:v>
                </c:pt>
                <c:pt idx="1471">
                  <c:v>41772</c:v>
                </c:pt>
                <c:pt idx="1472">
                  <c:v>41773</c:v>
                </c:pt>
                <c:pt idx="1473">
                  <c:v>41774</c:v>
                </c:pt>
                <c:pt idx="1474">
                  <c:v>41775</c:v>
                </c:pt>
                <c:pt idx="1475">
                  <c:v>41778</c:v>
                </c:pt>
                <c:pt idx="1476">
                  <c:v>41779</c:v>
                </c:pt>
                <c:pt idx="1477">
                  <c:v>41780</c:v>
                </c:pt>
                <c:pt idx="1478">
                  <c:v>41781</c:v>
                </c:pt>
                <c:pt idx="1479">
                  <c:v>41782</c:v>
                </c:pt>
                <c:pt idx="1480">
                  <c:v>41785</c:v>
                </c:pt>
                <c:pt idx="1481">
                  <c:v>41786</c:v>
                </c:pt>
                <c:pt idx="1482">
                  <c:v>41787</c:v>
                </c:pt>
                <c:pt idx="1483">
                  <c:v>41788</c:v>
                </c:pt>
                <c:pt idx="1484">
                  <c:v>41789</c:v>
                </c:pt>
                <c:pt idx="1485">
                  <c:v>41792</c:v>
                </c:pt>
                <c:pt idx="1486">
                  <c:v>41793</c:v>
                </c:pt>
                <c:pt idx="1487">
                  <c:v>41794</c:v>
                </c:pt>
                <c:pt idx="1488">
                  <c:v>41795</c:v>
                </c:pt>
                <c:pt idx="1489">
                  <c:v>41796</c:v>
                </c:pt>
                <c:pt idx="1490">
                  <c:v>41799</c:v>
                </c:pt>
                <c:pt idx="1491">
                  <c:v>41800</c:v>
                </c:pt>
                <c:pt idx="1492">
                  <c:v>41801</c:v>
                </c:pt>
                <c:pt idx="1493">
                  <c:v>41802</c:v>
                </c:pt>
                <c:pt idx="1494">
                  <c:v>41803</c:v>
                </c:pt>
                <c:pt idx="1495">
                  <c:v>41806</c:v>
                </c:pt>
                <c:pt idx="1496">
                  <c:v>41807</c:v>
                </c:pt>
                <c:pt idx="1497">
                  <c:v>41808</c:v>
                </c:pt>
                <c:pt idx="1498">
                  <c:v>41809</c:v>
                </c:pt>
                <c:pt idx="1499">
                  <c:v>41810</c:v>
                </c:pt>
                <c:pt idx="1500">
                  <c:v>41813</c:v>
                </c:pt>
                <c:pt idx="1501">
                  <c:v>41814</c:v>
                </c:pt>
                <c:pt idx="1502">
                  <c:v>41815</c:v>
                </c:pt>
                <c:pt idx="1503">
                  <c:v>41816</c:v>
                </c:pt>
                <c:pt idx="1504">
                  <c:v>41817</c:v>
                </c:pt>
                <c:pt idx="1505">
                  <c:v>41820</c:v>
                </c:pt>
                <c:pt idx="1506">
                  <c:v>41821</c:v>
                </c:pt>
                <c:pt idx="1507">
                  <c:v>41822</c:v>
                </c:pt>
                <c:pt idx="1508">
                  <c:v>41823</c:v>
                </c:pt>
                <c:pt idx="1509">
                  <c:v>41824</c:v>
                </c:pt>
                <c:pt idx="1510">
                  <c:v>41827</c:v>
                </c:pt>
                <c:pt idx="1511">
                  <c:v>41828</c:v>
                </c:pt>
                <c:pt idx="1512">
                  <c:v>41829</c:v>
                </c:pt>
                <c:pt idx="1513">
                  <c:v>41830</c:v>
                </c:pt>
                <c:pt idx="1514">
                  <c:v>41831</c:v>
                </c:pt>
                <c:pt idx="1515">
                  <c:v>41834</c:v>
                </c:pt>
                <c:pt idx="1516">
                  <c:v>41835</c:v>
                </c:pt>
                <c:pt idx="1517">
                  <c:v>41836</c:v>
                </c:pt>
                <c:pt idx="1518">
                  <c:v>41837</c:v>
                </c:pt>
                <c:pt idx="1519">
                  <c:v>41838</c:v>
                </c:pt>
                <c:pt idx="1520">
                  <c:v>41841</c:v>
                </c:pt>
                <c:pt idx="1521">
                  <c:v>41842</c:v>
                </c:pt>
                <c:pt idx="1522">
                  <c:v>41843</c:v>
                </c:pt>
                <c:pt idx="1523">
                  <c:v>41844</c:v>
                </c:pt>
                <c:pt idx="1524">
                  <c:v>41845</c:v>
                </c:pt>
                <c:pt idx="1525">
                  <c:v>41848</c:v>
                </c:pt>
                <c:pt idx="1526">
                  <c:v>41849</c:v>
                </c:pt>
                <c:pt idx="1527">
                  <c:v>41850</c:v>
                </c:pt>
                <c:pt idx="1528">
                  <c:v>41851</c:v>
                </c:pt>
                <c:pt idx="1529">
                  <c:v>41852</c:v>
                </c:pt>
                <c:pt idx="1530">
                  <c:v>41855</c:v>
                </c:pt>
                <c:pt idx="1531">
                  <c:v>41856</c:v>
                </c:pt>
                <c:pt idx="1532">
                  <c:v>41857</c:v>
                </c:pt>
                <c:pt idx="1533">
                  <c:v>41858</c:v>
                </c:pt>
                <c:pt idx="1534">
                  <c:v>41859</c:v>
                </c:pt>
                <c:pt idx="1535">
                  <c:v>41862</c:v>
                </c:pt>
                <c:pt idx="1536">
                  <c:v>41863</c:v>
                </c:pt>
                <c:pt idx="1537">
                  <c:v>41864</c:v>
                </c:pt>
                <c:pt idx="1538">
                  <c:v>41865</c:v>
                </c:pt>
                <c:pt idx="1539">
                  <c:v>41866</c:v>
                </c:pt>
                <c:pt idx="1540">
                  <c:v>41869</c:v>
                </c:pt>
                <c:pt idx="1541">
                  <c:v>41870</c:v>
                </c:pt>
                <c:pt idx="1542">
                  <c:v>41871</c:v>
                </c:pt>
                <c:pt idx="1543">
                  <c:v>41872</c:v>
                </c:pt>
                <c:pt idx="1544">
                  <c:v>41873</c:v>
                </c:pt>
                <c:pt idx="1545">
                  <c:v>41876</c:v>
                </c:pt>
                <c:pt idx="1546">
                  <c:v>41877</c:v>
                </c:pt>
                <c:pt idx="1547">
                  <c:v>41878</c:v>
                </c:pt>
                <c:pt idx="1548">
                  <c:v>41879</c:v>
                </c:pt>
                <c:pt idx="1549">
                  <c:v>41880</c:v>
                </c:pt>
                <c:pt idx="1550">
                  <c:v>41883</c:v>
                </c:pt>
                <c:pt idx="1551">
                  <c:v>41884</c:v>
                </c:pt>
                <c:pt idx="1552">
                  <c:v>41885</c:v>
                </c:pt>
                <c:pt idx="1553">
                  <c:v>41886</c:v>
                </c:pt>
                <c:pt idx="1554">
                  <c:v>41887</c:v>
                </c:pt>
                <c:pt idx="1555">
                  <c:v>41890</c:v>
                </c:pt>
                <c:pt idx="1556">
                  <c:v>41891</c:v>
                </c:pt>
                <c:pt idx="1557">
                  <c:v>41892</c:v>
                </c:pt>
                <c:pt idx="1558">
                  <c:v>41893</c:v>
                </c:pt>
                <c:pt idx="1559">
                  <c:v>41894</c:v>
                </c:pt>
                <c:pt idx="1560">
                  <c:v>41897</c:v>
                </c:pt>
                <c:pt idx="1561">
                  <c:v>41899</c:v>
                </c:pt>
                <c:pt idx="1562">
                  <c:v>41900</c:v>
                </c:pt>
                <c:pt idx="1563">
                  <c:v>41901</c:v>
                </c:pt>
                <c:pt idx="1564">
                  <c:v>41904</c:v>
                </c:pt>
                <c:pt idx="1565">
                  <c:v>41905</c:v>
                </c:pt>
                <c:pt idx="1566">
                  <c:v>41906</c:v>
                </c:pt>
                <c:pt idx="1567">
                  <c:v>41907</c:v>
                </c:pt>
                <c:pt idx="1568">
                  <c:v>41908</c:v>
                </c:pt>
                <c:pt idx="1569">
                  <c:v>41911</c:v>
                </c:pt>
                <c:pt idx="1570">
                  <c:v>41912</c:v>
                </c:pt>
                <c:pt idx="1571">
                  <c:v>41913</c:v>
                </c:pt>
                <c:pt idx="1572">
                  <c:v>41914</c:v>
                </c:pt>
                <c:pt idx="1573">
                  <c:v>41915</c:v>
                </c:pt>
                <c:pt idx="1574">
                  <c:v>41918</c:v>
                </c:pt>
                <c:pt idx="1575">
                  <c:v>41919</c:v>
                </c:pt>
                <c:pt idx="1576">
                  <c:v>41920</c:v>
                </c:pt>
                <c:pt idx="1577">
                  <c:v>41921</c:v>
                </c:pt>
                <c:pt idx="1578">
                  <c:v>41922</c:v>
                </c:pt>
                <c:pt idx="1579">
                  <c:v>41925</c:v>
                </c:pt>
                <c:pt idx="1580">
                  <c:v>41926</c:v>
                </c:pt>
                <c:pt idx="1581">
                  <c:v>41927</c:v>
                </c:pt>
                <c:pt idx="1582">
                  <c:v>41928</c:v>
                </c:pt>
                <c:pt idx="1583">
                  <c:v>41929</c:v>
                </c:pt>
                <c:pt idx="1584">
                  <c:v>41932</c:v>
                </c:pt>
                <c:pt idx="1585">
                  <c:v>41933</c:v>
                </c:pt>
                <c:pt idx="1586">
                  <c:v>41934</c:v>
                </c:pt>
                <c:pt idx="1587">
                  <c:v>41935</c:v>
                </c:pt>
                <c:pt idx="1588">
                  <c:v>41936</c:v>
                </c:pt>
                <c:pt idx="1589">
                  <c:v>41939</c:v>
                </c:pt>
                <c:pt idx="1590">
                  <c:v>41940</c:v>
                </c:pt>
                <c:pt idx="1591">
                  <c:v>41941</c:v>
                </c:pt>
                <c:pt idx="1592">
                  <c:v>41942</c:v>
                </c:pt>
                <c:pt idx="1593">
                  <c:v>41943</c:v>
                </c:pt>
                <c:pt idx="1594">
                  <c:v>41946</c:v>
                </c:pt>
                <c:pt idx="1595">
                  <c:v>41947</c:v>
                </c:pt>
                <c:pt idx="1596">
                  <c:v>41948</c:v>
                </c:pt>
                <c:pt idx="1597">
                  <c:v>41949</c:v>
                </c:pt>
                <c:pt idx="1598">
                  <c:v>41950</c:v>
                </c:pt>
                <c:pt idx="1599">
                  <c:v>41953</c:v>
                </c:pt>
                <c:pt idx="1600">
                  <c:v>41954</c:v>
                </c:pt>
                <c:pt idx="1601">
                  <c:v>41955</c:v>
                </c:pt>
                <c:pt idx="1602">
                  <c:v>41956</c:v>
                </c:pt>
                <c:pt idx="1603">
                  <c:v>41957</c:v>
                </c:pt>
                <c:pt idx="1604">
                  <c:v>41961</c:v>
                </c:pt>
                <c:pt idx="1605">
                  <c:v>41962</c:v>
                </c:pt>
                <c:pt idx="1606">
                  <c:v>41963</c:v>
                </c:pt>
                <c:pt idx="1607">
                  <c:v>41964</c:v>
                </c:pt>
                <c:pt idx="1608">
                  <c:v>41967</c:v>
                </c:pt>
                <c:pt idx="1609">
                  <c:v>41968</c:v>
                </c:pt>
                <c:pt idx="1610">
                  <c:v>41969</c:v>
                </c:pt>
                <c:pt idx="1611">
                  <c:v>41970</c:v>
                </c:pt>
                <c:pt idx="1612">
                  <c:v>41971</c:v>
                </c:pt>
                <c:pt idx="1613">
                  <c:v>41974</c:v>
                </c:pt>
                <c:pt idx="1614">
                  <c:v>41975</c:v>
                </c:pt>
                <c:pt idx="1615">
                  <c:v>41976</c:v>
                </c:pt>
                <c:pt idx="1616">
                  <c:v>41977</c:v>
                </c:pt>
                <c:pt idx="1617">
                  <c:v>41978</c:v>
                </c:pt>
                <c:pt idx="1618">
                  <c:v>41981</c:v>
                </c:pt>
                <c:pt idx="1619">
                  <c:v>41982</c:v>
                </c:pt>
                <c:pt idx="1620">
                  <c:v>41983</c:v>
                </c:pt>
                <c:pt idx="1621">
                  <c:v>41984</c:v>
                </c:pt>
                <c:pt idx="1622">
                  <c:v>41988</c:v>
                </c:pt>
                <c:pt idx="1623">
                  <c:v>41989</c:v>
                </c:pt>
                <c:pt idx="1624">
                  <c:v>41990</c:v>
                </c:pt>
                <c:pt idx="1625">
                  <c:v>41991</c:v>
                </c:pt>
                <c:pt idx="1626">
                  <c:v>41992</c:v>
                </c:pt>
                <c:pt idx="1627">
                  <c:v>41995</c:v>
                </c:pt>
                <c:pt idx="1628">
                  <c:v>41996</c:v>
                </c:pt>
                <c:pt idx="1629">
                  <c:v>41997</c:v>
                </c:pt>
                <c:pt idx="1630">
                  <c:v>41999</c:v>
                </c:pt>
                <c:pt idx="1631">
                  <c:v>42002</c:v>
                </c:pt>
                <c:pt idx="1632">
                  <c:v>42003</c:v>
                </c:pt>
                <c:pt idx="1633">
                  <c:v>42004</c:v>
                </c:pt>
                <c:pt idx="1634">
                  <c:v>42006</c:v>
                </c:pt>
                <c:pt idx="1635">
                  <c:v>42009</c:v>
                </c:pt>
                <c:pt idx="1636">
                  <c:v>42010</c:v>
                </c:pt>
                <c:pt idx="1637">
                  <c:v>42011</c:v>
                </c:pt>
                <c:pt idx="1638">
                  <c:v>42012</c:v>
                </c:pt>
                <c:pt idx="1639">
                  <c:v>42013</c:v>
                </c:pt>
                <c:pt idx="1640">
                  <c:v>42016</c:v>
                </c:pt>
                <c:pt idx="1641">
                  <c:v>42017</c:v>
                </c:pt>
                <c:pt idx="1642">
                  <c:v>42018</c:v>
                </c:pt>
                <c:pt idx="1643">
                  <c:v>42019</c:v>
                </c:pt>
                <c:pt idx="1644">
                  <c:v>42020</c:v>
                </c:pt>
                <c:pt idx="1645">
                  <c:v>42023</c:v>
                </c:pt>
                <c:pt idx="1646">
                  <c:v>42024</c:v>
                </c:pt>
                <c:pt idx="1647">
                  <c:v>42025</c:v>
                </c:pt>
                <c:pt idx="1648">
                  <c:v>42026</c:v>
                </c:pt>
                <c:pt idx="1649">
                  <c:v>42027</c:v>
                </c:pt>
                <c:pt idx="1650">
                  <c:v>42030</c:v>
                </c:pt>
                <c:pt idx="1651">
                  <c:v>42031</c:v>
                </c:pt>
                <c:pt idx="1652">
                  <c:v>42032</c:v>
                </c:pt>
                <c:pt idx="1653">
                  <c:v>42033</c:v>
                </c:pt>
                <c:pt idx="1654">
                  <c:v>42034</c:v>
                </c:pt>
                <c:pt idx="1655">
                  <c:v>42038</c:v>
                </c:pt>
                <c:pt idx="1656">
                  <c:v>42039</c:v>
                </c:pt>
                <c:pt idx="1657">
                  <c:v>42040</c:v>
                </c:pt>
                <c:pt idx="1658">
                  <c:v>42041</c:v>
                </c:pt>
                <c:pt idx="1659">
                  <c:v>42044</c:v>
                </c:pt>
                <c:pt idx="1660">
                  <c:v>42045</c:v>
                </c:pt>
                <c:pt idx="1661">
                  <c:v>42046</c:v>
                </c:pt>
                <c:pt idx="1662">
                  <c:v>42047</c:v>
                </c:pt>
                <c:pt idx="1663">
                  <c:v>42048</c:v>
                </c:pt>
                <c:pt idx="1664">
                  <c:v>42051</c:v>
                </c:pt>
                <c:pt idx="1665">
                  <c:v>42052</c:v>
                </c:pt>
                <c:pt idx="1666">
                  <c:v>42053</c:v>
                </c:pt>
                <c:pt idx="1667">
                  <c:v>42054</c:v>
                </c:pt>
                <c:pt idx="1668">
                  <c:v>42055</c:v>
                </c:pt>
                <c:pt idx="1669">
                  <c:v>42058</c:v>
                </c:pt>
                <c:pt idx="1670">
                  <c:v>42059</c:v>
                </c:pt>
                <c:pt idx="1671">
                  <c:v>42060</c:v>
                </c:pt>
                <c:pt idx="1672">
                  <c:v>42061</c:v>
                </c:pt>
                <c:pt idx="1673">
                  <c:v>42062</c:v>
                </c:pt>
                <c:pt idx="1674">
                  <c:v>42065</c:v>
                </c:pt>
                <c:pt idx="1675">
                  <c:v>42066</c:v>
                </c:pt>
                <c:pt idx="1676">
                  <c:v>42067</c:v>
                </c:pt>
                <c:pt idx="1677">
                  <c:v>42068</c:v>
                </c:pt>
                <c:pt idx="1678">
                  <c:v>42069</c:v>
                </c:pt>
                <c:pt idx="1679">
                  <c:v>42072</c:v>
                </c:pt>
                <c:pt idx="1680">
                  <c:v>42073</c:v>
                </c:pt>
                <c:pt idx="1681">
                  <c:v>42074</c:v>
                </c:pt>
                <c:pt idx="1682">
                  <c:v>42075</c:v>
                </c:pt>
                <c:pt idx="1683">
                  <c:v>42076</c:v>
                </c:pt>
                <c:pt idx="1684">
                  <c:v>42080</c:v>
                </c:pt>
                <c:pt idx="1685">
                  <c:v>42081</c:v>
                </c:pt>
                <c:pt idx="1686">
                  <c:v>42082</c:v>
                </c:pt>
                <c:pt idx="1687">
                  <c:v>42083</c:v>
                </c:pt>
                <c:pt idx="1688">
                  <c:v>42086</c:v>
                </c:pt>
                <c:pt idx="1689">
                  <c:v>42087</c:v>
                </c:pt>
                <c:pt idx="1690">
                  <c:v>42088</c:v>
                </c:pt>
                <c:pt idx="1691">
                  <c:v>42089</c:v>
                </c:pt>
                <c:pt idx="1692">
                  <c:v>42090</c:v>
                </c:pt>
                <c:pt idx="1693">
                  <c:v>42093</c:v>
                </c:pt>
                <c:pt idx="1694">
                  <c:v>42094</c:v>
                </c:pt>
                <c:pt idx="1695">
                  <c:v>42095</c:v>
                </c:pt>
                <c:pt idx="1696">
                  <c:v>42100</c:v>
                </c:pt>
                <c:pt idx="1697">
                  <c:v>42101</c:v>
                </c:pt>
                <c:pt idx="1698">
                  <c:v>42102</c:v>
                </c:pt>
                <c:pt idx="1699">
                  <c:v>42103</c:v>
                </c:pt>
                <c:pt idx="1700">
                  <c:v>42104</c:v>
                </c:pt>
                <c:pt idx="1701">
                  <c:v>42107</c:v>
                </c:pt>
                <c:pt idx="1702">
                  <c:v>42108</c:v>
                </c:pt>
                <c:pt idx="1703">
                  <c:v>42109</c:v>
                </c:pt>
                <c:pt idx="1704">
                  <c:v>42110</c:v>
                </c:pt>
                <c:pt idx="1705">
                  <c:v>42111</c:v>
                </c:pt>
                <c:pt idx="1706">
                  <c:v>42114</c:v>
                </c:pt>
                <c:pt idx="1707">
                  <c:v>42115</c:v>
                </c:pt>
                <c:pt idx="1708">
                  <c:v>42116</c:v>
                </c:pt>
                <c:pt idx="1709">
                  <c:v>42117</c:v>
                </c:pt>
                <c:pt idx="1710">
                  <c:v>42118</c:v>
                </c:pt>
                <c:pt idx="1711">
                  <c:v>42121</c:v>
                </c:pt>
                <c:pt idx="1712">
                  <c:v>42122</c:v>
                </c:pt>
                <c:pt idx="1713">
                  <c:v>42123</c:v>
                </c:pt>
                <c:pt idx="1714">
                  <c:v>42124</c:v>
                </c:pt>
                <c:pt idx="1715">
                  <c:v>42128</c:v>
                </c:pt>
                <c:pt idx="1716">
                  <c:v>42129</c:v>
                </c:pt>
                <c:pt idx="1717">
                  <c:v>42130</c:v>
                </c:pt>
                <c:pt idx="1718">
                  <c:v>42131</c:v>
                </c:pt>
                <c:pt idx="1719">
                  <c:v>42132</c:v>
                </c:pt>
                <c:pt idx="1720">
                  <c:v>42135</c:v>
                </c:pt>
                <c:pt idx="1721">
                  <c:v>42136</c:v>
                </c:pt>
                <c:pt idx="1722">
                  <c:v>42137</c:v>
                </c:pt>
                <c:pt idx="1723">
                  <c:v>42138</c:v>
                </c:pt>
                <c:pt idx="1724">
                  <c:v>42139</c:v>
                </c:pt>
                <c:pt idx="1725">
                  <c:v>42142</c:v>
                </c:pt>
                <c:pt idx="1726">
                  <c:v>42143</c:v>
                </c:pt>
                <c:pt idx="1727">
                  <c:v>42144</c:v>
                </c:pt>
                <c:pt idx="1728">
                  <c:v>42145</c:v>
                </c:pt>
                <c:pt idx="1729">
                  <c:v>42146</c:v>
                </c:pt>
                <c:pt idx="1730">
                  <c:v>42149</c:v>
                </c:pt>
                <c:pt idx="1731">
                  <c:v>42150</c:v>
                </c:pt>
                <c:pt idx="1732">
                  <c:v>42151</c:v>
                </c:pt>
                <c:pt idx="1733">
                  <c:v>42152</c:v>
                </c:pt>
                <c:pt idx="1734">
                  <c:v>42153</c:v>
                </c:pt>
                <c:pt idx="1735">
                  <c:v>42156</c:v>
                </c:pt>
                <c:pt idx="1736">
                  <c:v>42157</c:v>
                </c:pt>
                <c:pt idx="1737">
                  <c:v>42158</c:v>
                </c:pt>
                <c:pt idx="1738">
                  <c:v>42159</c:v>
                </c:pt>
                <c:pt idx="1739">
                  <c:v>42160</c:v>
                </c:pt>
                <c:pt idx="1740">
                  <c:v>42163</c:v>
                </c:pt>
                <c:pt idx="1741">
                  <c:v>42164</c:v>
                </c:pt>
                <c:pt idx="1742">
                  <c:v>42165</c:v>
                </c:pt>
                <c:pt idx="1743">
                  <c:v>42166</c:v>
                </c:pt>
                <c:pt idx="1744">
                  <c:v>42167</c:v>
                </c:pt>
                <c:pt idx="1745">
                  <c:v>42170</c:v>
                </c:pt>
                <c:pt idx="1746">
                  <c:v>42171</c:v>
                </c:pt>
                <c:pt idx="1747">
                  <c:v>42172</c:v>
                </c:pt>
                <c:pt idx="1748">
                  <c:v>42173</c:v>
                </c:pt>
                <c:pt idx="1749">
                  <c:v>42174</c:v>
                </c:pt>
                <c:pt idx="1750">
                  <c:v>42177</c:v>
                </c:pt>
                <c:pt idx="1751">
                  <c:v>42178</c:v>
                </c:pt>
                <c:pt idx="1752">
                  <c:v>42179</c:v>
                </c:pt>
                <c:pt idx="1753">
                  <c:v>42180</c:v>
                </c:pt>
                <c:pt idx="1754">
                  <c:v>42181</c:v>
                </c:pt>
                <c:pt idx="1755">
                  <c:v>42184</c:v>
                </c:pt>
                <c:pt idx="1756">
                  <c:v>42185</c:v>
                </c:pt>
                <c:pt idx="1757">
                  <c:v>42186</c:v>
                </c:pt>
                <c:pt idx="1758">
                  <c:v>42187</c:v>
                </c:pt>
                <c:pt idx="1759">
                  <c:v>42188</c:v>
                </c:pt>
                <c:pt idx="1760">
                  <c:v>42191</c:v>
                </c:pt>
                <c:pt idx="1761">
                  <c:v>42192</c:v>
                </c:pt>
                <c:pt idx="1762">
                  <c:v>42193</c:v>
                </c:pt>
                <c:pt idx="1763">
                  <c:v>42194</c:v>
                </c:pt>
                <c:pt idx="1764">
                  <c:v>42195</c:v>
                </c:pt>
                <c:pt idx="1765">
                  <c:v>42198</c:v>
                </c:pt>
                <c:pt idx="1766">
                  <c:v>42199</c:v>
                </c:pt>
                <c:pt idx="1767">
                  <c:v>42200</c:v>
                </c:pt>
                <c:pt idx="1768">
                  <c:v>42201</c:v>
                </c:pt>
                <c:pt idx="1769">
                  <c:v>42202</c:v>
                </c:pt>
                <c:pt idx="1770">
                  <c:v>42205</c:v>
                </c:pt>
                <c:pt idx="1771">
                  <c:v>42206</c:v>
                </c:pt>
                <c:pt idx="1772">
                  <c:v>42207</c:v>
                </c:pt>
                <c:pt idx="1773">
                  <c:v>42208</c:v>
                </c:pt>
                <c:pt idx="1774">
                  <c:v>42209</c:v>
                </c:pt>
                <c:pt idx="1775">
                  <c:v>42212</c:v>
                </c:pt>
                <c:pt idx="1776">
                  <c:v>42213</c:v>
                </c:pt>
                <c:pt idx="1777">
                  <c:v>42214</c:v>
                </c:pt>
                <c:pt idx="1778">
                  <c:v>42215</c:v>
                </c:pt>
                <c:pt idx="1779">
                  <c:v>42216</c:v>
                </c:pt>
                <c:pt idx="1780">
                  <c:v>42219</c:v>
                </c:pt>
                <c:pt idx="1781">
                  <c:v>42220</c:v>
                </c:pt>
                <c:pt idx="1782">
                  <c:v>42221</c:v>
                </c:pt>
                <c:pt idx="1783">
                  <c:v>42222</c:v>
                </c:pt>
                <c:pt idx="1784">
                  <c:v>42223</c:v>
                </c:pt>
                <c:pt idx="1785">
                  <c:v>42226</c:v>
                </c:pt>
                <c:pt idx="1786">
                  <c:v>42227</c:v>
                </c:pt>
                <c:pt idx="1787">
                  <c:v>42228</c:v>
                </c:pt>
                <c:pt idx="1788">
                  <c:v>42229</c:v>
                </c:pt>
                <c:pt idx="1789">
                  <c:v>42230</c:v>
                </c:pt>
                <c:pt idx="1790">
                  <c:v>42233</c:v>
                </c:pt>
                <c:pt idx="1791">
                  <c:v>42234</c:v>
                </c:pt>
                <c:pt idx="1792">
                  <c:v>42235</c:v>
                </c:pt>
                <c:pt idx="1793">
                  <c:v>42236</c:v>
                </c:pt>
                <c:pt idx="1794">
                  <c:v>42237</c:v>
                </c:pt>
                <c:pt idx="1795">
                  <c:v>42240</c:v>
                </c:pt>
                <c:pt idx="1796">
                  <c:v>42241</c:v>
                </c:pt>
                <c:pt idx="1797">
                  <c:v>42242</c:v>
                </c:pt>
                <c:pt idx="1798">
                  <c:v>42243</c:v>
                </c:pt>
                <c:pt idx="1799">
                  <c:v>42244</c:v>
                </c:pt>
                <c:pt idx="1800">
                  <c:v>42247</c:v>
                </c:pt>
                <c:pt idx="1801">
                  <c:v>42248</c:v>
                </c:pt>
                <c:pt idx="1802">
                  <c:v>42249</c:v>
                </c:pt>
                <c:pt idx="1803">
                  <c:v>42250</c:v>
                </c:pt>
                <c:pt idx="1804">
                  <c:v>42251</c:v>
                </c:pt>
                <c:pt idx="1805">
                  <c:v>42254</c:v>
                </c:pt>
                <c:pt idx="1806">
                  <c:v>42255</c:v>
                </c:pt>
                <c:pt idx="1807">
                  <c:v>42256</c:v>
                </c:pt>
                <c:pt idx="1808">
                  <c:v>42257</c:v>
                </c:pt>
                <c:pt idx="1809">
                  <c:v>42258</c:v>
                </c:pt>
                <c:pt idx="1810">
                  <c:v>42261</c:v>
                </c:pt>
                <c:pt idx="1811">
                  <c:v>42262</c:v>
                </c:pt>
                <c:pt idx="1812">
                  <c:v>42264</c:v>
                </c:pt>
                <c:pt idx="1813">
                  <c:v>42265</c:v>
                </c:pt>
                <c:pt idx="1814">
                  <c:v>42268</c:v>
                </c:pt>
                <c:pt idx="1815">
                  <c:v>42269</c:v>
                </c:pt>
                <c:pt idx="1816">
                  <c:v>42270</c:v>
                </c:pt>
                <c:pt idx="1817">
                  <c:v>42271</c:v>
                </c:pt>
                <c:pt idx="1818">
                  <c:v>42272</c:v>
                </c:pt>
                <c:pt idx="1819">
                  <c:v>42275</c:v>
                </c:pt>
                <c:pt idx="1820">
                  <c:v>42276</c:v>
                </c:pt>
                <c:pt idx="1821">
                  <c:v>42277</c:v>
                </c:pt>
                <c:pt idx="1822">
                  <c:v>42278</c:v>
                </c:pt>
                <c:pt idx="1823">
                  <c:v>42279</c:v>
                </c:pt>
                <c:pt idx="1824">
                  <c:v>42282</c:v>
                </c:pt>
                <c:pt idx="1825">
                  <c:v>42283</c:v>
                </c:pt>
                <c:pt idx="1826">
                  <c:v>42284</c:v>
                </c:pt>
                <c:pt idx="1827">
                  <c:v>42285</c:v>
                </c:pt>
                <c:pt idx="1828">
                  <c:v>42286</c:v>
                </c:pt>
                <c:pt idx="1829">
                  <c:v>42289</c:v>
                </c:pt>
                <c:pt idx="1830">
                  <c:v>42290</c:v>
                </c:pt>
                <c:pt idx="1831">
                  <c:v>42291</c:v>
                </c:pt>
                <c:pt idx="1832">
                  <c:v>42292</c:v>
                </c:pt>
                <c:pt idx="1833">
                  <c:v>42293</c:v>
                </c:pt>
                <c:pt idx="1834">
                  <c:v>42296</c:v>
                </c:pt>
                <c:pt idx="1835">
                  <c:v>42297</c:v>
                </c:pt>
                <c:pt idx="1836">
                  <c:v>42298</c:v>
                </c:pt>
                <c:pt idx="1837">
                  <c:v>42299</c:v>
                </c:pt>
                <c:pt idx="1838">
                  <c:v>42300</c:v>
                </c:pt>
                <c:pt idx="1839">
                  <c:v>42303</c:v>
                </c:pt>
                <c:pt idx="1840">
                  <c:v>42304</c:v>
                </c:pt>
                <c:pt idx="1841">
                  <c:v>42305</c:v>
                </c:pt>
                <c:pt idx="1842">
                  <c:v>42306</c:v>
                </c:pt>
                <c:pt idx="1843">
                  <c:v>42307</c:v>
                </c:pt>
                <c:pt idx="1844">
                  <c:v>42311</c:v>
                </c:pt>
                <c:pt idx="1845">
                  <c:v>42312</c:v>
                </c:pt>
                <c:pt idx="1846">
                  <c:v>42313</c:v>
                </c:pt>
                <c:pt idx="1847">
                  <c:v>42314</c:v>
                </c:pt>
                <c:pt idx="1848">
                  <c:v>42317</c:v>
                </c:pt>
                <c:pt idx="1849">
                  <c:v>42318</c:v>
                </c:pt>
                <c:pt idx="1850">
                  <c:v>42319</c:v>
                </c:pt>
                <c:pt idx="1851">
                  <c:v>42320</c:v>
                </c:pt>
                <c:pt idx="1852">
                  <c:v>42321</c:v>
                </c:pt>
                <c:pt idx="1853">
                  <c:v>42325</c:v>
                </c:pt>
                <c:pt idx="1854">
                  <c:v>42326</c:v>
                </c:pt>
                <c:pt idx="1855">
                  <c:v>42327</c:v>
                </c:pt>
                <c:pt idx="1856">
                  <c:v>42328</c:v>
                </c:pt>
                <c:pt idx="1857">
                  <c:v>42331</c:v>
                </c:pt>
                <c:pt idx="1858">
                  <c:v>42332</c:v>
                </c:pt>
                <c:pt idx="1859">
                  <c:v>42333</c:v>
                </c:pt>
                <c:pt idx="1860">
                  <c:v>42334</c:v>
                </c:pt>
                <c:pt idx="1861">
                  <c:v>42335</c:v>
                </c:pt>
                <c:pt idx="1862">
                  <c:v>42338</c:v>
                </c:pt>
                <c:pt idx="1863">
                  <c:v>42339</c:v>
                </c:pt>
                <c:pt idx="1864">
                  <c:v>42340</c:v>
                </c:pt>
                <c:pt idx="1865">
                  <c:v>42341</c:v>
                </c:pt>
                <c:pt idx="1866">
                  <c:v>42342</c:v>
                </c:pt>
                <c:pt idx="1867">
                  <c:v>42345</c:v>
                </c:pt>
                <c:pt idx="1868">
                  <c:v>42346</c:v>
                </c:pt>
                <c:pt idx="1869">
                  <c:v>42347</c:v>
                </c:pt>
                <c:pt idx="1870">
                  <c:v>42348</c:v>
                </c:pt>
                <c:pt idx="1871">
                  <c:v>42349</c:v>
                </c:pt>
                <c:pt idx="1872">
                  <c:v>42352</c:v>
                </c:pt>
                <c:pt idx="1873">
                  <c:v>42353</c:v>
                </c:pt>
                <c:pt idx="1874">
                  <c:v>42354</c:v>
                </c:pt>
                <c:pt idx="1875">
                  <c:v>42355</c:v>
                </c:pt>
                <c:pt idx="1876">
                  <c:v>42356</c:v>
                </c:pt>
                <c:pt idx="1877">
                  <c:v>42359</c:v>
                </c:pt>
                <c:pt idx="1878">
                  <c:v>42360</c:v>
                </c:pt>
                <c:pt idx="1879">
                  <c:v>42361</c:v>
                </c:pt>
                <c:pt idx="1880">
                  <c:v>42362</c:v>
                </c:pt>
                <c:pt idx="1881">
                  <c:v>42366</c:v>
                </c:pt>
                <c:pt idx="1882">
                  <c:v>42367</c:v>
                </c:pt>
                <c:pt idx="1883">
                  <c:v>42368</c:v>
                </c:pt>
                <c:pt idx="1884">
                  <c:v>42369</c:v>
                </c:pt>
                <c:pt idx="1885">
                  <c:v>42373</c:v>
                </c:pt>
                <c:pt idx="1886">
                  <c:v>42374</c:v>
                </c:pt>
                <c:pt idx="1887">
                  <c:v>42375</c:v>
                </c:pt>
                <c:pt idx="1888">
                  <c:v>42376</c:v>
                </c:pt>
                <c:pt idx="1889">
                  <c:v>42377</c:v>
                </c:pt>
                <c:pt idx="1890">
                  <c:v>42380</c:v>
                </c:pt>
                <c:pt idx="1891">
                  <c:v>42381</c:v>
                </c:pt>
                <c:pt idx="1892">
                  <c:v>42382</c:v>
                </c:pt>
                <c:pt idx="1893">
                  <c:v>42383</c:v>
                </c:pt>
                <c:pt idx="1894">
                  <c:v>42384</c:v>
                </c:pt>
                <c:pt idx="1895">
                  <c:v>42387</c:v>
                </c:pt>
                <c:pt idx="1896">
                  <c:v>42388</c:v>
                </c:pt>
                <c:pt idx="1897">
                  <c:v>42389</c:v>
                </c:pt>
                <c:pt idx="1898">
                  <c:v>42390</c:v>
                </c:pt>
                <c:pt idx="1899">
                  <c:v>42391</c:v>
                </c:pt>
                <c:pt idx="1900">
                  <c:v>42394</c:v>
                </c:pt>
                <c:pt idx="1901">
                  <c:v>42395</c:v>
                </c:pt>
                <c:pt idx="1902">
                  <c:v>42396</c:v>
                </c:pt>
                <c:pt idx="1903">
                  <c:v>42397</c:v>
                </c:pt>
                <c:pt idx="1904">
                  <c:v>42398</c:v>
                </c:pt>
                <c:pt idx="1905">
                  <c:v>42402</c:v>
                </c:pt>
                <c:pt idx="1906">
                  <c:v>42403</c:v>
                </c:pt>
                <c:pt idx="1907">
                  <c:v>42404</c:v>
                </c:pt>
                <c:pt idx="1908">
                  <c:v>42405</c:v>
                </c:pt>
                <c:pt idx="1909">
                  <c:v>42408</c:v>
                </c:pt>
                <c:pt idx="1910">
                  <c:v>42409</c:v>
                </c:pt>
                <c:pt idx="1911">
                  <c:v>42410</c:v>
                </c:pt>
                <c:pt idx="1912">
                  <c:v>42411</c:v>
                </c:pt>
                <c:pt idx="1913">
                  <c:v>42412</c:v>
                </c:pt>
                <c:pt idx="1914">
                  <c:v>42415</c:v>
                </c:pt>
                <c:pt idx="1915">
                  <c:v>42416</c:v>
                </c:pt>
                <c:pt idx="1916">
                  <c:v>42417</c:v>
                </c:pt>
                <c:pt idx="1917">
                  <c:v>42418</c:v>
                </c:pt>
                <c:pt idx="1918">
                  <c:v>42419</c:v>
                </c:pt>
                <c:pt idx="1919">
                  <c:v>42422</c:v>
                </c:pt>
                <c:pt idx="1920">
                  <c:v>42423</c:v>
                </c:pt>
                <c:pt idx="1921">
                  <c:v>42424</c:v>
                </c:pt>
                <c:pt idx="1922">
                  <c:v>42425</c:v>
                </c:pt>
                <c:pt idx="1923">
                  <c:v>42426</c:v>
                </c:pt>
                <c:pt idx="1924">
                  <c:v>42429</c:v>
                </c:pt>
                <c:pt idx="1925">
                  <c:v>42430</c:v>
                </c:pt>
                <c:pt idx="1926">
                  <c:v>42431</c:v>
                </c:pt>
                <c:pt idx="1927">
                  <c:v>42432</c:v>
                </c:pt>
                <c:pt idx="1928">
                  <c:v>42433</c:v>
                </c:pt>
                <c:pt idx="1929">
                  <c:v>42436</c:v>
                </c:pt>
                <c:pt idx="1930">
                  <c:v>42437</c:v>
                </c:pt>
                <c:pt idx="1931">
                  <c:v>42438</c:v>
                </c:pt>
                <c:pt idx="1932">
                  <c:v>42439</c:v>
                </c:pt>
                <c:pt idx="1933">
                  <c:v>42440</c:v>
                </c:pt>
                <c:pt idx="1934">
                  <c:v>42443</c:v>
                </c:pt>
                <c:pt idx="1935">
                  <c:v>42444</c:v>
                </c:pt>
                <c:pt idx="1936">
                  <c:v>42445</c:v>
                </c:pt>
                <c:pt idx="1937">
                  <c:v>42446</c:v>
                </c:pt>
                <c:pt idx="1938">
                  <c:v>42447</c:v>
                </c:pt>
                <c:pt idx="1939">
                  <c:v>42451</c:v>
                </c:pt>
                <c:pt idx="1940">
                  <c:v>42452</c:v>
                </c:pt>
                <c:pt idx="1941">
                  <c:v>42457</c:v>
                </c:pt>
                <c:pt idx="1942">
                  <c:v>42458</c:v>
                </c:pt>
                <c:pt idx="1943">
                  <c:v>42459</c:v>
                </c:pt>
                <c:pt idx="1944">
                  <c:v>42460</c:v>
                </c:pt>
                <c:pt idx="1945">
                  <c:v>42461</c:v>
                </c:pt>
                <c:pt idx="1946">
                  <c:v>42464</c:v>
                </c:pt>
                <c:pt idx="1947">
                  <c:v>42465</c:v>
                </c:pt>
                <c:pt idx="1948">
                  <c:v>42466</c:v>
                </c:pt>
                <c:pt idx="1949">
                  <c:v>42467</c:v>
                </c:pt>
                <c:pt idx="1950">
                  <c:v>42468</c:v>
                </c:pt>
                <c:pt idx="1951">
                  <c:v>42471</c:v>
                </c:pt>
                <c:pt idx="1952">
                  <c:v>42472</c:v>
                </c:pt>
                <c:pt idx="1953">
                  <c:v>42473</c:v>
                </c:pt>
                <c:pt idx="1954">
                  <c:v>42474</c:v>
                </c:pt>
                <c:pt idx="1955">
                  <c:v>42475</c:v>
                </c:pt>
                <c:pt idx="1956">
                  <c:v>42478</c:v>
                </c:pt>
                <c:pt idx="1957">
                  <c:v>42479</c:v>
                </c:pt>
                <c:pt idx="1958">
                  <c:v>42480</c:v>
                </c:pt>
                <c:pt idx="1959">
                  <c:v>42481</c:v>
                </c:pt>
                <c:pt idx="1960">
                  <c:v>42482</c:v>
                </c:pt>
                <c:pt idx="1961">
                  <c:v>42485</c:v>
                </c:pt>
                <c:pt idx="1962">
                  <c:v>42486</c:v>
                </c:pt>
                <c:pt idx="1963">
                  <c:v>42487</c:v>
                </c:pt>
                <c:pt idx="1964">
                  <c:v>42488</c:v>
                </c:pt>
                <c:pt idx="1965">
                  <c:v>42489</c:v>
                </c:pt>
                <c:pt idx="1966">
                  <c:v>42492</c:v>
                </c:pt>
                <c:pt idx="1967">
                  <c:v>42493</c:v>
                </c:pt>
                <c:pt idx="1968">
                  <c:v>42494</c:v>
                </c:pt>
                <c:pt idx="1969">
                  <c:v>42495</c:v>
                </c:pt>
                <c:pt idx="1970">
                  <c:v>42496</c:v>
                </c:pt>
                <c:pt idx="1971">
                  <c:v>42499</c:v>
                </c:pt>
                <c:pt idx="1972">
                  <c:v>42500</c:v>
                </c:pt>
                <c:pt idx="1973">
                  <c:v>42501</c:v>
                </c:pt>
                <c:pt idx="1974">
                  <c:v>42502</c:v>
                </c:pt>
                <c:pt idx="1975">
                  <c:v>42503</c:v>
                </c:pt>
                <c:pt idx="1976">
                  <c:v>42506</c:v>
                </c:pt>
                <c:pt idx="1977">
                  <c:v>42507</c:v>
                </c:pt>
                <c:pt idx="1978">
                  <c:v>42508</c:v>
                </c:pt>
                <c:pt idx="1979">
                  <c:v>42509</c:v>
                </c:pt>
                <c:pt idx="1980">
                  <c:v>42510</c:v>
                </c:pt>
                <c:pt idx="1981">
                  <c:v>42513</c:v>
                </c:pt>
                <c:pt idx="1982">
                  <c:v>42514</c:v>
                </c:pt>
                <c:pt idx="1983">
                  <c:v>42515</c:v>
                </c:pt>
                <c:pt idx="1984">
                  <c:v>42516</c:v>
                </c:pt>
                <c:pt idx="1985">
                  <c:v>42517</c:v>
                </c:pt>
                <c:pt idx="1986">
                  <c:v>42520</c:v>
                </c:pt>
                <c:pt idx="1987">
                  <c:v>42521</c:v>
                </c:pt>
                <c:pt idx="1988">
                  <c:v>42522</c:v>
                </c:pt>
                <c:pt idx="1989">
                  <c:v>42523</c:v>
                </c:pt>
                <c:pt idx="1990">
                  <c:v>42524</c:v>
                </c:pt>
                <c:pt idx="1991">
                  <c:v>42527</c:v>
                </c:pt>
                <c:pt idx="1992">
                  <c:v>42528</c:v>
                </c:pt>
                <c:pt idx="1993">
                  <c:v>42529</c:v>
                </c:pt>
                <c:pt idx="1994">
                  <c:v>42530</c:v>
                </c:pt>
                <c:pt idx="1995">
                  <c:v>42531</c:v>
                </c:pt>
                <c:pt idx="1996">
                  <c:v>42534</c:v>
                </c:pt>
                <c:pt idx="1997">
                  <c:v>42535</c:v>
                </c:pt>
                <c:pt idx="1998">
                  <c:v>42536</c:v>
                </c:pt>
                <c:pt idx="1999">
                  <c:v>42537</c:v>
                </c:pt>
                <c:pt idx="2000">
                  <c:v>42538</c:v>
                </c:pt>
                <c:pt idx="2001">
                  <c:v>42541</c:v>
                </c:pt>
                <c:pt idx="2002">
                  <c:v>42542</c:v>
                </c:pt>
                <c:pt idx="2003">
                  <c:v>42543</c:v>
                </c:pt>
                <c:pt idx="2004">
                  <c:v>42544</c:v>
                </c:pt>
                <c:pt idx="2005">
                  <c:v>42545</c:v>
                </c:pt>
                <c:pt idx="2006">
                  <c:v>42548</c:v>
                </c:pt>
                <c:pt idx="2007">
                  <c:v>42549</c:v>
                </c:pt>
                <c:pt idx="2008">
                  <c:v>42550</c:v>
                </c:pt>
                <c:pt idx="2009">
                  <c:v>42551</c:v>
                </c:pt>
                <c:pt idx="2010">
                  <c:v>42552</c:v>
                </c:pt>
                <c:pt idx="2011">
                  <c:v>42555</c:v>
                </c:pt>
                <c:pt idx="2012">
                  <c:v>42556</c:v>
                </c:pt>
                <c:pt idx="2013">
                  <c:v>42557</c:v>
                </c:pt>
                <c:pt idx="2014">
                  <c:v>42558</c:v>
                </c:pt>
                <c:pt idx="2015">
                  <c:v>42559</c:v>
                </c:pt>
                <c:pt idx="2016">
                  <c:v>42562</c:v>
                </c:pt>
                <c:pt idx="2017">
                  <c:v>42563</c:v>
                </c:pt>
                <c:pt idx="2018">
                  <c:v>42564</c:v>
                </c:pt>
                <c:pt idx="2019">
                  <c:v>42565</c:v>
                </c:pt>
                <c:pt idx="2020">
                  <c:v>42566</c:v>
                </c:pt>
                <c:pt idx="2021">
                  <c:v>42569</c:v>
                </c:pt>
                <c:pt idx="2022">
                  <c:v>42570</c:v>
                </c:pt>
                <c:pt idx="2023">
                  <c:v>42571</c:v>
                </c:pt>
                <c:pt idx="2024">
                  <c:v>42572</c:v>
                </c:pt>
                <c:pt idx="2025">
                  <c:v>42573</c:v>
                </c:pt>
                <c:pt idx="2026">
                  <c:v>42576</c:v>
                </c:pt>
                <c:pt idx="2027">
                  <c:v>42577</c:v>
                </c:pt>
                <c:pt idx="2028">
                  <c:v>42578</c:v>
                </c:pt>
                <c:pt idx="2029">
                  <c:v>42579</c:v>
                </c:pt>
                <c:pt idx="2030">
                  <c:v>42580</c:v>
                </c:pt>
                <c:pt idx="2031">
                  <c:v>42583</c:v>
                </c:pt>
                <c:pt idx="2032">
                  <c:v>42584</c:v>
                </c:pt>
                <c:pt idx="2033">
                  <c:v>42585</c:v>
                </c:pt>
                <c:pt idx="2034">
                  <c:v>42586</c:v>
                </c:pt>
                <c:pt idx="2035">
                  <c:v>42587</c:v>
                </c:pt>
                <c:pt idx="2036">
                  <c:v>42590</c:v>
                </c:pt>
                <c:pt idx="2037">
                  <c:v>42591</c:v>
                </c:pt>
                <c:pt idx="2038">
                  <c:v>42592</c:v>
                </c:pt>
                <c:pt idx="2039">
                  <c:v>42593</c:v>
                </c:pt>
                <c:pt idx="2040">
                  <c:v>42594</c:v>
                </c:pt>
                <c:pt idx="2041">
                  <c:v>42597</c:v>
                </c:pt>
                <c:pt idx="2042">
                  <c:v>42598</c:v>
                </c:pt>
                <c:pt idx="2043">
                  <c:v>42599</c:v>
                </c:pt>
                <c:pt idx="2044">
                  <c:v>42600</c:v>
                </c:pt>
                <c:pt idx="2045">
                  <c:v>42601</c:v>
                </c:pt>
                <c:pt idx="2046">
                  <c:v>42604</c:v>
                </c:pt>
                <c:pt idx="2047">
                  <c:v>42605</c:v>
                </c:pt>
                <c:pt idx="2048">
                  <c:v>42606</c:v>
                </c:pt>
                <c:pt idx="2049">
                  <c:v>42607</c:v>
                </c:pt>
                <c:pt idx="2050">
                  <c:v>42608</c:v>
                </c:pt>
                <c:pt idx="2051">
                  <c:v>42611</c:v>
                </c:pt>
                <c:pt idx="2052">
                  <c:v>42612</c:v>
                </c:pt>
                <c:pt idx="2053">
                  <c:v>42613</c:v>
                </c:pt>
                <c:pt idx="2054">
                  <c:v>42614</c:v>
                </c:pt>
                <c:pt idx="2055">
                  <c:v>42615</c:v>
                </c:pt>
                <c:pt idx="2056">
                  <c:v>42618</c:v>
                </c:pt>
                <c:pt idx="2057">
                  <c:v>42619</c:v>
                </c:pt>
                <c:pt idx="2058">
                  <c:v>42620</c:v>
                </c:pt>
                <c:pt idx="2059">
                  <c:v>42621</c:v>
                </c:pt>
                <c:pt idx="2060">
                  <c:v>42622</c:v>
                </c:pt>
                <c:pt idx="2061">
                  <c:v>42625</c:v>
                </c:pt>
                <c:pt idx="2062">
                  <c:v>42626</c:v>
                </c:pt>
                <c:pt idx="2063">
                  <c:v>42627</c:v>
                </c:pt>
                <c:pt idx="2064">
                  <c:v>42628</c:v>
                </c:pt>
                <c:pt idx="2065">
                  <c:v>42632</c:v>
                </c:pt>
                <c:pt idx="2066">
                  <c:v>42633</c:v>
                </c:pt>
                <c:pt idx="2067">
                  <c:v>42634</c:v>
                </c:pt>
                <c:pt idx="2068">
                  <c:v>42635</c:v>
                </c:pt>
                <c:pt idx="2069">
                  <c:v>42636</c:v>
                </c:pt>
                <c:pt idx="2070">
                  <c:v>42639</c:v>
                </c:pt>
                <c:pt idx="2071">
                  <c:v>42640</c:v>
                </c:pt>
                <c:pt idx="2072">
                  <c:v>42641</c:v>
                </c:pt>
                <c:pt idx="2073">
                  <c:v>42642</c:v>
                </c:pt>
                <c:pt idx="2074">
                  <c:v>42643</c:v>
                </c:pt>
                <c:pt idx="2075">
                  <c:v>42646</c:v>
                </c:pt>
                <c:pt idx="2076">
                  <c:v>42647</c:v>
                </c:pt>
                <c:pt idx="2077">
                  <c:v>42648</c:v>
                </c:pt>
                <c:pt idx="2078">
                  <c:v>42649</c:v>
                </c:pt>
                <c:pt idx="2079">
                  <c:v>42650</c:v>
                </c:pt>
                <c:pt idx="2080">
                  <c:v>42653</c:v>
                </c:pt>
                <c:pt idx="2081">
                  <c:v>42654</c:v>
                </c:pt>
                <c:pt idx="2082">
                  <c:v>42655</c:v>
                </c:pt>
                <c:pt idx="2083">
                  <c:v>42656</c:v>
                </c:pt>
                <c:pt idx="2084">
                  <c:v>42657</c:v>
                </c:pt>
                <c:pt idx="2085">
                  <c:v>42660</c:v>
                </c:pt>
                <c:pt idx="2086">
                  <c:v>42661</c:v>
                </c:pt>
                <c:pt idx="2087">
                  <c:v>42662</c:v>
                </c:pt>
                <c:pt idx="2088">
                  <c:v>42663</c:v>
                </c:pt>
                <c:pt idx="2089">
                  <c:v>42664</c:v>
                </c:pt>
                <c:pt idx="2090">
                  <c:v>42667</c:v>
                </c:pt>
                <c:pt idx="2091">
                  <c:v>42668</c:v>
                </c:pt>
                <c:pt idx="2092">
                  <c:v>42669</c:v>
                </c:pt>
                <c:pt idx="2093">
                  <c:v>42670</c:v>
                </c:pt>
                <c:pt idx="2094">
                  <c:v>42671</c:v>
                </c:pt>
                <c:pt idx="2095">
                  <c:v>42674</c:v>
                </c:pt>
                <c:pt idx="2096">
                  <c:v>42675</c:v>
                </c:pt>
                <c:pt idx="2097">
                  <c:v>42677</c:v>
                </c:pt>
                <c:pt idx="2098">
                  <c:v>42678</c:v>
                </c:pt>
                <c:pt idx="2099">
                  <c:v>42681</c:v>
                </c:pt>
                <c:pt idx="2100">
                  <c:v>42682</c:v>
                </c:pt>
                <c:pt idx="2101">
                  <c:v>42683</c:v>
                </c:pt>
                <c:pt idx="2102">
                  <c:v>42684</c:v>
                </c:pt>
                <c:pt idx="2103">
                  <c:v>42685</c:v>
                </c:pt>
                <c:pt idx="2104">
                  <c:v>42688</c:v>
                </c:pt>
                <c:pt idx="2105">
                  <c:v>42689</c:v>
                </c:pt>
                <c:pt idx="2106">
                  <c:v>42690</c:v>
                </c:pt>
                <c:pt idx="2107">
                  <c:v>42691</c:v>
                </c:pt>
                <c:pt idx="2108">
                  <c:v>42696</c:v>
                </c:pt>
                <c:pt idx="2109">
                  <c:v>42697</c:v>
                </c:pt>
                <c:pt idx="2110">
                  <c:v>42698</c:v>
                </c:pt>
                <c:pt idx="2111">
                  <c:v>42699</c:v>
                </c:pt>
                <c:pt idx="2112">
                  <c:v>42702</c:v>
                </c:pt>
                <c:pt idx="2113">
                  <c:v>42703</c:v>
                </c:pt>
                <c:pt idx="2114">
                  <c:v>42704</c:v>
                </c:pt>
                <c:pt idx="2115">
                  <c:v>42705</c:v>
                </c:pt>
                <c:pt idx="2116">
                  <c:v>42706</c:v>
                </c:pt>
                <c:pt idx="2117">
                  <c:v>42709</c:v>
                </c:pt>
                <c:pt idx="2118">
                  <c:v>42710</c:v>
                </c:pt>
                <c:pt idx="2119">
                  <c:v>42711</c:v>
                </c:pt>
                <c:pt idx="2120">
                  <c:v>42712</c:v>
                </c:pt>
                <c:pt idx="2121">
                  <c:v>42713</c:v>
                </c:pt>
                <c:pt idx="2122">
                  <c:v>42717</c:v>
                </c:pt>
                <c:pt idx="2123">
                  <c:v>42718</c:v>
                </c:pt>
                <c:pt idx="2124">
                  <c:v>42719</c:v>
                </c:pt>
                <c:pt idx="2125">
                  <c:v>42720</c:v>
                </c:pt>
                <c:pt idx="2126">
                  <c:v>42723</c:v>
                </c:pt>
                <c:pt idx="2127">
                  <c:v>42724</c:v>
                </c:pt>
                <c:pt idx="2128">
                  <c:v>42725</c:v>
                </c:pt>
                <c:pt idx="2129">
                  <c:v>42726</c:v>
                </c:pt>
                <c:pt idx="2130">
                  <c:v>42727</c:v>
                </c:pt>
                <c:pt idx="2131">
                  <c:v>42730</c:v>
                </c:pt>
                <c:pt idx="2132">
                  <c:v>42731</c:v>
                </c:pt>
                <c:pt idx="2133">
                  <c:v>42732</c:v>
                </c:pt>
                <c:pt idx="2134">
                  <c:v>42733</c:v>
                </c:pt>
                <c:pt idx="2135">
                  <c:v>42734</c:v>
                </c:pt>
                <c:pt idx="2136">
                  <c:v>42737</c:v>
                </c:pt>
                <c:pt idx="2137">
                  <c:v>42738</c:v>
                </c:pt>
                <c:pt idx="2138">
                  <c:v>42739</c:v>
                </c:pt>
                <c:pt idx="2139">
                  <c:v>42740</c:v>
                </c:pt>
                <c:pt idx="2140">
                  <c:v>42741</c:v>
                </c:pt>
                <c:pt idx="2141">
                  <c:v>42744</c:v>
                </c:pt>
                <c:pt idx="2142">
                  <c:v>42745</c:v>
                </c:pt>
                <c:pt idx="2143">
                  <c:v>42746</c:v>
                </c:pt>
                <c:pt idx="2144">
                  <c:v>42747</c:v>
                </c:pt>
                <c:pt idx="2145">
                  <c:v>42748</c:v>
                </c:pt>
                <c:pt idx="2146">
                  <c:v>42751</c:v>
                </c:pt>
                <c:pt idx="2147">
                  <c:v>42752</c:v>
                </c:pt>
                <c:pt idx="2148">
                  <c:v>42753</c:v>
                </c:pt>
                <c:pt idx="2149">
                  <c:v>42754</c:v>
                </c:pt>
                <c:pt idx="2150">
                  <c:v>42755</c:v>
                </c:pt>
                <c:pt idx="2151">
                  <c:v>42758</c:v>
                </c:pt>
                <c:pt idx="2152">
                  <c:v>42759</c:v>
                </c:pt>
                <c:pt idx="2153">
                  <c:v>42760</c:v>
                </c:pt>
                <c:pt idx="2154">
                  <c:v>42761</c:v>
                </c:pt>
                <c:pt idx="2155">
                  <c:v>42762</c:v>
                </c:pt>
                <c:pt idx="2156">
                  <c:v>42765</c:v>
                </c:pt>
                <c:pt idx="2157">
                  <c:v>42766</c:v>
                </c:pt>
                <c:pt idx="2158">
                  <c:v>42767</c:v>
                </c:pt>
                <c:pt idx="2159">
                  <c:v>42768</c:v>
                </c:pt>
                <c:pt idx="2160">
                  <c:v>42769</c:v>
                </c:pt>
                <c:pt idx="2161">
                  <c:v>42773</c:v>
                </c:pt>
                <c:pt idx="2162">
                  <c:v>42774</c:v>
                </c:pt>
                <c:pt idx="2163">
                  <c:v>42775</c:v>
                </c:pt>
                <c:pt idx="2164">
                  <c:v>42776</c:v>
                </c:pt>
                <c:pt idx="2165">
                  <c:v>42779</c:v>
                </c:pt>
                <c:pt idx="2166">
                  <c:v>42780</c:v>
                </c:pt>
                <c:pt idx="2167">
                  <c:v>42781</c:v>
                </c:pt>
                <c:pt idx="2168">
                  <c:v>42782</c:v>
                </c:pt>
                <c:pt idx="2169">
                  <c:v>42783</c:v>
                </c:pt>
                <c:pt idx="2170">
                  <c:v>42786</c:v>
                </c:pt>
                <c:pt idx="2171">
                  <c:v>42787</c:v>
                </c:pt>
                <c:pt idx="2172">
                  <c:v>42788</c:v>
                </c:pt>
                <c:pt idx="2173">
                  <c:v>42789</c:v>
                </c:pt>
                <c:pt idx="2174">
                  <c:v>42790</c:v>
                </c:pt>
                <c:pt idx="2175">
                  <c:v>42793</c:v>
                </c:pt>
                <c:pt idx="2176">
                  <c:v>42794</c:v>
                </c:pt>
                <c:pt idx="2177">
                  <c:v>42795</c:v>
                </c:pt>
                <c:pt idx="2178">
                  <c:v>42796</c:v>
                </c:pt>
                <c:pt idx="2179">
                  <c:v>42797</c:v>
                </c:pt>
                <c:pt idx="2180">
                  <c:v>42800</c:v>
                </c:pt>
                <c:pt idx="2181">
                  <c:v>42801</c:v>
                </c:pt>
                <c:pt idx="2182">
                  <c:v>42802</c:v>
                </c:pt>
                <c:pt idx="2183">
                  <c:v>42803</c:v>
                </c:pt>
                <c:pt idx="2184">
                  <c:v>42804</c:v>
                </c:pt>
                <c:pt idx="2185">
                  <c:v>42807</c:v>
                </c:pt>
                <c:pt idx="2186">
                  <c:v>42808</c:v>
                </c:pt>
                <c:pt idx="2187">
                  <c:v>42809</c:v>
                </c:pt>
                <c:pt idx="2188">
                  <c:v>42810</c:v>
                </c:pt>
                <c:pt idx="2189">
                  <c:v>42811</c:v>
                </c:pt>
                <c:pt idx="2190">
                  <c:v>42815</c:v>
                </c:pt>
                <c:pt idx="2191">
                  <c:v>42816</c:v>
                </c:pt>
                <c:pt idx="2192">
                  <c:v>42817</c:v>
                </c:pt>
                <c:pt idx="2193">
                  <c:v>42818</c:v>
                </c:pt>
                <c:pt idx="2194">
                  <c:v>42821</c:v>
                </c:pt>
                <c:pt idx="2195">
                  <c:v>42822</c:v>
                </c:pt>
                <c:pt idx="2196">
                  <c:v>42823</c:v>
                </c:pt>
                <c:pt idx="2197">
                  <c:v>42824</c:v>
                </c:pt>
                <c:pt idx="2198">
                  <c:v>42825</c:v>
                </c:pt>
                <c:pt idx="2199">
                  <c:v>42828</c:v>
                </c:pt>
                <c:pt idx="2200">
                  <c:v>42829</c:v>
                </c:pt>
                <c:pt idx="2201">
                  <c:v>42830</c:v>
                </c:pt>
                <c:pt idx="2202">
                  <c:v>42831</c:v>
                </c:pt>
                <c:pt idx="2203">
                  <c:v>42832</c:v>
                </c:pt>
                <c:pt idx="2204">
                  <c:v>42835</c:v>
                </c:pt>
                <c:pt idx="2205">
                  <c:v>42836</c:v>
                </c:pt>
                <c:pt idx="2206">
                  <c:v>42837</c:v>
                </c:pt>
                <c:pt idx="2207">
                  <c:v>42842</c:v>
                </c:pt>
                <c:pt idx="2208">
                  <c:v>42843</c:v>
                </c:pt>
                <c:pt idx="2209">
                  <c:v>42844</c:v>
                </c:pt>
                <c:pt idx="2210">
                  <c:v>42845</c:v>
                </c:pt>
                <c:pt idx="2211">
                  <c:v>42846</c:v>
                </c:pt>
                <c:pt idx="2212">
                  <c:v>42849</c:v>
                </c:pt>
                <c:pt idx="2213">
                  <c:v>42850</c:v>
                </c:pt>
                <c:pt idx="2214">
                  <c:v>42851</c:v>
                </c:pt>
                <c:pt idx="2215">
                  <c:v>42852</c:v>
                </c:pt>
                <c:pt idx="2216">
                  <c:v>42853</c:v>
                </c:pt>
              </c:numCache>
            </c:numRef>
          </c:cat>
          <c:val>
            <c:numRef>
              <c:f>Indices!$E$2:$E$2218</c:f>
              <c:numCache>
                <c:formatCode>General</c:formatCode>
                <c:ptCount val="2217"/>
                <c:pt idx="1121">
                  <c:v>100</c:v>
                </c:pt>
                <c:pt idx="1122">
                  <c:v>100.03544617507998</c:v>
                </c:pt>
                <c:pt idx="1123">
                  <c:v>100.04726619108999</c:v>
                </c:pt>
                <c:pt idx="1124">
                  <c:v>100.05914234036</c:v>
                </c:pt>
                <c:pt idx="1125">
                  <c:v>100.07102004555</c:v>
                </c:pt>
                <c:pt idx="1126">
                  <c:v>100.08284470186001</c:v>
                </c:pt>
                <c:pt idx="1127">
                  <c:v>100.11832329861001</c:v>
                </c:pt>
                <c:pt idx="1128">
                  <c:v>100.14198495319</c:v>
                </c:pt>
                <c:pt idx="1129">
                  <c:v>100.15381886722999</c:v>
                </c:pt>
                <c:pt idx="1130">
                  <c:v>100.16565432502</c:v>
                </c:pt>
                <c:pt idx="1131">
                  <c:v>100.20116533025001</c:v>
                </c:pt>
                <c:pt idx="1132">
                  <c:v>100.22495795915999</c:v>
                </c:pt>
                <c:pt idx="1133">
                  <c:v>100.23680269649</c:v>
                </c:pt>
                <c:pt idx="1134">
                  <c:v>100.24862162849</c:v>
                </c:pt>
                <c:pt idx="1135">
                  <c:v>100.28400097829</c:v>
                </c:pt>
                <c:pt idx="1136">
                  <c:v>100.29579869035999</c:v>
                </c:pt>
                <c:pt idx="1137">
                  <c:v>100.30757056730999</c:v>
                </c:pt>
                <c:pt idx="1138">
                  <c:v>100.31931659912998</c:v>
                </c:pt>
                <c:pt idx="1139">
                  <c:v>100.33103677577996</c:v>
                </c:pt>
                <c:pt idx="1140">
                  <c:v>100.36653037585998</c:v>
                </c:pt>
                <c:pt idx="1141">
                  <c:v>100.37836619586997</c:v>
                </c:pt>
                <c:pt idx="1142">
                  <c:v>100.39020355645998</c:v>
                </c:pt>
                <c:pt idx="1143">
                  <c:v>100.40204245781999</c:v>
                </c:pt>
                <c:pt idx="1144">
                  <c:v>100.41388290012998</c:v>
                </c:pt>
                <c:pt idx="1145">
                  <c:v>100.44949105553998</c:v>
                </c:pt>
                <c:pt idx="1146">
                  <c:v>100.46133767330998</c:v>
                </c:pt>
                <c:pt idx="1147">
                  <c:v>100.47318583299997</c:v>
                </c:pt>
                <c:pt idx="1148">
                  <c:v>100.48503553481996</c:v>
                </c:pt>
                <c:pt idx="1149">
                  <c:v>100.49688677893995</c:v>
                </c:pt>
                <c:pt idx="1150">
                  <c:v>100.53244513879996</c:v>
                </c:pt>
                <c:pt idx="1151">
                  <c:v>100.54427511753997</c:v>
                </c:pt>
                <c:pt idx="1152">
                  <c:v>100.55607919332996</c:v>
                </c:pt>
                <c:pt idx="1153">
                  <c:v>100.56785735608995</c:v>
                </c:pt>
                <c:pt idx="1154">
                  <c:v>100.57969193439997</c:v>
                </c:pt>
                <c:pt idx="1155">
                  <c:v>100.62714619414999</c:v>
                </c:pt>
                <c:pt idx="1156">
                  <c:v>100.63901593525996</c:v>
                </c:pt>
                <c:pt idx="1157">
                  <c:v>100.65088722117996</c:v>
                </c:pt>
                <c:pt idx="1158">
                  <c:v>100.66276005209996</c:v>
                </c:pt>
                <c:pt idx="1159">
                  <c:v>100.69838318046997</c:v>
                </c:pt>
                <c:pt idx="1160">
                  <c:v>100.71023470881997</c:v>
                </c:pt>
                <c:pt idx="1161">
                  <c:v>100.72208777627995</c:v>
                </c:pt>
                <c:pt idx="1162">
                  <c:v>100.73394238303996</c:v>
                </c:pt>
                <c:pt idx="1163">
                  <c:v>100.74579852928996</c:v>
                </c:pt>
                <c:pt idx="1164">
                  <c:v>100.78137158709997</c:v>
                </c:pt>
                <c:pt idx="1165">
                  <c:v>100.79323389265997</c:v>
                </c:pt>
                <c:pt idx="1166">
                  <c:v>100.80509773867996</c:v>
                </c:pt>
                <c:pt idx="1167">
                  <c:v>100.81696312534996</c:v>
                </c:pt>
                <c:pt idx="1168">
                  <c:v>100.82883005285994</c:v>
                </c:pt>
                <c:pt idx="1169">
                  <c:v>100.86451802350996</c:v>
                </c:pt>
                <c:pt idx="1170">
                  <c:v>100.87641865800995</c:v>
                </c:pt>
                <c:pt idx="1171">
                  <c:v>100.88832084118992</c:v>
                </c:pt>
                <c:pt idx="1172">
                  <c:v>100.90025211211993</c:v>
                </c:pt>
                <c:pt idx="1173">
                  <c:v>100.91221248134991</c:v>
                </c:pt>
                <c:pt idx="1174">
                  <c:v>100.9172239330417</c:v>
                </c:pt>
                <c:pt idx="1175">
                  <c:v>100.94160376722937</c:v>
                </c:pt>
                <c:pt idx="1176">
                  <c:v>100.95369856322682</c:v>
                </c:pt>
                <c:pt idx="1177">
                  <c:v>100.96579492201954</c:v>
                </c:pt>
                <c:pt idx="1178">
                  <c:v>100.97786517728402</c:v>
                </c:pt>
                <c:pt idx="1179">
                  <c:v>101.01001313154792</c:v>
                </c:pt>
                <c:pt idx="1180">
                  <c:v>101.02073282408995</c:v>
                </c:pt>
                <c:pt idx="1181">
                  <c:v>101.03145375298507</c:v>
                </c:pt>
                <c:pt idx="1182">
                  <c:v>101.0421482330144</c:v>
                </c:pt>
                <c:pt idx="1183">
                  <c:v>101.05284394349007</c:v>
                </c:pt>
                <c:pt idx="1184">
                  <c:v>101.09607477182789</c:v>
                </c:pt>
                <c:pt idx="1185">
                  <c:v>101.10680438900197</c:v>
                </c:pt>
                <c:pt idx="1186">
                  <c:v>101.11753524362808</c:v>
                </c:pt>
                <c:pt idx="1187">
                  <c:v>101.12826733584357</c:v>
                </c:pt>
                <c:pt idx="1188">
                  <c:v>101.16046732565889</c:v>
                </c:pt>
                <c:pt idx="1189">
                  <c:v>101.17123127037242</c:v>
                </c:pt>
                <c:pt idx="1190">
                  <c:v>101.1820796343962</c:v>
                </c:pt>
                <c:pt idx="1191">
                  <c:v>101.23660505143137</c:v>
                </c:pt>
                <c:pt idx="1192">
                  <c:v>101.24735005166339</c:v>
                </c:pt>
                <c:pt idx="1193">
                  <c:v>101.25809629112199</c:v>
                </c:pt>
                <c:pt idx="1194">
                  <c:v>101.26892701974988</c:v>
                </c:pt>
                <c:pt idx="1195">
                  <c:v>101.27975900649844</c:v>
                </c:pt>
                <c:pt idx="1196">
                  <c:v>101.31209220454849</c:v>
                </c:pt>
                <c:pt idx="1197">
                  <c:v>101.32290144061189</c:v>
                </c:pt>
                <c:pt idx="1198">
                  <c:v>101.3337119292775</c:v>
                </c:pt>
                <c:pt idx="1199">
                  <c:v>101.34449589901058</c:v>
                </c:pt>
                <c:pt idx="1200">
                  <c:v>101.35528111541474</c:v>
                </c:pt>
                <c:pt idx="1201">
                  <c:v>101.38755717138675</c:v>
                </c:pt>
                <c:pt idx="1202">
                  <c:v>101.39834736614419</c:v>
                </c:pt>
                <c:pt idx="1203">
                  <c:v>101.40913880826068</c:v>
                </c:pt>
                <c:pt idx="1204">
                  <c:v>101.41990370450984</c:v>
                </c:pt>
                <c:pt idx="1205">
                  <c:v>101.43066984220212</c:v>
                </c:pt>
                <c:pt idx="1206">
                  <c:v>101.46305537873164</c:v>
                </c:pt>
                <c:pt idx="1207">
                  <c:v>101.47385430134857</c:v>
                </c:pt>
                <c:pt idx="1208">
                  <c:v>101.4846266603201</c:v>
                </c:pt>
                <c:pt idx="1209">
                  <c:v>101.49540026156023</c:v>
                </c:pt>
                <c:pt idx="1210">
                  <c:v>101.50620292339558</c:v>
                </c:pt>
                <c:pt idx="1211">
                  <c:v>101.53861465518237</c:v>
                </c:pt>
                <c:pt idx="1212">
                  <c:v>101.54942231246125</c:v>
                </c:pt>
                <c:pt idx="1213">
                  <c:v>101.57126279536499</c:v>
                </c:pt>
                <c:pt idx="1214">
                  <c:v>101.58210206573983</c:v>
                </c:pt>
                <c:pt idx="1215">
                  <c:v>101.61454011541176</c:v>
                </c:pt>
                <c:pt idx="1216">
                  <c:v>101.62535654825913</c:v>
                </c:pt>
                <c:pt idx="1217">
                  <c:v>101.63617423141578</c:v>
                </c:pt>
                <c:pt idx="1218">
                  <c:v>101.64699316500399</c:v>
                </c:pt>
                <c:pt idx="1219">
                  <c:v>101.65781334916133</c:v>
                </c:pt>
                <c:pt idx="1220">
                  <c:v>101.69027765378411</c:v>
                </c:pt>
                <c:pt idx="1221">
                  <c:v>101.70110284122693</c:v>
                </c:pt>
                <c:pt idx="1222">
                  <c:v>101.71192927994208</c:v>
                </c:pt>
                <c:pt idx="1223">
                  <c:v>101.72278485050259</c:v>
                </c:pt>
                <c:pt idx="1224">
                  <c:v>101.73364167884745</c:v>
                </c:pt>
                <c:pt idx="1225">
                  <c:v>100.14774486509124</c:v>
                </c:pt>
                <c:pt idx="1226">
                  <c:v>100.14781565844252</c:v>
                </c:pt>
                <c:pt idx="1227">
                  <c:v>100.14880958263821</c:v>
                </c:pt>
                <c:pt idx="1228">
                  <c:v>100.14888058176041</c:v>
                </c:pt>
                <c:pt idx="1229">
                  <c:v>100.14940942519321</c:v>
                </c:pt>
                <c:pt idx="1230">
                  <c:v>100.14870147495674</c:v>
                </c:pt>
                <c:pt idx="1231">
                  <c:v>100.14968961202366</c:v>
                </c:pt>
                <c:pt idx="1232">
                  <c:v>100.14976097004111</c:v>
                </c:pt>
                <c:pt idx="1233">
                  <c:v>100.14983352468185</c:v>
                </c:pt>
                <c:pt idx="1234">
                  <c:v>100.14990498563827</c:v>
                </c:pt>
                <c:pt idx="1235">
                  <c:v>100.14920426690132</c:v>
                </c:pt>
                <c:pt idx="1236">
                  <c:v>100.15020035565824</c:v>
                </c:pt>
                <c:pt idx="1237">
                  <c:v>100.15027207475696</c:v>
                </c:pt>
                <c:pt idx="1238">
                  <c:v>100.15034384527925</c:v>
                </c:pt>
                <c:pt idx="1239">
                  <c:v>100.15041681354073</c:v>
                </c:pt>
                <c:pt idx="1240">
                  <c:v>100.14971187490296</c:v>
                </c:pt>
                <c:pt idx="1241">
                  <c:v>100.15070904856979</c:v>
                </c:pt>
                <c:pt idx="1242">
                  <c:v>100.15078112850513</c:v>
                </c:pt>
                <c:pt idx="1243">
                  <c:v>100.1508532599405</c:v>
                </c:pt>
                <c:pt idx="1244">
                  <c:v>100.15092544286064</c:v>
                </c:pt>
                <c:pt idx="1245">
                  <c:v>100.15022086597669</c:v>
                </c:pt>
                <c:pt idx="1246">
                  <c:v>100.15121568271759</c:v>
                </c:pt>
                <c:pt idx="1247">
                  <c:v>100.15128812329081</c:v>
                </c:pt>
                <c:pt idx="1248">
                  <c:v>100.15136061537942</c:v>
                </c:pt>
                <c:pt idx="1249">
                  <c:v>100.15143315901389</c:v>
                </c:pt>
                <c:pt idx="1250">
                  <c:v>100.15072664737102</c:v>
                </c:pt>
                <c:pt idx="1251">
                  <c:v>100.15172013946297</c:v>
                </c:pt>
                <c:pt idx="1252">
                  <c:v>100.15177906997323</c:v>
                </c:pt>
                <c:pt idx="1253">
                  <c:v>100.1518369293733</c:v>
                </c:pt>
                <c:pt idx="1254">
                  <c:v>100.1518959593954</c:v>
                </c:pt>
                <c:pt idx="1255">
                  <c:v>100.15118187221947</c:v>
                </c:pt>
                <c:pt idx="1256">
                  <c:v>100.15214139979207</c:v>
                </c:pt>
                <c:pt idx="1257">
                  <c:v>100.15220180163278</c:v>
                </c:pt>
                <c:pt idx="1258">
                  <c:v>100.15226225355838</c:v>
                </c:pt>
                <c:pt idx="1259">
                  <c:v>100.15232275559953</c:v>
                </c:pt>
                <c:pt idx="1260">
                  <c:v>100.15160565696293</c:v>
                </c:pt>
                <c:pt idx="1261">
                  <c:v>100.15256623699204</c:v>
                </c:pt>
                <c:pt idx="1262">
                  <c:v>100.15262698976382</c:v>
                </c:pt>
                <c:pt idx="1263">
                  <c:v>100.15268779268169</c:v>
                </c:pt>
                <c:pt idx="1264">
                  <c:v>100.15274864573041</c:v>
                </c:pt>
                <c:pt idx="1265">
                  <c:v>100.15203077611052</c:v>
                </c:pt>
                <c:pt idx="1266">
                  <c:v>100.15299240903992</c:v>
                </c:pt>
                <c:pt idx="1267">
                  <c:v>100.15305351289577</c:v>
                </c:pt>
                <c:pt idx="1268">
                  <c:v>100.15311466692833</c:v>
                </c:pt>
                <c:pt idx="1269">
                  <c:v>100.15317587113763</c:v>
                </c:pt>
                <c:pt idx="1270">
                  <c:v>100.15245835272424</c:v>
                </c:pt>
                <c:pt idx="1271">
                  <c:v>100.15342103936497</c:v>
                </c:pt>
                <c:pt idx="1272">
                  <c:v>100.15348249458033</c:v>
                </c:pt>
                <c:pt idx="1273">
                  <c:v>100.15354287559444</c:v>
                </c:pt>
                <c:pt idx="1274">
                  <c:v>100.153603306571</c:v>
                </c:pt>
                <c:pt idx="1275">
                  <c:v>100.15288501471066</c:v>
                </c:pt>
                <c:pt idx="1276">
                  <c:v>100.15384538039838</c:v>
                </c:pt>
                <c:pt idx="1277">
                  <c:v>100.15390606130983</c:v>
                </c:pt>
                <c:pt idx="1278">
                  <c:v>100.15396904283733</c:v>
                </c:pt>
                <c:pt idx="1279">
                  <c:v>100.15403094944433</c:v>
                </c:pt>
                <c:pt idx="1280">
                  <c:v>100.15331413348987</c:v>
                </c:pt>
                <c:pt idx="1281">
                  <c:v>100.15427892779805</c:v>
                </c:pt>
                <c:pt idx="1282">
                  <c:v>100.15434108579366</c:v>
                </c:pt>
                <c:pt idx="1283">
                  <c:v>100.15440329408844</c:v>
                </c:pt>
                <c:pt idx="1284">
                  <c:v>100.15446555268235</c:v>
                </c:pt>
                <c:pt idx="1285">
                  <c:v>100.15374908876073</c:v>
                </c:pt>
                <c:pt idx="1286">
                  <c:v>100.1547149392439</c:v>
                </c:pt>
                <c:pt idx="1287">
                  <c:v>100.15477632250716</c:v>
                </c:pt>
                <c:pt idx="1288">
                  <c:v>100.15483775584002</c:v>
                </c:pt>
                <c:pt idx="1289">
                  <c:v>120.02137135170312</c:v>
                </c:pt>
                <c:pt idx="1290">
                  <c:v>120.02067851661383</c:v>
                </c:pt>
                <c:pt idx="1291">
                  <c:v>120.02171882644038</c:v>
                </c:pt>
                <c:pt idx="1292">
                  <c:v>120.0218061646918</c:v>
                </c:pt>
                <c:pt idx="1293">
                  <c:v>120.02189355605806</c:v>
                </c:pt>
                <c:pt idx="1294">
                  <c:v>120.02198100050848</c:v>
                </c:pt>
                <c:pt idx="1295">
                  <c:v>120.02128972525898</c:v>
                </c:pt>
                <c:pt idx="1296">
                  <c:v>120.02233115017498</c:v>
                </c:pt>
                <c:pt idx="1297">
                  <c:v>120.02241886024534</c:v>
                </c:pt>
                <c:pt idx="1298">
                  <c:v>120.02250662346106</c:v>
                </c:pt>
                <c:pt idx="1299">
                  <c:v>120.02259443983749</c:v>
                </c:pt>
                <c:pt idx="1300">
                  <c:v>120.02190472667729</c:v>
                </c:pt>
                <c:pt idx="1301">
                  <c:v>120.0229472679528</c:v>
                </c:pt>
                <c:pt idx="1302">
                  <c:v>120.02303654096933</c:v>
                </c:pt>
                <c:pt idx="1303">
                  <c:v>120.02312467660074</c:v>
                </c:pt>
                <c:pt idx="1304">
                  <c:v>120.00888678636505</c:v>
                </c:pt>
                <c:pt idx="1305">
                  <c:v>120.0080714545926</c:v>
                </c:pt>
                <c:pt idx="1306">
                  <c:v>120.01506680174354</c:v>
                </c:pt>
                <c:pt idx="1307">
                  <c:v>120.01715392136289</c:v>
                </c:pt>
                <c:pt idx="1308">
                  <c:v>120.01924129909665</c:v>
                </c:pt>
                <c:pt idx="1309">
                  <c:v>120.03564168201328</c:v>
                </c:pt>
                <c:pt idx="1310">
                  <c:v>120.03659581791236</c:v>
                </c:pt>
                <c:pt idx="1311">
                  <c:v>120.04608343062047</c:v>
                </c:pt>
                <c:pt idx="1312">
                  <c:v>120.04817286513791</c:v>
                </c:pt>
                <c:pt idx="1313">
                  <c:v>120.05026255804015</c:v>
                </c:pt>
                <c:pt idx="1314">
                  <c:v>120.05158995828751</c:v>
                </c:pt>
                <c:pt idx="1315">
                  <c:v>120.05859852818985</c:v>
                </c:pt>
                <c:pt idx="1316">
                  <c:v>120.06068714918543</c:v>
                </c:pt>
                <c:pt idx="1317">
                  <c:v>120.06277602849921</c:v>
                </c:pt>
                <c:pt idx="1318">
                  <c:v>120.06486516617281</c:v>
                </c:pt>
                <c:pt idx="1319">
                  <c:v>120.06619838706911</c:v>
                </c:pt>
                <c:pt idx="1320">
                  <c:v>120.07332171153277</c:v>
                </c:pt>
                <c:pt idx="1321">
                  <c:v>120.07541869935029</c:v>
                </c:pt>
                <c:pt idx="1322">
                  <c:v>120.07752249555178</c:v>
                </c:pt>
                <c:pt idx="1323">
                  <c:v>120.07962000385402</c:v>
                </c:pt>
                <c:pt idx="1324">
                  <c:v>120.08096159695998</c:v>
                </c:pt>
                <c:pt idx="1325">
                  <c:v>120.08799220499482</c:v>
                </c:pt>
                <c:pt idx="1326">
                  <c:v>120.09008445848342</c:v>
                </c:pt>
                <c:pt idx="1327">
                  <c:v>120.09217697066465</c:v>
                </c:pt>
                <c:pt idx="1328">
                  <c:v>120.09426974158013</c:v>
                </c:pt>
                <c:pt idx="1329">
                  <c:v>120.09560659611358</c:v>
                </c:pt>
                <c:pt idx="1330">
                  <c:v>120.10264263658964</c:v>
                </c:pt>
                <c:pt idx="1331">
                  <c:v>120.10473670144668</c:v>
                </c:pt>
                <c:pt idx="1332">
                  <c:v>120.10683758334133</c:v>
                </c:pt>
                <c:pt idx="1333">
                  <c:v>120.10893216670695</c:v>
                </c:pt>
                <c:pt idx="1334">
                  <c:v>120.11027739336681</c:v>
                </c:pt>
                <c:pt idx="1335">
                  <c:v>120.11731887439683</c:v>
                </c:pt>
                <c:pt idx="1336">
                  <c:v>120.11942131560309</c:v>
                </c:pt>
                <c:pt idx="1337">
                  <c:v>120.12153714313368</c:v>
                </c:pt>
                <c:pt idx="1338">
                  <c:v>120.12365979754114</c:v>
                </c:pt>
                <c:pt idx="1339">
                  <c:v>120.12484274044381</c:v>
                </c:pt>
                <c:pt idx="1340">
                  <c:v>120.13141695137884</c:v>
                </c:pt>
                <c:pt idx="1341">
                  <c:v>120.13336354525282</c:v>
                </c:pt>
                <c:pt idx="1342">
                  <c:v>120.1353038001797</c:v>
                </c:pt>
                <c:pt idx="1343">
                  <c:v>120.13728369155614</c:v>
                </c:pt>
                <c:pt idx="1344">
                  <c:v>120.1384747987325</c:v>
                </c:pt>
                <c:pt idx="1345">
                  <c:v>120.14507350677374</c:v>
                </c:pt>
                <c:pt idx="1346">
                  <c:v>120.14702827521837</c:v>
                </c:pt>
                <c:pt idx="1347">
                  <c:v>120.14898984578556</c:v>
                </c:pt>
                <c:pt idx="1348">
                  <c:v>125.86065516755293</c:v>
                </c:pt>
                <c:pt idx="1349">
                  <c:v>125.86178230168106</c:v>
                </c:pt>
                <c:pt idx="1350">
                  <c:v>125.86821799481933</c:v>
                </c:pt>
                <c:pt idx="1351">
                  <c:v>125.87011101951543</c:v>
                </c:pt>
                <c:pt idx="1352">
                  <c:v>125.87201693143552</c:v>
                </c:pt>
                <c:pt idx="1353">
                  <c:v>125.8739167415503</c:v>
                </c:pt>
                <c:pt idx="1354">
                  <c:v>125.87469778745842</c:v>
                </c:pt>
                <c:pt idx="1355">
                  <c:v>125.88341151695599</c:v>
                </c:pt>
                <c:pt idx="1356">
                  <c:v>125.8853126941311</c:v>
                </c:pt>
                <c:pt idx="1357">
                  <c:v>125.8871824225116</c:v>
                </c:pt>
                <c:pt idx="1358">
                  <c:v>125.88828104276671</c:v>
                </c:pt>
                <c:pt idx="1359">
                  <c:v>125.89461219306676</c:v>
                </c:pt>
                <c:pt idx="1360">
                  <c:v>125.89647034853</c:v>
                </c:pt>
                <c:pt idx="1361">
                  <c:v>125.89832872339109</c:v>
                </c:pt>
                <c:pt idx="1362">
                  <c:v>125.90019365740837</c:v>
                </c:pt>
                <c:pt idx="1363">
                  <c:v>125.90135087699427</c:v>
                </c:pt>
                <c:pt idx="1364">
                  <c:v>125.90772469901394</c:v>
                </c:pt>
                <c:pt idx="1365">
                  <c:v>125.90961611491065</c:v>
                </c:pt>
                <c:pt idx="1366">
                  <c:v>125.91153313060236</c:v>
                </c:pt>
                <c:pt idx="1367">
                  <c:v>125.91346306546976</c:v>
                </c:pt>
                <c:pt idx="1368">
                  <c:v>125.9145965072797</c:v>
                </c:pt>
                <c:pt idx="1369">
                  <c:v>125.92099406954867</c:v>
                </c:pt>
                <c:pt idx="1370">
                  <c:v>125.92289976365187</c:v>
                </c:pt>
                <c:pt idx="1371">
                  <c:v>125.92447079274089</c:v>
                </c:pt>
                <c:pt idx="1372">
                  <c:v>125.92801804913609</c:v>
                </c:pt>
                <c:pt idx="1373">
                  <c:v>125.93464897618367</c:v>
                </c:pt>
                <c:pt idx="1374">
                  <c:v>125.93658806037867</c:v>
                </c:pt>
                <c:pt idx="1375">
                  <c:v>125.93847020748234</c:v>
                </c:pt>
                <c:pt idx="1376">
                  <c:v>125.94034622515582</c:v>
                </c:pt>
                <c:pt idx="1377">
                  <c:v>125.94146380730587</c:v>
                </c:pt>
                <c:pt idx="1378">
                  <c:v>125.94796770677017</c:v>
                </c:pt>
                <c:pt idx="1379">
                  <c:v>125.94955193651916</c:v>
                </c:pt>
                <c:pt idx="1380">
                  <c:v>125.95382101905777</c:v>
                </c:pt>
                <c:pt idx="1381">
                  <c:v>125.95500749530082</c:v>
                </c:pt>
                <c:pt idx="1382">
                  <c:v>125.96160295348055</c:v>
                </c:pt>
                <c:pt idx="1383">
                  <c:v>125.96318249880227</c:v>
                </c:pt>
                <c:pt idx="1384">
                  <c:v>125.96736592388729</c:v>
                </c:pt>
                <c:pt idx="1385">
                  <c:v>125.96848412903631</c:v>
                </c:pt>
                <c:pt idx="1386">
                  <c:v>125.97481752099502</c:v>
                </c:pt>
                <c:pt idx="1387">
                  <c:v>125.97666364726609</c:v>
                </c:pt>
                <c:pt idx="1388">
                  <c:v>125.97849727128619</c:v>
                </c:pt>
                <c:pt idx="1389">
                  <c:v>125.98032474931671</c:v>
                </c:pt>
                <c:pt idx="1390">
                  <c:v>125.9813936099634</c:v>
                </c:pt>
                <c:pt idx="1391">
                  <c:v>125.98763615054915</c:v>
                </c:pt>
                <c:pt idx="1392">
                  <c:v>125.98946469231909</c:v>
                </c:pt>
                <c:pt idx="1393">
                  <c:v>125.99129344692008</c:v>
                </c:pt>
                <c:pt idx="1394">
                  <c:v>125.99312877858257</c:v>
                </c:pt>
                <c:pt idx="1395">
                  <c:v>125.99421822388118</c:v>
                </c:pt>
                <c:pt idx="1396">
                  <c:v>126.00050343359639</c:v>
                </c:pt>
                <c:pt idx="1397">
                  <c:v>126.00235257354248</c:v>
                </c:pt>
                <c:pt idx="1398">
                  <c:v>126.00422103388755</c:v>
                </c:pt>
                <c:pt idx="1399">
                  <c:v>126.00608971465815</c:v>
                </c:pt>
                <c:pt idx="1400">
                  <c:v>126.00721252410807</c:v>
                </c:pt>
                <c:pt idx="1401">
                  <c:v>126.01359783237361</c:v>
                </c:pt>
                <c:pt idx="1402">
                  <c:v>126.01546124694254</c:v>
                </c:pt>
                <c:pt idx="1403">
                  <c:v>126.0173121362067</c:v>
                </c:pt>
                <c:pt idx="1404">
                  <c:v>126.01916961522441</c:v>
                </c:pt>
                <c:pt idx="1405">
                  <c:v>126.01990181427442</c:v>
                </c:pt>
                <c:pt idx="1406">
                  <c:v>126.0284717253499</c:v>
                </c:pt>
                <c:pt idx="1407">
                  <c:v>126.03033051439516</c:v>
                </c:pt>
                <c:pt idx="1408">
                  <c:v>126.03218952166043</c:v>
                </c:pt>
                <c:pt idx="1409">
                  <c:v>126.03328353917611</c:v>
                </c:pt>
                <c:pt idx="1410">
                  <c:v>126.0396206987384</c:v>
                </c:pt>
                <c:pt idx="1411">
                  <c:v>126.04148079677087</c:v>
                </c:pt>
                <c:pt idx="1412">
                  <c:v>126.04334111314816</c:v>
                </c:pt>
                <c:pt idx="1413">
                  <c:v>126.03929941677315</c:v>
                </c:pt>
                <c:pt idx="1414">
                  <c:v>126.04028596482976</c:v>
                </c:pt>
                <c:pt idx="1415">
                  <c:v>126.047944033409</c:v>
                </c:pt>
                <c:pt idx="1416">
                  <c:v>126.05024467728472</c:v>
                </c:pt>
                <c:pt idx="1417">
                  <c:v>126.05254558245878</c:v>
                </c:pt>
                <c:pt idx="1418">
                  <c:v>126.05485438545539</c:v>
                </c:pt>
                <c:pt idx="1419">
                  <c:v>126.0564049634506</c:v>
                </c:pt>
                <c:pt idx="1420">
                  <c:v>126.06409143731609</c:v>
                </c:pt>
                <c:pt idx="1421">
                  <c:v>126.06640155461997</c:v>
                </c:pt>
                <c:pt idx="1422">
                  <c:v>126.06871957588194</c:v>
                </c:pt>
                <c:pt idx="1423">
                  <c:v>126.07103786163181</c:v>
                </c:pt>
                <c:pt idx="1424">
                  <c:v>126.0726514213884</c:v>
                </c:pt>
                <c:pt idx="1425">
                  <c:v>126.08036636932209</c:v>
                </c:pt>
                <c:pt idx="1426">
                  <c:v>126.08267069204561</c:v>
                </c:pt>
                <c:pt idx="1427">
                  <c:v>126.0849752764327</c:v>
                </c:pt>
                <c:pt idx="1428">
                  <c:v>126.08728776945264</c:v>
                </c:pt>
                <c:pt idx="1429">
                  <c:v>126.08883439011231</c:v>
                </c:pt>
                <c:pt idx="1430">
                  <c:v>126.09650898863561</c:v>
                </c:pt>
                <c:pt idx="1431">
                  <c:v>126.0988151440996</c:v>
                </c:pt>
                <c:pt idx="1432">
                  <c:v>126.10112921284686</c:v>
                </c:pt>
                <c:pt idx="1433">
                  <c:v>126.10343589275794</c:v>
                </c:pt>
                <c:pt idx="1434">
                  <c:v>126.10462806161694</c:v>
                </c:pt>
                <c:pt idx="1435">
                  <c:v>126.11499461704526</c:v>
                </c:pt>
                <c:pt idx="1436">
                  <c:v>126.11731052737119</c:v>
                </c:pt>
                <c:pt idx="1437">
                  <c:v>126.11962670121109</c:v>
                </c:pt>
                <c:pt idx="1438">
                  <c:v>126.12118580108296</c:v>
                </c:pt>
                <c:pt idx="1439">
                  <c:v>126.12889554707401</c:v>
                </c:pt>
                <c:pt idx="1440">
                  <c:v>120.1785084262951</c:v>
                </c:pt>
                <c:pt idx="1441">
                  <c:v>120.17897794199274</c:v>
                </c:pt>
                <c:pt idx="1442">
                  <c:v>120.17944754063075</c:v>
                </c:pt>
                <c:pt idx="1443">
                  <c:v>120.17915663912603</c:v>
                </c:pt>
                <c:pt idx="1444">
                  <c:v>120.18136532092485</c:v>
                </c:pt>
                <c:pt idx="1445">
                  <c:v>120.18183533833107</c:v>
                </c:pt>
                <c:pt idx="1446">
                  <c:v>120.18231029119765</c:v>
                </c:pt>
                <c:pt idx="1447">
                  <c:v>120.18279018098571</c:v>
                </c:pt>
                <c:pt idx="1448">
                  <c:v>120.18250714751233</c:v>
                </c:pt>
                <c:pt idx="1449">
                  <c:v>120.18470305392077</c:v>
                </c:pt>
                <c:pt idx="1450">
                  <c:v>120.18518094008887</c:v>
                </c:pt>
                <c:pt idx="1451">
                  <c:v>120.18565891078011</c:v>
                </c:pt>
                <c:pt idx="1452">
                  <c:v>120.18613696599452</c:v>
                </c:pt>
                <c:pt idx="1453">
                  <c:v>120.18585209753354</c:v>
                </c:pt>
                <c:pt idx="1454">
                  <c:v>120.18804977848978</c:v>
                </c:pt>
                <c:pt idx="1455">
                  <c:v>120.18853068569688</c:v>
                </c:pt>
                <c:pt idx="1456">
                  <c:v>120.18749052070943</c:v>
                </c:pt>
                <c:pt idx="1457">
                  <c:v>120.19139762789122</c:v>
                </c:pt>
                <c:pt idx="1458">
                  <c:v>120.19187183558554</c:v>
                </c:pt>
                <c:pt idx="1459">
                  <c:v>120.19366281252665</c:v>
                </c:pt>
                <c:pt idx="1460">
                  <c:v>120.19415360037067</c:v>
                </c:pt>
                <c:pt idx="1461">
                  <c:v>120.19391915226956</c:v>
                </c:pt>
                <c:pt idx="1462">
                  <c:v>120.19611733425258</c:v>
                </c:pt>
                <c:pt idx="1463">
                  <c:v>120.19661097087493</c:v>
                </c:pt>
                <c:pt idx="1464">
                  <c:v>120.19675419614325</c:v>
                </c:pt>
                <c:pt idx="1465">
                  <c:v>120.19738401339097</c:v>
                </c:pt>
                <c:pt idx="1466">
                  <c:v>120.19959125223278</c:v>
                </c:pt>
                <c:pt idx="1467">
                  <c:v>120.20008791106301</c:v>
                </c:pt>
                <c:pt idx="1468">
                  <c:v>120.20058708873664</c:v>
                </c:pt>
                <c:pt idx="1469">
                  <c:v>120.20108635115263</c:v>
                </c:pt>
                <c:pt idx="1470">
                  <c:v>120.20085794415556</c:v>
                </c:pt>
                <c:pt idx="1471">
                  <c:v>120.20377524426202</c:v>
                </c:pt>
                <c:pt idx="1472">
                  <c:v>120.20419176778934</c:v>
                </c:pt>
                <c:pt idx="1473">
                  <c:v>120.2051738236356</c:v>
                </c:pt>
                <c:pt idx="1474">
                  <c:v>120.20615988185415</c:v>
                </c:pt>
                <c:pt idx="1475">
                  <c:v>120.20637929544884</c:v>
                </c:pt>
                <c:pt idx="1476">
                  <c:v>120.21009344969229</c:v>
                </c:pt>
                <c:pt idx="1477">
                  <c:v>120.21107243942085</c:v>
                </c:pt>
                <c:pt idx="1478">
                  <c:v>120.2120515623202</c:v>
                </c:pt>
                <c:pt idx="1479">
                  <c:v>120.2130346896213</c:v>
                </c:pt>
                <c:pt idx="1480">
                  <c:v>120.21325117158983</c:v>
                </c:pt>
                <c:pt idx="1481">
                  <c:v>120.2169681367875</c:v>
                </c:pt>
                <c:pt idx="1482">
                  <c:v>120.21795193413038</c:v>
                </c:pt>
                <c:pt idx="1483">
                  <c:v>120.21893586554606</c:v>
                </c:pt>
                <c:pt idx="1484">
                  <c:v>125.84332323877531</c:v>
                </c:pt>
                <c:pt idx="1485">
                  <c:v>125.84275440369792</c:v>
                </c:pt>
                <c:pt idx="1486">
                  <c:v>125.84440765284823</c:v>
                </c:pt>
                <c:pt idx="1487">
                  <c:v>125.84467946760942</c:v>
                </c:pt>
                <c:pt idx="1488">
                  <c:v>125.84495135063108</c:v>
                </c:pt>
                <c:pt idx="1489">
                  <c:v>125.84522330191324</c:v>
                </c:pt>
                <c:pt idx="1490">
                  <c:v>125.84455297882597</c:v>
                </c:pt>
                <c:pt idx="1491">
                  <c:v>125.84591934587567</c:v>
                </c:pt>
                <c:pt idx="1492">
                  <c:v>125.84609352050305</c:v>
                </c:pt>
                <c:pt idx="1493">
                  <c:v>125.84626970722088</c:v>
                </c:pt>
                <c:pt idx="1494">
                  <c:v>125.84644790654451</c:v>
                </c:pt>
                <c:pt idx="1495">
                  <c:v>125.84578578473666</c:v>
                </c:pt>
                <c:pt idx="1496">
                  <c:v>125.84716498624373</c:v>
                </c:pt>
                <c:pt idx="1497">
                  <c:v>125.84734736659597</c:v>
                </c:pt>
                <c:pt idx="1498">
                  <c:v>125.84752979868318</c:v>
                </c:pt>
                <c:pt idx="1499">
                  <c:v>125.84770835628592</c:v>
                </c:pt>
                <c:pt idx="1500">
                  <c:v>125.84704070535227</c:v>
                </c:pt>
                <c:pt idx="1501">
                  <c:v>125.84840343942921</c:v>
                </c:pt>
                <c:pt idx="1502">
                  <c:v>125.84857536621017</c:v>
                </c:pt>
                <c:pt idx="1503">
                  <c:v>125.84874538206243</c:v>
                </c:pt>
                <c:pt idx="1504">
                  <c:v>125.84891740871491</c:v>
                </c:pt>
                <c:pt idx="1505">
                  <c:v>125.84824510857622</c:v>
                </c:pt>
                <c:pt idx="1506">
                  <c:v>125.84963528689406</c:v>
                </c:pt>
                <c:pt idx="1507">
                  <c:v>125.84980952805238</c:v>
                </c:pt>
                <c:pt idx="1508">
                  <c:v>125.84998381956522</c:v>
                </c:pt>
                <c:pt idx="1509">
                  <c:v>125.85015619918293</c:v>
                </c:pt>
                <c:pt idx="1510">
                  <c:v>125.84948425204175</c:v>
                </c:pt>
                <c:pt idx="1511">
                  <c:v>125.8508460679129</c:v>
                </c:pt>
                <c:pt idx="1512">
                  <c:v>125.85101673466974</c:v>
                </c:pt>
                <c:pt idx="1513">
                  <c:v>125.85118745116901</c:v>
                </c:pt>
                <c:pt idx="1514">
                  <c:v>125.85135821741078</c:v>
                </c:pt>
                <c:pt idx="1515">
                  <c:v>125.85068465660363</c:v>
                </c:pt>
                <c:pt idx="1516">
                  <c:v>125.85204163054269</c:v>
                </c:pt>
                <c:pt idx="1517">
                  <c:v>125.85221264549673</c:v>
                </c:pt>
                <c:pt idx="1518">
                  <c:v>125.85238371022542</c:v>
                </c:pt>
                <c:pt idx="1519">
                  <c:v>125.85255482472877</c:v>
                </c:pt>
                <c:pt idx="1520">
                  <c:v>125.85188161221552</c:v>
                </c:pt>
                <c:pt idx="1521">
                  <c:v>125.85323963116504</c:v>
                </c:pt>
                <c:pt idx="1522">
                  <c:v>125.85341099454175</c:v>
                </c:pt>
                <c:pt idx="1523">
                  <c:v>125.8535824077254</c:v>
                </c:pt>
                <c:pt idx="1524">
                  <c:v>125.85375387068369</c:v>
                </c:pt>
                <c:pt idx="1525">
                  <c:v>125.85308100668978</c:v>
                </c:pt>
                <c:pt idx="1526">
                  <c:v>125.85444007122959</c:v>
                </c:pt>
                <c:pt idx="1527">
                  <c:v>125.85461178322235</c:v>
                </c:pt>
                <c:pt idx="1528">
                  <c:v>125.85478354505422</c:v>
                </c:pt>
                <c:pt idx="1529">
                  <c:v>125.85496322428087</c:v>
                </c:pt>
                <c:pt idx="1530">
                  <c:v>125.85429267669394</c:v>
                </c:pt>
                <c:pt idx="1531">
                  <c:v>125.85565869158233</c:v>
                </c:pt>
                <c:pt idx="1532">
                  <c:v>125.85583665688496</c:v>
                </c:pt>
                <c:pt idx="1533">
                  <c:v>125.85601860880067</c:v>
                </c:pt>
                <c:pt idx="1534">
                  <c:v>125.856198644182</c:v>
                </c:pt>
                <c:pt idx="1535">
                  <c:v>125.85553238575442</c:v>
                </c:pt>
                <c:pt idx="1536">
                  <c:v>125.85690536503785</c:v>
                </c:pt>
                <c:pt idx="1537">
                  <c:v>125.85708171747991</c:v>
                </c:pt>
                <c:pt idx="1538">
                  <c:v>125.85725812043766</c:v>
                </c:pt>
                <c:pt idx="1539">
                  <c:v>125.85743260473478</c:v>
                </c:pt>
                <c:pt idx="1540">
                  <c:v>125.85676473186804</c:v>
                </c:pt>
                <c:pt idx="1541">
                  <c:v>125.85813877201247</c:v>
                </c:pt>
                <c:pt idx="1542">
                  <c:v>125.85831744820695</c:v>
                </c:pt>
                <c:pt idx="1543">
                  <c:v>125.85849617530367</c:v>
                </c:pt>
                <c:pt idx="1544">
                  <c:v>125.8586788940715</c:v>
                </c:pt>
                <c:pt idx="1545">
                  <c:v>125.85801728765902</c:v>
                </c:pt>
                <c:pt idx="1546">
                  <c:v>125.85940421812305</c:v>
                </c:pt>
                <c:pt idx="1547">
                  <c:v>125.85958128068381</c:v>
                </c:pt>
                <c:pt idx="1548">
                  <c:v>125.85975839382468</c:v>
                </c:pt>
                <c:pt idx="1549">
                  <c:v>125.85993555761009</c:v>
                </c:pt>
                <c:pt idx="1550">
                  <c:v>125.85928022551268</c:v>
                </c:pt>
                <c:pt idx="1551">
                  <c:v>125.86065640029791</c:v>
                </c:pt>
                <c:pt idx="1552">
                  <c:v>125.86083381817579</c:v>
                </c:pt>
                <c:pt idx="1553">
                  <c:v>125.86101128666594</c:v>
                </c:pt>
                <c:pt idx="1554">
                  <c:v>126.61429566043245</c:v>
                </c:pt>
                <c:pt idx="1555">
                  <c:v>126.6131430194864</c:v>
                </c:pt>
                <c:pt idx="1556">
                  <c:v>126.61305721339357</c:v>
                </c:pt>
                <c:pt idx="1557">
                  <c:v>126.61274717036611</c:v>
                </c:pt>
                <c:pt idx="1558">
                  <c:v>126.61243713668145</c:v>
                </c:pt>
                <c:pt idx="1559">
                  <c:v>126.61212711237182</c:v>
                </c:pt>
                <c:pt idx="1560">
                  <c:v>126.61097379825954</c:v>
                </c:pt>
                <c:pt idx="1561">
                  <c:v>126.61046654011403</c:v>
                </c:pt>
                <c:pt idx="1562">
                  <c:v>126.61026823491453</c:v>
                </c:pt>
                <c:pt idx="1563">
                  <c:v>126.6099579064156</c:v>
                </c:pt>
                <c:pt idx="1564">
                  <c:v>126.60880428808181</c:v>
                </c:pt>
                <c:pt idx="1565">
                  <c:v>126.60871665757092</c:v>
                </c:pt>
                <c:pt idx="1566">
                  <c:v>126.60840597296554</c:v>
                </c:pt>
                <c:pt idx="1567">
                  <c:v>126.60809382115772</c:v>
                </c:pt>
                <c:pt idx="1568">
                  <c:v>126.60778167846813</c:v>
                </c:pt>
                <c:pt idx="1569">
                  <c:v>126.60662615699519</c:v>
                </c:pt>
                <c:pt idx="1570">
                  <c:v>126.6065331714088</c:v>
                </c:pt>
                <c:pt idx="1571">
                  <c:v>126.60622180731569</c:v>
                </c:pt>
                <c:pt idx="1572">
                  <c:v>126.60591045243751</c:v>
                </c:pt>
                <c:pt idx="1573">
                  <c:v>126.60560020660418</c:v>
                </c:pt>
                <c:pt idx="1574">
                  <c:v>126.60444694894115</c:v>
                </c:pt>
                <c:pt idx="1575">
                  <c:v>126.60435855586567</c:v>
                </c:pt>
                <c:pt idx="1576">
                  <c:v>126.60404799028098</c:v>
                </c:pt>
                <c:pt idx="1577">
                  <c:v>126.6037374340401</c:v>
                </c:pt>
                <c:pt idx="1578">
                  <c:v>126.60342688714302</c:v>
                </c:pt>
                <c:pt idx="1579">
                  <c:v>126.60227296172033</c:v>
                </c:pt>
                <c:pt idx="1580">
                  <c:v>126.6021847650902</c:v>
                </c:pt>
                <c:pt idx="1581">
                  <c:v>126.60187426497657</c:v>
                </c:pt>
                <c:pt idx="1582">
                  <c:v>126.60156414122486</c:v>
                </c:pt>
                <c:pt idx="1583">
                  <c:v>126.60125365986327</c:v>
                </c:pt>
                <c:pt idx="1584">
                  <c:v>126.60010053410893</c:v>
                </c:pt>
                <c:pt idx="1585">
                  <c:v>126.60003373490642</c:v>
                </c:pt>
                <c:pt idx="1586">
                  <c:v>126.60204818517202</c:v>
                </c:pt>
                <c:pt idx="1587">
                  <c:v>126.60406283546732</c:v>
                </c:pt>
                <c:pt idx="1588">
                  <c:v>126.60606996198543</c:v>
                </c:pt>
                <c:pt idx="1589">
                  <c:v>126.61191638653489</c:v>
                </c:pt>
                <c:pt idx="1590">
                  <c:v>126.61410814720591</c:v>
                </c:pt>
                <c:pt idx="1591">
                  <c:v>126.61613171101421</c:v>
                </c:pt>
                <c:pt idx="1592">
                  <c:v>126.61814001888277</c:v>
                </c:pt>
                <c:pt idx="1593">
                  <c:v>126.62016398015146</c:v>
                </c:pt>
                <c:pt idx="1594">
                  <c:v>126.62543185575068</c:v>
                </c:pt>
                <c:pt idx="1595">
                  <c:v>126.74856260117831</c:v>
                </c:pt>
                <c:pt idx="1596">
                  <c:v>126.75159177324799</c:v>
                </c:pt>
                <c:pt idx="1597">
                  <c:v>126.75458843450001</c:v>
                </c:pt>
                <c:pt idx="1598">
                  <c:v>140.59450398381176</c:v>
                </c:pt>
                <c:pt idx="1599">
                  <c:v>140.60315751265946</c:v>
                </c:pt>
                <c:pt idx="1600">
                  <c:v>140.60619809159391</c:v>
                </c:pt>
                <c:pt idx="1601">
                  <c:v>140.60914143907908</c:v>
                </c:pt>
                <c:pt idx="1602">
                  <c:v>140.60876195542446</c:v>
                </c:pt>
                <c:pt idx="1603">
                  <c:v>140.61502898354942</c:v>
                </c:pt>
                <c:pt idx="1604">
                  <c:v>140.62668549510028</c:v>
                </c:pt>
                <c:pt idx="1605">
                  <c:v>140.62979400947791</c:v>
                </c:pt>
                <c:pt idx="1606">
                  <c:v>140.63275048996852</c:v>
                </c:pt>
                <c:pt idx="1607">
                  <c:v>140.63569638515725</c:v>
                </c:pt>
                <c:pt idx="1608">
                  <c:v>140.64436156689476</c:v>
                </c:pt>
                <c:pt idx="1609">
                  <c:v>140.64739498864949</c:v>
                </c:pt>
                <c:pt idx="1610">
                  <c:v>140.65030967615365</c:v>
                </c:pt>
                <c:pt idx="1611">
                  <c:v>140.65322463849378</c:v>
                </c:pt>
                <c:pt idx="1612">
                  <c:v>140.65615075368802</c:v>
                </c:pt>
                <c:pt idx="1613">
                  <c:v>140.66485399415416</c:v>
                </c:pt>
                <c:pt idx="1614">
                  <c:v>140.66787820157805</c:v>
                </c:pt>
                <c:pt idx="1615">
                  <c:v>140.67080571521876</c:v>
                </c:pt>
                <c:pt idx="1616">
                  <c:v>140.67372262790568</c:v>
                </c:pt>
                <c:pt idx="1617">
                  <c:v>140.67663981779162</c:v>
                </c:pt>
                <c:pt idx="1618">
                  <c:v>140.68531658907509</c:v>
                </c:pt>
                <c:pt idx="1619">
                  <c:v>140.68835404633614</c:v>
                </c:pt>
                <c:pt idx="1620">
                  <c:v>140.69128351195772</c:v>
                </c:pt>
                <c:pt idx="1621">
                  <c:v>140.69422414220043</c:v>
                </c:pt>
                <c:pt idx="1622">
                  <c:v>140.70591078799345</c:v>
                </c:pt>
                <c:pt idx="1623">
                  <c:v>140.70903870679487</c:v>
                </c:pt>
                <c:pt idx="1624">
                  <c:v>140.71201370777516</c:v>
                </c:pt>
                <c:pt idx="1625">
                  <c:v>140.71501078029064</c:v>
                </c:pt>
                <c:pt idx="1626">
                  <c:v>140.71799725187481</c:v>
                </c:pt>
                <c:pt idx="1627">
                  <c:v>140.72687967093574</c:v>
                </c:pt>
                <c:pt idx="1628">
                  <c:v>140.7299887354371</c:v>
                </c:pt>
                <c:pt idx="1629">
                  <c:v>140.73298777405194</c:v>
                </c:pt>
                <c:pt idx="1630">
                  <c:v>140.73903832603952</c:v>
                </c:pt>
                <c:pt idx="1631">
                  <c:v>140.74804602145926</c:v>
                </c:pt>
                <c:pt idx="1632">
                  <c:v>140.75117725930636</c:v>
                </c:pt>
                <c:pt idx="1633">
                  <c:v>140.7541883573312</c:v>
                </c:pt>
                <c:pt idx="1634">
                  <c:v>140.76039447094769</c:v>
                </c:pt>
                <c:pt idx="1635">
                  <c:v>140.76950599539248</c:v>
                </c:pt>
                <c:pt idx="1636">
                  <c:v>140.77261687048664</c:v>
                </c:pt>
                <c:pt idx="1637">
                  <c:v>140.7755645974533</c:v>
                </c:pt>
                <c:pt idx="1638">
                  <c:v>140.77849078874945</c:v>
                </c:pt>
                <c:pt idx="1639">
                  <c:v>140.78140634601502</c:v>
                </c:pt>
                <c:pt idx="1640">
                  <c:v>140.79008008175424</c:v>
                </c:pt>
                <c:pt idx="1641">
                  <c:v>140.79310289524983</c:v>
                </c:pt>
                <c:pt idx="1642">
                  <c:v>140.7960198366419</c:v>
                </c:pt>
                <c:pt idx="1643">
                  <c:v>140.79894797318576</c:v>
                </c:pt>
                <c:pt idx="1644">
                  <c:v>140.80187638540465</c:v>
                </c:pt>
                <c:pt idx="1645">
                  <c:v>140.81055589845641</c:v>
                </c:pt>
                <c:pt idx="1646">
                  <c:v>140.81358071426891</c:v>
                </c:pt>
                <c:pt idx="1647">
                  <c:v>140.81649959786481</c:v>
                </c:pt>
                <c:pt idx="1648">
                  <c:v>140.8194296805874</c:v>
                </c:pt>
                <c:pt idx="1649">
                  <c:v>140.82234911607935</c:v>
                </c:pt>
                <c:pt idx="1650">
                  <c:v>140.83096956386495</c:v>
                </c:pt>
                <c:pt idx="1651">
                  <c:v>140.83400765674784</c:v>
                </c:pt>
                <c:pt idx="1652">
                  <c:v>140.83692847638881</c:v>
                </c:pt>
                <c:pt idx="1653">
                  <c:v>140.8398605005861</c:v>
                </c:pt>
                <c:pt idx="1654">
                  <c:v>140.84277094617354</c:v>
                </c:pt>
                <c:pt idx="1655">
                  <c:v>140.85451401967438</c:v>
                </c:pt>
                <c:pt idx="1656">
                  <c:v>140.85760776171134</c:v>
                </c:pt>
                <c:pt idx="1657">
                  <c:v>140.86058549430234</c:v>
                </c:pt>
                <c:pt idx="1658">
                  <c:v>140.86353070352109</c:v>
                </c:pt>
                <c:pt idx="1659">
                  <c:v>140.87229252855926</c:v>
                </c:pt>
                <c:pt idx="1660">
                  <c:v>140.87535725687445</c:v>
                </c:pt>
                <c:pt idx="1661">
                  <c:v>140.87831481367911</c:v>
                </c:pt>
                <c:pt idx="1662">
                  <c:v>140.88129453927351</c:v>
                </c:pt>
                <c:pt idx="1663">
                  <c:v>140.88427454983534</c:v>
                </c:pt>
                <c:pt idx="1664">
                  <c:v>140.8931396979572</c:v>
                </c:pt>
                <c:pt idx="1665">
                  <c:v>140.89624038024149</c:v>
                </c:pt>
                <c:pt idx="1666">
                  <c:v>140.89921087935534</c:v>
                </c:pt>
                <c:pt idx="1667">
                  <c:v>140.90219261360622</c:v>
                </c:pt>
                <c:pt idx="1668">
                  <c:v>140.90516368258761</c:v>
                </c:pt>
                <c:pt idx="1669">
                  <c:v>140.91396980945566</c:v>
                </c:pt>
                <c:pt idx="1670">
                  <c:v>140.91702734355081</c:v>
                </c:pt>
                <c:pt idx="1671">
                  <c:v>140.91997792590178</c:v>
                </c:pt>
                <c:pt idx="1672">
                  <c:v>140.92292879167587</c:v>
                </c:pt>
                <c:pt idx="1673">
                  <c:v>140.92589089408648</c:v>
                </c:pt>
                <c:pt idx="1674">
                  <c:v>140.93480047523744</c:v>
                </c:pt>
                <c:pt idx="1675">
                  <c:v>140.93788268053075</c:v>
                </c:pt>
                <c:pt idx="1676">
                  <c:v>140.94091197484116</c:v>
                </c:pt>
                <c:pt idx="1677">
                  <c:v>140.94389771602431</c:v>
                </c:pt>
                <c:pt idx="1678">
                  <c:v>140.94687278262322</c:v>
                </c:pt>
                <c:pt idx="1679">
                  <c:v>140.95572331150601</c:v>
                </c:pt>
                <c:pt idx="1680">
                  <c:v>140.95880758597764</c:v>
                </c:pt>
                <c:pt idx="1681">
                  <c:v>140.96180601574139</c:v>
                </c:pt>
                <c:pt idx="1682">
                  <c:v>140.96481570406567</c:v>
                </c:pt>
                <c:pt idx="1683">
                  <c:v>106.07903221856847</c:v>
                </c:pt>
                <c:pt idx="1684">
                  <c:v>106.09091733946143</c:v>
                </c:pt>
                <c:pt idx="1685">
                  <c:v>105.72738410604153</c:v>
                </c:pt>
                <c:pt idx="1686">
                  <c:v>105.73033984928695</c:v>
                </c:pt>
                <c:pt idx="1687">
                  <c:v>105.73327436118612</c:v>
                </c:pt>
                <c:pt idx="1688">
                  <c:v>105.74194399173314</c:v>
                </c:pt>
                <c:pt idx="1689">
                  <c:v>105.74489613940989</c:v>
                </c:pt>
                <c:pt idx="1690">
                  <c:v>105.74782147017794</c:v>
                </c:pt>
                <c:pt idx="1691">
                  <c:v>105.75073577751297</c:v>
                </c:pt>
                <c:pt idx="1692">
                  <c:v>105.75365036530215</c:v>
                </c:pt>
                <c:pt idx="1693">
                  <c:v>105.7623579861162</c:v>
                </c:pt>
                <c:pt idx="1694">
                  <c:v>105.76534334197774</c:v>
                </c:pt>
                <c:pt idx="1695">
                  <c:v>105.76833471761471</c:v>
                </c:pt>
                <c:pt idx="1696">
                  <c:v>105.78327097889601</c:v>
                </c:pt>
                <c:pt idx="1697">
                  <c:v>105.78631777167683</c:v>
                </c:pt>
                <c:pt idx="1698">
                  <c:v>105.78924654685034</c:v>
                </c:pt>
                <c:pt idx="1699">
                  <c:v>105.79216482601319</c:v>
                </c:pt>
                <c:pt idx="1700">
                  <c:v>105.79508338563019</c:v>
                </c:pt>
                <c:pt idx="1701">
                  <c:v>76.867305109672643</c:v>
                </c:pt>
                <c:pt idx="1702">
                  <c:v>76.870261813610853</c:v>
                </c:pt>
                <c:pt idx="1703">
                  <c:v>76.873170991898704</c:v>
                </c:pt>
                <c:pt idx="1704">
                  <c:v>76.876080448254854</c:v>
                </c:pt>
                <c:pt idx="1705">
                  <c:v>76.87899018120217</c:v>
                </c:pt>
                <c:pt idx="1706">
                  <c:v>76.887683294431525</c:v>
                </c:pt>
                <c:pt idx="1707">
                  <c:v>76.890620162018138</c:v>
                </c:pt>
                <c:pt idx="1708">
                  <c:v>76.893520499661435</c:v>
                </c:pt>
                <c:pt idx="1709">
                  <c:v>76.896421117736438</c:v>
                </c:pt>
                <c:pt idx="1710">
                  <c:v>76.899278846736124</c:v>
                </c:pt>
                <c:pt idx="1711">
                  <c:v>76.907784252985238</c:v>
                </c:pt>
                <c:pt idx="1712">
                  <c:v>76.910668486282219</c:v>
                </c:pt>
                <c:pt idx="1713">
                  <c:v>76.913089021511027</c:v>
                </c:pt>
                <c:pt idx="1714">
                  <c:v>76.916180179627787</c:v>
                </c:pt>
                <c:pt idx="1715">
                  <c:v>76.928887678321985</c:v>
                </c:pt>
                <c:pt idx="1716">
                  <c:v>76.932051209633784</c:v>
                </c:pt>
                <c:pt idx="1717">
                  <c:v>76.935217200845784</c:v>
                </c:pt>
                <c:pt idx="1718">
                  <c:v>76.938334842544705</c:v>
                </c:pt>
                <c:pt idx="1719">
                  <c:v>76.941452791925471</c:v>
                </c:pt>
                <c:pt idx="1720">
                  <c:v>76.9507401348895</c:v>
                </c:pt>
                <c:pt idx="1721">
                  <c:v>76.953890329176119</c:v>
                </c:pt>
                <c:pt idx="1722">
                  <c:v>76.956997634455576</c:v>
                </c:pt>
                <c:pt idx="1723">
                  <c:v>76.063814678704063</c:v>
                </c:pt>
                <c:pt idx="1724">
                  <c:v>76.066869346687909</c:v>
                </c:pt>
                <c:pt idx="1725">
                  <c:v>76.076064051319733</c:v>
                </c:pt>
                <c:pt idx="1726">
                  <c:v>76.079101968870418</c:v>
                </c:pt>
                <c:pt idx="1727">
                  <c:v>76.082158148587396</c:v>
                </c:pt>
                <c:pt idx="1728">
                  <c:v>76.085214632978023</c:v>
                </c:pt>
                <c:pt idx="1729">
                  <c:v>76.088259486737783</c:v>
                </c:pt>
                <c:pt idx="1730">
                  <c:v>76.097352866025844</c:v>
                </c:pt>
                <c:pt idx="1731">
                  <c:v>76.100357367787126</c:v>
                </c:pt>
                <c:pt idx="1732">
                  <c:v>76.103379844361399</c:v>
                </c:pt>
                <c:pt idx="1733">
                  <c:v>76.106402615573657</c:v>
                </c:pt>
                <c:pt idx="1734">
                  <c:v>76.10946150070167</c:v>
                </c:pt>
                <c:pt idx="1735">
                  <c:v>76.118920303007798</c:v>
                </c:pt>
                <c:pt idx="1736">
                  <c:v>76.121962434915446</c:v>
                </c:pt>
                <c:pt idx="1737">
                  <c:v>76.125082572735664</c:v>
                </c:pt>
                <c:pt idx="1738">
                  <c:v>76.128203019836818</c:v>
                </c:pt>
                <c:pt idx="1739">
                  <c:v>76.130345895310455</c:v>
                </c:pt>
                <c:pt idx="1740">
                  <c:v>76.13972363096633</c:v>
                </c:pt>
                <c:pt idx="1741">
                  <c:v>76.143066217108952</c:v>
                </c:pt>
                <c:pt idx="1742">
                  <c:v>76.146268677699851</c:v>
                </c:pt>
                <c:pt idx="1743">
                  <c:v>76.149459391362143</c:v>
                </c:pt>
                <c:pt idx="1744">
                  <c:v>76.152590061309027</c:v>
                </c:pt>
                <c:pt idx="1745">
                  <c:v>76.16198826076544</c:v>
                </c:pt>
                <c:pt idx="1746">
                  <c:v>76.165333173496904</c:v>
                </c:pt>
                <c:pt idx="1747">
                  <c:v>76.168585385139224</c:v>
                </c:pt>
                <c:pt idx="1748">
                  <c:v>76.171825850908419</c:v>
                </c:pt>
                <c:pt idx="1749">
                  <c:v>76.175066644154626</c:v>
                </c:pt>
                <c:pt idx="1750">
                  <c:v>76.184612219806908</c:v>
                </c:pt>
                <c:pt idx="1751">
                  <c:v>76.189140248602769</c:v>
                </c:pt>
                <c:pt idx="1752">
                  <c:v>76.19231026865279</c:v>
                </c:pt>
                <c:pt idx="1753">
                  <c:v>76.195492491581803</c:v>
                </c:pt>
                <c:pt idx="1754">
                  <c:v>76.198687117825315</c:v>
                </c:pt>
                <c:pt idx="1755">
                  <c:v>76.208203673032102</c:v>
                </c:pt>
                <c:pt idx="1756">
                  <c:v>76.211627265235137</c:v>
                </c:pt>
                <c:pt idx="1757">
                  <c:v>76.215101575395352</c:v>
                </c:pt>
                <c:pt idx="1758">
                  <c:v>76.218310253820079</c:v>
                </c:pt>
                <c:pt idx="1759">
                  <c:v>76.221495067788354</c:v>
                </c:pt>
                <c:pt idx="1760">
                  <c:v>76.231090081485064</c:v>
                </c:pt>
                <c:pt idx="1761">
                  <c:v>76.234553752320551</c:v>
                </c:pt>
                <c:pt idx="1762">
                  <c:v>76.237824869372659</c:v>
                </c:pt>
                <c:pt idx="1763">
                  <c:v>76.241045746752491</c:v>
                </c:pt>
                <c:pt idx="1764">
                  <c:v>76.244240412575564</c:v>
                </c:pt>
                <c:pt idx="1765">
                  <c:v>76.253657210273261</c:v>
                </c:pt>
                <c:pt idx="1766">
                  <c:v>76.256991249027777</c:v>
                </c:pt>
                <c:pt idx="1767">
                  <c:v>76.26022574050792</c:v>
                </c:pt>
                <c:pt idx="1768">
                  <c:v>76.263423860773798</c:v>
                </c:pt>
                <c:pt idx="1769">
                  <c:v>76.266622298517348</c:v>
                </c:pt>
                <c:pt idx="1770">
                  <c:v>76.276226956527978</c:v>
                </c:pt>
                <c:pt idx="1771">
                  <c:v>76.279601370283672</c:v>
                </c:pt>
                <c:pt idx="1772">
                  <c:v>76.28285037105384</c:v>
                </c:pt>
                <c:pt idx="1773">
                  <c:v>76.286111937507343</c:v>
                </c:pt>
                <c:pt idx="1774">
                  <c:v>76.289288145727113</c:v>
                </c:pt>
                <c:pt idx="1775">
                  <c:v>76.298718168866742</c:v>
                </c:pt>
                <c:pt idx="1776">
                  <c:v>76.302056848462911</c:v>
                </c:pt>
                <c:pt idx="1777">
                  <c:v>76.305283617504998</c:v>
                </c:pt>
                <c:pt idx="1778">
                  <c:v>76.308510709744397</c:v>
                </c:pt>
                <c:pt idx="1779">
                  <c:v>76.311774871066604</c:v>
                </c:pt>
                <c:pt idx="1780">
                  <c:v>76.321683399292624</c:v>
                </c:pt>
                <c:pt idx="1781">
                  <c:v>76.325037135562155</c:v>
                </c:pt>
                <c:pt idx="1782">
                  <c:v>76.328241691042493</c:v>
                </c:pt>
                <c:pt idx="1783">
                  <c:v>76.331446564554128</c:v>
                </c:pt>
                <c:pt idx="1784">
                  <c:v>76.33467626935473</c:v>
                </c:pt>
                <c:pt idx="1785">
                  <c:v>76.34433753873563</c:v>
                </c:pt>
                <c:pt idx="1786">
                  <c:v>76.34776985511202</c:v>
                </c:pt>
                <c:pt idx="1787">
                  <c:v>76.351111534694155</c:v>
                </c:pt>
                <c:pt idx="1788">
                  <c:v>76.354539391563549</c:v>
                </c:pt>
                <c:pt idx="1789">
                  <c:v>87.929532355849645</c:v>
                </c:pt>
                <c:pt idx="1790">
                  <c:v>87.938865773268148</c:v>
                </c:pt>
                <c:pt idx="1791">
                  <c:v>87.942192118528226</c:v>
                </c:pt>
                <c:pt idx="1792">
                  <c:v>87.945337049102108</c:v>
                </c:pt>
                <c:pt idx="1793">
                  <c:v>87.948470191244596</c:v>
                </c:pt>
                <c:pt idx="1794">
                  <c:v>87.951603640657851</c:v>
                </c:pt>
                <c:pt idx="1795">
                  <c:v>87.960836291579497</c:v>
                </c:pt>
                <c:pt idx="1796">
                  <c:v>87.964152241703616</c:v>
                </c:pt>
                <c:pt idx="1797">
                  <c:v>87.967299326137621</c:v>
                </c:pt>
                <c:pt idx="1798">
                  <c:v>87.970458819717521</c:v>
                </c:pt>
                <c:pt idx="1799">
                  <c:v>87.973630729574509</c:v>
                </c:pt>
                <c:pt idx="1800">
                  <c:v>87.983048508021014</c:v>
                </c:pt>
                <c:pt idx="1801">
                  <c:v>87.986544058033587</c:v>
                </c:pt>
                <c:pt idx="1802">
                  <c:v>87.989778093249143</c:v>
                </c:pt>
                <c:pt idx="1803">
                  <c:v>87.993085107878514</c:v>
                </c:pt>
                <c:pt idx="1804">
                  <c:v>87.996428787402408</c:v>
                </c:pt>
                <c:pt idx="1805">
                  <c:v>88.005853228726878</c:v>
                </c:pt>
                <c:pt idx="1806">
                  <c:v>88.009186455870264</c:v>
                </c:pt>
                <c:pt idx="1807">
                  <c:v>88.012350058297969</c:v>
                </c:pt>
                <c:pt idx="1808">
                  <c:v>88.015513970913545</c:v>
                </c:pt>
                <c:pt idx="1809">
                  <c:v>88.018690314103182</c:v>
                </c:pt>
                <c:pt idx="1810">
                  <c:v>88.028085477112967</c:v>
                </c:pt>
                <c:pt idx="1811">
                  <c:v>88.031459037732688</c:v>
                </c:pt>
                <c:pt idx="1812">
                  <c:v>88.037849365453312</c:v>
                </c:pt>
                <c:pt idx="1813">
                  <c:v>88.041113242684204</c:v>
                </c:pt>
                <c:pt idx="1814">
                  <c:v>88.050443315623113</c:v>
                </c:pt>
                <c:pt idx="1815">
                  <c:v>88.053781125939693</c:v>
                </c:pt>
                <c:pt idx="1816">
                  <c:v>88.056936976904936</c:v>
                </c:pt>
                <c:pt idx="1817">
                  <c:v>88.060105470313189</c:v>
                </c:pt>
                <c:pt idx="1818">
                  <c:v>88.063273804020454</c:v>
                </c:pt>
                <c:pt idx="1819">
                  <c:v>88.072610431298898</c:v>
                </c:pt>
                <c:pt idx="1820">
                  <c:v>88.075949327363674</c:v>
                </c:pt>
                <c:pt idx="1821">
                  <c:v>88.079119219852842</c:v>
                </c:pt>
                <c:pt idx="1822">
                  <c:v>88.082337974902231</c:v>
                </c:pt>
                <c:pt idx="1823">
                  <c:v>88.085532772410588</c:v>
                </c:pt>
                <c:pt idx="1824">
                  <c:v>88.095019303835727</c:v>
                </c:pt>
                <c:pt idx="1825">
                  <c:v>88.098360500162499</c:v>
                </c:pt>
                <c:pt idx="1826">
                  <c:v>88.101532591513276</c:v>
                </c:pt>
                <c:pt idx="1827">
                  <c:v>88.104704997846923</c:v>
                </c:pt>
                <c:pt idx="1828">
                  <c:v>88.107853421717365</c:v>
                </c:pt>
                <c:pt idx="1829">
                  <c:v>88.117059451198458</c:v>
                </c:pt>
                <c:pt idx="1830">
                  <c:v>88.120339378617359</c:v>
                </c:pt>
                <c:pt idx="1831">
                  <c:v>88.123465029860938</c:v>
                </c:pt>
                <c:pt idx="1832">
                  <c:v>88.126627441258975</c:v>
                </c:pt>
                <c:pt idx="1833">
                  <c:v>88.12976585753114</c:v>
                </c:pt>
                <c:pt idx="1834">
                  <c:v>88.139014081801321</c:v>
                </c:pt>
                <c:pt idx="1835">
                  <c:v>88.142321662208047</c:v>
                </c:pt>
                <c:pt idx="1836">
                  <c:v>88.145461606124357</c:v>
                </c:pt>
                <c:pt idx="1837">
                  <c:v>88.14837979418796</c:v>
                </c:pt>
                <c:pt idx="1838">
                  <c:v>88.151863395810963</c:v>
                </c:pt>
                <c:pt idx="1839">
                  <c:v>88.162162373030526</c:v>
                </c:pt>
                <c:pt idx="1840">
                  <c:v>88.165788498812262</c:v>
                </c:pt>
                <c:pt idx="1841">
                  <c:v>88.169300605678771</c:v>
                </c:pt>
                <c:pt idx="1842">
                  <c:v>88.172865724507446</c:v>
                </c:pt>
                <c:pt idx="1843">
                  <c:v>88.176457532038583</c:v>
                </c:pt>
                <c:pt idx="1844">
                  <c:v>88.191107478556887</c:v>
                </c:pt>
                <c:pt idx="1845">
                  <c:v>88.194911022463359</c:v>
                </c:pt>
                <c:pt idx="1846">
                  <c:v>88.198478612135276</c:v>
                </c:pt>
                <c:pt idx="1847">
                  <c:v>88.202138795592063</c:v>
                </c:pt>
                <c:pt idx="1848">
                  <c:v>88.212764080081797</c:v>
                </c:pt>
                <c:pt idx="1849">
                  <c:v>88.21649103716949</c:v>
                </c:pt>
                <c:pt idx="1850">
                  <c:v>88.220073894240841</c:v>
                </c:pt>
                <c:pt idx="1851">
                  <c:v>93.774948420665254</c:v>
                </c:pt>
                <c:pt idx="1852">
                  <c:v>93.778540397491213</c:v>
                </c:pt>
                <c:pt idx="1853">
                  <c:v>93.792341401702643</c:v>
                </c:pt>
                <c:pt idx="1854">
                  <c:v>93.79590758094696</c:v>
                </c:pt>
                <c:pt idx="1855">
                  <c:v>93.79937213814253</c:v>
                </c:pt>
                <c:pt idx="1856">
                  <c:v>93.802849979114825</c:v>
                </c:pt>
                <c:pt idx="1857">
                  <c:v>93.813139012468255</c:v>
                </c:pt>
                <c:pt idx="1858">
                  <c:v>93.816660073811661</c:v>
                </c:pt>
                <c:pt idx="1859">
                  <c:v>93.820100718418971</c:v>
                </c:pt>
                <c:pt idx="1860">
                  <c:v>93.823541693025817</c:v>
                </c:pt>
                <c:pt idx="1861">
                  <c:v>93.826983000586125</c:v>
                </c:pt>
                <c:pt idx="1862">
                  <c:v>93.837201647245095</c:v>
                </c:pt>
                <c:pt idx="1863">
                  <c:v>93.84084375223766</c:v>
                </c:pt>
                <c:pt idx="1864">
                  <c:v>93.844351544583162</c:v>
                </c:pt>
                <c:pt idx="1865">
                  <c:v>93.847924512329243</c:v>
                </c:pt>
                <c:pt idx="1866">
                  <c:v>93.851458930144275</c:v>
                </c:pt>
                <c:pt idx="1867">
                  <c:v>93.862071374022435</c:v>
                </c:pt>
                <c:pt idx="1868">
                  <c:v>93.86578195306376</c:v>
                </c:pt>
                <c:pt idx="1869">
                  <c:v>93.869681361403607</c:v>
                </c:pt>
                <c:pt idx="1870">
                  <c:v>93.87329574874029</c:v>
                </c:pt>
                <c:pt idx="1871">
                  <c:v>93.876819670183735</c:v>
                </c:pt>
                <c:pt idx="1872">
                  <c:v>93.887013780941103</c:v>
                </c:pt>
                <c:pt idx="1873">
                  <c:v>93.890502454019867</c:v>
                </c:pt>
                <c:pt idx="1874">
                  <c:v>93.893989113682323</c:v>
                </c:pt>
                <c:pt idx="1875">
                  <c:v>93.897839610086493</c:v>
                </c:pt>
                <c:pt idx="1876">
                  <c:v>93.900789389260638</c:v>
                </c:pt>
                <c:pt idx="1877">
                  <c:v>93.914533034038001</c:v>
                </c:pt>
                <c:pt idx="1878">
                  <c:v>93.919170574223216</c:v>
                </c:pt>
                <c:pt idx="1879">
                  <c:v>93.918348434899741</c:v>
                </c:pt>
                <c:pt idx="1880">
                  <c:v>93.928405845535025</c:v>
                </c:pt>
                <c:pt idx="1881">
                  <c:v>93.947445991290479</c:v>
                </c:pt>
                <c:pt idx="1882">
                  <c:v>93.952113085438782</c:v>
                </c:pt>
                <c:pt idx="1883">
                  <c:v>73.393753537193021</c:v>
                </c:pt>
                <c:pt idx="1884">
                  <c:v>73.398261059451926</c:v>
                </c:pt>
                <c:pt idx="1885">
                  <c:v>73.416473968681544</c:v>
                </c:pt>
                <c:pt idx="1886">
                  <c:v>73.421111606250037</c:v>
                </c:pt>
                <c:pt idx="1887">
                  <c:v>73.42575213583126</c:v>
                </c:pt>
                <c:pt idx="1888">
                  <c:v>73.430344397772146</c:v>
                </c:pt>
                <c:pt idx="1889">
                  <c:v>73.434888374387469</c:v>
                </c:pt>
                <c:pt idx="1890">
                  <c:v>73.448323423596236</c:v>
                </c:pt>
                <c:pt idx="1891">
                  <c:v>73.452823275378464</c:v>
                </c:pt>
                <c:pt idx="1892">
                  <c:v>73.457272079923357</c:v>
                </c:pt>
                <c:pt idx="1893">
                  <c:v>73.461721360492163</c:v>
                </c:pt>
                <c:pt idx="1894">
                  <c:v>73.466154843111724</c:v>
                </c:pt>
                <c:pt idx="1895">
                  <c:v>73.479405309396455</c:v>
                </c:pt>
                <c:pt idx="1896">
                  <c:v>73.483908509824175</c:v>
                </c:pt>
                <c:pt idx="1897">
                  <c:v>73.488393186534722</c:v>
                </c:pt>
                <c:pt idx="1898">
                  <c:v>73.492992306336689</c:v>
                </c:pt>
                <c:pt idx="1899">
                  <c:v>73.497526799944595</c:v>
                </c:pt>
                <c:pt idx="1900">
                  <c:v>73.510884609453171</c:v>
                </c:pt>
                <c:pt idx="1901">
                  <c:v>73.51540763781405</c:v>
                </c:pt>
                <c:pt idx="1902">
                  <c:v>73.519927900890636</c:v>
                </c:pt>
                <c:pt idx="1903">
                  <c:v>73.524448726517463</c:v>
                </c:pt>
                <c:pt idx="1904">
                  <c:v>73.528905341848116</c:v>
                </c:pt>
                <c:pt idx="1905">
                  <c:v>73.547285961246956</c:v>
                </c:pt>
                <c:pt idx="1906">
                  <c:v>73.552065641099745</c:v>
                </c:pt>
                <c:pt idx="1907">
                  <c:v>73.556923262624906</c:v>
                </c:pt>
                <c:pt idx="1908">
                  <c:v>73.561447692337936</c:v>
                </c:pt>
                <c:pt idx="1909">
                  <c:v>73.574825667068865</c:v>
                </c:pt>
                <c:pt idx="1910">
                  <c:v>73.57946666702702</c:v>
                </c:pt>
                <c:pt idx="1911">
                  <c:v>73.583960833127577</c:v>
                </c:pt>
                <c:pt idx="1912">
                  <c:v>73.588455482334112</c:v>
                </c:pt>
                <c:pt idx="1913">
                  <c:v>73.592983291897767</c:v>
                </c:pt>
                <c:pt idx="1914">
                  <c:v>73.606419873780979</c:v>
                </c:pt>
                <c:pt idx="1915">
                  <c:v>73.611097939620024</c:v>
                </c:pt>
                <c:pt idx="1916">
                  <c:v>73.615595479584002</c:v>
                </c:pt>
                <c:pt idx="1917">
                  <c:v>73.620109849225884</c:v>
                </c:pt>
                <c:pt idx="1918">
                  <c:v>73.625524117249384</c:v>
                </c:pt>
                <c:pt idx="1919">
                  <c:v>73.641595985767566</c:v>
                </c:pt>
                <c:pt idx="1920">
                  <c:v>73.647219436616226</c:v>
                </c:pt>
                <c:pt idx="1921">
                  <c:v>73.652604282398386</c:v>
                </c:pt>
                <c:pt idx="1922">
                  <c:v>73.657957056017111</c:v>
                </c:pt>
                <c:pt idx="1923">
                  <c:v>73.663310474498218</c:v>
                </c:pt>
                <c:pt idx="1924">
                  <c:v>73.679444672749227</c:v>
                </c:pt>
                <c:pt idx="1925">
                  <c:v>73.685224322973497</c:v>
                </c:pt>
                <c:pt idx="1926">
                  <c:v>73.690679265039876</c:v>
                </c:pt>
                <c:pt idx="1927">
                  <c:v>73.696184005005421</c:v>
                </c:pt>
                <c:pt idx="1928">
                  <c:v>73.701591157644984</c:v>
                </c:pt>
                <c:pt idx="1929">
                  <c:v>73.717593183905336</c:v>
                </c:pt>
                <c:pt idx="1930">
                  <c:v>73.723125160116879</c:v>
                </c:pt>
                <c:pt idx="1931">
                  <c:v>73.7284700429407</c:v>
                </c:pt>
                <c:pt idx="1932">
                  <c:v>73.733815568388621</c:v>
                </c:pt>
                <c:pt idx="1933">
                  <c:v>73.739178129427273</c:v>
                </c:pt>
                <c:pt idx="1934">
                  <c:v>73.755047549916625</c:v>
                </c:pt>
                <c:pt idx="1935">
                  <c:v>73.760584171440229</c:v>
                </c:pt>
                <c:pt idx="1936">
                  <c:v>73.765933566442726</c:v>
                </c:pt>
                <c:pt idx="1937">
                  <c:v>73.771199040951004</c:v>
                </c:pt>
                <c:pt idx="1938">
                  <c:v>73.776508742816176</c:v>
                </c:pt>
                <c:pt idx="1939">
                  <c:v>77.473453456567157</c:v>
                </c:pt>
                <c:pt idx="1940">
                  <c:v>77.47785816152593</c:v>
                </c:pt>
                <c:pt idx="1941">
                  <c:v>77.4984042125662</c:v>
                </c:pt>
                <c:pt idx="1942">
                  <c:v>77.502764273462915</c:v>
                </c:pt>
                <c:pt idx="1943">
                  <c:v>77.506859905104236</c:v>
                </c:pt>
                <c:pt idx="1944">
                  <c:v>77.510969023316591</c:v>
                </c:pt>
                <c:pt idx="1945">
                  <c:v>77.515143526184218</c:v>
                </c:pt>
                <c:pt idx="1946">
                  <c:v>77.527316045074457</c:v>
                </c:pt>
                <c:pt idx="1947">
                  <c:v>77.53153370469569</c:v>
                </c:pt>
                <c:pt idx="1948">
                  <c:v>77.53558096926686</c:v>
                </c:pt>
                <c:pt idx="1949">
                  <c:v>77.539524858675463</c:v>
                </c:pt>
                <c:pt idx="1950">
                  <c:v>63.801441155494928</c:v>
                </c:pt>
                <c:pt idx="1951">
                  <c:v>63.813276350389629</c:v>
                </c:pt>
                <c:pt idx="1952">
                  <c:v>63.817497570042406</c:v>
                </c:pt>
                <c:pt idx="1953">
                  <c:v>63.821613233253046</c:v>
                </c:pt>
                <c:pt idx="1954">
                  <c:v>63.825703415615145</c:v>
                </c:pt>
                <c:pt idx="1955">
                  <c:v>63.829781110202951</c:v>
                </c:pt>
                <c:pt idx="1956">
                  <c:v>63.841858526564621</c:v>
                </c:pt>
                <c:pt idx="1957">
                  <c:v>63.846056734060106</c:v>
                </c:pt>
                <c:pt idx="1958">
                  <c:v>63.850136939346214</c:v>
                </c:pt>
                <c:pt idx="1959">
                  <c:v>63.854243647839724</c:v>
                </c:pt>
                <c:pt idx="1960">
                  <c:v>63.853422416214286</c:v>
                </c:pt>
                <c:pt idx="1961">
                  <c:v>63.870334655729579</c:v>
                </c:pt>
                <c:pt idx="1962">
                  <c:v>63.874563115770478</c:v>
                </c:pt>
                <c:pt idx="1963">
                  <c:v>63.878750914416614</c:v>
                </c:pt>
                <c:pt idx="1964">
                  <c:v>63.883043333095365</c:v>
                </c:pt>
                <c:pt idx="1965">
                  <c:v>63.887297259358689</c:v>
                </c:pt>
                <c:pt idx="1966">
                  <c:v>63.900363817504882</c:v>
                </c:pt>
                <c:pt idx="1967">
                  <c:v>63.904729425529418</c:v>
                </c:pt>
                <c:pt idx="1968">
                  <c:v>63.90902515123431</c:v>
                </c:pt>
                <c:pt idx="1969">
                  <c:v>63.913269336963793</c:v>
                </c:pt>
                <c:pt idx="1970">
                  <c:v>63.917435915945035</c:v>
                </c:pt>
                <c:pt idx="1971">
                  <c:v>63.929661514196589</c:v>
                </c:pt>
                <c:pt idx="1972">
                  <c:v>63.933844065364845</c:v>
                </c:pt>
                <c:pt idx="1973">
                  <c:v>63.938026247539057</c:v>
                </c:pt>
                <c:pt idx="1974">
                  <c:v>63.94223501601104</c:v>
                </c:pt>
                <c:pt idx="1975">
                  <c:v>63.946457343951558</c:v>
                </c:pt>
                <c:pt idx="1976">
                  <c:v>63.959081444945298</c:v>
                </c:pt>
                <c:pt idx="1977">
                  <c:v>63.96344131015028</c:v>
                </c:pt>
                <c:pt idx="1978">
                  <c:v>63.967679342288072</c:v>
                </c:pt>
                <c:pt idx="1979">
                  <c:v>63.971852705736197</c:v>
                </c:pt>
                <c:pt idx="1980">
                  <c:v>63.976039631204074</c:v>
                </c:pt>
                <c:pt idx="1981">
                  <c:v>63.988364357526052</c:v>
                </c:pt>
                <c:pt idx="1982">
                  <c:v>63.992580973085012</c:v>
                </c:pt>
                <c:pt idx="1983">
                  <c:v>63.996600851954774</c:v>
                </c:pt>
                <c:pt idx="1984">
                  <c:v>64.000660370035348</c:v>
                </c:pt>
                <c:pt idx="1985">
                  <c:v>64.004772592776376</c:v>
                </c:pt>
                <c:pt idx="1986">
                  <c:v>64.017224472407122</c:v>
                </c:pt>
                <c:pt idx="1987">
                  <c:v>64.021605244100002</c:v>
                </c:pt>
                <c:pt idx="1988">
                  <c:v>64.026020397400913</c:v>
                </c:pt>
                <c:pt idx="1989">
                  <c:v>64.030253276863391</c:v>
                </c:pt>
                <c:pt idx="1990">
                  <c:v>60.03908502423031</c:v>
                </c:pt>
                <c:pt idx="1991">
                  <c:v>60.046044398651809</c:v>
                </c:pt>
                <c:pt idx="1992">
                  <c:v>60.048175170682917</c:v>
                </c:pt>
                <c:pt idx="1993">
                  <c:v>60.050175548812703</c:v>
                </c:pt>
                <c:pt idx="1994">
                  <c:v>60.052163795871181</c:v>
                </c:pt>
                <c:pt idx="1995">
                  <c:v>60.054139911168733</c:v>
                </c:pt>
                <c:pt idx="1996">
                  <c:v>60.060242332132127</c:v>
                </c:pt>
                <c:pt idx="1997">
                  <c:v>60.062363964705945</c:v>
                </c:pt>
                <c:pt idx="1998">
                  <c:v>60.064443741462689</c:v>
                </c:pt>
                <c:pt idx="1999">
                  <c:v>60.066524037321024</c:v>
                </c:pt>
                <c:pt idx="2000">
                  <c:v>60.068516343638379</c:v>
                </c:pt>
                <c:pt idx="2001">
                  <c:v>60.074289393903172</c:v>
                </c:pt>
                <c:pt idx="2002">
                  <c:v>60.076325096719863</c:v>
                </c:pt>
                <c:pt idx="2003">
                  <c:v>60.078307245463513</c:v>
                </c:pt>
                <c:pt idx="2004">
                  <c:v>60.080302536941318</c:v>
                </c:pt>
                <c:pt idx="2005">
                  <c:v>60.082298393913035</c:v>
                </c:pt>
                <c:pt idx="2006">
                  <c:v>60.088422164287337</c:v>
                </c:pt>
                <c:pt idx="2007">
                  <c:v>60.090524965288125</c:v>
                </c:pt>
                <c:pt idx="2008">
                  <c:v>60.092548503972779</c:v>
                </c:pt>
                <c:pt idx="2009">
                  <c:v>60.094572547814998</c:v>
                </c:pt>
                <c:pt idx="2010">
                  <c:v>60.096787045507902</c:v>
                </c:pt>
                <c:pt idx="2011">
                  <c:v>60.104587031346469</c:v>
                </c:pt>
                <c:pt idx="2012">
                  <c:v>60.107244550573022</c:v>
                </c:pt>
                <c:pt idx="2013">
                  <c:v>60.109833947447513</c:v>
                </c:pt>
                <c:pt idx="2014">
                  <c:v>60.112423383366718</c:v>
                </c:pt>
                <c:pt idx="2015">
                  <c:v>60.115037277176683</c:v>
                </c:pt>
                <c:pt idx="2016">
                  <c:v>60.122810548648367</c:v>
                </c:pt>
                <c:pt idx="2017">
                  <c:v>60.125548067935966</c:v>
                </c:pt>
                <c:pt idx="2018">
                  <c:v>60.128177846984819</c:v>
                </c:pt>
                <c:pt idx="2019">
                  <c:v>60.130808262718638</c:v>
                </c:pt>
                <c:pt idx="2020">
                  <c:v>60.133439318486936</c:v>
                </c:pt>
                <c:pt idx="2021">
                  <c:v>60.14122593629768</c:v>
                </c:pt>
                <c:pt idx="2022">
                  <c:v>60.143968025809421</c:v>
                </c:pt>
                <c:pt idx="2023">
                  <c:v>60.146602282171422</c:v>
                </c:pt>
                <c:pt idx="2024">
                  <c:v>60.149237181837158</c:v>
                </c:pt>
                <c:pt idx="2025">
                  <c:v>60.151872720321151</c:v>
                </c:pt>
                <c:pt idx="2026">
                  <c:v>60.159672693897335</c:v>
                </c:pt>
                <c:pt idx="2027">
                  <c:v>60.162419357084175</c:v>
                </c:pt>
                <c:pt idx="2028">
                  <c:v>60.165058100512638</c:v>
                </c:pt>
                <c:pt idx="2029">
                  <c:v>60.167710200988509</c:v>
                </c:pt>
                <c:pt idx="2030">
                  <c:v>60.170388380316012</c:v>
                </c:pt>
                <c:pt idx="2031">
                  <c:v>60.178618689140293</c:v>
                </c:pt>
                <c:pt idx="2032">
                  <c:v>60.181473825826913</c:v>
                </c:pt>
                <c:pt idx="2033">
                  <c:v>60.184180752917293</c:v>
                </c:pt>
                <c:pt idx="2034">
                  <c:v>60.186862881867818</c:v>
                </c:pt>
                <c:pt idx="2035">
                  <c:v>60.189545663056641</c:v>
                </c:pt>
                <c:pt idx="2036">
                  <c:v>60.197486443625628</c:v>
                </c:pt>
                <c:pt idx="2037">
                  <c:v>60.200294327619105</c:v>
                </c:pt>
                <c:pt idx="2038">
                  <c:v>60.203005837829558</c:v>
                </c:pt>
                <c:pt idx="2039">
                  <c:v>60.205705267524969</c:v>
                </c:pt>
                <c:pt idx="2040">
                  <c:v>62.122827507393097</c:v>
                </c:pt>
                <c:pt idx="2041">
                  <c:v>62.128244478934924</c:v>
                </c:pt>
                <c:pt idx="2042">
                  <c:v>62.130132736664315</c:v>
                </c:pt>
                <c:pt idx="2043">
                  <c:v>62.13196938912553</c:v>
                </c:pt>
                <c:pt idx="2044">
                  <c:v>62.133783974214573</c:v>
                </c:pt>
                <c:pt idx="2045">
                  <c:v>62.135587815253558</c:v>
                </c:pt>
                <c:pt idx="2046">
                  <c:v>62.140983035391073</c:v>
                </c:pt>
                <c:pt idx="2047">
                  <c:v>62.142841042948774</c:v>
                </c:pt>
                <c:pt idx="2048">
                  <c:v>62.144647755123373</c:v>
                </c:pt>
                <c:pt idx="2049">
                  <c:v>62.146489035958972</c:v>
                </c:pt>
                <c:pt idx="2050">
                  <c:v>62.148308228656838</c:v>
                </c:pt>
                <c:pt idx="2051">
                  <c:v>62.153715513526549</c:v>
                </c:pt>
                <c:pt idx="2052">
                  <c:v>62.15557759456393</c:v>
                </c:pt>
                <c:pt idx="2053">
                  <c:v>62.157411012355034</c:v>
                </c:pt>
                <c:pt idx="2054">
                  <c:v>62.159279033510416</c:v>
                </c:pt>
                <c:pt idx="2055">
                  <c:v>62.161136301213325</c:v>
                </c:pt>
                <c:pt idx="2056">
                  <c:v>62.166691328601374</c:v>
                </c:pt>
                <c:pt idx="2057">
                  <c:v>62.168559944228164</c:v>
                </c:pt>
                <c:pt idx="2058">
                  <c:v>62.170431932646544</c:v>
                </c:pt>
                <c:pt idx="2059">
                  <c:v>62.172336440131225</c:v>
                </c:pt>
                <c:pt idx="2060">
                  <c:v>62.174252921642662</c:v>
                </c:pt>
                <c:pt idx="2061">
                  <c:v>62.179936104450427</c:v>
                </c:pt>
                <c:pt idx="2062">
                  <c:v>62.18198231787666</c:v>
                </c:pt>
                <c:pt idx="2063">
                  <c:v>62.183878978646476</c:v>
                </c:pt>
                <c:pt idx="2064">
                  <c:v>62.185787620922774</c:v>
                </c:pt>
                <c:pt idx="2065">
                  <c:v>62.193486880473181</c:v>
                </c:pt>
                <c:pt idx="2066">
                  <c:v>62.195606790154592</c:v>
                </c:pt>
                <c:pt idx="2067">
                  <c:v>62.197473393238248</c:v>
                </c:pt>
                <c:pt idx="2068">
                  <c:v>62.199329177015592</c:v>
                </c:pt>
                <c:pt idx="2069">
                  <c:v>62.201162697864966</c:v>
                </c:pt>
                <c:pt idx="2070">
                  <c:v>62.206494459249093</c:v>
                </c:pt>
                <c:pt idx="2071">
                  <c:v>62.208466902415459</c:v>
                </c:pt>
                <c:pt idx="2072">
                  <c:v>62.210303273477884</c:v>
                </c:pt>
                <c:pt idx="2073">
                  <c:v>62.212140218554644</c:v>
                </c:pt>
                <c:pt idx="2074">
                  <c:v>62.214137548842295</c:v>
                </c:pt>
                <c:pt idx="2075">
                  <c:v>62.221686494092801</c:v>
                </c:pt>
                <c:pt idx="2076">
                  <c:v>62.224297455387067</c:v>
                </c:pt>
                <c:pt idx="2077">
                  <c:v>62.226743591534152</c:v>
                </c:pt>
                <c:pt idx="2078">
                  <c:v>62.229179026827765</c:v>
                </c:pt>
                <c:pt idx="2079">
                  <c:v>62.229491673317305</c:v>
                </c:pt>
                <c:pt idx="2080">
                  <c:v>62.236919683055717</c:v>
                </c:pt>
                <c:pt idx="2081">
                  <c:v>58.257319620438331</c:v>
                </c:pt>
                <c:pt idx="2082">
                  <c:v>58.259697906081264</c:v>
                </c:pt>
                <c:pt idx="2083">
                  <c:v>62.245243858475561</c:v>
                </c:pt>
                <c:pt idx="2084">
                  <c:v>62.248140494480118</c:v>
                </c:pt>
                <c:pt idx="2085">
                  <c:v>62.256690945019379</c:v>
                </c:pt>
                <c:pt idx="2086">
                  <c:v>62.259695706965367</c:v>
                </c:pt>
                <c:pt idx="2087">
                  <c:v>62.262620497176037</c:v>
                </c:pt>
                <c:pt idx="2088">
                  <c:v>62.265521643005997</c:v>
                </c:pt>
                <c:pt idx="2089">
                  <c:v>62.268411634948727</c:v>
                </c:pt>
                <c:pt idx="2090">
                  <c:v>62.276977740943721</c:v>
                </c:pt>
                <c:pt idx="2091">
                  <c:v>62.280012278605881</c:v>
                </c:pt>
                <c:pt idx="2092">
                  <c:v>62.282917938702241</c:v>
                </c:pt>
                <c:pt idx="2093">
                  <c:v>62.285812432610399</c:v>
                </c:pt>
                <c:pt idx="2094">
                  <c:v>62.288719600140361</c:v>
                </c:pt>
                <c:pt idx="2095">
                  <c:v>62.297301374991108</c:v>
                </c:pt>
                <c:pt idx="2096">
                  <c:v>62.300426851298305</c:v>
                </c:pt>
                <c:pt idx="2097">
                  <c:v>62.306154005110272</c:v>
                </c:pt>
                <c:pt idx="2098">
                  <c:v>62.309137475447571</c:v>
                </c:pt>
                <c:pt idx="2099">
                  <c:v>62.317805945884608</c:v>
                </c:pt>
                <c:pt idx="2100">
                  <c:v>62.320839057000889</c:v>
                </c:pt>
                <c:pt idx="2101">
                  <c:v>62.323874642452779</c:v>
                </c:pt>
                <c:pt idx="2102">
                  <c:v>62.326899075616268</c:v>
                </c:pt>
                <c:pt idx="2103">
                  <c:v>62.329769076771903</c:v>
                </c:pt>
                <c:pt idx="2104">
                  <c:v>62.338346833743188</c:v>
                </c:pt>
                <c:pt idx="2105">
                  <c:v>62.341409840166783</c:v>
                </c:pt>
                <c:pt idx="2106">
                  <c:v>62.344331363002702</c:v>
                </c:pt>
                <c:pt idx="2107">
                  <c:v>62.347241691805699</c:v>
                </c:pt>
                <c:pt idx="2108">
                  <c:v>62.364349662040183</c:v>
                </c:pt>
                <c:pt idx="2109">
                  <c:v>62.368085928341166</c:v>
                </c:pt>
                <c:pt idx="2110">
                  <c:v>62.371528258258657</c:v>
                </c:pt>
                <c:pt idx="2111">
                  <c:v>63.247083689455486</c:v>
                </c:pt>
                <c:pt idx="2112">
                  <c:v>63.256051118523338</c:v>
                </c:pt>
                <c:pt idx="2113">
                  <c:v>63.259133233032927</c:v>
                </c:pt>
                <c:pt idx="2114">
                  <c:v>63.26216849546735</c:v>
                </c:pt>
                <c:pt idx="2115">
                  <c:v>63.265238544847527</c:v>
                </c:pt>
                <c:pt idx="2116">
                  <c:v>63.268275392428698</c:v>
                </c:pt>
                <c:pt idx="2117">
                  <c:v>63.277329030658372</c:v>
                </c:pt>
                <c:pt idx="2118">
                  <c:v>63.280428947119916</c:v>
                </c:pt>
                <c:pt idx="2119">
                  <c:v>63.283458815959271</c:v>
                </c:pt>
                <c:pt idx="2120">
                  <c:v>63.286489560724334</c:v>
                </c:pt>
                <c:pt idx="2121">
                  <c:v>63.289532546148351</c:v>
                </c:pt>
                <c:pt idx="2122">
                  <c:v>63.301663898620028</c:v>
                </c:pt>
                <c:pt idx="2123">
                  <c:v>63.304823832279801</c:v>
                </c:pt>
                <c:pt idx="2124">
                  <c:v>63.308076985983575</c:v>
                </c:pt>
                <c:pt idx="2125">
                  <c:v>63.311718150266351</c:v>
                </c:pt>
                <c:pt idx="2126">
                  <c:v>63.322681381463177</c:v>
                </c:pt>
                <c:pt idx="2127">
                  <c:v>63.326403878788575</c:v>
                </c:pt>
                <c:pt idx="2128">
                  <c:v>63.330061755891457</c:v>
                </c:pt>
                <c:pt idx="2129">
                  <c:v>63.333709301653499</c:v>
                </c:pt>
                <c:pt idx="2130">
                  <c:v>63.337346475688136</c:v>
                </c:pt>
                <c:pt idx="2131">
                  <c:v>63.348093580932328</c:v>
                </c:pt>
                <c:pt idx="2132">
                  <c:v>63.351800335614861</c:v>
                </c:pt>
                <c:pt idx="2133">
                  <c:v>63.355454184413396</c:v>
                </c:pt>
                <c:pt idx="2134">
                  <c:v>63.35909765834672</c:v>
                </c:pt>
                <c:pt idx="2135">
                  <c:v>63.362730805527704</c:v>
                </c:pt>
                <c:pt idx="2136">
                  <c:v>63.373465684416431</c:v>
                </c:pt>
                <c:pt idx="2137">
                  <c:v>63.377156863437193</c:v>
                </c:pt>
                <c:pt idx="2138">
                  <c:v>63.380806830769856</c:v>
                </c:pt>
                <c:pt idx="2139">
                  <c:v>63.384446175140276</c:v>
                </c:pt>
                <c:pt idx="2140">
                  <c:v>63.388075382609109</c:v>
                </c:pt>
                <c:pt idx="2141">
                  <c:v>63.398900164722193</c:v>
                </c:pt>
                <c:pt idx="2142">
                  <c:v>63.402598785878425</c:v>
                </c:pt>
                <c:pt idx="2143">
                  <c:v>63.406221947343887</c:v>
                </c:pt>
                <c:pt idx="2144">
                  <c:v>63.409845916194875</c:v>
                </c:pt>
                <c:pt idx="2145">
                  <c:v>63.413493641301208</c:v>
                </c:pt>
                <c:pt idx="2146">
                  <c:v>63.424546263030443</c:v>
                </c:pt>
                <c:pt idx="2147">
                  <c:v>63.428298318673072</c:v>
                </c:pt>
                <c:pt idx="2148">
                  <c:v>63.431940294381697</c:v>
                </c:pt>
                <c:pt idx="2149">
                  <c:v>63.435594567126671</c:v>
                </c:pt>
                <c:pt idx="2150">
                  <c:v>63.439105241877215</c:v>
                </c:pt>
                <c:pt idx="2151">
                  <c:v>63.449946172730222</c:v>
                </c:pt>
                <c:pt idx="2152">
                  <c:v>63.453476505771569</c:v>
                </c:pt>
                <c:pt idx="2153">
                  <c:v>63.457220325869322</c:v>
                </c:pt>
                <c:pt idx="2154">
                  <c:v>63.461004946917967</c:v>
                </c:pt>
                <c:pt idx="2155">
                  <c:v>63.464767524314183</c:v>
                </c:pt>
                <c:pt idx="2156">
                  <c:v>63.475745039178037</c:v>
                </c:pt>
                <c:pt idx="2157">
                  <c:v>63.479732462015214</c:v>
                </c:pt>
                <c:pt idx="2158">
                  <c:v>63.483546813683759</c:v>
                </c:pt>
                <c:pt idx="2159">
                  <c:v>63.487338777939385</c:v>
                </c:pt>
                <c:pt idx="2160">
                  <c:v>63.491155118776533</c:v>
                </c:pt>
                <c:pt idx="2161">
                  <c:v>63.506054732590734</c:v>
                </c:pt>
                <c:pt idx="2162">
                  <c:v>63.5102100869818</c:v>
                </c:pt>
                <c:pt idx="2163">
                  <c:v>63.514032960496372</c:v>
                </c:pt>
                <c:pt idx="2164">
                  <c:v>63.518238755399679</c:v>
                </c:pt>
                <c:pt idx="2165">
                  <c:v>63.531045359228202</c:v>
                </c:pt>
                <c:pt idx="2166">
                  <c:v>63.535685644261783</c:v>
                </c:pt>
                <c:pt idx="2167">
                  <c:v>63.540048437269789</c:v>
                </c:pt>
                <c:pt idx="2168">
                  <c:v>63.54438921673141</c:v>
                </c:pt>
                <c:pt idx="2169">
                  <c:v>63.548673697383165</c:v>
                </c:pt>
                <c:pt idx="2170">
                  <c:v>63.561266036472297</c:v>
                </c:pt>
                <c:pt idx="2171">
                  <c:v>63.565843420523883</c:v>
                </c:pt>
                <c:pt idx="2172">
                  <c:v>63.570137904308602</c:v>
                </c:pt>
                <c:pt idx="2173">
                  <c:v>63.574433514285609</c:v>
                </c:pt>
                <c:pt idx="2174">
                  <c:v>63.578742341004059</c:v>
                </c:pt>
                <c:pt idx="2175">
                  <c:v>63.59140274951438</c:v>
                </c:pt>
                <c:pt idx="2176">
                  <c:v>63.59599721742908</c:v>
                </c:pt>
                <c:pt idx="2177">
                  <c:v>63.600335611116776</c:v>
                </c:pt>
                <c:pt idx="2178">
                  <c:v>63.604709475563006</c:v>
                </c:pt>
                <c:pt idx="2179">
                  <c:v>63.60907324150071</c:v>
                </c:pt>
                <c:pt idx="2180">
                  <c:v>63.621862967201317</c:v>
                </c:pt>
                <c:pt idx="2181">
                  <c:v>63.626478921720079</c:v>
                </c:pt>
                <c:pt idx="2182">
                  <c:v>63.630825845140372</c:v>
                </c:pt>
                <c:pt idx="2183">
                  <c:v>63.635185553354503</c:v>
                </c:pt>
                <c:pt idx="2184">
                  <c:v>63.639546996472788</c:v>
                </c:pt>
                <c:pt idx="2185">
                  <c:v>63.652465986243968</c:v>
                </c:pt>
                <c:pt idx="2186">
                  <c:v>63.657139138228715</c:v>
                </c:pt>
                <c:pt idx="2187">
                  <c:v>63.661622656278738</c:v>
                </c:pt>
                <c:pt idx="2188">
                  <c:v>63.666211852675438</c:v>
                </c:pt>
                <c:pt idx="2189">
                  <c:v>63.968338857637555</c:v>
                </c:pt>
                <c:pt idx="2190">
                  <c:v>63.981291125548402</c:v>
                </c:pt>
                <c:pt idx="2191">
                  <c:v>63.984899748088765</c:v>
                </c:pt>
                <c:pt idx="2192">
                  <c:v>63.988258043695502</c:v>
                </c:pt>
                <c:pt idx="2193">
                  <c:v>63.991525392230855</c:v>
                </c:pt>
                <c:pt idx="2194">
                  <c:v>64.00080460673513</c:v>
                </c:pt>
                <c:pt idx="2195">
                  <c:v>64.004307582135141</c:v>
                </c:pt>
                <c:pt idx="2196">
                  <c:v>64.007620892795302</c:v>
                </c:pt>
                <c:pt idx="2197">
                  <c:v>64.011120037489988</c:v>
                </c:pt>
                <c:pt idx="2198">
                  <c:v>64.014460332507781</c:v>
                </c:pt>
                <c:pt idx="2199">
                  <c:v>64.025185925045577</c:v>
                </c:pt>
                <c:pt idx="2200">
                  <c:v>64.028867054921122</c:v>
                </c:pt>
                <c:pt idx="2201">
                  <c:v>64.032541868960408</c:v>
                </c:pt>
                <c:pt idx="2202">
                  <c:v>64.036429452539181</c:v>
                </c:pt>
                <c:pt idx="2203">
                  <c:v>64.040232116918745</c:v>
                </c:pt>
                <c:pt idx="2204">
                  <c:v>64.050866600915597</c:v>
                </c:pt>
                <c:pt idx="2205">
                  <c:v>64.054919700425828</c:v>
                </c:pt>
                <c:pt idx="2206">
                  <c:v>64.058672225904218</c:v>
                </c:pt>
                <c:pt idx="2207">
                  <c:v>64.076665003726731</c:v>
                </c:pt>
                <c:pt idx="2208">
                  <c:v>64.081030843750156</c:v>
                </c:pt>
                <c:pt idx="2209">
                  <c:v>64.084606116360959</c:v>
                </c:pt>
                <c:pt idx="2210">
                  <c:v>64.088275643698694</c:v>
                </c:pt>
                <c:pt idx="2211">
                  <c:v>64.091967670596631</c:v>
                </c:pt>
                <c:pt idx="2212">
                  <c:v>64.102934706833608</c:v>
                </c:pt>
                <c:pt idx="2213">
                  <c:v>64.107170369901326</c:v>
                </c:pt>
                <c:pt idx="2214">
                  <c:v>64.111075289957839</c:v>
                </c:pt>
                <c:pt idx="2215">
                  <c:v>64.114774529185496</c:v>
                </c:pt>
                <c:pt idx="2216">
                  <c:v>64.11843346702841</c:v>
                </c:pt>
              </c:numCache>
            </c:numRef>
          </c:val>
          <c:smooth val="0"/>
        </c:ser>
        <c:ser>
          <c:idx val="4"/>
          <c:order val="4"/>
          <c:tx>
            <c:strRef>
              <c:f>Indices!$F$1</c:f>
              <c:strCache>
                <c:ptCount val="1"/>
                <c:pt idx="0">
                  <c:v>Infraestructura</c:v>
                </c:pt>
              </c:strCache>
            </c:strRef>
          </c:tx>
          <c:spPr>
            <a:ln w="31750" cap="rnd">
              <a:solidFill>
                <a:srgbClr val="C00000"/>
              </a:solidFill>
              <a:round/>
            </a:ln>
            <a:effectLst/>
          </c:spPr>
          <c:marker>
            <c:symbol val="none"/>
          </c:marker>
          <c:cat>
            <c:numRef>
              <c:f>Indices!$A$2:$A$2218</c:f>
              <c:numCache>
                <c:formatCode>m/d/yyyy</c:formatCode>
                <c:ptCount val="2217"/>
                <c:pt idx="0">
                  <c:v>39633</c:v>
                </c:pt>
                <c:pt idx="1">
                  <c:v>39636</c:v>
                </c:pt>
                <c:pt idx="2">
                  <c:v>39637</c:v>
                </c:pt>
                <c:pt idx="3">
                  <c:v>39638</c:v>
                </c:pt>
                <c:pt idx="4">
                  <c:v>39639</c:v>
                </c:pt>
                <c:pt idx="5">
                  <c:v>39640</c:v>
                </c:pt>
                <c:pt idx="6">
                  <c:v>39643</c:v>
                </c:pt>
                <c:pt idx="7">
                  <c:v>39644</c:v>
                </c:pt>
                <c:pt idx="8">
                  <c:v>39645</c:v>
                </c:pt>
                <c:pt idx="9">
                  <c:v>39646</c:v>
                </c:pt>
                <c:pt idx="10">
                  <c:v>39647</c:v>
                </c:pt>
                <c:pt idx="11">
                  <c:v>39650</c:v>
                </c:pt>
                <c:pt idx="12">
                  <c:v>39651</c:v>
                </c:pt>
                <c:pt idx="13">
                  <c:v>39652</c:v>
                </c:pt>
                <c:pt idx="14">
                  <c:v>39653</c:v>
                </c:pt>
                <c:pt idx="15">
                  <c:v>39654</c:v>
                </c:pt>
                <c:pt idx="16">
                  <c:v>39657</c:v>
                </c:pt>
                <c:pt idx="17">
                  <c:v>39658</c:v>
                </c:pt>
                <c:pt idx="18">
                  <c:v>39659</c:v>
                </c:pt>
                <c:pt idx="19">
                  <c:v>39660</c:v>
                </c:pt>
                <c:pt idx="20">
                  <c:v>39661</c:v>
                </c:pt>
                <c:pt idx="21">
                  <c:v>39664</c:v>
                </c:pt>
                <c:pt idx="22">
                  <c:v>39665</c:v>
                </c:pt>
                <c:pt idx="23">
                  <c:v>39666</c:v>
                </c:pt>
                <c:pt idx="24">
                  <c:v>39667</c:v>
                </c:pt>
                <c:pt idx="25">
                  <c:v>39668</c:v>
                </c:pt>
                <c:pt idx="26">
                  <c:v>39671</c:v>
                </c:pt>
                <c:pt idx="27">
                  <c:v>39672</c:v>
                </c:pt>
                <c:pt idx="28">
                  <c:v>39673</c:v>
                </c:pt>
                <c:pt idx="29">
                  <c:v>39674</c:v>
                </c:pt>
                <c:pt idx="30">
                  <c:v>39675</c:v>
                </c:pt>
                <c:pt idx="31">
                  <c:v>39678</c:v>
                </c:pt>
                <c:pt idx="32">
                  <c:v>39679</c:v>
                </c:pt>
                <c:pt idx="33">
                  <c:v>39680</c:v>
                </c:pt>
                <c:pt idx="34">
                  <c:v>39681</c:v>
                </c:pt>
                <c:pt idx="35">
                  <c:v>39682</c:v>
                </c:pt>
                <c:pt idx="36">
                  <c:v>39685</c:v>
                </c:pt>
                <c:pt idx="37">
                  <c:v>39686</c:v>
                </c:pt>
                <c:pt idx="38">
                  <c:v>39687</c:v>
                </c:pt>
                <c:pt idx="39">
                  <c:v>39688</c:v>
                </c:pt>
                <c:pt idx="40">
                  <c:v>39689</c:v>
                </c:pt>
                <c:pt idx="41">
                  <c:v>39692</c:v>
                </c:pt>
                <c:pt idx="42">
                  <c:v>39693</c:v>
                </c:pt>
                <c:pt idx="43">
                  <c:v>39694</c:v>
                </c:pt>
                <c:pt idx="44">
                  <c:v>39695</c:v>
                </c:pt>
                <c:pt idx="45">
                  <c:v>39696</c:v>
                </c:pt>
                <c:pt idx="46">
                  <c:v>39699</c:v>
                </c:pt>
                <c:pt idx="47">
                  <c:v>39700</c:v>
                </c:pt>
                <c:pt idx="48">
                  <c:v>39701</c:v>
                </c:pt>
                <c:pt idx="49">
                  <c:v>39702</c:v>
                </c:pt>
                <c:pt idx="50">
                  <c:v>39703</c:v>
                </c:pt>
                <c:pt idx="51">
                  <c:v>39706</c:v>
                </c:pt>
                <c:pt idx="52">
                  <c:v>39708</c:v>
                </c:pt>
                <c:pt idx="53">
                  <c:v>39709</c:v>
                </c:pt>
                <c:pt idx="54">
                  <c:v>39710</c:v>
                </c:pt>
                <c:pt idx="55">
                  <c:v>39713</c:v>
                </c:pt>
                <c:pt idx="56">
                  <c:v>39714</c:v>
                </c:pt>
                <c:pt idx="57">
                  <c:v>39715</c:v>
                </c:pt>
                <c:pt idx="58">
                  <c:v>39716</c:v>
                </c:pt>
                <c:pt idx="59">
                  <c:v>39717</c:v>
                </c:pt>
                <c:pt idx="60">
                  <c:v>39720</c:v>
                </c:pt>
                <c:pt idx="61">
                  <c:v>39721</c:v>
                </c:pt>
                <c:pt idx="62">
                  <c:v>39722</c:v>
                </c:pt>
                <c:pt idx="63">
                  <c:v>39723</c:v>
                </c:pt>
                <c:pt idx="64">
                  <c:v>39724</c:v>
                </c:pt>
                <c:pt idx="65">
                  <c:v>39727</c:v>
                </c:pt>
                <c:pt idx="66">
                  <c:v>39728</c:v>
                </c:pt>
                <c:pt idx="67">
                  <c:v>39729</c:v>
                </c:pt>
                <c:pt idx="68">
                  <c:v>39730</c:v>
                </c:pt>
                <c:pt idx="69">
                  <c:v>39731</c:v>
                </c:pt>
                <c:pt idx="70">
                  <c:v>39734</c:v>
                </c:pt>
                <c:pt idx="71">
                  <c:v>39735</c:v>
                </c:pt>
                <c:pt idx="72">
                  <c:v>39736</c:v>
                </c:pt>
                <c:pt idx="73">
                  <c:v>39737</c:v>
                </c:pt>
                <c:pt idx="74">
                  <c:v>39738</c:v>
                </c:pt>
                <c:pt idx="75">
                  <c:v>39741</c:v>
                </c:pt>
                <c:pt idx="76">
                  <c:v>39742</c:v>
                </c:pt>
                <c:pt idx="77">
                  <c:v>39743</c:v>
                </c:pt>
                <c:pt idx="78">
                  <c:v>39744</c:v>
                </c:pt>
                <c:pt idx="79">
                  <c:v>39745</c:v>
                </c:pt>
                <c:pt idx="80">
                  <c:v>39748</c:v>
                </c:pt>
                <c:pt idx="81">
                  <c:v>39749</c:v>
                </c:pt>
                <c:pt idx="82">
                  <c:v>39750</c:v>
                </c:pt>
                <c:pt idx="83">
                  <c:v>39751</c:v>
                </c:pt>
                <c:pt idx="84">
                  <c:v>39752</c:v>
                </c:pt>
                <c:pt idx="85">
                  <c:v>39755</c:v>
                </c:pt>
                <c:pt idx="86">
                  <c:v>39756</c:v>
                </c:pt>
                <c:pt idx="87">
                  <c:v>39757</c:v>
                </c:pt>
                <c:pt idx="88">
                  <c:v>39758</c:v>
                </c:pt>
                <c:pt idx="89">
                  <c:v>39759</c:v>
                </c:pt>
                <c:pt idx="90">
                  <c:v>39762</c:v>
                </c:pt>
                <c:pt idx="91">
                  <c:v>39763</c:v>
                </c:pt>
                <c:pt idx="92">
                  <c:v>39764</c:v>
                </c:pt>
                <c:pt idx="93">
                  <c:v>39765</c:v>
                </c:pt>
                <c:pt idx="94">
                  <c:v>39766</c:v>
                </c:pt>
                <c:pt idx="95">
                  <c:v>39770</c:v>
                </c:pt>
                <c:pt idx="96">
                  <c:v>39771</c:v>
                </c:pt>
                <c:pt idx="97">
                  <c:v>39772</c:v>
                </c:pt>
                <c:pt idx="98">
                  <c:v>39773</c:v>
                </c:pt>
                <c:pt idx="99">
                  <c:v>39776</c:v>
                </c:pt>
                <c:pt idx="100">
                  <c:v>39777</c:v>
                </c:pt>
                <c:pt idx="101">
                  <c:v>39778</c:v>
                </c:pt>
                <c:pt idx="102">
                  <c:v>39779</c:v>
                </c:pt>
                <c:pt idx="103">
                  <c:v>39780</c:v>
                </c:pt>
                <c:pt idx="104">
                  <c:v>39783</c:v>
                </c:pt>
                <c:pt idx="105">
                  <c:v>39784</c:v>
                </c:pt>
                <c:pt idx="106">
                  <c:v>39785</c:v>
                </c:pt>
                <c:pt idx="107">
                  <c:v>39786</c:v>
                </c:pt>
                <c:pt idx="108">
                  <c:v>39787</c:v>
                </c:pt>
                <c:pt idx="109">
                  <c:v>39790</c:v>
                </c:pt>
                <c:pt idx="110">
                  <c:v>39791</c:v>
                </c:pt>
                <c:pt idx="111">
                  <c:v>39792</c:v>
                </c:pt>
                <c:pt idx="112">
                  <c:v>39793</c:v>
                </c:pt>
                <c:pt idx="113">
                  <c:v>39797</c:v>
                </c:pt>
                <c:pt idx="114">
                  <c:v>39798</c:v>
                </c:pt>
                <c:pt idx="115">
                  <c:v>39799</c:v>
                </c:pt>
                <c:pt idx="116">
                  <c:v>39800</c:v>
                </c:pt>
                <c:pt idx="117">
                  <c:v>39801</c:v>
                </c:pt>
                <c:pt idx="118">
                  <c:v>39804</c:v>
                </c:pt>
                <c:pt idx="119">
                  <c:v>39805</c:v>
                </c:pt>
                <c:pt idx="120">
                  <c:v>39806</c:v>
                </c:pt>
                <c:pt idx="121">
                  <c:v>39808</c:v>
                </c:pt>
                <c:pt idx="122">
                  <c:v>39811</c:v>
                </c:pt>
                <c:pt idx="123">
                  <c:v>39812</c:v>
                </c:pt>
                <c:pt idx="124">
                  <c:v>39813</c:v>
                </c:pt>
                <c:pt idx="125">
                  <c:v>39815</c:v>
                </c:pt>
                <c:pt idx="126">
                  <c:v>39818</c:v>
                </c:pt>
                <c:pt idx="127">
                  <c:v>39819</c:v>
                </c:pt>
                <c:pt idx="128">
                  <c:v>39820</c:v>
                </c:pt>
                <c:pt idx="129">
                  <c:v>39821</c:v>
                </c:pt>
                <c:pt idx="130">
                  <c:v>39822</c:v>
                </c:pt>
                <c:pt idx="131">
                  <c:v>39825</c:v>
                </c:pt>
                <c:pt idx="132">
                  <c:v>39826</c:v>
                </c:pt>
                <c:pt idx="133">
                  <c:v>39827</c:v>
                </c:pt>
                <c:pt idx="134">
                  <c:v>39828</c:v>
                </c:pt>
                <c:pt idx="135">
                  <c:v>39829</c:v>
                </c:pt>
                <c:pt idx="136">
                  <c:v>39832</c:v>
                </c:pt>
                <c:pt idx="137">
                  <c:v>39833</c:v>
                </c:pt>
                <c:pt idx="138">
                  <c:v>39834</c:v>
                </c:pt>
                <c:pt idx="139">
                  <c:v>39835</c:v>
                </c:pt>
                <c:pt idx="140">
                  <c:v>39836</c:v>
                </c:pt>
                <c:pt idx="141">
                  <c:v>39839</c:v>
                </c:pt>
                <c:pt idx="142">
                  <c:v>39840</c:v>
                </c:pt>
                <c:pt idx="143">
                  <c:v>39841</c:v>
                </c:pt>
                <c:pt idx="144">
                  <c:v>39842</c:v>
                </c:pt>
                <c:pt idx="145">
                  <c:v>39843</c:v>
                </c:pt>
                <c:pt idx="146">
                  <c:v>39847</c:v>
                </c:pt>
                <c:pt idx="147">
                  <c:v>39848</c:v>
                </c:pt>
                <c:pt idx="148">
                  <c:v>39849</c:v>
                </c:pt>
                <c:pt idx="149">
                  <c:v>39850</c:v>
                </c:pt>
                <c:pt idx="150">
                  <c:v>39853</c:v>
                </c:pt>
                <c:pt idx="151">
                  <c:v>39854</c:v>
                </c:pt>
                <c:pt idx="152">
                  <c:v>39855</c:v>
                </c:pt>
                <c:pt idx="153">
                  <c:v>39856</c:v>
                </c:pt>
                <c:pt idx="154">
                  <c:v>39857</c:v>
                </c:pt>
                <c:pt idx="155">
                  <c:v>39860</c:v>
                </c:pt>
                <c:pt idx="156">
                  <c:v>39861</c:v>
                </c:pt>
                <c:pt idx="157">
                  <c:v>39862</c:v>
                </c:pt>
                <c:pt idx="158">
                  <c:v>39863</c:v>
                </c:pt>
                <c:pt idx="159">
                  <c:v>39864</c:v>
                </c:pt>
                <c:pt idx="160">
                  <c:v>39867</c:v>
                </c:pt>
                <c:pt idx="161">
                  <c:v>39868</c:v>
                </c:pt>
                <c:pt idx="162">
                  <c:v>39869</c:v>
                </c:pt>
                <c:pt idx="163">
                  <c:v>39870</c:v>
                </c:pt>
                <c:pt idx="164">
                  <c:v>39871</c:v>
                </c:pt>
                <c:pt idx="165">
                  <c:v>39874</c:v>
                </c:pt>
                <c:pt idx="166">
                  <c:v>39875</c:v>
                </c:pt>
                <c:pt idx="167">
                  <c:v>39876</c:v>
                </c:pt>
                <c:pt idx="168">
                  <c:v>39877</c:v>
                </c:pt>
                <c:pt idx="169">
                  <c:v>39878</c:v>
                </c:pt>
                <c:pt idx="170">
                  <c:v>39881</c:v>
                </c:pt>
                <c:pt idx="171">
                  <c:v>39882</c:v>
                </c:pt>
                <c:pt idx="172">
                  <c:v>39883</c:v>
                </c:pt>
                <c:pt idx="173">
                  <c:v>39884</c:v>
                </c:pt>
                <c:pt idx="174">
                  <c:v>39885</c:v>
                </c:pt>
                <c:pt idx="175">
                  <c:v>39889</c:v>
                </c:pt>
                <c:pt idx="176">
                  <c:v>39890</c:v>
                </c:pt>
                <c:pt idx="177">
                  <c:v>39891</c:v>
                </c:pt>
                <c:pt idx="178">
                  <c:v>39892</c:v>
                </c:pt>
                <c:pt idx="179">
                  <c:v>39895</c:v>
                </c:pt>
                <c:pt idx="180">
                  <c:v>39896</c:v>
                </c:pt>
                <c:pt idx="181">
                  <c:v>39897</c:v>
                </c:pt>
                <c:pt idx="182">
                  <c:v>39898</c:v>
                </c:pt>
                <c:pt idx="183">
                  <c:v>39899</c:v>
                </c:pt>
                <c:pt idx="184">
                  <c:v>39902</c:v>
                </c:pt>
                <c:pt idx="185">
                  <c:v>39903</c:v>
                </c:pt>
                <c:pt idx="186">
                  <c:v>39904</c:v>
                </c:pt>
                <c:pt idx="187">
                  <c:v>39905</c:v>
                </c:pt>
                <c:pt idx="188">
                  <c:v>39906</c:v>
                </c:pt>
                <c:pt idx="189">
                  <c:v>39909</c:v>
                </c:pt>
                <c:pt idx="190">
                  <c:v>39910</c:v>
                </c:pt>
                <c:pt idx="191">
                  <c:v>39911</c:v>
                </c:pt>
                <c:pt idx="192">
                  <c:v>39916</c:v>
                </c:pt>
                <c:pt idx="193">
                  <c:v>39917</c:v>
                </c:pt>
                <c:pt idx="194">
                  <c:v>39918</c:v>
                </c:pt>
                <c:pt idx="195">
                  <c:v>39919</c:v>
                </c:pt>
                <c:pt idx="196">
                  <c:v>39920</c:v>
                </c:pt>
                <c:pt idx="197">
                  <c:v>39923</c:v>
                </c:pt>
                <c:pt idx="198">
                  <c:v>39924</c:v>
                </c:pt>
                <c:pt idx="199">
                  <c:v>39925</c:v>
                </c:pt>
                <c:pt idx="200">
                  <c:v>39926</c:v>
                </c:pt>
                <c:pt idx="201">
                  <c:v>39927</c:v>
                </c:pt>
                <c:pt idx="202">
                  <c:v>39930</c:v>
                </c:pt>
                <c:pt idx="203">
                  <c:v>39931</c:v>
                </c:pt>
                <c:pt idx="204">
                  <c:v>39932</c:v>
                </c:pt>
                <c:pt idx="205">
                  <c:v>39933</c:v>
                </c:pt>
                <c:pt idx="206">
                  <c:v>39937</c:v>
                </c:pt>
                <c:pt idx="207">
                  <c:v>39938</c:v>
                </c:pt>
                <c:pt idx="208">
                  <c:v>39939</c:v>
                </c:pt>
                <c:pt idx="209">
                  <c:v>39940</c:v>
                </c:pt>
                <c:pt idx="210">
                  <c:v>39941</c:v>
                </c:pt>
                <c:pt idx="211">
                  <c:v>39944</c:v>
                </c:pt>
                <c:pt idx="212">
                  <c:v>39945</c:v>
                </c:pt>
                <c:pt idx="213">
                  <c:v>39946</c:v>
                </c:pt>
                <c:pt idx="214">
                  <c:v>39947</c:v>
                </c:pt>
                <c:pt idx="215">
                  <c:v>39948</c:v>
                </c:pt>
                <c:pt idx="216">
                  <c:v>39951</c:v>
                </c:pt>
                <c:pt idx="217">
                  <c:v>39952</c:v>
                </c:pt>
                <c:pt idx="218">
                  <c:v>39953</c:v>
                </c:pt>
                <c:pt idx="219">
                  <c:v>39954</c:v>
                </c:pt>
                <c:pt idx="220">
                  <c:v>39955</c:v>
                </c:pt>
                <c:pt idx="221">
                  <c:v>39958</c:v>
                </c:pt>
                <c:pt idx="222">
                  <c:v>39959</c:v>
                </c:pt>
                <c:pt idx="223">
                  <c:v>39960</c:v>
                </c:pt>
                <c:pt idx="224">
                  <c:v>39961</c:v>
                </c:pt>
                <c:pt idx="225">
                  <c:v>39962</c:v>
                </c:pt>
                <c:pt idx="226">
                  <c:v>39965</c:v>
                </c:pt>
                <c:pt idx="227">
                  <c:v>39966</c:v>
                </c:pt>
                <c:pt idx="228">
                  <c:v>39967</c:v>
                </c:pt>
                <c:pt idx="229">
                  <c:v>39968</c:v>
                </c:pt>
                <c:pt idx="230">
                  <c:v>39969</c:v>
                </c:pt>
                <c:pt idx="231">
                  <c:v>39972</c:v>
                </c:pt>
                <c:pt idx="232">
                  <c:v>39973</c:v>
                </c:pt>
                <c:pt idx="233">
                  <c:v>39974</c:v>
                </c:pt>
                <c:pt idx="234">
                  <c:v>39975</c:v>
                </c:pt>
                <c:pt idx="235">
                  <c:v>39976</c:v>
                </c:pt>
                <c:pt idx="236">
                  <c:v>39979</c:v>
                </c:pt>
                <c:pt idx="237">
                  <c:v>39980</c:v>
                </c:pt>
                <c:pt idx="238">
                  <c:v>39981</c:v>
                </c:pt>
                <c:pt idx="239">
                  <c:v>39982</c:v>
                </c:pt>
                <c:pt idx="240">
                  <c:v>39983</c:v>
                </c:pt>
                <c:pt idx="241">
                  <c:v>39986</c:v>
                </c:pt>
                <c:pt idx="242">
                  <c:v>39987</c:v>
                </c:pt>
                <c:pt idx="243">
                  <c:v>39988</c:v>
                </c:pt>
                <c:pt idx="244">
                  <c:v>39989</c:v>
                </c:pt>
                <c:pt idx="245">
                  <c:v>39990</c:v>
                </c:pt>
                <c:pt idx="246">
                  <c:v>39993</c:v>
                </c:pt>
                <c:pt idx="247">
                  <c:v>39994</c:v>
                </c:pt>
                <c:pt idx="248">
                  <c:v>39995</c:v>
                </c:pt>
                <c:pt idx="249">
                  <c:v>39996</c:v>
                </c:pt>
                <c:pt idx="250">
                  <c:v>39997</c:v>
                </c:pt>
                <c:pt idx="251">
                  <c:v>40000</c:v>
                </c:pt>
                <c:pt idx="252">
                  <c:v>40001</c:v>
                </c:pt>
                <c:pt idx="253">
                  <c:v>40002</c:v>
                </c:pt>
                <c:pt idx="254">
                  <c:v>40003</c:v>
                </c:pt>
                <c:pt idx="255">
                  <c:v>40004</c:v>
                </c:pt>
                <c:pt idx="256">
                  <c:v>40007</c:v>
                </c:pt>
                <c:pt idx="257">
                  <c:v>40008</c:v>
                </c:pt>
                <c:pt idx="258">
                  <c:v>40009</c:v>
                </c:pt>
                <c:pt idx="259">
                  <c:v>40010</c:v>
                </c:pt>
                <c:pt idx="260">
                  <c:v>40011</c:v>
                </c:pt>
                <c:pt idx="261">
                  <c:v>40014</c:v>
                </c:pt>
                <c:pt idx="262">
                  <c:v>40015</c:v>
                </c:pt>
                <c:pt idx="263">
                  <c:v>40016</c:v>
                </c:pt>
                <c:pt idx="264">
                  <c:v>40017</c:v>
                </c:pt>
                <c:pt idx="265">
                  <c:v>40018</c:v>
                </c:pt>
                <c:pt idx="266">
                  <c:v>40021</c:v>
                </c:pt>
                <c:pt idx="267">
                  <c:v>40022</c:v>
                </c:pt>
                <c:pt idx="268">
                  <c:v>40023</c:v>
                </c:pt>
                <c:pt idx="269">
                  <c:v>40024</c:v>
                </c:pt>
                <c:pt idx="270">
                  <c:v>40025</c:v>
                </c:pt>
                <c:pt idx="271">
                  <c:v>40028</c:v>
                </c:pt>
                <c:pt idx="272">
                  <c:v>40029</c:v>
                </c:pt>
                <c:pt idx="273">
                  <c:v>40030</c:v>
                </c:pt>
                <c:pt idx="274">
                  <c:v>40031</c:v>
                </c:pt>
                <c:pt idx="275">
                  <c:v>40032</c:v>
                </c:pt>
                <c:pt idx="276">
                  <c:v>40035</c:v>
                </c:pt>
                <c:pt idx="277">
                  <c:v>40036</c:v>
                </c:pt>
                <c:pt idx="278">
                  <c:v>40037</c:v>
                </c:pt>
                <c:pt idx="279">
                  <c:v>40038</c:v>
                </c:pt>
                <c:pt idx="280">
                  <c:v>40039</c:v>
                </c:pt>
                <c:pt idx="281">
                  <c:v>40042</c:v>
                </c:pt>
                <c:pt idx="282">
                  <c:v>40043</c:v>
                </c:pt>
                <c:pt idx="283">
                  <c:v>40044</c:v>
                </c:pt>
                <c:pt idx="284">
                  <c:v>40045</c:v>
                </c:pt>
                <c:pt idx="285">
                  <c:v>40046</c:v>
                </c:pt>
                <c:pt idx="286">
                  <c:v>40049</c:v>
                </c:pt>
                <c:pt idx="287">
                  <c:v>40050</c:v>
                </c:pt>
                <c:pt idx="288">
                  <c:v>40051</c:v>
                </c:pt>
                <c:pt idx="289">
                  <c:v>40052</c:v>
                </c:pt>
                <c:pt idx="290">
                  <c:v>40053</c:v>
                </c:pt>
                <c:pt idx="291">
                  <c:v>40056</c:v>
                </c:pt>
                <c:pt idx="292">
                  <c:v>40057</c:v>
                </c:pt>
                <c:pt idx="293">
                  <c:v>40058</c:v>
                </c:pt>
                <c:pt idx="294">
                  <c:v>40059</c:v>
                </c:pt>
                <c:pt idx="295">
                  <c:v>40060</c:v>
                </c:pt>
                <c:pt idx="296">
                  <c:v>40063</c:v>
                </c:pt>
                <c:pt idx="297">
                  <c:v>40064</c:v>
                </c:pt>
                <c:pt idx="298">
                  <c:v>40065</c:v>
                </c:pt>
                <c:pt idx="299">
                  <c:v>40066</c:v>
                </c:pt>
                <c:pt idx="300">
                  <c:v>40067</c:v>
                </c:pt>
                <c:pt idx="301">
                  <c:v>40070</c:v>
                </c:pt>
                <c:pt idx="302">
                  <c:v>40071</c:v>
                </c:pt>
                <c:pt idx="303">
                  <c:v>40073</c:v>
                </c:pt>
                <c:pt idx="304">
                  <c:v>40074</c:v>
                </c:pt>
                <c:pt idx="305">
                  <c:v>40077</c:v>
                </c:pt>
                <c:pt idx="306">
                  <c:v>40078</c:v>
                </c:pt>
                <c:pt idx="307">
                  <c:v>40079</c:v>
                </c:pt>
                <c:pt idx="308">
                  <c:v>40080</c:v>
                </c:pt>
                <c:pt idx="309">
                  <c:v>40081</c:v>
                </c:pt>
                <c:pt idx="310">
                  <c:v>40084</c:v>
                </c:pt>
                <c:pt idx="311">
                  <c:v>40085</c:v>
                </c:pt>
                <c:pt idx="312">
                  <c:v>40086</c:v>
                </c:pt>
                <c:pt idx="313">
                  <c:v>40087</c:v>
                </c:pt>
                <c:pt idx="314">
                  <c:v>40088</c:v>
                </c:pt>
                <c:pt idx="315">
                  <c:v>40091</c:v>
                </c:pt>
                <c:pt idx="316">
                  <c:v>40092</c:v>
                </c:pt>
                <c:pt idx="317">
                  <c:v>40093</c:v>
                </c:pt>
                <c:pt idx="318">
                  <c:v>40094</c:v>
                </c:pt>
                <c:pt idx="319">
                  <c:v>40095</c:v>
                </c:pt>
                <c:pt idx="320">
                  <c:v>40098</c:v>
                </c:pt>
                <c:pt idx="321">
                  <c:v>40099</c:v>
                </c:pt>
                <c:pt idx="322">
                  <c:v>40100</c:v>
                </c:pt>
                <c:pt idx="323">
                  <c:v>40101</c:v>
                </c:pt>
                <c:pt idx="324">
                  <c:v>40102</c:v>
                </c:pt>
                <c:pt idx="325">
                  <c:v>40105</c:v>
                </c:pt>
                <c:pt idx="326">
                  <c:v>40106</c:v>
                </c:pt>
                <c:pt idx="327">
                  <c:v>40107</c:v>
                </c:pt>
                <c:pt idx="328">
                  <c:v>40108</c:v>
                </c:pt>
                <c:pt idx="329">
                  <c:v>40109</c:v>
                </c:pt>
                <c:pt idx="330">
                  <c:v>40112</c:v>
                </c:pt>
                <c:pt idx="331">
                  <c:v>40113</c:v>
                </c:pt>
                <c:pt idx="332">
                  <c:v>40114</c:v>
                </c:pt>
                <c:pt idx="333">
                  <c:v>40115</c:v>
                </c:pt>
                <c:pt idx="334">
                  <c:v>40116</c:v>
                </c:pt>
                <c:pt idx="335">
                  <c:v>40120</c:v>
                </c:pt>
                <c:pt idx="336">
                  <c:v>40121</c:v>
                </c:pt>
                <c:pt idx="337">
                  <c:v>40122</c:v>
                </c:pt>
                <c:pt idx="338">
                  <c:v>40123</c:v>
                </c:pt>
                <c:pt idx="339">
                  <c:v>40126</c:v>
                </c:pt>
                <c:pt idx="340">
                  <c:v>40127</c:v>
                </c:pt>
                <c:pt idx="341">
                  <c:v>40128</c:v>
                </c:pt>
                <c:pt idx="342">
                  <c:v>40129</c:v>
                </c:pt>
                <c:pt idx="343">
                  <c:v>40130</c:v>
                </c:pt>
                <c:pt idx="344">
                  <c:v>40134</c:v>
                </c:pt>
                <c:pt idx="345">
                  <c:v>40135</c:v>
                </c:pt>
                <c:pt idx="346">
                  <c:v>40136</c:v>
                </c:pt>
                <c:pt idx="347">
                  <c:v>40137</c:v>
                </c:pt>
                <c:pt idx="348">
                  <c:v>40140</c:v>
                </c:pt>
                <c:pt idx="349">
                  <c:v>40141</c:v>
                </c:pt>
                <c:pt idx="350">
                  <c:v>40142</c:v>
                </c:pt>
                <c:pt idx="351">
                  <c:v>40143</c:v>
                </c:pt>
                <c:pt idx="352">
                  <c:v>40144</c:v>
                </c:pt>
                <c:pt idx="353">
                  <c:v>40147</c:v>
                </c:pt>
                <c:pt idx="354">
                  <c:v>40148</c:v>
                </c:pt>
                <c:pt idx="355">
                  <c:v>40149</c:v>
                </c:pt>
                <c:pt idx="356">
                  <c:v>40150</c:v>
                </c:pt>
                <c:pt idx="357">
                  <c:v>40151</c:v>
                </c:pt>
                <c:pt idx="358">
                  <c:v>40154</c:v>
                </c:pt>
                <c:pt idx="359">
                  <c:v>40155</c:v>
                </c:pt>
                <c:pt idx="360">
                  <c:v>40156</c:v>
                </c:pt>
                <c:pt idx="361">
                  <c:v>40157</c:v>
                </c:pt>
                <c:pt idx="362">
                  <c:v>40158</c:v>
                </c:pt>
                <c:pt idx="363">
                  <c:v>40161</c:v>
                </c:pt>
                <c:pt idx="364">
                  <c:v>40162</c:v>
                </c:pt>
                <c:pt idx="365">
                  <c:v>40163</c:v>
                </c:pt>
                <c:pt idx="366">
                  <c:v>40164</c:v>
                </c:pt>
                <c:pt idx="367">
                  <c:v>40165</c:v>
                </c:pt>
                <c:pt idx="368">
                  <c:v>40168</c:v>
                </c:pt>
                <c:pt idx="369">
                  <c:v>40169</c:v>
                </c:pt>
                <c:pt idx="370">
                  <c:v>40170</c:v>
                </c:pt>
                <c:pt idx="371">
                  <c:v>40171</c:v>
                </c:pt>
                <c:pt idx="372">
                  <c:v>40175</c:v>
                </c:pt>
                <c:pt idx="373">
                  <c:v>40176</c:v>
                </c:pt>
                <c:pt idx="374">
                  <c:v>40177</c:v>
                </c:pt>
                <c:pt idx="375">
                  <c:v>40178</c:v>
                </c:pt>
                <c:pt idx="376">
                  <c:v>40182</c:v>
                </c:pt>
                <c:pt idx="377">
                  <c:v>40183</c:v>
                </c:pt>
                <c:pt idx="378">
                  <c:v>40184</c:v>
                </c:pt>
                <c:pt idx="379">
                  <c:v>40185</c:v>
                </c:pt>
                <c:pt idx="380">
                  <c:v>40186</c:v>
                </c:pt>
                <c:pt idx="381">
                  <c:v>40189</c:v>
                </c:pt>
                <c:pt idx="382">
                  <c:v>40190</c:v>
                </c:pt>
                <c:pt idx="383">
                  <c:v>40191</c:v>
                </c:pt>
                <c:pt idx="384">
                  <c:v>40192</c:v>
                </c:pt>
                <c:pt idx="385">
                  <c:v>40193</c:v>
                </c:pt>
                <c:pt idx="386">
                  <c:v>40196</c:v>
                </c:pt>
                <c:pt idx="387">
                  <c:v>40197</c:v>
                </c:pt>
                <c:pt idx="388">
                  <c:v>40198</c:v>
                </c:pt>
                <c:pt idx="389">
                  <c:v>40199</c:v>
                </c:pt>
                <c:pt idx="390">
                  <c:v>40200</c:v>
                </c:pt>
                <c:pt idx="391">
                  <c:v>40203</c:v>
                </c:pt>
                <c:pt idx="392">
                  <c:v>40204</c:v>
                </c:pt>
                <c:pt idx="393">
                  <c:v>40205</c:v>
                </c:pt>
                <c:pt idx="394">
                  <c:v>40206</c:v>
                </c:pt>
                <c:pt idx="395">
                  <c:v>40207</c:v>
                </c:pt>
                <c:pt idx="396">
                  <c:v>40211</c:v>
                </c:pt>
                <c:pt idx="397">
                  <c:v>40212</c:v>
                </c:pt>
                <c:pt idx="398">
                  <c:v>40213</c:v>
                </c:pt>
                <c:pt idx="399">
                  <c:v>40214</c:v>
                </c:pt>
                <c:pt idx="400">
                  <c:v>40217</c:v>
                </c:pt>
                <c:pt idx="401">
                  <c:v>40218</c:v>
                </c:pt>
                <c:pt idx="402">
                  <c:v>40219</c:v>
                </c:pt>
                <c:pt idx="403">
                  <c:v>40220</c:v>
                </c:pt>
                <c:pt idx="404">
                  <c:v>40221</c:v>
                </c:pt>
                <c:pt idx="405">
                  <c:v>40224</c:v>
                </c:pt>
                <c:pt idx="406">
                  <c:v>40225</c:v>
                </c:pt>
                <c:pt idx="407">
                  <c:v>40226</c:v>
                </c:pt>
                <c:pt idx="408">
                  <c:v>40227</c:v>
                </c:pt>
                <c:pt idx="409">
                  <c:v>40228</c:v>
                </c:pt>
                <c:pt idx="410">
                  <c:v>40231</c:v>
                </c:pt>
                <c:pt idx="411">
                  <c:v>40232</c:v>
                </c:pt>
                <c:pt idx="412">
                  <c:v>40233</c:v>
                </c:pt>
                <c:pt idx="413">
                  <c:v>40234</c:v>
                </c:pt>
                <c:pt idx="414">
                  <c:v>40235</c:v>
                </c:pt>
                <c:pt idx="415">
                  <c:v>40238</c:v>
                </c:pt>
                <c:pt idx="416">
                  <c:v>40239</c:v>
                </c:pt>
                <c:pt idx="417">
                  <c:v>40240</c:v>
                </c:pt>
                <c:pt idx="418">
                  <c:v>40241</c:v>
                </c:pt>
                <c:pt idx="419">
                  <c:v>40242</c:v>
                </c:pt>
                <c:pt idx="420">
                  <c:v>40245</c:v>
                </c:pt>
                <c:pt idx="421">
                  <c:v>40246</c:v>
                </c:pt>
                <c:pt idx="422">
                  <c:v>40247</c:v>
                </c:pt>
                <c:pt idx="423">
                  <c:v>40248</c:v>
                </c:pt>
                <c:pt idx="424">
                  <c:v>40249</c:v>
                </c:pt>
                <c:pt idx="425">
                  <c:v>40253</c:v>
                </c:pt>
                <c:pt idx="426">
                  <c:v>40254</c:v>
                </c:pt>
                <c:pt idx="427">
                  <c:v>40255</c:v>
                </c:pt>
                <c:pt idx="428">
                  <c:v>40256</c:v>
                </c:pt>
                <c:pt idx="429">
                  <c:v>40259</c:v>
                </c:pt>
                <c:pt idx="430">
                  <c:v>40260</c:v>
                </c:pt>
                <c:pt idx="431">
                  <c:v>40261</c:v>
                </c:pt>
                <c:pt idx="432">
                  <c:v>40262</c:v>
                </c:pt>
                <c:pt idx="433">
                  <c:v>40263</c:v>
                </c:pt>
                <c:pt idx="434">
                  <c:v>40266</c:v>
                </c:pt>
                <c:pt idx="435">
                  <c:v>40267</c:v>
                </c:pt>
                <c:pt idx="436">
                  <c:v>40268</c:v>
                </c:pt>
                <c:pt idx="437">
                  <c:v>40273</c:v>
                </c:pt>
                <c:pt idx="438">
                  <c:v>40274</c:v>
                </c:pt>
                <c:pt idx="439">
                  <c:v>40275</c:v>
                </c:pt>
                <c:pt idx="440">
                  <c:v>40276</c:v>
                </c:pt>
                <c:pt idx="441">
                  <c:v>40277</c:v>
                </c:pt>
                <c:pt idx="442">
                  <c:v>40280</c:v>
                </c:pt>
                <c:pt idx="443">
                  <c:v>40281</c:v>
                </c:pt>
                <c:pt idx="444">
                  <c:v>40282</c:v>
                </c:pt>
                <c:pt idx="445">
                  <c:v>40283</c:v>
                </c:pt>
                <c:pt idx="446">
                  <c:v>40284</c:v>
                </c:pt>
                <c:pt idx="447">
                  <c:v>40287</c:v>
                </c:pt>
                <c:pt idx="448">
                  <c:v>40288</c:v>
                </c:pt>
                <c:pt idx="449">
                  <c:v>40289</c:v>
                </c:pt>
                <c:pt idx="450">
                  <c:v>40290</c:v>
                </c:pt>
                <c:pt idx="451">
                  <c:v>40291</c:v>
                </c:pt>
                <c:pt idx="452">
                  <c:v>40294</c:v>
                </c:pt>
                <c:pt idx="453">
                  <c:v>40295</c:v>
                </c:pt>
                <c:pt idx="454">
                  <c:v>40296</c:v>
                </c:pt>
                <c:pt idx="455">
                  <c:v>40297</c:v>
                </c:pt>
                <c:pt idx="456">
                  <c:v>40298</c:v>
                </c:pt>
                <c:pt idx="457">
                  <c:v>40301</c:v>
                </c:pt>
                <c:pt idx="458">
                  <c:v>40302</c:v>
                </c:pt>
                <c:pt idx="459">
                  <c:v>40303</c:v>
                </c:pt>
                <c:pt idx="460">
                  <c:v>40304</c:v>
                </c:pt>
                <c:pt idx="461">
                  <c:v>40305</c:v>
                </c:pt>
                <c:pt idx="462">
                  <c:v>40308</c:v>
                </c:pt>
                <c:pt idx="463">
                  <c:v>40309</c:v>
                </c:pt>
                <c:pt idx="464">
                  <c:v>40310</c:v>
                </c:pt>
                <c:pt idx="465">
                  <c:v>40311</c:v>
                </c:pt>
                <c:pt idx="466">
                  <c:v>40312</c:v>
                </c:pt>
                <c:pt idx="467">
                  <c:v>40315</c:v>
                </c:pt>
                <c:pt idx="468">
                  <c:v>40316</c:v>
                </c:pt>
                <c:pt idx="469">
                  <c:v>40317</c:v>
                </c:pt>
                <c:pt idx="470">
                  <c:v>40318</c:v>
                </c:pt>
                <c:pt idx="471">
                  <c:v>40319</c:v>
                </c:pt>
                <c:pt idx="472">
                  <c:v>40322</c:v>
                </c:pt>
                <c:pt idx="473">
                  <c:v>40323</c:v>
                </c:pt>
                <c:pt idx="474">
                  <c:v>40324</c:v>
                </c:pt>
                <c:pt idx="475">
                  <c:v>40325</c:v>
                </c:pt>
                <c:pt idx="476">
                  <c:v>40326</c:v>
                </c:pt>
                <c:pt idx="477">
                  <c:v>40329</c:v>
                </c:pt>
                <c:pt idx="478">
                  <c:v>40330</c:v>
                </c:pt>
                <c:pt idx="479">
                  <c:v>40331</c:v>
                </c:pt>
                <c:pt idx="480">
                  <c:v>40332</c:v>
                </c:pt>
                <c:pt idx="481">
                  <c:v>40333</c:v>
                </c:pt>
                <c:pt idx="482">
                  <c:v>40336</c:v>
                </c:pt>
                <c:pt idx="483">
                  <c:v>40337</c:v>
                </c:pt>
                <c:pt idx="484">
                  <c:v>40338</c:v>
                </c:pt>
                <c:pt idx="485">
                  <c:v>40339</c:v>
                </c:pt>
                <c:pt idx="486">
                  <c:v>40340</c:v>
                </c:pt>
                <c:pt idx="487">
                  <c:v>40343</c:v>
                </c:pt>
                <c:pt idx="488">
                  <c:v>40344</c:v>
                </c:pt>
                <c:pt idx="489">
                  <c:v>40345</c:v>
                </c:pt>
                <c:pt idx="490">
                  <c:v>40346</c:v>
                </c:pt>
                <c:pt idx="491">
                  <c:v>40347</c:v>
                </c:pt>
                <c:pt idx="492">
                  <c:v>40350</c:v>
                </c:pt>
                <c:pt idx="493">
                  <c:v>40351</c:v>
                </c:pt>
                <c:pt idx="494">
                  <c:v>40352</c:v>
                </c:pt>
                <c:pt idx="495">
                  <c:v>40353</c:v>
                </c:pt>
                <c:pt idx="496">
                  <c:v>40354</c:v>
                </c:pt>
                <c:pt idx="497">
                  <c:v>40357</c:v>
                </c:pt>
                <c:pt idx="498">
                  <c:v>40358</c:v>
                </c:pt>
                <c:pt idx="499">
                  <c:v>40359</c:v>
                </c:pt>
                <c:pt idx="500">
                  <c:v>40360</c:v>
                </c:pt>
                <c:pt idx="501">
                  <c:v>40361</c:v>
                </c:pt>
                <c:pt idx="502">
                  <c:v>40362</c:v>
                </c:pt>
                <c:pt idx="503">
                  <c:v>40364</c:v>
                </c:pt>
                <c:pt idx="504">
                  <c:v>40365</c:v>
                </c:pt>
                <c:pt idx="505">
                  <c:v>40366</c:v>
                </c:pt>
                <c:pt idx="506">
                  <c:v>40367</c:v>
                </c:pt>
                <c:pt idx="507">
                  <c:v>40368</c:v>
                </c:pt>
                <c:pt idx="508">
                  <c:v>40371</c:v>
                </c:pt>
                <c:pt idx="509">
                  <c:v>40372</c:v>
                </c:pt>
                <c:pt idx="510">
                  <c:v>40373</c:v>
                </c:pt>
                <c:pt idx="511">
                  <c:v>40374</c:v>
                </c:pt>
                <c:pt idx="512">
                  <c:v>40375</c:v>
                </c:pt>
                <c:pt idx="513">
                  <c:v>40378</c:v>
                </c:pt>
                <c:pt idx="514">
                  <c:v>40379</c:v>
                </c:pt>
                <c:pt idx="515">
                  <c:v>40380</c:v>
                </c:pt>
                <c:pt idx="516">
                  <c:v>40381</c:v>
                </c:pt>
                <c:pt idx="517">
                  <c:v>40382</c:v>
                </c:pt>
                <c:pt idx="518">
                  <c:v>40385</c:v>
                </c:pt>
                <c:pt idx="519">
                  <c:v>40386</c:v>
                </c:pt>
                <c:pt idx="520">
                  <c:v>40387</c:v>
                </c:pt>
                <c:pt idx="521">
                  <c:v>40388</c:v>
                </c:pt>
                <c:pt idx="522">
                  <c:v>40389</c:v>
                </c:pt>
                <c:pt idx="523">
                  <c:v>40392</c:v>
                </c:pt>
                <c:pt idx="524">
                  <c:v>40393</c:v>
                </c:pt>
                <c:pt idx="525">
                  <c:v>40394</c:v>
                </c:pt>
                <c:pt idx="526">
                  <c:v>40395</c:v>
                </c:pt>
                <c:pt idx="527">
                  <c:v>40396</c:v>
                </c:pt>
                <c:pt idx="528">
                  <c:v>40399</c:v>
                </c:pt>
                <c:pt idx="529">
                  <c:v>40400</c:v>
                </c:pt>
                <c:pt idx="530">
                  <c:v>40401</c:v>
                </c:pt>
                <c:pt idx="531">
                  <c:v>40402</c:v>
                </c:pt>
                <c:pt idx="532">
                  <c:v>40403</c:v>
                </c:pt>
                <c:pt idx="533">
                  <c:v>40406</c:v>
                </c:pt>
                <c:pt idx="534">
                  <c:v>40407</c:v>
                </c:pt>
                <c:pt idx="535">
                  <c:v>40408</c:v>
                </c:pt>
                <c:pt idx="536">
                  <c:v>40409</c:v>
                </c:pt>
                <c:pt idx="537">
                  <c:v>40410</c:v>
                </c:pt>
                <c:pt idx="538">
                  <c:v>40413</c:v>
                </c:pt>
                <c:pt idx="539">
                  <c:v>40414</c:v>
                </c:pt>
                <c:pt idx="540">
                  <c:v>40415</c:v>
                </c:pt>
                <c:pt idx="541">
                  <c:v>40416</c:v>
                </c:pt>
                <c:pt idx="542">
                  <c:v>40417</c:v>
                </c:pt>
                <c:pt idx="543">
                  <c:v>40420</c:v>
                </c:pt>
                <c:pt idx="544">
                  <c:v>40421</c:v>
                </c:pt>
                <c:pt idx="545">
                  <c:v>40422</c:v>
                </c:pt>
                <c:pt idx="546">
                  <c:v>40423</c:v>
                </c:pt>
                <c:pt idx="547">
                  <c:v>40424</c:v>
                </c:pt>
                <c:pt idx="548">
                  <c:v>40427</c:v>
                </c:pt>
                <c:pt idx="549">
                  <c:v>40428</c:v>
                </c:pt>
                <c:pt idx="550">
                  <c:v>40429</c:v>
                </c:pt>
                <c:pt idx="551">
                  <c:v>40430</c:v>
                </c:pt>
                <c:pt idx="552">
                  <c:v>40431</c:v>
                </c:pt>
                <c:pt idx="553">
                  <c:v>40434</c:v>
                </c:pt>
                <c:pt idx="554">
                  <c:v>40435</c:v>
                </c:pt>
                <c:pt idx="555">
                  <c:v>40436</c:v>
                </c:pt>
                <c:pt idx="556">
                  <c:v>40441</c:v>
                </c:pt>
                <c:pt idx="557">
                  <c:v>40442</c:v>
                </c:pt>
                <c:pt idx="558">
                  <c:v>40443</c:v>
                </c:pt>
                <c:pt idx="559">
                  <c:v>40444</c:v>
                </c:pt>
                <c:pt idx="560">
                  <c:v>40445</c:v>
                </c:pt>
                <c:pt idx="561">
                  <c:v>40448</c:v>
                </c:pt>
                <c:pt idx="562">
                  <c:v>40449</c:v>
                </c:pt>
                <c:pt idx="563">
                  <c:v>40450</c:v>
                </c:pt>
                <c:pt idx="564">
                  <c:v>40451</c:v>
                </c:pt>
                <c:pt idx="565">
                  <c:v>40452</c:v>
                </c:pt>
                <c:pt idx="566">
                  <c:v>40455</c:v>
                </c:pt>
                <c:pt idx="567">
                  <c:v>40456</c:v>
                </c:pt>
                <c:pt idx="568">
                  <c:v>40457</c:v>
                </c:pt>
                <c:pt idx="569">
                  <c:v>40458</c:v>
                </c:pt>
                <c:pt idx="570">
                  <c:v>40459</c:v>
                </c:pt>
                <c:pt idx="571">
                  <c:v>40462</c:v>
                </c:pt>
                <c:pt idx="572">
                  <c:v>40463</c:v>
                </c:pt>
                <c:pt idx="573">
                  <c:v>40464</c:v>
                </c:pt>
                <c:pt idx="574">
                  <c:v>40465</c:v>
                </c:pt>
                <c:pt idx="575">
                  <c:v>40466</c:v>
                </c:pt>
                <c:pt idx="576">
                  <c:v>40469</c:v>
                </c:pt>
                <c:pt idx="577">
                  <c:v>40470</c:v>
                </c:pt>
                <c:pt idx="578">
                  <c:v>40471</c:v>
                </c:pt>
                <c:pt idx="579">
                  <c:v>40472</c:v>
                </c:pt>
                <c:pt idx="580">
                  <c:v>40473</c:v>
                </c:pt>
                <c:pt idx="581">
                  <c:v>40476</c:v>
                </c:pt>
                <c:pt idx="582">
                  <c:v>40477</c:v>
                </c:pt>
                <c:pt idx="583">
                  <c:v>40478</c:v>
                </c:pt>
                <c:pt idx="584">
                  <c:v>40479</c:v>
                </c:pt>
                <c:pt idx="585">
                  <c:v>40480</c:v>
                </c:pt>
                <c:pt idx="586">
                  <c:v>40483</c:v>
                </c:pt>
                <c:pt idx="587">
                  <c:v>40485</c:v>
                </c:pt>
                <c:pt idx="588">
                  <c:v>40486</c:v>
                </c:pt>
                <c:pt idx="589">
                  <c:v>40487</c:v>
                </c:pt>
                <c:pt idx="590">
                  <c:v>40490</c:v>
                </c:pt>
                <c:pt idx="591">
                  <c:v>40491</c:v>
                </c:pt>
                <c:pt idx="592">
                  <c:v>40492</c:v>
                </c:pt>
                <c:pt idx="593">
                  <c:v>40493</c:v>
                </c:pt>
                <c:pt idx="594">
                  <c:v>40494</c:v>
                </c:pt>
                <c:pt idx="595">
                  <c:v>40498</c:v>
                </c:pt>
                <c:pt idx="596">
                  <c:v>40499</c:v>
                </c:pt>
                <c:pt idx="597">
                  <c:v>40500</c:v>
                </c:pt>
                <c:pt idx="598">
                  <c:v>40501</c:v>
                </c:pt>
                <c:pt idx="599">
                  <c:v>40504</c:v>
                </c:pt>
                <c:pt idx="600">
                  <c:v>40505</c:v>
                </c:pt>
                <c:pt idx="601">
                  <c:v>40506</c:v>
                </c:pt>
                <c:pt idx="602">
                  <c:v>40508</c:v>
                </c:pt>
                <c:pt idx="603">
                  <c:v>40511</c:v>
                </c:pt>
                <c:pt idx="604">
                  <c:v>40512</c:v>
                </c:pt>
                <c:pt idx="605">
                  <c:v>40513</c:v>
                </c:pt>
                <c:pt idx="606">
                  <c:v>40514</c:v>
                </c:pt>
                <c:pt idx="607">
                  <c:v>40515</c:v>
                </c:pt>
                <c:pt idx="608">
                  <c:v>40518</c:v>
                </c:pt>
                <c:pt idx="609">
                  <c:v>40519</c:v>
                </c:pt>
                <c:pt idx="610">
                  <c:v>40520</c:v>
                </c:pt>
                <c:pt idx="611">
                  <c:v>40521</c:v>
                </c:pt>
                <c:pt idx="612">
                  <c:v>40522</c:v>
                </c:pt>
                <c:pt idx="613">
                  <c:v>40525</c:v>
                </c:pt>
                <c:pt idx="614">
                  <c:v>40526</c:v>
                </c:pt>
                <c:pt idx="615">
                  <c:v>40527</c:v>
                </c:pt>
                <c:pt idx="616">
                  <c:v>40528</c:v>
                </c:pt>
                <c:pt idx="617">
                  <c:v>40529</c:v>
                </c:pt>
                <c:pt idx="618">
                  <c:v>40532</c:v>
                </c:pt>
                <c:pt idx="619">
                  <c:v>40533</c:v>
                </c:pt>
                <c:pt idx="620">
                  <c:v>40534</c:v>
                </c:pt>
                <c:pt idx="621">
                  <c:v>40535</c:v>
                </c:pt>
                <c:pt idx="622">
                  <c:v>40536</c:v>
                </c:pt>
                <c:pt idx="623">
                  <c:v>40539</c:v>
                </c:pt>
                <c:pt idx="624">
                  <c:v>40540</c:v>
                </c:pt>
                <c:pt idx="625">
                  <c:v>40541</c:v>
                </c:pt>
                <c:pt idx="626">
                  <c:v>40542</c:v>
                </c:pt>
                <c:pt idx="627">
                  <c:v>40543</c:v>
                </c:pt>
                <c:pt idx="628">
                  <c:v>40546</c:v>
                </c:pt>
                <c:pt idx="629">
                  <c:v>40547</c:v>
                </c:pt>
                <c:pt idx="630">
                  <c:v>40548</c:v>
                </c:pt>
                <c:pt idx="631">
                  <c:v>40549</c:v>
                </c:pt>
                <c:pt idx="632">
                  <c:v>40550</c:v>
                </c:pt>
                <c:pt idx="633">
                  <c:v>40553</c:v>
                </c:pt>
                <c:pt idx="634">
                  <c:v>40554</c:v>
                </c:pt>
                <c:pt idx="635">
                  <c:v>40555</c:v>
                </c:pt>
                <c:pt idx="636">
                  <c:v>40556</c:v>
                </c:pt>
                <c:pt idx="637">
                  <c:v>40557</c:v>
                </c:pt>
                <c:pt idx="638">
                  <c:v>40560</c:v>
                </c:pt>
                <c:pt idx="639">
                  <c:v>40561</c:v>
                </c:pt>
                <c:pt idx="640">
                  <c:v>40562</c:v>
                </c:pt>
                <c:pt idx="641">
                  <c:v>40563</c:v>
                </c:pt>
                <c:pt idx="642">
                  <c:v>40564</c:v>
                </c:pt>
                <c:pt idx="643">
                  <c:v>40567</c:v>
                </c:pt>
                <c:pt idx="644">
                  <c:v>40568</c:v>
                </c:pt>
                <c:pt idx="645">
                  <c:v>40569</c:v>
                </c:pt>
                <c:pt idx="646">
                  <c:v>40570</c:v>
                </c:pt>
                <c:pt idx="647">
                  <c:v>40571</c:v>
                </c:pt>
                <c:pt idx="648">
                  <c:v>40574</c:v>
                </c:pt>
                <c:pt idx="649">
                  <c:v>40575</c:v>
                </c:pt>
                <c:pt idx="650">
                  <c:v>40576</c:v>
                </c:pt>
                <c:pt idx="651">
                  <c:v>40577</c:v>
                </c:pt>
                <c:pt idx="652">
                  <c:v>40578</c:v>
                </c:pt>
                <c:pt idx="653">
                  <c:v>40582</c:v>
                </c:pt>
                <c:pt idx="654">
                  <c:v>40583</c:v>
                </c:pt>
                <c:pt idx="655">
                  <c:v>40584</c:v>
                </c:pt>
                <c:pt idx="656">
                  <c:v>40585</c:v>
                </c:pt>
                <c:pt idx="657">
                  <c:v>40588</c:v>
                </c:pt>
                <c:pt idx="658">
                  <c:v>40589</c:v>
                </c:pt>
                <c:pt idx="659">
                  <c:v>40590</c:v>
                </c:pt>
                <c:pt idx="660">
                  <c:v>40591</c:v>
                </c:pt>
                <c:pt idx="661">
                  <c:v>40592</c:v>
                </c:pt>
                <c:pt idx="662">
                  <c:v>40595</c:v>
                </c:pt>
                <c:pt idx="663">
                  <c:v>40596</c:v>
                </c:pt>
                <c:pt idx="664">
                  <c:v>40597</c:v>
                </c:pt>
                <c:pt idx="665">
                  <c:v>40598</c:v>
                </c:pt>
                <c:pt idx="666">
                  <c:v>40599</c:v>
                </c:pt>
                <c:pt idx="667">
                  <c:v>40602</c:v>
                </c:pt>
                <c:pt idx="668">
                  <c:v>40603</c:v>
                </c:pt>
                <c:pt idx="669">
                  <c:v>40604</c:v>
                </c:pt>
                <c:pt idx="670">
                  <c:v>40605</c:v>
                </c:pt>
                <c:pt idx="671">
                  <c:v>40606</c:v>
                </c:pt>
                <c:pt idx="672">
                  <c:v>40609</c:v>
                </c:pt>
                <c:pt idx="673">
                  <c:v>40610</c:v>
                </c:pt>
                <c:pt idx="674">
                  <c:v>40611</c:v>
                </c:pt>
                <c:pt idx="675">
                  <c:v>40612</c:v>
                </c:pt>
                <c:pt idx="676">
                  <c:v>40613</c:v>
                </c:pt>
                <c:pt idx="677">
                  <c:v>40616</c:v>
                </c:pt>
                <c:pt idx="678">
                  <c:v>40617</c:v>
                </c:pt>
                <c:pt idx="679">
                  <c:v>40618</c:v>
                </c:pt>
                <c:pt idx="680">
                  <c:v>40619</c:v>
                </c:pt>
                <c:pt idx="681">
                  <c:v>40620</c:v>
                </c:pt>
                <c:pt idx="682">
                  <c:v>40624</c:v>
                </c:pt>
                <c:pt idx="683">
                  <c:v>40625</c:v>
                </c:pt>
                <c:pt idx="684">
                  <c:v>40626</c:v>
                </c:pt>
                <c:pt idx="685">
                  <c:v>40627</c:v>
                </c:pt>
                <c:pt idx="686">
                  <c:v>40630</c:v>
                </c:pt>
                <c:pt idx="687">
                  <c:v>40631</c:v>
                </c:pt>
                <c:pt idx="688">
                  <c:v>40632</c:v>
                </c:pt>
                <c:pt idx="689">
                  <c:v>40633</c:v>
                </c:pt>
                <c:pt idx="690">
                  <c:v>40634</c:v>
                </c:pt>
                <c:pt idx="691">
                  <c:v>40637</c:v>
                </c:pt>
                <c:pt idx="692">
                  <c:v>40638</c:v>
                </c:pt>
                <c:pt idx="693">
                  <c:v>40639</c:v>
                </c:pt>
                <c:pt idx="694">
                  <c:v>40640</c:v>
                </c:pt>
                <c:pt idx="695">
                  <c:v>40641</c:v>
                </c:pt>
                <c:pt idx="696">
                  <c:v>40644</c:v>
                </c:pt>
                <c:pt idx="697">
                  <c:v>40645</c:v>
                </c:pt>
                <c:pt idx="698">
                  <c:v>40646</c:v>
                </c:pt>
                <c:pt idx="699">
                  <c:v>40647</c:v>
                </c:pt>
                <c:pt idx="700">
                  <c:v>40648</c:v>
                </c:pt>
                <c:pt idx="701">
                  <c:v>40651</c:v>
                </c:pt>
                <c:pt idx="702">
                  <c:v>40652</c:v>
                </c:pt>
                <c:pt idx="703">
                  <c:v>40653</c:v>
                </c:pt>
                <c:pt idx="704">
                  <c:v>40658</c:v>
                </c:pt>
                <c:pt idx="705">
                  <c:v>40659</c:v>
                </c:pt>
                <c:pt idx="706">
                  <c:v>40660</c:v>
                </c:pt>
                <c:pt idx="707">
                  <c:v>40661</c:v>
                </c:pt>
                <c:pt idx="708">
                  <c:v>40662</c:v>
                </c:pt>
                <c:pt idx="709">
                  <c:v>40665</c:v>
                </c:pt>
                <c:pt idx="710">
                  <c:v>40666</c:v>
                </c:pt>
                <c:pt idx="711">
                  <c:v>40667</c:v>
                </c:pt>
                <c:pt idx="712">
                  <c:v>40668</c:v>
                </c:pt>
                <c:pt idx="713">
                  <c:v>40669</c:v>
                </c:pt>
                <c:pt idx="714">
                  <c:v>40672</c:v>
                </c:pt>
                <c:pt idx="715">
                  <c:v>40673</c:v>
                </c:pt>
                <c:pt idx="716">
                  <c:v>40674</c:v>
                </c:pt>
                <c:pt idx="717">
                  <c:v>40675</c:v>
                </c:pt>
                <c:pt idx="718">
                  <c:v>40676</c:v>
                </c:pt>
                <c:pt idx="719">
                  <c:v>40679</c:v>
                </c:pt>
                <c:pt idx="720">
                  <c:v>40680</c:v>
                </c:pt>
                <c:pt idx="721">
                  <c:v>40681</c:v>
                </c:pt>
                <c:pt idx="722">
                  <c:v>40682</c:v>
                </c:pt>
                <c:pt idx="723">
                  <c:v>40683</c:v>
                </c:pt>
                <c:pt idx="724">
                  <c:v>40686</c:v>
                </c:pt>
                <c:pt idx="725">
                  <c:v>40687</c:v>
                </c:pt>
                <c:pt idx="726">
                  <c:v>40688</c:v>
                </c:pt>
                <c:pt idx="727">
                  <c:v>40689</c:v>
                </c:pt>
                <c:pt idx="728">
                  <c:v>40690</c:v>
                </c:pt>
                <c:pt idx="729">
                  <c:v>40693</c:v>
                </c:pt>
                <c:pt idx="730">
                  <c:v>40694</c:v>
                </c:pt>
                <c:pt idx="731">
                  <c:v>40695</c:v>
                </c:pt>
                <c:pt idx="732">
                  <c:v>40696</c:v>
                </c:pt>
                <c:pt idx="733">
                  <c:v>40697</c:v>
                </c:pt>
                <c:pt idx="734">
                  <c:v>40700</c:v>
                </c:pt>
                <c:pt idx="735">
                  <c:v>40701</c:v>
                </c:pt>
                <c:pt idx="736">
                  <c:v>40702</c:v>
                </c:pt>
                <c:pt idx="737">
                  <c:v>40703</c:v>
                </c:pt>
                <c:pt idx="738">
                  <c:v>40704</c:v>
                </c:pt>
                <c:pt idx="739">
                  <c:v>40707</c:v>
                </c:pt>
                <c:pt idx="740">
                  <c:v>40708</c:v>
                </c:pt>
                <c:pt idx="741">
                  <c:v>40709</c:v>
                </c:pt>
                <c:pt idx="742">
                  <c:v>40710</c:v>
                </c:pt>
                <c:pt idx="743">
                  <c:v>40711</c:v>
                </c:pt>
                <c:pt idx="744">
                  <c:v>40714</c:v>
                </c:pt>
                <c:pt idx="745">
                  <c:v>40715</c:v>
                </c:pt>
                <c:pt idx="746">
                  <c:v>40716</c:v>
                </c:pt>
                <c:pt idx="747">
                  <c:v>40717</c:v>
                </c:pt>
                <c:pt idx="748">
                  <c:v>40718</c:v>
                </c:pt>
                <c:pt idx="749">
                  <c:v>40721</c:v>
                </c:pt>
                <c:pt idx="750">
                  <c:v>40722</c:v>
                </c:pt>
                <c:pt idx="751">
                  <c:v>40723</c:v>
                </c:pt>
                <c:pt idx="752">
                  <c:v>40724</c:v>
                </c:pt>
                <c:pt idx="753">
                  <c:v>40725</c:v>
                </c:pt>
                <c:pt idx="754">
                  <c:v>40728</c:v>
                </c:pt>
                <c:pt idx="755">
                  <c:v>40729</c:v>
                </c:pt>
                <c:pt idx="756">
                  <c:v>40730</c:v>
                </c:pt>
                <c:pt idx="757">
                  <c:v>40731</c:v>
                </c:pt>
                <c:pt idx="758">
                  <c:v>40732</c:v>
                </c:pt>
                <c:pt idx="759">
                  <c:v>40735</c:v>
                </c:pt>
                <c:pt idx="760">
                  <c:v>40736</c:v>
                </c:pt>
                <c:pt idx="761">
                  <c:v>40737</c:v>
                </c:pt>
                <c:pt idx="762">
                  <c:v>40738</c:v>
                </c:pt>
                <c:pt idx="763">
                  <c:v>40739</c:v>
                </c:pt>
                <c:pt idx="764">
                  <c:v>40742</c:v>
                </c:pt>
                <c:pt idx="765">
                  <c:v>40743</c:v>
                </c:pt>
                <c:pt idx="766">
                  <c:v>40744</c:v>
                </c:pt>
                <c:pt idx="767">
                  <c:v>40745</c:v>
                </c:pt>
                <c:pt idx="768">
                  <c:v>40746</c:v>
                </c:pt>
                <c:pt idx="769">
                  <c:v>40749</c:v>
                </c:pt>
                <c:pt idx="770">
                  <c:v>40750</c:v>
                </c:pt>
                <c:pt idx="771">
                  <c:v>40751</c:v>
                </c:pt>
                <c:pt idx="772">
                  <c:v>40752</c:v>
                </c:pt>
                <c:pt idx="773">
                  <c:v>40753</c:v>
                </c:pt>
                <c:pt idx="774">
                  <c:v>40756</c:v>
                </c:pt>
                <c:pt idx="775">
                  <c:v>40757</c:v>
                </c:pt>
                <c:pt idx="776">
                  <c:v>40758</c:v>
                </c:pt>
                <c:pt idx="777">
                  <c:v>40759</c:v>
                </c:pt>
                <c:pt idx="778">
                  <c:v>40760</c:v>
                </c:pt>
                <c:pt idx="779">
                  <c:v>40763</c:v>
                </c:pt>
                <c:pt idx="780">
                  <c:v>40764</c:v>
                </c:pt>
                <c:pt idx="781">
                  <c:v>40765</c:v>
                </c:pt>
                <c:pt idx="782">
                  <c:v>40766</c:v>
                </c:pt>
                <c:pt idx="783">
                  <c:v>40767</c:v>
                </c:pt>
                <c:pt idx="784">
                  <c:v>40770</c:v>
                </c:pt>
                <c:pt idx="785">
                  <c:v>40771</c:v>
                </c:pt>
                <c:pt idx="786">
                  <c:v>40772</c:v>
                </c:pt>
                <c:pt idx="787">
                  <c:v>40773</c:v>
                </c:pt>
                <c:pt idx="788">
                  <c:v>40774</c:v>
                </c:pt>
                <c:pt idx="789">
                  <c:v>40777</c:v>
                </c:pt>
                <c:pt idx="790">
                  <c:v>40778</c:v>
                </c:pt>
                <c:pt idx="791">
                  <c:v>40779</c:v>
                </c:pt>
                <c:pt idx="792">
                  <c:v>40780</c:v>
                </c:pt>
                <c:pt idx="793">
                  <c:v>40781</c:v>
                </c:pt>
                <c:pt idx="794">
                  <c:v>40784</c:v>
                </c:pt>
                <c:pt idx="795">
                  <c:v>40785</c:v>
                </c:pt>
                <c:pt idx="796">
                  <c:v>40786</c:v>
                </c:pt>
                <c:pt idx="797">
                  <c:v>40787</c:v>
                </c:pt>
                <c:pt idx="798">
                  <c:v>40788</c:v>
                </c:pt>
                <c:pt idx="799">
                  <c:v>40791</c:v>
                </c:pt>
                <c:pt idx="800">
                  <c:v>40792</c:v>
                </c:pt>
                <c:pt idx="801">
                  <c:v>40793</c:v>
                </c:pt>
                <c:pt idx="802">
                  <c:v>40794</c:v>
                </c:pt>
                <c:pt idx="803">
                  <c:v>40795</c:v>
                </c:pt>
                <c:pt idx="804">
                  <c:v>40798</c:v>
                </c:pt>
                <c:pt idx="805">
                  <c:v>40799</c:v>
                </c:pt>
                <c:pt idx="806">
                  <c:v>40800</c:v>
                </c:pt>
                <c:pt idx="807">
                  <c:v>40801</c:v>
                </c:pt>
                <c:pt idx="808">
                  <c:v>40805</c:v>
                </c:pt>
                <c:pt idx="809">
                  <c:v>40806</c:v>
                </c:pt>
                <c:pt idx="810">
                  <c:v>40807</c:v>
                </c:pt>
                <c:pt idx="811">
                  <c:v>40808</c:v>
                </c:pt>
                <c:pt idx="812">
                  <c:v>40809</c:v>
                </c:pt>
                <c:pt idx="813">
                  <c:v>40812</c:v>
                </c:pt>
                <c:pt idx="814">
                  <c:v>40813</c:v>
                </c:pt>
                <c:pt idx="815">
                  <c:v>40814</c:v>
                </c:pt>
                <c:pt idx="816">
                  <c:v>40815</c:v>
                </c:pt>
                <c:pt idx="817">
                  <c:v>40816</c:v>
                </c:pt>
                <c:pt idx="818">
                  <c:v>40819</c:v>
                </c:pt>
                <c:pt idx="819">
                  <c:v>40820</c:v>
                </c:pt>
                <c:pt idx="820">
                  <c:v>40821</c:v>
                </c:pt>
                <c:pt idx="821">
                  <c:v>40822</c:v>
                </c:pt>
                <c:pt idx="822">
                  <c:v>40823</c:v>
                </c:pt>
                <c:pt idx="823">
                  <c:v>40826</c:v>
                </c:pt>
                <c:pt idx="824">
                  <c:v>40827</c:v>
                </c:pt>
                <c:pt idx="825">
                  <c:v>40828</c:v>
                </c:pt>
                <c:pt idx="826">
                  <c:v>40829</c:v>
                </c:pt>
                <c:pt idx="827">
                  <c:v>40830</c:v>
                </c:pt>
                <c:pt idx="828">
                  <c:v>40833</c:v>
                </c:pt>
                <c:pt idx="829">
                  <c:v>40834</c:v>
                </c:pt>
                <c:pt idx="830">
                  <c:v>40835</c:v>
                </c:pt>
                <c:pt idx="831">
                  <c:v>40836</c:v>
                </c:pt>
                <c:pt idx="832">
                  <c:v>40837</c:v>
                </c:pt>
                <c:pt idx="833">
                  <c:v>40840</c:v>
                </c:pt>
                <c:pt idx="834">
                  <c:v>40841</c:v>
                </c:pt>
                <c:pt idx="835">
                  <c:v>40842</c:v>
                </c:pt>
                <c:pt idx="836">
                  <c:v>40843</c:v>
                </c:pt>
                <c:pt idx="837">
                  <c:v>40844</c:v>
                </c:pt>
                <c:pt idx="838">
                  <c:v>40847</c:v>
                </c:pt>
                <c:pt idx="839">
                  <c:v>40848</c:v>
                </c:pt>
                <c:pt idx="840">
                  <c:v>40850</c:v>
                </c:pt>
                <c:pt idx="841">
                  <c:v>40851</c:v>
                </c:pt>
                <c:pt idx="842">
                  <c:v>40854</c:v>
                </c:pt>
                <c:pt idx="843">
                  <c:v>40855</c:v>
                </c:pt>
                <c:pt idx="844">
                  <c:v>40856</c:v>
                </c:pt>
                <c:pt idx="845">
                  <c:v>40857</c:v>
                </c:pt>
                <c:pt idx="846">
                  <c:v>40858</c:v>
                </c:pt>
                <c:pt idx="847">
                  <c:v>40861</c:v>
                </c:pt>
                <c:pt idx="848">
                  <c:v>40862</c:v>
                </c:pt>
                <c:pt idx="849">
                  <c:v>40863</c:v>
                </c:pt>
                <c:pt idx="850">
                  <c:v>40864</c:v>
                </c:pt>
                <c:pt idx="851">
                  <c:v>40865</c:v>
                </c:pt>
                <c:pt idx="852">
                  <c:v>40869</c:v>
                </c:pt>
                <c:pt idx="853">
                  <c:v>40870</c:v>
                </c:pt>
                <c:pt idx="854">
                  <c:v>40871</c:v>
                </c:pt>
                <c:pt idx="855">
                  <c:v>40872</c:v>
                </c:pt>
                <c:pt idx="856">
                  <c:v>40875</c:v>
                </c:pt>
                <c:pt idx="857">
                  <c:v>40876</c:v>
                </c:pt>
                <c:pt idx="858">
                  <c:v>40877</c:v>
                </c:pt>
                <c:pt idx="859">
                  <c:v>40878</c:v>
                </c:pt>
                <c:pt idx="860">
                  <c:v>40879</c:v>
                </c:pt>
                <c:pt idx="861">
                  <c:v>40882</c:v>
                </c:pt>
                <c:pt idx="862">
                  <c:v>40883</c:v>
                </c:pt>
                <c:pt idx="863">
                  <c:v>40884</c:v>
                </c:pt>
                <c:pt idx="864">
                  <c:v>40885</c:v>
                </c:pt>
                <c:pt idx="865">
                  <c:v>40886</c:v>
                </c:pt>
                <c:pt idx="866">
                  <c:v>40890</c:v>
                </c:pt>
                <c:pt idx="867">
                  <c:v>40891</c:v>
                </c:pt>
                <c:pt idx="868">
                  <c:v>40892</c:v>
                </c:pt>
                <c:pt idx="869">
                  <c:v>40893</c:v>
                </c:pt>
                <c:pt idx="870">
                  <c:v>40896</c:v>
                </c:pt>
                <c:pt idx="871">
                  <c:v>40897</c:v>
                </c:pt>
                <c:pt idx="872">
                  <c:v>40898</c:v>
                </c:pt>
                <c:pt idx="873">
                  <c:v>40899</c:v>
                </c:pt>
                <c:pt idx="874">
                  <c:v>40900</c:v>
                </c:pt>
                <c:pt idx="875">
                  <c:v>40903</c:v>
                </c:pt>
                <c:pt idx="876">
                  <c:v>40904</c:v>
                </c:pt>
                <c:pt idx="877">
                  <c:v>40905</c:v>
                </c:pt>
                <c:pt idx="878">
                  <c:v>40906</c:v>
                </c:pt>
                <c:pt idx="879">
                  <c:v>40907</c:v>
                </c:pt>
                <c:pt idx="880">
                  <c:v>40910</c:v>
                </c:pt>
                <c:pt idx="881">
                  <c:v>40911</c:v>
                </c:pt>
                <c:pt idx="882">
                  <c:v>40912</c:v>
                </c:pt>
                <c:pt idx="883">
                  <c:v>40913</c:v>
                </c:pt>
                <c:pt idx="884">
                  <c:v>40914</c:v>
                </c:pt>
                <c:pt idx="885">
                  <c:v>40917</c:v>
                </c:pt>
                <c:pt idx="886">
                  <c:v>40918</c:v>
                </c:pt>
                <c:pt idx="887">
                  <c:v>40919</c:v>
                </c:pt>
                <c:pt idx="888">
                  <c:v>40920</c:v>
                </c:pt>
                <c:pt idx="889">
                  <c:v>40921</c:v>
                </c:pt>
                <c:pt idx="890">
                  <c:v>40924</c:v>
                </c:pt>
                <c:pt idx="891">
                  <c:v>40925</c:v>
                </c:pt>
                <c:pt idx="892">
                  <c:v>40926</c:v>
                </c:pt>
                <c:pt idx="893">
                  <c:v>40927</c:v>
                </c:pt>
                <c:pt idx="894">
                  <c:v>40928</c:v>
                </c:pt>
                <c:pt idx="895">
                  <c:v>40931</c:v>
                </c:pt>
                <c:pt idx="896">
                  <c:v>40932</c:v>
                </c:pt>
                <c:pt idx="897">
                  <c:v>40933</c:v>
                </c:pt>
                <c:pt idx="898">
                  <c:v>40934</c:v>
                </c:pt>
                <c:pt idx="899">
                  <c:v>40935</c:v>
                </c:pt>
                <c:pt idx="900">
                  <c:v>40938</c:v>
                </c:pt>
                <c:pt idx="901">
                  <c:v>40939</c:v>
                </c:pt>
                <c:pt idx="902">
                  <c:v>40940</c:v>
                </c:pt>
                <c:pt idx="903">
                  <c:v>40941</c:v>
                </c:pt>
                <c:pt idx="904">
                  <c:v>40942</c:v>
                </c:pt>
                <c:pt idx="905">
                  <c:v>40946</c:v>
                </c:pt>
                <c:pt idx="906">
                  <c:v>40947</c:v>
                </c:pt>
                <c:pt idx="907">
                  <c:v>40948</c:v>
                </c:pt>
                <c:pt idx="908">
                  <c:v>40949</c:v>
                </c:pt>
                <c:pt idx="909">
                  <c:v>40952</c:v>
                </c:pt>
                <c:pt idx="910">
                  <c:v>40953</c:v>
                </c:pt>
                <c:pt idx="911">
                  <c:v>40954</c:v>
                </c:pt>
                <c:pt idx="912">
                  <c:v>40955</c:v>
                </c:pt>
                <c:pt idx="913">
                  <c:v>40956</c:v>
                </c:pt>
                <c:pt idx="914">
                  <c:v>40959</c:v>
                </c:pt>
                <c:pt idx="915">
                  <c:v>40960</c:v>
                </c:pt>
                <c:pt idx="916">
                  <c:v>40961</c:v>
                </c:pt>
                <c:pt idx="917">
                  <c:v>40962</c:v>
                </c:pt>
                <c:pt idx="918">
                  <c:v>40963</c:v>
                </c:pt>
                <c:pt idx="919">
                  <c:v>40966</c:v>
                </c:pt>
                <c:pt idx="920">
                  <c:v>40967</c:v>
                </c:pt>
                <c:pt idx="921">
                  <c:v>40968</c:v>
                </c:pt>
                <c:pt idx="922">
                  <c:v>40969</c:v>
                </c:pt>
                <c:pt idx="923">
                  <c:v>40970</c:v>
                </c:pt>
                <c:pt idx="924">
                  <c:v>40973</c:v>
                </c:pt>
                <c:pt idx="925">
                  <c:v>40974</c:v>
                </c:pt>
                <c:pt idx="926">
                  <c:v>40975</c:v>
                </c:pt>
                <c:pt idx="927">
                  <c:v>40976</c:v>
                </c:pt>
                <c:pt idx="928">
                  <c:v>40977</c:v>
                </c:pt>
                <c:pt idx="929">
                  <c:v>40980</c:v>
                </c:pt>
                <c:pt idx="930">
                  <c:v>40981</c:v>
                </c:pt>
                <c:pt idx="931">
                  <c:v>40982</c:v>
                </c:pt>
                <c:pt idx="932">
                  <c:v>40983</c:v>
                </c:pt>
                <c:pt idx="933">
                  <c:v>40984</c:v>
                </c:pt>
                <c:pt idx="934">
                  <c:v>40988</c:v>
                </c:pt>
                <c:pt idx="935">
                  <c:v>40989</c:v>
                </c:pt>
                <c:pt idx="936">
                  <c:v>40990</c:v>
                </c:pt>
                <c:pt idx="937">
                  <c:v>40991</c:v>
                </c:pt>
                <c:pt idx="938">
                  <c:v>40994</c:v>
                </c:pt>
                <c:pt idx="939">
                  <c:v>40995</c:v>
                </c:pt>
                <c:pt idx="940">
                  <c:v>40996</c:v>
                </c:pt>
                <c:pt idx="941">
                  <c:v>40997</c:v>
                </c:pt>
                <c:pt idx="942">
                  <c:v>40998</c:v>
                </c:pt>
                <c:pt idx="943">
                  <c:v>41001</c:v>
                </c:pt>
                <c:pt idx="944">
                  <c:v>41002</c:v>
                </c:pt>
                <c:pt idx="945">
                  <c:v>41003</c:v>
                </c:pt>
                <c:pt idx="946">
                  <c:v>41008</c:v>
                </c:pt>
                <c:pt idx="947">
                  <c:v>41009</c:v>
                </c:pt>
                <c:pt idx="948">
                  <c:v>41010</c:v>
                </c:pt>
                <c:pt idx="949">
                  <c:v>41011</c:v>
                </c:pt>
                <c:pt idx="950">
                  <c:v>41012</c:v>
                </c:pt>
                <c:pt idx="951">
                  <c:v>41015</c:v>
                </c:pt>
                <c:pt idx="952">
                  <c:v>41016</c:v>
                </c:pt>
                <c:pt idx="953">
                  <c:v>41017</c:v>
                </c:pt>
                <c:pt idx="954">
                  <c:v>41018</c:v>
                </c:pt>
                <c:pt idx="955">
                  <c:v>41019</c:v>
                </c:pt>
                <c:pt idx="956">
                  <c:v>41022</c:v>
                </c:pt>
                <c:pt idx="957">
                  <c:v>41023</c:v>
                </c:pt>
                <c:pt idx="958">
                  <c:v>41024</c:v>
                </c:pt>
                <c:pt idx="959">
                  <c:v>41025</c:v>
                </c:pt>
                <c:pt idx="960">
                  <c:v>41026</c:v>
                </c:pt>
                <c:pt idx="961">
                  <c:v>41029</c:v>
                </c:pt>
                <c:pt idx="962">
                  <c:v>41031</c:v>
                </c:pt>
                <c:pt idx="963">
                  <c:v>41032</c:v>
                </c:pt>
                <c:pt idx="964">
                  <c:v>41033</c:v>
                </c:pt>
                <c:pt idx="965">
                  <c:v>41036</c:v>
                </c:pt>
                <c:pt idx="966">
                  <c:v>41037</c:v>
                </c:pt>
                <c:pt idx="967">
                  <c:v>41038</c:v>
                </c:pt>
                <c:pt idx="968">
                  <c:v>41039</c:v>
                </c:pt>
                <c:pt idx="969">
                  <c:v>41040</c:v>
                </c:pt>
                <c:pt idx="970">
                  <c:v>41043</c:v>
                </c:pt>
                <c:pt idx="971">
                  <c:v>41044</c:v>
                </c:pt>
                <c:pt idx="972">
                  <c:v>41045</c:v>
                </c:pt>
                <c:pt idx="973">
                  <c:v>41046</c:v>
                </c:pt>
                <c:pt idx="974">
                  <c:v>41047</c:v>
                </c:pt>
                <c:pt idx="975">
                  <c:v>41050</c:v>
                </c:pt>
                <c:pt idx="976">
                  <c:v>41051</c:v>
                </c:pt>
                <c:pt idx="977">
                  <c:v>41052</c:v>
                </c:pt>
                <c:pt idx="978">
                  <c:v>41053</c:v>
                </c:pt>
                <c:pt idx="979">
                  <c:v>41054</c:v>
                </c:pt>
                <c:pt idx="980">
                  <c:v>41057</c:v>
                </c:pt>
                <c:pt idx="981">
                  <c:v>41058</c:v>
                </c:pt>
                <c:pt idx="982">
                  <c:v>41059</c:v>
                </c:pt>
                <c:pt idx="983">
                  <c:v>41060</c:v>
                </c:pt>
                <c:pt idx="984">
                  <c:v>41061</c:v>
                </c:pt>
                <c:pt idx="985">
                  <c:v>41064</c:v>
                </c:pt>
                <c:pt idx="986">
                  <c:v>41065</c:v>
                </c:pt>
                <c:pt idx="987">
                  <c:v>41066</c:v>
                </c:pt>
                <c:pt idx="988">
                  <c:v>41067</c:v>
                </c:pt>
                <c:pt idx="989">
                  <c:v>41068</c:v>
                </c:pt>
                <c:pt idx="990">
                  <c:v>41071</c:v>
                </c:pt>
                <c:pt idx="991">
                  <c:v>41072</c:v>
                </c:pt>
                <c:pt idx="992">
                  <c:v>41073</c:v>
                </c:pt>
                <c:pt idx="993">
                  <c:v>41074</c:v>
                </c:pt>
                <c:pt idx="994">
                  <c:v>41075</c:v>
                </c:pt>
                <c:pt idx="995">
                  <c:v>41078</c:v>
                </c:pt>
                <c:pt idx="996">
                  <c:v>41079</c:v>
                </c:pt>
                <c:pt idx="997">
                  <c:v>41080</c:v>
                </c:pt>
                <c:pt idx="998">
                  <c:v>41081</c:v>
                </c:pt>
                <c:pt idx="999">
                  <c:v>41082</c:v>
                </c:pt>
                <c:pt idx="1000">
                  <c:v>41085</c:v>
                </c:pt>
                <c:pt idx="1001">
                  <c:v>41086</c:v>
                </c:pt>
                <c:pt idx="1002">
                  <c:v>41087</c:v>
                </c:pt>
                <c:pt idx="1003">
                  <c:v>41088</c:v>
                </c:pt>
                <c:pt idx="1004">
                  <c:v>41089</c:v>
                </c:pt>
                <c:pt idx="1005">
                  <c:v>41092</c:v>
                </c:pt>
                <c:pt idx="1006">
                  <c:v>41093</c:v>
                </c:pt>
                <c:pt idx="1007">
                  <c:v>41094</c:v>
                </c:pt>
                <c:pt idx="1008">
                  <c:v>41095</c:v>
                </c:pt>
                <c:pt idx="1009">
                  <c:v>41096</c:v>
                </c:pt>
                <c:pt idx="1010">
                  <c:v>41099</c:v>
                </c:pt>
                <c:pt idx="1011">
                  <c:v>41100</c:v>
                </c:pt>
                <c:pt idx="1012">
                  <c:v>41101</c:v>
                </c:pt>
                <c:pt idx="1013">
                  <c:v>41102</c:v>
                </c:pt>
                <c:pt idx="1014">
                  <c:v>41103</c:v>
                </c:pt>
                <c:pt idx="1015">
                  <c:v>41106</c:v>
                </c:pt>
                <c:pt idx="1016">
                  <c:v>41107</c:v>
                </c:pt>
                <c:pt idx="1017">
                  <c:v>41108</c:v>
                </c:pt>
                <c:pt idx="1018">
                  <c:v>41109</c:v>
                </c:pt>
                <c:pt idx="1019">
                  <c:v>41110</c:v>
                </c:pt>
                <c:pt idx="1020">
                  <c:v>41113</c:v>
                </c:pt>
                <c:pt idx="1021">
                  <c:v>41114</c:v>
                </c:pt>
                <c:pt idx="1022">
                  <c:v>41115</c:v>
                </c:pt>
                <c:pt idx="1023">
                  <c:v>41116</c:v>
                </c:pt>
                <c:pt idx="1024">
                  <c:v>41117</c:v>
                </c:pt>
                <c:pt idx="1025">
                  <c:v>41120</c:v>
                </c:pt>
                <c:pt idx="1026">
                  <c:v>41121</c:v>
                </c:pt>
                <c:pt idx="1027">
                  <c:v>41122</c:v>
                </c:pt>
                <c:pt idx="1028">
                  <c:v>41123</c:v>
                </c:pt>
                <c:pt idx="1029">
                  <c:v>41124</c:v>
                </c:pt>
                <c:pt idx="1030">
                  <c:v>41127</c:v>
                </c:pt>
                <c:pt idx="1031">
                  <c:v>41128</c:v>
                </c:pt>
                <c:pt idx="1032">
                  <c:v>41129</c:v>
                </c:pt>
                <c:pt idx="1033">
                  <c:v>41130</c:v>
                </c:pt>
                <c:pt idx="1034">
                  <c:v>41131</c:v>
                </c:pt>
                <c:pt idx="1035">
                  <c:v>41134</c:v>
                </c:pt>
                <c:pt idx="1036">
                  <c:v>41135</c:v>
                </c:pt>
                <c:pt idx="1037">
                  <c:v>41136</c:v>
                </c:pt>
                <c:pt idx="1038">
                  <c:v>41137</c:v>
                </c:pt>
                <c:pt idx="1039">
                  <c:v>41138</c:v>
                </c:pt>
                <c:pt idx="1040">
                  <c:v>41141</c:v>
                </c:pt>
                <c:pt idx="1041">
                  <c:v>41142</c:v>
                </c:pt>
                <c:pt idx="1042">
                  <c:v>41143</c:v>
                </c:pt>
                <c:pt idx="1043">
                  <c:v>41144</c:v>
                </c:pt>
                <c:pt idx="1044">
                  <c:v>41145</c:v>
                </c:pt>
                <c:pt idx="1045">
                  <c:v>41148</c:v>
                </c:pt>
                <c:pt idx="1046">
                  <c:v>41149</c:v>
                </c:pt>
                <c:pt idx="1047">
                  <c:v>41150</c:v>
                </c:pt>
                <c:pt idx="1048">
                  <c:v>41151</c:v>
                </c:pt>
                <c:pt idx="1049">
                  <c:v>41152</c:v>
                </c:pt>
                <c:pt idx="1050">
                  <c:v>41155</c:v>
                </c:pt>
                <c:pt idx="1051">
                  <c:v>41156</c:v>
                </c:pt>
                <c:pt idx="1052">
                  <c:v>41157</c:v>
                </c:pt>
                <c:pt idx="1053">
                  <c:v>41158</c:v>
                </c:pt>
                <c:pt idx="1054">
                  <c:v>41159</c:v>
                </c:pt>
                <c:pt idx="1055">
                  <c:v>41162</c:v>
                </c:pt>
                <c:pt idx="1056">
                  <c:v>41163</c:v>
                </c:pt>
                <c:pt idx="1057">
                  <c:v>41164</c:v>
                </c:pt>
                <c:pt idx="1058">
                  <c:v>41165</c:v>
                </c:pt>
                <c:pt idx="1059">
                  <c:v>41166</c:v>
                </c:pt>
                <c:pt idx="1060">
                  <c:v>41169</c:v>
                </c:pt>
                <c:pt idx="1061">
                  <c:v>41170</c:v>
                </c:pt>
                <c:pt idx="1062">
                  <c:v>41171</c:v>
                </c:pt>
                <c:pt idx="1063">
                  <c:v>41172</c:v>
                </c:pt>
                <c:pt idx="1064">
                  <c:v>41173</c:v>
                </c:pt>
                <c:pt idx="1065">
                  <c:v>41176</c:v>
                </c:pt>
                <c:pt idx="1066">
                  <c:v>41177</c:v>
                </c:pt>
                <c:pt idx="1067">
                  <c:v>41178</c:v>
                </c:pt>
                <c:pt idx="1068">
                  <c:v>41179</c:v>
                </c:pt>
                <c:pt idx="1069">
                  <c:v>41180</c:v>
                </c:pt>
                <c:pt idx="1070">
                  <c:v>41183</c:v>
                </c:pt>
                <c:pt idx="1071">
                  <c:v>41184</c:v>
                </c:pt>
                <c:pt idx="1072">
                  <c:v>41185</c:v>
                </c:pt>
                <c:pt idx="1073">
                  <c:v>41186</c:v>
                </c:pt>
                <c:pt idx="1074">
                  <c:v>41187</c:v>
                </c:pt>
                <c:pt idx="1075">
                  <c:v>41190</c:v>
                </c:pt>
                <c:pt idx="1076">
                  <c:v>41191</c:v>
                </c:pt>
                <c:pt idx="1077">
                  <c:v>41192</c:v>
                </c:pt>
                <c:pt idx="1078">
                  <c:v>41193</c:v>
                </c:pt>
                <c:pt idx="1079">
                  <c:v>41194</c:v>
                </c:pt>
                <c:pt idx="1080">
                  <c:v>41197</c:v>
                </c:pt>
                <c:pt idx="1081">
                  <c:v>41198</c:v>
                </c:pt>
                <c:pt idx="1082">
                  <c:v>41199</c:v>
                </c:pt>
                <c:pt idx="1083">
                  <c:v>41200</c:v>
                </c:pt>
                <c:pt idx="1084">
                  <c:v>41201</c:v>
                </c:pt>
                <c:pt idx="1085">
                  <c:v>41204</c:v>
                </c:pt>
                <c:pt idx="1086">
                  <c:v>41205</c:v>
                </c:pt>
                <c:pt idx="1087">
                  <c:v>41206</c:v>
                </c:pt>
                <c:pt idx="1088">
                  <c:v>41207</c:v>
                </c:pt>
                <c:pt idx="1089">
                  <c:v>41208</c:v>
                </c:pt>
                <c:pt idx="1090">
                  <c:v>41211</c:v>
                </c:pt>
                <c:pt idx="1091">
                  <c:v>41212</c:v>
                </c:pt>
                <c:pt idx="1092">
                  <c:v>41213</c:v>
                </c:pt>
                <c:pt idx="1093">
                  <c:v>41214</c:v>
                </c:pt>
                <c:pt idx="1094">
                  <c:v>41218</c:v>
                </c:pt>
                <c:pt idx="1095">
                  <c:v>41219</c:v>
                </c:pt>
                <c:pt idx="1096">
                  <c:v>41220</c:v>
                </c:pt>
                <c:pt idx="1097">
                  <c:v>41221</c:v>
                </c:pt>
                <c:pt idx="1098">
                  <c:v>41222</c:v>
                </c:pt>
                <c:pt idx="1099">
                  <c:v>41225</c:v>
                </c:pt>
                <c:pt idx="1100">
                  <c:v>41226</c:v>
                </c:pt>
                <c:pt idx="1101">
                  <c:v>41227</c:v>
                </c:pt>
                <c:pt idx="1102">
                  <c:v>41228</c:v>
                </c:pt>
                <c:pt idx="1103">
                  <c:v>41229</c:v>
                </c:pt>
                <c:pt idx="1104">
                  <c:v>41233</c:v>
                </c:pt>
                <c:pt idx="1105">
                  <c:v>41234</c:v>
                </c:pt>
                <c:pt idx="1106">
                  <c:v>41235</c:v>
                </c:pt>
                <c:pt idx="1107">
                  <c:v>41236</c:v>
                </c:pt>
                <c:pt idx="1108">
                  <c:v>41239</c:v>
                </c:pt>
                <c:pt idx="1109">
                  <c:v>41240</c:v>
                </c:pt>
                <c:pt idx="1110">
                  <c:v>41241</c:v>
                </c:pt>
                <c:pt idx="1111">
                  <c:v>41242</c:v>
                </c:pt>
                <c:pt idx="1112">
                  <c:v>41243</c:v>
                </c:pt>
                <c:pt idx="1113">
                  <c:v>41246</c:v>
                </c:pt>
                <c:pt idx="1114">
                  <c:v>41247</c:v>
                </c:pt>
                <c:pt idx="1115">
                  <c:v>41248</c:v>
                </c:pt>
                <c:pt idx="1116">
                  <c:v>41249</c:v>
                </c:pt>
                <c:pt idx="1117">
                  <c:v>41250</c:v>
                </c:pt>
                <c:pt idx="1118">
                  <c:v>41253</c:v>
                </c:pt>
                <c:pt idx="1119">
                  <c:v>41254</c:v>
                </c:pt>
                <c:pt idx="1120">
                  <c:v>41256</c:v>
                </c:pt>
                <c:pt idx="1121">
                  <c:v>41257</c:v>
                </c:pt>
                <c:pt idx="1122">
                  <c:v>41260</c:v>
                </c:pt>
                <c:pt idx="1123">
                  <c:v>41261</c:v>
                </c:pt>
                <c:pt idx="1124">
                  <c:v>41262</c:v>
                </c:pt>
                <c:pt idx="1125">
                  <c:v>41263</c:v>
                </c:pt>
                <c:pt idx="1126">
                  <c:v>41264</c:v>
                </c:pt>
                <c:pt idx="1127">
                  <c:v>41267</c:v>
                </c:pt>
                <c:pt idx="1128">
                  <c:v>41269</c:v>
                </c:pt>
                <c:pt idx="1129">
                  <c:v>41270</c:v>
                </c:pt>
                <c:pt idx="1130">
                  <c:v>41271</c:v>
                </c:pt>
                <c:pt idx="1131">
                  <c:v>41274</c:v>
                </c:pt>
                <c:pt idx="1132">
                  <c:v>41276</c:v>
                </c:pt>
                <c:pt idx="1133">
                  <c:v>41277</c:v>
                </c:pt>
                <c:pt idx="1134">
                  <c:v>41278</c:v>
                </c:pt>
                <c:pt idx="1135">
                  <c:v>41281</c:v>
                </c:pt>
                <c:pt idx="1136">
                  <c:v>41282</c:v>
                </c:pt>
                <c:pt idx="1137">
                  <c:v>41283</c:v>
                </c:pt>
                <c:pt idx="1138">
                  <c:v>41284</c:v>
                </c:pt>
                <c:pt idx="1139">
                  <c:v>41285</c:v>
                </c:pt>
                <c:pt idx="1140">
                  <c:v>41288</c:v>
                </c:pt>
                <c:pt idx="1141">
                  <c:v>41289</c:v>
                </c:pt>
                <c:pt idx="1142">
                  <c:v>41290</c:v>
                </c:pt>
                <c:pt idx="1143">
                  <c:v>41291</c:v>
                </c:pt>
                <c:pt idx="1144">
                  <c:v>41292</c:v>
                </c:pt>
                <c:pt idx="1145">
                  <c:v>41295</c:v>
                </c:pt>
                <c:pt idx="1146">
                  <c:v>41296</c:v>
                </c:pt>
                <c:pt idx="1147">
                  <c:v>41297</c:v>
                </c:pt>
                <c:pt idx="1148">
                  <c:v>41298</c:v>
                </c:pt>
                <c:pt idx="1149">
                  <c:v>41299</c:v>
                </c:pt>
                <c:pt idx="1150">
                  <c:v>41302</c:v>
                </c:pt>
                <c:pt idx="1151">
                  <c:v>41303</c:v>
                </c:pt>
                <c:pt idx="1152">
                  <c:v>41304</c:v>
                </c:pt>
                <c:pt idx="1153">
                  <c:v>41305</c:v>
                </c:pt>
                <c:pt idx="1154">
                  <c:v>41306</c:v>
                </c:pt>
                <c:pt idx="1155">
                  <c:v>41310</c:v>
                </c:pt>
                <c:pt idx="1156">
                  <c:v>41311</c:v>
                </c:pt>
                <c:pt idx="1157">
                  <c:v>41312</c:v>
                </c:pt>
                <c:pt idx="1158">
                  <c:v>41313</c:v>
                </c:pt>
                <c:pt idx="1159">
                  <c:v>41316</c:v>
                </c:pt>
                <c:pt idx="1160">
                  <c:v>41317</c:v>
                </c:pt>
                <c:pt idx="1161">
                  <c:v>41318</c:v>
                </c:pt>
                <c:pt idx="1162">
                  <c:v>41319</c:v>
                </c:pt>
                <c:pt idx="1163">
                  <c:v>41320</c:v>
                </c:pt>
                <c:pt idx="1164">
                  <c:v>41323</c:v>
                </c:pt>
                <c:pt idx="1165">
                  <c:v>41324</c:v>
                </c:pt>
                <c:pt idx="1166">
                  <c:v>41325</c:v>
                </c:pt>
                <c:pt idx="1167">
                  <c:v>41326</c:v>
                </c:pt>
                <c:pt idx="1168">
                  <c:v>41327</c:v>
                </c:pt>
                <c:pt idx="1169">
                  <c:v>41330</c:v>
                </c:pt>
                <c:pt idx="1170">
                  <c:v>41331</c:v>
                </c:pt>
                <c:pt idx="1171">
                  <c:v>41332</c:v>
                </c:pt>
                <c:pt idx="1172">
                  <c:v>41333</c:v>
                </c:pt>
                <c:pt idx="1173">
                  <c:v>41334</c:v>
                </c:pt>
                <c:pt idx="1174">
                  <c:v>41337</c:v>
                </c:pt>
                <c:pt idx="1175">
                  <c:v>41338</c:v>
                </c:pt>
                <c:pt idx="1176">
                  <c:v>41339</c:v>
                </c:pt>
                <c:pt idx="1177">
                  <c:v>41340</c:v>
                </c:pt>
                <c:pt idx="1178">
                  <c:v>41341</c:v>
                </c:pt>
                <c:pt idx="1179">
                  <c:v>41344</c:v>
                </c:pt>
                <c:pt idx="1180">
                  <c:v>41345</c:v>
                </c:pt>
                <c:pt idx="1181">
                  <c:v>41346</c:v>
                </c:pt>
                <c:pt idx="1182">
                  <c:v>41347</c:v>
                </c:pt>
                <c:pt idx="1183">
                  <c:v>41348</c:v>
                </c:pt>
                <c:pt idx="1184">
                  <c:v>41352</c:v>
                </c:pt>
                <c:pt idx="1185">
                  <c:v>41353</c:v>
                </c:pt>
                <c:pt idx="1186">
                  <c:v>41354</c:v>
                </c:pt>
                <c:pt idx="1187">
                  <c:v>41355</c:v>
                </c:pt>
                <c:pt idx="1188">
                  <c:v>41358</c:v>
                </c:pt>
                <c:pt idx="1189">
                  <c:v>41359</c:v>
                </c:pt>
                <c:pt idx="1190">
                  <c:v>41360</c:v>
                </c:pt>
                <c:pt idx="1191">
                  <c:v>41365</c:v>
                </c:pt>
                <c:pt idx="1192">
                  <c:v>41366</c:v>
                </c:pt>
                <c:pt idx="1193">
                  <c:v>41367</c:v>
                </c:pt>
                <c:pt idx="1194">
                  <c:v>41368</c:v>
                </c:pt>
                <c:pt idx="1195">
                  <c:v>41369</c:v>
                </c:pt>
                <c:pt idx="1196">
                  <c:v>41372</c:v>
                </c:pt>
                <c:pt idx="1197">
                  <c:v>41373</c:v>
                </c:pt>
                <c:pt idx="1198">
                  <c:v>41374</c:v>
                </c:pt>
                <c:pt idx="1199">
                  <c:v>41375</c:v>
                </c:pt>
                <c:pt idx="1200">
                  <c:v>41376</c:v>
                </c:pt>
                <c:pt idx="1201">
                  <c:v>41379</c:v>
                </c:pt>
                <c:pt idx="1202">
                  <c:v>41380</c:v>
                </c:pt>
                <c:pt idx="1203">
                  <c:v>41381</c:v>
                </c:pt>
                <c:pt idx="1204">
                  <c:v>41382</c:v>
                </c:pt>
                <c:pt idx="1205">
                  <c:v>41383</c:v>
                </c:pt>
                <c:pt idx="1206">
                  <c:v>41386</c:v>
                </c:pt>
                <c:pt idx="1207">
                  <c:v>41387</c:v>
                </c:pt>
                <c:pt idx="1208">
                  <c:v>41388</c:v>
                </c:pt>
                <c:pt idx="1209">
                  <c:v>41389</c:v>
                </c:pt>
                <c:pt idx="1210">
                  <c:v>41390</c:v>
                </c:pt>
                <c:pt idx="1211">
                  <c:v>41393</c:v>
                </c:pt>
                <c:pt idx="1212">
                  <c:v>41394</c:v>
                </c:pt>
                <c:pt idx="1213">
                  <c:v>41396</c:v>
                </c:pt>
                <c:pt idx="1214">
                  <c:v>41397</c:v>
                </c:pt>
                <c:pt idx="1215">
                  <c:v>41400</c:v>
                </c:pt>
                <c:pt idx="1216">
                  <c:v>41401</c:v>
                </c:pt>
                <c:pt idx="1217">
                  <c:v>41402</c:v>
                </c:pt>
                <c:pt idx="1218">
                  <c:v>41403</c:v>
                </c:pt>
                <c:pt idx="1219">
                  <c:v>41404</c:v>
                </c:pt>
                <c:pt idx="1220">
                  <c:v>41407</c:v>
                </c:pt>
                <c:pt idx="1221">
                  <c:v>41408</c:v>
                </c:pt>
                <c:pt idx="1222">
                  <c:v>41409</c:v>
                </c:pt>
                <c:pt idx="1223">
                  <c:v>41410</c:v>
                </c:pt>
                <c:pt idx="1224">
                  <c:v>41411</c:v>
                </c:pt>
                <c:pt idx="1225">
                  <c:v>41414</c:v>
                </c:pt>
                <c:pt idx="1226">
                  <c:v>41415</c:v>
                </c:pt>
                <c:pt idx="1227">
                  <c:v>41416</c:v>
                </c:pt>
                <c:pt idx="1228">
                  <c:v>41417</c:v>
                </c:pt>
                <c:pt idx="1229">
                  <c:v>41418</c:v>
                </c:pt>
                <c:pt idx="1230">
                  <c:v>41421</c:v>
                </c:pt>
                <c:pt idx="1231">
                  <c:v>41422</c:v>
                </c:pt>
                <c:pt idx="1232">
                  <c:v>41423</c:v>
                </c:pt>
                <c:pt idx="1233">
                  <c:v>41424</c:v>
                </c:pt>
                <c:pt idx="1234">
                  <c:v>41425</c:v>
                </c:pt>
                <c:pt idx="1235">
                  <c:v>41428</c:v>
                </c:pt>
                <c:pt idx="1236">
                  <c:v>41429</c:v>
                </c:pt>
                <c:pt idx="1237">
                  <c:v>41430</c:v>
                </c:pt>
                <c:pt idx="1238">
                  <c:v>41431</c:v>
                </c:pt>
                <c:pt idx="1239">
                  <c:v>41432</c:v>
                </c:pt>
                <c:pt idx="1240">
                  <c:v>41435</c:v>
                </c:pt>
                <c:pt idx="1241">
                  <c:v>41436</c:v>
                </c:pt>
                <c:pt idx="1242">
                  <c:v>41437</c:v>
                </c:pt>
                <c:pt idx="1243">
                  <c:v>41438</c:v>
                </c:pt>
                <c:pt idx="1244">
                  <c:v>41439</c:v>
                </c:pt>
                <c:pt idx="1245">
                  <c:v>41442</c:v>
                </c:pt>
                <c:pt idx="1246">
                  <c:v>41443</c:v>
                </c:pt>
                <c:pt idx="1247">
                  <c:v>41444</c:v>
                </c:pt>
                <c:pt idx="1248">
                  <c:v>41445</c:v>
                </c:pt>
                <c:pt idx="1249">
                  <c:v>41446</c:v>
                </c:pt>
                <c:pt idx="1250">
                  <c:v>41449</c:v>
                </c:pt>
                <c:pt idx="1251">
                  <c:v>41450</c:v>
                </c:pt>
                <c:pt idx="1252">
                  <c:v>41451</c:v>
                </c:pt>
                <c:pt idx="1253">
                  <c:v>41452</c:v>
                </c:pt>
                <c:pt idx="1254">
                  <c:v>41453</c:v>
                </c:pt>
                <c:pt idx="1255">
                  <c:v>41456</c:v>
                </c:pt>
                <c:pt idx="1256">
                  <c:v>41457</c:v>
                </c:pt>
                <c:pt idx="1257">
                  <c:v>41458</c:v>
                </c:pt>
                <c:pt idx="1258">
                  <c:v>41459</c:v>
                </c:pt>
                <c:pt idx="1259">
                  <c:v>41460</c:v>
                </c:pt>
                <c:pt idx="1260">
                  <c:v>41463</c:v>
                </c:pt>
                <c:pt idx="1261">
                  <c:v>41464</c:v>
                </c:pt>
                <c:pt idx="1262">
                  <c:v>41465</c:v>
                </c:pt>
                <c:pt idx="1263">
                  <c:v>41466</c:v>
                </c:pt>
                <c:pt idx="1264">
                  <c:v>41467</c:v>
                </c:pt>
                <c:pt idx="1265">
                  <c:v>41470</c:v>
                </c:pt>
                <c:pt idx="1266">
                  <c:v>41471</c:v>
                </c:pt>
                <c:pt idx="1267">
                  <c:v>41472</c:v>
                </c:pt>
                <c:pt idx="1268">
                  <c:v>41473</c:v>
                </c:pt>
                <c:pt idx="1269">
                  <c:v>41474</c:v>
                </c:pt>
                <c:pt idx="1270">
                  <c:v>41477</c:v>
                </c:pt>
                <c:pt idx="1271">
                  <c:v>41478</c:v>
                </c:pt>
                <c:pt idx="1272">
                  <c:v>41479</c:v>
                </c:pt>
                <c:pt idx="1273">
                  <c:v>41480</c:v>
                </c:pt>
                <c:pt idx="1274">
                  <c:v>41481</c:v>
                </c:pt>
                <c:pt idx="1275">
                  <c:v>41484</c:v>
                </c:pt>
                <c:pt idx="1276">
                  <c:v>41485</c:v>
                </c:pt>
                <c:pt idx="1277">
                  <c:v>41486</c:v>
                </c:pt>
                <c:pt idx="1278">
                  <c:v>41487</c:v>
                </c:pt>
                <c:pt idx="1279">
                  <c:v>41488</c:v>
                </c:pt>
                <c:pt idx="1280">
                  <c:v>41491</c:v>
                </c:pt>
                <c:pt idx="1281">
                  <c:v>41492</c:v>
                </c:pt>
                <c:pt idx="1282">
                  <c:v>41493</c:v>
                </c:pt>
                <c:pt idx="1283">
                  <c:v>41494</c:v>
                </c:pt>
                <c:pt idx="1284">
                  <c:v>41495</c:v>
                </c:pt>
                <c:pt idx="1285">
                  <c:v>41498</c:v>
                </c:pt>
                <c:pt idx="1286">
                  <c:v>41499</c:v>
                </c:pt>
                <c:pt idx="1287">
                  <c:v>41500</c:v>
                </c:pt>
                <c:pt idx="1288">
                  <c:v>41501</c:v>
                </c:pt>
                <c:pt idx="1289">
                  <c:v>41502</c:v>
                </c:pt>
                <c:pt idx="1290">
                  <c:v>41505</c:v>
                </c:pt>
                <c:pt idx="1291">
                  <c:v>41506</c:v>
                </c:pt>
                <c:pt idx="1292">
                  <c:v>41507</c:v>
                </c:pt>
                <c:pt idx="1293">
                  <c:v>41508</c:v>
                </c:pt>
                <c:pt idx="1294">
                  <c:v>41509</c:v>
                </c:pt>
                <c:pt idx="1295">
                  <c:v>41512</c:v>
                </c:pt>
                <c:pt idx="1296">
                  <c:v>41513</c:v>
                </c:pt>
                <c:pt idx="1297">
                  <c:v>41514</c:v>
                </c:pt>
                <c:pt idx="1298">
                  <c:v>41515</c:v>
                </c:pt>
                <c:pt idx="1299">
                  <c:v>41516</c:v>
                </c:pt>
                <c:pt idx="1300">
                  <c:v>41519</c:v>
                </c:pt>
                <c:pt idx="1301">
                  <c:v>41520</c:v>
                </c:pt>
                <c:pt idx="1302">
                  <c:v>41521</c:v>
                </c:pt>
                <c:pt idx="1303">
                  <c:v>41522</c:v>
                </c:pt>
                <c:pt idx="1304">
                  <c:v>41523</c:v>
                </c:pt>
                <c:pt idx="1305">
                  <c:v>41526</c:v>
                </c:pt>
                <c:pt idx="1306">
                  <c:v>41527</c:v>
                </c:pt>
                <c:pt idx="1307">
                  <c:v>41528</c:v>
                </c:pt>
                <c:pt idx="1308">
                  <c:v>41529</c:v>
                </c:pt>
                <c:pt idx="1309">
                  <c:v>41530</c:v>
                </c:pt>
                <c:pt idx="1310">
                  <c:v>41534</c:v>
                </c:pt>
                <c:pt idx="1311">
                  <c:v>41535</c:v>
                </c:pt>
                <c:pt idx="1312">
                  <c:v>41536</c:v>
                </c:pt>
                <c:pt idx="1313">
                  <c:v>41537</c:v>
                </c:pt>
                <c:pt idx="1314">
                  <c:v>41540</c:v>
                </c:pt>
                <c:pt idx="1315">
                  <c:v>41541</c:v>
                </c:pt>
                <c:pt idx="1316">
                  <c:v>41542</c:v>
                </c:pt>
                <c:pt idx="1317">
                  <c:v>41543</c:v>
                </c:pt>
                <c:pt idx="1318">
                  <c:v>41544</c:v>
                </c:pt>
                <c:pt idx="1319">
                  <c:v>41547</c:v>
                </c:pt>
                <c:pt idx="1320">
                  <c:v>41548</c:v>
                </c:pt>
                <c:pt idx="1321">
                  <c:v>41549</c:v>
                </c:pt>
                <c:pt idx="1322">
                  <c:v>41550</c:v>
                </c:pt>
                <c:pt idx="1323">
                  <c:v>41551</c:v>
                </c:pt>
                <c:pt idx="1324">
                  <c:v>41554</c:v>
                </c:pt>
                <c:pt idx="1325">
                  <c:v>41555</c:v>
                </c:pt>
                <c:pt idx="1326">
                  <c:v>41556</c:v>
                </c:pt>
                <c:pt idx="1327">
                  <c:v>41557</c:v>
                </c:pt>
                <c:pt idx="1328">
                  <c:v>41558</c:v>
                </c:pt>
                <c:pt idx="1329">
                  <c:v>41561</c:v>
                </c:pt>
                <c:pt idx="1330">
                  <c:v>41562</c:v>
                </c:pt>
                <c:pt idx="1331">
                  <c:v>41563</c:v>
                </c:pt>
                <c:pt idx="1332">
                  <c:v>41564</c:v>
                </c:pt>
                <c:pt idx="1333">
                  <c:v>41565</c:v>
                </c:pt>
                <c:pt idx="1334">
                  <c:v>41568</c:v>
                </c:pt>
                <c:pt idx="1335">
                  <c:v>41569</c:v>
                </c:pt>
                <c:pt idx="1336">
                  <c:v>41570</c:v>
                </c:pt>
                <c:pt idx="1337">
                  <c:v>41571</c:v>
                </c:pt>
                <c:pt idx="1338">
                  <c:v>41572</c:v>
                </c:pt>
                <c:pt idx="1339">
                  <c:v>41575</c:v>
                </c:pt>
                <c:pt idx="1340">
                  <c:v>41576</c:v>
                </c:pt>
                <c:pt idx="1341">
                  <c:v>41577</c:v>
                </c:pt>
                <c:pt idx="1342">
                  <c:v>41578</c:v>
                </c:pt>
                <c:pt idx="1343">
                  <c:v>41579</c:v>
                </c:pt>
                <c:pt idx="1344">
                  <c:v>41582</c:v>
                </c:pt>
                <c:pt idx="1345">
                  <c:v>41583</c:v>
                </c:pt>
                <c:pt idx="1346">
                  <c:v>41584</c:v>
                </c:pt>
                <c:pt idx="1347">
                  <c:v>41585</c:v>
                </c:pt>
                <c:pt idx="1348">
                  <c:v>41586</c:v>
                </c:pt>
                <c:pt idx="1349">
                  <c:v>41589</c:v>
                </c:pt>
                <c:pt idx="1350">
                  <c:v>41590</c:v>
                </c:pt>
                <c:pt idx="1351">
                  <c:v>41591</c:v>
                </c:pt>
                <c:pt idx="1352">
                  <c:v>41592</c:v>
                </c:pt>
                <c:pt idx="1353">
                  <c:v>41593</c:v>
                </c:pt>
                <c:pt idx="1354">
                  <c:v>41597</c:v>
                </c:pt>
                <c:pt idx="1355">
                  <c:v>41598</c:v>
                </c:pt>
                <c:pt idx="1356">
                  <c:v>41599</c:v>
                </c:pt>
                <c:pt idx="1357">
                  <c:v>41600</c:v>
                </c:pt>
                <c:pt idx="1358">
                  <c:v>41603</c:v>
                </c:pt>
                <c:pt idx="1359">
                  <c:v>41604</c:v>
                </c:pt>
                <c:pt idx="1360">
                  <c:v>41605</c:v>
                </c:pt>
                <c:pt idx="1361">
                  <c:v>41606</c:v>
                </c:pt>
                <c:pt idx="1362">
                  <c:v>41607</c:v>
                </c:pt>
                <c:pt idx="1363">
                  <c:v>41610</c:v>
                </c:pt>
                <c:pt idx="1364">
                  <c:v>41611</c:v>
                </c:pt>
                <c:pt idx="1365">
                  <c:v>41612</c:v>
                </c:pt>
                <c:pt idx="1366">
                  <c:v>41613</c:v>
                </c:pt>
                <c:pt idx="1367">
                  <c:v>41614</c:v>
                </c:pt>
                <c:pt idx="1368">
                  <c:v>41617</c:v>
                </c:pt>
                <c:pt idx="1369">
                  <c:v>41618</c:v>
                </c:pt>
                <c:pt idx="1370">
                  <c:v>41619</c:v>
                </c:pt>
                <c:pt idx="1371">
                  <c:v>41621</c:v>
                </c:pt>
                <c:pt idx="1372">
                  <c:v>41624</c:v>
                </c:pt>
                <c:pt idx="1373">
                  <c:v>41625</c:v>
                </c:pt>
                <c:pt idx="1374">
                  <c:v>41626</c:v>
                </c:pt>
                <c:pt idx="1375">
                  <c:v>41627</c:v>
                </c:pt>
                <c:pt idx="1376">
                  <c:v>41628</c:v>
                </c:pt>
                <c:pt idx="1377">
                  <c:v>41631</c:v>
                </c:pt>
                <c:pt idx="1378">
                  <c:v>41632</c:v>
                </c:pt>
                <c:pt idx="1379">
                  <c:v>41634</c:v>
                </c:pt>
                <c:pt idx="1380">
                  <c:v>41635</c:v>
                </c:pt>
                <c:pt idx="1381">
                  <c:v>41638</c:v>
                </c:pt>
                <c:pt idx="1382">
                  <c:v>41639</c:v>
                </c:pt>
                <c:pt idx="1383">
                  <c:v>41641</c:v>
                </c:pt>
                <c:pt idx="1384">
                  <c:v>41642</c:v>
                </c:pt>
                <c:pt idx="1385">
                  <c:v>41645</c:v>
                </c:pt>
                <c:pt idx="1386">
                  <c:v>41646</c:v>
                </c:pt>
                <c:pt idx="1387">
                  <c:v>41647</c:v>
                </c:pt>
                <c:pt idx="1388">
                  <c:v>41648</c:v>
                </c:pt>
                <c:pt idx="1389">
                  <c:v>41649</c:v>
                </c:pt>
                <c:pt idx="1390">
                  <c:v>41652</c:v>
                </c:pt>
                <c:pt idx="1391">
                  <c:v>41653</c:v>
                </c:pt>
                <c:pt idx="1392">
                  <c:v>41654</c:v>
                </c:pt>
                <c:pt idx="1393">
                  <c:v>41655</c:v>
                </c:pt>
                <c:pt idx="1394">
                  <c:v>41656</c:v>
                </c:pt>
                <c:pt idx="1395">
                  <c:v>41659</c:v>
                </c:pt>
                <c:pt idx="1396">
                  <c:v>41660</c:v>
                </c:pt>
                <c:pt idx="1397">
                  <c:v>41661</c:v>
                </c:pt>
                <c:pt idx="1398">
                  <c:v>41662</c:v>
                </c:pt>
                <c:pt idx="1399">
                  <c:v>41663</c:v>
                </c:pt>
                <c:pt idx="1400">
                  <c:v>41666</c:v>
                </c:pt>
                <c:pt idx="1401">
                  <c:v>41667</c:v>
                </c:pt>
                <c:pt idx="1402">
                  <c:v>41668</c:v>
                </c:pt>
                <c:pt idx="1403">
                  <c:v>41669</c:v>
                </c:pt>
                <c:pt idx="1404">
                  <c:v>41670</c:v>
                </c:pt>
                <c:pt idx="1405">
                  <c:v>41674</c:v>
                </c:pt>
                <c:pt idx="1406">
                  <c:v>41675</c:v>
                </c:pt>
                <c:pt idx="1407">
                  <c:v>41676</c:v>
                </c:pt>
                <c:pt idx="1408">
                  <c:v>41677</c:v>
                </c:pt>
                <c:pt idx="1409">
                  <c:v>41680</c:v>
                </c:pt>
                <c:pt idx="1410">
                  <c:v>41681</c:v>
                </c:pt>
                <c:pt idx="1411">
                  <c:v>41682</c:v>
                </c:pt>
                <c:pt idx="1412">
                  <c:v>41683</c:v>
                </c:pt>
                <c:pt idx="1413">
                  <c:v>41684</c:v>
                </c:pt>
                <c:pt idx="1414">
                  <c:v>41687</c:v>
                </c:pt>
                <c:pt idx="1415">
                  <c:v>41688</c:v>
                </c:pt>
                <c:pt idx="1416">
                  <c:v>41689</c:v>
                </c:pt>
                <c:pt idx="1417">
                  <c:v>41690</c:v>
                </c:pt>
                <c:pt idx="1418">
                  <c:v>41691</c:v>
                </c:pt>
                <c:pt idx="1419">
                  <c:v>41694</c:v>
                </c:pt>
                <c:pt idx="1420">
                  <c:v>41695</c:v>
                </c:pt>
                <c:pt idx="1421">
                  <c:v>41696</c:v>
                </c:pt>
                <c:pt idx="1422">
                  <c:v>41697</c:v>
                </c:pt>
                <c:pt idx="1423">
                  <c:v>41698</c:v>
                </c:pt>
                <c:pt idx="1424">
                  <c:v>41701</c:v>
                </c:pt>
                <c:pt idx="1425">
                  <c:v>41702</c:v>
                </c:pt>
                <c:pt idx="1426">
                  <c:v>41703</c:v>
                </c:pt>
                <c:pt idx="1427">
                  <c:v>41704</c:v>
                </c:pt>
                <c:pt idx="1428">
                  <c:v>41705</c:v>
                </c:pt>
                <c:pt idx="1429">
                  <c:v>41708</c:v>
                </c:pt>
                <c:pt idx="1430">
                  <c:v>41709</c:v>
                </c:pt>
                <c:pt idx="1431">
                  <c:v>41710</c:v>
                </c:pt>
                <c:pt idx="1432">
                  <c:v>41711</c:v>
                </c:pt>
                <c:pt idx="1433">
                  <c:v>41712</c:v>
                </c:pt>
                <c:pt idx="1434">
                  <c:v>41716</c:v>
                </c:pt>
                <c:pt idx="1435">
                  <c:v>41717</c:v>
                </c:pt>
                <c:pt idx="1436">
                  <c:v>41718</c:v>
                </c:pt>
                <c:pt idx="1437">
                  <c:v>41719</c:v>
                </c:pt>
                <c:pt idx="1438">
                  <c:v>41722</c:v>
                </c:pt>
                <c:pt idx="1439">
                  <c:v>41723</c:v>
                </c:pt>
                <c:pt idx="1440">
                  <c:v>41724</c:v>
                </c:pt>
                <c:pt idx="1441">
                  <c:v>41725</c:v>
                </c:pt>
                <c:pt idx="1442">
                  <c:v>41726</c:v>
                </c:pt>
                <c:pt idx="1443">
                  <c:v>41729</c:v>
                </c:pt>
                <c:pt idx="1444">
                  <c:v>41730</c:v>
                </c:pt>
                <c:pt idx="1445">
                  <c:v>41731</c:v>
                </c:pt>
                <c:pt idx="1446">
                  <c:v>41732</c:v>
                </c:pt>
                <c:pt idx="1447">
                  <c:v>41733</c:v>
                </c:pt>
                <c:pt idx="1448">
                  <c:v>41736</c:v>
                </c:pt>
                <c:pt idx="1449">
                  <c:v>41737</c:v>
                </c:pt>
                <c:pt idx="1450">
                  <c:v>41738</c:v>
                </c:pt>
                <c:pt idx="1451">
                  <c:v>41739</c:v>
                </c:pt>
                <c:pt idx="1452">
                  <c:v>41740</c:v>
                </c:pt>
                <c:pt idx="1453">
                  <c:v>41743</c:v>
                </c:pt>
                <c:pt idx="1454">
                  <c:v>41744</c:v>
                </c:pt>
                <c:pt idx="1455">
                  <c:v>41745</c:v>
                </c:pt>
                <c:pt idx="1456">
                  <c:v>41750</c:v>
                </c:pt>
                <c:pt idx="1457">
                  <c:v>41751</c:v>
                </c:pt>
                <c:pt idx="1458">
                  <c:v>41752</c:v>
                </c:pt>
                <c:pt idx="1459">
                  <c:v>41753</c:v>
                </c:pt>
                <c:pt idx="1460">
                  <c:v>41754</c:v>
                </c:pt>
                <c:pt idx="1461">
                  <c:v>41757</c:v>
                </c:pt>
                <c:pt idx="1462">
                  <c:v>41758</c:v>
                </c:pt>
                <c:pt idx="1463">
                  <c:v>41759</c:v>
                </c:pt>
                <c:pt idx="1464">
                  <c:v>41761</c:v>
                </c:pt>
                <c:pt idx="1465">
                  <c:v>41764</c:v>
                </c:pt>
                <c:pt idx="1466">
                  <c:v>41765</c:v>
                </c:pt>
                <c:pt idx="1467">
                  <c:v>41766</c:v>
                </c:pt>
                <c:pt idx="1468">
                  <c:v>41767</c:v>
                </c:pt>
                <c:pt idx="1469">
                  <c:v>41768</c:v>
                </c:pt>
                <c:pt idx="1470">
                  <c:v>41771</c:v>
                </c:pt>
                <c:pt idx="1471">
                  <c:v>41772</c:v>
                </c:pt>
                <c:pt idx="1472">
                  <c:v>41773</c:v>
                </c:pt>
                <c:pt idx="1473">
                  <c:v>41774</c:v>
                </c:pt>
                <c:pt idx="1474">
                  <c:v>41775</c:v>
                </c:pt>
                <c:pt idx="1475">
                  <c:v>41778</c:v>
                </c:pt>
                <c:pt idx="1476">
                  <c:v>41779</c:v>
                </c:pt>
                <c:pt idx="1477">
                  <c:v>41780</c:v>
                </c:pt>
                <c:pt idx="1478">
                  <c:v>41781</c:v>
                </c:pt>
                <c:pt idx="1479">
                  <c:v>41782</c:v>
                </c:pt>
                <c:pt idx="1480">
                  <c:v>41785</c:v>
                </c:pt>
                <c:pt idx="1481">
                  <c:v>41786</c:v>
                </c:pt>
                <c:pt idx="1482">
                  <c:v>41787</c:v>
                </c:pt>
                <c:pt idx="1483">
                  <c:v>41788</c:v>
                </c:pt>
                <c:pt idx="1484">
                  <c:v>41789</c:v>
                </c:pt>
                <c:pt idx="1485">
                  <c:v>41792</c:v>
                </c:pt>
                <c:pt idx="1486">
                  <c:v>41793</c:v>
                </c:pt>
                <c:pt idx="1487">
                  <c:v>41794</c:v>
                </c:pt>
                <c:pt idx="1488">
                  <c:v>41795</c:v>
                </c:pt>
                <c:pt idx="1489">
                  <c:v>41796</c:v>
                </c:pt>
                <c:pt idx="1490">
                  <c:v>41799</c:v>
                </c:pt>
                <c:pt idx="1491">
                  <c:v>41800</c:v>
                </c:pt>
                <c:pt idx="1492">
                  <c:v>41801</c:v>
                </c:pt>
                <c:pt idx="1493">
                  <c:v>41802</c:v>
                </c:pt>
                <c:pt idx="1494">
                  <c:v>41803</c:v>
                </c:pt>
                <c:pt idx="1495">
                  <c:v>41806</c:v>
                </c:pt>
                <c:pt idx="1496">
                  <c:v>41807</c:v>
                </c:pt>
                <c:pt idx="1497">
                  <c:v>41808</c:v>
                </c:pt>
                <c:pt idx="1498">
                  <c:v>41809</c:v>
                </c:pt>
                <c:pt idx="1499">
                  <c:v>41810</c:v>
                </c:pt>
                <c:pt idx="1500">
                  <c:v>41813</c:v>
                </c:pt>
                <c:pt idx="1501">
                  <c:v>41814</c:v>
                </c:pt>
                <c:pt idx="1502">
                  <c:v>41815</c:v>
                </c:pt>
                <c:pt idx="1503">
                  <c:v>41816</c:v>
                </c:pt>
                <c:pt idx="1504">
                  <c:v>41817</c:v>
                </c:pt>
                <c:pt idx="1505">
                  <c:v>41820</c:v>
                </c:pt>
                <c:pt idx="1506">
                  <c:v>41821</c:v>
                </c:pt>
                <c:pt idx="1507">
                  <c:v>41822</c:v>
                </c:pt>
                <c:pt idx="1508">
                  <c:v>41823</c:v>
                </c:pt>
                <c:pt idx="1509">
                  <c:v>41824</c:v>
                </c:pt>
                <c:pt idx="1510">
                  <c:v>41827</c:v>
                </c:pt>
                <c:pt idx="1511">
                  <c:v>41828</c:v>
                </c:pt>
                <c:pt idx="1512">
                  <c:v>41829</c:v>
                </c:pt>
                <c:pt idx="1513">
                  <c:v>41830</c:v>
                </c:pt>
                <c:pt idx="1514">
                  <c:v>41831</c:v>
                </c:pt>
                <c:pt idx="1515">
                  <c:v>41834</c:v>
                </c:pt>
                <c:pt idx="1516">
                  <c:v>41835</c:v>
                </c:pt>
                <c:pt idx="1517">
                  <c:v>41836</c:v>
                </c:pt>
                <c:pt idx="1518">
                  <c:v>41837</c:v>
                </c:pt>
                <c:pt idx="1519">
                  <c:v>41838</c:v>
                </c:pt>
                <c:pt idx="1520">
                  <c:v>41841</c:v>
                </c:pt>
                <c:pt idx="1521">
                  <c:v>41842</c:v>
                </c:pt>
                <c:pt idx="1522">
                  <c:v>41843</c:v>
                </c:pt>
                <c:pt idx="1523">
                  <c:v>41844</c:v>
                </c:pt>
                <c:pt idx="1524">
                  <c:v>41845</c:v>
                </c:pt>
                <c:pt idx="1525">
                  <c:v>41848</c:v>
                </c:pt>
                <c:pt idx="1526">
                  <c:v>41849</c:v>
                </c:pt>
                <c:pt idx="1527">
                  <c:v>41850</c:v>
                </c:pt>
                <c:pt idx="1528">
                  <c:v>41851</c:v>
                </c:pt>
                <c:pt idx="1529">
                  <c:v>41852</c:v>
                </c:pt>
                <c:pt idx="1530">
                  <c:v>41855</c:v>
                </c:pt>
                <c:pt idx="1531">
                  <c:v>41856</c:v>
                </c:pt>
                <c:pt idx="1532">
                  <c:v>41857</c:v>
                </c:pt>
                <c:pt idx="1533">
                  <c:v>41858</c:v>
                </c:pt>
                <c:pt idx="1534">
                  <c:v>41859</c:v>
                </c:pt>
                <c:pt idx="1535">
                  <c:v>41862</c:v>
                </c:pt>
                <c:pt idx="1536">
                  <c:v>41863</c:v>
                </c:pt>
                <c:pt idx="1537">
                  <c:v>41864</c:v>
                </c:pt>
                <c:pt idx="1538">
                  <c:v>41865</c:v>
                </c:pt>
                <c:pt idx="1539">
                  <c:v>41866</c:v>
                </c:pt>
                <c:pt idx="1540">
                  <c:v>41869</c:v>
                </c:pt>
                <c:pt idx="1541">
                  <c:v>41870</c:v>
                </c:pt>
                <c:pt idx="1542">
                  <c:v>41871</c:v>
                </c:pt>
                <c:pt idx="1543">
                  <c:v>41872</c:v>
                </c:pt>
                <c:pt idx="1544">
                  <c:v>41873</c:v>
                </c:pt>
                <c:pt idx="1545">
                  <c:v>41876</c:v>
                </c:pt>
                <c:pt idx="1546">
                  <c:v>41877</c:v>
                </c:pt>
                <c:pt idx="1547">
                  <c:v>41878</c:v>
                </c:pt>
                <c:pt idx="1548">
                  <c:v>41879</c:v>
                </c:pt>
                <c:pt idx="1549">
                  <c:v>41880</c:v>
                </c:pt>
                <c:pt idx="1550">
                  <c:v>41883</c:v>
                </c:pt>
                <c:pt idx="1551">
                  <c:v>41884</c:v>
                </c:pt>
                <c:pt idx="1552">
                  <c:v>41885</c:v>
                </c:pt>
                <c:pt idx="1553">
                  <c:v>41886</c:v>
                </c:pt>
                <c:pt idx="1554">
                  <c:v>41887</c:v>
                </c:pt>
                <c:pt idx="1555">
                  <c:v>41890</c:v>
                </c:pt>
                <c:pt idx="1556">
                  <c:v>41891</c:v>
                </c:pt>
                <c:pt idx="1557">
                  <c:v>41892</c:v>
                </c:pt>
                <c:pt idx="1558">
                  <c:v>41893</c:v>
                </c:pt>
                <c:pt idx="1559">
                  <c:v>41894</c:v>
                </c:pt>
                <c:pt idx="1560">
                  <c:v>41897</c:v>
                </c:pt>
                <c:pt idx="1561">
                  <c:v>41899</c:v>
                </c:pt>
                <c:pt idx="1562">
                  <c:v>41900</c:v>
                </c:pt>
                <c:pt idx="1563">
                  <c:v>41901</c:v>
                </c:pt>
                <c:pt idx="1564">
                  <c:v>41904</c:v>
                </c:pt>
                <c:pt idx="1565">
                  <c:v>41905</c:v>
                </c:pt>
                <c:pt idx="1566">
                  <c:v>41906</c:v>
                </c:pt>
                <c:pt idx="1567">
                  <c:v>41907</c:v>
                </c:pt>
                <c:pt idx="1568">
                  <c:v>41908</c:v>
                </c:pt>
                <c:pt idx="1569">
                  <c:v>41911</c:v>
                </c:pt>
                <c:pt idx="1570">
                  <c:v>41912</c:v>
                </c:pt>
                <c:pt idx="1571">
                  <c:v>41913</c:v>
                </c:pt>
                <c:pt idx="1572">
                  <c:v>41914</c:v>
                </c:pt>
                <c:pt idx="1573">
                  <c:v>41915</c:v>
                </c:pt>
                <c:pt idx="1574">
                  <c:v>41918</c:v>
                </c:pt>
                <c:pt idx="1575">
                  <c:v>41919</c:v>
                </c:pt>
                <c:pt idx="1576">
                  <c:v>41920</c:v>
                </c:pt>
                <c:pt idx="1577">
                  <c:v>41921</c:v>
                </c:pt>
                <c:pt idx="1578">
                  <c:v>41922</c:v>
                </c:pt>
                <c:pt idx="1579">
                  <c:v>41925</c:v>
                </c:pt>
                <c:pt idx="1580">
                  <c:v>41926</c:v>
                </c:pt>
                <c:pt idx="1581">
                  <c:v>41927</c:v>
                </c:pt>
                <c:pt idx="1582">
                  <c:v>41928</c:v>
                </c:pt>
                <c:pt idx="1583">
                  <c:v>41929</c:v>
                </c:pt>
                <c:pt idx="1584">
                  <c:v>41932</c:v>
                </c:pt>
                <c:pt idx="1585">
                  <c:v>41933</c:v>
                </c:pt>
                <c:pt idx="1586">
                  <c:v>41934</c:v>
                </c:pt>
                <c:pt idx="1587">
                  <c:v>41935</c:v>
                </c:pt>
                <c:pt idx="1588">
                  <c:v>41936</c:v>
                </c:pt>
                <c:pt idx="1589">
                  <c:v>41939</c:v>
                </c:pt>
                <c:pt idx="1590">
                  <c:v>41940</c:v>
                </c:pt>
                <c:pt idx="1591">
                  <c:v>41941</c:v>
                </c:pt>
                <c:pt idx="1592">
                  <c:v>41942</c:v>
                </c:pt>
                <c:pt idx="1593">
                  <c:v>41943</c:v>
                </c:pt>
                <c:pt idx="1594">
                  <c:v>41946</c:v>
                </c:pt>
                <c:pt idx="1595">
                  <c:v>41947</c:v>
                </c:pt>
                <c:pt idx="1596">
                  <c:v>41948</c:v>
                </c:pt>
                <c:pt idx="1597">
                  <c:v>41949</c:v>
                </c:pt>
                <c:pt idx="1598">
                  <c:v>41950</c:v>
                </c:pt>
                <c:pt idx="1599">
                  <c:v>41953</c:v>
                </c:pt>
                <c:pt idx="1600">
                  <c:v>41954</c:v>
                </c:pt>
                <c:pt idx="1601">
                  <c:v>41955</c:v>
                </c:pt>
                <c:pt idx="1602">
                  <c:v>41956</c:v>
                </c:pt>
                <c:pt idx="1603">
                  <c:v>41957</c:v>
                </c:pt>
                <c:pt idx="1604">
                  <c:v>41961</c:v>
                </c:pt>
                <c:pt idx="1605">
                  <c:v>41962</c:v>
                </c:pt>
                <c:pt idx="1606">
                  <c:v>41963</c:v>
                </c:pt>
                <c:pt idx="1607">
                  <c:v>41964</c:v>
                </c:pt>
                <c:pt idx="1608">
                  <c:v>41967</c:v>
                </c:pt>
                <c:pt idx="1609">
                  <c:v>41968</c:v>
                </c:pt>
                <c:pt idx="1610">
                  <c:v>41969</c:v>
                </c:pt>
                <c:pt idx="1611">
                  <c:v>41970</c:v>
                </c:pt>
                <c:pt idx="1612">
                  <c:v>41971</c:v>
                </c:pt>
                <c:pt idx="1613">
                  <c:v>41974</c:v>
                </c:pt>
                <c:pt idx="1614">
                  <c:v>41975</c:v>
                </c:pt>
                <c:pt idx="1615">
                  <c:v>41976</c:v>
                </c:pt>
                <c:pt idx="1616">
                  <c:v>41977</c:v>
                </c:pt>
                <c:pt idx="1617">
                  <c:v>41978</c:v>
                </c:pt>
                <c:pt idx="1618">
                  <c:v>41981</c:v>
                </c:pt>
                <c:pt idx="1619">
                  <c:v>41982</c:v>
                </c:pt>
                <c:pt idx="1620">
                  <c:v>41983</c:v>
                </c:pt>
                <c:pt idx="1621">
                  <c:v>41984</c:v>
                </c:pt>
                <c:pt idx="1622">
                  <c:v>41988</c:v>
                </c:pt>
                <c:pt idx="1623">
                  <c:v>41989</c:v>
                </c:pt>
                <c:pt idx="1624">
                  <c:v>41990</c:v>
                </c:pt>
                <c:pt idx="1625">
                  <c:v>41991</c:v>
                </c:pt>
                <c:pt idx="1626">
                  <c:v>41992</c:v>
                </c:pt>
                <c:pt idx="1627">
                  <c:v>41995</c:v>
                </c:pt>
                <c:pt idx="1628">
                  <c:v>41996</c:v>
                </c:pt>
                <c:pt idx="1629">
                  <c:v>41997</c:v>
                </c:pt>
                <c:pt idx="1630">
                  <c:v>41999</c:v>
                </c:pt>
                <c:pt idx="1631">
                  <c:v>42002</c:v>
                </c:pt>
                <c:pt idx="1632">
                  <c:v>42003</c:v>
                </c:pt>
                <c:pt idx="1633">
                  <c:v>42004</c:v>
                </c:pt>
                <c:pt idx="1634">
                  <c:v>42006</c:v>
                </c:pt>
                <c:pt idx="1635">
                  <c:v>42009</c:v>
                </c:pt>
                <c:pt idx="1636">
                  <c:v>42010</c:v>
                </c:pt>
                <c:pt idx="1637">
                  <c:v>42011</c:v>
                </c:pt>
                <c:pt idx="1638">
                  <c:v>42012</c:v>
                </c:pt>
                <c:pt idx="1639">
                  <c:v>42013</c:v>
                </c:pt>
                <c:pt idx="1640">
                  <c:v>42016</c:v>
                </c:pt>
                <c:pt idx="1641">
                  <c:v>42017</c:v>
                </c:pt>
                <c:pt idx="1642">
                  <c:v>42018</c:v>
                </c:pt>
                <c:pt idx="1643">
                  <c:v>42019</c:v>
                </c:pt>
                <c:pt idx="1644">
                  <c:v>42020</c:v>
                </c:pt>
                <c:pt idx="1645">
                  <c:v>42023</c:v>
                </c:pt>
                <c:pt idx="1646">
                  <c:v>42024</c:v>
                </c:pt>
                <c:pt idx="1647">
                  <c:v>42025</c:v>
                </c:pt>
                <c:pt idx="1648">
                  <c:v>42026</c:v>
                </c:pt>
                <c:pt idx="1649">
                  <c:v>42027</c:v>
                </c:pt>
                <c:pt idx="1650">
                  <c:v>42030</c:v>
                </c:pt>
                <c:pt idx="1651">
                  <c:v>42031</c:v>
                </c:pt>
                <c:pt idx="1652">
                  <c:v>42032</c:v>
                </c:pt>
                <c:pt idx="1653">
                  <c:v>42033</c:v>
                </c:pt>
                <c:pt idx="1654">
                  <c:v>42034</c:v>
                </c:pt>
                <c:pt idx="1655">
                  <c:v>42038</c:v>
                </c:pt>
                <c:pt idx="1656">
                  <c:v>42039</c:v>
                </c:pt>
                <c:pt idx="1657">
                  <c:v>42040</c:v>
                </c:pt>
                <c:pt idx="1658">
                  <c:v>42041</c:v>
                </c:pt>
                <c:pt idx="1659">
                  <c:v>42044</c:v>
                </c:pt>
                <c:pt idx="1660">
                  <c:v>42045</c:v>
                </c:pt>
                <c:pt idx="1661">
                  <c:v>42046</c:v>
                </c:pt>
                <c:pt idx="1662">
                  <c:v>42047</c:v>
                </c:pt>
                <c:pt idx="1663">
                  <c:v>42048</c:v>
                </c:pt>
                <c:pt idx="1664">
                  <c:v>42051</c:v>
                </c:pt>
                <c:pt idx="1665">
                  <c:v>42052</c:v>
                </c:pt>
                <c:pt idx="1666">
                  <c:v>42053</c:v>
                </c:pt>
                <c:pt idx="1667">
                  <c:v>42054</c:v>
                </c:pt>
                <c:pt idx="1668">
                  <c:v>42055</c:v>
                </c:pt>
                <c:pt idx="1669">
                  <c:v>42058</c:v>
                </c:pt>
                <c:pt idx="1670">
                  <c:v>42059</c:v>
                </c:pt>
                <c:pt idx="1671">
                  <c:v>42060</c:v>
                </c:pt>
                <c:pt idx="1672">
                  <c:v>42061</c:v>
                </c:pt>
                <c:pt idx="1673">
                  <c:v>42062</c:v>
                </c:pt>
                <c:pt idx="1674">
                  <c:v>42065</c:v>
                </c:pt>
                <c:pt idx="1675">
                  <c:v>42066</c:v>
                </c:pt>
                <c:pt idx="1676">
                  <c:v>42067</c:v>
                </c:pt>
                <c:pt idx="1677">
                  <c:v>42068</c:v>
                </c:pt>
                <c:pt idx="1678">
                  <c:v>42069</c:v>
                </c:pt>
                <c:pt idx="1679">
                  <c:v>42072</c:v>
                </c:pt>
                <c:pt idx="1680">
                  <c:v>42073</c:v>
                </c:pt>
                <c:pt idx="1681">
                  <c:v>42074</c:v>
                </c:pt>
                <c:pt idx="1682">
                  <c:v>42075</c:v>
                </c:pt>
                <c:pt idx="1683">
                  <c:v>42076</c:v>
                </c:pt>
                <c:pt idx="1684">
                  <c:v>42080</c:v>
                </c:pt>
                <c:pt idx="1685">
                  <c:v>42081</c:v>
                </c:pt>
                <c:pt idx="1686">
                  <c:v>42082</c:v>
                </c:pt>
                <c:pt idx="1687">
                  <c:v>42083</c:v>
                </c:pt>
                <c:pt idx="1688">
                  <c:v>42086</c:v>
                </c:pt>
                <c:pt idx="1689">
                  <c:v>42087</c:v>
                </c:pt>
                <c:pt idx="1690">
                  <c:v>42088</c:v>
                </c:pt>
                <c:pt idx="1691">
                  <c:v>42089</c:v>
                </c:pt>
                <c:pt idx="1692">
                  <c:v>42090</c:v>
                </c:pt>
                <c:pt idx="1693">
                  <c:v>42093</c:v>
                </c:pt>
                <c:pt idx="1694">
                  <c:v>42094</c:v>
                </c:pt>
                <c:pt idx="1695">
                  <c:v>42095</c:v>
                </c:pt>
                <c:pt idx="1696">
                  <c:v>42100</c:v>
                </c:pt>
                <c:pt idx="1697">
                  <c:v>42101</c:v>
                </c:pt>
                <c:pt idx="1698">
                  <c:v>42102</c:v>
                </c:pt>
                <c:pt idx="1699">
                  <c:v>42103</c:v>
                </c:pt>
                <c:pt idx="1700">
                  <c:v>42104</c:v>
                </c:pt>
                <c:pt idx="1701">
                  <c:v>42107</c:v>
                </c:pt>
                <c:pt idx="1702">
                  <c:v>42108</c:v>
                </c:pt>
                <c:pt idx="1703">
                  <c:v>42109</c:v>
                </c:pt>
                <c:pt idx="1704">
                  <c:v>42110</c:v>
                </c:pt>
                <c:pt idx="1705">
                  <c:v>42111</c:v>
                </c:pt>
                <c:pt idx="1706">
                  <c:v>42114</c:v>
                </c:pt>
                <c:pt idx="1707">
                  <c:v>42115</c:v>
                </c:pt>
                <c:pt idx="1708">
                  <c:v>42116</c:v>
                </c:pt>
                <c:pt idx="1709">
                  <c:v>42117</c:v>
                </c:pt>
                <c:pt idx="1710">
                  <c:v>42118</c:v>
                </c:pt>
                <c:pt idx="1711">
                  <c:v>42121</c:v>
                </c:pt>
                <c:pt idx="1712">
                  <c:v>42122</c:v>
                </c:pt>
                <c:pt idx="1713">
                  <c:v>42123</c:v>
                </c:pt>
                <c:pt idx="1714">
                  <c:v>42124</c:v>
                </c:pt>
                <c:pt idx="1715">
                  <c:v>42128</c:v>
                </c:pt>
                <c:pt idx="1716">
                  <c:v>42129</c:v>
                </c:pt>
                <c:pt idx="1717">
                  <c:v>42130</c:v>
                </c:pt>
                <c:pt idx="1718">
                  <c:v>42131</c:v>
                </c:pt>
                <c:pt idx="1719">
                  <c:v>42132</c:v>
                </c:pt>
                <c:pt idx="1720">
                  <c:v>42135</c:v>
                </c:pt>
                <c:pt idx="1721">
                  <c:v>42136</c:v>
                </c:pt>
                <c:pt idx="1722">
                  <c:v>42137</c:v>
                </c:pt>
                <c:pt idx="1723">
                  <c:v>42138</c:v>
                </c:pt>
                <c:pt idx="1724">
                  <c:v>42139</c:v>
                </c:pt>
                <c:pt idx="1725">
                  <c:v>42142</c:v>
                </c:pt>
                <c:pt idx="1726">
                  <c:v>42143</c:v>
                </c:pt>
                <c:pt idx="1727">
                  <c:v>42144</c:v>
                </c:pt>
                <c:pt idx="1728">
                  <c:v>42145</c:v>
                </c:pt>
                <c:pt idx="1729">
                  <c:v>42146</c:v>
                </c:pt>
                <c:pt idx="1730">
                  <c:v>42149</c:v>
                </c:pt>
                <c:pt idx="1731">
                  <c:v>42150</c:v>
                </c:pt>
                <c:pt idx="1732">
                  <c:v>42151</c:v>
                </c:pt>
                <c:pt idx="1733">
                  <c:v>42152</c:v>
                </c:pt>
                <c:pt idx="1734">
                  <c:v>42153</c:v>
                </c:pt>
                <c:pt idx="1735">
                  <c:v>42156</c:v>
                </c:pt>
                <c:pt idx="1736">
                  <c:v>42157</c:v>
                </c:pt>
                <c:pt idx="1737">
                  <c:v>42158</c:v>
                </c:pt>
                <c:pt idx="1738">
                  <c:v>42159</c:v>
                </c:pt>
                <c:pt idx="1739">
                  <c:v>42160</c:v>
                </c:pt>
                <c:pt idx="1740">
                  <c:v>42163</c:v>
                </c:pt>
                <c:pt idx="1741">
                  <c:v>42164</c:v>
                </c:pt>
                <c:pt idx="1742">
                  <c:v>42165</c:v>
                </c:pt>
                <c:pt idx="1743">
                  <c:v>42166</c:v>
                </c:pt>
                <c:pt idx="1744">
                  <c:v>42167</c:v>
                </c:pt>
                <c:pt idx="1745">
                  <c:v>42170</c:v>
                </c:pt>
                <c:pt idx="1746">
                  <c:v>42171</c:v>
                </c:pt>
                <c:pt idx="1747">
                  <c:v>42172</c:v>
                </c:pt>
                <c:pt idx="1748">
                  <c:v>42173</c:v>
                </c:pt>
                <c:pt idx="1749">
                  <c:v>42174</c:v>
                </c:pt>
                <c:pt idx="1750">
                  <c:v>42177</c:v>
                </c:pt>
                <c:pt idx="1751">
                  <c:v>42178</c:v>
                </c:pt>
                <c:pt idx="1752">
                  <c:v>42179</c:v>
                </c:pt>
                <c:pt idx="1753">
                  <c:v>42180</c:v>
                </c:pt>
                <c:pt idx="1754">
                  <c:v>42181</c:v>
                </c:pt>
                <c:pt idx="1755">
                  <c:v>42184</c:v>
                </c:pt>
                <c:pt idx="1756">
                  <c:v>42185</c:v>
                </c:pt>
                <c:pt idx="1757">
                  <c:v>42186</c:v>
                </c:pt>
                <c:pt idx="1758">
                  <c:v>42187</c:v>
                </c:pt>
                <c:pt idx="1759">
                  <c:v>42188</c:v>
                </c:pt>
                <c:pt idx="1760">
                  <c:v>42191</c:v>
                </c:pt>
                <c:pt idx="1761">
                  <c:v>42192</c:v>
                </c:pt>
                <c:pt idx="1762">
                  <c:v>42193</c:v>
                </c:pt>
                <c:pt idx="1763">
                  <c:v>42194</c:v>
                </c:pt>
                <c:pt idx="1764">
                  <c:v>42195</c:v>
                </c:pt>
                <c:pt idx="1765">
                  <c:v>42198</c:v>
                </c:pt>
                <c:pt idx="1766">
                  <c:v>42199</c:v>
                </c:pt>
                <c:pt idx="1767">
                  <c:v>42200</c:v>
                </c:pt>
                <c:pt idx="1768">
                  <c:v>42201</c:v>
                </c:pt>
                <c:pt idx="1769">
                  <c:v>42202</c:v>
                </c:pt>
                <c:pt idx="1770">
                  <c:v>42205</c:v>
                </c:pt>
                <c:pt idx="1771">
                  <c:v>42206</c:v>
                </c:pt>
                <c:pt idx="1772">
                  <c:v>42207</c:v>
                </c:pt>
                <c:pt idx="1773">
                  <c:v>42208</c:v>
                </c:pt>
                <c:pt idx="1774">
                  <c:v>42209</c:v>
                </c:pt>
                <c:pt idx="1775">
                  <c:v>42212</c:v>
                </c:pt>
                <c:pt idx="1776">
                  <c:v>42213</c:v>
                </c:pt>
                <c:pt idx="1777">
                  <c:v>42214</c:v>
                </c:pt>
                <c:pt idx="1778">
                  <c:v>42215</c:v>
                </c:pt>
                <c:pt idx="1779">
                  <c:v>42216</c:v>
                </c:pt>
                <c:pt idx="1780">
                  <c:v>42219</c:v>
                </c:pt>
                <c:pt idx="1781">
                  <c:v>42220</c:v>
                </c:pt>
                <c:pt idx="1782">
                  <c:v>42221</c:v>
                </c:pt>
                <c:pt idx="1783">
                  <c:v>42222</c:v>
                </c:pt>
                <c:pt idx="1784">
                  <c:v>42223</c:v>
                </c:pt>
                <c:pt idx="1785">
                  <c:v>42226</c:v>
                </c:pt>
                <c:pt idx="1786">
                  <c:v>42227</c:v>
                </c:pt>
                <c:pt idx="1787">
                  <c:v>42228</c:v>
                </c:pt>
                <c:pt idx="1788">
                  <c:v>42229</c:v>
                </c:pt>
                <c:pt idx="1789">
                  <c:v>42230</c:v>
                </c:pt>
                <c:pt idx="1790">
                  <c:v>42233</c:v>
                </c:pt>
                <c:pt idx="1791">
                  <c:v>42234</c:v>
                </c:pt>
                <c:pt idx="1792">
                  <c:v>42235</c:v>
                </c:pt>
                <c:pt idx="1793">
                  <c:v>42236</c:v>
                </c:pt>
                <c:pt idx="1794">
                  <c:v>42237</c:v>
                </c:pt>
                <c:pt idx="1795">
                  <c:v>42240</c:v>
                </c:pt>
                <c:pt idx="1796">
                  <c:v>42241</c:v>
                </c:pt>
                <c:pt idx="1797">
                  <c:v>42242</c:v>
                </c:pt>
                <c:pt idx="1798">
                  <c:v>42243</c:v>
                </c:pt>
                <c:pt idx="1799">
                  <c:v>42244</c:v>
                </c:pt>
                <c:pt idx="1800">
                  <c:v>42247</c:v>
                </c:pt>
                <c:pt idx="1801">
                  <c:v>42248</c:v>
                </c:pt>
                <c:pt idx="1802">
                  <c:v>42249</c:v>
                </c:pt>
                <c:pt idx="1803">
                  <c:v>42250</c:v>
                </c:pt>
                <c:pt idx="1804">
                  <c:v>42251</c:v>
                </c:pt>
                <c:pt idx="1805">
                  <c:v>42254</c:v>
                </c:pt>
                <c:pt idx="1806">
                  <c:v>42255</c:v>
                </c:pt>
                <c:pt idx="1807">
                  <c:v>42256</c:v>
                </c:pt>
                <c:pt idx="1808">
                  <c:v>42257</c:v>
                </c:pt>
                <c:pt idx="1809">
                  <c:v>42258</c:v>
                </c:pt>
                <c:pt idx="1810">
                  <c:v>42261</c:v>
                </c:pt>
                <c:pt idx="1811">
                  <c:v>42262</c:v>
                </c:pt>
                <c:pt idx="1812">
                  <c:v>42264</c:v>
                </c:pt>
                <c:pt idx="1813">
                  <c:v>42265</c:v>
                </c:pt>
                <c:pt idx="1814">
                  <c:v>42268</c:v>
                </c:pt>
                <c:pt idx="1815">
                  <c:v>42269</c:v>
                </c:pt>
                <c:pt idx="1816">
                  <c:v>42270</c:v>
                </c:pt>
                <c:pt idx="1817">
                  <c:v>42271</c:v>
                </c:pt>
                <c:pt idx="1818">
                  <c:v>42272</c:v>
                </c:pt>
                <c:pt idx="1819">
                  <c:v>42275</c:v>
                </c:pt>
                <c:pt idx="1820">
                  <c:v>42276</c:v>
                </c:pt>
                <c:pt idx="1821">
                  <c:v>42277</c:v>
                </c:pt>
                <c:pt idx="1822">
                  <c:v>42278</c:v>
                </c:pt>
                <c:pt idx="1823">
                  <c:v>42279</c:v>
                </c:pt>
                <c:pt idx="1824">
                  <c:v>42282</c:v>
                </c:pt>
                <c:pt idx="1825">
                  <c:v>42283</c:v>
                </c:pt>
                <c:pt idx="1826">
                  <c:v>42284</c:v>
                </c:pt>
                <c:pt idx="1827">
                  <c:v>42285</c:v>
                </c:pt>
                <c:pt idx="1828">
                  <c:v>42286</c:v>
                </c:pt>
                <c:pt idx="1829">
                  <c:v>42289</c:v>
                </c:pt>
                <c:pt idx="1830">
                  <c:v>42290</c:v>
                </c:pt>
                <c:pt idx="1831">
                  <c:v>42291</c:v>
                </c:pt>
                <c:pt idx="1832">
                  <c:v>42292</c:v>
                </c:pt>
                <c:pt idx="1833">
                  <c:v>42293</c:v>
                </c:pt>
                <c:pt idx="1834">
                  <c:v>42296</c:v>
                </c:pt>
                <c:pt idx="1835">
                  <c:v>42297</c:v>
                </c:pt>
                <c:pt idx="1836">
                  <c:v>42298</c:v>
                </c:pt>
                <c:pt idx="1837">
                  <c:v>42299</c:v>
                </c:pt>
                <c:pt idx="1838">
                  <c:v>42300</c:v>
                </c:pt>
                <c:pt idx="1839">
                  <c:v>42303</c:v>
                </c:pt>
                <c:pt idx="1840">
                  <c:v>42304</c:v>
                </c:pt>
                <c:pt idx="1841">
                  <c:v>42305</c:v>
                </c:pt>
                <c:pt idx="1842">
                  <c:v>42306</c:v>
                </c:pt>
                <c:pt idx="1843">
                  <c:v>42307</c:v>
                </c:pt>
                <c:pt idx="1844">
                  <c:v>42311</c:v>
                </c:pt>
                <c:pt idx="1845">
                  <c:v>42312</c:v>
                </c:pt>
                <c:pt idx="1846">
                  <c:v>42313</c:v>
                </c:pt>
                <c:pt idx="1847">
                  <c:v>42314</c:v>
                </c:pt>
                <c:pt idx="1848">
                  <c:v>42317</c:v>
                </c:pt>
                <c:pt idx="1849">
                  <c:v>42318</c:v>
                </c:pt>
                <c:pt idx="1850">
                  <c:v>42319</c:v>
                </c:pt>
                <c:pt idx="1851">
                  <c:v>42320</c:v>
                </c:pt>
                <c:pt idx="1852">
                  <c:v>42321</c:v>
                </c:pt>
                <c:pt idx="1853">
                  <c:v>42325</c:v>
                </c:pt>
                <c:pt idx="1854">
                  <c:v>42326</c:v>
                </c:pt>
                <c:pt idx="1855">
                  <c:v>42327</c:v>
                </c:pt>
                <c:pt idx="1856">
                  <c:v>42328</c:v>
                </c:pt>
                <c:pt idx="1857">
                  <c:v>42331</c:v>
                </c:pt>
                <c:pt idx="1858">
                  <c:v>42332</c:v>
                </c:pt>
                <c:pt idx="1859">
                  <c:v>42333</c:v>
                </c:pt>
                <c:pt idx="1860">
                  <c:v>42334</c:v>
                </c:pt>
                <c:pt idx="1861">
                  <c:v>42335</c:v>
                </c:pt>
                <c:pt idx="1862">
                  <c:v>42338</c:v>
                </c:pt>
                <c:pt idx="1863">
                  <c:v>42339</c:v>
                </c:pt>
                <c:pt idx="1864">
                  <c:v>42340</c:v>
                </c:pt>
                <c:pt idx="1865">
                  <c:v>42341</c:v>
                </c:pt>
                <c:pt idx="1866">
                  <c:v>42342</c:v>
                </c:pt>
                <c:pt idx="1867">
                  <c:v>42345</c:v>
                </c:pt>
                <c:pt idx="1868">
                  <c:v>42346</c:v>
                </c:pt>
                <c:pt idx="1869">
                  <c:v>42347</c:v>
                </c:pt>
                <c:pt idx="1870">
                  <c:v>42348</c:v>
                </c:pt>
                <c:pt idx="1871">
                  <c:v>42349</c:v>
                </c:pt>
                <c:pt idx="1872">
                  <c:v>42352</c:v>
                </c:pt>
                <c:pt idx="1873">
                  <c:v>42353</c:v>
                </c:pt>
                <c:pt idx="1874">
                  <c:v>42354</c:v>
                </c:pt>
                <c:pt idx="1875">
                  <c:v>42355</c:v>
                </c:pt>
                <c:pt idx="1876">
                  <c:v>42356</c:v>
                </c:pt>
                <c:pt idx="1877">
                  <c:v>42359</c:v>
                </c:pt>
                <c:pt idx="1878">
                  <c:v>42360</c:v>
                </c:pt>
                <c:pt idx="1879">
                  <c:v>42361</c:v>
                </c:pt>
                <c:pt idx="1880">
                  <c:v>42362</c:v>
                </c:pt>
                <c:pt idx="1881">
                  <c:v>42366</c:v>
                </c:pt>
                <c:pt idx="1882">
                  <c:v>42367</c:v>
                </c:pt>
                <c:pt idx="1883">
                  <c:v>42368</c:v>
                </c:pt>
                <c:pt idx="1884">
                  <c:v>42369</c:v>
                </c:pt>
                <c:pt idx="1885">
                  <c:v>42373</c:v>
                </c:pt>
                <c:pt idx="1886">
                  <c:v>42374</c:v>
                </c:pt>
                <c:pt idx="1887">
                  <c:v>42375</c:v>
                </c:pt>
                <c:pt idx="1888">
                  <c:v>42376</c:v>
                </c:pt>
                <c:pt idx="1889">
                  <c:v>42377</c:v>
                </c:pt>
                <c:pt idx="1890">
                  <c:v>42380</c:v>
                </c:pt>
                <c:pt idx="1891">
                  <c:v>42381</c:v>
                </c:pt>
                <c:pt idx="1892">
                  <c:v>42382</c:v>
                </c:pt>
                <c:pt idx="1893">
                  <c:v>42383</c:v>
                </c:pt>
                <c:pt idx="1894">
                  <c:v>42384</c:v>
                </c:pt>
                <c:pt idx="1895">
                  <c:v>42387</c:v>
                </c:pt>
                <c:pt idx="1896">
                  <c:v>42388</c:v>
                </c:pt>
                <c:pt idx="1897">
                  <c:v>42389</c:v>
                </c:pt>
                <c:pt idx="1898">
                  <c:v>42390</c:v>
                </c:pt>
                <c:pt idx="1899">
                  <c:v>42391</c:v>
                </c:pt>
                <c:pt idx="1900">
                  <c:v>42394</c:v>
                </c:pt>
                <c:pt idx="1901">
                  <c:v>42395</c:v>
                </c:pt>
                <c:pt idx="1902">
                  <c:v>42396</c:v>
                </c:pt>
                <c:pt idx="1903">
                  <c:v>42397</c:v>
                </c:pt>
                <c:pt idx="1904">
                  <c:v>42398</c:v>
                </c:pt>
                <c:pt idx="1905">
                  <c:v>42402</c:v>
                </c:pt>
                <c:pt idx="1906">
                  <c:v>42403</c:v>
                </c:pt>
                <c:pt idx="1907">
                  <c:v>42404</c:v>
                </c:pt>
                <c:pt idx="1908">
                  <c:v>42405</c:v>
                </c:pt>
                <c:pt idx="1909">
                  <c:v>42408</c:v>
                </c:pt>
                <c:pt idx="1910">
                  <c:v>42409</c:v>
                </c:pt>
                <c:pt idx="1911">
                  <c:v>42410</c:v>
                </c:pt>
                <c:pt idx="1912">
                  <c:v>42411</c:v>
                </c:pt>
                <c:pt idx="1913">
                  <c:v>42412</c:v>
                </c:pt>
                <c:pt idx="1914">
                  <c:v>42415</c:v>
                </c:pt>
                <c:pt idx="1915">
                  <c:v>42416</c:v>
                </c:pt>
                <c:pt idx="1916">
                  <c:v>42417</c:v>
                </c:pt>
                <c:pt idx="1917">
                  <c:v>42418</c:v>
                </c:pt>
                <c:pt idx="1918">
                  <c:v>42419</c:v>
                </c:pt>
                <c:pt idx="1919">
                  <c:v>42422</c:v>
                </c:pt>
                <c:pt idx="1920">
                  <c:v>42423</c:v>
                </c:pt>
                <c:pt idx="1921">
                  <c:v>42424</c:v>
                </c:pt>
                <c:pt idx="1922">
                  <c:v>42425</c:v>
                </c:pt>
                <c:pt idx="1923">
                  <c:v>42426</c:v>
                </c:pt>
                <c:pt idx="1924">
                  <c:v>42429</c:v>
                </c:pt>
                <c:pt idx="1925">
                  <c:v>42430</c:v>
                </c:pt>
                <c:pt idx="1926">
                  <c:v>42431</c:v>
                </c:pt>
                <c:pt idx="1927">
                  <c:v>42432</c:v>
                </c:pt>
                <c:pt idx="1928">
                  <c:v>42433</c:v>
                </c:pt>
                <c:pt idx="1929">
                  <c:v>42436</c:v>
                </c:pt>
                <c:pt idx="1930">
                  <c:v>42437</c:v>
                </c:pt>
                <c:pt idx="1931">
                  <c:v>42438</c:v>
                </c:pt>
                <c:pt idx="1932">
                  <c:v>42439</c:v>
                </c:pt>
                <c:pt idx="1933">
                  <c:v>42440</c:v>
                </c:pt>
                <c:pt idx="1934">
                  <c:v>42443</c:v>
                </c:pt>
                <c:pt idx="1935">
                  <c:v>42444</c:v>
                </c:pt>
                <c:pt idx="1936">
                  <c:v>42445</c:v>
                </c:pt>
                <c:pt idx="1937">
                  <c:v>42446</c:v>
                </c:pt>
                <c:pt idx="1938">
                  <c:v>42447</c:v>
                </c:pt>
                <c:pt idx="1939">
                  <c:v>42451</c:v>
                </c:pt>
                <c:pt idx="1940">
                  <c:v>42452</c:v>
                </c:pt>
                <c:pt idx="1941">
                  <c:v>42457</c:v>
                </c:pt>
                <c:pt idx="1942">
                  <c:v>42458</c:v>
                </c:pt>
                <c:pt idx="1943">
                  <c:v>42459</c:v>
                </c:pt>
                <c:pt idx="1944">
                  <c:v>42460</c:v>
                </c:pt>
                <c:pt idx="1945">
                  <c:v>42461</c:v>
                </c:pt>
                <c:pt idx="1946">
                  <c:v>42464</c:v>
                </c:pt>
                <c:pt idx="1947">
                  <c:v>42465</c:v>
                </c:pt>
                <c:pt idx="1948">
                  <c:v>42466</c:v>
                </c:pt>
                <c:pt idx="1949">
                  <c:v>42467</c:v>
                </c:pt>
                <c:pt idx="1950">
                  <c:v>42468</c:v>
                </c:pt>
                <c:pt idx="1951">
                  <c:v>42471</c:v>
                </c:pt>
                <c:pt idx="1952">
                  <c:v>42472</c:v>
                </c:pt>
                <c:pt idx="1953">
                  <c:v>42473</c:v>
                </c:pt>
                <c:pt idx="1954">
                  <c:v>42474</c:v>
                </c:pt>
                <c:pt idx="1955">
                  <c:v>42475</c:v>
                </c:pt>
                <c:pt idx="1956">
                  <c:v>42478</c:v>
                </c:pt>
                <c:pt idx="1957">
                  <c:v>42479</c:v>
                </c:pt>
                <c:pt idx="1958">
                  <c:v>42480</c:v>
                </c:pt>
                <c:pt idx="1959">
                  <c:v>42481</c:v>
                </c:pt>
                <c:pt idx="1960">
                  <c:v>42482</c:v>
                </c:pt>
                <c:pt idx="1961">
                  <c:v>42485</c:v>
                </c:pt>
                <c:pt idx="1962">
                  <c:v>42486</c:v>
                </c:pt>
                <c:pt idx="1963">
                  <c:v>42487</c:v>
                </c:pt>
                <c:pt idx="1964">
                  <c:v>42488</c:v>
                </c:pt>
                <c:pt idx="1965">
                  <c:v>42489</c:v>
                </c:pt>
                <c:pt idx="1966">
                  <c:v>42492</c:v>
                </c:pt>
                <c:pt idx="1967">
                  <c:v>42493</c:v>
                </c:pt>
                <c:pt idx="1968">
                  <c:v>42494</c:v>
                </c:pt>
                <c:pt idx="1969">
                  <c:v>42495</c:v>
                </c:pt>
                <c:pt idx="1970">
                  <c:v>42496</c:v>
                </c:pt>
                <c:pt idx="1971">
                  <c:v>42499</c:v>
                </c:pt>
                <c:pt idx="1972">
                  <c:v>42500</c:v>
                </c:pt>
                <c:pt idx="1973">
                  <c:v>42501</c:v>
                </c:pt>
                <c:pt idx="1974">
                  <c:v>42502</c:v>
                </c:pt>
                <c:pt idx="1975">
                  <c:v>42503</c:v>
                </c:pt>
                <c:pt idx="1976">
                  <c:v>42506</c:v>
                </c:pt>
                <c:pt idx="1977">
                  <c:v>42507</c:v>
                </c:pt>
                <c:pt idx="1978">
                  <c:v>42508</c:v>
                </c:pt>
                <c:pt idx="1979">
                  <c:v>42509</c:v>
                </c:pt>
                <c:pt idx="1980">
                  <c:v>42510</c:v>
                </c:pt>
                <c:pt idx="1981">
                  <c:v>42513</c:v>
                </c:pt>
                <c:pt idx="1982">
                  <c:v>42514</c:v>
                </c:pt>
                <c:pt idx="1983">
                  <c:v>42515</c:v>
                </c:pt>
                <c:pt idx="1984">
                  <c:v>42516</c:v>
                </c:pt>
                <c:pt idx="1985">
                  <c:v>42517</c:v>
                </c:pt>
                <c:pt idx="1986">
                  <c:v>42520</c:v>
                </c:pt>
                <c:pt idx="1987">
                  <c:v>42521</c:v>
                </c:pt>
                <c:pt idx="1988">
                  <c:v>42522</c:v>
                </c:pt>
                <c:pt idx="1989">
                  <c:v>42523</c:v>
                </c:pt>
                <c:pt idx="1990">
                  <c:v>42524</c:v>
                </c:pt>
                <c:pt idx="1991">
                  <c:v>42527</c:v>
                </c:pt>
                <c:pt idx="1992">
                  <c:v>42528</c:v>
                </c:pt>
                <c:pt idx="1993">
                  <c:v>42529</c:v>
                </c:pt>
                <c:pt idx="1994">
                  <c:v>42530</c:v>
                </c:pt>
                <c:pt idx="1995">
                  <c:v>42531</c:v>
                </c:pt>
                <c:pt idx="1996">
                  <c:v>42534</c:v>
                </c:pt>
                <c:pt idx="1997">
                  <c:v>42535</c:v>
                </c:pt>
                <c:pt idx="1998">
                  <c:v>42536</c:v>
                </c:pt>
                <c:pt idx="1999">
                  <c:v>42537</c:v>
                </c:pt>
                <c:pt idx="2000">
                  <c:v>42538</c:v>
                </c:pt>
                <c:pt idx="2001">
                  <c:v>42541</c:v>
                </c:pt>
                <c:pt idx="2002">
                  <c:v>42542</c:v>
                </c:pt>
                <c:pt idx="2003">
                  <c:v>42543</c:v>
                </c:pt>
                <c:pt idx="2004">
                  <c:v>42544</c:v>
                </c:pt>
                <c:pt idx="2005">
                  <c:v>42545</c:v>
                </c:pt>
                <c:pt idx="2006">
                  <c:v>42548</c:v>
                </c:pt>
                <c:pt idx="2007">
                  <c:v>42549</c:v>
                </c:pt>
                <c:pt idx="2008">
                  <c:v>42550</c:v>
                </c:pt>
                <c:pt idx="2009">
                  <c:v>42551</c:v>
                </c:pt>
                <c:pt idx="2010">
                  <c:v>42552</c:v>
                </c:pt>
                <c:pt idx="2011">
                  <c:v>42555</c:v>
                </c:pt>
                <c:pt idx="2012">
                  <c:v>42556</c:v>
                </c:pt>
                <c:pt idx="2013">
                  <c:v>42557</c:v>
                </c:pt>
                <c:pt idx="2014">
                  <c:v>42558</c:v>
                </c:pt>
                <c:pt idx="2015">
                  <c:v>42559</c:v>
                </c:pt>
                <c:pt idx="2016">
                  <c:v>42562</c:v>
                </c:pt>
                <c:pt idx="2017">
                  <c:v>42563</c:v>
                </c:pt>
                <c:pt idx="2018">
                  <c:v>42564</c:v>
                </c:pt>
                <c:pt idx="2019">
                  <c:v>42565</c:v>
                </c:pt>
                <c:pt idx="2020">
                  <c:v>42566</c:v>
                </c:pt>
                <c:pt idx="2021">
                  <c:v>42569</c:v>
                </c:pt>
                <c:pt idx="2022">
                  <c:v>42570</c:v>
                </c:pt>
                <c:pt idx="2023">
                  <c:v>42571</c:v>
                </c:pt>
                <c:pt idx="2024">
                  <c:v>42572</c:v>
                </c:pt>
                <c:pt idx="2025">
                  <c:v>42573</c:v>
                </c:pt>
                <c:pt idx="2026">
                  <c:v>42576</c:v>
                </c:pt>
                <c:pt idx="2027">
                  <c:v>42577</c:v>
                </c:pt>
                <c:pt idx="2028">
                  <c:v>42578</c:v>
                </c:pt>
                <c:pt idx="2029">
                  <c:v>42579</c:v>
                </c:pt>
                <c:pt idx="2030">
                  <c:v>42580</c:v>
                </c:pt>
                <c:pt idx="2031">
                  <c:v>42583</c:v>
                </c:pt>
                <c:pt idx="2032">
                  <c:v>42584</c:v>
                </c:pt>
                <c:pt idx="2033">
                  <c:v>42585</c:v>
                </c:pt>
                <c:pt idx="2034">
                  <c:v>42586</c:v>
                </c:pt>
                <c:pt idx="2035">
                  <c:v>42587</c:v>
                </c:pt>
                <c:pt idx="2036">
                  <c:v>42590</c:v>
                </c:pt>
                <c:pt idx="2037">
                  <c:v>42591</c:v>
                </c:pt>
                <c:pt idx="2038">
                  <c:v>42592</c:v>
                </c:pt>
                <c:pt idx="2039">
                  <c:v>42593</c:v>
                </c:pt>
                <c:pt idx="2040">
                  <c:v>42594</c:v>
                </c:pt>
                <c:pt idx="2041">
                  <c:v>42597</c:v>
                </c:pt>
                <c:pt idx="2042">
                  <c:v>42598</c:v>
                </c:pt>
                <c:pt idx="2043">
                  <c:v>42599</c:v>
                </c:pt>
                <c:pt idx="2044">
                  <c:v>42600</c:v>
                </c:pt>
                <c:pt idx="2045">
                  <c:v>42601</c:v>
                </c:pt>
                <c:pt idx="2046">
                  <c:v>42604</c:v>
                </c:pt>
                <c:pt idx="2047">
                  <c:v>42605</c:v>
                </c:pt>
                <c:pt idx="2048">
                  <c:v>42606</c:v>
                </c:pt>
                <c:pt idx="2049">
                  <c:v>42607</c:v>
                </c:pt>
                <c:pt idx="2050">
                  <c:v>42608</c:v>
                </c:pt>
                <c:pt idx="2051">
                  <c:v>42611</c:v>
                </c:pt>
                <c:pt idx="2052">
                  <c:v>42612</c:v>
                </c:pt>
                <c:pt idx="2053">
                  <c:v>42613</c:v>
                </c:pt>
                <c:pt idx="2054">
                  <c:v>42614</c:v>
                </c:pt>
                <c:pt idx="2055">
                  <c:v>42615</c:v>
                </c:pt>
                <c:pt idx="2056">
                  <c:v>42618</c:v>
                </c:pt>
                <c:pt idx="2057">
                  <c:v>42619</c:v>
                </c:pt>
                <c:pt idx="2058">
                  <c:v>42620</c:v>
                </c:pt>
                <c:pt idx="2059">
                  <c:v>42621</c:v>
                </c:pt>
                <c:pt idx="2060">
                  <c:v>42622</c:v>
                </c:pt>
                <c:pt idx="2061">
                  <c:v>42625</c:v>
                </c:pt>
                <c:pt idx="2062">
                  <c:v>42626</c:v>
                </c:pt>
                <c:pt idx="2063">
                  <c:v>42627</c:v>
                </c:pt>
                <c:pt idx="2064">
                  <c:v>42628</c:v>
                </c:pt>
                <c:pt idx="2065">
                  <c:v>42632</c:v>
                </c:pt>
                <c:pt idx="2066">
                  <c:v>42633</c:v>
                </c:pt>
                <c:pt idx="2067">
                  <c:v>42634</c:v>
                </c:pt>
                <c:pt idx="2068">
                  <c:v>42635</c:v>
                </c:pt>
                <c:pt idx="2069">
                  <c:v>42636</c:v>
                </c:pt>
                <c:pt idx="2070">
                  <c:v>42639</c:v>
                </c:pt>
                <c:pt idx="2071">
                  <c:v>42640</c:v>
                </c:pt>
                <c:pt idx="2072">
                  <c:v>42641</c:v>
                </c:pt>
                <c:pt idx="2073">
                  <c:v>42642</c:v>
                </c:pt>
                <c:pt idx="2074">
                  <c:v>42643</c:v>
                </c:pt>
                <c:pt idx="2075">
                  <c:v>42646</c:v>
                </c:pt>
                <c:pt idx="2076">
                  <c:v>42647</c:v>
                </c:pt>
                <c:pt idx="2077">
                  <c:v>42648</c:v>
                </c:pt>
                <c:pt idx="2078">
                  <c:v>42649</c:v>
                </c:pt>
                <c:pt idx="2079">
                  <c:v>42650</c:v>
                </c:pt>
                <c:pt idx="2080">
                  <c:v>42653</c:v>
                </c:pt>
                <c:pt idx="2081">
                  <c:v>42654</c:v>
                </c:pt>
                <c:pt idx="2082">
                  <c:v>42655</c:v>
                </c:pt>
                <c:pt idx="2083">
                  <c:v>42656</c:v>
                </c:pt>
                <c:pt idx="2084">
                  <c:v>42657</c:v>
                </c:pt>
                <c:pt idx="2085">
                  <c:v>42660</c:v>
                </c:pt>
                <c:pt idx="2086">
                  <c:v>42661</c:v>
                </c:pt>
                <c:pt idx="2087">
                  <c:v>42662</c:v>
                </c:pt>
                <c:pt idx="2088">
                  <c:v>42663</c:v>
                </c:pt>
                <c:pt idx="2089">
                  <c:v>42664</c:v>
                </c:pt>
                <c:pt idx="2090">
                  <c:v>42667</c:v>
                </c:pt>
                <c:pt idx="2091">
                  <c:v>42668</c:v>
                </c:pt>
                <c:pt idx="2092">
                  <c:v>42669</c:v>
                </c:pt>
                <c:pt idx="2093">
                  <c:v>42670</c:v>
                </c:pt>
                <c:pt idx="2094">
                  <c:v>42671</c:v>
                </c:pt>
                <c:pt idx="2095">
                  <c:v>42674</c:v>
                </c:pt>
                <c:pt idx="2096">
                  <c:v>42675</c:v>
                </c:pt>
                <c:pt idx="2097">
                  <c:v>42677</c:v>
                </c:pt>
                <c:pt idx="2098">
                  <c:v>42678</c:v>
                </c:pt>
                <c:pt idx="2099">
                  <c:v>42681</c:v>
                </c:pt>
                <c:pt idx="2100">
                  <c:v>42682</c:v>
                </c:pt>
                <c:pt idx="2101">
                  <c:v>42683</c:v>
                </c:pt>
                <c:pt idx="2102">
                  <c:v>42684</c:v>
                </c:pt>
                <c:pt idx="2103">
                  <c:v>42685</c:v>
                </c:pt>
                <c:pt idx="2104">
                  <c:v>42688</c:v>
                </c:pt>
                <c:pt idx="2105">
                  <c:v>42689</c:v>
                </c:pt>
                <c:pt idx="2106">
                  <c:v>42690</c:v>
                </c:pt>
                <c:pt idx="2107">
                  <c:v>42691</c:v>
                </c:pt>
                <c:pt idx="2108">
                  <c:v>42696</c:v>
                </c:pt>
                <c:pt idx="2109">
                  <c:v>42697</c:v>
                </c:pt>
                <c:pt idx="2110">
                  <c:v>42698</c:v>
                </c:pt>
                <c:pt idx="2111">
                  <c:v>42699</c:v>
                </c:pt>
                <c:pt idx="2112">
                  <c:v>42702</c:v>
                </c:pt>
                <c:pt idx="2113">
                  <c:v>42703</c:v>
                </c:pt>
                <c:pt idx="2114">
                  <c:v>42704</c:v>
                </c:pt>
                <c:pt idx="2115">
                  <c:v>42705</c:v>
                </c:pt>
                <c:pt idx="2116">
                  <c:v>42706</c:v>
                </c:pt>
                <c:pt idx="2117">
                  <c:v>42709</c:v>
                </c:pt>
                <c:pt idx="2118">
                  <c:v>42710</c:v>
                </c:pt>
                <c:pt idx="2119">
                  <c:v>42711</c:v>
                </c:pt>
                <c:pt idx="2120">
                  <c:v>42712</c:v>
                </c:pt>
                <c:pt idx="2121">
                  <c:v>42713</c:v>
                </c:pt>
                <c:pt idx="2122">
                  <c:v>42717</c:v>
                </c:pt>
                <c:pt idx="2123">
                  <c:v>42718</c:v>
                </c:pt>
                <c:pt idx="2124">
                  <c:v>42719</c:v>
                </c:pt>
                <c:pt idx="2125">
                  <c:v>42720</c:v>
                </c:pt>
                <c:pt idx="2126">
                  <c:v>42723</c:v>
                </c:pt>
                <c:pt idx="2127">
                  <c:v>42724</c:v>
                </c:pt>
                <c:pt idx="2128">
                  <c:v>42725</c:v>
                </c:pt>
                <c:pt idx="2129">
                  <c:v>42726</c:v>
                </c:pt>
                <c:pt idx="2130">
                  <c:v>42727</c:v>
                </c:pt>
                <c:pt idx="2131">
                  <c:v>42730</c:v>
                </c:pt>
                <c:pt idx="2132">
                  <c:v>42731</c:v>
                </c:pt>
                <c:pt idx="2133">
                  <c:v>42732</c:v>
                </c:pt>
                <c:pt idx="2134">
                  <c:v>42733</c:v>
                </c:pt>
                <c:pt idx="2135">
                  <c:v>42734</c:v>
                </c:pt>
                <c:pt idx="2136">
                  <c:v>42737</c:v>
                </c:pt>
                <c:pt idx="2137">
                  <c:v>42738</c:v>
                </c:pt>
                <c:pt idx="2138">
                  <c:v>42739</c:v>
                </c:pt>
                <c:pt idx="2139">
                  <c:v>42740</c:v>
                </c:pt>
                <c:pt idx="2140">
                  <c:v>42741</c:v>
                </c:pt>
                <c:pt idx="2141">
                  <c:v>42744</c:v>
                </c:pt>
                <c:pt idx="2142">
                  <c:v>42745</c:v>
                </c:pt>
                <c:pt idx="2143">
                  <c:v>42746</c:v>
                </c:pt>
                <c:pt idx="2144">
                  <c:v>42747</c:v>
                </c:pt>
                <c:pt idx="2145">
                  <c:v>42748</c:v>
                </c:pt>
                <c:pt idx="2146">
                  <c:v>42751</c:v>
                </c:pt>
                <c:pt idx="2147">
                  <c:v>42752</c:v>
                </c:pt>
                <c:pt idx="2148">
                  <c:v>42753</c:v>
                </c:pt>
                <c:pt idx="2149">
                  <c:v>42754</c:v>
                </c:pt>
                <c:pt idx="2150">
                  <c:v>42755</c:v>
                </c:pt>
                <c:pt idx="2151">
                  <c:v>42758</c:v>
                </c:pt>
                <c:pt idx="2152">
                  <c:v>42759</c:v>
                </c:pt>
                <c:pt idx="2153">
                  <c:v>42760</c:v>
                </c:pt>
                <c:pt idx="2154">
                  <c:v>42761</c:v>
                </c:pt>
                <c:pt idx="2155">
                  <c:v>42762</c:v>
                </c:pt>
                <c:pt idx="2156">
                  <c:v>42765</c:v>
                </c:pt>
                <c:pt idx="2157">
                  <c:v>42766</c:v>
                </c:pt>
                <c:pt idx="2158">
                  <c:v>42767</c:v>
                </c:pt>
                <c:pt idx="2159">
                  <c:v>42768</c:v>
                </c:pt>
                <c:pt idx="2160">
                  <c:v>42769</c:v>
                </c:pt>
                <c:pt idx="2161">
                  <c:v>42773</c:v>
                </c:pt>
                <c:pt idx="2162">
                  <c:v>42774</c:v>
                </c:pt>
                <c:pt idx="2163">
                  <c:v>42775</c:v>
                </c:pt>
                <c:pt idx="2164">
                  <c:v>42776</c:v>
                </c:pt>
                <c:pt idx="2165">
                  <c:v>42779</c:v>
                </c:pt>
                <c:pt idx="2166">
                  <c:v>42780</c:v>
                </c:pt>
                <c:pt idx="2167">
                  <c:v>42781</c:v>
                </c:pt>
                <c:pt idx="2168">
                  <c:v>42782</c:v>
                </c:pt>
                <c:pt idx="2169">
                  <c:v>42783</c:v>
                </c:pt>
                <c:pt idx="2170">
                  <c:v>42786</c:v>
                </c:pt>
                <c:pt idx="2171">
                  <c:v>42787</c:v>
                </c:pt>
                <c:pt idx="2172">
                  <c:v>42788</c:v>
                </c:pt>
                <c:pt idx="2173">
                  <c:v>42789</c:v>
                </c:pt>
                <c:pt idx="2174">
                  <c:v>42790</c:v>
                </c:pt>
                <c:pt idx="2175">
                  <c:v>42793</c:v>
                </c:pt>
                <c:pt idx="2176">
                  <c:v>42794</c:v>
                </c:pt>
                <c:pt idx="2177">
                  <c:v>42795</c:v>
                </c:pt>
                <c:pt idx="2178">
                  <c:v>42796</c:v>
                </c:pt>
                <c:pt idx="2179">
                  <c:v>42797</c:v>
                </c:pt>
                <c:pt idx="2180">
                  <c:v>42800</c:v>
                </c:pt>
                <c:pt idx="2181">
                  <c:v>42801</c:v>
                </c:pt>
                <c:pt idx="2182">
                  <c:v>42802</c:v>
                </c:pt>
                <c:pt idx="2183">
                  <c:v>42803</c:v>
                </c:pt>
                <c:pt idx="2184">
                  <c:v>42804</c:v>
                </c:pt>
                <c:pt idx="2185">
                  <c:v>42807</c:v>
                </c:pt>
                <c:pt idx="2186">
                  <c:v>42808</c:v>
                </c:pt>
                <c:pt idx="2187">
                  <c:v>42809</c:v>
                </c:pt>
                <c:pt idx="2188">
                  <c:v>42810</c:v>
                </c:pt>
                <c:pt idx="2189">
                  <c:v>42811</c:v>
                </c:pt>
                <c:pt idx="2190">
                  <c:v>42815</c:v>
                </c:pt>
                <c:pt idx="2191">
                  <c:v>42816</c:v>
                </c:pt>
                <c:pt idx="2192">
                  <c:v>42817</c:v>
                </c:pt>
                <c:pt idx="2193">
                  <c:v>42818</c:v>
                </c:pt>
                <c:pt idx="2194">
                  <c:v>42821</c:v>
                </c:pt>
                <c:pt idx="2195">
                  <c:v>42822</c:v>
                </c:pt>
                <c:pt idx="2196">
                  <c:v>42823</c:v>
                </c:pt>
                <c:pt idx="2197">
                  <c:v>42824</c:v>
                </c:pt>
                <c:pt idx="2198">
                  <c:v>42825</c:v>
                </c:pt>
                <c:pt idx="2199">
                  <c:v>42828</c:v>
                </c:pt>
                <c:pt idx="2200">
                  <c:v>42829</c:v>
                </c:pt>
                <c:pt idx="2201">
                  <c:v>42830</c:v>
                </c:pt>
                <c:pt idx="2202">
                  <c:v>42831</c:v>
                </c:pt>
                <c:pt idx="2203">
                  <c:v>42832</c:v>
                </c:pt>
                <c:pt idx="2204">
                  <c:v>42835</c:v>
                </c:pt>
                <c:pt idx="2205">
                  <c:v>42836</c:v>
                </c:pt>
                <c:pt idx="2206">
                  <c:v>42837</c:v>
                </c:pt>
                <c:pt idx="2207">
                  <c:v>42842</c:v>
                </c:pt>
                <c:pt idx="2208">
                  <c:v>42843</c:v>
                </c:pt>
                <c:pt idx="2209">
                  <c:v>42844</c:v>
                </c:pt>
                <c:pt idx="2210">
                  <c:v>42845</c:v>
                </c:pt>
                <c:pt idx="2211">
                  <c:v>42846</c:v>
                </c:pt>
                <c:pt idx="2212">
                  <c:v>42849</c:v>
                </c:pt>
                <c:pt idx="2213">
                  <c:v>42850</c:v>
                </c:pt>
                <c:pt idx="2214">
                  <c:v>42851</c:v>
                </c:pt>
                <c:pt idx="2215">
                  <c:v>42852</c:v>
                </c:pt>
                <c:pt idx="2216">
                  <c:v>42853</c:v>
                </c:pt>
              </c:numCache>
            </c:numRef>
          </c:cat>
          <c:val>
            <c:numRef>
              <c:f>Indices!$F$2:$F$2218</c:f>
              <c:numCache>
                <c:formatCode>General</c:formatCode>
                <c:ptCount val="2217"/>
                <c:pt idx="315">
                  <c:v>100</c:v>
                </c:pt>
                <c:pt idx="316">
                  <c:v>100</c:v>
                </c:pt>
                <c:pt idx="317">
                  <c:v>100</c:v>
                </c:pt>
                <c:pt idx="318">
                  <c:v>100</c:v>
                </c:pt>
                <c:pt idx="319">
                  <c:v>100</c:v>
                </c:pt>
                <c:pt idx="320">
                  <c:v>100</c:v>
                </c:pt>
                <c:pt idx="321">
                  <c:v>100</c:v>
                </c:pt>
                <c:pt idx="322">
                  <c:v>100</c:v>
                </c:pt>
                <c:pt idx="323">
                  <c:v>100</c:v>
                </c:pt>
                <c:pt idx="324">
                  <c:v>100</c:v>
                </c:pt>
                <c:pt idx="325">
                  <c:v>100</c:v>
                </c:pt>
                <c:pt idx="326">
                  <c:v>100</c:v>
                </c:pt>
                <c:pt idx="327">
                  <c:v>100</c:v>
                </c:pt>
                <c:pt idx="328">
                  <c:v>100</c:v>
                </c:pt>
                <c:pt idx="329">
                  <c:v>100</c:v>
                </c:pt>
                <c:pt idx="330">
                  <c:v>100</c:v>
                </c:pt>
                <c:pt idx="331">
                  <c:v>100</c:v>
                </c:pt>
                <c:pt idx="332">
                  <c:v>100</c:v>
                </c:pt>
                <c:pt idx="333">
                  <c:v>100</c:v>
                </c:pt>
                <c:pt idx="334">
                  <c:v>100</c:v>
                </c:pt>
                <c:pt idx="335">
                  <c:v>100</c:v>
                </c:pt>
                <c:pt idx="336">
                  <c:v>100</c:v>
                </c:pt>
                <c:pt idx="337">
                  <c:v>100</c:v>
                </c:pt>
                <c:pt idx="338">
                  <c:v>100</c:v>
                </c:pt>
                <c:pt idx="339">
                  <c:v>100</c:v>
                </c:pt>
                <c:pt idx="340">
                  <c:v>100</c:v>
                </c:pt>
                <c:pt idx="341">
                  <c:v>100</c:v>
                </c:pt>
                <c:pt idx="342">
                  <c:v>100</c:v>
                </c:pt>
                <c:pt idx="343">
                  <c:v>100</c:v>
                </c:pt>
                <c:pt idx="344">
                  <c:v>100</c:v>
                </c:pt>
                <c:pt idx="345">
                  <c:v>100</c:v>
                </c:pt>
                <c:pt idx="346">
                  <c:v>100</c:v>
                </c:pt>
                <c:pt idx="347">
                  <c:v>100</c:v>
                </c:pt>
                <c:pt idx="348">
                  <c:v>100</c:v>
                </c:pt>
                <c:pt idx="349">
                  <c:v>100</c:v>
                </c:pt>
                <c:pt idx="350">
                  <c:v>100</c:v>
                </c:pt>
                <c:pt idx="351">
                  <c:v>100</c:v>
                </c:pt>
                <c:pt idx="352">
                  <c:v>100</c:v>
                </c:pt>
                <c:pt idx="353">
                  <c:v>100</c:v>
                </c:pt>
                <c:pt idx="354">
                  <c:v>100</c:v>
                </c:pt>
                <c:pt idx="355">
                  <c:v>100</c:v>
                </c:pt>
                <c:pt idx="356">
                  <c:v>100</c:v>
                </c:pt>
                <c:pt idx="357">
                  <c:v>100</c:v>
                </c:pt>
                <c:pt idx="358">
                  <c:v>100</c:v>
                </c:pt>
                <c:pt idx="359">
                  <c:v>100</c:v>
                </c:pt>
                <c:pt idx="360">
                  <c:v>100</c:v>
                </c:pt>
                <c:pt idx="361">
                  <c:v>100</c:v>
                </c:pt>
                <c:pt idx="362">
                  <c:v>100</c:v>
                </c:pt>
                <c:pt idx="363">
                  <c:v>100</c:v>
                </c:pt>
                <c:pt idx="364">
                  <c:v>100</c:v>
                </c:pt>
                <c:pt idx="365">
                  <c:v>100</c:v>
                </c:pt>
                <c:pt idx="366">
                  <c:v>100</c:v>
                </c:pt>
                <c:pt idx="367">
                  <c:v>100</c:v>
                </c:pt>
                <c:pt idx="368">
                  <c:v>100</c:v>
                </c:pt>
                <c:pt idx="369">
                  <c:v>100</c:v>
                </c:pt>
                <c:pt idx="370">
                  <c:v>100</c:v>
                </c:pt>
                <c:pt idx="371">
                  <c:v>100</c:v>
                </c:pt>
                <c:pt idx="372">
                  <c:v>100</c:v>
                </c:pt>
                <c:pt idx="373">
                  <c:v>100</c:v>
                </c:pt>
                <c:pt idx="374">
                  <c:v>100</c:v>
                </c:pt>
                <c:pt idx="375">
                  <c:v>100</c:v>
                </c:pt>
                <c:pt idx="376">
                  <c:v>100</c:v>
                </c:pt>
                <c:pt idx="377">
                  <c:v>100</c:v>
                </c:pt>
                <c:pt idx="378">
                  <c:v>100</c:v>
                </c:pt>
                <c:pt idx="379">
                  <c:v>100</c:v>
                </c:pt>
                <c:pt idx="380">
                  <c:v>100</c:v>
                </c:pt>
                <c:pt idx="381">
                  <c:v>100</c:v>
                </c:pt>
                <c:pt idx="382">
                  <c:v>100</c:v>
                </c:pt>
                <c:pt idx="383">
                  <c:v>100</c:v>
                </c:pt>
                <c:pt idx="384">
                  <c:v>100</c:v>
                </c:pt>
                <c:pt idx="385">
                  <c:v>100</c:v>
                </c:pt>
                <c:pt idx="386">
                  <c:v>100</c:v>
                </c:pt>
                <c:pt idx="387">
                  <c:v>100</c:v>
                </c:pt>
                <c:pt idx="388">
                  <c:v>100</c:v>
                </c:pt>
                <c:pt idx="389">
                  <c:v>100</c:v>
                </c:pt>
                <c:pt idx="390">
                  <c:v>100</c:v>
                </c:pt>
                <c:pt idx="391">
                  <c:v>100</c:v>
                </c:pt>
                <c:pt idx="392">
                  <c:v>100</c:v>
                </c:pt>
                <c:pt idx="393">
                  <c:v>100</c:v>
                </c:pt>
                <c:pt idx="394">
                  <c:v>100</c:v>
                </c:pt>
                <c:pt idx="395">
                  <c:v>100</c:v>
                </c:pt>
                <c:pt idx="396">
                  <c:v>100</c:v>
                </c:pt>
                <c:pt idx="397">
                  <c:v>100</c:v>
                </c:pt>
                <c:pt idx="398">
                  <c:v>100</c:v>
                </c:pt>
                <c:pt idx="399">
                  <c:v>100</c:v>
                </c:pt>
                <c:pt idx="400">
                  <c:v>100</c:v>
                </c:pt>
                <c:pt idx="401">
                  <c:v>100</c:v>
                </c:pt>
                <c:pt idx="402">
                  <c:v>100</c:v>
                </c:pt>
                <c:pt idx="403">
                  <c:v>100</c:v>
                </c:pt>
                <c:pt idx="404">
                  <c:v>100</c:v>
                </c:pt>
                <c:pt idx="405">
                  <c:v>100</c:v>
                </c:pt>
                <c:pt idx="406">
                  <c:v>100</c:v>
                </c:pt>
                <c:pt idx="407">
                  <c:v>100</c:v>
                </c:pt>
                <c:pt idx="408">
                  <c:v>100</c:v>
                </c:pt>
                <c:pt idx="409">
                  <c:v>100</c:v>
                </c:pt>
                <c:pt idx="410">
                  <c:v>100</c:v>
                </c:pt>
                <c:pt idx="411">
                  <c:v>100</c:v>
                </c:pt>
                <c:pt idx="412">
                  <c:v>100</c:v>
                </c:pt>
                <c:pt idx="413">
                  <c:v>100</c:v>
                </c:pt>
                <c:pt idx="414">
                  <c:v>100</c:v>
                </c:pt>
                <c:pt idx="415">
                  <c:v>100</c:v>
                </c:pt>
                <c:pt idx="416">
                  <c:v>100</c:v>
                </c:pt>
                <c:pt idx="417">
                  <c:v>100</c:v>
                </c:pt>
                <c:pt idx="418">
                  <c:v>100</c:v>
                </c:pt>
                <c:pt idx="419">
                  <c:v>100</c:v>
                </c:pt>
                <c:pt idx="420">
                  <c:v>100</c:v>
                </c:pt>
                <c:pt idx="421">
                  <c:v>100</c:v>
                </c:pt>
                <c:pt idx="422">
                  <c:v>100</c:v>
                </c:pt>
                <c:pt idx="423">
                  <c:v>100</c:v>
                </c:pt>
                <c:pt idx="424">
                  <c:v>100</c:v>
                </c:pt>
                <c:pt idx="425">
                  <c:v>100</c:v>
                </c:pt>
                <c:pt idx="426">
                  <c:v>100</c:v>
                </c:pt>
                <c:pt idx="427">
                  <c:v>100</c:v>
                </c:pt>
                <c:pt idx="428">
                  <c:v>100</c:v>
                </c:pt>
                <c:pt idx="429">
                  <c:v>100</c:v>
                </c:pt>
                <c:pt idx="430">
                  <c:v>100</c:v>
                </c:pt>
                <c:pt idx="431">
                  <c:v>100</c:v>
                </c:pt>
                <c:pt idx="432">
                  <c:v>100</c:v>
                </c:pt>
                <c:pt idx="433">
                  <c:v>100</c:v>
                </c:pt>
                <c:pt idx="434">
                  <c:v>100</c:v>
                </c:pt>
                <c:pt idx="435">
                  <c:v>100</c:v>
                </c:pt>
                <c:pt idx="436">
                  <c:v>100</c:v>
                </c:pt>
                <c:pt idx="437">
                  <c:v>100</c:v>
                </c:pt>
                <c:pt idx="438">
                  <c:v>100</c:v>
                </c:pt>
                <c:pt idx="439">
                  <c:v>100</c:v>
                </c:pt>
                <c:pt idx="440">
                  <c:v>100</c:v>
                </c:pt>
                <c:pt idx="441">
                  <c:v>100</c:v>
                </c:pt>
                <c:pt idx="442">
                  <c:v>100</c:v>
                </c:pt>
                <c:pt idx="443">
                  <c:v>100</c:v>
                </c:pt>
                <c:pt idx="444">
                  <c:v>100</c:v>
                </c:pt>
                <c:pt idx="445">
                  <c:v>100</c:v>
                </c:pt>
                <c:pt idx="446">
                  <c:v>100</c:v>
                </c:pt>
                <c:pt idx="447">
                  <c:v>100</c:v>
                </c:pt>
                <c:pt idx="448">
                  <c:v>100</c:v>
                </c:pt>
                <c:pt idx="449">
                  <c:v>100</c:v>
                </c:pt>
                <c:pt idx="450">
                  <c:v>100</c:v>
                </c:pt>
                <c:pt idx="451">
                  <c:v>100</c:v>
                </c:pt>
                <c:pt idx="452">
                  <c:v>100</c:v>
                </c:pt>
                <c:pt idx="453">
                  <c:v>100</c:v>
                </c:pt>
                <c:pt idx="454">
                  <c:v>100</c:v>
                </c:pt>
                <c:pt idx="455">
                  <c:v>100</c:v>
                </c:pt>
                <c:pt idx="456">
                  <c:v>100</c:v>
                </c:pt>
                <c:pt idx="457">
                  <c:v>100</c:v>
                </c:pt>
                <c:pt idx="458">
                  <c:v>100</c:v>
                </c:pt>
                <c:pt idx="459">
                  <c:v>100</c:v>
                </c:pt>
                <c:pt idx="460">
                  <c:v>100</c:v>
                </c:pt>
                <c:pt idx="461">
                  <c:v>100</c:v>
                </c:pt>
                <c:pt idx="462">
                  <c:v>100</c:v>
                </c:pt>
                <c:pt idx="463">
                  <c:v>100</c:v>
                </c:pt>
                <c:pt idx="464">
                  <c:v>100</c:v>
                </c:pt>
                <c:pt idx="465">
                  <c:v>100</c:v>
                </c:pt>
                <c:pt idx="466">
                  <c:v>100</c:v>
                </c:pt>
                <c:pt idx="467">
                  <c:v>100</c:v>
                </c:pt>
                <c:pt idx="468">
                  <c:v>100</c:v>
                </c:pt>
                <c:pt idx="469">
                  <c:v>100</c:v>
                </c:pt>
                <c:pt idx="470">
                  <c:v>100</c:v>
                </c:pt>
                <c:pt idx="471">
                  <c:v>100</c:v>
                </c:pt>
                <c:pt idx="472">
                  <c:v>100</c:v>
                </c:pt>
                <c:pt idx="473">
                  <c:v>100</c:v>
                </c:pt>
                <c:pt idx="474">
                  <c:v>100</c:v>
                </c:pt>
                <c:pt idx="475">
                  <c:v>100</c:v>
                </c:pt>
                <c:pt idx="476">
                  <c:v>100</c:v>
                </c:pt>
                <c:pt idx="477">
                  <c:v>100</c:v>
                </c:pt>
                <c:pt idx="478">
                  <c:v>100</c:v>
                </c:pt>
                <c:pt idx="479">
                  <c:v>100</c:v>
                </c:pt>
                <c:pt idx="480">
                  <c:v>100</c:v>
                </c:pt>
                <c:pt idx="481">
                  <c:v>100</c:v>
                </c:pt>
                <c:pt idx="482">
                  <c:v>100</c:v>
                </c:pt>
                <c:pt idx="483">
                  <c:v>100</c:v>
                </c:pt>
                <c:pt idx="484">
                  <c:v>100</c:v>
                </c:pt>
                <c:pt idx="485">
                  <c:v>100</c:v>
                </c:pt>
                <c:pt idx="486">
                  <c:v>107.80012047199787</c:v>
                </c:pt>
                <c:pt idx="487">
                  <c:v>107.90297920349676</c:v>
                </c:pt>
                <c:pt idx="488">
                  <c:v>107.98012325212092</c:v>
                </c:pt>
                <c:pt idx="489">
                  <c:v>108.0572673007451</c:v>
                </c:pt>
                <c:pt idx="490">
                  <c:v>108.13441134936923</c:v>
                </c:pt>
                <c:pt idx="491">
                  <c:v>108.21155539799338</c:v>
                </c:pt>
                <c:pt idx="492">
                  <c:v>108.31441412949228</c:v>
                </c:pt>
                <c:pt idx="493">
                  <c:v>108.3829866171582</c:v>
                </c:pt>
                <c:pt idx="494">
                  <c:v>108.46870222674059</c:v>
                </c:pt>
                <c:pt idx="495">
                  <c:v>108.54584627536474</c:v>
                </c:pt>
                <c:pt idx="496">
                  <c:v>108.6229903239889</c:v>
                </c:pt>
                <c:pt idx="497">
                  <c:v>108.72584905548779</c:v>
                </c:pt>
                <c:pt idx="498">
                  <c:v>108.80299310411195</c:v>
                </c:pt>
                <c:pt idx="499">
                  <c:v>108.88870871369436</c:v>
                </c:pt>
                <c:pt idx="500">
                  <c:v>108.96585276231852</c:v>
                </c:pt>
                <c:pt idx="501">
                  <c:v>109.04299681094265</c:v>
                </c:pt>
                <c:pt idx="502">
                  <c:v>109.15442710339977</c:v>
                </c:pt>
                <c:pt idx="503">
                  <c:v>109.15442710339977</c:v>
                </c:pt>
                <c:pt idx="504">
                  <c:v>109.24014271298216</c:v>
                </c:pt>
                <c:pt idx="505">
                  <c:v>109.3172867616063</c:v>
                </c:pt>
                <c:pt idx="506">
                  <c:v>109.40300237118869</c:v>
                </c:pt>
                <c:pt idx="507">
                  <c:v>109.48014641981287</c:v>
                </c:pt>
                <c:pt idx="508">
                  <c:v>109.78872261430949</c:v>
                </c:pt>
                <c:pt idx="509">
                  <c:v>109.88300978485015</c:v>
                </c:pt>
                <c:pt idx="510">
                  <c:v>109.97729695539078</c:v>
                </c:pt>
                <c:pt idx="511">
                  <c:v>110.02015476018197</c:v>
                </c:pt>
                <c:pt idx="512">
                  <c:v>110.06301256497315</c:v>
                </c:pt>
                <c:pt idx="513">
                  <c:v>110.08015568688964</c:v>
                </c:pt>
                <c:pt idx="514">
                  <c:v>110.13158505263907</c:v>
                </c:pt>
                <c:pt idx="515">
                  <c:v>110.28587314988738</c:v>
                </c:pt>
                <c:pt idx="516">
                  <c:v>110.38016032042802</c:v>
                </c:pt>
                <c:pt idx="517">
                  <c:v>110.47444749096864</c:v>
                </c:pt>
                <c:pt idx="518">
                  <c:v>110.594449344384</c:v>
                </c:pt>
                <c:pt idx="519">
                  <c:v>110.68873651492464</c:v>
                </c:pt>
                <c:pt idx="520">
                  <c:v>110.78302368546528</c:v>
                </c:pt>
                <c:pt idx="521">
                  <c:v>110.87731085600592</c:v>
                </c:pt>
                <c:pt idx="522">
                  <c:v>110.98016958750479</c:v>
                </c:pt>
                <c:pt idx="523">
                  <c:v>111.10874300187838</c:v>
                </c:pt>
                <c:pt idx="524">
                  <c:v>111.21160173337725</c:v>
                </c:pt>
                <c:pt idx="525">
                  <c:v>111.30588890391789</c:v>
                </c:pt>
                <c:pt idx="526">
                  <c:v>111.39160451350027</c:v>
                </c:pt>
                <c:pt idx="527">
                  <c:v>111.48589168404091</c:v>
                </c:pt>
                <c:pt idx="528">
                  <c:v>111.60589353745624</c:v>
                </c:pt>
                <c:pt idx="529">
                  <c:v>111.70018070799688</c:v>
                </c:pt>
                <c:pt idx="530">
                  <c:v>111.79446787853753</c:v>
                </c:pt>
                <c:pt idx="531">
                  <c:v>111.88875504907818</c:v>
                </c:pt>
                <c:pt idx="532">
                  <c:v>112.25000603330086</c:v>
                </c:pt>
                <c:pt idx="533">
                  <c:v>112.39055090669487</c:v>
                </c:pt>
                <c:pt idx="534">
                  <c:v>112.49843766948413</c:v>
                </c:pt>
                <c:pt idx="535">
                  <c:v>112.61326786000339</c:v>
                </c:pt>
                <c:pt idx="536">
                  <c:v>112.71952648956443</c:v>
                </c:pt>
                <c:pt idx="537">
                  <c:v>112.84632813910409</c:v>
                </c:pt>
                <c:pt idx="538">
                  <c:v>112.86332762941487</c:v>
                </c:pt>
                <c:pt idx="539">
                  <c:v>112.85461243685093</c:v>
                </c:pt>
                <c:pt idx="540">
                  <c:v>112.68820924897653</c:v>
                </c:pt>
                <c:pt idx="541">
                  <c:v>112.21160173337728</c:v>
                </c:pt>
                <c:pt idx="542">
                  <c:v>112.32643192389655</c:v>
                </c:pt>
                <c:pt idx="543">
                  <c:v>111.89593847954495</c:v>
                </c:pt>
                <c:pt idx="544">
                  <c:v>112.01076867006424</c:v>
                </c:pt>
                <c:pt idx="545">
                  <c:v>112.12722699381172</c:v>
                </c:pt>
                <c:pt idx="546">
                  <c:v>112.24368531755921</c:v>
                </c:pt>
                <c:pt idx="547">
                  <c:v>112.34137238616199</c:v>
                </c:pt>
                <c:pt idx="548">
                  <c:v>112.48354539278422</c:v>
                </c:pt>
                <c:pt idx="549">
                  <c:v>112.59483205363563</c:v>
                </c:pt>
                <c:pt idx="550">
                  <c:v>112.70271881642489</c:v>
                </c:pt>
                <c:pt idx="551">
                  <c:v>112.66828894098622</c:v>
                </c:pt>
                <c:pt idx="552">
                  <c:v>112.64420239133975</c:v>
                </c:pt>
                <c:pt idx="553">
                  <c:v>112.53085670244299</c:v>
                </c:pt>
                <c:pt idx="554">
                  <c:v>112.46554048123352</c:v>
                </c:pt>
                <c:pt idx="555">
                  <c:v>112.39328083229402</c:v>
                </c:pt>
                <c:pt idx="556">
                  <c:v>112.58673957306</c:v>
                </c:pt>
                <c:pt idx="557">
                  <c:v>112.43407960903991</c:v>
                </c:pt>
                <c:pt idx="558">
                  <c:v>112.55733772891172</c:v>
                </c:pt>
                <c:pt idx="559">
                  <c:v>112.67379605265921</c:v>
                </c:pt>
                <c:pt idx="560">
                  <c:v>112.38576287814122</c:v>
                </c:pt>
                <c:pt idx="561">
                  <c:v>112.53650744572168</c:v>
                </c:pt>
                <c:pt idx="562">
                  <c:v>112.64276607528272</c:v>
                </c:pt>
                <c:pt idx="563">
                  <c:v>112.48330631513832</c:v>
                </c:pt>
                <c:pt idx="564">
                  <c:v>112.59296484276152</c:v>
                </c:pt>
                <c:pt idx="565">
                  <c:v>112.69065191136431</c:v>
                </c:pt>
                <c:pt idx="566">
                  <c:v>112.7642524303206</c:v>
                </c:pt>
                <c:pt idx="567">
                  <c:v>112.86193949892338</c:v>
                </c:pt>
                <c:pt idx="568">
                  <c:v>112.96819812848442</c:v>
                </c:pt>
                <c:pt idx="569">
                  <c:v>113.06928509514935</c:v>
                </c:pt>
                <c:pt idx="570">
                  <c:v>113.15840060279389</c:v>
                </c:pt>
                <c:pt idx="571">
                  <c:v>113.29200204845786</c:v>
                </c:pt>
                <c:pt idx="572">
                  <c:v>113.38968911706064</c:v>
                </c:pt>
                <c:pt idx="573">
                  <c:v>113.48737618566345</c:v>
                </c:pt>
                <c:pt idx="574">
                  <c:v>113.51131910370424</c:v>
                </c:pt>
                <c:pt idx="575">
                  <c:v>113.34328778260161</c:v>
                </c:pt>
                <c:pt idx="576">
                  <c:v>113.348315813892</c:v>
                </c:pt>
                <c:pt idx="577">
                  <c:v>113.43743132153654</c:v>
                </c:pt>
                <c:pt idx="578">
                  <c:v>113.53511839013932</c:v>
                </c:pt>
                <c:pt idx="579">
                  <c:v>113.56423297107618</c:v>
                </c:pt>
                <c:pt idx="580">
                  <c:v>113.66531993774115</c:v>
                </c:pt>
                <c:pt idx="581">
                  <c:v>113.7355205586353</c:v>
                </c:pt>
                <c:pt idx="582">
                  <c:v>113.57946069655304</c:v>
                </c:pt>
                <c:pt idx="583">
                  <c:v>113.55714591174049</c:v>
                </c:pt>
                <c:pt idx="584">
                  <c:v>113.6634045413015</c:v>
                </c:pt>
                <c:pt idx="585">
                  <c:v>113.64108975648894</c:v>
                </c:pt>
                <c:pt idx="586">
                  <c:v>113.58611686107164</c:v>
                </c:pt>
                <c:pt idx="587">
                  <c:v>113.51060094567571</c:v>
                </c:pt>
                <c:pt idx="588">
                  <c:v>113.47971459990491</c:v>
                </c:pt>
                <c:pt idx="589">
                  <c:v>113.44542835607197</c:v>
                </c:pt>
                <c:pt idx="590">
                  <c:v>113.37685586840604</c:v>
                </c:pt>
                <c:pt idx="591">
                  <c:v>113.40257055128077</c:v>
                </c:pt>
                <c:pt idx="592">
                  <c:v>113.23113933211599</c:v>
                </c:pt>
                <c:pt idx="593">
                  <c:v>113.24828245403246</c:v>
                </c:pt>
                <c:pt idx="594">
                  <c:v>113.19685308828302</c:v>
                </c:pt>
                <c:pt idx="595">
                  <c:v>112.93113469857761</c:v>
                </c:pt>
                <c:pt idx="596">
                  <c:v>112.87113377186992</c:v>
                </c:pt>
                <c:pt idx="597">
                  <c:v>112.65976556559347</c:v>
                </c:pt>
                <c:pt idx="598">
                  <c:v>112.83890655608229</c:v>
                </c:pt>
                <c:pt idx="599">
                  <c:v>112.6812185607718</c:v>
                </c:pt>
                <c:pt idx="600">
                  <c:v>112.76176250745813</c:v>
                </c:pt>
                <c:pt idx="601">
                  <c:v>112.70516147881263</c:v>
                </c:pt>
                <c:pt idx="602">
                  <c:v>112.65018858339531</c:v>
                </c:pt>
                <c:pt idx="603">
                  <c:v>112.53535839287605</c:v>
                </c:pt>
                <c:pt idx="604">
                  <c:v>112.59018765668768</c:v>
                </c:pt>
                <c:pt idx="605">
                  <c:v>112.58501599379159</c:v>
                </c:pt>
                <c:pt idx="606">
                  <c:v>112.56787287187511</c:v>
                </c:pt>
                <c:pt idx="607">
                  <c:v>112.62433026891492</c:v>
                </c:pt>
                <c:pt idx="608">
                  <c:v>112.70664598043518</c:v>
                </c:pt>
                <c:pt idx="609">
                  <c:v>112.69290275658086</c:v>
                </c:pt>
                <c:pt idx="610">
                  <c:v>112.6705879717683</c:v>
                </c:pt>
                <c:pt idx="611">
                  <c:v>112.65344484985182</c:v>
                </c:pt>
                <c:pt idx="612">
                  <c:v>112.64990132018397</c:v>
                </c:pt>
                <c:pt idx="613">
                  <c:v>112.72024557268384</c:v>
                </c:pt>
                <c:pt idx="614">
                  <c:v>112.70133068593341</c:v>
                </c:pt>
                <c:pt idx="615">
                  <c:v>112.67901590112086</c:v>
                </c:pt>
                <c:pt idx="616">
                  <c:v>112.7304452668703</c:v>
                </c:pt>
                <c:pt idx="617">
                  <c:v>112.79547422486836</c:v>
                </c:pt>
                <c:pt idx="618">
                  <c:v>112.88636149734683</c:v>
                </c:pt>
                <c:pt idx="619">
                  <c:v>112.94119076115842</c:v>
                </c:pt>
                <c:pt idx="620">
                  <c:v>112.99602002497002</c:v>
                </c:pt>
                <c:pt idx="621">
                  <c:v>113.03745719266544</c:v>
                </c:pt>
                <c:pt idx="622">
                  <c:v>113.09457969650576</c:v>
                </c:pt>
                <c:pt idx="623">
                  <c:v>113.15930663865323</c:v>
                </c:pt>
                <c:pt idx="624">
                  <c:v>113.20335488896266</c:v>
                </c:pt>
                <c:pt idx="625">
                  <c:v>113.24815213550437</c:v>
                </c:pt>
                <c:pt idx="626">
                  <c:v>113.2960911477068</c:v>
                </c:pt>
                <c:pt idx="627">
                  <c:v>113.36190922426981</c:v>
                </c:pt>
                <c:pt idx="628">
                  <c:v>113.42738516264951</c:v>
                </c:pt>
                <c:pt idx="629">
                  <c:v>113.477881996985</c:v>
                </c:pt>
                <c:pt idx="630">
                  <c:v>113.52398017508246</c:v>
                </c:pt>
                <c:pt idx="631">
                  <c:v>113.56547060325883</c:v>
                </c:pt>
                <c:pt idx="632">
                  <c:v>113.61914050800202</c:v>
                </c:pt>
                <c:pt idx="633">
                  <c:v>113.67741886612347</c:v>
                </c:pt>
                <c:pt idx="634">
                  <c:v>113.7150185324069</c:v>
                </c:pt>
                <c:pt idx="635">
                  <c:v>113.75261819869031</c:v>
                </c:pt>
                <c:pt idx="636">
                  <c:v>113.78766004284068</c:v>
                </c:pt>
                <c:pt idx="637">
                  <c:v>113.84132994758387</c:v>
                </c:pt>
                <c:pt idx="638">
                  <c:v>113.89960830570533</c:v>
                </c:pt>
                <c:pt idx="639">
                  <c:v>113.93075938796274</c:v>
                </c:pt>
                <c:pt idx="640">
                  <c:v>113.9691080504784</c:v>
                </c:pt>
                <c:pt idx="641">
                  <c:v>113.9997512383907</c:v>
                </c:pt>
                <c:pt idx="642">
                  <c:v>114.04417363508763</c:v>
                </c:pt>
                <c:pt idx="643">
                  <c:v>114.10320098944131</c:v>
                </c:pt>
                <c:pt idx="644">
                  <c:v>114.1428505835127</c:v>
                </c:pt>
                <c:pt idx="645">
                  <c:v>114.18045024979611</c:v>
                </c:pt>
                <c:pt idx="646">
                  <c:v>114.20624458590024</c:v>
                </c:pt>
                <c:pt idx="647">
                  <c:v>114.26015559253055</c:v>
                </c:pt>
                <c:pt idx="648">
                  <c:v>114.31454318875902</c:v>
                </c:pt>
                <c:pt idx="649">
                  <c:v>114.34569427101641</c:v>
                </c:pt>
                <c:pt idx="650">
                  <c:v>114.37428753114077</c:v>
                </c:pt>
                <c:pt idx="651">
                  <c:v>114.39973902560435</c:v>
                </c:pt>
                <c:pt idx="652">
                  <c:v>114.44511951221648</c:v>
                </c:pt>
                <c:pt idx="653">
                  <c:v>114.50339787033795</c:v>
                </c:pt>
                <c:pt idx="654">
                  <c:v>114.52189288643039</c:v>
                </c:pt>
                <c:pt idx="655">
                  <c:v>114.54659538466174</c:v>
                </c:pt>
                <c:pt idx="656">
                  <c:v>114.57191313116772</c:v>
                </c:pt>
                <c:pt idx="657">
                  <c:v>114.61340355934414</c:v>
                </c:pt>
                <c:pt idx="658">
                  <c:v>114.63165747354944</c:v>
                </c:pt>
                <c:pt idx="659">
                  <c:v>114.6473535656217</c:v>
                </c:pt>
                <c:pt idx="660">
                  <c:v>114.66560747982702</c:v>
                </c:pt>
                <c:pt idx="661">
                  <c:v>114.69737381035903</c:v>
                </c:pt>
                <c:pt idx="662">
                  <c:v>114.73886423853543</c:v>
                </c:pt>
                <c:pt idx="663">
                  <c:v>114.75066956871471</c:v>
                </c:pt>
                <c:pt idx="664">
                  <c:v>114.76636566078697</c:v>
                </c:pt>
                <c:pt idx="665">
                  <c:v>114.78096991498646</c:v>
                </c:pt>
                <c:pt idx="666">
                  <c:v>114.80993732149827</c:v>
                </c:pt>
                <c:pt idx="667">
                  <c:v>114.8514277496747</c:v>
                </c:pt>
                <c:pt idx="668">
                  <c:v>114.86528300764196</c:v>
                </c:pt>
                <c:pt idx="669">
                  <c:v>114.87527951192043</c:v>
                </c:pt>
                <c:pt idx="670">
                  <c:v>114.88063625807368</c:v>
                </c:pt>
                <c:pt idx="671">
                  <c:v>114.90520500834745</c:v>
                </c:pt>
                <c:pt idx="672">
                  <c:v>114.93454726470401</c:v>
                </c:pt>
                <c:pt idx="673">
                  <c:v>114.94379477275025</c:v>
                </c:pt>
                <c:pt idx="674">
                  <c:v>114.95560010292954</c:v>
                </c:pt>
                <c:pt idx="675">
                  <c:v>114.97385401713487</c:v>
                </c:pt>
                <c:pt idx="676">
                  <c:v>114.99917176364085</c:v>
                </c:pt>
                <c:pt idx="677">
                  <c:v>115.03421360779123</c:v>
                </c:pt>
                <c:pt idx="678">
                  <c:v>115.04990969986349</c:v>
                </c:pt>
                <c:pt idx="679">
                  <c:v>115.06171503004276</c:v>
                </c:pt>
                <c:pt idx="680">
                  <c:v>115.07557028801003</c:v>
                </c:pt>
                <c:pt idx="681">
                  <c:v>115.17798858316695</c:v>
                </c:pt>
                <c:pt idx="682">
                  <c:v>115.2266765916016</c:v>
                </c:pt>
                <c:pt idx="683">
                  <c:v>115.23797402743581</c:v>
                </c:pt>
                <c:pt idx="684">
                  <c:v>115.25622794164111</c:v>
                </c:pt>
                <c:pt idx="685">
                  <c:v>115.27949576035914</c:v>
                </c:pt>
                <c:pt idx="686">
                  <c:v>115.32303611632354</c:v>
                </c:pt>
                <c:pt idx="687">
                  <c:v>115.33484144650284</c:v>
                </c:pt>
                <c:pt idx="688">
                  <c:v>115.34664677668212</c:v>
                </c:pt>
                <c:pt idx="689">
                  <c:v>115.35664328096058</c:v>
                </c:pt>
                <c:pt idx="690">
                  <c:v>115.3837698533674</c:v>
                </c:pt>
                <c:pt idx="691">
                  <c:v>115.41881169751778</c:v>
                </c:pt>
                <c:pt idx="692">
                  <c:v>115.42243817244164</c:v>
                </c:pt>
                <c:pt idx="693">
                  <c:v>115.43464521223581</c:v>
                </c:pt>
                <c:pt idx="694">
                  <c:v>115.44719682739905</c:v>
                </c:pt>
                <c:pt idx="695">
                  <c:v>115.47258403017169</c:v>
                </c:pt>
                <c:pt idx="696">
                  <c:v>115.50708044621574</c:v>
                </c:pt>
                <c:pt idx="697">
                  <c:v>115.52376533138353</c:v>
                </c:pt>
                <c:pt idx="698">
                  <c:v>115.53573501955177</c:v>
                </c:pt>
                <c:pt idx="699">
                  <c:v>115.5552870015951</c:v>
                </c:pt>
                <c:pt idx="700">
                  <c:v>115.59126046349024</c:v>
                </c:pt>
                <c:pt idx="701">
                  <c:v>115.63516627111893</c:v>
                </c:pt>
                <c:pt idx="702">
                  <c:v>115.65090226057566</c:v>
                </c:pt>
                <c:pt idx="703">
                  <c:v>115.69143244714751</c:v>
                </c:pt>
                <c:pt idx="704">
                  <c:v>115.75022117760687</c:v>
                </c:pt>
                <c:pt idx="705">
                  <c:v>115.75986470060842</c:v>
                </c:pt>
                <c:pt idx="706">
                  <c:v>115.77589995997224</c:v>
                </c:pt>
                <c:pt idx="707">
                  <c:v>115.79129180951185</c:v>
                </c:pt>
                <c:pt idx="708">
                  <c:v>115.82124175629835</c:v>
                </c:pt>
                <c:pt idx="709">
                  <c:v>115.87152182445442</c:v>
                </c:pt>
                <c:pt idx="710">
                  <c:v>115.88732646932594</c:v>
                </c:pt>
                <c:pt idx="711">
                  <c:v>115.90672914099061</c:v>
                </c:pt>
                <c:pt idx="712">
                  <c:v>115.93017432896335</c:v>
                </c:pt>
                <c:pt idx="713">
                  <c:v>115.97822725907649</c:v>
                </c:pt>
                <c:pt idx="714">
                  <c:v>116.03036307451757</c:v>
                </c:pt>
                <c:pt idx="715">
                  <c:v>116.04910153733022</c:v>
                </c:pt>
                <c:pt idx="716">
                  <c:v>116.07363945993106</c:v>
                </c:pt>
                <c:pt idx="717">
                  <c:v>116.09223867384641</c:v>
                </c:pt>
                <c:pt idx="718">
                  <c:v>116.12274460605265</c:v>
                </c:pt>
                <c:pt idx="719">
                  <c:v>116.16358512093016</c:v>
                </c:pt>
                <c:pt idx="720">
                  <c:v>116.18680673854381</c:v>
                </c:pt>
                <c:pt idx="721">
                  <c:v>116.21384476722466</c:v>
                </c:pt>
                <c:pt idx="722">
                  <c:v>116.23804110570755</c:v>
                </c:pt>
                <c:pt idx="723">
                  <c:v>116.28335851407779</c:v>
                </c:pt>
                <c:pt idx="724">
                  <c:v>116.33064361649407</c:v>
                </c:pt>
                <c:pt idx="725">
                  <c:v>116.35557444835771</c:v>
                </c:pt>
                <c:pt idx="726">
                  <c:v>116.38052530483137</c:v>
                </c:pt>
                <c:pt idx="727">
                  <c:v>116.40368938676507</c:v>
                </c:pt>
                <c:pt idx="728">
                  <c:v>116.44718290276678</c:v>
                </c:pt>
                <c:pt idx="729">
                  <c:v>116.49554479607384</c:v>
                </c:pt>
                <c:pt idx="730">
                  <c:v>116.52545796242291</c:v>
                </c:pt>
                <c:pt idx="731">
                  <c:v>116.5534483043506</c:v>
                </c:pt>
                <c:pt idx="732">
                  <c:v>116.57246311505179</c:v>
                </c:pt>
                <c:pt idx="733">
                  <c:v>116.60725583979541</c:v>
                </c:pt>
                <c:pt idx="734">
                  <c:v>116.55787516738047</c:v>
                </c:pt>
                <c:pt idx="735">
                  <c:v>116.56842360759001</c:v>
                </c:pt>
                <c:pt idx="736">
                  <c:v>115.70326933583361</c:v>
                </c:pt>
                <c:pt idx="737">
                  <c:v>115.01140057064354</c:v>
                </c:pt>
                <c:pt idx="738">
                  <c:v>114.09211272398723</c:v>
                </c:pt>
                <c:pt idx="739">
                  <c:v>115.76765273288329</c:v>
                </c:pt>
                <c:pt idx="740">
                  <c:v>116.04459900436221</c:v>
                </c:pt>
                <c:pt idx="741">
                  <c:v>116.04419419587617</c:v>
                </c:pt>
                <c:pt idx="742">
                  <c:v>116.04709772317008</c:v>
                </c:pt>
                <c:pt idx="743">
                  <c:v>116.06433453796311</c:v>
                </c:pt>
                <c:pt idx="744">
                  <c:v>116.08871935704839</c:v>
                </c:pt>
                <c:pt idx="745">
                  <c:v>116.09595148540224</c:v>
                </c:pt>
                <c:pt idx="746">
                  <c:v>116.10906710588817</c:v>
                </c:pt>
                <c:pt idx="747">
                  <c:v>116.12211996789385</c:v>
                </c:pt>
                <c:pt idx="748">
                  <c:v>116.14999553653288</c:v>
                </c:pt>
                <c:pt idx="749">
                  <c:v>116.17777961316416</c:v>
                </c:pt>
                <c:pt idx="750">
                  <c:v>116.18662814012959</c:v>
                </c:pt>
                <c:pt idx="751">
                  <c:v>116.18824527348939</c:v>
                </c:pt>
                <c:pt idx="752">
                  <c:v>116.20501337713898</c:v>
                </c:pt>
                <c:pt idx="753">
                  <c:v>116.21219525783701</c:v>
                </c:pt>
                <c:pt idx="754">
                  <c:v>116.24290101193309</c:v>
                </c:pt>
                <c:pt idx="755">
                  <c:v>116.24746812118664</c:v>
                </c:pt>
                <c:pt idx="756">
                  <c:v>116.25179777992622</c:v>
                </c:pt>
                <c:pt idx="757">
                  <c:v>116.25453650215954</c:v>
                </c:pt>
                <c:pt idx="758">
                  <c:v>116.27156524617463</c:v>
                </c:pt>
                <c:pt idx="759">
                  <c:v>116.29852249979305</c:v>
                </c:pt>
                <c:pt idx="760">
                  <c:v>116.30406772694867</c:v>
                </c:pt>
                <c:pt idx="761">
                  <c:v>116.3088548338077</c:v>
                </c:pt>
                <c:pt idx="762">
                  <c:v>116.31386173046864</c:v>
                </c:pt>
                <c:pt idx="763">
                  <c:v>116.32962153018418</c:v>
                </c:pt>
                <c:pt idx="764">
                  <c:v>116.35269045501677</c:v>
                </c:pt>
                <c:pt idx="765">
                  <c:v>116.35213004437972</c:v>
                </c:pt>
                <c:pt idx="766">
                  <c:v>116.34820916996482</c:v>
                </c:pt>
                <c:pt idx="767">
                  <c:v>116.34026421856498</c:v>
                </c:pt>
                <c:pt idx="768">
                  <c:v>116.3429362584266</c:v>
                </c:pt>
                <c:pt idx="769">
                  <c:v>116.35549185611949</c:v>
                </c:pt>
                <c:pt idx="770">
                  <c:v>116.34870170655176</c:v>
                </c:pt>
                <c:pt idx="771">
                  <c:v>116.34576544245346</c:v>
                </c:pt>
                <c:pt idx="772">
                  <c:v>116.34594491487977</c:v>
                </c:pt>
                <c:pt idx="773">
                  <c:v>116.362890414064</c:v>
                </c:pt>
                <c:pt idx="774">
                  <c:v>116.39383043274817</c:v>
                </c:pt>
                <c:pt idx="775">
                  <c:v>116.40469414907113</c:v>
                </c:pt>
                <c:pt idx="776">
                  <c:v>116.41955762752494</c:v>
                </c:pt>
                <c:pt idx="777">
                  <c:v>116.43972955218305</c:v>
                </c:pt>
                <c:pt idx="778">
                  <c:v>116.47094153165507</c:v>
                </c:pt>
                <c:pt idx="779">
                  <c:v>116.50756900473287</c:v>
                </c:pt>
                <c:pt idx="780">
                  <c:v>116.60698618266423</c:v>
                </c:pt>
                <c:pt idx="781">
                  <c:v>116.62080746176721</c:v>
                </c:pt>
                <c:pt idx="782">
                  <c:v>116.63039401010393</c:v>
                </c:pt>
                <c:pt idx="783">
                  <c:v>116.6496406917374</c:v>
                </c:pt>
                <c:pt idx="784">
                  <c:v>116.67897646343471</c:v>
                </c:pt>
                <c:pt idx="785">
                  <c:v>116.68863394734115</c:v>
                </c:pt>
                <c:pt idx="786">
                  <c:v>116.70427461399895</c:v>
                </c:pt>
                <c:pt idx="787">
                  <c:v>116.72443367080648</c:v>
                </c:pt>
                <c:pt idx="788">
                  <c:v>116.7549447909194</c:v>
                </c:pt>
                <c:pt idx="789">
                  <c:v>116.79099027407209</c:v>
                </c:pt>
                <c:pt idx="790">
                  <c:v>116.80163883750015</c:v>
                </c:pt>
                <c:pt idx="791">
                  <c:v>116.80366110555921</c:v>
                </c:pt>
                <c:pt idx="792">
                  <c:v>116.80349354999369</c:v>
                </c:pt>
                <c:pt idx="793">
                  <c:v>116.83008039389205</c:v>
                </c:pt>
                <c:pt idx="794">
                  <c:v>116.8593943407992</c:v>
                </c:pt>
                <c:pt idx="795">
                  <c:v>116.86685756370103</c:v>
                </c:pt>
                <c:pt idx="796">
                  <c:v>116.87143717710309</c:v>
                </c:pt>
                <c:pt idx="797">
                  <c:v>116.88010462060723</c:v>
                </c:pt>
                <c:pt idx="798">
                  <c:v>116.80151906558571</c:v>
                </c:pt>
                <c:pt idx="799">
                  <c:v>116.71042141279895</c:v>
                </c:pt>
                <c:pt idx="800">
                  <c:v>116.61962813433423</c:v>
                </c:pt>
                <c:pt idx="801">
                  <c:v>116.52883559054669</c:v>
                </c:pt>
                <c:pt idx="802">
                  <c:v>116.43804378092841</c:v>
                </c:pt>
                <c:pt idx="803">
                  <c:v>116.35943172519445</c:v>
                </c:pt>
                <c:pt idx="804">
                  <c:v>116.38229470330921</c:v>
                </c:pt>
                <c:pt idx="805">
                  <c:v>116.38048760151183</c:v>
                </c:pt>
                <c:pt idx="806">
                  <c:v>116.37920520683352</c:v>
                </c:pt>
                <c:pt idx="807">
                  <c:v>116.39771672377368</c:v>
                </c:pt>
                <c:pt idx="808">
                  <c:v>116.42569684927678</c:v>
                </c:pt>
                <c:pt idx="809">
                  <c:v>116.42023640145176</c:v>
                </c:pt>
                <c:pt idx="810">
                  <c:v>116.4116646241397</c:v>
                </c:pt>
                <c:pt idx="811">
                  <c:v>116.39754621443839</c:v>
                </c:pt>
                <c:pt idx="812">
                  <c:v>116.39992699132273</c:v>
                </c:pt>
                <c:pt idx="813">
                  <c:v>116.4084221919977</c:v>
                </c:pt>
                <c:pt idx="814">
                  <c:v>116.39886858214929</c:v>
                </c:pt>
                <c:pt idx="815">
                  <c:v>116.39067322061155</c:v>
                </c:pt>
                <c:pt idx="816">
                  <c:v>116.38395745214191</c:v>
                </c:pt>
                <c:pt idx="817">
                  <c:v>116.39085796763631</c:v>
                </c:pt>
                <c:pt idx="818">
                  <c:v>116.40012222843883</c:v>
                </c:pt>
                <c:pt idx="819">
                  <c:v>116.38127697571818</c:v>
                </c:pt>
                <c:pt idx="820">
                  <c:v>116.36450032405305</c:v>
                </c:pt>
                <c:pt idx="821">
                  <c:v>116.3513778957311</c:v>
                </c:pt>
                <c:pt idx="822">
                  <c:v>116.34984998176211</c:v>
                </c:pt>
                <c:pt idx="823">
                  <c:v>116.36021740617417</c:v>
                </c:pt>
                <c:pt idx="824">
                  <c:v>116.35042669560258</c:v>
                </c:pt>
                <c:pt idx="825">
                  <c:v>116.34246473204075</c:v>
                </c:pt>
                <c:pt idx="826">
                  <c:v>116.33567543977128</c:v>
                </c:pt>
                <c:pt idx="827">
                  <c:v>116.34701874407334</c:v>
                </c:pt>
                <c:pt idx="828">
                  <c:v>116.36419469814412</c:v>
                </c:pt>
                <c:pt idx="829">
                  <c:v>116.35648049614311</c:v>
                </c:pt>
                <c:pt idx="830">
                  <c:v>116.34798576303504</c:v>
                </c:pt>
                <c:pt idx="831">
                  <c:v>116.33759471554758</c:v>
                </c:pt>
                <c:pt idx="832">
                  <c:v>116.34255945067488</c:v>
                </c:pt>
                <c:pt idx="833">
                  <c:v>116.36007357537292</c:v>
                </c:pt>
                <c:pt idx="834">
                  <c:v>116.35620397091044</c:v>
                </c:pt>
                <c:pt idx="835">
                  <c:v>116.35591653340569</c:v>
                </c:pt>
                <c:pt idx="836">
                  <c:v>116.35699968106761</c:v>
                </c:pt>
                <c:pt idx="837">
                  <c:v>116.37131801137184</c:v>
                </c:pt>
                <c:pt idx="838">
                  <c:v>116.39375922763344</c:v>
                </c:pt>
                <c:pt idx="839">
                  <c:v>116.40160539173141</c:v>
                </c:pt>
                <c:pt idx="840">
                  <c:v>116.41837990485639</c:v>
                </c:pt>
                <c:pt idx="841">
                  <c:v>116.43869789016441</c:v>
                </c:pt>
                <c:pt idx="842">
                  <c:v>116.46905523114339</c:v>
                </c:pt>
                <c:pt idx="843">
                  <c:v>116.47916034767221</c:v>
                </c:pt>
                <c:pt idx="844">
                  <c:v>116.48323067319524</c:v>
                </c:pt>
                <c:pt idx="845">
                  <c:v>116.48747272813577</c:v>
                </c:pt>
                <c:pt idx="846">
                  <c:v>116.59917926305523</c:v>
                </c:pt>
                <c:pt idx="847">
                  <c:v>116.63310283155275</c:v>
                </c:pt>
                <c:pt idx="848">
                  <c:v>116.64415300464287</c:v>
                </c:pt>
                <c:pt idx="849">
                  <c:v>116.65303130270142</c:v>
                </c:pt>
                <c:pt idx="850">
                  <c:v>116.65676270249665</c:v>
                </c:pt>
                <c:pt idx="851">
                  <c:v>116.67968363594024</c:v>
                </c:pt>
                <c:pt idx="852">
                  <c:v>116.71885221908383</c:v>
                </c:pt>
                <c:pt idx="853">
                  <c:v>116.72508152703503</c:v>
                </c:pt>
                <c:pt idx="854">
                  <c:v>116.7365684151554</c:v>
                </c:pt>
                <c:pt idx="855">
                  <c:v>116.76136501427357</c:v>
                </c:pt>
                <c:pt idx="856">
                  <c:v>116.79708892605041</c:v>
                </c:pt>
                <c:pt idx="857">
                  <c:v>116.81564248123924</c:v>
                </c:pt>
                <c:pt idx="858">
                  <c:v>116.84581131868023</c:v>
                </c:pt>
                <c:pt idx="859">
                  <c:v>116.87114524231754</c:v>
                </c:pt>
                <c:pt idx="860">
                  <c:v>116.90479156913784</c:v>
                </c:pt>
                <c:pt idx="861">
                  <c:v>116.95797604951628</c:v>
                </c:pt>
                <c:pt idx="862">
                  <c:v>116.99201348964199</c:v>
                </c:pt>
                <c:pt idx="863">
                  <c:v>117.02571036549239</c:v>
                </c:pt>
                <c:pt idx="864">
                  <c:v>117.05654951612662</c:v>
                </c:pt>
                <c:pt idx="865">
                  <c:v>117.10447498352062</c:v>
                </c:pt>
                <c:pt idx="866">
                  <c:v>117.16681998015474</c:v>
                </c:pt>
                <c:pt idx="867">
                  <c:v>117.19512849333556</c:v>
                </c:pt>
                <c:pt idx="868">
                  <c:v>117.21753093394476</c:v>
                </c:pt>
                <c:pt idx="869">
                  <c:v>117.2452213025694</c:v>
                </c:pt>
                <c:pt idx="870">
                  <c:v>117.28159876205223</c:v>
                </c:pt>
                <c:pt idx="871">
                  <c:v>117.30159660176491</c:v>
                </c:pt>
                <c:pt idx="872">
                  <c:v>117.32338798602564</c:v>
                </c:pt>
                <c:pt idx="873">
                  <c:v>117.34884205261045</c:v>
                </c:pt>
                <c:pt idx="874">
                  <c:v>117.39591694518772</c:v>
                </c:pt>
                <c:pt idx="875">
                  <c:v>117.44116418453618</c:v>
                </c:pt>
                <c:pt idx="876">
                  <c:v>117.46980523883911</c:v>
                </c:pt>
                <c:pt idx="877">
                  <c:v>117.49465806392357</c:v>
                </c:pt>
                <c:pt idx="878">
                  <c:v>117.51811221328407</c:v>
                </c:pt>
                <c:pt idx="879">
                  <c:v>117.55476446459583</c:v>
                </c:pt>
                <c:pt idx="880">
                  <c:v>117.601137192599</c:v>
                </c:pt>
                <c:pt idx="881">
                  <c:v>117.63016183295704</c:v>
                </c:pt>
                <c:pt idx="882">
                  <c:v>117.66446831259196</c:v>
                </c:pt>
                <c:pt idx="883">
                  <c:v>117.70024108258983</c:v>
                </c:pt>
                <c:pt idx="884">
                  <c:v>117.74686396492429</c:v>
                </c:pt>
                <c:pt idx="885">
                  <c:v>117.80365104827921</c:v>
                </c:pt>
                <c:pt idx="886">
                  <c:v>117.83990122549652</c:v>
                </c:pt>
                <c:pt idx="887">
                  <c:v>117.8722856699918</c:v>
                </c:pt>
                <c:pt idx="888">
                  <c:v>117.90568205786387</c:v>
                </c:pt>
                <c:pt idx="889">
                  <c:v>117.94247611043942</c:v>
                </c:pt>
                <c:pt idx="890">
                  <c:v>118.00827662160039</c:v>
                </c:pt>
                <c:pt idx="891">
                  <c:v>118.04744093218373</c:v>
                </c:pt>
                <c:pt idx="892">
                  <c:v>118.09171866297044</c:v>
                </c:pt>
                <c:pt idx="893">
                  <c:v>118.14087895452514</c:v>
                </c:pt>
                <c:pt idx="894">
                  <c:v>118.20508356702359</c:v>
                </c:pt>
                <c:pt idx="895">
                  <c:v>118.26189073236138</c:v>
                </c:pt>
                <c:pt idx="896">
                  <c:v>118.31019683098974</c:v>
                </c:pt>
                <c:pt idx="897">
                  <c:v>118.35799514361649</c:v>
                </c:pt>
                <c:pt idx="898">
                  <c:v>118.41002292838611</c:v>
                </c:pt>
                <c:pt idx="899">
                  <c:v>118.47516744426507</c:v>
                </c:pt>
                <c:pt idx="900">
                  <c:v>118.55015229157021</c:v>
                </c:pt>
                <c:pt idx="901">
                  <c:v>118.60431499039011</c:v>
                </c:pt>
                <c:pt idx="902">
                  <c:v>118.6582759959994</c:v>
                </c:pt>
                <c:pt idx="903">
                  <c:v>118.71072823227237</c:v>
                </c:pt>
                <c:pt idx="904">
                  <c:v>118.77922347631215</c:v>
                </c:pt>
                <c:pt idx="905">
                  <c:v>118.89855148762753</c:v>
                </c:pt>
                <c:pt idx="906">
                  <c:v>118.9447109151106</c:v>
                </c:pt>
                <c:pt idx="907">
                  <c:v>118.99543221361991</c:v>
                </c:pt>
                <c:pt idx="908">
                  <c:v>119.05642136757766</c:v>
                </c:pt>
                <c:pt idx="909">
                  <c:v>119.12994680330553</c:v>
                </c:pt>
                <c:pt idx="910">
                  <c:v>119.18403531611563</c:v>
                </c:pt>
                <c:pt idx="911">
                  <c:v>119.23597568706523</c:v>
                </c:pt>
                <c:pt idx="912">
                  <c:v>119.28856292826305</c:v>
                </c:pt>
                <c:pt idx="913">
                  <c:v>119.35468541094795</c:v>
                </c:pt>
                <c:pt idx="914">
                  <c:v>119.42968460084028</c:v>
                </c:pt>
                <c:pt idx="915">
                  <c:v>119.48041720487691</c:v>
                </c:pt>
                <c:pt idx="916">
                  <c:v>119.53556147517364</c:v>
                </c:pt>
                <c:pt idx="917">
                  <c:v>119.58320580999175</c:v>
                </c:pt>
                <c:pt idx="918">
                  <c:v>119.64340061613754</c:v>
                </c:pt>
                <c:pt idx="919">
                  <c:v>119.71731525990903</c:v>
                </c:pt>
                <c:pt idx="920">
                  <c:v>119.76806115020962</c:v>
                </c:pt>
                <c:pt idx="921">
                  <c:v>119.82050703344342</c:v>
                </c:pt>
                <c:pt idx="922">
                  <c:v>119.87911476614121</c:v>
                </c:pt>
                <c:pt idx="923">
                  <c:v>119.9473902998899</c:v>
                </c:pt>
                <c:pt idx="924">
                  <c:v>120.02432398451606</c:v>
                </c:pt>
                <c:pt idx="925">
                  <c:v>120.07898870777839</c:v>
                </c:pt>
                <c:pt idx="926">
                  <c:v>120.13656591775937</c:v>
                </c:pt>
                <c:pt idx="927">
                  <c:v>120.1957547235243</c:v>
                </c:pt>
                <c:pt idx="928">
                  <c:v>120.27056910100215</c:v>
                </c:pt>
                <c:pt idx="929">
                  <c:v>120.35763437002257</c:v>
                </c:pt>
                <c:pt idx="930">
                  <c:v>120.41757395807835</c:v>
                </c:pt>
                <c:pt idx="931">
                  <c:v>120.4756845315756</c:v>
                </c:pt>
                <c:pt idx="932">
                  <c:v>120.53654749164315</c:v>
                </c:pt>
                <c:pt idx="933">
                  <c:v>120.61644659798215</c:v>
                </c:pt>
                <c:pt idx="934">
                  <c:v>120.71491134763008</c:v>
                </c:pt>
                <c:pt idx="935">
                  <c:v>120.77458768052406</c:v>
                </c:pt>
                <c:pt idx="936">
                  <c:v>120.83404553998346</c:v>
                </c:pt>
                <c:pt idx="937">
                  <c:v>121.79307467241296</c:v>
                </c:pt>
                <c:pt idx="938">
                  <c:v>121.87594175291272</c:v>
                </c:pt>
                <c:pt idx="939">
                  <c:v>121.95137240966541</c:v>
                </c:pt>
                <c:pt idx="940">
                  <c:v>122.01443166823411</c:v>
                </c:pt>
                <c:pt idx="941">
                  <c:v>122.07714890804142</c:v>
                </c:pt>
                <c:pt idx="942">
                  <c:v>122.13939474003787</c:v>
                </c:pt>
                <c:pt idx="943">
                  <c:v>122.22782833523431</c:v>
                </c:pt>
                <c:pt idx="944">
                  <c:v>122.30053384261559</c:v>
                </c:pt>
                <c:pt idx="945">
                  <c:v>122.35727557035001</c:v>
                </c:pt>
                <c:pt idx="946">
                  <c:v>122.42971302195795</c:v>
                </c:pt>
                <c:pt idx="947">
                  <c:v>122.51307328533714</c:v>
                </c:pt>
                <c:pt idx="948">
                  <c:v>122.57207502646456</c:v>
                </c:pt>
                <c:pt idx="949">
                  <c:v>122.63046730134215</c:v>
                </c:pt>
                <c:pt idx="950">
                  <c:v>122.68743043540215</c:v>
                </c:pt>
                <c:pt idx="951">
                  <c:v>122.76710022173283</c:v>
                </c:pt>
                <c:pt idx="952">
                  <c:v>122.83546371599424</c:v>
                </c:pt>
                <c:pt idx="953">
                  <c:v>122.8906690337876</c:v>
                </c:pt>
                <c:pt idx="954">
                  <c:v>122.94830635025444</c:v>
                </c:pt>
                <c:pt idx="955">
                  <c:v>124.66947229123397</c:v>
                </c:pt>
                <c:pt idx="956">
                  <c:v>124.75359109592257</c:v>
                </c:pt>
                <c:pt idx="957">
                  <c:v>124.82197325499934</c:v>
                </c:pt>
                <c:pt idx="958">
                  <c:v>124.87602320557063</c:v>
                </c:pt>
                <c:pt idx="959">
                  <c:v>124.93341759110248</c:v>
                </c:pt>
                <c:pt idx="960">
                  <c:v>124.98685467739823</c:v>
                </c:pt>
                <c:pt idx="961">
                  <c:v>125.06487293936119</c:v>
                </c:pt>
                <c:pt idx="962">
                  <c:v>125.14422338613736</c:v>
                </c:pt>
                <c:pt idx="963">
                  <c:v>125.20678169327282</c:v>
                </c:pt>
                <c:pt idx="964">
                  <c:v>125.26464098582757</c:v>
                </c:pt>
                <c:pt idx="965">
                  <c:v>125.34606935622578</c:v>
                </c:pt>
                <c:pt idx="966">
                  <c:v>125.40964670225179</c:v>
                </c:pt>
                <c:pt idx="967">
                  <c:v>125.45864448045556</c:v>
                </c:pt>
                <c:pt idx="968">
                  <c:v>125.50875491617658</c:v>
                </c:pt>
                <c:pt idx="969">
                  <c:v>125.55779560522286</c:v>
                </c:pt>
                <c:pt idx="970">
                  <c:v>125.63101954712764</c:v>
                </c:pt>
                <c:pt idx="971">
                  <c:v>125.69104132749594</c:v>
                </c:pt>
                <c:pt idx="972">
                  <c:v>125.73970273308494</c:v>
                </c:pt>
                <c:pt idx="973">
                  <c:v>125.78521905012039</c:v>
                </c:pt>
                <c:pt idx="974">
                  <c:v>125.83384738823862</c:v>
                </c:pt>
                <c:pt idx="975">
                  <c:v>125.90338228596541</c:v>
                </c:pt>
                <c:pt idx="976">
                  <c:v>125.95716427941403</c:v>
                </c:pt>
                <c:pt idx="977">
                  <c:v>125.99684738249005</c:v>
                </c:pt>
                <c:pt idx="978">
                  <c:v>126.03723349099538</c:v>
                </c:pt>
                <c:pt idx="979">
                  <c:v>126.07654879978749</c:v>
                </c:pt>
                <c:pt idx="980">
                  <c:v>126.14064815923018</c:v>
                </c:pt>
                <c:pt idx="981">
                  <c:v>126.19419374475476</c:v>
                </c:pt>
                <c:pt idx="982">
                  <c:v>126.23350779185014</c:v>
                </c:pt>
                <c:pt idx="983">
                  <c:v>126.27039176214817</c:v>
                </c:pt>
                <c:pt idx="984">
                  <c:v>126.17387863905859</c:v>
                </c:pt>
                <c:pt idx="985">
                  <c:v>126.23900920187397</c:v>
                </c:pt>
                <c:pt idx="986">
                  <c:v>126.29172124026999</c:v>
                </c:pt>
                <c:pt idx="987">
                  <c:v>126.34234853548389</c:v>
                </c:pt>
                <c:pt idx="988">
                  <c:v>126.39191122223681</c:v>
                </c:pt>
                <c:pt idx="989">
                  <c:v>126.44213083413172</c:v>
                </c:pt>
                <c:pt idx="990">
                  <c:v>126.52144519823678</c:v>
                </c:pt>
                <c:pt idx="991">
                  <c:v>126.58512179898797</c:v>
                </c:pt>
                <c:pt idx="992">
                  <c:v>126.63805696484836</c:v>
                </c:pt>
                <c:pt idx="993">
                  <c:v>126.69570169096671</c:v>
                </c:pt>
                <c:pt idx="994">
                  <c:v>126.75456161171788</c:v>
                </c:pt>
                <c:pt idx="995">
                  <c:v>126.84773497382884</c:v>
                </c:pt>
                <c:pt idx="996">
                  <c:v>126.93100816812357</c:v>
                </c:pt>
                <c:pt idx="997">
                  <c:v>127.00353404143669</c:v>
                </c:pt>
                <c:pt idx="998">
                  <c:v>127.07663142821512</c:v>
                </c:pt>
                <c:pt idx="999">
                  <c:v>127.14761218815384</c:v>
                </c:pt>
                <c:pt idx="1000">
                  <c:v>127.23988724402138</c:v>
                </c:pt>
                <c:pt idx="1001">
                  <c:v>127.31603347055169</c:v>
                </c:pt>
                <c:pt idx="1002">
                  <c:v>127.39061320598901</c:v>
                </c:pt>
                <c:pt idx="1003">
                  <c:v>127.45855340017684</c:v>
                </c:pt>
                <c:pt idx="1004">
                  <c:v>127.5388045613757</c:v>
                </c:pt>
                <c:pt idx="1005">
                  <c:v>127.64296325951032</c:v>
                </c:pt>
                <c:pt idx="1006">
                  <c:v>127.73890436936097</c:v>
                </c:pt>
                <c:pt idx="1007">
                  <c:v>127.82621223737291</c:v>
                </c:pt>
                <c:pt idx="1008">
                  <c:v>127.92270212263234</c:v>
                </c:pt>
                <c:pt idx="1009">
                  <c:v>128.01762771852376</c:v>
                </c:pt>
                <c:pt idx="1010">
                  <c:v>128.14250328380098</c:v>
                </c:pt>
                <c:pt idx="1011">
                  <c:v>128.24982414747814</c:v>
                </c:pt>
                <c:pt idx="1012">
                  <c:v>128.3420353993329</c:v>
                </c:pt>
                <c:pt idx="1013">
                  <c:v>128.43744542627107</c:v>
                </c:pt>
                <c:pt idx="1014">
                  <c:v>128.53421445407525</c:v>
                </c:pt>
                <c:pt idx="1015">
                  <c:v>128.65596470502086</c:v>
                </c:pt>
                <c:pt idx="1016">
                  <c:v>128.76311879411878</c:v>
                </c:pt>
                <c:pt idx="1017">
                  <c:v>128.8582571816612</c:v>
                </c:pt>
                <c:pt idx="1018">
                  <c:v>128.95717038161308</c:v>
                </c:pt>
                <c:pt idx="1019">
                  <c:v>129.06342329462893</c:v>
                </c:pt>
                <c:pt idx="1020">
                  <c:v>129.19536691538644</c:v>
                </c:pt>
                <c:pt idx="1021">
                  <c:v>129.31148557667024</c:v>
                </c:pt>
                <c:pt idx="1022">
                  <c:v>129.41496273633265</c:v>
                </c:pt>
                <c:pt idx="1023">
                  <c:v>129.51356396894923</c:v>
                </c:pt>
                <c:pt idx="1024">
                  <c:v>129.60149938639674</c:v>
                </c:pt>
                <c:pt idx="1025">
                  <c:v>129.71499197663746</c:v>
                </c:pt>
                <c:pt idx="1026">
                  <c:v>129.80435879315618</c:v>
                </c:pt>
                <c:pt idx="1027">
                  <c:v>129.88012573764382</c:v>
                </c:pt>
                <c:pt idx="1028">
                  <c:v>129.95519678610074</c:v>
                </c:pt>
                <c:pt idx="1029">
                  <c:v>130.02274828449271</c:v>
                </c:pt>
                <c:pt idx="1030">
                  <c:v>130.11265384027737</c:v>
                </c:pt>
                <c:pt idx="1031">
                  <c:v>130.18820855401438</c:v>
                </c:pt>
                <c:pt idx="1032">
                  <c:v>130.2570635510113</c:v>
                </c:pt>
                <c:pt idx="1033">
                  <c:v>130.32787783276768</c:v>
                </c:pt>
                <c:pt idx="1034">
                  <c:v>130.39197389122424</c:v>
                </c:pt>
                <c:pt idx="1035">
                  <c:v>130.48709434318246</c:v>
                </c:pt>
                <c:pt idx="1036">
                  <c:v>130.56621187937466</c:v>
                </c:pt>
                <c:pt idx="1037">
                  <c:v>130.62758677640272</c:v>
                </c:pt>
                <c:pt idx="1038">
                  <c:v>130.67822789439955</c:v>
                </c:pt>
                <c:pt idx="1039">
                  <c:v>130.72242653275143</c:v>
                </c:pt>
                <c:pt idx="1040">
                  <c:v>130.78672113173721</c:v>
                </c:pt>
                <c:pt idx="1041">
                  <c:v>130.83414828147625</c:v>
                </c:pt>
                <c:pt idx="1042">
                  <c:v>130.87351761121982</c:v>
                </c:pt>
                <c:pt idx="1043">
                  <c:v>130.92105999085152</c:v>
                </c:pt>
                <c:pt idx="1044">
                  <c:v>131.16042454477196</c:v>
                </c:pt>
                <c:pt idx="1045">
                  <c:v>131.25436993373992</c:v>
                </c:pt>
                <c:pt idx="1046">
                  <c:v>131.32400378356169</c:v>
                </c:pt>
                <c:pt idx="1047">
                  <c:v>131.38561783050602</c:v>
                </c:pt>
                <c:pt idx="1048">
                  <c:v>131.45018672862966</c:v>
                </c:pt>
                <c:pt idx="1049">
                  <c:v>131.51645669404741</c:v>
                </c:pt>
                <c:pt idx="1050">
                  <c:v>131.60229734386476</c:v>
                </c:pt>
                <c:pt idx="1051">
                  <c:v>131.66634094461546</c:v>
                </c:pt>
                <c:pt idx="1052">
                  <c:v>131.72504488798012</c:v>
                </c:pt>
                <c:pt idx="1053">
                  <c:v>131.77621405810362</c:v>
                </c:pt>
                <c:pt idx="1054">
                  <c:v>131.83021713233694</c:v>
                </c:pt>
                <c:pt idx="1055">
                  <c:v>131.90626231689095</c:v>
                </c:pt>
                <c:pt idx="1056">
                  <c:v>131.96768370253426</c:v>
                </c:pt>
                <c:pt idx="1057">
                  <c:v>132.02672054369626</c:v>
                </c:pt>
                <c:pt idx="1058">
                  <c:v>132.08801760000492</c:v>
                </c:pt>
                <c:pt idx="1059">
                  <c:v>132.14234557847317</c:v>
                </c:pt>
                <c:pt idx="1060">
                  <c:v>132.22771373810986</c:v>
                </c:pt>
                <c:pt idx="1061">
                  <c:v>132.30554519469089</c:v>
                </c:pt>
                <c:pt idx="1062">
                  <c:v>132.37588418326629</c:v>
                </c:pt>
                <c:pt idx="1063">
                  <c:v>132.44846461523906</c:v>
                </c:pt>
                <c:pt idx="1064">
                  <c:v>132.52982596479293</c:v>
                </c:pt>
                <c:pt idx="1065">
                  <c:v>132.63854857178228</c:v>
                </c:pt>
                <c:pt idx="1066">
                  <c:v>132.73071417931797</c:v>
                </c:pt>
                <c:pt idx="1067">
                  <c:v>132.8095982197365</c:v>
                </c:pt>
                <c:pt idx="1068">
                  <c:v>132.88997140403339</c:v>
                </c:pt>
                <c:pt idx="1069">
                  <c:v>132.96430524661821</c:v>
                </c:pt>
                <c:pt idx="1070">
                  <c:v>133.07002500858999</c:v>
                </c:pt>
                <c:pt idx="1071">
                  <c:v>133.16582602997426</c:v>
                </c:pt>
                <c:pt idx="1072">
                  <c:v>133.25700436919266</c:v>
                </c:pt>
                <c:pt idx="1073">
                  <c:v>133.34424926095011</c:v>
                </c:pt>
                <c:pt idx="1074">
                  <c:v>133.42876056950595</c:v>
                </c:pt>
                <c:pt idx="1075">
                  <c:v>133.54310735036518</c:v>
                </c:pt>
                <c:pt idx="1076">
                  <c:v>133.63692073205385</c:v>
                </c:pt>
                <c:pt idx="1077">
                  <c:v>133.71671829803671</c:v>
                </c:pt>
                <c:pt idx="1078">
                  <c:v>133.79472774855157</c:v>
                </c:pt>
                <c:pt idx="1079">
                  <c:v>133.86722873440064</c:v>
                </c:pt>
                <c:pt idx="1080">
                  <c:v>133.96453885699907</c:v>
                </c:pt>
                <c:pt idx="1081">
                  <c:v>134.04876662679393</c:v>
                </c:pt>
                <c:pt idx="1082">
                  <c:v>134.12264572325427</c:v>
                </c:pt>
                <c:pt idx="1083">
                  <c:v>134.19606833066698</c:v>
                </c:pt>
                <c:pt idx="1084">
                  <c:v>134.27304405918713</c:v>
                </c:pt>
                <c:pt idx="1085">
                  <c:v>134.37454838994046</c:v>
                </c:pt>
                <c:pt idx="1086">
                  <c:v>134.4533730633562</c:v>
                </c:pt>
                <c:pt idx="1087">
                  <c:v>134.52044038639937</c:v>
                </c:pt>
                <c:pt idx="1088">
                  <c:v>134.58458933284464</c:v>
                </c:pt>
                <c:pt idx="1089">
                  <c:v>134.6449950456543</c:v>
                </c:pt>
                <c:pt idx="1090">
                  <c:v>134.73331717163293</c:v>
                </c:pt>
                <c:pt idx="1091">
                  <c:v>134.80766859982407</c:v>
                </c:pt>
                <c:pt idx="1092">
                  <c:v>134.87560340588735</c:v>
                </c:pt>
                <c:pt idx="1093">
                  <c:v>134.93580880134402</c:v>
                </c:pt>
                <c:pt idx="1094">
                  <c:v>135.03538916277518</c:v>
                </c:pt>
                <c:pt idx="1095">
                  <c:v>135.10742124476425</c:v>
                </c:pt>
                <c:pt idx="1096">
                  <c:v>135.16544864583523</c:v>
                </c:pt>
                <c:pt idx="1097">
                  <c:v>135.23456402267806</c:v>
                </c:pt>
                <c:pt idx="1098">
                  <c:v>135.30660246250119</c:v>
                </c:pt>
                <c:pt idx="1099">
                  <c:v>135.40879137366312</c:v>
                </c:pt>
                <c:pt idx="1100">
                  <c:v>135.49733680146883</c:v>
                </c:pt>
                <c:pt idx="1101">
                  <c:v>135.5785782962285</c:v>
                </c:pt>
                <c:pt idx="1102">
                  <c:v>135.65993513264402</c:v>
                </c:pt>
                <c:pt idx="1103">
                  <c:v>135.82781311730488</c:v>
                </c:pt>
                <c:pt idx="1104">
                  <c:v>135.95413530833324</c:v>
                </c:pt>
                <c:pt idx="1105">
                  <c:v>136.05320782793291</c:v>
                </c:pt>
                <c:pt idx="1106">
                  <c:v>136.13502127173118</c:v>
                </c:pt>
                <c:pt idx="1107">
                  <c:v>136.2175352433604</c:v>
                </c:pt>
                <c:pt idx="1108">
                  <c:v>136.33154732192043</c:v>
                </c:pt>
                <c:pt idx="1109">
                  <c:v>136.42529297519459</c:v>
                </c:pt>
                <c:pt idx="1110">
                  <c:v>136.5015833443648</c:v>
                </c:pt>
                <c:pt idx="1111">
                  <c:v>136.56665415708099</c:v>
                </c:pt>
                <c:pt idx="1112">
                  <c:v>136.63826615907163</c:v>
                </c:pt>
                <c:pt idx="1113">
                  <c:v>136.74239473919133</c:v>
                </c:pt>
                <c:pt idx="1114">
                  <c:v>136.77588656969334</c:v>
                </c:pt>
                <c:pt idx="1115">
                  <c:v>136.69337999245644</c:v>
                </c:pt>
                <c:pt idx="1116">
                  <c:v>136.67133060605278</c:v>
                </c:pt>
                <c:pt idx="1117">
                  <c:v>136.48347233605895</c:v>
                </c:pt>
                <c:pt idx="1118">
                  <c:v>136.46740085852059</c:v>
                </c:pt>
                <c:pt idx="1119">
                  <c:v>136.43791278381306</c:v>
                </c:pt>
                <c:pt idx="1120">
                  <c:v>136.41790282841345</c:v>
                </c:pt>
                <c:pt idx="1121">
                  <c:v>136.36696159292342</c:v>
                </c:pt>
                <c:pt idx="1122">
                  <c:v>136.32759190338905</c:v>
                </c:pt>
                <c:pt idx="1123">
                  <c:v>136.30665880954706</c:v>
                </c:pt>
                <c:pt idx="1124">
                  <c:v>136.26854069864615</c:v>
                </c:pt>
                <c:pt idx="1125">
                  <c:v>136.22887021284478</c:v>
                </c:pt>
                <c:pt idx="1126">
                  <c:v>136.1894643813005</c:v>
                </c:pt>
                <c:pt idx="1127">
                  <c:v>136.17798958951903</c:v>
                </c:pt>
                <c:pt idx="1128">
                  <c:v>136.1029529327536</c:v>
                </c:pt>
                <c:pt idx="1129">
                  <c:v>135.8355783257133</c:v>
                </c:pt>
                <c:pt idx="1130">
                  <c:v>135.8013529737033</c:v>
                </c:pt>
                <c:pt idx="1131">
                  <c:v>135.75999800442727</c:v>
                </c:pt>
                <c:pt idx="1132">
                  <c:v>135.74842476017548</c:v>
                </c:pt>
                <c:pt idx="1133">
                  <c:v>135.73371136490823</c:v>
                </c:pt>
                <c:pt idx="1134">
                  <c:v>135.68911093028305</c:v>
                </c:pt>
                <c:pt idx="1135">
                  <c:v>135.72146310608102</c:v>
                </c:pt>
                <c:pt idx="1136">
                  <c:v>135.74765010677862</c:v>
                </c:pt>
                <c:pt idx="1137">
                  <c:v>135.77849635524194</c:v>
                </c:pt>
                <c:pt idx="1138">
                  <c:v>135.80147432985538</c:v>
                </c:pt>
                <c:pt idx="1139">
                  <c:v>135.76461335285188</c:v>
                </c:pt>
                <c:pt idx="1140">
                  <c:v>135.82037759265526</c:v>
                </c:pt>
                <c:pt idx="1141">
                  <c:v>135.85686364671147</c:v>
                </c:pt>
                <c:pt idx="1142">
                  <c:v>135.84699988573271</c:v>
                </c:pt>
                <c:pt idx="1143">
                  <c:v>135.89397153183532</c:v>
                </c:pt>
                <c:pt idx="1144">
                  <c:v>135.9797997690296</c:v>
                </c:pt>
                <c:pt idx="1145">
                  <c:v>136.04752903929383</c:v>
                </c:pt>
                <c:pt idx="1146">
                  <c:v>136.02505727888666</c:v>
                </c:pt>
                <c:pt idx="1147">
                  <c:v>136.07682697870987</c:v>
                </c:pt>
                <c:pt idx="1148">
                  <c:v>136.11898109415401</c:v>
                </c:pt>
                <c:pt idx="1149">
                  <c:v>136.16766834145778</c:v>
                </c:pt>
                <c:pt idx="1150">
                  <c:v>136.15635244253426</c:v>
                </c:pt>
                <c:pt idx="1151">
                  <c:v>136.24362494031334</c:v>
                </c:pt>
                <c:pt idx="1152">
                  <c:v>136.23786464665574</c:v>
                </c:pt>
                <c:pt idx="1153">
                  <c:v>136.2771719529598</c:v>
                </c:pt>
                <c:pt idx="1154">
                  <c:v>136.35380271073751</c:v>
                </c:pt>
                <c:pt idx="1155">
                  <c:v>136.41656040803232</c:v>
                </c:pt>
                <c:pt idx="1156">
                  <c:v>136.45767944891091</c:v>
                </c:pt>
                <c:pt idx="1157">
                  <c:v>136.54169212922071</c:v>
                </c:pt>
                <c:pt idx="1158">
                  <c:v>136.56683519821121</c:v>
                </c:pt>
                <c:pt idx="1159">
                  <c:v>136.68690373699789</c:v>
                </c:pt>
                <c:pt idx="1160">
                  <c:v>136.79536714963976</c:v>
                </c:pt>
                <c:pt idx="1161">
                  <c:v>136.83026764154135</c:v>
                </c:pt>
                <c:pt idx="1162">
                  <c:v>136.81799466118213</c:v>
                </c:pt>
                <c:pt idx="1163">
                  <c:v>136.81149217243976</c:v>
                </c:pt>
                <c:pt idx="1164">
                  <c:v>136.79595531814113</c:v>
                </c:pt>
                <c:pt idx="1165">
                  <c:v>136.84845199604922</c:v>
                </c:pt>
                <c:pt idx="1166">
                  <c:v>136.86395550244467</c:v>
                </c:pt>
                <c:pt idx="1167">
                  <c:v>136.90451924414688</c:v>
                </c:pt>
                <c:pt idx="1168">
                  <c:v>136.96876662171223</c:v>
                </c:pt>
                <c:pt idx="1169">
                  <c:v>136.9802594113396</c:v>
                </c:pt>
                <c:pt idx="1170">
                  <c:v>137.05554336681084</c:v>
                </c:pt>
                <c:pt idx="1171">
                  <c:v>137.08853976875156</c:v>
                </c:pt>
                <c:pt idx="1172">
                  <c:v>137.11280202753937</c:v>
                </c:pt>
                <c:pt idx="1173">
                  <c:v>137.16040269624006</c:v>
                </c:pt>
                <c:pt idx="1174">
                  <c:v>137.24070269894924</c:v>
                </c:pt>
                <c:pt idx="1175">
                  <c:v>137.22116212015436</c:v>
                </c:pt>
                <c:pt idx="1176">
                  <c:v>137.28503273563388</c:v>
                </c:pt>
                <c:pt idx="1177">
                  <c:v>137.32802716353601</c:v>
                </c:pt>
                <c:pt idx="1178">
                  <c:v>135.79404215916327</c:v>
                </c:pt>
                <c:pt idx="1179">
                  <c:v>134.55894996591044</c:v>
                </c:pt>
                <c:pt idx="1180">
                  <c:v>133.37013607407025</c:v>
                </c:pt>
                <c:pt idx="1181">
                  <c:v>132.20399188604787</c:v>
                </c:pt>
                <c:pt idx="1182">
                  <c:v>131.01413579455354</c:v>
                </c:pt>
                <c:pt idx="1183">
                  <c:v>130.53505018863072</c:v>
                </c:pt>
                <c:pt idx="1184">
                  <c:v>130.5790033665586</c:v>
                </c:pt>
                <c:pt idx="1185">
                  <c:v>130.6146057539296</c:v>
                </c:pt>
                <c:pt idx="1186">
                  <c:v>130.59266341702943</c:v>
                </c:pt>
                <c:pt idx="1187">
                  <c:v>130.58163135253497</c:v>
                </c:pt>
                <c:pt idx="1188">
                  <c:v>130.56291356714053</c:v>
                </c:pt>
                <c:pt idx="1189">
                  <c:v>130.60486725808866</c:v>
                </c:pt>
                <c:pt idx="1190">
                  <c:v>130.64272099404263</c:v>
                </c:pt>
                <c:pt idx="1191">
                  <c:v>130.69055106383186</c:v>
                </c:pt>
                <c:pt idx="1192">
                  <c:v>130.73786294143056</c:v>
                </c:pt>
                <c:pt idx="1193">
                  <c:v>130.749629154736</c:v>
                </c:pt>
                <c:pt idx="1194">
                  <c:v>130.84849913101266</c:v>
                </c:pt>
                <c:pt idx="1195">
                  <c:v>130.95157605674146</c:v>
                </c:pt>
                <c:pt idx="1196">
                  <c:v>131.08580617747958</c:v>
                </c:pt>
                <c:pt idx="1197">
                  <c:v>131.16074594553032</c:v>
                </c:pt>
                <c:pt idx="1198">
                  <c:v>131.19709932258493</c:v>
                </c:pt>
                <c:pt idx="1199">
                  <c:v>131.21953862980143</c:v>
                </c:pt>
                <c:pt idx="1200">
                  <c:v>131.20613647303881</c:v>
                </c:pt>
                <c:pt idx="1201">
                  <c:v>131.23089297054341</c:v>
                </c:pt>
                <c:pt idx="1202">
                  <c:v>131.2951632483487</c:v>
                </c:pt>
                <c:pt idx="1203">
                  <c:v>131.31898913313435</c:v>
                </c:pt>
                <c:pt idx="1204">
                  <c:v>131.36017800217746</c:v>
                </c:pt>
                <c:pt idx="1205">
                  <c:v>131.43760670839072</c:v>
                </c:pt>
                <c:pt idx="1206">
                  <c:v>131.41188166315936</c:v>
                </c:pt>
                <c:pt idx="1207">
                  <c:v>131.40349172912161</c:v>
                </c:pt>
                <c:pt idx="1208">
                  <c:v>131.43992946854155</c:v>
                </c:pt>
                <c:pt idx="1209">
                  <c:v>131.50192012211363</c:v>
                </c:pt>
                <c:pt idx="1210">
                  <c:v>131.55374863520672</c:v>
                </c:pt>
                <c:pt idx="1211">
                  <c:v>131.55068541106141</c:v>
                </c:pt>
                <c:pt idx="1212">
                  <c:v>131.66769094847871</c:v>
                </c:pt>
                <c:pt idx="1213">
                  <c:v>131.70420763314317</c:v>
                </c:pt>
                <c:pt idx="1214">
                  <c:v>131.63386021495918</c:v>
                </c:pt>
                <c:pt idx="1215">
                  <c:v>131.58765461961036</c:v>
                </c:pt>
                <c:pt idx="1216">
                  <c:v>131.67359720196376</c:v>
                </c:pt>
                <c:pt idx="1217">
                  <c:v>131.70778778714404</c:v>
                </c:pt>
                <c:pt idx="1218">
                  <c:v>131.70864230323784</c:v>
                </c:pt>
                <c:pt idx="1219">
                  <c:v>131.63500462131543</c:v>
                </c:pt>
                <c:pt idx="1220">
                  <c:v>131.55237857002604</c:v>
                </c:pt>
                <c:pt idx="1221">
                  <c:v>131.5140904986651</c:v>
                </c:pt>
                <c:pt idx="1222">
                  <c:v>131.49683802516898</c:v>
                </c:pt>
                <c:pt idx="1223">
                  <c:v>131.57794869730469</c:v>
                </c:pt>
                <c:pt idx="1224">
                  <c:v>131.5201284231068</c:v>
                </c:pt>
                <c:pt idx="1225">
                  <c:v>129.54406661403911</c:v>
                </c:pt>
                <c:pt idx="1226">
                  <c:v>129.52558523278623</c:v>
                </c:pt>
                <c:pt idx="1227">
                  <c:v>129.46065040350067</c:v>
                </c:pt>
                <c:pt idx="1228">
                  <c:v>129.52386708307321</c:v>
                </c:pt>
                <c:pt idx="1229">
                  <c:v>129.45830985654933</c:v>
                </c:pt>
                <c:pt idx="1230">
                  <c:v>129.42608594170548</c:v>
                </c:pt>
                <c:pt idx="1231">
                  <c:v>129.38203312069339</c:v>
                </c:pt>
                <c:pt idx="1232">
                  <c:v>129.31051621758303</c:v>
                </c:pt>
                <c:pt idx="1233">
                  <c:v>129.27699971949974</c:v>
                </c:pt>
                <c:pt idx="1234">
                  <c:v>129.25389943267001</c:v>
                </c:pt>
                <c:pt idx="1235">
                  <c:v>129.2250366886669</c:v>
                </c:pt>
                <c:pt idx="1236">
                  <c:v>129.41847618697193</c:v>
                </c:pt>
                <c:pt idx="1237">
                  <c:v>129.32748158068122</c:v>
                </c:pt>
                <c:pt idx="1238">
                  <c:v>129.38674493508401</c:v>
                </c:pt>
                <c:pt idx="1239">
                  <c:v>129.3758303725179</c:v>
                </c:pt>
                <c:pt idx="1240">
                  <c:v>129.31289096993993</c:v>
                </c:pt>
                <c:pt idx="1241">
                  <c:v>130.28578455592725</c:v>
                </c:pt>
                <c:pt idx="1242">
                  <c:v>131.26250403986836</c:v>
                </c:pt>
                <c:pt idx="1243">
                  <c:v>132.23922393056074</c:v>
                </c:pt>
                <c:pt idx="1244">
                  <c:v>133.21594360704032</c:v>
                </c:pt>
                <c:pt idx="1245">
                  <c:v>136.13881640711253</c:v>
                </c:pt>
                <c:pt idx="1246">
                  <c:v>137.12283549159011</c:v>
                </c:pt>
                <c:pt idx="1247">
                  <c:v>138.09955782756154</c:v>
                </c:pt>
                <c:pt idx="1248">
                  <c:v>139.07627995205021</c:v>
                </c:pt>
                <c:pt idx="1249">
                  <c:v>141.99972915723023</c:v>
                </c:pt>
                <c:pt idx="1250">
                  <c:v>142.97586059550719</c:v>
                </c:pt>
                <c:pt idx="1251">
                  <c:v>143.95986098133906</c:v>
                </c:pt>
                <c:pt idx="1252">
                  <c:v>144.93656799570601</c:v>
                </c:pt>
                <c:pt idx="1253">
                  <c:v>145.91326631888361</c:v>
                </c:pt>
                <c:pt idx="1254">
                  <c:v>148.83669957526021</c:v>
                </c:pt>
                <c:pt idx="1255">
                  <c:v>149.00673092826347</c:v>
                </c:pt>
                <c:pt idx="1256">
                  <c:v>149.06713854776945</c:v>
                </c:pt>
                <c:pt idx="1257">
                  <c:v>149.11706870140512</c:v>
                </c:pt>
                <c:pt idx="1258">
                  <c:v>149.16528129887709</c:v>
                </c:pt>
                <c:pt idx="1259">
                  <c:v>149.20622781274037</c:v>
                </c:pt>
                <c:pt idx="1260">
                  <c:v>149.35765622610211</c:v>
                </c:pt>
                <c:pt idx="1261">
                  <c:v>149.40803781742417</c:v>
                </c:pt>
                <c:pt idx="1262">
                  <c:v>149.44693323527986</c:v>
                </c:pt>
                <c:pt idx="1263">
                  <c:v>149.4893263175027</c:v>
                </c:pt>
                <c:pt idx="1264">
                  <c:v>149.53485649825586</c:v>
                </c:pt>
                <c:pt idx="1265">
                  <c:v>149.69236122461888</c:v>
                </c:pt>
                <c:pt idx="1266">
                  <c:v>149.74636570012842</c:v>
                </c:pt>
                <c:pt idx="1267">
                  <c:v>149.79401423531831</c:v>
                </c:pt>
                <c:pt idx="1268">
                  <c:v>149.83824707837877</c:v>
                </c:pt>
                <c:pt idx="1269">
                  <c:v>149.88200824385183</c:v>
                </c:pt>
                <c:pt idx="1270">
                  <c:v>150.03836596503669</c:v>
                </c:pt>
                <c:pt idx="1271">
                  <c:v>150.08735458139307</c:v>
                </c:pt>
                <c:pt idx="1272">
                  <c:v>150.12639633034891</c:v>
                </c:pt>
                <c:pt idx="1273">
                  <c:v>150.16456821971738</c:v>
                </c:pt>
                <c:pt idx="1274">
                  <c:v>150.20293566418209</c:v>
                </c:pt>
                <c:pt idx="1275">
                  <c:v>150.35177962830423</c:v>
                </c:pt>
                <c:pt idx="1276">
                  <c:v>150.39797330617253</c:v>
                </c:pt>
                <c:pt idx="1277">
                  <c:v>150.43762334978084</c:v>
                </c:pt>
                <c:pt idx="1278">
                  <c:v>150.47787688657709</c:v>
                </c:pt>
                <c:pt idx="1279">
                  <c:v>150.522126362259</c:v>
                </c:pt>
                <c:pt idx="1280">
                  <c:v>150.68141459034337</c:v>
                </c:pt>
                <c:pt idx="1281">
                  <c:v>150.73499244160175</c:v>
                </c:pt>
                <c:pt idx="1282">
                  <c:v>150.78161428446367</c:v>
                </c:pt>
                <c:pt idx="1283">
                  <c:v>150.83075121473482</c:v>
                </c:pt>
                <c:pt idx="1284">
                  <c:v>150.88121745225175</c:v>
                </c:pt>
                <c:pt idx="1285">
                  <c:v>151.04647152861185</c:v>
                </c:pt>
                <c:pt idx="1286">
                  <c:v>151.09976180538695</c:v>
                </c:pt>
                <c:pt idx="1287">
                  <c:v>151.14246068654998</c:v>
                </c:pt>
                <c:pt idx="1288">
                  <c:v>151.18613573611859</c:v>
                </c:pt>
                <c:pt idx="1289">
                  <c:v>156.09840820777734</c:v>
                </c:pt>
                <c:pt idx="1290">
                  <c:v>156.25498717539864</c:v>
                </c:pt>
                <c:pt idx="1291">
                  <c:v>156.30535660588558</c:v>
                </c:pt>
                <c:pt idx="1292">
                  <c:v>156.34945762592685</c:v>
                </c:pt>
                <c:pt idx="1293">
                  <c:v>156.39325294464891</c:v>
                </c:pt>
                <c:pt idx="1294">
                  <c:v>156.43861169011507</c:v>
                </c:pt>
                <c:pt idx="1295">
                  <c:v>156.59360367587135</c:v>
                </c:pt>
                <c:pt idx="1296">
                  <c:v>156.63693257749637</c:v>
                </c:pt>
                <c:pt idx="1297">
                  <c:v>156.67019545643217</c:v>
                </c:pt>
                <c:pt idx="1298">
                  <c:v>156.70407387561374</c:v>
                </c:pt>
                <c:pt idx="1299">
                  <c:v>156.73879210560523</c:v>
                </c:pt>
                <c:pt idx="1300">
                  <c:v>156.88757355657373</c:v>
                </c:pt>
                <c:pt idx="1301">
                  <c:v>156.92238373839652</c:v>
                </c:pt>
                <c:pt idx="1302">
                  <c:v>156.95137212516966</c:v>
                </c:pt>
                <c:pt idx="1303">
                  <c:v>156.98063559894436</c:v>
                </c:pt>
                <c:pt idx="1304">
                  <c:v>157.01425163546853</c:v>
                </c:pt>
                <c:pt idx="1305">
                  <c:v>157.16781710506461</c:v>
                </c:pt>
                <c:pt idx="1306">
                  <c:v>157.21109898026685</c:v>
                </c:pt>
                <c:pt idx="1307">
                  <c:v>157.25008305075477</c:v>
                </c:pt>
                <c:pt idx="1308">
                  <c:v>157.29202507564807</c:v>
                </c:pt>
                <c:pt idx="1309">
                  <c:v>157.33820810209858</c:v>
                </c:pt>
                <c:pt idx="1310">
                  <c:v>157.55805662222795</c:v>
                </c:pt>
                <c:pt idx="1311">
                  <c:v>157.61896052174504</c:v>
                </c:pt>
                <c:pt idx="1312">
                  <c:v>157.674930279287</c:v>
                </c:pt>
                <c:pt idx="1313">
                  <c:v>157.72953613235893</c:v>
                </c:pt>
                <c:pt idx="1314">
                  <c:v>157.89843248295418</c:v>
                </c:pt>
                <c:pt idx="1315">
                  <c:v>157.95641072798387</c:v>
                </c:pt>
                <c:pt idx="1316">
                  <c:v>158.00525274799116</c:v>
                </c:pt>
                <c:pt idx="1317">
                  <c:v>158.05029548601328</c:v>
                </c:pt>
                <c:pt idx="1318">
                  <c:v>158.09466881807168</c:v>
                </c:pt>
                <c:pt idx="1319">
                  <c:v>158.25224571403592</c:v>
                </c:pt>
                <c:pt idx="1320">
                  <c:v>158.29702083161149</c:v>
                </c:pt>
                <c:pt idx="1321">
                  <c:v>158.3379737704964</c:v>
                </c:pt>
                <c:pt idx="1322">
                  <c:v>158.37852417527745</c:v>
                </c:pt>
                <c:pt idx="1323">
                  <c:v>158.4199492627813</c:v>
                </c:pt>
                <c:pt idx="1324">
                  <c:v>158.57684622585919</c:v>
                </c:pt>
                <c:pt idx="1325">
                  <c:v>158.62141427141214</c:v>
                </c:pt>
                <c:pt idx="1326">
                  <c:v>158.65715088887293</c:v>
                </c:pt>
                <c:pt idx="1327">
                  <c:v>158.69159768493543</c:v>
                </c:pt>
                <c:pt idx="1328">
                  <c:v>158.72885293809048</c:v>
                </c:pt>
                <c:pt idx="1329">
                  <c:v>158.88020554098961</c:v>
                </c:pt>
                <c:pt idx="1330">
                  <c:v>158.92066703796971</c:v>
                </c:pt>
                <c:pt idx="1331">
                  <c:v>158.95732821218459</c:v>
                </c:pt>
                <c:pt idx="1332">
                  <c:v>158.99793377108585</c:v>
                </c:pt>
                <c:pt idx="1333">
                  <c:v>159.04417248773095</c:v>
                </c:pt>
                <c:pt idx="1334">
                  <c:v>159.20874377097479</c:v>
                </c:pt>
                <c:pt idx="1335">
                  <c:v>159.26155521043501</c:v>
                </c:pt>
                <c:pt idx="1336">
                  <c:v>159.30974471659559</c:v>
                </c:pt>
                <c:pt idx="1337">
                  <c:v>159.35891807927945</c:v>
                </c:pt>
                <c:pt idx="1338">
                  <c:v>159.4082951213166</c:v>
                </c:pt>
                <c:pt idx="1339">
                  <c:v>159.57765087737155</c:v>
                </c:pt>
                <c:pt idx="1340">
                  <c:v>159.63310700257324</c:v>
                </c:pt>
                <c:pt idx="1341">
                  <c:v>159.67830748868639</c:v>
                </c:pt>
                <c:pt idx="1342">
                  <c:v>159.72245456319212</c:v>
                </c:pt>
                <c:pt idx="1343">
                  <c:v>159.76403741540614</c:v>
                </c:pt>
                <c:pt idx="1344">
                  <c:v>159.92243366361643</c:v>
                </c:pt>
                <c:pt idx="1345">
                  <c:v>159.97212463106075</c:v>
                </c:pt>
                <c:pt idx="1346">
                  <c:v>160.01346573630482</c:v>
                </c:pt>
                <c:pt idx="1347">
                  <c:v>160.05553495258621</c:v>
                </c:pt>
                <c:pt idx="1348">
                  <c:v>157.53605964394322</c:v>
                </c:pt>
                <c:pt idx="1349">
                  <c:v>157.53763083580418</c:v>
                </c:pt>
                <c:pt idx="1350">
                  <c:v>157.54444467632857</c:v>
                </c:pt>
                <c:pt idx="1351">
                  <c:v>157.54654339638492</c:v>
                </c:pt>
                <c:pt idx="1352">
                  <c:v>157.54865560600388</c:v>
                </c:pt>
                <c:pt idx="1353">
                  <c:v>157.55076143229766</c:v>
                </c:pt>
                <c:pt idx="1354">
                  <c:v>157.55210838398588</c:v>
                </c:pt>
                <c:pt idx="1355">
                  <c:v>157.56128676555053</c:v>
                </c:pt>
                <c:pt idx="1356">
                  <c:v>157.56339402094537</c:v>
                </c:pt>
                <c:pt idx="1357">
                  <c:v>157.56546833824447</c:v>
                </c:pt>
                <c:pt idx="1358">
                  <c:v>157.56700914220031</c:v>
                </c:pt>
                <c:pt idx="1359">
                  <c:v>157.57371415300241</c:v>
                </c:pt>
                <c:pt idx="1360">
                  <c:v>157.57577635033715</c:v>
                </c:pt>
                <c:pt idx="1361">
                  <c:v>157.57783877901906</c:v>
                </c:pt>
                <c:pt idx="1362">
                  <c:v>157.57990807847139</c:v>
                </c:pt>
                <c:pt idx="1363">
                  <c:v>157.58151133868557</c:v>
                </c:pt>
                <c:pt idx="1364">
                  <c:v>157.58826077224342</c:v>
                </c:pt>
                <c:pt idx="1365">
                  <c:v>157.59035780104585</c:v>
                </c:pt>
                <c:pt idx="1366">
                  <c:v>157.59248164215487</c:v>
                </c:pt>
                <c:pt idx="1367">
                  <c:v>157.59461900984485</c:v>
                </c:pt>
                <c:pt idx="1368">
                  <c:v>157.59619692937585</c:v>
                </c:pt>
                <c:pt idx="1369">
                  <c:v>157.60297108056656</c:v>
                </c:pt>
                <c:pt idx="1370">
                  <c:v>157.60504805684621</c:v>
                </c:pt>
                <c:pt idx="1371">
                  <c:v>157.60505822120035</c:v>
                </c:pt>
                <c:pt idx="1372">
                  <c:v>157.60961100584885</c:v>
                </c:pt>
                <c:pt idx="1373">
                  <c:v>157.6173124932032</c:v>
                </c:pt>
                <c:pt idx="1374">
                  <c:v>157.61968866555392</c:v>
                </c:pt>
                <c:pt idx="1375">
                  <c:v>157.62199969519767</c:v>
                </c:pt>
                <c:pt idx="1376">
                  <c:v>157.62430371167954</c:v>
                </c:pt>
                <c:pt idx="1377">
                  <c:v>157.62609647570739</c:v>
                </c:pt>
                <c:pt idx="1378">
                  <c:v>157.63365172701222</c:v>
                </c:pt>
                <c:pt idx="1379">
                  <c:v>157.63580390669472</c:v>
                </c:pt>
                <c:pt idx="1380">
                  <c:v>157.64083014596332</c:v>
                </c:pt>
                <c:pt idx="1381">
                  <c:v>157.64270606077915</c:v>
                </c:pt>
                <c:pt idx="1382">
                  <c:v>157.65037540332077</c:v>
                </c:pt>
                <c:pt idx="1383">
                  <c:v>157.65252217678466</c:v>
                </c:pt>
                <c:pt idx="1384">
                  <c:v>157.65745070925536</c:v>
                </c:pt>
                <c:pt idx="1385">
                  <c:v>157.65924718966372</c:v>
                </c:pt>
                <c:pt idx="1386">
                  <c:v>157.66661798979078</c:v>
                </c:pt>
                <c:pt idx="1387">
                  <c:v>157.66889050811679</c:v>
                </c:pt>
                <c:pt idx="1388">
                  <c:v>157.67114871414833</c:v>
                </c:pt>
                <c:pt idx="1389">
                  <c:v>157.67339988042443</c:v>
                </c:pt>
                <c:pt idx="1390">
                  <c:v>157.67513893626887</c:v>
                </c:pt>
                <c:pt idx="1391">
                  <c:v>157.68240624428671</c:v>
                </c:pt>
                <c:pt idx="1392">
                  <c:v>157.68465862651649</c:v>
                </c:pt>
                <c:pt idx="1393">
                  <c:v>157.68691125670645</c:v>
                </c:pt>
                <c:pt idx="1394">
                  <c:v>157.6891714141133</c:v>
                </c:pt>
                <c:pt idx="1395">
                  <c:v>157.69093442895465</c:v>
                </c:pt>
                <c:pt idx="1396">
                  <c:v>157.69825034316261</c:v>
                </c:pt>
                <c:pt idx="1397">
                  <c:v>157.70052631294271</c:v>
                </c:pt>
                <c:pt idx="1398">
                  <c:v>157.70282441422418</c:v>
                </c:pt>
                <c:pt idx="1399">
                  <c:v>157.70512276689934</c:v>
                </c:pt>
                <c:pt idx="1400">
                  <c:v>157.70692460373238</c:v>
                </c:pt>
                <c:pt idx="1401">
                  <c:v>157.7143545442666</c:v>
                </c:pt>
                <c:pt idx="1402">
                  <c:v>157.71664686393146</c:v>
                </c:pt>
                <c:pt idx="1403">
                  <c:v>157.71892484599118</c:v>
                </c:pt>
                <c:pt idx="1404">
                  <c:v>157.72121036876737</c:v>
                </c:pt>
                <c:pt idx="1405">
                  <c:v>157.72274339280204</c:v>
                </c:pt>
                <c:pt idx="1406">
                  <c:v>157.73265519476868</c:v>
                </c:pt>
                <c:pt idx="1407">
                  <c:v>157.73494221808022</c:v>
                </c:pt>
                <c:pt idx="1408">
                  <c:v>157.73722949546354</c:v>
                </c:pt>
                <c:pt idx="1409">
                  <c:v>157.7389978221006</c:v>
                </c:pt>
                <c:pt idx="1410">
                  <c:v>157.74637291835316</c:v>
                </c:pt>
                <c:pt idx="1411">
                  <c:v>157.74866143985696</c:v>
                </c:pt>
                <c:pt idx="1412">
                  <c:v>157.75095021548682</c:v>
                </c:pt>
                <c:pt idx="1413">
                  <c:v>157.7532392392628</c:v>
                </c:pt>
                <c:pt idx="1414">
                  <c:v>157.7550167722365</c:v>
                </c:pt>
                <c:pt idx="1415">
                  <c:v>157.76239708799071</c:v>
                </c:pt>
                <c:pt idx="1416">
                  <c:v>157.76468736673894</c:v>
                </c:pt>
                <c:pt idx="1417">
                  <c:v>157.76697788532113</c:v>
                </c:pt>
                <c:pt idx="1418">
                  <c:v>157.7692759740456</c:v>
                </c:pt>
                <c:pt idx="1419">
                  <c:v>157.77106271516578</c:v>
                </c:pt>
                <c:pt idx="1420">
                  <c:v>157.77847009657643</c:v>
                </c:pt>
                <c:pt idx="1421">
                  <c:v>157.78076944059541</c:v>
                </c:pt>
                <c:pt idx="1422">
                  <c:v>157.78307636122298</c:v>
                </c:pt>
                <c:pt idx="1423">
                  <c:v>157.78538352881182</c:v>
                </c:pt>
                <c:pt idx="1424">
                  <c:v>157.78723155388766</c:v>
                </c:pt>
                <c:pt idx="1425">
                  <c:v>157.7946660546304</c:v>
                </c:pt>
                <c:pt idx="1426">
                  <c:v>157.79695985747122</c:v>
                </c:pt>
                <c:pt idx="1427">
                  <c:v>157.7992539007474</c:v>
                </c:pt>
                <c:pt idx="1428">
                  <c:v>157.80155552802316</c:v>
                </c:pt>
                <c:pt idx="1429">
                  <c:v>157.80333841797716</c:v>
                </c:pt>
                <c:pt idx="1430">
                  <c:v>157.81074648486239</c:v>
                </c:pt>
                <c:pt idx="1431">
                  <c:v>157.81302079417085</c:v>
                </c:pt>
                <c:pt idx="1432">
                  <c:v>157.81530261994141</c:v>
                </c:pt>
                <c:pt idx="1433">
                  <c:v>157.8175774203313</c:v>
                </c:pt>
                <c:pt idx="1434">
                  <c:v>157.81910611372322</c:v>
                </c:pt>
                <c:pt idx="1435">
                  <c:v>157.82897601910807</c:v>
                </c:pt>
                <c:pt idx="1436">
                  <c:v>157.83125958972843</c:v>
                </c:pt>
                <c:pt idx="1437">
                  <c:v>157.83354341590288</c:v>
                </c:pt>
                <c:pt idx="1438">
                  <c:v>157.83531517142299</c:v>
                </c:pt>
                <c:pt idx="1439">
                  <c:v>157.8426804593802</c:v>
                </c:pt>
                <c:pt idx="1440">
                  <c:v>154.2763361020472</c:v>
                </c:pt>
                <c:pt idx="1441">
                  <c:v>154.2778661175692</c:v>
                </c:pt>
                <c:pt idx="1442">
                  <c:v>154.2793963147829</c:v>
                </c:pt>
                <c:pt idx="1443">
                  <c:v>154.28040740913212</c:v>
                </c:pt>
                <c:pt idx="1444">
                  <c:v>154.28560052615509</c:v>
                </c:pt>
                <c:pt idx="1445">
                  <c:v>154.28713161508333</c:v>
                </c:pt>
                <c:pt idx="1446">
                  <c:v>154.28867321569996</c:v>
                </c:pt>
                <c:pt idx="1447">
                  <c:v>154.29022533333273</c:v>
                </c:pt>
                <c:pt idx="1448">
                  <c:v>154.29125355484854</c:v>
                </c:pt>
                <c:pt idx="1449">
                  <c:v>154.29641967010369</c:v>
                </c:pt>
                <c:pt idx="1450">
                  <c:v>154.2979675108416</c:v>
                </c:pt>
                <c:pt idx="1451">
                  <c:v>154.29951554511828</c:v>
                </c:pt>
                <c:pt idx="1452">
                  <c:v>154.30106375014094</c:v>
                </c:pt>
                <c:pt idx="1453">
                  <c:v>154.30208797679293</c:v>
                </c:pt>
                <c:pt idx="1454">
                  <c:v>154.30725784062867</c:v>
                </c:pt>
                <c:pt idx="1455">
                  <c:v>154.30881212503553</c:v>
                </c:pt>
                <c:pt idx="1456">
                  <c:v>154.30932934681471</c:v>
                </c:pt>
                <c:pt idx="1457">
                  <c:v>154.31809933331974</c:v>
                </c:pt>
                <c:pt idx="1458">
                  <c:v>154.31963934614629</c:v>
                </c:pt>
                <c:pt idx="1459">
                  <c:v>154.32117436189196</c:v>
                </c:pt>
                <c:pt idx="1460">
                  <c:v>154.32270954890336</c:v>
                </c:pt>
                <c:pt idx="1461">
                  <c:v>154.32372046835056</c:v>
                </c:pt>
                <c:pt idx="1462">
                  <c:v>154.32885155510175</c:v>
                </c:pt>
                <c:pt idx="1463">
                  <c:v>154.3303928097736</c:v>
                </c:pt>
                <c:pt idx="1464">
                  <c:v>154.33169828678479</c:v>
                </c:pt>
                <c:pt idx="1465">
                  <c:v>154.33452979470641</c:v>
                </c:pt>
                <c:pt idx="1466">
                  <c:v>154.33968002214857</c:v>
                </c:pt>
                <c:pt idx="1467">
                  <c:v>154.3412277209394</c:v>
                </c:pt>
                <c:pt idx="1468">
                  <c:v>154.3427807761594</c:v>
                </c:pt>
                <c:pt idx="1469">
                  <c:v>154.3443340171049</c:v>
                </c:pt>
                <c:pt idx="1470">
                  <c:v>154.34535809212088</c:v>
                </c:pt>
                <c:pt idx="1471">
                  <c:v>154.35051205337896</c:v>
                </c:pt>
                <c:pt idx="1472">
                  <c:v>154.35206100481307</c:v>
                </c:pt>
                <c:pt idx="1473">
                  <c:v>154.35361013152195</c:v>
                </c:pt>
                <c:pt idx="1474">
                  <c:v>154.35516463067688</c:v>
                </c:pt>
                <c:pt idx="1475">
                  <c:v>154.35619528935106</c:v>
                </c:pt>
                <c:pt idx="1476">
                  <c:v>154.36136843533515</c:v>
                </c:pt>
                <c:pt idx="1477">
                  <c:v>154.36291345580474</c:v>
                </c:pt>
                <c:pt idx="1478">
                  <c:v>154.36445865208904</c:v>
                </c:pt>
                <c:pt idx="1479">
                  <c:v>154.36600921436906</c:v>
                </c:pt>
                <c:pt idx="1480">
                  <c:v>154.36703585893065</c:v>
                </c:pt>
                <c:pt idx="1481">
                  <c:v>154.37221274526445</c:v>
                </c:pt>
                <c:pt idx="1482">
                  <c:v>154.37376421459197</c:v>
                </c:pt>
                <c:pt idx="1483">
                  <c:v>154.37531585993719</c:v>
                </c:pt>
                <c:pt idx="1484">
                  <c:v>157.32065031662847</c:v>
                </c:pt>
                <c:pt idx="1485">
                  <c:v>157.3224901267798</c:v>
                </c:pt>
                <c:pt idx="1486">
                  <c:v>157.33009806381764</c:v>
                </c:pt>
                <c:pt idx="1487">
                  <c:v>157.33246264255376</c:v>
                </c:pt>
                <c:pt idx="1488">
                  <c:v>157.33482747491161</c:v>
                </c:pt>
                <c:pt idx="1489">
                  <c:v>157.33719257098412</c:v>
                </c:pt>
                <c:pt idx="1490">
                  <c:v>157.33863867428647</c:v>
                </c:pt>
                <c:pt idx="1491">
                  <c:v>157.34515503554499</c:v>
                </c:pt>
                <c:pt idx="1492">
                  <c:v>157.3471462790701</c:v>
                </c:pt>
                <c:pt idx="1493">
                  <c:v>157.3491452126558</c:v>
                </c:pt>
                <c:pt idx="1494">
                  <c:v>157.35115184537699</c:v>
                </c:pt>
                <c:pt idx="1495">
                  <c:v>157.35262976221443</c:v>
                </c:pt>
                <c:pt idx="1496">
                  <c:v>157.35919495561751</c:v>
                </c:pt>
                <c:pt idx="1497">
                  <c:v>157.36121757231649</c:v>
                </c:pt>
                <c:pt idx="1498">
                  <c:v>157.36324038585764</c:v>
                </c:pt>
                <c:pt idx="1499">
                  <c:v>157.36524839286417</c:v>
                </c:pt>
                <c:pt idx="1500">
                  <c:v>157.36670485488051</c:v>
                </c:pt>
                <c:pt idx="1501">
                  <c:v>157.37320689992032</c:v>
                </c:pt>
                <c:pt idx="1502">
                  <c:v>157.37519334357458</c:v>
                </c:pt>
                <c:pt idx="1503">
                  <c:v>157.37717246908821</c:v>
                </c:pt>
                <c:pt idx="1504">
                  <c:v>157.3791592922079</c:v>
                </c:pt>
                <c:pt idx="1505">
                  <c:v>157.38060188630732</c:v>
                </c:pt>
                <c:pt idx="1506">
                  <c:v>157.38722005977593</c:v>
                </c:pt>
                <c:pt idx="1507">
                  <c:v>157.38921536642641</c:v>
                </c:pt>
                <c:pt idx="1508">
                  <c:v>157.39121086683809</c:v>
                </c:pt>
                <c:pt idx="1509">
                  <c:v>157.39319904342798</c:v>
                </c:pt>
                <c:pt idx="1510">
                  <c:v>157.39464300848238</c:v>
                </c:pt>
                <c:pt idx="1511">
                  <c:v>157.40115309133259</c:v>
                </c:pt>
                <c:pt idx="1512">
                  <c:v>157.40313470833058</c:v>
                </c:pt>
                <c:pt idx="1513">
                  <c:v>157.40511651340859</c:v>
                </c:pt>
                <c:pt idx="1514">
                  <c:v>157.40709851517312</c:v>
                </c:pt>
                <c:pt idx="1515">
                  <c:v>157.40853620991552</c:v>
                </c:pt>
                <c:pt idx="1516">
                  <c:v>157.41502783874813</c:v>
                </c:pt>
                <c:pt idx="1517">
                  <c:v>157.41701079095824</c:v>
                </c:pt>
                <c:pt idx="1518">
                  <c:v>157.4189939319495</c:v>
                </c:pt>
                <c:pt idx="1519">
                  <c:v>157.4209772648355</c:v>
                </c:pt>
                <c:pt idx="1520">
                  <c:v>157.42241630920216</c:v>
                </c:pt>
                <c:pt idx="1521">
                  <c:v>157.42891192298023</c:v>
                </c:pt>
                <c:pt idx="1522">
                  <c:v>157.43089620701082</c:v>
                </c:pt>
                <c:pt idx="1523">
                  <c:v>157.43288068512368</c:v>
                </c:pt>
                <c:pt idx="1524">
                  <c:v>157.43486535201342</c:v>
                </c:pt>
                <c:pt idx="1525">
                  <c:v>157.43630575648845</c:v>
                </c:pt>
                <c:pt idx="1526">
                  <c:v>157.44280534990656</c:v>
                </c:pt>
                <c:pt idx="1527">
                  <c:v>157.4447909698483</c:v>
                </c:pt>
                <c:pt idx="1528">
                  <c:v>157.44677677787212</c:v>
                </c:pt>
                <c:pt idx="1529">
                  <c:v>157.44879291197788</c:v>
                </c:pt>
                <c:pt idx="1530">
                  <c:v>157.45024232020816</c:v>
                </c:pt>
                <c:pt idx="1531">
                  <c:v>157.4567684004721</c:v>
                </c:pt>
                <c:pt idx="1532">
                  <c:v>157.45877796883013</c:v>
                </c:pt>
                <c:pt idx="1533">
                  <c:v>157.46080280603138</c:v>
                </c:pt>
                <c:pt idx="1534">
                  <c:v>157.46282030306017</c:v>
                </c:pt>
                <c:pt idx="1535">
                  <c:v>157.46428637161557</c:v>
                </c:pt>
                <c:pt idx="1536">
                  <c:v>157.47083899890072</c:v>
                </c:pt>
                <c:pt idx="1537">
                  <c:v>157.4728423924355</c:v>
                </c:pt>
                <c:pt idx="1538">
                  <c:v>157.47468305840272</c:v>
                </c:pt>
                <c:pt idx="1539">
                  <c:v>157.47759471110723</c:v>
                </c:pt>
                <c:pt idx="1540">
                  <c:v>157.48217996215527</c:v>
                </c:pt>
                <c:pt idx="1541">
                  <c:v>157.48928514246876</c:v>
                </c:pt>
                <c:pt idx="1542">
                  <c:v>157.49221911847661</c:v>
                </c:pt>
                <c:pt idx="1543">
                  <c:v>157.49515335981664</c:v>
                </c:pt>
                <c:pt idx="1544">
                  <c:v>157.49810886328279</c:v>
                </c:pt>
                <c:pt idx="1545">
                  <c:v>157.50275044321694</c:v>
                </c:pt>
                <c:pt idx="1546">
                  <c:v>157.50990851745865</c:v>
                </c:pt>
                <c:pt idx="1547">
                  <c:v>157.51283389691685</c:v>
                </c:pt>
                <c:pt idx="1548">
                  <c:v>157.51575954704904</c:v>
                </c:pt>
                <c:pt idx="1549">
                  <c:v>157.51868546913573</c:v>
                </c:pt>
                <c:pt idx="1550">
                  <c:v>157.52338345289638</c:v>
                </c:pt>
                <c:pt idx="1551">
                  <c:v>157.53049739390903</c:v>
                </c:pt>
                <c:pt idx="1552">
                  <c:v>157.53342466989662</c:v>
                </c:pt>
                <c:pt idx="1553">
                  <c:v>157.53635221637759</c:v>
                </c:pt>
                <c:pt idx="1554">
                  <c:v>160.56816656890533</c:v>
                </c:pt>
                <c:pt idx="1555">
                  <c:v>160.57260116077452</c:v>
                </c:pt>
                <c:pt idx="1556">
                  <c:v>160.57963695377998</c:v>
                </c:pt>
                <c:pt idx="1557">
                  <c:v>160.5824904889075</c:v>
                </c:pt>
                <c:pt idx="1558">
                  <c:v>160.58534429041114</c:v>
                </c:pt>
                <c:pt idx="1559">
                  <c:v>160.58819835350781</c:v>
                </c:pt>
                <c:pt idx="1560">
                  <c:v>160.59260065094915</c:v>
                </c:pt>
                <c:pt idx="1561">
                  <c:v>160.60041864101706</c:v>
                </c:pt>
                <c:pt idx="1562">
                  <c:v>160.60535517885774</c:v>
                </c:pt>
                <c:pt idx="1563">
                  <c:v>160.60820060241835</c:v>
                </c:pt>
                <c:pt idx="1564">
                  <c:v>160.61258830256219</c:v>
                </c:pt>
                <c:pt idx="1565">
                  <c:v>160.61958413954699</c:v>
                </c:pt>
                <c:pt idx="1566">
                  <c:v>160.62242037093156</c:v>
                </c:pt>
                <c:pt idx="1567">
                  <c:v>160.62524635153122</c:v>
                </c:pt>
                <c:pt idx="1568">
                  <c:v>160.62807259564843</c:v>
                </c:pt>
                <c:pt idx="1569">
                  <c:v>160.63242789680871</c:v>
                </c:pt>
                <c:pt idx="1570">
                  <c:v>160.63937937861022</c:v>
                </c:pt>
                <c:pt idx="1571">
                  <c:v>160.64222796553139</c:v>
                </c:pt>
                <c:pt idx="1572">
                  <c:v>160.64507681980112</c:v>
                </c:pt>
                <c:pt idx="1573">
                  <c:v>160.64795749895433</c:v>
                </c:pt>
                <c:pt idx="1574">
                  <c:v>160.65242250261599</c:v>
                </c:pt>
                <c:pt idx="1575">
                  <c:v>160.65947555969936</c:v>
                </c:pt>
                <c:pt idx="1576">
                  <c:v>160.66234706222286</c:v>
                </c:pt>
                <c:pt idx="1577">
                  <c:v>160.6652188381037</c:v>
                </c:pt>
                <c:pt idx="1578">
                  <c:v>160.66809087751827</c:v>
                </c:pt>
                <c:pt idx="1579">
                  <c:v>160.67252352777791</c:v>
                </c:pt>
                <c:pt idx="1580">
                  <c:v>160.67958092518759</c:v>
                </c:pt>
                <c:pt idx="1581">
                  <c:v>160.68245430986238</c:v>
                </c:pt>
                <c:pt idx="1582">
                  <c:v>160.68533849541106</c:v>
                </c:pt>
                <c:pt idx="1583">
                  <c:v>160.68821241899187</c:v>
                </c:pt>
                <c:pt idx="1584">
                  <c:v>160.69268382140882</c:v>
                </c:pt>
                <c:pt idx="1585">
                  <c:v>160.69981863272901</c:v>
                </c:pt>
                <c:pt idx="1586">
                  <c:v>160.70270444792683</c:v>
                </c:pt>
                <c:pt idx="1587">
                  <c:v>160.70559053268124</c:v>
                </c:pt>
                <c:pt idx="1588">
                  <c:v>160.70846634536963</c:v>
                </c:pt>
                <c:pt idx="1589">
                  <c:v>160.71290537005422</c:v>
                </c:pt>
                <c:pt idx="1590">
                  <c:v>160.71999586018703</c:v>
                </c:pt>
                <c:pt idx="1591">
                  <c:v>160.72289410534916</c:v>
                </c:pt>
                <c:pt idx="1592">
                  <c:v>160.72577154083768</c:v>
                </c:pt>
                <c:pt idx="1593">
                  <c:v>160.72867033463027</c:v>
                </c:pt>
                <c:pt idx="1594">
                  <c:v>160.73320158714532</c:v>
                </c:pt>
                <c:pt idx="1595">
                  <c:v>160.74034523680692</c:v>
                </c:pt>
                <c:pt idx="1596">
                  <c:v>160.74326649988038</c:v>
                </c:pt>
                <c:pt idx="1597">
                  <c:v>160.74615638863975</c:v>
                </c:pt>
                <c:pt idx="1598">
                  <c:v>168.56091779319536</c:v>
                </c:pt>
                <c:pt idx="1599">
                  <c:v>168.56498971653045</c:v>
                </c:pt>
                <c:pt idx="1600">
                  <c:v>168.57177537256621</c:v>
                </c:pt>
                <c:pt idx="1601">
                  <c:v>168.57450509590001</c:v>
                </c:pt>
                <c:pt idx="1602">
                  <c:v>168.57412075817331</c:v>
                </c:pt>
                <c:pt idx="1603">
                  <c:v>168.57996532874046</c:v>
                </c:pt>
                <c:pt idx="1604">
                  <c:v>168.5847849025196</c:v>
                </c:pt>
                <c:pt idx="1605">
                  <c:v>168.59363967757457</c:v>
                </c:pt>
                <c:pt idx="1606">
                  <c:v>168.59638170122238</c:v>
                </c:pt>
                <c:pt idx="1607">
                  <c:v>168.59911381100892</c:v>
                </c:pt>
                <c:pt idx="1608">
                  <c:v>168.60319194491609</c:v>
                </c:pt>
                <c:pt idx="1609">
                  <c:v>168.60996260166081</c:v>
                </c:pt>
                <c:pt idx="1610">
                  <c:v>168.61266545403367</c:v>
                </c:pt>
                <c:pt idx="1611">
                  <c:v>168.61536857799925</c:v>
                </c:pt>
                <c:pt idx="1612">
                  <c:v>168.61808214249777</c:v>
                </c:pt>
                <c:pt idx="1613">
                  <c:v>168.6221805893031</c:v>
                </c:pt>
                <c:pt idx="1614">
                  <c:v>168.62893191866027</c:v>
                </c:pt>
                <c:pt idx="1615">
                  <c:v>168.63164679969691</c:v>
                </c:pt>
                <c:pt idx="1616">
                  <c:v>168.63435173596099</c:v>
                </c:pt>
                <c:pt idx="1617">
                  <c:v>168.63704021962258</c:v>
                </c:pt>
                <c:pt idx="1618">
                  <c:v>168.64121290976152</c:v>
                </c:pt>
                <c:pt idx="1619">
                  <c:v>168.64798800851619</c:v>
                </c:pt>
                <c:pt idx="1620">
                  <c:v>168.65072582378781</c:v>
                </c:pt>
                <c:pt idx="1621">
                  <c:v>168.65347428378473</c:v>
                </c:pt>
                <c:pt idx="1622">
                  <c:v>168.65843309462264</c:v>
                </c:pt>
                <c:pt idx="1623">
                  <c:v>168.66732287653917</c:v>
                </c:pt>
                <c:pt idx="1624">
                  <c:v>168.67010412866341</c:v>
                </c:pt>
                <c:pt idx="1625">
                  <c:v>168.67290642656613</c:v>
                </c:pt>
                <c:pt idx="1626">
                  <c:v>168.67569861721668</c:v>
                </c:pt>
                <c:pt idx="1627">
                  <c:v>168.67998504106737</c:v>
                </c:pt>
                <c:pt idx="1628">
                  <c:v>168.68691087777628</c:v>
                </c:pt>
                <c:pt idx="1629">
                  <c:v>179.0841267302535</c:v>
                </c:pt>
                <c:pt idx="1630">
                  <c:v>179.08774395981447</c:v>
                </c:pt>
                <c:pt idx="1631">
                  <c:v>179.09414478230266</c:v>
                </c:pt>
                <c:pt idx="1632">
                  <c:v>179.10112247553198</c:v>
                </c:pt>
                <c:pt idx="1633">
                  <c:v>179.10393880225462</c:v>
                </c:pt>
                <c:pt idx="1634">
                  <c:v>179.10765778443235</c:v>
                </c:pt>
                <c:pt idx="1635">
                  <c:v>179.11413694771244</c:v>
                </c:pt>
                <c:pt idx="1636">
                  <c:v>179.12107172366987</c:v>
                </c:pt>
                <c:pt idx="1637">
                  <c:v>179.12382758042389</c:v>
                </c:pt>
                <c:pt idx="1638">
                  <c:v>179.12656288303913</c:v>
                </c:pt>
                <c:pt idx="1639">
                  <c:v>179.12928804348243</c:v>
                </c:pt>
                <c:pt idx="1640">
                  <c:v>179.13345917203921</c:v>
                </c:pt>
                <c:pt idx="1641">
                  <c:v>179.14020844573292</c:v>
                </c:pt>
                <c:pt idx="1642">
                  <c:v>179.14293493104586</c:v>
                </c:pt>
                <c:pt idx="1643">
                  <c:v>179.14567208661904</c:v>
                </c:pt>
                <c:pt idx="1644">
                  <c:v>179.14840951332661</c:v>
                </c:pt>
                <c:pt idx="1645">
                  <c:v>179.15258383826301</c:v>
                </c:pt>
                <c:pt idx="1646">
                  <c:v>179.15933732902056</c:v>
                </c:pt>
                <c:pt idx="1647">
                  <c:v>179.16206565987002</c:v>
                </c:pt>
                <c:pt idx="1648">
                  <c:v>179.16480467657402</c:v>
                </c:pt>
                <c:pt idx="1649">
                  <c:v>179.1675335362774</c:v>
                </c:pt>
                <c:pt idx="1650">
                  <c:v>179.17167519050017</c:v>
                </c:pt>
                <c:pt idx="1651">
                  <c:v>179.17845665850058</c:v>
                </c:pt>
                <c:pt idx="1652">
                  <c:v>179.18118683722352</c:v>
                </c:pt>
                <c:pt idx="1653">
                  <c:v>179.18392771226743</c:v>
                </c:pt>
                <c:pt idx="1654">
                  <c:v>179.18664799502088</c:v>
                </c:pt>
                <c:pt idx="1655">
                  <c:v>179.19163514659147</c:v>
                </c:pt>
                <c:pt idx="1656">
                  <c:v>179.20044288289913</c:v>
                </c:pt>
                <c:pt idx="1657">
                  <c:v>179.20322735598023</c:v>
                </c:pt>
                <c:pt idx="1658">
                  <c:v>179.20598079791512</c:v>
                </c:pt>
                <c:pt idx="1659">
                  <c:v>179.21020064256089</c:v>
                </c:pt>
                <c:pt idx="1660">
                  <c:v>179.21703819397553</c:v>
                </c:pt>
                <c:pt idx="1661">
                  <c:v>179.21980342085078</c:v>
                </c:pt>
                <c:pt idx="1662">
                  <c:v>179.22258979622629</c:v>
                </c:pt>
                <c:pt idx="1663">
                  <c:v>179.22537644286075</c:v>
                </c:pt>
                <c:pt idx="1664">
                  <c:v>179.22965342852649</c:v>
                </c:pt>
                <c:pt idx="1665">
                  <c:v>179.23656671914222</c:v>
                </c:pt>
                <c:pt idx="1666">
                  <c:v>179.23934429067447</c:v>
                </c:pt>
                <c:pt idx="1667">
                  <c:v>179.24213258437328</c:v>
                </c:pt>
                <c:pt idx="1668">
                  <c:v>179.24491070278376</c:v>
                </c:pt>
                <c:pt idx="1669">
                  <c:v>179.24915504579644</c:v>
                </c:pt>
                <c:pt idx="1670">
                  <c:v>179.25597743764448</c:v>
                </c:pt>
                <c:pt idx="1671">
                  <c:v>179.25873717923827</c:v>
                </c:pt>
                <c:pt idx="1672">
                  <c:v>179.26145452568173</c:v>
                </c:pt>
                <c:pt idx="1673">
                  <c:v>179.26418119058943</c:v>
                </c:pt>
                <c:pt idx="1674">
                  <c:v>179.26862193273928</c:v>
                </c:pt>
                <c:pt idx="1675">
                  <c:v>179.2759899506529</c:v>
                </c:pt>
                <c:pt idx="1676">
                  <c:v>179.27898406941065</c:v>
                </c:pt>
                <c:pt idx="1677">
                  <c:v>179.28193464530665</c:v>
                </c:pt>
                <c:pt idx="1678">
                  <c:v>179.28491303418849</c:v>
                </c:pt>
                <c:pt idx="1679">
                  <c:v>179.28937807247561</c:v>
                </c:pt>
                <c:pt idx="1680">
                  <c:v>179.29684725702376</c:v>
                </c:pt>
                <c:pt idx="1681">
                  <c:v>179.29984930693143</c:v>
                </c:pt>
                <c:pt idx="1682">
                  <c:v>179.30286276368187</c:v>
                </c:pt>
                <c:pt idx="1683">
                  <c:v>179.30585429366133</c:v>
                </c:pt>
                <c:pt idx="1684">
                  <c:v>179.31112833442094</c:v>
                </c:pt>
                <c:pt idx="1685">
                  <c:v>179.99082745767134</c:v>
                </c:pt>
                <c:pt idx="1686">
                  <c:v>179.99232556774336</c:v>
                </c:pt>
                <c:pt idx="1687">
                  <c:v>179.99381176972506</c:v>
                </c:pt>
                <c:pt idx="1688">
                  <c:v>179.99482603207221</c:v>
                </c:pt>
                <c:pt idx="1689">
                  <c:v>179.99970235411612</c:v>
                </c:pt>
                <c:pt idx="1690">
                  <c:v>180.00118329900957</c:v>
                </c:pt>
                <c:pt idx="1691">
                  <c:v>180.00265836507486</c:v>
                </c:pt>
                <c:pt idx="1692">
                  <c:v>180.00413358686146</c:v>
                </c:pt>
                <c:pt idx="1693">
                  <c:v>180.00515612706542</c:v>
                </c:pt>
                <c:pt idx="1694">
                  <c:v>180.01002248199939</c:v>
                </c:pt>
                <c:pt idx="1695">
                  <c:v>180.01151976619761</c:v>
                </c:pt>
                <c:pt idx="1696">
                  <c:v>180.01234864757612</c:v>
                </c:pt>
                <c:pt idx="1697">
                  <c:v>180.02168424795312</c:v>
                </c:pt>
                <c:pt idx="1698">
                  <c:v>180.02334848540377</c:v>
                </c:pt>
                <c:pt idx="1699">
                  <c:v>180.0250062811466</c:v>
                </c:pt>
                <c:pt idx="1700">
                  <c:v>180.02666423988535</c:v>
                </c:pt>
                <c:pt idx="1701">
                  <c:v>180.02786709435844</c:v>
                </c:pt>
                <c:pt idx="1702">
                  <c:v>180.03328971554544</c:v>
                </c:pt>
                <c:pt idx="1703">
                  <c:v>180.03494191263428</c:v>
                </c:pt>
                <c:pt idx="1704">
                  <c:v>180.03659428172494</c:v>
                </c:pt>
                <c:pt idx="1705">
                  <c:v>180.038246817698</c:v>
                </c:pt>
                <c:pt idx="1706">
                  <c:v>180.03945104499928</c:v>
                </c:pt>
                <c:pt idx="1707">
                  <c:v>180.04483923128646</c:v>
                </c:pt>
                <c:pt idx="1708">
                  <c:v>180.04648530737001</c:v>
                </c:pt>
                <c:pt idx="1709">
                  <c:v>180.04813155714112</c:v>
                </c:pt>
                <c:pt idx="1710">
                  <c:v>180.04975145199711</c:v>
                </c:pt>
                <c:pt idx="1711">
                  <c:v>180.05090932732145</c:v>
                </c:pt>
                <c:pt idx="1712">
                  <c:v>180.05620566763761</c:v>
                </c:pt>
                <c:pt idx="1713">
                  <c:v>180.05781975380808</c:v>
                </c:pt>
                <c:pt idx="1714">
                  <c:v>180.05943400234062</c:v>
                </c:pt>
                <c:pt idx="1715">
                  <c:v>180.06042976109015</c:v>
                </c:pt>
                <c:pt idx="1716">
                  <c:v>180.06762146409952</c:v>
                </c:pt>
                <c:pt idx="1717">
                  <c:v>180.06927654287256</c:v>
                </c:pt>
                <c:pt idx="1718">
                  <c:v>180.07088908501035</c:v>
                </c:pt>
                <c:pt idx="1719">
                  <c:v>180.09828394004572</c:v>
                </c:pt>
                <c:pt idx="1720">
                  <c:v>180.09974695192889</c:v>
                </c:pt>
                <c:pt idx="1721">
                  <c:v>180.10513754332905</c:v>
                </c:pt>
                <c:pt idx="1722">
                  <c:v>180.10684670483889</c:v>
                </c:pt>
                <c:pt idx="1723">
                  <c:v>180.85121445786811</c:v>
                </c:pt>
                <c:pt idx="1724">
                  <c:v>180.85269876023708</c:v>
                </c:pt>
                <c:pt idx="1725">
                  <c:v>180.85422008838634</c:v>
                </c:pt>
                <c:pt idx="1726">
                  <c:v>180.85865875183805</c:v>
                </c:pt>
                <c:pt idx="1727">
                  <c:v>180.86014498391688</c:v>
                </c:pt>
                <c:pt idx="1728">
                  <c:v>180.86163137901281</c:v>
                </c:pt>
                <c:pt idx="1729">
                  <c:v>180.86311052927039</c:v>
                </c:pt>
                <c:pt idx="1730">
                  <c:v>180.86460631127551</c:v>
                </c:pt>
                <c:pt idx="1731">
                  <c:v>180.86899983355045</c:v>
                </c:pt>
                <c:pt idx="1732">
                  <c:v>180.87046838804815</c:v>
                </c:pt>
                <c:pt idx="1733">
                  <c:v>180.87193709350342</c:v>
                </c:pt>
                <c:pt idx="1734">
                  <c:v>180.87342361073038</c:v>
                </c:pt>
                <c:pt idx="1735">
                  <c:v>180.87501154238132</c:v>
                </c:pt>
                <c:pt idx="1736">
                  <c:v>180.87945588351948</c:v>
                </c:pt>
                <c:pt idx="1737">
                  <c:v>180.88097567378486</c:v>
                </c:pt>
                <c:pt idx="1738">
                  <c:v>180.88249562105332</c:v>
                </c:pt>
                <c:pt idx="1739">
                  <c:v>180.88402713242479</c:v>
                </c:pt>
                <c:pt idx="1740">
                  <c:v>180.88557480653446</c:v>
                </c:pt>
                <c:pt idx="1741">
                  <c:v>180.89014323590814</c:v>
                </c:pt>
                <c:pt idx="1742">
                  <c:v>180.89168274069783</c:v>
                </c:pt>
                <c:pt idx="1743">
                  <c:v>180.89321616774362</c:v>
                </c:pt>
                <c:pt idx="1744">
                  <c:v>180.8947173939689</c:v>
                </c:pt>
                <c:pt idx="1745">
                  <c:v>180.89628971321449</c:v>
                </c:pt>
                <c:pt idx="1746">
                  <c:v>180.90086112113553</c:v>
                </c:pt>
                <c:pt idx="1747">
                  <c:v>180.90247124752739</c:v>
                </c:pt>
                <c:pt idx="1748">
                  <c:v>180.9040314026748</c:v>
                </c:pt>
                <c:pt idx="1749">
                  <c:v>180.90559172552071</c:v>
                </c:pt>
                <c:pt idx="1750">
                  <c:v>180.90650601909047</c:v>
                </c:pt>
                <c:pt idx="1751">
                  <c:v>180.91099011777237</c:v>
                </c:pt>
                <c:pt idx="1752">
                  <c:v>180.91247075154442</c:v>
                </c:pt>
                <c:pt idx="1753">
                  <c:v>180.91395769026227</c:v>
                </c:pt>
                <c:pt idx="1754">
                  <c:v>180.91545092786217</c:v>
                </c:pt>
                <c:pt idx="1755">
                  <c:v>180.91859006011936</c:v>
                </c:pt>
                <c:pt idx="1756">
                  <c:v>180.92325111925325</c:v>
                </c:pt>
                <c:pt idx="1757">
                  <c:v>180.92491737067331</c:v>
                </c:pt>
                <c:pt idx="1758">
                  <c:v>180.92644862116919</c:v>
                </c:pt>
                <c:pt idx="1759">
                  <c:v>180.92796773768754</c:v>
                </c:pt>
                <c:pt idx="1760">
                  <c:v>180.92955196503536</c:v>
                </c:pt>
                <c:pt idx="1761">
                  <c:v>180.93426394569497</c:v>
                </c:pt>
                <c:pt idx="1762">
                  <c:v>180.93582692792168</c:v>
                </c:pt>
                <c:pt idx="1763">
                  <c:v>180.93739008933997</c:v>
                </c:pt>
                <c:pt idx="1764">
                  <c:v>180.93890421371418</c:v>
                </c:pt>
                <c:pt idx="1765">
                  <c:v>180.94042089707619</c:v>
                </c:pt>
                <c:pt idx="1766">
                  <c:v>180.94492859763093</c:v>
                </c:pt>
                <c:pt idx="1767">
                  <c:v>180.94645582755655</c:v>
                </c:pt>
                <c:pt idx="1768">
                  <c:v>180.94796476980824</c:v>
                </c:pt>
                <c:pt idx="1769">
                  <c:v>180.94947386900807</c:v>
                </c:pt>
                <c:pt idx="1770">
                  <c:v>180.95103539961195</c:v>
                </c:pt>
                <c:pt idx="1771">
                  <c:v>180.9555938950158</c:v>
                </c:pt>
                <c:pt idx="1772">
                  <c:v>180.95712843052391</c:v>
                </c:pt>
                <c:pt idx="1773">
                  <c:v>180.95866927983536</c:v>
                </c:pt>
                <c:pt idx="1774">
                  <c:v>180.96016719367481</c:v>
                </c:pt>
                <c:pt idx="1775">
                  <c:v>180.96168703772054</c:v>
                </c:pt>
                <c:pt idx="1776">
                  <c:v>180.96620057734003</c:v>
                </c:pt>
                <c:pt idx="1777">
                  <c:v>180.96772392807651</c:v>
                </c:pt>
                <c:pt idx="1778">
                  <c:v>180.96924743743372</c:v>
                </c:pt>
                <c:pt idx="1779">
                  <c:v>180.97078959396939</c:v>
                </c:pt>
                <c:pt idx="1780">
                  <c:v>180.97242366516988</c:v>
                </c:pt>
                <c:pt idx="1781">
                  <c:v>180.97695612394503</c:v>
                </c:pt>
                <c:pt idx="1782">
                  <c:v>180.97846829510647</c:v>
                </c:pt>
                <c:pt idx="1783">
                  <c:v>180.97998062116218</c:v>
                </c:pt>
                <c:pt idx="1784">
                  <c:v>180.98150543722829</c:v>
                </c:pt>
                <c:pt idx="1785">
                  <c:v>180.98308047350295</c:v>
                </c:pt>
                <c:pt idx="1786">
                  <c:v>180.98771181249512</c:v>
                </c:pt>
                <c:pt idx="1787">
                  <c:v>180.98929295672951</c:v>
                </c:pt>
                <c:pt idx="1788">
                  <c:v>180.99091744575153</c:v>
                </c:pt>
                <c:pt idx="1789">
                  <c:v>179.98148299144395</c:v>
                </c:pt>
                <c:pt idx="1790">
                  <c:v>179.9830632028189</c:v>
                </c:pt>
                <c:pt idx="1791">
                  <c:v>179.98584665830299</c:v>
                </c:pt>
                <c:pt idx="1792">
                  <c:v>179.98843178958509</c:v>
                </c:pt>
                <c:pt idx="1793">
                  <c:v>179.99100728805902</c:v>
                </c:pt>
                <c:pt idx="1794">
                  <c:v>179.99358303070792</c:v>
                </c:pt>
                <c:pt idx="1795">
                  <c:v>179.99958494370713</c:v>
                </c:pt>
                <c:pt idx="1796">
                  <c:v>180.00390337813016</c:v>
                </c:pt>
                <c:pt idx="1797">
                  <c:v>180.00649027175083</c:v>
                </c:pt>
                <c:pt idx="1798">
                  <c:v>180.0090873203082</c:v>
                </c:pt>
                <c:pt idx="1799">
                  <c:v>180.01169451616664</c:v>
                </c:pt>
                <c:pt idx="1800">
                  <c:v>180.01782875982636</c:v>
                </c:pt>
                <c:pt idx="1801">
                  <c:v>180.02231129913676</c:v>
                </c:pt>
                <c:pt idx="1802">
                  <c:v>180.02495216825946</c:v>
                </c:pt>
                <c:pt idx="1803">
                  <c:v>180.02765240571836</c:v>
                </c:pt>
                <c:pt idx="1804">
                  <c:v>180.03038246706663</c:v>
                </c:pt>
                <c:pt idx="1805">
                  <c:v>180.03650069432788</c:v>
                </c:pt>
                <c:pt idx="1806">
                  <c:v>180.04078535249732</c:v>
                </c:pt>
                <c:pt idx="1807">
                  <c:v>180.04336892776291</c:v>
                </c:pt>
                <c:pt idx="1808">
                  <c:v>180.04595275928236</c:v>
                </c:pt>
                <c:pt idx="1809">
                  <c:v>180.04854670024406</c:v>
                </c:pt>
                <c:pt idx="1810">
                  <c:v>180.05464531958225</c:v>
                </c:pt>
                <c:pt idx="1811">
                  <c:v>180.05897914189626</c:v>
                </c:pt>
                <c:pt idx="1812">
                  <c:v>180.06339992747866</c:v>
                </c:pt>
                <c:pt idx="1813">
                  <c:v>180.06684992444002</c:v>
                </c:pt>
                <c:pt idx="1814">
                  <c:v>180.07290495216725</c:v>
                </c:pt>
                <c:pt idx="1815">
                  <c:v>180.07719519621745</c:v>
                </c:pt>
                <c:pt idx="1816">
                  <c:v>180.07977246713759</c:v>
                </c:pt>
                <c:pt idx="1817">
                  <c:v>180.08235985998218</c:v>
                </c:pt>
                <c:pt idx="1818">
                  <c:v>180.08494750541303</c:v>
                </c:pt>
                <c:pt idx="1819">
                  <c:v>180.09100684033163</c:v>
                </c:pt>
                <c:pt idx="1820">
                  <c:v>180.09529986220255</c:v>
                </c:pt>
                <c:pt idx="1821">
                  <c:v>180.09788877281991</c:v>
                </c:pt>
                <c:pt idx="1822">
                  <c:v>180.10051743863426</c:v>
                </c:pt>
                <c:pt idx="1823">
                  <c:v>180.10312660715954</c:v>
                </c:pt>
                <c:pt idx="1824">
                  <c:v>180.10928633642936</c:v>
                </c:pt>
                <c:pt idx="1825">
                  <c:v>180.11358215862018</c:v>
                </c:pt>
                <c:pt idx="1826">
                  <c:v>180.11617285503348</c:v>
                </c:pt>
                <c:pt idx="1827">
                  <c:v>180.1187638113413</c:v>
                </c:pt>
                <c:pt idx="1828">
                  <c:v>180.1213352556137</c:v>
                </c:pt>
                <c:pt idx="1829">
                  <c:v>180.12730713122849</c:v>
                </c:pt>
                <c:pt idx="1830">
                  <c:v>180.1315282421819</c:v>
                </c:pt>
                <c:pt idx="1831">
                  <c:v>180.134081158653</c:v>
                </c:pt>
                <c:pt idx="1832">
                  <c:v>180.13663428637545</c:v>
                </c:pt>
                <c:pt idx="1833">
                  <c:v>180.13916812240646</c:v>
                </c:pt>
                <c:pt idx="1834">
                  <c:v>180.14527242936481</c:v>
                </c:pt>
                <c:pt idx="1835">
                  <c:v>180.14999787653099</c:v>
                </c:pt>
                <c:pt idx="1836">
                  <c:v>180.15270615866586</c:v>
                </c:pt>
                <c:pt idx="1837">
                  <c:v>180.1554457632329</c:v>
                </c:pt>
                <c:pt idx="1838">
                  <c:v>180.15815457160193</c:v>
                </c:pt>
                <c:pt idx="1839">
                  <c:v>180.16426317965988</c:v>
                </c:pt>
                <c:pt idx="1840">
                  <c:v>180.16897456645827</c:v>
                </c:pt>
                <c:pt idx="1841">
                  <c:v>180.17170539345636</c:v>
                </c:pt>
                <c:pt idx="1842">
                  <c:v>180.1744779212915</c:v>
                </c:pt>
                <c:pt idx="1843">
                  <c:v>180.17727143694603</c:v>
                </c:pt>
                <c:pt idx="1844">
                  <c:v>180.18565018136601</c:v>
                </c:pt>
                <c:pt idx="1845">
                  <c:v>180.19046699709679</c:v>
                </c:pt>
                <c:pt idx="1846">
                  <c:v>180.19289712061385</c:v>
                </c:pt>
                <c:pt idx="1847">
                  <c:v>180.1955858114566</c:v>
                </c:pt>
                <c:pt idx="1848">
                  <c:v>180.20292978421577</c:v>
                </c:pt>
                <c:pt idx="1849">
                  <c:v>180.20785173988568</c:v>
                </c:pt>
                <c:pt idx="1850">
                  <c:v>180.21074024630579</c:v>
                </c:pt>
                <c:pt idx="1851">
                  <c:v>181.85445315020254</c:v>
                </c:pt>
                <c:pt idx="1852">
                  <c:v>181.85773366858541</c:v>
                </c:pt>
                <c:pt idx="1853">
                  <c:v>181.86754526218058</c:v>
                </c:pt>
                <c:pt idx="1854">
                  <c:v>181.87359027291348</c:v>
                </c:pt>
                <c:pt idx="1855">
                  <c:v>181.87675537879534</c:v>
                </c:pt>
                <c:pt idx="1856">
                  <c:v>181.87993251591985</c:v>
                </c:pt>
                <c:pt idx="1857">
                  <c:v>181.88747947766893</c:v>
                </c:pt>
                <c:pt idx="1858">
                  <c:v>181.89254934098582</c:v>
                </c:pt>
                <c:pt idx="1859">
                  <c:v>181.89569278872213</c:v>
                </c:pt>
                <c:pt idx="1860">
                  <c:v>181.89883702042212</c:v>
                </c:pt>
                <c:pt idx="1861">
                  <c:v>181.90197918126216</c:v>
                </c:pt>
                <c:pt idx="1862">
                  <c:v>181.90947229197712</c:v>
                </c:pt>
                <c:pt idx="1863">
                  <c:v>181.91470125147188</c:v>
                </c:pt>
                <c:pt idx="1864">
                  <c:v>181.91790360776793</c:v>
                </c:pt>
                <c:pt idx="1865">
                  <c:v>181.92116496548664</c:v>
                </c:pt>
                <c:pt idx="1866">
                  <c:v>181.92439142538061</c:v>
                </c:pt>
                <c:pt idx="1867">
                  <c:v>181.932179043969</c:v>
                </c:pt>
                <c:pt idx="1868">
                  <c:v>181.93755982758049</c:v>
                </c:pt>
                <c:pt idx="1869">
                  <c:v>181.94115562807744</c:v>
                </c:pt>
                <c:pt idx="1870">
                  <c:v>181.94449058006225</c:v>
                </c:pt>
                <c:pt idx="1871">
                  <c:v>181.94774273154124</c:v>
                </c:pt>
                <c:pt idx="1872">
                  <c:v>181.95529927553704</c:v>
                </c:pt>
                <c:pt idx="1873">
                  <c:v>181.96037345487653</c:v>
                </c:pt>
                <c:pt idx="1874">
                  <c:v>181.96359150709503</c:v>
                </c:pt>
                <c:pt idx="1875">
                  <c:v>181.96714254260286</c:v>
                </c:pt>
                <c:pt idx="1876">
                  <c:v>181.97098503208522</c:v>
                </c:pt>
                <c:pt idx="1877">
                  <c:v>181.97942189647557</c:v>
                </c:pt>
                <c:pt idx="1878">
                  <c:v>181.98459340645326</c:v>
                </c:pt>
                <c:pt idx="1879">
                  <c:v>181.98417156836331</c:v>
                </c:pt>
                <c:pt idx="1880">
                  <c:v>181.99147555526278</c:v>
                </c:pt>
                <c:pt idx="1881">
                  <c:v>182.00281465470653</c:v>
                </c:pt>
                <c:pt idx="1882">
                  <c:v>182.00850693942988</c:v>
                </c:pt>
                <c:pt idx="1883">
                  <c:v>182.0117565918342</c:v>
                </c:pt>
                <c:pt idx="1884">
                  <c:v>182.01501782270634</c:v>
                </c:pt>
                <c:pt idx="1885">
                  <c:v>182.0258739302835</c:v>
                </c:pt>
                <c:pt idx="1886">
                  <c:v>182.03153339117713</c:v>
                </c:pt>
                <c:pt idx="1887">
                  <c:v>182.0348865980734</c:v>
                </c:pt>
                <c:pt idx="1888">
                  <c:v>182.03820642226799</c:v>
                </c:pt>
                <c:pt idx="1889">
                  <c:v>182.04149285731154</c:v>
                </c:pt>
                <c:pt idx="1890">
                  <c:v>182.04969465231949</c:v>
                </c:pt>
                <c:pt idx="1891">
                  <c:v>182.05445798317211</c:v>
                </c:pt>
                <c:pt idx="1892">
                  <c:v>182.05767860464542</c:v>
                </c:pt>
                <c:pt idx="1893">
                  <c:v>182.06089955396331</c:v>
                </c:pt>
                <c:pt idx="1894">
                  <c:v>182.06410957763742</c:v>
                </c:pt>
                <c:pt idx="1895">
                  <c:v>182.07220138798124</c:v>
                </c:pt>
                <c:pt idx="1896">
                  <c:v>182.07696798509755</c:v>
                </c:pt>
                <c:pt idx="1897">
                  <c:v>182.08021340961758</c:v>
                </c:pt>
                <c:pt idx="1898">
                  <c:v>182.08353797886267</c:v>
                </c:pt>
                <c:pt idx="1899">
                  <c:v>182.08681785514844</c:v>
                </c:pt>
                <c:pt idx="1900">
                  <c:v>182.09497362541342</c:v>
                </c:pt>
                <c:pt idx="1901">
                  <c:v>182.09975954735032</c:v>
                </c:pt>
                <c:pt idx="1902">
                  <c:v>182.10302983961307</c:v>
                </c:pt>
                <c:pt idx="1903">
                  <c:v>182.10632299674526</c:v>
                </c:pt>
                <c:pt idx="1904">
                  <c:v>182.1095714299226</c:v>
                </c:pt>
                <c:pt idx="1905">
                  <c:v>182.12057443343929</c:v>
                </c:pt>
                <c:pt idx="1906">
                  <c:v>182.12621311819095</c:v>
                </c:pt>
                <c:pt idx="1907">
                  <c:v>182.12948612915068</c:v>
                </c:pt>
                <c:pt idx="1908">
                  <c:v>182.13274819825153</c:v>
                </c:pt>
                <c:pt idx="1909">
                  <c:v>182.14094509353708</c:v>
                </c:pt>
                <c:pt idx="1910">
                  <c:v>182.14720615586444</c:v>
                </c:pt>
                <c:pt idx="1911">
                  <c:v>182.15027549653985</c:v>
                </c:pt>
                <c:pt idx="1912">
                  <c:v>182.15382497673698</c:v>
                </c:pt>
                <c:pt idx="1913">
                  <c:v>182.1573992355743</c:v>
                </c:pt>
                <c:pt idx="1914">
                  <c:v>182.1665980551071</c:v>
                </c:pt>
                <c:pt idx="1915">
                  <c:v>182.17169882319513</c:v>
                </c:pt>
                <c:pt idx="1916">
                  <c:v>182.17526025929391</c:v>
                </c:pt>
                <c:pt idx="1917">
                  <c:v>182.17883430809056</c:v>
                </c:pt>
                <c:pt idx="1918">
                  <c:v>182.18308268305339</c:v>
                </c:pt>
                <c:pt idx="1919">
                  <c:v>182.19404633335088</c:v>
                </c:pt>
                <c:pt idx="1920">
                  <c:v>182.20011352038603</c:v>
                </c:pt>
                <c:pt idx="1921">
                  <c:v>182.20433985180318</c:v>
                </c:pt>
                <c:pt idx="1922">
                  <c:v>182.20854278589619</c:v>
                </c:pt>
                <c:pt idx="1923">
                  <c:v>182.21274330795734</c:v>
                </c:pt>
                <c:pt idx="1924">
                  <c:v>182.22374684209262</c:v>
                </c:pt>
                <c:pt idx="1925">
                  <c:v>182.22996330629229</c:v>
                </c:pt>
                <c:pt idx="1926">
                  <c:v>182.23423987759813</c:v>
                </c:pt>
                <c:pt idx="1927">
                  <c:v>182.23855373896859</c:v>
                </c:pt>
                <c:pt idx="1928">
                  <c:v>182.24279451543342</c:v>
                </c:pt>
                <c:pt idx="1929">
                  <c:v>182.25371081367626</c:v>
                </c:pt>
                <c:pt idx="1930">
                  <c:v>182.25976030278687</c:v>
                </c:pt>
                <c:pt idx="1931">
                  <c:v>182.26401222236939</c:v>
                </c:pt>
                <c:pt idx="1932">
                  <c:v>182.26826462810857</c:v>
                </c:pt>
                <c:pt idx="1933">
                  <c:v>182.27252997129582</c:v>
                </c:pt>
                <c:pt idx="1934">
                  <c:v>182.28350794779186</c:v>
                </c:pt>
                <c:pt idx="1935">
                  <c:v>182.28956217555202</c:v>
                </c:pt>
                <c:pt idx="1936">
                  <c:v>182.29381751892396</c:v>
                </c:pt>
                <c:pt idx="1937">
                  <c:v>182.29809825771338</c:v>
                </c:pt>
                <c:pt idx="1938">
                  <c:v>182.3023013965435</c:v>
                </c:pt>
                <c:pt idx="1939">
                  <c:v>185.42218559343777</c:v>
                </c:pt>
                <c:pt idx="1940">
                  <c:v>185.42842074582009</c:v>
                </c:pt>
                <c:pt idx="1941">
                  <c:v>185.43939563077291</c:v>
                </c:pt>
                <c:pt idx="1942">
                  <c:v>185.44653522629901</c:v>
                </c:pt>
                <c:pt idx="1943">
                  <c:v>185.44952374967485</c:v>
                </c:pt>
                <c:pt idx="1944">
                  <c:v>185.45252099166154</c:v>
                </c:pt>
                <c:pt idx="1945">
                  <c:v>185.45556054998289</c:v>
                </c:pt>
                <c:pt idx="1946">
                  <c:v>185.46247080202895</c:v>
                </c:pt>
                <c:pt idx="1947">
                  <c:v>185.46751957730524</c:v>
                </c:pt>
                <c:pt idx="1948">
                  <c:v>185.47047679831692</c:v>
                </c:pt>
                <c:pt idx="1949">
                  <c:v>185.47336713157267</c:v>
                </c:pt>
                <c:pt idx="1950">
                  <c:v>185.47626064591293</c:v>
                </c:pt>
                <c:pt idx="1951">
                  <c:v>185.48299878616598</c:v>
                </c:pt>
                <c:pt idx="1952">
                  <c:v>185.48805129531237</c:v>
                </c:pt>
                <c:pt idx="1953">
                  <c:v>185.49105278397059</c:v>
                </c:pt>
                <c:pt idx="1954">
                  <c:v>185.49403778341699</c:v>
                </c:pt>
                <c:pt idx="1955">
                  <c:v>185.49701470155375</c:v>
                </c:pt>
                <c:pt idx="1956">
                  <c:v>185.50387643501671</c:v>
                </c:pt>
                <c:pt idx="1957">
                  <c:v>185.50890491856075</c:v>
                </c:pt>
                <c:pt idx="1958">
                  <c:v>185.51188346181365</c:v>
                </c:pt>
                <c:pt idx="1959">
                  <c:v>185.51487915442758</c:v>
                </c:pt>
                <c:pt idx="1960">
                  <c:v>185.51468615787513</c:v>
                </c:pt>
                <c:pt idx="1961">
                  <c:v>185.5246749063482</c:v>
                </c:pt>
                <c:pt idx="1962">
                  <c:v>185.52973497882533</c:v>
                </c:pt>
                <c:pt idx="1963">
                  <c:v>185.53278314708012</c:v>
                </c:pt>
                <c:pt idx="1964">
                  <c:v>185.53589900401789</c:v>
                </c:pt>
                <c:pt idx="1965">
                  <c:v>185.53898995811863</c:v>
                </c:pt>
                <c:pt idx="1966">
                  <c:v>185.54635638668663</c:v>
                </c:pt>
                <c:pt idx="1967">
                  <c:v>185.55155966460151</c:v>
                </c:pt>
                <c:pt idx="1968">
                  <c:v>185.55467765939215</c:v>
                </c:pt>
                <c:pt idx="1969">
                  <c:v>185.55776229937848</c:v>
                </c:pt>
                <c:pt idx="1970">
                  <c:v>185.56079673241368</c:v>
                </c:pt>
                <c:pt idx="1971">
                  <c:v>185.56773406453527</c:v>
                </c:pt>
                <c:pt idx="1972">
                  <c:v>185.57274617643273</c:v>
                </c:pt>
                <c:pt idx="1973">
                  <c:v>185.57579069914684</c:v>
                </c:pt>
                <c:pt idx="1974">
                  <c:v>185.57885242542702</c:v>
                </c:pt>
                <c:pt idx="1975">
                  <c:v>185.58192292176787</c:v>
                </c:pt>
                <c:pt idx="1976">
                  <c:v>185.58906358523976</c:v>
                </c:pt>
                <c:pt idx="1977">
                  <c:v>185.59426085445236</c:v>
                </c:pt>
                <c:pt idx="1978">
                  <c:v>185.59734151650218</c:v>
                </c:pt>
                <c:pt idx="1979">
                  <c:v>185.60038032783856</c:v>
                </c:pt>
                <c:pt idx="1980">
                  <c:v>185.60334549087713</c:v>
                </c:pt>
                <c:pt idx="1981">
                  <c:v>185.61007766499486</c:v>
                </c:pt>
                <c:pt idx="1982">
                  <c:v>185.61505464244618</c:v>
                </c:pt>
                <c:pt idx="1983">
                  <c:v>185.61791446234156</c:v>
                </c:pt>
                <c:pt idx="1984">
                  <c:v>185.62076766533582</c:v>
                </c:pt>
                <c:pt idx="1985">
                  <c:v>185.62365374495997</c:v>
                </c:pt>
                <c:pt idx="1986">
                  <c:v>185.63058883435249</c:v>
                </c:pt>
                <c:pt idx="1987">
                  <c:v>185.6363311915587</c:v>
                </c:pt>
                <c:pt idx="1988">
                  <c:v>185.63963060632767</c:v>
                </c:pt>
                <c:pt idx="1989">
                  <c:v>185.64280845361878</c:v>
                </c:pt>
                <c:pt idx="1990">
                  <c:v>185.18914918730306</c:v>
                </c:pt>
                <c:pt idx="1991">
                  <c:v>185.19304107972218</c:v>
                </c:pt>
                <c:pt idx="1992">
                  <c:v>185.19737485472817</c:v>
                </c:pt>
                <c:pt idx="1993">
                  <c:v>185.19876366598186</c:v>
                </c:pt>
                <c:pt idx="1994">
                  <c:v>185.20103513748637</c:v>
                </c:pt>
                <c:pt idx="1995">
                  <c:v>185.20329895491867</c:v>
                </c:pt>
                <c:pt idx="1996">
                  <c:v>185.20794375694047</c:v>
                </c:pt>
                <c:pt idx="1997">
                  <c:v>185.2125945891184</c:v>
                </c:pt>
                <c:pt idx="1998">
                  <c:v>185.21636423132978</c:v>
                </c:pt>
                <c:pt idx="1999">
                  <c:v>185.21870437118258</c:v>
                </c:pt>
                <c:pt idx="2000">
                  <c:v>185.22097997465571</c:v>
                </c:pt>
                <c:pt idx="2001">
                  <c:v>185.22543470391187</c:v>
                </c:pt>
                <c:pt idx="2002">
                  <c:v>185.22998251201881</c:v>
                </c:pt>
                <c:pt idx="2003">
                  <c:v>185.23225066648169</c:v>
                </c:pt>
                <c:pt idx="2004">
                  <c:v>185.23452846765412</c:v>
                </c:pt>
                <c:pt idx="2005">
                  <c:v>185.2368066366133</c:v>
                </c:pt>
                <c:pt idx="2006">
                  <c:v>185.24146346064578</c:v>
                </c:pt>
                <c:pt idx="2007">
                  <c:v>185.2460922161618</c:v>
                </c:pt>
                <c:pt idx="2008">
                  <c:v>185.24839081504601</c:v>
                </c:pt>
                <c:pt idx="2009">
                  <c:v>185.25068978610108</c:v>
                </c:pt>
                <c:pt idx="2010">
                  <c:v>185.25312845301488</c:v>
                </c:pt>
                <c:pt idx="2011">
                  <c:v>185.25875114002173</c:v>
                </c:pt>
                <c:pt idx="2012">
                  <c:v>185.26404439329218</c:v>
                </c:pt>
                <c:pt idx="2013">
                  <c:v>185.26676399334531</c:v>
                </c:pt>
                <c:pt idx="2014">
                  <c:v>185.26948406273354</c:v>
                </c:pt>
                <c:pt idx="2015">
                  <c:v>185.27220459088124</c:v>
                </c:pt>
                <c:pt idx="2016">
                  <c:v>185.27781316627861</c:v>
                </c:pt>
                <c:pt idx="2017">
                  <c:v>185.28312718256495</c:v>
                </c:pt>
                <c:pt idx="2018">
                  <c:v>185.28585935069887</c:v>
                </c:pt>
                <c:pt idx="2019">
                  <c:v>185.2885919871708</c:v>
                </c:pt>
                <c:pt idx="2020">
                  <c:v>185.29132509377922</c:v>
                </c:pt>
                <c:pt idx="2021">
                  <c:v>185.29694137585955</c:v>
                </c:pt>
                <c:pt idx="2022">
                  <c:v>185.30226080864566</c:v>
                </c:pt>
                <c:pt idx="2023">
                  <c:v>185.3049962627847</c:v>
                </c:pt>
                <c:pt idx="2024">
                  <c:v>185.3077321860853</c:v>
                </c:pt>
                <c:pt idx="2025">
                  <c:v>185.31046857796699</c:v>
                </c:pt>
                <c:pt idx="2026">
                  <c:v>185.31609256184939</c:v>
                </c:pt>
                <c:pt idx="2027">
                  <c:v>185.32141743048751</c:v>
                </c:pt>
                <c:pt idx="2028">
                  <c:v>185.32415616539282</c:v>
                </c:pt>
                <c:pt idx="2029">
                  <c:v>185.32690469490706</c:v>
                </c:pt>
                <c:pt idx="2030">
                  <c:v>185.32967232632433</c:v>
                </c:pt>
                <c:pt idx="2031">
                  <c:v>185.33554474634775</c:v>
                </c:pt>
                <c:pt idx="2032">
                  <c:v>185.34099828430723</c:v>
                </c:pt>
                <c:pt idx="2033">
                  <c:v>185.3437869794744</c:v>
                </c:pt>
                <c:pt idx="2034">
                  <c:v>185.34529055950642</c:v>
                </c:pt>
                <c:pt idx="2035">
                  <c:v>185.34822200636486</c:v>
                </c:pt>
                <c:pt idx="2036">
                  <c:v>185.35494008899983</c:v>
                </c:pt>
                <c:pt idx="2037">
                  <c:v>185.3605702617586</c:v>
                </c:pt>
                <c:pt idx="2038">
                  <c:v>185.3636760571971</c:v>
                </c:pt>
                <c:pt idx="2039">
                  <c:v>185.36673490106176</c:v>
                </c:pt>
                <c:pt idx="2040">
                  <c:v>193.98790884836458</c:v>
                </c:pt>
                <c:pt idx="2041">
                  <c:v>193.99093386121984</c:v>
                </c:pt>
                <c:pt idx="2042">
                  <c:v>193.99471188847716</c:v>
                </c:pt>
                <c:pt idx="2043">
                  <c:v>193.99641615779328</c:v>
                </c:pt>
                <c:pt idx="2044">
                  <c:v>193.99810573164726</c:v>
                </c:pt>
                <c:pt idx="2045">
                  <c:v>193.99977936660747</c:v>
                </c:pt>
                <c:pt idx="2046">
                  <c:v>194.00279294512018</c:v>
                </c:pt>
                <c:pt idx="2047">
                  <c:v>194.00653829459301</c:v>
                </c:pt>
                <c:pt idx="2048">
                  <c:v>194.00822261991038</c:v>
                </c:pt>
                <c:pt idx="2049">
                  <c:v>194.00992997034717</c:v>
                </c:pt>
                <c:pt idx="2050">
                  <c:v>194.0116138380443</c:v>
                </c:pt>
                <c:pt idx="2051">
                  <c:v>194.01463375533049</c:v>
                </c:pt>
                <c:pt idx="2052">
                  <c:v>194.01838349549112</c:v>
                </c:pt>
                <c:pt idx="2053">
                  <c:v>194.02008560990222</c:v>
                </c:pt>
                <c:pt idx="2054">
                  <c:v>194.0218107691087</c:v>
                </c:pt>
                <c:pt idx="2055">
                  <c:v>194.02351998918695</c:v>
                </c:pt>
                <c:pt idx="2056">
                  <c:v>194.02661757873534</c:v>
                </c:pt>
                <c:pt idx="2057">
                  <c:v>194.03042131034164</c:v>
                </c:pt>
                <c:pt idx="2058">
                  <c:v>194.03215637648148</c:v>
                </c:pt>
                <c:pt idx="2059">
                  <c:v>194.03388427463986</c:v>
                </c:pt>
                <c:pt idx="2060">
                  <c:v>194.03561413079257</c:v>
                </c:pt>
                <c:pt idx="2061">
                  <c:v>194.03868566169126</c:v>
                </c:pt>
                <c:pt idx="2062">
                  <c:v>194.0423998295939</c:v>
                </c:pt>
                <c:pt idx="2063">
                  <c:v>194.50831339673934</c:v>
                </c:pt>
                <c:pt idx="2064">
                  <c:v>194.51000011165581</c:v>
                </c:pt>
                <c:pt idx="2065">
                  <c:v>194.51391462034579</c:v>
                </c:pt>
                <c:pt idx="2066">
                  <c:v>194.5186545532755</c:v>
                </c:pt>
                <c:pt idx="2067">
                  <c:v>194.52032677888107</c:v>
                </c:pt>
                <c:pt idx="2068">
                  <c:v>194.52199187808165</c:v>
                </c:pt>
                <c:pt idx="2069">
                  <c:v>194.52363350870246</c:v>
                </c:pt>
                <c:pt idx="2070">
                  <c:v>194.52658248463641</c:v>
                </c:pt>
                <c:pt idx="2071">
                  <c:v>194.53022888316161</c:v>
                </c:pt>
                <c:pt idx="2072">
                  <c:v>194.53188120980769</c:v>
                </c:pt>
                <c:pt idx="2073">
                  <c:v>194.5335339126531</c:v>
                </c:pt>
                <c:pt idx="2074">
                  <c:v>194.53520374894353</c:v>
                </c:pt>
                <c:pt idx="2075">
                  <c:v>194.54096162727299</c:v>
                </c:pt>
                <c:pt idx="2076">
                  <c:v>194.5456629658444</c:v>
                </c:pt>
                <c:pt idx="2077">
                  <c:v>194.54820823207092</c:v>
                </c:pt>
                <c:pt idx="2078">
                  <c:v>194.55074460655305</c:v>
                </c:pt>
                <c:pt idx="2079">
                  <c:v>194.55325418266185</c:v>
                </c:pt>
                <c:pt idx="2080">
                  <c:v>194.55873509652645</c:v>
                </c:pt>
                <c:pt idx="2081">
                  <c:v>194.56341468454184</c:v>
                </c:pt>
                <c:pt idx="2082">
                  <c:v>194.56596415827235</c:v>
                </c:pt>
                <c:pt idx="2083">
                  <c:v>194.56851423212242</c:v>
                </c:pt>
                <c:pt idx="2084">
                  <c:v>194.57104699874498</c:v>
                </c:pt>
                <c:pt idx="2085">
                  <c:v>194.57653853879185</c:v>
                </c:pt>
                <c:pt idx="2086">
                  <c:v>194.58118232374304</c:v>
                </c:pt>
                <c:pt idx="2087">
                  <c:v>194.58375449610355</c:v>
                </c:pt>
                <c:pt idx="2088">
                  <c:v>194.58629927759742</c:v>
                </c:pt>
                <c:pt idx="2089">
                  <c:v>194.58882673057241</c:v>
                </c:pt>
                <c:pt idx="2090">
                  <c:v>194.59432889541731</c:v>
                </c:pt>
                <c:pt idx="2091">
                  <c:v>194.59900685495569</c:v>
                </c:pt>
                <c:pt idx="2092">
                  <c:v>194.60155523709298</c:v>
                </c:pt>
                <c:pt idx="2093">
                  <c:v>194.60409470190646</c:v>
                </c:pt>
                <c:pt idx="2094">
                  <c:v>194.60663587503774</c:v>
                </c:pt>
                <c:pt idx="2095">
                  <c:v>194.61214866978486</c:v>
                </c:pt>
                <c:pt idx="2096">
                  <c:v>194.6169267741513</c:v>
                </c:pt>
                <c:pt idx="2097">
                  <c:v>194.62094572510361</c:v>
                </c:pt>
                <c:pt idx="2098">
                  <c:v>194.62456478505237</c:v>
                </c:pt>
                <c:pt idx="2099">
                  <c:v>194.81272604961032</c:v>
                </c:pt>
                <c:pt idx="2100">
                  <c:v>194.63464582940455</c:v>
                </c:pt>
                <c:pt idx="2101">
                  <c:v>194.63730048621051</c:v>
                </c:pt>
                <c:pt idx="2102">
                  <c:v>194.63992155132038</c:v>
                </c:pt>
                <c:pt idx="2103">
                  <c:v>194.64241137982134</c:v>
                </c:pt>
                <c:pt idx="2104">
                  <c:v>194.64790244873149</c:v>
                </c:pt>
                <c:pt idx="2105">
                  <c:v>194.65254481947875</c:v>
                </c:pt>
                <c:pt idx="2106">
                  <c:v>194.65500376370301</c:v>
                </c:pt>
                <c:pt idx="2107">
                  <c:v>194.65826781485109</c:v>
                </c:pt>
                <c:pt idx="2108">
                  <c:v>194.67376465149758</c:v>
                </c:pt>
                <c:pt idx="2109">
                  <c:v>194.68093481167216</c:v>
                </c:pt>
                <c:pt idx="2110">
                  <c:v>194.68468468260934</c:v>
                </c:pt>
                <c:pt idx="2111">
                  <c:v>200.2863238547543</c:v>
                </c:pt>
                <c:pt idx="2112">
                  <c:v>200.2942110435697</c:v>
                </c:pt>
                <c:pt idx="2113">
                  <c:v>200.29835932661504</c:v>
                </c:pt>
                <c:pt idx="2114">
                  <c:v>200.30138664760821</c:v>
                </c:pt>
                <c:pt idx="2115">
                  <c:v>200.30444306009488</c:v>
                </c:pt>
                <c:pt idx="2116">
                  <c:v>200.30747178104664</c:v>
                </c:pt>
                <c:pt idx="2117">
                  <c:v>200.31535074478333</c:v>
                </c:pt>
                <c:pt idx="2118">
                  <c:v>200.31947769962639</c:v>
                </c:pt>
                <c:pt idx="2119">
                  <c:v>200.32247213566251</c:v>
                </c:pt>
                <c:pt idx="2120">
                  <c:v>200.32546729098843</c:v>
                </c:pt>
                <c:pt idx="2121">
                  <c:v>200.32835954443112</c:v>
                </c:pt>
                <c:pt idx="2122">
                  <c:v>200.33955727830471</c:v>
                </c:pt>
                <c:pt idx="2123">
                  <c:v>200.34447088599231</c:v>
                </c:pt>
                <c:pt idx="2124">
                  <c:v>200.34786100952809</c:v>
                </c:pt>
                <c:pt idx="2125">
                  <c:v>200.351584129245</c:v>
                </c:pt>
                <c:pt idx="2126">
                  <c:v>200.36225794288373</c:v>
                </c:pt>
                <c:pt idx="2127">
                  <c:v>200.36722412782262</c:v>
                </c:pt>
                <c:pt idx="2128">
                  <c:v>200.37126318697665</c:v>
                </c:pt>
                <c:pt idx="2129">
                  <c:v>200.3752929340084</c:v>
                </c:pt>
                <c:pt idx="2130">
                  <c:v>200.3793188812366</c:v>
                </c:pt>
                <c:pt idx="2131">
                  <c:v>200.39004008732354</c:v>
                </c:pt>
                <c:pt idx="2132">
                  <c:v>200.3951639471623</c:v>
                </c:pt>
                <c:pt idx="2133">
                  <c:v>200.39916010666809</c:v>
                </c:pt>
                <c:pt idx="2134">
                  <c:v>200.40314696724394</c:v>
                </c:pt>
                <c:pt idx="2135">
                  <c:v>200.40712455004598</c:v>
                </c:pt>
                <c:pt idx="2136">
                  <c:v>200.41783551550333</c:v>
                </c:pt>
                <c:pt idx="2137">
                  <c:v>200.42294284599998</c:v>
                </c:pt>
                <c:pt idx="2138">
                  <c:v>200.42693535257837</c:v>
                </c:pt>
                <c:pt idx="2139">
                  <c:v>200.43091851221382</c:v>
                </c:pt>
                <c:pt idx="2140">
                  <c:v>200.43489225608687</c:v>
                </c:pt>
                <c:pt idx="2141">
                  <c:v>200.44567957159535</c:v>
                </c:pt>
                <c:pt idx="2142">
                  <c:v>200.4507948190514</c:v>
                </c:pt>
                <c:pt idx="2143">
                  <c:v>200.45471173458841</c:v>
                </c:pt>
                <c:pt idx="2144">
                  <c:v>200.45862907687447</c:v>
                </c:pt>
                <c:pt idx="2145">
                  <c:v>200.46298625379708</c:v>
                </c:pt>
                <c:pt idx="2146">
                  <c:v>200.47424465522963</c:v>
                </c:pt>
                <c:pt idx="2147">
                  <c:v>200.48061208333601</c:v>
                </c:pt>
                <c:pt idx="2148">
                  <c:v>200.48496375693935</c:v>
                </c:pt>
                <c:pt idx="2149">
                  <c:v>200.48932711162948</c:v>
                </c:pt>
                <c:pt idx="2150">
                  <c:v>200.49369189557021</c:v>
                </c:pt>
                <c:pt idx="2151">
                  <c:v>200.50485202839079</c:v>
                </c:pt>
                <c:pt idx="2152">
                  <c:v>200.51118602795199</c:v>
                </c:pt>
                <c:pt idx="2153">
                  <c:v>200.51556595885211</c:v>
                </c:pt>
                <c:pt idx="2154">
                  <c:v>200.51996939779229</c:v>
                </c:pt>
                <c:pt idx="2155">
                  <c:v>200.52435160411471</c:v>
                </c:pt>
                <c:pt idx="2156">
                  <c:v>200.53547272495865</c:v>
                </c:pt>
                <c:pt idx="2157">
                  <c:v>200.5418018233045</c:v>
                </c:pt>
                <c:pt idx="2158">
                  <c:v>200.54623248854503</c:v>
                </c:pt>
                <c:pt idx="2159">
                  <c:v>200.55064307582842</c:v>
                </c:pt>
                <c:pt idx="2160">
                  <c:v>200.5550761619252</c:v>
                </c:pt>
                <c:pt idx="2161">
                  <c:v>200.56983246084647</c:v>
                </c:pt>
                <c:pt idx="2162">
                  <c:v>200.57720239545844</c:v>
                </c:pt>
                <c:pt idx="2163">
                  <c:v>200.58164182549157</c:v>
                </c:pt>
                <c:pt idx="2164">
                  <c:v>200.5864423744197</c:v>
                </c:pt>
                <c:pt idx="2165">
                  <c:v>200.59912649868235</c:v>
                </c:pt>
                <c:pt idx="2166">
                  <c:v>200.60623405538317</c:v>
                </c:pt>
                <c:pt idx="2167">
                  <c:v>200.61118242482419</c:v>
                </c:pt>
                <c:pt idx="2168">
                  <c:v>200.61610997816621</c:v>
                </c:pt>
                <c:pt idx="2169">
                  <c:v>200.62098412163243</c:v>
                </c:pt>
                <c:pt idx="2170">
                  <c:v>200.63348500031881</c:v>
                </c:pt>
                <c:pt idx="2171">
                  <c:v>200.64051776153033</c:v>
                </c:pt>
                <c:pt idx="2172">
                  <c:v>200.64545230758478</c:v>
                </c:pt>
                <c:pt idx="2173">
                  <c:v>200.65038884342101</c:v>
                </c:pt>
                <c:pt idx="2174">
                  <c:v>200.65532254023108</c:v>
                </c:pt>
                <c:pt idx="2175">
                  <c:v>200.66796773705059</c:v>
                </c:pt>
                <c:pt idx="2176">
                  <c:v>200.67504132957117</c:v>
                </c:pt>
                <c:pt idx="2177">
                  <c:v>200.67999297875079</c:v>
                </c:pt>
                <c:pt idx="2178">
                  <c:v>200.68497880286566</c:v>
                </c:pt>
                <c:pt idx="2179">
                  <c:v>200.68995444217799</c:v>
                </c:pt>
                <c:pt idx="2180">
                  <c:v>200.70271089419629</c:v>
                </c:pt>
                <c:pt idx="2181">
                  <c:v>200.70980910982578</c:v>
                </c:pt>
                <c:pt idx="2182">
                  <c:v>200.71476932881205</c:v>
                </c:pt>
                <c:pt idx="2183">
                  <c:v>200.71974151349039</c:v>
                </c:pt>
                <c:pt idx="2184">
                  <c:v>200.72470419964606</c:v>
                </c:pt>
                <c:pt idx="2185">
                  <c:v>200.73753666348782</c:v>
                </c:pt>
                <c:pt idx="2186">
                  <c:v>200.7446930901684</c:v>
                </c:pt>
                <c:pt idx="2187">
                  <c:v>200.74977114199143</c:v>
                </c:pt>
                <c:pt idx="2188">
                  <c:v>200.75494834917808</c:v>
                </c:pt>
                <c:pt idx="2189">
                  <c:v>210.12564551971326</c:v>
                </c:pt>
                <c:pt idx="2190">
                  <c:v>210.14009343287282</c:v>
                </c:pt>
                <c:pt idx="2191">
                  <c:v>210.146796141686</c:v>
                </c:pt>
                <c:pt idx="2192">
                  <c:v>210.15107448958403</c:v>
                </c:pt>
                <c:pt idx="2193">
                  <c:v>210.15526411269346</c:v>
                </c:pt>
                <c:pt idx="2194">
                  <c:v>210.16589431712313</c:v>
                </c:pt>
                <c:pt idx="2195">
                  <c:v>210.17177021649118</c:v>
                </c:pt>
                <c:pt idx="2196">
                  <c:v>210.17601214564854</c:v>
                </c:pt>
                <c:pt idx="2197">
                  <c:v>210.18106224721632</c:v>
                </c:pt>
                <c:pt idx="2198">
                  <c:v>210.18529716128765</c:v>
                </c:pt>
                <c:pt idx="2199">
                  <c:v>210.19864288340889</c:v>
                </c:pt>
                <c:pt idx="2200">
                  <c:v>210.20319062875873</c:v>
                </c:pt>
                <c:pt idx="2201">
                  <c:v>210.20696266247575</c:v>
                </c:pt>
                <c:pt idx="2202">
                  <c:v>210.21249126302294</c:v>
                </c:pt>
                <c:pt idx="2203">
                  <c:v>210.21707681658714</c:v>
                </c:pt>
                <c:pt idx="2204">
                  <c:v>210.22826205957986</c:v>
                </c:pt>
                <c:pt idx="2205">
                  <c:v>210.23438115359937</c:v>
                </c:pt>
                <c:pt idx="2206">
                  <c:v>210.23893945707295</c:v>
                </c:pt>
                <c:pt idx="2207">
                  <c:v>210.25841174671095</c:v>
                </c:pt>
                <c:pt idx="2208">
                  <c:v>210.26607823223736</c:v>
                </c:pt>
                <c:pt idx="2209">
                  <c:v>210.27046543941469</c:v>
                </c:pt>
                <c:pt idx="2210">
                  <c:v>210.27494330906049</c:v>
                </c:pt>
                <c:pt idx="2211">
                  <c:v>210.27944267586767</c:v>
                </c:pt>
                <c:pt idx="2212">
                  <c:v>210.29154294764058</c:v>
                </c:pt>
                <c:pt idx="2213">
                  <c:v>210.29787048516488</c:v>
                </c:pt>
                <c:pt idx="2214">
                  <c:v>210.30257534004656</c:v>
                </c:pt>
                <c:pt idx="2215">
                  <c:v>210.30708211201156</c:v>
                </c:pt>
                <c:pt idx="2216">
                  <c:v>210.31154942131366</c:v>
                </c:pt>
              </c:numCache>
            </c:numRef>
          </c:val>
          <c:smooth val="0"/>
        </c:ser>
        <c:ser>
          <c:idx val="5"/>
          <c:order val="5"/>
          <c:tx>
            <c:strRef>
              <c:f>Indices!$G$1</c:f>
              <c:strCache>
                <c:ptCount val="1"/>
                <c:pt idx="0">
                  <c:v>Mezzanine y otros</c:v>
                </c:pt>
              </c:strCache>
            </c:strRef>
          </c:tx>
          <c:spPr>
            <a:ln w="31750" cap="rnd">
              <a:solidFill>
                <a:srgbClr val="00B050"/>
              </a:solidFill>
              <a:round/>
            </a:ln>
            <a:effectLst/>
          </c:spPr>
          <c:marker>
            <c:symbol val="none"/>
          </c:marker>
          <c:cat>
            <c:numRef>
              <c:f>Indices!$A$2:$A$2218</c:f>
              <c:numCache>
                <c:formatCode>m/d/yyyy</c:formatCode>
                <c:ptCount val="2217"/>
                <c:pt idx="0">
                  <c:v>39633</c:v>
                </c:pt>
                <c:pt idx="1">
                  <c:v>39636</c:v>
                </c:pt>
                <c:pt idx="2">
                  <c:v>39637</c:v>
                </c:pt>
                <c:pt idx="3">
                  <c:v>39638</c:v>
                </c:pt>
                <c:pt idx="4">
                  <c:v>39639</c:v>
                </c:pt>
                <c:pt idx="5">
                  <c:v>39640</c:v>
                </c:pt>
                <c:pt idx="6">
                  <c:v>39643</c:v>
                </c:pt>
                <c:pt idx="7">
                  <c:v>39644</c:v>
                </c:pt>
                <c:pt idx="8">
                  <c:v>39645</c:v>
                </c:pt>
                <c:pt idx="9">
                  <c:v>39646</c:v>
                </c:pt>
                <c:pt idx="10">
                  <c:v>39647</c:v>
                </c:pt>
                <c:pt idx="11">
                  <c:v>39650</c:v>
                </c:pt>
                <c:pt idx="12">
                  <c:v>39651</c:v>
                </c:pt>
                <c:pt idx="13">
                  <c:v>39652</c:v>
                </c:pt>
                <c:pt idx="14">
                  <c:v>39653</c:v>
                </c:pt>
                <c:pt idx="15">
                  <c:v>39654</c:v>
                </c:pt>
                <c:pt idx="16">
                  <c:v>39657</c:v>
                </c:pt>
                <c:pt idx="17">
                  <c:v>39658</c:v>
                </c:pt>
                <c:pt idx="18">
                  <c:v>39659</c:v>
                </c:pt>
                <c:pt idx="19">
                  <c:v>39660</c:v>
                </c:pt>
                <c:pt idx="20">
                  <c:v>39661</c:v>
                </c:pt>
                <c:pt idx="21">
                  <c:v>39664</c:v>
                </c:pt>
                <c:pt idx="22">
                  <c:v>39665</c:v>
                </c:pt>
                <c:pt idx="23">
                  <c:v>39666</c:v>
                </c:pt>
                <c:pt idx="24">
                  <c:v>39667</c:v>
                </c:pt>
                <c:pt idx="25">
                  <c:v>39668</c:v>
                </c:pt>
                <c:pt idx="26">
                  <c:v>39671</c:v>
                </c:pt>
                <c:pt idx="27">
                  <c:v>39672</c:v>
                </c:pt>
                <c:pt idx="28">
                  <c:v>39673</c:v>
                </c:pt>
                <c:pt idx="29">
                  <c:v>39674</c:v>
                </c:pt>
                <c:pt idx="30">
                  <c:v>39675</c:v>
                </c:pt>
                <c:pt idx="31">
                  <c:v>39678</c:v>
                </c:pt>
                <c:pt idx="32">
                  <c:v>39679</c:v>
                </c:pt>
                <c:pt idx="33">
                  <c:v>39680</c:v>
                </c:pt>
                <c:pt idx="34">
                  <c:v>39681</c:v>
                </c:pt>
                <c:pt idx="35">
                  <c:v>39682</c:v>
                </c:pt>
                <c:pt idx="36">
                  <c:v>39685</c:v>
                </c:pt>
                <c:pt idx="37">
                  <c:v>39686</c:v>
                </c:pt>
                <c:pt idx="38">
                  <c:v>39687</c:v>
                </c:pt>
                <c:pt idx="39">
                  <c:v>39688</c:v>
                </c:pt>
                <c:pt idx="40">
                  <c:v>39689</c:v>
                </c:pt>
                <c:pt idx="41">
                  <c:v>39692</c:v>
                </c:pt>
                <c:pt idx="42">
                  <c:v>39693</c:v>
                </c:pt>
                <c:pt idx="43">
                  <c:v>39694</c:v>
                </c:pt>
                <c:pt idx="44">
                  <c:v>39695</c:v>
                </c:pt>
                <c:pt idx="45">
                  <c:v>39696</c:v>
                </c:pt>
                <c:pt idx="46">
                  <c:v>39699</c:v>
                </c:pt>
                <c:pt idx="47">
                  <c:v>39700</c:v>
                </c:pt>
                <c:pt idx="48">
                  <c:v>39701</c:v>
                </c:pt>
                <c:pt idx="49">
                  <c:v>39702</c:v>
                </c:pt>
                <c:pt idx="50">
                  <c:v>39703</c:v>
                </c:pt>
                <c:pt idx="51">
                  <c:v>39706</c:v>
                </c:pt>
                <c:pt idx="52">
                  <c:v>39708</c:v>
                </c:pt>
                <c:pt idx="53">
                  <c:v>39709</c:v>
                </c:pt>
                <c:pt idx="54">
                  <c:v>39710</c:v>
                </c:pt>
                <c:pt idx="55">
                  <c:v>39713</c:v>
                </c:pt>
                <c:pt idx="56">
                  <c:v>39714</c:v>
                </c:pt>
                <c:pt idx="57">
                  <c:v>39715</c:v>
                </c:pt>
                <c:pt idx="58">
                  <c:v>39716</c:v>
                </c:pt>
                <c:pt idx="59">
                  <c:v>39717</c:v>
                </c:pt>
                <c:pt idx="60">
                  <c:v>39720</c:v>
                </c:pt>
                <c:pt idx="61">
                  <c:v>39721</c:v>
                </c:pt>
                <c:pt idx="62">
                  <c:v>39722</c:v>
                </c:pt>
                <c:pt idx="63">
                  <c:v>39723</c:v>
                </c:pt>
                <c:pt idx="64">
                  <c:v>39724</c:v>
                </c:pt>
                <c:pt idx="65">
                  <c:v>39727</c:v>
                </c:pt>
                <c:pt idx="66">
                  <c:v>39728</c:v>
                </c:pt>
                <c:pt idx="67">
                  <c:v>39729</c:v>
                </c:pt>
                <c:pt idx="68">
                  <c:v>39730</c:v>
                </c:pt>
                <c:pt idx="69">
                  <c:v>39731</c:v>
                </c:pt>
                <c:pt idx="70">
                  <c:v>39734</c:v>
                </c:pt>
                <c:pt idx="71">
                  <c:v>39735</c:v>
                </c:pt>
                <c:pt idx="72">
                  <c:v>39736</c:v>
                </c:pt>
                <c:pt idx="73">
                  <c:v>39737</c:v>
                </c:pt>
                <c:pt idx="74">
                  <c:v>39738</c:v>
                </c:pt>
                <c:pt idx="75">
                  <c:v>39741</c:v>
                </c:pt>
                <c:pt idx="76">
                  <c:v>39742</c:v>
                </c:pt>
                <c:pt idx="77">
                  <c:v>39743</c:v>
                </c:pt>
                <c:pt idx="78">
                  <c:v>39744</c:v>
                </c:pt>
                <c:pt idx="79">
                  <c:v>39745</c:v>
                </c:pt>
                <c:pt idx="80">
                  <c:v>39748</c:v>
                </c:pt>
                <c:pt idx="81">
                  <c:v>39749</c:v>
                </c:pt>
                <c:pt idx="82">
                  <c:v>39750</c:v>
                </c:pt>
                <c:pt idx="83">
                  <c:v>39751</c:v>
                </c:pt>
                <c:pt idx="84">
                  <c:v>39752</c:v>
                </c:pt>
                <c:pt idx="85">
                  <c:v>39755</c:v>
                </c:pt>
                <c:pt idx="86">
                  <c:v>39756</c:v>
                </c:pt>
                <c:pt idx="87">
                  <c:v>39757</c:v>
                </c:pt>
                <c:pt idx="88">
                  <c:v>39758</c:v>
                </c:pt>
                <c:pt idx="89">
                  <c:v>39759</c:v>
                </c:pt>
                <c:pt idx="90">
                  <c:v>39762</c:v>
                </c:pt>
                <c:pt idx="91">
                  <c:v>39763</c:v>
                </c:pt>
                <c:pt idx="92">
                  <c:v>39764</c:v>
                </c:pt>
                <c:pt idx="93">
                  <c:v>39765</c:v>
                </c:pt>
                <c:pt idx="94">
                  <c:v>39766</c:v>
                </c:pt>
                <c:pt idx="95">
                  <c:v>39770</c:v>
                </c:pt>
                <c:pt idx="96">
                  <c:v>39771</c:v>
                </c:pt>
                <c:pt idx="97">
                  <c:v>39772</c:v>
                </c:pt>
                <c:pt idx="98">
                  <c:v>39773</c:v>
                </c:pt>
                <c:pt idx="99">
                  <c:v>39776</c:v>
                </c:pt>
                <c:pt idx="100">
                  <c:v>39777</c:v>
                </c:pt>
                <c:pt idx="101">
                  <c:v>39778</c:v>
                </c:pt>
                <c:pt idx="102">
                  <c:v>39779</c:v>
                </c:pt>
                <c:pt idx="103">
                  <c:v>39780</c:v>
                </c:pt>
                <c:pt idx="104">
                  <c:v>39783</c:v>
                </c:pt>
                <c:pt idx="105">
                  <c:v>39784</c:v>
                </c:pt>
                <c:pt idx="106">
                  <c:v>39785</c:v>
                </c:pt>
                <c:pt idx="107">
                  <c:v>39786</c:v>
                </c:pt>
                <c:pt idx="108">
                  <c:v>39787</c:v>
                </c:pt>
                <c:pt idx="109">
                  <c:v>39790</c:v>
                </c:pt>
                <c:pt idx="110">
                  <c:v>39791</c:v>
                </c:pt>
                <c:pt idx="111">
                  <c:v>39792</c:v>
                </c:pt>
                <c:pt idx="112">
                  <c:v>39793</c:v>
                </c:pt>
                <c:pt idx="113">
                  <c:v>39797</c:v>
                </c:pt>
                <c:pt idx="114">
                  <c:v>39798</c:v>
                </c:pt>
                <c:pt idx="115">
                  <c:v>39799</c:v>
                </c:pt>
                <c:pt idx="116">
                  <c:v>39800</c:v>
                </c:pt>
                <c:pt idx="117">
                  <c:v>39801</c:v>
                </c:pt>
                <c:pt idx="118">
                  <c:v>39804</c:v>
                </c:pt>
                <c:pt idx="119">
                  <c:v>39805</c:v>
                </c:pt>
                <c:pt idx="120">
                  <c:v>39806</c:v>
                </c:pt>
                <c:pt idx="121">
                  <c:v>39808</c:v>
                </c:pt>
                <c:pt idx="122">
                  <c:v>39811</c:v>
                </c:pt>
                <c:pt idx="123">
                  <c:v>39812</c:v>
                </c:pt>
                <c:pt idx="124">
                  <c:v>39813</c:v>
                </c:pt>
                <c:pt idx="125">
                  <c:v>39815</c:v>
                </c:pt>
                <c:pt idx="126">
                  <c:v>39818</c:v>
                </c:pt>
                <c:pt idx="127">
                  <c:v>39819</c:v>
                </c:pt>
                <c:pt idx="128">
                  <c:v>39820</c:v>
                </c:pt>
                <c:pt idx="129">
                  <c:v>39821</c:v>
                </c:pt>
                <c:pt idx="130">
                  <c:v>39822</c:v>
                </c:pt>
                <c:pt idx="131">
                  <c:v>39825</c:v>
                </c:pt>
                <c:pt idx="132">
                  <c:v>39826</c:v>
                </c:pt>
                <c:pt idx="133">
                  <c:v>39827</c:v>
                </c:pt>
                <c:pt idx="134">
                  <c:v>39828</c:v>
                </c:pt>
                <c:pt idx="135">
                  <c:v>39829</c:v>
                </c:pt>
                <c:pt idx="136">
                  <c:v>39832</c:v>
                </c:pt>
                <c:pt idx="137">
                  <c:v>39833</c:v>
                </c:pt>
                <c:pt idx="138">
                  <c:v>39834</c:v>
                </c:pt>
                <c:pt idx="139">
                  <c:v>39835</c:v>
                </c:pt>
                <c:pt idx="140">
                  <c:v>39836</c:v>
                </c:pt>
                <c:pt idx="141">
                  <c:v>39839</c:v>
                </c:pt>
                <c:pt idx="142">
                  <c:v>39840</c:v>
                </c:pt>
                <c:pt idx="143">
                  <c:v>39841</c:v>
                </c:pt>
                <c:pt idx="144">
                  <c:v>39842</c:v>
                </c:pt>
                <c:pt idx="145">
                  <c:v>39843</c:v>
                </c:pt>
                <c:pt idx="146">
                  <c:v>39847</c:v>
                </c:pt>
                <c:pt idx="147">
                  <c:v>39848</c:v>
                </c:pt>
                <c:pt idx="148">
                  <c:v>39849</c:v>
                </c:pt>
                <c:pt idx="149">
                  <c:v>39850</c:v>
                </c:pt>
                <c:pt idx="150">
                  <c:v>39853</c:v>
                </c:pt>
                <c:pt idx="151">
                  <c:v>39854</c:v>
                </c:pt>
                <c:pt idx="152">
                  <c:v>39855</c:v>
                </c:pt>
                <c:pt idx="153">
                  <c:v>39856</c:v>
                </c:pt>
                <c:pt idx="154">
                  <c:v>39857</c:v>
                </c:pt>
                <c:pt idx="155">
                  <c:v>39860</c:v>
                </c:pt>
                <c:pt idx="156">
                  <c:v>39861</c:v>
                </c:pt>
                <c:pt idx="157">
                  <c:v>39862</c:v>
                </c:pt>
                <c:pt idx="158">
                  <c:v>39863</c:v>
                </c:pt>
                <c:pt idx="159">
                  <c:v>39864</c:v>
                </c:pt>
                <c:pt idx="160">
                  <c:v>39867</c:v>
                </c:pt>
                <c:pt idx="161">
                  <c:v>39868</c:v>
                </c:pt>
                <c:pt idx="162">
                  <c:v>39869</c:v>
                </c:pt>
                <c:pt idx="163">
                  <c:v>39870</c:v>
                </c:pt>
                <c:pt idx="164">
                  <c:v>39871</c:v>
                </c:pt>
                <c:pt idx="165">
                  <c:v>39874</c:v>
                </c:pt>
                <c:pt idx="166">
                  <c:v>39875</c:v>
                </c:pt>
                <c:pt idx="167">
                  <c:v>39876</c:v>
                </c:pt>
                <c:pt idx="168">
                  <c:v>39877</c:v>
                </c:pt>
                <c:pt idx="169">
                  <c:v>39878</c:v>
                </c:pt>
                <c:pt idx="170">
                  <c:v>39881</c:v>
                </c:pt>
                <c:pt idx="171">
                  <c:v>39882</c:v>
                </c:pt>
                <c:pt idx="172">
                  <c:v>39883</c:v>
                </c:pt>
                <c:pt idx="173">
                  <c:v>39884</c:v>
                </c:pt>
                <c:pt idx="174">
                  <c:v>39885</c:v>
                </c:pt>
                <c:pt idx="175">
                  <c:v>39889</c:v>
                </c:pt>
                <c:pt idx="176">
                  <c:v>39890</c:v>
                </c:pt>
                <c:pt idx="177">
                  <c:v>39891</c:v>
                </c:pt>
                <c:pt idx="178">
                  <c:v>39892</c:v>
                </c:pt>
                <c:pt idx="179">
                  <c:v>39895</c:v>
                </c:pt>
                <c:pt idx="180">
                  <c:v>39896</c:v>
                </c:pt>
                <c:pt idx="181">
                  <c:v>39897</c:v>
                </c:pt>
                <c:pt idx="182">
                  <c:v>39898</c:v>
                </c:pt>
                <c:pt idx="183">
                  <c:v>39899</c:v>
                </c:pt>
                <c:pt idx="184">
                  <c:v>39902</c:v>
                </c:pt>
                <c:pt idx="185">
                  <c:v>39903</c:v>
                </c:pt>
                <c:pt idx="186">
                  <c:v>39904</c:v>
                </c:pt>
                <c:pt idx="187">
                  <c:v>39905</c:v>
                </c:pt>
                <c:pt idx="188">
                  <c:v>39906</c:v>
                </c:pt>
                <c:pt idx="189">
                  <c:v>39909</c:v>
                </c:pt>
                <c:pt idx="190">
                  <c:v>39910</c:v>
                </c:pt>
                <c:pt idx="191">
                  <c:v>39911</c:v>
                </c:pt>
                <c:pt idx="192">
                  <c:v>39916</c:v>
                </c:pt>
                <c:pt idx="193">
                  <c:v>39917</c:v>
                </c:pt>
                <c:pt idx="194">
                  <c:v>39918</c:v>
                </c:pt>
                <c:pt idx="195">
                  <c:v>39919</c:v>
                </c:pt>
                <c:pt idx="196">
                  <c:v>39920</c:v>
                </c:pt>
                <c:pt idx="197">
                  <c:v>39923</c:v>
                </c:pt>
                <c:pt idx="198">
                  <c:v>39924</c:v>
                </c:pt>
                <c:pt idx="199">
                  <c:v>39925</c:v>
                </c:pt>
                <c:pt idx="200">
                  <c:v>39926</c:v>
                </c:pt>
                <c:pt idx="201">
                  <c:v>39927</c:v>
                </c:pt>
                <c:pt idx="202">
                  <c:v>39930</c:v>
                </c:pt>
                <c:pt idx="203">
                  <c:v>39931</c:v>
                </c:pt>
                <c:pt idx="204">
                  <c:v>39932</c:v>
                </c:pt>
                <c:pt idx="205">
                  <c:v>39933</c:v>
                </c:pt>
                <c:pt idx="206">
                  <c:v>39937</c:v>
                </c:pt>
                <c:pt idx="207">
                  <c:v>39938</c:v>
                </c:pt>
                <c:pt idx="208">
                  <c:v>39939</c:v>
                </c:pt>
                <c:pt idx="209">
                  <c:v>39940</c:v>
                </c:pt>
                <c:pt idx="210">
                  <c:v>39941</c:v>
                </c:pt>
                <c:pt idx="211">
                  <c:v>39944</c:v>
                </c:pt>
                <c:pt idx="212">
                  <c:v>39945</c:v>
                </c:pt>
                <c:pt idx="213">
                  <c:v>39946</c:v>
                </c:pt>
                <c:pt idx="214">
                  <c:v>39947</c:v>
                </c:pt>
                <c:pt idx="215">
                  <c:v>39948</c:v>
                </c:pt>
                <c:pt idx="216">
                  <c:v>39951</c:v>
                </c:pt>
                <c:pt idx="217">
                  <c:v>39952</c:v>
                </c:pt>
                <c:pt idx="218">
                  <c:v>39953</c:v>
                </c:pt>
                <c:pt idx="219">
                  <c:v>39954</c:v>
                </c:pt>
                <c:pt idx="220">
                  <c:v>39955</c:v>
                </c:pt>
                <c:pt idx="221">
                  <c:v>39958</c:v>
                </c:pt>
                <c:pt idx="222">
                  <c:v>39959</c:v>
                </c:pt>
                <c:pt idx="223">
                  <c:v>39960</c:v>
                </c:pt>
                <c:pt idx="224">
                  <c:v>39961</c:v>
                </c:pt>
                <c:pt idx="225">
                  <c:v>39962</c:v>
                </c:pt>
                <c:pt idx="226">
                  <c:v>39965</c:v>
                </c:pt>
                <c:pt idx="227">
                  <c:v>39966</c:v>
                </c:pt>
                <c:pt idx="228">
                  <c:v>39967</c:v>
                </c:pt>
                <c:pt idx="229">
                  <c:v>39968</c:v>
                </c:pt>
                <c:pt idx="230">
                  <c:v>39969</c:v>
                </c:pt>
                <c:pt idx="231">
                  <c:v>39972</c:v>
                </c:pt>
                <c:pt idx="232">
                  <c:v>39973</c:v>
                </c:pt>
                <c:pt idx="233">
                  <c:v>39974</c:v>
                </c:pt>
                <c:pt idx="234">
                  <c:v>39975</c:v>
                </c:pt>
                <c:pt idx="235">
                  <c:v>39976</c:v>
                </c:pt>
                <c:pt idx="236">
                  <c:v>39979</c:v>
                </c:pt>
                <c:pt idx="237">
                  <c:v>39980</c:v>
                </c:pt>
                <c:pt idx="238">
                  <c:v>39981</c:v>
                </c:pt>
                <c:pt idx="239">
                  <c:v>39982</c:v>
                </c:pt>
                <c:pt idx="240">
                  <c:v>39983</c:v>
                </c:pt>
                <c:pt idx="241">
                  <c:v>39986</c:v>
                </c:pt>
                <c:pt idx="242">
                  <c:v>39987</c:v>
                </c:pt>
                <c:pt idx="243">
                  <c:v>39988</c:v>
                </c:pt>
                <c:pt idx="244">
                  <c:v>39989</c:v>
                </c:pt>
                <c:pt idx="245">
                  <c:v>39990</c:v>
                </c:pt>
                <c:pt idx="246">
                  <c:v>39993</c:v>
                </c:pt>
                <c:pt idx="247">
                  <c:v>39994</c:v>
                </c:pt>
                <c:pt idx="248">
                  <c:v>39995</c:v>
                </c:pt>
                <c:pt idx="249">
                  <c:v>39996</c:v>
                </c:pt>
                <c:pt idx="250">
                  <c:v>39997</c:v>
                </c:pt>
                <c:pt idx="251">
                  <c:v>40000</c:v>
                </c:pt>
                <c:pt idx="252">
                  <c:v>40001</c:v>
                </c:pt>
                <c:pt idx="253">
                  <c:v>40002</c:v>
                </c:pt>
                <c:pt idx="254">
                  <c:v>40003</c:v>
                </c:pt>
                <c:pt idx="255">
                  <c:v>40004</c:v>
                </c:pt>
                <c:pt idx="256">
                  <c:v>40007</c:v>
                </c:pt>
                <c:pt idx="257">
                  <c:v>40008</c:v>
                </c:pt>
                <c:pt idx="258">
                  <c:v>40009</c:v>
                </c:pt>
                <c:pt idx="259">
                  <c:v>40010</c:v>
                </c:pt>
                <c:pt idx="260">
                  <c:v>40011</c:v>
                </c:pt>
                <c:pt idx="261">
                  <c:v>40014</c:v>
                </c:pt>
                <c:pt idx="262">
                  <c:v>40015</c:v>
                </c:pt>
                <c:pt idx="263">
                  <c:v>40016</c:v>
                </c:pt>
                <c:pt idx="264">
                  <c:v>40017</c:v>
                </c:pt>
                <c:pt idx="265">
                  <c:v>40018</c:v>
                </c:pt>
                <c:pt idx="266">
                  <c:v>40021</c:v>
                </c:pt>
                <c:pt idx="267">
                  <c:v>40022</c:v>
                </c:pt>
                <c:pt idx="268">
                  <c:v>40023</c:v>
                </c:pt>
                <c:pt idx="269">
                  <c:v>40024</c:v>
                </c:pt>
                <c:pt idx="270">
                  <c:v>40025</c:v>
                </c:pt>
                <c:pt idx="271">
                  <c:v>40028</c:v>
                </c:pt>
                <c:pt idx="272">
                  <c:v>40029</c:v>
                </c:pt>
                <c:pt idx="273">
                  <c:v>40030</c:v>
                </c:pt>
                <c:pt idx="274">
                  <c:v>40031</c:v>
                </c:pt>
                <c:pt idx="275">
                  <c:v>40032</c:v>
                </c:pt>
                <c:pt idx="276">
                  <c:v>40035</c:v>
                </c:pt>
                <c:pt idx="277">
                  <c:v>40036</c:v>
                </c:pt>
                <c:pt idx="278">
                  <c:v>40037</c:v>
                </c:pt>
                <c:pt idx="279">
                  <c:v>40038</c:v>
                </c:pt>
                <c:pt idx="280">
                  <c:v>40039</c:v>
                </c:pt>
                <c:pt idx="281">
                  <c:v>40042</c:v>
                </c:pt>
                <c:pt idx="282">
                  <c:v>40043</c:v>
                </c:pt>
                <c:pt idx="283">
                  <c:v>40044</c:v>
                </c:pt>
                <c:pt idx="284">
                  <c:v>40045</c:v>
                </c:pt>
                <c:pt idx="285">
                  <c:v>40046</c:v>
                </c:pt>
                <c:pt idx="286">
                  <c:v>40049</c:v>
                </c:pt>
                <c:pt idx="287">
                  <c:v>40050</c:v>
                </c:pt>
                <c:pt idx="288">
                  <c:v>40051</c:v>
                </c:pt>
                <c:pt idx="289">
                  <c:v>40052</c:v>
                </c:pt>
                <c:pt idx="290">
                  <c:v>40053</c:v>
                </c:pt>
                <c:pt idx="291">
                  <c:v>40056</c:v>
                </c:pt>
                <c:pt idx="292">
                  <c:v>40057</c:v>
                </c:pt>
                <c:pt idx="293">
                  <c:v>40058</c:v>
                </c:pt>
                <c:pt idx="294">
                  <c:v>40059</c:v>
                </c:pt>
                <c:pt idx="295">
                  <c:v>40060</c:v>
                </c:pt>
                <c:pt idx="296">
                  <c:v>40063</c:v>
                </c:pt>
                <c:pt idx="297">
                  <c:v>40064</c:v>
                </c:pt>
                <c:pt idx="298">
                  <c:v>40065</c:v>
                </c:pt>
                <c:pt idx="299">
                  <c:v>40066</c:v>
                </c:pt>
                <c:pt idx="300">
                  <c:v>40067</c:v>
                </c:pt>
                <c:pt idx="301">
                  <c:v>40070</c:v>
                </c:pt>
                <c:pt idx="302">
                  <c:v>40071</c:v>
                </c:pt>
                <c:pt idx="303">
                  <c:v>40073</c:v>
                </c:pt>
                <c:pt idx="304">
                  <c:v>40074</c:v>
                </c:pt>
                <c:pt idx="305">
                  <c:v>40077</c:v>
                </c:pt>
                <c:pt idx="306">
                  <c:v>40078</c:v>
                </c:pt>
                <c:pt idx="307">
                  <c:v>40079</c:v>
                </c:pt>
                <c:pt idx="308">
                  <c:v>40080</c:v>
                </c:pt>
                <c:pt idx="309">
                  <c:v>40081</c:v>
                </c:pt>
                <c:pt idx="310">
                  <c:v>40084</c:v>
                </c:pt>
                <c:pt idx="311">
                  <c:v>40085</c:v>
                </c:pt>
                <c:pt idx="312">
                  <c:v>40086</c:v>
                </c:pt>
                <c:pt idx="313">
                  <c:v>40087</c:v>
                </c:pt>
                <c:pt idx="314">
                  <c:v>40088</c:v>
                </c:pt>
                <c:pt idx="315">
                  <c:v>40091</c:v>
                </c:pt>
                <c:pt idx="316">
                  <c:v>40092</c:v>
                </c:pt>
                <c:pt idx="317">
                  <c:v>40093</c:v>
                </c:pt>
                <c:pt idx="318">
                  <c:v>40094</c:v>
                </c:pt>
                <c:pt idx="319">
                  <c:v>40095</c:v>
                </c:pt>
                <c:pt idx="320">
                  <c:v>40098</c:v>
                </c:pt>
                <c:pt idx="321">
                  <c:v>40099</c:v>
                </c:pt>
                <c:pt idx="322">
                  <c:v>40100</c:v>
                </c:pt>
                <c:pt idx="323">
                  <c:v>40101</c:v>
                </c:pt>
                <c:pt idx="324">
                  <c:v>40102</c:v>
                </c:pt>
                <c:pt idx="325">
                  <c:v>40105</c:v>
                </c:pt>
                <c:pt idx="326">
                  <c:v>40106</c:v>
                </c:pt>
                <c:pt idx="327">
                  <c:v>40107</c:v>
                </c:pt>
                <c:pt idx="328">
                  <c:v>40108</c:v>
                </c:pt>
                <c:pt idx="329">
                  <c:v>40109</c:v>
                </c:pt>
                <c:pt idx="330">
                  <c:v>40112</c:v>
                </c:pt>
                <c:pt idx="331">
                  <c:v>40113</c:v>
                </c:pt>
                <c:pt idx="332">
                  <c:v>40114</c:v>
                </c:pt>
                <c:pt idx="333">
                  <c:v>40115</c:v>
                </c:pt>
                <c:pt idx="334">
                  <c:v>40116</c:v>
                </c:pt>
                <c:pt idx="335">
                  <c:v>40120</c:v>
                </c:pt>
                <c:pt idx="336">
                  <c:v>40121</c:v>
                </c:pt>
                <c:pt idx="337">
                  <c:v>40122</c:v>
                </c:pt>
                <c:pt idx="338">
                  <c:v>40123</c:v>
                </c:pt>
                <c:pt idx="339">
                  <c:v>40126</c:v>
                </c:pt>
                <c:pt idx="340">
                  <c:v>40127</c:v>
                </c:pt>
                <c:pt idx="341">
                  <c:v>40128</c:v>
                </c:pt>
                <c:pt idx="342">
                  <c:v>40129</c:v>
                </c:pt>
                <c:pt idx="343">
                  <c:v>40130</c:v>
                </c:pt>
                <c:pt idx="344">
                  <c:v>40134</c:v>
                </c:pt>
                <c:pt idx="345">
                  <c:v>40135</c:v>
                </c:pt>
                <c:pt idx="346">
                  <c:v>40136</c:v>
                </c:pt>
                <c:pt idx="347">
                  <c:v>40137</c:v>
                </c:pt>
                <c:pt idx="348">
                  <c:v>40140</c:v>
                </c:pt>
                <c:pt idx="349">
                  <c:v>40141</c:v>
                </c:pt>
                <c:pt idx="350">
                  <c:v>40142</c:v>
                </c:pt>
                <c:pt idx="351">
                  <c:v>40143</c:v>
                </c:pt>
                <c:pt idx="352">
                  <c:v>40144</c:v>
                </c:pt>
                <c:pt idx="353">
                  <c:v>40147</c:v>
                </c:pt>
                <c:pt idx="354">
                  <c:v>40148</c:v>
                </c:pt>
                <c:pt idx="355">
                  <c:v>40149</c:v>
                </c:pt>
                <c:pt idx="356">
                  <c:v>40150</c:v>
                </c:pt>
                <c:pt idx="357">
                  <c:v>40151</c:v>
                </c:pt>
                <c:pt idx="358">
                  <c:v>40154</c:v>
                </c:pt>
                <c:pt idx="359">
                  <c:v>40155</c:v>
                </c:pt>
                <c:pt idx="360">
                  <c:v>40156</c:v>
                </c:pt>
                <c:pt idx="361">
                  <c:v>40157</c:v>
                </c:pt>
                <c:pt idx="362">
                  <c:v>40158</c:v>
                </c:pt>
                <c:pt idx="363">
                  <c:v>40161</c:v>
                </c:pt>
                <c:pt idx="364">
                  <c:v>40162</c:v>
                </c:pt>
                <c:pt idx="365">
                  <c:v>40163</c:v>
                </c:pt>
                <c:pt idx="366">
                  <c:v>40164</c:v>
                </c:pt>
                <c:pt idx="367">
                  <c:v>40165</c:v>
                </c:pt>
                <c:pt idx="368">
                  <c:v>40168</c:v>
                </c:pt>
                <c:pt idx="369">
                  <c:v>40169</c:v>
                </c:pt>
                <c:pt idx="370">
                  <c:v>40170</c:v>
                </c:pt>
                <c:pt idx="371">
                  <c:v>40171</c:v>
                </c:pt>
                <c:pt idx="372">
                  <c:v>40175</c:v>
                </c:pt>
                <c:pt idx="373">
                  <c:v>40176</c:v>
                </c:pt>
                <c:pt idx="374">
                  <c:v>40177</c:v>
                </c:pt>
                <c:pt idx="375">
                  <c:v>40178</c:v>
                </c:pt>
                <c:pt idx="376">
                  <c:v>40182</c:v>
                </c:pt>
                <c:pt idx="377">
                  <c:v>40183</c:v>
                </c:pt>
                <c:pt idx="378">
                  <c:v>40184</c:v>
                </c:pt>
                <c:pt idx="379">
                  <c:v>40185</c:v>
                </c:pt>
                <c:pt idx="380">
                  <c:v>40186</c:v>
                </c:pt>
                <c:pt idx="381">
                  <c:v>40189</c:v>
                </c:pt>
                <c:pt idx="382">
                  <c:v>40190</c:v>
                </c:pt>
                <c:pt idx="383">
                  <c:v>40191</c:v>
                </c:pt>
                <c:pt idx="384">
                  <c:v>40192</c:v>
                </c:pt>
                <c:pt idx="385">
                  <c:v>40193</c:v>
                </c:pt>
                <c:pt idx="386">
                  <c:v>40196</c:v>
                </c:pt>
                <c:pt idx="387">
                  <c:v>40197</c:v>
                </c:pt>
                <c:pt idx="388">
                  <c:v>40198</c:v>
                </c:pt>
                <c:pt idx="389">
                  <c:v>40199</c:v>
                </c:pt>
                <c:pt idx="390">
                  <c:v>40200</c:v>
                </c:pt>
                <c:pt idx="391">
                  <c:v>40203</c:v>
                </c:pt>
                <c:pt idx="392">
                  <c:v>40204</c:v>
                </c:pt>
                <c:pt idx="393">
                  <c:v>40205</c:v>
                </c:pt>
                <c:pt idx="394">
                  <c:v>40206</c:v>
                </c:pt>
                <c:pt idx="395">
                  <c:v>40207</c:v>
                </c:pt>
                <c:pt idx="396">
                  <c:v>40211</c:v>
                </c:pt>
                <c:pt idx="397">
                  <c:v>40212</c:v>
                </c:pt>
                <c:pt idx="398">
                  <c:v>40213</c:v>
                </c:pt>
                <c:pt idx="399">
                  <c:v>40214</c:v>
                </c:pt>
                <c:pt idx="400">
                  <c:v>40217</c:v>
                </c:pt>
                <c:pt idx="401">
                  <c:v>40218</c:v>
                </c:pt>
                <c:pt idx="402">
                  <c:v>40219</c:v>
                </c:pt>
                <c:pt idx="403">
                  <c:v>40220</c:v>
                </c:pt>
                <c:pt idx="404">
                  <c:v>40221</c:v>
                </c:pt>
                <c:pt idx="405">
                  <c:v>40224</c:v>
                </c:pt>
                <c:pt idx="406">
                  <c:v>40225</c:v>
                </c:pt>
                <c:pt idx="407">
                  <c:v>40226</c:v>
                </c:pt>
                <c:pt idx="408">
                  <c:v>40227</c:v>
                </c:pt>
                <c:pt idx="409">
                  <c:v>40228</c:v>
                </c:pt>
                <c:pt idx="410">
                  <c:v>40231</c:v>
                </c:pt>
                <c:pt idx="411">
                  <c:v>40232</c:v>
                </c:pt>
                <c:pt idx="412">
                  <c:v>40233</c:v>
                </c:pt>
                <c:pt idx="413">
                  <c:v>40234</c:v>
                </c:pt>
                <c:pt idx="414">
                  <c:v>40235</c:v>
                </c:pt>
                <c:pt idx="415">
                  <c:v>40238</c:v>
                </c:pt>
                <c:pt idx="416">
                  <c:v>40239</c:v>
                </c:pt>
                <c:pt idx="417">
                  <c:v>40240</c:v>
                </c:pt>
                <c:pt idx="418">
                  <c:v>40241</c:v>
                </c:pt>
                <c:pt idx="419">
                  <c:v>40242</c:v>
                </c:pt>
                <c:pt idx="420">
                  <c:v>40245</c:v>
                </c:pt>
                <c:pt idx="421">
                  <c:v>40246</c:v>
                </c:pt>
                <c:pt idx="422">
                  <c:v>40247</c:v>
                </c:pt>
                <c:pt idx="423">
                  <c:v>40248</c:v>
                </c:pt>
                <c:pt idx="424">
                  <c:v>40249</c:v>
                </c:pt>
                <c:pt idx="425">
                  <c:v>40253</c:v>
                </c:pt>
                <c:pt idx="426">
                  <c:v>40254</c:v>
                </c:pt>
                <c:pt idx="427">
                  <c:v>40255</c:v>
                </c:pt>
                <c:pt idx="428">
                  <c:v>40256</c:v>
                </c:pt>
                <c:pt idx="429">
                  <c:v>40259</c:v>
                </c:pt>
                <c:pt idx="430">
                  <c:v>40260</c:v>
                </c:pt>
                <c:pt idx="431">
                  <c:v>40261</c:v>
                </c:pt>
                <c:pt idx="432">
                  <c:v>40262</c:v>
                </c:pt>
                <c:pt idx="433">
                  <c:v>40263</c:v>
                </c:pt>
                <c:pt idx="434">
                  <c:v>40266</c:v>
                </c:pt>
                <c:pt idx="435">
                  <c:v>40267</c:v>
                </c:pt>
                <c:pt idx="436">
                  <c:v>40268</c:v>
                </c:pt>
                <c:pt idx="437">
                  <c:v>40273</c:v>
                </c:pt>
                <c:pt idx="438">
                  <c:v>40274</c:v>
                </c:pt>
                <c:pt idx="439">
                  <c:v>40275</c:v>
                </c:pt>
                <c:pt idx="440">
                  <c:v>40276</c:v>
                </c:pt>
                <c:pt idx="441">
                  <c:v>40277</c:v>
                </c:pt>
                <c:pt idx="442">
                  <c:v>40280</c:v>
                </c:pt>
                <c:pt idx="443">
                  <c:v>40281</c:v>
                </c:pt>
                <c:pt idx="444">
                  <c:v>40282</c:v>
                </c:pt>
                <c:pt idx="445">
                  <c:v>40283</c:v>
                </c:pt>
                <c:pt idx="446">
                  <c:v>40284</c:v>
                </c:pt>
                <c:pt idx="447">
                  <c:v>40287</c:v>
                </c:pt>
                <c:pt idx="448">
                  <c:v>40288</c:v>
                </c:pt>
                <c:pt idx="449">
                  <c:v>40289</c:v>
                </c:pt>
                <c:pt idx="450">
                  <c:v>40290</c:v>
                </c:pt>
                <c:pt idx="451">
                  <c:v>40291</c:v>
                </c:pt>
                <c:pt idx="452">
                  <c:v>40294</c:v>
                </c:pt>
                <c:pt idx="453">
                  <c:v>40295</c:v>
                </c:pt>
                <c:pt idx="454">
                  <c:v>40296</c:v>
                </c:pt>
                <c:pt idx="455">
                  <c:v>40297</c:v>
                </c:pt>
                <c:pt idx="456">
                  <c:v>40298</c:v>
                </c:pt>
                <c:pt idx="457">
                  <c:v>40301</c:v>
                </c:pt>
                <c:pt idx="458">
                  <c:v>40302</c:v>
                </c:pt>
                <c:pt idx="459">
                  <c:v>40303</c:v>
                </c:pt>
                <c:pt idx="460">
                  <c:v>40304</c:v>
                </c:pt>
                <c:pt idx="461">
                  <c:v>40305</c:v>
                </c:pt>
                <c:pt idx="462">
                  <c:v>40308</c:v>
                </c:pt>
                <c:pt idx="463">
                  <c:v>40309</c:v>
                </c:pt>
                <c:pt idx="464">
                  <c:v>40310</c:v>
                </c:pt>
                <c:pt idx="465">
                  <c:v>40311</c:v>
                </c:pt>
                <c:pt idx="466">
                  <c:v>40312</c:v>
                </c:pt>
                <c:pt idx="467">
                  <c:v>40315</c:v>
                </c:pt>
                <c:pt idx="468">
                  <c:v>40316</c:v>
                </c:pt>
                <c:pt idx="469">
                  <c:v>40317</c:v>
                </c:pt>
                <c:pt idx="470">
                  <c:v>40318</c:v>
                </c:pt>
                <c:pt idx="471">
                  <c:v>40319</c:v>
                </c:pt>
                <c:pt idx="472">
                  <c:v>40322</c:v>
                </c:pt>
                <c:pt idx="473">
                  <c:v>40323</c:v>
                </c:pt>
                <c:pt idx="474">
                  <c:v>40324</c:v>
                </c:pt>
                <c:pt idx="475">
                  <c:v>40325</c:v>
                </c:pt>
                <c:pt idx="476">
                  <c:v>40326</c:v>
                </c:pt>
                <c:pt idx="477">
                  <c:v>40329</c:v>
                </c:pt>
                <c:pt idx="478">
                  <c:v>40330</c:v>
                </c:pt>
                <c:pt idx="479">
                  <c:v>40331</c:v>
                </c:pt>
                <c:pt idx="480">
                  <c:v>40332</c:v>
                </c:pt>
                <c:pt idx="481">
                  <c:v>40333</c:v>
                </c:pt>
                <c:pt idx="482">
                  <c:v>40336</c:v>
                </c:pt>
                <c:pt idx="483">
                  <c:v>40337</c:v>
                </c:pt>
                <c:pt idx="484">
                  <c:v>40338</c:v>
                </c:pt>
                <c:pt idx="485">
                  <c:v>40339</c:v>
                </c:pt>
                <c:pt idx="486">
                  <c:v>40340</c:v>
                </c:pt>
                <c:pt idx="487">
                  <c:v>40343</c:v>
                </c:pt>
                <c:pt idx="488">
                  <c:v>40344</c:v>
                </c:pt>
                <c:pt idx="489">
                  <c:v>40345</c:v>
                </c:pt>
                <c:pt idx="490">
                  <c:v>40346</c:v>
                </c:pt>
                <c:pt idx="491">
                  <c:v>40347</c:v>
                </c:pt>
                <c:pt idx="492">
                  <c:v>40350</c:v>
                </c:pt>
                <c:pt idx="493">
                  <c:v>40351</c:v>
                </c:pt>
                <c:pt idx="494">
                  <c:v>40352</c:v>
                </c:pt>
                <c:pt idx="495">
                  <c:v>40353</c:v>
                </c:pt>
                <c:pt idx="496">
                  <c:v>40354</c:v>
                </c:pt>
                <c:pt idx="497">
                  <c:v>40357</c:v>
                </c:pt>
                <c:pt idx="498">
                  <c:v>40358</c:v>
                </c:pt>
                <c:pt idx="499">
                  <c:v>40359</c:v>
                </c:pt>
                <c:pt idx="500">
                  <c:v>40360</c:v>
                </c:pt>
                <c:pt idx="501">
                  <c:v>40361</c:v>
                </c:pt>
                <c:pt idx="502">
                  <c:v>40362</c:v>
                </c:pt>
                <c:pt idx="503">
                  <c:v>40364</c:v>
                </c:pt>
                <c:pt idx="504">
                  <c:v>40365</c:v>
                </c:pt>
                <c:pt idx="505">
                  <c:v>40366</c:v>
                </c:pt>
                <c:pt idx="506">
                  <c:v>40367</c:v>
                </c:pt>
                <c:pt idx="507">
                  <c:v>40368</c:v>
                </c:pt>
                <c:pt idx="508">
                  <c:v>40371</c:v>
                </c:pt>
                <c:pt idx="509">
                  <c:v>40372</c:v>
                </c:pt>
                <c:pt idx="510">
                  <c:v>40373</c:v>
                </c:pt>
                <c:pt idx="511">
                  <c:v>40374</c:v>
                </c:pt>
                <c:pt idx="512">
                  <c:v>40375</c:v>
                </c:pt>
                <c:pt idx="513">
                  <c:v>40378</c:v>
                </c:pt>
                <c:pt idx="514">
                  <c:v>40379</c:v>
                </c:pt>
                <c:pt idx="515">
                  <c:v>40380</c:v>
                </c:pt>
                <c:pt idx="516">
                  <c:v>40381</c:v>
                </c:pt>
                <c:pt idx="517">
                  <c:v>40382</c:v>
                </c:pt>
                <c:pt idx="518">
                  <c:v>40385</c:v>
                </c:pt>
                <c:pt idx="519">
                  <c:v>40386</c:v>
                </c:pt>
                <c:pt idx="520">
                  <c:v>40387</c:v>
                </c:pt>
                <c:pt idx="521">
                  <c:v>40388</c:v>
                </c:pt>
                <c:pt idx="522">
                  <c:v>40389</c:v>
                </c:pt>
                <c:pt idx="523">
                  <c:v>40392</c:v>
                </c:pt>
                <c:pt idx="524">
                  <c:v>40393</c:v>
                </c:pt>
                <c:pt idx="525">
                  <c:v>40394</c:v>
                </c:pt>
                <c:pt idx="526">
                  <c:v>40395</c:v>
                </c:pt>
                <c:pt idx="527">
                  <c:v>40396</c:v>
                </c:pt>
                <c:pt idx="528">
                  <c:v>40399</c:v>
                </c:pt>
                <c:pt idx="529">
                  <c:v>40400</c:v>
                </c:pt>
                <c:pt idx="530">
                  <c:v>40401</c:v>
                </c:pt>
                <c:pt idx="531">
                  <c:v>40402</c:v>
                </c:pt>
                <c:pt idx="532">
                  <c:v>40403</c:v>
                </c:pt>
                <c:pt idx="533">
                  <c:v>40406</c:v>
                </c:pt>
                <c:pt idx="534">
                  <c:v>40407</c:v>
                </c:pt>
                <c:pt idx="535">
                  <c:v>40408</c:v>
                </c:pt>
                <c:pt idx="536">
                  <c:v>40409</c:v>
                </c:pt>
                <c:pt idx="537">
                  <c:v>40410</c:v>
                </c:pt>
                <c:pt idx="538">
                  <c:v>40413</c:v>
                </c:pt>
                <c:pt idx="539">
                  <c:v>40414</c:v>
                </c:pt>
                <c:pt idx="540">
                  <c:v>40415</c:v>
                </c:pt>
                <c:pt idx="541">
                  <c:v>40416</c:v>
                </c:pt>
                <c:pt idx="542">
                  <c:v>40417</c:v>
                </c:pt>
                <c:pt idx="543">
                  <c:v>40420</c:v>
                </c:pt>
                <c:pt idx="544">
                  <c:v>40421</c:v>
                </c:pt>
                <c:pt idx="545">
                  <c:v>40422</c:v>
                </c:pt>
                <c:pt idx="546">
                  <c:v>40423</c:v>
                </c:pt>
                <c:pt idx="547">
                  <c:v>40424</c:v>
                </c:pt>
                <c:pt idx="548">
                  <c:v>40427</c:v>
                </c:pt>
                <c:pt idx="549">
                  <c:v>40428</c:v>
                </c:pt>
                <c:pt idx="550">
                  <c:v>40429</c:v>
                </c:pt>
                <c:pt idx="551">
                  <c:v>40430</c:v>
                </c:pt>
                <c:pt idx="552">
                  <c:v>40431</c:v>
                </c:pt>
                <c:pt idx="553">
                  <c:v>40434</c:v>
                </c:pt>
                <c:pt idx="554">
                  <c:v>40435</c:v>
                </c:pt>
                <c:pt idx="555">
                  <c:v>40436</c:v>
                </c:pt>
                <c:pt idx="556">
                  <c:v>40441</c:v>
                </c:pt>
                <c:pt idx="557">
                  <c:v>40442</c:v>
                </c:pt>
                <c:pt idx="558">
                  <c:v>40443</c:v>
                </c:pt>
                <c:pt idx="559">
                  <c:v>40444</c:v>
                </c:pt>
                <c:pt idx="560">
                  <c:v>40445</c:v>
                </c:pt>
                <c:pt idx="561">
                  <c:v>40448</c:v>
                </c:pt>
                <c:pt idx="562">
                  <c:v>40449</c:v>
                </c:pt>
                <c:pt idx="563">
                  <c:v>40450</c:v>
                </c:pt>
                <c:pt idx="564">
                  <c:v>40451</c:v>
                </c:pt>
                <c:pt idx="565">
                  <c:v>40452</c:v>
                </c:pt>
                <c:pt idx="566">
                  <c:v>40455</c:v>
                </c:pt>
                <c:pt idx="567">
                  <c:v>40456</c:v>
                </c:pt>
                <c:pt idx="568">
                  <c:v>40457</c:v>
                </c:pt>
                <c:pt idx="569">
                  <c:v>40458</c:v>
                </c:pt>
                <c:pt idx="570">
                  <c:v>40459</c:v>
                </c:pt>
                <c:pt idx="571">
                  <c:v>40462</c:v>
                </c:pt>
                <c:pt idx="572">
                  <c:v>40463</c:v>
                </c:pt>
                <c:pt idx="573">
                  <c:v>40464</c:v>
                </c:pt>
                <c:pt idx="574">
                  <c:v>40465</c:v>
                </c:pt>
                <c:pt idx="575">
                  <c:v>40466</c:v>
                </c:pt>
                <c:pt idx="576">
                  <c:v>40469</c:v>
                </c:pt>
                <c:pt idx="577">
                  <c:v>40470</c:v>
                </c:pt>
                <c:pt idx="578">
                  <c:v>40471</c:v>
                </c:pt>
                <c:pt idx="579">
                  <c:v>40472</c:v>
                </c:pt>
                <c:pt idx="580">
                  <c:v>40473</c:v>
                </c:pt>
                <c:pt idx="581">
                  <c:v>40476</c:v>
                </c:pt>
                <c:pt idx="582">
                  <c:v>40477</c:v>
                </c:pt>
                <c:pt idx="583">
                  <c:v>40478</c:v>
                </c:pt>
                <c:pt idx="584">
                  <c:v>40479</c:v>
                </c:pt>
                <c:pt idx="585">
                  <c:v>40480</c:v>
                </c:pt>
                <c:pt idx="586">
                  <c:v>40483</c:v>
                </c:pt>
                <c:pt idx="587">
                  <c:v>40485</c:v>
                </c:pt>
                <c:pt idx="588">
                  <c:v>40486</c:v>
                </c:pt>
                <c:pt idx="589">
                  <c:v>40487</c:v>
                </c:pt>
                <c:pt idx="590">
                  <c:v>40490</c:v>
                </c:pt>
                <c:pt idx="591">
                  <c:v>40491</c:v>
                </c:pt>
                <c:pt idx="592">
                  <c:v>40492</c:v>
                </c:pt>
                <c:pt idx="593">
                  <c:v>40493</c:v>
                </c:pt>
                <c:pt idx="594">
                  <c:v>40494</c:v>
                </c:pt>
                <c:pt idx="595">
                  <c:v>40498</c:v>
                </c:pt>
                <c:pt idx="596">
                  <c:v>40499</c:v>
                </c:pt>
                <c:pt idx="597">
                  <c:v>40500</c:v>
                </c:pt>
                <c:pt idx="598">
                  <c:v>40501</c:v>
                </c:pt>
                <c:pt idx="599">
                  <c:v>40504</c:v>
                </c:pt>
                <c:pt idx="600">
                  <c:v>40505</c:v>
                </c:pt>
                <c:pt idx="601">
                  <c:v>40506</c:v>
                </c:pt>
                <c:pt idx="602">
                  <c:v>40508</c:v>
                </c:pt>
                <c:pt idx="603">
                  <c:v>40511</c:v>
                </c:pt>
                <c:pt idx="604">
                  <c:v>40512</c:v>
                </c:pt>
                <c:pt idx="605">
                  <c:v>40513</c:v>
                </c:pt>
                <c:pt idx="606">
                  <c:v>40514</c:v>
                </c:pt>
                <c:pt idx="607">
                  <c:v>40515</c:v>
                </c:pt>
                <c:pt idx="608">
                  <c:v>40518</c:v>
                </c:pt>
                <c:pt idx="609">
                  <c:v>40519</c:v>
                </c:pt>
                <c:pt idx="610">
                  <c:v>40520</c:v>
                </c:pt>
                <c:pt idx="611">
                  <c:v>40521</c:v>
                </c:pt>
                <c:pt idx="612">
                  <c:v>40522</c:v>
                </c:pt>
                <c:pt idx="613">
                  <c:v>40525</c:v>
                </c:pt>
                <c:pt idx="614">
                  <c:v>40526</c:v>
                </c:pt>
                <c:pt idx="615">
                  <c:v>40527</c:v>
                </c:pt>
                <c:pt idx="616">
                  <c:v>40528</c:v>
                </c:pt>
                <c:pt idx="617">
                  <c:v>40529</c:v>
                </c:pt>
                <c:pt idx="618">
                  <c:v>40532</c:v>
                </c:pt>
                <c:pt idx="619">
                  <c:v>40533</c:v>
                </c:pt>
                <c:pt idx="620">
                  <c:v>40534</c:v>
                </c:pt>
                <c:pt idx="621">
                  <c:v>40535</c:v>
                </c:pt>
                <c:pt idx="622">
                  <c:v>40536</c:v>
                </c:pt>
                <c:pt idx="623">
                  <c:v>40539</c:v>
                </c:pt>
                <c:pt idx="624">
                  <c:v>40540</c:v>
                </c:pt>
                <c:pt idx="625">
                  <c:v>40541</c:v>
                </c:pt>
                <c:pt idx="626">
                  <c:v>40542</c:v>
                </c:pt>
                <c:pt idx="627">
                  <c:v>40543</c:v>
                </c:pt>
                <c:pt idx="628">
                  <c:v>40546</c:v>
                </c:pt>
                <c:pt idx="629">
                  <c:v>40547</c:v>
                </c:pt>
                <c:pt idx="630">
                  <c:v>40548</c:v>
                </c:pt>
                <c:pt idx="631">
                  <c:v>40549</c:v>
                </c:pt>
                <c:pt idx="632">
                  <c:v>40550</c:v>
                </c:pt>
                <c:pt idx="633">
                  <c:v>40553</c:v>
                </c:pt>
                <c:pt idx="634">
                  <c:v>40554</c:v>
                </c:pt>
                <c:pt idx="635">
                  <c:v>40555</c:v>
                </c:pt>
                <c:pt idx="636">
                  <c:v>40556</c:v>
                </c:pt>
                <c:pt idx="637">
                  <c:v>40557</c:v>
                </c:pt>
                <c:pt idx="638">
                  <c:v>40560</c:v>
                </c:pt>
                <c:pt idx="639">
                  <c:v>40561</c:v>
                </c:pt>
                <c:pt idx="640">
                  <c:v>40562</c:v>
                </c:pt>
                <c:pt idx="641">
                  <c:v>40563</c:v>
                </c:pt>
                <c:pt idx="642">
                  <c:v>40564</c:v>
                </c:pt>
                <c:pt idx="643">
                  <c:v>40567</c:v>
                </c:pt>
                <c:pt idx="644">
                  <c:v>40568</c:v>
                </c:pt>
                <c:pt idx="645">
                  <c:v>40569</c:v>
                </c:pt>
                <c:pt idx="646">
                  <c:v>40570</c:v>
                </c:pt>
                <c:pt idx="647">
                  <c:v>40571</c:v>
                </c:pt>
                <c:pt idx="648">
                  <c:v>40574</c:v>
                </c:pt>
                <c:pt idx="649">
                  <c:v>40575</c:v>
                </c:pt>
                <c:pt idx="650">
                  <c:v>40576</c:v>
                </c:pt>
                <c:pt idx="651">
                  <c:v>40577</c:v>
                </c:pt>
                <c:pt idx="652">
                  <c:v>40578</c:v>
                </c:pt>
                <c:pt idx="653">
                  <c:v>40582</c:v>
                </c:pt>
                <c:pt idx="654">
                  <c:v>40583</c:v>
                </c:pt>
                <c:pt idx="655">
                  <c:v>40584</c:v>
                </c:pt>
                <c:pt idx="656">
                  <c:v>40585</c:v>
                </c:pt>
                <c:pt idx="657">
                  <c:v>40588</c:v>
                </c:pt>
                <c:pt idx="658">
                  <c:v>40589</c:v>
                </c:pt>
                <c:pt idx="659">
                  <c:v>40590</c:v>
                </c:pt>
                <c:pt idx="660">
                  <c:v>40591</c:v>
                </c:pt>
                <c:pt idx="661">
                  <c:v>40592</c:v>
                </c:pt>
                <c:pt idx="662">
                  <c:v>40595</c:v>
                </c:pt>
                <c:pt idx="663">
                  <c:v>40596</c:v>
                </c:pt>
                <c:pt idx="664">
                  <c:v>40597</c:v>
                </c:pt>
                <c:pt idx="665">
                  <c:v>40598</c:v>
                </c:pt>
                <c:pt idx="666">
                  <c:v>40599</c:v>
                </c:pt>
                <c:pt idx="667">
                  <c:v>40602</c:v>
                </c:pt>
                <c:pt idx="668">
                  <c:v>40603</c:v>
                </c:pt>
                <c:pt idx="669">
                  <c:v>40604</c:v>
                </c:pt>
                <c:pt idx="670">
                  <c:v>40605</c:v>
                </c:pt>
                <c:pt idx="671">
                  <c:v>40606</c:v>
                </c:pt>
                <c:pt idx="672">
                  <c:v>40609</c:v>
                </c:pt>
                <c:pt idx="673">
                  <c:v>40610</c:v>
                </c:pt>
                <c:pt idx="674">
                  <c:v>40611</c:v>
                </c:pt>
                <c:pt idx="675">
                  <c:v>40612</c:v>
                </c:pt>
                <c:pt idx="676">
                  <c:v>40613</c:v>
                </c:pt>
                <c:pt idx="677">
                  <c:v>40616</c:v>
                </c:pt>
                <c:pt idx="678">
                  <c:v>40617</c:v>
                </c:pt>
                <c:pt idx="679">
                  <c:v>40618</c:v>
                </c:pt>
                <c:pt idx="680">
                  <c:v>40619</c:v>
                </c:pt>
                <c:pt idx="681">
                  <c:v>40620</c:v>
                </c:pt>
                <c:pt idx="682">
                  <c:v>40624</c:v>
                </c:pt>
                <c:pt idx="683">
                  <c:v>40625</c:v>
                </c:pt>
                <c:pt idx="684">
                  <c:v>40626</c:v>
                </c:pt>
                <c:pt idx="685">
                  <c:v>40627</c:v>
                </c:pt>
                <c:pt idx="686">
                  <c:v>40630</c:v>
                </c:pt>
                <c:pt idx="687">
                  <c:v>40631</c:v>
                </c:pt>
                <c:pt idx="688">
                  <c:v>40632</c:v>
                </c:pt>
                <c:pt idx="689">
                  <c:v>40633</c:v>
                </c:pt>
                <c:pt idx="690">
                  <c:v>40634</c:v>
                </c:pt>
                <c:pt idx="691">
                  <c:v>40637</c:v>
                </c:pt>
                <c:pt idx="692">
                  <c:v>40638</c:v>
                </c:pt>
                <c:pt idx="693">
                  <c:v>40639</c:v>
                </c:pt>
                <c:pt idx="694">
                  <c:v>40640</c:v>
                </c:pt>
                <c:pt idx="695">
                  <c:v>40641</c:v>
                </c:pt>
                <c:pt idx="696">
                  <c:v>40644</c:v>
                </c:pt>
                <c:pt idx="697">
                  <c:v>40645</c:v>
                </c:pt>
                <c:pt idx="698">
                  <c:v>40646</c:v>
                </c:pt>
                <c:pt idx="699">
                  <c:v>40647</c:v>
                </c:pt>
                <c:pt idx="700">
                  <c:v>40648</c:v>
                </c:pt>
                <c:pt idx="701">
                  <c:v>40651</c:v>
                </c:pt>
                <c:pt idx="702">
                  <c:v>40652</c:v>
                </c:pt>
                <c:pt idx="703">
                  <c:v>40653</c:v>
                </c:pt>
                <c:pt idx="704">
                  <c:v>40658</c:v>
                </c:pt>
                <c:pt idx="705">
                  <c:v>40659</c:v>
                </c:pt>
                <c:pt idx="706">
                  <c:v>40660</c:v>
                </c:pt>
                <c:pt idx="707">
                  <c:v>40661</c:v>
                </c:pt>
                <c:pt idx="708">
                  <c:v>40662</c:v>
                </c:pt>
                <c:pt idx="709">
                  <c:v>40665</c:v>
                </c:pt>
                <c:pt idx="710">
                  <c:v>40666</c:v>
                </c:pt>
                <c:pt idx="711">
                  <c:v>40667</c:v>
                </c:pt>
                <c:pt idx="712">
                  <c:v>40668</c:v>
                </c:pt>
                <c:pt idx="713">
                  <c:v>40669</c:v>
                </c:pt>
                <c:pt idx="714">
                  <c:v>40672</c:v>
                </c:pt>
                <c:pt idx="715">
                  <c:v>40673</c:v>
                </c:pt>
                <c:pt idx="716">
                  <c:v>40674</c:v>
                </c:pt>
                <c:pt idx="717">
                  <c:v>40675</c:v>
                </c:pt>
                <c:pt idx="718">
                  <c:v>40676</c:v>
                </c:pt>
                <c:pt idx="719">
                  <c:v>40679</c:v>
                </c:pt>
                <c:pt idx="720">
                  <c:v>40680</c:v>
                </c:pt>
                <c:pt idx="721">
                  <c:v>40681</c:v>
                </c:pt>
                <c:pt idx="722">
                  <c:v>40682</c:v>
                </c:pt>
                <c:pt idx="723">
                  <c:v>40683</c:v>
                </c:pt>
                <c:pt idx="724">
                  <c:v>40686</c:v>
                </c:pt>
                <c:pt idx="725">
                  <c:v>40687</c:v>
                </c:pt>
                <c:pt idx="726">
                  <c:v>40688</c:v>
                </c:pt>
                <c:pt idx="727">
                  <c:v>40689</c:v>
                </c:pt>
                <c:pt idx="728">
                  <c:v>40690</c:v>
                </c:pt>
                <c:pt idx="729">
                  <c:v>40693</c:v>
                </c:pt>
                <c:pt idx="730">
                  <c:v>40694</c:v>
                </c:pt>
                <c:pt idx="731">
                  <c:v>40695</c:v>
                </c:pt>
                <c:pt idx="732">
                  <c:v>40696</c:v>
                </c:pt>
                <c:pt idx="733">
                  <c:v>40697</c:v>
                </c:pt>
                <c:pt idx="734">
                  <c:v>40700</c:v>
                </c:pt>
                <c:pt idx="735">
                  <c:v>40701</c:v>
                </c:pt>
                <c:pt idx="736">
                  <c:v>40702</c:v>
                </c:pt>
                <c:pt idx="737">
                  <c:v>40703</c:v>
                </c:pt>
                <c:pt idx="738">
                  <c:v>40704</c:v>
                </c:pt>
                <c:pt idx="739">
                  <c:v>40707</c:v>
                </c:pt>
                <c:pt idx="740">
                  <c:v>40708</c:v>
                </c:pt>
                <c:pt idx="741">
                  <c:v>40709</c:v>
                </c:pt>
                <c:pt idx="742">
                  <c:v>40710</c:v>
                </c:pt>
                <c:pt idx="743">
                  <c:v>40711</c:v>
                </c:pt>
                <c:pt idx="744">
                  <c:v>40714</c:v>
                </c:pt>
                <c:pt idx="745">
                  <c:v>40715</c:v>
                </c:pt>
                <c:pt idx="746">
                  <c:v>40716</c:v>
                </c:pt>
                <c:pt idx="747">
                  <c:v>40717</c:v>
                </c:pt>
                <c:pt idx="748">
                  <c:v>40718</c:v>
                </c:pt>
                <c:pt idx="749">
                  <c:v>40721</c:v>
                </c:pt>
                <c:pt idx="750">
                  <c:v>40722</c:v>
                </c:pt>
                <c:pt idx="751">
                  <c:v>40723</c:v>
                </c:pt>
                <c:pt idx="752">
                  <c:v>40724</c:v>
                </c:pt>
                <c:pt idx="753">
                  <c:v>40725</c:v>
                </c:pt>
                <c:pt idx="754">
                  <c:v>40728</c:v>
                </c:pt>
                <c:pt idx="755">
                  <c:v>40729</c:v>
                </c:pt>
                <c:pt idx="756">
                  <c:v>40730</c:v>
                </c:pt>
                <c:pt idx="757">
                  <c:v>40731</c:v>
                </c:pt>
                <c:pt idx="758">
                  <c:v>40732</c:v>
                </c:pt>
                <c:pt idx="759">
                  <c:v>40735</c:v>
                </c:pt>
                <c:pt idx="760">
                  <c:v>40736</c:v>
                </c:pt>
                <c:pt idx="761">
                  <c:v>40737</c:v>
                </c:pt>
                <c:pt idx="762">
                  <c:v>40738</c:v>
                </c:pt>
                <c:pt idx="763">
                  <c:v>40739</c:v>
                </c:pt>
                <c:pt idx="764">
                  <c:v>40742</c:v>
                </c:pt>
                <c:pt idx="765">
                  <c:v>40743</c:v>
                </c:pt>
                <c:pt idx="766">
                  <c:v>40744</c:v>
                </c:pt>
                <c:pt idx="767">
                  <c:v>40745</c:v>
                </c:pt>
                <c:pt idx="768">
                  <c:v>40746</c:v>
                </c:pt>
                <c:pt idx="769">
                  <c:v>40749</c:v>
                </c:pt>
                <c:pt idx="770">
                  <c:v>40750</c:v>
                </c:pt>
                <c:pt idx="771">
                  <c:v>40751</c:v>
                </c:pt>
                <c:pt idx="772">
                  <c:v>40752</c:v>
                </c:pt>
                <c:pt idx="773">
                  <c:v>40753</c:v>
                </c:pt>
                <c:pt idx="774">
                  <c:v>40756</c:v>
                </c:pt>
                <c:pt idx="775">
                  <c:v>40757</c:v>
                </c:pt>
                <c:pt idx="776">
                  <c:v>40758</c:v>
                </c:pt>
                <c:pt idx="777">
                  <c:v>40759</c:v>
                </c:pt>
                <c:pt idx="778">
                  <c:v>40760</c:v>
                </c:pt>
                <c:pt idx="779">
                  <c:v>40763</c:v>
                </c:pt>
                <c:pt idx="780">
                  <c:v>40764</c:v>
                </c:pt>
                <c:pt idx="781">
                  <c:v>40765</c:v>
                </c:pt>
                <c:pt idx="782">
                  <c:v>40766</c:v>
                </c:pt>
                <c:pt idx="783">
                  <c:v>40767</c:v>
                </c:pt>
                <c:pt idx="784">
                  <c:v>40770</c:v>
                </c:pt>
                <c:pt idx="785">
                  <c:v>40771</c:v>
                </c:pt>
                <c:pt idx="786">
                  <c:v>40772</c:v>
                </c:pt>
                <c:pt idx="787">
                  <c:v>40773</c:v>
                </c:pt>
                <c:pt idx="788">
                  <c:v>40774</c:v>
                </c:pt>
                <c:pt idx="789">
                  <c:v>40777</c:v>
                </c:pt>
                <c:pt idx="790">
                  <c:v>40778</c:v>
                </c:pt>
                <c:pt idx="791">
                  <c:v>40779</c:v>
                </c:pt>
                <c:pt idx="792">
                  <c:v>40780</c:v>
                </c:pt>
                <c:pt idx="793">
                  <c:v>40781</c:v>
                </c:pt>
                <c:pt idx="794">
                  <c:v>40784</c:v>
                </c:pt>
                <c:pt idx="795">
                  <c:v>40785</c:v>
                </c:pt>
                <c:pt idx="796">
                  <c:v>40786</c:v>
                </c:pt>
                <c:pt idx="797">
                  <c:v>40787</c:v>
                </c:pt>
                <c:pt idx="798">
                  <c:v>40788</c:v>
                </c:pt>
                <c:pt idx="799">
                  <c:v>40791</c:v>
                </c:pt>
                <c:pt idx="800">
                  <c:v>40792</c:v>
                </c:pt>
                <c:pt idx="801">
                  <c:v>40793</c:v>
                </c:pt>
                <c:pt idx="802">
                  <c:v>40794</c:v>
                </c:pt>
                <c:pt idx="803">
                  <c:v>40795</c:v>
                </c:pt>
                <c:pt idx="804">
                  <c:v>40798</c:v>
                </c:pt>
                <c:pt idx="805">
                  <c:v>40799</c:v>
                </c:pt>
                <c:pt idx="806">
                  <c:v>40800</c:v>
                </c:pt>
                <c:pt idx="807">
                  <c:v>40801</c:v>
                </c:pt>
                <c:pt idx="808">
                  <c:v>40805</c:v>
                </c:pt>
                <c:pt idx="809">
                  <c:v>40806</c:v>
                </c:pt>
                <c:pt idx="810">
                  <c:v>40807</c:v>
                </c:pt>
                <c:pt idx="811">
                  <c:v>40808</c:v>
                </c:pt>
                <c:pt idx="812">
                  <c:v>40809</c:v>
                </c:pt>
                <c:pt idx="813">
                  <c:v>40812</c:v>
                </c:pt>
                <c:pt idx="814">
                  <c:v>40813</c:v>
                </c:pt>
                <c:pt idx="815">
                  <c:v>40814</c:v>
                </c:pt>
                <c:pt idx="816">
                  <c:v>40815</c:v>
                </c:pt>
                <c:pt idx="817">
                  <c:v>40816</c:v>
                </c:pt>
                <c:pt idx="818">
                  <c:v>40819</c:v>
                </c:pt>
                <c:pt idx="819">
                  <c:v>40820</c:v>
                </c:pt>
                <c:pt idx="820">
                  <c:v>40821</c:v>
                </c:pt>
                <c:pt idx="821">
                  <c:v>40822</c:v>
                </c:pt>
                <c:pt idx="822">
                  <c:v>40823</c:v>
                </c:pt>
                <c:pt idx="823">
                  <c:v>40826</c:v>
                </c:pt>
                <c:pt idx="824">
                  <c:v>40827</c:v>
                </c:pt>
                <c:pt idx="825">
                  <c:v>40828</c:v>
                </c:pt>
                <c:pt idx="826">
                  <c:v>40829</c:v>
                </c:pt>
                <c:pt idx="827">
                  <c:v>40830</c:v>
                </c:pt>
                <c:pt idx="828">
                  <c:v>40833</c:v>
                </c:pt>
                <c:pt idx="829">
                  <c:v>40834</c:v>
                </c:pt>
                <c:pt idx="830">
                  <c:v>40835</c:v>
                </c:pt>
                <c:pt idx="831">
                  <c:v>40836</c:v>
                </c:pt>
                <c:pt idx="832">
                  <c:v>40837</c:v>
                </c:pt>
                <c:pt idx="833">
                  <c:v>40840</c:v>
                </c:pt>
                <c:pt idx="834">
                  <c:v>40841</c:v>
                </c:pt>
                <c:pt idx="835">
                  <c:v>40842</c:v>
                </c:pt>
                <c:pt idx="836">
                  <c:v>40843</c:v>
                </c:pt>
                <c:pt idx="837">
                  <c:v>40844</c:v>
                </c:pt>
                <c:pt idx="838">
                  <c:v>40847</c:v>
                </c:pt>
                <c:pt idx="839">
                  <c:v>40848</c:v>
                </c:pt>
                <c:pt idx="840">
                  <c:v>40850</c:v>
                </c:pt>
                <c:pt idx="841">
                  <c:v>40851</c:v>
                </c:pt>
                <c:pt idx="842">
                  <c:v>40854</c:v>
                </c:pt>
                <c:pt idx="843">
                  <c:v>40855</c:v>
                </c:pt>
                <c:pt idx="844">
                  <c:v>40856</c:v>
                </c:pt>
                <c:pt idx="845">
                  <c:v>40857</c:v>
                </c:pt>
                <c:pt idx="846">
                  <c:v>40858</c:v>
                </c:pt>
                <c:pt idx="847">
                  <c:v>40861</c:v>
                </c:pt>
                <c:pt idx="848">
                  <c:v>40862</c:v>
                </c:pt>
                <c:pt idx="849">
                  <c:v>40863</c:v>
                </c:pt>
                <c:pt idx="850">
                  <c:v>40864</c:v>
                </c:pt>
                <c:pt idx="851">
                  <c:v>40865</c:v>
                </c:pt>
                <c:pt idx="852">
                  <c:v>40869</c:v>
                </c:pt>
                <c:pt idx="853">
                  <c:v>40870</c:v>
                </c:pt>
                <c:pt idx="854">
                  <c:v>40871</c:v>
                </c:pt>
                <c:pt idx="855">
                  <c:v>40872</c:v>
                </c:pt>
                <c:pt idx="856">
                  <c:v>40875</c:v>
                </c:pt>
                <c:pt idx="857">
                  <c:v>40876</c:v>
                </c:pt>
                <c:pt idx="858">
                  <c:v>40877</c:v>
                </c:pt>
                <c:pt idx="859">
                  <c:v>40878</c:v>
                </c:pt>
                <c:pt idx="860">
                  <c:v>40879</c:v>
                </c:pt>
                <c:pt idx="861">
                  <c:v>40882</c:v>
                </c:pt>
                <c:pt idx="862">
                  <c:v>40883</c:v>
                </c:pt>
                <c:pt idx="863">
                  <c:v>40884</c:v>
                </c:pt>
                <c:pt idx="864">
                  <c:v>40885</c:v>
                </c:pt>
                <c:pt idx="865">
                  <c:v>40886</c:v>
                </c:pt>
                <c:pt idx="866">
                  <c:v>40890</c:v>
                </c:pt>
                <c:pt idx="867">
                  <c:v>40891</c:v>
                </c:pt>
                <c:pt idx="868">
                  <c:v>40892</c:v>
                </c:pt>
                <c:pt idx="869">
                  <c:v>40893</c:v>
                </c:pt>
                <c:pt idx="870">
                  <c:v>40896</c:v>
                </c:pt>
                <c:pt idx="871">
                  <c:v>40897</c:v>
                </c:pt>
                <c:pt idx="872">
                  <c:v>40898</c:v>
                </c:pt>
                <c:pt idx="873">
                  <c:v>40899</c:v>
                </c:pt>
                <c:pt idx="874">
                  <c:v>40900</c:v>
                </c:pt>
                <c:pt idx="875">
                  <c:v>40903</c:v>
                </c:pt>
                <c:pt idx="876">
                  <c:v>40904</c:v>
                </c:pt>
                <c:pt idx="877">
                  <c:v>40905</c:v>
                </c:pt>
                <c:pt idx="878">
                  <c:v>40906</c:v>
                </c:pt>
                <c:pt idx="879">
                  <c:v>40907</c:v>
                </c:pt>
                <c:pt idx="880">
                  <c:v>40910</c:v>
                </c:pt>
                <c:pt idx="881">
                  <c:v>40911</c:v>
                </c:pt>
                <c:pt idx="882">
                  <c:v>40912</c:v>
                </c:pt>
                <c:pt idx="883">
                  <c:v>40913</c:v>
                </c:pt>
                <c:pt idx="884">
                  <c:v>40914</c:v>
                </c:pt>
                <c:pt idx="885">
                  <c:v>40917</c:v>
                </c:pt>
                <c:pt idx="886">
                  <c:v>40918</c:v>
                </c:pt>
                <c:pt idx="887">
                  <c:v>40919</c:v>
                </c:pt>
                <c:pt idx="888">
                  <c:v>40920</c:v>
                </c:pt>
                <c:pt idx="889">
                  <c:v>40921</c:v>
                </c:pt>
                <c:pt idx="890">
                  <c:v>40924</c:v>
                </c:pt>
                <c:pt idx="891">
                  <c:v>40925</c:v>
                </c:pt>
                <c:pt idx="892">
                  <c:v>40926</c:v>
                </c:pt>
                <c:pt idx="893">
                  <c:v>40927</c:v>
                </c:pt>
                <c:pt idx="894">
                  <c:v>40928</c:v>
                </c:pt>
                <c:pt idx="895">
                  <c:v>40931</c:v>
                </c:pt>
                <c:pt idx="896">
                  <c:v>40932</c:v>
                </c:pt>
                <c:pt idx="897">
                  <c:v>40933</c:v>
                </c:pt>
                <c:pt idx="898">
                  <c:v>40934</c:v>
                </c:pt>
                <c:pt idx="899">
                  <c:v>40935</c:v>
                </c:pt>
                <c:pt idx="900">
                  <c:v>40938</c:v>
                </c:pt>
                <c:pt idx="901">
                  <c:v>40939</c:v>
                </c:pt>
                <c:pt idx="902">
                  <c:v>40940</c:v>
                </c:pt>
                <c:pt idx="903">
                  <c:v>40941</c:v>
                </c:pt>
                <c:pt idx="904">
                  <c:v>40942</c:v>
                </c:pt>
                <c:pt idx="905">
                  <c:v>40946</c:v>
                </c:pt>
                <c:pt idx="906">
                  <c:v>40947</c:v>
                </c:pt>
                <c:pt idx="907">
                  <c:v>40948</c:v>
                </c:pt>
                <c:pt idx="908">
                  <c:v>40949</c:v>
                </c:pt>
                <c:pt idx="909">
                  <c:v>40952</c:v>
                </c:pt>
                <c:pt idx="910">
                  <c:v>40953</c:v>
                </c:pt>
                <c:pt idx="911">
                  <c:v>40954</c:v>
                </c:pt>
                <c:pt idx="912">
                  <c:v>40955</c:v>
                </c:pt>
                <c:pt idx="913">
                  <c:v>40956</c:v>
                </c:pt>
                <c:pt idx="914">
                  <c:v>40959</c:v>
                </c:pt>
                <c:pt idx="915">
                  <c:v>40960</c:v>
                </c:pt>
                <c:pt idx="916">
                  <c:v>40961</c:v>
                </c:pt>
                <c:pt idx="917">
                  <c:v>40962</c:v>
                </c:pt>
                <c:pt idx="918">
                  <c:v>40963</c:v>
                </c:pt>
                <c:pt idx="919">
                  <c:v>40966</c:v>
                </c:pt>
                <c:pt idx="920">
                  <c:v>40967</c:v>
                </c:pt>
                <c:pt idx="921">
                  <c:v>40968</c:v>
                </c:pt>
                <c:pt idx="922">
                  <c:v>40969</c:v>
                </c:pt>
                <c:pt idx="923">
                  <c:v>40970</c:v>
                </c:pt>
                <c:pt idx="924">
                  <c:v>40973</c:v>
                </c:pt>
                <c:pt idx="925">
                  <c:v>40974</c:v>
                </c:pt>
                <c:pt idx="926">
                  <c:v>40975</c:v>
                </c:pt>
                <c:pt idx="927">
                  <c:v>40976</c:v>
                </c:pt>
                <c:pt idx="928">
                  <c:v>40977</c:v>
                </c:pt>
                <c:pt idx="929">
                  <c:v>40980</c:v>
                </c:pt>
                <c:pt idx="930">
                  <c:v>40981</c:v>
                </c:pt>
                <c:pt idx="931">
                  <c:v>40982</c:v>
                </c:pt>
                <c:pt idx="932">
                  <c:v>40983</c:v>
                </c:pt>
                <c:pt idx="933">
                  <c:v>40984</c:v>
                </c:pt>
                <c:pt idx="934">
                  <c:v>40988</c:v>
                </c:pt>
                <c:pt idx="935">
                  <c:v>40989</c:v>
                </c:pt>
                <c:pt idx="936">
                  <c:v>40990</c:v>
                </c:pt>
                <c:pt idx="937">
                  <c:v>40991</c:v>
                </c:pt>
                <c:pt idx="938">
                  <c:v>40994</c:v>
                </c:pt>
                <c:pt idx="939">
                  <c:v>40995</c:v>
                </c:pt>
                <c:pt idx="940">
                  <c:v>40996</c:v>
                </c:pt>
                <c:pt idx="941">
                  <c:v>40997</c:v>
                </c:pt>
                <c:pt idx="942">
                  <c:v>40998</c:v>
                </c:pt>
                <c:pt idx="943">
                  <c:v>41001</c:v>
                </c:pt>
                <c:pt idx="944">
                  <c:v>41002</c:v>
                </c:pt>
                <c:pt idx="945">
                  <c:v>41003</c:v>
                </c:pt>
                <c:pt idx="946">
                  <c:v>41008</c:v>
                </c:pt>
                <c:pt idx="947">
                  <c:v>41009</c:v>
                </c:pt>
                <c:pt idx="948">
                  <c:v>41010</c:v>
                </c:pt>
                <c:pt idx="949">
                  <c:v>41011</c:v>
                </c:pt>
                <c:pt idx="950">
                  <c:v>41012</c:v>
                </c:pt>
                <c:pt idx="951">
                  <c:v>41015</c:v>
                </c:pt>
                <c:pt idx="952">
                  <c:v>41016</c:v>
                </c:pt>
                <c:pt idx="953">
                  <c:v>41017</c:v>
                </c:pt>
                <c:pt idx="954">
                  <c:v>41018</c:v>
                </c:pt>
                <c:pt idx="955">
                  <c:v>41019</c:v>
                </c:pt>
                <c:pt idx="956">
                  <c:v>41022</c:v>
                </c:pt>
                <c:pt idx="957">
                  <c:v>41023</c:v>
                </c:pt>
                <c:pt idx="958">
                  <c:v>41024</c:v>
                </c:pt>
                <c:pt idx="959">
                  <c:v>41025</c:v>
                </c:pt>
                <c:pt idx="960">
                  <c:v>41026</c:v>
                </c:pt>
                <c:pt idx="961">
                  <c:v>41029</c:v>
                </c:pt>
                <c:pt idx="962">
                  <c:v>41031</c:v>
                </c:pt>
                <c:pt idx="963">
                  <c:v>41032</c:v>
                </c:pt>
                <c:pt idx="964">
                  <c:v>41033</c:v>
                </c:pt>
                <c:pt idx="965">
                  <c:v>41036</c:v>
                </c:pt>
                <c:pt idx="966">
                  <c:v>41037</c:v>
                </c:pt>
                <c:pt idx="967">
                  <c:v>41038</c:v>
                </c:pt>
                <c:pt idx="968">
                  <c:v>41039</c:v>
                </c:pt>
                <c:pt idx="969">
                  <c:v>41040</c:v>
                </c:pt>
                <c:pt idx="970">
                  <c:v>41043</c:v>
                </c:pt>
                <c:pt idx="971">
                  <c:v>41044</c:v>
                </c:pt>
                <c:pt idx="972">
                  <c:v>41045</c:v>
                </c:pt>
                <c:pt idx="973">
                  <c:v>41046</c:v>
                </c:pt>
                <c:pt idx="974">
                  <c:v>41047</c:v>
                </c:pt>
                <c:pt idx="975">
                  <c:v>41050</c:v>
                </c:pt>
                <c:pt idx="976">
                  <c:v>41051</c:v>
                </c:pt>
                <c:pt idx="977">
                  <c:v>41052</c:v>
                </c:pt>
                <c:pt idx="978">
                  <c:v>41053</c:v>
                </c:pt>
                <c:pt idx="979">
                  <c:v>41054</c:v>
                </c:pt>
                <c:pt idx="980">
                  <c:v>41057</c:v>
                </c:pt>
                <c:pt idx="981">
                  <c:v>41058</c:v>
                </c:pt>
                <c:pt idx="982">
                  <c:v>41059</c:v>
                </c:pt>
                <c:pt idx="983">
                  <c:v>41060</c:v>
                </c:pt>
                <c:pt idx="984">
                  <c:v>41061</c:v>
                </c:pt>
                <c:pt idx="985">
                  <c:v>41064</c:v>
                </c:pt>
                <c:pt idx="986">
                  <c:v>41065</c:v>
                </c:pt>
                <c:pt idx="987">
                  <c:v>41066</c:v>
                </c:pt>
                <c:pt idx="988">
                  <c:v>41067</c:v>
                </c:pt>
                <c:pt idx="989">
                  <c:v>41068</c:v>
                </c:pt>
                <c:pt idx="990">
                  <c:v>41071</c:v>
                </c:pt>
                <c:pt idx="991">
                  <c:v>41072</c:v>
                </c:pt>
                <c:pt idx="992">
                  <c:v>41073</c:v>
                </c:pt>
                <c:pt idx="993">
                  <c:v>41074</c:v>
                </c:pt>
                <c:pt idx="994">
                  <c:v>41075</c:v>
                </c:pt>
                <c:pt idx="995">
                  <c:v>41078</c:v>
                </c:pt>
                <c:pt idx="996">
                  <c:v>41079</c:v>
                </c:pt>
                <c:pt idx="997">
                  <c:v>41080</c:v>
                </c:pt>
                <c:pt idx="998">
                  <c:v>41081</c:v>
                </c:pt>
                <c:pt idx="999">
                  <c:v>41082</c:v>
                </c:pt>
                <c:pt idx="1000">
                  <c:v>41085</c:v>
                </c:pt>
                <c:pt idx="1001">
                  <c:v>41086</c:v>
                </c:pt>
                <c:pt idx="1002">
                  <c:v>41087</c:v>
                </c:pt>
                <c:pt idx="1003">
                  <c:v>41088</c:v>
                </c:pt>
                <c:pt idx="1004">
                  <c:v>41089</c:v>
                </c:pt>
                <c:pt idx="1005">
                  <c:v>41092</c:v>
                </c:pt>
                <c:pt idx="1006">
                  <c:v>41093</c:v>
                </c:pt>
                <c:pt idx="1007">
                  <c:v>41094</c:v>
                </c:pt>
                <c:pt idx="1008">
                  <c:v>41095</c:v>
                </c:pt>
                <c:pt idx="1009">
                  <c:v>41096</c:v>
                </c:pt>
                <c:pt idx="1010">
                  <c:v>41099</c:v>
                </c:pt>
                <c:pt idx="1011">
                  <c:v>41100</c:v>
                </c:pt>
                <c:pt idx="1012">
                  <c:v>41101</c:v>
                </c:pt>
                <c:pt idx="1013">
                  <c:v>41102</c:v>
                </c:pt>
                <c:pt idx="1014">
                  <c:v>41103</c:v>
                </c:pt>
                <c:pt idx="1015">
                  <c:v>41106</c:v>
                </c:pt>
                <c:pt idx="1016">
                  <c:v>41107</c:v>
                </c:pt>
                <c:pt idx="1017">
                  <c:v>41108</c:v>
                </c:pt>
                <c:pt idx="1018">
                  <c:v>41109</c:v>
                </c:pt>
                <c:pt idx="1019">
                  <c:v>41110</c:v>
                </c:pt>
                <c:pt idx="1020">
                  <c:v>41113</c:v>
                </c:pt>
                <c:pt idx="1021">
                  <c:v>41114</c:v>
                </c:pt>
                <c:pt idx="1022">
                  <c:v>41115</c:v>
                </c:pt>
                <c:pt idx="1023">
                  <c:v>41116</c:v>
                </c:pt>
                <c:pt idx="1024">
                  <c:v>41117</c:v>
                </c:pt>
                <c:pt idx="1025">
                  <c:v>41120</c:v>
                </c:pt>
                <c:pt idx="1026">
                  <c:v>41121</c:v>
                </c:pt>
                <c:pt idx="1027">
                  <c:v>41122</c:v>
                </c:pt>
                <c:pt idx="1028">
                  <c:v>41123</c:v>
                </c:pt>
                <c:pt idx="1029">
                  <c:v>41124</c:v>
                </c:pt>
                <c:pt idx="1030">
                  <c:v>41127</c:v>
                </c:pt>
                <c:pt idx="1031">
                  <c:v>41128</c:v>
                </c:pt>
                <c:pt idx="1032">
                  <c:v>41129</c:v>
                </c:pt>
                <c:pt idx="1033">
                  <c:v>41130</c:v>
                </c:pt>
                <c:pt idx="1034">
                  <c:v>41131</c:v>
                </c:pt>
                <c:pt idx="1035">
                  <c:v>41134</c:v>
                </c:pt>
                <c:pt idx="1036">
                  <c:v>41135</c:v>
                </c:pt>
                <c:pt idx="1037">
                  <c:v>41136</c:v>
                </c:pt>
                <c:pt idx="1038">
                  <c:v>41137</c:v>
                </c:pt>
                <c:pt idx="1039">
                  <c:v>41138</c:v>
                </c:pt>
                <c:pt idx="1040">
                  <c:v>41141</c:v>
                </c:pt>
                <c:pt idx="1041">
                  <c:v>41142</c:v>
                </c:pt>
                <c:pt idx="1042">
                  <c:v>41143</c:v>
                </c:pt>
                <c:pt idx="1043">
                  <c:v>41144</c:v>
                </c:pt>
                <c:pt idx="1044">
                  <c:v>41145</c:v>
                </c:pt>
                <c:pt idx="1045">
                  <c:v>41148</c:v>
                </c:pt>
                <c:pt idx="1046">
                  <c:v>41149</c:v>
                </c:pt>
                <c:pt idx="1047">
                  <c:v>41150</c:v>
                </c:pt>
                <c:pt idx="1048">
                  <c:v>41151</c:v>
                </c:pt>
                <c:pt idx="1049">
                  <c:v>41152</c:v>
                </c:pt>
                <c:pt idx="1050">
                  <c:v>41155</c:v>
                </c:pt>
                <c:pt idx="1051">
                  <c:v>41156</c:v>
                </c:pt>
                <c:pt idx="1052">
                  <c:v>41157</c:v>
                </c:pt>
                <c:pt idx="1053">
                  <c:v>41158</c:v>
                </c:pt>
                <c:pt idx="1054">
                  <c:v>41159</c:v>
                </c:pt>
                <c:pt idx="1055">
                  <c:v>41162</c:v>
                </c:pt>
                <c:pt idx="1056">
                  <c:v>41163</c:v>
                </c:pt>
                <c:pt idx="1057">
                  <c:v>41164</c:v>
                </c:pt>
                <c:pt idx="1058">
                  <c:v>41165</c:v>
                </c:pt>
                <c:pt idx="1059">
                  <c:v>41166</c:v>
                </c:pt>
                <c:pt idx="1060">
                  <c:v>41169</c:v>
                </c:pt>
                <c:pt idx="1061">
                  <c:v>41170</c:v>
                </c:pt>
                <c:pt idx="1062">
                  <c:v>41171</c:v>
                </c:pt>
                <c:pt idx="1063">
                  <c:v>41172</c:v>
                </c:pt>
                <c:pt idx="1064">
                  <c:v>41173</c:v>
                </c:pt>
                <c:pt idx="1065">
                  <c:v>41176</c:v>
                </c:pt>
                <c:pt idx="1066">
                  <c:v>41177</c:v>
                </c:pt>
                <c:pt idx="1067">
                  <c:v>41178</c:v>
                </c:pt>
                <c:pt idx="1068">
                  <c:v>41179</c:v>
                </c:pt>
                <c:pt idx="1069">
                  <c:v>41180</c:v>
                </c:pt>
                <c:pt idx="1070">
                  <c:v>41183</c:v>
                </c:pt>
                <c:pt idx="1071">
                  <c:v>41184</c:v>
                </c:pt>
                <c:pt idx="1072">
                  <c:v>41185</c:v>
                </c:pt>
                <c:pt idx="1073">
                  <c:v>41186</c:v>
                </c:pt>
                <c:pt idx="1074">
                  <c:v>41187</c:v>
                </c:pt>
                <c:pt idx="1075">
                  <c:v>41190</c:v>
                </c:pt>
                <c:pt idx="1076">
                  <c:v>41191</c:v>
                </c:pt>
                <c:pt idx="1077">
                  <c:v>41192</c:v>
                </c:pt>
                <c:pt idx="1078">
                  <c:v>41193</c:v>
                </c:pt>
                <c:pt idx="1079">
                  <c:v>41194</c:v>
                </c:pt>
                <c:pt idx="1080">
                  <c:v>41197</c:v>
                </c:pt>
                <c:pt idx="1081">
                  <c:v>41198</c:v>
                </c:pt>
                <c:pt idx="1082">
                  <c:v>41199</c:v>
                </c:pt>
                <c:pt idx="1083">
                  <c:v>41200</c:v>
                </c:pt>
                <c:pt idx="1084">
                  <c:v>41201</c:v>
                </c:pt>
                <c:pt idx="1085">
                  <c:v>41204</c:v>
                </c:pt>
                <c:pt idx="1086">
                  <c:v>41205</c:v>
                </c:pt>
                <c:pt idx="1087">
                  <c:v>41206</c:v>
                </c:pt>
                <c:pt idx="1088">
                  <c:v>41207</c:v>
                </c:pt>
                <c:pt idx="1089">
                  <c:v>41208</c:v>
                </c:pt>
                <c:pt idx="1090">
                  <c:v>41211</c:v>
                </c:pt>
                <c:pt idx="1091">
                  <c:v>41212</c:v>
                </c:pt>
                <c:pt idx="1092">
                  <c:v>41213</c:v>
                </c:pt>
                <c:pt idx="1093">
                  <c:v>41214</c:v>
                </c:pt>
                <c:pt idx="1094">
                  <c:v>41218</c:v>
                </c:pt>
                <c:pt idx="1095">
                  <c:v>41219</c:v>
                </c:pt>
                <c:pt idx="1096">
                  <c:v>41220</c:v>
                </c:pt>
                <c:pt idx="1097">
                  <c:v>41221</c:v>
                </c:pt>
                <c:pt idx="1098">
                  <c:v>41222</c:v>
                </c:pt>
                <c:pt idx="1099">
                  <c:v>41225</c:v>
                </c:pt>
                <c:pt idx="1100">
                  <c:v>41226</c:v>
                </c:pt>
                <c:pt idx="1101">
                  <c:v>41227</c:v>
                </c:pt>
                <c:pt idx="1102">
                  <c:v>41228</c:v>
                </c:pt>
                <c:pt idx="1103">
                  <c:v>41229</c:v>
                </c:pt>
                <c:pt idx="1104">
                  <c:v>41233</c:v>
                </c:pt>
                <c:pt idx="1105">
                  <c:v>41234</c:v>
                </c:pt>
                <c:pt idx="1106">
                  <c:v>41235</c:v>
                </c:pt>
                <c:pt idx="1107">
                  <c:v>41236</c:v>
                </c:pt>
                <c:pt idx="1108">
                  <c:v>41239</c:v>
                </c:pt>
                <c:pt idx="1109">
                  <c:v>41240</c:v>
                </c:pt>
                <c:pt idx="1110">
                  <c:v>41241</c:v>
                </c:pt>
                <c:pt idx="1111">
                  <c:v>41242</c:v>
                </c:pt>
                <c:pt idx="1112">
                  <c:v>41243</c:v>
                </c:pt>
                <c:pt idx="1113">
                  <c:v>41246</c:v>
                </c:pt>
                <c:pt idx="1114">
                  <c:v>41247</c:v>
                </c:pt>
                <c:pt idx="1115">
                  <c:v>41248</c:v>
                </c:pt>
                <c:pt idx="1116">
                  <c:v>41249</c:v>
                </c:pt>
                <c:pt idx="1117">
                  <c:v>41250</c:v>
                </c:pt>
                <c:pt idx="1118">
                  <c:v>41253</c:v>
                </c:pt>
                <c:pt idx="1119">
                  <c:v>41254</c:v>
                </c:pt>
                <c:pt idx="1120">
                  <c:v>41256</c:v>
                </c:pt>
                <c:pt idx="1121">
                  <c:v>41257</c:v>
                </c:pt>
                <c:pt idx="1122">
                  <c:v>41260</c:v>
                </c:pt>
                <c:pt idx="1123">
                  <c:v>41261</c:v>
                </c:pt>
                <c:pt idx="1124">
                  <c:v>41262</c:v>
                </c:pt>
                <c:pt idx="1125">
                  <c:v>41263</c:v>
                </c:pt>
                <c:pt idx="1126">
                  <c:v>41264</c:v>
                </c:pt>
                <c:pt idx="1127">
                  <c:v>41267</c:v>
                </c:pt>
                <c:pt idx="1128">
                  <c:v>41269</c:v>
                </c:pt>
                <c:pt idx="1129">
                  <c:v>41270</c:v>
                </c:pt>
                <c:pt idx="1130">
                  <c:v>41271</c:v>
                </c:pt>
                <c:pt idx="1131">
                  <c:v>41274</c:v>
                </c:pt>
                <c:pt idx="1132">
                  <c:v>41276</c:v>
                </c:pt>
                <c:pt idx="1133">
                  <c:v>41277</c:v>
                </c:pt>
                <c:pt idx="1134">
                  <c:v>41278</c:v>
                </c:pt>
                <c:pt idx="1135">
                  <c:v>41281</c:v>
                </c:pt>
                <c:pt idx="1136">
                  <c:v>41282</c:v>
                </c:pt>
                <c:pt idx="1137">
                  <c:v>41283</c:v>
                </c:pt>
                <c:pt idx="1138">
                  <c:v>41284</c:v>
                </c:pt>
                <c:pt idx="1139">
                  <c:v>41285</c:v>
                </c:pt>
                <c:pt idx="1140">
                  <c:v>41288</c:v>
                </c:pt>
                <c:pt idx="1141">
                  <c:v>41289</c:v>
                </c:pt>
                <c:pt idx="1142">
                  <c:v>41290</c:v>
                </c:pt>
                <c:pt idx="1143">
                  <c:v>41291</c:v>
                </c:pt>
                <c:pt idx="1144">
                  <c:v>41292</c:v>
                </c:pt>
                <c:pt idx="1145">
                  <c:v>41295</c:v>
                </c:pt>
                <c:pt idx="1146">
                  <c:v>41296</c:v>
                </c:pt>
                <c:pt idx="1147">
                  <c:v>41297</c:v>
                </c:pt>
                <c:pt idx="1148">
                  <c:v>41298</c:v>
                </c:pt>
                <c:pt idx="1149">
                  <c:v>41299</c:v>
                </c:pt>
                <c:pt idx="1150">
                  <c:v>41302</c:v>
                </c:pt>
                <c:pt idx="1151">
                  <c:v>41303</c:v>
                </c:pt>
                <c:pt idx="1152">
                  <c:v>41304</c:v>
                </c:pt>
                <c:pt idx="1153">
                  <c:v>41305</c:v>
                </c:pt>
                <c:pt idx="1154">
                  <c:v>41306</c:v>
                </c:pt>
                <c:pt idx="1155">
                  <c:v>41310</c:v>
                </c:pt>
                <c:pt idx="1156">
                  <c:v>41311</c:v>
                </c:pt>
                <c:pt idx="1157">
                  <c:v>41312</c:v>
                </c:pt>
                <c:pt idx="1158">
                  <c:v>41313</c:v>
                </c:pt>
                <c:pt idx="1159">
                  <c:v>41316</c:v>
                </c:pt>
                <c:pt idx="1160">
                  <c:v>41317</c:v>
                </c:pt>
                <c:pt idx="1161">
                  <c:v>41318</c:v>
                </c:pt>
                <c:pt idx="1162">
                  <c:v>41319</c:v>
                </c:pt>
                <c:pt idx="1163">
                  <c:v>41320</c:v>
                </c:pt>
                <c:pt idx="1164">
                  <c:v>41323</c:v>
                </c:pt>
                <c:pt idx="1165">
                  <c:v>41324</c:v>
                </c:pt>
                <c:pt idx="1166">
                  <c:v>41325</c:v>
                </c:pt>
                <c:pt idx="1167">
                  <c:v>41326</c:v>
                </c:pt>
                <c:pt idx="1168">
                  <c:v>41327</c:v>
                </c:pt>
                <c:pt idx="1169">
                  <c:v>41330</c:v>
                </c:pt>
                <c:pt idx="1170">
                  <c:v>41331</c:v>
                </c:pt>
                <c:pt idx="1171">
                  <c:v>41332</c:v>
                </c:pt>
                <c:pt idx="1172">
                  <c:v>41333</c:v>
                </c:pt>
                <c:pt idx="1173">
                  <c:v>41334</c:v>
                </c:pt>
                <c:pt idx="1174">
                  <c:v>41337</c:v>
                </c:pt>
                <c:pt idx="1175">
                  <c:v>41338</c:v>
                </c:pt>
                <c:pt idx="1176">
                  <c:v>41339</c:v>
                </c:pt>
                <c:pt idx="1177">
                  <c:v>41340</c:v>
                </c:pt>
                <c:pt idx="1178">
                  <c:v>41341</c:v>
                </c:pt>
                <c:pt idx="1179">
                  <c:v>41344</c:v>
                </c:pt>
                <c:pt idx="1180">
                  <c:v>41345</c:v>
                </c:pt>
                <c:pt idx="1181">
                  <c:v>41346</c:v>
                </c:pt>
                <c:pt idx="1182">
                  <c:v>41347</c:v>
                </c:pt>
                <c:pt idx="1183">
                  <c:v>41348</c:v>
                </c:pt>
                <c:pt idx="1184">
                  <c:v>41352</c:v>
                </c:pt>
                <c:pt idx="1185">
                  <c:v>41353</c:v>
                </c:pt>
                <c:pt idx="1186">
                  <c:v>41354</c:v>
                </c:pt>
                <c:pt idx="1187">
                  <c:v>41355</c:v>
                </c:pt>
                <c:pt idx="1188">
                  <c:v>41358</c:v>
                </c:pt>
                <c:pt idx="1189">
                  <c:v>41359</c:v>
                </c:pt>
                <c:pt idx="1190">
                  <c:v>41360</c:v>
                </c:pt>
                <c:pt idx="1191">
                  <c:v>41365</c:v>
                </c:pt>
                <c:pt idx="1192">
                  <c:v>41366</c:v>
                </c:pt>
                <c:pt idx="1193">
                  <c:v>41367</c:v>
                </c:pt>
                <c:pt idx="1194">
                  <c:v>41368</c:v>
                </c:pt>
                <c:pt idx="1195">
                  <c:v>41369</c:v>
                </c:pt>
                <c:pt idx="1196">
                  <c:v>41372</c:v>
                </c:pt>
                <c:pt idx="1197">
                  <c:v>41373</c:v>
                </c:pt>
                <c:pt idx="1198">
                  <c:v>41374</c:v>
                </c:pt>
                <c:pt idx="1199">
                  <c:v>41375</c:v>
                </c:pt>
                <c:pt idx="1200">
                  <c:v>41376</c:v>
                </c:pt>
                <c:pt idx="1201">
                  <c:v>41379</c:v>
                </c:pt>
                <c:pt idx="1202">
                  <c:v>41380</c:v>
                </c:pt>
                <c:pt idx="1203">
                  <c:v>41381</c:v>
                </c:pt>
                <c:pt idx="1204">
                  <c:v>41382</c:v>
                </c:pt>
                <c:pt idx="1205">
                  <c:v>41383</c:v>
                </c:pt>
                <c:pt idx="1206">
                  <c:v>41386</c:v>
                </c:pt>
                <c:pt idx="1207">
                  <c:v>41387</c:v>
                </c:pt>
                <c:pt idx="1208">
                  <c:v>41388</c:v>
                </c:pt>
                <c:pt idx="1209">
                  <c:v>41389</c:v>
                </c:pt>
                <c:pt idx="1210">
                  <c:v>41390</c:v>
                </c:pt>
                <c:pt idx="1211">
                  <c:v>41393</c:v>
                </c:pt>
                <c:pt idx="1212">
                  <c:v>41394</c:v>
                </c:pt>
                <c:pt idx="1213">
                  <c:v>41396</c:v>
                </c:pt>
                <c:pt idx="1214">
                  <c:v>41397</c:v>
                </c:pt>
                <c:pt idx="1215">
                  <c:v>41400</c:v>
                </c:pt>
                <c:pt idx="1216">
                  <c:v>41401</c:v>
                </c:pt>
                <c:pt idx="1217">
                  <c:v>41402</c:v>
                </c:pt>
                <c:pt idx="1218">
                  <c:v>41403</c:v>
                </c:pt>
                <c:pt idx="1219">
                  <c:v>41404</c:v>
                </c:pt>
                <c:pt idx="1220">
                  <c:v>41407</c:v>
                </c:pt>
                <c:pt idx="1221">
                  <c:v>41408</c:v>
                </c:pt>
                <c:pt idx="1222">
                  <c:v>41409</c:v>
                </c:pt>
                <c:pt idx="1223">
                  <c:v>41410</c:v>
                </c:pt>
                <c:pt idx="1224">
                  <c:v>41411</c:v>
                </c:pt>
                <c:pt idx="1225">
                  <c:v>41414</c:v>
                </c:pt>
                <c:pt idx="1226">
                  <c:v>41415</c:v>
                </c:pt>
                <c:pt idx="1227">
                  <c:v>41416</c:v>
                </c:pt>
                <c:pt idx="1228">
                  <c:v>41417</c:v>
                </c:pt>
                <c:pt idx="1229">
                  <c:v>41418</c:v>
                </c:pt>
                <c:pt idx="1230">
                  <c:v>41421</c:v>
                </c:pt>
                <c:pt idx="1231">
                  <c:v>41422</c:v>
                </c:pt>
                <c:pt idx="1232">
                  <c:v>41423</c:v>
                </c:pt>
                <c:pt idx="1233">
                  <c:v>41424</c:v>
                </c:pt>
                <c:pt idx="1234">
                  <c:v>41425</c:v>
                </c:pt>
                <c:pt idx="1235">
                  <c:v>41428</c:v>
                </c:pt>
                <c:pt idx="1236">
                  <c:v>41429</c:v>
                </c:pt>
                <c:pt idx="1237">
                  <c:v>41430</c:v>
                </c:pt>
                <c:pt idx="1238">
                  <c:v>41431</c:v>
                </c:pt>
                <c:pt idx="1239">
                  <c:v>41432</c:v>
                </c:pt>
                <c:pt idx="1240">
                  <c:v>41435</c:v>
                </c:pt>
                <c:pt idx="1241">
                  <c:v>41436</c:v>
                </c:pt>
                <c:pt idx="1242">
                  <c:v>41437</c:v>
                </c:pt>
                <c:pt idx="1243">
                  <c:v>41438</c:v>
                </c:pt>
                <c:pt idx="1244">
                  <c:v>41439</c:v>
                </c:pt>
                <c:pt idx="1245">
                  <c:v>41442</c:v>
                </c:pt>
                <c:pt idx="1246">
                  <c:v>41443</c:v>
                </c:pt>
                <c:pt idx="1247">
                  <c:v>41444</c:v>
                </c:pt>
                <c:pt idx="1248">
                  <c:v>41445</c:v>
                </c:pt>
                <c:pt idx="1249">
                  <c:v>41446</c:v>
                </c:pt>
                <c:pt idx="1250">
                  <c:v>41449</c:v>
                </c:pt>
                <c:pt idx="1251">
                  <c:v>41450</c:v>
                </c:pt>
                <c:pt idx="1252">
                  <c:v>41451</c:v>
                </c:pt>
                <c:pt idx="1253">
                  <c:v>41452</c:v>
                </c:pt>
                <c:pt idx="1254">
                  <c:v>41453</c:v>
                </c:pt>
                <c:pt idx="1255">
                  <c:v>41456</c:v>
                </c:pt>
                <c:pt idx="1256">
                  <c:v>41457</c:v>
                </c:pt>
                <c:pt idx="1257">
                  <c:v>41458</c:v>
                </c:pt>
                <c:pt idx="1258">
                  <c:v>41459</c:v>
                </c:pt>
                <c:pt idx="1259">
                  <c:v>41460</c:v>
                </c:pt>
                <c:pt idx="1260">
                  <c:v>41463</c:v>
                </c:pt>
                <c:pt idx="1261">
                  <c:v>41464</c:v>
                </c:pt>
                <c:pt idx="1262">
                  <c:v>41465</c:v>
                </c:pt>
                <c:pt idx="1263">
                  <c:v>41466</c:v>
                </c:pt>
                <c:pt idx="1264">
                  <c:v>41467</c:v>
                </c:pt>
                <c:pt idx="1265">
                  <c:v>41470</c:v>
                </c:pt>
                <c:pt idx="1266">
                  <c:v>41471</c:v>
                </c:pt>
                <c:pt idx="1267">
                  <c:v>41472</c:v>
                </c:pt>
                <c:pt idx="1268">
                  <c:v>41473</c:v>
                </c:pt>
                <c:pt idx="1269">
                  <c:v>41474</c:v>
                </c:pt>
                <c:pt idx="1270">
                  <c:v>41477</c:v>
                </c:pt>
                <c:pt idx="1271">
                  <c:v>41478</c:v>
                </c:pt>
                <c:pt idx="1272">
                  <c:v>41479</c:v>
                </c:pt>
                <c:pt idx="1273">
                  <c:v>41480</c:v>
                </c:pt>
                <c:pt idx="1274">
                  <c:v>41481</c:v>
                </c:pt>
                <c:pt idx="1275">
                  <c:v>41484</c:v>
                </c:pt>
                <c:pt idx="1276">
                  <c:v>41485</c:v>
                </c:pt>
                <c:pt idx="1277">
                  <c:v>41486</c:v>
                </c:pt>
                <c:pt idx="1278">
                  <c:v>41487</c:v>
                </c:pt>
                <c:pt idx="1279">
                  <c:v>41488</c:v>
                </c:pt>
                <c:pt idx="1280">
                  <c:v>41491</c:v>
                </c:pt>
                <c:pt idx="1281">
                  <c:v>41492</c:v>
                </c:pt>
                <c:pt idx="1282">
                  <c:v>41493</c:v>
                </c:pt>
                <c:pt idx="1283">
                  <c:v>41494</c:v>
                </c:pt>
                <c:pt idx="1284">
                  <c:v>41495</c:v>
                </c:pt>
                <c:pt idx="1285">
                  <c:v>41498</c:v>
                </c:pt>
                <c:pt idx="1286">
                  <c:v>41499</c:v>
                </c:pt>
                <c:pt idx="1287">
                  <c:v>41500</c:v>
                </c:pt>
                <c:pt idx="1288">
                  <c:v>41501</c:v>
                </c:pt>
                <c:pt idx="1289">
                  <c:v>41502</c:v>
                </c:pt>
                <c:pt idx="1290">
                  <c:v>41505</c:v>
                </c:pt>
                <c:pt idx="1291">
                  <c:v>41506</c:v>
                </c:pt>
                <c:pt idx="1292">
                  <c:v>41507</c:v>
                </c:pt>
                <c:pt idx="1293">
                  <c:v>41508</c:v>
                </c:pt>
                <c:pt idx="1294">
                  <c:v>41509</c:v>
                </c:pt>
                <c:pt idx="1295">
                  <c:v>41512</c:v>
                </c:pt>
                <c:pt idx="1296">
                  <c:v>41513</c:v>
                </c:pt>
                <c:pt idx="1297">
                  <c:v>41514</c:v>
                </c:pt>
                <c:pt idx="1298">
                  <c:v>41515</c:v>
                </c:pt>
                <c:pt idx="1299">
                  <c:v>41516</c:v>
                </c:pt>
                <c:pt idx="1300">
                  <c:v>41519</c:v>
                </c:pt>
                <c:pt idx="1301">
                  <c:v>41520</c:v>
                </c:pt>
                <c:pt idx="1302">
                  <c:v>41521</c:v>
                </c:pt>
                <c:pt idx="1303">
                  <c:v>41522</c:v>
                </c:pt>
                <c:pt idx="1304">
                  <c:v>41523</c:v>
                </c:pt>
                <c:pt idx="1305">
                  <c:v>41526</c:v>
                </c:pt>
                <c:pt idx="1306">
                  <c:v>41527</c:v>
                </c:pt>
                <c:pt idx="1307">
                  <c:v>41528</c:v>
                </c:pt>
                <c:pt idx="1308">
                  <c:v>41529</c:v>
                </c:pt>
                <c:pt idx="1309">
                  <c:v>41530</c:v>
                </c:pt>
                <c:pt idx="1310">
                  <c:v>41534</c:v>
                </c:pt>
                <c:pt idx="1311">
                  <c:v>41535</c:v>
                </c:pt>
                <c:pt idx="1312">
                  <c:v>41536</c:v>
                </c:pt>
                <c:pt idx="1313">
                  <c:v>41537</c:v>
                </c:pt>
                <c:pt idx="1314">
                  <c:v>41540</c:v>
                </c:pt>
                <c:pt idx="1315">
                  <c:v>41541</c:v>
                </c:pt>
                <c:pt idx="1316">
                  <c:v>41542</c:v>
                </c:pt>
                <c:pt idx="1317">
                  <c:v>41543</c:v>
                </c:pt>
                <c:pt idx="1318">
                  <c:v>41544</c:v>
                </c:pt>
                <c:pt idx="1319">
                  <c:v>41547</c:v>
                </c:pt>
                <c:pt idx="1320">
                  <c:v>41548</c:v>
                </c:pt>
                <c:pt idx="1321">
                  <c:v>41549</c:v>
                </c:pt>
                <c:pt idx="1322">
                  <c:v>41550</c:v>
                </c:pt>
                <c:pt idx="1323">
                  <c:v>41551</c:v>
                </c:pt>
                <c:pt idx="1324">
                  <c:v>41554</c:v>
                </c:pt>
                <c:pt idx="1325">
                  <c:v>41555</c:v>
                </c:pt>
                <c:pt idx="1326">
                  <c:v>41556</c:v>
                </c:pt>
                <c:pt idx="1327">
                  <c:v>41557</c:v>
                </c:pt>
                <c:pt idx="1328">
                  <c:v>41558</c:v>
                </c:pt>
                <c:pt idx="1329">
                  <c:v>41561</c:v>
                </c:pt>
                <c:pt idx="1330">
                  <c:v>41562</c:v>
                </c:pt>
                <c:pt idx="1331">
                  <c:v>41563</c:v>
                </c:pt>
                <c:pt idx="1332">
                  <c:v>41564</c:v>
                </c:pt>
                <c:pt idx="1333">
                  <c:v>41565</c:v>
                </c:pt>
                <c:pt idx="1334">
                  <c:v>41568</c:v>
                </c:pt>
                <c:pt idx="1335">
                  <c:v>41569</c:v>
                </c:pt>
                <c:pt idx="1336">
                  <c:v>41570</c:v>
                </c:pt>
                <c:pt idx="1337">
                  <c:v>41571</c:v>
                </c:pt>
                <c:pt idx="1338">
                  <c:v>41572</c:v>
                </c:pt>
                <c:pt idx="1339">
                  <c:v>41575</c:v>
                </c:pt>
                <c:pt idx="1340">
                  <c:v>41576</c:v>
                </c:pt>
                <c:pt idx="1341">
                  <c:v>41577</c:v>
                </c:pt>
                <c:pt idx="1342">
                  <c:v>41578</c:v>
                </c:pt>
                <c:pt idx="1343">
                  <c:v>41579</c:v>
                </c:pt>
                <c:pt idx="1344">
                  <c:v>41582</c:v>
                </c:pt>
                <c:pt idx="1345">
                  <c:v>41583</c:v>
                </c:pt>
                <c:pt idx="1346">
                  <c:v>41584</c:v>
                </c:pt>
                <c:pt idx="1347">
                  <c:v>41585</c:v>
                </c:pt>
                <c:pt idx="1348">
                  <c:v>41586</c:v>
                </c:pt>
                <c:pt idx="1349">
                  <c:v>41589</c:v>
                </c:pt>
                <c:pt idx="1350">
                  <c:v>41590</c:v>
                </c:pt>
                <c:pt idx="1351">
                  <c:v>41591</c:v>
                </c:pt>
                <c:pt idx="1352">
                  <c:v>41592</c:v>
                </c:pt>
                <c:pt idx="1353">
                  <c:v>41593</c:v>
                </c:pt>
                <c:pt idx="1354">
                  <c:v>41597</c:v>
                </c:pt>
                <c:pt idx="1355">
                  <c:v>41598</c:v>
                </c:pt>
                <c:pt idx="1356">
                  <c:v>41599</c:v>
                </c:pt>
                <c:pt idx="1357">
                  <c:v>41600</c:v>
                </c:pt>
                <c:pt idx="1358">
                  <c:v>41603</c:v>
                </c:pt>
                <c:pt idx="1359">
                  <c:v>41604</c:v>
                </c:pt>
                <c:pt idx="1360">
                  <c:v>41605</c:v>
                </c:pt>
                <c:pt idx="1361">
                  <c:v>41606</c:v>
                </c:pt>
                <c:pt idx="1362">
                  <c:v>41607</c:v>
                </c:pt>
                <c:pt idx="1363">
                  <c:v>41610</c:v>
                </c:pt>
                <c:pt idx="1364">
                  <c:v>41611</c:v>
                </c:pt>
                <c:pt idx="1365">
                  <c:v>41612</c:v>
                </c:pt>
                <c:pt idx="1366">
                  <c:v>41613</c:v>
                </c:pt>
                <c:pt idx="1367">
                  <c:v>41614</c:v>
                </c:pt>
                <c:pt idx="1368">
                  <c:v>41617</c:v>
                </c:pt>
                <c:pt idx="1369">
                  <c:v>41618</c:v>
                </c:pt>
                <c:pt idx="1370">
                  <c:v>41619</c:v>
                </c:pt>
                <c:pt idx="1371">
                  <c:v>41621</c:v>
                </c:pt>
                <c:pt idx="1372">
                  <c:v>41624</c:v>
                </c:pt>
                <c:pt idx="1373">
                  <c:v>41625</c:v>
                </c:pt>
                <c:pt idx="1374">
                  <c:v>41626</c:v>
                </c:pt>
                <c:pt idx="1375">
                  <c:v>41627</c:v>
                </c:pt>
                <c:pt idx="1376">
                  <c:v>41628</c:v>
                </c:pt>
                <c:pt idx="1377">
                  <c:v>41631</c:v>
                </c:pt>
                <c:pt idx="1378">
                  <c:v>41632</c:v>
                </c:pt>
                <c:pt idx="1379">
                  <c:v>41634</c:v>
                </c:pt>
                <c:pt idx="1380">
                  <c:v>41635</c:v>
                </c:pt>
                <c:pt idx="1381">
                  <c:v>41638</c:v>
                </c:pt>
                <c:pt idx="1382">
                  <c:v>41639</c:v>
                </c:pt>
                <c:pt idx="1383">
                  <c:v>41641</c:v>
                </c:pt>
                <c:pt idx="1384">
                  <c:v>41642</c:v>
                </c:pt>
                <c:pt idx="1385">
                  <c:v>41645</c:v>
                </c:pt>
                <c:pt idx="1386">
                  <c:v>41646</c:v>
                </c:pt>
                <c:pt idx="1387">
                  <c:v>41647</c:v>
                </c:pt>
                <c:pt idx="1388">
                  <c:v>41648</c:v>
                </c:pt>
                <c:pt idx="1389">
                  <c:v>41649</c:v>
                </c:pt>
                <c:pt idx="1390">
                  <c:v>41652</c:v>
                </c:pt>
                <c:pt idx="1391">
                  <c:v>41653</c:v>
                </c:pt>
                <c:pt idx="1392">
                  <c:v>41654</c:v>
                </c:pt>
                <c:pt idx="1393">
                  <c:v>41655</c:v>
                </c:pt>
                <c:pt idx="1394">
                  <c:v>41656</c:v>
                </c:pt>
                <c:pt idx="1395">
                  <c:v>41659</c:v>
                </c:pt>
                <c:pt idx="1396">
                  <c:v>41660</c:v>
                </c:pt>
                <c:pt idx="1397">
                  <c:v>41661</c:v>
                </c:pt>
                <c:pt idx="1398">
                  <c:v>41662</c:v>
                </c:pt>
                <c:pt idx="1399">
                  <c:v>41663</c:v>
                </c:pt>
                <c:pt idx="1400">
                  <c:v>41666</c:v>
                </c:pt>
                <c:pt idx="1401">
                  <c:v>41667</c:v>
                </c:pt>
                <c:pt idx="1402">
                  <c:v>41668</c:v>
                </c:pt>
                <c:pt idx="1403">
                  <c:v>41669</c:v>
                </c:pt>
                <c:pt idx="1404">
                  <c:v>41670</c:v>
                </c:pt>
                <c:pt idx="1405">
                  <c:v>41674</c:v>
                </c:pt>
                <c:pt idx="1406">
                  <c:v>41675</c:v>
                </c:pt>
                <c:pt idx="1407">
                  <c:v>41676</c:v>
                </c:pt>
                <c:pt idx="1408">
                  <c:v>41677</c:v>
                </c:pt>
                <c:pt idx="1409">
                  <c:v>41680</c:v>
                </c:pt>
                <c:pt idx="1410">
                  <c:v>41681</c:v>
                </c:pt>
                <c:pt idx="1411">
                  <c:v>41682</c:v>
                </c:pt>
                <c:pt idx="1412">
                  <c:v>41683</c:v>
                </c:pt>
                <c:pt idx="1413">
                  <c:v>41684</c:v>
                </c:pt>
                <c:pt idx="1414">
                  <c:v>41687</c:v>
                </c:pt>
                <c:pt idx="1415">
                  <c:v>41688</c:v>
                </c:pt>
                <c:pt idx="1416">
                  <c:v>41689</c:v>
                </c:pt>
                <c:pt idx="1417">
                  <c:v>41690</c:v>
                </c:pt>
                <c:pt idx="1418">
                  <c:v>41691</c:v>
                </c:pt>
                <c:pt idx="1419">
                  <c:v>41694</c:v>
                </c:pt>
                <c:pt idx="1420">
                  <c:v>41695</c:v>
                </c:pt>
                <c:pt idx="1421">
                  <c:v>41696</c:v>
                </c:pt>
                <c:pt idx="1422">
                  <c:v>41697</c:v>
                </c:pt>
                <c:pt idx="1423">
                  <c:v>41698</c:v>
                </c:pt>
                <c:pt idx="1424">
                  <c:v>41701</c:v>
                </c:pt>
                <c:pt idx="1425">
                  <c:v>41702</c:v>
                </c:pt>
                <c:pt idx="1426">
                  <c:v>41703</c:v>
                </c:pt>
                <c:pt idx="1427">
                  <c:v>41704</c:v>
                </c:pt>
                <c:pt idx="1428">
                  <c:v>41705</c:v>
                </c:pt>
                <c:pt idx="1429">
                  <c:v>41708</c:v>
                </c:pt>
                <c:pt idx="1430">
                  <c:v>41709</c:v>
                </c:pt>
                <c:pt idx="1431">
                  <c:v>41710</c:v>
                </c:pt>
                <c:pt idx="1432">
                  <c:v>41711</c:v>
                </c:pt>
                <c:pt idx="1433">
                  <c:v>41712</c:v>
                </c:pt>
                <c:pt idx="1434">
                  <c:v>41716</c:v>
                </c:pt>
                <c:pt idx="1435">
                  <c:v>41717</c:v>
                </c:pt>
                <c:pt idx="1436">
                  <c:v>41718</c:v>
                </c:pt>
                <c:pt idx="1437">
                  <c:v>41719</c:v>
                </c:pt>
                <c:pt idx="1438">
                  <c:v>41722</c:v>
                </c:pt>
                <c:pt idx="1439">
                  <c:v>41723</c:v>
                </c:pt>
                <c:pt idx="1440">
                  <c:v>41724</c:v>
                </c:pt>
                <c:pt idx="1441">
                  <c:v>41725</c:v>
                </c:pt>
                <c:pt idx="1442">
                  <c:v>41726</c:v>
                </c:pt>
                <c:pt idx="1443">
                  <c:v>41729</c:v>
                </c:pt>
                <c:pt idx="1444">
                  <c:v>41730</c:v>
                </c:pt>
                <c:pt idx="1445">
                  <c:v>41731</c:v>
                </c:pt>
                <c:pt idx="1446">
                  <c:v>41732</c:v>
                </c:pt>
                <c:pt idx="1447">
                  <c:v>41733</c:v>
                </c:pt>
                <c:pt idx="1448">
                  <c:v>41736</c:v>
                </c:pt>
                <c:pt idx="1449">
                  <c:v>41737</c:v>
                </c:pt>
                <c:pt idx="1450">
                  <c:v>41738</c:v>
                </c:pt>
                <c:pt idx="1451">
                  <c:v>41739</c:v>
                </c:pt>
                <c:pt idx="1452">
                  <c:v>41740</c:v>
                </c:pt>
                <c:pt idx="1453">
                  <c:v>41743</c:v>
                </c:pt>
                <c:pt idx="1454">
                  <c:v>41744</c:v>
                </c:pt>
                <c:pt idx="1455">
                  <c:v>41745</c:v>
                </c:pt>
                <c:pt idx="1456">
                  <c:v>41750</c:v>
                </c:pt>
                <c:pt idx="1457">
                  <c:v>41751</c:v>
                </c:pt>
                <c:pt idx="1458">
                  <c:v>41752</c:v>
                </c:pt>
                <c:pt idx="1459">
                  <c:v>41753</c:v>
                </c:pt>
                <c:pt idx="1460">
                  <c:v>41754</c:v>
                </c:pt>
                <c:pt idx="1461">
                  <c:v>41757</c:v>
                </c:pt>
                <c:pt idx="1462">
                  <c:v>41758</c:v>
                </c:pt>
                <c:pt idx="1463">
                  <c:v>41759</c:v>
                </c:pt>
                <c:pt idx="1464">
                  <c:v>41761</c:v>
                </c:pt>
                <c:pt idx="1465">
                  <c:v>41764</c:v>
                </c:pt>
                <c:pt idx="1466">
                  <c:v>41765</c:v>
                </c:pt>
                <c:pt idx="1467">
                  <c:v>41766</c:v>
                </c:pt>
                <c:pt idx="1468">
                  <c:v>41767</c:v>
                </c:pt>
                <c:pt idx="1469">
                  <c:v>41768</c:v>
                </c:pt>
                <c:pt idx="1470">
                  <c:v>41771</c:v>
                </c:pt>
                <c:pt idx="1471">
                  <c:v>41772</c:v>
                </c:pt>
                <c:pt idx="1472">
                  <c:v>41773</c:v>
                </c:pt>
                <c:pt idx="1473">
                  <c:v>41774</c:v>
                </c:pt>
                <c:pt idx="1474">
                  <c:v>41775</c:v>
                </c:pt>
                <c:pt idx="1475">
                  <c:v>41778</c:v>
                </c:pt>
                <c:pt idx="1476">
                  <c:v>41779</c:v>
                </c:pt>
                <c:pt idx="1477">
                  <c:v>41780</c:v>
                </c:pt>
                <c:pt idx="1478">
                  <c:v>41781</c:v>
                </c:pt>
                <c:pt idx="1479">
                  <c:v>41782</c:v>
                </c:pt>
                <c:pt idx="1480">
                  <c:v>41785</c:v>
                </c:pt>
                <c:pt idx="1481">
                  <c:v>41786</c:v>
                </c:pt>
                <c:pt idx="1482">
                  <c:v>41787</c:v>
                </c:pt>
                <c:pt idx="1483">
                  <c:v>41788</c:v>
                </c:pt>
                <c:pt idx="1484">
                  <c:v>41789</c:v>
                </c:pt>
                <c:pt idx="1485">
                  <c:v>41792</c:v>
                </c:pt>
                <c:pt idx="1486">
                  <c:v>41793</c:v>
                </c:pt>
                <c:pt idx="1487">
                  <c:v>41794</c:v>
                </c:pt>
                <c:pt idx="1488">
                  <c:v>41795</c:v>
                </c:pt>
                <c:pt idx="1489">
                  <c:v>41796</c:v>
                </c:pt>
                <c:pt idx="1490">
                  <c:v>41799</c:v>
                </c:pt>
                <c:pt idx="1491">
                  <c:v>41800</c:v>
                </c:pt>
                <c:pt idx="1492">
                  <c:v>41801</c:v>
                </c:pt>
                <c:pt idx="1493">
                  <c:v>41802</c:v>
                </c:pt>
                <c:pt idx="1494">
                  <c:v>41803</c:v>
                </c:pt>
                <c:pt idx="1495">
                  <c:v>41806</c:v>
                </c:pt>
                <c:pt idx="1496">
                  <c:v>41807</c:v>
                </c:pt>
                <c:pt idx="1497">
                  <c:v>41808</c:v>
                </c:pt>
                <c:pt idx="1498">
                  <c:v>41809</c:v>
                </c:pt>
                <c:pt idx="1499">
                  <c:v>41810</c:v>
                </c:pt>
                <c:pt idx="1500">
                  <c:v>41813</c:v>
                </c:pt>
                <c:pt idx="1501">
                  <c:v>41814</c:v>
                </c:pt>
                <c:pt idx="1502">
                  <c:v>41815</c:v>
                </c:pt>
                <c:pt idx="1503">
                  <c:v>41816</c:v>
                </c:pt>
                <c:pt idx="1504">
                  <c:v>41817</c:v>
                </c:pt>
                <c:pt idx="1505">
                  <c:v>41820</c:v>
                </c:pt>
                <c:pt idx="1506">
                  <c:v>41821</c:v>
                </c:pt>
                <c:pt idx="1507">
                  <c:v>41822</c:v>
                </c:pt>
                <c:pt idx="1508">
                  <c:v>41823</c:v>
                </c:pt>
                <c:pt idx="1509">
                  <c:v>41824</c:v>
                </c:pt>
                <c:pt idx="1510">
                  <c:v>41827</c:v>
                </c:pt>
                <c:pt idx="1511">
                  <c:v>41828</c:v>
                </c:pt>
                <c:pt idx="1512">
                  <c:v>41829</c:v>
                </c:pt>
                <c:pt idx="1513">
                  <c:v>41830</c:v>
                </c:pt>
                <c:pt idx="1514">
                  <c:v>41831</c:v>
                </c:pt>
                <c:pt idx="1515">
                  <c:v>41834</c:v>
                </c:pt>
                <c:pt idx="1516">
                  <c:v>41835</c:v>
                </c:pt>
                <c:pt idx="1517">
                  <c:v>41836</c:v>
                </c:pt>
                <c:pt idx="1518">
                  <c:v>41837</c:v>
                </c:pt>
                <c:pt idx="1519">
                  <c:v>41838</c:v>
                </c:pt>
                <c:pt idx="1520">
                  <c:v>41841</c:v>
                </c:pt>
                <c:pt idx="1521">
                  <c:v>41842</c:v>
                </c:pt>
                <c:pt idx="1522">
                  <c:v>41843</c:v>
                </c:pt>
                <c:pt idx="1523">
                  <c:v>41844</c:v>
                </c:pt>
                <c:pt idx="1524">
                  <c:v>41845</c:v>
                </c:pt>
                <c:pt idx="1525">
                  <c:v>41848</c:v>
                </c:pt>
                <c:pt idx="1526">
                  <c:v>41849</c:v>
                </c:pt>
                <c:pt idx="1527">
                  <c:v>41850</c:v>
                </c:pt>
                <c:pt idx="1528">
                  <c:v>41851</c:v>
                </c:pt>
                <c:pt idx="1529">
                  <c:v>41852</c:v>
                </c:pt>
                <c:pt idx="1530">
                  <c:v>41855</c:v>
                </c:pt>
                <c:pt idx="1531">
                  <c:v>41856</c:v>
                </c:pt>
                <c:pt idx="1532">
                  <c:v>41857</c:v>
                </c:pt>
                <c:pt idx="1533">
                  <c:v>41858</c:v>
                </c:pt>
                <c:pt idx="1534">
                  <c:v>41859</c:v>
                </c:pt>
                <c:pt idx="1535">
                  <c:v>41862</c:v>
                </c:pt>
                <c:pt idx="1536">
                  <c:v>41863</c:v>
                </c:pt>
                <c:pt idx="1537">
                  <c:v>41864</c:v>
                </c:pt>
                <c:pt idx="1538">
                  <c:v>41865</c:v>
                </c:pt>
                <c:pt idx="1539">
                  <c:v>41866</c:v>
                </c:pt>
                <c:pt idx="1540">
                  <c:v>41869</c:v>
                </c:pt>
                <c:pt idx="1541">
                  <c:v>41870</c:v>
                </c:pt>
                <c:pt idx="1542">
                  <c:v>41871</c:v>
                </c:pt>
                <c:pt idx="1543">
                  <c:v>41872</c:v>
                </c:pt>
                <c:pt idx="1544">
                  <c:v>41873</c:v>
                </c:pt>
                <c:pt idx="1545">
                  <c:v>41876</c:v>
                </c:pt>
                <c:pt idx="1546">
                  <c:v>41877</c:v>
                </c:pt>
                <c:pt idx="1547">
                  <c:v>41878</c:v>
                </c:pt>
                <c:pt idx="1548">
                  <c:v>41879</c:v>
                </c:pt>
                <c:pt idx="1549">
                  <c:v>41880</c:v>
                </c:pt>
                <c:pt idx="1550">
                  <c:v>41883</c:v>
                </c:pt>
                <c:pt idx="1551">
                  <c:v>41884</c:v>
                </c:pt>
                <c:pt idx="1552">
                  <c:v>41885</c:v>
                </c:pt>
                <c:pt idx="1553">
                  <c:v>41886</c:v>
                </c:pt>
                <c:pt idx="1554">
                  <c:v>41887</c:v>
                </c:pt>
                <c:pt idx="1555">
                  <c:v>41890</c:v>
                </c:pt>
                <c:pt idx="1556">
                  <c:v>41891</c:v>
                </c:pt>
                <c:pt idx="1557">
                  <c:v>41892</c:v>
                </c:pt>
                <c:pt idx="1558">
                  <c:v>41893</c:v>
                </c:pt>
                <c:pt idx="1559">
                  <c:v>41894</c:v>
                </c:pt>
                <c:pt idx="1560">
                  <c:v>41897</c:v>
                </c:pt>
                <c:pt idx="1561">
                  <c:v>41899</c:v>
                </c:pt>
                <c:pt idx="1562">
                  <c:v>41900</c:v>
                </c:pt>
                <c:pt idx="1563">
                  <c:v>41901</c:v>
                </c:pt>
                <c:pt idx="1564">
                  <c:v>41904</c:v>
                </c:pt>
                <c:pt idx="1565">
                  <c:v>41905</c:v>
                </c:pt>
                <c:pt idx="1566">
                  <c:v>41906</c:v>
                </c:pt>
                <c:pt idx="1567">
                  <c:v>41907</c:v>
                </c:pt>
                <c:pt idx="1568">
                  <c:v>41908</c:v>
                </c:pt>
                <c:pt idx="1569">
                  <c:v>41911</c:v>
                </c:pt>
                <c:pt idx="1570">
                  <c:v>41912</c:v>
                </c:pt>
                <c:pt idx="1571">
                  <c:v>41913</c:v>
                </c:pt>
                <c:pt idx="1572">
                  <c:v>41914</c:v>
                </c:pt>
                <c:pt idx="1573">
                  <c:v>41915</c:v>
                </c:pt>
                <c:pt idx="1574">
                  <c:v>41918</c:v>
                </c:pt>
                <c:pt idx="1575">
                  <c:v>41919</c:v>
                </c:pt>
                <c:pt idx="1576">
                  <c:v>41920</c:v>
                </c:pt>
                <c:pt idx="1577">
                  <c:v>41921</c:v>
                </c:pt>
                <c:pt idx="1578">
                  <c:v>41922</c:v>
                </c:pt>
                <c:pt idx="1579">
                  <c:v>41925</c:v>
                </c:pt>
                <c:pt idx="1580">
                  <c:v>41926</c:v>
                </c:pt>
                <c:pt idx="1581">
                  <c:v>41927</c:v>
                </c:pt>
                <c:pt idx="1582">
                  <c:v>41928</c:v>
                </c:pt>
                <c:pt idx="1583">
                  <c:v>41929</c:v>
                </c:pt>
                <c:pt idx="1584">
                  <c:v>41932</c:v>
                </c:pt>
                <c:pt idx="1585">
                  <c:v>41933</c:v>
                </c:pt>
                <c:pt idx="1586">
                  <c:v>41934</c:v>
                </c:pt>
                <c:pt idx="1587">
                  <c:v>41935</c:v>
                </c:pt>
                <c:pt idx="1588">
                  <c:v>41936</c:v>
                </c:pt>
                <c:pt idx="1589">
                  <c:v>41939</c:v>
                </c:pt>
                <c:pt idx="1590">
                  <c:v>41940</c:v>
                </c:pt>
                <c:pt idx="1591">
                  <c:v>41941</c:v>
                </c:pt>
                <c:pt idx="1592">
                  <c:v>41942</c:v>
                </c:pt>
                <c:pt idx="1593">
                  <c:v>41943</c:v>
                </c:pt>
                <c:pt idx="1594">
                  <c:v>41946</c:v>
                </c:pt>
                <c:pt idx="1595">
                  <c:v>41947</c:v>
                </c:pt>
                <c:pt idx="1596">
                  <c:v>41948</c:v>
                </c:pt>
                <c:pt idx="1597">
                  <c:v>41949</c:v>
                </c:pt>
                <c:pt idx="1598">
                  <c:v>41950</c:v>
                </c:pt>
                <c:pt idx="1599">
                  <c:v>41953</c:v>
                </c:pt>
                <c:pt idx="1600">
                  <c:v>41954</c:v>
                </c:pt>
                <c:pt idx="1601">
                  <c:v>41955</c:v>
                </c:pt>
                <c:pt idx="1602">
                  <c:v>41956</c:v>
                </c:pt>
                <c:pt idx="1603">
                  <c:v>41957</c:v>
                </c:pt>
                <c:pt idx="1604">
                  <c:v>41961</c:v>
                </c:pt>
                <c:pt idx="1605">
                  <c:v>41962</c:v>
                </c:pt>
                <c:pt idx="1606">
                  <c:v>41963</c:v>
                </c:pt>
                <c:pt idx="1607">
                  <c:v>41964</c:v>
                </c:pt>
                <c:pt idx="1608">
                  <c:v>41967</c:v>
                </c:pt>
                <c:pt idx="1609">
                  <c:v>41968</c:v>
                </c:pt>
                <c:pt idx="1610">
                  <c:v>41969</c:v>
                </c:pt>
                <c:pt idx="1611">
                  <c:v>41970</c:v>
                </c:pt>
                <c:pt idx="1612">
                  <c:v>41971</c:v>
                </c:pt>
                <c:pt idx="1613">
                  <c:v>41974</c:v>
                </c:pt>
                <c:pt idx="1614">
                  <c:v>41975</c:v>
                </c:pt>
                <c:pt idx="1615">
                  <c:v>41976</c:v>
                </c:pt>
                <c:pt idx="1616">
                  <c:v>41977</c:v>
                </c:pt>
                <c:pt idx="1617">
                  <c:v>41978</c:v>
                </c:pt>
                <c:pt idx="1618">
                  <c:v>41981</c:v>
                </c:pt>
                <c:pt idx="1619">
                  <c:v>41982</c:v>
                </c:pt>
                <c:pt idx="1620">
                  <c:v>41983</c:v>
                </c:pt>
                <c:pt idx="1621">
                  <c:v>41984</c:v>
                </c:pt>
                <c:pt idx="1622">
                  <c:v>41988</c:v>
                </c:pt>
                <c:pt idx="1623">
                  <c:v>41989</c:v>
                </c:pt>
                <c:pt idx="1624">
                  <c:v>41990</c:v>
                </c:pt>
                <c:pt idx="1625">
                  <c:v>41991</c:v>
                </c:pt>
                <c:pt idx="1626">
                  <c:v>41992</c:v>
                </c:pt>
                <c:pt idx="1627">
                  <c:v>41995</c:v>
                </c:pt>
                <c:pt idx="1628">
                  <c:v>41996</c:v>
                </c:pt>
                <c:pt idx="1629">
                  <c:v>41997</c:v>
                </c:pt>
                <c:pt idx="1630">
                  <c:v>41999</c:v>
                </c:pt>
                <c:pt idx="1631">
                  <c:v>42002</c:v>
                </c:pt>
                <c:pt idx="1632">
                  <c:v>42003</c:v>
                </c:pt>
                <c:pt idx="1633">
                  <c:v>42004</c:v>
                </c:pt>
                <c:pt idx="1634">
                  <c:v>42006</c:v>
                </c:pt>
                <c:pt idx="1635">
                  <c:v>42009</c:v>
                </c:pt>
                <c:pt idx="1636">
                  <c:v>42010</c:v>
                </c:pt>
                <c:pt idx="1637">
                  <c:v>42011</c:v>
                </c:pt>
                <c:pt idx="1638">
                  <c:v>42012</c:v>
                </c:pt>
                <c:pt idx="1639">
                  <c:v>42013</c:v>
                </c:pt>
                <c:pt idx="1640">
                  <c:v>42016</c:v>
                </c:pt>
                <c:pt idx="1641">
                  <c:v>42017</c:v>
                </c:pt>
                <c:pt idx="1642">
                  <c:v>42018</c:v>
                </c:pt>
                <c:pt idx="1643">
                  <c:v>42019</c:v>
                </c:pt>
                <c:pt idx="1644">
                  <c:v>42020</c:v>
                </c:pt>
                <c:pt idx="1645">
                  <c:v>42023</c:v>
                </c:pt>
                <c:pt idx="1646">
                  <c:v>42024</c:v>
                </c:pt>
                <c:pt idx="1647">
                  <c:v>42025</c:v>
                </c:pt>
                <c:pt idx="1648">
                  <c:v>42026</c:v>
                </c:pt>
                <c:pt idx="1649">
                  <c:v>42027</c:v>
                </c:pt>
                <c:pt idx="1650">
                  <c:v>42030</c:v>
                </c:pt>
                <c:pt idx="1651">
                  <c:v>42031</c:v>
                </c:pt>
                <c:pt idx="1652">
                  <c:v>42032</c:v>
                </c:pt>
                <c:pt idx="1653">
                  <c:v>42033</c:v>
                </c:pt>
                <c:pt idx="1654">
                  <c:v>42034</c:v>
                </c:pt>
                <c:pt idx="1655">
                  <c:v>42038</c:v>
                </c:pt>
                <c:pt idx="1656">
                  <c:v>42039</c:v>
                </c:pt>
                <c:pt idx="1657">
                  <c:v>42040</c:v>
                </c:pt>
                <c:pt idx="1658">
                  <c:v>42041</c:v>
                </c:pt>
                <c:pt idx="1659">
                  <c:v>42044</c:v>
                </c:pt>
                <c:pt idx="1660">
                  <c:v>42045</c:v>
                </c:pt>
                <c:pt idx="1661">
                  <c:v>42046</c:v>
                </c:pt>
                <c:pt idx="1662">
                  <c:v>42047</c:v>
                </c:pt>
                <c:pt idx="1663">
                  <c:v>42048</c:v>
                </c:pt>
                <c:pt idx="1664">
                  <c:v>42051</c:v>
                </c:pt>
                <c:pt idx="1665">
                  <c:v>42052</c:v>
                </c:pt>
                <c:pt idx="1666">
                  <c:v>42053</c:v>
                </c:pt>
                <c:pt idx="1667">
                  <c:v>42054</c:v>
                </c:pt>
                <c:pt idx="1668">
                  <c:v>42055</c:v>
                </c:pt>
                <c:pt idx="1669">
                  <c:v>42058</c:v>
                </c:pt>
                <c:pt idx="1670">
                  <c:v>42059</c:v>
                </c:pt>
                <c:pt idx="1671">
                  <c:v>42060</c:v>
                </c:pt>
                <c:pt idx="1672">
                  <c:v>42061</c:v>
                </c:pt>
                <c:pt idx="1673">
                  <c:v>42062</c:v>
                </c:pt>
                <c:pt idx="1674">
                  <c:v>42065</c:v>
                </c:pt>
                <c:pt idx="1675">
                  <c:v>42066</c:v>
                </c:pt>
                <c:pt idx="1676">
                  <c:v>42067</c:v>
                </c:pt>
                <c:pt idx="1677">
                  <c:v>42068</c:v>
                </c:pt>
                <c:pt idx="1678">
                  <c:v>42069</c:v>
                </c:pt>
                <c:pt idx="1679">
                  <c:v>42072</c:v>
                </c:pt>
                <c:pt idx="1680">
                  <c:v>42073</c:v>
                </c:pt>
                <c:pt idx="1681">
                  <c:v>42074</c:v>
                </c:pt>
                <c:pt idx="1682">
                  <c:v>42075</c:v>
                </c:pt>
                <c:pt idx="1683">
                  <c:v>42076</c:v>
                </c:pt>
                <c:pt idx="1684">
                  <c:v>42080</c:v>
                </c:pt>
                <c:pt idx="1685">
                  <c:v>42081</c:v>
                </c:pt>
                <c:pt idx="1686">
                  <c:v>42082</c:v>
                </c:pt>
                <c:pt idx="1687">
                  <c:v>42083</c:v>
                </c:pt>
                <c:pt idx="1688">
                  <c:v>42086</c:v>
                </c:pt>
                <c:pt idx="1689">
                  <c:v>42087</c:v>
                </c:pt>
                <c:pt idx="1690">
                  <c:v>42088</c:v>
                </c:pt>
                <c:pt idx="1691">
                  <c:v>42089</c:v>
                </c:pt>
                <c:pt idx="1692">
                  <c:v>42090</c:v>
                </c:pt>
                <c:pt idx="1693">
                  <c:v>42093</c:v>
                </c:pt>
                <c:pt idx="1694">
                  <c:v>42094</c:v>
                </c:pt>
                <c:pt idx="1695">
                  <c:v>42095</c:v>
                </c:pt>
                <c:pt idx="1696">
                  <c:v>42100</c:v>
                </c:pt>
                <c:pt idx="1697">
                  <c:v>42101</c:v>
                </c:pt>
                <c:pt idx="1698">
                  <c:v>42102</c:v>
                </c:pt>
                <c:pt idx="1699">
                  <c:v>42103</c:v>
                </c:pt>
                <c:pt idx="1700">
                  <c:v>42104</c:v>
                </c:pt>
                <c:pt idx="1701">
                  <c:v>42107</c:v>
                </c:pt>
                <c:pt idx="1702">
                  <c:v>42108</c:v>
                </c:pt>
                <c:pt idx="1703">
                  <c:v>42109</c:v>
                </c:pt>
                <c:pt idx="1704">
                  <c:v>42110</c:v>
                </c:pt>
                <c:pt idx="1705">
                  <c:v>42111</c:v>
                </c:pt>
                <c:pt idx="1706">
                  <c:v>42114</c:v>
                </c:pt>
                <c:pt idx="1707">
                  <c:v>42115</c:v>
                </c:pt>
                <c:pt idx="1708">
                  <c:v>42116</c:v>
                </c:pt>
                <c:pt idx="1709">
                  <c:v>42117</c:v>
                </c:pt>
                <c:pt idx="1710">
                  <c:v>42118</c:v>
                </c:pt>
                <c:pt idx="1711">
                  <c:v>42121</c:v>
                </c:pt>
                <c:pt idx="1712">
                  <c:v>42122</c:v>
                </c:pt>
                <c:pt idx="1713">
                  <c:v>42123</c:v>
                </c:pt>
                <c:pt idx="1714">
                  <c:v>42124</c:v>
                </c:pt>
                <c:pt idx="1715">
                  <c:v>42128</c:v>
                </c:pt>
                <c:pt idx="1716">
                  <c:v>42129</c:v>
                </c:pt>
                <c:pt idx="1717">
                  <c:v>42130</c:v>
                </c:pt>
                <c:pt idx="1718">
                  <c:v>42131</c:v>
                </c:pt>
                <c:pt idx="1719">
                  <c:v>42132</c:v>
                </c:pt>
                <c:pt idx="1720">
                  <c:v>42135</c:v>
                </c:pt>
                <c:pt idx="1721">
                  <c:v>42136</c:v>
                </c:pt>
                <c:pt idx="1722">
                  <c:v>42137</c:v>
                </c:pt>
                <c:pt idx="1723">
                  <c:v>42138</c:v>
                </c:pt>
                <c:pt idx="1724">
                  <c:v>42139</c:v>
                </c:pt>
                <c:pt idx="1725">
                  <c:v>42142</c:v>
                </c:pt>
                <c:pt idx="1726">
                  <c:v>42143</c:v>
                </c:pt>
                <c:pt idx="1727">
                  <c:v>42144</c:v>
                </c:pt>
                <c:pt idx="1728">
                  <c:v>42145</c:v>
                </c:pt>
                <c:pt idx="1729">
                  <c:v>42146</c:v>
                </c:pt>
                <c:pt idx="1730">
                  <c:v>42149</c:v>
                </c:pt>
                <c:pt idx="1731">
                  <c:v>42150</c:v>
                </c:pt>
                <c:pt idx="1732">
                  <c:v>42151</c:v>
                </c:pt>
                <c:pt idx="1733">
                  <c:v>42152</c:v>
                </c:pt>
                <c:pt idx="1734">
                  <c:v>42153</c:v>
                </c:pt>
                <c:pt idx="1735">
                  <c:v>42156</c:v>
                </c:pt>
                <c:pt idx="1736">
                  <c:v>42157</c:v>
                </c:pt>
                <c:pt idx="1737">
                  <c:v>42158</c:v>
                </c:pt>
                <c:pt idx="1738">
                  <c:v>42159</c:v>
                </c:pt>
                <c:pt idx="1739">
                  <c:v>42160</c:v>
                </c:pt>
                <c:pt idx="1740">
                  <c:v>42163</c:v>
                </c:pt>
                <c:pt idx="1741">
                  <c:v>42164</c:v>
                </c:pt>
                <c:pt idx="1742">
                  <c:v>42165</c:v>
                </c:pt>
                <c:pt idx="1743">
                  <c:v>42166</c:v>
                </c:pt>
                <c:pt idx="1744">
                  <c:v>42167</c:v>
                </c:pt>
                <c:pt idx="1745">
                  <c:v>42170</c:v>
                </c:pt>
                <c:pt idx="1746">
                  <c:v>42171</c:v>
                </c:pt>
                <c:pt idx="1747">
                  <c:v>42172</c:v>
                </c:pt>
                <c:pt idx="1748">
                  <c:v>42173</c:v>
                </c:pt>
                <c:pt idx="1749">
                  <c:v>42174</c:v>
                </c:pt>
                <c:pt idx="1750">
                  <c:v>42177</c:v>
                </c:pt>
                <c:pt idx="1751">
                  <c:v>42178</c:v>
                </c:pt>
                <c:pt idx="1752">
                  <c:v>42179</c:v>
                </c:pt>
                <c:pt idx="1753">
                  <c:v>42180</c:v>
                </c:pt>
                <c:pt idx="1754">
                  <c:v>42181</c:v>
                </c:pt>
                <c:pt idx="1755">
                  <c:v>42184</c:v>
                </c:pt>
                <c:pt idx="1756">
                  <c:v>42185</c:v>
                </c:pt>
                <c:pt idx="1757">
                  <c:v>42186</c:v>
                </c:pt>
                <c:pt idx="1758">
                  <c:v>42187</c:v>
                </c:pt>
                <c:pt idx="1759">
                  <c:v>42188</c:v>
                </c:pt>
                <c:pt idx="1760">
                  <c:v>42191</c:v>
                </c:pt>
                <c:pt idx="1761">
                  <c:v>42192</c:v>
                </c:pt>
                <c:pt idx="1762">
                  <c:v>42193</c:v>
                </c:pt>
                <c:pt idx="1763">
                  <c:v>42194</c:v>
                </c:pt>
                <c:pt idx="1764">
                  <c:v>42195</c:v>
                </c:pt>
                <c:pt idx="1765">
                  <c:v>42198</c:v>
                </c:pt>
                <c:pt idx="1766">
                  <c:v>42199</c:v>
                </c:pt>
                <c:pt idx="1767">
                  <c:v>42200</c:v>
                </c:pt>
                <c:pt idx="1768">
                  <c:v>42201</c:v>
                </c:pt>
                <c:pt idx="1769">
                  <c:v>42202</c:v>
                </c:pt>
                <c:pt idx="1770">
                  <c:v>42205</c:v>
                </c:pt>
                <c:pt idx="1771">
                  <c:v>42206</c:v>
                </c:pt>
                <c:pt idx="1772">
                  <c:v>42207</c:v>
                </c:pt>
                <c:pt idx="1773">
                  <c:v>42208</c:v>
                </c:pt>
                <c:pt idx="1774">
                  <c:v>42209</c:v>
                </c:pt>
                <c:pt idx="1775">
                  <c:v>42212</c:v>
                </c:pt>
                <c:pt idx="1776">
                  <c:v>42213</c:v>
                </c:pt>
                <c:pt idx="1777">
                  <c:v>42214</c:v>
                </c:pt>
                <c:pt idx="1778">
                  <c:v>42215</c:v>
                </c:pt>
                <c:pt idx="1779">
                  <c:v>42216</c:v>
                </c:pt>
                <c:pt idx="1780">
                  <c:v>42219</c:v>
                </c:pt>
                <c:pt idx="1781">
                  <c:v>42220</c:v>
                </c:pt>
                <c:pt idx="1782">
                  <c:v>42221</c:v>
                </c:pt>
                <c:pt idx="1783">
                  <c:v>42222</c:v>
                </c:pt>
                <c:pt idx="1784">
                  <c:v>42223</c:v>
                </c:pt>
                <c:pt idx="1785">
                  <c:v>42226</c:v>
                </c:pt>
                <c:pt idx="1786">
                  <c:v>42227</c:v>
                </c:pt>
                <c:pt idx="1787">
                  <c:v>42228</c:v>
                </c:pt>
                <c:pt idx="1788">
                  <c:v>42229</c:v>
                </c:pt>
                <c:pt idx="1789">
                  <c:v>42230</c:v>
                </c:pt>
                <c:pt idx="1790">
                  <c:v>42233</c:v>
                </c:pt>
                <c:pt idx="1791">
                  <c:v>42234</c:v>
                </c:pt>
                <c:pt idx="1792">
                  <c:v>42235</c:v>
                </c:pt>
                <c:pt idx="1793">
                  <c:v>42236</c:v>
                </c:pt>
                <c:pt idx="1794">
                  <c:v>42237</c:v>
                </c:pt>
                <c:pt idx="1795">
                  <c:v>42240</c:v>
                </c:pt>
                <c:pt idx="1796">
                  <c:v>42241</c:v>
                </c:pt>
                <c:pt idx="1797">
                  <c:v>42242</c:v>
                </c:pt>
                <c:pt idx="1798">
                  <c:v>42243</c:v>
                </c:pt>
                <c:pt idx="1799">
                  <c:v>42244</c:v>
                </c:pt>
                <c:pt idx="1800">
                  <c:v>42247</c:v>
                </c:pt>
                <c:pt idx="1801">
                  <c:v>42248</c:v>
                </c:pt>
                <c:pt idx="1802">
                  <c:v>42249</c:v>
                </c:pt>
                <c:pt idx="1803">
                  <c:v>42250</c:v>
                </c:pt>
                <c:pt idx="1804">
                  <c:v>42251</c:v>
                </c:pt>
                <c:pt idx="1805">
                  <c:v>42254</c:v>
                </c:pt>
                <c:pt idx="1806">
                  <c:v>42255</c:v>
                </c:pt>
                <c:pt idx="1807">
                  <c:v>42256</c:v>
                </c:pt>
                <c:pt idx="1808">
                  <c:v>42257</c:v>
                </c:pt>
                <c:pt idx="1809">
                  <c:v>42258</c:v>
                </c:pt>
                <c:pt idx="1810">
                  <c:v>42261</c:v>
                </c:pt>
                <c:pt idx="1811">
                  <c:v>42262</c:v>
                </c:pt>
                <c:pt idx="1812">
                  <c:v>42264</c:v>
                </c:pt>
                <c:pt idx="1813">
                  <c:v>42265</c:v>
                </c:pt>
                <c:pt idx="1814">
                  <c:v>42268</c:v>
                </c:pt>
                <c:pt idx="1815">
                  <c:v>42269</c:v>
                </c:pt>
                <c:pt idx="1816">
                  <c:v>42270</c:v>
                </c:pt>
                <c:pt idx="1817">
                  <c:v>42271</c:v>
                </c:pt>
                <c:pt idx="1818">
                  <c:v>42272</c:v>
                </c:pt>
                <c:pt idx="1819">
                  <c:v>42275</c:v>
                </c:pt>
                <c:pt idx="1820">
                  <c:v>42276</c:v>
                </c:pt>
                <c:pt idx="1821">
                  <c:v>42277</c:v>
                </c:pt>
                <c:pt idx="1822">
                  <c:v>42278</c:v>
                </c:pt>
                <c:pt idx="1823">
                  <c:v>42279</c:v>
                </c:pt>
                <c:pt idx="1824">
                  <c:v>42282</c:v>
                </c:pt>
                <c:pt idx="1825">
                  <c:v>42283</c:v>
                </c:pt>
                <c:pt idx="1826">
                  <c:v>42284</c:v>
                </c:pt>
                <c:pt idx="1827">
                  <c:v>42285</c:v>
                </c:pt>
                <c:pt idx="1828">
                  <c:v>42286</c:v>
                </c:pt>
                <c:pt idx="1829">
                  <c:v>42289</c:v>
                </c:pt>
                <c:pt idx="1830">
                  <c:v>42290</c:v>
                </c:pt>
                <c:pt idx="1831">
                  <c:v>42291</c:v>
                </c:pt>
                <c:pt idx="1832">
                  <c:v>42292</c:v>
                </c:pt>
                <c:pt idx="1833">
                  <c:v>42293</c:v>
                </c:pt>
                <c:pt idx="1834">
                  <c:v>42296</c:v>
                </c:pt>
                <c:pt idx="1835">
                  <c:v>42297</c:v>
                </c:pt>
                <c:pt idx="1836">
                  <c:v>42298</c:v>
                </c:pt>
                <c:pt idx="1837">
                  <c:v>42299</c:v>
                </c:pt>
                <c:pt idx="1838">
                  <c:v>42300</c:v>
                </c:pt>
                <c:pt idx="1839">
                  <c:v>42303</c:v>
                </c:pt>
                <c:pt idx="1840">
                  <c:v>42304</c:v>
                </c:pt>
                <c:pt idx="1841">
                  <c:v>42305</c:v>
                </c:pt>
                <c:pt idx="1842">
                  <c:v>42306</c:v>
                </c:pt>
                <c:pt idx="1843">
                  <c:v>42307</c:v>
                </c:pt>
                <c:pt idx="1844">
                  <c:v>42311</c:v>
                </c:pt>
                <c:pt idx="1845">
                  <c:v>42312</c:v>
                </c:pt>
                <c:pt idx="1846">
                  <c:v>42313</c:v>
                </c:pt>
                <c:pt idx="1847">
                  <c:v>42314</c:v>
                </c:pt>
                <c:pt idx="1848">
                  <c:v>42317</c:v>
                </c:pt>
                <c:pt idx="1849">
                  <c:v>42318</c:v>
                </c:pt>
                <c:pt idx="1850">
                  <c:v>42319</c:v>
                </c:pt>
                <c:pt idx="1851">
                  <c:v>42320</c:v>
                </c:pt>
                <c:pt idx="1852">
                  <c:v>42321</c:v>
                </c:pt>
                <c:pt idx="1853">
                  <c:v>42325</c:v>
                </c:pt>
                <c:pt idx="1854">
                  <c:v>42326</c:v>
                </c:pt>
                <c:pt idx="1855">
                  <c:v>42327</c:v>
                </c:pt>
                <c:pt idx="1856">
                  <c:v>42328</c:v>
                </c:pt>
                <c:pt idx="1857">
                  <c:v>42331</c:v>
                </c:pt>
                <c:pt idx="1858">
                  <c:v>42332</c:v>
                </c:pt>
                <c:pt idx="1859">
                  <c:v>42333</c:v>
                </c:pt>
                <c:pt idx="1860">
                  <c:v>42334</c:v>
                </c:pt>
                <c:pt idx="1861">
                  <c:v>42335</c:v>
                </c:pt>
                <c:pt idx="1862">
                  <c:v>42338</c:v>
                </c:pt>
                <c:pt idx="1863">
                  <c:v>42339</c:v>
                </c:pt>
                <c:pt idx="1864">
                  <c:v>42340</c:v>
                </c:pt>
                <c:pt idx="1865">
                  <c:v>42341</c:v>
                </c:pt>
                <c:pt idx="1866">
                  <c:v>42342</c:v>
                </c:pt>
                <c:pt idx="1867">
                  <c:v>42345</c:v>
                </c:pt>
                <c:pt idx="1868">
                  <c:v>42346</c:v>
                </c:pt>
                <c:pt idx="1869">
                  <c:v>42347</c:v>
                </c:pt>
                <c:pt idx="1870">
                  <c:v>42348</c:v>
                </c:pt>
                <c:pt idx="1871">
                  <c:v>42349</c:v>
                </c:pt>
                <c:pt idx="1872">
                  <c:v>42352</c:v>
                </c:pt>
                <c:pt idx="1873">
                  <c:v>42353</c:v>
                </c:pt>
                <c:pt idx="1874">
                  <c:v>42354</c:v>
                </c:pt>
                <c:pt idx="1875">
                  <c:v>42355</c:v>
                </c:pt>
                <c:pt idx="1876">
                  <c:v>42356</c:v>
                </c:pt>
                <c:pt idx="1877">
                  <c:v>42359</c:v>
                </c:pt>
                <c:pt idx="1878">
                  <c:v>42360</c:v>
                </c:pt>
                <c:pt idx="1879">
                  <c:v>42361</c:v>
                </c:pt>
                <c:pt idx="1880">
                  <c:v>42362</c:v>
                </c:pt>
                <c:pt idx="1881">
                  <c:v>42366</c:v>
                </c:pt>
                <c:pt idx="1882">
                  <c:v>42367</c:v>
                </c:pt>
                <c:pt idx="1883">
                  <c:v>42368</c:v>
                </c:pt>
                <c:pt idx="1884">
                  <c:v>42369</c:v>
                </c:pt>
                <c:pt idx="1885">
                  <c:v>42373</c:v>
                </c:pt>
                <c:pt idx="1886">
                  <c:v>42374</c:v>
                </c:pt>
                <c:pt idx="1887">
                  <c:v>42375</c:v>
                </c:pt>
                <c:pt idx="1888">
                  <c:v>42376</c:v>
                </c:pt>
                <c:pt idx="1889">
                  <c:v>42377</c:v>
                </c:pt>
                <c:pt idx="1890">
                  <c:v>42380</c:v>
                </c:pt>
                <c:pt idx="1891">
                  <c:v>42381</c:v>
                </c:pt>
                <c:pt idx="1892">
                  <c:v>42382</c:v>
                </c:pt>
                <c:pt idx="1893">
                  <c:v>42383</c:v>
                </c:pt>
                <c:pt idx="1894">
                  <c:v>42384</c:v>
                </c:pt>
                <c:pt idx="1895">
                  <c:v>42387</c:v>
                </c:pt>
                <c:pt idx="1896">
                  <c:v>42388</c:v>
                </c:pt>
                <c:pt idx="1897">
                  <c:v>42389</c:v>
                </c:pt>
                <c:pt idx="1898">
                  <c:v>42390</c:v>
                </c:pt>
                <c:pt idx="1899">
                  <c:v>42391</c:v>
                </c:pt>
                <c:pt idx="1900">
                  <c:v>42394</c:v>
                </c:pt>
                <c:pt idx="1901">
                  <c:v>42395</c:v>
                </c:pt>
                <c:pt idx="1902">
                  <c:v>42396</c:v>
                </c:pt>
                <c:pt idx="1903">
                  <c:v>42397</c:v>
                </c:pt>
                <c:pt idx="1904">
                  <c:v>42398</c:v>
                </c:pt>
                <c:pt idx="1905">
                  <c:v>42402</c:v>
                </c:pt>
                <c:pt idx="1906">
                  <c:v>42403</c:v>
                </c:pt>
                <c:pt idx="1907">
                  <c:v>42404</c:v>
                </c:pt>
                <c:pt idx="1908">
                  <c:v>42405</c:v>
                </c:pt>
                <c:pt idx="1909">
                  <c:v>42408</c:v>
                </c:pt>
                <c:pt idx="1910">
                  <c:v>42409</c:v>
                </c:pt>
                <c:pt idx="1911">
                  <c:v>42410</c:v>
                </c:pt>
                <c:pt idx="1912">
                  <c:v>42411</c:v>
                </c:pt>
                <c:pt idx="1913">
                  <c:v>42412</c:v>
                </c:pt>
                <c:pt idx="1914">
                  <c:v>42415</c:v>
                </c:pt>
                <c:pt idx="1915">
                  <c:v>42416</c:v>
                </c:pt>
                <c:pt idx="1916">
                  <c:v>42417</c:v>
                </c:pt>
                <c:pt idx="1917">
                  <c:v>42418</c:v>
                </c:pt>
                <c:pt idx="1918">
                  <c:v>42419</c:v>
                </c:pt>
                <c:pt idx="1919">
                  <c:v>42422</c:v>
                </c:pt>
                <c:pt idx="1920">
                  <c:v>42423</c:v>
                </c:pt>
                <c:pt idx="1921">
                  <c:v>42424</c:v>
                </c:pt>
                <c:pt idx="1922">
                  <c:v>42425</c:v>
                </c:pt>
                <c:pt idx="1923">
                  <c:v>42426</c:v>
                </c:pt>
                <c:pt idx="1924">
                  <c:v>42429</c:v>
                </c:pt>
                <c:pt idx="1925">
                  <c:v>42430</c:v>
                </c:pt>
                <c:pt idx="1926">
                  <c:v>42431</c:v>
                </c:pt>
                <c:pt idx="1927">
                  <c:v>42432</c:v>
                </c:pt>
                <c:pt idx="1928">
                  <c:v>42433</c:v>
                </c:pt>
                <c:pt idx="1929">
                  <c:v>42436</c:v>
                </c:pt>
                <c:pt idx="1930">
                  <c:v>42437</c:v>
                </c:pt>
                <c:pt idx="1931">
                  <c:v>42438</c:v>
                </c:pt>
                <c:pt idx="1932">
                  <c:v>42439</c:v>
                </c:pt>
                <c:pt idx="1933">
                  <c:v>42440</c:v>
                </c:pt>
                <c:pt idx="1934">
                  <c:v>42443</c:v>
                </c:pt>
                <c:pt idx="1935">
                  <c:v>42444</c:v>
                </c:pt>
                <c:pt idx="1936">
                  <c:v>42445</c:v>
                </c:pt>
                <c:pt idx="1937">
                  <c:v>42446</c:v>
                </c:pt>
                <c:pt idx="1938">
                  <c:v>42447</c:v>
                </c:pt>
                <c:pt idx="1939">
                  <c:v>42451</c:v>
                </c:pt>
                <c:pt idx="1940">
                  <c:v>42452</c:v>
                </c:pt>
                <c:pt idx="1941">
                  <c:v>42457</c:v>
                </c:pt>
                <c:pt idx="1942">
                  <c:v>42458</c:v>
                </c:pt>
                <c:pt idx="1943">
                  <c:v>42459</c:v>
                </c:pt>
                <c:pt idx="1944">
                  <c:v>42460</c:v>
                </c:pt>
                <c:pt idx="1945">
                  <c:v>42461</c:v>
                </c:pt>
                <c:pt idx="1946">
                  <c:v>42464</c:v>
                </c:pt>
                <c:pt idx="1947">
                  <c:v>42465</c:v>
                </c:pt>
                <c:pt idx="1948">
                  <c:v>42466</c:v>
                </c:pt>
                <c:pt idx="1949">
                  <c:v>42467</c:v>
                </c:pt>
                <c:pt idx="1950">
                  <c:v>42468</c:v>
                </c:pt>
                <c:pt idx="1951">
                  <c:v>42471</c:v>
                </c:pt>
                <c:pt idx="1952">
                  <c:v>42472</c:v>
                </c:pt>
                <c:pt idx="1953">
                  <c:v>42473</c:v>
                </c:pt>
                <c:pt idx="1954">
                  <c:v>42474</c:v>
                </c:pt>
                <c:pt idx="1955">
                  <c:v>42475</c:v>
                </c:pt>
                <c:pt idx="1956">
                  <c:v>42478</c:v>
                </c:pt>
                <c:pt idx="1957">
                  <c:v>42479</c:v>
                </c:pt>
                <c:pt idx="1958">
                  <c:v>42480</c:v>
                </c:pt>
                <c:pt idx="1959">
                  <c:v>42481</c:v>
                </c:pt>
                <c:pt idx="1960">
                  <c:v>42482</c:v>
                </c:pt>
                <c:pt idx="1961">
                  <c:v>42485</c:v>
                </c:pt>
                <c:pt idx="1962">
                  <c:v>42486</c:v>
                </c:pt>
                <c:pt idx="1963">
                  <c:v>42487</c:v>
                </c:pt>
                <c:pt idx="1964">
                  <c:v>42488</c:v>
                </c:pt>
                <c:pt idx="1965">
                  <c:v>42489</c:v>
                </c:pt>
                <c:pt idx="1966">
                  <c:v>42492</c:v>
                </c:pt>
                <c:pt idx="1967">
                  <c:v>42493</c:v>
                </c:pt>
                <c:pt idx="1968">
                  <c:v>42494</c:v>
                </c:pt>
                <c:pt idx="1969">
                  <c:v>42495</c:v>
                </c:pt>
                <c:pt idx="1970">
                  <c:v>42496</c:v>
                </c:pt>
                <c:pt idx="1971">
                  <c:v>42499</c:v>
                </c:pt>
                <c:pt idx="1972">
                  <c:v>42500</c:v>
                </c:pt>
                <c:pt idx="1973">
                  <c:v>42501</c:v>
                </c:pt>
                <c:pt idx="1974">
                  <c:v>42502</c:v>
                </c:pt>
                <c:pt idx="1975">
                  <c:v>42503</c:v>
                </c:pt>
                <c:pt idx="1976">
                  <c:v>42506</c:v>
                </c:pt>
                <c:pt idx="1977">
                  <c:v>42507</c:v>
                </c:pt>
                <c:pt idx="1978">
                  <c:v>42508</c:v>
                </c:pt>
                <c:pt idx="1979">
                  <c:v>42509</c:v>
                </c:pt>
                <c:pt idx="1980">
                  <c:v>42510</c:v>
                </c:pt>
                <c:pt idx="1981">
                  <c:v>42513</c:v>
                </c:pt>
                <c:pt idx="1982">
                  <c:v>42514</c:v>
                </c:pt>
                <c:pt idx="1983">
                  <c:v>42515</c:v>
                </c:pt>
                <c:pt idx="1984">
                  <c:v>42516</c:v>
                </c:pt>
                <c:pt idx="1985">
                  <c:v>42517</c:v>
                </c:pt>
                <c:pt idx="1986">
                  <c:v>42520</c:v>
                </c:pt>
                <c:pt idx="1987">
                  <c:v>42521</c:v>
                </c:pt>
                <c:pt idx="1988">
                  <c:v>42522</c:v>
                </c:pt>
                <c:pt idx="1989">
                  <c:v>42523</c:v>
                </c:pt>
                <c:pt idx="1990">
                  <c:v>42524</c:v>
                </c:pt>
                <c:pt idx="1991">
                  <c:v>42527</c:v>
                </c:pt>
                <c:pt idx="1992">
                  <c:v>42528</c:v>
                </c:pt>
                <c:pt idx="1993">
                  <c:v>42529</c:v>
                </c:pt>
                <c:pt idx="1994">
                  <c:v>42530</c:v>
                </c:pt>
                <c:pt idx="1995">
                  <c:v>42531</c:v>
                </c:pt>
                <c:pt idx="1996">
                  <c:v>42534</c:v>
                </c:pt>
                <c:pt idx="1997">
                  <c:v>42535</c:v>
                </c:pt>
                <c:pt idx="1998">
                  <c:v>42536</c:v>
                </c:pt>
                <c:pt idx="1999">
                  <c:v>42537</c:v>
                </c:pt>
                <c:pt idx="2000">
                  <c:v>42538</c:v>
                </c:pt>
                <c:pt idx="2001">
                  <c:v>42541</c:v>
                </c:pt>
                <c:pt idx="2002">
                  <c:v>42542</c:v>
                </c:pt>
                <c:pt idx="2003">
                  <c:v>42543</c:v>
                </c:pt>
                <c:pt idx="2004">
                  <c:v>42544</c:v>
                </c:pt>
                <c:pt idx="2005">
                  <c:v>42545</c:v>
                </c:pt>
                <c:pt idx="2006">
                  <c:v>42548</c:v>
                </c:pt>
                <c:pt idx="2007">
                  <c:v>42549</c:v>
                </c:pt>
                <c:pt idx="2008">
                  <c:v>42550</c:v>
                </c:pt>
                <c:pt idx="2009">
                  <c:v>42551</c:v>
                </c:pt>
                <c:pt idx="2010">
                  <c:v>42552</c:v>
                </c:pt>
                <c:pt idx="2011">
                  <c:v>42555</c:v>
                </c:pt>
                <c:pt idx="2012">
                  <c:v>42556</c:v>
                </c:pt>
                <c:pt idx="2013">
                  <c:v>42557</c:v>
                </c:pt>
                <c:pt idx="2014">
                  <c:v>42558</c:v>
                </c:pt>
                <c:pt idx="2015">
                  <c:v>42559</c:v>
                </c:pt>
                <c:pt idx="2016">
                  <c:v>42562</c:v>
                </c:pt>
                <c:pt idx="2017">
                  <c:v>42563</c:v>
                </c:pt>
                <c:pt idx="2018">
                  <c:v>42564</c:v>
                </c:pt>
                <c:pt idx="2019">
                  <c:v>42565</c:v>
                </c:pt>
                <c:pt idx="2020">
                  <c:v>42566</c:v>
                </c:pt>
                <c:pt idx="2021">
                  <c:v>42569</c:v>
                </c:pt>
                <c:pt idx="2022">
                  <c:v>42570</c:v>
                </c:pt>
                <c:pt idx="2023">
                  <c:v>42571</c:v>
                </c:pt>
                <c:pt idx="2024">
                  <c:v>42572</c:v>
                </c:pt>
                <c:pt idx="2025">
                  <c:v>42573</c:v>
                </c:pt>
                <c:pt idx="2026">
                  <c:v>42576</c:v>
                </c:pt>
                <c:pt idx="2027">
                  <c:v>42577</c:v>
                </c:pt>
                <c:pt idx="2028">
                  <c:v>42578</c:v>
                </c:pt>
                <c:pt idx="2029">
                  <c:v>42579</c:v>
                </c:pt>
                <c:pt idx="2030">
                  <c:v>42580</c:v>
                </c:pt>
                <c:pt idx="2031">
                  <c:v>42583</c:v>
                </c:pt>
                <c:pt idx="2032">
                  <c:v>42584</c:v>
                </c:pt>
                <c:pt idx="2033">
                  <c:v>42585</c:v>
                </c:pt>
                <c:pt idx="2034">
                  <c:v>42586</c:v>
                </c:pt>
                <c:pt idx="2035">
                  <c:v>42587</c:v>
                </c:pt>
                <c:pt idx="2036">
                  <c:v>42590</c:v>
                </c:pt>
                <c:pt idx="2037">
                  <c:v>42591</c:v>
                </c:pt>
                <c:pt idx="2038">
                  <c:v>42592</c:v>
                </c:pt>
                <c:pt idx="2039">
                  <c:v>42593</c:v>
                </c:pt>
                <c:pt idx="2040">
                  <c:v>42594</c:v>
                </c:pt>
                <c:pt idx="2041">
                  <c:v>42597</c:v>
                </c:pt>
                <c:pt idx="2042">
                  <c:v>42598</c:v>
                </c:pt>
                <c:pt idx="2043">
                  <c:v>42599</c:v>
                </c:pt>
                <c:pt idx="2044">
                  <c:v>42600</c:v>
                </c:pt>
                <c:pt idx="2045">
                  <c:v>42601</c:v>
                </c:pt>
                <c:pt idx="2046">
                  <c:v>42604</c:v>
                </c:pt>
                <c:pt idx="2047">
                  <c:v>42605</c:v>
                </c:pt>
                <c:pt idx="2048">
                  <c:v>42606</c:v>
                </c:pt>
                <c:pt idx="2049">
                  <c:v>42607</c:v>
                </c:pt>
                <c:pt idx="2050">
                  <c:v>42608</c:v>
                </c:pt>
                <c:pt idx="2051">
                  <c:v>42611</c:v>
                </c:pt>
                <c:pt idx="2052">
                  <c:v>42612</c:v>
                </c:pt>
                <c:pt idx="2053">
                  <c:v>42613</c:v>
                </c:pt>
                <c:pt idx="2054">
                  <c:v>42614</c:v>
                </c:pt>
                <c:pt idx="2055">
                  <c:v>42615</c:v>
                </c:pt>
                <c:pt idx="2056">
                  <c:v>42618</c:v>
                </c:pt>
                <c:pt idx="2057">
                  <c:v>42619</c:v>
                </c:pt>
                <c:pt idx="2058">
                  <c:v>42620</c:v>
                </c:pt>
                <c:pt idx="2059">
                  <c:v>42621</c:v>
                </c:pt>
                <c:pt idx="2060">
                  <c:v>42622</c:v>
                </c:pt>
                <c:pt idx="2061">
                  <c:v>42625</c:v>
                </c:pt>
                <c:pt idx="2062">
                  <c:v>42626</c:v>
                </c:pt>
                <c:pt idx="2063">
                  <c:v>42627</c:v>
                </c:pt>
                <c:pt idx="2064">
                  <c:v>42628</c:v>
                </c:pt>
                <c:pt idx="2065">
                  <c:v>42632</c:v>
                </c:pt>
                <c:pt idx="2066">
                  <c:v>42633</c:v>
                </c:pt>
                <c:pt idx="2067">
                  <c:v>42634</c:v>
                </c:pt>
                <c:pt idx="2068">
                  <c:v>42635</c:v>
                </c:pt>
                <c:pt idx="2069">
                  <c:v>42636</c:v>
                </c:pt>
                <c:pt idx="2070">
                  <c:v>42639</c:v>
                </c:pt>
                <c:pt idx="2071">
                  <c:v>42640</c:v>
                </c:pt>
                <c:pt idx="2072">
                  <c:v>42641</c:v>
                </c:pt>
                <c:pt idx="2073">
                  <c:v>42642</c:v>
                </c:pt>
                <c:pt idx="2074">
                  <c:v>42643</c:v>
                </c:pt>
                <c:pt idx="2075">
                  <c:v>42646</c:v>
                </c:pt>
                <c:pt idx="2076">
                  <c:v>42647</c:v>
                </c:pt>
                <c:pt idx="2077">
                  <c:v>42648</c:v>
                </c:pt>
                <c:pt idx="2078">
                  <c:v>42649</c:v>
                </c:pt>
                <c:pt idx="2079">
                  <c:v>42650</c:v>
                </c:pt>
                <c:pt idx="2080">
                  <c:v>42653</c:v>
                </c:pt>
                <c:pt idx="2081">
                  <c:v>42654</c:v>
                </c:pt>
                <c:pt idx="2082">
                  <c:v>42655</c:v>
                </c:pt>
                <c:pt idx="2083">
                  <c:v>42656</c:v>
                </c:pt>
                <c:pt idx="2084">
                  <c:v>42657</c:v>
                </c:pt>
                <c:pt idx="2085">
                  <c:v>42660</c:v>
                </c:pt>
                <c:pt idx="2086">
                  <c:v>42661</c:v>
                </c:pt>
                <c:pt idx="2087">
                  <c:v>42662</c:v>
                </c:pt>
                <c:pt idx="2088">
                  <c:v>42663</c:v>
                </c:pt>
                <c:pt idx="2089">
                  <c:v>42664</c:v>
                </c:pt>
                <c:pt idx="2090">
                  <c:v>42667</c:v>
                </c:pt>
                <c:pt idx="2091">
                  <c:v>42668</c:v>
                </c:pt>
                <c:pt idx="2092">
                  <c:v>42669</c:v>
                </c:pt>
                <c:pt idx="2093">
                  <c:v>42670</c:v>
                </c:pt>
                <c:pt idx="2094">
                  <c:v>42671</c:v>
                </c:pt>
                <c:pt idx="2095">
                  <c:v>42674</c:v>
                </c:pt>
                <c:pt idx="2096">
                  <c:v>42675</c:v>
                </c:pt>
                <c:pt idx="2097">
                  <c:v>42677</c:v>
                </c:pt>
                <c:pt idx="2098">
                  <c:v>42678</c:v>
                </c:pt>
                <c:pt idx="2099">
                  <c:v>42681</c:v>
                </c:pt>
                <c:pt idx="2100">
                  <c:v>42682</c:v>
                </c:pt>
                <c:pt idx="2101">
                  <c:v>42683</c:v>
                </c:pt>
                <c:pt idx="2102">
                  <c:v>42684</c:v>
                </c:pt>
                <c:pt idx="2103">
                  <c:v>42685</c:v>
                </c:pt>
                <c:pt idx="2104">
                  <c:v>42688</c:v>
                </c:pt>
                <c:pt idx="2105">
                  <c:v>42689</c:v>
                </c:pt>
                <c:pt idx="2106">
                  <c:v>42690</c:v>
                </c:pt>
                <c:pt idx="2107">
                  <c:v>42691</c:v>
                </c:pt>
                <c:pt idx="2108">
                  <c:v>42696</c:v>
                </c:pt>
                <c:pt idx="2109">
                  <c:v>42697</c:v>
                </c:pt>
                <c:pt idx="2110">
                  <c:v>42698</c:v>
                </c:pt>
                <c:pt idx="2111">
                  <c:v>42699</c:v>
                </c:pt>
                <c:pt idx="2112">
                  <c:v>42702</c:v>
                </c:pt>
                <c:pt idx="2113">
                  <c:v>42703</c:v>
                </c:pt>
                <c:pt idx="2114">
                  <c:v>42704</c:v>
                </c:pt>
                <c:pt idx="2115">
                  <c:v>42705</c:v>
                </c:pt>
                <c:pt idx="2116">
                  <c:v>42706</c:v>
                </c:pt>
                <c:pt idx="2117">
                  <c:v>42709</c:v>
                </c:pt>
                <c:pt idx="2118">
                  <c:v>42710</c:v>
                </c:pt>
                <c:pt idx="2119">
                  <c:v>42711</c:v>
                </c:pt>
                <c:pt idx="2120">
                  <c:v>42712</c:v>
                </c:pt>
                <c:pt idx="2121">
                  <c:v>42713</c:v>
                </c:pt>
                <c:pt idx="2122">
                  <c:v>42717</c:v>
                </c:pt>
                <c:pt idx="2123">
                  <c:v>42718</c:v>
                </c:pt>
                <c:pt idx="2124">
                  <c:v>42719</c:v>
                </c:pt>
                <c:pt idx="2125">
                  <c:v>42720</c:v>
                </c:pt>
                <c:pt idx="2126">
                  <c:v>42723</c:v>
                </c:pt>
                <c:pt idx="2127">
                  <c:v>42724</c:v>
                </c:pt>
                <c:pt idx="2128">
                  <c:v>42725</c:v>
                </c:pt>
                <c:pt idx="2129">
                  <c:v>42726</c:v>
                </c:pt>
                <c:pt idx="2130">
                  <c:v>42727</c:v>
                </c:pt>
                <c:pt idx="2131">
                  <c:v>42730</c:v>
                </c:pt>
                <c:pt idx="2132">
                  <c:v>42731</c:v>
                </c:pt>
                <c:pt idx="2133">
                  <c:v>42732</c:v>
                </c:pt>
                <c:pt idx="2134">
                  <c:v>42733</c:v>
                </c:pt>
                <c:pt idx="2135">
                  <c:v>42734</c:v>
                </c:pt>
                <c:pt idx="2136">
                  <c:v>42737</c:v>
                </c:pt>
                <c:pt idx="2137">
                  <c:v>42738</c:v>
                </c:pt>
                <c:pt idx="2138">
                  <c:v>42739</c:v>
                </c:pt>
                <c:pt idx="2139">
                  <c:v>42740</c:v>
                </c:pt>
                <c:pt idx="2140">
                  <c:v>42741</c:v>
                </c:pt>
                <c:pt idx="2141">
                  <c:v>42744</c:v>
                </c:pt>
                <c:pt idx="2142">
                  <c:v>42745</c:v>
                </c:pt>
                <c:pt idx="2143">
                  <c:v>42746</c:v>
                </c:pt>
                <c:pt idx="2144">
                  <c:v>42747</c:v>
                </c:pt>
                <c:pt idx="2145">
                  <c:v>42748</c:v>
                </c:pt>
                <c:pt idx="2146">
                  <c:v>42751</c:v>
                </c:pt>
                <c:pt idx="2147">
                  <c:v>42752</c:v>
                </c:pt>
                <c:pt idx="2148">
                  <c:v>42753</c:v>
                </c:pt>
                <c:pt idx="2149">
                  <c:v>42754</c:v>
                </c:pt>
                <c:pt idx="2150">
                  <c:v>42755</c:v>
                </c:pt>
                <c:pt idx="2151">
                  <c:v>42758</c:v>
                </c:pt>
                <c:pt idx="2152">
                  <c:v>42759</c:v>
                </c:pt>
                <c:pt idx="2153">
                  <c:v>42760</c:v>
                </c:pt>
                <c:pt idx="2154">
                  <c:v>42761</c:v>
                </c:pt>
                <c:pt idx="2155">
                  <c:v>42762</c:v>
                </c:pt>
                <c:pt idx="2156">
                  <c:v>42765</c:v>
                </c:pt>
                <c:pt idx="2157">
                  <c:v>42766</c:v>
                </c:pt>
                <c:pt idx="2158">
                  <c:v>42767</c:v>
                </c:pt>
                <c:pt idx="2159">
                  <c:v>42768</c:v>
                </c:pt>
                <c:pt idx="2160">
                  <c:v>42769</c:v>
                </c:pt>
                <c:pt idx="2161">
                  <c:v>42773</c:v>
                </c:pt>
                <c:pt idx="2162">
                  <c:v>42774</c:v>
                </c:pt>
                <c:pt idx="2163">
                  <c:v>42775</c:v>
                </c:pt>
                <c:pt idx="2164">
                  <c:v>42776</c:v>
                </c:pt>
                <c:pt idx="2165">
                  <c:v>42779</c:v>
                </c:pt>
                <c:pt idx="2166">
                  <c:v>42780</c:v>
                </c:pt>
                <c:pt idx="2167">
                  <c:v>42781</c:v>
                </c:pt>
                <c:pt idx="2168">
                  <c:v>42782</c:v>
                </c:pt>
                <c:pt idx="2169">
                  <c:v>42783</c:v>
                </c:pt>
                <c:pt idx="2170">
                  <c:v>42786</c:v>
                </c:pt>
                <c:pt idx="2171">
                  <c:v>42787</c:v>
                </c:pt>
                <c:pt idx="2172">
                  <c:v>42788</c:v>
                </c:pt>
                <c:pt idx="2173">
                  <c:v>42789</c:v>
                </c:pt>
                <c:pt idx="2174">
                  <c:v>42790</c:v>
                </c:pt>
                <c:pt idx="2175">
                  <c:v>42793</c:v>
                </c:pt>
                <c:pt idx="2176">
                  <c:v>42794</c:v>
                </c:pt>
                <c:pt idx="2177">
                  <c:v>42795</c:v>
                </c:pt>
                <c:pt idx="2178">
                  <c:v>42796</c:v>
                </c:pt>
                <c:pt idx="2179">
                  <c:v>42797</c:v>
                </c:pt>
                <c:pt idx="2180">
                  <c:v>42800</c:v>
                </c:pt>
                <c:pt idx="2181">
                  <c:v>42801</c:v>
                </c:pt>
                <c:pt idx="2182">
                  <c:v>42802</c:v>
                </c:pt>
                <c:pt idx="2183">
                  <c:v>42803</c:v>
                </c:pt>
                <c:pt idx="2184">
                  <c:v>42804</c:v>
                </c:pt>
                <c:pt idx="2185">
                  <c:v>42807</c:v>
                </c:pt>
                <c:pt idx="2186">
                  <c:v>42808</c:v>
                </c:pt>
                <c:pt idx="2187">
                  <c:v>42809</c:v>
                </c:pt>
                <c:pt idx="2188">
                  <c:v>42810</c:v>
                </c:pt>
                <c:pt idx="2189">
                  <c:v>42811</c:v>
                </c:pt>
                <c:pt idx="2190">
                  <c:v>42815</c:v>
                </c:pt>
                <c:pt idx="2191">
                  <c:v>42816</c:v>
                </c:pt>
                <c:pt idx="2192">
                  <c:v>42817</c:v>
                </c:pt>
                <c:pt idx="2193">
                  <c:v>42818</c:v>
                </c:pt>
                <c:pt idx="2194">
                  <c:v>42821</c:v>
                </c:pt>
                <c:pt idx="2195">
                  <c:v>42822</c:v>
                </c:pt>
                <c:pt idx="2196">
                  <c:v>42823</c:v>
                </c:pt>
                <c:pt idx="2197">
                  <c:v>42824</c:v>
                </c:pt>
                <c:pt idx="2198">
                  <c:v>42825</c:v>
                </c:pt>
                <c:pt idx="2199">
                  <c:v>42828</c:v>
                </c:pt>
                <c:pt idx="2200">
                  <c:v>42829</c:v>
                </c:pt>
                <c:pt idx="2201">
                  <c:v>42830</c:v>
                </c:pt>
                <c:pt idx="2202">
                  <c:v>42831</c:v>
                </c:pt>
                <c:pt idx="2203">
                  <c:v>42832</c:v>
                </c:pt>
                <c:pt idx="2204">
                  <c:v>42835</c:v>
                </c:pt>
                <c:pt idx="2205">
                  <c:v>42836</c:v>
                </c:pt>
                <c:pt idx="2206">
                  <c:v>42837</c:v>
                </c:pt>
                <c:pt idx="2207">
                  <c:v>42842</c:v>
                </c:pt>
                <c:pt idx="2208">
                  <c:v>42843</c:v>
                </c:pt>
                <c:pt idx="2209">
                  <c:v>42844</c:v>
                </c:pt>
                <c:pt idx="2210">
                  <c:v>42845</c:v>
                </c:pt>
                <c:pt idx="2211">
                  <c:v>42846</c:v>
                </c:pt>
                <c:pt idx="2212">
                  <c:v>42849</c:v>
                </c:pt>
                <c:pt idx="2213">
                  <c:v>42850</c:v>
                </c:pt>
                <c:pt idx="2214">
                  <c:v>42851</c:v>
                </c:pt>
                <c:pt idx="2215">
                  <c:v>42852</c:v>
                </c:pt>
                <c:pt idx="2216">
                  <c:v>42853</c:v>
                </c:pt>
              </c:numCache>
            </c:numRef>
          </c:cat>
          <c:val>
            <c:numRef>
              <c:f>Indices!$G$2:$G$2218</c:f>
              <c:numCache>
                <c:formatCode>General</c:formatCode>
                <c:ptCount val="2217"/>
                <c:pt idx="524">
                  <c:v>100</c:v>
                </c:pt>
                <c:pt idx="525">
                  <c:v>100</c:v>
                </c:pt>
                <c:pt idx="526">
                  <c:v>100</c:v>
                </c:pt>
                <c:pt idx="527">
                  <c:v>100</c:v>
                </c:pt>
                <c:pt idx="528">
                  <c:v>100</c:v>
                </c:pt>
                <c:pt idx="529">
                  <c:v>100</c:v>
                </c:pt>
                <c:pt idx="530">
                  <c:v>100</c:v>
                </c:pt>
                <c:pt idx="531">
                  <c:v>100</c:v>
                </c:pt>
                <c:pt idx="532">
                  <c:v>100</c:v>
                </c:pt>
                <c:pt idx="533">
                  <c:v>100</c:v>
                </c:pt>
                <c:pt idx="534">
                  <c:v>100</c:v>
                </c:pt>
                <c:pt idx="535">
                  <c:v>100</c:v>
                </c:pt>
                <c:pt idx="536">
                  <c:v>100</c:v>
                </c:pt>
                <c:pt idx="537">
                  <c:v>100</c:v>
                </c:pt>
                <c:pt idx="538">
                  <c:v>100</c:v>
                </c:pt>
                <c:pt idx="539">
                  <c:v>100</c:v>
                </c:pt>
                <c:pt idx="540">
                  <c:v>100</c:v>
                </c:pt>
                <c:pt idx="541">
                  <c:v>100</c:v>
                </c:pt>
                <c:pt idx="542">
                  <c:v>100</c:v>
                </c:pt>
                <c:pt idx="543">
                  <c:v>100</c:v>
                </c:pt>
                <c:pt idx="544">
                  <c:v>100</c:v>
                </c:pt>
                <c:pt idx="545">
                  <c:v>100</c:v>
                </c:pt>
                <c:pt idx="546">
                  <c:v>100</c:v>
                </c:pt>
                <c:pt idx="547">
                  <c:v>100</c:v>
                </c:pt>
                <c:pt idx="548">
                  <c:v>100</c:v>
                </c:pt>
                <c:pt idx="549">
                  <c:v>100</c:v>
                </c:pt>
                <c:pt idx="550">
                  <c:v>100</c:v>
                </c:pt>
                <c:pt idx="551">
                  <c:v>100</c:v>
                </c:pt>
                <c:pt idx="552">
                  <c:v>100</c:v>
                </c:pt>
                <c:pt idx="553">
                  <c:v>100</c:v>
                </c:pt>
                <c:pt idx="554">
                  <c:v>100</c:v>
                </c:pt>
                <c:pt idx="555">
                  <c:v>100</c:v>
                </c:pt>
                <c:pt idx="556">
                  <c:v>100</c:v>
                </c:pt>
                <c:pt idx="557">
                  <c:v>100</c:v>
                </c:pt>
                <c:pt idx="558">
                  <c:v>100</c:v>
                </c:pt>
                <c:pt idx="559">
                  <c:v>100</c:v>
                </c:pt>
                <c:pt idx="560">
                  <c:v>100</c:v>
                </c:pt>
                <c:pt idx="561">
                  <c:v>100</c:v>
                </c:pt>
                <c:pt idx="562">
                  <c:v>100</c:v>
                </c:pt>
                <c:pt idx="563">
                  <c:v>100</c:v>
                </c:pt>
                <c:pt idx="564">
                  <c:v>100</c:v>
                </c:pt>
                <c:pt idx="565">
                  <c:v>100</c:v>
                </c:pt>
                <c:pt idx="566">
                  <c:v>100</c:v>
                </c:pt>
                <c:pt idx="567">
                  <c:v>100</c:v>
                </c:pt>
                <c:pt idx="568">
                  <c:v>100</c:v>
                </c:pt>
                <c:pt idx="569">
                  <c:v>100</c:v>
                </c:pt>
                <c:pt idx="570">
                  <c:v>100</c:v>
                </c:pt>
                <c:pt idx="571">
                  <c:v>100</c:v>
                </c:pt>
                <c:pt idx="572">
                  <c:v>100</c:v>
                </c:pt>
                <c:pt idx="573">
                  <c:v>100</c:v>
                </c:pt>
                <c:pt idx="574">
                  <c:v>100</c:v>
                </c:pt>
                <c:pt idx="575">
                  <c:v>100</c:v>
                </c:pt>
                <c:pt idx="576">
                  <c:v>100</c:v>
                </c:pt>
                <c:pt idx="577">
                  <c:v>100</c:v>
                </c:pt>
                <c:pt idx="578">
                  <c:v>100</c:v>
                </c:pt>
                <c:pt idx="579">
                  <c:v>100</c:v>
                </c:pt>
                <c:pt idx="580">
                  <c:v>100</c:v>
                </c:pt>
                <c:pt idx="581">
                  <c:v>100</c:v>
                </c:pt>
                <c:pt idx="582">
                  <c:v>100</c:v>
                </c:pt>
                <c:pt idx="583">
                  <c:v>100</c:v>
                </c:pt>
                <c:pt idx="584">
                  <c:v>100</c:v>
                </c:pt>
                <c:pt idx="585">
                  <c:v>100</c:v>
                </c:pt>
                <c:pt idx="586">
                  <c:v>100</c:v>
                </c:pt>
                <c:pt idx="587">
                  <c:v>100</c:v>
                </c:pt>
                <c:pt idx="588">
                  <c:v>100</c:v>
                </c:pt>
                <c:pt idx="589">
                  <c:v>100</c:v>
                </c:pt>
                <c:pt idx="590">
                  <c:v>100</c:v>
                </c:pt>
                <c:pt idx="591">
                  <c:v>100</c:v>
                </c:pt>
                <c:pt idx="592">
                  <c:v>100</c:v>
                </c:pt>
                <c:pt idx="593">
                  <c:v>100</c:v>
                </c:pt>
                <c:pt idx="594">
                  <c:v>100</c:v>
                </c:pt>
                <c:pt idx="595">
                  <c:v>100</c:v>
                </c:pt>
                <c:pt idx="596">
                  <c:v>100</c:v>
                </c:pt>
                <c:pt idx="597">
                  <c:v>100</c:v>
                </c:pt>
                <c:pt idx="598">
                  <c:v>100.98</c:v>
                </c:pt>
                <c:pt idx="599">
                  <c:v>100.99000000000002</c:v>
                </c:pt>
                <c:pt idx="600">
                  <c:v>101.00000000000003</c:v>
                </c:pt>
                <c:pt idx="601">
                  <c:v>101.01000000000002</c:v>
                </c:pt>
                <c:pt idx="602">
                  <c:v>101.06000000000002</c:v>
                </c:pt>
                <c:pt idx="603">
                  <c:v>101.07000000000002</c:v>
                </c:pt>
                <c:pt idx="604">
                  <c:v>101.08000000000001</c:v>
                </c:pt>
                <c:pt idx="605">
                  <c:v>101.09000000000002</c:v>
                </c:pt>
                <c:pt idx="606">
                  <c:v>101.11000000000001</c:v>
                </c:pt>
                <c:pt idx="607">
                  <c:v>101.14000000000001</c:v>
                </c:pt>
                <c:pt idx="608">
                  <c:v>101.16000000000001</c:v>
                </c:pt>
                <c:pt idx="609">
                  <c:v>101.17</c:v>
                </c:pt>
                <c:pt idx="610">
                  <c:v>101.18</c:v>
                </c:pt>
                <c:pt idx="611">
                  <c:v>101.19</c:v>
                </c:pt>
                <c:pt idx="612">
                  <c:v>101.23</c:v>
                </c:pt>
                <c:pt idx="613">
                  <c:v>101.23</c:v>
                </c:pt>
                <c:pt idx="614">
                  <c:v>101.24395208133461</c:v>
                </c:pt>
                <c:pt idx="615">
                  <c:v>101.25402739711834</c:v>
                </c:pt>
                <c:pt idx="616">
                  <c:v>101.2741780286858</c:v>
                </c:pt>
                <c:pt idx="617">
                  <c:v>101.30440397603695</c:v>
                </c:pt>
                <c:pt idx="618">
                  <c:v>101.31447929182067</c:v>
                </c:pt>
                <c:pt idx="619">
                  <c:v>101.33462992338811</c:v>
                </c:pt>
                <c:pt idx="620">
                  <c:v>101.34470523917183</c:v>
                </c:pt>
                <c:pt idx="621">
                  <c:v>101.35478055495555</c:v>
                </c:pt>
                <c:pt idx="622">
                  <c:v>101.39508181809045</c:v>
                </c:pt>
                <c:pt idx="623">
                  <c:v>101.40515713387417</c:v>
                </c:pt>
                <c:pt idx="624">
                  <c:v>101.41523244965791</c:v>
                </c:pt>
                <c:pt idx="625">
                  <c:v>101.42530776544163</c:v>
                </c:pt>
                <c:pt idx="626">
                  <c:v>101.43925984677624</c:v>
                </c:pt>
                <c:pt idx="627">
                  <c:v>101.47568434436023</c:v>
                </c:pt>
                <c:pt idx="628">
                  <c:v>101.48575966014394</c:v>
                </c:pt>
                <c:pt idx="629">
                  <c:v>101.49583497592766</c:v>
                </c:pt>
                <c:pt idx="630">
                  <c:v>101.51210884194424</c:v>
                </c:pt>
                <c:pt idx="631">
                  <c:v>101.52218415772796</c:v>
                </c:pt>
                <c:pt idx="632">
                  <c:v>101.55241010507912</c:v>
                </c:pt>
                <c:pt idx="633">
                  <c:v>101.56248542086286</c:v>
                </c:pt>
                <c:pt idx="634">
                  <c:v>101.57875928687943</c:v>
                </c:pt>
                <c:pt idx="635">
                  <c:v>101.58883460266314</c:v>
                </c:pt>
                <c:pt idx="636">
                  <c:v>101.59890991844686</c:v>
                </c:pt>
                <c:pt idx="637">
                  <c:v>101.63533441603086</c:v>
                </c:pt>
                <c:pt idx="638">
                  <c:v>101.64540973181457</c:v>
                </c:pt>
                <c:pt idx="639">
                  <c:v>101.65548504759832</c:v>
                </c:pt>
                <c:pt idx="640">
                  <c:v>101.66556036338204</c:v>
                </c:pt>
                <c:pt idx="641">
                  <c:v>101.67563567916575</c:v>
                </c:pt>
                <c:pt idx="642">
                  <c:v>101.71206017674976</c:v>
                </c:pt>
                <c:pt idx="643">
                  <c:v>101.72213549253348</c:v>
                </c:pt>
                <c:pt idx="644">
                  <c:v>101.73221080831721</c:v>
                </c:pt>
                <c:pt idx="645">
                  <c:v>101.74848467433377</c:v>
                </c:pt>
                <c:pt idx="646">
                  <c:v>101.74848467433377</c:v>
                </c:pt>
                <c:pt idx="647">
                  <c:v>101.78878593746867</c:v>
                </c:pt>
                <c:pt idx="648">
                  <c:v>101.7988612532524</c:v>
                </c:pt>
                <c:pt idx="649">
                  <c:v>101.81513511926894</c:v>
                </c:pt>
                <c:pt idx="650">
                  <c:v>101.82521043505265</c:v>
                </c:pt>
                <c:pt idx="651">
                  <c:v>101.83528575083641</c:v>
                </c:pt>
                <c:pt idx="652">
                  <c:v>101.88178556420414</c:v>
                </c:pt>
                <c:pt idx="653">
                  <c:v>101.89186087998785</c:v>
                </c:pt>
                <c:pt idx="654">
                  <c:v>101.90193619577157</c:v>
                </c:pt>
                <c:pt idx="655">
                  <c:v>101.91201151155529</c:v>
                </c:pt>
                <c:pt idx="656">
                  <c:v>101.9484360091393</c:v>
                </c:pt>
                <c:pt idx="657">
                  <c:v>101.95851132492302</c:v>
                </c:pt>
                <c:pt idx="658">
                  <c:v>101.96858664070673</c:v>
                </c:pt>
                <c:pt idx="659">
                  <c:v>101.98486050672328</c:v>
                </c:pt>
                <c:pt idx="660">
                  <c:v>101.99105905695612</c:v>
                </c:pt>
                <c:pt idx="661">
                  <c:v>102.02516176985816</c:v>
                </c:pt>
                <c:pt idx="662">
                  <c:v>102.031360320091</c:v>
                </c:pt>
                <c:pt idx="663">
                  <c:v>102.04763418610754</c:v>
                </c:pt>
                <c:pt idx="664">
                  <c:v>102.05770950189125</c:v>
                </c:pt>
                <c:pt idx="665">
                  <c:v>102.06778481767498</c:v>
                </c:pt>
                <c:pt idx="666">
                  <c:v>102.10808608080988</c:v>
                </c:pt>
                <c:pt idx="667">
                  <c:v>102.11428463104271</c:v>
                </c:pt>
                <c:pt idx="668">
                  <c:v>102.12435994682644</c:v>
                </c:pt>
                <c:pt idx="669">
                  <c:v>102.13443526261017</c:v>
                </c:pt>
                <c:pt idx="670">
                  <c:v>102.14451057839389</c:v>
                </c:pt>
                <c:pt idx="671">
                  <c:v>102.18093507597787</c:v>
                </c:pt>
                <c:pt idx="672">
                  <c:v>102.19101039176159</c:v>
                </c:pt>
                <c:pt idx="673">
                  <c:v>102.20108570754532</c:v>
                </c:pt>
                <c:pt idx="674">
                  <c:v>102.21116102332903</c:v>
                </c:pt>
                <c:pt idx="675">
                  <c:v>102.22123633911275</c:v>
                </c:pt>
                <c:pt idx="676">
                  <c:v>102.25766083669674</c:v>
                </c:pt>
                <c:pt idx="677">
                  <c:v>102.26773615248047</c:v>
                </c:pt>
                <c:pt idx="678">
                  <c:v>102.27781146826418</c:v>
                </c:pt>
                <c:pt idx="679">
                  <c:v>102.29408533428072</c:v>
                </c:pt>
                <c:pt idx="680">
                  <c:v>102.36924526330378</c:v>
                </c:pt>
                <c:pt idx="681">
                  <c:v>102.20476155337093</c:v>
                </c:pt>
                <c:pt idx="682">
                  <c:v>102.20708481514291</c:v>
                </c:pt>
                <c:pt idx="683">
                  <c:v>102.213287308815</c:v>
                </c:pt>
                <c:pt idx="684">
                  <c:v>102.22336903438722</c:v>
                </c:pt>
                <c:pt idx="685">
                  <c:v>102.25593747287584</c:v>
                </c:pt>
                <c:pt idx="686">
                  <c:v>102.25826073464783</c:v>
                </c:pt>
                <c:pt idx="687">
                  <c:v>102.26834246022005</c:v>
                </c:pt>
                <c:pt idx="688">
                  <c:v>102.27454495389215</c:v>
                </c:pt>
                <c:pt idx="689">
                  <c:v>102.28462667946434</c:v>
                </c:pt>
                <c:pt idx="690">
                  <c:v>102.31719511795293</c:v>
                </c:pt>
                <c:pt idx="691">
                  <c:v>102.31951837972493</c:v>
                </c:pt>
                <c:pt idx="692">
                  <c:v>102.32850215613492</c:v>
                </c:pt>
                <c:pt idx="693">
                  <c:v>102.33580259896922</c:v>
                </c:pt>
                <c:pt idx="694">
                  <c:v>102.34626827158245</c:v>
                </c:pt>
                <c:pt idx="695">
                  <c:v>102.37845276303005</c:v>
                </c:pt>
                <c:pt idx="696">
                  <c:v>102.38189238644222</c:v>
                </c:pt>
                <c:pt idx="697">
                  <c:v>102.39085775037424</c:v>
                </c:pt>
                <c:pt idx="698">
                  <c:v>102.39747458092636</c:v>
                </c:pt>
                <c:pt idx="699">
                  <c:v>102.41334446329064</c:v>
                </c:pt>
                <c:pt idx="700">
                  <c:v>102.44109788116944</c:v>
                </c:pt>
                <c:pt idx="701">
                  <c:v>102.44203366987914</c:v>
                </c:pt>
                <c:pt idx="702">
                  <c:v>102.45436680761691</c:v>
                </c:pt>
                <c:pt idx="703">
                  <c:v>102.50615813961114</c:v>
                </c:pt>
                <c:pt idx="704">
                  <c:v>102.50553464527259</c:v>
                </c:pt>
                <c:pt idx="705">
                  <c:v>102.51851158114658</c:v>
                </c:pt>
                <c:pt idx="706">
                  <c:v>102.52577802787269</c:v>
                </c:pt>
                <c:pt idx="707">
                  <c:v>102.53345807712353</c:v>
                </c:pt>
                <c:pt idx="708">
                  <c:v>102.56842819193352</c:v>
                </c:pt>
                <c:pt idx="709">
                  <c:v>102.57200434474922</c:v>
                </c:pt>
                <c:pt idx="710">
                  <c:v>102.57902299390452</c:v>
                </c:pt>
                <c:pt idx="711">
                  <c:v>102.58703567294982</c:v>
                </c:pt>
                <c:pt idx="712">
                  <c:v>102.59711739852202</c:v>
                </c:pt>
                <c:pt idx="713">
                  <c:v>102.62781637440538</c:v>
                </c:pt>
                <c:pt idx="714">
                  <c:v>102.63336269856569</c:v>
                </c:pt>
                <c:pt idx="715">
                  <c:v>102.64209082435482</c:v>
                </c:pt>
                <c:pt idx="716">
                  <c:v>102.64934053062103</c:v>
                </c:pt>
                <c:pt idx="717">
                  <c:v>102.65837504359914</c:v>
                </c:pt>
                <c:pt idx="718">
                  <c:v>102.69061075571545</c:v>
                </c:pt>
                <c:pt idx="719">
                  <c:v>102.6915503030492</c:v>
                </c:pt>
                <c:pt idx="720">
                  <c:v>102.70262557654316</c:v>
                </c:pt>
                <c:pt idx="721">
                  <c:v>102.70793120916633</c:v>
                </c:pt>
                <c:pt idx="722">
                  <c:v>102.72431211528348</c:v>
                </c:pt>
                <c:pt idx="723">
                  <c:v>102.75083460679807</c:v>
                </c:pt>
                <c:pt idx="724">
                  <c:v>102.7546639825071</c:v>
                </c:pt>
                <c:pt idx="725">
                  <c:v>102.76331324823744</c:v>
                </c:pt>
                <c:pt idx="726">
                  <c:v>102.77579188967681</c:v>
                </c:pt>
                <c:pt idx="727">
                  <c:v>102.78593347507426</c:v>
                </c:pt>
                <c:pt idx="728">
                  <c:v>102.81337412630798</c:v>
                </c:pt>
                <c:pt idx="729">
                  <c:v>102.81578100190411</c:v>
                </c:pt>
                <c:pt idx="730">
                  <c:v>102.82657321587152</c:v>
                </c:pt>
                <c:pt idx="731">
                  <c:v>102.83159135009818</c:v>
                </c:pt>
                <c:pt idx="732">
                  <c:v>102.84755483486501</c:v>
                </c:pt>
                <c:pt idx="733">
                  <c:v>102.87407732637961</c:v>
                </c:pt>
                <c:pt idx="734">
                  <c:v>102.99779441601196</c:v>
                </c:pt>
                <c:pt idx="735">
                  <c:v>103.00523075809555</c:v>
                </c:pt>
                <c:pt idx="736">
                  <c:v>103.01923296686356</c:v>
                </c:pt>
                <c:pt idx="737">
                  <c:v>103.02382099520086</c:v>
                </c:pt>
                <c:pt idx="738">
                  <c:v>103.05199477909781</c:v>
                </c:pt>
                <c:pt idx="739">
                  <c:v>103.05433183513971</c:v>
                </c:pt>
                <c:pt idx="740">
                  <c:v>103.06681047657906</c:v>
                </c:pt>
                <c:pt idx="741">
                  <c:v>103.07196203412448</c:v>
                </c:pt>
                <c:pt idx="742">
                  <c:v>103.01463812944243</c:v>
                </c:pt>
                <c:pt idx="743">
                  <c:v>103.04961469540818</c:v>
                </c:pt>
                <c:pt idx="744">
                  <c:v>103.04648613137617</c:v>
                </c:pt>
                <c:pt idx="745">
                  <c:v>103.05584469505069</c:v>
                </c:pt>
                <c:pt idx="746">
                  <c:v>103.06443039288942</c:v>
                </c:pt>
                <c:pt idx="747">
                  <c:v>103.07066971360909</c:v>
                </c:pt>
                <c:pt idx="748">
                  <c:v>103.10376651965692</c:v>
                </c:pt>
                <c:pt idx="749">
                  <c:v>103.10562612889666</c:v>
                </c:pt>
                <c:pt idx="750">
                  <c:v>103.11332991157384</c:v>
                </c:pt>
                <c:pt idx="751">
                  <c:v>103.11796582302379</c:v>
                </c:pt>
                <c:pt idx="752">
                  <c:v>103.13077359837646</c:v>
                </c:pt>
                <c:pt idx="753">
                  <c:v>103.15749820414119</c:v>
                </c:pt>
                <c:pt idx="754">
                  <c:v>103.16100112980848</c:v>
                </c:pt>
                <c:pt idx="755">
                  <c:v>103.16911784020868</c:v>
                </c:pt>
                <c:pt idx="756">
                  <c:v>103.17723602130495</c:v>
                </c:pt>
                <c:pt idx="757">
                  <c:v>103.18535567309732</c:v>
                </c:pt>
                <c:pt idx="758">
                  <c:v>103.21831498515141</c:v>
                </c:pt>
                <c:pt idx="759">
                  <c:v>103.21896175812917</c:v>
                </c:pt>
                <c:pt idx="760">
                  <c:v>103.22703592128781</c:v>
                </c:pt>
                <c:pt idx="761">
                  <c:v>103.2351115386368</c:v>
                </c:pt>
                <c:pt idx="762">
                  <c:v>103.24321510787469</c:v>
                </c:pt>
                <c:pt idx="763">
                  <c:v>103.27503562532854</c:v>
                </c:pt>
                <c:pt idx="764">
                  <c:v>103.27574563670395</c:v>
                </c:pt>
                <c:pt idx="765">
                  <c:v>103.28390956268341</c:v>
                </c:pt>
                <c:pt idx="766">
                  <c:v>103.29207496722297</c:v>
                </c:pt>
                <c:pt idx="767">
                  <c:v>103.3002683605949</c:v>
                </c:pt>
                <c:pt idx="768">
                  <c:v>103.33227893752898</c:v>
                </c:pt>
                <c:pt idx="769">
                  <c:v>103.3330523492268</c:v>
                </c:pt>
                <c:pt idx="770">
                  <c:v>103.34122664083316</c:v>
                </c:pt>
                <c:pt idx="771">
                  <c:v>103.34940240942248</c:v>
                </c:pt>
                <c:pt idx="772">
                  <c:v>103.35755311406581</c:v>
                </c:pt>
                <c:pt idx="773">
                  <c:v>103.3893559595747</c:v>
                </c:pt>
                <c:pt idx="774">
                  <c:v>103.39003351735801</c:v>
                </c:pt>
                <c:pt idx="775">
                  <c:v>103.39816501176023</c:v>
                </c:pt>
                <c:pt idx="776">
                  <c:v>103.40621832419288</c:v>
                </c:pt>
                <c:pt idx="777">
                  <c:v>103.41432618840172</c:v>
                </c:pt>
                <c:pt idx="778">
                  <c:v>103.44608008587666</c:v>
                </c:pt>
                <c:pt idx="779">
                  <c:v>103.44676786622269</c:v>
                </c:pt>
                <c:pt idx="780">
                  <c:v>102.25796552922024</c:v>
                </c:pt>
                <c:pt idx="781">
                  <c:v>102.26935684814495</c:v>
                </c:pt>
                <c:pt idx="782">
                  <c:v>102.28074958747082</c:v>
                </c:pt>
                <c:pt idx="783">
                  <c:v>102.31549776872066</c:v>
                </c:pt>
                <c:pt idx="784">
                  <c:v>102.32627807915358</c:v>
                </c:pt>
                <c:pt idx="785">
                  <c:v>102.33770441507278</c:v>
                </c:pt>
                <c:pt idx="786">
                  <c:v>102.34910585126062</c:v>
                </c:pt>
                <c:pt idx="787">
                  <c:v>102.36050874321595</c:v>
                </c:pt>
                <c:pt idx="788">
                  <c:v>102.39536632544657</c:v>
                </c:pt>
                <c:pt idx="789">
                  <c:v>102.40613044716098</c:v>
                </c:pt>
                <c:pt idx="790">
                  <c:v>102.41752459373356</c:v>
                </c:pt>
                <c:pt idx="791">
                  <c:v>102.42892034459545</c:v>
                </c:pt>
                <c:pt idx="792">
                  <c:v>102.44031721960528</c:v>
                </c:pt>
                <c:pt idx="793">
                  <c:v>102.47523702081027</c:v>
                </c:pt>
                <c:pt idx="794">
                  <c:v>102.48580985469695</c:v>
                </c:pt>
                <c:pt idx="795">
                  <c:v>102.49710845784443</c:v>
                </c:pt>
                <c:pt idx="796">
                  <c:v>102.50838207090838</c:v>
                </c:pt>
                <c:pt idx="797">
                  <c:v>102.51960425693937</c:v>
                </c:pt>
                <c:pt idx="798">
                  <c:v>102.55384091769757</c:v>
                </c:pt>
                <c:pt idx="799">
                  <c:v>102.56437068473747</c:v>
                </c:pt>
                <c:pt idx="800">
                  <c:v>102.57554699988654</c:v>
                </c:pt>
                <c:pt idx="801">
                  <c:v>102.58672469659685</c:v>
                </c:pt>
                <c:pt idx="802">
                  <c:v>102.59790378903213</c:v>
                </c:pt>
                <c:pt idx="803">
                  <c:v>102.63209038150521</c:v>
                </c:pt>
                <c:pt idx="804">
                  <c:v>102.64260342817271</c:v>
                </c:pt>
                <c:pt idx="805">
                  <c:v>102.65368363656826</c:v>
                </c:pt>
                <c:pt idx="806">
                  <c:v>102.6648445924498</c:v>
                </c:pt>
                <c:pt idx="807">
                  <c:v>102.71024998755898</c:v>
                </c:pt>
                <c:pt idx="808">
                  <c:v>102.72031772433168</c:v>
                </c:pt>
                <c:pt idx="809">
                  <c:v>102.731354551964</c:v>
                </c:pt>
                <c:pt idx="810">
                  <c:v>102.74252514495414</c:v>
                </c:pt>
                <c:pt idx="811">
                  <c:v>102.75390900570322</c:v>
                </c:pt>
                <c:pt idx="812">
                  <c:v>101.82190736283002</c:v>
                </c:pt>
                <c:pt idx="813">
                  <c:v>101.83279209416283</c:v>
                </c:pt>
                <c:pt idx="814">
                  <c:v>102.81200474660741</c:v>
                </c:pt>
                <c:pt idx="815">
                  <c:v>102.64183125051551</c:v>
                </c:pt>
                <c:pt idx="816">
                  <c:v>102.6530305547241</c:v>
                </c:pt>
                <c:pt idx="817">
                  <c:v>102.6872850625254</c:v>
                </c:pt>
                <c:pt idx="818">
                  <c:v>102.69794331434861</c:v>
                </c:pt>
                <c:pt idx="819">
                  <c:v>102.70920250275969</c:v>
                </c:pt>
                <c:pt idx="820">
                  <c:v>102.72054247031572</c:v>
                </c:pt>
                <c:pt idx="821">
                  <c:v>102.73185740642549</c:v>
                </c:pt>
                <c:pt idx="822">
                  <c:v>102.76637953135051</c:v>
                </c:pt>
                <c:pt idx="823">
                  <c:v>102.77696831794402</c:v>
                </c:pt>
                <c:pt idx="824">
                  <c:v>102.78818446095524</c:v>
                </c:pt>
                <c:pt idx="825">
                  <c:v>102.79942847264402</c:v>
                </c:pt>
                <c:pt idx="826">
                  <c:v>102.81064741151282</c:v>
                </c:pt>
                <c:pt idx="827">
                  <c:v>102.84496084398155</c:v>
                </c:pt>
                <c:pt idx="828">
                  <c:v>102.85553295328769</c:v>
                </c:pt>
                <c:pt idx="829">
                  <c:v>102.86670589972722</c:v>
                </c:pt>
                <c:pt idx="830">
                  <c:v>102.8778537256094</c:v>
                </c:pt>
                <c:pt idx="831">
                  <c:v>102.88900293191523</c:v>
                </c:pt>
                <c:pt idx="832">
                  <c:v>102.92302760567146</c:v>
                </c:pt>
                <c:pt idx="833">
                  <c:v>102.93363595850099</c:v>
                </c:pt>
                <c:pt idx="834">
                  <c:v>102.94495117865097</c:v>
                </c:pt>
                <c:pt idx="835">
                  <c:v>102.95632085916702</c:v>
                </c:pt>
                <c:pt idx="836">
                  <c:v>102.96769197977873</c:v>
                </c:pt>
                <c:pt idx="837">
                  <c:v>103.00221990599789</c:v>
                </c:pt>
                <c:pt idx="838">
                  <c:v>103.0128095236426</c:v>
                </c:pt>
                <c:pt idx="839">
                  <c:v>103.03599595973938</c:v>
                </c:pt>
                <c:pt idx="840">
                  <c:v>103.04702257811557</c:v>
                </c:pt>
                <c:pt idx="841">
                  <c:v>103.08173958667912</c:v>
                </c:pt>
                <c:pt idx="842">
                  <c:v>103.09241877920358</c:v>
                </c:pt>
                <c:pt idx="843">
                  <c:v>102.48123026367431</c:v>
                </c:pt>
                <c:pt idx="844">
                  <c:v>102.49248954580065</c:v>
                </c:pt>
                <c:pt idx="845">
                  <c:v>102.50369744284127</c:v>
                </c:pt>
                <c:pt idx="846">
                  <c:v>106.34547223167434</c:v>
                </c:pt>
                <c:pt idx="847">
                  <c:v>106.35235147821322</c:v>
                </c:pt>
                <c:pt idx="848">
                  <c:v>106.36259708166757</c:v>
                </c:pt>
                <c:pt idx="849">
                  <c:v>106.37284986829046</c:v>
                </c:pt>
                <c:pt idx="850">
                  <c:v>106.38313710209198</c:v>
                </c:pt>
                <c:pt idx="851">
                  <c:v>106.4297359808718</c:v>
                </c:pt>
                <c:pt idx="852">
                  <c:v>106.43513479917557</c:v>
                </c:pt>
                <c:pt idx="853">
                  <c:v>106.44551892362361</c:v>
                </c:pt>
                <c:pt idx="854">
                  <c:v>106.45593729601019</c:v>
                </c:pt>
                <c:pt idx="855">
                  <c:v>106.49054081132223</c:v>
                </c:pt>
                <c:pt idx="856">
                  <c:v>106.49781163812138</c:v>
                </c:pt>
                <c:pt idx="857">
                  <c:v>106.50831885891785</c:v>
                </c:pt>
                <c:pt idx="858">
                  <c:v>106.51899684606738</c:v>
                </c:pt>
                <c:pt idx="859">
                  <c:v>106.52992764734357</c:v>
                </c:pt>
                <c:pt idx="860">
                  <c:v>106.56476365499191</c:v>
                </c:pt>
                <c:pt idx="861">
                  <c:v>106.57218209594997</c:v>
                </c:pt>
                <c:pt idx="862">
                  <c:v>106.58273595621117</c:v>
                </c:pt>
                <c:pt idx="863">
                  <c:v>106.59329635494032</c:v>
                </c:pt>
                <c:pt idx="864">
                  <c:v>106.60380851235827</c:v>
                </c:pt>
                <c:pt idx="865">
                  <c:v>106.65064354216656</c:v>
                </c:pt>
                <c:pt idx="866">
                  <c:v>106.65675779441474</c:v>
                </c:pt>
                <c:pt idx="867">
                  <c:v>106.66747256735086</c:v>
                </c:pt>
                <c:pt idx="868">
                  <c:v>106.67827582766358</c:v>
                </c:pt>
                <c:pt idx="869">
                  <c:v>106.71414813760023</c:v>
                </c:pt>
                <c:pt idx="870">
                  <c:v>106.72206755591655</c:v>
                </c:pt>
                <c:pt idx="871">
                  <c:v>106.73303916690766</c:v>
                </c:pt>
                <c:pt idx="872">
                  <c:v>106.74401698483263</c:v>
                </c:pt>
                <c:pt idx="873">
                  <c:v>106.75500097304405</c:v>
                </c:pt>
                <c:pt idx="874">
                  <c:v>106.80330322160717</c:v>
                </c:pt>
                <c:pt idx="875">
                  <c:v>106.79883211307175</c:v>
                </c:pt>
                <c:pt idx="876">
                  <c:v>106.80978835352862</c:v>
                </c:pt>
                <c:pt idx="877">
                  <c:v>107.89278135628899</c:v>
                </c:pt>
                <c:pt idx="878">
                  <c:v>106.82101483078645</c:v>
                </c:pt>
                <c:pt idx="879">
                  <c:v>106.71091422575039</c:v>
                </c:pt>
                <c:pt idx="880">
                  <c:v>106.71909151162522</c:v>
                </c:pt>
                <c:pt idx="881">
                  <c:v>106.73017191066452</c:v>
                </c:pt>
                <c:pt idx="882">
                  <c:v>106.74125819573513</c:v>
                </c:pt>
                <c:pt idx="883">
                  <c:v>106.75229488101058</c:v>
                </c:pt>
                <c:pt idx="884">
                  <c:v>106.78829980420714</c:v>
                </c:pt>
                <c:pt idx="885">
                  <c:v>106.79646717209503</c:v>
                </c:pt>
                <c:pt idx="886">
                  <c:v>106.80747722630284</c:v>
                </c:pt>
                <c:pt idx="887">
                  <c:v>106.96463661297899</c:v>
                </c:pt>
                <c:pt idx="888">
                  <c:v>106.9756484069466</c:v>
                </c:pt>
                <c:pt idx="889">
                  <c:v>107.01135298654873</c:v>
                </c:pt>
                <c:pt idx="890">
                  <c:v>107.01955249212061</c:v>
                </c:pt>
                <c:pt idx="891">
                  <c:v>107.03053660733892</c:v>
                </c:pt>
                <c:pt idx="892">
                  <c:v>107.04152622739605</c:v>
                </c:pt>
                <c:pt idx="893">
                  <c:v>107.05243786933178</c:v>
                </c:pt>
                <c:pt idx="894">
                  <c:v>107.08786868713385</c:v>
                </c:pt>
                <c:pt idx="895">
                  <c:v>107.09605069769836</c:v>
                </c:pt>
                <c:pt idx="896">
                  <c:v>107.10718253827065</c:v>
                </c:pt>
                <c:pt idx="897">
                  <c:v>107.11843113355228</c:v>
                </c:pt>
                <c:pt idx="898">
                  <c:v>107.12962944072211</c:v>
                </c:pt>
                <c:pt idx="899">
                  <c:v>107.16586805828202</c:v>
                </c:pt>
                <c:pt idx="900">
                  <c:v>107.17435995086488</c:v>
                </c:pt>
                <c:pt idx="901">
                  <c:v>107.18558484954559</c:v>
                </c:pt>
                <c:pt idx="902">
                  <c:v>107.19689860315076</c:v>
                </c:pt>
                <c:pt idx="903">
                  <c:v>107.20813401002731</c:v>
                </c:pt>
                <c:pt idx="904">
                  <c:v>107.25697392608333</c:v>
                </c:pt>
                <c:pt idx="905">
                  <c:v>107.26421225775186</c:v>
                </c:pt>
                <c:pt idx="906">
                  <c:v>107.27545078780736</c:v>
                </c:pt>
                <c:pt idx="907">
                  <c:v>107.28669441952144</c:v>
                </c:pt>
                <c:pt idx="908">
                  <c:v>107.3230498449754</c:v>
                </c:pt>
                <c:pt idx="909">
                  <c:v>107.33171483689097</c:v>
                </c:pt>
                <c:pt idx="910">
                  <c:v>107.34298367846733</c:v>
                </c:pt>
                <c:pt idx="911">
                  <c:v>107.35425750474971</c:v>
                </c:pt>
                <c:pt idx="912">
                  <c:v>107.36550838375723</c:v>
                </c:pt>
                <c:pt idx="913">
                  <c:v>107.40183705290578</c:v>
                </c:pt>
                <c:pt idx="914">
                  <c:v>107.41055647964779</c:v>
                </c:pt>
                <c:pt idx="915">
                  <c:v>107.42183189746979</c:v>
                </c:pt>
                <c:pt idx="916">
                  <c:v>107.57937598678357</c:v>
                </c:pt>
                <c:pt idx="917">
                  <c:v>107.44373950099144</c:v>
                </c:pt>
                <c:pt idx="918">
                  <c:v>107.48019010175027</c:v>
                </c:pt>
                <c:pt idx="919">
                  <c:v>107.48899584112456</c:v>
                </c:pt>
                <c:pt idx="920">
                  <c:v>107.50029514034108</c:v>
                </c:pt>
                <c:pt idx="921">
                  <c:v>107.51159919611032</c:v>
                </c:pt>
                <c:pt idx="922">
                  <c:v>107.52296390123743</c:v>
                </c:pt>
                <c:pt idx="923">
                  <c:v>107.55938605899867</c:v>
                </c:pt>
                <c:pt idx="924">
                  <c:v>107.56826940776403</c:v>
                </c:pt>
                <c:pt idx="925">
                  <c:v>107.57962962229522</c:v>
                </c:pt>
                <c:pt idx="926">
                  <c:v>107.59099449451843</c:v>
                </c:pt>
                <c:pt idx="927">
                  <c:v>107.60239197042438</c:v>
                </c:pt>
                <c:pt idx="928">
                  <c:v>107.63895267157828</c:v>
                </c:pt>
                <c:pt idx="929">
                  <c:v>107.64791127662309</c:v>
                </c:pt>
                <c:pt idx="930">
                  <c:v>107.65930371498263</c:v>
                </c:pt>
                <c:pt idx="931">
                  <c:v>107.67070069354112</c:v>
                </c:pt>
                <c:pt idx="932">
                  <c:v>107.6821021977177</c:v>
                </c:pt>
                <c:pt idx="933">
                  <c:v>107.73120909924781</c:v>
                </c:pt>
                <c:pt idx="934">
                  <c:v>107.7390555850718</c:v>
                </c:pt>
                <c:pt idx="935">
                  <c:v>107.75048391963939</c:v>
                </c:pt>
                <c:pt idx="936">
                  <c:v>107.76191668758067</c:v>
                </c:pt>
                <c:pt idx="937">
                  <c:v>114.06708383390985</c:v>
                </c:pt>
                <c:pt idx="938">
                  <c:v>114.07561355334148</c:v>
                </c:pt>
                <c:pt idx="939">
                  <c:v>114.10591851967276</c:v>
                </c:pt>
                <c:pt idx="940">
                  <c:v>115.233476793961</c:v>
                </c:pt>
                <c:pt idx="941">
                  <c:v>115.24328714514569</c:v>
                </c:pt>
                <c:pt idx="942">
                  <c:v>115.2530990908388</c:v>
                </c:pt>
                <c:pt idx="943">
                  <c:v>115.26179735491404</c:v>
                </c:pt>
                <c:pt idx="944">
                  <c:v>115.29249811329969</c:v>
                </c:pt>
                <c:pt idx="945">
                  <c:v>115.30236446397653</c:v>
                </c:pt>
                <c:pt idx="946">
                  <c:v>115.30987008735276</c:v>
                </c:pt>
                <c:pt idx="947">
                  <c:v>115.36135143392514</c:v>
                </c:pt>
                <c:pt idx="948">
                  <c:v>115.37118263412212</c:v>
                </c:pt>
                <c:pt idx="949">
                  <c:v>115.3810154460311</c:v>
                </c:pt>
                <c:pt idx="950">
                  <c:v>115.39084986145565</c:v>
                </c:pt>
                <c:pt idx="951">
                  <c:v>115.39950955463721</c:v>
                </c:pt>
                <c:pt idx="952">
                  <c:v>115.43019964410625</c:v>
                </c:pt>
                <c:pt idx="953">
                  <c:v>114.3107665806633</c:v>
                </c:pt>
                <c:pt idx="954">
                  <c:v>114.32033425414383</c:v>
                </c:pt>
                <c:pt idx="955">
                  <c:v>112.27528709178513</c:v>
                </c:pt>
                <c:pt idx="956">
                  <c:v>111.5985967620837</c:v>
                </c:pt>
                <c:pt idx="957">
                  <c:v>110.9403591910405</c:v>
                </c:pt>
                <c:pt idx="958">
                  <c:v>110.26187936140212</c:v>
                </c:pt>
                <c:pt idx="959">
                  <c:v>109.58325039586396</c:v>
                </c:pt>
                <c:pt idx="960">
                  <c:v>107.52858972134062</c:v>
                </c:pt>
                <c:pt idx="961">
                  <c:v>107.53621084159842</c:v>
                </c:pt>
                <c:pt idx="962">
                  <c:v>107.56347473019363</c:v>
                </c:pt>
                <c:pt idx="963">
                  <c:v>107.58177713388461</c:v>
                </c:pt>
                <c:pt idx="964">
                  <c:v>107.59062563314856</c:v>
                </c:pt>
                <c:pt idx="965">
                  <c:v>107.59827605926064</c:v>
                </c:pt>
                <c:pt idx="966">
                  <c:v>107.62611200429674</c:v>
                </c:pt>
                <c:pt idx="967">
                  <c:v>107.63498745491371</c:v>
                </c:pt>
                <c:pt idx="968">
                  <c:v>107.64388512896433</c:v>
                </c:pt>
                <c:pt idx="969">
                  <c:v>107.65276296615302</c:v>
                </c:pt>
                <c:pt idx="970">
                  <c:v>107.66044274910669</c:v>
                </c:pt>
                <c:pt idx="971">
                  <c:v>107.68830366024562</c:v>
                </c:pt>
                <c:pt idx="972">
                  <c:v>107.6971874408448</c:v>
                </c:pt>
                <c:pt idx="973">
                  <c:v>107.70605135662494</c:v>
                </c:pt>
                <c:pt idx="974">
                  <c:v>107.71489540347272</c:v>
                </c:pt>
                <c:pt idx="975">
                  <c:v>107.72249929137942</c:v>
                </c:pt>
                <c:pt idx="976">
                  <c:v>107.75032194120891</c:v>
                </c:pt>
                <c:pt idx="977">
                  <c:v>107.75922188401358</c:v>
                </c:pt>
                <c:pt idx="978">
                  <c:v>107.76810013646542</c:v>
                </c:pt>
                <c:pt idx="979">
                  <c:v>107.77697958279462</c:v>
                </c:pt>
                <c:pt idx="980">
                  <c:v>107.78463596093634</c:v>
                </c:pt>
                <c:pt idx="981">
                  <c:v>107.81250568398528</c:v>
                </c:pt>
                <c:pt idx="982">
                  <c:v>107.82139107494069</c:v>
                </c:pt>
                <c:pt idx="983">
                  <c:v>107.83027766224494</c:v>
                </c:pt>
                <c:pt idx="984">
                  <c:v>108.09262992427873</c:v>
                </c:pt>
                <c:pt idx="985">
                  <c:v>108.09870178161245</c:v>
                </c:pt>
                <c:pt idx="986">
                  <c:v>108.12195800410393</c:v>
                </c:pt>
                <c:pt idx="987">
                  <c:v>108.12927560811858</c:v>
                </c:pt>
                <c:pt idx="988">
                  <c:v>108.13659420132818</c:v>
                </c:pt>
                <c:pt idx="989">
                  <c:v>108.14391379445772</c:v>
                </c:pt>
                <c:pt idx="990">
                  <c:v>108.14997495791516</c:v>
                </c:pt>
                <c:pt idx="991">
                  <c:v>108.17319909877779</c:v>
                </c:pt>
                <c:pt idx="992">
                  <c:v>108.18052365438906</c:v>
                </c:pt>
                <c:pt idx="993">
                  <c:v>108.18784920332205</c:v>
                </c:pt>
                <c:pt idx="994">
                  <c:v>108.19517575168899</c:v>
                </c:pt>
                <c:pt idx="995">
                  <c:v>108.20126575803957</c:v>
                </c:pt>
                <c:pt idx="996">
                  <c:v>108.22434245476178</c:v>
                </c:pt>
                <c:pt idx="997">
                  <c:v>108.23163396515531</c:v>
                </c:pt>
                <c:pt idx="998">
                  <c:v>108.23894411278225</c:v>
                </c:pt>
                <c:pt idx="999">
                  <c:v>108.24621994932248</c:v>
                </c:pt>
                <c:pt idx="1000">
                  <c:v>108.25223281271646</c:v>
                </c:pt>
                <c:pt idx="1001">
                  <c:v>108.27533018849446</c:v>
                </c:pt>
                <c:pt idx="1002">
                  <c:v>108.28261095139398</c:v>
                </c:pt>
                <c:pt idx="1003">
                  <c:v>108.28997908795546</c:v>
                </c:pt>
                <c:pt idx="1004">
                  <c:v>108.29718834571429</c:v>
                </c:pt>
                <c:pt idx="1005">
                  <c:v>108.30311962153543</c:v>
                </c:pt>
                <c:pt idx="1006">
                  <c:v>108.32603222004008</c:v>
                </c:pt>
                <c:pt idx="1007">
                  <c:v>108.33324636395562</c:v>
                </c:pt>
                <c:pt idx="1008">
                  <c:v>108.34046147722761</c:v>
                </c:pt>
                <c:pt idx="1009">
                  <c:v>108.34767757744797</c:v>
                </c:pt>
                <c:pt idx="1010">
                  <c:v>108.35361569741153</c:v>
                </c:pt>
                <c:pt idx="1011">
                  <c:v>108.37654881326139</c:v>
                </c:pt>
                <c:pt idx="1012">
                  <c:v>108.38376979712865</c:v>
                </c:pt>
                <c:pt idx="1013">
                  <c:v>108.39099176124367</c:v>
                </c:pt>
                <c:pt idx="1014">
                  <c:v>108.39817960854059</c:v>
                </c:pt>
                <c:pt idx="1015">
                  <c:v>108.40410701531766</c:v>
                </c:pt>
                <c:pt idx="1016">
                  <c:v>108.42700799243691</c:v>
                </c:pt>
                <c:pt idx="1017">
                  <c:v>108.43420069070658</c:v>
                </c:pt>
                <c:pt idx="1018">
                  <c:v>108.44139436503322</c:v>
                </c:pt>
                <c:pt idx="1019">
                  <c:v>108.44860657010626</c:v>
                </c:pt>
                <c:pt idx="1020">
                  <c:v>108.45457020167804</c:v>
                </c:pt>
                <c:pt idx="1021">
                  <c:v>108.47745755284699</c:v>
                </c:pt>
                <c:pt idx="1022">
                  <c:v>108.48469619387731</c:v>
                </c:pt>
                <c:pt idx="1023">
                  <c:v>108.49191830792688</c:v>
                </c:pt>
                <c:pt idx="1024">
                  <c:v>108.49914139865871</c:v>
                </c:pt>
                <c:pt idx="1025">
                  <c:v>108.50508017450507</c:v>
                </c:pt>
                <c:pt idx="1026">
                  <c:v>108.52804063119781</c:v>
                </c:pt>
                <c:pt idx="1027">
                  <c:v>108.53528615699683</c:v>
                </c:pt>
                <c:pt idx="1028">
                  <c:v>108.54207126308975</c:v>
                </c:pt>
                <c:pt idx="1029">
                  <c:v>108.54930992091141</c:v>
                </c:pt>
                <c:pt idx="1030">
                  <c:v>108.55624866466367</c:v>
                </c:pt>
                <c:pt idx="1031">
                  <c:v>108.57827164354418</c:v>
                </c:pt>
                <c:pt idx="1032">
                  <c:v>108.58551535788645</c:v>
                </c:pt>
                <c:pt idx="1033">
                  <c:v>108.59276007824219</c:v>
                </c:pt>
                <c:pt idx="1034">
                  <c:v>108.60000581488471</c:v>
                </c:pt>
                <c:pt idx="1035">
                  <c:v>108.60695287706341</c:v>
                </c:pt>
                <c:pt idx="1036">
                  <c:v>108.62899584459664</c:v>
                </c:pt>
                <c:pt idx="1037">
                  <c:v>108.63624663775973</c:v>
                </c:pt>
                <c:pt idx="1038">
                  <c:v>108.64349844325665</c:v>
                </c:pt>
                <c:pt idx="1039">
                  <c:v>108.65075126437391</c:v>
                </c:pt>
                <c:pt idx="1040">
                  <c:v>108.65770665159771</c:v>
                </c:pt>
                <c:pt idx="1041">
                  <c:v>108.67971856040302</c:v>
                </c:pt>
                <c:pt idx="1042">
                  <c:v>108.68697643475433</c:v>
                </c:pt>
                <c:pt idx="1043">
                  <c:v>108.69423532549747</c:v>
                </c:pt>
                <c:pt idx="1044">
                  <c:v>108.03281123016821</c:v>
                </c:pt>
                <c:pt idx="1045">
                  <c:v>108.03948385943664</c:v>
                </c:pt>
                <c:pt idx="1046">
                  <c:v>108.0608057391247</c:v>
                </c:pt>
                <c:pt idx="1047">
                  <c:v>108.06780756668368</c:v>
                </c:pt>
                <c:pt idx="1048">
                  <c:v>108.07481037654235</c:v>
                </c:pt>
                <c:pt idx="1049">
                  <c:v>108.08183169423788</c:v>
                </c:pt>
                <c:pt idx="1050">
                  <c:v>108.08855392100591</c:v>
                </c:pt>
                <c:pt idx="1051">
                  <c:v>108.10989525746604</c:v>
                </c:pt>
                <c:pt idx="1052">
                  <c:v>108.11690399296752</c:v>
                </c:pt>
                <c:pt idx="1053">
                  <c:v>108.12391371644144</c:v>
                </c:pt>
                <c:pt idx="1054">
                  <c:v>108.13092441983972</c:v>
                </c:pt>
                <c:pt idx="1055">
                  <c:v>108.13761337613774</c:v>
                </c:pt>
                <c:pt idx="1056">
                  <c:v>108.15897415839373</c:v>
                </c:pt>
                <c:pt idx="1057">
                  <c:v>108.16598980050038</c:v>
                </c:pt>
                <c:pt idx="1058">
                  <c:v>108.17300643057951</c:v>
                </c:pt>
                <c:pt idx="1059">
                  <c:v>108.18002404125163</c:v>
                </c:pt>
                <c:pt idx="1060">
                  <c:v>108.18672116456949</c:v>
                </c:pt>
                <c:pt idx="1061">
                  <c:v>108.20810141787128</c:v>
                </c:pt>
                <c:pt idx="1062">
                  <c:v>108.21512397359325</c:v>
                </c:pt>
                <c:pt idx="1063">
                  <c:v>108.22214751094621</c:v>
                </c:pt>
                <c:pt idx="1064">
                  <c:v>108.22917204423288</c:v>
                </c:pt>
                <c:pt idx="1065">
                  <c:v>108.23589711904687</c:v>
                </c:pt>
                <c:pt idx="1066">
                  <c:v>108.25724025257675</c:v>
                </c:pt>
                <c:pt idx="1067">
                  <c:v>108.26425053719888</c:v>
                </c:pt>
                <c:pt idx="1068">
                  <c:v>108.27134257928097</c:v>
                </c:pt>
                <c:pt idx="1069">
                  <c:v>108.27836189076218</c:v>
                </c:pt>
                <c:pt idx="1070">
                  <c:v>108.28267494191147</c:v>
                </c:pt>
                <c:pt idx="1071">
                  <c:v>108.30255692083084</c:v>
                </c:pt>
                <c:pt idx="1072">
                  <c:v>108.30861628215985</c:v>
                </c:pt>
                <c:pt idx="1073">
                  <c:v>108.31466099408405</c:v>
                </c:pt>
                <c:pt idx="1074">
                  <c:v>108.3207065760579</c:v>
                </c:pt>
                <c:pt idx="1075">
                  <c:v>108.3341933040432</c:v>
                </c:pt>
                <c:pt idx="1076">
                  <c:v>108.35506139485618</c:v>
                </c:pt>
                <c:pt idx="1077">
                  <c:v>108.36203059801532</c:v>
                </c:pt>
                <c:pt idx="1078">
                  <c:v>108.36900078971898</c:v>
                </c:pt>
                <c:pt idx="1079">
                  <c:v>108.37597197703263</c:v>
                </c:pt>
                <c:pt idx="1080">
                  <c:v>108.38302500791026</c:v>
                </c:pt>
                <c:pt idx="1081">
                  <c:v>108.40386364209888</c:v>
                </c:pt>
                <c:pt idx="1082">
                  <c:v>108.41083976333105</c:v>
                </c:pt>
                <c:pt idx="1083">
                  <c:v>108.41781688734696</c:v>
                </c:pt>
                <c:pt idx="1084">
                  <c:v>108.42479499753776</c:v>
                </c:pt>
                <c:pt idx="1085">
                  <c:v>108.43185656642005</c:v>
                </c:pt>
                <c:pt idx="1086">
                  <c:v>108.45271436270028</c:v>
                </c:pt>
                <c:pt idx="1087">
                  <c:v>108.45971503930711</c:v>
                </c:pt>
                <c:pt idx="1088">
                  <c:v>108.46672420520834</c:v>
                </c:pt>
                <c:pt idx="1089">
                  <c:v>108.47370317772717</c:v>
                </c:pt>
                <c:pt idx="1090">
                  <c:v>108.48077163587415</c:v>
                </c:pt>
                <c:pt idx="1091">
                  <c:v>108.50162602197099</c:v>
                </c:pt>
                <c:pt idx="1092">
                  <c:v>108.50860995906892</c:v>
                </c:pt>
                <c:pt idx="1093">
                  <c:v>108.51563005728389</c:v>
                </c:pt>
                <c:pt idx="1094">
                  <c:v>108.51959471542176</c:v>
                </c:pt>
                <c:pt idx="1095">
                  <c:v>108.54085700921141</c:v>
                </c:pt>
                <c:pt idx="1096">
                  <c:v>108.55039287059054</c:v>
                </c:pt>
                <c:pt idx="1097">
                  <c:v>108.5599760611412</c:v>
                </c:pt>
                <c:pt idx="1098">
                  <c:v>108.56956054601675</c:v>
                </c:pt>
                <c:pt idx="1099">
                  <c:v>108.59062391143969</c:v>
                </c:pt>
                <c:pt idx="1100">
                  <c:v>108.60797657630393</c:v>
                </c:pt>
                <c:pt idx="1101">
                  <c:v>108.61749850318586</c:v>
                </c:pt>
                <c:pt idx="1102">
                  <c:v>108.62709075138237</c:v>
                </c:pt>
                <c:pt idx="1103">
                  <c:v>109.07373851033704</c:v>
                </c:pt>
                <c:pt idx="1104">
                  <c:v>109.09843604658217</c:v>
                </c:pt>
                <c:pt idx="1105">
                  <c:v>109.13539654520241</c:v>
                </c:pt>
                <c:pt idx="1106">
                  <c:v>109.1448272155525</c:v>
                </c:pt>
                <c:pt idx="1107">
                  <c:v>109.15428183232585</c:v>
                </c:pt>
                <c:pt idx="1108">
                  <c:v>109.17529126858716</c:v>
                </c:pt>
                <c:pt idx="1109">
                  <c:v>109.19210298656867</c:v>
                </c:pt>
                <c:pt idx="1110">
                  <c:v>109.20155572674462</c:v>
                </c:pt>
                <c:pt idx="1111">
                  <c:v>109.21100974570936</c:v>
                </c:pt>
                <c:pt idx="1112">
                  <c:v>109.22046504604694</c:v>
                </c:pt>
                <c:pt idx="1113">
                  <c:v>109.24151977276553</c:v>
                </c:pt>
                <c:pt idx="1114">
                  <c:v>109.25830790134637</c:v>
                </c:pt>
                <c:pt idx="1115">
                  <c:v>109.2677469226476</c:v>
                </c:pt>
                <c:pt idx="1116">
                  <c:v>109.27718722179165</c:v>
                </c:pt>
                <c:pt idx="1117">
                  <c:v>109.28662879441227</c:v>
                </c:pt>
                <c:pt idx="1118">
                  <c:v>109.30760052370508</c:v>
                </c:pt>
                <c:pt idx="1119">
                  <c:v>109.32440402516355</c:v>
                </c:pt>
                <c:pt idx="1120">
                  <c:v>109.33961968842402</c:v>
                </c:pt>
                <c:pt idx="1121">
                  <c:v>109.35275045005753</c:v>
                </c:pt>
                <c:pt idx="1122">
                  <c:v>109.37379434816714</c:v>
                </c:pt>
                <c:pt idx="1123">
                  <c:v>109.39065232619289</c:v>
                </c:pt>
                <c:pt idx="1124">
                  <c:v>109.40017742192947</c:v>
                </c:pt>
                <c:pt idx="1125">
                  <c:v>109.40970381276784</c:v>
                </c:pt>
                <c:pt idx="1126">
                  <c:v>109.41920392917966</c:v>
                </c:pt>
                <c:pt idx="1127">
                  <c:v>109.4402822189632</c:v>
                </c:pt>
                <c:pt idx="1128">
                  <c:v>109.46291377668436</c:v>
                </c:pt>
                <c:pt idx="1129">
                  <c:v>109.4761516944619</c:v>
                </c:pt>
                <c:pt idx="1130">
                  <c:v>109.4856090810451</c:v>
                </c:pt>
                <c:pt idx="1131">
                  <c:v>109.50675302706689</c:v>
                </c:pt>
                <c:pt idx="1132">
                  <c:v>109.52939958251567</c:v>
                </c:pt>
                <c:pt idx="1133">
                  <c:v>109.54248207224302</c:v>
                </c:pt>
                <c:pt idx="1134">
                  <c:v>109.55192573763431</c:v>
                </c:pt>
                <c:pt idx="1135">
                  <c:v>109.57298610484526</c:v>
                </c:pt>
                <c:pt idx="1136">
                  <c:v>109.58961846992239</c:v>
                </c:pt>
                <c:pt idx="1137">
                  <c:v>109.59902306278615</c:v>
                </c:pt>
                <c:pt idx="1138">
                  <c:v>109.60840618611425</c:v>
                </c:pt>
                <c:pt idx="1139">
                  <c:v>109.61776785142459</c:v>
                </c:pt>
                <c:pt idx="1140">
                  <c:v>109.63890074645933</c:v>
                </c:pt>
                <c:pt idx="1141">
                  <c:v>109.65558709751635</c:v>
                </c:pt>
                <c:pt idx="1142">
                  <c:v>109.66504607249432</c:v>
                </c:pt>
                <c:pt idx="1143">
                  <c:v>109.67450631824921</c:v>
                </c:pt>
                <c:pt idx="1144">
                  <c:v>109.6839678507977</c:v>
                </c:pt>
                <c:pt idx="1145">
                  <c:v>109.70517346936919</c:v>
                </c:pt>
                <c:pt idx="1146">
                  <c:v>109.72187511680471</c:v>
                </c:pt>
                <c:pt idx="1147">
                  <c:v>109.73134305123801</c:v>
                </c:pt>
                <c:pt idx="1148">
                  <c:v>109.74081227022887</c:v>
                </c:pt>
                <c:pt idx="1149">
                  <c:v>109.75031523305543</c:v>
                </c:pt>
                <c:pt idx="1150">
                  <c:v>109.77151480155297</c:v>
                </c:pt>
                <c:pt idx="1151">
                  <c:v>109.78810926702123</c:v>
                </c:pt>
                <c:pt idx="1152">
                  <c:v>109.79752608795066</c:v>
                </c:pt>
                <c:pt idx="1153">
                  <c:v>109.80692140722405</c:v>
                </c:pt>
                <c:pt idx="1154">
                  <c:v>109.8163635319214</c:v>
                </c:pt>
                <c:pt idx="1155">
                  <c:v>109.84346063579827</c:v>
                </c:pt>
                <c:pt idx="1156">
                  <c:v>109.86369945522864</c:v>
                </c:pt>
                <c:pt idx="1157">
                  <c:v>109.87317202085683</c:v>
                </c:pt>
                <c:pt idx="1158">
                  <c:v>109.88264586827894</c:v>
                </c:pt>
                <c:pt idx="1159">
                  <c:v>109.90388661162356</c:v>
                </c:pt>
                <c:pt idx="1160">
                  <c:v>109.92051146563844</c:v>
                </c:pt>
                <c:pt idx="1161">
                  <c:v>109.92996891855962</c:v>
                </c:pt>
                <c:pt idx="1162">
                  <c:v>109.93942764885843</c:v>
                </c:pt>
                <c:pt idx="1163">
                  <c:v>109.94888765200747</c:v>
                </c:pt>
                <c:pt idx="1164">
                  <c:v>109.97009655824736</c:v>
                </c:pt>
                <c:pt idx="1165">
                  <c:v>109.98673661367002</c:v>
                </c:pt>
                <c:pt idx="1166">
                  <c:v>109.99620300624657</c:v>
                </c:pt>
                <c:pt idx="1167">
                  <c:v>110.005670674691</c:v>
                </c:pt>
                <c:pt idx="1168">
                  <c:v>110.01515402433806</c:v>
                </c:pt>
                <c:pt idx="1169">
                  <c:v>110.03644743638972</c:v>
                </c:pt>
                <c:pt idx="1170">
                  <c:v>110.05310419326992</c:v>
                </c:pt>
                <c:pt idx="1171">
                  <c:v>110.06259590786989</c:v>
                </c:pt>
                <c:pt idx="1172">
                  <c:v>110.07211173787815</c:v>
                </c:pt>
                <c:pt idx="1173">
                  <c:v>110.081651688676</c:v>
                </c:pt>
                <c:pt idx="1174">
                  <c:v>110.10301838238239</c:v>
                </c:pt>
                <c:pt idx="1175">
                  <c:v>110.11972920902117</c:v>
                </c:pt>
                <c:pt idx="1176">
                  <c:v>110.1292527837543</c:v>
                </c:pt>
                <c:pt idx="1177">
                  <c:v>110.13877764627232</c:v>
                </c:pt>
                <c:pt idx="1178">
                  <c:v>110.14828094664064</c:v>
                </c:pt>
                <c:pt idx="1179">
                  <c:v>110.16703764183116</c:v>
                </c:pt>
                <c:pt idx="1180">
                  <c:v>110.18182252223225</c:v>
                </c:pt>
                <c:pt idx="1181">
                  <c:v>110.19021123559385</c:v>
                </c:pt>
                <c:pt idx="1182">
                  <c:v>110.19857810422951</c:v>
                </c:pt>
                <c:pt idx="1183">
                  <c:v>110.17981199243457</c:v>
                </c:pt>
                <c:pt idx="1184">
                  <c:v>110.20111721646961</c:v>
                </c:pt>
                <c:pt idx="1185">
                  <c:v>110.21881747906343</c:v>
                </c:pt>
                <c:pt idx="1186">
                  <c:v>110.22659587942505</c:v>
                </c:pt>
                <c:pt idx="1187">
                  <c:v>110.23436005172485</c:v>
                </c:pt>
                <c:pt idx="1188">
                  <c:v>110.25105082952817</c:v>
                </c:pt>
                <c:pt idx="1189">
                  <c:v>110.2655436790464</c:v>
                </c:pt>
                <c:pt idx="1190">
                  <c:v>110.2733719571912</c:v>
                </c:pt>
                <c:pt idx="1191">
                  <c:v>110.29952521032018</c:v>
                </c:pt>
                <c:pt idx="1192">
                  <c:v>110.3202853117953</c:v>
                </c:pt>
                <c:pt idx="1193">
                  <c:v>110.32803516483096</c:v>
                </c:pt>
                <c:pt idx="1194">
                  <c:v>110.33584987951872</c:v>
                </c:pt>
                <c:pt idx="1195">
                  <c:v>112.14212179587557</c:v>
                </c:pt>
                <c:pt idx="1196">
                  <c:v>112.15837231683349</c:v>
                </c:pt>
                <c:pt idx="1197">
                  <c:v>112.17179190698887</c:v>
                </c:pt>
                <c:pt idx="1198">
                  <c:v>112.17927858410542</c:v>
                </c:pt>
                <c:pt idx="1199">
                  <c:v>112.18674563319489</c:v>
                </c:pt>
                <c:pt idx="1200">
                  <c:v>112.19421360060089</c:v>
                </c:pt>
                <c:pt idx="1201">
                  <c:v>112.21064956480409</c:v>
                </c:pt>
                <c:pt idx="1202">
                  <c:v>112.22404496190673</c:v>
                </c:pt>
                <c:pt idx="1203">
                  <c:v>112.231517537868</c:v>
                </c:pt>
                <c:pt idx="1204">
                  <c:v>112.23897046600658</c:v>
                </c:pt>
                <c:pt idx="1205">
                  <c:v>112.24642430344198</c:v>
                </c:pt>
                <c:pt idx="1206">
                  <c:v>112.26292197478421</c:v>
                </c:pt>
                <c:pt idx="1207">
                  <c:v>112.27632846568505</c:v>
                </c:pt>
                <c:pt idx="1208">
                  <c:v>112.28380336514296</c:v>
                </c:pt>
                <c:pt idx="1209">
                  <c:v>112.29125160227306</c:v>
                </c:pt>
                <c:pt idx="1210">
                  <c:v>112.29872133466772</c:v>
                </c:pt>
                <c:pt idx="1211">
                  <c:v>112.31524252321867</c:v>
                </c:pt>
                <c:pt idx="1212">
                  <c:v>112.32860672225671</c:v>
                </c:pt>
                <c:pt idx="1213">
                  <c:v>112.34074408512471</c:v>
                </c:pt>
                <c:pt idx="1214">
                  <c:v>112.35119492351771</c:v>
                </c:pt>
                <c:pt idx="1215">
                  <c:v>112.36773095527455</c:v>
                </c:pt>
                <c:pt idx="1216">
                  <c:v>112.38110626020708</c:v>
                </c:pt>
                <c:pt idx="1217">
                  <c:v>112.38858709646178</c:v>
                </c:pt>
                <c:pt idx="1218">
                  <c:v>112.39606886069575</c:v>
                </c:pt>
                <c:pt idx="1219">
                  <c:v>112.40355154391983</c:v>
                </c:pt>
                <c:pt idx="1220">
                  <c:v>112.42010238542785</c:v>
                </c:pt>
                <c:pt idx="1221">
                  <c:v>112.43348877409683</c:v>
                </c:pt>
                <c:pt idx="1222">
                  <c:v>112.44097608913333</c:v>
                </c:pt>
                <c:pt idx="1223">
                  <c:v>112.448484947346</c:v>
                </c:pt>
                <c:pt idx="1224">
                  <c:v>112.45599473940379</c:v>
                </c:pt>
                <c:pt idx="1225">
                  <c:v>115.16625987590956</c:v>
                </c:pt>
                <c:pt idx="1226">
                  <c:v>115.17337351096198</c:v>
                </c:pt>
                <c:pt idx="1227">
                  <c:v>115.19642709110256</c:v>
                </c:pt>
                <c:pt idx="1228">
                  <c:v>115.20354428083508</c:v>
                </c:pt>
                <c:pt idx="1229">
                  <c:v>115.21856718230022</c:v>
                </c:pt>
                <c:pt idx="1230">
                  <c:v>115.22402981753848</c:v>
                </c:pt>
                <c:pt idx="1231">
                  <c:v>115.24694545726059</c:v>
                </c:pt>
                <c:pt idx="1232">
                  <c:v>115.25405478827997</c:v>
                </c:pt>
                <c:pt idx="1233">
                  <c:v>115.2611847511903</c:v>
                </c:pt>
                <c:pt idx="1234">
                  <c:v>115.26829585729375</c:v>
                </c:pt>
                <c:pt idx="1235">
                  <c:v>115.27385180042087</c:v>
                </c:pt>
                <c:pt idx="1236">
                  <c:v>115.2969045300821</c:v>
                </c:pt>
                <c:pt idx="1237">
                  <c:v>115.30402008584714</c:v>
                </c:pt>
                <c:pt idx="1238">
                  <c:v>115.31113653273989</c:v>
                </c:pt>
                <c:pt idx="1239">
                  <c:v>115.31827362877661</c:v>
                </c:pt>
                <c:pt idx="1240">
                  <c:v>115.32375681068814</c:v>
                </c:pt>
                <c:pt idx="1241">
                  <c:v>115.34682824671734</c:v>
                </c:pt>
                <c:pt idx="1242">
                  <c:v>115.35395002895537</c:v>
                </c:pt>
                <c:pt idx="1243">
                  <c:v>115.36107269697618</c:v>
                </c:pt>
                <c:pt idx="1244">
                  <c:v>115.36819624669077</c:v>
                </c:pt>
                <c:pt idx="1245">
                  <c:v>115.37368567232826</c:v>
                </c:pt>
                <c:pt idx="1246">
                  <c:v>115.39671647113185</c:v>
                </c:pt>
                <c:pt idx="1247">
                  <c:v>114.77021069912435</c:v>
                </c:pt>
                <c:pt idx="1248">
                  <c:v>114.77733958008187</c:v>
                </c:pt>
                <c:pt idx="1249">
                  <c:v>114.78439860026424</c:v>
                </c:pt>
                <c:pt idx="1250">
                  <c:v>114.78978984691189</c:v>
                </c:pt>
                <c:pt idx="1251">
                  <c:v>114.81255141850755</c:v>
                </c:pt>
                <c:pt idx="1252">
                  <c:v>114.81956942312996</c:v>
                </c:pt>
                <c:pt idx="1253">
                  <c:v>114.82660831319993</c:v>
                </c:pt>
                <c:pt idx="1254">
                  <c:v>114.83359558030352</c:v>
                </c:pt>
                <c:pt idx="1255">
                  <c:v>114.83901552594378</c:v>
                </c:pt>
                <c:pt idx="1256">
                  <c:v>114.86170719550725</c:v>
                </c:pt>
                <c:pt idx="1257">
                  <c:v>114.86871838849449</c:v>
                </c:pt>
                <c:pt idx="1258">
                  <c:v>114.87573045090728</c:v>
                </c:pt>
                <c:pt idx="1259">
                  <c:v>114.8827433927311</c:v>
                </c:pt>
                <c:pt idx="1260">
                  <c:v>114.88811081887562</c:v>
                </c:pt>
                <c:pt idx="1261">
                  <c:v>114.91082084171818</c:v>
                </c:pt>
                <c:pt idx="1262">
                  <c:v>114.91783815338255</c:v>
                </c:pt>
                <c:pt idx="1263">
                  <c:v>114.92485633718739</c:v>
                </c:pt>
                <c:pt idx="1264">
                  <c:v>114.93187539905252</c:v>
                </c:pt>
                <c:pt idx="1265">
                  <c:v>114.93722937860862</c:v>
                </c:pt>
                <c:pt idx="1266">
                  <c:v>114.94664645416978</c:v>
                </c:pt>
                <c:pt idx="1267">
                  <c:v>114.95408099297609</c:v>
                </c:pt>
                <c:pt idx="1268">
                  <c:v>114.96151644989799</c:v>
                </c:pt>
                <c:pt idx="1269">
                  <c:v>114.96895282897681</c:v>
                </c:pt>
                <c:pt idx="1270">
                  <c:v>114.97477019876212</c:v>
                </c:pt>
                <c:pt idx="1271">
                  <c:v>114.99870476237759</c:v>
                </c:pt>
                <c:pt idx="1272">
                  <c:v>115.00614573586276</c:v>
                </c:pt>
                <c:pt idx="1273">
                  <c:v>115.01358755280917</c:v>
                </c:pt>
                <c:pt idx="1274">
                  <c:v>115.02099497876861</c:v>
                </c:pt>
                <c:pt idx="1275">
                  <c:v>115.0267789150526</c:v>
                </c:pt>
                <c:pt idx="1276">
                  <c:v>115.05063106498154</c:v>
                </c:pt>
                <c:pt idx="1277">
                  <c:v>115.05804305874068</c:v>
                </c:pt>
                <c:pt idx="1278">
                  <c:v>115.64628253354626</c:v>
                </c:pt>
                <c:pt idx="1279">
                  <c:v>115.65371691993869</c:v>
                </c:pt>
                <c:pt idx="1280">
                  <c:v>115.65959251878446</c:v>
                </c:pt>
                <c:pt idx="1281">
                  <c:v>115.68371969475855</c:v>
                </c:pt>
                <c:pt idx="1282">
                  <c:v>115.69122340270286</c:v>
                </c:pt>
                <c:pt idx="1283">
                  <c:v>115.69872802632047</c:v>
                </c:pt>
                <c:pt idx="1284">
                  <c:v>115.70623358547965</c:v>
                </c:pt>
                <c:pt idx="1285">
                  <c:v>115.71211567004814</c:v>
                </c:pt>
                <c:pt idx="1286">
                  <c:v>115.73626229572669</c:v>
                </c:pt>
                <c:pt idx="1287">
                  <c:v>115.74375173260101</c:v>
                </c:pt>
                <c:pt idx="1288">
                  <c:v>115.75060440323534</c:v>
                </c:pt>
                <c:pt idx="1289">
                  <c:v>116.6074433370148</c:v>
                </c:pt>
                <c:pt idx="1290">
                  <c:v>116.61634674524723</c:v>
                </c:pt>
                <c:pt idx="1291">
                  <c:v>116.64092237466852</c:v>
                </c:pt>
                <c:pt idx="1292">
                  <c:v>116.64930253503331</c:v>
                </c:pt>
                <c:pt idx="1293">
                  <c:v>116.65768372580743</c:v>
                </c:pt>
                <c:pt idx="1294">
                  <c:v>116.66606593785053</c:v>
                </c:pt>
                <c:pt idx="1295">
                  <c:v>116.67501714373212</c:v>
                </c:pt>
                <c:pt idx="1296">
                  <c:v>116.69959547216446</c:v>
                </c:pt>
                <c:pt idx="1297">
                  <c:v>116.7079773222903</c:v>
                </c:pt>
                <c:pt idx="1298">
                  <c:v>116.71636019729357</c:v>
                </c:pt>
                <c:pt idx="1299">
                  <c:v>116.72474409744879</c:v>
                </c:pt>
                <c:pt idx="1300">
                  <c:v>116.73371710120189</c:v>
                </c:pt>
                <c:pt idx="1301">
                  <c:v>116.75831523341176</c:v>
                </c:pt>
                <c:pt idx="1302">
                  <c:v>116.76672720098493</c:v>
                </c:pt>
                <c:pt idx="1303">
                  <c:v>116.77511725234444</c:v>
                </c:pt>
                <c:pt idx="1304">
                  <c:v>116.78350832488134</c:v>
                </c:pt>
                <c:pt idx="1305">
                  <c:v>116.79175221462535</c:v>
                </c:pt>
                <c:pt idx="1306">
                  <c:v>116.81478473075329</c:v>
                </c:pt>
                <c:pt idx="1307">
                  <c:v>116.82262972311099</c:v>
                </c:pt>
                <c:pt idx="1308">
                  <c:v>116.83047561742201</c:v>
                </c:pt>
                <c:pt idx="1309">
                  <c:v>116.83832241738071</c:v>
                </c:pt>
                <c:pt idx="1310">
                  <c:v>116.84681872286917</c:v>
                </c:pt>
                <c:pt idx="1311">
                  <c:v>116.8775645790209</c:v>
                </c:pt>
                <c:pt idx="1312">
                  <c:v>116.8854168186147</c:v>
                </c:pt>
                <c:pt idx="1313">
                  <c:v>116.8932699648671</c:v>
                </c:pt>
                <c:pt idx="1314">
                  <c:v>116.90152950079063</c:v>
                </c:pt>
                <c:pt idx="1315">
                  <c:v>116.9246246568181</c:v>
                </c:pt>
                <c:pt idx="1316">
                  <c:v>116.93247706817702</c:v>
                </c:pt>
                <c:pt idx="1317">
                  <c:v>116.94037223139718</c:v>
                </c:pt>
                <c:pt idx="1318">
                  <c:v>116.94820306102143</c:v>
                </c:pt>
                <c:pt idx="1319">
                  <c:v>116.95647305091452</c:v>
                </c:pt>
                <c:pt idx="1320">
                  <c:v>116.9798493494782</c:v>
                </c:pt>
                <c:pt idx="1321">
                  <c:v>116.98770768323476</c:v>
                </c:pt>
                <c:pt idx="1322">
                  <c:v>116.99558987781597</c:v>
                </c:pt>
                <c:pt idx="1323">
                  <c:v>117.00345003409547</c:v>
                </c:pt>
                <c:pt idx="1324">
                  <c:v>117.01175636798374</c:v>
                </c:pt>
                <c:pt idx="1325">
                  <c:v>117.03483366833338</c:v>
                </c:pt>
                <c:pt idx="1326">
                  <c:v>117.0426754089128</c:v>
                </c:pt>
                <c:pt idx="1327">
                  <c:v>117.0505180612596</c:v>
                </c:pt>
                <c:pt idx="1328">
                  <c:v>117.05836161781369</c:v>
                </c:pt>
                <c:pt idx="1329">
                  <c:v>117.0666473761864</c:v>
                </c:pt>
                <c:pt idx="1330">
                  <c:v>117.08974219553367</c:v>
                </c:pt>
                <c:pt idx="1331">
                  <c:v>117.09759028859486</c:v>
                </c:pt>
                <c:pt idx="1332">
                  <c:v>117.10546226484688</c:v>
                </c:pt>
                <c:pt idx="1333">
                  <c:v>117.11331217810941</c:v>
                </c:pt>
                <c:pt idx="1334">
                  <c:v>117.12163429124529</c:v>
                </c:pt>
                <c:pt idx="1335">
                  <c:v>117.1447466560419</c:v>
                </c:pt>
                <c:pt idx="1336">
                  <c:v>117.15262409588388</c:v>
                </c:pt>
                <c:pt idx="1337">
                  <c:v>117.16054845203413</c:v>
                </c:pt>
                <c:pt idx="1338">
                  <c:v>117.16851469272495</c:v>
                </c:pt>
                <c:pt idx="1339">
                  <c:v>117.17612336081567</c:v>
                </c:pt>
                <c:pt idx="1340">
                  <c:v>117.20854876016458</c:v>
                </c:pt>
                <c:pt idx="1341">
                  <c:v>117.21587055682198</c:v>
                </c:pt>
                <c:pt idx="1342">
                  <c:v>117.22317016022927</c:v>
                </c:pt>
                <c:pt idx="1343">
                  <c:v>117.23060852880283</c:v>
                </c:pt>
                <c:pt idx="1344">
                  <c:v>117.23824871614073</c:v>
                </c:pt>
                <c:pt idx="1345">
                  <c:v>117.25990775287707</c:v>
                </c:pt>
                <c:pt idx="1346">
                  <c:v>117.26725816471095</c:v>
                </c:pt>
                <c:pt idx="1347">
                  <c:v>117.27463239193223</c:v>
                </c:pt>
                <c:pt idx="1348">
                  <c:v>128.61723602153427</c:v>
                </c:pt>
                <c:pt idx="1349">
                  <c:v>116.49031125300633</c:v>
                </c:pt>
                <c:pt idx="1350">
                  <c:v>116.51147869646843</c:v>
                </c:pt>
                <c:pt idx="1351">
                  <c:v>116.51866879439294</c:v>
                </c:pt>
                <c:pt idx="1352">
                  <c:v>116.52590419524147</c:v>
                </c:pt>
                <c:pt idx="1353">
                  <c:v>116.53311815146039</c:v>
                </c:pt>
                <c:pt idx="1354">
                  <c:v>116.541028617222</c:v>
                </c:pt>
                <c:pt idx="1355">
                  <c:v>116.56920620603064</c:v>
                </c:pt>
                <c:pt idx="1356">
                  <c:v>116.5764249670335</c:v>
                </c:pt>
                <c:pt idx="1357">
                  <c:v>116.5835331781597</c:v>
                </c:pt>
                <c:pt idx="1358">
                  <c:v>116.59098929813592</c:v>
                </c:pt>
                <c:pt idx="1359">
                  <c:v>116.61177168928234</c:v>
                </c:pt>
                <c:pt idx="1360">
                  <c:v>116.61882361446843</c:v>
                </c:pt>
                <c:pt idx="1361">
                  <c:v>116.62587630928338</c:v>
                </c:pt>
                <c:pt idx="1362">
                  <c:v>116.63295202367263</c:v>
                </c:pt>
                <c:pt idx="1363">
                  <c:v>116.64062455700301</c:v>
                </c:pt>
                <c:pt idx="1364">
                  <c:v>116.6615442075084</c:v>
                </c:pt>
                <c:pt idx="1365">
                  <c:v>116.66871287215234</c:v>
                </c:pt>
                <c:pt idx="1366">
                  <c:v>116.67597138197343</c:v>
                </c:pt>
                <c:pt idx="1367">
                  <c:v>116.68327523673049</c:v>
                </c:pt>
                <c:pt idx="1368">
                  <c:v>116.69084339668983</c:v>
                </c:pt>
                <c:pt idx="1369">
                  <c:v>116.71183940713898</c:v>
                </c:pt>
                <c:pt idx="1370">
                  <c:v>116.71905817997865</c:v>
                </c:pt>
                <c:pt idx="1371">
                  <c:v>116.69554178041643</c:v>
                </c:pt>
                <c:pt idx="1372">
                  <c:v>116.710604266416</c:v>
                </c:pt>
                <c:pt idx="1373">
                  <c:v>116.73234768894845</c:v>
                </c:pt>
                <c:pt idx="1374">
                  <c:v>116.73968049560148</c:v>
                </c:pt>
                <c:pt idx="1375">
                  <c:v>116.74681355241469</c:v>
                </c:pt>
                <c:pt idx="1376">
                  <c:v>116.75392510103305</c:v>
                </c:pt>
                <c:pt idx="1377">
                  <c:v>116.76141443482058</c:v>
                </c:pt>
                <c:pt idx="1378">
                  <c:v>116.78277456703702</c:v>
                </c:pt>
                <c:pt idx="1379">
                  <c:v>116.79042412745663</c:v>
                </c:pt>
                <c:pt idx="1380">
                  <c:v>116.8049914619111</c:v>
                </c:pt>
                <c:pt idx="1381">
                  <c:v>116.81276722076367</c:v>
                </c:pt>
                <c:pt idx="1382">
                  <c:v>116.83432616995373</c:v>
                </c:pt>
                <c:pt idx="1383">
                  <c:v>116.84193442766852</c:v>
                </c:pt>
                <c:pt idx="1384">
                  <c:v>116.85609521506395</c:v>
                </c:pt>
                <c:pt idx="1385">
                  <c:v>116.86357158721454</c:v>
                </c:pt>
                <c:pt idx="1386">
                  <c:v>116.88429020519591</c:v>
                </c:pt>
                <c:pt idx="1387">
                  <c:v>116.89127601094083</c:v>
                </c:pt>
                <c:pt idx="1388">
                  <c:v>116.89821804713563</c:v>
                </c:pt>
                <c:pt idx="1389">
                  <c:v>116.90513856527798</c:v>
                </c:pt>
                <c:pt idx="1390">
                  <c:v>116.91239855151014</c:v>
                </c:pt>
                <c:pt idx="1391">
                  <c:v>116.93282584216705</c:v>
                </c:pt>
                <c:pt idx="1392">
                  <c:v>116.93975008316077</c:v>
                </c:pt>
                <c:pt idx="1393">
                  <c:v>116.94667506990891</c:v>
                </c:pt>
                <c:pt idx="1394">
                  <c:v>116.95362308492376</c:v>
                </c:pt>
                <c:pt idx="1395">
                  <c:v>116.96097334056286</c:v>
                </c:pt>
                <c:pt idx="1396">
                  <c:v>116.98153745881011</c:v>
                </c:pt>
                <c:pt idx="1397">
                  <c:v>116.98853001516053</c:v>
                </c:pt>
                <c:pt idx="1398">
                  <c:v>116.99559019171149</c:v>
                </c:pt>
                <c:pt idx="1399">
                  <c:v>117.00265113762913</c:v>
                </c:pt>
                <c:pt idx="1400">
                  <c:v>117.01014811998746</c:v>
                </c:pt>
                <c:pt idx="1401">
                  <c:v>117.03099764267446</c:v>
                </c:pt>
                <c:pt idx="1402">
                  <c:v>117.03802603769103</c:v>
                </c:pt>
                <c:pt idx="1403">
                  <c:v>117.04501065827719</c:v>
                </c:pt>
                <c:pt idx="1404">
                  <c:v>117.05201830433882</c:v>
                </c:pt>
                <c:pt idx="1405">
                  <c:v>117.05960832809691</c:v>
                </c:pt>
                <c:pt idx="1406">
                  <c:v>117.08712478396055</c:v>
                </c:pt>
                <c:pt idx="1407">
                  <c:v>117.0941370136303</c:v>
                </c:pt>
                <c:pt idx="1408">
                  <c:v>117.10115000126589</c:v>
                </c:pt>
                <c:pt idx="1409">
                  <c:v>117.10848404935707</c:v>
                </c:pt>
                <c:pt idx="1410">
                  <c:v>117.12917940890352</c:v>
                </c:pt>
                <c:pt idx="1411">
                  <c:v>117.13619621461639</c:v>
                </c:pt>
                <c:pt idx="1412">
                  <c:v>117.14321377871168</c:v>
                </c:pt>
                <c:pt idx="1413">
                  <c:v>117.15023210919715</c:v>
                </c:pt>
                <c:pt idx="1414">
                  <c:v>117.15760073242112</c:v>
                </c:pt>
                <c:pt idx="1415">
                  <c:v>117.17831077167062</c:v>
                </c:pt>
                <c:pt idx="1416">
                  <c:v>117.1853329188822</c:v>
                </c:pt>
                <c:pt idx="1417">
                  <c:v>117.19235582590264</c:v>
                </c:pt>
                <c:pt idx="1418">
                  <c:v>117.19940182061879</c:v>
                </c:pt>
                <c:pt idx="1419">
                  <c:v>117.20684510832629</c:v>
                </c:pt>
                <c:pt idx="1420">
                  <c:v>117.22755767744053</c:v>
                </c:pt>
                <c:pt idx="1421">
                  <c:v>117.23458363666788</c:v>
                </c:pt>
                <c:pt idx="1422">
                  <c:v>117.24163263585952</c:v>
                </c:pt>
                <c:pt idx="1423">
                  <c:v>117.2486824103234</c:v>
                </c:pt>
                <c:pt idx="1424">
                  <c:v>117.25629385312415</c:v>
                </c:pt>
                <c:pt idx="1425">
                  <c:v>117.27708242530568</c:v>
                </c:pt>
                <c:pt idx="1426">
                  <c:v>117.28409149296768</c:v>
                </c:pt>
                <c:pt idx="1427">
                  <c:v>117.29110133079324</c:v>
                </c:pt>
                <c:pt idx="1428">
                  <c:v>117.29813421470705</c:v>
                </c:pt>
                <c:pt idx="1429">
                  <c:v>117.30550107735942</c:v>
                </c:pt>
                <c:pt idx="1430">
                  <c:v>117.3261819545004</c:v>
                </c:pt>
                <c:pt idx="1431">
                  <c:v>117.33319636606345</c:v>
                </c:pt>
                <c:pt idx="1432">
                  <c:v>117.3402338481998</c:v>
                </c:pt>
                <c:pt idx="1433">
                  <c:v>117.34724979402603</c:v>
                </c:pt>
                <c:pt idx="1434">
                  <c:v>117.35489414903826</c:v>
                </c:pt>
                <c:pt idx="1435">
                  <c:v>117.38242877975796</c:v>
                </c:pt>
                <c:pt idx="1436">
                  <c:v>117.38947163400846</c:v>
                </c:pt>
                <c:pt idx="1437">
                  <c:v>117.39651525412592</c:v>
                </c:pt>
                <c:pt idx="1438">
                  <c:v>117.40392351267634</c:v>
                </c:pt>
                <c:pt idx="1439">
                  <c:v>117.4247204445807</c:v>
                </c:pt>
                <c:pt idx="1440">
                  <c:v>117.4596870158114</c:v>
                </c:pt>
                <c:pt idx="1441">
                  <c:v>117.46210847199103</c:v>
                </c:pt>
                <c:pt idx="1442">
                  <c:v>117.46449172123374</c:v>
                </c:pt>
                <c:pt idx="1443">
                  <c:v>117.46588105914803</c:v>
                </c:pt>
                <c:pt idx="1444">
                  <c:v>117.47416588740893</c:v>
                </c:pt>
                <c:pt idx="1445">
                  <c:v>117.47654151463816</c:v>
                </c:pt>
                <c:pt idx="1446">
                  <c:v>117.47893570643461</c:v>
                </c:pt>
                <c:pt idx="1447">
                  <c:v>117.48134847694449</c:v>
                </c:pt>
                <c:pt idx="1448">
                  <c:v>117.48273966380478</c:v>
                </c:pt>
                <c:pt idx="1449">
                  <c:v>117.49097618429552</c:v>
                </c:pt>
                <c:pt idx="1450">
                  <c:v>117.49338141613022</c:v>
                </c:pt>
                <c:pt idx="1451">
                  <c:v>117.495786964679</c:v>
                </c:pt>
                <c:pt idx="1452">
                  <c:v>117.49819283299907</c:v>
                </c:pt>
                <c:pt idx="1453">
                  <c:v>117.49957576917112</c:v>
                </c:pt>
                <c:pt idx="1454">
                  <c:v>117.50781852632659</c:v>
                </c:pt>
                <c:pt idx="1455">
                  <c:v>117.51023512581386</c:v>
                </c:pt>
                <c:pt idx="1456">
                  <c:v>117.51063517547161</c:v>
                </c:pt>
                <c:pt idx="1457">
                  <c:v>117.52467940697973</c:v>
                </c:pt>
                <c:pt idx="1458">
                  <c:v>117.5270708028483</c:v>
                </c:pt>
                <c:pt idx="1459">
                  <c:v>117.52945893629372</c:v>
                </c:pt>
                <c:pt idx="1460">
                  <c:v>117.53182057528507</c:v>
                </c:pt>
                <c:pt idx="1461">
                  <c:v>117.53315237208794</c:v>
                </c:pt>
                <c:pt idx="1462">
                  <c:v>117.54126930620632</c:v>
                </c:pt>
                <c:pt idx="1463">
                  <c:v>117.54364159819688</c:v>
                </c:pt>
                <c:pt idx="1464">
                  <c:v>117.54555015169674</c:v>
                </c:pt>
                <c:pt idx="1465">
                  <c:v>117.54980118920966</c:v>
                </c:pt>
                <c:pt idx="1466">
                  <c:v>117.55794976543194</c:v>
                </c:pt>
                <c:pt idx="1467">
                  <c:v>117.56033336066196</c:v>
                </c:pt>
                <c:pt idx="1468">
                  <c:v>117.56272637123786</c:v>
                </c:pt>
                <c:pt idx="1469">
                  <c:v>117.56511969787439</c:v>
                </c:pt>
                <c:pt idx="1470">
                  <c:v>117.5664785479369</c:v>
                </c:pt>
                <c:pt idx="1471">
                  <c:v>117.57463328238794</c:v>
                </c:pt>
                <c:pt idx="1472">
                  <c:v>117.57701907634303</c:v>
                </c:pt>
                <c:pt idx="1473">
                  <c:v>117.57939616340838</c:v>
                </c:pt>
                <c:pt idx="1474">
                  <c:v>117.58178264616018</c:v>
                </c:pt>
                <c:pt idx="1475">
                  <c:v>117.58312212057041</c:v>
                </c:pt>
                <c:pt idx="1476">
                  <c:v>117.59130526166699</c:v>
                </c:pt>
                <c:pt idx="1477">
                  <c:v>117.59367513757893</c:v>
                </c:pt>
                <c:pt idx="1478">
                  <c:v>117.59604532859895</c:v>
                </c:pt>
                <c:pt idx="1479">
                  <c:v>117.59842492854342</c:v>
                </c:pt>
                <c:pt idx="1480">
                  <c:v>117.59976519605908</c:v>
                </c:pt>
                <c:pt idx="1481">
                  <c:v>117.60777617606541</c:v>
                </c:pt>
                <c:pt idx="1482">
                  <c:v>117.61009552732773</c:v>
                </c:pt>
                <c:pt idx="1483">
                  <c:v>117.61241518709392</c:v>
                </c:pt>
                <c:pt idx="1484">
                  <c:v>119.10333796826799</c:v>
                </c:pt>
                <c:pt idx="1485">
                  <c:v>119.10418786566426</c:v>
                </c:pt>
                <c:pt idx="1486">
                  <c:v>119.42593764533879</c:v>
                </c:pt>
                <c:pt idx="1487">
                  <c:v>119.42901120553692</c:v>
                </c:pt>
                <c:pt idx="1488">
                  <c:v>119.43208516254953</c:v>
                </c:pt>
                <c:pt idx="1489">
                  <c:v>119.43515950584889</c:v>
                </c:pt>
                <c:pt idx="1490">
                  <c:v>119.43615019181692</c:v>
                </c:pt>
                <c:pt idx="1491">
                  <c:v>119.44523641760752</c:v>
                </c:pt>
                <c:pt idx="1492">
                  <c:v>119.44775657236266</c:v>
                </c:pt>
                <c:pt idx="1493">
                  <c:v>119.45028813189977</c:v>
                </c:pt>
                <c:pt idx="1494">
                  <c:v>119.45283110282929</c:v>
                </c:pt>
                <c:pt idx="1495">
                  <c:v>119.45387089906328</c:v>
                </c:pt>
                <c:pt idx="1496">
                  <c:v>119.46302849919886</c:v>
                </c:pt>
                <c:pt idx="1497">
                  <c:v>119.46559516462105</c:v>
                </c:pt>
                <c:pt idx="1498">
                  <c:v>119.46816212016857</c:v>
                </c:pt>
                <c:pt idx="1499">
                  <c:v>119.47070711836518</c:v>
                </c:pt>
                <c:pt idx="1500">
                  <c:v>119.47171380908999</c:v>
                </c:pt>
                <c:pt idx="1501">
                  <c:v>119.48081677146124</c:v>
                </c:pt>
                <c:pt idx="1502">
                  <c:v>119.48329848004941</c:v>
                </c:pt>
                <c:pt idx="1503">
                  <c:v>119.48576943111682</c:v>
                </c:pt>
                <c:pt idx="1504">
                  <c:v>119.48815677297746</c:v>
                </c:pt>
                <c:pt idx="1505">
                  <c:v>119.48904746855122</c:v>
                </c:pt>
                <c:pt idx="1506">
                  <c:v>119.49836544778158</c:v>
                </c:pt>
                <c:pt idx="1507">
                  <c:v>119.50092091336737</c:v>
                </c:pt>
                <c:pt idx="1508">
                  <c:v>119.50347666690296</c:v>
                </c:pt>
                <c:pt idx="1509">
                  <c:v>119.50609662857443</c:v>
                </c:pt>
                <c:pt idx="1510">
                  <c:v>119.50711915117145</c:v>
                </c:pt>
                <c:pt idx="1511">
                  <c:v>119.51627792527582</c:v>
                </c:pt>
                <c:pt idx="1512">
                  <c:v>119.51881294378023</c:v>
                </c:pt>
                <c:pt idx="1513">
                  <c:v>119.52134825224149</c:v>
                </c:pt>
                <c:pt idx="1514">
                  <c:v>119.52388384472923</c:v>
                </c:pt>
                <c:pt idx="1515">
                  <c:v>119.52489661893023</c:v>
                </c:pt>
                <c:pt idx="1516">
                  <c:v>119.53402820147268</c:v>
                </c:pt>
                <c:pt idx="1517">
                  <c:v>119.53656521616243</c:v>
                </c:pt>
                <c:pt idx="1518">
                  <c:v>119.53910251403398</c:v>
                </c:pt>
                <c:pt idx="1519">
                  <c:v>119.54164010301815</c:v>
                </c:pt>
                <c:pt idx="1520">
                  <c:v>119.54265497863837</c:v>
                </c:pt>
                <c:pt idx="1521">
                  <c:v>119.55179242654712</c:v>
                </c:pt>
                <c:pt idx="1522">
                  <c:v>119.55433143913352</c:v>
                </c:pt>
                <c:pt idx="1523">
                  <c:v>119.55687072900875</c:v>
                </c:pt>
                <c:pt idx="1524">
                  <c:v>119.55941809455986</c:v>
                </c:pt>
                <c:pt idx="1525">
                  <c:v>119.56040744934889</c:v>
                </c:pt>
                <c:pt idx="1526">
                  <c:v>119.56948657418742</c:v>
                </c:pt>
                <c:pt idx="1527">
                  <c:v>119.57200461348035</c:v>
                </c:pt>
                <c:pt idx="1528">
                  <c:v>119.57452293370187</c:v>
                </c:pt>
                <c:pt idx="1529">
                  <c:v>119.57708627842976</c:v>
                </c:pt>
                <c:pt idx="1530">
                  <c:v>119.57808955164475</c:v>
                </c:pt>
                <c:pt idx="1531">
                  <c:v>119.58720745227478</c:v>
                </c:pt>
                <c:pt idx="1532">
                  <c:v>119.58976104970114</c:v>
                </c:pt>
                <c:pt idx="1533">
                  <c:v>119.59233731737611</c:v>
                </c:pt>
                <c:pt idx="1534">
                  <c:v>119.59490268465345</c:v>
                </c:pt>
                <c:pt idx="1535">
                  <c:v>119.59593172657395</c:v>
                </c:pt>
                <c:pt idx="1536">
                  <c:v>119.60508536641487</c:v>
                </c:pt>
                <c:pt idx="1537">
                  <c:v>119.60760481696229</c:v>
                </c:pt>
                <c:pt idx="1538">
                  <c:v>119.61012455066609</c:v>
                </c:pt>
                <c:pt idx="1539">
                  <c:v>119.61263344530666</c:v>
                </c:pt>
                <c:pt idx="1540">
                  <c:v>119.61355596489281</c:v>
                </c:pt>
                <c:pt idx="1541">
                  <c:v>119.62271552783082</c:v>
                </c:pt>
                <c:pt idx="1542">
                  <c:v>119.62524809836334</c:v>
                </c:pt>
                <c:pt idx="1543">
                  <c:v>119.62778096374664</c:v>
                </c:pt>
                <c:pt idx="1544">
                  <c:v>119.63033637859984</c:v>
                </c:pt>
                <c:pt idx="1545">
                  <c:v>119.63129714561767</c:v>
                </c:pt>
                <c:pt idx="1546">
                  <c:v>119.64049478727557</c:v>
                </c:pt>
                <c:pt idx="1547">
                  <c:v>119.64300618927091</c:v>
                </c:pt>
                <c:pt idx="1548">
                  <c:v>119.64551788400951</c:v>
                </c:pt>
                <c:pt idx="1549">
                  <c:v>119.6480298539301</c:v>
                </c:pt>
                <c:pt idx="1550">
                  <c:v>119.64901105128065</c:v>
                </c:pt>
                <c:pt idx="1551">
                  <c:v>119.65814888020265</c:v>
                </c:pt>
                <c:pt idx="1552">
                  <c:v>119.660662285016</c:v>
                </c:pt>
                <c:pt idx="1553">
                  <c:v>119.66317598153704</c:v>
                </c:pt>
                <c:pt idx="1554">
                  <c:v>120.62533153034836</c:v>
                </c:pt>
                <c:pt idx="1555">
                  <c:v>120.62588267836981</c:v>
                </c:pt>
                <c:pt idx="1556">
                  <c:v>120.63372088890307</c:v>
                </c:pt>
                <c:pt idx="1557">
                  <c:v>120.63580660128972</c:v>
                </c:pt>
                <c:pt idx="1558">
                  <c:v>120.63789256567377</c:v>
                </c:pt>
                <c:pt idx="1559">
                  <c:v>120.63997877698355</c:v>
                </c:pt>
                <c:pt idx="1560">
                  <c:v>120.64051082312466</c:v>
                </c:pt>
                <c:pt idx="1561">
                  <c:v>120.64757731272677</c:v>
                </c:pt>
                <c:pt idx="1562">
                  <c:v>120.65252941323608</c:v>
                </c:pt>
                <c:pt idx="1563">
                  <c:v>120.65460754178065</c:v>
                </c:pt>
                <c:pt idx="1564">
                  <c:v>120.65513095010753</c:v>
                </c:pt>
                <c:pt idx="1565">
                  <c:v>120.66292180219229</c:v>
                </c:pt>
                <c:pt idx="1566">
                  <c:v>120.66499458365499</c:v>
                </c:pt>
                <c:pt idx="1567">
                  <c:v>120.66704206894221</c:v>
                </c:pt>
                <c:pt idx="1568">
                  <c:v>120.66910624694181</c:v>
                </c:pt>
                <c:pt idx="1569">
                  <c:v>120.66951902081662</c:v>
                </c:pt>
                <c:pt idx="1570">
                  <c:v>120.67704268480132</c:v>
                </c:pt>
                <c:pt idx="1571">
                  <c:v>120.67904678113641</c:v>
                </c:pt>
                <c:pt idx="1572">
                  <c:v>120.68105112126707</c:v>
                </c:pt>
                <c:pt idx="1573">
                  <c:v>120.68308452371836</c:v>
                </c:pt>
                <c:pt idx="1574">
                  <c:v>120.68356083682141</c:v>
                </c:pt>
                <c:pt idx="1575">
                  <c:v>120.69120202470521</c:v>
                </c:pt>
                <c:pt idx="1576">
                  <c:v>120.69322704766438</c:v>
                </c:pt>
                <c:pt idx="1577">
                  <c:v>120.69525231243949</c:v>
                </c:pt>
                <c:pt idx="1578">
                  <c:v>121.0330879213473</c:v>
                </c:pt>
                <c:pt idx="1579">
                  <c:v>121.03354548728606</c:v>
                </c:pt>
                <c:pt idx="1580">
                  <c:v>121.04127649295822</c:v>
                </c:pt>
                <c:pt idx="1581">
                  <c:v>121.04333150357567</c:v>
                </c:pt>
                <c:pt idx="1582">
                  <c:v>121.04539647450582</c:v>
                </c:pt>
                <c:pt idx="1583">
                  <c:v>121.04745198528144</c:v>
                </c:pt>
                <c:pt idx="1584">
                  <c:v>121.04796046183084</c:v>
                </c:pt>
                <c:pt idx="1585">
                  <c:v>121.05578192429071</c:v>
                </c:pt>
                <c:pt idx="1586">
                  <c:v>121.05784840060008</c:v>
                </c:pt>
                <c:pt idx="1587">
                  <c:v>121.05991512348533</c:v>
                </c:pt>
                <c:pt idx="1588">
                  <c:v>121.06197237763313</c:v>
                </c:pt>
                <c:pt idx="1589">
                  <c:v>121.06247091617348</c:v>
                </c:pt>
                <c:pt idx="1590">
                  <c:v>121.06982023301616</c:v>
                </c:pt>
                <c:pt idx="1591">
                  <c:v>121.07174798960116</c:v>
                </c:pt>
                <c:pt idx="1592">
                  <c:v>121.07361567480946</c:v>
                </c:pt>
                <c:pt idx="1593">
                  <c:v>121.07550268284855</c:v>
                </c:pt>
                <c:pt idx="1594">
                  <c:v>121.07607960650225</c:v>
                </c:pt>
                <c:pt idx="1595">
                  <c:v>121.08398992571267</c:v>
                </c:pt>
                <c:pt idx="1596">
                  <c:v>121.08611713010129</c:v>
                </c:pt>
                <c:pt idx="1597">
                  <c:v>121.08821516489377</c:v>
                </c:pt>
                <c:pt idx="1598">
                  <c:v>125.92754293102666</c:v>
                </c:pt>
                <c:pt idx="1599">
                  <c:v>125.92802747600165</c:v>
                </c:pt>
                <c:pt idx="1600">
                  <c:v>124.27794636426248</c:v>
                </c:pt>
                <c:pt idx="1601">
                  <c:v>124.27976901833466</c:v>
                </c:pt>
                <c:pt idx="1602">
                  <c:v>125.85908374400204</c:v>
                </c:pt>
                <c:pt idx="1603">
                  <c:v>125.86404905195056</c:v>
                </c:pt>
                <c:pt idx="1604">
                  <c:v>125.86315444059085</c:v>
                </c:pt>
                <c:pt idx="1605">
                  <c:v>125.87384954299803</c:v>
                </c:pt>
                <c:pt idx="1606">
                  <c:v>125.87581839560514</c:v>
                </c:pt>
                <c:pt idx="1607">
                  <c:v>125.87777766844862</c:v>
                </c:pt>
                <c:pt idx="1608">
                  <c:v>125.87780768401062</c:v>
                </c:pt>
                <c:pt idx="1609">
                  <c:v>125.88549848529445</c:v>
                </c:pt>
                <c:pt idx="1610">
                  <c:v>125.88741536911871</c:v>
                </c:pt>
                <c:pt idx="1611">
                  <c:v>125.8893206170476</c:v>
                </c:pt>
                <c:pt idx="1612">
                  <c:v>125.89123587878342</c:v>
                </c:pt>
                <c:pt idx="1613">
                  <c:v>125.89121705684623</c:v>
                </c:pt>
                <c:pt idx="1614">
                  <c:v>125.8988802212901</c:v>
                </c:pt>
                <c:pt idx="1615">
                  <c:v>125.90079674010532</c:v>
                </c:pt>
                <c:pt idx="1616">
                  <c:v>125.90270373423967</c:v>
                </c:pt>
                <c:pt idx="1617">
                  <c:v>125.9046109770227</c:v>
                </c:pt>
                <c:pt idx="1618">
                  <c:v>125.90458370038991</c:v>
                </c:pt>
                <c:pt idx="1619">
                  <c:v>125.91228079380718</c:v>
                </c:pt>
                <c:pt idx="1620">
                  <c:v>125.91419906253503</c:v>
                </c:pt>
                <c:pt idx="1621">
                  <c:v>125.91612736109245</c:v>
                </c:pt>
                <c:pt idx="1622">
                  <c:v>125.91516119020281</c:v>
                </c:pt>
                <c:pt idx="1623">
                  <c:v>125.92586892319034</c:v>
                </c:pt>
                <c:pt idx="1624">
                  <c:v>125.92782809070329</c:v>
                </c:pt>
                <c:pt idx="1625">
                  <c:v>125.9298070828218</c:v>
                </c:pt>
                <c:pt idx="1626">
                  <c:v>125.93177655378224</c:v>
                </c:pt>
                <c:pt idx="1627">
                  <c:v>125.93181493493302</c:v>
                </c:pt>
                <c:pt idx="1628">
                  <c:v>125.93969539551122</c:v>
                </c:pt>
                <c:pt idx="1629">
                  <c:v>125.94167906465499</c:v>
                </c:pt>
                <c:pt idx="1630">
                  <c:v>125.94272399638176</c:v>
                </c:pt>
                <c:pt idx="1631">
                  <c:v>125.94574028376748</c:v>
                </c:pt>
                <c:pt idx="1632">
                  <c:v>125.95352515248248</c:v>
                </c:pt>
                <c:pt idx="1633">
                  <c:v>125.95546047184069</c:v>
                </c:pt>
                <c:pt idx="1634">
                  <c:v>125.95652856861652</c:v>
                </c:pt>
                <c:pt idx="1635">
                  <c:v>125.95950202874829</c:v>
                </c:pt>
                <c:pt idx="1636">
                  <c:v>125.96723556682367</c:v>
                </c:pt>
                <c:pt idx="1637">
                  <c:v>125.96911487602178</c:v>
                </c:pt>
                <c:pt idx="1638">
                  <c:v>125.97097515353961</c:v>
                </c:pt>
                <c:pt idx="1639">
                  <c:v>125.97282603727314</c:v>
                </c:pt>
                <c:pt idx="1640">
                  <c:v>125.97272977654268</c:v>
                </c:pt>
                <c:pt idx="1641">
                  <c:v>125.98024147574503</c:v>
                </c:pt>
                <c:pt idx="1642">
                  <c:v>125.98209358313312</c:v>
                </c:pt>
                <c:pt idx="1643">
                  <c:v>125.98395557888136</c:v>
                </c:pt>
                <c:pt idx="1644">
                  <c:v>125.98581782181807</c:v>
                </c:pt>
                <c:pt idx="1645">
                  <c:v>125.98572337490526</c:v>
                </c:pt>
                <c:pt idx="1646">
                  <c:v>125.99324011261264</c:v>
                </c:pt>
                <c:pt idx="1647">
                  <c:v>125.9950939307154</c:v>
                </c:pt>
                <c:pt idx="1648">
                  <c:v>125.99695764773307</c:v>
                </c:pt>
                <c:pt idx="1649">
                  <c:v>125.9988119561164</c:v>
                </c:pt>
                <c:pt idx="1650">
                  <c:v>125.99869866496481</c:v>
                </c:pt>
                <c:pt idx="1651">
                  <c:v>126.00618933517336</c:v>
                </c:pt>
                <c:pt idx="1652">
                  <c:v>126.00802348632709</c:v>
                </c:pt>
                <c:pt idx="1653">
                  <c:v>126.0098674761505</c:v>
                </c:pt>
                <c:pt idx="1654">
                  <c:v>126.01169251544164</c:v>
                </c:pt>
                <c:pt idx="1655">
                  <c:v>126.01063632526291</c:v>
                </c:pt>
                <c:pt idx="1656">
                  <c:v>126.02095753675869</c:v>
                </c:pt>
                <c:pt idx="1657">
                  <c:v>126.02284163930942</c:v>
                </c:pt>
                <c:pt idx="1658">
                  <c:v>126.02469719519189</c:v>
                </c:pt>
                <c:pt idx="1659">
                  <c:v>126.02460223538034</c:v>
                </c:pt>
                <c:pt idx="1660">
                  <c:v>126.03215954010429</c:v>
                </c:pt>
                <c:pt idx="1661">
                  <c:v>126.0340259347312</c:v>
                </c:pt>
                <c:pt idx="1662">
                  <c:v>126.03591178839477</c:v>
                </c:pt>
                <c:pt idx="1663">
                  <c:v>126.03779788989394</c:v>
                </c:pt>
                <c:pt idx="1664">
                  <c:v>126.03773523338093</c:v>
                </c:pt>
                <c:pt idx="1665">
                  <c:v>126.04538250495143</c:v>
                </c:pt>
                <c:pt idx="1666">
                  <c:v>126.0472602613472</c:v>
                </c:pt>
                <c:pt idx="1667">
                  <c:v>126.0491478773978</c:v>
                </c:pt>
                <c:pt idx="1668">
                  <c:v>126.05102613375112</c:v>
                </c:pt>
                <c:pt idx="1669">
                  <c:v>126.05094442201225</c:v>
                </c:pt>
                <c:pt idx="1670">
                  <c:v>126.05830340196442</c:v>
                </c:pt>
                <c:pt idx="1671">
                  <c:v>126.06009871986143</c:v>
                </c:pt>
                <c:pt idx="1672">
                  <c:v>126.06189428169236</c:v>
                </c:pt>
                <c:pt idx="1673">
                  <c:v>126.06369951396923</c:v>
                </c:pt>
                <c:pt idx="1674">
                  <c:v>126.06357563227712</c:v>
                </c:pt>
                <c:pt idx="1675">
                  <c:v>126.07103836982638</c:v>
                </c:pt>
                <c:pt idx="1676">
                  <c:v>126.07317813342243</c:v>
                </c:pt>
                <c:pt idx="1677">
                  <c:v>126.07527662316282</c:v>
                </c:pt>
                <c:pt idx="1678">
                  <c:v>126.07736499832821</c:v>
                </c:pt>
                <c:pt idx="1679">
                  <c:v>126.07826612606982</c:v>
                </c:pt>
                <c:pt idx="1680">
                  <c:v>126.08573397098313</c:v>
                </c:pt>
                <c:pt idx="1681">
                  <c:v>126.08784448335568</c:v>
                </c:pt>
                <c:pt idx="1682">
                  <c:v>126.08996566587207</c:v>
                </c:pt>
                <c:pt idx="1683">
                  <c:v>126.09206632728286</c:v>
                </c:pt>
                <c:pt idx="1684">
                  <c:v>126.09234008383305</c:v>
                </c:pt>
                <c:pt idx="1685">
                  <c:v>131.18533962145932</c:v>
                </c:pt>
                <c:pt idx="1686">
                  <c:v>131.18728727006496</c:v>
                </c:pt>
                <c:pt idx="1687">
                  <c:v>131.18921651091279</c:v>
                </c:pt>
                <c:pt idx="1688">
                  <c:v>131.1906254229543</c:v>
                </c:pt>
                <c:pt idx="1689">
                  <c:v>131.1968466618996</c:v>
                </c:pt>
                <c:pt idx="1690">
                  <c:v>131.19877447766234</c:v>
                </c:pt>
                <c:pt idx="1691">
                  <c:v>131.20065439009085</c:v>
                </c:pt>
                <c:pt idx="1692">
                  <c:v>131.20254734619172</c:v>
                </c:pt>
                <c:pt idx="1693">
                  <c:v>131.20387235545888</c:v>
                </c:pt>
                <c:pt idx="1694">
                  <c:v>131.20988457792825</c:v>
                </c:pt>
                <c:pt idx="1695">
                  <c:v>131.21176614788882</c:v>
                </c:pt>
                <c:pt idx="1696">
                  <c:v>131.21274779333899</c:v>
                </c:pt>
                <c:pt idx="1697">
                  <c:v>131.22300450965113</c:v>
                </c:pt>
                <c:pt idx="1698">
                  <c:v>131.22483342986692</c:v>
                </c:pt>
                <c:pt idx="1699">
                  <c:v>131.22665352278668</c:v>
                </c:pt>
                <c:pt idx="1700">
                  <c:v>131.22847384495608</c:v>
                </c:pt>
                <c:pt idx="1701">
                  <c:v>131.22979021168803</c:v>
                </c:pt>
                <c:pt idx="1702">
                  <c:v>131.23574311062544</c:v>
                </c:pt>
                <c:pt idx="1703">
                  <c:v>131.23755555119894</c:v>
                </c:pt>
                <c:pt idx="1704">
                  <c:v>131.23936822395353</c:v>
                </c:pt>
                <c:pt idx="1705">
                  <c:v>131.24118112503652</c:v>
                </c:pt>
                <c:pt idx="1706">
                  <c:v>131.24249996665128</c:v>
                </c:pt>
                <c:pt idx="1707">
                  <c:v>131.24829568159754</c:v>
                </c:pt>
                <c:pt idx="1708">
                  <c:v>131.25006544140982</c:v>
                </c:pt>
                <c:pt idx="1709">
                  <c:v>131.25205181793601</c:v>
                </c:pt>
                <c:pt idx="1710">
                  <c:v>131.25400223876738</c:v>
                </c:pt>
                <c:pt idx="1711">
                  <c:v>131.25541908565927</c:v>
                </c:pt>
                <c:pt idx="1712">
                  <c:v>131.26171703384907</c:v>
                </c:pt>
                <c:pt idx="1713">
                  <c:v>131.2636465093301</c:v>
                </c:pt>
                <c:pt idx="1714">
                  <c:v>131.26557621772247</c:v>
                </c:pt>
                <c:pt idx="1715">
                  <c:v>131.26687094928613</c:v>
                </c:pt>
                <c:pt idx="1716">
                  <c:v>131.27542124515941</c:v>
                </c:pt>
                <c:pt idx="1717">
                  <c:v>131.27740992586229</c:v>
                </c:pt>
                <c:pt idx="1718">
                  <c:v>131.27936050563062</c:v>
                </c:pt>
                <c:pt idx="1719">
                  <c:v>131.28131131761839</c:v>
                </c:pt>
                <c:pt idx="1720">
                  <c:v>131.28274727319388</c:v>
                </c:pt>
                <c:pt idx="1721">
                  <c:v>131.28910213152508</c:v>
                </c:pt>
                <c:pt idx="1722">
                  <c:v>131.29104456267592</c:v>
                </c:pt>
                <c:pt idx="1723">
                  <c:v>135.40713825495715</c:v>
                </c:pt>
                <c:pt idx="1724">
                  <c:v>135.40941381850686</c:v>
                </c:pt>
                <c:pt idx="1725">
                  <c:v>135.41115004928452</c:v>
                </c:pt>
                <c:pt idx="1726">
                  <c:v>135.41854554205938</c:v>
                </c:pt>
                <c:pt idx="1727">
                  <c:v>135.42082246680403</c:v>
                </c:pt>
                <c:pt idx="1728">
                  <c:v>135.42309966118148</c:v>
                </c:pt>
                <c:pt idx="1729">
                  <c:v>135.42536641724493</c:v>
                </c:pt>
                <c:pt idx="1730">
                  <c:v>135.42707500268054</c:v>
                </c:pt>
                <c:pt idx="1731">
                  <c:v>135.43415028137375</c:v>
                </c:pt>
                <c:pt idx="1732">
                  <c:v>135.43630477290938</c:v>
                </c:pt>
                <c:pt idx="1733">
                  <c:v>135.43845952005196</c:v>
                </c:pt>
                <c:pt idx="1734">
                  <c:v>135.44064586448027</c:v>
                </c:pt>
                <c:pt idx="1735">
                  <c:v>135.44236888134313</c:v>
                </c:pt>
                <c:pt idx="1736">
                  <c:v>135.44952469879695</c:v>
                </c:pt>
                <c:pt idx="1737">
                  <c:v>135.45176461240268</c:v>
                </c:pt>
                <c:pt idx="1738">
                  <c:v>135.4540047993049</c:v>
                </c:pt>
                <c:pt idx="1739">
                  <c:v>135.45626616400241</c:v>
                </c:pt>
                <c:pt idx="1740">
                  <c:v>135.4580069209583</c:v>
                </c:pt>
                <c:pt idx="1741">
                  <c:v>135.46535535645162</c:v>
                </c:pt>
                <c:pt idx="1742">
                  <c:v>135.46764853009287</c:v>
                </c:pt>
                <c:pt idx="1743">
                  <c:v>135.46982928462731</c:v>
                </c:pt>
                <c:pt idx="1744">
                  <c:v>135.47195922465085</c:v>
                </c:pt>
                <c:pt idx="1745">
                  <c:v>135.47358600953891</c:v>
                </c:pt>
                <c:pt idx="1746">
                  <c:v>135.48069649963085</c:v>
                </c:pt>
                <c:pt idx="1747">
                  <c:v>135.48292998609077</c:v>
                </c:pt>
                <c:pt idx="1748">
                  <c:v>135.48515352541691</c:v>
                </c:pt>
                <c:pt idx="1749">
                  <c:v>135.48737735411126</c:v>
                </c:pt>
                <c:pt idx="1750">
                  <c:v>135.48906608425256</c:v>
                </c:pt>
                <c:pt idx="1751">
                  <c:v>135.49610316756545</c:v>
                </c:pt>
                <c:pt idx="1752">
                  <c:v>135.498285694375</c:v>
                </c:pt>
                <c:pt idx="1753">
                  <c:v>135.50037865172678</c:v>
                </c:pt>
                <c:pt idx="1754">
                  <c:v>135.50249299580017</c:v>
                </c:pt>
                <c:pt idx="1755">
                  <c:v>135.50402951217302</c:v>
                </c:pt>
                <c:pt idx="1756">
                  <c:v>135.51090939157183</c:v>
                </c:pt>
                <c:pt idx="1757">
                  <c:v>135.51319009995001</c:v>
                </c:pt>
                <c:pt idx="1758">
                  <c:v>135.51525436685787</c:v>
                </c:pt>
                <c:pt idx="1759">
                  <c:v>135.51729919276801</c:v>
                </c:pt>
                <c:pt idx="1760">
                  <c:v>135.51886746608639</c:v>
                </c:pt>
                <c:pt idx="1761">
                  <c:v>135.5258269284802</c:v>
                </c:pt>
                <c:pt idx="1762">
                  <c:v>135.5279420873066</c:v>
                </c:pt>
                <c:pt idx="1763">
                  <c:v>135.53005750931857</c:v>
                </c:pt>
                <c:pt idx="1764">
                  <c:v>135.53209433645429</c:v>
                </c:pt>
                <c:pt idx="1765">
                  <c:v>135.53354933790746</c:v>
                </c:pt>
                <c:pt idx="1766">
                  <c:v>135.54018950681089</c:v>
                </c:pt>
                <c:pt idx="1767">
                  <c:v>135.54224734601027</c:v>
                </c:pt>
                <c:pt idx="1768">
                  <c:v>135.54427585982768</c:v>
                </c:pt>
                <c:pt idx="1769">
                  <c:v>135.54630462318386</c:v>
                </c:pt>
                <c:pt idx="1770">
                  <c:v>135.54783482972931</c:v>
                </c:pt>
                <c:pt idx="1771">
                  <c:v>135.55455440570142</c:v>
                </c:pt>
                <c:pt idx="1772">
                  <c:v>135.55662394005549</c:v>
                </c:pt>
                <c:pt idx="1773">
                  <c:v>135.55870360992174</c:v>
                </c:pt>
                <c:pt idx="1774">
                  <c:v>135.56071445022405</c:v>
                </c:pt>
                <c:pt idx="1775">
                  <c:v>135.56215288859741</c:v>
                </c:pt>
                <c:pt idx="1776">
                  <c:v>135.56866449137701</c:v>
                </c:pt>
                <c:pt idx="1777">
                  <c:v>135.5708423008231</c:v>
                </c:pt>
                <c:pt idx="1778">
                  <c:v>135.57302037878679</c:v>
                </c:pt>
                <c:pt idx="1779">
                  <c:v>135.57522955792035</c:v>
                </c:pt>
                <c:pt idx="1780">
                  <c:v>135.57754564404001</c:v>
                </c:pt>
                <c:pt idx="1781">
                  <c:v>135.58408628201221</c:v>
                </c:pt>
                <c:pt idx="1782">
                  <c:v>135.58624543544568</c:v>
                </c:pt>
                <c:pt idx="1783">
                  <c:v>135.58840486726788</c:v>
                </c:pt>
                <c:pt idx="1784">
                  <c:v>135.5905851182761</c:v>
                </c:pt>
                <c:pt idx="1785">
                  <c:v>135.59278818846249</c:v>
                </c:pt>
                <c:pt idx="1786">
                  <c:v>135.59948052311819</c:v>
                </c:pt>
                <c:pt idx="1787">
                  <c:v>135.60175472805079</c:v>
                </c:pt>
                <c:pt idx="1788">
                  <c:v>135.60410122708026</c:v>
                </c:pt>
                <c:pt idx="1789">
                  <c:v>141.88052504465139</c:v>
                </c:pt>
                <c:pt idx="1790">
                  <c:v>141.88306170917684</c:v>
                </c:pt>
                <c:pt idx="1791">
                  <c:v>141.89103402450257</c:v>
                </c:pt>
                <c:pt idx="1792">
                  <c:v>141.8936457823192</c:v>
                </c:pt>
                <c:pt idx="1793">
                  <c:v>141.89624590645329</c:v>
                </c:pt>
                <c:pt idx="1794">
                  <c:v>141.89866623627475</c:v>
                </c:pt>
                <c:pt idx="1795">
                  <c:v>141.90050829513311</c:v>
                </c:pt>
                <c:pt idx="1796">
                  <c:v>141.90838840155604</c:v>
                </c:pt>
                <c:pt idx="1797">
                  <c:v>141.9108101616207</c:v>
                </c:pt>
                <c:pt idx="1798">
                  <c:v>141.91324357911986</c:v>
                </c:pt>
                <c:pt idx="1799">
                  <c:v>141.91568867508821</c:v>
                </c:pt>
                <c:pt idx="1800">
                  <c:v>141.91760279176518</c:v>
                </c:pt>
                <c:pt idx="1801">
                  <c:v>141.92585480009242</c:v>
                </c:pt>
                <c:pt idx="1802">
                  <c:v>141.928358307796</c:v>
                </c:pt>
                <c:pt idx="1803">
                  <c:v>141.93093042665527</c:v>
                </c:pt>
                <c:pt idx="1804">
                  <c:v>141.93353701087511</c:v>
                </c:pt>
                <c:pt idx="1805">
                  <c:v>141.93545417697854</c:v>
                </c:pt>
                <c:pt idx="1806">
                  <c:v>141.94333117027605</c:v>
                </c:pt>
                <c:pt idx="1807">
                  <c:v>141.94576846187994</c:v>
                </c:pt>
                <c:pt idx="1808">
                  <c:v>141.94820604953867</c:v>
                </c:pt>
                <c:pt idx="1809">
                  <c:v>141.95065532283508</c:v>
                </c:pt>
                <c:pt idx="1810">
                  <c:v>141.95255917332756</c:v>
                </c:pt>
                <c:pt idx="1811">
                  <c:v>141.96067822195144</c:v>
                </c:pt>
                <c:pt idx="1812">
                  <c:v>141.96295924097481</c:v>
                </c:pt>
                <c:pt idx="1813">
                  <c:v>141.96823889343369</c:v>
                </c:pt>
                <c:pt idx="1814">
                  <c:v>141.97014815660444</c:v>
                </c:pt>
                <c:pt idx="1815">
                  <c:v>141.97818307132161</c:v>
                </c:pt>
                <c:pt idx="1816">
                  <c:v>141.98065846890654</c:v>
                </c:pt>
                <c:pt idx="1817">
                  <c:v>141.98314865328641</c:v>
                </c:pt>
                <c:pt idx="1818">
                  <c:v>141.98551528993494</c:v>
                </c:pt>
                <c:pt idx="1819">
                  <c:v>141.98805350169644</c:v>
                </c:pt>
                <c:pt idx="1820">
                  <c:v>141.99626827481237</c:v>
                </c:pt>
                <c:pt idx="1821">
                  <c:v>141.99992678239818</c:v>
                </c:pt>
                <c:pt idx="1822">
                  <c:v>142.00364885478243</c:v>
                </c:pt>
                <c:pt idx="1823">
                  <c:v>142.00733976465904</c:v>
                </c:pt>
                <c:pt idx="1824">
                  <c:v>142.01388910908184</c:v>
                </c:pt>
                <c:pt idx="1825">
                  <c:v>142.02210944912377</c:v>
                </c:pt>
                <c:pt idx="1826">
                  <c:v>142.02577081045214</c:v>
                </c:pt>
                <c:pt idx="1827">
                  <c:v>142.02943257944401</c:v>
                </c:pt>
                <c:pt idx="1828">
                  <c:v>142.03306315245021</c:v>
                </c:pt>
                <c:pt idx="1829">
                  <c:v>142.03935920602376</c:v>
                </c:pt>
                <c:pt idx="1830">
                  <c:v>142.04743099143852</c:v>
                </c:pt>
                <c:pt idx="1831">
                  <c:v>142.05103193613877</c:v>
                </c:pt>
                <c:pt idx="1832">
                  <c:v>142.05468070010247</c:v>
                </c:pt>
                <c:pt idx="1833">
                  <c:v>142.05829825293361</c:v>
                </c:pt>
                <c:pt idx="1834">
                  <c:v>142.06463240397647</c:v>
                </c:pt>
                <c:pt idx="1835">
                  <c:v>142.0727712317167</c:v>
                </c:pt>
                <c:pt idx="1836">
                  <c:v>142.07639077273672</c:v>
                </c:pt>
                <c:pt idx="1837">
                  <c:v>142.08005816667969</c:v>
                </c:pt>
                <c:pt idx="1838">
                  <c:v>142.08367850727879</c:v>
                </c:pt>
                <c:pt idx="1839">
                  <c:v>142.09002455789664</c:v>
                </c:pt>
                <c:pt idx="1840">
                  <c:v>142.09811125093768</c:v>
                </c:pt>
                <c:pt idx="1841">
                  <c:v>142.10175713235276</c:v>
                </c:pt>
                <c:pt idx="1842">
                  <c:v>142.10546662862959</c:v>
                </c:pt>
                <c:pt idx="1843">
                  <c:v>142.10920815956405</c:v>
                </c:pt>
                <c:pt idx="1844">
                  <c:v>142.11764467785463</c:v>
                </c:pt>
                <c:pt idx="1845">
                  <c:v>142.12825081557469</c:v>
                </c:pt>
                <c:pt idx="1846">
                  <c:v>142.13196325873446</c:v>
                </c:pt>
                <c:pt idx="1847">
                  <c:v>142.13578682205318</c:v>
                </c:pt>
                <c:pt idx="1848">
                  <c:v>142.14239277987784</c:v>
                </c:pt>
                <c:pt idx="1849">
                  <c:v>142.15070613398137</c:v>
                </c:pt>
                <c:pt idx="1850">
                  <c:v>142.15443689651147</c:v>
                </c:pt>
                <c:pt idx="1851">
                  <c:v>146.64714175215784</c:v>
                </c:pt>
                <c:pt idx="1852">
                  <c:v>146.65073676336564</c:v>
                </c:pt>
                <c:pt idx="1853">
                  <c:v>146.65819730149133</c:v>
                </c:pt>
                <c:pt idx="1854">
                  <c:v>146.66777410139539</c:v>
                </c:pt>
                <c:pt idx="1855">
                  <c:v>146.67114097540019</c:v>
                </c:pt>
                <c:pt idx="1856">
                  <c:v>146.67481101103505</c:v>
                </c:pt>
                <c:pt idx="1857">
                  <c:v>146.68102678235186</c:v>
                </c:pt>
                <c:pt idx="1858">
                  <c:v>146.68937617926431</c:v>
                </c:pt>
                <c:pt idx="1859">
                  <c:v>146.69299312141271</c:v>
                </c:pt>
                <c:pt idx="1860">
                  <c:v>146.69661046003819</c:v>
                </c:pt>
                <c:pt idx="1861">
                  <c:v>146.70022820078944</c:v>
                </c:pt>
                <c:pt idx="1862">
                  <c:v>146.7063807384753</c:v>
                </c:pt>
                <c:pt idx="1863">
                  <c:v>146.71498127633535</c:v>
                </c:pt>
                <c:pt idx="1864">
                  <c:v>146.71867944272194</c:v>
                </c:pt>
                <c:pt idx="1865">
                  <c:v>146.72245642914149</c:v>
                </c:pt>
                <c:pt idx="1866">
                  <c:v>146.72618679342952</c:v>
                </c:pt>
                <c:pt idx="1867">
                  <c:v>146.73266133732903</c:v>
                </c:pt>
                <c:pt idx="1868">
                  <c:v>146.74142333215661</c:v>
                </c:pt>
                <c:pt idx="1869">
                  <c:v>146.74559512540475</c:v>
                </c:pt>
                <c:pt idx="1870">
                  <c:v>146.74942221300074</c:v>
                </c:pt>
                <c:pt idx="1871">
                  <c:v>146.7531398906641</c:v>
                </c:pt>
                <c:pt idx="1872">
                  <c:v>146.75927238158076</c:v>
                </c:pt>
                <c:pt idx="1873">
                  <c:v>146.76788105267997</c:v>
                </c:pt>
                <c:pt idx="1874">
                  <c:v>146.77117875205403</c:v>
                </c:pt>
                <c:pt idx="1875">
                  <c:v>146.77488743956869</c:v>
                </c:pt>
                <c:pt idx="1876">
                  <c:v>146.77890457332757</c:v>
                </c:pt>
                <c:pt idx="1877">
                  <c:v>146.78584146721104</c:v>
                </c:pt>
                <c:pt idx="1878">
                  <c:v>146.7937172285292</c:v>
                </c:pt>
                <c:pt idx="1879">
                  <c:v>146.7925819241392</c:v>
                </c:pt>
                <c:pt idx="1880">
                  <c:v>146.80143068686542</c:v>
                </c:pt>
                <c:pt idx="1881">
                  <c:v>146.81243902376028</c:v>
                </c:pt>
                <c:pt idx="1882">
                  <c:v>146.82253951924642</c:v>
                </c:pt>
                <c:pt idx="1883">
                  <c:v>146.82651652853403</c:v>
                </c:pt>
                <c:pt idx="1884">
                  <c:v>146.83050972703319</c:v>
                </c:pt>
                <c:pt idx="1885">
                  <c:v>146.84092662869679</c:v>
                </c:pt>
                <c:pt idx="1886">
                  <c:v>146.85076120260106</c:v>
                </c:pt>
                <c:pt idx="1887">
                  <c:v>146.85488308270428</c:v>
                </c:pt>
                <c:pt idx="1888">
                  <c:v>146.85895826041445</c:v>
                </c:pt>
                <c:pt idx="1889">
                  <c:v>146.86298672171046</c:v>
                </c:pt>
                <c:pt idx="1890">
                  <c:v>146.87111457157934</c:v>
                </c:pt>
                <c:pt idx="1891">
                  <c:v>146.87883284623487</c:v>
                </c:pt>
                <c:pt idx="1892">
                  <c:v>146.88276922472119</c:v>
                </c:pt>
                <c:pt idx="1893">
                  <c:v>146.88670607025216</c:v>
                </c:pt>
                <c:pt idx="1894">
                  <c:v>146.89062762180046</c:v>
                </c:pt>
                <c:pt idx="1895">
                  <c:v>146.89862061489475</c:v>
                </c:pt>
                <c:pt idx="1896">
                  <c:v>146.90634447703493</c:v>
                </c:pt>
                <c:pt idx="1897">
                  <c:v>146.91031556979794</c:v>
                </c:pt>
                <c:pt idx="1898">
                  <c:v>146.91439738053444</c:v>
                </c:pt>
                <c:pt idx="1899">
                  <c:v>146.91841666605967</c:v>
                </c:pt>
                <c:pt idx="1900">
                  <c:v>146.92649597006607</c:v>
                </c:pt>
                <c:pt idx="1901">
                  <c:v>146.9342216210444</c:v>
                </c:pt>
                <c:pt idx="1902">
                  <c:v>146.93821832331932</c:v>
                </c:pt>
                <c:pt idx="1903">
                  <c:v>146.94224697065803</c:v>
                </c:pt>
                <c:pt idx="1904">
                  <c:v>146.94621314307111</c:v>
                </c:pt>
                <c:pt idx="1905">
                  <c:v>146.95680337230596</c:v>
                </c:pt>
                <c:pt idx="1906">
                  <c:v>146.96655743790842</c:v>
                </c:pt>
                <c:pt idx="1907">
                  <c:v>146.97055793434831</c:v>
                </c:pt>
                <c:pt idx="1908">
                  <c:v>146.97454316136788</c:v>
                </c:pt>
                <c:pt idx="1909">
                  <c:v>146.98265990921558</c:v>
                </c:pt>
                <c:pt idx="1910">
                  <c:v>146.99039692398026</c:v>
                </c:pt>
                <c:pt idx="1911">
                  <c:v>146.99435296259387</c:v>
                </c:pt>
                <c:pt idx="1912">
                  <c:v>146.99830947000828</c:v>
                </c:pt>
                <c:pt idx="1913">
                  <c:v>147.00229795179854</c:v>
                </c:pt>
                <c:pt idx="1914">
                  <c:v>147.01045769096731</c:v>
                </c:pt>
                <c:pt idx="1915">
                  <c:v>147.01825515813672</c:v>
                </c:pt>
                <c:pt idx="1916">
                  <c:v>147.02221444897043</c:v>
                </c:pt>
                <c:pt idx="1917">
                  <c:v>147.02618997492579</c:v>
                </c:pt>
                <c:pt idx="1918">
                  <c:v>147.03103320268374</c:v>
                </c:pt>
                <c:pt idx="1919">
                  <c:v>147.04112611557431</c:v>
                </c:pt>
                <c:pt idx="1920">
                  <c:v>147.05047499129489</c:v>
                </c:pt>
                <c:pt idx="1921">
                  <c:v>147.05527894001776</c:v>
                </c:pt>
                <c:pt idx="1922">
                  <c:v>147.06005201370195</c:v>
                </c:pt>
                <c:pt idx="1923">
                  <c:v>147.06501984394455</c:v>
                </c:pt>
                <c:pt idx="1924">
                  <c:v>147.07556496692013</c:v>
                </c:pt>
                <c:pt idx="1925">
                  <c:v>147.0855082723219</c:v>
                </c:pt>
                <c:pt idx="1926">
                  <c:v>147.09057782555354</c:v>
                </c:pt>
                <c:pt idx="1927">
                  <c:v>147.09569726292506</c:v>
                </c:pt>
                <c:pt idx="1928">
                  <c:v>147.10071893612738</c:v>
                </c:pt>
                <c:pt idx="1929">
                  <c:v>147.11116318028442</c:v>
                </c:pt>
                <c:pt idx="1930">
                  <c:v>147.12071399374051</c:v>
                </c:pt>
                <c:pt idx="1931">
                  <c:v>147.12568701558808</c:v>
                </c:pt>
                <c:pt idx="1932">
                  <c:v>147.13066067924171</c:v>
                </c:pt>
                <c:pt idx="1933">
                  <c:v>147.13565256213641</c:v>
                </c:pt>
                <c:pt idx="1934">
                  <c:v>147.14602311898523</c:v>
                </c:pt>
                <c:pt idx="1935">
                  <c:v>147.1555736696107</c:v>
                </c:pt>
                <c:pt idx="1936">
                  <c:v>147.16054890336591</c:v>
                </c:pt>
                <c:pt idx="1937">
                  <c:v>147.16555773583642</c:v>
                </c:pt>
                <c:pt idx="1938">
                  <c:v>147.17060015420535</c:v>
                </c:pt>
                <c:pt idx="1939">
                  <c:v>146.54212116627684</c:v>
                </c:pt>
                <c:pt idx="1940">
                  <c:v>146.55059189903059</c:v>
                </c:pt>
                <c:pt idx="1941">
                  <c:v>146.56958583495532</c:v>
                </c:pt>
                <c:pt idx="1942">
                  <c:v>146.5790442262302</c:v>
                </c:pt>
                <c:pt idx="1943">
                  <c:v>146.58366730091325</c:v>
                </c:pt>
                <c:pt idx="1944">
                  <c:v>146.58830420229035</c:v>
                </c:pt>
                <c:pt idx="1945">
                  <c:v>146.59300820843566</c:v>
                </c:pt>
                <c:pt idx="1946">
                  <c:v>146.60469980606177</c:v>
                </c:pt>
                <c:pt idx="1947">
                  <c:v>146.61150833352005</c:v>
                </c:pt>
                <c:pt idx="1948">
                  <c:v>146.61608176062387</c:v>
                </c:pt>
                <c:pt idx="1949">
                  <c:v>146.62054911141024</c:v>
                </c:pt>
                <c:pt idx="1950">
                  <c:v>146.62501694517744</c:v>
                </c:pt>
                <c:pt idx="1951">
                  <c:v>146.63641036459254</c:v>
                </c:pt>
                <c:pt idx="1952">
                  <c:v>146.6432240367599</c:v>
                </c:pt>
                <c:pt idx="1953">
                  <c:v>146.64786766246701</c:v>
                </c:pt>
                <c:pt idx="1954">
                  <c:v>146.65248514533039</c:v>
                </c:pt>
                <c:pt idx="1955">
                  <c:v>146.65708980854382</c:v>
                </c:pt>
                <c:pt idx="1956">
                  <c:v>146.66869734022114</c:v>
                </c:pt>
                <c:pt idx="1957">
                  <c:v>146.67547789565535</c:v>
                </c:pt>
                <c:pt idx="1958">
                  <c:v>146.68008513595879</c:v>
                </c:pt>
                <c:pt idx="1959">
                  <c:v>146.68471958052851</c:v>
                </c:pt>
                <c:pt idx="1960">
                  <c:v>146.68486133735414</c:v>
                </c:pt>
                <c:pt idx="1961">
                  <c:v>146.64190736516886</c:v>
                </c:pt>
                <c:pt idx="1962">
                  <c:v>146.64883578668082</c:v>
                </c:pt>
                <c:pt idx="1963">
                  <c:v>146.6535557995405</c:v>
                </c:pt>
                <c:pt idx="1964">
                  <c:v>146.6583831236795</c:v>
                </c:pt>
                <c:pt idx="1965">
                  <c:v>146.66317095966926</c:v>
                </c:pt>
                <c:pt idx="1966">
                  <c:v>146.67555157735941</c:v>
                </c:pt>
                <c:pt idx="1967">
                  <c:v>146.6826800868123</c:v>
                </c:pt>
                <c:pt idx="1968">
                  <c:v>146.68751079162212</c:v>
                </c:pt>
                <c:pt idx="1969">
                  <c:v>146.69228863400082</c:v>
                </c:pt>
                <c:pt idx="1970">
                  <c:v>146.69698687854037</c:v>
                </c:pt>
                <c:pt idx="1971">
                  <c:v>146.70863049613416</c:v>
                </c:pt>
                <c:pt idx="1972">
                  <c:v>146.71549190838374</c:v>
                </c:pt>
                <c:pt idx="1973">
                  <c:v>146.72020614942801</c:v>
                </c:pt>
                <c:pt idx="1974">
                  <c:v>146.72494766776433</c:v>
                </c:pt>
                <c:pt idx="1975">
                  <c:v>146.72970308417686</c:v>
                </c:pt>
                <c:pt idx="1976">
                  <c:v>146.74169593652758</c:v>
                </c:pt>
                <c:pt idx="1977">
                  <c:v>146.74881605895038</c:v>
                </c:pt>
                <c:pt idx="1978">
                  <c:v>146.75358758564093</c:v>
                </c:pt>
                <c:pt idx="1979">
                  <c:v>146.75829278220439</c:v>
                </c:pt>
                <c:pt idx="1980">
                  <c:v>146.76301189028044</c:v>
                </c:pt>
                <c:pt idx="1981">
                  <c:v>146.77474238281658</c:v>
                </c:pt>
                <c:pt idx="1982">
                  <c:v>146.78165136124341</c:v>
                </c:pt>
                <c:pt idx="1983">
                  <c:v>146.7862009614766</c:v>
                </c:pt>
                <c:pt idx="1984">
                  <c:v>146.79077627694542</c:v>
                </c:pt>
                <c:pt idx="1985">
                  <c:v>146.79540551754479</c:v>
                </c:pt>
                <c:pt idx="1986">
                  <c:v>146.80723489937515</c:v>
                </c:pt>
                <c:pt idx="1987">
                  <c:v>146.81434371107008</c:v>
                </c:pt>
                <c:pt idx="1988">
                  <c:v>146.81928286542947</c:v>
                </c:pt>
                <c:pt idx="1989">
                  <c:v>146.82403554373323</c:v>
                </c:pt>
                <c:pt idx="1990">
                  <c:v>149.80131243770742</c:v>
                </c:pt>
                <c:pt idx="1991">
                  <c:v>149.8090859014948</c:v>
                </c:pt>
                <c:pt idx="1992">
                  <c:v>149.81624811617183</c:v>
                </c:pt>
                <c:pt idx="1993">
                  <c:v>149.81974769683205</c:v>
                </c:pt>
                <c:pt idx="1994">
                  <c:v>149.82323469000934</c:v>
                </c:pt>
                <c:pt idx="1995">
                  <c:v>149.82665581075182</c:v>
                </c:pt>
                <c:pt idx="1996">
                  <c:v>149.83435500234793</c:v>
                </c:pt>
                <c:pt idx="1997">
                  <c:v>149.84170988978096</c:v>
                </c:pt>
                <c:pt idx="1998">
                  <c:v>149.84534973152986</c:v>
                </c:pt>
                <c:pt idx="1999">
                  <c:v>149.84899011701944</c:v>
                </c:pt>
                <c:pt idx="2000">
                  <c:v>149.85253822400068</c:v>
                </c:pt>
                <c:pt idx="2001">
                  <c:v>149.85986368942102</c:v>
                </c:pt>
                <c:pt idx="2002">
                  <c:v>149.86656262515626</c:v>
                </c:pt>
                <c:pt idx="2003">
                  <c:v>149.87009392885611</c:v>
                </c:pt>
                <c:pt idx="2004">
                  <c:v>149.87363900280332</c:v>
                </c:pt>
                <c:pt idx="2005">
                  <c:v>149.87718909557111</c:v>
                </c:pt>
                <c:pt idx="2006">
                  <c:v>149.88479487054292</c:v>
                </c:pt>
                <c:pt idx="2007">
                  <c:v>149.89158354670283</c:v>
                </c:pt>
                <c:pt idx="2008">
                  <c:v>149.89509371880774</c:v>
                </c:pt>
                <c:pt idx="2009">
                  <c:v>149.89860441842902</c:v>
                </c:pt>
                <c:pt idx="2010">
                  <c:v>149.90231238828687</c:v>
                </c:pt>
                <c:pt idx="2011">
                  <c:v>149.91127236134821</c:v>
                </c:pt>
                <c:pt idx="2012">
                  <c:v>149.9187853401304</c:v>
                </c:pt>
                <c:pt idx="2013">
                  <c:v>149.92289005360345</c:v>
                </c:pt>
                <c:pt idx="2014">
                  <c:v>149.92699542798212</c:v>
                </c:pt>
                <c:pt idx="2015">
                  <c:v>149.93110146177838</c:v>
                </c:pt>
                <c:pt idx="2016">
                  <c:v>149.94004115919259</c:v>
                </c:pt>
                <c:pt idx="2017">
                  <c:v>149.94758272492851</c:v>
                </c:pt>
                <c:pt idx="2018">
                  <c:v>149.95170519339808</c:v>
                </c:pt>
                <c:pt idx="2019">
                  <c:v>149.95582832661475</c:v>
                </c:pt>
                <c:pt idx="2020">
                  <c:v>149.9599521120177</c:v>
                </c:pt>
                <c:pt idx="2021">
                  <c:v>149.96890288162174</c:v>
                </c:pt>
                <c:pt idx="2022">
                  <c:v>149.97645191890877</c:v>
                </c:pt>
                <c:pt idx="2023">
                  <c:v>149.98060680789592</c:v>
                </c:pt>
                <c:pt idx="2024">
                  <c:v>149.98464287556385</c:v>
                </c:pt>
                <c:pt idx="2025">
                  <c:v>149.9886795945848</c:v>
                </c:pt>
                <c:pt idx="2026">
                  <c:v>149.99760503233495</c:v>
                </c:pt>
                <c:pt idx="2027">
                  <c:v>150.00473614311579</c:v>
                </c:pt>
                <c:pt idx="2028">
                  <c:v>150.00874104378735</c:v>
                </c:pt>
                <c:pt idx="2029">
                  <c:v>150.01275948557262</c:v>
                </c:pt>
                <c:pt idx="2030">
                  <c:v>150.01680436543083</c:v>
                </c:pt>
                <c:pt idx="2031">
                  <c:v>150.0260402243826</c:v>
                </c:pt>
                <c:pt idx="2032">
                  <c:v>150.03334051120788</c:v>
                </c:pt>
                <c:pt idx="2033">
                  <c:v>150.03741453314623</c:v>
                </c:pt>
                <c:pt idx="2034">
                  <c:v>150.04146342169685</c:v>
                </c:pt>
                <c:pt idx="2035">
                  <c:v>150.04551296460414</c:v>
                </c:pt>
                <c:pt idx="2036">
                  <c:v>150.0545094285016</c:v>
                </c:pt>
                <c:pt idx="2037">
                  <c:v>150.06173602217706</c:v>
                </c:pt>
                <c:pt idx="2038">
                  <c:v>150.06581469682834</c:v>
                </c:pt>
                <c:pt idx="2039">
                  <c:v>150.06988111794541</c:v>
                </c:pt>
                <c:pt idx="2040">
                  <c:v>155.55465352348946</c:v>
                </c:pt>
                <c:pt idx="2041">
                  <c:v>155.56232858695708</c:v>
                </c:pt>
                <c:pt idx="2042">
                  <c:v>155.57096048535405</c:v>
                </c:pt>
                <c:pt idx="2043">
                  <c:v>155.57504673635503</c:v>
                </c:pt>
                <c:pt idx="2044">
                  <c:v>155.57910714490012</c:v>
                </c:pt>
                <c:pt idx="2045">
                  <c:v>155.58315495643166</c:v>
                </c:pt>
                <c:pt idx="2046">
                  <c:v>155.5908112460632</c:v>
                </c:pt>
                <c:pt idx="2047">
                  <c:v>155.59938013683259</c:v>
                </c:pt>
                <c:pt idx="2048">
                  <c:v>155.60343131342205</c:v>
                </c:pt>
                <c:pt idx="2049">
                  <c:v>155.60753025410128</c:v>
                </c:pt>
                <c:pt idx="2050">
                  <c:v>155.61157041706443</c:v>
                </c:pt>
                <c:pt idx="2051">
                  <c:v>155.61925073624619</c:v>
                </c:pt>
                <c:pt idx="2052">
                  <c:v>155.62761910088111</c:v>
                </c:pt>
                <c:pt idx="2053">
                  <c:v>155.63161895261089</c:v>
                </c:pt>
                <c:pt idx="2054">
                  <c:v>155.63565881493889</c:v>
                </c:pt>
                <c:pt idx="2055">
                  <c:v>155.63968624313961</c:v>
                </c:pt>
                <c:pt idx="2056">
                  <c:v>155.6474182602193</c:v>
                </c:pt>
                <c:pt idx="2057">
                  <c:v>155.65582988731657</c:v>
                </c:pt>
                <c:pt idx="2058">
                  <c:v>155.65946519966792</c:v>
                </c:pt>
                <c:pt idx="2059">
                  <c:v>155.66503111423955</c:v>
                </c:pt>
                <c:pt idx="2060">
                  <c:v>155.67061412817029</c:v>
                </c:pt>
                <c:pt idx="2061">
                  <c:v>155.68337850999279</c:v>
                </c:pt>
                <c:pt idx="2062">
                  <c:v>155.69288706456339</c:v>
                </c:pt>
                <c:pt idx="2063">
                  <c:v>155.69975255444407</c:v>
                </c:pt>
                <c:pt idx="2064">
                  <c:v>155.7053242653252</c:v>
                </c:pt>
                <c:pt idx="2065">
                  <c:v>155.72201097747978</c:v>
                </c:pt>
                <c:pt idx="2066">
                  <c:v>155.73349883135782</c:v>
                </c:pt>
                <c:pt idx="2067">
                  <c:v>155.73901051362949</c:v>
                </c:pt>
                <c:pt idx="2068">
                  <c:v>155.74450673160229</c:v>
                </c:pt>
                <c:pt idx="2069">
                  <c:v>155.7499712153641</c:v>
                </c:pt>
                <c:pt idx="2070">
                  <c:v>155.76246923055086</c:v>
                </c:pt>
                <c:pt idx="2071">
                  <c:v>155.77173372694409</c:v>
                </c:pt>
                <c:pt idx="2072">
                  <c:v>155.77725816029823</c:v>
                </c:pt>
                <c:pt idx="2073">
                  <c:v>155.78251432128607</c:v>
                </c:pt>
                <c:pt idx="2074">
                  <c:v>155.78799322968402</c:v>
                </c:pt>
                <c:pt idx="2075">
                  <c:v>155.80296629645045</c:v>
                </c:pt>
                <c:pt idx="2076">
                  <c:v>155.81284926145301</c:v>
                </c:pt>
                <c:pt idx="2077">
                  <c:v>155.81895146554186</c:v>
                </c:pt>
                <c:pt idx="2078">
                  <c:v>155.82503880670745</c:v>
                </c:pt>
                <c:pt idx="2079">
                  <c:v>155.83109542121034</c:v>
                </c:pt>
                <c:pt idx="2080">
                  <c:v>155.84560978900842</c:v>
                </c:pt>
                <c:pt idx="2081">
                  <c:v>155.85545581737</c:v>
                </c:pt>
                <c:pt idx="2082">
                  <c:v>155.86156505757035</c:v>
                </c:pt>
                <c:pt idx="2083">
                  <c:v>155.86767530056312</c:v>
                </c:pt>
                <c:pt idx="2084">
                  <c:v>155.87377067456995</c:v>
                </c:pt>
                <c:pt idx="2085">
                  <c:v>155.88830264450249</c:v>
                </c:pt>
                <c:pt idx="2086">
                  <c:v>155.89808787556501</c:v>
                </c:pt>
                <c:pt idx="2087">
                  <c:v>155.90423580339171</c:v>
                </c:pt>
                <c:pt idx="2088">
                  <c:v>155.91033719452358</c:v>
                </c:pt>
                <c:pt idx="2089">
                  <c:v>155.91642369294871</c:v>
                </c:pt>
                <c:pt idx="2090">
                  <c:v>155.93097325211787</c:v>
                </c:pt>
                <c:pt idx="2091">
                  <c:v>155.94083579271972</c:v>
                </c:pt>
                <c:pt idx="2092">
                  <c:v>155.94690772446484</c:v>
                </c:pt>
                <c:pt idx="2093">
                  <c:v>155.95296481543247</c:v>
                </c:pt>
                <c:pt idx="2094">
                  <c:v>155.9590387439392</c:v>
                </c:pt>
                <c:pt idx="2095">
                  <c:v>155.97358156920635</c:v>
                </c:pt>
                <c:pt idx="2096">
                  <c:v>155.98348292400399</c:v>
                </c:pt>
                <c:pt idx="2097">
                  <c:v>155.99377101798186</c:v>
                </c:pt>
                <c:pt idx="2098">
                  <c:v>156.0016939503067</c:v>
                </c:pt>
                <c:pt idx="2099">
                  <c:v>156.09501089939411</c:v>
                </c:pt>
                <c:pt idx="2100">
                  <c:v>156.02602258309892</c:v>
                </c:pt>
                <c:pt idx="2101">
                  <c:v>156.03234469970519</c:v>
                </c:pt>
                <c:pt idx="2102">
                  <c:v>156.03849017323122</c:v>
                </c:pt>
                <c:pt idx="2103">
                  <c:v>156.04443199494563</c:v>
                </c:pt>
                <c:pt idx="2104">
                  <c:v>156.05898569812285</c:v>
                </c:pt>
                <c:pt idx="2105">
                  <c:v>156.06841805779453</c:v>
                </c:pt>
                <c:pt idx="2106">
                  <c:v>156.07442782449567</c:v>
                </c:pt>
                <c:pt idx="2107">
                  <c:v>156.08042282676104</c:v>
                </c:pt>
                <c:pt idx="2108">
                  <c:v>156.10841113174746</c:v>
                </c:pt>
                <c:pt idx="2109">
                  <c:v>156.12084279003005</c:v>
                </c:pt>
                <c:pt idx="2110">
                  <c:v>156.12755343922402</c:v>
                </c:pt>
                <c:pt idx="2111">
                  <c:v>159.31925075518814</c:v>
                </c:pt>
                <c:pt idx="2112">
                  <c:v>159.33201076987694</c:v>
                </c:pt>
                <c:pt idx="2113">
                  <c:v>159.34062425751071</c:v>
                </c:pt>
                <c:pt idx="2114">
                  <c:v>159.34599307946661</c:v>
                </c:pt>
                <c:pt idx="2115">
                  <c:v>159.3514021440707</c:v>
                </c:pt>
                <c:pt idx="2116">
                  <c:v>159.35677257240096</c:v>
                </c:pt>
                <c:pt idx="2117">
                  <c:v>159.36961750145898</c:v>
                </c:pt>
                <c:pt idx="2118">
                  <c:v>159.37826135938914</c:v>
                </c:pt>
                <c:pt idx="2119">
                  <c:v>159.3836236361617</c:v>
                </c:pt>
                <c:pt idx="2120">
                  <c:v>159.38898694178013</c:v>
                </c:pt>
                <c:pt idx="2121">
                  <c:v>159.39436451782547</c:v>
                </c:pt>
                <c:pt idx="2122">
                  <c:v>159.41101344209656</c:v>
                </c:pt>
                <c:pt idx="2123">
                  <c:v>159.42135028290733</c:v>
                </c:pt>
                <c:pt idx="2124">
                  <c:v>159.42697254043608</c:v>
                </c:pt>
                <c:pt idx="2125">
                  <c:v>159.43295106155409</c:v>
                </c:pt>
                <c:pt idx="2126">
                  <c:v>159.44849569161644</c:v>
                </c:pt>
                <c:pt idx="2127">
                  <c:v>159.45840251220932</c:v>
                </c:pt>
                <c:pt idx="2128">
                  <c:v>159.46491626821955</c:v>
                </c:pt>
                <c:pt idx="2129">
                  <c:v>159.47141726120893</c:v>
                </c:pt>
                <c:pt idx="2130">
                  <c:v>159.477905471024</c:v>
                </c:pt>
                <c:pt idx="2131">
                  <c:v>159.49366002146849</c:v>
                </c:pt>
                <c:pt idx="2132">
                  <c:v>159.50369268345176</c:v>
                </c:pt>
                <c:pt idx="2133">
                  <c:v>159.51017639038056</c:v>
                </c:pt>
                <c:pt idx="2134">
                  <c:v>159.51666067987475</c:v>
                </c:pt>
                <c:pt idx="2135">
                  <c:v>159.52307951533697</c:v>
                </c:pt>
                <c:pt idx="2136">
                  <c:v>159.53876783761356</c:v>
                </c:pt>
                <c:pt idx="2137">
                  <c:v>159.54863595278727</c:v>
                </c:pt>
                <c:pt idx="2138">
                  <c:v>159.55507513423808</c:v>
                </c:pt>
                <c:pt idx="2139">
                  <c:v>159.56134209217711</c:v>
                </c:pt>
                <c:pt idx="2140">
                  <c:v>159.56762311929728</c:v>
                </c:pt>
                <c:pt idx="2141">
                  <c:v>159.58360894751388</c:v>
                </c:pt>
                <c:pt idx="2142">
                  <c:v>159.59487114625099</c:v>
                </c:pt>
                <c:pt idx="2143">
                  <c:v>159.60167251214671</c:v>
                </c:pt>
                <c:pt idx="2144">
                  <c:v>159.60847510812454</c:v>
                </c:pt>
                <c:pt idx="2145">
                  <c:v>159.61530918469791</c:v>
                </c:pt>
                <c:pt idx="2146">
                  <c:v>159.63153521145344</c:v>
                </c:pt>
                <c:pt idx="2147">
                  <c:v>159.64290158906911</c:v>
                </c:pt>
                <c:pt idx="2148">
                  <c:v>159.64972758575254</c:v>
                </c:pt>
                <c:pt idx="2149">
                  <c:v>159.65656921574194</c:v>
                </c:pt>
                <c:pt idx="2150">
                  <c:v>159.66341281957028</c:v>
                </c:pt>
                <c:pt idx="2151">
                  <c:v>159.67977897098777</c:v>
                </c:pt>
                <c:pt idx="2152">
                  <c:v>159.6912765511895</c:v>
                </c:pt>
                <c:pt idx="2153">
                  <c:v>159.69826225616052</c:v>
                </c:pt>
                <c:pt idx="2154">
                  <c:v>159.70524282249548</c:v>
                </c:pt>
                <c:pt idx="2155">
                  <c:v>159.71219518839879</c:v>
                </c:pt>
                <c:pt idx="2156">
                  <c:v>159.72827524115218</c:v>
                </c:pt>
                <c:pt idx="2157">
                  <c:v>159.73981791834751</c:v>
                </c:pt>
                <c:pt idx="2158">
                  <c:v>159.74708377022927</c:v>
                </c:pt>
                <c:pt idx="2159">
                  <c:v>159.75432094333428</c:v>
                </c:pt>
                <c:pt idx="2160">
                  <c:v>159.7615904402418</c:v>
                </c:pt>
                <c:pt idx="2161">
                  <c:v>159.78398620856967</c:v>
                </c:pt>
                <c:pt idx="2162">
                  <c:v>159.79786916869932</c:v>
                </c:pt>
                <c:pt idx="2163">
                  <c:v>159.80514686327541</c:v>
                </c:pt>
                <c:pt idx="2164">
                  <c:v>159.81293197657766</c:v>
                </c:pt>
                <c:pt idx="2165">
                  <c:v>159.83207360836803</c:v>
                </c:pt>
                <c:pt idx="2166">
                  <c:v>159.84490313287324</c:v>
                </c:pt>
                <c:pt idx="2167">
                  <c:v>159.85289561280561</c:v>
                </c:pt>
                <c:pt idx="2168">
                  <c:v>159.86085963829569</c:v>
                </c:pt>
                <c:pt idx="2169">
                  <c:v>159.86874824883333</c:v>
                </c:pt>
                <c:pt idx="2170">
                  <c:v>159.88765070423</c:v>
                </c:pt>
                <c:pt idx="2171">
                  <c:v>159.90035973886933</c:v>
                </c:pt>
                <c:pt idx="2172">
                  <c:v>159.90840660697876</c:v>
                </c:pt>
                <c:pt idx="2173">
                  <c:v>159.91622596619081</c:v>
                </c:pt>
                <c:pt idx="2174">
                  <c:v>159.92538245328637</c:v>
                </c:pt>
                <c:pt idx="2175">
                  <c:v>159.94821914791038</c:v>
                </c:pt>
                <c:pt idx="2176">
                  <c:v>159.96219376406927</c:v>
                </c:pt>
                <c:pt idx="2177">
                  <c:v>159.9714313122181</c:v>
                </c:pt>
                <c:pt idx="2178">
                  <c:v>159.9807225476107</c:v>
                </c:pt>
                <c:pt idx="2179">
                  <c:v>159.98999853823267</c:v>
                </c:pt>
                <c:pt idx="2180">
                  <c:v>160.01300181531397</c:v>
                </c:pt>
                <c:pt idx="2181">
                  <c:v>160.02702045979566</c:v>
                </c:pt>
                <c:pt idx="2182">
                  <c:v>160.03627071324857</c:v>
                </c:pt>
                <c:pt idx="2183">
                  <c:v>160.04554103798782</c:v>
                </c:pt>
                <c:pt idx="2184">
                  <c:v>160.05481245214094</c:v>
                </c:pt>
                <c:pt idx="2185">
                  <c:v>160.0780300430568</c:v>
                </c:pt>
                <c:pt idx="2186">
                  <c:v>160.09219602257551</c:v>
                </c:pt>
                <c:pt idx="2187">
                  <c:v>160.10167018520508</c:v>
                </c:pt>
                <c:pt idx="2188">
                  <c:v>160.11130170159396</c:v>
                </c:pt>
                <c:pt idx="2189">
                  <c:v>162.53311965919522</c:v>
                </c:pt>
                <c:pt idx="2190">
                  <c:v>162.55394742921229</c:v>
                </c:pt>
                <c:pt idx="2191">
                  <c:v>162.56911449857139</c:v>
                </c:pt>
                <c:pt idx="2192">
                  <c:v>162.57638946170522</c:v>
                </c:pt>
                <c:pt idx="2193">
                  <c:v>162.5835387899437</c:v>
                </c:pt>
                <c:pt idx="2194">
                  <c:v>162.59933911308315</c:v>
                </c:pt>
                <c:pt idx="2195">
                  <c:v>162.61172147689464</c:v>
                </c:pt>
                <c:pt idx="2196">
                  <c:v>162.61891220513064</c:v>
                </c:pt>
                <c:pt idx="2197">
                  <c:v>162.62876176759406</c:v>
                </c:pt>
                <c:pt idx="2198">
                  <c:v>162.63601827287758</c:v>
                </c:pt>
                <c:pt idx="2199">
                  <c:v>162.65860879331601</c:v>
                </c:pt>
                <c:pt idx="2200">
                  <c:v>162.66627297122463</c:v>
                </c:pt>
                <c:pt idx="2201">
                  <c:v>162.67124650134966</c:v>
                </c:pt>
                <c:pt idx="2202">
                  <c:v>162.68186153030877</c:v>
                </c:pt>
                <c:pt idx="2203">
                  <c:v>162.68951429731061</c:v>
                </c:pt>
                <c:pt idx="2204">
                  <c:v>162.7044481525848</c:v>
                </c:pt>
                <c:pt idx="2205">
                  <c:v>162.71704706553015</c:v>
                </c:pt>
                <c:pt idx="2206">
                  <c:v>162.72460389615918</c:v>
                </c:pt>
                <c:pt idx="2207">
                  <c:v>162.7519508702197</c:v>
                </c:pt>
                <c:pt idx="2208">
                  <c:v>162.7695168025154</c:v>
                </c:pt>
                <c:pt idx="2209">
                  <c:v>162.77683242271237</c:v>
                </c:pt>
                <c:pt idx="2210">
                  <c:v>162.78427656709917</c:v>
                </c:pt>
                <c:pt idx="2211">
                  <c:v>162.79175005847577</c:v>
                </c:pt>
                <c:pt idx="2212">
                  <c:v>162.80936679025714</c:v>
                </c:pt>
                <c:pt idx="2213">
                  <c:v>162.82089204755155</c:v>
                </c:pt>
                <c:pt idx="2214">
                  <c:v>162.83069076706934</c:v>
                </c:pt>
                <c:pt idx="2215">
                  <c:v>162.84015371097809</c:v>
                </c:pt>
                <c:pt idx="2216">
                  <c:v>162.8495515275213</c:v>
                </c:pt>
              </c:numCache>
            </c:numRef>
          </c:val>
          <c:smooth val="0"/>
        </c:ser>
        <c:ser>
          <c:idx val="6"/>
          <c:order val="6"/>
          <c:tx>
            <c:strRef>
              <c:f>Indices!$H$1</c:f>
              <c:strCache>
                <c:ptCount val="1"/>
                <c:pt idx="0">
                  <c:v>Total</c:v>
                </c:pt>
              </c:strCache>
            </c:strRef>
          </c:tx>
          <c:spPr>
            <a:ln w="31750" cap="rnd">
              <a:solidFill>
                <a:schemeClr val="tx1"/>
              </a:solidFill>
              <a:round/>
            </a:ln>
            <a:effectLst/>
          </c:spPr>
          <c:marker>
            <c:symbol val="none"/>
          </c:marker>
          <c:cat>
            <c:numRef>
              <c:f>Indices!$A$2:$A$2218</c:f>
              <c:numCache>
                <c:formatCode>m/d/yyyy</c:formatCode>
                <c:ptCount val="2217"/>
                <c:pt idx="0">
                  <c:v>39633</c:v>
                </c:pt>
                <c:pt idx="1">
                  <c:v>39636</c:v>
                </c:pt>
                <c:pt idx="2">
                  <c:v>39637</c:v>
                </c:pt>
                <c:pt idx="3">
                  <c:v>39638</c:v>
                </c:pt>
                <c:pt idx="4">
                  <c:v>39639</c:v>
                </c:pt>
                <c:pt idx="5">
                  <c:v>39640</c:v>
                </c:pt>
                <c:pt idx="6">
                  <c:v>39643</c:v>
                </c:pt>
                <c:pt idx="7">
                  <c:v>39644</c:v>
                </c:pt>
                <c:pt idx="8">
                  <c:v>39645</c:v>
                </c:pt>
                <c:pt idx="9">
                  <c:v>39646</c:v>
                </c:pt>
                <c:pt idx="10">
                  <c:v>39647</c:v>
                </c:pt>
                <c:pt idx="11">
                  <c:v>39650</c:v>
                </c:pt>
                <c:pt idx="12">
                  <c:v>39651</c:v>
                </c:pt>
                <c:pt idx="13">
                  <c:v>39652</c:v>
                </c:pt>
                <c:pt idx="14">
                  <c:v>39653</c:v>
                </c:pt>
                <c:pt idx="15">
                  <c:v>39654</c:v>
                </c:pt>
                <c:pt idx="16">
                  <c:v>39657</c:v>
                </c:pt>
                <c:pt idx="17">
                  <c:v>39658</c:v>
                </c:pt>
                <c:pt idx="18">
                  <c:v>39659</c:v>
                </c:pt>
                <c:pt idx="19">
                  <c:v>39660</c:v>
                </c:pt>
                <c:pt idx="20">
                  <c:v>39661</c:v>
                </c:pt>
                <c:pt idx="21">
                  <c:v>39664</c:v>
                </c:pt>
                <c:pt idx="22">
                  <c:v>39665</c:v>
                </c:pt>
                <c:pt idx="23">
                  <c:v>39666</c:v>
                </c:pt>
                <c:pt idx="24">
                  <c:v>39667</c:v>
                </c:pt>
                <c:pt idx="25">
                  <c:v>39668</c:v>
                </c:pt>
                <c:pt idx="26">
                  <c:v>39671</c:v>
                </c:pt>
                <c:pt idx="27">
                  <c:v>39672</c:v>
                </c:pt>
                <c:pt idx="28">
                  <c:v>39673</c:v>
                </c:pt>
                <c:pt idx="29">
                  <c:v>39674</c:v>
                </c:pt>
                <c:pt idx="30">
                  <c:v>39675</c:v>
                </c:pt>
                <c:pt idx="31">
                  <c:v>39678</c:v>
                </c:pt>
                <c:pt idx="32">
                  <c:v>39679</c:v>
                </c:pt>
                <c:pt idx="33">
                  <c:v>39680</c:v>
                </c:pt>
                <c:pt idx="34">
                  <c:v>39681</c:v>
                </c:pt>
                <c:pt idx="35">
                  <c:v>39682</c:v>
                </c:pt>
                <c:pt idx="36">
                  <c:v>39685</c:v>
                </c:pt>
                <c:pt idx="37">
                  <c:v>39686</c:v>
                </c:pt>
                <c:pt idx="38">
                  <c:v>39687</c:v>
                </c:pt>
                <c:pt idx="39">
                  <c:v>39688</c:v>
                </c:pt>
                <c:pt idx="40">
                  <c:v>39689</c:v>
                </c:pt>
                <c:pt idx="41">
                  <c:v>39692</c:v>
                </c:pt>
                <c:pt idx="42">
                  <c:v>39693</c:v>
                </c:pt>
                <c:pt idx="43">
                  <c:v>39694</c:v>
                </c:pt>
                <c:pt idx="44">
                  <c:v>39695</c:v>
                </c:pt>
                <c:pt idx="45">
                  <c:v>39696</c:v>
                </c:pt>
                <c:pt idx="46">
                  <c:v>39699</c:v>
                </c:pt>
                <c:pt idx="47">
                  <c:v>39700</c:v>
                </c:pt>
                <c:pt idx="48">
                  <c:v>39701</c:v>
                </c:pt>
                <c:pt idx="49">
                  <c:v>39702</c:v>
                </c:pt>
                <c:pt idx="50">
                  <c:v>39703</c:v>
                </c:pt>
                <c:pt idx="51">
                  <c:v>39706</c:v>
                </c:pt>
                <c:pt idx="52">
                  <c:v>39708</c:v>
                </c:pt>
                <c:pt idx="53">
                  <c:v>39709</c:v>
                </c:pt>
                <c:pt idx="54">
                  <c:v>39710</c:v>
                </c:pt>
                <c:pt idx="55">
                  <c:v>39713</c:v>
                </c:pt>
                <c:pt idx="56">
                  <c:v>39714</c:v>
                </c:pt>
                <c:pt idx="57">
                  <c:v>39715</c:v>
                </c:pt>
                <c:pt idx="58">
                  <c:v>39716</c:v>
                </c:pt>
                <c:pt idx="59">
                  <c:v>39717</c:v>
                </c:pt>
                <c:pt idx="60">
                  <c:v>39720</c:v>
                </c:pt>
                <c:pt idx="61">
                  <c:v>39721</c:v>
                </c:pt>
                <c:pt idx="62">
                  <c:v>39722</c:v>
                </c:pt>
                <c:pt idx="63">
                  <c:v>39723</c:v>
                </c:pt>
                <c:pt idx="64">
                  <c:v>39724</c:v>
                </c:pt>
                <c:pt idx="65">
                  <c:v>39727</c:v>
                </c:pt>
                <c:pt idx="66">
                  <c:v>39728</c:v>
                </c:pt>
                <c:pt idx="67">
                  <c:v>39729</c:v>
                </c:pt>
                <c:pt idx="68">
                  <c:v>39730</c:v>
                </c:pt>
                <c:pt idx="69">
                  <c:v>39731</c:v>
                </c:pt>
                <c:pt idx="70">
                  <c:v>39734</c:v>
                </c:pt>
                <c:pt idx="71">
                  <c:v>39735</c:v>
                </c:pt>
                <c:pt idx="72">
                  <c:v>39736</c:v>
                </c:pt>
                <c:pt idx="73">
                  <c:v>39737</c:v>
                </c:pt>
                <c:pt idx="74">
                  <c:v>39738</c:v>
                </c:pt>
                <c:pt idx="75">
                  <c:v>39741</c:v>
                </c:pt>
                <c:pt idx="76">
                  <c:v>39742</c:v>
                </c:pt>
                <c:pt idx="77">
                  <c:v>39743</c:v>
                </c:pt>
                <c:pt idx="78">
                  <c:v>39744</c:v>
                </c:pt>
                <c:pt idx="79">
                  <c:v>39745</c:v>
                </c:pt>
                <c:pt idx="80">
                  <c:v>39748</c:v>
                </c:pt>
                <c:pt idx="81">
                  <c:v>39749</c:v>
                </c:pt>
                <c:pt idx="82">
                  <c:v>39750</c:v>
                </c:pt>
                <c:pt idx="83">
                  <c:v>39751</c:v>
                </c:pt>
                <c:pt idx="84">
                  <c:v>39752</c:v>
                </c:pt>
                <c:pt idx="85">
                  <c:v>39755</c:v>
                </c:pt>
                <c:pt idx="86">
                  <c:v>39756</c:v>
                </c:pt>
                <c:pt idx="87">
                  <c:v>39757</c:v>
                </c:pt>
                <c:pt idx="88">
                  <c:v>39758</c:v>
                </c:pt>
                <c:pt idx="89">
                  <c:v>39759</c:v>
                </c:pt>
                <c:pt idx="90">
                  <c:v>39762</c:v>
                </c:pt>
                <c:pt idx="91">
                  <c:v>39763</c:v>
                </c:pt>
                <c:pt idx="92">
                  <c:v>39764</c:v>
                </c:pt>
                <c:pt idx="93">
                  <c:v>39765</c:v>
                </c:pt>
                <c:pt idx="94">
                  <c:v>39766</c:v>
                </c:pt>
                <c:pt idx="95">
                  <c:v>39770</c:v>
                </c:pt>
                <c:pt idx="96">
                  <c:v>39771</c:v>
                </c:pt>
                <c:pt idx="97">
                  <c:v>39772</c:v>
                </c:pt>
                <c:pt idx="98">
                  <c:v>39773</c:v>
                </c:pt>
                <c:pt idx="99">
                  <c:v>39776</c:v>
                </c:pt>
                <c:pt idx="100">
                  <c:v>39777</c:v>
                </c:pt>
                <c:pt idx="101">
                  <c:v>39778</c:v>
                </c:pt>
                <c:pt idx="102">
                  <c:v>39779</c:v>
                </c:pt>
                <c:pt idx="103">
                  <c:v>39780</c:v>
                </c:pt>
                <c:pt idx="104">
                  <c:v>39783</c:v>
                </c:pt>
                <c:pt idx="105">
                  <c:v>39784</c:v>
                </c:pt>
                <c:pt idx="106">
                  <c:v>39785</c:v>
                </c:pt>
                <c:pt idx="107">
                  <c:v>39786</c:v>
                </c:pt>
                <c:pt idx="108">
                  <c:v>39787</c:v>
                </c:pt>
                <c:pt idx="109">
                  <c:v>39790</c:v>
                </c:pt>
                <c:pt idx="110">
                  <c:v>39791</c:v>
                </c:pt>
                <c:pt idx="111">
                  <c:v>39792</c:v>
                </c:pt>
                <c:pt idx="112">
                  <c:v>39793</c:v>
                </c:pt>
                <c:pt idx="113">
                  <c:v>39797</c:v>
                </c:pt>
                <c:pt idx="114">
                  <c:v>39798</c:v>
                </c:pt>
                <c:pt idx="115">
                  <c:v>39799</c:v>
                </c:pt>
                <c:pt idx="116">
                  <c:v>39800</c:v>
                </c:pt>
                <c:pt idx="117">
                  <c:v>39801</c:v>
                </c:pt>
                <c:pt idx="118">
                  <c:v>39804</c:v>
                </c:pt>
                <c:pt idx="119">
                  <c:v>39805</c:v>
                </c:pt>
                <c:pt idx="120">
                  <c:v>39806</c:v>
                </c:pt>
                <c:pt idx="121">
                  <c:v>39808</c:v>
                </c:pt>
                <c:pt idx="122">
                  <c:v>39811</c:v>
                </c:pt>
                <c:pt idx="123">
                  <c:v>39812</c:v>
                </c:pt>
                <c:pt idx="124">
                  <c:v>39813</c:v>
                </c:pt>
                <c:pt idx="125">
                  <c:v>39815</c:v>
                </c:pt>
                <c:pt idx="126">
                  <c:v>39818</c:v>
                </c:pt>
                <c:pt idx="127">
                  <c:v>39819</c:v>
                </c:pt>
                <c:pt idx="128">
                  <c:v>39820</c:v>
                </c:pt>
                <c:pt idx="129">
                  <c:v>39821</c:v>
                </c:pt>
                <c:pt idx="130">
                  <c:v>39822</c:v>
                </c:pt>
                <c:pt idx="131">
                  <c:v>39825</c:v>
                </c:pt>
                <c:pt idx="132">
                  <c:v>39826</c:v>
                </c:pt>
                <c:pt idx="133">
                  <c:v>39827</c:v>
                </c:pt>
                <c:pt idx="134">
                  <c:v>39828</c:v>
                </c:pt>
                <c:pt idx="135">
                  <c:v>39829</c:v>
                </c:pt>
                <c:pt idx="136">
                  <c:v>39832</c:v>
                </c:pt>
                <c:pt idx="137">
                  <c:v>39833</c:v>
                </c:pt>
                <c:pt idx="138">
                  <c:v>39834</c:v>
                </c:pt>
                <c:pt idx="139">
                  <c:v>39835</c:v>
                </c:pt>
                <c:pt idx="140">
                  <c:v>39836</c:v>
                </c:pt>
                <c:pt idx="141">
                  <c:v>39839</c:v>
                </c:pt>
                <c:pt idx="142">
                  <c:v>39840</c:v>
                </c:pt>
                <c:pt idx="143">
                  <c:v>39841</c:v>
                </c:pt>
                <c:pt idx="144">
                  <c:v>39842</c:v>
                </c:pt>
                <c:pt idx="145">
                  <c:v>39843</c:v>
                </c:pt>
                <c:pt idx="146">
                  <c:v>39847</c:v>
                </c:pt>
                <c:pt idx="147">
                  <c:v>39848</c:v>
                </c:pt>
                <c:pt idx="148">
                  <c:v>39849</c:v>
                </c:pt>
                <c:pt idx="149">
                  <c:v>39850</c:v>
                </c:pt>
                <c:pt idx="150">
                  <c:v>39853</c:v>
                </c:pt>
                <c:pt idx="151">
                  <c:v>39854</c:v>
                </c:pt>
                <c:pt idx="152">
                  <c:v>39855</c:v>
                </c:pt>
                <c:pt idx="153">
                  <c:v>39856</c:v>
                </c:pt>
                <c:pt idx="154">
                  <c:v>39857</c:v>
                </c:pt>
                <c:pt idx="155">
                  <c:v>39860</c:v>
                </c:pt>
                <c:pt idx="156">
                  <c:v>39861</c:v>
                </c:pt>
                <c:pt idx="157">
                  <c:v>39862</c:v>
                </c:pt>
                <c:pt idx="158">
                  <c:v>39863</c:v>
                </c:pt>
                <c:pt idx="159">
                  <c:v>39864</c:v>
                </c:pt>
                <c:pt idx="160">
                  <c:v>39867</c:v>
                </c:pt>
                <c:pt idx="161">
                  <c:v>39868</c:v>
                </c:pt>
                <c:pt idx="162">
                  <c:v>39869</c:v>
                </c:pt>
                <c:pt idx="163">
                  <c:v>39870</c:v>
                </c:pt>
                <c:pt idx="164">
                  <c:v>39871</c:v>
                </c:pt>
                <c:pt idx="165">
                  <c:v>39874</c:v>
                </c:pt>
                <c:pt idx="166">
                  <c:v>39875</c:v>
                </c:pt>
                <c:pt idx="167">
                  <c:v>39876</c:v>
                </c:pt>
                <c:pt idx="168">
                  <c:v>39877</c:v>
                </c:pt>
                <c:pt idx="169">
                  <c:v>39878</c:v>
                </c:pt>
                <c:pt idx="170">
                  <c:v>39881</c:v>
                </c:pt>
                <c:pt idx="171">
                  <c:v>39882</c:v>
                </c:pt>
                <c:pt idx="172">
                  <c:v>39883</c:v>
                </c:pt>
                <c:pt idx="173">
                  <c:v>39884</c:v>
                </c:pt>
                <c:pt idx="174">
                  <c:v>39885</c:v>
                </c:pt>
                <c:pt idx="175">
                  <c:v>39889</c:v>
                </c:pt>
                <c:pt idx="176">
                  <c:v>39890</c:v>
                </c:pt>
                <c:pt idx="177">
                  <c:v>39891</c:v>
                </c:pt>
                <c:pt idx="178">
                  <c:v>39892</c:v>
                </c:pt>
                <c:pt idx="179">
                  <c:v>39895</c:v>
                </c:pt>
                <c:pt idx="180">
                  <c:v>39896</c:v>
                </c:pt>
                <c:pt idx="181">
                  <c:v>39897</c:v>
                </c:pt>
                <c:pt idx="182">
                  <c:v>39898</c:v>
                </c:pt>
                <c:pt idx="183">
                  <c:v>39899</c:v>
                </c:pt>
                <c:pt idx="184">
                  <c:v>39902</c:v>
                </c:pt>
                <c:pt idx="185">
                  <c:v>39903</c:v>
                </c:pt>
                <c:pt idx="186">
                  <c:v>39904</c:v>
                </c:pt>
                <c:pt idx="187">
                  <c:v>39905</c:v>
                </c:pt>
                <c:pt idx="188">
                  <c:v>39906</c:v>
                </c:pt>
                <c:pt idx="189">
                  <c:v>39909</c:v>
                </c:pt>
                <c:pt idx="190">
                  <c:v>39910</c:v>
                </c:pt>
                <c:pt idx="191">
                  <c:v>39911</c:v>
                </c:pt>
                <c:pt idx="192">
                  <c:v>39916</c:v>
                </c:pt>
                <c:pt idx="193">
                  <c:v>39917</c:v>
                </c:pt>
                <c:pt idx="194">
                  <c:v>39918</c:v>
                </c:pt>
                <c:pt idx="195">
                  <c:v>39919</c:v>
                </c:pt>
                <c:pt idx="196">
                  <c:v>39920</c:v>
                </c:pt>
                <c:pt idx="197">
                  <c:v>39923</c:v>
                </c:pt>
                <c:pt idx="198">
                  <c:v>39924</c:v>
                </c:pt>
                <c:pt idx="199">
                  <c:v>39925</c:v>
                </c:pt>
                <c:pt idx="200">
                  <c:v>39926</c:v>
                </c:pt>
                <c:pt idx="201">
                  <c:v>39927</c:v>
                </c:pt>
                <c:pt idx="202">
                  <c:v>39930</c:v>
                </c:pt>
                <c:pt idx="203">
                  <c:v>39931</c:v>
                </c:pt>
                <c:pt idx="204">
                  <c:v>39932</c:v>
                </c:pt>
                <c:pt idx="205">
                  <c:v>39933</c:v>
                </c:pt>
                <c:pt idx="206">
                  <c:v>39937</c:v>
                </c:pt>
                <c:pt idx="207">
                  <c:v>39938</c:v>
                </c:pt>
                <c:pt idx="208">
                  <c:v>39939</c:v>
                </c:pt>
                <c:pt idx="209">
                  <c:v>39940</c:v>
                </c:pt>
                <c:pt idx="210">
                  <c:v>39941</c:v>
                </c:pt>
                <c:pt idx="211">
                  <c:v>39944</c:v>
                </c:pt>
                <c:pt idx="212">
                  <c:v>39945</c:v>
                </c:pt>
                <c:pt idx="213">
                  <c:v>39946</c:v>
                </c:pt>
                <c:pt idx="214">
                  <c:v>39947</c:v>
                </c:pt>
                <c:pt idx="215">
                  <c:v>39948</c:v>
                </c:pt>
                <c:pt idx="216">
                  <c:v>39951</c:v>
                </c:pt>
                <c:pt idx="217">
                  <c:v>39952</c:v>
                </c:pt>
                <c:pt idx="218">
                  <c:v>39953</c:v>
                </c:pt>
                <c:pt idx="219">
                  <c:v>39954</c:v>
                </c:pt>
                <c:pt idx="220">
                  <c:v>39955</c:v>
                </c:pt>
                <c:pt idx="221">
                  <c:v>39958</c:v>
                </c:pt>
                <c:pt idx="222">
                  <c:v>39959</c:v>
                </c:pt>
                <c:pt idx="223">
                  <c:v>39960</c:v>
                </c:pt>
                <c:pt idx="224">
                  <c:v>39961</c:v>
                </c:pt>
                <c:pt idx="225">
                  <c:v>39962</c:v>
                </c:pt>
                <c:pt idx="226">
                  <c:v>39965</c:v>
                </c:pt>
                <c:pt idx="227">
                  <c:v>39966</c:v>
                </c:pt>
                <c:pt idx="228">
                  <c:v>39967</c:v>
                </c:pt>
                <c:pt idx="229">
                  <c:v>39968</c:v>
                </c:pt>
                <c:pt idx="230">
                  <c:v>39969</c:v>
                </c:pt>
                <c:pt idx="231">
                  <c:v>39972</c:v>
                </c:pt>
                <c:pt idx="232">
                  <c:v>39973</c:v>
                </c:pt>
                <c:pt idx="233">
                  <c:v>39974</c:v>
                </c:pt>
                <c:pt idx="234">
                  <c:v>39975</c:v>
                </c:pt>
                <c:pt idx="235">
                  <c:v>39976</c:v>
                </c:pt>
                <c:pt idx="236">
                  <c:v>39979</c:v>
                </c:pt>
                <c:pt idx="237">
                  <c:v>39980</c:v>
                </c:pt>
                <c:pt idx="238">
                  <c:v>39981</c:v>
                </c:pt>
                <c:pt idx="239">
                  <c:v>39982</c:v>
                </c:pt>
                <c:pt idx="240">
                  <c:v>39983</c:v>
                </c:pt>
                <c:pt idx="241">
                  <c:v>39986</c:v>
                </c:pt>
                <c:pt idx="242">
                  <c:v>39987</c:v>
                </c:pt>
                <c:pt idx="243">
                  <c:v>39988</c:v>
                </c:pt>
                <c:pt idx="244">
                  <c:v>39989</c:v>
                </c:pt>
                <c:pt idx="245">
                  <c:v>39990</c:v>
                </c:pt>
                <c:pt idx="246">
                  <c:v>39993</c:v>
                </c:pt>
                <c:pt idx="247">
                  <c:v>39994</c:v>
                </c:pt>
                <c:pt idx="248">
                  <c:v>39995</c:v>
                </c:pt>
                <c:pt idx="249">
                  <c:v>39996</c:v>
                </c:pt>
                <c:pt idx="250">
                  <c:v>39997</c:v>
                </c:pt>
                <c:pt idx="251">
                  <c:v>40000</c:v>
                </c:pt>
                <c:pt idx="252">
                  <c:v>40001</c:v>
                </c:pt>
                <c:pt idx="253">
                  <c:v>40002</c:v>
                </c:pt>
                <c:pt idx="254">
                  <c:v>40003</c:v>
                </c:pt>
                <c:pt idx="255">
                  <c:v>40004</c:v>
                </c:pt>
                <c:pt idx="256">
                  <c:v>40007</c:v>
                </c:pt>
                <c:pt idx="257">
                  <c:v>40008</c:v>
                </c:pt>
                <c:pt idx="258">
                  <c:v>40009</c:v>
                </c:pt>
                <c:pt idx="259">
                  <c:v>40010</c:v>
                </c:pt>
                <c:pt idx="260">
                  <c:v>40011</c:v>
                </c:pt>
                <c:pt idx="261">
                  <c:v>40014</c:v>
                </c:pt>
                <c:pt idx="262">
                  <c:v>40015</c:v>
                </c:pt>
                <c:pt idx="263">
                  <c:v>40016</c:v>
                </c:pt>
                <c:pt idx="264">
                  <c:v>40017</c:v>
                </c:pt>
                <c:pt idx="265">
                  <c:v>40018</c:v>
                </c:pt>
                <c:pt idx="266">
                  <c:v>40021</c:v>
                </c:pt>
                <c:pt idx="267">
                  <c:v>40022</c:v>
                </c:pt>
                <c:pt idx="268">
                  <c:v>40023</c:v>
                </c:pt>
                <c:pt idx="269">
                  <c:v>40024</c:v>
                </c:pt>
                <c:pt idx="270">
                  <c:v>40025</c:v>
                </c:pt>
                <c:pt idx="271">
                  <c:v>40028</c:v>
                </c:pt>
                <c:pt idx="272">
                  <c:v>40029</c:v>
                </c:pt>
                <c:pt idx="273">
                  <c:v>40030</c:v>
                </c:pt>
                <c:pt idx="274">
                  <c:v>40031</c:v>
                </c:pt>
                <c:pt idx="275">
                  <c:v>40032</c:v>
                </c:pt>
                <c:pt idx="276">
                  <c:v>40035</c:v>
                </c:pt>
                <c:pt idx="277">
                  <c:v>40036</c:v>
                </c:pt>
                <c:pt idx="278">
                  <c:v>40037</c:v>
                </c:pt>
                <c:pt idx="279">
                  <c:v>40038</c:v>
                </c:pt>
                <c:pt idx="280">
                  <c:v>40039</c:v>
                </c:pt>
                <c:pt idx="281">
                  <c:v>40042</c:v>
                </c:pt>
                <c:pt idx="282">
                  <c:v>40043</c:v>
                </c:pt>
                <c:pt idx="283">
                  <c:v>40044</c:v>
                </c:pt>
                <c:pt idx="284">
                  <c:v>40045</c:v>
                </c:pt>
                <c:pt idx="285">
                  <c:v>40046</c:v>
                </c:pt>
                <c:pt idx="286">
                  <c:v>40049</c:v>
                </c:pt>
                <c:pt idx="287">
                  <c:v>40050</c:v>
                </c:pt>
                <c:pt idx="288">
                  <c:v>40051</c:v>
                </c:pt>
                <c:pt idx="289">
                  <c:v>40052</c:v>
                </c:pt>
                <c:pt idx="290">
                  <c:v>40053</c:v>
                </c:pt>
                <c:pt idx="291">
                  <c:v>40056</c:v>
                </c:pt>
                <c:pt idx="292">
                  <c:v>40057</c:v>
                </c:pt>
                <c:pt idx="293">
                  <c:v>40058</c:v>
                </c:pt>
                <c:pt idx="294">
                  <c:v>40059</c:v>
                </c:pt>
                <c:pt idx="295">
                  <c:v>40060</c:v>
                </c:pt>
                <c:pt idx="296">
                  <c:v>40063</c:v>
                </c:pt>
                <c:pt idx="297">
                  <c:v>40064</c:v>
                </c:pt>
                <c:pt idx="298">
                  <c:v>40065</c:v>
                </c:pt>
                <c:pt idx="299">
                  <c:v>40066</c:v>
                </c:pt>
                <c:pt idx="300">
                  <c:v>40067</c:v>
                </c:pt>
                <c:pt idx="301">
                  <c:v>40070</c:v>
                </c:pt>
                <c:pt idx="302">
                  <c:v>40071</c:v>
                </c:pt>
                <c:pt idx="303">
                  <c:v>40073</c:v>
                </c:pt>
                <c:pt idx="304">
                  <c:v>40074</c:v>
                </c:pt>
                <c:pt idx="305">
                  <c:v>40077</c:v>
                </c:pt>
                <c:pt idx="306">
                  <c:v>40078</c:v>
                </c:pt>
                <c:pt idx="307">
                  <c:v>40079</c:v>
                </c:pt>
                <c:pt idx="308">
                  <c:v>40080</c:v>
                </c:pt>
                <c:pt idx="309">
                  <c:v>40081</c:v>
                </c:pt>
                <c:pt idx="310">
                  <c:v>40084</c:v>
                </c:pt>
                <c:pt idx="311">
                  <c:v>40085</c:v>
                </c:pt>
                <c:pt idx="312">
                  <c:v>40086</c:v>
                </c:pt>
                <c:pt idx="313">
                  <c:v>40087</c:v>
                </c:pt>
                <c:pt idx="314">
                  <c:v>40088</c:v>
                </c:pt>
                <c:pt idx="315">
                  <c:v>40091</c:v>
                </c:pt>
                <c:pt idx="316">
                  <c:v>40092</c:v>
                </c:pt>
                <c:pt idx="317">
                  <c:v>40093</c:v>
                </c:pt>
                <c:pt idx="318">
                  <c:v>40094</c:v>
                </c:pt>
                <c:pt idx="319">
                  <c:v>40095</c:v>
                </c:pt>
                <c:pt idx="320">
                  <c:v>40098</c:v>
                </c:pt>
                <c:pt idx="321">
                  <c:v>40099</c:v>
                </c:pt>
                <c:pt idx="322">
                  <c:v>40100</c:v>
                </c:pt>
                <c:pt idx="323">
                  <c:v>40101</c:v>
                </c:pt>
                <c:pt idx="324">
                  <c:v>40102</c:v>
                </c:pt>
                <c:pt idx="325">
                  <c:v>40105</c:v>
                </c:pt>
                <c:pt idx="326">
                  <c:v>40106</c:v>
                </c:pt>
                <c:pt idx="327">
                  <c:v>40107</c:v>
                </c:pt>
                <c:pt idx="328">
                  <c:v>40108</c:v>
                </c:pt>
                <c:pt idx="329">
                  <c:v>40109</c:v>
                </c:pt>
                <c:pt idx="330">
                  <c:v>40112</c:v>
                </c:pt>
                <c:pt idx="331">
                  <c:v>40113</c:v>
                </c:pt>
                <c:pt idx="332">
                  <c:v>40114</c:v>
                </c:pt>
                <c:pt idx="333">
                  <c:v>40115</c:v>
                </c:pt>
                <c:pt idx="334">
                  <c:v>40116</c:v>
                </c:pt>
                <c:pt idx="335">
                  <c:v>40120</c:v>
                </c:pt>
                <c:pt idx="336">
                  <c:v>40121</c:v>
                </c:pt>
                <c:pt idx="337">
                  <c:v>40122</c:v>
                </c:pt>
                <c:pt idx="338">
                  <c:v>40123</c:v>
                </c:pt>
                <c:pt idx="339">
                  <c:v>40126</c:v>
                </c:pt>
                <c:pt idx="340">
                  <c:v>40127</c:v>
                </c:pt>
                <c:pt idx="341">
                  <c:v>40128</c:v>
                </c:pt>
                <c:pt idx="342">
                  <c:v>40129</c:v>
                </c:pt>
                <c:pt idx="343">
                  <c:v>40130</c:v>
                </c:pt>
                <c:pt idx="344">
                  <c:v>40134</c:v>
                </c:pt>
                <c:pt idx="345">
                  <c:v>40135</c:v>
                </c:pt>
                <c:pt idx="346">
                  <c:v>40136</c:v>
                </c:pt>
                <c:pt idx="347">
                  <c:v>40137</c:v>
                </c:pt>
                <c:pt idx="348">
                  <c:v>40140</c:v>
                </c:pt>
                <c:pt idx="349">
                  <c:v>40141</c:v>
                </c:pt>
                <c:pt idx="350">
                  <c:v>40142</c:v>
                </c:pt>
                <c:pt idx="351">
                  <c:v>40143</c:v>
                </c:pt>
                <c:pt idx="352">
                  <c:v>40144</c:v>
                </c:pt>
                <c:pt idx="353">
                  <c:v>40147</c:v>
                </c:pt>
                <c:pt idx="354">
                  <c:v>40148</c:v>
                </c:pt>
                <c:pt idx="355">
                  <c:v>40149</c:v>
                </c:pt>
                <c:pt idx="356">
                  <c:v>40150</c:v>
                </c:pt>
                <c:pt idx="357">
                  <c:v>40151</c:v>
                </c:pt>
                <c:pt idx="358">
                  <c:v>40154</c:v>
                </c:pt>
                <c:pt idx="359">
                  <c:v>40155</c:v>
                </c:pt>
                <c:pt idx="360">
                  <c:v>40156</c:v>
                </c:pt>
                <c:pt idx="361">
                  <c:v>40157</c:v>
                </c:pt>
                <c:pt idx="362">
                  <c:v>40158</c:v>
                </c:pt>
                <c:pt idx="363">
                  <c:v>40161</c:v>
                </c:pt>
                <c:pt idx="364">
                  <c:v>40162</c:v>
                </c:pt>
                <c:pt idx="365">
                  <c:v>40163</c:v>
                </c:pt>
                <c:pt idx="366">
                  <c:v>40164</c:v>
                </c:pt>
                <c:pt idx="367">
                  <c:v>40165</c:v>
                </c:pt>
                <c:pt idx="368">
                  <c:v>40168</c:v>
                </c:pt>
                <c:pt idx="369">
                  <c:v>40169</c:v>
                </c:pt>
                <c:pt idx="370">
                  <c:v>40170</c:v>
                </c:pt>
                <c:pt idx="371">
                  <c:v>40171</c:v>
                </c:pt>
                <c:pt idx="372">
                  <c:v>40175</c:v>
                </c:pt>
                <c:pt idx="373">
                  <c:v>40176</c:v>
                </c:pt>
                <c:pt idx="374">
                  <c:v>40177</c:v>
                </c:pt>
                <c:pt idx="375">
                  <c:v>40178</c:v>
                </c:pt>
                <c:pt idx="376">
                  <c:v>40182</c:v>
                </c:pt>
                <c:pt idx="377">
                  <c:v>40183</c:v>
                </c:pt>
                <c:pt idx="378">
                  <c:v>40184</c:v>
                </c:pt>
                <c:pt idx="379">
                  <c:v>40185</c:v>
                </c:pt>
                <c:pt idx="380">
                  <c:v>40186</c:v>
                </c:pt>
                <c:pt idx="381">
                  <c:v>40189</c:v>
                </c:pt>
                <c:pt idx="382">
                  <c:v>40190</c:v>
                </c:pt>
                <c:pt idx="383">
                  <c:v>40191</c:v>
                </c:pt>
                <c:pt idx="384">
                  <c:v>40192</c:v>
                </c:pt>
                <c:pt idx="385">
                  <c:v>40193</c:v>
                </c:pt>
                <c:pt idx="386">
                  <c:v>40196</c:v>
                </c:pt>
                <c:pt idx="387">
                  <c:v>40197</c:v>
                </c:pt>
                <c:pt idx="388">
                  <c:v>40198</c:v>
                </c:pt>
                <c:pt idx="389">
                  <c:v>40199</c:v>
                </c:pt>
                <c:pt idx="390">
                  <c:v>40200</c:v>
                </c:pt>
                <c:pt idx="391">
                  <c:v>40203</c:v>
                </c:pt>
                <c:pt idx="392">
                  <c:v>40204</c:v>
                </c:pt>
                <c:pt idx="393">
                  <c:v>40205</c:v>
                </c:pt>
                <c:pt idx="394">
                  <c:v>40206</c:v>
                </c:pt>
                <c:pt idx="395">
                  <c:v>40207</c:v>
                </c:pt>
                <c:pt idx="396">
                  <c:v>40211</c:v>
                </c:pt>
                <c:pt idx="397">
                  <c:v>40212</c:v>
                </c:pt>
                <c:pt idx="398">
                  <c:v>40213</c:v>
                </c:pt>
                <c:pt idx="399">
                  <c:v>40214</c:v>
                </c:pt>
                <c:pt idx="400">
                  <c:v>40217</c:v>
                </c:pt>
                <c:pt idx="401">
                  <c:v>40218</c:v>
                </c:pt>
                <c:pt idx="402">
                  <c:v>40219</c:v>
                </c:pt>
                <c:pt idx="403">
                  <c:v>40220</c:v>
                </c:pt>
                <c:pt idx="404">
                  <c:v>40221</c:v>
                </c:pt>
                <c:pt idx="405">
                  <c:v>40224</c:v>
                </c:pt>
                <c:pt idx="406">
                  <c:v>40225</c:v>
                </c:pt>
                <c:pt idx="407">
                  <c:v>40226</c:v>
                </c:pt>
                <c:pt idx="408">
                  <c:v>40227</c:v>
                </c:pt>
                <c:pt idx="409">
                  <c:v>40228</c:v>
                </c:pt>
                <c:pt idx="410">
                  <c:v>40231</c:v>
                </c:pt>
                <c:pt idx="411">
                  <c:v>40232</c:v>
                </c:pt>
                <c:pt idx="412">
                  <c:v>40233</c:v>
                </c:pt>
                <c:pt idx="413">
                  <c:v>40234</c:v>
                </c:pt>
                <c:pt idx="414">
                  <c:v>40235</c:v>
                </c:pt>
                <c:pt idx="415">
                  <c:v>40238</c:v>
                </c:pt>
                <c:pt idx="416">
                  <c:v>40239</c:v>
                </c:pt>
                <c:pt idx="417">
                  <c:v>40240</c:v>
                </c:pt>
                <c:pt idx="418">
                  <c:v>40241</c:v>
                </c:pt>
                <c:pt idx="419">
                  <c:v>40242</c:v>
                </c:pt>
                <c:pt idx="420">
                  <c:v>40245</c:v>
                </c:pt>
                <c:pt idx="421">
                  <c:v>40246</c:v>
                </c:pt>
                <c:pt idx="422">
                  <c:v>40247</c:v>
                </c:pt>
                <c:pt idx="423">
                  <c:v>40248</c:v>
                </c:pt>
                <c:pt idx="424">
                  <c:v>40249</c:v>
                </c:pt>
                <c:pt idx="425">
                  <c:v>40253</c:v>
                </c:pt>
                <c:pt idx="426">
                  <c:v>40254</c:v>
                </c:pt>
                <c:pt idx="427">
                  <c:v>40255</c:v>
                </c:pt>
                <c:pt idx="428">
                  <c:v>40256</c:v>
                </c:pt>
                <c:pt idx="429">
                  <c:v>40259</c:v>
                </c:pt>
                <c:pt idx="430">
                  <c:v>40260</c:v>
                </c:pt>
                <c:pt idx="431">
                  <c:v>40261</c:v>
                </c:pt>
                <c:pt idx="432">
                  <c:v>40262</c:v>
                </c:pt>
                <c:pt idx="433">
                  <c:v>40263</c:v>
                </c:pt>
                <c:pt idx="434">
                  <c:v>40266</c:v>
                </c:pt>
                <c:pt idx="435">
                  <c:v>40267</c:v>
                </c:pt>
                <c:pt idx="436">
                  <c:v>40268</c:v>
                </c:pt>
                <c:pt idx="437">
                  <c:v>40273</c:v>
                </c:pt>
                <c:pt idx="438">
                  <c:v>40274</c:v>
                </c:pt>
                <c:pt idx="439">
                  <c:v>40275</c:v>
                </c:pt>
                <c:pt idx="440">
                  <c:v>40276</c:v>
                </c:pt>
                <c:pt idx="441">
                  <c:v>40277</c:v>
                </c:pt>
                <c:pt idx="442">
                  <c:v>40280</c:v>
                </c:pt>
                <c:pt idx="443">
                  <c:v>40281</c:v>
                </c:pt>
                <c:pt idx="444">
                  <c:v>40282</c:v>
                </c:pt>
                <c:pt idx="445">
                  <c:v>40283</c:v>
                </c:pt>
                <c:pt idx="446">
                  <c:v>40284</c:v>
                </c:pt>
                <c:pt idx="447">
                  <c:v>40287</c:v>
                </c:pt>
                <c:pt idx="448">
                  <c:v>40288</c:v>
                </c:pt>
                <c:pt idx="449">
                  <c:v>40289</c:v>
                </c:pt>
                <c:pt idx="450">
                  <c:v>40290</c:v>
                </c:pt>
                <c:pt idx="451">
                  <c:v>40291</c:v>
                </c:pt>
                <c:pt idx="452">
                  <c:v>40294</c:v>
                </c:pt>
                <c:pt idx="453">
                  <c:v>40295</c:v>
                </c:pt>
                <c:pt idx="454">
                  <c:v>40296</c:v>
                </c:pt>
                <c:pt idx="455">
                  <c:v>40297</c:v>
                </c:pt>
                <c:pt idx="456">
                  <c:v>40298</c:v>
                </c:pt>
                <c:pt idx="457">
                  <c:v>40301</c:v>
                </c:pt>
                <c:pt idx="458">
                  <c:v>40302</c:v>
                </c:pt>
                <c:pt idx="459">
                  <c:v>40303</c:v>
                </c:pt>
                <c:pt idx="460">
                  <c:v>40304</c:v>
                </c:pt>
                <c:pt idx="461">
                  <c:v>40305</c:v>
                </c:pt>
                <c:pt idx="462">
                  <c:v>40308</c:v>
                </c:pt>
                <c:pt idx="463">
                  <c:v>40309</c:v>
                </c:pt>
                <c:pt idx="464">
                  <c:v>40310</c:v>
                </c:pt>
                <c:pt idx="465">
                  <c:v>40311</c:v>
                </c:pt>
                <c:pt idx="466">
                  <c:v>40312</c:v>
                </c:pt>
                <c:pt idx="467">
                  <c:v>40315</c:v>
                </c:pt>
                <c:pt idx="468">
                  <c:v>40316</c:v>
                </c:pt>
                <c:pt idx="469">
                  <c:v>40317</c:v>
                </c:pt>
                <c:pt idx="470">
                  <c:v>40318</c:v>
                </c:pt>
                <c:pt idx="471">
                  <c:v>40319</c:v>
                </c:pt>
                <c:pt idx="472">
                  <c:v>40322</c:v>
                </c:pt>
                <c:pt idx="473">
                  <c:v>40323</c:v>
                </c:pt>
                <c:pt idx="474">
                  <c:v>40324</c:v>
                </c:pt>
                <c:pt idx="475">
                  <c:v>40325</c:v>
                </c:pt>
                <c:pt idx="476">
                  <c:v>40326</c:v>
                </c:pt>
                <c:pt idx="477">
                  <c:v>40329</c:v>
                </c:pt>
                <c:pt idx="478">
                  <c:v>40330</c:v>
                </c:pt>
                <c:pt idx="479">
                  <c:v>40331</c:v>
                </c:pt>
                <c:pt idx="480">
                  <c:v>40332</c:v>
                </c:pt>
                <c:pt idx="481">
                  <c:v>40333</c:v>
                </c:pt>
                <c:pt idx="482">
                  <c:v>40336</c:v>
                </c:pt>
                <c:pt idx="483">
                  <c:v>40337</c:v>
                </c:pt>
                <c:pt idx="484">
                  <c:v>40338</c:v>
                </c:pt>
                <c:pt idx="485">
                  <c:v>40339</c:v>
                </c:pt>
                <c:pt idx="486">
                  <c:v>40340</c:v>
                </c:pt>
                <c:pt idx="487">
                  <c:v>40343</c:v>
                </c:pt>
                <c:pt idx="488">
                  <c:v>40344</c:v>
                </c:pt>
                <c:pt idx="489">
                  <c:v>40345</c:v>
                </c:pt>
                <c:pt idx="490">
                  <c:v>40346</c:v>
                </c:pt>
                <c:pt idx="491">
                  <c:v>40347</c:v>
                </c:pt>
                <c:pt idx="492">
                  <c:v>40350</c:v>
                </c:pt>
                <c:pt idx="493">
                  <c:v>40351</c:v>
                </c:pt>
                <c:pt idx="494">
                  <c:v>40352</c:v>
                </c:pt>
                <c:pt idx="495">
                  <c:v>40353</c:v>
                </c:pt>
                <c:pt idx="496">
                  <c:v>40354</c:v>
                </c:pt>
                <c:pt idx="497">
                  <c:v>40357</c:v>
                </c:pt>
                <c:pt idx="498">
                  <c:v>40358</c:v>
                </c:pt>
                <c:pt idx="499">
                  <c:v>40359</c:v>
                </c:pt>
                <c:pt idx="500">
                  <c:v>40360</c:v>
                </c:pt>
                <c:pt idx="501">
                  <c:v>40361</c:v>
                </c:pt>
                <c:pt idx="502">
                  <c:v>40362</c:v>
                </c:pt>
                <c:pt idx="503">
                  <c:v>40364</c:v>
                </c:pt>
                <c:pt idx="504">
                  <c:v>40365</c:v>
                </c:pt>
                <c:pt idx="505">
                  <c:v>40366</c:v>
                </c:pt>
                <c:pt idx="506">
                  <c:v>40367</c:v>
                </c:pt>
                <c:pt idx="507">
                  <c:v>40368</c:v>
                </c:pt>
                <c:pt idx="508">
                  <c:v>40371</c:v>
                </c:pt>
                <c:pt idx="509">
                  <c:v>40372</c:v>
                </c:pt>
                <c:pt idx="510">
                  <c:v>40373</c:v>
                </c:pt>
                <c:pt idx="511">
                  <c:v>40374</c:v>
                </c:pt>
                <c:pt idx="512">
                  <c:v>40375</c:v>
                </c:pt>
                <c:pt idx="513">
                  <c:v>40378</c:v>
                </c:pt>
                <c:pt idx="514">
                  <c:v>40379</c:v>
                </c:pt>
                <c:pt idx="515">
                  <c:v>40380</c:v>
                </c:pt>
                <c:pt idx="516">
                  <c:v>40381</c:v>
                </c:pt>
                <c:pt idx="517">
                  <c:v>40382</c:v>
                </c:pt>
                <c:pt idx="518">
                  <c:v>40385</c:v>
                </c:pt>
                <c:pt idx="519">
                  <c:v>40386</c:v>
                </c:pt>
                <c:pt idx="520">
                  <c:v>40387</c:v>
                </c:pt>
                <c:pt idx="521">
                  <c:v>40388</c:v>
                </c:pt>
                <c:pt idx="522">
                  <c:v>40389</c:v>
                </c:pt>
                <c:pt idx="523">
                  <c:v>40392</c:v>
                </c:pt>
                <c:pt idx="524">
                  <c:v>40393</c:v>
                </c:pt>
                <c:pt idx="525">
                  <c:v>40394</c:v>
                </c:pt>
                <c:pt idx="526">
                  <c:v>40395</c:v>
                </c:pt>
                <c:pt idx="527">
                  <c:v>40396</c:v>
                </c:pt>
                <c:pt idx="528">
                  <c:v>40399</c:v>
                </c:pt>
                <c:pt idx="529">
                  <c:v>40400</c:v>
                </c:pt>
                <c:pt idx="530">
                  <c:v>40401</c:v>
                </c:pt>
                <c:pt idx="531">
                  <c:v>40402</c:v>
                </c:pt>
                <c:pt idx="532">
                  <c:v>40403</c:v>
                </c:pt>
                <c:pt idx="533">
                  <c:v>40406</c:v>
                </c:pt>
                <c:pt idx="534">
                  <c:v>40407</c:v>
                </c:pt>
                <c:pt idx="535">
                  <c:v>40408</c:v>
                </c:pt>
                <c:pt idx="536">
                  <c:v>40409</c:v>
                </c:pt>
                <c:pt idx="537">
                  <c:v>40410</c:v>
                </c:pt>
                <c:pt idx="538">
                  <c:v>40413</c:v>
                </c:pt>
                <c:pt idx="539">
                  <c:v>40414</c:v>
                </c:pt>
                <c:pt idx="540">
                  <c:v>40415</c:v>
                </c:pt>
                <c:pt idx="541">
                  <c:v>40416</c:v>
                </c:pt>
                <c:pt idx="542">
                  <c:v>40417</c:v>
                </c:pt>
                <c:pt idx="543">
                  <c:v>40420</c:v>
                </c:pt>
                <c:pt idx="544">
                  <c:v>40421</c:v>
                </c:pt>
                <c:pt idx="545">
                  <c:v>40422</c:v>
                </c:pt>
                <c:pt idx="546">
                  <c:v>40423</c:v>
                </c:pt>
                <c:pt idx="547">
                  <c:v>40424</c:v>
                </c:pt>
                <c:pt idx="548">
                  <c:v>40427</c:v>
                </c:pt>
                <c:pt idx="549">
                  <c:v>40428</c:v>
                </c:pt>
                <c:pt idx="550">
                  <c:v>40429</c:v>
                </c:pt>
                <c:pt idx="551">
                  <c:v>40430</c:v>
                </c:pt>
                <c:pt idx="552">
                  <c:v>40431</c:v>
                </c:pt>
                <c:pt idx="553">
                  <c:v>40434</c:v>
                </c:pt>
                <c:pt idx="554">
                  <c:v>40435</c:v>
                </c:pt>
                <c:pt idx="555">
                  <c:v>40436</c:v>
                </c:pt>
                <c:pt idx="556">
                  <c:v>40441</c:v>
                </c:pt>
                <c:pt idx="557">
                  <c:v>40442</c:v>
                </c:pt>
                <c:pt idx="558">
                  <c:v>40443</c:v>
                </c:pt>
                <c:pt idx="559">
                  <c:v>40444</c:v>
                </c:pt>
                <c:pt idx="560">
                  <c:v>40445</c:v>
                </c:pt>
                <c:pt idx="561">
                  <c:v>40448</c:v>
                </c:pt>
                <c:pt idx="562">
                  <c:v>40449</c:v>
                </c:pt>
                <c:pt idx="563">
                  <c:v>40450</c:v>
                </c:pt>
                <c:pt idx="564">
                  <c:v>40451</c:v>
                </c:pt>
                <c:pt idx="565">
                  <c:v>40452</c:v>
                </c:pt>
                <c:pt idx="566">
                  <c:v>40455</c:v>
                </c:pt>
                <c:pt idx="567">
                  <c:v>40456</c:v>
                </c:pt>
                <c:pt idx="568">
                  <c:v>40457</c:v>
                </c:pt>
                <c:pt idx="569">
                  <c:v>40458</c:v>
                </c:pt>
                <c:pt idx="570">
                  <c:v>40459</c:v>
                </c:pt>
                <c:pt idx="571">
                  <c:v>40462</c:v>
                </c:pt>
                <c:pt idx="572">
                  <c:v>40463</c:v>
                </c:pt>
                <c:pt idx="573">
                  <c:v>40464</c:v>
                </c:pt>
                <c:pt idx="574">
                  <c:v>40465</c:v>
                </c:pt>
                <c:pt idx="575">
                  <c:v>40466</c:v>
                </c:pt>
                <c:pt idx="576">
                  <c:v>40469</c:v>
                </c:pt>
                <c:pt idx="577">
                  <c:v>40470</c:v>
                </c:pt>
                <c:pt idx="578">
                  <c:v>40471</c:v>
                </c:pt>
                <c:pt idx="579">
                  <c:v>40472</c:v>
                </c:pt>
                <c:pt idx="580">
                  <c:v>40473</c:v>
                </c:pt>
                <c:pt idx="581">
                  <c:v>40476</c:v>
                </c:pt>
                <c:pt idx="582">
                  <c:v>40477</c:v>
                </c:pt>
                <c:pt idx="583">
                  <c:v>40478</c:v>
                </c:pt>
                <c:pt idx="584">
                  <c:v>40479</c:v>
                </c:pt>
                <c:pt idx="585">
                  <c:v>40480</c:v>
                </c:pt>
                <c:pt idx="586">
                  <c:v>40483</c:v>
                </c:pt>
                <c:pt idx="587">
                  <c:v>40485</c:v>
                </c:pt>
                <c:pt idx="588">
                  <c:v>40486</c:v>
                </c:pt>
                <c:pt idx="589">
                  <c:v>40487</c:v>
                </c:pt>
                <c:pt idx="590">
                  <c:v>40490</c:v>
                </c:pt>
                <c:pt idx="591">
                  <c:v>40491</c:v>
                </c:pt>
                <c:pt idx="592">
                  <c:v>40492</c:v>
                </c:pt>
                <c:pt idx="593">
                  <c:v>40493</c:v>
                </c:pt>
                <c:pt idx="594">
                  <c:v>40494</c:v>
                </c:pt>
                <c:pt idx="595">
                  <c:v>40498</c:v>
                </c:pt>
                <c:pt idx="596">
                  <c:v>40499</c:v>
                </c:pt>
                <c:pt idx="597">
                  <c:v>40500</c:v>
                </c:pt>
                <c:pt idx="598">
                  <c:v>40501</c:v>
                </c:pt>
                <c:pt idx="599">
                  <c:v>40504</c:v>
                </c:pt>
                <c:pt idx="600">
                  <c:v>40505</c:v>
                </c:pt>
                <c:pt idx="601">
                  <c:v>40506</c:v>
                </c:pt>
                <c:pt idx="602">
                  <c:v>40508</c:v>
                </c:pt>
                <c:pt idx="603">
                  <c:v>40511</c:v>
                </c:pt>
                <c:pt idx="604">
                  <c:v>40512</c:v>
                </c:pt>
                <c:pt idx="605">
                  <c:v>40513</c:v>
                </c:pt>
                <c:pt idx="606">
                  <c:v>40514</c:v>
                </c:pt>
                <c:pt idx="607">
                  <c:v>40515</c:v>
                </c:pt>
                <c:pt idx="608">
                  <c:v>40518</c:v>
                </c:pt>
                <c:pt idx="609">
                  <c:v>40519</c:v>
                </c:pt>
                <c:pt idx="610">
                  <c:v>40520</c:v>
                </c:pt>
                <c:pt idx="611">
                  <c:v>40521</c:v>
                </c:pt>
                <c:pt idx="612">
                  <c:v>40522</c:v>
                </c:pt>
                <c:pt idx="613">
                  <c:v>40525</c:v>
                </c:pt>
                <c:pt idx="614">
                  <c:v>40526</c:v>
                </c:pt>
                <c:pt idx="615">
                  <c:v>40527</c:v>
                </c:pt>
                <c:pt idx="616">
                  <c:v>40528</c:v>
                </c:pt>
                <c:pt idx="617">
                  <c:v>40529</c:v>
                </c:pt>
                <c:pt idx="618">
                  <c:v>40532</c:v>
                </c:pt>
                <c:pt idx="619">
                  <c:v>40533</c:v>
                </c:pt>
                <c:pt idx="620">
                  <c:v>40534</c:v>
                </c:pt>
                <c:pt idx="621">
                  <c:v>40535</c:v>
                </c:pt>
                <c:pt idx="622">
                  <c:v>40536</c:v>
                </c:pt>
                <c:pt idx="623">
                  <c:v>40539</c:v>
                </c:pt>
                <c:pt idx="624">
                  <c:v>40540</c:v>
                </c:pt>
                <c:pt idx="625">
                  <c:v>40541</c:v>
                </c:pt>
                <c:pt idx="626">
                  <c:v>40542</c:v>
                </c:pt>
                <c:pt idx="627">
                  <c:v>40543</c:v>
                </c:pt>
                <c:pt idx="628">
                  <c:v>40546</c:v>
                </c:pt>
                <c:pt idx="629">
                  <c:v>40547</c:v>
                </c:pt>
                <c:pt idx="630">
                  <c:v>40548</c:v>
                </c:pt>
                <c:pt idx="631">
                  <c:v>40549</c:v>
                </c:pt>
                <c:pt idx="632">
                  <c:v>40550</c:v>
                </c:pt>
                <c:pt idx="633">
                  <c:v>40553</c:v>
                </c:pt>
                <c:pt idx="634">
                  <c:v>40554</c:v>
                </c:pt>
                <c:pt idx="635">
                  <c:v>40555</c:v>
                </c:pt>
                <c:pt idx="636">
                  <c:v>40556</c:v>
                </c:pt>
                <c:pt idx="637">
                  <c:v>40557</c:v>
                </c:pt>
                <c:pt idx="638">
                  <c:v>40560</c:v>
                </c:pt>
                <c:pt idx="639">
                  <c:v>40561</c:v>
                </c:pt>
                <c:pt idx="640">
                  <c:v>40562</c:v>
                </c:pt>
                <c:pt idx="641">
                  <c:v>40563</c:v>
                </c:pt>
                <c:pt idx="642">
                  <c:v>40564</c:v>
                </c:pt>
                <c:pt idx="643">
                  <c:v>40567</c:v>
                </c:pt>
                <c:pt idx="644">
                  <c:v>40568</c:v>
                </c:pt>
                <c:pt idx="645">
                  <c:v>40569</c:v>
                </c:pt>
                <c:pt idx="646">
                  <c:v>40570</c:v>
                </c:pt>
                <c:pt idx="647">
                  <c:v>40571</c:v>
                </c:pt>
                <c:pt idx="648">
                  <c:v>40574</c:v>
                </c:pt>
                <c:pt idx="649">
                  <c:v>40575</c:v>
                </c:pt>
                <c:pt idx="650">
                  <c:v>40576</c:v>
                </c:pt>
                <c:pt idx="651">
                  <c:v>40577</c:v>
                </c:pt>
                <c:pt idx="652">
                  <c:v>40578</c:v>
                </c:pt>
                <c:pt idx="653">
                  <c:v>40582</c:v>
                </c:pt>
                <c:pt idx="654">
                  <c:v>40583</c:v>
                </c:pt>
                <c:pt idx="655">
                  <c:v>40584</c:v>
                </c:pt>
                <c:pt idx="656">
                  <c:v>40585</c:v>
                </c:pt>
                <c:pt idx="657">
                  <c:v>40588</c:v>
                </c:pt>
                <c:pt idx="658">
                  <c:v>40589</c:v>
                </c:pt>
                <c:pt idx="659">
                  <c:v>40590</c:v>
                </c:pt>
                <c:pt idx="660">
                  <c:v>40591</c:v>
                </c:pt>
                <c:pt idx="661">
                  <c:v>40592</c:v>
                </c:pt>
                <c:pt idx="662">
                  <c:v>40595</c:v>
                </c:pt>
                <c:pt idx="663">
                  <c:v>40596</c:v>
                </c:pt>
                <c:pt idx="664">
                  <c:v>40597</c:v>
                </c:pt>
                <c:pt idx="665">
                  <c:v>40598</c:v>
                </c:pt>
                <c:pt idx="666">
                  <c:v>40599</c:v>
                </c:pt>
                <c:pt idx="667">
                  <c:v>40602</c:v>
                </c:pt>
                <c:pt idx="668">
                  <c:v>40603</c:v>
                </c:pt>
                <c:pt idx="669">
                  <c:v>40604</c:v>
                </c:pt>
                <c:pt idx="670">
                  <c:v>40605</c:v>
                </c:pt>
                <c:pt idx="671">
                  <c:v>40606</c:v>
                </c:pt>
                <c:pt idx="672">
                  <c:v>40609</c:v>
                </c:pt>
                <c:pt idx="673">
                  <c:v>40610</c:v>
                </c:pt>
                <c:pt idx="674">
                  <c:v>40611</c:v>
                </c:pt>
                <c:pt idx="675">
                  <c:v>40612</c:v>
                </c:pt>
                <c:pt idx="676">
                  <c:v>40613</c:v>
                </c:pt>
                <c:pt idx="677">
                  <c:v>40616</c:v>
                </c:pt>
                <c:pt idx="678">
                  <c:v>40617</c:v>
                </c:pt>
                <c:pt idx="679">
                  <c:v>40618</c:v>
                </c:pt>
                <c:pt idx="680">
                  <c:v>40619</c:v>
                </c:pt>
                <c:pt idx="681">
                  <c:v>40620</c:v>
                </c:pt>
                <c:pt idx="682">
                  <c:v>40624</c:v>
                </c:pt>
                <c:pt idx="683">
                  <c:v>40625</c:v>
                </c:pt>
                <c:pt idx="684">
                  <c:v>40626</c:v>
                </c:pt>
                <c:pt idx="685">
                  <c:v>40627</c:v>
                </c:pt>
                <c:pt idx="686">
                  <c:v>40630</c:v>
                </c:pt>
                <c:pt idx="687">
                  <c:v>40631</c:v>
                </c:pt>
                <c:pt idx="688">
                  <c:v>40632</c:v>
                </c:pt>
                <c:pt idx="689">
                  <c:v>40633</c:v>
                </c:pt>
                <c:pt idx="690">
                  <c:v>40634</c:v>
                </c:pt>
                <c:pt idx="691">
                  <c:v>40637</c:v>
                </c:pt>
                <c:pt idx="692">
                  <c:v>40638</c:v>
                </c:pt>
                <c:pt idx="693">
                  <c:v>40639</c:v>
                </c:pt>
                <c:pt idx="694">
                  <c:v>40640</c:v>
                </c:pt>
                <c:pt idx="695">
                  <c:v>40641</c:v>
                </c:pt>
                <c:pt idx="696">
                  <c:v>40644</c:v>
                </c:pt>
                <c:pt idx="697">
                  <c:v>40645</c:v>
                </c:pt>
                <c:pt idx="698">
                  <c:v>40646</c:v>
                </c:pt>
                <c:pt idx="699">
                  <c:v>40647</c:v>
                </c:pt>
                <c:pt idx="700">
                  <c:v>40648</c:v>
                </c:pt>
                <c:pt idx="701">
                  <c:v>40651</c:v>
                </c:pt>
                <c:pt idx="702">
                  <c:v>40652</c:v>
                </c:pt>
                <c:pt idx="703">
                  <c:v>40653</c:v>
                </c:pt>
                <c:pt idx="704">
                  <c:v>40658</c:v>
                </c:pt>
                <c:pt idx="705">
                  <c:v>40659</c:v>
                </c:pt>
                <c:pt idx="706">
                  <c:v>40660</c:v>
                </c:pt>
                <c:pt idx="707">
                  <c:v>40661</c:v>
                </c:pt>
                <c:pt idx="708">
                  <c:v>40662</c:v>
                </c:pt>
                <c:pt idx="709">
                  <c:v>40665</c:v>
                </c:pt>
                <c:pt idx="710">
                  <c:v>40666</c:v>
                </c:pt>
                <c:pt idx="711">
                  <c:v>40667</c:v>
                </c:pt>
                <c:pt idx="712">
                  <c:v>40668</c:v>
                </c:pt>
                <c:pt idx="713">
                  <c:v>40669</c:v>
                </c:pt>
                <c:pt idx="714">
                  <c:v>40672</c:v>
                </c:pt>
                <c:pt idx="715">
                  <c:v>40673</c:v>
                </c:pt>
                <c:pt idx="716">
                  <c:v>40674</c:v>
                </c:pt>
                <c:pt idx="717">
                  <c:v>40675</c:v>
                </c:pt>
                <c:pt idx="718">
                  <c:v>40676</c:v>
                </c:pt>
                <c:pt idx="719">
                  <c:v>40679</c:v>
                </c:pt>
                <c:pt idx="720">
                  <c:v>40680</c:v>
                </c:pt>
                <c:pt idx="721">
                  <c:v>40681</c:v>
                </c:pt>
                <c:pt idx="722">
                  <c:v>40682</c:v>
                </c:pt>
                <c:pt idx="723">
                  <c:v>40683</c:v>
                </c:pt>
                <c:pt idx="724">
                  <c:v>40686</c:v>
                </c:pt>
                <c:pt idx="725">
                  <c:v>40687</c:v>
                </c:pt>
                <c:pt idx="726">
                  <c:v>40688</c:v>
                </c:pt>
                <c:pt idx="727">
                  <c:v>40689</c:v>
                </c:pt>
                <c:pt idx="728">
                  <c:v>40690</c:v>
                </c:pt>
                <c:pt idx="729">
                  <c:v>40693</c:v>
                </c:pt>
                <c:pt idx="730">
                  <c:v>40694</c:v>
                </c:pt>
                <c:pt idx="731">
                  <c:v>40695</c:v>
                </c:pt>
                <c:pt idx="732">
                  <c:v>40696</c:v>
                </c:pt>
                <c:pt idx="733">
                  <c:v>40697</c:v>
                </c:pt>
                <c:pt idx="734">
                  <c:v>40700</c:v>
                </c:pt>
                <c:pt idx="735">
                  <c:v>40701</c:v>
                </c:pt>
                <c:pt idx="736">
                  <c:v>40702</c:v>
                </c:pt>
                <c:pt idx="737">
                  <c:v>40703</c:v>
                </c:pt>
                <c:pt idx="738">
                  <c:v>40704</c:v>
                </c:pt>
                <c:pt idx="739">
                  <c:v>40707</c:v>
                </c:pt>
                <c:pt idx="740">
                  <c:v>40708</c:v>
                </c:pt>
                <c:pt idx="741">
                  <c:v>40709</c:v>
                </c:pt>
                <c:pt idx="742">
                  <c:v>40710</c:v>
                </c:pt>
                <c:pt idx="743">
                  <c:v>40711</c:v>
                </c:pt>
                <c:pt idx="744">
                  <c:v>40714</c:v>
                </c:pt>
                <c:pt idx="745">
                  <c:v>40715</c:v>
                </c:pt>
                <c:pt idx="746">
                  <c:v>40716</c:v>
                </c:pt>
                <c:pt idx="747">
                  <c:v>40717</c:v>
                </c:pt>
                <c:pt idx="748">
                  <c:v>40718</c:v>
                </c:pt>
                <c:pt idx="749">
                  <c:v>40721</c:v>
                </c:pt>
                <c:pt idx="750">
                  <c:v>40722</c:v>
                </c:pt>
                <c:pt idx="751">
                  <c:v>40723</c:v>
                </c:pt>
                <c:pt idx="752">
                  <c:v>40724</c:v>
                </c:pt>
                <c:pt idx="753">
                  <c:v>40725</c:v>
                </c:pt>
                <c:pt idx="754">
                  <c:v>40728</c:v>
                </c:pt>
                <c:pt idx="755">
                  <c:v>40729</c:v>
                </c:pt>
                <c:pt idx="756">
                  <c:v>40730</c:v>
                </c:pt>
                <c:pt idx="757">
                  <c:v>40731</c:v>
                </c:pt>
                <c:pt idx="758">
                  <c:v>40732</c:v>
                </c:pt>
                <c:pt idx="759">
                  <c:v>40735</c:v>
                </c:pt>
                <c:pt idx="760">
                  <c:v>40736</c:v>
                </c:pt>
                <c:pt idx="761">
                  <c:v>40737</c:v>
                </c:pt>
                <c:pt idx="762">
                  <c:v>40738</c:v>
                </c:pt>
                <c:pt idx="763">
                  <c:v>40739</c:v>
                </c:pt>
                <c:pt idx="764">
                  <c:v>40742</c:v>
                </c:pt>
                <c:pt idx="765">
                  <c:v>40743</c:v>
                </c:pt>
                <c:pt idx="766">
                  <c:v>40744</c:v>
                </c:pt>
                <c:pt idx="767">
                  <c:v>40745</c:v>
                </c:pt>
                <c:pt idx="768">
                  <c:v>40746</c:v>
                </c:pt>
                <c:pt idx="769">
                  <c:v>40749</c:v>
                </c:pt>
                <c:pt idx="770">
                  <c:v>40750</c:v>
                </c:pt>
                <c:pt idx="771">
                  <c:v>40751</c:v>
                </c:pt>
                <c:pt idx="772">
                  <c:v>40752</c:v>
                </c:pt>
                <c:pt idx="773">
                  <c:v>40753</c:v>
                </c:pt>
                <c:pt idx="774">
                  <c:v>40756</c:v>
                </c:pt>
                <c:pt idx="775">
                  <c:v>40757</c:v>
                </c:pt>
                <c:pt idx="776">
                  <c:v>40758</c:v>
                </c:pt>
                <c:pt idx="777">
                  <c:v>40759</c:v>
                </c:pt>
                <c:pt idx="778">
                  <c:v>40760</c:v>
                </c:pt>
                <c:pt idx="779">
                  <c:v>40763</c:v>
                </c:pt>
                <c:pt idx="780">
                  <c:v>40764</c:v>
                </c:pt>
                <c:pt idx="781">
                  <c:v>40765</c:v>
                </c:pt>
                <c:pt idx="782">
                  <c:v>40766</c:v>
                </c:pt>
                <c:pt idx="783">
                  <c:v>40767</c:v>
                </c:pt>
                <c:pt idx="784">
                  <c:v>40770</c:v>
                </c:pt>
                <c:pt idx="785">
                  <c:v>40771</c:v>
                </c:pt>
                <c:pt idx="786">
                  <c:v>40772</c:v>
                </c:pt>
                <c:pt idx="787">
                  <c:v>40773</c:v>
                </c:pt>
                <c:pt idx="788">
                  <c:v>40774</c:v>
                </c:pt>
                <c:pt idx="789">
                  <c:v>40777</c:v>
                </c:pt>
                <c:pt idx="790">
                  <c:v>40778</c:v>
                </c:pt>
                <c:pt idx="791">
                  <c:v>40779</c:v>
                </c:pt>
                <c:pt idx="792">
                  <c:v>40780</c:v>
                </c:pt>
                <c:pt idx="793">
                  <c:v>40781</c:v>
                </c:pt>
                <c:pt idx="794">
                  <c:v>40784</c:v>
                </c:pt>
                <c:pt idx="795">
                  <c:v>40785</c:v>
                </c:pt>
                <c:pt idx="796">
                  <c:v>40786</c:v>
                </c:pt>
                <c:pt idx="797">
                  <c:v>40787</c:v>
                </c:pt>
                <c:pt idx="798">
                  <c:v>40788</c:v>
                </c:pt>
                <c:pt idx="799">
                  <c:v>40791</c:v>
                </c:pt>
                <c:pt idx="800">
                  <c:v>40792</c:v>
                </c:pt>
                <c:pt idx="801">
                  <c:v>40793</c:v>
                </c:pt>
                <c:pt idx="802">
                  <c:v>40794</c:v>
                </c:pt>
                <c:pt idx="803">
                  <c:v>40795</c:v>
                </c:pt>
                <c:pt idx="804">
                  <c:v>40798</c:v>
                </c:pt>
                <c:pt idx="805">
                  <c:v>40799</c:v>
                </c:pt>
                <c:pt idx="806">
                  <c:v>40800</c:v>
                </c:pt>
                <c:pt idx="807">
                  <c:v>40801</c:v>
                </c:pt>
                <c:pt idx="808">
                  <c:v>40805</c:v>
                </c:pt>
                <c:pt idx="809">
                  <c:v>40806</c:v>
                </c:pt>
                <c:pt idx="810">
                  <c:v>40807</c:v>
                </c:pt>
                <c:pt idx="811">
                  <c:v>40808</c:v>
                </c:pt>
                <c:pt idx="812">
                  <c:v>40809</c:v>
                </c:pt>
                <c:pt idx="813">
                  <c:v>40812</c:v>
                </c:pt>
                <c:pt idx="814">
                  <c:v>40813</c:v>
                </c:pt>
                <c:pt idx="815">
                  <c:v>40814</c:v>
                </c:pt>
                <c:pt idx="816">
                  <c:v>40815</c:v>
                </c:pt>
                <c:pt idx="817">
                  <c:v>40816</c:v>
                </c:pt>
                <c:pt idx="818">
                  <c:v>40819</c:v>
                </c:pt>
                <c:pt idx="819">
                  <c:v>40820</c:v>
                </c:pt>
                <c:pt idx="820">
                  <c:v>40821</c:v>
                </c:pt>
                <c:pt idx="821">
                  <c:v>40822</c:v>
                </c:pt>
                <c:pt idx="822">
                  <c:v>40823</c:v>
                </c:pt>
                <c:pt idx="823">
                  <c:v>40826</c:v>
                </c:pt>
                <c:pt idx="824">
                  <c:v>40827</c:v>
                </c:pt>
                <c:pt idx="825">
                  <c:v>40828</c:v>
                </c:pt>
                <c:pt idx="826">
                  <c:v>40829</c:v>
                </c:pt>
                <c:pt idx="827">
                  <c:v>40830</c:v>
                </c:pt>
                <c:pt idx="828">
                  <c:v>40833</c:v>
                </c:pt>
                <c:pt idx="829">
                  <c:v>40834</c:v>
                </c:pt>
                <c:pt idx="830">
                  <c:v>40835</c:v>
                </c:pt>
                <c:pt idx="831">
                  <c:v>40836</c:v>
                </c:pt>
                <c:pt idx="832">
                  <c:v>40837</c:v>
                </c:pt>
                <c:pt idx="833">
                  <c:v>40840</c:v>
                </c:pt>
                <c:pt idx="834">
                  <c:v>40841</c:v>
                </c:pt>
                <c:pt idx="835">
                  <c:v>40842</c:v>
                </c:pt>
                <c:pt idx="836">
                  <c:v>40843</c:v>
                </c:pt>
                <c:pt idx="837">
                  <c:v>40844</c:v>
                </c:pt>
                <c:pt idx="838">
                  <c:v>40847</c:v>
                </c:pt>
                <c:pt idx="839">
                  <c:v>40848</c:v>
                </c:pt>
                <c:pt idx="840">
                  <c:v>40850</c:v>
                </c:pt>
                <c:pt idx="841">
                  <c:v>40851</c:v>
                </c:pt>
                <c:pt idx="842">
                  <c:v>40854</c:v>
                </c:pt>
                <c:pt idx="843">
                  <c:v>40855</c:v>
                </c:pt>
                <c:pt idx="844">
                  <c:v>40856</c:v>
                </c:pt>
                <c:pt idx="845">
                  <c:v>40857</c:v>
                </c:pt>
                <c:pt idx="846">
                  <c:v>40858</c:v>
                </c:pt>
                <c:pt idx="847">
                  <c:v>40861</c:v>
                </c:pt>
                <c:pt idx="848">
                  <c:v>40862</c:v>
                </c:pt>
                <c:pt idx="849">
                  <c:v>40863</c:v>
                </c:pt>
                <c:pt idx="850">
                  <c:v>40864</c:v>
                </c:pt>
                <c:pt idx="851">
                  <c:v>40865</c:v>
                </c:pt>
                <c:pt idx="852">
                  <c:v>40869</c:v>
                </c:pt>
                <c:pt idx="853">
                  <c:v>40870</c:v>
                </c:pt>
                <c:pt idx="854">
                  <c:v>40871</c:v>
                </c:pt>
                <c:pt idx="855">
                  <c:v>40872</c:v>
                </c:pt>
                <c:pt idx="856">
                  <c:v>40875</c:v>
                </c:pt>
                <c:pt idx="857">
                  <c:v>40876</c:v>
                </c:pt>
                <c:pt idx="858">
                  <c:v>40877</c:v>
                </c:pt>
                <c:pt idx="859">
                  <c:v>40878</c:v>
                </c:pt>
                <c:pt idx="860">
                  <c:v>40879</c:v>
                </c:pt>
                <c:pt idx="861">
                  <c:v>40882</c:v>
                </c:pt>
                <c:pt idx="862">
                  <c:v>40883</c:v>
                </c:pt>
                <c:pt idx="863">
                  <c:v>40884</c:v>
                </c:pt>
                <c:pt idx="864">
                  <c:v>40885</c:v>
                </c:pt>
                <c:pt idx="865">
                  <c:v>40886</c:v>
                </c:pt>
                <c:pt idx="866">
                  <c:v>40890</c:v>
                </c:pt>
                <c:pt idx="867">
                  <c:v>40891</c:v>
                </c:pt>
                <c:pt idx="868">
                  <c:v>40892</c:v>
                </c:pt>
                <c:pt idx="869">
                  <c:v>40893</c:v>
                </c:pt>
                <c:pt idx="870">
                  <c:v>40896</c:v>
                </c:pt>
                <c:pt idx="871">
                  <c:v>40897</c:v>
                </c:pt>
                <c:pt idx="872">
                  <c:v>40898</c:v>
                </c:pt>
                <c:pt idx="873">
                  <c:v>40899</c:v>
                </c:pt>
                <c:pt idx="874">
                  <c:v>40900</c:v>
                </c:pt>
                <c:pt idx="875">
                  <c:v>40903</c:v>
                </c:pt>
                <c:pt idx="876">
                  <c:v>40904</c:v>
                </c:pt>
                <c:pt idx="877">
                  <c:v>40905</c:v>
                </c:pt>
                <c:pt idx="878">
                  <c:v>40906</c:v>
                </c:pt>
                <c:pt idx="879">
                  <c:v>40907</c:v>
                </c:pt>
                <c:pt idx="880">
                  <c:v>40910</c:v>
                </c:pt>
                <c:pt idx="881">
                  <c:v>40911</c:v>
                </c:pt>
                <c:pt idx="882">
                  <c:v>40912</c:v>
                </c:pt>
                <c:pt idx="883">
                  <c:v>40913</c:v>
                </c:pt>
                <c:pt idx="884">
                  <c:v>40914</c:v>
                </c:pt>
                <c:pt idx="885">
                  <c:v>40917</c:v>
                </c:pt>
                <c:pt idx="886">
                  <c:v>40918</c:v>
                </c:pt>
                <c:pt idx="887">
                  <c:v>40919</c:v>
                </c:pt>
                <c:pt idx="888">
                  <c:v>40920</c:v>
                </c:pt>
                <c:pt idx="889">
                  <c:v>40921</c:v>
                </c:pt>
                <c:pt idx="890">
                  <c:v>40924</c:v>
                </c:pt>
                <c:pt idx="891">
                  <c:v>40925</c:v>
                </c:pt>
                <c:pt idx="892">
                  <c:v>40926</c:v>
                </c:pt>
                <c:pt idx="893">
                  <c:v>40927</c:v>
                </c:pt>
                <c:pt idx="894">
                  <c:v>40928</c:v>
                </c:pt>
                <c:pt idx="895">
                  <c:v>40931</c:v>
                </c:pt>
                <c:pt idx="896">
                  <c:v>40932</c:v>
                </c:pt>
                <c:pt idx="897">
                  <c:v>40933</c:v>
                </c:pt>
                <c:pt idx="898">
                  <c:v>40934</c:v>
                </c:pt>
                <c:pt idx="899">
                  <c:v>40935</c:v>
                </c:pt>
                <c:pt idx="900">
                  <c:v>40938</c:v>
                </c:pt>
                <c:pt idx="901">
                  <c:v>40939</c:v>
                </c:pt>
                <c:pt idx="902">
                  <c:v>40940</c:v>
                </c:pt>
                <c:pt idx="903">
                  <c:v>40941</c:v>
                </c:pt>
                <c:pt idx="904">
                  <c:v>40942</c:v>
                </c:pt>
                <c:pt idx="905">
                  <c:v>40946</c:v>
                </c:pt>
                <c:pt idx="906">
                  <c:v>40947</c:v>
                </c:pt>
                <c:pt idx="907">
                  <c:v>40948</c:v>
                </c:pt>
                <c:pt idx="908">
                  <c:v>40949</c:v>
                </c:pt>
                <c:pt idx="909">
                  <c:v>40952</c:v>
                </c:pt>
                <c:pt idx="910">
                  <c:v>40953</c:v>
                </c:pt>
                <c:pt idx="911">
                  <c:v>40954</c:v>
                </c:pt>
                <c:pt idx="912">
                  <c:v>40955</c:v>
                </c:pt>
                <c:pt idx="913">
                  <c:v>40956</c:v>
                </c:pt>
                <c:pt idx="914">
                  <c:v>40959</c:v>
                </c:pt>
                <c:pt idx="915">
                  <c:v>40960</c:v>
                </c:pt>
                <c:pt idx="916">
                  <c:v>40961</c:v>
                </c:pt>
                <c:pt idx="917">
                  <c:v>40962</c:v>
                </c:pt>
                <c:pt idx="918">
                  <c:v>40963</c:v>
                </c:pt>
                <c:pt idx="919">
                  <c:v>40966</c:v>
                </c:pt>
                <c:pt idx="920">
                  <c:v>40967</c:v>
                </c:pt>
                <c:pt idx="921">
                  <c:v>40968</c:v>
                </c:pt>
                <c:pt idx="922">
                  <c:v>40969</c:v>
                </c:pt>
                <c:pt idx="923">
                  <c:v>40970</c:v>
                </c:pt>
                <c:pt idx="924">
                  <c:v>40973</c:v>
                </c:pt>
                <c:pt idx="925">
                  <c:v>40974</c:v>
                </c:pt>
                <c:pt idx="926">
                  <c:v>40975</c:v>
                </c:pt>
                <c:pt idx="927">
                  <c:v>40976</c:v>
                </c:pt>
                <c:pt idx="928">
                  <c:v>40977</c:v>
                </c:pt>
                <c:pt idx="929">
                  <c:v>40980</c:v>
                </c:pt>
                <c:pt idx="930">
                  <c:v>40981</c:v>
                </c:pt>
                <c:pt idx="931">
                  <c:v>40982</c:v>
                </c:pt>
                <c:pt idx="932">
                  <c:v>40983</c:v>
                </c:pt>
                <c:pt idx="933">
                  <c:v>40984</c:v>
                </c:pt>
                <c:pt idx="934">
                  <c:v>40988</c:v>
                </c:pt>
                <c:pt idx="935">
                  <c:v>40989</c:v>
                </c:pt>
                <c:pt idx="936">
                  <c:v>40990</c:v>
                </c:pt>
                <c:pt idx="937">
                  <c:v>40991</c:v>
                </c:pt>
                <c:pt idx="938">
                  <c:v>40994</c:v>
                </c:pt>
                <c:pt idx="939">
                  <c:v>40995</c:v>
                </c:pt>
                <c:pt idx="940">
                  <c:v>40996</c:v>
                </c:pt>
                <c:pt idx="941">
                  <c:v>40997</c:v>
                </c:pt>
                <c:pt idx="942">
                  <c:v>40998</c:v>
                </c:pt>
                <c:pt idx="943">
                  <c:v>41001</c:v>
                </c:pt>
                <c:pt idx="944">
                  <c:v>41002</c:v>
                </c:pt>
                <c:pt idx="945">
                  <c:v>41003</c:v>
                </c:pt>
                <c:pt idx="946">
                  <c:v>41008</c:v>
                </c:pt>
                <c:pt idx="947">
                  <c:v>41009</c:v>
                </c:pt>
                <c:pt idx="948">
                  <c:v>41010</c:v>
                </c:pt>
                <c:pt idx="949">
                  <c:v>41011</c:v>
                </c:pt>
                <c:pt idx="950">
                  <c:v>41012</c:v>
                </c:pt>
                <c:pt idx="951">
                  <c:v>41015</c:v>
                </c:pt>
                <c:pt idx="952">
                  <c:v>41016</c:v>
                </c:pt>
                <c:pt idx="953">
                  <c:v>41017</c:v>
                </c:pt>
                <c:pt idx="954">
                  <c:v>41018</c:v>
                </c:pt>
                <c:pt idx="955">
                  <c:v>41019</c:v>
                </c:pt>
                <c:pt idx="956">
                  <c:v>41022</c:v>
                </c:pt>
                <c:pt idx="957">
                  <c:v>41023</c:v>
                </c:pt>
                <c:pt idx="958">
                  <c:v>41024</c:v>
                </c:pt>
                <c:pt idx="959">
                  <c:v>41025</c:v>
                </c:pt>
                <c:pt idx="960">
                  <c:v>41026</c:v>
                </c:pt>
                <c:pt idx="961">
                  <c:v>41029</c:v>
                </c:pt>
                <c:pt idx="962">
                  <c:v>41031</c:v>
                </c:pt>
                <c:pt idx="963">
                  <c:v>41032</c:v>
                </c:pt>
                <c:pt idx="964">
                  <c:v>41033</c:v>
                </c:pt>
                <c:pt idx="965">
                  <c:v>41036</c:v>
                </c:pt>
                <c:pt idx="966">
                  <c:v>41037</c:v>
                </c:pt>
                <c:pt idx="967">
                  <c:v>41038</c:v>
                </c:pt>
                <c:pt idx="968">
                  <c:v>41039</c:v>
                </c:pt>
                <c:pt idx="969">
                  <c:v>41040</c:v>
                </c:pt>
                <c:pt idx="970">
                  <c:v>41043</c:v>
                </c:pt>
                <c:pt idx="971">
                  <c:v>41044</c:v>
                </c:pt>
                <c:pt idx="972">
                  <c:v>41045</c:v>
                </c:pt>
                <c:pt idx="973">
                  <c:v>41046</c:v>
                </c:pt>
                <c:pt idx="974">
                  <c:v>41047</c:v>
                </c:pt>
                <c:pt idx="975">
                  <c:v>41050</c:v>
                </c:pt>
                <c:pt idx="976">
                  <c:v>41051</c:v>
                </c:pt>
                <c:pt idx="977">
                  <c:v>41052</c:v>
                </c:pt>
                <c:pt idx="978">
                  <c:v>41053</c:v>
                </c:pt>
                <c:pt idx="979">
                  <c:v>41054</c:v>
                </c:pt>
                <c:pt idx="980">
                  <c:v>41057</c:v>
                </c:pt>
                <c:pt idx="981">
                  <c:v>41058</c:v>
                </c:pt>
                <c:pt idx="982">
                  <c:v>41059</c:v>
                </c:pt>
                <c:pt idx="983">
                  <c:v>41060</c:v>
                </c:pt>
                <c:pt idx="984">
                  <c:v>41061</c:v>
                </c:pt>
                <c:pt idx="985">
                  <c:v>41064</c:v>
                </c:pt>
                <c:pt idx="986">
                  <c:v>41065</c:v>
                </c:pt>
                <c:pt idx="987">
                  <c:v>41066</c:v>
                </c:pt>
                <c:pt idx="988">
                  <c:v>41067</c:v>
                </c:pt>
                <c:pt idx="989">
                  <c:v>41068</c:v>
                </c:pt>
                <c:pt idx="990">
                  <c:v>41071</c:v>
                </c:pt>
                <c:pt idx="991">
                  <c:v>41072</c:v>
                </c:pt>
                <c:pt idx="992">
                  <c:v>41073</c:v>
                </c:pt>
                <c:pt idx="993">
                  <c:v>41074</c:v>
                </c:pt>
                <c:pt idx="994">
                  <c:v>41075</c:v>
                </c:pt>
                <c:pt idx="995">
                  <c:v>41078</c:v>
                </c:pt>
                <c:pt idx="996">
                  <c:v>41079</c:v>
                </c:pt>
                <c:pt idx="997">
                  <c:v>41080</c:v>
                </c:pt>
                <c:pt idx="998">
                  <c:v>41081</c:v>
                </c:pt>
                <c:pt idx="999">
                  <c:v>41082</c:v>
                </c:pt>
                <c:pt idx="1000">
                  <c:v>41085</c:v>
                </c:pt>
                <c:pt idx="1001">
                  <c:v>41086</c:v>
                </c:pt>
                <c:pt idx="1002">
                  <c:v>41087</c:v>
                </c:pt>
                <c:pt idx="1003">
                  <c:v>41088</c:v>
                </c:pt>
                <c:pt idx="1004">
                  <c:v>41089</c:v>
                </c:pt>
                <c:pt idx="1005">
                  <c:v>41092</c:v>
                </c:pt>
                <c:pt idx="1006">
                  <c:v>41093</c:v>
                </c:pt>
                <c:pt idx="1007">
                  <c:v>41094</c:v>
                </c:pt>
                <c:pt idx="1008">
                  <c:v>41095</c:v>
                </c:pt>
                <c:pt idx="1009">
                  <c:v>41096</c:v>
                </c:pt>
                <c:pt idx="1010">
                  <c:v>41099</c:v>
                </c:pt>
                <c:pt idx="1011">
                  <c:v>41100</c:v>
                </c:pt>
                <c:pt idx="1012">
                  <c:v>41101</c:v>
                </c:pt>
                <c:pt idx="1013">
                  <c:v>41102</c:v>
                </c:pt>
                <c:pt idx="1014">
                  <c:v>41103</c:v>
                </c:pt>
                <c:pt idx="1015">
                  <c:v>41106</c:v>
                </c:pt>
                <c:pt idx="1016">
                  <c:v>41107</c:v>
                </c:pt>
                <c:pt idx="1017">
                  <c:v>41108</c:v>
                </c:pt>
                <c:pt idx="1018">
                  <c:v>41109</c:v>
                </c:pt>
                <c:pt idx="1019">
                  <c:v>41110</c:v>
                </c:pt>
                <c:pt idx="1020">
                  <c:v>41113</c:v>
                </c:pt>
                <c:pt idx="1021">
                  <c:v>41114</c:v>
                </c:pt>
                <c:pt idx="1022">
                  <c:v>41115</c:v>
                </c:pt>
                <c:pt idx="1023">
                  <c:v>41116</c:v>
                </c:pt>
                <c:pt idx="1024">
                  <c:v>41117</c:v>
                </c:pt>
                <c:pt idx="1025">
                  <c:v>41120</c:v>
                </c:pt>
                <c:pt idx="1026">
                  <c:v>41121</c:v>
                </c:pt>
                <c:pt idx="1027">
                  <c:v>41122</c:v>
                </c:pt>
                <c:pt idx="1028">
                  <c:v>41123</c:v>
                </c:pt>
                <c:pt idx="1029">
                  <c:v>41124</c:v>
                </c:pt>
                <c:pt idx="1030">
                  <c:v>41127</c:v>
                </c:pt>
                <c:pt idx="1031">
                  <c:v>41128</c:v>
                </c:pt>
                <c:pt idx="1032">
                  <c:v>41129</c:v>
                </c:pt>
                <c:pt idx="1033">
                  <c:v>41130</c:v>
                </c:pt>
                <c:pt idx="1034">
                  <c:v>41131</c:v>
                </c:pt>
                <c:pt idx="1035">
                  <c:v>41134</c:v>
                </c:pt>
                <c:pt idx="1036">
                  <c:v>41135</c:v>
                </c:pt>
                <c:pt idx="1037">
                  <c:v>41136</c:v>
                </c:pt>
                <c:pt idx="1038">
                  <c:v>41137</c:v>
                </c:pt>
                <c:pt idx="1039">
                  <c:v>41138</c:v>
                </c:pt>
                <c:pt idx="1040">
                  <c:v>41141</c:v>
                </c:pt>
                <c:pt idx="1041">
                  <c:v>41142</c:v>
                </c:pt>
                <c:pt idx="1042">
                  <c:v>41143</c:v>
                </c:pt>
                <c:pt idx="1043">
                  <c:v>41144</c:v>
                </c:pt>
                <c:pt idx="1044">
                  <c:v>41145</c:v>
                </c:pt>
                <c:pt idx="1045">
                  <c:v>41148</c:v>
                </c:pt>
                <c:pt idx="1046">
                  <c:v>41149</c:v>
                </c:pt>
                <c:pt idx="1047">
                  <c:v>41150</c:v>
                </c:pt>
                <c:pt idx="1048">
                  <c:v>41151</c:v>
                </c:pt>
                <c:pt idx="1049">
                  <c:v>41152</c:v>
                </c:pt>
                <c:pt idx="1050">
                  <c:v>41155</c:v>
                </c:pt>
                <c:pt idx="1051">
                  <c:v>41156</c:v>
                </c:pt>
                <c:pt idx="1052">
                  <c:v>41157</c:v>
                </c:pt>
                <c:pt idx="1053">
                  <c:v>41158</c:v>
                </c:pt>
                <c:pt idx="1054">
                  <c:v>41159</c:v>
                </c:pt>
                <c:pt idx="1055">
                  <c:v>41162</c:v>
                </c:pt>
                <c:pt idx="1056">
                  <c:v>41163</c:v>
                </c:pt>
                <c:pt idx="1057">
                  <c:v>41164</c:v>
                </c:pt>
                <c:pt idx="1058">
                  <c:v>41165</c:v>
                </c:pt>
                <c:pt idx="1059">
                  <c:v>41166</c:v>
                </c:pt>
                <c:pt idx="1060">
                  <c:v>41169</c:v>
                </c:pt>
                <c:pt idx="1061">
                  <c:v>41170</c:v>
                </c:pt>
                <c:pt idx="1062">
                  <c:v>41171</c:v>
                </c:pt>
                <c:pt idx="1063">
                  <c:v>41172</c:v>
                </c:pt>
                <c:pt idx="1064">
                  <c:v>41173</c:v>
                </c:pt>
                <c:pt idx="1065">
                  <c:v>41176</c:v>
                </c:pt>
                <c:pt idx="1066">
                  <c:v>41177</c:v>
                </c:pt>
                <c:pt idx="1067">
                  <c:v>41178</c:v>
                </c:pt>
                <c:pt idx="1068">
                  <c:v>41179</c:v>
                </c:pt>
                <c:pt idx="1069">
                  <c:v>41180</c:v>
                </c:pt>
                <c:pt idx="1070">
                  <c:v>41183</c:v>
                </c:pt>
                <c:pt idx="1071">
                  <c:v>41184</c:v>
                </c:pt>
                <c:pt idx="1072">
                  <c:v>41185</c:v>
                </c:pt>
                <c:pt idx="1073">
                  <c:v>41186</c:v>
                </c:pt>
                <c:pt idx="1074">
                  <c:v>41187</c:v>
                </c:pt>
                <c:pt idx="1075">
                  <c:v>41190</c:v>
                </c:pt>
                <c:pt idx="1076">
                  <c:v>41191</c:v>
                </c:pt>
                <c:pt idx="1077">
                  <c:v>41192</c:v>
                </c:pt>
                <c:pt idx="1078">
                  <c:v>41193</c:v>
                </c:pt>
                <c:pt idx="1079">
                  <c:v>41194</c:v>
                </c:pt>
                <c:pt idx="1080">
                  <c:v>41197</c:v>
                </c:pt>
                <c:pt idx="1081">
                  <c:v>41198</c:v>
                </c:pt>
                <c:pt idx="1082">
                  <c:v>41199</c:v>
                </c:pt>
                <c:pt idx="1083">
                  <c:v>41200</c:v>
                </c:pt>
                <c:pt idx="1084">
                  <c:v>41201</c:v>
                </c:pt>
                <c:pt idx="1085">
                  <c:v>41204</c:v>
                </c:pt>
                <c:pt idx="1086">
                  <c:v>41205</c:v>
                </c:pt>
                <c:pt idx="1087">
                  <c:v>41206</c:v>
                </c:pt>
                <c:pt idx="1088">
                  <c:v>41207</c:v>
                </c:pt>
                <c:pt idx="1089">
                  <c:v>41208</c:v>
                </c:pt>
                <c:pt idx="1090">
                  <c:v>41211</c:v>
                </c:pt>
                <c:pt idx="1091">
                  <c:v>41212</c:v>
                </c:pt>
                <c:pt idx="1092">
                  <c:v>41213</c:v>
                </c:pt>
                <c:pt idx="1093">
                  <c:v>41214</c:v>
                </c:pt>
                <c:pt idx="1094">
                  <c:v>41218</c:v>
                </c:pt>
                <c:pt idx="1095">
                  <c:v>41219</c:v>
                </c:pt>
                <c:pt idx="1096">
                  <c:v>41220</c:v>
                </c:pt>
                <c:pt idx="1097">
                  <c:v>41221</c:v>
                </c:pt>
                <c:pt idx="1098">
                  <c:v>41222</c:v>
                </c:pt>
                <c:pt idx="1099">
                  <c:v>41225</c:v>
                </c:pt>
                <c:pt idx="1100">
                  <c:v>41226</c:v>
                </c:pt>
                <c:pt idx="1101">
                  <c:v>41227</c:v>
                </c:pt>
                <c:pt idx="1102">
                  <c:v>41228</c:v>
                </c:pt>
                <c:pt idx="1103">
                  <c:v>41229</c:v>
                </c:pt>
                <c:pt idx="1104">
                  <c:v>41233</c:v>
                </c:pt>
                <c:pt idx="1105">
                  <c:v>41234</c:v>
                </c:pt>
                <c:pt idx="1106">
                  <c:v>41235</c:v>
                </c:pt>
                <c:pt idx="1107">
                  <c:v>41236</c:v>
                </c:pt>
                <c:pt idx="1108">
                  <c:v>41239</c:v>
                </c:pt>
                <c:pt idx="1109">
                  <c:v>41240</c:v>
                </c:pt>
                <c:pt idx="1110">
                  <c:v>41241</c:v>
                </c:pt>
                <c:pt idx="1111">
                  <c:v>41242</c:v>
                </c:pt>
                <c:pt idx="1112">
                  <c:v>41243</c:v>
                </c:pt>
                <c:pt idx="1113">
                  <c:v>41246</c:v>
                </c:pt>
                <c:pt idx="1114">
                  <c:v>41247</c:v>
                </c:pt>
                <c:pt idx="1115">
                  <c:v>41248</c:v>
                </c:pt>
                <c:pt idx="1116">
                  <c:v>41249</c:v>
                </c:pt>
                <c:pt idx="1117">
                  <c:v>41250</c:v>
                </c:pt>
                <c:pt idx="1118">
                  <c:v>41253</c:v>
                </c:pt>
                <c:pt idx="1119">
                  <c:v>41254</c:v>
                </c:pt>
                <c:pt idx="1120">
                  <c:v>41256</c:v>
                </c:pt>
                <c:pt idx="1121">
                  <c:v>41257</c:v>
                </c:pt>
                <c:pt idx="1122">
                  <c:v>41260</c:v>
                </c:pt>
                <c:pt idx="1123">
                  <c:v>41261</c:v>
                </c:pt>
                <c:pt idx="1124">
                  <c:v>41262</c:v>
                </c:pt>
                <c:pt idx="1125">
                  <c:v>41263</c:v>
                </c:pt>
                <c:pt idx="1126">
                  <c:v>41264</c:v>
                </c:pt>
                <c:pt idx="1127">
                  <c:v>41267</c:v>
                </c:pt>
                <c:pt idx="1128">
                  <c:v>41269</c:v>
                </c:pt>
                <c:pt idx="1129">
                  <c:v>41270</c:v>
                </c:pt>
                <c:pt idx="1130">
                  <c:v>41271</c:v>
                </c:pt>
                <c:pt idx="1131">
                  <c:v>41274</c:v>
                </c:pt>
                <c:pt idx="1132">
                  <c:v>41276</c:v>
                </c:pt>
                <c:pt idx="1133">
                  <c:v>41277</c:v>
                </c:pt>
                <c:pt idx="1134">
                  <c:v>41278</c:v>
                </c:pt>
                <c:pt idx="1135">
                  <c:v>41281</c:v>
                </c:pt>
                <c:pt idx="1136">
                  <c:v>41282</c:v>
                </c:pt>
                <c:pt idx="1137">
                  <c:v>41283</c:v>
                </c:pt>
                <c:pt idx="1138">
                  <c:v>41284</c:v>
                </c:pt>
                <c:pt idx="1139">
                  <c:v>41285</c:v>
                </c:pt>
                <c:pt idx="1140">
                  <c:v>41288</c:v>
                </c:pt>
                <c:pt idx="1141">
                  <c:v>41289</c:v>
                </c:pt>
                <c:pt idx="1142">
                  <c:v>41290</c:v>
                </c:pt>
                <c:pt idx="1143">
                  <c:v>41291</c:v>
                </c:pt>
                <c:pt idx="1144">
                  <c:v>41292</c:v>
                </c:pt>
                <c:pt idx="1145">
                  <c:v>41295</c:v>
                </c:pt>
                <c:pt idx="1146">
                  <c:v>41296</c:v>
                </c:pt>
                <c:pt idx="1147">
                  <c:v>41297</c:v>
                </c:pt>
                <c:pt idx="1148">
                  <c:v>41298</c:v>
                </c:pt>
                <c:pt idx="1149">
                  <c:v>41299</c:v>
                </c:pt>
                <c:pt idx="1150">
                  <c:v>41302</c:v>
                </c:pt>
                <c:pt idx="1151">
                  <c:v>41303</c:v>
                </c:pt>
                <c:pt idx="1152">
                  <c:v>41304</c:v>
                </c:pt>
                <c:pt idx="1153">
                  <c:v>41305</c:v>
                </c:pt>
                <c:pt idx="1154">
                  <c:v>41306</c:v>
                </c:pt>
                <c:pt idx="1155">
                  <c:v>41310</c:v>
                </c:pt>
                <c:pt idx="1156">
                  <c:v>41311</c:v>
                </c:pt>
                <c:pt idx="1157">
                  <c:v>41312</c:v>
                </c:pt>
                <c:pt idx="1158">
                  <c:v>41313</c:v>
                </c:pt>
                <c:pt idx="1159">
                  <c:v>41316</c:v>
                </c:pt>
                <c:pt idx="1160">
                  <c:v>41317</c:v>
                </c:pt>
                <c:pt idx="1161">
                  <c:v>41318</c:v>
                </c:pt>
                <c:pt idx="1162">
                  <c:v>41319</c:v>
                </c:pt>
                <c:pt idx="1163">
                  <c:v>41320</c:v>
                </c:pt>
                <c:pt idx="1164">
                  <c:v>41323</c:v>
                </c:pt>
                <c:pt idx="1165">
                  <c:v>41324</c:v>
                </c:pt>
                <c:pt idx="1166">
                  <c:v>41325</c:v>
                </c:pt>
                <c:pt idx="1167">
                  <c:v>41326</c:v>
                </c:pt>
                <c:pt idx="1168">
                  <c:v>41327</c:v>
                </c:pt>
                <c:pt idx="1169">
                  <c:v>41330</c:v>
                </c:pt>
                <c:pt idx="1170">
                  <c:v>41331</c:v>
                </c:pt>
                <c:pt idx="1171">
                  <c:v>41332</c:v>
                </c:pt>
                <c:pt idx="1172">
                  <c:v>41333</c:v>
                </c:pt>
                <c:pt idx="1173">
                  <c:v>41334</c:v>
                </c:pt>
                <c:pt idx="1174">
                  <c:v>41337</c:v>
                </c:pt>
                <c:pt idx="1175">
                  <c:v>41338</c:v>
                </c:pt>
                <c:pt idx="1176">
                  <c:v>41339</c:v>
                </c:pt>
                <c:pt idx="1177">
                  <c:v>41340</c:v>
                </c:pt>
                <c:pt idx="1178">
                  <c:v>41341</c:v>
                </c:pt>
                <c:pt idx="1179">
                  <c:v>41344</c:v>
                </c:pt>
                <c:pt idx="1180">
                  <c:v>41345</c:v>
                </c:pt>
                <c:pt idx="1181">
                  <c:v>41346</c:v>
                </c:pt>
                <c:pt idx="1182">
                  <c:v>41347</c:v>
                </c:pt>
                <c:pt idx="1183">
                  <c:v>41348</c:v>
                </c:pt>
                <c:pt idx="1184">
                  <c:v>41352</c:v>
                </c:pt>
                <c:pt idx="1185">
                  <c:v>41353</c:v>
                </c:pt>
                <c:pt idx="1186">
                  <c:v>41354</c:v>
                </c:pt>
                <c:pt idx="1187">
                  <c:v>41355</c:v>
                </c:pt>
                <c:pt idx="1188">
                  <c:v>41358</c:v>
                </c:pt>
                <c:pt idx="1189">
                  <c:v>41359</c:v>
                </c:pt>
                <c:pt idx="1190">
                  <c:v>41360</c:v>
                </c:pt>
                <c:pt idx="1191">
                  <c:v>41365</c:v>
                </c:pt>
                <c:pt idx="1192">
                  <c:v>41366</c:v>
                </c:pt>
                <c:pt idx="1193">
                  <c:v>41367</c:v>
                </c:pt>
                <c:pt idx="1194">
                  <c:v>41368</c:v>
                </c:pt>
                <c:pt idx="1195">
                  <c:v>41369</c:v>
                </c:pt>
                <c:pt idx="1196">
                  <c:v>41372</c:v>
                </c:pt>
                <c:pt idx="1197">
                  <c:v>41373</c:v>
                </c:pt>
                <c:pt idx="1198">
                  <c:v>41374</c:v>
                </c:pt>
                <c:pt idx="1199">
                  <c:v>41375</c:v>
                </c:pt>
                <c:pt idx="1200">
                  <c:v>41376</c:v>
                </c:pt>
                <c:pt idx="1201">
                  <c:v>41379</c:v>
                </c:pt>
                <c:pt idx="1202">
                  <c:v>41380</c:v>
                </c:pt>
                <c:pt idx="1203">
                  <c:v>41381</c:v>
                </c:pt>
                <c:pt idx="1204">
                  <c:v>41382</c:v>
                </c:pt>
                <c:pt idx="1205">
                  <c:v>41383</c:v>
                </c:pt>
                <c:pt idx="1206">
                  <c:v>41386</c:v>
                </c:pt>
                <c:pt idx="1207">
                  <c:v>41387</c:v>
                </c:pt>
                <c:pt idx="1208">
                  <c:v>41388</c:v>
                </c:pt>
                <c:pt idx="1209">
                  <c:v>41389</c:v>
                </c:pt>
                <c:pt idx="1210">
                  <c:v>41390</c:v>
                </c:pt>
                <c:pt idx="1211">
                  <c:v>41393</c:v>
                </c:pt>
                <c:pt idx="1212">
                  <c:v>41394</c:v>
                </c:pt>
                <c:pt idx="1213">
                  <c:v>41396</c:v>
                </c:pt>
                <c:pt idx="1214">
                  <c:v>41397</c:v>
                </c:pt>
                <c:pt idx="1215">
                  <c:v>41400</c:v>
                </c:pt>
                <c:pt idx="1216">
                  <c:v>41401</c:v>
                </c:pt>
                <c:pt idx="1217">
                  <c:v>41402</c:v>
                </c:pt>
                <c:pt idx="1218">
                  <c:v>41403</c:v>
                </c:pt>
                <c:pt idx="1219">
                  <c:v>41404</c:v>
                </c:pt>
                <c:pt idx="1220">
                  <c:v>41407</c:v>
                </c:pt>
                <c:pt idx="1221">
                  <c:v>41408</c:v>
                </c:pt>
                <c:pt idx="1222">
                  <c:v>41409</c:v>
                </c:pt>
                <c:pt idx="1223">
                  <c:v>41410</c:v>
                </c:pt>
                <c:pt idx="1224">
                  <c:v>41411</c:v>
                </c:pt>
                <c:pt idx="1225">
                  <c:v>41414</c:v>
                </c:pt>
                <c:pt idx="1226">
                  <c:v>41415</c:v>
                </c:pt>
                <c:pt idx="1227">
                  <c:v>41416</c:v>
                </c:pt>
                <c:pt idx="1228">
                  <c:v>41417</c:v>
                </c:pt>
                <c:pt idx="1229">
                  <c:v>41418</c:v>
                </c:pt>
                <c:pt idx="1230">
                  <c:v>41421</c:v>
                </c:pt>
                <c:pt idx="1231">
                  <c:v>41422</c:v>
                </c:pt>
                <c:pt idx="1232">
                  <c:v>41423</c:v>
                </c:pt>
                <c:pt idx="1233">
                  <c:v>41424</c:v>
                </c:pt>
                <c:pt idx="1234">
                  <c:v>41425</c:v>
                </c:pt>
                <c:pt idx="1235">
                  <c:v>41428</c:v>
                </c:pt>
                <c:pt idx="1236">
                  <c:v>41429</c:v>
                </c:pt>
                <c:pt idx="1237">
                  <c:v>41430</c:v>
                </c:pt>
                <c:pt idx="1238">
                  <c:v>41431</c:v>
                </c:pt>
                <c:pt idx="1239">
                  <c:v>41432</c:v>
                </c:pt>
                <c:pt idx="1240">
                  <c:v>41435</c:v>
                </c:pt>
                <c:pt idx="1241">
                  <c:v>41436</c:v>
                </c:pt>
                <c:pt idx="1242">
                  <c:v>41437</c:v>
                </c:pt>
                <c:pt idx="1243">
                  <c:v>41438</c:v>
                </c:pt>
                <c:pt idx="1244">
                  <c:v>41439</c:v>
                </c:pt>
                <c:pt idx="1245">
                  <c:v>41442</c:v>
                </c:pt>
                <c:pt idx="1246">
                  <c:v>41443</c:v>
                </c:pt>
                <c:pt idx="1247">
                  <c:v>41444</c:v>
                </c:pt>
                <c:pt idx="1248">
                  <c:v>41445</c:v>
                </c:pt>
                <c:pt idx="1249">
                  <c:v>41446</c:v>
                </c:pt>
                <c:pt idx="1250">
                  <c:v>41449</c:v>
                </c:pt>
                <c:pt idx="1251">
                  <c:v>41450</c:v>
                </c:pt>
                <c:pt idx="1252">
                  <c:v>41451</c:v>
                </c:pt>
                <c:pt idx="1253">
                  <c:v>41452</c:v>
                </c:pt>
                <c:pt idx="1254">
                  <c:v>41453</c:v>
                </c:pt>
                <c:pt idx="1255">
                  <c:v>41456</c:v>
                </c:pt>
                <c:pt idx="1256">
                  <c:v>41457</c:v>
                </c:pt>
                <c:pt idx="1257">
                  <c:v>41458</c:v>
                </c:pt>
                <c:pt idx="1258">
                  <c:v>41459</c:v>
                </c:pt>
                <c:pt idx="1259">
                  <c:v>41460</c:v>
                </c:pt>
                <c:pt idx="1260">
                  <c:v>41463</c:v>
                </c:pt>
                <c:pt idx="1261">
                  <c:v>41464</c:v>
                </c:pt>
                <c:pt idx="1262">
                  <c:v>41465</c:v>
                </c:pt>
                <c:pt idx="1263">
                  <c:v>41466</c:v>
                </c:pt>
                <c:pt idx="1264">
                  <c:v>41467</c:v>
                </c:pt>
                <c:pt idx="1265">
                  <c:v>41470</c:v>
                </c:pt>
                <c:pt idx="1266">
                  <c:v>41471</c:v>
                </c:pt>
                <c:pt idx="1267">
                  <c:v>41472</c:v>
                </c:pt>
                <c:pt idx="1268">
                  <c:v>41473</c:v>
                </c:pt>
                <c:pt idx="1269">
                  <c:v>41474</c:v>
                </c:pt>
                <c:pt idx="1270">
                  <c:v>41477</c:v>
                </c:pt>
                <c:pt idx="1271">
                  <c:v>41478</c:v>
                </c:pt>
                <c:pt idx="1272">
                  <c:v>41479</c:v>
                </c:pt>
                <c:pt idx="1273">
                  <c:v>41480</c:v>
                </c:pt>
                <c:pt idx="1274">
                  <c:v>41481</c:v>
                </c:pt>
                <c:pt idx="1275">
                  <c:v>41484</c:v>
                </c:pt>
                <c:pt idx="1276">
                  <c:v>41485</c:v>
                </c:pt>
                <c:pt idx="1277">
                  <c:v>41486</c:v>
                </c:pt>
                <c:pt idx="1278">
                  <c:v>41487</c:v>
                </c:pt>
                <c:pt idx="1279">
                  <c:v>41488</c:v>
                </c:pt>
                <c:pt idx="1280">
                  <c:v>41491</c:v>
                </c:pt>
                <c:pt idx="1281">
                  <c:v>41492</c:v>
                </c:pt>
                <c:pt idx="1282">
                  <c:v>41493</c:v>
                </c:pt>
                <c:pt idx="1283">
                  <c:v>41494</c:v>
                </c:pt>
                <c:pt idx="1284">
                  <c:v>41495</c:v>
                </c:pt>
                <c:pt idx="1285">
                  <c:v>41498</c:v>
                </c:pt>
                <c:pt idx="1286">
                  <c:v>41499</c:v>
                </c:pt>
                <c:pt idx="1287">
                  <c:v>41500</c:v>
                </c:pt>
                <c:pt idx="1288">
                  <c:v>41501</c:v>
                </c:pt>
                <c:pt idx="1289">
                  <c:v>41502</c:v>
                </c:pt>
                <c:pt idx="1290">
                  <c:v>41505</c:v>
                </c:pt>
                <c:pt idx="1291">
                  <c:v>41506</c:v>
                </c:pt>
                <c:pt idx="1292">
                  <c:v>41507</c:v>
                </c:pt>
                <c:pt idx="1293">
                  <c:v>41508</c:v>
                </c:pt>
                <c:pt idx="1294">
                  <c:v>41509</c:v>
                </c:pt>
                <c:pt idx="1295">
                  <c:v>41512</c:v>
                </c:pt>
                <c:pt idx="1296">
                  <c:v>41513</c:v>
                </c:pt>
                <c:pt idx="1297">
                  <c:v>41514</c:v>
                </c:pt>
                <c:pt idx="1298">
                  <c:v>41515</c:v>
                </c:pt>
                <c:pt idx="1299">
                  <c:v>41516</c:v>
                </c:pt>
                <c:pt idx="1300">
                  <c:v>41519</c:v>
                </c:pt>
                <c:pt idx="1301">
                  <c:v>41520</c:v>
                </c:pt>
                <c:pt idx="1302">
                  <c:v>41521</c:v>
                </c:pt>
                <c:pt idx="1303">
                  <c:v>41522</c:v>
                </c:pt>
                <c:pt idx="1304">
                  <c:v>41523</c:v>
                </c:pt>
                <c:pt idx="1305">
                  <c:v>41526</c:v>
                </c:pt>
                <c:pt idx="1306">
                  <c:v>41527</c:v>
                </c:pt>
                <c:pt idx="1307">
                  <c:v>41528</c:v>
                </c:pt>
                <c:pt idx="1308">
                  <c:v>41529</c:v>
                </c:pt>
                <c:pt idx="1309">
                  <c:v>41530</c:v>
                </c:pt>
                <c:pt idx="1310">
                  <c:v>41534</c:v>
                </c:pt>
                <c:pt idx="1311">
                  <c:v>41535</c:v>
                </c:pt>
                <c:pt idx="1312">
                  <c:v>41536</c:v>
                </c:pt>
                <c:pt idx="1313">
                  <c:v>41537</c:v>
                </c:pt>
                <c:pt idx="1314">
                  <c:v>41540</c:v>
                </c:pt>
                <c:pt idx="1315">
                  <c:v>41541</c:v>
                </c:pt>
                <c:pt idx="1316">
                  <c:v>41542</c:v>
                </c:pt>
                <c:pt idx="1317">
                  <c:v>41543</c:v>
                </c:pt>
                <c:pt idx="1318">
                  <c:v>41544</c:v>
                </c:pt>
                <c:pt idx="1319">
                  <c:v>41547</c:v>
                </c:pt>
                <c:pt idx="1320">
                  <c:v>41548</c:v>
                </c:pt>
                <c:pt idx="1321">
                  <c:v>41549</c:v>
                </c:pt>
                <c:pt idx="1322">
                  <c:v>41550</c:v>
                </c:pt>
                <c:pt idx="1323">
                  <c:v>41551</c:v>
                </c:pt>
                <c:pt idx="1324">
                  <c:v>41554</c:v>
                </c:pt>
                <c:pt idx="1325">
                  <c:v>41555</c:v>
                </c:pt>
                <c:pt idx="1326">
                  <c:v>41556</c:v>
                </c:pt>
                <c:pt idx="1327">
                  <c:v>41557</c:v>
                </c:pt>
                <c:pt idx="1328">
                  <c:v>41558</c:v>
                </c:pt>
                <c:pt idx="1329">
                  <c:v>41561</c:v>
                </c:pt>
                <c:pt idx="1330">
                  <c:v>41562</c:v>
                </c:pt>
                <c:pt idx="1331">
                  <c:v>41563</c:v>
                </c:pt>
                <c:pt idx="1332">
                  <c:v>41564</c:v>
                </c:pt>
                <c:pt idx="1333">
                  <c:v>41565</c:v>
                </c:pt>
                <c:pt idx="1334">
                  <c:v>41568</c:v>
                </c:pt>
                <c:pt idx="1335">
                  <c:v>41569</c:v>
                </c:pt>
                <c:pt idx="1336">
                  <c:v>41570</c:v>
                </c:pt>
                <c:pt idx="1337">
                  <c:v>41571</c:v>
                </c:pt>
                <c:pt idx="1338">
                  <c:v>41572</c:v>
                </c:pt>
                <c:pt idx="1339">
                  <c:v>41575</c:v>
                </c:pt>
                <c:pt idx="1340">
                  <c:v>41576</c:v>
                </c:pt>
                <c:pt idx="1341">
                  <c:v>41577</c:v>
                </c:pt>
                <c:pt idx="1342">
                  <c:v>41578</c:v>
                </c:pt>
                <c:pt idx="1343">
                  <c:v>41579</c:v>
                </c:pt>
                <c:pt idx="1344">
                  <c:v>41582</c:v>
                </c:pt>
                <c:pt idx="1345">
                  <c:v>41583</c:v>
                </c:pt>
                <c:pt idx="1346">
                  <c:v>41584</c:v>
                </c:pt>
                <c:pt idx="1347">
                  <c:v>41585</c:v>
                </c:pt>
                <c:pt idx="1348">
                  <c:v>41586</c:v>
                </c:pt>
                <c:pt idx="1349">
                  <c:v>41589</c:v>
                </c:pt>
                <c:pt idx="1350">
                  <c:v>41590</c:v>
                </c:pt>
                <c:pt idx="1351">
                  <c:v>41591</c:v>
                </c:pt>
                <c:pt idx="1352">
                  <c:v>41592</c:v>
                </c:pt>
                <c:pt idx="1353">
                  <c:v>41593</c:v>
                </c:pt>
                <c:pt idx="1354">
                  <c:v>41597</c:v>
                </c:pt>
                <c:pt idx="1355">
                  <c:v>41598</c:v>
                </c:pt>
                <c:pt idx="1356">
                  <c:v>41599</c:v>
                </c:pt>
                <c:pt idx="1357">
                  <c:v>41600</c:v>
                </c:pt>
                <c:pt idx="1358">
                  <c:v>41603</c:v>
                </c:pt>
                <c:pt idx="1359">
                  <c:v>41604</c:v>
                </c:pt>
                <c:pt idx="1360">
                  <c:v>41605</c:v>
                </c:pt>
                <c:pt idx="1361">
                  <c:v>41606</c:v>
                </c:pt>
                <c:pt idx="1362">
                  <c:v>41607</c:v>
                </c:pt>
                <c:pt idx="1363">
                  <c:v>41610</c:v>
                </c:pt>
                <c:pt idx="1364">
                  <c:v>41611</c:v>
                </c:pt>
                <c:pt idx="1365">
                  <c:v>41612</c:v>
                </c:pt>
                <c:pt idx="1366">
                  <c:v>41613</c:v>
                </c:pt>
                <c:pt idx="1367">
                  <c:v>41614</c:v>
                </c:pt>
                <c:pt idx="1368">
                  <c:v>41617</c:v>
                </c:pt>
                <c:pt idx="1369">
                  <c:v>41618</c:v>
                </c:pt>
                <c:pt idx="1370">
                  <c:v>41619</c:v>
                </c:pt>
                <c:pt idx="1371">
                  <c:v>41621</c:v>
                </c:pt>
                <c:pt idx="1372">
                  <c:v>41624</c:v>
                </c:pt>
                <c:pt idx="1373">
                  <c:v>41625</c:v>
                </c:pt>
                <c:pt idx="1374">
                  <c:v>41626</c:v>
                </c:pt>
                <c:pt idx="1375">
                  <c:v>41627</c:v>
                </c:pt>
                <c:pt idx="1376">
                  <c:v>41628</c:v>
                </c:pt>
                <c:pt idx="1377">
                  <c:v>41631</c:v>
                </c:pt>
                <c:pt idx="1378">
                  <c:v>41632</c:v>
                </c:pt>
                <c:pt idx="1379">
                  <c:v>41634</c:v>
                </c:pt>
                <c:pt idx="1380">
                  <c:v>41635</c:v>
                </c:pt>
                <c:pt idx="1381">
                  <c:v>41638</c:v>
                </c:pt>
                <c:pt idx="1382">
                  <c:v>41639</c:v>
                </c:pt>
                <c:pt idx="1383">
                  <c:v>41641</c:v>
                </c:pt>
                <c:pt idx="1384">
                  <c:v>41642</c:v>
                </c:pt>
                <c:pt idx="1385">
                  <c:v>41645</c:v>
                </c:pt>
                <c:pt idx="1386">
                  <c:v>41646</c:v>
                </c:pt>
                <c:pt idx="1387">
                  <c:v>41647</c:v>
                </c:pt>
                <c:pt idx="1388">
                  <c:v>41648</c:v>
                </c:pt>
                <c:pt idx="1389">
                  <c:v>41649</c:v>
                </c:pt>
                <c:pt idx="1390">
                  <c:v>41652</c:v>
                </c:pt>
                <c:pt idx="1391">
                  <c:v>41653</c:v>
                </c:pt>
                <c:pt idx="1392">
                  <c:v>41654</c:v>
                </c:pt>
                <c:pt idx="1393">
                  <c:v>41655</c:v>
                </c:pt>
                <c:pt idx="1394">
                  <c:v>41656</c:v>
                </c:pt>
                <c:pt idx="1395">
                  <c:v>41659</c:v>
                </c:pt>
                <c:pt idx="1396">
                  <c:v>41660</c:v>
                </c:pt>
                <c:pt idx="1397">
                  <c:v>41661</c:v>
                </c:pt>
                <c:pt idx="1398">
                  <c:v>41662</c:v>
                </c:pt>
                <c:pt idx="1399">
                  <c:v>41663</c:v>
                </c:pt>
                <c:pt idx="1400">
                  <c:v>41666</c:v>
                </c:pt>
                <c:pt idx="1401">
                  <c:v>41667</c:v>
                </c:pt>
                <c:pt idx="1402">
                  <c:v>41668</c:v>
                </c:pt>
                <c:pt idx="1403">
                  <c:v>41669</c:v>
                </c:pt>
                <c:pt idx="1404">
                  <c:v>41670</c:v>
                </c:pt>
                <c:pt idx="1405">
                  <c:v>41674</c:v>
                </c:pt>
                <c:pt idx="1406">
                  <c:v>41675</c:v>
                </c:pt>
                <c:pt idx="1407">
                  <c:v>41676</c:v>
                </c:pt>
                <c:pt idx="1408">
                  <c:v>41677</c:v>
                </c:pt>
                <c:pt idx="1409">
                  <c:v>41680</c:v>
                </c:pt>
                <c:pt idx="1410">
                  <c:v>41681</c:v>
                </c:pt>
                <c:pt idx="1411">
                  <c:v>41682</c:v>
                </c:pt>
                <c:pt idx="1412">
                  <c:v>41683</c:v>
                </c:pt>
                <c:pt idx="1413">
                  <c:v>41684</c:v>
                </c:pt>
                <c:pt idx="1414">
                  <c:v>41687</c:v>
                </c:pt>
                <c:pt idx="1415">
                  <c:v>41688</c:v>
                </c:pt>
                <c:pt idx="1416">
                  <c:v>41689</c:v>
                </c:pt>
                <c:pt idx="1417">
                  <c:v>41690</c:v>
                </c:pt>
                <c:pt idx="1418">
                  <c:v>41691</c:v>
                </c:pt>
                <c:pt idx="1419">
                  <c:v>41694</c:v>
                </c:pt>
                <c:pt idx="1420">
                  <c:v>41695</c:v>
                </c:pt>
                <c:pt idx="1421">
                  <c:v>41696</c:v>
                </c:pt>
                <c:pt idx="1422">
                  <c:v>41697</c:v>
                </c:pt>
                <c:pt idx="1423">
                  <c:v>41698</c:v>
                </c:pt>
                <c:pt idx="1424">
                  <c:v>41701</c:v>
                </c:pt>
                <c:pt idx="1425">
                  <c:v>41702</c:v>
                </c:pt>
                <c:pt idx="1426">
                  <c:v>41703</c:v>
                </c:pt>
                <c:pt idx="1427">
                  <c:v>41704</c:v>
                </c:pt>
                <c:pt idx="1428">
                  <c:v>41705</c:v>
                </c:pt>
                <c:pt idx="1429">
                  <c:v>41708</c:v>
                </c:pt>
                <c:pt idx="1430">
                  <c:v>41709</c:v>
                </c:pt>
                <c:pt idx="1431">
                  <c:v>41710</c:v>
                </c:pt>
                <c:pt idx="1432">
                  <c:v>41711</c:v>
                </c:pt>
                <c:pt idx="1433">
                  <c:v>41712</c:v>
                </c:pt>
                <c:pt idx="1434">
                  <c:v>41716</c:v>
                </c:pt>
                <c:pt idx="1435">
                  <c:v>41717</c:v>
                </c:pt>
                <c:pt idx="1436">
                  <c:v>41718</c:v>
                </c:pt>
                <c:pt idx="1437">
                  <c:v>41719</c:v>
                </c:pt>
                <c:pt idx="1438">
                  <c:v>41722</c:v>
                </c:pt>
                <c:pt idx="1439">
                  <c:v>41723</c:v>
                </c:pt>
                <c:pt idx="1440">
                  <c:v>41724</c:v>
                </c:pt>
                <c:pt idx="1441">
                  <c:v>41725</c:v>
                </c:pt>
                <c:pt idx="1442">
                  <c:v>41726</c:v>
                </c:pt>
                <c:pt idx="1443">
                  <c:v>41729</c:v>
                </c:pt>
                <c:pt idx="1444">
                  <c:v>41730</c:v>
                </c:pt>
                <c:pt idx="1445">
                  <c:v>41731</c:v>
                </c:pt>
                <c:pt idx="1446">
                  <c:v>41732</c:v>
                </c:pt>
                <c:pt idx="1447">
                  <c:v>41733</c:v>
                </c:pt>
                <c:pt idx="1448">
                  <c:v>41736</c:v>
                </c:pt>
                <c:pt idx="1449">
                  <c:v>41737</c:v>
                </c:pt>
                <c:pt idx="1450">
                  <c:v>41738</c:v>
                </c:pt>
                <c:pt idx="1451">
                  <c:v>41739</c:v>
                </c:pt>
                <c:pt idx="1452">
                  <c:v>41740</c:v>
                </c:pt>
                <c:pt idx="1453">
                  <c:v>41743</c:v>
                </c:pt>
                <c:pt idx="1454">
                  <c:v>41744</c:v>
                </c:pt>
                <c:pt idx="1455">
                  <c:v>41745</c:v>
                </c:pt>
                <c:pt idx="1456">
                  <c:v>41750</c:v>
                </c:pt>
                <c:pt idx="1457">
                  <c:v>41751</c:v>
                </c:pt>
                <c:pt idx="1458">
                  <c:v>41752</c:v>
                </c:pt>
                <c:pt idx="1459">
                  <c:v>41753</c:v>
                </c:pt>
                <c:pt idx="1460">
                  <c:v>41754</c:v>
                </c:pt>
                <c:pt idx="1461">
                  <c:v>41757</c:v>
                </c:pt>
                <c:pt idx="1462">
                  <c:v>41758</c:v>
                </c:pt>
                <c:pt idx="1463">
                  <c:v>41759</c:v>
                </c:pt>
                <c:pt idx="1464">
                  <c:v>41761</c:v>
                </c:pt>
                <c:pt idx="1465">
                  <c:v>41764</c:v>
                </c:pt>
                <c:pt idx="1466">
                  <c:v>41765</c:v>
                </c:pt>
                <c:pt idx="1467">
                  <c:v>41766</c:v>
                </c:pt>
                <c:pt idx="1468">
                  <c:v>41767</c:v>
                </c:pt>
                <c:pt idx="1469">
                  <c:v>41768</c:v>
                </c:pt>
                <c:pt idx="1470">
                  <c:v>41771</c:v>
                </c:pt>
                <c:pt idx="1471">
                  <c:v>41772</c:v>
                </c:pt>
                <c:pt idx="1472">
                  <c:v>41773</c:v>
                </c:pt>
                <c:pt idx="1473">
                  <c:v>41774</c:v>
                </c:pt>
                <c:pt idx="1474">
                  <c:v>41775</c:v>
                </c:pt>
                <c:pt idx="1475">
                  <c:v>41778</c:v>
                </c:pt>
                <c:pt idx="1476">
                  <c:v>41779</c:v>
                </c:pt>
                <c:pt idx="1477">
                  <c:v>41780</c:v>
                </c:pt>
                <c:pt idx="1478">
                  <c:v>41781</c:v>
                </c:pt>
                <c:pt idx="1479">
                  <c:v>41782</c:v>
                </c:pt>
                <c:pt idx="1480">
                  <c:v>41785</c:v>
                </c:pt>
                <c:pt idx="1481">
                  <c:v>41786</c:v>
                </c:pt>
                <c:pt idx="1482">
                  <c:v>41787</c:v>
                </c:pt>
                <c:pt idx="1483">
                  <c:v>41788</c:v>
                </c:pt>
                <c:pt idx="1484">
                  <c:v>41789</c:v>
                </c:pt>
                <c:pt idx="1485">
                  <c:v>41792</c:v>
                </c:pt>
                <c:pt idx="1486">
                  <c:v>41793</c:v>
                </c:pt>
                <c:pt idx="1487">
                  <c:v>41794</c:v>
                </c:pt>
                <c:pt idx="1488">
                  <c:v>41795</c:v>
                </c:pt>
                <c:pt idx="1489">
                  <c:v>41796</c:v>
                </c:pt>
                <c:pt idx="1490">
                  <c:v>41799</c:v>
                </c:pt>
                <c:pt idx="1491">
                  <c:v>41800</c:v>
                </c:pt>
                <c:pt idx="1492">
                  <c:v>41801</c:v>
                </c:pt>
                <c:pt idx="1493">
                  <c:v>41802</c:v>
                </c:pt>
                <c:pt idx="1494">
                  <c:v>41803</c:v>
                </c:pt>
                <c:pt idx="1495">
                  <c:v>41806</c:v>
                </c:pt>
                <c:pt idx="1496">
                  <c:v>41807</c:v>
                </c:pt>
                <c:pt idx="1497">
                  <c:v>41808</c:v>
                </c:pt>
                <c:pt idx="1498">
                  <c:v>41809</c:v>
                </c:pt>
                <c:pt idx="1499">
                  <c:v>41810</c:v>
                </c:pt>
                <c:pt idx="1500">
                  <c:v>41813</c:v>
                </c:pt>
                <c:pt idx="1501">
                  <c:v>41814</c:v>
                </c:pt>
                <c:pt idx="1502">
                  <c:v>41815</c:v>
                </c:pt>
                <c:pt idx="1503">
                  <c:v>41816</c:v>
                </c:pt>
                <c:pt idx="1504">
                  <c:v>41817</c:v>
                </c:pt>
                <c:pt idx="1505">
                  <c:v>41820</c:v>
                </c:pt>
                <c:pt idx="1506">
                  <c:v>41821</c:v>
                </c:pt>
                <c:pt idx="1507">
                  <c:v>41822</c:v>
                </c:pt>
                <c:pt idx="1508">
                  <c:v>41823</c:v>
                </c:pt>
                <c:pt idx="1509">
                  <c:v>41824</c:v>
                </c:pt>
                <c:pt idx="1510">
                  <c:v>41827</c:v>
                </c:pt>
                <c:pt idx="1511">
                  <c:v>41828</c:v>
                </c:pt>
                <c:pt idx="1512">
                  <c:v>41829</c:v>
                </c:pt>
                <c:pt idx="1513">
                  <c:v>41830</c:v>
                </c:pt>
                <c:pt idx="1514">
                  <c:v>41831</c:v>
                </c:pt>
                <c:pt idx="1515">
                  <c:v>41834</c:v>
                </c:pt>
                <c:pt idx="1516">
                  <c:v>41835</c:v>
                </c:pt>
                <c:pt idx="1517">
                  <c:v>41836</c:v>
                </c:pt>
                <c:pt idx="1518">
                  <c:v>41837</c:v>
                </c:pt>
                <c:pt idx="1519">
                  <c:v>41838</c:v>
                </c:pt>
                <c:pt idx="1520">
                  <c:v>41841</c:v>
                </c:pt>
                <c:pt idx="1521">
                  <c:v>41842</c:v>
                </c:pt>
                <c:pt idx="1522">
                  <c:v>41843</c:v>
                </c:pt>
                <c:pt idx="1523">
                  <c:v>41844</c:v>
                </c:pt>
                <c:pt idx="1524">
                  <c:v>41845</c:v>
                </c:pt>
                <c:pt idx="1525">
                  <c:v>41848</c:v>
                </c:pt>
                <c:pt idx="1526">
                  <c:v>41849</c:v>
                </c:pt>
                <c:pt idx="1527">
                  <c:v>41850</c:v>
                </c:pt>
                <c:pt idx="1528">
                  <c:v>41851</c:v>
                </c:pt>
                <c:pt idx="1529">
                  <c:v>41852</c:v>
                </c:pt>
                <c:pt idx="1530">
                  <c:v>41855</c:v>
                </c:pt>
                <c:pt idx="1531">
                  <c:v>41856</c:v>
                </c:pt>
                <c:pt idx="1532">
                  <c:v>41857</c:v>
                </c:pt>
                <c:pt idx="1533">
                  <c:v>41858</c:v>
                </c:pt>
                <c:pt idx="1534">
                  <c:v>41859</c:v>
                </c:pt>
                <c:pt idx="1535">
                  <c:v>41862</c:v>
                </c:pt>
                <c:pt idx="1536">
                  <c:v>41863</c:v>
                </c:pt>
                <c:pt idx="1537">
                  <c:v>41864</c:v>
                </c:pt>
                <c:pt idx="1538">
                  <c:v>41865</c:v>
                </c:pt>
                <c:pt idx="1539">
                  <c:v>41866</c:v>
                </c:pt>
                <c:pt idx="1540">
                  <c:v>41869</c:v>
                </c:pt>
                <c:pt idx="1541">
                  <c:v>41870</c:v>
                </c:pt>
                <c:pt idx="1542">
                  <c:v>41871</c:v>
                </c:pt>
                <c:pt idx="1543">
                  <c:v>41872</c:v>
                </c:pt>
                <c:pt idx="1544">
                  <c:v>41873</c:v>
                </c:pt>
                <c:pt idx="1545">
                  <c:v>41876</c:v>
                </c:pt>
                <c:pt idx="1546">
                  <c:v>41877</c:v>
                </c:pt>
                <c:pt idx="1547">
                  <c:v>41878</c:v>
                </c:pt>
                <c:pt idx="1548">
                  <c:v>41879</c:v>
                </c:pt>
                <c:pt idx="1549">
                  <c:v>41880</c:v>
                </c:pt>
                <c:pt idx="1550">
                  <c:v>41883</c:v>
                </c:pt>
                <c:pt idx="1551">
                  <c:v>41884</c:v>
                </c:pt>
                <c:pt idx="1552">
                  <c:v>41885</c:v>
                </c:pt>
                <c:pt idx="1553">
                  <c:v>41886</c:v>
                </c:pt>
                <c:pt idx="1554">
                  <c:v>41887</c:v>
                </c:pt>
                <c:pt idx="1555">
                  <c:v>41890</c:v>
                </c:pt>
                <c:pt idx="1556">
                  <c:v>41891</c:v>
                </c:pt>
                <c:pt idx="1557">
                  <c:v>41892</c:v>
                </c:pt>
                <c:pt idx="1558">
                  <c:v>41893</c:v>
                </c:pt>
                <c:pt idx="1559">
                  <c:v>41894</c:v>
                </c:pt>
                <c:pt idx="1560">
                  <c:v>41897</c:v>
                </c:pt>
                <c:pt idx="1561">
                  <c:v>41899</c:v>
                </c:pt>
                <c:pt idx="1562">
                  <c:v>41900</c:v>
                </c:pt>
                <c:pt idx="1563">
                  <c:v>41901</c:v>
                </c:pt>
                <c:pt idx="1564">
                  <c:v>41904</c:v>
                </c:pt>
                <c:pt idx="1565">
                  <c:v>41905</c:v>
                </c:pt>
                <c:pt idx="1566">
                  <c:v>41906</c:v>
                </c:pt>
                <c:pt idx="1567">
                  <c:v>41907</c:v>
                </c:pt>
                <c:pt idx="1568">
                  <c:v>41908</c:v>
                </c:pt>
                <c:pt idx="1569">
                  <c:v>41911</c:v>
                </c:pt>
                <c:pt idx="1570">
                  <c:v>41912</c:v>
                </c:pt>
                <c:pt idx="1571">
                  <c:v>41913</c:v>
                </c:pt>
                <c:pt idx="1572">
                  <c:v>41914</c:v>
                </c:pt>
                <c:pt idx="1573">
                  <c:v>41915</c:v>
                </c:pt>
                <c:pt idx="1574">
                  <c:v>41918</c:v>
                </c:pt>
                <c:pt idx="1575">
                  <c:v>41919</c:v>
                </c:pt>
                <c:pt idx="1576">
                  <c:v>41920</c:v>
                </c:pt>
                <c:pt idx="1577">
                  <c:v>41921</c:v>
                </c:pt>
                <c:pt idx="1578">
                  <c:v>41922</c:v>
                </c:pt>
                <c:pt idx="1579">
                  <c:v>41925</c:v>
                </c:pt>
                <c:pt idx="1580">
                  <c:v>41926</c:v>
                </c:pt>
                <c:pt idx="1581">
                  <c:v>41927</c:v>
                </c:pt>
                <c:pt idx="1582">
                  <c:v>41928</c:v>
                </c:pt>
                <c:pt idx="1583">
                  <c:v>41929</c:v>
                </c:pt>
                <c:pt idx="1584">
                  <c:v>41932</c:v>
                </c:pt>
                <c:pt idx="1585">
                  <c:v>41933</c:v>
                </c:pt>
                <c:pt idx="1586">
                  <c:v>41934</c:v>
                </c:pt>
                <c:pt idx="1587">
                  <c:v>41935</c:v>
                </c:pt>
                <c:pt idx="1588">
                  <c:v>41936</c:v>
                </c:pt>
                <c:pt idx="1589">
                  <c:v>41939</c:v>
                </c:pt>
                <c:pt idx="1590">
                  <c:v>41940</c:v>
                </c:pt>
                <c:pt idx="1591">
                  <c:v>41941</c:v>
                </c:pt>
                <c:pt idx="1592">
                  <c:v>41942</c:v>
                </c:pt>
                <c:pt idx="1593">
                  <c:v>41943</c:v>
                </c:pt>
                <c:pt idx="1594">
                  <c:v>41946</c:v>
                </c:pt>
                <c:pt idx="1595">
                  <c:v>41947</c:v>
                </c:pt>
                <c:pt idx="1596">
                  <c:v>41948</c:v>
                </c:pt>
                <c:pt idx="1597">
                  <c:v>41949</c:v>
                </c:pt>
                <c:pt idx="1598">
                  <c:v>41950</c:v>
                </c:pt>
                <c:pt idx="1599">
                  <c:v>41953</c:v>
                </c:pt>
                <c:pt idx="1600">
                  <c:v>41954</c:v>
                </c:pt>
                <c:pt idx="1601">
                  <c:v>41955</c:v>
                </c:pt>
                <c:pt idx="1602">
                  <c:v>41956</c:v>
                </c:pt>
                <c:pt idx="1603">
                  <c:v>41957</c:v>
                </c:pt>
                <c:pt idx="1604">
                  <c:v>41961</c:v>
                </c:pt>
                <c:pt idx="1605">
                  <c:v>41962</c:v>
                </c:pt>
                <c:pt idx="1606">
                  <c:v>41963</c:v>
                </c:pt>
                <c:pt idx="1607">
                  <c:v>41964</c:v>
                </c:pt>
                <c:pt idx="1608">
                  <c:v>41967</c:v>
                </c:pt>
                <c:pt idx="1609">
                  <c:v>41968</c:v>
                </c:pt>
                <c:pt idx="1610">
                  <c:v>41969</c:v>
                </c:pt>
                <c:pt idx="1611">
                  <c:v>41970</c:v>
                </c:pt>
                <c:pt idx="1612">
                  <c:v>41971</c:v>
                </c:pt>
                <c:pt idx="1613">
                  <c:v>41974</c:v>
                </c:pt>
                <c:pt idx="1614">
                  <c:v>41975</c:v>
                </c:pt>
                <c:pt idx="1615">
                  <c:v>41976</c:v>
                </c:pt>
                <c:pt idx="1616">
                  <c:v>41977</c:v>
                </c:pt>
                <c:pt idx="1617">
                  <c:v>41978</c:v>
                </c:pt>
                <c:pt idx="1618">
                  <c:v>41981</c:v>
                </c:pt>
                <c:pt idx="1619">
                  <c:v>41982</c:v>
                </c:pt>
                <c:pt idx="1620">
                  <c:v>41983</c:v>
                </c:pt>
                <c:pt idx="1621">
                  <c:v>41984</c:v>
                </c:pt>
                <c:pt idx="1622">
                  <c:v>41988</c:v>
                </c:pt>
                <c:pt idx="1623">
                  <c:v>41989</c:v>
                </c:pt>
                <c:pt idx="1624">
                  <c:v>41990</c:v>
                </c:pt>
                <c:pt idx="1625">
                  <c:v>41991</c:v>
                </c:pt>
                <c:pt idx="1626">
                  <c:v>41992</c:v>
                </c:pt>
                <c:pt idx="1627">
                  <c:v>41995</c:v>
                </c:pt>
                <c:pt idx="1628">
                  <c:v>41996</c:v>
                </c:pt>
                <c:pt idx="1629">
                  <c:v>41997</c:v>
                </c:pt>
                <c:pt idx="1630">
                  <c:v>41999</c:v>
                </c:pt>
                <c:pt idx="1631">
                  <c:v>42002</c:v>
                </c:pt>
                <c:pt idx="1632">
                  <c:v>42003</c:v>
                </c:pt>
                <c:pt idx="1633">
                  <c:v>42004</c:v>
                </c:pt>
                <c:pt idx="1634">
                  <c:v>42006</c:v>
                </c:pt>
                <c:pt idx="1635">
                  <c:v>42009</c:v>
                </c:pt>
                <c:pt idx="1636">
                  <c:v>42010</c:v>
                </c:pt>
                <c:pt idx="1637">
                  <c:v>42011</c:v>
                </c:pt>
                <c:pt idx="1638">
                  <c:v>42012</c:v>
                </c:pt>
                <c:pt idx="1639">
                  <c:v>42013</c:v>
                </c:pt>
                <c:pt idx="1640">
                  <c:v>42016</c:v>
                </c:pt>
                <c:pt idx="1641">
                  <c:v>42017</c:v>
                </c:pt>
                <c:pt idx="1642">
                  <c:v>42018</c:v>
                </c:pt>
                <c:pt idx="1643">
                  <c:v>42019</c:v>
                </c:pt>
                <c:pt idx="1644">
                  <c:v>42020</c:v>
                </c:pt>
                <c:pt idx="1645">
                  <c:v>42023</c:v>
                </c:pt>
                <c:pt idx="1646">
                  <c:v>42024</c:v>
                </c:pt>
                <c:pt idx="1647">
                  <c:v>42025</c:v>
                </c:pt>
                <c:pt idx="1648">
                  <c:v>42026</c:v>
                </c:pt>
                <c:pt idx="1649">
                  <c:v>42027</c:v>
                </c:pt>
                <c:pt idx="1650">
                  <c:v>42030</c:v>
                </c:pt>
                <c:pt idx="1651">
                  <c:v>42031</c:v>
                </c:pt>
                <c:pt idx="1652">
                  <c:v>42032</c:v>
                </c:pt>
                <c:pt idx="1653">
                  <c:v>42033</c:v>
                </c:pt>
                <c:pt idx="1654">
                  <c:v>42034</c:v>
                </c:pt>
                <c:pt idx="1655">
                  <c:v>42038</c:v>
                </c:pt>
                <c:pt idx="1656">
                  <c:v>42039</c:v>
                </c:pt>
                <c:pt idx="1657">
                  <c:v>42040</c:v>
                </c:pt>
                <c:pt idx="1658">
                  <c:v>42041</c:v>
                </c:pt>
                <c:pt idx="1659">
                  <c:v>42044</c:v>
                </c:pt>
                <c:pt idx="1660">
                  <c:v>42045</c:v>
                </c:pt>
                <c:pt idx="1661">
                  <c:v>42046</c:v>
                </c:pt>
                <c:pt idx="1662">
                  <c:v>42047</c:v>
                </c:pt>
                <c:pt idx="1663">
                  <c:v>42048</c:v>
                </c:pt>
                <c:pt idx="1664">
                  <c:v>42051</c:v>
                </c:pt>
                <c:pt idx="1665">
                  <c:v>42052</c:v>
                </c:pt>
                <c:pt idx="1666">
                  <c:v>42053</c:v>
                </c:pt>
                <c:pt idx="1667">
                  <c:v>42054</c:v>
                </c:pt>
                <c:pt idx="1668">
                  <c:v>42055</c:v>
                </c:pt>
                <c:pt idx="1669">
                  <c:v>42058</c:v>
                </c:pt>
                <c:pt idx="1670">
                  <c:v>42059</c:v>
                </c:pt>
                <c:pt idx="1671">
                  <c:v>42060</c:v>
                </c:pt>
                <c:pt idx="1672">
                  <c:v>42061</c:v>
                </c:pt>
                <c:pt idx="1673">
                  <c:v>42062</c:v>
                </c:pt>
                <c:pt idx="1674">
                  <c:v>42065</c:v>
                </c:pt>
                <c:pt idx="1675">
                  <c:v>42066</c:v>
                </c:pt>
                <c:pt idx="1676">
                  <c:v>42067</c:v>
                </c:pt>
                <c:pt idx="1677">
                  <c:v>42068</c:v>
                </c:pt>
                <c:pt idx="1678">
                  <c:v>42069</c:v>
                </c:pt>
                <c:pt idx="1679">
                  <c:v>42072</c:v>
                </c:pt>
                <c:pt idx="1680">
                  <c:v>42073</c:v>
                </c:pt>
                <c:pt idx="1681">
                  <c:v>42074</c:v>
                </c:pt>
                <c:pt idx="1682">
                  <c:v>42075</c:v>
                </c:pt>
                <c:pt idx="1683">
                  <c:v>42076</c:v>
                </c:pt>
                <c:pt idx="1684">
                  <c:v>42080</c:v>
                </c:pt>
                <c:pt idx="1685">
                  <c:v>42081</c:v>
                </c:pt>
                <c:pt idx="1686">
                  <c:v>42082</c:v>
                </c:pt>
                <c:pt idx="1687">
                  <c:v>42083</c:v>
                </c:pt>
                <c:pt idx="1688">
                  <c:v>42086</c:v>
                </c:pt>
                <c:pt idx="1689">
                  <c:v>42087</c:v>
                </c:pt>
                <c:pt idx="1690">
                  <c:v>42088</c:v>
                </c:pt>
                <c:pt idx="1691">
                  <c:v>42089</c:v>
                </c:pt>
                <c:pt idx="1692">
                  <c:v>42090</c:v>
                </c:pt>
                <c:pt idx="1693">
                  <c:v>42093</c:v>
                </c:pt>
                <c:pt idx="1694">
                  <c:v>42094</c:v>
                </c:pt>
                <c:pt idx="1695">
                  <c:v>42095</c:v>
                </c:pt>
                <c:pt idx="1696">
                  <c:v>42100</c:v>
                </c:pt>
                <c:pt idx="1697">
                  <c:v>42101</c:v>
                </c:pt>
                <c:pt idx="1698">
                  <c:v>42102</c:v>
                </c:pt>
                <c:pt idx="1699">
                  <c:v>42103</c:v>
                </c:pt>
                <c:pt idx="1700">
                  <c:v>42104</c:v>
                </c:pt>
                <c:pt idx="1701">
                  <c:v>42107</c:v>
                </c:pt>
                <c:pt idx="1702">
                  <c:v>42108</c:v>
                </c:pt>
                <c:pt idx="1703">
                  <c:v>42109</c:v>
                </c:pt>
                <c:pt idx="1704">
                  <c:v>42110</c:v>
                </c:pt>
                <c:pt idx="1705">
                  <c:v>42111</c:v>
                </c:pt>
                <c:pt idx="1706">
                  <c:v>42114</c:v>
                </c:pt>
                <c:pt idx="1707">
                  <c:v>42115</c:v>
                </c:pt>
                <c:pt idx="1708">
                  <c:v>42116</c:v>
                </c:pt>
                <c:pt idx="1709">
                  <c:v>42117</c:v>
                </c:pt>
                <c:pt idx="1710">
                  <c:v>42118</c:v>
                </c:pt>
                <c:pt idx="1711">
                  <c:v>42121</c:v>
                </c:pt>
                <c:pt idx="1712">
                  <c:v>42122</c:v>
                </c:pt>
                <c:pt idx="1713">
                  <c:v>42123</c:v>
                </c:pt>
                <c:pt idx="1714">
                  <c:v>42124</c:v>
                </c:pt>
                <c:pt idx="1715">
                  <c:v>42128</c:v>
                </c:pt>
                <c:pt idx="1716">
                  <c:v>42129</c:v>
                </c:pt>
                <c:pt idx="1717">
                  <c:v>42130</c:v>
                </c:pt>
                <c:pt idx="1718">
                  <c:v>42131</c:v>
                </c:pt>
                <c:pt idx="1719">
                  <c:v>42132</c:v>
                </c:pt>
                <c:pt idx="1720">
                  <c:v>42135</c:v>
                </c:pt>
                <c:pt idx="1721">
                  <c:v>42136</c:v>
                </c:pt>
                <c:pt idx="1722">
                  <c:v>42137</c:v>
                </c:pt>
                <c:pt idx="1723">
                  <c:v>42138</c:v>
                </c:pt>
                <c:pt idx="1724">
                  <c:v>42139</c:v>
                </c:pt>
                <c:pt idx="1725">
                  <c:v>42142</c:v>
                </c:pt>
                <c:pt idx="1726">
                  <c:v>42143</c:v>
                </c:pt>
                <c:pt idx="1727">
                  <c:v>42144</c:v>
                </c:pt>
                <c:pt idx="1728">
                  <c:v>42145</c:v>
                </c:pt>
                <c:pt idx="1729">
                  <c:v>42146</c:v>
                </c:pt>
                <c:pt idx="1730">
                  <c:v>42149</c:v>
                </c:pt>
                <c:pt idx="1731">
                  <c:v>42150</c:v>
                </c:pt>
                <c:pt idx="1732">
                  <c:v>42151</c:v>
                </c:pt>
                <c:pt idx="1733">
                  <c:v>42152</c:v>
                </c:pt>
                <c:pt idx="1734">
                  <c:v>42153</c:v>
                </c:pt>
                <c:pt idx="1735">
                  <c:v>42156</c:v>
                </c:pt>
                <c:pt idx="1736">
                  <c:v>42157</c:v>
                </c:pt>
                <c:pt idx="1737">
                  <c:v>42158</c:v>
                </c:pt>
                <c:pt idx="1738">
                  <c:v>42159</c:v>
                </c:pt>
                <c:pt idx="1739">
                  <c:v>42160</c:v>
                </c:pt>
                <c:pt idx="1740">
                  <c:v>42163</c:v>
                </c:pt>
                <c:pt idx="1741">
                  <c:v>42164</c:v>
                </c:pt>
                <c:pt idx="1742">
                  <c:v>42165</c:v>
                </c:pt>
                <c:pt idx="1743">
                  <c:v>42166</c:v>
                </c:pt>
                <c:pt idx="1744">
                  <c:v>42167</c:v>
                </c:pt>
                <c:pt idx="1745">
                  <c:v>42170</c:v>
                </c:pt>
                <c:pt idx="1746">
                  <c:v>42171</c:v>
                </c:pt>
                <c:pt idx="1747">
                  <c:v>42172</c:v>
                </c:pt>
                <c:pt idx="1748">
                  <c:v>42173</c:v>
                </c:pt>
                <c:pt idx="1749">
                  <c:v>42174</c:v>
                </c:pt>
                <c:pt idx="1750">
                  <c:v>42177</c:v>
                </c:pt>
                <c:pt idx="1751">
                  <c:v>42178</c:v>
                </c:pt>
                <c:pt idx="1752">
                  <c:v>42179</c:v>
                </c:pt>
                <c:pt idx="1753">
                  <c:v>42180</c:v>
                </c:pt>
                <c:pt idx="1754">
                  <c:v>42181</c:v>
                </c:pt>
                <c:pt idx="1755">
                  <c:v>42184</c:v>
                </c:pt>
                <c:pt idx="1756">
                  <c:v>42185</c:v>
                </c:pt>
                <c:pt idx="1757">
                  <c:v>42186</c:v>
                </c:pt>
                <c:pt idx="1758">
                  <c:v>42187</c:v>
                </c:pt>
                <c:pt idx="1759">
                  <c:v>42188</c:v>
                </c:pt>
                <c:pt idx="1760">
                  <c:v>42191</c:v>
                </c:pt>
                <c:pt idx="1761">
                  <c:v>42192</c:v>
                </c:pt>
                <c:pt idx="1762">
                  <c:v>42193</c:v>
                </c:pt>
                <c:pt idx="1763">
                  <c:v>42194</c:v>
                </c:pt>
                <c:pt idx="1764">
                  <c:v>42195</c:v>
                </c:pt>
                <c:pt idx="1765">
                  <c:v>42198</c:v>
                </c:pt>
                <c:pt idx="1766">
                  <c:v>42199</c:v>
                </c:pt>
                <c:pt idx="1767">
                  <c:v>42200</c:v>
                </c:pt>
                <c:pt idx="1768">
                  <c:v>42201</c:v>
                </c:pt>
                <c:pt idx="1769">
                  <c:v>42202</c:v>
                </c:pt>
                <c:pt idx="1770">
                  <c:v>42205</c:v>
                </c:pt>
                <c:pt idx="1771">
                  <c:v>42206</c:v>
                </c:pt>
                <c:pt idx="1772">
                  <c:v>42207</c:v>
                </c:pt>
                <c:pt idx="1773">
                  <c:v>42208</c:v>
                </c:pt>
                <c:pt idx="1774">
                  <c:v>42209</c:v>
                </c:pt>
                <c:pt idx="1775">
                  <c:v>42212</c:v>
                </c:pt>
                <c:pt idx="1776">
                  <c:v>42213</c:v>
                </c:pt>
                <c:pt idx="1777">
                  <c:v>42214</c:v>
                </c:pt>
                <c:pt idx="1778">
                  <c:v>42215</c:v>
                </c:pt>
                <c:pt idx="1779">
                  <c:v>42216</c:v>
                </c:pt>
                <c:pt idx="1780">
                  <c:v>42219</c:v>
                </c:pt>
                <c:pt idx="1781">
                  <c:v>42220</c:v>
                </c:pt>
                <c:pt idx="1782">
                  <c:v>42221</c:v>
                </c:pt>
                <c:pt idx="1783">
                  <c:v>42222</c:v>
                </c:pt>
                <c:pt idx="1784">
                  <c:v>42223</c:v>
                </c:pt>
                <c:pt idx="1785">
                  <c:v>42226</c:v>
                </c:pt>
                <c:pt idx="1786">
                  <c:v>42227</c:v>
                </c:pt>
                <c:pt idx="1787">
                  <c:v>42228</c:v>
                </c:pt>
                <c:pt idx="1788">
                  <c:v>42229</c:v>
                </c:pt>
                <c:pt idx="1789">
                  <c:v>42230</c:v>
                </c:pt>
                <c:pt idx="1790">
                  <c:v>42233</c:v>
                </c:pt>
                <c:pt idx="1791">
                  <c:v>42234</c:v>
                </c:pt>
                <c:pt idx="1792">
                  <c:v>42235</c:v>
                </c:pt>
                <c:pt idx="1793">
                  <c:v>42236</c:v>
                </c:pt>
                <c:pt idx="1794">
                  <c:v>42237</c:v>
                </c:pt>
                <c:pt idx="1795">
                  <c:v>42240</c:v>
                </c:pt>
                <c:pt idx="1796">
                  <c:v>42241</c:v>
                </c:pt>
                <c:pt idx="1797">
                  <c:v>42242</c:v>
                </c:pt>
                <c:pt idx="1798">
                  <c:v>42243</c:v>
                </c:pt>
                <c:pt idx="1799">
                  <c:v>42244</c:v>
                </c:pt>
                <c:pt idx="1800">
                  <c:v>42247</c:v>
                </c:pt>
                <c:pt idx="1801">
                  <c:v>42248</c:v>
                </c:pt>
                <c:pt idx="1802">
                  <c:v>42249</c:v>
                </c:pt>
                <c:pt idx="1803">
                  <c:v>42250</c:v>
                </c:pt>
                <c:pt idx="1804">
                  <c:v>42251</c:v>
                </c:pt>
                <c:pt idx="1805">
                  <c:v>42254</c:v>
                </c:pt>
                <c:pt idx="1806">
                  <c:v>42255</c:v>
                </c:pt>
                <c:pt idx="1807">
                  <c:v>42256</c:v>
                </c:pt>
                <c:pt idx="1808">
                  <c:v>42257</c:v>
                </c:pt>
                <c:pt idx="1809">
                  <c:v>42258</c:v>
                </c:pt>
                <c:pt idx="1810">
                  <c:v>42261</c:v>
                </c:pt>
                <c:pt idx="1811">
                  <c:v>42262</c:v>
                </c:pt>
                <c:pt idx="1812">
                  <c:v>42264</c:v>
                </c:pt>
                <c:pt idx="1813">
                  <c:v>42265</c:v>
                </c:pt>
                <c:pt idx="1814">
                  <c:v>42268</c:v>
                </c:pt>
                <c:pt idx="1815">
                  <c:v>42269</c:v>
                </c:pt>
                <c:pt idx="1816">
                  <c:v>42270</c:v>
                </c:pt>
                <c:pt idx="1817">
                  <c:v>42271</c:v>
                </c:pt>
                <c:pt idx="1818">
                  <c:v>42272</c:v>
                </c:pt>
                <c:pt idx="1819">
                  <c:v>42275</c:v>
                </c:pt>
                <c:pt idx="1820">
                  <c:v>42276</c:v>
                </c:pt>
                <c:pt idx="1821">
                  <c:v>42277</c:v>
                </c:pt>
                <c:pt idx="1822">
                  <c:v>42278</c:v>
                </c:pt>
                <c:pt idx="1823">
                  <c:v>42279</c:v>
                </c:pt>
                <c:pt idx="1824">
                  <c:v>42282</c:v>
                </c:pt>
                <c:pt idx="1825">
                  <c:v>42283</c:v>
                </c:pt>
                <c:pt idx="1826">
                  <c:v>42284</c:v>
                </c:pt>
                <c:pt idx="1827">
                  <c:v>42285</c:v>
                </c:pt>
                <c:pt idx="1828">
                  <c:v>42286</c:v>
                </c:pt>
                <c:pt idx="1829">
                  <c:v>42289</c:v>
                </c:pt>
                <c:pt idx="1830">
                  <c:v>42290</c:v>
                </c:pt>
                <c:pt idx="1831">
                  <c:v>42291</c:v>
                </c:pt>
                <c:pt idx="1832">
                  <c:v>42292</c:v>
                </c:pt>
                <c:pt idx="1833">
                  <c:v>42293</c:v>
                </c:pt>
                <c:pt idx="1834">
                  <c:v>42296</c:v>
                </c:pt>
                <c:pt idx="1835">
                  <c:v>42297</c:v>
                </c:pt>
                <c:pt idx="1836">
                  <c:v>42298</c:v>
                </c:pt>
                <c:pt idx="1837">
                  <c:v>42299</c:v>
                </c:pt>
                <c:pt idx="1838">
                  <c:v>42300</c:v>
                </c:pt>
                <c:pt idx="1839">
                  <c:v>42303</c:v>
                </c:pt>
                <c:pt idx="1840">
                  <c:v>42304</c:v>
                </c:pt>
                <c:pt idx="1841">
                  <c:v>42305</c:v>
                </c:pt>
                <c:pt idx="1842">
                  <c:v>42306</c:v>
                </c:pt>
                <c:pt idx="1843">
                  <c:v>42307</c:v>
                </c:pt>
                <c:pt idx="1844">
                  <c:v>42311</c:v>
                </c:pt>
                <c:pt idx="1845">
                  <c:v>42312</c:v>
                </c:pt>
                <c:pt idx="1846">
                  <c:v>42313</c:v>
                </c:pt>
                <c:pt idx="1847">
                  <c:v>42314</c:v>
                </c:pt>
                <c:pt idx="1848">
                  <c:v>42317</c:v>
                </c:pt>
                <c:pt idx="1849">
                  <c:v>42318</c:v>
                </c:pt>
                <c:pt idx="1850">
                  <c:v>42319</c:v>
                </c:pt>
                <c:pt idx="1851">
                  <c:v>42320</c:v>
                </c:pt>
                <c:pt idx="1852">
                  <c:v>42321</c:v>
                </c:pt>
                <c:pt idx="1853">
                  <c:v>42325</c:v>
                </c:pt>
                <c:pt idx="1854">
                  <c:v>42326</c:v>
                </c:pt>
                <c:pt idx="1855">
                  <c:v>42327</c:v>
                </c:pt>
                <c:pt idx="1856">
                  <c:v>42328</c:v>
                </c:pt>
                <c:pt idx="1857">
                  <c:v>42331</c:v>
                </c:pt>
                <c:pt idx="1858">
                  <c:v>42332</c:v>
                </c:pt>
                <c:pt idx="1859">
                  <c:v>42333</c:v>
                </c:pt>
                <c:pt idx="1860">
                  <c:v>42334</c:v>
                </c:pt>
                <c:pt idx="1861">
                  <c:v>42335</c:v>
                </c:pt>
                <c:pt idx="1862">
                  <c:v>42338</c:v>
                </c:pt>
                <c:pt idx="1863">
                  <c:v>42339</c:v>
                </c:pt>
                <c:pt idx="1864">
                  <c:v>42340</c:v>
                </c:pt>
                <c:pt idx="1865">
                  <c:v>42341</c:v>
                </c:pt>
                <c:pt idx="1866">
                  <c:v>42342</c:v>
                </c:pt>
                <c:pt idx="1867">
                  <c:v>42345</c:v>
                </c:pt>
                <c:pt idx="1868">
                  <c:v>42346</c:v>
                </c:pt>
                <c:pt idx="1869">
                  <c:v>42347</c:v>
                </c:pt>
                <c:pt idx="1870">
                  <c:v>42348</c:v>
                </c:pt>
                <c:pt idx="1871">
                  <c:v>42349</c:v>
                </c:pt>
                <c:pt idx="1872">
                  <c:v>42352</c:v>
                </c:pt>
                <c:pt idx="1873">
                  <c:v>42353</c:v>
                </c:pt>
                <c:pt idx="1874">
                  <c:v>42354</c:v>
                </c:pt>
                <c:pt idx="1875">
                  <c:v>42355</c:v>
                </c:pt>
                <c:pt idx="1876">
                  <c:v>42356</c:v>
                </c:pt>
                <c:pt idx="1877">
                  <c:v>42359</c:v>
                </c:pt>
                <c:pt idx="1878">
                  <c:v>42360</c:v>
                </c:pt>
                <c:pt idx="1879">
                  <c:v>42361</c:v>
                </c:pt>
                <c:pt idx="1880">
                  <c:v>42362</c:v>
                </c:pt>
                <c:pt idx="1881">
                  <c:v>42366</c:v>
                </c:pt>
                <c:pt idx="1882">
                  <c:v>42367</c:v>
                </c:pt>
                <c:pt idx="1883">
                  <c:v>42368</c:v>
                </c:pt>
                <c:pt idx="1884">
                  <c:v>42369</c:v>
                </c:pt>
                <c:pt idx="1885">
                  <c:v>42373</c:v>
                </c:pt>
                <c:pt idx="1886">
                  <c:v>42374</c:v>
                </c:pt>
                <c:pt idx="1887">
                  <c:v>42375</c:v>
                </c:pt>
                <c:pt idx="1888">
                  <c:v>42376</c:v>
                </c:pt>
                <c:pt idx="1889">
                  <c:v>42377</c:v>
                </c:pt>
                <c:pt idx="1890">
                  <c:v>42380</c:v>
                </c:pt>
                <c:pt idx="1891">
                  <c:v>42381</c:v>
                </c:pt>
                <c:pt idx="1892">
                  <c:v>42382</c:v>
                </c:pt>
                <c:pt idx="1893">
                  <c:v>42383</c:v>
                </c:pt>
                <c:pt idx="1894">
                  <c:v>42384</c:v>
                </c:pt>
                <c:pt idx="1895">
                  <c:v>42387</c:v>
                </c:pt>
                <c:pt idx="1896">
                  <c:v>42388</c:v>
                </c:pt>
                <c:pt idx="1897">
                  <c:v>42389</c:v>
                </c:pt>
                <c:pt idx="1898">
                  <c:v>42390</c:v>
                </c:pt>
                <c:pt idx="1899">
                  <c:v>42391</c:v>
                </c:pt>
                <c:pt idx="1900">
                  <c:v>42394</c:v>
                </c:pt>
                <c:pt idx="1901">
                  <c:v>42395</c:v>
                </c:pt>
                <c:pt idx="1902">
                  <c:v>42396</c:v>
                </c:pt>
                <c:pt idx="1903">
                  <c:v>42397</c:v>
                </c:pt>
                <c:pt idx="1904">
                  <c:v>42398</c:v>
                </c:pt>
                <c:pt idx="1905">
                  <c:v>42402</c:v>
                </c:pt>
                <c:pt idx="1906">
                  <c:v>42403</c:v>
                </c:pt>
                <c:pt idx="1907">
                  <c:v>42404</c:v>
                </c:pt>
                <c:pt idx="1908">
                  <c:v>42405</c:v>
                </c:pt>
                <c:pt idx="1909">
                  <c:v>42408</c:v>
                </c:pt>
                <c:pt idx="1910">
                  <c:v>42409</c:v>
                </c:pt>
                <c:pt idx="1911">
                  <c:v>42410</c:v>
                </c:pt>
                <c:pt idx="1912">
                  <c:v>42411</c:v>
                </c:pt>
                <c:pt idx="1913">
                  <c:v>42412</c:v>
                </c:pt>
                <c:pt idx="1914">
                  <c:v>42415</c:v>
                </c:pt>
                <c:pt idx="1915">
                  <c:v>42416</c:v>
                </c:pt>
                <c:pt idx="1916">
                  <c:v>42417</c:v>
                </c:pt>
                <c:pt idx="1917">
                  <c:v>42418</c:v>
                </c:pt>
                <c:pt idx="1918">
                  <c:v>42419</c:v>
                </c:pt>
                <c:pt idx="1919">
                  <c:v>42422</c:v>
                </c:pt>
                <c:pt idx="1920">
                  <c:v>42423</c:v>
                </c:pt>
                <c:pt idx="1921">
                  <c:v>42424</c:v>
                </c:pt>
                <c:pt idx="1922">
                  <c:v>42425</c:v>
                </c:pt>
                <c:pt idx="1923">
                  <c:v>42426</c:v>
                </c:pt>
                <c:pt idx="1924">
                  <c:v>42429</c:v>
                </c:pt>
                <c:pt idx="1925">
                  <c:v>42430</c:v>
                </c:pt>
                <c:pt idx="1926">
                  <c:v>42431</c:v>
                </c:pt>
                <c:pt idx="1927">
                  <c:v>42432</c:v>
                </c:pt>
                <c:pt idx="1928">
                  <c:v>42433</c:v>
                </c:pt>
                <c:pt idx="1929">
                  <c:v>42436</c:v>
                </c:pt>
                <c:pt idx="1930">
                  <c:v>42437</c:v>
                </c:pt>
                <c:pt idx="1931">
                  <c:v>42438</c:v>
                </c:pt>
                <c:pt idx="1932">
                  <c:v>42439</c:v>
                </c:pt>
                <c:pt idx="1933">
                  <c:v>42440</c:v>
                </c:pt>
                <c:pt idx="1934">
                  <c:v>42443</c:v>
                </c:pt>
                <c:pt idx="1935">
                  <c:v>42444</c:v>
                </c:pt>
                <c:pt idx="1936">
                  <c:v>42445</c:v>
                </c:pt>
                <c:pt idx="1937">
                  <c:v>42446</c:v>
                </c:pt>
                <c:pt idx="1938">
                  <c:v>42447</c:v>
                </c:pt>
                <c:pt idx="1939">
                  <c:v>42451</c:v>
                </c:pt>
                <c:pt idx="1940">
                  <c:v>42452</c:v>
                </c:pt>
                <c:pt idx="1941">
                  <c:v>42457</c:v>
                </c:pt>
                <c:pt idx="1942">
                  <c:v>42458</c:v>
                </c:pt>
                <c:pt idx="1943">
                  <c:v>42459</c:v>
                </c:pt>
                <c:pt idx="1944">
                  <c:v>42460</c:v>
                </c:pt>
                <c:pt idx="1945">
                  <c:v>42461</c:v>
                </c:pt>
                <c:pt idx="1946">
                  <c:v>42464</c:v>
                </c:pt>
                <c:pt idx="1947">
                  <c:v>42465</c:v>
                </c:pt>
                <c:pt idx="1948">
                  <c:v>42466</c:v>
                </c:pt>
                <c:pt idx="1949">
                  <c:v>42467</c:v>
                </c:pt>
                <c:pt idx="1950">
                  <c:v>42468</c:v>
                </c:pt>
                <c:pt idx="1951">
                  <c:v>42471</c:v>
                </c:pt>
                <c:pt idx="1952">
                  <c:v>42472</c:v>
                </c:pt>
                <c:pt idx="1953">
                  <c:v>42473</c:v>
                </c:pt>
                <c:pt idx="1954">
                  <c:v>42474</c:v>
                </c:pt>
                <c:pt idx="1955">
                  <c:v>42475</c:v>
                </c:pt>
                <c:pt idx="1956">
                  <c:v>42478</c:v>
                </c:pt>
                <c:pt idx="1957">
                  <c:v>42479</c:v>
                </c:pt>
                <c:pt idx="1958">
                  <c:v>42480</c:v>
                </c:pt>
                <c:pt idx="1959">
                  <c:v>42481</c:v>
                </c:pt>
                <c:pt idx="1960">
                  <c:v>42482</c:v>
                </c:pt>
                <c:pt idx="1961">
                  <c:v>42485</c:v>
                </c:pt>
                <c:pt idx="1962">
                  <c:v>42486</c:v>
                </c:pt>
                <c:pt idx="1963">
                  <c:v>42487</c:v>
                </c:pt>
                <c:pt idx="1964">
                  <c:v>42488</c:v>
                </c:pt>
                <c:pt idx="1965">
                  <c:v>42489</c:v>
                </c:pt>
                <c:pt idx="1966">
                  <c:v>42492</c:v>
                </c:pt>
                <c:pt idx="1967">
                  <c:v>42493</c:v>
                </c:pt>
                <c:pt idx="1968">
                  <c:v>42494</c:v>
                </c:pt>
                <c:pt idx="1969">
                  <c:v>42495</c:v>
                </c:pt>
                <c:pt idx="1970">
                  <c:v>42496</c:v>
                </c:pt>
                <c:pt idx="1971">
                  <c:v>42499</c:v>
                </c:pt>
                <c:pt idx="1972">
                  <c:v>42500</c:v>
                </c:pt>
                <c:pt idx="1973">
                  <c:v>42501</c:v>
                </c:pt>
                <c:pt idx="1974">
                  <c:v>42502</c:v>
                </c:pt>
                <c:pt idx="1975">
                  <c:v>42503</c:v>
                </c:pt>
                <c:pt idx="1976">
                  <c:v>42506</c:v>
                </c:pt>
                <c:pt idx="1977">
                  <c:v>42507</c:v>
                </c:pt>
                <c:pt idx="1978">
                  <c:v>42508</c:v>
                </c:pt>
                <c:pt idx="1979">
                  <c:v>42509</c:v>
                </c:pt>
                <c:pt idx="1980">
                  <c:v>42510</c:v>
                </c:pt>
                <c:pt idx="1981">
                  <c:v>42513</c:v>
                </c:pt>
                <c:pt idx="1982">
                  <c:v>42514</c:v>
                </c:pt>
                <c:pt idx="1983">
                  <c:v>42515</c:v>
                </c:pt>
                <c:pt idx="1984">
                  <c:v>42516</c:v>
                </c:pt>
                <c:pt idx="1985">
                  <c:v>42517</c:v>
                </c:pt>
                <c:pt idx="1986">
                  <c:v>42520</c:v>
                </c:pt>
                <c:pt idx="1987">
                  <c:v>42521</c:v>
                </c:pt>
                <c:pt idx="1988">
                  <c:v>42522</c:v>
                </c:pt>
                <c:pt idx="1989">
                  <c:v>42523</c:v>
                </c:pt>
                <c:pt idx="1990">
                  <c:v>42524</c:v>
                </c:pt>
                <c:pt idx="1991">
                  <c:v>42527</c:v>
                </c:pt>
                <c:pt idx="1992">
                  <c:v>42528</c:v>
                </c:pt>
                <c:pt idx="1993">
                  <c:v>42529</c:v>
                </c:pt>
                <c:pt idx="1994">
                  <c:v>42530</c:v>
                </c:pt>
                <c:pt idx="1995">
                  <c:v>42531</c:v>
                </c:pt>
                <c:pt idx="1996">
                  <c:v>42534</c:v>
                </c:pt>
                <c:pt idx="1997">
                  <c:v>42535</c:v>
                </c:pt>
                <c:pt idx="1998">
                  <c:v>42536</c:v>
                </c:pt>
                <c:pt idx="1999">
                  <c:v>42537</c:v>
                </c:pt>
                <c:pt idx="2000">
                  <c:v>42538</c:v>
                </c:pt>
                <c:pt idx="2001">
                  <c:v>42541</c:v>
                </c:pt>
                <c:pt idx="2002">
                  <c:v>42542</c:v>
                </c:pt>
                <c:pt idx="2003">
                  <c:v>42543</c:v>
                </c:pt>
                <c:pt idx="2004">
                  <c:v>42544</c:v>
                </c:pt>
                <c:pt idx="2005">
                  <c:v>42545</c:v>
                </c:pt>
                <c:pt idx="2006">
                  <c:v>42548</c:v>
                </c:pt>
                <c:pt idx="2007">
                  <c:v>42549</c:v>
                </c:pt>
                <c:pt idx="2008">
                  <c:v>42550</c:v>
                </c:pt>
                <c:pt idx="2009">
                  <c:v>42551</c:v>
                </c:pt>
                <c:pt idx="2010">
                  <c:v>42552</c:v>
                </c:pt>
                <c:pt idx="2011">
                  <c:v>42555</c:v>
                </c:pt>
                <c:pt idx="2012">
                  <c:v>42556</c:v>
                </c:pt>
                <c:pt idx="2013">
                  <c:v>42557</c:v>
                </c:pt>
                <c:pt idx="2014">
                  <c:v>42558</c:v>
                </c:pt>
                <c:pt idx="2015">
                  <c:v>42559</c:v>
                </c:pt>
                <c:pt idx="2016">
                  <c:v>42562</c:v>
                </c:pt>
                <c:pt idx="2017">
                  <c:v>42563</c:v>
                </c:pt>
                <c:pt idx="2018">
                  <c:v>42564</c:v>
                </c:pt>
                <c:pt idx="2019">
                  <c:v>42565</c:v>
                </c:pt>
                <c:pt idx="2020">
                  <c:v>42566</c:v>
                </c:pt>
                <c:pt idx="2021">
                  <c:v>42569</c:v>
                </c:pt>
                <c:pt idx="2022">
                  <c:v>42570</c:v>
                </c:pt>
                <c:pt idx="2023">
                  <c:v>42571</c:v>
                </c:pt>
                <c:pt idx="2024">
                  <c:v>42572</c:v>
                </c:pt>
                <c:pt idx="2025">
                  <c:v>42573</c:v>
                </c:pt>
                <c:pt idx="2026">
                  <c:v>42576</c:v>
                </c:pt>
                <c:pt idx="2027">
                  <c:v>42577</c:v>
                </c:pt>
                <c:pt idx="2028">
                  <c:v>42578</c:v>
                </c:pt>
                <c:pt idx="2029">
                  <c:v>42579</c:v>
                </c:pt>
                <c:pt idx="2030">
                  <c:v>42580</c:v>
                </c:pt>
                <c:pt idx="2031">
                  <c:v>42583</c:v>
                </c:pt>
                <c:pt idx="2032">
                  <c:v>42584</c:v>
                </c:pt>
                <c:pt idx="2033">
                  <c:v>42585</c:v>
                </c:pt>
                <c:pt idx="2034">
                  <c:v>42586</c:v>
                </c:pt>
                <c:pt idx="2035">
                  <c:v>42587</c:v>
                </c:pt>
                <c:pt idx="2036">
                  <c:v>42590</c:v>
                </c:pt>
                <c:pt idx="2037">
                  <c:v>42591</c:v>
                </c:pt>
                <c:pt idx="2038">
                  <c:v>42592</c:v>
                </c:pt>
                <c:pt idx="2039">
                  <c:v>42593</c:v>
                </c:pt>
                <c:pt idx="2040">
                  <c:v>42594</c:v>
                </c:pt>
                <c:pt idx="2041">
                  <c:v>42597</c:v>
                </c:pt>
                <c:pt idx="2042">
                  <c:v>42598</c:v>
                </c:pt>
                <c:pt idx="2043">
                  <c:v>42599</c:v>
                </c:pt>
                <c:pt idx="2044">
                  <c:v>42600</c:v>
                </c:pt>
                <c:pt idx="2045">
                  <c:v>42601</c:v>
                </c:pt>
                <c:pt idx="2046">
                  <c:v>42604</c:v>
                </c:pt>
                <c:pt idx="2047">
                  <c:v>42605</c:v>
                </c:pt>
                <c:pt idx="2048">
                  <c:v>42606</c:v>
                </c:pt>
                <c:pt idx="2049">
                  <c:v>42607</c:v>
                </c:pt>
                <c:pt idx="2050">
                  <c:v>42608</c:v>
                </c:pt>
                <c:pt idx="2051">
                  <c:v>42611</c:v>
                </c:pt>
                <c:pt idx="2052">
                  <c:v>42612</c:v>
                </c:pt>
                <c:pt idx="2053">
                  <c:v>42613</c:v>
                </c:pt>
                <c:pt idx="2054">
                  <c:v>42614</c:v>
                </c:pt>
                <c:pt idx="2055">
                  <c:v>42615</c:v>
                </c:pt>
                <c:pt idx="2056">
                  <c:v>42618</c:v>
                </c:pt>
                <c:pt idx="2057">
                  <c:v>42619</c:v>
                </c:pt>
                <c:pt idx="2058">
                  <c:v>42620</c:v>
                </c:pt>
                <c:pt idx="2059">
                  <c:v>42621</c:v>
                </c:pt>
                <c:pt idx="2060">
                  <c:v>42622</c:v>
                </c:pt>
                <c:pt idx="2061">
                  <c:v>42625</c:v>
                </c:pt>
                <c:pt idx="2062">
                  <c:v>42626</c:v>
                </c:pt>
                <c:pt idx="2063">
                  <c:v>42627</c:v>
                </c:pt>
                <c:pt idx="2064">
                  <c:v>42628</c:v>
                </c:pt>
                <c:pt idx="2065">
                  <c:v>42632</c:v>
                </c:pt>
                <c:pt idx="2066">
                  <c:v>42633</c:v>
                </c:pt>
                <c:pt idx="2067">
                  <c:v>42634</c:v>
                </c:pt>
                <c:pt idx="2068">
                  <c:v>42635</c:v>
                </c:pt>
                <c:pt idx="2069">
                  <c:v>42636</c:v>
                </c:pt>
                <c:pt idx="2070">
                  <c:v>42639</c:v>
                </c:pt>
                <c:pt idx="2071">
                  <c:v>42640</c:v>
                </c:pt>
                <c:pt idx="2072">
                  <c:v>42641</c:v>
                </c:pt>
                <c:pt idx="2073">
                  <c:v>42642</c:v>
                </c:pt>
                <c:pt idx="2074">
                  <c:v>42643</c:v>
                </c:pt>
                <c:pt idx="2075">
                  <c:v>42646</c:v>
                </c:pt>
                <c:pt idx="2076">
                  <c:v>42647</c:v>
                </c:pt>
                <c:pt idx="2077">
                  <c:v>42648</c:v>
                </c:pt>
                <c:pt idx="2078">
                  <c:v>42649</c:v>
                </c:pt>
                <c:pt idx="2079">
                  <c:v>42650</c:v>
                </c:pt>
                <c:pt idx="2080">
                  <c:v>42653</c:v>
                </c:pt>
                <c:pt idx="2081">
                  <c:v>42654</c:v>
                </c:pt>
                <c:pt idx="2082">
                  <c:v>42655</c:v>
                </c:pt>
                <c:pt idx="2083">
                  <c:v>42656</c:v>
                </c:pt>
                <c:pt idx="2084">
                  <c:v>42657</c:v>
                </c:pt>
                <c:pt idx="2085">
                  <c:v>42660</c:v>
                </c:pt>
                <c:pt idx="2086">
                  <c:v>42661</c:v>
                </c:pt>
                <c:pt idx="2087">
                  <c:v>42662</c:v>
                </c:pt>
                <c:pt idx="2088">
                  <c:v>42663</c:v>
                </c:pt>
                <c:pt idx="2089">
                  <c:v>42664</c:v>
                </c:pt>
                <c:pt idx="2090">
                  <c:v>42667</c:v>
                </c:pt>
                <c:pt idx="2091">
                  <c:v>42668</c:v>
                </c:pt>
                <c:pt idx="2092">
                  <c:v>42669</c:v>
                </c:pt>
                <c:pt idx="2093">
                  <c:v>42670</c:v>
                </c:pt>
                <c:pt idx="2094">
                  <c:v>42671</c:v>
                </c:pt>
                <c:pt idx="2095">
                  <c:v>42674</c:v>
                </c:pt>
                <c:pt idx="2096">
                  <c:v>42675</c:v>
                </c:pt>
                <c:pt idx="2097">
                  <c:v>42677</c:v>
                </c:pt>
                <c:pt idx="2098">
                  <c:v>42678</c:v>
                </c:pt>
                <c:pt idx="2099">
                  <c:v>42681</c:v>
                </c:pt>
                <c:pt idx="2100">
                  <c:v>42682</c:v>
                </c:pt>
                <c:pt idx="2101">
                  <c:v>42683</c:v>
                </c:pt>
                <c:pt idx="2102">
                  <c:v>42684</c:v>
                </c:pt>
                <c:pt idx="2103">
                  <c:v>42685</c:v>
                </c:pt>
                <c:pt idx="2104">
                  <c:v>42688</c:v>
                </c:pt>
                <c:pt idx="2105">
                  <c:v>42689</c:v>
                </c:pt>
                <c:pt idx="2106">
                  <c:v>42690</c:v>
                </c:pt>
                <c:pt idx="2107">
                  <c:v>42691</c:v>
                </c:pt>
                <c:pt idx="2108">
                  <c:v>42696</c:v>
                </c:pt>
                <c:pt idx="2109">
                  <c:v>42697</c:v>
                </c:pt>
                <c:pt idx="2110">
                  <c:v>42698</c:v>
                </c:pt>
                <c:pt idx="2111">
                  <c:v>42699</c:v>
                </c:pt>
                <c:pt idx="2112">
                  <c:v>42702</c:v>
                </c:pt>
                <c:pt idx="2113">
                  <c:v>42703</c:v>
                </c:pt>
                <c:pt idx="2114">
                  <c:v>42704</c:v>
                </c:pt>
                <c:pt idx="2115">
                  <c:v>42705</c:v>
                </c:pt>
                <c:pt idx="2116">
                  <c:v>42706</c:v>
                </c:pt>
                <c:pt idx="2117">
                  <c:v>42709</c:v>
                </c:pt>
                <c:pt idx="2118">
                  <c:v>42710</c:v>
                </c:pt>
                <c:pt idx="2119">
                  <c:v>42711</c:v>
                </c:pt>
                <c:pt idx="2120">
                  <c:v>42712</c:v>
                </c:pt>
                <c:pt idx="2121">
                  <c:v>42713</c:v>
                </c:pt>
                <c:pt idx="2122">
                  <c:v>42717</c:v>
                </c:pt>
                <c:pt idx="2123">
                  <c:v>42718</c:v>
                </c:pt>
                <c:pt idx="2124">
                  <c:v>42719</c:v>
                </c:pt>
                <c:pt idx="2125">
                  <c:v>42720</c:v>
                </c:pt>
                <c:pt idx="2126">
                  <c:v>42723</c:v>
                </c:pt>
                <c:pt idx="2127">
                  <c:v>42724</c:v>
                </c:pt>
                <c:pt idx="2128">
                  <c:v>42725</c:v>
                </c:pt>
                <c:pt idx="2129">
                  <c:v>42726</c:v>
                </c:pt>
                <c:pt idx="2130">
                  <c:v>42727</c:v>
                </c:pt>
                <c:pt idx="2131">
                  <c:v>42730</c:v>
                </c:pt>
                <c:pt idx="2132">
                  <c:v>42731</c:v>
                </c:pt>
                <c:pt idx="2133">
                  <c:v>42732</c:v>
                </c:pt>
                <c:pt idx="2134">
                  <c:v>42733</c:v>
                </c:pt>
                <c:pt idx="2135">
                  <c:v>42734</c:v>
                </c:pt>
                <c:pt idx="2136">
                  <c:v>42737</c:v>
                </c:pt>
                <c:pt idx="2137">
                  <c:v>42738</c:v>
                </c:pt>
                <c:pt idx="2138">
                  <c:v>42739</c:v>
                </c:pt>
                <c:pt idx="2139">
                  <c:v>42740</c:v>
                </c:pt>
                <c:pt idx="2140">
                  <c:v>42741</c:v>
                </c:pt>
                <c:pt idx="2141">
                  <c:v>42744</c:v>
                </c:pt>
                <c:pt idx="2142">
                  <c:v>42745</c:v>
                </c:pt>
                <c:pt idx="2143">
                  <c:v>42746</c:v>
                </c:pt>
                <c:pt idx="2144">
                  <c:v>42747</c:v>
                </c:pt>
                <c:pt idx="2145">
                  <c:v>42748</c:v>
                </c:pt>
                <c:pt idx="2146">
                  <c:v>42751</c:v>
                </c:pt>
                <c:pt idx="2147">
                  <c:v>42752</c:v>
                </c:pt>
                <c:pt idx="2148">
                  <c:v>42753</c:v>
                </c:pt>
                <c:pt idx="2149">
                  <c:v>42754</c:v>
                </c:pt>
                <c:pt idx="2150">
                  <c:v>42755</c:v>
                </c:pt>
                <c:pt idx="2151">
                  <c:v>42758</c:v>
                </c:pt>
                <c:pt idx="2152">
                  <c:v>42759</c:v>
                </c:pt>
                <c:pt idx="2153">
                  <c:v>42760</c:v>
                </c:pt>
                <c:pt idx="2154">
                  <c:v>42761</c:v>
                </c:pt>
                <c:pt idx="2155">
                  <c:v>42762</c:v>
                </c:pt>
                <c:pt idx="2156">
                  <c:v>42765</c:v>
                </c:pt>
                <c:pt idx="2157">
                  <c:v>42766</c:v>
                </c:pt>
                <c:pt idx="2158">
                  <c:v>42767</c:v>
                </c:pt>
                <c:pt idx="2159">
                  <c:v>42768</c:v>
                </c:pt>
                <c:pt idx="2160">
                  <c:v>42769</c:v>
                </c:pt>
                <c:pt idx="2161">
                  <c:v>42773</c:v>
                </c:pt>
                <c:pt idx="2162">
                  <c:v>42774</c:v>
                </c:pt>
                <c:pt idx="2163">
                  <c:v>42775</c:v>
                </c:pt>
                <c:pt idx="2164">
                  <c:v>42776</c:v>
                </c:pt>
                <c:pt idx="2165">
                  <c:v>42779</c:v>
                </c:pt>
                <c:pt idx="2166">
                  <c:v>42780</c:v>
                </c:pt>
                <c:pt idx="2167">
                  <c:v>42781</c:v>
                </c:pt>
                <c:pt idx="2168">
                  <c:v>42782</c:v>
                </c:pt>
                <c:pt idx="2169">
                  <c:v>42783</c:v>
                </c:pt>
                <c:pt idx="2170">
                  <c:v>42786</c:v>
                </c:pt>
                <c:pt idx="2171">
                  <c:v>42787</c:v>
                </c:pt>
                <c:pt idx="2172">
                  <c:v>42788</c:v>
                </c:pt>
                <c:pt idx="2173">
                  <c:v>42789</c:v>
                </c:pt>
                <c:pt idx="2174">
                  <c:v>42790</c:v>
                </c:pt>
                <c:pt idx="2175">
                  <c:v>42793</c:v>
                </c:pt>
                <c:pt idx="2176">
                  <c:v>42794</c:v>
                </c:pt>
                <c:pt idx="2177">
                  <c:v>42795</c:v>
                </c:pt>
                <c:pt idx="2178">
                  <c:v>42796</c:v>
                </c:pt>
                <c:pt idx="2179">
                  <c:v>42797</c:v>
                </c:pt>
                <c:pt idx="2180">
                  <c:v>42800</c:v>
                </c:pt>
                <c:pt idx="2181">
                  <c:v>42801</c:v>
                </c:pt>
                <c:pt idx="2182">
                  <c:v>42802</c:v>
                </c:pt>
                <c:pt idx="2183">
                  <c:v>42803</c:v>
                </c:pt>
                <c:pt idx="2184">
                  <c:v>42804</c:v>
                </c:pt>
                <c:pt idx="2185">
                  <c:v>42807</c:v>
                </c:pt>
                <c:pt idx="2186">
                  <c:v>42808</c:v>
                </c:pt>
                <c:pt idx="2187">
                  <c:v>42809</c:v>
                </c:pt>
                <c:pt idx="2188">
                  <c:v>42810</c:v>
                </c:pt>
                <c:pt idx="2189">
                  <c:v>42811</c:v>
                </c:pt>
                <c:pt idx="2190">
                  <c:v>42815</c:v>
                </c:pt>
                <c:pt idx="2191">
                  <c:v>42816</c:v>
                </c:pt>
                <c:pt idx="2192">
                  <c:v>42817</c:v>
                </c:pt>
                <c:pt idx="2193">
                  <c:v>42818</c:v>
                </c:pt>
                <c:pt idx="2194">
                  <c:v>42821</c:v>
                </c:pt>
                <c:pt idx="2195">
                  <c:v>42822</c:v>
                </c:pt>
                <c:pt idx="2196">
                  <c:v>42823</c:v>
                </c:pt>
                <c:pt idx="2197">
                  <c:v>42824</c:v>
                </c:pt>
                <c:pt idx="2198">
                  <c:v>42825</c:v>
                </c:pt>
                <c:pt idx="2199">
                  <c:v>42828</c:v>
                </c:pt>
                <c:pt idx="2200">
                  <c:v>42829</c:v>
                </c:pt>
                <c:pt idx="2201">
                  <c:v>42830</c:v>
                </c:pt>
                <c:pt idx="2202">
                  <c:v>42831</c:v>
                </c:pt>
                <c:pt idx="2203">
                  <c:v>42832</c:v>
                </c:pt>
                <c:pt idx="2204">
                  <c:v>42835</c:v>
                </c:pt>
                <c:pt idx="2205">
                  <c:v>42836</c:v>
                </c:pt>
                <c:pt idx="2206">
                  <c:v>42837</c:v>
                </c:pt>
                <c:pt idx="2207">
                  <c:v>42842</c:v>
                </c:pt>
                <c:pt idx="2208">
                  <c:v>42843</c:v>
                </c:pt>
                <c:pt idx="2209">
                  <c:v>42844</c:v>
                </c:pt>
                <c:pt idx="2210">
                  <c:v>42845</c:v>
                </c:pt>
                <c:pt idx="2211">
                  <c:v>42846</c:v>
                </c:pt>
                <c:pt idx="2212">
                  <c:v>42849</c:v>
                </c:pt>
                <c:pt idx="2213">
                  <c:v>42850</c:v>
                </c:pt>
                <c:pt idx="2214">
                  <c:v>42851</c:v>
                </c:pt>
                <c:pt idx="2215">
                  <c:v>42852</c:v>
                </c:pt>
                <c:pt idx="2216">
                  <c:v>42853</c:v>
                </c:pt>
              </c:numCache>
            </c:numRef>
          </c:cat>
          <c:val>
            <c:numRef>
              <c:f>Indices!$H$2:$H$2218</c:f>
              <c:numCache>
                <c:formatCode>General</c:formatCode>
                <c:ptCount val="2217"/>
                <c:pt idx="0">
                  <c:v>99.835329030511417</c:v>
                </c:pt>
                <c:pt idx="1">
                  <c:v>97.975928311370524</c:v>
                </c:pt>
                <c:pt idx="2">
                  <c:v>98.297093389139107</c:v>
                </c:pt>
                <c:pt idx="3">
                  <c:v>100.43012041925863</c:v>
                </c:pt>
                <c:pt idx="4">
                  <c:v>101.50441962318617</c:v>
                </c:pt>
                <c:pt idx="5">
                  <c:v>100.38986440546971</c:v>
                </c:pt>
                <c:pt idx="6">
                  <c:v>99.536445169549211</c:v>
                </c:pt>
                <c:pt idx="7">
                  <c:v>100.44035836098611</c:v>
                </c:pt>
                <c:pt idx="8">
                  <c:v>102.0284375142914</c:v>
                </c:pt>
                <c:pt idx="9">
                  <c:v>103.38803375918997</c:v>
                </c:pt>
                <c:pt idx="10">
                  <c:v>103.30279846404294</c:v>
                </c:pt>
                <c:pt idx="11">
                  <c:v>102.12785570156795</c:v>
                </c:pt>
                <c:pt idx="12">
                  <c:v>104.54042244075472</c:v>
                </c:pt>
                <c:pt idx="13">
                  <c:v>105.96458477665189</c:v>
                </c:pt>
                <c:pt idx="14">
                  <c:v>107.20712030723334</c:v>
                </c:pt>
                <c:pt idx="15">
                  <c:v>107.58908373623417</c:v>
                </c:pt>
                <c:pt idx="16">
                  <c:v>109.96148004631405</c:v>
                </c:pt>
                <c:pt idx="17">
                  <c:v>108.53005509498807</c:v>
                </c:pt>
                <c:pt idx="18">
                  <c:v>107.64713330885549</c:v>
                </c:pt>
                <c:pt idx="19">
                  <c:v>105.75914327840366</c:v>
                </c:pt>
                <c:pt idx="20">
                  <c:v>106.21179864787888</c:v>
                </c:pt>
                <c:pt idx="21">
                  <c:v>108.23632141812658</c:v>
                </c:pt>
                <c:pt idx="22">
                  <c:v>109.04561822638783</c:v>
                </c:pt>
                <c:pt idx="23">
                  <c:v>110.25917276987825</c:v>
                </c:pt>
                <c:pt idx="24">
                  <c:v>110.55488294945526</c:v>
                </c:pt>
                <c:pt idx="25">
                  <c:v>110.14840907440096</c:v>
                </c:pt>
                <c:pt idx="26">
                  <c:v>110.52462221964828</c:v>
                </c:pt>
                <c:pt idx="27">
                  <c:v>110.29375099517374</c:v>
                </c:pt>
                <c:pt idx="28">
                  <c:v>110.33420737780646</c:v>
                </c:pt>
                <c:pt idx="29">
                  <c:v>110.61377729323209</c:v>
                </c:pt>
                <c:pt idx="30">
                  <c:v>114.03248762309582</c:v>
                </c:pt>
                <c:pt idx="31">
                  <c:v>114.17215779664684</c:v>
                </c:pt>
                <c:pt idx="32">
                  <c:v>113.75176483165939</c:v>
                </c:pt>
                <c:pt idx="33">
                  <c:v>115.08356921310778</c:v>
                </c:pt>
                <c:pt idx="34">
                  <c:v>115.0748486374487</c:v>
                </c:pt>
                <c:pt idx="35">
                  <c:v>115.23262953659493</c:v>
                </c:pt>
                <c:pt idx="36">
                  <c:v>115.6070021077394</c:v>
                </c:pt>
                <c:pt idx="37">
                  <c:v>115.19804325627052</c:v>
                </c:pt>
                <c:pt idx="38">
                  <c:v>115.40600597856339</c:v>
                </c:pt>
                <c:pt idx="39">
                  <c:v>117.00943701006683</c:v>
                </c:pt>
                <c:pt idx="40">
                  <c:v>116.86483313131669</c:v>
                </c:pt>
                <c:pt idx="41">
                  <c:v>116.55167072475679</c:v>
                </c:pt>
                <c:pt idx="42">
                  <c:v>118.01679388947133</c:v>
                </c:pt>
                <c:pt idx="43">
                  <c:v>117.97349206788093</c:v>
                </c:pt>
                <c:pt idx="44">
                  <c:v>116.96357973055902</c:v>
                </c:pt>
                <c:pt idx="45">
                  <c:v>117.61498891054116</c:v>
                </c:pt>
                <c:pt idx="46">
                  <c:v>117.75779148345433</c:v>
                </c:pt>
                <c:pt idx="47">
                  <c:v>117.15569317661941</c:v>
                </c:pt>
                <c:pt idx="48">
                  <c:v>116.80957663996527</c:v>
                </c:pt>
                <c:pt idx="49">
                  <c:v>116.88505528136142</c:v>
                </c:pt>
                <c:pt idx="50">
                  <c:v>117.3489675537195</c:v>
                </c:pt>
                <c:pt idx="51">
                  <c:v>117.1877672948067</c:v>
                </c:pt>
                <c:pt idx="52">
                  <c:v>113.42408726302801</c:v>
                </c:pt>
                <c:pt idx="53">
                  <c:v>111.57630692994896</c:v>
                </c:pt>
                <c:pt idx="54">
                  <c:v>116.93450409687848</c:v>
                </c:pt>
                <c:pt idx="55">
                  <c:v>116.42278724177683</c:v>
                </c:pt>
                <c:pt idx="56">
                  <c:v>116.1469810386031</c:v>
                </c:pt>
                <c:pt idx="57">
                  <c:v>117.21176020525357</c:v>
                </c:pt>
                <c:pt idx="58">
                  <c:v>119.14043517978305</c:v>
                </c:pt>
                <c:pt idx="59">
                  <c:v>119.32014690197865</c:v>
                </c:pt>
                <c:pt idx="60">
                  <c:v>117.65892305189998</c:v>
                </c:pt>
                <c:pt idx="61">
                  <c:v>118.77116748320175</c:v>
                </c:pt>
                <c:pt idx="62">
                  <c:v>120.11851001539151</c:v>
                </c:pt>
                <c:pt idx="63">
                  <c:v>120.1784847399191</c:v>
                </c:pt>
                <c:pt idx="64">
                  <c:v>119.66966266082714</c:v>
                </c:pt>
                <c:pt idx="65">
                  <c:v>117.26384502897704</c:v>
                </c:pt>
                <c:pt idx="66">
                  <c:v>116.45199074904113</c:v>
                </c:pt>
                <c:pt idx="67">
                  <c:v>116.26083283078361</c:v>
                </c:pt>
                <c:pt idx="68">
                  <c:v>115.85431868058484</c:v>
                </c:pt>
                <c:pt idx="69">
                  <c:v>109.83666636668414</c:v>
                </c:pt>
                <c:pt idx="70">
                  <c:v>111.98473414951067</c:v>
                </c:pt>
                <c:pt idx="71">
                  <c:v>111.72312191413121</c:v>
                </c:pt>
                <c:pt idx="72">
                  <c:v>109.1063591855393</c:v>
                </c:pt>
                <c:pt idx="73">
                  <c:v>104.09081388595978</c:v>
                </c:pt>
                <c:pt idx="74">
                  <c:v>104.7083264974668</c:v>
                </c:pt>
                <c:pt idx="75">
                  <c:v>100.842447279685</c:v>
                </c:pt>
                <c:pt idx="76">
                  <c:v>96.484991799678681</c:v>
                </c:pt>
                <c:pt idx="77">
                  <c:v>88.471608409442254</c:v>
                </c:pt>
                <c:pt idx="78">
                  <c:v>84.420781700682141</c:v>
                </c:pt>
                <c:pt idx="79">
                  <c:v>79.231817670232445</c:v>
                </c:pt>
                <c:pt idx="80">
                  <c:v>91.005105297452332</c:v>
                </c:pt>
                <c:pt idx="81">
                  <c:v>105.94403035666538</c:v>
                </c:pt>
                <c:pt idx="82">
                  <c:v>109.27894220716145</c:v>
                </c:pt>
                <c:pt idx="83">
                  <c:v>116.51058302923434</c:v>
                </c:pt>
                <c:pt idx="84">
                  <c:v>114.26898226461877</c:v>
                </c:pt>
                <c:pt idx="85">
                  <c:v>112.82932910127501</c:v>
                </c:pt>
                <c:pt idx="86">
                  <c:v>115.25484027189847</c:v>
                </c:pt>
                <c:pt idx="87">
                  <c:v>112.94528325599751</c:v>
                </c:pt>
                <c:pt idx="88">
                  <c:v>111.31625737017541</c:v>
                </c:pt>
                <c:pt idx="89">
                  <c:v>111.84841486798057</c:v>
                </c:pt>
                <c:pt idx="90">
                  <c:v>111.13613182087025</c:v>
                </c:pt>
                <c:pt idx="91">
                  <c:v>108.09120503816297</c:v>
                </c:pt>
                <c:pt idx="92">
                  <c:v>102.85150842196582</c:v>
                </c:pt>
                <c:pt idx="93">
                  <c:v>100.16553789197371</c:v>
                </c:pt>
                <c:pt idx="94">
                  <c:v>100.41658797071263</c:v>
                </c:pt>
                <c:pt idx="95">
                  <c:v>99.008545761394601</c:v>
                </c:pt>
                <c:pt idx="96">
                  <c:v>101.22491314111326</c:v>
                </c:pt>
                <c:pt idx="97">
                  <c:v>99.980547105215095</c:v>
                </c:pt>
                <c:pt idx="98">
                  <c:v>101.20563443632808</c:v>
                </c:pt>
                <c:pt idx="99">
                  <c:v>104.69526124059666</c:v>
                </c:pt>
                <c:pt idx="100">
                  <c:v>107.36158152759575</c:v>
                </c:pt>
                <c:pt idx="101">
                  <c:v>110.17773240022018</c:v>
                </c:pt>
                <c:pt idx="102">
                  <c:v>111.36065568257436</c:v>
                </c:pt>
                <c:pt idx="103">
                  <c:v>111.19854520539627</c:v>
                </c:pt>
                <c:pt idx="104">
                  <c:v>112.41360704616893</c:v>
                </c:pt>
                <c:pt idx="105">
                  <c:v>114.44201435410197</c:v>
                </c:pt>
                <c:pt idx="106">
                  <c:v>114.79243932433714</c:v>
                </c:pt>
                <c:pt idx="107">
                  <c:v>115.68202564000296</c:v>
                </c:pt>
                <c:pt idx="108">
                  <c:v>118.65868202529788</c:v>
                </c:pt>
                <c:pt idx="109">
                  <c:v>121.21889341664323</c:v>
                </c:pt>
                <c:pt idx="110">
                  <c:v>120.936802277173</c:v>
                </c:pt>
                <c:pt idx="111">
                  <c:v>121.6336357788598</c:v>
                </c:pt>
                <c:pt idx="112">
                  <c:v>124.89396309616725</c:v>
                </c:pt>
                <c:pt idx="113">
                  <c:v>124.96586631161195</c:v>
                </c:pt>
                <c:pt idx="114">
                  <c:v>127.69967163070599</c:v>
                </c:pt>
                <c:pt idx="115">
                  <c:v>132.51743073012477</c:v>
                </c:pt>
                <c:pt idx="116">
                  <c:v>131.71708406584614</c:v>
                </c:pt>
                <c:pt idx="117">
                  <c:v>128.78211044133346</c:v>
                </c:pt>
                <c:pt idx="118">
                  <c:v>127.93413338431117</c:v>
                </c:pt>
                <c:pt idx="119">
                  <c:v>126.71571964463895</c:v>
                </c:pt>
                <c:pt idx="120">
                  <c:v>126.95846196794972</c:v>
                </c:pt>
                <c:pt idx="121">
                  <c:v>127.08459365168294</c:v>
                </c:pt>
                <c:pt idx="122">
                  <c:v>126.73480603560921</c:v>
                </c:pt>
                <c:pt idx="123">
                  <c:v>127.71634755427898</c:v>
                </c:pt>
                <c:pt idx="124">
                  <c:v>128.37802588922557</c:v>
                </c:pt>
                <c:pt idx="125">
                  <c:v>130.17179826043213</c:v>
                </c:pt>
                <c:pt idx="126">
                  <c:v>134.36034179823588</c:v>
                </c:pt>
                <c:pt idx="127">
                  <c:v>134.71220257737184</c:v>
                </c:pt>
                <c:pt idx="128">
                  <c:v>137.75735792152406</c:v>
                </c:pt>
                <c:pt idx="129">
                  <c:v>137.90220848553417</c:v>
                </c:pt>
                <c:pt idx="130">
                  <c:v>141.12324135812722</c:v>
                </c:pt>
                <c:pt idx="131">
                  <c:v>140.12547096998819</c:v>
                </c:pt>
                <c:pt idx="132">
                  <c:v>138.84511003058736</c:v>
                </c:pt>
                <c:pt idx="133">
                  <c:v>137.51933584514663</c:v>
                </c:pt>
                <c:pt idx="134">
                  <c:v>137.6834711552136</c:v>
                </c:pt>
                <c:pt idx="135">
                  <c:v>137.96513336439511</c:v>
                </c:pt>
                <c:pt idx="136">
                  <c:v>139.08908477331937</c:v>
                </c:pt>
                <c:pt idx="137">
                  <c:v>138.33002415964981</c:v>
                </c:pt>
                <c:pt idx="138">
                  <c:v>140.23376680598739</c:v>
                </c:pt>
                <c:pt idx="139">
                  <c:v>142.00347377148702</c:v>
                </c:pt>
                <c:pt idx="140">
                  <c:v>141.38764868853383</c:v>
                </c:pt>
                <c:pt idx="141">
                  <c:v>140.27263735480608</c:v>
                </c:pt>
                <c:pt idx="142">
                  <c:v>139.36955584510278</c:v>
                </c:pt>
                <c:pt idx="143">
                  <c:v>137.84767392614759</c:v>
                </c:pt>
                <c:pt idx="144">
                  <c:v>136.74954996050141</c:v>
                </c:pt>
                <c:pt idx="145">
                  <c:v>134.74512952174359</c:v>
                </c:pt>
                <c:pt idx="146">
                  <c:v>131.6833858524576</c:v>
                </c:pt>
                <c:pt idx="147">
                  <c:v>131.28569397265773</c:v>
                </c:pt>
                <c:pt idx="148">
                  <c:v>133.94632036110559</c:v>
                </c:pt>
                <c:pt idx="149">
                  <c:v>131.84140034744183</c:v>
                </c:pt>
                <c:pt idx="150">
                  <c:v>130.41382771368561</c:v>
                </c:pt>
                <c:pt idx="151">
                  <c:v>125.61247167373595</c:v>
                </c:pt>
                <c:pt idx="152">
                  <c:v>122.55084278861175</c:v>
                </c:pt>
                <c:pt idx="153">
                  <c:v>123.19706050247009</c:v>
                </c:pt>
                <c:pt idx="154">
                  <c:v>129.30486268602331</c:v>
                </c:pt>
                <c:pt idx="155">
                  <c:v>128.97287064253922</c:v>
                </c:pt>
                <c:pt idx="156">
                  <c:v>127.36756480306011</c:v>
                </c:pt>
                <c:pt idx="157">
                  <c:v>128.93891265446877</c:v>
                </c:pt>
                <c:pt idx="158">
                  <c:v>129.02133775140953</c:v>
                </c:pt>
                <c:pt idx="159">
                  <c:v>121.72956412486697</c:v>
                </c:pt>
                <c:pt idx="160">
                  <c:v>115.70691366553598</c:v>
                </c:pt>
                <c:pt idx="161">
                  <c:v>118.15376764209935</c:v>
                </c:pt>
                <c:pt idx="162">
                  <c:v>119.76922181110945</c:v>
                </c:pt>
                <c:pt idx="163">
                  <c:v>122.42609656984875</c:v>
                </c:pt>
                <c:pt idx="164">
                  <c:v>120.09246609321194</c:v>
                </c:pt>
                <c:pt idx="165">
                  <c:v>115.00843693795429</c:v>
                </c:pt>
                <c:pt idx="166">
                  <c:v>116.86734831408974</c:v>
                </c:pt>
                <c:pt idx="167">
                  <c:v>117.4151486780119</c:v>
                </c:pt>
                <c:pt idx="168">
                  <c:v>116.92389562382183</c:v>
                </c:pt>
                <c:pt idx="169">
                  <c:v>116.6125828532723</c:v>
                </c:pt>
                <c:pt idx="170">
                  <c:v>114.84049562673373</c:v>
                </c:pt>
                <c:pt idx="171">
                  <c:v>116.66137014954123</c:v>
                </c:pt>
                <c:pt idx="172">
                  <c:v>120.13281473983317</c:v>
                </c:pt>
                <c:pt idx="173">
                  <c:v>122.09316208798373</c:v>
                </c:pt>
                <c:pt idx="174">
                  <c:v>122.5801489974945</c:v>
                </c:pt>
                <c:pt idx="175">
                  <c:v>123.30880892523004</c:v>
                </c:pt>
                <c:pt idx="176">
                  <c:v>124.76616301457388</c:v>
                </c:pt>
                <c:pt idx="177">
                  <c:v>124.69102469814864</c:v>
                </c:pt>
                <c:pt idx="178">
                  <c:v>129.59608118011198</c:v>
                </c:pt>
                <c:pt idx="179">
                  <c:v>130.78791936569738</c:v>
                </c:pt>
                <c:pt idx="180">
                  <c:v>133.83895488094404</c:v>
                </c:pt>
                <c:pt idx="181">
                  <c:v>135.82329211890564</c:v>
                </c:pt>
                <c:pt idx="182">
                  <c:v>137.74223863228539</c:v>
                </c:pt>
                <c:pt idx="183">
                  <c:v>135.88128429944607</c:v>
                </c:pt>
                <c:pt idx="184">
                  <c:v>135.7790871272002</c:v>
                </c:pt>
                <c:pt idx="185">
                  <c:v>137.00584688368781</c:v>
                </c:pt>
                <c:pt idx="186">
                  <c:v>140.73596261693339</c:v>
                </c:pt>
                <c:pt idx="187">
                  <c:v>139.04673445201738</c:v>
                </c:pt>
                <c:pt idx="188">
                  <c:v>139.0565011745544</c:v>
                </c:pt>
                <c:pt idx="189">
                  <c:v>138.44776955142316</c:v>
                </c:pt>
                <c:pt idx="190">
                  <c:v>137.86119529902902</c:v>
                </c:pt>
                <c:pt idx="191">
                  <c:v>138.35204660865287</c:v>
                </c:pt>
                <c:pt idx="192">
                  <c:v>141.36243846184499</c:v>
                </c:pt>
                <c:pt idx="193">
                  <c:v>141.01812524478504</c:v>
                </c:pt>
                <c:pt idx="194">
                  <c:v>140.12768207542035</c:v>
                </c:pt>
                <c:pt idx="195">
                  <c:v>142.30035495088987</c:v>
                </c:pt>
                <c:pt idx="196">
                  <c:v>142.82633826904583</c:v>
                </c:pt>
                <c:pt idx="197">
                  <c:v>139.73017948879951</c:v>
                </c:pt>
                <c:pt idx="198">
                  <c:v>139.8374382398282</c:v>
                </c:pt>
                <c:pt idx="199">
                  <c:v>141.27371936670019</c:v>
                </c:pt>
                <c:pt idx="200">
                  <c:v>140.44186545689288</c:v>
                </c:pt>
                <c:pt idx="201">
                  <c:v>138.80403139697245</c:v>
                </c:pt>
                <c:pt idx="202">
                  <c:v>136.24284635400923</c:v>
                </c:pt>
                <c:pt idx="203">
                  <c:v>138.4036118830125</c:v>
                </c:pt>
                <c:pt idx="204">
                  <c:v>140.09406843983521</c:v>
                </c:pt>
                <c:pt idx="205">
                  <c:v>139.40669657646595</c:v>
                </c:pt>
                <c:pt idx="206">
                  <c:v>140.49592074206012</c:v>
                </c:pt>
                <c:pt idx="207">
                  <c:v>142.17181078600208</c:v>
                </c:pt>
                <c:pt idx="208">
                  <c:v>143.13172656584197</c:v>
                </c:pt>
                <c:pt idx="209">
                  <c:v>142.42891925334979</c:v>
                </c:pt>
                <c:pt idx="210">
                  <c:v>143.0129440890982</c:v>
                </c:pt>
                <c:pt idx="211">
                  <c:v>141.05637857701453</c:v>
                </c:pt>
                <c:pt idx="212">
                  <c:v>139.66878405855027</c:v>
                </c:pt>
                <c:pt idx="213">
                  <c:v>141.07738206486215</c:v>
                </c:pt>
                <c:pt idx="214">
                  <c:v>142.3232463361351</c:v>
                </c:pt>
                <c:pt idx="215">
                  <c:v>142.13680161666065</c:v>
                </c:pt>
                <c:pt idx="216">
                  <c:v>142.38460149123981</c:v>
                </c:pt>
                <c:pt idx="217">
                  <c:v>141.35568935450829</c:v>
                </c:pt>
                <c:pt idx="218">
                  <c:v>139.67811379576969</c:v>
                </c:pt>
                <c:pt idx="219">
                  <c:v>137.6427590254134</c:v>
                </c:pt>
                <c:pt idx="220">
                  <c:v>136.7467055284223</c:v>
                </c:pt>
                <c:pt idx="221">
                  <c:v>137.29034345616222</c:v>
                </c:pt>
                <c:pt idx="222">
                  <c:v>136.96201141643297</c:v>
                </c:pt>
                <c:pt idx="223">
                  <c:v>133.13151894747216</c:v>
                </c:pt>
                <c:pt idx="224">
                  <c:v>131.59997200071979</c:v>
                </c:pt>
                <c:pt idx="225">
                  <c:v>133.79679687345688</c:v>
                </c:pt>
                <c:pt idx="226">
                  <c:v>132.2639641427169</c:v>
                </c:pt>
                <c:pt idx="227">
                  <c:v>132.89403957866662</c:v>
                </c:pt>
                <c:pt idx="228">
                  <c:v>134.22466188462448</c:v>
                </c:pt>
                <c:pt idx="229">
                  <c:v>134.82713172966726</c:v>
                </c:pt>
                <c:pt idx="230">
                  <c:v>133.82625713476725</c:v>
                </c:pt>
                <c:pt idx="231">
                  <c:v>133.00415081680333</c:v>
                </c:pt>
                <c:pt idx="232">
                  <c:v>132.3085829615319</c:v>
                </c:pt>
                <c:pt idx="233">
                  <c:v>130.8281471868851</c:v>
                </c:pt>
                <c:pt idx="234">
                  <c:v>131.73788617797143</c:v>
                </c:pt>
                <c:pt idx="235">
                  <c:v>133.23585573676868</c:v>
                </c:pt>
                <c:pt idx="236">
                  <c:v>133.01846258939523</c:v>
                </c:pt>
                <c:pt idx="237">
                  <c:v>131.69324420094836</c:v>
                </c:pt>
                <c:pt idx="238">
                  <c:v>129.86834317057119</c:v>
                </c:pt>
                <c:pt idx="239">
                  <c:v>131.41356352887539</c:v>
                </c:pt>
                <c:pt idx="240">
                  <c:v>131.80345310631037</c:v>
                </c:pt>
                <c:pt idx="241">
                  <c:v>130.87508887465813</c:v>
                </c:pt>
                <c:pt idx="242">
                  <c:v>129.5581067532579</c:v>
                </c:pt>
                <c:pt idx="243">
                  <c:v>130.4917430013229</c:v>
                </c:pt>
                <c:pt idx="244">
                  <c:v>133.52681546305394</c:v>
                </c:pt>
                <c:pt idx="245">
                  <c:v>132.48792918679129</c:v>
                </c:pt>
                <c:pt idx="246">
                  <c:v>133.01493952113157</c:v>
                </c:pt>
                <c:pt idx="247">
                  <c:v>132.93729911135532</c:v>
                </c:pt>
                <c:pt idx="248">
                  <c:v>132.91404726356691</c:v>
                </c:pt>
                <c:pt idx="249">
                  <c:v>133.12620766279349</c:v>
                </c:pt>
                <c:pt idx="250">
                  <c:v>133.19355072500414</c:v>
                </c:pt>
                <c:pt idx="251">
                  <c:v>134.80089650055129</c:v>
                </c:pt>
                <c:pt idx="252">
                  <c:v>135.5129791788178</c:v>
                </c:pt>
                <c:pt idx="253">
                  <c:v>136.32161648158817</c:v>
                </c:pt>
                <c:pt idx="254">
                  <c:v>137.15380165445882</c:v>
                </c:pt>
                <c:pt idx="255">
                  <c:v>137.22248185146631</c:v>
                </c:pt>
                <c:pt idx="256">
                  <c:v>137.84096106644091</c:v>
                </c:pt>
                <c:pt idx="257">
                  <c:v>135.91679388745763</c:v>
                </c:pt>
                <c:pt idx="258">
                  <c:v>135.28461810272313</c:v>
                </c:pt>
                <c:pt idx="259">
                  <c:v>135.07726454199056</c:v>
                </c:pt>
                <c:pt idx="260">
                  <c:v>134.77884183143266</c:v>
                </c:pt>
                <c:pt idx="261">
                  <c:v>136.43864497578971</c:v>
                </c:pt>
                <c:pt idx="262">
                  <c:v>136.76703843511433</c:v>
                </c:pt>
                <c:pt idx="263">
                  <c:v>138.53798587506404</c:v>
                </c:pt>
                <c:pt idx="264">
                  <c:v>137.87472674069653</c:v>
                </c:pt>
                <c:pt idx="265">
                  <c:v>137.3084118928557</c:v>
                </c:pt>
                <c:pt idx="266">
                  <c:v>136.30823909234829</c:v>
                </c:pt>
                <c:pt idx="267">
                  <c:v>136.17370198596154</c:v>
                </c:pt>
                <c:pt idx="268">
                  <c:v>135.57940396773427</c:v>
                </c:pt>
                <c:pt idx="269">
                  <c:v>135.77653670367579</c:v>
                </c:pt>
                <c:pt idx="270">
                  <c:v>135.62451011579751</c:v>
                </c:pt>
                <c:pt idx="271">
                  <c:v>135.37143319041252</c:v>
                </c:pt>
                <c:pt idx="272">
                  <c:v>136.11956715738395</c:v>
                </c:pt>
                <c:pt idx="273">
                  <c:v>136.96450344099785</c:v>
                </c:pt>
                <c:pt idx="274">
                  <c:v>136.70013235822131</c:v>
                </c:pt>
                <c:pt idx="275">
                  <c:v>136.93566845130556</c:v>
                </c:pt>
                <c:pt idx="276">
                  <c:v>136.97600501538346</c:v>
                </c:pt>
                <c:pt idx="277">
                  <c:v>137.5833934624462</c:v>
                </c:pt>
                <c:pt idx="278">
                  <c:v>136.24624557620356</c:v>
                </c:pt>
                <c:pt idx="279">
                  <c:v>135.48944339126086</c:v>
                </c:pt>
                <c:pt idx="280">
                  <c:v>137.47512179153375</c:v>
                </c:pt>
                <c:pt idx="281">
                  <c:v>138.55978278325804</c:v>
                </c:pt>
                <c:pt idx="282">
                  <c:v>137.88262368965096</c:v>
                </c:pt>
                <c:pt idx="283">
                  <c:v>137.54305991900412</c:v>
                </c:pt>
                <c:pt idx="284">
                  <c:v>136.92728215934568</c:v>
                </c:pt>
                <c:pt idx="285">
                  <c:v>137.44058082074687</c:v>
                </c:pt>
                <c:pt idx="286">
                  <c:v>137.22268725470323</c:v>
                </c:pt>
                <c:pt idx="287">
                  <c:v>137.45860193414558</c:v>
                </c:pt>
                <c:pt idx="288">
                  <c:v>136.45790253612407</c:v>
                </c:pt>
                <c:pt idx="289">
                  <c:v>137.93150160499493</c:v>
                </c:pt>
                <c:pt idx="290">
                  <c:v>138.1871027750604</c:v>
                </c:pt>
                <c:pt idx="291">
                  <c:v>137.24620491844516</c:v>
                </c:pt>
                <c:pt idx="292">
                  <c:v>136.56058301010373</c:v>
                </c:pt>
                <c:pt idx="293">
                  <c:v>136.96084041660711</c:v>
                </c:pt>
                <c:pt idx="294">
                  <c:v>138.28901399378043</c:v>
                </c:pt>
                <c:pt idx="295">
                  <c:v>140.74419183582972</c:v>
                </c:pt>
                <c:pt idx="296">
                  <c:v>142.52117047866571</c:v>
                </c:pt>
                <c:pt idx="297">
                  <c:v>141.36869621241891</c:v>
                </c:pt>
                <c:pt idx="298">
                  <c:v>141.57281064465647</c:v>
                </c:pt>
                <c:pt idx="299">
                  <c:v>142.3700017513649</c:v>
                </c:pt>
                <c:pt idx="300">
                  <c:v>141.75272978384615</c:v>
                </c:pt>
                <c:pt idx="301">
                  <c:v>140.82531906623953</c:v>
                </c:pt>
                <c:pt idx="302">
                  <c:v>140.97177258100001</c:v>
                </c:pt>
                <c:pt idx="303">
                  <c:v>140.71597506960524</c:v>
                </c:pt>
                <c:pt idx="304">
                  <c:v>139.90143343065373</c:v>
                </c:pt>
                <c:pt idx="305">
                  <c:v>139.70032050355874</c:v>
                </c:pt>
                <c:pt idx="306">
                  <c:v>140.9942803454941</c:v>
                </c:pt>
                <c:pt idx="307">
                  <c:v>142.1097981391637</c:v>
                </c:pt>
                <c:pt idx="308">
                  <c:v>143.23436877843437</c:v>
                </c:pt>
                <c:pt idx="309">
                  <c:v>143.59478097762258</c:v>
                </c:pt>
                <c:pt idx="310">
                  <c:v>144.00309139926526</c:v>
                </c:pt>
                <c:pt idx="311">
                  <c:v>144.36519314076452</c:v>
                </c:pt>
                <c:pt idx="312">
                  <c:v>144.53410407608848</c:v>
                </c:pt>
                <c:pt idx="313">
                  <c:v>144.21882420380743</c:v>
                </c:pt>
                <c:pt idx="314">
                  <c:v>145.65184707149075</c:v>
                </c:pt>
                <c:pt idx="315">
                  <c:v>146.1627415877023</c:v>
                </c:pt>
                <c:pt idx="316">
                  <c:v>146.12442519867216</c:v>
                </c:pt>
                <c:pt idx="317">
                  <c:v>146.28021628703991</c:v>
                </c:pt>
                <c:pt idx="318">
                  <c:v>146.50002768540773</c:v>
                </c:pt>
                <c:pt idx="319">
                  <c:v>146.35056788648234</c:v>
                </c:pt>
                <c:pt idx="320">
                  <c:v>146.70518939746046</c:v>
                </c:pt>
                <c:pt idx="321">
                  <c:v>146.65567936972641</c:v>
                </c:pt>
                <c:pt idx="322">
                  <c:v>146.70173734805329</c:v>
                </c:pt>
                <c:pt idx="323">
                  <c:v>146.37232637966099</c:v>
                </c:pt>
                <c:pt idx="324">
                  <c:v>146.42862589102558</c:v>
                </c:pt>
                <c:pt idx="325">
                  <c:v>146.18768798227154</c:v>
                </c:pt>
                <c:pt idx="326">
                  <c:v>145.81167128159271</c:v>
                </c:pt>
                <c:pt idx="327">
                  <c:v>145.78957827200563</c:v>
                </c:pt>
                <c:pt idx="328">
                  <c:v>145.98512510287424</c:v>
                </c:pt>
                <c:pt idx="329">
                  <c:v>145.36051126714881</c:v>
                </c:pt>
                <c:pt idx="330">
                  <c:v>145.00149652952189</c:v>
                </c:pt>
                <c:pt idx="331">
                  <c:v>144.98522410544206</c:v>
                </c:pt>
                <c:pt idx="332">
                  <c:v>145.34412875918315</c:v>
                </c:pt>
                <c:pt idx="333">
                  <c:v>145.78901532487043</c:v>
                </c:pt>
                <c:pt idx="334">
                  <c:v>145.59221225827827</c:v>
                </c:pt>
                <c:pt idx="335">
                  <c:v>145.68987052543488</c:v>
                </c:pt>
                <c:pt idx="336">
                  <c:v>145.50924845732249</c:v>
                </c:pt>
                <c:pt idx="337">
                  <c:v>145.45188515712428</c:v>
                </c:pt>
                <c:pt idx="338">
                  <c:v>145.69576995246891</c:v>
                </c:pt>
                <c:pt idx="339">
                  <c:v>145.77755487475034</c:v>
                </c:pt>
                <c:pt idx="340">
                  <c:v>145.77200337431324</c:v>
                </c:pt>
                <c:pt idx="341">
                  <c:v>145.95499176718013</c:v>
                </c:pt>
                <c:pt idx="342">
                  <c:v>146.18428692737479</c:v>
                </c:pt>
                <c:pt idx="343">
                  <c:v>146.30120423802026</c:v>
                </c:pt>
                <c:pt idx="344">
                  <c:v>145.92150918602167</c:v>
                </c:pt>
                <c:pt idx="345">
                  <c:v>145.96538724432918</c:v>
                </c:pt>
                <c:pt idx="346">
                  <c:v>146.11753589932653</c:v>
                </c:pt>
                <c:pt idx="347">
                  <c:v>146.08485075974622</c:v>
                </c:pt>
                <c:pt idx="348">
                  <c:v>146.37146808776023</c:v>
                </c:pt>
                <c:pt idx="349">
                  <c:v>146.75928934985387</c:v>
                </c:pt>
                <c:pt idx="350">
                  <c:v>146.79490191809296</c:v>
                </c:pt>
                <c:pt idx="351">
                  <c:v>146.60535230291862</c:v>
                </c:pt>
                <c:pt idx="352">
                  <c:v>146.7556242703543</c:v>
                </c:pt>
                <c:pt idx="353">
                  <c:v>146.85331028430716</c:v>
                </c:pt>
                <c:pt idx="354">
                  <c:v>147.00920860647506</c:v>
                </c:pt>
                <c:pt idx="355">
                  <c:v>146.80025040811952</c:v>
                </c:pt>
                <c:pt idx="356">
                  <c:v>146.87275108032745</c:v>
                </c:pt>
                <c:pt idx="357">
                  <c:v>146.82550388349546</c:v>
                </c:pt>
                <c:pt idx="358">
                  <c:v>146.94180474700411</c:v>
                </c:pt>
                <c:pt idx="359">
                  <c:v>146.82087519978725</c:v>
                </c:pt>
                <c:pt idx="360">
                  <c:v>146.87033419040642</c:v>
                </c:pt>
                <c:pt idx="361">
                  <c:v>146.83239719931683</c:v>
                </c:pt>
                <c:pt idx="362">
                  <c:v>146.86805750744696</c:v>
                </c:pt>
                <c:pt idx="363">
                  <c:v>146.87389892343597</c:v>
                </c:pt>
                <c:pt idx="364">
                  <c:v>146.81309174357017</c:v>
                </c:pt>
                <c:pt idx="365">
                  <c:v>146.88089212223326</c:v>
                </c:pt>
                <c:pt idx="366">
                  <c:v>147.0919003549393</c:v>
                </c:pt>
                <c:pt idx="367">
                  <c:v>147.0770941476537</c:v>
                </c:pt>
                <c:pt idx="368">
                  <c:v>147.02585550951648</c:v>
                </c:pt>
                <c:pt idx="369">
                  <c:v>146.95910882718445</c:v>
                </c:pt>
                <c:pt idx="370">
                  <c:v>146.89949445758617</c:v>
                </c:pt>
                <c:pt idx="371">
                  <c:v>146.835113494463</c:v>
                </c:pt>
                <c:pt idx="372">
                  <c:v>146.70574151700987</c:v>
                </c:pt>
                <c:pt idx="373">
                  <c:v>146.77782899272137</c:v>
                </c:pt>
                <c:pt idx="374">
                  <c:v>146.72658630396253</c:v>
                </c:pt>
                <c:pt idx="375">
                  <c:v>146.67864350361097</c:v>
                </c:pt>
                <c:pt idx="376">
                  <c:v>146.62280503125643</c:v>
                </c:pt>
                <c:pt idx="377">
                  <c:v>146.77975864451639</c:v>
                </c:pt>
                <c:pt idx="378">
                  <c:v>146.85514310593314</c:v>
                </c:pt>
                <c:pt idx="379">
                  <c:v>146.85452144391829</c:v>
                </c:pt>
                <c:pt idx="380">
                  <c:v>147.03213552255295</c:v>
                </c:pt>
                <c:pt idx="381">
                  <c:v>147.06532469486885</c:v>
                </c:pt>
                <c:pt idx="382">
                  <c:v>147.12549754637652</c:v>
                </c:pt>
                <c:pt idx="383">
                  <c:v>147.11201997839888</c:v>
                </c:pt>
                <c:pt idx="384">
                  <c:v>147.16586751969362</c:v>
                </c:pt>
                <c:pt idx="385">
                  <c:v>147.23591246075398</c:v>
                </c:pt>
                <c:pt idx="386">
                  <c:v>147.31122774110602</c:v>
                </c:pt>
                <c:pt idx="387">
                  <c:v>147.2268150701168</c:v>
                </c:pt>
                <c:pt idx="388">
                  <c:v>147.19084204530736</c:v>
                </c:pt>
                <c:pt idx="389">
                  <c:v>147.02720399309078</c:v>
                </c:pt>
                <c:pt idx="390">
                  <c:v>147.11274388002914</c:v>
                </c:pt>
                <c:pt idx="391">
                  <c:v>147.32270599244026</c:v>
                </c:pt>
                <c:pt idx="392">
                  <c:v>147.44161324534599</c:v>
                </c:pt>
                <c:pt idx="393">
                  <c:v>147.45714237860327</c:v>
                </c:pt>
                <c:pt idx="394">
                  <c:v>147.28217749934086</c:v>
                </c:pt>
                <c:pt idx="395">
                  <c:v>147.34916670148564</c:v>
                </c:pt>
                <c:pt idx="396">
                  <c:v>147.48559853402264</c:v>
                </c:pt>
                <c:pt idx="397">
                  <c:v>147.63771785833799</c:v>
                </c:pt>
                <c:pt idx="398">
                  <c:v>147.64682218320772</c:v>
                </c:pt>
                <c:pt idx="399">
                  <c:v>147.5550284247783</c:v>
                </c:pt>
                <c:pt idx="400">
                  <c:v>147.66697435320742</c:v>
                </c:pt>
                <c:pt idx="401">
                  <c:v>147.88580438153531</c:v>
                </c:pt>
                <c:pt idx="402">
                  <c:v>147.95099890752874</c:v>
                </c:pt>
                <c:pt idx="403">
                  <c:v>148.31602690932277</c:v>
                </c:pt>
                <c:pt idx="404">
                  <c:v>148.23827851963733</c:v>
                </c:pt>
                <c:pt idx="405">
                  <c:v>148.37646680941583</c:v>
                </c:pt>
                <c:pt idx="406">
                  <c:v>148.42940096714324</c:v>
                </c:pt>
                <c:pt idx="407">
                  <c:v>148.56006609834398</c:v>
                </c:pt>
                <c:pt idx="408">
                  <c:v>148.58288343257701</c:v>
                </c:pt>
                <c:pt idx="409">
                  <c:v>148.49762172124846</c:v>
                </c:pt>
                <c:pt idx="410">
                  <c:v>148.70487238745523</c:v>
                </c:pt>
                <c:pt idx="411">
                  <c:v>148.70400705973233</c:v>
                </c:pt>
                <c:pt idx="412">
                  <c:v>148.68617785765073</c:v>
                </c:pt>
                <c:pt idx="413">
                  <c:v>148.57365638791654</c:v>
                </c:pt>
                <c:pt idx="414">
                  <c:v>148.62691064917172</c:v>
                </c:pt>
                <c:pt idx="415">
                  <c:v>148.76345520330366</c:v>
                </c:pt>
                <c:pt idx="416">
                  <c:v>148.77281351459968</c:v>
                </c:pt>
                <c:pt idx="417">
                  <c:v>148.73122053616694</c:v>
                </c:pt>
                <c:pt idx="418">
                  <c:v>148.75416123523561</c:v>
                </c:pt>
                <c:pt idx="419">
                  <c:v>148.80614768062765</c:v>
                </c:pt>
                <c:pt idx="420">
                  <c:v>148.79768825505494</c:v>
                </c:pt>
                <c:pt idx="421">
                  <c:v>148.67632880980659</c:v>
                </c:pt>
                <c:pt idx="422">
                  <c:v>148.58332207544157</c:v>
                </c:pt>
                <c:pt idx="423">
                  <c:v>148.61337120424693</c:v>
                </c:pt>
                <c:pt idx="424">
                  <c:v>148.75452121079192</c:v>
                </c:pt>
                <c:pt idx="425">
                  <c:v>148.77028242999714</c:v>
                </c:pt>
                <c:pt idx="426">
                  <c:v>148.79124563447954</c:v>
                </c:pt>
                <c:pt idx="427">
                  <c:v>148.80293615708342</c:v>
                </c:pt>
                <c:pt idx="428">
                  <c:v>148.76823766287569</c:v>
                </c:pt>
                <c:pt idx="429">
                  <c:v>148.74464395835523</c:v>
                </c:pt>
                <c:pt idx="430">
                  <c:v>148.81193319128536</c:v>
                </c:pt>
                <c:pt idx="431">
                  <c:v>148.71255300580992</c:v>
                </c:pt>
                <c:pt idx="432">
                  <c:v>148.6412650419559</c:v>
                </c:pt>
                <c:pt idx="433">
                  <c:v>148.69285280632505</c:v>
                </c:pt>
                <c:pt idx="434">
                  <c:v>148.80805366731181</c:v>
                </c:pt>
                <c:pt idx="435">
                  <c:v>148.90642854083919</c:v>
                </c:pt>
                <c:pt idx="436">
                  <c:v>149.02077685137721</c:v>
                </c:pt>
                <c:pt idx="437">
                  <c:v>149.13289716929603</c:v>
                </c:pt>
                <c:pt idx="438">
                  <c:v>149.17604316838143</c:v>
                </c:pt>
                <c:pt idx="439">
                  <c:v>149.38623136513814</c:v>
                </c:pt>
                <c:pt idx="440">
                  <c:v>149.56641649700981</c:v>
                </c:pt>
                <c:pt idx="441">
                  <c:v>149.55926216678998</c:v>
                </c:pt>
                <c:pt idx="442">
                  <c:v>149.56650200224212</c:v>
                </c:pt>
                <c:pt idx="443">
                  <c:v>149.58166085842532</c:v>
                </c:pt>
                <c:pt idx="444">
                  <c:v>149.5141320342419</c:v>
                </c:pt>
                <c:pt idx="445">
                  <c:v>149.56741812973107</c:v>
                </c:pt>
                <c:pt idx="446">
                  <c:v>149.5031510137463</c:v>
                </c:pt>
                <c:pt idx="447">
                  <c:v>149.60264304771837</c:v>
                </c:pt>
                <c:pt idx="448">
                  <c:v>149.76479776042478</c:v>
                </c:pt>
                <c:pt idx="449">
                  <c:v>150.12251015068225</c:v>
                </c:pt>
                <c:pt idx="450">
                  <c:v>150.35383344540045</c:v>
                </c:pt>
                <c:pt idx="451">
                  <c:v>150.42200848899014</c:v>
                </c:pt>
                <c:pt idx="452">
                  <c:v>150.38958743621069</c:v>
                </c:pt>
                <c:pt idx="453">
                  <c:v>150.27716380282928</c:v>
                </c:pt>
                <c:pt idx="454">
                  <c:v>150.16208715254143</c:v>
                </c:pt>
                <c:pt idx="455">
                  <c:v>150.32779423236866</c:v>
                </c:pt>
                <c:pt idx="456">
                  <c:v>150.18319826194372</c:v>
                </c:pt>
                <c:pt idx="457">
                  <c:v>150.23935268269534</c:v>
                </c:pt>
                <c:pt idx="458">
                  <c:v>150.11818735345631</c:v>
                </c:pt>
                <c:pt idx="459">
                  <c:v>149.86903702723379</c:v>
                </c:pt>
                <c:pt idx="460">
                  <c:v>149.45202271122784</c:v>
                </c:pt>
                <c:pt idx="461">
                  <c:v>149.5745322827936</c:v>
                </c:pt>
                <c:pt idx="462">
                  <c:v>150.18487981578923</c:v>
                </c:pt>
                <c:pt idx="463">
                  <c:v>150.3045709524088</c:v>
                </c:pt>
                <c:pt idx="464">
                  <c:v>150.38877020633984</c:v>
                </c:pt>
                <c:pt idx="465">
                  <c:v>150.34868797304787</c:v>
                </c:pt>
                <c:pt idx="466">
                  <c:v>150.10406942413721</c:v>
                </c:pt>
                <c:pt idx="467">
                  <c:v>150.07606211907179</c:v>
                </c:pt>
                <c:pt idx="468">
                  <c:v>150.0044821717739</c:v>
                </c:pt>
                <c:pt idx="469">
                  <c:v>150.03920259417373</c:v>
                </c:pt>
                <c:pt idx="470">
                  <c:v>150.04818064356508</c:v>
                </c:pt>
                <c:pt idx="471">
                  <c:v>150.14754405176603</c:v>
                </c:pt>
                <c:pt idx="472">
                  <c:v>150.37603610782853</c:v>
                </c:pt>
                <c:pt idx="473">
                  <c:v>150.41447446255805</c:v>
                </c:pt>
                <c:pt idx="474">
                  <c:v>150.48899219892155</c:v>
                </c:pt>
                <c:pt idx="475">
                  <c:v>150.60649375405035</c:v>
                </c:pt>
                <c:pt idx="476">
                  <c:v>150.64854069448722</c:v>
                </c:pt>
                <c:pt idx="477">
                  <c:v>150.77503972532514</c:v>
                </c:pt>
                <c:pt idx="478">
                  <c:v>150.98051439096304</c:v>
                </c:pt>
                <c:pt idx="479">
                  <c:v>151.39072405047025</c:v>
                </c:pt>
                <c:pt idx="480">
                  <c:v>151.55336353810813</c:v>
                </c:pt>
                <c:pt idx="481">
                  <c:v>151.69981222001226</c:v>
                </c:pt>
                <c:pt idx="482">
                  <c:v>152.11955769970325</c:v>
                </c:pt>
                <c:pt idx="483">
                  <c:v>151.81615246397396</c:v>
                </c:pt>
                <c:pt idx="484">
                  <c:v>151.94312964713507</c:v>
                </c:pt>
                <c:pt idx="485">
                  <c:v>152.2000500589852</c:v>
                </c:pt>
                <c:pt idx="486">
                  <c:v>159.30638703257495</c:v>
                </c:pt>
                <c:pt idx="487">
                  <c:v>159.2721397967461</c:v>
                </c:pt>
                <c:pt idx="488">
                  <c:v>159.45936526809442</c:v>
                </c:pt>
                <c:pt idx="489">
                  <c:v>159.43257909012988</c:v>
                </c:pt>
                <c:pt idx="490">
                  <c:v>159.52156434765402</c:v>
                </c:pt>
                <c:pt idx="491">
                  <c:v>159.60004688417476</c:v>
                </c:pt>
                <c:pt idx="492">
                  <c:v>159.69931128558491</c:v>
                </c:pt>
                <c:pt idx="493">
                  <c:v>159.65488426930054</c:v>
                </c:pt>
                <c:pt idx="494">
                  <c:v>159.62894777564469</c:v>
                </c:pt>
                <c:pt idx="495">
                  <c:v>159.60868237239259</c:v>
                </c:pt>
                <c:pt idx="496">
                  <c:v>159.36176588193675</c:v>
                </c:pt>
                <c:pt idx="497">
                  <c:v>159.31456735547636</c:v>
                </c:pt>
                <c:pt idx="498">
                  <c:v>159.25164784811017</c:v>
                </c:pt>
                <c:pt idx="499">
                  <c:v>159.21031749574954</c:v>
                </c:pt>
                <c:pt idx="500">
                  <c:v>159.16782187118852</c:v>
                </c:pt>
                <c:pt idx="501">
                  <c:v>158.86699700141554</c:v>
                </c:pt>
                <c:pt idx="502">
                  <c:v>158.83396290305689</c:v>
                </c:pt>
                <c:pt idx="503">
                  <c:v>158.83396290305689</c:v>
                </c:pt>
                <c:pt idx="504">
                  <c:v>158.77753720679888</c:v>
                </c:pt>
                <c:pt idx="505">
                  <c:v>158.71214077032391</c:v>
                </c:pt>
                <c:pt idx="506">
                  <c:v>158.64958438423068</c:v>
                </c:pt>
                <c:pt idx="507">
                  <c:v>158.2995431898764</c:v>
                </c:pt>
                <c:pt idx="508">
                  <c:v>158.44266830614541</c:v>
                </c:pt>
                <c:pt idx="509">
                  <c:v>158.38780503696742</c:v>
                </c:pt>
                <c:pt idx="510">
                  <c:v>158.33639263534295</c:v>
                </c:pt>
                <c:pt idx="511">
                  <c:v>158.24687142747285</c:v>
                </c:pt>
                <c:pt idx="512">
                  <c:v>157.9157129555777</c:v>
                </c:pt>
                <c:pt idx="513">
                  <c:v>157.81252865110284</c:v>
                </c:pt>
                <c:pt idx="514">
                  <c:v>157.74083809875324</c:v>
                </c:pt>
                <c:pt idx="515">
                  <c:v>157.76253212385467</c:v>
                </c:pt>
                <c:pt idx="516">
                  <c:v>157.72727775046766</c:v>
                </c:pt>
                <c:pt idx="517">
                  <c:v>157.44442377728319</c:v>
                </c:pt>
                <c:pt idx="518">
                  <c:v>157.4329957524869</c:v>
                </c:pt>
                <c:pt idx="519">
                  <c:v>157.39338601482939</c:v>
                </c:pt>
                <c:pt idx="520">
                  <c:v>157.35658324323214</c:v>
                </c:pt>
                <c:pt idx="521">
                  <c:v>157.31894196700262</c:v>
                </c:pt>
                <c:pt idx="522">
                  <c:v>157.06860442022992</c:v>
                </c:pt>
                <c:pt idx="523">
                  <c:v>157.0700105844121</c:v>
                </c:pt>
                <c:pt idx="524">
                  <c:v>157.05719029956532</c:v>
                </c:pt>
                <c:pt idx="525">
                  <c:v>157.03581796186265</c:v>
                </c:pt>
                <c:pt idx="526">
                  <c:v>157.00876446152202</c:v>
                </c:pt>
                <c:pt idx="527">
                  <c:v>156.83590857365365</c:v>
                </c:pt>
                <c:pt idx="528">
                  <c:v>156.84376406447603</c:v>
                </c:pt>
                <c:pt idx="529">
                  <c:v>156.8375191997184</c:v>
                </c:pt>
                <c:pt idx="530">
                  <c:v>156.83888156237367</c:v>
                </c:pt>
                <c:pt idx="531">
                  <c:v>156.83947023127243</c:v>
                </c:pt>
                <c:pt idx="532">
                  <c:v>157.08799466879262</c:v>
                </c:pt>
                <c:pt idx="533">
                  <c:v>157.13947243719599</c:v>
                </c:pt>
                <c:pt idx="534">
                  <c:v>157.17172260954894</c:v>
                </c:pt>
                <c:pt idx="535">
                  <c:v>157.20637545350664</c:v>
                </c:pt>
                <c:pt idx="536">
                  <c:v>157.24531394807039</c:v>
                </c:pt>
                <c:pt idx="537">
                  <c:v>157.23542342783841</c:v>
                </c:pt>
                <c:pt idx="538">
                  <c:v>157.23395243436912</c:v>
                </c:pt>
                <c:pt idx="539">
                  <c:v>157.22581672706482</c:v>
                </c:pt>
                <c:pt idx="540">
                  <c:v>157.12394665345846</c:v>
                </c:pt>
                <c:pt idx="541">
                  <c:v>156.82521955777281</c:v>
                </c:pt>
                <c:pt idx="542">
                  <c:v>156.81407591787158</c:v>
                </c:pt>
                <c:pt idx="543">
                  <c:v>156.54901261491264</c:v>
                </c:pt>
                <c:pt idx="544">
                  <c:v>156.62921022429239</c:v>
                </c:pt>
                <c:pt idx="545">
                  <c:v>156.68299277633821</c:v>
                </c:pt>
                <c:pt idx="546">
                  <c:v>156.73453414965161</c:v>
                </c:pt>
                <c:pt idx="547">
                  <c:v>156.67459252545365</c:v>
                </c:pt>
                <c:pt idx="548">
                  <c:v>156.73891295035156</c:v>
                </c:pt>
                <c:pt idx="549">
                  <c:v>156.83800186949708</c:v>
                </c:pt>
                <c:pt idx="550">
                  <c:v>156.89992759812921</c:v>
                </c:pt>
                <c:pt idx="551">
                  <c:v>156.86326885784086</c:v>
                </c:pt>
                <c:pt idx="552">
                  <c:v>156.74618536029402</c:v>
                </c:pt>
                <c:pt idx="553">
                  <c:v>156.79668444162678</c:v>
                </c:pt>
                <c:pt idx="554">
                  <c:v>156.72290310262932</c:v>
                </c:pt>
                <c:pt idx="555">
                  <c:v>156.59928917893623</c:v>
                </c:pt>
                <c:pt idx="556">
                  <c:v>156.45620021757941</c:v>
                </c:pt>
                <c:pt idx="557">
                  <c:v>156.33063144252205</c:v>
                </c:pt>
                <c:pt idx="558">
                  <c:v>156.34357563068951</c:v>
                </c:pt>
                <c:pt idx="559">
                  <c:v>156.37210511591155</c:v>
                </c:pt>
                <c:pt idx="560">
                  <c:v>156.14846028937507</c:v>
                </c:pt>
                <c:pt idx="561">
                  <c:v>156.19537846443282</c:v>
                </c:pt>
                <c:pt idx="562">
                  <c:v>156.19844043969536</c:v>
                </c:pt>
                <c:pt idx="563">
                  <c:v>156.13815230652864</c:v>
                </c:pt>
                <c:pt idx="564">
                  <c:v>156.24945525527914</c:v>
                </c:pt>
                <c:pt idx="565">
                  <c:v>156.39917057867822</c:v>
                </c:pt>
                <c:pt idx="566">
                  <c:v>156.4864289383508</c:v>
                </c:pt>
                <c:pt idx="567">
                  <c:v>156.57705060100056</c:v>
                </c:pt>
                <c:pt idx="568">
                  <c:v>156.68879428114835</c:v>
                </c:pt>
                <c:pt idx="569">
                  <c:v>156.80501933257102</c:v>
                </c:pt>
                <c:pt idx="570">
                  <c:v>156.97867372080091</c:v>
                </c:pt>
                <c:pt idx="571">
                  <c:v>157.08122962472447</c:v>
                </c:pt>
                <c:pt idx="572">
                  <c:v>157.1337750237071</c:v>
                </c:pt>
                <c:pt idx="573">
                  <c:v>157.15334624191507</c:v>
                </c:pt>
                <c:pt idx="574">
                  <c:v>157.0627826333849</c:v>
                </c:pt>
                <c:pt idx="575">
                  <c:v>156.91251242066133</c:v>
                </c:pt>
                <c:pt idx="576">
                  <c:v>156.95675881283157</c:v>
                </c:pt>
                <c:pt idx="577">
                  <c:v>157.01990146462839</c:v>
                </c:pt>
                <c:pt idx="578">
                  <c:v>157.09914276749913</c:v>
                </c:pt>
                <c:pt idx="579">
                  <c:v>157.15743296296907</c:v>
                </c:pt>
                <c:pt idx="580">
                  <c:v>157.21735625533927</c:v>
                </c:pt>
                <c:pt idx="581">
                  <c:v>157.27795196309125</c:v>
                </c:pt>
                <c:pt idx="582">
                  <c:v>157.09471553717827</c:v>
                </c:pt>
                <c:pt idx="583">
                  <c:v>156.96563169315016</c:v>
                </c:pt>
                <c:pt idx="584">
                  <c:v>157.02479944445537</c:v>
                </c:pt>
                <c:pt idx="585">
                  <c:v>157.01976107988659</c:v>
                </c:pt>
                <c:pt idx="586">
                  <c:v>156.98443972390749</c:v>
                </c:pt>
                <c:pt idx="587">
                  <c:v>156.86456940288468</c:v>
                </c:pt>
                <c:pt idx="588">
                  <c:v>156.90094595237386</c:v>
                </c:pt>
                <c:pt idx="589">
                  <c:v>156.78691964303792</c:v>
                </c:pt>
                <c:pt idx="590">
                  <c:v>156.75677955871828</c:v>
                </c:pt>
                <c:pt idx="591">
                  <c:v>156.59502878835892</c:v>
                </c:pt>
                <c:pt idx="592">
                  <c:v>156.54357413245509</c:v>
                </c:pt>
                <c:pt idx="593">
                  <c:v>156.53824402479256</c:v>
                </c:pt>
                <c:pt idx="594">
                  <c:v>156.19189448873621</c:v>
                </c:pt>
                <c:pt idx="595">
                  <c:v>156.27789965615847</c:v>
                </c:pt>
                <c:pt idx="596">
                  <c:v>156.16687937847487</c:v>
                </c:pt>
                <c:pt idx="597">
                  <c:v>155.93816839564764</c:v>
                </c:pt>
                <c:pt idx="598">
                  <c:v>155.85656814094469</c:v>
                </c:pt>
                <c:pt idx="599">
                  <c:v>155.89247176941109</c:v>
                </c:pt>
                <c:pt idx="600">
                  <c:v>156.26927828312415</c:v>
                </c:pt>
                <c:pt idx="601">
                  <c:v>155.95545700426234</c:v>
                </c:pt>
                <c:pt idx="602">
                  <c:v>156.13778256657142</c:v>
                </c:pt>
                <c:pt idx="603">
                  <c:v>156.23829385495674</c:v>
                </c:pt>
                <c:pt idx="604">
                  <c:v>156.20239759425084</c:v>
                </c:pt>
                <c:pt idx="605">
                  <c:v>155.88919681559574</c:v>
                </c:pt>
                <c:pt idx="606">
                  <c:v>155.73341521520149</c:v>
                </c:pt>
                <c:pt idx="607">
                  <c:v>155.78999792670925</c:v>
                </c:pt>
                <c:pt idx="608">
                  <c:v>156.00644178148519</c:v>
                </c:pt>
                <c:pt idx="609">
                  <c:v>155.74401224291904</c:v>
                </c:pt>
                <c:pt idx="610">
                  <c:v>155.71619456586313</c:v>
                </c:pt>
                <c:pt idx="611">
                  <c:v>155.76715648128092</c:v>
                </c:pt>
                <c:pt idx="612">
                  <c:v>155.73639906302432</c:v>
                </c:pt>
                <c:pt idx="613">
                  <c:v>155.6887800403903</c:v>
                </c:pt>
                <c:pt idx="614">
                  <c:v>155.4635469718435</c:v>
                </c:pt>
                <c:pt idx="615">
                  <c:v>155.42666274906941</c:v>
                </c:pt>
                <c:pt idx="616">
                  <c:v>155.63106954160256</c:v>
                </c:pt>
                <c:pt idx="617">
                  <c:v>155.85380449193994</c:v>
                </c:pt>
                <c:pt idx="618">
                  <c:v>155.82584443275837</c:v>
                </c:pt>
                <c:pt idx="619">
                  <c:v>155.81312951548389</c:v>
                </c:pt>
                <c:pt idx="620">
                  <c:v>155.76647237403969</c:v>
                </c:pt>
                <c:pt idx="621">
                  <c:v>155.74792765110661</c:v>
                </c:pt>
                <c:pt idx="622">
                  <c:v>155.83763223521939</c:v>
                </c:pt>
                <c:pt idx="623">
                  <c:v>155.90607516180225</c:v>
                </c:pt>
                <c:pt idx="624">
                  <c:v>155.81144964945136</c:v>
                </c:pt>
                <c:pt idx="625">
                  <c:v>156.01189916947396</c:v>
                </c:pt>
                <c:pt idx="626">
                  <c:v>156.0732136865735</c:v>
                </c:pt>
                <c:pt idx="627">
                  <c:v>156.14220023187522</c:v>
                </c:pt>
                <c:pt idx="628">
                  <c:v>156.02596933886238</c:v>
                </c:pt>
                <c:pt idx="629">
                  <c:v>156.04025170127639</c:v>
                </c:pt>
                <c:pt idx="630">
                  <c:v>155.83736239342366</c:v>
                </c:pt>
                <c:pt idx="631">
                  <c:v>155.91343935410146</c:v>
                </c:pt>
                <c:pt idx="632">
                  <c:v>156.0291426654197</c:v>
                </c:pt>
                <c:pt idx="633">
                  <c:v>156.09874611279352</c:v>
                </c:pt>
                <c:pt idx="634">
                  <c:v>156.00667146824333</c:v>
                </c:pt>
                <c:pt idx="635">
                  <c:v>155.86893532382106</c:v>
                </c:pt>
                <c:pt idx="636">
                  <c:v>155.97915082037815</c:v>
                </c:pt>
                <c:pt idx="637">
                  <c:v>155.96028502681312</c:v>
                </c:pt>
                <c:pt idx="638">
                  <c:v>155.90951855027723</c:v>
                </c:pt>
                <c:pt idx="639">
                  <c:v>156.00748976138831</c:v>
                </c:pt>
                <c:pt idx="640">
                  <c:v>156.12299085718695</c:v>
                </c:pt>
                <c:pt idx="641">
                  <c:v>156.04579524876684</c:v>
                </c:pt>
                <c:pt idx="642">
                  <c:v>156.04558791291021</c:v>
                </c:pt>
                <c:pt idx="643">
                  <c:v>156.12201493604874</c:v>
                </c:pt>
                <c:pt idx="644">
                  <c:v>156.31463497610193</c:v>
                </c:pt>
                <c:pt idx="645">
                  <c:v>156.16796591843138</c:v>
                </c:pt>
                <c:pt idx="646">
                  <c:v>156.20326858364194</c:v>
                </c:pt>
                <c:pt idx="647">
                  <c:v>156.43987919336789</c:v>
                </c:pt>
                <c:pt idx="648">
                  <c:v>156.4602471634592</c:v>
                </c:pt>
                <c:pt idx="649">
                  <c:v>156.25397740096221</c:v>
                </c:pt>
                <c:pt idx="650">
                  <c:v>156.2394655274141</c:v>
                </c:pt>
                <c:pt idx="651">
                  <c:v>156.26466352660631</c:v>
                </c:pt>
                <c:pt idx="652">
                  <c:v>156.1296114622487</c:v>
                </c:pt>
                <c:pt idx="653">
                  <c:v>156.12383861738351</c:v>
                </c:pt>
                <c:pt idx="654">
                  <c:v>156.30262203202884</c:v>
                </c:pt>
                <c:pt idx="655">
                  <c:v>156.53979901367211</c:v>
                </c:pt>
                <c:pt idx="656">
                  <c:v>156.56994639832058</c:v>
                </c:pt>
                <c:pt idx="657">
                  <c:v>156.61575926080457</c:v>
                </c:pt>
                <c:pt idx="658">
                  <c:v>156.71441230530934</c:v>
                </c:pt>
                <c:pt idx="659">
                  <c:v>156.70188660584355</c:v>
                </c:pt>
                <c:pt idx="660">
                  <c:v>156.67700618710953</c:v>
                </c:pt>
                <c:pt idx="661">
                  <c:v>156.66205659802068</c:v>
                </c:pt>
                <c:pt idx="662">
                  <c:v>156.76884789243931</c:v>
                </c:pt>
                <c:pt idx="663">
                  <c:v>156.89911431715205</c:v>
                </c:pt>
                <c:pt idx="664">
                  <c:v>157.01637266258672</c:v>
                </c:pt>
                <c:pt idx="665">
                  <c:v>157.08902870434355</c:v>
                </c:pt>
                <c:pt idx="666">
                  <c:v>157.07158368352333</c:v>
                </c:pt>
                <c:pt idx="667">
                  <c:v>157.07215583632996</c:v>
                </c:pt>
                <c:pt idx="668">
                  <c:v>157.06090366446438</c:v>
                </c:pt>
                <c:pt idx="669">
                  <c:v>157.0064811804223</c:v>
                </c:pt>
                <c:pt idx="670">
                  <c:v>156.83640215927915</c:v>
                </c:pt>
                <c:pt idx="671">
                  <c:v>156.88354753399437</c:v>
                </c:pt>
                <c:pt idx="672">
                  <c:v>156.92310376568167</c:v>
                </c:pt>
                <c:pt idx="673">
                  <c:v>156.91578244279322</c:v>
                </c:pt>
                <c:pt idx="674">
                  <c:v>157.00893492876097</c:v>
                </c:pt>
                <c:pt idx="675">
                  <c:v>157.01572103039189</c:v>
                </c:pt>
                <c:pt idx="676">
                  <c:v>156.97968392513775</c:v>
                </c:pt>
                <c:pt idx="677">
                  <c:v>156.99212209172947</c:v>
                </c:pt>
                <c:pt idx="678">
                  <c:v>157.18868630246308</c:v>
                </c:pt>
                <c:pt idx="679">
                  <c:v>157.33235550031441</c:v>
                </c:pt>
                <c:pt idx="680">
                  <c:v>157.27903148790526</c:v>
                </c:pt>
                <c:pt idx="681">
                  <c:v>158.21698918580952</c:v>
                </c:pt>
                <c:pt idx="682">
                  <c:v>158.12812272468113</c:v>
                </c:pt>
                <c:pt idx="683">
                  <c:v>158.16563379315588</c:v>
                </c:pt>
                <c:pt idx="684">
                  <c:v>158.09133170316875</c:v>
                </c:pt>
                <c:pt idx="685">
                  <c:v>158.1002629136126</c:v>
                </c:pt>
                <c:pt idx="686">
                  <c:v>158.15367122554497</c:v>
                </c:pt>
                <c:pt idx="687">
                  <c:v>158.13288982857591</c:v>
                </c:pt>
                <c:pt idx="688">
                  <c:v>158.11584139390774</c:v>
                </c:pt>
                <c:pt idx="689">
                  <c:v>158.0972189439162</c:v>
                </c:pt>
                <c:pt idx="690">
                  <c:v>158.05158187960296</c:v>
                </c:pt>
                <c:pt idx="691">
                  <c:v>158.09713517427286</c:v>
                </c:pt>
                <c:pt idx="692">
                  <c:v>158.05894930346162</c:v>
                </c:pt>
                <c:pt idx="693">
                  <c:v>158.00510670136484</c:v>
                </c:pt>
                <c:pt idx="694">
                  <c:v>158.0027467954246</c:v>
                </c:pt>
                <c:pt idx="695">
                  <c:v>157.98883193678114</c:v>
                </c:pt>
                <c:pt idx="696">
                  <c:v>158.00097905077595</c:v>
                </c:pt>
                <c:pt idx="697">
                  <c:v>158.1752186437846</c:v>
                </c:pt>
                <c:pt idx="698">
                  <c:v>158.16000004701772</c:v>
                </c:pt>
                <c:pt idx="699">
                  <c:v>158.16659430583161</c:v>
                </c:pt>
                <c:pt idx="700">
                  <c:v>158.2393617211695</c:v>
                </c:pt>
                <c:pt idx="701">
                  <c:v>158.33482039825134</c:v>
                </c:pt>
                <c:pt idx="702">
                  <c:v>158.27807199804974</c:v>
                </c:pt>
                <c:pt idx="703">
                  <c:v>158.24509877802066</c:v>
                </c:pt>
                <c:pt idx="704">
                  <c:v>158.2580713406978</c:v>
                </c:pt>
                <c:pt idx="705">
                  <c:v>158.28357469284509</c:v>
                </c:pt>
                <c:pt idx="706">
                  <c:v>158.20899437639906</c:v>
                </c:pt>
                <c:pt idx="707">
                  <c:v>158.24926386473749</c:v>
                </c:pt>
                <c:pt idx="708">
                  <c:v>158.24799196668627</c:v>
                </c:pt>
                <c:pt idx="709">
                  <c:v>158.31443366440519</c:v>
                </c:pt>
                <c:pt idx="710">
                  <c:v>158.37818272200622</c:v>
                </c:pt>
                <c:pt idx="711">
                  <c:v>158.56096043843547</c:v>
                </c:pt>
                <c:pt idx="712">
                  <c:v>158.64402736822589</c:v>
                </c:pt>
                <c:pt idx="713">
                  <c:v>158.66402143176532</c:v>
                </c:pt>
                <c:pt idx="714">
                  <c:v>158.73513619925114</c:v>
                </c:pt>
                <c:pt idx="715">
                  <c:v>158.76791309903695</c:v>
                </c:pt>
                <c:pt idx="716">
                  <c:v>158.71372387029777</c:v>
                </c:pt>
                <c:pt idx="717">
                  <c:v>158.81904844879625</c:v>
                </c:pt>
                <c:pt idx="718">
                  <c:v>158.92565184474631</c:v>
                </c:pt>
                <c:pt idx="719">
                  <c:v>159.01253439601919</c:v>
                </c:pt>
                <c:pt idx="720">
                  <c:v>158.92685125402863</c:v>
                </c:pt>
                <c:pt idx="721">
                  <c:v>158.91684518631584</c:v>
                </c:pt>
                <c:pt idx="722">
                  <c:v>158.86824714274226</c:v>
                </c:pt>
                <c:pt idx="723">
                  <c:v>158.92426205216731</c:v>
                </c:pt>
                <c:pt idx="724">
                  <c:v>159.02362308524303</c:v>
                </c:pt>
                <c:pt idx="725">
                  <c:v>159.05731788510693</c:v>
                </c:pt>
                <c:pt idx="726">
                  <c:v>159.05702492985634</c:v>
                </c:pt>
                <c:pt idx="727">
                  <c:v>159.10616185598525</c:v>
                </c:pt>
                <c:pt idx="728">
                  <c:v>159.08681601805927</c:v>
                </c:pt>
                <c:pt idx="729">
                  <c:v>159.08897590002351</c:v>
                </c:pt>
                <c:pt idx="730">
                  <c:v>159.1000711009531</c:v>
                </c:pt>
                <c:pt idx="731">
                  <c:v>159.24043843983736</c:v>
                </c:pt>
                <c:pt idx="732">
                  <c:v>159.27432130528157</c:v>
                </c:pt>
                <c:pt idx="733">
                  <c:v>159.3147969378671</c:v>
                </c:pt>
                <c:pt idx="734">
                  <c:v>158.35440407908686</c:v>
                </c:pt>
                <c:pt idx="735">
                  <c:v>158.45001660305513</c:v>
                </c:pt>
                <c:pt idx="736">
                  <c:v>158.18578535424922</c:v>
                </c:pt>
                <c:pt idx="737">
                  <c:v>157.81019960124553</c:v>
                </c:pt>
                <c:pt idx="738">
                  <c:v>157.49137080186756</c:v>
                </c:pt>
                <c:pt idx="739">
                  <c:v>158.31439092025562</c:v>
                </c:pt>
                <c:pt idx="740">
                  <c:v>158.26750192662888</c:v>
                </c:pt>
                <c:pt idx="741">
                  <c:v>158.45174690162187</c:v>
                </c:pt>
                <c:pt idx="742">
                  <c:v>158.52509437540076</c:v>
                </c:pt>
                <c:pt idx="743">
                  <c:v>158.50301634232414</c:v>
                </c:pt>
                <c:pt idx="744">
                  <c:v>158.53018361771353</c:v>
                </c:pt>
                <c:pt idx="745">
                  <c:v>158.40508357316992</c:v>
                </c:pt>
                <c:pt idx="746">
                  <c:v>158.42131753428939</c:v>
                </c:pt>
                <c:pt idx="747">
                  <c:v>158.64109363277274</c:v>
                </c:pt>
                <c:pt idx="748">
                  <c:v>158.66199278241635</c:v>
                </c:pt>
                <c:pt idx="749">
                  <c:v>158.66077684439045</c:v>
                </c:pt>
                <c:pt idx="750">
                  <c:v>158.53682237998973</c:v>
                </c:pt>
                <c:pt idx="751">
                  <c:v>158.39241582523493</c:v>
                </c:pt>
                <c:pt idx="752">
                  <c:v>158.33984286992828</c:v>
                </c:pt>
                <c:pt idx="753">
                  <c:v>158.23582815978</c:v>
                </c:pt>
                <c:pt idx="754">
                  <c:v>158.18912899259342</c:v>
                </c:pt>
                <c:pt idx="755">
                  <c:v>158.26116380295886</c:v>
                </c:pt>
                <c:pt idx="756">
                  <c:v>158.35967763760544</c:v>
                </c:pt>
                <c:pt idx="757">
                  <c:v>158.25920732334785</c:v>
                </c:pt>
                <c:pt idx="758">
                  <c:v>158.47191496543826</c:v>
                </c:pt>
                <c:pt idx="759">
                  <c:v>158.52982721860133</c:v>
                </c:pt>
                <c:pt idx="760">
                  <c:v>158.77194957149283</c:v>
                </c:pt>
                <c:pt idx="761">
                  <c:v>158.70123123044607</c:v>
                </c:pt>
                <c:pt idx="762">
                  <c:v>158.66813953633741</c:v>
                </c:pt>
                <c:pt idx="763">
                  <c:v>158.74088487529221</c:v>
                </c:pt>
                <c:pt idx="764">
                  <c:v>158.84400489737016</c:v>
                </c:pt>
                <c:pt idx="765">
                  <c:v>158.77227983992083</c:v>
                </c:pt>
                <c:pt idx="766">
                  <c:v>158.68749619756005</c:v>
                </c:pt>
                <c:pt idx="767">
                  <c:v>158.58111891870698</c:v>
                </c:pt>
                <c:pt idx="768">
                  <c:v>158.66410793098589</c:v>
                </c:pt>
                <c:pt idx="769">
                  <c:v>158.69307795942134</c:v>
                </c:pt>
                <c:pt idx="770">
                  <c:v>158.67457334986682</c:v>
                </c:pt>
                <c:pt idx="771">
                  <c:v>158.71611066195129</c:v>
                </c:pt>
                <c:pt idx="772">
                  <c:v>158.82581698819857</c:v>
                </c:pt>
                <c:pt idx="773">
                  <c:v>159.09270687202297</c:v>
                </c:pt>
                <c:pt idx="774">
                  <c:v>159.30206653079679</c:v>
                </c:pt>
                <c:pt idx="775">
                  <c:v>159.35056333585345</c:v>
                </c:pt>
                <c:pt idx="776">
                  <c:v>159.53641406178923</c:v>
                </c:pt>
                <c:pt idx="777">
                  <c:v>159.85100105618875</c:v>
                </c:pt>
                <c:pt idx="778">
                  <c:v>159.84716940074009</c:v>
                </c:pt>
                <c:pt idx="779">
                  <c:v>159.7438196657597</c:v>
                </c:pt>
                <c:pt idx="780">
                  <c:v>159.17641633649075</c:v>
                </c:pt>
                <c:pt idx="781">
                  <c:v>159.93217438698937</c:v>
                </c:pt>
                <c:pt idx="782">
                  <c:v>159.87613546892229</c:v>
                </c:pt>
                <c:pt idx="783">
                  <c:v>159.84045513207752</c:v>
                </c:pt>
                <c:pt idx="784">
                  <c:v>159.77997195782766</c:v>
                </c:pt>
                <c:pt idx="785">
                  <c:v>159.89015557801216</c:v>
                </c:pt>
                <c:pt idx="786">
                  <c:v>159.88243826203572</c:v>
                </c:pt>
                <c:pt idx="787">
                  <c:v>160.3260117527833</c:v>
                </c:pt>
                <c:pt idx="788">
                  <c:v>160.20005453952027</c:v>
                </c:pt>
                <c:pt idx="789">
                  <c:v>160.27593905685436</c:v>
                </c:pt>
                <c:pt idx="790">
                  <c:v>160.27605736910255</c:v>
                </c:pt>
                <c:pt idx="791">
                  <c:v>160.19608727568169</c:v>
                </c:pt>
                <c:pt idx="792">
                  <c:v>160.28798230741356</c:v>
                </c:pt>
                <c:pt idx="793">
                  <c:v>160.50191008708637</c:v>
                </c:pt>
                <c:pt idx="794">
                  <c:v>160.33018580102686</c:v>
                </c:pt>
                <c:pt idx="795">
                  <c:v>160.48500392971599</c:v>
                </c:pt>
                <c:pt idx="796">
                  <c:v>160.27274683976839</c:v>
                </c:pt>
                <c:pt idx="797">
                  <c:v>160.23645169037718</c:v>
                </c:pt>
                <c:pt idx="798">
                  <c:v>160.41902587642406</c:v>
                </c:pt>
                <c:pt idx="799">
                  <c:v>160.72687824012556</c:v>
                </c:pt>
                <c:pt idx="800">
                  <c:v>160.72208684311659</c:v>
                </c:pt>
                <c:pt idx="801">
                  <c:v>160.52108283640169</c:v>
                </c:pt>
                <c:pt idx="802">
                  <c:v>160.58783788214487</c:v>
                </c:pt>
                <c:pt idx="803">
                  <c:v>160.7734892194128</c:v>
                </c:pt>
                <c:pt idx="804">
                  <c:v>160.91759083184317</c:v>
                </c:pt>
                <c:pt idx="805">
                  <c:v>161.05198228076347</c:v>
                </c:pt>
                <c:pt idx="806">
                  <c:v>161.19348751409274</c:v>
                </c:pt>
                <c:pt idx="807">
                  <c:v>161.12381170326583</c:v>
                </c:pt>
                <c:pt idx="808">
                  <c:v>161.60628447704059</c:v>
                </c:pt>
                <c:pt idx="809">
                  <c:v>161.5837144859502</c:v>
                </c:pt>
                <c:pt idx="810">
                  <c:v>162.02112549552825</c:v>
                </c:pt>
                <c:pt idx="811">
                  <c:v>162.8232460803346</c:v>
                </c:pt>
                <c:pt idx="812">
                  <c:v>162.36494471201505</c:v>
                </c:pt>
                <c:pt idx="813">
                  <c:v>162.14576102522955</c:v>
                </c:pt>
                <c:pt idx="814">
                  <c:v>161.86191209736248</c:v>
                </c:pt>
                <c:pt idx="815">
                  <c:v>161.94028556822809</c:v>
                </c:pt>
                <c:pt idx="816">
                  <c:v>161.98121440176516</c:v>
                </c:pt>
                <c:pt idx="817">
                  <c:v>162.58954554403107</c:v>
                </c:pt>
                <c:pt idx="818">
                  <c:v>162.85911158776844</c:v>
                </c:pt>
                <c:pt idx="819">
                  <c:v>162.95754997940693</c:v>
                </c:pt>
                <c:pt idx="820">
                  <c:v>162.49957909072646</c:v>
                </c:pt>
                <c:pt idx="821">
                  <c:v>162.28171952390295</c:v>
                </c:pt>
                <c:pt idx="822">
                  <c:v>161.95039870797572</c:v>
                </c:pt>
                <c:pt idx="823">
                  <c:v>161.94605173953903</c:v>
                </c:pt>
                <c:pt idx="824">
                  <c:v>162.04276336705729</c:v>
                </c:pt>
                <c:pt idx="825">
                  <c:v>161.78391651984904</c:v>
                </c:pt>
                <c:pt idx="826">
                  <c:v>162.03215556765164</c:v>
                </c:pt>
                <c:pt idx="827">
                  <c:v>161.91719794825596</c:v>
                </c:pt>
                <c:pt idx="828">
                  <c:v>161.9779461124204</c:v>
                </c:pt>
                <c:pt idx="829">
                  <c:v>162.20131356139478</c:v>
                </c:pt>
                <c:pt idx="830">
                  <c:v>162.11590906079263</c:v>
                </c:pt>
                <c:pt idx="831">
                  <c:v>162.46696736524896</c:v>
                </c:pt>
                <c:pt idx="832">
                  <c:v>162.38698367912917</c:v>
                </c:pt>
                <c:pt idx="833">
                  <c:v>162.27311795803413</c:v>
                </c:pt>
                <c:pt idx="834">
                  <c:v>162.31739842444688</c:v>
                </c:pt>
                <c:pt idx="835">
                  <c:v>162.34485488848159</c:v>
                </c:pt>
                <c:pt idx="836">
                  <c:v>161.80540919802681</c:v>
                </c:pt>
                <c:pt idx="837">
                  <c:v>161.86456526153029</c:v>
                </c:pt>
                <c:pt idx="838">
                  <c:v>162.08090920917027</c:v>
                </c:pt>
                <c:pt idx="839">
                  <c:v>162.78171848969478</c:v>
                </c:pt>
                <c:pt idx="840">
                  <c:v>162.49522017744815</c:v>
                </c:pt>
                <c:pt idx="841">
                  <c:v>162.65105905274285</c:v>
                </c:pt>
                <c:pt idx="842">
                  <c:v>162.7002638317017</c:v>
                </c:pt>
                <c:pt idx="843">
                  <c:v>162.44005640468191</c:v>
                </c:pt>
                <c:pt idx="844">
                  <c:v>162.69549685191387</c:v>
                </c:pt>
                <c:pt idx="845">
                  <c:v>162.70792628561802</c:v>
                </c:pt>
                <c:pt idx="846">
                  <c:v>163.17428781913276</c:v>
                </c:pt>
                <c:pt idx="847">
                  <c:v>163.35455618644352</c:v>
                </c:pt>
                <c:pt idx="848">
                  <c:v>163.38800434012737</c:v>
                </c:pt>
                <c:pt idx="849">
                  <c:v>163.44185627570741</c:v>
                </c:pt>
                <c:pt idx="850">
                  <c:v>163.56096512475199</c:v>
                </c:pt>
                <c:pt idx="851">
                  <c:v>163.68097003708863</c:v>
                </c:pt>
                <c:pt idx="852">
                  <c:v>164.1597943583146</c:v>
                </c:pt>
                <c:pt idx="853">
                  <c:v>164.41665173960951</c:v>
                </c:pt>
                <c:pt idx="854">
                  <c:v>164.49341109771601</c:v>
                </c:pt>
                <c:pt idx="855">
                  <c:v>164.61182073534448</c:v>
                </c:pt>
                <c:pt idx="856">
                  <c:v>164.33381147132812</c:v>
                </c:pt>
                <c:pt idx="857">
                  <c:v>164.25588295367677</c:v>
                </c:pt>
                <c:pt idx="858">
                  <c:v>163.770378112721</c:v>
                </c:pt>
                <c:pt idx="859">
                  <c:v>163.70229775501542</c:v>
                </c:pt>
                <c:pt idx="860">
                  <c:v>163.74968226880347</c:v>
                </c:pt>
                <c:pt idx="861">
                  <c:v>163.70569932205206</c:v>
                </c:pt>
                <c:pt idx="862">
                  <c:v>163.72565515908184</c:v>
                </c:pt>
                <c:pt idx="863">
                  <c:v>163.82955022907419</c:v>
                </c:pt>
                <c:pt idx="864">
                  <c:v>164.07244183009956</c:v>
                </c:pt>
                <c:pt idx="865">
                  <c:v>164.10017300735856</c:v>
                </c:pt>
                <c:pt idx="866">
                  <c:v>164.34395758496757</c:v>
                </c:pt>
                <c:pt idx="867">
                  <c:v>164.64098030145215</c:v>
                </c:pt>
                <c:pt idx="868">
                  <c:v>164.4938556015853</c:v>
                </c:pt>
                <c:pt idx="869">
                  <c:v>164.62217615249872</c:v>
                </c:pt>
                <c:pt idx="870">
                  <c:v>165.25934791047058</c:v>
                </c:pt>
                <c:pt idx="871">
                  <c:v>165.10573720294687</c:v>
                </c:pt>
                <c:pt idx="872">
                  <c:v>165.21656626260673</c:v>
                </c:pt>
                <c:pt idx="873">
                  <c:v>165.21654155342225</c:v>
                </c:pt>
                <c:pt idx="874">
                  <c:v>165.22577589764211</c:v>
                </c:pt>
                <c:pt idx="875">
                  <c:v>165.30109555000007</c:v>
                </c:pt>
                <c:pt idx="876">
                  <c:v>165.45811983739725</c:v>
                </c:pt>
                <c:pt idx="877">
                  <c:v>165.86262275956588</c:v>
                </c:pt>
                <c:pt idx="878">
                  <c:v>165.61877664599066</c:v>
                </c:pt>
                <c:pt idx="879">
                  <c:v>165.60315472723201</c:v>
                </c:pt>
                <c:pt idx="880">
                  <c:v>165.62411120489088</c:v>
                </c:pt>
                <c:pt idx="881">
                  <c:v>165.26049180614964</c:v>
                </c:pt>
                <c:pt idx="882">
                  <c:v>165.30198259738827</c:v>
                </c:pt>
                <c:pt idx="883">
                  <c:v>165.36933624540765</c:v>
                </c:pt>
                <c:pt idx="884">
                  <c:v>165.40371426068523</c:v>
                </c:pt>
                <c:pt idx="885">
                  <c:v>165.45428905797533</c:v>
                </c:pt>
                <c:pt idx="886">
                  <c:v>165.31348939230389</c:v>
                </c:pt>
                <c:pt idx="887">
                  <c:v>165.4593192289685</c:v>
                </c:pt>
                <c:pt idx="888">
                  <c:v>165.40812611088097</c:v>
                </c:pt>
                <c:pt idx="889">
                  <c:v>165.54401480150338</c:v>
                </c:pt>
                <c:pt idx="890">
                  <c:v>165.48017940258271</c:v>
                </c:pt>
                <c:pt idx="891">
                  <c:v>165.43294676673199</c:v>
                </c:pt>
                <c:pt idx="892">
                  <c:v>165.26476651164649</c:v>
                </c:pt>
                <c:pt idx="893">
                  <c:v>165.14049444623598</c:v>
                </c:pt>
                <c:pt idx="894">
                  <c:v>165.12230770139092</c:v>
                </c:pt>
                <c:pt idx="895">
                  <c:v>164.99306039304497</c:v>
                </c:pt>
                <c:pt idx="896">
                  <c:v>165.08825793554141</c:v>
                </c:pt>
                <c:pt idx="897">
                  <c:v>165.11314464527911</c:v>
                </c:pt>
                <c:pt idx="898">
                  <c:v>164.93655865686304</c:v>
                </c:pt>
                <c:pt idx="899">
                  <c:v>165.03589986127142</c:v>
                </c:pt>
                <c:pt idx="900">
                  <c:v>165.24329536641281</c:v>
                </c:pt>
                <c:pt idx="901">
                  <c:v>165.32880294767085</c:v>
                </c:pt>
                <c:pt idx="902">
                  <c:v>165.14537219472064</c:v>
                </c:pt>
                <c:pt idx="903">
                  <c:v>165.03450856775348</c:v>
                </c:pt>
                <c:pt idx="904">
                  <c:v>164.83031196119356</c:v>
                </c:pt>
                <c:pt idx="905">
                  <c:v>164.78558768111381</c:v>
                </c:pt>
                <c:pt idx="906">
                  <c:v>164.84632022359702</c:v>
                </c:pt>
                <c:pt idx="907">
                  <c:v>164.91100111960756</c:v>
                </c:pt>
                <c:pt idx="908">
                  <c:v>165.08712721920381</c:v>
                </c:pt>
                <c:pt idx="909">
                  <c:v>165.09956186359793</c:v>
                </c:pt>
                <c:pt idx="910">
                  <c:v>165.24715608512591</c:v>
                </c:pt>
                <c:pt idx="911">
                  <c:v>165.21192183608287</c:v>
                </c:pt>
                <c:pt idx="912">
                  <c:v>165.40354057737179</c:v>
                </c:pt>
                <c:pt idx="913">
                  <c:v>165.30294309429462</c:v>
                </c:pt>
                <c:pt idx="914">
                  <c:v>165.22078332659271</c:v>
                </c:pt>
                <c:pt idx="915">
                  <c:v>165.30120709148449</c:v>
                </c:pt>
                <c:pt idx="916">
                  <c:v>165.4506277035436</c:v>
                </c:pt>
                <c:pt idx="917">
                  <c:v>165.54709445467572</c:v>
                </c:pt>
                <c:pt idx="918">
                  <c:v>165.66910071093378</c:v>
                </c:pt>
                <c:pt idx="919">
                  <c:v>165.81284880710066</c:v>
                </c:pt>
                <c:pt idx="920">
                  <c:v>165.86123321757836</c:v>
                </c:pt>
                <c:pt idx="921">
                  <c:v>165.76712897038104</c:v>
                </c:pt>
                <c:pt idx="922">
                  <c:v>165.73302802497304</c:v>
                </c:pt>
                <c:pt idx="923">
                  <c:v>165.80004464041974</c:v>
                </c:pt>
                <c:pt idx="924">
                  <c:v>165.92774575161769</c:v>
                </c:pt>
                <c:pt idx="925">
                  <c:v>166.25664517187576</c:v>
                </c:pt>
                <c:pt idx="926">
                  <c:v>166.24715517942465</c:v>
                </c:pt>
                <c:pt idx="927">
                  <c:v>166.03844108852834</c:v>
                </c:pt>
                <c:pt idx="928">
                  <c:v>165.97562141096554</c:v>
                </c:pt>
                <c:pt idx="929">
                  <c:v>166.05041617848073</c:v>
                </c:pt>
                <c:pt idx="930">
                  <c:v>165.88749175182781</c:v>
                </c:pt>
                <c:pt idx="931">
                  <c:v>165.81364924987071</c:v>
                </c:pt>
                <c:pt idx="932">
                  <c:v>165.84605354313763</c:v>
                </c:pt>
                <c:pt idx="933">
                  <c:v>165.91885474920264</c:v>
                </c:pt>
                <c:pt idx="934">
                  <c:v>165.95939749255427</c:v>
                </c:pt>
                <c:pt idx="935">
                  <c:v>166.057715001216</c:v>
                </c:pt>
                <c:pt idx="936">
                  <c:v>166.33364731844463</c:v>
                </c:pt>
                <c:pt idx="937">
                  <c:v>167.87063253067092</c:v>
                </c:pt>
                <c:pt idx="938">
                  <c:v>167.73433607060809</c:v>
                </c:pt>
                <c:pt idx="939">
                  <c:v>167.84678786535682</c:v>
                </c:pt>
                <c:pt idx="940">
                  <c:v>168.32513751332596</c:v>
                </c:pt>
                <c:pt idx="941">
                  <c:v>168.45545919317175</c:v>
                </c:pt>
                <c:pt idx="942">
                  <c:v>168.39889718543006</c:v>
                </c:pt>
                <c:pt idx="943">
                  <c:v>168.41325799939156</c:v>
                </c:pt>
                <c:pt idx="944">
                  <c:v>168.3682923165843</c:v>
                </c:pt>
                <c:pt idx="945">
                  <c:v>168.53238011963441</c:v>
                </c:pt>
                <c:pt idx="946">
                  <c:v>169.00310741465475</c:v>
                </c:pt>
                <c:pt idx="947">
                  <c:v>169.35613553529137</c:v>
                </c:pt>
                <c:pt idx="948">
                  <c:v>169.34713600996571</c:v>
                </c:pt>
                <c:pt idx="949">
                  <c:v>169.28261849517287</c:v>
                </c:pt>
                <c:pt idx="950">
                  <c:v>169.46818780435279</c:v>
                </c:pt>
                <c:pt idx="951">
                  <c:v>169.62568636121856</c:v>
                </c:pt>
                <c:pt idx="952">
                  <c:v>169.49601449106012</c:v>
                </c:pt>
                <c:pt idx="953">
                  <c:v>169.37740968839736</c:v>
                </c:pt>
                <c:pt idx="954">
                  <c:v>169.57053223895596</c:v>
                </c:pt>
                <c:pt idx="955">
                  <c:v>170.02116955105703</c:v>
                </c:pt>
                <c:pt idx="956">
                  <c:v>170.0812345527643</c:v>
                </c:pt>
                <c:pt idx="957">
                  <c:v>169.8929339729753</c:v>
                </c:pt>
                <c:pt idx="958">
                  <c:v>169.78190378768821</c:v>
                </c:pt>
                <c:pt idx="959">
                  <c:v>169.76031592690995</c:v>
                </c:pt>
                <c:pt idx="960">
                  <c:v>169.14129610071967</c:v>
                </c:pt>
                <c:pt idx="961">
                  <c:v>169.17673333265932</c:v>
                </c:pt>
                <c:pt idx="962">
                  <c:v>169.23753309919809</c:v>
                </c:pt>
                <c:pt idx="963">
                  <c:v>169.31679547090894</c:v>
                </c:pt>
                <c:pt idx="964">
                  <c:v>169.59684802337014</c:v>
                </c:pt>
                <c:pt idx="965">
                  <c:v>169.68786621439185</c:v>
                </c:pt>
                <c:pt idx="966">
                  <c:v>169.97443929144583</c:v>
                </c:pt>
                <c:pt idx="967">
                  <c:v>170.21483629396494</c:v>
                </c:pt>
                <c:pt idx="968">
                  <c:v>170.15031053864175</c:v>
                </c:pt>
                <c:pt idx="969">
                  <c:v>170.27581000368301</c:v>
                </c:pt>
                <c:pt idx="970">
                  <c:v>170.57416639036433</c:v>
                </c:pt>
                <c:pt idx="971">
                  <c:v>170.71979680828656</c:v>
                </c:pt>
                <c:pt idx="972">
                  <c:v>170.83935486845783</c:v>
                </c:pt>
                <c:pt idx="973">
                  <c:v>171.00531749888657</c:v>
                </c:pt>
                <c:pt idx="974">
                  <c:v>171.03711580381895</c:v>
                </c:pt>
                <c:pt idx="975">
                  <c:v>171.08975614728604</c:v>
                </c:pt>
                <c:pt idx="976">
                  <c:v>170.98637569565773</c:v>
                </c:pt>
                <c:pt idx="977">
                  <c:v>171.44722244350334</c:v>
                </c:pt>
                <c:pt idx="978">
                  <c:v>171.41366722599392</c:v>
                </c:pt>
                <c:pt idx="979">
                  <c:v>171.36624199231198</c:v>
                </c:pt>
                <c:pt idx="980">
                  <c:v>171.33763555351925</c:v>
                </c:pt>
                <c:pt idx="981">
                  <c:v>171.3803070427704</c:v>
                </c:pt>
                <c:pt idx="982">
                  <c:v>171.77963280482103</c:v>
                </c:pt>
                <c:pt idx="983">
                  <c:v>172.14325524277865</c:v>
                </c:pt>
                <c:pt idx="984">
                  <c:v>171.88955520186695</c:v>
                </c:pt>
                <c:pt idx="985">
                  <c:v>171.57827677186782</c:v>
                </c:pt>
                <c:pt idx="986">
                  <c:v>171.55332703729496</c:v>
                </c:pt>
                <c:pt idx="987">
                  <c:v>171.36175267720631</c:v>
                </c:pt>
                <c:pt idx="988">
                  <c:v>171.16904763805812</c:v>
                </c:pt>
                <c:pt idx="989">
                  <c:v>171.32230251567199</c:v>
                </c:pt>
                <c:pt idx="990">
                  <c:v>171.32434573415526</c:v>
                </c:pt>
                <c:pt idx="991">
                  <c:v>171.3667692655728</c:v>
                </c:pt>
                <c:pt idx="992">
                  <c:v>171.40682841358995</c:v>
                </c:pt>
                <c:pt idx="993">
                  <c:v>171.46797862920062</c:v>
                </c:pt>
                <c:pt idx="994">
                  <c:v>171.46196993524597</c:v>
                </c:pt>
                <c:pt idx="995">
                  <c:v>171.55146517596594</c:v>
                </c:pt>
                <c:pt idx="996">
                  <c:v>171.36443695747641</c:v>
                </c:pt>
                <c:pt idx="997">
                  <c:v>171.44215862153462</c:v>
                </c:pt>
                <c:pt idx="998">
                  <c:v>171.74784257877431</c:v>
                </c:pt>
                <c:pt idx="999">
                  <c:v>171.83499779570019</c:v>
                </c:pt>
                <c:pt idx="1000">
                  <c:v>172.05575120555073</c:v>
                </c:pt>
                <c:pt idx="1001">
                  <c:v>172.05656469837868</c:v>
                </c:pt>
                <c:pt idx="1002">
                  <c:v>171.84147161192323</c:v>
                </c:pt>
                <c:pt idx="1003">
                  <c:v>171.88576919084119</c:v>
                </c:pt>
                <c:pt idx="1004">
                  <c:v>171.58657431979211</c:v>
                </c:pt>
                <c:pt idx="1005">
                  <c:v>171.71754222323972</c:v>
                </c:pt>
                <c:pt idx="1006">
                  <c:v>171.65564982590678</c:v>
                </c:pt>
                <c:pt idx="1007">
                  <c:v>171.76700908460217</c:v>
                </c:pt>
                <c:pt idx="1008">
                  <c:v>171.85074770249363</c:v>
                </c:pt>
                <c:pt idx="1009">
                  <c:v>172.09851058728998</c:v>
                </c:pt>
                <c:pt idx="1010">
                  <c:v>172.16628540822157</c:v>
                </c:pt>
                <c:pt idx="1011">
                  <c:v>172.0559754826559</c:v>
                </c:pt>
                <c:pt idx="1012">
                  <c:v>172.1245523079854</c:v>
                </c:pt>
                <c:pt idx="1013">
                  <c:v>172.42072969461756</c:v>
                </c:pt>
                <c:pt idx="1014">
                  <c:v>172.30765726819803</c:v>
                </c:pt>
                <c:pt idx="1015">
                  <c:v>172.33734606836197</c:v>
                </c:pt>
                <c:pt idx="1016">
                  <c:v>172.30318728532444</c:v>
                </c:pt>
                <c:pt idx="1017">
                  <c:v>172.2300210701749</c:v>
                </c:pt>
                <c:pt idx="1018">
                  <c:v>172.37088063086026</c:v>
                </c:pt>
                <c:pt idx="1019">
                  <c:v>172.65368898986293</c:v>
                </c:pt>
                <c:pt idx="1020">
                  <c:v>173.00330350990563</c:v>
                </c:pt>
                <c:pt idx="1021">
                  <c:v>173.28539993735862</c:v>
                </c:pt>
                <c:pt idx="1022">
                  <c:v>173.30243378074354</c:v>
                </c:pt>
                <c:pt idx="1023">
                  <c:v>173.06647142622063</c:v>
                </c:pt>
                <c:pt idx="1024">
                  <c:v>172.76940991527323</c:v>
                </c:pt>
                <c:pt idx="1025">
                  <c:v>172.86706336790036</c:v>
                </c:pt>
                <c:pt idx="1026">
                  <c:v>172.95169721120391</c:v>
                </c:pt>
                <c:pt idx="1027">
                  <c:v>172.97673018919659</c:v>
                </c:pt>
                <c:pt idx="1028">
                  <c:v>173.19125975329811</c:v>
                </c:pt>
                <c:pt idx="1029">
                  <c:v>172.79781379072656</c:v>
                </c:pt>
                <c:pt idx="1030">
                  <c:v>172.79633214353888</c:v>
                </c:pt>
                <c:pt idx="1031">
                  <c:v>172.92909251824904</c:v>
                </c:pt>
                <c:pt idx="1032">
                  <c:v>172.96400787627627</c:v>
                </c:pt>
                <c:pt idx="1033">
                  <c:v>172.89843169171345</c:v>
                </c:pt>
                <c:pt idx="1034">
                  <c:v>172.99736086306658</c:v>
                </c:pt>
                <c:pt idx="1035">
                  <c:v>173.10601452481404</c:v>
                </c:pt>
                <c:pt idx="1036">
                  <c:v>173.07443300551722</c:v>
                </c:pt>
                <c:pt idx="1037">
                  <c:v>173.06193157163929</c:v>
                </c:pt>
                <c:pt idx="1038">
                  <c:v>173.02707870613708</c:v>
                </c:pt>
                <c:pt idx="1039">
                  <c:v>173.10296329256266</c:v>
                </c:pt>
                <c:pt idx="1040">
                  <c:v>173.09657308006484</c:v>
                </c:pt>
                <c:pt idx="1041">
                  <c:v>173.09643088414589</c:v>
                </c:pt>
                <c:pt idx="1042">
                  <c:v>173.31580333094493</c:v>
                </c:pt>
                <c:pt idx="1043">
                  <c:v>173.35085937273425</c:v>
                </c:pt>
                <c:pt idx="1044">
                  <c:v>174.28595937019199</c:v>
                </c:pt>
                <c:pt idx="1045">
                  <c:v>174.36153083935258</c:v>
                </c:pt>
                <c:pt idx="1046">
                  <c:v>174.4629442567915</c:v>
                </c:pt>
                <c:pt idx="1047">
                  <c:v>174.49100456093856</c:v>
                </c:pt>
                <c:pt idx="1048">
                  <c:v>174.56636701324865</c:v>
                </c:pt>
                <c:pt idx="1049">
                  <c:v>174.41885010066267</c:v>
                </c:pt>
                <c:pt idx="1050">
                  <c:v>174.36502626237197</c:v>
                </c:pt>
                <c:pt idx="1051">
                  <c:v>174.31554934416684</c:v>
                </c:pt>
                <c:pt idx="1052">
                  <c:v>174.23188343427449</c:v>
                </c:pt>
                <c:pt idx="1053">
                  <c:v>174.04614895427102</c:v>
                </c:pt>
                <c:pt idx="1054">
                  <c:v>173.96155856870828</c:v>
                </c:pt>
                <c:pt idx="1055">
                  <c:v>173.93896654457933</c:v>
                </c:pt>
                <c:pt idx="1056">
                  <c:v>173.93586677517425</c:v>
                </c:pt>
                <c:pt idx="1057">
                  <c:v>173.90313880050991</c:v>
                </c:pt>
                <c:pt idx="1058">
                  <c:v>173.7899813354916</c:v>
                </c:pt>
                <c:pt idx="1059">
                  <c:v>173.4093526039768</c:v>
                </c:pt>
                <c:pt idx="1060">
                  <c:v>173.36643816818062</c:v>
                </c:pt>
                <c:pt idx="1061">
                  <c:v>173.34192730068079</c:v>
                </c:pt>
                <c:pt idx="1062">
                  <c:v>173.27488267404101</c:v>
                </c:pt>
                <c:pt idx="1063">
                  <c:v>173.29158926431128</c:v>
                </c:pt>
                <c:pt idx="1064">
                  <c:v>173.06620519019947</c:v>
                </c:pt>
                <c:pt idx="1065">
                  <c:v>173.10394845905569</c:v>
                </c:pt>
                <c:pt idx="1066">
                  <c:v>173.01130816809021</c:v>
                </c:pt>
                <c:pt idx="1067">
                  <c:v>172.97458623394292</c:v>
                </c:pt>
                <c:pt idx="1068">
                  <c:v>172.91706642369945</c:v>
                </c:pt>
                <c:pt idx="1069">
                  <c:v>172.88353519347842</c:v>
                </c:pt>
                <c:pt idx="1070">
                  <c:v>172.81328485821129</c:v>
                </c:pt>
                <c:pt idx="1071">
                  <c:v>172.82416507013838</c:v>
                </c:pt>
                <c:pt idx="1072">
                  <c:v>172.88201505593878</c:v>
                </c:pt>
                <c:pt idx="1073">
                  <c:v>172.82338246769905</c:v>
                </c:pt>
                <c:pt idx="1074">
                  <c:v>172.7953114029537</c:v>
                </c:pt>
                <c:pt idx="1075">
                  <c:v>173.01313113518407</c:v>
                </c:pt>
                <c:pt idx="1076">
                  <c:v>173.10225288400798</c:v>
                </c:pt>
                <c:pt idx="1077">
                  <c:v>173.19861712514222</c:v>
                </c:pt>
                <c:pt idx="1078">
                  <c:v>173.22458619899425</c:v>
                </c:pt>
                <c:pt idx="1079">
                  <c:v>173.26011133856994</c:v>
                </c:pt>
                <c:pt idx="1080">
                  <c:v>173.28194318675781</c:v>
                </c:pt>
                <c:pt idx="1081">
                  <c:v>173.33621232809148</c:v>
                </c:pt>
                <c:pt idx="1082">
                  <c:v>173.21891355394646</c:v>
                </c:pt>
                <c:pt idx="1083">
                  <c:v>173.27822322674965</c:v>
                </c:pt>
                <c:pt idx="1084">
                  <c:v>173.37700646622153</c:v>
                </c:pt>
                <c:pt idx="1085">
                  <c:v>173.41770324643943</c:v>
                </c:pt>
                <c:pt idx="1086">
                  <c:v>173.59633658368637</c:v>
                </c:pt>
                <c:pt idx="1087">
                  <c:v>173.62155400694698</c:v>
                </c:pt>
                <c:pt idx="1088">
                  <c:v>173.61798813490745</c:v>
                </c:pt>
                <c:pt idx="1089">
                  <c:v>173.73125630757968</c:v>
                </c:pt>
                <c:pt idx="1090">
                  <c:v>173.82351127399934</c:v>
                </c:pt>
                <c:pt idx="1091">
                  <c:v>173.89293804392832</c:v>
                </c:pt>
                <c:pt idx="1092">
                  <c:v>174.0014928896818</c:v>
                </c:pt>
                <c:pt idx="1093">
                  <c:v>173.96103877239653</c:v>
                </c:pt>
                <c:pt idx="1094">
                  <c:v>174.03460376568322</c:v>
                </c:pt>
                <c:pt idx="1095">
                  <c:v>173.99161947769093</c:v>
                </c:pt>
                <c:pt idx="1096">
                  <c:v>174.11903507335495</c:v>
                </c:pt>
                <c:pt idx="1097">
                  <c:v>174.25691882200417</c:v>
                </c:pt>
                <c:pt idx="1098">
                  <c:v>174.37892796021183</c:v>
                </c:pt>
                <c:pt idx="1099">
                  <c:v>174.45609906347187</c:v>
                </c:pt>
                <c:pt idx="1100">
                  <c:v>174.54518303716273</c:v>
                </c:pt>
                <c:pt idx="1101">
                  <c:v>174.58588869039616</c:v>
                </c:pt>
                <c:pt idx="1102">
                  <c:v>174.64105299484675</c:v>
                </c:pt>
                <c:pt idx="1103">
                  <c:v>174.39305103057245</c:v>
                </c:pt>
                <c:pt idx="1104">
                  <c:v>174.25633596996025</c:v>
                </c:pt>
                <c:pt idx="1105">
                  <c:v>174.31431229811059</c:v>
                </c:pt>
                <c:pt idx="1106">
                  <c:v>174.32942489871181</c:v>
                </c:pt>
                <c:pt idx="1107">
                  <c:v>174.32508588738844</c:v>
                </c:pt>
                <c:pt idx="1108">
                  <c:v>174.42135945608212</c:v>
                </c:pt>
                <c:pt idx="1109">
                  <c:v>174.48675667773685</c:v>
                </c:pt>
                <c:pt idx="1110">
                  <c:v>174.58680576209292</c:v>
                </c:pt>
                <c:pt idx="1111">
                  <c:v>174.54373539176879</c:v>
                </c:pt>
                <c:pt idx="1112">
                  <c:v>174.58116387208173</c:v>
                </c:pt>
                <c:pt idx="1113">
                  <c:v>174.6455573995049</c:v>
                </c:pt>
                <c:pt idx="1114">
                  <c:v>174.73117530324345</c:v>
                </c:pt>
                <c:pt idx="1115">
                  <c:v>174.67677682584548</c:v>
                </c:pt>
                <c:pt idx="1116">
                  <c:v>174.67632290430743</c:v>
                </c:pt>
                <c:pt idx="1117">
                  <c:v>174.53831642048641</c:v>
                </c:pt>
                <c:pt idx="1118">
                  <c:v>174.51147024574757</c:v>
                </c:pt>
                <c:pt idx="1119">
                  <c:v>174.47138384403848</c:v>
                </c:pt>
                <c:pt idx="1120">
                  <c:v>174.47254221770629</c:v>
                </c:pt>
                <c:pt idx="1121">
                  <c:v>174.47854050169866</c:v>
                </c:pt>
                <c:pt idx="1122">
                  <c:v>174.45209312341964</c:v>
                </c:pt>
                <c:pt idx="1123">
                  <c:v>174.39498958840451</c:v>
                </c:pt>
                <c:pt idx="1124">
                  <c:v>174.4080788944301</c:v>
                </c:pt>
                <c:pt idx="1125">
                  <c:v>174.44842923437062</c:v>
                </c:pt>
                <c:pt idx="1126">
                  <c:v>174.58993776131265</c:v>
                </c:pt>
                <c:pt idx="1127">
                  <c:v>174.68613389634953</c:v>
                </c:pt>
                <c:pt idx="1128">
                  <c:v>174.7219608156899</c:v>
                </c:pt>
                <c:pt idx="1129">
                  <c:v>174.66837862739618</c:v>
                </c:pt>
                <c:pt idx="1130">
                  <c:v>174.64411476385487</c:v>
                </c:pt>
                <c:pt idx="1131">
                  <c:v>174.59274291256023</c:v>
                </c:pt>
                <c:pt idx="1132">
                  <c:v>174.37822862230325</c:v>
                </c:pt>
                <c:pt idx="1133">
                  <c:v>174.35697696461577</c:v>
                </c:pt>
                <c:pt idx="1134">
                  <c:v>174.34861767491202</c:v>
                </c:pt>
                <c:pt idx="1135">
                  <c:v>174.40724926949048</c:v>
                </c:pt>
                <c:pt idx="1136">
                  <c:v>174.48251898338157</c:v>
                </c:pt>
                <c:pt idx="1137">
                  <c:v>174.46772267479747</c:v>
                </c:pt>
                <c:pt idx="1138">
                  <c:v>174.3986848639714</c:v>
                </c:pt>
                <c:pt idx="1139">
                  <c:v>174.39405382190506</c:v>
                </c:pt>
                <c:pt idx="1140">
                  <c:v>174.45714024741804</c:v>
                </c:pt>
                <c:pt idx="1141">
                  <c:v>174.51388279776307</c:v>
                </c:pt>
                <c:pt idx="1142">
                  <c:v>174.50326389591621</c:v>
                </c:pt>
                <c:pt idx="1143">
                  <c:v>174.48121424143733</c:v>
                </c:pt>
                <c:pt idx="1144">
                  <c:v>174.64325215497155</c:v>
                </c:pt>
                <c:pt idx="1145">
                  <c:v>174.76264688264169</c:v>
                </c:pt>
                <c:pt idx="1146">
                  <c:v>174.74025648131243</c:v>
                </c:pt>
                <c:pt idx="1147">
                  <c:v>174.7713636447379</c:v>
                </c:pt>
                <c:pt idx="1148">
                  <c:v>174.76840448793286</c:v>
                </c:pt>
                <c:pt idx="1149">
                  <c:v>174.79968605202828</c:v>
                </c:pt>
                <c:pt idx="1150">
                  <c:v>174.86853505423551</c:v>
                </c:pt>
                <c:pt idx="1151">
                  <c:v>174.87011285601929</c:v>
                </c:pt>
                <c:pt idx="1152">
                  <c:v>174.88927854252981</c:v>
                </c:pt>
                <c:pt idx="1153">
                  <c:v>174.89875886993772</c:v>
                </c:pt>
                <c:pt idx="1154">
                  <c:v>174.87379590088673</c:v>
                </c:pt>
                <c:pt idx="1155">
                  <c:v>174.93381926944417</c:v>
                </c:pt>
                <c:pt idx="1156">
                  <c:v>175.03351769193654</c:v>
                </c:pt>
                <c:pt idx="1157">
                  <c:v>175.09283523427351</c:v>
                </c:pt>
                <c:pt idx="1158">
                  <c:v>175.12652084088597</c:v>
                </c:pt>
                <c:pt idx="1159">
                  <c:v>175.24938419534519</c:v>
                </c:pt>
                <c:pt idx="1160">
                  <c:v>175.22566447368271</c:v>
                </c:pt>
                <c:pt idx="1161">
                  <c:v>175.21697317160806</c:v>
                </c:pt>
                <c:pt idx="1162">
                  <c:v>175.22315738578803</c:v>
                </c:pt>
                <c:pt idx="1163">
                  <c:v>175.22573225630896</c:v>
                </c:pt>
                <c:pt idx="1164">
                  <c:v>175.24758148731843</c:v>
                </c:pt>
                <c:pt idx="1165">
                  <c:v>175.2835510895315</c:v>
                </c:pt>
                <c:pt idx="1166">
                  <c:v>175.28016166751601</c:v>
                </c:pt>
                <c:pt idx="1167">
                  <c:v>175.42420452443028</c:v>
                </c:pt>
                <c:pt idx="1168">
                  <c:v>175.4565032858707</c:v>
                </c:pt>
                <c:pt idx="1169">
                  <c:v>175.43643101284326</c:v>
                </c:pt>
                <c:pt idx="1170">
                  <c:v>175.61353162781356</c:v>
                </c:pt>
                <c:pt idx="1171">
                  <c:v>175.60960216562137</c:v>
                </c:pt>
                <c:pt idx="1172">
                  <c:v>175.58491910792927</c:v>
                </c:pt>
                <c:pt idx="1173">
                  <c:v>175.64227076353089</c:v>
                </c:pt>
                <c:pt idx="1174">
                  <c:v>175.71813854666354</c:v>
                </c:pt>
                <c:pt idx="1175">
                  <c:v>175.69390339886741</c:v>
                </c:pt>
                <c:pt idx="1176">
                  <c:v>175.71775180309373</c:v>
                </c:pt>
                <c:pt idx="1177">
                  <c:v>175.77609285439314</c:v>
                </c:pt>
                <c:pt idx="1178">
                  <c:v>175.10489271249489</c:v>
                </c:pt>
                <c:pt idx="1179">
                  <c:v>174.57633848360652</c:v>
                </c:pt>
                <c:pt idx="1180">
                  <c:v>174.16181707117292</c:v>
                </c:pt>
                <c:pt idx="1181">
                  <c:v>173.70792254302748</c:v>
                </c:pt>
                <c:pt idx="1182">
                  <c:v>173.32985853135108</c:v>
                </c:pt>
                <c:pt idx="1183">
                  <c:v>174.10564387041495</c:v>
                </c:pt>
                <c:pt idx="1184">
                  <c:v>174.1862409593497</c:v>
                </c:pt>
                <c:pt idx="1185">
                  <c:v>174.1776820766938</c:v>
                </c:pt>
                <c:pt idx="1186">
                  <c:v>174.17223760063075</c:v>
                </c:pt>
                <c:pt idx="1187">
                  <c:v>174.17039570460901</c:v>
                </c:pt>
                <c:pt idx="1188">
                  <c:v>174.1596167098761</c:v>
                </c:pt>
                <c:pt idx="1189">
                  <c:v>174.2026597968302</c:v>
                </c:pt>
                <c:pt idx="1190">
                  <c:v>174.25672628692561</c:v>
                </c:pt>
                <c:pt idx="1191">
                  <c:v>174.28814341276367</c:v>
                </c:pt>
                <c:pt idx="1192">
                  <c:v>174.26538757532202</c:v>
                </c:pt>
                <c:pt idx="1193">
                  <c:v>174.35020240608725</c:v>
                </c:pt>
                <c:pt idx="1194">
                  <c:v>174.43305670573162</c:v>
                </c:pt>
                <c:pt idx="1195">
                  <c:v>174.97953090197143</c:v>
                </c:pt>
                <c:pt idx="1196">
                  <c:v>174.97785657493768</c:v>
                </c:pt>
                <c:pt idx="1197">
                  <c:v>175.00765474856729</c:v>
                </c:pt>
                <c:pt idx="1198">
                  <c:v>174.98921734916931</c:v>
                </c:pt>
                <c:pt idx="1199">
                  <c:v>174.98407409640831</c:v>
                </c:pt>
                <c:pt idx="1200">
                  <c:v>175.01022770573431</c:v>
                </c:pt>
                <c:pt idx="1201">
                  <c:v>175.12673476063708</c:v>
                </c:pt>
                <c:pt idx="1202">
                  <c:v>175.1736388492464</c:v>
                </c:pt>
                <c:pt idx="1203">
                  <c:v>175.2667750340006</c:v>
                </c:pt>
                <c:pt idx="1204">
                  <c:v>175.33433650703344</c:v>
                </c:pt>
                <c:pt idx="1205">
                  <c:v>175.35499934575313</c:v>
                </c:pt>
                <c:pt idx="1206">
                  <c:v>175.47020321947394</c:v>
                </c:pt>
                <c:pt idx="1207">
                  <c:v>175.40154052632877</c:v>
                </c:pt>
                <c:pt idx="1208">
                  <c:v>175.46211491688422</c:v>
                </c:pt>
                <c:pt idx="1209">
                  <c:v>175.35607261381082</c:v>
                </c:pt>
                <c:pt idx="1210">
                  <c:v>175.44111471833017</c:v>
                </c:pt>
                <c:pt idx="1211">
                  <c:v>175.43004581819699</c:v>
                </c:pt>
                <c:pt idx="1212">
                  <c:v>175.51396134193496</c:v>
                </c:pt>
                <c:pt idx="1213">
                  <c:v>175.58881206080756</c:v>
                </c:pt>
                <c:pt idx="1214">
                  <c:v>175.41860752477214</c:v>
                </c:pt>
                <c:pt idx="1215">
                  <c:v>175.42761189837771</c:v>
                </c:pt>
                <c:pt idx="1216">
                  <c:v>175.45544977171298</c:v>
                </c:pt>
                <c:pt idx="1217">
                  <c:v>175.46116448116982</c:v>
                </c:pt>
                <c:pt idx="1218">
                  <c:v>175.43206133553625</c:v>
                </c:pt>
                <c:pt idx="1219">
                  <c:v>175.46110554558325</c:v>
                </c:pt>
                <c:pt idx="1220">
                  <c:v>175.46019191979627</c:v>
                </c:pt>
                <c:pt idx="1221">
                  <c:v>175.44070853682015</c:v>
                </c:pt>
                <c:pt idx="1222">
                  <c:v>175.52373185387123</c:v>
                </c:pt>
                <c:pt idx="1223">
                  <c:v>175.62475020011246</c:v>
                </c:pt>
                <c:pt idx="1224">
                  <c:v>175.61406784962276</c:v>
                </c:pt>
                <c:pt idx="1225">
                  <c:v>175.39083005067616</c:v>
                </c:pt>
                <c:pt idx="1226">
                  <c:v>175.40799867346351</c:v>
                </c:pt>
                <c:pt idx="1227">
                  <c:v>175.30917564798813</c:v>
                </c:pt>
                <c:pt idx="1228">
                  <c:v>175.49165850834336</c:v>
                </c:pt>
                <c:pt idx="1229">
                  <c:v>175.49742997906259</c:v>
                </c:pt>
                <c:pt idx="1230">
                  <c:v>175.45081663374762</c:v>
                </c:pt>
                <c:pt idx="1231">
                  <c:v>175.4217579493201</c:v>
                </c:pt>
                <c:pt idx="1232">
                  <c:v>175.49268511856485</c:v>
                </c:pt>
                <c:pt idx="1233">
                  <c:v>175.60673030715841</c:v>
                </c:pt>
                <c:pt idx="1234">
                  <c:v>175.59591271781821</c:v>
                </c:pt>
                <c:pt idx="1235">
                  <c:v>175.59845773025606</c:v>
                </c:pt>
                <c:pt idx="1236">
                  <c:v>175.68696810944786</c:v>
                </c:pt>
                <c:pt idx="1237">
                  <c:v>175.73899576704352</c:v>
                </c:pt>
                <c:pt idx="1238">
                  <c:v>175.85978008950772</c:v>
                </c:pt>
                <c:pt idx="1239">
                  <c:v>175.6260459636062</c:v>
                </c:pt>
                <c:pt idx="1240">
                  <c:v>175.69125827825908</c:v>
                </c:pt>
                <c:pt idx="1241">
                  <c:v>176.11441833597817</c:v>
                </c:pt>
                <c:pt idx="1242">
                  <c:v>176.44633098055016</c:v>
                </c:pt>
                <c:pt idx="1243">
                  <c:v>176.80398156255836</c:v>
                </c:pt>
                <c:pt idx="1244">
                  <c:v>176.99772485225677</c:v>
                </c:pt>
                <c:pt idx="1245">
                  <c:v>178.08322569156763</c:v>
                </c:pt>
                <c:pt idx="1246">
                  <c:v>178.51106564873874</c:v>
                </c:pt>
                <c:pt idx="1247">
                  <c:v>178.60917217730074</c:v>
                </c:pt>
                <c:pt idx="1248">
                  <c:v>179.33775369862178</c:v>
                </c:pt>
                <c:pt idx="1249">
                  <c:v>180.33393659645611</c:v>
                </c:pt>
                <c:pt idx="1250">
                  <c:v>180.67429155120115</c:v>
                </c:pt>
                <c:pt idx="1251">
                  <c:v>180.85605049091956</c:v>
                </c:pt>
                <c:pt idx="1252">
                  <c:v>181.1810081410411</c:v>
                </c:pt>
                <c:pt idx="1253">
                  <c:v>181.44118205312188</c:v>
                </c:pt>
                <c:pt idx="1254">
                  <c:v>182.52180755830759</c:v>
                </c:pt>
                <c:pt idx="1255">
                  <c:v>182.51465359098393</c:v>
                </c:pt>
                <c:pt idx="1256">
                  <c:v>182.62014084847431</c:v>
                </c:pt>
                <c:pt idx="1257">
                  <c:v>182.65164395334926</c:v>
                </c:pt>
                <c:pt idx="1258">
                  <c:v>182.52851962455233</c:v>
                </c:pt>
                <c:pt idx="1259">
                  <c:v>182.59177250044056</c:v>
                </c:pt>
                <c:pt idx="1260">
                  <c:v>182.58521378635544</c:v>
                </c:pt>
                <c:pt idx="1261">
                  <c:v>182.58591888075028</c:v>
                </c:pt>
                <c:pt idx="1262">
                  <c:v>182.65896816050838</c:v>
                </c:pt>
                <c:pt idx="1263">
                  <c:v>182.66142993907189</c:v>
                </c:pt>
                <c:pt idx="1264">
                  <c:v>182.64040975002831</c:v>
                </c:pt>
                <c:pt idx="1265">
                  <c:v>182.63563199926233</c:v>
                </c:pt>
                <c:pt idx="1266">
                  <c:v>182.57654896706214</c:v>
                </c:pt>
                <c:pt idx="1267">
                  <c:v>182.54018804966151</c:v>
                </c:pt>
                <c:pt idx="1268">
                  <c:v>182.47723493406289</c:v>
                </c:pt>
                <c:pt idx="1269">
                  <c:v>182.55610401699934</c:v>
                </c:pt>
                <c:pt idx="1270">
                  <c:v>182.59790487474584</c:v>
                </c:pt>
                <c:pt idx="1271">
                  <c:v>182.65929033147751</c:v>
                </c:pt>
                <c:pt idx="1272">
                  <c:v>183.96326504919801</c:v>
                </c:pt>
                <c:pt idx="1273">
                  <c:v>183.96740357257303</c:v>
                </c:pt>
                <c:pt idx="1274">
                  <c:v>184.03505484877414</c:v>
                </c:pt>
                <c:pt idx="1275">
                  <c:v>184.09411363715682</c:v>
                </c:pt>
                <c:pt idx="1276">
                  <c:v>184.16453442594249</c:v>
                </c:pt>
                <c:pt idx="1277">
                  <c:v>184.26863467026288</c:v>
                </c:pt>
                <c:pt idx="1278">
                  <c:v>184.40816462885755</c:v>
                </c:pt>
                <c:pt idx="1279">
                  <c:v>184.36968689002967</c:v>
                </c:pt>
                <c:pt idx="1280">
                  <c:v>184.43316987793679</c:v>
                </c:pt>
                <c:pt idx="1281">
                  <c:v>184.41928497777832</c:v>
                </c:pt>
                <c:pt idx="1282">
                  <c:v>184.48715671011558</c:v>
                </c:pt>
                <c:pt idx="1283">
                  <c:v>184.48799887772438</c:v>
                </c:pt>
                <c:pt idx="1284">
                  <c:v>184.47071443526443</c:v>
                </c:pt>
                <c:pt idx="1285">
                  <c:v>184.50721458597863</c:v>
                </c:pt>
                <c:pt idx="1286">
                  <c:v>184.65849762990254</c:v>
                </c:pt>
                <c:pt idx="1287">
                  <c:v>184.62306336081585</c:v>
                </c:pt>
                <c:pt idx="1288">
                  <c:v>184.75550224372992</c:v>
                </c:pt>
                <c:pt idx="1289">
                  <c:v>188.46276615762179</c:v>
                </c:pt>
                <c:pt idx="1290">
                  <c:v>188.60683949412578</c:v>
                </c:pt>
                <c:pt idx="1291">
                  <c:v>188.6598910626341</c:v>
                </c:pt>
                <c:pt idx="1292">
                  <c:v>188.78346573028057</c:v>
                </c:pt>
                <c:pt idx="1293">
                  <c:v>188.80220064330317</c:v>
                </c:pt>
                <c:pt idx="1294">
                  <c:v>188.72659599324007</c:v>
                </c:pt>
                <c:pt idx="1295">
                  <c:v>188.89879235783908</c:v>
                </c:pt>
                <c:pt idx="1296">
                  <c:v>189.1436001020495</c:v>
                </c:pt>
                <c:pt idx="1297">
                  <c:v>189.07781379641403</c:v>
                </c:pt>
                <c:pt idx="1298">
                  <c:v>189.15800374118265</c:v>
                </c:pt>
                <c:pt idx="1299">
                  <c:v>189.20290561510336</c:v>
                </c:pt>
                <c:pt idx="1300">
                  <c:v>189.21917823387025</c:v>
                </c:pt>
                <c:pt idx="1301">
                  <c:v>189.35094100984904</c:v>
                </c:pt>
                <c:pt idx="1302">
                  <c:v>189.2183546016939</c:v>
                </c:pt>
                <c:pt idx="1303">
                  <c:v>189.30734621642495</c:v>
                </c:pt>
                <c:pt idx="1304">
                  <c:v>189.20434019833695</c:v>
                </c:pt>
                <c:pt idx="1305">
                  <c:v>189.20160526016005</c:v>
                </c:pt>
                <c:pt idx="1306">
                  <c:v>189.19533838524961</c:v>
                </c:pt>
                <c:pt idx="1307">
                  <c:v>189.20224005483078</c:v>
                </c:pt>
                <c:pt idx="1308">
                  <c:v>189.23053347659564</c:v>
                </c:pt>
                <c:pt idx="1309">
                  <c:v>189.25931723678417</c:v>
                </c:pt>
                <c:pt idx="1310">
                  <c:v>189.27847484214516</c:v>
                </c:pt>
                <c:pt idx="1311">
                  <c:v>189.38194135213016</c:v>
                </c:pt>
                <c:pt idx="1312">
                  <c:v>189.22711316743681</c:v>
                </c:pt>
                <c:pt idx="1313">
                  <c:v>189.31434675409909</c:v>
                </c:pt>
                <c:pt idx="1314">
                  <c:v>189.37239512195825</c:v>
                </c:pt>
                <c:pt idx="1315">
                  <c:v>189.52051263689162</c:v>
                </c:pt>
                <c:pt idx="1316">
                  <c:v>189.62619606440637</c:v>
                </c:pt>
                <c:pt idx="1317">
                  <c:v>189.69317105934002</c:v>
                </c:pt>
                <c:pt idx="1318">
                  <c:v>189.83826798135803</c:v>
                </c:pt>
                <c:pt idx="1319">
                  <c:v>189.92865234974542</c:v>
                </c:pt>
                <c:pt idx="1320">
                  <c:v>189.92577846502263</c:v>
                </c:pt>
                <c:pt idx="1321">
                  <c:v>189.97993923655949</c:v>
                </c:pt>
                <c:pt idx="1322">
                  <c:v>190.12166476727151</c:v>
                </c:pt>
                <c:pt idx="1323">
                  <c:v>190.00075053615205</c:v>
                </c:pt>
                <c:pt idx="1324">
                  <c:v>190.07169894751377</c:v>
                </c:pt>
                <c:pt idx="1325">
                  <c:v>190.12484236741798</c:v>
                </c:pt>
                <c:pt idx="1326">
                  <c:v>190.20189647488982</c:v>
                </c:pt>
                <c:pt idx="1327">
                  <c:v>190.10784929201486</c:v>
                </c:pt>
                <c:pt idx="1328">
                  <c:v>190.10754513919025</c:v>
                </c:pt>
                <c:pt idx="1329">
                  <c:v>190.16168758496656</c:v>
                </c:pt>
                <c:pt idx="1330">
                  <c:v>190.11540582461367</c:v>
                </c:pt>
                <c:pt idx="1331">
                  <c:v>190.08393997032258</c:v>
                </c:pt>
                <c:pt idx="1332">
                  <c:v>190.05946669675231</c:v>
                </c:pt>
                <c:pt idx="1333">
                  <c:v>190.13412778714522</c:v>
                </c:pt>
                <c:pt idx="1334">
                  <c:v>190.30134789084431</c:v>
                </c:pt>
                <c:pt idx="1335">
                  <c:v>190.31793229003952</c:v>
                </c:pt>
                <c:pt idx="1336">
                  <c:v>190.43117780552399</c:v>
                </c:pt>
                <c:pt idx="1337">
                  <c:v>190.49599534642365</c:v>
                </c:pt>
                <c:pt idx="1338">
                  <c:v>190.42557887643</c:v>
                </c:pt>
                <c:pt idx="1339">
                  <c:v>190.48232290092093</c:v>
                </c:pt>
                <c:pt idx="1340">
                  <c:v>190.5003789439503</c:v>
                </c:pt>
                <c:pt idx="1341">
                  <c:v>190.49850679395743</c:v>
                </c:pt>
                <c:pt idx="1342">
                  <c:v>190.61254095464241</c:v>
                </c:pt>
                <c:pt idx="1343">
                  <c:v>190.67737991692121</c:v>
                </c:pt>
                <c:pt idx="1344">
                  <c:v>190.6665032529115</c:v>
                </c:pt>
                <c:pt idx="1345">
                  <c:v>190.79339721270597</c:v>
                </c:pt>
                <c:pt idx="1346">
                  <c:v>190.8096692371561</c:v>
                </c:pt>
                <c:pt idx="1347">
                  <c:v>190.88950136189669</c:v>
                </c:pt>
                <c:pt idx="1348">
                  <c:v>194.55270920757411</c:v>
                </c:pt>
                <c:pt idx="1349">
                  <c:v>190.77392622741172</c:v>
                </c:pt>
                <c:pt idx="1350">
                  <c:v>190.7349875257537</c:v>
                </c:pt>
                <c:pt idx="1351">
                  <c:v>190.67278787994672</c:v>
                </c:pt>
                <c:pt idx="1352">
                  <c:v>190.6318587438322</c:v>
                </c:pt>
                <c:pt idx="1353">
                  <c:v>190.60640057825677</c:v>
                </c:pt>
                <c:pt idx="1354">
                  <c:v>190.57817527343065</c:v>
                </c:pt>
                <c:pt idx="1355">
                  <c:v>190.66823736242799</c:v>
                </c:pt>
                <c:pt idx="1356">
                  <c:v>190.72513755862869</c:v>
                </c:pt>
                <c:pt idx="1357">
                  <c:v>190.69466385799205</c:v>
                </c:pt>
                <c:pt idx="1358">
                  <c:v>190.7032810856166</c:v>
                </c:pt>
                <c:pt idx="1359">
                  <c:v>190.80074593987322</c:v>
                </c:pt>
                <c:pt idx="1360">
                  <c:v>190.82313009409376</c:v>
                </c:pt>
                <c:pt idx="1361">
                  <c:v>190.83604357620888</c:v>
                </c:pt>
                <c:pt idx="1362">
                  <c:v>190.85426849579915</c:v>
                </c:pt>
                <c:pt idx="1363">
                  <c:v>190.91578945234224</c:v>
                </c:pt>
                <c:pt idx="1364">
                  <c:v>190.95270590035202</c:v>
                </c:pt>
                <c:pt idx="1365">
                  <c:v>190.80348446929952</c:v>
                </c:pt>
                <c:pt idx="1366">
                  <c:v>190.72850290444163</c:v>
                </c:pt>
                <c:pt idx="1367">
                  <c:v>190.69165112137253</c:v>
                </c:pt>
                <c:pt idx="1368">
                  <c:v>190.6428895528249</c:v>
                </c:pt>
                <c:pt idx="1369">
                  <c:v>190.65587400063063</c:v>
                </c:pt>
                <c:pt idx="1370">
                  <c:v>190.72931393890693</c:v>
                </c:pt>
                <c:pt idx="1371">
                  <c:v>190.74408154241985</c:v>
                </c:pt>
                <c:pt idx="1372">
                  <c:v>190.75135284314737</c:v>
                </c:pt>
                <c:pt idx="1373">
                  <c:v>190.80130909163796</c:v>
                </c:pt>
                <c:pt idx="1374">
                  <c:v>190.83815568706171</c:v>
                </c:pt>
                <c:pt idx="1375">
                  <c:v>190.82415168794739</c:v>
                </c:pt>
                <c:pt idx="1376">
                  <c:v>190.85136094638966</c:v>
                </c:pt>
                <c:pt idx="1377">
                  <c:v>190.83960779142822</c:v>
                </c:pt>
                <c:pt idx="1378">
                  <c:v>190.85950610286557</c:v>
                </c:pt>
                <c:pt idx="1379">
                  <c:v>190.89543270664157</c:v>
                </c:pt>
                <c:pt idx="1380">
                  <c:v>190.96126970485327</c:v>
                </c:pt>
                <c:pt idx="1381">
                  <c:v>190.96183562169887</c:v>
                </c:pt>
                <c:pt idx="1382">
                  <c:v>190.98283933179673</c:v>
                </c:pt>
                <c:pt idx="1383">
                  <c:v>191.030507198489</c:v>
                </c:pt>
                <c:pt idx="1384">
                  <c:v>191.04546693121179</c:v>
                </c:pt>
                <c:pt idx="1385">
                  <c:v>191.05153183098173</c:v>
                </c:pt>
                <c:pt idx="1386">
                  <c:v>191.03890583395992</c:v>
                </c:pt>
                <c:pt idx="1387">
                  <c:v>191.06264857298737</c:v>
                </c:pt>
                <c:pt idx="1388">
                  <c:v>191.10826645032333</c:v>
                </c:pt>
                <c:pt idx="1389">
                  <c:v>191.04450114112743</c:v>
                </c:pt>
                <c:pt idx="1390">
                  <c:v>191.06748704166486</c:v>
                </c:pt>
                <c:pt idx="1391">
                  <c:v>191.17145851482113</c:v>
                </c:pt>
                <c:pt idx="1392">
                  <c:v>191.23329998850312</c:v>
                </c:pt>
                <c:pt idx="1393">
                  <c:v>191.35945461497602</c:v>
                </c:pt>
                <c:pt idx="1394">
                  <c:v>191.37462511751664</c:v>
                </c:pt>
                <c:pt idx="1395">
                  <c:v>191.34726198172331</c:v>
                </c:pt>
                <c:pt idx="1396">
                  <c:v>191.41743314395188</c:v>
                </c:pt>
                <c:pt idx="1397">
                  <c:v>191.43689741781785</c:v>
                </c:pt>
                <c:pt idx="1398">
                  <c:v>191.50306461836155</c:v>
                </c:pt>
                <c:pt idx="1399">
                  <c:v>191.56477554561567</c:v>
                </c:pt>
                <c:pt idx="1400">
                  <c:v>191.54347752875131</c:v>
                </c:pt>
                <c:pt idx="1401">
                  <c:v>191.46552415659869</c:v>
                </c:pt>
                <c:pt idx="1402">
                  <c:v>191.51030025075704</c:v>
                </c:pt>
                <c:pt idx="1403">
                  <c:v>191.46453027081941</c:v>
                </c:pt>
                <c:pt idx="1404">
                  <c:v>191.52989494029092</c:v>
                </c:pt>
                <c:pt idx="1405">
                  <c:v>191.57205657594315</c:v>
                </c:pt>
                <c:pt idx="1406">
                  <c:v>191.59229870181275</c:v>
                </c:pt>
                <c:pt idx="1407">
                  <c:v>191.47088723439043</c:v>
                </c:pt>
                <c:pt idx="1408">
                  <c:v>191.59382222649663</c:v>
                </c:pt>
                <c:pt idx="1409">
                  <c:v>191.59364470181612</c:v>
                </c:pt>
                <c:pt idx="1410">
                  <c:v>191.59775515357131</c:v>
                </c:pt>
                <c:pt idx="1411">
                  <c:v>191.59796616037286</c:v>
                </c:pt>
                <c:pt idx="1412">
                  <c:v>191.65361264865163</c:v>
                </c:pt>
                <c:pt idx="1413">
                  <c:v>191.58568079127969</c:v>
                </c:pt>
                <c:pt idx="1414">
                  <c:v>191.55253543103493</c:v>
                </c:pt>
                <c:pt idx="1415">
                  <c:v>191.61704421040807</c:v>
                </c:pt>
                <c:pt idx="1416">
                  <c:v>191.63457349375969</c:v>
                </c:pt>
                <c:pt idx="1417">
                  <c:v>191.67433592389054</c:v>
                </c:pt>
                <c:pt idx="1418">
                  <c:v>191.67315010271989</c:v>
                </c:pt>
                <c:pt idx="1419">
                  <c:v>191.63489870264411</c:v>
                </c:pt>
                <c:pt idx="1420">
                  <c:v>191.68646160317223</c:v>
                </c:pt>
                <c:pt idx="1421">
                  <c:v>191.77315569467626</c:v>
                </c:pt>
                <c:pt idx="1422">
                  <c:v>191.80009970911968</c:v>
                </c:pt>
                <c:pt idx="1423">
                  <c:v>191.75434643201203</c:v>
                </c:pt>
                <c:pt idx="1424">
                  <c:v>191.84124815957318</c:v>
                </c:pt>
                <c:pt idx="1425">
                  <c:v>191.83438942782303</c:v>
                </c:pt>
                <c:pt idx="1426">
                  <c:v>191.8224126022449</c:v>
                </c:pt>
                <c:pt idx="1427">
                  <c:v>191.72734876259844</c:v>
                </c:pt>
                <c:pt idx="1428">
                  <c:v>191.73991065416857</c:v>
                </c:pt>
                <c:pt idx="1429">
                  <c:v>191.78313730295073</c:v>
                </c:pt>
                <c:pt idx="1430">
                  <c:v>191.8357398509871</c:v>
                </c:pt>
                <c:pt idx="1431">
                  <c:v>191.87622532291601</c:v>
                </c:pt>
                <c:pt idx="1432">
                  <c:v>191.89191093066614</c:v>
                </c:pt>
                <c:pt idx="1433">
                  <c:v>191.92187302763639</c:v>
                </c:pt>
                <c:pt idx="1434">
                  <c:v>191.86274987988804</c:v>
                </c:pt>
                <c:pt idx="1435">
                  <c:v>191.86393019036484</c:v>
                </c:pt>
                <c:pt idx="1436">
                  <c:v>191.93822176631841</c:v>
                </c:pt>
                <c:pt idx="1437">
                  <c:v>191.91276218135354</c:v>
                </c:pt>
                <c:pt idx="1438">
                  <c:v>191.91951679162545</c:v>
                </c:pt>
                <c:pt idx="1439">
                  <c:v>191.90585792297654</c:v>
                </c:pt>
                <c:pt idx="1440">
                  <c:v>191.51785345780738</c:v>
                </c:pt>
                <c:pt idx="1441">
                  <c:v>191.50545764833572</c:v>
                </c:pt>
                <c:pt idx="1442">
                  <c:v>191.48402642784851</c:v>
                </c:pt>
                <c:pt idx="1443">
                  <c:v>191.44378163653866</c:v>
                </c:pt>
                <c:pt idx="1444">
                  <c:v>191.4203677291502</c:v>
                </c:pt>
                <c:pt idx="1445">
                  <c:v>191.4621824816698</c:v>
                </c:pt>
                <c:pt idx="1446">
                  <c:v>191.49109632355561</c:v>
                </c:pt>
                <c:pt idx="1447">
                  <c:v>191.43337443198698</c:v>
                </c:pt>
                <c:pt idx="1448">
                  <c:v>191.4626914273428</c:v>
                </c:pt>
                <c:pt idx="1449">
                  <c:v>191.44549923761011</c:v>
                </c:pt>
                <c:pt idx="1450">
                  <c:v>191.53143611812513</c:v>
                </c:pt>
                <c:pt idx="1451">
                  <c:v>191.54142202907815</c:v>
                </c:pt>
                <c:pt idx="1452">
                  <c:v>191.5958589052868</c:v>
                </c:pt>
                <c:pt idx="1453">
                  <c:v>191.56970586784664</c:v>
                </c:pt>
                <c:pt idx="1454">
                  <c:v>191.62458174768562</c:v>
                </c:pt>
                <c:pt idx="1455">
                  <c:v>191.59678242319728</c:v>
                </c:pt>
                <c:pt idx="1456">
                  <c:v>191.56030442069724</c:v>
                </c:pt>
                <c:pt idx="1457">
                  <c:v>191.59215379965423</c:v>
                </c:pt>
                <c:pt idx="1458">
                  <c:v>191.65337076185645</c:v>
                </c:pt>
                <c:pt idx="1459">
                  <c:v>191.67165438913545</c:v>
                </c:pt>
                <c:pt idx="1460">
                  <c:v>191.7225784799987</c:v>
                </c:pt>
                <c:pt idx="1461">
                  <c:v>191.72659467037306</c:v>
                </c:pt>
                <c:pt idx="1462">
                  <c:v>191.70149107048763</c:v>
                </c:pt>
                <c:pt idx="1463">
                  <c:v>191.71693812505478</c:v>
                </c:pt>
                <c:pt idx="1464">
                  <c:v>191.68581713383136</c:v>
                </c:pt>
                <c:pt idx="1465">
                  <c:v>191.70749871238584</c:v>
                </c:pt>
                <c:pt idx="1466">
                  <c:v>191.74767908196748</c:v>
                </c:pt>
                <c:pt idx="1467">
                  <c:v>191.73869395067521</c:v>
                </c:pt>
                <c:pt idx="1468">
                  <c:v>191.74683551280091</c:v>
                </c:pt>
                <c:pt idx="1469">
                  <c:v>191.77048280580647</c:v>
                </c:pt>
                <c:pt idx="1470">
                  <c:v>191.7278957376073</c:v>
                </c:pt>
                <c:pt idx="1471">
                  <c:v>191.75063197168484</c:v>
                </c:pt>
                <c:pt idx="1472">
                  <c:v>191.77926943392009</c:v>
                </c:pt>
                <c:pt idx="1473">
                  <c:v>191.87346350754908</c:v>
                </c:pt>
                <c:pt idx="1474">
                  <c:v>191.81692019572947</c:v>
                </c:pt>
                <c:pt idx="1475">
                  <c:v>191.80042645512344</c:v>
                </c:pt>
                <c:pt idx="1476">
                  <c:v>191.84746852283658</c:v>
                </c:pt>
                <c:pt idx="1477">
                  <c:v>191.82630235988444</c:v>
                </c:pt>
                <c:pt idx="1478">
                  <c:v>191.78803218425153</c:v>
                </c:pt>
                <c:pt idx="1479">
                  <c:v>191.78634400886381</c:v>
                </c:pt>
                <c:pt idx="1480">
                  <c:v>191.78419851500303</c:v>
                </c:pt>
                <c:pt idx="1481">
                  <c:v>191.85080035695918</c:v>
                </c:pt>
                <c:pt idx="1482">
                  <c:v>191.88837229681693</c:v>
                </c:pt>
                <c:pt idx="1483">
                  <c:v>191.89324682522798</c:v>
                </c:pt>
                <c:pt idx="1484">
                  <c:v>193.07456914430182</c:v>
                </c:pt>
                <c:pt idx="1485">
                  <c:v>193.10028403090851</c:v>
                </c:pt>
                <c:pt idx="1486">
                  <c:v>193.34810598993772</c:v>
                </c:pt>
                <c:pt idx="1487">
                  <c:v>193.34138621983271</c:v>
                </c:pt>
                <c:pt idx="1488">
                  <c:v>193.30480608501992</c:v>
                </c:pt>
                <c:pt idx="1489">
                  <c:v>193.3916022026728</c:v>
                </c:pt>
                <c:pt idx="1490">
                  <c:v>193.46572440193177</c:v>
                </c:pt>
                <c:pt idx="1491">
                  <c:v>193.5175048571443</c:v>
                </c:pt>
                <c:pt idx="1492">
                  <c:v>193.52069853685569</c:v>
                </c:pt>
                <c:pt idx="1493">
                  <c:v>193.4906937228196</c:v>
                </c:pt>
                <c:pt idx="1494">
                  <c:v>193.53071131723257</c:v>
                </c:pt>
                <c:pt idx="1495">
                  <c:v>193.53639654168393</c:v>
                </c:pt>
                <c:pt idx="1496">
                  <c:v>193.57563390879616</c:v>
                </c:pt>
                <c:pt idx="1497">
                  <c:v>193.57088004535325</c:v>
                </c:pt>
                <c:pt idx="1498">
                  <c:v>193.51434015406994</c:v>
                </c:pt>
                <c:pt idx="1499">
                  <c:v>193.55024102068253</c:v>
                </c:pt>
                <c:pt idx="1500">
                  <c:v>193.55844702516262</c:v>
                </c:pt>
                <c:pt idx="1501">
                  <c:v>193.60084687061027</c:v>
                </c:pt>
                <c:pt idx="1502">
                  <c:v>193.62150833739119</c:v>
                </c:pt>
                <c:pt idx="1503">
                  <c:v>193.64234653045327</c:v>
                </c:pt>
                <c:pt idx="1504">
                  <c:v>193.63328442133866</c:v>
                </c:pt>
                <c:pt idx="1505">
                  <c:v>193.63217024830647</c:v>
                </c:pt>
                <c:pt idx="1506">
                  <c:v>193.6081393404497</c:v>
                </c:pt>
                <c:pt idx="1507">
                  <c:v>193.57382484089032</c:v>
                </c:pt>
                <c:pt idx="1508">
                  <c:v>193.58534062610593</c:v>
                </c:pt>
                <c:pt idx="1509">
                  <c:v>193.58942772969351</c:v>
                </c:pt>
                <c:pt idx="1510">
                  <c:v>193.62684509784819</c:v>
                </c:pt>
                <c:pt idx="1511">
                  <c:v>193.6805578848313</c:v>
                </c:pt>
                <c:pt idx="1512">
                  <c:v>193.67460547111804</c:v>
                </c:pt>
                <c:pt idx="1513">
                  <c:v>193.70870177081747</c:v>
                </c:pt>
                <c:pt idx="1514">
                  <c:v>193.71466310432376</c:v>
                </c:pt>
                <c:pt idx="1515">
                  <c:v>193.70100293584602</c:v>
                </c:pt>
                <c:pt idx="1516">
                  <c:v>193.71415697877188</c:v>
                </c:pt>
                <c:pt idx="1517">
                  <c:v>193.71617301732812</c:v>
                </c:pt>
                <c:pt idx="1518">
                  <c:v>193.76453637486622</c:v>
                </c:pt>
                <c:pt idx="1519">
                  <c:v>193.77602487436593</c:v>
                </c:pt>
                <c:pt idx="1520">
                  <c:v>193.79795216116077</c:v>
                </c:pt>
                <c:pt idx="1521">
                  <c:v>193.80482051138895</c:v>
                </c:pt>
                <c:pt idx="1522">
                  <c:v>193.81387180970654</c:v>
                </c:pt>
                <c:pt idx="1523">
                  <c:v>193.80605647971529</c:v>
                </c:pt>
                <c:pt idx="1524">
                  <c:v>193.82893988537487</c:v>
                </c:pt>
                <c:pt idx="1525">
                  <c:v>193.84490270356642</c:v>
                </c:pt>
                <c:pt idx="1526">
                  <c:v>193.90770377965993</c:v>
                </c:pt>
                <c:pt idx="1527">
                  <c:v>193.90302138006274</c:v>
                </c:pt>
                <c:pt idx="1528">
                  <c:v>193.92093335188443</c:v>
                </c:pt>
                <c:pt idx="1529">
                  <c:v>193.93171086973447</c:v>
                </c:pt>
                <c:pt idx="1530">
                  <c:v>193.94655656416438</c:v>
                </c:pt>
                <c:pt idx="1531">
                  <c:v>193.9776274209421</c:v>
                </c:pt>
                <c:pt idx="1532">
                  <c:v>194.00562155130606</c:v>
                </c:pt>
                <c:pt idx="1533">
                  <c:v>194.03961371155333</c:v>
                </c:pt>
                <c:pt idx="1534">
                  <c:v>194.04499358888114</c:v>
                </c:pt>
                <c:pt idx="1535">
                  <c:v>194.04779983295163</c:v>
                </c:pt>
                <c:pt idx="1536">
                  <c:v>194.03431761952888</c:v>
                </c:pt>
                <c:pt idx="1537">
                  <c:v>194.03516313777715</c:v>
                </c:pt>
                <c:pt idx="1538">
                  <c:v>194.04136627711637</c:v>
                </c:pt>
                <c:pt idx="1539">
                  <c:v>194.08539076909551</c:v>
                </c:pt>
                <c:pt idx="1540">
                  <c:v>194.06529645440511</c:v>
                </c:pt>
                <c:pt idx="1541">
                  <c:v>194.07491361530288</c:v>
                </c:pt>
                <c:pt idx="1542">
                  <c:v>194.06654406001647</c:v>
                </c:pt>
                <c:pt idx="1543">
                  <c:v>194.08928491071023</c:v>
                </c:pt>
                <c:pt idx="1544">
                  <c:v>194.10660891474069</c:v>
                </c:pt>
                <c:pt idx="1545">
                  <c:v>194.12821903697503</c:v>
                </c:pt>
                <c:pt idx="1546">
                  <c:v>194.13051260236657</c:v>
                </c:pt>
                <c:pt idx="1547">
                  <c:v>194.13922678652423</c:v>
                </c:pt>
                <c:pt idx="1548">
                  <c:v>194.16897328987653</c:v>
                </c:pt>
                <c:pt idx="1549">
                  <c:v>194.18422645184324</c:v>
                </c:pt>
                <c:pt idx="1550">
                  <c:v>194.17694770073913</c:v>
                </c:pt>
                <c:pt idx="1551">
                  <c:v>194.2017825017673</c:v>
                </c:pt>
                <c:pt idx="1552">
                  <c:v>194.19044683817512</c:v>
                </c:pt>
                <c:pt idx="1553">
                  <c:v>194.19574492247597</c:v>
                </c:pt>
                <c:pt idx="1554">
                  <c:v>196.65322066629489</c:v>
                </c:pt>
                <c:pt idx="1555">
                  <c:v>196.65183127182274</c:v>
                </c:pt>
                <c:pt idx="1556">
                  <c:v>196.71715002173138</c:v>
                </c:pt>
                <c:pt idx="1557">
                  <c:v>196.72976351375772</c:v>
                </c:pt>
                <c:pt idx="1558">
                  <c:v>196.73174853773884</c:v>
                </c:pt>
                <c:pt idx="1559">
                  <c:v>196.74505120396063</c:v>
                </c:pt>
                <c:pt idx="1560">
                  <c:v>196.73443694311078</c:v>
                </c:pt>
                <c:pt idx="1561">
                  <c:v>196.74425892951848</c:v>
                </c:pt>
                <c:pt idx="1562">
                  <c:v>196.77894203288116</c:v>
                </c:pt>
                <c:pt idx="1563">
                  <c:v>196.79042850599774</c:v>
                </c:pt>
                <c:pt idx="1564">
                  <c:v>196.80586139762158</c:v>
                </c:pt>
                <c:pt idx="1565">
                  <c:v>196.82870576288042</c:v>
                </c:pt>
                <c:pt idx="1566">
                  <c:v>196.83739398912553</c:v>
                </c:pt>
                <c:pt idx="1567">
                  <c:v>196.88704135679669</c:v>
                </c:pt>
                <c:pt idx="1568">
                  <c:v>196.9046802355623</c:v>
                </c:pt>
                <c:pt idx="1569">
                  <c:v>196.91872250477743</c:v>
                </c:pt>
                <c:pt idx="1570">
                  <c:v>197.07080789373003</c:v>
                </c:pt>
                <c:pt idx="1571">
                  <c:v>197.08170281696505</c:v>
                </c:pt>
                <c:pt idx="1572">
                  <c:v>197.07992875525107</c:v>
                </c:pt>
                <c:pt idx="1573">
                  <c:v>197.11984191110747</c:v>
                </c:pt>
                <c:pt idx="1574">
                  <c:v>197.10434191612964</c:v>
                </c:pt>
                <c:pt idx="1575">
                  <c:v>197.13287580090957</c:v>
                </c:pt>
                <c:pt idx="1576">
                  <c:v>197.17579073281627</c:v>
                </c:pt>
                <c:pt idx="1577">
                  <c:v>197.13876215046352</c:v>
                </c:pt>
                <c:pt idx="1578">
                  <c:v>197.27003607552828</c:v>
                </c:pt>
                <c:pt idx="1579">
                  <c:v>197.28558237710004</c:v>
                </c:pt>
                <c:pt idx="1580">
                  <c:v>197.30994018508994</c:v>
                </c:pt>
                <c:pt idx="1581">
                  <c:v>197.38092390410335</c:v>
                </c:pt>
                <c:pt idx="1582">
                  <c:v>197.39416274148246</c:v>
                </c:pt>
                <c:pt idx="1583">
                  <c:v>197.37576064788655</c:v>
                </c:pt>
                <c:pt idx="1584">
                  <c:v>197.39612947618548</c:v>
                </c:pt>
                <c:pt idx="1585">
                  <c:v>197.38260597504512</c:v>
                </c:pt>
                <c:pt idx="1586">
                  <c:v>197.40825252521893</c:v>
                </c:pt>
                <c:pt idx="1587">
                  <c:v>197.40488778798436</c:v>
                </c:pt>
                <c:pt idx="1588">
                  <c:v>197.41934605671761</c:v>
                </c:pt>
                <c:pt idx="1589">
                  <c:v>197.45762126265484</c:v>
                </c:pt>
                <c:pt idx="1590">
                  <c:v>197.43703943162078</c:v>
                </c:pt>
                <c:pt idx="1591">
                  <c:v>197.40228745218957</c:v>
                </c:pt>
                <c:pt idx="1592">
                  <c:v>197.40791202561644</c:v>
                </c:pt>
                <c:pt idx="1593">
                  <c:v>197.43727101079648</c:v>
                </c:pt>
                <c:pt idx="1594">
                  <c:v>197.48075093850952</c:v>
                </c:pt>
                <c:pt idx="1595">
                  <c:v>197.53342355183773</c:v>
                </c:pt>
                <c:pt idx="1596">
                  <c:v>197.54044542439271</c:v>
                </c:pt>
                <c:pt idx="1597">
                  <c:v>197.5505142316083</c:v>
                </c:pt>
                <c:pt idx="1598">
                  <c:v>203.9507550778668</c:v>
                </c:pt>
                <c:pt idx="1599">
                  <c:v>203.95108203799421</c:v>
                </c:pt>
                <c:pt idx="1600">
                  <c:v>203.49932045868675</c:v>
                </c:pt>
                <c:pt idx="1601">
                  <c:v>203.49892811734125</c:v>
                </c:pt>
                <c:pt idx="1602">
                  <c:v>203.99877297183809</c:v>
                </c:pt>
                <c:pt idx="1603">
                  <c:v>203.98705771791623</c:v>
                </c:pt>
                <c:pt idx="1604">
                  <c:v>204.02332472056796</c:v>
                </c:pt>
                <c:pt idx="1605">
                  <c:v>204.04951816827887</c:v>
                </c:pt>
                <c:pt idx="1606">
                  <c:v>204.06164244235839</c:v>
                </c:pt>
                <c:pt idx="1607">
                  <c:v>204.09540256175583</c:v>
                </c:pt>
                <c:pt idx="1608">
                  <c:v>204.1249136894653</c:v>
                </c:pt>
                <c:pt idx="1609">
                  <c:v>204.16354327322753</c:v>
                </c:pt>
                <c:pt idx="1610">
                  <c:v>204.23946715665352</c:v>
                </c:pt>
                <c:pt idx="1611">
                  <c:v>204.26360753214058</c:v>
                </c:pt>
                <c:pt idx="1612">
                  <c:v>204.36397546747139</c:v>
                </c:pt>
                <c:pt idx="1613">
                  <c:v>204.38001401849246</c:v>
                </c:pt>
                <c:pt idx="1614">
                  <c:v>204.39227732210304</c:v>
                </c:pt>
                <c:pt idx="1615">
                  <c:v>204.40700454649505</c:v>
                </c:pt>
                <c:pt idx="1616">
                  <c:v>204.44877280613838</c:v>
                </c:pt>
                <c:pt idx="1617">
                  <c:v>204.51532844211351</c:v>
                </c:pt>
                <c:pt idx="1618">
                  <c:v>204.58749932213846</c:v>
                </c:pt>
                <c:pt idx="1619">
                  <c:v>204.61276684494183</c:v>
                </c:pt>
                <c:pt idx="1620">
                  <c:v>204.70253480692406</c:v>
                </c:pt>
                <c:pt idx="1621">
                  <c:v>204.78274455223021</c:v>
                </c:pt>
                <c:pt idx="1622">
                  <c:v>204.79111185336959</c:v>
                </c:pt>
                <c:pt idx="1623">
                  <c:v>204.80250191157884</c:v>
                </c:pt>
                <c:pt idx="1624">
                  <c:v>204.76546957086126</c:v>
                </c:pt>
                <c:pt idx="1625">
                  <c:v>204.72878531744939</c:v>
                </c:pt>
                <c:pt idx="1626">
                  <c:v>204.80830870738961</c:v>
                </c:pt>
                <c:pt idx="1627">
                  <c:v>204.8143821037464</c:v>
                </c:pt>
                <c:pt idx="1628">
                  <c:v>204.83049849401743</c:v>
                </c:pt>
                <c:pt idx="1629">
                  <c:v>208.56502761351848</c:v>
                </c:pt>
                <c:pt idx="1630">
                  <c:v>208.57248162707666</c:v>
                </c:pt>
                <c:pt idx="1631">
                  <c:v>208.60699336264744</c:v>
                </c:pt>
                <c:pt idx="1632">
                  <c:v>208.65244921269243</c:v>
                </c:pt>
                <c:pt idx="1633">
                  <c:v>208.62786505182461</c:v>
                </c:pt>
                <c:pt idx="1634">
                  <c:v>208.70686834247567</c:v>
                </c:pt>
                <c:pt idx="1635">
                  <c:v>208.81006768661453</c:v>
                </c:pt>
                <c:pt idx="1636">
                  <c:v>208.83157537158712</c:v>
                </c:pt>
                <c:pt idx="1637">
                  <c:v>208.83598405215446</c:v>
                </c:pt>
                <c:pt idx="1638">
                  <c:v>208.75369604152979</c:v>
                </c:pt>
                <c:pt idx="1639">
                  <c:v>208.75787630481551</c:v>
                </c:pt>
                <c:pt idx="1640">
                  <c:v>208.80979328527025</c:v>
                </c:pt>
                <c:pt idx="1641">
                  <c:v>208.79238838139202</c:v>
                </c:pt>
                <c:pt idx="1642">
                  <c:v>208.85276287231886</c:v>
                </c:pt>
                <c:pt idx="1643">
                  <c:v>208.90496471660845</c:v>
                </c:pt>
                <c:pt idx="1644">
                  <c:v>208.94448607911582</c:v>
                </c:pt>
                <c:pt idx="1645">
                  <c:v>208.97212508049168</c:v>
                </c:pt>
                <c:pt idx="1646">
                  <c:v>208.99245181617857</c:v>
                </c:pt>
                <c:pt idx="1647">
                  <c:v>208.98730260452686</c:v>
                </c:pt>
                <c:pt idx="1648">
                  <c:v>208.95278883447776</c:v>
                </c:pt>
                <c:pt idx="1649">
                  <c:v>209.02618926633662</c:v>
                </c:pt>
                <c:pt idx="1650">
                  <c:v>209.0057443587495</c:v>
                </c:pt>
                <c:pt idx="1651">
                  <c:v>209.02181694424061</c:v>
                </c:pt>
                <c:pt idx="1652">
                  <c:v>209.10451117061103</c:v>
                </c:pt>
                <c:pt idx="1653">
                  <c:v>209.16301174688553</c:v>
                </c:pt>
                <c:pt idx="1654">
                  <c:v>209.28130702004398</c:v>
                </c:pt>
                <c:pt idx="1655">
                  <c:v>209.127854814118</c:v>
                </c:pt>
                <c:pt idx="1656">
                  <c:v>209.15192259079021</c:v>
                </c:pt>
                <c:pt idx="1657">
                  <c:v>209.12462519266816</c:v>
                </c:pt>
                <c:pt idx="1658">
                  <c:v>209.12011711986162</c:v>
                </c:pt>
                <c:pt idx="1659">
                  <c:v>209.06924591687601</c:v>
                </c:pt>
                <c:pt idx="1660">
                  <c:v>209.11280706088488</c:v>
                </c:pt>
                <c:pt idx="1661">
                  <c:v>209.16229645944208</c:v>
                </c:pt>
                <c:pt idx="1662">
                  <c:v>209.10659575539179</c:v>
                </c:pt>
                <c:pt idx="1663">
                  <c:v>209.08606237148638</c:v>
                </c:pt>
                <c:pt idx="1664">
                  <c:v>209.10726068296114</c:v>
                </c:pt>
                <c:pt idx="1665">
                  <c:v>209.06267726935965</c:v>
                </c:pt>
                <c:pt idx="1666">
                  <c:v>209.10835994671228</c:v>
                </c:pt>
                <c:pt idx="1667">
                  <c:v>209.10920821194358</c:v>
                </c:pt>
                <c:pt idx="1668">
                  <c:v>209.17294752021149</c:v>
                </c:pt>
                <c:pt idx="1669">
                  <c:v>209.21821759249332</c:v>
                </c:pt>
                <c:pt idx="1670">
                  <c:v>209.19835996356721</c:v>
                </c:pt>
                <c:pt idx="1671">
                  <c:v>209.21255099751602</c:v>
                </c:pt>
                <c:pt idx="1672">
                  <c:v>209.23614381863223</c:v>
                </c:pt>
                <c:pt idx="1673">
                  <c:v>209.23796949228864</c:v>
                </c:pt>
                <c:pt idx="1674">
                  <c:v>209.19947953748797</c:v>
                </c:pt>
                <c:pt idx="1675">
                  <c:v>209.16227455313168</c:v>
                </c:pt>
                <c:pt idx="1676">
                  <c:v>209.22518262814989</c:v>
                </c:pt>
                <c:pt idx="1677">
                  <c:v>209.26359275364575</c:v>
                </c:pt>
                <c:pt idx="1678">
                  <c:v>209.28068326516151</c:v>
                </c:pt>
                <c:pt idx="1679">
                  <c:v>209.28514207330213</c:v>
                </c:pt>
                <c:pt idx="1680">
                  <c:v>209.40411540296648</c:v>
                </c:pt>
                <c:pt idx="1681">
                  <c:v>209.388314284285</c:v>
                </c:pt>
                <c:pt idx="1682">
                  <c:v>209.36477991919645</c:v>
                </c:pt>
                <c:pt idx="1683">
                  <c:v>205.36660748586999</c:v>
                </c:pt>
                <c:pt idx="1684">
                  <c:v>205.39130728063495</c:v>
                </c:pt>
                <c:pt idx="1685">
                  <c:v>207.87630642724673</c:v>
                </c:pt>
                <c:pt idx="1686">
                  <c:v>207.82860926390691</c:v>
                </c:pt>
                <c:pt idx="1687">
                  <c:v>207.79209964641691</c:v>
                </c:pt>
                <c:pt idx="1688">
                  <c:v>207.78988585530035</c:v>
                </c:pt>
                <c:pt idx="1689">
                  <c:v>207.80774153759432</c:v>
                </c:pt>
                <c:pt idx="1690">
                  <c:v>207.79796530426199</c:v>
                </c:pt>
                <c:pt idx="1691">
                  <c:v>207.80845899845249</c:v>
                </c:pt>
                <c:pt idx="1692">
                  <c:v>207.84868160951811</c:v>
                </c:pt>
                <c:pt idx="1693">
                  <c:v>207.87196322150615</c:v>
                </c:pt>
                <c:pt idx="1694">
                  <c:v>207.91938299631454</c:v>
                </c:pt>
                <c:pt idx="1695">
                  <c:v>207.89237400205479</c:v>
                </c:pt>
                <c:pt idx="1696">
                  <c:v>207.81327535040469</c:v>
                </c:pt>
                <c:pt idx="1697">
                  <c:v>207.86248800255436</c:v>
                </c:pt>
                <c:pt idx="1698">
                  <c:v>207.87350489368072</c:v>
                </c:pt>
                <c:pt idx="1699">
                  <c:v>207.92709527652335</c:v>
                </c:pt>
                <c:pt idx="1700">
                  <c:v>207.97444652811046</c:v>
                </c:pt>
                <c:pt idx="1701">
                  <c:v>204.70476930020612</c:v>
                </c:pt>
                <c:pt idx="1702">
                  <c:v>204.71734040365499</c:v>
                </c:pt>
                <c:pt idx="1703">
                  <c:v>204.79726885899447</c:v>
                </c:pt>
                <c:pt idx="1704">
                  <c:v>204.73572271219993</c:v>
                </c:pt>
                <c:pt idx="1705">
                  <c:v>204.7656320212262</c:v>
                </c:pt>
                <c:pt idx="1706">
                  <c:v>204.79589670863581</c:v>
                </c:pt>
                <c:pt idx="1707">
                  <c:v>204.79600063361994</c:v>
                </c:pt>
                <c:pt idx="1708">
                  <c:v>204.78911048555329</c:v>
                </c:pt>
                <c:pt idx="1709">
                  <c:v>204.76029023832902</c:v>
                </c:pt>
                <c:pt idx="1710">
                  <c:v>204.7942212439508</c:v>
                </c:pt>
                <c:pt idx="1711">
                  <c:v>204.78293605274888</c:v>
                </c:pt>
                <c:pt idx="1712">
                  <c:v>204.74135702616883</c:v>
                </c:pt>
                <c:pt idx="1713">
                  <c:v>204.70777333929919</c:v>
                </c:pt>
                <c:pt idx="1714">
                  <c:v>204.72814234666492</c:v>
                </c:pt>
                <c:pt idx="1715">
                  <c:v>204.73832456420791</c:v>
                </c:pt>
                <c:pt idx="1716">
                  <c:v>204.65439639408154</c:v>
                </c:pt>
                <c:pt idx="1717">
                  <c:v>204.60579580631517</c:v>
                </c:pt>
                <c:pt idx="1718">
                  <c:v>204.67193839880883</c:v>
                </c:pt>
                <c:pt idx="1719">
                  <c:v>204.67505671971563</c:v>
                </c:pt>
                <c:pt idx="1720">
                  <c:v>204.67732563771008</c:v>
                </c:pt>
                <c:pt idx="1721">
                  <c:v>204.68467641811841</c:v>
                </c:pt>
                <c:pt idx="1722">
                  <c:v>204.64718718250245</c:v>
                </c:pt>
                <c:pt idx="1723">
                  <c:v>205.40311032306647</c:v>
                </c:pt>
                <c:pt idx="1724">
                  <c:v>206.27483811587891</c:v>
                </c:pt>
                <c:pt idx="1725">
                  <c:v>206.29854530316982</c:v>
                </c:pt>
                <c:pt idx="1726">
                  <c:v>206.31683924002843</c:v>
                </c:pt>
                <c:pt idx="1727">
                  <c:v>206.33175162140068</c:v>
                </c:pt>
                <c:pt idx="1728">
                  <c:v>206.36354717841243</c:v>
                </c:pt>
                <c:pt idx="1729">
                  <c:v>206.39000089328462</c:v>
                </c:pt>
                <c:pt idx="1730">
                  <c:v>206.38742782799238</c:v>
                </c:pt>
                <c:pt idx="1731">
                  <c:v>206.50732911716059</c:v>
                </c:pt>
                <c:pt idx="1732">
                  <c:v>206.47780337366095</c:v>
                </c:pt>
                <c:pt idx="1733">
                  <c:v>206.42570070852395</c:v>
                </c:pt>
                <c:pt idx="1734">
                  <c:v>206.45398669792181</c:v>
                </c:pt>
                <c:pt idx="1735">
                  <c:v>206.47271040895023</c:v>
                </c:pt>
                <c:pt idx="1736">
                  <c:v>206.40081081761002</c:v>
                </c:pt>
                <c:pt idx="1737">
                  <c:v>206.39206847927088</c:v>
                </c:pt>
                <c:pt idx="1738">
                  <c:v>206.42708940806182</c:v>
                </c:pt>
                <c:pt idx="1739">
                  <c:v>206.55995684493183</c:v>
                </c:pt>
                <c:pt idx="1740">
                  <c:v>206.5731720030216</c:v>
                </c:pt>
                <c:pt idx="1741">
                  <c:v>206.52213541472534</c:v>
                </c:pt>
                <c:pt idx="1742">
                  <c:v>206.48763833469229</c:v>
                </c:pt>
                <c:pt idx="1743">
                  <c:v>206.49483288847685</c:v>
                </c:pt>
                <c:pt idx="1744">
                  <c:v>206.5375352048838</c:v>
                </c:pt>
                <c:pt idx="1745">
                  <c:v>206.55470319319838</c:v>
                </c:pt>
                <c:pt idx="1746">
                  <c:v>206.48410115471088</c:v>
                </c:pt>
                <c:pt idx="1747">
                  <c:v>206.48708033424253</c:v>
                </c:pt>
                <c:pt idx="1748">
                  <c:v>206.44520643208554</c:v>
                </c:pt>
                <c:pt idx="1749">
                  <c:v>206.51290995944998</c:v>
                </c:pt>
                <c:pt idx="1750">
                  <c:v>206.47256065576758</c:v>
                </c:pt>
                <c:pt idx="1751">
                  <c:v>206.50384712797862</c:v>
                </c:pt>
                <c:pt idx="1752">
                  <c:v>206.52948314581511</c:v>
                </c:pt>
                <c:pt idx="1753">
                  <c:v>206.53511660018785</c:v>
                </c:pt>
                <c:pt idx="1754">
                  <c:v>206.5337359221835</c:v>
                </c:pt>
                <c:pt idx="1755">
                  <c:v>206.65882210972262</c:v>
                </c:pt>
                <c:pt idx="1756">
                  <c:v>206.70104368976433</c:v>
                </c:pt>
                <c:pt idx="1757">
                  <c:v>206.68416260817418</c:v>
                </c:pt>
                <c:pt idx="1758">
                  <c:v>206.66821515356904</c:v>
                </c:pt>
                <c:pt idx="1759">
                  <c:v>206.68451660701845</c:v>
                </c:pt>
                <c:pt idx="1760">
                  <c:v>206.75818215698837</c:v>
                </c:pt>
                <c:pt idx="1761">
                  <c:v>206.84635871298894</c:v>
                </c:pt>
                <c:pt idx="1762">
                  <c:v>206.87893855007832</c:v>
                </c:pt>
                <c:pt idx="1763">
                  <c:v>206.83766638859544</c:v>
                </c:pt>
                <c:pt idx="1764">
                  <c:v>206.7874090779012</c:v>
                </c:pt>
                <c:pt idx="1765">
                  <c:v>206.76004400724403</c:v>
                </c:pt>
                <c:pt idx="1766">
                  <c:v>206.76034828330398</c:v>
                </c:pt>
                <c:pt idx="1767">
                  <c:v>206.76914916413386</c:v>
                </c:pt>
                <c:pt idx="1768">
                  <c:v>206.86348170577497</c:v>
                </c:pt>
                <c:pt idx="1769">
                  <c:v>206.91522951022043</c:v>
                </c:pt>
                <c:pt idx="1770">
                  <c:v>206.94793121667686</c:v>
                </c:pt>
                <c:pt idx="1771">
                  <c:v>206.96023035174943</c:v>
                </c:pt>
                <c:pt idx="1772">
                  <c:v>206.96924239759107</c:v>
                </c:pt>
                <c:pt idx="1773">
                  <c:v>206.97827299529422</c:v>
                </c:pt>
                <c:pt idx="1774">
                  <c:v>207.10724158161128</c:v>
                </c:pt>
                <c:pt idx="1775">
                  <c:v>207.12848716202902</c:v>
                </c:pt>
                <c:pt idx="1776">
                  <c:v>207.18014747914756</c:v>
                </c:pt>
                <c:pt idx="1777">
                  <c:v>207.14412589344917</c:v>
                </c:pt>
                <c:pt idx="1778">
                  <c:v>207.25927798980948</c:v>
                </c:pt>
                <c:pt idx="1779">
                  <c:v>207.14899461420032</c:v>
                </c:pt>
                <c:pt idx="1780">
                  <c:v>207.20726929648836</c:v>
                </c:pt>
                <c:pt idx="1781">
                  <c:v>207.22583931118277</c:v>
                </c:pt>
                <c:pt idx="1782">
                  <c:v>207.26857767323247</c:v>
                </c:pt>
                <c:pt idx="1783">
                  <c:v>207.29528668306068</c:v>
                </c:pt>
                <c:pt idx="1784">
                  <c:v>207.25501827791297</c:v>
                </c:pt>
                <c:pt idx="1785">
                  <c:v>207.23728963585896</c:v>
                </c:pt>
                <c:pt idx="1786">
                  <c:v>207.32379888243878</c:v>
                </c:pt>
                <c:pt idx="1787">
                  <c:v>207.38702904806306</c:v>
                </c:pt>
                <c:pt idx="1788">
                  <c:v>207.37462062401107</c:v>
                </c:pt>
                <c:pt idx="1789">
                  <c:v>213.5191267573874</c:v>
                </c:pt>
                <c:pt idx="1790">
                  <c:v>213.54093948714353</c:v>
                </c:pt>
                <c:pt idx="1791">
                  <c:v>213.55474556604932</c:v>
                </c:pt>
                <c:pt idx="1792">
                  <c:v>213.56404443557494</c:v>
                </c:pt>
                <c:pt idx="1793">
                  <c:v>213.57331732808004</c:v>
                </c:pt>
                <c:pt idx="1794">
                  <c:v>213.58256373468674</c:v>
                </c:pt>
                <c:pt idx="1795">
                  <c:v>213.91218009870903</c:v>
                </c:pt>
                <c:pt idx="1796">
                  <c:v>213.61966882588143</c:v>
                </c:pt>
                <c:pt idx="1797">
                  <c:v>213.62897750596494</c:v>
                </c:pt>
                <c:pt idx="1798">
                  <c:v>213.63830599680895</c:v>
                </c:pt>
                <c:pt idx="1799">
                  <c:v>213.64765424051942</c:v>
                </c:pt>
                <c:pt idx="1800">
                  <c:v>213.67051831202181</c:v>
                </c:pt>
                <c:pt idx="1801">
                  <c:v>213.68543120523776</c:v>
                </c:pt>
                <c:pt idx="1802">
                  <c:v>213.69491856394717</c:v>
                </c:pt>
                <c:pt idx="1803">
                  <c:v>213.70450323992389</c:v>
                </c:pt>
                <c:pt idx="1804">
                  <c:v>213.71413871828216</c:v>
                </c:pt>
                <c:pt idx="1805">
                  <c:v>213.73735762931142</c:v>
                </c:pt>
                <c:pt idx="1806">
                  <c:v>213.75188811538953</c:v>
                </c:pt>
                <c:pt idx="1807">
                  <c:v>213.76131510029208</c:v>
                </c:pt>
                <c:pt idx="1808">
                  <c:v>213.77074666659053</c:v>
                </c:pt>
                <c:pt idx="1809">
                  <c:v>213.78019829699429</c:v>
                </c:pt>
                <c:pt idx="1810">
                  <c:v>213.80348127640198</c:v>
                </c:pt>
                <c:pt idx="1811">
                  <c:v>213.81819069249843</c:v>
                </c:pt>
                <c:pt idx="1812">
                  <c:v>213.70964490305661</c:v>
                </c:pt>
                <c:pt idx="1813">
                  <c:v>213.84683201945444</c:v>
                </c:pt>
                <c:pt idx="1814">
                  <c:v>213.87022455447539</c:v>
                </c:pt>
                <c:pt idx="1815">
                  <c:v>213.95736078941039</c:v>
                </c:pt>
                <c:pt idx="1816">
                  <c:v>214.02174630080367</c:v>
                </c:pt>
                <c:pt idx="1817">
                  <c:v>214.03131278253821</c:v>
                </c:pt>
                <c:pt idx="1818">
                  <c:v>214.04176181632727</c:v>
                </c:pt>
                <c:pt idx="1819">
                  <c:v>214.06481094864807</c:v>
                </c:pt>
                <c:pt idx="1820">
                  <c:v>214.10772787870323</c:v>
                </c:pt>
                <c:pt idx="1821">
                  <c:v>214.11746906910275</c:v>
                </c:pt>
                <c:pt idx="1822">
                  <c:v>214.12721452973034</c:v>
                </c:pt>
                <c:pt idx="1823">
                  <c:v>214.13705762600847</c:v>
                </c:pt>
                <c:pt idx="1824">
                  <c:v>214.02763721448031</c:v>
                </c:pt>
                <c:pt idx="1825">
                  <c:v>214.04233903262241</c:v>
                </c:pt>
                <c:pt idx="1826">
                  <c:v>214.05212829658251</c:v>
                </c:pt>
                <c:pt idx="1827">
                  <c:v>214.06192219444321</c:v>
                </c:pt>
                <c:pt idx="1828">
                  <c:v>214.07168667647531</c:v>
                </c:pt>
                <c:pt idx="1829">
                  <c:v>214.09604916473751</c:v>
                </c:pt>
                <c:pt idx="1830">
                  <c:v>214.11062008010785</c:v>
                </c:pt>
                <c:pt idx="1831">
                  <c:v>214.12037353987699</c:v>
                </c:pt>
                <c:pt idx="1832">
                  <c:v>214.13014741388591</c:v>
                </c:pt>
                <c:pt idx="1833">
                  <c:v>214.13989198076933</c:v>
                </c:pt>
                <c:pt idx="1834">
                  <c:v>214.16435928982355</c:v>
                </c:pt>
                <c:pt idx="1835">
                  <c:v>214.17917147309046</c:v>
                </c:pt>
                <c:pt idx="1836">
                  <c:v>214.18900317682218</c:v>
                </c:pt>
                <c:pt idx="1837">
                  <c:v>214.19884587034929</c:v>
                </c:pt>
                <c:pt idx="1838">
                  <c:v>214.20872342432543</c:v>
                </c:pt>
                <c:pt idx="1839">
                  <c:v>214.23342186926862</c:v>
                </c:pt>
                <c:pt idx="1840">
                  <c:v>214.24824187822989</c:v>
                </c:pt>
                <c:pt idx="1841">
                  <c:v>214.25817568425956</c:v>
                </c:pt>
                <c:pt idx="1842">
                  <c:v>214.26819301622436</c:v>
                </c:pt>
                <c:pt idx="1843">
                  <c:v>214.2782323236743</c:v>
                </c:pt>
                <c:pt idx="1844">
                  <c:v>214.31128392032201</c:v>
                </c:pt>
                <c:pt idx="1845">
                  <c:v>214.32839442114221</c:v>
                </c:pt>
                <c:pt idx="1846">
                  <c:v>214.10825998273683</c:v>
                </c:pt>
                <c:pt idx="1847">
                  <c:v>214.15956509074437</c:v>
                </c:pt>
                <c:pt idx="1848">
                  <c:v>214.17433729244374</c:v>
                </c:pt>
                <c:pt idx="1849">
                  <c:v>214.15738141469487</c:v>
                </c:pt>
                <c:pt idx="1850">
                  <c:v>214.14109011820307</c:v>
                </c:pt>
                <c:pt idx="1851">
                  <c:v>217.70396424641461</c:v>
                </c:pt>
                <c:pt idx="1852">
                  <c:v>217.73371527954066</c:v>
                </c:pt>
                <c:pt idx="1853">
                  <c:v>217.77420836457208</c:v>
                </c:pt>
                <c:pt idx="1854">
                  <c:v>217.79156746235606</c:v>
                </c:pt>
                <c:pt idx="1855">
                  <c:v>217.74434870215836</c:v>
                </c:pt>
                <c:pt idx="1856">
                  <c:v>217.7302610633725</c:v>
                </c:pt>
                <c:pt idx="1857">
                  <c:v>217.75992027551229</c:v>
                </c:pt>
                <c:pt idx="1858">
                  <c:v>217.74511308288544</c:v>
                </c:pt>
                <c:pt idx="1859">
                  <c:v>217.78062543275576</c:v>
                </c:pt>
                <c:pt idx="1860">
                  <c:v>217.78468187691499</c:v>
                </c:pt>
                <c:pt idx="1861">
                  <c:v>217.81197095797609</c:v>
                </c:pt>
                <c:pt idx="1862">
                  <c:v>217.83559851809429</c:v>
                </c:pt>
                <c:pt idx="1863">
                  <c:v>217.85892147030586</c:v>
                </c:pt>
                <c:pt idx="1864">
                  <c:v>217.88886439231044</c:v>
                </c:pt>
                <c:pt idx="1865">
                  <c:v>217.85403165586229</c:v>
                </c:pt>
                <c:pt idx="1866">
                  <c:v>217.87206117862138</c:v>
                </c:pt>
                <c:pt idx="1867">
                  <c:v>218.00602295180863</c:v>
                </c:pt>
                <c:pt idx="1868">
                  <c:v>218.05040150764347</c:v>
                </c:pt>
                <c:pt idx="1869">
                  <c:v>218.05891591522101</c:v>
                </c:pt>
                <c:pt idx="1870">
                  <c:v>218.08429146707121</c:v>
                </c:pt>
                <c:pt idx="1871">
                  <c:v>218.21060964675655</c:v>
                </c:pt>
                <c:pt idx="1872">
                  <c:v>218.24523814070577</c:v>
                </c:pt>
                <c:pt idx="1873">
                  <c:v>218.13809913636993</c:v>
                </c:pt>
                <c:pt idx="1874">
                  <c:v>218.14283915448848</c:v>
                </c:pt>
                <c:pt idx="1875">
                  <c:v>218.1610321915532</c:v>
                </c:pt>
                <c:pt idx="1876">
                  <c:v>218.17580544096867</c:v>
                </c:pt>
                <c:pt idx="1877">
                  <c:v>218.23223600603555</c:v>
                </c:pt>
                <c:pt idx="1878">
                  <c:v>218.25051475426557</c:v>
                </c:pt>
                <c:pt idx="1879">
                  <c:v>218.23262191843943</c:v>
                </c:pt>
                <c:pt idx="1880">
                  <c:v>218.28912043109031</c:v>
                </c:pt>
                <c:pt idx="1881">
                  <c:v>218.31953941948856</c:v>
                </c:pt>
                <c:pt idx="1882">
                  <c:v>218.27556055380174</c:v>
                </c:pt>
                <c:pt idx="1883">
                  <c:v>214.64911161081966</c:v>
                </c:pt>
                <c:pt idx="1884">
                  <c:v>214.63645538474353</c:v>
                </c:pt>
                <c:pt idx="1885">
                  <c:v>214.727929574477</c:v>
                </c:pt>
                <c:pt idx="1886">
                  <c:v>214.73591465241674</c:v>
                </c:pt>
                <c:pt idx="1887">
                  <c:v>214.81332563566275</c:v>
                </c:pt>
                <c:pt idx="1888">
                  <c:v>214.89686293133929</c:v>
                </c:pt>
                <c:pt idx="1889">
                  <c:v>215.03524670591943</c:v>
                </c:pt>
                <c:pt idx="1890">
                  <c:v>215.04580849141473</c:v>
                </c:pt>
                <c:pt idx="1891">
                  <c:v>215.08222912614085</c:v>
                </c:pt>
                <c:pt idx="1892">
                  <c:v>215.06641460221795</c:v>
                </c:pt>
                <c:pt idx="1893">
                  <c:v>215.11587364845616</c:v>
                </c:pt>
                <c:pt idx="1894">
                  <c:v>215.25830082128206</c:v>
                </c:pt>
                <c:pt idx="1895">
                  <c:v>215.28060090704608</c:v>
                </c:pt>
                <c:pt idx="1896">
                  <c:v>215.28199405333569</c:v>
                </c:pt>
                <c:pt idx="1897">
                  <c:v>215.45683363505842</c:v>
                </c:pt>
                <c:pt idx="1898">
                  <c:v>215.44015232308476</c:v>
                </c:pt>
                <c:pt idx="1899">
                  <c:v>215.40357867531586</c:v>
                </c:pt>
                <c:pt idx="1900">
                  <c:v>215.46753512532732</c:v>
                </c:pt>
                <c:pt idx="1901">
                  <c:v>215.46348137349142</c:v>
                </c:pt>
                <c:pt idx="1902">
                  <c:v>215.46999440508213</c:v>
                </c:pt>
                <c:pt idx="1903">
                  <c:v>215.42834029040949</c:v>
                </c:pt>
                <c:pt idx="1904">
                  <c:v>215.45425895611129</c:v>
                </c:pt>
                <c:pt idx="1905">
                  <c:v>215.59680424776738</c:v>
                </c:pt>
                <c:pt idx="1906">
                  <c:v>215.63227341443425</c:v>
                </c:pt>
                <c:pt idx="1907">
                  <c:v>215.53619941571625</c:v>
                </c:pt>
                <c:pt idx="1908">
                  <c:v>215.62188681902813</c:v>
                </c:pt>
                <c:pt idx="1909">
                  <c:v>215.53142969118082</c:v>
                </c:pt>
                <c:pt idx="1910">
                  <c:v>215.44092868858104</c:v>
                </c:pt>
                <c:pt idx="1911">
                  <c:v>215.34551166949592</c:v>
                </c:pt>
                <c:pt idx="1912">
                  <c:v>215.25026043479176</c:v>
                </c:pt>
                <c:pt idx="1913">
                  <c:v>215.1550498019846</c:v>
                </c:pt>
                <c:pt idx="1914">
                  <c:v>215.06567091044175</c:v>
                </c:pt>
                <c:pt idx="1915">
                  <c:v>214.9748289648353</c:v>
                </c:pt>
                <c:pt idx="1916">
                  <c:v>214.87950471067182</c:v>
                </c:pt>
                <c:pt idx="1917">
                  <c:v>214.7842011601106</c:v>
                </c:pt>
                <c:pt idx="1918">
                  <c:v>214.69000075363689</c:v>
                </c:pt>
                <c:pt idx="1919">
                  <c:v>214.60308585156534</c:v>
                </c:pt>
                <c:pt idx="1920">
                  <c:v>214.51403296467112</c:v>
                </c:pt>
                <c:pt idx="1921">
                  <c:v>214.41977386158254</c:v>
                </c:pt>
                <c:pt idx="1922">
                  <c:v>214.32547131412645</c:v>
                </c:pt>
                <c:pt idx="1923">
                  <c:v>214.23046482729683</c:v>
                </c:pt>
                <c:pt idx="1924">
                  <c:v>214.14293545784093</c:v>
                </c:pt>
                <c:pt idx="1925">
                  <c:v>214.05350589593161</c:v>
                </c:pt>
                <c:pt idx="1926">
                  <c:v>213.95913930691205</c:v>
                </c:pt>
                <c:pt idx="1927">
                  <c:v>213.86431401522478</c:v>
                </c:pt>
                <c:pt idx="1928">
                  <c:v>213.76936831073107</c:v>
                </c:pt>
                <c:pt idx="1929">
                  <c:v>213.68187563774495</c:v>
                </c:pt>
                <c:pt idx="1930">
                  <c:v>213.59171365982075</c:v>
                </c:pt>
                <c:pt idx="1931">
                  <c:v>213.4964881670781</c:v>
                </c:pt>
                <c:pt idx="1932">
                  <c:v>213.40126338793434</c:v>
                </c:pt>
                <c:pt idx="1933">
                  <c:v>213.30605597577494</c:v>
                </c:pt>
                <c:pt idx="1934">
                  <c:v>213.21807579782052</c:v>
                </c:pt>
                <c:pt idx="1935">
                  <c:v>213.12804782479969</c:v>
                </c:pt>
                <c:pt idx="1936">
                  <c:v>213.03282307671321</c:v>
                </c:pt>
                <c:pt idx="1937">
                  <c:v>212.93777215829829</c:v>
                </c:pt>
                <c:pt idx="1938">
                  <c:v>212.84344171368903</c:v>
                </c:pt>
                <c:pt idx="1939">
                  <c:v>219.3557274855666</c:v>
                </c:pt>
                <c:pt idx="1940">
                  <c:v>219.26701093256202</c:v>
                </c:pt>
                <c:pt idx="1941">
                  <c:v>219.18727091724853</c:v>
                </c:pt>
                <c:pt idx="1942">
                  <c:v>219.09981417464778</c:v>
                </c:pt>
                <c:pt idx="1943">
                  <c:v>219.00421342757679</c:v>
                </c:pt>
                <c:pt idx="1944">
                  <c:v>218.90862893729059</c:v>
                </c:pt>
                <c:pt idx="1945">
                  <c:v>218.8131231538911</c:v>
                </c:pt>
                <c:pt idx="1946">
                  <c:v>218.72419791881006</c:v>
                </c:pt>
                <c:pt idx="1947">
                  <c:v>218.63258386131213</c:v>
                </c:pt>
                <c:pt idx="1948">
                  <c:v>218.53692489206864</c:v>
                </c:pt>
                <c:pt idx="1949">
                  <c:v>218.44222380842751</c:v>
                </c:pt>
                <c:pt idx="1950">
                  <c:v>216.14609846516558</c:v>
                </c:pt>
                <c:pt idx="1951">
                  <c:v>216.13752941696714</c:v>
                </c:pt>
                <c:pt idx="1952">
                  <c:v>216.13334994988693</c:v>
                </c:pt>
                <c:pt idx="1953">
                  <c:v>216.12477255164282</c:v>
                </c:pt>
                <c:pt idx="1954">
                  <c:v>216.10727514224982</c:v>
                </c:pt>
                <c:pt idx="1955">
                  <c:v>216.16382297966999</c:v>
                </c:pt>
                <c:pt idx="1956">
                  <c:v>216.14844902248737</c:v>
                </c:pt>
                <c:pt idx="1957">
                  <c:v>216.1223026572392</c:v>
                </c:pt>
                <c:pt idx="1958">
                  <c:v>216.12298771483353</c:v>
                </c:pt>
                <c:pt idx="1959">
                  <c:v>216.11568093198349</c:v>
                </c:pt>
                <c:pt idx="1960">
                  <c:v>216.11123062070362</c:v>
                </c:pt>
                <c:pt idx="1961">
                  <c:v>216.11574653975455</c:v>
                </c:pt>
                <c:pt idx="1962">
                  <c:v>216.08652763999586</c:v>
                </c:pt>
                <c:pt idx="1963">
                  <c:v>216.09607216731797</c:v>
                </c:pt>
                <c:pt idx="1964">
                  <c:v>216.08944325595743</c:v>
                </c:pt>
                <c:pt idx="1965">
                  <c:v>216.08718017192069</c:v>
                </c:pt>
                <c:pt idx="1966">
                  <c:v>216.1121328269339</c:v>
                </c:pt>
                <c:pt idx="1967">
                  <c:v>216.17978194492235</c:v>
                </c:pt>
                <c:pt idx="1968">
                  <c:v>216.22488751745129</c:v>
                </c:pt>
                <c:pt idx="1969">
                  <c:v>216.24122202341405</c:v>
                </c:pt>
                <c:pt idx="1970">
                  <c:v>216.27853429007254</c:v>
                </c:pt>
                <c:pt idx="1971">
                  <c:v>216.33018248477748</c:v>
                </c:pt>
                <c:pt idx="1972">
                  <c:v>216.32124322260239</c:v>
                </c:pt>
                <c:pt idx="1973">
                  <c:v>216.32171961736137</c:v>
                </c:pt>
                <c:pt idx="1974">
                  <c:v>216.33282348008569</c:v>
                </c:pt>
                <c:pt idx="1975">
                  <c:v>216.37008632140765</c:v>
                </c:pt>
                <c:pt idx="1976">
                  <c:v>216.37835308793458</c:v>
                </c:pt>
                <c:pt idx="1977">
                  <c:v>216.40466704333693</c:v>
                </c:pt>
                <c:pt idx="1978">
                  <c:v>216.3923924804231</c:v>
                </c:pt>
                <c:pt idx="1979">
                  <c:v>216.41712761983038</c:v>
                </c:pt>
                <c:pt idx="1980">
                  <c:v>216.39462895684076</c:v>
                </c:pt>
                <c:pt idx="1981">
                  <c:v>216.40905148316801</c:v>
                </c:pt>
                <c:pt idx="1982">
                  <c:v>216.42494628490789</c:v>
                </c:pt>
                <c:pt idx="1983">
                  <c:v>216.43022661436552</c:v>
                </c:pt>
                <c:pt idx="1984">
                  <c:v>216.45697012958234</c:v>
                </c:pt>
                <c:pt idx="1985">
                  <c:v>216.45161724307189</c:v>
                </c:pt>
                <c:pt idx="1986">
                  <c:v>216.46450026888982</c:v>
                </c:pt>
                <c:pt idx="1987">
                  <c:v>216.46371756347412</c:v>
                </c:pt>
                <c:pt idx="1988">
                  <c:v>216.49191309873376</c:v>
                </c:pt>
                <c:pt idx="1989">
                  <c:v>216.51711247951187</c:v>
                </c:pt>
                <c:pt idx="1990">
                  <c:v>220.16003467475826</c:v>
                </c:pt>
                <c:pt idx="1991">
                  <c:v>220.14503245786153</c:v>
                </c:pt>
                <c:pt idx="1992">
                  <c:v>220.15225849052129</c:v>
                </c:pt>
                <c:pt idx="1993">
                  <c:v>220.11046611812546</c:v>
                </c:pt>
                <c:pt idx="1994">
                  <c:v>220.1451346701794</c:v>
                </c:pt>
                <c:pt idx="1995">
                  <c:v>220.19188193033807</c:v>
                </c:pt>
                <c:pt idx="1996">
                  <c:v>220.24466020696437</c:v>
                </c:pt>
                <c:pt idx="1997">
                  <c:v>220.28942375611945</c:v>
                </c:pt>
                <c:pt idx="1998">
                  <c:v>220.28939736251209</c:v>
                </c:pt>
                <c:pt idx="1999">
                  <c:v>220.32279884174719</c:v>
                </c:pt>
                <c:pt idx="2000">
                  <c:v>220.29102676837923</c:v>
                </c:pt>
                <c:pt idx="2001">
                  <c:v>220.25194065421098</c:v>
                </c:pt>
                <c:pt idx="2002">
                  <c:v>220.25079643891706</c:v>
                </c:pt>
                <c:pt idx="2003">
                  <c:v>220.22839885456693</c:v>
                </c:pt>
                <c:pt idx="2004">
                  <c:v>220.18829946107809</c:v>
                </c:pt>
                <c:pt idx="2005">
                  <c:v>220.34658695457821</c:v>
                </c:pt>
                <c:pt idx="2006">
                  <c:v>220.43192173865407</c:v>
                </c:pt>
                <c:pt idx="2007">
                  <c:v>220.40515947920164</c:v>
                </c:pt>
                <c:pt idx="2008">
                  <c:v>221.84198023066605</c:v>
                </c:pt>
                <c:pt idx="2009">
                  <c:v>221.8279629283561</c:v>
                </c:pt>
                <c:pt idx="2010">
                  <c:v>221.76710270767637</c:v>
                </c:pt>
                <c:pt idx="2011">
                  <c:v>221.78982629033385</c:v>
                </c:pt>
                <c:pt idx="2012">
                  <c:v>221.88863032723108</c:v>
                </c:pt>
                <c:pt idx="2013">
                  <c:v>221.90758789291976</c:v>
                </c:pt>
                <c:pt idx="2014">
                  <c:v>221.91806422779473</c:v>
                </c:pt>
                <c:pt idx="2015">
                  <c:v>221.89276360048882</c:v>
                </c:pt>
                <c:pt idx="2016">
                  <c:v>221.86140466444058</c:v>
                </c:pt>
                <c:pt idx="2017">
                  <c:v>221.80599608712544</c:v>
                </c:pt>
                <c:pt idx="2018">
                  <c:v>221.83623090115341</c:v>
                </c:pt>
                <c:pt idx="2019">
                  <c:v>221.8061245321135</c:v>
                </c:pt>
                <c:pt idx="2020">
                  <c:v>221.82721622670874</c:v>
                </c:pt>
                <c:pt idx="2021">
                  <c:v>221.82231438908892</c:v>
                </c:pt>
                <c:pt idx="2022">
                  <c:v>221.86075576832823</c:v>
                </c:pt>
                <c:pt idx="2023">
                  <c:v>221.85621301539106</c:v>
                </c:pt>
                <c:pt idx="2024">
                  <c:v>221.87605766390647</c:v>
                </c:pt>
                <c:pt idx="2025">
                  <c:v>221.88973436550802</c:v>
                </c:pt>
                <c:pt idx="2026">
                  <c:v>221.92215250414026</c:v>
                </c:pt>
                <c:pt idx="2027">
                  <c:v>221.94233085198621</c:v>
                </c:pt>
                <c:pt idx="2028">
                  <c:v>221.96527825496619</c:v>
                </c:pt>
                <c:pt idx="2029">
                  <c:v>221.98311485126246</c:v>
                </c:pt>
                <c:pt idx="2030">
                  <c:v>221.97893922646381</c:v>
                </c:pt>
                <c:pt idx="2031">
                  <c:v>221.99037441983367</c:v>
                </c:pt>
                <c:pt idx="2032">
                  <c:v>221.9886164819593</c:v>
                </c:pt>
                <c:pt idx="2033">
                  <c:v>221.98872105034084</c:v>
                </c:pt>
                <c:pt idx="2034">
                  <c:v>222.00416684299941</c:v>
                </c:pt>
                <c:pt idx="2035">
                  <c:v>221.99544953693064</c:v>
                </c:pt>
                <c:pt idx="2036">
                  <c:v>221.9567967657527</c:v>
                </c:pt>
                <c:pt idx="2037">
                  <c:v>221.94068681165479</c:v>
                </c:pt>
                <c:pt idx="2038">
                  <c:v>221.95177192210292</c:v>
                </c:pt>
                <c:pt idx="2039">
                  <c:v>221.93592283088307</c:v>
                </c:pt>
                <c:pt idx="2040">
                  <c:v>230.45986949060446</c:v>
                </c:pt>
                <c:pt idx="2041">
                  <c:v>230.4210029745729</c:v>
                </c:pt>
                <c:pt idx="2042">
                  <c:v>230.41176846368714</c:v>
                </c:pt>
                <c:pt idx="2043">
                  <c:v>230.46891225308718</c:v>
                </c:pt>
                <c:pt idx="2044">
                  <c:v>230.44971160997551</c:v>
                </c:pt>
                <c:pt idx="2045">
                  <c:v>230.46704685412598</c:v>
                </c:pt>
                <c:pt idx="2046">
                  <c:v>230.48938488084008</c:v>
                </c:pt>
                <c:pt idx="2047">
                  <c:v>230.49865980783815</c:v>
                </c:pt>
                <c:pt idx="2048">
                  <c:v>230.53775583345586</c:v>
                </c:pt>
                <c:pt idx="2049">
                  <c:v>230.53374492973623</c:v>
                </c:pt>
                <c:pt idx="2050">
                  <c:v>230.51791105705331</c:v>
                </c:pt>
                <c:pt idx="2051">
                  <c:v>230.57396043346955</c:v>
                </c:pt>
                <c:pt idx="2052">
                  <c:v>230.61796956418218</c:v>
                </c:pt>
                <c:pt idx="2053">
                  <c:v>230.63623058287129</c:v>
                </c:pt>
                <c:pt idx="2054">
                  <c:v>230.63733505920294</c:v>
                </c:pt>
                <c:pt idx="2055">
                  <c:v>230.59830344265441</c:v>
                </c:pt>
                <c:pt idx="2056">
                  <c:v>230.59012608500393</c:v>
                </c:pt>
                <c:pt idx="2057">
                  <c:v>230.57910757067984</c:v>
                </c:pt>
                <c:pt idx="2058">
                  <c:v>230.59594351845658</c:v>
                </c:pt>
                <c:pt idx="2059">
                  <c:v>230.60876313623848</c:v>
                </c:pt>
                <c:pt idx="2060">
                  <c:v>230.62791190057882</c:v>
                </c:pt>
                <c:pt idx="2061">
                  <c:v>230.67052755761023</c:v>
                </c:pt>
                <c:pt idx="2062">
                  <c:v>230.67644189101904</c:v>
                </c:pt>
                <c:pt idx="2063">
                  <c:v>230.85728610197478</c:v>
                </c:pt>
                <c:pt idx="2064">
                  <c:v>230.85410098151473</c:v>
                </c:pt>
                <c:pt idx="2065">
                  <c:v>230.91898855257358</c:v>
                </c:pt>
                <c:pt idx="2066">
                  <c:v>230.96034211011136</c:v>
                </c:pt>
                <c:pt idx="2067">
                  <c:v>230.98516754406094</c:v>
                </c:pt>
                <c:pt idx="2068">
                  <c:v>230.97590542071777</c:v>
                </c:pt>
                <c:pt idx="2069">
                  <c:v>230.98833160785804</c:v>
                </c:pt>
                <c:pt idx="2070">
                  <c:v>231.02299464147583</c:v>
                </c:pt>
                <c:pt idx="2071">
                  <c:v>231.00417676928004</c:v>
                </c:pt>
                <c:pt idx="2072">
                  <c:v>231.4255457075335</c:v>
                </c:pt>
                <c:pt idx="2073">
                  <c:v>231.41624942028645</c:v>
                </c:pt>
                <c:pt idx="2074">
                  <c:v>231.4051795688942</c:v>
                </c:pt>
                <c:pt idx="2075">
                  <c:v>231.39829573833956</c:v>
                </c:pt>
                <c:pt idx="2076">
                  <c:v>231.37225106117936</c:v>
                </c:pt>
                <c:pt idx="2077">
                  <c:v>231.36216481034558</c:v>
                </c:pt>
                <c:pt idx="2078">
                  <c:v>231.36364989375613</c:v>
                </c:pt>
                <c:pt idx="2079">
                  <c:v>231.37326521858705</c:v>
                </c:pt>
                <c:pt idx="2080">
                  <c:v>231.31928287494264</c:v>
                </c:pt>
                <c:pt idx="2081">
                  <c:v>230.60373180354011</c:v>
                </c:pt>
                <c:pt idx="2082">
                  <c:v>230.60343482097713</c:v>
                </c:pt>
                <c:pt idx="2083">
                  <c:v>231.35874520710448</c:v>
                </c:pt>
                <c:pt idx="2084">
                  <c:v>231.35127232112089</c:v>
                </c:pt>
                <c:pt idx="2085">
                  <c:v>231.34617227137767</c:v>
                </c:pt>
                <c:pt idx="2086">
                  <c:v>231.32454155610253</c:v>
                </c:pt>
                <c:pt idx="2087">
                  <c:v>231.3133114866329</c:v>
                </c:pt>
                <c:pt idx="2088">
                  <c:v>231.31625158464368</c:v>
                </c:pt>
                <c:pt idx="2089">
                  <c:v>231.33500016226142</c:v>
                </c:pt>
                <c:pt idx="2090">
                  <c:v>231.32845307371502</c:v>
                </c:pt>
                <c:pt idx="2091">
                  <c:v>231.32421184106812</c:v>
                </c:pt>
                <c:pt idx="2092">
                  <c:v>231.34530895928319</c:v>
                </c:pt>
                <c:pt idx="2093">
                  <c:v>231.35868533246057</c:v>
                </c:pt>
                <c:pt idx="2094">
                  <c:v>231.33745456656328</c:v>
                </c:pt>
                <c:pt idx="2095">
                  <c:v>231.38586586457194</c:v>
                </c:pt>
                <c:pt idx="2096">
                  <c:v>231.4218119785273</c:v>
                </c:pt>
                <c:pt idx="2097">
                  <c:v>231.45598964639836</c:v>
                </c:pt>
                <c:pt idx="2098">
                  <c:v>231.4543605122075</c:v>
                </c:pt>
                <c:pt idx="2099">
                  <c:v>231.47139012432825</c:v>
                </c:pt>
                <c:pt idx="2100">
                  <c:v>231.3769484411329</c:v>
                </c:pt>
                <c:pt idx="2101">
                  <c:v>231.54774911410456</c:v>
                </c:pt>
                <c:pt idx="2102">
                  <c:v>231.55802153086222</c:v>
                </c:pt>
                <c:pt idx="2103">
                  <c:v>231.64577024447061</c:v>
                </c:pt>
                <c:pt idx="2104">
                  <c:v>231.61909717014612</c:v>
                </c:pt>
                <c:pt idx="2105">
                  <c:v>231.52670353492817</c:v>
                </c:pt>
                <c:pt idx="2106">
                  <c:v>231.52811786475712</c:v>
                </c:pt>
                <c:pt idx="2107">
                  <c:v>231.50076261107074</c:v>
                </c:pt>
                <c:pt idx="2108">
                  <c:v>231.53516692201293</c:v>
                </c:pt>
                <c:pt idx="2109">
                  <c:v>231.56069504255177</c:v>
                </c:pt>
                <c:pt idx="2110">
                  <c:v>231.56682733770967</c:v>
                </c:pt>
                <c:pt idx="2111">
                  <c:v>237.62749459336644</c:v>
                </c:pt>
                <c:pt idx="2112">
                  <c:v>237.64793335544621</c:v>
                </c:pt>
                <c:pt idx="2113">
                  <c:v>237.67753617769506</c:v>
                </c:pt>
                <c:pt idx="2114">
                  <c:v>237.6515606589748</c:v>
                </c:pt>
                <c:pt idx="2115">
                  <c:v>237.66928493289549</c:v>
                </c:pt>
                <c:pt idx="2116">
                  <c:v>237.66112608067621</c:v>
                </c:pt>
                <c:pt idx="2117">
                  <c:v>237.67811914618494</c:v>
                </c:pt>
                <c:pt idx="2118">
                  <c:v>237.65250891098725</c:v>
                </c:pt>
                <c:pt idx="2119">
                  <c:v>237.6565882330087</c:v>
                </c:pt>
                <c:pt idx="2120">
                  <c:v>237.67073946429184</c:v>
                </c:pt>
                <c:pt idx="2121">
                  <c:v>237.63931434236451</c:v>
                </c:pt>
                <c:pt idx="2122">
                  <c:v>237.63605690132366</c:v>
                </c:pt>
                <c:pt idx="2123">
                  <c:v>237.64430256855445</c:v>
                </c:pt>
                <c:pt idx="2124">
                  <c:v>237.6885623014156</c:v>
                </c:pt>
                <c:pt idx="2125">
                  <c:v>237.66240335853195</c:v>
                </c:pt>
                <c:pt idx="2126">
                  <c:v>237.70015903694772</c:v>
                </c:pt>
                <c:pt idx="2127">
                  <c:v>237.70195174885998</c:v>
                </c:pt>
                <c:pt idx="2128">
                  <c:v>237.72840976031131</c:v>
                </c:pt>
                <c:pt idx="2129">
                  <c:v>237.75797640657029</c:v>
                </c:pt>
                <c:pt idx="2130">
                  <c:v>237.75137067626778</c:v>
                </c:pt>
                <c:pt idx="2131">
                  <c:v>237.77001964743408</c:v>
                </c:pt>
                <c:pt idx="2132">
                  <c:v>237.76523547547245</c:v>
                </c:pt>
                <c:pt idx="2133">
                  <c:v>237.77966717387523</c:v>
                </c:pt>
                <c:pt idx="2134">
                  <c:v>237.80857555065643</c:v>
                </c:pt>
                <c:pt idx="2135">
                  <c:v>237.81445742046859</c:v>
                </c:pt>
                <c:pt idx="2136">
                  <c:v>237.85303757372498</c:v>
                </c:pt>
                <c:pt idx="2137">
                  <c:v>237.86751325445746</c:v>
                </c:pt>
                <c:pt idx="2138">
                  <c:v>237.95549422014761</c:v>
                </c:pt>
                <c:pt idx="2139">
                  <c:v>237.96621914772072</c:v>
                </c:pt>
                <c:pt idx="2140">
                  <c:v>237.984143381634</c:v>
                </c:pt>
                <c:pt idx="2141">
                  <c:v>238.00978439468494</c:v>
                </c:pt>
                <c:pt idx="2142">
                  <c:v>238.06078384167191</c:v>
                </c:pt>
                <c:pt idx="2143">
                  <c:v>238.12737168071595</c:v>
                </c:pt>
                <c:pt idx="2144">
                  <c:v>238.12377882513741</c:v>
                </c:pt>
                <c:pt idx="2145">
                  <c:v>238.10941504186496</c:v>
                </c:pt>
                <c:pt idx="2146">
                  <c:v>238.12470418030688</c:v>
                </c:pt>
                <c:pt idx="2147">
                  <c:v>238.12461462581496</c:v>
                </c:pt>
                <c:pt idx="2148">
                  <c:v>238.16140614870562</c:v>
                </c:pt>
                <c:pt idx="2149">
                  <c:v>238.15624416651809</c:v>
                </c:pt>
                <c:pt idx="2150">
                  <c:v>238.13212987546814</c:v>
                </c:pt>
                <c:pt idx="2151">
                  <c:v>238.13111715278862</c:v>
                </c:pt>
                <c:pt idx="2152">
                  <c:v>238.11853733093648</c:v>
                </c:pt>
                <c:pt idx="2153">
                  <c:v>238.0993838907537</c:v>
                </c:pt>
                <c:pt idx="2154">
                  <c:v>238.08942607506296</c:v>
                </c:pt>
                <c:pt idx="2155">
                  <c:v>238.08099418497881</c:v>
                </c:pt>
                <c:pt idx="2156">
                  <c:v>238.0646191964579</c:v>
                </c:pt>
                <c:pt idx="2157">
                  <c:v>238.09509409542451</c:v>
                </c:pt>
                <c:pt idx="2158">
                  <c:v>238.09051613110208</c:v>
                </c:pt>
                <c:pt idx="2159">
                  <c:v>238.06663342757122</c:v>
                </c:pt>
                <c:pt idx="2160">
                  <c:v>238.03652238559923</c:v>
                </c:pt>
                <c:pt idx="2161">
                  <c:v>238.13047772941096</c:v>
                </c:pt>
                <c:pt idx="2162">
                  <c:v>238.14691703341552</c:v>
                </c:pt>
                <c:pt idx="2163">
                  <c:v>238.12811598045189</c:v>
                </c:pt>
                <c:pt idx="2164">
                  <c:v>237.92763366265132</c:v>
                </c:pt>
                <c:pt idx="2165">
                  <c:v>237.94836831470744</c:v>
                </c:pt>
                <c:pt idx="2166">
                  <c:v>237.9587991213067</c:v>
                </c:pt>
                <c:pt idx="2167">
                  <c:v>237.9579898411836</c:v>
                </c:pt>
                <c:pt idx="2168">
                  <c:v>237.9685636937345</c:v>
                </c:pt>
                <c:pt idx="2169">
                  <c:v>237.99421840305905</c:v>
                </c:pt>
                <c:pt idx="2170">
                  <c:v>238.0094153823749</c:v>
                </c:pt>
                <c:pt idx="2171">
                  <c:v>238.03263633511764</c:v>
                </c:pt>
                <c:pt idx="2172">
                  <c:v>237.96632020245738</c:v>
                </c:pt>
                <c:pt idx="2173">
                  <c:v>237.94912661429052</c:v>
                </c:pt>
                <c:pt idx="2174">
                  <c:v>237.97580125945851</c:v>
                </c:pt>
                <c:pt idx="2175">
                  <c:v>237.98990019501588</c:v>
                </c:pt>
                <c:pt idx="2176">
                  <c:v>238.0212648692038</c:v>
                </c:pt>
                <c:pt idx="2177">
                  <c:v>238.02075003266924</c:v>
                </c:pt>
                <c:pt idx="2178">
                  <c:v>238.02930332759229</c:v>
                </c:pt>
                <c:pt idx="2179">
                  <c:v>238.00275345304973</c:v>
                </c:pt>
                <c:pt idx="2180">
                  <c:v>238.01239226474377</c:v>
                </c:pt>
                <c:pt idx="2181">
                  <c:v>238.02509734048752</c:v>
                </c:pt>
                <c:pt idx="2182">
                  <c:v>238.04176340180555</c:v>
                </c:pt>
                <c:pt idx="2183">
                  <c:v>238.0718373036176</c:v>
                </c:pt>
                <c:pt idx="2184">
                  <c:v>238.05888198368788</c:v>
                </c:pt>
                <c:pt idx="2185">
                  <c:v>238.07782729517041</c:v>
                </c:pt>
                <c:pt idx="2186">
                  <c:v>238.1005904282857</c:v>
                </c:pt>
                <c:pt idx="2187">
                  <c:v>238.08952214528395</c:v>
                </c:pt>
                <c:pt idx="2188">
                  <c:v>238.05230828402162</c:v>
                </c:pt>
                <c:pt idx="2189">
                  <c:v>245.10255514777609</c:v>
                </c:pt>
                <c:pt idx="2190">
                  <c:v>245.12767016062665</c:v>
                </c:pt>
                <c:pt idx="2191">
                  <c:v>245.14521431087309</c:v>
                </c:pt>
                <c:pt idx="2192">
                  <c:v>245.14566677676353</c:v>
                </c:pt>
                <c:pt idx="2193">
                  <c:v>245.13446527598092</c:v>
                </c:pt>
                <c:pt idx="2194">
                  <c:v>245.1496435160216</c:v>
                </c:pt>
                <c:pt idx="2195">
                  <c:v>245.15432914033175</c:v>
                </c:pt>
                <c:pt idx="2196">
                  <c:v>245.16171713537167</c:v>
                </c:pt>
                <c:pt idx="2197">
                  <c:v>245.15960363498749</c:v>
                </c:pt>
                <c:pt idx="2198">
                  <c:v>245.18163614687077</c:v>
                </c:pt>
                <c:pt idx="2199">
                  <c:v>245.18629889553529</c:v>
                </c:pt>
                <c:pt idx="2200">
                  <c:v>245.20483126567561</c:v>
                </c:pt>
                <c:pt idx="2201">
                  <c:v>245.20101565801832</c:v>
                </c:pt>
                <c:pt idx="2202">
                  <c:v>245.21516067163333</c:v>
                </c:pt>
                <c:pt idx="2203">
                  <c:v>245.22327223380466</c:v>
                </c:pt>
                <c:pt idx="2204">
                  <c:v>245.22040889742649</c:v>
                </c:pt>
                <c:pt idx="2205">
                  <c:v>245.35161340494821</c:v>
                </c:pt>
                <c:pt idx="2206">
                  <c:v>245.3718744277794</c:v>
                </c:pt>
                <c:pt idx="2207">
                  <c:v>245.38475297384159</c:v>
                </c:pt>
                <c:pt idx="2208">
                  <c:v>245.40409844906415</c:v>
                </c:pt>
                <c:pt idx="2209">
                  <c:v>245.46151108166319</c:v>
                </c:pt>
                <c:pt idx="2210">
                  <c:v>245.46619564371451</c:v>
                </c:pt>
                <c:pt idx="2211">
                  <c:v>245.46715968560031</c:v>
                </c:pt>
                <c:pt idx="2212">
                  <c:v>245.44537824958596</c:v>
                </c:pt>
                <c:pt idx="2213">
                  <c:v>245.49276591471084</c:v>
                </c:pt>
                <c:pt idx="2214">
                  <c:v>245.52261725930714</c:v>
                </c:pt>
                <c:pt idx="2215">
                  <c:v>245.53005094346162</c:v>
                </c:pt>
                <c:pt idx="2216">
                  <c:v>245.52605849267789</c:v>
                </c:pt>
              </c:numCache>
            </c:numRef>
          </c:val>
          <c:smooth val="0"/>
        </c:ser>
        <c:dLbls>
          <c:showLegendKey val="0"/>
          <c:showVal val="0"/>
          <c:showCatName val="0"/>
          <c:showSerName val="0"/>
          <c:showPercent val="0"/>
          <c:showBubbleSize val="0"/>
        </c:dLbls>
        <c:marker val="1"/>
        <c:smooth val="0"/>
        <c:axId val="139062272"/>
        <c:axId val="139600640"/>
      </c:lineChart>
      <c:dateAx>
        <c:axId val="139062272"/>
        <c:scaling>
          <c:orientation val="minMax"/>
          <c:max val="42854"/>
          <c:min val="39632"/>
        </c:scaling>
        <c:delete val="0"/>
        <c:axPos val="b"/>
        <c:numFmt formatCode="mmm\-yy" sourceLinked="0"/>
        <c:majorTickMark val="out"/>
        <c:minorTickMark val="none"/>
        <c:tickLblPos val="nextTo"/>
        <c:spPr>
          <a:noFill/>
          <a:ln w="9525" cap="flat" cmpd="sng" algn="ctr">
            <a:solidFill>
              <a:schemeClr val="tx1"/>
            </a:solidFill>
            <a:round/>
          </a:ln>
          <a:effectLst/>
        </c:spPr>
        <c:txPr>
          <a:bodyPr rot="-5400000" spcFirstLastPara="1" vertOverflow="ellipsis" wrap="square" anchor="ctr" anchorCtr="1"/>
          <a:lstStyle/>
          <a:p>
            <a:pPr>
              <a:defRPr sz="1400" b="0" i="0" u="none" strike="noStrike" kern="1200" baseline="0">
                <a:solidFill>
                  <a:sysClr val="windowText" lastClr="000000"/>
                </a:solidFill>
                <a:latin typeface="Century Gothic" panose="020B0502020202020204" pitchFamily="34" charset="0"/>
                <a:ea typeface="+mn-ea"/>
                <a:cs typeface="+mn-cs"/>
              </a:defRPr>
            </a:pPr>
            <a:endParaRPr lang="es-MX"/>
          </a:p>
        </c:txPr>
        <c:crossAx val="139600640"/>
        <c:crosses val="autoZero"/>
        <c:auto val="1"/>
        <c:lblOffset val="100"/>
        <c:baseTimeUnit val="days"/>
        <c:majorUnit val="6"/>
        <c:majorTimeUnit val="months"/>
      </c:dateAx>
      <c:valAx>
        <c:axId val="139600640"/>
        <c:scaling>
          <c:orientation val="minMax"/>
          <c:max val="300"/>
          <c:min val="5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1400" b="1" i="0" u="none" strike="noStrike" kern="1200" baseline="0">
                <a:solidFill>
                  <a:sysClr val="windowText" lastClr="000000"/>
                </a:solidFill>
                <a:latin typeface="Century Gothic" panose="020B0502020202020204" pitchFamily="34" charset="0"/>
                <a:ea typeface="+mn-ea"/>
                <a:cs typeface="+mn-cs"/>
              </a:defRPr>
            </a:pPr>
            <a:endParaRPr lang="es-MX"/>
          </a:p>
        </c:txPr>
        <c:crossAx val="139062272"/>
        <c:crosses val="autoZero"/>
        <c:crossBetween val="between"/>
        <c:majorUnit val="25"/>
      </c:valAx>
      <c:spPr>
        <a:noFill/>
        <a:ln>
          <a:noFill/>
        </a:ln>
        <a:effectLst/>
      </c:spPr>
    </c:plotArea>
    <c:plotVisOnly val="1"/>
    <c:dispBlanksAs val="gap"/>
    <c:showDLblsOverMax val="0"/>
  </c:chart>
  <c:spPr>
    <a:solidFill>
      <a:schemeClr val="bg1"/>
    </a:solidFill>
    <a:ln w="9525" cap="flat" cmpd="sng" algn="ctr">
      <a:noFill/>
      <a:round/>
    </a:ln>
    <a:effectLst/>
  </c:spPr>
  <c:txPr>
    <a:bodyPr/>
    <a:lstStyle/>
    <a:p>
      <a:pPr>
        <a:defRPr sz="1400">
          <a:solidFill>
            <a:sysClr val="windowText" lastClr="000000"/>
          </a:solidFill>
          <a:latin typeface="Century Gothic" panose="020B0502020202020204" pitchFamily="34" charset="0"/>
        </a:defRPr>
      </a:pPr>
      <a:endParaRPr lang="es-MX"/>
    </a:p>
  </c:txPr>
  <c:externalData r:id="rId2">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1200"/>
            </a:pPr>
            <a:r>
              <a:rPr lang="en-US" sz="1200"/>
              <a:t>Cambio en Expectativas Económicas: Crecimiento, Inflación</a:t>
            </a:r>
            <a:r>
              <a:rPr lang="en-US" sz="1200" baseline="0"/>
              <a:t> y Desempleo</a:t>
            </a:r>
            <a:endParaRPr lang="en-US" sz="1200"/>
          </a:p>
        </c:rich>
      </c:tx>
      <c:layout>
        <c:manualLayout>
          <c:xMode val="edge"/>
          <c:yMode val="edge"/>
          <c:x val="2.0082941895565129E-2"/>
          <c:y val="1.4398848092152628E-2"/>
        </c:manualLayout>
      </c:layout>
      <c:overlay val="0"/>
    </c:title>
    <c:autoTitleDeleted val="0"/>
    <c:plotArea>
      <c:layout>
        <c:manualLayout>
          <c:layoutTarget val="inner"/>
          <c:xMode val="edge"/>
          <c:yMode val="edge"/>
          <c:x val="6.8533151767907821E-2"/>
          <c:y val="8.8262321189987628E-2"/>
          <c:w val="0.91631367307384726"/>
          <c:h val="0.72847922088625128"/>
        </c:manualLayout>
      </c:layout>
      <c:bubbleChart>
        <c:varyColors val="0"/>
        <c:ser>
          <c:idx val="0"/>
          <c:order val="0"/>
          <c:tx>
            <c:strRef>
              <c:f>Monitor!$P$53</c:f>
              <c:strCache>
                <c:ptCount val="1"/>
                <c:pt idx="0">
                  <c:v>USA</c:v>
                </c:pt>
              </c:strCache>
            </c:strRef>
          </c:tx>
          <c:invertIfNegative val="0"/>
          <c:dLbls>
            <c:spPr>
              <a:noFill/>
              <a:ln>
                <a:noFill/>
              </a:ln>
              <a:effectLst/>
            </c:spPr>
            <c:txPr>
              <a:bodyPr/>
              <a:lstStyle/>
              <a:p>
                <a:pPr>
                  <a:defRPr b="1">
                    <a:solidFill>
                      <a:srgbClr val="002060"/>
                    </a:solidFill>
                  </a:defRPr>
                </a:pPr>
                <a:endParaRPr lang="es-MX"/>
              </a:p>
            </c:txPr>
            <c:dLblPos val="l"/>
            <c:showLegendKey val="0"/>
            <c:showVal val="0"/>
            <c:showCatName val="0"/>
            <c:showSerName val="0"/>
            <c:showPercent val="0"/>
            <c:showBubbleSize val="1"/>
            <c:showLeaderLines val="0"/>
            <c:extLst xmlns:c16r2="http://schemas.microsoft.com/office/drawing/2015/06/chart">
              <c:ext xmlns:c15="http://schemas.microsoft.com/office/drawing/2012/chart" uri="{CE6537A1-D6FC-4f65-9D91-7224C49458BB}">
                <c15:layout/>
                <c15:showLeaderLines val="0"/>
              </c:ext>
            </c:extLst>
          </c:dLbls>
          <c:xVal>
            <c:numRef>
              <c:f>Monitor!$AE$53</c:f>
              <c:numCache>
                <c:formatCode>General</c:formatCode>
                <c:ptCount val="1"/>
                <c:pt idx="0">
                  <c:v>4.5999999999999996</c:v>
                </c:pt>
              </c:numCache>
            </c:numRef>
          </c:xVal>
          <c:yVal>
            <c:numRef>
              <c:f>Monitor!$Z$53</c:f>
              <c:numCache>
                <c:formatCode>General</c:formatCode>
                <c:ptCount val="1"/>
                <c:pt idx="0">
                  <c:v>2.5</c:v>
                </c:pt>
              </c:numCache>
            </c:numRef>
          </c:yVal>
          <c:bubbleSize>
            <c:numRef>
              <c:f>Monitor!$S$53</c:f>
              <c:numCache>
                <c:formatCode>General</c:formatCode>
                <c:ptCount val="1"/>
                <c:pt idx="0">
                  <c:v>2.2000000000000002</c:v>
                </c:pt>
              </c:numCache>
            </c:numRef>
          </c:bubbleSize>
          <c:bubble3D val="0"/>
          <c:extLst xmlns:c16r2="http://schemas.microsoft.com/office/drawing/2015/06/chart">
            <c:ext xmlns:c16="http://schemas.microsoft.com/office/drawing/2014/chart" uri="{C3380CC4-5D6E-409C-BE32-E72D297353CC}">
              <c16:uniqueId val="{00000000-DCE5-4EF3-AB57-89EC4B9D4695}"/>
            </c:ext>
          </c:extLst>
        </c:ser>
        <c:ser>
          <c:idx val="7"/>
          <c:order val="1"/>
          <c:tx>
            <c:strRef>
              <c:f>Monitor!$P$53</c:f>
              <c:strCache>
                <c:ptCount val="1"/>
                <c:pt idx="0">
                  <c:v>USA</c:v>
                </c:pt>
              </c:strCache>
            </c:strRef>
          </c:tx>
          <c:spPr>
            <a:noFill/>
            <a:ln w="25400">
              <a:solidFill>
                <a:schemeClr val="accent1">
                  <a:lumMod val="50000"/>
                </a:schemeClr>
              </a:solidFill>
              <a:prstDash val="sysDash"/>
            </a:ln>
          </c:spPr>
          <c:invertIfNegative val="0"/>
          <c:dLbls>
            <c:dLbl>
              <c:idx val="0"/>
              <c:layout>
                <c:manualLayout>
                  <c:x val="-3.7432755900220958E-2"/>
                  <c:y val="7.9543294332403092E-2"/>
                </c:manualLayout>
              </c:layout>
              <c:dLblPos val="r"/>
              <c:showLegendKey val="0"/>
              <c:showVal val="0"/>
              <c:showCatName val="0"/>
              <c:showSerName val="0"/>
              <c:showPercent val="0"/>
              <c:showBubbleSize val="1"/>
              <c:extLst xmlns:c16r2="http://schemas.microsoft.com/office/drawing/2015/06/chart">
                <c:ext xmlns:c16="http://schemas.microsoft.com/office/drawing/2014/chart" uri="{C3380CC4-5D6E-409C-BE32-E72D297353CC}">
                  <c16:uniqueId val="{00000001-DCE5-4EF3-AB57-89EC4B9D4695}"/>
                </c:ext>
                <c:ext xmlns:c15="http://schemas.microsoft.com/office/drawing/2012/chart" uri="{CE6537A1-D6FC-4f65-9D91-7224C49458BB}">
                  <c15:layout/>
                </c:ext>
              </c:extLst>
            </c:dLbl>
            <c:spPr>
              <a:noFill/>
              <a:ln>
                <a:noFill/>
              </a:ln>
              <a:effectLst/>
            </c:spPr>
            <c:txPr>
              <a:bodyPr/>
              <a:lstStyle/>
              <a:p>
                <a:pPr>
                  <a:defRPr b="1">
                    <a:solidFill>
                      <a:srgbClr val="002060"/>
                    </a:solidFill>
                  </a:defRPr>
                </a:pPr>
                <a:endParaRPr lang="es-MX"/>
              </a:p>
            </c:txPr>
            <c:dLblPos val="b"/>
            <c:showLegendKey val="0"/>
            <c:showVal val="0"/>
            <c:showCatName val="0"/>
            <c:showSerName val="0"/>
            <c:showPercent val="0"/>
            <c:showBubbleSize val="1"/>
            <c:showLeaderLines val="0"/>
            <c:extLst xmlns:c16r2="http://schemas.microsoft.com/office/drawing/2015/06/chart">
              <c:ext xmlns:c15="http://schemas.microsoft.com/office/drawing/2012/chart" uri="{CE6537A1-D6FC-4f65-9D91-7224C49458BB}">
                <c15:showLeaderLines val="0"/>
              </c:ext>
            </c:extLst>
          </c:dLbls>
          <c:xVal>
            <c:numRef>
              <c:f>Monitor!$AD$53</c:f>
              <c:numCache>
                <c:formatCode>General</c:formatCode>
                <c:ptCount val="1"/>
                <c:pt idx="0">
                  <c:v>4.7</c:v>
                </c:pt>
              </c:numCache>
            </c:numRef>
          </c:xVal>
          <c:yVal>
            <c:numRef>
              <c:f>Monitor!$Y$53</c:f>
              <c:numCache>
                <c:formatCode>General</c:formatCode>
                <c:ptCount val="1"/>
                <c:pt idx="0">
                  <c:v>2.2999999999999998</c:v>
                </c:pt>
              </c:numCache>
            </c:numRef>
          </c:yVal>
          <c:bubbleSize>
            <c:numRef>
              <c:f>Monitor!$R$53</c:f>
              <c:numCache>
                <c:formatCode>General</c:formatCode>
                <c:ptCount val="1"/>
                <c:pt idx="0">
                  <c:v>2.2000000000000002</c:v>
                </c:pt>
              </c:numCache>
            </c:numRef>
          </c:bubbleSize>
          <c:bubble3D val="0"/>
          <c:extLst xmlns:c16r2="http://schemas.microsoft.com/office/drawing/2015/06/chart">
            <c:ext xmlns:c16="http://schemas.microsoft.com/office/drawing/2014/chart" uri="{C3380CC4-5D6E-409C-BE32-E72D297353CC}">
              <c16:uniqueId val="{00000002-DCE5-4EF3-AB57-89EC4B9D4695}"/>
            </c:ext>
          </c:extLst>
        </c:ser>
        <c:ser>
          <c:idx val="1"/>
          <c:order val="2"/>
          <c:tx>
            <c:strRef>
              <c:f>Monitor!$P$54</c:f>
              <c:strCache>
                <c:ptCount val="1"/>
                <c:pt idx="0">
                  <c:v>Japan</c:v>
                </c:pt>
              </c:strCache>
            </c:strRef>
          </c:tx>
          <c:spPr>
            <a:ln w="25400">
              <a:noFill/>
            </a:ln>
          </c:spPr>
          <c:invertIfNegative val="0"/>
          <c:dLbls>
            <c:spPr>
              <a:noFill/>
              <a:ln>
                <a:noFill/>
              </a:ln>
              <a:effectLst/>
            </c:spPr>
            <c:txPr>
              <a:bodyPr/>
              <a:lstStyle/>
              <a:p>
                <a:pPr>
                  <a:defRPr b="1">
                    <a:solidFill>
                      <a:schemeClr val="accent2">
                        <a:lumMod val="50000"/>
                      </a:schemeClr>
                    </a:solidFill>
                  </a:defRPr>
                </a:pPr>
                <a:endParaRPr lang="es-MX"/>
              </a:p>
            </c:txPr>
            <c:dLblPos val="l"/>
            <c:showLegendKey val="0"/>
            <c:showVal val="0"/>
            <c:showCatName val="0"/>
            <c:showSerName val="0"/>
            <c:showPercent val="0"/>
            <c:showBubbleSize val="1"/>
            <c:showLeaderLines val="0"/>
            <c:extLst xmlns:c16r2="http://schemas.microsoft.com/office/drawing/2015/06/chart">
              <c:ext xmlns:c15="http://schemas.microsoft.com/office/drawing/2012/chart" uri="{CE6537A1-D6FC-4f65-9D91-7224C49458BB}">
                <c15:layout/>
                <c15:showLeaderLines val="0"/>
              </c:ext>
            </c:extLst>
          </c:dLbls>
          <c:xVal>
            <c:numRef>
              <c:f>Monitor!$AE$54</c:f>
              <c:numCache>
                <c:formatCode>General</c:formatCode>
                <c:ptCount val="1"/>
                <c:pt idx="0">
                  <c:v>3</c:v>
                </c:pt>
              </c:numCache>
            </c:numRef>
          </c:xVal>
          <c:yVal>
            <c:numRef>
              <c:f>Monitor!$Z$54</c:f>
              <c:numCache>
                <c:formatCode>General</c:formatCode>
                <c:ptCount val="1"/>
                <c:pt idx="0">
                  <c:v>0.6</c:v>
                </c:pt>
              </c:numCache>
            </c:numRef>
          </c:yVal>
          <c:bubbleSize>
            <c:numRef>
              <c:f>Monitor!$S$54</c:f>
              <c:numCache>
                <c:formatCode>General</c:formatCode>
                <c:ptCount val="1"/>
                <c:pt idx="0">
                  <c:v>1.2</c:v>
                </c:pt>
              </c:numCache>
            </c:numRef>
          </c:bubbleSize>
          <c:bubble3D val="0"/>
          <c:extLst xmlns:c16r2="http://schemas.microsoft.com/office/drawing/2015/06/chart">
            <c:ext xmlns:c16="http://schemas.microsoft.com/office/drawing/2014/chart" uri="{C3380CC4-5D6E-409C-BE32-E72D297353CC}">
              <c16:uniqueId val="{00000003-DCE5-4EF3-AB57-89EC4B9D4695}"/>
            </c:ext>
          </c:extLst>
        </c:ser>
        <c:ser>
          <c:idx val="8"/>
          <c:order val="3"/>
          <c:tx>
            <c:strRef>
              <c:f>Monitor!$P$54</c:f>
              <c:strCache>
                <c:ptCount val="1"/>
                <c:pt idx="0">
                  <c:v>Japan</c:v>
                </c:pt>
              </c:strCache>
            </c:strRef>
          </c:tx>
          <c:spPr>
            <a:noFill/>
            <a:ln w="25400">
              <a:solidFill>
                <a:schemeClr val="accent2">
                  <a:lumMod val="50000"/>
                </a:schemeClr>
              </a:solidFill>
              <a:prstDash val="sysDash"/>
            </a:ln>
          </c:spPr>
          <c:invertIfNegative val="0"/>
          <c:dLbls>
            <c:spPr>
              <a:noFill/>
              <a:ln>
                <a:noFill/>
              </a:ln>
              <a:effectLst/>
            </c:spPr>
            <c:txPr>
              <a:bodyPr/>
              <a:lstStyle/>
              <a:p>
                <a:pPr>
                  <a:defRPr b="1">
                    <a:solidFill>
                      <a:schemeClr val="accent2">
                        <a:lumMod val="50000"/>
                      </a:schemeClr>
                    </a:solidFill>
                  </a:defRPr>
                </a:pPr>
                <a:endParaRPr lang="es-MX"/>
              </a:p>
            </c:txPr>
            <c:showLegendKey val="0"/>
            <c:showVal val="0"/>
            <c:showCatName val="0"/>
            <c:showSerName val="0"/>
            <c:showPercent val="0"/>
            <c:showBubbleSize val="1"/>
            <c:showLeaderLines val="0"/>
            <c:extLst xmlns:c16r2="http://schemas.microsoft.com/office/drawing/2015/06/chart">
              <c:ext xmlns:c15="http://schemas.microsoft.com/office/drawing/2012/chart" uri="{CE6537A1-D6FC-4f65-9D91-7224C49458BB}">
                <c15:layout/>
                <c15:showLeaderLines val="0"/>
              </c:ext>
            </c:extLst>
          </c:dLbls>
          <c:xVal>
            <c:numRef>
              <c:f>Monitor!$AD$54</c:f>
              <c:numCache>
                <c:formatCode>General</c:formatCode>
                <c:ptCount val="1"/>
                <c:pt idx="0">
                  <c:v>3</c:v>
                </c:pt>
              </c:numCache>
            </c:numRef>
          </c:xVal>
          <c:yVal>
            <c:numRef>
              <c:f>Monitor!$Y$54</c:f>
              <c:numCache>
                <c:formatCode>General</c:formatCode>
                <c:ptCount val="1"/>
                <c:pt idx="0">
                  <c:v>0.6</c:v>
                </c:pt>
              </c:numCache>
            </c:numRef>
          </c:yVal>
          <c:bubbleSize>
            <c:numRef>
              <c:f>Monitor!$R$54</c:f>
              <c:numCache>
                <c:formatCode>General</c:formatCode>
                <c:ptCount val="1"/>
                <c:pt idx="0">
                  <c:v>1</c:v>
                </c:pt>
              </c:numCache>
            </c:numRef>
          </c:bubbleSize>
          <c:bubble3D val="0"/>
          <c:extLst xmlns:c16r2="http://schemas.microsoft.com/office/drawing/2015/06/chart">
            <c:ext xmlns:c16="http://schemas.microsoft.com/office/drawing/2014/chart" uri="{C3380CC4-5D6E-409C-BE32-E72D297353CC}">
              <c16:uniqueId val="{00000004-DCE5-4EF3-AB57-89EC4B9D4695}"/>
            </c:ext>
          </c:extLst>
        </c:ser>
        <c:ser>
          <c:idx val="2"/>
          <c:order val="4"/>
          <c:tx>
            <c:strRef>
              <c:f>Monitor!$P$55</c:f>
              <c:strCache>
                <c:ptCount val="1"/>
                <c:pt idx="0">
                  <c:v>Germany</c:v>
                </c:pt>
              </c:strCache>
            </c:strRef>
          </c:tx>
          <c:spPr>
            <a:ln w="25400">
              <a:noFill/>
            </a:ln>
          </c:spPr>
          <c:invertIfNegative val="0"/>
          <c:dLbls>
            <c:spPr>
              <a:noFill/>
              <a:ln>
                <a:noFill/>
              </a:ln>
              <a:effectLst/>
            </c:spPr>
            <c:txPr>
              <a:bodyPr/>
              <a:lstStyle/>
              <a:p>
                <a:pPr>
                  <a:defRPr b="1">
                    <a:solidFill>
                      <a:schemeClr val="accent3">
                        <a:lumMod val="50000"/>
                      </a:schemeClr>
                    </a:solidFill>
                  </a:defRPr>
                </a:pPr>
                <a:endParaRPr lang="es-MX"/>
              </a:p>
            </c:txPr>
            <c:showLegendKey val="0"/>
            <c:showVal val="0"/>
            <c:showCatName val="0"/>
            <c:showSerName val="0"/>
            <c:showPercent val="0"/>
            <c:showBubbleSize val="1"/>
            <c:showLeaderLines val="0"/>
            <c:extLst xmlns:c16r2="http://schemas.microsoft.com/office/drawing/2015/06/chart">
              <c:ext xmlns:c15="http://schemas.microsoft.com/office/drawing/2012/chart" uri="{CE6537A1-D6FC-4f65-9D91-7224C49458BB}">
                <c15:layout/>
                <c15:showLeaderLines val="0"/>
              </c:ext>
            </c:extLst>
          </c:dLbls>
          <c:xVal>
            <c:numRef>
              <c:f>Monitor!$AE$55</c:f>
              <c:numCache>
                <c:formatCode>General</c:formatCode>
                <c:ptCount val="1"/>
                <c:pt idx="0">
                  <c:v>5.9</c:v>
                </c:pt>
              </c:numCache>
            </c:numRef>
          </c:xVal>
          <c:yVal>
            <c:numRef>
              <c:f>Monitor!$Z$55</c:f>
              <c:numCache>
                <c:formatCode>General</c:formatCode>
                <c:ptCount val="1"/>
                <c:pt idx="0">
                  <c:v>1.75</c:v>
                </c:pt>
              </c:numCache>
            </c:numRef>
          </c:yVal>
          <c:bubbleSize>
            <c:numRef>
              <c:f>Monitor!$S$55</c:f>
              <c:numCache>
                <c:formatCode>General</c:formatCode>
                <c:ptCount val="1"/>
                <c:pt idx="0">
                  <c:v>1.6</c:v>
                </c:pt>
              </c:numCache>
            </c:numRef>
          </c:bubbleSize>
          <c:bubble3D val="0"/>
          <c:extLst xmlns:c16r2="http://schemas.microsoft.com/office/drawing/2015/06/chart">
            <c:ext xmlns:c16="http://schemas.microsoft.com/office/drawing/2014/chart" uri="{C3380CC4-5D6E-409C-BE32-E72D297353CC}">
              <c16:uniqueId val="{00000005-DCE5-4EF3-AB57-89EC4B9D4695}"/>
            </c:ext>
          </c:extLst>
        </c:ser>
        <c:ser>
          <c:idx val="9"/>
          <c:order val="5"/>
          <c:tx>
            <c:strRef>
              <c:f>Monitor!$P$55</c:f>
              <c:strCache>
                <c:ptCount val="1"/>
                <c:pt idx="0">
                  <c:v>Germany</c:v>
                </c:pt>
              </c:strCache>
            </c:strRef>
          </c:tx>
          <c:spPr>
            <a:noFill/>
            <a:ln w="25400">
              <a:solidFill>
                <a:schemeClr val="accent3">
                  <a:lumMod val="50000"/>
                </a:schemeClr>
              </a:solidFill>
              <a:prstDash val="sysDash"/>
            </a:ln>
          </c:spPr>
          <c:invertIfNegative val="0"/>
          <c:dLbls>
            <c:dLbl>
              <c:idx val="0"/>
              <c:layout>
                <c:manualLayout>
                  <c:x val="0"/>
                  <c:y val="1.2147190472011606E-2"/>
                </c:manualLayout>
              </c:layout>
              <c:showLegendKey val="0"/>
              <c:showVal val="0"/>
              <c:showCatName val="0"/>
              <c:showSerName val="0"/>
              <c:showPercent val="0"/>
              <c:showBubbleSize val="1"/>
              <c:extLst xmlns:c16r2="http://schemas.microsoft.com/office/drawing/2015/06/chart">
                <c:ext xmlns:c16="http://schemas.microsoft.com/office/drawing/2014/chart" uri="{C3380CC4-5D6E-409C-BE32-E72D297353CC}">
                  <c16:uniqueId val="{00000006-DCE5-4EF3-AB57-89EC4B9D4695}"/>
                </c:ext>
                <c:ext xmlns:c15="http://schemas.microsoft.com/office/drawing/2012/chart" uri="{CE6537A1-D6FC-4f65-9D91-7224C49458BB}">
                  <c15:layout/>
                </c:ext>
              </c:extLst>
            </c:dLbl>
            <c:spPr>
              <a:noFill/>
              <a:ln>
                <a:noFill/>
              </a:ln>
              <a:effectLst/>
            </c:spPr>
            <c:txPr>
              <a:bodyPr/>
              <a:lstStyle/>
              <a:p>
                <a:pPr>
                  <a:defRPr b="1">
                    <a:solidFill>
                      <a:schemeClr val="accent3">
                        <a:lumMod val="50000"/>
                      </a:schemeClr>
                    </a:solidFill>
                  </a:defRPr>
                </a:pPr>
                <a:endParaRPr lang="es-MX"/>
              </a:p>
            </c:txPr>
            <c:showLegendKey val="0"/>
            <c:showVal val="0"/>
            <c:showCatName val="0"/>
            <c:showSerName val="0"/>
            <c:showPercent val="0"/>
            <c:showBubbleSize val="1"/>
            <c:showLeaderLines val="0"/>
            <c:extLst xmlns:c16r2="http://schemas.microsoft.com/office/drawing/2015/06/chart">
              <c:ext xmlns:c15="http://schemas.microsoft.com/office/drawing/2012/chart" uri="{CE6537A1-D6FC-4f65-9D91-7224C49458BB}">
                <c15:showLeaderLines val="0"/>
              </c:ext>
            </c:extLst>
          </c:dLbls>
          <c:xVal>
            <c:numRef>
              <c:f>Monitor!$AD$55</c:f>
              <c:numCache>
                <c:formatCode>General</c:formatCode>
                <c:ptCount val="1"/>
                <c:pt idx="0">
                  <c:v>6.1</c:v>
                </c:pt>
              </c:numCache>
            </c:numRef>
          </c:xVal>
          <c:yVal>
            <c:numRef>
              <c:f>Monitor!$Y$55</c:f>
              <c:numCache>
                <c:formatCode>General</c:formatCode>
                <c:ptCount val="1"/>
                <c:pt idx="0">
                  <c:v>1.55</c:v>
                </c:pt>
              </c:numCache>
            </c:numRef>
          </c:yVal>
          <c:bubbleSize>
            <c:numRef>
              <c:f>Monitor!$R$55</c:f>
              <c:numCache>
                <c:formatCode>General</c:formatCode>
                <c:ptCount val="1"/>
                <c:pt idx="0">
                  <c:v>1.4</c:v>
                </c:pt>
              </c:numCache>
            </c:numRef>
          </c:bubbleSize>
          <c:bubble3D val="0"/>
          <c:extLst xmlns:c16r2="http://schemas.microsoft.com/office/drawing/2015/06/chart">
            <c:ext xmlns:c16="http://schemas.microsoft.com/office/drawing/2014/chart" uri="{C3380CC4-5D6E-409C-BE32-E72D297353CC}">
              <c16:uniqueId val="{00000007-DCE5-4EF3-AB57-89EC4B9D4695}"/>
            </c:ext>
          </c:extLst>
        </c:ser>
        <c:ser>
          <c:idx val="3"/>
          <c:order val="6"/>
          <c:tx>
            <c:strRef>
              <c:f>Monitor!$P$56</c:f>
              <c:strCache>
                <c:ptCount val="1"/>
                <c:pt idx="0">
                  <c:v>United  Kingdom</c:v>
                </c:pt>
              </c:strCache>
            </c:strRef>
          </c:tx>
          <c:spPr>
            <a:ln w="25400">
              <a:noFill/>
            </a:ln>
          </c:spPr>
          <c:invertIfNegative val="0"/>
          <c:dLbls>
            <c:dLbl>
              <c:idx val="0"/>
              <c:layout>
                <c:manualLayout>
                  <c:x val="-4.5071912769168634E-3"/>
                  <c:y val="-4.2515166652040623E-2"/>
                </c:manualLayout>
              </c:layout>
              <c:dLblPos val="r"/>
              <c:showLegendKey val="0"/>
              <c:showVal val="0"/>
              <c:showCatName val="0"/>
              <c:showSerName val="0"/>
              <c:showPercent val="0"/>
              <c:showBubbleSize val="1"/>
              <c:extLst xmlns:c16r2="http://schemas.microsoft.com/office/drawing/2015/06/chart">
                <c:ext xmlns:c16="http://schemas.microsoft.com/office/drawing/2014/chart" uri="{C3380CC4-5D6E-409C-BE32-E72D297353CC}">
                  <c16:uniqueId val="{00000008-DCE5-4EF3-AB57-89EC4B9D4695}"/>
                </c:ext>
                <c:ext xmlns:c15="http://schemas.microsoft.com/office/drawing/2012/chart" uri="{CE6537A1-D6FC-4f65-9D91-7224C49458BB}">
                  <c15:layout/>
                </c:ext>
              </c:extLst>
            </c:dLbl>
            <c:spPr>
              <a:noFill/>
              <a:ln>
                <a:noFill/>
              </a:ln>
              <a:effectLst/>
            </c:spPr>
            <c:txPr>
              <a:bodyPr/>
              <a:lstStyle/>
              <a:p>
                <a:pPr>
                  <a:defRPr sz="1000" b="1">
                    <a:solidFill>
                      <a:schemeClr val="accent4">
                        <a:lumMod val="50000"/>
                      </a:schemeClr>
                    </a:solidFill>
                  </a:defRPr>
                </a:pPr>
                <a:endParaRPr lang="es-MX"/>
              </a:p>
            </c:txPr>
            <c:dLblPos val="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0"/>
              </c:ext>
            </c:extLst>
          </c:dLbls>
          <c:xVal>
            <c:numRef>
              <c:f>Monitor!$AE$56</c:f>
              <c:numCache>
                <c:formatCode>General</c:formatCode>
                <c:ptCount val="1"/>
                <c:pt idx="0">
                  <c:v>4.9000000000000004</c:v>
                </c:pt>
              </c:numCache>
            </c:numRef>
          </c:xVal>
          <c:yVal>
            <c:numRef>
              <c:f>Monitor!$Z$56</c:f>
              <c:numCache>
                <c:formatCode>General</c:formatCode>
                <c:ptCount val="1"/>
                <c:pt idx="0">
                  <c:v>2.6</c:v>
                </c:pt>
              </c:numCache>
            </c:numRef>
          </c:yVal>
          <c:bubbleSize>
            <c:numRef>
              <c:f>Monitor!$S$56</c:f>
              <c:numCache>
                <c:formatCode>General</c:formatCode>
                <c:ptCount val="1"/>
                <c:pt idx="0">
                  <c:v>1.7</c:v>
                </c:pt>
              </c:numCache>
            </c:numRef>
          </c:bubbleSize>
          <c:bubble3D val="0"/>
          <c:extLst xmlns:c16r2="http://schemas.microsoft.com/office/drawing/2015/06/chart">
            <c:ext xmlns:c16="http://schemas.microsoft.com/office/drawing/2014/chart" uri="{C3380CC4-5D6E-409C-BE32-E72D297353CC}">
              <c16:uniqueId val="{00000009-DCE5-4EF3-AB57-89EC4B9D4695}"/>
            </c:ext>
          </c:extLst>
        </c:ser>
        <c:ser>
          <c:idx val="10"/>
          <c:order val="7"/>
          <c:tx>
            <c:strRef>
              <c:f>Monitor!$P$56</c:f>
              <c:strCache>
                <c:ptCount val="1"/>
                <c:pt idx="0">
                  <c:v>United  Kingdom</c:v>
                </c:pt>
              </c:strCache>
            </c:strRef>
          </c:tx>
          <c:spPr>
            <a:noFill/>
            <a:ln w="25400">
              <a:solidFill>
                <a:schemeClr val="accent4">
                  <a:lumMod val="50000"/>
                </a:schemeClr>
              </a:solidFill>
              <a:prstDash val="sysDash"/>
            </a:ln>
          </c:spPr>
          <c:invertIfNegative val="0"/>
          <c:dLbls>
            <c:spPr>
              <a:noFill/>
              <a:ln>
                <a:noFill/>
              </a:ln>
              <a:effectLst/>
            </c:spPr>
            <c:txPr>
              <a:bodyPr/>
              <a:lstStyle/>
              <a:p>
                <a:pPr>
                  <a:defRPr b="1">
                    <a:solidFill>
                      <a:schemeClr val="accent4">
                        <a:lumMod val="50000"/>
                      </a:schemeClr>
                    </a:solidFill>
                  </a:defRPr>
                </a:pPr>
                <a:endParaRPr lang="es-MX"/>
              </a:p>
            </c:txPr>
            <c:showLegendKey val="0"/>
            <c:showVal val="0"/>
            <c:showCatName val="0"/>
            <c:showSerName val="0"/>
            <c:showPercent val="0"/>
            <c:showBubbleSize val="1"/>
            <c:showLeaderLines val="0"/>
            <c:extLst xmlns:c16r2="http://schemas.microsoft.com/office/drawing/2015/06/chart">
              <c:ext xmlns:c15="http://schemas.microsoft.com/office/drawing/2012/chart" uri="{CE6537A1-D6FC-4f65-9D91-7224C49458BB}">
                <c15:layout/>
                <c15:showLeaderLines val="0"/>
              </c:ext>
            </c:extLst>
          </c:dLbls>
          <c:xVal>
            <c:numRef>
              <c:f>Monitor!$AD$56</c:f>
              <c:numCache>
                <c:formatCode>General</c:formatCode>
                <c:ptCount val="1"/>
                <c:pt idx="0">
                  <c:v>5.2</c:v>
                </c:pt>
              </c:numCache>
            </c:numRef>
          </c:xVal>
          <c:yVal>
            <c:numRef>
              <c:f>Monitor!$Y$56</c:f>
              <c:numCache>
                <c:formatCode>General</c:formatCode>
                <c:ptCount val="1"/>
                <c:pt idx="0">
                  <c:v>2.4</c:v>
                </c:pt>
              </c:numCache>
            </c:numRef>
          </c:yVal>
          <c:bubbleSize>
            <c:numRef>
              <c:f>Monitor!$R$56</c:f>
              <c:numCache>
                <c:formatCode>General</c:formatCode>
                <c:ptCount val="1"/>
                <c:pt idx="0">
                  <c:v>1.2</c:v>
                </c:pt>
              </c:numCache>
            </c:numRef>
          </c:bubbleSize>
          <c:bubble3D val="0"/>
          <c:extLst xmlns:c16r2="http://schemas.microsoft.com/office/drawing/2015/06/chart">
            <c:ext xmlns:c16="http://schemas.microsoft.com/office/drawing/2014/chart" uri="{C3380CC4-5D6E-409C-BE32-E72D297353CC}">
              <c16:uniqueId val="{0000000A-DCE5-4EF3-AB57-89EC4B9D4695}"/>
            </c:ext>
          </c:extLst>
        </c:ser>
        <c:ser>
          <c:idx val="4"/>
          <c:order val="8"/>
          <c:tx>
            <c:strRef>
              <c:f>Monitor!$P$57</c:f>
              <c:strCache>
                <c:ptCount val="1"/>
                <c:pt idx="0">
                  <c:v>Brazil</c:v>
                </c:pt>
              </c:strCache>
            </c:strRef>
          </c:tx>
          <c:spPr>
            <a:ln w="25400">
              <a:noFill/>
            </a:ln>
          </c:spPr>
          <c:invertIfNegative val="0"/>
          <c:dLbls>
            <c:spPr>
              <a:noFill/>
              <a:ln>
                <a:noFill/>
              </a:ln>
              <a:effectLst/>
            </c:spPr>
            <c:txPr>
              <a:bodyPr/>
              <a:lstStyle/>
              <a:p>
                <a:pPr>
                  <a:defRPr b="1">
                    <a:solidFill>
                      <a:schemeClr val="accent5">
                        <a:lumMod val="50000"/>
                      </a:schemeClr>
                    </a:solidFill>
                  </a:defRPr>
                </a:pPr>
                <a:endParaRPr lang="es-MX"/>
              </a:p>
            </c:txPr>
            <c:showLegendKey val="0"/>
            <c:showVal val="0"/>
            <c:showCatName val="0"/>
            <c:showSerName val="0"/>
            <c:showPercent val="0"/>
            <c:showBubbleSize val="1"/>
            <c:showLeaderLines val="0"/>
            <c:extLst xmlns:c16r2="http://schemas.microsoft.com/office/drawing/2015/06/chart">
              <c:ext xmlns:c15="http://schemas.microsoft.com/office/drawing/2012/chart" uri="{CE6537A1-D6FC-4f65-9D91-7224C49458BB}">
                <c15:layout/>
                <c15:showLeaderLines val="0"/>
              </c:ext>
            </c:extLst>
          </c:dLbls>
          <c:xVal>
            <c:numRef>
              <c:f>Monitor!$AE$57</c:f>
              <c:numCache>
                <c:formatCode>General</c:formatCode>
                <c:ptCount val="1"/>
                <c:pt idx="0">
                  <c:v>12.95</c:v>
                </c:pt>
              </c:numCache>
            </c:numRef>
          </c:xVal>
          <c:yVal>
            <c:numRef>
              <c:f>Monitor!$Z$57</c:f>
              <c:numCache>
                <c:formatCode>General</c:formatCode>
                <c:ptCount val="1"/>
                <c:pt idx="0">
                  <c:v>4.3</c:v>
                </c:pt>
              </c:numCache>
            </c:numRef>
          </c:yVal>
          <c:bubbleSize>
            <c:numRef>
              <c:f>Monitor!$S$57</c:f>
              <c:numCache>
                <c:formatCode>General</c:formatCode>
                <c:ptCount val="1"/>
                <c:pt idx="0">
                  <c:v>0.6</c:v>
                </c:pt>
              </c:numCache>
            </c:numRef>
          </c:bubbleSize>
          <c:bubble3D val="0"/>
          <c:extLst xmlns:c16r2="http://schemas.microsoft.com/office/drawing/2015/06/chart">
            <c:ext xmlns:c16="http://schemas.microsoft.com/office/drawing/2014/chart" uri="{C3380CC4-5D6E-409C-BE32-E72D297353CC}">
              <c16:uniqueId val="{0000000B-DCE5-4EF3-AB57-89EC4B9D4695}"/>
            </c:ext>
          </c:extLst>
        </c:ser>
        <c:ser>
          <c:idx val="11"/>
          <c:order val="9"/>
          <c:tx>
            <c:strRef>
              <c:f>Monitor!$P$57</c:f>
              <c:strCache>
                <c:ptCount val="1"/>
                <c:pt idx="0">
                  <c:v>Brazil</c:v>
                </c:pt>
              </c:strCache>
            </c:strRef>
          </c:tx>
          <c:spPr>
            <a:noFill/>
            <a:ln w="25400">
              <a:solidFill>
                <a:schemeClr val="accent5">
                  <a:lumMod val="50000"/>
                </a:schemeClr>
              </a:solidFill>
              <a:prstDash val="sysDash"/>
            </a:ln>
          </c:spPr>
          <c:invertIfNegative val="0"/>
          <c:dLbls>
            <c:dLbl>
              <c:idx val="0"/>
              <c:layout>
                <c:manualLayout>
                  <c:x val="0"/>
                  <c:y val="-2.1257583326020311E-2"/>
                </c:manualLayout>
              </c:layout>
              <c:showLegendKey val="0"/>
              <c:showVal val="0"/>
              <c:showCatName val="0"/>
              <c:showSerName val="0"/>
              <c:showPercent val="0"/>
              <c:showBubbleSize val="1"/>
              <c:extLst xmlns:c16r2="http://schemas.microsoft.com/office/drawing/2015/06/chart">
                <c:ext xmlns:c16="http://schemas.microsoft.com/office/drawing/2014/chart" uri="{C3380CC4-5D6E-409C-BE32-E72D297353CC}">
                  <c16:uniqueId val="{0000000C-DCE5-4EF3-AB57-89EC4B9D4695}"/>
                </c:ext>
                <c:ext xmlns:c15="http://schemas.microsoft.com/office/drawing/2012/chart" uri="{CE6537A1-D6FC-4f65-9D91-7224C49458BB}">
                  <c15:layout/>
                </c:ext>
              </c:extLst>
            </c:dLbl>
            <c:spPr>
              <a:noFill/>
              <a:ln>
                <a:noFill/>
              </a:ln>
              <a:effectLst/>
            </c:spPr>
            <c:txPr>
              <a:bodyPr/>
              <a:lstStyle/>
              <a:p>
                <a:pPr>
                  <a:defRPr b="1">
                    <a:solidFill>
                      <a:schemeClr val="accent5">
                        <a:lumMod val="50000"/>
                      </a:schemeClr>
                    </a:solidFill>
                  </a:defRPr>
                </a:pPr>
                <a:endParaRPr lang="es-MX"/>
              </a:p>
            </c:txPr>
            <c:showLegendKey val="0"/>
            <c:showVal val="0"/>
            <c:showCatName val="0"/>
            <c:showSerName val="0"/>
            <c:showPercent val="0"/>
            <c:showBubbleSize val="1"/>
            <c:showLeaderLines val="0"/>
            <c:extLst xmlns:c16r2="http://schemas.microsoft.com/office/drawing/2015/06/chart">
              <c:ext xmlns:c15="http://schemas.microsoft.com/office/drawing/2012/chart" uri="{CE6537A1-D6FC-4f65-9D91-7224C49458BB}">
                <c15:showLeaderLines val="0"/>
              </c:ext>
            </c:extLst>
          </c:dLbls>
          <c:xVal>
            <c:numRef>
              <c:f>Monitor!$AD$57</c:f>
              <c:numCache>
                <c:formatCode>General</c:formatCode>
                <c:ptCount val="1"/>
                <c:pt idx="0">
                  <c:v>11.9</c:v>
                </c:pt>
              </c:numCache>
            </c:numRef>
          </c:xVal>
          <c:yVal>
            <c:numRef>
              <c:f>Monitor!$Y$57</c:f>
              <c:numCache>
                <c:formatCode>General</c:formatCode>
                <c:ptCount val="1"/>
                <c:pt idx="0">
                  <c:v>5.0999999999999996</c:v>
                </c:pt>
              </c:numCache>
            </c:numRef>
          </c:yVal>
          <c:bubbleSize>
            <c:numRef>
              <c:f>Monitor!$R$57</c:f>
              <c:numCache>
                <c:formatCode>General</c:formatCode>
                <c:ptCount val="1"/>
                <c:pt idx="0">
                  <c:v>0.8</c:v>
                </c:pt>
              </c:numCache>
            </c:numRef>
          </c:bubbleSize>
          <c:bubble3D val="0"/>
          <c:extLst xmlns:c16r2="http://schemas.microsoft.com/office/drawing/2015/06/chart">
            <c:ext xmlns:c16="http://schemas.microsoft.com/office/drawing/2014/chart" uri="{C3380CC4-5D6E-409C-BE32-E72D297353CC}">
              <c16:uniqueId val="{0000000D-DCE5-4EF3-AB57-89EC4B9D4695}"/>
            </c:ext>
          </c:extLst>
        </c:ser>
        <c:ser>
          <c:idx val="5"/>
          <c:order val="10"/>
          <c:tx>
            <c:strRef>
              <c:f>Monitor!$P$58</c:f>
              <c:strCache>
                <c:ptCount val="1"/>
                <c:pt idx="0">
                  <c:v>Mexico</c:v>
                </c:pt>
              </c:strCache>
            </c:strRef>
          </c:tx>
          <c:spPr>
            <a:ln w="25400">
              <a:noFill/>
            </a:ln>
          </c:spPr>
          <c:invertIfNegative val="0"/>
          <c:dLbls>
            <c:spPr>
              <a:noFill/>
              <a:ln>
                <a:noFill/>
              </a:ln>
              <a:effectLst/>
            </c:spPr>
            <c:txPr>
              <a:bodyPr/>
              <a:lstStyle/>
              <a:p>
                <a:pPr>
                  <a:defRPr b="1">
                    <a:solidFill>
                      <a:schemeClr val="accent6">
                        <a:lumMod val="50000"/>
                      </a:schemeClr>
                    </a:solidFill>
                  </a:defRPr>
                </a:pPr>
                <a:endParaRPr lang="es-MX"/>
              </a:p>
            </c:txPr>
            <c:showLegendKey val="0"/>
            <c:showVal val="0"/>
            <c:showCatName val="0"/>
            <c:showSerName val="0"/>
            <c:showPercent val="0"/>
            <c:showBubbleSize val="1"/>
            <c:showLeaderLines val="0"/>
            <c:extLst xmlns:c16r2="http://schemas.microsoft.com/office/drawing/2015/06/chart">
              <c:ext xmlns:c15="http://schemas.microsoft.com/office/drawing/2012/chart" uri="{CE6537A1-D6FC-4f65-9D91-7224C49458BB}">
                <c15:layout/>
                <c15:showLeaderLines val="0"/>
              </c:ext>
            </c:extLst>
          </c:dLbls>
          <c:xVal>
            <c:numRef>
              <c:f>Monitor!$AE$58</c:f>
              <c:numCache>
                <c:formatCode>General</c:formatCode>
                <c:ptCount val="1"/>
                <c:pt idx="0">
                  <c:v>4.0199999999999996</c:v>
                </c:pt>
              </c:numCache>
            </c:numRef>
          </c:xVal>
          <c:yVal>
            <c:numRef>
              <c:f>Monitor!$Z$58</c:f>
              <c:numCache>
                <c:formatCode>General</c:formatCode>
                <c:ptCount val="1"/>
                <c:pt idx="0">
                  <c:v>5.2</c:v>
                </c:pt>
              </c:numCache>
            </c:numRef>
          </c:yVal>
          <c:bubbleSize>
            <c:numRef>
              <c:f>Monitor!$S$58</c:f>
              <c:numCache>
                <c:formatCode>General</c:formatCode>
                <c:ptCount val="1"/>
                <c:pt idx="0">
                  <c:v>1.5</c:v>
                </c:pt>
              </c:numCache>
            </c:numRef>
          </c:bubbleSize>
          <c:bubble3D val="0"/>
          <c:extLst xmlns:c16r2="http://schemas.microsoft.com/office/drawing/2015/06/chart">
            <c:ext xmlns:c16="http://schemas.microsoft.com/office/drawing/2014/chart" uri="{C3380CC4-5D6E-409C-BE32-E72D297353CC}">
              <c16:uniqueId val="{0000000E-DCE5-4EF3-AB57-89EC4B9D4695}"/>
            </c:ext>
          </c:extLst>
        </c:ser>
        <c:ser>
          <c:idx val="12"/>
          <c:order val="11"/>
          <c:tx>
            <c:strRef>
              <c:f>Monitor!$P$58</c:f>
              <c:strCache>
                <c:ptCount val="1"/>
                <c:pt idx="0">
                  <c:v>Mexico</c:v>
                </c:pt>
              </c:strCache>
            </c:strRef>
          </c:tx>
          <c:spPr>
            <a:noFill/>
            <a:ln w="25400">
              <a:solidFill>
                <a:schemeClr val="accent6">
                  <a:lumMod val="50000"/>
                </a:schemeClr>
              </a:solidFill>
              <a:prstDash val="sysDash"/>
            </a:ln>
          </c:spPr>
          <c:invertIfNegative val="0"/>
          <c:dLbls>
            <c:spPr>
              <a:noFill/>
              <a:ln>
                <a:noFill/>
              </a:ln>
              <a:effectLst/>
            </c:spPr>
            <c:txPr>
              <a:bodyPr/>
              <a:lstStyle/>
              <a:p>
                <a:pPr>
                  <a:defRPr b="1">
                    <a:solidFill>
                      <a:schemeClr val="accent6">
                        <a:lumMod val="50000"/>
                      </a:schemeClr>
                    </a:solidFill>
                  </a:defRPr>
                </a:pPr>
                <a:endParaRPr lang="es-MX"/>
              </a:p>
            </c:txPr>
            <c:showLegendKey val="0"/>
            <c:showVal val="0"/>
            <c:showCatName val="0"/>
            <c:showSerName val="0"/>
            <c:showPercent val="0"/>
            <c:showBubbleSize val="1"/>
            <c:showLeaderLines val="0"/>
            <c:extLst xmlns:c16r2="http://schemas.microsoft.com/office/drawing/2015/06/chart">
              <c:ext xmlns:c15="http://schemas.microsoft.com/office/drawing/2012/chart" uri="{CE6537A1-D6FC-4f65-9D91-7224C49458BB}">
                <c15:layout/>
                <c15:showLeaderLines val="0"/>
              </c:ext>
            </c:extLst>
          </c:dLbls>
          <c:xVal>
            <c:numRef>
              <c:f>Monitor!$AD$58</c:f>
              <c:numCache>
                <c:formatCode>General</c:formatCode>
                <c:ptCount val="1"/>
                <c:pt idx="0">
                  <c:v>4.0999999999999996</c:v>
                </c:pt>
              </c:numCache>
            </c:numRef>
          </c:xVal>
          <c:yVal>
            <c:numRef>
              <c:f>Monitor!$Y$58</c:f>
              <c:numCache>
                <c:formatCode>General</c:formatCode>
                <c:ptCount val="1"/>
                <c:pt idx="0">
                  <c:v>3.85</c:v>
                </c:pt>
              </c:numCache>
            </c:numRef>
          </c:yVal>
          <c:bubbleSize>
            <c:numRef>
              <c:f>Monitor!$R$58</c:f>
              <c:numCache>
                <c:formatCode>General</c:formatCode>
                <c:ptCount val="1"/>
                <c:pt idx="0">
                  <c:v>1.7</c:v>
                </c:pt>
              </c:numCache>
            </c:numRef>
          </c:bubbleSize>
          <c:bubble3D val="0"/>
          <c:extLst xmlns:c16r2="http://schemas.microsoft.com/office/drawing/2015/06/chart">
            <c:ext xmlns:c16="http://schemas.microsoft.com/office/drawing/2014/chart" uri="{C3380CC4-5D6E-409C-BE32-E72D297353CC}">
              <c16:uniqueId val="{0000000F-DCE5-4EF3-AB57-89EC4B9D4695}"/>
            </c:ext>
          </c:extLst>
        </c:ser>
        <c:ser>
          <c:idx val="6"/>
          <c:order val="12"/>
          <c:tx>
            <c:strRef>
              <c:f>Monitor!$P$59</c:f>
              <c:strCache>
                <c:ptCount val="1"/>
                <c:pt idx="0">
                  <c:v>China</c:v>
                </c:pt>
              </c:strCache>
            </c:strRef>
          </c:tx>
          <c:spPr>
            <a:ln w="25400">
              <a:noFill/>
            </a:ln>
          </c:spPr>
          <c:invertIfNegative val="0"/>
          <c:dPt>
            <c:idx val="0"/>
            <c:invertIfNegative val="0"/>
            <c:bubble3D val="0"/>
            <c:spPr>
              <a:solidFill>
                <a:schemeClr val="accent1">
                  <a:alpha val="50000"/>
                </a:schemeClr>
              </a:solidFill>
              <a:ln w="25400">
                <a:noFill/>
              </a:ln>
            </c:spPr>
            <c:extLst xmlns:c16r2="http://schemas.microsoft.com/office/drawing/2015/06/chart">
              <c:ext xmlns:c16="http://schemas.microsoft.com/office/drawing/2014/chart" uri="{C3380CC4-5D6E-409C-BE32-E72D297353CC}">
                <c16:uniqueId val="{00000011-DCE5-4EF3-AB57-89EC4B9D4695}"/>
              </c:ext>
            </c:extLst>
          </c:dPt>
          <c:dLbls>
            <c:dLbl>
              <c:idx val="0"/>
              <c:layout>
                <c:manualLayout>
                  <c:x val="-0.15221885122696158"/>
                  <c:y val="2.4294380944023211E-2"/>
                </c:manualLayout>
              </c:layout>
              <c:dLblPos val="r"/>
              <c:showLegendKey val="0"/>
              <c:showVal val="0"/>
              <c:showCatName val="0"/>
              <c:showSerName val="0"/>
              <c:showPercent val="0"/>
              <c:showBubbleSize val="1"/>
              <c:extLst xmlns:c16r2="http://schemas.microsoft.com/office/drawing/2015/06/chart">
                <c:ext xmlns:c16="http://schemas.microsoft.com/office/drawing/2014/chart" uri="{C3380CC4-5D6E-409C-BE32-E72D297353CC}">
                  <c16:uniqueId val="{00000011-DCE5-4EF3-AB57-89EC4B9D4695}"/>
                </c:ext>
                <c:ext xmlns:c15="http://schemas.microsoft.com/office/drawing/2012/chart" uri="{CE6537A1-D6FC-4f65-9D91-7224C49458BB}">
                  <c15:layout/>
                </c:ext>
              </c:extLst>
            </c:dLbl>
            <c:spPr>
              <a:noFill/>
              <a:ln>
                <a:noFill/>
              </a:ln>
              <a:effectLst/>
            </c:spPr>
            <c:txPr>
              <a:bodyPr/>
              <a:lstStyle/>
              <a:p>
                <a:pPr>
                  <a:defRPr b="1">
                    <a:solidFill>
                      <a:schemeClr val="accent1">
                        <a:lumMod val="60000"/>
                        <a:lumOff val="40000"/>
                      </a:schemeClr>
                    </a:solidFill>
                  </a:defRPr>
                </a:pPr>
                <a:endParaRPr lang="es-MX"/>
              </a:p>
            </c:txPr>
            <c:dLblPos val="l"/>
            <c:showLegendKey val="0"/>
            <c:showVal val="0"/>
            <c:showCatName val="0"/>
            <c:showSerName val="0"/>
            <c:showPercent val="0"/>
            <c:showBubbleSize val="1"/>
            <c:showLeaderLines val="0"/>
            <c:extLst xmlns:c16r2="http://schemas.microsoft.com/office/drawing/2015/06/chart">
              <c:ext xmlns:c15="http://schemas.microsoft.com/office/drawing/2012/chart" uri="{CE6537A1-D6FC-4f65-9D91-7224C49458BB}">
                <c15:showLeaderLines val="0"/>
              </c:ext>
            </c:extLst>
          </c:dLbls>
          <c:xVal>
            <c:numRef>
              <c:f>Monitor!$AE$59</c:f>
              <c:numCache>
                <c:formatCode>General</c:formatCode>
                <c:ptCount val="1"/>
                <c:pt idx="0">
                  <c:v>4.0999999999999996</c:v>
                </c:pt>
              </c:numCache>
            </c:numRef>
          </c:xVal>
          <c:yVal>
            <c:numRef>
              <c:f>Monitor!$Z$59</c:f>
              <c:numCache>
                <c:formatCode>General</c:formatCode>
                <c:ptCount val="1"/>
                <c:pt idx="0">
                  <c:v>2.1</c:v>
                </c:pt>
              </c:numCache>
            </c:numRef>
          </c:yVal>
          <c:bubbleSize>
            <c:numRef>
              <c:f>Monitor!$S$59</c:f>
              <c:numCache>
                <c:formatCode>General</c:formatCode>
                <c:ptCount val="1"/>
                <c:pt idx="0">
                  <c:v>6.6</c:v>
                </c:pt>
              </c:numCache>
            </c:numRef>
          </c:bubbleSize>
          <c:bubble3D val="0"/>
          <c:extLst xmlns:c16r2="http://schemas.microsoft.com/office/drawing/2015/06/chart">
            <c:ext xmlns:c16="http://schemas.microsoft.com/office/drawing/2014/chart" uri="{C3380CC4-5D6E-409C-BE32-E72D297353CC}">
              <c16:uniqueId val="{00000012-DCE5-4EF3-AB57-89EC4B9D4695}"/>
            </c:ext>
          </c:extLst>
        </c:ser>
        <c:ser>
          <c:idx val="13"/>
          <c:order val="13"/>
          <c:tx>
            <c:strRef>
              <c:f>Monitor!$P$59</c:f>
              <c:strCache>
                <c:ptCount val="1"/>
                <c:pt idx="0">
                  <c:v>China</c:v>
                </c:pt>
              </c:strCache>
            </c:strRef>
          </c:tx>
          <c:spPr>
            <a:noFill/>
            <a:ln w="25400">
              <a:solidFill>
                <a:schemeClr val="tx2">
                  <a:lumMod val="60000"/>
                  <a:lumOff val="40000"/>
                </a:schemeClr>
              </a:solidFill>
              <a:prstDash val="sysDash"/>
            </a:ln>
          </c:spPr>
          <c:invertIfNegative val="0"/>
          <c:dLbls>
            <c:dLbl>
              <c:idx val="0"/>
              <c:layout>
                <c:manualLayout>
                  <c:x val="-0.13058894675812285"/>
                  <c:y val="-0.11296337167748635"/>
                </c:manualLayout>
              </c:layout>
              <c:dLblPos val="r"/>
              <c:showLegendKey val="0"/>
              <c:showVal val="0"/>
              <c:showCatName val="0"/>
              <c:showSerName val="0"/>
              <c:showPercent val="0"/>
              <c:showBubbleSize val="1"/>
              <c:extLst xmlns:c16r2="http://schemas.microsoft.com/office/drawing/2015/06/chart">
                <c:ext xmlns:c16="http://schemas.microsoft.com/office/drawing/2014/chart" uri="{C3380CC4-5D6E-409C-BE32-E72D297353CC}">
                  <c16:uniqueId val="{00000013-DCE5-4EF3-AB57-89EC4B9D4695}"/>
                </c:ext>
                <c:ext xmlns:c15="http://schemas.microsoft.com/office/drawing/2012/chart" uri="{CE6537A1-D6FC-4f65-9D91-7224C49458BB}">
                  <c15:layout/>
                </c:ext>
              </c:extLst>
            </c:dLbl>
            <c:spPr>
              <a:noFill/>
              <a:ln>
                <a:noFill/>
              </a:ln>
              <a:effectLst/>
            </c:spPr>
            <c:txPr>
              <a:bodyPr/>
              <a:lstStyle/>
              <a:p>
                <a:pPr>
                  <a:defRPr b="1">
                    <a:solidFill>
                      <a:schemeClr val="accent1">
                        <a:lumMod val="60000"/>
                        <a:lumOff val="40000"/>
                      </a:schemeClr>
                    </a:solidFill>
                  </a:defRPr>
                </a:pPr>
                <a:endParaRPr lang="es-MX"/>
              </a:p>
            </c:txPr>
            <c:dLblPos val="t"/>
            <c:showLegendKey val="0"/>
            <c:showVal val="0"/>
            <c:showCatName val="0"/>
            <c:showSerName val="0"/>
            <c:showPercent val="0"/>
            <c:showBubbleSize val="1"/>
            <c:showLeaderLines val="0"/>
            <c:extLst xmlns:c16r2="http://schemas.microsoft.com/office/drawing/2015/06/chart">
              <c:ext xmlns:c15="http://schemas.microsoft.com/office/drawing/2012/chart" uri="{CE6537A1-D6FC-4f65-9D91-7224C49458BB}">
                <c15:showLeaderLines val="0"/>
              </c:ext>
            </c:extLst>
          </c:dLbls>
          <c:xVal>
            <c:numRef>
              <c:f>Monitor!$AD$59</c:f>
              <c:numCache>
                <c:formatCode>General</c:formatCode>
                <c:ptCount val="1"/>
                <c:pt idx="0">
                  <c:v>4.0999999999999996</c:v>
                </c:pt>
              </c:numCache>
            </c:numRef>
          </c:xVal>
          <c:yVal>
            <c:numRef>
              <c:f>Monitor!$Y$59</c:f>
              <c:numCache>
                <c:formatCode>General</c:formatCode>
                <c:ptCount val="1"/>
                <c:pt idx="0">
                  <c:v>2.2000000000000002</c:v>
                </c:pt>
              </c:numCache>
            </c:numRef>
          </c:yVal>
          <c:bubbleSize>
            <c:numRef>
              <c:f>Monitor!$R$59</c:f>
              <c:numCache>
                <c:formatCode>General</c:formatCode>
                <c:ptCount val="1"/>
                <c:pt idx="0">
                  <c:v>6.5</c:v>
                </c:pt>
              </c:numCache>
            </c:numRef>
          </c:bubbleSize>
          <c:bubble3D val="0"/>
          <c:extLst xmlns:c16r2="http://schemas.microsoft.com/office/drawing/2015/06/chart">
            <c:ext xmlns:c16="http://schemas.microsoft.com/office/drawing/2014/chart" uri="{C3380CC4-5D6E-409C-BE32-E72D297353CC}">
              <c16:uniqueId val="{00000014-DCE5-4EF3-AB57-89EC4B9D4695}"/>
            </c:ext>
          </c:extLst>
        </c:ser>
        <c:dLbls>
          <c:showLegendKey val="0"/>
          <c:showVal val="0"/>
          <c:showCatName val="0"/>
          <c:showSerName val="0"/>
          <c:showPercent val="0"/>
          <c:showBubbleSize val="0"/>
        </c:dLbls>
        <c:bubbleScale val="100"/>
        <c:showNegBubbles val="0"/>
        <c:axId val="439493376"/>
        <c:axId val="439495296"/>
      </c:bubbleChart>
      <c:valAx>
        <c:axId val="439493376"/>
        <c:scaling>
          <c:orientation val="minMax"/>
        </c:scaling>
        <c:delete val="0"/>
        <c:axPos val="b"/>
        <c:title>
          <c:tx>
            <c:rich>
              <a:bodyPr/>
              <a:lstStyle/>
              <a:p>
                <a:pPr>
                  <a:defRPr/>
                </a:pPr>
                <a:r>
                  <a:rPr lang="en-US"/>
                  <a:t>Desempleo</a:t>
                </a:r>
              </a:p>
            </c:rich>
          </c:tx>
          <c:layout/>
          <c:overlay val="0"/>
        </c:title>
        <c:numFmt formatCode="General" sourceLinked="1"/>
        <c:majorTickMark val="out"/>
        <c:minorTickMark val="none"/>
        <c:tickLblPos val="nextTo"/>
        <c:crossAx val="439495296"/>
        <c:crosses val="autoZero"/>
        <c:crossBetween val="midCat"/>
      </c:valAx>
      <c:valAx>
        <c:axId val="439495296"/>
        <c:scaling>
          <c:orientation val="minMax"/>
        </c:scaling>
        <c:delete val="0"/>
        <c:axPos val="l"/>
        <c:majorGridlines/>
        <c:title>
          <c:tx>
            <c:rich>
              <a:bodyPr rot="-5400000" vert="horz"/>
              <a:lstStyle/>
              <a:p>
                <a:pPr>
                  <a:defRPr/>
                </a:pPr>
                <a:r>
                  <a:rPr lang="en-US"/>
                  <a:t>Inflación</a:t>
                </a:r>
              </a:p>
            </c:rich>
          </c:tx>
          <c:layout/>
          <c:overlay val="0"/>
        </c:title>
        <c:numFmt formatCode="General" sourceLinked="1"/>
        <c:majorTickMark val="out"/>
        <c:minorTickMark val="none"/>
        <c:tickLblPos val="nextTo"/>
        <c:crossAx val="439493376"/>
        <c:crosses val="autoZero"/>
        <c:crossBetween val="midCat"/>
      </c:valAx>
    </c:plotArea>
    <c:legend>
      <c:legendPos val="b"/>
      <c:legendEntry>
        <c:idx val="1"/>
        <c:delete val="1"/>
      </c:legendEntry>
      <c:legendEntry>
        <c:idx val="3"/>
        <c:delete val="1"/>
      </c:legendEntry>
      <c:legendEntry>
        <c:idx val="5"/>
        <c:delete val="1"/>
      </c:legendEntry>
      <c:legendEntry>
        <c:idx val="7"/>
        <c:delete val="1"/>
      </c:legendEntry>
      <c:legendEntry>
        <c:idx val="9"/>
        <c:delete val="1"/>
      </c:legendEntry>
      <c:legendEntry>
        <c:idx val="11"/>
        <c:delete val="1"/>
      </c:legendEntry>
      <c:legendEntry>
        <c:idx val="13"/>
        <c:delete val="1"/>
      </c:legendEntry>
      <c:layout/>
      <c:overlay val="0"/>
    </c:legend>
    <c:plotVisOnly val="1"/>
    <c:dispBlanksAs val="gap"/>
    <c:showDLblsOverMax val="0"/>
  </c:chart>
  <c:externalData r:id="rId1">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1200"/>
            </a:pPr>
            <a:r>
              <a:rPr lang="en-US" sz="1200"/>
              <a:t>Cambio en Expectativas Económicas: Crecimiento, Inflación</a:t>
            </a:r>
            <a:r>
              <a:rPr lang="en-US" sz="1200" baseline="0"/>
              <a:t> y Tasa</a:t>
            </a:r>
            <a:endParaRPr lang="en-US" sz="1200"/>
          </a:p>
        </c:rich>
      </c:tx>
      <c:layout>
        <c:manualLayout>
          <c:xMode val="edge"/>
          <c:yMode val="edge"/>
          <c:x val="2.0082941895565129E-2"/>
          <c:y val="1.4398848092152628E-2"/>
        </c:manualLayout>
      </c:layout>
      <c:overlay val="0"/>
    </c:title>
    <c:autoTitleDeleted val="0"/>
    <c:plotArea>
      <c:layout/>
      <c:bubbleChart>
        <c:varyColors val="0"/>
        <c:ser>
          <c:idx val="0"/>
          <c:order val="0"/>
          <c:tx>
            <c:strRef>
              <c:f>Monitor!$P$53</c:f>
              <c:strCache>
                <c:ptCount val="1"/>
                <c:pt idx="0">
                  <c:v>USA</c:v>
                </c:pt>
              </c:strCache>
            </c:strRef>
          </c:tx>
          <c:invertIfNegative val="0"/>
          <c:dLbls>
            <c:spPr>
              <a:noFill/>
              <a:ln>
                <a:noFill/>
              </a:ln>
              <a:effectLst/>
            </c:spPr>
            <c:txPr>
              <a:bodyPr/>
              <a:lstStyle/>
              <a:p>
                <a:pPr>
                  <a:defRPr b="1">
                    <a:solidFill>
                      <a:srgbClr val="002060"/>
                    </a:solidFill>
                  </a:defRPr>
                </a:pPr>
                <a:endParaRPr lang="es-MX"/>
              </a:p>
            </c:txPr>
            <c:dLblPos val="r"/>
            <c:showLegendKey val="0"/>
            <c:showVal val="0"/>
            <c:showCatName val="0"/>
            <c:showSerName val="0"/>
            <c:showPercent val="0"/>
            <c:showBubbleSize val="1"/>
            <c:showLeaderLines val="0"/>
            <c:extLst xmlns:c16r2="http://schemas.microsoft.com/office/drawing/2015/06/chart">
              <c:ext xmlns:c15="http://schemas.microsoft.com/office/drawing/2012/chart" uri="{CE6537A1-D6FC-4f65-9D91-7224C49458BB}">
                <c15:layout/>
                <c15:showLeaderLines val="0"/>
              </c:ext>
            </c:extLst>
          </c:dLbls>
          <c:xVal>
            <c:numRef>
              <c:f>Monitor!$AI$53</c:f>
              <c:numCache>
                <c:formatCode>General</c:formatCode>
                <c:ptCount val="1"/>
                <c:pt idx="0">
                  <c:v>1.5</c:v>
                </c:pt>
              </c:numCache>
            </c:numRef>
          </c:xVal>
          <c:yVal>
            <c:numRef>
              <c:f>Monitor!$Z$53</c:f>
              <c:numCache>
                <c:formatCode>General</c:formatCode>
                <c:ptCount val="1"/>
                <c:pt idx="0">
                  <c:v>2.5</c:v>
                </c:pt>
              </c:numCache>
            </c:numRef>
          </c:yVal>
          <c:bubbleSize>
            <c:numRef>
              <c:f>Monitor!$S$53</c:f>
              <c:numCache>
                <c:formatCode>General</c:formatCode>
                <c:ptCount val="1"/>
                <c:pt idx="0">
                  <c:v>2.2000000000000002</c:v>
                </c:pt>
              </c:numCache>
            </c:numRef>
          </c:bubbleSize>
          <c:bubble3D val="0"/>
          <c:extLst xmlns:c16r2="http://schemas.microsoft.com/office/drawing/2015/06/chart">
            <c:ext xmlns:c16="http://schemas.microsoft.com/office/drawing/2014/chart" uri="{C3380CC4-5D6E-409C-BE32-E72D297353CC}">
              <c16:uniqueId val="{00000000-262F-448F-96B0-3D3684E8B51E}"/>
            </c:ext>
          </c:extLst>
        </c:ser>
        <c:ser>
          <c:idx val="7"/>
          <c:order val="1"/>
          <c:tx>
            <c:strRef>
              <c:f>Monitor!$P$53</c:f>
              <c:strCache>
                <c:ptCount val="1"/>
                <c:pt idx="0">
                  <c:v>USA</c:v>
                </c:pt>
              </c:strCache>
            </c:strRef>
          </c:tx>
          <c:spPr>
            <a:noFill/>
            <a:ln w="25400">
              <a:solidFill>
                <a:schemeClr val="accent1">
                  <a:lumMod val="50000"/>
                </a:schemeClr>
              </a:solidFill>
              <a:prstDash val="sysDash"/>
            </a:ln>
          </c:spPr>
          <c:invertIfNegative val="0"/>
          <c:dLbls>
            <c:dLbl>
              <c:idx val="0"/>
              <c:layout>
                <c:manualLayout>
                  <c:x val="-3.7432755900220958E-2"/>
                  <c:y val="7.9543294332403092E-2"/>
                </c:manualLayout>
              </c:layout>
              <c:dLblPos val="r"/>
              <c:showLegendKey val="0"/>
              <c:showVal val="0"/>
              <c:showCatName val="0"/>
              <c:showSerName val="0"/>
              <c:showPercent val="0"/>
              <c:showBubbleSize val="1"/>
              <c:extLst xmlns:c16r2="http://schemas.microsoft.com/office/drawing/2015/06/chart">
                <c:ext xmlns:c16="http://schemas.microsoft.com/office/drawing/2014/chart" uri="{C3380CC4-5D6E-409C-BE32-E72D297353CC}">
                  <c16:uniqueId val="{00000001-262F-448F-96B0-3D3684E8B51E}"/>
                </c:ext>
                <c:ext xmlns:c15="http://schemas.microsoft.com/office/drawing/2012/chart" uri="{CE6537A1-D6FC-4f65-9D91-7224C49458BB}">
                  <c15:layout/>
                </c:ext>
              </c:extLst>
            </c:dLbl>
            <c:spPr>
              <a:noFill/>
              <a:ln>
                <a:noFill/>
              </a:ln>
              <a:effectLst/>
            </c:spPr>
            <c:txPr>
              <a:bodyPr/>
              <a:lstStyle/>
              <a:p>
                <a:pPr>
                  <a:defRPr b="1">
                    <a:solidFill>
                      <a:srgbClr val="002060"/>
                    </a:solidFill>
                  </a:defRPr>
                </a:pPr>
                <a:endParaRPr lang="es-MX"/>
              </a:p>
            </c:txPr>
            <c:dLblPos val="b"/>
            <c:showLegendKey val="0"/>
            <c:showVal val="0"/>
            <c:showCatName val="0"/>
            <c:showSerName val="0"/>
            <c:showPercent val="0"/>
            <c:showBubbleSize val="1"/>
            <c:showLeaderLines val="0"/>
            <c:extLst xmlns:c16r2="http://schemas.microsoft.com/office/drawing/2015/06/chart">
              <c:ext xmlns:c15="http://schemas.microsoft.com/office/drawing/2012/chart" uri="{CE6537A1-D6FC-4f65-9D91-7224C49458BB}">
                <c15:showLeaderLines val="0"/>
              </c:ext>
            </c:extLst>
          </c:dLbls>
          <c:xVal>
            <c:numRef>
              <c:f>Monitor!$AH$53</c:f>
              <c:numCache>
                <c:formatCode>General</c:formatCode>
                <c:ptCount val="1"/>
                <c:pt idx="0">
                  <c:v>1.3</c:v>
                </c:pt>
              </c:numCache>
            </c:numRef>
          </c:xVal>
          <c:yVal>
            <c:numRef>
              <c:f>Monitor!$Y$53</c:f>
              <c:numCache>
                <c:formatCode>General</c:formatCode>
                <c:ptCount val="1"/>
                <c:pt idx="0">
                  <c:v>2.2999999999999998</c:v>
                </c:pt>
              </c:numCache>
            </c:numRef>
          </c:yVal>
          <c:bubbleSize>
            <c:numRef>
              <c:f>Monitor!$R$53</c:f>
              <c:numCache>
                <c:formatCode>General</c:formatCode>
                <c:ptCount val="1"/>
                <c:pt idx="0">
                  <c:v>2.2000000000000002</c:v>
                </c:pt>
              </c:numCache>
            </c:numRef>
          </c:bubbleSize>
          <c:bubble3D val="0"/>
          <c:extLst xmlns:c16r2="http://schemas.microsoft.com/office/drawing/2015/06/chart">
            <c:ext xmlns:c16="http://schemas.microsoft.com/office/drawing/2014/chart" uri="{C3380CC4-5D6E-409C-BE32-E72D297353CC}">
              <c16:uniqueId val="{00000002-262F-448F-96B0-3D3684E8B51E}"/>
            </c:ext>
          </c:extLst>
        </c:ser>
        <c:ser>
          <c:idx val="1"/>
          <c:order val="2"/>
          <c:tx>
            <c:strRef>
              <c:f>Monitor!$P$54</c:f>
              <c:strCache>
                <c:ptCount val="1"/>
                <c:pt idx="0">
                  <c:v>Japan</c:v>
                </c:pt>
              </c:strCache>
            </c:strRef>
          </c:tx>
          <c:spPr>
            <a:ln w="25400">
              <a:noFill/>
            </a:ln>
          </c:spPr>
          <c:invertIfNegative val="0"/>
          <c:dLbls>
            <c:spPr>
              <a:noFill/>
              <a:ln>
                <a:noFill/>
              </a:ln>
              <a:effectLst/>
            </c:spPr>
            <c:txPr>
              <a:bodyPr/>
              <a:lstStyle/>
              <a:p>
                <a:pPr>
                  <a:defRPr b="1">
                    <a:solidFill>
                      <a:schemeClr val="accent2">
                        <a:lumMod val="50000"/>
                      </a:schemeClr>
                    </a:solidFill>
                  </a:defRPr>
                </a:pPr>
                <a:endParaRPr lang="es-MX"/>
              </a:p>
            </c:txPr>
            <c:dLblPos val="l"/>
            <c:showLegendKey val="0"/>
            <c:showVal val="0"/>
            <c:showCatName val="0"/>
            <c:showSerName val="0"/>
            <c:showPercent val="0"/>
            <c:showBubbleSize val="1"/>
            <c:showLeaderLines val="0"/>
            <c:extLst xmlns:c16r2="http://schemas.microsoft.com/office/drawing/2015/06/chart">
              <c:ext xmlns:c15="http://schemas.microsoft.com/office/drawing/2012/chart" uri="{CE6537A1-D6FC-4f65-9D91-7224C49458BB}">
                <c15:layout/>
                <c15:showLeaderLines val="0"/>
              </c:ext>
            </c:extLst>
          </c:dLbls>
          <c:xVal>
            <c:numRef>
              <c:f>Monitor!$AI$54</c:f>
              <c:numCache>
                <c:formatCode>General</c:formatCode>
                <c:ptCount val="1"/>
                <c:pt idx="0">
                  <c:v>-0.1</c:v>
                </c:pt>
              </c:numCache>
            </c:numRef>
          </c:xVal>
          <c:yVal>
            <c:numRef>
              <c:f>Monitor!$Z$54</c:f>
              <c:numCache>
                <c:formatCode>General</c:formatCode>
                <c:ptCount val="1"/>
                <c:pt idx="0">
                  <c:v>0.6</c:v>
                </c:pt>
              </c:numCache>
            </c:numRef>
          </c:yVal>
          <c:bubbleSize>
            <c:numRef>
              <c:f>Monitor!$S$54</c:f>
              <c:numCache>
                <c:formatCode>General</c:formatCode>
                <c:ptCount val="1"/>
                <c:pt idx="0">
                  <c:v>1.2</c:v>
                </c:pt>
              </c:numCache>
            </c:numRef>
          </c:bubbleSize>
          <c:bubble3D val="0"/>
          <c:extLst xmlns:c16r2="http://schemas.microsoft.com/office/drawing/2015/06/chart">
            <c:ext xmlns:c16="http://schemas.microsoft.com/office/drawing/2014/chart" uri="{C3380CC4-5D6E-409C-BE32-E72D297353CC}">
              <c16:uniqueId val="{00000003-262F-448F-96B0-3D3684E8B51E}"/>
            </c:ext>
          </c:extLst>
        </c:ser>
        <c:ser>
          <c:idx val="8"/>
          <c:order val="3"/>
          <c:tx>
            <c:strRef>
              <c:f>Monitor!$P$54</c:f>
              <c:strCache>
                <c:ptCount val="1"/>
                <c:pt idx="0">
                  <c:v>Japan</c:v>
                </c:pt>
              </c:strCache>
            </c:strRef>
          </c:tx>
          <c:spPr>
            <a:noFill/>
            <a:ln w="25400">
              <a:solidFill>
                <a:schemeClr val="accent2">
                  <a:lumMod val="50000"/>
                </a:schemeClr>
              </a:solidFill>
              <a:prstDash val="sysDash"/>
            </a:ln>
          </c:spPr>
          <c:invertIfNegative val="0"/>
          <c:dLbls>
            <c:spPr>
              <a:noFill/>
              <a:ln>
                <a:noFill/>
              </a:ln>
              <a:effectLst/>
            </c:spPr>
            <c:txPr>
              <a:bodyPr/>
              <a:lstStyle/>
              <a:p>
                <a:pPr>
                  <a:defRPr b="1">
                    <a:solidFill>
                      <a:schemeClr val="accent2">
                        <a:lumMod val="50000"/>
                      </a:schemeClr>
                    </a:solidFill>
                  </a:defRPr>
                </a:pPr>
                <a:endParaRPr lang="es-MX"/>
              </a:p>
            </c:txPr>
            <c:showLegendKey val="0"/>
            <c:showVal val="0"/>
            <c:showCatName val="0"/>
            <c:showSerName val="0"/>
            <c:showPercent val="0"/>
            <c:showBubbleSize val="1"/>
            <c:showLeaderLines val="0"/>
            <c:extLst xmlns:c16r2="http://schemas.microsoft.com/office/drawing/2015/06/chart">
              <c:ext xmlns:c15="http://schemas.microsoft.com/office/drawing/2012/chart" uri="{CE6537A1-D6FC-4f65-9D91-7224C49458BB}">
                <c15:layout/>
                <c15:showLeaderLines val="0"/>
              </c:ext>
            </c:extLst>
          </c:dLbls>
          <c:xVal>
            <c:numRef>
              <c:f>Monitor!$AH$54</c:f>
              <c:numCache>
                <c:formatCode>General</c:formatCode>
                <c:ptCount val="1"/>
                <c:pt idx="0">
                  <c:v>-0.1</c:v>
                </c:pt>
              </c:numCache>
            </c:numRef>
          </c:xVal>
          <c:yVal>
            <c:numRef>
              <c:f>Monitor!$Y$54</c:f>
              <c:numCache>
                <c:formatCode>General</c:formatCode>
                <c:ptCount val="1"/>
                <c:pt idx="0">
                  <c:v>0.6</c:v>
                </c:pt>
              </c:numCache>
            </c:numRef>
          </c:yVal>
          <c:bubbleSize>
            <c:numRef>
              <c:f>Monitor!$R$54</c:f>
              <c:numCache>
                <c:formatCode>General</c:formatCode>
                <c:ptCount val="1"/>
                <c:pt idx="0">
                  <c:v>1</c:v>
                </c:pt>
              </c:numCache>
            </c:numRef>
          </c:bubbleSize>
          <c:bubble3D val="0"/>
          <c:extLst xmlns:c16r2="http://schemas.microsoft.com/office/drawing/2015/06/chart">
            <c:ext xmlns:c16="http://schemas.microsoft.com/office/drawing/2014/chart" uri="{C3380CC4-5D6E-409C-BE32-E72D297353CC}">
              <c16:uniqueId val="{00000004-262F-448F-96B0-3D3684E8B51E}"/>
            </c:ext>
          </c:extLst>
        </c:ser>
        <c:ser>
          <c:idx val="2"/>
          <c:order val="4"/>
          <c:tx>
            <c:strRef>
              <c:f>Monitor!$P$55</c:f>
              <c:strCache>
                <c:ptCount val="1"/>
                <c:pt idx="0">
                  <c:v>Germany</c:v>
                </c:pt>
              </c:strCache>
            </c:strRef>
          </c:tx>
          <c:spPr>
            <a:ln w="25400">
              <a:noFill/>
            </a:ln>
          </c:spPr>
          <c:invertIfNegative val="0"/>
          <c:dLbls>
            <c:spPr>
              <a:noFill/>
              <a:ln>
                <a:noFill/>
              </a:ln>
              <a:effectLst/>
            </c:spPr>
            <c:txPr>
              <a:bodyPr/>
              <a:lstStyle/>
              <a:p>
                <a:pPr>
                  <a:defRPr b="1">
                    <a:solidFill>
                      <a:schemeClr val="accent3">
                        <a:lumMod val="50000"/>
                      </a:schemeClr>
                    </a:solidFill>
                  </a:defRPr>
                </a:pPr>
                <a:endParaRPr lang="es-MX"/>
              </a:p>
            </c:txPr>
            <c:showLegendKey val="0"/>
            <c:showVal val="0"/>
            <c:showCatName val="0"/>
            <c:showSerName val="0"/>
            <c:showPercent val="0"/>
            <c:showBubbleSize val="1"/>
            <c:showLeaderLines val="0"/>
            <c:extLst xmlns:c16r2="http://schemas.microsoft.com/office/drawing/2015/06/chart">
              <c:ext xmlns:c15="http://schemas.microsoft.com/office/drawing/2012/chart" uri="{CE6537A1-D6FC-4f65-9D91-7224C49458BB}">
                <c15:layout/>
                <c15:showLeaderLines val="0"/>
              </c:ext>
            </c:extLst>
          </c:dLbls>
          <c:xVal>
            <c:numRef>
              <c:f>Monitor!$AI$55</c:f>
              <c:numCache>
                <c:formatCode>General</c:formatCode>
                <c:ptCount val="1"/>
                <c:pt idx="0">
                  <c:v>0</c:v>
                </c:pt>
              </c:numCache>
            </c:numRef>
          </c:xVal>
          <c:yVal>
            <c:numRef>
              <c:f>Monitor!$Z$55</c:f>
              <c:numCache>
                <c:formatCode>General</c:formatCode>
                <c:ptCount val="1"/>
                <c:pt idx="0">
                  <c:v>1.75</c:v>
                </c:pt>
              </c:numCache>
            </c:numRef>
          </c:yVal>
          <c:bubbleSize>
            <c:numRef>
              <c:f>Monitor!$S$55</c:f>
              <c:numCache>
                <c:formatCode>General</c:formatCode>
                <c:ptCount val="1"/>
                <c:pt idx="0">
                  <c:v>1.6</c:v>
                </c:pt>
              </c:numCache>
            </c:numRef>
          </c:bubbleSize>
          <c:bubble3D val="0"/>
          <c:extLst xmlns:c16r2="http://schemas.microsoft.com/office/drawing/2015/06/chart">
            <c:ext xmlns:c16="http://schemas.microsoft.com/office/drawing/2014/chart" uri="{C3380CC4-5D6E-409C-BE32-E72D297353CC}">
              <c16:uniqueId val="{00000005-262F-448F-96B0-3D3684E8B51E}"/>
            </c:ext>
          </c:extLst>
        </c:ser>
        <c:ser>
          <c:idx val="9"/>
          <c:order val="5"/>
          <c:tx>
            <c:strRef>
              <c:f>Monitor!$P$55</c:f>
              <c:strCache>
                <c:ptCount val="1"/>
                <c:pt idx="0">
                  <c:v>Germany</c:v>
                </c:pt>
              </c:strCache>
            </c:strRef>
          </c:tx>
          <c:spPr>
            <a:noFill/>
            <a:ln w="25400">
              <a:solidFill>
                <a:schemeClr val="accent3">
                  <a:lumMod val="50000"/>
                </a:schemeClr>
              </a:solidFill>
              <a:prstDash val="sysDash"/>
            </a:ln>
          </c:spPr>
          <c:invertIfNegative val="0"/>
          <c:dLbls>
            <c:dLbl>
              <c:idx val="0"/>
              <c:layout>
                <c:manualLayout>
                  <c:x val="0"/>
                  <c:y val="1.2147190472011606E-2"/>
                </c:manualLayout>
              </c:layout>
              <c:showLegendKey val="0"/>
              <c:showVal val="0"/>
              <c:showCatName val="0"/>
              <c:showSerName val="0"/>
              <c:showPercent val="0"/>
              <c:showBubbleSize val="1"/>
              <c:extLst xmlns:c16r2="http://schemas.microsoft.com/office/drawing/2015/06/chart">
                <c:ext xmlns:c16="http://schemas.microsoft.com/office/drawing/2014/chart" uri="{C3380CC4-5D6E-409C-BE32-E72D297353CC}">
                  <c16:uniqueId val="{00000006-262F-448F-96B0-3D3684E8B51E}"/>
                </c:ext>
                <c:ext xmlns:c15="http://schemas.microsoft.com/office/drawing/2012/chart" uri="{CE6537A1-D6FC-4f65-9D91-7224C49458BB}">
                  <c15:layout/>
                </c:ext>
              </c:extLst>
            </c:dLbl>
            <c:spPr>
              <a:noFill/>
              <a:ln>
                <a:noFill/>
              </a:ln>
              <a:effectLst/>
            </c:spPr>
            <c:txPr>
              <a:bodyPr/>
              <a:lstStyle/>
              <a:p>
                <a:pPr>
                  <a:defRPr b="1">
                    <a:solidFill>
                      <a:schemeClr val="accent3">
                        <a:lumMod val="50000"/>
                      </a:schemeClr>
                    </a:solidFill>
                  </a:defRPr>
                </a:pPr>
                <a:endParaRPr lang="es-MX"/>
              </a:p>
            </c:txPr>
            <c:showLegendKey val="0"/>
            <c:showVal val="0"/>
            <c:showCatName val="0"/>
            <c:showSerName val="0"/>
            <c:showPercent val="0"/>
            <c:showBubbleSize val="1"/>
            <c:showLeaderLines val="0"/>
            <c:extLst xmlns:c16r2="http://schemas.microsoft.com/office/drawing/2015/06/chart">
              <c:ext xmlns:c15="http://schemas.microsoft.com/office/drawing/2012/chart" uri="{CE6537A1-D6FC-4f65-9D91-7224C49458BB}">
                <c15:showLeaderLines val="0"/>
              </c:ext>
            </c:extLst>
          </c:dLbls>
          <c:xVal>
            <c:numRef>
              <c:f>Monitor!$AH$55</c:f>
              <c:numCache>
                <c:formatCode>General</c:formatCode>
                <c:ptCount val="1"/>
                <c:pt idx="0">
                  <c:v>0</c:v>
                </c:pt>
              </c:numCache>
            </c:numRef>
          </c:xVal>
          <c:yVal>
            <c:numRef>
              <c:f>Monitor!$Y$55</c:f>
              <c:numCache>
                <c:formatCode>General</c:formatCode>
                <c:ptCount val="1"/>
                <c:pt idx="0">
                  <c:v>1.55</c:v>
                </c:pt>
              </c:numCache>
            </c:numRef>
          </c:yVal>
          <c:bubbleSize>
            <c:numRef>
              <c:f>Monitor!$R$55</c:f>
              <c:numCache>
                <c:formatCode>General</c:formatCode>
                <c:ptCount val="1"/>
                <c:pt idx="0">
                  <c:v>1.4</c:v>
                </c:pt>
              </c:numCache>
            </c:numRef>
          </c:bubbleSize>
          <c:bubble3D val="0"/>
          <c:extLst xmlns:c16r2="http://schemas.microsoft.com/office/drawing/2015/06/chart">
            <c:ext xmlns:c16="http://schemas.microsoft.com/office/drawing/2014/chart" uri="{C3380CC4-5D6E-409C-BE32-E72D297353CC}">
              <c16:uniqueId val="{00000007-262F-448F-96B0-3D3684E8B51E}"/>
            </c:ext>
          </c:extLst>
        </c:ser>
        <c:ser>
          <c:idx val="3"/>
          <c:order val="6"/>
          <c:tx>
            <c:strRef>
              <c:f>Monitor!$P$56</c:f>
              <c:strCache>
                <c:ptCount val="1"/>
                <c:pt idx="0">
                  <c:v>United  Kingdom</c:v>
                </c:pt>
              </c:strCache>
            </c:strRef>
          </c:tx>
          <c:spPr>
            <a:ln w="25400">
              <a:noFill/>
            </a:ln>
          </c:spPr>
          <c:invertIfNegative val="0"/>
          <c:dLbls>
            <c:dLbl>
              <c:idx val="0"/>
              <c:layout>
                <c:manualLayout>
                  <c:x val="-4.5071912769168634E-3"/>
                  <c:y val="-4.2515166652040623E-2"/>
                </c:manualLayout>
              </c:layout>
              <c:dLblPos val="r"/>
              <c:showLegendKey val="0"/>
              <c:showVal val="0"/>
              <c:showCatName val="0"/>
              <c:showSerName val="0"/>
              <c:showPercent val="0"/>
              <c:showBubbleSize val="1"/>
              <c:extLst xmlns:c16r2="http://schemas.microsoft.com/office/drawing/2015/06/chart">
                <c:ext xmlns:c16="http://schemas.microsoft.com/office/drawing/2014/chart" uri="{C3380CC4-5D6E-409C-BE32-E72D297353CC}">
                  <c16:uniqueId val="{00000008-262F-448F-96B0-3D3684E8B51E}"/>
                </c:ext>
                <c:ext xmlns:c15="http://schemas.microsoft.com/office/drawing/2012/chart" uri="{CE6537A1-D6FC-4f65-9D91-7224C49458BB}">
                  <c15:layout/>
                </c:ext>
              </c:extLst>
            </c:dLbl>
            <c:spPr>
              <a:noFill/>
              <a:ln>
                <a:noFill/>
              </a:ln>
              <a:effectLst/>
            </c:spPr>
            <c:txPr>
              <a:bodyPr/>
              <a:lstStyle/>
              <a:p>
                <a:pPr>
                  <a:defRPr sz="1000" b="1">
                    <a:solidFill>
                      <a:schemeClr val="accent4">
                        <a:lumMod val="50000"/>
                      </a:schemeClr>
                    </a:solidFill>
                  </a:defRPr>
                </a:pPr>
                <a:endParaRPr lang="es-MX"/>
              </a:p>
            </c:txPr>
            <c:dLblPos val="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0"/>
              </c:ext>
            </c:extLst>
          </c:dLbls>
          <c:xVal>
            <c:numRef>
              <c:f>Monitor!$AI$56</c:f>
              <c:numCache>
                <c:formatCode>General</c:formatCode>
                <c:ptCount val="1"/>
                <c:pt idx="0">
                  <c:v>0.25</c:v>
                </c:pt>
              </c:numCache>
            </c:numRef>
          </c:xVal>
          <c:yVal>
            <c:numRef>
              <c:f>Monitor!$Z$56</c:f>
              <c:numCache>
                <c:formatCode>General</c:formatCode>
                <c:ptCount val="1"/>
                <c:pt idx="0">
                  <c:v>2.6</c:v>
                </c:pt>
              </c:numCache>
            </c:numRef>
          </c:yVal>
          <c:bubbleSize>
            <c:numRef>
              <c:f>Monitor!$S$56</c:f>
              <c:numCache>
                <c:formatCode>General</c:formatCode>
                <c:ptCount val="1"/>
                <c:pt idx="0">
                  <c:v>1.7</c:v>
                </c:pt>
              </c:numCache>
            </c:numRef>
          </c:bubbleSize>
          <c:bubble3D val="0"/>
          <c:extLst xmlns:c16r2="http://schemas.microsoft.com/office/drawing/2015/06/chart">
            <c:ext xmlns:c16="http://schemas.microsoft.com/office/drawing/2014/chart" uri="{C3380CC4-5D6E-409C-BE32-E72D297353CC}">
              <c16:uniqueId val="{00000009-262F-448F-96B0-3D3684E8B51E}"/>
            </c:ext>
          </c:extLst>
        </c:ser>
        <c:ser>
          <c:idx val="10"/>
          <c:order val="7"/>
          <c:tx>
            <c:strRef>
              <c:f>Monitor!$P$56</c:f>
              <c:strCache>
                <c:ptCount val="1"/>
                <c:pt idx="0">
                  <c:v>United  Kingdom</c:v>
                </c:pt>
              </c:strCache>
            </c:strRef>
          </c:tx>
          <c:spPr>
            <a:noFill/>
            <a:ln w="25400">
              <a:solidFill>
                <a:schemeClr val="accent4">
                  <a:lumMod val="50000"/>
                </a:schemeClr>
              </a:solidFill>
              <a:prstDash val="sysDash"/>
            </a:ln>
          </c:spPr>
          <c:invertIfNegative val="0"/>
          <c:dLbls>
            <c:spPr>
              <a:noFill/>
              <a:ln>
                <a:noFill/>
              </a:ln>
              <a:effectLst/>
            </c:spPr>
            <c:txPr>
              <a:bodyPr/>
              <a:lstStyle/>
              <a:p>
                <a:pPr>
                  <a:defRPr b="1">
                    <a:solidFill>
                      <a:schemeClr val="accent4">
                        <a:lumMod val="50000"/>
                      </a:schemeClr>
                    </a:solidFill>
                  </a:defRPr>
                </a:pPr>
                <a:endParaRPr lang="es-MX"/>
              </a:p>
            </c:txPr>
            <c:showLegendKey val="0"/>
            <c:showVal val="0"/>
            <c:showCatName val="0"/>
            <c:showSerName val="0"/>
            <c:showPercent val="0"/>
            <c:showBubbleSize val="1"/>
            <c:showLeaderLines val="0"/>
            <c:extLst xmlns:c16r2="http://schemas.microsoft.com/office/drawing/2015/06/chart">
              <c:ext xmlns:c15="http://schemas.microsoft.com/office/drawing/2012/chart" uri="{CE6537A1-D6FC-4f65-9D91-7224C49458BB}">
                <c15:layout/>
                <c15:showLeaderLines val="0"/>
              </c:ext>
            </c:extLst>
          </c:dLbls>
          <c:xVal>
            <c:numRef>
              <c:f>Monitor!$AH$56</c:f>
              <c:numCache>
                <c:formatCode>General</c:formatCode>
                <c:ptCount val="1"/>
                <c:pt idx="0">
                  <c:v>0.25</c:v>
                </c:pt>
              </c:numCache>
            </c:numRef>
          </c:xVal>
          <c:yVal>
            <c:numRef>
              <c:f>Monitor!$Y$56</c:f>
              <c:numCache>
                <c:formatCode>General</c:formatCode>
                <c:ptCount val="1"/>
                <c:pt idx="0">
                  <c:v>2.4</c:v>
                </c:pt>
              </c:numCache>
            </c:numRef>
          </c:yVal>
          <c:bubbleSize>
            <c:numRef>
              <c:f>Monitor!$R$56</c:f>
              <c:numCache>
                <c:formatCode>General</c:formatCode>
                <c:ptCount val="1"/>
                <c:pt idx="0">
                  <c:v>1.2</c:v>
                </c:pt>
              </c:numCache>
            </c:numRef>
          </c:bubbleSize>
          <c:bubble3D val="0"/>
          <c:extLst xmlns:c16r2="http://schemas.microsoft.com/office/drawing/2015/06/chart">
            <c:ext xmlns:c16="http://schemas.microsoft.com/office/drawing/2014/chart" uri="{C3380CC4-5D6E-409C-BE32-E72D297353CC}">
              <c16:uniqueId val="{0000000A-262F-448F-96B0-3D3684E8B51E}"/>
            </c:ext>
          </c:extLst>
        </c:ser>
        <c:ser>
          <c:idx val="4"/>
          <c:order val="8"/>
          <c:tx>
            <c:strRef>
              <c:f>Monitor!$P$57</c:f>
              <c:strCache>
                <c:ptCount val="1"/>
                <c:pt idx="0">
                  <c:v>Brazil</c:v>
                </c:pt>
              </c:strCache>
            </c:strRef>
          </c:tx>
          <c:spPr>
            <a:ln w="25400">
              <a:noFill/>
            </a:ln>
          </c:spPr>
          <c:invertIfNegative val="0"/>
          <c:dLbls>
            <c:spPr>
              <a:noFill/>
              <a:ln>
                <a:noFill/>
              </a:ln>
              <a:effectLst/>
            </c:spPr>
            <c:txPr>
              <a:bodyPr/>
              <a:lstStyle/>
              <a:p>
                <a:pPr>
                  <a:defRPr b="1">
                    <a:solidFill>
                      <a:schemeClr val="accent5">
                        <a:lumMod val="50000"/>
                      </a:schemeClr>
                    </a:solidFill>
                  </a:defRPr>
                </a:pPr>
                <a:endParaRPr lang="es-MX"/>
              </a:p>
            </c:txPr>
            <c:showLegendKey val="0"/>
            <c:showVal val="0"/>
            <c:showCatName val="0"/>
            <c:showSerName val="0"/>
            <c:showPercent val="0"/>
            <c:showBubbleSize val="1"/>
            <c:showLeaderLines val="0"/>
            <c:extLst xmlns:c16r2="http://schemas.microsoft.com/office/drawing/2015/06/chart">
              <c:ext xmlns:c15="http://schemas.microsoft.com/office/drawing/2012/chart" uri="{CE6537A1-D6FC-4f65-9D91-7224C49458BB}">
                <c15:layout/>
                <c15:showLeaderLines val="0"/>
              </c:ext>
            </c:extLst>
          </c:dLbls>
          <c:xVal>
            <c:numRef>
              <c:f>Monitor!$AI$57</c:f>
              <c:numCache>
                <c:formatCode>General</c:formatCode>
                <c:ptCount val="1"/>
                <c:pt idx="0">
                  <c:v>8.85</c:v>
                </c:pt>
              </c:numCache>
            </c:numRef>
          </c:xVal>
          <c:yVal>
            <c:numRef>
              <c:f>Monitor!$Z$57</c:f>
              <c:numCache>
                <c:formatCode>General</c:formatCode>
                <c:ptCount val="1"/>
                <c:pt idx="0">
                  <c:v>4.3</c:v>
                </c:pt>
              </c:numCache>
            </c:numRef>
          </c:yVal>
          <c:bubbleSize>
            <c:numRef>
              <c:f>Monitor!$S$57</c:f>
              <c:numCache>
                <c:formatCode>General</c:formatCode>
                <c:ptCount val="1"/>
                <c:pt idx="0">
                  <c:v>0.6</c:v>
                </c:pt>
              </c:numCache>
            </c:numRef>
          </c:bubbleSize>
          <c:bubble3D val="0"/>
          <c:extLst xmlns:c16r2="http://schemas.microsoft.com/office/drawing/2015/06/chart">
            <c:ext xmlns:c16="http://schemas.microsoft.com/office/drawing/2014/chart" uri="{C3380CC4-5D6E-409C-BE32-E72D297353CC}">
              <c16:uniqueId val="{0000000B-262F-448F-96B0-3D3684E8B51E}"/>
            </c:ext>
          </c:extLst>
        </c:ser>
        <c:ser>
          <c:idx val="11"/>
          <c:order val="9"/>
          <c:tx>
            <c:strRef>
              <c:f>Monitor!$P$57</c:f>
              <c:strCache>
                <c:ptCount val="1"/>
                <c:pt idx="0">
                  <c:v>Brazil</c:v>
                </c:pt>
              </c:strCache>
            </c:strRef>
          </c:tx>
          <c:spPr>
            <a:noFill/>
            <a:ln w="25400">
              <a:solidFill>
                <a:schemeClr val="accent5">
                  <a:lumMod val="50000"/>
                </a:schemeClr>
              </a:solidFill>
              <a:prstDash val="sysDash"/>
            </a:ln>
          </c:spPr>
          <c:invertIfNegative val="0"/>
          <c:dLbls>
            <c:dLbl>
              <c:idx val="0"/>
              <c:layout>
                <c:manualLayout>
                  <c:x val="0"/>
                  <c:y val="-2.1257583326020311E-2"/>
                </c:manualLayout>
              </c:layout>
              <c:showLegendKey val="0"/>
              <c:showVal val="0"/>
              <c:showCatName val="0"/>
              <c:showSerName val="0"/>
              <c:showPercent val="0"/>
              <c:showBubbleSize val="1"/>
              <c:extLst xmlns:c16r2="http://schemas.microsoft.com/office/drawing/2015/06/chart">
                <c:ext xmlns:c16="http://schemas.microsoft.com/office/drawing/2014/chart" uri="{C3380CC4-5D6E-409C-BE32-E72D297353CC}">
                  <c16:uniqueId val="{0000000C-262F-448F-96B0-3D3684E8B51E}"/>
                </c:ext>
                <c:ext xmlns:c15="http://schemas.microsoft.com/office/drawing/2012/chart" uri="{CE6537A1-D6FC-4f65-9D91-7224C49458BB}">
                  <c15:layout/>
                </c:ext>
              </c:extLst>
            </c:dLbl>
            <c:spPr>
              <a:noFill/>
              <a:ln>
                <a:noFill/>
              </a:ln>
              <a:effectLst/>
            </c:spPr>
            <c:txPr>
              <a:bodyPr/>
              <a:lstStyle/>
              <a:p>
                <a:pPr>
                  <a:defRPr b="1">
                    <a:solidFill>
                      <a:schemeClr val="accent5">
                        <a:lumMod val="50000"/>
                      </a:schemeClr>
                    </a:solidFill>
                  </a:defRPr>
                </a:pPr>
                <a:endParaRPr lang="es-MX"/>
              </a:p>
            </c:txPr>
            <c:showLegendKey val="0"/>
            <c:showVal val="0"/>
            <c:showCatName val="0"/>
            <c:showSerName val="0"/>
            <c:showPercent val="0"/>
            <c:showBubbleSize val="1"/>
            <c:showLeaderLines val="0"/>
            <c:extLst xmlns:c16r2="http://schemas.microsoft.com/office/drawing/2015/06/chart">
              <c:ext xmlns:c15="http://schemas.microsoft.com/office/drawing/2012/chart" uri="{CE6537A1-D6FC-4f65-9D91-7224C49458BB}">
                <c15:showLeaderLines val="0"/>
              </c:ext>
            </c:extLst>
          </c:dLbls>
          <c:xVal>
            <c:numRef>
              <c:f>Monitor!$AH$57</c:f>
              <c:numCache>
                <c:formatCode>General</c:formatCode>
                <c:ptCount val="1"/>
                <c:pt idx="0">
                  <c:v>10.7</c:v>
                </c:pt>
              </c:numCache>
            </c:numRef>
          </c:xVal>
          <c:yVal>
            <c:numRef>
              <c:f>Monitor!$Y$57</c:f>
              <c:numCache>
                <c:formatCode>General</c:formatCode>
                <c:ptCount val="1"/>
                <c:pt idx="0">
                  <c:v>5.0999999999999996</c:v>
                </c:pt>
              </c:numCache>
            </c:numRef>
          </c:yVal>
          <c:bubbleSize>
            <c:numRef>
              <c:f>Monitor!$R$57</c:f>
              <c:numCache>
                <c:formatCode>General</c:formatCode>
                <c:ptCount val="1"/>
                <c:pt idx="0">
                  <c:v>0.8</c:v>
                </c:pt>
              </c:numCache>
            </c:numRef>
          </c:bubbleSize>
          <c:bubble3D val="0"/>
          <c:extLst xmlns:c16r2="http://schemas.microsoft.com/office/drawing/2015/06/chart">
            <c:ext xmlns:c16="http://schemas.microsoft.com/office/drawing/2014/chart" uri="{C3380CC4-5D6E-409C-BE32-E72D297353CC}">
              <c16:uniqueId val="{0000000D-262F-448F-96B0-3D3684E8B51E}"/>
            </c:ext>
          </c:extLst>
        </c:ser>
        <c:ser>
          <c:idx val="5"/>
          <c:order val="10"/>
          <c:tx>
            <c:strRef>
              <c:f>Monitor!$P$58</c:f>
              <c:strCache>
                <c:ptCount val="1"/>
                <c:pt idx="0">
                  <c:v>Mexico</c:v>
                </c:pt>
              </c:strCache>
            </c:strRef>
          </c:tx>
          <c:spPr>
            <a:ln w="25400">
              <a:noFill/>
            </a:ln>
          </c:spPr>
          <c:invertIfNegative val="0"/>
          <c:dLbls>
            <c:spPr>
              <a:noFill/>
              <a:ln>
                <a:noFill/>
              </a:ln>
              <a:effectLst/>
            </c:spPr>
            <c:txPr>
              <a:bodyPr/>
              <a:lstStyle/>
              <a:p>
                <a:pPr>
                  <a:defRPr b="1">
                    <a:solidFill>
                      <a:schemeClr val="accent6">
                        <a:lumMod val="50000"/>
                      </a:schemeClr>
                    </a:solidFill>
                  </a:defRPr>
                </a:pPr>
                <a:endParaRPr lang="es-MX"/>
              </a:p>
            </c:txPr>
            <c:showLegendKey val="0"/>
            <c:showVal val="0"/>
            <c:showCatName val="0"/>
            <c:showSerName val="0"/>
            <c:showPercent val="0"/>
            <c:showBubbleSize val="1"/>
            <c:showLeaderLines val="0"/>
            <c:extLst xmlns:c16r2="http://schemas.microsoft.com/office/drawing/2015/06/chart">
              <c:ext xmlns:c15="http://schemas.microsoft.com/office/drawing/2012/chart" uri="{CE6537A1-D6FC-4f65-9D91-7224C49458BB}">
                <c15:layout/>
                <c15:showLeaderLines val="0"/>
              </c:ext>
            </c:extLst>
          </c:dLbls>
          <c:xVal>
            <c:numRef>
              <c:f>Monitor!$AI$58</c:f>
              <c:numCache>
                <c:formatCode>General</c:formatCode>
                <c:ptCount val="1"/>
                <c:pt idx="0">
                  <c:v>7.05</c:v>
                </c:pt>
              </c:numCache>
            </c:numRef>
          </c:xVal>
          <c:yVal>
            <c:numRef>
              <c:f>Monitor!$Z$58</c:f>
              <c:numCache>
                <c:formatCode>General</c:formatCode>
                <c:ptCount val="1"/>
                <c:pt idx="0">
                  <c:v>5.2</c:v>
                </c:pt>
              </c:numCache>
            </c:numRef>
          </c:yVal>
          <c:bubbleSize>
            <c:numRef>
              <c:f>Monitor!$S$58</c:f>
              <c:numCache>
                <c:formatCode>General</c:formatCode>
                <c:ptCount val="1"/>
                <c:pt idx="0">
                  <c:v>1.5</c:v>
                </c:pt>
              </c:numCache>
            </c:numRef>
          </c:bubbleSize>
          <c:bubble3D val="0"/>
          <c:extLst xmlns:c16r2="http://schemas.microsoft.com/office/drawing/2015/06/chart">
            <c:ext xmlns:c16="http://schemas.microsoft.com/office/drawing/2014/chart" uri="{C3380CC4-5D6E-409C-BE32-E72D297353CC}">
              <c16:uniqueId val="{0000000E-262F-448F-96B0-3D3684E8B51E}"/>
            </c:ext>
          </c:extLst>
        </c:ser>
        <c:ser>
          <c:idx val="12"/>
          <c:order val="11"/>
          <c:tx>
            <c:strRef>
              <c:f>Monitor!$P$58</c:f>
              <c:strCache>
                <c:ptCount val="1"/>
                <c:pt idx="0">
                  <c:v>Mexico</c:v>
                </c:pt>
              </c:strCache>
            </c:strRef>
          </c:tx>
          <c:spPr>
            <a:noFill/>
            <a:ln w="25400">
              <a:solidFill>
                <a:schemeClr val="accent6">
                  <a:lumMod val="50000"/>
                </a:schemeClr>
              </a:solidFill>
              <a:prstDash val="sysDash"/>
            </a:ln>
          </c:spPr>
          <c:invertIfNegative val="0"/>
          <c:dLbls>
            <c:spPr>
              <a:noFill/>
              <a:ln>
                <a:noFill/>
              </a:ln>
              <a:effectLst/>
            </c:spPr>
            <c:txPr>
              <a:bodyPr/>
              <a:lstStyle/>
              <a:p>
                <a:pPr>
                  <a:defRPr b="1">
                    <a:solidFill>
                      <a:schemeClr val="accent6">
                        <a:lumMod val="50000"/>
                      </a:schemeClr>
                    </a:solidFill>
                  </a:defRPr>
                </a:pPr>
                <a:endParaRPr lang="es-MX"/>
              </a:p>
            </c:txPr>
            <c:showLegendKey val="0"/>
            <c:showVal val="0"/>
            <c:showCatName val="0"/>
            <c:showSerName val="0"/>
            <c:showPercent val="0"/>
            <c:showBubbleSize val="1"/>
            <c:showLeaderLines val="0"/>
            <c:extLst xmlns:c16r2="http://schemas.microsoft.com/office/drawing/2015/06/chart">
              <c:ext xmlns:c15="http://schemas.microsoft.com/office/drawing/2012/chart" uri="{CE6537A1-D6FC-4f65-9D91-7224C49458BB}">
                <c15:layout/>
                <c15:showLeaderLines val="0"/>
              </c:ext>
            </c:extLst>
          </c:dLbls>
          <c:xVal>
            <c:numRef>
              <c:f>Monitor!$AH$58</c:f>
              <c:numCache>
                <c:formatCode>General</c:formatCode>
                <c:ptCount val="1"/>
                <c:pt idx="0">
                  <c:v>6.45</c:v>
                </c:pt>
              </c:numCache>
            </c:numRef>
          </c:xVal>
          <c:yVal>
            <c:numRef>
              <c:f>Monitor!$Y$58</c:f>
              <c:numCache>
                <c:formatCode>General</c:formatCode>
                <c:ptCount val="1"/>
                <c:pt idx="0">
                  <c:v>3.85</c:v>
                </c:pt>
              </c:numCache>
            </c:numRef>
          </c:yVal>
          <c:bubbleSize>
            <c:numRef>
              <c:f>Monitor!$R$58</c:f>
              <c:numCache>
                <c:formatCode>General</c:formatCode>
                <c:ptCount val="1"/>
                <c:pt idx="0">
                  <c:v>1.7</c:v>
                </c:pt>
              </c:numCache>
            </c:numRef>
          </c:bubbleSize>
          <c:bubble3D val="0"/>
          <c:extLst xmlns:c16r2="http://schemas.microsoft.com/office/drawing/2015/06/chart">
            <c:ext xmlns:c16="http://schemas.microsoft.com/office/drawing/2014/chart" uri="{C3380CC4-5D6E-409C-BE32-E72D297353CC}">
              <c16:uniqueId val="{0000000F-262F-448F-96B0-3D3684E8B51E}"/>
            </c:ext>
          </c:extLst>
        </c:ser>
        <c:ser>
          <c:idx val="6"/>
          <c:order val="12"/>
          <c:tx>
            <c:strRef>
              <c:f>Monitor!$P$59</c:f>
              <c:strCache>
                <c:ptCount val="1"/>
                <c:pt idx="0">
                  <c:v>China</c:v>
                </c:pt>
              </c:strCache>
            </c:strRef>
          </c:tx>
          <c:spPr>
            <a:ln w="25400">
              <a:noFill/>
            </a:ln>
          </c:spPr>
          <c:invertIfNegative val="0"/>
          <c:dPt>
            <c:idx val="0"/>
            <c:invertIfNegative val="0"/>
            <c:bubble3D val="0"/>
            <c:spPr>
              <a:solidFill>
                <a:schemeClr val="accent1">
                  <a:alpha val="50000"/>
                </a:schemeClr>
              </a:solidFill>
              <a:ln w="25400">
                <a:noFill/>
              </a:ln>
            </c:spPr>
            <c:extLst xmlns:c16r2="http://schemas.microsoft.com/office/drawing/2015/06/chart">
              <c:ext xmlns:c16="http://schemas.microsoft.com/office/drawing/2014/chart" uri="{C3380CC4-5D6E-409C-BE32-E72D297353CC}">
                <c16:uniqueId val="{00000011-262F-448F-96B0-3D3684E8B51E}"/>
              </c:ext>
            </c:extLst>
          </c:dPt>
          <c:dLbls>
            <c:dLbl>
              <c:idx val="0"/>
              <c:layout>
                <c:manualLayout>
                  <c:x val="-0.15221885122696158"/>
                  <c:y val="2.4294380944023211E-2"/>
                </c:manualLayout>
              </c:layout>
              <c:dLblPos val="r"/>
              <c:showLegendKey val="0"/>
              <c:showVal val="0"/>
              <c:showCatName val="0"/>
              <c:showSerName val="0"/>
              <c:showPercent val="0"/>
              <c:showBubbleSize val="1"/>
              <c:extLst xmlns:c16r2="http://schemas.microsoft.com/office/drawing/2015/06/chart">
                <c:ext xmlns:c16="http://schemas.microsoft.com/office/drawing/2014/chart" uri="{C3380CC4-5D6E-409C-BE32-E72D297353CC}">
                  <c16:uniqueId val="{00000011-262F-448F-96B0-3D3684E8B51E}"/>
                </c:ext>
                <c:ext xmlns:c15="http://schemas.microsoft.com/office/drawing/2012/chart" uri="{CE6537A1-D6FC-4f65-9D91-7224C49458BB}">
                  <c15:layout/>
                </c:ext>
              </c:extLst>
            </c:dLbl>
            <c:spPr>
              <a:noFill/>
              <a:ln>
                <a:noFill/>
              </a:ln>
              <a:effectLst/>
            </c:spPr>
            <c:txPr>
              <a:bodyPr/>
              <a:lstStyle/>
              <a:p>
                <a:pPr>
                  <a:defRPr b="1">
                    <a:solidFill>
                      <a:schemeClr val="accent1">
                        <a:lumMod val="60000"/>
                        <a:lumOff val="40000"/>
                      </a:schemeClr>
                    </a:solidFill>
                  </a:defRPr>
                </a:pPr>
                <a:endParaRPr lang="es-MX"/>
              </a:p>
            </c:txPr>
            <c:dLblPos val="l"/>
            <c:showLegendKey val="0"/>
            <c:showVal val="0"/>
            <c:showCatName val="0"/>
            <c:showSerName val="0"/>
            <c:showPercent val="0"/>
            <c:showBubbleSize val="1"/>
            <c:showLeaderLines val="0"/>
            <c:extLst xmlns:c16r2="http://schemas.microsoft.com/office/drawing/2015/06/chart">
              <c:ext xmlns:c15="http://schemas.microsoft.com/office/drawing/2012/chart" uri="{CE6537A1-D6FC-4f65-9D91-7224C49458BB}">
                <c15:showLeaderLines val="0"/>
              </c:ext>
            </c:extLst>
          </c:dLbls>
          <c:xVal>
            <c:numRef>
              <c:f>Monitor!$AI$59</c:f>
              <c:numCache>
                <c:formatCode>General</c:formatCode>
                <c:ptCount val="1"/>
                <c:pt idx="0">
                  <c:v>4.3499999999999996</c:v>
                </c:pt>
              </c:numCache>
            </c:numRef>
          </c:xVal>
          <c:yVal>
            <c:numRef>
              <c:f>Monitor!$Z$59</c:f>
              <c:numCache>
                <c:formatCode>General</c:formatCode>
                <c:ptCount val="1"/>
                <c:pt idx="0">
                  <c:v>2.1</c:v>
                </c:pt>
              </c:numCache>
            </c:numRef>
          </c:yVal>
          <c:bubbleSize>
            <c:numRef>
              <c:f>Monitor!$S$59</c:f>
              <c:numCache>
                <c:formatCode>General</c:formatCode>
                <c:ptCount val="1"/>
                <c:pt idx="0">
                  <c:v>6.6</c:v>
                </c:pt>
              </c:numCache>
            </c:numRef>
          </c:bubbleSize>
          <c:bubble3D val="0"/>
          <c:extLst xmlns:c16r2="http://schemas.microsoft.com/office/drawing/2015/06/chart">
            <c:ext xmlns:c16="http://schemas.microsoft.com/office/drawing/2014/chart" uri="{C3380CC4-5D6E-409C-BE32-E72D297353CC}">
              <c16:uniqueId val="{00000012-262F-448F-96B0-3D3684E8B51E}"/>
            </c:ext>
          </c:extLst>
        </c:ser>
        <c:ser>
          <c:idx val="13"/>
          <c:order val="13"/>
          <c:tx>
            <c:strRef>
              <c:f>Monitor!$P$59</c:f>
              <c:strCache>
                <c:ptCount val="1"/>
                <c:pt idx="0">
                  <c:v>China</c:v>
                </c:pt>
              </c:strCache>
            </c:strRef>
          </c:tx>
          <c:spPr>
            <a:noFill/>
            <a:ln w="25400">
              <a:solidFill>
                <a:schemeClr val="tx2">
                  <a:lumMod val="60000"/>
                  <a:lumOff val="40000"/>
                </a:schemeClr>
              </a:solidFill>
              <a:prstDash val="sysDash"/>
            </a:ln>
          </c:spPr>
          <c:invertIfNegative val="0"/>
          <c:dLbls>
            <c:dLbl>
              <c:idx val="0"/>
              <c:layout>
                <c:manualLayout>
                  <c:x val="-0.13058894675812285"/>
                  <c:y val="-0.11296337167748635"/>
                </c:manualLayout>
              </c:layout>
              <c:dLblPos val="r"/>
              <c:showLegendKey val="0"/>
              <c:showVal val="0"/>
              <c:showCatName val="0"/>
              <c:showSerName val="0"/>
              <c:showPercent val="0"/>
              <c:showBubbleSize val="1"/>
              <c:extLst xmlns:c16r2="http://schemas.microsoft.com/office/drawing/2015/06/chart">
                <c:ext xmlns:c16="http://schemas.microsoft.com/office/drawing/2014/chart" uri="{C3380CC4-5D6E-409C-BE32-E72D297353CC}">
                  <c16:uniqueId val="{00000013-262F-448F-96B0-3D3684E8B51E}"/>
                </c:ext>
                <c:ext xmlns:c15="http://schemas.microsoft.com/office/drawing/2012/chart" uri="{CE6537A1-D6FC-4f65-9D91-7224C49458BB}">
                  <c15:layout/>
                </c:ext>
              </c:extLst>
            </c:dLbl>
            <c:spPr>
              <a:noFill/>
              <a:ln>
                <a:noFill/>
              </a:ln>
              <a:effectLst/>
            </c:spPr>
            <c:txPr>
              <a:bodyPr/>
              <a:lstStyle/>
              <a:p>
                <a:pPr>
                  <a:defRPr b="1">
                    <a:solidFill>
                      <a:schemeClr val="accent1">
                        <a:lumMod val="60000"/>
                        <a:lumOff val="40000"/>
                      </a:schemeClr>
                    </a:solidFill>
                  </a:defRPr>
                </a:pPr>
                <a:endParaRPr lang="es-MX"/>
              </a:p>
            </c:txPr>
            <c:dLblPos val="t"/>
            <c:showLegendKey val="0"/>
            <c:showVal val="0"/>
            <c:showCatName val="0"/>
            <c:showSerName val="0"/>
            <c:showPercent val="0"/>
            <c:showBubbleSize val="1"/>
            <c:showLeaderLines val="0"/>
            <c:extLst xmlns:c16r2="http://schemas.microsoft.com/office/drawing/2015/06/chart">
              <c:ext xmlns:c15="http://schemas.microsoft.com/office/drawing/2012/chart" uri="{CE6537A1-D6FC-4f65-9D91-7224C49458BB}">
                <c15:showLeaderLines val="0"/>
              </c:ext>
            </c:extLst>
          </c:dLbls>
          <c:xVal>
            <c:numRef>
              <c:f>Monitor!$AH$59</c:f>
              <c:numCache>
                <c:formatCode>General</c:formatCode>
                <c:ptCount val="1"/>
                <c:pt idx="0">
                  <c:v>4.3</c:v>
                </c:pt>
              </c:numCache>
            </c:numRef>
          </c:xVal>
          <c:yVal>
            <c:numRef>
              <c:f>Monitor!$Y$59</c:f>
              <c:numCache>
                <c:formatCode>General</c:formatCode>
                <c:ptCount val="1"/>
                <c:pt idx="0">
                  <c:v>2.2000000000000002</c:v>
                </c:pt>
              </c:numCache>
            </c:numRef>
          </c:yVal>
          <c:bubbleSize>
            <c:numRef>
              <c:f>Monitor!$R$59</c:f>
              <c:numCache>
                <c:formatCode>General</c:formatCode>
                <c:ptCount val="1"/>
                <c:pt idx="0">
                  <c:v>6.5</c:v>
                </c:pt>
              </c:numCache>
            </c:numRef>
          </c:bubbleSize>
          <c:bubble3D val="0"/>
          <c:extLst xmlns:c16r2="http://schemas.microsoft.com/office/drawing/2015/06/chart">
            <c:ext xmlns:c16="http://schemas.microsoft.com/office/drawing/2014/chart" uri="{C3380CC4-5D6E-409C-BE32-E72D297353CC}">
              <c16:uniqueId val="{00000014-262F-448F-96B0-3D3684E8B51E}"/>
            </c:ext>
          </c:extLst>
        </c:ser>
        <c:dLbls>
          <c:showLegendKey val="0"/>
          <c:showVal val="0"/>
          <c:showCatName val="0"/>
          <c:showSerName val="0"/>
          <c:showPercent val="0"/>
          <c:showBubbleSize val="0"/>
        </c:dLbls>
        <c:bubbleScale val="100"/>
        <c:showNegBubbles val="0"/>
        <c:axId val="439735808"/>
        <c:axId val="439737728"/>
      </c:bubbleChart>
      <c:valAx>
        <c:axId val="439735808"/>
        <c:scaling>
          <c:orientation val="minMax"/>
        </c:scaling>
        <c:delete val="0"/>
        <c:axPos val="b"/>
        <c:title>
          <c:tx>
            <c:rich>
              <a:bodyPr/>
              <a:lstStyle/>
              <a:p>
                <a:pPr>
                  <a:defRPr/>
                </a:pPr>
                <a:r>
                  <a:rPr lang="en-US"/>
                  <a:t>Tasa de Referencia</a:t>
                </a:r>
              </a:p>
            </c:rich>
          </c:tx>
          <c:layout/>
          <c:overlay val="0"/>
        </c:title>
        <c:numFmt formatCode="General" sourceLinked="1"/>
        <c:majorTickMark val="out"/>
        <c:minorTickMark val="none"/>
        <c:tickLblPos val="nextTo"/>
        <c:crossAx val="439737728"/>
        <c:crosses val="autoZero"/>
        <c:crossBetween val="midCat"/>
      </c:valAx>
      <c:valAx>
        <c:axId val="439737728"/>
        <c:scaling>
          <c:orientation val="minMax"/>
        </c:scaling>
        <c:delete val="0"/>
        <c:axPos val="l"/>
        <c:majorGridlines/>
        <c:title>
          <c:tx>
            <c:rich>
              <a:bodyPr rot="-5400000" vert="horz"/>
              <a:lstStyle/>
              <a:p>
                <a:pPr>
                  <a:defRPr/>
                </a:pPr>
                <a:r>
                  <a:rPr lang="en-US"/>
                  <a:t>Inflación</a:t>
                </a:r>
              </a:p>
            </c:rich>
          </c:tx>
          <c:layout/>
          <c:overlay val="0"/>
        </c:title>
        <c:numFmt formatCode="General" sourceLinked="1"/>
        <c:majorTickMark val="out"/>
        <c:minorTickMark val="none"/>
        <c:tickLblPos val="nextTo"/>
        <c:crossAx val="439735808"/>
        <c:crosses val="autoZero"/>
        <c:crossBetween val="midCat"/>
      </c:valAx>
    </c:plotArea>
    <c:legend>
      <c:legendPos val="b"/>
      <c:legendEntry>
        <c:idx val="1"/>
        <c:delete val="1"/>
      </c:legendEntry>
      <c:legendEntry>
        <c:idx val="3"/>
        <c:delete val="1"/>
      </c:legendEntry>
      <c:legendEntry>
        <c:idx val="5"/>
        <c:delete val="1"/>
      </c:legendEntry>
      <c:legendEntry>
        <c:idx val="7"/>
        <c:delete val="1"/>
      </c:legendEntry>
      <c:legendEntry>
        <c:idx val="9"/>
        <c:delete val="1"/>
      </c:legendEntry>
      <c:legendEntry>
        <c:idx val="11"/>
        <c:delete val="1"/>
      </c:legendEntry>
      <c:legendEntry>
        <c:idx val="13"/>
        <c:delete val="1"/>
      </c:legendEntry>
      <c:layout/>
      <c:overlay val="0"/>
    </c:legend>
    <c:plotVisOnly val="1"/>
    <c:dispBlanksAs val="gap"/>
    <c:showDLblsOverMax val="0"/>
  </c:chart>
  <c:externalData r:id="rId1">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3"/>
    </mc:Choice>
    <mc:Fallback>
      <c:style val="3"/>
    </mc:Fallback>
  </mc:AlternateContent>
  <c:chart>
    <c:title>
      <c:tx>
        <c:rich>
          <a:bodyPr/>
          <a:lstStyle/>
          <a:p>
            <a:pPr>
              <a:defRPr sz="1200"/>
            </a:pPr>
            <a:r>
              <a:rPr lang="en-US" sz="1200"/>
              <a:t>Perspectiva</a:t>
            </a:r>
            <a:r>
              <a:rPr lang="en-US" sz="1200" baseline="0"/>
              <a:t> de </a:t>
            </a:r>
            <a:r>
              <a:rPr lang="en-US" sz="1200"/>
              <a:t>Países Emergentes: Moodys</a:t>
            </a:r>
          </a:p>
        </c:rich>
      </c:tx>
      <c:layout>
        <c:manualLayout>
          <c:xMode val="edge"/>
          <c:yMode val="edge"/>
          <c:x val="4.1868110236220467E-2"/>
          <c:y val="3.2407407407407406E-2"/>
        </c:manualLayout>
      </c:layout>
      <c:overlay val="0"/>
    </c:title>
    <c:autoTitleDeleted val="0"/>
    <c:plotArea>
      <c:layout>
        <c:manualLayout>
          <c:layoutTarget val="inner"/>
          <c:xMode val="edge"/>
          <c:yMode val="edge"/>
          <c:x val="0.29736548556430448"/>
          <c:y val="0.24323636628754738"/>
          <c:w val="0.38860258092738409"/>
          <c:h val="0.64767096821230674"/>
        </c:manualLayout>
      </c:layout>
      <c:pieChart>
        <c:varyColors val="1"/>
        <c:ser>
          <c:idx val="0"/>
          <c:order val="0"/>
          <c:tx>
            <c:v>Países Emergentes</c:v>
          </c:tx>
          <c:dLbls>
            <c:spPr>
              <a:noFill/>
              <a:ln>
                <a:noFill/>
              </a:ln>
              <a:effectLst/>
            </c:spPr>
            <c:showLegendKey val="0"/>
            <c:showVal val="0"/>
            <c:showCatName val="1"/>
            <c:showSerName val="0"/>
            <c:showPercent val="1"/>
            <c:showBubbleSize val="0"/>
            <c:showLeaderLines val="1"/>
            <c:extLst xmlns:c16r2="http://schemas.microsoft.com/office/drawing/2015/06/chart">
              <c:ext xmlns:c15="http://schemas.microsoft.com/office/drawing/2012/chart" uri="{CE6537A1-D6FC-4f65-9D91-7224C49458BB}">
                <c15:layout/>
              </c:ext>
            </c:extLst>
          </c:dLbls>
          <c:cat>
            <c:strRef>
              <c:f>Perspectiva!$B$48:$D$48</c:f>
              <c:strCache>
                <c:ptCount val="3"/>
                <c:pt idx="0">
                  <c:v>Estable</c:v>
                </c:pt>
                <c:pt idx="1">
                  <c:v>Negativa</c:v>
                </c:pt>
                <c:pt idx="2">
                  <c:v>Positiva</c:v>
                </c:pt>
              </c:strCache>
            </c:strRef>
          </c:cat>
          <c:val>
            <c:numRef>
              <c:f>Perspectiva!$B$50:$D$50</c:f>
              <c:numCache>
                <c:formatCode>General</c:formatCode>
                <c:ptCount val="3"/>
                <c:pt idx="0">
                  <c:v>7</c:v>
                </c:pt>
                <c:pt idx="1">
                  <c:v>3</c:v>
                </c:pt>
                <c:pt idx="2">
                  <c:v>3</c:v>
                </c:pt>
              </c:numCache>
            </c:numRef>
          </c:val>
          <c:extLst xmlns:c16r2="http://schemas.microsoft.com/office/drawing/2015/06/chart">
            <c:ext xmlns:c16="http://schemas.microsoft.com/office/drawing/2014/chart" uri="{C3380CC4-5D6E-409C-BE32-E72D297353CC}">
              <c16:uniqueId val="{00000000-F998-466F-9F68-CAD3018403FA}"/>
            </c:ext>
          </c:extLst>
        </c:ser>
        <c:dLbls>
          <c:showLegendKey val="0"/>
          <c:showVal val="0"/>
          <c:showCatName val="0"/>
          <c:showSerName val="0"/>
          <c:showPercent val="0"/>
          <c:showBubbleSize val="0"/>
          <c:showLeaderLines val="1"/>
        </c:dLbls>
        <c:firstSliceAng val="0"/>
      </c:pieChart>
    </c:plotArea>
    <c:plotVisOnly val="1"/>
    <c:dispBlanksAs val="gap"/>
    <c:showDLblsOverMax val="0"/>
  </c:chart>
  <c:externalData r:id="rId1">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4"/>
    </mc:Choice>
    <mc:Fallback>
      <c:style val="4"/>
    </mc:Fallback>
  </mc:AlternateContent>
  <c:chart>
    <c:title>
      <c:tx>
        <c:rich>
          <a:bodyPr/>
          <a:lstStyle/>
          <a:p>
            <a:pPr>
              <a:defRPr sz="1200"/>
            </a:pPr>
            <a:r>
              <a:rPr lang="en-US" sz="1200"/>
              <a:t>Perspectiva de Países Avanzados: Moodys</a:t>
            </a:r>
          </a:p>
        </c:rich>
      </c:tx>
      <c:layout>
        <c:manualLayout>
          <c:xMode val="edge"/>
          <c:yMode val="edge"/>
          <c:x val="4.1868110236220467E-2"/>
          <c:y val="3.2407407407407406E-2"/>
        </c:manualLayout>
      </c:layout>
      <c:overlay val="0"/>
    </c:title>
    <c:autoTitleDeleted val="0"/>
    <c:plotArea>
      <c:layout>
        <c:manualLayout>
          <c:layoutTarget val="inner"/>
          <c:xMode val="edge"/>
          <c:yMode val="edge"/>
          <c:x val="0.29736548556430448"/>
          <c:y val="0.24323636628754738"/>
          <c:w val="0.38860258092738409"/>
          <c:h val="0.64767096821230674"/>
        </c:manualLayout>
      </c:layout>
      <c:pieChart>
        <c:varyColors val="1"/>
        <c:ser>
          <c:idx val="0"/>
          <c:order val="0"/>
          <c:dLbls>
            <c:spPr>
              <a:noFill/>
              <a:ln>
                <a:noFill/>
              </a:ln>
              <a:effectLst/>
            </c:spPr>
            <c:showLegendKey val="0"/>
            <c:showVal val="0"/>
            <c:showCatName val="1"/>
            <c:showSerName val="0"/>
            <c:showPercent val="1"/>
            <c:showBubbleSize val="0"/>
            <c:showLeaderLines val="1"/>
            <c:extLst xmlns:c16r2="http://schemas.microsoft.com/office/drawing/2015/06/chart">
              <c:ext xmlns:c15="http://schemas.microsoft.com/office/drawing/2012/chart" uri="{CE6537A1-D6FC-4f65-9D91-7224C49458BB}">
                <c15:layout/>
              </c:ext>
            </c:extLst>
          </c:dLbls>
          <c:cat>
            <c:strRef>
              <c:f>Perspectiva!$B$48:$D$48</c:f>
              <c:strCache>
                <c:ptCount val="3"/>
                <c:pt idx="0">
                  <c:v>Estable</c:v>
                </c:pt>
                <c:pt idx="1">
                  <c:v>Negativa</c:v>
                </c:pt>
                <c:pt idx="2">
                  <c:v>Positiva</c:v>
                </c:pt>
              </c:strCache>
            </c:strRef>
          </c:cat>
          <c:val>
            <c:numRef>
              <c:f>Perspectiva!$B$49:$D$49</c:f>
              <c:numCache>
                <c:formatCode>General</c:formatCode>
                <c:ptCount val="3"/>
                <c:pt idx="0">
                  <c:v>18</c:v>
                </c:pt>
                <c:pt idx="1">
                  <c:v>2</c:v>
                </c:pt>
                <c:pt idx="2">
                  <c:v>1</c:v>
                </c:pt>
              </c:numCache>
            </c:numRef>
          </c:val>
          <c:extLst xmlns:c16r2="http://schemas.microsoft.com/office/drawing/2015/06/chart">
            <c:ext xmlns:c16="http://schemas.microsoft.com/office/drawing/2014/chart" uri="{C3380CC4-5D6E-409C-BE32-E72D297353CC}">
              <c16:uniqueId val="{00000000-9F8C-434F-B51B-16FEAE3C04D9}"/>
            </c:ext>
          </c:extLst>
        </c:ser>
        <c:dLbls>
          <c:showLegendKey val="0"/>
          <c:showVal val="0"/>
          <c:showCatName val="0"/>
          <c:showSerName val="0"/>
          <c:showPercent val="0"/>
          <c:showBubbleSize val="0"/>
          <c:showLeaderLines val="1"/>
        </c:dLbls>
        <c:firstSliceAng val="0"/>
      </c:pieChart>
    </c:plotArea>
    <c:plotVisOnly val="1"/>
    <c:dispBlanksAs val="gap"/>
    <c:showDLblsOverMax val="0"/>
  </c:chart>
  <c:externalData r:id="rId1">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2"/>
    </mc:Choice>
    <mc:Fallback>
      <c:style val="2"/>
    </mc:Fallback>
  </mc:AlternateContent>
  <c:chart>
    <c:title>
      <c:layout>
        <c:manualLayout>
          <c:xMode val="edge"/>
          <c:yMode val="edge"/>
          <c:x val="5.0493743241526194E-3"/>
          <c:y val="1.7543853590325464E-2"/>
        </c:manualLayout>
      </c:layout>
      <c:overlay val="0"/>
      <c:txPr>
        <a:bodyPr/>
        <a:lstStyle/>
        <a:p>
          <a:pPr>
            <a:defRPr sz="1100">
              <a:solidFill>
                <a:schemeClr val="bg1">
                  <a:lumMod val="50000"/>
                </a:schemeClr>
              </a:solidFill>
            </a:defRPr>
          </a:pPr>
          <a:endParaRPr lang="es-MX"/>
        </a:p>
      </c:txPr>
    </c:title>
    <c:autoTitleDeleted val="0"/>
    <c:plotArea>
      <c:layout/>
      <c:lineChart>
        <c:grouping val="standard"/>
        <c:varyColors val="0"/>
        <c:ser>
          <c:idx val="0"/>
          <c:order val="0"/>
          <c:tx>
            <c:v>BONOS SIEFORES</c:v>
          </c:tx>
          <c:spPr>
            <a:ln w="12700">
              <a:solidFill>
                <a:schemeClr val="accent2"/>
              </a:solidFill>
            </a:ln>
          </c:spPr>
          <c:marker>
            <c:symbol val="none"/>
          </c:marker>
          <c:cat>
            <c:numRef>
              <c:f>[0]!BONOSFECHA</c:f>
              <c:numCache>
                <c:formatCode>m/d/yyyy</c:formatCode>
                <c:ptCount val="331"/>
                <c:pt idx="0">
                  <c:v>42369</c:v>
                </c:pt>
                <c:pt idx="1">
                  <c:v>42373</c:v>
                </c:pt>
                <c:pt idx="2">
                  <c:v>42374</c:v>
                </c:pt>
                <c:pt idx="3">
                  <c:v>42375</c:v>
                </c:pt>
                <c:pt idx="4">
                  <c:v>42376</c:v>
                </c:pt>
                <c:pt idx="5">
                  <c:v>42377</c:v>
                </c:pt>
                <c:pt idx="6">
                  <c:v>42380</c:v>
                </c:pt>
                <c:pt idx="7">
                  <c:v>42381</c:v>
                </c:pt>
                <c:pt idx="8">
                  <c:v>42382</c:v>
                </c:pt>
                <c:pt idx="9">
                  <c:v>42383</c:v>
                </c:pt>
                <c:pt idx="10">
                  <c:v>42384</c:v>
                </c:pt>
                <c:pt idx="11">
                  <c:v>42387</c:v>
                </c:pt>
                <c:pt idx="12">
                  <c:v>42388</c:v>
                </c:pt>
                <c:pt idx="13">
                  <c:v>42389</c:v>
                </c:pt>
                <c:pt idx="14">
                  <c:v>42390</c:v>
                </c:pt>
                <c:pt idx="15">
                  <c:v>42391</c:v>
                </c:pt>
                <c:pt idx="16">
                  <c:v>42394</c:v>
                </c:pt>
                <c:pt idx="17">
                  <c:v>42395</c:v>
                </c:pt>
                <c:pt idx="18">
                  <c:v>42396</c:v>
                </c:pt>
                <c:pt idx="19">
                  <c:v>42397</c:v>
                </c:pt>
                <c:pt idx="20">
                  <c:v>42398</c:v>
                </c:pt>
                <c:pt idx="21">
                  <c:v>42402</c:v>
                </c:pt>
                <c:pt idx="22">
                  <c:v>42403</c:v>
                </c:pt>
                <c:pt idx="23">
                  <c:v>42404</c:v>
                </c:pt>
                <c:pt idx="24">
                  <c:v>42405</c:v>
                </c:pt>
                <c:pt idx="25">
                  <c:v>42408</c:v>
                </c:pt>
                <c:pt idx="26">
                  <c:v>42409</c:v>
                </c:pt>
                <c:pt idx="27">
                  <c:v>42410</c:v>
                </c:pt>
                <c:pt idx="28">
                  <c:v>42411</c:v>
                </c:pt>
                <c:pt idx="29">
                  <c:v>42412</c:v>
                </c:pt>
                <c:pt idx="30">
                  <c:v>42415</c:v>
                </c:pt>
                <c:pt idx="31">
                  <c:v>42416</c:v>
                </c:pt>
                <c:pt idx="32">
                  <c:v>42417</c:v>
                </c:pt>
                <c:pt idx="33">
                  <c:v>42418</c:v>
                </c:pt>
                <c:pt idx="34">
                  <c:v>42419</c:v>
                </c:pt>
                <c:pt idx="35">
                  <c:v>42422</c:v>
                </c:pt>
                <c:pt idx="36">
                  <c:v>42423</c:v>
                </c:pt>
                <c:pt idx="37">
                  <c:v>42424</c:v>
                </c:pt>
                <c:pt idx="38">
                  <c:v>42425</c:v>
                </c:pt>
                <c:pt idx="39">
                  <c:v>42426</c:v>
                </c:pt>
                <c:pt idx="40">
                  <c:v>42429</c:v>
                </c:pt>
                <c:pt idx="41">
                  <c:v>42430</c:v>
                </c:pt>
                <c:pt idx="42">
                  <c:v>42431</c:v>
                </c:pt>
                <c:pt idx="43">
                  <c:v>42432</c:v>
                </c:pt>
                <c:pt idx="44">
                  <c:v>42433</c:v>
                </c:pt>
                <c:pt idx="45">
                  <c:v>42436</c:v>
                </c:pt>
                <c:pt idx="46">
                  <c:v>42437</c:v>
                </c:pt>
                <c:pt idx="47">
                  <c:v>42438</c:v>
                </c:pt>
                <c:pt idx="48">
                  <c:v>42439</c:v>
                </c:pt>
                <c:pt idx="49">
                  <c:v>42440</c:v>
                </c:pt>
                <c:pt idx="50">
                  <c:v>42443</c:v>
                </c:pt>
                <c:pt idx="51">
                  <c:v>42444</c:v>
                </c:pt>
                <c:pt idx="52">
                  <c:v>42445</c:v>
                </c:pt>
                <c:pt idx="53">
                  <c:v>42446</c:v>
                </c:pt>
                <c:pt idx="54">
                  <c:v>42447</c:v>
                </c:pt>
                <c:pt idx="55">
                  <c:v>42451</c:v>
                </c:pt>
                <c:pt idx="56">
                  <c:v>42452</c:v>
                </c:pt>
                <c:pt idx="57">
                  <c:v>42457</c:v>
                </c:pt>
                <c:pt idx="58">
                  <c:v>42458</c:v>
                </c:pt>
                <c:pt idx="59">
                  <c:v>42459</c:v>
                </c:pt>
                <c:pt idx="60">
                  <c:v>42460</c:v>
                </c:pt>
                <c:pt idx="61">
                  <c:v>42461</c:v>
                </c:pt>
                <c:pt idx="62">
                  <c:v>42464</c:v>
                </c:pt>
                <c:pt idx="63">
                  <c:v>42465</c:v>
                </c:pt>
                <c:pt idx="64">
                  <c:v>42466</c:v>
                </c:pt>
                <c:pt idx="65">
                  <c:v>42467</c:v>
                </c:pt>
                <c:pt idx="66">
                  <c:v>42468</c:v>
                </c:pt>
                <c:pt idx="67">
                  <c:v>42471</c:v>
                </c:pt>
                <c:pt idx="68">
                  <c:v>42472</c:v>
                </c:pt>
                <c:pt idx="69">
                  <c:v>42473</c:v>
                </c:pt>
                <c:pt idx="70">
                  <c:v>42474</c:v>
                </c:pt>
                <c:pt idx="71">
                  <c:v>42475</c:v>
                </c:pt>
                <c:pt idx="72">
                  <c:v>42478</c:v>
                </c:pt>
                <c:pt idx="73">
                  <c:v>42479</c:v>
                </c:pt>
                <c:pt idx="74">
                  <c:v>42480</c:v>
                </c:pt>
                <c:pt idx="75">
                  <c:v>42481</c:v>
                </c:pt>
                <c:pt idx="76">
                  <c:v>42482</c:v>
                </c:pt>
                <c:pt idx="77">
                  <c:v>42485</c:v>
                </c:pt>
                <c:pt idx="78">
                  <c:v>42486</c:v>
                </c:pt>
                <c:pt idx="79">
                  <c:v>42487</c:v>
                </c:pt>
                <c:pt idx="80">
                  <c:v>42488</c:v>
                </c:pt>
                <c:pt idx="81">
                  <c:v>42489</c:v>
                </c:pt>
                <c:pt idx="82">
                  <c:v>42492</c:v>
                </c:pt>
                <c:pt idx="83">
                  <c:v>42493</c:v>
                </c:pt>
                <c:pt idx="84">
                  <c:v>42494</c:v>
                </c:pt>
                <c:pt idx="85">
                  <c:v>42495</c:v>
                </c:pt>
                <c:pt idx="86">
                  <c:v>42496</c:v>
                </c:pt>
                <c:pt idx="87">
                  <c:v>42499</c:v>
                </c:pt>
                <c:pt idx="88">
                  <c:v>42500</c:v>
                </c:pt>
                <c:pt idx="89">
                  <c:v>42501</c:v>
                </c:pt>
                <c:pt idx="90">
                  <c:v>42502</c:v>
                </c:pt>
                <c:pt idx="91">
                  <c:v>42503</c:v>
                </c:pt>
                <c:pt idx="92">
                  <c:v>42506</c:v>
                </c:pt>
                <c:pt idx="93">
                  <c:v>42507</c:v>
                </c:pt>
                <c:pt idx="94">
                  <c:v>42508</c:v>
                </c:pt>
                <c:pt idx="95">
                  <c:v>42509</c:v>
                </c:pt>
                <c:pt idx="96">
                  <c:v>42510</c:v>
                </c:pt>
                <c:pt idx="97">
                  <c:v>42513</c:v>
                </c:pt>
                <c:pt idx="98">
                  <c:v>42514</c:v>
                </c:pt>
                <c:pt idx="99">
                  <c:v>42515</c:v>
                </c:pt>
                <c:pt idx="100">
                  <c:v>42516</c:v>
                </c:pt>
                <c:pt idx="101">
                  <c:v>42517</c:v>
                </c:pt>
                <c:pt idx="102">
                  <c:v>42520</c:v>
                </c:pt>
                <c:pt idx="103">
                  <c:v>42521</c:v>
                </c:pt>
                <c:pt idx="104">
                  <c:v>42522</c:v>
                </c:pt>
                <c:pt idx="105">
                  <c:v>42523</c:v>
                </c:pt>
                <c:pt idx="106">
                  <c:v>42524</c:v>
                </c:pt>
                <c:pt idx="107">
                  <c:v>42527</c:v>
                </c:pt>
                <c:pt idx="108">
                  <c:v>42528</c:v>
                </c:pt>
                <c:pt idx="109">
                  <c:v>42529</c:v>
                </c:pt>
                <c:pt idx="110">
                  <c:v>42530</c:v>
                </c:pt>
                <c:pt idx="111">
                  <c:v>42531</c:v>
                </c:pt>
                <c:pt idx="112">
                  <c:v>42534</c:v>
                </c:pt>
                <c:pt idx="113">
                  <c:v>42535</c:v>
                </c:pt>
                <c:pt idx="114">
                  <c:v>42536</c:v>
                </c:pt>
                <c:pt idx="115">
                  <c:v>42537</c:v>
                </c:pt>
                <c:pt idx="116">
                  <c:v>42538</c:v>
                </c:pt>
                <c:pt idx="117">
                  <c:v>42541</c:v>
                </c:pt>
                <c:pt idx="118">
                  <c:v>42542</c:v>
                </c:pt>
                <c:pt idx="119">
                  <c:v>42543</c:v>
                </c:pt>
                <c:pt idx="120">
                  <c:v>42544</c:v>
                </c:pt>
                <c:pt idx="121">
                  <c:v>42545</c:v>
                </c:pt>
                <c:pt idx="122">
                  <c:v>42548</c:v>
                </c:pt>
                <c:pt idx="123">
                  <c:v>42549</c:v>
                </c:pt>
                <c:pt idx="124">
                  <c:v>42550</c:v>
                </c:pt>
                <c:pt idx="125">
                  <c:v>42551</c:v>
                </c:pt>
                <c:pt idx="126">
                  <c:v>42552</c:v>
                </c:pt>
                <c:pt idx="127">
                  <c:v>42555</c:v>
                </c:pt>
                <c:pt idx="128">
                  <c:v>42556</c:v>
                </c:pt>
                <c:pt idx="129">
                  <c:v>42557</c:v>
                </c:pt>
                <c:pt idx="130">
                  <c:v>42558</c:v>
                </c:pt>
                <c:pt idx="131">
                  <c:v>42559</c:v>
                </c:pt>
                <c:pt idx="132">
                  <c:v>42562</c:v>
                </c:pt>
                <c:pt idx="133">
                  <c:v>42563</c:v>
                </c:pt>
                <c:pt idx="134">
                  <c:v>42564</c:v>
                </c:pt>
                <c:pt idx="135">
                  <c:v>42565</c:v>
                </c:pt>
                <c:pt idx="136">
                  <c:v>42566</c:v>
                </c:pt>
                <c:pt idx="137">
                  <c:v>42569</c:v>
                </c:pt>
                <c:pt idx="138">
                  <c:v>42570</c:v>
                </c:pt>
                <c:pt idx="139">
                  <c:v>42571</c:v>
                </c:pt>
                <c:pt idx="140">
                  <c:v>42572</c:v>
                </c:pt>
                <c:pt idx="141">
                  <c:v>42573</c:v>
                </c:pt>
                <c:pt idx="142">
                  <c:v>42576</c:v>
                </c:pt>
                <c:pt idx="143">
                  <c:v>42577</c:v>
                </c:pt>
                <c:pt idx="144">
                  <c:v>42578</c:v>
                </c:pt>
                <c:pt idx="145">
                  <c:v>42579</c:v>
                </c:pt>
                <c:pt idx="146">
                  <c:v>42580</c:v>
                </c:pt>
                <c:pt idx="147">
                  <c:v>42583</c:v>
                </c:pt>
                <c:pt idx="148">
                  <c:v>42584</c:v>
                </c:pt>
                <c:pt idx="149">
                  <c:v>42585</c:v>
                </c:pt>
                <c:pt idx="150">
                  <c:v>42586</c:v>
                </c:pt>
                <c:pt idx="151">
                  <c:v>42587</c:v>
                </c:pt>
                <c:pt idx="152">
                  <c:v>42590</c:v>
                </c:pt>
                <c:pt idx="153">
                  <c:v>42591</c:v>
                </c:pt>
                <c:pt idx="154">
                  <c:v>42592</c:v>
                </c:pt>
                <c:pt idx="155">
                  <c:v>42593</c:v>
                </c:pt>
                <c:pt idx="156">
                  <c:v>42594</c:v>
                </c:pt>
                <c:pt idx="157">
                  <c:v>42597</c:v>
                </c:pt>
                <c:pt idx="158">
                  <c:v>42598</c:v>
                </c:pt>
                <c:pt idx="159">
                  <c:v>42599</c:v>
                </c:pt>
                <c:pt idx="160">
                  <c:v>42600</c:v>
                </c:pt>
                <c:pt idx="161">
                  <c:v>42601</c:v>
                </c:pt>
                <c:pt idx="162">
                  <c:v>42604</c:v>
                </c:pt>
                <c:pt idx="163">
                  <c:v>42605</c:v>
                </c:pt>
                <c:pt idx="164">
                  <c:v>42606</c:v>
                </c:pt>
                <c:pt idx="165">
                  <c:v>42607</c:v>
                </c:pt>
                <c:pt idx="166">
                  <c:v>42608</c:v>
                </c:pt>
                <c:pt idx="167">
                  <c:v>42611</c:v>
                </c:pt>
                <c:pt idx="168">
                  <c:v>42612</c:v>
                </c:pt>
                <c:pt idx="169">
                  <c:v>42613</c:v>
                </c:pt>
                <c:pt idx="170">
                  <c:v>42614</c:v>
                </c:pt>
                <c:pt idx="171">
                  <c:v>42615</c:v>
                </c:pt>
                <c:pt idx="172">
                  <c:v>42618</c:v>
                </c:pt>
                <c:pt idx="173">
                  <c:v>42619</c:v>
                </c:pt>
                <c:pt idx="174">
                  <c:v>42620</c:v>
                </c:pt>
                <c:pt idx="175">
                  <c:v>42621</c:v>
                </c:pt>
                <c:pt idx="176">
                  <c:v>42622</c:v>
                </c:pt>
                <c:pt idx="177">
                  <c:v>42625</c:v>
                </c:pt>
                <c:pt idx="178">
                  <c:v>42626</c:v>
                </c:pt>
                <c:pt idx="179">
                  <c:v>42627</c:v>
                </c:pt>
                <c:pt idx="180">
                  <c:v>42628</c:v>
                </c:pt>
                <c:pt idx="181">
                  <c:v>42632</c:v>
                </c:pt>
                <c:pt idx="182">
                  <c:v>42633</c:v>
                </c:pt>
                <c:pt idx="183">
                  <c:v>42634</c:v>
                </c:pt>
                <c:pt idx="184">
                  <c:v>42635</c:v>
                </c:pt>
                <c:pt idx="185">
                  <c:v>42636</c:v>
                </c:pt>
                <c:pt idx="186">
                  <c:v>42639</c:v>
                </c:pt>
                <c:pt idx="187">
                  <c:v>42640</c:v>
                </c:pt>
                <c:pt idx="188">
                  <c:v>42641</c:v>
                </c:pt>
                <c:pt idx="189">
                  <c:v>42642</c:v>
                </c:pt>
                <c:pt idx="190">
                  <c:v>42643</c:v>
                </c:pt>
                <c:pt idx="191">
                  <c:v>42646</c:v>
                </c:pt>
                <c:pt idx="192">
                  <c:v>42647</c:v>
                </c:pt>
                <c:pt idx="193">
                  <c:v>42648</c:v>
                </c:pt>
                <c:pt idx="194">
                  <c:v>42649</c:v>
                </c:pt>
                <c:pt idx="195">
                  <c:v>42650</c:v>
                </c:pt>
                <c:pt idx="196">
                  <c:v>42653</c:v>
                </c:pt>
                <c:pt idx="197">
                  <c:v>42654</c:v>
                </c:pt>
                <c:pt idx="198">
                  <c:v>42655</c:v>
                </c:pt>
                <c:pt idx="199">
                  <c:v>42656</c:v>
                </c:pt>
                <c:pt idx="200">
                  <c:v>42657</c:v>
                </c:pt>
                <c:pt idx="201">
                  <c:v>42660</c:v>
                </c:pt>
                <c:pt idx="202">
                  <c:v>42661</c:v>
                </c:pt>
                <c:pt idx="203">
                  <c:v>42662</c:v>
                </c:pt>
                <c:pt idx="204">
                  <c:v>42663</c:v>
                </c:pt>
                <c:pt idx="205">
                  <c:v>42664</c:v>
                </c:pt>
                <c:pt idx="206">
                  <c:v>42667</c:v>
                </c:pt>
                <c:pt idx="207">
                  <c:v>42668</c:v>
                </c:pt>
                <c:pt idx="208">
                  <c:v>42669</c:v>
                </c:pt>
                <c:pt idx="209">
                  <c:v>42670</c:v>
                </c:pt>
                <c:pt idx="210">
                  <c:v>42671</c:v>
                </c:pt>
                <c:pt idx="211">
                  <c:v>42674</c:v>
                </c:pt>
                <c:pt idx="212">
                  <c:v>42675</c:v>
                </c:pt>
                <c:pt idx="213">
                  <c:v>42677</c:v>
                </c:pt>
                <c:pt idx="214">
                  <c:v>42678</c:v>
                </c:pt>
                <c:pt idx="215">
                  <c:v>42681</c:v>
                </c:pt>
                <c:pt idx="216">
                  <c:v>42682</c:v>
                </c:pt>
                <c:pt idx="217">
                  <c:v>42683</c:v>
                </c:pt>
                <c:pt idx="218">
                  <c:v>42684</c:v>
                </c:pt>
                <c:pt idx="219">
                  <c:v>42685</c:v>
                </c:pt>
                <c:pt idx="220">
                  <c:v>42688</c:v>
                </c:pt>
                <c:pt idx="221">
                  <c:v>42689</c:v>
                </c:pt>
                <c:pt idx="222">
                  <c:v>42690</c:v>
                </c:pt>
                <c:pt idx="223">
                  <c:v>42691</c:v>
                </c:pt>
                <c:pt idx="224">
                  <c:v>42692</c:v>
                </c:pt>
                <c:pt idx="225">
                  <c:v>42696</c:v>
                </c:pt>
                <c:pt idx="226">
                  <c:v>42697</c:v>
                </c:pt>
                <c:pt idx="227">
                  <c:v>42698</c:v>
                </c:pt>
                <c:pt idx="228">
                  <c:v>42699</c:v>
                </c:pt>
                <c:pt idx="229">
                  <c:v>42702</c:v>
                </c:pt>
                <c:pt idx="230">
                  <c:v>42703</c:v>
                </c:pt>
                <c:pt idx="231">
                  <c:v>42704</c:v>
                </c:pt>
                <c:pt idx="232">
                  <c:v>42705</c:v>
                </c:pt>
                <c:pt idx="233">
                  <c:v>42706</c:v>
                </c:pt>
                <c:pt idx="234">
                  <c:v>42709</c:v>
                </c:pt>
                <c:pt idx="235">
                  <c:v>42710</c:v>
                </c:pt>
                <c:pt idx="236">
                  <c:v>42711</c:v>
                </c:pt>
                <c:pt idx="237">
                  <c:v>42712</c:v>
                </c:pt>
                <c:pt idx="238">
                  <c:v>42713</c:v>
                </c:pt>
                <c:pt idx="239">
                  <c:v>42717</c:v>
                </c:pt>
                <c:pt idx="240">
                  <c:v>42718</c:v>
                </c:pt>
                <c:pt idx="241">
                  <c:v>42719</c:v>
                </c:pt>
                <c:pt idx="242">
                  <c:v>42720</c:v>
                </c:pt>
                <c:pt idx="243">
                  <c:v>42723</c:v>
                </c:pt>
                <c:pt idx="244">
                  <c:v>42724</c:v>
                </c:pt>
                <c:pt idx="245">
                  <c:v>42725</c:v>
                </c:pt>
                <c:pt idx="246">
                  <c:v>42726</c:v>
                </c:pt>
                <c:pt idx="247">
                  <c:v>42727</c:v>
                </c:pt>
                <c:pt idx="248">
                  <c:v>42730</c:v>
                </c:pt>
                <c:pt idx="249">
                  <c:v>42731</c:v>
                </c:pt>
                <c:pt idx="250">
                  <c:v>42732</c:v>
                </c:pt>
                <c:pt idx="251">
                  <c:v>42733</c:v>
                </c:pt>
                <c:pt idx="252">
                  <c:v>42734</c:v>
                </c:pt>
                <c:pt idx="253">
                  <c:v>42737</c:v>
                </c:pt>
                <c:pt idx="254">
                  <c:v>42738</c:v>
                </c:pt>
                <c:pt idx="255">
                  <c:v>42739</c:v>
                </c:pt>
                <c:pt idx="256">
                  <c:v>42740</c:v>
                </c:pt>
                <c:pt idx="257">
                  <c:v>42741</c:v>
                </c:pt>
                <c:pt idx="258">
                  <c:v>42744</c:v>
                </c:pt>
                <c:pt idx="259">
                  <c:v>42745</c:v>
                </c:pt>
                <c:pt idx="260">
                  <c:v>42746</c:v>
                </c:pt>
                <c:pt idx="261">
                  <c:v>42747</c:v>
                </c:pt>
                <c:pt idx="262">
                  <c:v>42748</c:v>
                </c:pt>
                <c:pt idx="263">
                  <c:v>42751</c:v>
                </c:pt>
                <c:pt idx="264">
                  <c:v>42752</c:v>
                </c:pt>
                <c:pt idx="265">
                  <c:v>42753</c:v>
                </c:pt>
                <c:pt idx="266">
                  <c:v>42754</c:v>
                </c:pt>
                <c:pt idx="267">
                  <c:v>42755</c:v>
                </c:pt>
                <c:pt idx="268">
                  <c:v>42758</c:v>
                </c:pt>
                <c:pt idx="269">
                  <c:v>42759</c:v>
                </c:pt>
                <c:pt idx="270">
                  <c:v>42760</c:v>
                </c:pt>
                <c:pt idx="271">
                  <c:v>42761</c:v>
                </c:pt>
                <c:pt idx="272">
                  <c:v>42762</c:v>
                </c:pt>
                <c:pt idx="273">
                  <c:v>42765</c:v>
                </c:pt>
                <c:pt idx="274">
                  <c:v>42766</c:v>
                </c:pt>
                <c:pt idx="275">
                  <c:v>42767</c:v>
                </c:pt>
                <c:pt idx="276">
                  <c:v>42768</c:v>
                </c:pt>
                <c:pt idx="277">
                  <c:v>42769</c:v>
                </c:pt>
                <c:pt idx="278">
                  <c:v>42773</c:v>
                </c:pt>
                <c:pt idx="279">
                  <c:v>42774</c:v>
                </c:pt>
                <c:pt idx="280">
                  <c:v>42775</c:v>
                </c:pt>
                <c:pt idx="281">
                  <c:v>42776</c:v>
                </c:pt>
                <c:pt idx="282">
                  <c:v>42779</c:v>
                </c:pt>
                <c:pt idx="283">
                  <c:v>42780</c:v>
                </c:pt>
                <c:pt idx="284">
                  <c:v>42781</c:v>
                </c:pt>
                <c:pt idx="285">
                  <c:v>42782</c:v>
                </c:pt>
                <c:pt idx="286">
                  <c:v>42783</c:v>
                </c:pt>
                <c:pt idx="287">
                  <c:v>42786</c:v>
                </c:pt>
                <c:pt idx="288">
                  <c:v>42787</c:v>
                </c:pt>
                <c:pt idx="289">
                  <c:v>42788</c:v>
                </c:pt>
                <c:pt idx="290">
                  <c:v>42789</c:v>
                </c:pt>
                <c:pt idx="291">
                  <c:v>42790</c:v>
                </c:pt>
                <c:pt idx="292">
                  <c:v>42793</c:v>
                </c:pt>
                <c:pt idx="293">
                  <c:v>42794</c:v>
                </c:pt>
                <c:pt idx="294">
                  <c:v>42795</c:v>
                </c:pt>
                <c:pt idx="295">
                  <c:v>42796</c:v>
                </c:pt>
                <c:pt idx="296">
                  <c:v>42797</c:v>
                </c:pt>
                <c:pt idx="297">
                  <c:v>42800</c:v>
                </c:pt>
                <c:pt idx="298">
                  <c:v>42801</c:v>
                </c:pt>
                <c:pt idx="299">
                  <c:v>42802</c:v>
                </c:pt>
                <c:pt idx="300">
                  <c:v>42803</c:v>
                </c:pt>
                <c:pt idx="301">
                  <c:v>42804</c:v>
                </c:pt>
                <c:pt idx="302">
                  <c:v>42807</c:v>
                </c:pt>
                <c:pt idx="303">
                  <c:v>42808</c:v>
                </c:pt>
                <c:pt idx="304">
                  <c:v>42809</c:v>
                </c:pt>
                <c:pt idx="305">
                  <c:v>42810</c:v>
                </c:pt>
                <c:pt idx="306">
                  <c:v>42811</c:v>
                </c:pt>
                <c:pt idx="307">
                  <c:v>42815</c:v>
                </c:pt>
                <c:pt idx="308">
                  <c:v>42816</c:v>
                </c:pt>
                <c:pt idx="309">
                  <c:v>42817</c:v>
                </c:pt>
                <c:pt idx="310">
                  <c:v>42818</c:v>
                </c:pt>
                <c:pt idx="311">
                  <c:v>42821</c:v>
                </c:pt>
                <c:pt idx="312">
                  <c:v>42822</c:v>
                </c:pt>
                <c:pt idx="313">
                  <c:v>42823</c:v>
                </c:pt>
                <c:pt idx="314">
                  <c:v>42824</c:v>
                </c:pt>
                <c:pt idx="315">
                  <c:v>42825</c:v>
                </c:pt>
                <c:pt idx="316">
                  <c:v>42828</c:v>
                </c:pt>
                <c:pt idx="317">
                  <c:v>42829</c:v>
                </c:pt>
                <c:pt idx="318">
                  <c:v>42830</c:v>
                </c:pt>
                <c:pt idx="319">
                  <c:v>42831</c:v>
                </c:pt>
                <c:pt idx="320">
                  <c:v>42832</c:v>
                </c:pt>
                <c:pt idx="321">
                  <c:v>42835</c:v>
                </c:pt>
                <c:pt idx="322">
                  <c:v>42836</c:v>
                </c:pt>
                <c:pt idx="323">
                  <c:v>42837</c:v>
                </c:pt>
                <c:pt idx="324">
                  <c:v>42842</c:v>
                </c:pt>
                <c:pt idx="325">
                  <c:v>42843</c:v>
                </c:pt>
                <c:pt idx="326">
                  <c:v>42844</c:v>
                </c:pt>
                <c:pt idx="327">
                  <c:v>42845</c:v>
                </c:pt>
                <c:pt idx="328">
                  <c:v>42846</c:v>
                </c:pt>
                <c:pt idx="329">
                  <c:v>42849</c:v>
                </c:pt>
                <c:pt idx="330">
                  <c:v>42850</c:v>
                </c:pt>
              </c:numCache>
            </c:numRef>
          </c:cat>
          <c:val>
            <c:numRef>
              <c:f>[0]!BONOSSIEFORES</c:f>
              <c:numCache>
                <c:formatCode>#,##0.00</c:formatCode>
                <c:ptCount val="331"/>
                <c:pt idx="0">
                  <c:v>402770.13</c:v>
                </c:pt>
                <c:pt idx="1">
                  <c:v>411500.21</c:v>
                </c:pt>
                <c:pt idx="2">
                  <c:v>412306.35</c:v>
                </c:pt>
                <c:pt idx="3">
                  <c:v>413459.84</c:v>
                </c:pt>
                <c:pt idx="4">
                  <c:v>412917.49</c:v>
                </c:pt>
                <c:pt idx="5">
                  <c:v>413966.37</c:v>
                </c:pt>
                <c:pt idx="6">
                  <c:v>419306.2</c:v>
                </c:pt>
                <c:pt idx="7">
                  <c:v>418851.41</c:v>
                </c:pt>
                <c:pt idx="8">
                  <c:v>414719.69</c:v>
                </c:pt>
                <c:pt idx="9">
                  <c:v>411197.1</c:v>
                </c:pt>
                <c:pt idx="10">
                  <c:v>404697.84</c:v>
                </c:pt>
                <c:pt idx="11">
                  <c:v>403324.3</c:v>
                </c:pt>
                <c:pt idx="12">
                  <c:v>400886.69</c:v>
                </c:pt>
                <c:pt idx="13">
                  <c:v>413300.07</c:v>
                </c:pt>
                <c:pt idx="14">
                  <c:v>407201.77</c:v>
                </c:pt>
                <c:pt idx="15">
                  <c:v>402256.68</c:v>
                </c:pt>
                <c:pt idx="16">
                  <c:v>406264.01</c:v>
                </c:pt>
                <c:pt idx="17">
                  <c:v>416207.58</c:v>
                </c:pt>
                <c:pt idx="18">
                  <c:v>410368.33</c:v>
                </c:pt>
                <c:pt idx="19">
                  <c:v>404451.58</c:v>
                </c:pt>
                <c:pt idx="20">
                  <c:v>399252.55</c:v>
                </c:pt>
                <c:pt idx="21">
                  <c:v>401219.35</c:v>
                </c:pt>
                <c:pt idx="22">
                  <c:v>400003.14</c:v>
                </c:pt>
                <c:pt idx="23">
                  <c:v>406806.58</c:v>
                </c:pt>
                <c:pt idx="24">
                  <c:v>408986.88</c:v>
                </c:pt>
                <c:pt idx="25">
                  <c:v>400227.82</c:v>
                </c:pt>
                <c:pt idx="26">
                  <c:v>413641.82</c:v>
                </c:pt>
                <c:pt idx="27">
                  <c:v>403709.99</c:v>
                </c:pt>
                <c:pt idx="28">
                  <c:v>410872.75</c:v>
                </c:pt>
                <c:pt idx="29">
                  <c:v>413852.85</c:v>
                </c:pt>
                <c:pt idx="30">
                  <c:v>410626.04</c:v>
                </c:pt>
                <c:pt idx="31">
                  <c:v>402826.23</c:v>
                </c:pt>
                <c:pt idx="32">
                  <c:v>415133.89</c:v>
                </c:pt>
                <c:pt idx="33">
                  <c:v>408362.66</c:v>
                </c:pt>
                <c:pt idx="34">
                  <c:v>411485.75</c:v>
                </c:pt>
                <c:pt idx="35">
                  <c:v>410743.67</c:v>
                </c:pt>
                <c:pt idx="36">
                  <c:v>404418.62</c:v>
                </c:pt>
                <c:pt idx="37">
                  <c:v>410199.68</c:v>
                </c:pt>
                <c:pt idx="38">
                  <c:v>411664.78</c:v>
                </c:pt>
                <c:pt idx="39">
                  <c:v>408739.73</c:v>
                </c:pt>
                <c:pt idx="40">
                  <c:v>406479.6</c:v>
                </c:pt>
                <c:pt idx="41">
                  <c:v>410448.18</c:v>
                </c:pt>
                <c:pt idx="42">
                  <c:v>410590.96</c:v>
                </c:pt>
                <c:pt idx="43">
                  <c:v>411246.62</c:v>
                </c:pt>
                <c:pt idx="44">
                  <c:v>403272.5</c:v>
                </c:pt>
                <c:pt idx="45">
                  <c:v>407407.47</c:v>
                </c:pt>
                <c:pt idx="46">
                  <c:v>406456.67</c:v>
                </c:pt>
                <c:pt idx="47">
                  <c:v>408532.54</c:v>
                </c:pt>
                <c:pt idx="48">
                  <c:v>411166.2</c:v>
                </c:pt>
                <c:pt idx="49">
                  <c:v>406039.74</c:v>
                </c:pt>
                <c:pt idx="50">
                  <c:v>404476.74</c:v>
                </c:pt>
                <c:pt idx="51">
                  <c:v>407278.25</c:v>
                </c:pt>
                <c:pt idx="52">
                  <c:v>405456.31</c:v>
                </c:pt>
                <c:pt idx="53">
                  <c:v>413861.29</c:v>
                </c:pt>
                <c:pt idx="54">
                  <c:v>407774.44</c:v>
                </c:pt>
                <c:pt idx="55">
                  <c:v>417558.28</c:v>
                </c:pt>
                <c:pt idx="56">
                  <c:v>414026.55</c:v>
                </c:pt>
                <c:pt idx="57">
                  <c:v>410983.2</c:v>
                </c:pt>
                <c:pt idx="58">
                  <c:v>416081.7</c:v>
                </c:pt>
                <c:pt idx="59">
                  <c:v>414965.79</c:v>
                </c:pt>
                <c:pt idx="60">
                  <c:v>415859.51</c:v>
                </c:pt>
                <c:pt idx="61">
                  <c:v>420314.07</c:v>
                </c:pt>
                <c:pt idx="62">
                  <c:v>417835.9</c:v>
                </c:pt>
                <c:pt idx="63">
                  <c:v>424500.21</c:v>
                </c:pt>
                <c:pt idx="64">
                  <c:v>409922.34</c:v>
                </c:pt>
                <c:pt idx="65">
                  <c:v>415455.16</c:v>
                </c:pt>
                <c:pt idx="66">
                  <c:v>411159.84</c:v>
                </c:pt>
                <c:pt idx="67">
                  <c:v>412523.78</c:v>
                </c:pt>
                <c:pt idx="68">
                  <c:v>411558.79</c:v>
                </c:pt>
                <c:pt idx="69">
                  <c:v>413312.96</c:v>
                </c:pt>
                <c:pt idx="70">
                  <c:v>410758.04</c:v>
                </c:pt>
                <c:pt idx="71">
                  <c:v>405656.18</c:v>
                </c:pt>
                <c:pt idx="72">
                  <c:v>405510.43</c:v>
                </c:pt>
                <c:pt idx="73">
                  <c:v>408363.48</c:v>
                </c:pt>
                <c:pt idx="74">
                  <c:v>405404.53</c:v>
                </c:pt>
                <c:pt idx="75">
                  <c:v>407102.32</c:v>
                </c:pt>
                <c:pt idx="76">
                  <c:v>413399.75</c:v>
                </c:pt>
                <c:pt idx="77">
                  <c:v>418356.61</c:v>
                </c:pt>
                <c:pt idx="78">
                  <c:v>406716.44</c:v>
                </c:pt>
                <c:pt idx="79">
                  <c:v>408080.2</c:v>
                </c:pt>
                <c:pt idx="80">
                  <c:v>410821.54</c:v>
                </c:pt>
                <c:pt idx="81">
                  <c:v>418002.21</c:v>
                </c:pt>
                <c:pt idx="82">
                  <c:v>420072.65</c:v>
                </c:pt>
                <c:pt idx="83">
                  <c:v>419129.09</c:v>
                </c:pt>
                <c:pt idx="84">
                  <c:v>416895.95</c:v>
                </c:pt>
                <c:pt idx="85">
                  <c:v>418913.89</c:v>
                </c:pt>
                <c:pt idx="86">
                  <c:v>416402.31</c:v>
                </c:pt>
                <c:pt idx="87">
                  <c:v>418448.31</c:v>
                </c:pt>
                <c:pt idx="88">
                  <c:v>417167.41</c:v>
                </c:pt>
                <c:pt idx="89">
                  <c:v>415974.18</c:v>
                </c:pt>
                <c:pt idx="90">
                  <c:v>415055.45</c:v>
                </c:pt>
                <c:pt idx="91">
                  <c:v>408058.98</c:v>
                </c:pt>
                <c:pt idx="92">
                  <c:v>419524.19</c:v>
                </c:pt>
                <c:pt idx="93">
                  <c:v>423642.69</c:v>
                </c:pt>
                <c:pt idx="94">
                  <c:v>425525.47</c:v>
                </c:pt>
                <c:pt idx="95">
                  <c:v>425240.39</c:v>
                </c:pt>
                <c:pt idx="96">
                  <c:v>424076.1</c:v>
                </c:pt>
                <c:pt idx="97">
                  <c:v>422604.67</c:v>
                </c:pt>
                <c:pt idx="98">
                  <c:v>428548.37</c:v>
                </c:pt>
                <c:pt idx="99">
                  <c:v>429591.59</c:v>
                </c:pt>
                <c:pt idx="100">
                  <c:v>434304.85</c:v>
                </c:pt>
                <c:pt idx="101">
                  <c:v>422817.1</c:v>
                </c:pt>
                <c:pt idx="102">
                  <c:v>424256.64</c:v>
                </c:pt>
                <c:pt idx="103">
                  <c:v>432944.11</c:v>
                </c:pt>
                <c:pt idx="104">
                  <c:v>428002.25</c:v>
                </c:pt>
                <c:pt idx="105">
                  <c:v>431772.18</c:v>
                </c:pt>
                <c:pt idx="106">
                  <c:v>427819.22</c:v>
                </c:pt>
                <c:pt idx="107">
                  <c:v>437107.48</c:v>
                </c:pt>
                <c:pt idx="108">
                  <c:v>439006.02</c:v>
                </c:pt>
                <c:pt idx="109">
                  <c:v>436944.92</c:v>
                </c:pt>
                <c:pt idx="110">
                  <c:v>444073.47</c:v>
                </c:pt>
                <c:pt idx="111">
                  <c:v>446752.07</c:v>
                </c:pt>
                <c:pt idx="112">
                  <c:v>443724.3</c:v>
                </c:pt>
                <c:pt idx="113">
                  <c:v>443811.03</c:v>
                </c:pt>
                <c:pt idx="114">
                  <c:v>441967.17</c:v>
                </c:pt>
                <c:pt idx="115">
                  <c:v>448935.63</c:v>
                </c:pt>
                <c:pt idx="116">
                  <c:v>447141.51</c:v>
                </c:pt>
                <c:pt idx="117">
                  <c:v>445139.31</c:v>
                </c:pt>
                <c:pt idx="118">
                  <c:v>443625.94</c:v>
                </c:pt>
                <c:pt idx="119">
                  <c:v>448011.35</c:v>
                </c:pt>
                <c:pt idx="120">
                  <c:v>447106.42</c:v>
                </c:pt>
                <c:pt idx="121">
                  <c:v>445260.97</c:v>
                </c:pt>
                <c:pt idx="122">
                  <c:v>449617.32</c:v>
                </c:pt>
                <c:pt idx="123">
                  <c:v>448474.91</c:v>
                </c:pt>
                <c:pt idx="124">
                  <c:v>450600.13</c:v>
                </c:pt>
                <c:pt idx="125">
                  <c:v>450949.05</c:v>
                </c:pt>
                <c:pt idx="126">
                  <c:v>455549.25</c:v>
                </c:pt>
                <c:pt idx="127">
                  <c:v>462415.63</c:v>
                </c:pt>
                <c:pt idx="128">
                  <c:v>457361.46</c:v>
                </c:pt>
                <c:pt idx="129">
                  <c:v>455936.42</c:v>
                </c:pt>
                <c:pt idx="130">
                  <c:v>449601.72</c:v>
                </c:pt>
                <c:pt idx="131">
                  <c:v>452036.29</c:v>
                </c:pt>
                <c:pt idx="132">
                  <c:v>449602.19</c:v>
                </c:pt>
                <c:pt idx="133">
                  <c:v>453858.84</c:v>
                </c:pt>
                <c:pt idx="134">
                  <c:v>455157.81</c:v>
                </c:pt>
                <c:pt idx="135">
                  <c:v>449736.75</c:v>
                </c:pt>
                <c:pt idx="136">
                  <c:v>445374.38</c:v>
                </c:pt>
                <c:pt idx="137">
                  <c:v>452290.03</c:v>
                </c:pt>
                <c:pt idx="138">
                  <c:v>446996.7</c:v>
                </c:pt>
                <c:pt idx="139">
                  <c:v>448283.08</c:v>
                </c:pt>
                <c:pt idx="140">
                  <c:v>444742.35</c:v>
                </c:pt>
                <c:pt idx="141">
                  <c:v>444298.38</c:v>
                </c:pt>
                <c:pt idx="142">
                  <c:v>448547.95</c:v>
                </c:pt>
                <c:pt idx="143">
                  <c:v>440623.79</c:v>
                </c:pt>
                <c:pt idx="144">
                  <c:v>454930.16</c:v>
                </c:pt>
                <c:pt idx="145">
                  <c:v>451811.31</c:v>
                </c:pt>
                <c:pt idx="146">
                  <c:v>454630.2</c:v>
                </c:pt>
                <c:pt idx="147">
                  <c:v>453664.41</c:v>
                </c:pt>
                <c:pt idx="148">
                  <c:v>458338.55</c:v>
                </c:pt>
                <c:pt idx="149">
                  <c:v>460218.86</c:v>
                </c:pt>
                <c:pt idx="150">
                  <c:v>453592.42</c:v>
                </c:pt>
                <c:pt idx="151">
                  <c:v>456141.01</c:v>
                </c:pt>
                <c:pt idx="152">
                  <c:v>459093.26</c:v>
                </c:pt>
                <c:pt idx="153">
                  <c:v>458860.33</c:v>
                </c:pt>
                <c:pt idx="154">
                  <c:v>470894.24</c:v>
                </c:pt>
                <c:pt idx="155">
                  <c:v>458345.01</c:v>
                </c:pt>
                <c:pt idx="156">
                  <c:v>467168.24</c:v>
                </c:pt>
                <c:pt idx="157">
                  <c:v>452547.47</c:v>
                </c:pt>
                <c:pt idx="158">
                  <c:v>455899.71</c:v>
                </c:pt>
                <c:pt idx="159">
                  <c:v>456919.98</c:v>
                </c:pt>
                <c:pt idx="160">
                  <c:v>455224.8</c:v>
                </c:pt>
                <c:pt idx="161">
                  <c:v>457250.64</c:v>
                </c:pt>
                <c:pt idx="162">
                  <c:v>456020.72</c:v>
                </c:pt>
                <c:pt idx="163">
                  <c:v>451541.38</c:v>
                </c:pt>
                <c:pt idx="164">
                  <c:v>448838.67</c:v>
                </c:pt>
                <c:pt idx="165">
                  <c:v>448730.02</c:v>
                </c:pt>
                <c:pt idx="166">
                  <c:v>454165.8</c:v>
                </c:pt>
                <c:pt idx="167">
                  <c:v>446673.68</c:v>
                </c:pt>
                <c:pt idx="168">
                  <c:v>451054.27</c:v>
                </c:pt>
                <c:pt idx="169">
                  <c:v>456163.95</c:v>
                </c:pt>
                <c:pt idx="170">
                  <c:v>444617.55</c:v>
                </c:pt>
                <c:pt idx="171">
                  <c:v>448210.01</c:v>
                </c:pt>
                <c:pt idx="172">
                  <c:v>444305.79</c:v>
                </c:pt>
                <c:pt idx="173">
                  <c:v>443589.91</c:v>
                </c:pt>
                <c:pt idx="174">
                  <c:v>449408.8</c:v>
                </c:pt>
                <c:pt idx="175">
                  <c:v>446190.98</c:v>
                </c:pt>
                <c:pt idx="176">
                  <c:v>439709.2</c:v>
                </c:pt>
                <c:pt idx="177">
                  <c:v>453622.61</c:v>
                </c:pt>
                <c:pt idx="178">
                  <c:v>439802.9</c:v>
                </c:pt>
                <c:pt idx="179">
                  <c:v>436059.6</c:v>
                </c:pt>
                <c:pt idx="180">
                  <c:v>438700.04</c:v>
                </c:pt>
                <c:pt idx="181">
                  <c:v>436650.01</c:v>
                </c:pt>
                <c:pt idx="182">
                  <c:v>443686.12</c:v>
                </c:pt>
                <c:pt idx="183">
                  <c:v>439492.1</c:v>
                </c:pt>
                <c:pt idx="184">
                  <c:v>437834.42</c:v>
                </c:pt>
                <c:pt idx="185">
                  <c:v>440196.74</c:v>
                </c:pt>
                <c:pt idx="186">
                  <c:v>438267.41</c:v>
                </c:pt>
                <c:pt idx="187">
                  <c:v>446567.87</c:v>
                </c:pt>
                <c:pt idx="188">
                  <c:v>437181.12</c:v>
                </c:pt>
                <c:pt idx="189">
                  <c:v>444555.63</c:v>
                </c:pt>
                <c:pt idx="190">
                  <c:v>443306.96</c:v>
                </c:pt>
                <c:pt idx="191">
                  <c:v>449414.9</c:v>
                </c:pt>
                <c:pt idx="192">
                  <c:v>439105.79</c:v>
                </c:pt>
                <c:pt idx="193">
                  <c:v>450102.4</c:v>
                </c:pt>
                <c:pt idx="194">
                  <c:v>450509.46</c:v>
                </c:pt>
                <c:pt idx="195">
                  <c:v>452109.31</c:v>
                </c:pt>
                <c:pt idx="196">
                  <c:v>456707.79</c:v>
                </c:pt>
                <c:pt idx="197">
                  <c:v>452044.92</c:v>
                </c:pt>
                <c:pt idx="198">
                  <c:v>450869.3</c:v>
                </c:pt>
                <c:pt idx="199">
                  <c:v>450318.5</c:v>
                </c:pt>
                <c:pt idx="200">
                  <c:v>439641.68</c:v>
                </c:pt>
                <c:pt idx="201">
                  <c:v>440671.22</c:v>
                </c:pt>
                <c:pt idx="202">
                  <c:v>442532.26</c:v>
                </c:pt>
                <c:pt idx="203">
                  <c:v>443874.85</c:v>
                </c:pt>
                <c:pt idx="204">
                  <c:v>442614.93</c:v>
                </c:pt>
                <c:pt idx="205">
                  <c:v>444965.83</c:v>
                </c:pt>
                <c:pt idx="206">
                  <c:v>441343.56</c:v>
                </c:pt>
                <c:pt idx="207">
                  <c:v>435226.74</c:v>
                </c:pt>
                <c:pt idx="208">
                  <c:v>439352.38</c:v>
                </c:pt>
                <c:pt idx="209">
                  <c:v>431600.82</c:v>
                </c:pt>
                <c:pt idx="210">
                  <c:v>430073.16</c:v>
                </c:pt>
                <c:pt idx="211">
                  <c:v>432864.98</c:v>
                </c:pt>
                <c:pt idx="212">
                  <c:v>433539.48</c:v>
                </c:pt>
                <c:pt idx="213">
                  <c:v>432613.23</c:v>
                </c:pt>
                <c:pt idx="214">
                  <c:v>437236</c:v>
                </c:pt>
                <c:pt idx="215">
                  <c:v>434448.18</c:v>
                </c:pt>
                <c:pt idx="216">
                  <c:v>436352.48</c:v>
                </c:pt>
                <c:pt idx="217">
                  <c:v>427641.17</c:v>
                </c:pt>
                <c:pt idx="218">
                  <c:v>431890.64</c:v>
                </c:pt>
                <c:pt idx="219">
                  <c:v>438162.32</c:v>
                </c:pt>
                <c:pt idx="220">
                  <c:v>447154.84</c:v>
                </c:pt>
                <c:pt idx="221">
                  <c:v>447546.75</c:v>
                </c:pt>
                <c:pt idx="222">
                  <c:v>450353.09</c:v>
                </c:pt>
                <c:pt idx="223">
                  <c:v>436101.84</c:v>
                </c:pt>
                <c:pt idx="224">
                  <c:v>453659.52</c:v>
                </c:pt>
                <c:pt idx="225">
                  <c:v>453957.93</c:v>
                </c:pt>
                <c:pt idx="226">
                  <c:v>451606.96</c:v>
                </c:pt>
                <c:pt idx="227">
                  <c:v>448007.64</c:v>
                </c:pt>
                <c:pt idx="228">
                  <c:v>438687.09</c:v>
                </c:pt>
                <c:pt idx="229">
                  <c:v>453352.51</c:v>
                </c:pt>
                <c:pt idx="230">
                  <c:v>455924.02</c:v>
                </c:pt>
                <c:pt idx="231">
                  <c:v>447192.17</c:v>
                </c:pt>
                <c:pt idx="232">
                  <c:v>451231.56</c:v>
                </c:pt>
                <c:pt idx="233">
                  <c:v>444468.46</c:v>
                </c:pt>
                <c:pt idx="234">
                  <c:v>447269.16</c:v>
                </c:pt>
                <c:pt idx="235">
                  <c:v>444678.17</c:v>
                </c:pt>
                <c:pt idx="236">
                  <c:v>455768.66</c:v>
                </c:pt>
                <c:pt idx="237">
                  <c:v>449579.64</c:v>
                </c:pt>
                <c:pt idx="238">
                  <c:v>448405.05</c:v>
                </c:pt>
                <c:pt idx="239">
                  <c:v>427212.42</c:v>
                </c:pt>
                <c:pt idx="240">
                  <c:v>434404.94</c:v>
                </c:pt>
                <c:pt idx="241">
                  <c:v>428690.82</c:v>
                </c:pt>
                <c:pt idx="242">
                  <c:v>445391.63</c:v>
                </c:pt>
                <c:pt idx="243">
                  <c:v>427196.84</c:v>
                </c:pt>
                <c:pt idx="244">
                  <c:v>436063.38</c:v>
                </c:pt>
                <c:pt idx="245">
                  <c:v>439906.25</c:v>
                </c:pt>
                <c:pt idx="246">
                  <c:v>436370.61</c:v>
                </c:pt>
                <c:pt idx="247">
                  <c:v>432889.62</c:v>
                </c:pt>
                <c:pt idx="248">
                  <c:v>428986.34</c:v>
                </c:pt>
                <c:pt idx="249">
                  <c:v>430875.3</c:v>
                </c:pt>
                <c:pt idx="250">
                  <c:v>430326.37</c:v>
                </c:pt>
                <c:pt idx="251">
                  <c:v>435659.41</c:v>
                </c:pt>
                <c:pt idx="252">
                  <c:v>433640.05</c:v>
                </c:pt>
                <c:pt idx="253">
                  <c:v>444529.28</c:v>
                </c:pt>
                <c:pt idx="254">
                  <c:v>434717.22</c:v>
                </c:pt>
                <c:pt idx="255">
                  <c:v>428592.83</c:v>
                </c:pt>
                <c:pt idx="256">
                  <c:v>426031.2</c:v>
                </c:pt>
                <c:pt idx="257">
                  <c:v>423882.64</c:v>
                </c:pt>
                <c:pt idx="258">
                  <c:v>427913.61</c:v>
                </c:pt>
                <c:pt idx="259">
                  <c:v>421387.18</c:v>
                </c:pt>
                <c:pt idx="260">
                  <c:v>420835.03</c:v>
                </c:pt>
                <c:pt idx="261">
                  <c:v>414543.35999999999</c:v>
                </c:pt>
                <c:pt idx="262">
                  <c:v>414888.64</c:v>
                </c:pt>
                <c:pt idx="263">
                  <c:v>418322.44</c:v>
                </c:pt>
                <c:pt idx="264">
                  <c:v>421509.98</c:v>
                </c:pt>
                <c:pt idx="265">
                  <c:v>421484.62</c:v>
                </c:pt>
                <c:pt idx="266">
                  <c:v>414819.61</c:v>
                </c:pt>
                <c:pt idx="267">
                  <c:v>422916.25</c:v>
                </c:pt>
                <c:pt idx="268">
                  <c:v>425878.81</c:v>
                </c:pt>
                <c:pt idx="269">
                  <c:v>424862.68</c:v>
                </c:pt>
                <c:pt idx="270">
                  <c:v>424066.97</c:v>
                </c:pt>
                <c:pt idx="271">
                  <c:v>408179.29</c:v>
                </c:pt>
                <c:pt idx="272">
                  <c:v>415897.24</c:v>
                </c:pt>
                <c:pt idx="273">
                  <c:v>404402.49</c:v>
                </c:pt>
                <c:pt idx="274">
                  <c:v>410440.91</c:v>
                </c:pt>
                <c:pt idx="275">
                  <c:v>417357.6</c:v>
                </c:pt>
                <c:pt idx="276">
                  <c:v>416187.99</c:v>
                </c:pt>
                <c:pt idx="277">
                  <c:v>412191.63</c:v>
                </c:pt>
                <c:pt idx="278">
                  <c:v>403363.78</c:v>
                </c:pt>
                <c:pt idx="279">
                  <c:v>410636.55</c:v>
                </c:pt>
                <c:pt idx="280">
                  <c:v>413156.78</c:v>
                </c:pt>
                <c:pt idx="281">
                  <c:v>419244.59</c:v>
                </c:pt>
                <c:pt idx="282">
                  <c:v>413672.82</c:v>
                </c:pt>
                <c:pt idx="283">
                  <c:v>410043.31</c:v>
                </c:pt>
                <c:pt idx="284">
                  <c:v>400340.12</c:v>
                </c:pt>
                <c:pt idx="285">
                  <c:v>408688.51</c:v>
                </c:pt>
                <c:pt idx="286">
                  <c:v>401316.55</c:v>
                </c:pt>
                <c:pt idx="287">
                  <c:v>406609.76</c:v>
                </c:pt>
                <c:pt idx="288">
                  <c:v>401630.32</c:v>
                </c:pt>
                <c:pt idx="289">
                  <c:v>382888.44</c:v>
                </c:pt>
                <c:pt idx="290">
                  <c:v>390407.35</c:v>
                </c:pt>
                <c:pt idx="291">
                  <c:v>392175.67</c:v>
                </c:pt>
                <c:pt idx="292">
                  <c:v>380120.24</c:v>
                </c:pt>
                <c:pt idx="293">
                  <c:v>374730.3</c:v>
                </c:pt>
                <c:pt idx="294">
                  <c:v>376666.14</c:v>
                </c:pt>
                <c:pt idx="295">
                  <c:v>380904.29</c:v>
                </c:pt>
                <c:pt idx="296">
                  <c:v>391651.78</c:v>
                </c:pt>
                <c:pt idx="297">
                  <c:v>401681.61</c:v>
                </c:pt>
                <c:pt idx="298">
                  <c:v>381817.79</c:v>
                </c:pt>
                <c:pt idx="299">
                  <c:v>389354.52</c:v>
                </c:pt>
                <c:pt idx="300">
                  <c:v>395177.06</c:v>
                </c:pt>
                <c:pt idx="301">
                  <c:v>390305.54</c:v>
                </c:pt>
                <c:pt idx="302">
                  <c:v>384359.02</c:v>
                </c:pt>
                <c:pt idx="303">
                  <c:v>391784.98</c:v>
                </c:pt>
                <c:pt idx="304">
                  <c:v>391026.4</c:v>
                </c:pt>
                <c:pt idx="305">
                  <c:v>385082.12</c:v>
                </c:pt>
                <c:pt idx="306">
                  <c:v>377734.37</c:v>
                </c:pt>
                <c:pt idx="307">
                  <c:v>396336.57</c:v>
                </c:pt>
                <c:pt idx="308">
                  <c:v>382625.59</c:v>
                </c:pt>
                <c:pt idx="309">
                  <c:v>389689.26</c:v>
                </c:pt>
                <c:pt idx="310">
                  <c:v>386198.37</c:v>
                </c:pt>
                <c:pt idx="311">
                  <c:v>387005.69</c:v>
                </c:pt>
                <c:pt idx="312">
                  <c:v>375442.66</c:v>
                </c:pt>
                <c:pt idx="313">
                  <c:v>391347.99</c:v>
                </c:pt>
                <c:pt idx="314">
                  <c:v>397830.8</c:v>
                </c:pt>
                <c:pt idx="315">
                  <c:v>371552.63</c:v>
                </c:pt>
                <c:pt idx="316">
                  <c:v>389488.18</c:v>
                </c:pt>
                <c:pt idx="317">
                  <c:v>394306.08</c:v>
                </c:pt>
                <c:pt idx="318">
                  <c:v>393849.79</c:v>
                </c:pt>
                <c:pt idx="319">
                  <c:v>400829.24</c:v>
                </c:pt>
                <c:pt idx="320">
                  <c:v>384949.37</c:v>
                </c:pt>
                <c:pt idx="321">
                  <c:v>381355.45</c:v>
                </c:pt>
                <c:pt idx="322">
                  <c:v>377550.47</c:v>
                </c:pt>
                <c:pt idx="323">
                  <c:v>376932.02</c:v>
                </c:pt>
                <c:pt idx="324">
                  <c:v>382110.27</c:v>
                </c:pt>
                <c:pt idx="325">
                  <c:v>389630.17</c:v>
                </c:pt>
                <c:pt idx="326">
                  <c:v>376723.51</c:v>
                </c:pt>
                <c:pt idx="327">
                  <c:v>381808.91</c:v>
                </c:pt>
                <c:pt idx="328">
                  <c:v>374880.77</c:v>
                </c:pt>
                <c:pt idx="329">
                  <c:v>385840.43</c:v>
                </c:pt>
                <c:pt idx="330">
                  <c:v>381924.71</c:v>
                </c:pt>
              </c:numCache>
            </c:numRef>
          </c:val>
          <c:smooth val="0"/>
          <c:extLst xmlns:c16r2="http://schemas.microsoft.com/office/drawing/2015/06/chart">
            <c:ext xmlns:c16="http://schemas.microsoft.com/office/drawing/2014/chart" uri="{C3380CC4-5D6E-409C-BE32-E72D297353CC}">
              <c16:uniqueId val="{00000000-36B8-4C84-AF1E-DAC8B809BE85}"/>
            </c:ext>
          </c:extLst>
        </c:ser>
        <c:dLbls>
          <c:showLegendKey val="0"/>
          <c:showVal val="0"/>
          <c:showCatName val="0"/>
          <c:showSerName val="0"/>
          <c:showPercent val="0"/>
          <c:showBubbleSize val="0"/>
        </c:dLbls>
        <c:marker val="1"/>
        <c:smooth val="0"/>
        <c:axId val="440276480"/>
        <c:axId val="440278016"/>
      </c:lineChart>
      <c:dateAx>
        <c:axId val="440276480"/>
        <c:scaling>
          <c:orientation val="minMax"/>
        </c:scaling>
        <c:delete val="0"/>
        <c:axPos val="b"/>
        <c:numFmt formatCode="m/d/yyyy" sourceLinked="1"/>
        <c:majorTickMark val="out"/>
        <c:minorTickMark val="none"/>
        <c:tickLblPos val="nextTo"/>
        <c:txPr>
          <a:bodyPr/>
          <a:lstStyle/>
          <a:p>
            <a:pPr>
              <a:defRPr sz="800">
                <a:solidFill>
                  <a:schemeClr val="tx1">
                    <a:lumMod val="95000"/>
                    <a:lumOff val="5000"/>
                  </a:schemeClr>
                </a:solidFill>
              </a:defRPr>
            </a:pPr>
            <a:endParaRPr lang="es-MX"/>
          </a:p>
        </c:txPr>
        <c:crossAx val="440278016"/>
        <c:crosses val="autoZero"/>
        <c:auto val="1"/>
        <c:lblOffset val="100"/>
        <c:baseTimeUnit val="days"/>
      </c:dateAx>
      <c:valAx>
        <c:axId val="440278016"/>
        <c:scaling>
          <c:orientation val="minMax"/>
          <c:min val="350000"/>
        </c:scaling>
        <c:delete val="0"/>
        <c:axPos val="l"/>
        <c:numFmt formatCode="#,##0" sourceLinked="0"/>
        <c:majorTickMark val="out"/>
        <c:minorTickMark val="none"/>
        <c:tickLblPos val="nextTo"/>
        <c:txPr>
          <a:bodyPr/>
          <a:lstStyle/>
          <a:p>
            <a:pPr>
              <a:defRPr sz="800">
                <a:solidFill>
                  <a:schemeClr val="tx1">
                    <a:lumMod val="95000"/>
                    <a:lumOff val="5000"/>
                  </a:schemeClr>
                </a:solidFill>
              </a:defRPr>
            </a:pPr>
            <a:endParaRPr lang="es-MX"/>
          </a:p>
        </c:txPr>
        <c:crossAx val="440276480"/>
        <c:crosses val="autoZero"/>
        <c:crossBetween val="between"/>
      </c:valAx>
    </c:plotArea>
    <c:plotVisOnly val="1"/>
    <c:dispBlanksAs val="gap"/>
    <c:showDLblsOverMax val="0"/>
  </c:chart>
  <c:spPr>
    <a:ln>
      <a:noFill/>
    </a:ln>
  </c:spPr>
  <c:externalData r:id="rId1">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2"/>
    </mc:Choice>
    <mc:Fallback>
      <c:style val="2"/>
    </mc:Fallback>
  </mc:AlternateContent>
  <c:chart>
    <c:title>
      <c:layout>
        <c:manualLayout>
          <c:xMode val="edge"/>
          <c:yMode val="edge"/>
          <c:x val="5.0493743241526194E-3"/>
          <c:y val="1.7543853590325464E-2"/>
        </c:manualLayout>
      </c:layout>
      <c:overlay val="0"/>
      <c:txPr>
        <a:bodyPr/>
        <a:lstStyle/>
        <a:p>
          <a:pPr>
            <a:defRPr sz="1100">
              <a:solidFill>
                <a:schemeClr val="bg1">
                  <a:lumMod val="50000"/>
                </a:schemeClr>
              </a:solidFill>
            </a:defRPr>
          </a:pPr>
          <a:endParaRPr lang="es-MX"/>
        </a:p>
      </c:txPr>
    </c:title>
    <c:autoTitleDeleted val="0"/>
    <c:plotArea>
      <c:layout/>
      <c:lineChart>
        <c:grouping val="standard"/>
        <c:varyColors val="0"/>
        <c:ser>
          <c:idx val="0"/>
          <c:order val="0"/>
          <c:tx>
            <c:v>BONOS RESIDENTES EN EL EXTRANJERO</c:v>
          </c:tx>
          <c:spPr>
            <a:ln w="12700">
              <a:solidFill>
                <a:schemeClr val="accent2"/>
              </a:solidFill>
            </a:ln>
          </c:spPr>
          <c:marker>
            <c:symbol val="none"/>
          </c:marker>
          <c:cat>
            <c:numRef>
              <c:f>[0]!BONOSFECHA</c:f>
              <c:numCache>
                <c:formatCode>m/d/yyyy</c:formatCode>
                <c:ptCount val="331"/>
                <c:pt idx="0">
                  <c:v>42369</c:v>
                </c:pt>
                <c:pt idx="1">
                  <c:v>42373</c:v>
                </c:pt>
                <c:pt idx="2">
                  <c:v>42374</c:v>
                </c:pt>
                <c:pt idx="3">
                  <c:v>42375</c:v>
                </c:pt>
                <c:pt idx="4">
                  <c:v>42376</c:v>
                </c:pt>
                <c:pt idx="5">
                  <c:v>42377</c:v>
                </c:pt>
                <c:pt idx="6">
                  <c:v>42380</c:v>
                </c:pt>
                <c:pt idx="7">
                  <c:v>42381</c:v>
                </c:pt>
                <c:pt idx="8">
                  <c:v>42382</c:v>
                </c:pt>
                <c:pt idx="9">
                  <c:v>42383</c:v>
                </c:pt>
                <c:pt idx="10">
                  <c:v>42384</c:v>
                </c:pt>
                <c:pt idx="11">
                  <c:v>42387</c:v>
                </c:pt>
                <c:pt idx="12">
                  <c:v>42388</c:v>
                </c:pt>
                <c:pt idx="13">
                  <c:v>42389</c:v>
                </c:pt>
                <c:pt idx="14">
                  <c:v>42390</c:v>
                </c:pt>
                <c:pt idx="15">
                  <c:v>42391</c:v>
                </c:pt>
                <c:pt idx="16">
                  <c:v>42394</c:v>
                </c:pt>
                <c:pt idx="17">
                  <c:v>42395</c:v>
                </c:pt>
                <c:pt idx="18">
                  <c:v>42396</c:v>
                </c:pt>
                <c:pt idx="19">
                  <c:v>42397</c:v>
                </c:pt>
                <c:pt idx="20">
                  <c:v>42398</c:v>
                </c:pt>
                <c:pt idx="21">
                  <c:v>42402</c:v>
                </c:pt>
                <c:pt idx="22">
                  <c:v>42403</c:v>
                </c:pt>
                <c:pt idx="23">
                  <c:v>42404</c:v>
                </c:pt>
                <c:pt idx="24">
                  <c:v>42405</c:v>
                </c:pt>
                <c:pt idx="25">
                  <c:v>42408</c:v>
                </c:pt>
                <c:pt idx="26">
                  <c:v>42409</c:v>
                </c:pt>
                <c:pt idx="27">
                  <c:v>42410</c:v>
                </c:pt>
                <c:pt idx="28">
                  <c:v>42411</c:v>
                </c:pt>
                <c:pt idx="29">
                  <c:v>42412</c:v>
                </c:pt>
                <c:pt idx="30">
                  <c:v>42415</c:v>
                </c:pt>
                <c:pt idx="31">
                  <c:v>42416</c:v>
                </c:pt>
                <c:pt idx="32">
                  <c:v>42417</c:v>
                </c:pt>
                <c:pt idx="33">
                  <c:v>42418</c:v>
                </c:pt>
                <c:pt idx="34">
                  <c:v>42419</c:v>
                </c:pt>
                <c:pt idx="35">
                  <c:v>42422</c:v>
                </c:pt>
                <c:pt idx="36">
                  <c:v>42423</c:v>
                </c:pt>
                <c:pt idx="37">
                  <c:v>42424</c:v>
                </c:pt>
                <c:pt idx="38">
                  <c:v>42425</c:v>
                </c:pt>
                <c:pt idx="39">
                  <c:v>42426</c:v>
                </c:pt>
                <c:pt idx="40">
                  <c:v>42429</c:v>
                </c:pt>
                <c:pt idx="41">
                  <c:v>42430</c:v>
                </c:pt>
                <c:pt idx="42">
                  <c:v>42431</c:v>
                </c:pt>
                <c:pt idx="43">
                  <c:v>42432</c:v>
                </c:pt>
                <c:pt idx="44">
                  <c:v>42433</c:v>
                </c:pt>
                <c:pt idx="45">
                  <c:v>42436</c:v>
                </c:pt>
                <c:pt idx="46">
                  <c:v>42437</c:v>
                </c:pt>
                <c:pt idx="47">
                  <c:v>42438</c:v>
                </c:pt>
                <c:pt idx="48">
                  <c:v>42439</c:v>
                </c:pt>
                <c:pt idx="49">
                  <c:v>42440</c:v>
                </c:pt>
                <c:pt idx="50">
                  <c:v>42443</c:v>
                </c:pt>
                <c:pt idx="51">
                  <c:v>42444</c:v>
                </c:pt>
                <c:pt idx="52">
                  <c:v>42445</c:v>
                </c:pt>
                <c:pt idx="53">
                  <c:v>42446</c:v>
                </c:pt>
                <c:pt idx="54">
                  <c:v>42447</c:v>
                </c:pt>
                <c:pt idx="55">
                  <c:v>42451</c:v>
                </c:pt>
                <c:pt idx="56">
                  <c:v>42452</c:v>
                </c:pt>
                <c:pt idx="57">
                  <c:v>42457</c:v>
                </c:pt>
                <c:pt idx="58">
                  <c:v>42458</c:v>
                </c:pt>
                <c:pt idx="59">
                  <c:v>42459</c:v>
                </c:pt>
                <c:pt idx="60">
                  <c:v>42460</c:v>
                </c:pt>
                <c:pt idx="61">
                  <c:v>42461</c:v>
                </c:pt>
                <c:pt idx="62">
                  <c:v>42464</c:v>
                </c:pt>
                <c:pt idx="63">
                  <c:v>42465</c:v>
                </c:pt>
                <c:pt idx="64">
                  <c:v>42466</c:v>
                </c:pt>
                <c:pt idx="65">
                  <c:v>42467</c:v>
                </c:pt>
                <c:pt idx="66">
                  <c:v>42468</c:v>
                </c:pt>
                <c:pt idx="67">
                  <c:v>42471</c:v>
                </c:pt>
                <c:pt idx="68">
                  <c:v>42472</c:v>
                </c:pt>
                <c:pt idx="69">
                  <c:v>42473</c:v>
                </c:pt>
                <c:pt idx="70">
                  <c:v>42474</c:v>
                </c:pt>
                <c:pt idx="71">
                  <c:v>42475</c:v>
                </c:pt>
                <c:pt idx="72">
                  <c:v>42478</c:v>
                </c:pt>
                <c:pt idx="73">
                  <c:v>42479</c:v>
                </c:pt>
                <c:pt idx="74">
                  <c:v>42480</c:v>
                </c:pt>
                <c:pt idx="75">
                  <c:v>42481</c:v>
                </c:pt>
                <c:pt idx="76">
                  <c:v>42482</c:v>
                </c:pt>
                <c:pt idx="77">
                  <c:v>42485</c:v>
                </c:pt>
                <c:pt idx="78">
                  <c:v>42486</c:v>
                </c:pt>
                <c:pt idx="79">
                  <c:v>42487</c:v>
                </c:pt>
                <c:pt idx="80">
                  <c:v>42488</c:v>
                </c:pt>
                <c:pt idx="81">
                  <c:v>42489</c:v>
                </c:pt>
                <c:pt idx="82">
                  <c:v>42492</c:v>
                </c:pt>
                <c:pt idx="83">
                  <c:v>42493</c:v>
                </c:pt>
                <c:pt idx="84">
                  <c:v>42494</c:v>
                </c:pt>
                <c:pt idx="85">
                  <c:v>42495</c:v>
                </c:pt>
                <c:pt idx="86">
                  <c:v>42496</c:v>
                </c:pt>
                <c:pt idx="87">
                  <c:v>42499</c:v>
                </c:pt>
                <c:pt idx="88">
                  <c:v>42500</c:v>
                </c:pt>
                <c:pt idx="89">
                  <c:v>42501</c:v>
                </c:pt>
                <c:pt idx="90">
                  <c:v>42502</c:v>
                </c:pt>
                <c:pt idx="91">
                  <c:v>42503</c:v>
                </c:pt>
                <c:pt idx="92">
                  <c:v>42506</c:v>
                </c:pt>
                <c:pt idx="93">
                  <c:v>42507</c:v>
                </c:pt>
                <c:pt idx="94">
                  <c:v>42508</c:v>
                </c:pt>
                <c:pt idx="95">
                  <c:v>42509</c:v>
                </c:pt>
                <c:pt idx="96">
                  <c:v>42510</c:v>
                </c:pt>
                <c:pt idx="97">
                  <c:v>42513</c:v>
                </c:pt>
                <c:pt idx="98">
                  <c:v>42514</c:v>
                </c:pt>
                <c:pt idx="99">
                  <c:v>42515</c:v>
                </c:pt>
                <c:pt idx="100">
                  <c:v>42516</c:v>
                </c:pt>
                <c:pt idx="101">
                  <c:v>42517</c:v>
                </c:pt>
                <c:pt idx="102">
                  <c:v>42520</c:v>
                </c:pt>
                <c:pt idx="103">
                  <c:v>42521</c:v>
                </c:pt>
                <c:pt idx="104">
                  <c:v>42522</c:v>
                </c:pt>
                <c:pt idx="105">
                  <c:v>42523</c:v>
                </c:pt>
                <c:pt idx="106">
                  <c:v>42524</c:v>
                </c:pt>
                <c:pt idx="107">
                  <c:v>42527</c:v>
                </c:pt>
                <c:pt idx="108">
                  <c:v>42528</c:v>
                </c:pt>
                <c:pt idx="109">
                  <c:v>42529</c:v>
                </c:pt>
                <c:pt idx="110">
                  <c:v>42530</c:v>
                </c:pt>
                <c:pt idx="111">
                  <c:v>42531</c:v>
                </c:pt>
                <c:pt idx="112">
                  <c:v>42534</c:v>
                </c:pt>
                <c:pt idx="113">
                  <c:v>42535</c:v>
                </c:pt>
                <c:pt idx="114">
                  <c:v>42536</c:v>
                </c:pt>
                <c:pt idx="115">
                  <c:v>42537</c:v>
                </c:pt>
                <c:pt idx="116">
                  <c:v>42538</c:v>
                </c:pt>
                <c:pt idx="117">
                  <c:v>42541</c:v>
                </c:pt>
                <c:pt idx="118">
                  <c:v>42542</c:v>
                </c:pt>
                <c:pt idx="119">
                  <c:v>42543</c:v>
                </c:pt>
                <c:pt idx="120">
                  <c:v>42544</c:v>
                </c:pt>
                <c:pt idx="121">
                  <c:v>42545</c:v>
                </c:pt>
                <c:pt idx="122">
                  <c:v>42548</c:v>
                </c:pt>
                <c:pt idx="123">
                  <c:v>42549</c:v>
                </c:pt>
                <c:pt idx="124">
                  <c:v>42550</c:v>
                </c:pt>
                <c:pt idx="125">
                  <c:v>42551</c:v>
                </c:pt>
                <c:pt idx="126">
                  <c:v>42552</c:v>
                </c:pt>
                <c:pt idx="127">
                  <c:v>42555</c:v>
                </c:pt>
                <c:pt idx="128">
                  <c:v>42556</c:v>
                </c:pt>
                <c:pt idx="129">
                  <c:v>42557</c:v>
                </c:pt>
                <c:pt idx="130">
                  <c:v>42558</c:v>
                </c:pt>
                <c:pt idx="131">
                  <c:v>42559</c:v>
                </c:pt>
                <c:pt idx="132">
                  <c:v>42562</c:v>
                </c:pt>
                <c:pt idx="133">
                  <c:v>42563</c:v>
                </c:pt>
                <c:pt idx="134">
                  <c:v>42564</c:v>
                </c:pt>
                <c:pt idx="135">
                  <c:v>42565</c:v>
                </c:pt>
                <c:pt idx="136">
                  <c:v>42566</c:v>
                </c:pt>
                <c:pt idx="137">
                  <c:v>42569</c:v>
                </c:pt>
                <c:pt idx="138">
                  <c:v>42570</c:v>
                </c:pt>
                <c:pt idx="139">
                  <c:v>42571</c:v>
                </c:pt>
                <c:pt idx="140">
                  <c:v>42572</c:v>
                </c:pt>
                <c:pt idx="141">
                  <c:v>42573</c:v>
                </c:pt>
                <c:pt idx="142">
                  <c:v>42576</c:v>
                </c:pt>
                <c:pt idx="143">
                  <c:v>42577</c:v>
                </c:pt>
                <c:pt idx="144">
                  <c:v>42578</c:v>
                </c:pt>
                <c:pt idx="145">
                  <c:v>42579</c:v>
                </c:pt>
                <c:pt idx="146">
                  <c:v>42580</c:v>
                </c:pt>
                <c:pt idx="147">
                  <c:v>42583</c:v>
                </c:pt>
                <c:pt idx="148">
                  <c:v>42584</c:v>
                </c:pt>
                <c:pt idx="149">
                  <c:v>42585</c:v>
                </c:pt>
                <c:pt idx="150">
                  <c:v>42586</c:v>
                </c:pt>
                <c:pt idx="151">
                  <c:v>42587</c:v>
                </c:pt>
                <c:pt idx="152">
                  <c:v>42590</c:v>
                </c:pt>
                <c:pt idx="153">
                  <c:v>42591</c:v>
                </c:pt>
                <c:pt idx="154">
                  <c:v>42592</c:v>
                </c:pt>
                <c:pt idx="155">
                  <c:v>42593</c:v>
                </c:pt>
                <c:pt idx="156">
                  <c:v>42594</c:v>
                </c:pt>
                <c:pt idx="157">
                  <c:v>42597</c:v>
                </c:pt>
                <c:pt idx="158">
                  <c:v>42598</c:v>
                </c:pt>
                <c:pt idx="159">
                  <c:v>42599</c:v>
                </c:pt>
                <c:pt idx="160">
                  <c:v>42600</c:v>
                </c:pt>
                <c:pt idx="161">
                  <c:v>42601</c:v>
                </c:pt>
                <c:pt idx="162">
                  <c:v>42604</c:v>
                </c:pt>
                <c:pt idx="163">
                  <c:v>42605</c:v>
                </c:pt>
                <c:pt idx="164">
                  <c:v>42606</c:v>
                </c:pt>
                <c:pt idx="165">
                  <c:v>42607</c:v>
                </c:pt>
                <c:pt idx="166">
                  <c:v>42608</c:v>
                </c:pt>
                <c:pt idx="167">
                  <c:v>42611</c:v>
                </c:pt>
                <c:pt idx="168">
                  <c:v>42612</c:v>
                </c:pt>
                <c:pt idx="169">
                  <c:v>42613</c:v>
                </c:pt>
                <c:pt idx="170">
                  <c:v>42614</c:v>
                </c:pt>
                <c:pt idx="171">
                  <c:v>42615</c:v>
                </c:pt>
                <c:pt idx="172">
                  <c:v>42618</c:v>
                </c:pt>
                <c:pt idx="173">
                  <c:v>42619</c:v>
                </c:pt>
                <c:pt idx="174">
                  <c:v>42620</c:v>
                </c:pt>
                <c:pt idx="175">
                  <c:v>42621</c:v>
                </c:pt>
                <c:pt idx="176">
                  <c:v>42622</c:v>
                </c:pt>
                <c:pt idx="177">
                  <c:v>42625</c:v>
                </c:pt>
                <c:pt idx="178">
                  <c:v>42626</c:v>
                </c:pt>
                <c:pt idx="179">
                  <c:v>42627</c:v>
                </c:pt>
                <c:pt idx="180">
                  <c:v>42628</c:v>
                </c:pt>
                <c:pt idx="181">
                  <c:v>42632</c:v>
                </c:pt>
                <c:pt idx="182">
                  <c:v>42633</c:v>
                </c:pt>
                <c:pt idx="183">
                  <c:v>42634</c:v>
                </c:pt>
                <c:pt idx="184">
                  <c:v>42635</c:v>
                </c:pt>
                <c:pt idx="185">
                  <c:v>42636</c:v>
                </c:pt>
                <c:pt idx="186">
                  <c:v>42639</c:v>
                </c:pt>
                <c:pt idx="187">
                  <c:v>42640</c:v>
                </c:pt>
                <c:pt idx="188">
                  <c:v>42641</c:v>
                </c:pt>
                <c:pt idx="189">
                  <c:v>42642</c:v>
                </c:pt>
                <c:pt idx="190">
                  <c:v>42643</c:v>
                </c:pt>
                <c:pt idx="191">
                  <c:v>42646</c:v>
                </c:pt>
                <c:pt idx="192">
                  <c:v>42647</c:v>
                </c:pt>
                <c:pt idx="193">
                  <c:v>42648</c:v>
                </c:pt>
                <c:pt idx="194">
                  <c:v>42649</c:v>
                </c:pt>
                <c:pt idx="195">
                  <c:v>42650</c:v>
                </c:pt>
                <c:pt idx="196">
                  <c:v>42653</c:v>
                </c:pt>
                <c:pt idx="197">
                  <c:v>42654</c:v>
                </c:pt>
                <c:pt idx="198">
                  <c:v>42655</c:v>
                </c:pt>
                <c:pt idx="199">
                  <c:v>42656</c:v>
                </c:pt>
                <c:pt idx="200">
                  <c:v>42657</c:v>
                </c:pt>
                <c:pt idx="201">
                  <c:v>42660</c:v>
                </c:pt>
                <c:pt idx="202">
                  <c:v>42661</c:v>
                </c:pt>
                <c:pt idx="203">
                  <c:v>42662</c:v>
                </c:pt>
                <c:pt idx="204">
                  <c:v>42663</c:v>
                </c:pt>
                <c:pt idx="205">
                  <c:v>42664</c:v>
                </c:pt>
                <c:pt idx="206">
                  <c:v>42667</c:v>
                </c:pt>
                <c:pt idx="207">
                  <c:v>42668</c:v>
                </c:pt>
                <c:pt idx="208">
                  <c:v>42669</c:v>
                </c:pt>
                <c:pt idx="209">
                  <c:v>42670</c:v>
                </c:pt>
                <c:pt idx="210">
                  <c:v>42671</c:v>
                </c:pt>
                <c:pt idx="211">
                  <c:v>42674</c:v>
                </c:pt>
                <c:pt idx="212">
                  <c:v>42675</c:v>
                </c:pt>
                <c:pt idx="213">
                  <c:v>42677</c:v>
                </c:pt>
                <c:pt idx="214">
                  <c:v>42678</c:v>
                </c:pt>
                <c:pt idx="215">
                  <c:v>42681</c:v>
                </c:pt>
                <c:pt idx="216">
                  <c:v>42682</c:v>
                </c:pt>
                <c:pt idx="217">
                  <c:v>42683</c:v>
                </c:pt>
                <c:pt idx="218">
                  <c:v>42684</c:v>
                </c:pt>
                <c:pt idx="219">
                  <c:v>42685</c:v>
                </c:pt>
                <c:pt idx="220">
                  <c:v>42688</c:v>
                </c:pt>
                <c:pt idx="221">
                  <c:v>42689</c:v>
                </c:pt>
                <c:pt idx="222">
                  <c:v>42690</c:v>
                </c:pt>
                <c:pt idx="223">
                  <c:v>42691</c:v>
                </c:pt>
                <c:pt idx="224">
                  <c:v>42692</c:v>
                </c:pt>
                <c:pt idx="225">
                  <c:v>42696</c:v>
                </c:pt>
                <c:pt idx="226">
                  <c:v>42697</c:v>
                </c:pt>
                <c:pt idx="227">
                  <c:v>42698</c:v>
                </c:pt>
                <c:pt idx="228">
                  <c:v>42699</c:v>
                </c:pt>
                <c:pt idx="229">
                  <c:v>42702</c:v>
                </c:pt>
                <c:pt idx="230">
                  <c:v>42703</c:v>
                </c:pt>
                <c:pt idx="231">
                  <c:v>42704</c:v>
                </c:pt>
                <c:pt idx="232">
                  <c:v>42705</c:v>
                </c:pt>
                <c:pt idx="233">
                  <c:v>42706</c:v>
                </c:pt>
                <c:pt idx="234">
                  <c:v>42709</c:v>
                </c:pt>
                <c:pt idx="235">
                  <c:v>42710</c:v>
                </c:pt>
                <c:pt idx="236">
                  <c:v>42711</c:v>
                </c:pt>
                <c:pt idx="237">
                  <c:v>42712</c:v>
                </c:pt>
                <c:pt idx="238">
                  <c:v>42713</c:v>
                </c:pt>
                <c:pt idx="239">
                  <c:v>42717</c:v>
                </c:pt>
                <c:pt idx="240">
                  <c:v>42718</c:v>
                </c:pt>
                <c:pt idx="241">
                  <c:v>42719</c:v>
                </c:pt>
                <c:pt idx="242">
                  <c:v>42720</c:v>
                </c:pt>
                <c:pt idx="243">
                  <c:v>42723</c:v>
                </c:pt>
                <c:pt idx="244">
                  <c:v>42724</c:v>
                </c:pt>
                <c:pt idx="245">
                  <c:v>42725</c:v>
                </c:pt>
                <c:pt idx="246">
                  <c:v>42726</c:v>
                </c:pt>
                <c:pt idx="247">
                  <c:v>42727</c:v>
                </c:pt>
                <c:pt idx="248">
                  <c:v>42730</c:v>
                </c:pt>
                <c:pt idx="249">
                  <c:v>42731</c:v>
                </c:pt>
                <c:pt idx="250">
                  <c:v>42732</c:v>
                </c:pt>
                <c:pt idx="251">
                  <c:v>42733</c:v>
                </c:pt>
                <c:pt idx="252">
                  <c:v>42734</c:v>
                </c:pt>
                <c:pt idx="253">
                  <c:v>42737</c:v>
                </c:pt>
                <c:pt idx="254">
                  <c:v>42738</c:v>
                </c:pt>
                <c:pt idx="255">
                  <c:v>42739</c:v>
                </c:pt>
                <c:pt idx="256">
                  <c:v>42740</c:v>
                </c:pt>
                <c:pt idx="257">
                  <c:v>42741</c:v>
                </c:pt>
                <c:pt idx="258">
                  <c:v>42744</c:v>
                </c:pt>
                <c:pt idx="259">
                  <c:v>42745</c:v>
                </c:pt>
                <c:pt idx="260">
                  <c:v>42746</c:v>
                </c:pt>
                <c:pt idx="261">
                  <c:v>42747</c:v>
                </c:pt>
                <c:pt idx="262">
                  <c:v>42748</c:v>
                </c:pt>
                <c:pt idx="263">
                  <c:v>42751</c:v>
                </c:pt>
                <c:pt idx="264">
                  <c:v>42752</c:v>
                </c:pt>
                <c:pt idx="265">
                  <c:v>42753</c:v>
                </c:pt>
                <c:pt idx="266">
                  <c:v>42754</c:v>
                </c:pt>
                <c:pt idx="267">
                  <c:v>42755</c:v>
                </c:pt>
                <c:pt idx="268">
                  <c:v>42758</c:v>
                </c:pt>
                <c:pt idx="269">
                  <c:v>42759</c:v>
                </c:pt>
                <c:pt idx="270">
                  <c:v>42760</c:v>
                </c:pt>
                <c:pt idx="271">
                  <c:v>42761</c:v>
                </c:pt>
                <c:pt idx="272">
                  <c:v>42762</c:v>
                </c:pt>
                <c:pt idx="273">
                  <c:v>42765</c:v>
                </c:pt>
                <c:pt idx="274">
                  <c:v>42766</c:v>
                </c:pt>
                <c:pt idx="275">
                  <c:v>42767</c:v>
                </c:pt>
                <c:pt idx="276">
                  <c:v>42768</c:v>
                </c:pt>
                <c:pt idx="277">
                  <c:v>42769</c:v>
                </c:pt>
                <c:pt idx="278">
                  <c:v>42773</c:v>
                </c:pt>
                <c:pt idx="279">
                  <c:v>42774</c:v>
                </c:pt>
                <c:pt idx="280">
                  <c:v>42775</c:v>
                </c:pt>
                <c:pt idx="281">
                  <c:v>42776</c:v>
                </c:pt>
                <c:pt idx="282">
                  <c:v>42779</c:v>
                </c:pt>
                <c:pt idx="283">
                  <c:v>42780</c:v>
                </c:pt>
                <c:pt idx="284">
                  <c:v>42781</c:v>
                </c:pt>
                <c:pt idx="285">
                  <c:v>42782</c:v>
                </c:pt>
                <c:pt idx="286">
                  <c:v>42783</c:v>
                </c:pt>
                <c:pt idx="287">
                  <c:v>42786</c:v>
                </c:pt>
                <c:pt idx="288">
                  <c:v>42787</c:v>
                </c:pt>
                <c:pt idx="289">
                  <c:v>42788</c:v>
                </c:pt>
                <c:pt idx="290">
                  <c:v>42789</c:v>
                </c:pt>
                <c:pt idx="291">
                  <c:v>42790</c:v>
                </c:pt>
                <c:pt idx="292">
                  <c:v>42793</c:v>
                </c:pt>
                <c:pt idx="293">
                  <c:v>42794</c:v>
                </c:pt>
                <c:pt idx="294">
                  <c:v>42795</c:v>
                </c:pt>
                <c:pt idx="295">
                  <c:v>42796</c:v>
                </c:pt>
                <c:pt idx="296">
                  <c:v>42797</c:v>
                </c:pt>
                <c:pt idx="297">
                  <c:v>42800</c:v>
                </c:pt>
                <c:pt idx="298">
                  <c:v>42801</c:v>
                </c:pt>
                <c:pt idx="299">
                  <c:v>42802</c:v>
                </c:pt>
                <c:pt idx="300">
                  <c:v>42803</c:v>
                </c:pt>
                <c:pt idx="301">
                  <c:v>42804</c:v>
                </c:pt>
                <c:pt idx="302">
                  <c:v>42807</c:v>
                </c:pt>
                <c:pt idx="303">
                  <c:v>42808</c:v>
                </c:pt>
                <c:pt idx="304">
                  <c:v>42809</c:v>
                </c:pt>
                <c:pt idx="305">
                  <c:v>42810</c:v>
                </c:pt>
                <c:pt idx="306">
                  <c:v>42811</c:v>
                </c:pt>
                <c:pt idx="307">
                  <c:v>42815</c:v>
                </c:pt>
                <c:pt idx="308">
                  <c:v>42816</c:v>
                </c:pt>
                <c:pt idx="309">
                  <c:v>42817</c:v>
                </c:pt>
                <c:pt idx="310">
                  <c:v>42818</c:v>
                </c:pt>
                <c:pt idx="311">
                  <c:v>42821</c:v>
                </c:pt>
                <c:pt idx="312">
                  <c:v>42822</c:v>
                </c:pt>
                <c:pt idx="313">
                  <c:v>42823</c:v>
                </c:pt>
                <c:pt idx="314">
                  <c:v>42824</c:v>
                </c:pt>
                <c:pt idx="315">
                  <c:v>42825</c:v>
                </c:pt>
                <c:pt idx="316">
                  <c:v>42828</c:v>
                </c:pt>
                <c:pt idx="317">
                  <c:v>42829</c:v>
                </c:pt>
                <c:pt idx="318">
                  <c:v>42830</c:v>
                </c:pt>
                <c:pt idx="319">
                  <c:v>42831</c:v>
                </c:pt>
                <c:pt idx="320">
                  <c:v>42832</c:v>
                </c:pt>
                <c:pt idx="321">
                  <c:v>42835</c:v>
                </c:pt>
                <c:pt idx="322">
                  <c:v>42836</c:v>
                </c:pt>
                <c:pt idx="323">
                  <c:v>42837</c:v>
                </c:pt>
                <c:pt idx="324">
                  <c:v>42842</c:v>
                </c:pt>
                <c:pt idx="325">
                  <c:v>42843</c:v>
                </c:pt>
                <c:pt idx="326">
                  <c:v>42844</c:v>
                </c:pt>
                <c:pt idx="327">
                  <c:v>42845</c:v>
                </c:pt>
                <c:pt idx="328">
                  <c:v>42846</c:v>
                </c:pt>
                <c:pt idx="329">
                  <c:v>42849</c:v>
                </c:pt>
                <c:pt idx="330">
                  <c:v>42850</c:v>
                </c:pt>
              </c:numCache>
            </c:numRef>
          </c:cat>
          <c:val>
            <c:numRef>
              <c:f>[0]!BONOSREXTRANJERO</c:f>
              <c:numCache>
                <c:formatCode>#,##0.00</c:formatCode>
                <c:ptCount val="331"/>
                <c:pt idx="0">
                  <c:v>1555054.31</c:v>
                </c:pt>
                <c:pt idx="1">
                  <c:v>1555220.5</c:v>
                </c:pt>
                <c:pt idx="2">
                  <c:v>1556081.32</c:v>
                </c:pt>
                <c:pt idx="3">
                  <c:v>1559603.15</c:v>
                </c:pt>
                <c:pt idx="4">
                  <c:v>1571229.8</c:v>
                </c:pt>
                <c:pt idx="5">
                  <c:v>1569896.79</c:v>
                </c:pt>
                <c:pt idx="6">
                  <c:v>1572863.48</c:v>
                </c:pt>
                <c:pt idx="7">
                  <c:v>1567826.97</c:v>
                </c:pt>
                <c:pt idx="8">
                  <c:v>1569455.94</c:v>
                </c:pt>
                <c:pt idx="9">
                  <c:v>1582272.74</c:v>
                </c:pt>
                <c:pt idx="10">
                  <c:v>1582803.63</c:v>
                </c:pt>
                <c:pt idx="11">
                  <c:v>1584358.75</c:v>
                </c:pt>
                <c:pt idx="12">
                  <c:v>1588483.67</c:v>
                </c:pt>
                <c:pt idx="13">
                  <c:v>1583721.65</c:v>
                </c:pt>
                <c:pt idx="14">
                  <c:v>1588492.89</c:v>
                </c:pt>
                <c:pt idx="15">
                  <c:v>1575325.19</c:v>
                </c:pt>
                <c:pt idx="16">
                  <c:v>1561802.07</c:v>
                </c:pt>
                <c:pt idx="17">
                  <c:v>1561880.53</c:v>
                </c:pt>
                <c:pt idx="18">
                  <c:v>1560089.23</c:v>
                </c:pt>
                <c:pt idx="19">
                  <c:v>1562155.6</c:v>
                </c:pt>
                <c:pt idx="20">
                  <c:v>1560599.82</c:v>
                </c:pt>
                <c:pt idx="21">
                  <c:v>1568772.55</c:v>
                </c:pt>
                <c:pt idx="22">
                  <c:v>1577588.47</c:v>
                </c:pt>
                <c:pt idx="23">
                  <c:v>1580794.73</c:v>
                </c:pt>
                <c:pt idx="24">
                  <c:v>1592379.3</c:v>
                </c:pt>
                <c:pt idx="25">
                  <c:v>1591531.78</c:v>
                </c:pt>
                <c:pt idx="26">
                  <c:v>1588288.76</c:v>
                </c:pt>
                <c:pt idx="27">
                  <c:v>1582854.59</c:v>
                </c:pt>
                <c:pt idx="28">
                  <c:v>1581973.57</c:v>
                </c:pt>
                <c:pt idx="29">
                  <c:v>1573183.39</c:v>
                </c:pt>
                <c:pt idx="30">
                  <c:v>1571323.31</c:v>
                </c:pt>
                <c:pt idx="31">
                  <c:v>1570452.85</c:v>
                </c:pt>
                <c:pt idx="32">
                  <c:v>1571620.35</c:v>
                </c:pt>
                <c:pt idx="33">
                  <c:v>1575092.27</c:v>
                </c:pt>
                <c:pt idx="34">
                  <c:v>1586743.44</c:v>
                </c:pt>
                <c:pt idx="35">
                  <c:v>1591198.81</c:v>
                </c:pt>
                <c:pt idx="36">
                  <c:v>1581926.98</c:v>
                </c:pt>
                <c:pt idx="37">
                  <c:v>1577104.43</c:v>
                </c:pt>
                <c:pt idx="38">
                  <c:v>1573615.07</c:v>
                </c:pt>
                <c:pt idx="39">
                  <c:v>1573222.27</c:v>
                </c:pt>
                <c:pt idx="40">
                  <c:v>1574012.36</c:v>
                </c:pt>
                <c:pt idx="41">
                  <c:v>1575799.73</c:v>
                </c:pt>
                <c:pt idx="42">
                  <c:v>1584309.99</c:v>
                </c:pt>
                <c:pt idx="43">
                  <c:v>1584656.07</c:v>
                </c:pt>
                <c:pt idx="44">
                  <c:v>1581783.94</c:v>
                </c:pt>
                <c:pt idx="45">
                  <c:v>1586316.96</c:v>
                </c:pt>
                <c:pt idx="46">
                  <c:v>1590833.25</c:v>
                </c:pt>
                <c:pt idx="47">
                  <c:v>1581749.65</c:v>
                </c:pt>
                <c:pt idx="48">
                  <c:v>1578265.4</c:v>
                </c:pt>
                <c:pt idx="49">
                  <c:v>1577222.28</c:v>
                </c:pt>
                <c:pt idx="50">
                  <c:v>1576794.85</c:v>
                </c:pt>
                <c:pt idx="51">
                  <c:v>1582867.9</c:v>
                </c:pt>
                <c:pt idx="52">
                  <c:v>1584448.43</c:v>
                </c:pt>
                <c:pt idx="53">
                  <c:v>1586772.83</c:v>
                </c:pt>
                <c:pt idx="54">
                  <c:v>1590623.17</c:v>
                </c:pt>
                <c:pt idx="55">
                  <c:v>1593091.31</c:v>
                </c:pt>
                <c:pt idx="56">
                  <c:v>1595103.68</c:v>
                </c:pt>
                <c:pt idx="57">
                  <c:v>1599047.66</c:v>
                </c:pt>
                <c:pt idx="58">
                  <c:v>1591702.32</c:v>
                </c:pt>
                <c:pt idx="59">
                  <c:v>1588385.74</c:v>
                </c:pt>
                <c:pt idx="60">
                  <c:v>1590242.09</c:v>
                </c:pt>
                <c:pt idx="61">
                  <c:v>1595651.71</c:v>
                </c:pt>
                <c:pt idx="62">
                  <c:v>1597805.4</c:v>
                </c:pt>
                <c:pt idx="63">
                  <c:v>1599580.28</c:v>
                </c:pt>
                <c:pt idx="64">
                  <c:v>1611997.65</c:v>
                </c:pt>
                <c:pt idx="65">
                  <c:v>1615693.15</c:v>
                </c:pt>
                <c:pt idx="66">
                  <c:v>1614353.99</c:v>
                </c:pt>
                <c:pt idx="67">
                  <c:v>1617251.89</c:v>
                </c:pt>
                <c:pt idx="68">
                  <c:v>1619461.23</c:v>
                </c:pt>
                <c:pt idx="69">
                  <c:v>1617385.67</c:v>
                </c:pt>
                <c:pt idx="70">
                  <c:v>1622701.19</c:v>
                </c:pt>
                <c:pt idx="71">
                  <c:v>1623436.35</c:v>
                </c:pt>
                <c:pt idx="72">
                  <c:v>1626911.22</c:v>
                </c:pt>
                <c:pt idx="73">
                  <c:v>1632928.46</c:v>
                </c:pt>
                <c:pt idx="74">
                  <c:v>1636249.14</c:v>
                </c:pt>
                <c:pt idx="75">
                  <c:v>1639544.44</c:v>
                </c:pt>
                <c:pt idx="76">
                  <c:v>1635948.38</c:v>
                </c:pt>
                <c:pt idx="77">
                  <c:v>1635860.42</c:v>
                </c:pt>
                <c:pt idx="78">
                  <c:v>1632224.88</c:v>
                </c:pt>
                <c:pt idx="79">
                  <c:v>1631027.88</c:v>
                </c:pt>
                <c:pt idx="80">
                  <c:v>1628661.3</c:v>
                </c:pt>
                <c:pt idx="81">
                  <c:v>1636327.37</c:v>
                </c:pt>
                <c:pt idx="82">
                  <c:v>1632791.55</c:v>
                </c:pt>
                <c:pt idx="83">
                  <c:v>1631937.19</c:v>
                </c:pt>
                <c:pt idx="84">
                  <c:v>1632100.27</c:v>
                </c:pt>
                <c:pt idx="85">
                  <c:v>1630915.15</c:v>
                </c:pt>
                <c:pt idx="86">
                  <c:v>1627075.39</c:v>
                </c:pt>
                <c:pt idx="87">
                  <c:v>1616871.07</c:v>
                </c:pt>
                <c:pt idx="88">
                  <c:v>1615490.86</c:v>
                </c:pt>
                <c:pt idx="89">
                  <c:v>1611200.54</c:v>
                </c:pt>
                <c:pt idx="90">
                  <c:v>1609923.76</c:v>
                </c:pt>
                <c:pt idx="91">
                  <c:v>1611611.32</c:v>
                </c:pt>
                <c:pt idx="92">
                  <c:v>1612298.53</c:v>
                </c:pt>
                <c:pt idx="93">
                  <c:v>1613581.81</c:v>
                </c:pt>
                <c:pt idx="94">
                  <c:v>1611147.09</c:v>
                </c:pt>
                <c:pt idx="95">
                  <c:v>1611199.43</c:v>
                </c:pt>
                <c:pt idx="96">
                  <c:v>1606224.26</c:v>
                </c:pt>
                <c:pt idx="97">
                  <c:v>1596592.12</c:v>
                </c:pt>
                <c:pt idx="98">
                  <c:v>1596957.58</c:v>
                </c:pt>
                <c:pt idx="99">
                  <c:v>1593489.41</c:v>
                </c:pt>
                <c:pt idx="100">
                  <c:v>1590929.43</c:v>
                </c:pt>
                <c:pt idx="101">
                  <c:v>1600647.1</c:v>
                </c:pt>
                <c:pt idx="102">
                  <c:v>1602390.63</c:v>
                </c:pt>
                <c:pt idx="103">
                  <c:v>1600332.57</c:v>
                </c:pt>
                <c:pt idx="104">
                  <c:v>1598633.03</c:v>
                </c:pt>
                <c:pt idx="105">
                  <c:v>1600138.31</c:v>
                </c:pt>
                <c:pt idx="106">
                  <c:v>1597061.64</c:v>
                </c:pt>
                <c:pt idx="107">
                  <c:v>1596012.48</c:v>
                </c:pt>
                <c:pt idx="108">
                  <c:v>1590034.21</c:v>
                </c:pt>
                <c:pt idx="109">
                  <c:v>1592934.92</c:v>
                </c:pt>
                <c:pt idx="110">
                  <c:v>1588398.49</c:v>
                </c:pt>
                <c:pt idx="111">
                  <c:v>1593702.52</c:v>
                </c:pt>
                <c:pt idx="112">
                  <c:v>1587628.47</c:v>
                </c:pt>
                <c:pt idx="113">
                  <c:v>1593445.04</c:v>
                </c:pt>
                <c:pt idx="114">
                  <c:v>1586826.76</c:v>
                </c:pt>
                <c:pt idx="115">
                  <c:v>1580266.71</c:v>
                </c:pt>
                <c:pt idx="116">
                  <c:v>1574166.34</c:v>
                </c:pt>
                <c:pt idx="117">
                  <c:v>1569442.57</c:v>
                </c:pt>
                <c:pt idx="118">
                  <c:v>1567757.14</c:v>
                </c:pt>
                <c:pt idx="119">
                  <c:v>1569343.28</c:v>
                </c:pt>
                <c:pt idx="120">
                  <c:v>1573679.7</c:v>
                </c:pt>
                <c:pt idx="121">
                  <c:v>1570076.47</c:v>
                </c:pt>
                <c:pt idx="122">
                  <c:v>1571563.1</c:v>
                </c:pt>
                <c:pt idx="123">
                  <c:v>1569950.39</c:v>
                </c:pt>
                <c:pt idx="124">
                  <c:v>1581545.15</c:v>
                </c:pt>
                <c:pt idx="125">
                  <c:v>1577434.67</c:v>
                </c:pt>
                <c:pt idx="126">
                  <c:v>1577240.6</c:v>
                </c:pt>
                <c:pt idx="127">
                  <c:v>1581273.11</c:v>
                </c:pt>
                <c:pt idx="128">
                  <c:v>1581189.84</c:v>
                </c:pt>
                <c:pt idx="129">
                  <c:v>1584302.2</c:v>
                </c:pt>
                <c:pt idx="130">
                  <c:v>1591746.22</c:v>
                </c:pt>
                <c:pt idx="131">
                  <c:v>1594482.58</c:v>
                </c:pt>
                <c:pt idx="132">
                  <c:v>1595135.11</c:v>
                </c:pt>
                <c:pt idx="133">
                  <c:v>1594003.27</c:v>
                </c:pt>
                <c:pt idx="134">
                  <c:v>1592241.06</c:v>
                </c:pt>
                <c:pt idx="135">
                  <c:v>1596121.31</c:v>
                </c:pt>
                <c:pt idx="136">
                  <c:v>1596678.33</c:v>
                </c:pt>
                <c:pt idx="137">
                  <c:v>1596372.34</c:v>
                </c:pt>
                <c:pt idx="138">
                  <c:v>1593718.87</c:v>
                </c:pt>
                <c:pt idx="139">
                  <c:v>1595017.4</c:v>
                </c:pt>
                <c:pt idx="140">
                  <c:v>1599500.64</c:v>
                </c:pt>
                <c:pt idx="141">
                  <c:v>1595962.92</c:v>
                </c:pt>
                <c:pt idx="142">
                  <c:v>1598142.79</c:v>
                </c:pt>
                <c:pt idx="143">
                  <c:v>1597167.9</c:v>
                </c:pt>
                <c:pt idx="144">
                  <c:v>1597968.95</c:v>
                </c:pt>
                <c:pt idx="145">
                  <c:v>1600544.68</c:v>
                </c:pt>
                <c:pt idx="146">
                  <c:v>1596392.23</c:v>
                </c:pt>
                <c:pt idx="147">
                  <c:v>1596509.66</c:v>
                </c:pt>
                <c:pt idx="148">
                  <c:v>1594038.76</c:v>
                </c:pt>
                <c:pt idx="149">
                  <c:v>1593443.67</c:v>
                </c:pt>
                <c:pt idx="150">
                  <c:v>1590568.3</c:v>
                </c:pt>
                <c:pt idx="151">
                  <c:v>1590648.7</c:v>
                </c:pt>
                <c:pt idx="152">
                  <c:v>1589048.25</c:v>
                </c:pt>
                <c:pt idx="153">
                  <c:v>1587106.68</c:v>
                </c:pt>
                <c:pt idx="154">
                  <c:v>1593630.88</c:v>
                </c:pt>
                <c:pt idx="155">
                  <c:v>1599201.29</c:v>
                </c:pt>
                <c:pt idx="156">
                  <c:v>1602449.15</c:v>
                </c:pt>
                <c:pt idx="157">
                  <c:v>1605734.48</c:v>
                </c:pt>
                <c:pt idx="158">
                  <c:v>1609236.81</c:v>
                </c:pt>
                <c:pt idx="159">
                  <c:v>1608838.77</c:v>
                </c:pt>
                <c:pt idx="160">
                  <c:v>1613253.02</c:v>
                </c:pt>
                <c:pt idx="161">
                  <c:v>1617545.68</c:v>
                </c:pt>
                <c:pt idx="162">
                  <c:v>1619232.32</c:v>
                </c:pt>
                <c:pt idx="163">
                  <c:v>1617402.1</c:v>
                </c:pt>
                <c:pt idx="164">
                  <c:v>1612068.5</c:v>
                </c:pt>
                <c:pt idx="165">
                  <c:v>1616016.86</c:v>
                </c:pt>
                <c:pt idx="166">
                  <c:v>1612627.64</c:v>
                </c:pt>
                <c:pt idx="167">
                  <c:v>1618049.84</c:v>
                </c:pt>
                <c:pt idx="168">
                  <c:v>1616337.15</c:v>
                </c:pt>
                <c:pt idx="169">
                  <c:v>1616224.32</c:v>
                </c:pt>
                <c:pt idx="170">
                  <c:v>1616848.98</c:v>
                </c:pt>
                <c:pt idx="171">
                  <c:v>1619490.62</c:v>
                </c:pt>
                <c:pt idx="172">
                  <c:v>1620507.43</c:v>
                </c:pt>
                <c:pt idx="173">
                  <c:v>1619268.95</c:v>
                </c:pt>
                <c:pt idx="174">
                  <c:v>1627791.58</c:v>
                </c:pt>
                <c:pt idx="175">
                  <c:v>1634542.77</c:v>
                </c:pt>
                <c:pt idx="176">
                  <c:v>1635668.78</c:v>
                </c:pt>
                <c:pt idx="177">
                  <c:v>1639673.3</c:v>
                </c:pt>
                <c:pt idx="178">
                  <c:v>1636466.74</c:v>
                </c:pt>
                <c:pt idx="179">
                  <c:v>1633446.83</c:v>
                </c:pt>
                <c:pt idx="180">
                  <c:v>1634559.83</c:v>
                </c:pt>
                <c:pt idx="181">
                  <c:v>1635875.89</c:v>
                </c:pt>
                <c:pt idx="182">
                  <c:v>1634549.37</c:v>
                </c:pt>
                <c:pt idx="183">
                  <c:v>1632464.72</c:v>
                </c:pt>
                <c:pt idx="184">
                  <c:v>1633976.69</c:v>
                </c:pt>
                <c:pt idx="185">
                  <c:v>1629124.54</c:v>
                </c:pt>
                <c:pt idx="186">
                  <c:v>1631048.31</c:v>
                </c:pt>
                <c:pt idx="187">
                  <c:v>1628551.95</c:v>
                </c:pt>
                <c:pt idx="188">
                  <c:v>1627669.23</c:v>
                </c:pt>
                <c:pt idx="189">
                  <c:v>1627900.35</c:v>
                </c:pt>
                <c:pt idx="190">
                  <c:v>1628698.68</c:v>
                </c:pt>
                <c:pt idx="191">
                  <c:v>1633265.38</c:v>
                </c:pt>
                <c:pt idx="192">
                  <c:v>1639442.68</c:v>
                </c:pt>
                <c:pt idx="193">
                  <c:v>1642936.05</c:v>
                </c:pt>
                <c:pt idx="194">
                  <c:v>1648585.79</c:v>
                </c:pt>
                <c:pt idx="195">
                  <c:v>1645330.83</c:v>
                </c:pt>
                <c:pt idx="196">
                  <c:v>1645316.46</c:v>
                </c:pt>
                <c:pt idx="197">
                  <c:v>1644331.09</c:v>
                </c:pt>
                <c:pt idx="198">
                  <c:v>1647640.66</c:v>
                </c:pt>
                <c:pt idx="199">
                  <c:v>1640452.44</c:v>
                </c:pt>
                <c:pt idx="200">
                  <c:v>1640073.03</c:v>
                </c:pt>
                <c:pt idx="201">
                  <c:v>1640768.22</c:v>
                </c:pt>
                <c:pt idx="202">
                  <c:v>1639733.59</c:v>
                </c:pt>
                <c:pt idx="203">
                  <c:v>1639993.46</c:v>
                </c:pt>
                <c:pt idx="204">
                  <c:v>1640722.09</c:v>
                </c:pt>
                <c:pt idx="205">
                  <c:v>1649405.37</c:v>
                </c:pt>
                <c:pt idx="206">
                  <c:v>1652634.4</c:v>
                </c:pt>
                <c:pt idx="207">
                  <c:v>1648263.34</c:v>
                </c:pt>
                <c:pt idx="208">
                  <c:v>1650264.65</c:v>
                </c:pt>
                <c:pt idx="209">
                  <c:v>1643571.04</c:v>
                </c:pt>
                <c:pt idx="210">
                  <c:v>1639729.55</c:v>
                </c:pt>
                <c:pt idx="211">
                  <c:v>1632063.52</c:v>
                </c:pt>
                <c:pt idx="212">
                  <c:v>1626793.92</c:v>
                </c:pt>
                <c:pt idx="213">
                  <c:v>1632833.22</c:v>
                </c:pt>
                <c:pt idx="214">
                  <c:v>1629913.6</c:v>
                </c:pt>
                <c:pt idx="215">
                  <c:v>1633374.1</c:v>
                </c:pt>
                <c:pt idx="216">
                  <c:v>1632037.41</c:v>
                </c:pt>
                <c:pt idx="217">
                  <c:v>1632878.54</c:v>
                </c:pt>
                <c:pt idx="218">
                  <c:v>1613381.79</c:v>
                </c:pt>
                <c:pt idx="219">
                  <c:v>1616911.49</c:v>
                </c:pt>
                <c:pt idx="220">
                  <c:v>1617179.83</c:v>
                </c:pt>
                <c:pt idx="221">
                  <c:v>1624030.56</c:v>
                </c:pt>
                <c:pt idx="222">
                  <c:v>1618776.79</c:v>
                </c:pt>
                <c:pt idx="223">
                  <c:v>1632466.65</c:v>
                </c:pt>
                <c:pt idx="224">
                  <c:v>1636705.85</c:v>
                </c:pt>
                <c:pt idx="225">
                  <c:v>1637254.32</c:v>
                </c:pt>
                <c:pt idx="226">
                  <c:v>1638573</c:v>
                </c:pt>
                <c:pt idx="227">
                  <c:v>1640081.49</c:v>
                </c:pt>
                <c:pt idx="228">
                  <c:v>1644709.46</c:v>
                </c:pt>
                <c:pt idx="229">
                  <c:v>1642746.53</c:v>
                </c:pt>
                <c:pt idx="230">
                  <c:v>1649432.16</c:v>
                </c:pt>
                <c:pt idx="231">
                  <c:v>1648912.96</c:v>
                </c:pt>
                <c:pt idx="232">
                  <c:v>1659390.9</c:v>
                </c:pt>
                <c:pt idx="233">
                  <c:v>1665785.1</c:v>
                </c:pt>
                <c:pt idx="234">
                  <c:v>1673063.05</c:v>
                </c:pt>
                <c:pt idx="235">
                  <c:v>1675307.45</c:v>
                </c:pt>
                <c:pt idx="236">
                  <c:v>1678995.25</c:v>
                </c:pt>
                <c:pt idx="237">
                  <c:v>1680652.2</c:v>
                </c:pt>
                <c:pt idx="238">
                  <c:v>1685686.12</c:v>
                </c:pt>
                <c:pt idx="239">
                  <c:v>1690921.3</c:v>
                </c:pt>
                <c:pt idx="240">
                  <c:v>1696493.08</c:v>
                </c:pt>
                <c:pt idx="241">
                  <c:v>1695133.34</c:v>
                </c:pt>
                <c:pt idx="242">
                  <c:v>1699680.27</c:v>
                </c:pt>
                <c:pt idx="243">
                  <c:v>1706508.81</c:v>
                </c:pt>
                <c:pt idx="244">
                  <c:v>1699988.81</c:v>
                </c:pt>
                <c:pt idx="245">
                  <c:v>1699177.56</c:v>
                </c:pt>
                <c:pt idx="246">
                  <c:v>1709407.85</c:v>
                </c:pt>
                <c:pt idx="247">
                  <c:v>1710922.94</c:v>
                </c:pt>
                <c:pt idx="248">
                  <c:v>1712553.73</c:v>
                </c:pt>
                <c:pt idx="249">
                  <c:v>1710233.27</c:v>
                </c:pt>
                <c:pt idx="250">
                  <c:v>1713854.94</c:v>
                </c:pt>
                <c:pt idx="251">
                  <c:v>1712686.91</c:v>
                </c:pt>
                <c:pt idx="252">
                  <c:v>1712900.44</c:v>
                </c:pt>
                <c:pt idx="253">
                  <c:v>1714650.54</c:v>
                </c:pt>
                <c:pt idx="254">
                  <c:v>1716816.6</c:v>
                </c:pt>
                <c:pt idx="255">
                  <c:v>1719006.56</c:v>
                </c:pt>
                <c:pt idx="256">
                  <c:v>1726908.72</c:v>
                </c:pt>
                <c:pt idx="257">
                  <c:v>1734638.18</c:v>
                </c:pt>
                <c:pt idx="258">
                  <c:v>1732550.96</c:v>
                </c:pt>
                <c:pt idx="259">
                  <c:v>1738916.74</c:v>
                </c:pt>
                <c:pt idx="260">
                  <c:v>1742537.5</c:v>
                </c:pt>
                <c:pt idx="261">
                  <c:v>1744342.8</c:v>
                </c:pt>
                <c:pt idx="262">
                  <c:v>1743684.02</c:v>
                </c:pt>
                <c:pt idx="263">
                  <c:v>1747430.11</c:v>
                </c:pt>
                <c:pt idx="264">
                  <c:v>1753508.13</c:v>
                </c:pt>
                <c:pt idx="265">
                  <c:v>1751182.87</c:v>
                </c:pt>
                <c:pt idx="266">
                  <c:v>1754126.48</c:v>
                </c:pt>
                <c:pt idx="267">
                  <c:v>1757306.28</c:v>
                </c:pt>
                <c:pt idx="268">
                  <c:v>1755668.78</c:v>
                </c:pt>
                <c:pt idx="269">
                  <c:v>1758564.76</c:v>
                </c:pt>
                <c:pt idx="270">
                  <c:v>1777273.31</c:v>
                </c:pt>
                <c:pt idx="271">
                  <c:v>1785613.94</c:v>
                </c:pt>
                <c:pt idx="272">
                  <c:v>1785547.62</c:v>
                </c:pt>
                <c:pt idx="273">
                  <c:v>1792311.23</c:v>
                </c:pt>
                <c:pt idx="274">
                  <c:v>1791567.45</c:v>
                </c:pt>
                <c:pt idx="275">
                  <c:v>1791523.85</c:v>
                </c:pt>
                <c:pt idx="276">
                  <c:v>1798675.38</c:v>
                </c:pt>
                <c:pt idx="277">
                  <c:v>1806091.35</c:v>
                </c:pt>
                <c:pt idx="278">
                  <c:v>1805379.12</c:v>
                </c:pt>
                <c:pt idx="279">
                  <c:v>1807087.17</c:v>
                </c:pt>
                <c:pt idx="280">
                  <c:v>1824830.3</c:v>
                </c:pt>
                <c:pt idx="281">
                  <c:v>1828692.1</c:v>
                </c:pt>
                <c:pt idx="282">
                  <c:v>1829302.74</c:v>
                </c:pt>
                <c:pt idx="283">
                  <c:v>1837697.26</c:v>
                </c:pt>
                <c:pt idx="284">
                  <c:v>1838944.7</c:v>
                </c:pt>
                <c:pt idx="285">
                  <c:v>1835438.38</c:v>
                </c:pt>
                <c:pt idx="286">
                  <c:v>1832974.88</c:v>
                </c:pt>
                <c:pt idx="287">
                  <c:v>1832538.1</c:v>
                </c:pt>
                <c:pt idx="288">
                  <c:v>1835141.22</c:v>
                </c:pt>
                <c:pt idx="289">
                  <c:v>1832970.92</c:v>
                </c:pt>
                <c:pt idx="290">
                  <c:v>1838069.64</c:v>
                </c:pt>
                <c:pt idx="291">
                  <c:v>1843435.3</c:v>
                </c:pt>
                <c:pt idx="292">
                  <c:v>1844466.75</c:v>
                </c:pt>
                <c:pt idx="293">
                  <c:v>1847538.64</c:v>
                </c:pt>
                <c:pt idx="294">
                  <c:v>1845630.85</c:v>
                </c:pt>
                <c:pt idx="295">
                  <c:v>1844042.95</c:v>
                </c:pt>
                <c:pt idx="296">
                  <c:v>1835301.6</c:v>
                </c:pt>
                <c:pt idx="297">
                  <c:v>1819667.91</c:v>
                </c:pt>
                <c:pt idx="298">
                  <c:v>1815712.24</c:v>
                </c:pt>
                <c:pt idx="299">
                  <c:v>1812864.31</c:v>
                </c:pt>
                <c:pt idx="300">
                  <c:v>1812477.35</c:v>
                </c:pt>
                <c:pt idx="301">
                  <c:v>1813541.04</c:v>
                </c:pt>
                <c:pt idx="302">
                  <c:v>1808206.84</c:v>
                </c:pt>
                <c:pt idx="303">
                  <c:v>1809370.53</c:v>
                </c:pt>
                <c:pt idx="304">
                  <c:v>1808445.3</c:v>
                </c:pt>
                <c:pt idx="305">
                  <c:v>1827011.18</c:v>
                </c:pt>
                <c:pt idx="306">
                  <c:v>1825114.62</c:v>
                </c:pt>
                <c:pt idx="307">
                  <c:v>1837070.86</c:v>
                </c:pt>
                <c:pt idx="308">
                  <c:v>1837619.1</c:v>
                </c:pt>
                <c:pt idx="309">
                  <c:v>1842263.69</c:v>
                </c:pt>
                <c:pt idx="310">
                  <c:v>1843110.02</c:v>
                </c:pt>
                <c:pt idx="311">
                  <c:v>1845731.49</c:v>
                </c:pt>
                <c:pt idx="312">
                  <c:v>1848774.63</c:v>
                </c:pt>
                <c:pt idx="313">
                  <c:v>1822913.29</c:v>
                </c:pt>
                <c:pt idx="314">
                  <c:v>1818914.08</c:v>
                </c:pt>
                <c:pt idx="315">
                  <c:v>1817870.13</c:v>
                </c:pt>
                <c:pt idx="316">
                  <c:v>1816853.98</c:v>
                </c:pt>
                <c:pt idx="317">
                  <c:v>1819649.42</c:v>
                </c:pt>
                <c:pt idx="318">
                  <c:v>1812707.15</c:v>
                </c:pt>
                <c:pt idx="319">
                  <c:v>1812187.86</c:v>
                </c:pt>
                <c:pt idx="320">
                  <c:v>1813068.05</c:v>
                </c:pt>
                <c:pt idx="321">
                  <c:v>1809453.74</c:v>
                </c:pt>
                <c:pt idx="322">
                  <c:v>1807959.46</c:v>
                </c:pt>
                <c:pt idx="323">
                  <c:v>1807605.36</c:v>
                </c:pt>
                <c:pt idx="324">
                  <c:v>1806263.01</c:v>
                </c:pt>
                <c:pt idx="325">
                  <c:v>1806663.88</c:v>
                </c:pt>
                <c:pt idx="326">
                  <c:v>1805294.71</c:v>
                </c:pt>
                <c:pt idx="327">
                  <c:v>1802807.26</c:v>
                </c:pt>
                <c:pt idx="328">
                  <c:v>1797672.39</c:v>
                </c:pt>
                <c:pt idx="329">
                  <c:v>1795652.4</c:v>
                </c:pt>
                <c:pt idx="330">
                  <c:v>1797039.99</c:v>
                </c:pt>
              </c:numCache>
            </c:numRef>
          </c:val>
          <c:smooth val="0"/>
          <c:extLst xmlns:c16r2="http://schemas.microsoft.com/office/drawing/2015/06/chart">
            <c:ext xmlns:c16="http://schemas.microsoft.com/office/drawing/2014/chart" uri="{C3380CC4-5D6E-409C-BE32-E72D297353CC}">
              <c16:uniqueId val="{00000000-A4C9-4025-89EF-35145AB84C0E}"/>
            </c:ext>
          </c:extLst>
        </c:ser>
        <c:dLbls>
          <c:showLegendKey val="0"/>
          <c:showVal val="0"/>
          <c:showCatName val="0"/>
          <c:showSerName val="0"/>
          <c:showPercent val="0"/>
          <c:showBubbleSize val="0"/>
        </c:dLbls>
        <c:marker val="1"/>
        <c:smooth val="0"/>
        <c:axId val="439976704"/>
        <c:axId val="439978240"/>
      </c:lineChart>
      <c:dateAx>
        <c:axId val="439976704"/>
        <c:scaling>
          <c:orientation val="minMax"/>
        </c:scaling>
        <c:delete val="0"/>
        <c:axPos val="b"/>
        <c:numFmt formatCode="m/d/yyyy" sourceLinked="1"/>
        <c:majorTickMark val="out"/>
        <c:minorTickMark val="none"/>
        <c:tickLblPos val="nextTo"/>
        <c:txPr>
          <a:bodyPr/>
          <a:lstStyle/>
          <a:p>
            <a:pPr>
              <a:defRPr sz="800">
                <a:solidFill>
                  <a:schemeClr val="tx1">
                    <a:lumMod val="95000"/>
                    <a:lumOff val="5000"/>
                  </a:schemeClr>
                </a:solidFill>
              </a:defRPr>
            </a:pPr>
            <a:endParaRPr lang="es-MX"/>
          </a:p>
        </c:txPr>
        <c:crossAx val="439978240"/>
        <c:crosses val="autoZero"/>
        <c:auto val="1"/>
        <c:lblOffset val="100"/>
        <c:baseTimeUnit val="days"/>
      </c:dateAx>
      <c:valAx>
        <c:axId val="439978240"/>
        <c:scaling>
          <c:orientation val="minMax"/>
          <c:min val="1500000"/>
        </c:scaling>
        <c:delete val="0"/>
        <c:axPos val="l"/>
        <c:numFmt formatCode="#,##0" sourceLinked="0"/>
        <c:majorTickMark val="out"/>
        <c:minorTickMark val="none"/>
        <c:tickLblPos val="nextTo"/>
        <c:txPr>
          <a:bodyPr/>
          <a:lstStyle/>
          <a:p>
            <a:pPr>
              <a:defRPr sz="800">
                <a:solidFill>
                  <a:schemeClr val="tx1">
                    <a:lumMod val="95000"/>
                    <a:lumOff val="5000"/>
                  </a:schemeClr>
                </a:solidFill>
              </a:defRPr>
            </a:pPr>
            <a:endParaRPr lang="es-MX"/>
          </a:p>
        </c:txPr>
        <c:crossAx val="439976704"/>
        <c:crosses val="autoZero"/>
        <c:crossBetween val="between"/>
      </c:valAx>
    </c:plotArea>
    <c:plotVisOnly val="1"/>
    <c:dispBlanksAs val="gap"/>
    <c:showDLblsOverMax val="0"/>
  </c:chart>
  <c:spPr>
    <a:ln>
      <a:noFill/>
    </a:ln>
  </c:sp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2"/>
    </mc:Choice>
    <mc:Fallback>
      <c:style val="2"/>
    </mc:Fallback>
  </mc:AlternateContent>
  <c:chart>
    <c:title>
      <c:layout>
        <c:manualLayout>
          <c:xMode val="edge"/>
          <c:yMode val="edge"/>
          <c:x val="5.0493743241526194E-3"/>
          <c:y val="1.7543853590325464E-2"/>
        </c:manualLayout>
      </c:layout>
      <c:overlay val="0"/>
      <c:txPr>
        <a:bodyPr/>
        <a:lstStyle/>
        <a:p>
          <a:pPr>
            <a:defRPr sz="1100">
              <a:solidFill>
                <a:schemeClr val="bg1">
                  <a:lumMod val="50000"/>
                </a:schemeClr>
              </a:solidFill>
            </a:defRPr>
          </a:pPr>
          <a:endParaRPr lang="es-MX"/>
        </a:p>
      </c:txPr>
    </c:title>
    <c:autoTitleDeleted val="0"/>
    <c:plotArea>
      <c:layout/>
      <c:lineChart>
        <c:grouping val="standard"/>
        <c:varyColors val="0"/>
        <c:ser>
          <c:idx val="0"/>
          <c:order val="0"/>
          <c:tx>
            <c:v>BONOS BANCARIO</c:v>
          </c:tx>
          <c:spPr>
            <a:ln w="12700">
              <a:solidFill>
                <a:schemeClr val="accent2"/>
              </a:solidFill>
            </a:ln>
          </c:spPr>
          <c:marker>
            <c:symbol val="none"/>
          </c:marker>
          <c:cat>
            <c:numRef>
              <c:f>[0]!BONOSFECHA</c:f>
              <c:numCache>
                <c:formatCode>m/d/yyyy</c:formatCode>
                <c:ptCount val="331"/>
                <c:pt idx="0">
                  <c:v>42369</c:v>
                </c:pt>
                <c:pt idx="1">
                  <c:v>42373</c:v>
                </c:pt>
                <c:pt idx="2">
                  <c:v>42374</c:v>
                </c:pt>
                <c:pt idx="3">
                  <c:v>42375</c:v>
                </c:pt>
                <c:pt idx="4">
                  <c:v>42376</c:v>
                </c:pt>
                <c:pt idx="5">
                  <c:v>42377</c:v>
                </c:pt>
                <c:pt idx="6">
                  <c:v>42380</c:v>
                </c:pt>
                <c:pt idx="7">
                  <c:v>42381</c:v>
                </c:pt>
                <c:pt idx="8">
                  <c:v>42382</c:v>
                </c:pt>
                <c:pt idx="9">
                  <c:v>42383</c:v>
                </c:pt>
                <c:pt idx="10">
                  <c:v>42384</c:v>
                </c:pt>
                <c:pt idx="11">
                  <c:v>42387</c:v>
                </c:pt>
                <c:pt idx="12">
                  <c:v>42388</c:v>
                </c:pt>
                <c:pt idx="13">
                  <c:v>42389</c:v>
                </c:pt>
                <c:pt idx="14">
                  <c:v>42390</c:v>
                </c:pt>
                <c:pt idx="15">
                  <c:v>42391</c:v>
                </c:pt>
                <c:pt idx="16">
                  <c:v>42394</c:v>
                </c:pt>
                <c:pt idx="17">
                  <c:v>42395</c:v>
                </c:pt>
                <c:pt idx="18">
                  <c:v>42396</c:v>
                </c:pt>
                <c:pt idx="19">
                  <c:v>42397</c:v>
                </c:pt>
                <c:pt idx="20">
                  <c:v>42398</c:v>
                </c:pt>
                <c:pt idx="21">
                  <c:v>42402</c:v>
                </c:pt>
                <c:pt idx="22">
                  <c:v>42403</c:v>
                </c:pt>
                <c:pt idx="23">
                  <c:v>42404</c:v>
                </c:pt>
                <c:pt idx="24">
                  <c:v>42405</c:v>
                </c:pt>
                <c:pt idx="25">
                  <c:v>42408</c:v>
                </c:pt>
                <c:pt idx="26">
                  <c:v>42409</c:v>
                </c:pt>
                <c:pt idx="27">
                  <c:v>42410</c:v>
                </c:pt>
                <c:pt idx="28">
                  <c:v>42411</c:v>
                </c:pt>
                <c:pt idx="29">
                  <c:v>42412</c:v>
                </c:pt>
                <c:pt idx="30">
                  <c:v>42415</c:v>
                </c:pt>
                <c:pt idx="31">
                  <c:v>42416</c:v>
                </c:pt>
                <c:pt idx="32">
                  <c:v>42417</c:v>
                </c:pt>
                <c:pt idx="33">
                  <c:v>42418</c:v>
                </c:pt>
                <c:pt idx="34">
                  <c:v>42419</c:v>
                </c:pt>
                <c:pt idx="35">
                  <c:v>42422</c:v>
                </c:pt>
                <c:pt idx="36">
                  <c:v>42423</c:v>
                </c:pt>
                <c:pt idx="37">
                  <c:v>42424</c:v>
                </c:pt>
                <c:pt idx="38">
                  <c:v>42425</c:v>
                </c:pt>
                <c:pt idx="39">
                  <c:v>42426</c:v>
                </c:pt>
                <c:pt idx="40">
                  <c:v>42429</c:v>
                </c:pt>
                <c:pt idx="41">
                  <c:v>42430</c:v>
                </c:pt>
                <c:pt idx="42">
                  <c:v>42431</c:v>
                </c:pt>
                <c:pt idx="43">
                  <c:v>42432</c:v>
                </c:pt>
                <c:pt idx="44">
                  <c:v>42433</c:v>
                </c:pt>
                <c:pt idx="45">
                  <c:v>42436</c:v>
                </c:pt>
                <c:pt idx="46">
                  <c:v>42437</c:v>
                </c:pt>
                <c:pt idx="47">
                  <c:v>42438</c:v>
                </c:pt>
                <c:pt idx="48">
                  <c:v>42439</c:v>
                </c:pt>
                <c:pt idx="49">
                  <c:v>42440</c:v>
                </c:pt>
                <c:pt idx="50">
                  <c:v>42443</c:v>
                </c:pt>
                <c:pt idx="51">
                  <c:v>42444</c:v>
                </c:pt>
                <c:pt idx="52">
                  <c:v>42445</c:v>
                </c:pt>
                <c:pt idx="53">
                  <c:v>42446</c:v>
                </c:pt>
                <c:pt idx="54">
                  <c:v>42447</c:v>
                </c:pt>
                <c:pt idx="55">
                  <c:v>42451</c:v>
                </c:pt>
                <c:pt idx="56">
                  <c:v>42452</c:v>
                </c:pt>
                <c:pt idx="57">
                  <c:v>42457</c:v>
                </c:pt>
                <c:pt idx="58">
                  <c:v>42458</c:v>
                </c:pt>
                <c:pt idx="59">
                  <c:v>42459</c:v>
                </c:pt>
                <c:pt idx="60">
                  <c:v>42460</c:v>
                </c:pt>
                <c:pt idx="61">
                  <c:v>42461</c:v>
                </c:pt>
                <c:pt idx="62">
                  <c:v>42464</c:v>
                </c:pt>
                <c:pt idx="63">
                  <c:v>42465</c:v>
                </c:pt>
                <c:pt idx="64">
                  <c:v>42466</c:v>
                </c:pt>
                <c:pt idx="65">
                  <c:v>42467</c:v>
                </c:pt>
                <c:pt idx="66">
                  <c:v>42468</c:v>
                </c:pt>
                <c:pt idx="67">
                  <c:v>42471</c:v>
                </c:pt>
                <c:pt idx="68">
                  <c:v>42472</c:v>
                </c:pt>
                <c:pt idx="69">
                  <c:v>42473</c:v>
                </c:pt>
                <c:pt idx="70">
                  <c:v>42474</c:v>
                </c:pt>
                <c:pt idx="71">
                  <c:v>42475</c:v>
                </c:pt>
                <c:pt idx="72">
                  <c:v>42478</c:v>
                </c:pt>
                <c:pt idx="73">
                  <c:v>42479</c:v>
                </c:pt>
                <c:pt idx="74">
                  <c:v>42480</c:v>
                </c:pt>
                <c:pt idx="75">
                  <c:v>42481</c:v>
                </c:pt>
                <c:pt idx="76">
                  <c:v>42482</c:v>
                </c:pt>
                <c:pt idx="77">
                  <c:v>42485</c:v>
                </c:pt>
                <c:pt idx="78">
                  <c:v>42486</c:v>
                </c:pt>
                <c:pt idx="79">
                  <c:v>42487</c:v>
                </c:pt>
                <c:pt idx="80">
                  <c:v>42488</c:v>
                </c:pt>
                <c:pt idx="81">
                  <c:v>42489</c:v>
                </c:pt>
                <c:pt idx="82">
                  <c:v>42492</c:v>
                </c:pt>
                <c:pt idx="83">
                  <c:v>42493</c:v>
                </c:pt>
                <c:pt idx="84">
                  <c:v>42494</c:v>
                </c:pt>
                <c:pt idx="85">
                  <c:v>42495</c:v>
                </c:pt>
                <c:pt idx="86">
                  <c:v>42496</c:v>
                </c:pt>
                <c:pt idx="87">
                  <c:v>42499</c:v>
                </c:pt>
                <c:pt idx="88">
                  <c:v>42500</c:v>
                </c:pt>
                <c:pt idx="89">
                  <c:v>42501</c:v>
                </c:pt>
                <c:pt idx="90">
                  <c:v>42502</c:v>
                </c:pt>
                <c:pt idx="91">
                  <c:v>42503</c:v>
                </c:pt>
                <c:pt idx="92">
                  <c:v>42506</c:v>
                </c:pt>
                <c:pt idx="93">
                  <c:v>42507</c:v>
                </c:pt>
                <c:pt idx="94">
                  <c:v>42508</c:v>
                </c:pt>
                <c:pt idx="95">
                  <c:v>42509</c:v>
                </c:pt>
                <c:pt idx="96">
                  <c:v>42510</c:v>
                </c:pt>
                <c:pt idx="97">
                  <c:v>42513</c:v>
                </c:pt>
                <c:pt idx="98">
                  <c:v>42514</c:v>
                </c:pt>
                <c:pt idx="99">
                  <c:v>42515</c:v>
                </c:pt>
                <c:pt idx="100">
                  <c:v>42516</c:v>
                </c:pt>
                <c:pt idx="101">
                  <c:v>42517</c:v>
                </c:pt>
                <c:pt idx="102">
                  <c:v>42520</c:v>
                </c:pt>
                <c:pt idx="103">
                  <c:v>42521</c:v>
                </c:pt>
                <c:pt idx="104">
                  <c:v>42522</c:v>
                </c:pt>
                <c:pt idx="105">
                  <c:v>42523</c:v>
                </c:pt>
                <c:pt idx="106">
                  <c:v>42524</c:v>
                </c:pt>
                <c:pt idx="107">
                  <c:v>42527</c:v>
                </c:pt>
                <c:pt idx="108">
                  <c:v>42528</c:v>
                </c:pt>
                <c:pt idx="109">
                  <c:v>42529</c:v>
                </c:pt>
                <c:pt idx="110">
                  <c:v>42530</c:v>
                </c:pt>
                <c:pt idx="111">
                  <c:v>42531</c:v>
                </c:pt>
                <c:pt idx="112">
                  <c:v>42534</c:v>
                </c:pt>
                <c:pt idx="113">
                  <c:v>42535</c:v>
                </c:pt>
                <c:pt idx="114">
                  <c:v>42536</c:v>
                </c:pt>
                <c:pt idx="115">
                  <c:v>42537</c:v>
                </c:pt>
                <c:pt idx="116">
                  <c:v>42538</c:v>
                </c:pt>
                <c:pt idx="117">
                  <c:v>42541</c:v>
                </c:pt>
                <c:pt idx="118">
                  <c:v>42542</c:v>
                </c:pt>
                <c:pt idx="119">
                  <c:v>42543</c:v>
                </c:pt>
                <c:pt idx="120">
                  <c:v>42544</c:v>
                </c:pt>
                <c:pt idx="121">
                  <c:v>42545</c:v>
                </c:pt>
                <c:pt idx="122">
                  <c:v>42548</c:v>
                </c:pt>
                <c:pt idx="123">
                  <c:v>42549</c:v>
                </c:pt>
                <c:pt idx="124">
                  <c:v>42550</c:v>
                </c:pt>
                <c:pt idx="125">
                  <c:v>42551</c:v>
                </c:pt>
                <c:pt idx="126">
                  <c:v>42552</c:v>
                </c:pt>
                <c:pt idx="127">
                  <c:v>42555</c:v>
                </c:pt>
                <c:pt idx="128">
                  <c:v>42556</c:v>
                </c:pt>
                <c:pt idx="129">
                  <c:v>42557</c:v>
                </c:pt>
                <c:pt idx="130">
                  <c:v>42558</c:v>
                </c:pt>
                <c:pt idx="131">
                  <c:v>42559</c:v>
                </c:pt>
                <c:pt idx="132">
                  <c:v>42562</c:v>
                </c:pt>
                <c:pt idx="133">
                  <c:v>42563</c:v>
                </c:pt>
                <c:pt idx="134">
                  <c:v>42564</c:v>
                </c:pt>
                <c:pt idx="135">
                  <c:v>42565</c:v>
                </c:pt>
                <c:pt idx="136">
                  <c:v>42566</c:v>
                </c:pt>
                <c:pt idx="137">
                  <c:v>42569</c:v>
                </c:pt>
                <c:pt idx="138">
                  <c:v>42570</c:v>
                </c:pt>
                <c:pt idx="139">
                  <c:v>42571</c:v>
                </c:pt>
                <c:pt idx="140">
                  <c:v>42572</c:v>
                </c:pt>
                <c:pt idx="141">
                  <c:v>42573</c:v>
                </c:pt>
                <c:pt idx="142">
                  <c:v>42576</c:v>
                </c:pt>
                <c:pt idx="143">
                  <c:v>42577</c:v>
                </c:pt>
                <c:pt idx="144">
                  <c:v>42578</c:v>
                </c:pt>
                <c:pt idx="145">
                  <c:v>42579</c:v>
                </c:pt>
                <c:pt idx="146">
                  <c:v>42580</c:v>
                </c:pt>
                <c:pt idx="147">
                  <c:v>42583</c:v>
                </c:pt>
                <c:pt idx="148">
                  <c:v>42584</c:v>
                </c:pt>
                <c:pt idx="149">
                  <c:v>42585</c:v>
                </c:pt>
                <c:pt idx="150">
                  <c:v>42586</c:v>
                </c:pt>
                <c:pt idx="151">
                  <c:v>42587</c:v>
                </c:pt>
                <c:pt idx="152">
                  <c:v>42590</c:v>
                </c:pt>
                <c:pt idx="153">
                  <c:v>42591</c:v>
                </c:pt>
                <c:pt idx="154">
                  <c:v>42592</c:v>
                </c:pt>
                <c:pt idx="155">
                  <c:v>42593</c:v>
                </c:pt>
                <c:pt idx="156">
                  <c:v>42594</c:v>
                </c:pt>
                <c:pt idx="157">
                  <c:v>42597</c:v>
                </c:pt>
                <c:pt idx="158">
                  <c:v>42598</c:v>
                </c:pt>
                <c:pt idx="159">
                  <c:v>42599</c:v>
                </c:pt>
                <c:pt idx="160">
                  <c:v>42600</c:v>
                </c:pt>
                <c:pt idx="161">
                  <c:v>42601</c:v>
                </c:pt>
                <c:pt idx="162">
                  <c:v>42604</c:v>
                </c:pt>
                <c:pt idx="163">
                  <c:v>42605</c:v>
                </c:pt>
                <c:pt idx="164">
                  <c:v>42606</c:v>
                </c:pt>
                <c:pt idx="165">
                  <c:v>42607</c:v>
                </c:pt>
                <c:pt idx="166">
                  <c:v>42608</c:v>
                </c:pt>
                <c:pt idx="167">
                  <c:v>42611</c:v>
                </c:pt>
                <c:pt idx="168">
                  <c:v>42612</c:v>
                </c:pt>
                <c:pt idx="169">
                  <c:v>42613</c:v>
                </c:pt>
                <c:pt idx="170">
                  <c:v>42614</c:v>
                </c:pt>
                <c:pt idx="171">
                  <c:v>42615</c:v>
                </c:pt>
                <c:pt idx="172">
                  <c:v>42618</c:v>
                </c:pt>
                <c:pt idx="173">
                  <c:v>42619</c:v>
                </c:pt>
                <c:pt idx="174">
                  <c:v>42620</c:v>
                </c:pt>
                <c:pt idx="175">
                  <c:v>42621</c:v>
                </c:pt>
                <c:pt idx="176">
                  <c:v>42622</c:v>
                </c:pt>
                <c:pt idx="177">
                  <c:v>42625</c:v>
                </c:pt>
                <c:pt idx="178">
                  <c:v>42626</c:v>
                </c:pt>
                <c:pt idx="179">
                  <c:v>42627</c:v>
                </c:pt>
                <c:pt idx="180">
                  <c:v>42628</c:v>
                </c:pt>
                <c:pt idx="181">
                  <c:v>42632</c:v>
                </c:pt>
                <c:pt idx="182">
                  <c:v>42633</c:v>
                </c:pt>
                <c:pt idx="183">
                  <c:v>42634</c:v>
                </c:pt>
                <c:pt idx="184">
                  <c:v>42635</c:v>
                </c:pt>
                <c:pt idx="185">
                  <c:v>42636</c:v>
                </c:pt>
                <c:pt idx="186">
                  <c:v>42639</c:v>
                </c:pt>
                <c:pt idx="187">
                  <c:v>42640</c:v>
                </c:pt>
                <c:pt idx="188">
                  <c:v>42641</c:v>
                </c:pt>
                <c:pt idx="189">
                  <c:v>42642</c:v>
                </c:pt>
                <c:pt idx="190">
                  <c:v>42643</c:v>
                </c:pt>
                <c:pt idx="191">
                  <c:v>42646</c:v>
                </c:pt>
                <c:pt idx="192">
                  <c:v>42647</c:v>
                </c:pt>
                <c:pt idx="193">
                  <c:v>42648</c:v>
                </c:pt>
                <c:pt idx="194">
                  <c:v>42649</c:v>
                </c:pt>
                <c:pt idx="195">
                  <c:v>42650</c:v>
                </c:pt>
                <c:pt idx="196">
                  <c:v>42653</c:v>
                </c:pt>
                <c:pt idx="197">
                  <c:v>42654</c:v>
                </c:pt>
                <c:pt idx="198">
                  <c:v>42655</c:v>
                </c:pt>
                <c:pt idx="199">
                  <c:v>42656</c:v>
                </c:pt>
                <c:pt idx="200">
                  <c:v>42657</c:v>
                </c:pt>
                <c:pt idx="201">
                  <c:v>42660</c:v>
                </c:pt>
                <c:pt idx="202">
                  <c:v>42661</c:v>
                </c:pt>
                <c:pt idx="203">
                  <c:v>42662</c:v>
                </c:pt>
                <c:pt idx="204">
                  <c:v>42663</c:v>
                </c:pt>
                <c:pt idx="205">
                  <c:v>42664</c:v>
                </c:pt>
                <c:pt idx="206">
                  <c:v>42667</c:v>
                </c:pt>
                <c:pt idx="207">
                  <c:v>42668</c:v>
                </c:pt>
                <c:pt idx="208">
                  <c:v>42669</c:v>
                </c:pt>
                <c:pt idx="209">
                  <c:v>42670</c:v>
                </c:pt>
                <c:pt idx="210">
                  <c:v>42671</c:v>
                </c:pt>
                <c:pt idx="211">
                  <c:v>42674</c:v>
                </c:pt>
                <c:pt idx="212">
                  <c:v>42675</c:v>
                </c:pt>
                <c:pt idx="213">
                  <c:v>42677</c:v>
                </c:pt>
                <c:pt idx="214">
                  <c:v>42678</c:v>
                </c:pt>
                <c:pt idx="215">
                  <c:v>42681</c:v>
                </c:pt>
                <c:pt idx="216">
                  <c:v>42682</c:v>
                </c:pt>
                <c:pt idx="217">
                  <c:v>42683</c:v>
                </c:pt>
                <c:pt idx="218">
                  <c:v>42684</c:v>
                </c:pt>
                <c:pt idx="219">
                  <c:v>42685</c:v>
                </c:pt>
                <c:pt idx="220">
                  <c:v>42688</c:v>
                </c:pt>
                <c:pt idx="221">
                  <c:v>42689</c:v>
                </c:pt>
                <c:pt idx="222">
                  <c:v>42690</c:v>
                </c:pt>
                <c:pt idx="223">
                  <c:v>42691</c:v>
                </c:pt>
                <c:pt idx="224">
                  <c:v>42692</c:v>
                </c:pt>
                <c:pt idx="225">
                  <c:v>42696</c:v>
                </c:pt>
                <c:pt idx="226">
                  <c:v>42697</c:v>
                </c:pt>
                <c:pt idx="227">
                  <c:v>42698</c:v>
                </c:pt>
                <c:pt idx="228">
                  <c:v>42699</c:v>
                </c:pt>
                <c:pt idx="229">
                  <c:v>42702</c:v>
                </c:pt>
                <c:pt idx="230">
                  <c:v>42703</c:v>
                </c:pt>
                <c:pt idx="231">
                  <c:v>42704</c:v>
                </c:pt>
                <c:pt idx="232">
                  <c:v>42705</c:v>
                </c:pt>
                <c:pt idx="233">
                  <c:v>42706</c:v>
                </c:pt>
                <c:pt idx="234">
                  <c:v>42709</c:v>
                </c:pt>
                <c:pt idx="235">
                  <c:v>42710</c:v>
                </c:pt>
                <c:pt idx="236">
                  <c:v>42711</c:v>
                </c:pt>
                <c:pt idx="237">
                  <c:v>42712</c:v>
                </c:pt>
                <c:pt idx="238">
                  <c:v>42713</c:v>
                </c:pt>
                <c:pt idx="239">
                  <c:v>42717</c:v>
                </c:pt>
                <c:pt idx="240">
                  <c:v>42718</c:v>
                </c:pt>
                <c:pt idx="241">
                  <c:v>42719</c:v>
                </c:pt>
                <c:pt idx="242">
                  <c:v>42720</c:v>
                </c:pt>
                <c:pt idx="243">
                  <c:v>42723</c:v>
                </c:pt>
                <c:pt idx="244">
                  <c:v>42724</c:v>
                </c:pt>
                <c:pt idx="245">
                  <c:v>42725</c:v>
                </c:pt>
                <c:pt idx="246">
                  <c:v>42726</c:v>
                </c:pt>
                <c:pt idx="247">
                  <c:v>42727</c:v>
                </c:pt>
                <c:pt idx="248">
                  <c:v>42730</c:v>
                </c:pt>
                <c:pt idx="249">
                  <c:v>42731</c:v>
                </c:pt>
                <c:pt idx="250">
                  <c:v>42732</c:v>
                </c:pt>
                <c:pt idx="251">
                  <c:v>42733</c:v>
                </c:pt>
                <c:pt idx="252">
                  <c:v>42734</c:v>
                </c:pt>
                <c:pt idx="253">
                  <c:v>42737</c:v>
                </c:pt>
                <c:pt idx="254">
                  <c:v>42738</c:v>
                </c:pt>
                <c:pt idx="255">
                  <c:v>42739</c:v>
                </c:pt>
                <c:pt idx="256">
                  <c:v>42740</c:v>
                </c:pt>
                <c:pt idx="257">
                  <c:v>42741</c:v>
                </c:pt>
                <c:pt idx="258">
                  <c:v>42744</c:v>
                </c:pt>
                <c:pt idx="259">
                  <c:v>42745</c:v>
                </c:pt>
                <c:pt idx="260">
                  <c:v>42746</c:v>
                </c:pt>
                <c:pt idx="261">
                  <c:v>42747</c:v>
                </c:pt>
                <c:pt idx="262">
                  <c:v>42748</c:v>
                </c:pt>
                <c:pt idx="263">
                  <c:v>42751</c:v>
                </c:pt>
                <c:pt idx="264">
                  <c:v>42752</c:v>
                </c:pt>
                <c:pt idx="265">
                  <c:v>42753</c:v>
                </c:pt>
                <c:pt idx="266">
                  <c:v>42754</c:v>
                </c:pt>
                <c:pt idx="267">
                  <c:v>42755</c:v>
                </c:pt>
                <c:pt idx="268">
                  <c:v>42758</c:v>
                </c:pt>
                <c:pt idx="269">
                  <c:v>42759</c:v>
                </c:pt>
                <c:pt idx="270">
                  <c:v>42760</c:v>
                </c:pt>
                <c:pt idx="271">
                  <c:v>42761</c:v>
                </c:pt>
                <c:pt idx="272">
                  <c:v>42762</c:v>
                </c:pt>
                <c:pt idx="273">
                  <c:v>42765</c:v>
                </c:pt>
                <c:pt idx="274">
                  <c:v>42766</c:v>
                </c:pt>
                <c:pt idx="275">
                  <c:v>42767</c:v>
                </c:pt>
                <c:pt idx="276">
                  <c:v>42768</c:v>
                </c:pt>
                <c:pt idx="277">
                  <c:v>42769</c:v>
                </c:pt>
                <c:pt idx="278">
                  <c:v>42773</c:v>
                </c:pt>
                <c:pt idx="279">
                  <c:v>42774</c:v>
                </c:pt>
                <c:pt idx="280">
                  <c:v>42775</c:v>
                </c:pt>
                <c:pt idx="281">
                  <c:v>42776</c:v>
                </c:pt>
                <c:pt idx="282">
                  <c:v>42779</c:v>
                </c:pt>
                <c:pt idx="283">
                  <c:v>42780</c:v>
                </c:pt>
                <c:pt idx="284">
                  <c:v>42781</c:v>
                </c:pt>
                <c:pt idx="285">
                  <c:v>42782</c:v>
                </c:pt>
                <c:pt idx="286">
                  <c:v>42783</c:v>
                </c:pt>
                <c:pt idx="287">
                  <c:v>42786</c:v>
                </c:pt>
                <c:pt idx="288">
                  <c:v>42787</c:v>
                </c:pt>
                <c:pt idx="289">
                  <c:v>42788</c:v>
                </c:pt>
                <c:pt idx="290">
                  <c:v>42789</c:v>
                </c:pt>
                <c:pt idx="291">
                  <c:v>42790</c:v>
                </c:pt>
                <c:pt idx="292">
                  <c:v>42793</c:v>
                </c:pt>
                <c:pt idx="293">
                  <c:v>42794</c:v>
                </c:pt>
                <c:pt idx="294">
                  <c:v>42795</c:v>
                </c:pt>
                <c:pt idx="295">
                  <c:v>42796</c:v>
                </c:pt>
                <c:pt idx="296">
                  <c:v>42797</c:v>
                </c:pt>
                <c:pt idx="297">
                  <c:v>42800</c:v>
                </c:pt>
                <c:pt idx="298">
                  <c:v>42801</c:v>
                </c:pt>
                <c:pt idx="299">
                  <c:v>42802</c:v>
                </c:pt>
                <c:pt idx="300">
                  <c:v>42803</c:v>
                </c:pt>
                <c:pt idx="301">
                  <c:v>42804</c:v>
                </c:pt>
                <c:pt idx="302">
                  <c:v>42807</c:v>
                </c:pt>
                <c:pt idx="303">
                  <c:v>42808</c:v>
                </c:pt>
                <c:pt idx="304">
                  <c:v>42809</c:v>
                </c:pt>
                <c:pt idx="305">
                  <c:v>42810</c:v>
                </c:pt>
                <c:pt idx="306">
                  <c:v>42811</c:v>
                </c:pt>
                <c:pt idx="307">
                  <c:v>42815</c:v>
                </c:pt>
                <c:pt idx="308">
                  <c:v>42816</c:v>
                </c:pt>
                <c:pt idx="309">
                  <c:v>42817</c:v>
                </c:pt>
                <c:pt idx="310">
                  <c:v>42818</c:v>
                </c:pt>
                <c:pt idx="311">
                  <c:v>42821</c:v>
                </c:pt>
                <c:pt idx="312">
                  <c:v>42822</c:v>
                </c:pt>
                <c:pt idx="313">
                  <c:v>42823</c:v>
                </c:pt>
                <c:pt idx="314">
                  <c:v>42824</c:v>
                </c:pt>
                <c:pt idx="315">
                  <c:v>42825</c:v>
                </c:pt>
                <c:pt idx="316">
                  <c:v>42828</c:v>
                </c:pt>
                <c:pt idx="317">
                  <c:v>42829</c:v>
                </c:pt>
                <c:pt idx="318">
                  <c:v>42830</c:v>
                </c:pt>
                <c:pt idx="319">
                  <c:v>42831</c:v>
                </c:pt>
                <c:pt idx="320">
                  <c:v>42832</c:v>
                </c:pt>
                <c:pt idx="321">
                  <c:v>42835</c:v>
                </c:pt>
                <c:pt idx="322">
                  <c:v>42836</c:v>
                </c:pt>
                <c:pt idx="323">
                  <c:v>42837</c:v>
                </c:pt>
                <c:pt idx="324">
                  <c:v>42842</c:v>
                </c:pt>
                <c:pt idx="325">
                  <c:v>42843</c:v>
                </c:pt>
                <c:pt idx="326">
                  <c:v>42844</c:v>
                </c:pt>
                <c:pt idx="327">
                  <c:v>42845</c:v>
                </c:pt>
                <c:pt idx="328">
                  <c:v>42846</c:v>
                </c:pt>
                <c:pt idx="329">
                  <c:v>42849</c:v>
                </c:pt>
                <c:pt idx="330">
                  <c:v>42850</c:v>
                </c:pt>
              </c:numCache>
            </c:numRef>
          </c:cat>
          <c:val>
            <c:numRef>
              <c:f>[0]!BONOSBANCARIO</c:f>
              <c:numCache>
                <c:formatCode>#,##0.00</c:formatCode>
                <c:ptCount val="331"/>
                <c:pt idx="0">
                  <c:v>106710.75</c:v>
                </c:pt>
                <c:pt idx="1">
                  <c:v>80235.89</c:v>
                </c:pt>
                <c:pt idx="2">
                  <c:v>99534.15</c:v>
                </c:pt>
                <c:pt idx="3">
                  <c:v>102769.32</c:v>
                </c:pt>
                <c:pt idx="4">
                  <c:v>100953.59</c:v>
                </c:pt>
                <c:pt idx="5">
                  <c:v>99071.15</c:v>
                </c:pt>
                <c:pt idx="6">
                  <c:v>91915.28</c:v>
                </c:pt>
                <c:pt idx="7">
                  <c:v>107950.92</c:v>
                </c:pt>
                <c:pt idx="8">
                  <c:v>115447.41</c:v>
                </c:pt>
                <c:pt idx="9">
                  <c:v>116866.55</c:v>
                </c:pt>
                <c:pt idx="10">
                  <c:v>127711.47</c:v>
                </c:pt>
                <c:pt idx="11">
                  <c:v>149272.87</c:v>
                </c:pt>
                <c:pt idx="12">
                  <c:v>132680.22</c:v>
                </c:pt>
                <c:pt idx="13">
                  <c:v>69136.44</c:v>
                </c:pt>
                <c:pt idx="14">
                  <c:v>76322.38</c:v>
                </c:pt>
                <c:pt idx="15">
                  <c:v>82235.91</c:v>
                </c:pt>
                <c:pt idx="16">
                  <c:v>80340.17</c:v>
                </c:pt>
                <c:pt idx="17">
                  <c:v>93974.8</c:v>
                </c:pt>
                <c:pt idx="18">
                  <c:v>91190.43</c:v>
                </c:pt>
                <c:pt idx="19">
                  <c:v>79549.55</c:v>
                </c:pt>
                <c:pt idx="20">
                  <c:v>118149.8</c:v>
                </c:pt>
                <c:pt idx="21">
                  <c:v>92944.08</c:v>
                </c:pt>
                <c:pt idx="22">
                  <c:v>80587.81</c:v>
                </c:pt>
                <c:pt idx="23">
                  <c:v>89698.89</c:v>
                </c:pt>
                <c:pt idx="24">
                  <c:v>84763.06</c:v>
                </c:pt>
                <c:pt idx="25">
                  <c:v>97635.26</c:v>
                </c:pt>
                <c:pt idx="26">
                  <c:v>77140.789999999994</c:v>
                </c:pt>
                <c:pt idx="27">
                  <c:v>99105.29</c:v>
                </c:pt>
                <c:pt idx="28">
                  <c:v>113502.07</c:v>
                </c:pt>
                <c:pt idx="29">
                  <c:v>102173.45</c:v>
                </c:pt>
                <c:pt idx="30">
                  <c:v>93646.720000000001</c:v>
                </c:pt>
                <c:pt idx="31">
                  <c:v>96207.63</c:v>
                </c:pt>
                <c:pt idx="32">
                  <c:v>84732.98</c:v>
                </c:pt>
                <c:pt idx="33">
                  <c:v>103778.58</c:v>
                </c:pt>
                <c:pt idx="34">
                  <c:v>76036.56</c:v>
                </c:pt>
                <c:pt idx="35">
                  <c:v>80028.77</c:v>
                </c:pt>
                <c:pt idx="36">
                  <c:v>78679.67</c:v>
                </c:pt>
                <c:pt idx="37">
                  <c:v>77996.600000000006</c:v>
                </c:pt>
                <c:pt idx="38">
                  <c:v>102012.85</c:v>
                </c:pt>
                <c:pt idx="39">
                  <c:v>108113.49</c:v>
                </c:pt>
                <c:pt idx="40">
                  <c:v>125110.63</c:v>
                </c:pt>
                <c:pt idx="41">
                  <c:v>95477.51</c:v>
                </c:pt>
                <c:pt idx="42">
                  <c:v>73407.59</c:v>
                </c:pt>
                <c:pt idx="43">
                  <c:v>113397.52</c:v>
                </c:pt>
                <c:pt idx="44">
                  <c:v>99863.5</c:v>
                </c:pt>
                <c:pt idx="45">
                  <c:v>67451.960000000006</c:v>
                </c:pt>
                <c:pt idx="46">
                  <c:v>84258.67</c:v>
                </c:pt>
                <c:pt idx="47">
                  <c:v>76977.37</c:v>
                </c:pt>
                <c:pt idx="48">
                  <c:v>64060.54</c:v>
                </c:pt>
                <c:pt idx="49">
                  <c:v>100615.16</c:v>
                </c:pt>
                <c:pt idx="50">
                  <c:v>120157.88</c:v>
                </c:pt>
                <c:pt idx="51">
                  <c:v>117636.06</c:v>
                </c:pt>
                <c:pt idx="52">
                  <c:v>102964.55</c:v>
                </c:pt>
                <c:pt idx="53">
                  <c:v>132328.88</c:v>
                </c:pt>
                <c:pt idx="54">
                  <c:v>100339.28</c:v>
                </c:pt>
                <c:pt idx="55">
                  <c:v>59999.72</c:v>
                </c:pt>
                <c:pt idx="56">
                  <c:v>67565.350000000006</c:v>
                </c:pt>
                <c:pt idx="57">
                  <c:v>82995.95</c:v>
                </c:pt>
                <c:pt idx="58">
                  <c:v>75421.45</c:v>
                </c:pt>
                <c:pt idx="59">
                  <c:v>75313.48</c:v>
                </c:pt>
                <c:pt idx="60">
                  <c:v>132316.07999999999</c:v>
                </c:pt>
                <c:pt idx="61">
                  <c:v>106203.79</c:v>
                </c:pt>
                <c:pt idx="62">
                  <c:v>79152</c:v>
                </c:pt>
                <c:pt idx="63">
                  <c:v>72544.25</c:v>
                </c:pt>
                <c:pt idx="64">
                  <c:v>65313.98</c:v>
                </c:pt>
                <c:pt idx="65">
                  <c:v>81353.19</c:v>
                </c:pt>
                <c:pt idx="66">
                  <c:v>79562.789999999994</c:v>
                </c:pt>
                <c:pt idx="67">
                  <c:v>85647.31</c:v>
                </c:pt>
                <c:pt idx="68">
                  <c:v>72669.53</c:v>
                </c:pt>
                <c:pt idx="69">
                  <c:v>82583.19</c:v>
                </c:pt>
                <c:pt idx="70">
                  <c:v>90061.66</c:v>
                </c:pt>
                <c:pt idx="71">
                  <c:v>104185.32</c:v>
                </c:pt>
                <c:pt idx="72">
                  <c:v>113164.36</c:v>
                </c:pt>
                <c:pt idx="73">
                  <c:v>98755.83</c:v>
                </c:pt>
                <c:pt idx="74">
                  <c:v>52358.21</c:v>
                </c:pt>
                <c:pt idx="75">
                  <c:v>61308.28</c:v>
                </c:pt>
                <c:pt idx="76">
                  <c:v>63363.46</c:v>
                </c:pt>
                <c:pt idx="77">
                  <c:v>83988.2</c:v>
                </c:pt>
                <c:pt idx="78">
                  <c:v>74621.600000000006</c:v>
                </c:pt>
                <c:pt idx="79">
                  <c:v>84715.72</c:v>
                </c:pt>
                <c:pt idx="80">
                  <c:v>104714.31</c:v>
                </c:pt>
                <c:pt idx="81">
                  <c:v>141210.31</c:v>
                </c:pt>
                <c:pt idx="82">
                  <c:v>98949.31</c:v>
                </c:pt>
                <c:pt idx="83">
                  <c:v>106853.47</c:v>
                </c:pt>
                <c:pt idx="84">
                  <c:v>98728.21</c:v>
                </c:pt>
                <c:pt idx="85">
                  <c:v>110165.83</c:v>
                </c:pt>
                <c:pt idx="86">
                  <c:v>98346.82</c:v>
                </c:pt>
                <c:pt idx="87">
                  <c:v>118631.38</c:v>
                </c:pt>
                <c:pt idx="88">
                  <c:v>121290.22</c:v>
                </c:pt>
                <c:pt idx="89">
                  <c:v>132178.34</c:v>
                </c:pt>
                <c:pt idx="90">
                  <c:v>111482.22</c:v>
                </c:pt>
                <c:pt idx="91">
                  <c:v>95638.44</c:v>
                </c:pt>
                <c:pt idx="92">
                  <c:v>151594.97</c:v>
                </c:pt>
                <c:pt idx="93">
                  <c:v>140952.88</c:v>
                </c:pt>
                <c:pt idx="94">
                  <c:v>130293.27</c:v>
                </c:pt>
                <c:pt idx="95">
                  <c:v>89761.53</c:v>
                </c:pt>
                <c:pt idx="96">
                  <c:v>81108.59</c:v>
                </c:pt>
                <c:pt idx="97">
                  <c:v>81821.3</c:v>
                </c:pt>
                <c:pt idx="98">
                  <c:v>83124.56</c:v>
                </c:pt>
                <c:pt idx="99">
                  <c:v>93847.02</c:v>
                </c:pt>
                <c:pt idx="100">
                  <c:v>83163.240000000005</c:v>
                </c:pt>
                <c:pt idx="101">
                  <c:v>90928.39</c:v>
                </c:pt>
                <c:pt idx="102">
                  <c:v>97790.92</c:v>
                </c:pt>
                <c:pt idx="103">
                  <c:v>143967.13</c:v>
                </c:pt>
                <c:pt idx="104">
                  <c:v>111322.98</c:v>
                </c:pt>
                <c:pt idx="105">
                  <c:v>105212.55</c:v>
                </c:pt>
                <c:pt idx="106">
                  <c:v>109718.86</c:v>
                </c:pt>
                <c:pt idx="107">
                  <c:v>88826.44</c:v>
                </c:pt>
                <c:pt idx="108">
                  <c:v>108905.85</c:v>
                </c:pt>
                <c:pt idx="109">
                  <c:v>101401.43</c:v>
                </c:pt>
                <c:pt idx="110">
                  <c:v>68931.83</c:v>
                </c:pt>
                <c:pt idx="111">
                  <c:v>112293.56</c:v>
                </c:pt>
                <c:pt idx="112">
                  <c:v>129991.84</c:v>
                </c:pt>
                <c:pt idx="113">
                  <c:v>129807.96</c:v>
                </c:pt>
                <c:pt idx="114">
                  <c:v>126790.19</c:v>
                </c:pt>
                <c:pt idx="115">
                  <c:v>124761.53</c:v>
                </c:pt>
                <c:pt idx="116">
                  <c:v>111479.44</c:v>
                </c:pt>
                <c:pt idx="117">
                  <c:v>157502.12</c:v>
                </c:pt>
                <c:pt idx="118">
                  <c:v>152294.81</c:v>
                </c:pt>
                <c:pt idx="119">
                  <c:v>153485.46</c:v>
                </c:pt>
                <c:pt idx="120">
                  <c:v>159841.85</c:v>
                </c:pt>
                <c:pt idx="121">
                  <c:v>157683.01</c:v>
                </c:pt>
                <c:pt idx="122">
                  <c:v>160736.54999999999</c:v>
                </c:pt>
                <c:pt idx="123">
                  <c:v>178555.38</c:v>
                </c:pt>
                <c:pt idx="124">
                  <c:v>160307.69</c:v>
                </c:pt>
                <c:pt idx="125">
                  <c:v>172885.65</c:v>
                </c:pt>
                <c:pt idx="126">
                  <c:v>127659.98</c:v>
                </c:pt>
                <c:pt idx="127">
                  <c:v>149801.60000000001</c:v>
                </c:pt>
                <c:pt idx="128">
                  <c:v>168084.15</c:v>
                </c:pt>
                <c:pt idx="129">
                  <c:v>154362.54999999999</c:v>
                </c:pt>
                <c:pt idx="130">
                  <c:v>163088.62</c:v>
                </c:pt>
                <c:pt idx="131">
                  <c:v>171897.5</c:v>
                </c:pt>
                <c:pt idx="132">
                  <c:v>167799.79</c:v>
                </c:pt>
                <c:pt idx="133">
                  <c:v>180927.89</c:v>
                </c:pt>
                <c:pt idx="134">
                  <c:v>162854.04999999999</c:v>
                </c:pt>
                <c:pt idx="135">
                  <c:v>159403.45000000001</c:v>
                </c:pt>
                <c:pt idx="136">
                  <c:v>166880.68</c:v>
                </c:pt>
                <c:pt idx="137">
                  <c:v>170243.11</c:v>
                </c:pt>
                <c:pt idx="138">
                  <c:v>145736.41</c:v>
                </c:pt>
                <c:pt idx="139">
                  <c:v>122998.41</c:v>
                </c:pt>
                <c:pt idx="140">
                  <c:v>117340.19</c:v>
                </c:pt>
                <c:pt idx="141">
                  <c:v>97878.64</c:v>
                </c:pt>
                <c:pt idx="142">
                  <c:v>116887.05</c:v>
                </c:pt>
                <c:pt idx="143">
                  <c:v>124732.36</c:v>
                </c:pt>
                <c:pt idx="144">
                  <c:v>124840.64</c:v>
                </c:pt>
                <c:pt idx="145">
                  <c:v>118600.94</c:v>
                </c:pt>
                <c:pt idx="146">
                  <c:v>158902.82</c:v>
                </c:pt>
                <c:pt idx="147">
                  <c:v>144595.21</c:v>
                </c:pt>
                <c:pt idx="148">
                  <c:v>144467</c:v>
                </c:pt>
                <c:pt idx="149">
                  <c:v>141249.29</c:v>
                </c:pt>
                <c:pt idx="150">
                  <c:v>154252.04</c:v>
                </c:pt>
                <c:pt idx="151">
                  <c:v>163087.03</c:v>
                </c:pt>
                <c:pt idx="152">
                  <c:v>178166.67</c:v>
                </c:pt>
                <c:pt idx="153">
                  <c:v>172460.44</c:v>
                </c:pt>
                <c:pt idx="154">
                  <c:v>175234.89</c:v>
                </c:pt>
                <c:pt idx="155">
                  <c:v>181141.76000000001</c:v>
                </c:pt>
                <c:pt idx="156">
                  <c:v>167460.57</c:v>
                </c:pt>
                <c:pt idx="157">
                  <c:v>175383.69</c:v>
                </c:pt>
                <c:pt idx="158">
                  <c:v>160373.14000000001</c:v>
                </c:pt>
                <c:pt idx="159">
                  <c:v>169057.34</c:v>
                </c:pt>
                <c:pt idx="160">
                  <c:v>149237.09</c:v>
                </c:pt>
                <c:pt idx="161">
                  <c:v>95686.14</c:v>
                </c:pt>
                <c:pt idx="162">
                  <c:v>112914.58</c:v>
                </c:pt>
                <c:pt idx="163">
                  <c:v>126331.51</c:v>
                </c:pt>
                <c:pt idx="164">
                  <c:v>113902.18</c:v>
                </c:pt>
                <c:pt idx="165">
                  <c:v>125580.37</c:v>
                </c:pt>
                <c:pt idx="166">
                  <c:v>138989.44</c:v>
                </c:pt>
                <c:pt idx="167">
                  <c:v>127369.52</c:v>
                </c:pt>
                <c:pt idx="168">
                  <c:v>121038.89</c:v>
                </c:pt>
                <c:pt idx="169">
                  <c:v>184950.79</c:v>
                </c:pt>
                <c:pt idx="170">
                  <c:v>205975.03</c:v>
                </c:pt>
                <c:pt idx="171">
                  <c:v>170416.74</c:v>
                </c:pt>
                <c:pt idx="172">
                  <c:v>182095.91</c:v>
                </c:pt>
                <c:pt idx="173">
                  <c:v>199864.18</c:v>
                </c:pt>
                <c:pt idx="174">
                  <c:v>164941.19</c:v>
                </c:pt>
                <c:pt idx="175">
                  <c:v>168128.66</c:v>
                </c:pt>
                <c:pt idx="176">
                  <c:v>170711.36</c:v>
                </c:pt>
                <c:pt idx="177">
                  <c:v>187504.06</c:v>
                </c:pt>
                <c:pt idx="178">
                  <c:v>187716.25</c:v>
                </c:pt>
                <c:pt idx="179">
                  <c:v>192586.5</c:v>
                </c:pt>
                <c:pt idx="180">
                  <c:v>122091.37</c:v>
                </c:pt>
                <c:pt idx="181">
                  <c:v>193239.31</c:v>
                </c:pt>
                <c:pt idx="182">
                  <c:v>179001.91</c:v>
                </c:pt>
                <c:pt idx="183">
                  <c:v>80303.990000000005</c:v>
                </c:pt>
                <c:pt idx="184">
                  <c:v>103585.12</c:v>
                </c:pt>
                <c:pt idx="185">
                  <c:v>108344.7</c:v>
                </c:pt>
                <c:pt idx="186">
                  <c:v>112186.34</c:v>
                </c:pt>
                <c:pt idx="187">
                  <c:v>108095.32</c:v>
                </c:pt>
                <c:pt idx="188">
                  <c:v>133014.59</c:v>
                </c:pt>
                <c:pt idx="189">
                  <c:v>107444.24</c:v>
                </c:pt>
                <c:pt idx="190">
                  <c:v>180001.98</c:v>
                </c:pt>
                <c:pt idx="191">
                  <c:v>129842.59</c:v>
                </c:pt>
                <c:pt idx="192">
                  <c:v>116950.5</c:v>
                </c:pt>
                <c:pt idx="193">
                  <c:v>113443.71</c:v>
                </c:pt>
                <c:pt idx="194">
                  <c:v>107940.52</c:v>
                </c:pt>
                <c:pt idx="195">
                  <c:v>120659.57</c:v>
                </c:pt>
                <c:pt idx="196">
                  <c:v>136625.82</c:v>
                </c:pt>
                <c:pt idx="197">
                  <c:v>139171.01999999999</c:v>
                </c:pt>
                <c:pt idx="198">
                  <c:v>125686.89</c:v>
                </c:pt>
                <c:pt idx="199">
                  <c:v>121307.01</c:v>
                </c:pt>
                <c:pt idx="200">
                  <c:v>161337.81</c:v>
                </c:pt>
                <c:pt idx="201">
                  <c:v>154196.41</c:v>
                </c:pt>
                <c:pt idx="202">
                  <c:v>159982.09</c:v>
                </c:pt>
                <c:pt idx="203">
                  <c:v>113194.01</c:v>
                </c:pt>
                <c:pt idx="204">
                  <c:v>119806.76</c:v>
                </c:pt>
                <c:pt idx="205">
                  <c:v>103934.87</c:v>
                </c:pt>
                <c:pt idx="206">
                  <c:v>100745.62</c:v>
                </c:pt>
                <c:pt idx="207">
                  <c:v>101718.46</c:v>
                </c:pt>
                <c:pt idx="208">
                  <c:v>89811.91</c:v>
                </c:pt>
                <c:pt idx="209">
                  <c:v>114772.09</c:v>
                </c:pt>
                <c:pt idx="210">
                  <c:v>138528.1</c:v>
                </c:pt>
                <c:pt idx="211">
                  <c:v>164607.72</c:v>
                </c:pt>
                <c:pt idx="212">
                  <c:v>179294.84</c:v>
                </c:pt>
                <c:pt idx="213">
                  <c:v>158034.87</c:v>
                </c:pt>
                <c:pt idx="214">
                  <c:v>161863.51999999999</c:v>
                </c:pt>
                <c:pt idx="215">
                  <c:v>185842.85</c:v>
                </c:pt>
                <c:pt idx="216">
                  <c:v>160292.48000000001</c:v>
                </c:pt>
                <c:pt idx="217">
                  <c:v>122898.73</c:v>
                </c:pt>
                <c:pt idx="218">
                  <c:v>181783.02</c:v>
                </c:pt>
                <c:pt idx="219">
                  <c:v>134498.67000000001</c:v>
                </c:pt>
                <c:pt idx="220">
                  <c:v>143153.35999999999</c:v>
                </c:pt>
                <c:pt idx="221">
                  <c:v>121669.31</c:v>
                </c:pt>
                <c:pt idx="222">
                  <c:v>123655</c:v>
                </c:pt>
                <c:pt idx="223">
                  <c:v>117791.99</c:v>
                </c:pt>
                <c:pt idx="224">
                  <c:v>107520.81</c:v>
                </c:pt>
                <c:pt idx="225">
                  <c:v>74176.67</c:v>
                </c:pt>
                <c:pt idx="226">
                  <c:v>80331.77</c:v>
                </c:pt>
                <c:pt idx="227">
                  <c:v>86030.74</c:v>
                </c:pt>
                <c:pt idx="228">
                  <c:v>101349.81</c:v>
                </c:pt>
                <c:pt idx="229">
                  <c:v>117565</c:v>
                </c:pt>
                <c:pt idx="230">
                  <c:v>127198.28</c:v>
                </c:pt>
                <c:pt idx="231">
                  <c:v>149651.04</c:v>
                </c:pt>
                <c:pt idx="232">
                  <c:v>135188.21</c:v>
                </c:pt>
                <c:pt idx="233">
                  <c:v>138826.68</c:v>
                </c:pt>
                <c:pt idx="234">
                  <c:v>168496.16</c:v>
                </c:pt>
                <c:pt idx="235">
                  <c:v>172613.51</c:v>
                </c:pt>
                <c:pt idx="236">
                  <c:v>175486.35</c:v>
                </c:pt>
                <c:pt idx="237">
                  <c:v>185562.57</c:v>
                </c:pt>
                <c:pt idx="238">
                  <c:v>175520</c:v>
                </c:pt>
                <c:pt idx="239">
                  <c:v>194081.03</c:v>
                </c:pt>
                <c:pt idx="240">
                  <c:v>196683.09</c:v>
                </c:pt>
                <c:pt idx="241">
                  <c:v>185717.59</c:v>
                </c:pt>
                <c:pt idx="242">
                  <c:v>191712.12</c:v>
                </c:pt>
                <c:pt idx="243">
                  <c:v>182874.33</c:v>
                </c:pt>
                <c:pt idx="244">
                  <c:v>168289.44</c:v>
                </c:pt>
                <c:pt idx="245">
                  <c:v>126412.39</c:v>
                </c:pt>
                <c:pt idx="246">
                  <c:v>120266.23</c:v>
                </c:pt>
                <c:pt idx="247">
                  <c:v>93517.53</c:v>
                </c:pt>
                <c:pt idx="248">
                  <c:v>103003.9</c:v>
                </c:pt>
                <c:pt idx="249">
                  <c:v>93365.54</c:v>
                </c:pt>
                <c:pt idx="250">
                  <c:v>91726.17</c:v>
                </c:pt>
                <c:pt idx="251">
                  <c:v>108379.93</c:v>
                </c:pt>
                <c:pt idx="252">
                  <c:v>137952.65</c:v>
                </c:pt>
                <c:pt idx="253">
                  <c:v>126928.98</c:v>
                </c:pt>
                <c:pt idx="254">
                  <c:v>140251.39000000001</c:v>
                </c:pt>
                <c:pt idx="255">
                  <c:v>130975.43</c:v>
                </c:pt>
                <c:pt idx="256">
                  <c:v>138299.72</c:v>
                </c:pt>
                <c:pt idx="257">
                  <c:v>130779.68</c:v>
                </c:pt>
                <c:pt idx="258">
                  <c:v>122740.07</c:v>
                </c:pt>
                <c:pt idx="259">
                  <c:v>138770.53</c:v>
                </c:pt>
                <c:pt idx="260">
                  <c:v>151659.12</c:v>
                </c:pt>
                <c:pt idx="261">
                  <c:v>133708.49</c:v>
                </c:pt>
                <c:pt idx="262">
                  <c:v>164117.10999999999</c:v>
                </c:pt>
                <c:pt idx="263">
                  <c:v>159758.76999999999</c:v>
                </c:pt>
                <c:pt idx="264">
                  <c:v>151198.32999999999</c:v>
                </c:pt>
                <c:pt idx="265">
                  <c:v>144559.24</c:v>
                </c:pt>
                <c:pt idx="266">
                  <c:v>97397.35</c:v>
                </c:pt>
                <c:pt idx="267">
                  <c:v>99556.84</c:v>
                </c:pt>
                <c:pt idx="268">
                  <c:v>106253.15</c:v>
                </c:pt>
                <c:pt idx="269">
                  <c:v>115359.31</c:v>
                </c:pt>
                <c:pt idx="270">
                  <c:v>113346.41</c:v>
                </c:pt>
                <c:pt idx="271">
                  <c:v>104048.96000000001</c:v>
                </c:pt>
                <c:pt idx="272">
                  <c:v>105429.02</c:v>
                </c:pt>
                <c:pt idx="273">
                  <c:v>130664.77</c:v>
                </c:pt>
                <c:pt idx="274">
                  <c:v>134242.92000000001</c:v>
                </c:pt>
                <c:pt idx="275">
                  <c:v>122913.8</c:v>
                </c:pt>
                <c:pt idx="276">
                  <c:v>133219.07999999999</c:v>
                </c:pt>
                <c:pt idx="277">
                  <c:v>112307.83</c:v>
                </c:pt>
                <c:pt idx="278">
                  <c:v>118361.58</c:v>
                </c:pt>
                <c:pt idx="279">
                  <c:v>118897.05</c:v>
                </c:pt>
                <c:pt idx="280">
                  <c:v>73851.679999999993</c:v>
                </c:pt>
                <c:pt idx="281">
                  <c:v>86519.4</c:v>
                </c:pt>
                <c:pt idx="282">
                  <c:v>108720.73</c:v>
                </c:pt>
                <c:pt idx="283">
                  <c:v>86267.81</c:v>
                </c:pt>
                <c:pt idx="284">
                  <c:v>107883.5</c:v>
                </c:pt>
                <c:pt idx="285">
                  <c:v>117964.8</c:v>
                </c:pt>
                <c:pt idx="286">
                  <c:v>101984.94</c:v>
                </c:pt>
                <c:pt idx="287">
                  <c:v>116036.34</c:v>
                </c:pt>
                <c:pt idx="288">
                  <c:v>126762.95</c:v>
                </c:pt>
                <c:pt idx="289">
                  <c:v>82043.47</c:v>
                </c:pt>
                <c:pt idx="290">
                  <c:v>116166.68</c:v>
                </c:pt>
                <c:pt idx="291">
                  <c:v>93237.1</c:v>
                </c:pt>
                <c:pt idx="292">
                  <c:v>109321.56</c:v>
                </c:pt>
                <c:pt idx="293">
                  <c:v>154484.14000000001</c:v>
                </c:pt>
                <c:pt idx="294">
                  <c:v>119757.51</c:v>
                </c:pt>
                <c:pt idx="295">
                  <c:v>114417.13</c:v>
                </c:pt>
                <c:pt idx="296">
                  <c:v>110566.72</c:v>
                </c:pt>
                <c:pt idx="297">
                  <c:v>118273.57</c:v>
                </c:pt>
                <c:pt idx="298">
                  <c:v>127812.07</c:v>
                </c:pt>
                <c:pt idx="299">
                  <c:v>109166.31</c:v>
                </c:pt>
                <c:pt idx="300">
                  <c:v>116943.74</c:v>
                </c:pt>
                <c:pt idx="301">
                  <c:v>115563.89</c:v>
                </c:pt>
                <c:pt idx="302">
                  <c:v>132240.26</c:v>
                </c:pt>
                <c:pt idx="303">
                  <c:v>101797.41</c:v>
                </c:pt>
                <c:pt idx="304">
                  <c:v>108159.44</c:v>
                </c:pt>
                <c:pt idx="305">
                  <c:v>126903.56</c:v>
                </c:pt>
                <c:pt idx="306">
                  <c:v>105823.08</c:v>
                </c:pt>
                <c:pt idx="307">
                  <c:v>120686.34</c:v>
                </c:pt>
                <c:pt idx="308">
                  <c:v>102082.76</c:v>
                </c:pt>
                <c:pt idx="309">
                  <c:v>59527.45</c:v>
                </c:pt>
                <c:pt idx="310">
                  <c:v>81212.22</c:v>
                </c:pt>
                <c:pt idx="311">
                  <c:v>69209.100000000006</c:v>
                </c:pt>
                <c:pt idx="312">
                  <c:v>73536.98</c:v>
                </c:pt>
                <c:pt idx="313">
                  <c:v>82387.77</c:v>
                </c:pt>
                <c:pt idx="314">
                  <c:v>98465.47</c:v>
                </c:pt>
                <c:pt idx="315">
                  <c:v>161172.51</c:v>
                </c:pt>
                <c:pt idx="316">
                  <c:v>139089.9</c:v>
                </c:pt>
                <c:pt idx="317">
                  <c:v>129181.24</c:v>
                </c:pt>
                <c:pt idx="318">
                  <c:v>94369.27</c:v>
                </c:pt>
                <c:pt idx="319">
                  <c:v>96415.44</c:v>
                </c:pt>
                <c:pt idx="320">
                  <c:v>83903.49</c:v>
                </c:pt>
                <c:pt idx="321">
                  <c:v>103014.8</c:v>
                </c:pt>
                <c:pt idx="322">
                  <c:v>95761.05</c:v>
                </c:pt>
                <c:pt idx="323">
                  <c:v>84725.22</c:v>
                </c:pt>
                <c:pt idx="324">
                  <c:v>100775.66</c:v>
                </c:pt>
                <c:pt idx="325">
                  <c:v>114198.07</c:v>
                </c:pt>
                <c:pt idx="326">
                  <c:v>61980.62</c:v>
                </c:pt>
                <c:pt idx="327">
                  <c:v>72487.55</c:v>
                </c:pt>
                <c:pt idx="328">
                  <c:v>86007.7</c:v>
                </c:pt>
                <c:pt idx="329">
                  <c:v>72551.179999999993</c:v>
                </c:pt>
                <c:pt idx="330">
                  <c:v>71731.16</c:v>
                </c:pt>
              </c:numCache>
            </c:numRef>
          </c:val>
          <c:smooth val="0"/>
          <c:extLst xmlns:c16r2="http://schemas.microsoft.com/office/drawing/2015/06/chart">
            <c:ext xmlns:c16="http://schemas.microsoft.com/office/drawing/2014/chart" uri="{C3380CC4-5D6E-409C-BE32-E72D297353CC}">
              <c16:uniqueId val="{00000000-E70B-4A06-AD01-240528A29673}"/>
            </c:ext>
          </c:extLst>
        </c:ser>
        <c:dLbls>
          <c:showLegendKey val="0"/>
          <c:showVal val="0"/>
          <c:showCatName val="0"/>
          <c:showSerName val="0"/>
          <c:showPercent val="0"/>
          <c:showBubbleSize val="0"/>
        </c:dLbls>
        <c:marker val="1"/>
        <c:smooth val="0"/>
        <c:axId val="440384896"/>
        <c:axId val="440390784"/>
      </c:lineChart>
      <c:dateAx>
        <c:axId val="440384896"/>
        <c:scaling>
          <c:orientation val="minMax"/>
        </c:scaling>
        <c:delete val="0"/>
        <c:axPos val="b"/>
        <c:numFmt formatCode="m/d/yyyy" sourceLinked="1"/>
        <c:majorTickMark val="out"/>
        <c:minorTickMark val="none"/>
        <c:tickLblPos val="nextTo"/>
        <c:txPr>
          <a:bodyPr/>
          <a:lstStyle/>
          <a:p>
            <a:pPr>
              <a:defRPr sz="800">
                <a:solidFill>
                  <a:schemeClr val="tx1">
                    <a:lumMod val="95000"/>
                    <a:lumOff val="5000"/>
                  </a:schemeClr>
                </a:solidFill>
              </a:defRPr>
            </a:pPr>
            <a:endParaRPr lang="es-MX"/>
          </a:p>
        </c:txPr>
        <c:crossAx val="440390784"/>
        <c:crosses val="autoZero"/>
        <c:auto val="1"/>
        <c:lblOffset val="100"/>
        <c:baseTimeUnit val="days"/>
      </c:dateAx>
      <c:valAx>
        <c:axId val="440390784"/>
        <c:scaling>
          <c:orientation val="minMax"/>
        </c:scaling>
        <c:delete val="0"/>
        <c:axPos val="l"/>
        <c:numFmt formatCode="#,##0" sourceLinked="0"/>
        <c:majorTickMark val="out"/>
        <c:minorTickMark val="none"/>
        <c:tickLblPos val="nextTo"/>
        <c:txPr>
          <a:bodyPr/>
          <a:lstStyle/>
          <a:p>
            <a:pPr>
              <a:defRPr sz="800">
                <a:solidFill>
                  <a:schemeClr val="tx1">
                    <a:lumMod val="95000"/>
                    <a:lumOff val="5000"/>
                  </a:schemeClr>
                </a:solidFill>
              </a:defRPr>
            </a:pPr>
            <a:endParaRPr lang="es-MX"/>
          </a:p>
        </c:txPr>
        <c:crossAx val="440384896"/>
        <c:crosses val="autoZero"/>
        <c:crossBetween val="between"/>
      </c:valAx>
    </c:plotArea>
    <c:plotVisOnly val="1"/>
    <c:dispBlanksAs val="gap"/>
    <c:showDLblsOverMax val="0"/>
  </c:chart>
  <c:spPr>
    <a:ln>
      <a:noFill/>
    </a:ln>
  </c:spPr>
  <c:externalData r:id="rId1">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2"/>
    </mc:Choice>
    <mc:Fallback>
      <c:style val="2"/>
    </mc:Fallback>
  </mc:AlternateContent>
  <c:chart>
    <c:title>
      <c:layout>
        <c:manualLayout>
          <c:xMode val="edge"/>
          <c:yMode val="edge"/>
          <c:x val="5.0493743241526194E-3"/>
          <c:y val="1.7543853590325464E-2"/>
        </c:manualLayout>
      </c:layout>
      <c:overlay val="0"/>
      <c:txPr>
        <a:bodyPr/>
        <a:lstStyle/>
        <a:p>
          <a:pPr>
            <a:defRPr sz="1100">
              <a:solidFill>
                <a:schemeClr val="bg1">
                  <a:lumMod val="50000"/>
                </a:schemeClr>
              </a:solidFill>
            </a:defRPr>
          </a:pPr>
          <a:endParaRPr lang="es-MX"/>
        </a:p>
      </c:txPr>
    </c:title>
    <c:autoTitleDeleted val="0"/>
    <c:plotArea>
      <c:layout/>
      <c:lineChart>
        <c:grouping val="standard"/>
        <c:varyColors val="0"/>
        <c:ser>
          <c:idx val="0"/>
          <c:order val="0"/>
          <c:tx>
            <c:v>BONOS SOCIEDADES DE INVERSION</c:v>
          </c:tx>
          <c:spPr>
            <a:ln w="12700">
              <a:solidFill>
                <a:schemeClr val="accent2"/>
              </a:solidFill>
            </a:ln>
          </c:spPr>
          <c:marker>
            <c:symbol val="none"/>
          </c:marker>
          <c:cat>
            <c:numRef>
              <c:f>[0]!BONOSFECHA</c:f>
              <c:numCache>
                <c:formatCode>m/d/yyyy</c:formatCode>
                <c:ptCount val="331"/>
                <c:pt idx="0">
                  <c:v>42369</c:v>
                </c:pt>
                <c:pt idx="1">
                  <c:v>42373</c:v>
                </c:pt>
                <c:pt idx="2">
                  <c:v>42374</c:v>
                </c:pt>
                <c:pt idx="3">
                  <c:v>42375</c:v>
                </c:pt>
                <c:pt idx="4">
                  <c:v>42376</c:v>
                </c:pt>
                <c:pt idx="5">
                  <c:v>42377</c:v>
                </c:pt>
                <c:pt idx="6">
                  <c:v>42380</c:v>
                </c:pt>
                <c:pt idx="7">
                  <c:v>42381</c:v>
                </c:pt>
                <c:pt idx="8">
                  <c:v>42382</c:v>
                </c:pt>
                <c:pt idx="9">
                  <c:v>42383</c:v>
                </c:pt>
                <c:pt idx="10">
                  <c:v>42384</c:v>
                </c:pt>
                <c:pt idx="11">
                  <c:v>42387</c:v>
                </c:pt>
                <c:pt idx="12">
                  <c:v>42388</c:v>
                </c:pt>
                <c:pt idx="13">
                  <c:v>42389</c:v>
                </c:pt>
                <c:pt idx="14">
                  <c:v>42390</c:v>
                </c:pt>
                <c:pt idx="15">
                  <c:v>42391</c:v>
                </c:pt>
                <c:pt idx="16">
                  <c:v>42394</c:v>
                </c:pt>
                <c:pt idx="17">
                  <c:v>42395</c:v>
                </c:pt>
                <c:pt idx="18">
                  <c:v>42396</c:v>
                </c:pt>
                <c:pt idx="19">
                  <c:v>42397</c:v>
                </c:pt>
                <c:pt idx="20">
                  <c:v>42398</c:v>
                </c:pt>
                <c:pt idx="21">
                  <c:v>42402</c:v>
                </c:pt>
                <c:pt idx="22">
                  <c:v>42403</c:v>
                </c:pt>
                <c:pt idx="23">
                  <c:v>42404</c:v>
                </c:pt>
                <c:pt idx="24">
                  <c:v>42405</c:v>
                </c:pt>
                <c:pt idx="25">
                  <c:v>42408</c:v>
                </c:pt>
                <c:pt idx="26">
                  <c:v>42409</c:v>
                </c:pt>
                <c:pt idx="27">
                  <c:v>42410</c:v>
                </c:pt>
                <c:pt idx="28">
                  <c:v>42411</c:v>
                </c:pt>
                <c:pt idx="29">
                  <c:v>42412</c:v>
                </c:pt>
                <c:pt idx="30">
                  <c:v>42415</c:v>
                </c:pt>
                <c:pt idx="31">
                  <c:v>42416</c:v>
                </c:pt>
                <c:pt idx="32">
                  <c:v>42417</c:v>
                </c:pt>
                <c:pt idx="33">
                  <c:v>42418</c:v>
                </c:pt>
                <c:pt idx="34">
                  <c:v>42419</c:v>
                </c:pt>
                <c:pt idx="35">
                  <c:v>42422</c:v>
                </c:pt>
                <c:pt idx="36">
                  <c:v>42423</c:v>
                </c:pt>
                <c:pt idx="37">
                  <c:v>42424</c:v>
                </c:pt>
                <c:pt idx="38">
                  <c:v>42425</c:v>
                </c:pt>
                <c:pt idx="39">
                  <c:v>42426</c:v>
                </c:pt>
                <c:pt idx="40">
                  <c:v>42429</c:v>
                </c:pt>
                <c:pt idx="41">
                  <c:v>42430</c:v>
                </c:pt>
                <c:pt idx="42">
                  <c:v>42431</c:v>
                </c:pt>
                <c:pt idx="43">
                  <c:v>42432</c:v>
                </c:pt>
                <c:pt idx="44">
                  <c:v>42433</c:v>
                </c:pt>
                <c:pt idx="45">
                  <c:v>42436</c:v>
                </c:pt>
                <c:pt idx="46">
                  <c:v>42437</c:v>
                </c:pt>
                <c:pt idx="47">
                  <c:v>42438</c:v>
                </c:pt>
                <c:pt idx="48">
                  <c:v>42439</c:v>
                </c:pt>
                <c:pt idx="49">
                  <c:v>42440</c:v>
                </c:pt>
                <c:pt idx="50">
                  <c:v>42443</c:v>
                </c:pt>
                <c:pt idx="51">
                  <c:v>42444</c:v>
                </c:pt>
                <c:pt idx="52">
                  <c:v>42445</c:v>
                </c:pt>
                <c:pt idx="53">
                  <c:v>42446</c:v>
                </c:pt>
                <c:pt idx="54">
                  <c:v>42447</c:v>
                </c:pt>
                <c:pt idx="55">
                  <c:v>42451</c:v>
                </c:pt>
                <c:pt idx="56">
                  <c:v>42452</c:v>
                </c:pt>
                <c:pt idx="57">
                  <c:v>42457</c:v>
                </c:pt>
                <c:pt idx="58">
                  <c:v>42458</c:v>
                </c:pt>
                <c:pt idx="59">
                  <c:v>42459</c:v>
                </c:pt>
                <c:pt idx="60">
                  <c:v>42460</c:v>
                </c:pt>
                <c:pt idx="61">
                  <c:v>42461</c:v>
                </c:pt>
                <c:pt idx="62">
                  <c:v>42464</c:v>
                </c:pt>
                <c:pt idx="63">
                  <c:v>42465</c:v>
                </c:pt>
                <c:pt idx="64">
                  <c:v>42466</c:v>
                </c:pt>
                <c:pt idx="65">
                  <c:v>42467</c:v>
                </c:pt>
                <c:pt idx="66">
                  <c:v>42468</c:v>
                </c:pt>
                <c:pt idx="67">
                  <c:v>42471</c:v>
                </c:pt>
                <c:pt idx="68">
                  <c:v>42472</c:v>
                </c:pt>
                <c:pt idx="69">
                  <c:v>42473</c:v>
                </c:pt>
                <c:pt idx="70">
                  <c:v>42474</c:v>
                </c:pt>
                <c:pt idx="71">
                  <c:v>42475</c:v>
                </c:pt>
                <c:pt idx="72">
                  <c:v>42478</c:v>
                </c:pt>
                <c:pt idx="73">
                  <c:v>42479</c:v>
                </c:pt>
                <c:pt idx="74">
                  <c:v>42480</c:v>
                </c:pt>
                <c:pt idx="75">
                  <c:v>42481</c:v>
                </c:pt>
                <c:pt idx="76">
                  <c:v>42482</c:v>
                </c:pt>
                <c:pt idx="77">
                  <c:v>42485</c:v>
                </c:pt>
                <c:pt idx="78">
                  <c:v>42486</c:v>
                </c:pt>
                <c:pt idx="79">
                  <c:v>42487</c:v>
                </c:pt>
                <c:pt idx="80">
                  <c:v>42488</c:v>
                </c:pt>
                <c:pt idx="81">
                  <c:v>42489</c:v>
                </c:pt>
                <c:pt idx="82">
                  <c:v>42492</c:v>
                </c:pt>
                <c:pt idx="83">
                  <c:v>42493</c:v>
                </c:pt>
                <c:pt idx="84">
                  <c:v>42494</c:v>
                </c:pt>
                <c:pt idx="85">
                  <c:v>42495</c:v>
                </c:pt>
                <c:pt idx="86">
                  <c:v>42496</c:v>
                </c:pt>
                <c:pt idx="87">
                  <c:v>42499</c:v>
                </c:pt>
                <c:pt idx="88">
                  <c:v>42500</c:v>
                </c:pt>
                <c:pt idx="89">
                  <c:v>42501</c:v>
                </c:pt>
                <c:pt idx="90">
                  <c:v>42502</c:v>
                </c:pt>
                <c:pt idx="91">
                  <c:v>42503</c:v>
                </c:pt>
                <c:pt idx="92">
                  <c:v>42506</c:v>
                </c:pt>
                <c:pt idx="93">
                  <c:v>42507</c:v>
                </c:pt>
                <c:pt idx="94">
                  <c:v>42508</c:v>
                </c:pt>
                <c:pt idx="95">
                  <c:v>42509</c:v>
                </c:pt>
                <c:pt idx="96">
                  <c:v>42510</c:v>
                </c:pt>
                <c:pt idx="97">
                  <c:v>42513</c:v>
                </c:pt>
                <c:pt idx="98">
                  <c:v>42514</c:v>
                </c:pt>
                <c:pt idx="99">
                  <c:v>42515</c:v>
                </c:pt>
                <c:pt idx="100">
                  <c:v>42516</c:v>
                </c:pt>
                <c:pt idx="101">
                  <c:v>42517</c:v>
                </c:pt>
                <c:pt idx="102">
                  <c:v>42520</c:v>
                </c:pt>
                <c:pt idx="103">
                  <c:v>42521</c:v>
                </c:pt>
                <c:pt idx="104">
                  <c:v>42522</c:v>
                </c:pt>
                <c:pt idx="105">
                  <c:v>42523</c:v>
                </c:pt>
                <c:pt idx="106">
                  <c:v>42524</c:v>
                </c:pt>
                <c:pt idx="107">
                  <c:v>42527</c:v>
                </c:pt>
                <c:pt idx="108">
                  <c:v>42528</c:v>
                </c:pt>
                <c:pt idx="109">
                  <c:v>42529</c:v>
                </c:pt>
                <c:pt idx="110">
                  <c:v>42530</c:v>
                </c:pt>
                <c:pt idx="111">
                  <c:v>42531</c:v>
                </c:pt>
                <c:pt idx="112">
                  <c:v>42534</c:v>
                </c:pt>
                <c:pt idx="113">
                  <c:v>42535</c:v>
                </c:pt>
                <c:pt idx="114">
                  <c:v>42536</c:v>
                </c:pt>
                <c:pt idx="115">
                  <c:v>42537</c:v>
                </c:pt>
                <c:pt idx="116">
                  <c:v>42538</c:v>
                </c:pt>
                <c:pt idx="117">
                  <c:v>42541</c:v>
                </c:pt>
                <c:pt idx="118">
                  <c:v>42542</c:v>
                </c:pt>
                <c:pt idx="119">
                  <c:v>42543</c:v>
                </c:pt>
                <c:pt idx="120">
                  <c:v>42544</c:v>
                </c:pt>
                <c:pt idx="121">
                  <c:v>42545</c:v>
                </c:pt>
                <c:pt idx="122">
                  <c:v>42548</c:v>
                </c:pt>
                <c:pt idx="123">
                  <c:v>42549</c:v>
                </c:pt>
                <c:pt idx="124">
                  <c:v>42550</c:v>
                </c:pt>
                <c:pt idx="125">
                  <c:v>42551</c:v>
                </c:pt>
                <c:pt idx="126">
                  <c:v>42552</c:v>
                </c:pt>
                <c:pt idx="127">
                  <c:v>42555</c:v>
                </c:pt>
                <c:pt idx="128">
                  <c:v>42556</c:v>
                </c:pt>
                <c:pt idx="129">
                  <c:v>42557</c:v>
                </c:pt>
                <c:pt idx="130">
                  <c:v>42558</c:v>
                </c:pt>
                <c:pt idx="131">
                  <c:v>42559</c:v>
                </c:pt>
                <c:pt idx="132">
                  <c:v>42562</c:v>
                </c:pt>
                <c:pt idx="133">
                  <c:v>42563</c:v>
                </c:pt>
                <c:pt idx="134">
                  <c:v>42564</c:v>
                </c:pt>
                <c:pt idx="135">
                  <c:v>42565</c:v>
                </c:pt>
                <c:pt idx="136">
                  <c:v>42566</c:v>
                </c:pt>
                <c:pt idx="137">
                  <c:v>42569</c:v>
                </c:pt>
                <c:pt idx="138">
                  <c:v>42570</c:v>
                </c:pt>
                <c:pt idx="139">
                  <c:v>42571</c:v>
                </c:pt>
                <c:pt idx="140">
                  <c:v>42572</c:v>
                </c:pt>
                <c:pt idx="141">
                  <c:v>42573</c:v>
                </c:pt>
                <c:pt idx="142">
                  <c:v>42576</c:v>
                </c:pt>
                <c:pt idx="143">
                  <c:v>42577</c:v>
                </c:pt>
                <c:pt idx="144">
                  <c:v>42578</c:v>
                </c:pt>
                <c:pt idx="145">
                  <c:v>42579</c:v>
                </c:pt>
                <c:pt idx="146">
                  <c:v>42580</c:v>
                </c:pt>
                <c:pt idx="147">
                  <c:v>42583</c:v>
                </c:pt>
                <c:pt idx="148">
                  <c:v>42584</c:v>
                </c:pt>
                <c:pt idx="149">
                  <c:v>42585</c:v>
                </c:pt>
                <c:pt idx="150">
                  <c:v>42586</c:v>
                </c:pt>
                <c:pt idx="151">
                  <c:v>42587</c:v>
                </c:pt>
                <c:pt idx="152">
                  <c:v>42590</c:v>
                </c:pt>
                <c:pt idx="153">
                  <c:v>42591</c:v>
                </c:pt>
                <c:pt idx="154">
                  <c:v>42592</c:v>
                </c:pt>
                <c:pt idx="155">
                  <c:v>42593</c:v>
                </c:pt>
                <c:pt idx="156">
                  <c:v>42594</c:v>
                </c:pt>
                <c:pt idx="157">
                  <c:v>42597</c:v>
                </c:pt>
                <c:pt idx="158">
                  <c:v>42598</c:v>
                </c:pt>
                <c:pt idx="159">
                  <c:v>42599</c:v>
                </c:pt>
                <c:pt idx="160">
                  <c:v>42600</c:v>
                </c:pt>
                <c:pt idx="161">
                  <c:v>42601</c:v>
                </c:pt>
                <c:pt idx="162">
                  <c:v>42604</c:v>
                </c:pt>
                <c:pt idx="163">
                  <c:v>42605</c:v>
                </c:pt>
                <c:pt idx="164">
                  <c:v>42606</c:v>
                </c:pt>
                <c:pt idx="165">
                  <c:v>42607</c:v>
                </c:pt>
                <c:pt idx="166">
                  <c:v>42608</c:v>
                </c:pt>
                <c:pt idx="167">
                  <c:v>42611</c:v>
                </c:pt>
                <c:pt idx="168">
                  <c:v>42612</c:v>
                </c:pt>
                <c:pt idx="169">
                  <c:v>42613</c:v>
                </c:pt>
                <c:pt idx="170">
                  <c:v>42614</c:v>
                </c:pt>
                <c:pt idx="171">
                  <c:v>42615</c:v>
                </c:pt>
                <c:pt idx="172">
                  <c:v>42618</c:v>
                </c:pt>
                <c:pt idx="173">
                  <c:v>42619</c:v>
                </c:pt>
                <c:pt idx="174">
                  <c:v>42620</c:v>
                </c:pt>
                <c:pt idx="175">
                  <c:v>42621</c:v>
                </c:pt>
                <c:pt idx="176">
                  <c:v>42622</c:v>
                </c:pt>
                <c:pt idx="177">
                  <c:v>42625</c:v>
                </c:pt>
                <c:pt idx="178">
                  <c:v>42626</c:v>
                </c:pt>
                <c:pt idx="179">
                  <c:v>42627</c:v>
                </c:pt>
                <c:pt idx="180">
                  <c:v>42628</c:v>
                </c:pt>
                <c:pt idx="181">
                  <c:v>42632</c:v>
                </c:pt>
                <c:pt idx="182">
                  <c:v>42633</c:v>
                </c:pt>
                <c:pt idx="183">
                  <c:v>42634</c:v>
                </c:pt>
                <c:pt idx="184">
                  <c:v>42635</c:v>
                </c:pt>
                <c:pt idx="185">
                  <c:v>42636</c:v>
                </c:pt>
                <c:pt idx="186">
                  <c:v>42639</c:v>
                </c:pt>
                <c:pt idx="187">
                  <c:v>42640</c:v>
                </c:pt>
                <c:pt idx="188">
                  <c:v>42641</c:v>
                </c:pt>
                <c:pt idx="189">
                  <c:v>42642</c:v>
                </c:pt>
                <c:pt idx="190">
                  <c:v>42643</c:v>
                </c:pt>
                <c:pt idx="191">
                  <c:v>42646</c:v>
                </c:pt>
                <c:pt idx="192">
                  <c:v>42647</c:v>
                </c:pt>
                <c:pt idx="193">
                  <c:v>42648</c:v>
                </c:pt>
                <c:pt idx="194">
                  <c:v>42649</c:v>
                </c:pt>
                <c:pt idx="195">
                  <c:v>42650</c:v>
                </c:pt>
                <c:pt idx="196">
                  <c:v>42653</c:v>
                </c:pt>
                <c:pt idx="197">
                  <c:v>42654</c:v>
                </c:pt>
                <c:pt idx="198">
                  <c:v>42655</c:v>
                </c:pt>
                <c:pt idx="199">
                  <c:v>42656</c:v>
                </c:pt>
                <c:pt idx="200">
                  <c:v>42657</c:v>
                </c:pt>
                <c:pt idx="201">
                  <c:v>42660</c:v>
                </c:pt>
                <c:pt idx="202">
                  <c:v>42661</c:v>
                </c:pt>
                <c:pt idx="203">
                  <c:v>42662</c:v>
                </c:pt>
                <c:pt idx="204">
                  <c:v>42663</c:v>
                </c:pt>
                <c:pt idx="205">
                  <c:v>42664</c:v>
                </c:pt>
                <c:pt idx="206">
                  <c:v>42667</c:v>
                </c:pt>
                <c:pt idx="207">
                  <c:v>42668</c:v>
                </c:pt>
                <c:pt idx="208">
                  <c:v>42669</c:v>
                </c:pt>
                <c:pt idx="209">
                  <c:v>42670</c:v>
                </c:pt>
                <c:pt idx="210">
                  <c:v>42671</c:v>
                </c:pt>
                <c:pt idx="211">
                  <c:v>42674</c:v>
                </c:pt>
                <c:pt idx="212">
                  <c:v>42675</c:v>
                </c:pt>
                <c:pt idx="213">
                  <c:v>42677</c:v>
                </c:pt>
                <c:pt idx="214">
                  <c:v>42678</c:v>
                </c:pt>
                <c:pt idx="215">
                  <c:v>42681</c:v>
                </c:pt>
                <c:pt idx="216">
                  <c:v>42682</c:v>
                </c:pt>
                <c:pt idx="217">
                  <c:v>42683</c:v>
                </c:pt>
                <c:pt idx="218">
                  <c:v>42684</c:v>
                </c:pt>
                <c:pt idx="219">
                  <c:v>42685</c:v>
                </c:pt>
                <c:pt idx="220">
                  <c:v>42688</c:v>
                </c:pt>
                <c:pt idx="221">
                  <c:v>42689</c:v>
                </c:pt>
                <c:pt idx="222">
                  <c:v>42690</c:v>
                </c:pt>
                <c:pt idx="223">
                  <c:v>42691</c:v>
                </c:pt>
                <c:pt idx="224">
                  <c:v>42692</c:v>
                </c:pt>
                <c:pt idx="225">
                  <c:v>42696</c:v>
                </c:pt>
                <c:pt idx="226">
                  <c:v>42697</c:v>
                </c:pt>
                <c:pt idx="227">
                  <c:v>42698</c:v>
                </c:pt>
                <c:pt idx="228">
                  <c:v>42699</c:v>
                </c:pt>
                <c:pt idx="229">
                  <c:v>42702</c:v>
                </c:pt>
                <c:pt idx="230">
                  <c:v>42703</c:v>
                </c:pt>
                <c:pt idx="231">
                  <c:v>42704</c:v>
                </c:pt>
                <c:pt idx="232">
                  <c:v>42705</c:v>
                </c:pt>
                <c:pt idx="233">
                  <c:v>42706</c:v>
                </c:pt>
                <c:pt idx="234">
                  <c:v>42709</c:v>
                </c:pt>
                <c:pt idx="235">
                  <c:v>42710</c:v>
                </c:pt>
                <c:pt idx="236">
                  <c:v>42711</c:v>
                </c:pt>
                <c:pt idx="237">
                  <c:v>42712</c:v>
                </c:pt>
                <c:pt idx="238">
                  <c:v>42713</c:v>
                </c:pt>
                <c:pt idx="239">
                  <c:v>42717</c:v>
                </c:pt>
                <c:pt idx="240">
                  <c:v>42718</c:v>
                </c:pt>
                <c:pt idx="241">
                  <c:v>42719</c:v>
                </c:pt>
                <c:pt idx="242">
                  <c:v>42720</c:v>
                </c:pt>
                <c:pt idx="243">
                  <c:v>42723</c:v>
                </c:pt>
                <c:pt idx="244">
                  <c:v>42724</c:v>
                </c:pt>
                <c:pt idx="245">
                  <c:v>42725</c:v>
                </c:pt>
                <c:pt idx="246">
                  <c:v>42726</c:v>
                </c:pt>
                <c:pt idx="247">
                  <c:v>42727</c:v>
                </c:pt>
                <c:pt idx="248">
                  <c:v>42730</c:v>
                </c:pt>
                <c:pt idx="249">
                  <c:v>42731</c:v>
                </c:pt>
                <c:pt idx="250">
                  <c:v>42732</c:v>
                </c:pt>
                <c:pt idx="251">
                  <c:v>42733</c:v>
                </c:pt>
                <c:pt idx="252">
                  <c:v>42734</c:v>
                </c:pt>
                <c:pt idx="253">
                  <c:v>42737</c:v>
                </c:pt>
                <c:pt idx="254">
                  <c:v>42738</c:v>
                </c:pt>
                <c:pt idx="255">
                  <c:v>42739</c:v>
                </c:pt>
                <c:pt idx="256">
                  <c:v>42740</c:v>
                </c:pt>
                <c:pt idx="257">
                  <c:v>42741</c:v>
                </c:pt>
                <c:pt idx="258">
                  <c:v>42744</c:v>
                </c:pt>
                <c:pt idx="259">
                  <c:v>42745</c:v>
                </c:pt>
                <c:pt idx="260">
                  <c:v>42746</c:v>
                </c:pt>
                <c:pt idx="261">
                  <c:v>42747</c:v>
                </c:pt>
                <c:pt idx="262">
                  <c:v>42748</c:v>
                </c:pt>
                <c:pt idx="263">
                  <c:v>42751</c:v>
                </c:pt>
                <c:pt idx="264">
                  <c:v>42752</c:v>
                </c:pt>
                <c:pt idx="265">
                  <c:v>42753</c:v>
                </c:pt>
                <c:pt idx="266">
                  <c:v>42754</c:v>
                </c:pt>
                <c:pt idx="267">
                  <c:v>42755</c:v>
                </c:pt>
                <c:pt idx="268">
                  <c:v>42758</c:v>
                </c:pt>
                <c:pt idx="269">
                  <c:v>42759</c:v>
                </c:pt>
                <c:pt idx="270">
                  <c:v>42760</c:v>
                </c:pt>
                <c:pt idx="271">
                  <c:v>42761</c:v>
                </c:pt>
                <c:pt idx="272">
                  <c:v>42762</c:v>
                </c:pt>
                <c:pt idx="273">
                  <c:v>42765</c:v>
                </c:pt>
                <c:pt idx="274">
                  <c:v>42766</c:v>
                </c:pt>
                <c:pt idx="275">
                  <c:v>42767</c:v>
                </c:pt>
                <c:pt idx="276">
                  <c:v>42768</c:v>
                </c:pt>
                <c:pt idx="277">
                  <c:v>42769</c:v>
                </c:pt>
                <c:pt idx="278">
                  <c:v>42773</c:v>
                </c:pt>
                <c:pt idx="279">
                  <c:v>42774</c:v>
                </c:pt>
                <c:pt idx="280">
                  <c:v>42775</c:v>
                </c:pt>
                <c:pt idx="281">
                  <c:v>42776</c:v>
                </c:pt>
                <c:pt idx="282">
                  <c:v>42779</c:v>
                </c:pt>
                <c:pt idx="283">
                  <c:v>42780</c:v>
                </c:pt>
                <c:pt idx="284">
                  <c:v>42781</c:v>
                </c:pt>
                <c:pt idx="285">
                  <c:v>42782</c:v>
                </c:pt>
                <c:pt idx="286">
                  <c:v>42783</c:v>
                </c:pt>
                <c:pt idx="287">
                  <c:v>42786</c:v>
                </c:pt>
                <c:pt idx="288">
                  <c:v>42787</c:v>
                </c:pt>
                <c:pt idx="289">
                  <c:v>42788</c:v>
                </c:pt>
                <c:pt idx="290">
                  <c:v>42789</c:v>
                </c:pt>
                <c:pt idx="291">
                  <c:v>42790</c:v>
                </c:pt>
                <c:pt idx="292">
                  <c:v>42793</c:v>
                </c:pt>
                <c:pt idx="293">
                  <c:v>42794</c:v>
                </c:pt>
                <c:pt idx="294">
                  <c:v>42795</c:v>
                </c:pt>
                <c:pt idx="295">
                  <c:v>42796</c:v>
                </c:pt>
                <c:pt idx="296">
                  <c:v>42797</c:v>
                </c:pt>
                <c:pt idx="297">
                  <c:v>42800</c:v>
                </c:pt>
                <c:pt idx="298">
                  <c:v>42801</c:v>
                </c:pt>
                <c:pt idx="299">
                  <c:v>42802</c:v>
                </c:pt>
                <c:pt idx="300">
                  <c:v>42803</c:v>
                </c:pt>
                <c:pt idx="301">
                  <c:v>42804</c:v>
                </c:pt>
                <c:pt idx="302">
                  <c:v>42807</c:v>
                </c:pt>
                <c:pt idx="303">
                  <c:v>42808</c:v>
                </c:pt>
                <c:pt idx="304">
                  <c:v>42809</c:v>
                </c:pt>
                <c:pt idx="305">
                  <c:v>42810</c:v>
                </c:pt>
                <c:pt idx="306">
                  <c:v>42811</c:v>
                </c:pt>
                <c:pt idx="307">
                  <c:v>42815</c:v>
                </c:pt>
                <c:pt idx="308">
                  <c:v>42816</c:v>
                </c:pt>
                <c:pt idx="309">
                  <c:v>42817</c:v>
                </c:pt>
                <c:pt idx="310">
                  <c:v>42818</c:v>
                </c:pt>
                <c:pt idx="311">
                  <c:v>42821</c:v>
                </c:pt>
                <c:pt idx="312">
                  <c:v>42822</c:v>
                </c:pt>
                <c:pt idx="313">
                  <c:v>42823</c:v>
                </c:pt>
                <c:pt idx="314">
                  <c:v>42824</c:v>
                </c:pt>
                <c:pt idx="315">
                  <c:v>42825</c:v>
                </c:pt>
                <c:pt idx="316">
                  <c:v>42828</c:v>
                </c:pt>
                <c:pt idx="317">
                  <c:v>42829</c:v>
                </c:pt>
                <c:pt idx="318">
                  <c:v>42830</c:v>
                </c:pt>
                <c:pt idx="319">
                  <c:v>42831</c:v>
                </c:pt>
                <c:pt idx="320">
                  <c:v>42832</c:v>
                </c:pt>
                <c:pt idx="321">
                  <c:v>42835</c:v>
                </c:pt>
                <c:pt idx="322">
                  <c:v>42836</c:v>
                </c:pt>
                <c:pt idx="323">
                  <c:v>42837</c:v>
                </c:pt>
                <c:pt idx="324">
                  <c:v>42842</c:v>
                </c:pt>
                <c:pt idx="325">
                  <c:v>42843</c:v>
                </c:pt>
                <c:pt idx="326">
                  <c:v>42844</c:v>
                </c:pt>
                <c:pt idx="327">
                  <c:v>42845</c:v>
                </c:pt>
                <c:pt idx="328">
                  <c:v>42846</c:v>
                </c:pt>
                <c:pt idx="329">
                  <c:v>42849</c:v>
                </c:pt>
                <c:pt idx="330">
                  <c:v>42850</c:v>
                </c:pt>
              </c:numCache>
            </c:numRef>
          </c:cat>
          <c:val>
            <c:numRef>
              <c:f>[0]!BONOSSI</c:f>
              <c:numCache>
                <c:formatCode>#,##0.00</c:formatCode>
                <c:ptCount val="331"/>
                <c:pt idx="0">
                  <c:v>103373.83</c:v>
                </c:pt>
                <c:pt idx="1">
                  <c:v>99839.85</c:v>
                </c:pt>
                <c:pt idx="2">
                  <c:v>104291.63</c:v>
                </c:pt>
                <c:pt idx="3">
                  <c:v>100828.2</c:v>
                </c:pt>
                <c:pt idx="4">
                  <c:v>108008.42</c:v>
                </c:pt>
                <c:pt idx="5">
                  <c:v>116366.85</c:v>
                </c:pt>
                <c:pt idx="6">
                  <c:v>114211.52</c:v>
                </c:pt>
                <c:pt idx="7">
                  <c:v>104063.43</c:v>
                </c:pt>
                <c:pt idx="8">
                  <c:v>95241.77</c:v>
                </c:pt>
                <c:pt idx="9">
                  <c:v>97652.33</c:v>
                </c:pt>
                <c:pt idx="10">
                  <c:v>90789.81</c:v>
                </c:pt>
                <c:pt idx="11">
                  <c:v>95538.880000000005</c:v>
                </c:pt>
                <c:pt idx="12">
                  <c:v>93770</c:v>
                </c:pt>
                <c:pt idx="13">
                  <c:v>96565.97</c:v>
                </c:pt>
                <c:pt idx="14">
                  <c:v>104725.6</c:v>
                </c:pt>
                <c:pt idx="15">
                  <c:v>104672.1</c:v>
                </c:pt>
                <c:pt idx="16">
                  <c:v>110971.58</c:v>
                </c:pt>
                <c:pt idx="17">
                  <c:v>105053.82</c:v>
                </c:pt>
                <c:pt idx="18">
                  <c:v>109359.07</c:v>
                </c:pt>
                <c:pt idx="19">
                  <c:v>111770.14</c:v>
                </c:pt>
                <c:pt idx="20">
                  <c:v>113890.02</c:v>
                </c:pt>
                <c:pt idx="21">
                  <c:v>114053.63</c:v>
                </c:pt>
                <c:pt idx="22">
                  <c:v>125430.59</c:v>
                </c:pt>
                <c:pt idx="23">
                  <c:v>124197.63</c:v>
                </c:pt>
                <c:pt idx="24">
                  <c:v>130311.36</c:v>
                </c:pt>
                <c:pt idx="25">
                  <c:v>128626.89</c:v>
                </c:pt>
                <c:pt idx="26">
                  <c:v>113496.18</c:v>
                </c:pt>
                <c:pt idx="27">
                  <c:v>110490.64</c:v>
                </c:pt>
                <c:pt idx="28">
                  <c:v>137302.32</c:v>
                </c:pt>
                <c:pt idx="29">
                  <c:v>121085.47</c:v>
                </c:pt>
                <c:pt idx="30">
                  <c:v>117656.76</c:v>
                </c:pt>
                <c:pt idx="31">
                  <c:v>130424.44</c:v>
                </c:pt>
                <c:pt idx="32">
                  <c:v>130981.47</c:v>
                </c:pt>
                <c:pt idx="33">
                  <c:v>127617.5</c:v>
                </c:pt>
                <c:pt idx="34">
                  <c:v>126663.91</c:v>
                </c:pt>
                <c:pt idx="35">
                  <c:v>119368.9</c:v>
                </c:pt>
                <c:pt idx="36">
                  <c:v>121509.58</c:v>
                </c:pt>
                <c:pt idx="37">
                  <c:v>126249.81</c:v>
                </c:pt>
                <c:pt idx="38">
                  <c:v>121821.2</c:v>
                </c:pt>
                <c:pt idx="39">
                  <c:v>120381.57</c:v>
                </c:pt>
                <c:pt idx="40">
                  <c:v>124874.87</c:v>
                </c:pt>
                <c:pt idx="41">
                  <c:v>113695.06</c:v>
                </c:pt>
                <c:pt idx="42">
                  <c:v>120626.83</c:v>
                </c:pt>
                <c:pt idx="43">
                  <c:v>122442.24000000001</c:v>
                </c:pt>
                <c:pt idx="44">
                  <c:v>117483.28</c:v>
                </c:pt>
                <c:pt idx="45">
                  <c:v>126883.63</c:v>
                </c:pt>
                <c:pt idx="46">
                  <c:v>118875.76</c:v>
                </c:pt>
                <c:pt idx="47">
                  <c:v>132483.63</c:v>
                </c:pt>
                <c:pt idx="48">
                  <c:v>141050.59</c:v>
                </c:pt>
                <c:pt idx="49">
                  <c:v>130776.98</c:v>
                </c:pt>
                <c:pt idx="50">
                  <c:v>121700.69</c:v>
                </c:pt>
                <c:pt idx="51">
                  <c:v>123590.55</c:v>
                </c:pt>
                <c:pt idx="52">
                  <c:v>147738.69</c:v>
                </c:pt>
                <c:pt idx="53">
                  <c:v>131086.64000000001</c:v>
                </c:pt>
                <c:pt idx="54">
                  <c:v>140668.16</c:v>
                </c:pt>
                <c:pt idx="55">
                  <c:v>128344.09</c:v>
                </c:pt>
                <c:pt idx="56">
                  <c:v>152565.65</c:v>
                </c:pt>
                <c:pt idx="57">
                  <c:v>153902.5</c:v>
                </c:pt>
                <c:pt idx="58">
                  <c:v>136356.99</c:v>
                </c:pt>
                <c:pt idx="59">
                  <c:v>144308.94</c:v>
                </c:pt>
                <c:pt idx="60">
                  <c:v>131579.38</c:v>
                </c:pt>
                <c:pt idx="61">
                  <c:v>128520.98</c:v>
                </c:pt>
                <c:pt idx="62">
                  <c:v>120242.79</c:v>
                </c:pt>
                <c:pt idx="63">
                  <c:v>115327.76</c:v>
                </c:pt>
                <c:pt idx="64">
                  <c:v>129299.74</c:v>
                </c:pt>
                <c:pt idx="65">
                  <c:v>127937.46</c:v>
                </c:pt>
                <c:pt idx="66">
                  <c:v>137850.47</c:v>
                </c:pt>
                <c:pt idx="67">
                  <c:v>134853.41</c:v>
                </c:pt>
                <c:pt idx="68">
                  <c:v>133759.20000000001</c:v>
                </c:pt>
                <c:pt idx="69">
                  <c:v>134257.51999999999</c:v>
                </c:pt>
                <c:pt idx="70">
                  <c:v>138887.25</c:v>
                </c:pt>
                <c:pt idx="71">
                  <c:v>131748.42000000001</c:v>
                </c:pt>
                <c:pt idx="72">
                  <c:v>138481.22</c:v>
                </c:pt>
                <c:pt idx="73">
                  <c:v>132051.19</c:v>
                </c:pt>
                <c:pt idx="74">
                  <c:v>122654.49</c:v>
                </c:pt>
                <c:pt idx="75">
                  <c:v>139410.85999999999</c:v>
                </c:pt>
                <c:pt idx="76">
                  <c:v>133917.28</c:v>
                </c:pt>
                <c:pt idx="77">
                  <c:v>127912.79</c:v>
                </c:pt>
                <c:pt idx="78">
                  <c:v>121918.67</c:v>
                </c:pt>
                <c:pt idx="79">
                  <c:v>122244.42</c:v>
                </c:pt>
                <c:pt idx="80">
                  <c:v>121986.27</c:v>
                </c:pt>
                <c:pt idx="81">
                  <c:v>112366.01</c:v>
                </c:pt>
                <c:pt idx="82">
                  <c:v>116832.37</c:v>
                </c:pt>
                <c:pt idx="83">
                  <c:v>112988.04</c:v>
                </c:pt>
                <c:pt idx="84">
                  <c:v>117690.25</c:v>
                </c:pt>
                <c:pt idx="85">
                  <c:v>132771.76999999999</c:v>
                </c:pt>
                <c:pt idx="86">
                  <c:v>111010.96</c:v>
                </c:pt>
                <c:pt idx="87">
                  <c:v>117158.03</c:v>
                </c:pt>
                <c:pt idx="88">
                  <c:v>124173.86</c:v>
                </c:pt>
                <c:pt idx="89">
                  <c:v>124827.21</c:v>
                </c:pt>
                <c:pt idx="90">
                  <c:v>135919.85</c:v>
                </c:pt>
                <c:pt idx="91">
                  <c:v>103698.06</c:v>
                </c:pt>
                <c:pt idx="92">
                  <c:v>116923.07</c:v>
                </c:pt>
                <c:pt idx="93">
                  <c:v>116423.87</c:v>
                </c:pt>
                <c:pt idx="94">
                  <c:v>116184.46</c:v>
                </c:pt>
                <c:pt idx="95">
                  <c:v>116126.69</c:v>
                </c:pt>
                <c:pt idx="96">
                  <c:v>117421.27</c:v>
                </c:pt>
                <c:pt idx="97">
                  <c:v>129874.98</c:v>
                </c:pt>
                <c:pt idx="98">
                  <c:v>118224.94</c:v>
                </c:pt>
                <c:pt idx="99">
                  <c:v>123627.31</c:v>
                </c:pt>
                <c:pt idx="100">
                  <c:v>119549.95</c:v>
                </c:pt>
                <c:pt idx="101">
                  <c:v>131311.57</c:v>
                </c:pt>
                <c:pt idx="102">
                  <c:v>138127.59</c:v>
                </c:pt>
                <c:pt idx="103">
                  <c:v>120503.67</c:v>
                </c:pt>
                <c:pt idx="104">
                  <c:v>150633.39000000001</c:v>
                </c:pt>
                <c:pt idx="105">
                  <c:v>140314.18</c:v>
                </c:pt>
                <c:pt idx="106">
                  <c:v>143822.73000000001</c:v>
                </c:pt>
                <c:pt idx="107">
                  <c:v>127852.31</c:v>
                </c:pt>
                <c:pt idx="108">
                  <c:v>137027.59</c:v>
                </c:pt>
                <c:pt idx="109">
                  <c:v>127744.66</c:v>
                </c:pt>
                <c:pt idx="110">
                  <c:v>126371.36</c:v>
                </c:pt>
                <c:pt idx="111">
                  <c:v>121347.42</c:v>
                </c:pt>
                <c:pt idx="112">
                  <c:v>141671.04999999999</c:v>
                </c:pt>
                <c:pt idx="113">
                  <c:v>128819.87</c:v>
                </c:pt>
                <c:pt idx="114">
                  <c:v>123955.05</c:v>
                </c:pt>
                <c:pt idx="115">
                  <c:v>100009.4</c:v>
                </c:pt>
                <c:pt idx="116">
                  <c:v>108785.13</c:v>
                </c:pt>
                <c:pt idx="117">
                  <c:v>90183.17</c:v>
                </c:pt>
                <c:pt idx="118">
                  <c:v>119508.42</c:v>
                </c:pt>
                <c:pt idx="119">
                  <c:v>106422.98</c:v>
                </c:pt>
                <c:pt idx="120">
                  <c:v>87541.04</c:v>
                </c:pt>
                <c:pt idx="121">
                  <c:v>97792.48</c:v>
                </c:pt>
                <c:pt idx="122">
                  <c:v>87135.86</c:v>
                </c:pt>
                <c:pt idx="123">
                  <c:v>76468.649999999994</c:v>
                </c:pt>
                <c:pt idx="124">
                  <c:v>72753.37</c:v>
                </c:pt>
                <c:pt idx="125">
                  <c:v>90123.72</c:v>
                </c:pt>
                <c:pt idx="126">
                  <c:v>97136.960000000006</c:v>
                </c:pt>
                <c:pt idx="127">
                  <c:v>97062.9</c:v>
                </c:pt>
                <c:pt idx="128">
                  <c:v>90874.43</c:v>
                </c:pt>
                <c:pt idx="129">
                  <c:v>99875.36</c:v>
                </c:pt>
                <c:pt idx="130">
                  <c:v>109440.31</c:v>
                </c:pt>
                <c:pt idx="131">
                  <c:v>96506.559999999998</c:v>
                </c:pt>
                <c:pt idx="132">
                  <c:v>107587.94</c:v>
                </c:pt>
                <c:pt idx="133">
                  <c:v>101790.24</c:v>
                </c:pt>
                <c:pt idx="134">
                  <c:v>88823.89</c:v>
                </c:pt>
                <c:pt idx="135">
                  <c:v>91690.41</c:v>
                </c:pt>
                <c:pt idx="136">
                  <c:v>110577.25</c:v>
                </c:pt>
                <c:pt idx="137">
                  <c:v>97946.240000000005</c:v>
                </c:pt>
                <c:pt idx="138">
                  <c:v>114081.66</c:v>
                </c:pt>
                <c:pt idx="139">
                  <c:v>111539.36</c:v>
                </c:pt>
                <c:pt idx="140">
                  <c:v>109664.32000000001</c:v>
                </c:pt>
                <c:pt idx="141">
                  <c:v>124103.35</c:v>
                </c:pt>
                <c:pt idx="142">
                  <c:v>116256.69</c:v>
                </c:pt>
                <c:pt idx="143">
                  <c:v>116962.3</c:v>
                </c:pt>
                <c:pt idx="144">
                  <c:v>105987.31</c:v>
                </c:pt>
                <c:pt idx="145">
                  <c:v>109562.76</c:v>
                </c:pt>
                <c:pt idx="146">
                  <c:v>101040.52</c:v>
                </c:pt>
                <c:pt idx="147">
                  <c:v>116805.47</c:v>
                </c:pt>
                <c:pt idx="148">
                  <c:v>99478.09</c:v>
                </c:pt>
                <c:pt idx="149">
                  <c:v>89163.75</c:v>
                </c:pt>
                <c:pt idx="150">
                  <c:v>87485.34</c:v>
                </c:pt>
                <c:pt idx="151">
                  <c:v>101002.22</c:v>
                </c:pt>
                <c:pt idx="152">
                  <c:v>86251.89</c:v>
                </c:pt>
                <c:pt idx="153">
                  <c:v>76601.09</c:v>
                </c:pt>
                <c:pt idx="154">
                  <c:v>93499.19</c:v>
                </c:pt>
                <c:pt idx="155">
                  <c:v>101770.64</c:v>
                </c:pt>
                <c:pt idx="156">
                  <c:v>105258.73</c:v>
                </c:pt>
                <c:pt idx="157">
                  <c:v>84393.82</c:v>
                </c:pt>
                <c:pt idx="158">
                  <c:v>92876.4</c:v>
                </c:pt>
                <c:pt idx="159">
                  <c:v>84001.24</c:v>
                </c:pt>
                <c:pt idx="160">
                  <c:v>73649.81</c:v>
                </c:pt>
                <c:pt idx="161">
                  <c:v>87028.56</c:v>
                </c:pt>
                <c:pt idx="162">
                  <c:v>86841.64</c:v>
                </c:pt>
                <c:pt idx="163">
                  <c:v>83339.7</c:v>
                </c:pt>
                <c:pt idx="164">
                  <c:v>84557.93</c:v>
                </c:pt>
                <c:pt idx="165">
                  <c:v>75760.73</c:v>
                </c:pt>
                <c:pt idx="166">
                  <c:v>82709.63</c:v>
                </c:pt>
                <c:pt idx="167">
                  <c:v>93680.53</c:v>
                </c:pt>
                <c:pt idx="168">
                  <c:v>88134.3</c:v>
                </c:pt>
                <c:pt idx="169">
                  <c:v>74963.47</c:v>
                </c:pt>
                <c:pt idx="170">
                  <c:v>81592.570000000007</c:v>
                </c:pt>
                <c:pt idx="171">
                  <c:v>71131.59</c:v>
                </c:pt>
                <c:pt idx="172">
                  <c:v>96774.16</c:v>
                </c:pt>
                <c:pt idx="173">
                  <c:v>88594.74</c:v>
                </c:pt>
                <c:pt idx="174">
                  <c:v>128442.08</c:v>
                </c:pt>
                <c:pt idx="175">
                  <c:v>99888.46</c:v>
                </c:pt>
                <c:pt idx="176">
                  <c:v>95849.68</c:v>
                </c:pt>
                <c:pt idx="177">
                  <c:v>94961.52</c:v>
                </c:pt>
                <c:pt idx="178">
                  <c:v>95937.61</c:v>
                </c:pt>
                <c:pt idx="179">
                  <c:v>80359.45</c:v>
                </c:pt>
                <c:pt idx="180">
                  <c:v>111080.29</c:v>
                </c:pt>
                <c:pt idx="181">
                  <c:v>104056.79</c:v>
                </c:pt>
                <c:pt idx="182">
                  <c:v>96851.34</c:v>
                </c:pt>
                <c:pt idx="183">
                  <c:v>112326.82</c:v>
                </c:pt>
                <c:pt idx="184">
                  <c:v>104828.56</c:v>
                </c:pt>
                <c:pt idx="185">
                  <c:v>107941.37</c:v>
                </c:pt>
                <c:pt idx="186">
                  <c:v>108617.45</c:v>
                </c:pt>
                <c:pt idx="187">
                  <c:v>116218.22</c:v>
                </c:pt>
                <c:pt idx="188">
                  <c:v>98922.66</c:v>
                </c:pt>
                <c:pt idx="189">
                  <c:v>108293.49</c:v>
                </c:pt>
                <c:pt idx="190">
                  <c:v>89461.81</c:v>
                </c:pt>
                <c:pt idx="191">
                  <c:v>109250.25</c:v>
                </c:pt>
                <c:pt idx="192">
                  <c:v>91384.1</c:v>
                </c:pt>
                <c:pt idx="193">
                  <c:v>105722.29</c:v>
                </c:pt>
                <c:pt idx="194">
                  <c:v>117206.44</c:v>
                </c:pt>
                <c:pt idx="195">
                  <c:v>114757.7</c:v>
                </c:pt>
                <c:pt idx="196">
                  <c:v>122520.98</c:v>
                </c:pt>
                <c:pt idx="197">
                  <c:v>142102.95000000001</c:v>
                </c:pt>
                <c:pt idx="198">
                  <c:v>146567.57</c:v>
                </c:pt>
                <c:pt idx="199">
                  <c:v>140651.99</c:v>
                </c:pt>
                <c:pt idx="200">
                  <c:v>114046.9</c:v>
                </c:pt>
                <c:pt idx="201">
                  <c:v>153327.67999999999</c:v>
                </c:pt>
                <c:pt idx="202">
                  <c:v>137409.1</c:v>
                </c:pt>
                <c:pt idx="203">
                  <c:v>120216.44</c:v>
                </c:pt>
                <c:pt idx="204">
                  <c:v>122390.9</c:v>
                </c:pt>
                <c:pt idx="205">
                  <c:v>133421.69</c:v>
                </c:pt>
                <c:pt idx="206">
                  <c:v>136622.14000000001</c:v>
                </c:pt>
                <c:pt idx="207">
                  <c:v>163932.04999999999</c:v>
                </c:pt>
                <c:pt idx="208">
                  <c:v>151622.22</c:v>
                </c:pt>
                <c:pt idx="209">
                  <c:v>158956.51</c:v>
                </c:pt>
                <c:pt idx="210">
                  <c:v>155250.75</c:v>
                </c:pt>
                <c:pt idx="211">
                  <c:v>145185.09</c:v>
                </c:pt>
                <c:pt idx="212">
                  <c:v>137337.13</c:v>
                </c:pt>
                <c:pt idx="213">
                  <c:v>146866.47</c:v>
                </c:pt>
                <c:pt idx="214">
                  <c:v>136473.18</c:v>
                </c:pt>
                <c:pt idx="215">
                  <c:v>130428.84</c:v>
                </c:pt>
                <c:pt idx="216">
                  <c:v>148716.51</c:v>
                </c:pt>
                <c:pt idx="217">
                  <c:v>159606.25</c:v>
                </c:pt>
                <c:pt idx="218">
                  <c:v>153124.79999999999</c:v>
                </c:pt>
                <c:pt idx="219">
                  <c:v>171224.86</c:v>
                </c:pt>
                <c:pt idx="220">
                  <c:v>155080.23000000001</c:v>
                </c:pt>
                <c:pt idx="221">
                  <c:v>127892.21</c:v>
                </c:pt>
                <c:pt idx="222">
                  <c:v>125527.4</c:v>
                </c:pt>
                <c:pt idx="223">
                  <c:v>137294.85</c:v>
                </c:pt>
                <c:pt idx="224">
                  <c:v>124209.83</c:v>
                </c:pt>
                <c:pt idx="225">
                  <c:v>120955.48</c:v>
                </c:pt>
                <c:pt idx="226">
                  <c:v>156160.32999999999</c:v>
                </c:pt>
                <c:pt idx="227">
                  <c:v>132442.64000000001</c:v>
                </c:pt>
                <c:pt idx="228">
                  <c:v>148051.68</c:v>
                </c:pt>
                <c:pt idx="229">
                  <c:v>115160.13</c:v>
                </c:pt>
                <c:pt idx="230">
                  <c:v>120906.93</c:v>
                </c:pt>
                <c:pt idx="231">
                  <c:v>102954.43</c:v>
                </c:pt>
                <c:pt idx="232">
                  <c:v>128192.5</c:v>
                </c:pt>
                <c:pt idx="233">
                  <c:v>111904.81</c:v>
                </c:pt>
                <c:pt idx="234">
                  <c:v>107782.61</c:v>
                </c:pt>
                <c:pt idx="235">
                  <c:v>79190.17</c:v>
                </c:pt>
                <c:pt idx="236">
                  <c:v>93886.14</c:v>
                </c:pt>
                <c:pt idx="237">
                  <c:v>82956.38</c:v>
                </c:pt>
                <c:pt idx="238">
                  <c:v>112236.34</c:v>
                </c:pt>
                <c:pt idx="239">
                  <c:v>98966.1</c:v>
                </c:pt>
                <c:pt idx="240">
                  <c:v>113994.8</c:v>
                </c:pt>
                <c:pt idx="241">
                  <c:v>85186.57</c:v>
                </c:pt>
                <c:pt idx="242">
                  <c:v>78190.22</c:v>
                </c:pt>
                <c:pt idx="243">
                  <c:v>57780.77</c:v>
                </c:pt>
                <c:pt idx="244">
                  <c:v>65472.93</c:v>
                </c:pt>
                <c:pt idx="245">
                  <c:v>97110.67</c:v>
                </c:pt>
                <c:pt idx="246">
                  <c:v>75188.23</c:v>
                </c:pt>
                <c:pt idx="247">
                  <c:v>99415.13</c:v>
                </c:pt>
                <c:pt idx="248">
                  <c:v>103492.41</c:v>
                </c:pt>
                <c:pt idx="249">
                  <c:v>83060.960000000006</c:v>
                </c:pt>
                <c:pt idx="250">
                  <c:v>99572.38</c:v>
                </c:pt>
                <c:pt idx="251">
                  <c:v>89795.04</c:v>
                </c:pt>
                <c:pt idx="252">
                  <c:v>67692.39</c:v>
                </c:pt>
                <c:pt idx="253">
                  <c:v>62725.59</c:v>
                </c:pt>
                <c:pt idx="254">
                  <c:v>62690.34</c:v>
                </c:pt>
                <c:pt idx="255">
                  <c:v>71058.97</c:v>
                </c:pt>
                <c:pt idx="256">
                  <c:v>81946.06</c:v>
                </c:pt>
                <c:pt idx="257">
                  <c:v>79384.14</c:v>
                </c:pt>
                <c:pt idx="258">
                  <c:v>66729.119999999995</c:v>
                </c:pt>
                <c:pt idx="259">
                  <c:v>82921.820000000007</c:v>
                </c:pt>
                <c:pt idx="260">
                  <c:v>75008.350000000006</c:v>
                </c:pt>
                <c:pt idx="261">
                  <c:v>69600.38</c:v>
                </c:pt>
                <c:pt idx="262">
                  <c:v>64205.43</c:v>
                </c:pt>
                <c:pt idx="263">
                  <c:v>56193.11</c:v>
                </c:pt>
                <c:pt idx="264">
                  <c:v>63246.94</c:v>
                </c:pt>
                <c:pt idx="265">
                  <c:v>55716.62</c:v>
                </c:pt>
                <c:pt idx="266">
                  <c:v>90208.08</c:v>
                </c:pt>
                <c:pt idx="267">
                  <c:v>78191.5</c:v>
                </c:pt>
                <c:pt idx="268">
                  <c:v>75707.210000000006</c:v>
                </c:pt>
                <c:pt idx="269">
                  <c:v>66148.460000000006</c:v>
                </c:pt>
                <c:pt idx="270">
                  <c:v>61645.85</c:v>
                </c:pt>
                <c:pt idx="271">
                  <c:v>83693.009999999995</c:v>
                </c:pt>
                <c:pt idx="272">
                  <c:v>68089.56</c:v>
                </c:pt>
                <c:pt idx="273">
                  <c:v>61497.02</c:v>
                </c:pt>
                <c:pt idx="274">
                  <c:v>64867.55</c:v>
                </c:pt>
                <c:pt idx="275">
                  <c:v>74009.850000000006</c:v>
                </c:pt>
                <c:pt idx="276">
                  <c:v>61327.94</c:v>
                </c:pt>
                <c:pt idx="277">
                  <c:v>66614.39</c:v>
                </c:pt>
                <c:pt idx="278">
                  <c:v>79358.97</c:v>
                </c:pt>
                <c:pt idx="279">
                  <c:v>65085.75</c:v>
                </c:pt>
                <c:pt idx="280">
                  <c:v>69420.06</c:v>
                </c:pt>
                <c:pt idx="281">
                  <c:v>81036.08</c:v>
                </c:pt>
                <c:pt idx="282">
                  <c:v>83548.13</c:v>
                </c:pt>
                <c:pt idx="283">
                  <c:v>90341.26</c:v>
                </c:pt>
                <c:pt idx="284">
                  <c:v>79396.320000000007</c:v>
                </c:pt>
                <c:pt idx="285">
                  <c:v>67536.12</c:v>
                </c:pt>
                <c:pt idx="286">
                  <c:v>73175.62</c:v>
                </c:pt>
                <c:pt idx="287">
                  <c:v>62507.12</c:v>
                </c:pt>
                <c:pt idx="288">
                  <c:v>62528.29</c:v>
                </c:pt>
                <c:pt idx="289">
                  <c:v>79049.740000000005</c:v>
                </c:pt>
                <c:pt idx="290">
                  <c:v>69402.48</c:v>
                </c:pt>
                <c:pt idx="291">
                  <c:v>104930.47</c:v>
                </c:pt>
                <c:pt idx="292">
                  <c:v>91921.96</c:v>
                </c:pt>
                <c:pt idx="293">
                  <c:v>88508.45</c:v>
                </c:pt>
                <c:pt idx="294">
                  <c:v>93976.21</c:v>
                </c:pt>
                <c:pt idx="295">
                  <c:v>72263.48</c:v>
                </c:pt>
                <c:pt idx="296">
                  <c:v>76031.649999999994</c:v>
                </c:pt>
                <c:pt idx="297">
                  <c:v>68734.179999999993</c:v>
                </c:pt>
                <c:pt idx="298">
                  <c:v>87246.45</c:v>
                </c:pt>
                <c:pt idx="299">
                  <c:v>83530.25</c:v>
                </c:pt>
                <c:pt idx="300">
                  <c:v>89341.09</c:v>
                </c:pt>
                <c:pt idx="301">
                  <c:v>98552.88</c:v>
                </c:pt>
                <c:pt idx="302">
                  <c:v>85563.26</c:v>
                </c:pt>
                <c:pt idx="303">
                  <c:v>97980.32</c:v>
                </c:pt>
                <c:pt idx="304">
                  <c:v>83808.820000000007</c:v>
                </c:pt>
                <c:pt idx="305">
                  <c:v>85036.3</c:v>
                </c:pt>
                <c:pt idx="306">
                  <c:v>100000.02</c:v>
                </c:pt>
                <c:pt idx="307">
                  <c:v>78008.2</c:v>
                </c:pt>
                <c:pt idx="308">
                  <c:v>98582.36</c:v>
                </c:pt>
                <c:pt idx="309">
                  <c:v>106721.53</c:v>
                </c:pt>
                <c:pt idx="310">
                  <c:v>86458.559999999998</c:v>
                </c:pt>
                <c:pt idx="311">
                  <c:v>90301.01</c:v>
                </c:pt>
                <c:pt idx="312">
                  <c:v>100158.99</c:v>
                </c:pt>
                <c:pt idx="313">
                  <c:v>92193.2</c:v>
                </c:pt>
                <c:pt idx="314">
                  <c:v>85615.44</c:v>
                </c:pt>
                <c:pt idx="315">
                  <c:v>76456.649999999994</c:v>
                </c:pt>
                <c:pt idx="316">
                  <c:v>80007.03</c:v>
                </c:pt>
                <c:pt idx="317">
                  <c:v>79325.350000000006</c:v>
                </c:pt>
                <c:pt idx="318">
                  <c:v>91580.42</c:v>
                </c:pt>
                <c:pt idx="319">
                  <c:v>79389.72</c:v>
                </c:pt>
                <c:pt idx="320">
                  <c:v>85935.039999999994</c:v>
                </c:pt>
                <c:pt idx="321">
                  <c:v>87373.64</c:v>
                </c:pt>
                <c:pt idx="322">
                  <c:v>88901.16</c:v>
                </c:pt>
                <c:pt idx="323">
                  <c:v>109466.51</c:v>
                </c:pt>
                <c:pt idx="324">
                  <c:v>93085.03</c:v>
                </c:pt>
                <c:pt idx="325">
                  <c:v>82755.600000000006</c:v>
                </c:pt>
                <c:pt idx="326">
                  <c:v>101642.19</c:v>
                </c:pt>
                <c:pt idx="327">
                  <c:v>99381.35</c:v>
                </c:pt>
                <c:pt idx="328">
                  <c:v>97220.87</c:v>
                </c:pt>
                <c:pt idx="329">
                  <c:v>87215.69</c:v>
                </c:pt>
                <c:pt idx="330">
                  <c:v>94417.81</c:v>
                </c:pt>
              </c:numCache>
            </c:numRef>
          </c:val>
          <c:smooth val="0"/>
          <c:extLst xmlns:c16r2="http://schemas.microsoft.com/office/drawing/2015/06/chart">
            <c:ext xmlns:c16="http://schemas.microsoft.com/office/drawing/2014/chart" uri="{C3380CC4-5D6E-409C-BE32-E72D297353CC}">
              <c16:uniqueId val="{00000000-DB1F-4BA2-B6D5-947EEF214584}"/>
            </c:ext>
          </c:extLst>
        </c:ser>
        <c:dLbls>
          <c:showLegendKey val="0"/>
          <c:showVal val="0"/>
          <c:showCatName val="0"/>
          <c:showSerName val="0"/>
          <c:showPercent val="0"/>
          <c:showBubbleSize val="0"/>
        </c:dLbls>
        <c:marker val="1"/>
        <c:smooth val="0"/>
        <c:axId val="440367360"/>
        <c:axId val="440410112"/>
      </c:lineChart>
      <c:dateAx>
        <c:axId val="440367360"/>
        <c:scaling>
          <c:orientation val="minMax"/>
        </c:scaling>
        <c:delete val="0"/>
        <c:axPos val="b"/>
        <c:numFmt formatCode="m/d/yyyy" sourceLinked="1"/>
        <c:majorTickMark val="out"/>
        <c:minorTickMark val="none"/>
        <c:tickLblPos val="nextTo"/>
        <c:txPr>
          <a:bodyPr/>
          <a:lstStyle/>
          <a:p>
            <a:pPr>
              <a:defRPr sz="800">
                <a:solidFill>
                  <a:schemeClr val="tx1">
                    <a:lumMod val="95000"/>
                    <a:lumOff val="5000"/>
                  </a:schemeClr>
                </a:solidFill>
              </a:defRPr>
            </a:pPr>
            <a:endParaRPr lang="es-MX"/>
          </a:p>
        </c:txPr>
        <c:crossAx val="440410112"/>
        <c:crosses val="autoZero"/>
        <c:auto val="1"/>
        <c:lblOffset val="100"/>
        <c:baseTimeUnit val="days"/>
      </c:dateAx>
      <c:valAx>
        <c:axId val="440410112"/>
        <c:scaling>
          <c:orientation val="minMax"/>
        </c:scaling>
        <c:delete val="0"/>
        <c:axPos val="l"/>
        <c:numFmt formatCode="#,##0" sourceLinked="0"/>
        <c:majorTickMark val="out"/>
        <c:minorTickMark val="none"/>
        <c:tickLblPos val="nextTo"/>
        <c:txPr>
          <a:bodyPr/>
          <a:lstStyle/>
          <a:p>
            <a:pPr>
              <a:defRPr sz="800">
                <a:solidFill>
                  <a:schemeClr val="tx1">
                    <a:lumMod val="95000"/>
                    <a:lumOff val="5000"/>
                  </a:schemeClr>
                </a:solidFill>
              </a:defRPr>
            </a:pPr>
            <a:endParaRPr lang="es-MX"/>
          </a:p>
        </c:txPr>
        <c:crossAx val="440367360"/>
        <c:crosses val="autoZero"/>
        <c:crossBetween val="between"/>
      </c:valAx>
    </c:plotArea>
    <c:plotVisOnly val="1"/>
    <c:dispBlanksAs val="gap"/>
    <c:showDLblsOverMax val="0"/>
  </c:chart>
  <c:spPr>
    <a:ln>
      <a:noFill/>
    </a:ln>
  </c:spPr>
  <c:externalData r:id="rId1">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2"/>
    </mc:Choice>
    <mc:Fallback>
      <c:style val="2"/>
    </mc:Fallback>
  </mc:AlternateContent>
  <c:chart>
    <c:title>
      <c:layout>
        <c:manualLayout>
          <c:xMode val="edge"/>
          <c:yMode val="edge"/>
          <c:x val="5.0493743241526194E-3"/>
          <c:y val="1.7543853590325464E-2"/>
        </c:manualLayout>
      </c:layout>
      <c:overlay val="0"/>
      <c:txPr>
        <a:bodyPr/>
        <a:lstStyle/>
        <a:p>
          <a:pPr>
            <a:defRPr sz="1100">
              <a:solidFill>
                <a:schemeClr val="bg1">
                  <a:lumMod val="50000"/>
                </a:schemeClr>
              </a:solidFill>
            </a:defRPr>
          </a:pPr>
          <a:endParaRPr lang="es-MX"/>
        </a:p>
      </c:txPr>
    </c:title>
    <c:autoTitleDeleted val="0"/>
    <c:plotArea>
      <c:layout/>
      <c:lineChart>
        <c:grouping val="standard"/>
        <c:varyColors val="0"/>
        <c:ser>
          <c:idx val="0"/>
          <c:order val="0"/>
          <c:tx>
            <c:v>BONOS REPORTOS BANXICO</c:v>
          </c:tx>
          <c:spPr>
            <a:ln w="12700">
              <a:solidFill>
                <a:schemeClr val="accent2"/>
              </a:solidFill>
            </a:ln>
          </c:spPr>
          <c:marker>
            <c:symbol val="none"/>
          </c:marker>
          <c:cat>
            <c:numRef>
              <c:f>[0]!BONOSFECHA</c:f>
              <c:numCache>
                <c:formatCode>m/d/yyyy</c:formatCode>
                <c:ptCount val="331"/>
                <c:pt idx="0">
                  <c:v>42369</c:v>
                </c:pt>
                <c:pt idx="1">
                  <c:v>42373</c:v>
                </c:pt>
                <c:pt idx="2">
                  <c:v>42374</c:v>
                </c:pt>
                <c:pt idx="3">
                  <c:v>42375</c:v>
                </c:pt>
                <c:pt idx="4">
                  <c:v>42376</c:v>
                </c:pt>
                <c:pt idx="5">
                  <c:v>42377</c:v>
                </c:pt>
                <c:pt idx="6">
                  <c:v>42380</c:v>
                </c:pt>
                <c:pt idx="7">
                  <c:v>42381</c:v>
                </c:pt>
                <c:pt idx="8">
                  <c:v>42382</c:v>
                </c:pt>
                <c:pt idx="9">
                  <c:v>42383</c:v>
                </c:pt>
                <c:pt idx="10">
                  <c:v>42384</c:v>
                </c:pt>
                <c:pt idx="11">
                  <c:v>42387</c:v>
                </c:pt>
                <c:pt idx="12">
                  <c:v>42388</c:v>
                </c:pt>
                <c:pt idx="13">
                  <c:v>42389</c:v>
                </c:pt>
                <c:pt idx="14">
                  <c:v>42390</c:v>
                </c:pt>
                <c:pt idx="15">
                  <c:v>42391</c:v>
                </c:pt>
                <c:pt idx="16">
                  <c:v>42394</c:v>
                </c:pt>
                <c:pt idx="17">
                  <c:v>42395</c:v>
                </c:pt>
                <c:pt idx="18">
                  <c:v>42396</c:v>
                </c:pt>
                <c:pt idx="19">
                  <c:v>42397</c:v>
                </c:pt>
                <c:pt idx="20">
                  <c:v>42398</c:v>
                </c:pt>
                <c:pt idx="21">
                  <c:v>42402</c:v>
                </c:pt>
                <c:pt idx="22">
                  <c:v>42403</c:v>
                </c:pt>
                <c:pt idx="23">
                  <c:v>42404</c:v>
                </c:pt>
                <c:pt idx="24">
                  <c:v>42405</c:v>
                </c:pt>
                <c:pt idx="25">
                  <c:v>42408</c:v>
                </c:pt>
                <c:pt idx="26">
                  <c:v>42409</c:v>
                </c:pt>
                <c:pt idx="27">
                  <c:v>42410</c:v>
                </c:pt>
                <c:pt idx="28">
                  <c:v>42411</c:v>
                </c:pt>
                <c:pt idx="29">
                  <c:v>42412</c:v>
                </c:pt>
                <c:pt idx="30">
                  <c:v>42415</c:v>
                </c:pt>
                <c:pt idx="31">
                  <c:v>42416</c:v>
                </c:pt>
                <c:pt idx="32">
                  <c:v>42417</c:v>
                </c:pt>
                <c:pt idx="33">
                  <c:v>42418</c:v>
                </c:pt>
                <c:pt idx="34">
                  <c:v>42419</c:v>
                </c:pt>
                <c:pt idx="35">
                  <c:v>42422</c:v>
                </c:pt>
                <c:pt idx="36">
                  <c:v>42423</c:v>
                </c:pt>
                <c:pt idx="37">
                  <c:v>42424</c:v>
                </c:pt>
                <c:pt idx="38">
                  <c:v>42425</c:v>
                </c:pt>
                <c:pt idx="39">
                  <c:v>42426</c:v>
                </c:pt>
                <c:pt idx="40">
                  <c:v>42429</c:v>
                </c:pt>
                <c:pt idx="41">
                  <c:v>42430</c:v>
                </c:pt>
                <c:pt idx="42">
                  <c:v>42431</c:v>
                </c:pt>
                <c:pt idx="43">
                  <c:v>42432</c:v>
                </c:pt>
                <c:pt idx="44">
                  <c:v>42433</c:v>
                </c:pt>
                <c:pt idx="45">
                  <c:v>42436</c:v>
                </c:pt>
                <c:pt idx="46">
                  <c:v>42437</c:v>
                </c:pt>
                <c:pt idx="47">
                  <c:v>42438</c:v>
                </c:pt>
                <c:pt idx="48">
                  <c:v>42439</c:v>
                </c:pt>
                <c:pt idx="49">
                  <c:v>42440</c:v>
                </c:pt>
                <c:pt idx="50">
                  <c:v>42443</c:v>
                </c:pt>
                <c:pt idx="51">
                  <c:v>42444</c:v>
                </c:pt>
                <c:pt idx="52">
                  <c:v>42445</c:v>
                </c:pt>
                <c:pt idx="53">
                  <c:v>42446</c:v>
                </c:pt>
                <c:pt idx="54">
                  <c:v>42447</c:v>
                </c:pt>
                <c:pt idx="55">
                  <c:v>42451</c:v>
                </c:pt>
                <c:pt idx="56">
                  <c:v>42452</c:v>
                </c:pt>
                <c:pt idx="57">
                  <c:v>42457</c:v>
                </c:pt>
                <c:pt idx="58">
                  <c:v>42458</c:v>
                </c:pt>
                <c:pt idx="59">
                  <c:v>42459</c:v>
                </c:pt>
                <c:pt idx="60">
                  <c:v>42460</c:v>
                </c:pt>
                <c:pt idx="61">
                  <c:v>42461</c:v>
                </c:pt>
                <c:pt idx="62">
                  <c:v>42464</c:v>
                </c:pt>
                <c:pt idx="63">
                  <c:v>42465</c:v>
                </c:pt>
                <c:pt idx="64">
                  <c:v>42466</c:v>
                </c:pt>
                <c:pt idx="65">
                  <c:v>42467</c:v>
                </c:pt>
                <c:pt idx="66">
                  <c:v>42468</c:v>
                </c:pt>
                <c:pt idx="67">
                  <c:v>42471</c:v>
                </c:pt>
                <c:pt idx="68">
                  <c:v>42472</c:v>
                </c:pt>
                <c:pt idx="69">
                  <c:v>42473</c:v>
                </c:pt>
                <c:pt idx="70">
                  <c:v>42474</c:v>
                </c:pt>
                <c:pt idx="71">
                  <c:v>42475</c:v>
                </c:pt>
                <c:pt idx="72">
                  <c:v>42478</c:v>
                </c:pt>
                <c:pt idx="73">
                  <c:v>42479</c:v>
                </c:pt>
                <c:pt idx="74">
                  <c:v>42480</c:v>
                </c:pt>
                <c:pt idx="75">
                  <c:v>42481</c:v>
                </c:pt>
                <c:pt idx="76">
                  <c:v>42482</c:v>
                </c:pt>
                <c:pt idx="77">
                  <c:v>42485</c:v>
                </c:pt>
                <c:pt idx="78">
                  <c:v>42486</c:v>
                </c:pt>
                <c:pt idx="79">
                  <c:v>42487</c:v>
                </c:pt>
                <c:pt idx="80">
                  <c:v>42488</c:v>
                </c:pt>
                <c:pt idx="81">
                  <c:v>42489</c:v>
                </c:pt>
                <c:pt idx="82">
                  <c:v>42492</c:v>
                </c:pt>
                <c:pt idx="83">
                  <c:v>42493</c:v>
                </c:pt>
                <c:pt idx="84">
                  <c:v>42494</c:v>
                </c:pt>
                <c:pt idx="85">
                  <c:v>42495</c:v>
                </c:pt>
                <c:pt idx="86">
                  <c:v>42496</c:v>
                </c:pt>
                <c:pt idx="87">
                  <c:v>42499</c:v>
                </c:pt>
                <c:pt idx="88">
                  <c:v>42500</c:v>
                </c:pt>
                <c:pt idx="89">
                  <c:v>42501</c:v>
                </c:pt>
                <c:pt idx="90">
                  <c:v>42502</c:v>
                </c:pt>
                <c:pt idx="91">
                  <c:v>42503</c:v>
                </c:pt>
                <c:pt idx="92">
                  <c:v>42506</c:v>
                </c:pt>
                <c:pt idx="93">
                  <c:v>42507</c:v>
                </c:pt>
                <c:pt idx="94">
                  <c:v>42508</c:v>
                </c:pt>
                <c:pt idx="95">
                  <c:v>42509</c:v>
                </c:pt>
                <c:pt idx="96">
                  <c:v>42510</c:v>
                </c:pt>
                <c:pt idx="97">
                  <c:v>42513</c:v>
                </c:pt>
                <c:pt idx="98">
                  <c:v>42514</c:v>
                </c:pt>
                <c:pt idx="99">
                  <c:v>42515</c:v>
                </c:pt>
                <c:pt idx="100">
                  <c:v>42516</c:v>
                </c:pt>
                <c:pt idx="101">
                  <c:v>42517</c:v>
                </c:pt>
                <c:pt idx="102">
                  <c:v>42520</c:v>
                </c:pt>
                <c:pt idx="103">
                  <c:v>42521</c:v>
                </c:pt>
                <c:pt idx="104">
                  <c:v>42522</c:v>
                </c:pt>
                <c:pt idx="105">
                  <c:v>42523</c:v>
                </c:pt>
                <c:pt idx="106">
                  <c:v>42524</c:v>
                </c:pt>
                <c:pt idx="107">
                  <c:v>42527</c:v>
                </c:pt>
                <c:pt idx="108">
                  <c:v>42528</c:v>
                </c:pt>
                <c:pt idx="109">
                  <c:v>42529</c:v>
                </c:pt>
                <c:pt idx="110">
                  <c:v>42530</c:v>
                </c:pt>
                <c:pt idx="111">
                  <c:v>42531</c:v>
                </c:pt>
                <c:pt idx="112">
                  <c:v>42534</c:v>
                </c:pt>
                <c:pt idx="113">
                  <c:v>42535</c:v>
                </c:pt>
                <c:pt idx="114">
                  <c:v>42536</c:v>
                </c:pt>
                <c:pt idx="115">
                  <c:v>42537</c:v>
                </c:pt>
                <c:pt idx="116">
                  <c:v>42538</c:v>
                </c:pt>
                <c:pt idx="117">
                  <c:v>42541</c:v>
                </c:pt>
                <c:pt idx="118">
                  <c:v>42542</c:v>
                </c:pt>
                <c:pt idx="119">
                  <c:v>42543</c:v>
                </c:pt>
                <c:pt idx="120">
                  <c:v>42544</c:v>
                </c:pt>
                <c:pt idx="121">
                  <c:v>42545</c:v>
                </c:pt>
                <c:pt idx="122">
                  <c:v>42548</c:v>
                </c:pt>
                <c:pt idx="123">
                  <c:v>42549</c:v>
                </c:pt>
                <c:pt idx="124">
                  <c:v>42550</c:v>
                </c:pt>
                <c:pt idx="125">
                  <c:v>42551</c:v>
                </c:pt>
                <c:pt idx="126">
                  <c:v>42552</c:v>
                </c:pt>
                <c:pt idx="127">
                  <c:v>42555</c:v>
                </c:pt>
                <c:pt idx="128">
                  <c:v>42556</c:v>
                </c:pt>
                <c:pt idx="129">
                  <c:v>42557</c:v>
                </c:pt>
                <c:pt idx="130">
                  <c:v>42558</c:v>
                </c:pt>
                <c:pt idx="131">
                  <c:v>42559</c:v>
                </c:pt>
                <c:pt idx="132">
                  <c:v>42562</c:v>
                </c:pt>
                <c:pt idx="133">
                  <c:v>42563</c:v>
                </c:pt>
                <c:pt idx="134">
                  <c:v>42564</c:v>
                </c:pt>
                <c:pt idx="135">
                  <c:v>42565</c:v>
                </c:pt>
                <c:pt idx="136">
                  <c:v>42566</c:v>
                </c:pt>
                <c:pt idx="137">
                  <c:v>42569</c:v>
                </c:pt>
                <c:pt idx="138">
                  <c:v>42570</c:v>
                </c:pt>
                <c:pt idx="139">
                  <c:v>42571</c:v>
                </c:pt>
                <c:pt idx="140">
                  <c:v>42572</c:v>
                </c:pt>
                <c:pt idx="141">
                  <c:v>42573</c:v>
                </c:pt>
                <c:pt idx="142">
                  <c:v>42576</c:v>
                </c:pt>
                <c:pt idx="143">
                  <c:v>42577</c:v>
                </c:pt>
                <c:pt idx="144">
                  <c:v>42578</c:v>
                </c:pt>
                <c:pt idx="145">
                  <c:v>42579</c:v>
                </c:pt>
                <c:pt idx="146">
                  <c:v>42580</c:v>
                </c:pt>
                <c:pt idx="147">
                  <c:v>42583</c:v>
                </c:pt>
                <c:pt idx="148">
                  <c:v>42584</c:v>
                </c:pt>
                <c:pt idx="149">
                  <c:v>42585</c:v>
                </c:pt>
                <c:pt idx="150">
                  <c:v>42586</c:v>
                </c:pt>
                <c:pt idx="151">
                  <c:v>42587</c:v>
                </c:pt>
                <c:pt idx="152">
                  <c:v>42590</c:v>
                </c:pt>
                <c:pt idx="153">
                  <c:v>42591</c:v>
                </c:pt>
                <c:pt idx="154">
                  <c:v>42592</c:v>
                </c:pt>
                <c:pt idx="155">
                  <c:v>42593</c:v>
                </c:pt>
                <c:pt idx="156">
                  <c:v>42594</c:v>
                </c:pt>
                <c:pt idx="157">
                  <c:v>42597</c:v>
                </c:pt>
                <c:pt idx="158">
                  <c:v>42598</c:v>
                </c:pt>
                <c:pt idx="159">
                  <c:v>42599</c:v>
                </c:pt>
                <c:pt idx="160">
                  <c:v>42600</c:v>
                </c:pt>
                <c:pt idx="161">
                  <c:v>42601</c:v>
                </c:pt>
                <c:pt idx="162">
                  <c:v>42604</c:v>
                </c:pt>
                <c:pt idx="163">
                  <c:v>42605</c:v>
                </c:pt>
                <c:pt idx="164">
                  <c:v>42606</c:v>
                </c:pt>
                <c:pt idx="165">
                  <c:v>42607</c:v>
                </c:pt>
                <c:pt idx="166">
                  <c:v>42608</c:v>
                </c:pt>
                <c:pt idx="167">
                  <c:v>42611</c:v>
                </c:pt>
                <c:pt idx="168">
                  <c:v>42612</c:v>
                </c:pt>
                <c:pt idx="169">
                  <c:v>42613</c:v>
                </c:pt>
                <c:pt idx="170">
                  <c:v>42614</c:v>
                </c:pt>
                <c:pt idx="171">
                  <c:v>42615</c:v>
                </c:pt>
                <c:pt idx="172">
                  <c:v>42618</c:v>
                </c:pt>
                <c:pt idx="173">
                  <c:v>42619</c:v>
                </c:pt>
                <c:pt idx="174">
                  <c:v>42620</c:v>
                </c:pt>
                <c:pt idx="175">
                  <c:v>42621</c:v>
                </c:pt>
                <c:pt idx="176">
                  <c:v>42622</c:v>
                </c:pt>
                <c:pt idx="177">
                  <c:v>42625</c:v>
                </c:pt>
                <c:pt idx="178">
                  <c:v>42626</c:v>
                </c:pt>
                <c:pt idx="179">
                  <c:v>42627</c:v>
                </c:pt>
                <c:pt idx="180">
                  <c:v>42628</c:v>
                </c:pt>
                <c:pt idx="181">
                  <c:v>42632</c:v>
                </c:pt>
                <c:pt idx="182">
                  <c:v>42633</c:v>
                </c:pt>
                <c:pt idx="183">
                  <c:v>42634</c:v>
                </c:pt>
                <c:pt idx="184">
                  <c:v>42635</c:v>
                </c:pt>
                <c:pt idx="185">
                  <c:v>42636</c:v>
                </c:pt>
                <c:pt idx="186">
                  <c:v>42639</c:v>
                </c:pt>
                <c:pt idx="187">
                  <c:v>42640</c:v>
                </c:pt>
                <c:pt idx="188">
                  <c:v>42641</c:v>
                </c:pt>
                <c:pt idx="189">
                  <c:v>42642</c:v>
                </c:pt>
                <c:pt idx="190">
                  <c:v>42643</c:v>
                </c:pt>
                <c:pt idx="191">
                  <c:v>42646</c:v>
                </c:pt>
                <c:pt idx="192">
                  <c:v>42647</c:v>
                </c:pt>
                <c:pt idx="193">
                  <c:v>42648</c:v>
                </c:pt>
                <c:pt idx="194">
                  <c:v>42649</c:v>
                </c:pt>
                <c:pt idx="195">
                  <c:v>42650</c:v>
                </c:pt>
                <c:pt idx="196">
                  <c:v>42653</c:v>
                </c:pt>
                <c:pt idx="197">
                  <c:v>42654</c:v>
                </c:pt>
                <c:pt idx="198">
                  <c:v>42655</c:v>
                </c:pt>
                <c:pt idx="199">
                  <c:v>42656</c:v>
                </c:pt>
                <c:pt idx="200">
                  <c:v>42657</c:v>
                </c:pt>
                <c:pt idx="201">
                  <c:v>42660</c:v>
                </c:pt>
                <c:pt idx="202">
                  <c:v>42661</c:v>
                </c:pt>
                <c:pt idx="203">
                  <c:v>42662</c:v>
                </c:pt>
                <c:pt idx="204">
                  <c:v>42663</c:v>
                </c:pt>
                <c:pt idx="205">
                  <c:v>42664</c:v>
                </c:pt>
                <c:pt idx="206">
                  <c:v>42667</c:v>
                </c:pt>
                <c:pt idx="207">
                  <c:v>42668</c:v>
                </c:pt>
                <c:pt idx="208">
                  <c:v>42669</c:v>
                </c:pt>
                <c:pt idx="209">
                  <c:v>42670</c:v>
                </c:pt>
                <c:pt idx="210">
                  <c:v>42671</c:v>
                </c:pt>
                <c:pt idx="211">
                  <c:v>42674</c:v>
                </c:pt>
                <c:pt idx="212">
                  <c:v>42675</c:v>
                </c:pt>
                <c:pt idx="213">
                  <c:v>42677</c:v>
                </c:pt>
                <c:pt idx="214">
                  <c:v>42678</c:v>
                </c:pt>
                <c:pt idx="215">
                  <c:v>42681</c:v>
                </c:pt>
                <c:pt idx="216">
                  <c:v>42682</c:v>
                </c:pt>
                <c:pt idx="217">
                  <c:v>42683</c:v>
                </c:pt>
                <c:pt idx="218">
                  <c:v>42684</c:v>
                </c:pt>
                <c:pt idx="219">
                  <c:v>42685</c:v>
                </c:pt>
                <c:pt idx="220">
                  <c:v>42688</c:v>
                </c:pt>
                <c:pt idx="221">
                  <c:v>42689</c:v>
                </c:pt>
                <c:pt idx="222">
                  <c:v>42690</c:v>
                </c:pt>
                <c:pt idx="223">
                  <c:v>42691</c:v>
                </c:pt>
                <c:pt idx="224">
                  <c:v>42692</c:v>
                </c:pt>
                <c:pt idx="225">
                  <c:v>42696</c:v>
                </c:pt>
                <c:pt idx="226">
                  <c:v>42697</c:v>
                </c:pt>
                <c:pt idx="227">
                  <c:v>42698</c:v>
                </c:pt>
                <c:pt idx="228">
                  <c:v>42699</c:v>
                </c:pt>
                <c:pt idx="229">
                  <c:v>42702</c:v>
                </c:pt>
                <c:pt idx="230">
                  <c:v>42703</c:v>
                </c:pt>
                <c:pt idx="231">
                  <c:v>42704</c:v>
                </c:pt>
                <c:pt idx="232">
                  <c:v>42705</c:v>
                </c:pt>
                <c:pt idx="233">
                  <c:v>42706</c:v>
                </c:pt>
                <c:pt idx="234">
                  <c:v>42709</c:v>
                </c:pt>
                <c:pt idx="235">
                  <c:v>42710</c:v>
                </c:pt>
                <c:pt idx="236">
                  <c:v>42711</c:v>
                </c:pt>
                <c:pt idx="237">
                  <c:v>42712</c:v>
                </c:pt>
                <c:pt idx="238">
                  <c:v>42713</c:v>
                </c:pt>
                <c:pt idx="239">
                  <c:v>42717</c:v>
                </c:pt>
                <c:pt idx="240">
                  <c:v>42718</c:v>
                </c:pt>
                <c:pt idx="241">
                  <c:v>42719</c:v>
                </c:pt>
                <c:pt idx="242">
                  <c:v>42720</c:v>
                </c:pt>
                <c:pt idx="243">
                  <c:v>42723</c:v>
                </c:pt>
                <c:pt idx="244">
                  <c:v>42724</c:v>
                </c:pt>
                <c:pt idx="245">
                  <c:v>42725</c:v>
                </c:pt>
                <c:pt idx="246">
                  <c:v>42726</c:v>
                </c:pt>
                <c:pt idx="247">
                  <c:v>42727</c:v>
                </c:pt>
                <c:pt idx="248">
                  <c:v>42730</c:v>
                </c:pt>
                <c:pt idx="249">
                  <c:v>42731</c:v>
                </c:pt>
                <c:pt idx="250">
                  <c:v>42732</c:v>
                </c:pt>
                <c:pt idx="251">
                  <c:v>42733</c:v>
                </c:pt>
                <c:pt idx="252">
                  <c:v>42734</c:v>
                </c:pt>
                <c:pt idx="253">
                  <c:v>42737</c:v>
                </c:pt>
                <c:pt idx="254">
                  <c:v>42738</c:v>
                </c:pt>
                <c:pt idx="255">
                  <c:v>42739</c:v>
                </c:pt>
                <c:pt idx="256">
                  <c:v>42740</c:v>
                </c:pt>
                <c:pt idx="257">
                  <c:v>42741</c:v>
                </c:pt>
                <c:pt idx="258">
                  <c:v>42744</c:v>
                </c:pt>
                <c:pt idx="259">
                  <c:v>42745</c:v>
                </c:pt>
                <c:pt idx="260">
                  <c:v>42746</c:v>
                </c:pt>
                <c:pt idx="261">
                  <c:v>42747</c:v>
                </c:pt>
                <c:pt idx="262">
                  <c:v>42748</c:v>
                </c:pt>
                <c:pt idx="263">
                  <c:v>42751</c:v>
                </c:pt>
                <c:pt idx="264">
                  <c:v>42752</c:v>
                </c:pt>
                <c:pt idx="265">
                  <c:v>42753</c:v>
                </c:pt>
                <c:pt idx="266">
                  <c:v>42754</c:v>
                </c:pt>
                <c:pt idx="267">
                  <c:v>42755</c:v>
                </c:pt>
                <c:pt idx="268">
                  <c:v>42758</c:v>
                </c:pt>
                <c:pt idx="269">
                  <c:v>42759</c:v>
                </c:pt>
                <c:pt idx="270">
                  <c:v>42760</c:v>
                </c:pt>
                <c:pt idx="271">
                  <c:v>42761</c:v>
                </c:pt>
                <c:pt idx="272">
                  <c:v>42762</c:v>
                </c:pt>
                <c:pt idx="273">
                  <c:v>42765</c:v>
                </c:pt>
                <c:pt idx="274">
                  <c:v>42766</c:v>
                </c:pt>
                <c:pt idx="275">
                  <c:v>42767</c:v>
                </c:pt>
                <c:pt idx="276">
                  <c:v>42768</c:v>
                </c:pt>
                <c:pt idx="277">
                  <c:v>42769</c:v>
                </c:pt>
                <c:pt idx="278">
                  <c:v>42773</c:v>
                </c:pt>
                <c:pt idx="279">
                  <c:v>42774</c:v>
                </c:pt>
                <c:pt idx="280">
                  <c:v>42775</c:v>
                </c:pt>
                <c:pt idx="281">
                  <c:v>42776</c:v>
                </c:pt>
                <c:pt idx="282">
                  <c:v>42779</c:v>
                </c:pt>
                <c:pt idx="283">
                  <c:v>42780</c:v>
                </c:pt>
                <c:pt idx="284">
                  <c:v>42781</c:v>
                </c:pt>
                <c:pt idx="285">
                  <c:v>42782</c:v>
                </c:pt>
                <c:pt idx="286">
                  <c:v>42783</c:v>
                </c:pt>
                <c:pt idx="287">
                  <c:v>42786</c:v>
                </c:pt>
                <c:pt idx="288">
                  <c:v>42787</c:v>
                </c:pt>
                <c:pt idx="289">
                  <c:v>42788</c:v>
                </c:pt>
                <c:pt idx="290">
                  <c:v>42789</c:v>
                </c:pt>
                <c:pt idx="291">
                  <c:v>42790</c:v>
                </c:pt>
                <c:pt idx="292">
                  <c:v>42793</c:v>
                </c:pt>
                <c:pt idx="293">
                  <c:v>42794</c:v>
                </c:pt>
                <c:pt idx="294">
                  <c:v>42795</c:v>
                </c:pt>
                <c:pt idx="295">
                  <c:v>42796</c:v>
                </c:pt>
                <c:pt idx="296">
                  <c:v>42797</c:v>
                </c:pt>
                <c:pt idx="297">
                  <c:v>42800</c:v>
                </c:pt>
                <c:pt idx="298">
                  <c:v>42801</c:v>
                </c:pt>
                <c:pt idx="299">
                  <c:v>42802</c:v>
                </c:pt>
                <c:pt idx="300">
                  <c:v>42803</c:v>
                </c:pt>
                <c:pt idx="301">
                  <c:v>42804</c:v>
                </c:pt>
                <c:pt idx="302">
                  <c:v>42807</c:v>
                </c:pt>
                <c:pt idx="303">
                  <c:v>42808</c:v>
                </c:pt>
                <c:pt idx="304">
                  <c:v>42809</c:v>
                </c:pt>
                <c:pt idx="305">
                  <c:v>42810</c:v>
                </c:pt>
                <c:pt idx="306">
                  <c:v>42811</c:v>
                </c:pt>
                <c:pt idx="307">
                  <c:v>42815</c:v>
                </c:pt>
                <c:pt idx="308">
                  <c:v>42816</c:v>
                </c:pt>
                <c:pt idx="309">
                  <c:v>42817</c:v>
                </c:pt>
                <c:pt idx="310">
                  <c:v>42818</c:v>
                </c:pt>
                <c:pt idx="311">
                  <c:v>42821</c:v>
                </c:pt>
                <c:pt idx="312">
                  <c:v>42822</c:v>
                </c:pt>
                <c:pt idx="313">
                  <c:v>42823</c:v>
                </c:pt>
                <c:pt idx="314">
                  <c:v>42824</c:v>
                </c:pt>
                <c:pt idx="315">
                  <c:v>42825</c:v>
                </c:pt>
                <c:pt idx="316">
                  <c:v>42828</c:v>
                </c:pt>
                <c:pt idx="317">
                  <c:v>42829</c:v>
                </c:pt>
                <c:pt idx="318">
                  <c:v>42830</c:v>
                </c:pt>
                <c:pt idx="319">
                  <c:v>42831</c:v>
                </c:pt>
                <c:pt idx="320">
                  <c:v>42832</c:v>
                </c:pt>
                <c:pt idx="321">
                  <c:v>42835</c:v>
                </c:pt>
                <c:pt idx="322">
                  <c:v>42836</c:v>
                </c:pt>
                <c:pt idx="323">
                  <c:v>42837</c:v>
                </c:pt>
                <c:pt idx="324">
                  <c:v>42842</c:v>
                </c:pt>
                <c:pt idx="325">
                  <c:v>42843</c:v>
                </c:pt>
                <c:pt idx="326">
                  <c:v>42844</c:v>
                </c:pt>
                <c:pt idx="327">
                  <c:v>42845</c:v>
                </c:pt>
                <c:pt idx="328">
                  <c:v>42846</c:v>
                </c:pt>
                <c:pt idx="329">
                  <c:v>42849</c:v>
                </c:pt>
                <c:pt idx="330">
                  <c:v>42850</c:v>
                </c:pt>
              </c:numCache>
            </c:numRef>
          </c:cat>
          <c:val>
            <c:numRef>
              <c:f>[0]!BONOSREPORTO</c:f>
              <c:numCache>
                <c:formatCode>#,##0.00</c:formatCode>
                <c:ptCount val="331"/>
                <c:pt idx="0">
                  <c:v>123059.16</c:v>
                </c:pt>
                <c:pt idx="1">
                  <c:v>118338.92</c:v>
                </c:pt>
                <c:pt idx="2">
                  <c:v>109338.92</c:v>
                </c:pt>
                <c:pt idx="3">
                  <c:v>96485.36</c:v>
                </c:pt>
                <c:pt idx="4">
                  <c:v>87091.88</c:v>
                </c:pt>
                <c:pt idx="5">
                  <c:v>88132.55</c:v>
                </c:pt>
                <c:pt idx="6">
                  <c:v>91263.34</c:v>
                </c:pt>
                <c:pt idx="7">
                  <c:v>84538.11</c:v>
                </c:pt>
                <c:pt idx="8">
                  <c:v>102285.88</c:v>
                </c:pt>
                <c:pt idx="9">
                  <c:v>112794.09</c:v>
                </c:pt>
                <c:pt idx="10">
                  <c:v>109411.62</c:v>
                </c:pt>
                <c:pt idx="11">
                  <c:v>105551.62</c:v>
                </c:pt>
                <c:pt idx="12">
                  <c:v>121899.29</c:v>
                </c:pt>
                <c:pt idx="13">
                  <c:v>151578.96</c:v>
                </c:pt>
                <c:pt idx="14">
                  <c:v>147382.96</c:v>
                </c:pt>
                <c:pt idx="15">
                  <c:v>142370.92000000001</c:v>
                </c:pt>
                <c:pt idx="16">
                  <c:v>143858.23000000001</c:v>
                </c:pt>
                <c:pt idx="17">
                  <c:v>135428.6</c:v>
                </c:pt>
                <c:pt idx="18">
                  <c:v>134248.17000000001</c:v>
                </c:pt>
                <c:pt idx="19">
                  <c:v>150988.42000000001</c:v>
                </c:pt>
                <c:pt idx="20">
                  <c:v>130475.57</c:v>
                </c:pt>
                <c:pt idx="21">
                  <c:v>117668.59</c:v>
                </c:pt>
                <c:pt idx="22">
                  <c:v>123930.42</c:v>
                </c:pt>
                <c:pt idx="23">
                  <c:v>100443.17</c:v>
                </c:pt>
                <c:pt idx="24">
                  <c:v>97144.24</c:v>
                </c:pt>
                <c:pt idx="25">
                  <c:v>87805.22</c:v>
                </c:pt>
                <c:pt idx="26">
                  <c:v>108051.77</c:v>
                </c:pt>
                <c:pt idx="27">
                  <c:v>101713.98</c:v>
                </c:pt>
                <c:pt idx="28">
                  <c:v>106538.16</c:v>
                </c:pt>
                <c:pt idx="29">
                  <c:v>106748.4</c:v>
                </c:pt>
                <c:pt idx="30">
                  <c:v>111561.82</c:v>
                </c:pt>
                <c:pt idx="31">
                  <c:v>117674.95</c:v>
                </c:pt>
                <c:pt idx="32">
                  <c:v>132068.59</c:v>
                </c:pt>
                <c:pt idx="33">
                  <c:v>113994.26</c:v>
                </c:pt>
                <c:pt idx="34">
                  <c:v>128263.58</c:v>
                </c:pt>
                <c:pt idx="35">
                  <c:v>131297.04</c:v>
                </c:pt>
                <c:pt idx="36">
                  <c:v>138068.28</c:v>
                </c:pt>
                <c:pt idx="37">
                  <c:v>132137.60999999999</c:v>
                </c:pt>
                <c:pt idx="38">
                  <c:v>134631.35</c:v>
                </c:pt>
                <c:pt idx="39">
                  <c:v>135854.99</c:v>
                </c:pt>
                <c:pt idx="40">
                  <c:v>120211.73</c:v>
                </c:pt>
                <c:pt idx="41">
                  <c:v>145673.51</c:v>
                </c:pt>
                <c:pt idx="42">
                  <c:v>141518.32999999999</c:v>
                </c:pt>
                <c:pt idx="43">
                  <c:v>132208.64000000001</c:v>
                </c:pt>
                <c:pt idx="44">
                  <c:v>142805.07999999999</c:v>
                </c:pt>
                <c:pt idx="45">
                  <c:v>139318.92000000001</c:v>
                </c:pt>
                <c:pt idx="46">
                  <c:v>122042.62</c:v>
                </c:pt>
                <c:pt idx="47">
                  <c:v>122042.62</c:v>
                </c:pt>
                <c:pt idx="48">
                  <c:v>128959.11</c:v>
                </c:pt>
                <c:pt idx="49">
                  <c:v>128002.83</c:v>
                </c:pt>
                <c:pt idx="50">
                  <c:v>106537.11</c:v>
                </c:pt>
                <c:pt idx="51">
                  <c:v>92753.94</c:v>
                </c:pt>
                <c:pt idx="52">
                  <c:v>76044.39</c:v>
                </c:pt>
                <c:pt idx="53">
                  <c:v>95270.87</c:v>
                </c:pt>
                <c:pt idx="54">
                  <c:v>108345.64</c:v>
                </c:pt>
                <c:pt idx="55">
                  <c:v>133335.43</c:v>
                </c:pt>
                <c:pt idx="56">
                  <c:v>138754.81</c:v>
                </c:pt>
                <c:pt idx="57">
                  <c:v>131894.81</c:v>
                </c:pt>
                <c:pt idx="58">
                  <c:v>123078.89</c:v>
                </c:pt>
                <c:pt idx="59">
                  <c:v>134447.49</c:v>
                </c:pt>
                <c:pt idx="60">
                  <c:v>110670.2</c:v>
                </c:pt>
                <c:pt idx="61">
                  <c:v>116533.58</c:v>
                </c:pt>
                <c:pt idx="62">
                  <c:v>121711.19</c:v>
                </c:pt>
                <c:pt idx="63">
                  <c:v>138402.95000000001</c:v>
                </c:pt>
                <c:pt idx="64">
                  <c:v>129311.43</c:v>
                </c:pt>
                <c:pt idx="65">
                  <c:v>134537.25</c:v>
                </c:pt>
                <c:pt idx="66">
                  <c:v>140092.04999999999</c:v>
                </c:pt>
                <c:pt idx="67">
                  <c:v>123851.65</c:v>
                </c:pt>
                <c:pt idx="68">
                  <c:v>123171.47</c:v>
                </c:pt>
                <c:pt idx="69">
                  <c:v>116931.05</c:v>
                </c:pt>
                <c:pt idx="70">
                  <c:v>110975.07</c:v>
                </c:pt>
                <c:pt idx="71">
                  <c:v>102030.1</c:v>
                </c:pt>
                <c:pt idx="72">
                  <c:v>103305.77</c:v>
                </c:pt>
                <c:pt idx="73">
                  <c:v>116456.31</c:v>
                </c:pt>
                <c:pt idx="74">
                  <c:v>149471.60999999999</c:v>
                </c:pt>
                <c:pt idx="75">
                  <c:v>148979.03</c:v>
                </c:pt>
                <c:pt idx="76">
                  <c:v>144661.12</c:v>
                </c:pt>
                <c:pt idx="77">
                  <c:v>144580.48000000001</c:v>
                </c:pt>
                <c:pt idx="78">
                  <c:v>152607.93</c:v>
                </c:pt>
                <c:pt idx="79">
                  <c:v>151740.32999999999</c:v>
                </c:pt>
                <c:pt idx="80">
                  <c:v>149800.56</c:v>
                </c:pt>
                <c:pt idx="81">
                  <c:v>126302.48</c:v>
                </c:pt>
                <c:pt idx="82">
                  <c:v>118933.51</c:v>
                </c:pt>
                <c:pt idx="83">
                  <c:v>127419.23</c:v>
                </c:pt>
                <c:pt idx="84">
                  <c:v>127890.37</c:v>
                </c:pt>
                <c:pt idx="85">
                  <c:v>117550.05</c:v>
                </c:pt>
                <c:pt idx="86">
                  <c:v>108197.6</c:v>
                </c:pt>
                <c:pt idx="87">
                  <c:v>90216.68</c:v>
                </c:pt>
                <c:pt idx="88">
                  <c:v>85813.56</c:v>
                </c:pt>
                <c:pt idx="89">
                  <c:v>74261.570000000007</c:v>
                </c:pt>
                <c:pt idx="90">
                  <c:v>78548.89</c:v>
                </c:pt>
                <c:pt idx="91">
                  <c:v>73541.679999999993</c:v>
                </c:pt>
                <c:pt idx="92">
                  <c:v>71995.899999999994</c:v>
                </c:pt>
                <c:pt idx="93">
                  <c:v>91498.59</c:v>
                </c:pt>
                <c:pt idx="94">
                  <c:v>87380.44</c:v>
                </c:pt>
                <c:pt idx="95">
                  <c:v>129669.24</c:v>
                </c:pt>
                <c:pt idx="96">
                  <c:v>140340.78</c:v>
                </c:pt>
                <c:pt idx="97">
                  <c:v>131460.09</c:v>
                </c:pt>
                <c:pt idx="98">
                  <c:v>132240.35999999999</c:v>
                </c:pt>
                <c:pt idx="99">
                  <c:v>135150.16</c:v>
                </c:pt>
                <c:pt idx="100">
                  <c:v>133272.85</c:v>
                </c:pt>
                <c:pt idx="101">
                  <c:v>138204.1</c:v>
                </c:pt>
                <c:pt idx="102">
                  <c:v>118721.54</c:v>
                </c:pt>
                <c:pt idx="103">
                  <c:v>96204.21</c:v>
                </c:pt>
                <c:pt idx="104">
                  <c:v>83903.62</c:v>
                </c:pt>
                <c:pt idx="105">
                  <c:v>118489.13</c:v>
                </c:pt>
                <c:pt idx="106">
                  <c:v>120342.59</c:v>
                </c:pt>
                <c:pt idx="107">
                  <c:v>120534.58</c:v>
                </c:pt>
                <c:pt idx="108">
                  <c:v>115534.58</c:v>
                </c:pt>
                <c:pt idx="109">
                  <c:v>110110.63</c:v>
                </c:pt>
                <c:pt idx="110">
                  <c:v>102175.58</c:v>
                </c:pt>
                <c:pt idx="111">
                  <c:v>95355.62</c:v>
                </c:pt>
                <c:pt idx="112">
                  <c:v>82851.460000000006</c:v>
                </c:pt>
                <c:pt idx="113">
                  <c:v>84076.11</c:v>
                </c:pt>
                <c:pt idx="114">
                  <c:v>91836.39</c:v>
                </c:pt>
                <c:pt idx="115">
                  <c:v>21919.06</c:v>
                </c:pt>
                <c:pt idx="116">
                  <c:v>21919.06</c:v>
                </c:pt>
                <c:pt idx="117">
                  <c:v>21919.06</c:v>
                </c:pt>
                <c:pt idx="118">
                  <c:v>21919.06</c:v>
                </c:pt>
                <c:pt idx="119">
                  <c:v>26572.22</c:v>
                </c:pt>
                <c:pt idx="120">
                  <c:v>30288.82</c:v>
                </c:pt>
                <c:pt idx="121">
                  <c:v>30288.82</c:v>
                </c:pt>
                <c:pt idx="122">
                  <c:v>32832.449999999997</c:v>
                </c:pt>
                <c:pt idx="123">
                  <c:v>32832.449999999997</c:v>
                </c:pt>
                <c:pt idx="124">
                  <c:v>32832.449999999997</c:v>
                </c:pt>
                <c:pt idx="125">
                  <c:v>25342.13</c:v>
                </c:pt>
                <c:pt idx="126">
                  <c:v>25342.13</c:v>
                </c:pt>
                <c:pt idx="127">
                  <c:v>25342.13</c:v>
                </c:pt>
                <c:pt idx="128">
                  <c:v>23400.799999999999</c:v>
                </c:pt>
                <c:pt idx="129">
                  <c:v>18747.64</c:v>
                </c:pt>
                <c:pt idx="130">
                  <c:v>18747.64</c:v>
                </c:pt>
                <c:pt idx="131">
                  <c:v>8362.58</c:v>
                </c:pt>
                <c:pt idx="132">
                  <c:v>8362.58</c:v>
                </c:pt>
                <c:pt idx="133">
                  <c:v>0</c:v>
                </c:pt>
                <c:pt idx="134">
                  <c:v>0</c:v>
                </c:pt>
                <c:pt idx="135">
                  <c:v>0</c:v>
                </c:pt>
                <c:pt idx="136">
                  <c:v>0</c:v>
                </c:pt>
                <c:pt idx="137">
                  <c:v>4667.16</c:v>
                </c:pt>
                <c:pt idx="138">
                  <c:v>10363.15</c:v>
                </c:pt>
                <c:pt idx="139">
                  <c:v>30653.4</c:v>
                </c:pt>
                <c:pt idx="140">
                  <c:v>35199.39</c:v>
                </c:pt>
                <c:pt idx="141">
                  <c:v>37267.589999999997</c:v>
                </c:pt>
                <c:pt idx="142">
                  <c:v>37267.589999999997</c:v>
                </c:pt>
                <c:pt idx="143">
                  <c:v>37267.589999999997</c:v>
                </c:pt>
                <c:pt idx="144">
                  <c:v>35199.39</c:v>
                </c:pt>
                <c:pt idx="145">
                  <c:v>35199.39</c:v>
                </c:pt>
                <c:pt idx="146">
                  <c:v>9887.7800000000007</c:v>
                </c:pt>
                <c:pt idx="147">
                  <c:v>9887.7800000000007</c:v>
                </c:pt>
                <c:pt idx="148">
                  <c:v>9887.7800000000007</c:v>
                </c:pt>
                <c:pt idx="149">
                  <c:v>9887.7800000000007</c:v>
                </c:pt>
                <c:pt idx="150">
                  <c:v>9887.7800000000007</c:v>
                </c:pt>
                <c:pt idx="151">
                  <c:v>0</c:v>
                </c:pt>
                <c:pt idx="152">
                  <c:v>0</c:v>
                </c:pt>
                <c:pt idx="153">
                  <c:v>0</c:v>
                </c:pt>
                <c:pt idx="154">
                  <c:v>0</c:v>
                </c:pt>
                <c:pt idx="155">
                  <c:v>4857.1899999999996</c:v>
                </c:pt>
                <c:pt idx="156">
                  <c:v>9451</c:v>
                </c:pt>
                <c:pt idx="157">
                  <c:v>9451</c:v>
                </c:pt>
                <c:pt idx="158">
                  <c:v>9451</c:v>
                </c:pt>
                <c:pt idx="159">
                  <c:v>33653.879999999997</c:v>
                </c:pt>
                <c:pt idx="160">
                  <c:v>32451.3</c:v>
                </c:pt>
                <c:pt idx="161">
                  <c:v>66600.87</c:v>
                </c:pt>
                <c:pt idx="162">
                  <c:v>66600.87</c:v>
                </c:pt>
                <c:pt idx="163">
                  <c:v>66600.87</c:v>
                </c:pt>
                <c:pt idx="164">
                  <c:v>72233.09</c:v>
                </c:pt>
                <c:pt idx="165">
                  <c:v>76677.61</c:v>
                </c:pt>
                <c:pt idx="166">
                  <c:v>76677.61</c:v>
                </c:pt>
                <c:pt idx="167">
                  <c:v>73286.38</c:v>
                </c:pt>
                <c:pt idx="168">
                  <c:v>73122.59</c:v>
                </c:pt>
                <c:pt idx="169">
                  <c:v>34213.96</c:v>
                </c:pt>
                <c:pt idx="170">
                  <c:v>27937.3</c:v>
                </c:pt>
                <c:pt idx="171">
                  <c:v>24319.51</c:v>
                </c:pt>
                <c:pt idx="172">
                  <c:v>19874.990000000002</c:v>
                </c:pt>
                <c:pt idx="173">
                  <c:v>14251.89</c:v>
                </c:pt>
                <c:pt idx="174">
                  <c:v>14251.89</c:v>
                </c:pt>
                <c:pt idx="175">
                  <c:v>14251.89</c:v>
                </c:pt>
                <c:pt idx="176">
                  <c:v>0</c:v>
                </c:pt>
                <c:pt idx="177">
                  <c:v>0</c:v>
                </c:pt>
                <c:pt idx="178">
                  <c:v>0</c:v>
                </c:pt>
                <c:pt idx="179">
                  <c:v>0</c:v>
                </c:pt>
                <c:pt idx="180">
                  <c:v>0</c:v>
                </c:pt>
                <c:pt idx="181">
                  <c:v>26641.22</c:v>
                </c:pt>
                <c:pt idx="182">
                  <c:v>33096.68</c:v>
                </c:pt>
                <c:pt idx="183">
                  <c:v>64153.13</c:v>
                </c:pt>
                <c:pt idx="184">
                  <c:v>77260.5</c:v>
                </c:pt>
                <c:pt idx="185">
                  <c:v>71285.73</c:v>
                </c:pt>
                <c:pt idx="186">
                  <c:v>71285.73</c:v>
                </c:pt>
                <c:pt idx="187">
                  <c:v>70332.06</c:v>
                </c:pt>
                <c:pt idx="188">
                  <c:v>70332.06</c:v>
                </c:pt>
                <c:pt idx="189">
                  <c:v>59919</c:v>
                </c:pt>
                <c:pt idx="190">
                  <c:v>49919</c:v>
                </c:pt>
                <c:pt idx="191">
                  <c:v>47054.01</c:v>
                </c:pt>
                <c:pt idx="192">
                  <c:v>40598.550000000003</c:v>
                </c:pt>
                <c:pt idx="193">
                  <c:v>23698.55</c:v>
                </c:pt>
                <c:pt idx="194">
                  <c:v>23698.55</c:v>
                </c:pt>
                <c:pt idx="195">
                  <c:v>23310.43</c:v>
                </c:pt>
                <c:pt idx="196">
                  <c:v>4798.55</c:v>
                </c:pt>
                <c:pt idx="197">
                  <c:v>0</c:v>
                </c:pt>
                <c:pt idx="198">
                  <c:v>0</c:v>
                </c:pt>
                <c:pt idx="199">
                  <c:v>0</c:v>
                </c:pt>
                <c:pt idx="200">
                  <c:v>0</c:v>
                </c:pt>
                <c:pt idx="201">
                  <c:v>16061.98</c:v>
                </c:pt>
                <c:pt idx="202">
                  <c:v>16061.98</c:v>
                </c:pt>
                <c:pt idx="203">
                  <c:v>53828.79</c:v>
                </c:pt>
                <c:pt idx="204">
                  <c:v>57978.43</c:v>
                </c:pt>
                <c:pt idx="205">
                  <c:v>57978.43</c:v>
                </c:pt>
                <c:pt idx="206">
                  <c:v>58995.18</c:v>
                </c:pt>
                <c:pt idx="207">
                  <c:v>58995.18</c:v>
                </c:pt>
                <c:pt idx="208">
                  <c:v>58995.18</c:v>
                </c:pt>
                <c:pt idx="209">
                  <c:v>57978.43</c:v>
                </c:pt>
                <c:pt idx="210">
                  <c:v>57978.43</c:v>
                </c:pt>
                <c:pt idx="211">
                  <c:v>18099.09</c:v>
                </c:pt>
                <c:pt idx="212">
                  <c:v>18099.09</c:v>
                </c:pt>
                <c:pt idx="213">
                  <c:v>18099.09</c:v>
                </c:pt>
                <c:pt idx="214">
                  <c:v>17143.650000000001</c:v>
                </c:pt>
                <c:pt idx="215">
                  <c:v>8143.65</c:v>
                </c:pt>
                <c:pt idx="216">
                  <c:v>3994.01</c:v>
                </c:pt>
                <c:pt idx="217">
                  <c:v>10078.75</c:v>
                </c:pt>
                <c:pt idx="218">
                  <c:v>16882.18</c:v>
                </c:pt>
                <c:pt idx="219">
                  <c:v>20336.169999999998</c:v>
                </c:pt>
                <c:pt idx="220">
                  <c:v>20336.169999999998</c:v>
                </c:pt>
                <c:pt idx="221">
                  <c:v>36197.33</c:v>
                </c:pt>
                <c:pt idx="222">
                  <c:v>36197.33</c:v>
                </c:pt>
                <c:pt idx="223">
                  <c:v>67549.88</c:v>
                </c:pt>
                <c:pt idx="224">
                  <c:v>69924.22</c:v>
                </c:pt>
                <c:pt idx="225">
                  <c:v>99992.54</c:v>
                </c:pt>
                <c:pt idx="226">
                  <c:v>86168.86</c:v>
                </c:pt>
                <c:pt idx="227">
                  <c:v>86168.86</c:v>
                </c:pt>
                <c:pt idx="228">
                  <c:v>86168.86</c:v>
                </c:pt>
                <c:pt idx="229">
                  <c:v>71026.990000000005</c:v>
                </c:pt>
                <c:pt idx="230">
                  <c:v>71026.990000000005</c:v>
                </c:pt>
                <c:pt idx="231">
                  <c:v>46706.76</c:v>
                </c:pt>
                <c:pt idx="232">
                  <c:v>46706.76</c:v>
                </c:pt>
                <c:pt idx="233">
                  <c:v>45713.42</c:v>
                </c:pt>
                <c:pt idx="234">
                  <c:v>47254.8</c:v>
                </c:pt>
                <c:pt idx="235">
                  <c:v>41084.75</c:v>
                </c:pt>
                <c:pt idx="236">
                  <c:v>41084.75</c:v>
                </c:pt>
                <c:pt idx="237">
                  <c:v>42311.85</c:v>
                </c:pt>
                <c:pt idx="238">
                  <c:v>32713.14</c:v>
                </c:pt>
                <c:pt idx="239">
                  <c:v>32713.14</c:v>
                </c:pt>
                <c:pt idx="240">
                  <c:v>32713.14</c:v>
                </c:pt>
                <c:pt idx="241">
                  <c:v>482.41</c:v>
                </c:pt>
                <c:pt idx="242">
                  <c:v>482.41</c:v>
                </c:pt>
                <c:pt idx="243">
                  <c:v>6703.56</c:v>
                </c:pt>
                <c:pt idx="244">
                  <c:v>6703.56</c:v>
                </c:pt>
                <c:pt idx="245">
                  <c:v>6703.56</c:v>
                </c:pt>
                <c:pt idx="246">
                  <c:v>6703.56</c:v>
                </c:pt>
                <c:pt idx="247">
                  <c:v>6703.56</c:v>
                </c:pt>
                <c:pt idx="248">
                  <c:v>18573.57</c:v>
                </c:pt>
                <c:pt idx="249">
                  <c:v>18573.57</c:v>
                </c:pt>
                <c:pt idx="250">
                  <c:v>18573.57</c:v>
                </c:pt>
                <c:pt idx="251">
                  <c:v>18573.57</c:v>
                </c:pt>
                <c:pt idx="252">
                  <c:v>18636.759999999998</c:v>
                </c:pt>
                <c:pt idx="253">
                  <c:v>3504.71</c:v>
                </c:pt>
                <c:pt idx="254">
                  <c:v>3504.71</c:v>
                </c:pt>
                <c:pt idx="255">
                  <c:v>3504.71</c:v>
                </c:pt>
                <c:pt idx="256">
                  <c:v>3504.71</c:v>
                </c:pt>
                <c:pt idx="257">
                  <c:v>3504.71</c:v>
                </c:pt>
                <c:pt idx="258">
                  <c:v>3504.71</c:v>
                </c:pt>
                <c:pt idx="259">
                  <c:v>3504.71</c:v>
                </c:pt>
                <c:pt idx="260">
                  <c:v>482.41</c:v>
                </c:pt>
                <c:pt idx="261">
                  <c:v>21719.93</c:v>
                </c:pt>
                <c:pt idx="262">
                  <c:v>10589.23</c:v>
                </c:pt>
                <c:pt idx="263">
                  <c:v>10589.23</c:v>
                </c:pt>
                <c:pt idx="264">
                  <c:v>22284.04</c:v>
                </c:pt>
                <c:pt idx="265">
                  <c:v>22284.04</c:v>
                </c:pt>
                <c:pt idx="266">
                  <c:v>40957.81</c:v>
                </c:pt>
                <c:pt idx="267">
                  <c:v>40957.81</c:v>
                </c:pt>
                <c:pt idx="268">
                  <c:v>40957.81</c:v>
                </c:pt>
                <c:pt idx="269">
                  <c:v>42988.15</c:v>
                </c:pt>
                <c:pt idx="270">
                  <c:v>34896.050000000003</c:v>
                </c:pt>
                <c:pt idx="271">
                  <c:v>36751.870000000003</c:v>
                </c:pt>
                <c:pt idx="272">
                  <c:v>31924.32</c:v>
                </c:pt>
                <c:pt idx="273">
                  <c:v>44923.28</c:v>
                </c:pt>
                <c:pt idx="274">
                  <c:v>34010.97</c:v>
                </c:pt>
                <c:pt idx="275">
                  <c:v>26148.240000000002</c:v>
                </c:pt>
                <c:pt idx="276">
                  <c:v>25937.51</c:v>
                </c:pt>
                <c:pt idx="277">
                  <c:v>25937.51</c:v>
                </c:pt>
                <c:pt idx="278">
                  <c:v>15893.55</c:v>
                </c:pt>
                <c:pt idx="279">
                  <c:v>13481.37</c:v>
                </c:pt>
                <c:pt idx="280">
                  <c:v>18268.75</c:v>
                </c:pt>
                <c:pt idx="281">
                  <c:v>18053.62</c:v>
                </c:pt>
                <c:pt idx="282">
                  <c:v>5054.66</c:v>
                </c:pt>
                <c:pt idx="283">
                  <c:v>5054.66</c:v>
                </c:pt>
                <c:pt idx="284">
                  <c:v>5054.66</c:v>
                </c:pt>
                <c:pt idx="285">
                  <c:v>23321.97</c:v>
                </c:pt>
                <c:pt idx="286">
                  <c:v>23321.97</c:v>
                </c:pt>
                <c:pt idx="287">
                  <c:v>30686.38</c:v>
                </c:pt>
                <c:pt idx="288">
                  <c:v>30686.38</c:v>
                </c:pt>
                <c:pt idx="289">
                  <c:v>44119.77</c:v>
                </c:pt>
                <c:pt idx="290">
                  <c:v>41881.46</c:v>
                </c:pt>
                <c:pt idx="291">
                  <c:v>37989.68</c:v>
                </c:pt>
                <c:pt idx="292">
                  <c:v>37989.68</c:v>
                </c:pt>
                <c:pt idx="293">
                  <c:v>25150.66</c:v>
                </c:pt>
                <c:pt idx="294">
                  <c:v>18916.34</c:v>
                </c:pt>
                <c:pt idx="295">
                  <c:v>32339.89</c:v>
                </c:pt>
                <c:pt idx="296">
                  <c:v>37752.18</c:v>
                </c:pt>
                <c:pt idx="297">
                  <c:v>32557.23</c:v>
                </c:pt>
                <c:pt idx="298">
                  <c:v>32557.23</c:v>
                </c:pt>
                <c:pt idx="299">
                  <c:v>32557.23</c:v>
                </c:pt>
                <c:pt idx="300">
                  <c:v>40502.080000000002</c:v>
                </c:pt>
                <c:pt idx="301">
                  <c:v>34885.71</c:v>
                </c:pt>
                <c:pt idx="302">
                  <c:v>38078.480000000003</c:v>
                </c:pt>
                <c:pt idx="303">
                  <c:v>37845.14</c:v>
                </c:pt>
                <c:pt idx="304">
                  <c:v>37845.14</c:v>
                </c:pt>
                <c:pt idx="305">
                  <c:v>32432.86</c:v>
                </c:pt>
                <c:pt idx="306">
                  <c:v>37393.82</c:v>
                </c:pt>
                <c:pt idx="307">
                  <c:v>37393.82</c:v>
                </c:pt>
                <c:pt idx="308">
                  <c:v>41357.43</c:v>
                </c:pt>
                <c:pt idx="309">
                  <c:v>81321.33</c:v>
                </c:pt>
                <c:pt idx="310">
                  <c:v>86004.3</c:v>
                </c:pt>
                <c:pt idx="311">
                  <c:v>79781.16</c:v>
                </c:pt>
                <c:pt idx="312">
                  <c:v>76309.16</c:v>
                </c:pt>
                <c:pt idx="313">
                  <c:v>74049.3</c:v>
                </c:pt>
                <c:pt idx="314">
                  <c:v>64427.71</c:v>
                </c:pt>
                <c:pt idx="315">
                  <c:v>50335.39</c:v>
                </c:pt>
                <c:pt idx="316">
                  <c:v>53677.1</c:v>
                </c:pt>
                <c:pt idx="317">
                  <c:v>51853.53</c:v>
                </c:pt>
                <c:pt idx="318">
                  <c:v>73055.27</c:v>
                </c:pt>
                <c:pt idx="319">
                  <c:v>88786.42</c:v>
                </c:pt>
                <c:pt idx="320">
                  <c:v>107799.88</c:v>
                </c:pt>
                <c:pt idx="321">
                  <c:v>103800.88</c:v>
                </c:pt>
                <c:pt idx="322">
                  <c:v>96909.23</c:v>
                </c:pt>
                <c:pt idx="323">
                  <c:v>108796.85</c:v>
                </c:pt>
                <c:pt idx="324">
                  <c:v>115461.77</c:v>
                </c:pt>
                <c:pt idx="325">
                  <c:v>114160.11</c:v>
                </c:pt>
                <c:pt idx="326">
                  <c:v>138528.32000000001</c:v>
                </c:pt>
                <c:pt idx="327">
                  <c:v>132375.38</c:v>
                </c:pt>
                <c:pt idx="328">
                  <c:v>136888.21</c:v>
                </c:pt>
                <c:pt idx="329">
                  <c:v>125927.23</c:v>
                </c:pt>
                <c:pt idx="330">
                  <c:v>127872.34</c:v>
                </c:pt>
              </c:numCache>
            </c:numRef>
          </c:val>
          <c:smooth val="0"/>
          <c:extLst xmlns:c16r2="http://schemas.microsoft.com/office/drawing/2015/06/chart">
            <c:ext xmlns:c16="http://schemas.microsoft.com/office/drawing/2014/chart" uri="{C3380CC4-5D6E-409C-BE32-E72D297353CC}">
              <c16:uniqueId val="{00000000-5A65-4A4D-B26C-481DF1978E64}"/>
            </c:ext>
          </c:extLst>
        </c:ser>
        <c:dLbls>
          <c:showLegendKey val="0"/>
          <c:showVal val="0"/>
          <c:showCatName val="0"/>
          <c:showSerName val="0"/>
          <c:showPercent val="0"/>
          <c:showBubbleSize val="0"/>
        </c:dLbls>
        <c:marker val="1"/>
        <c:smooth val="0"/>
        <c:axId val="168748160"/>
        <c:axId val="168749696"/>
      </c:lineChart>
      <c:dateAx>
        <c:axId val="168748160"/>
        <c:scaling>
          <c:orientation val="minMax"/>
        </c:scaling>
        <c:delete val="0"/>
        <c:axPos val="b"/>
        <c:numFmt formatCode="m/d/yyyy" sourceLinked="1"/>
        <c:majorTickMark val="out"/>
        <c:minorTickMark val="none"/>
        <c:tickLblPos val="nextTo"/>
        <c:txPr>
          <a:bodyPr/>
          <a:lstStyle/>
          <a:p>
            <a:pPr>
              <a:defRPr sz="800">
                <a:solidFill>
                  <a:schemeClr val="tx1">
                    <a:lumMod val="95000"/>
                    <a:lumOff val="5000"/>
                  </a:schemeClr>
                </a:solidFill>
              </a:defRPr>
            </a:pPr>
            <a:endParaRPr lang="es-MX"/>
          </a:p>
        </c:txPr>
        <c:crossAx val="168749696"/>
        <c:crosses val="autoZero"/>
        <c:auto val="1"/>
        <c:lblOffset val="100"/>
        <c:baseTimeUnit val="days"/>
      </c:dateAx>
      <c:valAx>
        <c:axId val="168749696"/>
        <c:scaling>
          <c:orientation val="minMax"/>
        </c:scaling>
        <c:delete val="0"/>
        <c:axPos val="l"/>
        <c:numFmt formatCode="#,##0" sourceLinked="0"/>
        <c:majorTickMark val="out"/>
        <c:minorTickMark val="none"/>
        <c:tickLblPos val="nextTo"/>
        <c:txPr>
          <a:bodyPr/>
          <a:lstStyle/>
          <a:p>
            <a:pPr>
              <a:defRPr sz="800">
                <a:solidFill>
                  <a:schemeClr val="tx1">
                    <a:lumMod val="95000"/>
                    <a:lumOff val="5000"/>
                  </a:schemeClr>
                </a:solidFill>
              </a:defRPr>
            </a:pPr>
            <a:endParaRPr lang="es-MX"/>
          </a:p>
        </c:txPr>
        <c:crossAx val="168748160"/>
        <c:crosses val="autoZero"/>
        <c:crossBetween val="between"/>
      </c:valAx>
    </c:plotArea>
    <c:plotVisOnly val="1"/>
    <c:dispBlanksAs val="gap"/>
    <c:showDLblsOverMax val="0"/>
  </c:chart>
  <c:spPr>
    <a:ln>
      <a:noFill/>
    </a:ln>
  </c:spPr>
  <c:externalData r:id="rId1">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barChart>
        <c:barDir val="col"/>
        <c:grouping val="clustered"/>
        <c:varyColors val="0"/>
        <c:ser>
          <c:idx val="1"/>
          <c:order val="1"/>
          <c:tx>
            <c:strRef>
              <c:f>Consulta!$C$10</c:f>
              <c:strCache>
                <c:ptCount val="1"/>
                <c:pt idx="0">
                  <c:v>Posición de No Residentes en Títulos de Renta Variable, Flujos</c:v>
                </c:pt>
              </c:strCache>
            </c:strRef>
          </c:tx>
          <c:invertIfNegative val="0"/>
          <c:cat>
            <c:numRef>
              <c:f>Consulta!$E$19:$E$112</c:f>
              <c:numCache>
                <c:formatCode>m/d/yyyy</c:formatCode>
                <c:ptCount val="94"/>
                <c:pt idx="0">
                  <c:v>39994</c:v>
                </c:pt>
                <c:pt idx="1">
                  <c:v>40025</c:v>
                </c:pt>
                <c:pt idx="2">
                  <c:v>40056</c:v>
                </c:pt>
                <c:pt idx="3">
                  <c:v>40086</c:v>
                </c:pt>
                <c:pt idx="4">
                  <c:v>40116</c:v>
                </c:pt>
                <c:pt idx="5">
                  <c:v>40147</c:v>
                </c:pt>
                <c:pt idx="6">
                  <c:v>40178</c:v>
                </c:pt>
                <c:pt idx="7">
                  <c:v>40207</c:v>
                </c:pt>
                <c:pt idx="8">
                  <c:v>40235</c:v>
                </c:pt>
                <c:pt idx="9">
                  <c:v>40268</c:v>
                </c:pt>
                <c:pt idx="10">
                  <c:v>40298</c:v>
                </c:pt>
                <c:pt idx="11">
                  <c:v>40329</c:v>
                </c:pt>
                <c:pt idx="12">
                  <c:v>40359</c:v>
                </c:pt>
                <c:pt idx="13">
                  <c:v>40389</c:v>
                </c:pt>
                <c:pt idx="14">
                  <c:v>40421</c:v>
                </c:pt>
                <c:pt idx="15">
                  <c:v>40451</c:v>
                </c:pt>
                <c:pt idx="16">
                  <c:v>40480</c:v>
                </c:pt>
                <c:pt idx="17">
                  <c:v>40512</c:v>
                </c:pt>
                <c:pt idx="18">
                  <c:v>40543</c:v>
                </c:pt>
                <c:pt idx="19">
                  <c:v>40574</c:v>
                </c:pt>
                <c:pt idx="20">
                  <c:v>40602</c:v>
                </c:pt>
                <c:pt idx="21">
                  <c:v>40633</c:v>
                </c:pt>
                <c:pt idx="22">
                  <c:v>40662</c:v>
                </c:pt>
                <c:pt idx="23">
                  <c:v>40694</c:v>
                </c:pt>
                <c:pt idx="24">
                  <c:v>40724</c:v>
                </c:pt>
                <c:pt idx="25">
                  <c:v>40753</c:v>
                </c:pt>
                <c:pt idx="26">
                  <c:v>40786</c:v>
                </c:pt>
                <c:pt idx="27">
                  <c:v>40816</c:v>
                </c:pt>
                <c:pt idx="28">
                  <c:v>40847</c:v>
                </c:pt>
                <c:pt idx="29">
                  <c:v>40877</c:v>
                </c:pt>
                <c:pt idx="30">
                  <c:v>40907</c:v>
                </c:pt>
                <c:pt idx="31">
                  <c:v>40939</c:v>
                </c:pt>
                <c:pt idx="32">
                  <c:v>40968</c:v>
                </c:pt>
                <c:pt idx="33">
                  <c:v>40998</c:v>
                </c:pt>
                <c:pt idx="34">
                  <c:v>41029</c:v>
                </c:pt>
                <c:pt idx="35">
                  <c:v>41060</c:v>
                </c:pt>
                <c:pt idx="36">
                  <c:v>41089</c:v>
                </c:pt>
                <c:pt idx="37">
                  <c:v>41121</c:v>
                </c:pt>
                <c:pt idx="38">
                  <c:v>41152</c:v>
                </c:pt>
                <c:pt idx="39">
                  <c:v>41180</c:v>
                </c:pt>
                <c:pt idx="40">
                  <c:v>41213</c:v>
                </c:pt>
                <c:pt idx="41">
                  <c:v>41243</c:v>
                </c:pt>
                <c:pt idx="42">
                  <c:v>41274</c:v>
                </c:pt>
                <c:pt idx="43">
                  <c:v>41305</c:v>
                </c:pt>
                <c:pt idx="44">
                  <c:v>41333</c:v>
                </c:pt>
                <c:pt idx="45">
                  <c:v>41362</c:v>
                </c:pt>
                <c:pt idx="46">
                  <c:v>41394</c:v>
                </c:pt>
                <c:pt idx="47">
                  <c:v>41425</c:v>
                </c:pt>
                <c:pt idx="48">
                  <c:v>41453</c:v>
                </c:pt>
                <c:pt idx="49">
                  <c:v>41486</c:v>
                </c:pt>
                <c:pt idx="50">
                  <c:v>41516</c:v>
                </c:pt>
                <c:pt idx="51">
                  <c:v>41547</c:v>
                </c:pt>
                <c:pt idx="52">
                  <c:v>41578</c:v>
                </c:pt>
                <c:pt idx="53">
                  <c:v>41607</c:v>
                </c:pt>
                <c:pt idx="54">
                  <c:v>41639</c:v>
                </c:pt>
                <c:pt idx="55">
                  <c:v>41670</c:v>
                </c:pt>
                <c:pt idx="56">
                  <c:v>41698</c:v>
                </c:pt>
                <c:pt idx="57">
                  <c:v>41729</c:v>
                </c:pt>
                <c:pt idx="58">
                  <c:v>41759</c:v>
                </c:pt>
                <c:pt idx="59">
                  <c:v>41789</c:v>
                </c:pt>
                <c:pt idx="60">
                  <c:v>41820</c:v>
                </c:pt>
                <c:pt idx="61">
                  <c:v>41851</c:v>
                </c:pt>
                <c:pt idx="62">
                  <c:v>41880</c:v>
                </c:pt>
                <c:pt idx="63">
                  <c:v>41912</c:v>
                </c:pt>
                <c:pt idx="64">
                  <c:v>41943</c:v>
                </c:pt>
                <c:pt idx="65">
                  <c:v>41971</c:v>
                </c:pt>
                <c:pt idx="66">
                  <c:v>42004</c:v>
                </c:pt>
                <c:pt idx="67">
                  <c:v>42034</c:v>
                </c:pt>
                <c:pt idx="68">
                  <c:v>42062</c:v>
                </c:pt>
                <c:pt idx="69">
                  <c:v>42094</c:v>
                </c:pt>
                <c:pt idx="70">
                  <c:v>42124</c:v>
                </c:pt>
                <c:pt idx="71">
                  <c:v>42153</c:v>
                </c:pt>
                <c:pt idx="72">
                  <c:v>42185</c:v>
                </c:pt>
                <c:pt idx="73">
                  <c:v>42216</c:v>
                </c:pt>
                <c:pt idx="74">
                  <c:v>42247</c:v>
                </c:pt>
                <c:pt idx="75">
                  <c:v>42277</c:v>
                </c:pt>
                <c:pt idx="76">
                  <c:v>42307</c:v>
                </c:pt>
                <c:pt idx="77">
                  <c:v>42338</c:v>
                </c:pt>
                <c:pt idx="78">
                  <c:v>42369</c:v>
                </c:pt>
                <c:pt idx="79">
                  <c:v>42398</c:v>
                </c:pt>
                <c:pt idx="80">
                  <c:v>42429</c:v>
                </c:pt>
                <c:pt idx="81">
                  <c:v>42460</c:v>
                </c:pt>
                <c:pt idx="82">
                  <c:v>42489</c:v>
                </c:pt>
                <c:pt idx="83">
                  <c:v>42521</c:v>
                </c:pt>
                <c:pt idx="84">
                  <c:v>42551</c:v>
                </c:pt>
                <c:pt idx="85">
                  <c:v>42580</c:v>
                </c:pt>
                <c:pt idx="86">
                  <c:v>42613</c:v>
                </c:pt>
                <c:pt idx="87">
                  <c:v>42643</c:v>
                </c:pt>
                <c:pt idx="88">
                  <c:v>42674</c:v>
                </c:pt>
                <c:pt idx="89">
                  <c:v>42704</c:v>
                </c:pt>
                <c:pt idx="90">
                  <c:v>42734</c:v>
                </c:pt>
                <c:pt idx="91">
                  <c:v>42766</c:v>
                </c:pt>
                <c:pt idx="92">
                  <c:v>42794</c:v>
                </c:pt>
                <c:pt idx="93">
                  <c:v>42825</c:v>
                </c:pt>
              </c:numCache>
            </c:numRef>
          </c:cat>
          <c:val>
            <c:numRef>
              <c:f>Consulta!$C$19:$C$113</c:f>
              <c:numCache>
                <c:formatCode>#,##0.0</c:formatCode>
                <c:ptCount val="95"/>
                <c:pt idx="0">
                  <c:v>-411.5</c:v>
                </c:pt>
                <c:pt idx="1">
                  <c:v>660.2</c:v>
                </c:pt>
                <c:pt idx="2">
                  <c:v>351.2</c:v>
                </c:pt>
                <c:pt idx="3">
                  <c:v>1086.2</c:v>
                </c:pt>
                <c:pt idx="4">
                  <c:v>1065</c:v>
                </c:pt>
                <c:pt idx="5">
                  <c:v>-43.5</c:v>
                </c:pt>
                <c:pt idx="6">
                  <c:v>-406.9</c:v>
                </c:pt>
                <c:pt idx="7">
                  <c:v>-981.3</c:v>
                </c:pt>
                <c:pt idx="8">
                  <c:v>296.10000000000002</c:v>
                </c:pt>
                <c:pt idx="9">
                  <c:v>-80.400000000000006</c:v>
                </c:pt>
                <c:pt idx="10">
                  <c:v>124.9</c:v>
                </c:pt>
                <c:pt idx="11">
                  <c:v>421.2</c:v>
                </c:pt>
                <c:pt idx="12">
                  <c:v>661.8</c:v>
                </c:pt>
                <c:pt idx="13">
                  <c:v>-374.2</c:v>
                </c:pt>
                <c:pt idx="14">
                  <c:v>186.8</c:v>
                </c:pt>
                <c:pt idx="15">
                  <c:v>129.69999999999999</c:v>
                </c:pt>
                <c:pt idx="16">
                  <c:v>800.9</c:v>
                </c:pt>
                <c:pt idx="17">
                  <c:v>713.7</c:v>
                </c:pt>
                <c:pt idx="18">
                  <c:v>-1526.1</c:v>
                </c:pt>
                <c:pt idx="19">
                  <c:v>14.3</c:v>
                </c:pt>
                <c:pt idx="20">
                  <c:v>-770.4</c:v>
                </c:pt>
                <c:pt idx="21">
                  <c:v>-449.2</c:v>
                </c:pt>
                <c:pt idx="22">
                  <c:v>-7</c:v>
                </c:pt>
                <c:pt idx="23">
                  <c:v>-565.9</c:v>
                </c:pt>
                <c:pt idx="24">
                  <c:v>-607.20000000000005</c:v>
                </c:pt>
                <c:pt idx="25">
                  <c:v>-1295.7</c:v>
                </c:pt>
                <c:pt idx="26">
                  <c:v>-551</c:v>
                </c:pt>
                <c:pt idx="27">
                  <c:v>98.3</c:v>
                </c:pt>
                <c:pt idx="28">
                  <c:v>191.1</c:v>
                </c:pt>
                <c:pt idx="29">
                  <c:v>-891.8</c:v>
                </c:pt>
                <c:pt idx="30">
                  <c:v>-1731.4</c:v>
                </c:pt>
                <c:pt idx="31">
                  <c:v>799.3</c:v>
                </c:pt>
                <c:pt idx="32">
                  <c:v>946.3</c:v>
                </c:pt>
                <c:pt idx="33">
                  <c:v>274.89999999999998</c:v>
                </c:pt>
                <c:pt idx="34">
                  <c:v>79.8</c:v>
                </c:pt>
                <c:pt idx="35">
                  <c:v>805.3</c:v>
                </c:pt>
                <c:pt idx="36">
                  <c:v>149</c:v>
                </c:pt>
                <c:pt idx="37">
                  <c:v>612</c:v>
                </c:pt>
                <c:pt idx="38">
                  <c:v>25.2</c:v>
                </c:pt>
                <c:pt idx="39">
                  <c:v>574.29999999999995</c:v>
                </c:pt>
                <c:pt idx="40">
                  <c:v>885.4</c:v>
                </c:pt>
                <c:pt idx="41">
                  <c:v>-235.1</c:v>
                </c:pt>
                <c:pt idx="42">
                  <c:v>854.1</c:v>
                </c:pt>
                <c:pt idx="43">
                  <c:v>850.9</c:v>
                </c:pt>
                <c:pt idx="44">
                  <c:v>983.4</c:v>
                </c:pt>
                <c:pt idx="45">
                  <c:v>-1806.9</c:v>
                </c:pt>
                <c:pt idx="46">
                  <c:v>-830.3</c:v>
                </c:pt>
                <c:pt idx="47">
                  <c:v>-1640</c:v>
                </c:pt>
                <c:pt idx="48">
                  <c:v>-3957</c:v>
                </c:pt>
                <c:pt idx="49">
                  <c:v>2068.1</c:v>
                </c:pt>
                <c:pt idx="50">
                  <c:v>-48.1</c:v>
                </c:pt>
                <c:pt idx="51">
                  <c:v>1648.8</c:v>
                </c:pt>
                <c:pt idx="52">
                  <c:v>784.9</c:v>
                </c:pt>
                <c:pt idx="53">
                  <c:v>-316.5</c:v>
                </c:pt>
                <c:pt idx="54">
                  <c:v>2831.4</c:v>
                </c:pt>
                <c:pt idx="55">
                  <c:v>355.8</c:v>
                </c:pt>
                <c:pt idx="56">
                  <c:v>-219.2</c:v>
                </c:pt>
                <c:pt idx="57">
                  <c:v>145.1</c:v>
                </c:pt>
                <c:pt idx="58">
                  <c:v>1810.9</c:v>
                </c:pt>
                <c:pt idx="59">
                  <c:v>909.1</c:v>
                </c:pt>
                <c:pt idx="60">
                  <c:v>3544.1</c:v>
                </c:pt>
                <c:pt idx="61">
                  <c:v>-1066.4000000000001</c:v>
                </c:pt>
                <c:pt idx="62">
                  <c:v>-16.600000000000001</c:v>
                </c:pt>
                <c:pt idx="63">
                  <c:v>424.7</c:v>
                </c:pt>
                <c:pt idx="64">
                  <c:v>-912.6</c:v>
                </c:pt>
                <c:pt idx="65">
                  <c:v>598.79999999999995</c:v>
                </c:pt>
                <c:pt idx="66">
                  <c:v>-740.3</c:v>
                </c:pt>
                <c:pt idx="67">
                  <c:v>-785.3</c:v>
                </c:pt>
                <c:pt idx="68">
                  <c:v>1453.5</c:v>
                </c:pt>
                <c:pt idx="69">
                  <c:v>674.7</c:v>
                </c:pt>
                <c:pt idx="70">
                  <c:v>991.5</c:v>
                </c:pt>
                <c:pt idx="71">
                  <c:v>1176.9000000000001</c:v>
                </c:pt>
                <c:pt idx="72">
                  <c:v>-122.3</c:v>
                </c:pt>
                <c:pt idx="73">
                  <c:v>674.2</c:v>
                </c:pt>
                <c:pt idx="74">
                  <c:v>169.7</c:v>
                </c:pt>
                <c:pt idx="75">
                  <c:v>327.8</c:v>
                </c:pt>
                <c:pt idx="76">
                  <c:v>496.7</c:v>
                </c:pt>
                <c:pt idx="77">
                  <c:v>-1442.5</c:v>
                </c:pt>
                <c:pt idx="78">
                  <c:v>-13.8</c:v>
                </c:pt>
                <c:pt idx="79">
                  <c:v>-243.6</c:v>
                </c:pt>
                <c:pt idx="80">
                  <c:v>1203.5</c:v>
                </c:pt>
                <c:pt idx="81">
                  <c:v>1122.2</c:v>
                </c:pt>
                <c:pt idx="82">
                  <c:v>617.29999999999995</c:v>
                </c:pt>
                <c:pt idx="83">
                  <c:v>1127.0999999999999</c:v>
                </c:pt>
                <c:pt idx="84">
                  <c:v>-68</c:v>
                </c:pt>
                <c:pt idx="85">
                  <c:v>1691.6</c:v>
                </c:pt>
                <c:pt idx="86">
                  <c:v>1625</c:v>
                </c:pt>
                <c:pt idx="87">
                  <c:v>220.8</c:v>
                </c:pt>
                <c:pt idx="88">
                  <c:v>1129</c:v>
                </c:pt>
                <c:pt idx="89">
                  <c:v>1136.9000000000001</c:v>
                </c:pt>
                <c:pt idx="90">
                  <c:v>-84.5</c:v>
                </c:pt>
                <c:pt idx="91">
                  <c:v>696.7</c:v>
                </c:pt>
                <c:pt idx="92">
                  <c:v>1062.8</c:v>
                </c:pt>
                <c:pt idx="93">
                  <c:v>105.1</c:v>
                </c:pt>
                <c:pt idx="94">
                  <c:v>405.5</c:v>
                </c:pt>
              </c:numCache>
            </c:numRef>
          </c:val>
          <c:extLst xmlns:c16r2="http://schemas.microsoft.com/office/drawing/2015/06/chart">
            <c:ext xmlns:c16="http://schemas.microsoft.com/office/drawing/2014/chart" uri="{C3380CC4-5D6E-409C-BE32-E72D297353CC}">
              <c16:uniqueId val="{00000000-2D80-4805-9FC0-C1CFAB22EFE5}"/>
            </c:ext>
          </c:extLst>
        </c:ser>
        <c:dLbls>
          <c:showLegendKey val="0"/>
          <c:showVal val="0"/>
          <c:showCatName val="0"/>
          <c:showSerName val="0"/>
          <c:showPercent val="0"/>
          <c:showBubbleSize val="0"/>
        </c:dLbls>
        <c:gapWidth val="150"/>
        <c:axId val="440440704"/>
        <c:axId val="440442240"/>
      </c:barChart>
      <c:lineChart>
        <c:grouping val="standard"/>
        <c:varyColors val="0"/>
        <c:ser>
          <c:idx val="0"/>
          <c:order val="0"/>
          <c:tx>
            <c:strRef>
              <c:f>Consulta!$B$10</c:f>
              <c:strCache>
                <c:ptCount val="1"/>
                <c:pt idx="0">
                  <c:v>Posición de No Residentes en Títulos de Renta Variable, Saldos, mdd</c:v>
                </c:pt>
              </c:strCache>
            </c:strRef>
          </c:tx>
          <c:marker>
            <c:symbol val="none"/>
          </c:marker>
          <c:cat>
            <c:numRef>
              <c:f>Consulta!$E$19:$E$113</c:f>
              <c:numCache>
                <c:formatCode>m/d/yyyy</c:formatCode>
                <c:ptCount val="95"/>
                <c:pt idx="0">
                  <c:v>39994</c:v>
                </c:pt>
                <c:pt idx="1">
                  <c:v>40025</c:v>
                </c:pt>
                <c:pt idx="2">
                  <c:v>40056</c:v>
                </c:pt>
                <c:pt idx="3">
                  <c:v>40086</c:v>
                </c:pt>
                <c:pt idx="4">
                  <c:v>40116</c:v>
                </c:pt>
                <c:pt idx="5">
                  <c:v>40147</c:v>
                </c:pt>
                <c:pt idx="6">
                  <c:v>40178</c:v>
                </c:pt>
                <c:pt idx="7">
                  <c:v>40207</c:v>
                </c:pt>
                <c:pt idx="8">
                  <c:v>40235</c:v>
                </c:pt>
                <c:pt idx="9">
                  <c:v>40268</c:v>
                </c:pt>
                <c:pt idx="10">
                  <c:v>40298</c:v>
                </c:pt>
                <c:pt idx="11">
                  <c:v>40329</c:v>
                </c:pt>
                <c:pt idx="12">
                  <c:v>40359</c:v>
                </c:pt>
                <c:pt idx="13">
                  <c:v>40389</c:v>
                </c:pt>
                <c:pt idx="14">
                  <c:v>40421</c:v>
                </c:pt>
                <c:pt idx="15">
                  <c:v>40451</c:v>
                </c:pt>
                <c:pt idx="16">
                  <c:v>40480</c:v>
                </c:pt>
                <c:pt idx="17">
                  <c:v>40512</c:v>
                </c:pt>
                <c:pt idx="18">
                  <c:v>40543</c:v>
                </c:pt>
                <c:pt idx="19">
                  <c:v>40574</c:v>
                </c:pt>
                <c:pt idx="20">
                  <c:v>40602</c:v>
                </c:pt>
                <c:pt idx="21">
                  <c:v>40633</c:v>
                </c:pt>
                <c:pt idx="22">
                  <c:v>40662</c:v>
                </c:pt>
                <c:pt idx="23">
                  <c:v>40694</c:v>
                </c:pt>
                <c:pt idx="24">
                  <c:v>40724</c:v>
                </c:pt>
                <c:pt idx="25">
                  <c:v>40753</c:v>
                </c:pt>
                <c:pt idx="26">
                  <c:v>40786</c:v>
                </c:pt>
                <c:pt idx="27">
                  <c:v>40816</c:v>
                </c:pt>
                <c:pt idx="28">
                  <c:v>40847</c:v>
                </c:pt>
                <c:pt idx="29">
                  <c:v>40877</c:v>
                </c:pt>
                <c:pt idx="30">
                  <c:v>40907</c:v>
                </c:pt>
                <c:pt idx="31">
                  <c:v>40939</c:v>
                </c:pt>
                <c:pt idx="32">
                  <c:v>40968</c:v>
                </c:pt>
                <c:pt idx="33">
                  <c:v>40998</c:v>
                </c:pt>
                <c:pt idx="34">
                  <c:v>41029</c:v>
                </c:pt>
                <c:pt idx="35">
                  <c:v>41060</c:v>
                </c:pt>
                <c:pt idx="36">
                  <c:v>41089</c:v>
                </c:pt>
                <c:pt idx="37">
                  <c:v>41121</c:v>
                </c:pt>
                <c:pt idx="38">
                  <c:v>41152</c:v>
                </c:pt>
                <c:pt idx="39">
                  <c:v>41180</c:v>
                </c:pt>
                <c:pt idx="40">
                  <c:v>41213</c:v>
                </c:pt>
                <c:pt idx="41">
                  <c:v>41243</c:v>
                </c:pt>
                <c:pt idx="42">
                  <c:v>41274</c:v>
                </c:pt>
                <c:pt idx="43">
                  <c:v>41305</c:v>
                </c:pt>
                <c:pt idx="44">
                  <c:v>41333</c:v>
                </c:pt>
                <c:pt idx="45">
                  <c:v>41362</c:v>
                </c:pt>
                <c:pt idx="46">
                  <c:v>41394</c:v>
                </c:pt>
                <c:pt idx="47">
                  <c:v>41425</c:v>
                </c:pt>
                <c:pt idx="48">
                  <c:v>41453</c:v>
                </c:pt>
                <c:pt idx="49">
                  <c:v>41486</c:v>
                </c:pt>
                <c:pt idx="50">
                  <c:v>41516</c:v>
                </c:pt>
                <c:pt idx="51">
                  <c:v>41547</c:v>
                </c:pt>
                <c:pt idx="52">
                  <c:v>41578</c:v>
                </c:pt>
                <c:pt idx="53">
                  <c:v>41607</c:v>
                </c:pt>
                <c:pt idx="54">
                  <c:v>41639</c:v>
                </c:pt>
                <c:pt idx="55">
                  <c:v>41670</c:v>
                </c:pt>
                <c:pt idx="56">
                  <c:v>41698</c:v>
                </c:pt>
                <c:pt idx="57">
                  <c:v>41729</c:v>
                </c:pt>
                <c:pt idx="58">
                  <c:v>41759</c:v>
                </c:pt>
                <c:pt idx="59">
                  <c:v>41789</c:v>
                </c:pt>
                <c:pt idx="60">
                  <c:v>41820</c:v>
                </c:pt>
                <c:pt idx="61">
                  <c:v>41851</c:v>
                </c:pt>
                <c:pt idx="62">
                  <c:v>41880</c:v>
                </c:pt>
                <c:pt idx="63">
                  <c:v>41912</c:v>
                </c:pt>
                <c:pt idx="64">
                  <c:v>41943</c:v>
                </c:pt>
                <c:pt idx="65">
                  <c:v>41971</c:v>
                </c:pt>
                <c:pt idx="66">
                  <c:v>42004</c:v>
                </c:pt>
                <c:pt idx="67">
                  <c:v>42034</c:v>
                </c:pt>
                <c:pt idx="68">
                  <c:v>42062</c:v>
                </c:pt>
                <c:pt idx="69">
                  <c:v>42094</c:v>
                </c:pt>
                <c:pt idx="70">
                  <c:v>42124</c:v>
                </c:pt>
                <c:pt idx="71">
                  <c:v>42153</c:v>
                </c:pt>
                <c:pt idx="72">
                  <c:v>42185</c:v>
                </c:pt>
                <c:pt idx="73">
                  <c:v>42216</c:v>
                </c:pt>
                <c:pt idx="74">
                  <c:v>42247</c:v>
                </c:pt>
                <c:pt idx="75">
                  <c:v>42277</c:v>
                </c:pt>
                <c:pt idx="76">
                  <c:v>42307</c:v>
                </c:pt>
                <c:pt idx="77">
                  <c:v>42338</c:v>
                </c:pt>
                <c:pt idx="78">
                  <c:v>42369</c:v>
                </c:pt>
                <c:pt idx="79">
                  <c:v>42398</c:v>
                </c:pt>
                <c:pt idx="80">
                  <c:v>42429</c:v>
                </c:pt>
                <c:pt idx="81">
                  <c:v>42460</c:v>
                </c:pt>
                <c:pt idx="82">
                  <c:v>42489</c:v>
                </c:pt>
                <c:pt idx="83">
                  <c:v>42521</c:v>
                </c:pt>
                <c:pt idx="84">
                  <c:v>42551</c:v>
                </c:pt>
                <c:pt idx="85">
                  <c:v>42580</c:v>
                </c:pt>
                <c:pt idx="86">
                  <c:v>42613</c:v>
                </c:pt>
                <c:pt idx="87">
                  <c:v>42643</c:v>
                </c:pt>
                <c:pt idx="88">
                  <c:v>42674</c:v>
                </c:pt>
                <c:pt idx="89">
                  <c:v>42704</c:v>
                </c:pt>
                <c:pt idx="90">
                  <c:v>42734</c:v>
                </c:pt>
                <c:pt idx="91">
                  <c:v>42766</c:v>
                </c:pt>
                <c:pt idx="92">
                  <c:v>42794</c:v>
                </c:pt>
                <c:pt idx="93">
                  <c:v>42825</c:v>
                </c:pt>
                <c:pt idx="94">
                  <c:v>42853</c:v>
                </c:pt>
              </c:numCache>
            </c:numRef>
          </c:cat>
          <c:val>
            <c:numRef>
              <c:f>Consulta!$B$19:$B$113</c:f>
              <c:numCache>
                <c:formatCode>#,##0.0</c:formatCode>
                <c:ptCount val="95"/>
                <c:pt idx="0">
                  <c:v>105710.7</c:v>
                </c:pt>
                <c:pt idx="1">
                  <c:v>114689.9</c:v>
                </c:pt>
                <c:pt idx="2">
                  <c:v>118679.4</c:v>
                </c:pt>
                <c:pt idx="3">
                  <c:v>120896.7</c:v>
                </c:pt>
                <c:pt idx="4">
                  <c:v>122635.2</c:v>
                </c:pt>
                <c:pt idx="5">
                  <c:v>132509.29999999999</c:v>
                </c:pt>
                <c:pt idx="6">
                  <c:v>134384</c:v>
                </c:pt>
                <c:pt idx="7">
                  <c:v>126614.8</c:v>
                </c:pt>
                <c:pt idx="8">
                  <c:v>131522.29999999999</c:v>
                </c:pt>
                <c:pt idx="9">
                  <c:v>143414.5</c:v>
                </c:pt>
                <c:pt idx="10">
                  <c:v>142994.5</c:v>
                </c:pt>
                <c:pt idx="11">
                  <c:v>134522</c:v>
                </c:pt>
                <c:pt idx="12">
                  <c:v>131683.5</c:v>
                </c:pt>
                <c:pt idx="13">
                  <c:v>137072.1</c:v>
                </c:pt>
                <c:pt idx="14">
                  <c:v>129675.4</c:v>
                </c:pt>
                <c:pt idx="15">
                  <c:v>141780.70000000001</c:v>
                </c:pt>
                <c:pt idx="16">
                  <c:v>153180.29999999999</c:v>
                </c:pt>
                <c:pt idx="17">
                  <c:v>156083</c:v>
                </c:pt>
                <c:pt idx="18">
                  <c:v>161334</c:v>
                </c:pt>
                <c:pt idx="19">
                  <c:v>157575.1</c:v>
                </c:pt>
                <c:pt idx="20">
                  <c:v>157175.5</c:v>
                </c:pt>
                <c:pt idx="21">
                  <c:v>160026.29999999999</c:v>
                </c:pt>
                <c:pt idx="22">
                  <c:v>162866.20000000001</c:v>
                </c:pt>
                <c:pt idx="23">
                  <c:v>156780.4</c:v>
                </c:pt>
                <c:pt idx="24">
                  <c:v>158320.9</c:v>
                </c:pt>
                <c:pt idx="25">
                  <c:v>148001.20000000001</c:v>
                </c:pt>
                <c:pt idx="26">
                  <c:v>141815.5</c:v>
                </c:pt>
                <c:pt idx="27">
                  <c:v>121345.2</c:v>
                </c:pt>
                <c:pt idx="28">
                  <c:v>135546.4</c:v>
                </c:pt>
                <c:pt idx="29">
                  <c:v>132516.5</c:v>
                </c:pt>
                <c:pt idx="30">
                  <c:v>129323.2</c:v>
                </c:pt>
                <c:pt idx="31">
                  <c:v>137962.20000000001</c:v>
                </c:pt>
                <c:pt idx="32">
                  <c:v>142248.6</c:v>
                </c:pt>
                <c:pt idx="33">
                  <c:v>146673.70000000001</c:v>
                </c:pt>
                <c:pt idx="34">
                  <c:v>145141.70000000001</c:v>
                </c:pt>
                <c:pt idx="35">
                  <c:v>128000.9</c:v>
                </c:pt>
                <c:pt idx="36">
                  <c:v>143585.5</c:v>
                </c:pt>
                <c:pt idx="37">
                  <c:v>148702.20000000001</c:v>
                </c:pt>
                <c:pt idx="38">
                  <c:v>148605.1</c:v>
                </c:pt>
                <c:pt idx="39">
                  <c:v>159467.79999999999</c:v>
                </c:pt>
                <c:pt idx="40">
                  <c:v>160600.29999999999</c:v>
                </c:pt>
                <c:pt idx="41">
                  <c:v>163654.1</c:v>
                </c:pt>
                <c:pt idx="42">
                  <c:v>171554.9</c:v>
                </c:pt>
                <c:pt idx="43">
                  <c:v>181354.5</c:v>
                </c:pt>
                <c:pt idx="44">
                  <c:v>176887.9</c:v>
                </c:pt>
                <c:pt idx="45">
                  <c:v>180903.4</c:v>
                </c:pt>
                <c:pt idx="46">
                  <c:v>178552.2</c:v>
                </c:pt>
                <c:pt idx="47">
                  <c:v>166448.79999999999</c:v>
                </c:pt>
                <c:pt idx="48">
                  <c:v>155099.29999999999</c:v>
                </c:pt>
                <c:pt idx="49">
                  <c:v>160123.20000000001</c:v>
                </c:pt>
                <c:pt idx="50">
                  <c:v>150400</c:v>
                </c:pt>
                <c:pt idx="51">
                  <c:v>155721.70000000001</c:v>
                </c:pt>
                <c:pt idx="52">
                  <c:v>161388.4</c:v>
                </c:pt>
                <c:pt idx="53">
                  <c:v>164792.20000000001</c:v>
                </c:pt>
                <c:pt idx="54">
                  <c:v>168242.7</c:v>
                </c:pt>
                <c:pt idx="55">
                  <c:v>158021.4</c:v>
                </c:pt>
                <c:pt idx="56">
                  <c:v>152339.70000000001</c:v>
                </c:pt>
                <c:pt idx="57">
                  <c:v>161635.20000000001</c:v>
                </c:pt>
                <c:pt idx="58">
                  <c:v>162878.70000000001</c:v>
                </c:pt>
                <c:pt idx="59">
                  <c:v>169804.79999999999</c:v>
                </c:pt>
                <c:pt idx="60">
                  <c:v>177822.7</c:v>
                </c:pt>
                <c:pt idx="61">
                  <c:v>173035.9</c:v>
                </c:pt>
                <c:pt idx="62">
                  <c:v>181587.5</c:v>
                </c:pt>
                <c:pt idx="63">
                  <c:v>173787.4</c:v>
                </c:pt>
                <c:pt idx="64">
                  <c:v>173783.9</c:v>
                </c:pt>
                <c:pt idx="65">
                  <c:v>166837.5</c:v>
                </c:pt>
                <c:pt idx="66">
                  <c:v>153096.6</c:v>
                </c:pt>
                <c:pt idx="67">
                  <c:v>144268.1</c:v>
                </c:pt>
                <c:pt idx="68">
                  <c:v>155076.6</c:v>
                </c:pt>
                <c:pt idx="69">
                  <c:v>150861.29999999999</c:v>
                </c:pt>
                <c:pt idx="70">
                  <c:v>152589.20000000001</c:v>
                </c:pt>
                <c:pt idx="71">
                  <c:v>153660.6</c:v>
                </c:pt>
                <c:pt idx="72">
                  <c:v>151121.60000000001</c:v>
                </c:pt>
                <c:pt idx="73">
                  <c:v>148186.20000000001</c:v>
                </c:pt>
                <c:pt idx="74">
                  <c:v>138004.9</c:v>
                </c:pt>
                <c:pt idx="75">
                  <c:v>134522.20000000001</c:v>
                </c:pt>
                <c:pt idx="76">
                  <c:v>145379.5</c:v>
                </c:pt>
                <c:pt idx="77">
                  <c:v>141076.70000000001</c:v>
                </c:pt>
                <c:pt idx="78">
                  <c:v>134145.79999999999</c:v>
                </c:pt>
                <c:pt idx="79">
                  <c:v>127972.3</c:v>
                </c:pt>
                <c:pt idx="80">
                  <c:v>130910.39999999999</c:v>
                </c:pt>
                <c:pt idx="81">
                  <c:v>144746.4</c:v>
                </c:pt>
                <c:pt idx="82">
                  <c:v>145748.4</c:v>
                </c:pt>
                <c:pt idx="83">
                  <c:v>136301.70000000001</c:v>
                </c:pt>
                <c:pt idx="84">
                  <c:v>136628.9</c:v>
                </c:pt>
                <c:pt idx="85">
                  <c:v>137841</c:v>
                </c:pt>
                <c:pt idx="86">
                  <c:v>141208.70000000001</c:v>
                </c:pt>
                <c:pt idx="87">
                  <c:v>136406.20000000001</c:v>
                </c:pt>
                <c:pt idx="88">
                  <c:v>143609.60000000001</c:v>
                </c:pt>
                <c:pt idx="89">
                  <c:v>124997</c:v>
                </c:pt>
                <c:pt idx="90">
                  <c:v>125367.6</c:v>
                </c:pt>
                <c:pt idx="91">
                  <c:v>127952.5</c:v>
                </c:pt>
                <c:pt idx="92">
                  <c:v>133934.70000000001</c:v>
                </c:pt>
                <c:pt idx="93">
                  <c:v>148884.1</c:v>
                </c:pt>
                <c:pt idx="94">
                  <c:v>150702.20000000001</c:v>
                </c:pt>
              </c:numCache>
            </c:numRef>
          </c:val>
          <c:smooth val="0"/>
          <c:extLst xmlns:c16r2="http://schemas.microsoft.com/office/drawing/2015/06/chart">
            <c:ext xmlns:c16="http://schemas.microsoft.com/office/drawing/2014/chart" uri="{C3380CC4-5D6E-409C-BE32-E72D297353CC}">
              <c16:uniqueId val="{00000001-2D80-4805-9FC0-C1CFAB22EFE5}"/>
            </c:ext>
          </c:extLst>
        </c:ser>
        <c:dLbls>
          <c:showLegendKey val="0"/>
          <c:showVal val="0"/>
          <c:showCatName val="0"/>
          <c:showSerName val="0"/>
          <c:showPercent val="0"/>
          <c:showBubbleSize val="0"/>
        </c:dLbls>
        <c:marker val="1"/>
        <c:smooth val="0"/>
        <c:axId val="439577216"/>
        <c:axId val="440439168"/>
      </c:lineChart>
      <c:dateAx>
        <c:axId val="439577216"/>
        <c:scaling>
          <c:orientation val="minMax"/>
        </c:scaling>
        <c:delete val="0"/>
        <c:axPos val="b"/>
        <c:numFmt formatCode="m/d/yyyy" sourceLinked="0"/>
        <c:majorTickMark val="out"/>
        <c:minorTickMark val="none"/>
        <c:tickLblPos val="nextTo"/>
        <c:crossAx val="440439168"/>
        <c:crosses val="autoZero"/>
        <c:auto val="1"/>
        <c:lblOffset val="100"/>
        <c:baseTimeUnit val="months"/>
        <c:minorUnit val="5"/>
      </c:dateAx>
      <c:valAx>
        <c:axId val="440439168"/>
        <c:scaling>
          <c:orientation val="minMax"/>
        </c:scaling>
        <c:delete val="0"/>
        <c:axPos val="l"/>
        <c:majorGridlines/>
        <c:numFmt formatCode="#,##0" sourceLinked="0"/>
        <c:majorTickMark val="out"/>
        <c:minorTickMark val="none"/>
        <c:tickLblPos val="nextTo"/>
        <c:crossAx val="439577216"/>
        <c:crosses val="autoZero"/>
        <c:crossBetween val="between"/>
      </c:valAx>
      <c:dateAx>
        <c:axId val="440440704"/>
        <c:scaling>
          <c:orientation val="minMax"/>
        </c:scaling>
        <c:delete val="1"/>
        <c:axPos val="b"/>
        <c:numFmt formatCode="m/d/yyyy" sourceLinked="1"/>
        <c:majorTickMark val="out"/>
        <c:minorTickMark val="none"/>
        <c:tickLblPos val="nextTo"/>
        <c:crossAx val="440442240"/>
        <c:crosses val="autoZero"/>
        <c:auto val="1"/>
        <c:lblOffset val="100"/>
        <c:baseTimeUnit val="months"/>
      </c:dateAx>
      <c:valAx>
        <c:axId val="440442240"/>
        <c:scaling>
          <c:orientation val="minMax"/>
        </c:scaling>
        <c:delete val="0"/>
        <c:axPos val="r"/>
        <c:numFmt formatCode="#,##0" sourceLinked="0"/>
        <c:majorTickMark val="out"/>
        <c:minorTickMark val="none"/>
        <c:tickLblPos val="nextTo"/>
        <c:crossAx val="440440704"/>
        <c:crosses val="max"/>
        <c:crossBetween val="between"/>
      </c:valAx>
    </c:plotArea>
    <c:legend>
      <c:legendPos val="r"/>
      <c:layout>
        <c:manualLayout>
          <c:xMode val="edge"/>
          <c:yMode val="edge"/>
          <c:x val="0.3144929860268772"/>
          <c:y val="0.5045036282229427"/>
          <c:w val="0.63594854820693114"/>
          <c:h val="0.15878029952138339"/>
        </c:manualLayout>
      </c:layout>
      <c:overlay val="1"/>
    </c:legend>
    <c:plotVisOnly val="1"/>
    <c:dispBlanksAs val="gap"/>
    <c:showDLblsOverMax val="0"/>
  </c:chart>
  <c:spPr>
    <a:ln>
      <a:noFill/>
    </a:ln>
  </c:spPr>
  <c:externalData r:id="rId1">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3"/>
    </mc:Choice>
    <mc:Fallback>
      <c:style val="3"/>
    </mc:Fallback>
  </mc:AlternateContent>
  <c:chart>
    <c:title>
      <c:tx>
        <c:rich>
          <a:bodyPr/>
          <a:lstStyle/>
          <a:p>
            <a:pPr>
              <a:defRPr sz="1000"/>
            </a:pPr>
            <a:r>
              <a:rPr lang="en-US" sz="1000"/>
              <a:t>Mexico 10Y</a:t>
            </a:r>
            <a:r>
              <a:rPr lang="en-US" sz="1000" baseline="0"/>
              <a:t> </a:t>
            </a:r>
            <a:r>
              <a:rPr lang="en-US" sz="1000"/>
              <a:t>CDS vs (UMS10Y - 10Y US Note) Spread</a:t>
            </a:r>
          </a:p>
        </c:rich>
      </c:tx>
      <c:layout>
        <c:manualLayout>
          <c:xMode val="edge"/>
          <c:yMode val="edge"/>
          <c:x val="2.7057723703540173E-2"/>
          <c:y val="1.4184397163120567E-2"/>
        </c:manualLayout>
      </c:layout>
      <c:overlay val="0"/>
    </c:title>
    <c:autoTitleDeleted val="0"/>
    <c:plotArea>
      <c:layout/>
      <c:areaChart>
        <c:grouping val="standard"/>
        <c:varyColors val="0"/>
        <c:ser>
          <c:idx val="2"/>
          <c:order val="0"/>
          <c:tx>
            <c:strRef>
              <c:f>CDSHistorico!$U$4</c:f>
              <c:strCache>
                <c:ptCount val="1"/>
                <c:pt idx="0">
                  <c:v>SPREAD MEX</c:v>
                </c:pt>
              </c:strCache>
            </c:strRef>
          </c:tx>
          <c:spPr>
            <a:solidFill>
              <a:schemeClr val="tx2">
                <a:lumMod val="20000"/>
                <a:lumOff val="80000"/>
                <a:alpha val="50000"/>
              </a:schemeClr>
            </a:solidFill>
            <a:ln>
              <a:solidFill>
                <a:schemeClr val="tx2">
                  <a:lumMod val="40000"/>
                  <a:lumOff val="60000"/>
                </a:schemeClr>
              </a:solidFill>
            </a:ln>
          </c:spPr>
          <c:cat>
            <c:numRef>
              <c:f>[0]!FechaG</c:f>
              <c:numCache>
                <c:formatCode>m/d/yyyy</c:formatCode>
                <c:ptCount val="769"/>
                <c:pt idx="0">
                  <c:v>41792</c:v>
                </c:pt>
                <c:pt idx="1">
                  <c:v>41793</c:v>
                </c:pt>
                <c:pt idx="2">
                  <c:v>41794</c:v>
                </c:pt>
                <c:pt idx="3">
                  <c:v>41795</c:v>
                </c:pt>
                <c:pt idx="4">
                  <c:v>41796</c:v>
                </c:pt>
                <c:pt idx="5">
                  <c:v>41799</c:v>
                </c:pt>
                <c:pt idx="6">
                  <c:v>41800</c:v>
                </c:pt>
                <c:pt idx="7">
                  <c:v>41801</c:v>
                </c:pt>
                <c:pt idx="8">
                  <c:v>41802</c:v>
                </c:pt>
                <c:pt idx="9">
                  <c:v>41803</c:v>
                </c:pt>
                <c:pt idx="10">
                  <c:v>41806</c:v>
                </c:pt>
                <c:pt idx="11">
                  <c:v>41807</c:v>
                </c:pt>
                <c:pt idx="12">
                  <c:v>41808</c:v>
                </c:pt>
                <c:pt idx="13">
                  <c:v>41809</c:v>
                </c:pt>
                <c:pt idx="14">
                  <c:v>41810</c:v>
                </c:pt>
                <c:pt idx="15">
                  <c:v>41813</c:v>
                </c:pt>
                <c:pt idx="16">
                  <c:v>41814</c:v>
                </c:pt>
                <c:pt idx="17">
                  <c:v>41815</c:v>
                </c:pt>
                <c:pt idx="18">
                  <c:v>41816</c:v>
                </c:pt>
                <c:pt idx="19">
                  <c:v>41817</c:v>
                </c:pt>
                <c:pt idx="20">
                  <c:v>41820</c:v>
                </c:pt>
                <c:pt idx="21">
                  <c:v>41821</c:v>
                </c:pt>
                <c:pt idx="22">
                  <c:v>41822</c:v>
                </c:pt>
                <c:pt idx="23">
                  <c:v>41823</c:v>
                </c:pt>
                <c:pt idx="24">
                  <c:v>41824</c:v>
                </c:pt>
                <c:pt idx="25">
                  <c:v>41827</c:v>
                </c:pt>
                <c:pt idx="26">
                  <c:v>41828</c:v>
                </c:pt>
                <c:pt idx="27">
                  <c:v>41829</c:v>
                </c:pt>
                <c:pt idx="28">
                  <c:v>41830</c:v>
                </c:pt>
                <c:pt idx="29">
                  <c:v>41831</c:v>
                </c:pt>
                <c:pt idx="30">
                  <c:v>41834</c:v>
                </c:pt>
                <c:pt idx="31">
                  <c:v>41835</c:v>
                </c:pt>
                <c:pt idx="32">
                  <c:v>41836</c:v>
                </c:pt>
                <c:pt idx="33">
                  <c:v>41837</c:v>
                </c:pt>
                <c:pt idx="34">
                  <c:v>41838</c:v>
                </c:pt>
                <c:pt idx="35">
                  <c:v>41841</c:v>
                </c:pt>
                <c:pt idx="36">
                  <c:v>41842</c:v>
                </c:pt>
                <c:pt idx="37">
                  <c:v>41843</c:v>
                </c:pt>
                <c:pt idx="38">
                  <c:v>41844</c:v>
                </c:pt>
                <c:pt idx="39">
                  <c:v>41845</c:v>
                </c:pt>
                <c:pt idx="40">
                  <c:v>41848</c:v>
                </c:pt>
                <c:pt idx="41">
                  <c:v>41849</c:v>
                </c:pt>
                <c:pt idx="42">
                  <c:v>41850</c:v>
                </c:pt>
                <c:pt idx="43">
                  <c:v>41851</c:v>
                </c:pt>
                <c:pt idx="44">
                  <c:v>41852</c:v>
                </c:pt>
                <c:pt idx="45">
                  <c:v>41855</c:v>
                </c:pt>
                <c:pt idx="46">
                  <c:v>41856</c:v>
                </c:pt>
                <c:pt idx="47">
                  <c:v>41857</c:v>
                </c:pt>
                <c:pt idx="48">
                  <c:v>41858</c:v>
                </c:pt>
                <c:pt idx="49">
                  <c:v>41859</c:v>
                </c:pt>
                <c:pt idx="50">
                  <c:v>41862</c:v>
                </c:pt>
                <c:pt idx="51">
                  <c:v>41863</c:v>
                </c:pt>
                <c:pt idx="52">
                  <c:v>41864</c:v>
                </c:pt>
                <c:pt idx="53">
                  <c:v>41865</c:v>
                </c:pt>
                <c:pt idx="54">
                  <c:v>41866</c:v>
                </c:pt>
                <c:pt idx="55">
                  <c:v>41869</c:v>
                </c:pt>
                <c:pt idx="56">
                  <c:v>41870</c:v>
                </c:pt>
                <c:pt idx="57">
                  <c:v>41871</c:v>
                </c:pt>
                <c:pt idx="58">
                  <c:v>41872</c:v>
                </c:pt>
                <c:pt idx="59">
                  <c:v>41873</c:v>
                </c:pt>
                <c:pt idx="60">
                  <c:v>41876</c:v>
                </c:pt>
                <c:pt idx="61">
                  <c:v>41877</c:v>
                </c:pt>
                <c:pt idx="62">
                  <c:v>41878</c:v>
                </c:pt>
                <c:pt idx="63">
                  <c:v>41879</c:v>
                </c:pt>
                <c:pt idx="64">
                  <c:v>41880</c:v>
                </c:pt>
                <c:pt idx="65">
                  <c:v>41883</c:v>
                </c:pt>
                <c:pt idx="66">
                  <c:v>41884</c:v>
                </c:pt>
                <c:pt idx="67">
                  <c:v>41885</c:v>
                </c:pt>
                <c:pt idx="68">
                  <c:v>41886</c:v>
                </c:pt>
                <c:pt idx="69">
                  <c:v>41887</c:v>
                </c:pt>
                <c:pt idx="70">
                  <c:v>41890</c:v>
                </c:pt>
                <c:pt idx="71">
                  <c:v>41891</c:v>
                </c:pt>
                <c:pt idx="72">
                  <c:v>41892</c:v>
                </c:pt>
                <c:pt idx="73">
                  <c:v>41893</c:v>
                </c:pt>
                <c:pt idx="74">
                  <c:v>41894</c:v>
                </c:pt>
                <c:pt idx="75">
                  <c:v>41897</c:v>
                </c:pt>
                <c:pt idx="76">
                  <c:v>41898</c:v>
                </c:pt>
                <c:pt idx="77">
                  <c:v>41899</c:v>
                </c:pt>
                <c:pt idx="78">
                  <c:v>41900</c:v>
                </c:pt>
                <c:pt idx="79">
                  <c:v>41901</c:v>
                </c:pt>
                <c:pt idx="80">
                  <c:v>41904</c:v>
                </c:pt>
                <c:pt idx="81">
                  <c:v>41905</c:v>
                </c:pt>
                <c:pt idx="82">
                  <c:v>41906</c:v>
                </c:pt>
                <c:pt idx="83">
                  <c:v>41907</c:v>
                </c:pt>
                <c:pt idx="84">
                  <c:v>41908</c:v>
                </c:pt>
                <c:pt idx="85">
                  <c:v>41911</c:v>
                </c:pt>
                <c:pt idx="86">
                  <c:v>41912</c:v>
                </c:pt>
                <c:pt idx="87">
                  <c:v>41913</c:v>
                </c:pt>
                <c:pt idx="88">
                  <c:v>41914</c:v>
                </c:pt>
                <c:pt idx="89">
                  <c:v>41915</c:v>
                </c:pt>
                <c:pt idx="90">
                  <c:v>41918</c:v>
                </c:pt>
                <c:pt idx="91">
                  <c:v>41919</c:v>
                </c:pt>
                <c:pt idx="92">
                  <c:v>41920</c:v>
                </c:pt>
                <c:pt idx="93">
                  <c:v>41921</c:v>
                </c:pt>
                <c:pt idx="94">
                  <c:v>41922</c:v>
                </c:pt>
                <c:pt idx="95">
                  <c:v>41925</c:v>
                </c:pt>
                <c:pt idx="96">
                  <c:v>41926</c:v>
                </c:pt>
                <c:pt idx="97">
                  <c:v>41927</c:v>
                </c:pt>
                <c:pt idx="98">
                  <c:v>41928</c:v>
                </c:pt>
                <c:pt idx="99">
                  <c:v>41929</c:v>
                </c:pt>
                <c:pt idx="100">
                  <c:v>41932</c:v>
                </c:pt>
                <c:pt idx="101">
                  <c:v>41933</c:v>
                </c:pt>
                <c:pt idx="102">
                  <c:v>41934</c:v>
                </c:pt>
                <c:pt idx="103">
                  <c:v>41935</c:v>
                </c:pt>
                <c:pt idx="104">
                  <c:v>41936</c:v>
                </c:pt>
                <c:pt idx="105">
                  <c:v>41939</c:v>
                </c:pt>
                <c:pt idx="106">
                  <c:v>41940</c:v>
                </c:pt>
                <c:pt idx="107">
                  <c:v>41941</c:v>
                </c:pt>
                <c:pt idx="108">
                  <c:v>41942</c:v>
                </c:pt>
                <c:pt idx="109">
                  <c:v>41943</c:v>
                </c:pt>
                <c:pt idx="110">
                  <c:v>41946</c:v>
                </c:pt>
                <c:pt idx="111">
                  <c:v>41947</c:v>
                </c:pt>
                <c:pt idx="112">
                  <c:v>41948</c:v>
                </c:pt>
                <c:pt idx="113">
                  <c:v>41949</c:v>
                </c:pt>
                <c:pt idx="114">
                  <c:v>41950</c:v>
                </c:pt>
                <c:pt idx="115">
                  <c:v>41953</c:v>
                </c:pt>
                <c:pt idx="116">
                  <c:v>41954</c:v>
                </c:pt>
                <c:pt idx="117">
                  <c:v>41955</c:v>
                </c:pt>
                <c:pt idx="118">
                  <c:v>41956</c:v>
                </c:pt>
                <c:pt idx="119">
                  <c:v>41957</c:v>
                </c:pt>
                <c:pt idx="120">
                  <c:v>41960</c:v>
                </c:pt>
                <c:pt idx="121">
                  <c:v>41961</c:v>
                </c:pt>
                <c:pt idx="122">
                  <c:v>41962</c:v>
                </c:pt>
                <c:pt idx="123">
                  <c:v>41963</c:v>
                </c:pt>
                <c:pt idx="124">
                  <c:v>41964</c:v>
                </c:pt>
                <c:pt idx="125">
                  <c:v>41967</c:v>
                </c:pt>
                <c:pt idx="126">
                  <c:v>41968</c:v>
                </c:pt>
                <c:pt idx="127">
                  <c:v>41969</c:v>
                </c:pt>
                <c:pt idx="128">
                  <c:v>41970</c:v>
                </c:pt>
                <c:pt idx="129">
                  <c:v>41971</c:v>
                </c:pt>
                <c:pt idx="130">
                  <c:v>41974</c:v>
                </c:pt>
                <c:pt idx="131">
                  <c:v>41975</c:v>
                </c:pt>
                <c:pt idx="132">
                  <c:v>41976</c:v>
                </c:pt>
                <c:pt idx="133">
                  <c:v>41977</c:v>
                </c:pt>
                <c:pt idx="134">
                  <c:v>41978</c:v>
                </c:pt>
                <c:pt idx="135">
                  <c:v>41981</c:v>
                </c:pt>
                <c:pt idx="136">
                  <c:v>41982</c:v>
                </c:pt>
                <c:pt idx="137">
                  <c:v>41983</c:v>
                </c:pt>
                <c:pt idx="138">
                  <c:v>41984</c:v>
                </c:pt>
                <c:pt idx="139">
                  <c:v>41985</c:v>
                </c:pt>
                <c:pt idx="140">
                  <c:v>41988</c:v>
                </c:pt>
                <c:pt idx="141">
                  <c:v>41989</c:v>
                </c:pt>
                <c:pt idx="142">
                  <c:v>41990</c:v>
                </c:pt>
                <c:pt idx="143">
                  <c:v>41991</c:v>
                </c:pt>
                <c:pt idx="144">
                  <c:v>41992</c:v>
                </c:pt>
                <c:pt idx="145">
                  <c:v>41995</c:v>
                </c:pt>
                <c:pt idx="146">
                  <c:v>41996</c:v>
                </c:pt>
                <c:pt idx="147">
                  <c:v>41997</c:v>
                </c:pt>
                <c:pt idx="148">
                  <c:v>41998</c:v>
                </c:pt>
                <c:pt idx="149">
                  <c:v>41999</c:v>
                </c:pt>
                <c:pt idx="150">
                  <c:v>42002</c:v>
                </c:pt>
                <c:pt idx="151">
                  <c:v>42003</c:v>
                </c:pt>
                <c:pt idx="152">
                  <c:v>42004</c:v>
                </c:pt>
                <c:pt idx="153">
                  <c:v>42005</c:v>
                </c:pt>
                <c:pt idx="154">
                  <c:v>42006</c:v>
                </c:pt>
                <c:pt idx="155">
                  <c:v>42009</c:v>
                </c:pt>
                <c:pt idx="156">
                  <c:v>42010</c:v>
                </c:pt>
                <c:pt idx="157">
                  <c:v>42011</c:v>
                </c:pt>
                <c:pt idx="158">
                  <c:v>42012</c:v>
                </c:pt>
                <c:pt idx="159">
                  <c:v>42013</c:v>
                </c:pt>
                <c:pt idx="160">
                  <c:v>42016</c:v>
                </c:pt>
                <c:pt idx="161">
                  <c:v>42017</c:v>
                </c:pt>
                <c:pt idx="162">
                  <c:v>42018</c:v>
                </c:pt>
                <c:pt idx="163">
                  <c:v>42019</c:v>
                </c:pt>
                <c:pt idx="164">
                  <c:v>42020</c:v>
                </c:pt>
                <c:pt idx="165">
                  <c:v>42023</c:v>
                </c:pt>
                <c:pt idx="166">
                  <c:v>42024</c:v>
                </c:pt>
                <c:pt idx="167">
                  <c:v>42025</c:v>
                </c:pt>
                <c:pt idx="168">
                  <c:v>42026</c:v>
                </c:pt>
                <c:pt idx="169">
                  <c:v>42027</c:v>
                </c:pt>
                <c:pt idx="170">
                  <c:v>42030</c:v>
                </c:pt>
                <c:pt idx="171">
                  <c:v>42031</c:v>
                </c:pt>
                <c:pt idx="172">
                  <c:v>42032</c:v>
                </c:pt>
                <c:pt idx="173">
                  <c:v>42033</c:v>
                </c:pt>
                <c:pt idx="174">
                  <c:v>42034</c:v>
                </c:pt>
                <c:pt idx="175">
                  <c:v>42037</c:v>
                </c:pt>
                <c:pt idx="176">
                  <c:v>42038</c:v>
                </c:pt>
                <c:pt idx="177">
                  <c:v>42039</c:v>
                </c:pt>
                <c:pt idx="178">
                  <c:v>42040</c:v>
                </c:pt>
                <c:pt idx="179">
                  <c:v>42041</c:v>
                </c:pt>
                <c:pt idx="180">
                  <c:v>42044</c:v>
                </c:pt>
                <c:pt idx="181">
                  <c:v>42045</c:v>
                </c:pt>
                <c:pt idx="182">
                  <c:v>42046</c:v>
                </c:pt>
                <c:pt idx="183">
                  <c:v>42047</c:v>
                </c:pt>
                <c:pt idx="184">
                  <c:v>42048</c:v>
                </c:pt>
                <c:pt idx="185">
                  <c:v>42051</c:v>
                </c:pt>
                <c:pt idx="186">
                  <c:v>42052</c:v>
                </c:pt>
                <c:pt idx="187">
                  <c:v>42053</c:v>
                </c:pt>
                <c:pt idx="188">
                  <c:v>42054</c:v>
                </c:pt>
                <c:pt idx="189">
                  <c:v>42055</c:v>
                </c:pt>
                <c:pt idx="190">
                  <c:v>42058</c:v>
                </c:pt>
                <c:pt idx="191">
                  <c:v>42059</c:v>
                </c:pt>
                <c:pt idx="192">
                  <c:v>42060</c:v>
                </c:pt>
                <c:pt idx="193">
                  <c:v>42061</c:v>
                </c:pt>
                <c:pt idx="194">
                  <c:v>42062</c:v>
                </c:pt>
                <c:pt idx="195">
                  <c:v>42065</c:v>
                </c:pt>
                <c:pt idx="196">
                  <c:v>42066</c:v>
                </c:pt>
                <c:pt idx="197">
                  <c:v>42067</c:v>
                </c:pt>
                <c:pt idx="198">
                  <c:v>42068</c:v>
                </c:pt>
                <c:pt idx="199">
                  <c:v>42069</c:v>
                </c:pt>
                <c:pt idx="200">
                  <c:v>42072</c:v>
                </c:pt>
                <c:pt idx="201">
                  <c:v>42073</c:v>
                </c:pt>
                <c:pt idx="202">
                  <c:v>42074</c:v>
                </c:pt>
                <c:pt idx="203">
                  <c:v>42075</c:v>
                </c:pt>
                <c:pt idx="204">
                  <c:v>42076</c:v>
                </c:pt>
                <c:pt idx="205">
                  <c:v>42079</c:v>
                </c:pt>
                <c:pt idx="206">
                  <c:v>42080</c:v>
                </c:pt>
                <c:pt idx="207">
                  <c:v>42081</c:v>
                </c:pt>
                <c:pt idx="208">
                  <c:v>42082</c:v>
                </c:pt>
                <c:pt idx="209">
                  <c:v>42083</c:v>
                </c:pt>
                <c:pt idx="210">
                  <c:v>42086</c:v>
                </c:pt>
                <c:pt idx="211">
                  <c:v>42087</c:v>
                </c:pt>
                <c:pt idx="212">
                  <c:v>42088</c:v>
                </c:pt>
                <c:pt idx="213">
                  <c:v>42089</c:v>
                </c:pt>
                <c:pt idx="214">
                  <c:v>42090</c:v>
                </c:pt>
                <c:pt idx="215">
                  <c:v>42093</c:v>
                </c:pt>
                <c:pt idx="216">
                  <c:v>42094</c:v>
                </c:pt>
                <c:pt idx="217">
                  <c:v>42095</c:v>
                </c:pt>
                <c:pt idx="218">
                  <c:v>42096</c:v>
                </c:pt>
                <c:pt idx="219">
                  <c:v>42097</c:v>
                </c:pt>
                <c:pt idx="220">
                  <c:v>42100</c:v>
                </c:pt>
                <c:pt idx="221">
                  <c:v>42101</c:v>
                </c:pt>
                <c:pt idx="222">
                  <c:v>42102</c:v>
                </c:pt>
                <c:pt idx="223">
                  <c:v>42103</c:v>
                </c:pt>
                <c:pt idx="224">
                  <c:v>42104</c:v>
                </c:pt>
                <c:pt idx="225">
                  <c:v>42107</c:v>
                </c:pt>
                <c:pt idx="226">
                  <c:v>42108</c:v>
                </c:pt>
                <c:pt idx="227">
                  <c:v>42109</c:v>
                </c:pt>
                <c:pt idx="228">
                  <c:v>42110</c:v>
                </c:pt>
                <c:pt idx="229">
                  <c:v>42111</c:v>
                </c:pt>
                <c:pt idx="230">
                  <c:v>42114</c:v>
                </c:pt>
                <c:pt idx="231">
                  <c:v>42115</c:v>
                </c:pt>
                <c:pt idx="232">
                  <c:v>42116</c:v>
                </c:pt>
                <c:pt idx="233">
                  <c:v>42117</c:v>
                </c:pt>
                <c:pt idx="234">
                  <c:v>42118</c:v>
                </c:pt>
                <c:pt idx="235">
                  <c:v>42121</c:v>
                </c:pt>
                <c:pt idx="236">
                  <c:v>42122</c:v>
                </c:pt>
                <c:pt idx="237">
                  <c:v>42123</c:v>
                </c:pt>
                <c:pt idx="238">
                  <c:v>42124</c:v>
                </c:pt>
                <c:pt idx="239">
                  <c:v>42125</c:v>
                </c:pt>
                <c:pt idx="240">
                  <c:v>42128</c:v>
                </c:pt>
                <c:pt idx="241">
                  <c:v>42129</c:v>
                </c:pt>
                <c:pt idx="242">
                  <c:v>42130</c:v>
                </c:pt>
                <c:pt idx="243">
                  <c:v>42131</c:v>
                </c:pt>
                <c:pt idx="244">
                  <c:v>42132</c:v>
                </c:pt>
                <c:pt idx="245">
                  <c:v>42135</c:v>
                </c:pt>
                <c:pt idx="246">
                  <c:v>42136</c:v>
                </c:pt>
                <c:pt idx="247">
                  <c:v>42137</c:v>
                </c:pt>
                <c:pt idx="248">
                  <c:v>42138</c:v>
                </c:pt>
                <c:pt idx="249">
                  <c:v>42139</c:v>
                </c:pt>
                <c:pt idx="250">
                  <c:v>42142</c:v>
                </c:pt>
                <c:pt idx="251">
                  <c:v>42143</c:v>
                </c:pt>
                <c:pt idx="252">
                  <c:v>42144</c:v>
                </c:pt>
                <c:pt idx="253">
                  <c:v>42145</c:v>
                </c:pt>
                <c:pt idx="254">
                  <c:v>42146</c:v>
                </c:pt>
                <c:pt idx="255">
                  <c:v>42149</c:v>
                </c:pt>
                <c:pt idx="256">
                  <c:v>42150</c:v>
                </c:pt>
                <c:pt idx="257">
                  <c:v>42151</c:v>
                </c:pt>
                <c:pt idx="258">
                  <c:v>42152</c:v>
                </c:pt>
                <c:pt idx="259">
                  <c:v>42153</c:v>
                </c:pt>
                <c:pt idx="260">
                  <c:v>42156</c:v>
                </c:pt>
                <c:pt idx="261">
                  <c:v>42157</c:v>
                </c:pt>
                <c:pt idx="262">
                  <c:v>42158</c:v>
                </c:pt>
                <c:pt idx="263">
                  <c:v>42159</c:v>
                </c:pt>
                <c:pt idx="264">
                  <c:v>42160</c:v>
                </c:pt>
                <c:pt idx="265">
                  <c:v>42163</c:v>
                </c:pt>
                <c:pt idx="266">
                  <c:v>42164</c:v>
                </c:pt>
                <c:pt idx="267">
                  <c:v>42165</c:v>
                </c:pt>
                <c:pt idx="268">
                  <c:v>42166</c:v>
                </c:pt>
                <c:pt idx="269">
                  <c:v>42167</c:v>
                </c:pt>
                <c:pt idx="270">
                  <c:v>42170</c:v>
                </c:pt>
                <c:pt idx="271">
                  <c:v>42171</c:v>
                </c:pt>
                <c:pt idx="272">
                  <c:v>42172</c:v>
                </c:pt>
                <c:pt idx="273">
                  <c:v>42173</c:v>
                </c:pt>
                <c:pt idx="274">
                  <c:v>42174</c:v>
                </c:pt>
                <c:pt idx="275">
                  <c:v>42177</c:v>
                </c:pt>
                <c:pt idx="276">
                  <c:v>42178</c:v>
                </c:pt>
                <c:pt idx="277">
                  <c:v>42179</c:v>
                </c:pt>
                <c:pt idx="278">
                  <c:v>42180</c:v>
                </c:pt>
                <c:pt idx="279">
                  <c:v>42181</c:v>
                </c:pt>
                <c:pt idx="280">
                  <c:v>42184</c:v>
                </c:pt>
                <c:pt idx="281">
                  <c:v>42185</c:v>
                </c:pt>
                <c:pt idx="282">
                  <c:v>42186</c:v>
                </c:pt>
                <c:pt idx="283">
                  <c:v>42187</c:v>
                </c:pt>
                <c:pt idx="284">
                  <c:v>42188</c:v>
                </c:pt>
                <c:pt idx="285">
                  <c:v>42191</c:v>
                </c:pt>
                <c:pt idx="286">
                  <c:v>42192</c:v>
                </c:pt>
                <c:pt idx="287">
                  <c:v>42193</c:v>
                </c:pt>
                <c:pt idx="288">
                  <c:v>42194</c:v>
                </c:pt>
                <c:pt idx="289">
                  <c:v>42195</c:v>
                </c:pt>
                <c:pt idx="290">
                  <c:v>42198</c:v>
                </c:pt>
                <c:pt idx="291">
                  <c:v>42199</c:v>
                </c:pt>
                <c:pt idx="292">
                  <c:v>42200</c:v>
                </c:pt>
                <c:pt idx="293">
                  <c:v>42201</c:v>
                </c:pt>
                <c:pt idx="294">
                  <c:v>42202</c:v>
                </c:pt>
                <c:pt idx="295">
                  <c:v>42205</c:v>
                </c:pt>
                <c:pt idx="296">
                  <c:v>42206</c:v>
                </c:pt>
                <c:pt idx="297">
                  <c:v>42207</c:v>
                </c:pt>
                <c:pt idx="298">
                  <c:v>42208</c:v>
                </c:pt>
                <c:pt idx="299">
                  <c:v>42209</c:v>
                </c:pt>
                <c:pt idx="300">
                  <c:v>42212</c:v>
                </c:pt>
                <c:pt idx="301">
                  <c:v>42213</c:v>
                </c:pt>
                <c:pt idx="302">
                  <c:v>42214</c:v>
                </c:pt>
                <c:pt idx="303">
                  <c:v>42215</c:v>
                </c:pt>
                <c:pt idx="304">
                  <c:v>42216</c:v>
                </c:pt>
                <c:pt idx="305">
                  <c:v>42219</c:v>
                </c:pt>
                <c:pt idx="306">
                  <c:v>42220</c:v>
                </c:pt>
                <c:pt idx="307">
                  <c:v>42221</c:v>
                </c:pt>
                <c:pt idx="308">
                  <c:v>42222</c:v>
                </c:pt>
                <c:pt idx="309">
                  <c:v>42223</c:v>
                </c:pt>
                <c:pt idx="310">
                  <c:v>42226</c:v>
                </c:pt>
                <c:pt idx="311">
                  <c:v>42227</c:v>
                </c:pt>
                <c:pt idx="312">
                  <c:v>42228</c:v>
                </c:pt>
                <c:pt idx="313">
                  <c:v>42229</c:v>
                </c:pt>
                <c:pt idx="314">
                  <c:v>42230</c:v>
                </c:pt>
                <c:pt idx="315">
                  <c:v>42233</c:v>
                </c:pt>
                <c:pt idx="316">
                  <c:v>42234</c:v>
                </c:pt>
                <c:pt idx="317">
                  <c:v>42235</c:v>
                </c:pt>
                <c:pt idx="318">
                  <c:v>42236</c:v>
                </c:pt>
                <c:pt idx="319">
                  <c:v>42237</c:v>
                </c:pt>
                <c:pt idx="320">
                  <c:v>42240</c:v>
                </c:pt>
                <c:pt idx="321">
                  <c:v>42241</c:v>
                </c:pt>
                <c:pt idx="322">
                  <c:v>42242</c:v>
                </c:pt>
                <c:pt idx="323">
                  <c:v>42243</c:v>
                </c:pt>
                <c:pt idx="324">
                  <c:v>42244</c:v>
                </c:pt>
                <c:pt idx="325">
                  <c:v>42247</c:v>
                </c:pt>
                <c:pt idx="326">
                  <c:v>42248</c:v>
                </c:pt>
                <c:pt idx="327">
                  <c:v>42249</c:v>
                </c:pt>
                <c:pt idx="328">
                  <c:v>42250</c:v>
                </c:pt>
                <c:pt idx="329">
                  <c:v>42251</c:v>
                </c:pt>
                <c:pt idx="330">
                  <c:v>42254</c:v>
                </c:pt>
                <c:pt idx="331">
                  <c:v>42255</c:v>
                </c:pt>
                <c:pt idx="332">
                  <c:v>42256</c:v>
                </c:pt>
                <c:pt idx="333">
                  <c:v>42257</c:v>
                </c:pt>
                <c:pt idx="334">
                  <c:v>42258</c:v>
                </c:pt>
                <c:pt idx="335">
                  <c:v>42261</c:v>
                </c:pt>
                <c:pt idx="336">
                  <c:v>42262</c:v>
                </c:pt>
                <c:pt idx="337">
                  <c:v>42263</c:v>
                </c:pt>
                <c:pt idx="338">
                  <c:v>42264</c:v>
                </c:pt>
                <c:pt idx="339">
                  <c:v>42265</c:v>
                </c:pt>
                <c:pt idx="340">
                  <c:v>42268</c:v>
                </c:pt>
                <c:pt idx="341">
                  <c:v>42269</c:v>
                </c:pt>
                <c:pt idx="342">
                  <c:v>42270</c:v>
                </c:pt>
                <c:pt idx="343">
                  <c:v>42271</c:v>
                </c:pt>
                <c:pt idx="344">
                  <c:v>42272</c:v>
                </c:pt>
                <c:pt idx="345">
                  <c:v>42275</c:v>
                </c:pt>
                <c:pt idx="346">
                  <c:v>42276</c:v>
                </c:pt>
                <c:pt idx="347">
                  <c:v>42277</c:v>
                </c:pt>
                <c:pt idx="348">
                  <c:v>42278</c:v>
                </c:pt>
                <c:pt idx="349">
                  <c:v>42279</c:v>
                </c:pt>
                <c:pt idx="350">
                  <c:v>42282</c:v>
                </c:pt>
                <c:pt idx="351">
                  <c:v>42283</c:v>
                </c:pt>
                <c:pt idx="352">
                  <c:v>42284</c:v>
                </c:pt>
                <c:pt idx="353">
                  <c:v>42285</c:v>
                </c:pt>
                <c:pt idx="354">
                  <c:v>42286</c:v>
                </c:pt>
                <c:pt idx="355">
                  <c:v>42289</c:v>
                </c:pt>
                <c:pt idx="356">
                  <c:v>42290</c:v>
                </c:pt>
                <c:pt idx="357">
                  <c:v>42291</c:v>
                </c:pt>
                <c:pt idx="358">
                  <c:v>42292</c:v>
                </c:pt>
                <c:pt idx="359">
                  <c:v>42293</c:v>
                </c:pt>
                <c:pt idx="360">
                  <c:v>42296</c:v>
                </c:pt>
                <c:pt idx="361">
                  <c:v>42297</c:v>
                </c:pt>
                <c:pt idx="362">
                  <c:v>42298</c:v>
                </c:pt>
                <c:pt idx="363">
                  <c:v>42299</c:v>
                </c:pt>
                <c:pt idx="364">
                  <c:v>42300</c:v>
                </c:pt>
                <c:pt idx="365">
                  <c:v>42303</c:v>
                </c:pt>
                <c:pt idx="366">
                  <c:v>42304</c:v>
                </c:pt>
                <c:pt idx="367">
                  <c:v>42305</c:v>
                </c:pt>
                <c:pt idx="368">
                  <c:v>42306</c:v>
                </c:pt>
                <c:pt idx="369">
                  <c:v>42307</c:v>
                </c:pt>
                <c:pt idx="370">
                  <c:v>42310</c:v>
                </c:pt>
                <c:pt idx="371">
                  <c:v>42311</c:v>
                </c:pt>
                <c:pt idx="372">
                  <c:v>42312</c:v>
                </c:pt>
                <c:pt idx="373">
                  <c:v>42313</c:v>
                </c:pt>
                <c:pt idx="374">
                  <c:v>42314</c:v>
                </c:pt>
                <c:pt idx="375">
                  <c:v>42317</c:v>
                </c:pt>
                <c:pt idx="376">
                  <c:v>42318</c:v>
                </c:pt>
                <c:pt idx="377">
                  <c:v>42319</c:v>
                </c:pt>
                <c:pt idx="378">
                  <c:v>42320</c:v>
                </c:pt>
                <c:pt idx="379">
                  <c:v>42321</c:v>
                </c:pt>
                <c:pt idx="380">
                  <c:v>42324</c:v>
                </c:pt>
                <c:pt idx="381">
                  <c:v>42325</c:v>
                </c:pt>
                <c:pt idx="382">
                  <c:v>42326</c:v>
                </c:pt>
                <c:pt idx="383">
                  <c:v>42327</c:v>
                </c:pt>
                <c:pt idx="384">
                  <c:v>42328</c:v>
                </c:pt>
                <c:pt idx="385">
                  <c:v>42331</c:v>
                </c:pt>
                <c:pt idx="386">
                  <c:v>42332</c:v>
                </c:pt>
                <c:pt idx="387">
                  <c:v>42333</c:v>
                </c:pt>
                <c:pt idx="388">
                  <c:v>42334</c:v>
                </c:pt>
                <c:pt idx="389">
                  <c:v>42335</c:v>
                </c:pt>
                <c:pt idx="390">
                  <c:v>42338</c:v>
                </c:pt>
                <c:pt idx="391">
                  <c:v>42339</c:v>
                </c:pt>
                <c:pt idx="392">
                  <c:v>42340</c:v>
                </c:pt>
                <c:pt idx="393">
                  <c:v>42341</c:v>
                </c:pt>
                <c:pt idx="394">
                  <c:v>42342</c:v>
                </c:pt>
                <c:pt idx="395">
                  <c:v>42345</c:v>
                </c:pt>
                <c:pt idx="396">
                  <c:v>42346</c:v>
                </c:pt>
                <c:pt idx="397">
                  <c:v>42347</c:v>
                </c:pt>
                <c:pt idx="398">
                  <c:v>42348</c:v>
                </c:pt>
                <c:pt idx="399">
                  <c:v>42349</c:v>
                </c:pt>
                <c:pt idx="400">
                  <c:v>42352</c:v>
                </c:pt>
                <c:pt idx="401">
                  <c:v>42353</c:v>
                </c:pt>
                <c:pt idx="402">
                  <c:v>42354</c:v>
                </c:pt>
                <c:pt idx="403">
                  <c:v>42355</c:v>
                </c:pt>
                <c:pt idx="404">
                  <c:v>42356</c:v>
                </c:pt>
                <c:pt idx="405">
                  <c:v>42359</c:v>
                </c:pt>
                <c:pt idx="406">
                  <c:v>42360</c:v>
                </c:pt>
                <c:pt idx="407">
                  <c:v>42361</c:v>
                </c:pt>
                <c:pt idx="408">
                  <c:v>42362</c:v>
                </c:pt>
                <c:pt idx="409">
                  <c:v>42363</c:v>
                </c:pt>
                <c:pt idx="410">
                  <c:v>42366</c:v>
                </c:pt>
                <c:pt idx="411">
                  <c:v>42367</c:v>
                </c:pt>
                <c:pt idx="412">
                  <c:v>42368</c:v>
                </c:pt>
                <c:pt idx="413">
                  <c:v>42369</c:v>
                </c:pt>
                <c:pt idx="414">
                  <c:v>42370</c:v>
                </c:pt>
                <c:pt idx="415">
                  <c:v>42373</c:v>
                </c:pt>
                <c:pt idx="416">
                  <c:v>42374</c:v>
                </c:pt>
                <c:pt idx="417">
                  <c:v>42375</c:v>
                </c:pt>
                <c:pt idx="418">
                  <c:v>42376</c:v>
                </c:pt>
                <c:pt idx="419">
                  <c:v>42377</c:v>
                </c:pt>
                <c:pt idx="420">
                  <c:v>42380</c:v>
                </c:pt>
                <c:pt idx="421">
                  <c:v>42381</c:v>
                </c:pt>
                <c:pt idx="422">
                  <c:v>42382</c:v>
                </c:pt>
                <c:pt idx="423">
                  <c:v>42383</c:v>
                </c:pt>
                <c:pt idx="424">
                  <c:v>42384</c:v>
                </c:pt>
                <c:pt idx="425">
                  <c:v>42387</c:v>
                </c:pt>
                <c:pt idx="426">
                  <c:v>42388</c:v>
                </c:pt>
                <c:pt idx="427">
                  <c:v>42389</c:v>
                </c:pt>
                <c:pt idx="428">
                  <c:v>42390</c:v>
                </c:pt>
                <c:pt idx="429">
                  <c:v>42391</c:v>
                </c:pt>
                <c:pt idx="430">
                  <c:v>42394</c:v>
                </c:pt>
                <c:pt idx="431">
                  <c:v>42395</c:v>
                </c:pt>
                <c:pt idx="432">
                  <c:v>42396</c:v>
                </c:pt>
                <c:pt idx="433">
                  <c:v>42397</c:v>
                </c:pt>
                <c:pt idx="434">
                  <c:v>42398</c:v>
                </c:pt>
                <c:pt idx="435">
                  <c:v>42401</c:v>
                </c:pt>
                <c:pt idx="436">
                  <c:v>42402</c:v>
                </c:pt>
                <c:pt idx="437">
                  <c:v>42403</c:v>
                </c:pt>
                <c:pt idx="438">
                  <c:v>42404</c:v>
                </c:pt>
                <c:pt idx="439">
                  <c:v>42405</c:v>
                </c:pt>
                <c:pt idx="440">
                  <c:v>42408</c:v>
                </c:pt>
                <c:pt idx="441">
                  <c:v>42409</c:v>
                </c:pt>
                <c:pt idx="442">
                  <c:v>42410</c:v>
                </c:pt>
                <c:pt idx="443">
                  <c:v>42411</c:v>
                </c:pt>
                <c:pt idx="444">
                  <c:v>42412</c:v>
                </c:pt>
                <c:pt idx="445">
                  <c:v>42415</c:v>
                </c:pt>
                <c:pt idx="446">
                  <c:v>42416</c:v>
                </c:pt>
                <c:pt idx="447">
                  <c:v>42417</c:v>
                </c:pt>
                <c:pt idx="448">
                  <c:v>42418</c:v>
                </c:pt>
                <c:pt idx="449">
                  <c:v>42419</c:v>
                </c:pt>
                <c:pt idx="450">
                  <c:v>42422</c:v>
                </c:pt>
                <c:pt idx="451">
                  <c:v>42423</c:v>
                </c:pt>
                <c:pt idx="452">
                  <c:v>42424</c:v>
                </c:pt>
                <c:pt idx="453">
                  <c:v>42425</c:v>
                </c:pt>
                <c:pt idx="454">
                  <c:v>42426</c:v>
                </c:pt>
                <c:pt idx="455">
                  <c:v>42429</c:v>
                </c:pt>
                <c:pt idx="456">
                  <c:v>42430</c:v>
                </c:pt>
                <c:pt idx="457">
                  <c:v>42431</c:v>
                </c:pt>
                <c:pt idx="458">
                  <c:v>42432</c:v>
                </c:pt>
                <c:pt idx="459">
                  <c:v>42433</c:v>
                </c:pt>
                <c:pt idx="460">
                  <c:v>42436</c:v>
                </c:pt>
                <c:pt idx="461">
                  <c:v>42437</c:v>
                </c:pt>
                <c:pt idx="462">
                  <c:v>42438</c:v>
                </c:pt>
                <c:pt idx="463">
                  <c:v>42439</c:v>
                </c:pt>
                <c:pt idx="464">
                  <c:v>42440</c:v>
                </c:pt>
                <c:pt idx="465">
                  <c:v>42443</c:v>
                </c:pt>
                <c:pt idx="466">
                  <c:v>42444</c:v>
                </c:pt>
                <c:pt idx="467">
                  <c:v>42445</c:v>
                </c:pt>
                <c:pt idx="468">
                  <c:v>42446</c:v>
                </c:pt>
                <c:pt idx="469">
                  <c:v>42447</c:v>
                </c:pt>
                <c:pt idx="470">
                  <c:v>42450</c:v>
                </c:pt>
                <c:pt idx="471">
                  <c:v>42451</c:v>
                </c:pt>
                <c:pt idx="472">
                  <c:v>42452</c:v>
                </c:pt>
                <c:pt idx="473">
                  <c:v>42453</c:v>
                </c:pt>
                <c:pt idx="474">
                  <c:v>42454</c:v>
                </c:pt>
                <c:pt idx="475">
                  <c:v>42457</c:v>
                </c:pt>
                <c:pt idx="476">
                  <c:v>42458</c:v>
                </c:pt>
                <c:pt idx="477">
                  <c:v>42459</c:v>
                </c:pt>
                <c:pt idx="478">
                  <c:v>42460</c:v>
                </c:pt>
                <c:pt idx="479">
                  <c:v>42461</c:v>
                </c:pt>
                <c:pt idx="480">
                  <c:v>42464</c:v>
                </c:pt>
                <c:pt idx="481">
                  <c:v>42465</c:v>
                </c:pt>
                <c:pt idx="482">
                  <c:v>42466</c:v>
                </c:pt>
                <c:pt idx="483">
                  <c:v>42467</c:v>
                </c:pt>
                <c:pt idx="484">
                  <c:v>42468</c:v>
                </c:pt>
                <c:pt idx="485">
                  <c:v>42471</c:v>
                </c:pt>
                <c:pt idx="486">
                  <c:v>42472</c:v>
                </c:pt>
                <c:pt idx="487">
                  <c:v>42473</c:v>
                </c:pt>
                <c:pt idx="488">
                  <c:v>42474</c:v>
                </c:pt>
                <c:pt idx="489">
                  <c:v>42475</c:v>
                </c:pt>
                <c:pt idx="490">
                  <c:v>42478</c:v>
                </c:pt>
                <c:pt idx="491">
                  <c:v>42479</c:v>
                </c:pt>
                <c:pt idx="492">
                  <c:v>42480</c:v>
                </c:pt>
                <c:pt idx="493">
                  <c:v>42481</c:v>
                </c:pt>
                <c:pt idx="494">
                  <c:v>42482</c:v>
                </c:pt>
                <c:pt idx="495">
                  <c:v>42485</c:v>
                </c:pt>
                <c:pt idx="496">
                  <c:v>42486</c:v>
                </c:pt>
                <c:pt idx="497">
                  <c:v>42487</c:v>
                </c:pt>
                <c:pt idx="498">
                  <c:v>42488</c:v>
                </c:pt>
                <c:pt idx="499">
                  <c:v>42489</c:v>
                </c:pt>
                <c:pt idx="500">
                  <c:v>42492</c:v>
                </c:pt>
                <c:pt idx="501">
                  <c:v>42493</c:v>
                </c:pt>
                <c:pt idx="502">
                  <c:v>42494</c:v>
                </c:pt>
                <c:pt idx="503">
                  <c:v>42495</c:v>
                </c:pt>
                <c:pt idx="504">
                  <c:v>42496</c:v>
                </c:pt>
                <c:pt idx="505">
                  <c:v>42499</c:v>
                </c:pt>
                <c:pt idx="506">
                  <c:v>42500</c:v>
                </c:pt>
                <c:pt idx="507">
                  <c:v>42501</c:v>
                </c:pt>
                <c:pt idx="508">
                  <c:v>42502</c:v>
                </c:pt>
                <c:pt idx="509">
                  <c:v>42503</c:v>
                </c:pt>
                <c:pt idx="510">
                  <c:v>42506</c:v>
                </c:pt>
                <c:pt idx="511">
                  <c:v>42507</c:v>
                </c:pt>
                <c:pt idx="512">
                  <c:v>42508</c:v>
                </c:pt>
                <c:pt idx="513">
                  <c:v>42509</c:v>
                </c:pt>
                <c:pt idx="514">
                  <c:v>42510</c:v>
                </c:pt>
                <c:pt idx="515">
                  <c:v>42513</c:v>
                </c:pt>
                <c:pt idx="516">
                  <c:v>42514</c:v>
                </c:pt>
                <c:pt idx="517">
                  <c:v>42515</c:v>
                </c:pt>
                <c:pt idx="518">
                  <c:v>42516</c:v>
                </c:pt>
                <c:pt idx="519">
                  <c:v>42517</c:v>
                </c:pt>
                <c:pt idx="520">
                  <c:v>42520</c:v>
                </c:pt>
                <c:pt idx="521">
                  <c:v>42521</c:v>
                </c:pt>
                <c:pt idx="522">
                  <c:v>42522</c:v>
                </c:pt>
                <c:pt idx="523">
                  <c:v>42523</c:v>
                </c:pt>
                <c:pt idx="524">
                  <c:v>42524</c:v>
                </c:pt>
                <c:pt idx="525">
                  <c:v>42527</c:v>
                </c:pt>
                <c:pt idx="526">
                  <c:v>42528</c:v>
                </c:pt>
                <c:pt idx="527">
                  <c:v>42529</c:v>
                </c:pt>
                <c:pt idx="528">
                  <c:v>42530</c:v>
                </c:pt>
                <c:pt idx="529">
                  <c:v>42531</c:v>
                </c:pt>
                <c:pt idx="530">
                  <c:v>42534</c:v>
                </c:pt>
                <c:pt idx="531">
                  <c:v>42535</c:v>
                </c:pt>
                <c:pt idx="532">
                  <c:v>42536</c:v>
                </c:pt>
                <c:pt idx="533">
                  <c:v>42537</c:v>
                </c:pt>
                <c:pt idx="534">
                  <c:v>42538</c:v>
                </c:pt>
                <c:pt idx="535">
                  <c:v>42541</c:v>
                </c:pt>
                <c:pt idx="536">
                  <c:v>42542</c:v>
                </c:pt>
                <c:pt idx="537">
                  <c:v>42543</c:v>
                </c:pt>
                <c:pt idx="538">
                  <c:v>42544</c:v>
                </c:pt>
                <c:pt idx="539">
                  <c:v>42545</c:v>
                </c:pt>
                <c:pt idx="540">
                  <c:v>42548</c:v>
                </c:pt>
                <c:pt idx="541">
                  <c:v>42549</c:v>
                </c:pt>
                <c:pt idx="542">
                  <c:v>42550</c:v>
                </c:pt>
                <c:pt idx="543">
                  <c:v>42551</c:v>
                </c:pt>
                <c:pt idx="544">
                  <c:v>42552</c:v>
                </c:pt>
                <c:pt idx="545">
                  <c:v>42555</c:v>
                </c:pt>
                <c:pt idx="546">
                  <c:v>42556</c:v>
                </c:pt>
                <c:pt idx="547">
                  <c:v>42557</c:v>
                </c:pt>
                <c:pt idx="548">
                  <c:v>42558</c:v>
                </c:pt>
                <c:pt idx="549">
                  <c:v>42559</c:v>
                </c:pt>
                <c:pt idx="550">
                  <c:v>42562</c:v>
                </c:pt>
                <c:pt idx="551">
                  <c:v>42563</c:v>
                </c:pt>
                <c:pt idx="552">
                  <c:v>42564</c:v>
                </c:pt>
                <c:pt idx="553">
                  <c:v>42565</c:v>
                </c:pt>
                <c:pt idx="554">
                  <c:v>42566</c:v>
                </c:pt>
                <c:pt idx="555">
                  <c:v>42569</c:v>
                </c:pt>
                <c:pt idx="556">
                  <c:v>42570</c:v>
                </c:pt>
                <c:pt idx="557">
                  <c:v>42571</c:v>
                </c:pt>
                <c:pt idx="558">
                  <c:v>42572</c:v>
                </c:pt>
                <c:pt idx="559">
                  <c:v>42573</c:v>
                </c:pt>
                <c:pt idx="560">
                  <c:v>42576</c:v>
                </c:pt>
                <c:pt idx="561">
                  <c:v>42577</c:v>
                </c:pt>
                <c:pt idx="562">
                  <c:v>42578</c:v>
                </c:pt>
                <c:pt idx="563">
                  <c:v>42579</c:v>
                </c:pt>
                <c:pt idx="564">
                  <c:v>42580</c:v>
                </c:pt>
                <c:pt idx="565">
                  <c:v>42583</c:v>
                </c:pt>
                <c:pt idx="566">
                  <c:v>42584</c:v>
                </c:pt>
                <c:pt idx="567">
                  <c:v>42585</c:v>
                </c:pt>
                <c:pt idx="568">
                  <c:v>42586</c:v>
                </c:pt>
                <c:pt idx="569">
                  <c:v>42587</c:v>
                </c:pt>
                <c:pt idx="570">
                  <c:v>42590</c:v>
                </c:pt>
                <c:pt idx="571">
                  <c:v>42591</c:v>
                </c:pt>
                <c:pt idx="572">
                  <c:v>42592</c:v>
                </c:pt>
                <c:pt idx="573">
                  <c:v>42593</c:v>
                </c:pt>
                <c:pt idx="574">
                  <c:v>42594</c:v>
                </c:pt>
                <c:pt idx="575">
                  <c:v>42597</c:v>
                </c:pt>
                <c:pt idx="576">
                  <c:v>42598</c:v>
                </c:pt>
                <c:pt idx="577">
                  <c:v>42599</c:v>
                </c:pt>
                <c:pt idx="578">
                  <c:v>42600</c:v>
                </c:pt>
                <c:pt idx="579">
                  <c:v>42601</c:v>
                </c:pt>
                <c:pt idx="580">
                  <c:v>42604</c:v>
                </c:pt>
                <c:pt idx="581">
                  <c:v>42605</c:v>
                </c:pt>
                <c:pt idx="582">
                  <c:v>42606</c:v>
                </c:pt>
                <c:pt idx="583">
                  <c:v>42607</c:v>
                </c:pt>
                <c:pt idx="584">
                  <c:v>42608</c:v>
                </c:pt>
                <c:pt idx="585">
                  <c:v>42611</c:v>
                </c:pt>
                <c:pt idx="586">
                  <c:v>42612</c:v>
                </c:pt>
                <c:pt idx="587">
                  <c:v>42613</c:v>
                </c:pt>
                <c:pt idx="588">
                  <c:v>42614</c:v>
                </c:pt>
                <c:pt idx="589">
                  <c:v>42615</c:v>
                </c:pt>
                <c:pt idx="590">
                  <c:v>42618</c:v>
                </c:pt>
                <c:pt idx="591">
                  <c:v>42619</c:v>
                </c:pt>
                <c:pt idx="592">
                  <c:v>42620</c:v>
                </c:pt>
                <c:pt idx="593">
                  <c:v>42621</c:v>
                </c:pt>
                <c:pt idx="594">
                  <c:v>42622</c:v>
                </c:pt>
                <c:pt idx="595">
                  <c:v>42625</c:v>
                </c:pt>
                <c:pt idx="596">
                  <c:v>42626</c:v>
                </c:pt>
                <c:pt idx="597">
                  <c:v>42627</c:v>
                </c:pt>
                <c:pt idx="598">
                  <c:v>42628</c:v>
                </c:pt>
                <c:pt idx="599">
                  <c:v>42629</c:v>
                </c:pt>
                <c:pt idx="600">
                  <c:v>42632</c:v>
                </c:pt>
                <c:pt idx="601">
                  <c:v>42633</c:v>
                </c:pt>
                <c:pt idx="602">
                  <c:v>42634</c:v>
                </c:pt>
                <c:pt idx="603">
                  <c:v>42635</c:v>
                </c:pt>
                <c:pt idx="604">
                  <c:v>42636</c:v>
                </c:pt>
                <c:pt idx="605">
                  <c:v>42639</c:v>
                </c:pt>
                <c:pt idx="606">
                  <c:v>42640</c:v>
                </c:pt>
                <c:pt idx="607">
                  <c:v>42641</c:v>
                </c:pt>
                <c:pt idx="608">
                  <c:v>42642</c:v>
                </c:pt>
                <c:pt idx="609">
                  <c:v>42643</c:v>
                </c:pt>
                <c:pt idx="610">
                  <c:v>42646</c:v>
                </c:pt>
                <c:pt idx="611">
                  <c:v>42647</c:v>
                </c:pt>
                <c:pt idx="612">
                  <c:v>42648</c:v>
                </c:pt>
                <c:pt idx="613">
                  <c:v>42649</c:v>
                </c:pt>
                <c:pt idx="614">
                  <c:v>42650</c:v>
                </c:pt>
                <c:pt idx="615">
                  <c:v>42653</c:v>
                </c:pt>
                <c:pt idx="616">
                  <c:v>42654</c:v>
                </c:pt>
                <c:pt idx="617">
                  <c:v>42655</c:v>
                </c:pt>
                <c:pt idx="618">
                  <c:v>42656</c:v>
                </c:pt>
                <c:pt idx="619">
                  <c:v>42657</c:v>
                </c:pt>
                <c:pt idx="620">
                  <c:v>42660</c:v>
                </c:pt>
                <c:pt idx="621">
                  <c:v>42661</c:v>
                </c:pt>
                <c:pt idx="622">
                  <c:v>42662</c:v>
                </c:pt>
                <c:pt idx="623">
                  <c:v>42663</c:v>
                </c:pt>
                <c:pt idx="624">
                  <c:v>42664</c:v>
                </c:pt>
                <c:pt idx="625">
                  <c:v>42667</c:v>
                </c:pt>
                <c:pt idx="626">
                  <c:v>42668</c:v>
                </c:pt>
                <c:pt idx="627">
                  <c:v>42669</c:v>
                </c:pt>
                <c:pt idx="628">
                  <c:v>42670</c:v>
                </c:pt>
                <c:pt idx="629">
                  <c:v>42671</c:v>
                </c:pt>
                <c:pt idx="630">
                  <c:v>42674</c:v>
                </c:pt>
                <c:pt idx="631">
                  <c:v>42675</c:v>
                </c:pt>
                <c:pt idx="632">
                  <c:v>42676</c:v>
                </c:pt>
                <c:pt idx="633">
                  <c:v>42677</c:v>
                </c:pt>
                <c:pt idx="634">
                  <c:v>42678</c:v>
                </c:pt>
                <c:pt idx="635">
                  <c:v>42681</c:v>
                </c:pt>
                <c:pt idx="636">
                  <c:v>42682</c:v>
                </c:pt>
                <c:pt idx="637">
                  <c:v>42683</c:v>
                </c:pt>
                <c:pt idx="638">
                  <c:v>42684</c:v>
                </c:pt>
                <c:pt idx="639">
                  <c:v>42685</c:v>
                </c:pt>
                <c:pt idx="640">
                  <c:v>42688</c:v>
                </c:pt>
                <c:pt idx="641">
                  <c:v>42689</c:v>
                </c:pt>
                <c:pt idx="642">
                  <c:v>42690</c:v>
                </c:pt>
                <c:pt idx="643">
                  <c:v>42691</c:v>
                </c:pt>
                <c:pt idx="644">
                  <c:v>42692</c:v>
                </c:pt>
                <c:pt idx="645">
                  <c:v>42695</c:v>
                </c:pt>
                <c:pt idx="646">
                  <c:v>42696</c:v>
                </c:pt>
                <c:pt idx="647">
                  <c:v>42697</c:v>
                </c:pt>
                <c:pt idx="648">
                  <c:v>42698</c:v>
                </c:pt>
                <c:pt idx="649">
                  <c:v>42699</c:v>
                </c:pt>
                <c:pt idx="650">
                  <c:v>42702</c:v>
                </c:pt>
                <c:pt idx="651">
                  <c:v>42703</c:v>
                </c:pt>
                <c:pt idx="652">
                  <c:v>42704</c:v>
                </c:pt>
                <c:pt idx="653">
                  <c:v>42705</c:v>
                </c:pt>
                <c:pt idx="654">
                  <c:v>42706</c:v>
                </c:pt>
                <c:pt idx="655">
                  <c:v>42709</c:v>
                </c:pt>
                <c:pt idx="656">
                  <c:v>42710</c:v>
                </c:pt>
                <c:pt idx="657">
                  <c:v>42711</c:v>
                </c:pt>
                <c:pt idx="658">
                  <c:v>42712</c:v>
                </c:pt>
                <c:pt idx="659">
                  <c:v>42713</c:v>
                </c:pt>
                <c:pt idx="660">
                  <c:v>42716</c:v>
                </c:pt>
                <c:pt idx="661">
                  <c:v>42717</c:v>
                </c:pt>
                <c:pt idx="662">
                  <c:v>42718</c:v>
                </c:pt>
                <c:pt idx="663">
                  <c:v>42719</c:v>
                </c:pt>
                <c:pt idx="664">
                  <c:v>42720</c:v>
                </c:pt>
                <c:pt idx="665">
                  <c:v>42723</c:v>
                </c:pt>
                <c:pt idx="666">
                  <c:v>42724</c:v>
                </c:pt>
                <c:pt idx="667">
                  <c:v>42725</c:v>
                </c:pt>
                <c:pt idx="668">
                  <c:v>42726</c:v>
                </c:pt>
                <c:pt idx="669">
                  <c:v>42727</c:v>
                </c:pt>
                <c:pt idx="670">
                  <c:v>42730</c:v>
                </c:pt>
                <c:pt idx="671">
                  <c:v>42731</c:v>
                </c:pt>
                <c:pt idx="672">
                  <c:v>42732</c:v>
                </c:pt>
                <c:pt idx="673">
                  <c:v>42733</c:v>
                </c:pt>
                <c:pt idx="674">
                  <c:v>42734</c:v>
                </c:pt>
                <c:pt idx="675">
                  <c:v>42737</c:v>
                </c:pt>
                <c:pt idx="676">
                  <c:v>42738</c:v>
                </c:pt>
                <c:pt idx="677">
                  <c:v>42739</c:v>
                </c:pt>
                <c:pt idx="678">
                  <c:v>42740</c:v>
                </c:pt>
                <c:pt idx="679">
                  <c:v>42741</c:v>
                </c:pt>
                <c:pt idx="680">
                  <c:v>42744</c:v>
                </c:pt>
                <c:pt idx="681">
                  <c:v>42745</c:v>
                </c:pt>
                <c:pt idx="682">
                  <c:v>42746</c:v>
                </c:pt>
                <c:pt idx="683">
                  <c:v>42747</c:v>
                </c:pt>
                <c:pt idx="684">
                  <c:v>42748</c:v>
                </c:pt>
                <c:pt idx="685">
                  <c:v>42751</c:v>
                </c:pt>
                <c:pt idx="686">
                  <c:v>42752</c:v>
                </c:pt>
                <c:pt idx="687">
                  <c:v>42753</c:v>
                </c:pt>
                <c:pt idx="688">
                  <c:v>42754</c:v>
                </c:pt>
                <c:pt idx="689">
                  <c:v>42755</c:v>
                </c:pt>
                <c:pt idx="690">
                  <c:v>42758</c:v>
                </c:pt>
                <c:pt idx="691">
                  <c:v>42759</c:v>
                </c:pt>
                <c:pt idx="692">
                  <c:v>42760</c:v>
                </c:pt>
                <c:pt idx="693">
                  <c:v>42761</c:v>
                </c:pt>
                <c:pt idx="694">
                  <c:v>42762</c:v>
                </c:pt>
                <c:pt idx="695">
                  <c:v>42765</c:v>
                </c:pt>
                <c:pt idx="696">
                  <c:v>42766</c:v>
                </c:pt>
                <c:pt idx="697">
                  <c:v>42767</c:v>
                </c:pt>
                <c:pt idx="698">
                  <c:v>42768</c:v>
                </c:pt>
                <c:pt idx="699">
                  <c:v>42769</c:v>
                </c:pt>
                <c:pt idx="700">
                  <c:v>42772</c:v>
                </c:pt>
                <c:pt idx="701">
                  <c:v>42773</c:v>
                </c:pt>
                <c:pt idx="702">
                  <c:v>42774</c:v>
                </c:pt>
                <c:pt idx="703">
                  <c:v>42775</c:v>
                </c:pt>
                <c:pt idx="704">
                  <c:v>42776</c:v>
                </c:pt>
                <c:pt idx="705">
                  <c:v>42779</c:v>
                </c:pt>
                <c:pt idx="706">
                  <c:v>42780</c:v>
                </c:pt>
                <c:pt idx="707">
                  <c:v>42781</c:v>
                </c:pt>
                <c:pt idx="708">
                  <c:v>42782</c:v>
                </c:pt>
                <c:pt idx="709">
                  <c:v>42783</c:v>
                </c:pt>
                <c:pt idx="710">
                  <c:v>42786</c:v>
                </c:pt>
                <c:pt idx="711">
                  <c:v>42787</c:v>
                </c:pt>
                <c:pt idx="712">
                  <c:v>42788</c:v>
                </c:pt>
                <c:pt idx="713">
                  <c:v>42789</c:v>
                </c:pt>
                <c:pt idx="714">
                  <c:v>42790</c:v>
                </c:pt>
                <c:pt idx="715">
                  <c:v>42793</c:v>
                </c:pt>
                <c:pt idx="716">
                  <c:v>42794</c:v>
                </c:pt>
                <c:pt idx="717">
                  <c:v>42795</c:v>
                </c:pt>
                <c:pt idx="718">
                  <c:v>42796</c:v>
                </c:pt>
                <c:pt idx="719">
                  <c:v>42797</c:v>
                </c:pt>
                <c:pt idx="720">
                  <c:v>42800</c:v>
                </c:pt>
                <c:pt idx="721">
                  <c:v>42801</c:v>
                </c:pt>
                <c:pt idx="722">
                  <c:v>42802</c:v>
                </c:pt>
                <c:pt idx="723">
                  <c:v>42803</c:v>
                </c:pt>
                <c:pt idx="724">
                  <c:v>42804</c:v>
                </c:pt>
                <c:pt idx="725">
                  <c:v>42807</c:v>
                </c:pt>
                <c:pt idx="726">
                  <c:v>42808</c:v>
                </c:pt>
                <c:pt idx="727">
                  <c:v>42809</c:v>
                </c:pt>
                <c:pt idx="728">
                  <c:v>42810</c:v>
                </c:pt>
                <c:pt idx="729">
                  <c:v>42811</c:v>
                </c:pt>
                <c:pt idx="730">
                  <c:v>42814</c:v>
                </c:pt>
                <c:pt idx="731">
                  <c:v>42815</c:v>
                </c:pt>
                <c:pt idx="732">
                  <c:v>42816</c:v>
                </c:pt>
                <c:pt idx="733">
                  <c:v>42817</c:v>
                </c:pt>
                <c:pt idx="734">
                  <c:v>42818</c:v>
                </c:pt>
                <c:pt idx="735">
                  <c:v>42821</c:v>
                </c:pt>
                <c:pt idx="736">
                  <c:v>42822</c:v>
                </c:pt>
                <c:pt idx="737">
                  <c:v>42823</c:v>
                </c:pt>
                <c:pt idx="738">
                  <c:v>42824</c:v>
                </c:pt>
                <c:pt idx="739">
                  <c:v>42825</c:v>
                </c:pt>
                <c:pt idx="740">
                  <c:v>42828</c:v>
                </c:pt>
                <c:pt idx="741">
                  <c:v>42829</c:v>
                </c:pt>
                <c:pt idx="742">
                  <c:v>42830</c:v>
                </c:pt>
                <c:pt idx="743">
                  <c:v>42831</c:v>
                </c:pt>
                <c:pt idx="744">
                  <c:v>42832</c:v>
                </c:pt>
                <c:pt idx="745">
                  <c:v>42835</c:v>
                </c:pt>
                <c:pt idx="746">
                  <c:v>42836</c:v>
                </c:pt>
                <c:pt idx="747">
                  <c:v>42837</c:v>
                </c:pt>
                <c:pt idx="748">
                  <c:v>42838</c:v>
                </c:pt>
                <c:pt idx="749">
                  <c:v>42839</c:v>
                </c:pt>
                <c:pt idx="750">
                  <c:v>42842</c:v>
                </c:pt>
                <c:pt idx="751">
                  <c:v>42843</c:v>
                </c:pt>
                <c:pt idx="752">
                  <c:v>42844</c:v>
                </c:pt>
                <c:pt idx="753">
                  <c:v>42845</c:v>
                </c:pt>
                <c:pt idx="754">
                  <c:v>42846</c:v>
                </c:pt>
                <c:pt idx="755">
                  <c:v>42849</c:v>
                </c:pt>
                <c:pt idx="756">
                  <c:v>42850</c:v>
                </c:pt>
                <c:pt idx="757">
                  <c:v>42851</c:v>
                </c:pt>
                <c:pt idx="758">
                  <c:v>42852</c:v>
                </c:pt>
                <c:pt idx="759">
                  <c:v>42853</c:v>
                </c:pt>
                <c:pt idx="760">
                  <c:v>42856</c:v>
                </c:pt>
                <c:pt idx="761">
                  <c:v>42857</c:v>
                </c:pt>
                <c:pt idx="762">
                  <c:v>42858</c:v>
                </c:pt>
                <c:pt idx="763">
                  <c:v>42859</c:v>
                </c:pt>
                <c:pt idx="764">
                  <c:v>42860</c:v>
                </c:pt>
                <c:pt idx="765">
                  <c:v>42863</c:v>
                </c:pt>
                <c:pt idx="766">
                  <c:v>42864</c:v>
                </c:pt>
                <c:pt idx="767">
                  <c:v>42865</c:v>
                </c:pt>
                <c:pt idx="768">
                  <c:v>42866</c:v>
                </c:pt>
              </c:numCache>
            </c:numRef>
          </c:cat>
          <c:val>
            <c:numRef>
              <c:f>[0]!Spread</c:f>
              <c:numCache>
                <c:formatCode>General</c:formatCode>
                <c:ptCount val="769"/>
                <c:pt idx="0">
                  <c:v>0.85530000000000017</c:v>
                </c:pt>
                <c:pt idx="1">
                  <c:v>0.85550000000000015</c:v>
                </c:pt>
                <c:pt idx="2">
                  <c:v>0.8778999999999999</c:v>
                </c:pt>
                <c:pt idx="3">
                  <c:v>0.88960000000000017</c:v>
                </c:pt>
                <c:pt idx="4">
                  <c:v>0.78310000000000013</c:v>
                </c:pt>
                <c:pt idx="5">
                  <c:v>0.76579999999999959</c:v>
                </c:pt>
                <c:pt idx="6">
                  <c:v>0.78210000000000024</c:v>
                </c:pt>
                <c:pt idx="7">
                  <c:v>0.86459999999999981</c:v>
                </c:pt>
                <c:pt idx="8">
                  <c:v>0.88790000000000013</c:v>
                </c:pt>
                <c:pt idx="9">
                  <c:v>0.87170000000000014</c:v>
                </c:pt>
                <c:pt idx="10">
                  <c:v>0.90600000000000014</c:v>
                </c:pt>
                <c:pt idx="11">
                  <c:v>0.88270000000000026</c:v>
                </c:pt>
                <c:pt idx="12">
                  <c:v>0.94159999999999977</c:v>
                </c:pt>
                <c:pt idx="13">
                  <c:v>0.88839999999999986</c:v>
                </c:pt>
                <c:pt idx="14">
                  <c:v>0.89880000000000004</c:v>
                </c:pt>
                <c:pt idx="15">
                  <c:v>0.86589999999999989</c:v>
                </c:pt>
                <c:pt idx="16">
                  <c:v>0.8698999999999999</c:v>
                </c:pt>
                <c:pt idx="17">
                  <c:v>0.8468</c:v>
                </c:pt>
                <c:pt idx="18">
                  <c:v>0.84140000000000015</c:v>
                </c:pt>
                <c:pt idx="19">
                  <c:v>0.82000000000000028</c:v>
                </c:pt>
                <c:pt idx="20">
                  <c:v>0.82459999999999978</c:v>
                </c:pt>
                <c:pt idx="21">
                  <c:v>0.83129999999999971</c:v>
                </c:pt>
                <c:pt idx="22">
                  <c:v>0.7916000000000003</c:v>
                </c:pt>
                <c:pt idx="23">
                  <c:v>0.79369999999999985</c:v>
                </c:pt>
                <c:pt idx="24">
                  <c:v>0.79369999999999985</c:v>
                </c:pt>
                <c:pt idx="25">
                  <c:v>0.81700000000000017</c:v>
                </c:pt>
                <c:pt idx="26">
                  <c:v>0.84230000000000027</c:v>
                </c:pt>
                <c:pt idx="27">
                  <c:v>0.85270000000000001</c:v>
                </c:pt>
                <c:pt idx="28">
                  <c:v>0.89510000000000023</c:v>
                </c:pt>
                <c:pt idx="29">
                  <c:v>0.88100000000000023</c:v>
                </c:pt>
                <c:pt idx="30">
                  <c:v>0.90219999999999967</c:v>
                </c:pt>
                <c:pt idx="31">
                  <c:v>0.91319999999999979</c:v>
                </c:pt>
                <c:pt idx="32">
                  <c:v>0.94300000000000006</c:v>
                </c:pt>
                <c:pt idx="33">
                  <c:v>1.0002</c:v>
                </c:pt>
                <c:pt idx="34">
                  <c:v>0.91610000000000014</c:v>
                </c:pt>
                <c:pt idx="35">
                  <c:v>0.91360000000000019</c:v>
                </c:pt>
                <c:pt idx="36">
                  <c:v>0.87089999999999979</c:v>
                </c:pt>
                <c:pt idx="37">
                  <c:v>0.8165</c:v>
                </c:pt>
                <c:pt idx="38">
                  <c:v>0.81749999999999989</c:v>
                </c:pt>
                <c:pt idx="39">
                  <c:v>0.85049999999999981</c:v>
                </c:pt>
                <c:pt idx="40">
                  <c:v>0.85969999999999969</c:v>
                </c:pt>
                <c:pt idx="41">
                  <c:v>0.94089999999999963</c:v>
                </c:pt>
                <c:pt idx="42">
                  <c:v>0.89710000000000045</c:v>
                </c:pt>
                <c:pt idx="43">
                  <c:v>0.92320000000000002</c:v>
                </c:pt>
                <c:pt idx="44">
                  <c:v>1.0174999999999996</c:v>
                </c:pt>
                <c:pt idx="45">
                  <c:v>1.0083000000000002</c:v>
                </c:pt>
                <c:pt idx="46">
                  <c:v>1.0246</c:v>
                </c:pt>
                <c:pt idx="47">
                  <c:v>1.0112000000000001</c:v>
                </c:pt>
                <c:pt idx="48">
                  <c:v>1.0396000000000001</c:v>
                </c:pt>
                <c:pt idx="49">
                  <c:v>1.0356999999999998</c:v>
                </c:pt>
                <c:pt idx="50">
                  <c:v>1.0134999999999996</c:v>
                </c:pt>
                <c:pt idx="51">
                  <c:v>0.9899</c:v>
                </c:pt>
                <c:pt idx="52">
                  <c:v>0.96039999999999992</c:v>
                </c:pt>
                <c:pt idx="53">
                  <c:v>0.91349999999999998</c:v>
                </c:pt>
                <c:pt idx="54">
                  <c:v>0.96629999999999994</c:v>
                </c:pt>
                <c:pt idx="55">
                  <c:v>0.89729999999999999</c:v>
                </c:pt>
                <c:pt idx="56">
                  <c:v>0.87529999999999974</c:v>
                </c:pt>
                <c:pt idx="57">
                  <c:v>0.87159999999999993</c:v>
                </c:pt>
                <c:pt idx="58">
                  <c:v>0.85020000000000007</c:v>
                </c:pt>
                <c:pt idx="59">
                  <c:v>0.84660000000000002</c:v>
                </c:pt>
                <c:pt idx="60">
                  <c:v>0.83999999999999986</c:v>
                </c:pt>
                <c:pt idx="61">
                  <c:v>0.84779999999999989</c:v>
                </c:pt>
                <c:pt idx="62">
                  <c:v>0.87670000000000003</c:v>
                </c:pt>
                <c:pt idx="63">
                  <c:v>0.88189999999999991</c:v>
                </c:pt>
                <c:pt idx="64">
                  <c:v>0.87589999999999968</c:v>
                </c:pt>
                <c:pt idx="65">
                  <c:v>0.87589999999999968</c:v>
                </c:pt>
                <c:pt idx="66">
                  <c:v>0.85289999999999999</c:v>
                </c:pt>
                <c:pt idx="67">
                  <c:v>0.87179999999999991</c:v>
                </c:pt>
                <c:pt idx="68">
                  <c:v>0.85530000000000017</c:v>
                </c:pt>
                <c:pt idx="69">
                  <c:v>0.85030000000000028</c:v>
                </c:pt>
                <c:pt idx="70">
                  <c:v>0.83279999999999976</c:v>
                </c:pt>
                <c:pt idx="71">
                  <c:v>0.85840000000000005</c:v>
                </c:pt>
                <c:pt idx="72">
                  <c:v>0.87360000000000015</c:v>
                </c:pt>
                <c:pt idx="73">
                  <c:v>0.9014000000000002</c:v>
                </c:pt>
                <c:pt idx="74">
                  <c:v>0.91349999999999998</c:v>
                </c:pt>
                <c:pt idx="75">
                  <c:v>0.99429999999999996</c:v>
                </c:pt>
                <c:pt idx="76">
                  <c:v>0.98159999999999981</c:v>
                </c:pt>
                <c:pt idx="77">
                  <c:v>0.94819999999999993</c:v>
                </c:pt>
                <c:pt idx="78">
                  <c:v>0.96260000000000012</c:v>
                </c:pt>
                <c:pt idx="79">
                  <c:v>0.97150000000000025</c:v>
                </c:pt>
                <c:pt idx="80">
                  <c:v>0.98740000000000006</c:v>
                </c:pt>
                <c:pt idx="81">
                  <c:v>0.99250000000000016</c:v>
                </c:pt>
                <c:pt idx="82">
                  <c:v>0.94130000000000003</c:v>
                </c:pt>
                <c:pt idx="83">
                  <c:v>0.99879999999999969</c:v>
                </c:pt>
                <c:pt idx="84">
                  <c:v>0.99039999999999973</c:v>
                </c:pt>
                <c:pt idx="85">
                  <c:v>1.0918999999999999</c:v>
                </c:pt>
                <c:pt idx="86">
                  <c:v>1.0662000000000003</c:v>
                </c:pt>
                <c:pt idx="87">
                  <c:v>1.0753999999999997</c:v>
                </c:pt>
                <c:pt idx="88">
                  <c:v>1.044</c:v>
                </c:pt>
                <c:pt idx="89">
                  <c:v>1.0439999999999996</c:v>
                </c:pt>
                <c:pt idx="90">
                  <c:v>1.0503999999999998</c:v>
                </c:pt>
                <c:pt idx="91">
                  <c:v>1.1078999999999999</c:v>
                </c:pt>
                <c:pt idx="92">
                  <c:v>1.1177000000000001</c:v>
                </c:pt>
                <c:pt idx="93">
                  <c:v>1.0487000000000002</c:v>
                </c:pt>
                <c:pt idx="94">
                  <c:v>1.0785999999999998</c:v>
                </c:pt>
                <c:pt idx="95">
                  <c:v>1.0785999999999998</c:v>
                </c:pt>
                <c:pt idx="96">
                  <c:v>1.1117000000000004</c:v>
                </c:pt>
                <c:pt idx="97">
                  <c:v>1.1061999999999999</c:v>
                </c:pt>
                <c:pt idx="98">
                  <c:v>1.0871</c:v>
                </c:pt>
                <c:pt idx="99">
                  <c:v>0.99840000000000018</c:v>
                </c:pt>
                <c:pt idx="100">
                  <c:v>1.0171000000000001</c:v>
                </c:pt>
                <c:pt idx="101">
                  <c:v>1.0183</c:v>
                </c:pt>
                <c:pt idx="102">
                  <c:v>1.0585999999999998</c:v>
                </c:pt>
                <c:pt idx="103">
                  <c:v>1.0737999999999999</c:v>
                </c:pt>
                <c:pt idx="104">
                  <c:v>1.1004999999999998</c:v>
                </c:pt>
                <c:pt idx="105">
                  <c:v>1.0994999999999999</c:v>
                </c:pt>
                <c:pt idx="106">
                  <c:v>1.0550000000000002</c:v>
                </c:pt>
                <c:pt idx="107">
                  <c:v>1.0735999999999999</c:v>
                </c:pt>
                <c:pt idx="108">
                  <c:v>1.0972</c:v>
                </c:pt>
                <c:pt idx="109">
                  <c:v>1.0516999999999999</c:v>
                </c:pt>
                <c:pt idx="110">
                  <c:v>1.0734999999999997</c:v>
                </c:pt>
                <c:pt idx="111">
                  <c:v>1.0855000000000001</c:v>
                </c:pt>
                <c:pt idx="112">
                  <c:v>1.0895999999999999</c:v>
                </c:pt>
                <c:pt idx="113">
                  <c:v>1.0553999999999997</c:v>
                </c:pt>
                <c:pt idx="114">
                  <c:v>1.1143999999999998</c:v>
                </c:pt>
                <c:pt idx="115">
                  <c:v>1.0396000000000001</c:v>
                </c:pt>
                <c:pt idx="116">
                  <c:v>1.0396000000000001</c:v>
                </c:pt>
                <c:pt idx="117">
                  <c:v>1.0068000000000001</c:v>
                </c:pt>
                <c:pt idx="118">
                  <c:v>1.0370999999999997</c:v>
                </c:pt>
                <c:pt idx="119">
                  <c:v>1.0715999999999997</c:v>
                </c:pt>
                <c:pt idx="120">
                  <c:v>1.0871</c:v>
                </c:pt>
                <c:pt idx="121">
                  <c:v>1.1248999999999998</c:v>
                </c:pt>
                <c:pt idx="122">
                  <c:v>1.0895999999999999</c:v>
                </c:pt>
                <c:pt idx="123">
                  <c:v>1.1017000000000001</c:v>
                </c:pt>
                <c:pt idx="124">
                  <c:v>1.0821000000000001</c:v>
                </c:pt>
                <c:pt idx="125">
                  <c:v>1.0385999999999997</c:v>
                </c:pt>
                <c:pt idx="126">
                  <c:v>1.0489999999999999</c:v>
                </c:pt>
                <c:pt idx="127">
                  <c:v>1.0453000000000001</c:v>
                </c:pt>
                <c:pt idx="128">
                  <c:v>1.0453000000000001</c:v>
                </c:pt>
                <c:pt idx="129">
                  <c:v>1.1579999999999999</c:v>
                </c:pt>
                <c:pt idx="130">
                  <c:v>1.073</c:v>
                </c:pt>
                <c:pt idx="131">
                  <c:v>1.0156999999999998</c:v>
                </c:pt>
                <c:pt idx="132">
                  <c:v>1.0261</c:v>
                </c:pt>
                <c:pt idx="133">
                  <c:v>1.0778999999999996</c:v>
                </c:pt>
                <c:pt idx="134">
                  <c:v>1.0715000000000003</c:v>
                </c:pt>
                <c:pt idx="135">
                  <c:v>1.206</c:v>
                </c:pt>
                <c:pt idx="136">
                  <c:v>1.2391000000000001</c:v>
                </c:pt>
                <c:pt idx="137">
                  <c:v>1.3331999999999997</c:v>
                </c:pt>
                <c:pt idx="138">
                  <c:v>1.351</c:v>
                </c:pt>
                <c:pt idx="139">
                  <c:v>1.5072999999999999</c:v>
                </c:pt>
                <c:pt idx="140">
                  <c:v>1.5788000000000002</c:v>
                </c:pt>
                <c:pt idx="141">
                  <c:v>1.7589000000000001</c:v>
                </c:pt>
                <c:pt idx="142">
                  <c:v>1.4783999999999997</c:v>
                </c:pt>
                <c:pt idx="143">
                  <c:v>1.3904999999999998</c:v>
                </c:pt>
                <c:pt idx="144">
                  <c:v>1.3702000000000001</c:v>
                </c:pt>
                <c:pt idx="145">
                  <c:v>1.3077000000000001</c:v>
                </c:pt>
                <c:pt idx="146">
                  <c:v>1.1585999999999999</c:v>
                </c:pt>
                <c:pt idx="147">
                  <c:v>1.1738</c:v>
                </c:pt>
                <c:pt idx="148">
                  <c:v>1.1738</c:v>
                </c:pt>
                <c:pt idx="149">
                  <c:v>1.1870999999999996</c:v>
                </c:pt>
                <c:pt idx="150">
                  <c:v>1.2148999999999996</c:v>
                </c:pt>
                <c:pt idx="151">
                  <c:v>1.2258999999999998</c:v>
                </c:pt>
                <c:pt idx="152">
                  <c:v>1.2258000000000004</c:v>
                </c:pt>
                <c:pt idx="153">
                  <c:v>1.2258000000000004</c:v>
                </c:pt>
                <c:pt idx="154">
                  <c:v>1.2955000000000001</c:v>
                </c:pt>
                <c:pt idx="155">
                  <c:v>1.387</c:v>
                </c:pt>
                <c:pt idx="156">
                  <c:v>1.4168000000000003</c:v>
                </c:pt>
                <c:pt idx="157">
                  <c:v>1.3552999999999999</c:v>
                </c:pt>
                <c:pt idx="158">
                  <c:v>1.3201000000000001</c:v>
                </c:pt>
                <c:pt idx="159">
                  <c:v>1.3950999999999998</c:v>
                </c:pt>
                <c:pt idx="160">
                  <c:v>1.472</c:v>
                </c:pt>
                <c:pt idx="161">
                  <c:v>1.4790000000000001</c:v>
                </c:pt>
                <c:pt idx="162">
                  <c:v>1.5206999999999999</c:v>
                </c:pt>
                <c:pt idx="163">
                  <c:v>1.6680999999999999</c:v>
                </c:pt>
                <c:pt idx="164">
                  <c:v>1.6262000000000001</c:v>
                </c:pt>
                <c:pt idx="165">
                  <c:v>1.6262000000000001</c:v>
                </c:pt>
                <c:pt idx="166">
                  <c:v>1.639</c:v>
                </c:pt>
                <c:pt idx="167">
                  <c:v>1.5743</c:v>
                </c:pt>
                <c:pt idx="168">
                  <c:v>1.5298999999999998</c:v>
                </c:pt>
                <c:pt idx="169">
                  <c:v>1.4762000000000002</c:v>
                </c:pt>
                <c:pt idx="170">
                  <c:v>1.4489000000000001</c:v>
                </c:pt>
                <c:pt idx="171">
                  <c:v>1.4368999999999996</c:v>
                </c:pt>
                <c:pt idx="172">
                  <c:v>1.5343</c:v>
                </c:pt>
                <c:pt idx="173">
                  <c:v>1.5118</c:v>
                </c:pt>
                <c:pt idx="174">
                  <c:v>1.5283</c:v>
                </c:pt>
                <c:pt idx="175">
                  <c:v>1.4348000000000001</c:v>
                </c:pt>
                <c:pt idx="176">
                  <c:v>1.3765000000000001</c:v>
                </c:pt>
                <c:pt idx="177">
                  <c:v>1.6057000000000001</c:v>
                </c:pt>
                <c:pt idx="178">
                  <c:v>1.5325999999999997</c:v>
                </c:pt>
                <c:pt idx="179">
                  <c:v>1.4662999999999999</c:v>
                </c:pt>
                <c:pt idx="180">
                  <c:v>1.4535</c:v>
                </c:pt>
                <c:pt idx="181">
                  <c:v>1.4773000000000001</c:v>
                </c:pt>
                <c:pt idx="182">
                  <c:v>1.4554</c:v>
                </c:pt>
                <c:pt idx="183">
                  <c:v>1.4706000000000001</c:v>
                </c:pt>
                <c:pt idx="184">
                  <c:v>1.3276000000000003</c:v>
                </c:pt>
                <c:pt idx="185">
                  <c:v>1.3276000000000003</c:v>
                </c:pt>
                <c:pt idx="186">
                  <c:v>1.3320999999999996</c:v>
                </c:pt>
                <c:pt idx="187">
                  <c:v>1.3420000000000001</c:v>
                </c:pt>
                <c:pt idx="188">
                  <c:v>1.2867999999999999</c:v>
                </c:pt>
                <c:pt idx="189">
                  <c:v>1.2673000000000001</c:v>
                </c:pt>
                <c:pt idx="190">
                  <c:v>1.3106</c:v>
                </c:pt>
                <c:pt idx="191">
                  <c:v>1.302</c:v>
                </c:pt>
                <c:pt idx="192">
                  <c:v>1.2362000000000002</c:v>
                </c:pt>
                <c:pt idx="193">
                  <c:v>1.1995</c:v>
                </c:pt>
                <c:pt idx="194">
                  <c:v>1.2450000000000001</c:v>
                </c:pt>
                <c:pt idx="195">
                  <c:v>1.1930000000000001</c:v>
                </c:pt>
                <c:pt idx="196">
                  <c:v>1.2201</c:v>
                </c:pt>
                <c:pt idx="197">
                  <c:v>1.2608000000000001</c:v>
                </c:pt>
                <c:pt idx="198">
                  <c:v>1.2995999999999999</c:v>
                </c:pt>
                <c:pt idx="199">
                  <c:v>1.4236</c:v>
                </c:pt>
                <c:pt idx="200">
                  <c:v>1.5013000000000001</c:v>
                </c:pt>
                <c:pt idx="201">
                  <c:v>1.5692999999999997</c:v>
                </c:pt>
                <c:pt idx="202">
                  <c:v>1.5764</c:v>
                </c:pt>
                <c:pt idx="203">
                  <c:v>1.4613999999999998</c:v>
                </c:pt>
                <c:pt idx="204">
                  <c:v>1.5760000000000001</c:v>
                </c:pt>
                <c:pt idx="205">
                  <c:v>1.6583000000000001</c:v>
                </c:pt>
                <c:pt idx="206">
                  <c:v>1.7002999999999999</c:v>
                </c:pt>
                <c:pt idx="207">
                  <c:v>1.6250999999999998</c:v>
                </c:pt>
                <c:pt idx="208">
                  <c:v>1.5594999999999999</c:v>
                </c:pt>
                <c:pt idx="209">
                  <c:v>1.4697</c:v>
                </c:pt>
                <c:pt idx="210">
                  <c:v>1.423</c:v>
                </c:pt>
                <c:pt idx="211">
                  <c:v>1.4159000000000002</c:v>
                </c:pt>
                <c:pt idx="212">
                  <c:v>1.3880000000000001</c:v>
                </c:pt>
                <c:pt idx="213">
                  <c:v>1.3836000000000004</c:v>
                </c:pt>
                <c:pt idx="214">
                  <c:v>1.3475000000000001</c:v>
                </c:pt>
                <c:pt idx="215">
                  <c:v>1.3295000000000001</c:v>
                </c:pt>
                <c:pt idx="216">
                  <c:v>1.3678999999999999</c:v>
                </c:pt>
                <c:pt idx="217">
                  <c:v>1.3997000000000002</c:v>
                </c:pt>
                <c:pt idx="218">
                  <c:v>1.3453000000000002</c:v>
                </c:pt>
                <c:pt idx="219">
                  <c:v>1.4480999999999999</c:v>
                </c:pt>
                <c:pt idx="220">
                  <c:v>1.3148</c:v>
                </c:pt>
                <c:pt idx="221">
                  <c:v>1.3312000000000002</c:v>
                </c:pt>
                <c:pt idx="222">
                  <c:v>1.3462999999999998</c:v>
                </c:pt>
                <c:pt idx="223">
                  <c:v>1.3294000000000001</c:v>
                </c:pt>
                <c:pt idx="224">
                  <c:v>1.3596999999999999</c:v>
                </c:pt>
                <c:pt idx="225">
                  <c:v>1.3797999999999999</c:v>
                </c:pt>
                <c:pt idx="226">
                  <c:v>1.3545000000000003</c:v>
                </c:pt>
                <c:pt idx="227">
                  <c:v>1.35</c:v>
                </c:pt>
                <c:pt idx="228">
                  <c:v>1.3603000000000001</c:v>
                </c:pt>
                <c:pt idx="229">
                  <c:v>1.4016999999999999</c:v>
                </c:pt>
                <c:pt idx="230">
                  <c:v>1.3934</c:v>
                </c:pt>
                <c:pt idx="231">
                  <c:v>1.3452999999999999</c:v>
                </c:pt>
                <c:pt idx="232">
                  <c:v>1.3121999999999998</c:v>
                </c:pt>
                <c:pt idx="233">
                  <c:v>1.2903000000000002</c:v>
                </c:pt>
                <c:pt idx="234">
                  <c:v>1.3094000000000001</c:v>
                </c:pt>
                <c:pt idx="235">
                  <c:v>1.3302</c:v>
                </c:pt>
                <c:pt idx="236">
                  <c:v>1.2906</c:v>
                </c:pt>
                <c:pt idx="237">
                  <c:v>1.3161999999999998</c:v>
                </c:pt>
                <c:pt idx="238">
                  <c:v>1.3863000000000003</c:v>
                </c:pt>
                <c:pt idx="239">
                  <c:v>1.3454999999999999</c:v>
                </c:pt>
                <c:pt idx="240">
                  <c:v>1.3479999999999999</c:v>
                </c:pt>
                <c:pt idx="241">
                  <c:v>1.3197000000000001</c:v>
                </c:pt>
                <c:pt idx="242">
                  <c:v>1.2949000000000002</c:v>
                </c:pt>
                <c:pt idx="243">
                  <c:v>1.3580000000000001</c:v>
                </c:pt>
                <c:pt idx="244">
                  <c:v>1.3251999999999997</c:v>
                </c:pt>
                <c:pt idx="245">
                  <c:v>1.2793000000000001</c:v>
                </c:pt>
                <c:pt idx="246">
                  <c:v>1.3651</c:v>
                </c:pt>
                <c:pt idx="247">
                  <c:v>1.3123999999999998</c:v>
                </c:pt>
                <c:pt idx="248">
                  <c:v>1.3378999999999999</c:v>
                </c:pt>
                <c:pt idx="249">
                  <c:v>1.3346</c:v>
                </c:pt>
                <c:pt idx="250">
                  <c:v>1.2493000000000003</c:v>
                </c:pt>
                <c:pt idx="251">
                  <c:v>1.1854</c:v>
                </c:pt>
                <c:pt idx="252">
                  <c:v>1.2561</c:v>
                </c:pt>
                <c:pt idx="253">
                  <c:v>1.2772000000000001</c:v>
                </c:pt>
                <c:pt idx="254">
                  <c:v>1.2498</c:v>
                </c:pt>
                <c:pt idx="255">
                  <c:v>1.2498</c:v>
                </c:pt>
                <c:pt idx="256">
                  <c:v>1.3409999999999997</c:v>
                </c:pt>
                <c:pt idx="257">
                  <c:v>1.3755000000000002</c:v>
                </c:pt>
                <c:pt idx="258">
                  <c:v>1.4055</c:v>
                </c:pt>
                <c:pt idx="259">
                  <c:v>1.4166000000000003</c:v>
                </c:pt>
                <c:pt idx="260">
                  <c:v>1.4105999999999996</c:v>
                </c:pt>
                <c:pt idx="261">
                  <c:v>1.3926000000000003</c:v>
                </c:pt>
                <c:pt idx="262">
                  <c:v>1.3658000000000001</c:v>
                </c:pt>
                <c:pt idx="263">
                  <c:v>1.4510000000000001</c:v>
                </c:pt>
                <c:pt idx="264">
                  <c:v>1.4414000000000002</c:v>
                </c:pt>
                <c:pt idx="265">
                  <c:v>1.5146000000000002</c:v>
                </c:pt>
                <c:pt idx="266">
                  <c:v>1.5526</c:v>
                </c:pt>
                <c:pt idx="267">
                  <c:v>1.5871999999999997</c:v>
                </c:pt>
                <c:pt idx="268">
                  <c:v>1.5077999999999996</c:v>
                </c:pt>
                <c:pt idx="269">
                  <c:v>1.4582000000000002</c:v>
                </c:pt>
                <c:pt idx="270">
                  <c:v>1.5171000000000001</c:v>
                </c:pt>
                <c:pt idx="271">
                  <c:v>1.5787</c:v>
                </c:pt>
                <c:pt idx="272">
                  <c:v>1.5415000000000001</c:v>
                </c:pt>
                <c:pt idx="273">
                  <c:v>1.4654999999999996</c:v>
                </c:pt>
                <c:pt idx="274">
                  <c:v>1.4923000000000002</c:v>
                </c:pt>
                <c:pt idx="275">
                  <c:v>1.3835000000000002</c:v>
                </c:pt>
                <c:pt idx="276">
                  <c:v>1.3283</c:v>
                </c:pt>
                <c:pt idx="277">
                  <c:v>1.3828</c:v>
                </c:pt>
                <c:pt idx="278">
                  <c:v>1.3792000000000004</c:v>
                </c:pt>
                <c:pt idx="279">
                  <c:v>1.3784000000000001</c:v>
                </c:pt>
                <c:pt idx="280">
                  <c:v>1.4858000000000002</c:v>
                </c:pt>
                <c:pt idx="281">
                  <c:v>1.4429000000000003</c:v>
                </c:pt>
                <c:pt idx="282">
                  <c:v>1.3721000000000001</c:v>
                </c:pt>
                <c:pt idx="283">
                  <c:v>1.3867000000000003</c:v>
                </c:pt>
                <c:pt idx="284">
                  <c:v>1.3867000000000003</c:v>
                </c:pt>
                <c:pt idx="285">
                  <c:v>1.4939999999999998</c:v>
                </c:pt>
                <c:pt idx="286">
                  <c:v>1.4668000000000001</c:v>
                </c:pt>
                <c:pt idx="287">
                  <c:v>1.5387999999999997</c:v>
                </c:pt>
                <c:pt idx="288">
                  <c:v>1.4548999999999999</c:v>
                </c:pt>
                <c:pt idx="289">
                  <c:v>1.3828000000000005</c:v>
                </c:pt>
                <c:pt idx="290">
                  <c:v>1.3221999999999996</c:v>
                </c:pt>
                <c:pt idx="291">
                  <c:v>1.375</c:v>
                </c:pt>
                <c:pt idx="292">
                  <c:v>1.4428999999999998</c:v>
                </c:pt>
                <c:pt idx="293">
                  <c:v>1.4387000000000003</c:v>
                </c:pt>
                <c:pt idx="294">
                  <c:v>1.4171000000000005</c:v>
                </c:pt>
                <c:pt idx="295">
                  <c:v>1.4007000000000001</c:v>
                </c:pt>
                <c:pt idx="296">
                  <c:v>1.4317000000000002</c:v>
                </c:pt>
                <c:pt idx="297">
                  <c:v>1.4434999999999998</c:v>
                </c:pt>
                <c:pt idx="298">
                  <c:v>1.5472999999999999</c:v>
                </c:pt>
                <c:pt idx="299">
                  <c:v>1.5745999999999998</c:v>
                </c:pt>
                <c:pt idx="300">
                  <c:v>1.6485000000000003</c:v>
                </c:pt>
                <c:pt idx="301">
                  <c:v>1.5940999999999996</c:v>
                </c:pt>
                <c:pt idx="302">
                  <c:v>1.4901</c:v>
                </c:pt>
                <c:pt idx="303">
                  <c:v>1.4840999999999998</c:v>
                </c:pt>
                <c:pt idx="304">
                  <c:v>1.5329000000000002</c:v>
                </c:pt>
                <c:pt idx="305">
                  <c:v>1.5619999999999998</c:v>
                </c:pt>
                <c:pt idx="306">
                  <c:v>1.5217000000000001</c:v>
                </c:pt>
                <c:pt idx="307">
                  <c:v>1.4241000000000001</c:v>
                </c:pt>
                <c:pt idx="308">
                  <c:v>1.4576000000000002</c:v>
                </c:pt>
                <c:pt idx="309">
                  <c:v>1.4737</c:v>
                </c:pt>
                <c:pt idx="310">
                  <c:v>1.4690999999999996</c:v>
                </c:pt>
                <c:pt idx="311">
                  <c:v>1.5461000000000005</c:v>
                </c:pt>
                <c:pt idx="312">
                  <c:v>1.5310000000000001</c:v>
                </c:pt>
                <c:pt idx="313">
                  <c:v>1.5105999999999997</c:v>
                </c:pt>
                <c:pt idx="314">
                  <c:v>1.5122999999999998</c:v>
                </c:pt>
                <c:pt idx="315">
                  <c:v>1.5171999999999999</c:v>
                </c:pt>
                <c:pt idx="316">
                  <c:v>1.5655000000000001</c:v>
                </c:pt>
                <c:pt idx="317">
                  <c:v>1.6644000000000001</c:v>
                </c:pt>
                <c:pt idx="318">
                  <c:v>1.7351000000000001</c:v>
                </c:pt>
                <c:pt idx="319">
                  <c:v>1.8054999999999999</c:v>
                </c:pt>
                <c:pt idx="320">
                  <c:v>1.9356</c:v>
                </c:pt>
                <c:pt idx="321">
                  <c:v>1.9005999999999998</c:v>
                </c:pt>
                <c:pt idx="322">
                  <c:v>1.8388000000000004</c:v>
                </c:pt>
                <c:pt idx="323">
                  <c:v>1.7159</c:v>
                </c:pt>
                <c:pt idx="324">
                  <c:v>1.6633999999999998</c:v>
                </c:pt>
                <c:pt idx="325">
                  <c:v>1.6220999999999997</c:v>
                </c:pt>
                <c:pt idx="326">
                  <c:v>1.7005999999999997</c:v>
                </c:pt>
                <c:pt idx="327">
                  <c:v>1.6707000000000001</c:v>
                </c:pt>
                <c:pt idx="328">
                  <c:v>1.6633999999999998</c:v>
                </c:pt>
                <c:pt idx="329">
                  <c:v>1.7096</c:v>
                </c:pt>
                <c:pt idx="330">
                  <c:v>1.7096</c:v>
                </c:pt>
                <c:pt idx="331">
                  <c:v>1.5931999999999999</c:v>
                </c:pt>
                <c:pt idx="332">
                  <c:v>1.5364</c:v>
                </c:pt>
                <c:pt idx="333">
                  <c:v>1.5340000000000003</c:v>
                </c:pt>
                <c:pt idx="334">
                  <c:v>1.5647000000000002</c:v>
                </c:pt>
                <c:pt idx="335">
                  <c:v>1.5518999999999998</c:v>
                </c:pt>
                <c:pt idx="336">
                  <c:v>1.4312999999999998</c:v>
                </c:pt>
                <c:pt idx="337">
                  <c:v>1.4159999999999999</c:v>
                </c:pt>
                <c:pt idx="338">
                  <c:v>1.4407000000000001</c:v>
                </c:pt>
                <c:pt idx="339">
                  <c:v>1.4664000000000001</c:v>
                </c:pt>
                <c:pt idx="340">
                  <c:v>1.4618000000000002</c:v>
                </c:pt>
                <c:pt idx="341">
                  <c:v>1.5552999999999999</c:v>
                </c:pt>
                <c:pt idx="342">
                  <c:v>1.5652999999999997</c:v>
                </c:pt>
                <c:pt idx="343">
                  <c:v>1.6894</c:v>
                </c:pt>
                <c:pt idx="344">
                  <c:v>1.7726999999999999</c:v>
                </c:pt>
                <c:pt idx="345">
                  <c:v>1.9531000000000001</c:v>
                </c:pt>
                <c:pt idx="346">
                  <c:v>1.9241999999999999</c:v>
                </c:pt>
                <c:pt idx="347">
                  <c:v>1.8042000000000002</c:v>
                </c:pt>
                <c:pt idx="348">
                  <c:v>1.7332000000000001</c:v>
                </c:pt>
                <c:pt idx="349">
                  <c:v>1.5800999999999998</c:v>
                </c:pt>
                <c:pt idx="350">
                  <c:v>1.4228000000000001</c:v>
                </c:pt>
                <c:pt idx="351">
                  <c:v>1.4395000000000002</c:v>
                </c:pt>
                <c:pt idx="352">
                  <c:v>1.4961999999999995</c:v>
                </c:pt>
                <c:pt idx="353">
                  <c:v>1.4500000000000002</c:v>
                </c:pt>
                <c:pt idx="354">
                  <c:v>1.4709000000000003</c:v>
                </c:pt>
                <c:pt idx="355">
                  <c:v>1.4709000000000003</c:v>
                </c:pt>
                <c:pt idx="356">
                  <c:v>1.5761000000000003</c:v>
                </c:pt>
                <c:pt idx="357">
                  <c:v>1.6272000000000002</c:v>
                </c:pt>
                <c:pt idx="358">
                  <c:v>1.5215000000000001</c:v>
                </c:pt>
                <c:pt idx="359">
                  <c:v>1.5126000000000004</c:v>
                </c:pt>
                <c:pt idx="360">
                  <c:v>1.5641999999999996</c:v>
                </c:pt>
                <c:pt idx="361">
                  <c:v>1.6069999999999998</c:v>
                </c:pt>
                <c:pt idx="362">
                  <c:v>1.6612</c:v>
                </c:pt>
                <c:pt idx="363">
                  <c:v>1.6326999999999998</c:v>
                </c:pt>
                <c:pt idx="364">
                  <c:v>1.5454000000000003</c:v>
                </c:pt>
                <c:pt idx="365">
                  <c:v>1.5116000000000001</c:v>
                </c:pt>
                <c:pt idx="366">
                  <c:v>1.5590000000000002</c:v>
                </c:pt>
                <c:pt idx="367">
                  <c:v>1.4680999999999997</c:v>
                </c:pt>
                <c:pt idx="368">
                  <c:v>1.4885000000000002</c:v>
                </c:pt>
                <c:pt idx="369">
                  <c:v>1.5308999999999999</c:v>
                </c:pt>
                <c:pt idx="370">
                  <c:v>1.4901</c:v>
                </c:pt>
                <c:pt idx="371">
                  <c:v>1.4594999999999998</c:v>
                </c:pt>
                <c:pt idx="372">
                  <c:v>1.504</c:v>
                </c:pt>
                <c:pt idx="373">
                  <c:v>1.5257000000000001</c:v>
                </c:pt>
                <c:pt idx="374">
                  <c:v>1.5387999999999997</c:v>
                </c:pt>
                <c:pt idx="375">
                  <c:v>1.5834000000000001</c:v>
                </c:pt>
                <c:pt idx="376">
                  <c:v>1.5641000000000003</c:v>
                </c:pt>
                <c:pt idx="377">
                  <c:v>1.5759000000000003</c:v>
                </c:pt>
                <c:pt idx="378">
                  <c:v>1.6384000000000003</c:v>
                </c:pt>
                <c:pt idx="379">
                  <c:v>1.6932</c:v>
                </c:pt>
                <c:pt idx="380">
                  <c:v>1.6434000000000002</c:v>
                </c:pt>
                <c:pt idx="381">
                  <c:v>1.6101999999999999</c:v>
                </c:pt>
                <c:pt idx="382">
                  <c:v>1.6292</c:v>
                </c:pt>
                <c:pt idx="383">
                  <c:v>1.6077999999999997</c:v>
                </c:pt>
                <c:pt idx="384">
                  <c:v>1.5617000000000001</c:v>
                </c:pt>
                <c:pt idx="385">
                  <c:v>1.5633000000000004</c:v>
                </c:pt>
                <c:pt idx="386">
                  <c:v>1.5503000000000005</c:v>
                </c:pt>
                <c:pt idx="387">
                  <c:v>1.5418999999999996</c:v>
                </c:pt>
                <c:pt idx="388">
                  <c:v>1.5418999999999996</c:v>
                </c:pt>
                <c:pt idx="389">
                  <c:v>1.5699000000000001</c:v>
                </c:pt>
                <c:pt idx="390">
                  <c:v>1.5609999999999999</c:v>
                </c:pt>
                <c:pt idx="391">
                  <c:v>1.6219000000000001</c:v>
                </c:pt>
                <c:pt idx="392">
                  <c:v>1.5933000000000002</c:v>
                </c:pt>
                <c:pt idx="393">
                  <c:v>1.5863999999999998</c:v>
                </c:pt>
                <c:pt idx="394">
                  <c:v>1.6187</c:v>
                </c:pt>
                <c:pt idx="395">
                  <c:v>1.6991999999999998</c:v>
                </c:pt>
                <c:pt idx="396">
                  <c:v>1.7347999999999999</c:v>
                </c:pt>
                <c:pt idx="397">
                  <c:v>1.6845999999999997</c:v>
                </c:pt>
                <c:pt idx="398">
                  <c:v>1.6854999999999998</c:v>
                </c:pt>
                <c:pt idx="399">
                  <c:v>1.8410000000000002</c:v>
                </c:pt>
                <c:pt idx="400">
                  <c:v>1.7912999999999997</c:v>
                </c:pt>
                <c:pt idx="401">
                  <c:v>1.6501999999999999</c:v>
                </c:pt>
                <c:pt idx="402">
                  <c:v>1.6120000000000001</c:v>
                </c:pt>
                <c:pt idx="403">
                  <c:v>1.6486000000000001</c:v>
                </c:pt>
                <c:pt idx="404">
                  <c:v>1.6909999999999998</c:v>
                </c:pt>
                <c:pt idx="405">
                  <c:v>1.7213000000000003</c:v>
                </c:pt>
                <c:pt idx="406">
                  <c:v>1.6922999999999999</c:v>
                </c:pt>
                <c:pt idx="407">
                  <c:v>1.6555999999999997</c:v>
                </c:pt>
                <c:pt idx="408">
                  <c:v>1.665</c:v>
                </c:pt>
                <c:pt idx="409">
                  <c:v>1.665</c:v>
                </c:pt>
                <c:pt idx="410">
                  <c:v>1.6796000000000002</c:v>
                </c:pt>
                <c:pt idx="411">
                  <c:v>1.6149999999999998</c:v>
                </c:pt>
                <c:pt idx="412">
                  <c:v>1.6177000000000001</c:v>
                </c:pt>
                <c:pt idx="413">
                  <c:v>1.6345999999999998</c:v>
                </c:pt>
                <c:pt idx="414">
                  <c:v>1.6345999999999998</c:v>
                </c:pt>
                <c:pt idx="415">
                  <c:v>1.6572</c:v>
                </c:pt>
                <c:pt idx="416">
                  <c:v>1.5872999999999999</c:v>
                </c:pt>
                <c:pt idx="417">
                  <c:v>1.6577999999999999</c:v>
                </c:pt>
                <c:pt idx="418">
                  <c:v>1.7414999999999998</c:v>
                </c:pt>
                <c:pt idx="419">
                  <c:v>1.8283999999999998</c:v>
                </c:pt>
                <c:pt idx="420">
                  <c:v>1.7756000000000003</c:v>
                </c:pt>
                <c:pt idx="421">
                  <c:v>1.8357999999999999</c:v>
                </c:pt>
                <c:pt idx="422">
                  <c:v>1.9183000000000003</c:v>
                </c:pt>
                <c:pt idx="423">
                  <c:v>1.8505999999999996</c:v>
                </c:pt>
                <c:pt idx="424">
                  <c:v>1.9992999999999999</c:v>
                </c:pt>
                <c:pt idx="425">
                  <c:v>2.0183</c:v>
                </c:pt>
                <c:pt idx="426">
                  <c:v>1.9843999999999999</c:v>
                </c:pt>
                <c:pt idx="427">
                  <c:v>2.2615999999999996</c:v>
                </c:pt>
                <c:pt idx="428">
                  <c:v>2.1378999999999997</c:v>
                </c:pt>
                <c:pt idx="429">
                  <c:v>2.0901000000000005</c:v>
                </c:pt>
                <c:pt idx="430">
                  <c:v>2.1398000000000001</c:v>
                </c:pt>
                <c:pt idx="431">
                  <c:v>2.1137999999999995</c:v>
                </c:pt>
                <c:pt idx="432">
                  <c:v>2.0897000000000006</c:v>
                </c:pt>
                <c:pt idx="433">
                  <c:v>2.1035999999999997</c:v>
                </c:pt>
                <c:pt idx="434">
                  <c:v>2.1640999999999999</c:v>
                </c:pt>
                <c:pt idx="435">
                  <c:v>2.2014000000000005</c:v>
                </c:pt>
                <c:pt idx="436">
                  <c:v>2.3151999999999999</c:v>
                </c:pt>
                <c:pt idx="437">
                  <c:v>2.2449000000000003</c:v>
                </c:pt>
                <c:pt idx="438">
                  <c:v>2.2844999999999995</c:v>
                </c:pt>
                <c:pt idx="439">
                  <c:v>2.2503000000000002</c:v>
                </c:pt>
                <c:pt idx="440">
                  <c:v>2.3976999999999999</c:v>
                </c:pt>
                <c:pt idx="441">
                  <c:v>2.4299999999999997</c:v>
                </c:pt>
                <c:pt idx="442">
                  <c:v>2.5109000000000004</c:v>
                </c:pt>
                <c:pt idx="443">
                  <c:v>2.5280000000000005</c:v>
                </c:pt>
                <c:pt idx="444">
                  <c:v>2.4309000000000003</c:v>
                </c:pt>
                <c:pt idx="445">
                  <c:v>2.4539</c:v>
                </c:pt>
                <c:pt idx="446">
                  <c:v>2.3626999999999998</c:v>
                </c:pt>
                <c:pt idx="447">
                  <c:v>2.1970000000000001</c:v>
                </c:pt>
                <c:pt idx="448">
                  <c:v>2.2303999999999995</c:v>
                </c:pt>
                <c:pt idx="449">
                  <c:v>2.1831</c:v>
                </c:pt>
                <c:pt idx="450">
                  <c:v>2.0911999999999997</c:v>
                </c:pt>
                <c:pt idx="451">
                  <c:v>2.1185</c:v>
                </c:pt>
                <c:pt idx="452">
                  <c:v>2.0506000000000002</c:v>
                </c:pt>
                <c:pt idx="453">
                  <c:v>2.0602999999999998</c:v>
                </c:pt>
                <c:pt idx="454">
                  <c:v>2.0286999999999997</c:v>
                </c:pt>
                <c:pt idx="455">
                  <c:v>2.0453000000000001</c:v>
                </c:pt>
                <c:pt idx="456">
                  <c:v>1.9331</c:v>
                </c:pt>
                <c:pt idx="457">
                  <c:v>1.9063999999999999</c:v>
                </c:pt>
                <c:pt idx="458">
                  <c:v>1.8833000000000002</c:v>
                </c:pt>
                <c:pt idx="459">
                  <c:v>1.8509000000000002</c:v>
                </c:pt>
                <c:pt idx="460">
                  <c:v>1.8573</c:v>
                </c:pt>
                <c:pt idx="461">
                  <c:v>1.9293</c:v>
                </c:pt>
                <c:pt idx="462">
                  <c:v>1.8519999999999999</c:v>
                </c:pt>
                <c:pt idx="463">
                  <c:v>1.7946999999999997</c:v>
                </c:pt>
                <c:pt idx="464">
                  <c:v>1.7070999999999998</c:v>
                </c:pt>
                <c:pt idx="465">
                  <c:v>1.7378</c:v>
                </c:pt>
                <c:pt idx="466">
                  <c:v>1.8111000000000002</c:v>
                </c:pt>
                <c:pt idx="467">
                  <c:v>1.7948999999999997</c:v>
                </c:pt>
                <c:pt idx="468">
                  <c:v>1.7322000000000002</c:v>
                </c:pt>
                <c:pt idx="469">
                  <c:v>1.6967999999999999</c:v>
                </c:pt>
                <c:pt idx="470">
                  <c:v>1.6565000000000001</c:v>
                </c:pt>
                <c:pt idx="471">
                  <c:v>1.6256999999999997</c:v>
                </c:pt>
                <c:pt idx="472">
                  <c:v>1.7044000000000001</c:v>
                </c:pt>
                <c:pt idx="473">
                  <c:v>1.7230000000000003</c:v>
                </c:pt>
                <c:pt idx="474">
                  <c:v>1.7230000000000003</c:v>
                </c:pt>
                <c:pt idx="475">
                  <c:v>1.7439999999999998</c:v>
                </c:pt>
                <c:pt idx="476">
                  <c:v>1.8245</c:v>
                </c:pt>
                <c:pt idx="477">
                  <c:v>1.7602000000000002</c:v>
                </c:pt>
                <c:pt idx="478">
                  <c:v>1.7483</c:v>
                </c:pt>
                <c:pt idx="479">
                  <c:v>1.7344999999999999</c:v>
                </c:pt>
                <c:pt idx="480">
                  <c:v>1.7382</c:v>
                </c:pt>
                <c:pt idx="481">
                  <c:v>1.8039000000000001</c:v>
                </c:pt>
                <c:pt idx="482">
                  <c:v>1.7450999999999999</c:v>
                </c:pt>
                <c:pt idx="483">
                  <c:v>1.8671000000000002</c:v>
                </c:pt>
                <c:pt idx="484">
                  <c:v>1.8023000000000002</c:v>
                </c:pt>
                <c:pt idx="485">
                  <c:v>1.7566000000000002</c:v>
                </c:pt>
                <c:pt idx="486">
                  <c:v>1.6819000000000002</c:v>
                </c:pt>
                <c:pt idx="487">
                  <c:v>1.6450999999999998</c:v>
                </c:pt>
                <c:pt idx="488">
                  <c:v>1.6160999999999999</c:v>
                </c:pt>
                <c:pt idx="489">
                  <c:v>1.6792</c:v>
                </c:pt>
                <c:pt idx="490">
                  <c:v>1.6658999999999997</c:v>
                </c:pt>
                <c:pt idx="491">
                  <c:v>1.6169000000000002</c:v>
                </c:pt>
                <c:pt idx="492">
                  <c:v>1.5620000000000001</c:v>
                </c:pt>
                <c:pt idx="493">
                  <c:v>1.6010000000000002</c:v>
                </c:pt>
                <c:pt idx="494">
                  <c:v>1.6252</c:v>
                </c:pt>
                <c:pt idx="495">
                  <c:v>1.6432000000000002</c:v>
                </c:pt>
                <c:pt idx="496">
                  <c:v>1.6479000000000001</c:v>
                </c:pt>
                <c:pt idx="497">
                  <c:v>1.6461999999999999</c:v>
                </c:pt>
                <c:pt idx="498">
                  <c:v>1.6446999999999998</c:v>
                </c:pt>
                <c:pt idx="499">
                  <c:v>1.6747000000000001</c:v>
                </c:pt>
                <c:pt idx="500">
                  <c:v>1.6476999999999999</c:v>
                </c:pt>
                <c:pt idx="501">
                  <c:v>1.7197</c:v>
                </c:pt>
                <c:pt idx="502">
                  <c:v>1.7328000000000001</c:v>
                </c:pt>
                <c:pt idx="503">
                  <c:v>1.7337000000000002</c:v>
                </c:pt>
                <c:pt idx="504">
                  <c:v>1.6970999999999998</c:v>
                </c:pt>
                <c:pt idx="505">
                  <c:v>1.7323</c:v>
                </c:pt>
                <c:pt idx="506">
                  <c:v>1.7086999999999999</c:v>
                </c:pt>
                <c:pt idx="507">
                  <c:v>1.7353000000000001</c:v>
                </c:pt>
                <c:pt idx="508">
                  <c:v>1.7323999999999999</c:v>
                </c:pt>
                <c:pt idx="509">
                  <c:v>1.7848999999999999</c:v>
                </c:pt>
                <c:pt idx="510">
                  <c:v>1.7317</c:v>
                </c:pt>
                <c:pt idx="511">
                  <c:v>1.7317</c:v>
                </c:pt>
                <c:pt idx="512">
                  <c:v>1.7721999999999998</c:v>
                </c:pt>
                <c:pt idx="513">
                  <c:v>1.8132999999999999</c:v>
                </c:pt>
                <c:pt idx="514">
                  <c:v>1.8075999999999999</c:v>
                </c:pt>
                <c:pt idx="515">
                  <c:v>1.835</c:v>
                </c:pt>
                <c:pt idx="516">
                  <c:v>1.8230999999999999</c:v>
                </c:pt>
                <c:pt idx="517">
                  <c:v>1.7955999999999999</c:v>
                </c:pt>
                <c:pt idx="518">
                  <c:v>1.7807999999999999</c:v>
                </c:pt>
                <c:pt idx="519">
                  <c:v>1.7119999999999997</c:v>
                </c:pt>
                <c:pt idx="520">
                  <c:v>1.7119999999999997</c:v>
                </c:pt>
                <c:pt idx="521">
                  <c:v>1.7441999999999998</c:v>
                </c:pt>
                <c:pt idx="522">
                  <c:v>1.7136</c:v>
                </c:pt>
                <c:pt idx="523">
                  <c:v>1.7040999999999999</c:v>
                </c:pt>
                <c:pt idx="524">
                  <c:v>1.7176</c:v>
                </c:pt>
                <c:pt idx="525">
                  <c:v>1.6373000000000002</c:v>
                </c:pt>
                <c:pt idx="526">
                  <c:v>1.6432999999999998</c:v>
                </c:pt>
                <c:pt idx="527">
                  <c:v>1.6268000000000002</c:v>
                </c:pt>
                <c:pt idx="528">
                  <c:v>1.6553</c:v>
                </c:pt>
                <c:pt idx="529">
                  <c:v>1.7445999999999997</c:v>
                </c:pt>
                <c:pt idx="530">
                  <c:v>1.8164000000000002</c:v>
                </c:pt>
                <c:pt idx="531">
                  <c:v>1.9010000000000002</c:v>
                </c:pt>
                <c:pt idx="532">
                  <c:v>1.883</c:v>
                </c:pt>
                <c:pt idx="533">
                  <c:v>1.9032000000000002</c:v>
                </c:pt>
                <c:pt idx="534">
                  <c:v>1.8662000000000001</c:v>
                </c:pt>
                <c:pt idx="535">
                  <c:v>1.7793999999999999</c:v>
                </c:pt>
                <c:pt idx="536">
                  <c:v>1.7561000000000002</c:v>
                </c:pt>
                <c:pt idx="537">
                  <c:v>1.7498</c:v>
                </c:pt>
                <c:pt idx="538">
                  <c:v>1.6741999999999999</c:v>
                </c:pt>
                <c:pt idx="539">
                  <c:v>1.8661000000000003</c:v>
                </c:pt>
                <c:pt idx="540">
                  <c:v>1.9632999999999998</c:v>
                </c:pt>
                <c:pt idx="541">
                  <c:v>1.8095999999999999</c:v>
                </c:pt>
                <c:pt idx="542">
                  <c:v>1.6425000000000001</c:v>
                </c:pt>
                <c:pt idx="543">
                  <c:v>1.6313</c:v>
                </c:pt>
                <c:pt idx="544">
                  <c:v>1.5679000000000001</c:v>
                </c:pt>
                <c:pt idx="545">
                  <c:v>1.5679000000000001</c:v>
                </c:pt>
                <c:pt idx="546">
                  <c:v>1.5979999999999999</c:v>
                </c:pt>
                <c:pt idx="547">
                  <c:v>1.5757999999999999</c:v>
                </c:pt>
                <c:pt idx="548">
                  <c:v>1.546</c:v>
                </c:pt>
                <c:pt idx="549">
                  <c:v>1.5321000000000002</c:v>
                </c:pt>
                <c:pt idx="550">
                  <c:v>1.4477000000000002</c:v>
                </c:pt>
                <c:pt idx="551">
                  <c:v>1.41</c:v>
                </c:pt>
                <c:pt idx="552">
                  <c:v>1.4377</c:v>
                </c:pt>
                <c:pt idx="553">
                  <c:v>1.4133999999999998</c:v>
                </c:pt>
                <c:pt idx="554">
                  <c:v>1.4451000000000001</c:v>
                </c:pt>
                <c:pt idx="555">
                  <c:v>1.4121999999999999</c:v>
                </c:pt>
                <c:pt idx="556">
                  <c:v>1.3954</c:v>
                </c:pt>
                <c:pt idx="557">
                  <c:v>1.3549000000000002</c:v>
                </c:pt>
                <c:pt idx="558">
                  <c:v>1.42</c:v>
                </c:pt>
                <c:pt idx="559">
                  <c:v>1.4177</c:v>
                </c:pt>
                <c:pt idx="560">
                  <c:v>1.4579</c:v>
                </c:pt>
                <c:pt idx="561">
                  <c:v>1.4868999999999999</c:v>
                </c:pt>
                <c:pt idx="562">
                  <c:v>1.5624</c:v>
                </c:pt>
                <c:pt idx="563">
                  <c:v>1.5706000000000002</c:v>
                </c:pt>
                <c:pt idx="564">
                  <c:v>1.6139000000000001</c:v>
                </c:pt>
                <c:pt idx="565">
                  <c:v>1.5466000000000002</c:v>
                </c:pt>
                <c:pt idx="566">
                  <c:v>1.5461999999999998</c:v>
                </c:pt>
                <c:pt idx="567">
                  <c:v>1.5229999999999999</c:v>
                </c:pt>
                <c:pt idx="568">
                  <c:v>1.5062000000000002</c:v>
                </c:pt>
                <c:pt idx="569">
                  <c:v>1.4044999999999999</c:v>
                </c:pt>
                <c:pt idx="570">
                  <c:v>1.3980000000000001</c:v>
                </c:pt>
                <c:pt idx="571">
                  <c:v>1.4249999999999998</c:v>
                </c:pt>
                <c:pt idx="572">
                  <c:v>1.4196</c:v>
                </c:pt>
                <c:pt idx="573">
                  <c:v>1.3777000000000004</c:v>
                </c:pt>
                <c:pt idx="574">
                  <c:v>1.3915000000000002</c:v>
                </c:pt>
                <c:pt idx="575">
                  <c:v>1.3464</c:v>
                </c:pt>
                <c:pt idx="576">
                  <c:v>1.3263999999999998</c:v>
                </c:pt>
                <c:pt idx="577">
                  <c:v>1.3559000000000001</c:v>
                </c:pt>
                <c:pt idx="578">
                  <c:v>1.3603999999999998</c:v>
                </c:pt>
                <c:pt idx="579">
                  <c:v>1.3338999999999999</c:v>
                </c:pt>
                <c:pt idx="580">
                  <c:v>1.3955999999999997</c:v>
                </c:pt>
                <c:pt idx="581">
                  <c:v>1.3782000000000001</c:v>
                </c:pt>
                <c:pt idx="582">
                  <c:v>1.3828999999999998</c:v>
                </c:pt>
                <c:pt idx="583">
                  <c:v>1.4198999999999997</c:v>
                </c:pt>
                <c:pt idx="584">
                  <c:v>1.3233999999999999</c:v>
                </c:pt>
                <c:pt idx="585">
                  <c:v>1.3595000000000002</c:v>
                </c:pt>
                <c:pt idx="586">
                  <c:v>1.3607</c:v>
                </c:pt>
                <c:pt idx="587">
                  <c:v>1.3639999999999999</c:v>
                </c:pt>
                <c:pt idx="588">
                  <c:v>1.4399</c:v>
                </c:pt>
                <c:pt idx="589">
                  <c:v>1.3886000000000001</c:v>
                </c:pt>
                <c:pt idx="590">
                  <c:v>1.3886000000000001</c:v>
                </c:pt>
                <c:pt idx="591">
                  <c:v>1.3710000000000002</c:v>
                </c:pt>
                <c:pt idx="592">
                  <c:v>1.3129</c:v>
                </c:pt>
                <c:pt idx="593">
                  <c:v>1.3049999999999999</c:v>
                </c:pt>
                <c:pt idx="594">
                  <c:v>1.4091</c:v>
                </c:pt>
                <c:pt idx="595">
                  <c:v>1.4220999999999999</c:v>
                </c:pt>
                <c:pt idx="596">
                  <c:v>1.5289000000000001</c:v>
                </c:pt>
                <c:pt idx="597">
                  <c:v>1.6374</c:v>
                </c:pt>
                <c:pt idx="598">
                  <c:v>1.5583</c:v>
                </c:pt>
                <c:pt idx="599">
                  <c:v>1.6804000000000001</c:v>
                </c:pt>
                <c:pt idx="600">
                  <c:v>1.5862000000000001</c:v>
                </c:pt>
                <c:pt idx="601">
                  <c:v>1.5758000000000001</c:v>
                </c:pt>
                <c:pt idx="602">
                  <c:v>1.4979</c:v>
                </c:pt>
                <c:pt idx="603">
                  <c:v>1.4796999999999998</c:v>
                </c:pt>
                <c:pt idx="604">
                  <c:v>1.6106000000000003</c:v>
                </c:pt>
                <c:pt idx="605">
                  <c:v>1.7101000000000002</c:v>
                </c:pt>
                <c:pt idx="606">
                  <c:v>1.5746000000000002</c:v>
                </c:pt>
                <c:pt idx="607">
                  <c:v>1.5301</c:v>
                </c:pt>
                <c:pt idx="608">
                  <c:v>1.5901000000000001</c:v>
                </c:pt>
                <c:pt idx="609">
                  <c:v>1.5875999999999999</c:v>
                </c:pt>
                <c:pt idx="610">
                  <c:v>1.5089000000000001</c:v>
                </c:pt>
                <c:pt idx="611">
                  <c:v>1.5016000000000003</c:v>
                </c:pt>
                <c:pt idx="612">
                  <c:v>1.4568999999999999</c:v>
                </c:pt>
                <c:pt idx="613">
                  <c:v>1.4127999999999998</c:v>
                </c:pt>
                <c:pt idx="614">
                  <c:v>1.4139000000000002</c:v>
                </c:pt>
                <c:pt idx="615">
                  <c:v>1.4139000000000002</c:v>
                </c:pt>
                <c:pt idx="616">
                  <c:v>1.3741999999999999</c:v>
                </c:pt>
                <c:pt idx="617">
                  <c:v>1.3788</c:v>
                </c:pt>
                <c:pt idx="618">
                  <c:v>1.3759000000000001</c:v>
                </c:pt>
                <c:pt idx="619">
                  <c:v>1.3693</c:v>
                </c:pt>
                <c:pt idx="620">
                  <c:v>1.4</c:v>
                </c:pt>
                <c:pt idx="621">
                  <c:v>1.4280999999999999</c:v>
                </c:pt>
                <c:pt idx="622">
                  <c:v>1.3928000000000003</c:v>
                </c:pt>
                <c:pt idx="623">
                  <c:v>1.3743999999999998</c:v>
                </c:pt>
                <c:pt idx="624">
                  <c:v>1.3883000000000001</c:v>
                </c:pt>
                <c:pt idx="625">
                  <c:v>1.3862999999999999</c:v>
                </c:pt>
                <c:pt idx="626">
                  <c:v>1.4200000000000002</c:v>
                </c:pt>
                <c:pt idx="627">
                  <c:v>1.4389000000000003</c:v>
                </c:pt>
                <c:pt idx="628">
                  <c:v>1.4693999999999998</c:v>
                </c:pt>
                <c:pt idx="629">
                  <c:v>1.5531999999999999</c:v>
                </c:pt>
                <c:pt idx="630">
                  <c:v>1.5695000000000001</c:v>
                </c:pt>
                <c:pt idx="631">
                  <c:v>1.6346000000000003</c:v>
                </c:pt>
                <c:pt idx="632">
                  <c:v>1.6424999999999998</c:v>
                </c:pt>
                <c:pt idx="633">
                  <c:v>1.5814999999999997</c:v>
                </c:pt>
                <c:pt idx="634">
                  <c:v>1.6048000000000002</c:v>
                </c:pt>
                <c:pt idx="635">
                  <c:v>1.4639000000000002</c:v>
                </c:pt>
                <c:pt idx="636">
                  <c:v>1.3993</c:v>
                </c:pt>
                <c:pt idx="637">
                  <c:v>1.5758999999999999</c:v>
                </c:pt>
                <c:pt idx="638">
                  <c:v>1.8888999999999996</c:v>
                </c:pt>
                <c:pt idx="639">
                  <c:v>1.8888999999999996</c:v>
                </c:pt>
                <c:pt idx="640">
                  <c:v>2.0156000000000001</c:v>
                </c:pt>
                <c:pt idx="641">
                  <c:v>1.8431000000000002</c:v>
                </c:pt>
                <c:pt idx="642">
                  <c:v>1.8834999999999997</c:v>
                </c:pt>
                <c:pt idx="643">
                  <c:v>1.8983999999999996</c:v>
                </c:pt>
                <c:pt idx="644">
                  <c:v>2.0141999999999998</c:v>
                </c:pt>
                <c:pt idx="645">
                  <c:v>2.0425999999999997</c:v>
                </c:pt>
                <c:pt idx="646">
                  <c:v>1.9640999999999997</c:v>
                </c:pt>
                <c:pt idx="647">
                  <c:v>2.0171999999999999</c:v>
                </c:pt>
                <c:pt idx="648">
                  <c:v>2.0171999999999999</c:v>
                </c:pt>
                <c:pt idx="649">
                  <c:v>2.0127999999999999</c:v>
                </c:pt>
                <c:pt idx="650">
                  <c:v>1.9656000000000002</c:v>
                </c:pt>
                <c:pt idx="651">
                  <c:v>1.9860000000000002</c:v>
                </c:pt>
                <c:pt idx="652">
                  <c:v>1.9210999999999996</c:v>
                </c:pt>
                <c:pt idx="653">
                  <c:v>1.9439000000000002</c:v>
                </c:pt>
                <c:pt idx="654">
                  <c:v>1.9459</c:v>
                </c:pt>
                <c:pt idx="655">
                  <c:v>1.8379000000000003</c:v>
                </c:pt>
                <c:pt idx="656">
                  <c:v>1.7892999999999999</c:v>
                </c:pt>
                <c:pt idx="657">
                  <c:v>1.7429000000000001</c:v>
                </c:pt>
                <c:pt idx="658">
                  <c:v>1.7259000000000002</c:v>
                </c:pt>
                <c:pt idx="659">
                  <c:v>1.7414999999999994</c:v>
                </c:pt>
                <c:pt idx="660">
                  <c:v>1.7597999999999998</c:v>
                </c:pt>
                <c:pt idx="661">
                  <c:v>1.7287000000000003</c:v>
                </c:pt>
                <c:pt idx="662">
                  <c:v>1.6793</c:v>
                </c:pt>
                <c:pt idx="663">
                  <c:v>1.7023000000000001</c:v>
                </c:pt>
                <c:pt idx="664">
                  <c:v>1.6603999999999997</c:v>
                </c:pt>
                <c:pt idx="665">
                  <c:v>1.7208000000000006</c:v>
                </c:pt>
                <c:pt idx="666">
                  <c:v>1.7073999999999998</c:v>
                </c:pt>
                <c:pt idx="667">
                  <c:v>1.6851999999999996</c:v>
                </c:pt>
                <c:pt idx="668">
                  <c:v>1.7184999999999997</c:v>
                </c:pt>
                <c:pt idx="669">
                  <c:v>1.7306999999999997</c:v>
                </c:pt>
                <c:pt idx="670">
                  <c:v>1.7306999999999997</c:v>
                </c:pt>
                <c:pt idx="671">
                  <c:v>1.6964000000000001</c:v>
                </c:pt>
                <c:pt idx="672">
                  <c:v>1.7510000000000003</c:v>
                </c:pt>
                <c:pt idx="673">
                  <c:v>1.778</c:v>
                </c:pt>
                <c:pt idx="674">
                  <c:v>1.7886999999999995</c:v>
                </c:pt>
                <c:pt idx="675">
                  <c:v>1.7886999999999995</c:v>
                </c:pt>
                <c:pt idx="676">
                  <c:v>1.7826000000000004</c:v>
                </c:pt>
                <c:pt idx="677">
                  <c:v>1.8490000000000002</c:v>
                </c:pt>
                <c:pt idx="678">
                  <c:v>1.8626999999999998</c:v>
                </c:pt>
                <c:pt idx="679">
                  <c:v>1.7976999999999999</c:v>
                </c:pt>
                <c:pt idx="680">
                  <c:v>1.8122999999999996</c:v>
                </c:pt>
                <c:pt idx="681">
                  <c:v>1.8942999999999994</c:v>
                </c:pt>
                <c:pt idx="682">
                  <c:v>1.8778999999999999</c:v>
                </c:pt>
                <c:pt idx="683">
                  <c:v>1.8258999999999999</c:v>
                </c:pt>
                <c:pt idx="684">
                  <c:v>1.7536000000000005</c:v>
                </c:pt>
                <c:pt idx="685">
                  <c:v>1.7536000000000005</c:v>
                </c:pt>
                <c:pt idx="686">
                  <c:v>1.7117</c:v>
                </c:pt>
                <c:pt idx="687">
                  <c:v>1.7454000000000001</c:v>
                </c:pt>
                <c:pt idx="688">
                  <c:v>1.8111000000000002</c:v>
                </c:pt>
                <c:pt idx="689">
                  <c:v>1.7981999999999996</c:v>
                </c:pt>
                <c:pt idx="690">
                  <c:v>1.8239000000000001</c:v>
                </c:pt>
                <c:pt idx="691">
                  <c:v>1.7798000000000003</c:v>
                </c:pt>
                <c:pt idx="692">
                  <c:v>1.6683999999999997</c:v>
                </c:pt>
                <c:pt idx="693">
                  <c:v>1.7227000000000006</c:v>
                </c:pt>
                <c:pt idx="694">
                  <c:v>1.6867000000000001</c:v>
                </c:pt>
                <c:pt idx="695">
                  <c:v>1.6678999999999995</c:v>
                </c:pt>
                <c:pt idx="696">
                  <c:v>1.6468999999999996</c:v>
                </c:pt>
                <c:pt idx="697">
                  <c:v>1.6380999999999997</c:v>
                </c:pt>
                <c:pt idx="698">
                  <c:v>1.5823</c:v>
                </c:pt>
                <c:pt idx="699">
                  <c:v>1.5702000000000003</c:v>
                </c:pt>
                <c:pt idx="700">
                  <c:v>1.6152999999999995</c:v>
                </c:pt>
                <c:pt idx="701">
                  <c:v>1.6538999999999997</c:v>
                </c:pt>
                <c:pt idx="702">
                  <c:v>1.6467000000000001</c:v>
                </c:pt>
                <c:pt idx="703">
                  <c:v>1.6071999999999997</c:v>
                </c:pt>
                <c:pt idx="704">
                  <c:v>1.5596999999999999</c:v>
                </c:pt>
                <c:pt idx="705">
                  <c:v>1.4891999999999999</c:v>
                </c:pt>
                <c:pt idx="706">
                  <c:v>1.4901999999999997</c:v>
                </c:pt>
                <c:pt idx="707">
                  <c:v>1.5128000000000004</c:v>
                </c:pt>
                <c:pt idx="708">
                  <c:v>1.5783000000000005</c:v>
                </c:pt>
                <c:pt idx="709">
                  <c:v>1.5922999999999998</c:v>
                </c:pt>
                <c:pt idx="710">
                  <c:v>1.5922999999999998</c:v>
                </c:pt>
                <c:pt idx="711">
                  <c:v>1.5169999999999999</c:v>
                </c:pt>
                <c:pt idx="712">
                  <c:v>1.4960999999999998</c:v>
                </c:pt>
                <c:pt idx="713">
                  <c:v>1.476</c:v>
                </c:pt>
                <c:pt idx="714">
                  <c:v>1.4893000000000001</c:v>
                </c:pt>
                <c:pt idx="715">
                  <c:v>1.4489999999999998</c:v>
                </c:pt>
                <c:pt idx="716">
                  <c:v>1.4390999999999998</c:v>
                </c:pt>
                <c:pt idx="717">
                  <c:v>1.3804000000000003</c:v>
                </c:pt>
                <c:pt idx="718">
                  <c:v>1.3951000000000002</c:v>
                </c:pt>
                <c:pt idx="719">
                  <c:v>1.3580000000000001</c:v>
                </c:pt>
                <c:pt idx="720">
                  <c:v>1.3273000000000001</c:v>
                </c:pt>
                <c:pt idx="721">
                  <c:v>1.3460999999999999</c:v>
                </c:pt>
                <c:pt idx="722">
                  <c:v>1.4053</c:v>
                </c:pt>
                <c:pt idx="723">
                  <c:v>1.4357000000000006</c:v>
                </c:pt>
                <c:pt idx="724">
                  <c:v>1.4365000000000001</c:v>
                </c:pt>
                <c:pt idx="725">
                  <c:v>1.4382000000000001</c:v>
                </c:pt>
                <c:pt idx="726">
                  <c:v>1.4837999999999996</c:v>
                </c:pt>
                <c:pt idx="727">
                  <c:v>1.4360000000000004</c:v>
                </c:pt>
                <c:pt idx="728">
                  <c:v>1.4047999999999998</c:v>
                </c:pt>
                <c:pt idx="729">
                  <c:v>1.4265000000000003</c:v>
                </c:pt>
                <c:pt idx="730">
                  <c:v>1.3883000000000001</c:v>
                </c:pt>
                <c:pt idx="731">
                  <c:v>1.3995000000000002</c:v>
                </c:pt>
                <c:pt idx="732">
                  <c:v>1.3849999999999998</c:v>
                </c:pt>
                <c:pt idx="733">
                  <c:v>1.3336000000000001</c:v>
                </c:pt>
                <c:pt idx="734">
                  <c:v>1.2816999999999998</c:v>
                </c:pt>
                <c:pt idx="735">
                  <c:v>1.3138000000000001</c:v>
                </c:pt>
                <c:pt idx="736">
                  <c:v>1.2681999999999998</c:v>
                </c:pt>
                <c:pt idx="737">
                  <c:v>1.2755000000000001</c:v>
                </c:pt>
                <c:pt idx="738">
                  <c:v>1.3112999999999997</c:v>
                </c:pt>
                <c:pt idx="739">
                  <c:v>1.3555999999999999</c:v>
                </c:pt>
                <c:pt idx="740">
                  <c:v>1.4146999999999998</c:v>
                </c:pt>
                <c:pt idx="741">
                  <c:v>1.3734999999999999</c:v>
                </c:pt>
                <c:pt idx="742">
                  <c:v>1.3835999999999999</c:v>
                </c:pt>
                <c:pt idx="743">
                  <c:v>1.3882000000000003</c:v>
                </c:pt>
                <c:pt idx="744">
                  <c:v>1.3567999999999998</c:v>
                </c:pt>
                <c:pt idx="745">
                  <c:v>1.3679000000000001</c:v>
                </c:pt>
                <c:pt idx="746">
                  <c:v>1.4068000000000001</c:v>
                </c:pt>
                <c:pt idx="747">
                  <c:v>1.4418000000000002</c:v>
                </c:pt>
                <c:pt idx="748">
                  <c:v>1.4045999999999998</c:v>
                </c:pt>
                <c:pt idx="749">
                  <c:v>1.4045999999999998</c:v>
                </c:pt>
                <c:pt idx="750">
                  <c:v>1.3822000000000001</c:v>
                </c:pt>
                <c:pt idx="751">
                  <c:v>1.4327999999999999</c:v>
                </c:pt>
                <c:pt idx="752">
                  <c:v>1.4066999999999998</c:v>
                </c:pt>
                <c:pt idx="753">
                  <c:v>1.4329999999999998</c:v>
                </c:pt>
                <c:pt idx="754">
                  <c:v>1.391</c:v>
                </c:pt>
                <c:pt idx="755">
                  <c:v>1.3619999999999997</c:v>
                </c:pt>
                <c:pt idx="756">
                  <c:v>1.3378000000000001</c:v>
                </c:pt>
                <c:pt idx="757">
                  <c:v>1.4144999999999999</c:v>
                </c:pt>
                <c:pt idx="758">
                  <c:v>1.4024000000000001</c:v>
                </c:pt>
                <c:pt idx="759">
                  <c:v>1.3858000000000001</c:v>
                </c:pt>
                <c:pt idx="760">
                  <c:v>1.3380000000000001</c:v>
                </c:pt>
                <c:pt idx="761">
                  <c:v>1.3306999999999998</c:v>
                </c:pt>
                <c:pt idx="762">
                  <c:v>1.2509999999999999</c:v>
                </c:pt>
                <c:pt idx="763">
                  <c:v>1.2989000000000002</c:v>
                </c:pt>
                <c:pt idx="764">
                  <c:v>1.3033000000000001</c:v>
                </c:pt>
                <c:pt idx="765">
                  <c:v>1.2692000000000001</c:v>
                </c:pt>
                <c:pt idx="766">
                  <c:v>1.3033000000000001</c:v>
                </c:pt>
                <c:pt idx="767">
                  <c:v>1.2409000000000003</c:v>
                </c:pt>
                <c:pt idx="768">
                  <c:v>1.2025000000000001</c:v>
                </c:pt>
              </c:numCache>
            </c:numRef>
          </c:val>
          <c:extLst xmlns:c16r2="http://schemas.microsoft.com/office/drawing/2015/06/chart">
            <c:ext xmlns:c16="http://schemas.microsoft.com/office/drawing/2014/chart" uri="{C3380CC4-5D6E-409C-BE32-E72D297353CC}">
              <c16:uniqueId val="{00000000-400F-4378-8697-3A5983516720}"/>
            </c:ext>
          </c:extLst>
        </c:ser>
        <c:dLbls>
          <c:showLegendKey val="0"/>
          <c:showVal val="0"/>
          <c:showCatName val="0"/>
          <c:showSerName val="0"/>
          <c:showPercent val="0"/>
          <c:showBubbleSize val="0"/>
        </c:dLbls>
        <c:axId val="440251520"/>
        <c:axId val="440253056"/>
      </c:areaChart>
      <c:lineChart>
        <c:grouping val="standard"/>
        <c:varyColors val="0"/>
        <c:ser>
          <c:idx val="0"/>
          <c:order val="1"/>
          <c:tx>
            <c:v>CDS Mexico</c:v>
          </c:tx>
          <c:marker>
            <c:symbol val="none"/>
          </c:marker>
          <c:cat>
            <c:numRef>
              <c:f>[0]!FechaG</c:f>
              <c:numCache>
                <c:formatCode>m/d/yyyy</c:formatCode>
                <c:ptCount val="769"/>
                <c:pt idx="0">
                  <c:v>41792</c:v>
                </c:pt>
                <c:pt idx="1">
                  <c:v>41793</c:v>
                </c:pt>
                <c:pt idx="2">
                  <c:v>41794</c:v>
                </c:pt>
                <c:pt idx="3">
                  <c:v>41795</c:v>
                </c:pt>
                <c:pt idx="4">
                  <c:v>41796</c:v>
                </c:pt>
                <c:pt idx="5">
                  <c:v>41799</c:v>
                </c:pt>
                <c:pt idx="6">
                  <c:v>41800</c:v>
                </c:pt>
                <c:pt idx="7">
                  <c:v>41801</c:v>
                </c:pt>
                <c:pt idx="8">
                  <c:v>41802</c:v>
                </c:pt>
                <c:pt idx="9">
                  <c:v>41803</c:v>
                </c:pt>
                <c:pt idx="10">
                  <c:v>41806</c:v>
                </c:pt>
                <c:pt idx="11">
                  <c:v>41807</c:v>
                </c:pt>
                <c:pt idx="12">
                  <c:v>41808</c:v>
                </c:pt>
                <c:pt idx="13">
                  <c:v>41809</c:v>
                </c:pt>
                <c:pt idx="14">
                  <c:v>41810</c:v>
                </c:pt>
                <c:pt idx="15">
                  <c:v>41813</c:v>
                </c:pt>
                <c:pt idx="16">
                  <c:v>41814</c:v>
                </c:pt>
                <c:pt idx="17">
                  <c:v>41815</c:v>
                </c:pt>
                <c:pt idx="18">
                  <c:v>41816</c:v>
                </c:pt>
                <c:pt idx="19">
                  <c:v>41817</c:v>
                </c:pt>
                <c:pt idx="20">
                  <c:v>41820</c:v>
                </c:pt>
                <c:pt idx="21">
                  <c:v>41821</c:v>
                </c:pt>
                <c:pt idx="22">
                  <c:v>41822</c:v>
                </c:pt>
                <c:pt idx="23">
                  <c:v>41823</c:v>
                </c:pt>
                <c:pt idx="24">
                  <c:v>41824</c:v>
                </c:pt>
                <c:pt idx="25">
                  <c:v>41827</c:v>
                </c:pt>
                <c:pt idx="26">
                  <c:v>41828</c:v>
                </c:pt>
                <c:pt idx="27">
                  <c:v>41829</c:v>
                </c:pt>
                <c:pt idx="28">
                  <c:v>41830</c:v>
                </c:pt>
                <c:pt idx="29">
                  <c:v>41831</c:v>
                </c:pt>
                <c:pt idx="30">
                  <c:v>41834</c:v>
                </c:pt>
                <c:pt idx="31">
                  <c:v>41835</c:v>
                </c:pt>
                <c:pt idx="32">
                  <c:v>41836</c:v>
                </c:pt>
                <c:pt idx="33">
                  <c:v>41837</c:v>
                </c:pt>
                <c:pt idx="34">
                  <c:v>41838</c:v>
                </c:pt>
                <c:pt idx="35">
                  <c:v>41841</c:v>
                </c:pt>
                <c:pt idx="36">
                  <c:v>41842</c:v>
                </c:pt>
                <c:pt idx="37">
                  <c:v>41843</c:v>
                </c:pt>
                <c:pt idx="38">
                  <c:v>41844</c:v>
                </c:pt>
                <c:pt idx="39">
                  <c:v>41845</c:v>
                </c:pt>
                <c:pt idx="40">
                  <c:v>41848</c:v>
                </c:pt>
                <c:pt idx="41">
                  <c:v>41849</c:v>
                </c:pt>
                <c:pt idx="42">
                  <c:v>41850</c:v>
                </c:pt>
                <c:pt idx="43">
                  <c:v>41851</c:v>
                </c:pt>
                <c:pt idx="44">
                  <c:v>41852</c:v>
                </c:pt>
                <c:pt idx="45">
                  <c:v>41855</c:v>
                </c:pt>
                <c:pt idx="46">
                  <c:v>41856</c:v>
                </c:pt>
                <c:pt idx="47">
                  <c:v>41857</c:v>
                </c:pt>
                <c:pt idx="48">
                  <c:v>41858</c:v>
                </c:pt>
                <c:pt idx="49">
                  <c:v>41859</c:v>
                </c:pt>
                <c:pt idx="50">
                  <c:v>41862</c:v>
                </c:pt>
                <c:pt idx="51">
                  <c:v>41863</c:v>
                </c:pt>
                <c:pt idx="52">
                  <c:v>41864</c:v>
                </c:pt>
                <c:pt idx="53">
                  <c:v>41865</c:v>
                </c:pt>
                <c:pt idx="54">
                  <c:v>41866</c:v>
                </c:pt>
                <c:pt idx="55">
                  <c:v>41869</c:v>
                </c:pt>
                <c:pt idx="56">
                  <c:v>41870</c:v>
                </c:pt>
                <c:pt idx="57">
                  <c:v>41871</c:v>
                </c:pt>
                <c:pt idx="58">
                  <c:v>41872</c:v>
                </c:pt>
                <c:pt idx="59">
                  <c:v>41873</c:v>
                </c:pt>
                <c:pt idx="60">
                  <c:v>41876</c:v>
                </c:pt>
                <c:pt idx="61">
                  <c:v>41877</c:v>
                </c:pt>
                <c:pt idx="62">
                  <c:v>41878</c:v>
                </c:pt>
                <c:pt idx="63">
                  <c:v>41879</c:v>
                </c:pt>
                <c:pt idx="64">
                  <c:v>41880</c:v>
                </c:pt>
                <c:pt idx="65">
                  <c:v>41883</c:v>
                </c:pt>
                <c:pt idx="66">
                  <c:v>41884</c:v>
                </c:pt>
                <c:pt idx="67">
                  <c:v>41885</c:v>
                </c:pt>
                <c:pt idx="68">
                  <c:v>41886</c:v>
                </c:pt>
                <c:pt idx="69">
                  <c:v>41887</c:v>
                </c:pt>
                <c:pt idx="70">
                  <c:v>41890</c:v>
                </c:pt>
                <c:pt idx="71">
                  <c:v>41891</c:v>
                </c:pt>
                <c:pt idx="72">
                  <c:v>41892</c:v>
                </c:pt>
                <c:pt idx="73">
                  <c:v>41893</c:v>
                </c:pt>
                <c:pt idx="74">
                  <c:v>41894</c:v>
                </c:pt>
                <c:pt idx="75">
                  <c:v>41897</c:v>
                </c:pt>
                <c:pt idx="76">
                  <c:v>41898</c:v>
                </c:pt>
                <c:pt idx="77">
                  <c:v>41899</c:v>
                </c:pt>
                <c:pt idx="78">
                  <c:v>41900</c:v>
                </c:pt>
                <c:pt idx="79">
                  <c:v>41901</c:v>
                </c:pt>
                <c:pt idx="80">
                  <c:v>41904</c:v>
                </c:pt>
                <c:pt idx="81">
                  <c:v>41905</c:v>
                </c:pt>
                <c:pt idx="82">
                  <c:v>41906</c:v>
                </c:pt>
                <c:pt idx="83">
                  <c:v>41907</c:v>
                </c:pt>
                <c:pt idx="84">
                  <c:v>41908</c:v>
                </c:pt>
                <c:pt idx="85">
                  <c:v>41911</c:v>
                </c:pt>
                <c:pt idx="86">
                  <c:v>41912</c:v>
                </c:pt>
                <c:pt idx="87">
                  <c:v>41913</c:v>
                </c:pt>
                <c:pt idx="88">
                  <c:v>41914</c:v>
                </c:pt>
                <c:pt idx="89">
                  <c:v>41915</c:v>
                </c:pt>
                <c:pt idx="90">
                  <c:v>41918</c:v>
                </c:pt>
                <c:pt idx="91">
                  <c:v>41919</c:v>
                </c:pt>
                <c:pt idx="92">
                  <c:v>41920</c:v>
                </c:pt>
                <c:pt idx="93">
                  <c:v>41921</c:v>
                </c:pt>
                <c:pt idx="94">
                  <c:v>41922</c:v>
                </c:pt>
                <c:pt idx="95">
                  <c:v>41925</c:v>
                </c:pt>
                <c:pt idx="96">
                  <c:v>41926</c:v>
                </c:pt>
                <c:pt idx="97">
                  <c:v>41927</c:v>
                </c:pt>
                <c:pt idx="98">
                  <c:v>41928</c:v>
                </c:pt>
                <c:pt idx="99">
                  <c:v>41929</c:v>
                </c:pt>
                <c:pt idx="100">
                  <c:v>41932</c:v>
                </c:pt>
                <c:pt idx="101">
                  <c:v>41933</c:v>
                </c:pt>
                <c:pt idx="102">
                  <c:v>41934</c:v>
                </c:pt>
                <c:pt idx="103">
                  <c:v>41935</c:v>
                </c:pt>
                <c:pt idx="104">
                  <c:v>41936</c:v>
                </c:pt>
                <c:pt idx="105">
                  <c:v>41939</c:v>
                </c:pt>
                <c:pt idx="106">
                  <c:v>41940</c:v>
                </c:pt>
                <c:pt idx="107">
                  <c:v>41941</c:v>
                </c:pt>
                <c:pt idx="108">
                  <c:v>41942</c:v>
                </c:pt>
                <c:pt idx="109">
                  <c:v>41943</c:v>
                </c:pt>
                <c:pt idx="110">
                  <c:v>41946</c:v>
                </c:pt>
                <c:pt idx="111">
                  <c:v>41947</c:v>
                </c:pt>
                <c:pt idx="112">
                  <c:v>41948</c:v>
                </c:pt>
                <c:pt idx="113">
                  <c:v>41949</c:v>
                </c:pt>
                <c:pt idx="114">
                  <c:v>41950</c:v>
                </c:pt>
                <c:pt idx="115">
                  <c:v>41953</c:v>
                </c:pt>
                <c:pt idx="116">
                  <c:v>41954</c:v>
                </c:pt>
                <c:pt idx="117">
                  <c:v>41955</c:v>
                </c:pt>
                <c:pt idx="118">
                  <c:v>41956</c:v>
                </c:pt>
                <c:pt idx="119">
                  <c:v>41957</c:v>
                </c:pt>
                <c:pt idx="120">
                  <c:v>41960</c:v>
                </c:pt>
                <c:pt idx="121">
                  <c:v>41961</c:v>
                </c:pt>
                <c:pt idx="122">
                  <c:v>41962</c:v>
                </c:pt>
                <c:pt idx="123">
                  <c:v>41963</c:v>
                </c:pt>
                <c:pt idx="124">
                  <c:v>41964</c:v>
                </c:pt>
                <c:pt idx="125">
                  <c:v>41967</c:v>
                </c:pt>
                <c:pt idx="126">
                  <c:v>41968</c:v>
                </c:pt>
                <c:pt idx="127">
                  <c:v>41969</c:v>
                </c:pt>
                <c:pt idx="128">
                  <c:v>41970</c:v>
                </c:pt>
                <c:pt idx="129">
                  <c:v>41971</c:v>
                </c:pt>
                <c:pt idx="130">
                  <c:v>41974</c:v>
                </c:pt>
                <c:pt idx="131">
                  <c:v>41975</c:v>
                </c:pt>
                <c:pt idx="132">
                  <c:v>41976</c:v>
                </c:pt>
                <c:pt idx="133">
                  <c:v>41977</c:v>
                </c:pt>
                <c:pt idx="134">
                  <c:v>41978</c:v>
                </c:pt>
                <c:pt idx="135">
                  <c:v>41981</c:v>
                </c:pt>
                <c:pt idx="136">
                  <c:v>41982</c:v>
                </c:pt>
                <c:pt idx="137">
                  <c:v>41983</c:v>
                </c:pt>
                <c:pt idx="138">
                  <c:v>41984</c:v>
                </c:pt>
                <c:pt idx="139">
                  <c:v>41985</c:v>
                </c:pt>
                <c:pt idx="140">
                  <c:v>41988</c:v>
                </c:pt>
                <c:pt idx="141">
                  <c:v>41989</c:v>
                </c:pt>
                <c:pt idx="142">
                  <c:v>41990</c:v>
                </c:pt>
                <c:pt idx="143">
                  <c:v>41991</c:v>
                </c:pt>
                <c:pt idx="144">
                  <c:v>41992</c:v>
                </c:pt>
                <c:pt idx="145">
                  <c:v>41995</c:v>
                </c:pt>
                <c:pt idx="146">
                  <c:v>41996</c:v>
                </c:pt>
                <c:pt idx="147">
                  <c:v>41997</c:v>
                </c:pt>
                <c:pt idx="148">
                  <c:v>41998</c:v>
                </c:pt>
                <c:pt idx="149">
                  <c:v>41999</c:v>
                </c:pt>
                <c:pt idx="150">
                  <c:v>42002</c:v>
                </c:pt>
                <c:pt idx="151">
                  <c:v>42003</c:v>
                </c:pt>
                <c:pt idx="152">
                  <c:v>42004</c:v>
                </c:pt>
                <c:pt idx="153">
                  <c:v>42005</c:v>
                </c:pt>
                <c:pt idx="154">
                  <c:v>42006</c:v>
                </c:pt>
                <c:pt idx="155">
                  <c:v>42009</c:v>
                </c:pt>
                <c:pt idx="156">
                  <c:v>42010</c:v>
                </c:pt>
                <c:pt idx="157">
                  <c:v>42011</c:v>
                </c:pt>
                <c:pt idx="158">
                  <c:v>42012</c:v>
                </c:pt>
                <c:pt idx="159">
                  <c:v>42013</c:v>
                </c:pt>
                <c:pt idx="160">
                  <c:v>42016</c:v>
                </c:pt>
                <c:pt idx="161">
                  <c:v>42017</c:v>
                </c:pt>
                <c:pt idx="162">
                  <c:v>42018</c:v>
                </c:pt>
                <c:pt idx="163">
                  <c:v>42019</c:v>
                </c:pt>
                <c:pt idx="164">
                  <c:v>42020</c:v>
                </c:pt>
                <c:pt idx="165">
                  <c:v>42023</c:v>
                </c:pt>
                <c:pt idx="166">
                  <c:v>42024</c:v>
                </c:pt>
                <c:pt idx="167">
                  <c:v>42025</c:v>
                </c:pt>
                <c:pt idx="168">
                  <c:v>42026</c:v>
                </c:pt>
                <c:pt idx="169">
                  <c:v>42027</c:v>
                </c:pt>
                <c:pt idx="170">
                  <c:v>42030</c:v>
                </c:pt>
                <c:pt idx="171">
                  <c:v>42031</c:v>
                </c:pt>
                <c:pt idx="172">
                  <c:v>42032</c:v>
                </c:pt>
                <c:pt idx="173">
                  <c:v>42033</c:v>
                </c:pt>
                <c:pt idx="174">
                  <c:v>42034</c:v>
                </c:pt>
                <c:pt idx="175">
                  <c:v>42037</c:v>
                </c:pt>
                <c:pt idx="176">
                  <c:v>42038</c:v>
                </c:pt>
                <c:pt idx="177">
                  <c:v>42039</c:v>
                </c:pt>
                <c:pt idx="178">
                  <c:v>42040</c:v>
                </c:pt>
                <c:pt idx="179">
                  <c:v>42041</c:v>
                </c:pt>
                <c:pt idx="180">
                  <c:v>42044</c:v>
                </c:pt>
                <c:pt idx="181">
                  <c:v>42045</c:v>
                </c:pt>
                <c:pt idx="182">
                  <c:v>42046</c:v>
                </c:pt>
                <c:pt idx="183">
                  <c:v>42047</c:v>
                </c:pt>
                <c:pt idx="184">
                  <c:v>42048</c:v>
                </c:pt>
                <c:pt idx="185">
                  <c:v>42051</c:v>
                </c:pt>
                <c:pt idx="186">
                  <c:v>42052</c:v>
                </c:pt>
                <c:pt idx="187">
                  <c:v>42053</c:v>
                </c:pt>
                <c:pt idx="188">
                  <c:v>42054</c:v>
                </c:pt>
                <c:pt idx="189">
                  <c:v>42055</c:v>
                </c:pt>
                <c:pt idx="190">
                  <c:v>42058</c:v>
                </c:pt>
                <c:pt idx="191">
                  <c:v>42059</c:v>
                </c:pt>
                <c:pt idx="192">
                  <c:v>42060</c:v>
                </c:pt>
                <c:pt idx="193">
                  <c:v>42061</c:v>
                </c:pt>
                <c:pt idx="194">
                  <c:v>42062</c:v>
                </c:pt>
                <c:pt idx="195">
                  <c:v>42065</c:v>
                </c:pt>
                <c:pt idx="196">
                  <c:v>42066</c:v>
                </c:pt>
                <c:pt idx="197">
                  <c:v>42067</c:v>
                </c:pt>
                <c:pt idx="198">
                  <c:v>42068</c:v>
                </c:pt>
                <c:pt idx="199">
                  <c:v>42069</c:v>
                </c:pt>
                <c:pt idx="200">
                  <c:v>42072</c:v>
                </c:pt>
                <c:pt idx="201">
                  <c:v>42073</c:v>
                </c:pt>
                <c:pt idx="202">
                  <c:v>42074</c:v>
                </c:pt>
                <c:pt idx="203">
                  <c:v>42075</c:v>
                </c:pt>
                <c:pt idx="204">
                  <c:v>42076</c:v>
                </c:pt>
                <c:pt idx="205">
                  <c:v>42079</c:v>
                </c:pt>
                <c:pt idx="206">
                  <c:v>42080</c:v>
                </c:pt>
                <c:pt idx="207">
                  <c:v>42081</c:v>
                </c:pt>
                <c:pt idx="208">
                  <c:v>42082</c:v>
                </c:pt>
                <c:pt idx="209">
                  <c:v>42083</c:v>
                </c:pt>
                <c:pt idx="210">
                  <c:v>42086</c:v>
                </c:pt>
                <c:pt idx="211">
                  <c:v>42087</c:v>
                </c:pt>
                <c:pt idx="212">
                  <c:v>42088</c:v>
                </c:pt>
                <c:pt idx="213">
                  <c:v>42089</c:v>
                </c:pt>
                <c:pt idx="214">
                  <c:v>42090</c:v>
                </c:pt>
                <c:pt idx="215">
                  <c:v>42093</c:v>
                </c:pt>
                <c:pt idx="216">
                  <c:v>42094</c:v>
                </c:pt>
                <c:pt idx="217">
                  <c:v>42095</c:v>
                </c:pt>
                <c:pt idx="218">
                  <c:v>42096</c:v>
                </c:pt>
                <c:pt idx="219">
                  <c:v>42097</c:v>
                </c:pt>
                <c:pt idx="220">
                  <c:v>42100</c:v>
                </c:pt>
                <c:pt idx="221">
                  <c:v>42101</c:v>
                </c:pt>
                <c:pt idx="222">
                  <c:v>42102</c:v>
                </c:pt>
                <c:pt idx="223">
                  <c:v>42103</c:v>
                </c:pt>
                <c:pt idx="224">
                  <c:v>42104</c:v>
                </c:pt>
                <c:pt idx="225">
                  <c:v>42107</c:v>
                </c:pt>
                <c:pt idx="226">
                  <c:v>42108</c:v>
                </c:pt>
                <c:pt idx="227">
                  <c:v>42109</c:v>
                </c:pt>
                <c:pt idx="228">
                  <c:v>42110</c:v>
                </c:pt>
                <c:pt idx="229">
                  <c:v>42111</c:v>
                </c:pt>
                <c:pt idx="230">
                  <c:v>42114</c:v>
                </c:pt>
                <c:pt idx="231">
                  <c:v>42115</c:v>
                </c:pt>
                <c:pt idx="232">
                  <c:v>42116</c:v>
                </c:pt>
                <c:pt idx="233">
                  <c:v>42117</c:v>
                </c:pt>
                <c:pt idx="234">
                  <c:v>42118</c:v>
                </c:pt>
                <c:pt idx="235">
                  <c:v>42121</c:v>
                </c:pt>
                <c:pt idx="236">
                  <c:v>42122</c:v>
                </c:pt>
                <c:pt idx="237">
                  <c:v>42123</c:v>
                </c:pt>
                <c:pt idx="238">
                  <c:v>42124</c:v>
                </c:pt>
                <c:pt idx="239">
                  <c:v>42125</c:v>
                </c:pt>
                <c:pt idx="240">
                  <c:v>42128</c:v>
                </c:pt>
                <c:pt idx="241">
                  <c:v>42129</c:v>
                </c:pt>
                <c:pt idx="242">
                  <c:v>42130</c:v>
                </c:pt>
                <c:pt idx="243">
                  <c:v>42131</c:v>
                </c:pt>
                <c:pt idx="244">
                  <c:v>42132</c:v>
                </c:pt>
                <c:pt idx="245">
                  <c:v>42135</c:v>
                </c:pt>
                <c:pt idx="246">
                  <c:v>42136</c:v>
                </c:pt>
                <c:pt idx="247">
                  <c:v>42137</c:v>
                </c:pt>
                <c:pt idx="248">
                  <c:v>42138</c:v>
                </c:pt>
                <c:pt idx="249">
                  <c:v>42139</c:v>
                </c:pt>
                <c:pt idx="250">
                  <c:v>42142</c:v>
                </c:pt>
                <c:pt idx="251">
                  <c:v>42143</c:v>
                </c:pt>
                <c:pt idx="252">
                  <c:v>42144</c:v>
                </c:pt>
                <c:pt idx="253">
                  <c:v>42145</c:v>
                </c:pt>
                <c:pt idx="254">
                  <c:v>42146</c:v>
                </c:pt>
                <c:pt idx="255">
                  <c:v>42149</c:v>
                </c:pt>
                <c:pt idx="256">
                  <c:v>42150</c:v>
                </c:pt>
                <c:pt idx="257">
                  <c:v>42151</c:v>
                </c:pt>
                <c:pt idx="258">
                  <c:v>42152</c:v>
                </c:pt>
                <c:pt idx="259">
                  <c:v>42153</c:v>
                </c:pt>
                <c:pt idx="260">
                  <c:v>42156</c:v>
                </c:pt>
                <c:pt idx="261">
                  <c:v>42157</c:v>
                </c:pt>
                <c:pt idx="262">
                  <c:v>42158</c:v>
                </c:pt>
                <c:pt idx="263">
                  <c:v>42159</c:v>
                </c:pt>
                <c:pt idx="264">
                  <c:v>42160</c:v>
                </c:pt>
                <c:pt idx="265">
                  <c:v>42163</c:v>
                </c:pt>
                <c:pt idx="266">
                  <c:v>42164</c:v>
                </c:pt>
                <c:pt idx="267">
                  <c:v>42165</c:v>
                </c:pt>
                <c:pt idx="268">
                  <c:v>42166</c:v>
                </c:pt>
                <c:pt idx="269">
                  <c:v>42167</c:v>
                </c:pt>
                <c:pt idx="270">
                  <c:v>42170</c:v>
                </c:pt>
                <c:pt idx="271">
                  <c:v>42171</c:v>
                </c:pt>
                <c:pt idx="272">
                  <c:v>42172</c:v>
                </c:pt>
                <c:pt idx="273">
                  <c:v>42173</c:v>
                </c:pt>
                <c:pt idx="274">
                  <c:v>42174</c:v>
                </c:pt>
                <c:pt idx="275">
                  <c:v>42177</c:v>
                </c:pt>
                <c:pt idx="276">
                  <c:v>42178</c:v>
                </c:pt>
                <c:pt idx="277">
                  <c:v>42179</c:v>
                </c:pt>
                <c:pt idx="278">
                  <c:v>42180</c:v>
                </c:pt>
                <c:pt idx="279">
                  <c:v>42181</c:v>
                </c:pt>
                <c:pt idx="280">
                  <c:v>42184</c:v>
                </c:pt>
                <c:pt idx="281">
                  <c:v>42185</c:v>
                </c:pt>
                <c:pt idx="282">
                  <c:v>42186</c:v>
                </c:pt>
                <c:pt idx="283">
                  <c:v>42187</c:v>
                </c:pt>
                <c:pt idx="284">
                  <c:v>42188</c:v>
                </c:pt>
                <c:pt idx="285">
                  <c:v>42191</c:v>
                </c:pt>
                <c:pt idx="286">
                  <c:v>42192</c:v>
                </c:pt>
                <c:pt idx="287">
                  <c:v>42193</c:v>
                </c:pt>
                <c:pt idx="288">
                  <c:v>42194</c:v>
                </c:pt>
                <c:pt idx="289">
                  <c:v>42195</c:v>
                </c:pt>
                <c:pt idx="290">
                  <c:v>42198</c:v>
                </c:pt>
                <c:pt idx="291">
                  <c:v>42199</c:v>
                </c:pt>
                <c:pt idx="292">
                  <c:v>42200</c:v>
                </c:pt>
                <c:pt idx="293">
                  <c:v>42201</c:v>
                </c:pt>
                <c:pt idx="294">
                  <c:v>42202</c:v>
                </c:pt>
                <c:pt idx="295">
                  <c:v>42205</c:v>
                </c:pt>
                <c:pt idx="296">
                  <c:v>42206</c:v>
                </c:pt>
                <c:pt idx="297">
                  <c:v>42207</c:v>
                </c:pt>
                <c:pt idx="298">
                  <c:v>42208</c:v>
                </c:pt>
                <c:pt idx="299">
                  <c:v>42209</c:v>
                </c:pt>
                <c:pt idx="300">
                  <c:v>42212</c:v>
                </c:pt>
                <c:pt idx="301">
                  <c:v>42213</c:v>
                </c:pt>
                <c:pt idx="302">
                  <c:v>42214</c:v>
                </c:pt>
                <c:pt idx="303">
                  <c:v>42215</c:v>
                </c:pt>
                <c:pt idx="304">
                  <c:v>42216</c:v>
                </c:pt>
                <c:pt idx="305">
                  <c:v>42219</c:v>
                </c:pt>
                <c:pt idx="306">
                  <c:v>42220</c:v>
                </c:pt>
                <c:pt idx="307">
                  <c:v>42221</c:v>
                </c:pt>
                <c:pt idx="308">
                  <c:v>42222</c:v>
                </c:pt>
                <c:pt idx="309">
                  <c:v>42223</c:v>
                </c:pt>
                <c:pt idx="310">
                  <c:v>42226</c:v>
                </c:pt>
                <c:pt idx="311">
                  <c:v>42227</c:v>
                </c:pt>
                <c:pt idx="312">
                  <c:v>42228</c:v>
                </c:pt>
                <c:pt idx="313">
                  <c:v>42229</c:v>
                </c:pt>
                <c:pt idx="314">
                  <c:v>42230</c:v>
                </c:pt>
                <c:pt idx="315">
                  <c:v>42233</c:v>
                </c:pt>
                <c:pt idx="316">
                  <c:v>42234</c:v>
                </c:pt>
                <c:pt idx="317">
                  <c:v>42235</c:v>
                </c:pt>
                <c:pt idx="318">
                  <c:v>42236</c:v>
                </c:pt>
                <c:pt idx="319">
                  <c:v>42237</c:v>
                </c:pt>
                <c:pt idx="320">
                  <c:v>42240</c:v>
                </c:pt>
                <c:pt idx="321">
                  <c:v>42241</c:v>
                </c:pt>
                <c:pt idx="322">
                  <c:v>42242</c:v>
                </c:pt>
                <c:pt idx="323">
                  <c:v>42243</c:v>
                </c:pt>
                <c:pt idx="324">
                  <c:v>42244</c:v>
                </c:pt>
                <c:pt idx="325">
                  <c:v>42247</c:v>
                </c:pt>
                <c:pt idx="326">
                  <c:v>42248</c:v>
                </c:pt>
                <c:pt idx="327">
                  <c:v>42249</c:v>
                </c:pt>
                <c:pt idx="328">
                  <c:v>42250</c:v>
                </c:pt>
                <c:pt idx="329">
                  <c:v>42251</c:v>
                </c:pt>
                <c:pt idx="330">
                  <c:v>42254</c:v>
                </c:pt>
                <c:pt idx="331">
                  <c:v>42255</c:v>
                </c:pt>
                <c:pt idx="332">
                  <c:v>42256</c:v>
                </c:pt>
                <c:pt idx="333">
                  <c:v>42257</c:v>
                </c:pt>
                <c:pt idx="334">
                  <c:v>42258</c:v>
                </c:pt>
                <c:pt idx="335">
                  <c:v>42261</c:v>
                </c:pt>
                <c:pt idx="336">
                  <c:v>42262</c:v>
                </c:pt>
                <c:pt idx="337">
                  <c:v>42263</c:v>
                </c:pt>
                <c:pt idx="338">
                  <c:v>42264</c:v>
                </c:pt>
                <c:pt idx="339">
                  <c:v>42265</c:v>
                </c:pt>
                <c:pt idx="340">
                  <c:v>42268</c:v>
                </c:pt>
                <c:pt idx="341">
                  <c:v>42269</c:v>
                </c:pt>
                <c:pt idx="342">
                  <c:v>42270</c:v>
                </c:pt>
                <c:pt idx="343">
                  <c:v>42271</c:v>
                </c:pt>
                <c:pt idx="344">
                  <c:v>42272</c:v>
                </c:pt>
                <c:pt idx="345">
                  <c:v>42275</c:v>
                </c:pt>
                <c:pt idx="346">
                  <c:v>42276</c:v>
                </c:pt>
                <c:pt idx="347">
                  <c:v>42277</c:v>
                </c:pt>
                <c:pt idx="348">
                  <c:v>42278</c:v>
                </c:pt>
                <c:pt idx="349">
                  <c:v>42279</c:v>
                </c:pt>
                <c:pt idx="350">
                  <c:v>42282</c:v>
                </c:pt>
                <c:pt idx="351">
                  <c:v>42283</c:v>
                </c:pt>
                <c:pt idx="352">
                  <c:v>42284</c:v>
                </c:pt>
                <c:pt idx="353">
                  <c:v>42285</c:v>
                </c:pt>
                <c:pt idx="354">
                  <c:v>42286</c:v>
                </c:pt>
                <c:pt idx="355">
                  <c:v>42289</c:v>
                </c:pt>
                <c:pt idx="356">
                  <c:v>42290</c:v>
                </c:pt>
                <c:pt idx="357">
                  <c:v>42291</c:v>
                </c:pt>
                <c:pt idx="358">
                  <c:v>42292</c:v>
                </c:pt>
                <c:pt idx="359">
                  <c:v>42293</c:v>
                </c:pt>
                <c:pt idx="360">
                  <c:v>42296</c:v>
                </c:pt>
                <c:pt idx="361">
                  <c:v>42297</c:v>
                </c:pt>
                <c:pt idx="362">
                  <c:v>42298</c:v>
                </c:pt>
                <c:pt idx="363">
                  <c:v>42299</c:v>
                </c:pt>
                <c:pt idx="364">
                  <c:v>42300</c:v>
                </c:pt>
                <c:pt idx="365">
                  <c:v>42303</c:v>
                </c:pt>
                <c:pt idx="366">
                  <c:v>42304</c:v>
                </c:pt>
                <c:pt idx="367">
                  <c:v>42305</c:v>
                </c:pt>
                <c:pt idx="368">
                  <c:v>42306</c:v>
                </c:pt>
                <c:pt idx="369">
                  <c:v>42307</c:v>
                </c:pt>
                <c:pt idx="370">
                  <c:v>42310</c:v>
                </c:pt>
                <c:pt idx="371">
                  <c:v>42311</c:v>
                </c:pt>
                <c:pt idx="372">
                  <c:v>42312</c:v>
                </c:pt>
                <c:pt idx="373">
                  <c:v>42313</c:v>
                </c:pt>
                <c:pt idx="374">
                  <c:v>42314</c:v>
                </c:pt>
                <c:pt idx="375">
                  <c:v>42317</c:v>
                </c:pt>
                <c:pt idx="376">
                  <c:v>42318</c:v>
                </c:pt>
                <c:pt idx="377">
                  <c:v>42319</c:v>
                </c:pt>
                <c:pt idx="378">
                  <c:v>42320</c:v>
                </c:pt>
                <c:pt idx="379">
                  <c:v>42321</c:v>
                </c:pt>
                <c:pt idx="380">
                  <c:v>42324</c:v>
                </c:pt>
                <c:pt idx="381">
                  <c:v>42325</c:v>
                </c:pt>
                <c:pt idx="382">
                  <c:v>42326</c:v>
                </c:pt>
                <c:pt idx="383">
                  <c:v>42327</c:v>
                </c:pt>
                <c:pt idx="384">
                  <c:v>42328</c:v>
                </c:pt>
                <c:pt idx="385">
                  <c:v>42331</c:v>
                </c:pt>
                <c:pt idx="386">
                  <c:v>42332</c:v>
                </c:pt>
                <c:pt idx="387">
                  <c:v>42333</c:v>
                </c:pt>
                <c:pt idx="388">
                  <c:v>42334</c:v>
                </c:pt>
                <c:pt idx="389">
                  <c:v>42335</c:v>
                </c:pt>
                <c:pt idx="390">
                  <c:v>42338</c:v>
                </c:pt>
                <c:pt idx="391">
                  <c:v>42339</c:v>
                </c:pt>
                <c:pt idx="392">
                  <c:v>42340</c:v>
                </c:pt>
                <c:pt idx="393">
                  <c:v>42341</c:v>
                </c:pt>
                <c:pt idx="394">
                  <c:v>42342</c:v>
                </c:pt>
                <c:pt idx="395">
                  <c:v>42345</c:v>
                </c:pt>
                <c:pt idx="396">
                  <c:v>42346</c:v>
                </c:pt>
                <c:pt idx="397">
                  <c:v>42347</c:v>
                </c:pt>
                <c:pt idx="398">
                  <c:v>42348</c:v>
                </c:pt>
                <c:pt idx="399">
                  <c:v>42349</c:v>
                </c:pt>
                <c:pt idx="400">
                  <c:v>42352</c:v>
                </c:pt>
                <c:pt idx="401">
                  <c:v>42353</c:v>
                </c:pt>
                <c:pt idx="402">
                  <c:v>42354</c:v>
                </c:pt>
                <c:pt idx="403">
                  <c:v>42355</c:v>
                </c:pt>
                <c:pt idx="404">
                  <c:v>42356</c:v>
                </c:pt>
                <c:pt idx="405">
                  <c:v>42359</c:v>
                </c:pt>
                <c:pt idx="406">
                  <c:v>42360</c:v>
                </c:pt>
                <c:pt idx="407">
                  <c:v>42361</c:v>
                </c:pt>
                <c:pt idx="408">
                  <c:v>42362</c:v>
                </c:pt>
                <c:pt idx="409">
                  <c:v>42363</c:v>
                </c:pt>
                <c:pt idx="410">
                  <c:v>42366</c:v>
                </c:pt>
                <c:pt idx="411">
                  <c:v>42367</c:v>
                </c:pt>
                <c:pt idx="412">
                  <c:v>42368</c:v>
                </c:pt>
                <c:pt idx="413">
                  <c:v>42369</c:v>
                </c:pt>
                <c:pt idx="414">
                  <c:v>42370</c:v>
                </c:pt>
                <c:pt idx="415">
                  <c:v>42373</c:v>
                </c:pt>
                <c:pt idx="416">
                  <c:v>42374</c:v>
                </c:pt>
                <c:pt idx="417">
                  <c:v>42375</c:v>
                </c:pt>
                <c:pt idx="418">
                  <c:v>42376</c:v>
                </c:pt>
                <c:pt idx="419">
                  <c:v>42377</c:v>
                </c:pt>
                <c:pt idx="420">
                  <c:v>42380</c:v>
                </c:pt>
                <c:pt idx="421">
                  <c:v>42381</c:v>
                </c:pt>
                <c:pt idx="422">
                  <c:v>42382</c:v>
                </c:pt>
                <c:pt idx="423">
                  <c:v>42383</c:v>
                </c:pt>
                <c:pt idx="424">
                  <c:v>42384</c:v>
                </c:pt>
                <c:pt idx="425">
                  <c:v>42387</c:v>
                </c:pt>
                <c:pt idx="426">
                  <c:v>42388</c:v>
                </c:pt>
                <c:pt idx="427">
                  <c:v>42389</c:v>
                </c:pt>
                <c:pt idx="428">
                  <c:v>42390</c:v>
                </c:pt>
                <c:pt idx="429">
                  <c:v>42391</c:v>
                </c:pt>
                <c:pt idx="430">
                  <c:v>42394</c:v>
                </c:pt>
                <c:pt idx="431">
                  <c:v>42395</c:v>
                </c:pt>
                <c:pt idx="432">
                  <c:v>42396</c:v>
                </c:pt>
                <c:pt idx="433">
                  <c:v>42397</c:v>
                </c:pt>
                <c:pt idx="434">
                  <c:v>42398</c:v>
                </c:pt>
                <c:pt idx="435">
                  <c:v>42401</c:v>
                </c:pt>
                <c:pt idx="436">
                  <c:v>42402</c:v>
                </c:pt>
                <c:pt idx="437">
                  <c:v>42403</c:v>
                </c:pt>
                <c:pt idx="438">
                  <c:v>42404</c:v>
                </c:pt>
                <c:pt idx="439">
                  <c:v>42405</c:v>
                </c:pt>
                <c:pt idx="440">
                  <c:v>42408</c:v>
                </c:pt>
                <c:pt idx="441">
                  <c:v>42409</c:v>
                </c:pt>
                <c:pt idx="442">
                  <c:v>42410</c:v>
                </c:pt>
                <c:pt idx="443">
                  <c:v>42411</c:v>
                </c:pt>
                <c:pt idx="444">
                  <c:v>42412</c:v>
                </c:pt>
                <c:pt idx="445">
                  <c:v>42415</c:v>
                </c:pt>
                <c:pt idx="446">
                  <c:v>42416</c:v>
                </c:pt>
                <c:pt idx="447">
                  <c:v>42417</c:v>
                </c:pt>
                <c:pt idx="448">
                  <c:v>42418</c:v>
                </c:pt>
                <c:pt idx="449">
                  <c:v>42419</c:v>
                </c:pt>
                <c:pt idx="450">
                  <c:v>42422</c:v>
                </c:pt>
                <c:pt idx="451">
                  <c:v>42423</c:v>
                </c:pt>
                <c:pt idx="452">
                  <c:v>42424</c:v>
                </c:pt>
                <c:pt idx="453">
                  <c:v>42425</c:v>
                </c:pt>
                <c:pt idx="454">
                  <c:v>42426</c:v>
                </c:pt>
                <c:pt idx="455">
                  <c:v>42429</c:v>
                </c:pt>
                <c:pt idx="456">
                  <c:v>42430</c:v>
                </c:pt>
                <c:pt idx="457">
                  <c:v>42431</c:v>
                </c:pt>
                <c:pt idx="458">
                  <c:v>42432</c:v>
                </c:pt>
                <c:pt idx="459">
                  <c:v>42433</c:v>
                </c:pt>
                <c:pt idx="460">
                  <c:v>42436</c:v>
                </c:pt>
                <c:pt idx="461">
                  <c:v>42437</c:v>
                </c:pt>
                <c:pt idx="462">
                  <c:v>42438</c:v>
                </c:pt>
                <c:pt idx="463">
                  <c:v>42439</c:v>
                </c:pt>
                <c:pt idx="464">
                  <c:v>42440</c:v>
                </c:pt>
                <c:pt idx="465">
                  <c:v>42443</c:v>
                </c:pt>
                <c:pt idx="466">
                  <c:v>42444</c:v>
                </c:pt>
                <c:pt idx="467">
                  <c:v>42445</c:v>
                </c:pt>
                <c:pt idx="468">
                  <c:v>42446</c:v>
                </c:pt>
                <c:pt idx="469">
                  <c:v>42447</c:v>
                </c:pt>
                <c:pt idx="470">
                  <c:v>42450</c:v>
                </c:pt>
                <c:pt idx="471">
                  <c:v>42451</c:v>
                </c:pt>
                <c:pt idx="472">
                  <c:v>42452</c:v>
                </c:pt>
                <c:pt idx="473">
                  <c:v>42453</c:v>
                </c:pt>
                <c:pt idx="474">
                  <c:v>42454</c:v>
                </c:pt>
                <c:pt idx="475">
                  <c:v>42457</c:v>
                </c:pt>
                <c:pt idx="476">
                  <c:v>42458</c:v>
                </c:pt>
                <c:pt idx="477">
                  <c:v>42459</c:v>
                </c:pt>
                <c:pt idx="478">
                  <c:v>42460</c:v>
                </c:pt>
                <c:pt idx="479">
                  <c:v>42461</c:v>
                </c:pt>
                <c:pt idx="480">
                  <c:v>42464</c:v>
                </c:pt>
                <c:pt idx="481">
                  <c:v>42465</c:v>
                </c:pt>
                <c:pt idx="482">
                  <c:v>42466</c:v>
                </c:pt>
                <c:pt idx="483">
                  <c:v>42467</c:v>
                </c:pt>
                <c:pt idx="484">
                  <c:v>42468</c:v>
                </c:pt>
                <c:pt idx="485">
                  <c:v>42471</c:v>
                </c:pt>
                <c:pt idx="486">
                  <c:v>42472</c:v>
                </c:pt>
                <c:pt idx="487">
                  <c:v>42473</c:v>
                </c:pt>
                <c:pt idx="488">
                  <c:v>42474</c:v>
                </c:pt>
                <c:pt idx="489">
                  <c:v>42475</c:v>
                </c:pt>
                <c:pt idx="490">
                  <c:v>42478</c:v>
                </c:pt>
                <c:pt idx="491">
                  <c:v>42479</c:v>
                </c:pt>
                <c:pt idx="492">
                  <c:v>42480</c:v>
                </c:pt>
                <c:pt idx="493">
                  <c:v>42481</c:v>
                </c:pt>
                <c:pt idx="494">
                  <c:v>42482</c:v>
                </c:pt>
                <c:pt idx="495">
                  <c:v>42485</c:v>
                </c:pt>
                <c:pt idx="496">
                  <c:v>42486</c:v>
                </c:pt>
                <c:pt idx="497">
                  <c:v>42487</c:v>
                </c:pt>
                <c:pt idx="498">
                  <c:v>42488</c:v>
                </c:pt>
                <c:pt idx="499">
                  <c:v>42489</c:v>
                </c:pt>
                <c:pt idx="500">
                  <c:v>42492</c:v>
                </c:pt>
                <c:pt idx="501">
                  <c:v>42493</c:v>
                </c:pt>
                <c:pt idx="502">
                  <c:v>42494</c:v>
                </c:pt>
                <c:pt idx="503">
                  <c:v>42495</c:v>
                </c:pt>
                <c:pt idx="504">
                  <c:v>42496</c:v>
                </c:pt>
                <c:pt idx="505">
                  <c:v>42499</c:v>
                </c:pt>
                <c:pt idx="506">
                  <c:v>42500</c:v>
                </c:pt>
                <c:pt idx="507">
                  <c:v>42501</c:v>
                </c:pt>
                <c:pt idx="508">
                  <c:v>42502</c:v>
                </c:pt>
                <c:pt idx="509">
                  <c:v>42503</c:v>
                </c:pt>
                <c:pt idx="510">
                  <c:v>42506</c:v>
                </c:pt>
                <c:pt idx="511">
                  <c:v>42507</c:v>
                </c:pt>
                <c:pt idx="512">
                  <c:v>42508</c:v>
                </c:pt>
                <c:pt idx="513">
                  <c:v>42509</c:v>
                </c:pt>
                <c:pt idx="514">
                  <c:v>42510</c:v>
                </c:pt>
                <c:pt idx="515">
                  <c:v>42513</c:v>
                </c:pt>
                <c:pt idx="516">
                  <c:v>42514</c:v>
                </c:pt>
                <c:pt idx="517">
                  <c:v>42515</c:v>
                </c:pt>
                <c:pt idx="518">
                  <c:v>42516</c:v>
                </c:pt>
                <c:pt idx="519">
                  <c:v>42517</c:v>
                </c:pt>
                <c:pt idx="520">
                  <c:v>42520</c:v>
                </c:pt>
                <c:pt idx="521">
                  <c:v>42521</c:v>
                </c:pt>
                <c:pt idx="522">
                  <c:v>42522</c:v>
                </c:pt>
                <c:pt idx="523">
                  <c:v>42523</c:v>
                </c:pt>
                <c:pt idx="524">
                  <c:v>42524</c:v>
                </c:pt>
                <c:pt idx="525">
                  <c:v>42527</c:v>
                </c:pt>
                <c:pt idx="526">
                  <c:v>42528</c:v>
                </c:pt>
                <c:pt idx="527">
                  <c:v>42529</c:v>
                </c:pt>
                <c:pt idx="528">
                  <c:v>42530</c:v>
                </c:pt>
                <c:pt idx="529">
                  <c:v>42531</c:v>
                </c:pt>
                <c:pt idx="530">
                  <c:v>42534</c:v>
                </c:pt>
                <c:pt idx="531">
                  <c:v>42535</c:v>
                </c:pt>
                <c:pt idx="532">
                  <c:v>42536</c:v>
                </c:pt>
                <c:pt idx="533">
                  <c:v>42537</c:v>
                </c:pt>
                <c:pt idx="534">
                  <c:v>42538</c:v>
                </c:pt>
                <c:pt idx="535">
                  <c:v>42541</c:v>
                </c:pt>
                <c:pt idx="536">
                  <c:v>42542</c:v>
                </c:pt>
                <c:pt idx="537">
                  <c:v>42543</c:v>
                </c:pt>
                <c:pt idx="538">
                  <c:v>42544</c:v>
                </c:pt>
                <c:pt idx="539">
                  <c:v>42545</c:v>
                </c:pt>
                <c:pt idx="540">
                  <c:v>42548</c:v>
                </c:pt>
                <c:pt idx="541">
                  <c:v>42549</c:v>
                </c:pt>
                <c:pt idx="542">
                  <c:v>42550</c:v>
                </c:pt>
                <c:pt idx="543">
                  <c:v>42551</c:v>
                </c:pt>
                <c:pt idx="544">
                  <c:v>42552</c:v>
                </c:pt>
                <c:pt idx="545">
                  <c:v>42555</c:v>
                </c:pt>
                <c:pt idx="546">
                  <c:v>42556</c:v>
                </c:pt>
                <c:pt idx="547">
                  <c:v>42557</c:v>
                </c:pt>
                <c:pt idx="548">
                  <c:v>42558</c:v>
                </c:pt>
                <c:pt idx="549">
                  <c:v>42559</c:v>
                </c:pt>
                <c:pt idx="550">
                  <c:v>42562</c:v>
                </c:pt>
                <c:pt idx="551">
                  <c:v>42563</c:v>
                </c:pt>
                <c:pt idx="552">
                  <c:v>42564</c:v>
                </c:pt>
                <c:pt idx="553">
                  <c:v>42565</c:v>
                </c:pt>
                <c:pt idx="554">
                  <c:v>42566</c:v>
                </c:pt>
                <c:pt idx="555">
                  <c:v>42569</c:v>
                </c:pt>
                <c:pt idx="556">
                  <c:v>42570</c:v>
                </c:pt>
                <c:pt idx="557">
                  <c:v>42571</c:v>
                </c:pt>
                <c:pt idx="558">
                  <c:v>42572</c:v>
                </c:pt>
                <c:pt idx="559">
                  <c:v>42573</c:v>
                </c:pt>
                <c:pt idx="560">
                  <c:v>42576</c:v>
                </c:pt>
                <c:pt idx="561">
                  <c:v>42577</c:v>
                </c:pt>
                <c:pt idx="562">
                  <c:v>42578</c:v>
                </c:pt>
                <c:pt idx="563">
                  <c:v>42579</c:v>
                </c:pt>
                <c:pt idx="564">
                  <c:v>42580</c:v>
                </c:pt>
                <c:pt idx="565">
                  <c:v>42583</c:v>
                </c:pt>
                <c:pt idx="566">
                  <c:v>42584</c:v>
                </c:pt>
                <c:pt idx="567">
                  <c:v>42585</c:v>
                </c:pt>
                <c:pt idx="568">
                  <c:v>42586</c:v>
                </c:pt>
                <c:pt idx="569">
                  <c:v>42587</c:v>
                </c:pt>
                <c:pt idx="570">
                  <c:v>42590</c:v>
                </c:pt>
                <c:pt idx="571">
                  <c:v>42591</c:v>
                </c:pt>
                <c:pt idx="572">
                  <c:v>42592</c:v>
                </c:pt>
                <c:pt idx="573">
                  <c:v>42593</c:v>
                </c:pt>
                <c:pt idx="574">
                  <c:v>42594</c:v>
                </c:pt>
                <c:pt idx="575">
                  <c:v>42597</c:v>
                </c:pt>
                <c:pt idx="576">
                  <c:v>42598</c:v>
                </c:pt>
                <c:pt idx="577">
                  <c:v>42599</c:v>
                </c:pt>
                <c:pt idx="578">
                  <c:v>42600</c:v>
                </c:pt>
                <c:pt idx="579">
                  <c:v>42601</c:v>
                </c:pt>
                <c:pt idx="580">
                  <c:v>42604</c:v>
                </c:pt>
                <c:pt idx="581">
                  <c:v>42605</c:v>
                </c:pt>
                <c:pt idx="582">
                  <c:v>42606</c:v>
                </c:pt>
                <c:pt idx="583">
                  <c:v>42607</c:v>
                </c:pt>
                <c:pt idx="584">
                  <c:v>42608</c:v>
                </c:pt>
                <c:pt idx="585">
                  <c:v>42611</c:v>
                </c:pt>
                <c:pt idx="586">
                  <c:v>42612</c:v>
                </c:pt>
                <c:pt idx="587">
                  <c:v>42613</c:v>
                </c:pt>
                <c:pt idx="588">
                  <c:v>42614</c:v>
                </c:pt>
                <c:pt idx="589">
                  <c:v>42615</c:v>
                </c:pt>
                <c:pt idx="590">
                  <c:v>42618</c:v>
                </c:pt>
                <c:pt idx="591">
                  <c:v>42619</c:v>
                </c:pt>
                <c:pt idx="592">
                  <c:v>42620</c:v>
                </c:pt>
                <c:pt idx="593">
                  <c:v>42621</c:v>
                </c:pt>
                <c:pt idx="594">
                  <c:v>42622</c:v>
                </c:pt>
                <c:pt idx="595">
                  <c:v>42625</c:v>
                </c:pt>
                <c:pt idx="596">
                  <c:v>42626</c:v>
                </c:pt>
                <c:pt idx="597">
                  <c:v>42627</c:v>
                </c:pt>
                <c:pt idx="598">
                  <c:v>42628</c:v>
                </c:pt>
                <c:pt idx="599">
                  <c:v>42629</c:v>
                </c:pt>
                <c:pt idx="600">
                  <c:v>42632</c:v>
                </c:pt>
                <c:pt idx="601">
                  <c:v>42633</c:v>
                </c:pt>
                <c:pt idx="602">
                  <c:v>42634</c:v>
                </c:pt>
                <c:pt idx="603">
                  <c:v>42635</c:v>
                </c:pt>
                <c:pt idx="604">
                  <c:v>42636</c:v>
                </c:pt>
                <c:pt idx="605">
                  <c:v>42639</c:v>
                </c:pt>
                <c:pt idx="606">
                  <c:v>42640</c:v>
                </c:pt>
                <c:pt idx="607">
                  <c:v>42641</c:v>
                </c:pt>
                <c:pt idx="608">
                  <c:v>42642</c:v>
                </c:pt>
                <c:pt idx="609">
                  <c:v>42643</c:v>
                </c:pt>
                <c:pt idx="610">
                  <c:v>42646</c:v>
                </c:pt>
                <c:pt idx="611">
                  <c:v>42647</c:v>
                </c:pt>
                <c:pt idx="612">
                  <c:v>42648</c:v>
                </c:pt>
                <c:pt idx="613">
                  <c:v>42649</c:v>
                </c:pt>
                <c:pt idx="614">
                  <c:v>42650</c:v>
                </c:pt>
                <c:pt idx="615">
                  <c:v>42653</c:v>
                </c:pt>
                <c:pt idx="616">
                  <c:v>42654</c:v>
                </c:pt>
                <c:pt idx="617">
                  <c:v>42655</c:v>
                </c:pt>
                <c:pt idx="618">
                  <c:v>42656</c:v>
                </c:pt>
                <c:pt idx="619">
                  <c:v>42657</c:v>
                </c:pt>
                <c:pt idx="620">
                  <c:v>42660</c:v>
                </c:pt>
                <c:pt idx="621">
                  <c:v>42661</c:v>
                </c:pt>
                <c:pt idx="622">
                  <c:v>42662</c:v>
                </c:pt>
                <c:pt idx="623">
                  <c:v>42663</c:v>
                </c:pt>
                <c:pt idx="624">
                  <c:v>42664</c:v>
                </c:pt>
                <c:pt idx="625">
                  <c:v>42667</c:v>
                </c:pt>
                <c:pt idx="626">
                  <c:v>42668</c:v>
                </c:pt>
                <c:pt idx="627">
                  <c:v>42669</c:v>
                </c:pt>
                <c:pt idx="628">
                  <c:v>42670</c:v>
                </c:pt>
                <c:pt idx="629">
                  <c:v>42671</c:v>
                </c:pt>
                <c:pt idx="630">
                  <c:v>42674</c:v>
                </c:pt>
                <c:pt idx="631">
                  <c:v>42675</c:v>
                </c:pt>
                <c:pt idx="632">
                  <c:v>42676</c:v>
                </c:pt>
                <c:pt idx="633">
                  <c:v>42677</c:v>
                </c:pt>
                <c:pt idx="634">
                  <c:v>42678</c:v>
                </c:pt>
                <c:pt idx="635">
                  <c:v>42681</c:v>
                </c:pt>
                <c:pt idx="636">
                  <c:v>42682</c:v>
                </c:pt>
                <c:pt idx="637">
                  <c:v>42683</c:v>
                </c:pt>
                <c:pt idx="638">
                  <c:v>42684</c:v>
                </c:pt>
                <c:pt idx="639">
                  <c:v>42685</c:v>
                </c:pt>
                <c:pt idx="640">
                  <c:v>42688</c:v>
                </c:pt>
                <c:pt idx="641">
                  <c:v>42689</c:v>
                </c:pt>
                <c:pt idx="642">
                  <c:v>42690</c:v>
                </c:pt>
                <c:pt idx="643">
                  <c:v>42691</c:v>
                </c:pt>
                <c:pt idx="644">
                  <c:v>42692</c:v>
                </c:pt>
                <c:pt idx="645">
                  <c:v>42695</c:v>
                </c:pt>
                <c:pt idx="646">
                  <c:v>42696</c:v>
                </c:pt>
                <c:pt idx="647">
                  <c:v>42697</c:v>
                </c:pt>
                <c:pt idx="648">
                  <c:v>42698</c:v>
                </c:pt>
                <c:pt idx="649">
                  <c:v>42699</c:v>
                </c:pt>
                <c:pt idx="650">
                  <c:v>42702</c:v>
                </c:pt>
                <c:pt idx="651">
                  <c:v>42703</c:v>
                </c:pt>
                <c:pt idx="652">
                  <c:v>42704</c:v>
                </c:pt>
                <c:pt idx="653">
                  <c:v>42705</c:v>
                </c:pt>
                <c:pt idx="654">
                  <c:v>42706</c:v>
                </c:pt>
                <c:pt idx="655">
                  <c:v>42709</c:v>
                </c:pt>
                <c:pt idx="656">
                  <c:v>42710</c:v>
                </c:pt>
                <c:pt idx="657">
                  <c:v>42711</c:v>
                </c:pt>
                <c:pt idx="658">
                  <c:v>42712</c:v>
                </c:pt>
                <c:pt idx="659">
                  <c:v>42713</c:v>
                </c:pt>
                <c:pt idx="660">
                  <c:v>42716</c:v>
                </c:pt>
                <c:pt idx="661">
                  <c:v>42717</c:v>
                </c:pt>
                <c:pt idx="662">
                  <c:v>42718</c:v>
                </c:pt>
                <c:pt idx="663">
                  <c:v>42719</c:v>
                </c:pt>
                <c:pt idx="664">
                  <c:v>42720</c:v>
                </c:pt>
                <c:pt idx="665">
                  <c:v>42723</c:v>
                </c:pt>
                <c:pt idx="666">
                  <c:v>42724</c:v>
                </c:pt>
                <c:pt idx="667">
                  <c:v>42725</c:v>
                </c:pt>
                <c:pt idx="668">
                  <c:v>42726</c:v>
                </c:pt>
                <c:pt idx="669">
                  <c:v>42727</c:v>
                </c:pt>
                <c:pt idx="670">
                  <c:v>42730</c:v>
                </c:pt>
                <c:pt idx="671">
                  <c:v>42731</c:v>
                </c:pt>
                <c:pt idx="672">
                  <c:v>42732</c:v>
                </c:pt>
                <c:pt idx="673">
                  <c:v>42733</c:v>
                </c:pt>
                <c:pt idx="674">
                  <c:v>42734</c:v>
                </c:pt>
                <c:pt idx="675">
                  <c:v>42737</c:v>
                </c:pt>
                <c:pt idx="676">
                  <c:v>42738</c:v>
                </c:pt>
                <c:pt idx="677">
                  <c:v>42739</c:v>
                </c:pt>
                <c:pt idx="678">
                  <c:v>42740</c:v>
                </c:pt>
                <c:pt idx="679">
                  <c:v>42741</c:v>
                </c:pt>
                <c:pt idx="680">
                  <c:v>42744</c:v>
                </c:pt>
                <c:pt idx="681">
                  <c:v>42745</c:v>
                </c:pt>
                <c:pt idx="682">
                  <c:v>42746</c:v>
                </c:pt>
                <c:pt idx="683">
                  <c:v>42747</c:v>
                </c:pt>
                <c:pt idx="684">
                  <c:v>42748</c:v>
                </c:pt>
                <c:pt idx="685">
                  <c:v>42751</c:v>
                </c:pt>
                <c:pt idx="686">
                  <c:v>42752</c:v>
                </c:pt>
                <c:pt idx="687">
                  <c:v>42753</c:v>
                </c:pt>
                <c:pt idx="688">
                  <c:v>42754</c:v>
                </c:pt>
                <c:pt idx="689">
                  <c:v>42755</c:v>
                </c:pt>
                <c:pt idx="690">
                  <c:v>42758</c:v>
                </c:pt>
                <c:pt idx="691">
                  <c:v>42759</c:v>
                </c:pt>
                <c:pt idx="692">
                  <c:v>42760</c:v>
                </c:pt>
                <c:pt idx="693">
                  <c:v>42761</c:v>
                </c:pt>
                <c:pt idx="694">
                  <c:v>42762</c:v>
                </c:pt>
                <c:pt idx="695">
                  <c:v>42765</c:v>
                </c:pt>
                <c:pt idx="696">
                  <c:v>42766</c:v>
                </c:pt>
                <c:pt idx="697">
                  <c:v>42767</c:v>
                </c:pt>
                <c:pt idx="698">
                  <c:v>42768</c:v>
                </c:pt>
                <c:pt idx="699">
                  <c:v>42769</c:v>
                </c:pt>
                <c:pt idx="700">
                  <c:v>42772</c:v>
                </c:pt>
                <c:pt idx="701">
                  <c:v>42773</c:v>
                </c:pt>
                <c:pt idx="702">
                  <c:v>42774</c:v>
                </c:pt>
                <c:pt idx="703">
                  <c:v>42775</c:v>
                </c:pt>
                <c:pt idx="704">
                  <c:v>42776</c:v>
                </c:pt>
                <c:pt idx="705">
                  <c:v>42779</c:v>
                </c:pt>
                <c:pt idx="706">
                  <c:v>42780</c:v>
                </c:pt>
                <c:pt idx="707">
                  <c:v>42781</c:v>
                </c:pt>
                <c:pt idx="708">
                  <c:v>42782</c:v>
                </c:pt>
                <c:pt idx="709">
                  <c:v>42783</c:v>
                </c:pt>
                <c:pt idx="710">
                  <c:v>42786</c:v>
                </c:pt>
                <c:pt idx="711">
                  <c:v>42787</c:v>
                </c:pt>
                <c:pt idx="712">
                  <c:v>42788</c:v>
                </c:pt>
                <c:pt idx="713">
                  <c:v>42789</c:v>
                </c:pt>
                <c:pt idx="714">
                  <c:v>42790</c:v>
                </c:pt>
                <c:pt idx="715">
                  <c:v>42793</c:v>
                </c:pt>
                <c:pt idx="716">
                  <c:v>42794</c:v>
                </c:pt>
                <c:pt idx="717">
                  <c:v>42795</c:v>
                </c:pt>
                <c:pt idx="718">
                  <c:v>42796</c:v>
                </c:pt>
                <c:pt idx="719">
                  <c:v>42797</c:v>
                </c:pt>
                <c:pt idx="720">
                  <c:v>42800</c:v>
                </c:pt>
                <c:pt idx="721">
                  <c:v>42801</c:v>
                </c:pt>
                <c:pt idx="722">
                  <c:v>42802</c:v>
                </c:pt>
                <c:pt idx="723">
                  <c:v>42803</c:v>
                </c:pt>
                <c:pt idx="724">
                  <c:v>42804</c:v>
                </c:pt>
                <c:pt idx="725">
                  <c:v>42807</c:v>
                </c:pt>
                <c:pt idx="726">
                  <c:v>42808</c:v>
                </c:pt>
                <c:pt idx="727">
                  <c:v>42809</c:v>
                </c:pt>
                <c:pt idx="728">
                  <c:v>42810</c:v>
                </c:pt>
                <c:pt idx="729">
                  <c:v>42811</c:v>
                </c:pt>
                <c:pt idx="730">
                  <c:v>42814</c:v>
                </c:pt>
                <c:pt idx="731">
                  <c:v>42815</c:v>
                </c:pt>
                <c:pt idx="732">
                  <c:v>42816</c:v>
                </c:pt>
                <c:pt idx="733">
                  <c:v>42817</c:v>
                </c:pt>
                <c:pt idx="734">
                  <c:v>42818</c:v>
                </c:pt>
                <c:pt idx="735">
                  <c:v>42821</c:v>
                </c:pt>
                <c:pt idx="736">
                  <c:v>42822</c:v>
                </c:pt>
                <c:pt idx="737">
                  <c:v>42823</c:v>
                </c:pt>
                <c:pt idx="738">
                  <c:v>42824</c:v>
                </c:pt>
                <c:pt idx="739">
                  <c:v>42825</c:v>
                </c:pt>
                <c:pt idx="740">
                  <c:v>42828</c:v>
                </c:pt>
                <c:pt idx="741">
                  <c:v>42829</c:v>
                </c:pt>
                <c:pt idx="742">
                  <c:v>42830</c:v>
                </c:pt>
                <c:pt idx="743">
                  <c:v>42831</c:v>
                </c:pt>
                <c:pt idx="744">
                  <c:v>42832</c:v>
                </c:pt>
                <c:pt idx="745">
                  <c:v>42835</c:v>
                </c:pt>
                <c:pt idx="746">
                  <c:v>42836</c:v>
                </c:pt>
                <c:pt idx="747">
                  <c:v>42837</c:v>
                </c:pt>
                <c:pt idx="748">
                  <c:v>42838</c:v>
                </c:pt>
                <c:pt idx="749">
                  <c:v>42839</c:v>
                </c:pt>
                <c:pt idx="750">
                  <c:v>42842</c:v>
                </c:pt>
                <c:pt idx="751">
                  <c:v>42843</c:v>
                </c:pt>
                <c:pt idx="752">
                  <c:v>42844</c:v>
                </c:pt>
                <c:pt idx="753">
                  <c:v>42845</c:v>
                </c:pt>
                <c:pt idx="754">
                  <c:v>42846</c:v>
                </c:pt>
                <c:pt idx="755">
                  <c:v>42849</c:v>
                </c:pt>
                <c:pt idx="756">
                  <c:v>42850</c:v>
                </c:pt>
                <c:pt idx="757">
                  <c:v>42851</c:v>
                </c:pt>
                <c:pt idx="758">
                  <c:v>42852</c:v>
                </c:pt>
                <c:pt idx="759">
                  <c:v>42853</c:v>
                </c:pt>
                <c:pt idx="760">
                  <c:v>42856</c:v>
                </c:pt>
                <c:pt idx="761">
                  <c:v>42857</c:v>
                </c:pt>
                <c:pt idx="762">
                  <c:v>42858</c:v>
                </c:pt>
                <c:pt idx="763">
                  <c:v>42859</c:v>
                </c:pt>
                <c:pt idx="764">
                  <c:v>42860</c:v>
                </c:pt>
                <c:pt idx="765">
                  <c:v>42863</c:v>
                </c:pt>
                <c:pt idx="766">
                  <c:v>42864</c:v>
                </c:pt>
                <c:pt idx="767">
                  <c:v>42865</c:v>
                </c:pt>
                <c:pt idx="768">
                  <c:v>42866</c:v>
                </c:pt>
              </c:numCache>
            </c:numRef>
          </c:cat>
          <c:val>
            <c:numRef>
              <c:f>[0]!MexCDS</c:f>
              <c:numCache>
                <c:formatCode>General</c:formatCode>
                <c:ptCount val="769"/>
                <c:pt idx="0">
                  <c:v>121.724</c:v>
                </c:pt>
                <c:pt idx="1">
                  <c:v>123.191</c:v>
                </c:pt>
                <c:pt idx="2">
                  <c:v>124.628</c:v>
                </c:pt>
                <c:pt idx="3">
                  <c:v>123.23699999999999</c:v>
                </c:pt>
                <c:pt idx="4">
                  <c:v>114.398</c:v>
                </c:pt>
                <c:pt idx="5">
                  <c:v>113.678</c:v>
                </c:pt>
                <c:pt idx="6">
                  <c:v>114.449</c:v>
                </c:pt>
                <c:pt idx="7">
                  <c:v>115.256</c:v>
                </c:pt>
                <c:pt idx="8">
                  <c:v>115.371</c:v>
                </c:pt>
                <c:pt idx="9">
                  <c:v>114.98699999999999</c:v>
                </c:pt>
                <c:pt idx="10">
                  <c:v>113.46599999999999</c:v>
                </c:pt>
                <c:pt idx="11">
                  <c:v>111.36</c:v>
                </c:pt>
                <c:pt idx="12">
                  <c:v>110.075</c:v>
                </c:pt>
                <c:pt idx="13">
                  <c:v>109.264</c:v>
                </c:pt>
                <c:pt idx="14">
                  <c:v>113.05800000000001</c:v>
                </c:pt>
                <c:pt idx="15">
                  <c:v>113.107</c:v>
                </c:pt>
                <c:pt idx="16">
                  <c:v>114.354</c:v>
                </c:pt>
                <c:pt idx="17">
                  <c:v>112.944</c:v>
                </c:pt>
                <c:pt idx="18">
                  <c:v>111.664</c:v>
                </c:pt>
                <c:pt idx="19">
                  <c:v>111.30800000000001</c:v>
                </c:pt>
                <c:pt idx="20">
                  <c:v>113.375</c:v>
                </c:pt>
                <c:pt idx="21">
                  <c:v>111.98</c:v>
                </c:pt>
                <c:pt idx="22">
                  <c:v>116.241</c:v>
                </c:pt>
                <c:pt idx="23">
                  <c:v>116.29900000000001</c:v>
                </c:pt>
                <c:pt idx="24">
                  <c:v>115.548</c:v>
                </c:pt>
                <c:pt idx="25">
                  <c:v>115.85299999999999</c:v>
                </c:pt>
                <c:pt idx="26">
                  <c:v>115.86</c:v>
                </c:pt>
                <c:pt idx="27">
                  <c:v>113.136</c:v>
                </c:pt>
                <c:pt idx="28">
                  <c:v>116.045</c:v>
                </c:pt>
                <c:pt idx="29">
                  <c:v>118.08</c:v>
                </c:pt>
                <c:pt idx="30">
                  <c:v>118.61799999999999</c:v>
                </c:pt>
                <c:pt idx="31">
                  <c:v>120.5</c:v>
                </c:pt>
                <c:pt idx="32">
                  <c:v>121.46</c:v>
                </c:pt>
                <c:pt idx="33">
                  <c:v>123.97799999999999</c:v>
                </c:pt>
                <c:pt idx="34">
                  <c:v>123.473</c:v>
                </c:pt>
                <c:pt idx="35">
                  <c:v>122.295</c:v>
                </c:pt>
                <c:pt idx="36">
                  <c:v>120.42</c:v>
                </c:pt>
                <c:pt idx="37">
                  <c:v>118.378</c:v>
                </c:pt>
                <c:pt idx="38">
                  <c:v>118.755</c:v>
                </c:pt>
                <c:pt idx="39">
                  <c:v>121.114</c:v>
                </c:pt>
                <c:pt idx="40">
                  <c:v>127.69</c:v>
                </c:pt>
                <c:pt idx="41">
                  <c:v>129.99700000000001</c:v>
                </c:pt>
                <c:pt idx="42">
                  <c:v>131.19</c:v>
                </c:pt>
                <c:pt idx="43">
                  <c:v>134.749</c:v>
                </c:pt>
                <c:pt idx="44">
                  <c:v>135.78200000000001</c:v>
                </c:pt>
                <c:pt idx="45">
                  <c:v>132.762</c:v>
                </c:pt>
                <c:pt idx="46">
                  <c:v>134.416</c:v>
                </c:pt>
                <c:pt idx="47">
                  <c:v>133.714</c:v>
                </c:pt>
                <c:pt idx="48">
                  <c:v>134.16300000000001</c:v>
                </c:pt>
                <c:pt idx="49">
                  <c:v>134.85599999999999</c:v>
                </c:pt>
                <c:pt idx="50">
                  <c:v>129.05099999999999</c:v>
                </c:pt>
                <c:pt idx="51">
                  <c:v>125.836</c:v>
                </c:pt>
                <c:pt idx="52">
                  <c:v>121.214</c:v>
                </c:pt>
                <c:pt idx="53">
                  <c:v>117.3</c:v>
                </c:pt>
                <c:pt idx="54">
                  <c:v>116.63500000000001</c:v>
                </c:pt>
                <c:pt idx="55">
                  <c:v>114.34699999999999</c:v>
                </c:pt>
                <c:pt idx="56">
                  <c:v>114.35299999999999</c:v>
                </c:pt>
                <c:pt idx="57">
                  <c:v>114.32</c:v>
                </c:pt>
                <c:pt idx="58">
                  <c:v>114.785</c:v>
                </c:pt>
                <c:pt idx="59">
                  <c:v>114.66200000000001</c:v>
                </c:pt>
                <c:pt idx="60">
                  <c:v>114.02</c:v>
                </c:pt>
                <c:pt idx="61">
                  <c:v>112.178</c:v>
                </c:pt>
                <c:pt idx="62">
                  <c:v>112.03700000000001</c:v>
                </c:pt>
                <c:pt idx="63">
                  <c:v>115.66800000000001</c:v>
                </c:pt>
                <c:pt idx="64">
                  <c:v>116.24299999999999</c:v>
                </c:pt>
                <c:pt idx="65">
                  <c:v>115.375</c:v>
                </c:pt>
                <c:pt idx="66">
                  <c:v>116.075</c:v>
                </c:pt>
                <c:pt idx="67">
                  <c:v>116.20699999999999</c:v>
                </c:pt>
                <c:pt idx="68">
                  <c:v>118.505</c:v>
                </c:pt>
                <c:pt idx="69">
                  <c:v>115.386</c:v>
                </c:pt>
                <c:pt idx="70">
                  <c:v>119.366</c:v>
                </c:pt>
                <c:pt idx="71">
                  <c:v>124.491</c:v>
                </c:pt>
                <c:pt idx="72">
                  <c:v>124.456</c:v>
                </c:pt>
                <c:pt idx="73">
                  <c:v>122.848</c:v>
                </c:pt>
                <c:pt idx="74">
                  <c:v>128.47800000000001</c:v>
                </c:pt>
                <c:pt idx="75">
                  <c:v>128.14699999999999</c:v>
                </c:pt>
                <c:pt idx="76">
                  <c:v>125.072</c:v>
                </c:pt>
                <c:pt idx="77">
                  <c:v>125.703</c:v>
                </c:pt>
                <c:pt idx="78">
                  <c:v>125.48099999999999</c:v>
                </c:pt>
                <c:pt idx="79">
                  <c:v>123.68300000000001</c:v>
                </c:pt>
                <c:pt idx="80">
                  <c:v>136.74700000000001</c:v>
                </c:pt>
                <c:pt idx="81">
                  <c:v>134.32499999999999</c:v>
                </c:pt>
                <c:pt idx="82">
                  <c:v>131.10599999999999</c:v>
                </c:pt>
                <c:pt idx="83">
                  <c:v>135.41800000000001</c:v>
                </c:pt>
                <c:pt idx="84">
                  <c:v>138.16200000000001</c:v>
                </c:pt>
                <c:pt idx="85">
                  <c:v>144.47399999999999</c:v>
                </c:pt>
                <c:pt idx="86">
                  <c:v>138.51499999999999</c:v>
                </c:pt>
                <c:pt idx="87">
                  <c:v>138.05500000000001</c:v>
                </c:pt>
                <c:pt idx="88">
                  <c:v>138.292</c:v>
                </c:pt>
                <c:pt idx="89">
                  <c:v>141.994</c:v>
                </c:pt>
                <c:pt idx="90">
                  <c:v>136.167</c:v>
                </c:pt>
                <c:pt idx="91">
                  <c:v>136.911</c:v>
                </c:pt>
                <c:pt idx="92">
                  <c:v>134.94900000000001</c:v>
                </c:pt>
                <c:pt idx="93">
                  <c:v>136.40899999999999</c:v>
                </c:pt>
                <c:pt idx="94">
                  <c:v>135.86000000000001</c:v>
                </c:pt>
                <c:pt idx="95">
                  <c:v>138.14500000000001</c:v>
                </c:pt>
                <c:pt idx="96">
                  <c:v>141.85</c:v>
                </c:pt>
                <c:pt idx="97">
                  <c:v>145.19200000000001</c:v>
                </c:pt>
                <c:pt idx="98">
                  <c:v>147.941</c:v>
                </c:pt>
                <c:pt idx="99">
                  <c:v>138.68199999999999</c:v>
                </c:pt>
                <c:pt idx="100">
                  <c:v>135.44499999999999</c:v>
                </c:pt>
                <c:pt idx="101">
                  <c:v>132.167</c:v>
                </c:pt>
                <c:pt idx="102">
                  <c:v>133.691</c:v>
                </c:pt>
                <c:pt idx="103">
                  <c:v>135.83799999999999</c:v>
                </c:pt>
                <c:pt idx="104">
                  <c:v>132.613</c:v>
                </c:pt>
                <c:pt idx="105">
                  <c:v>135.18</c:v>
                </c:pt>
                <c:pt idx="106">
                  <c:v>132.399</c:v>
                </c:pt>
                <c:pt idx="107">
                  <c:v>131.94900000000001</c:v>
                </c:pt>
                <c:pt idx="108">
                  <c:v>130.30500000000001</c:v>
                </c:pt>
                <c:pt idx="109">
                  <c:v>128.75700000000001</c:v>
                </c:pt>
                <c:pt idx="110">
                  <c:v>129.255</c:v>
                </c:pt>
                <c:pt idx="111">
                  <c:v>131.304</c:v>
                </c:pt>
                <c:pt idx="112">
                  <c:v>130.506</c:v>
                </c:pt>
                <c:pt idx="113">
                  <c:v>132.91999999999999</c:v>
                </c:pt>
                <c:pt idx="114">
                  <c:v>136.69999999999999</c:v>
                </c:pt>
                <c:pt idx="115">
                  <c:v>133.93799999999999</c:v>
                </c:pt>
                <c:pt idx="116">
                  <c:v>133.583</c:v>
                </c:pt>
                <c:pt idx="117">
                  <c:v>135.74100000000001</c:v>
                </c:pt>
                <c:pt idx="118">
                  <c:v>136.75299999999999</c:v>
                </c:pt>
                <c:pt idx="119">
                  <c:v>137.221</c:v>
                </c:pt>
                <c:pt idx="120">
                  <c:v>138.34800000000001</c:v>
                </c:pt>
                <c:pt idx="121">
                  <c:v>136.52799999999999</c:v>
                </c:pt>
                <c:pt idx="122">
                  <c:v>139.428</c:v>
                </c:pt>
                <c:pt idx="123">
                  <c:v>142.78299999999999</c:v>
                </c:pt>
                <c:pt idx="124">
                  <c:v>138.761</c:v>
                </c:pt>
                <c:pt idx="125">
                  <c:v>139.048</c:v>
                </c:pt>
                <c:pt idx="126">
                  <c:v>135.26599999999999</c:v>
                </c:pt>
                <c:pt idx="127">
                  <c:v>133.947</c:v>
                </c:pt>
                <c:pt idx="128">
                  <c:v>133.523</c:v>
                </c:pt>
                <c:pt idx="129">
                  <c:v>133.631</c:v>
                </c:pt>
                <c:pt idx="130">
                  <c:v>137.702</c:v>
                </c:pt>
                <c:pt idx="131">
                  <c:v>140.547</c:v>
                </c:pt>
                <c:pt idx="132">
                  <c:v>137.648</c:v>
                </c:pt>
                <c:pt idx="133">
                  <c:v>137.81</c:v>
                </c:pt>
                <c:pt idx="134">
                  <c:v>143.303</c:v>
                </c:pt>
                <c:pt idx="135">
                  <c:v>149.42099999999999</c:v>
                </c:pt>
                <c:pt idx="136">
                  <c:v>150.80099999999999</c:v>
                </c:pt>
                <c:pt idx="137">
                  <c:v>157.44800000000001</c:v>
                </c:pt>
                <c:pt idx="138">
                  <c:v>160.041</c:v>
                </c:pt>
                <c:pt idx="139">
                  <c:v>164.66900000000001</c:v>
                </c:pt>
                <c:pt idx="140">
                  <c:v>172.566</c:v>
                </c:pt>
                <c:pt idx="141">
                  <c:v>171.88300000000001</c:v>
                </c:pt>
                <c:pt idx="142">
                  <c:v>154.11000000000001</c:v>
                </c:pt>
                <c:pt idx="143">
                  <c:v>151.23599999999999</c:v>
                </c:pt>
                <c:pt idx="144">
                  <c:v>145.16900000000001</c:v>
                </c:pt>
                <c:pt idx="145">
                  <c:v>144.49100000000001</c:v>
                </c:pt>
                <c:pt idx="146">
                  <c:v>145.91</c:v>
                </c:pt>
                <c:pt idx="147">
                  <c:v>146.27600000000001</c:v>
                </c:pt>
                <c:pt idx="148">
                  <c:v>146.31800000000001</c:v>
                </c:pt>
                <c:pt idx="149">
                  <c:v>146.18199999999999</c:v>
                </c:pt>
                <c:pt idx="150">
                  <c:v>148.59700000000001</c:v>
                </c:pt>
                <c:pt idx="151">
                  <c:v>152.75800000000001</c:v>
                </c:pt>
                <c:pt idx="152">
                  <c:v>154.202</c:v>
                </c:pt>
                <c:pt idx="153">
                  <c:v>154.42099999999999</c:v>
                </c:pt>
                <c:pt idx="154">
                  <c:v>157.73500000000001</c:v>
                </c:pt>
                <c:pt idx="155">
                  <c:v>168.36799999999999</c:v>
                </c:pt>
                <c:pt idx="156">
                  <c:v>168.851</c:v>
                </c:pt>
                <c:pt idx="157">
                  <c:v>162.108</c:v>
                </c:pt>
                <c:pt idx="158">
                  <c:v>157.56299999999999</c:v>
                </c:pt>
                <c:pt idx="159">
                  <c:v>158.40600000000001</c:v>
                </c:pt>
                <c:pt idx="160">
                  <c:v>162.833</c:v>
                </c:pt>
                <c:pt idx="161">
                  <c:v>166.072</c:v>
                </c:pt>
                <c:pt idx="162">
                  <c:v>162.66900000000001</c:v>
                </c:pt>
                <c:pt idx="163">
                  <c:v>168.12100000000001</c:v>
                </c:pt>
                <c:pt idx="164">
                  <c:v>165.53700000000001</c:v>
                </c:pt>
                <c:pt idx="165">
                  <c:v>165.54400000000001</c:v>
                </c:pt>
                <c:pt idx="166">
                  <c:v>169.089</c:v>
                </c:pt>
                <c:pt idx="167">
                  <c:v>173.30500000000001</c:v>
                </c:pt>
                <c:pt idx="168">
                  <c:v>172.95</c:v>
                </c:pt>
                <c:pt idx="169">
                  <c:v>168.46199999999999</c:v>
                </c:pt>
                <c:pt idx="170">
                  <c:v>166.57300000000001</c:v>
                </c:pt>
                <c:pt idx="171">
                  <c:v>166.88900000000001</c:v>
                </c:pt>
                <c:pt idx="172">
                  <c:v>170.18100000000001</c:v>
                </c:pt>
                <c:pt idx="173">
                  <c:v>163.554</c:v>
                </c:pt>
                <c:pt idx="174">
                  <c:v>165.15299999999999</c:v>
                </c:pt>
                <c:pt idx="175">
                  <c:v>166.03399999999999</c:v>
                </c:pt>
                <c:pt idx="176">
                  <c:v>160.77199999999999</c:v>
                </c:pt>
                <c:pt idx="177">
                  <c:v>163.309</c:v>
                </c:pt>
                <c:pt idx="178">
                  <c:v>159.87799999999999</c:v>
                </c:pt>
                <c:pt idx="179">
                  <c:v>158.19</c:v>
                </c:pt>
                <c:pt idx="180">
                  <c:v>157.72300000000001</c:v>
                </c:pt>
                <c:pt idx="181">
                  <c:v>160.92599999999999</c:v>
                </c:pt>
                <c:pt idx="182">
                  <c:v>163.19399999999999</c:v>
                </c:pt>
                <c:pt idx="183">
                  <c:v>159.47200000000001</c:v>
                </c:pt>
                <c:pt idx="184">
                  <c:v>156.55699999999999</c:v>
                </c:pt>
                <c:pt idx="185">
                  <c:v>156.47900000000001</c:v>
                </c:pt>
                <c:pt idx="186">
                  <c:v>156.98099999999999</c:v>
                </c:pt>
                <c:pt idx="187">
                  <c:v>156.74299999999999</c:v>
                </c:pt>
                <c:pt idx="188">
                  <c:v>158.202</c:v>
                </c:pt>
                <c:pt idx="189">
                  <c:v>159.114</c:v>
                </c:pt>
                <c:pt idx="190">
                  <c:v>160.51400000000001</c:v>
                </c:pt>
                <c:pt idx="191">
                  <c:v>155.66399999999999</c:v>
                </c:pt>
                <c:pt idx="192">
                  <c:v>152.125</c:v>
                </c:pt>
                <c:pt idx="193">
                  <c:v>152.06</c:v>
                </c:pt>
                <c:pt idx="194">
                  <c:v>152.03700000000001</c:v>
                </c:pt>
                <c:pt idx="195">
                  <c:v>151.477</c:v>
                </c:pt>
                <c:pt idx="196">
                  <c:v>153.45500000000001</c:v>
                </c:pt>
                <c:pt idx="197">
                  <c:v>155.85400000000001</c:v>
                </c:pt>
                <c:pt idx="198">
                  <c:v>159.721</c:v>
                </c:pt>
                <c:pt idx="199">
                  <c:v>165.26</c:v>
                </c:pt>
                <c:pt idx="200">
                  <c:v>175.708</c:v>
                </c:pt>
                <c:pt idx="201">
                  <c:v>184.30199999999999</c:v>
                </c:pt>
                <c:pt idx="202">
                  <c:v>184.90799999999999</c:v>
                </c:pt>
                <c:pt idx="203">
                  <c:v>181.86699999999999</c:v>
                </c:pt>
                <c:pt idx="204">
                  <c:v>186.69200000000001</c:v>
                </c:pt>
                <c:pt idx="205">
                  <c:v>186.822</c:v>
                </c:pt>
                <c:pt idx="206">
                  <c:v>185.27099999999999</c:v>
                </c:pt>
                <c:pt idx="207">
                  <c:v>179.67599999999999</c:v>
                </c:pt>
                <c:pt idx="208">
                  <c:v>182.452</c:v>
                </c:pt>
                <c:pt idx="209">
                  <c:v>180.70599999999999</c:v>
                </c:pt>
                <c:pt idx="210">
                  <c:v>177.97</c:v>
                </c:pt>
                <c:pt idx="211">
                  <c:v>175.08699999999999</c:v>
                </c:pt>
                <c:pt idx="212">
                  <c:v>176.709</c:v>
                </c:pt>
                <c:pt idx="213">
                  <c:v>176.65600000000001</c:v>
                </c:pt>
                <c:pt idx="214">
                  <c:v>175.977</c:v>
                </c:pt>
                <c:pt idx="215">
                  <c:v>175.49199999999999</c:v>
                </c:pt>
                <c:pt idx="216">
                  <c:v>174.62299999999999</c:v>
                </c:pt>
                <c:pt idx="217">
                  <c:v>170.59</c:v>
                </c:pt>
                <c:pt idx="218">
                  <c:v>168.28700000000001</c:v>
                </c:pt>
                <c:pt idx="219">
                  <c:v>168.048</c:v>
                </c:pt>
                <c:pt idx="220">
                  <c:v>164.309</c:v>
                </c:pt>
                <c:pt idx="221">
                  <c:v>164.03100000000001</c:v>
                </c:pt>
                <c:pt idx="222">
                  <c:v>162.22999999999999</c:v>
                </c:pt>
                <c:pt idx="223">
                  <c:v>164.82</c:v>
                </c:pt>
                <c:pt idx="224">
                  <c:v>170.15899999999999</c:v>
                </c:pt>
                <c:pt idx="225">
                  <c:v>170.79599999999999</c:v>
                </c:pt>
                <c:pt idx="226">
                  <c:v>165.47200000000001</c:v>
                </c:pt>
                <c:pt idx="227">
                  <c:v>163.52699999999999</c:v>
                </c:pt>
                <c:pt idx="228">
                  <c:v>164.65</c:v>
                </c:pt>
                <c:pt idx="229">
                  <c:v>167.501</c:v>
                </c:pt>
                <c:pt idx="230">
                  <c:v>165.93100000000001</c:v>
                </c:pt>
                <c:pt idx="231">
                  <c:v>165.43299999999999</c:v>
                </c:pt>
                <c:pt idx="232">
                  <c:v>165.405</c:v>
                </c:pt>
                <c:pt idx="233">
                  <c:v>161.56299999999999</c:v>
                </c:pt>
                <c:pt idx="234">
                  <c:v>161.72399999999999</c:v>
                </c:pt>
                <c:pt idx="235">
                  <c:v>162.035</c:v>
                </c:pt>
                <c:pt idx="236">
                  <c:v>164</c:v>
                </c:pt>
                <c:pt idx="237">
                  <c:v>167.316</c:v>
                </c:pt>
                <c:pt idx="238">
                  <c:v>170.75299999999999</c:v>
                </c:pt>
                <c:pt idx="239">
                  <c:v>172.905</c:v>
                </c:pt>
                <c:pt idx="240">
                  <c:v>172.17</c:v>
                </c:pt>
                <c:pt idx="241">
                  <c:v>171.20599999999999</c:v>
                </c:pt>
                <c:pt idx="242">
                  <c:v>171.16300000000001</c:v>
                </c:pt>
                <c:pt idx="243">
                  <c:v>172.56200000000001</c:v>
                </c:pt>
                <c:pt idx="244">
                  <c:v>167.61799999999999</c:v>
                </c:pt>
                <c:pt idx="245">
                  <c:v>167.84200000000001</c:v>
                </c:pt>
                <c:pt idx="246">
                  <c:v>169.268</c:v>
                </c:pt>
                <c:pt idx="247">
                  <c:v>169.33799999999999</c:v>
                </c:pt>
                <c:pt idx="248">
                  <c:v>168.15899999999999</c:v>
                </c:pt>
                <c:pt idx="249">
                  <c:v>167.28200000000001</c:v>
                </c:pt>
                <c:pt idx="250">
                  <c:v>165.42400000000001</c:v>
                </c:pt>
                <c:pt idx="251">
                  <c:v>166.65600000000001</c:v>
                </c:pt>
                <c:pt idx="252">
                  <c:v>164.78700000000001</c:v>
                </c:pt>
                <c:pt idx="253">
                  <c:v>162.69</c:v>
                </c:pt>
                <c:pt idx="254">
                  <c:v>162.07599999999999</c:v>
                </c:pt>
                <c:pt idx="255">
                  <c:v>161.03399999999999</c:v>
                </c:pt>
                <c:pt idx="256">
                  <c:v>163.97</c:v>
                </c:pt>
                <c:pt idx="257">
                  <c:v>163.31200000000001</c:v>
                </c:pt>
                <c:pt idx="258">
                  <c:v>165.40700000000001</c:v>
                </c:pt>
                <c:pt idx="259">
                  <c:v>168.94800000000001</c:v>
                </c:pt>
                <c:pt idx="260">
                  <c:v>172.584</c:v>
                </c:pt>
                <c:pt idx="261">
                  <c:v>172.29900000000001</c:v>
                </c:pt>
                <c:pt idx="262">
                  <c:v>175.59299999999999</c:v>
                </c:pt>
                <c:pt idx="263">
                  <c:v>179.51400000000001</c:v>
                </c:pt>
                <c:pt idx="264">
                  <c:v>186.036</c:v>
                </c:pt>
                <c:pt idx="265">
                  <c:v>185.09200000000001</c:v>
                </c:pt>
                <c:pt idx="266">
                  <c:v>184.68799999999999</c:v>
                </c:pt>
                <c:pt idx="267">
                  <c:v>185.13800000000001</c:v>
                </c:pt>
                <c:pt idx="268">
                  <c:v>180.50200000000001</c:v>
                </c:pt>
                <c:pt idx="269">
                  <c:v>179.38800000000001</c:v>
                </c:pt>
                <c:pt idx="270">
                  <c:v>180.84299999999999</c:v>
                </c:pt>
                <c:pt idx="271">
                  <c:v>183.14500000000001</c:v>
                </c:pt>
                <c:pt idx="272">
                  <c:v>182.47200000000001</c:v>
                </c:pt>
                <c:pt idx="273">
                  <c:v>178.923</c:v>
                </c:pt>
                <c:pt idx="274">
                  <c:v>179.505</c:v>
                </c:pt>
                <c:pt idx="275">
                  <c:v>182.77699999999999</c:v>
                </c:pt>
                <c:pt idx="276">
                  <c:v>180.65799999999999</c:v>
                </c:pt>
                <c:pt idx="277">
                  <c:v>183.36699999999999</c:v>
                </c:pt>
                <c:pt idx="278">
                  <c:v>183.13300000000001</c:v>
                </c:pt>
                <c:pt idx="279">
                  <c:v>183.95599999999999</c:v>
                </c:pt>
                <c:pt idx="280">
                  <c:v>190.589</c:v>
                </c:pt>
                <c:pt idx="281">
                  <c:v>188.37299999999999</c:v>
                </c:pt>
                <c:pt idx="282">
                  <c:v>184.59399999999999</c:v>
                </c:pt>
                <c:pt idx="283">
                  <c:v>182.70500000000001</c:v>
                </c:pt>
                <c:pt idx="284">
                  <c:v>182.66</c:v>
                </c:pt>
                <c:pt idx="285">
                  <c:v>185.17500000000001</c:v>
                </c:pt>
                <c:pt idx="286">
                  <c:v>192.523</c:v>
                </c:pt>
                <c:pt idx="287">
                  <c:v>195.69499999999999</c:v>
                </c:pt>
                <c:pt idx="288">
                  <c:v>188.52099999999999</c:v>
                </c:pt>
                <c:pt idx="289">
                  <c:v>182.935</c:v>
                </c:pt>
                <c:pt idx="290">
                  <c:v>179.74199999999999</c:v>
                </c:pt>
                <c:pt idx="291">
                  <c:v>178.79900000000001</c:v>
                </c:pt>
                <c:pt idx="292">
                  <c:v>182.79</c:v>
                </c:pt>
                <c:pt idx="293">
                  <c:v>180.8</c:v>
                </c:pt>
                <c:pt idx="294">
                  <c:v>180.40299999999999</c:v>
                </c:pt>
                <c:pt idx="295">
                  <c:v>182.04499999999999</c:v>
                </c:pt>
                <c:pt idx="296">
                  <c:v>179.66900000000001</c:v>
                </c:pt>
                <c:pt idx="297">
                  <c:v>182.447</c:v>
                </c:pt>
                <c:pt idx="298">
                  <c:v>186.18600000000001</c:v>
                </c:pt>
                <c:pt idx="299">
                  <c:v>197.333</c:v>
                </c:pt>
                <c:pt idx="300">
                  <c:v>199.45400000000001</c:v>
                </c:pt>
                <c:pt idx="301">
                  <c:v>191.30500000000001</c:v>
                </c:pt>
                <c:pt idx="302">
                  <c:v>188.005</c:v>
                </c:pt>
                <c:pt idx="303">
                  <c:v>186.81399999999999</c:v>
                </c:pt>
                <c:pt idx="304">
                  <c:v>189.578</c:v>
                </c:pt>
                <c:pt idx="305">
                  <c:v>193.316</c:v>
                </c:pt>
                <c:pt idx="306">
                  <c:v>193.268</c:v>
                </c:pt>
                <c:pt idx="307">
                  <c:v>190.352</c:v>
                </c:pt>
                <c:pt idx="308">
                  <c:v>191.72800000000001</c:v>
                </c:pt>
                <c:pt idx="309">
                  <c:v>191.54400000000001</c:v>
                </c:pt>
                <c:pt idx="310">
                  <c:v>187.88900000000001</c:v>
                </c:pt>
                <c:pt idx="311">
                  <c:v>188.815</c:v>
                </c:pt>
                <c:pt idx="312">
                  <c:v>190.48400000000001</c:v>
                </c:pt>
                <c:pt idx="313">
                  <c:v>192.43600000000001</c:v>
                </c:pt>
                <c:pt idx="314">
                  <c:v>192</c:v>
                </c:pt>
                <c:pt idx="315">
                  <c:v>192.21899999999999</c:v>
                </c:pt>
                <c:pt idx="316">
                  <c:v>194.81899999999999</c:v>
                </c:pt>
                <c:pt idx="317">
                  <c:v>199.55099999999999</c:v>
                </c:pt>
                <c:pt idx="318">
                  <c:v>201.97800000000001</c:v>
                </c:pt>
                <c:pt idx="319">
                  <c:v>207.55500000000001</c:v>
                </c:pt>
                <c:pt idx="320">
                  <c:v>213.16900000000001</c:v>
                </c:pt>
                <c:pt idx="321">
                  <c:v>210.12100000000001</c:v>
                </c:pt>
                <c:pt idx="322">
                  <c:v>205.93700000000001</c:v>
                </c:pt>
                <c:pt idx="323">
                  <c:v>197.58099999999999</c:v>
                </c:pt>
                <c:pt idx="324">
                  <c:v>197.68299999999999</c:v>
                </c:pt>
                <c:pt idx="325">
                  <c:v>200.792</c:v>
                </c:pt>
                <c:pt idx="326">
                  <c:v>207.7</c:v>
                </c:pt>
                <c:pt idx="327">
                  <c:v>208.20699999999999</c:v>
                </c:pt>
                <c:pt idx="328">
                  <c:v>201.98400000000001</c:v>
                </c:pt>
                <c:pt idx="329">
                  <c:v>206.488</c:v>
                </c:pt>
                <c:pt idx="330">
                  <c:v>207.88200000000001</c:v>
                </c:pt>
                <c:pt idx="331">
                  <c:v>202.523</c:v>
                </c:pt>
                <c:pt idx="332">
                  <c:v>201.17</c:v>
                </c:pt>
                <c:pt idx="333">
                  <c:v>201.18600000000001</c:v>
                </c:pt>
                <c:pt idx="334">
                  <c:v>202.77500000000001</c:v>
                </c:pt>
                <c:pt idx="335">
                  <c:v>201.36500000000001</c:v>
                </c:pt>
                <c:pt idx="336">
                  <c:v>196.79300000000001</c:v>
                </c:pt>
                <c:pt idx="337">
                  <c:v>192.732</c:v>
                </c:pt>
                <c:pt idx="338">
                  <c:v>185.69800000000001</c:v>
                </c:pt>
                <c:pt idx="339">
                  <c:v>189.18899999999999</c:v>
                </c:pt>
                <c:pt idx="340">
                  <c:v>196.411</c:v>
                </c:pt>
                <c:pt idx="341">
                  <c:v>204.774</c:v>
                </c:pt>
                <c:pt idx="342">
                  <c:v>212.131</c:v>
                </c:pt>
                <c:pt idx="343">
                  <c:v>220.48599999999999</c:v>
                </c:pt>
                <c:pt idx="344">
                  <c:v>230.90199999999999</c:v>
                </c:pt>
                <c:pt idx="345">
                  <c:v>243.26</c:v>
                </c:pt>
                <c:pt idx="346">
                  <c:v>242.01499999999999</c:v>
                </c:pt>
                <c:pt idx="347">
                  <c:v>236.10400000000001</c:v>
                </c:pt>
                <c:pt idx="348">
                  <c:v>232.512</c:v>
                </c:pt>
                <c:pt idx="349">
                  <c:v>225.827</c:v>
                </c:pt>
                <c:pt idx="350">
                  <c:v>210.04300000000001</c:v>
                </c:pt>
                <c:pt idx="351">
                  <c:v>205.87299999999999</c:v>
                </c:pt>
                <c:pt idx="352">
                  <c:v>212.51499999999999</c:v>
                </c:pt>
                <c:pt idx="353">
                  <c:v>203.98099999999999</c:v>
                </c:pt>
                <c:pt idx="354">
                  <c:v>201.18100000000001</c:v>
                </c:pt>
                <c:pt idx="355">
                  <c:v>200.524</c:v>
                </c:pt>
                <c:pt idx="356">
                  <c:v>209.83500000000001</c:v>
                </c:pt>
                <c:pt idx="357">
                  <c:v>213.846</c:v>
                </c:pt>
                <c:pt idx="358">
                  <c:v>206.78399999999999</c:v>
                </c:pt>
                <c:pt idx="359">
                  <c:v>204.02099999999999</c:v>
                </c:pt>
                <c:pt idx="360">
                  <c:v>204.96</c:v>
                </c:pt>
                <c:pt idx="361">
                  <c:v>209.316</c:v>
                </c:pt>
                <c:pt idx="362">
                  <c:v>210.53200000000001</c:v>
                </c:pt>
                <c:pt idx="363">
                  <c:v>206.35599999999999</c:v>
                </c:pt>
                <c:pt idx="364">
                  <c:v>202.143</c:v>
                </c:pt>
                <c:pt idx="365">
                  <c:v>198.99100000000001</c:v>
                </c:pt>
                <c:pt idx="366">
                  <c:v>201.423</c:v>
                </c:pt>
                <c:pt idx="367">
                  <c:v>202.21899999999999</c:v>
                </c:pt>
                <c:pt idx="368">
                  <c:v>205.048</c:v>
                </c:pt>
                <c:pt idx="369">
                  <c:v>204.946</c:v>
                </c:pt>
                <c:pt idx="370">
                  <c:v>200.691</c:v>
                </c:pt>
                <c:pt idx="371">
                  <c:v>190.49700000000001</c:v>
                </c:pt>
                <c:pt idx="372">
                  <c:v>193.97800000000001</c:v>
                </c:pt>
                <c:pt idx="373">
                  <c:v>197.33</c:v>
                </c:pt>
                <c:pt idx="374">
                  <c:v>201.05</c:v>
                </c:pt>
                <c:pt idx="375">
                  <c:v>205.31700000000001</c:v>
                </c:pt>
                <c:pt idx="376">
                  <c:v>204.048</c:v>
                </c:pt>
                <c:pt idx="377">
                  <c:v>202.69900000000001</c:v>
                </c:pt>
                <c:pt idx="378">
                  <c:v>208.304</c:v>
                </c:pt>
                <c:pt idx="379">
                  <c:v>213.142</c:v>
                </c:pt>
                <c:pt idx="380">
                  <c:v>208.43100000000001</c:v>
                </c:pt>
                <c:pt idx="381">
                  <c:v>207.91200000000001</c:v>
                </c:pt>
                <c:pt idx="382">
                  <c:v>204.62</c:v>
                </c:pt>
                <c:pt idx="383">
                  <c:v>204.60300000000001</c:v>
                </c:pt>
                <c:pt idx="384">
                  <c:v>202.46600000000001</c:v>
                </c:pt>
                <c:pt idx="385">
                  <c:v>203.69200000000001</c:v>
                </c:pt>
                <c:pt idx="386">
                  <c:v>204.18799999999999</c:v>
                </c:pt>
                <c:pt idx="387">
                  <c:v>205.732</c:v>
                </c:pt>
                <c:pt idx="388">
                  <c:v>206.429</c:v>
                </c:pt>
                <c:pt idx="389">
                  <c:v>206.739</c:v>
                </c:pt>
                <c:pt idx="390">
                  <c:v>207.851</c:v>
                </c:pt>
                <c:pt idx="391">
                  <c:v>204.81299999999999</c:v>
                </c:pt>
                <c:pt idx="392">
                  <c:v>205.90799999999999</c:v>
                </c:pt>
                <c:pt idx="393">
                  <c:v>213.13499999999999</c:v>
                </c:pt>
                <c:pt idx="394">
                  <c:v>212.739</c:v>
                </c:pt>
                <c:pt idx="395">
                  <c:v>219.691</c:v>
                </c:pt>
                <c:pt idx="396">
                  <c:v>223.02</c:v>
                </c:pt>
                <c:pt idx="397">
                  <c:v>223.52600000000001</c:v>
                </c:pt>
                <c:pt idx="398">
                  <c:v>231.17400000000001</c:v>
                </c:pt>
                <c:pt idx="399">
                  <c:v>238.76</c:v>
                </c:pt>
                <c:pt idx="400">
                  <c:v>239.25800000000001</c:v>
                </c:pt>
                <c:pt idx="401">
                  <c:v>231.667</c:v>
                </c:pt>
                <c:pt idx="402">
                  <c:v>225.50399999999999</c:v>
                </c:pt>
                <c:pt idx="403">
                  <c:v>225.18600000000001</c:v>
                </c:pt>
                <c:pt idx="404">
                  <c:v>230.74100000000001</c:v>
                </c:pt>
                <c:pt idx="405">
                  <c:v>232.56800000000001</c:v>
                </c:pt>
                <c:pt idx="406">
                  <c:v>232.34200000000001</c:v>
                </c:pt>
                <c:pt idx="407">
                  <c:v>228.60900000000001</c:v>
                </c:pt>
                <c:pt idx="408">
                  <c:v>224.43199999999999</c:v>
                </c:pt>
                <c:pt idx="409">
                  <c:v>224.16499999999999</c:v>
                </c:pt>
                <c:pt idx="410">
                  <c:v>223.08600000000001</c:v>
                </c:pt>
                <c:pt idx="411">
                  <c:v>222.73400000000001</c:v>
                </c:pt>
                <c:pt idx="412">
                  <c:v>224.53800000000001</c:v>
                </c:pt>
                <c:pt idx="413">
                  <c:v>225.95599999999999</c:v>
                </c:pt>
                <c:pt idx="414">
                  <c:v>226.285</c:v>
                </c:pt>
                <c:pt idx="415">
                  <c:v>230.47300000000001</c:v>
                </c:pt>
                <c:pt idx="416">
                  <c:v>225.19399999999999</c:v>
                </c:pt>
                <c:pt idx="417">
                  <c:v>231.923</c:v>
                </c:pt>
                <c:pt idx="418">
                  <c:v>236.72399999999999</c:v>
                </c:pt>
                <c:pt idx="419">
                  <c:v>239.89400000000001</c:v>
                </c:pt>
                <c:pt idx="420">
                  <c:v>242.88300000000001</c:v>
                </c:pt>
                <c:pt idx="421">
                  <c:v>242.93899999999999</c:v>
                </c:pt>
                <c:pt idx="422">
                  <c:v>245.33799999999999</c:v>
                </c:pt>
                <c:pt idx="423">
                  <c:v>243.30600000000001</c:v>
                </c:pt>
                <c:pt idx="424">
                  <c:v>256.37799999999999</c:v>
                </c:pt>
                <c:pt idx="425">
                  <c:v>261.93299999999999</c:v>
                </c:pt>
                <c:pt idx="426">
                  <c:v>261.03899999999999</c:v>
                </c:pt>
                <c:pt idx="427">
                  <c:v>262.83100000000002</c:v>
                </c:pt>
                <c:pt idx="428">
                  <c:v>259.89</c:v>
                </c:pt>
                <c:pt idx="429">
                  <c:v>251.43700000000001</c:v>
                </c:pt>
                <c:pt idx="430">
                  <c:v>257.70699999999999</c:v>
                </c:pt>
                <c:pt idx="431">
                  <c:v>254.363</c:v>
                </c:pt>
                <c:pt idx="432">
                  <c:v>252.40299999999999</c:v>
                </c:pt>
                <c:pt idx="433">
                  <c:v>248.88900000000001</c:v>
                </c:pt>
                <c:pt idx="434">
                  <c:v>250.59700000000001</c:v>
                </c:pt>
                <c:pt idx="435">
                  <c:v>251.52799999999999</c:v>
                </c:pt>
                <c:pt idx="436">
                  <c:v>259.17500000000001</c:v>
                </c:pt>
                <c:pt idx="437">
                  <c:v>256.44799999999998</c:v>
                </c:pt>
                <c:pt idx="438">
                  <c:v>257.23</c:v>
                </c:pt>
                <c:pt idx="439">
                  <c:v>259.255</c:v>
                </c:pt>
                <c:pt idx="440">
                  <c:v>270.83100000000002</c:v>
                </c:pt>
                <c:pt idx="441">
                  <c:v>276.69499999999999</c:v>
                </c:pt>
                <c:pt idx="442">
                  <c:v>278.09399999999999</c:v>
                </c:pt>
                <c:pt idx="443">
                  <c:v>291.58499999999998</c:v>
                </c:pt>
                <c:pt idx="444">
                  <c:v>287.54899999999998</c:v>
                </c:pt>
                <c:pt idx="445">
                  <c:v>283.916</c:v>
                </c:pt>
                <c:pt idx="446">
                  <c:v>278.23</c:v>
                </c:pt>
                <c:pt idx="447">
                  <c:v>267.68</c:v>
                </c:pt>
                <c:pt idx="448">
                  <c:v>267.54500000000002</c:v>
                </c:pt>
                <c:pt idx="449">
                  <c:v>264.93099999999998</c:v>
                </c:pt>
                <c:pt idx="450">
                  <c:v>260.25799999999998</c:v>
                </c:pt>
                <c:pt idx="451">
                  <c:v>261.96199999999999</c:v>
                </c:pt>
                <c:pt idx="452">
                  <c:v>260.82600000000002</c:v>
                </c:pt>
                <c:pt idx="453">
                  <c:v>260.012</c:v>
                </c:pt>
                <c:pt idx="454">
                  <c:v>260.10700000000003</c:v>
                </c:pt>
                <c:pt idx="455">
                  <c:v>262.15600000000001</c:v>
                </c:pt>
                <c:pt idx="456">
                  <c:v>253.583</c:v>
                </c:pt>
                <c:pt idx="457">
                  <c:v>249.47900000000001</c:v>
                </c:pt>
                <c:pt idx="458">
                  <c:v>245.541</c:v>
                </c:pt>
                <c:pt idx="459">
                  <c:v>243.11500000000001</c:v>
                </c:pt>
                <c:pt idx="460">
                  <c:v>243.38399999999999</c:v>
                </c:pt>
                <c:pt idx="461">
                  <c:v>245.678</c:v>
                </c:pt>
                <c:pt idx="462">
                  <c:v>241.22200000000001</c:v>
                </c:pt>
                <c:pt idx="463">
                  <c:v>239.22300000000001</c:v>
                </c:pt>
                <c:pt idx="464">
                  <c:v>235.233</c:v>
                </c:pt>
                <c:pt idx="465">
                  <c:v>233.239</c:v>
                </c:pt>
                <c:pt idx="466">
                  <c:v>237.261</c:v>
                </c:pt>
                <c:pt idx="467">
                  <c:v>233.84899999999999</c:v>
                </c:pt>
                <c:pt idx="468">
                  <c:v>221.16499999999999</c:v>
                </c:pt>
                <c:pt idx="469">
                  <c:v>215.91499999999999</c:v>
                </c:pt>
                <c:pt idx="470">
                  <c:v>225.25700000000001</c:v>
                </c:pt>
                <c:pt idx="471">
                  <c:v>225.52600000000001</c:v>
                </c:pt>
                <c:pt idx="472">
                  <c:v>233.94399999999999</c:v>
                </c:pt>
                <c:pt idx="473">
                  <c:v>237.94399999999999</c:v>
                </c:pt>
                <c:pt idx="474">
                  <c:v>238.89699999999999</c:v>
                </c:pt>
                <c:pt idx="475">
                  <c:v>235.71</c:v>
                </c:pt>
                <c:pt idx="476">
                  <c:v>233.09100000000001</c:v>
                </c:pt>
                <c:pt idx="477">
                  <c:v>229.619</c:v>
                </c:pt>
                <c:pt idx="478">
                  <c:v>232.03299999999999</c:v>
                </c:pt>
                <c:pt idx="479">
                  <c:v>233.54599999999999</c:v>
                </c:pt>
                <c:pt idx="480">
                  <c:v>237.86199999999999</c:v>
                </c:pt>
                <c:pt idx="481">
                  <c:v>242.28399999999999</c:v>
                </c:pt>
                <c:pt idx="482">
                  <c:v>241.09100000000001</c:v>
                </c:pt>
                <c:pt idx="483">
                  <c:v>247.47200000000001</c:v>
                </c:pt>
                <c:pt idx="484">
                  <c:v>246.97399999999999</c:v>
                </c:pt>
                <c:pt idx="485">
                  <c:v>244.20099999999999</c:v>
                </c:pt>
                <c:pt idx="486">
                  <c:v>237.37899999999999</c:v>
                </c:pt>
                <c:pt idx="487">
                  <c:v>233.68299999999999</c:v>
                </c:pt>
                <c:pt idx="488">
                  <c:v>228.73699999999999</c:v>
                </c:pt>
                <c:pt idx="489">
                  <c:v>227.55600000000001</c:v>
                </c:pt>
                <c:pt idx="490">
                  <c:v>227.28299999999999</c:v>
                </c:pt>
                <c:pt idx="491">
                  <c:v>223.048</c:v>
                </c:pt>
                <c:pt idx="492">
                  <c:v>219.56100000000001</c:v>
                </c:pt>
                <c:pt idx="493">
                  <c:v>227.44300000000001</c:v>
                </c:pt>
                <c:pt idx="494">
                  <c:v>232.512</c:v>
                </c:pt>
                <c:pt idx="495">
                  <c:v>229.55799999999999</c:v>
                </c:pt>
                <c:pt idx="496">
                  <c:v>224.999</c:v>
                </c:pt>
                <c:pt idx="497">
                  <c:v>220.5</c:v>
                </c:pt>
                <c:pt idx="498">
                  <c:v>223.08099999999999</c:v>
                </c:pt>
                <c:pt idx="499">
                  <c:v>228.995</c:v>
                </c:pt>
                <c:pt idx="500">
                  <c:v>227.584</c:v>
                </c:pt>
                <c:pt idx="501">
                  <c:v>234.166</c:v>
                </c:pt>
                <c:pt idx="502">
                  <c:v>236.684</c:v>
                </c:pt>
                <c:pt idx="503">
                  <c:v>237.43600000000001</c:v>
                </c:pt>
                <c:pt idx="504">
                  <c:v>232.31399999999999</c:v>
                </c:pt>
                <c:pt idx="505">
                  <c:v>236.05099999999999</c:v>
                </c:pt>
                <c:pt idx="506">
                  <c:v>232.78700000000001</c:v>
                </c:pt>
                <c:pt idx="507">
                  <c:v>231.84399999999999</c:v>
                </c:pt>
                <c:pt idx="508">
                  <c:v>231.96600000000001</c:v>
                </c:pt>
                <c:pt idx="509">
                  <c:v>233.80799999999999</c:v>
                </c:pt>
                <c:pt idx="510">
                  <c:v>234.15</c:v>
                </c:pt>
                <c:pt idx="511">
                  <c:v>237.36500000000001</c:v>
                </c:pt>
                <c:pt idx="512">
                  <c:v>241.792</c:v>
                </c:pt>
                <c:pt idx="513">
                  <c:v>245.155</c:v>
                </c:pt>
                <c:pt idx="514">
                  <c:v>243.529</c:v>
                </c:pt>
                <c:pt idx="515">
                  <c:v>247.505</c:v>
                </c:pt>
                <c:pt idx="516">
                  <c:v>247.97399999999999</c:v>
                </c:pt>
                <c:pt idx="517">
                  <c:v>244.39699999999999</c:v>
                </c:pt>
                <c:pt idx="518">
                  <c:v>241.82499999999999</c:v>
                </c:pt>
                <c:pt idx="519">
                  <c:v>241.303</c:v>
                </c:pt>
                <c:pt idx="520">
                  <c:v>239.29900000000001</c:v>
                </c:pt>
                <c:pt idx="521">
                  <c:v>240.29599999999999</c:v>
                </c:pt>
                <c:pt idx="522">
                  <c:v>239.22399999999999</c:v>
                </c:pt>
                <c:pt idx="523">
                  <c:v>236.35400000000001</c:v>
                </c:pt>
                <c:pt idx="524">
                  <c:v>233.499</c:v>
                </c:pt>
                <c:pt idx="525">
                  <c:v>229.05099999999999</c:v>
                </c:pt>
                <c:pt idx="526">
                  <c:v>224.56399999999999</c:v>
                </c:pt>
                <c:pt idx="527">
                  <c:v>224.51400000000001</c:v>
                </c:pt>
                <c:pt idx="528">
                  <c:v>230.72499999999999</c:v>
                </c:pt>
                <c:pt idx="529">
                  <c:v>235.66399999999999</c:v>
                </c:pt>
                <c:pt idx="530">
                  <c:v>243.12700000000001</c:v>
                </c:pt>
                <c:pt idx="531">
                  <c:v>251.76400000000001</c:v>
                </c:pt>
                <c:pt idx="532">
                  <c:v>252.41499999999999</c:v>
                </c:pt>
                <c:pt idx="533">
                  <c:v>250.11600000000001</c:v>
                </c:pt>
                <c:pt idx="534">
                  <c:v>249.50200000000001</c:v>
                </c:pt>
                <c:pt idx="535">
                  <c:v>243.02</c:v>
                </c:pt>
                <c:pt idx="536">
                  <c:v>239.733</c:v>
                </c:pt>
                <c:pt idx="537">
                  <c:v>237.607</c:v>
                </c:pt>
                <c:pt idx="538">
                  <c:v>232.65299999999999</c:v>
                </c:pt>
                <c:pt idx="539">
                  <c:v>253.49299999999999</c:v>
                </c:pt>
                <c:pt idx="540">
                  <c:v>260.714</c:v>
                </c:pt>
                <c:pt idx="541">
                  <c:v>251.422</c:v>
                </c:pt>
                <c:pt idx="542">
                  <c:v>237.59299999999999</c:v>
                </c:pt>
                <c:pt idx="543">
                  <c:v>231.06</c:v>
                </c:pt>
                <c:pt idx="544">
                  <c:v>227.77799999999999</c:v>
                </c:pt>
                <c:pt idx="545">
                  <c:v>226.92099999999999</c:v>
                </c:pt>
                <c:pt idx="546">
                  <c:v>231.52799999999999</c:v>
                </c:pt>
                <c:pt idx="547">
                  <c:v>228.11600000000001</c:v>
                </c:pt>
                <c:pt idx="548">
                  <c:v>228.04599999999999</c:v>
                </c:pt>
                <c:pt idx="549">
                  <c:v>220.45500000000001</c:v>
                </c:pt>
                <c:pt idx="550">
                  <c:v>218.08699999999999</c:v>
                </c:pt>
                <c:pt idx="551">
                  <c:v>210.72200000000001</c:v>
                </c:pt>
                <c:pt idx="552">
                  <c:v>209.404</c:v>
                </c:pt>
                <c:pt idx="553">
                  <c:v>212.10499999999999</c:v>
                </c:pt>
                <c:pt idx="554">
                  <c:v>216.00800000000001</c:v>
                </c:pt>
                <c:pt idx="555">
                  <c:v>216.059</c:v>
                </c:pt>
                <c:pt idx="556">
                  <c:v>216.934</c:v>
                </c:pt>
                <c:pt idx="557">
                  <c:v>214.22</c:v>
                </c:pt>
                <c:pt idx="558">
                  <c:v>214.36500000000001</c:v>
                </c:pt>
                <c:pt idx="559">
                  <c:v>212.98500000000001</c:v>
                </c:pt>
                <c:pt idx="560">
                  <c:v>217.124</c:v>
                </c:pt>
                <c:pt idx="561">
                  <c:v>222.351</c:v>
                </c:pt>
                <c:pt idx="562">
                  <c:v>226.49600000000001</c:v>
                </c:pt>
                <c:pt idx="563">
                  <c:v>229.012</c:v>
                </c:pt>
                <c:pt idx="564">
                  <c:v>228.27099999999999</c:v>
                </c:pt>
                <c:pt idx="565">
                  <c:v>230.76499999999999</c:v>
                </c:pt>
                <c:pt idx="566">
                  <c:v>233.322</c:v>
                </c:pt>
                <c:pt idx="567">
                  <c:v>230.172</c:v>
                </c:pt>
                <c:pt idx="568">
                  <c:v>224.68100000000001</c:v>
                </c:pt>
                <c:pt idx="569">
                  <c:v>220.827</c:v>
                </c:pt>
                <c:pt idx="570">
                  <c:v>217.07300000000001</c:v>
                </c:pt>
                <c:pt idx="571">
                  <c:v>213.941</c:v>
                </c:pt>
                <c:pt idx="572">
                  <c:v>214.15</c:v>
                </c:pt>
                <c:pt idx="573">
                  <c:v>211.90700000000001</c:v>
                </c:pt>
                <c:pt idx="574">
                  <c:v>212.024</c:v>
                </c:pt>
                <c:pt idx="575">
                  <c:v>209.33099999999999</c:v>
                </c:pt>
                <c:pt idx="576">
                  <c:v>209.22300000000001</c:v>
                </c:pt>
                <c:pt idx="577">
                  <c:v>208.44200000000001</c:v>
                </c:pt>
                <c:pt idx="578">
                  <c:v>206.25299999999999</c:v>
                </c:pt>
                <c:pt idx="579">
                  <c:v>207.16900000000001</c:v>
                </c:pt>
                <c:pt idx="580">
                  <c:v>208.928</c:v>
                </c:pt>
                <c:pt idx="581">
                  <c:v>210.214</c:v>
                </c:pt>
                <c:pt idx="582">
                  <c:v>212.226</c:v>
                </c:pt>
                <c:pt idx="583">
                  <c:v>215.44399999999999</c:v>
                </c:pt>
                <c:pt idx="584">
                  <c:v>214.541</c:v>
                </c:pt>
                <c:pt idx="585">
                  <c:v>210.94399999999999</c:v>
                </c:pt>
                <c:pt idx="586">
                  <c:v>211.60900000000001</c:v>
                </c:pt>
                <c:pt idx="587">
                  <c:v>212.99</c:v>
                </c:pt>
                <c:pt idx="588">
                  <c:v>214.11099999999999</c:v>
                </c:pt>
                <c:pt idx="589">
                  <c:v>212.57599999999999</c:v>
                </c:pt>
                <c:pt idx="590">
                  <c:v>211.96100000000001</c:v>
                </c:pt>
                <c:pt idx="591">
                  <c:v>209.697</c:v>
                </c:pt>
                <c:pt idx="592">
                  <c:v>206.51</c:v>
                </c:pt>
                <c:pt idx="593">
                  <c:v>208.19</c:v>
                </c:pt>
                <c:pt idx="594">
                  <c:v>215.96799999999999</c:v>
                </c:pt>
                <c:pt idx="595">
                  <c:v>215.029</c:v>
                </c:pt>
                <c:pt idx="596">
                  <c:v>223.73599999999999</c:v>
                </c:pt>
                <c:pt idx="597">
                  <c:v>230.13200000000001</c:v>
                </c:pt>
                <c:pt idx="598">
                  <c:v>229.29900000000001</c:v>
                </c:pt>
                <c:pt idx="599">
                  <c:v>234.928</c:v>
                </c:pt>
                <c:pt idx="600">
                  <c:v>235.51599999999999</c:v>
                </c:pt>
                <c:pt idx="601">
                  <c:v>241.221</c:v>
                </c:pt>
                <c:pt idx="602">
                  <c:v>230.98400000000001</c:v>
                </c:pt>
                <c:pt idx="603">
                  <c:v>229.30699999999999</c:v>
                </c:pt>
                <c:pt idx="604">
                  <c:v>238.25700000000001</c:v>
                </c:pt>
                <c:pt idx="605">
                  <c:v>245.15600000000001</c:v>
                </c:pt>
                <c:pt idx="606">
                  <c:v>238.13</c:v>
                </c:pt>
                <c:pt idx="607">
                  <c:v>232.44800000000001</c:v>
                </c:pt>
                <c:pt idx="608">
                  <c:v>241.398</c:v>
                </c:pt>
                <c:pt idx="609">
                  <c:v>236.28899999999999</c:v>
                </c:pt>
                <c:pt idx="610">
                  <c:v>232.18899999999999</c:v>
                </c:pt>
                <c:pt idx="611">
                  <c:v>234.624</c:v>
                </c:pt>
                <c:pt idx="612">
                  <c:v>231.642</c:v>
                </c:pt>
                <c:pt idx="613">
                  <c:v>229.251</c:v>
                </c:pt>
                <c:pt idx="614">
                  <c:v>227.9</c:v>
                </c:pt>
                <c:pt idx="615">
                  <c:v>227.04</c:v>
                </c:pt>
                <c:pt idx="616">
                  <c:v>222.62700000000001</c:v>
                </c:pt>
                <c:pt idx="617">
                  <c:v>215.46199999999999</c:v>
                </c:pt>
                <c:pt idx="618">
                  <c:v>214.042</c:v>
                </c:pt>
                <c:pt idx="619">
                  <c:v>215.928</c:v>
                </c:pt>
                <c:pt idx="620">
                  <c:v>215.715</c:v>
                </c:pt>
                <c:pt idx="621">
                  <c:v>216.92599999999999</c:v>
                </c:pt>
                <c:pt idx="622">
                  <c:v>213.76900000000001</c:v>
                </c:pt>
                <c:pt idx="623">
                  <c:v>212.91800000000001</c:v>
                </c:pt>
                <c:pt idx="624">
                  <c:v>212.04499999999999</c:v>
                </c:pt>
                <c:pt idx="625">
                  <c:v>210.45599999999999</c:v>
                </c:pt>
                <c:pt idx="626">
                  <c:v>212.04499999999999</c:v>
                </c:pt>
                <c:pt idx="627">
                  <c:v>215.58799999999999</c:v>
                </c:pt>
                <c:pt idx="628">
                  <c:v>219.518</c:v>
                </c:pt>
                <c:pt idx="629">
                  <c:v>228.79</c:v>
                </c:pt>
                <c:pt idx="630">
                  <c:v>225.37799999999999</c:v>
                </c:pt>
                <c:pt idx="631">
                  <c:v>229.47399999999999</c:v>
                </c:pt>
                <c:pt idx="632">
                  <c:v>237.346</c:v>
                </c:pt>
                <c:pt idx="633">
                  <c:v>236.21199999999999</c:v>
                </c:pt>
                <c:pt idx="634">
                  <c:v>234.41499999999999</c:v>
                </c:pt>
                <c:pt idx="635">
                  <c:v>220.56899999999999</c:v>
                </c:pt>
                <c:pt idx="636">
                  <c:v>214.32400000000001</c:v>
                </c:pt>
                <c:pt idx="637">
                  <c:v>233.19</c:v>
                </c:pt>
                <c:pt idx="638">
                  <c:v>250.916</c:v>
                </c:pt>
                <c:pt idx="639">
                  <c:v>253.96100000000001</c:v>
                </c:pt>
                <c:pt idx="640">
                  <c:v>261.28500000000003</c:v>
                </c:pt>
                <c:pt idx="641">
                  <c:v>242.06299999999999</c:v>
                </c:pt>
                <c:pt idx="642">
                  <c:v>243.922</c:v>
                </c:pt>
                <c:pt idx="643">
                  <c:v>252.57300000000001</c:v>
                </c:pt>
                <c:pt idx="644">
                  <c:v>262.74099999999999</c:v>
                </c:pt>
                <c:pt idx="645">
                  <c:v>261.02300000000002</c:v>
                </c:pt>
                <c:pt idx="646">
                  <c:v>255.989</c:v>
                </c:pt>
                <c:pt idx="647">
                  <c:v>256.17500000000001</c:v>
                </c:pt>
                <c:pt idx="648">
                  <c:v>256.89699999999999</c:v>
                </c:pt>
                <c:pt idx="649">
                  <c:v>256.89</c:v>
                </c:pt>
                <c:pt idx="650">
                  <c:v>254.291</c:v>
                </c:pt>
                <c:pt idx="651">
                  <c:v>252.33099999999999</c:v>
                </c:pt>
                <c:pt idx="652">
                  <c:v>247.964</c:v>
                </c:pt>
                <c:pt idx="653">
                  <c:v>251.749</c:v>
                </c:pt>
                <c:pt idx="654">
                  <c:v>250.69499999999999</c:v>
                </c:pt>
                <c:pt idx="655">
                  <c:v>244.761</c:v>
                </c:pt>
                <c:pt idx="656">
                  <c:v>234.70400000000001</c:v>
                </c:pt>
                <c:pt idx="657">
                  <c:v>232.03399999999999</c:v>
                </c:pt>
                <c:pt idx="658">
                  <c:v>226.14400000000001</c:v>
                </c:pt>
                <c:pt idx="659">
                  <c:v>228.214</c:v>
                </c:pt>
                <c:pt idx="660">
                  <c:v>225.339</c:v>
                </c:pt>
                <c:pt idx="661">
                  <c:v>221.38800000000001</c:v>
                </c:pt>
                <c:pt idx="662">
                  <c:v>222.285</c:v>
                </c:pt>
                <c:pt idx="663">
                  <c:v>221.18899999999999</c:v>
                </c:pt>
                <c:pt idx="664">
                  <c:v>219.03</c:v>
                </c:pt>
                <c:pt idx="665">
                  <c:v>219.10599999999999</c:v>
                </c:pt>
                <c:pt idx="666">
                  <c:v>217.30699999999999</c:v>
                </c:pt>
                <c:pt idx="667">
                  <c:v>216.62</c:v>
                </c:pt>
                <c:pt idx="668">
                  <c:v>220.20400000000001</c:v>
                </c:pt>
                <c:pt idx="669">
                  <c:v>220.62100000000001</c:v>
                </c:pt>
                <c:pt idx="670">
                  <c:v>220.45400000000001</c:v>
                </c:pt>
                <c:pt idx="671">
                  <c:v>220.321</c:v>
                </c:pt>
                <c:pt idx="672">
                  <c:v>220.244</c:v>
                </c:pt>
                <c:pt idx="673">
                  <c:v>220.29599999999999</c:v>
                </c:pt>
                <c:pt idx="674">
                  <c:v>219.28100000000001</c:v>
                </c:pt>
                <c:pt idx="675">
                  <c:v>219.048</c:v>
                </c:pt>
                <c:pt idx="676">
                  <c:v>221.48099999999999</c:v>
                </c:pt>
                <c:pt idx="677">
                  <c:v>226.61199999999999</c:v>
                </c:pt>
                <c:pt idx="678">
                  <c:v>227.208</c:v>
                </c:pt>
                <c:pt idx="679">
                  <c:v>232.066</c:v>
                </c:pt>
                <c:pt idx="680">
                  <c:v>234.61600000000001</c:v>
                </c:pt>
                <c:pt idx="681">
                  <c:v>244.636</c:v>
                </c:pt>
                <c:pt idx="682">
                  <c:v>243.85400000000001</c:v>
                </c:pt>
                <c:pt idx="683">
                  <c:v>241.43</c:v>
                </c:pt>
                <c:pt idx="684">
                  <c:v>237.31</c:v>
                </c:pt>
                <c:pt idx="685">
                  <c:v>236.523</c:v>
                </c:pt>
                <c:pt idx="686">
                  <c:v>237.333</c:v>
                </c:pt>
                <c:pt idx="687">
                  <c:v>246.524</c:v>
                </c:pt>
                <c:pt idx="688">
                  <c:v>247.637</c:v>
                </c:pt>
                <c:pt idx="689">
                  <c:v>243.08699999999999</c:v>
                </c:pt>
                <c:pt idx="690">
                  <c:v>240.846</c:v>
                </c:pt>
                <c:pt idx="691">
                  <c:v>241.851</c:v>
                </c:pt>
                <c:pt idx="692">
                  <c:v>237.46199999999999</c:v>
                </c:pt>
                <c:pt idx="693">
                  <c:v>236.75399999999999</c:v>
                </c:pt>
                <c:pt idx="694">
                  <c:v>235.02699999999999</c:v>
                </c:pt>
                <c:pt idx="695">
                  <c:v>237.30799999999999</c:v>
                </c:pt>
                <c:pt idx="696">
                  <c:v>240.291</c:v>
                </c:pt>
                <c:pt idx="697">
                  <c:v>239.571</c:v>
                </c:pt>
                <c:pt idx="698">
                  <c:v>235.911</c:v>
                </c:pt>
                <c:pt idx="699">
                  <c:v>229.09299999999999</c:v>
                </c:pt>
                <c:pt idx="700">
                  <c:v>230.08600000000001</c:v>
                </c:pt>
                <c:pt idx="701">
                  <c:v>231.08799999999999</c:v>
                </c:pt>
                <c:pt idx="702">
                  <c:v>230.36</c:v>
                </c:pt>
                <c:pt idx="703">
                  <c:v>227.74600000000001</c:v>
                </c:pt>
                <c:pt idx="704">
                  <c:v>224.31700000000001</c:v>
                </c:pt>
                <c:pt idx="705">
                  <c:v>217.072</c:v>
                </c:pt>
                <c:pt idx="706">
                  <c:v>217.81200000000001</c:v>
                </c:pt>
                <c:pt idx="707">
                  <c:v>222.77199999999999</c:v>
                </c:pt>
                <c:pt idx="708">
                  <c:v>228.08799999999999</c:v>
                </c:pt>
                <c:pt idx="709">
                  <c:v>231.26499999999999</c:v>
                </c:pt>
                <c:pt idx="710">
                  <c:v>231.57499999999999</c:v>
                </c:pt>
                <c:pt idx="711">
                  <c:v>223.988</c:v>
                </c:pt>
                <c:pt idx="712">
                  <c:v>220.25700000000001</c:v>
                </c:pt>
                <c:pt idx="713">
                  <c:v>213.19200000000001</c:v>
                </c:pt>
                <c:pt idx="714">
                  <c:v>211.66200000000001</c:v>
                </c:pt>
                <c:pt idx="715">
                  <c:v>210.54300000000001</c:v>
                </c:pt>
                <c:pt idx="716">
                  <c:v>214.90600000000001</c:v>
                </c:pt>
                <c:pt idx="717">
                  <c:v>208.02099999999999</c:v>
                </c:pt>
                <c:pt idx="718">
                  <c:v>209.55099999999999</c:v>
                </c:pt>
                <c:pt idx="719">
                  <c:v>204.03399999999999</c:v>
                </c:pt>
                <c:pt idx="720">
                  <c:v>200.434</c:v>
                </c:pt>
                <c:pt idx="721">
                  <c:v>201.17099999999999</c:v>
                </c:pt>
                <c:pt idx="722">
                  <c:v>207.72800000000001</c:v>
                </c:pt>
                <c:pt idx="723">
                  <c:v>210.12</c:v>
                </c:pt>
                <c:pt idx="724">
                  <c:v>208.495</c:v>
                </c:pt>
                <c:pt idx="725">
                  <c:v>209.374</c:v>
                </c:pt>
                <c:pt idx="726">
                  <c:v>212.178</c:v>
                </c:pt>
                <c:pt idx="727">
                  <c:v>203.77600000000001</c:v>
                </c:pt>
                <c:pt idx="728">
                  <c:v>203.108</c:v>
                </c:pt>
                <c:pt idx="729">
                  <c:v>203.09399999999999</c:v>
                </c:pt>
                <c:pt idx="730">
                  <c:v>212.80699999999999</c:v>
                </c:pt>
                <c:pt idx="731">
                  <c:v>216.01499999999999</c:v>
                </c:pt>
                <c:pt idx="732">
                  <c:v>215.92400000000001</c:v>
                </c:pt>
                <c:pt idx="733">
                  <c:v>211.05500000000001</c:v>
                </c:pt>
                <c:pt idx="734">
                  <c:v>205.63800000000001</c:v>
                </c:pt>
                <c:pt idx="735">
                  <c:v>205.423</c:v>
                </c:pt>
                <c:pt idx="736">
                  <c:v>203.79499999999999</c:v>
                </c:pt>
                <c:pt idx="737">
                  <c:v>202.114</c:v>
                </c:pt>
                <c:pt idx="738">
                  <c:v>200.67500000000001</c:v>
                </c:pt>
                <c:pt idx="739">
                  <c:v>202.20599999999999</c:v>
                </c:pt>
                <c:pt idx="740">
                  <c:v>202.32300000000001</c:v>
                </c:pt>
                <c:pt idx="741">
                  <c:v>202.78700000000001</c:v>
                </c:pt>
                <c:pt idx="742">
                  <c:v>203.256</c:v>
                </c:pt>
                <c:pt idx="743">
                  <c:v>203.22900000000001</c:v>
                </c:pt>
                <c:pt idx="744">
                  <c:v>200.58199999999999</c:v>
                </c:pt>
                <c:pt idx="745">
                  <c:v>198.66800000000001</c:v>
                </c:pt>
                <c:pt idx="746">
                  <c:v>200.91399999999999</c:v>
                </c:pt>
                <c:pt idx="747">
                  <c:v>202.33500000000001</c:v>
                </c:pt>
                <c:pt idx="748">
                  <c:v>201.64699999999999</c:v>
                </c:pt>
                <c:pt idx="749">
                  <c:v>201.39</c:v>
                </c:pt>
                <c:pt idx="750">
                  <c:v>201.958</c:v>
                </c:pt>
                <c:pt idx="751">
                  <c:v>203.089</c:v>
                </c:pt>
                <c:pt idx="752">
                  <c:v>204.13200000000001</c:v>
                </c:pt>
                <c:pt idx="753">
                  <c:v>204.16</c:v>
                </c:pt>
                <c:pt idx="754">
                  <c:v>202.148</c:v>
                </c:pt>
                <c:pt idx="755">
                  <c:v>197.64</c:v>
                </c:pt>
                <c:pt idx="756">
                  <c:v>193.619</c:v>
                </c:pt>
                <c:pt idx="757">
                  <c:v>197.48500000000001</c:v>
                </c:pt>
                <c:pt idx="758">
                  <c:v>194.31200000000001</c:v>
                </c:pt>
                <c:pt idx="759">
                  <c:v>192.07499999999999</c:v>
                </c:pt>
                <c:pt idx="760">
                  <c:v>191.56899999999999</c:v>
                </c:pt>
                <c:pt idx="761">
                  <c:v>188.04300000000001</c:v>
                </c:pt>
                <c:pt idx="762">
                  <c:v>186.28899999999999</c:v>
                </c:pt>
                <c:pt idx="763">
                  <c:v>191.66</c:v>
                </c:pt>
                <c:pt idx="764">
                  <c:v>189.86</c:v>
                </c:pt>
                <c:pt idx="765">
                  <c:v>193.85599999999999</c:v>
                </c:pt>
                <c:pt idx="766">
                  <c:v>192.95099999999999</c:v>
                </c:pt>
                <c:pt idx="767">
                  <c:v>188.82900000000001</c:v>
                </c:pt>
                <c:pt idx="768">
                  <c:v>188.82900000000001</c:v>
                </c:pt>
              </c:numCache>
            </c:numRef>
          </c:val>
          <c:smooth val="0"/>
          <c:extLst xmlns:c16r2="http://schemas.microsoft.com/office/drawing/2015/06/chart">
            <c:ext xmlns:c16="http://schemas.microsoft.com/office/drawing/2014/chart" uri="{C3380CC4-5D6E-409C-BE32-E72D297353CC}">
              <c16:uniqueId val="{00000001-400F-4378-8697-3A5983516720}"/>
            </c:ext>
          </c:extLst>
        </c:ser>
        <c:dLbls>
          <c:showLegendKey val="0"/>
          <c:showVal val="0"/>
          <c:showCatName val="0"/>
          <c:showSerName val="0"/>
          <c:showPercent val="0"/>
          <c:showBubbleSize val="0"/>
        </c:dLbls>
        <c:marker val="1"/>
        <c:smooth val="0"/>
        <c:axId val="440256384"/>
        <c:axId val="440254848"/>
      </c:lineChart>
      <c:dateAx>
        <c:axId val="440251520"/>
        <c:scaling>
          <c:orientation val="minMax"/>
        </c:scaling>
        <c:delete val="0"/>
        <c:axPos val="b"/>
        <c:numFmt formatCode="m/d/yyyy" sourceLinked="1"/>
        <c:majorTickMark val="out"/>
        <c:minorTickMark val="none"/>
        <c:tickLblPos val="nextTo"/>
        <c:txPr>
          <a:bodyPr/>
          <a:lstStyle/>
          <a:p>
            <a:pPr>
              <a:defRPr sz="800"/>
            </a:pPr>
            <a:endParaRPr lang="es-MX"/>
          </a:p>
        </c:txPr>
        <c:crossAx val="440253056"/>
        <c:crosses val="autoZero"/>
        <c:auto val="1"/>
        <c:lblOffset val="100"/>
        <c:baseTimeUnit val="days"/>
      </c:dateAx>
      <c:valAx>
        <c:axId val="440253056"/>
        <c:scaling>
          <c:orientation val="minMax"/>
        </c:scaling>
        <c:delete val="0"/>
        <c:axPos val="l"/>
        <c:majorGridlines/>
        <c:numFmt formatCode="General" sourceLinked="1"/>
        <c:majorTickMark val="out"/>
        <c:minorTickMark val="none"/>
        <c:tickLblPos val="nextTo"/>
        <c:txPr>
          <a:bodyPr/>
          <a:lstStyle/>
          <a:p>
            <a:pPr>
              <a:defRPr sz="800"/>
            </a:pPr>
            <a:endParaRPr lang="es-MX"/>
          </a:p>
        </c:txPr>
        <c:crossAx val="440251520"/>
        <c:crosses val="autoZero"/>
        <c:crossBetween val="between"/>
      </c:valAx>
      <c:valAx>
        <c:axId val="440254848"/>
        <c:scaling>
          <c:orientation val="minMax"/>
        </c:scaling>
        <c:delete val="0"/>
        <c:axPos val="r"/>
        <c:numFmt formatCode="General" sourceLinked="1"/>
        <c:majorTickMark val="out"/>
        <c:minorTickMark val="none"/>
        <c:tickLblPos val="nextTo"/>
        <c:txPr>
          <a:bodyPr/>
          <a:lstStyle/>
          <a:p>
            <a:pPr>
              <a:defRPr sz="800"/>
            </a:pPr>
            <a:endParaRPr lang="es-MX"/>
          </a:p>
        </c:txPr>
        <c:crossAx val="440256384"/>
        <c:crosses val="max"/>
        <c:crossBetween val="between"/>
      </c:valAx>
      <c:dateAx>
        <c:axId val="440256384"/>
        <c:scaling>
          <c:orientation val="minMax"/>
        </c:scaling>
        <c:delete val="1"/>
        <c:axPos val="b"/>
        <c:numFmt formatCode="m/d/yyyy" sourceLinked="1"/>
        <c:majorTickMark val="out"/>
        <c:minorTickMark val="none"/>
        <c:tickLblPos val="nextTo"/>
        <c:crossAx val="440254848"/>
        <c:crosses val="autoZero"/>
        <c:auto val="1"/>
        <c:lblOffset val="100"/>
        <c:baseTimeUnit val="days"/>
        <c:majorUnit val="1"/>
        <c:minorUnit val="1"/>
      </c:dateAx>
    </c:plotArea>
    <c:legend>
      <c:legendPos val="b"/>
      <c:layout/>
      <c:overlay val="0"/>
      <c:txPr>
        <a:bodyPr/>
        <a:lstStyle/>
        <a:p>
          <a:pPr>
            <a:defRPr sz="800"/>
          </a:pPr>
          <a:endParaRPr lang="es-MX"/>
        </a:p>
      </c:txPr>
    </c:legend>
    <c:plotVisOnly val="1"/>
    <c:dispBlanksAs val="gap"/>
    <c:showDLblsOverMax val="0"/>
  </c:chart>
  <c:externalData r:id="rId1">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800"/>
            </a:pPr>
            <a:r>
              <a:rPr lang="en-US" sz="800"/>
              <a:t>S&amp;P 500 Index: Earnings Aggregate Surprise</a:t>
            </a:r>
          </a:p>
        </c:rich>
      </c:tx>
      <c:layout>
        <c:manualLayout>
          <c:xMode val="edge"/>
          <c:yMode val="edge"/>
          <c:x val="3.0227376469245695E-2"/>
          <c:y val="3.1671466364935751E-2"/>
        </c:manualLayout>
      </c:layout>
      <c:overlay val="0"/>
    </c:title>
    <c:autoTitleDeleted val="0"/>
    <c:plotArea>
      <c:layout/>
      <c:barChart>
        <c:barDir val="bar"/>
        <c:grouping val="stacked"/>
        <c:varyColors val="0"/>
        <c:ser>
          <c:idx val="0"/>
          <c:order val="0"/>
          <c:tx>
            <c:strRef>
              <c:f>'Earnings Surprise'!$AB$4</c:f>
              <c:strCache>
                <c:ptCount val="1"/>
                <c:pt idx="0">
                  <c:v>Negative</c:v>
                </c:pt>
              </c:strCache>
            </c:strRef>
          </c:tx>
          <c:spPr>
            <a:solidFill>
              <a:schemeClr val="accent2">
                <a:lumMod val="60000"/>
                <a:lumOff val="40000"/>
              </a:schemeClr>
            </a:solidFill>
          </c:spPr>
          <c:invertIfNegative val="0"/>
          <c:cat>
            <c:strRef>
              <c:f>'Earnings Surprise'!$AA$5:$AA$14</c:f>
              <c:strCache>
                <c:ptCount val="10"/>
                <c:pt idx="0">
                  <c:v>&gt; Oil &amp; Gas</c:v>
                </c:pt>
                <c:pt idx="1">
                  <c:v>&gt; Basic Materials</c:v>
                </c:pt>
                <c:pt idx="2">
                  <c:v>&gt; Industrials</c:v>
                </c:pt>
                <c:pt idx="3">
                  <c:v>&gt; Consumer Goods</c:v>
                </c:pt>
                <c:pt idx="4">
                  <c:v>&gt; Health Care</c:v>
                </c:pt>
                <c:pt idx="5">
                  <c:v>&gt; Consumer Services</c:v>
                </c:pt>
                <c:pt idx="6">
                  <c:v>&gt; Telecommunications</c:v>
                </c:pt>
                <c:pt idx="7">
                  <c:v>&gt; Utilities</c:v>
                </c:pt>
                <c:pt idx="8">
                  <c:v>&gt; Financials</c:v>
                </c:pt>
                <c:pt idx="9">
                  <c:v>&gt; Technology</c:v>
                </c:pt>
              </c:strCache>
            </c:strRef>
          </c:cat>
          <c:val>
            <c:numRef>
              <c:f>'Earnings Surprise'!$AB$5:$AB$14</c:f>
              <c:numCache>
                <c:formatCode>General</c:formatCode>
                <c:ptCount val="10"/>
                <c:pt idx="0">
                  <c:v>-10</c:v>
                </c:pt>
                <c:pt idx="1">
                  <c:v>-7</c:v>
                </c:pt>
                <c:pt idx="2">
                  <c:v>-27</c:v>
                </c:pt>
                <c:pt idx="3">
                  <c:v>-22</c:v>
                </c:pt>
                <c:pt idx="4">
                  <c:v>-8</c:v>
                </c:pt>
                <c:pt idx="5">
                  <c:v>-13</c:v>
                </c:pt>
                <c:pt idx="6">
                  <c:v>-2</c:v>
                </c:pt>
                <c:pt idx="7">
                  <c:v>-17</c:v>
                </c:pt>
                <c:pt idx="8">
                  <c:v>-22</c:v>
                </c:pt>
                <c:pt idx="9">
                  <c:v>-2</c:v>
                </c:pt>
              </c:numCache>
            </c:numRef>
          </c:val>
          <c:extLst xmlns:c16r2="http://schemas.microsoft.com/office/drawing/2015/06/chart">
            <c:ext xmlns:c16="http://schemas.microsoft.com/office/drawing/2014/chart" uri="{C3380CC4-5D6E-409C-BE32-E72D297353CC}">
              <c16:uniqueId val="{00000000-D911-45F6-A2B8-387519868D9A}"/>
            </c:ext>
          </c:extLst>
        </c:ser>
        <c:ser>
          <c:idx val="1"/>
          <c:order val="1"/>
          <c:tx>
            <c:strRef>
              <c:f>'Earnings Surprise'!$AC$4</c:f>
              <c:strCache>
                <c:ptCount val="1"/>
                <c:pt idx="0">
                  <c:v>Inline</c:v>
                </c:pt>
              </c:strCache>
            </c:strRef>
          </c:tx>
          <c:spPr>
            <a:solidFill>
              <a:schemeClr val="accent1">
                <a:lumMod val="75000"/>
              </a:schemeClr>
            </a:solidFill>
          </c:spPr>
          <c:invertIfNegative val="0"/>
          <c:cat>
            <c:strRef>
              <c:f>'Earnings Surprise'!$AA$5:$AA$14</c:f>
              <c:strCache>
                <c:ptCount val="10"/>
                <c:pt idx="0">
                  <c:v>&gt; Oil &amp; Gas</c:v>
                </c:pt>
                <c:pt idx="1">
                  <c:v>&gt; Basic Materials</c:v>
                </c:pt>
                <c:pt idx="2">
                  <c:v>&gt; Industrials</c:v>
                </c:pt>
                <c:pt idx="3">
                  <c:v>&gt; Consumer Goods</c:v>
                </c:pt>
                <c:pt idx="4">
                  <c:v>&gt; Health Care</c:v>
                </c:pt>
                <c:pt idx="5">
                  <c:v>&gt; Consumer Services</c:v>
                </c:pt>
                <c:pt idx="6">
                  <c:v>&gt; Telecommunications</c:v>
                </c:pt>
                <c:pt idx="7">
                  <c:v>&gt; Utilities</c:v>
                </c:pt>
                <c:pt idx="8">
                  <c:v>&gt; Financials</c:v>
                </c:pt>
                <c:pt idx="9">
                  <c:v>&gt; Technology</c:v>
                </c:pt>
              </c:strCache>
            </c:strRef>
          </c:cat>
          <c:val>
            <c:numRef>
              <c:f>'Earnings Surprise'!$AC$5:$AC$14</c:f>
              <c:numCache>
                <c:formatCode>General</c:formatCode>
                <c:ptCount val="10"/>
                <c:pt idx="0">
                  <c:v>0</c:v>
                </c:pt>
                <c:pt idx="1">
                  <c:v>0</c:v>
                </c:pt>
                <c:pt idx="2">
                  <c:v>1</c:v>
                </c:pt>
                <c:pt idx="3">
                  <c:v>1</c:v>
                </c:pt>
                <c:pt idx="4">
                  <c:v>0</c:v>
                </c:pt>
                <c:pt idx="5">
                  <c:v>2</c:v>
                </c:pt>
                <c:pt idx="6">
                  <c:v>1</c:v>
                </c:pt>
                <c:pt idx="7">
                  <c:v>1</c:v>
                </c:pt>
                <c:pt idx="8">
                  <c:v>0</c:v>
                </c:pt>
                <c:pt idx="9">
                  <c:v>0</c:v>
                </c:pt>
              </c:numCache>
            </c:numRef>
          </c:val>
          <c:extLst xmlns:c16r2="http://schemas.microsoft.com/office/drawing/2015/06/chart">
            <c:ext xmlns:c16="http://schemas.microsoft.com/office/drawing/2014/chart" uri="{C3380CC4-5D6E-409C-BE32-E72D297353CC}">
              <c16:uniqueId val="{00000001-D911-45F6-A2B8-387519868D9A}"/>
            </c:ext>
          </c:extLst>
        </c:ser>
        <c:ser>
          <c:idx val="2"/>
          <c:order val="2"/>
          <c:tx>
            <c:strRef>
              <c:f>'Earnings Surprise'!$AD$4</c:f>
              <c:strCache>
                <c:ptCount val="1"/>
                <c:pt idx="0">
                  <c:v>Positive</c:v>
                </c:pt>
              </c:strCache>
            </c:strRef>
          </c:tx>
          <c:invertIfNegative val="0"/>
          <c:cat>
            <c:strRef>
              <c:f>'Earnings Surprise'!$AA$5:$AA$14</c:f>
              <c:strCache>
                <c:ptCount val="10"/>
                <c:pt idx="0">
                  <c:v>&gt; Oil &amp; Gas</c:v>
                </c:pt>
                <c:pt idx="1">
                  <c:v>&gt; Basic Materials</c:v>
                </c:pt>
                <c:pt idx="2">
                  <c:v>&gt; Industrials</c:v>
                </c:pt>
                <c:pt idx="3">
                  <c:v>&gt; Consumer Goods</c:v>
                </c:pt>
                <c:pt idx="4">
                  <c:v>&gt; Health Care</c:v>
                </c:pt>
                <c:pt idx="5">
                  <c:v>&gt; Consumer Services</c:v>
                </c:pt>
                <c:pt idx="6">
                  <c:v>&gt; Telecommunications</c:v>
                </c:pt>
                <c:pt idx="7">
                  <c:v>&gt; Utilities</c:v>
                </c:pt>
                <c:pt idx="8">
                  <c:v>&gt; Financials</c:v>
                </c:pt>
                <c:pt idx="9">
                  <c:v>&gt; Technology</c:v>
                </c:pt>
              </c:strCache>
            </c:strRef>
          </c:cat>
          <c:val>
            <c:numRef>
              <c:f>'Earnings Surprise'!$AD$5:$AD$14</c:f>
              <c:numCache>
                <c:formatCode>General</c:formatCode>
                <c:ptCount val="10"/>
                <c:pt idx="0">
                  <c:v>22</c:v>
                </c:pt>
                <c:pt idx="1">
                  <c:v>12</c:v>
                </c:pt>
                <c:pt idx="2">
                  <c:v>51</c:v>
                </c:pt>
                <c:pt idx="3">
                  <c:v>38</c:v>
                </c:pt>
                <c:pt idx="4">
                  <c:v>42</c:v>
                </c:pt>
                <c:pt idx="5">
                  <c:v>57</c:v>
                </c:pt>
                <c:pt idx="6">
                  <c:v>1</c:v>
                </c:pt>
                <c:pt idx="7">
                  <c:v>11</c:v>
                </c:pt>
                <c:pt idx="8">
                  <c:v>77</c:v>
                </c:pt>
                <c:pt idx="9">
                  <c:v>48</c:v>
                </c:pt>
              </c:numCache>
            </c:numRef>
          </c:val>
          <c:extLst xmlns:c16r2="http://schemas.microsoft.com/office/drawing/2015/06/chart">
            <c:ext xmlns:c16="http://schemas.microsoft.com/office/drawing/2014/chart" uri="{C3380CC4-5D6E-409C-BE32-E72D297353CC}">
              <c16:uniqueId val="{00000002-D911-45F6-A2B8-387519868D9A}"/>
            </c:ext>
          </c:extLst>
        </c:ser>
        <c:dLbls>
          <c:showLegendKey val="0"/>
          <c:showVal val="0"/>
          <c:showCatName val="0"/>
          <c:showSerName val="0"/>
          <c:showPercent val="0"/>
          <c:showBubbleSize val="0"/>
        </c:dLbls>
        <c:gapWidth val="150"/>
        <c:overlap val="100"/>
        <c:axId val="183233920"/>
        <c:axId val="200492160"/>
      </c:barChart>
      <c:barChart>
        <c:barDir val="bar"/>
        <c:grouping val="stacked"/>
        <c:varyColors val="0"/>
        <c:ser>
          <c:idx val="4"/>
          <c:order val="3"/>
          <c:tx>
            <c:strRef>
              <c:f>'Earnings Surprise'!$Q$4</c:f>
              <c:strCache>
                <c:ptCount val="1"/>
                <c:pt idx="0">
                  <c:v>Negative</c:v>
                </c:pt>
              </c:strCache>
            </c:strRef>
          </c:tx>
          <c:spPr>
            <a:solidFill>
              <a:schemeClr val="accent2">
                <a:lumMod val="50000"/>
              </a:schemeClr>
            </a:solidFill>
          </c:spPr>
          <c:invertIfNegative val="0"/>
          <c:val>
            <c:numRef>
              <c:f>'Earnings Surprise'!$Q$5:$Q$14</c:f>
              <c:numCache>
                <c:formatCode>General</c:formatCode>
                <c:ptCount val="10"/>
                <c:pt idx="0">
                  <c:v>-7</c:v>
                </c:pt>
                <c:pt idx="1">
                  <c:v>-4</c:v>
                </c:pt>
                <c:pt idx="2">
                  <c:v>-13</c:v>
                </c:pt>
                <c:pt idx="3">
                  <c:v>-12</c:v>
                </c:pt>
                <c:pt idx="4">
                  <c:v>-9</c:v>
                </c:pt>
                <c:pt idx="5">
                  <c:v>-6</c:v>
                </c:pt>
                <c:pt idx="6">
                  <c:v>-3</c:v>
                </c:pt>
                <c:pt idx="7">
                  <c:v>-8</c:v>
                </c:pt>
                <c:pt idx="8">
                  <c:v>-22</c:v>
                </c:pt>
                <c:pt idx="9">
                  <c:v>-2</c:v>
                </c:pt>
              </c:numCache>
            </c:numRef>
          </c:val>
          <c:extLst xmlns:c16r2="http://schemas.microsoft.com/office/drawing/2015/06/chart">
            <c:ext xmlns:c16="http://schemas.microsoft.com/office/drawing/2014/chart" uri="{C3380CC4-5D6E-409C-BE32-E72D297353CC}">
              <c16:uniqueId val="{00000003-D911-45F6-A2B8-387519868D9A}"/>
            </c:ext>
          </c:extLst>
        </c:ser>
        <c:ser>
          <c:idx val="5"/>
          <c:order val="4"/>
          <c:tx>
            <c:strRef>
              <c:f>'Earnings Surprise'!$R$4</c:f>
              <c:strCache>
                <c:ptCount val="1"/>
                <c:pt idx="0">
                  <c:v>Inline</c:v>
                </c:pt>
              </c:strCache>
            </c:strRef>
          </c:tx>
          <c:spPr>
            <a:solidFill>
              <a:schemeClr val="accent1">
                <a:lumMod val="50000"/>
              </a:schemeClr>
            </a:solidFill>
          </c:spPr>
          <c:invertIfNegative val="0"/>
          <c:val>
            <c:numRef>
              <c:f>'Earnings Surprise'!$R$5:$R$14</c:f>
              <c:numCache>
                <c:formatCode>General</c:formatCode>
                <c:ptCount val="10"/>
                <c:pt idx="0">
                  <c:v>0</c:v>
                </c:pt>
                <c:pt idx="1">
                  <c:v>0</c:v>
                </c:pt>
                <c:pt idx="2">
                  <c:v>0</c:v>
                </c:pt>
                <c:pt idx="3">
                  <c:v>1</c:v>
                </c:pt>
                <c:pt idx="4">
                  <c:v>1</c:v>
                </c:pt>
                <c:pt idx="5">
                  <c:v>0</c:v>
                </c:pt>
                <c:pt idx="6">
                  <c:v>0</c:v>
                </c:pt>
                <c:pt idx="7">
                  <c:v>0</c:v>
                </c:pt>
                <c:pt idx="8">
                  <c:v>3</c:v>
                </c:pt>
                <c:pt idx="9">
                  <c:v>0</c:v>
                </c:pt>
              </c:numCache>
            </c:numRef>
          </c:val>
          <c:extLst xmlns:c16r2="http://schemas.microsoft.com/office/drawing/2015/06/chart">
            <c:ext xmlns:c16="http://schemas.microsoft.com/office/drawing/2014/chart" uri="{C3380CC4-5D6E-409C-BE32-E72D297353CC}">
              <c16:uniqueId val="{00000004-D911-45F6-A2B8-387519868D9A}"/>
            </c:ext>
          </c:extLst>
        </c:ser>
        <c:ser>
          <c:idx val="6"/>
          <c:order val="5"/>
          <c:tx>
            <c:strRef>
              <c:f>'Earnings Surprise'!$S$4</c:f>
              <c:strCache>
                <c:ptCount val="1"/>
                <c:pt idx="0">
                  <c:v>Positive</c:v>
                </c:pt>
              </c:strCache>
            </c:strRef>
          </c:tx>
          <c:spPr>
            <a:solidFill>
              <a:schemeClr val="accent3">
                <a:lumMod val="50000"/>
              </a:schemeClr>
            </a:solidFill>
          </c:spPr>
          <c:invertIfNegative val="0"/>
          <c:val>
            <c:numRef>
              <c:f>'Earnings Surprise'!$S$5:$S$14</c:f>
              <c:numCache>
                <c:formatCode>General</c:formatCode>
                <c:ptCount val="10"/>
                <c:pt idx="0">
                  <c:v>25</c:v>
                </c:pt>
                <c:pt idx="1">
                  <c:v>15</c:v>
                </c:pt>
                <c:pt idx="2">
                  <c:v>61</c:v>
                </c:pt>
                <c:pt idx="3">
                  <c:v>39</c:v>
                </c:pt>
                <c:pt idx="4">
                  <c:v>33</c:v>
                </c:pt>
                <c:pt idx="5">
                  <c:v>33</c:v>
                </c:pt>
                <c:pt idx="6">
                  <c:v>1</c:v>
                </c:pt>
                <c:pt idx="7">
                  <c:v>19</c:v>
                </c:pt>
                <c:pt idx="8">
                  <c:v>70</c:v>
                </c:pt>
                <c:pt idx="9">
                  <c:v>32</c:v>
                </c:pt>
              </c:numCache>
            </c:numRef>
          </c:val>
          <c:extLst xmlns:c16r2="http://schemas.microsoft.com/office/drawing/2015/06/chart">
            <c:ext xmlns:c16="http://schemas.microsoft.com/office/drawing/2014/chart" uri="{C3380CC4-5D6E-409C-BE32-E72D297353CC}">
              <c16:uniqueId val="{00000005-D911-45F6-A2B8-387519868D9A}"/>
            </c:ext>
          </c:extLst>
        </c:ser>
        <c:ser>
          <c:idx val="3"/>
          <c:order val="6"/>
          <c:tx>
            <c:strRef>
              <c:f>'Earnings Surprise'!$T$4</c:f>
              <c:strCache>
                <c:ptCount val="1"/>
                <c:pt idx="0">
                  <c:v>%</c:v>
                </c:pt>
              </c:strCache>
            </c:strRef>
          </c:tx>
          <c:spPr>
            <a:noFill/>
          </c:spPr>
          <c:invertIfNegative val="0"/>
          <c:dLbls>
            <c:dLbl>
              <c:idx val="0"/>
              <c:layout>
                <c:manualLayout>
                  <c:x val="0.22826086956521738"/>
                  <c:y val="-7.9129599330077603E-3"/>
                </c:manualLayout>
              </c:layout>
              <c:dLblPos val="ctr"/>
              <c:showLegendKey val="0"/>
              <c:showVal val="1"/>
              <c:showCatName val="0"/>
              <c:showSerName val="0"/>
              <c:showPercent val="0"/>
              <c:showBubbleSize val="0"/>
              <c:separator>, </c:separator>
              <c:extLst xmlns:c16r2="http://schemas.microsoft.com/office/drawing/2015/06/chart">
                <c:ext xmlns:c16="http://schemas.microsoft.com/office/drawing/2014/chart" uri="{C3380CC4-5D6E-409C-BE32-E72D297353CC}">
                  <c16:uniqueId val="{00000006-D911-45F6-A2B8-387519868D9A}"/>
                </c:ext>
                <c:ext xmlns:c15="http://schemas.microsoft.com/office/drawing/2012/chart" uri="{CE6537A1-D6FC-4f65-9D91-7224C49458BB}"/>
              </c:extLst>
            </c:dLbl>
            <c:dLbl>
              <c:idx val="1"/>
              <c:layout>
                <c:manualLayout>
                  <c:x val="0.28985507246376813"/>
                  <c:y val="3.9564799665038801E-3"/>
                </c:manualLayout>
              </c:layout>
              <c:dLblPos val="ctr"/>
              <c:showLegendKey val="0"/>
              <c:showVal val="1"/>
              <c:showCatName val="0"/>
              <c:showSerName val="0"/>
              <c:showPercent val="0"/>
              <c:showBubbleSize val="0"/>
              <c:separator>, </c:separator>
              <c:extLst xmlns:c16r2="http://schemas.microsoft.com/office/drawing/2015/06/chart">
                <c:ext xmlns:c16="http://schemas.microsoft.com/office/drawing/2014/chart" uri="{C3380CC4-5D6E-409C-BE32-E72D297353CC}">
                  <c16:uniqueId val="{00000007-D911-45F6-A2B8-387519868D9A}"/>
                </c:ext>
                <c:ext xmlns:c15="http://schemas.microsoft.com/office/drawing/2012/chart" uri="{CE6537A1-D6FC-4f65-9D91-7224C49458BB}"/>
              </c:extLst>
            </c:dLbl>
            <c:dLbl>
              <c:idx val="2"/>
              <c:layout>
                <c:manualLayout>
                  <c:x val="5.0724637681159424E-2"/>
                  <c:y val="-3.9564799665038801E-3"/>
                </c:manualLayout>
              </c:layout>
              <c:dLblPos val="ctr"/>
              <c:showLegendKey val="0"/>
              <c:showVal val="1"/>
              <c:showCatName val="0"/>
              <c:showSerName val="0"/>
              <c:showPercent val="0"/>
              <c:showBubbleSize val="0"/>
              <c:separator>, </c:separator>
              <c:extLst xmlns:c16r2="http://schemas.microsoft.com/office/drawing/2015/06/chart">
                <c:ext xmlns:c16="http://schemas.microsoft.com/office/drawing/2014/chart" uri="{C3380CC4-5D6E-409C-BE32-E72D297353CC}">
                  <c16:uniqueId val="{00000008-D911-45F6-A2B8-387519868D9A}"/>
                </c:ext>
                <c:ext xmlns:c15="http://schemas.microsoft.com/office/drawing/2012/chart" uri="{CE6537A1-D6FC-4f65-9D91-7224C49458BB}"/>
              </c:extLst>
            </c:dLbl>
            <c:dLbl>
              <c:idx val="3"/>
              <c:layout>
                <c:manualLayout>
                  <c:x val="0.17391304347826086"/>
                  <c:y val="-7.9129599330077603E-3"/>
                </c:manualLayout>
              </c:layout>
              <c:dLblPos val="ctr"/>
              <c:showLegendKey val="0"/>
              <c:showVal val="1"/>
              <c:showCatName val="0"/>
              <c:showSerName val="0"/>
              <c:showPercent val="0"/>
              <c:showBubbleSize val="0"/>
              <c:separator>, </c:separator>
              <c:extLst xmlns:c16r2="http://schemas.microsoft.com/office/drawing/2015/06/chart">
                <c:ext xmlns:c16="http://schemas.microsoft.com/office/drawing/2014/chart" uri="{C3380CC4-5D6E-409C-BE32-E72D297353CC}">
                  <c16:uniqueId val="{00000009-D911-45F6-A2B8-387519868D9A}"/>
                </c:ext>
                <c:ext xmlns:c15="http://schemas.microsoft.com/office/drawing/2012/chart" uri="{CE6537A1-D6FC-4f65-9D91-7224C49458BB}"/>
              </c:extLst>
            </c:dLbl>
            <c:dLbl>
              <c:idx val="4"/>
              <c:layout>
                <c:manualLayout>
                  <c:x val="0.21014492753623187"/>
                  <c:y val="0"/>
                </c:manualLayout>
              </c:layout>
              <c:dLblPos val="ctr"/>
              <c:showLegendKey val="0"/>
              <c:showVal val="1"/>
              <c:showCatName val="0"/>
              <c:showSerName val="0"/>
              <c:showPercent val="0"/>
              <c:showBubbleSize val="0"/>
              <c:separator>, </c:separator>
              <c:extLst xmlns:c16r2="http://schemas.microsoft.com/office/drawing/2015/06/chart">
                <c:ext xmlns:c16="http://schemas.microsoft.com/office/drawing/2014/chart" uri="{C3380CC4-5D6E-409C-BE32-E72D297353CC}">
                  <c16:uniqueId val="{0000000A-D911-45F6-A2B8-387519868D9A}"/>
                </c:ext>
                <c:ext xmlns:c15="http://schemas.microsoft.com/office/drawing/2012/chart" uri="{CE6537A1-D6FC-4f65-9D91-7224C49458BB}"/>
              </c:extLst>
            </c:dLbl>
            <c:dLbl>
              <c:idx val="5"/>
              <c:layout>
                <c:manualLayout>
                  <c:x val="0.21014492753623187"/>
                  <c:y val="-3.9564799665038801E-3"/>
                </c:manualLayout>
              </c:layout>
              <c:dLblPos val="ctr"/>
              <c:showLegendKey val="0"/>
              <c:showVal val="1"/>
              <c:showCatName val="0"/>
              <c:showSerName val="0"/>
              <c:showPercent val="0"/>
              <c:showBubbleSize val="0"/>
              <c:separator>, </c:separator>
              <c:extLst xmlns:c16r2="http://schemas.microsoft.com/office/drawing/2015/06/chart">
                <c:ext xmlns:c16="http://schemas.microsoft.com/office/drawing/2014/chart" uri="{C3380CC4-5D6E-409C-BE32-E72D297353CC}">
                  <c16:uniqueId val="{0000000B-D911-45F6-A2B8-387519868D9A}"/>
                </c:ext>
                <c:ext xmlns:c15="http://schemas.microsoft.com/office/drawing/2012/chart" uri="{CE6537A1-D6FC-4f65-9D91-7224C49458BB}"/>
              </c:extLst>
            </c:dLbl>
            <c:dLbl>
              <c:idx val="6"/>
              <c:layout>
                <c:manualLayout>
                  <c:x val="0.38768115942028986"/>
                  <c:y val="1.1869439899511712E-2"/>
                </c:manualLayout>
              </c:layout>
              <c:dLblPos val="ctr"/>
              <c:showLegendKey val="0"/>
              <c:showVal val="1"/>
              <c:showCatName val="0"/>
              <c:showSerName val="0"/>
              <c:showPercent val="0"/>
              <c:showBubbleSize val="0"/>
              <c:separator>, </c:separator>
              <c:extLst xmlns:c16r2="http://schemas.microsoft.com/office/drawing/2015/06/chart">
                <c:ext xmlns:c16="http://schemas.microsoft.com/office/drawing/2014/chart" uri="{C3380CC4-5D6E-409C-BE32-E72D297353CC}">
                  <c16:uniqueId val="{0000000C-D911-45F6-A2B8-387519868D9A}"/>
                </c:ext>
                <c:ext xmlns:c15="http://schemas.microsoft.com/office/drawing/2012/chart" uri="{CE6537A1-D6FC-4f65-9D91-7224C49458BB}"/>
              </c:extLst>
            </c:dLbl>
            <c:dLbl>
              <c:idx val="7"/>
              <c:layout>
                <c:manualLayout>
                  <c:x val="0.28260869565217389"/>
                  <c:y val="-3.9564799665038801E-3"/>
                </c:manualLayout>
              </c:layout>
              <c:dLblPos val="ctr"/>
              <c:showLegendKey val="0"/>
              <c:showVal val="1"/>
              <c:showCatName val="0"/>
              <c:showSerName val="0"/>
              <c:showPercent val="0"/>
              <c:showBubbleSize val="0"/>
              <c:separator>, </c:separator>
              <c:extLst xmlns:c16r2="http://schemas.microsoft.com/office/drawing/2015/06/chart">
                <c:ext xmlns:c16="http://schemas.microsoft.com/office/drawing/2014/chart" uri="{C3380CC4-5D6E-409C-BE32-E72D297353CC}">
                  <c16:uniqueId val="{0000000D-D911-45F6-A2B8-387519868D9A}"/>
                </c:ext>
                <c:ext xmlns:c15="http://schemas.microsoft.com/office/drawing/2012/chart" uri="{CE6537A1-D6FC-4f65-9D91-7224C49458BB}"/>
              </c:extLst>
            </c:dLbl>
            <c:dLbl>
              <c:idx val="9"/>
              <c:layout>
                <c:manualLayout>
                  <c:x val="0.20652173913043465"/>
                  <c:y val="3.9564799665038801E-3"/>
                </c:manualLayout>
              </c:layout>
              <c:dLblPos val="ctr"/>
              <c:showLegendKey val="0"/>
              <c:showVal val="1"/>
              <c:showCatName val="0"/>
              <c:showSerName val="0"/>
              <c:showPercent val="0"/>
              <c:showBubbleSize val="0"/>
              <c:separator>, </c:separator>
              <c:extLst xmlns:c16r2="http://schemas.microsoft.com/office/drawing/2015/06/chart">
                <c:ext xmlns:c16="http://schemas.microsoft.com/office/drawing/2014/chart" uri="{C3380CC4-5D6E-409C-BE32-E72D297353CC}">
                  <c16:uniqueId val="{0000000E-D911-45F6-A2B8-387519868D9A}"/>
                </c:ext>
                <c:ext xmlns:c15="http://schemas.microsoft.com/office/drawing/2012/chart" uri="{CE6537A1-D6FC-4f65-9D91-7224C49458BB}"/>
              </c:extLst>
            </c:dLbl>
            <c:spPr>
              <a:noFill/>
              <a:ln>
                <a:noFill/>
              </a:ln>
              <a:effectLst/>
            </c:spPr>
            <c:txPr>
              <a:bodyPr rot="0" anchor="t" anchorCtr="0"/>
              <a:lstStyle/>
              <a:p>
                <a:pPr>
                  <a:defRPr sz="800" b="1"/>
                </a:pPr>
                <a:endParaRPr lang="es-MX"/>
              </a:p>
            </c:txPr>
            <c:dLblPos val="ctr"/>
            <c:showLegendKey val="0"/>
            <c:showVal val="1"/>
            <c:showCatName val="0"/>
            <c:showSerName val="0"/>
            <c:showPercent val="0"/>
            <c:showBubbleSize val="0"/>
            <c:separator>, </c:separator>
            <c:showLeaderLines val="0"/>
            <c:extLst xmlns:c16r2="http://schemas.microsoft.com/office/drawing/2015/06/chart">
              <c:ext xmlns:c15="http://schemas.microsoft.com/office/drawing/2012/chart" uri="{CE6537A1-D6FC-4f65-9D91-7224C49458BB}">
                <c15:showLeaderLines val="0"/>
              </c:ext>
            </c:extLst>
          </c:dLbls>
          <c:cat>
            <c:strRef>
              <c:f>'Earnings Surprise'!$AA$5:$AA$14</c:f>
              <c:strCache>
                <c:ptCount val="10"/>
                <c:pt idx="0">
                  <c:v>&gt; Oil &amp; Gas</c:v>
                </c:pt>
                <c:pt idx="1">
                  <c:v>&gt; Basic Materials</c:v>
                </c:pt>
                <c:pt idx="2">
                  <c:v>&gt; Industrials</c:v>
                </c:pt>
                <c:pt idx="3">
                  <c:v>&gt; Consumer Goods</c:v>
                </c:pt>
                <c:pt idx="4">
                  <c:v>&gt; Health Care</c:v>
                </c:pt>
                <c:pt idx="5">
                  <c:v>&gt; Consumer Services</c:v>
                </c:pt>
                <c:pt idx="6">
                  <c:v>&gt; Telecommunications</c:v>
                </c:pt>
                <c:pt idx="7">
                  <c:v>&gt; Utilities</c:v>
                </c:pt>
                <c:pt idx="8">
                  <c:v>&gt; Financials</c:v>
                </c:pt>
                <c:pt idx="9">
                  <c:v>&gt; Technology</c:v>
                </c:pt>
              </c:strCache>
            </c:strRef>
          </c:cat>
          <c:val>
            <c:numRef>
              <c:f>'Earnings Surprise'!$T$5:$T$14</c:f>
              <c:numCache>
                <c:formatCode>0.00%</c:formatCode>
                <c:ptCount val="10"/>
                <c:pt idx="0">
                  <c:v>0.21709999999999999</c:v>
                </c:pt>
                <c:pt idx="1">
                  <c:v>5.7299999999999997E-2</c:v>
                </c:pt>
                <c:pt idx="2">
                  <c:v>7.7499999999999999E-2</c:v>
                </c:pt>
                <c:pt idx="3">
                  <c:v>4.8800000000000003E-2</c:v>
                </c:pt>
                <c:pt idx="4">
                  <c:v>4.5199999999999997E-2</c:v>
                </c:pt>
                <c:pt idx="5">
                  <c:v>0.1019</c:v>
                </c:pt>
                <c:pt idx="6">
                  <c:v>-7.1000000000000004E-3</c:v>
                </c:pt>
                <c:pt idx="7">
                  <c:v>6.1600000000000002E-2</c:v>
                </c:pt>
                <c:pt idx="8">
                  <c:v>3.44E-2</c:v>
                </c:pt>
                <c:pt idx="9">
                  <c:v>6.4000000000000001E-2</c:v>
                </c:pt>
              </c:numCache>
            </c:numRef>
          </c:val>
          <c:extLst xmlns:c16r2="http://schemas.microsoft.com/office/drawing/2015/06/chart">
            <c:ext xmlns:c16="http://schemas.microsoft.com/office/drawing/2014/chart" uri="{C3380CC4-5D6E-409C-BE32-E72D297353CC}">
              <c16:uniqueId val="{0000000F-D911-45F6-A2B8-387519868D9A}"/>
            </c:ext>
          </c:extLst>
        </c:ser>
        <c:dLbls>
          <c:showLegendKey val="0"/>
          <c:showVal val="0"/>
          <c:showCatName val="0"/>
          <c:showSerName val="0"/>
          <c:showPercent val="0"/>
          <c:showBubbleSize val="0"/>
        </c:dLbls>
        <c:gapWidth val="150"/>
        <c:overlap val="100"/>
        <c:axId val="200499584"/>
        <c:axId val="200493696"/>
      </c:barChart>
      <c:catAx>
        <c:axId val="183233920"/>
        <c:scaling>
          <c:orientation val="minMax"/>
        </c:scaling>
        <c:delete val="0"/>
        <c:axPos val="l"/>
        <c:numFmt formatCode="General" sourceLinked="1"/>
        <c:majorTickMark val="out"/>
        <c:minorTickMark val="none"/>
        <c:tickLblPos val="low"/>
        <c:txPr>
          <a:bodyPr rot="0" anchor="ctr" anchorCtr="0"/>
          <a:lstStyle/>
          <a:p>
            <a:pPr>
              <a:defRPr sz="800"/>
            </a:pPr>
            <a:endParaRPr lang="es-MX"/>
          </a:p>
        </c:txPr>
        <c:crossAx val="200492160"/>
        <c:crosses val="autoZero"/>
        <c:auto val="0"/>
        <c:lblAlgn val="ctr"/>
        <c:lblOffset val="100"/>
        <c:noMultiLvlLbl val="0"/>
      </c:catAx>
      <c:valAx>
        <c:axId val="200492160"/>
        <c:scaling>
          <c:orientation val="minMax"/>
          <c:max val="80"/>
        </c:scaling>
        <c:delete val="0"/>
        <c:axPos val="b"/>
        <c:numFmt formatCode="General" sourceLinked="1"/>
        <c:majorTickMark val="out"/>
        <c:minorTickMark val="none"/>
        <c:tickLblPos val="nextTo"/>
        <c:txPr>
          <a:bodyPr/>
          <a:lstStyle/>
          <a:p>
            <a:pPr>
              <a:defRPr sz="800"/>
            </a:pPr>
            <a:endParaRPr lang="es-MX"/>
          </a:p>
        </c:txPr>
        <c:crossAx val="183233920"/>
        <c:crosses val="autoZero"/>
        <c:crossBetween val="between"/>
      </c:valAx>
      <c:valAx>
        <c:axId val="200493696"/>
        <c:scaling>
          <c:orientation val="minMax"/>
        </c:scaling>
        <c:delete val="0"/>
        <c:axPos val="t"/>
        <c:numFmt formatCode="General" sourceLinked="1"/>
        <c:majorTickMark val="out"/>
        <c:minorTickMark val="none"/>
        <c:tickLblPos val="nextTo"/>
        <c:txPr>
          <a:bodyPr/>
          <a:lstStyle/>
          <a:p>
            <a:pPr>
              <a:defRPr sz="800">
                <a:solidFill>
                  <a:schemeClr val="bg1"/>
                </a:solidFill>
              </a:defRPr>
            </a:pPr>
            <a:endParaRPr lang="es-MX"/>
          </a:p>
        </c:txPr>
        <c:crossAx val="200499584"/>
        <c:crosses val="max"/>
        <c:crossBetween val="between"/>
      </c:valAx>
      <c:catAx>
        <c:axId val="200499584"/>
        <c:scaling>
          <c:orientation val="minMax"/>
        </c:scaling>
        <c:delete val="1"/>
        <c:axPos val="l"/>
        <c:majorTickMark val="out"/>
        <c:minorTickMark val="none"/>
        <c:tickLblPos val="nextTo"/>
        <c:crossAx val="200493696"/>
        <c:crosses val="autoZero"/>
        <c:auto val="1"/>
        <c:lblAlgn val="ctr"/>
        <c:lblOffset val="100"/>
        <c:noMultiLvlLbl val="0"/>
      </c:catAx>
    </c:plotArea>
    <c:legend>
      <c:legendPos val="b"/>
      <c:legendEntry>
        <c:idx val="3"/>
        <c:delete val="1"/>
      </c:legendEntry>
      <c:legendEntry>
        <c:idx val="4"/>
        <c:delete val="1"/>
      </c:legendEntry>
      <c:legendEntry>
        <c:idx val="5"/>
        <c:delete val="1"/>
      </c:legendEntry>
      <c:legendEntry>
        <c:idx val="6"/>
        <c:delete val="1"/>
      </c:legendEntry>
      <c:layout>
        <c:manualLayout>
          <c:xMode val="edge"/>
          <c:yMode val="edge"/>
          <c:x val="0.54232397580737191"/>
          <c:y val="0.91427367127695236"/>
          <c:w val="0.42922172771881778"/>
          <c:h val="6.1987448924024371E-2"/>
        </c:manualLayout>
      </c:layout>
      <c:overlay val="0"/>
      <c:txPr>
        <a:bodyPr/>
        <a:lstStyle/>
        <a:p>
          <a:pPr>
            <a:defRPr sz="800"/>
          </a:pPr>
          <a:endParaRPr lang="es-MX"/>
        </a:p>
      </c:txPr>
    </c:legend>
    <c:plotVisOnly val="1"/>
    <c:dispBlanksAs val="gap"/>
    <c:showDLblsOverMax val="0"/>
  </c:chart>
  <c:externalData r:id="rId1">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800"/>
            </a:pPr>
            <a:r>
              <a:rPr lang="en-US" sz="800"/>
              <a:t>Mexico IPC Index: Earnings Aggregate Surprise</a:t>
            </a:r>
          </a:p>
        </c:rich>
      </c:tx>
      <c:layout>
        <c:manualLayout>
          <c:xMode val="edge"/>
          <c:yMode val="edge"/>
          <c:x val="3.0227376469245695E-2"/>
          <c:y val="3.1671466364935751E-2"/>
        </c:manualLayout>
      </c:layout>
      <c:overlay val="0"/>
    </c:title>
    <c:autoTitleDeleted val="0"/>
    <c:plotArea>
      <c:layout>
        <c:manualLayout>
          <c:layoutTarget val="inner"/>
          <c:xMode val="edge"/>
          <c:yMode val="edge"/>
          <c:x val="0.3163993495378295"/>
          <c:y val="0.12588210811221698"/>
          <c:w val="0.63456093803491953"/>
          <c:h val="0.70395342693471874"/>
        </c:manualLayout>
      </c:layout>
      <c:barChart>
        <c:barDir val="bar"/>
        <c:grouping val="stacked"/>
        <c:varyColors val="0"/>
        <c:ser>
          <c:idx val="0"/>
          <c:order val="0"/>
          <c:tx>
            <c:strRef>
              <c:f>'Earnings Surprise'!$AB$18</c:f>
              <c:strCache>
                <c:ptCount val="1"/>
                <c:pt idx="0">
                  <c:v>Negative</c:v>
                </c:pt>
              </c:strCache>
            </c:strRef>
          </c:tx>
          <c:spPr>
            <a:solidFill>
              <a:schemeClr val="accent2">
                <a:lumMod val="60000"/>
                <a:lumOff val="40000"/>
              </a:schemeClr>
            </a:solidFill>
          </c:spPr>
          <c:invertIfNegative val="0"/>
          <c:cat>
            <c:strRef>
              <c:f>'Earnings Surprise'!$AA$19:$AA$26</c:f>
              <c:strCache>
                <c:ptCount val="8"/>
                <c:pt idx="0">
                  <c:v>&gt; Basic Materials</c:v>
                </c:pt>
                <c:pt idx="1">
                  <c:v>&gt; Industrials</c:v>
                </c:pt>
                <c:pt idx="2">
                  <c:v>&gt; Consumer Goods</c:v>
                </c:pt>
                <c:pt idx="3">
                  <c:v>&gt; Health Care</c:v>
                </c:pt>
                <c:pt idx="4">
                  <c:v>&gt; Consumer Services</c:v>
                </c:pt>
                <c:pt idx="5">
                  <c:v>&gt; Telecommunications</c:v>
                </c:pt>
                <c:pt idx="6">
                  <c:v>&gt; Utilities</c:v>
                </c:pt>
                <c:pt idx="7">
                  <c:v>&gt; Financials</c:v>
                </c:pt>
              </c:strCache>
            </c:strRef>
          </c:cat>
          <c:val>
            <c:numRef>
              <c:f>'Earnings Surprise'!$AB$19:$AB$26</c:f>
              <c:numCache>
                <c:formatCode>General</c:formatCode>
                <c:ptCount val="8"/>
                <c:pt idx="0">
                  <c:v>-3</c:v>
                </c:pt>
                <c:pt idx="1">
                  <c:v>-4</c:v>
                </c:pt>
                <c:pt idx="2">
                  <c:v>-4</c:v>
                </c:pt>
                <c:pt idx="3">
                  <c:v>-1</c:v>
                </c:pt>
                <c:pt idx="4">
                  <c:v>-2</c:v>
                </c:pt>
                <c:pt idx="5">
                  <c:v>-1</c:v>
                </c:pt>
                <c:pt idx="6">
                  <c:v>-1</c:v>
                </c:pt>
                <c:pt idx="7">
                  <c:v>-2</c:v>
                </c:pt>
              </c:numCache>
            </c:numRef>
          </c:val>
          <c:extLst xmlns:c16r2="http://schemas.microsoft.com/office/drawing/2015/06/chart">
            <c:ext xmlns:c16="http://schemas.microsoft.com/office/drawing/2014/chart" uri="{C3380CC4-5D6E-409C-BE32-E72D297353CC}">
              <c16:uniqueId val="{00000000-BF31-462B-B087-C44A3B0F76FD}"/>
            </c:ext>
          </c:extLst>
        </c:ser>
        <c:ser>
          <c:idx val="1"/>
          <c:order val="1"/>
          <c:tx>
            <c:strRef>
              <c:f>'Earnings Surprise'!$AC$18</c:f>
              <c:strCache>
                <c:ptCount val="1"/>
                <c:pt idx="0">
                  <c:v>Inline</c:v>
                </c:pt>
              </c:strCache>
            </c:strRef>
          </c:tx>
          <c:spPr>
            <a:solidFill>
              <a:schemeClr val="accent1">
                <a:lumMod val="75000"/>
              </a:schemeClr>
            </a:solidFill>
          </c:spPr>
          <c:invertIfNegative val="0"/>
          <c:cat>
            <c:strRef>
              <c:f>'Earnings Surprise'!$AA$19:$AA$26</c:f>
              <c:strCache>
                <c:ptCount val="8"/>
                <c:pt idx="0">
                  <c:v>&gt; Basic Materials</c:v>
                </c:pt>
                <c:pt idx="1">
                  <c:v>&gt; Industrials</c:v>
                </c:pt>
                <c:pt idx="2">
                  <c:v>&gt; Consumer Goods</c:v>
                </c:pt>
                <c:pt idx="3">
                  <c:v>&gt; Health Care</c:v>
                </c:pt>
                <c:pt idx="4">
                  <c:v>&gt; Consumer Services</c:v>
                </c:pt>
                <c:pt idx="5">
                  <c:v>&gt; Telecommunications</c:v>
                </c:pt>
                <c:pt idx="6">
                  <c:v>&gt; Utilities</c:v>
                </c:pt>
                <c:pt idx="7">
                  <c:v>&gt; Financials</c:v>
                </c:pt>
              </c:strCache>
            </c:strRef>
          </c:cat>
          <c:val>
            <c:numRef>
              <c:f>'Earnings Surprise'!$AC$19:$AC$26</c:f>
              <c:numCache>
                <c:formatCode>General</c:formatCode>
                <c:ptCount val="8"/>
                <c:pt idx="0">
                  <c:v>0</c:v>
                </c:pt>
                <c:pt idx="1">
                  <c:v>0</c:v>
                </c:pt>
                <c:pt idx="2">
                  <c:v>0</c:v>
                </c:pt>
                <c:pt idx="3">
                  <c:v>0</c:v>
                </c:pt>
                <c:pt idx="4">
                  <c:v>0</c:v>
                </c:pt>
                <c:pt idx="5">
                  <c:v>0</c:v>
                </c:pt>
                <c:pt idx="6">
                  <c:v>0</c:v>
                </c:pt>
                <c:pt idx="7">
                  <c:v>0</c:v>
                </c:pt>
              </c:numCache>
            </c:numRef>
          </c:val>
          <c:extLst xmlns:c16r2="http://schemas.microsoft.com/office/drawing/2015/06/chart">
            <c:ext xmlns:c16="http://schemas.microsoft.com/office/drawing/2014/chart" uri="{C3380CC4-5D6E-409C-BE32-E72D297353CC}">
              <c16:uniqueId val="{00000001-BF31-462B-B087-C44A3B0F76FD}"/>
            </c:ext>
          </c:extLst>
        </c:ser>
        <c:ser>
          <c:idx val="2"/>
          <c:order val="2"/>
          <c:tx>
            <c:strRef>
              <c:f>'Earnings Surprise'!$AD$18</c:f>
              <c:strCache>
                <c:ptCount val="1"/>
                <c:pt idx="0">
                  <c:v>Positive</c:v>
                </c:pt>
              </c:strCache>
            </c:strRef>
          </c:tx>
          <c:invertIfNegative val="0"/>
          <c:cat>
            <c:strRef>
              <c:f>'Earnings Surprise'!$AA$19:$AA$26</c:f>
              <c:strCache>
                <c:ptCount val="8"/>
                <c:pt idx="0">
                  <c:v>&gt; Basic Materials</c:v>
                </c:pt>
                <c:pt idx="1">
                  <c:v>&gt; Industrials</c:v>
                </c:pt>
                <c:pt idx="2">
                  <c:v>&gt; Consumer Goods</c:v>
                </c:pt>
                <c:pt idx="3">
                  <c:v>&gt; Health Care</c:v>
                </c:pt>
                <c:pt idx="4">
                  <c:v>&gt; Consumer Services</c:v>
                </c:pt>
                <c:pt idx="5">
                  <c:v>&gt; Telecommunications</c:v>
                </c:pt>
                <c:pt idx="6">
                  <c:v>&gt; Utilities</c:v>
                </c:pt>
                <c:pt idx="7">
                  <c:v>&gt; Financials</c:v>
                </c:pt>
              </c:strCache>
            </c:strRef>
          </c:cat>
          <c:val>
            <c:numRef>
              <c:f>'Earnings Surprise'!$AD$19:$AD$26</c:f>
              <c:numCache>
                <c:formatCode>General</c:formatCode>
                <c:ptCount val="8"/>
                <c:pt idx="0">
                  <c:v>1</c:v>
                </c:pt>
                <c:pt idx="1">
                  <c:v>4</c:v>
                </c:pt>
                <c:pt idx="2">
                  <c:v>4</c:v>
                </c:pt>
                <c:pt idx="3">
                  <c:v>0</c:v>
                </c:pt>
                <c:pt idx="4">
                  <c:v>3</c:v>
                </c:pt>
                <c:pt idx="5">
                  <c:v>0</c:v>
                </c:pt>
                <c:pt idx="6">
                  <c:v>0</c:v>
                </c:pt>
                <c:pt idx="7">
                  <c:v>4</c:v>
                </c:pt>
              </c:numCache>
            </c:numRef>
          </c:val>
          <c:extLst xmlns:c16r2="http://schemas.microsoft.com/office/drawing/2015/06/chart">
            <c:ext xmlns:c16="http://schemas.microsoft.com/office/drawing/2014/chart" uri="{C3380CC4-5D6E-409C-BE32-E72D297353CC}">
              <c16:uniqueId val="{00000002-BF31-462B-B087-C44A3B0F76FD}"/>
            </c:ext>
          </c:extLst>
        </c:ser>
        <c:ser>
          <c:idx val="3"/>
          <c:order val="6"/>
          <c:tx>
            <c:strRef>
              <c:f>'Earnings Surprise'!$T$18</c:f>
              <c:strCache>
                <c:ptCount val="1"/>
                <c:pt idx="0">
                  <c:v>%</c:v>
                </c:pt>
              </c:strCache>
            </c:strRef>
          </c:tx>
          <c:spPr>
            <a:noFill/>
          </c:spPr>
          <c:invertIfNegative val="0"/>
          <c:dLbls>
            <c:dLbl>
              <c:idx val="0"/>
              <c:layout>
                <c:manualLayout>
                  <c:x val="0.41261211913728174"/>
                  <c:y val="6.2306771126045351E-7"/>
                </c:manualLayout>
              </c:layout>
              <c:dLblPos val="ctr"/>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3-BF31-462B-B087-C44A3B0F76FD}"/>
                </c:ext>
                <c:ext xmlns:c15="http://schemas.microsoft.com/office/drawing/2012/chart" uri="{CE6537A1-D6FC-4f65-9D91-7224C49458BB}"/>
              </c:extLst>
            </c:dLbl>
            <c:dLbl>
              <c:idx val="1"/>
              <c:layout>
                <c:manualLayout>
                  <c:x val="0.45129436266118911"/>
                  <c:y val="-3.9558568987926191E-3"/>
                </c:manualLayout>
              </c:layout>
              <c:dLblPos val="ctr"/>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4-BF31-462B-B087-C44A3B0F76FD}"/>
                </c:ext>
                <c:ext xmlns:c15="http://schemas.microsoft.com/office/drawing/2012/chart" uri="{CE6537A1-D6FC-4f65-9D91-7224C49458BB}"/>
              </c:extLst>
            </c:dLbl>
            <c:dLbl>
              <c:idx val="2"/>
              <c:layout>
                <c:manualLayout>
                  <c:x val="0.40189518429761495"/>
                  <c:y val="3.9577261019264004E-3"/>
                </c:manualLayout>
              </c:layout>
              <c:dLblPos val="ctr"/>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5-BF31-462B-B087-C44A3B0F76FD}"/>
                </c:ext>
                <c:ext xmlns:c15="http://schemas.microsoft.com/office/drawing/2012/chart" uri="{CE6537A1-D6FC-4f65-9D91-7224C49458BB}"/>
              </c:extLst>
            </c:dLbl>
            <c:dLbl>
              <c:idx val="3"/>
              <c:layout>
                <c:manualLayout>
                  <c:x val="0.3221662102019856"/>
                  <c:y val="3.1153385563022676E-7"/>
                </c:manualLayout>
              </c:layout>
              <c:dLblPos val="ctr"/>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6-BF31-462B-B087-C44A3B0F76FD}"/>
                </c:ext>
                <c:ext xmlns:c15="http://schemas.microsoft.com/office/drawing/2012/chart" uri="{CE6537A1-D6FC-4f65-9D91-7224C49458BB}"/>
              </c:extLst>
            </c:dLbl>
            <c:dLbl>
              <c:idx val="4"/>
              <c:layout>
                <c:manualLayout>
                  <c:x val="0.30769057400433641"/>
                  <c:y val="6.2306771126045351E-7"/>
                </c:manualLayout>
              </c:layout>
              <c:dLblPos val="ctr"/>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7-BF31-462B-B087-C44A3B0F76FD}"/>
                </c:ext>
                <c:ext xmlns:c15="http://schemas.microsoft.com/office/drawing/2012/chart" uri="{CE6537A1-D6FC-4f65-9D91-7224C49458BB}"/>
              </c:extLst>
            </c:dLbl>
            <c:dLbl>
              <c:idx val="5"/>
              <c:layout>
                <c:manualLayout>
                  <c:x val="0.311360264749515"/>
                  <c:y val="3.1153385559395945E-7"/>
                </c:manualLayout>
              </c:layout>
              <c:dLblPos val="ctr"/>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8-BF31-462B-B087-C44A3B0F76FD}"/>
                </c:ext>
                <c:ext xmlns:c15="http://schemas.microsoft.com/office/drawing/2012/chart" uri="{CE6537A1-D6FC-4f65-9D91-7224C49458BB}"/>
              </c:extLst>
            </c:dLbl>
            <c:dLbl>
              <c:idx val="6"/>
              <c:layout>
                <c:manualLayout>
                  <c:x val="0.41727519114458517"/>
                  <c:y val="3.1153385563022676E-7"/>
                </c:manualLayout>
              </c:layout>
              <c:dLblPos val="ctr"/>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9-BF31-462B-B087-C44A3B0F76FD}"/>
                </c:ext>
                <c:ext xmlns:c15="http://schemas.microsoft.com/office/drawing/2012/chart" uri="{CE6537A1-D6FC-4f65-9D91-7224C49458BB}"/>
              </c:extLst>
            </c:dLbl>
            <c:dLbl>
              <c:idx val="7"/>
              <c:layout>
                <c:manualLayout>
                  <c:x val="0.44880149492183041"/>
                  <c:y val="7.9129599330077967E-3"/>
                </c:manualLayout>
              </c:layout>
              <c:dLblPos val="ctr"/>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A-BF31-462B-B087-C44A3B0F76FD}"/>
                </c:ext>
                <c:ext xmlns:c15="http://schemas.microsoft.com/office/drawing/2012/chart" uri="{CE6537A1-D6FC-4f65-9D91-7224C49458BB}"/>
              </c:extLst>
            </c:dLbl>
            <c:dLbl>
              <c:idx val="9"/>
              <c:layout>
                <c:manualLayout>
                  <c:x val="0.16275761725436494"/>
                  <c:y val="0"/>
                </c:manualLayout>
              </c:layout>
              <c:dLblPos val="ctr"/>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B-BF31-462B-B087-C44A3B0F76FD}"/>
                </c:ext>
                <c:ext xmlns:c15="http://schemas.microsoft.com/office/drawing/2012/chart" uri="{CE6537A1-D6FC-4f65-9D91-7224C49458BB}"/>
              </c:extLst>
            </c:dLbl>
            <c:spPr>
              <a:noFill/>
              <a:ln>
                <a:noFill/>
              </a:ln>
              <a:effectLst/>
            </c:spPr>
            <c:txPr>
              <a:bodyPr/>
              <a:lstStyle/>
              <a:p>
                <a:pPr>
                  <a:defRPr sz="800" b="1"/>
                </a:pPr>
                <a:endParaRPr lang="es-MX"/>
              </a:p>
            </c:txPr>
            <c:dLblPos val="inBase"/>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0"/>
              </c:ext>
            </c:extLst>
          </c:dLbls>
          <c:cat>
            <c:strRef>
              <c:f>'Earnings Surprise'!$AA$19:$AA$26</c:f>
              <c:strCache>
                <c:ptCount val="8"/>
                <c:pt idx="0">
                  <c:v>&gt; Basic Materials</c:v>
                </c:pt>
                <c:pt idx="1">
                  <c:v>&gt; Industrials</c:v>
                </c:pt>
                <c:pt idx="2">
                  <c:v>&gt; Consumer Goods</c:v>
                </c:pt>
                <c:pt idx="3">
                  <c:v>&gt; Health Care</c:v>
                </c:pt>
                <c:pt idx="4">
                  <c:v>&gt; Consumer Services</c:v>
                </c:pt>
                <c:pt idx="5">
                  <c:v>&gt; Telecommunications</c:v>
                </c:pt>
                <c:pt idx="6">
                  <c:v>&gt; Utilities</c:v>
                </c:pt>
                <c:pt idx="7">
                  <c:v>&gt; Financials</c:v>
                </c:pt>
              </c:strCache>
            </c:strRef>
          </c:cat>
          <c:val>
            <c:numRef>
              <c:f>'Earnings Surprise'!$T$19:$T$26</c:f>
              <c:numCache>
                <c:formatCode>0.00%</c:formatCode>
                <c:ptCount val="8"/>
                <c:pt idx="0">
                  <c:v>-4.6399999999999997E-2</c:v>
                </c:pt>
                <c:pt idx="1">
                  <c:v>-6.3100000000000003E-2</c:v>
                </c:pt>
                <c:pt idx="2">
                  <c:v>5.8700000000000002E-2</c:v>
                </c:pt>
                <c:pt idx="3">
                  <c:v>0.3372</c:v>
                </c:pt>
                <c:pt idx="4">
                  <c:v>3.5000000000000003E-2</c:v>
                </c:pt>
                <c:pt idx="5">
                  <c:v>2.1217000000000001</c:v>
                </c:pt>
                <c:pt idx="6">
                  <c:v>0.41670000000000001</c:v>
                </c:pt>
                <c:pt idx="7">
                  <c:v>0.14549999999999999</c:v>
                </c:pt>
              </c:numCache>
            </c:numRef>
          </c:val>
          <c:extLst xmlns:c16r2="http://schemas.microsoft.com/office/drawing/2015/06/chart">
            <c:ext xmlns:c16="http://schemas.microsoft.com/office/drawing/2014/chart" uri="{C3380CC4-5D6E-409C-BE32-E72D297353CC}">
              <c16:uniqueId val="{0000000C-BF31-462B-B087-C44A3B0F76FD}"/>
            </c:ext>
          </c:extLst>
        </c:ser>
        <c:dLbls>
          <c:showLegendKey val="0"/>
          <c:showVal val="0"/>
          <c:showCatName val="0"/>
          <c:showSerName val="0"/>
          <c:showPercent val="0"/>
          <c:showBubbleSize val="0"/>
        </c:dLbls>
        <c:gapWidth val="150"/>
        <c:overlap val="100"/>
        <c:axId val="183177216"/>
        <c:axId val="183178752"/>
      </c:barChart>
      <c:barChart>
        <c:barDir val="bar"/>
        <c:grouping val="stacked"/>
        <c:varyColors val="0"/>
        <c:ser>
          <c:idx val="4"/>
          <c:order val="3"/>
          <c:tx>
            <c:strRef>
              <c:f>'Earnings Surprise'!$S$18</c:f>
              <c:strCache>
                <c:ptCount val="1"/>
                <c:pt idx="0">
                  <c:v>Positive</c:v>
                </c:pt>
              </c:strCache>
            </c:strRef>
          </c:tx>
          <c:spPr>
            <a:solidFill>
              <a:schemeClr val="accent3">
                <a:lumMod val="50000"/>
              </a:schemeClr>
            </a:solidFill>
          </c:spPr>
          <c:invertIfNegative val="0"/>
          <c:val>
            <c:numRef>
              <c:f>'Earnings Surprise'!$S$19:$S$26</c:f>
              <c:numCache>
                <c:formatCode>General</c:formatCode>
                <c:ptCount val="8"/>
                <c:pt idx="0">
                  <c:v>2</c:v>
                </c:pt>
                <c:pt idx="1">
                  <c:v>3</c:v>
                </c:pt>
                <c:pt idx="2">
                  <c:v>1</c:v>
                </c:pt>
                <c:pt idx="3">
                  <c:v>1</c:v>
                </c:pt>
                <c:pt idx="4">
                  <c:v>2</c:v>
                </c:pt>
                <c:pt idx="5">
                  <c:v>1</c:v>
                </c:pt>
                <c:pt idx="6">
                  <c:v>1</c:v>
                </c:pt>
                <c:pt idx="7">
                  <c:v>4</c:v>
                </c:pt>
              </c:numCache>
            </c:numRef>
          </c:val>
          <c:extLst xmlns:c16r2="http://schemas.microsoft.com/office/drawing/2015/06/chart">
            <c:ext xmlns:c16="http://schemas.microsoft.com/office/drawing/2014/chart" uri="{C3380CC4-5D6E-409C-BE32-E72D297353CC}">
              <c16:uniqueId val="{0000000D-BF31-462B-B087-C44A3B0F76FD}"/>
            </c:ext>
          </c:extLst>
        </c:ser>
        <c:ser>
          <c:idx val="5"/>
          <c:order val="4"/>
          <c:tx>
            <c:strRef>
              <c:f>'Earnings Surprise'!$R$18</c:f>
              <c:strCache>
                <c:ptCount val="1"/>
                <c:pt idx="0">
                  <c:v>Inline</c:v>
                </c:pt>
              </c:strCache>
            </c:strRef>
          </c:tx>
          <c:spPr>
            <a:solidFill>
              <a:schemeClr val="accent1">
                <a:lumMod val="50000"/>
              </a:schemeClr>
            </a:solidFill>
          </c:spPr>
          <c:invertIfNegative val="0"/>
          <c:val>
            <c:numRef>
              <c:f>'Earnings Surprise'!$R$19:$R$26</c:f>
              <c:numCache>
                <c:formatCode>General</c:formatCode>
                <c:ptCount val="8"/>
                <c:pt idx="0">
                  <c:v>0</c:v>
                </c:pt>
                <c:pt idx="1">
                  <c:v>0</c:v>
                </c:pt>
                <c:pt idx="2">
                  <c:v>0</c:v>
                </c:pt>
                <c:pt idx="3">
                  <c:v>0</c:v>
                </c:pt>
                <c:pt idx="4">
                  <c:v>0</c:v>
                </c:pt>
                <c:pt idx="5">
                  <c:v>0</c:v>
                </c:pt>
                <c:pt idx="6">
                  <c:v>0</c:v>
                </c:pt>
                <c:pt idx="7">
                  <c:v>0</c:v>
                </c:pt>
              </c:numCache>
            </c:numRef>
          </c:val>
          <c:extLst xmlns:c16r2="http://schemas.microsoft.com/office/drawing/2015/06/chart">
            <c:ext xmlns:c16="http://schemas.microsoft.com/office/drawing/2014/chart" uri="{C3380CC4-5D6E-409C-BE32-E72D297353CC}">
              <c16:uniqueId val="{0000000E-BF31-462B-B087-C44A3B0F76FD}"/>
            </c:ext>
          </c:extLst>
        </c:ser>
        <c:ser>
          <c:idx val="6"/>
          <c:order val="5"/>
          <c:tx>
            <c:strRef>
              <c:f>'Earnings Surprise'!$Q$18</c:f>
              <c:strCache>
                <c:ptCount val="1"/>
                <c:pt idx="0">
                  <c:v>Negative</c:v>
                </c:pt>
              </c:strCache>
            </c:strRef>
          </c:tx>
          <c:spPr>
            <a:solidFill>
              <a:schemeClr val="accent2">
                <a:lumMod val="50000"/>
              </a:schemeClr>
            </a:solidFill>
          </c:spPr>
          <c:invertIfNegative val="0"/>
          <c:val>
            <c:numRef>
              <c:f>'Earnings Surprise'!$Q$19:$Q$26</c:f>
              <c:numCache>
                <c:formatCode>General</c:formatCode>
                <c:ptCount val="8"/>
                <c:pt idx="0">
                  <c:v>-2</c:v>
                </c:pt>
                <c:pt idx="1">
                  <c:v>-5</c:v>
                </c:pt>
                <c:pt idx="2">
                  <c:v>-7</c:v>
                </c:pt>
                <c:pt idx="3">
                  <c:v>0</c:v>
                </c:pt>
                <c:pt idx="4">
                  <c:v>-3</c:v>
                </c:pt>
                <c:pt idx="5">
                  <c:v>0</c:v>
                </c:pt>
                <c:pt idx="6">
                  <c:v>0</c:v>
                </c:pt>
                <c:pt idx="7">
                  <c:v>-2</c:v>
                </c:pt>
              </c:numCache>
            </c:numRef>
          </c:val>
          <c:extLst xmlns:c16r2="http://schemas.microsoft.com/office/drawing/2015/06/chart">
            <c:ext xmlns:c16="http://schemas.microsoft.com/office/drawing/2014/chart" uri="{C3380CC4-5D6E-409C-BE32-E72D297353CC}">
              <c16:uniqueId val="{0000000F-BF31-462B-B087-C44A3B0F76FD}"/>
            </c:ext>
          </c:extLst>
        </c:ser>
        <c:dLbls>
          <c:showLegendKey val="0"/>
          <c:showVal val="0"/>
          <c:showCatName val="0"/>
          <c:showSerName val="0"/>
          <c:showPercent val="0"/>
          <c:showBubbleSize val="0"/>
        </c:dLbls>
        <c:gapWidth val="150"/>
        <c:overlap val="100"/>
        <c:axId val="183182080"/>
        <c:axId val="183180288"/>
      </c:barChart>
      <c:catAx>
        <c:axId val="183177216"/>
        <c:scaling>
          <c:orientation val="minMax"/>
        </c:scaling>
        <c:delete val="0"/>
        <c:axPos val="l"/>
        <c:numFmt formatCode="General" sourceLinked="1"/>
        <c:majorTickMark val="out"/>
        <c:minorTickMark val="none"/>
        <c:tickLblPos val="low"/>
        <c:txPr>
          <a:bodyPr rot="0" anchor="ctr" anchorCtr="0"/>
          <a:lstStyle/>
          <a:p>
            <a:pPr>
              <a:defRPr sz="800"/>
            </a:pPr>
            <a:endParaRPr lang="es-MX"/>
          </a:p>
        </c:txPr>
        <c:crossAx val="183178752"/>
        <c:crosses val="autoZero"/>
        <c:auto val="0"/>
        <c:lblAlgn val="ctr"/>
        <c:lblOffset val="100"/>
        <c:noMultiLvlLbl val="0"/>
      </c:catAx>
      <c:valAx>
        <c:axId val="183178752"/>
        <c:scaling>
          <c:orientation val="minMax"/>
          <c:max val="8"/>
          <c:min val="-8"/>
        </c:scaling>
        <c:delete val="0"/>
        <c:axPos val="b"/>
        <c:numFmt formatCode="General" sourceLinked="1"/>
        <c:majorTickMark val="out"/>
        <c:minorTickMark val="none"/>
        <c:tickLblPos val="nextTo"/>
        <c:txPr>
          <a:bodyPr/>
          <a:lstStyle/>
          <a:p>
            <a:pPr>
              <a:defRPr sz="800"/>
            </a:pPr>
            <a:endParaRPr lang="es-MX"/>
          </a:p>
        </c:txPr>
        <c:crossAx val="183177216"/>
        <c:crosses val="autoZero"/>
        <c:crossBetween val="between"/>
      </c:valAx>
      <c:valAx>
        <c:axId val="183180288"/>
        <c:scaling>
          <c:orientation val="minMax"/>
          <c:max val="8"/>
          <c:min val="-8"/>
        </c:scaling>
        <c:delete val="0"/>
        <c:axPos val="t"/>
        <c:numFmt formatCode="General" sourceLinked="1"/>
        <c:majorTickMark val="out"/>
        <c:minorTickMark val="none"/>
        <c:tickLblPos val="nextTo"/>
        <c:txPr>
          <a:bodyPr/>
          <a:lstStyle/>
          <a:p>
            <a:pPr>
              <a:defRPr>
                <a:solidFill>
                  <a:schemeClr val="bg1"/>
                </a:solidFill>
              </a:defRPr>
            </a:pPr>
            <a:endParaRPr lang="es-MX"/>
          </a:p>
        </c:txPr>
        <c:crossAx val="183182080"/>
        <c:crosses val="max"/>
        <c:crossBetween val="between"/>
      </c:valAx>
      <c:catAx>
        <c:axId val="183182080"/>
        <c:scaling>
          <c:orientation val="minMax"/>
        </c:scaling>
        <c:delete val="1"/>
        <c:axPos val="l"/>
        <c:majorTickMark val="out"/>
        <c:minorTickMark val="none"/>
        <c:tickLblPos val="nextTo"/>
        <c:crossAx val="183180288"/>
        <c:crosses val="autoZero"/>
        <c:auto val="1"/>
        <c:lblAlgn val="ctr"/>
        <c:lblOffset val="100"/>
        <c:noMultiLvlLbl val="0"/>
      </c:catAx>
    </c:plotArea>
    <c:legend>
      <c:legendPos val="b"/>
      <c:legendEntry>
        <c:idx val="3"/>
        <c:delete val="1"/>
      </c:legendEntry>
      <c:legendEntry>
        <c:idx val="4"/>
        <c:delete val="1"/>
      </c:legendEntry>
      <c:legendEntry>
        <c:idx val="5"/>
        <c:delete val="1"/>
      </c:legendEntry>
      <c:legendEntry>
        <c:idx val="6"/>
        <c:delete val="1"/>
      </c:legendEntry>
      <c:layout>
        <c:manualLayout>
          <c:xMode val="edge"/>
          <c:yMode val="edge"/>
          <c:x val="0.54232397580737191"/>
          <c:y val="0.91031719131044853"/>
          <c:w val="0.42922172771881778"/>
          <c:h val="6.1987448924024371E-2"/>
        </c:manualLayout>
      </c:layout>
      <c:overlay val="0"/>
      <c:txPr>
        <a:bodyPr/>
        <a:lstStyle/>
        <a:p>
          <a:pPr>
            <a:defRPr sz="800"/>
          </a:pPr>
          <a:endParaRPr lang="es-MX"/>
        </a:p>
      </c:txPr>
    </c:legend>
    <c:plotVisOnly val="1"/>
    <c:dispBlanksAs val="gap"/>
    <c:showDLblsOverMax val="0"/>
  </c:chart>
  <c:externalData r:id="rId1">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1" i="0" u="none" strike="noStrike" kern="1200" spc="0" baseline="0">
                <a:solidFill>
                  <a:sysClr val="windowText" lastClr="000000"/>
                </a:solidFill>
                <a:latin typeface="Century Gothic" panose="020B0502020202020204" pitchFamily="34" charset="0"/>
                <a:ea typeface="+mn-ea"/>
                <a:cs typeface="+mn-cs"/>
              </a:defRPr>
            </a:pPr>
            <a:r>
              <a:rPr lang="es-MX" b="1" dirty="0"/>
              <a:t>Spreads tasa MEX IRS 10a</a:t>
            </a:r>
            <a:r>
              <a:rPr lang="es-MX" b="1" baseline="0" dirty="0"/>
              <a:t> </a:t>
            </a:r>
            <a:r>
              <a:rPr lang="es-MX" b="1" dirty="0"/>
              <a:t>vs </a:t>
            </a:r>
          </a:p>
          <a:p>
            <a:pPr>
              <a:defRPr sz="1400" b="1" i="0" u="none" strike="noStrike" kern="1200" spc="0" baseline="0">
                <a:solidFill>
                  <a:sysClr val="windowText" lastClr="000000"/>
                </a:solidFill>
                <a:latin typeface="Century Gothic" panose="020B0502020202020204" pitchFamily="34" charset="0"/>
                <a:ea typeface="+mn-ea"/>
                <a:cs typeface="+mn-cs"/>
              </a:defRPr>
            </a:pPr>
            <a:r>
              <a:rPr lang="es-MX" b="1" dirty="0"/>
              <a:t>tasa MEX nominal 10a (pb)</a:t>
            </a:r>
          </a:p>
        </c:rich>
      </c:tx>
      <c:layout/>
      <c:overlay val="0"/>
      <c:spPr>
        <a:noFill/>
        <a:ln>
          <a:noFill/>
        </a:ln>
        <a:effectLst/>
      </c:spPr>
    </c:title>
    <c:autoTitleDeleted val="0"/>
    <c:plotArea>
      <c:layout/>
      <c:lineChart>
        <c:grouping val="standard"/>
        <c:varyColors val="0"/>
        <c:ser>
          <c:idx val="2"/>
          <c:order val="0"/>
          <c:tx>
            <c:strRef>
              <c:f>'Principales tasas'!$T$19</c:f>
              <c:strCache>
                <c:ptCount val="1"/>
                <c:pt idx="0">
                  <c:v>Spread 10a MEX: IRS - Bonos M</c:v>
                </c:pt>
              </c:strCache>
            </c:strRef>
          </c:tx>
          <c:spPr>
            <a:ln w="0" cap="rnd">
              <a:solidFill>
                <a:srgbClr val="C00000"/>
              </a:solidFill>
              <a:round/>
            </a:ln>
            <a:effectLst/>
          </c:spPr>
          <c:marker>
            <c:symbol val="none"/>
          </c:marker>
          <c:cat>
            <c:numRef>
              <c:f>'Principales tasas'!$N$21:$N$5000</c:f>
              <c:numCache>
                <c:formatCode>m/d/yyyy</c:formatCode>
                <c:ptCount val="4980"/>
                <c:pt idx="0">
                  <c:v>40182</c:v>
                </c:pt>
                <c:pt idx="1">
                  <c:v>40183</c:v>
                </c:pt>
                <c:pt idx="2">
                  <c:v>40184</c:v>
                </c:pt>
                <c:pt idx="3">
                  <c:v>40185</c:v>
                </c:pt>
                <c:pt idx="4">
                  <c:v>40186</c:v>
                </c:pt>
                <c:pt idx="5">
                  <c:v>40189</c:v>
                </c:pt>
                <c:pt idx="6">
                  <c:v>40190</c:v>
                </c:pt>
                <c:pt idx="7">
                  <c:v>40191</c:v>
                </c:pt>
                <c:pt idx="8">
                  <c:v>40192</c:v>
                </c:pt>
                <c:pt idx="9">
                  <c:v>40193</c:v>
                </c:pt>
                <c:pt idx="10">
                  <c:v>40196</c:v>
                </c:pt>
                <c:pt idx="11">
                  <c:v>40197</c:v>
                </c:pt>
                <c:pt idx="12">
                  <c:v>40198</c:v>
                </c:pt>
                <c:pt idx="13">
                  <c:v>40199</c:v>
                </c:pt>
                <c:pt idx="14">
                  <c:v>40200</c:v>
                </c:pt>
                <c:pt idx="15">
                  <c:v>40203</c:v>
                </c:pt>
                <c:pt idx="16">
                  <c:v>40204</c:v>
                </c:pt>
                <c:pt idx="17">
                  <c:v>40205</c:v>
                </c:pt>
                <c:pt idx="18">
                  <c:v>40206</c:v>
                </c:pt>
                <c:pt idx="19">
                  <c:v>40207</c:v>
                </c:pt>
                <c:pt idx="20">
                  <c:v>40211</c:v>
                </c:pt>
                <c:pt idx="21">
                  <c:v>40212</c:v>
                </c:pt>
                <c:pt idx="22">
                  <c:v>40213</c:v>
                </c:pt>
                <c:pt idx="23">
                  <c:v>40214</c:v>
                </c:pt>
                <c:pt idx="24">
                  <c:v>40217</c:v>
                </c:pt>
                <c:pt idx="25">
                  <c:v>40218</c:v>
                </c:pt>
                <c:pt idx="26">
                  <c:v>40219</c:v>
                </c:pt>
                <c:pt idx="27">
                  <c:v>40220</c:v>
                </c:pt>
                <c:pt idx="28">
                  <c:v>40221</c:v>
                </c:pt>
                <c:pt idx="29">
                  <c:v>40224</c:v>
                </c:pt>
                <c:pt idx="30">
                  <c:v>40225</c:v>
                </c:pt>
                <c:pt idx="31">
                  <c:v>40226</c:v>
                </c:pt>
                <c:pt idx="32">
                  <c:v>40227</c:v>
                </c:pt>
                <c:pt idx="33">
                  <c:v>40228</c:v>
                </c:pt>
                <c:pt idx="34">
                  <c:v>40231</c:v>
                </c:pt>
                <c:pt idx="35">
                  <c:v>40232</c:v>
                </c:pt>
                <c:pt idx="36">
                  <c:v>40233</c:v>
                </c:pt>
                <c:pt idx="37">
                  <c:v>40234</c:v>
                </c:pt>
                <c:pt idx="38">
                  <c:v>40235</c:v>
                </c:pt>
                <c:pt idx="39">
                  <c:v>40238</c:v>
                </c:pt>
                <c:pt idx="40">
                  <c:v>40239</c:v>
                </c:pt>
                <c:pt idx="41">
                  <c:v>40240</c:v>
                </c:pt>
                <c:pt idx="42">
                  <c:v>40241</c:v>
                </c:pt>
                <c:pt idx="43">
                  <c:v>40242</c:v>
                </c:pt>
                <c:pt idx="44">
                  <c:v>40245</c:v>
                </c:pt>
                <c:pt idx="45">
                  <c:v>40246</c:v>
                </c:pt>
                <c:pt idx="46">
                  <c:v>40247</c:v>
                </c:pt>
                <c:pt idx="47">
                  <c:v>40248</c:v>
                </c:pt>
                <c:pt idx="48">
                  <c:v>40249</c:v>
                </c:pt>
                <c:pt idx="49">
                  <c:v>40253</c:v>
                </c:pt>
                <c:pt idx="50">
                  <c:v>40254</c:v>
                </c:pt>
                <c:pt idx="51">
                  <c:v>40255</c:v>
                </c:pt>
                <c:pt idx="52">
                  <c:v>40256</c:v>
                </c:pt>
                <c:pt idx="53">
                  <c:v>40259</c:v>
                </c:pt>
                <c:pt idx="54">
                  <c:v>40260</c:v>
                </c:pt>
                <c:pt idx="55">
                  <c:v>40261</c:v>
                </c:pt>
                <c:pt idx="56">
                  <c:v>40262</c:v>
                </c:pt>
                <c:pt idx="57">
                  <c:v>40263</c:v>
                </c:pt>
                <c:pt idx="58">
                  <c:v>40266</c:v>
                </c:pt>
                <c:pt idx="59">
                  <c:v>40267</c:v>
                </c:pt>
                <c:pt idx="60">
                  <c:v>40268</c:v>
                </c:pt>
                <c:pt idx="61">
                  <c:v>40273</c:v>
                </c:pt>
                <c:pt idx="62">
                  <c:v>40274</c:v>
                </c:pt>
                <c:pt idx="63">
                  <c:v>40275</c:v>
                </c:pt>
                <c:pt idx="64">
                  <c:v>40276</c:v>
                </c:pt>
                <c:pt idx="65">
                  <c:v>40277</c:v>
                </c:pt>
                <c:pt idx="66">
                  <c:v>40280</c:v>
                </c:pt>
                <c:pt idx="67">
                  <c:v>40281</c:v>
                </c:pt>
                <c:pt idx="68">
                  <c:v>40282</c:v>
                </c:pt>
                <c:pt idx="69">
                  <c:v>40283</c:v>
                </c:pt>
                <c:pt idx="70">
                  <c:v>40284</c:v>
                </c:pt>
                <c:pt idx="71">
                  <c:v>40287</c:v>
                </c:pt>
                <c:pt idx="72">
                  <c:v>40288</c:v>
                </c:pt>
                <c:pt idx="73">
                  <c:v>40289</c:v>
                </c:pt>
                <c:pt idx="74">
                  <c:v>40290</c:v>
                </c:pt>
                <c:pt idx="75">
                  <c:v>40291</c:v>
                </c:pt>
                <c:pt idx="76">
                  <c:v>40294</c:v>
                </c:pt>
                <c:pt idx="77">
                  <c:v>40295</c:v>
                </c:pt>
                <c:pt idx="78">
                  <c:v>40296</c:v>
                </c:pt>
                <c:pt idx="79">
                  <c:v>40297</c:v>
                </c:pt>
                <c:pt idx="80">
                  <c:v>40298</c:v>
                </c:pt>
                <c:pt idx="81">
                  <c:v>40301</c:v>
                </c:pt>
                <c:pt idx="82">
                  <c:v>40302</c:v>
                </c:pt>
                <c:pt idx="83">
                  <c:v>40303</c:v>
                </c:pt>
                <c:pt idx="84">
                  <c:v>40304</c:v>
                </c:pt>
                <c:pt idx="85">
                  <c:v>40305</c:v>
                </c:pt>
                <c:pt idx="86">
                  <c:v>40308</c:v>
                </c:pt>
                <c:pt idx="87">
                  <c:v>40309</c:v>
                </c:pt>
                <c:pt idx="88">
                  <c:v>40310</c:v>
                </c:pt>
                <c:pt idx="89">
                  <c:v>40311</c:v>
                </c:pt>
                <c:pt idx="90">
                  <c:v>40312</c:v>
                </c:pt>
                <c:pt idx="91">
                  <c:v>40315</c:v>
                </c:pt>
                <c:pt idx="92">
                  <c:v>40316</c:v>
                </c:pt>
                <c:pt idx="93">
                  <c:v>40317</c:v>
                </c:pt>
                <c:pt idx="94">
                  <c:v>40318</c:v>
                </c:pt>
                <c:pt idx="95">
                  <c:v>40319</c:v>
                </c:pt>
                <c:pt idx="96">
                  <c:v>40322</c:v>
                </c:pt>
                <c:pt idx="97">
                  <c:v>40323</c:v>
                </c:pt>
                <c:pt idx="98">
                  <c:v>40324</c:v>
                </c:pt>
                <c:pt idx="99">
                  <c:v>40325</c:v>
                </c:pt>
                <c:pt idx="100">
                  <c:v>40326</c:v>
                </c:pt>
                <c:pt idx="101">
                  <c:v>40329</c:v>
                </c:pt>
                <c:pt idx="102">
                  <c:v>40330</c:v>
                </c:pt>
                <c:pt idx="103">
                  <c:v>40331</c:v>
                </c:pt>
                <c:pt idx="104">
                  <c:v>40332</c:v>
                </c:pt>
                <c:pt idx="105">
                  <c:v>40333</c:v>
                </c:pt>
                <c:pt idx="106">
                  <c:v>40336</c:v>
                </c:pt>
                <c:pt idx="107">
                  <c:v>40337</c:v>
                </c:pt>
                <c:pt idx="108">
                  <c:v>40338</c:v>
                </c:pt>
                <c:pt idx="109">
                  <c:v>40339</c:v>
                </c:pt>
                <c:pt idx="110">
                  <c:v>40340</c:v>
                </c:pt>
                <c:pt idx="111">
                  <c:v>40343</c:v>
                </c:pt>
                <c:pt idx="112">
                  <c:v>40344</c:v>
                </c:pt>
                <c:pt idx="113">
                  <c:v>40345</c:v>
                </c:pt>
                <c:pt idx="114">
                  <c:v>40346</c:v>
                </c:pt>
                <c:pt idx="115">
                  <c:v>40347</c:v>
                </c:pt>
                <c:pt idx="116">
                  <c:v>40350</c:v>
                </c:pt>
                <c:pt idx="117">
                  <c:v>40351</c:v>
                </c:pt>
                <c:pt idx="118">
                  <c:v>40352</c:v>
                </c:pt>
                <c:pt idx="119">
                  <c:v>40353</c:v>
                </c:pt>
                <c:pt idx="120">
                  <c:v>40354</c:v>
                </c:pt>
                <c:pt idx="121">
                  <c:v>40357</c:v>
                </c:pt>
                <c:pt idx="122">
                  <c:v>40358</c:v>
                </c:pt>
                <c:pt idx="123">
                  <c:v>40359</c:v>
                </c:pt>
                <c:pt idx="124">
                  <c:v>40360</c:v>
                </c:pt>
                <c:pt idx="125">
                  <c:v>40361</c:v>
                </c:pt>
                <c:pt idx="126">
                  <c:v>40364</c:v>
                </c:pt>
                <c:pt idx="127">
                  <c:v>40365</c:v>
                </c:pt>
                <c:pt idx="128">
                  <c:v>40366</c:v>
                </c:pt>
                <c:pt idx="129">
                  <c:v>40367</c:v>
                </c:pt>
                <c:pt idx="130">
                  <c:v>40368</c:v>
                </c:pt>
                <c:pt idx="131">
                  <c:v>40371</c:v>
                </c:pt>
                <c:pt idx="132">
                  <c:v>40372</c:v>
                </c:pt>
                <c:pt idx="133">
                  <c:v>40373</c:v>
                </c:pt>
                <c:pt idx="134">
                  <c:v>40374</c:v>
                </c:pt>
                <c:pt idx="135">
                  <c:v>40375</c:v>
                </c:pt>
                <c:pt idx="136">
                  <c:v>40378</c:v>
                </c:pt>
                <c:pt idx="137">
                  <c:v>40379</c:v>
                </c:pt>
                <c:pt idx="138">
                  <c:v>40380</c:v>
                </c:pt>
                <c:pt idx="139">
                  <c:v>40381</c:v>
                </c:pt>
                <c:pt idx="140">
                  <c:v>40382</c:v>
                </c:pt>
                <c:pt idx="141">
                  <c:v>40385</c:v>
                </c:pt>
                <c:pt idx="142">
                  <c:v>40386</c:v>
                </c:pt>
                <c:pt idx="143">
                  <c:v>40387</c:v>
                </c:pt>
                <c:pt idx="144">
                  <c:v>40388</c:v>
                </c:pt>
                <c:pt idx="145">
                  <c:v>40389</c:v>
                </c:pt>
                <c:pt idx="146">
                  <c:v>40392</c:v>
                </c:pt>
                <c:pt idx="147">
                  <c:v>40393</c:v>
                </c:pt>
                <c:pt idx="148">
                  <c:v>40394</c:v>
                </c:pt>
                <c:pt idx="149">
                  <c:v>40395</c:v>
                </c:pt>
                <c:pt idx="150">
                  <c:v>40396</c:v>
                </c:pt>
                <c:pt idx="151">
                  <c:v>40399</c:v>
                </c:pt>
                <c:pt idx="152">
                  <c:v>40400</c:v>
                </c:pt>
                <c:pt idx="153">
                  <c:v>40401</c:v>
                </c:pt>
                <c:pt idx="154">
                  <c:v>40402</c:v>
                </c:pt>
                <c:pt idx="155">
                  <c:v>40403</c:v>
                </c:pt>
                <c:pt idx="156">
                  <c:v>40406</c:v>
                </c:pt>
                <c:pt idx="157">
                  <c:v>40407</c:v>
                </c:pt>
                <c:pt idx="158">
                  <c:v>40408</c:v>
                </c:pt>
                <c:pt idx="159">
                  <c:v>40409</c:v>
                </c:pt>
                <c:pt idx="160">
                  <c:v>40410</c:v>
                </c:pt>
                <c:pt idx="161">
                  <c:v>40413</c:v>
                </c:pt>
                <c:pt idx="162">
                  <c:v>40414</c:v>
                </c:pt>
                <c:pt idx="163">
                  <c:v>40415</c:v>
                </c:pt>
                <c:pt idx="164">
                  <c:v>40416</c:v>
                </c:pt>
                <c:pt idx="165">
                  <c:v>40417</c:v>
                </c:pt>
                <c:pt idx="166">
                  <c:v>40420</c:v>
                </c:pt>
                <c:pt idx="167">
                  <c:v>40421</c:v>
                </c:pt>
                <c:pt idx="168">
                  <c:v>40422</c:v>
                </c:pt>
                <c:pt idx="169">
                  <c:v>40423</c:v>
                </c:pt>
                <c:pt idx="170">
                  <c:v>40424</c:v>
                </c:pt>
                <c:pt idx="171">
                  <c:v>40427</c:v>
                </c:pt>
                <c:pt idx="172">
                  <c:v>40428</c:v>
                </c:pt>
                <c:pt idx="173">
                  <c:v>40429</c:v>
                </c:pt>
                <c:pt idx="174">
                  <c:v>40430</c:v>
                </c:pt>
                <c:pt idx="175">
                  <c:v>40431</c:v>
                </c:pt>
                <c:pt idx="176">
                  <c:v>40434</c:v>
                </c:pt>
                <c:pt idx="177">
                  <c:v>40435</c:v>
                </c:pt>
                <c:pt idx="178">
                  <c:v>40436</c:v>
                </c:pt>
                <c:pt idx="179">
                  <c:v>40441</c:v>
                </c:pt>
                <c:pt idx="180">
                  <c:v>40442</c:v>
                </c:pt>
                <c:pt idx="181">
                  <c:v>40443</c:v>
                </c:pt>
                <c:pt idx="182">
                  <c:v>40444</c:v>
                </c:pt>
                <c:pt idx="183">
                  <c:v>40445</c:v>
                </c:pt>
                <c:pt idx="184">
                  <c:v>40448</c:v>
                </c:pt>
                <c:pt idx="185">
                  <c:v>40449</c:v>
                </c:pt>
                <c:pt idx="186">
                  <c:v>40450</c:v>
                </c:pt>
                <c:pt idx="187">
                  <c:v>40451</c:v>
                </c:pt>
                <c:pt idx="188">
                  <c:v>40452</c:v>
                </c:pt>
                <c:pt idx="189">
                  <c:v>40455</c:v>
                </c:pt>
                <c:pt idx="190">
                  <c:v>40456</c:v>
                </c:pt>
                <c:pt idx="191">
                  <c:v>40457</c:v>
                </c:pt>
                <c:pt idx="192">
                  <c:v>40458</c:v>
                </c:pt>
                <c:pt idx="193">
                  <c:v>40459</c:v>
                </c:pt>
                <c:pt idx="194">
                  <c:v>40462</c:v>
                </c:pt>
                <c:pt idx="195">
                  <c:v>40463</c:v>
                </c:pt>
                <c:pt idx="196">
                  <c:v>40464</c:v>
                </c:pt>
                <c:pt idx="197">
                  <c:v>40465</c:v>
                </c:pt>
                <c:pt idx="198">
                  <c:v>40466</c:v>
                </c:pt>
                <c:pt idx="199">
                  <c:v>40469</c:v>
                </c:pt>
                <c:pt idx="200">
                  <c:v>40470</c:v>
                </c:pt>
                <c:pt idx="201">
                  <c:v>40471</c:v>
                </c:pt>
                <c:pt idx="202">
                  <c:v>40472</c:v>
                </c:pt>
                <c:pt idx="203">
                  <c:v>40473</c:v>
                </c:pt>
                <c:pt idx="204">
                  <c:v>40476</c:v>
                </c:pt>
                <c:pt idx="205">
                  <c:v>40477</c:v>
                </c:pt>
                <c:pt idx="206">
                  <c:v>40478</c:v>
                </c:pt>
                <c:pt idx="207">
                  <c:v>40479</c:v>
                </c:pt>
                <c:pt idx="208">
                  <c:v>40480</c:v>
                </c:pt>
                <c:pt idx="209">
                  <c:v>40483</c:v>
                </c:pt>
                <c:pt idx="210">
                  <c:v>40484</c:v>
                </c:pt>
                <c:pt idx="211">
                  <c:v>40485</c:v>
                </c:pt>
                <c:pt idx="212">
                  <c:v>40486</c:v>
                </c:pt>
                <c:pt idx="213">
                  <c:v>40487</c:v>
                </c:pt>
                <c:pt idx="214">
                  <c:v>40490</c:v>
                </c:pt>
                <c:pt idx="215">
                  <c:v>40491</c:v>
                </c:pt>
                <c:pt idx="216">
                  <c:v>40492</c:v>
                </c:pt>
                <c:pt idx="217">
                  <c:v>40493</c:v>
                </c:pt>
                <c:pt idx="218">
                  <c:v>40494</c:v>
                </c:pt>
                <c:pt idx="219">
                  <c:v>40498</c:v>
                </c:pt>
                <c:pt idx="220">
                  <c:v>40499</c:v>
                </c:pt>
                <c:pt idx="221">
                  <c:v>40500</c:v>
                </c:pt>
                <c:pt idx="222">
                  <c:v>40501</c:v>
                </c:pt>
                <c:pt idx="223">
                  <c:v>40504</c:v>
                </c:pt>
                <c:pt idx="224">
                  <c:v>40505</c:v>
                </c:pt>
                <c:pt idx="225">
                  <c:v>40506</c:v>
                </c:pt>
                <c:pt idx="226">
                  <c:v>40507</c:v>
                </c:pt>
                <c:pt idx="227">
                  <c:v>40508</c:v>
                </c:pt>
                <c:pt idx="228">
                  <c:v>40511</c:v>
                </c:pt>
                <c:pt idx="229">
                  <c:v>40512</c:v>
                </c:pt>
                <c:pt idx="230">
                  <c:v>40513</c:v>
                </c:pt>
                <c:pt idx="231">
                  <c:v>40514</c:v>
                </c:pt>
                <c:pt idx="232">
                  <c:v>40515</c:v>
                </c:pt>
                <c:pt idx="233">
                  <c:v>40518</c:v>
                </c:pt>
                <c:pt idx="234">
                  <c:v>40519</c:v>
                </c:pt>
                <c:pt idx="235">
                  <c:v>40520</c:v>
                </c:pt>
                <c:pt idx="236">
                  <c:v>40521</c:v>
                </c:pt>
                <c:pt idx="237">
                  <c:v>40522</c:v>
                </c:pt>
                <c:pt idx="238">
                  <c:v>40525</c:v>
                </c:pt>
                <c:pt idx="239">
                  <c:v>40526</c:v>
                </c:pt>
                <c:pt idx="240">
                  <c:v>40527</c:v>
                </c:pt>
                <c:pt idx="241">
                  <c:v>40528</c:v>
                </c:pt>
                <c:pt idx="242">
                  <c:v>40529</c:v>
                </c:pt>
                <c:pt idx="243">
                  <c:v>40532</c:v>
                </c:pt>
                <c:pt idx="244">
                  <c:v>40533</c:v>
                </c:pt>
                <c:pt idx="245">
                  <c:v>40534</c:v>
                </c:pt>
                <c:pt idx="246">
                  <c:v>40535</c:v>
                </c:pt>
                <c:pt idx="247">
                  <c:v>40536</c:v>
                </c:pt>
                <c:pt idx="248">
                  <c:v>40539</c:v>
                </c:pt>
                <c:pt idx="249">
                  <c:v>40540</c:v>
                </c:pt>
                <c:pt idx="250">
                  <c:v>40541</c:v>
                </c:pt>
                <c:pt idx="251">
                  <c:v>40542</c:v>
                </c:pt>
                <c:pt idx="252">
                  <c:v>40543</c:v>
                </c:pt>
                <c:pt idx="253">
                  <c:v>40546</c:v>
                </c:pt>
                <c:pt idx="254">
                  <c:v>40547</c:v>
                </c:pt>
                <c:pt idx="255">
                  <c:v>40548</c:v>
                </c:pt>
                <c:pt idx="256">
                  <c:v>40549</c:v>
                </c:pt>
                <c:pt idx="257">
                  <c:v>40550</c:v>
                </c:pt>
                <c:pt idx="258">
                  <c:v>40553</c:v>
                </c:pt>
                <c:pt idx="259">
                  <c:v>40554</c:v>
                </c:pt>
                <c:pt idx="260">
                  <c:v>40555</c:v>
                </c:pt>
                <c:pt idx="261">
                  <c:v>40556</c:v>
                </c:pt>
                <c:pt idx="262">
                  <c:v>40557</c:v>
                </c:pt>
                <c:pt idx="263">
                  <c:v>40560</c:v>
                </c:pt>
                <c:pt idx="264">
                  <c:v>40561</c:v>
                </c:pt>
                <c:pt idx="265">
                  <c:v>40562</c:v>
                </c:pt>
                <c:pt idx="266">
                  <c:v>40563</c:v>
                </c:pt>
                <c:pt idx="267">
                  <c:v>40564</c:v>
                </c:pt>
                <c:pt idx="268">
                  <c:v>40567</c:v>
                </c:pt>
                <c:pt idx="269">
                  <c:v>40568</c:v>
                </c:pt>
                <c:pt idx="270">
                  <c:v>40569</c:v>
                </c:pt>
                <c:pt idx="271">
                  <c:v>40570</c:v>
                </c:pt>
                <c:pt idx="272">
                  <c:v>40571</c:v>
                </c:pt>
                <c:pt idx="273">
                  <c:v>40574</c:v>
                </c:pt>
                <c:pt idx="274">
                  <c:v>40575</c:v>
                </c:pt>
                <c:pt idx="275">
                  <c:v>40576</c:v>
                </c:pt>
                <c:pt idx="276">
                  <c:v>40577</c:v>
                </c:pt>
                <c:pt idx="277">
                  <c:v>40578</c:v>
                </c:pt>
                <c:pt idx="278">
                  <c:v>40582</c:v>
                </c:pt>
                <c:pt idx="279">
                  <c:v>40583</c:v>
                </c:pt>
                <c:pt idx="280">
                  <c:v>40584</c:v>
                </c:pt>
                <c:pt idx="281">
                  <c:v>40585</c:v>
                </c:pt>
                <c:pt idx="282">
                  <c:v>40588</c:v>
                </c:pt>
                <c:pt idx="283">
                  <c:v>40589</c:v>
                </c:pt>
                <c:pt idx="284">
                  <c:v>40590</c:v>
                </c:pt>
                <c:pt idx="285">
                  <c:v>40591</c:v>
                </c:pt>
                <c:pt idx="286">
                  <c:v>40592</c:v>
                </c:pt>
                <c:pt idx="287">
                  <c:v>40595</c:v>
                </c:pt>
                <c:pt idx="288">
                  <c:v>40596</c:v>
                </c:pt>
                <c:pt idx="289">
                  <c:v>40597</c:v>
                </c:pt>
                <c:pt idx="290">
                  <c:v>40598</c:v>
                </c:pt>
                <c:pt idx="291">
                  <c:v>40599</c:v>
                </c:pt>
                <c:pt idx="292">
                  <c:v>40602</c:v>
                </c:pt>
                <c:pt idx="293">
                  <c:v>40603</c:v>
                </c:pt>
                <c:pt idx="294">
                  <c:v>40604</c:v>
                </c:pt>
                <c:pt idx="295">
                  <c:v>40605</c:v>
                </c:pt>
                <c:pt idx="296">
                  <c:v>40606</c:v>
                </c:pt>
                <c:pt idx="297">
                  <c:v>40609</c:v>
                </c:pt>
                <c:pt idx="298">
                  <c:v>40610</c:v>
                </c:pt>
                <c:pt idx="299">
                  <c:v>40611</c:v>
                </c:pt>
                <c:pt idx="300">
                  <c:v>40612</c:v>
                </c:pt>
                <c:pt idx="301">
                  <c:v>40613</c:v>
                </c:pt>
                <c:pt idx="302">
                  <c:v>40616</c:v>
                </c:pt>
                <c:pt idx="303">
                  <c:v>40617</c:v>
                </c:pt>
                <c:pt idx="304">
                  <c:v>40618</c:v>
                </c:pt>
                <c:pt idx="305">
                  <c:v>40619</c:v>
                </c:pt>
                <c:pt idx="306">
                  <c:v>40620</c:v>
                </c:pt>
                <c:pt idx="307">
                  <c:v>40624</c:v>
                </c:pt>
                <c:pt idx="308">
                  <c:v>40625</c:v>
                </c:pt>
                <c:pt idx="309">
                  <c:v>40626</c:v>
                </c:pt>
                <c:pt idx="310">
                  <c:v>40627</c:v>
                </c:pt>
                <c:pt idx="311">
                  <c:v>40630</c:v>
                </c:pt>
                <c:pt idx="312">
                  <c:v>40631</c:v>
                </c:pt>
                <c:pt idx="313">
                  <c:v>40632</c:v>
                </c:pt>
                <c:pt idx="314">
                  <c:v>40633</c:v>
                </c:pt>
                <c:pt idx="315">
                  <c:v>40634</c:v>
                </c:pt>
                <c:pt idx="316">
                  <c:v>40637</c:v>
                </c:pt>
                <c:pt idx="317">
                  <c:v>40638</c:v>
                </c:pt>
                <c:pt idx="318">
                  <c:v>40639</c:v>
                </c:pt>
                <c:pt idx="319">
                  <c:v>40640</c:v>
                </c:pt>
                <c:pt idx="320">
                  <c:v>40641</c:v>
                </c:pt>
                <c:pt idx="321">
                  <c:v>40644</c:v>
                </c:pt>
                <c:pt idx="322">
                  <c:v>40645</c:v>
                </c:pt>
                <c:pt idx="323">
                  <c:v>40646</c:v>
                </c:pt>
                <c:pt idx="324">
                  <c:v>40647</c:v>
                </c:pt>
                <c:pt idx="325">
                  <c:v>40648</c:v>
                </c:pt>
                <c:pt idx="326">
                  <c:v>40651</c:v>
                </c:pt>
                <c:pt idx="327">
                  <c:v>40652</c:v>
                </c:pt>
                <c:pt idx="328">
                  <c:v>40653</c:v>
                </c:pt>
                <c:pt idx="329">
                  <c:v>40658</c:v>
                </c:pt>
                <c:pt idx="330">
                  <c:v>40659</c:v>
                </c:pt>
                <c:pt idx="331">
                  <c:v>40660</c:v>
                </c:pt>
                <c:pt idx="332">
                  <c:v>40661</c:v>
                </c:pt>
                <c:pt idx="333">
                  <c:v>40662</c:v>
                </c:pt>
                <c:pt idx="334">
                  <c:v>40665</c:v>
                </c:pt>
                <c:pt idx="335">
                  <c:v>40666</c:v>
                </c:pt>
                <c:pt idx="336">
                  <c:v>40667</c:v>
                </c:pt>
                <c:pt idx="337">
                  <c:v>40668</c:v>
                </c:pt>
                <c:pt idx="338">
                  <c:v>40669</c:v>
                </c:pt>
                <c:pt idx="339">
                  <c:v>40672</c:v>
                </c:pt>
                <c:pt idx="340">
                  <c:v>40673</c:v>
                </c:pt>
                <c:pt idx="341">
                  <c:v>40674</c:v>
                </c:pt>
                <c:pt idx="342">
                  <c:v>40675</c:v>
                </c:pt>
                <c:pt idx="343">
                  <c:v>40676</c:v>
                </c:pt>
                <c:pt idx="344">
                  <c:v>40679</c:v>
                </c:pt>
                <c:pt idx="345">
                  <c:v>40680</c:v>
                </c:pt>
                <c:pt idx="346">
                  <c:v>40681</c:v>
                </c:pt>
                <c:pt idx="347">
                  <c:v>40682</c:v>
                </c:pt>
                <c:pt idx="348">
                  <c:v>40683</c:v>
                </c:pt>
                <c:pt idx="349">
                  <c:v>40686</c:v>
                </c:pt>
                <c:pt idx="350">
                  <c:v>40687</c:v>
                </c:pt>
                <c:pt idx="351">
                  <c:v>40688</c:v>
                </c:pt>
                <c:pt idx="352">
                  <c:v>40689</c:v>
                </c:pt>
                <c:pt idx="353">
                  <c:v>40690</c:v>
                </c:pt>
                <c:pt idx="354">
                  <c:v>40693</c:v>
                </c:pt>
                <c:pt idx="355">
                  <c:v>40694</c:v>
                </c:pt>
                <c:pt idx="356">
                  <c:v>40695</c:v>
                </c:pt>
                <c:pt idx="357">
                  <c:v>40696</c:v>
                </c:pt>
                <c:pt idx="358">
                  <c:v>40697</c:v>
                </c:pt>
                <c:pt idx="359">
                  <c:v>40700</c:v>
                </c:pt>
                <c:pt idx="360">
                  <c:v>40701</c:v>
                </c:pt>
                <c:pt idx="361">
                  <c:v>40702</c:v>
                </c:pt>
                <c:pt idx="362">
                  <c:v>40703</c:v>
                </c:pt>
                <c:pt idx="363">
                  <c:v>40704</c:v>
                </c:pt>
                <c:pt idx="364">
                  <c:v>40710</c:v>
                </c:pt>
                <c:pt idx="365">
                  <c:v>40711</c:v>
                </c:pt>
                <c:pt idx="366">
                  <c:v>40714</c:v>
                </c:pt>
                <c:pt idx="367">
                  <c:v>40715</c:v>
                </c:pt>
                <c:pt idx="368">
                  <c:v>40716</c:v>
                </c:pt>
                <c:pt idx="369">
                  <c:v>40717</c:v>
                </c:pt>
                <c:pt idx="370">
                  <c:v>40718</c:v>
                </c:pt>
                <c:pt idx="371">
                  <c:v>40721</c:v>
                </c:pt>
                <c:pt idx="372">
                  <c:v>40722</c:v>
                </c:pt>
                <c:pt idx="373">
                  <c:v>40723</c:v>
                </c:pt>
                <c:pt idx="374">
                  <c:v>40724</c:v>
                </c:pt>
                <c:pt idx="375">
                  <c:v>40725</c:v>
                </c:pt>
                <c:pt idx="376">
                  <c:v>40728</c:v>
                </c:pt>
                <c:pt idx="377">
                  <c:v>40729</c:v>
                </c:pt>
                <c:pt idx="378">
                  <c:v>40730</c:v>
                </c:pt>
                <c:pt idx="379">
                  <c:v>40731</c:v>
                </c:pt>
                <c:pt idx="380">
                  <c:v>40732</c:v>
                </c:pt>
                <c:pt idx="381">
                  <c:v>40735</c:v>
                </c:pt>
                <c:pt idx="382">
                  <c:v>40736</c:v>
                </c:pt>
                <c:pt idx="383">
                  <c:v>40737</c:v>
                </c:pt>
                <c:pt idx="384">
                  <c:v>40738</c:v>
                </c:pt>
                <c:pt idx="385">
                  <c:v>40739</c:v>
                </c:pt>
                <c:pt idx="386">
                  <c:v>40742</c:v>
                </c:pt>
                <c:pt idx="387">
                  <c:v>40743</c:v>
                </c:pt>
                <c:pt idx="388">
                  <c:v>40744</c:v>
                </c:pt>
                <c:pt idx="389">
                  <c:v>40745</c:v>
                </c:pt>
                <c:pt idx="390">
                  <c:v>40746</c:v>
                </c:pt>
                <c:pt idx="391">
                  <c:v>40749</c:v>
                </c:pt>
                <c:pt idx="392">
                  <c:v>40750</c:v>
                </c:pt>
                <c:pt idx="393">
                  <c:v>40751</c:v>
                </c:pt>
                <c:pt idx="394">
                  <c:v>40752</c:v>
                </c:pt>
                <c:pt idx="395">
                  <c:v>40753</c:v>
                </c:pt>
                <c:pt idx="396">
                  <c:v>40756</c:v>
                </c:pt>
                <c:pt idx="397">
                  <c:v>40757</c:v>
                </c:pt>
                <c:pt idx="398">
                  <c:v>40758</c:v>
                </c:pt>
                <c:pt idx="399">
                  <c:v>40759</c:v>
                </c:pt>
                <c:pt idx="400">
                  <c:v>40760</c:v>
                </c:pt>
                <c:pt idx="401">
                  <c:v>40763</c:v>
                </c:pt>
                <c:pt idx="402">
                  <c:v>40764</c:v>
                </c:pt>
                <c:pt idx="403">
                  <c:v>40765</c:v>
                </c:pt>
                <c:pt idx="404">
                  <c:v>40766</c:v>
                </c:pt>
                <c:pt idx="405">
                  <c:v>40767</c:v>
                </c:pt>
                <c:pt idx="406">
                  <c:v>40770</c:v>
                </c:pt>
                <c:pt idx="407">
                  <c:v>40771</c:v>
                </c:pt>
                <c:pt idx="408">
                  <c:v>40772</c:v>
                </c:pt>
                <c:pt idx="409">
                  <c:v>40773</c:v>
                </c:pt>
                <c:pt idx="410">
                  <c:v>40774</c:v>
                </c:pt>
                <c:pt idx="411">
                  <c:v>40777</c:v>
                </c:pt>
                <c:pt idx="412">
                  <c:v>40778</c:v>
                </c:pt>
                <c:pt idx="413">
                  <c:v>40779</c:v>
                </c:pt>
                <c:pt idx="414">
                  <c:v>40780</c:v>
                </c:pt>
                <c:pt idx="415">
                  <c:v>40781</c:v>
                </c:pt>
                <c:pt idx="416">
                  <c:v>40784</c:v>
                </c:pt>
                <c:pt idx="417">
                  <c:v>40785</c:v>
                </c:pt>
                <c:pt idx="418">
                  <c:v>40786</c:v>
                </c:pt>
                <c:pt idx="419">
                  <c:v>40787</c:v>
                </c:pt>
                <c:pt idx="420">
                  <c:v>40788</c:v>
                </c:pt>
                <c:pt idx="421">
                  <c:v>40791</c:v>
                </c:pt>
                <c:pt idx="422">
                  <c:v>40792</c:v>
                </c:pt>
                <c:pt idx="423">
                  <c:v>40793</c:v>
                </c:pt>
                <c:pt idx="424">
                  <c:v>40794</c:v>
                </c:pt>
                <c:pt idx="425">
                  <c:v>40795</c:v>
                </c:pt>
                <c:pt idx="426">
                  <c:v>40798</c:v>
                </c:pt>
                <c:pt idx="427">
                  <c:v>40799</c:v>
                </c:pt>
                <c:pt idx="428">
                  <c:v>40800</c:v>
                </c:pt>
                <c:pt idx="429">
                  <c:v>40801</c:v>
                </c:pt>
                <c:pt idx="430">
                  <c:v>40805</c:v>
                </c:pt>
                <c:pt idx="431">
                  <c:v>40806</c:v>
                </c:pt>
                <c:pt idx="432">
                  <c:v>40807</c:v>
                </c:pt>
                <c:pt idx="433">
                  <c:v>40808</c:v>
                </c:pt>
                <c:pt idx="434">
                  <c:v>40809</c:v>
                </c:pt>
                <c:pt idx="435">
                  <c:v>40812</c:v>
                </c:pt>
                <c:pt idx="436">
                  <c:v>40813</c:v>
                </c:pt>
                <c:pt idx="437">
                  <c:v>40814</c:v>
                </c:pt>
                <c:pt idx="438">
                  <c:v>40815</c:v>
                </c:pt>
                <c:pt idx="439">
                  <c:v>40816</c:v>
                </c:pt>
                <c:pt idx="440">
                  <c:v>40819</c:v>
                </c:pt>
                <c:pt idx="441">
                  <c:v>40820</c:v>
                </c:pt>
                <c:pt idx="442">
                  <c:v>40821</c:v>
                </c:pt>
                <c:pt idx="443">
                  <c:v>40822</c:v>
                </c:pt>
                <c:pt idx="444">
                  <c:v>40823</c:v>
                </c:pt>
                <c:pt idx="445">
                  <c:v>40826</c:v>
                </c:pt>
                <c:pt idx="446">
                  <c:v>40827</c:v>
                </c:pt>
                <c:pt idx="447">
                  <c:v>40828</c:v>
                </c:pt>
                <c:pt idx="448">
                  <c:v>40829</c:v>
                </c:pt>
                <c:pt idx="449">
                  <c:v>40830</c:v>
                </c:pt>
                <c:pt idx="450">
                  <c:v>40833</c:v>
                </c:pt>
                <c:pt idx="451">
                  <c:v>40834</c:v>
                </c:pt>
                <c:pt idx="452">
                  <c:v>40835</c:v>
                </c:pt>
                <c:pt idx="453">
                  <c:v>40836</c:v>
                </c:pt>
                <c:pt idx="454">
                  <c:v>40837</c:v>
                </c:pt>
                <c:pt idx="455">
                  <c:v>40840</c:v>
                </c:pt>
                <c:pt idx="456">
                  <c:v>40841</c:v>
                </c:pt>
                <c:pt idx="457">
                  <c:v>40842</c:v>
                </c:pt>
                <c:pt idx="458">
                  <c:v>40843</c:v>
                </c:pt>
                <c:pt idx="459">
                  <c:v>40844</c:v>
                </c:pt>
                <c:pt idx="460">
                  <c:v>40847</c:v>
                </c:pt>
                <c:pt idx="461">
                  <c:v>40848</c:v>
                </c:pt>
                <c:pt idx="462">
                  <c:v>40850</c:v>
                </c:pt>
                <c:pt idx="463">
                  <c:v>40851</c:v>
                </c:pt>
                <c:pt idx="464">
                  <c:v>40854</c:v>
                </c:pt>
                <c:pt idx="465">
                  <c:v>40855</c:v>
                </c:pt>
                <c:pt idx="466">
                  <c:v>40856</c:v>
                </c:pt>
                <c:pt idx="467">
                  <c:v>40857</c:v>
                </c:pt>
                <c:pt idx="468">
                  <c:v>40858</c:v>
                </c:pt>
                <c:pt idx="469">
                  <c:v>40861</c:v>
                </c:pt>
                <c:pt idx="470">
                  <c:v>40862</c:v>
                </c:pt>
                <c:pt idx="471">
                  <c:v>40863</c:v>
                </c:pt>
                <c:pt idx="472">
                  <c:v>40864</c:v>
                </c:pt>
                <c:pt idx="473">
                  <c:v>40865</c:v>
                </c:pt>
                <c:pt idx="474">
                  <c:v>40869</c:v>
                </c:pt>
                <c:pt idx="475">
                  <c:v>40870</c:v>
                </c:pt>
                <c:pt idx="476">
                  <c:v>40871</c:v>
                </c:pt>
                <c:pt idx="477">
                  <c:v>40872</c:v>
                </c:pt>
                <c:pt idx="478">
                  <c:v>40875</c:v>
                </c:pt>
                <c:pt idx="479">
                  <c:v>40876</c:v>
                </c:pt>
                <c:pt idx="480">
                  <c:v>40877</c:v>
                </c:pt>
                <c:pt idx="481">
                  <c:v>40878</c:v>
                </c:pt>
                <c:pt idx="482">
                  <c:v>40879</c:v>
                </c:pt>
                <c:pt idx="483">
                  <c:v>40882</c:v>
                </c:pt>
                <c:pt idx="484">
                  <c:v>40883</c:v>
                </c:pt>
                <c:pt idx="485">
                  <c:v>40884</c:v>
                </c:pt>
                <c:pt idx="486">
                  <c:v>40885</c:v>
                </c:pt>
                <c:pt idx="487">
                  <c:v>40886</c:v>
                </c:pt>
                <c:pt idx="488">
                  <c:v>40890</c:v>
                </c:pt>
                <c:pt idx="489">
                  <c:v>40891</c:v>
                </c:pt>
                <c:pt idx="490">
                  <c:v>40892</c:v>
                </c:pt>
                <c:pt idx="491">
                  <c:v>40893</c:v>
                </c:pt>
                <c:pt idx="492">
                  <c:v>40896</c:v>
                </c:pt>
                <c:pt idx="493">
                  <c:v>40897</c:v>
                </c:pt>
                <c:pt idx="494">
                  <c:v>40898</c:v>
                </c:pt>
                <c:pt idx="495">
                  <c:v>40899</c:v>
                </c:pt>
                <c:pt idx="496">
                  <c:v>40900</c:v>
                </c:pt>
                <c:pt idx="497">
                  <c:v>40903</c:v>
                </c:pt>
                <c:pt idx="498">
                  <c:v>40904</c:v>
                </c:pt>
                <c:pt idx="499">
                  <c:v>40905</c:v>
                </c:pt>
                <c:pt idx="500">
                  <c:v>40906</c:v>
                </c:pt>
                <c:pt idx="501">
                  <c:v>40907</c:v>
                </c:pt>
                <c:pt idx="502">
                  <c:v>40910</c:v>
                </c:pt>
                <c:pt idx="503">
                  <c:v>40911</c:v>
                </c:pt>
                <c:pt idx="504">
                  <c:v>40912</c:v>
                </c:pt>
                <c:pt idx="505">
                  <c:v>40913</c:v>
                </c:pt>
                <c:pt idx="506">
                  <c:v>40914</c:v>
                </c:pt>
                <c:pt idx="507">
                  <c:v>40917</c:v>
                </c:pt>
                <c:pt idx="508">
                  <c:v>40918</c:v>
                </c:pt>
                <c:pt idx="509">
                  <c:v>40919</c:v>
                </c:pt>
                <c:pt idx="510">
                  <c:v>40920</c:v>
                </c:pt>
                <c:pt idx="511">
                  <c:v>40921</c:v>
                </c:pt>
                <c:pt idx="512">
                  <c:v>40924</c:v>
                </c:pt>
                <c:pt idx="513">
                  <c:v>40925</c:v>
                </c:pt>
                <c:pt idx="514">
                  <c:v>40926</c:v>
                </c:pt>
                <c:pt idx="515">
                  <c:v>40927</c:v>
                </c:pt>
                <c:pt idx="516">
                  <c:v>40928</c:v>
                </c:pt>
                <c:pt idx="517">
                  <c:v>40931</c:v>
                </c:pt>
                <c:pt idx="518">
                  <c:v>40932</c:v>
                </c:pt>
                <c:pt idx="519">
                  <c:v>40933</c:v>
                </c:pt>
                <c:pt idx="520">
                  <c:v>40934</c:v>
                </c:pt>
                <c:pt idx="521">
                  <c:v>40935</c:v>
                </c:pt>
                <c:pt idx="522">
                  <c:v>40938</c:v>
                </c:pt>
                <c:pt idx="523">
                  <c:v>40939</c:v>
                </c:pt>
                <c:pt idx="524">
                  <c:v>40940</c:v>
                </c:pt>
                <c:pt idx="525">
                  <c:v>40941</c:v>
                </c:pt>
                <c:pt idx="526">
                  <c:v>40942</c:v>
                </c:pt>
                <c:pt idx="527">
                  <c:v>40946</c:v>
                </c:pt>
                <c:pt idx="528">
                  <c:v>40947</c:v>
                </c:pt>
                <c:pt idx="529">
                  <c:v>40948</c:v>
                </c:pt>
                <c:pt idx="530">
                  <c:v>40949</c:v>
                </c:pt>
                <c:pt idx="531">
                  <c:v>40952</c:v>
                </c:pt>
                <c:pt idx="532">
                  <c:v>40953</c:v>
                </c:pt>
                <c:pt idx="533">
                  <c:v>40954</c:v>
                </c:pt>
                <c:pt idx="534">
                  <c:v>40955</c:v>
                </c:pt>
                <c:pt idx="535">
                  <c:v>40956</c:v>
                </c:pt>
                <c:pt idx="536">
                  <c:v>40959</c:v>
                </c:pt>
                <c:pt idx="537">
                  <c:v>40960</c:v>
                </c:pt>
                <c:pt idx="538">
                  <c:v>40961</c:v>
                </c:pt>
                <c:pt idx="539">
                  <c:v>40962</c:v>
                </c:pt>
                <c:pt idx="540">
                  <c:v>40963</c:v>
                </c:pt>
                <c:pt idx="541">
                  <c:v>40966</c:v>
                </c:pt>
                <c:pt idx="542">
                  <c:v>40967</c:v>
                </c:pt>
                <c:pt idx="543">
                  <c:v>40968</c:v>
                </c:pt>
                <c:pt idx="544">
                  <c:v>40969</c:v>
                </c:pt>
                <c:pt idx="545">
                  <c:v>40970</c:v>
                </c:pt>
                <c:pt idx="546">
                  <c:v>40973</c:v>
                </c:pt>
                <c:pt idx="547">
                  <c:v>40974</c:v>
                </c:pt>
                <c:pt idx="548">
                  <c:v>40975</c:v>
                </c:pt>
                <c:pt idx="549">
                  <c:v>40976</c:v>
                </c:pt>
                <c:pt idx="550">
                  <c:v>40977</c:v>
                </c:pt>
                <c:pt idx="551">
                  <c:v>40980</c:v>
                </c:pt>
                <c:pt idx="552">
                  <c:v>40981</c:v>
                </c:pt>
                <c:pt idx="553">
                  <c:v>40982</c:v>
                </c:pt>
                <c:pt idx="554">
                  <c:v>40983</c:v>
                </c:pt>
                <c:pt idx="555">
                  <c:v>40984</c:v>
                </c:pt>
                <c:pt idx="556">
                  <c:v>40988</c:v>
                </c:pt>
                <c:pt idx="557">
                  <c:v>40989</c:v>
                </c:pt>
                <c:pt idx="558">
                  <c:v>40990</c:v>
                </c:pt>
                <c:pt idx="559">
                  <c:v>40991</c:v>
                </c:pt>
                <c:pt idx="560">
                  <c:v>40994</c:v>
                </c:pt>
                <c:pt idx="561">
                  <c:v>40995</c:v>
                </c:pt>
                <c:pt idx="562">
                  <c:v>40996</c:v>
                </c:pt>
                <c:pt idx="563">
                  <c:v>40997</c:v>
                </c:pt>
                <c:pt idx="564">
                  <c:v>40998</c:v>
                </c:pt>
                <c:pt idx="565">
                  <c:v>41001</c:v>
                </c:pt>
                <c:pt idx="566">
                  <c:v>41002</c:v>
                </c:pt>
                <c:pt idx="567">
                  <c:v>41003</c:v>
                </c:pt>
                <c:pt idx="568">
                  <c:v>41008</c:v>
                </c:pt>
                <c:pt idx="569">
                  <c:v>41009</c:v>
                </c:pt>
                <c:pt idx="570">
                  <c:v>41010</c:v>
                </c:pt>
                <c:pt idx="571">
                  <c:v>41011</c:v>
                </c:pt>
                <c:pt idx="572">
                  <c:v>41012</c:v>
                </c:pt>
                <c:pt idx="573">
                  <c:v>41015</c:v>
                </c:pt>
                <c:pt idx="574">
                  <c:v>41016</c:v>
                </c:pt>
                <c:pt idx="575">
                  <c:v>41017</c:v>
                </c:pt>
                <c:pt idx="576">
                  <c:v>41018</c:v>
                </c:pt>
                <c:pt idx="577">
                  <c:v>41019</c:v>
                </c:pt>
                <c:pt idx="578">
                  <c:v>41022</c:v>
                </c:pt>
                <c:pt idx="579">
                  <c:v>41023</c:v>
                </c:pt>
                <c:pt idx="580">
                  <c:v>41024</c:v>
                </c:pt>
                <c:pt idx="581">
                  <c:v>41025</c:v>
                </c:pt>
                <c:pt idx="582">
                  <c:v>41026</c:v>
                </c:pt>
                <c:pt idx="583">
                  <c:v>41029</c:v>
                </c:pt>
                <c:pt idx="584">
                  <c:v>41031</c:v>
                </c:pt>
                <c:pt idx="585">
                  <c:v>41032</c:v>
                </c:pt>
                <c:pt idx="586">
                  <c:v>41033</c:v>
                </c:pt>
                <c:pt idx="587">
                  <c:v>41037</c:v>
                </c:pt>
                <c:pt idx="588">
                  <c:v>41038</c:v>
                </c:pt>
                <c:pt idx="589">
                  <c:v>41039</c:v>
                </c:pt>
                <c:pt idx="590">
                  <c:v>41040</c:v>
                </c:pt>
                <c:pt idx="591">
                  <c:v>41043</c:v>
                </c:pt>
                <c:pt idx="592">
                  <c:v>41044</c:v>
                </c:pt>
                <c:pt idx="593">
                  <c:v>41045</c:v>
                </c:pt>
                <c:pt idx="594">
                  <c:v>41046</c:v>
                </c:pt>
                <c:pt idx="595">
                  <c:v>41047</c:v>
                </c:pt>
                <c:pt idx="596">
                  <c:v>41050</c:v>
                </c:pt>
                <c:pt idx="597">
                  <c:v>41051</c:v>
                </c:pt>
                <c:pt idx="598">
                  <c:v>41052</c:v>
                </c:pt>
                <c:pt idx="599">
                  <c:v>41053</c:v>
                </c:pt>
                <c:pt idx="600">
                  <c:v>41054</c:v>
                </c:pt>
                <c:pt idx="601">
                  <c:v>41057</c:v>
                </c:pt>
                <c:pt idx="602">
                  <c:v>41058</c:v>
                </c:pt>
                <c:pt idx="603">
                  <c:v>41059</c:v>
                </c:pt>
                <c:pt idx="604">
                  <c:v>41060</c:v>
                </c:pt>
                <c:pt idx="605">
                  <c:v>41061</c:v>
                </c:pt>
                <c:pt idx="606">
                  <c:v>41064</c:v>
                </c:pt>
                <c:pt idx="607">
                  <c:v>41065</c:v>
                </c:pt>
                <c:pt idx="608">
                  <c:v>41066</c:v>
                </c:pt>
                <c:pt idx="609">
                  <c:v>41067</c:v>
                </c:pt>
                <c:pt idx="610">
                  <c:v>41068</c:v>
                </c:pt>
                <c:pt idx="611">
                  <c:v>41071</c:v>
                </c:pt>
                <c:pt idx="612">
                  <c:v>41072</c:v>
                </c:pt>
                <c:pt idx="613">
                  <c:v>41073</c:v>
                </c:pt>
                <c:pt idx="614">
                  <c:v>41074</c:v>
                </c:pt>
                <c:pt idx="615">
                  <c:v>41075</c:v>
                </c:pt>
                <c:pt idx="616">
                  <c:v>41078</c:v>
                </c:pt>
                <c:pt idx="617">
                  <c:v>41079</c:v>
                </c:pt>
                <c:pt idx="618">
                  <c:v>41080</c:v>
                </c:pt>
                <c:pt idx="619">
                  <c:v>41081</c:v>
                </c:pt>
                <c:pt idx="620">
                  <c:v>41082</c:v>
                </c:pt>
                <c:pt idx="621">
                  <c:v>41085</c:v>
                </c:pt>
                <c:pt idx="622">
                  <c:v>41086</c:v>
                </c:pt>
                <c:pt idx="623">
                  <c:v>41087</c:v>
                </c:pt>
                <c:pt idx="624">
                  <c:v>41088</c:v>
                </c:pt>
                <c:pt idx="625">
                  <c:v>41089</c:v>
                </c:pt>
                <c:pt idx="626">
                  <c:v>41092</c:v>
                </c:pt>
                <c:pt idx="627">
                  <c:v>41093</c:v>
                </c:pt>
                <c:pt idx="628">
                  <c:v>41094</c:v>
                </c:pt>
                <c:pt idx="629">
                  <c:v>41095</c:v>
                </c:pt>
                <c:pt idx="630">
                  <c:v>41096</c:v>
                </c:pt>
                <c:pt idx="631">
                  <c:v>41099</c:v>
                </c:pt>
                <c:pt idx="632">
                  <c:v>41100</c:v>
                </c:pt>
                <c:pt idx="633">
                  <c:v>41101</c:v>
                </c:pt>
                <c:pt idx="634">
                  <c:v>41102</c:v>
                </c:pt>
                <c:pt idx="635">
                  <c:v>41103</c:v>
                </c:pt>
                <c:pt idx="636">
                  <c:v>41106</c:v>
                </c:pt>
                <c:pt idx="637">
                  <c:v>41107</c:v>
                </c:pt>
                <c:pt idx="638">
                  <c:v>41108</c:v>
                </c:pt>
                <c:pt idx="639">
                  <c:v>41109</c:v>
                </c:pt>
                <c:pt idx="640">
                  <c:v>41110</c:v>
                </c:pt>
                <c:pt idx="641">
                  <c:v>41113</c:v>
                </c:pt>
                <c:pt idx="642">
                  <c:v>41114</c:v>
                </c:pt>
                <c:pt idx="643">
                  <c:v>41115</c:v>
                </c:pt>
                <c:pt idx="644">
                  <c:v>41116</c:v>
                </c:pt>
                <c:pt idx="645">
                  <c:v>41117</c:v>
                </c:pt>
                <c:pt idx="646">
                  <c:v>41120</c:v>
                </c:pt>
                <c:pt idx="647">
                  <c:v>41121</c:v>
                </c:pt>
                <c:pt idx="648">
                  <c:v>41122</c:v>
                </c:pt>
                <c:pt idx="649">
                  <c:v>41123</c:v>
                </c:pt>
                <c:pt idx="650">
                  <c:v>41124</c:v>
                </c:pt>
                <c:pt idx="651">
                  <c:v>41127</c:v>
                </c:pt>
                <c:pt idx="652">
                  <c:v>41128</c:v>
                </c:pt>
                <c:pt idx="653">
                  <c:v>41129</c:v>
                </c:pt>
                <c:pt idx="654">
                  <c:v>41130</c:v>
                </c:pt>
                <c:pt idx="655">
                  <c:v>41131</c:v>
                </c:pt>
                <c:pt idx="656">
                  <c:v>41134</c:v>
                </c:pt>
                <c:pt idx="657">
                  <c:v>41135</c:v>
                </c:pt>
                <c:pt idx="658">
                  <c:v>41136</c:v>
                </c:pt>
                <c:pt idx="659">
                  <c:v>41137</c:v>
                </c:pt>
                <c:pt idx="660">
                  <c:v>41138</c:v>
                </c:pt>
                <c:pt idx="661">
                  <c:v>41141</c:v>
                </c:pt>
                <c:pt idx="662">
                  <c:v>41142</c:v>
                </c:pt>
                <c:pt idx="663">
                  <c:v>41143</c:v>
                </c:pt>
                <c:pt idx="664">
                  <c:v>41144</c:v>
                </c:pt>
                <c:pt idx="665">
                  <c:v>41145</c:v>
                </c:pt>
                <c:pt idx="666">
                  <c:v>41148</c:v>
                </c:pt>
                <c:pt idx="667">
                  <c:v>41149</c:v>
                </c:pt>
                <c:pt idx="668">
                  <c:v>41150</c:v>
                </c:pt>
                <c:pt idx="669">
                  <c:v>41151</c:v>
                </c:pt>
                <c:pt idx="670">
                  <c:v>41152</c:v>
                </c:pt>
                <c:pt idx="671">
                  <c:v>41155</c:v>
                </c:pt>
                <c:pt idx="672">
                  <c:v>41156</c:v>
                </c:pt>
                <c:pt idx="673">
                  <c:v>41157</c:v>
                </c:pt>
                <c:pt idx="674">
                  <c:v>41158</c:v>
                </c:pt>
                <c:pt idx="675">
                  <c:v>41159</c:v>
                </c:pt>
                <c:pt idx="676">
                  <c:v>41162</c:v>
                </c:pt>
                <c:pt idx="677">
                  <c:v>41163</c:v>
                </c:pt>
                <c:pt idx="678">
                  <c:v>41164</c:v>
                </c:pt>
                <c:pt idx="679">
                  <c:v>41165</c:v>
                </c:pt>
                <c:pt idx="680">
                  <c:v>41166</c:v>
                </c:pt>
                <c:pt idx="681">
                  <c:v>41169</c:v>
                </c:pt>
                <c:pt idx="682">
                  <c:v>41170</c:v>
                </c:pt>
                <c:pt idx="683">
                  <c:v>41171</c:v>
                </c:pt>
                <c:pt idx="684">
                  <c:v>41172</c:v>
                </c:pt>
                <c:pt idx="685">
                  <c:v>41173</c:v>
                </c:pt>
                <c:pt idx="686">
                  <c:v>41176</c:v>
                </c:pt>
                <c:pt idx="687">
                  <c:v>41177</c:v>
                </c:pt>
                <c:pt idx="688">
                  <c:v>41178</c:v>
                </c:pt>
                <c:pt idx="689">
                  <c:v>41179</c:v>
                </c:pt>
                <c:pt idx="690">
                  <c:v>41180</c:v>
                </c:pt>
                <c:pt idx="691">
                  <c:v>41183</c:v>
                </c:pt>
                <c:pt idx="692">
                  <c:v>41184</c:v>
                </c:pt>
                <c:pt idx="693">
                  <c:v>41185</c:v>
                </c:pt>
                <c:pt idx="694">
                  <c:v>41186</c:v>
                </c:pt>
                <c:pt idx="695">
                  <c:v>41187</c:v>
                </c:pt>
                <c:pt idx="696">
                  <c:v>41190</c:v>
                </c:pt>
                <c:pt idx="697">
                  <c:v>41191</c:v>
                </c:pt>
                <c:pt idx="698">
                  <c:v>41192</c:v>
                </c:pt>
                <c:pt idx="699">
                  <c:v>41193</c:v>
                </c:pt>
                <c:pt idx="700">
                  <c:v>41194</c:v>
                </c:pt>
                <c:pt idx="701">
                  <c:v>41197</c:v>
                </c:pt>
                <c:pt idx="702">
                  <c:v>41198</c:v>
                </c:pt>
                <c:pt idx="703">
                  <c:v>41199</c:v>
                </c:pt>
                <c:pt idx="704">
                  <c:v>41200</c:v>
                </c:pt>
                <c:pt idx="705">
                  <c:v>41201</c:v>
                </c:pt>
                <c:pt idx="706">
                  <c:v>41204</c:v>
                </c:pt>
                <c:pt idx="707">
                  <c:v>41205</c:v>
                </c:pt>
                <c:pt idx="708">
                  <c:v>41206</c:v>
                </c:pt>
                <c:pt idx="709">
                  <c:v>41207</c:v>
                </c:pt>
                <c:pt idx="710">
                  <c:v>41208</c:v>
                </c:pt>
                <c:pt idx="711">
                  <c:v>41211</c:v>
                </c:pt>
                <c:pt idx="712">
                  <c:v>41212</c:v>
                </c:pt>
                <c:pt idx="713">
                  <c:v>41213</c:v>
                </c:pt>
                <c:pt idx="714">
                  <c:v>41214</c:v>
                </c:pt>
                <c:pt idx="715">
                  <c:v>41218</c:v>
                </c:pt>
                <c:pt idx="716">
                  <c:v>41219</c:v>
                </c:pt>
                <c:pt idx="717">
                  <c:v>41220</c:v>
                </c:pt>
                <c:pt idx="718">
                  <c:v>41221</c:v>
                </c:pt>
                <c:pt idx="719">
                  <c:v>41222</c:v>
                </c:pt>
                <c:pt idx="720">
                  <c:v>41225</c:v>
                </c:pt>
                <c:pt idx="721">
                  <c:v>41226</c:v>
                </c:pt>
                <c:pt idx="722">
                  <c:v>41233</c:v>
                </c:pt>
                <c:pt idx="723">
                  <c:v>41234</c:v>
                </c:pt>
                <c:pt idx="724">
                  <c:v>41235</c:v>
                </c:pt>
                <c:pt idx="725">
                  <c:v>41236</c:v>
                </c:pt>
                <c:pt idx="726">
                  <c:v>41239</c:v>
                </c:pt>
                <c:pt idx="727">
                  <c:v>41240</c:v>
                </c:pt>
                <c:pt idx="728">
                  <c:v>41241</c:v>
                </c:pt>
                <c:pt idx="729">
                  <c:v>41242</c:v>
                </c:pt>
                <c:pt idx="730">
                  <c:v>41243</c:v>
                </c:pt>
                <c:pt idx="731">
                  <c:v>41246</c:v>
                </c:pt>
                <c:pt idx="732">
                  <c:v>41247</c:v>
                </c:pt>
                <c:pt idx="733">
                  <c:v>41248</c:v>
                </c:pt>
                <c:pt idx="734">
                  <c:v>41249</c:v>
                </c:pt>
                <c:pt idx="735">
                  <c:v>41250</c:v>
                </c:pt>
                <c:pt idx="736">
                  <c:v>41253</c:v>
                </c:pt>
                <c:pt idx="737">
                  <c:v>41254</c:v>
                </c:pt>
                <c:pt idx="738">
                  <c:v>41256</c:v>
                </c:pt>
                <c:pt idx="739">
                  <c:v>41257</c:v>
                </c:pt>
                <c:pt idx="740">
                  <c:v>41271</c:v>
                </c:pt>
                <c:pt idx="741">
                  <c:v>41274</c:v>
                </c:pt>
                <c:pt idx="742">
                  <c:v>41276</c:v>
                </c:pt>
                <c:pt idx="743">
                  <c:v>41277</c:v>
                </c:pt>
                <c:pt idx="744">
                  <c:v>41278</c:v>
                </c:pt>
                <c:pt idx="745">
                  <c:v>41281</c:v>
                </c:pt>
                <c:pt idx="746">
                  <c:v>41282</c:v>
                </c:pt>
                <c:pt idx="747">
                  <c:v>41283</c:v>
                </c:pt>
                <c:pt idx="748">
                  <c:v>41284</c:v>
                </c:pt>
                <c:pt idx="749">
                  <c:v>41285</c:v>
                </c:pt>
                <c:pt idx="750">
                  <c:v>41288</c:v>
                </c:pt>
                <c:pt idx="751">
                  <c:v>41289</c:v>
                </c:pt>
                <c:pt idx="752">
                  <c:v>41290</c:v>
                </c:pt>
                <c:pt idx="753">
                  <c:v>41291</c:v>
                </c:pt>
                <c:pt idx="754">
                  <c:v>41292</c:v>
                </c:pt>
                <c:pt idx="755">
                  <c:v>41295</c:v>
                </c:pt>
                <c:pt idx="756">
                  <c:v>41296</c:v>
                </c:pt>
                <c:pt idx="757">
                  <c:v>41297</c:v>
                </c:pt>
                <c:pt idx="758">
                  <c:v>41298</c:v>
                </c:pt>
                <c:pt idx="759">
                  <c:v>41299</c:v>
                </c:pt>
                <c:pt idx="760">
                  <c:v>41302</c:v>
                </c:pt>
                <c:pt idx="761">
                  <c:v>41303</c:v>
                </c:pt>
                <c:pt idx="762">
                  <c:v>41304</c:v>
                </c:pt>
                <c:pt idx="763">
                  <c:v>41305</c:v>
                </c:pt>
                <c:pt idx="764">
                  <c:v>41306</c:v>
                </c:pt>
                <c:pt idx="765">
                  <c:v>41310</c:v>
                </c:pt>
                <c:pt idx="766">
                  <c:v>41311</c:v>
                </c:pt>
                <c:pt idx="767">
                  <c:v>41312</c:v>
                </c:pt>
                <c:pt idx="768">
                  <c:v>41313</c:v>
                </c:pt>
                <c:pt idx="769">
                  <c:v>41316</c:v>
                </c:pt>
                <c:pt idx="770">
                  <c:v>41317</c:v>
                </c:pt>
                <c:pt idx="771">
                  <c:v>41318</c:v>
                </c:pt>
                <c:pt idx="772">
                  <c:v>41319</c:v>
                </c:pt>
                <c:pt idx="773">
                  <c:v>41320</c:v>
                </c:pt>
                <c:pt idx="774">
                  <c:v>41323</c:v>
                </c:pt>
                <c:pt idx="775">
                  <c:v>41324</c:v>
                </c:pt>
                <c:pt idx="776">
                  <c:v>41325</c:v>
                </c:pt>
                <c:pt idx="777">
                  <c:v>41326</c:v>
                </c:pt>
                <c:pt idx="778">
                  <c:v>41327</c:v>
                </c:pt>
                <c:pt idx="779">
                  <c:v>41330</c:v>
                </c:pt>
                <c:pt idx="780">
                  <c:v>41331</c:v>
                </c:pt>
                <c:pt idx="781">
                  <c:v>41332</c:v>
                </c:pt>
                <c:pt idx="782">
                  <c:v>41333</c:v>
                </c:pt>
                <c:pt idx="783">
                  <c:v>41334</c:v>
                </c:pt>
                <c:pt idx="784">
                  <c:v>41337</c:v>
                </c:pt>
                <c:pt idx="785">
                  <c:v>41338</c:v>
                </c:pt>
                <c:pt idx="786">
                  <c:v>41339</c:v>
                </c:pt>
                <c:pt idx="787">
                  <c:v>41340</c:v>
                </c:pt>
                <c:pt idx="788">
                  <c:v>41341</c:v>
                </c:pt>
                <c:pt idx="789">
                  <c:v>41344</c:v>
                </c:pt>
                <c:pt idx="790">
                  <c:v>41345</c:v>
                </c:pt>
                <c:pt idx="791">
                  <c:v>41346</c:v>
                </c:pt>
                <c:pt idx="792">
                  <c:v>41347</c:v>
                </c:pt>
                <c:pt idx="793">
                  <c:v>41348</c:v>
                </c:pt>
                <c:pt idx="794">
                  <c:v>41352</c:v>
                </c:pt>
                <c:pt idx="795">
                  <c:v>41353</c:v>
                </c:pt>
                <c:pt idx="796">
                  <c:v>41354</c:v>
                </c:pt>
                <c:pt idx="797">
                  <c:v>41355</c:v>
                </c:pt>
                <c:pt idx="798">
                  <c:v>41358</c:v>
                </c:pt>
                <c:pt idx="799">
                  <c:v>41359</c:v>
                </c:pt>
                <c:pt idx="800">
                  <c:v>41360</c:v>
                </c:pt>
                <c:pt idx="801">
                  <c:v>41365</c:v>
                </c:pt>
                <c:pt idx="802">
                  <c:v>41366</c:v>
                </c:pt>
                <c:pt idx="803">
                  <c:v>41367</c:v>
                </c:pt>
                <c:pt idx="804">
                  <c:v>41368</c:v>
                </c:pt>
                <c:pt idx="805">
                  <c:v>41369</c:v>
                </c:pt>
                <c:pt idx="806">
                  <c:v>41372</c:v>
                </c:pt>
                <c:pt idx="807">
                  <c:v>41373</c:v>
                </c:pt>
                <c:pt idx="808">
                  <c:v>41374</c:v>
                </c:pt>
                <c:pt idx="809">
                  <c:v>41375</c:v>
                </c:pt>
                <c:pt idx="810">
                  <c:v>41376</c:v>
                </c:pt>
                <c:pt idx="811">
                  <c:v>41379</c:v>
                </c:pt>
                <c:pt idx="812">
                  <c:v>41380</c:v>
                </c:pt>
                <c:pt idx="813">
                  <c:v>41381</c:v>
                </c:pt>
                <c:pt idx="814">
                  <c:v>41382</c:v>
                </c:pt>
                <c:pt idx="815">
                  <c:v>41383</c:v>
                </c:pt>
                <c:pt idx="816">
                  <c:v>41386</c:v>
                </c:pt>
                <c:pt idx="817">
                  <c:v>41387</c:v>
                </c:pt>
                <c:pt idx="818">
                  <c:v>41388</c:v>
                </c:pt>
                <c:pt idx="819">
                  <c:v>41389</c:v>
                </c:pt>
                <c:pt idx="820">
                  <c:v>41390</c:v>
                </c:pt>
                <c:pt idx="821">
                  <c:v>41393</c:v>
                </c:pt>
                <c:pt idx="822">
                  <c:v>41394</c:v>
                </c:pt>
                <c:pt idx="823">
                  <c:v>41396</c:v>
                </c:pt>
                <c:pt idx="824">
                  <c:v>41397</c:v>
                </c:pt>
                <c:pt idx="825">
                  <c:v>41400</c:v>
                </c:pt>
                <c:pt idx="826">
                  <c:v>41401</c:v>
                </c:pt>
                <c:pt idx="827">
                  <c:v>41402</c:v>
                </c:pt>
                <c:pt idx="828">
                  <c:v>41403</c:v>
                </c:pt>
                <c:pt idx="829">
                  <c:v>41404</c:v>
                </c:pt>
                <c:pt idx="830">
                  <c:v>41407</c:v>
                </c:pt>
                <c:pt idx="831">
                  <c:v>41408</c:v>
                </c:pt>
                <c:pt idx="832">
                  <c:v>41409</c:v>
                </c:pt>
                <c:pt idx="833">
                  <c:v>41410</c:v>
                </c:pt>
                <c:pt idx="834">
                  <c:v>41411</c:v>
                </c:pt>
                <c:pt idx="835">
                  <c:v>41414</c:v>
                </c:pt>
                <c:pt idx="836">
                  <c:v>41415</c:v>
                </c:pt>
                <c:pt idx="837">
                  <c:v>41416</c:v>
                </c:pt>
                <c:pt idx="838">
                  <c:v>41417</c:v>
                </c:pt>
                <c:pt idx="839">
                  <c:v>41418</c:v>
                </c:pt>
                <c:pt idx="840">
                  <c:v>41421</c:v>
                </c:pt>
                <c:pt idx="841">
                  <c:v>41422</c:v>
                </c:pt>
                <c:pt idx="842">
                  <c:v>41423</c:v>
                </c:pt>
                <c:pt idx="843">
                  <c:v>41424</c:v>
                </c:pt>
                <c:pt idx="844">
                  <c:v>41425</c:v>
                </c:pt>
                <c:pt idx="845">
                  <c:v>41428</c:v>
                </c:pt>
                <c:pt idx="846">
                  <c:v>41429</c:v>
                </c:pt>
                <c:pt idx="847">
                  <c:v>41430</c:v>
                </c:pt>
                <c:pt idx="848">
                  <c:v>41431</c:v>
                </c:pt>
                <c:pt idx="849">
                  <c:v>41432</c:v>
                </c:pt>
                <c:pt idx="850">
                  <c:v>41435</c:v>
                </c:pt>
                <c:pt idx="851">
                  <c:v>41436</c:v>
                </c:pt>
                <c:pt idx="852">
                  <c:v>41437</c:v>
                </c:pt>
                <c:pt idx="853">
                  <c:v>41438</c:v>
                </c:pt>
                <c:pt idx="854">
                  <c:v>41439</c:v>
                </c:pt>
                <c:pt idx="855">
                  <c:v>41442</c:v>
                </c:pt>
                <c:pt idx="856">
                  <c:v>41443</c:v>
                </c:pt>
                <c:pt idx="857">
                  <c:v>41444</c:v>
                </c:pt>
                <c:pt idx="858">
                  <c:v>41445</c:v>
                </c:pt>
                <c:pt idx="859">
                  <c:v>41446</c:v>
                </c:pt>
                <c:pt idx="860">
                  <c:v>41449</c:v>
                </c:pt>
                <c:pt idx="861">
                  <c:v>41450</c:v>
                </c:pt>
                <c:pt idx="862">
                  <c:v>41451</c:v>
                </c:pt>
                <c:pt idx="863">
                  <c:v>41452</c:v>
                </c:pt>
                <c:pt idx="864">
                  <c:v>41453</c:v>
                </c:pt>
                <c:pt idx="865">
                  <c:v>41456</c:v>
                </c:pt>
                <c:pt idx="866">
                  <c:v>41457</c:v>
                </c:pt>
                <c:pt idx="867">
                  <c:v>41458</c:v>
                </c:pt>
                <c:pt idx="868">
                  <c:v>41459</c:v>
                </c:pt>
                <c:pt idx="869">
                  <c:v>41460</c:v>
                </c:pt>
                <c:pt idx="870">
                  <c:v>41463</c:v>
                </c:pt>
                <c:pt idx="871">
                  <c:v>41464</c:v>
                </c:pt>
                <c:pt idx="872">
                  <c:v>41465</c:v>
                </c:pt>
                <c:pt idx="873">
                  <c:v>41466</c:v>
                </c:pt>
                <c:pt idx="874">
                  <c:v>41467</c:v>
                </c:pt>
                <c:pt idx="875">
                  <c:v>41470</c:v>
                </c:pt>
                <c:pt idx="876">
                  <c:v>41471</c:v>
                </c:pt>
                <c:pt idx="877">
                  <c:v>41472</c:v>
                </c:pt>
                <c:pt idx="878">
                  <c:v>41473</c:v>
                </c:pt>
                <c:pt idx="879">
                  <c:v>41474</c:v>
                </c:pt>
                <c:pt idx="880">
                  <c:v>41477</c:v>
                </c:pt>
                <c:pt idx="881">
                  <c:v>41478</c:v>
                </c:pt>
                <c:pt idx="882">
                  <c:v>41479</c:v>
                </c:pt>
                <c:pt idx="883">
                  <c:v>41480</c:v>
                </c:pt>
                <c:pt idx="884">
                  <c:v>41481</c:v>
                </c:pt>
                <c:pt idx="885">
                  <c:v>41484</c:v>
                </c:pt>
                <c:pt idx="886">
                  <c:v>41485</c:v>
                </c:pt>
                <c:pt idx="887">
                  <c:v>41486</c:v>
                </c:pt>
                <c:pt idx="888">
                  <c:v>41487</c:v>
                </c:pt>
                <c:pt idx="889">
                  <c:v>41488</c:v>
                </c:pt>
                <c:pt idx="890">
                  <c:v>41491</c:v>
                </c:pt>
                <c:pt idx="891">
                  <c:v>41494</c:v>
                </c:pt>
                <c:pt idx="892">
                  <c:v>41495</c:v>
                </c:pt>
                <c:pt idx="893">
                  <c:v>41498</c:v>
                </c:pt>
                <c:pt idx="894">
                  <c:v>41499</c:v>
                </c:pt>
                <c:pt idx="895">
                  <c:v>41500</c:v>
                </c:pt>
                <c:pt idx="896">
                  <c:v>41501</c:v>
                </c:pt>
                <c:pt idx="897">
                  <c:v>41502</c:v>
                </c:pt>
                <c:pt idx="898">
                  <c:v>41505</c:v>
                </c:pt>
                <c:pt idx="899">
                  <c:v>41506</c:v>
                </c:pt>
                <c:pt idx="900">
                  <c:v>41507</c:v>
                </c:pt>
                <c:pt idx="901">
                  <c:v>41508</c:v>
                </c:pt>
                <c:pt idx="902">
                  <c:v>41509</c:v>
                </c:pt>
                <c:pt idx="903">
                  <c:v>41512</c:v>
                </c:pt>
                <c:pt idx="904">
                  <c:v>41513</c:v>
                </c:pt>
                <c:pt idx="905">
                  <c:v>41514</c:v>
                </c:pt>
                <c:pt idx="906">
                  <c:v>41515</c:v>
                </c:pt>
                <c:pt idx="907">
                  <c:v>41516</c:v>
                </c:pt>
                <c:pt idx="908">
                  <c:v>41519</c:v>
                </c:pt>
                <c:pt idx="909">
                  <c:v>41520</c:v>
                </c:pt>
                <c:pt idx="910">
                  <c:v>41521</c:v>
                </c:pt>
                <c:pt idx="911">
                  <c:v>41522</c:v>
                </c:pt>
                <c:pt idx="912">
                  <c:v>41523</c:v>
                </c:pt>
                <c:pt idx="913">
                  <c:v>41526</c:v>
                </c:pt>
                <c:pt idx="914">
                  <c:v>41527</c:v>
                </c:pt>
                <c:pt idx="915">
                  <c:v>41528</c:v>
                </c:pt>
                <c:pt idx="916">
                  <c:v>41529</c:v>
                </c:pt>
                <c:pt idx="917">
                  <c:v>41530</c:v>
                </c:pt>
                <c:pt idx="918">
                  <c:v>41534</c:v>
                </c:pt>
                <c:pt idx="919">
                  <c:v>41535</c:v>
                </c:pt>
                <c:pt idx="920">
                  <c:v>41536</c:v>
                </c:pt>
                <c:pt idx="921">
                  <c:v>41537</c:v>
                </c:pt>
                <c:pt idx="922">
                  <c:v>41540</c:v>
                </c:pt>
                <c:pt idx="923">
                  <c:v>41541</c:v>
                </c:pt>
                <c:pt idx="924">
                  <c:v>41542</c:v>
                </c:pt>
                <c:pt idx="925">
                  <c:v>41543</c:v>
                </c:pt>
                <c:pt idx="926">
                  <c:v>41544</c:v>
                </c:pt>
                <c:pt idx="927">
                  <c:v>41547</c:v>
                </c:pt>
                <c:pt idx="928">
                  <c:v>41548</c:v>
                </c:pt>
                <c:pt idx="929">
                  <c:v>41549</c:v>
                </c:pt>
                <c:pt idx="930">
                  <c:v>41550</c:v>
                </c:pt>
                <c:pt idx="931">
                  <c:v>41551</c:v>
                </c:pt>
                <c:pt idx="932">
                  <c:v>41554</c:v>
                </c:pt>
                <c:pt idx="933">
                  <c:v>41555</c:v>
                </c:pt>
                <c:pt idx="934">
                  <c:v>41556</c:v>
                </c:pt>
                <c:pt idx="935">
                  <c:v>41557</c:v>
                </c:pt>
                <c:pt idx="936">
                  <c:v>41558</c:v>
                </c:pt>
                <c:pt idx="937">
                  <c:v>41561</c:v>
                </c:pt>
                <c:pt idx="938">
                  <c:v>41562</c:v>
                </c:pt>
                <c:pt idx="939">
                  <c:v>41563</c:v>
                </c:pt>
                <c:pt idx="940">
                  <c:v>41564</c:v>
                </c:pt>
                <c:pt idx="941">
                  <c:v>41565</c:v>
                </c:pt>
                <c:pt idx="942">
                  <c:v>41568</c:v>
                </c:pt>
                <c:pt idx="943">
                  <c:v>41569</c:v>
                </c:pt>
                <c:pt idx="944">
                  <c:v>41570</c:v>
                </c:pt>
                <c:pt idx="945">
                  <c:v>41571</c:v>
                </c:pt>
                <c:pt idx="946">
                  <c:v>41572</c:v>
                </c:pt>
                <c:pt idx="947">
                  <c:v>41575</c:v>
                </c:pt>
                <c:pt idx="948">
                  <c:v>41576</c:v>
                </c:pt>
                <c:pt idx="949">
                  <c:v>41577</c:v>
                </c:pt>
                <c:pt idx="950">
                  <c:v>41578</c:v>
                </c:pt>
                <c:pt idx="951">
                  <c:v>41579</c:v>
                </c:pt>
                <c:pt idx="952">
                  <c:v>41582</c:v>
                </c:pt>
                <c:pt idx="953">
                  <c:v>41583</c:v>
                </c:pt>
                <c:pt idx="954">
                  <c:v>41584</c:v>
                </c:pt>
                <c:pt idx="955">
                  <c:v>41585</c:v>
                </c:pt>
                <c:pt idx="956">
                  <c:v>41586</c:v>
                </c:pt>
                <c:pt idx="957">
                  <c:v>41589</c:v>
                </c:pt>
                <c:pt idx="958">
                  <c:v>41590</c:v>
                </c:pt>
                <c:pt idx="959">
                  <c:v>41591</c:v>
                </c:pt>
                <c:pt idx="960">
                  <c:v>41592</c:v>
                </c:pt>
                <c:pt idx="961">
                  <c:v>41593</c:v>
                </c:pt>
                <c:pt idx="962">
                  <c:v>41597</c:v>
                </c:pt>
                <c:pt idx="963">
                  <c:v>41598</c:v>
                </c:pt>
                <c:pt idx="964">
                  <c:v>41599</c:v>
                </c:pt>
                <c:pt idx="965">
                  <c:v>41600</c:v>
                </c:pt>
                <c:pt idx="966">
                  <c:v>41603</c:v>
                </c:pt>
                <c:pt idx="967">
                  <c:v>41604</c:v>
                </c:pt>
                <c:pt idx="968">
                  <c:v>41605</c:v>
                </c:pt>
                <c:pt idx="969">
                  <c:v>41606</c:v>
                </c:pt>
                <c:pt idx="970">
                  <c:v>41607</c:v>
                </c:pt>
                <c:pt idx="971">
                  <c:v>41610</c:v>
                </c:pt>
                <c:pt idx="972">
                  <c:v>41611</c:v>
                </c:pt>
                <c:pt idx="973">
                  <c:v>41612</c:v>
                </c:pt>
                <c:pt idx="974">
                  <c:v>41613</c:v>
                </c:pt>
                <c:pt idx="975">
                  <c:v>41614</c:v>
                </c:pt>
                <c:pt idx="976">
                  <c:v>41617</c:v>
                </c:pt>
                <c:pt idx="977">
                  <c:v>41618</c:v>
                </c:pt>
                <c:pt idx="978">
                  <c:v>41619</c:v>
                </c:pt>
                <c:pt idx="979">
                  <c:v>41621</c:v>
                </c:pt>
                <c:pt idx="980">
                  <c:v>41624</c:v>
                </c:pt>
                <c:pt idx="981">
                  <c:v>41625</c:v>
                </c:pt>
                <c:pt idx="982">
                  <c:v>41626</c:v>
                </c:pt>
                <c:pt idx="983">
                  <c:v>41627</c:v>
                </c:pt>
                <c:pt idx="984">
                  <c:v>41628</c:v>
                </c:pt>
                <c:pt idx="985">
                  <c:v>41631</c:v>
                </c:pt>
                <c:pt idx="986">
                  <c:v>41632</c:v>
                </c:pt>
                <c:pt idx="987">
                  <c:v>41634</c:v>
                </c:pt>
                <c:pt idx="988">
                  <c:v>41635</c:v>
                </c:pt>
                <c:pt idx="989">
                  <c:v>41638</c:v>
                </c:pt>
                <c:pt idx="990">
                  <c:v>41639</c:v>
                </c:pt>
                <c:pt idx="991">
                  <c:v>41641</c:v>
                </c:pt>
                <c:pt idx="992">
                  <c:v>41642</c:v>
                </c:pt>
                <c:pt idx="993">
                  <c:v>41645</c:v>
                </c:pt>
                <c:pt idx="994">
                  <c:v>41646</c:v>
                </c:pt>
                <c:pt idx="995">
                  <c:v>41647</c:v>
                </c:pt>
                <c:pt idx="996">
                  <c:v>41648</c:v>
                </c:pt>
                <c:pt idx="997">
                  <c:v>41649</c:v>
                </c:pt>
                <c:pt idx="998">
                  <c:v>41652</c:v>
                </c:pt>
                <c:pt idx="999">
                  <c:v>41653</c:v>
                </c:pt>
                <c:pt idx="1000">
                  <c:v>41654</c:v>
                </c:pt>
                <c:pt idx="1001">
                  <c:v>41655</c:v>
                </c:pt>
                <c:pt idx="1002">
                  <c:v>41656</c:v>
                </c:pt>
                <c:pt idx="1003">
                  <c:v>41659</c:v>
                </c:pt>
                <c:pt idx="1004">
                  <c:v>41660</c:v>
                </c:pt>
                <c:pt idx="1005">
                  <c:v>41661</c:v>
                </c:pt>
                <c:pt idx="1006">
                  <c:v>41662</c:v>
                </c:pt>
                <c:pt idx="1007">
                  <c:v>41663</c:v>
                </c:pt>
                <c:pt idx="1008">
                  <c:v>41666</c:v>
                </c:pt>
                <c:pt idx="1009">
                  <c:v>41667</c:v>
                </c:pt>
                <c:pt idx="1010">
                  <c:v>41668</c:v>
                </c:pt>
                <c:pt idx="1011">
                  <c:v>41669</c:v>
                </c:pt>
                <c:pt idx="1012">
                  <c:v>41670</c:v>
                </c:pt>
                <c:pt idx="1013">
                  <c:v>41674</c:v>
                </c:pt>
                <c:pt idx="1014">
                  <c:v>41675</c:v>
                </c:pt>
                <c:pt idx="1015">
                  <c:v>41676</c:v>
                </c:pt>
                <c:pt idx="1016">
                  <c:v>41677</c:v>
                </c:pt>
                <c:pt idx="1017">
                  <c:v>41680</c:v>
                </c:pt>
                <c:pt idx="1018">
                  <c:v>41681</c:v>
                </c:pt>
                <c:pt idx="1019">
                  <c:v>41682</c:v>
                </c:pt>
                <c:pt idx="1020">
                  <c:v>41683</c:v>
                </c:pt>
                <c:pt idx="1021">
                  <c:v>41684</c:v>
                </c:pt>
                <c:pt idx="1022">
                  <c:v>41687</c:v>
                </c:pt>
                <c:pt idx="1023">
                  <c:v>41688</c:v>
                </c:pt>
                <c:pt idx="1024">
                  <c:v>41690</c:v>
                </c:pt>
                <c:pt idx="1025">
                  <c:v>41695</c:v>
                </c:pt>
                <c:pt idx="1026">
                  <c:v>41696</c:v>
                </c:pt>
                <c:pt idx="1027">
                  <c:v>41697</c:v>
                </c:pt>
                <c:pt idx="1028">
                  <c:v>41698</c:v>
                </c:pt>
                <c:pt idx="1029">
                  <c:v>41701</c:v>
                </c:pt>
                <c:pt idx="1030">
                  <c:v>41702</c:v>
                </c:pt>
                <c:pt idx="1031">
                  <c:v>41703</c:v>
                </c:pt>
                <c:pt idx="1032">
                  <c:v>41704</c:v>
                </c:pt>
                <c:pt idx="1033">
                  <c:v>41705</c:v>
                </c:pt>
                <c:pt idx="1034">
                  <c:v>41708</c:v>
                </c:pt>
                <c:pt idx="1035">
                  <c:v>41709</c:v>
                </c:pt>
                <c:pt idx="1036">
                  <c:v>41710</c:v>
                </c:pt>
                <c:pt idx="1037">
                  <c:v>41711</c:v>
                </c:pt>
                <c:pt idx="1038">
                  <c:v>41712</c:v>
                </c:pt>
                <c:pt idx="1039">
                  <c:v>41716</c:v>
                </c:pt>
                <c:pt idx="1040">
                  <c:v>41717</c:v>
                </c:pt>
                <c:pt idx="1041">
                  <c:v>41718</c:v>
                </c:pt>
                <c:pt idx="1042">
                  <c:v>41719</c:v>
                </c:pt>
                <c:pt idx="1043">
                  <c:v>41722</c:v>
                </c:pt>
                <c:pt idx="1044">
                  <c:v>41723</c:v>
                </c:pt>
                <c:pt idx="1045">
                  <c:v>41724</c:v>
                </c:pt>
                <c:pt idx="1046">
                  <c:v>41725</c:v>
                </c:pt>
                <c:pt idx="1047">
                  <c:v>41726</c:v>
                </c:pt>
                <c:pt idx="1048">
                  <c:v>41729</c:v>
                </c:pt>
                <c:pt idx="1049">
                  <c:v>41730</c:v>
                </c:pt>
                <c:pt idx="1050">
                  <c:v>41731</c:v>
                </c:pt>
                <c:pt idx="1051">
                  <c:v>41732</c:v>
                </c:pt>
                <c:pt idx="1052">
                  <c:v>41733</c:v>
                </c:pt>
                <c:pt idx="1053">
                  <c:v>41736</c:v>
                </c:pt>
                <c:pt idx="1054">
                  <c:v>41737</c:v>
                </c:pt>
                <c:pt idx="1055">
                  <c:v>41738</c:v>
                </c:pt>
                <c:pt idx="1056">
                  <c:v>41739</c:v>
                </c:pt>
                <c:pt idx="1057">
                  <c:v>41740</c:v>
                </c:pt>
                <c:pt idx="1058">
                  <c:v>41743</c:v>
                </c:pt>
                <c:pt idx="1059">
                  <c:v>41744</c:v>
                </c:pt>
                <c:pt idx="1060">
                  <c:v>41745</c:v>
                </c:pt>
                <c:pt idx="1061">
                  <c:v>41750</c:v>
                </c:pt>
                <c:pt idx="1062">
                  <c:v>41751</c:v>
                </c:pt>
                <c:pt idx="1063">
                  <c:v>41752</c:v>
                </c:pt>
                <c:pt idx="1064">
                  <c:v>41753</c:v>
                </c:pt>
                <c:pt idx="1065">
                  <c:v>41754</c:v>
                </c:pt>
                <c:pt idx="1066">
                  <c:v>41757</c:v>
                </c:pt>
                <c:pt idx="1067">
                  <c:v>41758</c:v>
                </c:pt>
                <c:pt idx="1068">
                  <c:v>41759</c:v>
                </c:pt>
                <c:pt idx="1069">
                  <c:v>41761</c:v>
                </c:pt>
                <c:pt idx="1070">
                  <c:v>41764</c:v>
                </c:pt>
                <c:pt idx="1071">
                  <c:v>41765</c:v>
                </c:pt>
                <c:pt idx="1072">
                  <c:v>41766</c:v>
                </c:pt>
                <c:pt idx="1073">
                  <c:v>41767</c:v>
                </c:pt>
                <c:pt idx="1074">
                  <c:v>41768</c:v>
                </c:pt>
                <c:pt idx="1075">
                  <c:v>41771</c:v>
                </c:pt>
                <c:pt idx="1076">
                  <c:v>41772</c:v>
                </c:pt>
                <c:pt idx="1077">
                  <c:v>41773</c:v>
                </c:pt>
                <c:pt idx="1078">
                  <c:v>41774</c:v>
                </c:pt>
                <c:pt idx="1079">
                  <c:v>41775</c:v>
                </c:pt>
                <c:pt idx="1080">
                  <c:v>41778</c:v>
                </c:pt>
                <c:pt idx="1081">
                  <c:v>41779</c:v>
                </c:pt>
                <c:pt idx="1082">
                  <c:v>41780</c:v>
                </c:pt>
                <c:pt idx="1083">
                  <c:v>41781</c:v>
                </c:pt>
                <c:pt idx="1084">
                  <c:v>41782</c:v>
                </c:pt>
                <c:pt idx="1085">
                  <c:v>41785</c:v>
                </c:pt>
                <c:pt idx="1086">
                  <c:v>41786</c:v>
                </c:pt>
                <c:pt idx="1087">
                  <c:v>41787</c:v>
                </c:pt>
                <c:pt idx="1088">
                  <c:v>41788</c:v>
                </c:pt>
                <c:pt idx="1089">
                  <c:v>41789</c:v>
                </c:pt>
                <c:pt idx="1090">
                  <c:v>41792</c:v>
                </c:pt>
                <c:pt idx="1091">
                  <c:v>41793</c:v>
                </c:pt>
                <c:pt idx="1092">
                  <c:v>41794</c:v>
                </c:pt>
                <c:pt idx="1093">
                  <c:v>41795</c:v>
                </c:pt>
                <c:pt idx="1094">
                  <c:v>41796</c:v>
                </c:pt>
                <c:pt idx="1095">
                  <c:v>41802</c:v>
                </c:pt>
                <c:pt idx="1096">
                  <c:v>41803</c:v>
                </c:pt>
                <c:pt idx="1097">
                  <c:v>41806</c:v>
                </c:pt>
                <c:pt idx="1098">
                  <c:v>41807</c:v>
                </c:pt>
                <c:pt idx="1099">
                  <c:v>41808</c:v>
                </c:pt>
                <c:pt idx="1100">
                  <c:v>41809</c:v>
                </c:pt>
                <c:pt idx="1101">
                  <c:v>41810</c:v>
                </c:pt>
                <c:pt idx="1102">
                  <c:v>41813</c:v>
                </c:pt>
                <c:pt idx="1103">
                  <c:v>41814</c:v>
                </c:pt>
                <c:pt idx="1104">
                  <c:v>41815</c:v>
                </c:pt>
                <c:pt idx="1105">
                  <c:v>41816</c:v>
                </c:pt>
                <c:pt idx="1106">
                  <c:v>41817</c:v>
                </c:pt>
                <c:pt idx="1107">
                  <c:v>41820</c:v>
                </c:pt>
                <c:pt idx="1108">
                  <c:v>41821</c:v>
                </c:pt>
                <c:pt idx="1109">
                  <c:v>41822</c:v>
                </c:pt>
                <c:pt idx="1110">
                  <c:v>41823</c:v>
                </c:pt>
                <c:pt idx="1111">
                  <c:v>41824</c:v>
                </c:pt>
                <c:pt idx="1112">
                  <c:v>41827</c:v>
                </c:pt>
                <c:pt idx="1113">
                  <c:v>41828</c:v>
                </c:pt>
                <c:pt idx="1114">
                  <c:v>41829</c:v>
                </c:pt>
                <c:pt idx="1115">
                  <c:v>41830</c:v>
                </c:pt>
                <c:pt idx="1116">
                  <c:v>41831</c:v>
                </c:pt>
                <c:pt idx="1117">
                  <c:v>41834</c:v>
                </c:pt>
                <c:pt idx="1118">
                  <c:v>41835</c:v>
                </c:pt>
                <c:pt idx="1119">
                  <c:v>41836</c:v>
                </c:pt>
                <c:pt idx="1120">
                  <c:v>41837</c:v>
                </c:pt>
                <c:pt idx="1121">
                  <c:v>41838</c:v>
                </c:pt>
                <c:pt idx="1122">
                  <c:v>41841</c:v>
                </c:pt>
                <c:pt idx="1123">
                  <c:v>41842</c:v>
                </c:pt>
                <c:pt idx="1124">
                  <c:v>41843</c:v>
                </c:pt>
                <c:pt idx="1125">
                  <c:v>41844</c:v>
                </c:pt>
                <c:pt idx="1126">
                  <c:v>41845</c:v>
                </c:pt>
                <c:pt idx="1127">
                  <c:v>41848</c:v>
                </c:pt>
                <c:pt idx="1128">
                  <c:v>41849</c:v>
                </c:pt>
                <c:pt idx="1129">
                  <c:v>41850</c:v>
                </c:pt>
                <c:pt idx="1130">
                  <c:v>41851</c:v>
                </c:pt>
                <c:pt idx="1131">
                  <c:v>41852</c:v>
                </c:pt>
                <c:pt idx="1132">
                  <c:v>41855</c:v>
                </c:pt>
                <c:pt idx="1133">
                  <c:v>41856</c:v>
                </c:pt>
                <c:pt idx="1134">
                  <c:v>41857</c:v>
                </c:pt>
                <c:pt idx="1135">
                  <c:v>41858</c:v>
                </c:pt>
                <c:pt idx="1136">
                  <c:v>41859</c:v>
                </c:pt>
                <c:pt idx="1137">
                  <c:v>41862</c:v>
                </c:pt>
                <c:pt idx="1138">
                  <c:v>41863</c:v>
                </c:pt>
                <c:pt idx="1139">
                  <c:v>41864</c:v>
                </c:pt>
                <c:pt idx="1140">
                  <c:v>41865</c:v>
                </c:pt>
                <c:pt idx="1141">
                  <c:v>41866</c:v>
                </c:pt>
                <c:pt idx="1142">
                  <c:v>41869</c:v>
                </c:pt>
                <c:pt idx="1143">
                  <c:v>41870</c:v>
                </c:pt>
                <c:pt idx="1144">
                  <c:v>41871</c:v>
                </c:pt>
                <c:pt idx="1145">
                  <c:v>41872</c:v>
                </c:pt>
                <c:pt idx="1146">
                  <c:v>41873</c:v>
                </c:pt>
                <c:pt idx="1147">
                  <c:v>41876</c:v>
                </c:pt>
                <c:pt idx="1148">
                  <c:v>41877</c:v>
                </c:pt>
                <c:pt idx="1149">
                  <c:v>41878</c:v>
                </c:pt>
                <c:pt idx="1150">
                  <c:v>41879</c:v>
                </c:pt>
                <c:pt idx="1151">
                  <c:v>41880</c:v>
                </c:pt>
                <c:pt idx="1152">
                  <c:v>41883</c:v>
                </c:pt>
                <c:pt idx="1153">
                  <c:v>41884</c:v>
                </c:pt>
                <c:pt idx="1154">
                  <c:v>41885</c:v>
                </c:pt>
                <c:pt idx="1155">
                  <c:v>41886</c:v>
                </c:pt>
                <c:pt idx="1156">
                  <c:v>41887</c:v>
                </c:pt>
                <c:pt idx="1157">
                  <c:v>41890</c:v>
                </c:pt>
                <c:pt idx="1158">
                  <c:v>41891</c:v>
                </c:pt>
                <c:pt idx="1159">
                  <c:v>41892</c:v>
                </c:pt>
                <c:pt idx="1160">
                  <c:v>41893</c:v>
                </c:pt>
                <c:pt idx="1161">
                  <c:v>41894</c:v>
                </c:pt>
                <c:pt idx="1162">
                  <c:v>41897</c:v>
                </c:pt>
                <c:pt idx="1163">
                  <c:v>41899</c:v>
                </c:pt>
                <c:pt idx="1164">
                  <c:v>41900</c:v>
                </c:pt>
                <c:pt idx="1165">
                  <c:v>41901</c:v>
                </c:pt>
                <c:pt idx="1166">
                  <c:v>41904</c:v>
                </c:pt>
                <c:pt idx="1167">
                  <c:v>41905</c:v>
                </c:pt>
                <c:pt idx="1168">
                  <c:v>41906</c:v>
                </c:pt>
                <c:pt idx="1169">
                  <c:v>41907</c:v>
                </c:pt>
                <c:pt idx="1170">
                  <c:v>41908</c:v>
                </c:pt>
                <c:pt idx="1171">
                  <c:v>41911</c:v>
                </c:pt>
                <c:pt idx="1172">
                  <c:v>41912</c:v>
                </c:pt>
                <c:pt idx="1173">
                  <c:v>41913</c:v>
                </c:pt>
                <c:pt idx="1174">
                  <c:v>41914</c:v>
                </c:pt>
                <c:pt idx="1175">
                  <c:v>41915</c:v>
                </c:pt>
                <c:pt idx="1176">
                  <c:v>41918</c:v>
                </c:pt>
                <c:pt idx="1177">
                  <c:v>41919</c:v>
                </c:pt>
                <c:pt idx="1178">
                  <c:v>41920</c:v>
                </c:pt>
                <c:pt idx="1179">
                  <c:v>41921</c:v>
                </c:pt>
                <c:pt idx="1180">
                  <c:v>41922</c:v>
                </c:pt>
                <c:pt idx="1181">
                  <c:v>41925</c:v>
                </c:pt>
                <c:pt idx="1182">
                  <c:v>41926</c:v>
                </c:pt>
                <c:pt idx="1183">
                  <c:v>41927</c:v>
                </c:pt>
                <c:pt idx="1184">
                  <c:v>41928</c:v>
                </c:pt>
                <c:pt idx="1185">
                  <c:v>41929</c:v>
                </c:pt>
                <c:pt idx="1186">
                  <c:v>41932</c:v>
                </c:pt>
                <c:pt idx="1187">
                  <c:v>41933</c:v>
                </c:pt>
                <c:pt idx="1188">
                  <c:v>41934</c:v>
                </c:pt>
                <c:pt idx="1189">
                  <c:v>41935</c:v>
                </c:pt>
                <c:pt idx="1190">
                  <c:v>41936</c:v>
                </c:pt>
                <c:pt idx="1191">
                  <c:v>41939</c:v>
                </c:pt>
                <c:pt idx="1192">
                  <c:v>41940</c:v>
                </c:pt>
                <c:pt idx="1193">
                  <c:v>41941</c:v>
                </c:pt>
                <c:pt idx="1194">
                  <c:v>41942</c:v>
                </c:pt>
                <c:pt idx="1195">
                  <c:v>41943</c:v>
                </c:pt>
                <c:pt idx="1196">
                  <c:v>41946</c:v>
                </c:pt>
                <c:pt idx="1197">
                  <c:v>41947</c:v>
                </c:pt>
                <c:pt idx="1198">
                  <c:v>41948</c:v>
                </c:pt>
                <c:pt idx="1199">
                  <c:v>41949</c:v>
                </c:pt>
                <c:pt idx="1200">
                  <c:v>41950</c:v>
                </c:pt>
                <c:pt idx="1201">
                  <c:v>41953</c:v>
                </c:pt>
                <c:pt idx="1202">
                  <c:v>41954</c:v>
                </c:pt>
                <c:pt idx="1203">
                  <c:v>41955</c:v>
                </c:pt>
                <c:pt idx="1204">
                  <c:v>41956</c:v>
                </c:pt>
                <c:pt idx="1205">
                  <c:v>41957</c:v>
                </c:pt>
                <c:pt idx="1206">
                  <c:v>41961</c:v>
                </c:pt>
                <c:pt idx="1207">
                  <c:v>41962</c:v>
                </c:pt>
                <c:pt idx="1208">
                  <c:v>41963</c:v>
                </c:pt>
                <c:pt idx="1209">
                  <c:v>41964</c:v>
                </c:pt>
                <c:pt idx="1210">
                  <c:v>41967</c:v>
                </c:pt>
                <c:pt idx="1211">
                  <c:v>41968</c:v>
                </c:pt>
                <c:pt idx="1212">
                  <c:v>41969</c:v>
                </c:pt>
                <c:pt idx="1213">
                  <c:v>41970</c:v>
                </c:pt>
                <c:pt idx="1214">
                  <c:v>41971</c:v>
                </c:pt>
                <c:pt idx="1215">
                  <c:v>41974</c:v>
                </c:pt>
                <c:pt idx="1216">
                  <c:v>41975</c:v>
                </c:pt>
                <c:pt idx="1217">
                  <c:v>41976</c:v>
                </c:pt>
                <c:pt idx="1218">
                  <c:v>41977</c:v>
                </c:pt>
                <c:pt idx="1219">
                  <c:v>41978</c:v>
                </c:pt>
                <c:pt idx="1220">
                  <c:v>41981</c:v>
                </c:pt>
                <c:pt idx="1221">
                  <c:v>41982</c:v>
                </c:pt>
                <c:pt idx="1222">
                  <c:v>41983</c:v>
                </c:pt>
                <c:pt idx="1223">
                  <c:v>41984</c:v>
                </c:pt>
                <c:pt idx="1224">
                  <c:v>41988</c:v>
                </c:pt>
                <c:pt idx="1225">
                  <c:v>41989</c:v>
                </c:pt>
                <c:pt idx="1226">
                  <c:v>41990</c:v>
                </c:pt>
                <c:pt idx="1227">
                  <c:v>41991</c:v>
                </c:pt>
                <c:pt idx="1228">
                  <c:v>41992</c:v>
                </c:pt>
                <c:pt idx="1229">
                  <c:v>41995</c:v>
                </c:pt>
                <c:pt idx="1230">
                  <c:v>41996</c:v>
                </c:pt>
                <c:pt idx="1231">
                  <c:v>41997</c:v>
                </c:pt>
                <c:pt idx="1232">
                  <c:v>41999</c:v>
                </c:pt>
                <c:pt idx="1233">
                  <c:v>42002</c:v>
                </c:pt>
                <c:pt idx="1234">
                  <c:v>42003</c:v>
                </c:pt>
                <c:pt idx="1235">
                  <c:v>42004</c:v>
                </c:pt>
                <c:pt idx="1236">
                  <c:v>42006</c:v>
                </c:pt>
                <c:pt idx="1237">
                  <c:v>42009</c:v>
                </c:pt>
                <c:pt idx="1238">
                  <c:v>42010</c:v>
                </c:pt>
                <c:pt idx="1239">
                  <c:v>42011</c:v>
                </c:pt>
                <c:pt idx="1240">
                  <c:v>42012</c:v>
                </c:pt>
                <c:pt idx="1241">
                  <c:v>42013</c:v>
                </c:pt>
                <c:pt idx="1242">
                  <c:v>42016</c:v>
                </c:pt>
                <c:pt idx="1243">
                  <c:v>42017</c:v>
                </c:pt>
                <c:pt idx="1244">
                  <c:v>42018</c:v>
                </c:pt>
                <c:pt idx="1245">
                  <c:v>42019</c:v>
                </c:pt>
                <c:pt idx="1246">
                  <c:v>42020</c:v>
                </c:pt>
                <c:pt idx="1247">
                  <c:v>42023</c:v>
                </c:pt>
                <c:pt idx="1248">
                  <c:v>42024</c:v>
                </c:pt>
                <c:pt idx="1249">
                  <c:v>42025</c:v>
                </c:pt>
                <c:pt idx="1250">
                  <c:v>42026</c:v>
                </c:pt>
                <c:pt idx="1251">
                  <c:v>42027</c:v>
                </c:pt>
                <c:pt idx="1252">
                  <c:v>42030</c:v>
                </c:pt>
                <c:pt idx="1253">
                  <c:v>42031</c:v>
                </c:pt>
                <c:pt idx="1254">
                  <c:v>42032</c:v>
                </c:pt>
                <c:pt idx="1255">
                  <c:v>42033</c:v>
                </c:pt>
                <c:pt idx="1256">
                  <c:v>42034</c:v>
                </c:pt>
                <c:pt idx="1257">
                  <c:v>42038</c:v>
                </c:pt>
                <c:pt idx="1258">
                  <c:v>42039</c:v>
                </c:pt>
                <c:pt idx="1259">
                  <c:v>42040</c:v>
                </c:pt>
                <c:pt idx="1260">
                  <c:v>42041</c:v>
                </c:pt>
                <c:pt idx="1261">
                  <c:v>42044</c:v>
                </c:pt>
                <c:pt idx="1262">
                  <c:v>42045</c:v>
                </c:pt>
                <c:pt idx="1263">
                  <c:v>42046</c:v>
                </c:pt>
                <c:pt idx="1264">
                  <c:v>42047</c:v>
                </c:pt>
                <c:pt idx="1265">
                  <c:v>42048</c:v>
                </c:pt>
                <c:pt idx="1266">
                  <c:v>42051</c:v>
                </c:pt>
                <c:pt idx="1267">
                  <c:v>42052</c:v>
                </c:pt>
                <c:pt idx="1268">
                  <c:v>42053</c:v>
                </c:pt>
                <c:pt idx="1269">
                  <c:v>42054</c:v>
                </c:pt>
                <c:pt idx="1270">
                  <c:v>42055</c:v>
                </c:pt>
                <c:pt idx="1271">
                  <c:v>42058</c:v>
                </c:pt>
                <c:pt idx="1272">
                  <c:v>42059</c:v>
                </c:pt>
                <c:pt idx="1273">
                  <c:v>42060</c:v>
                </c:pt>
                <c:pt idx="1274">
                  <c:v>42061</c:v>
                </c:pt>
                <c:pt idx="1275">
                  <c:v>42062</c:v>
                </c:pt>
                <c:pt idx="1276">
                  <c:v>42065</c:v>
                </c:pt>
                <c:pt idx="1277">
                  <c:v>42066</c:v>
                </c:pt>
                <c:pt idx="1278">
                  <c:v>42067</c:v>
                </c:pt>
                <c:pt idx="1279">
                  <c:v>42068</c:v>
                </c:pt>
                <c:pt idx="1280">
                  <c:v>42069</c:v>
                </c:pt>
                <c:pt idx="1281">
                  <c:v>42072</c:v>
                </c:pt>
                <c:pt idx="1282">
                  <c:v>42073</c:v>
                </c:pt>
                <c:pt idx="1283">
                  <c:v>42074</c:v>
                </c:pt>
                <c:pt idx="1284">
                  <c:v>42075</c:v>
                </c:pt>
                <c:pt idx="1285">
                  <c:v>42076</c:v>
                </c:pt>
                <c:pt idx="1286">
                  <c:v>42080</c:v>
                </c:pt>
                <c:pt idx="1287">
                  <c:v>42081</c:v>
                </c:pt>
                <c:pt idx="1288">
                  <c:v>42082</c:v>
                </c:pt>
                <c:pt idx="1289">
                  <c:v>42083</c:v>
                </c:pt>
                <c:pt idx="1290">
                  <c:v>42086</c:v>
                </c:pt>
                <c:pt idx="1291">
                  <c:v>42087</c:v>
                </c:pt>
                <c:pt idx="1292">
                  <c:v>42088</c:v>
                </c:pt>
                <c:pt idx="1293">
                  <c:v>42089</c:v>
                </c:pt>
                <c:pt idx="1294">
                  <c:v>42090</c:v>
                </c:pt>
                <c:pt idx="1295">
                  <c:v>42093</c:v>
                </c:pt>
                <c:pt idx="1296">
                  <c:v>42094</c:v>
                </c:pt>
                <c:pt idx="1297">
                  <c:v>42095</c:v>
                </c:pt>
                <c:pt idx="1298">
                  <c:v>42100</c:v>
                </c:pt>
                <c:pt idx="1299">
                  <c:v>42101</c:v>
                </c:pt>
                <c:pt idx="1300">
                  <c:v>42102</c:v>
                </c:pt>
                <c:pt idx="1301">
                  <c:v>42103</c:v>
                </c:pt>
                <c:pt idx="1302">
                  <c:v>42104</c:v>
                </c:pt>
                <c:pt idx="1303">
                  <c:v>42107</c:v>
                </c:pt>
                <c:pt idx="1304">
                  <c:v>42108</c:v>
                </c:pt>
                <c:pt idx="1305">
                  <c:v>42109</c:v>
                </c:pt>
                <c:pt idx="1306">
                  <c:v>42110</c:v>
                </c:pt>
                <c:pt idx="1307">
                  <c:v>42111</c:v>
                </c:pt>
                <c:pt idx="1308">
                  <c:v>42114</c:v>
                </c:pt>
                <c:pt idx="1309">
                  <c:v>42115</c:v>
                </c:pt>
                <c:pt idx="1310">
                  <c:v>42116</c:v>
                </c:pt>
                <c:pt idx="1311">
                  <c:v>42117</c:v>
                </c:pt>
                <c:pt idx="1312">
                  <c:v>42118</c:v>
                </c:pt>
                <c:pt idx="1313">
                  <c:v>42121</c:v>
                </c:pt>
                <c:pt idx="1314">
                  <c:v>42122</c:v>
                </c:pt>
                <c:pt idx="1315">
                  <c:v>42123</c:v>
                </c:pt>
                <c:pt idx="1316">
                  <c:v>42124</c:v>
                </c:pt>
                <c:pt idx="1317">
                  <c:v>42128</c:v>
                </c:pt>
                <c:pt idx="1318">
                  <c:v>42129</c:v>
                </c:pt>
                <c:pt idx="1319">
                  <c:v>42130</c:v>
                </c:pt>
                <c:pt idx="1320">
                  <c:v>42131</c:v>
                </c:pt>
                <c:pt idx="1321">
                  <c:v>42132</c:v>
                </c:pt>
                <c:pt idx="1322">
                  <c:v>42135</c:v>
                </c:pt>
                <c:pt idx="1323">
                  <c:v>42136</c:v>
                </c:pt>
                <c:pt idx="1324">
                  <c:v>42137</c:v>
                </c:pt>
                <c:pt idx="1325">
                  <c:v>42138</c:v>
                </c:pt>
                <c:pt idx="1326">
                  <c:v>42139</c:v>
                </c:pt>
                <c:pt idx="1327">
                  <c:v>42142</c:v>
                </c:pt>
                <c:pt idx="1328">
                  <c:v>42143</c:v>
                </c:pt>
                <c:pt idx="1329">
                  <c:v>42144</c:v>
                </c:pt>
                <c:pt idx="1330">
                  <c:v>42145</c:v>
                </c:pt>
                <c:pt idx="1331">
                  <c:v>42146</c:v>
                </c:pt>
                <c:pt idx="1332">
                  <c:v>42149</c:v>
                </c:pt>
                <c:pt idx="1333">
                  <c:v>42150</c:v>
                </c:pt>
                <c:pt idx="1334">
                  <c:v>42151</c:v>
                </c:pt>
                <c:pt idx="1335">
                  <c:v>42152</c:v>
                </c:pt>
                <c:pt idx="1336">
                  <c:v>42153</c:v>
                </c:pt>
                <c:pt idx="1337">
                  <c:v>42156</c:v>
                </c:pt>
                <c:pt idx="1338">
                  <c:v>42157</c:v>
                </c:pt>
                <c:pt idx="1339">
                  <c:v>42158</c:v>
                </c:pt>
                <c:pt idx="1340">
                  <c:v>42159</c:v>
                </c:pt>
                <c:pt idx="1341">
                  <c:v>42160</c:v>
                </c:pt>
                <c:pt idx="1342">
                  <c:v>42163</c:v>
                </c:pt>
                <c:pt idx="1343">
                  <c:v>42164</c:v>
                </c:pt>
                <c:pt idx="1344">
                  <c:v>42165</c:v>
                </c:pt>
                <c:pt idx="1345">
                  <c:v>42166</c:v>
                </c:pt>
                <c:pt idx="1346">
                  <c:v>42167</c:v>
                </c:pt>
                <c:pt idx="1347">
                  <c:v>42170</c:v>
                </c:pt>
                <c:pt idx="1348">
                  <c:v>42171</c:v>
                </c:pt>
                <c:pt idx="1349">
                  <c:v>42172</c:v>
                </c:pt>
                <c:pt idx="1350">
                  <c:v>42173</c:v>
                </c:pt>
                <c:pt idx="1351">
                  <c:v>42174</c:v>
                </c:pt>
                <c:pt idx="1352">
                  <c:v>42177</c:v>
                </c:pt>
                <c:pt idx="1353">
                  <c:v>42178</c:v>
                </c:pt>
                <c:pt idx="1354">
                  <c:v>42179</c:v>
                </c:pt>
                <c:pt idx="1355">
                  <c:v>42180</c:v>
                </c:pt>
                <c:pt idx="1356">
                  <c:v>42181</c:v>
                </c:pt>
                <c:pt idx="1357">
                  <c:v>42184</c:v>
                </c:pt>
                <c:pt idx="1358">
                  <c:v>42185</c:v>
                </c:pt>
                <c:pt idx="1359">
                  <c:v>42186</c:v>
                </c:pt>
                <c:pt idx="1360">
                  <c:v>42187</c:v>
                </c:pt>
                <c:pt idx="1361">
                  <c:v>42188</c:v>
                </c:pt>
                <c:pt idx="1362">
                  <c:v>42191</c:v>
                </c:pt>
                <c:pt idx="1363">
                  <c:v>42192</c:v>
                </c:pt>
                <c:pt idx="1364">
                  <c:v>42193</c:v>
                </c:pt>
                <c:pt idx="1365">
                  <c:v>42194</c:v>
                </c:pt>
                <c:pt idx="1366">
                  <c:v>42195</c:v>
                </c:pt>
                <c:pt idx="1367">
                  <c:v>42198</c:v>
                </c:pt>
                <c:pt idx="1368">
                  <c:v>42199</c:v>
                </c:pt>
                <c:pt idx="1369">
                  <c:v>42200</c:v>
                </c:pt>
                <c:pt idx="1370">
                  <c:v>42201</c:v>
                </c:pt>
                <c:pt idx="1371">
                  <c:v>42202</c:v>
                </c:pt>
                <c:pt idx="1372">
                  <c:v>42205</c:v>
                </c:pt>
                <c:pt idx="1373">
                  <c:v>42206</c:v>
                </c:pt>
                <c:pt idx="1374">
                  <c:v>42207</c:v>
                </c:pt>
                <c:pt idx="1375">
                  <c:v>42208</c:v>
                </c:pt>
                <c:pt idx="1376">
                  <c:v>42209</c:v>
                </c:pt>
                <c:pt idx="1377">
                  <c:v>42212</c:v>
                </c:pt>
                <c:pt idx="1378">
                  <c:v>42213</c:v>
                </c:pt>
                <c:pt idx="1379">
                  <c:v>42214</c:v>
                </c:pt>
                <c:pt idx="1380">
                  <c:v>42215</c:v>
                </c:pt>
                <c:pt idx="1381">
                  <c:v>42216</c:v>
                </c:pt>
                <c:pt idx="1382">
                  <c:v>42219</c:v>
                </c:pt>
                <c:pt idx="1383">
                  <c:v>42220</c:v>
                </c:pt>
                <c:pt idx="1384">
                  <c:v>42221</c:v>
                </c:pt>
                <c:pt idx="1385">
                  <c:v>42222</c:v>
                </c:pt>
                <c:pt idx="1386">
                  <c:v>42223</c:v>
                </c:pt>
                <c:pt idx="1387">
                  <c:v>42226</c:v>
                </c:pt>
                <c:pt idx="1388">
                  <c:v>42227</c:v>
                </c:pt>
                <c:pt idx="1389">
                  <c:v>42228</c:v>
                </c:pt>
                <c:pt idx="1390">
                  <c:v>42229</c:v>
                </c:pt>
                <c:pt idx="1391">
                  <c:v>42230</c:v>
                </c:pt>
                <c:pt idx="1392">
                  <c:v>42233</c:v>
                </c:pt>
                <c:pt idx="1393">
                  <c:v>42234</c:v>
                </c:pt>
                <c:pt idx="1394">
                  <c:v>42235</c:v>
                </c:pt>
                <c:pt idx="1395">
                  <c:v>42236</c:v>
                </c:pt>
                <c:pt idx="1396">
                  <c:v>42237</c:v>
                </c:pt>
                <c:pt idx="1397">
                  <c:v>42240</c:v>
                </c:pt>
                <c:pt idx="1398">
                  <c:v>42241</c:v>
                </c:pt>
                <c:pt idx="1399">
                  <c:v>42242</c:v>
                </c:pt>
                <c:pt idx="1400">
                  <c:v>42243</c:v>
                </c:pt>
                <c:pt idx="1401">
                  <c:v>42244</c:v>
                </c:pt>
                <c:pt idx="1402">
                  <c:v>42247</c:v>
                </c:pt>
                <c:pt idx="1403">
                  <c:v>42248</c:v>
                </c:pt>
                <c:pt idx="1404">
                  <c:v>42249</c:v>
                </c:pt>
                <c:pt idx="1405">
                  <c:v>42250</c:v>
                </c:pt>
                <c:pt idx="1406">
                  <c:v>42251</c:v>
                </c:pt>
                <c:pt idx="1407">
                  <c:v>42254</c:v>
                </c:pt>
                <c:pt idx="1408">
                  <c:v>42255</c:v>
                </c:pt>
                <c:pt idx="1409">
                  <c:v>42256</c:v>
                </c:pt>
                <c:pt idx="1410">
                  <c:v>42257</c:v>
                </c:pt>
                <c:pt idx="1411">
                  <c:v>42258</c:v>
                </c:pt>
                <c:pt idx="1412">
                  <c:v>42261</c:v>
                </c:pt>
                <c:pt idx="1413">
                  <c:v>42262</c:v>
                </c:pt>
                <c:pt idx="1414">
                  <c:v>42264</c:v>
                </c:pt>
                <c:pt idx="1415">
                  <c:v>42265</c:v>
                </c:pt>
                <c:pt idx="1416">
                  <c:v>42268</c:v>
                </c:pt>
                <c:pt idx="1417">
                  <c:v>42269</c:v>
                </c:pt>
                <c:pt idx="1418">
                  <c:v>42270</c:v>
                </c:pt>
                <c:pt idx="1419">
                  <c:v>42271</c:v>
                </c:pt>
                <c:pt idx="1420">
                  <c:v>42272</c:v>
                </c:pt>
                <c:pt idx="1421">
                  <c:v>42275</c:v>
                </c:pt>
                <c:pt idx="1422">
                  <c:v>42276</c:v>
                </c:pt>
                <c:pt idx="1423">
                  <c:v>42277</c:v>
                </c:pt>
                <c:pt idx="1424">
                  <c:v>42278</c:v>
                </c:pt>
                <c:pt idx="1425">
                  <c:v>42279</c:v>
                </c:pt>
                <c:pt idx="1426">
                  <c:v>42282</c:v>
                </c:pt>
                <c:pt idx="1427">
                  <c:v>42283</c:v>
                </c:pt>
                <c:pt idx="1428">
                  <c:v>42284</c:v>
                </c:pt>
                <c:pt idx="1429">
                  <c:v>42285</c:v>
                </c:pt>
                <c:pt idx="1430">
                  <c:v>42286</c:v>
                </c:pt>
                <c:pt idx="1431">
                  <c:v>42289</c:v>
                </c:pt>
                <c:pt idx="1432">
                  <c:v>42290</c:v>
                </c:pt>
                <c:pt idx="1433">
                  <c:v>42291</c:v>
                </c:pt>
                <c:pt idx="1434">
                  <c:v>42292</c:v>
                </c:pt>
                <c:pt idx="1435">
                  <c:v>42293</c:v>
                </c:pt>
                <c:pt idx="1436">
                  <c:v>42296</c:v>
                </c:pt>
                <c:pt idx="1437">
                  <c:v>42297</c:v>
                </c:pt>
                <c:pt idx="1438">
                  <c:v>42298</c:v>
                </c:pt>
                <c:pt idx="1439">
                  <c:v>42299</c:v>
                </c:pt>
                <c:pt idx="1440">
                  <c:v>42300</c:v>
                </c:pt>
                <c:pt idx="1441">
                  <c:v>42303</c:v>
                </c:pt>
                <c:pt idx="1442">
                  <c:v>42304</c:v>
                </c:pt>
                <c:pt idx="1443">
                  <c:v>42305</c:v>
                </c:pt>
                <c:pt idx="1444">
                  <c:v>42306</c:v>
                </c:pt>
                <c:pt idx="1445">
                  <c:v>42307</c:v>
                </c:pt>
                <c:pt idx="1446">
                  <c:v>42311</c:v>
                </c:pt>
                <c:pt idx="1447">
                  <c:v>42312</c:v>
                </c:pt>
                <c:pt idx="1448">
                  <c:v>42313</c:v>
                </c:pt>
                <c:pt idx="1449">
                  <c:v>42314</c:v>
                </c:pt>
                <c:pt idx="1450">
                  <c:v>42317</c:v>
                </c:pt>
                <c:pt idx="1451">
                  <c:v>42318</c:v>
                </c:pt>
                <c:pt idx="1452">
                  <c:v>42319</c:v>
                </c:pt>
                <c:pt idx="1453">
                  <c:v>42320</c:v>
                </c:pt>
                <c:pt idx="1454">
                  <c:v>42321</c:v>
                </c:pt>
                <c:pt idx="1455">
                  <c:v>42325</c:v>
                </c:pt>
                <c:pt idx="1456">
                  <c:v>42326</c:v>
                </c:pt>
                <c:pt idx="1457">
                  <c:v>42327</c:v>
                </c:pt>
                <c:pt idx="1458">
                  <c:v>42328</c:v>
                </c:pt>
                <c:pt idx="1459">
                  <c:v>42331</c:v>
                </c:pt>
                <c:pt idx="1460">
                  <c:v>42332</c:v>
                </c:pt>
                <c:pt idx="1461">
                  <c:v>42333</c:v>
                </c:pt>
                <c:pt idx="1462">
                  <c:v>42334</c:v>
                </c:pt>
                <c:pt idx="1463">
                  <c:v>42335</c:v>
                </c:pt>
                <c:pt idx="1464">
                  <c:v>42338</c:v>
                </c:pt>
                <c:pt idx="1465">
                  <c:v>42339</c:v>
                </c:pt>
                <c:pt idx="1466">
                  <c:v>42340</c:v>
                </c:pt>
                <c:pt idx="1467">
                  <c:v>42341</c:v>
                </c:pt>
                <c:pt idx="1468">
                  <c:v>42342</c:v>
                </c:pt>
                <c:pt idx="1469">
                  <c:v>42345</c:v>
                </c:pt>
                <c:pt idx="1470">
                  <c:v>42346</c:v>
                </c:pt>
                <c:pt idx="1471">
                  <c:v>42347</c:v>
                </c:pt>
                <c:pt idx="1472">
                  <c:v>42348</c:v>
                </c:pt>
                <c:pt idx="1473">
                  <c:v>42349</c:v>
                </c:pt>
                <c:pt idx="1474">
                  <c:v>42352</c:v>
                </c:pt>
                <c:pt idx="1475">
                  <c:v>42353</c:v>
                </c:pt>
                <c:pt idx="1476">
                  <c:v>42354</c:v>
                </c:pt>
                <c:pt idx="1477">
                  <c:v>42355</c:v>
                </c:pt>
                <c:pt idx="1478">
                  <c:v>42356</c:v>
                </c:pt>
                <c:pt idx="1479">
                  <c:v>42359</c:v>
                </c:pt>
                <c:pt idx="1480">
                  <c:v>42360</c:v>
                </c:pt>
                <c:pt idx="1481">
                  <c:v>42361</c:v>
                </c:pt>
                <c:pt idx="1482">
                  <c:v>42362</c:v>
                </c:pt>
                <c:pt idx="1483">
                  <c:v>42366</c:v>
                </c:pt>
                <c:pt idx="1484">
                  <c:v>42367</c:v>
                </c:pt>
                <c:pt idx="1485">
                  <c:v>42368</c:v>
                </c:pt>
                <c:pt idx="1486">
                  <c:v>42369</c:v>
                </c:pt>
                <c:pt idx="1487">
                  <c:v>42373</c:v>
                </c:pt>
                <c:pt idx="1488">
                  <c:v>42374</c:v>
                </c:pt>
                <c:pt idx="1489">
                  <c:v>42375</c:v>
                </c:pt>
                <c:pt idx="1490">
                  <c:v>42376</c:v>
                </c:pt>
                <c:pt idx="1491">
                  <c:v>42377</c:v>
                </c:pt>
                <c:pt idx="1492">
                  <c:v>42380</c:v>
                </c:pt>
                <c:pt idx="1493">
                  <c:v>42381</c:v>
                </c:pt>
                <c:pt idx="1494">
                  <c:v>42382</c:v>
                </c:pt>
                <c:pt idx="1495">
                  <c:v>42383</c:v>
                </c:pt>
                <c:pt idx="1496">
                  <c:v>42384</c:v>
                </c:pt>
                <c:pt idx="1497">
                  <c:v>42387</c:v>
                </c:pt>
                <c:pt idx="1498">
                  <c:v>42388</c:v>
                </c:pt>
                <c:pt idx="1499">
                  <c:v>42389</c:v>
                </c:pt>
                <c:pt idx="1500">
                  <c:v>42390</c:v>
                </c:pt>
                <c:pt idx="1501">
                  <c:v>42391</c:v>
                </c:pt>
                <c:pt idx="1502">
                  <c:v>42394</c:v>
                </c:pt>
                <c:pt idx="1503">
                  <c:v>42395</c:v>
                </c:pt>
                <c:pt idx="1504">
                  <c:v>42396</c:v>
                </c:pt>
                <c:pt idx="1505">
                  <c:v>42397</c:v>
                </c:pt>
                <c:pt idx="1506">
                  <c:v>42398</c:v>
                </c:pt>
                <c:pt idx="1507">
                  <c:v>42402</c:v>
                </c:pt>
                <c:pt idx="1508">
                  <c:v>42403</c:v>
                </c:pt>
                <c:pt idx="1509">
                  <c:v>42404</c:v>
                </c:pt>
                <c:pt idx="1510">
                  <c:v>42405</c:v>
                </c:pt>
                <c:pt idx="1511">
                  <c:v>42408</c:v>
                </c:pt>
                <c:pt idx="1512">
                  <c:v>42409</c:v>
                </c:pt>
                <c:pt idx="1513">
                  <c:v>42410</c:v>
                </c:pt>
                <c:pt idx="1514">
                  <c:v>42411</c:v>
                </c:pt>
                <c:pt idx="1515">
                  <c:v>42412</c:v>
                </c:pt>
                <c:pt idx="1516">
                  <c:v>42415</c:v>
                </c:pt>
                <c:pt idx="1517">
                  <c:v>42416</c:v>
                </c:pt>
                <c:pt idx="1518">
                  <c:v>42417</c:v>
                </c:pt>
                <c:pt idx="1519">
                  <c:v>42418</c:v>
                </c:pt>
                <c:pt idx="1520">
                  <c:v>42419</c:v>
                </c:pt>
                <c:pt idx="1521">
                  <c:v>42422</c:v>
                </c:pt>
                <c:pt idx="1522">
                  <c:v>42423</c:v>
                </c:pt>
                <c:pt idx="1523">
                  <c:v>42424</c:v>
                </c:pt>
                <c:pt idx="1524">
                  <c:v>42425</c:v>
                </c:pt>
                <c:pt idx="1525">
                  <c:v>42426</c:v>
                </c:pt>
                <c:pt idx="1526">
                  <c:v>42429</c:v>
                </c:pt>
                <c:pt idx="1527">
                  <c:v>42430</c:v>
                </c:pt>
                <c:pt idx="1528">
                  <c:v>42431</c:v>
                </c:pt>
                <c:pt idx="1529">
                  <c:v>42432</c:v>
                </c:pt>
                <c:pt idx="1530">
                  <c:v>42433</c:v>
                </c:pt>
                <c:pt idx="1531">
                  <c:v>42436</c:v>
                </c:pt>
                <c:pt idx="1532">
                  <c:v>42437</c:v>
                </c:pt>
                <c:pt idx="1533">
                  <c:v>42438</c:v>
                </c:pt>
                <c:pt idx="1534">
                  <c:v>42439</c:v>
                </c:pt>
                <c:pt idx="1535">
                  <c:v>42440</c:v>
                </c:pt>
                <c:pt idx="1536">
                  <c:v>42443</c:v>
                </c:pt>
                <c:pt idx="1537">
                  <c:v>42444</c:v>
                </c:pt>
                <c:pt idx="1538">
                  <c:v>42445</c:v>
                </c:pt>
                <c:pt idx="1539">
                  <c:v>42446</c:v>
                </c:pt>
                <c:pt idx="1540">
                  <c:v>42447</c:v>
                </c:pt>
                <c:pt idx="1541">
                  <c:v>42451</c:v>
                </c:pt>
                <c:pt idx="1542">
                  <c:v>42452</c:v>
                </c:pt>
                <c:pt idx="1543">
                  <c:v>42457</c:v>
                </c:pt>
                <c:pt idx="1544">
                  <c:v>42458</c:v>
                </c:pt>
                <c:pt idx="1545">
                  <c:v>42459</c:v>
                </c:pt>
                <c:pt idx="1546">
                  <c:v>42460</c:v>
                </c:pt>
                <c:pt idx="1547">
                  <c:v>42461</c:v>
                </c:pt>
                <c:pt idx="1548">
                  <c:v>42464</c:v>
                </c:pt>
                <c:pt idx="1549">
                  <c:v>42465</c:v>
                </c:pt>
                <c:pt idx="1550">
                  <c:v>42466</c:v>
                </c:pt>
                <c:pt idx="1551">
                  <c:v>42467</c:v>
                </c:pt>
                <c:pt idx="1552">
                  <c:v>42468</c:v>
                </c:pt>
                <c:pt idx="1553">
                  <c:v>42471</c:v>
                </c:pt>
                <c:pt idx="1554">
                  <c:v>42472</c:v>
                </c:pt>
                <c:pt idx="1555">
                  <c:v>42473</c:v>
                </c:pt>
                <c:pt idx="1556">
                  <c:v>42474</c:v>
                </c:pt>
                <c:pt idx="1557">
                  <c:v>42475</c:v>
                </c:pt>
                <c:pt idx="1558">
                  <c:v>42478</c:v>
                </c:pt>
                <c:pt idx="1559">
                  <c:v>42479</c:v>
                </c:pt>
                <c:pt idx="1560">
                  <c:v>42480</c:v>
                </c:pt>
                <c:pt idx="1561">
                  <c:v>42481</c:v>
                </c:pt>
                <c:pt idx="1562">
                  <c:v>42482</c:v>
                </c:pt>
                <c:pt idx="1563">
                  <c:v>42485</c:v>
                </c:pt>
                <c:pt idx="1564">
                  <c:v>42486</c:v>
                </c:pt>
                <c:pt idx="1565">
                  <c:v>42487</c:v>
                </c:pt>
                <c:pt idx="1566">
                  <c:v>42488</c:v>
                </c:pt>
                <c:pt idx="1567">
                  <c:v>42489</c:v>
                </c:pt>
                <c:pt idx="1568">
                  <c:v>42492</c:v>
                </c:pt>
                <c:pt idx="1569">
                  <c:v>42493</c:v>
                </c:pt>
                <c:pt idx="1570">
                  <c:v>42494</c:v>
                </c:pt>
                <c:pt idx="1571">
                  <c:v>42495</c:v>
                </c:pt>
                <c:pt idx="1572">
                  <c:v>42496</c:v>
                </c:pt>
                <c:pt idx="1573">
                  <c:v>42499</c:v>
                </c:pt>
                <c:pt idx="1574">
                  <c:v>42500</c:v>
                </c:pt>
                <c:pt idx="1575">
                  <c:v>42501</c:v>
                </c:pt>
                <c:pt idx="1576">
                  <c:v>42502</c:v>
                </c:pt>
                <c:pt idx="1577">
                  <c:v>42503</c:v>
                </c:pt>
                <c:pt idx="1578">
                  <c:v>42506</c:v>
                </c:pt>
                <c:pt idx="1579">
                  <c:v>42507</c:v>
                </c:pt>
                <c:pt idx="1580">
                  <c:v>42508</c:v>
                </c:pt>
                <c:pt idx="1581">
                  <c:v>42509</c:v>
                </c:pt>
                <c:pt idx="1582">
                  <c:v>42510</c:v>
                </c:pt>
                <c:pt idx="1583">
                  <c:v>42513</c:v>
                </c:pt>
                <c:pt idx="1584">
                  <c:v>42514</c:v>
                </c:pt>
                <c:pt idx="1585">
                  <c:v>42515</c:v>
                </c:pt>
                <c:pt idx="1586">
                  <c:v>42516</c:v>
                </c:pt>
                <c:pt idx="1587">
                  <c:v>42517</c:v>
                </c:pt>
                <c:pt idx="1588">
                  <c:v>42521</c:v>
                </c:pt>
                <c:pt idx="1589">
                  <c:v>42522</c:v>
                </c:pt>
                <c:pt idx="1590">
                  <c:v>42523</c:v>
                </c:pt>
                <c:pt idx="1591">
                  <c:v>42524</c:v>
                </c:pt>
                <c:pt idx="1592">
                  <c:v>42527</c:v>
                </c:pt>
                <c:pt idx="1593">
                  <c:v>42528</c:v>
                </c:pt>
                <c:pt idx="1594">
                  <c:v>42529</c:v>
                </c:pt>
                <c:pt idx="1595">
                  <c:v>42530</c:v>
                </c:pt>
                <c:pt idx="1596">
                  <c:v>42531</c:v>
                </c:pt>
                <c:pt idx="1597">
                  <c:v>42534</c:v>
                </c:pt>
                <c:pt idx="1598">
                  <c:v>42535</c:v>
                </c:pt>
                <c:pt idx="1599">
                  <c:v>42536</c:v>
                </c:pt>
                <c:pt idx="1600">
                  <c:v>42537</c:v>
                </c:pt>
                <c:pt idx="1601">
                  <c:v>42538</c:v>
                </c:pt>
                <c:pt idx="1602">
                  <c:v>42541</c:v>
                </c:pt>
                <c:pt idx="1603">
                  <c:v>42542</c:v>
                </c:pt>
                <c:pt idx="1604">
                  <c:v>42543</c:v>
                </c:pt>
                <c:pt idx="1605">
                  <c:v>42544</c:v>
                </c:pt>
                <c:pt idx="1606">
                  <c:v>42545</c:v>
                </c:pt>
                <c:pt idx="1607">
                  <c:v>42548</c:v>
                </c:pt>
                <c:pt idx="1608">
                  <c:v>42549</c:v>
                </c:pt>
                <c:pt idx="1609">
                  <c:v>42550</c:v>
                </c:pt>
                <c:pt idx="1610">
                  <c:v>42551</c:v>
                </c:pt>
                <c:pt idx="1611">
                  <c:v>42552</c:v>
                </c:pt>
                <c:pt idx="1612">
                  <c:v>42556</c:v>
                </c:pt>
                <c:pt idx="1613">
                  <c:v>42557</c:v>
                </c:pt>
                <c:pt idx="1614">
                  <c:v>42558</c:v>
                </c:pt>
                <c:pt idx="1615">
                  <c:v>42559</c:v>
                </c:pt>
                <c:pt idx="1616">
                  <c:v>42562</c:v>
                </c:pt>
                <c:pt idx="1617">
                  <c:v>42563</c:v>
                </c:pt>
                <c:pt idx="1618">
                  <c:v>42564</c:v>
                </c:pt>
                <c:pt idx="1619">
                  <c:v>42565</c:v>
                </c:pt>
                <c:pt idx="1620">
                  <c:v>42566</c:v>
                </c:pt>
                <c:pt idx="1621">
                  <c:v>42569</c:v>
                </c:pt>
                <c:pt idx="1622">
                  <c:v>42570</c:v>
                </c:pt>
                <c:pt idx="1623">
                  <c:v>42571</c:v>
                </c:pt>
                <c:pt idx="1624">
                  <c:v>42572</c:v>
                </c:pt>
                <c:pt idx="1625">
                  <c:v>42573</c:v>
                </c:pt>
                <c:pt idx="1626">
                  <c:v>42576</c:v>
                </c:pt>
                <c:pt idx="1627">
                  <c:v>42577</c:v>
                </c:pt>
                <c:pt idx="1628">
                  <c:v>42578</c:v>
                </c:pt>
                <c:pt idx="1629">
                  <c:v>42579</c:v>
                </c:pt>
                <c:pt idx="1630">
                  <c:v>42580</c:v>
                </c:pt>
                <c:pt idx="1631">
                  <c:v>42583</c:v>
                </c:pt>
                <c:pt idx="1632">
                  <c:v>42584</c:v>
                </c:pt>
                <c:pt idx="1633">
                  <c:v>42585</c:v>
                </c:pt>
                <c:pt idx="1634">
                  <c:v>42586</c:v>
                </c:pt>
                <c:pt idx="1635">
                  <c:v>42587</c:v>
                </c:pt>
                <c:pt idx="1636">
                  <c:v>42590</c:v>
                </c:pt>
                <c:pt idx="1637">
                  <c:v>42591</c:v>
                </c:pt>
                <c:pt idx="1638">
                  <c:v>42592</c:v>
                </c:pt>
                <c:pt idx="1639">
                  <c:v>42593</c:v>
                </c:pt>
                <c:pt idx="1640">
                  <c:v>42594</c:v>
                </c:pt>
                <c:pt idx="1641">
                  <c:v>42597</c:v>
                </c:pt>
                <c:pt idx="1642">
                  <c:v>42598</c:v>
                </c:pt>
                <c:pt idx="1643">
                  <c:v>42599</c:v>
                </c:pt>
                <c:pt idx="1644">
                  <c:v>42600</c:v>
                </c:pt>
                <c:pt idx="1645">
                  <c:v>42601</c:v>
                </c:pt>
                <c:pt idx="1646">
                  <c:v>42604</c:v>
                </c:pt>
                <c:pt idx="1647">
                  <c:v>42605</c:v>
                </c:pt>
                <c:pt idx="1648">
                  <c:v>42606</c:v>
                </c:pt>
                <c:pt idx="1649">
                  <c:v>42607</c:v>
                </c:pt>
                <c:pt idx="1650">
                  <c:v>42608</c:v>
                </c:pt>
                <c:pt idx="1651">
                  <c:v>42611</c:v>
                </c:pt>
                <c:pt idx="1652">
                  <c:v>42612</c:v>
                </c:pt>
                <c:pt idx="1653">
                  <c:v>42613</c:v>
                </c:pt>
                <c:pt idx="1654">
                  <c:v>42614</c:v>
                </c:pt>
                <c:pt idx="1655">
                  <c:v>42615</c:v>
                </c:pt>
                <c:pt idx="1656">
                  <c:v>42619</c:v>
                </c:pt>
                <c:pt idx="1657">
                  <c:v>42620</c:v>
                </c:pt>
                <c:pt idx="1658">
                  <c:v>42621</c:v>
                </c:pt>
                <c:pt idx="1659">
                  <c:v>42622</c:v>
                </c:pt>
                <c:pt idx="1660">
                  <c:v>42625</c:v>
                </c:pt>
                <c:pt idx="1661">
                  <c:v>42626</c:v>
                </c:pt>
                <c:pt idx="1662">
                  <c:v>42627</c:v>
                </c:pt>
                <c:pt idx="1663">
                  <c:v>42628</c:v>
                </c:pt>
                <c:pt idx="1664">
                  <c:v>42629</c:v>
                </c:pt>
                <c:pt idx="1665">
                  <c:v>42632</c:v>
                </c:pt>
                <c:pt idx="1666">
                  <c:v>42633</c:v>
                </c:pt>
                <c:pt idx="1667">
                  <c:v>42634</c:v>
                </c:pt>
                <c:pt idx="1668">
                  <c:v>42635</c:v>
                </c:pt>
                <c:pt idx="1669">
                  <c:v>42636</c:v>
                </c:pt>
                <c:pt idx="1670">
                  <c:v>42639</c:v>
                </c:pt>
                <c:pt idx="1671">
                  <c:v>42640</c:v>
                </c:pt>
                <c:pt idx="1672">
                  <c:v>42641</c:v>
                </c:pt>
                <c:pt idx="1673">
                  <c:v>42642</c:v>
                </c:pt>
                <c:pt idx="1674">
                  <c:v>42643</c:v>
                </c:pt>
                <c:pt idx="1675">
                  <c:v>42646</c:v>
                </c:pt>
                <c:pt idx="1676">
                  <c:v>42647</c:v>
                </c:pt>
                <c:pt idx="1677">
                  <c:v>42648</c:v>
                </c:pt>
                <c:pt idx="1678">
                  <c:v>42649</c:v>
                </c:pt>
                <c:pt idx="1679">
                  <c:v>42650</c:v>
                </c:pt>
                <c:pt idx="1680">
                  <c:v>42653</c:v>
                </c:pt>
                <c:pt idx="1681">
                  <c:v>42654</c:v>
                </c:pt>
                <c:pt idx="1682">
                  <c:v>42655</c:v>
                </c:pt>
                <c:pt idx="1683">
                  <c:v>42656</c:v>
                </c:pt>
                <c:pt idx="1684">
                  <c:v>42657</c:v>
                </c:pt>
                <c:pt idx="1685">
                  <c:v>42660</c:v>
                </c:pt>
                <c:pt idx="1686">
                  <c:v>42661</c:v>
                </c:pt>
                <c:pt idx="1687">
                  <c:v>42662</c:v>
                </c:pt>
                <c:pt idx="1688">
                  <c:v>42663</c:v>
                </c:pt>
                <c:pt idx="1689">
                  <c:v>42664</c:v>
                </c:pt>
                <c:pt idx="1690">
                  <c:v>42667</c:v>
                </c:pt>
                <c:pt idx="1691">
                  <c:v>42668</c:v>
                </c:pt>
                <c:pt idx="1692">
                  <c:v>42669</c:v>
                </c:pt>
                <c:pt idx="1693">
                  <c:v>42670</c:v>
                </c:pt>
                <c:pt idx="1694">
                  <c:v>42671</c:v>
                </c:pt>
                <c:pt idx="1695">
                  <c:v>42674</c:v>
                </c:pt>
                <c:pt idx="1696">
                  <c:v>42675</c:v>
                </c:pt>
                <c:pt idx="1697">
                  <c:v>42676</c:v>
                </c:pt>
                <c:pt idx="1698">
                  <c:v>42677</c:v>
                </c:pt>
                <c:pt idx="1699">
                  <c:v>42678</c:v>
                </c:pt>
                <c:pt idx="1700">
                  <c:v>42681</c:v>
                </c:pt>
                <c:pt idx="1701">
                  <c:v>42682</c:v>
                </c:pt>
                <c:pt idx="1702">
                  <c:v>42683</c:v>
                </c:pt>
                <c:pt idx="1703">
                  <c:v>42684</c:v>
                </c:pt>
                <c:pt idx="1704">
                  <c:v>42685</c:v>
                </c:pt>
                <c:pt idx="1705">
                  <c:v>42688</c:v>
                </c:pt>
                <c:pt idx="1706">
                  <c:v>42689</c:v>
                </c:pt>
                <c:pt idx="1707">
                  <c:v>42690</c:v>
                </c:pt>
                <c:pt idx="1708">
                  <c:v>42691</c:v>
                </c:pt>
                <c:pt idx="1709">
                  <c:v>42692</c:v>
                </c:pt>
                <c:pt idx="1710">
                  <c:v>42695</c:v>
                </c:pt>
                <c:pt idx="1711">
                  <c:v>42696</c:v>
                </c:pt>
                <c:pt idx="1712">
                  <c:v>42697</c:v>
                </c:pt>
                <c:pt idx="1713">
                  <c:v>42698</c:v>
                </c:pt>
                <c:pt idx="1714">
                  <c:v>42699</c:v>
                </c:pt>
                <c:pt idx="1715">
                  <c:v>42702</c:v>
                </c:pt>
                <c:pt idx="1716">
                  <c:v>42703</c:v>
                </c:pt>
                <c:pt idx="1717">
                  <c:v>42704</c:v>
                </c:pt>
                <c:pt idx="1718">
                  <c:v>42705</c:v>
                </c:pt>
                <c:pt idx="1719">
                  <c:v>42706</c:v>
                </c:pt>
                <c:pt idx="1720">
                  <c:v>42709</c:v>
                </c:pt>
                <c:pt idx="1721">
                  <c:v>42710</c:v>
                </c:pt>
                <c:pt idx="1722">
                  <c:v>42711</c:v>
                </c:pt>
                <c:pt idx="1723">
                  <c:v>42712</c:v>
                </c:pt>
                <c:pt idx="1724">
                  <c:v>42713</c:v>
                </c:pt>
                <c:pt idx="1725">
                  <c:v>42716</c:v>
                </c:pt>
                <c:pt idx="1726">
                  <c:v>42717</c:v>
                </c:pt>
                <c:pt idx="1727">
                  <c:v>42718</c:v>
                </c:pt>
                <c:pt idx="1728">
                  <c:v>42719</c:v>
                </c:pt>
                <c:pt idx="1729">
                  <c:v>42720</c:v>
                </c:pt>
                <c:pt idx="1730">
                  <c:v>42723</c:v>
                </c:pt>
                <c:pt idx="1731">
                  <c:v>42724</c:v>
                </c:pt>
                <c:pt idx="1732">
                  <c:v>42725</c:v>
                </c:pt>
                <c:pt idx="1733">
                  <c:v>42726</c:v>
                </c:pt>
                <c:pt idx="1734">
                  <c:v>42727</c:v>
                </c:pt>
                <c:pt idx="1735">
                  <c:v>42731</c:v>
                </c:pt>
                <c:pt idx="1736">
                  <c:v>42732</c:v>
                </c:pt>
                <c:pt idx="1737">
                  <c:v>42733</c:v>
                </c:pt>
                <c:pt idx="1738">
                  <c:v>42734</c:v>
                </c:pt>
                <c:pt idx="1739">
                  <c:v>42737</c:v>
                </c:pt>
                <c:pt idx="1740">
                  <c:v>42738</c:v>
                </c:pt>
                <c:pt idx="1741">
                  <c:v>42739</c:v>
                </c:pt>
                <c:pt idx="1742">
                  <c:v>42740</c:v>
                </c:pt>
                <c:pt idx="1743">
                  <c:v>42741</c:v>
                </c:pt>
                <c:pt idx="1744">
                  <c:v>42744</c:v>
                </c:pt>
                <c:pt idx="1745">
                  <c:v>42745</c:v>
                </c:pt>
                <c:pt idx="1746">
                  <c:v>42746</c:v>
                </c:pt>
                <c:pt idx="1747">
                  <c:v>42747</c:v>
                </c:pt>
                <c:pt idx="1748">
                  <c:v>42748</c:v>
                </c:pt>
                <c:pt idx="1749">
                  <c:v>42751</c:v>
                </c:pt>
                <c:pt idx="1750">
                  <c:v>42752</c:v>
                </c:pt>
                <c:pt idx="1751">
                  <c:v>42753</c:v>
                </c:pt>
                <c:pt idx="1752">
                  <c:v>42754</c:v>
                </c:pt>
                <c:pt idx="1753">
                  <c:v>42755</c:v>
                </c:pt>
                <c:pt idx="1754">
                  <c:v>42758</c:v>
                </c:pt>
                <c:pt idx="1755">
                  <c:v>42759</c:v>
                </c:pt>
                <c:pt idx="1756">
                  <c:v>42760</c:v>
                </c:pt>
                <c:pt idx="1757">
                  <c:v>42761</c:v>
                </c:pt>
                <c:pt idx="1758">
                  <c:v>42762</c:v>
                </c:pt>
                <c:pt idx="1759">
                  <c:v>42765</c:v>
                </c:pt>
                <c:pt idx="1760">
                  <c:v>42766</c:v>
                </c:pt>
                <c:pt idx="1761">
                  <c:v>42767</c:v>
                </c:pt>
                <c:pt idx="1762">
                  <c:v>42768</c:v>
                </c:pt>
                <c:pt idx="1763">
                  <c:v>42769</c:v>
                </c:pt>
                <c:pt idx="1764">
                  <c:v>42772</c:v>
                </c:pt>
                <c:pt idx="1765">
                  <c:v>42773</c:v>
                </c:pt>
                <c:pt idx="1766">
                  <c:v>42774</c:v>
                </c:pt>
                <c:pt idx="1767">
                  <c:v>42775</c:v>
                </c:pt>
                <c:pt idx="1768">
                  <c:v>42776</c:v>
                </c:pt>
                <c:pt idx="1769">
                  <c:v>42779</c:v>
                </c:pt>
                <c:pt idx="1770">
                  <c:v>42780</c:v>
                </c:pt>
                <c:pt idx="1771">
                  <c:v>42781</c:v>
                </c:pt>
                <c:pt idx="1772">
                  <c:v>42782</c:v>
                </c:pt>
                <c:pt idx="1773">
                  <c:v>42783</c:v>
                </c:pt>
                <c:pt idx="1774">
                  <c:v>42786</c:v>
                </c:pt>
                <c:pt idx="1775">
                  <c:v>42787</c:v>
                </c:pt>
                <c:pt idx="1776">
                  <c:v>42788</c:v>
                </c:pt>
                <c:pt idx="1777">
                  <c:v>42789</c:v>
                </c:pt>
                <c:pt idx="1778">
                  <c:v>42790</c:v>
                </c:pt>
                <c:pt idx="1779">
                  <c:v>42793</c:v>
                </c:pt>
                <c:pt idx="1780">
                  <c:v>42794</c:v>
                </c:pt>
                <c:pt idx="1781">
                  <c:v>42795</c:v>
                </c:pt>
                <c:pt idx="1782">
                  <c:v>42796</c:v>
                </c:pt>
                <c:pt idx="1783">
                  <c:v>42797</c:v>
                </c:pt>
                <c:pt idx="1784">
                  <c:v>42800</c:v>
                </c:pt>
                <c:pt idx="1785">
                  <c:v>42801</c:v>
                </c:pt>
                <c:pt idx="1786">
                  <c:v>42802</c:v>
                </c:pt>
                <c:pt idx="1787">
                  <c:v>42803</c:v>
                </c:pt>
                <c:pt idx="1788">
                  <c:v>42804</c:v>
                </c:pt>
                <c:pt idx="1789">
                  <c:v>42807</c:v>
                </c:pt>
                <c:pt idx="1790">
                  <c:v>42808</c:v>
                </c:pt>
                <c:pt idx="1791">
                  <c:v>42809</c:v>
                </c:pt>
                <c:pt idx="1792">
                  <c:v>42810</c:v>
                </c:pt>
                <c:pt idx="1793">
                  <c:v>42811</c:v>
                </c:pt>
                <c:pt idx="1794">
                  <c:v>42814</c:v>
                </c:pt>
                <c:pt idx="1795">
                  <c:v>42815</c:v>
                </c:pt>
                <c:pt idx="1796">
                  <c:v>42816</c:v>
                </c:pt>
                <c:pt idx="1797">
                  <c:v>42817</c:v>
                </c:pt>
                <c:pt idx="1798">
                  <c:v>42818</c:v>
                </c:pt>
                <c:pt idx="1799">
                  <c:v>42821</c:v>
                </c:pt>
                <c:pt idx="1800">
                  <c:v>42822</c:v>
                </c:pt>
                <c:pt idx="1801">
                  <c:v>42823</c:v>
                </c:pt>
                <c:pt idx="1802">
                  <c:v>42824</c:v>
                </c:pt>
                <c:pt idx="1803">
                  <c:v>42825</c:v>
                </c:pt>
                <c:pt idx="1804">
                  <c:v>42828</c:v>
                </c:pt>
                <c:pt idx="1805">
                  <c:v>42829</c:v>
                </c:pt>
                <c:pt idx="1806">
                  <c:v>42830</c:v>
                </c:pt>
                <c:pt idx="1807">
                  <c:v>42831</c:v>
                </c:pt>
                <c:pt idx="1808">
                  <c:v>42832</c:v>
                </c:pt>
                <c:pt idx="1809">
                  <c:v>42835</c:v>
                </c:pt>
                <c:pt idx="1810">
                  <c:v>42836</c:v>
                </c:pt>
                <c:pt idx="1811">
                  <c:v>42837</c:v>
                </c:pt>
                <c:pt idx="1812">
                  <c:v>42838</c:v>
                </c:pt>
                <c:pt idx="1813">
                  <c:v>42842</c:v>
                </c:pt>
                <c:pt idx="1814">
                  <c:v>42843</c:v>
                </c:pt>
                <c:pt idx="1815">
                  <c:v>42844</c:v>
                </c:pt>
                <c:pt idx="1816">
                  <c:v>42845</c:v>
                </c:pt>
                <c:pt idx="1817">
                  <c:v>42846</c:v>
                </c:pt>
                <c:pt idx="1818">
                  <c:v>42849</c:v>
                </c:pt>
                <c:pt idx="1819">
                  <c:v>42850</c:v>
                </c:pt>
                <c:pt idx="1820">
                  <c:v>42851</c:v>
                </c:pt>
                <c:pt idx="1821">
                  <c:v>42852</c:v>
                </c:pt>
                <c:pt idx="1822">
                  <c:v>42853</c:v>
                </c:pt>
                <c:pt idx="1823">
                  <c:v>42856</c:v>
                </c:pt>
                <c:pt idx="1824">
                  <c:v>42857</c:v>
                </c:pt>
                <c:pt idx="1825">
                  <c:v>42858</c:v>
                </c:pt>
                <c:pt idx="1826">
                  <c:v>42859</c:v>
                </c:pt>
                <c:pt idx="1827">
                  <c:v>42860</c:v>
                </c:pt>
              </c:numCache>
            </c:numRef>
          </c:cat>
          <c:val>
            <c:numRef>
              <c:f>'Principales tasas'!$T$21:$T$5000</c:f>
              <c:numCache>
                <c:formatCode>0</c:formatCode>
                <c:ptCount val="4980"/>
                <c:pt idx="0">
                  <c:v>30.800000000000161</c:v>
                </c:pt>
                <c:pt idx="1">
                  <c:v>33.60000000000003</c:v>
                </c:pt>
                <c:pt idx="2">
                  <c:v>32.600000000000051</c:v>
                </c:pt>
                <c:pt idx="3">
                  <c:v>34.299999999999997</c:v>
                </c:pt>
                <c:pt idx="4">
                  <c:v>30.299999999999905</c:v>
                </c:pt>
                <c:pt idx="5">
                  <c:v>34.09999999999993</c:v>
                </c:pt>
                <c:pt idx="6">
                  <c:v>33.200000000000074</c:v>
                </c:pt>
                <c:pt idx="7">
                  <c:v>31.899999999999906</c:v>
                </c:pt>
                <c:pt idx="8">
                  <c:v>32.500000000000107</c:v>
                </c:pt>
                <c:pt idx="9">
                  <c:v>32.699999999999903</c:v>
                </c:pt>
                <c:pt idx="10">
                  <c:v>34.999999999999964</c:v>
                </c:pt>
                <c:pt idx="11">
                  <c:v>35.200000000000031</c:v>
                </c:pt>
                <c:pt idx="12">
                  <c:v>32.599999999999966</c:v>
                </c:pt>
                <c:pt idx="13">
                  <c:v>34.399999999999942</c:v>
                </c:pt>
                <c:pt idx="14">
                  <c:v>33.999999999999901</c:v>
                </c:pt>
                <c:pt idx="15">
                  <c:v>34.499999999999972</c:v>
                </c:pt>
                <c:pt idx="16">
                  <c:v>34.700000000000045</c:v>
                </c:pt>
                <c:pt idx="17">
                  <c:v>35.700000000000017</c:v>
                </c:pt>
                <c:pt idx="18">
                  <c:v>38.400000000000034</c:v>
                </c:pt>
                <c:pt idx="19">
                  <c:v>38.79999999999999</c:v>
                </c:pt>
                <c:pt idx="20">
                  <c:v>37.700000000000067</c:v>
                </c:pt>
                <c:pt idx="21">
                  <c:v>30.100000000000016</c:v>
                </c:pt>
                <c:pt idx="22">
                  <c:v>33.000000000000007</c:v>
                </c:pt>
                <c:pt idx="23">
                  <c:v>35.200000000000031</c:v>
                </c:pt>
                <c:pt idx="24">
                  <c:v>28.100000000000058</c:v>
                </c:pt>
                <c:pt idx="25">
                  <c:v>27.600000000000069</c:v>
                </c:pt>
                <c:pt idx="26">
                  <c:v>28.800000000000026</c:v>
                </c:pt>
                <c:pt idx="27">
                  <c:v>22.299999999999986</c:v>
                </c:pt>
                <c:pt idx="28">
                  <c:v>25.100000000000033</c:v>
                </c:pt>
                <c:pt idx="29">
                  <c:v>27.600000000000069</c:v>
                </c:pt>
                <c:pt idx="30">
                  <c:v>27.199999999999935</c:v>
                </c:pt>
                <c:pt idx="31">
                  <c:v>29.800000000000004</c:v>
                </c:pt>
                <c:pt idx="32">
                  <c:v>32.000000000000028</c:v>
                </c:pt>
                <c:pt idx="33">
                  <c:v>29.70000000000006</c:v>
                </c:pt>
                <c:pt idx="34">
                  <c:v>27.099999999999991</c:v>
                </c:pt>
                <c:pt idx="35">
                  <c:v>28.200000000000003</c:v>
                </c:pt>
                <c:pt idx="36">
                  <c:v>33.5</c:v>
                </c:pt>
                <c:pt idx="37">
                  <c:v>35.099999999999994</c:v>
                </c:pt>
                <c:pt idx="38">
                  <c:v>34.90000000000002</c:v>
                </c:pt>
                <c:pt idx="39">
                  <c:v>34.700000000000045</c:v>
                </c:pt>
                <c:pt idx="40">
                  <c:v>33.799999999999919</c:v>
                </c:pt>
                <c:pt idx="41">
                  <c:v>34.90000000000002</c:v>
                </c:pt>
                <c:pt idx="42">
                  <c:v>30.299999999999994</c:v>
                </c:pt>
                <c:pt idx="43">
                  <c:v>29.300000000000015</c:v>
                </c:pt>
                <c:pt idx="44">
                  <c:v>36.800000000000033</c:v>
                </c:pt>
                <c:pt idx="45">
                  <c:v>28.700000000000081</c:v>
                </c:pt>
                <c:pt idx="46">
                  <c:v>21.900000000000031</c:v>
                </c:pt>
                <c:pt idx="47">
                  <c:v>20.500000000000007</c:v>
                </c:pt>
                <c:pt idx="48">
                  <c:v>23.099999999999987</c:v>
                </c:pt>
                <c:pt idx="49">
                  <c:v>24.500000000000011</c:v>
                </c:pt>
                <c:pt idx="50">
                  <c:v>20.500000000000007</c:v>
                </c:pt>
                <c:pt idx="51">
                  <c:v>20.899999999999963</c:v>
                </c:pt>
                <c:pt idx="52">
                  <c:v>19.500000000000028</c:v>
                </c:pt>
                <c:pt idx="53">
                  <c:v>20.300000000000029</c:v>
                </c:pt>
                <c:pt idx="54">
                  <c:v>18.599999999999994</c:v>
                </c:pt>
                <c:pt idx="55">
                  <c:v>21.399999999999952</c:v>
                </c:pt>
                <c:pt idx="56">
                  <c:v>19.80000000000004</c:v>
                </c:pt>
                <c:pt idx="57">
                  <c:v>19.500000000000028</c:v>
                </c:pt>
                <c:pt idx="58">
                  <c:v>20.100000000000051</c:v>
                </c:pt>
                <c:pt idx="59">
                  <c:v>17.69999999999996</c:v>
                </c:pt>
                <c:pt idx="60">
                  <c:v>23.800000000000043</c:v>
                </c:pt>
                <c:pt idx="61">
                  <c:v>27.200000000000024</c:v>
                </c:pt>
                <c:pt idx="62">
                  <c:v>28.300000000000036</c:v>
                </c:pt>
                <c:pt idx="63">
                  <c:v>26.29999999999999</c:v>
                </c:pt>
                <c:pt idx="64">
                  <c:v>26.499999999999968</c:v>
                </c:pt>
                <c:pt idx="65">
                  <c:v>26.6</c:v>
                </c:pt>
                <c:pt idx="66">
                  <c:v>24.400000000000066</c:v>
                </c:pt>
                <c:pt idx="67">
                  <c:v>24.000000000000021</c:v>
                </c:pt>
                <c:pt idx="68">
                  <c:v>26.400000000000023</c:v>
                </c:pt>
                <c:pt idx="69">
                  <c:v>24.099999999999966</c:v>
                </c:pt>
                <c:pt idx="70">
                  <c:v>23.899999999999988</c:v>
                </c:pt>
                <c:pt idx="71">
                  <c:v>23.899999999999988</c:v>
                </c:pt>
                <c:pt idx="72">
                  <c:v>22.799999999999976</c:v>
                </c:pt>
                <c:pt idx="73">
                  <c:v>25.8</c:v>
                </c:pt>
                <c:pt idx="74">
                  <c:v>27.200000000000024</c:v>
                </c:pt>
                <c:pt idx="75">
                  <c:v>12.300000000000022</c:v>
                </c:pt>
                <c:pt idx="76">
                  <c:v>23.099999999999987</c:v>
                </c:pt>
                <c:pt idx="77">
                  <c:v>26.900000000000013</c:v>
                </c:pt>
                <c:pt idx="78">
                  <c:v>28.800000000000026</c:v>
                </c:pt>
                <c:pt idx="79">
                  <c:v>27.000000000000046</c:v>
                </c:pt>
                <c:pt idx="80">
                  <c:v>29.800000000000004</c:v>
                </c:pt>
                <c:pt idx="81">
                  <c:v>30.400000000000027</c:v>
                </c:pt>
                <c:pt idx="82">
                  <c:v>32.599999999999966</c:v>
                </c:pt>
                <c:pt idx="83">
                  <c:v>35.700000000000017</c:v>
                </c:pt>
                <c:pt idx="84">
                  <c:v>40.09999999999998</c:v>
                </c:pt>
                <c:pt idx="85">
                  <c:v>30.799999999999983</c:v>
                </c:pt>
                <c:pt idx="86">
                  <c:v>24.900000000000055</c:v>
                </c:pt>
                <c:pt idx="87">
                  <c:v>28.599999999999959</c:v>
                </c:pt>
                <c:pt idx="88">
                  <c:v>29.699999999999971</c:v>
                </c:pt>
                <c:pt idx="89">
                  <c:v>29.100000000000037</c:v>
                </c:pt>
                <c:pt idx="90">
                  <c:v>30.200000000000049</c:v>
                </c:pt>
                <c:pt idx="91">
                  <c:v>30.600000000000005</c:v>
                </c:pt>
                <c:pt idx="92">
                  <c:v>30.499999999999972</c:v>
                </c:pt>
                <c:pt idx="93">
                  <c:v>29.499999999999993</c:v>
                </c:pt>
                <c:pt idx="94">
                  <c:v>28.89999999999997</c:v>
                </c:pt>
                <c:pt idx="95">
                  <c:v>26.29999999999999</c:v>
                </c:pt>
                <c:pt idx="96">
                  <c:v>23.4</c:v>
                </c:pt>
                <c:pt idx="97">
                  <c:v>25.900000000000034</c:v>
                </c:pt>
                <c:pt idx="98">
                  <c:v>29.100000000000037</c:v>
                </c:pt>
                <c:pt idx="99">
                  <c:v>27.700000000000014</c:v>
                </c:pt>
                <c:pt idx="100">
                  <c:v>32.099999999999973</c:v>
                </c:pt>
                <c:pt idx="101">
                  <c:v>34.799999999999983</c:v>
                </c:pt>
                <c:pt idx="102">
                  <c:v>33.60000000000003</c:v>
                </c:pt>
                <c:pt idx="103">
                  <c:v>30.499999999999972</c:v>
                </c:pt>
                <c:pt idx="104">
                  <c:v>34.299999999999997</c:v>
                </c:pt>
                <c:pt idx="105">
                  <c:v>40.399999999999991</c:v>
                </c:pt>
                <c:pt idx="106">
                  <c:v>37.200000000000074</c:v>
                </c:pt>
                <c:pt idx="107">
                  <c:v>42.8</c:v>
                </c:pt>
                <c:pt idx="108">
                  <c:v>36.899999999999977</c:v>
                </c:pt>
                <c:pt idx="109">
                  <c:v>37.600000000000037</c:v>
                </c:pt>
                <c:pt idx="110">
                  <c:v>35.9</c:v>
                </c:pt>
                <c:pt idx="111">
                  <c:v>42.899999999999935</c:v>
                </c:pt>
                <c:pt idx="112">
                  <c:v>40.80000000000004</c:v>
                </c:pt>
                <c:pt idx="113">
                  <c:v>42.199999999999974</c:v>
                </c:pt>
                <c:pt idx="114">
                  <c:v>43.50000000000005</c:v>
                </c:pt>
                <c:pt idx="115">
                  <c:v>39.1</c:v>
                </c:pt>
                <c:pt idx="116">
                  <c:v>38.499999999999979</c:v>
                </c:pt>
                <c:pt idx="117">
                  <c:v>39.800000000000054</c:v>
                </c:pt>
                <c:pt idx="118">
                  <c:v>39.60000000000008</c:v>
                </c:pt>
                <c:pt idx="119">
                  <c:v>36.899999999999977</c:v>
                </c:pt>
                <c:pt idx="120">
                  <c:v>37.399999999999963</c:v>
                </c:pt>
                <c:pt idx="121">
                  <c:v>35.000000000000057</c:v>
                </c:pt>
                <c:pt idx="122">
                  <c:v>38.999999999999972</c:v>
                </c:pt>
                <c:pt idx="123">
                  <c:v>40.399999999999991</c:v>
                </c:pt>
                <c:pt idx="124">
                  <c:v>39.400000000000013</c:v>
                </c:pt>
                <c:pt idx="125">
                  <c:v>34.90000000000002</c:v>
                </c:pt>
                <c:pt idx="126">
                  <c:v>39.799999999999969</c:v>
                </c:pt>
                <c:pt idx="127">
                  <c:v>38.400000000000034</c:v>
                </c:pt>
                <c:pt idx="128">
                  <c:v>35.599999999999987</c:v>
                </c:pt>
                <c:pt idx="129">
                  <c:v>37.199999999999989</c:v>
                </c:pt>
                <c:pt idx="130">
                  <c:v>36.499999999999929</c:v>
                </c:pt>
                <c:pt idx="131">
                  <c:v>37.999999999999986</c:v>
                </c:pt>
                <c:pt idx="132">
                  <c:v>34.400000000000034</c:v>
                </c:pt>
                <c:pt idx="133">
                  <c:v>32.900000000000063</c:v>
                </c:pt>
                <c:pt idx="134">
                  <c:v>35.400000000000006</c:v>
                </c:pt>
                <c:pt idx="135">
                  <c:v>32.299999999999955</c:v>
                </c:pt>
                <c:pt idx="136">
                  <c:v>32.999999999999915</c:v>
                </c:pt>
                <c:pt idx="137">
                  <c:v>34.800000000000075</c:v>
                </c:pt>
                <c:pt idx="138">
                  <c:v>32.200000000000003</c:v>
                </c:pt>
                <c:pt idx="139">
                  <c:v>36.299999999999955</c:v>
                </c:pt>
                <c:pt idx="140">
                  <c:v>35.800000000000054</c:v>
                </c:pt>
                <c:pt idx="141">
                  <c:v>39.200000000000031</c:v>
                </c:pt>
                <c:pt idx="142">
                  <c:v>42.69999999999996</c:v>
                </c:pt>
                <c:pt idx="143">
                  <c:v>38.100000000000023</c:v>
                </c:pt>
                <c:pt idx="144">
                  <c:v>38.400000000000034</c:v>
                </c:pt>
                <c:pt idx="145">
                  <c:v>39.700000000000024</c:v>
                </c:pt>
                <c:pt idx="146">
                  <c:v>41.099999999999959</c:v>
                </c:pt>
                <c:pt idx="147">
                  <c:v>41.899999999999963</c:v>
                </c:pt>
                <c:pt idx="148">
                  <c:v>41.999999999999993</c:v>
                </c:pt>
                <c:pt idx="149">
                  <c:v>41.999999999999993</c:v>
                </c:pt>
                <c:pt idx="150">
                  <c:v>44.299999999999962</c:v>
                </c:pt>
                <c:pt idx="151">
                  <c:v>41.000000000000014</c:v>
                </c:pt>
                <c:pt idx="152">
                  <c:v>39.400000000000013</c:v>
                </c:pt>
                <c:pt idx="153">
                  <c:v>39.300000000000068</c:v>
                </c:pt>
                <c:pt idx="154">
                  <c:v>41.599999999999952</c:v>
                </c:pt>
                <c:pt idx="155">
                  <c:v>40.199999999999925</c:v>
                </c:pt>
                <c:pt idx="156">
                  <c:v>39.499999999999957</c:v>
                </c:pt>
                <c:pt idx="157">
                  <c:v>39.299999999999983</c:v>
                </c:pt>
                <c:pt idx="158">
                  <c:v>39.60000000000008</c:v>
                </c:pt>
                <c:pt idx="159">
                  <c:v>38.600000000000009</c:v>
                </c:pt>
                <c:pt idx="160">
                  <c:v>34.600000000000009</c:v>
                </c:pt>
                <c:pt idx="161">
                  <c:v>41.999999999999993</c:v>
                </c:pt>
                <c:pt idx="162">
                  <c:v>43.299999999999983</c:v>
                </c:pt>
                <c:pt idx="163">
                  <c:v>42.400000000000034</c:v>
                </c:pt>
                <c:pt idx="164">
                  <c:v>44.500000000000028</c:v>
                </c:pt>
                <c:pt idx="165">
                  <c:v>37.999999999999986</c:v>
                </c:pt>
                <c:pt idx="166">
                  <c:v>36.20000000000001</c:v>
                </c:pt>
                <c:pt idx="167">
                  <c:v>34.600000000000009</c:v>
                </c:pt>
                <c:pt idx="168">
                  <c:v>39.599999999999994</c:v>
                </c:pt>
                <c:pt idx="169">
                  <c:v>41.300000000000026</c:v>
                </c:pt>
                <c:pt idx="170">
                  <c:v>41.800000000000011</c:v>
                </c:pt>
                <c:pt idx="171">
                  <c:v>40.299999999999955</c:v>
                </c:pt>
                <c:pt idx="172">
                  <c:v>39.999999999999943</c:v>
                </c:pt>
                <c:pt idx="173">
                  <c:v>40.700000000000003</c:v>
                </c:pt>
                <c:pt idx="174">
                  <c:v>40.399999999999991</c:v>
                </c:pt>
                <c:pt idx="175">
                  <c:v>42.100000000000023</c:v>
                </c:pt>
                <c:pt idx="176">
                  <c:v>41.100000000000051</c:v>
                </c:pt>
                <c:pt idx="177">
                  <c:v>41.000000000000014</c:v>
                </c:pt>
                <c:pt idx="178">
                  <c:v>39.200000000000031</c:v>
                </c:pt>
                <c:pt idx="179">
                  <c:v>40.09999999999998</c:v>
                </c:pt>
                <c:pt idx="180">
                  <c:v>38.600000000000009</c:v>
                </c:pt>
                <c:pt idx="181">
                  <c:v>32.899999999999977</c:v>
                </c:pt>
                <c:pt idx="182">
                  <c:v>29.800000000000004</c:v>
                </c:pt>
                <c:pt idx="183">
                  <c:v>32.79999999999994</c:v>
                </c:pt>
                <c:pt idx="184">
                  <c:v>33.400000000000048</c:v>
                </c:pt>
                <c:pt idx="185">
                  <c:v>31.099999999999994</c:v>
                </c:pt>
                <c:pt idx="186">
                  <c:v>31.900000000000084</c:v>
                </c:pt>
                <c:pt idx="187">
                  <c:v>32.800000000000026</c:v>
                </c:pt>
                <c:pt idx="188">
                  <c:v>39.799999999999969</c:v>
                </c:pt>
                <c:pt idx="189">
                  <c:v>39.700000000000024</c:v>
                </c:pt>
                <c:pt idx="190">
                  <c:v>35.299999999999976</c:v>
                </c:pt>
                <c:pt idx="191">
                  <c:v>37.099999999999952</c:v>
                </c:pt>
                <c:pt idx="192">
                  <c:v>39.900000000000006</c:v>
                </c:pt>
                <c:pt idx="193">
                  <c:v>40.09999999999998</c:v>
                </c:pt>
                <c:pt idx="194">
                  <c:v>38.299999999999997</c:v>
                </c:pt>
                <c:pt idx="195">
                  <c:v>38.499999999999979</c:v>
                </c:pt>
                <c:pt idx="196">
                  <c:v>39.400000000000013</c:v>
                </c:pt>
                <c:pt idx="197">
                  <c:v>41.900000000000048</c:v>
                </c:pt>
                <c:pt idx="198">
                  <c:v>46.400000000000041</c:v>
                </c:pt>
                <c:pt idx="199">
                  <c:v>41.5</c:v>
                </c:pt>
                <c:pt idx="200">
                  <c:v>40.700000000000003</c:v>
                </c:pt>
                <c:pt idx="201">
                  <c:v>39.799999999999969</c:v>
                </c:pt>
                <c:pt idx="202">
                  <c:v>42.400000000000034</c:v>
                </c:pt>
                <c:pt idx="203">
                  <c:v>41.599999999999952</c:v>
                </c:pt>
                <c:pt idx="204">
                  <c:v>41.900000000000048</c:v>
                </c:pt>
                <c:pt idx="205">
                  <c:v>42.100000000000023</c:v>
                </c:pt>
                <c:pt idx="206">
                  <c:v>38.299999999999997</c:v>
                </c:pt>
                <c:pt idx="207">
                  <c:v>37.000000000000014</c:v>
                </c:pt>
                <c:pt idx="208">
                  <c:v>37.800000000000011</c:v>
                </c:pt>
                <c:pt idx="209">
                  <c:v>34.100000000000023</c:v>
                </c:pt>
                <c:pt idx="210">
                  <c:v>34.100000000000023</c:v>
                </c:pt>
                <c:pt idx="211">
                  <c:v>34.700000000000045</c:v>
                </c:pt>
                <c:pt idx="212">
                  <c:v>32.699999999999996</c:v>
                </c:pt>
                <c:pt idx="213">
                  <c:v>35.599999999999987</c:v>
                </c:pt>
                <c:pt idx="214">
                  <c:v>36.599999999999966</c:v>
                </c:pt>
                <c:pt idx="215">
                  <c:v>41.100000000000051</c:v>
                </c:pt>
                <c:pt idx="216">
                  <c:v>36.899999999999977</c:v>
                </c:pt>
                <c:pt idx="217">
                  <c:v>37.300000000000026</c:v>
                </c:pt>
                <c:pt idx="218">
                  <c:v>39.299999999999983</c:v>
                </c:pt>
                <c:pt idx="219">
                  <c:v>32.600000000000051</c:v>
                </c:pt>
                <c:pt idx="220">
                  <c:v>30.799999999999983</c:v>
                </c:pt>
                <c:pt idx="221">
                  <c:v>32.30000000000004</c:v>
                </c:pt>
                <c:pt idx="222">
                  <c:v>30.900000000000016</c:v>
                </c:pt>
                <c:pt idx="223">
                  <c:v>31.899999999999995</c:v>
                </c:pt>
                <c:pt idx="224">
                  <c:v>33.300000000000018</c:v>
                </c:pt>
                <c:pt idx="225">
                  <c:v>35.299999999999976</c:v>
                </c:pt>
                <c:pt idx="226">
                  <c:v>34.800000000000075</c:v>
                </c:pt>
                <c:pt idx="227">
                  <c:v>36.000000000000028</c:v>
                </c:pt>
                <c:pt idx="228">
                  <c:v>32.000000000000028</c:v>
                </c:pt>
                <c:pt idx="229">
                  <c:v>32.000000000000028</c:v>
                </c:pt>
                <c:pt idx="230">
                  <c:v>36.899999999999977</c:v>
                </c:pt>
                <c:pt idx="231">
                  <c:v>34.899999999999935</c:v>
                </c:pt>
                <c:pt idx="232">
                  <c:v>35.700000000000017</c:v>
                </c:pt>
                <c:pt idx="233">
                  <c:v>31.299999999999972</c:v>
                </c:pt>
                <c:pt idx="234">
                  <c:v>40.500000000000028</c:v>
                </c:pt>
                <c:pt idx="235">
                  <c:v>42.600000000000016</c:v>
                </c:pt>
                <c:pt idx="236">
                  <c:v>33.099999999999952</c:v>
                </c:pt>
                <c:pt idx="237">
                  <c:v>37.800000000000011</c:v>
                </c:pt>
                <c:pt idx="238">
                  <c:v>30.100000000000016</c:v>
                </c:pt>
                <c:pt idx="239">
                  <c:v>31.599999999999984</c:v>
                </c:pt>
                <c:pt idx="240">
                  <c:v>37.5</c:v>
                </c:pt>
                <c:pt idx="241">
                  <c:v>24.600000000000044</c:v>
                </c:pt>
                <c:pt idx="242">
                  <c:v>33.300000000000018</c:v>
                </c:pt>
                <c:pt idx="243">
                  <c:v>36.09999999999998</c:v>
                </c:pt>
                <c:pt idx="244">
                  <c:v>36.20000000000001</c:v>
                </c:pt>
                <c:pt idx="245">
                  <c:v>37.800000000000011</c:v>
                </c:pt>
                <c:pt idx="246">
                  <c:v>38.199999999999967</c:v>
                </c:pt>
                <c:pt idx="247">
                  <c:v>36.700000000000003</c:v>
                </c:pt>
                <c:pt idx="248">
                  <c:v>40.09999999999998</c:v>
                </c:pt>
                <c:pt idx="249">
                  <c:v>40.700000000000003</c:v>
                </c:pt>
                <c:pt idx="250">
                  <c:v>37.699999999999974</c:v>
                </c:pt>
                <c:pt idx="251">
                  <c:v>37.900000000000048</c:v>
                </c:pt>
                <c:pt idx="252">
                  <c:v>37.999999999999986</c:v>
                </c:pt>
                <c:pt idx="253">
                  <c:v>36.899999999999977</c:v>
                </c:pt>
                <c:pt idx="254">
                  <c:v>37.899999999999956</c:v>
                </c:pt>
                <c:pt idx="255">
                  <c:v>42.300000000000004</c:v>
                </c:pt>
                <c:pt idx="256">
                  <c:v>39.599999999999994</c:v>
                </c:pt>
                <c:pt idx="257">
                  <c:v>36.700000000000003</c:v>
                </c:pt>
                <c:pt idx="258">
                  <c:v>40.09999999999998</c:v>
                </c:pt>
                <c:pt idx="259">
                  <c:v>38.100000000000023</c:v>
                </c:pt>
                <c:pt idx="260">
                  <c:v>37.299999999999933</c:v>
                </c:pt>
                <c:pt idx="261">
                  <c:v>36.499999999999929</c:v>
                </c:pt>
                <c:pt idx="262">
                  <c:v>40.599999999999966</c:v>
                </c:pt>
                <c:pt idx="263">
                  <c:v>31.299999999999972</c:v>
                </c:pt>
                <c:pt idx="264">
                  <c:v>39.1</c:v>
                </c:pt>
                <c:pt idx="265">
                  <c:v>39.799999999999969</c:v>
                </c:pt>
                <c:pt idx="266">
                  <c:v>41.799999999999926</c:v>
                </c:pt>
                <c:pt idx="267">
                  <c:v>37.699999999999974</c:v>
                </c:pt>
                <c:pt idx="268">
                  <c:v>35.299999999999976</c:v>
                </c:pt>
                <c:pt idx="269">
                  <c:v>35.199999999999946</c:v>
                </c:pt>
                <c:pt idx="270">
                  <c:v>41.600000000000037</c:v>
                </c:pt>
                <c:pt idx="271">
                  <c:v>39.299999999999983</c:v>
                </c:pt>
                <c:pt idx="272">
                  <c:v>40.599999999999966</c:v>
                </c:pt>
                <c:pt idx="273">
                  <c:v>42.700000000000045</c:v>
                </c:pt>
                <c:pt idx="274">
                  <c:v>36.20000000000001</c:v>
                </c:pt>
                <c:pt idx="275">
                  <c:v>37.300000000000026</c:v>
                </c:pt>
                <c:pt idx="276">
                  <c:v>39.599999999999994</c:v>
                </c:pt>
                <c:pt idx="277">
                  <c:v>43.599999999999994</c:v>
                </c:pt>
                <c:pt idx="278">
                  <c:v>45.000000000000014</c:v>
                </c:pt>
                <c:pt idx="279">
                  <c:v>30.299999999999994</c:v>
                </c:pt>
                <c:pt idx="280">
                  <c:v>35.099999999999909</c:v>
                </c:pt>
                <c:pt idx="281">
                  <c:v>34.799999999999983</c:v>
                </c:pt>
                <c:pt idx="282">
                  <c:v>32.099999999999973</c:v>
                </c:pt>
                <c:pt idx="283">
                  <c:v>35.9</c:v>
                </c:pt>
                <c:pt idx="284">
                  <c:v>37.199999999999989</c:v>
                </c:pt>
                <c:pt idx="285">
                  <c:v>34.200000000000053</c:v>
                </c:pt>
                <c:pt idx="286">
                  <c:v>29.999999999999982</c:v>
                </c:pt>
                <c:pt idx="287">
                  <c:v>30.600000000000005</c:v>
                </c:pt>
                <c:pt idx="288">
                  <c:v>35.300000000000068</c:v>
                </c:pt>
                <c:pt idx="289">
                  <c:v>35.799999999999969</c:v>
                </c:pt>
                <c:pt idx="290">
                  <c:v>31.299999999999972</c:v>
                </c:pt>
                <c:pt idx="291">
                  <c:v>31.80000000000005</c:v>
                </c:pt>
                <c:pt idx="292">
                  <c:v>33.5</c:v>
                </c:pt>
                <c:pt idx="293">
                  <c:v>34.90000000000002</c:v>
                </c:pt>
                <c:pt idx="294">
                  <c:v>37.300000000000026</c:v>
                </c:pt>
                <c:pt idx="295">
                  <c:v>37.500000000000085</c:v>
                </c:pt>
                <c:pt idx="296">
                  <c:v>33.500000000000085</c:v>
                </c:pt>
                <c:pt idx="297">
                  <c:v>34.299999999999997</c:v>
                </c:pt>
                <c:pt idx="298">
                  <c:v>34.600000000000009</c:v>
                </c:pt>
                <c:pt idx="299">
                  <c:v>37.800000000000011</c:v>
                </c:pt>
                <c:pt idx="300">
                  <c:v>35.999999999999943</c:v>
                </c:pt>
                <c:pt idx="301">
                  <c:v>36.09999999999998</c:v>
                </c:pt>
                <c:pt idx="302">
                  <c:v>33.300000000000018</c:v>
                </c:pt>
                <c:pt idx="303">
                  <c:v>38.100000000000023</c:v>
                </c:pt>
                <c:pt idx="304">
                  <c:v>37.200000000000074</c:v>
                </c:pt>
                <c:pt idx="305">
                  <c:v>36.499999999999929</c:v>
                </c:pt>
                <c:pt idx="306">
                  <c:v>38.100000000000023</c:v>
                </c:pt>
                <c:pt idx="307">
                  <c:v>41.099999999999959</c:v>
                </c:pt>
                <c:pt idx="308">
                  <c:v>35.9</c:v>
                </c:pt>
                <c:pt idx="309">
                  <c:v>37.299999999999933</c:v>
                </c:pt>
                <c:pt idx="310">
                  <c:v>39.1</c:v>
                </c:pt>
                <c:pt idx="311">
                  <c:v>38.400000000000034</c:v>
                </c:pt>
                <c:pt idx="312">
                  <c:v>39.000000000000057</c:v>
                </c:pt>
                <c:pt idx="313">
                  <c:v>37.899999999999956</c:v>
                </c:pt>
                <c:pt idx="314">
                  <c:v>37.899999999999956</c:v>
                </c:pt>
                <c:pt idx="315">
                  <c:v>38.600000000000009</c:v>
                </c:pt>
                <c:pt idx="316">
                  <c:v>37.900000000000048</c:v>
                </c:pt>
                <c:pt idx="317">
                  <c:v>38.400000000000034</c:v>
                </c:pt>
                <c:pt idx="318">
                  <c:v>38.199999999999967</c:v>
                </c:pt>
                <c:pt idx="319">
                  <c:v>37.600000000000037</c:v>
                </c:pt>
                <c:pt idx="320">
                  <c:v>37.099999999999952</c:v>
                </c:pt>
                <c:pt idx="321">
                  <c:v>29.699999999999971</c:v>
                </c:pt>
                <c:pt idx="322">
                  <c:v>27.000000000000046</c:v>
                </c:pt>
                <c:pt idx="323">
                  <c:v>26.499999999999968</c:v>
                </c:pt>
                <c:pt idx="324">
                  <c:v>24.599999999999955</c:v>
                </c:pt>
                <c:pt idx="325">
                  <c:v>22.100000000000009</c:v>
                </c:pt>
                <c:pt idx="326">
                  <c:v>18.800000000000061</c:v>
                </c:pt>
                <c:pt idx="327">
                  <c:v>17.600000000000016</c:v>
                </c:pt>
                <c:pt idx="328">
                  <c:v>19.30000000000005</c:v>
                </c:pt>
                <c:pt idx="329">
                  <c:v>20.399999999999974</c:v>
                </c:pt>
                <c:pt idx="330">
                  <c:v>20.599999999999952</c:v>
                </c:pt>
                <c:pt idx="331">
                  <c:v>22.000000000000064</c:v>
                </c:pt>
                <c:pt idx="332">
                  <c:v>22.299999999999986</c:v>
                </c:pt>
                <c:pt idx="333">
                  <c:v>20.999999999999996</c:v>
                </c:pt>
                <c:pt idx="334">
                  <c:v>18.599999999999994</c:v>
                </c:pt>
                <c:pt idx="335">
                  <c:v>22.399999999999931</c:v>
                </c:pt>
                <c:pt idx="336">
                  <c:v>21.799999999999997</c:v>
                </c:pt>
                <c:pt idx="337">
                  <c:v>21.499999999999986</c:v>
                </c:pt>
                <c:pt idx="338">
                  <c:v>20.199999999999996</c:v>
                </c:pt>
                <c:pt idx="339">
                  <c:v>22.100000000000009</c:v>
                </c:pt>
                <c:pt idx="340">
                  <c:v>24.2</c:v>
                </c:pt>
                <c:pt idx="341">
                  <c:v>25.999999999999979</c:v>
                </c:pt>
                <c:pt idx="342">
                  <c:v>25.499999999999989</c:v>
                </c:pt>
                <c:pt idx="343">
                  <c:v>25.399999999999956</c:v>
                </c:pt>
                <c:pt idx="344">
                  <c:v>26.800000000000068</c:v>
                </c:pt>
                <c:pt idx="345">
                  <c:v>23.200000000000021</c:v>
                </c:pt>
                <c:pt idx="346">
                  <c:v>24.600000000000044</c:v>
                </c:pt>
                <c:pt idx="347">
                  <c:v>22.500000000000053</c:v>
                </c:pt>
                <c:pt idx="348">
                  <c:v>21.199999999999974</c:v>
                </c:pt>
                <c:pt idx="349">
                  <c:v>21.499999999999986</c:v>
                </c:pt>
                <c:pt idx="350">
                  <c:v>23.499999999999943</c:v>
                </c:pt>
                <c:pt idx="351">
                  <c:v>22.799999999999976</c:v>
                </c:pt>
                <c:pt idx="352">
                  <c:v>22.900000000000009</c:v>
                </c:pt>
                <c:pt idx="353">
                  <c:v>23.099999999999987</c:v>
                </c:pt>
                <c:pt idx="354">
                  <c:v>23.300000000000054</c:v>
                </c:pt>
                <c:pt idx="355">
                  <c:v>22.799999999999976</c:v>
                </c:pt>
                <c:pt idx="356">
                  <c:v>21.699999999999964</c:v>
                </c:pt>
                <c:pt idx="357">
                  <c:v>24.300000000000033</c:v>
                </c:pt>
                <c:pt idx="358">
                  <c:v>24.399999999999977</c:v>
                </c:pt>
                <c:pt idx="359">
                  <c:v>26.900000000000013</c:v>
                </c:pt>
                <c:pt idx="360">
                  <c:v>25.80000000000009</c:v>
                </c:pt>
                <c:pt idx="361">
                  <c:v>22.700000000000031</c:v>
                </c:pt>
                <c:pt idx="362">
                  <c:v>23.599999999999977</c:v>
                </c:pt>
                <c:pt idx="363">
                  <c:v>21.899999999999942</c:v>
                </c:pt>
                <c:pt idx="364">
                  <c:v>29.400000000000048</c:v>
                </c:pt>
                <c:pt idx="365">
                  <c:v>30.200000000000049</c:v>
                </c:pt>
                <c:pt idx="366">
                  <c:v>27.600000000000069</c:v>
                </c:pt>
                <c:pt idx="367">
                  <c:v>28.500000000000014</c:v>
                </c:pt>
                <c:pt idx="368">
                  <c:v>26.499999999999968</c:v>
                </c:pt>
                <c:pt idx="369">
                  <c:v>28.300000000000036</c:v>
                </c:pt>
                <c:pt idx="370">
                  <c:v>25.999999999999979</c:v>
                </c:pt>
                <c:pt idx="371">
                  <c:v>25.199999999999978</c:v>
                </c:pt>
                <c:pt idx="372">
                  <c:v>29.499999999999993</c:v>
                </c:pt>
                <c:pt idx="373">
                  <c:v>30.499999999999972</c:v>
                </c:pt>
                <c:pt idx="374">
                  <c:v>28.100000000000058</c:v>
                </c:pt>
                <c:pt idx="375">
                  <c:v>29.300000000000015</c:v>
                </c:pt>
                <c:pt idx="376">
                  <c:v>32.79999999999994</c:v>
                </c:pt>
                <c:pt idx="377">
                  <c:v>26.6</c:v>
                </c:pt>
                <c:pt idx="378">
                  <c:v>24.399999999999977</c:v>
                </c:pt>
                <c:pt idx="379">
                  <c:v>24.400000000000066</c:v>
                </c:pt>
                <c:pt idx="380">
                  <c:v>26.100000000000012</c:v>
                </c:pt>
                <c:pt idx="381">
                  <c:v>23.900000000000077</c:v>
                </c:pt>
                <c:pt idx="382">
                  <c:v>23.900000000000077</c:v>
                </c:pt>
                <c:pt idx="383">
                  <c:v>25.699999999999967</c:v>
                </c:pt>
                <c:pt idx="384">
                  <c:v>24.399999999999977</c:v>
                </c:pt>
                <c:pt idx="385">
                  <c:v>20.800000000000018</c:v>
                </c:pt>
                <c:pt idx="386">
                  <c:v>24.800000000000022</c:v>
                </c:pt>
                <c:pt idx="387">
                  <c:v>23.499999999999943</c:v>
                </c:pt>
                <c:pt idx="388">
                  <c:v>23.299999999999965</c:v>
                </c:pt>
                <c:pt idx="389">
                  <c:v>27.150000000000052</c:v>
                </c:pt>
                <c:pt idx="390">
                  <c:v>25.999999999999979</c:v>
                </c:pt>
                <c:pt idx="391">
                  <c:v>26.250000000000018</c:v>
                </c:pt>
                <c:pt idx="392">
                  <c:v>28.89999999999997</c:v>
                </c:pt>
                <c:pt idx="393">
                  <c:v>24.100000000000055</c:v>
                </c:pt>
                <c:pt idx="394">
                  <c:v>23.799999999999955</c:v>
                </c:pt>
                <c:pt idx="395">
                  <c:v>23.899999999999988</c:v>
                </c:pt>
                <c:pt idx="396">
                  <c:v>27.200000000000024</c:v>
                </c:pt>
                <c:pt idx="397">
                  <c:v>28.000000000000025</c:v>
                </c:pt>
                <c:pt idx="398">
                  <c:v>25.999999999999979</c:v>
                </c:pt>
                <c:pt idx="399">
                  <c:v>35.200000000000031</c:v>
                </c:pt>
                <c:pt idx="400">
                  <c:v>36.30000000000004</c:v>
                </c:pt>
                <c:pt idx="401">
                  <c:v>33.5</c:v>
                </c:pt>
                <c:pt idx="402">
                  <c:v>33.60000000000003</c:v>
                </c:pt>
                <c:pt idx="403">
                  <c:v>33.60000000000003</c:v>
                </c:pt>
                <c:pt idx="404">
                  <c:v>36.499999999999929</c:v>
                </c:pt>
                <c:pt idx="405">
                  <c:v>34.100000000000023</c:v>
                </c:pt>
                <c:pt idx="406">
                  <c:v>35.499999999999957</c:v>
                </c:pt>
                <c:pt idx="407">
                  <c:v>32.200000000000003</c:v>
                </c:pt>
                <c:pt idx="408">
                  <c:v>28.800000000000026</c:v>
                </c:pt>
                <c:pt idx="409">
                  <c:v>28.699999999999992</c:v>
                </c:pt>
                <c:pt idx="410">
                  <c:v>29.499999999999993</c:v>
                </c:pt>
                <c:pt idx="411">
                  <c:v>32.999999999999915</c:v>
                </c:pt>
                <c:pt idx="412">
                  <c:v>29.899999999999949</c:v>
                </c:pt>
                <c:pt idx="413">
                  <c:v>28.89999999999997</c:v>
                </c:pt>
                <c:pt idx="414">
                  <c:v>19.700000000000006</c:v>
                </c:pt>
                <c:pt idx="415">
                  <c:v>29.499999999999993</c:v>
                </c:pt>
                <c:pt idx="416">
                  <c:v>29.800000000000004</c:v>
                </c:pt>
                <c:pt idx="417">
                  <c:v>29.800000000000004</c:v>
                </c:pt>
                <c:pt idx="418">
                  <c:v>29.300000000000015</c:v>
                </c:pt>
                <c:pt idx="419">
                  <c:v>30.69999999999995</c:v>
                </c:pt>
                <c:pt idx="420">
                  <c:v>25.599999999999934</c:v>
                </c:pt>
                <c:pt idx="421">
                  <c:v>23.899999999999988</c:v>
                </c:pt>
                <c:pt idx="422">
                  <c:v>24.600000000000044</c:v>
                </c:pt>
                <c:pt idx="423">
                  <c:v>24.399999999999977</c:v>
                </c:pt>
                <c:pt idx="424">
                  <c:v>23.900000000000077</c:v>
                </c:pt>
                <c:pt idx="425">
                  <c:v>24.500000000000011</c:v>
                </c:pt>
                <c:pt idx="426">
                  <c:v>23.799999999999955</c:v>
                </c:pt>
                <c:pt idx="427">
                  <c:v>21.900000000000031</c:v>
                </c:pt>
                <c:pt idx="428">
                  <c:v>23.200000000000021</c:v>
                </c:pt>
                <c:pt idx="429">
                  <c:v>21.900000000000031</c:v>
                </c:pt>
                <c:pt idx="430">
                  <c:v>20.600000000000041</c:v>
                </c:pt>
                <c:pt idx="431">
                  <c:v>20.999999999999996</c:v>
                </c:pt>
                <c:pt idx="432">
                  <c:v>24.599999999999955</c:v>
                </c:pt>
                <c:pt idx="433">
                  <c:v>23.300000000000054</c:v>
                </c:pt>
                <c:pt idx="434">
                  <c:v>22.499999999999964</c:v>
                </c:pt>
                <c:pt idx="435">
                  <c:v>19.49999999999994</c:v>
                </c:pt>
                <c:pt idx="436">
                  <c:v>21.10000000000003</c:v>
                </c:pt>
                <c:pt idx="437">
                  <c:v>23.800000000000043</c:v>
                </c:pt>
                <c:pt idx="438">
                  <c:v>25.499999999999989</c:v>
                </c:pt>
                <c:pt idx="439">
                  <c:v>23.299999999999965</c:v>
                </c:pt>
                <c:pt idx="440">
                  <c:v>20.699999999999985</c:v>
                </c:pt>
                <c:pt idx="441">
                  <c:v>11.099999999999977</c:v>
                </c:pt>
                <c:pt idx="442">
                  <c:v>14.499999999999957</c:v>
                </c:pt>
                <c:pt idx="443">
                  <c:v>20.100000000000051</c:v>
                </c:pt>
                <c:pt idx="444">
                  <c:v>17.300000000000004</c:v>
                </c:pt>
                <c:pt idx="445">
                  <c:v>20.399999999999974</c:v>
                </c:pt>
                <c:pt idx="446">
                  <c:v>21.999999999999975</c:v>
                </c:pt>
                <c:pt idx="447">
                  <c:v>21.399999999999952</c:v>
                </c:pt>
                <c:pt idx="448">
                  <c:v>19.099999999999984</c:v>
                </c:pt>
                <c:pt idx="449">
                  <c:v>19.900000000000073</c:v>
                </c:pt>
                <c:pt idx="450">
                  <c:v>22.500000000000053</c:v>
                </c:pt>
                <c:pt idx="451">
                  <c:v>25.700000000000056</c:v>
                </c:pt>
                <c:pt idx="452">
                  <c:v>27.299999999999969</c:v>
                </c:pt>
                <c:pt idx="453">
                  <c:v>27.699999999999925</c:v>
                </c:pt>
                <c:pt idx="454">
                  <c:v>27.899999999999991</c:v>
                </c:pt>
                <c:pt idx="455">
                  <c:v>27.700000000000014</c:v>
                </c:pt>
                <c:pt idx="456">
                  <c:v>26.200000000000045</c:v>
                </c:pt>
                <c:pt idx="457">
                  <c:v>22.100000000000009</c:v>
                </c:pt>
                <c:pt idx="458">
                  <c:v>25.199999999999978</c:v>
                </c:pt>
                <c:pt idx="459">
                  <c:v>22.500000000000053</c:v>
                </c:pt>
                <c:pt idx="460">
                  <c:v>23.70000000000001</c:v>
                </c:pt>
                <c:pt idx="461">
                  <c:v>26.999999999999957</c:v>
                </c:pt>
                <c:pt idx="462">
                  <c:v>26.500000000000057</c:v>
                </c:pt>
                <c:pt idx="463">
                  <c:v>29.300000000000015</c:v>
                </c:pt>
                <c:pt idx="464">
                  <c:v>27.000000000000046</c:v>
                </c:pt>
                <c:pt idx="465">
                  <c:v>22.900000000000009</c:v>
                </c:pt>
                <c:pt idx="466">
                  <c:v>20.899999999999963</c:v>
                </c:pt>
                <c:pt idx="467">
                  <c:v>23.099999999999987</c:v>
                </c:pt>
                <c:pt idx="468">
                  <c:v>22.699999999999942</c:v>
                </c:pt>
                <c:pt idx="469">
                  <c:v>21.700000000000053</c:v>
                </c:pt>
                <c:pt idx="470">
                  <c:v>20.599999999999952</c:v>
                </c:pt>
                <c:pt idx="471">
                  <c:v>22.100000000000009</c:v>
                </c:pt>
                <c:pt idx="472">
                  <c:v>23.200000000000021</c:v>
                </c:pt>
                <c:pt idx="473">
                  <c:v>24.100000000000055</c:v>
                </c:pt>
                <c:pt idx="474">
                  <c:v>28.200000000000003</c:v>
                </c:pt>
                <c:pt idx="475">
                  <c:v>28.40000000000007</c:v>
                </c:pt>
                <c:pt idx="476">
                  <c:v>29.499999999999993</c:v>
                </c:pt>
                <c:pt idx="477">
                  <c:v>27.099999999999991</c:v>
                </c:pt>
                <c:pt idx="478">
                  <c:v>28.499999999999925</c:v>
                </c:pt>
                <c:pt idx="479">
                  <c:v>25.300000000000011</c:v>
                </c:pt>
                <c:pt idx="480">
                  <c:v>25.599999999999934</c:v>
                </c:pt>
                <c:pt idx="481">
                  <c:v>26.6</c:v>
                </c:pt>
                <c:pt idx="482">
                  <c:v>24.299999999999944</c:v>
                </c:pt>
                <c:pt idx="483">
                  <c:v>26.6</c:v>
                </c:pt>
                <c:pt idx="484">
                  <c:v>22.200000000000042</c:v>
                </c:pt>
                <c:pt idx="485">
                  <c:v>22.800000000000065</c:v>
                </c:pt>
                <c:pt idx="486">
                  <c:v>23.70000000000001</c:v>
                </c:pt>
                <c:pt idx="487">
                  <c:v>23.70000000000001</c:v>
                </c:pt>
                <c:pt idx="488">
                  <c:v>22.799999999999976</c:v>
                </c:pt>
                <c:pt idx="489">
                  <c:v>21.699999999999964</c:v>
                </c:pt>
                <c:pt idx="490">
                  <c:v>24.100000000000055</c:v>
                </c:pt>
                <c:pt idx="491">
                  <c:v>24.299999999999944</c:v>
                </c:pt>
                <c:pt idx="492">
                  <c:v>27.299999999999969</c:v>
                </c:pt>
                <c:pt idx="493">
                  <c:v>28.200000000000003</c:v>
                </c:pt>
                <c:pt idx="494">
                  <c:v>25.999999999999979</c:v>
                </c:pt>
                <c:pt idx="495">
                  <c:v>30.100000000000016</c:v>
                </c:pt>
                <c:pt idx="496">
                  <c:v>30.499999999999972</c:v>
                </c:pt>
                <c:pt idx="497">
                  <c:v>30.499999999999972</c:v>
                </c:pt>
                <c:pt idx="498">
                  <c:v>30.899999999999928</c:v>
                </c:pt>
                <c:pt idx="499">
                  <c:v>29.400000000000048</c:v>
                </c:pt>
                <c:pt idx="500">
                  <c:v>24.300000000000033</c:v>
                </c:pt>
                <c:pt idx="501">
                  <c:v>25.099999999999945</c:v>
                </c:pt>
                <c:pt idx="502">
                  <c:v>25.100000000000033</c:v>
                </c:pt>
                <c:pt idx="503">
                  <c:v>28.799999999999937</c:v>
                </c:pt>
                <c:pt idx="504">
                  <c:v>30.999999999999961</c:v>
                </c:pt>
                <c:pt idx="505">
                  <c:v>30.19999999999996</c:v>
                </c:pt>
                <c:pt idx="506">
                  <c:v>30.799999999999983</c:v>
                </c:pt>
                <c:pt idx="507">
                  <c:v>33.099999999999952</c:v>
                </c:pt>
                <c:pt idx="508">
                  <c:v>32.099999999999973</c:v>
                </c:pt>
                <c:pt idx="509">
                  <c:v>32.699999999999996</c:v>
                </c:pt>
                <c:pt idx="510">
                  <c:v>27.099999999999991</c:v>
                </c:pt>
                <c:pt idx="511">
                  <c:v>29.899999999999949</c:v>
                </c:pt>
                <c:pt idx="512">
                  <c:v>34.09999999999993</c:v>
                </c:pt>
                <c:pt idx="513">
                  <c:v>29.300000000000015</c:v>
                </c:pt>
                <c:pt idx="514">
                  <c:v>29.300000000000015</c:v>
                </c:pt>
                <c:pt idx="515">
                  <c:v>28.799999999999937</c:v>
                </c:pt>
                <c:pt idx="516">
                  <c:v>32.500000000000014</c:v>
                </c:pt>
                <c:pt idx="517">
                  <c:v>34.700000000000045</c:v>
                </c:pt>
                <c:pt idx="518">
                  <c:v>34.299999999999997</c:v>
                </c:pt>
                <c:pt idx="519">
                  <c:v>34.200000000000053</c:v>
                </c:pt>
                <c:pt idx="520">
                  <c:v>34.800000000000075</c:v>
                </c:pt>
                <c:pt idx="521">
                  <c:v>32.000000000000028</c:v>
                </c:pt>
                <c:pt idx="522">
                  <c:v>32.000000000000028</c:v>
                </c:pt>
                <c:pt idx="523">
                  <c:v>32.599999999999966</c:v>
                </c:pt>
                <c:pt idx="524">
                  <c:v>31.99999999999994</c:v>
                </c:pt>
                <c:pt idx="525">
                  <c:v>29.000000000000004</c:v>
                </c:pt>
                <c:pt idx="526">
                  <c:v>29.099999999999948</c:v>
                </c:pt>
                <c:pt idx="527">
                  <c:v>31.700000000000017</c:v>
                </c:pt>
                <c:pt idx="528">
                  <c:v>33.5</c:v>
                </c:pt>
                <c:pt idx="529">
                  <c:v>30.19999999999996</c:v>
                </c:pt>
                <c:pt idx="530">
                  <c:v>30.700000000000038</c:v>
                </c:pt>
                <c:pt idx="531">
                  <c:v>29.499999999999993</c:v>
                </c:pt>
                <c:pt idx="532">
                  <c:v>31.799999999999962</c:v>
                </c:pt>
                <c:pt idx="533">
                  <c:v>30.899999999999928</c:v>
                </c:pt>
                <c:pt idx="534">
                  <c:v>30.299999999999994</c:v>
                </c:pt>
                <c:pt idx="535">
                  <c:v>32.399999999999984</c:v>
                </c:pt>
                <c:pt idx="536">
                  <c:v>31.299999999999972</c:v>
                </c:pt>
                <c:pt idx="537">
                  <c:v>32.299999999999955</c:v>
                </c:pt>
                <c:pt idx="538">
                  <c:v>32.399999999999984</c:v>
                </c:pt>
                <c:pt idx="539">
                  <c:v>33.899999999999949</c:v>
                </c:pt>
                <c:pt idx="540">
                  <c:v>34.19999999999996</c:v>
                </c:pt>
                <c:pt idx="541">
                  <c:v>36.599999999999966</c:v>
                </c:pt>
                <c:pt idx="542">
                  <c:v>32.500000000000014</c:v>
                </c:pt>
                <c:pt idx="543">
                  <c:v>32.800000000000026</c:v>
                </c:pt>
                <c:pt idx="544">
                  <c:v>33.300000000000018</c:v>
                </c:pt>
                <c:pt idx="545">
                  <c:v>33.5</c:v>
                </c:pt>
                <c:pt idx="546">
                  <c:v>33.399999999999963</c:v>
                </c:pt>
                <c:pt idx="547">
                  <c:v>33.60000000000003</c:v>
                </c:pt>
                <c:pt idx="548">
                  <c:v>30.599999999999916</c:v>
                </c:pt>
                <c:pt idx="549">
                  <c:v>28.699999999999992</c:v>
                </c:pt>
                <c:pt idx="550">
                  <c:v>35.599999999999987</c:v>
                </c:pt>
                <c:pt idx="551">
                  <c:v>33.999999999999986</c:v>
                </c:pt>
                <c:pt idx="552">
                  <c:v>37.299999999999933</c:v>
                </c:pt>
                <c:pt idx="553">
                  <c:v>38.90000000000002</c:v>
                </c:pt>
                <c:pt idx="554">
                  <c:v>34.799999999999983</c:v>
                </c:pt>
                <c:pt idx="555">
                  <c:v>35.299999999999976</c:v>
                </c:pt>
                <c:pt idx="556">
                  <c:v>39.000000000000057</c:v>
                </c:pt>
                <c:pt idx="557">
                  <c:v>36.09999999999998</c:v>
                </c:pt>
                <c:pt idx="558">
                  <c:v>37.000000000000014</c:v>
                </c:pt>
                <c:pt idx="559">
                  <c:v>38.199999999999967</c:v>
                </c:pt>
                <c:pt idx="560">
                  <c:v>39.199999999999946</c:v>
                </c:pt>
                <c:pt idx="561">
                  <c:v>36.899999999999977</c:v>
                </c:pt>
                <c:pt idx="562">
                  <c:v>38.399999999999949</c:v>
                </c:pt>
                <c:pt idx="563">
                  <c:v>36.499999999999929</c:v>
                </c:pt>
                <c:pt idx="564">
                  <c:v>37.999999999999986</c:v>
                </c:pt>
                <c:pt idx="565">
                  <c:v>39.900000000000006</c:v>
                </c:pt>
                <c:pt idx="566">
                  <c:v>40.09999999999998</c:v>
                </c:pt>
                <c:pt idx="567">
                  <c:v>38.500000000000071</c:v>
                </c:pt>
                <c:pt idx="568">
                  <c:v>32.100000000000065</c:v>
                </c:pt>
                <c:pt idx="569">
                  <c:v>35.299999999999976</c:v>
                </c:pt>
                <c:pt idx="570">
                  <c:v>32.399999999999984</c:v>
                </c:pt>
                <c:pt idx="571">
                  <c:v>35.799999999999969</c:v>
                </c:pt>
                <c:pt idx="572">
                  <c:v>37.600000000000037</c:v>
                </c:pt>
                <c:pt idx="573">
                  <c:v>39.1</c:v>
                </c:pt>
                <c:pt idx="574">
                  <c:v>35.400000000000006</c:v>
                </c:pt>
                <c:pt idx="575">
                  <c:v>37.299999999999933</c:v>
                </c:pt>
                <c:pt idx="576">
                  <c:v>37.5</c:v>
                </c:pt>
                <c:pt idx="577">
                  <c:v>35.099999999999994</c:v>
                </c:pt>
                <c:pt idx="578">
                  <c:v>34.90000000000002</c:v>
                </c:pt>
                <c:pt idx="579">
                  <c:v>34.299999999999997</c:v>
                </c:pt>
                <c:pt idx="580">
                  <c:v>34.19999999999996</c:v>
                </c:pt>
                <c:pt idx="581">
                  <c:v>33.999999999999986</c:v>
                </c:pt>
                <c:pt idx="582">
                  <c:v>34.90000000000002</c:v>
                </c:pt>
                <c:pt idx="583">
                  <c:v>34.100000000000023</c:v>
                </c:pt>
                <c:pt idx="584">
                  <c:v>42.69999999999996</c:v>
                </c:pt>
                <c:pt idx="585">
                  <c:v>34.19999999999996</c:v>
                </c:pt>
                <c:pt idx="586">
                  <c:v>34.90000000000002</c:v>
                </c:pt>
                <c:pt idx="587">
                  <c:v>39.200000000000031</c:v>
                </c:pt>
                <c:pt idx="588">
                  <c:v>41.100000000000051</c:v>
                </c:pt>
                <c:pt idx="589">
                  <c:v>39.599999999999994</c:v>
                </c:pt>
                <c:pt idx="590">
                  <c:v>41.099999999999959</c:v>
                </c:pt>
                <c:pt idx="591">
                  <c:v>41.700000000000074</c:v>
                </c:pt>
                <c:pt idx="592">
                  <c:v>41.200000000000081</c:v>
                </c:pt>
                <c:pt idx="593">
                  <c:v>35.799999999999969</c:v>
                </c:pt>
                <c:pt idx="594">
                  <c:v>35.400000000000006</c:v>
                </c:pt>
                <c:pt idx="595">
                  <c:v>29.599999999999937</c:v>
                </c:pt>
                <c:pt idx="596">
                  <c:v>36.09999999999998</c:v>
                </c:pt>
                <c:pt idx="597">
                  <c:v>39.1</c:v>
                </c:pt>
                <c:pt idx="598">
                  <c:v>42.499999999999986</c:v>
                </c:pt>
                <c:pt idx="599">
                  <c:v>39.799999999999969</c:v>
                </c:pt>
                <c:pt idx="600">
                  <c:v>41.800000000000011</c:v>
                </c:pt>
                <c:pt idx="601">
                  <c:v>45.199999999999996</c:v>
                </c:pt>
                <c:pt idx="602">
                  <c:v>39.699999999999932</c:v>
                </c:pt>
                <c:pt idx="603">
                  <c:v>44.599999999999973</c:v>
                </c:pt>
                <c:pt idx="604">
                  <c:v>49.399999999999977</c:v>
                </c:pt>
                <c:pt idx="605">
                  <c:v>51.900000000000013</c:v>
                </c:pt>
                <c:pt idx="606">
                  <c:v>55.399999999999935</c:v>
                </c:pt>
                <c:pt idx="607">
                  <c:v>50.300000000000011</c:v>
                </c:pt>
                <c:pt idx="608">
                  <c:v>46.69999999999996</c:v>
                </c:pt>
                <c:pt idx="609">
                  <c:v>47.299999999999983</c:v>
                </c:pt>
                <c:pt idx="610">
                  <c:v>44.299999999999962</c:v>
                </c:pt>
                <c:pt idx="611">
                  <c:v>51.6</c:v>
                </c:pt>
                <c:pt idx="612">
                  <c:v>51.900000000000013</c:v>
                </c:pt>
                <c:pt idx="613">
                  <c:v>50</c:v>
                </c:pt>
                <c:pt idx="614">
                  <c:v>50</c:v>
                </c:pt>
                <c:pt idx="615">
                  <c:v>50.699999999999967</c:v>
                </c:pt>
                <c:pt idx="616">
                  <c:v>52.400000000000006</c:v>
                </c:pt>
                <c:pt idx="617">
                  <c:v>52.099999999999994</c:v>
                </c:pt>
                <c:pt idx="618">
                  <c:v>49.29999999999994</c:v>
                </c:pt>
                <c:pt idx="619">
                  <c:v>60.200000000000031</c:v>
                </c:pt>
                <c:pt idx="620">
                  <c:v>60.700000000000017</c:v>
                </c:pt>
                <c:pt idx="621">
                  <c:v>58.5</c:v>
                </c:pt>
                <c:pt idx="622">
                  <c:v>58.400000000000048</c:v>
                </c:pt>
                <c:pt idx="623">
                  <c:v>48.4</c:v>
                </c:pt>
                <c:pt idx="624">
                  <c:v>44.599999999999973</c:v>
                </c:pt>
                <c:pt idx="625">
                  <c:v>44.09999999999998</c:v>
                </c:pt>
                <c:pt idx="626">
                  <c:v>48.4</c:v>
                </c:pt>
                <c:pt idx="627">
                  <c:v>49.2</c:v>
                </c:pt>
                <c:pt idx="628">
                  <c:v>49.500000000000014</c:v>
                </c:pt>
                <c:pt idx="629">
                  <c:v>49.300000000000033</c:v>
                </c:pt>
                <c:pt idx="630">
                  <c:v>50</c:v>
                </c:pt>
                <c:pt idx="631">
                  <c:v>46</c:v>
                </c:pt>
                <c:pt idx="632">
                  <c:v>42.20000000000006</c:v>
                </c:pt>
                <c:pt idx="633">
                  <c:v>41.800000000000011</c:v>
                </c:pt>
                <c:pt idx="634">
                  <c:v>39.499999999999957</c:v>
                </c:pt>
                <c:pt idx="635">
                  <c:v>41.900000000000048</c:v>
                </c:pt>
                <c:pt idx="636">
                  <c:v>48.099999999999987</c:v>
                </c:pt>
                <c:pt idx="637">
                  <c:v>52.59999999999998</c:v>
                </c:pt>
                <c:pt idx="638">
                  <c:v>53.30000000000004</c:v>
                </c:pt>
                <c:pt idx="639">
                  <c:v>50.600000000000023</c:v>
                </c:pt>
                <c:pt idx="640">
                  <c:v>48.200000000000017</c:v>
                </c:pt>
                <c:pt idx="641">
                  <c:v>52.700000000000017</c:v>
                </c:pt>
                <c:pt idx="642">
                  <c:v>53.599999999999959</c:v>
                </c:pt>
                <c:pt idx="643">
                  <c:v>44.899999999999984</c:v>
                </c:pt>
                <c:pt idx="644">
                  <c:v>43.800000000000061</c:v>
                </c:pt>
                <c:pt idx="645">
                  <c:v>42.100000000000023</c:v>
                </c:pt>
                <c:pt idx="646">
                  <c:v>42.600000000000016</c:v>
                </c:pt>
                <c:pt idx="647">
                  <c:v>40.600000000000058</c:v>
                </c:pt>
                <c:pt idx="648">
                  <c:v>43.599999999999994</c:v>
                </c:pt>
                <c:pt idx="649">
                  <c:v>41.5</c:v>
                </c:pt>
                <c:pt idx="650">
                  <c:v>41.400000000000063</c:v>
                </c:pt>
                <c:pt idx="651">
                  <c:v>38.999999999999972</c:v>
                </c:pt>
                <c:pt idx="652">
                  <c:v>41.800000000000011</c:v>
                </c:pt>
                <c:pt idx="653">
                  <c:v>41.000000000000014</c:v>
                </c:pt>
                <c:pt idx="654">
                  <c:v>46.600000000000023</c:v>
                </c:pt>
                <c:pt idx="655">
                  <c:v>46.700000000000053</c:v>
                </c:pt>
                <c:pt idx="656">
                  <c:v>48.499999999999943</c:v>
                </c:pt>
                <c:pt idx="657">
                  <c:v>48.80000000000004</c:v>
                </c:pt>
                <c:pt idx="658">
                  <c:v>47.499999999999964</c:v>
                </c:pt>
                <c:pt idx="659">
                  <c:v>45.699999999999989</c:v>
                </c:pt>
                <c:pt idx="660">
                  <c:v>46.300000000000011</c:v>
                </c:pt>
                <c:pt idx="661">
                  <c:v>48.500000000000028</c:v>
                </c:pt>
                <c:pt idx="662">
                  <c:v>44.999999999999929</c:v>
                </c:pt>
                <c:pt idx="663">
                  <c:v>37.599999999999945</c:v>
                </c:pt>
                <c:pt idx="664">
                  <c:v>36.20000000000001</c:v>
                </c:pt>
                <c:pt idx="665">
                  <c:v>40.80000000000004</c:v>
                </c:pt>
                <c:pt idx="666">
                  <c:v>41.5</c:v>
                </c:pt>
                <c:pt idx="667">
                  <c:v>39.199999999999946</c:v>
                </c:pt>
                <c:pt idx="668">
                  <c:v>40.700000000000003</c:v>
                </c:pt>
                <c:pt idx="669">
                  <c:v>40.09999999999998</c:v>
                </c:pt>
                <c:pt idx="670">
                  <c:v>38.400000000000034</c:v>
                </c:pt>
                <c:pt idx="671">
                  <c:v>37.800000000000011</c:v>
                </c:pt>
                <c:pt idx="672">
                  <c:v>40.09999999999998</c:v>
                </c:pt>
                <c:pt idx="673">
                  <c:v>41.900000000000048</c:v>
                </c:pt>
                <c:pt idx="674">
                  <c:v>42.999999999999972</c:v>
                </c:pt>
                <c:pt idx="675">
                  <c:v>43.499999999999957</c:v>
                </c:pt>
                <c:pt idx="676">
                  <c:v>44.100000000000072</c:v>
                </c:pt>
                <c:pt idx="677">
                  <c:v>42.69999999999996</c:v>
                </c:pt>
                <c:pt idx="678">
                  <c:v>43.299999999999983</c:v>
                </c:pt>
                <c:pt idx="679">
                  <c:v>43.499999999999957</c:v>
                </c:pt>
                <c:pt idx="680">
                  <c:v>49.699999999999989</c:v>
                </c:pt>
                <c:pt idx="681">
                  <c:v>50.100000000000037</c:v>
                </c:pt>
                <c:pt idx="682">
                  <c:v>47.100000000000009</c:v>
                </c:pt>
                <c:pt idx="683">
                  <c:v>46.300000000000011</c:v>
                </c:pt>
                <c:pt idx="684">
                  <c:v>44.599999999999973</c:v>
                </c:pt>
                <c:pt idx="685">
                  <c:v>40.000000000000036</c:v>
                </c:pt>
                <c:pt idx="686">
                  <c:v>42.600000000000016</c:v>
                </c:pt>
                <c:pt idx="687">
                  <c:v>43.700000000000031</c:v>
                </c:pt>
                <c:pt idx="688">
                  <c:v>43.900000000000006</c:v>
                </c:pt>
                <c:pt idx="689">
                  <c:v>48.400000000000091</c:v>
                </c:pt>
                <c:pt idx="690">
                  <c:v>51.499999999999972</c:v>
                </c:pt>
                <c:pt idx="691">
                  <c:v>53.40000000000007</c:v>
                </c:pt>
                <c:pt idx="692">
                  <c:v>50.600000000000023</c:v>
                </c:pt>
                <c:pt idx="693">
                  <c:v>48.80000000000004</c:v>
                </c:pt>
                <c:pt idx="694">
                  <c:v>49.2</c:v>
                </c:pt>
                <c:pt idx="695">
                  <c:v>54.400000000000048</c:v>
                </c:pt>
                <c:pt idx="696">
                  <c:v>54.999999999999986</c:v>
                </c:pt>
                <c:pt idx="697">
                  <c:v>52.099999999999994</c:v>
                </c:pt>
                <c:pt idx="698">
                  <c:v>50.900000000000034</c:v>
                </c:pt>
                <c:pt idx="699">
                  <c:v>50.699999999999967</c:v>
                </c:pt>
                <c:pt idx="700">
                  <c:v>51.19999999999996</c:v>
                </c:pt>
                <c:pt idx="701">
                  <c:v>47.300000000000075</c:v>
                </c:pt>
                <c:pt idx="702">
                  <c:v>48.59999999999998</c:v>
                </c:pt>
                <c:pt idx="703">
                  <c:v>48.80000000000004</c:v>
                </c:pt>
                <c:pt idx="704">
                  <c:v>48.000000000000043</c:v>
                </c:pt>
                <c:pt idx="705">
                  <c:v>46.399999999999949</c:v>
                </c:pt>
                <c:pt idx="706">
                  <c:v>47.499999999999964</c:v>
                </c:pt>
                <c:pt idx="707">
                  <c:v>46.300000000000011</c:v>
                </c:pt>
                <c:pt idx="708">
                  <c:v>46.400000000000041</c:v>
                </c:pt>
                <c:pt idx="709">
                  <c:v>45.600000000000037</c:v>
                </c:pt>
                <c:pt idx="710">
                  <c:v>44.499999999999943</c:v>
                </c:pt>
                <c:pt idx="711">
                  <c:v>43.100000000000009</c:v>
                </c:pt>
                <c:pt idx="712">
                  <c:v>42.100000000000023</c:v>
                </c:pt>
                <c:pt idx="713">
                  <c:v>44.399999999999906</c:v>
                </c:pt>
                <c:pt idx="714">
                  <c:v>47.599999999999994</c:v>
                </c:pt>
                <c:pt idx="715">
                  <c:v>44.400000000000084</c:v>
                </c:pt>
                <c:pt idx="716">
                  <c:v>42.600000000000016</c:v>
                </c:pt>
                <c:pt idx="717">
                  <c:v>42.20000000000006</c:v>
                </c:pt>
                <c:pt idx="718">
                  <c:v>43.40000000000002</c:v>
                </c:pt>
                <c:pt idx="719">
                  <c:v>43.100000000000094</c:v>
                </c:pt>
                <c:pt idx="720">
                  <c:v>44.500000000000028</c:v>
                </c:pt>
                <c:pt idx="721">
                  <c:v>43.900000000000006</c:v>
                </c:pt>
                <c:pt idx="722">
                  <c:v>41.39999999999997</c:v>
                </c:pt>
                <c:pt idx="723">
                  <c:v>42.100000000000023</c:v>
                </c:pt>
                <c:pt idx="724">
                  <c:v>41.600000000000037</c:v>
                </c:pt>
                <c:pt idx="725">
                  <c:v>38.499999999999979</c:v>
                </c:pt>
                <c:pt idx="726">
                  <c:v>36.09999999999998</c:v>
                </c:pt>
                <c:pt idx="727">
                  <c:v>34.799999999999983</c:v>
                </c:pt>
                <c:pt idx="728">
                  <c:v>34.999999999999964</c:v>
                </c:pt>
                <c:pt idx="729">
                  <c:v>35.200000000000031</c:v>
                </c:pt>
                <c:pt idx="730">
                  <c:v>31.899999999999906</c:v>
                </c:pt>
                <c:pt idx="731">
                  <c:v>37.900000000000048</c:v>
                </c:pt>
                <c:pt idx="732">
                  <c:v>36.299999999999955</c:v>
                </c:pt>
                <c:pt idx="733">
                  <c:v>36.30000000000004</c:v>
                </c:pt>
                <c:pt idx="734">
                  <c:v>37.900000000000048</c:v>
                </c:pt>
                <c:pt idx="735">
                  <c:v>38.79999999999999</c:v>
                </c:pt>
                <c:pt idx="736">
                  <c:v>38.90000000000002</c:v>
                </c:pt>
                <c:pt idx="737">
                  <c:v>37.000000000000014</c:v>
                </c:pt>
                <c:pt idx="738">
                  <c:v>38.600000000000009</c:v>
                </c:pt>
                <c:pt idx="739">
                  <c:v>37.900000000000048</c:v>
                </c:pt>
                <c:pt idx="740">
                  <c:v>43.599999999999994</c:v>
                </c:pt>
                <c:pt idx="741">
                  <c:v>44.200000000000017</c:v>
                </c:pt>
                <c:pt idx="742">
                  <c:v>45.699999999999989</c:v>
                </c:pt>
                <c:pt idx="743">
                  <c:v>47.000000000000064</c:v>
                </c:pt>
                <c:pt idx="744">
                  <c:v>45.100000000000051</c:v>
                </c:pt>
                <c:pt idx="745">
                  <c:v>41.800000000000011</c:v>
                </c:pt>
                <c:pt idx="746">
                  <c:v>41.000000000000014</c:v>
                </c:pt>
                <c:pt idx="747">
                  <c:v>42.599999999999923</c:v>
                </c:pt>
                <c:pt idx="748">
                  <c:v>43.40000000000002</c:v>
                </c:pt>
                <c:pt idx="749">
                  <c:v>44.599999999999973</c:v>
                </c:pt>
                <c:pt idx="750">
                  <c:v>45.600000000000037</c:v>
                </c:pt>
                <c:pt idx="751">
                  <c:v>44.399999999999991</c:v>
                </c:pt>
                <c:pt idx="752">
                  <c:v>44.500000000000028</c:v>
                </c:pt>
                <c:pt idx="753">
                  <c:v>47.100000000000009</c:v>
                </c:pt>
                <c:pt idx="754">
                  <c:v>48.300000000000054</c:v>
                </c:pt>
                <c:pt idx="755">
                  <c:v>50.8</c:v>
                </c:pt>
                <c:pt idx="756">
                  <c:v>50.799999999999912</c:v>
                </c:pt>
                <c:pt idx="757">
                  <c:v>48.099999999999987</c:v>
                </c:pt>
                <c:pt idx="758">
                  <c:v>48.200000000000017</c:v>
                </c:pt>
                <c:pt idx="759">
                  <c:v>51.200000000000045</c:v>
                </c:pt>
                <c:pt idx="760">
                  <c:v>52.099999999999994</c:v>
                </c:pt>
                <c:pt idx="761">
                  <c:v>50.599999999999937</c:v>
                </c:pt>
                <c:pt idx="762">
                  <c:v>52.200000000000024</c:v>
                </c:pt>
                <c:pt idx="763">
                  <c:v>51.499999999999972</c:v>
                </c:pt>
                <c:pt idx="764">
                  <c:v>53.399999999999977</c:v>
                </c:pt>
                <c:pt idx="765">
                  <c:v>48.899999999999991</c:v>
                </c:pt>
                <c:pt idx="766">
                  <c:v>47.599999999999994</c:v>
                </c:pt>
                <c:pt idx="767">
                  <c:v>48.099999999999987</c:v>
                </c:pt>
                <c:pt idx="768">
                  <c:v>47.900000000000006</c:v>
                </c:pt>
                <c:pt idx="769">
                  <c:v>47.40000000000002</c:v>
                </c:pt>
                <c:pt idx="770">
                  <c:v>45.000000000000014</c:v>
                </c:pt>
                <c:pt idx="771">
                  <c:v>46.099999999999937</c:v>
                </c:pt>
                <c:pt idx="772">
                  <c:v>50.999999999999979</c:v>
                </c:pt>
                <c:pt idx="773">
                  <c:v>50.599999999999937</c:v>
                </c:pt>
                <c:pt idx="774">
                  <c:v>50.699999999999967</c:v>
                </c:pt>
                <c:pt idx="775">
                  <c:v>50.300000000000011</c:v>
                </c:pt>
                <c:pt idx="776">
                  <c:v>52.200000000000024</c:v>
                </c:pt>
                <c:pt idx="777">
                  <c:v>52.500000000000036</c:v>
                </c:pt>
                <c:pt idx="778">
                  <c:v>51.40000000000002</c:v>
                </c:pt>
                <c:pt idx="779">
                  <c:v>50</c:v>
                </c:pt>
                <c:pt idx="780">
                  <c:v>50.200000000000067</c:v>
                </c:pt>
                <c:pt idx="781">
                  <c:v>48.70000000000001</c:v>
                </c:pt>
                <c:pt idx="782">
                  <c:v>48.699999999999918</c:v>
                </c:pt>
                <c:pt idx="783">
                  <c:v>50.699999999999967</c:v>
                </c:pt>
                <c:pt idx="784">
                  <c:v>49.799999999999933</c:v>
                </c:pt>
                <c:pt idx="785">
                  <c:v>52.59999999999998</c:v>
                </c:pt>
                <c:pt idx="786">
                  <c:v>52.600000000000065</c:v>
                </c:pt>
                <c:pt idx="787">
                  <c:v>57.699999999999996</c:v>
                </c:pt>
                <c:pt idx="788">
                  <c:v>58.399999999999963</c:v>
                </c:pt>
                <c:pt idx="789">
                  <c:v>59.999999999999964</c:v>
                </c:pt>
                <c:pt idx="790">
                  <c:v>61.749999999999972</c:v>
                </c:pt>
                <c:pt idx="791">
                  <c:v>60.400000000000006</c:v>
                </c:pt>
                <c:pt idx="792">
                  <c:v>62.84999999999998</c:v>
                </c:pt>
                <c:pt idx="793">
                  <c:v>59.90000000000002</c:v>
                </c:pt>
                <c:pt idx="794">
                  <c:v>58.70000000000006</c:v>
                </c:pt>
                <c:pt idx="795">
                  <c:v>58.099999999999952</c:v>
                </c:pt>
                <c:pt idx="796">
                  <c:v>61.7</c:v>
                </c:pt>
                <c:pt idx="797">
                  <c:v>62.599999999999945</c:v>
                </c:pt>
                <c:pt idx="798">
                  <c:v>62.699999999999974</c:v>
                </c:pt>
                <c:pt idx="799">
                  <c:v>59.799999999999983</c:v>
                </c:pt>
                <c:pt idx="800">
                  <c:v>59.100000000000023</c:v>
                </c:pt>
                <c:pt idx="801">
                  <c:v>58.699999999999974</c:v>
                </c:pt>
                <c:pt idx="802">
                  <c:v>60.199999999999946</c:v>
                </c:pt>
                <c:pt idx="803">
                  <c:v>59.100000000000023</c:v>
                </c:pt>
                <c:pt idx="804">
                  <c:v>58.999999999999986</c:v>
                </c:pt>
                <c:pt idx="805">
                  <c:v>57.399999999999984</c:v>
                </c:pt>
                <c:pt idx="806">
                  <c:v>57.599999999999966</c:v>
                </c:pt>
                <c:pt idx="807">
                  <c:v>61.899999999999977</c:v>
                </c:pt>
                <c:pt idx="808">
                  <c:v>64.400000000000006</c:v>
                </c:pt>
                <c:pt idx="809">
                  <c:v>61.800000000000033</c:v>
                </c:pt>
                <c:pt idx="810">
                  <c:v>60.099999999999994</c:v>
                </c:pt>
                <c:pt idx="811">
                  <c:v>59.600000000000009</c:v>
                </c:pt>
                <c:pt idx="812">
                  <c:v>60.9</c:v>
                </c:pt>
                <c:pt idx="813">
                  <c:v>58.999999999999986</c:v>
                </c:pt>
                <c:pt idx="814">
                  <c:v>62.000000000000014</c:v>
                </c:pt>
                <c:pt idx="815">
                  <c:v>66.5</c:v>
                </c:pt>
                <c:pt idx="816">
                  <c:v>67.100000000000023</c:v>
                </c:pt>
                <c:pt idx="817">
                  <c:v>66.899999999999963</c:v>
                </c:pt>
                <c:pt idx="818">
                  <c:v>68.000000000000057</c:v>
                </c:pt>
                <c:pt idx="819">
                  <c:v>69.09999999999998</c:v>
                </c:pt>
                <c:pt idx="820">
                  <c:v>69.900000000000077</c:v>
                </c:pt>
                <c:pt idx="821">
                  <c:v>68.200000000000045</c:v>
                </c:pt>
                <c:pt idx="822">
                  <c:v>68.500000000000057</c:v>
                </c:pt>
                <c:pt idx="823">
                  <c:v>70.100000000000051</c:v>
                </c:pt>
                <c:pt idx="824">
                  <c:v>71</c:v>
                </c:pt>
                <c:pt idx="825">
                  <c:v>67.900000000000034</c:v>
                </c:pt>
                <c:pt idx="826">
                  <c:v>66.199999999999989</c:v>
                </c:pt>
                <c:pt idx="827">
                  <c:v>69.399999999999991</c:v>
                </c:pt>
                <c:pt idx="828">
                  <c:v>67.399999999999949</c:v>
                </c:pt>
                <c:pt idx="829">
                  <c:v>70.300000000000026</c:v>
                </c:pt>
                <c:pt idx="830">
                  <c:v>71.500000000000071</c:v>
                </c:pt>
                <c:pt idx="831">
                  <c:v>68.499999999999957</c:v>
                </c:pt>
                <c:pt idx="832">
                  <c:v>64.499999999999957</c:v>
                </c:pt>
                <c:pt idx="833">
                  <c:v>63.20000000000006</c:v>
                </c:pt>
                <c:pt idx="834">
                  <c:v>63.69999999999996</c:v>
                </c:pt>
                <c:pt idx="835">
                  <c:v>63.000000000000078</c:v>
                </c:pt>
                <c:pt idx="836">
                  <c:v>63.199999999999967</c:v>
                </c:pt>
                <c:pt idx="837">
                  <c:v>57.000000000000028</c:v>
                </c:pt>
                <c:pt idx="838">
                  <c:v>58.999999999999986</c:v>
                </c:pt>
                <c:pt idx="839">
                  <c:v>58.500000000000085</c:v>
                </c:pt>
                <c:pt idx="840">
                  <c:v>54.699999999999974</c:v>
                </c:pt>
                <c:pt idx="841">
                  <c:v>57.099999999999973</c:v>
                </c:pt>
                <c:pt idx="842">
                  <c:v>54.800000000000004</c:v>
                </c:pt>
                <c:pt idx="843">
                  <c:v>52.700000000000017</c:v>
                </c:pt>
                <c:pt idx="844">
                  <c:v>56.099999999999994</c:v>
                </c:pt>
                <c:pt idx="845">
                  <c:v>54.100000000000037</c:v>
                </c:pt>
                <c:pt idx="846">
                  <c:v>58.699999999999974</c:v>
                </c:pt>
                <c:pt idx="847">
                  <c:v>65.7</c:v>
                </c:pt>
                <c:pt idx="848">
                  <c:v>72.40000000000002</c:v>
                </c:pt>
                <c:pt idx="849">
                  <c:v>73.300000000000054</c:v>
                </c:pt>
                <c:pt idx="850">
                  <c:v>80.100000000000023</c:v>
                </c:pt>
                <c:pt idx="851">
                  <c:v>76.19999999999996</c:v>
                </c:pt>
                <c:pt idx="852">
                  <c:v>71.099999999999937</c:v>
                </c:pt>
                <c:pt idx="853">
                  <c:v>76.19999999999996</c:v>
                </c:pt>
                <c:pt idx="854">
                  <c:v>72.200000000000045</c:v>
                </c:pt>
                <c:pt idx="855">
                  <c:v>74.500000000000014</c:v>
                </c:pt>
                <c:pt idx="856">
                  <c:v>77.200000000000017</c:v>
                </c:pt>
                <c:pt idx="857">
                  <c:v>104.5</c:v>
                </c:pt>
                <c:pt idx="858">
                  <c:v>92.499999999999986</c:v>
                </c:pt>
                <c:pt idx="859">
                  <c:v>88.69999999999996</c:v>
                </c:pt>
                <c:pt idx="860">
                  <c:v>75.69999999999996</c:v>
                </c:pt>
                <c:pt idx="861">
                  <c:v>82.099999999999966</c:v>
                </c:pt>
                <c:pt idx="862">
                  <c:v>73.300000000000054</c:v>
                </c:pt>
                <c:pt idx="863">
                  <c:v>67.099999999999937</c:v>
                </c:pt>
                <c:pt idx="864">
                  <c:v>67.300000000000011</c:v>
                </c:pt>
                <c:pt idx="865">
                  <c:v>74.699999999999989</c:v>
                </c:pt>
                <c:pt idx="866">
                  <c:v>78.399999999999977</c:v>
                </c:pt>
                <c:pt idx="867">
                  <c:v>74.899999999999963</c:v>
                </c:pt>
                <c:pt idx="868">
                  <c:v>72.999999999999957</c:v>
                </c:pt>
                <c:pt idx="869">
                  <c:v>85.199999999999946</c:v>
                </c:pt>
                <c:pt idx="870">
                  <c:v>79.999999999999986</c:v>
                </c:pt>
                <c:pt idx="871">
                  <c:v>73.999999999999929</c:v>
                </c:pt>
                <c:pt idx="872">
                  <c:v>73.000000000000043</c:v>
                </c:pt>
                <c:pt idx="873">
                  <c:v>74.2</c:v>
                </c:pt>
                <c:pt idx="874">
                  <c:v>70.699999999999989</c:v>
                </c:pt>
                <c:pt idx="875">
                  <c:v>71.300000000000011</c:v>
                </c:pt>
                <c:pt idx="876">
                  <c:v>66.799999999999926</c:v>
                </c:pt>
                <c:pt idx="877">
                  <c:v>63.500000000000071</c:v>
                </c:pt>
                <c:pt idx="878">
                  <c:v>62.899999999999956</c:v>
                </c:pt>
                <c:pt idx="879">
                  <c:v>61.7</c:v>
                </c:pt>
                <c:pt idx="880">
                  <c:v>59.999999999999964</c:v>
                </c:pt>
                <c:pt idx="881">
                  <c:v>55.90000000000002</c:v>
                </c:pt>
                <c:pt idx="882">
                  <c:v>58.60000000000003</c:v>
                </c:pt>
                <c:pt idx="883">
                  <c:v>61.899999999999977</c:v>
                </c:pt>
                <c:pt idx="884">
                  <c:v>61.899999999999977</c:v>
                </c:pt>
                <c:pt idx="885">
                  <c:v>62.599999999999945</c:v>
                </c:pt>
                <c:pt idx="886">
                  <c:v>66.000000000000014</c:v>
                </c:pt>
                <c:pt idx="887">
                  <c:v>68.700000000000031</c:v>
                </c:pt>
                <c:pt idx="888">
                  <c:v>71</c:v>
                </c:pt>
                <c:pt idx="889">
                  <c:v>69.600000000000065</c:v>
                </c:pt>
                <c:pt idx="890">
                  <c:v>74.000000000000028</c:v>
                </c:pt>
                <c:pt idx="891">
                  <c:v>61.499999999999929</c:v>
                </c:pt>
                <c:pt idx="892">
                  <c:v>59.499999999999972</c:v>
                </c:pt>
                <c:pt idx="893">
                  <c:v>60.200000000000031</c:v>
                </c:pt>
                <c:pt idx="894">
                  <c:v>58.999999999999986</c:v>
                </c:pt>
                <c:pt idx="895">
                  <c:v>66.399999999999977</c:v>
                </c:pt>
                <c:pt idx="896">
                  <c:v>66.900000000000048</c:v>
                </c:pt>
                <c:pt idx="897">
                  <c:v>68.099999999999909</c:v>
                </c:pt>
                <c:pt idx="898">
                  <c:v>72.599999999999994</c:v>
                </c:pt>
                <c:pt idx="899">
                  <c:v>68.800000000000068</c:v>
                </c:pt>
                <c:pt idx="900">
                  <c:v>69.999999999999929</c:v>
                </c:pt>
                <c:pt idx="901">
                  <c:v>74.800000000000026</c:v>
                </c:pt>
                <c:pt idx="902">
                  <c:v>72.700000000000031</c:v>
                </c:pt>
                <c:pt idx="903">
                  <c:v>67.69999999999996</c:v>
                </c:pt>
                <c:pt idx="904">
                  <c:v>68.700000000000031</c:v>
                </c:pt>
                <c:pt idx="905">
                  <c:v>61.399999999999991</c:v>
                </c:pt>
                <c:pt idx="906">
                  <c:v>62.099999999999952</c:v>
                </c:pt>
                <c:pt idx="907">
                  <c:v>62.999999999999986</c:v>
                </c:pt>
                <c:pt idx="908">
                  <c:v>66.400000000000063</c:v>
                </c:pt>
                <c:pt idx="909">
                  <c:v>62.399999999999963</c:v>
                </c:pt>
                <c:pt idx="910">
                  <c:v>61.100000000000065</c:v>
                </c:pt>
                <c:pt idx="911">
                  <c:v>62.100000000000044</c:v>
                </c:pt>
                <c:pt idx="912">
                  <c:v>58.900000000000041</c:v>
                </c:pt>
                <c:pt idx="913">
                  <c:v>54.499999999999993</c:v>
                </c:pt>
                <c:pt idx="914">
                  <c:v>51.800000000000068</c:v>
                </c:pt>
                <c:pt idx="915">
                  <c:v>50.999999999999979</c:v>
                </c:pt>
                <c:pt idx="916">
                  <c:v>52.700000000000017</c:v>
                </c:pt>
                <c:pt idx="917">
                  <c:v>55.999999999999957</c:v>
                </c:pt>
                <c:pt idx="918">
                  <c:v>56.799999999999962</c:v>
                </c:pt>
                <c:pt idx="919">
                  <c:v>52.000000000000043</c:v>
                </c:pt>
                <c:pt idx="920">
                  <c:v>53.500000000000014</c:v>
                </c:pt>
                <c:pt idx="921">
                  <c:v>49.000000000000021</c:v>
                </c:pt>
                <c:pt idx="922">
                  <c:v>54.900000000000034</c:v>
                </c:pt>
                <c:pt idx="923">
                  <c:v>51.6</c:v>
                </c:pt>
                <c:pt idx="924">
                  <c:v>54.499999999999993</c:v>
                </c:pt>
                <c:pt idx="925">
                  <c:v>59.3</c:v>
                </c:pt>
                <c:pt idx="926">
                  <c:v>53.2</c:v>
                </c:pt>
                <c:pt idx="927">
                  <c:v>52.899999999999991</c:v>
                </c:pt>
                <c:pt idx="928">
                  <c:v>56.099999999999994</c:v>
                </c:pt>
                <c:pt idx="929">
                  <c:v>55.099999999999923</c:v>
                </c:pt>
                <c:pt idx="930">
                  <c:v>56.299999999999969</c:v>
                </c:pt>
                <c:pt idx="931">
                  <c:v>55.999999999999957</c:v>
                </c:pt>
                <c:pt idx="932">
                  <c:v>56.299999999999969</c:v>
                </c:pt>
                <c:pt idx="933">
                  <c:v>58.60000000000003</c:v>
                </c:pt>
                <c:pt idx="934">
                  <c:v>54.999999999999986</c:v>
                </c:pt>
                <c:pt idx="935">
                  <c:v>52.59999999999998</c:v>
                </c:pt>
                <c:pt idx="936">
                  <c:v>46.8</c:v>
                </c:pt>
                <c:pt idx="937">
                  <c:v>50.199999999999974</c:v>
                </c:pt>
                <c:pt idx="938">
                  <c:v>48.70000000000001</c:v>
                </c:pt>
                <c:pt idx="939">
                  <c:v>42.69999999999996</c:v>
                </c:pt>
                <c:pt idx="940">
                  <c:v>44.000000000000043</c:v>
                </c:pt>
                <c:pt idx="941">
                  <c:v>48.4</c:v>
                </c:pt>
                <c:pt idx="942">
                  <c:v>50.8</c:v>
                </c:pt>
                <c:pt idx="943">
                  <c:v>44.399999999999991</c:v>
                </c:pt>
                <c:pt idx="944">
                  <c:v>47.300000000000075</c:v>
                </c:pt>
                <c:pt idx="945">
                  <c:v>51.499999999999972</c:v>
                </c:pt>
                <c:pt idx="946">
                  <c:v>49.899999999999963</c:v>
                </c:pt>
                <c:pt idx="947">
                  <c:v>51.100000000000009</c:v>
                </c:pt>
                <c:pt idx="948">
                  <c:v>47.699999999999946</c:v>
                </c:pt>
                <c:pt idx="949">
                  <c:v>48.500000000000028</c:v>
                </c:pt>
                <c:pt idx="950">
                  <c:v>50.999999999999979</c:v>
                </c:pt>
                <c:pt idx="951">
                  <c:v>52.899999999999991</c:v>
                </c:pt>
                <c:pt idx="952">
                  <c:v>54.699999999999974</c:v>
                </c:pt>
                <c:pt idx="953">
                  <c:v>56.999999999999943</c:v>
                </c:pt>
                <c:pt idx="954">
                  <c:v>53.599999999999959</c:v>
                </c:pt>
                <c:pt idx="955">
                  <c:v>55.90000000000002</c:v>
                </c:pt>
                <c:pt idx="956">
                  <c:v>57.699999999999996</c:v>
                </c:pt>
                <c:pt idx="957">
                  <c:v>57.600000000000051</c:v>
                </c:pt>
                <c:pt idx="958">
                  <c:v>54.199999999999982</c:v>
                </c:pt>
                <c:pt idx="959">
                  <c:v>54.199999999999982</c:v>
                </c:pt>
                <c:pt idx="960">
                  <c:v>50.8</c:v>
                </c:pt>
                <c:pt idx="961">
                  <c:v>50.100000000000037</c:v>
                </c:pt>
                <c:pt idx="962">
                  <c:v>50.70000000000006</c:v>
                </c:pt>
                <c:pt idx="963">
                  <c:v>56.099999999999994</c:v>
                </c:pt>
                <c:pt idx="964">
                  <c:v>54.999999999999986</c:v>
                </c:pt>
                <c:pt idx="965">
                  <c:v>52.299999999999969</c:v>
                </c:pt>
                <c:pt idx="966">
                  <c:v>51.200000000000045</c:v>
                </c:pt>
                <c:pt idx="967">
                  <c:v>49.099999999999966</c:v>
                </c:pt>
                <c:pt idx="968">
                  <c:v>49.099999999999966</c:v>
                </c:pt>
                <c:pt idx="969">
                  <c:v>48.099999999999987</c:v>
                </c:pt>
                <c:pt idx="970">
                  <c:v>50.499999999999986</c:v>
                </c:pt>
                <c:pt idx="971">
                  <c:v>49.29999999999994</c:v>
                </c:pt>
                <c:pt idx="972">
                  <c:v>42.600000000000016</c:v>
                </c:pt>
                <c:pt idx="973">
                  <c:v>38.199999999999967</c:v>
                </c:pt>
                <c:pt idx="974">
                  <c:v>34.299999999999997</c:v>
                </c:pt>
                <c:pt idx="975">
                  <c:v>34.700000000000045</c:v>
                </c:pt>
                <c:pt idx="976">
                  <c:v>34.800000000000075</c:v>
                </c:pt>
                <c:pt idx="977">
                  <c:v>32.099999999999973</c:v>
                </c:pt>
                <c:pt idx="978">
                  <c:v>30.600000000000005</c:v>
                </c:pt>
                <c:pt idx="979">
                  <c:v>29.800000000000004</c:v>
                </c:pt>
                <c:pt idx="980">
                  <c:v>30.200000000000049</c:v>
                </c:pt>
                <c:pt idx="981">
                  <c:v>29.999999999999982</c:v>
                </c:pt>
                <c:pt idx="982">
                  <c:v>28.100000000000058</c:v>
                </c:pt>
                <c:pt idx="983">
                  <c:v>27.899999999999991</c:v>
                </c:pt>
                <c:pt idx="984">
                  <c:v>36.399999999999991</c:v>
                </c:pt>
                <c:pt idx="985">
                  <c:v>35.400000000000006</c:v>
                </c:pt>
                <c:pt idx="986">
                  <c:v>33.800000000000011</c:v>
                </c:pt>
                <c:pt idx="987">
                  <c:v>33.300000000000018</c:v>
                </c:pt>
                <c:pt idx="988">
                  <c:v>33.60000000000003</c:v>
                </c:pt>
                <c:pt idx="989">
                  <c:v>37.099999999999952</c:v>
                </c:pt>
                <c:pt idx="990">
                  <c:v>37.899999999999956</c:v>
                </c:pt>
                <c:pt idx="991">
                  <c:v>39.39999999999992</c:v>
                </c:pt>
                <c:pt idx="992">
                  <c:v>43.99999999999995</c:v>
                </c:pt>
                <c:pt idx="993">
                  <c:v>45.599999999999952</c:v>
                </c:pt>
                <c:pt idx="994">
                  <c:v>41.499999999999915</c:v>
                </c:pt>
                <c:pt idx="995">
                  <c:v>46.8</c:v>
                </c:pt>
                <c:pt idx="996">
                  <c:v>45.169999999999973</c:v>
                </c:pt>
                <c:pt idx="997">
                  <c:v>38.999999999999972</c:v>
                </c:pt>
                <c:pt idx="998">
                  <c:v>40.299999999999955</c:v>
                </c:pt>
                <c:pt idx="999">
                  <c:v>42.300000000000004</c:v>
                </c:pt>
                <c:pt idx="1000">
                  <c:v>43.99999999999995</c:v>
                </c:pt>
                <c:pt idx="1001">
                  <c:v>43.799999999999969</c:v>
                </c:pt>
                <c:pt idx="1002">
                  <c:v>47.100000000000009</c:v>
                </c:pt>
                <c:pt idx="1003">
                  <c:v>40.399999999999991</c:v>
                </c:pt>
                <c:pt idx="1004">
                  <c:v>39.000000000000057</c:v>
                </c:pt>
                <c:pt idx="1005">
                  <c:v>38.400000000000034</c:v>
                </c:pt>
                <c:pt idx="1006">
                  <c:v>37.5</c:v>
                </c:pt>
                <c:pt idx="1007">
                  <c:v>32.400000000000077</c:v>
                </c:pt>
                <c:pt idx="1008">
                  <c:v>32.800000000000026</c:v>
                </c:pt>
                <c:pt idx="1009">
                  <c:v>33.70000000000006</c:v>
                </c:pt>
                <c:pt idx="1010">
                  <c:v>34.600000000000009</c:v>
                </c:pt>
                <c:pt idx="1011">
                  <c:v>32.699999999999996</c:v>
                </c:pt>
                <c:pt idx="1012">
                  <c:v>30.700000000000038</c:v>
                </c:pt>
                <c:pt idx="1013">
                  <c:v>29.999999999999982</c:v>
                </c:pt>
                <c:pt idx="1014">
                  <c:v>29.300000000000015</c:v>
                </c:pt>
                <c:pt idx="1015">
                  <c:v>29.199999999999982</c:v>
                </c:pt>
                <c:pt idx="1016">
                  <c:v>30.200000000000049</c:v>
                </c:pt>
                <c:pt idx="1017">
                  <c:v>32.699999999999996</c:v>
                </c:pt>
                <c:pt idx="1018">
                  <c:v>37.000000000000014</c:v>
                </c:pt>
                <c:pt idx="1019">
                  <c:v>33.60000000000003</c:v>
                </c:pt>
                <c:pt idx="1020">
                  <c:v>32.000000000000028</c:v>
                </c:pt>
                <c:pt idx="1021">
                  <c:v>31.699999999999928</c:v>
                </c:pt>
                <c:pt idx="1022">
                  <c:v>31.99999999999994</c:v>
                </c:pt>
                <c:pt idx="1023">
                  <c:v>32.200000000000003</c:v>
                </c:pt>
                <c:pt idx="1024">
                  <c:v>36.399999999999991</c:v>
                </c:pt>
                <c:pt idx="1025">
                  <c:v>33.800000000000011</c:v>
                </c:pt>
                <c:pt idx="1026">
                  <c:v>33.900000000000041</c:v>
                </c:pt>
                <c:pt idx="1027">
                  <c:v>31.199999999999939</c:v>
                </c:pt>
                <c:pt idx="1028">
                  <c:v>34.700000000000045</c:v>
                </c:pt>
                <c:pt idx="1029">
                  <c:v>31.200000000000028</c:v>
                </c:pt>
                <c:pt idx="1030">
                  <c:v>29.800000000000004</c:v>
                </c:pt>
                <c:pt idx="1031">
                  <c:v>31.400000000000006</c:v>
                </c:pt>
                <c:pt idx="1032">
                  <c:v>35.200000000000031</c:v>
                </c:pt>
                <c:pt idx="1033">
                  <c:v>39.400000000000013</c:v>
                </c:pt>
                <c:pt idx="1034">
                  <c:v>39.599999999999994</c:v>
                </c:pt>
                <c:pt idx="1035">
                  <c:v>39.800000000000054</c:v>
                </c:pt>
                <c:pt idx="1036">
                  <c:v>37.899999999999956</c:v>
                </c:pt>
                <c:pt idx="1037">
                  <c:v>38.700000000000045</c:v>
                </c:pt>
                <c:pt idx="1038">
                  <c:v>38.299999999999997</c:v>
                </c:pt>
                <c:pt idx="1039">
                  <c:v>37.700000000000067</c:v>
                </c:pt>
                <c:pt idx="1040">
                  <c:v>39.599999999999994</c:v>
                </c:pt>
                <c:pt idx="1041">
                  <c:v>36.20000000000001</c:v>
                </c:pt>
                <c:pt idx="1042">
                  <c:v>34.899999999999935</c:v>
                </c:pt>
                <c:pt idx="1043">
                  <c:v>35.099999999999994</c:v>
                </c:pt>
                <c:pt idx="1044">
                  <c:v>34.699999999999953</c:v>
                </c:pt>
                <c:pt idx="1045">
                  <c:v>39.1</c:v>
                </c:pt>
                <c:pt idx="1046">
                  <c:v>39.200000000000031</c:v>
                </c:pt>
                <c:pt idx="1047">
                  <c:v>42.300000000000004</c:v>
                </c:pt>
                <c:pt idx="1048">
                  <c:v>41.800000000000011</c:v>
                </c:pt>
                <c:pt idx="1049">
                  <c:v>44.299999999999962</c:v>
                </c:pt>
                <c:pt idx="1050">
                  <c:v>45.300000000000026</c:v>
                </c:pt>
                <c:pt idx="1051">
                  <c:v>42.300000000000004</c:v>
                </c:pt>
                <c:pt idx="1052">
                  <c:v>41.599999999999952</c:v>
                </c:pt>
                <c:pt idx="1053">
                  <c:v>39.400000000000013</c:v>
                </c:pt>
                <c:pt idx="1054">
                  <c:v>39.1</c:v>
                </c:pt>
                <c:pt idx="1055">
                  <c:v>37.099999999999952</c:v>
                </c:pt>
                <c:pt idx="1056">
                  <c:v>40.500000000000028</c:v>
                </c:pt>
                <c:pt idx="1057">
                  <c:v>43.700000000000031</c:v>
                </c:pt>
                <c:pt idx="1058">
                  <c:v>42.69999999999996</c:v>
                </c:pt>
                <c:pt idx="1059">
                  <c:v>43.299999999999983</c:v>
                </c:pt>
                <c:pt idx="1060">
                  <c:v>43.100000000000009</c:v>
                </c:pt>
                <c:pt idx="1061">
                  <c:v>44.200000000000017</c:v>
                </c:pt>
                <c:pt idx="1062">
                  <c:v>41.199999999999989</c:v>
                </c:pt>
                <c:pt idx="1063">
                  <c:v>38.79999999999999</c:v>
                </c:pt>
                <c:pt idx="1064">
                  <c:v>38.899999999999935</c:v>
                </c:pt>
                <c:pt idx="1065">
                  <c:v>38.999999999999972</c:v>
                </c:pt>
                <c:pt idx="1066">
                  <c:v>38.100000000000023</c:v>
                </c:pt>
                <c:pt idx="1067">
                  <c:v>38.30000000000009</c:v>
                </c:pt>
                <c:pt idx="1068">
                  <c:v>34.899999999999935</c:v>
                </c:pt>
                <c:pt idx="1069">
                  <c:v>32.299999999999955</c:v>
                </c:pt>
                <c:pt idx="1070">
                  <c:v>32.899999999999977</c:v>
                </c:pt>
                <c:pt idx="1071">
                  <c:v>34.100000000000023</c:v>
                </c:pt>
                <c:pt idx="1072">
                  <c:v>35.099999999999994</c:v>
                </c:pt>
                <c:pt idx="1073">
                  <c:v>36.09999999999998</c:v>
                </c:pt>
                <c:pt idx="1074">
                  <c:v>39.500000000000043</c:v>
                </c:pt>
                <c:pt idx="1075">
                  <c:v>39.699999999999932</c:v>
                </c:pt>
                <c:pt idx="1076">
                  <c:v>39.300000000000068</c:v>
                </c:pt>
                <c:pt idx="1077">
                  <c:v>41.600000000000037</c:v>
                </c:pt>
                <c:pt idx="1078">
                  <c:v>38.400000000000034</c:v>
                </c:pt>
                <c:pt idx="1079">
                  <c:v>37.699999999999974</c:v>
                </c:pt>
                <c:pt idx="1080">
                  <c:v>39.900000000000006</c:v>
                </c:pt>
                <c:pt idx="1081">
                  <c:v>39.299999999999983</c:v>
                </c:pt>
                <c:pt idx="1082">
                  <c:v>38.79999999999999</c:v>
                </c:pt>
                <c:pt idx="1083">
                  <c:v>41.999999999999993</c:v>
                </c:pt>
                <c:pt idx="1084">
                  <c:v>40.399999999999991</c:v>
                </c:pt>
                <c:pt idx="1085">
                  <c:v>41.800000000000011</c:v>
                </c:pt>
                <c:pt idx="1086">
                  <c:v>43.699999999999939</c:v>
                </c:pt>
                <c:pt idx="1087">
                  <c:v>44.400000000000084</c:v>
                </c:pt>
                <c:pt idx="1088">
                  <c:v>45.300000000000026</c:v>
                </c:pt>
                <c:pt idx="1089">
                  <c:v>46.400000000000041</c:v>
                </c:pt>
                <c:pt idx="1090">
                  <c:v>47.40000000000002</c:v>
                </c:pt>
                <c:pt idx="1091">
                  <c:v>47.800000000000068</c:v>
                </c:pt>
                <c:pt idx="1092">
                  <c:v>45.899999999999963</c:v>
                </c:pt>
                <c:pt idx="1093">
                  <c:v>43.099999999999916</c:v>
                </c:pt>
                <c:pt idx="1094">
                  <c:v>47.40000000000002</c:v>
                </c:pt>
                <c:pt idx="1095">
                  <c:v>46.59999999999993</c:v>
                </c:pt>
                <c:pt idx="1096">
                  <c:v>43.99999999999995</c:v>
                </c:pt>
                <c:pt idx="1097">
                  <c:v>44.599999999999973</c:v>
                </c:pt>
                <c:pt idx="1098">
                  <c:v>43.599999999999994</c:v>
                </c:pt>
                <c:pt idx="1099">
                  <c:v>43.100000000000009</c:v>
                </c:pt>
                <c:pt idx="1100">
                  <c:v>41.099999999999959</c:v>
                </c:pt>
                <c:pt idx="1101">
                  <c:v>42.999999999999972</c:v>
                </c:pt>
                <c:pt idx="1102">
                  <c:v>42.099999999999937</c:v>
                </c:pt>
                <c:pt idx="1103">
                  <c:v>44.900000000000077</c:v>
                </c:pt>
                <c:pt idx="1104">
                  <c:v>41.600000000000037</c:v>
                </c:pt>
                <c:pt idx="1105">
                  <c:v>38.79999999999999</c:v>
                </c:pt>
                <c:pt idx="1106">
                  <c:v>36.299999999999955</c:v>
                </c:pt>
                <c:pt idx="1107">
                  <c:v>36.599999999999966</c:v>
                </c:pt>
                <c:pt idx="1108">
                  <c:v>36.899999999999977</c:v>
                </c:pt>
                <c:pt idx="1109">
                  <c:v>36.79999999999994</c:v>
                </c:pt>
                <c:pt idx="1110">
                  <c:v>37.599999999999945</c:v>
                </c:pt>
                <c:pt idx="1111">
                  <c:v>38.199999999999967</c:v>
                </c:pt>
                <c:pt idx="1112">
                  <c:v>36.09999999999998</c:v>
                </c:pt>
                <c:pt idx="1113">
                  <c:v>34.400000000000034</c:v>
                </c:pt>
                <c:pt idx="1114">
                  <c:v>36.09999999999998</c:v>
                </c:pt>
                <c:pt idx="1115">
                  <c:v>37.000000000000014</c:v>
                </c:pt>
                <c:pt idx="1116">
                  <c:v>36.20000000000001</c:v>
                </c:pt>
                <c:pt idx="1117">
                  <c:v>36.700000000000003</c:v>
                </c:pt>
                <c:pt idx="1118">
                  <c:v>38.299999999999997</c:v>
                </c:pt>
                <c:pt idx="1119">
                  <c:v>38.100000000000023</c:v>
                </c:pt>
                <c:pt idx="1120">
                  <c:v>41.300000000000026</c:v>
                </c:pt>
                <c:pt idx="1121">
                  <c:v>40.499999999999936</c:v>
                </c:pt>
                <c:pt idx="1122">
                  <c:v>41.100000000000051</c:v>
                </c:pt>
                <c:pt idx="1123">
                  <c:v>37.399999999999963</c:v>
                </c:pt>
                <c:pt idx="1124">
                  <c:v>36.800000000000033</c:v>
                </c:pt>
                <c:pt idx="1125">
                  <c:v>40.899999999999977</c:v>
                </c:pt>
                <c:pt idx="1126">
                  <c:v>38.79999999999999</c:v>
                </c:pt>
                <c:pt idx="1127">
                  <c:v>39.299999999999983</c:v>
                </c:pt>
                <c:pt idx="1128">
                  <c:v>39.1</c:v>
                </c:pt>
                <c:pt idx="1129">
                  <c:v>37.300000000000026</c:v>
                </c:pt>
                <c:pt idx="1130">
                  <c:v>36.800000000000033</c:v>
                </c:pt>
                <c:pt idx="1131">
                  <c:v>38.400000000000034</c:v>
                </c:pt>
                <c:pt idx="1132">
                  <c:v>39.499999999999957</c:v>
                </c:pt>
                <c:pt idx="1133">
                  <c:v>39.900000000000006</c:v>
                </c:pt>
                <c:pt idx="1134">
                  <c:v>37.399999999999963</c:v>
                </c:pt>
                <c:pt idx="1135">
                  <c:v>35.700000000000017</c:v>
                </c:pt>
                <c:pt idx="1136">
                  <c:v>36.299999999999955</c:v>
                </c:pt>
                <c:pt idx="1137">
                  <c:v>35.700000000000017</c:v>
                </c:pt>
                <c:pt idx="1138">
                  <c:v>37.700000000000067</c:v>
                </c:pt>
                <c:pt idx="1139">
                  <c:v>36.599999999999966</c:v>
                </c:pt>
                <c:pt idx="1140">
                  <c:v>35.499999999999957</c:v>
                </c:pt>
                <c:pt idx="1141">
                  <c:v>34.600000000000009</c:v>
                </c:pt>
                <c:pt idx="1142">
                  <c:v>37.600000000000037</c:v>
                </c:pt>
                <c:pt idx="1143">
                  <c:v>35.999999999999943</c:v>
                </c:pt>
                <c:pt idx="1144">
                  <c:v>35.799999999999969</c:v>
                </c:pt>
                <c:pt idx="1145">
                  <c:v>32.400000000000077</c:v>
                </c:pt>
                <c:pt idx="1146">
                  <c:v>27.600000000000069</c:v>
                </c:pt>
                <c:pt idx="1147">
                  <c:v>32.800000000000026</c:v>
                </c:pt>
                <c:pt idx="1148">
                  <c:v>31.600000000000072</c:v>
                </c:pt>
                <c:pt idx="1149">
                  <c:v>36.30000000000004</c:v>
                </c:pt>
                <c:pt idx="1150">
                  <c:v>33.599999999999937</c:v>
                </c:pt>
                <c:pt idx="1151">
                  <c:v>29.900000000000038</c:v>
                </c:pt>
                <c:pt idx="1152">
                  <c:v>30.50000000000006</c:v>
                </c:pt>
                <c:pt idx="1153">
                  <c:v>28.599999999999959</c:v>
                </c:pt>
                <c:pt idx="1154">
                  <c:v>27.700000000000014</c:v>
                </c:pt>
                <c:pt idx="1155">
                  <c:v>28.599999999999959</c:v>
                </c:pt>
                <c:pt idx="1156">
                  <c:v>26.199999999999957</c:v>
                </c:pt>
                <c:pt idx="1157">
                  <c:v>27.800000000000047</c:v>
                </c:pt>
                <c:pt idx="1158">
                  <c:v>29.199999999999982</c:v>
                </c:pt>
                <c:pt idx="1159">
                  <c:v>32.200000000000003</c:v>
                </c:pt>
                <c:pt idx="1160">
                  <c:v>33.5</c:v>
                </c:pt>
                <c:pt idx="1161">
                  <c:v>35.9</c:v>
                </c:pt>
                <c:pt idx="1162">
                  <c:v>37.099999999999952</c:v>
                </c:pt>
                <c:pt idx="1163">
                  <c:v>35.800000000000054</c:v>
                </c:pt>
                <c:pt idx="1164">
                  <c:v>37.199999999999989</c:v>
                </c:pt>
                <c:pt idx="1165">
                  <c:v>35.400000000000006</c:v>
                </c:pt>
                <c:pt idx="1166">
                  <c:v>34.400000000000034</c:v>
                </c:pt>
                <c:pt idx="1167">
                  <c:v>33.900000000000041</c:v>
                </c:pt>
                <c:pt idx="1168">
                  <c:v>33.300000000000018</c:v>
                </c:pt>
                <c:pt idx="1169">
                  <c:v>30.899999999999928</c:v>
                </c:pt>
                <c:pt idx="1170">
                  <c:v>33.299999999999926</c:v>
                </c:pt>
                <c:pt idx="1171">
                  <c:v>30.999999999999961</c:v>
                </c:pt>
                <c:pt idx="1172">
                  <c:v>27.90000000000008</c:v>
                </c:pt>
                <c:pt idx="1173">
                  <c:v>26.199999999999957</c:v>
                </c:pt>
                <c:pt idx="1174">
                  <c:v>26.699999999999946</c:v>
                </c:pt>
                <c:pt idx="1175">
                  <c:v>29.699999999999971</c:v>
                </c:pt>
                <c:pt idx="1176">
                  <c:v>29.000000000000004</c:v>
                </c:pt>
                <c:pt idx="1177">
                  <c:v>31.099999999999994</c:v>
                </c:pt>
                <c:pt idx="1178">
                  <c:v>23.800000000000043</c:v>
                </c:pt>
                <c:pt idx="1179">
                  <c:v>25.899999999999945</c:v>
                </c:pt>
                <c:pt idx="1180">
                  <c:v>28.200000000000003</c:v>
                </c:pt>
                <c:pt idx="1181">
                  <c:v>26.499999999999968</c:v>
                </c:pt>
                <c:pt idx="1182">
                  <c:v>28.89999999999997</c:v>
                </c:pt>
                <c:pt idx="1183">
                  <c:v>25.899999999999945</c:v>
                </c:pt>
                <c:pt idx="1184">
                  <c:v>27.500000000000036</c:v>
                </c:pt>
                <c:pt idx="1185">
                  <c:v>26.400000000000023</c:v>
                </c:pt>
                <c:pt idx="1186">
                  <c:v>24.400000000000066</c:v>
                </c:pt>
                <c:pt idx="1187">
                  <c:v>24.600000000000044</c:v>
                </c:pt>
                <c:pt idx="1188">
                  <c:v>24.500000000000011</c:v>
                </c:pt>
                <c:pt idx="1189">
                  <c:v>25.099999999999945</c:v>
                </c:pt>
                <c:pt idx="1190">
                  <c:v>23.70000000000001</c:v>
                </c:pt>
                <c:pt idx="1191">
                  <c:v>22.000000000000064</c:v>
                </c:pt>
                <c:pt idx="1192">
                  <c:v>22.599999999999998</c:v>
                </c:pt>
                <c:pt idx="1193">
                  <c:v>25.8</c:v>
                </c:pt>
                <c:pt idx="1194">
                  <c:v>25</c:v>
                </c:pt>
                <c:pt idx="1195">
                  <c:v>25.999999999999979</c:v>
                </c:pt>
                <c:pt idx="1196">
                  <c:v>28.000000000000025</c:v>
                </c:pt>
                <c:pt idx="1197">
                  <c:v>26.499999999999968</c:v>
                </c:pt>
                <c:pt idx="1198">
                  <c:v>24.400000000000066</c:v>
                </c:pt>
                <c:pt idx="1199">
                  <c:v>26.399999999999935</c:v>
                </c:pt>
                <c:pt idx="1200">
                  <c:v>22.200000000000042</c:v>
                </c:pt>
                <c:pt idx="1201">
                  <c:v>22.699999999999942</c:v>
                </c:pt>
                <c:pt idx="1202">
                  <c:v>22.200000000000042</c:v>
                </c:pt>
                <c:pt idx="1203">
                  <c:v>19.799999999999951</c:v>
                </c:pt>
                <c:pt idx="1204">
                  <c:v>20.400000000000063</c:v>
                </c:pt>
                <c:pt idx="1205">
                  <c:v>17.199999999999971</c:v>
                </c:pt>
                <c:pt idx="1206">
                  <c:v>12.600000000000033</c:v>
                </c:pt>
                <c:pt idx="1207">
                  <c:v>10.199999999999942</c:v>
                </c:pt>
                <c:pt idx="1208">
                  <c:v>10.099999999999998</c:v>
                </c:pt>
                <c:pt idx="1209">
                  <c:v>11.499999999999932</c:v>
                </c:pt>
                <c:pt idx="1210">
                  <c:v>8.4999999999999964</c:v>
                </c:pt>
                <c:pt idx="1211">
                  <c:v>7.5000000000000178</c:v>
                </c:pt>
                <c:pt idx="1212">
                  <c:v>8.2000000000000739</c:v>
                </c:pt>
                <c:pt idx="1213">
                  <c:v>11.600000000000055</c:v>
                </c:pt>
                <c:pt idx="1214">
                  <c:v>10.499999999999954</c:v>
                </c:pt>
                <c:pt idx="1215">
                  <c:v>9.9999999999999645</c:v>
                </c:pt>
                <c:pt idx="1216">
                  <c:v>7.3000000000000398</c:v>
                </c:pt>
                <c:pt idx="1217">
                  <c:v>5.9000000000000163</c:v>
                </c:pt>
                <c:pt idx="1218">
                  <c:v>6.899999999999995</c:v>
                </c:pt>
                <c:pt idx="1219">
                  <c:v>9.9000000000000199</c:v>
                </c:pt>
                <c:pt idx="1220">
                  <c:v>12.000000000000011</c:v>
                </c:pt>
                <c:pt idx="1221">
                  <c:v>14.200000000000035</c:v>
                </c:pt>
                <c:pt idx="1222">
                  <c:v>15.599999999999969</c:v>
                </c:pt>
                <c:pt idx="1223">
                  <c:v>14.100000000000001</c:v>
                </c:pt>
                <c:pt idx="1224">
                  <c:v>15.700000000000003</c:v>
                </c:pt>
                <c:pt idx="1225">
                  <c:v>12.599999999999945</c:v>
                </c:pt>
                <c:pt idx="1226">
                  <c:v>10.499999999999954</c:v>
                </c:pt>
                <c:pt idx="1227">
                  <c:v>16.39999999999997</c:v>
                </c:pt>
                <c:pt idx="1228">
                  <c:v>18.900000000000006</c:v>
                </c:pt>
                <c:pt idx="1229">
                  <c:v>18.699999999999939</c:v>
                </c:pt>
                <c:pt idx="1230">
                  <c:v>20.79999999999993</c:v>
                </c:pt>
                <c:pt idx="1231">
                  <c:v>23.70000000000001</c:v>
                </c:pt>
                <c:pt idx="1232">
                  <c:v>24.699999999999989</c:v>
                </c:pt>
                <c:pt idx="1233">
                  <c:v>23.899999999999988</c:v>
                </c:pt>
                <c:pt idx="1234">
                  <c:v>25</c:v>
                </c:pt>
                <c:pt idx="1235">
                  <c:v>25.699999999999967</c:v>
                </c:pt>
                <c:pt idx="1236">
                  <c:v>23.099999999999987</c:v>
                </c:pt>
                <c:pt idx="1237">
                  <c:v>20.29999999999994</c:v>
                </c:pt>
                <c:pt idx="1238">
                  <c:v>15.899999999999981</c:v>
                </c:pt>
                <c:pt idx="1239">
                  <c:v>16.800000000000015</c:v>
                </c:pt>
                <c:pt idx="1240">
                  <c:v>20.199999999999996</c:v>
                </c:pt>
                <c:pt idx="1241">
                  <c:v>19.999999999999929</c:v>
                </c:pt>
                <c:pt idx="1242">
                  <c:v>18.900000000000006</c:v>
                </c:pt>
                <c:pt idx="1243">
                  <c:v>18.50000000000005</c:v>
                </c:pt>
                <c:pt idx="1244">
                  <c:v>17.499999999999982</c:v>
                </c:pt>
                <c:pt idx="1245">
                  <c:v>25.600000000000023</c:v>
                </c:pt>
                <c:pt idx="1246">
                  <c:v>21.600000000000019</c:v>
                </c:pt>
                <c:pt idx="1247">
                  <c:v>23.599999999999977</c:v>
                </c:pt>
                <c:pt idx="1248">
                  <c:v>22.499999999999964</c:v>
                </c:pt>
                <c:pt idx="1249">
                  <c:v>23.300000000000054</c:v>
                </c:pt>
                <c:pt idx="1250">
                  <c:v>23.4</c:v>
                </c:pt>
                <c:pt idx="1251">
                  <c:v>25</c:v>
                </c:pt>
                <c:pt idx="1252">
                  <c:v>24.299999999999944</c:v>
                </c:pt>
                <c:pt idx="1253">
                  <c:v>21.600000000000019</c:v>
                </c:pt>
                <c:pt idx="1254">
                  <c:v>26.499999999999968</c:v>
                </c:pt>
                <c:pt idx="1255">
                  <c:v>27.099999999999991</c:v>
                </c:pt>
                <c:pt idx="1256">
                  <c:v>23.70000000000001</c:v>
                </c:pt>
                <c:pt idx="1257">
                  <c:v>23.699999999999921</c:v>
                </c:pt>
                <c:pt idx="1258">
                  <c:v>26.100000000000012</c:v>
                </c:pt>
                <c:pt idx="1259">
                  <c:v>25.999999999999979</c:v>
                </c:pt>
                <c:pt idx="1260">
                  <c:v>25.900000000000034</c:v>
                </c:pt>
                <c:pt idx="1261">
                  <c:v>25.600000000000023</c:v>
                </c:pt>
                <c:pt idx="1262">
                  <c:v>26.100000000000012</c:v>
                </c:pt>
                <c:pt idx="1263">
                  <c:v>24.799999999999933</c:v>
                </c:pt>
                <c:pt idx="1264">
                  <c:v>21.899999999999942</c:v>
                </c:pt>
                <c:pt idx="1265">
                  <c:v>21.199999999999974</c:v>
                </c:pt>
                <c:pt idx="1266">
                  <c:v>22.900000000000009</c:v>
                </c:pt>
                <c:pt idx="1267">
                  <c:v>23.699999999999921</c:v>
                </c:pt>
                <c:pt idx="1268">
                  <c:v>25.899999999999945</c:v>
                </c:pt>
                <c:pt idx="1269">
                  <c:v>27.700000000000014</c:v>
                </c:pt>
                <c:pt idx="1270">
                  <c:v>27.200000000000024</c:v>
                </c:pt>
                <c:pt idx="1271">
                  <c:v>26.700000000000035</c:v>
                </c:pt>
                <c:pt idx="1272">
                  <c:v>23.900000000000077</c:v>
                </c:pt>
                <c:pt idx="1273">
                  <c:v>21.600000000000019</c:v>
                </c:pt>
                <c:pt idx="1274">
                  <c:v>23.4</c:v>
                </c:pt>
                <c:pt idx="1275">
                  <c:v>23.200000000000021</c:v>
                </c:pt>
                <c:pt idx="1276">
                  <c:v>23.500000000000032</c:v>
                </c:pt>
                <c:pt idx="1277">
                  <c:v>25.599999999999934</c:v>
                </c:pt>
                <c:pt idx="1278">
                  <c:v>24.000000000000021</c:v>
                </c:pt>
                <c:pt idx="1279">
                  <c:v>24.399999999999977</c:v>
                </c:pt>
                <c:pt idx="1280">
                  <c:v>24.2</c:v>
                </c:pt>
                <c:pt idx="1281">
                  <c:v>21.300000000000008</c:v>
                </c:pt>
                <c:pt idx="1282">
                  <c:v>20.700000000000074</c:v>
                </c:pt>
                <c:pt idx="1283">
                  <c:v>16.500000000000004</c:v>
                </c:pt>
                <c:pt idx="1284">
                  <c:v>20.300000000000029</c:v>
                </c:pt>
                <c:pt idx="1285">
                  <c:v>16.199999999999992</c:v>
                </c:pt>
                <c:pt idx="1286">
                  <c:v>11.500000000000021</c:v>
                </c:pt>
                <c:pt idx="1287">
                  <c:v>9.5000000000000639</c:v>
                </c:pt>
                <c:pt idx="1288">
                  <c:v>12.900000000000045</c:v>
                </c:pt>
                <c:pt idx="1289">
                  <c:v>13.400000000000034</c:v>
                </c:pt>
                <c:pt idx="1290">
                  <c:v>14.699999999999935</c:v>
                </c:pt>
                <c:pt idx="1291">
                  <c:v>16.70000000000007</c:v>
                </c:pt>
                <c:pt idx="1292">
                  <c:v>19.799999999999951</c:v>
                </c:pt>
                <c:pt idx="1293">
                  <c:v>18.200000000000038</c:v>
                </c:pt>
                <c:pt idx="1294">
                  <c:v>17.499999999999982</c:v>
                </c:pt>
                <c:pt idx="1295">
                  <c:v>12.900000000000045</c:v>
                </c:pt>
                <c:pt idx="1296">
                  <c:v>12.5</c:v>
                </c:pt>
                <c:pt idx="1297">
                  <c:v>11.599999999999966</c:v>
                </c:pt>
                <c:pt idx="1298">
                  <c:v>9.6999999999999531</c:v>
                </c:pt>
                <c:pt idx="1299">
                  <c:v>13.399999999999945</c:v>
                </c:pt>
                <c:pt idx="1300">
                  <c:v>20.000000000000018</c:v>
                </c:pt>
                <c:pt idx="1301">
                  <c:v>24.500000000000011</c:v>
                </c:pt>
                <c:pt idx="1302">
                  <c:v>24.300000000000033</c:v>
                </c:pt>
                <c:pt idx="1303">
                  <c:v>18.400000000000016</c:v>
                </c:pt>
                <c:pt idx="1304">
                  <c:v>17.300000000000004</c:v>
                </c:pt>
                <c:pt idx="1305">
                  <c:v>16.599999999999948</c:v>
                </c:pt>
                <c:pt idx="1306">
                  <c:v>16.800000000000015</c:v>
                </c:pt>
                <c:pt idx="1307">
                  <c:v>18.900000000000006</c:v>
                </c:pt>
                <c:pt idx="1308">
                  <c:v>17.600000000000016</c:v>
                </c:pt>
                <c:pt idx="1309">
                  <c:v>18.100000000000005</c:v>
                </c:pt>
                <c:pt idx="1310">
                  <c:v>15.000000000000036</c:v>
                </c:pt>
                <c:pt idx="1311">
                  <c:v>19.099999999999984</c:v>
                </c:pt>
                <c:pt idx="1312">
                  <c:v>20.199999999999996</c:v>
                </c:pt>
                <c:pt idx="1313">
                  <c:v>19.200000000000017</c:v>
                </c:pt>
                <c:pt idx="1314">
                  <c:v>20.300000000000029</c:v>
                </c:pt>
                <c:pt idx="1315">
                  <c:v>22.799999999999976</c:v>
                </c:pt>
                <c:pt idx="1316">
                  <c:v>21.199999999999974</c:v>
                </c:pt>
                <c:pt idx="1317">
                  <c:v>22.200000000000042</c:v>
                </c:pt>
                <c:pt idx="1318">
                  <c:v>22.500000000000053</c:v>
                </c:pt>
                <c:pt idx="1319">
                  <c:v>26.700000000000035</c:v>
                </c:pt>
                <c:pt idx="1320">
                  <c:v>26.400000000000023</c:v>
                </c:pt>
                <c:pt idx="1321">
                  <c:v>26.200000000000045</c:v>
                </c:pt>
                <c:pt idx="1322">
                  <c:v>31.80000000000005</c:v>
                </c:pt>
                <c:pt idx="1323">
                  <c:v>32.249999999999979</c:v>
                </c:pt>
                <c:pt idx="1324">
                  <c:v>31.200000000000028</c:v>
                </c:pt>
                <c:pt idx="1325">
                  <c:v>31.700000000000017</c:v>
                </c:pt>
                <c:pt idx="1326">
                  <c:v>28.500000000000014</c:v>
                </c:pt>
                <c:pt idx="1327">
                  <c:v>32.899999999999977</c:v>
                </c:pt>
                <c:pt idx="1328">
                  <c:v>34.09999999999993</c:v>
                </c:pt>
                <c:pt idx="1329">
                  <c:v>32.399999999999984</c:v>
                </c:pt>
                <c:pt idx="1330">
                  <c:v>31.899999999999995</c:v>
                </c:pt>
                <c:pt idx="1331">
                  <c:v>32.399999999999984</c:v>
                </c:pt>
                <c:pt idx="1332">
                  <c:v>32.499999999999929</c:v>
                </c:pt>
                <c:pt idx="1333">
                  <c:v>29.399999999999959</c:v>
                </c:pt>
                <c:pt idx="1334">
                  <c:v>28.299999999999947</c:v>
                </c:pt>
                <c:pt idx="1335">
                  <c:v>27.799999999999958</c:v>
                </c:pt>
                <c:pt idx="1336">
                  <c:v>25.499999999999989</c:v>
                </c:pt>
                <c:pt idx="1337">
                  <c:v>26.200000000000045</c:v>
                </c:pt>
                <c:pt idx="1338">
                  <c:v>29.299999999999926</c:v>
                </c:pt>
                <c:pt idx="1339">
                  <c:v>32.200000000000003</c:v>
                </c:pt>
                <c:pt idx="1340">
                  <c:v>29.999999999999982</c:v>
                </c:pt>
                <c:pt idx="1341">
                  <c:v>30.949999999999989</c:v>
                </c:pt>
                <c:pt idx="1342">
                  <c:v>29.499999999999993</c:v>
                </c:pt>
                <c:pt idx="1343">
                  <c:v>28.599999999999959</c:v>
                </c:pt>
                <c:pt idx="1344">
                  <c:v>30.799999999999983</c:v>
                </c:pt>
                <c:pt idx="1345">
                  <c:v>28.399999999999981</c:v>
                </c:pt>
                <c:pt idx="1346">
                  <c:v>28.000000000000025</c:v>
                </c:pt>
                <c:pt idx="1347">
                  <c:v>28.500000000000014</c:v>
                </c:pt>
                <c:pt idx="1348">
                  <c:v>29.999999999999982</c:v>
                </c:pt>
                <c:pt idx="1349">
                  <c:v>30.900000000000016</c:v>
                </c:pt>
                <c:pt idx="1350">
                  <c:v>31.099999999999994</c:v>
                </c:pt>
                <c:pt idx="1351">
                  <c:v>29.800000000000004</c:v>
                </c:pt>
                <c:pt idx="1352">
                  <c:v>34.09999999999993</c:v>
                </c:pt>
                <c:pt idx="1353">
                  <c:v>34.90000000000002</c:v>
                </c:pt>
                <c:pt idx="1354">
                  <c:v>34.600000000000009</c:v>
                </c:pt>
                <c:pt idx="1355">
                  <c:v>35.299999999999976</c:v>
                </c:pt>
                <c:pt idx="1356">
                  <c:v>36.800000000000033</c:v>
                </c:pt>
                <c:pt idx="1357">
                  <c:v>32.100000000000065</c:v>
                </c:pt>
                <c:pt idx="1358">
                  <c:v>31.299999999999972</c:v>
                </c:pt>
                <c:pt idx="1359">
                  <c:v>35.199999999999946</c:v>
                </c:pt>
                <c:pt idx="1360">
                  <c:v>33.000000000000007</c:v>
                </c:pt>
                <c:pt idx="1361">
                  <c:v>34.000000000000071</c:v>
                </c:pt>
                <c:pt idx="1362">
                  <c:v>32.399999999999984</c:v>
                </c:pt>
                <c:pt idx="1363">
                  <c:v>29.399999999999959</c:v>
                </c:pt>
                <c:pt idx="1364">
                  <c:v>31.99999999999994</c:v>
                </c:pt>
                <c:pt idx="1365">
                  <c:v>32.399999999999984</c:v>
                </c:pt>
                <c:pt idx="1366">
                  <c:v>35.500000000000043</c:v>
                </c:pt>
                <c:pt idx="1367">
                  <c:v>34.800000000000075</c:v>
                </c:pt>
                <c:pt idx="1368">
                  <c:v>34.399999999999942</c:v>
                </c:pt>
                <c:pt idx="1369">
                  <c:v>31.500000000000039</c:v>
                </c:pt>
                <c:pt idx="1370">
                  <c:v>31.299999999999972</c:v>
                </c:pt>
                <c:pt idx="1371">
                  <c:v>30.399999999999938</c:v>
                </c:pt>
                <c:pt idx="1372">
                  <c:v>30.69999999999995</c:v>
                </c:pt>
                <c:pt idx="1373">
                  <c:v>29.900000000000038</c:v>
                </c:pt>
                <c:pt idx="1374">
                  <c:v>30.100000000000016</c:v>
                </c:pt>
                <c:pt idx="1375">
                  <c:v>29.099999999999948</c:v>
                </c:pt>
                <c:pt idx="1376">
                  <c:v>30.499999999999972</c:v>
                </c:pt>
                <c:pt idx="1377">
                  <c:v>27.200000000000024</c:v>
                </c:pt>
                <c:pt idx="1378">
                  <c:v>27.099999999999991</c:v>
                </c:pt>
                <c:pt idx="1379">
                  <c:v>24.600000000000044</c:v>
                </c:pt>
                <c:pt idx="1380">
                  <c:v>21.900000000000031</c:v>
                </c:pt>
                <c:pt idx="1381">
                  <c:v>22.499999999999964</c:v>
                </c:pt>
                <c:pt idx="1382">
                  <c:v>22.299999999999986</c:v>
                </c:pt>
                <c:pt idx="1383">
                  <c:v>24.799999999999933</c:v>
                </c:pt>
                <c:pt idx="1384">
                  <c:v>25.900000000000034</c:v>
                </c:pt>
                <c:pt idx="1385">
                  <c:v>28.399999999999981</c:v>
                </c:pt>
                <c:pt idx="1386">
                  <c:v>27.200000000000024</c:v>
                </c:pt>
                <c:pt idx="1387">
                  <c:v>29.499999999999993</c:v>
                </c:pt>
                <c:pt idx="1388">
                  <c:v>25.8</c:v>
                </c:pt>
                <c:pt idx="1389">
                  <c:v>26.900000000000013</c:v>
                </c:pt>
                <c:pt idx="1390">
                  <c:v>29.599999999999937</c:v>
                </c:pt>
                <c:pt idx="1391">
                  <c:v>30.19999999999996</c:v>
                </c:pt>
                <c:pt idx="1392">
                  <c:v>29.800000000000004</c:v>
                </c:pt>
                <c:pt idx="1393">
                  <c:v>29.000000000000004</c:v>
                </c:pt>
                <c:pt idx="1394">
                  <c:v>26.499999999999968</c:v>
                </c:pt>
                <c:pt idx="1395">
                  <c:v>25.599999999999934</c:v>
                </c:pt>
                <c:pt idx="1396">
                  <c:v>26.100000000000012</c:v>
                </c:pt>
                <c:pt idx="1397">
                  <c:v>26.999999999999957</c:v>
                </c:pt>
                <c:pt idx="1398">
                  <c:v>26.500000000000057</c:v>
                </c:pt>
                <c:pt idx="1399">
                  <c:v>27.600000000000069</c:v>
                </c:pt>
                <c:pt idx="1400">
                  <c:v>24.500000000000011</c:v>
                </c:pt>
                <c:pt idx="1401">
                  <c:v>28.000000000000025</c:v>
                </c:pt>
                <c:pt idx="1402">
                  <c:v>28.600000000000048</c:v>
                </c:pt>
                <c:pt idx="1403">
                  <c:v>30.399999999999938</c:v>
                </c:pt>
                <c:pt idx="1404">
                  <c:v>31.599999999999984</c:v>
                </c:pt>
                <c:pt idx="1405">
                  <c:v>31.200000000000028</c:v>
                </c:pt>
                <c:pt idx="1406">
                  <c:v>32.200000000000003</c:v>
                </c:pt>
                <c:pt idx="1407">
                  <c:v>29.800000000000004</c:v>
                </c:pt>
                <c:pt idx="1408">
                  <c:v>30.900000000000016</c:v>
                </c:pt>
                <c:pt idx="1409">
                  <c:v>29.699999999999971</c:v>
                </c:pt>
                <c:pt idx="1410">
                  <c:v>29.100000000000037</c:v>
                </c:pt>
                <c:pt idx="1411">
                  <c:v>27.200000000000024</c:v>
                </c:pt>
                <c:pt idx="1412">
                  <c:v>26.900000000000013</c:v>
                </c:pt>
                <c:pt idx="1413">
                  <c:v>29.699999999999971</c:v>
                </c:pt>
                <c:pt idx="1414">
                  <c:v>30.200000000000049</c:v>
                </c:pt>
                <c:pt idx="1415">
                  <c:v>30.69999999999995</c:v>
                </c:pt>
                <c:pt idx="1416">
                  <c:v>33.900000000000041</c:v>
                </c:pt>
                <c:pt idx="1417">
                  <c:v>31.899999999999995</c:v>
                </c:pt>
                <c:pt idx="1418">
                  <c:v>35.200000000000031</c:v>
                </c:pt>
                <c:pt idx="1419">
                  <c:v>33.800000000000011</c:v>
                </c:pt>
                <c:pt idx="1420">
                  <c:v>35.400000000000006</c:v>
                </c:pt>
                <c:pt idx="1421">
                  <c:v>36.999999999999922</c:v>
                </c:pt>
                <c:pt idx="1422">
                  <c:v>34.899999999999935</c:v>
                </c:pt>
                <c:pt idx="1423">
                  <c:v>32.599999999999966</c:v>
                </c:pt>
                <c:pt idx="1424">
                  <c:v>31.299999999999972</c:v>
                </c:pt>
                <c:pt idx="1425">
                  <c:v>29.399999999999959</c:v>
                </c:pt>
                <c:pt idx="1426">
                  <c:v>31.200000000000028</c:v>
                </c:pt>
                <c:pt idx="1427">
                  <c:v>32.30000000000004</c:v>
                </c:pt>
                <c:pt idx="1428">
                  <c:v>34.699999999999953</c:v>
                </c:pt>
                <c:pt idx="1429">
                  <c:v>32.900000000000063</c:v>
                </c:pt>
                <c:pt idx="1430">
                  <c:v>34.299999999999997</c:v>
                </c:pt>
                <c:pt idx="1431">
                  <c:v>33.899999999999949</c:v>
                </c:pt>
                <c:pt idx="1432">
                  <c:v>34.299999999999997</c:v>
                </c:pt>
                <c:pt idx="1433">
                  <c:v>31.400000000000006</c:v>
                </c:pt>
                <c:pt idx="1434">
                  <c:v>25.699999999999967</c:v>
                </c:pt>
                <c:pt idx="1435">
                  <c:v>26.6</c:v>
                </c:pt>
                <c:pt idx="1436">
                  <c:v>30.700000000000038</c:v>
                </c:pt>
                <c:pt idx="1437">
                  <c:v>31.899999999999995</c:v>
                </c:pt>
                <c:pt idx="1438">
                  <c:v>30.299999999999994</c:v>
                </c:pt>
                <c:pt idx="1439">
                  <c:v>27.10000000000008</c:v>
                </c:pt>
                <c:pt idx="1440">
                  <c:v>30.600000000000005</c:v>
                </c:pt>
                <c:pt idx="1441">
                  <c:v>29.299999999999926</c:v>
                </c:pt>
                <c:pt idx="1442">
                  <c:v>29.800000000000004</c:v>
                </c:pt>
                <c:pt idx="1443">
                  <c:v>32.400000000000077</c:v>
                </c:pt>
                <c:pt idx="1444">
                  <c:v>30.999999999999961</c:v>
                </c:pt>
                <c:pt idx="1445">
                  <c:v>29.100000000000037</c:v>
                </c:pt>
                <c:pt idx="1446">
                  <c:v>29.699999999999971</c:v>
                </c:pt>
                <c:pt idx="1447">
                  <c:v>31.80000000000005</c:v>
                </c:pt>
                <c:pt idx="1448">
                  <c:v>32.800000000000026</c:v>
                </c:pt>
                <c:pt idx="1449">
                  <c:v>34.899999999999935</c:v>
                </c:pt>
                <c:pt idx="1450">
                  <c:v>36.100000000000065</c:v>
                </c:pt>
                <c:pt idx="1451">
                  <c:v>33.100000000000037</c:v>
                </c:pt>
                <c:pt idx="1452">
                  <c:v>33.699999999999974</c:v>
                </c:pt>
                <c:pt idx="1453">
                  <c:v>31.700000000000017</c:v>
                </c:pt>
                <c:pt idx="1454">
                  <c:v>29.300000000000015</c:v>
                </c:pt>
                <c:pt idx="1455">
                  <c:v>26.200000000000045</c:v>
                </c:pt>
                <c:pt idx="1456">
                  <c:v>23.70000000000001</c:v>
                </c:pt>
                <c:pt idx="1457">
                  <c:v>22.500000000000053</c:v>
                </c:pt>
                <c:pt idx="1458">
                  <c:v>19.200000000000017</c:v>
                </c:pt>
                <c:pt idx="1459">
                  <c:v>6.7000000000000171</c:v>
                </c:pt>
                <c:pt idx="1460">
                  <c:v>7.5999999999999623</c:v>
                </c:pt>
                <c:pt idx="1461">
                  <c:v>7.4999999999999289</c:v>
                </c:pt>
                <c:pt idx="1462">
                  <c:v>8.8000000000000078</c:v>
                </c:pt>
                <c:pt idx="1463">
                  <c:v>7.7999999999999403</c:v>
                </c:pt>
                <c:pt idx="1464">
                  <c:v>5.2999999999999936</c:v>
                </c:pt>
                <c:pt idx="1465">
                  <c:v>0.40000000000004476</c:v>
                </c:pt>
                <c:pt idx="1466">
                  <c:v>1.4000000000000234</c:v>
                </c:pt>
                <c:pt idx="1467">
                  <c:v>2.2999999999999687</c:v>
                </c:pt>
                <c:pt idx="1468">
                  <c:v>1.499999999999968</c:v>
                </c:pt>
                <c:pt idx="1469">
                  <c:v>0.69999999999996732</c:v>
                </c:pt>
                <c:pt idx="1470">
                  <c:v>-1.7999999999999794</c:v>
                </c:pt>
                <c:pt idx="1471">
                  <c:v>-1.4000000000000234</c:v>
                </c:pt>
                <c:pt idx="1472">
                  <c:v>-2.8999999999999915</c:v>
                </c:pt>
                <c:pt idx="1473">
                  <c:v>-5.4999999999999716</c:v>
                </c:pt>
                <c:pt idx="1474">
                  <c:v>-4.3999999999999595</c:v>
                </c:pt>
                <c:pt idx="1475">
                  <c:v>-4.7000000000000597</c:v>
                </c:pt>
                <c:pt idx="1476">
                  <c:v>4.1999999999999815</c:v>
                </c:pt>
                <c:pt idx="1477">
                  <c:v>3.5999999999999588</c:v>
                </c:pt>
                <c:pt idx="1478">
                  <c:v>2.9999999999999361</c:v>
                </c:pt>
                <c:pt idx="1479">
                  <c:v>4.3999999999999595</c:v>
                </c:pt>
                <c:pt idx="1480">
                  <c:v>3.4999999999999254</c:v>
                </c:pt>
                <c:pt idx="1481">
                  <c:v>3.6999999999999922</c:v>
                </c:pt>
                <c:pt idx="1482">
                  <c:v>2.2000000000000242</c:v>
                </c:pt>
                <c:pt idx="1483">
                  <c:v>7.9000000000000625</c:v>
                </c:pt>
                <c:pt idx="1484">
                  <c:v>8.6999999999999744</c:v>
                </c:pt>
                <c:pt idx="1485">
                  <c:v>9.7000000000000419</c:v>
                </c:pt>
                <c:pt idx="1486">
                  <c:v>10.299999999999976</c:v>
                </c:pt>
                <c:pt idx="1487">
                  <c:v>11.000000000000032</c:v>
                </c:pt>
                <c:pt idx="1488">
                  <c:v>5.1000000000000156</c:v>
                </c:pt>
                <c:pt idx="1489">
                  <c:v>3.7999999999999368</c:v>
                </c:pt>
                <c:pt idx="1490">
                  <c:v>1.6000000000000014</c:v>
                </c:pt>
                <c:pt idx="1491">
                  <c:v>3.3999999999999808</c:v>
                </c:pt>
                <c:pt idx="1492">
                  <c:v>2.0999999999999908</c:v>
                </c:pt>
                <c:pt idx="1493">
                  <c:v>1.7000000000000348</c:v>
                </c:pt>
                <c:pt idx="1494">
                  <c:v>4.2999999999999261</c:v>
                </c:pt>
                <c:pt idx="1495">
                  <c:v>3.8999999999999702</c:v>
                </c:pt>
                <c:pt idx="1496">
                  <c:v>2.5999999999999801</c:v>
                </c:pt>
                <c:pt idx="1497">
                  <c:v>2.5000000000000355</c:v>
                </c:pt>
                <c:pt idx="1498">
                  <c:v>3.9999999999999147</c:v>
                </c:pt>
                <c:pt idx="1499">
                  <c:v>1.7000000000000348</c:v>
                </c:pt>
                <c:pt idx="1500">
                  <c:v>2.8999999999999915</c:v>
                </c:pt>
                <c:pt idx="1501">
                  <c:v>1.6000000000000014</c:v>
                </c:pt>
                <c:pt idx="1502">
                  <c:v>0</c:v>
                </c:pt>
                <c:pt idx="1503">
                  <c:v>-3.0000000000000249</c:v>
                </c:pt>
                <c:pt idx="1504">
                  <c:v>-2.0000000000000462</c:v>
                </c:pt>
                <c:pt idx="1505">
                  <c:v>0</c:v>
                </c:pt>
                <c:pt idx="1506">
                  <c:v>-4.5999999999999375</c:v>
                </c:pt>
                <c:pt idx="1507">
                  <c:v>-12.999999999999989</c:v>
                </c:pt>
                <c:pt idx="1508">
                  <c:v>-9.4999999999999751</c:v>
                </c:pt>
                <c:pt idx="1509">
                  <c:v>-7.6000000000000512</c:v>
                </c:pt>
                <c:pt idx="1510">
                  <c:v>-8.9999999999999858</c:v>
                </c:pt>
                <c:pt idx="1511">
                  <c:v>-10.099999999999998</c:v>
                </c:pt>
                <c:pt idx="1512">
                  <c:v>-9.4999999999999751</c:v>
                </c:pt>
                <c:pt idx="1513">
                  <c:v>-10.000000000000053</c:v>
                </c:pt>
                <c:pt idx="1514">
                  <c:v>-14.300000000000068</c:v>
                </c:pt>
                <c:pt idx="1515">
                  <c:v>-14.100000000000001</c:v>
                </c:pt>
                <c:pt idx="1516">
                  <c:v>-10.799999999999965</c:v>
                </c:pt>
                <c:pt idx="1517">
                  <c:v>-13.100000000000023</c:v>
                </c:pt>
                <c:pt idx="1518">
                  <c:v>-11.7</c:v>
                </c:pt>
                <c:pt idx="1519">
                  <c:v>-8.6000000000000298</c:v>
                </c:pt>
                <c:pt idx="1520">
                  <c:v>-4.0000000000000036</c:v>
                </c:pt>
                <c:pt idx="1521">
                  <c:v>0.70000000000005613</c:v>
                </c:pt>
                <c:pt idx="1522">
                  <c:v>0.90000000000003411</c:v>
                </c:pt>
                <c:pt idx="1523">
                  <c:v>4.4999999999999929</c:v>
                </c:pt>
                <c:pt idx="1524">
                  <c:v>4.5999999999999375</c:v>
                </c:pt>
                <c:pt idx="1525">
                  <c:v>5.6999999999999496</c:v>
                </c:pt>
                <c:pt idx="1526">
                  <c:v>4.2999999999999261</c:v>
                </c:pt>
                <c:pt idx="1527">
                  <c:v>3.8999999999999702</c:v>
                </c:pt>
                <c:pt idx="1528">
                  <c:v>6.9999999999999396</c:v>
                </c:pt>
                <c:pt idx="1529">
                  <c:v>9.4999999999999751</c:v>
                </c:pt>
                <c:pt idx="1530">
                  <c:v>9.7000000000000419</c:v>
                </c:pt>
                <c:pt idx="1531">
                  <c:v>6.0999999999999943</c:v>
                </c:pt>
                <c:pt idx="1532">
                  <c:v>2.5000000000000355</c:v>
                </c:pt>
                <c:pt idx="1533">
                  <c:v>2.0000000000000462</c:v>
                </c:pt>
                <c:pt idx="1534">
                  <c:v>6.4000000000000057</c:v>
                </c:pt>
                <c:pt idx="1535">
                  <c:v>5.0000000000000711</c:v>
                </c:pt>
                <c:pt idx="1536">
                  <c:v>5.1000000000000156</c:v>
                </c:pt>
                <c:pt idx="1537">
                  <c:v>5.7999999999999829</c:v>
                </c:pt>
                <c:pt idx="1538">
                  <c:v>4.0999999999999481</c:v>
                </c:pt>
                <c:pt idx="1539">
                  <c:v>10.999999999999943</c:v>
                </c:pt>
                <c:pt idx="1540">
                  <c:v>10.099999999999998</c:v>
                </c:pt>
                <c:pt idx="1541">
                  <c:v>5.7999999999999829</c:v>
                </c:pt>
                <c:pt idx="1542">
                  <c:v>6.3000000000000611</c:v>
                </c:pt>
                <c:pt idx="1543">
                  <c:v>7.5999999999999623</c:v>
                </c:pt>
                <c:pt idx="1544">
                  <c:v>3.2000000000000028</c:v>
                </c:pt>
                <c:pt idx="1545">
                  <c:v>8.1999999999999851</c:v>
                </c:pt>
                <c:pt idx="1546">
                  <c:v>10.099999999999998</c:v>
                </c:pt>
                <c:pt idx="1547">
                  <c:v>10.500000000000043</c:v>
                </c:pt>
                <c:pt idx="1548">
                  <c:v>13.400000000000034</c:v>
                </c:pt>
                <c:pt idx="1549">
                  <c:v>12.900000000000045</c:v>
                </c:pt>
                <c:pt idx="1550">
                  <c:v>13.100000000000023</c:v>
                </c:pt>
                <c:pt idx="1551">
                  <c:v>12.900000000000045</c:v>
                </c:pt>
                <c:pt idx="1552">
                  <c:v>12.999999999999989</c:v>
                </c:pt>
                <c:pt idx="1553">
                  <c:v>11.100000000000065</c:v>
                </c:pt>
                <c:pt idx="1554">
                  <c:v>14.699999999999935</c:v>
                </c:pt>
                <c:pt idx="1555">
                  <c:v>12.699999999999978</c:v>
                </c:pt>
                <c:pt idx="1556">
                  <c:v>14.900000000000002</c:v>
                </c:pt>
                <c:pt idx="1557">
                  <c:v>14.599999999999991</c:v>
                </c:pt>
                <c:pt idx="1558">
                  <c:v>15.09999999999998</c:v>
                </c:pt>
                <c:pt idx="1559">
                  <c:v>14.900000000000002</c:v>
                </c:pt>
                <c:pt idx="1560">
                  <c:v>19.399999999999995</c:v>
                </c:pt>
                <c:pt idx="1561">
                  <c:v>19.30000000000005</c:v>
                </c:pt>
                <c:pt idx="1562">
                  <c:v>20.000000000000018</c:v>
                </c:pt>
                <c:pt idx="1563">
                  <c:v>22.499999999999964</c:v>
                </c:pt>
                <c:pt idx="1564">
                  <c:v>22.599999999999998</c:v>
                </c:pt>
                <c:pt idx="1565">
                  <c:v>19.799999999999951</c:v>
                </c:pt>
                <c:pt idx="1566">
                  <c:v>24.200000000000088</c:v>
                </c:pt>
                <c:pt idx="1567">
                  <c:v>22.399999999999931</c:v>
                </c:pt>
                <c:pt idx="1568">
                  <c:v>21.499999999999986</c:v>
                </c:pt>
                <c:pt idx="1569">
                  <c:v>20.999999999999996</c:v>
                </c:pt>
                <c:pt idx="1570">
                  <c:v>18.99999999999995</c:v>
                </c:pt>
                <c:pt idx="1571">
                  <c:v>15.899999999999981</c:v>
                </c:pt>
                <c:pt idx="1572">
                  <c:v>16.400000000000059</c:v>
                </c:pt>
                <c:pt idx="1573">
                  <c:v>16.600000000000037</c:v>
                </c:pt>
                <c:pt idx="1574">
                  <c:v>16.000000000000014</c:v>
                </c:pt>
                <c:pt idx="1575">
                  <c:v>13.79999999999999</c:v>
                </c:pt>
                <c:pt idx="1576">
                  <c:v>16.900000000000048</c:v>
                </c:pt>
                <c:pt idx="1577">
                  <c:v>16.500000000000004</c:v>
                </c:pt>
                <c:pt idx="1578">
                  <c:v>16.400000000000059</c:v>
                </c:pt>
                <c:pt idx="1579">
                  <c:v>13.79999999999999</c:v>
                </c:pt>
                <c:pt idx="1580">
                  <c:v>17.499999999999982</c:v>
                </c:pt>
                <c:pt idx="1581">
                  <c:v>17.199999999999971</c:v>
                </c:pt>
                <c:pt idx="1582">
                  <c:v>18.400000000000016</c:v>
                </c:pt>
                <c:pt idx="1583">
                  <c:v>16.500000000000004</c:v>
                </c:pt>
                <c:pt idx="1584">
                  <c:v>18.400000000000016</c:v>
                </c:pt>
                <c:pt idx="1585">
                  <c:v>15.599999999999969</c:v>
                </c:pt>
                <c:pt idx="1586">
                  <c:v>17.799999999999994</c:v>
                </c:pt>
                <c:pt idx="1587">
                  <c:v>18.799999999999972</c:v>
                </c:pt>
                <c:pt idx="1588">
                  <c:v>16.600000000000037</c:v>
                </c:pt>
                <c:pt idx="1589">
                  <c:v>16.999999999999993</c:v>
                </c:pt>
                <c:pt idx="1590">
                  <c:v>19.49999999999994</c:v>
                </c:pt>
                <c:pt idx="1591">
                  <c:v>17.899999999999938</c:v>
                </c:pt>
                <c:pt idx="1592">
                  <c:v>15.840000000000032</c:v>
                </c:pt>
                <c:pt idx="1593">
                  <c:v>11.800000000000033</c:v>
                </c:pt>
                <c:pt idx="1594">
                  <c:v>12.699999999999978</c:v>
                </c:pt>
                <c:pt idx="1595">
                  <c:v>12.699999999999978</c:v>
                </c:pt>
                <c:pt idx="1596">
                  <c:v>9.9999999999999645</c:v>
                </c:pt>
                <c:pt idx="1597">
                  <c:v>8.9000000000000412</c:v>
                </c:pt>
                <c:pt idx="1598">
                  <c:v>11.100000000000065</c:v>
                </c:pt>
                <c:pt idx="1599">
                  <c:v>12.000000000000011</c:v>
                </c:pt>
                <c:pt idx="1600">
                  <c:v>12.200000000000077</c:v>
                </c:pt>
                <c:pt idx="1601">
                  <c:v>14.700000000000024</c:v>
                </c:pt>
                <c:pt idx="1602">
                  <c:v>16.999999999999993</c:v>
                </c:pt>
                <c:pt idx="1603">
                  <c:v>19.399999999999995</c:v>
                </c:pt>
                <c:pt idx="1604">
                  <c:v>18.700000000000028</c:v>
                </c:pt>
                <c:pt idx="1605">
                  <c:v>20.099999999999962</c:v>
                </c:pt>
                <c:pt idx="1606">
                  <c:v>22.199999999999953</c:v>
                </c:pt>
                <c:pt idx="1607">
                  <c:v>22.700000000000031</c:v>
                </c:pt>
                <c:pt idx="1608">
                  <c:v>21.400000000000041</c:v>
                </c:pt>
                <c:pt idx="1609">
                  <c:v>23.099999999999987</c:v>
                </c:pt>
                <c:pt idx="1610">
                  <c:v>18.400000000000016</c:v>
                </c:pt>
                <c:pt idx="1611">
                  <c:v>20.699999999999985</c:v>
                </c:pt>
                <c:pt idx="1612">
                  <c:v>23.70000000000001</c:v>
                </c:pt>
                <c:pt idx="1613">
                  <c:v>28.500000000000014</c:v>
                </c:pt>
                <c:pt idx="1614">
                  <c:v>30.299999999999994</c:v>
                </c:pt>
                <c:pt idx="1615">
                  <c:v>27.59999999999998</c:v>
                </c:pt>
                <c:pt idx="1616">
                  <c:v>26.999999999999957</c:v>
                </c:pt>
                <c:pt idx="1617">
                  <c:v>24.600000000000044</c:v>
                </c:pt>
                <c:pt idx="1618">
                  <c:v>22.799999999999976</c:v>
                </c:pt>
                <c:pt idx="1619">
                  <c:v>21.399999999999952</c:v>
                </c:pt>
                <c:pt idx="1620">
                  <c:v>23.500000000000032</c:v>
                </c:pt>
                <c:pt idx="1621">
                  <c:v>24.000000000000021</c:v>
                </c:pt>
                <c:pt idx="1622">
                  <c:v>23.799999999999955</c:v>
                </c:pt>
                <c:pt idx="1623">
                  <c:v>25.700000000000056</c:v>
                </c:pt>
                <c:pt idx="1624">
                  <c:v>27.099999999999991</c:v>
                </c:pt>
                <c:pt idx="1625">
                  <c:v>29.899999999999949</c:v>
                </c:pt>
                <c:pt idx="1626">
                  <c:v>29.800000000000004</c:v>
                </c:pt>
                <c:pt idx="1627">
                  <c:v>30.19999999999996</c:v>
                </c:pt>
                <c:pt idx="1628">
                  <c:v>29.699999999999971</c:v>
                </c:pt>
                <c:pt idx="1629">
                  <c:v>30.200000000000049</c:v>
                </c:pt>
                <c:pt idx="1630">
                  <c:v>26.900000000000013</c:v>
                </c:pt>
                <c:pt idx="1631">
                  <c:v>25</c:v>
                </c:pt>
                <c:pt idx="1632">
                  <c:v>26.000000000000068</c:v>
                </c:pt>
                <c:pt idx="1633">
                  <c:v>28.699999999999992</c:v>
                </c:pt>
                <c:pt idx="1634">
                  <c:v>28.299999999999947</c:v>
                </c:pt>
                <c:pt idx="1635">
                  <c:v>28.599999999999959</c:v>
                </c:pt>
                <c:pt idx="1636">
                  <c:v>32.600000000000051</c:v>
                </c:pt>
                <c:pt idx="1637">
                  <c:v>29.900000000000038</c:v>
                </c:pt>
                <c:pt idx="1638">
                  <c:v>29.599999999999937</c:v>
                </c:pt>
                <c:pt idx="1639">
                  <c:v>24.500000000000011</c:v>
                </c:pt>
                <c:pt idx="1640">
                  <c:v>22.100000000000009</c:v>
                </c:pt>
                <c:pt idx="1641">
                  <c:v>23.300000000000054</c:v>
                </c:pt>
                <c:pt idx="1642">
                  <c:v>28.200000000000003</c:v>
                </c:pt>
                <c:pt idx="1643">
                  <c:v>24.800000000000022</c:v>
                </c:pt>
                <c:pt idx="1644">
                  <c:v>23.599999999999977</c:v>
                </c:pt>
                <c:pt idx="1645">
                  <c:v>25.199999999999978</c:v>
                </c:pt>
                <c:pt idx="1646">
                  <c:v>23.200000000000021</c:v>
                </c:pt>
                <c:pt idx="1647">
                  <c:v>24.500000000000011</c:v>
                </c:pt>
                <c:pt idx="1648">
                  <c:v>17.900000000000027</c:v>
                </c:pt>
                <c:pt idx="1649">
                  <c:v>21.700000000000053</c:v>
                </c:pt>
                <c:pt idx="1650">
                  <c:v>29.099999999999948</c:v>
                </c:pt>
                <c:pt idx="1651">
                  <c:v>24.899999999999967</c:v>
                </c:pt>
                <c:pt idx="1652">
                  <c:v>27.400000000000002</c:v>
                </c:pt>
                <c:pt idx="1653">
                  <c:v>28.500000000000014</c:v>
                </c:pt>
                <c:pt idx="1654">
                  <c:v>24.200000000000088</c:v>
                </c:pt>
                <c:pt idx="1655">
                  <c:v>25.900000000000034</c:v>
                </c:pt>
                <c:pt idx="1656">
                  <c:v>25.8</c:v>
                </c:pt>
                <c:pt idx="1657">
                  <c:v>26.399999999999935</c:v>
                </c:pt>
                <c:pt idx="1658">
                  <c:v>30.200000000000049</c:v>
                </c:pt>
                <c:pt idx="1659">
                  <c:v>30.499999999999972</c:v>
                </c:pt>
                <c:pt idx="1660">
                  <c:v>27.300000000000058</c:v>
                </c:pt>
                <c:pt idx="1661">
                  <c:v>26.800000000000068</c:v>
                </c:pt>
                <c:pt idx="1662">
                  <c:v>27.200000000000024</c:v>
                </c:pt>
                <c:pt idx="1663">
                  <c:v>31.200000000000028</c:v>
                </c:pt>
                <c:pt idx="1664">
                  <c:v>37.900000000000048</c:v>
                </c:pt>
                <c:pt idx="1665">
                  <c:v>30.900000000000016</c:v>
                </c:pt>
                <c:pt idx="1666">
                  <c:v>27.099999999999991</c:v>
                </c:pt>
                <c:pt idx="1667">
                  <c:v>26.900000000000013</c:v>
                </c:pt>
                <c:pt idx="1668">
                  <c:v>33.5</c:v>
                </c:pt>
                <c:pt idx="1669">
                  <c:v>33.5</c:v>
                </c:pt>
                <c:pt idx="1670">
                  <c:v>33.999999999999986</c:v>
                </c:pt>
                <c:pt idx="1671">
                  <c:v>33.300000000000018</c:v>
                </c:pt>
                <c:pt idx="1672">
                  <c:v>34.399999999999942</c:v>
                </c:pt>
                <c:pt idx="1673">
                  <c:v>35.200000000000031</c:v>
                </c:pt>
                <c:pt idx="1674">
                  <c:v>36.299999999999955</c:v>
                </c:pt>
                <c:pt idx="1675">
                  <c:v>31.700000000000017</c:v>
                </c:pt>
                <c:pt idx="1676">
                  <c:v>37.199999999999989</c:v>
                </c:pt>
                <c:pt idx="1677">
                  <c:v>32.30000000000004</c:v>
                </c:pt>
                <c:pt idx="1678">
                  <c:v>29.800000000000004</c:v>
                </c:pt>
                <c:pt idx="1679">
                  <c:v>34.299999999999997</c:v>
                </c:pt>
                <c:pt idx="1680">
                  <c:v>32.399999999999984</c:v>
                </c:pt>
                <c:pt idx="1681">
                  <c:v>32.200000000000003</c:v>
                </c:pt>
                <c:pt idx="1682">
                  <c:v>29.399999999999959</c:v>
                </c:pt>
                <c:pt idx="1683">
                  <c:v>26.499999999999968</c:v>
                </c:pt>
                <c:pt idx="1684">
                  <c:v>29.70000000000006</c:v>
                </c:pt>
                <c:pt idx="1685">
                  <c:v>28.099999999999969</c:v>
                </c:pt>
                <c:pt idx="1686">
                  <c:v>28.300000000000036</c:v>
                </c:pt>
                <c:pt idx="1687">
                  <c:v>30.799999999999983</c:v>
                </c:pt>
                <c:pt idx="1688">
                  <c:v>30.900000000000016</c:v>
                </c:pt>
                <c:pt idx="1689">
                  <c:v>30.400000000000027</c:v>
                </c:pt>
                <c:pt idx="1690">
                  <c:v>30.499999999999972</c:v>
                </c:pt>
                <c:pt idx="1691">
                  <c:v>28.600000000000048</c:v>
                </c:pt>
                <c:pt idx="1692">
                  <c:v>27.90000000000008</c:v>
                </c:pt>
                <c:pt idx="1693">
                  <c:v>26.400000000000023</c:v>
                </c:pt>
                <c:pt idx="1694">
                  <c:v>25.900000000000034</c:v>
                </c:pt>
                <c:pt idx="1695">
                  <c:v>24.399999999999977</c:v>
                </c:pt>
                <c:pt idx="1696">
                  <c:v>27.099999999999991</c:v>
                </c:pt>
                <c:pt idx="1697">
                  <c:v>27.099999999999991</c:v>
                </c:pt>
                <c:pt idx="1698">
                  <c:v>22.900000000000009</c:v>
                </c:pt>
                <c:pt idx="1699">
                  <c:v>19.799999999999951</c:v>
                </c:pt>
                <c:pt idx="1700">
                  <c:v>24.800000000000022</c:v>
                </c:pt>
                <c:pt idx="1701">
                  <c:v>23.70000000000001</c:v>
                </c:pt>
                <c:pt idx="1702">
                  <c:v>32.699999999999996</c:v>
                </c:pt>
                <c:pt idx="1703">
                  <c:v>39.200000000000031</c:v>
                </c:pt>
                <c:pt idx="1704">
                  <c:v>32.899999999999977</c:v>
                </c:pt>
                <c:pt idx="1705">
                  <c:v>19.799999999999951</c:v>
                </c:pt>
                <c:pt idx="1706">
                  <c:v>25</c:v>
                </c:pt>
                <c:pt idx="1707">
                  <c:v>33.5</c:v>
                </c:pt>
                <c:pt idx="1708">
                  <c:v>33.100000000000037</c:v>
                </c:pt>
                <c:pt idx="1709">
                  <c:v>37.199999999999989</c:v>
                </c:pt>
                <c:pt idx="1710">
                  <c:v>38.199999999999967</c:v>
                </c:pt>
                <c:pt idx="1711">
                  <c:v>34.600000000000009</c:v>
                </c:pt>
                <c:pt idx="1712">
                  <c:v>32.699999999999996</c:v>
                </c:pt>
                <c:pt idx="1713">
                  <c:v>28.499999999999925</c:v>
                </c:pt>
                <c:pt idx="1714">
                  <c:v>30.400000000000027</c:v>
                </c:pt>
                <c:pt idx="1715">
                  <c:v>30.100000000000016</c:v>
                </c:pt>
                <c:pt idx="1716">
                  <c:v>32.399999999999984</c:v>
                </c:pt>
                <c:pt idx="1717">
                  <c:v>37.399999999999963</c:v>
                </c:pt>
                <c:pt idx="1718">
                  <c:v>39.900000000000006</c:v>
                </c:pt>
                <c:pt idx="1719">
                  <c:v>38.400000000000034</c:v>
                </c:pt>
                <c:pt idx="1720">
                  <c:v>36.79999999999994</c:v>
                </c:pt>
                <c:pt idx="1721">
                  <c:v>37.400000000000055</c:v>
                </c:pt>
                <c:pt idx="1722">
                  <c:v>37.099999999999952</c:v>
                </c:pt>
                <c:pt idx="1723">
                  <c:v>38.600000000000009</c:v>
                </c:pt>
                <c:pt idx="1724">
                  <c:v>39.799999999999969</c:v>
                </c:pt>
                <c:pt idx="1725">
                  <c:v>39.799999999999969</c:v>
                </c:pt>
                <c:pt idx="1726">
                  <c:v>42.8</c:v>
                </c:pt>
                <c:pt idx="1727">
                  <c:v>46.10000000000003</c:v>
                </c:pt>
                <c:pt idx="1728">
                  <c:v>46.69999999999996</c:v>
                </c:pt>
                <c:pt idx="1729">
                  <c:v>46</c:v>
                </c:pt>
                <c:pt idx="1730">
                  <c:v>50.600000000000023</c:v>
                </c:pt>
                <c:pt idx="1731">
                  <c:v>48.899999999999991</c:v>
                </c:pt>
                <c:pt idx="1732">
                  <c:v>52.400000000000006</c:v>
                </c:pt>
                <c:pt idx="1733">
                  <c:v>52.799999999999955</c:v>
                </c:pt>
                <c:pt idx="1734">
                  <c:v>52.000000000000043</c:v>
                </c:pt>
                <c:pt idx="1735">
                  <c:v>44.599999999999881</c:v>
                </c:pt>
                <c:pt idx="1736">
                  <c:v>40.500000000000114</c:v>
                </c:pt>
                <c:pt idx="1737">
                  <c:v>45.000000000000014</c:v>
                </c:pt>
                <c:pt idx="1738">
                  <c:v>48.4</c:v>
                </c:pt>
                <c:pt idx="1739">
                  <c:v>44.300000000000054</c:v>
                </c:pt>
                <c:pt idx="1740">
                  <c:v>44.599999999999881</c:v>
                </c:pt>
                <c:pt idx="1741">
                  <c:v>47.999999999999957</c:v>
                </c:pt>
                <c:pt idx="1742">
                  <c:v>52.199999999999932</c:v>
                </c:pt>
                <c:pt idx="1743">
                  <c:v>45.29999999999994</c:v>
                </c:pt>
                <c:pt idx="1744">
                  <c:v>50.300000000000011</c:v>
                </c:pt>
                <c:pt idx="1745">
                  <c:v>52.600000000000065</c:v>
                </c:pt>
                <c:pt idx="1746">
                  <c:v>51.700000000000031</c:v>
                </c:pt>
                <c:pt idx="1747">
                  <c:v>46.199999999999974</c:v>
                </c:pt>
                <c:pt idx="1748">
                  <c:v>45.199999999999996</c:v>
                </c:pt>
                <c:pt idx="1749">
                  <c:v>40.599999999999966</c:v>
                </c:pt>
                <c:pt idx="1750">
                  <c:v>46.700000000000053</c:v>
                </c:pt>
                <c:pt idx="1751">
                  <c:v>49.29999999999994</c:v>
                </c:pt>
                <c:pt idx="1752">
                  <c:v>46.999999999999972</c:v>
                </c:pt>
                <c:pt idx="1753">
                  <c:v>48.099999999999895</c:v>
                </c:pt>
                <c:pt idx="1754">
                  <c:v>48.900000000000077</c:v>
                </c:pt>
                <c:pt idx="1755">
                  <c:v>49.2</c:v>
                </c:pt>
                <c:pt idx="1756">
                  <c:v>45.500000000000007</c:v>
                </c:pt>
                <c:pt idx="1757">
                  <c:v>52.099999999999902</c:v>
                </c:pt>
                <c:pt idx="1758">
                  <c:v>47.799999999999976</c:v>
                </c:pt>
                <c:pt idx="1759">
                  <c:v>45.29999999999994</c:v>
                </c:pt>
                <c:pt idx="1760">
                  <c:v>43.200000000000038</c:v>
                </c:pt>
                <c:pt idx="1761">
                  <c:v>48.500000000000028</c:v>
                </c:pt>
                <c:pt idx="1762">
                  <c:v>50.600000000000023</c:v>
                </c:pt>
                <c:pt idx="1763">
                  <c:v>49.800000000000026</c:v>
                </c:pt>
                <c:pt idx="1764">
                  <c:v>49.800000000000026</c:v>
                </c:pt>
                <c:pt idx="1765">
                  <c:v>47.599999999999994</c:v>
                </c:pt>
                <c:pt idx="1766">
                  <c:v>46.399999999999949</c:v>
                </c:pt>
                <c:pt idx="1767">
                  <c:v>53.699999999999989</c:v>
                </c:pt>
                <c:pt idx="1768">
                  <c:v>53.2</c:v>
                </c:pt>
                <c:pt idx="1769">
                  <c:v>56.700000000000017</c:v>
                </c:pt>
                <c:pt idx="1770">
                  <c:v>59.500000000000064</c:v>
                </c:pt>
                <c:pt idx="1771">
                  <c:v>57.2</c:v>
                </c:pt>
                <c:pt idx="1772">
                  <c:v>53.599999999999959</c:v>
                </c:pt>
                <c:pt idx="1773">
                  <c:v>53.500000000000014</c:v>
                </c:pt>
                <c:pt idx="1774">
                  <c:v>54.999999999999986</c:v>
                </c:pt>
                <c:pt idx="1775">
                  <c:v>46.499999999999986</c:v>
                </c:pt>
                <c:pt idx="1776">
                  <c:v>46.199999999999974</c:v>
                </c:pt>
                <c:pt idx="1777">
                  <c:v>45.600000000000037</c:v>
                </c:pt>
                <c:pt idx="1778">
                  <c:v>50.400000000000048</c:v>
                </c:pt>
                <c:pt idx="1779">
                  <c:v>47.199999999999953</c:v>
                </c:pt>
                <c:pt idx="1780">
                  <c:v>44.300000000000054</c:v>
                </c:pt>
                <c:pt idx="1781">
                  <c:v>42.20000000000006</c:v>
                </c:pt>
                <c:pt idx="1782">
                  <c:v>43.900000000000006</c:v>
                </c:pt>
                <c:pt idx="1783">
                  <c:v>37.899999999999956</c:v>
                </c:pt>
                <c:pt idx="1784">
                  <c:v>36.09999999999998</c:v>
                </c:pt>
                <c:pt idx="1785">
                  <c:v>37.400000000000055</c:v>
                </c:pt>
                <c:pt idx="1786">
                  <c:v>40.300000000000047</c:v>
                </c:pt>
                <c:pt idx="1787">
                  <c:v>40.700000000000003</c:v>
                </c:pt>
                <c:pt idx="1788">
                  <c:v>39.200000000000031</c:v>
                </c:pt>
                <c:pt idx="1789">
                  <c:v>40.999999999999929</c:v>
                </c:pt>
                <c:pt idx="1790">
                  <c:v>43.200000000000038</c:v>
                </c:pt>
                <c:pt idx="1791">
                  <c:v>38.199999999999967</c:v>
                </c:pt>
                <c:pt idx="1792">
                  <c:v>43.40000000000002</c:v>
                </c:pt>
                <c:pt idx="1793">
                  <c:v>41.900000000000048</c:v>
                </c:pt>
                <c:pt idx="1794">
                  <c:v>39.900000000000006</c:v>
                </c:pt>
                <c:pt idx="1795">
                  <c:v>42.8</c:v>
                </c:pt>
                <c:pt idx="1796">
                  <c:v>41.300000000000026</c:v>
                </c:pt>
                <c:pt idx="1797">
                  <c:v>42.300000000000004</c:v>
                </c:pt>
                <c:pt idx="1798">
                  <c:v>42.500000000000071</c:v>
                </c:pt>
                <c:pt idx="1799">
                  <c:v>40.500000000000028</c:v>
                </c:pt>
                <c:pt idx="1800">
                  <c:v>41.5</c:v>
                </c:pt>
                <c:pt idx="1801">
                  <c:v>39.699999999999932</c:v>
                </c:pt>
                <c:pt idx="1802">
                  <c:v>38.100000000000023</c:v>
                </c:pt>
                <c:pt idx="1803">
                  <c:v>41.099999999999959</c:v>
                </c:pt>
                <c:pt idx="1804">
                  <c:v>39.799999999999969</c:v>
                </c:pt>
                <c:pt idx="1805">
                  <c:v>39.299999999999983</c:v>
                </c:pt>
                <c:pt idx="1806">
                  <c:v>39.200000000000031</c:v>
                </c:pt>
                <c:pt idx="1807">
                  <c:v>41.600000000000037</c:v>
                </c:pt>
                <c:pt idx="1808">
                  <c:v>30.400000000000027</c:v>
                </c:pt>
                <c:pt idx="1809">
                  <c:v>26.699999999999946</c:v>
                </c:pt>
                <c:pt idx="1810">
                  <c:v>27.799999999999958</c:v>
                </c:pt>
                <c:pt idx="1811">
                  <c:v>23.899999999999988</c:v>
                </c:pt>
                <c:pt idx="1812">
                  <c:v>20.899999999999963</c:v>
                </c:pt>
                <c:pt idx="1813">
                  <c:v>21.799999999999997</c:v>
                </c:pt>
                <c:pt idx="1814">
                  <c:v>19.399999999999995</c:v>
                </c:pt>
                <c:pt idx="1815">
                  <c:v>23.800000000000043</c:v>
                </c:pt>
                <c:pt idx="1816">
                  <c:v>25.100000000000033</c:v>
                </c:pt>
              </c:numCache>
            </c:numRef>
          </c:val>
          <c:smooth val="0"/>
          <c:extLst xmlns:c16r2="http://schemas.microsoft.com/office/drawing/2015/06/chart">
            <c:ext xmlns:c16="http://schemas.microsoft.com/office/drawing/2014/chart" uri="{C3380CC4-5D6E-409C-BE32-E72D297353CC}">
              <c16:uniqueId val="{00000000-C7BD-4418-B9DA-C0D76C08FC97}"/>
            </c:ext>
          </c:extLst>
        </c:ser>
        <c:dLbls>
          <c:showLegendKey val="0"/>
          <c:showVal val="0"/>
          <c:showCatName val="0"/>
          <c:showSerName val="0"/>
          <c:showPercent val="0"/>
          <c:showBubbleSize val="0"/>
        </c:dLbls>
        <c:marker val="1"/>
        <c:smooth val="0"/>
        <c:axId val="140305536"/>
        <c:axId val="140307072"/>
      </c:lineChart>
      <c:dateAx>
        <c:axId val="140305536"/>
        <c:scaling>
          <c:orientation val="minMax"/>
          <c:min val="41749"/>
        </c:scaling>
        <c:delete val="0"/>
        <c:axPos val="b"/>
        <c:numFmt formatCode="mmm\-yy" sourceLinked="0"/>
        <c:majorTickMark val="none"/>
        <c:minorTickMark val="none"/>
        <c:tickLblPos val="low"/>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050" b="0" i="0" u="none" strike="noStrike" kern="1200" baseline="0">
                <a:solidFill>
                  <a:sysClr val="windowText" lastClr="000000"/>
                </a:solidFill>
                <a:latin typeface="Century Gothic" panose="020B0502020202020204" pitchFamily="34" charset="0"/>
                <a:ea typeface="+mn-ea"/>
                <a:cs typeface="+mn-cs"/>
              </a:defRPr>
            </a:pPr>
            <a:endParaRPr lang="es-MX"/>
          </a:p>
        </c:txPr>
        <c:crossAx val="140307072"/>
        <c:crosses val="autoZero"/>
        <c:auto val="1"/>
        <c:lblOffset val="100"/>
        <c:baseTimeUnit val="days"/>
      </c:dateAx>
      <c:valAx>
        <c:axId val="140307072"/>
        <c:scaling>
          <c:orientation val="minMax"/>
          <c:max val="60"/>
        </c:scaling>
        <c:delete val="0"/>
        <c:axPos val="l"/>
        <c:majorGridlines>
          <c:spPr>
            <a:ln w="9525" cap="flat" cmpd="sng" algn="ctr">
              <a:solidFill>
                <a:schemeClr val="bg1">
                  <a:lumMod val="9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Century Gothic" panose="020B0502020202020204" pitchFamily="34" charset="0"/>
                <a:ea typeface="+mn-ea"/>
                <a:cs typeface="+mn-cs"/>
              </a:defRPr>
            </a:pPr>
            <a:endParaRPr lang="es-MX"/>
          </a:p>
        </c:txPr>
        <c:crossAx val="140305536"/>
        <c:crosses val="autoZero"/>
        <c:crossBetween val="between"/>
      </c:valAx>
      <c:spPr>
        <a:noFill/>
        <a:ln>
          <a:noFill/>
        </a:ln>
        <a:effectLst/>
      </c:spPr>
    </c:plotArea>
    <c:plotVisOnly val="1"/>
    <c:dispBlanksAs val="gap"/>
    <c:showDLblsOverMax val="0"/>
  </c:chart>
  <c:spPr>
    <a:solidFill>
      <a:schemeClr val="bg1"/>
    </a:solidFill>
    <a:ln w="9525" cap="flat" cmpd="sng" algn="ctr">
      <a:noFill/>
      <a:round/>
    </a:ln>
    <a:effectLst/>
  </c:spPr>
  <c:txPr>
    <a:bodyPr/>
    <a:lstStyle/>
    <a:p>
      <a:pPr>
        <a:defRPr>
          <a:solidFill>
            <a:sysClr val="windowText" lastClr="000000"/>
          </a:solidFill>
          <a:latin typeface="Century Gothic" panose="020B0502020202020204" pitchFamily="34" charset="0"/>
        </a:defRPr>
      </a:pPr>
      <a:endParaRPr lang="es-MX"/>
    </a:p>
  </c:txPr>
  <c:externalData r:id="rId1">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1" i="0" u="none" strike="noStrike" kern="1200" spc="0" baseline="0">
                <a:solidFill>
                  <a:sysClr val="windowText" lastClr="000000"/>
                </a:solidFill>
                <a:latin typeface="Century Gothic" panose="020B0502020202020204" pitchFamily="34" charset="0"/>
                <a:ea typeface="+mn-ea"/>
                <a:cs typeface="+mn-cs"/>
              </a:defRPr>
            </a:pPr>
            <a:r>
              <a:rPr lang="es-MX" b="1" dirty="0"/>
              <a:t>Spread de tasas nominales</a:t>
            </a:r>
            <a:r>
              <a:rPr lang="es-MX" b="1" baseline="0" dirty="0"/>
              <a:t> 10a: </a:t>
            </a:r>
          </a:p>
          <a:p>
            <a:pPr>
              <a:defRPr sz="1400" b="1" i="0" u="none" strike="noStrike" kern="1200" spc="0" baseline="0">
                <a:solidFill>
                  <a:sysClr val="windowText" lastClr="000000"/>
                </a:solidFill>
                <a:latin typeface="Century Gothic" panose="020B0502020202020204" pitchFamily="34" charset="0"/>
                <a:ea typeface="+mn-ea"/>
                <a:cs typeface="+mn-cs"/>
              </a:defRPr>
            </a:pPr>
            <a:r>
              <a:rPr lang="es-MX" b="1" baseline="0" dirty="0"/>
              <a:t>MEX vs EUA (pb)</a:t>
            </a:r>
            <a:endParaRPr lang="es-MX" b="1" dirty="0"/>
          </a:p>
        </c:rich>
      </c:tx>
      <c:layout/>
      <c:overlay val="0"/>
      <c:spPr>
        <a:noFill/>
        <a:ln>
          <a:noFill/>
        </a:ln>
        <a:effectLst/>
      </c:spPr>
    </c:title>
    <c:autoTitleDeleted val="0"/>
    <c:plotArea>
      <c:layout/>
      <c:lineChart>
        <c:grouping val="standard"/>
        <c:varyColors val="0"/>
        <c:ser>
          <c:idx val="2"/>
          <c:order val="0"/>
          <c:tx>
            <c:strRef>
              <c:f>'Principales tasas'!$U$19</c:f>
              <c:strCache>
                <c:ptCount val="1"/>
                <c:pt idx="0">
                  <c:v>Spread tasas nominales 10a: MEX vs EUA</c:v>
                </c:pt>
              </c:strCache>
            </c:strRef>
          </c:tx>
          <c:spPr>
            <a:ln w="3175" cap="rnd">
              <a:solidFill>
                <a:srgbClr val="C00000"/>
              </a:solidFill>
              <a:round/>
            </a:ln>
            <a:effectLst/>
          </c:spPr>
          <c:marker>
            <c:symbol val="none"/>
          </c:marker>
          <c:cat>
            <c:numRef>
              <c:f>'Principales tasas'!$N$21:$N$5000</c:f>
              <c:numCache>
                <c:formatCode>m/d/yyyy</c:formatCode>
                <c:ptCount val="4980"/>
                <c:pt idx="0">
                  <c:v>40182</c:v>
                </c:pt>
                <c:pt idx="1">
                  <c:v>40183</c:v>
                </c:pt>
                <c:pt idx="2">
                  <c:v>40184</c:v>
                </c:pt>
                <c:pt idx="3">
                  <c:v>40185</c:v>
                </c:pt>
                <c:pt idx="4">
                  <c:v>40186</c:v>
                </c:pt>
                <c:pt idx="5">
                  <c:v>40189</c:v>
                </c:pt>
                <c:pt idx="6">
                  <c:v>40190</c:v>
                </c:pt>
                <c:pt idx="7">
                  <c:v>40191</c:v>
                </c:pt>
                <c:pt idx="8">
                  <c:v>40192</c:v>
                </c:pt>
                <c:pt idx="9">
                  <c:v>40193</c:v>
                </c:pt>
                <c:pt idx="10">
                  <c:v>40196</c:v>
                </c:pt>
                <c:pt idx="11">
                  <c:v>40197</c:v>
                </c:pt>
                <c:pt idx="12">
                  <c:v>40198</c:v>
                </c:pt>
                <c:pt idx="13">
                  <c:v>40199</c:v>
                </c:pt>
                <c:pt idx="14">
                  <c:v>40200</c:v>
                </c:pt>
                <c:pt idx="15">
                  <c:v>40203</c:v>
                </c:pt>
                <c:pt idx="16">
                  <c:v>40204</c:v>
                </c:pt>
                <c:pt idx="17">
                  <c:v>40205</c:v>
                </c:pt>
                <c:pt idx="18">
                  <c:v>40206</c:v>
                </c:pt>
                <c:pt idx="19">
                  <c:v>40207</c:v>
                </c:pt>
                <c:pt idx="20">
                  <c:v>40211</c:v>
                </c:pt>
                <c:pt idx="21">
                  <c:v>40212</c:v>
                </c:pt>
                <c:pt idx="22">
                  <c:v>40213</c:v>
                </c:pt>
                <c:pt idx="23">
                  <c:v>40214</c:v>
                </c:pt>
                <c:pt idx="24">
                  <c:v>40217</c:v>
                </c:pt>
                <c:pt idx="25">
                  <c:v>40218</c:v>
                </c:pt>
                <c:pt idx="26">
                  <c:v>40219</c:v>
                </c:pt>
                <c:pt idx="27">
                  <c:v>40220</c:v>
                </c:pt>
                <c:pt idx="28">
                  <c:v>40221</c:v>
                </c:pt>
                <c:pt idx="29">
                  <c:v>40224</c:v>
                </c:pt>
                <c:pt idx="30">
                  <c:v>40225</c:v>
                </c:pt>
                <c:pt idx="31">
                  <c:v>40226</c:v>
                </c:pt>
                <c:pt idx="32">
                  <c:v>40227</c:v>
                </c:pt>
                <c:pt idx="33">
                  <c:v>40228</c:v>
                </c:pt>
                <c:pt idx="34">
                  <c:v>40231</c:v>
                </c:pt>
                <c:pt idx="35">
                  <c:v>40232</c:v>
                </c:pt>
                <c:pt idx="36">
                  <c:v>40233</c:v>
                </c:pt>
                <c:pt idx="37">
                  <c:v>40234</c:v>
                </c:pt>
                <c:pt idx="38">
                  <c:v>40235</c:v>
                </c:pt>
                <c:pt idx="39">
                  <c:v>40238</c:v>
                </c:pt>
                <c:pt idx="40">
                  <c:v>40239</c:v>
                </c:pt>
                <c:pt idx="41">
                  <c:v>40240</c:v>
                </c:pt>
                <c:pt idx="42">
                  <c:v>40241</c:v>
                </c:pt>
                <c:pt idx="43">
                  <c:v>40242</c:v>
                </c:pt>
                <c:pt idx="44">
                  <c:v>40245</c:v>
                </c:pt>
                <c:pt idx="45">
                  <c:v>40246</c:v>
                </c:pt>
                <c:pt idx="46">
                  <c:v>40247</c:v>
                </c:pt>
                <c:pt idx="47">
                  <c:v>40248</c:v>
                </c:pt>
                <c:pt idx="48">
                  <c:v>40249</c:v>
                </c:pt>
                <c:pt idx="49">
                  <c:v>40253</c:v>
                </c:pt>
                <c:pt idx="50">
                  <c:v>40254</c:v>
                </c:pt>
                <c:pt idx="51">
                  <c:v>40255</c:v>
                </c:pt>
                <c:pt idx="52">
                  <c:v>40256</c:v>
                </c:pt>
                <c:pt idx="53">
                  <c:v>40259</c:v>
                </c:pt>
                <c:pt idx="54">
                  <c:v>40260</c:v>
                </c:pt>
                <c:pt idx="55">
                  <c:v>40261</c:v>
                </c:pt>
                <c:pt idx="56">
                  <c:v>40262</c:v>
                </c:pt>
                <c:pt idx="57">
                  <c:v>40263</c:v>
                </c:pt>
                <c:pt idx="58">
                  <c:v>40266</c:v>
                </c:pt>
                <c:pt idx="59">
                  <c:v>40267</c:v>
                </c:pt>
                <c:pt idx="60">
                  <c:v>40268</c:v>
                </c:pt>
                <c:pt idx="61">
                  <c:v>40273</c:v>
                </c:pt>
                <c:pt idx="62">
                  <c:v>40274</c:v>
                </c:pt>
                <c:pt idx="63">
                  <c:v>40275</c:v>
                </c:pt>
                <c:pt idx="64">
                  <c:v>40276</c:v>
                </c:pt>
                <c:pt idx="65">
                  <c:v>40277</c:v>
                </c:pt>
                <c:pt idx="66">
                  <c:v>40280</c:v>
                </c:pt>
                <c:pt idx="67">
                  <c:v>40281</c:v>
                </c:pt>
                <c:pt idx="68">
                  <c:v>40282</c:v>
                </c:pt>
                <c:pt idx="69">
                  <c:v>40283</c:v>
                </c:pt>
                <c:pt idx="70">
                  <c:v>40284</c:v>
                </c:pt>
                <c:pt idx="71">
                  <c:v>40287</c:v>
                </c:pt>
                <c:pt idx="72">
                  <c:v>40288</c:v>
                </c:pt>
                <c:pt idx="73">
                  <c:v>40289</c:v>
                </c:pt>
                <c:pt idx="74">
                  <c:v>40290</c:v>
                </c:pt>
                <c:pt idx="75">
                  <c:v>40291</c:v>
                </c:pt>
                <c:pt idx="76">
                  <c:v>40294</c:v>
                </c:pt>
                <c:pt idx="77">
                  <c:v>40295</c:v>
                </c:pt>
                <c:pt idx="78">
                  <c:v>40296</c:v>
                </c:pt>
                <c:pt idx="79">
                  <c:v>40297</c:v>
                </c:pt>
                <c:pt idx="80">
                  <c:v>40298</c:v>
                </c:pt>
                <c:pt idx="81">
                  <c:v>40301</c:v>
                </c:pt>
                <c:pt idx="82">
                  <c:v>40302</c:v>
                </c:pt>
                <c:pt idx="83">
                  <c:v>40303</c:v>
                </c:pt>
                <c:pt idx="84">
                  <c:v>40304</c:v>
                </c:pt>
                <c:pt idx="85">
                  <c:v>40305</c:v>
                </c:pt>
                <c:pt idx="86">
                  <c:v>40308</c:v>
                </c:pt>
                <c:pt idx="87">
                  <c:v>40309</c:v>
                </c:pt>
                <c:pt idx="88">
                  <c:v>40310</c:v>
                </c:pt>
                <c:pt idx="89">
                  <c:v>40311</c:v>
                </c:pt>
                <c:pt idx="90">
                  <c:v>40312</c:v>
                </c:pt>
                <c:pt idx="91">
                  <c:v>40315</c:v>
                </c:pt>
                <c:pt idx="92">
                  <c:v>40316</c:v>
                </c:pt>
                <c:pt idx="93">
                  <c:v>40317</c:v>
                </c:pt>
                <c:pt idx="94">
                  <c:v>40318</c:v>
                </c:pt>
                <c:pt idx="95">
                  <c:v>40319</c:v>
                </c:pt>
                <c:pt idx="96">
                  <c:v>40322</c:v>
                </c:pt>
                <c:pt idx="97">
                  <c:v>40323</c:v>
                </c:pt>
                <c:pt idx="98">
                  <c:v>40324</c:v>
                </c:pt>
                <c:pt idx="99">
                  <c:v>40325</c:v>
                </c:pt>
                <c:pt idx="100">
                  <c:v>40326</c:v>
                </c:pt>
                <c:pt idx="101">
                  <c:v>40329</c:v>
                </c:pt>
                <c:pt idx="102">
                  <c:v>40330</c:v>
                </c:pt>
                <c:pt idx="103">
                  <c:v>40331</c:v>
                </c:pt>
                <c:pt idx="104">
                  <c:v>40332</c:v>
                </c:pt>
                <c:pt idx="105">
                  <c:v>40333</c:v>
                </c:pt>
                <c:pt idx="106">
                  <c:v>40336</c:v>
                </c:pt>
                <c:pt idx="107">
                  <c:v>40337</c:v>
                </c:pt>
                <c:pt idx="108">
                  <c:v>40338</c:v>
                </c:pt>
                <c:pt idx="109">
                  <c:v>40339</c:v>
                </c:pt>
                <c:pt idx="110">
                  <c:v>40340</c:v>
                </c:pt>
                <c:pt idx="111">
                  <c:v>40343</c:v>
                </c:pt>
                <c:pt idx="112">
                  <c:v>40344</c:v>
                </c:pt>
                <c:pt idx="113">
                  <c:v>40345</c:v>
                </c:pt>
                <c:pt idx="114">
                  <c:v>40346</c:v>
                </c:pt>
                <c:pt idx="115">
                  <c:v>40347</c:v>
                </c:pt>
                <c:pt idx="116">
                  <c:v>40350</c:v>
                </c:pt>
                <c:pt idx="117">
                  <c:v>40351</c:v>
                </c:pt>
                <c:pt idx="118">
                  <c:v>40352</c:v>
                </c:pt>
                <c:pt idx="119">
                  <c:v>40353</c:v>
                </c:pt>
                <c:pt idx="120">
                  <c:v>40354</c:v>
                </c:pt>
                <c:pt idx="121">
                  <c:v>40357</c:v>
                </c:pt>
                <c:pt idx="122">
                  <c:v>40358</c:v>
                </c:pt>
                <c:pt idx="123">
                  <c:v>40359</c:v>
                </c:pt>
                <c:pt idx="124">
                  <c:v>40360</c:v>
                </c:pt>
                <c:pt idx="125">
                  <c:v>40361</c:v>
                </c:pt>
                <c:pt idx="126">
                  <c:v>40364</c:v>
                </c:pt>
                <c:pt idx="127">
                  <c:v>40365</c:v>
                </c:pt>
                <c:pt idx="128">
                  <c:v>40366</c:v>
                </c:pt>
                <c:pt idx="129">
                  <c:v>40367</c:v>
                </c:pt>
                <c:pt idx="130">
                  <c:v>40368</c:v>
                </c:pt>
                <c:pt idx="131">
                  <c:v>40371</c:v>
                </c:pt>
                <c:pt idx="132">
                  <c:v>40372</c:v>
                </c:pt>
                <c:pt idx="133">
                  <c:v>40373</c:v>
                </c:pt>
                <c:pt idx="134">
                  <c:v>40374</c:v>
                </c:pt>
                <c:pt idx="135">
                  <c:v>40375</c:v>
                </c:pt>
                <c:pt idx="136">
                  <c:v>40378</c:v>
                </c:pt>
                <c:pt idx="137">
                  <c:v>40379</c:v>
                </c:pt>
                <c:pt idx="138">
                  <c:v>40380</c:v>
                </c:pt>
                <c:pt idx="139">
                  <c:v>40381</c:v>
                </c:pt>
                <c:pt idx="140">
                  <c:v>40382</c:v>
                </c:pt>
                <c:pt idx="141">
                  <c:v>40385</c:v>
                </c:pt>
                <c:pt idx="142">
                  <c:v>40386</c:v>
                </c:pt>
                <c:pt idx="143">
                  <c:v>40387</c:v>
                </c:pt>
                <c:pt idx="144">
                  <c:v>40388</c:v>
                </c:pt>
                <c:pt idx="145">
                  <c:v>40389</c:v>
                </c:pt>
                <c:pt idx="146">
                  <c:v>40392</c:v>
                </c:pt>
                <c:pt idx="147">
                  <c:v>40393</c:v>
                </c:pt>
                <c:pt idx="148">
                  <c:v>40394</c:v>
                </c:pt>
                <c:pt idx="149">
                  <c:v>40395</c:v>
                </c:pt>
                <c:pt idx="150">
                  <c:v>40396</c:v>
                </c:pt>
                <c:pt idx="151">
                  <c:v>40399</c:v>
                </c:pt>
                <c:pt idx="152">
                  <c:v>40400</c:v>
                </c:pt>
                <c:pt idx="153">
                  <c:v>40401</c:v>
                </c:pt>
                <c:pt idx="154">
                  <c:v>40402</c:v>
                </c:pt>
                <c:pt idx="155">
                  <c:v>40403</c:v>
                </c:pt>
                <c:pt idx="156">
                  <c:v>40406</c:v>
                </c:pt>
                <c:pt idx="157">
                  <c:v>40407</c:v>
                </c:pt>
                <c:pt idx="158">
                  <c:v>40408</c:v>
                </c:pt>
                <c:pt idx="159">
                  <c:v>40409</c:v>
                </c:pt>
                <c:pt idx="160">
                  <c:v>40410</c:v>
                </c:pt>
                <c:pt idx="161">
                  <c:v>40413</c:v>
                </c:pt>
                <c:pt idx="162">
                  <c:v>40414</c:v>
                </c:pt>
                <c:pt idx="163">
                  <c:v>40415</c:v>
                </c:pt>
                <c:pt idx="164">
                  <c:v>40416</c:v>
                </c:pt>
                <c:pt idx="165">
                  <c:v>40417</c:v>
                </c:pt>
                <c:pt idx="166">
                  <c:v>40420</c:v>
                </c:pt>
                <c:pt idx="167">
                  <c:v>40421</c:v>
                </c:pt>
                <c:pt idx="168">
                  <c:v>40422</c:v>
                </c:pt>
                <c:pt idx="169">
                  <c:v>40423</c:v>
                </c:pt>
                <c:pt idx="170">
                  <c:v>40424</c:v>
                </c:pt>
                <c:pt idx="171">
                  <c:v>40427</c:v>
                </c:pt>
                <c:pt idx="172">
                  <c:v>40428</c:v>
                </c:pt>
                <c:pt idx="173">
                  <c:v>40429</c:v>
                </c:pt>
                <c:pt idx="174">
                  <c:v>40430</c:v>
                </c:pt>
                <c:pt idx="175">
                  <c:v>40431</c:v>
                </c:pt>
                <c:pt idx="176">
                  <c:v>40434</c:v>
                </c:pt>
                <c:pt idx="177">
                  <c:v>40435</c:v>
                </c:pt>
                <c:pt idx="178">
                  <c:v>40436</c:v>
                </c:pt>
                <c:pt idx="179">
                  <c:v>40441</c:v>
                </c:pt>
                <c:pt idx="180">
                  <c:v>40442</c:v>
                </c:pt>
                <c:pt idx="181">
                  <c:v>40443</c:v>
                </c:pt>
                <c:pt idx="182">
                  <c:v>40444</c:v>
                </c:pt>
                <c:pt idx="183">
                  <c:v>40445</c:v>
                </c:pt>
                <c:pt idx="184">
                  <c:v>40448</c:v>
                </c:pt>
                <c:pt idx="185">
                  <c:v>40449</c:v>
                </c:pt>
                <c:pt idx="186">
                  <c:v>40450</c:v>
                </c:pt>
                <c:pt idx="187">
                  <c:v>40451</c:v>
                </c:pt>
                <c:pt idx="188">
                  <c:v>40452</c:v>
                </c:pt>
                <c:pt idx="189">
                  <c:v>40455</c:v>
                </c:pt>
                <c:pt idx="190">
                  <c:v>40456</c:v>
                </c:pt>
                <c:pt idx="191">
                  <c:v>40457</c:v>
                </c:pt>
                <c:pt idx="192">
                  <c:v>40458</c:v>
                </c:pt>
                <c:pt idx="193">
                  <c:v>40459</c:v>
                </c:pt>
                <c:pt idx="194">
                  <c:v>40462</c:v>
                </c:pt>
                <c:pt idx="195">
                  <c:v>40463</c:v>
                </c:pt>
                <c:pt idx="196">
                  <c:v>40464</c:v>
                </c:pt>
                <c:pt idx="197">
                  <c:v>40465</c:v>
                </c:pt>
                <c:pt idx="198">
                  <c:v>40466</c:v>
                </c:pt>
                <c:pt idx="199">
                  <c:v>40469</c:v>
                </c:pt>
                <c:pt idx="200">
                  <c:v>40470</c:v>
                </c:pt>
                <c:pt idx="201">
                  <c:v>40471</c:v>
                </c:pt>
                <c:pt idx="202">
                  <c:v>40472</c:v>
                </c:pt>
                <c:pt idx="203">
                  <c:v>40473</c:v>
                </c:pt>
                <c:pt idx="204">
                  <c:v>40476</c:v>
                </c:pt>
                <c:pt idx="205">
                  <c:v>40477</c:v>
                </c:pt>
                <c:pt idx="206">
                  <c:v>40478</c:v>
                </c:pt>
                <c:pt idx="207">
                  <c:v>40479</c:v>
                </c:pt>
                <c:pt idx="208">
                  <c:v>40480</c:v>
                </c:pt>
                <c:pt idx="209">
                  <c:v>40483</c:v>
                </c:pt>
                <c:pt idx="210">
                  <c:v>40484</c:v>
                </c:pt>
                <c:pt idx="211">
                  <c:v>40485</c:v>
                </c:pt>
                <c:pt idx="212">
                  <c:v>40486</c:v>
                </c:pt>
                <c:pt idx="213">
                  <c:v>40487</c:v>
                </c:pt>
                <c:pt idx="214">
                  <c:v>40490</c:v>
                </c:pt>
                <c:pt idx="215">
                  <c:v>40491</c:v>
                </c:pt>
                <c:pt idx="216">
                  <c:v>40492</c:v>
                </c:pt>
                <c:pt idx="217">
                  <c:v>40493</c:v>
                </c:pt>
                <c:pt idx="218">
                  <c:v>40494</c:v>
                </c:pt>
                <c:pt idx="219">
                  <c:v>40498</c:v>
                </c:pt>
                <c:pt idx="220">
                  <c:v>40499</c:v>
                </c:pt>
                <c:pt idx="221">
                  <c:v>40500</c:v>
                </c:pt>
                <c:pt idx="222">
                  <c:v>40501</c:v>
                </c:pt>
                <c:pt idx="223">
                  <c:v>40504</c:v>
                </c:pt>
                <c:pt idx="224">
                  <c:v>40505</c:v>
                </c:pt>
                <c:pt idx="225">
                  <c:v>40506</c:v>
                </c:pt>
                <c:pt idx="226">
                  <c:v>40507</c:v>
                </c:pt>
                <c:pt idx="227">
                  <c:v>40508</c:v>
                </c:pt>
                <c:pt idx="228">
                  <c:v>40511</c:v>
                </c:pt>
                <c:pt idx="229">
                  <c:v>40512</c:v>
                </c:pt>
                <c:pt idx="230">
                  <c:v>40513</c:v>
                </c:pt>
                <c:pt idx="231">
                  <c:v>40514</c:v>
                </c:pt>
                <c:pt idx="232">
                  <c:v>40515</c:v>
                </c:pt>
                <c:pt idx="233">
                  <c:v>40518</c:v>
                </c:pt>
                <c:pt idx="234">
                  <c:v>40519</c:v>
                </c:pt>
                <c:pt idx="235">
                  <c:v>40520</c:v>
                </c:pt>
                <c:pt idx="236">
                  <c:v>40521</c:v>
                </c:pt>
                <c:pt idx="237">
                  <c:v>40522</c:v>
                </c:pt>
                <c:pt idx="238">
                  <c:v>40525</c:v>
                </c:pt>
                <c:pt idx="239">
                  <c:v>40526</c:v>
                </c:pt>
                <c:pt idx="240">
                  <c:v>40527</c:v>
                </c:pt>
                <c:pt idx="241">
                  <c:v>40528</c:v>
                </c:pt>
                <c:pt idx="242">
                  <c:v>40529</c:v>
                </c:pt>
                <c:pt idx="243">
                  <c:v>40532</c:v>
                </c:pt>
                <c:pt idx="244">
                  <c:v>40533</c:v>
                </c:pt>
                <c:pt idx="245">
                  <c:v>40534</c:v>
                </c:pt>
                <c:pt idx="246">
                  <c:v>40535</c:v>
                </c:pt>
                <c:pt idx="247">
                  <c:v>40536</c:v>
                </c:pt>
                <c:pt idx="248">
                  <c:v>40539</c:v>
                </c:pt>
                <c:pt idx="249">
                  <c:v>40540</c:v>
                </c:pt>
                <c:pt idx="250">
                  <c:v>40541</c:v>
                </c:pt>
                <c:pt idx="251">
                  <c:v>40542</c:v>
                </c:pt>
                <c:pt idx="252">
                  <c:v>40543</c:v>
                </c:pt>
                <c:pt idx="253">
                  <c:v>40546</c:v>
                </c:pt>
                <c:pt idx="254">
                  <c:v>40547</c:v>
                </c:pt>
                <c:pt idx="255">
                  <c:v>40548</c:v>
                </c:pt>
                <c:pt idx="256">
                  <c:v>40549</c:v>
                </c:pt>
                <c:pt idx="257">
                  <c:v>40550</c:v>
                </c:pt>
                <c:pt idx="258">
                  <c:v>40553</c:v>
                </c:pt>
                <c:pt idx="259">
                  <c:v>40554</c:v>
                </c:pt>
                <c:pt idx="260">
                  <c:v>40555</c:v>
                </c:pt>
                <c:pt idx="261">
                  <c:v>40556</c:v>
                </c:pt>
                <c:pt idx="262">
                  <c:v>40557</c:v>
                </c:pt>
                <c:pt idx="263">
                  <c:v>40560</c:v>
                </c:pt>
                <c:pt idx="264">
                  <c:v>40561</c:v>
                </c:pt>
                <c:pt idx="265">
                  <c:v>40562</c:v>
                </c:pt>
                <c:pt idx="266">
                  <c:v>40563</c:v>
                </c:pt>
                <c:pt idx="267">
                  <c:v>40564</c:v>
                </c:pt>
                <c:pt idx="268">
                  <c:v>40567</c:v>
                </c:pt>
                <c:pt idx="269">
                  <c:v>40568</c:v>
                </c:pt>
                <c:pt idx="270">
                  <c:v>40569</c:v>
                </c:pt>
                <c:pt idx="271">
                  <c:v>40570</c:v>
                </c:pt>
                <c:pt idx="272">
                  <c:v>40571</c:v>
                </c:pt>
                <c:pt idx="273">
                  <c:v>40574</c:v>
                </c:pt>
                <c:pt idx="274">
                  <c:v>40575</c:v>
                </c:pt>
                <c:pt idx="275">
                  <c:v>40576</c:v>
                </c:pt>
                <c:pt idx="276">
                  <c:v>40577</c:v>
                </c:pt>
                <c:pt idx="277">
                  <c:v>40578</c:v>
                </c:pt>
                <c:pt idx="278">
                  <c:v>40582</c:v>
                </c:pt>
                <c:pt idx="279">
                  <c:v>40583</c:v>
                </c:pt>
                <c:pt idx="280">
                  <c:v>40584</c:v>
                </c:pt>
                <c:pt idx="281">
                  <c:v>40585</c:v>
                </c:pt>
                <c:pt idx="282">
                  <c:v>40588</c:v>
                </c:pt>
                <c:pt idx="283">
                  <c:v>40589</c:v>
                </c:pt>
                <c:pt idx="284">
                  <c:v>40590</c:v>
                </c:pt>
                <c:pt idx="285">
                  <c:v>40591</c:v>
                </c:pt>
                <c:pt idx="286">
                  <c:v>40592</c:v>
                </c:pt>
                <c:pt idx="287">
                  <c:v>40595</c:v>
                </c:pt>
                <c:pt idx="288">
                  <c:v>40596</c:v>
                </c:pt>
                <c:pt idx="289">
                  <c:v>40597</c:v>
                </c:pt>
                <c:pt idx="290">
                  <c:v>40598</c:v>
                </c:pt>
                <c:pt idx="291">
                  <c:v>40599</c:v>
                </c:pt>
                <c:pt idx="292">
                  <c:v>40602</c:v>
                </c:pt>
                <c:pt idx="293">
                  <c:v>40603</c:v>
                </c:pt>
                <c:pt idx="294">
                  <c:v>40604</c:v>
                </c:pt>
                <c:pt idx="295">
                  <c:v>40605</c:v>
                </c:pt>
                <c:pt idx="296">
                  <c:v>40606</c:v>
                </c:pt>
                <c:pt idx="297">
                  <c:v>40609</c:v>
                </c:pt>
                <c:pt idx="298">
                  <c:v>40610</c:v>
                </c:pt>
                <c:pt idx="299">
                  <c:v>40611</c:v>
                </c:pt>
                <c:pt idx="300">
                  <c:v>40612</c:v>
                </c:pt>
                <c:pt idx="301">
                  <c:v>40613</c:v>
                </c:pt>
                <c:pt idx="302">
                  <c:v>40616</c:v>
                </c:pt>
                <c:pt idx="303">
                  <c:v>40617</c:v>
                </c:pt>
                <c:pt idx="304">
                  <c:v>40618</c:v>
                </c:pt>
                <c:pt idx="305">
                  <c:v>40619</c:v>
                </c:pt>
                <c:pt idx="306">
                  <c:v>40620</c:v>
                </c:pt>
                <c:pt idx="307">
                  <c:v>40624</c:v>
                </c:pt>
                <c:pt idx="308">
                  <c:v>40625</c:v>
                </c:pt>
                <c:pt idx="309">
                  <c:v>40626</c:v>
                </c:pt>
                <c:pt idx="310">
                  <c:v>40627</c:v>
                </c:pt>
                <c:pt idx="311">
                  <c:v>40630</c:v>
                </c:pt>
                <c:pt idx="312">
                  <c:v>40631</c:v>
                </c:pt>
                <c:pt idx="313">
                  <c:v>40632</c:v>
                </c:pt>
                <c:pt idx="314">
                  <c:v>40633</c:v>
                </c:pt>
                <c:pt idx="315">
                  <c:v>40634</c:v>
                </c:pt>
                <c:pt idx="316">
                  <c:v>40637</c:v>
                </c:pt>
                <c:pt idx="317">
                  <c:v>40638</c:v>
                </c:pt>
                <c:pt idx="318">
                  <c:v>40639</c:v>
                </c:pt>
                <c:pt idx="319">
                  <c:v>40640</c:v>
                </c:pt>
                <c:pt idx="320">
                  <c:v>40641</c:v>
                </c:pt>
                <c:pt idx="321">
                  <c:v>40644</c:v>
                </c:pt>
                <c:pt idx="322">
                  <c:v>40645</c:v>
                </c:pt>
                <c:pt idx="323">
                  <c:v>40646</c:v>
                </c:pt>
                <c:pt idx="324">
                  <c:v>40647</c:v>
                </c:pt>
                <c:pt idx="325">
                  <c:v>40648</c:v>
                </c:pt>
                <c:pt idx="326">
                  <c:v>40651</c:v>
                </c:pt>
                <c:pt idx="327">
                  <c:v>40652</c:v>
                </c:pt>
                <c:pt idx="328">
                  <c:v>40653</c:v>
                </c:pt>
                <c:pt idx="329">
                  <c:v>40658</c:v>
                </c:pt>
                <c:pt idx="330">
                  <c:v>40659</c:v>
                </c:pt>
                <c:pt idx="331">
                  <c:v>40660</c:v>
                </c:pt>
                <c:pt idx="332">
                  <c:v>40661</c:v>
                </c:pt>
                <c:pt idx="333">
                  <c:v>40662</c:v>
                </c:pt>
                <c:pt idx="334">
                  <c:v>40665</c:v>
                </c:pt>
                <c:pt idx="335">
                  <c:v>40666</c:v>
                </c:pt>
                <c:pt idx="336">
                  <c:v>40667</c:v>
                </c:pt>
                <c:pt idx="337">
                  <c:v>40668</c:v>
                </c:pt>
                <c:pt idx="338">
                  <c:v>40669</c:v>
                </c:pt>
                <c:pt idx="339">
                  <c:v>40672</c:v>
                </c:pt>
                <c:pt idx="340">
                  <c:v>40673</c:v>
                </c:pt>
                <c:pt idx="341">
                  <c:v>40674</c:v>
                </c:pt>
                <c:pt idx="342">
                  <c:v>40675</c:v>
                </c:pt>
                <c:pt idx="343">
                  <c:v>40676</c:v>
                </c:pt>
                <c:pt idx="344">
                  <c:v>40679</c:v>
                </c:pt>
                <c:pt idx="345">
                  <c:v>40680</c:v>
                </c:pt>
                <c:pt idx="346">
                  <c:v>40681</c:v>
                </c:pt>
                <c:pt idx="347">
                  <c:v>40682</c:v>
                </c:pt>
                <c:pt idx="348">
                  <c:v>40683</c:v>
                </c:pt>
                <c:pt idx="349">
                  <c:v>40686</c:v>
                </c:pt>
                <c:pt idx="350">
                  <c:v>40687</c:v>
                </c:pt>
                <c:pt idx="351">
                  <c:v>40688</c:v>
                </c:pt>
                <c:pt idx="352">
                  <c:v>40689</c:v>
                </c:pt>
                <c:pt idx="353">
                  <c:v>40690</c:v>
                </c:pt>
                <c:pt idx="354">
                  <c:v>40693</c:v>
                </c:pt>
                <c:pt idx="355">
                  <c:v>40694</c:v>
                </c:pt>
                <c:pt idx="356">
                  <c:v>40695</c:v>
                </c:pt>
                <c:pt idx="357">
                  <c:v>40696</c:v>
                </c:pt>
                <c:pt idx="358">
                  <c:v>40697</c:v>
                </c:pt>
                <c:pt idx="359">
                  <c:v>40700</c:v>
                </c:pt>
                <c:pt idx="360">
                  <c:v>40701</c:v>
                </c:pt>
                <c:pt idx="361">
                  <c:v>40702</c:v>
                </c:pt>
                <c:pt idx="362">
                  <c:v>40703</c:v>
                </c:pt>
                <c:pt idx="363">
                  <c:v>40704</c:v>
                </c:pt>
                <c:pt idx="364">
                  <c:v>40710</c:v>
                </c:pt>
                <c:pt idx="365">
                  <c:v>40711</c:v>
                </c:pt>
                <c:pt idx="366">
                  <c:v>40714</c:v>
                </c:pt>
                <c:pt idx="367">
                  <c:v>40715</c:v>
                </c:pt>
                <c:pt idx="368">
                  <c:v>40716</c:v>
                </c:pt>
                <c:pt idx="369">
                  <c:v>40717</c:v>
                </c:pt>
                <c:pt idx="370">
                  <c:v>40718</c:v>
                </c:pt>
                <c:pt idx="371">
                  <c:v>40721</c:v>
                </c:pt>
                <c:pt idx="372">
                  <c:v>40722</c:v>
                </c:pt>
                <c:pt idx="373">
                  <c:v>40723</c:v>
                </c:pt>
                <c:pt idx="374">
                  <c:v>40724</c:v>
                </c:pt>
                <c:pt idx="375">
                  <c:v>40725</c:v>
                </c:pt>
                <c:pt idx="376">
                  <c:v>40728</c:v>
                </c:pt>
                <c:pt idx="377">
                  <c:v>40729</c:v>
                </c:pt>
                <c:pt idx="378">
                  <c:v>40730</c:v>
                </c:pt>
                <c:pt idx="379">
                  <c:v>40731</c:v>
                </c:pt>
                <c:pt idx="380">
                  <c:v>40732</c:v>
                </c:pt>
                <c:pt idx="381">
                  <c:v>40735</c:v>
                </c:pt>
                <c:pt idx="382">
                  <c:v>40736</c:v>
                </c:pt>
                <c:pt idx="383">
                  <c:v>40737</c:v>
                </c:pt>
                <c:pt idx="384">
                  <c:v>40738</c:v>
                </c:pt>
                <c:pt idx="385">
                  <c:v>40739</c:v>
                </c:pt>
                <c:pt idx="386">
                  <c:v>40742</c:v>
                </c:pt>
                <c:pt idx="387">
                  <c:v>40743</c:v>
                </c:pt>
                <c:pt idx="388">
                  <c:v>40744</c:v>
                </c:pt>
                <c:pt idx="389">
                  <c:v>40745</c:v>
                </c:pt>
                <c:pt idx="390">
                  <c:v>40746</c:v>
                </c:pt>
                <c:pt idx="391">
                  <c:v>40749</c:v>
                </c:pt>
                <c:pt idx="392">
                  <c:v>40750</c:v>
                </c:pt>
                <c:pt idx="393">
                  <c:v>40751</c:v>
                </c:pt>
                <c:pt idx="394">
                  <c:v>40752</c:v>
                </c:pt>
                <c:pt idx="395">
                  <c:v>40753</c:v>
                </c:pt>
                <c:pt idx="396">
                  <c:v>40756</c:v>
                </c:pt>
                <c:pt idx="397">
                  <c:v>40757</c:v>
                </c:pt>
                <c:pt idx="398">
                  <c:v>40758</c:v>
                </c:pt>
                <c:pt idx="399">
                  <c:v>40759</c:v>
                </c:pt>
                <c:pt idx="400">
                  <c:v>40760</c:v>
                </c:pt>
                <c:pt idx="401">
                  <c:v>40763</c:v>
                </c:pt>
                <c:pt idx="402">
                  <c:v>40764</c:v>
                </c:pt>
                <c:pt idx="403">
                  <c:v>40765</c:v>
                </c:pt>
                <c:pt idx="404">
                  <c:v>40766</c:v>
                </c:pt>
                <c:pt idx="405">
                  <c:v>40767</c:v>
                </c:pt>
                <c:pt idx="406">
                  <c:v>40770</c:v>
                </c:pt>
                <c:pt idx="407">
                  <c:v>40771</c:v>
                </c:pt>
                <c:pt idx="408">
                  <c:v>40772</c:v>
                </c:pt>
                <c:pt idx="409">
                  <c:v>40773</c:v>
                </c:pt>
                <c:pt idx="410">
                  <c:v>40774</c:v>
                </c:pt>
                <c:pt idx="411">
                  <c:v>40777</c:v>
                </c:pt>
                <c:pt idx="412">
                  <c:v>40778</c:v>
                </c:pt>
                <c:pt idx="413">
                  <c:v>40779</c:v>
                </c:pt>
                <c:pt idx="414">
                  <c:v>40780</c:v>
                </c:pt>
                <c:pt idx="415">
                  <c:v>40781</c:v>
                </c:pt>
                <c:pt idx="416">
                  <c:v>40784</c:v>
                </c:pt>
                <c:pt idx="417">
                  <c:v>40785</c:v>
                </c:pt>
                <c:pt idx="418">
                  <c:v>40786</c:v>
                </c:pt>
                <c:pt idx="419">
                  <c:v>40787</c:v>
                </c:pt>
                <c:pt idx="420">
                  <c:v>40788</c:v>
                </c:pt>
                <c:pt idx="421">
                  <c:v>40791</c:v>
                </c:pt>
                <c:pt idx="422">
                  <c:v>40792</c:v>
                </c:pt>
                <c:pt idx="423">
                  <c:v>40793</c:v>
                </c:pt>
                <c:pt idx="424">
                  <c:v>40794</c:v>
                </c:pt>
                <c:pt idx="425">
                  <c:v>40795</c:v>
                </c:pt>
                <c:pt idx="426">
                  <c:v>40798</c:v>
                </c:pt>
                <c:pt idx="427">
                  <c:v>40799</c:v>
                </c:pt>
                <c:pt idx="428">
                  <c:v>40800</c:v>
                </c:pt>
                <c:pt idx="429">
                  <c:v>40801</c:v>
                </c:pt>
                <c:pt idx="430">
                  <c:v>40805</c:v>
                </c:pt>
                <c:pt idx="431">
                  <c:v>40806</c:v>
                </c:pt>
                <c:pt idx="432">
                  <c:v>40807</c:v>
                </c:pt>
                <c:pt idx="433">
                  <c:v>40808</c:v>
                </c:pt>
                <c:pt idx="434">
                  <c:v>40809</c:v>
                </c:pt>
                <c:pt idx="435">
                  <c:v>40812</c:v>
                </c:pt>
                <c:pt idx="436">
                  <c:v>40813</c:v>
                </c:pt>
                <c:pt idx="437">
                  <c:v>40814</c:v>
                </c:pt>
                <c:pt idx="438">
                  <c:v>40815</c:v>
                </c:pt>
                <c:pt idx="439">
                  <c:v>40816</c:v>
                </c:pt>
                <c:pt idx="440">
                  <c:v>40819</c:v>
                </c:pt>
                <c:pt idx="441">
                  <c:v>40820</c:v>
                </c:pt>
                <c:pt idx="442">
                  <c:v>40821</c:v>
                </c:pt>
                <c:pt idx="443">
                  <c:v>40822</c:v>
                </c:pt>
                <c:pt idx="444">
                  <c:v>40823</c:v>
                </c:pt>
                <c:pt idx="445">
                  <c:v>40826</c:v>
                </c:pt>
                <c:pt idx="446">
                  <c:v>40827</c:v>
                </c:pt>
                <c:pt idx="447">
                  <c:v>40828</c:v>
                </c:pt>
                <c:pt idx="448">
                  <c:v>40829</c:v>
                </c:pt>
                <c:pt idx="449">
                  <c:v>40830</c:v>
                </c:pt>
                <c:pt idx="450">
                  <c:v>40833</c:v>
                </c:pt>
                <c:pt idx="451">
                  <c:v>40834</c:v>
                </c:pt>
                <c:pt idx="452">
                  <c:v>40835</c:v>
                </c:pt>
                <c:pt idx="453">
                  <c:v>40836</c:v>
                </c:pt>
                <c:pt idx="454">
                  <c:v>40837</c:v>
                </c:pt>
                <c:pt idx="455">
                  <c:v>40840</c:v>
                </c:pt>
                <c:pt idx="456">
                  <c:v>40841</c:v>
                </c:pt>
                <c:pt idx="457">
                  <c:v>40842</c:v>
                </c:pt>
                <c:pt idx="458">
                  <c:v>40843</c:v>
                </c:pt>
                <c:pt idx="459">
                  <c:v>40844</c:v>
                </c:pt>
                <c:pt idx="460">
                  <c:v>40847</c:v>
                </c:pt>
                <c:pt idx="461">
                  <c:v>40848</c:v>
                </c:pt>
                <c:pt idx="462">
                  <c:v>40850</c:v>
                </c:pt>
                <c:pt idx="463">
                  <c:v>40851</c:v>
                </c:pt>
                <c:pt idx="464">
                  <c:v>40854</c:v>
                </c:pt>
                <c:pt idx="465">
                  <c:v>40855</c:v>
                </c:pt>
                <c:pt idx="466">
                  <c:v>40856</c:v>
                </c:pt>
                <c:pt idx="467">
                  <c:v>40857</c:v>
                </c:pt>
                <c:pt idx="468">
                  <c:v>40858</c:v>
                </c:pt>
                <c:pt idx="469">
                  <c:v>40861</c:v>
                </c:pt>
                <c:pt idx="470">
                  <c:v>40862</c:v>
                </c:pt>
                <c:pt idx="471">
                  <c:v>40863</c:v>
                </c:pt>
                <c:pt idx="472">
                  <c:v>40864</c:v>
                </c:pt>
                <c:pt idx="473">
                  <c:v>40865</c:v>
                </c:pt>
                <c:pt idx="474">
                  <c:v>40869</c:v>
                </c:pt>
                <c:pt idx="475">
                  <c:v>40870</c:v>
                </c:pt>
                <c:pt idx="476">
                  <c:v>40871</c:v>
                </c:pt>
                <c:pt idx="477">
                  <c:v>40872</c:v>
                </c:pt>
                <c:pt idx="478">
                  <c:v>40875</c:v>
                </c:pt>
                <c:pt idx="479">
                  <c:v>40876</c:v>
                </c:pt>
                <c:pt idx="480">
                  <c:v>40877</c:v>
                </c:pt>
                <c:pt idx="481">
                  <c:v>40878</c:v>
                </c:pt>
                <c:pt idx="482">
                  <c:v>40879</c:v>
                </c:pt>
                <c:pt idx="483">
                  <c:v>40882</c:v>
                </c:pt>
                <c:pt idx="484">
                  <c:v>40883</c:v>
                </c:pt>
                <c:pt idx="485">
                  <c:v>40884</c:v>
                </c:pt>
                <c:pt idx="486">
                  <c:v>40885</c:v>
                </c:pt>
                <c:pt idx="487">
                  <c:v>40886</c:v>
                </c:pt>
                <c:pt idx="488">
                  <c:v>40890</c:v>
                </c:pt>
                <c:pt idx="489">
                  <c:v>40891</c:v>
                </c:pt>
                <c:pt idx="490">
                  <c:v>40892</c:v>
                </c:pt>
                <c:pt idx="491">
                  <c:v>40893</c:v>
                </c:pt>
                <c:pt idx="492">
                  <c:v>40896</c:v>
                </c:pt>
                <c:pt idx="493">
                  <c:v>40897</c:v>
                </c:pt>
                <c:pt idx="494">
                  <c:v>40898</c:v>
                </c:pt>
                <c:pt idx="495">
                  <c:v>40899</c:v>
                </c:pt>
                <c:pt idx="496">
                  <c:v>40900</c:v>
                </c:pt>
                <c:pt idx="497">
                  <c:v>40903</c:v>
                </c:pt>
                <c:pt idx="498">
                  <c:v>40904</c:v>
                </c:pt>
                <c:pt idx="499">
                  <c:v>40905</c:v>
                </c:pt>
                <c:pt idx="500">
                  <c:v>40906</c:v>
                </c:pt>
                <c:pt idx="501">
                  <c:v>40907</c:v>
                </c:pt>
                <c:pt idx="502">
                  <c:v>40910</c:v>
                </c:pt>
                <c:pt idx="503">
                  <c:v>40911</c:v>
                </c:pt>
                <c:pt idx="504">
                  <c:v>40912</c:v>
                </c:pt>
                <c:pt idx="505">
                  <c:v>40913</c:v>
                </c:pt>
                <c:pt idx="506">
                  <c:v>40914</c:v>
                </c:pt>
                <c:pt idx="507">
                  <c:v>40917</c:v>
                </c:pt>
                <c:pt idx="508">
                  <c:v>40918</c:v>
                </c:pt>
                <c:pt idx="509">
                  <c:v>40919</c:v>
                </c:pt>
                <c:pt idx="510">
                  <c:v>40920</c:v>
                </c:pt>
                <c:pt idx="511">
                  <c:v>40921</c:v>
                </c:pt>
                <c:pt idx="512">
                  <c:v>40924</c:v>
                </c:pt>
                <c:pt idx="513">
                  <c:v>40925</c:v>
                </c:pt>
                <c:pt idx="514">
                  <c:v>40926</c:v>
                </c:pt>
                <c:pt idx="515">
                  <c:v>40927</c:v>
                </c:pt>
                <c:pt idx="516">
                  <c:v>40928</c:v>
                </c:pt>
                <c:pt idx="517">
                  <c:v>40931</c:v>
                </c:pt>
                <c:pt idx="518">
                  <c:v>40932</c:v>
                </c:pt>
                <c:pt idx="519">
                  <c:v>40933</c:v>
                </c:pt>
                <c:pt idx="520">
                  <c:v>40934</c:v>
                </c:pt>
                <c:pt idx="521">
                  <c:v>40935</c:v>
                </c:pt>
                <c:pt idx="522">
                  <c:v>40938</c:v>
                </c:pt>
                <c:pt idx="523">
                  <c:v>40939</c:v>
                </c:pt>
                <c:pt idx="524">
                  <c:v>40940</c:v>
                </c:pt>
                <c:pt idx="525">
                  <c:v>40941</c:v>
                </c:pt>
                <c:pt idx="526">
                  <c:v>40942</c:v>
                </c:pt>
                <c:pt idx="527">
                  <c:v>40946</c:v>
                </c:pt>
                <c:pt idx="528">
                  <c:v>40947</c:v>
                </c:pt>
                <c:pt idx="529">
                  <c:v>40948</c:v>
                </c:pt>
                <c:pt idx="530">
                  <c:v>40949</c:v>
                </c:pt>
                <c:pt idx="531">
                  <c:v>40952</c:v>
                </c:pt>
                <c:pt idx="532">
                  <c:v>40953</c:v>
                </c:pt>
                <c:pt idx="533">
                  <c:v>40954</c:v>
                </c:pt>
                <c:pt idx="534">
                  <c:v>40955</c:v>
                </c:pt>
                <c:pt idx="535">
                  <c:v>40956</c:v>
                </c:pt>
                <c:pt idx="536">
                  <c:v>40959</c:v>
                </c:pt>
                <c:pt idx="537">
                  <c:v>40960</c:v>
                </c:pt>
                <c:pt idx="538">
                  <c:v>40961</c:v>
                </c:pt>
                <c:pt idx="539">
                  <c:v>40962</c:v>
                </c:pt>
                <c:pt idx="540">
                  <c:v>40963</c:v>
                </c:pt>
                <c:pt idx="541">
                  <c:v>40966</c:v>
                </c:pt>
                <c:pt idx="542">
                  <c:v>40967</c:v>
                </c:pt>
                <c:pt idx="543">
                  <c:v>40968</c:v>
                </c:pt>
                <c:pt idx="544">
                  <c:v>40969</c:v>
                </c:pt>
                <c:pt idx="545">
                  <c:v>40970</c:v>
                </c:pt>
                <c:pt idx="546">
                  <c:v>40973</c:v>
                </c:pt>
                <c:pt idx="547">
                  <c:v>40974</c:v>
                </c:pt>
                <c:pt idx="548">
                  <c:v>40975</c:v>
                </c:pt>
                <c:pt idx="549">
                  <c:v>40976</c:v>
                </c:pt>
                <c:pt idx="550">
                  <c:v>40977</c:v>
                </c:pt>
                <c:pt idx="551">
                  <c:v>40980</c:v>
                </c:pt>
                <c:pt idx="552">
                  <c:v>40981</c:v>
                </c:pt>
                <c:pt idx="553">
                  <c:v>40982</c:v>
                </c:pt>
                <c:pt idx="554">
                  <c:v>40983</c:v>
                </c:pt>
                <c:pt idx="555">
                  <c:v>40984</c:v>
                </c:pt>
                <c:pt idx="556">
                  <c:v>40988</c:v>
                </c:pt>
                <c:pt idx="557">
                  <c:v>40989</c:v>
                </c:pt>
                <c:pt idx="558">
                  <c:v>40990</c:v>
                </c:pt>
                <c:pt idx="559">
                  <c:v>40991</c:v>
                </c:pt>
                <c:pt idx="560">
                  <c:v>40994</c:v>
                </c:pt>
                <c:pt idx="561">
                  <c:v>40995</c:v>
                </c:pt>
                <c:pt idx="562">
                  <c:v>40996</c:v>
                </c:pt>
                <c:pt idx="563">
                  <c:v>40997</c:v>
                </c:pt>
                <c:pt idx="564">
                  <c:v>40998</c:v>
                </c:pt>
                <c:pt idx="565">
                  <c:v>41001</c:v>
                </c:pt>
                <c:pt idx="566">
                  <c:v>41002</c:v>
                </c:pt>
                <c:pt idx="567">
                  <c:v>41003</c:v>
                </c:pt>
                <c:pt idx="568">
                  <c:v>41008</c:v>
                </c:pt>
                <c:pt idx="569">
                  <c:v>41009</c:v>
                </c:pt>
                <c:pt idx="570">
                  <c:v>41010</c:v>
                </c:pt>
                <c:pt idx="571">
                  <c:v>41011</c:v>
                </c:pt>
                <c:pt idx="572">
                  <c:v>41012</c:v>
                </c:pt>
                <c:pt idx="573">
                  <c:v>41015</c:v>
                </c:pt>
                <c:pt idx="574">
                  <c:v>41016</c:v>
                </c:pt>
                <c:pt idx="575">
                  <c:v>41017</c:v>
                </c:pt>
                <c:pt idx="576">
                  <c:v>41018</c:v>
                </c:pt>
                <c:pt idx="577">
                  <c:v>41019</c:v>
                </c:pt>
                <c:pt idx="578">
                  <c:v>41022</c:v>
                </c:pt>
                <c:pt idx="579">
                  <c:v>41023</c:v>
                </c:pt>
                <c:pt idx="580">
                  <c:v>41024</c:v>
                </c:pt>
                <c:pt idx="581">
                  <c:v>41025</c:v>
                </c:pt>
                <c:pt idx="582">
                  <c:v>41026</c:v>
                </c:pt>
                <c:pt idx="583">
                  <c:v>41029</c:v>
                </c:pt>
                <c:pt idx="584">
                  <c:v>41031</c:v>
                </c:pt>
                <c:pt idx="585">
                  <c:v>41032</c:v>
                </c:pt>
                <c:pt idx="586">
                  <c:v>41033</c:v>
                </c:pt>
                <c:pt idx="587">
                  <c:v>41037</c:v>
                </c:pt>
                <c:pt idx="588">
                  <c:v>41038</c:v>
                </c:pt>
                <c:pt idx="589">
                  <c:v>41039</c:v>
                </c:pt>
                <c:pt idx="590">
                  <c:v>41040</c:v>
                </c:pt>
                <c:pt idx="591">
                  <c:v>41043</c:v>
                </c:pt>
                <c:pt idx="592">
                  <c:v>41044</c:v>
                </c:pt>
                <c:pt idx="593">
                  <c:v>41045</c:v>
                </c:pt>
                <c:pt idx="594">
                  <c:v>41046</c:v>
                </c:pt>
                <c:pt idx="595">
                  <c:v>41047</c:v>
                </c:pt>
                <c:pt idx="596">
                  <c:v>41050</c:v>
                </c:pt>
                <c:pt idx="597">
                  <c:v>41051</c:v>
                </c:pt>
                <c:pt idx="598">
                  <c:v>41052</c:v>
                </c:pt>
                <c:pt idx="599">
                  <c:v>41053</c:v>
                </c:pt>
                <c:pt idx="600">
                  <c:v>41054</c:v>
                </c:pt>
                <c:pt idx="601">
                  <c:v>41057</c:v>
                </c:pt>
                <c:pt idx="602">
                  <c:v>41058</c:v>
                </c:pt>
                <c:pt idx="603">
                  <c:v>41059</c:v>
                </c:pt>
                <c:pt idx="604">
                  <c:v>41060</c:v>
                </c:pt>
                <c:pt idx="605">
                  <c:v>41061</c:v>
                </c:pt>
                <c:pt idx="606">
                  <c:v>41064</c:v>
                </c:pt>
                <c:pt idx="607">
                  <c:v>41065</c:v>
                </c:pt>
                <c:pt idx="608">
                  <c:v>41066</c:v>
                </c:pt>
                <c:pt idx="609">
                  <c:v>41067</c:v>
                </c:pt>
                <c:pt idx="610">
                  <c:v>41068</c:v>
                </c:pt>
                <c:pt idx="611">
                  <c:v>41071</c:v>
                </c:pt>
                <c:pt idx="612">
                  <c:v>41072</c:v>
                </c:pt>
                <c:pt idx="613">
                  <c:v>41073</c:v>
                </c:pt>
                <c:pt idx="614">
                  <c:v>41074</c:v>
                </c:pt>
                <c:pt idx="615">
                  <c:v>41075</c:v>
                </c:pt>
                <c:pt idx="616">
                  <c:v>41078</c:v>
                </c:pt>
                <c:pt idx="617">
                  <c:v>41079</c:v>
                </c:pt>
                <c:pt idx="618">
                  <c:v>41080</c:v>
                </c:pt>
                <c:pt idx="619">
                  <c:v>41081</c:v>
                </c:pt>
                <c:pt idx="620">
                  <c:v>41082</c:v>
                </c:pt>
                <c:pt idx="621">
                  <c:v>41085</c:v>
                </c:pt>
                <c:pt idx="622">
                  <c:v>41086</c:v>
                </c:pt>
                <c:pt idx="623">
                  <c:v>41087</c:v>
                </c:pt>
                <c:pt idx="624">
                  <c:v>41088</c:v>
                </c:pt>
                <c:pt idx="625">
                  <c:v>41089</c:v>
                </c:pt>
                <c:pt idx="626">
                  <c:v>41092</c:v>
                </c:pt>
                <c:pt idx="627">
                  <c:v>41093</c:v>
                </c:pt>
                <c:pt idx="628">
                  <c:v>41094</c:v>
                </c:pt>
                <c:pt idx="629">
                  <c:v>41095</c:v>
                </c:pt>
                <c:pt idx="630">
                  <c:v>41096</c:v>
                </c:pt>
                <c:pt idx="631">
                  <c:v>41099</c:v>
                </c:pt>
                <c:pt idx="632">
                  <c:v>41100</c:v>
                </c:pt>
                <c:pt idx="633">
                  <c:v>41101</c:v>
                </c:pt>
                <c:pt idx="634">
                  <c:v>41102</c:v>
                </c:pt>
                <c:pt idx="635">
                  <c:v>41103</c:v>
                </c:pt>
                <c:pt idx="636">
                  <c:v>41106</c:v>
                </c:pt>
                <c:pt idx="637">
                  <c:v>41107</c:v>
                </c:pt>
                <c:pt idx="638">
                  <c:v>41108</c:v>
                </c:pt>
                <c:pt idx="639">
                  <c:v>41109</c:v>
                </c:pt>
                <c:pt idx="640">
                  <c:v>41110</c:v>
                </c:pt>
                <c:pt idx="641">
                  <c:v>41113</c:v>
                </c:pt>
                <c:pt idx="642">
                  <c:v>41114</c:v>
                </c:pt>
                <c:pt idx="643">
                  <c:v>41115</c:v>
                </c:pt>
                <c:pt idx="644">
                  <c:v>41116</c:v>
                </c:pt>
                <c:pt idx="645">
                  <c:v>41117</c:v>
                </c:pt>
                <c:pt idx="646">
                  <c:v>41120</c:v>
                </c:pt>
                <c:pt idx="647">
                  <c:v>41121</c:v>
                </c:pt>
                <c:pt idx="648">
                  <c:v>41122</c:v>
                </c:pt>
                <c:pt idx="649">
                  <c:v>41123</c:v>
                </c:pt>
                <c:pt idx="650">
                  <c:v>41124</c:v>
                </c:pt>
                <c:pt idx="651">
                  <c:v>41127</c:v>
                </c:pt>
                <c:pt idx="652">
                  <c:v>41128</c:v>
                </c:pt>
                <c:pt idx="653">
                  <c:v>41129</c:v>
                </c:pt>
                <c:pt idx="654">
                  <c:v>41130</c:v>
                </c:pt>
                <c:pt idx="655">
                  <c:v>41131</c:v>
                </c:pt>
                <c:pt idx="656">
                  <c:v>41134</c:v>
                </c:pt>
                <c:pt idx="657">
                  <c:v>41135</c:v>
                </c:pt>
                <c:pt idx="658">
                  <c:v>41136</c:v>
                </c:pt>
                <c:pt idx="659">
                  <c:v>41137</c:v>
                </c:pt>
                <c:pt idx="660">
                  <c:v>41138</c:v>
                </c:pt>
                <c:pt idx="661">
                  <c:v>41141</c:v>
                </c:pt>
                <c:pt idx="662">
                  <c:v>41142</c:v>
                </c:pt>
                <c:pt idx="663">
                  <c:v>41143</c:v>
                </c:pt>
                <c:pt idx="664">
                  <c:v>41144</c:v>
                </c:pt>
                <c:pt idx="665">
                  <c:v>41145</c:v>
                </c:pt>
                <c:pt idx="666">
                  <c:v>41148</c:v>
                </c:pt>
                <c:pt idx="667">
                  <c:v>41149</c:v>
                </c:pt>
                <c:pt idx="668">
                  <c:v>41150</c:v>
                </c:pt>
                <c:pt idx="669">
                  <c:v>41151</c:v>
                </c:pt>
                <c:pt idx="670">
                  <c:v>41152</c:v>
                </c:pt>
                <c:pt idx="671">
                  <c:v>41155</c:v>
                </c:pt>
                <c:pt idx="672">
                  <c:v>41156</c:v>
                </c:pt>
                <c:pt idx="673">
                  <c:v>41157</c:v>
                </c:pt>
                <c:pt idx="674">
                  <c:v>41158</c:v>
                </c:pt>
                <c:pt idx="675">
                  <c:v>41159</c:v>
                </c:pt>
                <c:pt idx="676">
                  <c:v>41162</c:v>
                </c:pt>
                <c:pt idx="677">
                  <c:v>41163</c:v>
                </c:pt>
                <c:pt idx="678">
                  <c:v>41164</c:v>
                </c:pt>
                <c:pt idx="679">
                  <c:v>41165</c:v>
                </c:pt>
                <c:pt idx="680">
                  <c:v>41166</c:v>
                </c:pt>
                <c:pt idx="681">
                  <c:v>41169</c:v>
                </c:pt>
                <c:pt idx="682">
                  <c:v>41170</c:v>
                </c:pt>
                <c:pt idx="683">
                  <c:v>41171</c:v>
                </c:pt>
                <c:pt idx="684">
                  <c:v>41172</c:v>
                </c:pt>
                <c:pt idx="685">
                  <c:v>41173</c:v>
                </c:pt>
                <c:pt idx="686">
                  <c:v>41176</c:v>
                </c:pt>
                <c:pt idx="687">
                  <c:v>41177</c:v>
                </c:pt>
                <c:pt idx="688">
                  <c:v>41178</c:v>
                </c:pt>
                <c:pt idx="689">
                  <c:v>41179</c:v>
                </c:pt>
                <c:pt idx="690">
                  <c:v>41180</c:v>
                </c:pt>
                <c:pt idx="691">
                  <c:v>41183</c:v>
                </c:pt>
                <c:pt idx="692">
                  <c:v>41184</c:v>
                </c:pt>
                <c:pt idx="693">
                  <c:v>41185</c:v>
                </c:pt>
                <c:pt idx="694">
                  <c:v>41186</c:v>
                </c:pt>
                <c:pt idx="695">
                  <c:v>41187</c:v>
                </c:pt>
                <c:pt idx="696">
                  <c:v>41190</c:v>
                </c:pt>
                <c:pt idx="697">
                  <c:v>41191</c:v>
                </c:pt>
                <c:pt idx="698">
                  <c:v>41192</c:v>
                </c:pt>
                <c:pt idx="699">
                  <c:v>41193</c:v>
                </c:pt>
                <c:pt idx="700">
                  <c:v>41194</c:v>
                </c:pt>
                <c:pt idx="701">
                  <c:v>41197</c:v>
                </c:pt>
                <c:pt idx="702">
                  <c:v>41198</c:v>
                </c:pt>
                <c:pt idx="703">
                  <c:v>41199</c:v>
                </c:pt>
                <c:pt idx="704">
                  <c:v>41200</c:v>
                </c:pt>
                <c:pt idx="705">
                  <c:v>41201</c:v>
                </c:pt>
                <c:pt idx="706">
                  <c:v>41204</c:v>
                </c:pt>
                <c:pt idx="707">
                  <c:v>41205</c:v>
                </c:pt>
                <c:pt idx="708">
                  <c:v>41206</c:v>
                </c:pt>
                <c:pt idx="709">
                  <c:v>41207</c:v>
                </c:pt>
                <c:pt idx="710">
                  <c:v>41208</c:v>
                </c:pt>
                <c:pt idx="711">
                  <c:v>41211</c:v>
                </c:pt>
                <c:pt idx="712">
                  <c:v>41212</c:v>
                </c:pt>
                <c:pt idx="713">
                  <c:v>41213</c:v>
                </c:pt>
                <c:pt idx="714">
                  <c:v>41214</c:v>
                </c:pt>
                <c:pt idx="715">
                  <c:v>41218</c:v>
                </c:pt>
                <c:pt idx="716">
                  <c:v>41219</c:v>
                </c:pt>
                <c:pt idx="717">
                  <c:v>41220</c:v>
                </c:pt>
                <c:pt idx="718">
                  <c:v>41221</c:v>
                </c:pt>
                <c:pt idx="719">
                  <c:v>41222</c:v>
                </c:pt>
                <c:pt idx="720">
                  <c:v>41225</c:v>
                </c:pt>
                <c:pt idx="721">
                  <c:v>41226</c:v>
                </c:pt>
                <c:pt idx="722">
                  <c:v>41233</c:v>
                </c:pt>
                <c:pt idx="723">
                  <c:v>41234</c:v>
                </c:pt>
                <c:pt idx="724">
                  <c:v>41235</c:v>
                </c:pt>
                <c:pt idx="725">
                  <c:v>41236</c:v>
                </c:pt>
                <c:pt idx="726">
                  <c:v>41239</c:v>
                </c:pt>
                <c:pt idx="727">
                  <c:v>41240</c:v>
                </c:pt>
                <c:pt idx="728">
                  <c:v>41241</c:v>
                </c:pt>
                <c:pt idx="729">
                  <c:v>41242</c:v>
                </c:pt>
                <c:pt idx="730">
                  <c:v>41243</c:v>
                </c:pt>
                <c:pt idx="731">
                  <c:v>41246</c:v>
                </c:pt>
                <c:pt idx="732">
                  <c:v>41247</c:v>
                </c:pt>
                <c:pt idx="733">
                  <c:v>41248</c:v>
                </c:pt>
                <c:pt idx="734">
                  <c:v>41249</c:v>
                </c:pt>
                <c:pt idx="735">
                  <c:v>41250</c:v>
                </c:pt>
                <c:pt idx="736">
                  <c:v>41253</c:v>
                </c:pt>
                <c:pt idx="737">
                  <c:v>41254</c:v>
                </c:pt>
                <c:pt idx="738">
                  <c:v>41256</c:v>
                </c:pt>
                <c:pt idx="739">
                  <c:v>41257</c:v>
                </c:pt>
                <c:pt idx="740">
                  <c:v>41271</c:v>
                </c:pt>
                <c:pt idx="741">
                  <c:v>41274</c:v>
                </c:pt>
                <c:pt idx="742">
                  <c:v>41276</c:v>
                </c:pt>
                <c:pt idx="743">
                  <c:v>41277</c:v>
                </c:pt>
                <c:pt idx="744">
                  <c:v>41278</c:v>
                </c:pt>
                <c:pt idx="745">
                  <c:v>41281</c:v>
                </c:pt>
                <c:pt idx="746">
                  <c:v>41282</c:v>
                </c:pt>
                <c:pt idx="747">
                  <c:v>41283</c:v>
                </c:pt>
                <c:pt idx="748">
                  <c:v>41284</c:v>
                </c:pt>
                <c:pt idx="749">
                  <c:v>41285</c:v>
                </c:pt>
                <c:pt idx="750">
                  <c:v>41288</c:v>
                </c:pt>
                <c:pt idx="751">
                  <c:v>41289</c:v>
                </c:pt>
                <c:pt idx="752">
                  <c:v>41290</c:v>
                </c:pt>
                <c:pt idx="753">
                  <c:v>41291</c:v>
                </c:pt>
                <c:pt idx="754">
                  <c:v>41292</c:v>
                </c:pt>
                <c:pt idx="755">
                  <c:v>41295</c:v>
                </c:pt>
                <c:pt idx="756">
                  <c:v>41296</c:v>
                </c:pt>
                <c:pt idx="757">
                  <c:v>41297</c:v>
                </c:pt>
                <c:pt idx="758">
                  <c:v>41298</c:v>
                </c:pt>
                <c:pt idx="759">
                  <c:v>41299</c:v>
                </c:pt>
                <c:pt idx="760">
                  <c:v>41302</c:v>
                </c:pt>
                <c:pt idx="761">
                  <c:v>41303</c:v>
                </c:pt>
                <c:pt idx="762">
                  <c:v>41304</c:v>
                </c:pt>
                <c:pt idx="763">
                  <c:v>41305</c:v>
                </c:pt>
                <c:pt idx="764">
                  <c:v>41306</c:v>
                </c:pt>
                <c:pt idx="765">
                  <c:v>41310</c:v>
                </c:pt>
                <c:pt idx="766">
                  <c:v>41311</c:v>
                </c:pt>
                <c:pt idx="767">
                  <c:v>41312</c:v>
                </c:pt>
                <c:pt idx="768">
                  <c:v>41313</c:v>
                </c:pt>
                <c:pt idx="769">
                  <c:v>41316</c:v>
                </c:pt>
                <c:pt idx="770">
                  <c:v>41317</c:v>
                </c:pt>
                <c:pt idx="771">
                  <c:v>41318</c:v>
                </c:pt>
                <c:pt idx="772">
                  <c:v>41319</c:v>
                </c:pt>
                <c:pt idx="773">
                  <c:v>41320</c:v>
                </c:pt>
                <c:pt idx="774">
                  <c:v>41323</c:v>
                </c:pt>
                <c:pt idx="775">
                  <c:v>41324</c:v>
                </c:pt>
                <c:pt idx="776">
                  <c:v>41325</c:v>
                </c:pt>
                <c:pt idx="777">
                  <c:v>41326</c:v>
                </c:pt>
                <c:pt idx="778">
                  <c:v>41327</c:v>
                </c:pt>
                <c:pt idx="779">
                  <c:v>41330</c:v>
                </c:pt>
                <c:pt idx="780">
                  <c:v>41331</c:v>
                </c:pt>
                <c:pt idx="781">
                  <c:v>41332</c:v>
                </c:pt>
                <c:pt idx="782">
                  <c:v>41333</c:v>
                </c:pt>
                <c:pt idx="783">
                  <c:v>41334</c:v>
                </c:pt>
                <c:pt idx="784">
                  <c:v>41337</c:v>
                </c:pt>
                <c:pt idx="785">
                  <c:v>41338</c:v>
                </c:pt>
                <c:pt idx="786">
                  <c:v>41339</c:v>
                </c:pt>
                <c:pt idx="787">
                  <c:v>41340</c:v>
                </c:pt>
                <c:pt idx="788">
                  <c:v>41341</c:v>
                </c:pt>
                <c:pt idx="789">
                  <c:v>41344</c:v>
                </c:pt>
                <c:pt idx="790">
                  <c:v>41345</c:v>
                </c:pt>
                <c:pt idx="791">
                  <c:v>41346</c:v>
                </c:pt>
                <c:pt idx="792">
                  <c:v>41347</c:v>
                </c:pt>
                <c:pt idx="793">
                  <c:v>41348</c:v>
                </c:pt>
                <c:pt idx="794">
                  <c:v>41352</c:v>
                </c:pt>
                <c:pt idx="795">
                  <c:v>41353</c:v>
                </c:pt>
                <c:pt idx="796">
                  <c:v>41354</c:v>
                </c:pt>
                <c:pt idx="797">
                  <c:v>41355</c:v>
                </c:pt>
                <c:pt idx="798">
                  <c:v>41358</c:v>
                </c:pt>
                <c:pt idx="799">
                  <c:v>41359</c:v>
                </c:pt>
                <c:pt idx="800">
                  <c:v>41360</c:v>
                </c:pt>
                <c:pt idx="801">
                  <c:v>41365</c:v>
                </c:pt>
                <c:pt idx="802">
                  <c:v>41366</c:v>
                </c:pt>
                <c:pt idx="803">
                  <c:v>41367</c:v>
                </c:pt>
                <c:pt idx="804">
                  <c:v>41368</c:v>
                </c:pt>
                <c:pt idx="805">
                  <c:v>41369</c:v>
                </c:pt>
                <c:pt idx="806">
                  <c:v>41372</c:v>
                </c:pt>
                <c:pt idx="807">
                  <c:v>41373</c:v>
                </c:pt>
                <c:pt idx="808">
                  <c:v>41374</c:v>
                </c:pt>
                <c:pt idx="809">
                  <c:v>41375</c:v>
                </c:pt>
                <c:pt idx="810">
                  <c:v>41376</c:v>
                </c:pt>
                <c:pt idx="811">
                  <c:v>41379</c:v>
                </c:pt>
                <c:pt idx="812">
                  <c:v>41380</c:v>
                </c:pt>
                <c:pt idx="813">
                  <c:v>41381</c:v>
                </c:pt>
                <c:pt idx="814">
                  <c:v>41382</c:v>
                </c:pt>
                <c:pt idx="815">
                  <c:v>41383</c:v>
                </c:pt>
                <c:pt idx="816">
                  <c:v>41386</c:v>
                </c:pt>
                <c:pt idx="817">
                  <c:v>41387</c:v>
                </c:pt>
                <c:pt idx="818">
                  <c:v>41388</c:v>
                </c:pt>
                <c:pt idx="819">
                  <c:v>41389</c:v>
                </c:pt>
                <c:pt idx="820">
                  <c:v>41390</c:v>
                </c:pt>
                <c:pt idx="821">
                  <c:v>41393</c:v>
                </c:pt>
                <c:pt idx="822">
                  <c:v>41394</c:v>
                </c:pt>
                <c:pt idx="823">
                  <c:v>41396</c:v>
                </c:pt>
                <c:pt idx="824">
                  <c:v>41397</c:v>
                </c:pt>
                <c:pt idx="825">
                  <c:v>41400</c:v>
                </c:pt>
                <c:pt idx="826">
                  <c:v>41401</c:v>
                </c:pt>
                <c:pt idx="827">
                  <c:v>41402</c:v>
                </c:pt>
                <c:pt idx="828">
                  <c:v>41403</c:v>
                </c:pt>
                <c:pt idx="829">
                  <c:v>41404</c:v>
                </c:pt>
                <c:pt idx="830">
                  <c:v>41407</c:v>
                </c:pt>
                <c:pt idx="831">
                  <c:v>41408</c:v>
                </c:pt>
                <c:pt idx="832">
                  <c:v>41409</c:v>
                </c:pt>
                <c:pt idx="833">
                  <c:v>41410</c:v>
                </c:pt>
                <c:pt idx="834">
                  <c:v>41411</c:v>
                </c:pt>
                <c:pt idx="835">
                  <c:v>41414</c:v>
                </c:pt>
                <c:pt idx="836">
                  <c:v>41415</c:v>
                </c:pt>
                <c:pt idx="837">
                  <c:v>41416</c:v>
                </c:pt>
                <c:pt idx="838">
                  <c:v>41417</c:v>
                </c:pt>
                <c:pt idx="839">
                  <c:v>41418</c:v>
                </c:pt>
                <c:pt idx="840">
                  <c:v>41421</c:v>
                </c:pt>
                <c:pt idx="841">
                  <c:v>41422</c:v>
                </c:pt>
                <c:pt idx="842">
                  <c:v>41423</c:v>
                </c:pt>
                <c:pt idx="843">
                  <c:v>41424</c:v>
                </c:pt>
                <c:pt idx="844">
                  <c:v>41425</c:v>
                </c:pt>
                <c:pt idx="845">
                  <c:v>41428</c:v>
                </c:pt>
                <c:pt idx="846">
                  <c:v>41429</c:v>
                </c:pt>
                <c:pt idx="847">
                  <c:v>41430</c:v>
                </c:pt>
                <c:pt idx="848">
                  <c:v>41431</c:v>
                </c:pt>
                <c:pt idx="849">
                  <c:v>41432</c:v>
                </c:pt>
                <c:pt idx="850">
                  <c:v>41435</c:v>
                </c:pt>
                <c:pt idx="851">
                  <c:v>41436</c:v>
                </c:pt>
                <c:pt idx="852">
                  <c:v>41437</c:v>
                </c:pt>
                <c:pt idx="853">
                  <c:v>41438</c:v>
                </c:pt>
                <c:pt idx="854">
                  <c:v>41439</c:v>
                </c:pt>
                <c:pt idx="855">
                  <c:v>41442</c:v>
                </c:pt>
                <c:pt idx="856">
                  <c:v>41443</c:v>
                </c:pt>
                <c:pt idx="857">
                  <c:v>41444</c:v>
                </c:pt>
                <c:pt idx="858">
                  <c:v>41445</c:v>
                </c:pt>
                <c:pt idx="859">
                  <c:v>41446</c:v>
                </c:pt>
                <c:pt idx="860">
                  <c:v>41449</c:v>
                </c:pt>
                <c:pt idx="861">
                  <c:v>41450</c:v>
                </c:pt>
                <c:pt idx="862">
                  <c:v>41451</c:v>
                </c:pt>
                <c:pt idx="863">
                  <c:v>41452</c:v>
                </c:pt>
                <c:pt idx="864">
                  <c:v>41453</c:v>
                </c:pt>
                <c:pt idx="865">
                  <c:v>41456</c:v>
                </c:pt>
                <c:pt idx="866">
                  <c:v>41457</c:v>
                </c:pt>
                <c:pt idx="867">
                  <c:v>41458</c:v>
                </c:pt>
                <c:pt idx="868">
                  <c:v>41459</c:v>
                </c:pt>
                <c:pt idx="869">
                  <c:v>41460</c:v>
                </c:pt>
                <c:pt idx="870">
                  <c:v>41463</c:v>
                </c:pt>
                <c:pt idx="871">
                  <c:v>41464</c:v>
                </c:pt>
                <c:pt idx="872">
                  <c:v>41465</c:v>
                </c:pt>
                <c:pt idx="873">
                  <c:v>41466</c:v>
                </c:pt>
                <c:pt idx="874">
                  <c:v>41467</c:v>
                </c:pt>
                <c:pt idx="875">
                  <c:v>41470</c:v>
                </c:pt>
                <c:pt idx="876">
                  <c:v>41471</c:v>
                </c:pt>
                <c:pt idx="877">
                  <c:v>41472</c:v>
                </c:pt>
                <c:pt idx="878">
                  <c:v>41473</c:v>
                </c:pt>
                <c:pt idx="879">
                  <c:v>41474</c:v>
                </c:pt>
                <c:pt idx="880">
                  <c:v>41477</c:v>
                </c:pt>
                <c:pt idx="881">
                  <c:v>41478</c:v>
                </c:pt>
                <c:pt idx="882">
                  <c:v>41479</c:v>
                </c:pt>
                <c:pt idx="883">
                  <c:v>41480</c:v>
                </c:pt>
                <c:pt idx="884">
                  <c:v>41481</c:v>
                </c:pt>
                <c:pt idx="885">
                  <c:v>41484</c:v>
                </c:pt>
                <c:pt idx="886">
                  <c:v>41485</c:v>
                </c:pt>
                <c:pt idx="887">
                  <c:v>41486</c:v>
                </c:pt>
                <c:pt idx="888">
                  <c:v>41487</c:v>
                </c:pt>
                <c:pt idx="889">
                  <c:v>41488</c:v>
                </c:pt>
                <c:pt idx="890">
                  <c:v>41491</c:v>
                </c:pt>
                <c:pt idx="891">
                  <c:v>41494</c:v>
                </c:pt>
                <c:pt idx="892">
                  <c:v>41495</c:v>
                </c:pt>
                <c:pt idx="893">
                  <c:v>41498</c:v>
                </c:pt>
                <c:pt idx="894">
                  <c:v>41499</c:v>
                </c:pt>
                <c:pt idx="895">
                  <c:v>41500</c:v>
                </c:pt>
                <c:pt idx="896">
                  <c:v>41501</c:v>
                </c:pt>
                <c:pt idx="897">
                  <c:v>41502</c:v>
                </c:pt>
                <c:pt idx="898">
                  <c:v>41505</c:v>
                </c:pt>
                <c:pt idx="899">
                  <c:v>41506</c:v>
                </c:pt>
                <c:pt idx="900">
                  <c:v>41507</c:v>
                </c:pt>
                <c:pt idx="901">
                  <c:v>41508</c:v>
                </c:pt>
                <c:pt idx="902">
                  <c:v>41509</c:v>
                </c:pt>
                <c:pt idx="903">
                  <c:v>41512</c:v>
                </c:pt>
                <c:pt idx="904">
                  <c:v>41513</c:v>
                </c:pt>
                <c:pt idx="905">
                  <c:v>41514</c:v>
                </c:pt>
                <c:pt idx="906">
                  <c:v>41515</c:v>
                </c:pt>
                <c:pt idx="907">
                  <c:v>41516</c:v>
                </c:pt>
                <c:pt idx="908">
                  <c:v>41519</c:v>
                </c:pt>
                <c:pt idx="909">
                  <c:v>41520</c:v>
                </c:pt>
                <c:pt idx="910">
                  <c:v>41521</c:v>
                </c:pt>
                <c:pt idx="911">
                  <c:v>41522</c:v>
                </c:pt>
                <c:pt idx="912">
                  <c:v>41523</c:v>
                </c:pt>
                <c:pt idx="913">
                  <c:v>41526</c:v>
                </c:pt>
                <c:pt idx="914">
                  <c:v>41527</c:v>
                </c:pt>
                <c:pt idx="915">
                  <c:v>41528</c:v>
                </c:pt>
                <c:pt idx="916">
                  <c:v>41529</c:v>
                </c:pt>
                <c:pt idx="917">
                  <c:v>41530</c:v>
                </c:pt>
                <c:pt idx="918">
                  <c:v>41534</c:v>
                </c:pt>
                <c:pt idx="919">
                  <c:v>41535</c:v>
                </c:pt>
                <c:pt idx="920">
                  <c:v>41536</c:v>
                </c:pt>
                <c:pt idx="921">
                  <c:v>41537</c:v>
                </c:pt>
                <c:pt idx="922">
                  <c:v>41540</c:v>
                </c:pt>
                <c:pt idx="923">
                  <c:v>41541</c:v>
                </c:pt>
                <c:pt idx="924">
                  <c:v>41542</c:v>
                </c:pt>
                <c:pt idx="925">
                  <c:v>41543</c:v>
                </c:pt>
                <c:pt idx="926">
                  <c:v>41544</c:v>
                </c:pt>
                <c:pt idx="927">
                  <c:v>41547</c:v>
                </c:pt>
                <c:pt idx="928">
                  <c:v>41548</c:v>
                </c:pt>
                <c:pt idx="929">
                  <c:v>41549</c:v>
                </c:pt>
                <c:pt idx="930">
                  <c:v>41550</c:v>
                </c:pt>
                <c:pt idx="931">
                  <c:v>41551</c:v>
                </c:pt>
                <c:pt idx="932">
                  <c:v>41554</c:v>
                </c:pt>
                <c:pt idx="933">
                  <c:v>41555</c:v>
                </c:pt>
                <c:pt idx="934">
                  <c:v>41556</c:v>
                </c:pt>
                <c:pt idx="935">
                  <c:v>41557</c:v>
                </c:pt>
                <c:pt idx="936">
                  <c:v>41558</c:v>
                </c:pt>
                <c:pt idx="937">
                  <c:v>41561</c:v>
                </c:pt>
                <c:pt idx="938">
                  <c:v>41562</c:v>
                </c:pt>
                <c:pt idx="939">
                  <c:v>41563</c:v>
                </c:pt>
                <c:pt idx="940">
                  <c:v>41564</c:v>
                </c:pt>
                <c:pt idx="941">
                  <c:v>41565</c:v>
                </c:pt>
                <c:pt idx="942">
                  <c:v>41568</c:v>
                </c:pt>
                <c:pt idx="943">
                  <c:v>41569</c:v>
                </c:pt>
                <c:pt idx="944">
                  <c:v>41570</c:v>
                </c:pt>
                <c:pt idx="945">
                  <c:v>41571</c:v>
                </c:pt>
                <c:pt idx="946">
                  <c:v>41572</c:v>
                </c:pt>
                <c:pt idx="947">
                  <c:v>41575</c:v>
                </c:pt>
                <c:pt idx="948">
                  <c:v>41576</c:v>
                </c:pt>
                <c:pt idx="949">
                  <c:v>41577</c:v>
                </c:pt>
                <c:pt idx="950">
                  <c:v>41578</c:v>
                </c:pt>
                <c:pt idx="951">
                  <c:v>41579</c:v>
                </c:pt>
                <c:pt idx="952">
                  <c:v>41582</c:v>
                </c:pt>
                <c:pt idx="953">
                  <c:v>41583</c:v>
                </c:pt>
                <c:pt idx="954">
                  <c:v>41584</c:v>
                </c:pt>
                <c:pt idx="955">
                  <c:v>41585</c:v>
                </c:pt>
                <c:pt idx="956">
                  <c:v>41586</c:v>
                </c:pt>
                <c:pt idx="957">
                  <c:v>41589</c:v>
                </c:pt>
                <c:pt idx="958">
                  <c:v>41590</c:v>
                </c:pt>
                <c:pt idx="959">
                  <c:v>41591</c:v>
                </c:pt>
                <c:pt idx="960">
                  <c:v>41592</c:v>
                </c:pt>
                <c:pt idx="961">
                  <c:v>41593</c:v>
                </c:pt>
                <c:pt idx="962">
                  <c:v>41597</c:v>
                </c:pt>
                <c:pt idx="963">
                  <c:v>41598</c:v>
                </c:pt>
                <c:pt idx="964">
                  <c:v>41599</c:v>
                </c:pt>
                <c:pt idx="965">
                  <c:v>41600</c:v>
                </c:pt>
                <c:pt idx="966">
                  <c:v>41603</c:v>
                </c:pt>
                <c:pt idx="967">
                  <c:v>41604</c:v>
                </c:pt>
                <c:pt idx="968">
                  <c:v>41605</c:v>
                </c:pt>
                <c:pt idx="969">
                  <c:v>41606</c:v>
                </c:pt>
                <c:pt idx="970">
                  <c:v>41607</c:v>
                </c:pt>
                <c:pt idx="971">
                  <c:v>41610</c:v>
                </c:pt>
                <c:pt idx="972">
                  <c:v>41611</c:v>
                </c:pt>
                <c:pt idx="973">
                  <c:v>41612</c:v>
                </c:pt>
                <c:pt idx="974">
                  <c:v>41613</c:v>
                </c:pt>
                <c:pt idx="975">
                  <c:v>41614</c:v>
                </c:pt>
                <c:pt idx="976">
                  <c:v>41617</c:v>
                </c:pt>
                <c:pt idx="977">
                  <c:v>41618</c:v>
                </c:pt>
                <c:pt idx="978">
                  <c:v>41619</c:v>
                </c:pt>
                <c:pt idx="979">
                  <c:v>41621</c:v>
                </c:pt>
                <c:pt idx="980">
                  <c:v>41624</c:v>
                </c:pt>
                <c:pt idx="981">
                  <c:v>41625</c:v>
                </c:pt>
                <c:pt idx="982">
                  <c:v>41626</c:v>
                </c:pt>
                <c:pt idx="983">
                  <c:v>41627</c:v>
                </c:pt>
                <c:pt idx="984">
                  <c:v>41628</c:v>
                </c:pt>
                <c:pt idx="985">
                  <c:v>41631</c:v>
                </c:pt>
                <c:pt idx="986">
                  <c:v>41632</c:v>
                </c:pt>
                <c:pt idx="987">
                  <c:v>41634</c:v>
                </c:pt>
                <c:pt idx="988">
                  <c:v>41635</c:v>
                </c:pt>
                <c:pt idx="989">
                  <c:v>41638</c:v>
                </c:pt>
                <c:pt idx="990">
                  <c:v>41639</c:v>
                </c:pt>
                <c:pt idx="991">
                  <c:v>41641</c:v>
                </c:pt>
                <c:pt idx="992">
                  <c:v>41642</c:v>
                </c:pt>
                <c:pt idx="993">
                  <c:v>41645</c:v>
                </c:pt>
                <c:pt idx="994">
                  <c:v>41646</c:v>
                </c:pt>
                <c:pt idx="995">
                  <c:v>41647</c:v>
                </c:pt>
                <c:pt idx="996">
                  <c:v>41648</c:v>
                </c:pt>
                <c:pt idx="997">
                  <c:v>41649</c:v>
                </c:pt>
                <c:pt idx="998">
                  <c:v>41652</c:v>
                </c:pt>
                <c:pt idx="999">
                  <c:v>41653</c:v>
                </c:pt>
                <c:pt idx="1000">
                  <c:v>41654</c:v>
                </c:pt>
                <c:pt idx="1001">
                  <c:v>41655</c:v>
                </c:pt>
                <c:pt idx="1002">
                  <c:v>41656</c:v>
                </c:pt>
                <c:pt idx="1003">
                  <c:v>41659</c:v>
                </c:pt>
                <c:pt idx="1004">
                  <c:v>41660</c:v>
                </c:pt>
                <c:pt idx="1005">
                  <c:v>41661</c:v>
                </c:pt>
                <c:pt idx="1006">
                  <c:v>41662</c:v>
                </c:pt>
                <c:pt idx="1007">
                  <c:v>41663</c:v>
                </c:pt>
                <c:pt idx="1008">
                  <c:v>41666</c:v>
                </c:pt>
                <c:pt idx="1009">
                  <c:v>41667</c:v>
                </c:pt>
                <c:pt idx="1010">
                  <c:v>41668</c:v>
                </c:pt>
                <c:pt idx="1011">
                  <c:v>41669</c:v>
                </c:pt>
                <c:pt idx="1012">
                  <c:v>41670</c:v>
                </c:pt>
                <c:pt idx="1013">
                  <c:v>41674</c:v>
                </c:pt>
                <c:pt idx="1014">
                  <c:v>41675</c:v>
                </c:pt>
                <c:pt idx="1015">
                  <c:v>41676</c:v>
                </c:pt>
                <c:pt idx="1016">
                  <c:v>41677</c:v>
                </c:pt>
                <c:pt idx="1017">
                  <c:v>41680</c:v>
                </c:pt>
                <c:pt idx="1018">
                  <c:v>41681</c:v>
                </c:pt>
                <c:pt idx="1019">
                  <c:v>41682</c:v>
                </c:pt>
                <c:pt idx="1020">
                  <c:v>41683</c:v>
                </c:pt>
                <c:pt idx="1021">
                  <c:v>41684</c:v>
                </c:pt>
                <c:pt idx="1022">
                  <c:v>41687</c:v>
                </c:pt>
                <c:pt idx="1023">
                  <c:v>41688</c:v>
                </c:pt>
                <c:pt idx="1024">
                  <c:v>41690</c:v>
                </c:pt>
                <c:pt idx="1025">
                  <c:v>41695</c:v>
                </c:pt>
                <c:pt idx="1026">
                  <c:v>41696</c:v>
                </c:pt>
                <c:pt idx="1027">
                  <c:v>41697</c:v>
                </c:pt>
                <c:pt idx="1028">
                  <c:v>41698</c:v>
                </c:pt>
                <c:pt idx="1029">
                  <c:v>41701</c:v>
                </c:pt>
                <c:pt idx="1030">
                  <c:v>41702</c:v>
                </c:pt>
                <c:pt idx="1031">
                  <c:v>41703</c:v>
                </c:pt>
                <c:pt idx="1032">
                  <c:v>41704</c:v>
                </c:pt>
                <c:pt idx="1033">
                  <c:v>41705</c:v>
                </c:pt>
                <c:pt idx="1034">
                  <c:v>41708</c:v>
                </c:pt>
                <c:pt idx="1035">
                  <c:v>41709</c:v>
                </c:pt>
                <c:pt idx="1036">
                  <c:v>41710</c:v>
                </c:pt>
                <c:pt idx="1037">
                  <c:v>41711</c:v>
                </c:pt>
                <c:pt idx="1038">
                  <c:v>41712</c:v>
                </c:pt>
                <c:pt idx="1039">
                  <c:v>41716</c:v>
                </c:pt>
                <c:pt idx="1040">
                  <c:v>41717</c:v>
                </c:pt>
                <c:pt idx="1041">
                  <c:v>41718</c:v>
                </c:pt>
                <c:pt idx="1042">
                  <c:v>41719</c:v>
                </c:pt>
                <c:pt idx="1043">
                  <c:v>41722</c:v>
                </c:pt>
                <c:pt idx="1044">
                  <c:v>41723</c:v>
                </c:pt>
                <c:pt idx="1045">
                  <c:v>41724</c:v>
                </c:pt>
                <c:pt idx="1046">
                  <c:v>41725</c:v>
                </c:pt>
                <c:pt idx="1047">
                  <c:v>41726</c:v>
                </c:pt>
                <c:pt idx="1048">
                  <c:v>41729</c:v>
                </c:pt>
                <c:pt idx="1049">
                  <c:v>41730</c:v>
                </c:pt>
                <c:pt idx="1050">
                  <c:v>41731</c:v>
                </c:pt>
                <c:pt idx="1051">
                  <c:v>41732</c:v>
                </c:pt>
                <c:pt idx="1052">
                  <c:v>41733</c:v>
                </c:pt>
                <c:pt idx="1053">
                  <c:v>41736</c:v>
                </c:pt>
                <c:pt idx="1054">
                  <c:v>41737</c:v>
                </c:pt>
                <c:pt idx="1055">
                  <c:v>41738</c:v>
                </c:pt>
                <c:pt idx="1056">
                  <c:v>41739</c:v>
                </c:pt>
                <c:pt idx="1057">
                  <c:v>41740</c:v>
                </c:pt>
                <c:pt idx="1058">
                  <c:v>41743</c:v>
                </c:pt>
                <c:pt idx="1059">
                  <c:v>41744</c:v>
                </c:pt>
                <c:pt idx="1060">
                  <c:v>41745</c:v>
                </c:pt>
                <c:pt idx="1061">
                  <c:v>41750</c:v>
                </c:pt>
                <c:pt idx="1062">
                  <c:v>41751</c:v>
                </c:pt>
                <c:pt idx="1063">
                  <c:v>41752</c:v>
                </c:pt>
                <c:pt idx="1064">
                  <c:v>41753</c:v>
                </c:pt>
                <c:pt idx="1065">
                  <c:v>41754</c:v>
                </c:pt>
                <c:pt idx="1066">
                  <c:v>41757</c:v>
                </c:pt>
                <c:pt idx="1067">
                  <c:v>41758</c:v>
                </c:pt>
                <c:pt idx="1068">
                  <c:v>41759</c:v>
                </c:pt>
                <c:pt idx="1069">
                  <c:v>41761</c:v>
                </c:pt>
                <c:pt idx="1070">
                  <c:v>41764</c:v>
                </c:pt>
                <c:pt idx="1071">
                  <c:v>41765</c:v>
                </c:pt>
                <c:pt idx="1072">
                  <c:v>41766</c:v>
                </c:pt>
                <c:pt idx="1073">
                  <c:v>41767</c:v>
                </c:pt>
                <c:pt idx="1074">
                  <c:v>41768</c:v>
                </c:pt>
                <c:pt idx="1075">
                  <c:v>41771</c:v>
                </c:pt>
                <c:pt idx="1076">
                  <c:v>41772</c:v>
                </c:pt>
                <c:pt idx="1077">
                  <c:v>41773</c:v>
                </c:pt>
                <c:pt idx="1078">
                  <c:v>41774</c:v>
                </c:pt>
                <c:pt idx="1079">
                  <c:v>41775</c:v>
                </c:pt>
                <c:pt idx="1080">
                  <c:v>41778</c:v>
                </c:pt>
                <c:pt idx="1081">
                  <c:v>41779</c:v>
                </c:pt>
                <c:pt idx="1082">
                  <c:v>41780</c:v>
                </c:pt>
                <c:pt idx="1083">
                  <c:v>41781</c:v>
                </c:pt>
                <c:pt idx="1084">
                  <c:v>41782</c:v>
                </c:pt>
                <c:pt idx="1085">
                  <c:v>41785</c:v>
                </c:pt>
                <c:pt idx="1086">
                  <c:v>41786</c:v>
                </c:pt>
                <c:pt idx="1087">
                  <c:v>41787</c:v>
                </c:pt>
                <c:pt idx="1088">
                  <c:v>41788</c:v>
                </c:pt>
                <c:pt idx="1089">
                  <c:v>41789</c:v>
                </c:pt>
                <c:pt idx="1090">
                  <c:v>41792</c:v>
                </c:pt>
                <c:pt idx="1091">
                  <c:v>41793</c:v>
                </c:pt>
                <c:pt idx="1092">
                  <c:v>41794</c:v>
                </c:pt>
                <c:pt idx="1093">
                  <c:v>41795</c:v>
                </c:pt>
                <c:pt idx="1094">
                  <c:v>41796</c:v>
                </c:pt>
                <c:pt idx="1095">
                  <c:v>41802</c:v>
                </c:pt>
                <c:pt idx="1096">
                  <c:v>41803</c:v>
                </c:pt>
                <c:pt idx="1097">
                  <c:v>41806</c:v>
                </c:pt>
                <c:pt idx="1098">
                  <c:v>41807</c:v>
                </c:pt>
                <c:pt idx="1099">
                  <c:v>41808</c:v>
                </c:pt>
                <c:pt idx="1100">
                  <c:v>41809</c:v>
                </c:pt>
                <c:pt idx="1101">
                  <c:v>41810</c:v>
                </c:pt>
                <c:pt idx="1102">
                  <c:v>41813</c:v>
                </c:pt>
                <c:pt idx="1103">
                  <c:v>41814</c:v>
                </c:pt>
                <c:pt idx="1104">
                  <c:v>41815</c:v>
                </c:pt>
                <c:pt idx="1105">
                  <c:v>41816</c:v>
                </c:pt>
                <c:pt idx="1106">
                  <c:v>41817</c:v>
                </c:pt>
                <c:pt idx="1107">
                  <c:v>41820</c:v>
                </c:pt>
                <c:pt idx="1108">
                  <c:v>41821</c:v>
                </c:pt>
                <c:pt idx="1109">
                  <c:v>41822</c:v>
                </c:pt>
                <c:pt idx="1110">
                  <c:v>41823</c:v>
                </c:pt>
                <c:pt idx="1111">
                  <c:v>41824</c:v>
                </c:pt>
                <c:pt idx="1112">
                  <c:v>41827</c:v>
                </c:pt>
                <c:pt idx="1113">
                  <c:v>41828</c:v>
                </c:pt>
                <c:pt idx="1114">
                  <c:v>41829</c:v>
                </c:pt>
                <c:pt idx="1115">
                  <c:v>41830</c:v>
                </c:pt>
                <c:pt idx="1116">
                  <c:v>41831</c:v>
                </c:pt>
                <c:pt idx="1117">
                  <c:v>41834</c:v>
                </c:pt>
                <c:pt idx="1118">
                  <c:v>41835</c:v>
                </c:pt>
                <c:pt idx="1119">
                  <c:v>41836</c:v>
                </c:pt>
                <c:pt idx="1120">
                  <c:v>41837</c:v>
                </c:pt>
                <c:pt idx="1121">
                  <c:v>41838</c:v>
                </c:pt>
                <c:pt idx="1122">
                  <c:v>41841</c:v>
                </c:pt>
                <c:pt idx="1123">
                  <c:v>41842</c:v>
                </c:pt>
                <c:pt idx="1124">
                  <c:v>41843</c:v>
                </c:pt>
                <c:pt idx="1125">
                  <c:v>41844</c:v>
                </c:pt>
                <c:pt idx="1126">
                  <c:v>41845</c:v>
                </c:pt>
                <c:pt idx="1127">
                  <c:v>41848</c:v>
                </c:pt>
                <c:pt idx="1128">
                  <c:v>41849</c:v>
                </c:pt>
                <c:pt idx="1129">
                  <c:v>41850</c:v>
                </c:pt>
                <c:pt idx="1130">
                  <c:v>41851</c:v>
                </c:pt>
                <c:pt idx="1131">
                  <c:v>41852</c:v>
                </c:pt>
                <c:pt idx="1132">
                  <c:v>41855</c:v>
                </c:pt>
                <c:pt idx="1133">
                  <c:v>41856</c:v>
                </c:pt>
                <c:pt idx="1134">
                  <c:v>41857</c:v>
                </c:pt>
                <c:pt idx="1135">
                  <c:v>41858</c:v>
                </c:pt>
                <c:pt idx="1136">
                  <c:v>41859</c:v>
                </c:pt>
                <c:pt idx="1137">
                  <c:v>41862</c:v>
                </c:pt>
                <c:pt idx="1138">
                  <c:v>41863</c:v>
                </c:pt>
                <c:pt idx="1139">
                  <c:v>41864</c:v>
                </c:pt>
                <c:pt idx="1140">
                  <c:v>41865</c:v>
                </c:pt>
                <c:pt idx="1141">
                  <c:v>41866</c:v>
                </c:pt>
                <c:pt idx="1142">
                  <c:v>41869</c:v>
                </c:pt>
                <c:pt idx="1143">
                  <c:v>41870</c:v>
                </c:pt>
                <c:pt idx="1144">
                  <c:v>41871</c:v>
                </c:pt>
                <c:pt idx="1145">
                  <c:v>41872</c:v>
                </c:pt>
                <c:pt idx="1146">
                  <c:v>41873</c:v>
                </c:pt>
                <c:pt idx="1147">
                  <c:v>41876</c:v>
                </c:pt>
                <c:pt idx="1148">
                  <c:v>41877</c:v>
                </c:pt>
                <c:pt idx="1149">
                  <c:v>41878</c:v>
                </c:pt>
                <c:pt idx="1150">
                  <c:v>41879</c:v>
                </c:pt>
                <c:pt idx="1151">
                  <c:v>41880</c:v>
                </c:pt>
                <c:pt idx="1152">
                  <c:v>41883</c:v>
                </c:pt>
                <c:pt idx="1153">
                  <c:v>41884</c:v>
                </c:pt>
                <c:pt idx="1154">
                  <c:v>41885</c:v>
                </c:pt>
                <c:pt idx="1155">
                  <c:v>41886</c:v>
                </c:pt>
                <c:pt idx="1156">
                  <c:v>41887</c:v>
                </c:pt>
                <c:pt idx="1157">
                  <c:v>41890</c:v>
                </c:pt>
                <c:pt idx="1158">
                  <c:v>41891</c:v>
                </c:pt>
                <c:pt idx="1159">
                  <c:v>41892</c:v>
                </c:pt>
                <c:pt idx="1160">
                  <c:v>41893</c:v>
                </c:pt>
                <c:pt idx="1161">
                  <c:v>41894</c:v>
                </c:pt>
                <c:pt idx="1162">
                  <c:v>41897</c:v>
                </c:pt>
                <c:pt idx="1163">
                  <c:v>41899</c:v>
                </c:pt>
                <c:pt idx="1164">
                  <c:v>41900</c:v>
                </c:pt>
                <c:pt idx="1165">
                  <c:v>41901</c:v>
                </c:pt>
                <c:pt idx="1166">
                  <c:v>41904</c:v>
                </c:pt>
                <c:pt idx="1167">
                  <c:v>41905</c:v>
                </c:pt>
                <c:pt idx="1168">
                  <c:v>41906</c:v>
                </c:pt>
                <c:pt idx="1169">
                  <c:v>41907</c:v>
                </c:pt>
                <c:pt idx="1170">
                  <c:v>41908</c:v>
                </c:pt>
                <c:pt idx="1171">
                  <c:v>41911</c:v>
                </c:pt>
                <c:pt idx="1172">
                  <c:v>41912</c:v>
                </c:pt>
                <c:pt idx="1173">
                  <c:v>41913</c:v>
                </c:pt>
                <c:pt idx="1174">
                  <c:v>41914</c:v>
                </c:pt>
                <c:pt idx="1175">
                  <c:v>41915</c:v>
                </c:pt>
                <c:pt idx="1176">
                  <c:v>41918</c:v>
                </c:pt>
                <c:pt idx="1177">
                  <c:v>41919</c:v>
                </c:pt>
                <c:pt idx="1178">
                  <c:v>41920</c:v>
                </c:pt>
                <c:pt idx="1179">
                  <c:v>41921</c:v>
                </c:pt>
                <c:pt idx="1180">
                  <c:v>41922</c:v>
                </c:pt>
                <c:pt idx="1181">
                  <c:v>41925</c:v>
                </c:pt>
                <c:pt idx="1182">
                  <c:v>41926</c:v>
                </c:pt>
                <c:pt idx="1183">
                  <c:v>41927</c:v>
                </c:pt>
                <c:pt idx="1184">
                  <c:v>41928</c:v>
                </c:pt>
                <c:pt idx="1185">
                  <c:v>41929</c:v>
                </c:pt>
                <c:pt idx="1186">
                  <c:v>41932</c:v>
                </c:pt>
                <c:pt idx="1187">
                  <c:v>41933</c:v>
                </c:pt>
                <c:pt idx="1188">
                  <c:v>41934</c:v>
                </c:pt>
                <c:pt idx="1189">
                  <c:v>41935</c:v>
                </c:pt>
                <c:pt idx="1190">
                  <c:v>41936</c:v>
                </c:pt>
                <c:pt idx="1191">
                  <c:v>41939</c:v>
                </c:pt>
                <c:pt idx="1192">
                  <c:v>41940</c:v>
                </c:pt>
                <c:pt idx="1193">
                  <c:v>41941</c:v>
                </c:pt>
                <c:pt idx="1194">
                  <c:v>41942</c:v>
                </c:pt>
                <c:pt idx="1195">
                  <c:v>41943</c:v>
                </c:pt>
                <c:pt idx="1196">
                  <c:v>41946</c:v>
                </c:pt>
                <c:pt idx="1197">
                  <c:v>41947</c:v>
                </c:pt>
                <c:pt idx="1198">
                  <c:v>41948</c:v>
                </c:pt>
                <c:pt idx="1199">
                  <c:v>41949</c:v>
                </c:pt>
                <c:pt idx="1200">
                  <c:v>41950</c:v>
                </c:pt>
                <c:pt idx="1201">
                  <c:v>41953</c:v>
                </c:pt>
                <c:pt idx="1202">
                  <c:v>41954</c:v>
                </c:pt>
                <c:pt idx="1203">
                  <c:v>41955</c:v>
                </c:pt>
                <c:pt idx="1204">
                  <c:v>41956</c:v>
                </c:pt>
                <c:pt idx="1205">
                  <c:v>41957</c:v>
                </c:pt>
                <c:pt idx="1206">
                  <c:v>41961</c:v>
                </c:pt>
                <c:pt idx="1207">
                  <c:v>41962</c:v>
                </c:pt>
                <c:pt idx="1208">
                  <c:v>41963</c:v>
                </c:pt>
                <c:pt idx="1209">
                  <c:v>41964</c:v>
                </c:pt>
                <c:pt idx="1210">
                  <c:v>41967</c:v>
                </c:pt>
                <c:pt idx="1211">
                  <c:v>41968</c:v>
                </c:pt>
                <c:pt idx="1212">
                  <c:v>41969</c:v>
                </c:pt>
                <c:pt idx="1213">
                  <c:v>41970</c:v>
                </c:pt>
                <c:pt idx="1214">
                  <c:v>41971</c:v>
                </c:pt>
                <c:pt idx="1215">
                  <c:v>41974</c:v>
                </c:pt>
                <c:pt idx="1216">
                  <c:v>41975</c:v>
                </c:pt>
                <c:pt idx="1217">
                  <c:v>41976</c:v>
                </c:pt>
                <c:pt idx="1218">
                  <c:v>41977</c:v>
                </c:pt>
                <c:pt idx="1219">
                  <c:v>41978</c:v>
                </c:pt>
                <c:pt idx="1220">
                  <c:v>41981</c:v>
                </c:pt>
                <c:pt idx="1221">
                  <c:v>41982</c:v>
                </c:pt>
                <c:pt idx="1222">
                  <c:v>41983</c:v>
                </c:pt>
                <c:pt idx="1223">
                  <c:v>41984</c:v>
                </c:pt>
                <c:pt idx="1224">
                  <c:v>41988</c:v>
                </c:pt>
                <c:pt idx="1225">
                  <c:v>41989</c:v>
                </c:pt>
                <c:pt idx="1226">
                  <c:v>41990</c:v>
                </c:pt>
                <c:pt idx="1227">
                  <c:v>41991</c:v>
                </c:pt>
                <c:pt idx="1228">
                  <c:v>41992</c:v>
                </c:pt>
                <c:pt idx="1229">
                  <c:v>41995</c:v>
                </c:pt>
                <c:pt idx="1230">
                  <c:v>41996</c:v>
                </c:pt>
                <c:pt idx="1231">
                  <c:v>41997</c:v>
                </c:pt>
                <c:pt idx="1232">
                  <c:v>41999</c:v>
                </c:pt>
                <c:pt idx="1233">
                  <c:v>42002</c:v>
                </c:pt>
                <c:pt idx="1234">
                  <c:v>42003</c:v>
                </c:pt>
                <c:pt idx="1235">
                  <c:v>42004</c:v>
                </c:pt>
                <c:pt idx="1236">
                  <c:v>42006</c:v>
                </c:pt>
                <c:pt idx="1237">
                  <c:v>42009</c:v>
                </c:pt>
                <c:pt idx="1238">
                  <c:v>42010</c:v>
                </c:pt>
                <c:pt idx="1239">
                  <c:v>42011</c:v>
                </c:pt>
                <c:pt idx="1240">
                  <c:v>42012</c:v>
                </c:pt>
                <c:pt idx="1241">
                  <c:v>42013</c:v>
                </c:pt>
                <c:pt idx="1242">
                  <c:v>42016</c:v>
                </c:pt>
                <c:pt idx="1243">
                  <c:v>42017</c:v>
                </c:pt>
                <c:pt idx="1244">
                  <c:v>42018</c:v>
                </c:pt>
                <c:pt idx="1245">
                  <c:v>42019</c:v>
                </c:pt>
                <c:pt idx="1246">
                  <c:v>42020</c:v>
                </c:pt>
                <c:pt idx="1247">
                  <c:v>42023</c:v>
                </c:pt>
                <c:pt idx="1248">
                  <c:v>42024</c:v>
                </c:pt>
                <c:pt idx="1249">
                  <c:v>42025</c:v>
                </c:pt>
                <c:pt idx="1250">
                  <c:v>42026</c:v>
                </c:pt>
                <c:pt idx="1251">
                  <c:v>42027</c:v>
                </c:pt>
                <c:pt idx="1252">
                  <c:v>42030</c:v>
                </c:pt>
                <c:pt idx="1253">
                  <c:v>42031</c:v>
                </c:pt>
                <c:pt idx="1254">
                  <c:v>42032</c:v>
                </c:pt>
                <c:pt idx="1255">
                  <c:v>42033</c:v>
                </c:pt>
                <c:pt idx="1256">
                  <c:v>42034</c:v>
                </c:pt>
                <c:pt idx="1257">
                  <c:v>42038</c:v>
                </c:pt>
                <c:pt idx="1258">
                  <c:v>42039</c:v>
                </c:pt>
                <c:pt idx="1259">
                  <c:v>42040</c:v>
                </c:pt>
                <c:pt idx="1260">
                  <c:v>42041</c:v>
                </c:pt>
                <c:pt idx="1261">
                  <c:v>42044</c:v>
                </c:pt>
                <c:pt idx="1262">
                  <c:v>42045</c:v>
                </c:pt>
                <c:pt idx="1263">
                  <c:v>42046</c:v>
                </c:pt>
                <c:pt idx="1264">
                  <c:v>42047</c:v>
                </c:pt>
                <c:pt idx="1265">
                  <c:v>42048</c:v>
                </c:pt>
                <c:pt idx="1266">
                  <c:v>42051</c:v>
                </c:pt>
                <c:pt idx="1267">
                  <c:v>42052</c:v>
                </c:pt>
                <c:pt idx="1268">
                  <c:v>42053</c:v>
                </c:pt>
                <c:pt idx="1269">
                  <c:v>42054</c:v>
                </c:pt>
                <c:pt idx="1270">
                  <c:v>42055</c:v>
                </c:pt>
                <c:pt idx="1271">
                  <c:v>42058</c:v>
                </c:pt>
                <c:pt idx="1272">
                  <c:v>42059</c:v>
                </c:pt>
                <c:pt idx="1273">
                  <c:v>42060</c:v>
                </c:pt>
                <c:pt idx="1274">
                  <c:v>42061</c:v>
                </c:pt>
                <c:pt idx="1275">
                  <c:v>42062</c:v>
                </c:pt>
                <c:pt idx="1276">
                  <c:v>42065</c:v>
                </c:pt>
                <c:pt idx="1277">
                  <c:v>42066</c:v>
                </c:pt>
                <c:pt idx="1278">
                  <c:v>42067</c:v>
                </c:pt>
                <c:pt idx="1279">
                  <c:v>42068</c:v>
                </c:pt>
                <c:pt idx="1280">
                  <c:v>42069</c:v>
                </c:pt>
                <c:pt idx="1281">
                  <c:v>42072</c:v>
                </c:pt>
                <c:pt idx="1282">
                  <c:v>42073</c:v>
                </c:pt>
                <c:pt idx="1283">
                  <c:v>42074</c:v>
                </c:pt>
                <c:pt idx="1284">
                  <c:v>42075</c:v>
                </c:pt>
                <c:pt idx="1285">
                  <c:v>42076</c:v>
                </c:pt>
                <c:pt idx="1286">
                  <c:v>42080</c:v>
                </c:pt>
                <c:pt idx="1287">
                  <c:v>42081</c:v>
                </c:pt>
                <c:pt idx="1288">
                  <c:v>42082</c:v>
                </c:pt>
                <c:pt idx="1289">
                  <c:v>42083</c:v>
                </c:pt>
                <c:pt idx="1290">
                  <c:v>42086</c:v>
                </c:pt>
                <c:pt idx="1291">
                  <c:v>42087</c:v>
                </c:pt>
                <c:pt idx="1292">
                  <c:v>42088</c:v>
                </c:pt>
                <c:pt idx="1293">
                  <c:v>42089</c:v>
                </c:pt>
                <c:pt idx="1294">
                  <c:v>42090</c:v>
                </c:pt>
                <c:pt idx="1295">
                  <c:v>42093</c:v>
                </c:pt>
                <c:pt idx="1296">
                  <c:v>42094</c:v>
                </c:pt>
                <c:pt idx="1297">
                  <c:v>42095</c:v>
                </c:pt>
                <c:pt idx="1298">
                  <c:v>42100</c:v>
                </c:pt>
                <c:pt idx="1299">
                  <c:v>42101</c:v>
                </c:pt>
                <c:pt idx="1300">
                  <c:v>42102</c:v>
                </c:pt>
                <c:pt idx="1301">
                  <c:v>42103</c:v>
                </c:pt>
                <c:pt idx="1302">
                  <c:v>42104</c:v>
                </c:pt>
                <c:pt idx="1303">
                  <c:v>42107</c:v>
                </c:pt>
                <c:pt idx="1304">
                  <c:v>42108</c:v>
                </c:pt>
                <c:pt idx="1305">
                  <c:v>42109</c:v>
                </c:pt>
                <c:pt idx="1306">
                  <c:v>42110</c:v>
                </c:pt>
                <c:pt idx="1307">
                  <c:v>42111</c:v>
                </c:pt>
                <c:pt idx="1308">
                  <c:v>42114</c:v>
                </c:pt>
                <c:pt idx="1309">
                  <c:v>42115</c:v>
                </c:pt>
                <c:pt idx="1310">
                  <c:v>42116</c:v>
                </c:pt>
                <c:pt idx="1311">
                  <c:v>42117</c:v>
                </c:pt>
                <c:pt idx="1312">
                  <c:v>42118</c:v>
                </c:pt>
                <c:pt idx="1313">
                  <c:v>42121</c:v>
                </c:pt>
                <c:pt idx="1314">
                  <c:v>42122</c:v>
                </c:pt>
                <c:pt idx="1315">
                  <c:v>42123</c:v>
                </c:pt>
                <c:pt idx="1316">
                  <c:v>42124</c:v>
                </c:pt>
                <c:pt idx="1317">
                  <c:v>42128</c:v>
                </c:pt>
                <c:pt idx="1318">
                  <c:v>42129</c:v>
                </c:pt>
                <c:pt idx="1319">
                  <c:v>42130</c:v>
                </c:pt>
                <c:pt idx="1320">
                  <c:v>42131</c:v>
                </c:pt>
                <c:pt idx="1321">
                  <c:v>42132</c:v>
                </c:pt>
                <c:pt idx="1322">
                  <c:v>42135</c:v>
                </c:pt>
                <c:pt idx="1323">
                  <c:v>42136</c:v>
                </c:pt>
                <c:pt idx="1324">
                  <c:v>42137</c:v>
                </c:pt>
                <c:pt idx="1325">
                  <c:v>42138</c:v>
                </c:pt>
                <c:pt idx="1326">
                  <c:v>42139</c:v>
                </c:pt>
                <c:pt idx="1327">
                  <c:v>42142</c:v>
                </c:pt>
                <c:pt idx="1328">
                  <c:v>42143</c:v>
                </c:pt>
                <c:pt idx="1329">
                  <c:v>42144</c:v>
                </c:pt>
                <c:pt idx="1330">
                  <c:v>42145</c:v>
                </c:pt>
                <c:pt idx="1331">
                  <c:v>42146</c:v>
                </c:pt>
                <c:pt idx="1332">
                  <c:v>42149</c:v>
                </c:pt>
                <c:pt idx="1333">
                  <c:v>42150</c:v>
                </c:pt>
                <c:pt idx="1334">
                  <c:v>42151</c:v>
                </c:pt>
                <c:pt idx="1335">
                  <c:v>42152</c:v>
                </c:pt>
                <c:pt idx="1336">
                  <c:v>42153</c:v>
                </c:pt>
                <c:pt idx="1337">
                  <c:v>42156</c:v>
                </c:pt>
                <c:pt idx="1338">
                  <c:v>42157</c:v>
                </c:pt>
                <c:pt idx="1339">
                  <c:v>42158</c:v>
                </c:pt>
                <c:pt idx="1340">
                  <c:v>42159</c:v>
                </c:pt>
                <c:pt idx="1341">
                  <c:v>42160</c:v>
                </c:pt>
                <c:pt idx="1342">
                  <c:v>42163</c:v>
                </c:pt>
                <c:pt idx="1343">
                  <c:v>42164</c:v>
                </c:pt>
                <c:pt idx="1344">
                  <c:v>42165</c:v>
                </c:pt>
                <c:pt idx="1345">
                  <c:v>42166</c:v>
                </c:pt>
                <c:pt idx="1346">
                  <c:v>42167</c:v>
                </c:pt>
                <c:pt idx="1347">
                  <c:v>42170</c:v>
                </c:pt>
                <c:pt idx="1348">
                  <c:v>42171</c:v>
                </c:pt>
                <c:pt idx="1349">
                  <c:v>42172</c:v>
                </c:pt>
                <c:pt idx="1350">
                  <c:v>42173</c:v>
                </c:pt>
                <c:pt idx="1351">
                  <c:v>42174</c:v>
                </c:pt>
                <c:pt idx="1352">
                  <c:v>42177</c:v>
                </c:pt>
                <c:pt idx="1353">
                  <c:v>42178</c:v>
                </c:pt>
                <c:pt idx="1354">
                  <c:v>42179</c:v>
                </c:pt>
                <c:pt idx="1355">
                  <c:v>42180</c:v>
                </c:pt>
                <c:pt idx="1356">
                  <c:v>42181</c:v>
                </c:pt>
                <c:pt idx="1357">
                  <c:v>42184</c:v>
                </c:pt>
                <c:pt idx="1358">
                  <c:v>42185</c:v>
                </c:pt>
                <c:pt idx="1359">
                  <c:v>42186</c:v>
                </c:pt>
                <c:pt idx="1360">
                  <c:v>42187</c:v>
                </c:pt>
                <c:pt idx="1361">
                  <c:v>42188</c:v>
                </c:pt>
                <c:pt idx="1362">
                  <c:v>42191</c:v>
                </c:pt>
                <c:pt idx="1363">
                  <c:v>42192</c:v>
                </c:pt>
                <c:pt idx="1364">
                  <c:v>42193</c:v>
                </c:pt>
                <c:pt idx="1365">
                  <c:v>42194</c:v>
                </c:pt>
                <c:pt idx="1366">
                  <c:v>42195</c:v>
                </c:pt>
                <c:pt idx="1367">
                  <c:v>42198</c:v>
                </c:pt>
                <c:pt idx="1368">
                  <c:v>42199</c:v>
                </c:pt>
                <c:pt idx="1369">
                  <c:v>42200</c:v>
                </c:pt>
                <c:pt idx="1370">
                  <c:v>42201</c:v>
                </c:pt>
                <c:pt idx="1371">
                  <c:v>42202</c:v>
                </c:pt>
                <c:pt idx="1372">
                  <c:v>42205</c:v>
                </c:pt>
                <c:pt idx="1373">
                  <c:v>42206</c:v>
                </c:pt>
                <c:pt idx="1374">
                  <c:v>42207</c:v>
                </c:pt>
                <c:pt idx="1375">
                  <c:v>42208</c:v>
                </c:pt>
                <c:pt idx="1376">
                  <c:v>42209</c:v>
                </c:pt>
                <c:pt idx="1377">
                  <c:v>42212</c:v>
                </c:pt>
                <c:pt idx="1378">
                  <c:v>42213</c:v>
                </c:pt>
                <c:pt idx="1379">
                  <c:v>42214</c:v>
                </c:pt>
                <c:pt idx="1380">
                  <c:v>42215</c:v>
                </c:pt>
                <c:pt idx="1381">
                  <c:v>42216</c:v>
                </c:pt>
                <c:pt idx="1382">
                  <c:v>42219</c:v>
                </c:pt>
                <c:pt idx="1383">
                  <c:v>42220</c:v>
                </c:pt>
                <c:pt idx="1384">
                  <c:v>42221</c:v>
                </c:pt>
                <c:pt idx="1385">
                  <c:v>42222</c:v>
                </c:pt>
                <c:pt idx="1386">
                  <c:v>42223</c:v>
                </c:pt>
                <c:pt idx="1387">
                  <c:v>42226</c:v>
                </c:pt>
                <c:pt idx="1388">
                  <c:v>42227</c:v>
                </c:pt>
                <c:pt idx="1389">
                  <c:v>42228</c:v>
                </c:pt>
                <c:pt idx="1390">
                  <c:v>42229</c:v>
                </c:pt>
                <c:pt idx="1391">
                  <c:v>42230</c:v>
                </c:pt>
                <c:pt idx="1392">
                  <c:v>42233</c:v>
                </c:pt>
                <c:pt idx="1393">
                  <c:v>42234</c:v>
                </c:pt>
                <c:pt idx="1394">
                  <c:v>42235</c:v>
                </c:pt>
                <c:pt idx="1395">
                  <c:v>42236</c:v>
                </c:pt>
                <c:pt idx="1396">
                  <c:v>42237</c:v>
                </c:pt>
                <c:pt idx="1397">
                  <c:v>42240</c:v>
                </c:pt>
                <c:pt idx="1398">
                  <c:v>42241</c:v>
                </c:pt>
                <c:pt idx="1399">
                  <c:v>42242</c:v>
                </c:pt>
                <c:pt idx="1400">
                  <c:v>42243</c:v>
                </c:pt>
                <c:pt idx="1401">
                  <c:v>42244</c:v>
                </c:pt>
                <c:pt idx="1402">
                  <c:v>42247</c:v>
                </c:pt>
                <c:pt idx="1403">
                  <c:v>42248</c:v>
                </c:pt>
                <c:pt idx="1404">
                  <c:v>42249</c:v>
                </c:pt>
                <c:pt idx="1405">
                  <c:v>42250</c:v>
                </c:pt>
                <c:pt idx="1406">
                  <c:v>42251</c:v>
                </c:pt>
                <c:pt idx="1407">
                  <c:v>42254</c:v>
                </c:pt>
                <c:pt idx="1408">
                  <c:v>42255</c:v>
                </c:pt>
                <c:pt idx="1409">
                  <c:v>42256</c:v>
                </c:pt>
                <c:pt idx="1410">
                  <c:v>42257</c:v>
                </c:pt>
                <c:pt idx="1411">
                  <c:v>42258</c:v>
                </c:pt>
                <c:pt idx="1412">
                  <c:v>42261</c:v>
                </c:pt>
                <c:pt idx="1413">
                  <c:v>42262</c:v>
                </c:pt>
                <c:pt idx="1414">
                  <c:v>42264</c:v>
                </c:pt>
                <c:pt idx="1415">
                  <c:v>42265</c:v>
                </c:pt>
                <c:pt idx="1416">
                  <c:v>42268</c:v>
                </c:pt>
                <c:pt idx="1417">
                  <c:v>42269</c:v>
                </c:pt>
                <c:pt idx="1418">
                  <c:v>42270</c:v>
                </c:pt>
                <c:pt idx="1419">
                  <c:v>42271</c:v>
                </c:pt>
                <c:pt idx="1420">
                  <c:v>42272</c:v>
                </c:pt>
                <c:pt idx="1421">
                  <c:v>42275</c:v>
                </c:pt>
                <c:pt idx="1422">
                  <c:v>42276</c:v>
                </c:pt>
                <c:pt idx="1423">
                  <c:v>42277</c:v>
                </c:pt>
                <c:pt idx="1424">
                  <c:v>42278</c:v>
                </c:pt>
                <c:pt idx="1425">
                  <c:v>42279</c:v>
                </c:pt>
                <c:pt idx="1426">
                  <c:v>42282</c:v>
                </c:pt>
                <c:pt idx="1427">
                  <c:v>42283</c:v>
                </c:pt>
                <c:pt idx="1428">
                  <c:v>42284</c:v>
                </c:pt>
                <c:pt idx="1429">
                  <c:v>42285</c:v>
                </c:pt>
                <c:pt idx="1430">
                  <c:v>42286</c:v>
                </c:pt>
                <c:pt idx="1431">
                  <c:v>42289</c:v>
                </c:pt>
                <c:pt idx="1432">
                  <c:v>42290</c:v>
                </c:pt>
                <c:pt idx="1433">
                  <c:v>42291</c:v>
                </c:pt>
                <c:pt idx="1434">
                  <c:v>42292</c:v>
                </c:pt>
                <c:pt idx="1435">
                  <c:v>42293</c:v>
                </c:pt>
                <c:pt idx="1436">
                  <c:v>42296</c:v>
                </c:pt>
                <c:pt idx="1437">
                  <c:v>42297</c:v>
                </c:pt>
                <c:pt idx="1438">
                  <c:v>42298</c:v>
                </c:pt>
                <c:pt idx="1439">
                  <c:v>42299</c:v>
                </c:pt>
                <c:pt idx="1440">
                  <c:v>42300</c:v>
                </c:pt>
                <c:pt idx="1441">
                  <c:v>42303</c:v>
                </c:pt>
                <c:pt idx="1442">
                  <c:v>42304</c:v>
                </c:pt>
                <c:pt idx="1443">
                  <c:v>42305</c:v>
                </c:pt>
                <c:pt idx="1444">
                  <c:v>42306</c:v>
                </c:pt>
                <c:pt idx="1445">
                  <c:v>42307</c:v>
                </c:pt>
                <c:pt idx="1446">
                  <c:v>42311</c:v>
                </c:pt>
                <c:pt idx="1447">
                  <c:v>42312</c:v>
                </c:pt>
                <c:pt idx="1448">
                  <c:v>42313</c:v>
                </c:pt>
                <c:pt idx="1449">
                  <c:v>42314</c:v>
                </c:pt>
                <c:pt idx="1450">
                  <c:v>42317</c:v>
                </c:pt>
                <c:pt idx="1451">
                  <c:v>42318</c:v>
                </c:pt>
                <c:pt idx="1452">
                  <c:v>42319</c:v>
                </c:pt>
                <c:pt idx="1453">
                  <c:v>42320</c:v>
                </c:pt>
                <c:pt idx="1454">
                  <c:v>42321</c:v>
                </c:pt>
                <c:pt idx="1455">
                  <c:v>42325</c:v>
                </c:pt>
                <c:pt idx="1456">
                  <c:v>42326</c:v>
                </c:pt>
                <c:pt idx="1457">
                  <c:v>42327</c:v>
                </c:pt>
                <c:pt idx="1458">
                  <c:v>42328</c:v>
                </c:pt>
                <c:pt idx="1459">
                  <c:v>42331</c:v>
                </c:pt>
                <c:pt idx="1460">
                  <c:v>42332</c:v>
                </c:pt>
                <c:pt idx="1461">
                  <c:v>42333</c:v>
                </c:pt>
                <c:pt idx="1462">
                  <c:v>42334</c:v>
                </c:pt>
                <c:pt idx="1463">
                  <c:v>42335</c:v>
                </c:pt>
                <c:pt idx="1464">
                  <c:v>42338</c:v>
                </c:pt>
                <c:pt idx="1465">
                  <c:v>42339</c:v>
                </c:pt>
                <c:pt idx="1466">
                  <c:v>42340</c:v>
                </c:pt>
                <c:pt idx="1467">
                  <c:v>42341</c:v>
                </c:pt>
                <c:pt idx="1468">
                  <c:v>42342</c:v>
                </c:pt>
                <c:pt idx="1469">
                  <c:v>42345</c:v>
                </c:pt>
                <c:pt idx="1470">
                  <c:v>42346</c:v>
                </c:pt>
                <c:pt idx="1471">
                  <c:v>42347</c:v>
                </c:pt>
                <c:pt idx="1472">
                  <c:v>42348</c:v>
                </c:pt>
                <c:pt idx="1473">
                  <c:v>42349</c:v>
                </c:pt>
                <c:pt idx="1474">
                  <c:v>42352</c:v>
                </c:pt>
                <c:pt idx="1475">
                  <c:v>42353</c:v>
                </c:pt>
                <c:pt idx="1476">
                  <c:v>42354</c:v>
                </c:pt>
                <c:pt idx="1477">
                  <c:v>42355</c:v>
                </c:pt>
                <c:pt idx="1478">
                  <c:v>42356</c:v>
                </c:pt>
                <c:pt idx="1479">
                  <c:v>42359</c:v>
                </c:pt>
                <c:pt idx="1480">
                  <c:v>42360</c:v>
                </c:pt>
                <c:pt idx="1481">
                  <c:v>42361</c:v>
                </c:pt>
                <c:pt idx="1482">
                  <c:v>42362</c:v>
                </c:pt>
                <c:pt idx="1483">
                  <c:v>42366</c:v>
                </c:pt>
                <c:pt idx="1484">
                  <c:v>42367</c:v>
                </c:pt>
                <c:pt idx="1485">
                  <c:v>42368</c:v>
                </c:pt>
                <c:pt idx="1486">
                  <c:v>42369</c:v>
                </c:pt>
                <c:pt idx="1487">
                  <c:v>42373</c:v>
                </c:pt>
                <c:pt idx="1488">
                  <c:v>42374</c:v>
                </c:pt>
                <c:pt idx="1489">
                  <c:v>42375</c:v>
                </c:pt>
                <c:pt idx="1490">
                  <c:v>42376</c:v>
                </c:pt>
                <c:pt idx="1491">
                  <c:v>42377</c:v>
                </c:pt>
                <c:pt idx="1492">
                  <c:v>42380</c:v>
                </c:pt>
                <c:pt idx="1493">
                  <c:v>42381</c:v>
                </c:pt>
                <c:pt idx="1494">
                  <c:v>42382</c:v>
                </c:pt>
                <c:pt idx="1495">
                  <c:v>42383</c:v>
                </c:pt>
                <c:pt idx="1496">
                  <c:v>42384</c:v>
                </c:pt>
                <c:pt idx="1497">
                  <c:v>42387</c:v>
                </c:pt>
                <c:pt idx="1498">
                  <c:v>42388</c:v>
                </c:pt>
                <c:pt idx="1499">
                  <c:v>42389</c:v>
                </c:pt>
                <c:pt idx="1500">
                  <c:v>42390</c:v>
                </c:pt>
                <c:pt idx="1501">
                  <c:v>42391</c:v>
                </c:pt>
                <c:pt idx="1502">
                  <c:v>42394</c:v>
                </c:pt>
                <c:pt idx="1503">
                  <c:v>42395</c:v>
                </c:pt>
                <c:pt idx="1504">
                  <c:v>42396</c:v>
                </c:pt>
                <c:pt idx="1505">
                  <c:v>42397</c:v>
                </c:pt>
                <c:pt idx="1506">
                  <c:v>42398</c:v>
                </c:pt>
                <c:pt idx="1507">
                  <c:v>42402</c:v>
                </c:pt>
                <c:pt idx="1508">
                  <c:v>42403</c:v>
                </c:pt>
                <c:pt idx="1509">
                  <c:v>42404</c:v>
                </c:pt>
                <c:pt idx="1510">
                  <c:v>42405</c:v>
                </c:pt>
                <c:pt idx="1511">
                  <c:v>42408</c:v>
                </c:pt>
                <c:pt idx="1512">
                  <c:v>42409</c:v>
                </c:pt>
                <c:pt idx="1513">
                  <c:v>42410</c:v>
                </c:pt>
                <c:pt idx="1514">
                  <c:v>42411</c:v>
                </c:pt>
                <c:pt idx="1515">
                  <c:v>42412</c:v>
                </c:pt>
                <c:pt idx="1516">
                  <c:v>42415</c:v>
                </c:pt>
                <c:pt idx="1517">
                  <c:v>42416</c:v>
                </c:pt>
                <c:pt idx="1518">
                  <c:v>42417</c:v>
                </c:pt>
                <c:pt idx="1519">
                  <c:v>42418</c:v>
                </c:pt>
                <c:pt idx="1520">
                  <c:v>42419</c:v>
                </c:pt>
                <c:pt idx="1521">
                  <c:v>42422</c:v>
                </c:pt>
                <c:pt idx="1522">
                  <c:v>42423</c:v>
                </c:pt>
                <c:pt idx="1523">
                  <c:v>42424</c:v>
                </c:pt>
                <c:pt idx="1524">
                  <c:v>42425</c:v>
                </c:pt>
                <c:pt idx="1525">
                  <c:v>42426</c:v>
                </c:pt>
                <c:pt idx="1526">
                  <c:v>42429</c:v>
                </c:pt>
                <c:pt idx="1527">
                  <c:v>42430</c:v>
                </c:pt>
                <c:pt idx="1528">
                  <c:v>42431</c:v>
                </c:pt>
                <c:pt idx="1529">
                  <c:v>42432</c:v>
                </c:pt>
                <c:pt idx="1530">
                  <c:v>42433</c:v>
                </c:pt>
                <c:pt idx="1531">
                  <c:v>42436</c:v>
                </c:pt>
                <c:pt idx="1532">
                  <c:v>42437</c:v>
                </c:pt>
                <c:pt idx="1533">
                  <c:v>42438</c:v>
                </c:pt>
                <c:pt idx="1534">
                  <c:v>42439</c:v>
                </c:pt>
                <c:pt idx="1535">
                  <c:v>42440</c:v>
                </c:pt>
                <c:pt idx="1536">
                  <c:v>42443</c:v>
                </c:pt>
                <c:pt idx="1537">
                  <c:v>42444</c:v>
                </c:pt>
                <c:pt idx="1538">
                  <c:v>42445</c:v>
                </c:pt>
                <c:pt idx="1539">
                  <c:v>42446</c:v>
                </c:pt>
                <c:pt idx="1540">
                  <c:v>42447</c:v>
                </c:pt>
                <c:pt idx="1541">
                  <c:v>42451</c:v>
                </c:pt>
                <c:pt idx="1542">
                  <c:v>42452</c:v>
                </c:pt>
                <c:pt idx="1543">
                  <c:v>42457</c:v>
                </c:pt>
                <c:pt idx="1544">
                  <c:v>42458</c:v>
                </c:pt>
                <c:pt idx="1545">
                  <c:v>42459</c:v>
                </c:pt>
                <c:pt idx="1546">
                  <c:v>42460</c:v>
                </c:pt>
                <c:pt idx="1547">
                  <c:v>42461</c:v>
                </c:pt>
                <c:pt idx="1548">
                  <c:v>42464</c:v>
                </c:pt>
                <c:pt idx="1549">
                  <c:v>42465</c:v>
                </c:pt>
                <c:pt idx="1550">
                  <c:v>42466</c:v>
                </c:pt>
                <c:pt idx="1551">
                  <c:v>42467</c:v>
                </c:pt>
                <c:pt idx="1552">
                  <c:v>42468</c:v>
                </c:pt>
                <c:pt idx="1553">
                  <c:v>42471</c:v>
                </c:pt>
                <c:pt idx="1554">
                  <c:v>42472</c:v>
                </c:pt>
                <c:pt idx="1555">
                  <c:v>42473</c:v>
                </c:pt>
                <c:pt idx="1556">
                  <c:v>42474</c:v>
                </c:pt>
                <c:pt idx="1557">
                  <c:v>42475</c:v>
                </c:pt>
                <c:pt idx="1558">
                  <c:v>42478</c:v>
                </c:pt>
                <c:pt idx="1559">
                  <c:v>42479</c:v>
                </c:pt>
                <c:pt idx="1560">
                  <c:v>42480</c:v>
                </c:pt>
                <c:pt idx="1561">
                  <c:v>42481</c:v>
                </c:pt>
                <c:pt idx="1562">
                  <c:v>42482</c:v>
                </c:pt>
                <c:pt idx="1563">
                  <c:v>42485</c:v>
                </c:pt>
                <c:pt idx="1564">
                  <c:v>42486</c:v>
                </c:pt>
                <c:pt idx="1565">
                  <c:v>42487</c:v>
                </c:pt>
                <c:pt idx="1566">
                  <c:v>42488</c:v>
                </c:pt>
                <c:pt idx="1567">
                  <c:v>42489</c:v>
                </c:pt>
                <c:pt idx="1568">
                  <c:v>42492</c:v>
                </c:pt>
                <c:pt idx="1569">
                  <c:v>42493</c:v>
                </c:pt>
                <c:pt idx="1570">
                  <c:v>42494</c:v>
                </c:pt>
                <c:pt idx="1571">
                  <c:v>42495</c:v>
                </c:pt>
                <c:pt idx="1572">
                  <c:v>42496</c:v>
                </c:pt>
                <c:pt idx="1573">
                  <c:v>42499</c:v>
                </c:pt>
                <c:pt idx="1574">
                  <c:v>42500</c:v>
                </c:pt>
                <c:pt idx="1575">
                  <c:v>42501</c:v>
                </c:pt>
                <c:pt idx="1576">
                  <c:v>42502</c:v>
                </c:pt>
                <c:pt idx="1577">
                  <c:v>42503</c:v>
                </c:pt>
                <c:pt idx="1578">
                  <c:v>42506</c:v>
                </c:pt>
                <c:pt idx="1579">
                  <c:v>42507</c:v>
                </c:pt>
                <c:pt idx="1580">
                  <c:v>42508</c:v>
                </c:pt>
                <c:pt idx="1581">
                  <c:v>42509</c:v>
                </c:pt>
                <c:pt idx="1582">
                  <c:v>42510</c:v>
                </c:pt>
                <c:pt idx="1583">
                  <c:v>42513</c:v>
                </c:pt>
                <c:pt idx="1584">
                  <c:v>42514</c:v>
                </c:pt>
                <c:pt idx="1585">
                  <c:v>42515</c:v>
                </c:pt>
                <c:pt idx="1586">
                  <c:v>42516</c:v>
                </c:pt>
                <c:pt idx="1587">
                  <c:v>42517</c:v>
                </c:pt>
                <c:pt idx="1588">
                  <c:v>42521</c:v>
                </c:pt>
                <c:pt idx="1589">
                  <c:v>42522</c:v>
                </c:pt>
                <c:pt idx="1590">
                  <c:v>42523</c:v>
                </c:pt>
                <c:pt idx="1591">
                  <c:v>42524</c:v>
                </c:pt>
                <c:pt idx="1592">
                  <c:v>42527</c:v>
                </c:pt>
                <c:pt idx="1593">
                  <c:v>42528</c:v>
                </c:pt>
                <c:pt idx="1594">
                  <c:v>42529</c:v>
                </c:pt>
                <c:pt idx="1595">
                  <c:v>42530</c:v>
                </c:pt>
                <c:pt idx="1596">
                  <c:v>42531</c:v>
                </c:pt>
                <c:pt idx="1597">
                  <c:v>42534</c:v>
                </c:pt>
                <c:pt idx="1598">
                  <c:v>42535</c:v>
                </c:pt>
                <c:pt idx="1599">
                  <c:v>42536</c:v>
                </c:pt>
                <c:pt idx="1600">
                  <c:v>42537</c:v>
                </c:pt>
                <c:pt idx="1601">
                  <c:v>42538</c:v>
                </c:pt>
                <c:pt idx="1602">
                  <c:v>42541</c:v>
                </c:pt>
                <c:pt idx="1603">
                  <c:v>42542</c:v>
                </c:pt>
                <c:pt idx="1604">
                  <c:v>42543</c:v>
                </c:pt>
                <c:pt idx="1605">
                  <c:v>42544</c:v>
                </c:pt>
                <c:pt idx="1606">
                  <c:v>42545</c:v>
                </c:pt>
                <c:pt idx="1607">
                  <c:v>42548</c:v>
                </c:pt>
                <c:pt idx="1608">
                  <c:v>42549</c:v>
                </c:pt>
                <c:pt idx="1609">
                  <c:v>42550</c:v>
                </c:pt>
                <c:pt idx="1610">
                  <c:v>42551</c:v>
                </c:pt>
                <c:pt idx="1611">
                  <c:v>42552</c:v>
                </c:pt>
                <c:pt idx="1612">
                  <c:v>42556</c:v>
                </c:pt>
                <c:pt idx="1613">
                  <c:v>42557</c:v>
                </c:pt>
                <c:pt idx="1614">
                  <c:v>42558</c:v>
                </c:pt>
                <c:pt idx="1615">
                  <c:v>42559</c:v>
                </c:pt>
                <c:pt idx="1616">
                  <c:v>42562</c:v>
                </c:pt>
                <c:pt idx="1617">
                  <c:v>42563</c:v>
                </c:pt>
                <c:pt idx="1618">
                  <c:v>42564</c:v>
                </c:pt>
                <c:pt idx="1619">
                  <c:v>42565</c:v>
                </c:pt>
                <c:pt idx="1620">
                  <c:v>42566</c:v>
                </c:pt>
                <c:pt idx="1621">
                  <c:v>42569</c:v>
                </c:pt>
                <c:pt idx="1622">
                  <c:v>42570</c:v>
                </c:pt>
                <c:pt idx="1623">
                  <c:v>42571</c:v>
                </c:pt>
                <c:pt idx="1624">
                  <c:v>42572</c:v>
                </c:pt>
                <c:pt idx="1625">
                  <c:v>42573</c:v>
                </c:pt>
                <c:pt idx="1626">
                  <c:v>42576</c:v>
                </c:pt>
                <c:pt idx="1627">
                  <c:v>42577</c:v>
                </c:pt>
                <c:pt idx="1628">
                  <c:v>42578</c:v>
                </c:pt>
                <c:pt idx="1629">
                  <c:v>42579</c:v>
                </c:pt>
                <c:pt idx="1630">
                  <c:v>42580</c:v>
                </c:pt>
                <c:pt idx="1631">
                  <c:v>42583</c:v>
                </c:pt>
                <c:pt idx="1632">
                  <c:v>42584</c:v>
                </c:pt>
                <c:pt idx="1633">
                  <c:v>42585</c:v>
                </c:pt>
                <c:pt idx="1634">
                  <c:v>42586</c:v>
                </c:pt>
                <c:pt idx="1635">
                  <c:v>42587</c:v>
                </c:pt>
                <c:pt idx="1636">
                  <c:v>42590</c:v>
                </c:pt>
                <c:pt idx="1637">
                  <c:v>42591</c:v>
                </c:pt>
                <c:pt idx="1638">
                  <c:v>42592</c:v>
                </c:pt>
                <c:pt idx="1639">
                  <c:v>42593</c:v>
                </c:pt>
                <c:pt idx="1640">
                  <c:v>42594</c:v>
                </c:pt>
                <c:pt idx="1641">
                  <c:v>42597</c:v>
                </c:pt>
                <c:pt idx="1642">
                  <c:v>42598</c:v>
                </c:pt>
                <c:pt idx="1643">
                  <c:v>42599</c:v>
                </c:pt>
                <c:pt idx="1644">
                  <c:v>42600</c:v>
                </c:pt>
                <c:pt idx="1645">
                  <c:v>42601</c:v>
                </c:pt>
                <c:pt idx="1646">
                  <c:v>42604</c:v>
                </c:pt>
                <c:pt idx="1647">
                  <c:v>42605</c:v>
                </c:pt>
                <c:pt idx="1648">
                  <c:v>42606</c:v>
                </c:pt>
                <c:pt idx="1649">
                  <c:v>42607</c:v>
                </c:pt>
                <c:pt idx="1650">
                  <c:v>42608</c:v>
                </c:pt>
                <c:pt idx="1651">
                  <c:v>42611</c:v>
                </c:pt>
                <c:pt idx="1652">
                  <c:v>42612</c:v>
                </c:pt>
                <c:pt idx="1653">
                  <c:v>42613</c:v>
                </c:pt>
                <c:pt idx="1654">
                  <c:v>42614</c:v>
                </c:pt>
                <c:pt idx="1655">
                  <c:v>42615</c:v>
                </c:pt>
                <c:pt idx="1656">
                  <c:v>42619</c:v>
                </c:pt>
                <c:pt idx="1657">
                  <c:v>42620</c:v>
                </c:pt>
                <c:pt idx="1658">
                  <c:v>42621</c:v>
                </c:pt>
                <c:pt idx="1659">
                  <c:v>42622</c:v>
                </c:pt>
                <c:pt idx="1660">
                  <c:v>42625</c:v>
                </c:pt>
                <c:pt idx="1661">
                  <c:v>42626</c:v>
                </c:pt>
                <c:pt idx="1662">
                  <c:v>42627</c:v>
                </c:pt>
                <c:pt idx="1663">
                  <c:v>42628</c:v>
                </c:pt>
                <c:pt idx="1664">
                  <c:v>42629</c:v>
                </c:pt>
                <c:pt idx="1665">
                  <c:v>42632</c:v>
                </c:pt>
                <c:pt idx="1666">
                  <c:v>42633</c:v>
                </c:pt>
                <c:pt idx="1667">
                  <c:v>42634</c:v>
                </c:pt>
                <c:pt idx="1668">
                  <c:v>42635</c:v>
                </c:pt>
                <c:pt idx="1669">
                  <c:v>42636</c:v>
                </c:pt>
                <c:pt idx="1670">
                  <c:v>42639</c:v>
                </c:pt>
                <c:pt idx="1671">
                  <c:v>42640</c:v>
                </c:pt>
                <c:pt idx="1672">
                  <c:v>42641</c:v>
                </c:pt>
                <c:pt idx="1673">
                  <c:v>42642</c:v>
                </c:pt>
                <c:pt idx="1674">
                  <c:v>42643</c:v>
                </c:pt>
                <c:pt idx="1675">
                  <c:v>42646</c:v>
                </c:pt>
                <c:pt idx="1676">
                  <c:v>42647</c:v>
                </c:pt>
                <c:pt idx="1677">
                  <c:v>42648</c:v>
                </c:pt>
                <c:pt idx="1678">
                  <c:v>42649</c:v>
                </c:pt>
                <c:pt idx="1679">
                  <c:v>42650</c:v>
                </c:pt>
                <c:pt idx="1680">
                  <c:v>42653</c:v>
                </c:pt>
                <c:pt idx="1681">
                  <c:v>42654</c:v>
                </c:pt>
                <c:pt idx="1682">
                  <c:v>42655</c:v>
                </c:pt>
                <c:pt idx="1683">
                  <c:v>42656</c:v>
                </c:pt>
                <c:pt idx="1684">
                  <c:v>42657</c:v>
                </c:pt>
                <c:pt idx="1685">
                  <c:v>42660</c:v>
                </c:pt>
                <c:pt idx="1686">
                  <c:v>42661</c:v>
                </c:pt>
                <c:pt idx="1687">
                  <c:v>42662</c:v>
                </c:pt>
                <c:pt idx="1688">
                  <c:v>42663</c:v>
                </c:pt>
                <c:pt idx="1689">
                  <c:v>42664</c:v>
                </c:pt>
                <c:pt idx="1690">
                  <c:v>42667</c:v>
                </c:pt>
                <c:pt idx="1691">
                  <c:v>42668</c:v>
                </c:pt>
                <c:pt idx="1692">
                  <c:v>42669</c:v>
                </c:pt>
                <c:pt idx="1693">
                  <c:v>42670</c:v>
                </c:pt>
                <c:pt idx="1694">
                  <c:v>42671</c:v>
                </c:pt>
                <c:pt idx="1695">
                  <c:v>42674</c:v>
                </c:pt>
                <c:pt idx="1696">
                  <c:v>42675</c:v>
                </c:pt>
                <c:pt idx="1697">
                  <c:v>42676</c:v>
                </c:pt>
                <c:pt idx="1698">
                  <c:v>42677</c:v>
                </c:pt>
                <c:pt idx="1699">
                  <c:v>42678</c:v>
                </c:pt>
                <c:pt idx="1700">
                  <c:v>42681</c:v>
                </c:pt>
                <c:pt idx="1701">
                  <c:v>42682</c:v>
                </c:pt>
                <c:pt idx="1702">
                  <c:v>42683</c:v>
                </c:pt>
                <c:pt idx="1703">
                  <c:v>42684</c:v>
                </c:pt>
                <c:pt idx="1704">
                  <c:v>42685</c:v>
                </c:pt>
                <c:pt idx="1705">
                  <c:v>42688</c:v>
                </c:pt>
                <c:pt idx="1706">
                  <c:v>42689</c:v>
                </c:pt>
                <c:pt idx="1707">
                  <c:v>42690</c:v>
                </c:pt>
                <c:pt idx="1708">
                  <c:v>42691</c:v>
                </c:pt>
                <c:pt idx="1709">
                  <c:v>42692</c:v>
                </c:pt>
                <c:pt idx="1710">
                  <c:v>42695</c:v>
                </c:pt>
                <c:pt idx="1711">
                  <c:v>42696</c:v>
                </c:pt>
                <c:pt idx="1712">
                  <c:v>42697</c:v>
                </c:pt>
                <c:pt idx="1713">
                  <c:v>42698</c:v>
                </c:pt>
                <c:pt idx="1714">
                  <c:v>42699</c:v>
                </c:pt>
                <c:pt idx="1715">
                  <c:v>42702</c:v>
                </c:pt>
                <c:pt idx="1716">
                  <c:v>42703</c:v>
                </c:pt>
                <c:pt idx="1717">
                  <c:v>42704</c:v>
                </c:pt>
                <c:pt idx="1718">
                  <c:v>42705</c:v>
                </c:pt>
                <c:pt idx="1719">
                  <c:v>42706</c:v>
                </c:pt>
                <c:pt idx="1720">
                  <c:v>42709</c:v>
                </c:pt>
                <c:pt idx="1721">
                  <c:v>42710</c:v>
                </c:pt>
                <c:pt idx="1722">
                  <c:v>42711</c:v>
                </c:pt>
                <c:pt idx="1723">
                  <c:v>42712</c:v>
                </c:pt>
                <c:pt idx="1724">
                  <c:v>42713</c:v>
                </c:pt>
                <c:pt idx="1725">
                  <c:v>42716</c:v>
                </c:pt>
                <c:pt idx="1726">
                  <c:v>42717</c:v>
                </c:pt>
                <c:pt idx="1727">
                  <c:v>42718</c:v>
                </c:pt>
                <c:pt idx="1728">
                  <c:v>42719</c:v>
                </c:pt>
                <c:pt idx="1729">
                  <c:v>42720</c:v>
                </c:pt>
                <c:pt idx="1730">
                  <c:v>42723</c:v>
                </c:pt>
                <c:pt idx="1731">
                  <c:v>42724</c:v>
                </c:pt>
                <c:pt idx="1732">
                  <c:v>42725</c:v>
                </c:pt>
                <c:pt idx="1733">
                  <c:v>42726</c:v>
                </c:pt>
                <c:pt idx="1734">
                  <c:v>42727</c:v>
                </c:pt>
                <c:pt idx="1735">
                  <c:v>42731</c:v>
                </c:pt>
                <c:pt idx="1736">
                  <c:v>42732</c:v>
                </c:pt>
                <c:pt idx="1737">
                  <c:v>42733</c:v>
                </c:pt>
                <c:pt idx="1738">
                  <c:v>42734</c:v>
                </c:pt>
                <c:pt idx="1739">
                  <c:v>42737</c:v>
                </c:pt>
                <c:pt idx="1740">
                  <c:v>42738</c:v>
                </c:pt>
                <c:pt idx="1741">
                  <c:v>42739</c:v>
                </c:pt>
                <c:pt idx="1742">
                  <c:v>42740</c:v>
                </c:pt>
                <c:pt idx="1743">
                  <c:v>42741</c:v>
                </c:pt>
                <c:pt idx="1744">
                  <c:v>42744</c:v>
                </c:pt>
                <c:pt idx="1745">
                  <c:v>42745</c:v>
                </c:pt>
                <c:pt idx="1746">
                  <c:v>42746</c:v>
                </c:pt>
                <c:pt idx="1747">
                  <c:v>42747</c:v>
                </c:pt>
                <c:pt idx="1748">
                  <c:v>42748</c:v>
                </c:pt>
                <c:pt idx="1749">
                  <c:v>42751</c:v>
                </c:pt>
                <c:pt idx="1750">
                  <c:v>42752</c:v>
                </c:pt>
                <c:pt idx="1751">
                  <c:v>42753</c:v>
                </c:pt>
                <c:pt idx="1752">
                  <c:v>42754</c:v>
                </c:pt>
                <c:pt idx="1753">
                  <c:v>42755</c:v>
                </c:pt>
                <c:pt idx="1754">
                  <c:v>42758</c:v>
                </c:pt>
                <c:pt idx="1755">
                  <c:v>42759</c:v>
                </c:pt>
                <c:pt idx="1756">
                  <c:v>42760</c:v>
                </c:pt>
                <c:pt idx="1757">
                  <c:v>42761</c:v>
                </c:pt>
                <c:pt idx="1758">
                  <c:v>42762</c:v>
                </c:pt>
                <c:pt idx="1759">
                  <c:v>42765</c:v>
                </c:pt>
                <c:pt idx="1760">
                  <c:v>42766</c:v>
                </c:pt>
                <c:pt idx="1761">
                  <c:v>42767</c:v>
                </c:pt>
                <c:pt idx="1762">
                  <c:v>42768</c:v>
                </c:pt>
                <c:pt idx="1763">
                  <c:v>42769</c:v>
                </c:pt>
                <c:pt idx="1764">
                  <c:v>42772</c:v>
                </c:pt>
                <c:pt idx="1765">
                  <c:v>42773</c:v>
                </c:pt>
                <c:pt idx="1766">
                  <c:v>42774</c:v>
                </c:pt>
                <c:pt idx="1767">
                  <c:v>42775</c:v>
                </c:pt>
                <c:pt idx="1768">
                  <c:v>42776</c:v>
                </c:pt>
                <c:pt idx="1769">
                  <c:v>42779</c:v>
                </c:pt>
                <c:pt idx="1770">
                  <c:v>42780</c:v>
                </c:pt>
                <c:pt idx="1771">
                  <c:v>42781</c:v>
                </c:pt>
                <c:pt idx="1772">
                  <c:v>42782</c:v>
                </c:pt>
                <c:pt idx="1773">
                  <c:v>42783</c:v>
                </c:pt>
                <c:pt idx="1774">
                  <c:v>42786</c:v>
                </c:pt>
                <c:pt idx="1775">
                  <c:v>42787</c:v>
                </c:pt>
                <c:pt idx="1776">
                  <c:v>42788</c:v>
                </c:pt>
                <c:pt idx="1777">
                  <c:v>42789</c:v>
                </c:pt>
                <c:pt idx="1778">
                  <c:v>42790</c:v>
                </c:pt>
                <c:pt idx="1779">
                  <c:v>42793</c:v>
                </c:pt>
                <c:pt idx="1780">
                  <c:v>42794</c:v>
                </c:pt>
                <c:pt idx="1781">
                  <c:v>42795</c:v>
                </c:pt>
                <c:pt idx="1782">
                  <c:v>42796</c:v>
                </c:pt>
                <c:pt idx="1783">
                  <c:v>42797</c:v>
                </c:pt>
                <c:pt idx="1784">
                  <c:v>42800</c:v>
                </c:pt>
                <c:pt idx="1785">
                  <c:v>42801</c:v>
                </c:pt>
                <c:pt idx="1786">
                  <c:v>42802</c:v>
                </c:pt>
                <c:pt idx="1787">
                  <c:v>42803</c:v>
                </c:pt>
                <c:pt idx="1788">
                  <c:v>42804</c:v>
                </c:pt>
                <c:pt idx="1789">
                  <c:v>42807</c:v>
                </c:pt>
                <c:pt idx="1790">
                  <c:v>42808</c:v>
                </c:pt>
                <c:pt idx="1791">
                  <c:v>42809</c:v>
                </c:pt>
                <c:pt idx="1792">
                  <c:v>42810</c:v>
                </c:pt>
                <c:pt idx="1793">
                  <c:v>42811</c:v>
                </c:pt>
                <c:pt idx="1794">
                  <c:v>42814</c:v>
                </c:pt>
                <c:pt idx="1795">
                  <c:v>42815</c:v>
                </c:pt>
                <c:pt idx="1796">
                  <c:v>42816</c:v>
                </c:pt>
                <c:pt idx="1797">
                  <c:v>42817</c:v>
                </c:pt>
                <c:pt idx="1798">
                  <c:v>42818</c:v>
                </c:pt>
                <c:pt idx="1799">
                  <c:v>42821</c:v>
                </c:pt>
                <c:pt idx="1800">
                  <c:v>42822</c:v>
                </c:pt>
                <c:pt idx="1801">
                  <c:v>42823</c:v>
                </c:pt>
                <c:pt idx="1802">
                  <c:v>42824</c:v>
                </c:pt>
                <c:pt idx="1803">
                  <c:v>42825</c:v>
                </c:pt>
                <c:pt idx="1804">
                  <c:v>42828</c:v>
                </c:pt>
                <c:pt idx="1805">
                  <c:v>42829</c:v>
                </c:pt>
                <c:pt idx="1806">
                  <c:v>42830</c:v>
                </c:pt>
                <c:pt idx="1807">
                  <c:v>42831</c:v>
                </c:pt>
                <c:pt idx="1808">
                  <c:v>42832</c:v>
                </c:pt>
                <c:pt idx="1809">
                  <c:v>42835</c:v>
                </c:pt>
                <c:pt idx="1810">
                  <c:v>42836</c:v>
                </c:pt>
                <c:pt idx="1811">
                  <c:v>42837</c:v>
                </c:pt>
                <c:pt idx="1812">
                  <c:v>42838</c:v>
                </c:pt>
                <c:pt idx="1813">
                  <c:v>42842</c:v>
                </c:pt>
                <c:pt idx="1814">
                  <c:v>42843</c:v>
                </c:pt>
                <c:pt idx="1815">
                  <c:v>42844</c:v>
                </c:pt>
                <c:pt idx="1816">
                  <c:v>42845</c:v>
                </c:pt>
                <c:pt idx="1817">
                  <c:v>42846</c:v>
                </c:pt>
                <c:pt idx="1818">
                  <c:v>42849</c:v>
                </c:pt>
                <c:pt idx="1819">
                  <c:v>42850</c:v>
                </c:pt>
                <c:pt idx="1820">
                  <c:v>42851</c:v>
                </c:pt>
                <c:pt idx="1821">
                  <c:v>42852</c:v>
                </c:pt>
                <c:pt idx="1822">
                  <c:v>42853</c:v>
                </c:pt>
                <c:pt idx="1823">
                  <c:v>42856</c:v>
                </c:pt>
                <c:pt idx="1824">
                  <c:v>42857</c:v>
                </c:pt>
                <c:pt idx="1825">
                  <c:v>42858</c:v>
                </c:pt>
                <c:pt idx="1826">
                  <c:v>42859</c:v>
                </c:pt>
                <c:pt idx="1827">
                  <c:v>42860</c:v>
                </c:pt>
              </c:numCache>
            </c:numRef>
          </c:cat>
          <c:val>
            <c:numRef>
              <c:f>'Principales tasas'!$U$21:$U$5000</c:f>
              <c:numCache>
                <c:formatCode>0</c:formatCode>
                <c:ptCount val="4980"/>
                <c:pt idx="0">
                  <c:v>421.14999999999992</c:v>
                </c:pt>
                <c:pt idx="1">
                  <c:v>424.32</c:v>
                </c:pt>
                <c:pt idx="2">
                  <c:v>416.24999999999994</c:v>
                </c:pt>
                <c:pt idx="3">
                  <c:v>415.35</c:v>
                </c:pt>
                <c:pt idx="4">
                  <c:v>409.93000000000006</c:v>
                </c:pt>
                <c:pt idx="5">
                  <c:v>406.00000000000006</c:v>
                </c:pt>
                <c:pt idx="6">
                  <c:v>415.12</c:v>
                </c:pt>
                <c:pt idx="7">
                  <c:v>407.72</c:v>
                </c:pt>
                <c:pt idx="8">
                  <c:v>410.87999999999994</c:v>
                </c:pt>
                <c:pt idx="9">
                  <c:v>414.76000000000005</c:v>
                </c:pt>
                <c:pt idx="10">
                  <c:v>411.65000000000003</c:v>
                </c:pt>
                <c:pt idx="11">
                  <c:v>411.21</c:v>
                </c:pt>
                <c:pt idx="12">
                  <c:v>418.76</c:v>
                </c:pt>
                <c:pt idx="13">
                  <c:v>428.92</c:v>
                </c:pt>
                <c:pt idx="14">
                  <c:v>426.89000000000004</c:v>
                </c:pt>
                <c:pt idx="15">
                  <c:v>420.84999999999997</c:v>
                </c:pt>
                <c:pt idx="16">
                  <c:v>418.41999999999996</c:v>
                </c:pt>
                <c:pt idx="17">
                  <c:v>415.21</c:v>
                </c:pt>
                <c:pt idx="18">
                  <c:v>418.66</c:v>
                </c:pt>
                <c:pt idx="19">
                  <c:v>421.75999999999993</c:v>
                </c:pt>
                <c:pt idx="20">
                  <c:v>413.25</c:v>
                </c:pt>
                <c:pt idx="21">
                  <c:v>405.73000000000008</c:v>
                </c:pt>
                <c:pt idx="22">
                  <c:v>413.12</c:v>
                </c:pt>
                <c:pt idx="23">
                  <c:v>419.75999999999993</c:v>
                </c:pt>
                <c:pt idx="24">
                  <c:v>420.03000000000003</c:v>
                </c:pt>
                <c:pt idx="25">
                  <c:v>407.21999999999997</c:v>
                </c:pt>
                <c:pt idx="26">
                  <c:v>401.42999999999995</c:v>
                </c:pt>
                <c:pt idx="27">
                  <c:v>393.05</c:v>
                </c:pt>
                <c:pt idx="28">
                  <c:v>392.91999999999996</c:v>
                </c:pt>
                <c:pt idx="29">
                  <c:v>390.60999999999996</c:v>
                </c:pt>
                <c:pt idx="30">
                  <c:v>393.40999999999997</c:v>
                </c:pt>
                <c:pt idx="31">
                  <c:v>385.13</c:v>
                </c:pt>
                <c:pt idx="32">
                  <c:v>377.88</c:v>
                </c:pt>
                <c:pt idx="33">
                  <c:v>384.34</c:v>
                </c:pt>
                <c:pt idx="34">
                  <c:v>380.35</c:v>
                </c:pt>
                <c:pt idx="35">
                  <c:v>394.46000000000004</c:v>
                </c:pt>
                <c:pt idx="36">
                  <c:v>389.90999999999997</c:v>
                </c:pt>
                <c:pt idx="37">
                  <c:v>396.66</c:v>
                </c:pt>
                <c:pt idx="38">
                  <c:v>398.93</c:v>
                </c:pt>
                <c:pt idx="39">
                  <c:v>396.31</c:v>
                </c:pt>
                <c:pt idx="40">
                  <c:v>396.89000000000004</c:v>
                </c:pt>
                <c:pt idx="41">
                  <c:v>395.36999999999995</c:v>
                </c:pt>
                <c:pt idx="42">
                  <c:v>401.68</c:v>
                </c:pt>
                <c:pt idx="43">
                  <c:v>395.24</c:v>
                </c:pt>
                <c:pt idx="44">
                  <c:v>387.62999999999994</c:v>
                </c:pt>
                <c:pt idx="45">
                  <c:v>397.65</c:v>
                </c:pt>
                <c:pt idx="46">
                  <c:v>404.65</c:v>
                </c:pt>
                <c:pt idx="47">
                  <c:v>404.08</c:v>
                </c:pt>
                <c:pt idx="48">
                  <c:v>402.44</c:v>
                </c:pt>
                <c:pt idx="49">
                  <c:v>407.06999999999994</c:v>
                </c:pt>
                <c:pt idx="50">
                  <c:v>409.39000000000004</c:v>
                </c:pt>
                <c:pt idx="51">
                  <c:v>404.51</c:v>
                </c:pt>
                <c:pt idx="52">
                  <c:v>406.08000000000004</c:v>
                </c:pt>
                <c:pt idx="53">
                  <c:v>409.31999999999994</c:v>
                </c:pt>
                <c:pt idx="54">
                  <c:v>404.86</c:v>
                </c:pt>
                <c:pt idx="55">
                  <c:v>390.36</c:v>
                </c:pt>
                <c:pt idx="56">
                  <c:v>390.43</c:v>
                </c:pt>
                <c:pt idx="57">
                  <c:v>391.32</c:v>
                </c:pt>
                <c:pt idx="58">
                  <c:v>383.96999999999997</c:v>
                </c:pt>
                <c:pt idx="59">
                  <c:v>381.14</c:v>
                </c:pt>
                <c:pt idx="60">
                  <c:v>379.13</c:v>
                </c:pt>
                <c:pt idx="61">
                  <c:v>360.71</c:v>
                </c:pt>
                <c:pt idx="62">
                  <c:v>363.15</c:v>
                </c:pt>
                <c:pt idx="63">
                  <c:v>368.89</c:v>
                </c:pt>
                <c:pt idx="64">
                  <c:v>363.49000000000007</c:v>
                </c:pt>
                <c:pt idx="65">
                  <c:v>366.15000000000009</c:v>
                </c:pt>
                <c:pt idx="66">
                  <c:v>373.42999999999995</c:v>
                </c:pt>
                <c:pt idx="67">
                  <c:v>376.46</c:v>
                </c:pt>
                <c:pt idx="68">
                  <c:v>374.46999999999997</c:v>
                </c:pt>
                <c:pt idx="69">
                  <c:v>377.69</c:v>
                </c:pt>
                <c:pt idx="70">
                  <c:v>384.64</c:v>
                </c:pt>
                <c:pt idx="71">
                  <c:v>380.36</c:v>
                </c:pt>
                <c:pt idx="72">
                  <c:v>376.77</c:v>
                </c:pt>
                <c:pt idx="73">
                  <c:v>370.64000000000004</c:v>
                </c:pt>
                <c:pt idx="74">
                  <c:v>358.07</c:v>
                </c:pt>
                <c:pt idx="75">
                  <c:v>353.77999999999992</c:v>
                </c:pt>
                <c:pt idx="76">
                  <c:v>357.86</c:v>
                </c:pt>
                <c:pt idx="77">
                  <c:v>374.22999999999996</c:v>
                </c:pt>
                <c:pt idx="78">
                  <c:v>370.41999999999996</c:v>
                </c:pt>
                <c:pt idx="79">
                  <c:v>371.07</c:v>
                </c:pt>
                <c:pt idx="80">
                  <c:v>379.18</c:v>
                </c:pt>
                <c:pt idx="81">
                  <c:v>376.2</c:v>
                </c:pt>
                <c:pt idx="82">
                  <c:v>387.38000000000005</c:v>
                </c:pt>
                <c:pt idx="83">
                  <c:v>400.12</c:v>
                </c:pt>
                <c:pt idx="84">
                  <c:v>422.41999999999996</c:v>
                </c:pt>
                <c:pt idx="85">
                  <c:v>421.25000000000006</c:v>
                </c:pt>
                <c:pt idx="86">
                  <c:v>394.03999999999996</c:v>
                </c:pt>
                <c:pt idx="87">
                  <c:v>391.55</c:v>
                </c:pt>
                <c:pt idx="88">
                  <c:v>382.2</c:v>
                </c:pt>
                <c:pt idx="89">
                  <c:v>388.78999999999996</c:v>
                </c:pt>
                <c:pt idx="90">
                  <c:v>405.46</c:v>
                </c:pt>
                <c:pt idx="91">
                  <c:v>405.20999999999992</c:v>
                </c:pt>
                <c:pt idx="92">
                  <c:v>419.37999999999994</c:v>
                </c:pt>
                <c:pt idx="93">
                  <c:v>418.18</c:v>
                </c:pt>
                <c:pt idx="94">
                  <c:v>434.84</c:v>
                </c:pt>
                <c:pt idx="95">
                  <c:v>428.91</c:v>
                </c:pt>
                <c:pt idx="96">
                  <c:v>427.18000000000006</c:v>
                </c:pt>
                <c:pt idx="97">
                  <c:v>427.82</c:v>
                </c:pt>
                <c:pt idx="98">
                  <c:v>420.54</c:v>
                </c:pt>
                <c:pt idx="99">
                  <c:v>398.25</c:v>
                </c:pt>
                <c:pt idx="100">
                  <c:v>403.28</c:v>
                </c:pt>
                <c:pt idx="101">
                  <c:v>401.22</c:v>
                </c:pt>
                <c:pt idx="102">
                  <c:v>397.19</c:v>
                </c:pt>
                <c:pt idx="103">
                  <c:v>381.00000000000006</c:v>
                </c:pt>
                <c:pt idx="104">
                  <c:v>368.30999999999995</c:v>
                </c:pt>
                <c:pt idx="105">
                  <c:v>381.37</c:v>
                </c:pt>
                <c:pt idx="106">
                  <c:v>378.47999999999996</c:v>
                </c:pt>
                <c:pt idx="107">
                  <c:v>379.33</c:v>
                </c:pt>
                <c:pt idx="108">
                  <c:v>380.31</c:v>
                </c:pt>
                <c:pt idx="109">
                  <c:v>357.96999999999997</c:v>
                </c:pt>
                <c:pt idx="110">
                  <c:v>367.04</c:v>
                </c:pt>
                <c:pt idx="111">
                  <c:v>366.81000000000006</c:v>
                </c:pt>
                <c:pt idx="112">
                  <c:v>360.95</c:v>
                </c:pt>
                <c:pt idx="113">
                  <c:v>368.19</c:v>
                </c:pt>
                <c:pt idx="114">
                  <c:v>377.63</c:v>
                </c:pt>
                <c:pt idx="115">
                  <c:v>377.45</c:v>
                </c:pt>
                <c:pt idx="116">
                  <c:v>376.85999999999996</c:v>
                </c:pt>
                <c:pt idx="117">
                  <c:v>384.55999999999995</c:v>
                </c:pt>
                <c:pt idx="118">
                  <c:v>387.2</c:v>
                </c:pt>
                <c:pt idx="119">
                  <c:v>382.89</c:v>
                </c:pt>
                <c:pt idx="120">
                  <c:v>381.62</c:v>
                </c:pt>
                <c:pt idx="121">
                  <c:v>391.9</c:v>
                </c:pt>
                <c:pt idx="122">
                  <c:v>395.09000000000003</c:v>
                </c:pt>
                <c:pt idx="123">
                  <c:v>395.79</c:v>
                </c:pt>
                <c:pt idx="124">
                  <c:v>397.79999999999995</c:v>
                </c:pt>
                <c:pt idx="125">
                  <c:v>393.7</c:v>
                </c:pt>
                <c:pt idx="126">
                  <c:v>387.87</c:v>
                </c:pt>
                <c:pt idx="127">
                  <c:v>387.58</c:v>
                </c:pt>
                <c:pt idx="128">
                  <c:v>378.37000000000006</c:v>
                </c:pt>
                <c:pt idx="129">
                  <c:v>371.14</c:v>
                </c:pt>
                <c:pt idx="130">
                  <c:v>375.20000000000005</c:v>
                </c:pt>
                <c:pt idx="131">
                  <c:v>374.72</c:v>
                </c:pt>
                <c:pt idx="132">
                  <c:v>368.71999999999997</c:v>
                </c:pt>
                <c:pt idx="133">
                  <c:v>369.83999999999992</c:v>
                </c:pt>
                <c:pt idx="134">
                  <c:v>365.22999999999996</c:v>
                </c:pt>
                <c:pt idx="135">
                  <c:v>368.05</c:v>
                </c:pt>
                <c:pt idx="136">
                  <c:v>365.63000000000005</c:v>
                </c:pt>
                <c:pt idx="137">
                  <c:v>368.38999999999993</c:v>
                </c:pt>
                <c:pt idx="138">
                  <c:v>372.47999999999996</c:v>
                </c:pt>
                <c:pt idx="139">
                  <c:v>362.17000000000007</c:v>
                </c:pt>
                <c:pt idx="140">
                  <c:v>355.77</c:v>
                </c:pt>
                <c:pt idx="141">
                  <c:v>355.06</c:v>
                </c:pt>
                <c:pt idx="142">
                  <c:v>354.45</c:v>
                </c:pt>
                <c:pt idx="143">
                  <c:v>363.00000000000006</c:v>
                </c:pt>
                <c:pt idx="144">
                  <c:v>358.35999999999996</c:v>
                </c:pt>
                <c:pt idx="145">
                  <c:v>362.08</c:v>
                </c:pt>
                <c:pt idx="146">
                  <c:v>354.51</c:v>
                </c:pt>
                <c:pt idx="147">
                  <c:v>357.85</c:v>
                </c:pt>
                <c:pt idx="148">
                  <c:v>354.82000000000005</c:v>
                </c:pt>
                <c:pt idx="149">
                  <c:v>362.89000000000004</c:v>
                </c:pt>
                <c:pt idx="150">
                  <c:v>372.14</c:v>
                </c:pt>
                <c:pt idx="151">
                  <c:v>368.10999999999996</c:v>
                </c:pt>
                <c:pt idx="152">
                  <c:v>374.07</c:v>
                </c:pt>
                <c:pt idx="153">
                  <c:v>373.56</c:v>
                </c:pt>
                <c:pt idx="154">
                  <c:v>359.35000000000008</c:v>
                </c:pt>
                <c:pt idx="155">
                  <c:v>362.74000000000007</c:v>
                </c:pt>
                <c:pt idx="156">
                  <c:v>367.44000000000005</c:v>
                </c:pt>
                <c:pt idx="157">
                  <c:v>359.49000000000007</c:v>
                </c:pt>
                <c:pt idx="158">
                  <c:v>353.19</c:v>
                </c:pt>
                <c:pt idx="159">
                  <c:v>354.9</c:v>
                </c:pt>
                <c:pt idx="160">
                  <c:v>337.73999999999995</c:v>
                </c:pt>
                <c:pt idx="161">
                  <c:v>337.18999999999994</c:v>
                </c:pt>
                <c:pt idx="162">
                  <c:v>354.09999999999997</c:v>
                </c:pt>
                <c:pt idx="163">
                  <c:v>355.79999999999995</c:v>
                </c:pt>
                <c:pt idx="164">
                  <c:v>373.95</c:v>
                </c:pt>
                <c:pt idx="165">
                  <c:v>359.42999999999995</c:v>
                </c:pt>
                <c:pt idx="166">
                  <c:v>379.04999999999995</c:v>
                </c:pt>
                <c:pt idx="167">
                  <c:v>377.56999999999994</c:v>
                </c:pt>
                <c:pt idx="168">
                  <c:v>373.2</c:v>
                </c:pt>
                <c:pt idx="169">
                  <c:v>366.39</c:v>
                </c:pt>
                <c:pt idx="170">
                  <c:v>364.49999999999994</c:v>
                </c:pt>
                <c:pt idx="171">
                  <c:v>357.55</c:v>
                </c:pt>
                <c:pt idx="172">
                  <c:v>365.66</c:v>
                </c:pt>
                <c:pt idx="173">
                  <c:v>355.75</c:v>
                </c:pt>
                <c:pt idx="174">
                  <c:v>349.82</c:v>
                </c:pt>
                <c:pt idx="175">
                  <c:v>349.22999999999996</c:v>
                </c:pt>
                <c:pt idx="176">
                  <c:v>350.89999999999992</c:v>
                </c:pt>
                <c:pt idx="177">
                  <c:v>351.6</c:v>
                </c:pt>
                <c:pt idx="178">
                  <c:v>353.13</c:v>
                </c:pt>
                <c:pt idx="179">
                  <c:v>356.94000000000005</c:v>
                </c:pt>
                <c:pt idx="180">
                  <c:v>369.63</c:v>
                </c:pt>
                <c:pt idx="181">
                  <c:v>365.47</c:v>
                </c:pt>
                <c:pt idx="182">
                  <c:v>361.09</c:v>
                </c:pt>
                <c:pt idx="183">
                  <c:v>358.20000000000005</c:v>
                </c:pt>
                <c:pt idx="184">
                  <c:v>362.68</c:v>
                </c:pt>
                <c:pt idx="185">
                  <c:v>364.87</c:v>
                </c:pt>
                <c:pt idx="186">
                  <c:v>365.83</c:v>
                </c:pt>
                <c:pt idx="187">
                  <c:v>362.21999999999991</c:v>
                </c:pt>
                <c:pt idx="188">
                  <c:v>368.93</c:v>
                </c:pt>
                <c:pt idx="189">
                  <c:v>370.21999999999997</c:v>
                </c:pt>
                <c:pt idx="190">
                  <c:v>367.48</c:v>
                </c:pt>
                <c:pt idx="191">
                  <c:v>370.94</c:v>
                </c:pt>
                <c:pt idx="192">
                  <c:v>371.77</c:v>
                </c:pt>
                <c:pt idx="193">
                  <c:v>367.2</c:v>
                </c:pt>
                <c:pt idx="194">
                  <c:v>365.71000000000004</c:v>
                </c:pt>
                <c:pt idx="195">
                  <c:v>359.91</c:v>
                </c:pt>
                <c:pt idx="196">
                  <c:v>359.4</c:v>
                </c:pt>
                <c:pt idx="197">
                  <c:v>351.34</c:v>
                </c:pt>
                <c:pt idx="198">
                  <c:v>350.03</c:v>
                </c:pt>
                <c:pt idx="199">
                  <c:v>355.25</c:v>
                </c:pt>
                <c:pt idx="200">
                  <c:v>359.98</c:v>
                </c:pt>
                <c:pt idx="201">
                  <c:v>361.02000000000004</c:v>
                </c:pt>
                <c:pt idx="202">
                  <c:v>354.67999999999995</c:v>
                </c:pt>
                <c:pt idx="203">
                  <c:v>357.99</c:v>
                </c:pt>
                <c:pt idx="204">
                  <c:v>354.96999999999997</c:v>
                </c:pt>
                <c:pt idx="205">
                  <c:v>351.16999999999996</c:v>
                </c:pt>
                <c:pt idx="206">
                  <c:v>341.62</c:v>
                </c:pt>
                <c:pt idx="207">
                  <c:v>338.74</c:v>
                </c:pt>
                <c:pt idx="208">
                  <c:v>344.27</c:v>
                </c:pt>
                <c:pt idx="209">
                  <c:v>347.61</c:v>
                </c:pt>
                <c:pt idx="210">
                  <c:v>351.24000000000007</c:v>
                </c:pt>
                <c:pt idx="211">
                  <c:v>351.48</c:v>
                </c:pt>
                <c:pt idx="212">
                  <c:v>356.4</c:v>
                </c:pt>
                <c:pt idx="213">
                  <c:v>353.55999999999995</c:v>
                </c:pt>
                <c:pt idx="214">
                  <c:v>353.88</c:v>
                </c:pt>
                <c:pt idx="215">
                  <c:v>346.81999999999994</c:v>
                </c:pt>
                <c:pt idx="216">
                  <c:v>355.74</c:v>
                </c:pt>
                <c:pt idx="217">
                  <c:v>356.22999999999996</c:v>
                </c:pt>
                <c:pt idx="218">
                  <c:v>347.99</c:v>
                </c:pt>
                <c:pt idx="219">
                  <c:v>360.9</c:v>
                </c:pt>
                <c:pt idx="220">
                  <c:v>360.54</c:v>
                </c:pt>
                <c:pt idx="221">
                  <c:v>364.2</c:v>
                </c:pt>
                <c:pt idx="222">
                  <c:v>367.87</c:v>
                </c:pt>
                <c:pt idx="223">
                  <c:v>373.91000000000008</c:v>
                </c:pt>
                <c:pt idx="224">
                  <c:v>375.91</c:v>
                </c:pt>
                <c:pt idx="225">
                  <c:v>367.90000000000003</c:v>
                </c:pt>
                <c:pt idx="226">
                  <c:v>372.34999999999997</c:v>
                </c:pt>
                <c:pt idx="227">
                  <c:v>393.17</c:v>
                </c:pt>
                <c:pt idx="228">
                  <c:v>406.45</c:v>
                </c:pt>
                <c:pt idx="229">
                  <c:v>398.41999999999996</c:v>
                </c:pt>
                <c:pt idx="230">
                  <c:v>384.68</c:v>
                </c:pt>
                <c:pt idx="231">
                  <c:v>388.75</c:v>
                </c:pt>
                <c:pt idx="232">
                  <c:v>381.24999999999994</c:v>
                </c:pt>
                <c:pt idx="233">
                  <c:v>382.99</c:v>
                </c:pt>
                <c:pt idx="234">
                  <c:v>373.13</c:v>
                </c:pt>
                <c:pt idx="235">
                  <c:v>369.07</c:v>
                </c:pt>
                <c:pt idx="236">
                  <c:v>377.33000000000004</c:v>
                </c:pt>
                <c:pt idx="237">
                  <c:v>368.49999999999994</c:v>
                </c:pt>
                <c:pt idx="238">
                  <c:v>374.40000000000003</c:v>
                </c:pt>
                <c:pt idx="239">
                  <c:v>365.33000000000004</c:v>
                </c:pt>
                <c:pt idx="240">
                  <c:v>374.82</c:v>
                </c:pt>
                <c:pt idx="241">
                  <c:v>378.65999999999997</c:v>
                </c:pt>
                <c:pt idx="242">
                  <c:v>366.40999999999997</c:v>
                </c:pt>
                <c:pt idx="243">
                  <c:v>362.22</c:v>
                </c:pt>
                <c:pt idx="244">
                  <c:v>368.99</c:v>
                </c:pt>
                <c:pt idx="245">
                  <c:v>363.62</c:v>
                </c:pt>
                <c:pt idx="246">
                  <c:v>361.38000000000005</c:v>
                </c:pt>
                <c:pt idx="247">
                  <c:v>362.46999999999997</c:v>
                </c:pt>
                <c:pt idx="248">
                  <c:v>368.46000000000004</c:v>
                </c:pt>
                <c:pt idx="249">
                  <c:v>359.15</c:v>
                </c:pt>
                <c:pt idx="250">
                  <c:v>368.91</c:v>
                </c:pt>
                <c:pt idx="251">
                  <c:v>362.64</c:v>
                </c:pt>
                <c:pt idx="252">
                  <c:v>366.65000000000003</c:v>
                </c:pt>
                <c:pt idx="253">
                  <c:v>362.86000000000007</c:v>
                </c:pt>
                <c:pt idx="254">
                  <c:v>359.73</c:v>
                </c:pt>
                <c:pt idx="255">
                  <c:v>356.76000000000005</c:v>
                </c:pt>
                <c:pt idx="256">
                  <c:v>367.08</c:v>
                </c:pt>
                <c:pt idx="257">
                  <c:v>373.92999999999995</c:v>
                </c:pt>
                <c:pt idx="258">
                  <c:v>377.58000000000004</c:v>
                </c:pt>
                <c:pt idx="259">
                  <c:v>375.94000000000005</c:v>
                </c:pt>
                <c:pt idx="260">
                  <c:v>371.3</c:v>
                </c:pt>
                <c:pt idx="261">
                  <c:v>376.78000000000003</c:v>
                </c:pt>
                <c:pt idx="262">
                  <c:v>376.59000000000003</c:v>
                </c:pt>
                <c:pt idx="263">
                  <c:v>383.89000000000004</c:v>
                </c:pt>
                <c:pt idx="264">
                  <c:v>384.27</c:v>
                </c:pt>
                <c:pt idx="265">
                  <c:v>392.8</c:v>
                </c:pt>
                <c:pt idx="266">
                  <c:v>390.32000000000005</c:v>
                </c:pt>
                <c:pt idx="267">
                  <c:v>400.88000000000011</c:v>
                </c:pt>
                <c:pt idx="268">
                  <c:v>396.26</c:v>
                </c:pt>
                <c:pt idx="269">
                  <c:v>387.76</c:v>
                </c:pt>
                <c:pt idx="270">
                  <c:v>377.94</c:v>
                </c:pt>
                <c:pt idx="271">
                  <c:v>384.47</c:v>
                </c:pt>
                <c:pt idx="272">
                  <c:v>389.26000000000005</c:v>
                </c:pt>
                <c:pt idx="273">
                  <c:v>386.25999999999993</c:v>
                </c:pt>
                <c:pt idx="274">
                  <c:v>381.86</c:v>
                </c:pt>
                <c:pt idx="275">
                  <c:v>380.99</c:v>
                </c:pt>
                <c:pt idx="276">
                  <c:v>381.52</c:v>
                </c:pt>
                <c:pt idx="277">
                  <c:v>381.34</c:v>
                </c:pt>
                <c:pt idx="278">
                  <c:v>377.77</c:v>
                </c:pt>
                <c:pt idx="279">
                  <c:v>389.54999999999995</c:v>
                </c:pt>
                <c:pt idx="280">
                  <c:v>385.12000000000006</c:v>
                </c:pt>
                <c:pt idx="281">
                  <c:v>390.82</c:v>
                </c:pt>
                <c:pt idx="282">
                  <c:v>389.96000000000004</c:v>
                </c:pt>
                <c:pt idx="283">
                  <c:v>388.46</c:v>
                </c:pt>
                <c:pt idx="284">
                  <c:v>384.87</c:v>
                </c:pt>
                <c:pt idx="285">
                  <c:v>387.04999999999995</c:v>
                </c:pt>
                <c:pt idx="286">
                  <c:v>389.01</c:v>
                </c:pt>
                <c:pt idx="287">
                  <c:v>384.16</c:v>
                </c:pt>
                <c:pt idx="288">
                  <c:v>396.86999999999995</c:v>
                </c:pt>
                <c:pt idx="289">
                  <c:v>399.22</c:v>
                </c:pt>
                <c:pt idx="290">
                  <c:v>403.93</c:v>
                </c:pt>
                <c:pt idx="291">
                  <c:v>405.95</c:v>
                </c:pt>
                <c:pt idx="292">
                  <c:v>406.28000000000003</c:v>
                </c:pt>
                <c:pt idx="293">
                  <c:v>413.39</c:v>
                </c:pt>
                <c:pt idx="294">
                  <c:v>410.73</c:v>
                </c:pt>
                <c:pt idx="295">
                  <c:v>411.96000000000004</c:v>
                </c:pt>
                <c:pt idx="296">
                  <c:v>420.29999999999995</c:v>
                </c:pt>
                <c:pt idx="297">
                  <c:v>416.46999999999997</c:v>
                </c:pt>
                <c:pt idx="298">
                  <c:v>409.63000000000005</c:v>
                </c:pt>
                <c:pt idx="299">
                  <c:v>410.95</c:v>
                </c:pt>
                <c:pt idx="300">
                  <c:v>417.15999999999997</c:v>
                </c:pt>
                <c:pt idx="301">
                  <c:v>411.15000000000003</c:v>
                </c:pt>
                <c:pt idx="302">
                  <c:v>413.57</c:v>
                </c:pt>
                <c:pt idx="303">
                  <c:v>412.6</c:v>
                </c:pt>
                <c:pt idx="304">
                  <c:v>426.79999999999995</c:v>
                </c:pt>
                <c:pt idx="305">
                  <c:v>423.00000000000006</c:v>
                </c:pt>
                <c:pt idx="306">
                  <c:v>425.12000000000006</c:v>
                </c:pt>
                <c:pt idx="307">
                  <c:v>419.27000000000004</c:v>
                </c:pt>
                <c:pt idx="308">
                  <c:v>417.09</c:v>
                </c:pt>
                <c:pt idx="309">
                  <c:v>410.83</c:v>
                </c:pt>
                <c:pt idx="310">
                  <c:v>407.52000000000004</c:v>
                </c:pt>
                <c:pt idx="311">
                  <c:v>404.96999999999997</c:v>
                </c:pt>
                <c:pt idx="312">
                  <c:v>402.28000000000003</c:v>
                </c:pt>
                <c:pt idx="313">
                  <c:v>407.11</c:v>
                </c:pt>
                <c:pt idx="314">
                  <c:v>407.07000000000005</c:v>
                </c:pt>
                <c:pt idx="315">
                  <c:v>406.18</c:v>
                </c:pt>
                <c:pt idx="316">
                  <c:v>405.80999999999995</c:v>
                </c:pt>
                <c:pt idx="317">
                  <c:v>396.65</c:v>
                </c:pt>
                <c:pt idx="318">
                  <c:v>382.78000000000003</c:v>
                </c:pt>
                <c:pt idx="319">
                  <c:v>381.89</c:v>
                </c:pt>
                <c:pt idx="320">
                  <c:v>377.18</c:v>
                </c:pt>
                <c:pt idx="321">
                  <c:v>382.83000000000004</c:v>
                </c:pt>
                <c:pt idx="322">
                  <c:v>390.45999999999992</c:v>
                </c:pt>
                <c:pt idx="323">
                  <c:v>391.15000000000003</c:v>
                </c:pt>
                <c:pt idx="324">
                  <c:v>385.61</c:v>
                </c:pt>
                <c:pt idx="325">
                  <c:v>387.60999999999996</c:v>
                </c:pt>
                <c:pt idx="326">
                  <c:v>392.27</c:v>
                </c:pt>
                <c:pt idx="327">
                  <c:v>389.08999999999992</c:v>
                </c:pt>
                <c:pt idx="328">
                  <c:v>392.92999999999995</c:v>
                </c:pt>
                <c:pt idx="329">
                  <c:v>398.33</c:v>
                </c:pt>
                <c:pt idx="330">
                  <c:v>403.7000000000001</c:v>
                </c:pt>
                <c:pt idx="331">
                  <c:v>399.47999999999996</c:v>
                </c:pt>
                <c:pt idx="332">
                  <c:v>400.64000000000004</c:v>
                </c:pt>
                <c:pt idx="333">
                  <c:v>399.37000000000006</c:v>
                </c:pt>
                <c:pt idx="334">
                  <c:v>396.52</c:v>
                </c:pt>
                <c:pt idx="335">
                  <c:v>399.87000000000006</c:v>
                </c:pt>
                <c:pt idx="336">
                  <c:v>407.61</c:v>
                </c:pt>
                <c:pt idx="337">
                  <c:v>407.91</c:v>
                </c:pt>
                <c:pt idx="338">
                  <c:v>405.21000000000004</c:v>
                </c:pt>
                <c:pt idx="339">
                  <c:v>401.06</c:v>
                </c:pt>
                <c:pt idx="340">
                  <c:v>398.45000000000005</c:v>
                </c:pt>
                <c:pt idx="341">
                  <c:v>401.57</c:v>
                </c:pt>
                <c:pt idx="342">
                  <c:v>395.24999999999994</c:v>
                </c:pt>
                <c:pt idx="343">
                  <c:v>399.51000000000005</c:v>
                </c:pt>
                <c:pt idx="344">
                  <c:v>402.50000000000006</c:v>
                </c:pt>
                <c:pt idx="345">
                  <c:v>402.71999999999997</c:v>
                </c:pt>
                <c:pt idx="346">
                  <c:v>392.89</c:v>
                </c:pt>
                <c:pt idx="347">
                  <c:v>391.60999999999996</c:v>
                </c:pt>
                <c:pt idx="348">
                  <c:v>390.28999999999996</c:v>
                </c:pt>
                <c:pt idx="349">
                  <c:v>394.14000000000004</c:v>
                </c:pt>
                <c:pt idx="350">
                  <c:v>392.11</c:v>
                </c:pt>
                <c:pt idx="351">
                  <c:v>389.66</c:v>
                </c:pt>
                <c:pt idx="352">
                  <c:v>390.88000000000005</c:v>
                </c:pt>
                <c:pt idx="353">
                  <c:v>387.54999999999995</c:v>
                </c:pt>
                <c:pt idx="354">
                  <c:v>385.34999999999997</c:v>
                </c:pt>
                <c:pt idx="355">
                  <c:v>387.13</c:v>
                </c:pt>
                <c:pt idx="356">
                  <c:v>393.22</c:v>
                </c:pt>
                <c:pt idx="357">
                  <c:v>387.73</c:v>
                </c:pt>
                <c:pt idx="358">
                  <c:v>390.51</c:v>
                </c:pt>
                <c:pt idx="359">
                  <c:v>394.09999999999997</c:v>
                </c:pt>
                <c:pt idx="360">
                  <c:v>394.50999999999993</c:v>
                </c:pt>
                <c:pt idx="361">
                  <c:v>398.93</c:v>
                </c:pt>
                <c:pt idx="362">
                  <c:v>397.93</c:v>
                </c:pt>
                <c:pt idx="363">
                  <c:v>403.66999999999996</c:v>
                </c:pt>
                <c:pt idx="364">
                  <c:v>413.86</c:v>
                </c:pt>
                <c:pt idx="365">
                  <c:v>410.84999999999991</c:v>
                </c:pt>
                <c:pt idx="366">
                  <c:v>405.39999999999992</c:v>
                </c:pt>
                <c:pt idx="367">
                  <c:v>396.15</c:v>
                </c:pt>
                <c:pt idx="368">
                  <c:v>391.65000000000003</c:v>
                </c:pt>
                <c:pt idx="369">
                  <c:v>395.54</c:v>
                </c:pt>
                <c:pt idx="370">
                  <c:v>399.64000000000004</c:v>
                </c:pt>
                <c:pt idx="371">
                  <c:v>398.75</c:v>
                </c:pt>
                <c:pt idx="372">
                  <c:v>391.92</c:v>
                </c:pt>
                <c:pt idx="373">
                  <c:v>383.82</c:v>
                </c:pt>
                <c:pt idx="374">
                  <c:v>384.39999999999992</c:v>
                </c:pt>
                <c:pt idx="375">
                  <c:v>382.46999999999997</c:v>
                </c:pt>
                <c:pt idx="376">
                  <c:v>377.87</c:v>
                </c:pt>
                <c:pt idx="377">
                  <c:v>389.3</c:v>
                </c:pt>
                <c:pt idx="378">
                  <c:v>388.8</c:v>
                </c:pt>
                <c:pt idx="379">
                  <c:v>384.83</c:v>
                </c:pt>
                <c:pt idx="380">
                  <c:v>386.71999999999997</c:v>
                </c:pt>
                <c:pt idx="381">
                  <c:v>396.31</c:v>
                </c:pt>
                <c:pt idx="382">
                  <c:v>403.4</c:v>
                </c:pt>
                <c:pt idx="383">
                  <c:v>401.76</c:v>
                </c:pt>
                <c:pt idx="384">
                  <c:v>388.26</c:v>
                </c:pt>
                <c:pt idx="385">
                  <c:v>389.11999999999995</c:v>
                </c:pt>
                <c:pt idx="386">
                  <c:v>386.44</c:v>
                </c:pt>
                <c:pt idx="387">
                  <c:v>387.88000000000005</c:v>
                </c:pt>
                <c:pt idx="388">
                  <c:v>388.45</c:v>
                </c:pt>
                <c:pt idx="389">
                  <c:v>381.23999999999995</c:v>
                </c:pt>
                <c:pt idx="390">
                  <c:v>387.29</c:v>
                </c:pt>
                <c:pt idx="391">
                  <c:v>383.44</c:v>
                </c:pt>
                <c:pt idx="392">
                  <c:v>385.31</c:v>
                </c:pt>
                <c:pt idx="393">
                  <c:v>380.37</c:v>
                </c:pt>
                <c:pt idx="394">
                  <c:v>382.36</c:v>
                </c:pt>
                <c:pt idx="395">
                  <c:v>382.28999999999996</c:v>
                </c:pt>
                <c:pt idx="396">
                  <c:v>370.33</c:v>
                </c:pt>
                <c:pt idx="397">
                  <c:v>376.35999999999996</c:v>
                </c:pt>
                <c:pt idx="398">
                  <c:v>366.48</c:v>
                </c:pt>
                <c:pt idx="399">
                  <c:v>373.02</c:v>
                </c:pt>
                <c:pt idx="400">
                  <c:v>362.65</c:v>
                </c:pt>
                <c:pt idx="401">
                  <c:v>398.51</c:v>
                </c:pt>
                <c:pt idx="402">
                  <c:v>409.61999999999995</c:v>
                </c:pt>
                <c:pt idx="403">
                  <c:v>402.38999999999993</c:v>
                </c:pt>
                <c:pt idx="404">
                  <c:v>378.31</c:v>
                </c:pt>
                <c:pt idx="405">
                  <c:v>388.42</c:v>
                </c:pt>
                <c:pt idx="406">
                  <c:v>380.97</c:v>
                </c:pt>
                <c:pt idx="407">
                  <c:v>381.14</c:v>
                </c:pt>
                <c:pt idx="408">
                  <c:v>378.68</c:v>
                </c:pt>
                <c:pt idx="409">
                  <c:v>377.06000000000006</c:v>
                </c:pt>
                <c:pt idx="410">
                  <c:v>380.27000000000004</c:v>
                </c:pt>
                <c:pt idx="411">
                  <c:v>373.32000000000005</c:v>
                </c:pt>
                <c:pt idx="412">
                  <c:v>368.3</c:v>
                </c:pt>
                <c:pt idx="413">
                  <c:v>381.86000000000007</c:v>
                </c:pt>
                <c:pt idx="414">
                  <c:v>393.44</c:v>
                </c:pt>
                <c:pt idx="415">
                  <c:v>373.61</c:v>
                </c:pt>
                <c:pt idx="416">
                  <c:v>376.59000000000003</c:v>
                </c:pt>
                <c:pt idx="417">
                  <c:v>389.53000000000003</c:v>
                </c:pt>
                <c:pt idx="418">
                  <c:v>388.36</c:v>
                </c:pt>
                <c:pt idx="419">
                  <c:v>395.28000000000003</c:v>
                </c:pt>
                <c:pt idx="420">
                  <c:v>402.83</c:v>
                </c:pt>
                <c:pt idx="421">
                  <c:v>408.53000000000003</c:v>
                </c:pt>
                <c:pt idx="422">
                  <c:v>405</c:v>
                </c:pt>
                <c:pt idx="423">
                  <c:v>411.51</c:v>
                </c:pt>
                <c:pt idx="424">
                  <c:v>404.92999999999995</c:v>
                </c:pt>
                <c:pt idx="425">
                  <c:v>423.47</c:v>
                </c:pt>
                <c:pt idx="426">
                  <c:v>443.95000000000005</c:v>
                </c:pt>
                <c:pt idx="427">
                  <c:v>445.04</c:v>
                </c:pt>
                <c:pt idx="428">
                  <c:v>437.03000000000003</c:v>
                </c:pt>
                <c:pt idx="429">
                  <c:v>427.9</c:v>
                </c:pt>
                <c:pt idx="430">
                  <c:v>458.84000000000003</c:v>
                </c:pt>
                <c:pt idx="431">
                  <c:v>456.65</c:v>
                </c:pt>
                <c:pt idx="432">
                  <c:v>466.63999999999993</c:v>
                </c:pt>
                <c:pt idx="433">
                  <c:v>499.9</c:v>
                </c:pt>
                <c:pt idx="434">
                  <c:v>489.66</c:v>
                </c:pt>
                <c:pt idx="435">
                  <c:v>479.98</c:v>
                </c:pt>
                <c:pt idx="436">
                  <c:v>455.79</c:v>
                </c:pt>
                <c:pt idx="437">
                  <c:v>452.72999999999996</c:v>
                </c:pt>
                <c:pt idx="438">
                  <c:v>450.88</c:v>
                </c:pt>
                <c:pt idx="439">
                  <c:v>469.16</c:v>
                </c:pt>
                <c:pt idx="440">
                  <c:v>499.7</c:v>
                </c:pt>
                <c:pt idx="441">
                  <c:v>501.83</c:v>
                </c:pt>
                <c:pt idx="442">
                  <c:v>473.03</c:v>
                </c:pt>
                <c:pt idx="443">
                  <c:v>455.18</c:v>
                </c:pt>
                <c:pt idx="444">
                  <c:v>443.06</c:v>
                </c:pt>
                <c:pt idx="445">
                  <c:v>435.96000000000004</c:v>
                </c:pt>
                <c:pt idx="446">
                  <c:v>421.54000000000008</c:v>
                </c:pt>
                <c:pt idx="447">
                  <c:v>413.39000000000004</c:v>
                </c:pt>
                <c:pt idx="448">
                  <c:v>413.06</c:v>
                </c:pt>
                <c:pt idx="449">
                  <c:v>395.63</c:v>
                </c:pt>
                <c:pt idx="450">
                  <c:v>415.00000000000006</c:v>
                </c:pt>
                <c:pt idx="451">
                  <c:v>409.67</c:v>
                </c:pt>
                <c:pt idx="452">
                  <c:v>408.67000000000007</c:v>
                </c:pt>
                <c:pt idx="453">
                  <c:v>413.41999999999996</c:v>
                </c:pt>
                <c:pt idx="454">
                  <c:v>407.98000000000008</c:v>
                </c:pt>
                <c:pt idx="455">
                  <c:v>400.73999999999995</c:v>
                </c:pt>
                <c:pt idx="456">
                  <c:v>417.01</c:v>
                </c:pt>
                <c:pt idx="457">
                  <c:v>405.58999999999992</c:v>
                </c:pt>
                <c:pt idx="458">
                  <c:v>376.26</c:v>
                </c:pt>
                <c:pt idx="459">
                  <c:v>386.63</c:v>
                </c:pt>
                <c:pt idx="460">
                  <c:v>409.97</c:v>
                </c:pt>
                <c:pt idx="461">
                  <c:v>424.81</c:v>
                </c:pt>
                <c:pt idx="462">
                  <c:v>404.26</c:v>
                </c:pt>
                <c:pt idx="463">
                  <c:v>403.43</c:v>
                </c:pt>
                <c:pt idx="464">
                  <c:v>403.68999999999994</c:v>
                </c:pt>
                <c:pt idx="465">
                  <c:v>403.31</c:v>
                </c:pt>
                <c:pt idx="466">
                  <c:v>427.05</c:v>
                </c:pt>
                <c:pt idx="467">
                  <c:v>416.26000000000005</c:v>
                </c:pt>
                <c:pt idx="468">
                  <c:v>418.86</c:v>
                </c:pt>
                <c:pt idx="469">
                  <c:v>425.43999999999994</c:v>
                </c:pt>
                <c:pt idx="470">
                  <c:v>434.89000000000004</c:v>
                </c:pt>
                <c:pt idx="471">
                  <c:v>442.6</c:v>
                </c:pt>
                <c:pt idx="472">
                  <c:v>455.78000000000003</c:v>
                </c:pt>
                <c:pt idx="473">
                  <c:v>448.3599999999999</c:v>
                </c:pt>
                <c:pt idx="474">
                  <c:v>462.1</c:v>
                </c:pt>
                <c:pt idx="475">
                  <c:v>476.15</c:v>
                </c:pt>
                <c:pt idx="476">
                  <c:v>481.65000000000003</c:v>
                </c:pt>
                <c:pt idx="477">
                  <c:v>481.55</c:v>
                </c:pt>
                <c:pt idx="478">
                  <c:v>468.11000000000007</c:v>
                </c:pt>
                <c:pt idx="479">
                  <c:v>451.97</c:v>
                </c:pt>
                <c:pt idx="480">
                  <c:v>419.59999999999997</c:v>
                </c:pt>
                <c:pt idx="481">
                  <c:v>423.67</c:v>
                </c:pt>
                <c:pt idx="482">
                  <c:v>435.39000000000004</c:v>
                </c:pt>
                <c:pt idx="483">
                  <c:v>431.03999999999996</c:v>
                </c:pt>
                <c:pt idx="484">
                  <c:v>427.38999999999993</c:v>
                </c:pt>
                <c:pt idx="485">
                  <c:v>431.7399999999999</c:v>
                </c:pt>
                <c:pt idx="486">
                  <c:v>444.75999999999993</c:v>
                </c:pt>
                <c:pt idx="487">
                  <c:v>433.69</c:v>
                </c:pt>
                <c:pt idx="488">
                  <c:v>455.69000000000005</c:v>
                </c:pt>
                <c:pt idx="489">
                  <c:v>473.03</c:v>
                </c:pt>
                <c:pt idx="490">
                  <c:v>470.6099999999999</c:v>
                </c:pt>
                <c:pt idx="491">
                  <c:v>478.96000000000004</c:v>
                </c:pt>
                <c:pt idx="492">
                  <c:v>481.24</c:v>
                </c:pt>
                <c:pt idx="493">
                  <c:v>459.57</c:v>
                </c:pt>
                <c:pt idx="494">
                  <c:v>448.82</c:v>
                </c:pt>
                <c:pt idx="495">
                  <c:v>445.64000000000004</c:v>
                </c:pt>
                <c:pt idx="496">
                  <c:v>434.06</c:v>
                </c:pt>
                <c:pt idx="497">
                  <c:v>434.06</c:v>
                </c:pt>
                <c:pt idx="498">
                  <c:v>445.0800000000001</c:v>
                </c:pt>
                <c:pt idx="499">
                  <c:v>456.78000000000003</c:v>
                </c:pt>
                <c:pt idx="500">
                  <c:v>462.21999999999991</c:v>
                </c:pt>
                <c:pt idx="501">
                  <c:v>463.28000000000003</c:v>
                </c:pt>
                <c:pt idx="502">
                  <c:v>463.68</c:v>
                </c:pt>
                <c:pt idx="503">
                  <c:v>446.06000000000006</c:v>
                </c:pt>
                <c:pt idx="504">
                  <c:v>438.49</c:v>
                </c:pt>
                <c:pt idx="505">
                  <c:v>434.34</c:v>
                </c:pt>
                <c:pt idx="506">
                  <c:v>442.42</c:v>
                </c:pt>
                <c:pt idx="507">
                  <c:v>442.02000000000004</c:v>
                </c:pt>
                <c:pt idx="508">
                  <c:v>436.47</c:v>
                </c:pt>
                <c:pt idx="509">
                  <c:v>444.03000000000009</c:v>
                </c:pt>
                <c:pt idx="510">
                  <c:v>437.62000000000006</c:v>
                </c:pt>
                <c:pt idx="511">
                  <c:v>443.74</c:v>
                </c:pt>
                <c:pt idx="512">
                  <c:v>439.54</c:v>
                </c:pt>
                <c:pt idx="513">
                  <c:v>437.24</c:v>
                </c:pt>
                <c:pt idx="514">
                  <c:v>425.87</c:v>
                </c:pt>
                <c:pt idx="515">
                  <c:v>414.60000000000008</c:v>
                </c:pt>
                <c:pt idx="516">
                  <c:v>403.04</c:v>
                </c:pt>
                <c:pt idx="517">
                  <c:v>404.99</c:v>
                </c:pt>
                <c:pt idx="518">
                  <c:v>404.8</c:v>
                </c:pt>
                <c:pt idx="519">
                  <c:v>404.93999999999994</c:v>
                </c:pt>
                <c:pt idx="520">
                  <c:v>403.56999999999994</c:v>
                </c:pt>
                <c:pt idx="521">
                  <c:v>408.7</c:v>
                </c:pt>
                <c:pt idx="522">
                  <c:v>409.70999999999992</c:v>
                </c:pt>
                <c:pt idx="523">
                  <c:v>414.99000000000007</c:v>
                </c:pt>
                <c:pt idx="524">
                  <c:v>412.35</c:v>
                </c:pt>
                <c:pt idx="525">
                  <c:v>422.78000000000003</c:v>
                </c:pt>
                <c:pt idx="526">
                  <c:v>418.15999999999997</c:v>
                </c:pt>
                <c:pt idx="527">
                  <c:v>420.96</c:v>
                </c:pt>
                <c:pt idx="528">
                  <c:v>427.28000000000003</c:v>
                </c:pt>
                <c:pt idx="529">
                  <c:v>419.06</c:v>
                </c:pt>
                <c:pt idx="530">
                  <c:v>434.08</c:v>
                </c:pt>
                <c:pt idx="531">
                  <c:v>423.09000000000003</c:v>
                </c:pt>
                <c:pt idx="532">
                  <c:v>426.08999999999992</c:v>
                </c:pt>
                <c:pt idx="533">
                  <c:v>432.85</c:v>
                </c:pt>
                <c:pt idx="534">
                  <c:v>427.22999999999996</c:v>
                </c:pt>
                <c:pt idx="535">
                  <c:v>425.43000000000006</c:v>
                </c:pt>
                <c:pt idx="536">
                  <c:v>423.23</c:v>
                </c:pt>
                <c:pt idx="537">
                  <c:v>421.49</c:v>
                </c:pt>
                <c:pt idx="538">
                  <c:v>427.36</c:v>
                </c:pt>
                <c:pt idx="539">
                  <c:v>430.25</c:v>
                </c:pt>
                <c:pt idx="540">
                  <c:v>434.73000000000008</c:v>
                </c:pt>
                <c:pt idx="541">
                  <c:v>432.15000000000003</c:v>
                </c:pt>
                <c:pt idx="542">
                  <c:v>429.22</c:v>
                </c:pt>
                <c:pt idx="543">
                  <c:v>428.14999999999992</c:v>
                </c:pt>
                <c:pt idx="544">
                  <c:v>425.09</c:v>
                </c:pt>
                <c:pt idx="545">
                  <c:v>434.90999999999997</c:v>
                </c:pt>
                <c:pt idx="546">
                  <c:v>434.55999999999995</c:v>
                </c:pt>
                <c:pt idx="547">
                  <c:v>434.13000000000005</c:v>
                </c:pt>
                <c:pt idx="548">
                  <c:v>423.84000000000003</c:v>
                </c:pt>
                <c:pt idx="549">
                  <c:v>413.89</c:v>
                </c:pt>
                <c:pt idx="550">
                  <c:v>412.61</c:v>
                </c:pt>
                <c:pt idx="551">
                  <c:v>411.28999999999996</c:v>
                </c:pt>
                <c:pt idx="552">
                  <c:v>405.57</c:v>
                </c:pt>
                <c:pt idx="553">
                  <c:v>402.44</c:v>
                </c:pt>
                <c:pt idx="554">
                  <c:v>401.96000000000004</c:v>
                </c:pt>
                <c:pt idx="555">
                  <c:v>402.29999999999995</c:v>
                </c:pt>
                <c:pt idx="556">
                  <c:v>399.09</c:v>
                </c:pt>
                <c:pt idx="557">
                  <c:v>403.29999999999995</c:v>
                </c:pt>
                <c:pt idx="558">
                  <c:v>399.18999999999994</c:v>
                </c:pt>
                <c:pt idx="559">
                  <c:v>402.63</c:v>
                </c:pt>
                <c:pt idx="560">
                  <c:v>402.41000000000008</c:v>
                </c:pt>
                <c:pt idx="561">
                  <c:v>405.64</c:v>
                </c:pt>
                <c:pt idx="562">
                  <c:v>404.63000000000005</c:v>
                </c:pt>
                <c:pt idx="563">
                  <c:v>411.63000000000005</c:v>
                </c:pt>
                <c:pt idx="564">
                  <c:v>403.42</c:v>
                </c:pt>
                <c:pt idx="565">
                  <c:v>400.6</c:v>
                </c:pt>
                <c:pt idx="566">
                  <c:v>390.62</c:v>
                </c:pt>
                <c:pt idx="567">
                  <c:v>403.06999999999994</c:v>
                </c:pt>
                <c:pt idx="568">
                  <c:v>411.36</c:v>
                </c:pt>
                <c:pt idx="569">
                  <c:v>418.46999999999991</c:v>
                </c:pt>
                <c:pt idx="570">
                  <c:v>407.09</c:v>
                </c:pt>
                <c:pt idx="571">
                  <c:v>406.59999999999997</c:v>
                </c:pt>
                <c:pt idx="572">
                  <c:v>409.67</c:v>
                </c:pt>
                <c:pt idx="573">
                  <c:v>409.84999999999997</c:v>
                </c:pt>
                <c:pt idx="574">
                  <c:v>402.18999999999994</c:v>
                </c:pt>
                <c:pt idx="575">
                  <c:v>406.27000000000004</c:v>
                </c:pt>
                <c:pt idx="576">
                  <c:v>406.05</c:v>
                </c:pt>
                <c:pt idx="577">
                  <c:v>405.20999999999992</c:v>
                </c:pt>
                <c:pt idx="578">
                  <c:v>407.11</c:v>
                </c:pt>
                <c:pt idx="579">
                  <c:v>406.95</c:v>
                </c:pt>
                <c:pt idx="580">
                  <c:v>409.40000000000003</c:v>
                </c:pt>
                <c:pt idx="581">
                  <c:v>411.07000000000005</c:v>
                </c:pt>
                <c:pt idx="582">
                  <c:v>416.62</c:v>
                </c:pt>
                <c:pt idx="583">
                  <c:v>417.02999999999992</c:v>
                </c:pt>
                <c:pt idx="584">
                  <c:v>407.03000000000003</c:v>
                </c:pt>
                <c:pt idx="585">
                  <c:v>402.07999999999993</c:v>
                </c:pt>
                <c:pt idx="586">
                  <c:v>406.7399999999999</c:v>
                </c:pt>
                <c:pt idx="587">
                  <c:v>414.78000000000003</c:v>
                </c:pt>
                <c:pt idx="588">
                  <c:v>420.63</c:v>
                </c:pt>
                <c:pt idx="589">
                  <c:v>418.70000000000005</c:v>
                </c:pt>
                <c:pt idx="590">
                  <c:v>422.94</c:v>
                </c:pt>
                <c:pt idx="591">
                  <c:v>438.12999999999994</c:v>
                </c:pt>
                <c:pt idx="592">
                  <c:v>438.09</c:v>
                </c:pt>
                <c:pt idx="593">
                  <c:v>435.77000000000004</c:v>
                </c:pt>
                <c:pt idx="594">
                  <c:v>436.39</c:v>
                </c:pt>
                <c:pt idx="595">
                  <c:v>429.14000000000004</c:v>
                </c:pt>
                <c:pt idx="596">
                  <c:v>425.06000000000006</c:v>
                </c:pt>
                <c:pt idx="597">
                  <c:v>422.02000000000004</c:v>
                </c:pt>
                <c:pt idx="598">
                  <c:v>429.54000000000008</c:v>
                </c:pt>
                <c:pt idx="599">
                  <c:v>425.56</c:v>
                </c:pt>
                <c:pt idx="600">
                  <c:v>429.9</c:v>
                </c:pt>
                <c:pt idx="601">
                  <c:v>426.50000000000006</c:v>
                </c:pt>
                <c:pt idx="602">
                  <c:v>420.82</c:v>
                </c:pt>
                <c:pt idx="603">
                  <c:v>432</c:v>
                </c:pt>
                <c:pt idx="604">
                  <c:v>442.91999999999996</c:v>
                </c:pt>
                <c:pt idx="605">
                  <c:v>446.90000000000003</c:v>
                </c:pt>
                <c:pt idx="606">
                  <c:v>435.71</c:v>
                </c:pt>
                <c:pt idx="607">
                  <c:v>428.26000000000005</c:v>
                </c:pt>
                <c:pt idx="608">
                  <c:v>417.38</c:v>
                </c:pt>
                <c:pt idx="609">
                  <c:v>419.82</c:v>
                </c:pt>
                <c:pt idx="610">
                  <c:v>419.27000000000004</c:v>
                </c:pt>
                <c:pt idx="611">
                  <c:v>416.79999999999995</c:v>
                </c:pt>
                <c:pt idx="612">
                  <c:v>411.58000000000004</c:v>
                </c:pt>
                <c:pt idx="613">
                  <c:v>422.73000000000008</c:v>
                </c:pt>
                <c:pt idx="614">
                  <c:v>415.90000000000009</c:v>
                </c:pt>
                <c:pt idx="615">
                  <c:v>416.57</c:v>
                </c:pt>
                <c:pt idx="616">
                  <c:v>410.12000000000006</c:v>
                </c:pt>
                <c:pt idx="617">
                  <c:v>394.73</c:v>
                </c:pt>
                <c:pt idx="618">
                  <c:v>385.18</c:v>
                </c:pt>
                <c:pt idx="619">
                  <c:v>377.97999999999996</c:v>
                </c:pt>
                <c:pt idx="620">
                  <c:v>371.58</c:v>
                </c:pt>
                <c:pt idx="621">
                  <c:v>385.15999999999997</c:v>
                </c:pt>
                <c:pt idx="622">
                  <c:v>373.48</c:v>
                </c:pt>
                <c:pt idx="623">
                  <c:v>386.13</c:v>
                </c:pt>
                <c:pt idx="624">
                  <c:v>398.72</c:v>
                </c:pt>
                <c:pt idx="625">
                  <c:v>380.31000000000006</c:v>
                </c:pt>
                <c:pt idx="626">
                  <c:v>377.65000000000003</c:v>
                </c:pt>
                <c:pt idx="627">
                  <c:v>369.76</c:v>
                </c:pt>
                <c:pt idx="628">
                  <c:v>365.76</c:v>
                </c:pt>
                <c:pt idx="629">
                  <c:v>361.51</c:v>
                </c:pt>
                <c:pt idx="630">
                  <c:v>365.98999999999995</c:v>
                </c:pt>
                <c:pt idx="631">
                  <c:v>370.82999999999993</c:v>
                </c:pt>
                <c:pt idx="632">
                  <c:v>373.15</c:v>
                </c:pt>
                <c:pt idx="633">
                  <c:v>377.83</c:v>
                </c:pt>
                <c:pt idx="634">
                  <c:v>376.07000000000005</c:v>
                </c:pt>
                <c:pt idx="635">
                  <c:v>367.34</c:v>
                </c:pt>
                <c:pt idx="636">
                  <c:v>363.96000000000004</c:v>
                </c:pt>
                <c:pt idx="637">
                  <c:v>359.72</c:v>
                </c:pt>
                <c:pt idx="638">
                  <c:v>365.17999999999995</c:v>
                </c:pt>
                <c:pt idx="639">
                  <c:v>358.73</c:v>
                </c:pt>
                <c:pt idx="640">
                  <c:v>354.22999999999996</c:v>
                </c:pt>
                <c:pt idx="641">
                  <c:v>362.47</c:v>
                </c:pt>
                <c:pt idx="642">
                  <c:v>374.65000000000003</c:v>
                </c:pt>
                <c:pt idx="643">
                  <c:v>377.35</c:v>
                </c:pt>
                <c:pt idx="644">
                  <c:v>377.91999999999996</c:v>
                </c:pt>
                <c:pt idx="645">
                  <c:v>376.16999999999996</c:v>
                </c:pt>
                <c:pt idx="646">
                  <c:v>373.71</c:v>
                </c:pt>
                <c:pt idx="647">
                  <c:v>375.21</c:v>
                </c:pt>
                <c:pt idx="648">
                  <c:v>367</c:v>
                </c:pt>
                <c:pt idx="649">
                  <c:v>371.51</c:v>
                </c:pt>
                <c:pt idx="650">
                  <c:v>370.79</c:v>
                </c:pt>
                <c:pt idx="651">
                  <c:v>372.46000000000004</c:v>
                </c:pt>
                <c:pt idx="652">
                  <c:v>370.37</c:v>
                </c:pt>
                <c:pt idx="653">
                  <c:v>371.29</c:v>
                </c:pt>
                <c:pt idx="654">
                  <c:v>373.29</c:v>
                </c:pt>
                <c:pt idx="655">
                  <c:v>367.46999999999997</c:v>
                </c:pt>
                <c:pt idx="656">
                  <c:v>365.08000000000004</c:v>
                </c:pt>
                <c:pt idx="657">
                  <c:v>363.41999999999996</c:v>
                </c:pt>
                <c:pt idx="658">
                  <c:v>366.95000000000005</c:v>
                </c:pt>
                <c:pt idx="659">
                  <c:v>370.84000000000003</c:v>
                </c:pt>
                <c:pt idx="660">
                  <c:v>372.04999999999995</c:v>
                </c:pt>
                <c:pt idx="661">
                  <c:v>371.46999999999997</c:v>
                </c:pt>
                <c:pt idx="662">
                  <c:v>376.16</c:v>
                </c:pt>
                <c:pt idx="663">
                  <c:v>382.24</c:v>
                </c:pt>
                <c:pt idx="664">
                  <c:v>379.01</c:v>
                </c:pt>
                <c:pt idx="665">
                  <c:v>375.15</c:v>
                </c:pt>
                <c:pt idx="666">
                  <c:v>375.64000000000004</c:v>
                </c:pt>
                <c:pt idx="667">
                  <c:v>375.05000000000007</c:v>
                </c:pt>
                <c:pt idx="668">
                  <c:v>376.74</c:v>
                </c:pt>
                <c:pt idx="669">
                  <c:v>381.07</c:v>
                </c:pt>
                <c:pt idx="670">
                  <c:v>388.76</c:v>
                </c:pt>
                <c:pt idx="671">
                  <c:v>389.36</c:v>
                </c:pt>
                <c:pt idx="672">
                  <c:v>387.98</c:v>
                </c:pt>
                <c:pt idx="673">
                  <c:v>384</c:v>
                </c:pt>
                <c:pt idx="674">
                  <c:v>380.19000000000005</c:v>
                </c:pt>
                <c:pt idx="675">
                  <c:v>380.82000000000005</c:v>
                </c:pt>
                <c:pt idx="676">
                  <c:v>384.98999999999995</c:v>
                </c:pt>
                <c:pt idx="677">
                  <c:v>384.75</c:v>
                </c:pt>
                <c:pt idx="678">
                  <c:v>384.84</c:v>
                </c:pt>
                <c:pt idx="679">
                  <c:v>387.1</c:v>
                </c:pt>
                <c:pt idx="680">
                  <c:v>374.6</c:v>
                </c:pt>
                <c:pt idx="681">
                  <c:v>374.25</c:v>
                </c:pt>
                <c:pt idx="682">
                  <c:v>375.57</c:v>
                </c:pt>
                <c:pt idx="683">
                  <c:v>377.02</c:v>
                </c:pt>
                <c:pt idx="684">
                  <c:v>374.4</c:v>
                </c:pt>
                <c:pt idx="685">
                  <c:v>370.21999999999997</c:v>
                </c:pt>
                <c:pt idx="686">
                  <c:v>366.46</c:v>
                </c:pt>
                <c:pt idx="687">
                  <c:v>369.67999999999995</c:v>
                </c:pt>
                <c:pt idx="688">
                  <c:v>371.15</c:v>
                </c:pt>
                <c:pt idx="689">
                  <c:v>367.17999999999995</c:v>
                </c:pt>
                <c:pt idx="690">
                  <c:v>370.55000000000007</c:v>
                </c:pt>
                <c:pt idx="691">
                  <c:v>370.10999999999996</c:v>
                </c:pt>
                <c:pt idx="692">
                  <c:v>371.52</c:v>
                </c:pt>
                <c:pt idx="693">
                  <c:v>372.23999999999995</c:v>
                </c:pt>
                <c:pt idx="694">
                  <c:v>363.47999999999996</c:v>
                </c:pt>
                <c:pt idx="695">
                  <c:v>352.32</c:v>
                </c:pt>
                <c:pt idx="696">
                  <c:v>348.32</c:v>
                </c:pt>
                <c:pt idx="697">
                  <c:v>354.28000000000003</c:v>
                </c:pt>
                <c:pt idx="698">
                  <c:v>359.68</c:v>
                </c:pt>
                <c:pt idx="699">
                  <c:v>359.61</c:v>
                </c:pt>
                <c:pt idx="700">
                  <c:v>366.9</c:v>
                </c:pt>
                <c:pt idx="701">
                  <c:v>367.4</c:v>
                </c:pt>
                <c:pt idx="702">
                  <c:v>364.04</c:v>
                </c:pt>
                <c:pt idx="703">
                  <c:v>359.34999999999997</c:v>
                </c:pt>
                <c:pt idx="704">
                  <c:v>359.55999999999995</c:v>
                </c:pt>
                <c:pt idx="705">
                  <c:v>364.47</c:v>
                </c:pt>
                <c:pt idx="706">
                  <c:v>363.66</c:v>
                </c:pt>
                <c:pt idx="707">
                  <c:v>370.58</c:v>
                </c:pt>
                <c:pt idx="708">
                  <c:v>369.71</c:v>
                </c:pt>
                <c:pt idx="709">
                  <c:v>367.36999999999995</c:v>
                </c:pt>
                <c:pt idx="710">
                  <c:v>376.09000000000003</c:v>
                </c:pt>
                <c:pt idx="711">
                  <c:v>381.31</c:v>
                </c:pt>
                <c:pt idx="712">
                  <c:v>384.01</c:v>
                </c:pt>
                <c:pt idx="713">
                  <c:v>380.59000000000003</c:v>
                </c:pt>
                <c:pt idx="714">
                  <c:v>378.48000000000008</c:v>
                </c:pt>
                <c:pt idx="715">
                  <c:v>385.18999999999994</c:v>
                </c:pt>
                <c:pt idx="716">
                  <c:v>380.33000000000004</c:v>
                </c:pt>
                <c:pt idx="717">
                  <c:v>384.14</c:v>
                </c:pt>
                <c:pt idx="718">
                  <c:v>378.12</c:v>
                </c:pt>
                <c:pt idx="719">
                  <c:v>374.06999999999994</c:v>
                </c:pt>
                <c:pt idx="720">
                  <c:v>372.87</c:v>
                </c:pt>
                <c:pt idx="721">
                  <c:v>376.65</c:v>
                </c:pt>
                <c:pt idx="722">
                  <c:v>376.21</c:v>
                </c:pt>
                <c:pt idx="723">
                  <c:v>377.94</c:v>
                </c:pt>
                <c:pt idx="724">
                  <c:v>381.44</c:v>
                </c:pt>
                <c:pt idx="725">
                  <c:v>384.51000000000005</c:v>
                </c:pt>
                <c:pt idx="726">
                  <c:v>388.15000000000003</c:v>
                </c:pt>
                <c:pt idx="727">
                  <c:v>389.21000000000004</c:v>
                </c:pt>
                <c:pt idx="728">
                  <c:v>389.86</c:v>
                </c:pt>
                <c:pt idx="729">
                  <c:v>393.33</c:v>
                </c:pt>
                <c:pt idx="730">
                  <c:v>388.04</c:v>
                </c:pt>
                <c:pt idx="731">
                  <c:v>381.03</c:v>
                </c:pt>
                <c:pt idx="732">
                  <c:v>379.72</c:v>
                </c:pt>
                <c:pt idx="733">
                  <c:v>384.74999999999994</c:v>
                </c:pt>
                <c:pt idx="734">
                  <c:v>381.53</c:v>
                </c:pt>
                <c:pt idx="735">
                  <c:v>377.55</c:v>
                </c:pt>
                <c:pt idx="736">
                  <c:v>380.46000000000004</c:v>
                </c:pt>
                <c:pt idx="737">
                  <c:v>377.59</c:v>
                </c:pt>
                <c:pt idx="738">
                  <c:v>370.41</c:v>
                </c:pt>
                <c:pt idx="739">
                  <c:v>372.54999999999995</c:v>
                </c:pt>
                <c:pt idx="740">
                  <c:v>368.31000000000006</c:v>
                </c:pt>
                <c:pt idx="741">
                  <c:v>362.06</c:v>
                </c:pt>
                <c:pt idx="742">
                  <c:v>357.59000000000003</c:v>
                </c:pt>
                <c:pt idx="743">
                  <c:v>351.78999999999996</c:v>
                </c:pt>
                <c:pt idx="744">
                  <c:v>358.49</c:v>
                </c:pt>
                <c:pt idx="745">
                  <c:v>358.35999999999996</c:v>
                </c:pt>
                <c:pt idx="746">
                  <c:v>361.46999999999997</c:v>
                </c:pt>
                <c:pt idx="747">
                  <c:v>358.02000000000004</c:v>
                </c:pt>
                <c:pt idx="748">
                  <c:v>351.02</c:v>
                </c:pt>
                <c:pt idx="749">
                  <c:v>353.63</c:v>
                </c:pt>
                <c:pt idx="750">
                  <c:v>351.91999999999996</c:v>
                </c:pt>
                <c:pt idx="751">
                  <c:v>351</c:v>
                </c:pt>
                <c:pt idx="752">
                  <c:v>351.04999999999995</c:v>
                </c:pt>
                <c:pt idx="753">
                  <c:v>343.46000000000004</c:v>
                </c:pt>
                <c:pt idx="754">
                  <c:v>336.03999999999996</c:v>
                </c:pt>
                <c:pt idx="755">
                  <c:v>325.24</c:v>
                </c:pt>
                <c:pt idx="756">
                  <c:v>329.53000000000003</c:v>
                </c:pt>
                <c:pt idx="757">
                  <c:v>327.49</c:v>
                </c:pt>
                <c:pt idx="758">
                  <c:v>324.32</c:v>
                </c:pt>
                <c:pt idx="759">
                  <c:v>318.93</c:v>
                </c:pt>
                <c:pt idx="760">
                  <c:v>319.67</c:v>
                </c:pt>
                <c:pt idx="761">
                  <c:v>313.99</c:v>
                </c:pt>
                <c:pt idx="762">
                  <c:v>314.29999999999995</c:v>
                </c:pt>
                <c:pt idx="763">
                  <c:v>314.51</c:v>
                </c:pt>
                <c:pt idx="764">
                  <c:v>305.11</c:v>
                </c:pt>
                <c:pt idx="765">
                  <c:v>302.29999999999995</c:v>
                </c:pt>
                <c:pt idx="766">
                  <c:v>305.37</c:v>
                </c:pt>
                <c:pt idx="767">
                  <c:v>313.72000000000003</c:v>
                </c:pt>
                <c:pt idx="768">
                  <c:v>315.61</c:v>
                </c:pt>
                <c:pt idx="769">
                  <c:v>311.65000000000003</c:v>
                </c:pt>
                <c:pt idx="770">
                  <c:v>307.40000000000003</c:v>
                </c:pt>
                <c:pt idx="771">
                  <c:v>302.13000000000005</c:v>
                </c:pt>
                <c:pt idx="772">
                  <c:v>305.76</c:v>
                </c:pt>
                <c:pt idx="773">
                  <c:v>304.73</c:v>
                </c:pt>
                <c:pt idx="774">
                  <c:v>304.63</c:v>
                </c:pt>
                <c:pt idx="775">
                  <c:v>301.91999999999996</c:v>
                </c:pt>
                <c:pt idx="776">
                  <c:v>305.52999999999997</c:v>
                </c:pt>
                <c:pt idx="777">
                  <c:v>306.53999999999996</c:v>
                </c:pt>
                <c:pt idx="778">
                  <c:v>305.41000000000003</c:v>
                </c:pt>
                <c:pt idx="779">
                  <c:v>314.92999999999995</c:v>
                </c:pt>
                <c:pt idx="780">
                  <c:v>320.62</c:v>
                </c:pt>
                <c:pt idx="781">
                  <c:v>318.56</c:v>
                </c:pt>
                <c:pt idx="782">
                  <c:v>320.24</c:v>
                </c:pt>
                <c:pt idx="783">
                  <c:v>320.18000000000006</c:v>
                </c:pt>
                <c:pt idx="784">
                  <c:v>314.15000000000009</c:v>
                </c:pt>
                <c:pt idx="785">
                  <c:v>309.52000000000004</c:v>
                </c:pt>
                <c:pt idx="786">
                  <c:v>303.25</c:v>
                </c:pt>
                <c:pt idx="787">
                  <c:v>293.14999999999998</c:v>
                </c:pt>
                <c:pt idx="788">
                  <c:v>292.03000000000003</c:v>
                </c:pt>
                <c:pt idx="789">
                  <c:v>290.74</c:v>
                </c:pt>
                <c:pt idx="790">
                  <c:v>285.64</c:v>
                </c:pt>
                <c:pt idx="791">
                  <c:v>282.51</c:v>
                </c:pt>
                <c:pt idx="792">
                  <c:v>285.94000000000005</c:v>
                </c:pt>
                <c:pt idx="793">
                  <c:v>295.14999999999998</c:v>
                </c:pt>
                <c:pt idx="794">
                  <c:v>303.63</c:v>
                </c:pt>
                <c:pt idx="795">
                  <c:v>298.09000000000003</c:v>
                </c:pt>
                <c:pt idx="796">
                  <c:v>302.78000000000003</c:v>
                </c:pt>
                <c:pt idx="797">
                  <c:v>302.50000000000006</c:v>
                </c:pt>
                <c:pt idx="798">
                  <c:v>306.62</c:v>
                </c:pt>
                <c:pt idx="799">
                  <c:v>307.16000000000003</c:v>
                </c:pt>
                <c:pt idx="800">
                  <c:v>310.55999999999995</c:v>
                </c:pt>
                <c:pt idx="801">
                  <c:v>311.66000000000003</c:v>
                </c:pt>
                <c:pt idx="802">
                  <c:v>308.90000000000003</c:v>
                </c:pt>
                <c:pt idx="803">
                  <c:v>313.83999999999997</c:v>
                </c:pt>
                <c:pt idx="804">
                  <c:v>314.75</c:v>
                </c:pt>
                <c:pt idx="805">
                  <c:v>310.81999999999994</c:v>
                </c:pt>
                <c:pt idx="806">
                  <c:v>298.10000000000002</c:v>
                </c:pt>
                <c:pt idx="807">
                  <c:v>292.28000000000003</c:v>
                </c:pt>
                <c:pt idx="808">
                  <c:v>287.15999999999997</c:v>
                </c:pt>
                <c:pt idx="809">
                  <c:v>290.83</c:v>
                </c:pt>
                <c:pt idx="810">
                  <c:v>299.82</c:v>
                </c:pt>
                <c:pt idx="811">
                  <c:v>306.41999999999996</c:v>
                </c:pt>
                <c:pt idx="812">
                  <c:v>297.85999999999996</c:v>
                </c:pt>
                <c:pt idx="813">
                  <c:v>297.5</c:v>
                </c:pt>
                <c:pt idx="814">
                  <c:v>291.63</c:v>
                </c:pt>
                <c:pt idx="815">
                  <c:v>283.01000000000005</c:v>
                </c:pt>
                <c:pt idx="816">
                  <c:v>280.60999999999996</c:v>
                </c:pt>
                <c:pt idx="817">
                  <c:v>285.25</c:v>
                </c:pt>
                <c:pt idx="818">
                  <c:v>283.73</c:v>
                </c:pt>
                <c:pt idx="819">
                  <c:v>281.39999999999998</c:v>
                </c:pt>
                <c:pt idx="820">
                  <c:v>282.77</c:v>
                </c:pt>
                <c:pt idx="821">
                  <c:v>286.19</c:v>
                </c:pt>
                <c:pt idx="822">
                  <c:v>281.43</c:v>
                </c:pt>
                <c:pt idx="823">
                  <c:v>283.64999999999998</c:v>
                </c:pt>
                <c:pt idx="824">
                  <c:v>280.18</c:v>
                </c:pt>
                <c:pt idx="825">
                  <c:v>280.82000000000005</c:v>
                </c:pt>
                <c:pt idx="826">
                  <c:v>275.62</c:v>
                </c:pt>
                <c:pt idx="827">
                  <c:v>270.25000000000006</c:v>
                </c:pt>
                <c:pt idx="828">
                  <c:v>261.51</c:v>
                </c:pt>
                <c:pt idx="829">
                  <c:v>263.96999999999997</c:v>
                </c:pt>
                <c:pt idx="830">
                  <c:v>266.10999999999996</c:v>
                </c:pt>
                <c:pt idx="831">
                  <c:v>269.09999999999997</c:v>
                </c:pt>
                <c:pt idx="832">
                  <c:v>276.73</c:v>
                </c:pt>
                <c:pt idx="833">
                  <c:v>275.40999999999997</c:v>
                </c:pt>
                <c:pt idx="834">
                  <c:v>277.34000000000003</c:v>
                </c:pt>
                <c:pt idx="835">
                  <c:v>280.52999999999997</c:v>
                </c:pt>
                <c:pt idx="836">
                  <c:v>285.67000000000007</c:v>
                </c:pt>
                <c:pt idx="837">
                  <c:v>291.75</c:v>
                </c:pt>
                <c:pt idx="838">
                  <c:v>301.02999999999997</c:v>
                </c:pt>
                <c:pt idx="839">
                  <c:v>313.68999999999994</c:v>
                </c:pt>
                <c:pt idx="840">
                  <c:v>316.19</c:v>
                </c:pt>
                <c:pt idx="841">
                  <c:v>306.38</c:v>
                </c:pt>
                <c:pt idx="842">
                  <c:v>323.27</c:v>
                </c:pt>
                <c:pt idx="843">
                  <c:v>333.9</c:v>
                </c:pt>
                <c:pt idx="844">
                  <c:v>335.08</c:v>
                </c:pt>
                <c:pt idx="845">
                  <c:v>334.87</c:v>
                </c:pt>
                <c:pt idx="846">
                  <c:v>313.28000000000003</c:v>
                </c:pt>
                <c:pt idx="847">
                  <c:v>324.68000000000006</c:v>
                </c:pt>
                <c:pt idx="848">
                  <c:v>332.10999999999996</c:v>
                </c:pt>
                <c:pt idx="849">
                  <c:v>327.71999999999997</c:v>
                </c:pt>
                <c:pt idx="850">
                  <c:v>341.23</c:v>
                </c:pt>
                <c:pt idx="851">
                  <c:v>339.34000000000003</c:v>
                </c:pt>
                <c:pt idx="852">
                  <c:v>325.39999999999998</c:v>
                </c:pt>
                <c:pt idx="853">
                  <c:v>318.91000000000003</c:v>
                </c:pt>
                <c:pt idx="854">
                  <c:v>313.84999999999997</c:v>
                </c:pt>
                <c:pt idx="855">
                  <c:v>315.83</c:v>
                </c:pt>
                <c:pt idx="856">
                  <c:v>332.26</c:v>
                </c:pt>
                <c:pt idx="857">
                  <c:v>324.22999999999996</c:v>
                </c:pt>
                <c:pt idx="858">
                  <c:v>358.86</c:v>
                </c:pt>
                <c:pt idx="859">
                  <c:v>358.1</c:v>
                </c:pt>
                <c:pt idx="860">
                  <c:v>358.92</c:v>
                </c:pt>
                <c:pt idx="861">
                  <c:v>359.88</c:v>
                </c:pt>
                <c:pt idx="862">
                  <c:v>366.67</c:v>
                </c:pt>
                <c:pt idx="863">
                  <c:v>356.09000000000003</c:v>
                </c:pt>
                <c:pt idx="864">
                  <c:v>343.23</c:v>
                </c:pt>
                <c:pt idx="865">
                  <c:v>330.15000000000003</c:v>
                </c:pt>
                <c:pt idx="866">
                  <c:v>332.17</c:v>
                </c:pt>
                <c:pt idx="867">
                  <c:v>338.78</c:v>
                </c:pt>
                <c:pt idx="868">
                  <c:v>344.68</c:v>
                </c:pt>
                <c:pt idx="869">
                  <c:v>334.69</c:v>
                </c:pt>
                <c:pt idx="870">
                  <c:v>339.44</c:v>
                </c:pt>
                <c:pt idx="871">
                  <c:v>328.50000000000006</c:v>
                </c:pt>
                <c:pt idx="872">
                  <c:v>333.12</c:v>
                </c:pt>
                <c:pt idx="873">
                  <c:v>326.99</c:v>
                </c:pt>
                <c:pt idx="874">
                  <c:v>325.58999999999997</c:v>
                </c:pt>
                <c:pt idx="875">
                  <c:v>327.98</c:v>
                </c:pt>
                <c:pt idx="876">
                  <c:v>327.53000000000003</c:v>
                </c:pt>
                <c:pt idx="877">
                  <c:v>326.02</c:v>
                </c:pt>
                <c:pt idx="878">
                  <c:v>329.46000000000004</c:v>
                </c:pt>
                <c:pt idx="879">
                  <c:v>335.90999999999997</c:v>
                </c:pt>
                <c:pt idx="880">
                  <c:v>330.96000000000004</c:v>
                </c:pt>
                <c:pt idx="881">
                  <c:v>324.40999999999997</c:v>
                </c:pt>
                <c:pt idx="882">
                  <c:v>327.59999999999997</c:v>
                </c:pt>
                <c:pt idx="883">
                  <c:v>336.47999999999996</c:v>
                </c:pt>
                <c:pt idx="884">
                  <c:v>338.35999999999996</c:v>
                </c:pt>
                <c:pt idx="885">
                  <c:v>345.17</c:v>
                </c:pt>
                <c:pt idx="886">
                  <c:v>345.99</c:v>
                </c:pt>
                <c:pt idx="887">
                  <c:v>347.68</c:v>
                </c:pt>
                <c:pt idx="888">
                  <c:v>337.50000000000006</c:v>
                </c:pt>
                <c:pt idx="889">
                  <c:v>331.79999999999995</c:v>
                </c:pt>
                <c:pt idx="890">
                  <c:v>320.66999999999996</c:v>
                </c:pt>
                <c:pt idx="891">
                  <c:v>327.08000000000004</c:v>
                </c:pt>
                <c:pt idx="892">
                  <c:v>325.65999999999997</c:v>
                </c:pt>
                <c:pt idx="893">
                  <c:v>325.74</c:v>
                </c:pt>
                <c:pt idx="894">
                  <c:v>330.6</c:v>
                </c:pt>
                <c:pt idx="895">
                  <c:v>337.74</c:v>
                </c:pt>
                <c:pt idx="896">
                  <c:v>338.46</c:v>
                </c:pt>
                <c:pt idx="897">
                  <c:v>338.89000000000004</c:v>
                </c:pt>
                <c:pt idx="898">
                  <c:v>349.35999999999996</c:v>
                </c:pt>
                <c:pt idx="899">
                  <c:v>347.78</c:v>
                </c:pt>
                <c:pt idx="900">
                  <c:v>342.65000000000003</c:v>
                </c:pt>
                <c:pt idx="901">
                  <c:v>343.35999999999996</c:v>
                </c:pt>
                <c:pt idx="902">
                  <c:v>339.43999999999994</c:v>
                </c:pt>
                <c:pt idx="903">
                  <c:v>351.57000000000005</c:v>
                </c:pt>
                <c:pt idx="904">
                  <c:v>361.22999999999996</c:v>
                </c:pt>
                <c:pt idx="905">
                  <c:v>367.87</c:v>
                </c:pt>
                <c:pt idx="906">
                  <c:v>364.53</c:v>
                </c:pt>
                <c:pt idx="907">
                  <c:v>362.41</c:v>
                </c:pt>
                <c:pt idx="908">
                  <c:v>364.60999999999996</c:v>
                </c:pt>
                <c:pt idx="909">
                  <c:v>367.74</c:v>
                </c:pt>
                <c:pt idx="910">
                  <c:v>363.44</c:v>
                </c:pt>
                <c:pt idx="911">
                  <c:v>359.03</c:v>
                </c:pt>
                <c:pt idx="912">
                  <c:v>345.68</c:v>
                </c:pt>
                <c:pt idx="913">
                  <c:v>344.80000000000007</c:v>
                </c:pt>
                <c:pt idx="914">
                  <c:v>340.16999999999996</c:v>
                </c:pt>
                <c:pt idx="915">
                  <c:v>342.47999999999996</c:v>
                </c:pt>
                <c:pt idx="916">
                  <c:v>334.65000000000003</c:v>
                </c:pt>
                <c:pt idx="917">
                  <c:v>327.74</c:v>
                </c:pt>
                <c:pt idx="918">
                  <c:v>330.32000000000005</c:v>
                </c:pt>
                <c:pt idx="919">
                  <c:v>331.11999999999995</c:v>
                </c:pt>
                <c:pt idx="920">
                  <c:v>311.31</c:v>
                </c:pt>
                <c:pt idx="921">
                  <c:v>314.73</c:v>
                </c:pt>
                <c:pt idx="922">
                  <c:v>326.01</c:v>
                </c:pt>
                <c:pt idx="923">
                  <c:v>333.48</c:v>
                </c:pt>
                <c:pt idx="924">
                  <c:v>338</c:v>
                </c:pt>
                <c:pt idx="925">
                  <c:v>340.52</c:v>
                </c:pt>
                <c:pt idx="926">
                  <c:v>345.05</c:v>
                </c:pt>
                <c:pt idx="927">
                  <c:v>349</c:v>
                </c:pt>
                <c:pt idx="928">
                  <c:v>341.70000000000005</c:v>
                </c:pt>
                <c:pt idx="929">
                  <c:v>343.17</c:v>
                </c:pt>
                <c:pt idx="930">
                  <c:v>339.84000000000003</c:v>
                </c:pt>
                <c:pt idx="931">
                  <c:v>334.53</c:v>
                </c:pt>
                <c:pt idx="932">
                  <c:v>334.25</c:v>
                </c:pt>
                <c:pt idx="933">
                  <c:v>341.49999999999994</c:v>
                </c:pt>
                <c:pt idx="934">
                  <c:v>342.19</c:v>
                </c:pt>
                <c:pt idx="935">
                  <c:v>334.36</c:v>
                </c:pt>
                <c:pt idx="936">
                  <c:v>326.39</c:v>
                </c:pt>
                <c:pt idx="937">
                  <c:v>326.09000000000003</c:v>
                </c:pt>
                <c:pt idx="938">
                  <c:v>327.84000000000003</c:v>
                </c:pt>
                <c:pt idx="939">
                  <c:v>325.97000000000003</c:v>
                </c:pt>
                <c:pt idx="940">
                  <c:v>320.26</c:v>
                </c:pt>
                <c:pt idx="941">
                  <c:v>319.13</c:v>
                </c:pt>
                <c:pt idx="942">
                  <c:v>322.36</c:v>
                </c:pt>
                <c:pt idx="943">
                  <c:v>324.86</c:v>
                </c:pt>
                <c:pt idx="944">
                  <c:v>323.14</c:v>
                </c:pt>
                <c:pt idx="945">
                  <c:v>324.43</c:v>
                </c:pt>
                <c:pt idx="946">
                  <c:v>323.72000000000003</c:v>
                </c:pt>
                <c:pt idx="947">
                  <c:v>330.77</c:v>
                </c:pt>
                <c:pt idx="948">
                  <c:v>346.56</c:v>
                </c:pt>
                <c:pt idx="949">
                  <c:v>344.32</c:v>
                </c:pt>
                <c:pt idx="950">
                  <c:v>351.18</c:v>
                </c:pt>
                <c:pt idx="951">
                  <c:v>347.12</c:v>
                </c:pt>
                <c:pt idx="952">
                  <c:v>344.75</c:v>
                </c:pt>
                <c:pt idx="953">
                  <c:v>351.74</c:v>
                </c:pt>
                <c:pt idx="954">
                  <c:v>354.99</c:v>
                </c:pt>
                <c:pt idx="955">
                  <c:v>354.81</c:v>
                </c:pt>
                <c:pt idx="956">
                  <c:v>353.63</c:v>
                </c:pt>
                <c:pt idx="957">
                  <c:v>362.92999999999995</c:v>
                </c:pt>
                <c:pt idx="958">
                  <c:v>356.52</c:v>
                </c:pt>
                <c:pt idx="959">
                  <c:v>362.73999999999995</c:v>
                </c:pt>
                <c:pt idx="960">
                  <c:v>358.20000000000005</c:v>
                </c:pt>
                <c:pt idx="961">
                  <c:v>353.07</c:v>
                </c:pt>
                <c:pt idx="962">
                  <c:v>346.80999999999995</c:v>
                </c:pt>
                <c:pt idx="963">
                  <c:v>337.73</c:v>
                </c:pt>
                <c:pt idx="964">
                  <c:v>348.17999999999995</c:v>
                </c:pt>
                <c:pt idx="965">
                  <c:v>351.93</c:v>
                </c:pt>
                <c:pt idx="966">
                  <c:v>357.96999999999997</c:v>
                </c:pt>
                <c:pt idx="967">
                  <c:v>357.13</c:v>
                </c:pt>
                <c:pt idx="968">
                  <c:v>350.27000000000004</c:v>
                </c:pt>
                <c:pt idx="969">
                  <c:v>347.16999999999996</c:v>
                </c:pt>
                <c:pt idx="970">
                  <c:v>348.84999999999997</c:v>
                </c:pt>
                <c:pt idx="971">
                  <c:v>355.39</c:v>
                </c:pt>
                <c:pt idx="972">
                  <c:v>363.05000000000007</c:v>
                </c:pt>
                <c:pt idx="973">
                  <c:v>363.18</c:v>
                </c:pt>
                <c:pt idx="974">
                  <c:v>358.72999999999996</c:v>
                </c:pt>
                <c:pt idx="975">
                  <c:v>351.37</c:v>
                </c:pt>
                <c:pt idx="976">
                  <c:v>352.40999999999997</c:v>
                </c:pt>
                <c:pt idx="977">
                  <c:v>357.24</c:v>
                </c:pt>
                <c:pt idx="978">
                  <c:v>361.95</c:v>
                </c:pt>
                <c:pt idx="979">
                  <c:v>355.03999999999996</c:v>
                </c:pt>
                <c:pt idx="980">
                  <c:v>355.96</c:v>
                </c:pt>
                <c:pt idx="981">
                  <c:v>359.36</c:v>
                </c:pt>
                <c:pt idx="982">
                  <c:v>352.39</c:v>
                </c:pt>
                <c:pt idx="983">
                  <c:v>348.18999999999994</c:v>
                </c:pt>
                <c:pt idx="984">
                  <c:v>342.04</c:v>
                </c:pt>
                <c:pt idx="985">
                  <c:v>345.86</c:v>
                </c:pt>
                <c:pt idx="986">
                  <c:v>352.05</c:v>
                </c:pt>
                <c:pt idx="987">
                  <c:v>354.34999999999997</c:v>
                </c:pt>
                <c:pt idx="988">
                  <c:v>349.7</c:v>
                </c:pt>
                <c:pt idx="989">
                  <c:v>346.37</c:v>
                </c:pt>
                <c:pt idx="990">
                  <c:v>341.88</c:v>
                </c:pt>
                <c:pt idx="991">
                  <c:v>341.90000000000003</c:v>
                </c:pt>
                <c:pt idx="992">
                  <c:v>334.62</c:v>
                </c:pt>
                <c:pt idx="993">
                  <c:v>340.14</c:v>
                </c:pt>
                <c:pt idx="994">
                  <c:v>343.19000000000005</c:v>
                </c:pt>
                <c:pt idx="995">
                  <c:v>343.86</c:v>
                </c:pt>
                <c:pt idx="996">
                  <c:v>351.68000000000006</c:v>
                </c:pt>
                <c:pt idx="997">
                  <c:v>355.21000000000004</c:v>
                </c:pt>
                <c:pt idx="998">
                  <c:v>355.03000000000003</c:v>
                </c:pt>
                <c:pt idx="999">
                  <c:v>357.21</c:v>
                </c:pt>
                <c:pt idx="1000">
                  <c:v>356.38</c:v>
                </c:pt>
                <c:pt idx="1001">
                  <c:v>358.65999999999997</c:v>
                </c:pt>
                <c:pt idx="1002">
                  <c:v>357.55999999999995</c:v>
                </c:pt>
                <c:pt idx="1003">
                  <c:v>360.66</c:v>
                </c:pt>
                <c:pt idx="1004">
                  <c:v>364.14</c:v>
                </c:pt>
                <c:pt idx="1005">
                  <c:v>363.94</c:v>
                </c:pt>
                <c:pt idx="1006">
                  <c:v>371.17999999999995</c:v>
                </c:pt>
                <c:pt idx="1007">
                  <c:v>386.59999999999997</c:v>
                </c:pt>
                <c:pt idx="1008">
                  <c:v>380.51</c:v>
                </c:pt>
                <c:pt idx="1009">
                  <c:v>375.81999999999994</c:v>
                </c:pt>
                <c:pt idx="1010">
                  <c:v>390.33000000000004</c:v>
                </c:pt>
                <c:pt idx="1011">
                  <c:v>395.81000000000006</c:v>
                </c:pt>
                <c:pt idx="1012">
                  <c:v>400.4</c:v>
                </c:pt>
                <c:pt idx="1013">
                  <c:v>405.96</c:v>
                </c:pt>
                <c:pt idx="1014">
                  <c:v>391.15</c:v>
                </c:pt>
                <c:pt idx="1015">
                  <c:v>382.37</c:v>
                </c:pt>
                <c:pt idx="1016">
                  <c:v>373.40999999999997</c:v>
                </c:pt>
                <c:pt idx="1017">
                  <c:v>373.96000000000004</c:v>
                </c:pt>
                <c:pt idx="1018">
                  <c:v>367.2</c:v>
                </c:pt>
                <c:pt idx="1019">
                  <c:v>366.41999999999996</c:v>
                </c:pt>
                <c:pt idx="1020">
                  <c:v>363.99999999999994</c:v>
                </c:pt>
                <c:pt idx="1021">
                  <c:v>363.02000000000004</c:v>
                </c:pt>
                <c:pt idx="1022">
                  <c:v>361.72</c:v>
                </c:pt>
                <c:pt idx="1023">
                  <c:v>365.21</c:v>
                </c:pt>
                <c:pt idx="1024">
                  <c:v>367.01</c:v>
                </c:pt>
                <c:pt idx="1025">
                  <c:v>364.67</c:v>
                </c:pt>
                <c:pt idx="1026">
                  <c:v>369.55</c:v>
                </c:pt>
                <c:pt idx="1027">
                  <c:v>371.03000000000003</c:v>
                </c:pt>
                <c:pt idx="1028">
                  <c:v>370.54</c:v>
                </c:pt>
                <c:pt idx="1029">
                  <c:v>376.08000000000004</c:v>
                </c:pt>
                <c:pt idx="1030">
                  <c:v>364.72999999999996</c:v>
                </c:pt>
                <c:pt idx="1031">
                  <c:v>360.12</c:v>
                </c:pt>
                <c:pt idx="1032">
                  <c:v>354.47</c:v>
                </c:pt>
                <c:pt idx="1033">
                  <c:v>352.81</c:v>
                </c:pt>
                <c:pt idx="1034">
                  <c:v>353</c:v>
                </c:pt>
                <c:pt idx="1035">
                  <c:v>350.8</c:v>
                </c:pt>
                <c:pt idx="1036">
                  <c:v>353.6</c:v>
                </c:pt>
                <c:pt idx="1037">
                  <c:v>361.84</c:v>
                </c:pt>
                <c:pt idx="1038">
                  <c:v>357.27000000000004</c:v>
                </c:pt>
                <c:pt idx="1039">
                  <c:v>350.47999999999996</c:v>
                </c:pt>
                <c:pt idx="1040">
                  <c:v>348.25</c:v>
                </c:pt>
                <c:pt idx="1041">
                  <c:v>356.64000000000004</c:v>
                </c:pt>
                <c:pt idx="1042">
                  <c:v>355.64000000000004</c:v>
                </c:pt>
                <c:pt idx="1043">
                  <c:v>355.28999999999996</c:v>
                </c:pt>
                <c:pt idx="1044">
                  <c:v>350.3</c:v>
                </c:pt>
                <c:pt idx="1045">
                  <c:v>350.81</c:v>
                </c:pt>
                <c:pt idx="1046">
                  <c:v>346.8</c:v>
                </c:pt>
                <c:pt idx="1047">
                  <c:v>346.52</c:v>
                </c:pt>
                <c:pt idx="1048">
                  <c:v>348.29999999999995</c:v>
                </c:pt>
                <c:pt idx="1049">
                  <c:v>346.15000000000003</c:v>
                </c:pt>
                <c:pt idx="1050">
                  <c:v>347.25</c:v>
                </c:pt>
                <c:pt idx="1051">
                  <c:v>348.97999999999996</c:v>
                </c:pt>
                <c:pt idx="1052">
                  <c:v>350.33000000000004</c:v>
                </c:pt>
                <c:pt idx="1053">
                  <c:v>348.42</c:v>
                </c:pt>
                <c:pt idx="1054">
                  <c:v>348.22</c:v>
                </c:pt>
                <c:pt idx="1055">
                  <c:v>349.22</c:v>
                </c:pt>
                <c:pt idx="1056">
                  <c:v>348.75999999999993</c:v>
                </c:pt>
                <c:pt idx="1057">
                  <c:v>349.13</c:v>
                </c:pt>
                <c:pt idx="1058">
                  <c:v>352.58000000000004</c:v>
                </c:pt>
                <c:pt idx="1059">
                  <c:v>356.27</c:v>
                </c:pt>
                <c:pt idx="1060">
                  <c:v>357.98</c:v>
                </c:pt>
                <c:pt idx="1061">
                  <c:v>352.28999999999996</c:v>
                </c:pt>
                <c:pt idx="1062">
                  <c:v>354.25</c:v>
                </c:pt>
                <c:pt idx="1063">
                  <c:v>351.93</c:v>
                </c:pt>
                <c:pt idx="1064">
                  <c:v>354.65000000000003</c:v>
                </c:pt>
                <c:pt idx="1065">
                  <c:v>357.77</c:v>
                </c:pt>
                <c:pt idx="1066">
                  <c:v>356.86</c:v>
                </c:pt>
                <c:pt idx="1067">
                  <c:v>356.27</c:v>
                </c:pt>
                <c:pt idx="1068">
                  <c:v>358.61</c:v>
                </c:pt>
                <c:pt idx="1069">
                  <c:v>359.67</c:v>
                </c:pt>
                <c:pt idx="1070">
                  <c:v>354.32000000000005</c:v>
                </c:pt>
                <c:pt idx="1071">
                  <c:v>351.26</c:v>
                </c:pt>
                <c:pt idx="1072">
                  <c:v>347.62</c:v>
                </c:pt>
                <c:pt idx="1073">
                  <c:v>331.49</c:v>
                </c:pt>
                <c:pt idx="1074">
                  <c:v>335.27</c:v>
                </c:pt>
                <c:pt idx="1075">
                  <c:v>333.49</c:v>
                </c:pt>
                <c:pt idx="1076">
                  <c:v>330.50999999999993</c:v>
                </c:pt>
                <c:pt idx="1077">
                  <c:v>331.93</c:v>
                </c:pt>
                <c:pt idx="1078">
                  <c:v>338.57</c:v>
                </c:pt>
                <c:pt idx="1079">
                  <c:v>335.99</c:v>
                </c:pt>
                <c:pt idx="1080">
                  <c:v>334.65</c:v>
                </c:pt>
                <c:pt idx="1081">
                  <c:v>340.94</c:v>
                </c:pt>
                <c:pt idx="1082">
                  <c:v>337.3</c:v>
                </c:pt>
                <c:pt idx="1083">
                  <c:v>334.01</c:v>
                </c:pt>
                <c:pt idx="1084">
                  <c:v>336.4</c:v>
                </c:pt>
                <c:pt idx="1085">
                  <c:v>337.4</c:v>
                </c:pt>
                <c:pt idx="1086">
                  <c:v>338.88000000000005</c:v>
                </c:pt>
                <c:pt idx="1087">
                  <c:v>338.78999999999996</c:v>
                </c:pt>
                <c:pt idx="1088">
                  <c:v>334.36</c:v>
                </c:pt>
                <c:pt idx="1089">
                  <c:v>337.71</c:v>
                </c:pt>
                <c:pt idx="1090">
                  <c:v>338.33000000000004</c:v>
                </c:pt>
                <c:pt idx="1091">
                  <c:v>337.95</c:v>
                </c:pt>
                <c:pt idx="1092">
                  <c:v>339.78999999999996</c:v>
                </c:pt>
                <c:pt idx="1093">
                  <c:v>338.16000000000008</c:v>
                </c:pt>
                <c:pt idx="1094">
                  <c:v>302.90999999999997</c:v>
                </c:pt>
                <c:pt idx="1095">
                  <c:v>308.39000000000004</c:v>
                </c:pt>
                <c:pt idx="1096">
                  <c:v>311.27000000000004</c:v>
                </c:pt>
                <c:pt idx="1097">
                  <c:v>314.8</c:v>
                </c:pt>
                <c:pt idx="1098">
                  <c:v>318.16999999999996</c:v>
                </c:pt>
                <c:pt idx="1099">
                  <c:v>322.35999999999996</c:v>
                </c:pt>
                <c:pt idx="1100">
                  <c:v>313.24</c:v>
                </c:pt>
                <c:pt idx="1101">
                  <c:v>311.38000000000005</c:v>
                </c:pt>
                <c:pt idx="1102">
                  <c:v>307.19000000000005</c:v>
                </c:pt>
                <c:pt idx="1103">
                  <c:v>311.18999999999994</c:v>
                </c:pt>
                <c:pt idx="1104">
                  <c:v>312.38</c:v>
                </c:pt>
                <c:pt idx="1105">
                  <c:v>315.34000000000003</c:v>
                </c:pt>
                <c:pt idx="1106">
                  <c:v>314.70000000000005</c:v>
                </c:pt>
                <c:pt idx="1107">
                  <c:v>315.86</c:v>
                </c:pt>
                <c:pt idx="1108">
                  <c:v>316.92999999999995</c:v>
                </c:pt>
                <c:pt idx="1109">
                  <c:v>317.76000000000005</c:v>
                </c:pt>
                <c:pt idx="1110">
                  <c:v>313.97000000000003</c:v>
                </c:pt>
                <c:pt idx="1111">
                  <c:v>313.37</c:v>
                </c:pt>
                <c:pt idx="1112">
                  <c:v>314.80000000000007</c:v>
                </c:pt>
                <c:pt idx="1113">
                  <c:v>317.03000000000003</c:v>
                </c:pt>
                <c:pt idx="1114">
                  <c:v>316.87</c:v>
                </c:pt>
                <c:pt idx="1115">
                  <c:v>317.41000000000003</c:v>
                </c:pt>
                <c:pt idx="1116">
                  <c:v>318.60000000000002</c:v>
                </c:pt>
                <c:pt idx="1117">
                  <c:v>318.11999999999995</c:v>
                </c:pt>
                <c:pt idx="1118">
                  <c:v>316.72000000000003</c:v>
                </c:pt>
                <c:pt idx="1119">
                  <c:v>319.09999999999997</c:v>
                </c:pt>
                <c:pt idx="1120">
                  <c:v>321.12</c:v>
                </c:pt>
                <c:pt idx="1121">
                  <c:v>318.81000000000006</c:v>
                </c:pt>
                <c:pt idx="1122">
                  <c:v>318.35999999999996</c:v>
                </c:pt>
                <c:pt idx="1123">
                  <c:v>317.58999999999997</c:v>
                </c:pt>
                <c:pt idx="1124">
                  <c:v>315.64999999999998</c:v>
                </c:pt>
                <c:pt idx="1125">
                  <c:v>314.15000000000003</c:v>
                </c:pt>
                <c:pt idx="1126">
                  <c:v>318.05</c:v>
                </c:pt>
                <c:pt idx="1127">
                  <c:v>316.87</c:v>
                </c:pt>
                <c:pt idx="1128">
                  <c:v>318.99</c:v>
                </c:pt>
                <c:pt idx="1129">
                  <c:v>319.11000000000007</c:v>
                </c:pt>
                <c:pt idx="1130">
                  <c:v>327.32</c:v>
                </c:pt>
                <c:pt idx="1131">
                  <c:v>330.94999999999993</c:v>
                </c:pt>
                <c:pt idx="1132">
                  <c:v>332.53000000000003</c:v>
                </c:pt>
                <c:pt idx="1133">
                  <c:v>338.15999999999997</c:v>
                </c:pt>
                <c:pt idx="1134">
                  <c:v>334.02</c:v>
                </c:pt>
                <c:pt idx="1135">
                  <c:v>337.06</c:v>
                </c:pt>
                <c:pt idx="1136">
                  <c:v>334.67</c:v>
                </c:pt>
                <c:pt idx="1137">
                  <c:v>330.15</c:v>
                </c:pt>
                <c:pt idx="1138">
                  <c:v>326.28999999999996</c:v>
                </c:pt>
                <c:pt idx="1139">
                  <c:v>329.64000000000004</c:v>
                </c:pt>
                <c:pt idx="1140">
                  <c:v>330.15000000000003</c:v>
                </c:pt>
                <c:pt idx="1141">
                  <c:v>331.73</c:v>
                </c:pt>
                <c:pt idx="1142">
                  <c:v>326.93</c:v>
                </c:pt>
                <c:pt idx="1143">
                  <c:v>327.63</c:v>
                </c:pt>
                <c:pt idx="1144">
                  <c:v>330.36</c:v>
                </c:pt>
                <c:pt idx="1145">
                  <c:v>335.02</c:v>
                </c:pt>
                <c:pt idx="1146">
                  <c:v>340.26</c:v>
                </c:pt>
                <c:pt idx="1147">
                  <c:v>342.59999999999997</c:v>
                </c:pt>
                <c:pt idx="1148">
                  <c:v>340.58</c:v>
                </c:pt>
                <c:pt idx="1149">
                  <c:v>339.77</c:v>
                </c:pt>
                <c:pt idx="1150">
                  <c:v>338.29</c:v>
                </c:pt>
                <c:pt idx="1151">
                  <c:v>337.48999999999995</c:v>
                </c:pt>
                <c:pt idx="1152">
                  <c:v>336.88999999999993</c:v>
                </c:pt>
                <c:pt idx="1153">
                  <c:v>333.69</c:v>
                </c:pt>
                <c:pt idx="1154">
                  <c:v>335.68</c:v>
                </c:pt>
                <c:pt idx="1155">
                  <c:v>331.73</c:v>
                </c:pt>
                <c:pt idx="1156">
                  <c:v>329.23</c:v>
                </c:pt>
                <c:pt idx="1157">
                  <c:v>333.37999999999994</c:v>
                </c:pt>
                <c:pt idx="1158">
                  <c:v>337.24</c:v>
                </c:pt>
                <c:pt idx="1159">
                  <c:v>332.06</c:v>
                </c:pt>
                <c:pt idx="1160">
                  <c:v>332.64000000000004</c:v>
                </c:pt>
                <c:pt idx="1161">
                  <c:v>333.04999999999995</c:v>
                </c:pt>
                <c:pt idx="1162">
                  <c:v>337.53000000000003</c:v>
                </c:pt>
                <c:pt idx="1163">
                  <c:v>329.41999999999996</c:v>
                </c:pt>
                <c:pt idx="1164">
                  <c:v>332.16</c:v>
                </c:pt>
                <c:pt idx="1165">
                  <c:v>334.25</c:v>
                </c:pt>
                <c:pt idx="1166">
                  <c:v>337.04</c:v>
                </c:pt>
                <c:pt idx="1167">
                  <c:v>342.34999999999997</c:v>
                </c:pt>
                <c:pt idx="1168">
                  <c:v>343.83</c:v>
                </c:pt>
                <c:pt idx="1169">
                  <c:v>349.88</c:v>
                </c:pt>
                <c:pt idx="1170">
                  <c:v>356.64000000000004</c:v>
                </c:pt>
                <c:pt idx="1171">
                  <c:v>368.59000000000003</c:v>
                </c:pt>
                <c:pt idx="1172">
                  <c:v>361.91999999999996</c:v>
                </c:pt>
                <c:pt idx="1173">
                  <c:v>368.94</c:v>
                </c:pt>
                <c:pt idx="1174">
                  <c:v>360.00000000000006</c:v>
                </c:pt>
                <c:pt idx="1175">
                  <c:v>361.09999999999997</c:v>
                </c:pt>
                <c:pt idx="1176">
                  <c:v>359.03999999999996</c:v>
                </c:pt>
                <c:pt idx="1177">
                  <c:v>365.98999999999995</c:v>
                </c:pt>
                <c:pt idx="1178">
                  <c:v>362.27</c:v>
                </c:pt>
                <c:pt idx="1179">
                  <c:v>359.67</c:v>
                </c:pt>
                <c:pt idx="1180">
                  <c:v>363.65999999999997</c:v>
                </c:pt>
                <c:pt idx="1181">
                  <c:v>359.46</c:v>
                </c:pt>
                <c:pt idx="1182">
                  <c:v>361.2700000000001</c:v>
                </c:pt>
                <c:pt idx="1183">
                  <c:v>362.52</c:v>
                </c:pt>
                <c:pt idx="1184">
                  <c:v>366.31</c:v>
                </c:pt>
                <c:pt idx="1185">
                  <c:v>367.23999999999995</c:v>
                </c:pt>
                <c:pt idx="1186">
                  <c:v>365.90999999999997</c:v>
                </c:pt>
                <c:pt idx="1187">
                  <c:v>366.63</c:v>
                </c:pt>
                <c:pt idx="1188">
                  <c:v>370.55999999999995</c:v>
                </c:pt>
                <c:pt idx="1189">
                  <c:v>364.78000000000009</c:v>
                </c:pt>
                <c:pt idx="1190">
                  <c:v>360.45000000000005</c:v>
                </c:pt>
                <c:pt idx="1191">
                  <c:v>358.95</c:v>
                </c:pt>
                <c:pt idx="1192">
                  <c:v>352.40000000000003</c:v>
                </c:pt>
                <c:pt idx="1193">
                  <c:v>352.16</c:v>
                </c:pt>
                <c:pt idx="1194">
                  <c:v>356.92</c:v>
                </c:pt>
                <c:pt idx="1195">
                  <c:v>355.57</c:v>
                </c:pt>
                <c:pt idx="1196">
                  <c:v>357.44999999999993</c:v>
                </c:pt>
                <c:pt idx="1197">
                  <c:v>356.35</c:v>
                </c:pt>
                <c:pt idx="1198">
                  <c:v>357.96</c:v>
                </c:pt>
                <c:pt idx="1199">
                  <c:v>354.64000000000004</c:v>
                </c:pt>
                <c:pt idx="1200">
                  <c:v>360.84</c:v>
                </c:pt>
                <c:pt idx="1201">
                  <c:v>358.46000000000004</c:v>
                </c:pt>
                <c:pt idx="1202">
                  <c:v>362.56</c:v>
                </c:pt>
                <c:pt idx="1203">
                  <c:v>359.48</c:v>
                </c:pt>
                <c:pt idx="1204">
                  <c:v>359.30999999999995</c:v>
                </c:pt>
                <c:pt idx="1205">
                  <c:v>360.56</c:v>
                </c:pt>
                <c:pt idx="1206">
                  <c:v>356.18999999999994</c:v>
                </c:pt>
                <c:pt idx="1207">
                  <c:v>355.66</c:v>
                </c:pt>
                <c:pt idx="1208">
                  <c:v>357.96999999999997</c:v>
                </c:pt>
                <c:pt idx="1209">
                  <c:v>354.51000000000005</c:v>
                </c:pt>
                <c:pt idx="1210">
                  <c:v>350.56</c:v>
                </c:pt>
                <c:pt idx="1211">
                  <c:v>352.2</c:v>
                </c:pt>
                <c:pt idx="1212">
                  <c:v>352.53</c:v>
                </c:pt>
                <c:pt idx="1213">
                  <c:v>354.23</c:v>
                </c:pt>
                <c:pt idx="1214">
                  <c:v>360.8</c:v>
                </c:pt>
                <c:pt idx="1215">
                  <c:v>354.4</c:v>
                </c:pt>
                <c:pt idx="1216">
                  <c:v>363.46999999999997</c:v>
                </c:pt>
                <c:pt idx="1217">
                  <c:v>366.40999999999997</c:v>
                </c:pt>
                <c:pt idx="1218">
                  <c:v>367.59</c:v>
                </c:pt>
                <c:pt idx="1219">
                  <c:v>370.75000000000006</c:v>
                </c:pt>
                <c:pt idx="1220">
                  <c:v>382.2</c:v>
                </c:pt>
                <c:pt idx="1221">
                  <c:v>384.81</c:v>
                </c:pt>
                <c:pt idx="1222">
                  <c:v>392.91999999999996</c:v>
                </c:pt>
                <c:pt idx="1223">
                  <c:v>394.00000000000006</c:v>
                </c:pt>
                <c:pt idx="1224">
                  <c:v>402.38000000000005</c:v>
                </c:pt>
                <c:pt idx="1225">
                  <c:v>412.49</c:v>
                </c:pt>
                <c:pt idx="1226">
                  <c:v>394.24</c:v>
                </c:pt>
                <c:pt idx="1227">
                  <c:v>377.75000000000006</c:v>
                </c:pt>
                <c:pt idx="1228">
                  <c:v>371.92</c:v>
                </c:pt>
                <c:pt idx="1229">
                  <c:v>371.77000000000004</c:v>
                </c:pt>
                <c:pt idx="1230">
                  <c:v>365.76000000000005</c:v>
                </c:pt>
                <c:pt idx="1231">
                  <c:v>368.58</c:v>
                </c:pt>
                <c:pt idx="1232">
                  <c:v>367.31</c:v>
                </c:pt>
                <c:pt idx="1233">
                  <c:v>372.89</c:v>
                </c:pt>
                <c:pt idx="1234">
                  <c:v>370.09</c:v>
                </c:pt>
                <c:pt idx="1235">
                  <c:v>367.28000000000003</c:v>
                </c:pt>
                <c:pt idx="1236">
                  <c:v>372.95</c:v>
                </c:pt>
                <c:pt idx="1237">
                  <c:v>380.40000000000003</c:v>
                </c:pt>
                <c:pt idx="1238">
                  <c:v>382.68000000000006</c:v>
                </c:pt>
                <c:pt idx="1239">
                  <c:v>372.13000000000005</c:v>
                </c:pt>
                <c:pt idx="1240">
                  <c:v>360.90999999999997</c:v>
                </c:pt>
                <c:pt idx="1241">
                  <c:v>368.61</c:v>
                </c:pt>
                <c:pt idx="1242">
                  <c:v>373.59999999999997</c:v>
                </c:pt>
                <c:pt idx="1243">
                  <c:v>375.4</c:v>
                </c:pt>
                <c:pt idx="1244">
                  <c:v>373.37000000000006</c:v>
                </c:pt>
                <c:pt idx="1245">
                  <c:v>379.31</c:v>
                </c:pt>
                <c:pt idx="1246">
                  <c:v>358.02</c:v>
                </c:pt>
                <c:pt idx="1247">
                  <c:v>356.71999999999997</c:v>
                </c:pt>
                <c:pt idx="1248">
                  <c:v>361.9</c:v>
                </c:pt>
                <c:pt idx="1249">
                  <c:v>358.22999999999996</c:v>
                </c:pt>
                <c:pt idx="1250">
                  <c:v>353.28999999999996</c:v>
                </c:pt>
                <c:pt idx="1251">
                  <c:v>352.32</c:v>
                </c:pt>
                <c:pt idx="1252">
                  <c:v>348.29</c:v>
                </c:pt>
                <c:pt idx="1253">
                  <c:v>346.28999999999996</c:v>
                </c:pt>
                <c:pt idx="1254">
                  <c:v>347.63</c:v>
                </c:pt>
                <c:pt idx="1255">
                  <c:v>349.08000000000004</c:v>
                </c:pt>
                <c:pt idx="1256">
                  <c:v>359.93000000000006</c:v>
                </c:pt>
                <c:pt idx="1257">
                  <c:v>357.95000000000005</c:v>
                </c:pt>
                <c:pt idx="1258">
                  <c:v>362.47</c:v>
                </c:pt>
                <c:pt idx="1259">
                  <c:v>359.56</c:v>
                </c:pt>
                <c:pt idx="1260">
                  <c:v>365.92999999999995</c:v>
                </c:pt>
                <c:pt idx="1261">
                  <c:v>366.05</c:v>
                </c:pt>
                <c:pt idx="1262">
                  <c:v>369.12999999999994</c:v>
                </c:pt>
                <c:pt idx="1263">
                  <c:v>371.24000000000007</c:v>
                </c:pt>
                <c:pt idx="1264">
                  <c:v>368.16</c:v>
                </c:pt>
                <c:pt idx="1265">
                  <c:v>361.46000000000004</c:v>
                </c:pt>
                <c:pt idx="1266">
                  <c:v>365.06</c:v>
                </c:pt>
                <c:pt idx="1267">
                  <c:v>359.71000000000004</c:v>
                </c:pt>
                <c:pt idx="1268">
                  <c:v>356.70000000000005</c:v>
                </c:pt>
                <c:pt idx="1269">
                  <c:v>354.97999999999996</c:v>
                </c:pt>
                <c:pt idx="1270">
                  <c:v>351.83</c:v>
                </c:pt>
                <c:pt idx="1271">
                  <c:v>350.56</c:v>
                </c:pt>
                <c:pt idx="1272">
                  <c:v>357.2</c:v>
                </c:pt>
                <c:pt idx="1273">
                  <c:v>361.52</c:v>
                </c:pt>
                <c:pt idx="1274">
                  <c:v>356.74999999999994</c:v>
                </c:pt>
                <c:pt idx="1275">
                  <c:v>363.9</c:v>
                </c:pt>
                <c:pt idx="1276">
                  <c:v>364.29999999999995</c:v>
                </c:pt>
                <c:pt idx="1277">
                  <c:v>371.71000000000004</c:v>
                </c:pt>
                <c:pt idx="1278">
                  <c:v>370.18</c:v>
                </c:pt>
                <c:pt idx="1279">
                  <c:v>371.26</c:v>
                </c:pt>
                <c:pt idx="1280">
                  <c:v>375.26</c:v>
                </c:pt>
                <c:pt idx="1281">
                  <c:v>392.03</c:v>
                </c:pt>
                <c:pt idx="1282">
                  <c:v>394.62999999999994</c:v>
                </c:pt>
                <c:pt idx="1283">
                  <c:v>388.14000000000004</c:v>
                </c:pt>
                <c:pt idx="1284">
                  <c:v>388.64</c:v>
                </c:pt>
                <c:pt idx="1285">
                  <c:v>398.80000000000007</c:v>
                </c:pt>
                <c:pt idx="1286">
                  <c:v>398.53</c:v>
                </c:pt>
                <c:pt idx="1287">
                  <c:v>393.30999999999995</c:v>
                </c:pt>
                <c:pt idx="1288">
                  <c:v>389.44999999999993</c:v>
                </c:pt>
                <c:pt idx="1289">
                  <c:v>381.37</c:v>
                </c:pt>
                <c:pt idx="1290">
                  <c:v>378.8</c:v>
                </c:pt>
                <c:pt idx="1291">
                  <c:v>383.59</c:v>
                </c:pt>
                <c:pt idx="1292">
                  <c:v>383.90000000000003</c:v>
                </c:pt>
                <c:pt idx="1293">
                  <c:v>385.06</c:v>
                </c:pt>
                <c:pt idx="1294">
                  <c:v>392.25000000000006</c:v>
                </c:pt>
                <c:pt idx="1295">
                  <c:v>401.45</c:v>
                </c:pt>
                <c:pt idx="1296">
                  <c:v>398.28999999999996</c:v>
                </c:pt>
                <c:pt idx="1297">
                  <c:v>400.2700000000001</c:v>
                </c:pt>
                <c:pt idx="1298">
                  <c:v>387.08</c:v>
                </c:pt>
                <c:pt idx="1299">
                  <c:v>381.52</c:v>
                </c:pt>
                <c:pt idx="1300">
                  <c:v>376.33</c:v>
                </c:pt>
                <c:pt idx="1301">
                  <c:v>375.04</c:v>
                </c:pt>
                <c:pt idx="1302">
                  <c:v>380.57</c:v>
                </c:pt>
                <c:pt idx="1303">
                  <c:v>382.67999999999995</c:v>
                </c:pt>
                <c:pt idx="1304">
                  <c:v>381.65</c:v>
                </c:pt>
                <c:pt idx="1305">
                  <c:v>382</c:v>
                </c:pt>
                <c:pt idx="1306">
                  <c:v>381.73</c:v>
                </c:pt>
                <c:pt idx="1307">
                  <c:v>386.67</c:v>
                </c:pt>
                <c:pt idx="1308">
                  <c:v>390.84000000000003</c:v>
                </c:pt>
                <c:pt idx="1309">
                  <c:v>390.33000000000004</c:v>
                </c:pt>
                <c:pt idx="1310">
                  <c:v>386.91999999999996</c:v>
                </c:pt>
                <c:pt idx="1311">
                  <c:v>384.93000000000006</c:v>
                </c:pt>
                <c:pt idx="1312">
                  <c:v>388.14000000000004</c:v>
                </c:pt>
                <c:pt idx="1313">
                  <c:v>389.62</c:v>
                </c:pt>
                <c:pt idx="1314">
                  <c:v>383.65999999999997</c:v>
                </c:pt>
                <c:pt idx="1315">
                  <c:v>382.02</c:v>
                </c:pt>
                <c:pt idx="1316">
                  <c:v>388.03000000000003</c:v>
                </c:pt>
                <c:pt idx="1317">
                  <c:v>387.09999999999997</c:v>
                </c:pt>
                <c:pt idx="1318">
                  <c:v>389.07</c:v>
                </c:pt>
                <c:pt idx="1319">
                  <c:v>387.89</c:v>
                </c:pt>
                <c:pt idx="1320">
                  <c:v>386.69999999999993</c:v>
                </c:pt>
                <c:pt idx="1321">
                  <c:v>377.21999999999997</c:v>
                </c:pt>
                <c:pt idx="1322">
                  <c:v>370.82999999999993</c:v>
                </c:pt>
                <c:pt idx="1323">
                  <c:v>378.61</c:v>
                </c:pt>
                <c:pt idx="1324">
                  <c:v>376.73999999999995</c:v>
                </c:pt>
                <c:pt idx="1325">
                  <c:v>377.18999999999994</c:v>
                </c:pt>
                <c:pt idx="1326">
                  <c:v>375.66</c:v>
                </c:pt>
                <c:pt idx="1327">
                  <c:v>369.43</c:v>
                </c:pt>
                <c:pt idx="1328">
                  <c:v>364.04</c:v>
                </c:pt>
                <c:pt idx="1329">
                  <c:v>364.01</c:v>
                </c:pt>
                <c:pt idx="1330">
                  <c:v>371.82000000000005</c:v>
                </c:pt>
                <c:pt idx="1331">
                  <c:v>372.68</c:v>
                </c:pt>
                <c:pt idx="1332">
                  <c:v>372.58000000000004</c:v>
                </c:pt>
                <c:pt idx="1333">
                  <c:v>378.4</c:v>
                </c:pt>
                <c:pt idx="1334">
                  <c:v>381.65000000000003</c:v>
                </c:pt>
                <c:pt idx="1335">
                  <c:v>384.65000000000003</c:v>
                </c:pt>
                <c:pt idx="1336">
                  <c:v>386.15999999999997</c:v>
                </c:pt>
                <c:pt idx="1337">
                  <c:v>387.05999999999995</c:v>
                </c:pt>
                <c:pt idx="1338">
                  <c:v>381.86000000000007</c:v>
                </c:pt>
                <c:pt idx="1339">
                  <c:v>376.38000000000005</c:v>
                </c:pt>
                <c:pt idx="1340">
                  <c:v>382.70000000000005</c:v>
                </c:pt>
                <c:pt idx="1341">
                  <c:v>388.04</c:v>
                </c:pt>
                <c:pt idx="1342">
                  <c:v>386.56</c:v>
                </c:pt>
                <c:pt idx="1343">
                  <c:v>380.76000000000005</c:v>
                </c:pt>
                <c:pt idx="1344">
                  <c:v>378.32000000000005</c:v>
                </c:pt>
                <c:pt idx="1345">
                  <c:v>381.28000000000003</c:v>
                </c:pt>
                <c:pt idx="1346">
                  <c:v>380.71999999999997</c:v>
                </c:pt>
                <c:pt idx="1347">
                  <c:v>382.40999999999997</c:v>
                </c:pt>
                <c:pt idx="1348">
                  <c:v>385.77</c:v>
                </c:pt>
                <c:pt idx="1349">
                  <c:v>384.05</c:v>
                </c:pt>
                <c:pt idx="1350">
                  <c:v>377.34999999999997</c:v>
                </c:pt>
                <c:pt idx="1351">
                  <c:v>379.93000000000006</c:v>
                </c:pt>
                <c:pt idx="1352">
                  <c:v>372.95000000000005</c:v>
                </c:pt>
                <c:pt idx="1353">
                  <c:v>371.53</c:v>
                </c:pt>
                <c:pt idx="1354">
                  <c:v>373.58</c:v>
                </c:pt>
                <c:pt idx="1355">
                  <c:v>370.62000000000006</c:v>
                </c:pt>
                <c:pt idx="1356">
                  <c:v>367.53999999999996</c:v>
                </c:pt>
                <c:pt idx="1357">
                  <c:v>375.18</c:v>
                </c:pt>
                <c:pt idx="1358">
                  <c:v>370.89000000000004</c:v>
                </c:pt>
                <c:pt idx="1359">
                  <c:v>370.41</c:v>
                </c:pt>
                <c:pt idx="1360">
                  <c:v>371.67</c:v>
                </c:pt>
                <c:pt idx="1361">
                  <c:v>368.07</c:v>
                </c:pt>
                <c:pt idx="1362">
                  <c:v>374.09999999999997</c:v>
                </c:pt>
                <c:pt idx="1363">
                  <c:v>374.48</c:v>
                </c:pt>
                <c:pt idx="1364">
                  <c:v>375.58000000000004</c:v>
                </c:pt>
                <c:pt idx="1365">
                  <c:v>366.49</c:v>
                </c:pt>
                <c:pt idx="1366">
                  <c:v>361.47999999999996</c:v>
                </c:pt>
                <c:pt idx="1367">
                  <c:v>355.31999999999994</c:v>
                </c:pt>
                <c:pt idx="1368">
                  <c:v>356.50000000000006</c:v>
                </c:pt>
                <c:pt idx="1369">
                  <c:v>360.78999999999996</c:v>
                </c:pt>
                <c:pt idx="1370">
                  <c:v>363.17</c:v>
                </c:pt>
                <c:pt idx="1371">
                  <c:v>364.91000000000008</c:v>
                </c:pt>
                <c:pt idx="1372">
                  <c:v>366.07000000000005</c:v>
                </c:pt>
                <c:pt idx="1373">
                  <c:v>374.57</c:v>
                </c:pt>
                <c:pt idx="1374">
                  <c:v>378.05</c:v>
                </c:pt>
                <c:pt idx="1375">
                  <c:v>382.13000000000005</c:v>
                </c:pt>
                <c:pt idx="1376">
                  <c:v>386.26</c:v>
                </c:pt>
                <c:pt idx="1377">
                  <c:v>387.55</c:v>
                </c:pt>
                <c:pt idx="1378">
                  <c:v>383.91</c:v>
                </c:pt>
                <c:pt idx="1379">
                  <c:v>379.31</c:v>
                </c:pt>
                <c:pt idx="1380">
                  <c:v>381.70999999999992</c:v>
                </c:pt>
                <c:pt idx="1381">
                  <c:v>386.49</c:v>
                </c:pt>
                <c:pt idx="1382">
                  <c:v>386.90000000000003</c:v>
                </c:pt>
                <c:pt idx="1383">
                  <c:v>384.07000000000005</c:v>
                </c:pt>
                <c:pt idx="1384">
                  <c:v>383.11</c:v>
                </c:pt>
                <c:pt idx="1385">
                  <c:v>384.46</c:v>
                </c:pt>
                <c:pt idx="1386">
                  <c:v>386.56999999999994</c:v>
                </c:pt>
                <c:pt idx="1387">
                  <c:v>383.81</c:v>
                </c:pt>
                <c:pt idx="1388">
                  <c:v>388.61</c:v>
                </c:pt>
                <c:pt idx="1389">
                  <c:v>384.29999999999995</c:v>
                </c:pt>
                <c:pt idx="1390">
                  <c:v>382.86</c:v>
                </c:pt>
                <c:pt idx="1391">
                  <c:v>380.03</c:v>
                </c:pt>
                <c:pt idx="1392">
                  <c:v>383.41999999999996</c:v>
                </c:pt>
                <c:pt idx="1393">
                  <c:v>385.25</c:v>
                </c:pt>
                <c:pt idx="1394">
                  <c:v>391.44</c:v>
                </c:pt>
                <c:pt idx="1395">
                  <c:v>394.61</c:v>
                </c:pt>
                <c:pt idx="1396">
                  <c:v>400.74999999999994</c:v>
                </c:pt>
                <c:pt idx="1397">
                  <c:v>406.16</c:v>
                </c:pt>
                <c:pt idx="1398">
                  <c:v>401.8599999999999</c:v>
                </c:pt>
                <c:pt idx="1399">
                  <c:v>394.88</c:v>
                </c:pt>
                <c:pt idx="1400">
                  <c:v>389.59000000000003</c:v>
                </c:pt>
                <c:pt idx="1401">
                  <c:v>387.93999999999994</c:v>
                </c:pt>
                <c:pt idx="1402">
                  <c:v>385.10999999999996</c:v>
                </c:pt>
                <c:pt idx="1403">
                  <c:v>393.86</c:v>
                </c:pt>
                <c:pt idx="1404">
                  <c:v>395.47</c:v>
                </c:pt>
                <c:pt idx="1405">
                  <c:v>396.84</c:v>
                </c:pt>
                <c:pt idx="1406">
                  <c:v>399.36</c:v>
                </c:pt>
                <c:pt idx="1407">
                  <c:v>401.76</c:v>
                </c:pt>
                <c:pt idx="1408">
                  <c:v>397.82</c:v>
                </c:pt>
                <c:pt idx="1409">
                  <c:v>392.74</c:v>
                </c:pt>
                <c:pt idx="1410">
                  <c:v>389.2</c:v>
                </c:pt>
                <c:pt idx="1411">
                  <c:v>391.46999999999997</c:v>
                </c:pt>
                <c:pt idx="1412">
                  <c:v>396.78999999999996</c:v>
                </c:pt>
                <c:pt idx="1413">
                  <c:v>389.13</c:v>
                </c:pt>
                <c:pt idx="1414">
                  <c:v>390.77</c:v>
                </c:pt>
                <c:pt idx="1415">
                  <c:v>386.94</c:v>
                </c:pt>
                <c:pt idx="1416">
                  <c:v>382.97999999999996</c:v>
                </c:pt>
                <c:pt idx="1417">
                  <c:v>387.73</c:v>
                </c:pt>
                <c:pt idx="1418">
                  <c:v>389.83</c:v>
                </c:pt>
                <c:pt idx="1419">
                  <c:v>392.53999999999996</c:v>
                </c:pt>
                <c:pt idx="1420">
                  <c:v>392.37</c:v>
                </c:pt>
                <c:pt idx="1421">
                  <c:v>401.01000000000005</c:v>
                </c:pt>
                <c:pt idx="1422">
                  <c:v>403.0200000000001</c:v>
                </c:pt>
                <c:pt idx="1423">
                  <c:v>402.21999999999997</c:v>
                </c:pt>
                <c:pt idx="1424">
                  <c:v>399.52</c:v>
                </c:pt>
                <c:pt idx="1425">
                  <c:v>396.81</c:v>
                </c:pt>
                <c:pt idx="1426">
                  <c:v>390.68</c:v>
                </c:pt>
                <c:pt idx="1427">
                  <c:v>389.05</c:v>
                </c:pt>
                <c:pt idx="1428">
                  <c:v>385.12</c:v>
                </c:pt>
                <c:pt idx="1429">
                  <c:v>380.19999999999993</c:v>
                </c:pt>
                <c:pt idx="1430">
                  <c:v>383.89</c:v>
                </c:pt>
                <c:pt idx="1431">
                  <c:v>387.29</c:v>
                </c:pt>
                <c:pt idx="1432">
                  <c:v>391.81</c:v>
                </c:pt>
                <c:pt idx="1433">
                  <c:v>394.42</c:v>
                </c:pt>
                <c:pt idx="1434">
                  <c:v>391.05</c:v>
                </c:pt>
                <c:pt idx="1435">
                  <c:v>386.56</c:v>
                </c:pt>
                <c:pt idx="1436">
                  <c:v>384.01999999999992</c:v>
                </c:pt>
                <c:pt idx="1437">
                  <c:v>382.4</c:v>
                </c:pt>
                <c:pt idx="1438">
                  <c:v>386.92</c:v>
                </c:pt>
                <c:pt idx="1439">
                  <c:v>385.27</c:v>
                </c:pt>
                <c:pt idx="1440">
                  <c:v>379.74000000000007</c:v>
                </c:pt>
                <c:pt idx="1441">
                  <c:v>383.06000000000006</c:v>
                </c:pt>
                <c:pt idx="1442">
                  <c:v>384.5</c:v>
                </c:pt>
                <c:pt idx="1443">
                  <c:v>380.50999999999993</c:v>
                </c:pt>
                <c:pt idx="1444">
                  <c:v>380.75000000000006</c:v>
                </c:pt>
                <c:pt idx="1445">
                  <c:v>386.18999999999994</c:v>
                </c:pt>
                <c:pt idx="1446">
                  <c:v>382.25</c:v>
                </c:pt>
                <c:pt idx="1447">
                  <c:v>382.2</c:v>
                </c:pt>
                <c:pt idx="1448">
                  <c:v>380.46999999999997</c:v>
                </c:pt>
                <c:pt idx="1449">
                  <c:v>375.58000000000004</c:v>
                </c:pt>
                <c:pt idx="1450">
                  <c:v>378.03999999999996</c:v>
                </c:pt>
                <c:pt idx="1451">
                  <c:v>377.21</c:v>
                </c:pt>
                <c:pt idx="1452">
                  <c:v>380.29</c:v>
                </c:pt>
                <c:pt idx="1453">
                  <c:v>382.14</c:v>
                </c:pt>
                <c:pt idx="1454">
                  <c:v>384.12</c:v>
                </c:pt>
                <c:pt idx="1455">
                  <c:v>382.71999999999997</c:v>
                </c:pt>
                <c:pt idx="1456">
                  <c:v>381.02</c:v>
                </c:pt>
                <c:pt idx="1457">
                  <c:v>380.17999999999995</c:v>
                </c:pt>
                <c:pt idx="1458">
                  <c:v>379.57</c:v>
                </c:pt>
                <c:pt idx="1459">
                  <c:v>394.53000000000003</c:v>
                </c:pt>
                <c:pt idx="1460">
                  <c:v>395.63</c:v>
                </c:pt>
                <c:pt idx="1461">
                  <c:v>400.09</c:v>
                </c:pt>
                <c:pt idx="1462">
                  <c:v>399.79</c:v>
                </c:pt>
                <c:pt idx="1463">
                  <c:v>401.19000000000005</c:v>
                </c:pt>
                <c:pt idx="1464">
                  <c:v>401.6</c:v>
                </c:pt>
                <c:pt idx="1465">
                  <c:v>405.28999999999991</c:v>
                </c:pt>
                <c:pt idx="1466">
                  <c:v>403.63000000000005</c:v>
                </c:pt>
                <c:pt idx="1467">
                  <c:v>400.84</c:v>
                </c:pt>
                <c:pt idx="1468">
                  <c:v>401.07</c:v>
                </c:pt>
                <c:pt idx="1469">
                  <c:v>405.41999999999996</c:v>
                </c:pt>
                <c:pt idx="1470">
                  <c:v>412.48</c:v>
                </c:pt>
                <c:pt idx="1471">
                  <c:v>410.26</c:v>
                </c:pt>
                <c:pt idx="1472">
                  <c:v>415.35</c:v>
                </c:pt>
                <c:pt idx="1473">
                  <c:v>428.3</c:v>
                </c:pt>
                <c:pt idx="1474">
                  <c:v>418.72999999999996</c:v>
                </c:pt>
                <c:pt idx="1475">
                  <c:v>408.62</c:v>
                </c:pt>
                <c:pt idx="1476">
                  <c:v>398.70000000000005</c:v>
                </c:pt>
                <c:pt idx="1477">
                  <c:v>399.56000000000006</c:v>
                </c:pt>
                <c:pt idx="1478">
                  <c:v>398.6</c:v>
                </c:pt>
                <c:pt idx="1479">
                  <c:v>398.43</c:v>
                </c:pt>
                <c:pt idx="1480">
                  <c:v>399.43000000000006</c:v>
                </c:pt>
                <c:pt idx="1481">
                  <c:v>400.46</c:v>
                </c:pt>
                <c:pt idx="1482">
                  <c:v>403.2</c:v>
                </c:pt>
                <c:pt idx="1483">
                  <c:v>401.06</c:v>
                </c:pt>
                <c:pt idx="1484">
                  <c:v>400.3</c:v>
                </c:pt>
                <c:pt idx="1485">
                  <c:v>401.87</c:v>
                </c:pt>
                <c:pt idx="1486">
                  <c:v>400.76</c:v>
                </c:pt>
                <c:pt idx="1487">
                  <c:v>398.21999999999997</c:v>
                </c:pt>
                <c:pt idx="1488">
                  <c:v>400.32999999999993</c:v>
                </c:pt>
                <c:pt idx="1489">
                  <c:v>405.68000000000006</c:v>
                </c:pt>
                <c:pt idx="1490">
                  <c:v>409.84999999999997</c:v>
                </c:pt>
                <c:pt idx="1491">
                  <c:v>409.04000000000008</c:v>
                </c:pt>
                <c:pt idx="1492">
                  <c:v>404.86</c:v>
                </c:pt>
                <c:pt idx="1493">
                  <c:v>408.47999999999996</c:v>
                </c:pt>
                <c:pt idx="1494">
                  <c:v>404.93000000000006</c:v>
                </c:pt>
                <c:pt idx="1495">
                  <c:v>408.36000000000007</c:v>
                </c:pt>
                <c:pt idx="1496">
                  <c:v>419.93</c:v>
                </c:pt>
                <c:pt idx="1497">
                  <c:v>423.53</c:v>
                </c:pt>
                <c:pt idx="1498">
                  <c:v>417.44000000000005</c:v>
                </c:pt>
                <c:pt idx="1499">
                  <c:v>427.56</c:v>
                </c:pt>
                <c:pt idx="1500">
                  <c:v>422.99000000000007</c:v>
                </c:pt>
                <c:pt idx="1501">
                  <c:v>419.21</c:v>
                </c:pt>
                <c:pt idx="1502">
                  <c:v>424.88</c:v>
                </c:pt>
                <c:pt idx="1503">
                  <c:v>423.58000000000004</c:v>
                </c:pt>
                <c:pt idx="1504">
                  <c:v>420.07000000000005</c:v>
                </c:pt>
                <c:pt idx="1505">
                  <c:v>416.15999999999997</c:v>
                </c:pt>
                <c:pt idx="1506">
                  <c:v>411.51</c:v>
                </c:pt>
                <c:pt idx="1507">
                  <c:v>424.52</c:v>
                </c:pt>
                <c:pt idx="1508">
                  <c:v>410.89000000000004</c:v>
                </c:pt>
                <c:pt idx="1509">
                  <c:v>417.65</c:v>
                </c:pt>
                <c:pt idx="1510">
                  <c:v>423.93</c:v>
                </c:pt>
                <c:pt idx="1511">
                  <c:v>435.27000000000004</c:v>
                </c:pt>
                <c:pt idx="1512">
                  <c:v>441.4</c:v>
                </c:pt>
                <c:pt idx="1513">
                  <c:v>440.69000000000005</c:v>
                </c:pt>
                <c:pt idx="1514">
                  <c:v>445.90000000000003</c:v>
                </c:pt>
                <c:pt idx="1515">
                  <c:v>434.79</c:v>
                </c:pt>
                <c:pt idx="1516">
                  <c:v>431.48999999999995</c:v>
                </c:pt>
                <c:pt idx="1517">
                  <c:v>431.87</c:v>
                </c:pt>
                <c:pt idx="1518">
                  <c:v>426.79999999999995</c:v>
                </c:pt>
                <c:pt idx="1519">
                  <c:v>434.64</c:v>
                </c:pt>
                <c:pt idx="1520">
                  <c:v>438.50999999999993</c:v>
                </c:pt>
                <c:pt idx="1521">
                  <c:v>435.11999999999995</c:v>
                </c:pt>
                <c:pt idx="1522">
                  <c:v>442.84999999999997</c:v>
                </c:pt>
                <c:pt idx="1523">
                  <c:v>433.15999999999997</c:v>
                </c:pt>
                <c:pt idx="1524">
                  <c:v>433.33000000000004</c:v>
                </c:pt>
                <c:pt idx="1525">
                  <c:v>435.57000000000005</c:v>
                </c:pt>
                <c:pt idx="1526">
                  <c:v>436.73</c:v>
                </c:pt>
                <c:pt idx="1527">
                  <c:v>431.10999999999996</c:v>
                </c:pt>
                <c:pt idx="1528">
                  <c:v>431.44</c:v>
                </c:pt>
                <c:pt idx="1529">
                  <c:v>433.62999999999994</c:v>
                </c:pt>
                <c:pt idx="1530">
                  <c:v>425.89000000000004</c:v>
                </c:pt>
                <c:pt idx="1531">
                  <c:v>423.33</c:v>
                </c:pt>
                <c:pt idx="1532">
                  <c:v>433.62999999999994</c:v>
                </c:pt>
                <c:pt idx="1533">
                  <c:v>429.9</c:v>
                </c:pt>
                <c:pt idx="1534">
                  <c:v>423.86999999999995</c:v>
                </c:pt>
                <c:pt idx="1535">
                  <c:v>420.10999999999996</c:v>
                </c:pt>
                <c:pt idx="1536">
                  <c:v>422.98</c:v>
                </c:pt>
                <c:pt idx="1537">
                  <c:v>422.71000000000004</c:v>
                </c:pt>
                <c:pt idx="1538">
                  <c:v>422.59000000000003</c:v>
                </c:pt>
                <c:pt idx="1539">
                  <c:v>408.92</c:v>
                </c:pt>
                <c:pt idx="1540">
                  <c:v>412.58</c:v>
                </c:pt>
                <c:pt idx="1541">
                  <c:v>414.17</c:v>
                </c:pt>
                <c:pt idx="1542">
                  <c:v>420.83999999999992</c:v>
                </c:pt>
                <c:pt idx="1543">
                  <c:v>418.29999999999995</c:v>
                </c:pt>
                <c:pt idx="1544">
                  <c:v>424.94999999999993</c:v>
                </c:pt>
                <c:pt idx="1545">
                  <c:v>414.02</c:v>
                </c:pt>
                <c:pt idx="1546">
                  <c:v>419.03</c:v>
                </c:pt>
                <c:pt idx="1547">
                  <c:v>420.44999999999993</c:v>
                </c:pt>
                <c:pt idx="1548">
                  <c:v>413.91999999999996</c:v>
                </c:pt>
                <c:pt idx="1549">
                  <c:v>418.08999999999992</c:v>
                </c:pt>
                <c:pt idx="1550">
                  <c:v>417.91</c:v>
                </c:pt>
                <c:pt idx="1551">
                  <c:v>426.21000000000004</c:v>
                </c:pt>
                <c:pt idx="1552">
                  <c:v>423.33</c:v>
                </c:pt>
                <c:pt idx="1553">
                  <c:v>422.86</c:v>
                </c:pt>
                <c:pt idx="1554">
                  <c:v>409.69</c:v>
                </c:pt>
                <c:pt idx="1555">
                  <c:v>414.40999999999997</c:v>
                </c:pt>
                <c:pt idx="1556">
                  <c:v>408.91</c:v>
                </c:pt>
                <c:pt idx="1557">
                  <c:v>405.71999999999997</c:v>
                </c:pt>
                <c:pt idx="1558">
                  <c:v>403.79000000000008</c:v>
                </c:pt>
                <c:pt idx="1559">
                  <c:v>405.09000000000003</c:v>
                </c:pt>
                <c:pt idx="1560">
                  <c:v>401.6</c:v>
                </c:pt>
                <c:pt idx="1561">
                  <c:v>406.59999999999997</c:v>
                </c:pt>
                <c:pt idx="1562">
                  <c:v>404.21999999999991</c:v>
                </c:pt>
                <c:pt idx="1563">
                  <c:v>398.72</c:v>
                </c:pt>
                <c:pt idx="1564">
                  <c:v>397.68999999999994</c:v>
                </c:pt>
                <c:pt idx="1565">
                  <c:v>405.11999999999995</c:v>
                </c:pt>
                <c:pt idx="1566">
                  <c:v>403.86999999999995</c:v>
                </c:pt>
                <c:pt idx="1567">
                  <c:v>404.27</c:v>
                </c:pt>
                <c:pt idx="1568">
                  <c:v>402.77000000000004</c:v>
                </c:pt>
                <c:pt idx="1569">
                  <c:v>409.37</c:v>
                </c:pt>
                <c:pt idx="1570">
                  <c:v>412.98</c:v>
                </c:pt>
                <c:pt idx="1571">
                  <c:v>418.07</c:v>
                </c:pt>
                <c:pt idx="1572">
                  <c:v>412.21</c:v>
                </c:pt>
                <c:pt idx="1573">
                  <c:v>415.83</c:v>
                </c:pt>
                <c:pt idx="1574">
                  <c:v>415.86999999999995</c:v>
                </c:pt>
                <c:pt idx="1575">
                  <c:v>418.03</c:v>
                </c:pt>
                <c:pt idx="1576">
                  <c:v>414.94</c:v>
                </c:pt>
                <c:pt idx="1577">
                  <c:v>421.99</c:v>
                </c:pt>
                <c:pt idx="1578">
                  <c:v>423.77000000000004</c:v>
                </c:pt>
                <c:pt idx="1579">
                  <c:v>425.97</c:v>
                </c:pt>
                <c:pt idx="1580">
                  <c:v>423.62</c:v>
                </c:pt>
                <c:pt idx="1581">
                  <c:v>426.43000000000006</c:v>
                </c:pt>
                <c:pt idx="1582">
                  <c:v>427.76</c:v>
                </c:pt>
                <c:pt idx="1583">
                  <c:v>436.5</c:v>
                </c:pt>
                <c:pt idx="1584">
                  <c:v>431.31000000000006</c:v>
                </c:pt>
                <c:pt idx="1585">
                  <c:v>427.76</c:v>
                </c:pt>
                <c:pt idx="1586">
                  <c:v>426.38</c:v>
                </c:pt>
                <c:pt idx="1587">
                  <c:v>426.1</c:v>
                </c:pt>
                <c:pt idx="1588">
                  <c:v>430.32000000000005</c:v>
                </c:pt>
                <c:pt idx="1589">
                  <c:v>432.46000000000004</c:v>
                </c:pt>
                <c:pt idx="1590">
                  <c:v>439.10999999999996</c:v>
                </c:pt>
                <c:pt idx="1591">
                  <c:v>443.06</c:v>
                </c:pt>
                <c:pt idx="1592">
                  <c:v>444.03</c:v>
                </c:pt>
                <c:pt idx="1593">
                  <c:v>439.93</c:v>
                </c:pt>
                <c:pt idx="1594">
                  <c:v>431.57999999999993</c:v>
                </c:pt>
                <c:pt idx="1595">
                  <c:v>431.63</c:v>
                </c:pt>
                <c:pt idx="1596">
                  <c:v>443.96000000000004</c:v>
                </c:pt>
                <c:pt idx="1597">
                  <c:v>454.13999999999993</c:v>
                </c:pt>
                <c:pt idx="1598">
                  <c:v>455.1</c:v>
                </c:pt>
                <c:pt idx="1599">
                  <c:v>452.79999999999995</c:v>
                </c:pt>
                <c:pt idx="1600">
                  <c:v>452.91999999999996</c:v>
                </c:pt>
                <c:pt idx="1601">
                  <c:v>447.52</c:v>
                </c:pt>
                <c:pt idx="1602">
                  <c:v>435.64</c:v>
                </c:pt>
                <c:pt idx="1603">
                  <c:v>438.01000000000005</c:v>
                </c:pt>
                <c:pt idx="1604">
                  <c:v>441.28</c:v>
                </c:pt>
                <c:pt idx="1605">
                  <c:v>432.32</c:v>
                </c:pt>
                <c:pt idx="1606">
                  <c:v>448.81</c:v>
                </c:pt>
                <c:pt idx="1607">
                  <c:v>457.53000000000003</c:v>
                </c:pt>
                <c:pt idx="1608">
                  <c:v>450.96</c:v>
                </c:pt>
                <c:pt idx="1609">
                  <c:v>438.85</c:v>
                </c:pt>
                <c:pt idx="1610">
                  <c:v>443.13</c:v>
                </c:pt>
                <c:pt idx="1611">
                  <c:v>447.39000000000004</c:v>
                </c:pt>
                <c:pt idx="1612">
                  <c:v>455.79999999999995</c:v>
                </c:pt>
                <c:pt idx="1613">
                  <c:v>454.68</c:v>
                </c:pt>
                <c:pt idx="1614">
                  <c:v>455.20000000000005</c:v>
                </c:pt>
                <c:pt idx="1615">
                  <c:v>449.11</c:v>
                </c:pt>
                <c:pt idx="1616">
                  <c:v>443.47</c:v>
                </c:pt>
                <c:pt idx="1617">
                  <c:v>439.40000000000003</c:v>
                </c:pt>
                <c:pt idx="1618">
                  <c:v>442.77</c:v>
                </c:pt>
                <c:pt idx="1619">
                  <c:v>439.54</c:v>
                </c:pt>
                <c:pt idx="1620">
                  <c:v>444.41000000000008</c:v>
                </c:pt>
                <c:pt idx="1621">
                  <c:v>442.82000000000005</c:v>
                </c:pt>
                <c:pt idx="1622">
                  <c:v>442.44000000000005</c:v>
                </c:pt>
                <c:pt idx="1623">
                  <c:v>440.78999999999996</c:v>
                </c:pt>
                <c:pt idx="1624">
                  <c:v>441.3</c:v>
                </c:pt>
                <c:pt idx="1625">
                  <c:v>434.97</c:v>
                </c:pt>
                <c:pt idx="1626">
                  <c:v>435.38999999999993</c:v>
                </c:pt>
                <c:pt idx="1627">
                  <c:v>436.19000000000005</c:v>
                </c:pt>
                <c:pt idx="1628">
                  <c:v>443.03999999999996</c:v>
                </c:pt>
                <c:pt idx="1629">
                  <c:v>443.36</c:v>
                </c:pt>
                <c:pt idx="1630">
                  <c:v>448.78999999999996</c:v>
                </c:pt>
                <c:pt idx="1631">
                  <c:v>446.36000000000007</c:v>
                </c:pt>
                <c:pt idx="1632">
                  <c:v>445.9199999999999</c:v>
                </c:pt>
                <c:pt idx="1633">
                  <c:v>449.6</c:v>
                </c:pt>
                <c:pt idx="1634">
                  <c:v>452.12</c:v>
                </c:pt>
                <c:pt idx="1635">
                  <c:v>438.55000000000007</c:v>
                </c:pt>
                <c:pt idx="1636">
                  <c:v>432.19999999999993</c:v>
                </c:pt>
                <c:pt idx="1637">
                  <c:v>435.39999999999992</c:v>
                </c:pt>
                <c:pt idx="1638">
                  <c:v>437.65999999999997</c:v>
                </c:pt>
                <c:pt idx="1639">
                  <c:v>429.06999999999994</c:v>
                </c:pt>
                <c:pt idx="1640">
                  <c:v>433.54999999999995</c:v>
                </c:pt>
                <c:pt idx="1641">
                  <c:v>427.44</c:v>
                </c:pt>
                <c:pt idx="1642">
                  <c:v>425.84</c:v>
                </c:pt>
                <c:pt idx="1643">
                  <c:v>427.28999999999996</c:v>
                </c:pt>
                <c:pt idx="1644">
                  <c:v>426.84</c:v>
                </c:pt>
                <c:pt idx="1645">
                  <c:v>425.99</c:v>
                </c:pt>
                <c:pt idx="1646">
                  <c:v>431.06</c:v>
                </c:pt>
                <c:pt idx="1647">
                  <c:v>433.42</c:v>
                </c:pt>
                <c:pt idx="1648">
                  <c:v>432.99</c:v>
                </c:pt>
                <c:pt idx="1649">
                  <c:v>427.98999999999995</c:v>
                </c:pt>
                <c:pt idx="1650">
                  <c:v>420.94000000000005</c:v>
                </c:pt>
                <c:pt idx="1651">
                  <c:v>428.65000000000003</c:v>
                </c:pt>
                <c:pt idx="1652">
                  <c:v>429.46999999999997</c:v>
                </c:pt>
                <c:pt idx="1653">
                  <c:v>426.49999999999994</c:v>
                </c:pt>
                <c:pt idx="1654">
                  <c:v>429.48999999999995</c:v>
                </c:pt>
                <c:pt idx="1655">
                  <c:v>424.85999999999996</c:v>
                </c:pt>
                <c:pt idx="1656">
                  <c:v>424.8</c:v>
                </c:pt>
                <c:pt idx="1657">
                  <c:v>425.19000000000011</c:v>
                </c:pt>
                <c:pt idx="1658">
                  <c:v>421.89999999999992</c:v>
                </c:pt>
                <c:pt idx="1659">
                  <c:v>426.01000000000005</c:v>
                </c:pt>
                <c:pt idx="1660">
                  <c:v>426.40999999999991</c:v>
                </c:pt>
                <c:pt idx="1661">
                  <c:v>427.98999999999995</c:v>
                </c:pt>
                <c:pt idx="1662">
                  <c:v>430.54000000000008</c:v>
                </c:pt>
                <c:pt idx="1663">
                  <c:v>436.73</c:v>
                </c:pt>
                <c:pt idx="1664">
                  <c:v>437.83999999999992</c:v>
                </c:pt>
                <c:pt idx="1665">
                  <c:v>439.91999999999996</c:v>
                </c:pt>
                <c:pt idx="1666">
                  <c:v>445.48000000000008</c:v>
                </c:pt>
                <c:pt idx="1667">
                  <c:v>444.98999999999995</c:v>
                </c:pt>
                <c:pt idx="1668">
                  <c:v>443.67</c:v>
                </c:pt>
                <c:pt idx="1669">
                  <c:v>452.15999999999997</c:v>
                </c:pt>
                <c:pt idx="1670">
                  <c:v>458.11</c:v>
                </c:pt>
                <c:pt idx="1671">
                  <c:v>449.55999999999995</c:v>
                </c:pt>
                <c:pt idx="1672">
                  <c:v>447.40999999999997</c:v>
                </c:pt>
                <c:pt idx="1673">
                  <c:v>446.80999999999995</c:v>
                </c:pt>
                <c:pt idx="1674">
                  <c:v>446.26</c:v>
                </c:pt>
                <c:pt idx="1675">
                  <c:v>444.08999999999992</c:v>
                </c:pt>
                <c:pt idx="1676">
                  <c:v>441.15999999999997</c:v>
                </c:pt>
                <c:pt idx="1677">
                  <c:v>441.99</c:v>
                </c:pt>
                <c:pt idx="1678">
                  <c:v>436.97999999999996</c:v>
                </c:pt>
                <c:pt idx="1679">
                  <c:v>438.89000000000004</c:v>
                </c:pt>
                <c:pt idx="1680">
                  <c:v>433.29</c:v>
                </c:pt>
                <c:pt idx="1681">
                  <c:v>429.92</c:v>
                </c:pt>
                <c:pt idx="1682">
                  <c:v>431.68000000000006</c:v>
                </c:pt>
                <c:pt idx="1683">
                  <c:v>433.39</c:v>
                </c:pt>
                <c:pt idx="1684">
                  <c:v>427.03</c:v>
                </c:pt>
                <c:pt idx="1685">
                  <c:v>428.8</c:v>
                </c:pt>
                <c:pt idx="1686">
                  <c:v>429.41</c:v>
                </c:pt>
                <c:pt idx="1687">
                  <c:v>429.88</c:v>
                </c:pt>
                <c:pt idx="1688">
                  <c:v>431.53999999999996</c:v>
                </c:pt>
                <c:pt idx="1689">
                  <c:v>434.12999999999994</c:v>
                </c:pt>
                <c:pt idx="1690">
                  <c:v>432.03</c:v>
                </c:pt>
                <c:pt idx="1691">
                  <c:v>436.29999999999995</c:v>
                </c:pt>
                <c:pt idx="1692">
                  <c:v>436.78999999999996</c:v>
                </c:pt>
                <c:pt idx="1693">
                  <c:v>437.24</c:v>
                </c:pt>
                <c:pt idx="1694">
                  <c:v>442.42</c:v>
                </c:pt>
                <c:pt idx="1695">
                  <c:v>445.05</c:v>
                </c:pt>
                <c:pt idx="1696">
                  <c:v>454.15999999999997</c:v>
                </c:pt>
                <c:pt idx="1697">
                  <c:v>456.65</c:v>
                </c:pt>
                <c:pt idx="1698">
                  <c:v>454.44999999999993</c:v>
                </c:pt>
                <c:pt idx="1699">
                  <c:v>454.58</c:v>
                </c:pt>
                <c:pt idx="1700">
                  <c:v>441.09</c:v>
                </c:pt>
                <c:pt idx="1701">
                  <c:v>432.33</c:v>
                </c:pt>
                <c:pt idx="1702">
                  <c:v>454.09</c:v>
                </c:pt>
                <c:pt idx="1703">
                  <c:v>493.79</c:v>
                </c:pt>
                <c:pt idx="1704">
                  <c:v>511.09</c:v>
                </c:pt>
                <c:pt idx="1705">
                  <c:v>505.06</c:v>
                </c:pt>
                <c:pt idx="1706">
                  <c:v>491.10999999999996</c:v>
                </c:pt>
                <c:pt idx="1707">
                  <c:v>485.25</c:v>
                </c:pt>
                <c:pt idx="1708">
                  <c:v>477.64</c:v>
                </c:pt>
                <c:pt idx="1709">
                  <c:v>497.32000000000005</c:v>
                </c:pt>
                <c:pt idx="1710">
                  <c:v>501.2600000000001</c:v>
                </c:pt>
                <c:pt idx="1711">
                  <c:v>509.21000000000004</c:v>
                </c:pt>
                <c:pt idx="1712">
                  <c:v>509.31999999999994</c:v>
                </c:pt>
                <c:pt idx="1713">
                  <c:v>513.52</c:v>
                </c:pt>
                <c:pt idx="1714">
                  <c:v>508.87999999999988</c:v>
                </c:pt>
                <c:pt idx="1715">
                  <c:v>504.65999999999997</c:v>
                </c:pt>
                <c:pt idx="1716">
                  <c:v>501.99999999999994</c:v>
                </c:pt>
                <c:pt idx="1717">
                  <c:v>488.50999999999993</c:v>
                </c:pt>
                <c:pt idx="1718">
                  <c:v>487.28999999999996</c:v>
                </c:pt>
                <c:pt idx="1719">
                  <c:v>496.79</c:v>
                </c:pt>
                <c:pt idx="1720">
                  <c:v>492.79</c:v>
                </c:pt>
                <c:pt idx="1721">
                  <c:v>489.22999999999996</c:v>
                </c:pt>
                <c:pt idx="1722">
                  <c:v>487.89</c:v>
                </c:pt>
                <c:pt idx="1723">
                  <c:v>482.69</c:v>
                </c:pt>
                <c:pt idx="1724">
                  <c:v>485.95</c:v>
                </c:pt>
                <c:pt idx="1725">
                  <c:v>485.58000000000004</c:v>
                </c:pt>
                <c:pt idx="1726">
                  <c:v>484.07</c:v>
                </c:pt>
                <c:pt idx="1727">
                  <c:v>471.82999999999993</c:v>
                </c:pt>
                <c:pt idx="1728">
                  <c:v>472.63</c:v>
                </c:pt>
                <c:pt idx="1729">
                  <c:v>477.34000000000003</c:v>
                </c:pt>
                <c:pt idx="1730">
                  <c:v>473.08000000000004</c:v>
                </c:pt>
                <c:pt idx="1731">
                  <c:v>475.23999999999995</c:v>
                </c:pt>
                <c:pt idx="1732">
                  <c:v>476.61999999999995</c:v>
                </c:pt>
                <c:pt idx="1733">
                  <c:v>486.05</c:v>
                </c:pt>
                <c:pt idx="1734">
                  <c:v>487.77</c:v>
                </c:pt>
                <c:pt idx="1735">
                  <c:v>503.44</c:v>
                </c:pt>
                <c:pt idx="1736">
                  <c:v>509.2</c:v>
                </c:pt>
                <c:pt idx="1737">
                  <c:v>502.99999999999994</c:v>
                </c:pt>
                <c:pt idx="1738">
                  <c:v>499.16999999999996</c:v>
                </c:pt>
                <c:pt idx="1739">
                  <c:v>502.26999999999992</c:v>
                </c:pt>
                <c:pt idx="1740">
                  <c:v>514.96</c:v>
                </c:pt>
                <c:pt idx="1741">
                  <c:v>521.6</c:v>
                </c:pt>
                <c:pt idx="1742">
                  <c:v>541.37</c:v>
                </c:pt>
                <c:pt idx="1743">
                  <c:v>523.77</c:v>
                </c:pt>
                <c:pt idx="1744">
                  <c:v>529.23</c:v>
                </c:pt>
                <c:pt idx="1745">
                  <c:v>536.32999999999993</c:v>
                </c:pt>
                <c:pt idx="1746">
                  <c:v>531.58999999999992</c:v>
                </c:pt>
                <c:pt idx="1747">
                  <c:v>523.99</c:v>
                </c:pt>
                <c:pt idx="1748">
                  <c:v>517.66000000000008</c:v>
                </c:pt>
                <c:pt idx="1749">
                  <c:v>524.26</c:v>
                </c:pt>
                <c:pt idx="1750">
                  <c:v>531.27</c:v>
                </c:pt>
                <c:pt idx="1751">
                  <c:v>527.74</c:v>
                </c:pt>
                <c:pt idx="1752">
                  <c:v>522.61</c:v>
                </c:pt>
                <c:pt idx="1753">
                  <c:v>517.22</c:v>
                </c:pt>
                <c:pt idx="1754">
                  <c:v>520.89</c:v>
                </c:pt>
                <c:pt idx="1755">
                  <c:v>514.28</c:v>
                </c:pt>
                <c:pt idx="1756">
                  <c:v>511.34000000000003</c:v>
                </c:pt>
                <c:pt idx="1757">
                  <c:v>508.47000000000008</c:v>
                </c:pt>
                <c:pt idx="1758">
                  <c:v>503.77</c:v>
                </c:pt>
                <c:pt idx="1759">
                  <c:v>498.89</c:v>
                </c:pt>
                <c:pt idx="1760">
                  <c:v>496.99</c:v>
                </c:pt>
                <c:pt idx="1761">
                  <c:v>494.51</c:v>
                </c:pt>
                <c:pt idx="1762">
                  <c:v>494.53</c:v>
                </c:pt>
                <c:pt idx="1763">
                  <c:v>496.21999999999991</c:v>
                </c:pt>
                <c:pt idx="1764">
                  <c:v>501.92999999999995</c:v>
                </c:pt>
                <c:pt idx="1765">
                  <c:v>501.59000000000003</c:v>
                </c:pt>
                <c:pt idx="1766">
                  <c:v>500.46999999999997</c:v>
                </c:pt>
                <c:pt idx="1767">
                  <c:v>495.82</c:v>
                </c:pt>
                <c:pt idx="1768">
                  <c:v>492.57</c:v>
                </c:pt>
                <c:pt idx="1769">
                  <c:v>486.21999999999997</c:v>
                </c:pt>
                <c:pt idx="1770">
                  <c:v>488.01999999999992</c:v>
                </c:pt>
                <c:pt idx="1771">
                  <c:v>490.47999999999996</c:v>
                </c:pt>
                <c:pt idx="1772">
                  <c:v>497.73000000000008</c:v>
                </c:pt>
                <c:pt idx="1773">
                  <c:v>501.03</c:v>
                </c:pt>
                <c:pt idx="1774">
                  <c:v>499.53000000000003</c:v>
                </c:pt>
                <c:pt idx="1775">
                  <c:v>494.59999999999997</c:v>
                </c:pt>
                <c:pt idx="1776">
                  <c:v>489.50999999999993</c:v>
                </c:pt>
                <c:pt idx="1777">
                  <c:v>487.7</c:v>
                </c:pt>
                <c:pt idx="1778">
                  <c:v>495.93</c:v>
                </c:pt>
                <c:pt idx="1779">
                  <c:v>496.8</c:v>
                </c:pt>
                <c:pt idx="1780">
                  <c:v>499.21</c:v>
                </c:pt>
                <c:pt idx="1781">
                  <c:v>493.53999999999996</c:v>
                </c:pt>
                <c:pt idx="1782">
                  <c:v>495.31</c:v>
                </c:pt>
                <c:pt idx="1783">
                  <c:v>486.30000000000007</c:v>
                </c:pt>
                <c:pt idx="1784">
                  <c:v>486.43</c:v>
                </c:pt>
                <c:pt idx="1785">
                  <c:v>480.80999999999995</c:v>
                </c:pt>
                <c:pt idx="1786">
                  <c:v>477.73</c:v>
                </c:pt>
                <c:pt idx="1787">
                  <c:v>479.7700000000001</c:v>
                </c:pt>
                <c:pt idx="1788">
                  <c:v>481.85</c:v>
                </c:pt>
                <c:pt idx="1789">
                  <c:v>472.92000000000007</c:v>
                </c:pt>
                <c:pt idx="1790">
                  <c:v>475.78</c:v>
                </c:pt>
                <c:pt idx="1791">
                  <c:v>479.5</c:v>
                </c:pt>
                <c:pt idx="1792">
                  <c:v>474.57999999999993</c:v>
                </c:pt>
                <c:pt idx="1793">
                  <c:v>476.55</c:v>
                </c:pt>
                <c:pt idx="1794">
                  <c:v>480.53</c:v>
                </c:pt>
                <c:pt idx="1795">
                  <c:v>479.95</c:v>
                </c:pt>
                <c:pt idx="1796">
                  <c:v>476.69999999999993</c:v>
                </c:pt>
                <c:pt idx="1797">
                  <c:v>467.25999999999993</c:v>
                </c:pt>
                <c:pt idx="1798">
                  <c:v>464.27</c:v>
                </c:pt>
                <c:pt idx="1799">
                  <c:v>471.67999999999995</c:v>
                </c:pt>
                <c:pt idx="1800">
                  <c:v>473.71999999999997</c:v>
                </c:pt>
                <c:pt idx="1801">
                  <c:v>470.15000000000003</c:v>
                </c:pt>
                <c:pt idx="1802">
                  <c:v>461.92999999999989</c:v>
                </c:pt>
                <c:pt idx="1803">
                  <c:v>463.65999999999997</c:v>
                </c:pt>
                <c:pt idx="1804">
                  <c:v>475.77</c:v>
                </c:pt>
                <c:pt idx="1805">
                  <c:v>475.15</c:v>
                </c:pt>
                <c:pt idx="1806">
                  <c:v>471.26</c:v>
                </c:pt>
                <c:pt idx="1807">
                  <c:v>473.32</c:v>
                </c:pt>
                <c:pt idx="1808">
                  <c:v>480.38</c:v>
                </c:pt>
                <c:pt idx="1809">
                  <c:v>488.69000000000005</c:v>
                </c:pt>
                <c:pt idx="1810">
                  <c:v>494.08000000000004</c:v>
                </c:pt>
                <c:pt idx="1811">
                  <c:v>498.68000000000006</c:v>
                </c:pt>
                <c:pt idx="1812">
                  <c:v>498.86</c:v>
                </c:pt>
                <c:pt idx="1813">
                  <c:v>491.71999999999991</c:v>
                </c:pt>
                <c:pt idx="1814">
                  <c:v>497.28</c:v>
                </c:pt>
                <c:pt idx="1815">
                  <c:v>495.76999999999992</c:v>
                </c:pt>
                <c:pt idx="1816">
                  <c:v>497.19999999999993</c:v>
                </c:pt>
              </c:numCache>
            </c:numRef>
          </c:val>
          <c:smooth val="0"/>
          <c:extLst xmlns:c16r2="http://schemas.microsoft.com/office/drawing/2015/06/chart">
            <c:ext xmlns:c16="http://schemas.microsoft.com/office/drawing/2014/chart" uri="{C3380CC4-5D6E-409C-BE32-E72D297353CC}">
              <c16:uniqueId val="{00000000-671C-41C6-B0DD-F63D82391219}"/>
            </c:ext>
          </c:extLst>
        </c:ser>
        <c:dLbls>
          <c:showLegendKey val="0"/>
          <c:showVal val="0"/>
          <c:showCatName val="0"/>
          <c:showSerName val="0"/>
          <c:showPercent val="0"/>
          <c:showBubbleSize val="0"/>
        </c:dLbls>
        <c:marker val="1"/>
        <c:smooth val="0"/>
        <c:axId val="140196480"/>
        <c:axId val="140218752"/>
      </c:lineChart>
      <c:dateAx>
        <c:axId val="140196480"/>
        <c:scaling>
          <c:orientation val="minMax"/>
          <c:min val="41749"/>
        </c:scaling>
        <c:delete val="0"/>
        <c:axPos val="b"/>
        <c:numFmt formatCode="mmm\-yy" sourceLinked="0"/>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050" b="0" i="0" u="none" strike="noStrike" kern="1200" baseline="0">
                <a:solidFill>
                  <a:sysClr val="windowText" lastClr="000000"/>
                </a:solidFill>
                <a:latin typeface="Century Gothic" panose="020B0502020202020204" pitchFamily="34" charset="0"/>
                <a:ea typeface="+mn-ea"/>
                <a:cs typeface="+mn-cs"/>
              </a:defRPr>
            </a:pPr>
            <a:endParaRPr lang="es-MX"/>
          </a:p>
        </c:txPr>
        <c:crossAx val="140218752"/>
        <c:crosses val="autoZero"/>
        <c:auto val="1"/>
        <c:lblOffset val="100"/>
        <c:baseTimeUnit val="days"/>
      </c:dateAx>
      <c:valAx>
        <c:axId val="140218752"/>
        <c:scaling>
          <c:orientation val="minMax"/>
          <c:max val="550"/>
          <c:min val="300"/>
        </c:scaling>
        <c:delete val="0"/>
        <c:axPos val="l"/>
        <c:majorGridlines>
          <c:spPr>
            <a:ln w="9525" cap="flat" cmpd="sng" algn="ctr">
              <a:solidFill>
                <a:schemeClr val="bg1">
                  <a:lumMod val="9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Century Gothic" panose="020B0502020202020204" pitchFamily="34" charset="0"/>
                <a:ea typeface="+mn-ea"/>
                <a:cs typeface="+mn-cs"/>
              </a:defRPr>
            </a:pPr>
            <a:endParaRPr lang="es-MX"/>
          </a:p>
        </c:txPr>
        <c:crossAx val="140196480"/>
        <c:crosses val="autoZero"/>
        <c:crossBetween val="between"/>
      </c:valAx>
      <c:spPr>
        <a:noFill/>
        <a:ln>
          <a:noFill/>
        </a:ln>
        <a:effectLst/>
      </c:spPr>
    </c:plotArea>
    <c:plotVisOnly val="1"/>
    <c:dispBlanksAs val="gap"/>
    <c:showDLblsOverMax val="0"/>
  </c:chart>
  <c:spPr>
    <a:solidFill>
      <a:schemeClr val="bg1"/>
    </a:solidFill>
    <a:ln w="9525" cap="flat" cmpd="sng" algn="ctr">
      <a:noFill/>
      <a:round/>
    </a:ln>
    <a:effectLst/>
  </c:spPr>
  <c:txPr>
    <a:bodyPr/>
    <a:lstStyle/>
    <a:p>
      <a:pPr>
        <a:defRPr>
          <a:solidFill>
            <a:sysClr val="windowText" lastClr="000000"/>
          </a:solidFill>
          <a:latin typeface="Century Gothic" panose="020B0502020202020204" pitchFamily="34" charset="0"/>
        </a:defRPr>
      </a:pPr>
      <a:endParaRPr lang="es-MX"/>
    </a:p>
  </c:txPr>
  <c:externalData r:id="rId1">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1" i="0" u="none" strike="noStrike" kern="1200" spc="0" baseline="0">
                <a:solidFill>
                  <a:sysClr val="windowText" lastClr="000000"/>
                </a:solidFill>
                <a:latin typeface="Century Gothic" panose="020B0502020202020204" pitchFamily="34" charset="0"/>
                <a:ea typeface="+mn-ea"/>
                <a:cs typeface="+mn-cs"/>
              </a:defRPr>
            </a:pPr>
            <a:r>
              <a:rPr lang="es-MX" b="1" dirty="0"/>
              <a:t>Spreads tasas MEX:</a:t>
            </a:r>
            <a:r>
              <a:rPr lang="es-MX" b="1" baseline="0" dirty="0"/>
              <a:t> </a:t>
            </a:r>
          </a:p>
          <a:p>
            <a:pPr>
              <a:defRPr sz="1400" b="1" i="0" u="none" strike="noStrike" kern="1200" spc="0" baseline="0">
                <a:solidFill>
                  <a:sysClr val="windowText" lastClr="000000"/>
                </a:solidFill>
                <a:latin typeface="Century Gothic" panose="020B0502020202020204" pitchFamily="34" charset="0"/>
                <a:ea typeface="+mn-ea"/>
                <a:cs typeface="+mn-cs"/>
              </a:defRPr>
            </a:pPr>
            <a:r>
              <a:rPr lang="es-MX" b="1" baseline="0" dirty="0"/>
              <a:t>en pesos vs en dólares (pb)</a:t>
            </a:r>
            <a:endParaRPr lang="es-MX" b="1" dirty="0"/>
          </a:p>
        </c:rich>
      </c:tx>
      <c:layout/>
      <c:overlay val="0"/>
      <c:spPr>
        <a:noFill/>
        <a:ln>
          <a:noFill/>
        </a:ln>
        <a:effectLst/>
      </c:spPr>
    </c:title>
    <c:autoTitleDeleted val="0"/>
    <c:plotArea>
      <c:layout>
        <c:manualLayout>
          <c:layoutTarget val="inner"/>
          <c:xMode val="edge"/>
          <c:yMode val="edge"/>
          <c:x val="0.1037909428538364"/>
          <c:y val="0.27541717761418411"/>
          <c:w val="0.86224500215405531"/>
          <c:h val="0.4110386052253126"/>
        </c:manualLayout>
      </c:layout>
      <c:lineChart>
        <c:grouping val="standard"/>
        <c:varyColors val="0"/>
        <c:ser>
          <c:idx val="2"/>
          <c:order val="0"/>
          <c:tx>
            <c:strRef>
              <c:f>'Principales tasas'!$V$19</c:f>
              <c:strCache>
                <c:ptCount val="1"/>
                <c:pt idx="0">
                  <c:v>Spread tasas MEX: en pesos vs en USD</c:v>
                </c:pt>
              </c:strCache>
            </c:strRef>
          </c:tx>
          <c:spPr>
            <a:ln w="12700" cap="rnd">
              <a:solidFill>
                <a:srgbClr val="C00000"/>
              </a:solidFill>
              <a:round/>
            </a:ln>
            <a:effectLst/>
          </c:spPr>
          <c:marker>
            <c:symbol val="none"/>
          </c:marker>
          <c:cat>
            <c:numRef>
              <c:f>'Principales tasas'!$N$21:$N$5000</c:f>
              <c:numCache>
                <c:formatCode>m/d/yyyy</c:formatCode>
                <c:ptCount val="4980"/>
                <c:pt idx="0">
                  <c:v>40182</c:v>
                </c:pt>
                <c:pt idx="1">
                  <c:v>40183</c:v>
                </c:pt>
                <c:pt idx="2">
                  <c:v>40184</c:v>
                </c:pt>
                <c:pt idx="3">
                  <c:v>40185</c:v>
                </c:pt>
                <c:pt idx="4">
                  <c:v>40186</c:v>
                </c:pt>
                <c:pt idx="5">
                  <c:v>40189</c:v>
                </c:pt>
                <c:pt idx="6">
                  <c:v>40190</c:v>
                </c:pt>
                <c:pt idx="7">
                  <c:v>40191</c:v>
                </c:pt>
                <c:pt idx="8">
                  <c:v>40192</c:v>
                </c:pt>
                <c:pt idx="9">
                  <c:v>40193</c:v>
                </c:pt>
                <c:pt idx="10">
                  <c:v>40196</c:v>
                </c:pt>
                <c:pt idx="11">
                  <c:v>40197</c:v>
                </c:pt>
                <c:pt idx="12">
                  <c:v>40198</c:v>
                </c:pt>
                <c:pt idx="13">
                  <c:v>40199</c:v>
                </c:pt>
                <c:pt idx="14">
                  <c:v>40200</c:v>
                </c:pt>
                <c:pt idx="15">
                  <c:v>40203</c:v>
                </c:pt>
                <c:pt idx="16">
                  <c:v>40204</c:v>
                </c:pt>
                <c:pt idx="17">
                  <c:v>40205</c:v>
                </c:pt>
                <c:pt idx="18">
                  <c:v>40206</c:v>
                </c:pt>
                <c:pt idx="19">
                  <c:v>40207</c:v>
                </c:pt>
                <c:pt idx="20">
                  <c:v>40211</c:v>
                </c:pt>
                <c:pt idx="21">
                  <c:v>40212</c:v>
                </c:pt>
                <c:pt idx="22">
                  <c:v>40213</c:v>
                </c:pt>
                <c:pt idx="23">
                  <c:v>40214</c:v>
                </c:pt>
                <c:pt idx="24">
                  <c:v>40217</c:v>
                </c:pt>
                <c:pt idx="25">
                  <c:v>40218</c:v>
                </c:pt>
                <c:pt idx="26">
                  <c:v>40219</c:v>
                </c:pt>
                <c:pt idx="27">
                  <c:v>40220</c:v>
                </c:pt>
                <c:pt idx="28">
                  <c:v>40221</c:v>
                </c:pt>
                <c:pt idx="29">
                  <c:v>40224</c:v>
                </c:pt>
                <c:pt idx="30">
                  <c:v>40225</c:v>
                </c:pt>
                <c:pt idx="31">
                  <c:v>40226</c:v>
                </c:pt>
                <c:pt idx="32">
                  <c:v>40227</c:v>
                </c:pt>
                <c:pt idx="33">
                  <c:v>40228</c:v>
                </c:pt>
                <c:pt idx="34">
                  <c:v>40231</c:v>
                </c:pt>
                <c:pt idx="35">
                  <c:v>40232</c:v>
                </c:pt>
                <c:pt idx="36">
                  <c:v>40233</c:v>
                </c:pt>
                <c:pt idx="37">
                  <c:v>40234</c:v>
                </c:pt>
                <c:pt idx="38">
                  <c:v>40235</c:v>
                </c:pt>
                <c:pt idx="39">
                  <c:v>40238</c:v>
                </c:pt>
                <c:pt idx="40">
                  <c:v>40239</c:v>
                </c:pt>
                <c:pt idx="41">
                  <c:v>40240</c:v>
                </c:pt>
                <c:pt idx="42">
                  <c:v>40241</c:v>
                </c:pt>
                <c:pt idx="43">
                  <c:v>40242</c:v>
                </c:pt>
                <c:pt idx="44">
                  <c:v>40245</c:v>
                </c:pt>
                <c:pt idx="45">
                  <c:v>40246</c:v>
                </c:pt>
                <c:pt idx="46">
                  <c:v>40247</c:v>
                </c:pt>
                <c:pt idx="47">
                  <c:v>40248</c:v>
                </c:pt>
                <c:pt idx="48">
                  <c:v>40249</c:v>
                </c:pt>
                <c:pt idx="49">
                  <c:v>40253</c:v>
                </c:pt>
                <c:pt idx="50">
                  <c:v>40254</c:v>
                </c:pt>
                <c:pt idx="51">
                  <c:v>40255</c:v>
                </c:pt>
                <c:pt idx="52">
                  <c:v>40256</c:v>
                </c:pt>
                <c:pt idx="53">
                  <c:v>40259</c:v>
                </c:pt>
                <c:pt idx="54">
                  <c:v>40260</c:v>
                </c:pt>
                <c:pt idx="55">
                  <c:v>40261</c:v>
                </c:pt>
                <c:pt idx="56">
                  <c:v>40262</c:v>
                </c:pt>
                <c:pt idx="57">
                  <c:v>40263</c:v>
                </c:pt>
                <c:pt idx="58">
                  <c:v>40266</c:v>
                </c:pt>
                <c:pt idx="59">
                  <c:v>40267</c:v>
                </c:pt>
                <c:pt idx="60">
                  <c:v>40268</c:v>
                </c:pt>
                <c:pt idx="61">
                  <c:v>40273</c:v>
                </c:pt>
                <c:pt idx="62">
                  <c:v>40274</c:v>
                </c:pt>
                <c:pt idx="63">
                  <c:v>40275</c:v>
                </c:pt>
                <c:pt idx="64">
                  <c:v>40276</c:v>
                </c:pt>
                <c:pt idx="65">
                  <c:v>40277</c:v>
                </c:pt>
                <c:pt idx="66">
                  <c:v>40280</c:v>
                </c:pt>
                <c:pt idx="67">
                  <c:v>40281</c:v>
                </c:pt>
                <c:pt idx="68">
                  <c:v>40282</c:v>
                </c:pt>
                <c:pt idx="69">
                  <c:v>40283</c:v>
                </c:pt>
                <c:pt idx="70">
                  <c:v>40284</c:v>
                </c:pt>
                <c:pt idx="71">
                  <c:v>40287</c:v>
                </c:pt>
                <c:pt idx="72">
                  <c:v>40288</c:v>
                </c:pt>
                <c:pt idx="73">
                  <c:v>40289</c:v>
                </c:pt>
                <c:pt idx="74">
                  <c:v>40290</c:v>
                </c:pt>
                <c:pt idx="75">
                  <c:v>40291</c:v>
                </c:pt>
                <c:pt idx="76">
                  <c:v>40294</c:v>
                </c:pt>
                <c:pt idx="77">
                  <c:v>40295</c:v>
                </c:pt>
                <c:pt idx="78">
                  <c:v>40296</c:v>
                </c:pt>
                <c:pt idx="79">
                  <c:v>40297</c:v>
                </c:pt>
                <c:pt idx="80">
                  <c:v>40298</c:v>
                </c:pt>
                <c:pt idx="81">
                  <c:v>40301</c:v>
                </c:pt>
                <c:pt idx="82">
                  <c:v>40302</c:v>
                </c:pt>
                <c:pt idx="83">
                  <c:v>40303</c:v>
                </c:pt>
                <c:pt idx="84">
                  <c:v>40304</c:v>
                </c:pt>
                <c:pt idx="85">
                  <c:v>40305</c:v>
                </c:pt>
                <c:pt idx="86">
                  <c:v>40308</c:v>
                </c:pt>
                <c:pt idx="87">
                  <c:v>40309</c:v>
                </c:pt>
                <c:pt idx="88">
                  <c:v>40310</c:v>
                </c:pt>
                <c:pt idx="89">
                  <c:v>40311</c:v>
                </c:pt>
                <c:pt idx="90">
                  <c:v>40312</c:v>
                </c:pt>
                <c:pt idx="91">
                  <c:v>40315</c:v>
                </c:pt>
                <c:pt idx="92">
                  <c:v>40316</c:v>
                </c:pt>
                <c:pt idx="93">
                  <c:v>40317</c:v>
                </c:pt>
                <c:pt idx="94">
                  <c:v>40318</c:v>
                </c:pt>
                <c:pt idx="95">
                  <c:v>40319</c:v>
                </c:pt>
                <c:pt idx="96">
                  <c:v>40322</c:v>
                </c:pt>
                <c:pt idx="97">
                  <c:v>40323</c:v>
                </c:pt>
                <c:pt idx="98">
                  <c:v>40324</c:v>
                </c:pt>
                <c:pt idx="99">
                  <c:v>40325</c:v>
                </c:pt>
                <c:pt idx="100">
                  <c:v>40326</c:v>
                </c:pt>
                <c:pt idx="101">
                  <c:v>40329</c:v>
                </c:pt>
                <c:pt idx="102">
                  <c:v>40330</c:v>
                </c:pt>
                <c:pt idx="103">
                  <c:v>40331</c:v>
                </c:pt>
                <c:pt idx="104">
                  <c:v>40332</c:v>
                </c:pt>
                <c:pt idx="105">
                  <c:v>40333</c:v>
                </c:pt>
                <c:pt idx="106">
                  <c:v>40336</c:v>
                </c:pt>
                <c:pt idx="107">
                  <c:v>40337</c:v>
                </c:pt>
                <c:pt idx="108">
                  <c:v>40338</c:v>
                </c:pt>
                <c:pt idx="109">
                  <c:v>40339</c:v>
                </c:pt>
                <c:pt idx="110">
                  <c:v>40340</c:v>
                </c:pt>
                <c:pt idx="111">
                  <c:v>40343</c:v>
                </c:pt>
                <c:pt idx="112">
                  <c:v>40344</c:v>
                </c:pt>
                <c:pt idx="113">
                  <c:v>40345</c:v>
                </c:pt>
                <c:pt idx="114">
                  <c:v>40346</c:v>
                </c:pt>
                <c:pt idx="115">
                  <c:v>40347</c:v>
                </c:pt>
                <c:pt idx="116">
                  <c:v>40350</c:v>
                </c:pt>
                <c:pt idx="117">
                  <c:v>40351</c:v>
                </c:pt>
                <c:pt idx="118">
                  <c:v>40352</c:v>
                </c:pt>
                <c:pt idx="119">
                  <c:v>40353</c:v>
                </c:pt>
                <c:pt idx="120">
                  <c:v>40354</c:v>
                </c:pt>
                <c:pt idx="121">
                  <c:v>40357</c:v>
                </c:pt>
                <c:pt idx="122">
                  <c:v>40358</c:v>
                </c:pt>
                <c:pt idx="123">
                  <c:v>40359</c:v>
                </c:pt>
                <c:pt idx="124">
                  <c:v>40360</c:v>
                </c:pt>
                <c:pt idx="125">
                  <c:v>40361</c:v>
                </c:pt>
                <c:pt idx="126">
                  <c:v>40364</c:v>
                </c:pt>
                <c:pt idx="127">
                  <c:v>40365</c:v>
                </c:pt>
                <c:pt idx="128">
                  <c:v>40366</c:v>
                </c:pt>
                <c:pt idx="129">
                  <c:v>40367</c:v>
                </c:pt>
                <c:pt idx="130">
                  <c:v>40368</c:v>
                </c:pt>
                <c:pt idx="131">
                  <c:v>40371</c:v>
                </c:pt>
                <c:pt idx="132">
                  <c:v>40372</c:v>
                </c:pt>
                <c:pt idx="133">
                  <c:v>40373</c:v>
                </c:pt>
                <c:pt idx="134">
                  <c:v>40374</c:v>
                </c:pt>
                <c:pt idx="135">
                  <c:v>40375</c:v>
                </c:pt>
                <c:pt idx="136">
                  <c:v>40378</c:v>
                </c:pt>
                <c:pt idx="137">
                  <c:v>40379</c:v>
                </c:pt>
                <c:pt idx="138">
                  <c:v>40380</c:v>
                </c:pt>
                <c:pt idx="139">
                  <c:v>40381</c:v>
                </c:pt>
                <c:pt idx="140">
                  <c:v>40382</c:v>
                </c:pt>
                <c:pt idx="141">
                  <c:v>40385</c:v>
                </c:pt>
                <c:pt idx="142">
                  <c:v>40386</c:v>
                </c:pt>
                <c:pt idx="143">
                  <c:v>40387</c:v>
                </c:pt>
                <c:pt idx="144">
                  <c:v>40388</c:v>
                </c:pt>
                <c:pt idx="145">
                  <c:v>40389</c:v>
                </c:pt>
                <c:pt idx="146">
                  <c:v>40392</c:v>
                </c:pt>
                <c:pt idx="147">
                  <c:v>40393</c:v>
                </c:pt>
                <c:pt idx="148">
                  <c:v>40394</c:v>
                </c:pt>
                <c:pt idx="149">
                  <c:v>40395</c:v>
                </c:pt>
                <c:pt idx="150">
                  <c:v>40396</c:v>
                </c:pt>
                <c:pt idx="151">
                  <c:v>40399</c:v>
                </c:pt>
                <c:pt idx="152">
                  <c:v>40400</c:v>
                </c:pt>
                <c:pt idx="153">
                  <c:v>40401</c:v>
                </c:pt>
                <c:pt idx="154">
                  <c:v>40402</c:v>
                </c:pt>
                <c:pt idx="155">
                  <c:v>40403</c:v>
                </c:pt>
                <c:pt idx="156">
                  <c:v>40406</c:v>
                </c:pt>
                <c:pt idx="157">
                  <c:v>40407</c:v>
                </c:pt>
                <c:pt idx="158">
                  <c:v>40408</c:v>
                </c:pt>
                <c:pt idx="159">
                  <c:v>40409</c:v>
                </c:pt>
                <c:pt idx="160">
                  <c:v>40410</c:v>
                </c:pt>
                <c:pt idx="161">
                  <c:v>40413</c:v>
                </c:pt>
                <c:pt idx="162">
                  <c:v>40414</c:v>
                </c:pt>
                <c:pt idx="163">
                  <c:v>40415</c:v>
                </c:pt>
                <c:pt idx="164">
                  <c:v>40416</c:v>
                </c:pt>
                <c:pt idx="165">
                  <c:v>40417</c:v>
                </c:pt>
                <c:pt idx="166">
                  <c:v>40420</c:v>
                </c:pt>
                <c:pt idx="167">
                  <c:v>40421</c:v>
                </c:pt>
                <c:pt idx="168">
                  <c:v>40422</c:v>
                </c:pt>
                <c:pt idx="169">
                  <c:v>40423</c:v>
                </c:pt>
                <c:pt idx="170">
                  <c:v>40424</c:v>
                </c:pt>
                <c:pt idx="171">
                  <c:v>40427</c:v>
                </c:pt>
                <c:pt idx="172">
                  <c:v>40428</c:v>
                </c:pt>
                <c:pt idx="173">
                  <c:v>40429</c:v>
                </c:pt>
                <c:pt idx="174">
                  <c:v>40430</c:v>
                </c:pt>
                <c:pt idx="175">
                  <c:v>40431</c:v>
                </c:pt>
                <c:pt idx="176">
                  <c:v>40434</c:v>
                </c:pt>
                <c:pt idx="177">
                  <c:v>40435</c:v>
                </c:pt>
                <c:pt idx="178">
                  <c:v>40436</c:v>
                </c:pt>
                <c:pt idx="179">
                  <c:v>40441</c:v>
                </c:pt>
                <c:pt idx="180">
                  <c:v>40442</c:v>
                </c:pt>
                <c:pt idx="181">
                  <c:v>40443</c:v>
                </c:pt>
                <c:pt idx="182">
                  <c:v>40444</c:v>
                </c:pt>
                <c:pt idx="183">
                  <c:v>40445</c:v>
                </c:pt>
                <c:pt idx="184">
                  <c:v>40448</c:v>
                </c:pt>
                <c:pt idx="185">
                  <c:v>40449</c:v>
                </c:pt>
                <c:pt idx="186">
                  <c:v>40450</c:v>
                </c:pt>
                <c:pt idx="187">
                  <c:v>40451</c:v>
                </c:pt>
                <c:pt idx="188">
                  <c:v>40452</c:v>
                </c:pt>
                <c:pt idx="189">
                  <c:v>40455</c:v>
                </c:pt>
                <c:pt idx="190">
                  <c:v>40456</c:v>
                </c:pt>
                <c:pt idx="191">
                  <c:v>40457</c:v>
                </c:pt>
                <c:pt idx="192">
                  <c:v>40458</c:v>
                </c:pt>
                <c:pt idx="193">
                  <c:v>40459</c:v>
                </c:pt>
                <c:pt idx="194">
                  <c:v>40462</c:v>
                </c:pt>
                <c:pt idx="195">
                  <c:v>40463</c:v>
                </c:pt>
                <c:pt idx="196">
                  <c:v>40464</c:v>
                </c:pt>
                <c:pt idx="197">
                  <c:v>40465</c:v>
                </c:pt>
                <c:pt idx="198">
                  <c:v>40466</c:v>
                </c:pt>
                <c:pt idx="199">
                  <c:v>40469</c:v>
                </c:pt>
                <c:pt idx="200">
                  <c:v>40470</c:v>
                </c:pt>
                <c:pt idx="201">
                  <c:v>40471</c:v>
                </c:pt>
                <c:pt idx="202">
                  <c:v>40472</c:v>
                </c:pt>
                <c:pt idx="203">
                  <c:v>40473</c:v>
                </c:pt>
                <c:pt idx="204">
                  <c:v>40476</c:v>
                </c:pt>
                <c:pt idx="205">
                  <c:v>40477</c:v>
                </c:pt>
                <c:pt idx="206">
                  <c:v>40478</c:v>
                </c:pt>
                <c:pt idx="207">
                  <c:v>40479</c:v>
                </c:pt>
                <c:pt idx="208">
                  <c:v>40480</c:v>
                </c:pt>
                <c:pt idx="209">
                  <c:v>40483</c:v>
                </c:pt>
                <c:pt idx="210">
                  <c:v>40484</c:v>
                </c:pt>
                <c:pt idx="211">
                  <c:v>40485</c:v>
                </c:pt>
                <c:pt idx="212">
                  <c:v>40486</c:v>
                </c:pt>
                <c:pt idx="213">
                  <c:v>40487</c:v>
                </c:pt>
                <c:pt idx="214">
                  <c:v>40490</c:v>
                </c:pt>
                <c:pt idx="215">
                  <c:v>40491</c:v>
                </c:pt>
                <c:pt idx="216">
                  <c:v>40492</c:v>
                </c:pt>
                <c:pt idx="217">
                  <c:v>40493</c:v>
                </c:pt>
                <c:pt idx="218">
                  <c:v>40494</c:v>
                </c:pt>
                <c:pt idx="219">
                  <c:v>40498</c:v>
                </c:pt>
                <c:pt idx="220">
                  <c:v>40499</c:v>
                </c:pt>
                <c:pt idx="221">
                  <c:v>40500</c:v>
                </c:pt>
                <c:pt idx="222">
                  <c:v>40501</c:v>
                </c:pt>
                <c:pt idx="223">
                  <c:v>40504</c:v>
                </c:pt>
                <c:pt idx="224">
                  <c:v>40505</c:v>
                </c:pt>
                <c:pt idx="225">
                  <c:v>40506</c:v>
                </c:pt>
                <c:pt idx="226">
                  <c:v>40507</c:v>
                </c:pt>
                <c:pt idx="227">
                  <c:v>40508</c:v>
                </c:pt>
                <c:pt idx="228">
                  <c:v>40511</c:v>
                </c:pt>
                <c:pt idx="229">
                  <c:v>40512</c:v>
                </c:pt>
                <c:pt idx="230">
                  <c:v>40513</c:v>
                </c:pt>
                <c:pt idx="231">
                  <c:v>40514</c:v>
                </c:pt>
                <c:pt idx="232">
                  <c:v>40515</c:v>
                </c:pt>
                <c:pt idx="233">
                  <c:v>40518</c:v>
                </c:pt>
                <c:pt idx="234">
                  <c:v>40519</c:v>
                </c:pt>
                <c:pt idx="235">
                  <c:v>40520</c:v>
                </c:pt>
                <c:pt idx="236">
                  <c:v>40521</c:v>
                </c:pt>
                <c:pt idx="237">
                  <c:v>40522</c:v>
                </c:pt>
                <c:pt idx="238">
                  <c:v>40525</c:v>
                </c:pt>
                <c:pt idx="239">
                  <c:v>40526</c:v>
                </c:pt>
                <c:pt idx="240">
                  <c:v>40527</c:v>
                </c:pt>
                <c:pt idx="241">
                  <c:v>40528</c:v>
                </c:pt>
                <c:pt idx="242">
                  <c:v>40529</c:v>
                </c:pt>
                <c:pt idx="243">
                  <c:v>40532</c:v>
                </c:pt>
                <c:pt idx="244">
                  <c:v>40533</c:v>
                </c:pt>
                <c:pt idx="245">
                  <c:v>40534</c:v>
                </c:pt>
                <c:pt idx="246">
                  <c:v>40535</c:v>
                </c:pt>
                <c:pt idx="247">
                  <c:v>40536</c:v>
                </c:pt>
                <c:pt idx="248">
                  <c:v>40539</c:v>
                </c:pt>
                <c:pt idx="249">
                  <c:v>40540</c:v>
                </c:pt>
                <c:pt idx="250">
                  <c:v>40541</c:v>
                </c:pt>
                <c:pt idx="251">
                  <c:v>40542</c:v>
                </c:pt>
                <c:pt idx="252">
                  <c:v>40543</c:v>
                </c:pt>
                <c:pt idx="253">
                  <c:v>40546</c:v>
                </c:pt>
                <c:pt idx="254">
                  <c:v>40547</c:v>
                </c:pt>
                <c:pt idx="255">
                  <c:v>40548</c:v>
                </c:pt>
                <c:pt idx="256">
                  <c:v>40549</c:v>
                </c:pt>
                <c:pt idx="257">
                  <c:v>40550</c:v>
                </c:pt>
                <c:pt idx="258">
                  <c:v>40553</c:v>
                </c:pt>
                <c:pt idx="259">
                  <c:v>40554</c:v>
                </c:pt>
                <c:pt idx="260">
                  <c:v>40555</c:v>
                </c:pt>
                <c:pt idx="261">
                  <c:v>40556</c:v>
                </c:pt>
                <c:pt idx="262">
                  <c:v>40557</c:v>
                </c:pt>
                <c:pt idx="263">
                  <c:v>40560</c:v>
                </c:pt>
                <c:pt idx="264">
                  <c:v>40561</c:v>
                </c:pt>
                <c:pt idx="265">
                  <c:v>40562</c:v>
                </c:pt>
                <c:pt idx="266">
                  <c:v>40563</c:v>
                </c:pt>
                <c:pt idx="267">
                  <c:v>40564</c:v>
                </c:pt>
                <c:pt idx="268">
                  <c:v>40567</c:v>
                </c:pt>
                <c:pt idx="269">
                  <c:v>40568</c:v>
                </c:pt>
                <c:pt idx="270">
                  <c:v>40569</c:v>
                </c:pt>
                <c:pt idx="271">
                  <c:v>40570</c:v>
                </c:pt>
                <c:pt idx="272">
                  <c:v>40571</c:v>
                </c:pt>
                <c:pt idx="273">
                  <c:v>40574</c:v>
                </c:pt>
                <c:pt idx="274">
                  <c:v>40575</c:v>
                </c:pt>
                <c:pt idx="275">
                  <c:v>40576</c:v>
                </c:pt>
                <c:pt idx="276">
                  <c:v>40577</c:v>
                </c:pt>
                <c:pt idx="277">
                  <c:v>40578</c:v>
                </c:pt>
                <c:pt idx="278">
                  <c:v>40582</c:v>
                </c:pt>
                <c:pt idx="279">
                  <c:v>40583</c:v>
                </c:pt>
                <c:pt idx="280">
                  <c:v>40584</c:v>
                </c:pt>
                <c:pt idx="281">
                  <c:v>40585</c:v>
                </c:pt>
                <c:pt idx="282">
                  <c:v>40588</c:v>
                </c:pt>
                <c:pt idx="283">
                  <c:v>40589</c:v>
                </c:pt>
                <c:pt idx="284">
                  <c:v>40590</c:v>
                </c:pt>
                <c:pt idx="285">
                  <c:v>40591</c:v>
                </c:pt>
                <c:pt idx="286">
                  <c:v>40592</c:v>
                </c:pt>
                <c:pt idx="287">
                  <c:v>40595</c:v>
                </c:pt>
                <c:pt idx="288">
                  <c:v>40596</c:v>
                </c:pt>
                <c:pt idx="289">
                  <c:v>40597</c:v>
                </c:pt>
                <c:pt idx="290">
                  <c:v>40598</c:v>
                </c:pt>
                <c:pt idx="291">
                  <c:v>40599</c:v>
                </c:pt>
                <c:pt idx="292">
                  <c:v>40602</c:v>
                </c:pt>
                <c:pt idx="293">
                  <c:v>40603</c:v>
                </c:pt>
                <c:pt idx="294">
                  <c:v>40604</c:v>
                </c:pt>
                <c:pt idx="295">
                  <c:v>40605</c:v>
                </c:pt>
                <c:pt idx="296">
                  <c:v>40606</c:v>
                </c:pt>
                <c:pt idx="297">
                  <c:v>40609</c:v>
                </c:pt>
                <c:pt idx="298">
                  <c:v>40610</c:v>
                </c:pt>
                <c:pt idx="299">
                  <c:v>40611</c:v>
                </c:pt>
                <c:pt idx="300">
                  <c:v>40612</c:v>
                </c:pt>
                <c:pt idx="301">
                  <c:v>40613</c:v>
                </c:pt>
                <c:pt idx="302">
                  <c:v>40616</c:v>
                </c:pt>
                <c:pt idx="303">
                  <c:v>40617</c:v>
                </c:pt>
                <c:pt idx="304">
                  <c:v>40618</c:v>
                </c:pt>
                <c:pt idx="305">
                  <c:v>40619</c:v>
                </c:pt>
                <c:pt idx="306">
                  <c:v>40620</c:v>
                </c:pt>
                <c:pt idx="307">
                  <c:v>40624</c:v>
                </c:pt>
                <c:pt idx="308">
                  <c:v>40625</c:v>
                </c:pt>
                <c:pt idx="309">
                  <c:v>40626</c:v>
                </c:pt>
                <c:pt idx="310">
                  <c:v>40627</c:v>
                </c:pt>
                <c:pt idx="311">
                  <c:v>40630</c:v>
                </c:pt>
                <c:pt idx="312">
                  <c:v>40631</c:v>
                </c:pt>
                <c:pt idx="313">
                  <c:v>40632</c:v>
                </c:pt>
                <c:pt idx="314">
                  <c:v>40633</c:v>
                </c:pt>
                <c:pt idx="315">
                  <c:v>40634</c:v>
                </c:pt>
                <c:pt idx="316">
                  <c:v>40637</c:v>
                </c:pt>
                <c:pt idx="317">
                  <c:v>40638</c:v>
                </c:pt>
                <c:pt idx="318">
                  <c:v>40639</c:v>
                </c:pt>
                <c:pt idx="319">
                  <c:v>40640</c:v>
                </c:pt>
                <c:pt idx="320">
                  <c:v>40641</c:v>
                </c:pt>
                <c:pt idx="321">
                  <c:v>40644</c:v>
                </c:pt>
                <c:pt idx="322">
                  <c:v>40645</c:v>
                </c:pt>
                <c:pt idx="323">
                  <c:v>40646</c:v>
                </c:pt>
                <c:pt idx="324">
                  <c:v>40647</c:v>
                </c:pt>
                <c:pt idx="325">
                  <c:v>40648</c:v>
                </c:pt>
                <c:pt idx="326">
                  <c:v>40651</c:v>
                </c:pt>
                <c:pt idx="327">
                  <c:v>40652</c:v>
                </c:pt>
                <c:pt idx="328">
                  <c:v>40653</c:v>
                </c:pt>
                <c:pt idx="329">
                  <c:v>40658</c:v>
                </c:pt>
                <c:pt idx="330">
                  <c:v>40659</c:v>
                </c:pt>
                <c:pt idx="331">
                  <c:v>40660</c:v>
                </c:pt>
                <c:pt idx="332">
                  <c:v>40661</c:v>
                </c:pt>
                <c:pt idx="333">
                  <c:v>40662</c:v>
                </c:pt>
                <c:pt idx="334">
                  <c:v>40665</c:v>
                </c:pt>
                <c:pt idx="335">
                  <c:v>40666</c:v>
                </c:pt>
                <c:pt idx="336">
                  <c:v>40667</c:v>
                </c:pt>
                <c:pt idx="337">
                  <c:v>40668</c:v>
                </c:pt>
                <c:pt idx="338">
                  <c:v>40669</c:v>
                </c:pt>
                <c:pt idx="339">
                  <c:v>40672</c:v>
                </c:pt>
                <c:pt idx="340">
                  <c:v>40673</c:v>
                </c:pt>
                <c:pt idx="341">
                  <c:v>40674</c:v>
                </c:pt>
                <c:pt idx="342">
                  <c:v>40675</c:v>
                </c:pt>
                <c:pt idx="343">
                  <c:v>40676</c:v>
                </c:pt>
                <c:pt idx="344">
                  <c:v>40679</c:v>
                </c:pt>
                <c:pt idx="345">
                  <c:v>40680</c:v>
                </c:pt>
                <c:pt idx="346">
                  <c:v>40681</c:v>
                </c:pt>
                <c:pt idx="347">
                  <c:v>40682</c:v>
                </c:pt>
                <c:pt idx="348">
                  <c:v>40683</c:v>
                </c:pt>
                <c:pt idx="349">
                  <c:v>40686</c:v>
                </c:pt>
                <c:pt idx="350">
                  <c:v>40687</c:v>
                </c:pt>
                <c:pt idx="351">
                  <c:v>40688</c:v>
                </c:pt>
                <c:pt idx="352">
                  <c:v>40689</c:v>
                </c:pt>
                <c:pt idx="353">
                  <c:v>40690</c:v>
                </c:pt>
                <c:pt idx="354">
                  <c:v>40693</c:v>
                </c:pt>
                <c:pt idx="355">
                  <c:v>40694</c:v>
                </c:pt>
                <c:pt idx="356">
                  <c:v>40695</c:v>
                </c:pt>
                <c:pt idx="357">
                  <c:v>40696</c:v>
                </c:pt>
                <c:pt idx="358">
                  <c:v>40697</c:v>
                </c:pt>
                <c:pt idx="359">
                  <c:v>40700</c:v>
                </c:pt>
                <c:pt idx="360">
                  <c:v>40701</c:v>
                </c:pt>
                <c:pt idx="361">
                  <c:v>40702</c:v>
                </c:pt>
                <c:pt idx="362">
                  <c:v>40703</c:v>
                </c:pt>
                <c:pt idx="363">
                  <c:v>40704</c:v>
                </c:pt>
                <c:pt idx="364">
                  <c:v>40710</c:v>
                </c:pt>
                <c:pt idx="365">
                  <c:v>40711</c:v>
                </c:pt>
                <c:pt idx="366">
                  <c:v>40714</c:v>
                </c:pt>
                <c:pt idx="367">
                  <c:v>40715</c:v>
                </c:pt>
                <c:pt idx="368">
                  <c:v>40716</c:v>
                </c:pt>
                <c:pt idx="369">
                  <c:v>40717</c:v>
                </c:pt>
                <c:pt idx="370">
                  <c:v>40718</c:v>
                </c:pt>
                <c:pt idx="371">
                  <c:v>40721</c:v>
                </c:pt>
                <c:pt idx="372">
                  <c:v>40722</c:v>
                </c:pt>
                <c:pt idx="373">
                  <c:v>40723</c:v>
                </c:pt>
                <c:pt idx="374">
                  <c:v>40724</c:v>
                </c:pt>
                <c:pt idx="375">
                  <c:v>40725</c:v>
                </c:pt>
                <c:pt idx="376">
                  <c:v>40728</c:v>
                </c:pt>
                <c:pt idx="377">
                  <c:v>40729</c:v>
                </c:pt>
                <c:pt idx="378">
                  <c:v>40730</c:v>
                </c:pt>
                <c:pt idx="379">
                  <c:v>40731</c:v>
                </c:pt>
                <c:pt idx="380">
                  <c:v>40732</c:v>
                </c:pt>
                <c:pt idx="381">
                  <c:v>40735</c:v>
                </c:pt>
                <c:pt idx="382">
                  <c:v>40736</c:v>
                </c:pt>
                <c:pt idx="383">
                  <c:v>40737</c:v>
                </c:pt>
                <c:pt idx="384">
                  <c:v>40738</c:v>
                </c:pt>
                <c:pt idx="385">
                  <c:v>40739</c:v>
                </c:pt>
                <c:pt idx="386">
                  <c:v>40742</c:v>
                </c:pt>
                <c:pt idx="387">
                  <c:v>40743</c:v>
                </c:pt>
                <c:pt idx="388">
                  <c:v>40744</c:v>
                </c:pt>
                <c:pt idx="389">
                  <c:v>40745</c:v>
                </c:pt>
                <c:pt idx="390">
                  <c:v>40746</c:v>
                </c:pt>
                <c:pt idx="391">
                  <c:v>40749</c:v>
                </c:pt>
                <c:pt idx="392">
                  <c:v>40750</c:v>
                </c:pt>
                <c:pt idx="393">
                  <c:v>40751</c:v>
                </c:pt>
                <c:pt idx="394">
                  <c:v>40752</c:v>
                </c:pt>
                <c:pt idx="395">
                  <c:v>40753</c:v>
                </c:pt>
                <c:pt idx="396">
                  <c:v>40756</c:v>
                </c:pt>
                <c:pt idx="397">
                  <c:v>40757</c:v>
                </c:pt>
                <c:pt idx="398">
                  <c:v>40758</c:v>
                </c:pt>
                <c:pt idx="399">
                  <c:v>40759</c:v>
                </c:pt>
                <c:pt idx="400">
                  <c:v>40760</c:v>
                </c:pt>
                <c:pt idx="401">
                  <c:v>40763</c:v>
                </c:pt>
                <c:pt idx="402">
                  <c:v>40764</c:v>
                </c:pt>
                <c:pt idx="403">
                  <c:v>40765</c:v>
                </c:pt>
                <c:pt idx="404">
                  <c:v>40766</c:v>
                </c:pt>
                <c:pt idx="405">
                  <c:v>40767</c:v>
                </c:pt>
                <c:pt idx="406">
                  <c:v>40770</c:v>
                </c:pt>
                <c:pt idx="407">
                  <c:v>40771</c:v>
                </c:pt>
                <c:pt idx="408">
                  <c:v>40772</c:v>
                </c:pt>
                <c:pt idx="409">
                  <c:v>40773</c:v>
                </c:pt>
                <c:pt idx="410">
                  <c:v>40774</c:v>
                </c:pt>
                <c:pt idx="411">
                  <c:v>40777</c:v>
                </c:pt>
                <c:pt idx="412">
                  <c:v>40778</c:v>
                </c:pt>
                <c:pt idx="413">
                  <c:v>40779</c:v>
                </c:pt>
                <c:pt idx="414">
                  <c:v>40780</c:v>
                </c:pt>
                <c:pt idx="415">
                  <c:v>40781</c:v>
                </c:pt>
                <c:pt idx="416">
                  <c:v>40784</c:v>
                </c:pt>
                <c:pt idx="417">
                  <c:v>40785</c:v>
                </c:pt>
                <c:pt idx="418">
                  <c:v>40786</c:v>
                </c:pt>
                <c:pt idx="419">
                  <c:v>40787</c:v>
                </c:pt>
                <c:pt idx="420">
                  <c:v>40788</c:v>
                </c:pt>
                <c:pt idx="421">
                  <c:v>40791</c:v>
                </c:pt>
                <c:pt idx="422">
                  <c:v>40792</c:v>
                </c:pt>
                <c:pt idx="423">
                  <c:v>40793</c:v>
                </c:pt>
                <c:pt idx="424">
                  <c:v>40794</c:v>
                </c:pt>
                <c:pt idx="425">
                  <c:v>40795</c:v>
                </c:pt>
                <c:pt idx="426">
                  <c:v>40798</c:v>
                </c:pt>
                <c:pt idx="427">
                  <c:v>40799</c:v>
                </c:pt>
                <c:pt idx="428">
                  <c:v>40800</c:v>
                </c:pt>
                <c:pt idx="429">
                  <c:v>40801</c:v>
                </c:pt>
                <c:pt idx="430">
                  <c:v>40805</c:v>
                </c:pt>
                <c:pt idx="431">
                  <c:v>40806</c:v>
                </c:pt>
                <c:pt idx="432">
                  <c:v>40807</c:v>
                </c:pt>
                <c:pt idx="433">
                  <c:v>40808</c:v>
                </c:pt>
                <c:pt idx="434">
                  <c:v>40809</c:v>
                </c:pt>
                <c:pt idx="435">
                  <c:v>40812</c:v>
                </c:pt>
                <c:pt idx="436">
                  <c:v>40813</c:v>
                </c:pt>
                <c:pt idx="437">
                  <c:v>40814</c:v>
                </c:pt>
                <c:pt idx="438">
                  <c:v>40815</c:v>
                </c:pt>
                <c:pt idx="439">
                  <c:v>40816</c:v>
                </c:pt>
                <c:pt idx="440">
                  <c:v>40819</c:v>
                </c:pt>
                <c:pt idx="441">
                  <c:v>40820</c:v>
                </c:pt>
                <c:pt idx="442">
                  <c:v>40821</c:v>
                </c:pt>
                <c:pt idx="443">
                  <c:v>40822</c:v>
                </c:pt>
                <c:pt idx="444">
                  <c:v>40823</c:v>
                </c:pt>
                <c:pt idx="445">
                  <c:v>40826</c:v>
                </c:pt>
                <c:pt idx="446">
                  <c:v>40827</c:v>
                </c:pt>
                <c:pt idx="447">
                  <c:v>40828</c:v>
                </c:pt>
                <c:pt idx="448">
                  <c:v>40829</c:v>
                </c:pt>
                <c:pt idx="449">
                  <c:v>40830</c:v>
                </c:pt>
                <c:pt idx="450">
                  <c:v>40833</c:v>
                </c:pt>
                <c:pt idx="451">
                  <c:v>40834</c:v>
                </c:pt>
                <c:pt idx="452">
                  <c:v>40835</c:v>
                </c:pt>
                <c:pt idx="453">
                  <c:v>40836</c:v>
                </c:pt>
                <c:pt idx="454">
                  <c:v>40837</c:v>
                </c:pt>
                <c:pt idx="455">
                  <c:v>40840</c:v>
                </c:pt>
                <c:pt idx="456">
                  <c:v>40841</c:v>
                </c:pt>
                <c:pt idx="457">
                  <c:v>40842</c:v>
                </c:pt>
                <c:pt idx="458">
                  <c:v>40843</c:v>
                </c:pt>
                <c:pt idx="459">
                  <c:v>40844</c:v>
                </c:pt>
                <c:pt idx="460">
                  <c:v>40847</c:v>
                </c:pt>
                <c:pt idx="461">
                  <c:v>40848</c:v>
                </c:pt>
                <c:pt idx="462">
                  <c:v>40850</c:v>
                </c:pt>
                <c:pt idx="463">
                  <c:v>40851</c:v>
                </c:pt>
                <c:pt idx="464">
                  <c:v>40854</c:v>
                </c:pt>
                <c:pt idx="465">
                  <c:v>40855</c:v>
                </c:pt>
                <c:pt idx="466">
                  <c:v>40856</c:v>
                </c:pt>
                <c:pt idx="467">
                  <c:v>40857</c:v>
                </c:pt>
                <c:pt idx="468">
                  <c:v>40858</c:v>
                </c:pt>
                <c:pt idx="469">
                  <c:v>40861</c:v>
                </c:pt>
                <c:pt idx="470">
                  <c:v>40862</c:v>
                </c:pt>
                <c:pt idx="471">
                  <c:v>40863</c:v>
                </c:pt>
                <c:pt idx="472">
                  <c:v>40864</c:v>
                </c:pt>
                <c:pt idx="473">
                  <c:v>40865</c:v>
                </c:pt>
                <c:pt idx="474">
                  <c:v>40869</c:v>
                </c:pt>
                <c:pt idx="475">
                  <c:v>40870</c:v>
                </c:pt>
                <c:pt idx="476">
                  <c:v>40871</c:v>
                </c:pt>
                <c:pt idx="477">
                  <c:v>40872</c:v>
                </c:pt>
                <c:pt idx="478">
                  <c:v>40875</c:v>
                </c:pt>
                <c:pt idx="479">
                  <c:v>40876</c:v>
                </c:pt>
                <c:pt idx="480">
                  <c:v>40877</c:v>
                </c:pt>
                <c:pt idx="481">
                  <c:v>40878</c:v>
                </c:pt>
                <c:pt idx="482">
                  <c:v>40879</c:v>
                </c:pt>
                <c:pt idx="483">
                  <c:v>40882</c:v>
                </c:pt>
                <c:pt idx="484">
                  <c:v>40883</c:v>
                </c:pt>
                <c:pt idx="485">
                  <c:v>40884</c:v>
                </c:pt>
                <c:pt idx="486">
                  <c:v>40885</c:v>
                </c:pt>
                <c:pt idx="487">
                  <c:v>40886</c:v>
                </c:pt>
                <c:pt idx="488">
                  <c:v>40890</c:v>
                </c:pt>
                <c:pt idx="489">
                  <c:v>40891</c:v>
                </c:pt>
                <c:pt idx="490">
                  <c:v>40892</c:v>
                </c:pt>
                <c:pt idx="491">
                  <c:v>40893</c:v>
                </c:pt>
                <c:pt idx="492">
                  <c:v>40896</c:v>
                </c:pt>
                <c:pt idx="493">
                  <c:v>40897</c:v>
                </c:pt>
                <c:pt idx="494">
                  <c:v>40898</c:v>
                </c:pt>
                <c:pt idx="495">
                  <c:v>40899</c:v>
                </c:pt>
                <c:pt idx="496">
                  <c:v>40900</c:v>
                </c:pt>
                <c:pt idx="497">
                  <c:v>40903</c:v>
                </c:pt>
                <c:pt idx="498">
                  <c:v>40904</c:v>
                </c:pt>
                <c:pt idx="499">
                  <c:v>40905</c:v>
                </c:pt>
                <c:pt idx="500">
                  <c:v>40906</c:v>
                </c:pt>
                <c:pt idx="501">
                  <c:v>40907</c:v>
                </c:pt>
                <c:pt idx="502">
                  <c:v>40910</c:v>
                </c:pt>
                <c:pt idx="503">
                  <c:v>40911</c:v>
                </c:pt>
                <c:pt idx="504">
                  <c:v>40912</c:v>
                </c:pt>
                <c:pt idx="505">
                  <c:v>40913</c:v>
                </c:pt>
                <c:pt idx="506">
                  <c:v>40914</c:v>
                </c:pt>
                <c:pt idx="507">
                  <c:v>40917</c:v>
                </c:pt>
                <c:pt idx="508">
                  <c:v>40918</c:v>
                </c:pt>
                <c:pt idx="509">
                  <c:v>40919</c:v>
                </c:pt>
                <c:pt idx="510">
                  <c:v>40920</c:v>
                </c:pt>
                <c:pt idx="511">
                  <c:v>40921</c:v>
                </c:pt>
                <c:pt idx="512">
                  <c:v>40924</c:v>
                </c:pt>
                <c:pt idx="513">
                  <c:v>40925</c:v>
                </c:pt>
                <c:pt idx="514">
                  <c:v>40926</c:v>
                </c:pt>
                <c:pt idx="515">
                  <c:v>40927</c:v>
                </c:pt>
                <c:pt idx="516">
                  <c:v>40928</c:v>
                </c:pt>
                <c:pt idx="517">
                  <c:v>40931</c:v>
                </c:pt>
                <c:pt idx="518">
                  <c:v>40932</c:v>
                </c:pt>
                <c:pt idx="519">
                  <c:v>40933</c:v>
                </c:pt>
                <c:pt idx="520">
                  <c:v>40934</c:v>
                </c:pt>
                <c:pt idx="521">
                  <c:v>40935</c:v>
                </c:pt>
                <c:pt idx="522">
                  <c:v>40938</c:v>
                </c:pt>
                <c:pt idx="523">
                  <c:v>40939</c:v>
                </c:pt>
                <c:pt idx="524">
                  <c:v>40940</c:v>
                </c:pt>
                <c:pt idx="525">
                  <c:v>40941</c:v>
                </c:pt>
                <c:pt idx="526">
                  <c:v>40942</c:v>
                </c:pt>
                <c:pt idx="527">
                  <c:v>40946</c:v>
                </c:pt>
                <c:pt idx="528">
                  <c:v>40947</c:v>
                </c:pt>
                <c:pt idx="529">
                  <c:v>40948</c:v>
                </c:pt>
                <c:pt idx="530">
                  <c:v>40949</c:v>
                </c:pt>
                <c:pt idx="531">
                  <c:v>40952</c:v>
                </c:pt>
                <c:pt idx="532">
                  <c:v>40953</c:v>
                </c:pt>
                <c:pt idx="533">
                  <c:v>40954</c:v>
                </c:pt>
                <c:pt idx="534">
                  <c:v>40955</c:v>
                </c:pt>
                <c:pt idx="535">
                  <c:v>40956</c:v>
                </c:pt>
                <c:pt idx="536">
                  <c:v>40959</c:v>
                </c:pt>
                <c:pt idx="537">
                  <c:v>40960</c:v>
                </c:pt>
                <c:pt idx="538">
                  <c:v>40961</c:v>
                </c:pt>
                <c:pt idx="539">
                  <c:v>40962</c:v>
                </c:pt>
                <c:pt idx="540">
                  <c:v>40963</c:v>
                </c:pt>
                <c:pt idx="541">
                  <c:v>40966</c:v>
                </c:pt>
                <c:pt idx="542">
                  <c:v>40967</c:v>
                </c:pt>
                <c:pt idx="543">
                  <c:v>40968</c:v>
                </c:pt>
                <c:pt idx="544">
                  <c:v>40969</c:v>
                </c:pt>
                <c:pt idx="545">
                  <c:v>40970</c:v>
                </c:pt>
                <c:pt idx="546">
                  <c:v>40973</c:v>
                </c:pt>
                <c:pt idx="547">
                  <c:v>40974</c:v>
                </c:pt>
                <c:pt idx="548">
                  <c:v>40975</c:v>
                </c:pt>
                <c:pt idx="549">
                  <c:v>40976</c:v>
                </c:pt>
                <c:pt idx="550">
                  <c:v>40977</c:v>
                </c:pt>
                <c:pt idx="551">
                  <c:v>40980</c:v>
                </c:pt>
                <c:pt idx="552">
                  <c:v>40981</c:v>
                </c:pt>
                <c:pt idx="553">
                  <c:v>40982</c:v>
                </c:pt>
                <c:pt idx="554">
                  <c:v>40983</c:v>
                </c:pt>
                <c:pt idx="555">
                  <c:v>40984</c:v>
                </c:pt>
                <c:pt idx="556">
                  <c:v>40988</c:v>
                </c:pt>
                <c:pt idx="557">
                  <c:v>40989</c:v>
                </c:pt>
                <c:pt idx="558">
                  <c:v>40990</c:v>
                </c:pt>
                <c:pt idx="559">
                  <c:v>40991</c:v>
                </c:pt>
                <c:pt idx="560">
                  <c:v>40994</c:v>
                </c:pt>
                <c:pt idx="561">
                  <c:v>40995</c:v>
                </c:pt>
                <c:pt idx="562">
                  <c:v>40996</c:v>
                </c:pt>
                <c:pt idx="563">
                  <c:v>40997</c:v>
                </c:pt>
                <c:pt idx="564">
                  <c:v>40998</c:v>
                </c:pt>
                <c:pt idx="565">
                  <c:v>41001</c:v>
                </c:pt>
                <c:pt idx="566">
                  <c:v>41002</c:v>
                </c:pt>
                <c:pt idx="567">
                  <c:v>41003</c:v>
                </c:pt>
                <c:pt idx="568">
                  <c:v>41008</c:v>
                </c:pt>
                <c:pt idx="569">
                  <c:v>41009</c:v>
                </c:pt>
                <c:pt idx="570">
                  <c:v>41010</c:v>
                </c:pt>
                <c:pt idx="571">
                  <c:v>41011</c:v>
                </c:pt>
                <c:pt idx="572">
                  <c:v>41012</c:v>
                </c:pt>
                <c:pt idx="573">
                  <c:v>41015</c:v>
                </c:pt>
                <c:pt idx="574">
                  <c:v>41016</c:v>
                </c:pt>
                <c:pt idx="575">
                  <c:v>41017</c:v>
                </c:pt>
                <c:pt idx="576">
                  <c:v>41018</c:v>
                </c:pt>
                <c:pt idx="577">
                  <c:v>41019</c:v>
                </c:pt>
                <c:pt idx="578">
                  <c:v>41022</c:v>
                </c:pt>
                <c:pt idx="579">
                  <c:v>41023</c:v>
                </c:pt>
                <c:pt idx="580">
                  <c:v>41024</c:v>
                </c:pt>
                <c:pt idx="581">
                  <c:v>41025</c:v>
                </c:pt>
                <c:pt idx="582">
                  <c:v>41026</c:v>
                </c:pt>
                <c:pt idx="583">
                  <c:v>41029</c:v>
                </c:pt>
                <c:pt idx="584">
                  <c:v>41031</c:v>
                </c:pt>
                <c:pt idx="585">
                  <c:v>41032</c:v>
                </c:pt>
                <c:pt idx="586">
                  <c:v>41033</c:v>
                </c:pt>
                <c:pt idx="587">
                  <c:v>41037</c:v>
                </c:pt>
                <c:pt idx="588">
                  <c:v>41038</c:v>
                </c:pt>
                <c:pt idx="589">
                  <c:v>41039</c:v>
                </c:pt>
                <c:pt idx="590">
                  <c:v>41040</c:v>
                </c:pt>
                <c:pt idx="591">
                  <c:v>41043</c:v>
                </c:pt>
                <c:pt idx="592">
                  <c:v>41044</c:v>
                </c:pt>
                <c:pt idx="593">
                  <c:v>41045</c:v>
                </c:pt>
                <c:pt idx="594">
                  <c:v>41046</c:v>
                </c:pt>
                <c:pt idx="595">
                  <c:v>41047</c:v>
                </c:pt>
                <c:pt idx="596">
                  <c:v>41050</c:v>
                </c:pt>
                <c:pt idx="597">
                  <c:v>41051</c:v>
                </c:pt>
                <c:pt idx="598">
                  <c:v>41052</c:v>
                </c:pt>
                <c:pt idx="599">
                  <c:v>41053</c:v>
                </c:pt>
                <c:pt idx="600">
                  <c:v>41054</c:v>
                </c:pt>
                <c:pt idx="601">
                  <c:v>41057</c:v>
                </c:pt>
                <c:pt idx="602">
                  <c:v>41058</c:v>
                </c:pt>
                <c:pt idx="603">
                  <c:v>41059</c:v>
                </c:pt>
                <c:pt idx="604">
                  <c:v>41060</c:v>
                </c:pt>
                <c:pt idx="605">
                  <c:v>41061</c:v>
                </c:pt>
                <c:pt idx="606">
                  <c:v>41064</c:v>
                </c:pt>
                <c:pt idx="607">
                  <c:v>41065</c:v>
                </c:pt>
                <c:pt idx="608">
                  <c:v>41066</c:v>
                </c:pt>
                <c:pt idx="609">
                  <c:v>41067</c:v>
                </c:pt>
                <c:pt idx="610">
                  <c:v>41068</c:v>
                </c:pt>
                <c:pt idx="611">
                  <c:v>41071</c:v>
                </c:pt>
                <c:pt idx="612">
                  <c:v>41072</c:v>
                </c:pt>
                <c:pt idx="613">
                  <c:v>41073</c:v>
                </c:pt>
                <c:pt idx="614">
                  <c:v>41074</c:v>
                </c:pt>
                <c:pt idx="615">
                  <c:v>41075</c:v>
                </c:pt>
                <c:pt idx="616">
                  <c:v>41078</c:v>
                </c:pt>
                <c:pt idx="617">
                  <c:v>41079</c:v>
                </c:pt>
                <c:pt idx="618">
                  <c:v>41080</c:v>
                </c:pt>
                <c:pt idx="619">
                  <c:v>41081</c:v>
                </c:pt>
                <c:pt idx="620">
                  <c:v>41082</c:v>
                </c:pt>
                <c:pt idx="621">
                  <c:v>41085</c:v>
                </c:pt>
                <c:pt idx="622">
                  <c:v>41086</c:v>
                </c:pt>
                <c:pt idx="623">
                  <c:v>41087</c:v>
                </c:pt>
                <c:pt idx="624">
                  <c:v>41088</c:v>
                </c:pt>
                <c:pt idx="625">
                  <c:v>41089</c:v>
                </c:pt>
                <c:pt idx="626">
                  <c:v>41092</c:v>
                </c:pt>
                <c:pt idx="627">
                  <c:v>41093</c:v>
                </c:pt>
                <c:pt idx="628">
                  <c:v>41094</c:v>
                </c:pt>
                <c:pt idx="629">
                  <c:v>41095</c:v>
                </c:pt>
                <c:pt idx="630">
                  <c:v>41096</c:v>
                </c:pt>
                <c:pt idx="631">
                  <c:v>41099</c:v>
                </c:pt>
                <c:pt idx="632">
                  <c:v>41100</c:v>
                </c:pt>
                <c:pt idx="633">
                  <c:v>41101</c:v>
                </c:pt>
                <c:pt idx="634">
                  <c:v>41102</c:v>
                </c:pt>
                <c:pt idx="635">
                  <c:v>41103</c:v>
                </c:pt>
                <c:pt idx="636">
                  <c:v>41106</c:v>
                </c:pt>
                <c:pt idx="637">
                  <c:v>41107</c:v>
                </c:pt>
                <c:pt idx="638">
                  <c:v>41108</c:v>
                </c:pt>
                <c:pt idx="639">
                  <c:v>41109</c:v>
                </c:pt>
                <c:pt idx="640">
                  <c:v>41110</c:v>
                </c:pt>
                <c:pt idx="641">
                  <c:v>41113</c:v>
                </c:pt>
                <c:pt idx="642">
                  <c:v>41114</c:v>
                </c:pt>
                <c:pt idx="643">
                  <c:v>41115</c:v>
                </c:pt>
                <c:pt idx="644">
                  <c:v>41116</c:v>
                </c:pt>
                <c:pt idx="645">
                  <c:v>41117</c:v>
                </c:pt>
                <c:pt idx="646">
                  <c:v>41120</c:v>
                </c:pt>
                <c:pt idx="647">
                  <c:v>41121</c:v>
                </c:pt>
                <c:pt idx="648">
                  <c:v>41122</c:v>
                </c:pt>
                <c:pt idx="649">
                  <c:v>41123</c:v>
                </c:pt>
                <c:pt idx="650">
                  <c:v>41124</c:v>
                </c:pt>
                <c:pt idx="651">
                  <c:v>41127</c:v>
                </c:pt>
                <c:pt idx="652">
                  <c:v>41128</c:v>
                </c:pt>
                <c:pt idx="653">
                  <c:v>41129</c:v>
                </c:pt>
                <c:pt idx="654">
                  <c:v>41130</c:v>
                </c:pt>
                <c:pt idx="655">
                  <c:v>41131</c:v>
                </c:pt>
                <c:pt idx="656">
                  <c:v>41134</c:v>
                </c:pt>
                <c:pt idx="657">
                  <c:v>41135</c:v>
                </c:pt>
                <c:pt idx="658">
                  <c:v>41136</c:v>
                </c:pt>
                <c:pt idx="659">
                  <c:v>41137</c:v>
                </c:pt>
                <c:pt idx="660">
                  <c:v>41138</c:v>
                </c:pt>
                <c:pt idx="661">
                  <c:v>41141</c:v>
                </c:pt>
                <c:pt idx="662">
                  <c:v>41142</c:v>
                </c:pt>
                <c:pt idx="663">
                  <c:v>41143</c:v>
                </c:pt>
                <c:pt idx="664">
                  <c:v>41144</c:v>
                </c:pt>
                <c:pt idx="665">
                  <c:v>41145</c:v>
                </c:pt>
                <c:pt idx="666">
                  <c:v>41148</c:v>
                </c:pt>
                <c:pt idx="667">
                  <c:v>41149</c:v>
                </c:pt>
                <c:pt idx="668">
                  <c:v>41150</c:v>
                </c:pt>
                <c:pt idx="669">
                  <c:v>41151</c:v>
                </c:pt>
                <c:pt idx="670">
                  <c:v>41152</c:v>
                </c:pt>
                <c:pt idx="671">
                  <c:v>41155</c:v>
                </c:pt>
                <c:pt idx="672">
                  <c:v>41156</c:v>
                </c:pt>
                <c:pt idx="673">
                  <c:v>41157</c:v>
                </c:pt>
                <c:pt idx="674">
                  <c:v>41158</c:v>
                </c:pt>
                <c:pt idx="675">
                  <c:v>41159</c:v>
                </c:pt>
                <c:pt idx="676">
                  <c:v>41162</c:v>
                </c:pt>
                <c:pt idx="677">
                  <c:v>41163</c:v>
                </c:pt>
                <c:pt idx="678">
                  <c:v>41164</c:v>
                </c:pt>
                <c:pt idx="679">
                  <c:v>41165</c:v>
                </c:pt>
                <c:pt idx="680">
                  <c:v>41166</c:v>
                </c:pt>
                <c:pt idx="681">
                  <c:v>41169</c:v>
                </c:pt>
                <c:pt idx="682">
                  <c:v>41170</c:v>
                </c:pt>
                <c:pt idx="683">
                  <c:v>41171</c:v>
                </c:pt>
                <c:pt idx="684">
                  <c:v>41172</c:v>
                </c:pt>
                <c:pt idx="685">
                  <c:v>41173</c:v>
                </c:pt>
                <c:pt idx="686">
                  <c:v>41176</c:v>
                </c:pt>
                <c:pt idx="687">
                  <c:v>41177</c:v>
                </c:pt>
                <c:pt idx="688">
                  <c:v>41178</c:v>
                </c:pt>
                <c:pt idx="689">
                  <c:v>41179</c:v>
                </c:pt>
                <c:pt idx="690">
                  <c:v>41180</c:v>
                </c:pt>
                <c:pt idx="691">
                  <c:v>41183</c:v>
                </c:pt>
                <c:pt idx="692">
                  <c:v>41184</c:v>
                </c:pt>
                <c:pt idx="693">
                  <c:v>41185</c:v>
                </c:pt>
                <c:pt idx="694">
                  <c:v>41186</c:v>
                </c:pt>
                <c:pt idx="695">
                  <c:v>41187</c:v>
                </c:pt>
                <c:pt idx="696">
                  <c:v>41190</c:v>
                </c:pt>
                <c:pt idx="697">
                  <c:v>41191</c:v>
                </c:pt>
                <c:pt idx="698">
                  <c:v>41192</c:v>
                </c:pt>
                <c:pt idx="699">
                  <c:v>41193</c:v>
                </c:pt>
                <c:pt idx="700">
                  <c:v>41194</c:v>
                </c:pt>
                <c:pt idx="701">
                  <c:v>41197</c:v>
                </c:pt>
                <c:pt idx="702">
                  <c:v>41198</c:v>
                </c:pt>
                <c:pt idx="703">
                  <c:v>41199</c:v>
                </c:pt>
                <c:pt idx="704">
                  <c:v>41200</c:v>
                </c:pt>
                <c:pt idx="705">
                  <c:v>41201</c:v>
                </c:pt>
                <c:pt idx="706">
                  <c:v>41204</c:v>
                </c:pt>
                <c:pt idx="707">
                  <c:v>41205</c:v>
                </c:pt>
                <c:pt idx="708">
                  <c:v>41206</c:v>
                </c:pt>
                <c:pt idx="709">
                  <c:v>41207</c:v>
                </c:pt>
                <c:pt idx="710">
                  <c:v>41208</c:v>
                </c:pt>
                <c:pt idx="711">
                  <c:v>41211</c:v>
                </c:pt>
                <c:pt idx="712">
                  <c:v>41212</c:v>
                </c:pt>
                <c:pt idx="713">
                  <c:v>41213</c:v>
                </c:pt>
                <c:pt idx="714">
                  <c:v>41214</c:v>
                </c:pt>
                <c:pt idx="715">
                  <c:v>41218</c:v>
                </c:pt>
                <c:pt idx="716">
                  <c:v>41219</c:v>
                </c:pt>
                <c:pt idx="717">
                  <c:v>41220</c:v>
                </c:pt>
                <c:pt idx="718">
                  <c:v>41221</c:v>
                </c:pt>
                <c:pt idx="719">
                  <c:v>41222</c:v>
                </c:pt>
                <c:pt idx="720">
                  <c:v>41225</c:v>
                </c:pt>
                <c:pt idx="721">
                  <c:v>41226</c:v>
                </c:pt>
                <c:pt idx="722">
                  <c:v>41233</c:v>
                </c:pt>
                <c:pt idx="723">
                  <c:v>41234</c:v>
                </c:pt>
                <c:pt idx="724">
                  <c:v>41235</c:v>
                </c:pt>
                <c:pt idx="725">
                  <c:v>41236</c:v>
                </c:pt>
                <c:pt idx="726">
                  <c:v>41239</c:v>
                </c:pt>
                <c:pt idx="727">
                  <c:v>41240</c:v>
                </c:pt>
                <c:pt idx="728">
                  <c:v>41241</c:v>
                </c:pt>
                <c:pt idx="729">
                  <c:v>41242</c:v>
                </c:pt>
                <c:pt idx="730">
                  <c:v>41243</c:v>
                </c:pt>
                <c:pt idx="731">
                  <c:v>41246</c:v>
                </c:pt>
                <c:pt idx="732">
                  <c:v>41247</c:v>
                </c:pt>
                <c:pt idx="733">
                  <c:v>41248</c:v>
                </c:pt>
                <c:pt idx="734">
                  <c:v>41249</c:v>
                </c:pt>
                <c:pt idx="735">
                  <c:v>41250</c:v>
                </c:pt>
                <c:pt idx="736">
                  <c:v>41253</c:v>
                </c:pt>
                <c:pt idx="737">
                  <c:v>41254</c:v>
                </c:pt>
                <c:pt idx="738">
                  <c:v>41256</c:v>
                </c:pt>
                <c:pt idx="739">
                  <c:v>41257</c:v>
                </c:pt>
                <c:pt idx="740">
                  <c:v>41271</c:v>
                </c:pt>
                <c:pt idx="741">
                  <c:v>41274</c:v>
                </c:pt>
                <c:pt idx="742">
                  <c:v>41276</c:v>
                </c:pt>
                <c:pt idx="743">
                  <c:v>41277</c:v>
                </c:pt>
                <c:pt idx="744">
                  <c:v>41278</c:v>
                </c:pt>
                <c:pt idx="745">
                  <c:v>41281</c:v>
                </c:pt>
                <c:pt idx="746">
                  <c:v>41282</c:v>
                </c:pt>
                <c:pt idx="747">
                  <c:v>41283</c:v>
                </c:pt>
                <c:pt idx="748">
                  <c:v>41284</c:v>
                </c:pt>
                <c:pt idx="749">
                  <c:v>41285</c:v>
                </c:pt>
                <c:pt idx="750">
                  <c:v>41288</c:v>
                </c:pt>
                <c:pt idx="751">
                  <c:v>41289</c:v>
                </c:pt>
                <c:pt idx="752">
                  <c:v>41290</c:v>
                </c:pt>
                <c:pt idx="753">
                  <c:v>41291</c:v>
                </c:pt>
                <c:pt idx="754">
                  <c:v>41292</c:v>
                </c:pt>
                <c:pt idx="755">
                  <c:v>41295</c:v>
                </c:pt>
                <c:pt idx="756">
                  <c:v>41296</c:v>
                </c:pt>
                <c:pt idx="757">
                  <c:v>41297</c:v>
                </c:pt>
                <c:pt idx="758">
                  <c:v>41298</c:v>
                </c:pt>
                <c:pt idx="759">
                  <c:v>41299</c:v>
                </c:pt>
                <c:pt idx="760">
                  <c:v>41302</c:v>
                </c:pt>
                <c:pt idx="761">
                  <c:v>41303</c:v>
                </c:pt>
                <c:pt idx="762">
                  <c:v>41304</c:v>
                </c:pt>
                <c:pt idx="763">
                  <c:v>41305</c:v>
                </c:pt>
                <c:pt idx="764">
                  <c:v>41306</c:v>
                </c:pt>
                <c:pt idx="765">
                  <c:v>41310</c:v>
                </c:pt>
                <c:pt idx="766">
                  <c:v>41311</c:v>
                </c:pt>
                <c:pt idx="767">
                  <c:v>41312</c:v>
                </c:pt>
                <c:pt idx="768">
                  <c:v>41313</c:v>
                </c:pt>
                <c:pt idx="769">
                  <c:v>41316</c:v>
                </c:pt>
                <c:pt idx="770">
                  <c:v>41317</c:v>
                </c:pt>
                <c:pt idx="771">
                  <c:v>41318</c:v>
                </c:pt>
                <c:pt idx="772">
                  <c:v>41319</c:v>
                </c:pt>
                <c:pt idx="773">
                  <c:v>41320</c:v>
                </c:pt>
                <c:pt idx="774">
                  <c:v>41323</c:v>
                </c:pt>
                <c:pt idx="775">
                  <c:v>41324</c:v>
                </c:pt>
                <c:pt idx="776">
                  <c:v>41325</c:v>
                </c:pt>
                <c:pt idx="777">
                  <c:v>41326</c:v>
                </c:pt>
                <c:pt idx="778">
                  <c:v>41327</c:v>
                </c:pt>
                <c:pt idx="779">
                  <c:v>41330</c:v>
                </c:pt>
                <c:pt idx="780">
                  <c:v>41331</c:v>
                </c:pt>
                <c:pt idx="781">
                  <c:v>41332</c:v>
                </c:pt>
                <c:pt idx="782">
                  <c:v>41333</c:v>
                </c:pt>
                <c:pt idx="783">
                  <c:v>41334</c:v>
                </c:pt>
                <c:pt idx="784">
                  <c:v>41337</c:v>
                </c:pt>
                <c:pt idx="785">
                  <c:v>41338</c:v>
                </c:pt>
                <c:pt idx="786">
                  <c:v>41339</c:v>
                </c:pt>
                <c:pt idx="787">
                  <c:v>41340</c:v>
                </c:pt>
                <c:pt idx="788">
                  <c:v>41341</c:v>
                </c:pt>
                <c:pt idx="789">
                  <c:v>41344</c:v>
                </c:pt>
                <c:pt idx="790">
                  <c:v>41345</c:v>
                </c:pt>
                <c:pt idx="791">
                  <c:v>41346</c:v>
                </c:pt>
                <c:pt idx="792">
                  <c:v>41347</c:v>
                </c:pt>
                <c:pt idx="793">
                  <c:v>41348</c:v>
                </c:pt>
                <c:pt idx="794">
                  <c:v>41352</c:v>
                </c:pt>
                <c:pt idx="795">
                  <c:v>41353</c:v>
                </c:pt>
                <c:pt idx="796">
                  <c:v>41354</c:v>
                </c:pt>
                <c:pt idx="797">
                  <c:v>41355</c:v>
                </c:pt>
                <c:pt idx="798">
                  <c:v>41358</c:v>
                </c:pt>
                <c:pt idx="799">
                  <c:v>41359</c:v>
                </c:pt>
                <c:pt idx="800">
                  <c:v>41360</c:v>
                </c:pt>
                <c:pt idx="801">
                  <c:v>41365</c:v>
                </c:pt>
                <c:pt idx="802">
                  <c:v>41366</c:v>
                </c:pt>
                <c:pt idx="803">
                  <c:v>41367</c:v>
                </c:pt>
                <c:pt idx="804">
                  <c:v>41368</c:v>
                </c:pt>
                <c:pt idx="805">
                  <c:v>41369</c:v>
                </c:pt>
                <c:pt idx="806">
                  <c:v>41372</c:v>
                </c:pt>
                <c:pt idx="807">
                  <c:v>41373</c:v>
                </c:pt>
                <c:pt idx="808">
                  <c:v>41374</c:v>
                </c:pt>
                <c:pt idx="809">
                  <c:v>41375</c:v>
                </c:pt>
                <c:pt idx="810">
                  <c:v>41376</c:v>
                </c:pt>
                <c:pt idx="811">
                  <c:v>41379</c:v>
                </c:pt>
                <c:pt idx="812">
                  <c:v>41380</c:v>
                </c:pt>
                <c:pt idx="813">
                  <c:v>41381</c:v>
                </c:pt>
                <c:pt idx="814">
                  <c:v>41382</c:v>
                </c:pt>
                <c:pt idx="815">
                  <c:v>41383</c:v>
                </c:pt>
                <c:pt idx="816">
                  <c:v>41386</c:v>
                </c:pt>
                <c:pt idx="817">
                  <c:v>41387</c:v>
                </c:pt>
                <c:pt idx="818">
                  <c:v>41388</c:v>
                </c:pt>
                <c:pt idx="819">
                  <c:v>41389</c:v>
                </c:pt>
                <c:pt idx="820">
                  <c:v>41390</c:v>
                </c:pt>
                <c:pt idx="821">
                  <c:v>41393</c:v>
                </c:pt>
                <c:pt idx="822">
                  <c:v>41394</c:v>
                </c:pt>
                <c:pt idx="823">
                  <c:v>41396</c:v>
                </c:pt>
                <c:pt idx="824">
                  <c:v>41397</c:v>
                </c:pt>
                <c:pt idx="825">
                  <c:v>41400</c:v>
                </c:pt>
                <c:pt idx="826">
                  <c:v>41401</c:v>
                </c:pt>
                <c:pt idx="827">
                  <c:v>41402</c:v>
                </c:pt>
                <c:pt idx="828">
                  <c:v>41403</c:v>
                </c:pt>
                <c:pt idx="829">
                  <c:v>41404</c:v>
                </c:pt>
                <c:pt idx="830">
                  <c:v>41407</c:v>
                </c:pt>
                <c:pt idx="831">
                  <c:v>41408</c:v>
                </c:pt>
                <c:pt idx="832">
                  <c:v>41409</c:v>
                </c:pt>
                <c:pt idx="833">
                  <c:v>41410</c:v>
                </c:pt>
                <c:pt idx="834">
                  <c:v>41411</c:v>
                </c:pt>
                <c:pt idx="835">
                  <c:v>41414</c:v>
                </c:pt>
                <c:pt idx="836">
                  <c:v>41415</c:v>
                </c:pt>
                <c:pt idx="837">
                  <c:v>41416</c:v>
                </c:pt>
                <c:pt idx="838">
                  <c:v>41417</c:v>
                </c:pt>
                <c:pt idx="839">
                  <c:v>41418</c:v>
                </c:pt>
                <c:pt idx="840">
                  <c:v>41421</c:v>
                </c:pt>
                <c:pt idx="841">
                  <c:v>41422</c:v>
                </c:pt>
                <c:pt idx="842">
                  <c:v>41423</c:v>
                </c:pt>
                <c:pt idx="843">
                  <c:v>41424</c:v>
                </c:pt>
                <c:pt idx="844">
                  <c:v>41425</c:v>
                </c:pt>
                <c:pt idx="845">
                  <c:v>41428</c:v>
                </c:pt>
                <c:pt idx="846">
                  <c:v>41429</c:v>
                </c:pt>
                <c:pt idx="847">
                  <c:v>41430</c:v>
                </c:pt>
                <c:pt idx="848">
                  <c:v>41431</c:v>
                </c:pt>
                <c:pt idx="849">
                  <c:v>41432</c:v>
                </c:pt>
                <c:pt idx="850">
                  <c:v>41435</c:v>
                </c:pt>
                <c:pt idx="851">
                  <c:v>41436</c:v>
                </c:pt>
                <c:pt idx="852">
                  <c:v>41437</c:v>
                </c:pt>
                <c:pt idx="853">
                  <c:v>41438</c:v>
                </c:pt>
                <c:pt idx="854">
                  <c:v>41439</c:v>
                </c:pt>
                <c:pt idx="855">
                  <c:v>41442</c:v>
                </c:pt>
                <c:pt idx="856">
                  <c:v>41443</c:v>
                </c:pt>
                <c:pt idx="857">
                  <c:v>41444</c:v>
                </c:pt>
                <c:pt idx="858">
                  <c:v>41445</c:v>
                </c:pt>
                <c:pt idx="859">
                  <c:v>41446</c:v>
                </c:pt>
                <c:pt idx="860">
                  <c:v>41449</c:v>
                </c:pt>
                <c:pt idx="861">
                  <c:v>41450</c:v>
                </c:pt>
                <c:pt idx="862">
                  <c:v>41451</c:v>
                </c:pt>
                <c:pt idx="863">
                  <c:v>41452</c:v>
                </c:pt>
                <c:pt idx="864">
                  <c:v>41453</c:v>
                </c:pt>
                <c:pt idx="865">
                  <c:v>41456</c:v>
                </c:pt>
                <c:pt idx="866">
                  <c:v>41457</c:v>
                </c:pt>
                <c:pt idx="867">
                  <c:v>41458</c:v>
                </c:pt>
                <c:pt idx="868">
                  <c:v>41459</c:v>
                </c:pt>
                <c:pt idx="869">
                  <c:v>41460</c:v>
                </c:pt>
                <c:pt idx="870">
                  <c:v>41463</c:v>
                </c:pt>
                <c:pt idx="871">
                  <c:v>41464</c:v>
                </c:pt>
                <c:pt idx="872">
                  <c:v>41465</c:v>
                </c:pt>
                <c:pt idx="873">
                  <c:v>41466</c:v>
                </c:pt>
                <c:pt idx="874">
                  <c:v>41467</c:v>
                </c:pt>
                <c:pt idx="875">
                  <c:v>41470</c:v>
                </c:pt>
                <c:pt idx="876">
                  <c:v>41471</c:v>
                </c:pt>
                <c:pt idx="877">
                  <c:v>41472</c:v>
                </c:pt>
                <c:pt idx="878">
                  <c:v>41473</c:v>
                </c:pt>
                <c:pt idx="879">
                  <c:v>41474</c:v>
                </c:pt>
                <c:pt idx="880">
                  <c:v>41477</c:v>
                </c:pt>
                <c:pt idx="881">
                  <c:v>41478</c:v>
                </c:pt>
                <c:pt idx="882">
                  <c:v>41479</c:v>
                </c:pt>
                <c:pt idx="883">
                  <c:v>41480</c:v>
                </c:pt>
                <c:pt idx="884">
                  <c:v>41481</c:v>
                </c:pt>
                <c:pt idx="885">
                  <c:v>41484</c:v>
                </c:pt>
                <c:pt idx="886">
                  <c:v>41485</c:v>
                </c:pt>
                <c:pt idx="887">
                  <c:v>41486</c:v>
                </c:pt>
                <c:pt idx="888">
                  <c:v>41487</c:v>
                </c:pt>
                <c:pt idx="889">
                  <c:v>41488</c:v>
                </c:pt>
                <c:pt idx="890">
                  <c:v>41491</c:v>
                </c:pt>
                <c:pt idx="891">
                  <c:v>41494</c:v>
                </c:pt>
                <c:pt idx="892">
                  <c:v>41495</c:v>
                </c:pt>
                <c:pt idx="893">
                  <c:v>41498</c:v>
                </c:pt>
                <c:pt idx="894">
                  <c:v>41499</c:v>
                </c:pt>
                <c:pt idx="895">
                  <c:v>41500</c:v>
                </c:pt>
                <c:pt idx="896">
                  <c:v>41501</c:v>
                </c:pt>
                <c:pt idx="897">
                  <c:v>41502</c:v>
                </c:pt>
                <c:pt idx="898">
                  <c:v>41505</c:v>
                </c:pt>
                <c:pt idx="899">
                  <c:v>41506</c:v>
                </c:pt>
                <c:pt idx="900">
                  <c:v>41507</c:v>
                </c:pt>
                <c:pt idx="901">
                  <c:v>41508</c:v>
                </c:pt>
                <c:pt idx="902">
                  <c:v>41509</c:v>
                </c:pt>
                <c:pt idx="903">
                  <c:v>41512</c:v>
                </c:pt>
                <c:pt idx="904">
                  <c:v>41513</c:v>
                </c:pt>
                <c:pt idx="905">
                  <c:v>41514</c:v>
                </c:pt>
                <c:pt idx="906">
                  <c:v>41515</c:v>
                </c:pt>
                <c:pt idx="907">
                  <c:v>41516</c:v>
                </c:pt>
                <c:pt idx="908">
                  <c:v>41519</c:v>
                </c:pt>
                <c:pt idx="909">
                  <c:v>41520</c:v>
                </c:pt>
                <c:pt idx="910">
                  <c:v>41521</c:v>
                </c:pt>
                <c:pt idx="911">
                  <c:v>41522</c:v>
                </c:pt>
                <c:pt idx="912">
                  <c:v>41523</c:v>
                </c:pt>
                <c:pt idx="913">
                  <c:v>41526</c:v>
                </c:pt>
                <c:pt idx="914">
                  <c:v>41527</c:v>
                </c:pt>
                <c:pt idx="915">
                  <c:v>41528</c:v>
                </c:pt>
                <c:pt idx="916">
                  <c:v>41529</c:v>
                </c:pt>
                <c:pt idx="917">
                  <c:v>41530</c:v>
                </c:pt>
                <c:pt idx="918">
                  <c:v>41534</c:v>
                </c:pt>
                <c:pt idx="919">
                  <c:v>41535</c:v>
                </c:pt>
                <c:pt idx="920">
                  <c:v>41536</c:v>
                </c:pt>
                <c:pt idx="921">
                  <c:v>41537</c:v>
                </c:pt>
                <c:pt idx="922">
                  <c:v>41540</c:v>
                </c:pt>
                <c:pt idx="923">
                  <c:v>41541</c:v>
                </c:pt>
                <c:pt idx="924">
                  <c:v>41542</c:v>
                </c:pt>
                <c:pt idx="925">
                  <c:v>41543</c:v>
                </c:pt>
                <c:pt idx="926">
                  <c:v>41544</c:v>
                </c:pt>
                <c:pt idx="927">
                  <c:v>41547</c:v>
                </c:pt>
                <c:pt idx="928">
                  <c:v>41548</c:v>
                </c:pt>
                <c:pt idx="929">
                  <c:v>41549</c:v>
                </c:pt>
                <c:pt idx="930">
                  <c:v>41550</c:v>
                </c:pt>
                <c:pt idx="931">
                  <c:v>41551</c:v>
                </c:pt>
                <c:pt idx="932">
                  <c:v>41554</c:v>
                </c:pt>
                <c:pt idx="933">
                  <c:v>41555</c:v>
                </c:pt>
                <c:pt idx="934">
                  <c:v>41556</c:v>
                </c:pt>
                <c:pt idx="935">
                  <c:v>41557</c:v>
                </c:pt>
                <c:pt idx="936">
                  <c:v>41558</c:v>
                </c:pt>
                <c:pt idx="937">
                  <c:v>41561</c:v>
                </c:pt>
                <c:pt idx="938">
                  <c:v>41562</c:v>
                </c:pt>
                <c:pt idx="939">
                  <c:v>41563</c:v>
                </c:pt>
                <c:pt idx="940">
                  <c:v>41564</c:v>
                </c:pt>
                <c:pt idx="941">
                  <c:v>41565</c:v>
                </c:pt>
                <c:pt idx="942">
                  <c:v>41568</c:v>
                </c:pt>
                <c:pt idx="943">
                  <c:v>41569</c:v>
                </c:pt>
                <c:pt idx="944">
                  <c:v>41570</c:v>
                </c:pt>
                <c:pt idx="945">
                  <c:v>41571</c:v>
                </c:pt>
                <c:pt idx="946">
                  <c:v>41572</c:v>
                </c:pt>
                <c:pt idx="947">
                  <c:v>41575</c:v>
                </c:pt>
                <c:pt idx="948">
                  <c:v>41576</c:v>
                </c:pt>
                <c:pt idx="949">
                  <c:v>41577</c:v>
                </c:pt>
                <c:pt idx="950">
                  <c:v>41578</c:v>
                </c:pt>
                <c:pt idx="951">
                  <c:v>41579</c:v>
                </c:pt>
                <c:pt idx="952">
                  <c:v>41582</c:v>
                </c:pt>
                <c:pt idx="953">
                  <c:v>41583</c:v>
                </c:pt>
                <c:pt idx="954">
                  <c:v>41584</c:v>
                </c:pt>
                <c:pt idx="955">
                  <c:v>41585</c:v>
                </c:pt>
                <c:pt idx="956">
                  <c:v>41586</c:v>
                </c:pt>
                <c:pt idx="957">
                  <c:v>41589</c:v>
                </c:pt>
                <c:pt idx="958">
                  <c:v>41590</c:v>
                </c:pt>
                <c:pt idx="959">
                  <c:v>41591</c:v>
                </c:pt>
                <c:pt idx="960">
                  <c:v>41592</c:v>
                </c:pt>
                <c:pt idx="961">
                  <c:v>41593</c:v>
                </c:pt>
                <c:pt idx="962">
                  <c:v>41597</c:v>
                </c:pt>
                <c:pt idx="963">
                  <c:v>41598</c:v>
                </c:pt>
                <c:pt idx="964">
                  <c:v>41599</c:v>
                </c:pt>
                <c:pt idx="965">
                  <c:v>41600</c:v>
                </c:pt>
                <c:pt idx="966">
                  <c:v>41603</c:v>
                </c:pt>
                <c:pt idx="967">
                  <c:v>41604</c:v>
                </c:pt>
                <c:pt idx="968">
                  <c:v>41605</c:v>
                </c:pt>
                <c:pt idx="969">
                  <c:v>41606</c:v>
                </c:pt>
                <c:pt idx="970">
                  <c:v>41607</c:v>
                </c:pt>
                <c:pt idx="971">
                  <c:v>41610</c:v>
                </c:pt>
                <c:pt idx="972">
                  <c:v>41611</c:v>
                </c:pt>
                <c:pt idx="973">
                  <c:v>41612</c:v>
                </c:pt>
                <c:pt idx="974">
                  <c:v>41613</c:v>
                </c:pt>
                <c:pt idx="975">
                  <c:v>41614</c:v>
                </c:pt>
                <c:pt idx="976">
                  <c:v>41617</c:v>
                </c:pt>
                <c:pt idx="977">
                  <c:v>41618</c:v>
                </c:pt>
                <c:pt idx="978">
                  <c:v>41619</c:v>
                </c:pt>
                <c:pt idx="979">
                  <c:v>41621</c:v>
                </c:pt>
                <c:pt idx="980">
                  <c:v>41624</c:v>
                </c:pt>
                <c:pt idx="981">
                  <c:v>41625</c:v>
                </c:pt>
                <c:pt idx="982">
                  <c:v>41626</c:v>
                </c:pt>
                <c:pt idx="983">
                  <c:v>41627</c:v>
                </c:pt>
                <c:pt idx="984">
                  <c:v>41628</c:v>
                </c:pt>
                <c:pt idx="985">
                  <c:v>41631</c:v>
                </c:pt>
                <c:pt idx="986">
                  <c:v>41632</c:v>
                </c:pt>
                <c:pt idx="987">
                  <c:v>41634</c:v>
                </c:pt>
                <c:pt idx="988">
                  <c:v>41635</c:v>
                </c:pt>
                <c:pt idx="989">
                  <c:v>41638</c:v>
                </c:pt>
                <c:pt idx="990">
                  <c:v>41639</c:v>
                </c:pt>
                <c:pt idx="991">
                  <c:v>41641</c:v>
                </c:pt>
                <c:pt idx="992">
                  <c:v>41642</c:v>
                </c:pt>
                <c:pt idx="993">
                  <c:v>41645</c:v>
                </c:pt>
                <c:pt idx="994">
                  <c:v>41646</c:v>
                </c:pt>
                <c:pt idx="995">
                  <c:v>41647</c:v>
                </c:pt>
                <c:pt idx="996">
                  <c:v>41648</c:v>
                </c:pt>
                <c:pt idx="997">
                  <c:v>41649</c:v>
                </c:pt>
                <c:pt idx="998">
                  <c:v>41652</c:v>
                </c:pt>
                <c:pt idx="999">
                  <c:v>41653</c:v>
                </c:pt>
                <c:pt idx="1000">
                  <c:v>41654</c:v>
                </c:pt>
                <c:pt idx="1001">
                  <c:v>41655</c:v>
                </c:pt>
                <c:pt idx="1002">
                  <c:v>41656</c:v>
                </c:pt>
                <c:pt idx="1003">
                  <c:v>41659</c:v>
                </c:pt>
                <c:pt idx="1004">
                  <c:v>41660</c:v>
                </c:pt>
                <c:pt idx="1005">
                  <c:v>41661</c:v>
                </c:pt>
                <c:pt idx="1006">
                  <c:v>41662</c:v>
                </c:pt>
                <c:pt idx="1007">
                  <c:v>41663</c:v>
                </c:pt>
                <c:pt idx="1008">
                  <c:v>41666</c:v>
                </c:pt>
                <c:pt idx="1009">
                  <c:v>41667</c:v>
                </c:pt>
                <c:pt idx="1010">
                  <c:v>41668</c:v>
                </c:pt>
                <c:pt idx="1011">
                  <c:v>41669</c:v>
                </c:pt>
                <c:pt idx="1012">
                  <c:v>41670</c:v>
                </c:pt>
                <c:pt idx="1013">
                  <c:v>41674</c:v>
                </c:pt>
                <c:pt idx="1014">
                  <c:v>41675</c:v>
                </c:pt>
                <c:pt idx="1015">
                  <c:v>41676</c:v>
                </c:pt>
                <c:pt idx="1016">
                  <c:v>41677</c:v>
                </c:pt>
                <c:pt idx="1017">
                  <c:v>41680</c:v>
                </c:pt>
                <c:pt idx="1018">
                  <c:v>41681</c:v>
                </c:pt>
                <c:pt idx="1019">
                  <c:v>41682</c:v>
                </c:pt>
                <c:pt idx="1020">
                  <c:v>41683</c:v>
                </c:pt>
                <c:pt idx="1021">
                  <c:v>41684</c:v>
                </c:pt>
                <c:pt idx="1022">
                  <c:v>41687</c:v>
                </c:pt>
                <c:pt idx="1023">
                  <c:v>41688</c:v>
                </c:pt>
                <c:pt idx="1024">
                  <c:v>41690</c:v>
                </c:pt>
                <c:pt idx="1025">
                  <c:v>41695</c:v>
                </c:pt>
                <c:pt idx="1026">
                  <c:v>41696</c:v>
                </c:pt>
                <c:pt idx="1027">
                  <c:v>41697</c:v>
                </c:pt>
                <c:pt idx="1028">
                  <c:v>41698</c:v>
                </c:pt>
                <c:pt idx="1029">
                  <c:v>41701</c:v>
                </c:pt>
                <c:pt idx="1030">
                  <c:v>41702</c:v>
                </c:pt>
                <c:pt idx="1031">
                  <c:v>41703</c:v>
                </c:pt>
                <c:pt idx="1032">
                  <c:v>41704</c:v>
                </c:pt>
                <c:pt idx="1033">
                  <c:v>41705</c:v>
                </c:pt>
                <c:pt idx="1034">
                  <c:v>41708</c:v>
                </c:pt>
                <c:pt idx="1035">
                  <c:v>41709</c:v>
                </c:pt>
                <c:pt idx="1036">
                  <c:v>41710</c:v>
                </c:pt>
                <c:pt idx="1037">
                  <c:v>41711</c:v>
                </c:pt>
                <c:pt idx="1038">
                  <c:v>41712</c:v>
                </c:pt>
                <c:pt idx="1039">
                  <c:v>41716</c:v>
                </c:pt>
                <c:pt idx="1040">
                  <c:v>41717</c:v>
                </c:pt>
                <c:pt idx="1041">
                  <c:v>41718</c:v>
                </c:pt>
                <c:pt idx="1042">
                  <c:v>41719</c:v>
                </c:pt>
                <c:pt idx="1043">
                  <c:v>41722</c:v>
                </c:pt>
                <c:pt idx="1044">
                  <c:v>41723</c:v>
                </c:pt>
                <c:pt idx="1045">
                  <c:v>41724</c:v>
                </c:pt>
                <c:pt idx="1046">
                  <c:v>41725</c:v>
                </c:pt>
                <c:pt idx="1047">
                  <c:v>41726</c:v>
                </c:pt>
                <c:pt idx="1048">
                  <c:v>41729</c:v>
                </c:pt>
                <c:pt idx="1049">
                  <c:v>41730</c:v>
                </c:pt>
                <c:pt idx="1050">
                  <c:v>41731</c:v>
                </c:pt>
                <c:pt idx="1051">
                  <c:v>41732</c:v>
                </c:pt>
                <c:pt idx="1052">
                  <c:v>41733</c:v>
                </c:pt>
                <c:pt idx="1053">
                  <c:v>41736</c:v>
                </c:pt>
                <c:pt idx="1054">
                  <c:v>41737</c:v>
                </c:pt>
                <c:pt idx="1055">
                  <c:v>41738</c:v>
                </c:pt>
                <c:pt idx="1056">
                  <c:v>41739</c:v>
                </c:pt>
                <c:pt idx="1057">
                  <c:v>41740</c:v>
                </c:pt>
                <c:pt idx="1058">
                  <c:v>41743</c:v>
                </c:pt>
                <c:pt idx="1059">
                  <c:v>41744</c:v>
                </c:pt>
                <c:pt idx="1060">
                  <c:v>41745</c:v>
                </c:pt>
                <c:pt idx="1061">
                  <c:v>41750</c:v>
                </c:pt>
                <c:pt idx="1062">
                  <c:v>41751</c:v>
                </c:pt>
                <c:pt idx="1063">
                  <c:v>41752</c:v>
                </c:pt>
                <c:pt idx="1064">
                  <c:v>41753</c:v>
                </c:pt>
                <c:pt idx="1065">
                  <c:v>41754</c:v>
                </c:pt>
                <c:pt idx="1066">
                  <c:v>41757</c:v>
                </c:pt>
                <c:pt idx="1067">
                  <c:v>41758</c:v>
                </c:pt>
                <c:pt idx="1068">
                  <c:v>41759</c:v>
                </c:pt>
                <c:pt idx="1069">
                  <c:v>41761</c:v>
                </c:pt>
                <c:pt idx="1070">
                  <c:v>41764</c:v>
                </c:pt>
                <c:pt idx="1071">
                  <c:v>41765</c:v>
                </c:pt>
                <c:pt idx="1072">
                  <c:v>41766</c:v>
                </c:pt>
                <c:pt idx="1073">
                  <c:v>41767</c:v>
                </c:pt>
                <c:pt idx="1074">
                  <c:v>41768</c:v>
                </c:pt>
                <c:pt idx="1075">
                  <c:v>41771</c:v>
                </c:pt>
                <c:pt idx="1076">
                  <c:v>41772</c:v>
                </c:pt>
                <c:pt idx="1077">
                  <c:v>41773</c:v>
                </c:pt>
                <c:pt idx="1078">
                  <c:v>41774</c:v>
                </c:pt>
                <c:pt idx="1079">
                  <c:v>41775</c:v>
                </c:pt>
                <c:pt idx="1080">
                  <c:v>41778</c:v>
                </c:pt>
                <c:pt idx="1081">
                  <c:v>41779</c:v>
                </c:pt>
                <c:pt idx="1082">
                  <c:v>41780</c:v>
                </c:pt>
                <c:pt idx="1083">
                  <c:v>41781</c:v>
                </c:pt>
                <c:pt idx="1084">
                  <c:v>41782</c:v>
                </c:pt>
                <c:pt idx="1085">
                  <c:v>41785</c:v>
                </c:pt>
                <c:pt idx="1086">
                  <c:v>41786</c:v>
                </c:pt>
                <c:pt idx="1087">
                  <c:v>41787</c:v>
                </c:pt>
                <c:pt idx="1088">
                  <c:v>41788</c:v>
                </c:pt>
                <c:pt idx="1089">
                  <c:v>41789</c:v>
                </c:pt>
                <c:pt idx="1090">
                  <c:v>41792</c:v>
                </c:pt>
                <c:pt idx="1091">
                  <c:v>41793</c:v>
                </c:pt>
                <c:pt idx="1092">
                  <c:v>41794</c:v>
                </c:pt>
                <c:pt idx="1093">
                  <c:v>41795</c:v>
                </c:pt>
                <c:pt idx="1094">
                  <c:v>41796</c:v>
                </c:pt>
                <c:pt idx="1095">
                  <c:v>41802</c:v>
                </c:pt>
                <c:pt idx="1096">
                  <c:v>41803</c:v>
                </c:pt>
                <c:pt idx="1097">
                  <c:v>41806</c:v>
                </c:pt>
                <c:pt idx="1098">
                  <c:v>41807</c:v>
                </c:pt>
                <c:pt idx="1099">
                  <c:v>41808</c:v>
                </c:pt>
                <c:pt idx="1100">
                  <c:v>41809</c:v>
                </c:pt>
                <c:pt idx="1101">
                  <c:v>41810</c:v>
                </c:pt>
                <c:pt idx="1102">
                  <c:v>41813</c:v>
                </c:pt>
                <c:pt idx="1103">
                  <c:v>41814</c:v>
                </c:pt>
                <c:pt idx="1104">
                  <c:v>41815</c:v>
                </c:pt>
                <c:pt idx="1105">
                  <c:v>41816</c:v>
                </c:pt>
                <c:pt idx="1106">
                  <c:v>41817</c:v>
                </c:pt>
                <c:pt idx="1107">
                  <c:v>41820</c:v>
                </c:pt>
                <c:pt idx="1108">
                  <c:v>41821</c:v>
                </c:pt>
                <c:pt idx="1109">
                  <c:v>41822</c:v>
                </c:pt>
                <c:pt idx="1110">
                  <c:v>41823</c:v>
                </c:pt>
                <c:pt idx="1111">
                  <c:v>41824</c:v>
                </c:pt>
                <c:pt idx="1112">
                  <c:v>41827</c:v>
                </c:pt>
                <c:pt idx="1113">
                  <c:v>41828</c:v>
                </c:pt>
                <c:pt idx="1114">
                  <c:v>41829</c:v>
                </c:pt>
                <c:pt idx="1115">
                  <c:v>41830</c:v>
                </c:pt>
                <c:pt idx="1116">
                  <c:v>41831</c:v>
                </c:pt>
                <c:pt idx="1117">
                  <c:v>41834</c:v>
                </c:pt>
                <c:pt idx="1118">
                  <c:v>41835</c:v>
                </c:pt>
                <c:pt idx="1119">
                  <c:v>41836</c:v>
                </c:pt>
                <c:pt idx="1120">
                  <c:v>41837</c:v>
                </c:pt>
                <c:pt idx="1121">
                  <c:v>41838</c:v>
                </c:pt>
                <c:pt idx="1122">
                  <c:v>41841</c:v>
                </c:pt>
                <c:pt idx="1123">
                  <c:v>41842</c:v>
                </c:pt>
                <c:pt idx="1124">
                  <c:v>41843</c:v>
                </c:pt>
                <c:pt idx="1125">
                  <c:v>41844</c:v>
                </c:pt>
                <c:pt idx="1126">
                  <c:v>41845</c:v>
                </c:pt>
                <c:pt idx="1127">
                  <c:v>41848</c:v>
                </c:pt>
                <c:pt idx="1128">
                  <c:v>41849</c:v>
                </c:pt>
                <c:pt idx="1129">
                  <c:v>41850</c:v>
                </c:pt>
                <c:pt idx="1130">
                  <c:v>41851</c:v>
                </c:pt>
                <c:pt idx="1131">
                  <c:v>41852</c:v>
                </c:pt>
                <c:pt idx="1132">
                  <c:v>41855</c:v>
                </c:pt>
                <c:pt idx="1133">
                  <c:v>41856</c:v>
                </c:pt>
                <c:pt idx="1134">
                  <c:v>41857</c:v>
                </c:pt>
                <c:pt idx="1135">
                  <c:v>41858</c:v>
                </c:pt>
                <c:pt idx="1136">
                  <c:v>41859</c:v>
                </c:pt>
                <c:pt idx="1137">
                  <c:v>41862</c:v>
                </c:pt>
                <c:pt idx="1138">
                  <c:v>41863</c:v>
                </c:pt>
                <c:pt idx="1139">
                  <c:v>41864</c:v>
                </c:pt>
                <c:pt idx="1140">
                  <c:v>41865</c:v>
                </c:pt>
                <c:pt idx="1141">
                  <c:v>41866</c:v>
                </c:pt>
                <c:pt idx="1142">
                  <c:v>41869</c:v>
                </c:pt>
                <c:pt idx="1143">
                  <c:v>41870</c:v>
                </c:pt>
                <c:pt idx="1144">
                  <c:v>41871</c:v>
                </c:pt>
                <c:pt idx="1145">
                  <c:v>41872</c:v>
                </c:pt>
                <c:pt idx="1146">
                  <c:v>41873</c:v>
                </c:pt>
                <c:pt idx="1147">
                  <c:v>41876</c:v>
                </c:pt>
                <c:pt idx="1148">
                  <c:v>41877</c:v>
                </c:pt>
                <c:pt idx="1149">
                  <c:v>41878</c:v>
                </c:pt>
                <c:pt idx="1150">
                  <c:v>41879</c:v>
                </c:pt>
                <c:pt idx="1151">
                  <c:v>41880</c:v>
                </c:pt>
                <c:pt idx="1152">
                  <c:v>41883</c:v>
                </c:pt>
                <c:pt idx="1153">
                  <c:v>41884</c:v>
                </c:pt>
                <c:pt idx="1154">
                  <c:v>41885</c:v>
                </c:pt>
                <c:pt idx="1155">
                  <c:v>41886</c:v>
                </c:pt>
                <c:pt idx="1156">
                  <c:v>41887</c:v>
                </c:pt>
                <c:pt idx="1157">
                  <c:v>41890</c:v>
                </c:pt>
                <c:pt idx="1158">
                  <c:v>41891</c:v>
                </c:pt>
                <c:pt idx="1159">
                  <c:v>41892</c:v>
                </c:pt>
                <c:pt idx="1160">
                  <c:v>41893</c:v>
                </c:pt>
                <c:pt idx="1161">
                  <c:v>41894</c:v>
                </c:pt>
                <c:pt idx="1162">
                  <c:v>41897</c:v>
                </c:pt>
                <c:pt idx="1163">
                  <c:v>41899</c:v>
                </c:pt>
                <c:pt idx="1164">
                  <c:v>41900</c:v>
                </c:pt>
                <c:pt idx="1165">
                  <c:v>41901</c:v>
                </c:pt>
                <c:pt idx="1166">
                  <c:v>41904</c:v>
                </c:pt>
                <c:pt idx="1167">
                  <c:v>41905</c:v>
                </c:pt>
                <c:pt idx="1168">
                  <c:v>41906</c:v>
                </c:pt>
                <c:pt idx="1169">
                  <c:v>41907</c:v>
                </c:pt>
                <c:pt idx="1170">
                  <c:v>41908</c:v>
                </c:pt>
                <c:pt idx="1171">
                  <c:v>41911</c:v>
                </c:pt>
                <c:pt idx="1172">
                  <c:v>41912</c:v>
                </c:pt>
                <c:pt idx="1173">
                  <c:v>41913</c:v>
                </c:pt>
                <c:pt idx="1174">
                  <c:v>41914</c:v>
                </c:pt>
                <c:pt idx="1175">
                  <c:v>41915</c:v>
                </c:pt>
                <c:pt idx="1176">
                  <c:v>41918</c:v>
                </c:pt>
                <c:pt idx="1177">
                  <c:v>41919</c:v>
                </c:pt>
                <c:pt idx="1178">
                  <c:v>41920</c:v>
                </c:pt>
                <c:pt idx="1179">
                  <c:v>41921</c:v>
                </c:pt>
                <c:pt idx="1180">
                  <c:v>41922</c:v>
                </c:pt>
                <c:pt idx="1181">
                  <c:v>41925</c:v>
                </c:pt>
                <c:pt idx="1182">
                  <c:v>41926</c:v>
                </c:pt>
                <c:pt idx="1183">
                  <c:v>41927</c:v>
                </c:pt>
                <c:pt idx="1184">
                  <c:v>41928</c:v>
                </c:pt>
                <c:pt idx="1185">
                  <c:v>41929</c:v>
                </c:pt>
                <c:pt idx="1186">
                  <c:v>41932</c:v>
                </c:pt>
                <c:pt idx="1187">
                  <c:v>41933</c:v>
                </c:pt>
                <c:pt idx="1188">
                  <c:v>41934</c:v>
                </c:pt>
                <c:pt idx="1189">
                  <c:v>41935</c:v>
                </c:pt>
                <c:pt idx="1190">
                  <c:v>41936</c:v>
                </c:pt>
                <c:pt idx="1191">
                  <c:v>41939</c:v>
                </c:pt>
                <c:pt idx="1192">
                  <c:v>41940</c:v>
                </c:pt>
                <c:pt idx="1193">
                  <c:v>41941</c:v>
                </c:pt>
                <c:pt idx="1194">
                  <c:v>41942</c:v>
                </c:pt>
                <c:pt idx="1195">
                  <c:v>41943</c:v>
                </c:pt>
                <c:pt idx="1196">
                  <c:v>41946</c:v>
                </c:pt>
                <c:pt idx="1197">
                  <c:v>41947</c:v>
                </c:pt>
                <c:pt idx="1198">
                  <c:v>41948</c:v>
                </c:pt>
                <c:pt idx="1199">
                  <c:v>41949</c:v>
                </c:pt>
                <c:pt idx="1200">
                  <c:v>41950</c:v>
                </c:pt>
                <c:pt idx="1201">
                  <c:v>41953</c:v>
                </c:pt>
                <c:pt idx="1202">
                  <c:v>41954</c:v>
                </c:pt>
                <c:pt idx="1203">
                  <c:v>41955</c:v>
                </c:pt>
                <c:pt idx="1204">
                  <c:v>41956</c:v>
                </c:pt>
                <c:pt idx="1205">
                  <c:v>41957</c:v>
                </c:pt>
                <c:pt idx="1206">
                  <c:v>41961</c:v>
                </c:pt>
                <c:pt idx="1207">
                  <c:v>41962</c:v>
                </c:pt>
                <c:pt idx="1208">
                  <c:v>41963</c:v>
                </c:pt>
                <c:pt idx="1209">
                  <c:v>41964</c:v>
                </c:pt>
                <c:pt idx="1210">
                  <c:v>41967</c:v>
                </c:pt>
                <c:pt idx="1211">
                  <c:v>41968</c:v>
                </c:pt>
                <c:pt idx="1212">
                  <c:v>41969</c:v>
                </c:pt>
                <c:pt idx="1213">
                  <c:v>41970</c:v>
                </c:pt>
                <c:pt idx="1214">
                  <c:v>41971</c:v>
                </c:pt>
                <c:pt idx="1215">
                  <c:v>41974</c:v>
                </c:pt>
                <c:pt idx="1216">
                  <c:v>41975</c:v>
                </c:pt>
                <c:pt idx="1217">
                  <c:v>41976</c:v>
                </c:pt>
                <c:pt idx="1218">
                  <c:v>41977</c:v>
                </c:pt>
                <c:pt idx="1219">
                  <c:v>41978</c:v>
                </c:pt>
                <c:pt idx="1220">
                  <c:v>41981</c:v>
                </c:pt>
                <c:pt idx="1221">
                  <c:v>41982</c:v>
                </c:pt>
                <c:pt idx="1222">
                  <c:v>41983</c:v>
                </c:pt>
                <c:pt idx="1223">
                  <c:v>41984</c:v>
                </c:pt>
                <c:pt idx="1224">
                  <c:v>41988</c:v>
                </c:pt>
                <c:pt idx="1225">
                  <c:v>41989</c:v>
                </c:pt>
                <c:pt idx="1226">
                  <c:v>41990</c:v>
                </c:pt>
                <c:pt idx="1227">
                  <c:v>41991</c:v>
                </c:pt>
                <c:pt idx="1228">
                  <c:v>41992</c:v>
                </c:pt>
                <c:pt idx="1229">
                  <c:v>41995</c:v>
                </c:pt>
                <c:pt idx="1230">
                  <c:v>41996</c:v>
                </c:pt>
                <c:pt idx="1231">
                  <c:v>41997</c:v>
                </c:pt>
                <c:pt idx="1232">
                  <c:v>41999</c:v>
                </c:pt>
                <c:pt idx="1233">
                  <c:v>42002</c:v>
                </c:pt>
                <c:pt idx="1234">
                  <c:v>42003</c:v>
                </c:pt>
                <c:pt idx="1235">
                  <c:v>42004</c:v>
                </c:pt>
                <c:pt idx="1236">
                  <c:v>42006</c:v>
                </c:pt>
                <c:pt idx="1237">
                  <c:v>42009</c:v>
                </c:pt>
                <c:pt idx="1238">
                  <c:v>42010</c:v>
                </c:pt>
                <c:pt idx="1239">
                  <c:v>42011</c:v>
                </c:pt>
                <c:pt idx="1240">
                  <c:v>42012</c:v>
                </c:pt>
                <c:pt idx="1241">
                  <c:v>42013</c:v>
                </c:pt>
                <c:pt idx="1242">
                  <c:v>42016</c:v>
                </c:pt>
                <c:pt idx="1243">
                  <c:v>42017</c:v>
                </c:pt>
                <c:pt idx="1244">
                  <c:v>42018</c:v>
                </c:pt>
                <c:pt idx="1245">
                  <c:v>42019</c:v>
                </c:pt>
                <c:pt idx="1246">
                  <c:v>42020</c:v>
                </c:pt>
                <c:pt idx="1247">
                  <c:v>42023</c:v>
                </c:pt>
                <c:pt idx="1248">
                  <c:v>42024</c:v>
                </c:pt>
                <c:pt idx="1249">
                  <c:v>42025</c:v>
                </c:pt>
                <c:pt idx="1250">
                  <c:v>42026</c:v>
                </c:pt>
                <c:pt idx="1251">
                  <c:v>42027</c:v>
                </c:pt>
                <c:pt idx="1252">
                  <c:v>42030</c:v>
                </c:pt>
                <c:pt idx="1253">
                  <c:v>42031</c:v>
                </c:pt>
                <c:pt idx="1254">
                  <c:v>42032</c:v>
                </c:pt>
                <c:pt idx="1255">
                  <c:v>42033</c:v>
                </c:pt>
                <c:pt idx="1256">
                  <c:v>42034</c:v>
                </c:pt>
                <c:pt idx="1257">
                  <c:v>42038</c:v>
                </c:pt>
                <c:pt idx="1258">
                  <c:v>42039</c:v>
                </c:pt>
                <c:pt idx="1259">
                  <c:v>42040</c:v>
                </c:pt>
                <c:pt idx="1260">
                  <c:v>42041</c:v>
                </c:pt>
                <c:pt idx="1261">
                  <c:v>42044</c:v>
                </c:pt>
                <c:pt idx="1262">
                  <c:v>42045</c:v>
                </c:pt>
                <c:pt idx="1263">
                  <c:v>42046</c:v>
                </c:pt>
                <c:pt idx="1264">
                  <c:v>42047</c:v>
                </c:pt>
                <c:pt idx="1265">
                  <c:v>42048</c:v>
                </c:pt>
                <c:pt idx="1266">
                  <c:v>42051</c:v>
                </c:pt>
                <c:pt idx="1267">
                  <c:v>42052</c:v>
                </c:pt>
                <c:pt idx="1268">
                  <c:v>42053</c:v>
                </c:pt>
                <c:pt idx="1269">
                  <c:v>42054</c:v>
                </c:pt>
                <c:pt idx="1270">
                  <c:v>42055</c:v>
                </c:pt>
                <c:pt idx="1271">
                  <c:v>42058</c:v>
                </c:pt>
                <c:pt idx="1272">
                  <c:v>42059</c:v>
                </c:pt>
                <c:pt idx="1273">
                  <c:v>42060</c:v>
                </c:pt>
                <c:pt idx="1274">
                  <c:v>42061</c:v>
                </c:pt>
                <c:pt idx="1275">
                  <c:v>42062</c:v>
                </c:pt>
                <c:pt idx="1276">
                  <c:v>42065</c:v>
                </c:pt>
                <c:pt idx="1277">
                  <c:v>42066</c:v>
                </c:pt>
                <c:pt idx="1278">
                  <c:v>42067</c:v>
                </c:pt>
                <c:pt idx="1279">
                  <c:v>42068</c:v>
                </c:pt>
                <c:pt idx="1280">
                  <c:v>42069</c:v>
                </c:pt>
                <c:pt idx="1281">
                  <c:v>42072</c:v>
                </c:pt>
                <c:pt idx="1282">
                  <c:v>42073</c:v>
                </c:pt>
                <c:pt idx="1283">
                  <c:v>42074</c:v>
                </c:pt>
                <c:pt idx="1284">
                  <c:v>42075</c:v>
                </c:pt>
                <c:pt idx="1285">
                  <c:v>42076</c:v>
                </c:pt>
                <c:pt idx="1286">
                  <c:v>42080</c:v>
                </c:pt>
                <c:pt idx="1287">
                  <c:v>42081</c:v>
                </c:pt>
                <c:pt idx="1288">
                  <c:v>42082</c:v>
                </c:pt>
                <c:pt idx="1289">
                  <c:v>42083</c:v>
                </c:pt>
                <c:pt idx="1290">
                  <c:v>42086</c:v>
                </c:pt>
                <c:pt idx="1291">
                  <c:v>42087</c:v>
                </c:pt>
                <c:pt idx="1292">
                  <c:v>42088</c:v>
                </c:pt>
                <c:pt idx="1293">
                  <c:v>42089</c:v>
                </c:pt>
                <c:pt idx="1294">
                  <c:v>42090</c:v>
                </c:pt>
                <c:pt idx="1295">
                  <c:v>42093</c:v>
                </c:pt>
                <c:pt idx="1296">
                  <c:v>42094</c:v>
                </c:pt>
                <c:pt idx="1297">
                  <c:v>42095</c:v>
                </c:pt>
                <c:pt idx="1298">
                  <c:v>42100</c:v>
                </c:pt>
                <c:pt idx="1299">
                  <c:v>42101</c:v>
                </c:pt>
                <c:pt idx="1300">
                  <c:v>42102</c:v>
                </c:pt>
                <c:pt idx="1301">
                  <c:v>42103</c:v>
                </c:pt>
                <c:pt idx="1302">
                  <c:v>42104</c:v>
                </c:pt>
                <c:pt idx="1303">
                  <c:v>42107</c:v>
                </c:pt>
                <c:pt idx="1304">
                  <c:v>42108</c:v>
                </c:pt>
                <c:pt idx="1305">
                  <c:v>42109</c:v>
                </c:pt>
                <c:pt idx="1306">
                  <c:v>42110</c:v>
                </c:pt>
                <c:pt idx="1307">
                  <c:v>42111</c:v>
                </c:pt>
                <c:pt idx="1308">
                  <c:v>42114</c:v>
                </c:pt>
                <c:pt idx="1309">
                  <c:v>42115</c:v>
                </c:pt>
                <c:pt idx="1310">
                  <c:v>42116</c:v>
                </c:pt>
                <c:pt idx="1311">
                  <c:v>42117</c:v>
                </c:pt>
                <c:pt idx="1312">
                  <c:v>42118</c:v>
                </c:pt>
                <c:pt idx="1313">
                  <c:v>42121</c:v>
                </c:pt>
                <c:pt idx="1314">
                  <c:v>42122</c:v>
                </c:pt>
                <c:pt idx="1315">
                  <c:v>42123</c:v>
                </c:pt>
                <c:pt idx="1316">
                  <c:v>42124</c:v>
                </c:pt>
                <c:pt idx="1317">
                  <c:v>42128</c:v>
                </c:pt>
                <c:pt idx="1318">
                  <c:v>42129</c:v>
                </c:pt>
                <c:pt idx="1319">
                  <c:v>42130</c:v>
                </c:pt>
                <c:pt idx="1320">
                  <c:v>42131</c:v>
                </c:pt>
                <c:pt idx="1321">
                  <c:v>42132</c:v>
                </c:pt>
                <c:pt idx="1322">
                  <c:v>42135</c:v>
                </c:pt>
                <c:pt idx="1323">
                  <c:v>42136</c:v>
                </c:pt>
                <c:pt idx="1324">
                  <c:v>42137</c:v>
                </c:pt>
                <c:pt idx="1325">
                  <c:v>42138</c:v>
                </c:pt>
                <c:pt idx="1326">
                  <c:v>42139</c:v>
                </c:pt>
                <c:pt idx="1327">
                  <c:v>42142</c:v>
                </c:pt>
                <c:pt idx="1328">
                  <c:v>42143</c:v>
                </c:pt>
                <c:pt idx="1329">
                  <c:v>42144</c:v>
                </c:pt>
                <c:pt idx="1330">
                  <c:v>42145</c:v>
                </c:pt>
                <c:pt idx="1331">
                  <c:v>42146</c:v>
                </c:pt>
                <c:pt idx="1332">
                  <c:v>42149</c:v>
                </c:pt>
                <c:pt idx="1333">
                  <c:v>42150</c:v>
                </c:pt>
                <c:pt idx="1334">
                  <c:v>42151</c:v>
                </c:pt>
                <c:pt idx="1335">
                  <c:v>42152</c:v>
                </c:pt>
                <c:pt idx="1336">
                  <c:v>42153</c:v>
                </c:pt>
                <c:pt idx="1337">
                  <c:v>42156</c:v>
                </c:pt>
                <c:pt idx="1338">
                  <c:v>42157</c:v>
                </c:pt>
                <c:pt idx="1339">
                  <c:v>42158</c:v>
                </c:pt>
                <c:pt idx="1340">
                  <c:v>42159</c:v>
                </c:pt>
                <c:pt idx="1341">
                  <c:v>42160</c:v>
                </c:pt>
                <c:pt idx="1342">
                  <c:v>42163</c:v>
                </c:pt>
                <c:pt idx="1343">
                  <c:v>42164</c:v>
                </c:pt>
                <c:pt idx="1344">
                  <c:v>42165</c:v>
                </c:pt>
                <c:pt idx="1345">
                  <c:v>42166</c:v>
                </c:pt>
                <c:pt idx="1346">
                  <c:v>42167</c:v>
                </c:pt>
                <c:pt idx="1347">
                  <c:v>42170</c:v>
                </c:pt>
                <c:pt idx="1348">
                  <c:v>42171</c:v>
                </c:pt>
                <c:pt idx="1349">
                  <c:v>42172</c:v>
                </c:pt>
                <c:pt idx="1350">
                  <c:v>42173</c:v>
                </c:pt>
                <c:pt idx="1351">
                  <c:v>42174</c:v>
                </c:pt>
                <c:pt idx="1352">
                  <c:v>42177</c:v>
                </c:pt>
                <c:pt idx="1353">
                  <c:v>42178</c:v>
                </c:pt>
                <c:pt idx="1354">
                  <c:v>42179</c:v>
                </c:pt>
                <c:pt idx="1355">
                  <c:v>42180</c:v>
                </c:pt>
                <c:pt idx="1356">
                  <c:v>42181</c:v>
                </c:pt>
                <c:pt idx="1357">
                  <c:v>42184</c:v>
                </c:pt>
                <c:pt idx="1358">
                  <c:v>42185</c:v>
                </c:pt>
                <c:pt idx="1359">
                  <c:v>42186</c:v>
                </c:pt>
                <c:pt idx="1360">
                  <c:v>42187</c:v>
                </c:pt>
                <c:pt idx="1361">
                  <c:v>42188</c:v>
                </c:pt>
                <c:pt idx="1362">
                  <c:v>42191</c:v>
                </c:pt>
                <c:pt idx="1363">
                  <c:v>42192</c:v>
                </c:pt>
                <c:pt idx="1364">
                  <c:v>42193</c:v>
                </c:pt>
                <c:pt idx="1365">
                  <c:v>42194</c:v>
                </c:pt>
                <c:pt idx="1366">
                  <c:v>42195</c:v>
                </c:pt>
                <c:pt idx="1367">
                  <c:v>42198</c:v>
                </c:pt>
                <c:pt idx="1368">
                  <c:v>42199</c:v>
                </c:pt>
                <c:pt idx="1369">
                  <c:v>42200</c:v>
                </c:pt>
                <c:pt idx="1370">
                  <c:v>42201</c:v>
                </c:pt>
                <c:pt idx="1371">
                  <c:v>42202</c:v>
                </c:pt>
                <c:pt idx="1372">
                  <c:v>42205</c:v>
                </c:pt>
                <c:pt idx="1373">
                  <c:v>42206</c:v>
                </c:pt>
                <c:pt idx="1374">
                  <c:v>42207</c:v>
                </c:pt>
                <c:pt idx="1375">
                  <c:v>42208</c:v>
                </c:pt>
                <c:pt idx="1376">
                  <c:v>42209</c:v>
                </c:pt>
                <c:pt idx="1377">
                  <c:v>42212</c:v>
                </c:pt>
                <c:pt idx="1378">
                  <c:v>42213</c:v>
                </c:pt>
                <c:pt idx="1379">
                  <c:v>42214</c:v>
                </c:pt>
                <c:pt idx="1380">
                  <c:v>42215</c:v>
                </c:pt>
                <c:pt idx="1381">
                  <c:v>42216</c:v>
                </c:pt>
                <c:pt idx="1382">
                  <c:v>42219</c:v>
                </c:pt>
                <c:pt idx="1383">
                  <c:v>42220</c:v>
                </c:pt>
                <c:pt idx="1384">
                  <c:v>42221</c:v>
                </c:pt>
                <c:pt idx="1385">
                  <c:v>42222</c:v>
                </c:pt>
                <c:pt idx="1386">
                  <c:v>42223</c:v>
                </c:pt>
                <c:pt idx="1387">
                  <c:v>42226</c:v>
                </c:pt>
                <c:pt idx="1388">
                  <c:v>42227</c:v>
                </c:pt>
                <c:pt idx="1389">
                  <c:v>42228</c:v>
                </c:pt>
                <c:pt idx="1390">
                  <c:v>42229</c:v>
                </c:pt>
                <c:pt idx="1391">
                  <c:v>42230</c:v>
                </c:pt>
                <c:pt idx="1392">
                  <c:v>42233</c:v>
                </c:pt>
                <c:pt idx="1393">
                  <c:v>42234</c:v>
                </c:pt>
                <c:pt idx="1394">
                  <c:v>42235</c:v>
                </c:pt>
                <c:pt idx="1395">
                  <c:v>42236</c:v>
                </c:pt>
                <c:pt idx="1396">
                  <c:v>42237</c:v>
                </c:pt>
                <c:pt idx="1397">
                  <c:v>42240</c:v>
                </c:pt>
                <c:pt idx="1398">
                  <c:v>42241</c:v>
                </c:pt>
                <c:pt idx="1399">
                  <c:v>42242</c:v>
                </c:pt>
                <c:pt idx="1400">
                  <c:v>42243</c:v>
                </c:pt>
                <c:pt idx="1401">
                  <c:v>42244</c:v>
                </c:pt>
                <c:pt idx="1402">
                  <c:v>42247</c:v>
                </c:pt>
                <c:pt idx="1403">
                  <c:v>42248</c:v>
                </c:pt>
                <c:pt idx="1404">
                  <c:v>42249</c:v>
                </c:pt>
                <c:pt idx="1405">
                  <c:v>42250</c:v>
                </c:pt>
                <c:pt idx="1406">
                  <c:v>42251</c:v>
                </c:pt>
                <c:pt idx="1407">
                  <c:v>42254</c:v>
                </c:pt>
                <c:pt idx="1408">
                  <c:v>42255</c:v>
                </c:pt>
                <c:pt idx="1409">
                  <c:v>42256</c:v>
                </c:pt>
                <c:pt idx="1410">
                  <c:v>42257</c:v>
                </c:pt>
                <c:pt idx="1411">
                  <c:v>42258</c:v>
                </c:pt>
                <c:pt idx="1412">
                  <c:v>42261</c:v>
                </c:pt>
                <c:pt idx="1413">
                  <c:v>42262</c:v>
                </c:pt>
                <c:pt idx="1414">
                  <c:v>42264</c:v>
                </c:pt>
                <c:pt idx="1415">
                  <c:v>42265</c:v>
                </c:pt>
                <c:pt idx="1416">
                  <c:v>42268</c:v>
                </c:pt>
                <c:pt idx="1417">
                  <c:v>42269</c:v>
                </c:pt>
                <c:pt idx="1418">
                  <c:v>42270</c:v>
                </c:pt>
                <c:pt idx="1419">
                  <c:v>42271</c:v>
                </c:pt>
                <c:pt idx="1420">
                  <c:v>42272</c:v>
                </c:pt>
                <c:pt idx="1421">
                  <c:v>42275</c:v>
                </c:pt>
                <c:pt idx="1422">
                  <c:v>42276</c:v>
                </c:pt>
                <c:pt idx="1423">
                  <c:v>42277</c:v>
                </c:pt>
                <c:pt idx="1424">
                  <c:v>42278</c:v>
                </c:pt>
                <c:pt idx="1425">
                  <c:v>42279</c:v>
                </c:pt>
                <c:pt idx="1426">
                  <c:v>42282</c:v>
                </c:pt>
                <c:pt idx="1427">
                  <c:v>42283</c:v>
                </c:pt>
                <c:pt idx="1428">
                  <c:v>42284</c:v>
                </c:pt>
                <c:pt idx="1429">
                  <c:v>42285</c:v>
                </c:pt>
                <c:pt idx="1430">
                  <c:v>42286</c:v>
                </c:pt>
                <c:pt idx="1431">
                  <c:v>42289</c:v>
                </c:pt>
                <c:pt idx="1432">
                  <c:v>42290</c:v>
                </c:pt>
                <c:pt idx="1433">
                  <c:v>42291</c:v>
                </c:pt>
                <c:pt idx="1434">
                  <c:v>42292</c:v>
                </c:pt>
                <c:pt idx="1435">
                  <c:v>42293</c:v>
                </c:pt>
                <c:pt idx="1436">
                  <c:v>42296</c:v>
                </c:pt>
                <c:pt idx="1437">
                  <c:v>42297</c:v>
                </c:pt>
                <c:pt idx="1438">
                  <c:v>42298</c:v>
                </c:pt>
                <c:pt idx="1439">
                  <c:v>42299</c:v>
                </c:pt>
                <c:pt idx="1440">
                  <c:v>42300</c:v>
                </c:pt>
                <c:pt idx="1441">
                  <c:v>42303</c:v>
                </c:pt>
                <c:pt idx="1442">
                  <c:v>42304</c:v>
                </c:pt>
                <c:pt idx="1443">
                  <c:v>42305</c:v>
                </c:pt>
                <c:pt idx="1444">
                  <c:v>42306</c:v>
                </c:pt>
                <c:pt idx="1445">
                  <c:v>42307</c:v>
                </c:pt>
                <c:pt idx="1446">
                  <c:v>42311</c:v>
                </c:pt>
                <c:pt idx="1447">
                  <c:v>42312</c:v>
                </c:pt>
                <c:pt idx="1448">
                  <c:v>42313</c:v>
                </c:pt>
                <c:pt idx="1449">
                  <c:v>42314</c:v>
                </c:pt>
                <c:pt idx="1450">
                  <c:v>42317</c:v>
                </c:pt>
                <c:pt idx="1451">
                  <c:v>42318</c:v>
                </c:pt>
                <c:pt idx="1452">
                  <c:v>42319</c:v>
                </c:pt>
                <c:pt idx="1453">
                  <c:v>42320</c:v>
                </c:pt>
                <c:pt idx="1454">
                  <c:v>42321</c:v>
                </c:pt>
                <c:pt idx="1455">
                  <c:v>42325</c:v>
                </c:pt>
                <c:pt idx="1456">
                  <c:v>42326</c:v>
                </c:pt>
                <c:pt idx="1457">
                  <c:v>42327</c:v>
                </c:pt>
                <c:pt idx="1458">
                  <c:v>42328</c:v>
                </c:pt>
                <c:pt idx="1459">
                  <c:v>42331</c:v>
                </c:pt>
                <c:pt idx="1460">
                  <c:v>42332</c:v>
                </c:pt>
                <c:pt idx="1461">
                  <c:v>42333</c:v>
                </c:pt>
                <c:pt idx="1462">
                  <c:v>42334</c:v>
                </c:pt>
                <c:pt idx="1463">
                  <c:v>42335</c:v>
                </c:pt>
                <c:pt idx="1464">
                  <c:v>42338</c:v>
                </c:pt>
                <c:pt idx="1465">
                  <c:v>42339</c:v>
                </c:pt>
                <c:pt idx="1466">
                  <c:v>42340</c:v>
                </c:pt>
                <c:pt idx="1467">
                  <c:v>42341</c:v>
                </c:pt>
                <c:pt idx="1468">
                  <c:v>42342</c:v>
                </c:pt>
                <c:pt idx="1469">
                  <c:v>42345</c:v>
                </c:pt>
                <c:pt idx="1470">
                  <c:v>42346</c:v>
                </c:pt>
                <c:pt idx="1471">
                  <c:v>42347</c:v>
                </c:pt>
                <c:pt idx="1472">
                  <c:v>42348</c:v>
                </c:pt>
                <c:pt idx="1473">
                  <c:v>42349</c:v>
                </c:pt>
                <c:pt idx="1474">
                  <c:v>42352</c:v>
                </c:pt>
                <c:pt idx="1475">
                  <c:v>42353</c:v>
                </c:pt>
                <c:pt idx="1476">
                  <c:v>42354</c:v>
                </c:pt>
                <c:pt idx="1477">
                  <c:v>42355</c:v>
                </c:pt>
                <c:pt idx="1478">
                  <c:v>42356</c:v>
                </c:pt>
                <c:pt idx="1479">
                  <c:v>42359</c:v>
                </c:pt>
                <c:pt idx="1480">
                  <c:v>42360</c:v>
                </c:pt>
                <c:pt idx="1481">
                  <c:v>42361</c:v>
                </c:pt>
                <c:pt idx="1482">
                  <c:v>42362</c:v>
                </c:pt>
                <c:pt idx="1483">
                  <c:v>42366</c:v>
                </c:pt>
                <c:pt idx="1484">
                  <c:v>42367</c:v>
                </c:pt>
                <c:pt idx="1485">
                  <c:v>42368</c:v>
                </c:pt>
                <c:pt idx="1486">
                  <c:v>42369</c:v>
                </c:pt>
                <c:pt idx="1487">
                  <c:v>42373</c:v>
                </c:pt>
                <c:pt idx="1488">
                  <c:v>42374</c:v>
                </c:pt>
                <c:pt idx="1489">
                  <c:v>42375</c:v>
                </c:pt>
                <c:pt idx="1490">
                  <c:v>42376</c:v>
                </c:pt>
                <c:pt idx="1491">
                  <c:v>42377</c:v>
                </c:pt>
                <c:pt idx="1492">
                  <c:v>42380</c:v>
                </c:pt>
                <c:pt idx="1493">
                  <c:v>42381</c:v>
                </c:pt>
                <c:pt idx="1494">
                  <c:v>42382</c:v>
                </c:pt>
                <c:pt idx="1495">
                  <c:v>42383</c:v>
                </c:pt>
                <c:pt idx="1496">
                  <c:v>42384</c:v>
                </c:pt>
                <c:pt idx="1497">
                  <c:v>42387</c:v>
                </c:pt>
                <c:pt idx="1498">
                  <c:v>42388</c:v>
                </c:pt>
                <c:pt idx="1499">
                  <c:v>42389</c:v>
                </c:pt>
                <c:pt idx="1500">
                  <c:v>42390</c:v>
                </c:pt>
                <c:pt idx="1501">
                  <c:v>42391</c:v>
                </c:pt>
                <c:pt idx="1502">
                  <c:v>42394</c:v>
                </c:pt>
                <c:pt idx="1503">
                  <c:v>42395</c:v>
                </c:pt>
                <c:pt idx="1504">
                  <c:v>42396</c:v>
                </c:pt>
                <c:pt idx="1505">
                  <c:v>42397</c:v>
                </c:pt>
                <c:pt idx="1506">
                  <c:v>42398</c:v>
                </c:pt>
                <c:pt idx="1507">
                  <c:v>42402</c:v>
                </c:pt>
                <c:pt idx="1508">
                  <c:v>42403</c:v>
                </c:pt>
                <c:pt idx="1509">
                  <c:v>42404</c:v>
                </c:pt>
                <c:pt idx="1510">
                  <c:v>42405</c:v>
                </c:pt>
                <c:pt idx="1511">
                  <c:v>42408</c:v>
                </c:pt>
                <c:pt idx="1512">
                  <c:v>42409</c:v>
                </c:pt>
                <c:pt idx="1513">
                  <c:v>42410</c:v>
                </c:pt>
                <c:pt idx="1514">
                  <c:v>42411</c:v>
                </c:pt>
                <c:pt idx="1515">
                  <c:v>42412</c:v>
                </c:pt>
                <c:pt idx="1516">
                  <c:v>42415</c:v>
                </c:pt>
                <c:pt idx="1517">
                  <c:v>42416</c:v>
                </c:pt>
                <c:pt idx="1518">
                  <c:v>42417</c:v>
                </c:pt>
                <c:pt idx="1519">
                  <c:v>42418</c:v>
                </c:pt>
                <c:pt idx="1520">
                  <c:v>42419</c:v>
                </c:pt>
                <c:pt idx="1521">
                  <c:v>42422</c:v>
                </c:pt>
                <c:pt idx="1522">
                  <c:v>42423</c:v>
                </c:pt>
                <c:pt idx="1523">
                  <c:v>42424</c:v>
                </c:pt>
                <c:pt idx="1524">
                  <c:v>42425</c:v>
                </c:pt>
                <c:pt idx="1525">
                  <c:v>42426</c:v>
                </c:pt>
                <c:pt idx="1526">
                  <c:v>42429</c:v>
                </c:pt>
                <c:pt idx="1527">
                  <c:v>42430</c:v>
                </c:pt>
                <c:pt idx="1528">
                  <c:v>42431</c:v>
                </c:pt>
                <c:pt idx="1529">
                  <c:v>42432</c:v>
                </c:pt>
                <c:pt idx="1530">
                  <c:v>42433</c:v>
                </c:pt>
                <c:pt idx="1531">
                  <c:v>42436</c:v>
                </c:pt>
                <c:pt idx="1532">
                  <c:v>42437</c:v>
                </c:pt>
                <c:pt idx="1533">
                  <c:v>42438</c:v>
                </c:pt>
                <c:pt idx="1534">
                  <c:v>42439</c:v>
                </c:pt>
                <c:pt idx="1535">
                  <c:v>42440</c:v>
                </c:pt>
                <c:pt idx="1536">
                  <c:v>42443</c:v>
                </c:pt>
                <c:pt idx="1537">
                  <c:v>42444</c:v>
                </c:pt>
                <c:pt idx="1538">
                  <c:v>42445</c:v>
                </c:pt>
                <c:pt idx="1539">
                  <c:v>42446</c:v>
                </c:pt>
                <c:pt idx="1540">
                  <c:v>42447</c:v>
                </c:pt>
                <c:pt idx="1541">
                  <c:v>42451</c:v>
                </c:pt>
                <c:pt idx="1542">
                  <c:v>42452</c:v>
                </c:pt>
                <c:pt idx="1543">
                  <c:v>42457</c:v>
                </c:pt>
                <c:pt idx="1544">
                  <c:v>42458</c:v>
                </c:pt>
                <c:pt idx="1545">
                  <c:v>42459</c:v>
                </c:pt>
                <c:pt idx="1546">
                  <c:v>42460</c:v>
                </c:pt>
                <c:pt idx="1547">
                  <c:v>42461</c:v>
                </c:pt>
                <c:pt idx="1548">
                  <c:v>42464</c:v>
                </c:pt>
                <c:pt idx="1549">
                  <c:v>42465</c:v>
                </c:pt>
                <c:pt idx="1550">
                  <c:v>42466</c:v>
                </c:pt>
                <c:pt idx="1551">
                  <c:v>42467</c:v>
                </c:pt>
                <c:pt idx="1552">
                  <c:v>42468</c:v>
                </c:pt>
                <c:pt idx="1553">
                  <c:v>42471</c:v>
                </c:pt>
                <c:pt idx="1554">
                  <c:v>42472</c:v>
                </c:pt>
                <c:pt idx="1555">
                  <c:v>42473</c:v>
                </c:pt>
                <c:pt idx="1556">
                  <c:v>42474</c:v>
                </c:pt>
                <c:pt idx="1557">
                  <c:v>42475</c:v>
                </c:pt>
                <c:pt idx="1558">
                  <c:v>42478</c:v>
                </c:pt>
                <c:pt idx="1559">
                  <c:v>42479</c:v>
                </c:pt>
                <c:pt idx="1560">
                  <c:v>42480</c:v>
                </c:pt>
                <c:pt idx="1561">
                  <c:v>42481</c:v>
                </c:pt>
                <c:pt idx="1562">
                  <c:v>42482</c:v>
                </c:pt>
                <c:pt idx="1563">
                  <c:v>42485</c:v>
                </c:pt>
                <c:pt idx="1564">
                  <c:v>42486</c:v>
                </c:pt>
                <c:pt idx="1565">
                  <c:v>42487</c:v>
                </c:pt>
                <c:pt idx="1566">
                  <c:v>42488</c:v>
                </c:pt>
                <c:pt idx="1567">
                  <c:v>42489</c:v>
                </c:pt>
                <c:pt idx="1568">
                  <c:v>42492</c:v>
                </c:pt>
                <c:pt idx="1569">
                  <c:v>42493</c:v>
                </c:pt>
                <c:pt idx="1570">
                  <c:v>42494</c:v>
                </c:pt>
                <c:pt idx="1571">
                  <c:v>42495</c:v>
                </c:pt>
                <c:pt idx="1572">
                  <c:v>42496</c:v>
                </c:pt>
                <c:pt idx="1573">
                  <c:v>42499</c:v>
                </c:pt>
                <c:pt idx="1574">
                  <c:v>42500</c:v>
                </c:pt>
                <c:pt idx="1575">
                  <c:v>42501</c:v>
                </c:pt>
                <c:pt idx="1576">
                  <c:v>42502</c:v>
                </c:pt>
                <c:pt idx="1577">
                  <c:v>42503</c:v>
                </c:pt>
                <c:pt idx="1578">
                  <c:v>42506</c:v>
                </c:pt>
                <c:pt idx="1579">
                  <c:v>42507</c:v>
                </c:pt>
                <c:pt idx="1580">
                  <c:v>42508</c:v>
                </c:pt>
                <c:pt idx="1581">
                  <c:v>42509</c:v>
                </c:pt>
                <c:pt idx="1582">
                  <c:v>42510</c:v>
                </c:pt>
                <c:pt idx="1583">
                  <c:v>42513</c:v>
                </c:pt>
                <c:pt idx="1584">
                  <c:v>42514</c:v>
                </c:pt>
                <c:pt idx="1585">
                  <c:v>42515</c:v>
                </c:pt>
                <c:pt idx="1586">
                  <c:v>42516</c:v>
                </c:pt>
                <c:pt idx="1587">
                  <c:v>42517</c:v>
                </c:pt>
                <c:pt idx="1588">
                  <c:v>42521</c:v>
                </c:pt>
                <c:pt idx="1589">
                  <c:v>42522</c:v>
                </c:pt>
                <c:pt idx="1590">
                  <c:v>42523</c:v>
                </c:pt>
                <c:pt idx="1591">
                  <c:v>42524</c:v>
                </c:pt>
                <c:pt idx="1592">
                  <c:v>42527</c:v>
                </c:pt>
                <c:pt idx="1593">
                  <c:v>42528</c:v>
                </c:pt>
                <c:pt idx="1594">
                  <c:v>42529</c:v>
                </c:pt>
                <c:pt idx="1595">
                  <c:v>42530</c:v>
                </c:pt>
                <c:pt idx="1596">
                  <c:v>42531</c:v>
                </c:pt>
                <c:pt idx="1597">
                  <c:v>42534</c:v>
                </c:pt>
                <c:pt idx="1598">
                  <c:v>42535</c:v>
                </c:pt>
                <c:pt idx="1599">
                  <c:v>42536</c:v>
                </c:pt>
                <c:pt idx="1600">
                  <c:v>42537</c:v>
                </c:pt>
                <c:pt idx="1601">
                  <c:v>42538</c:v>
                </c:pt>
                <c:pt idx="1602">
                  <c:v>42541</c:v>
                </c:pt>
                <c:pt idx="1603">
                  <c:v>42542</c:v>
                </c:pt>
                <c:pt idx="1604">
                  <c:v>42543</c:v>
                </c:pt>
                <c:pt idx="1605">
                  <c:v>42544</c:v>
                </c:pt>
                <c:pt idx="1606">
                  <c:v>42545</c:v>
                </c:pt>
                <c:pt idx="1607">
                  <c:v>42548</c:v>
                </c:pt>
                <c:pt idx="1608">
                  <c:v>42549</c:v>
                </c:pt>
                <c:pt idx="1609">
                  <c:v>42550</c:v>
                </c:pt>
                <c:pt idx="1610">
                  <c:v>42551</c:v>
                </c:pt>
                <c:pt idx="1611">
                  <c:v>42552</c:v>
                </c:pt>
                <c:pt idx="1612">
                  <c:v>42556</c:v>
                </c:pt>
                <c:pt idx="1613">
                  <c:v>42557</c:v>
                </c:pt>
                <c:pt idx="1614">
                  <c:v>42558</c:v>
                </c:pt>
                <c:pt idx="1615">
                  <c:v>42559</c:v>
                </c:pt>
                <c:pt idx="1616">
                  <c:v>42562</c:v>
                </c:pt>
                <c:pt idx="1617">
                  <c:v>42563</c:v>
                </c:pt>
                <c:pt idx="1618">
                  <c:v>42564</c:v>
                </c:pt>
                <c:pt idx="1619">
                  <c:v>42565</c:v>
                </c:pt>
                <c:pt idx="1620">
                  <c:v>42566</c:v>
                </c:pt>
                <c:pt idx="1621">
                  <c:v>42569</c:v>
                </c:pt>
                <c:pt idx="1622">
                  <c:v>42570</c:v>
                </c:pt>
                <c:pt idx="1623">
                  <c:v>42571</c:v>
                </c:pt>
                <c:pt idx="1624">
                  <c:v>42572</c:v>
                </c:pt>
                <c:pt idx="1625">
                  <c:v>42573</c:v>
                </c:pt>
                <c:pt idx="1626">
                  <c:v>42576</c:v>
                </c:pt>
                <c:pt idx="1627">
                  <c:v>42577</c:v>
                </c:pt>
                <c:pt idx="1628">
                  <c:v>42578</c:v>
                </c:pt>
                <c:pt idx="1629">
                  <c:v>42579</c:v>
                </c:pt>
                <c:pt idx="1630">
                  <c:v>42580</c:v>
                </c:pt>
                <c:pt idx="1631">
                  <c:v>42583</c:v>
                </c:pt>
                <c:pt idx="1632">
                  <c:v>42584</c:v>
                </c:pt>
                <c:pt idx="1633">
                  <c:v>42585</c:v>
                </c:pt>
                <c:pt idx="1634">
                  <c:v>42586</c:v>
                </c:pt>
                <c:pt idx="1635">
                  <c:v>42587</c:v>
                </c:pt>
                <c:pt idx="1636">
                  <c:v>42590</c:v>
                </c:pt>
                <c:pt idx="1637">
                  <c:v>42591</c:v>
                </c:pt>
                <c:pt idx="1638">
                  <c:v>42592</c:v>
                </c:pt>
                <c:pt idx="1639">
                  <c:v>42593</c:v>
                </c:pt>
                <c:pt idx="1640">
                  <c:v>42594</c:v>
                </c:pt>
                <c:pt idx="1641">
                  <c:v>42597</c:v>
                </c:pt>
                <c:pt idx="1642">
                  <c:v>42598</c:v>
                </c:pt>
                <c:pt idx="1643">
                  <c:v>42599</c:v>
                </c:pt>
                <c:pt idx="1644">
                  <c:v>42600</c:v>
                </c:pt>
                <c:pt idx="1645">
                  <c:v>42601</c:v>
                </c:pt>
                <c:pt idx="1646">
                  <c:v>42604</c:v>
                </c:pt>
                <c:pt idx="1647">
                  <c:v>42605</c:v>
                </c:pt>
                <c:pt idx="1648">
                  <c:v>42606</c:v>
                </c:pt>
                <c:pt idx="1649">
                  <c:v>42607</c:v>
                </c:pt>
                <c:pt idx="1650">
                  <c:v>42608</c:v>
                </c:pt>
                <c:pt idx="1651">
                  <c:v>42611</c:v>
                </c:pt>
                <c:pt idx="1652">
                  <c:v>42612</c:v>
                </c:pt>
                <c:pt idx="1653">
                  <c:v>42613</c:v>
                </c:pt>
                <c:pt idx="1654">
                  <c:v>42614</c:v>
                </c:pt>
                <c:pt idx="1655">
                  <c:v>42615</c:v>
                </c:pt>
                <c:pt idx="1656">
                  <c:v>42619</c:v>
                </c:pt>
                <c:pt idx="1657">
                  <c:v>42620</c:v>
                </c:pt>
                <c:pt idx="1658">
                  <c:v>42621</c:v>
                </c:pt>
                <c:pt idx="1659">
                  <c:v>42622</c:v>
                </c:pt>
                <c:pt idx="1660">
                  <c:v>42625</c:v>
                </c:pt>
                <c:pt idx="1661">
                  <c:v>42626</c:v>
                </c:pt>
                <c:pt idx="1662">
                  <c:v>42627</c:v>
                </c:pt>
                <c:pt idx="1663">
                  <c:v>42628</c:v>
                </c:pt>
                <c:pt idx="1664">
                  <c:v>42629</c:v>
                </c:pt>
                <c:pt idx="1665">
                  <c:v>42632</c:v>
                </c:pt>
                <c:pt idx="1666">
                  <c:v>42633</c:v>
                </c:pt>
                <c:pt idx="1667">
                  <c:v>42634</c:v>
                </c:pt>
                <c:pt idx="1668">
                  <c:v>42635</c:v>
                </c:pt>
                <c:pt idx="1669">
                  <c:v>42636</c:v>
                </c:pt>
                <c:pt idx="1670">
                  <c:v>42639</c:v>
                </c:pt>
                <c:pt idx="1671">
                  <c:v>42640</c:v>
                </c:pt>
                <c:pt idx="1672">
                  <c:v>42641</c:v>
                </c:pt>
                <c:pt idx="1673">
                  <c:v>42642</c:v>
                </c:pt>
                <c:pt idx="1674">
                  <c:v>42643</c:v>
                </c:pt>
                <c:pt idx="1675">
                  <c:v>42646</c:v>
                </c:pt>
                <c:pt idx="1676">
                  <c:v>42647</c:v>
                </c:pt>
                <c:pt idx="1677">
                  <c:v>42648</c:v>
                </c:pt>
                <c:pt idx="1678">
                  <c:v>42649</c:v>
                </c:pt>
                <c:pt idx="1679">
                  <c:v>42650</c:v>
                </c:pt>
                <c:pt idx="1680">
                  <c:v>42653</c:v>
                </c:pt>
                <c:pt idx="1681">
                  <c:v>42654</c:v>
                </c:pt>
                <c:pt idx="1682">
                  <c:v>42655</c:v>
                </c:pt>
                <c:pt idx="1683">
                  <c:v>42656</c:v>
                </c:pt>
                <c:pt idx="1684">
                  <c:v>42657</c:v>
                </c:pt>
                <c:pt idx="1685">
                  <c:v>42660</c:v>
                </c:pt>
                <c:pt idx="1686">
                  <c:v>42661</c:v>
                </c:pt>
                <c:pt idx="1687">
                  <c:v>42662</c:v>
                </c:pt>
                <c:pt idx="1688">
                  <c:v>42663</c:v>
                </c:pt>
                <c:pt idx="1689">
                  <c:v>42664</c:v>
                </c:pt>
                <c:pt idx="1690">
                  <c:v>42667</c:v>
                </c:pt>
                <c:pt idx="1691">
                  <c:v>42668</c:v>
                </c:pt>
                <c:pt idx="1692">
                  <c:v>42669</c:v>
                </c:pt>
                <c:pt idx="1693">
                  <c:v>42670</c:v>
                </c:pt>
                <c:pt idx="1694">
                  <c:v>42671</c:v>
                </c:pt>
                <c:pt idx="1695">
                  <c:v>42674</c:v>
                </c:pt>
                <c:pt idx="1696">
                  <c:v>42675</c:v>
                </c:pt>
                <c:pt idx="1697">
                  <c:v>42676</c:v>
                </c:pt>
                <c:pt idx="1698">
                  <c:v>42677</c:v>
                </c:pt>
                <c:pt idx="1699">
                  <c:v>42678</c:v>
                </c:pt>
                <c:pt idx="1700">
                  <c:v>42681</c:v>
                </c:pt>
                <c:pt idx="1701">
                  <c:v>42682</c:v>
                </c:pt>
                <c:pt idx="1702">
                  <c:v>42683</c:v>
                </c:pt>
                <c:pt idx="1703">
                  <c:v>42684</c:v>
                </c:pt>
                <c:pt idx="1704">
                  <c:v>42685</c:v>
                </c:pt>
                <c:pt idx="1705">
                  <c:v>42688</c:v>
                </c:pt>
                <c:pt idx="1706">
                  <c:v>42689</c:v>
                </c:pt>
                <c:pt idx="1707">
                  <c:v>42690</c:v>
                </c:pt>
                <c:pt idx="1708">
                  <c:v>42691</c:v>
                </c:pt>
                <c:pt idx="1709">
                  <c:v>42692</c:v>
                </c:pt>
                <c:pt idx="1710">
                  <c:v>42695</c:v>
                </c:pt>
                <c:pt idx="1711">
                  <c:v>42696</c:v>
                </c:pt>
                <c:pt idx="1712">
                  <c:v>42697</c:v>
                </c:pt>
                <c:pt idx="1713">
                  <c:v>42698</c:v>
                </c:pt>
                <c:pt idx="1714">
                  <c:v>42699</c:v>
                </c:pt>
                <c:pt idx="1715">
                  <c:v>42702</c:v>
                </c:pt>
                <c:pt idx="1716">
                  <c:v>42703</c:v>
                </c:pt>
                <c:pt idx="1717">
                  <c:v>42704</c:v>
                </c:pt>
                <c:pt idx="1718">
                  <c:v>42705</c:v>
                </c:pt>
                <c:pt idx="1719">
                  <c:v>42706</c:v>
                </c:pt>
                <c:pt idx="1720">
                  <c:v>42709</c:v>
                </c:pt>
                <c:pt idx="1721">
                  <c:v>42710</c:v>
                </c:pt>
                <c:pt idx="1722">
                  <c:v>42711</c:v>
                </c:pt>
                <c:pt idx="1723">
                  <c:v>42712</c:v>
                </c:pt>
                <c:pt idx="1724">
                  <c:v>42713</c:v>
                </c:pt>
                <c:pt idx="1725">
                  <c:v>42716</c:v>
                </c:pt>
                <c:pt idx="1726">
                  <c:v>42717</c:v>
                </c:pt>
                <c:pt idx="1727">
                  <c:v>42718</c:v>
                </c:pt>
                <c:pt idx="1728">
                  <c:v>42719</c:v>
                </c:pt>
                <c:pt idx="1729">
                  <c:v>42720</c:v>
                </c:pt>
                <c:pt idx="1730">
                  <c:v>42723</c:v>
                </c:pt>
                <c:pt idx="1731">
                  <c:v>42724</c:v>
                </c:pt>
                <c:pt idx="1732">
                  <c:v>42725</c:v>
                </c:pt>
                <c:pt idx="1733">
                  <c:v>42726</c:v>
                </c:pt>
                <c:pt idx="1734">
                  <c:v>42727</c:v>
                </c:pt>
                <c:pt idx="1735">
                  <c:v>42731</c:v>
                </c:pt>
                <c:pt idx="1736">
                  <c:v>42732</c:v>
                </c:pt>
                <c:pt idx="1737">
                  <c:v>42733</c:v>
                </c:pt>
                <c:pt idx="1738">
                  <c:v>42734</c:v>
                </c:pt>
                <c:pt idx="1739">
                  <c:v>42737</c:v>
                </c:pt>
                <c:pt idx="1740">
                  <c:v>42738</c:v>
                </c:pt>
                <c:pt idx="1741">
                  <c:v>42739</c:v>
                </c:pt>
                <c:pt idx="1742">
                  <c:v>42740</c:v>
                </c:pt>
                <c:pt idx="1743">
                  <c:v>42741</c:v>
                </c:pt>
                <c:pt idx="1744">
                  <c:v>42744</c:v>
                </c:pt>
                <c:pt idx="1745">
                  <c:v>42745</c:v>
                </c:pt>
                <c:pt idx="1746">
                  <c:v>42746</c:v>
                </c:pt>
                <c:pt idx="1747">
                  <c:v>42747</c:v>
                </c:pt>
                <c:pt idx="1748">
                  <c:v>42748</c:v>
                </c:pt>
                <c:pt idx="1749">
                  <c:v>42751</c:v>
                </c:pt>
                <c:pt idx="1750">
                  <c:v>42752</c:v>
                </c:pt>
                <c:pt idx="1751">
                  <c:v>42753</c:v>
                </c:pt>
                <c:pt idx="1752">
                  <c:v>42754</c:v>
                </c:pt>
                <c:pt idx="1753">
                  <c:v>42755</c:v>
                </c:pt>
                <c:pt idx="1754">
                  <c:v>42758</c:v>
                </c:pt>
                <c:pt idx="1755">
                  <c:v>42759</c:v>
                </c:pt>
                <c:pt idx="1756">
                  <c:v>42760</c:v>
                </c:pt>
                <c:pt idx="1757">
                  <c:v>42761</c:v>
                </c:pt>
                <c:pt idx="1758">
                  <c:v>42762</c:v>
                </c:pt>
                <c:pt idx="1759">
                  <c:v>42765</c:v>
                </c:pt>
                <c:pt idx="1760">
                  <c:v>42766</c:v>
                </c:pt>
                <c:pt idx="1761">
                  <c:v>42767</c:v>
                </c:pt>
                <c:pt idx="1762">
                  <c:v>42768</c:v>
                </c:pt>
                <c:pt idx="1763">
                  <c:v>42769</c:v>
                </c:pt>
                <c:pt idx="1764">
                  <c:v>42772</c:v>
                </c:pt>
                <c:pt idx="1765">
                  <c:v>42773</c:v>
                </c:pt>
                <c:pt idx="1766">
                  <c:v>42774</c:v>
                </c:pt>
                <c:pt idx="1767">
                  <c:v>42775</c:v>
                </c:pt>
                <c:pt idx="1768">
                  <c:v>42776</c:v>
                </c:pt>
                <c:pt idx="1769">
                  <c:v>42779</c:v>
                </c:pt>
                <c:pt idx="1770">
                  <c:v>42780</c:v>
                </c:pt>
                <c:pt idx="1771">
                  <c:v>42781</c:v>
                </c:pt>
                <c:pt idx="1772">
                  <c:v>42782</c:v>
                </c:pt>
                <c:pt idx="1773">
                  <c:v>42783</c:v>
                </c:pt>
                <c:pt idx="1774">
                  <c:v>42786</c:v>
                </c:pt>
                <c:pt idx="1775">
                  <c:v>42787</c:v>
                </c:pt>
                <c:pt idx="1776">
                  <c:v>42788</c:v>
                </c:pt>
                <c:pt idx="1777">
                  <c:v>42789</c:v>
                </c:pt>
                <c:pt idx="1778">
                  <c:v>42790</c:v>
                </c:pt>
                <c:pt idx="1779">
                  <c:v>42793</c:v>
                </c:pt>
                <c:pt idx="1780">
                  <c:v>42794</c:v>
                </c:pt>
                <c:pt idx="1781">
                  <c:v>42795</c:v>
                </c:pt>
                <c:pt idx="1782">
                  <c:v>42796</c:v>
                </c:pt>
                <c:pt idx="1783">
                  <c:v>42797</c:v>
                </c:pt>
                <c:pt idx="1784">
                  <c:v>42800</c:v>
                </c:pt>
                <c:pt idx="1785">
                  <c:v>42801</c:v>
                </c:pt>
                <c:pt idx="1786">
                  <c:v>42802</c:v>
                </c:pt>
                <c:pt idx="1787">
                  <c:v>42803</c:v>
                </c:pt>
                <c:pt idx="1788">
                  <c:v>42804</c:v>
                </c:pt>
                <c:pt idx="1789">
                  <c:v>42807</c:v>
                </c:pt>
                <c:pt idx="1790">
                  <c:v>42808</c:v>
                </c:pt>
                <c:pt idx="1791">
                  <c:v>42809</c:v>
                </c:pt>
                <c:pt idx="1792">
                  <c:v>42810</c:v>
                </c:pt>
                <c:pt idx="1793">
                  <c:v>42811</c:v>
                </c:pt>
                <c:pt idx="1794">
                  <c:v>42814</c:v>
                </c:pt>
                <c:pt idx="1795">
                  <c:v>42815</c:v>
                </c:pt>
                <c:pt idx="1796">
                  <c:v>42816</c:v>
                </c:pt>
                <c:pt idx="1797">
                  <c:v>42817</c:v>
                </c:pt>
                <c:pt idx="1798">
                  <c:v>42818</c:v>
                </c:pt>
                <c:pt idx="1799">
                  <c:v>42821</c:v>
                </c:pt>
                <c:pt idx="1800">
                  <c:v>42822</c:v>
                </c:pt>
                <c:pt idx="1801">
                  <c:v>42823</c:v>
                </c:pt>
                <c:pt idx="1802">
                  <c:v>42824</c:v>
                </c:pt>
                <c:pt idx="1803">
                  <c:v>42825</c:v>
                </c:pt>
                <c:pt idx="1804">
                  <c:v>42828</c:v>
                </c:pt>
                <c:pt idx="1805">
                  <c:v>42829</c:v>
                </c:pt>
                <c:pt idx="1806">
                  <c:v>42830</c:v>
                </c:pt>
                <c:pt idx="1807">
                  <c:v>42831</c:v>
                </c:pt>
                <c:pt idx="1808">
                  <c:v>42832</c:v>
                </c:pt>
                <c:pt idx="1809">
                  <c:v>42835</c:v>
                </c:pt>
                <c:pt idx="1810">
                  <c:v>42836</c:v>
                </c:pt>
                <c:pt idx="1811">
                  <c:v>42837</c:v>
                </c:pt>
                <c:pt idx="1812">
                  <c:v>42838</c:v>
                </c:pt>
                <c:pt idx="1813">
                  <c:v>42842</c:v>
                </c:pt>
                <c:pt idx="1814">
                  <c:v>42843</c:v>
                </c:pt>
                <c:pt idx="1815">
                  <c:v>42844</c:v>
                </c:pt>
                <c:pt idx="1816">
                  <c:v>42845</c:v>
                </c:pt>
                <c:pt idx="1817">
                  <c:v>42846</c:v>
                </c:pt>
                <c:pt idx="1818">
                  <c:v>42849</c:v>
                </c:pt>
                <c:pt idx="1819">
                  <c:v>42850</c:v>
                </c:pt>
                <c:pt idx="1820">
                  <c:v>42851</c:v>
                </c:pt>
                <c:pt idx="1821">
                  <c:v>42852</c:v>
                </c:pt>
                <c:pt idx="1822">
                  <c:v>42853</c:v>
                </c:pt>
                <c:pt idx="1823">
                  <c:v>42856</c:v>
                </c:pt>
                <c:pt idx="1824">
                  <c:v>42857</c:v>
                </c:pt>
                <c:pt idx="1825">
                  <c:v>42858</c:v>
                </c:pt>
                <c:pt idx="1826">
                  <c:v>42859</c:v>
                </c:pt>
                <c:pt idx="1827">
                  <c:v>42860</c:v>
                </c:pt>
              </c:numCache>
            </c:numRef>
          </c:cat>
          <c:val>
            <c:numRef>
              <c:f>'Principales tasas'!$V$21:$V$5000</c:f>
              <c:numCache>
                <c:formatCode>General</c:formatCode>
                <c:ptCount val="4980"/>
                <c:pt idx="0">
                  <c:v>#N/A</c:v>
                </c:pt>
                <c:pt idx="1">
                  <c:v>#N/A</c:v>
                </c:pt>
                <c:pt idx="2">
                  <c:v>#N/A</c:v>
                </c:pt>
                <c:pt idx="3">
                  <c:v>#N/A</c:v>
                </c:pt>
                <c:pt idx="4">
                  <c:v>#N/A</c:v>
                </c:pt>
                <c:pt idx="5">
                  <c:v>#N/A</c:v>
                </c:pt>
                <c:pt idx="6">
                  <c:v>#N/A</c:v>
                </c:pt>
                <c:pt idx="7">
                  <c:v>#N/A</c:v>
                </c:pt>
                <c:pt idx="8">
                  <c:v>#N/A</c:v>
                </c:pt>
                <c:pt idx="9">
                  <c:v>#N/A</c:v>
                </c:pt>
                <c:pt idx="10">
                  <c:v>#N/A</c:v>
                </c:pt>
                <c:pt idx="11">
                  <c:v>#N/A</c:v>
                </c:pt>
                <c:pt idx="12">
                  <c:v>#N/A</c:v>
                </c:pt>
                <c:pt idx="13">
                  <c:v>#N/A</c:v>
                </c:pt>
                <c:pt idx="14">
                  <c:v>#N/A</c:v>
                </c:pt>
                <c:pt idx="15">
                  <c:v>#N/A</c:v>
                </c:pt>
                <c:pt idx="16">
                  <c:v>#N/A</c:v>
                </c:pt>
                <c:pt idx="17">
                  <c:v>#N/A</c:v>
                </c:pt>
                <c:pt idx="18">
                  <c:v>#N/A</c:v>
                </c:pt>
                <c:pt idx="19">
                  <c:v>#N/A</c:v>
                </c:pt>
                <c:pt idx="20">
                  <c:v>#N/A</c:v>
                </c:pt>
                <c:pt idx="21">
                  <c:v>#N/A</c:v>
                </c:pt>
                <c:pt idx="22">
                  <c:v>#N/A</c:v>
                </c:pt>
                <c:pt idx="23">
                  <c:v>#N/A</c:v>
                </c:pt>
                <c:pt idx="24">
                  <c:v>#N/A</c:v>
                </c:pt>
                <c:pt idx="25">
                  <c:v>#N/A</c:v>
                </c:pt>
                <c:pt idx="26">
                  <c:v>#N/A</c:v>
                </c:pt>
                <c:pt idx="27">
                  <c:v>#N/A</c:v>
                </c:pt>
                <c:pt idx="28">
                  <c:v>#N/A</c:v>
                </c:pt>
                <c:pt idx="29">
                  <c:v>#N/A</c:v>
                </c:pt>
                <c:pt idx="30">
                  <c:v>#N/A</c:v>
                </c:pt>
                <c:pt idx="31">
                  <c:v>#N/A</c:v>
                </c:pt>
                <c:pt idx="32">
                  <c:v>#N/A</c:v>
                </c:pt>
                <c:pt idx="33">
                  <c:v>#N/A</c:v>
                </c:pt>
                <c:pt idx="34">
                  <c:v>#N/A</c:v>
                </c:pt>
                <c:pt idx="35">
                  <c:v>#N/A</c:v>
                </c:pt>
                <c:pt idx="36">
                  <c:v>#N/A</c:v>
                </c:pt>
                <c:pt idx="37">
                  <c:v>#N/A</c:v>
                </c:pt>
                <c:pt idx="38">
                  <c:v>#N/A</c:v>
                </c:pt>
                <c:pt idx="39">
                  <c:v>#N/A</c:v>
                </c:pt>
                <c:pt idx="40">
                  <c:v>#N/A</c:v>
                </c:pt>
                <c:pt idx="41">
                  <c:v>#N/A</c:v>
                </c:pt>
                <c:pt idx="42">
                  <c:v>#N/A</c:v>
                </c:pt>
                <c:pt idx="43">
                  <c:v>#N/A</c:v>
                </c:pt>
                <c:pt idx="44">
                  <c:v>#N/A</c:v>
                </c:pt>
                <c:pt idx="45">
                  <c:v>#N/A</c:v>
                </c:pt>
                <c:pt idx="46">
                  <c:v>#N/A</c:v>
                </c:pt>
                <c:pt idx="47">
                  <c:v>#N/A</c:v>
                </c:pt>
                <c:pt idx="48">
                  <c:v>#N/A</c:v>
                </c:pt>
                <c:pt idx="49">
                  <c:v>#N/A</c:v>
                </c:pt>
                <c:pt idx="50">
                  <c:v>#N/A</c:v>
                </c:pt>
                <c:pt idx="51">
                  <c:v>#N/A</c:v>
                </c:pt>
                <c:pt idx="52">
                  <c:v>#N/A</c:v>
                </c:pt>
                <c:pt idx="53">
                  <c:v>#N/A</c:v>
                </c:pt>
                <c:pt idx="54">
                  <c:v>#N/A</c:v>
                </c:pt>
                <c:pt idx="55">
                  <c:v>#N/A</c:v>
                </c:pt>
                <c:pt idx="56">
                  <c:v>#N/A</c:v>
                </c:pt>
                <c:pt idx="57">
                  <c:v>#N/A</c:v>
                </c:pt>
                <c:pt idx="58">
                  <c:v>#N/A</c:v>
                </c:pt>
                <c:pt idx="59">
                  <c:v>#N/A</c:v>
                </c:pt>
                <c:pt idx="60">
                  <c:v>#N/A</c:v>
                </c:pt>
                <c:pt idx="61">
                  <c:v>#N/A</c:v>
                </c:pt>
                <c:pt idx="62">
                  <c:v>#N/A</c:v>
                </c:pt>
                <c:pt idx="63">
                  <c:v>#N/A</c:v>
                </c:pt>
                <c:pt idx="64">
                  <c:v>257.10000000000008</c:v>
                </c:pt>
                <c:pt idx="65">
                  <c:v>254.70000000000005</c:v>
                </c:pt>
                <c:pt idx="66">
                  <c:v>260.89999999999998</c:v>
                </c:pt>
                <c:pt idx="67">
                  <c:v>261.5</c:v>
                </c:pt>
                <c:pt idx="68">
                  <c:v>266.89999999999998</c:v>
                </c:pt>
                <c:pt idx="69">
                  <c:v>274.60000000000002</c:v>
                </c:pt>
                <c:pt idx="70">
                  <c:v>276.10000000000002</c:v>
                </c:pt>
                <c:pt idx="71">
                  <c:v>273.59999999999997</c:v>
                </c:pt>
                <c:pt idx="72">
                  <c:v>272.70000000000005</c:v>
                </c:pt>
                <c:pt idx="73">
                  <c:v>261.5</c:v>
                </c:pt>
                <c:pt idx="74">
                  <c:v>249.00000000000003</c:v>
                </c:pt>
                <c:pt idx="75">
                  <c:v>248.79999999999995</c:v>
                </c:pt>
                <c:pt idx="76">
                  <c:v>253.60000000000005</c:v>
                </c:pt>
                <c:pt idx="77">
                  <c:v>249.39999999999998</c:v>
                </c:pt>
                <c:pt idx="78">
                  <c:v>248.59999999999997</c:v>
                </c:pt>
                <c:pt idx="79">
                  <c:v>249.09999999999997</c:v>
                </c:pt>
                <c:pt idx="80">
                  <c:v>251.70000000000005</c:v>
                </c:pt>
                <c:pt idx="81">
                  <c:v>251.19999999999996</c:v>
                </c:pt>
                <c:pt idx="82">
                  <c:v>245.8</c:v>
                </c:pt>
                <c:pt idx="83">
                  <c:v>246</c:v>
                </c:pt>
                <c:pt idx="84">
                  <c:v>242.20000000000005</c:v>
                </c:pt>
                <c:pt idx="85">
                  <c:v>236.09999999999997</c:v>
                </c:pt>
                <c:pt idx="86">
                  <c:v>241</c:v>
                </c:pt>
                <c:pt idx="87">
                  <c:v>239.20000000000005</c:v>
                </c:pt>
                <c:pt idx="88">
                  <c:v>245.7</c:v>
                </c:pt>
                <c:pt idx="89">
                  <c:v>251.99999999999994</c:v>
                </c:pt>
                <c:pt idx="90">
                  <c:v>259.90000000000003</c:v>
                </c:pt>
                <c:pt idx="91">
                  <c:v>261.39999999999998</c:v>
                </c:pt>
                <c:pt idx="92">
                  <c:v>261.30000000000007</c:v>
                </c:pt>
                <c:pt idx="93">
                  <c:v>254.60000000000002</c:v>
                </c:pt>
                <c:pt idx="94">
                  <c:v>254.69999999999996</c:v>
                </c:pt>
                <c:pt idx="95">
                  <c:v>254.40000000000003</c:v>
                </c:pt>
                <c:pt idx="96">
                  <c:v>245.60000000000005</c:v>
                </c:pt>
                <c:pt idx="97">
                  <c:v>243.49999999999997</c:v>
                </c:pt>
                <c:pt idx="98">
                  <c:v>239.9</c:v>
                </c:pt>
                <c:pt idx="99">
                  <c:v>242.49999999999997</c:v>
                </c:pt>
                <c:pt idx="100">
                  <c:v>235.50000000000006</c:v>
                </c:pt>
                <c:pt idx="101">
                  <c:v>238.79999999999998</c:v>
                </c:pt>
                <c:pt idx="102">
                  <c:v>234.3</c:v>
                </c:pt>
                <c:pt idx="103">
                  <c:v>229.90000000000003</c:v>
                </c:pt>
                <c:pt idx="104">
                  <c:v>215.7</c:v>
                </c:pt>
                <c:pt idx="105">
                  <c:v>214.49999999999994</c:v>
                </c:pt>
                <c:pt idx="106">
                  <c:v>203.09999999999997</c:v>
                </c:pt>
                <c:pt idx="107">
                  <c:v>204.3</c:v>
                </c:pt>
                <c:pt idx="108">
                  <c:v>208.10000000000005</c:v>
                </c:pt>
                <c:pt idx="109">
                  <c:v>202.79999999999995</c:v>
                </c:pt>
                <c:pt idx="110">
                  <c:v>204</c:v>
                </c:pt>
                <c:pt idx="111">
                  <c:v>206.6</c:v>
                </c:pt>
                <c:pt idx="112">
                  <c:v>206.4</c:v>
                </c:pt>
                <c:pt idx="113">
                  <c:v>216.2</c:v>
                </c:pt>
                <c:pt idx="114">
                  <c:v>227.50000000000003</c:v>
                </c:pt>
                <c:pt idx="115">
                  <c:v>231.99999999999994</c:v>
                </c:pt>
                <c:pt idx="116">
                  <c:v>233.89999999999995</c:v>
                </c:pt>
                <c:pt idx="117">
                  <c:v>231.6</c:v>
                </c:pt>
                <c:pt idx="118">
                  <c:v>233.5</c:v>
                </c:pt>
                <c:pt idx="119">
                  <c:v>229.5</c:v>
                </c:pt>
                <c:pt idx="120">
                  <c:v>226.50000000000006</c:v>
                </c:pt>
                <c:pt idx="121">
                  <c:v>232.99999999999991</c:v>
                </c:pt>
                <c:pt idx="122">
                  <c:v>231.70000000000002</c:v>
                </c:pt>
                <c:pt idx="123">
                  <c:v>233.10000000000005</c:v>
                </c:pt>
                <c:pt idx="124">
                  <c:v>237.59999999999994</c:v>
                </c:pt>
                <c:pt idx="125">
                  <c:v>235.49999999999994</c:v>
                </c:pt>
                <c:pt idx="126">
                  <c:v>229.70000000000005</c:v>
                </c:pt>
                <c:pt idx="127">
                  <c:v>230.99999999999997</c:v>
                </c:pt>
                <c:pt idx="128">
                  <c:v>229.3</c:v>
                </c:pt>
                <c:pt idx="129">
                  <c:v>228.7</c:v>
                </c:pt>
                <c:pt idx="130">
                  <c:v>231.30000000000007</c:v>
                </c:pt>
                <c:pt idx="131">
                  <c:v>233.60000000000002</c:v>
                </c:pt>
                <c:pt idx="132">
                  <c:v>226.49999999999997</c:v>
                </c:pt>
                <c:pt idx="133">
                  <c:v>217.89999999999995</c:v>
                </c:pt>
                <c:pt idx="134">
                  <c:v>209.69999999999996</c:v>
                </c:pt>
                <c:pt idx="135">
                  <c:v>209.10000000000002</c:v>
                </c:pt>
                <c:pt idx="136">
                  <c:v>213.80000000000007</c:v>
                </c:pt>
                <c:pt idx="137">
                  <c:v>221.2</c:v>
                </c:pt>
                <c:pt idx="138">
                  <c:v>218.19999999999996</c:v>
                </c:pt>
                <c:pt idx="139">
                  <c:v>222.70000000000005</c:v>
                </c:pt>
                <c:pt idx="140">
                  <c:v>222.19999999999996</c:v>
                </c:pt>
                <c:pt idx="141">
                  <c:v>223.59999999999997</c:v>
                </c:pt>
                <c:pt idx="142">
                  <c:v>229.39999999999995</c:v>
                </c:pt>
                <c:pt idx="143">
                  <c:v>232.60000000000005</c:v>
                </c:pt>
                <c:pt idx="144">
                  <c:v>229</c:v>
                </c:pt>
                <c:pt idx="145">
                  <c:v>226.49999999999997</c:v>
                </c:pt>
                <c:pt idx="146">
                  <c:v>232.60000000000005</c:v>
                </c:pt>
                <c:pt idx="147">
                  <c:v>242.40000000000003</c:v>
                </c:pt>
                <c:pt idx="148">
                  <c:v>244.50000000000003</c:v>
                </c:pt>
                <c:pt idx="149">
                  <c:v>247.40000000000003</c:v>
                </c:pt>
                <c:pt idx="150">
                  <c:v>252.50000000000003</c:v>
                </c:pt>
                <c:pt idx="151">
                  <c:v>257.29999999999995</c:v>
                </c:pt>
                <c:pt idx="152">
                  <c:v>257.2</c:v>
                </c:pt>
                <c:pt idx="153">
                  <c:v>249.89999999999998</c:v>
                </c:pt>
                <c:pt idx="154">
                  <c:v>241.60000000000002</c:v>
                </c:pt>
                <c:pt idx="155">
                  <c:v>237.70000000000002</c:v>
                </c:pt>
                <c:pt idx="156">
                  <c:v>232.80000000000004</c:v>
                </c:pt>
                <c:pt idx="157">
                  <c:v>242.60000000000002</c:v>
                </c:pt>
                <c:pt idx="158">
                  <c:v>238.59999999999997</c:v>
                </c:pt>
                <c:pt idx="159">
                  <c:v>238.89999999999998</c:v>
                </c:pt>
                <c:pt idx="160">
                  <c:v>223.39999999999995</c:v>
                </c:pt>
                <c:pt idx="161">
                  <c:v>222.29999999999998</c:v>
                </c:pt>
                <c:pt idx="162">
                  <c:v>226.6</c:v>
                </c:pt>
                <c:pt idx="163">
                  <c:v>223.49999999999994</c:v>
                </c:pt>
                <c:pt idx="164">
                  <c:v>229.6</c:v>
                </c:pt>
                <c:pt idx="165">
                  <c:v>225.4</c:v>
                </c:pt>
                <c:pt idx="166">
                  <c:v>229.3</c:v>
                </c:pt>
                <c:pt idx="167">
                  <c:v>224.29999999999995</c:v>
                </c:pt>
                <c:pt idx="168">
                  <c:v>233.29999999999998</c:v>
                </c:pt>
                <c:pt idx="169">
                  <c:v>220.09999999999997</c:v>
                </c:pt>
                <c:pt idx="170">
                  <c:v>228.2</c:v>
                </c:pt>
                <c:pt idx="171">
                  <c:v>222.80000000000007</c:v>
                </c:pt>
                <c:pt idx="172">
                  <c:v>214.70000000000002</c:v>
                </c:pt>
                <c:pt idx="173">
                  <c:v>203.09999999999997</c:v>
                </c:pt>
                <c:pt idx="174">
                  <c:v>206.6</c:v>
                </c:pt>
                <c:pt idx="175">
                  <c:v>210.4</c:v>
                </c:pt>
                <c:pt idx="176">
                  <c:v>212.29999999999993</c:v>
                </c:pt>
                <c:pt idx="177">
                  <c:v>214.30000000000007</c:v>
                </c:pt>
                <c:pt idx="178">
                  <c:v>224.39999999999998</c:v>
                </c:pt>
                <c:pt idx="179">
                  <c:v>228.10000000000002</c:v>
                </c:pt>
                <c:pt idx="180">
                  <c:v>221.3</c:v>
                </c:pt>
                <c:pt idx="181">
                  <c:v>228.7</c:v>
                </c:pt>
                <c:pt idx="182">
                  <c:v>222.29999999999998</c:v>
                </c:pt>
                <c:pt idx="183">
                  <c:v>227.4</c:v>
                </c:pt>
                <c:pt idx="184">
                  <c:v>232.89999999999998</c:v>
                </c:pt>
                <c:pt idx="185">
                  <c:v>238.60000000000002</c:v>
                </c:pt>
                <c:pt idx="186">
                  <c:v>247.19999999999996</c:v>
                </c:pt>
                <c:pt idx="187">
                  <c:v>245.59999999999997</c:v>
                </c:pt>
                <c:pt idx="188">
                  <c:v>252.59999999999997</c:v>
                </c:pt>
                <c:pt idx="189">
                  <c:v>250.99999999999997</c:v>
                </c:pt>
                <c:pt idx="190">
                  <c:v>247.9</c:v>
                </c:pt>
                <c:pt idx="191">
                  <c:v>243.9</c:v>
                </c:pt>
                <c:pt idx="192">
                  <c:v>243.29999999999998</c:v>
                </c:pt>
                <c:pt idx="193">
                  <c:v>239.6</c:v>
                </c:pt>
                <c:pt idx="194">
                  <c:v>238.10000000000002</c:v>
                </c:pt>
                <c:pt idx="195">
                  <c:v>236.20000000000002</c:v>
                </c:pt>
                <c:pt idx="196">
                  <c:v>234.79999999999998</c:v>
                </c:pt>
                <c:pt idx="197">
                  <c:v>235.29999999999998</c:v>
                </c:pt>
                <c:pt idx="198">
                  <c:v>239.19999999999993</c:v>
                </c:pt>
                <c:pt idx="199">
                  <c:v>239.19999999999993</c:v>
                </c:pt>
                <c:pt idx="200">
                  <c:v>240.7</c:v>
                </c:pt>
                <c:pt idx="201">
                  <c:v>242.10000000000002</c:v>
                </c:pt>
                <c:pt idx="202">
                  <c:v>242.39999999999995</c:v>
                </c:pt>
                <c:pt idx="203">
                  <c:v>246.60000000000002</c:v>
                </c:pt>
                <c:pt idx="204">
                  <c:v>244.29999999999995</c:v>
                </c:pt>
                <c:pt idx="205">
                  <c:v>248.29999999999995</c:v>
                </c:pt>
                <c:pt idx="206">
                  <c:v>246.8</c:v>
                </c:pt>
                <c:pt idx="207">
                  <c:v>237.7</c:v>
                </c:pt>
                <c:pt idx="208">
                  <c:v>237.39999999999998</c:v>
                </c:pt>
                <c:pt idx="209">
                  <c:v>243.1</c:v>
                </c:pt>
                <c:pt idx="210">
                  <c:v>243.1</c:v>
                </c:pt>
                <c:pt idx="211">
                  <c:v>241.7</c:v>
                </c:pt>
                <c:pt idx="212">
                  <c:v>238.49999999999997</c:v>
                </c:pt>
                <c:pt idx="213">
                  <c:v>239.79999999999995</c:v>
                </c:pt>
                <c:pt idx="214">
                  <c:v>242.10000000000002</c:v>
                </c:pt>
                <c:pt idx="215">
                  <c:v>245.59999999999997</c:v>
                </c:pt>
                <c:pt idx="216">
                  <c:v>251.79999999999998</c:v>
                </c:pt>
                <c:pt idx="217">
                  <c:v>253.89999999999998</c:v>
                </c:pt>
                <c:pt idx="218">
                  <c:v>259.90000000000003</c:v>
                </c:pt>
                <c:pt idx="219">
                  <c:v>278.09999999999997</c:v>
                </c:pt>
                <c:pt idx="220">
                  <c:v>281.39999999999998</c:v>
                </c:pt>
                <c:pt idx="221">
                  <c:v>286.89999999999998</c:v>
                </c:pt>
                <c:pt idx="222">
                  <c:v>288.2</c:v>
                </c:pt>
                <c:pt idx="223">
                  <c:v>287.3</c:v>
                </c:pt>
                <c:pt idx="224">
                  <c:v>286.39999999999998</c:v>
                </c:pt>
                <c:pt idx="225">
                  <c:v>292.3</c:v>
                </c:pt>
                <c:pt idx="226">
                  <c:v>296.39999999999998</c:v>
                </c:pt>
                <c:pt idx="227">
                  <c:v>313</c:v>
                </c:pt>
                <c:pt idx="228">
                  <c:v>321.7</c:v>
                </c:pt>
                <c:pt idx="229">
                  <c:v>311.29999999999995</c:v>
                </c:pt>
                <c:pt idx="230">
                  <c:v>314.29999999999995</c:v>
                </c:pt>
                <c:pt idx="231">
                  <c:v>320.8</c:v>
                </c:pt>
                <c:pt idx="232">
                  <c:v>314.99999999999994</c:v>
                </c:pt>
                <c:pt idx="233">
                  <c:v>308.2</c:v>
                </c:pt>
                <c:pt idx="234">
                  <c:v>318.89999999999998</c:v>
                </c:pt>
                <c:pt idx="235">
                  <c:v>329.5</c:v>
                </c:pt>
                <c:pt idx="236">
                  <c:v>330.90000000000003</c:v>
                </c:pt>
                <c:pt idx="237">
                  <c:v>333.59999999999997</c:v>
                </c:pt>
                <c:pt idx="238">
                  <c:v>335.1</c:v>
                </c:pt>
                <c:pt idx="239">
                  <c:v>345.8</c:v>
                </c:pt>
                <c:pt idx="240">
                  <c:v>361.2</c:v>
                </c:pt>
                <c:pt idx="241">
                  <c:v>354.09999999999997</c:v>
                </c:pt>
                <c:pt idx="242">
                  <c:v>332.4</c:v>
                </c:pt>
                <c:pt idx="243">
                  <c:v>329</c:v>
                </c:pt>
                <c:pt idx="244">
                  <c:v>332.5</c:v>
                </c:pt>
                <c:pt idx="245">
                  <c:v>331.4</c:v>
                </c:pt>
                <c:pt idx="246">
                  <c:v>333.5</c:v>
                </c:pt>
                <c:pt idx="247">
                  <c:v>334.99999999999994</c:v>
                </c:pt>
                <c:pt idx="248">
                  <c:v>334.6</c:v>
                </c:pt>
                <c:pt idx="249">
                  <c:v>340.29999999999995</c:v>
                </c:pt>
                <c:pt idx="250">
                  <c:v>337</c:v>
                </c:pt>
                <c:pt idx="251">
                  <c:v>332.29999999999995</c:v>
                </c:pt>
                <c:pt idx="252">
                  <c:v>329.2</c:v>
                </c:pt>
                <c:pt idx="253">
                  <c:v>329.3</c:v>
                </c:pt>
                <c:pt idx="254">
                  <c:v>325.8</c:v>
                </c:pt>
                <c:pt idx="255">
                  <c:v>336.5</c:v>
                </c:pt>
                <c:pt idx="256">
                  <c:v>339.59999999999997</c:v>
                </c:pt>
                <c:pt idx="257">
                  <c:v>339.49999999999994</c:v>
                </c:pt>
                <c:pt idx="258">
                  <c:v>339.1</c:v>
                </c:pt>
                <c:pt idx="259">
                  <c:v>343.1</c:v>
                </c:pt>
                <c:pt idx="260">
                  <c:v>341</c:v>
                </c:pt>
                <c:pt idx="261">
                  <c:v>339.70000000000005</c:v>
                </c:pt>
                <c:pt idx="262">
                  <c:v>249.00000000000003</c:v>
                </c:pt>
                <c:pt idx="263">
                  <c:v>253.8</c:v>
                </c:pt>
                <c:pt idx="264">
                  <c:v>256.79999999999995</c:v>
                </c:pt>
                <c:pt idx="265">
                  <c:v>255.6</c:v>
                </c:pt>
                <c:pt idx="266">
                  <c:v>262.90000000000003</c:v>
                </c:pt>
                <c:pt idx="267">
                  <c:v>273.80000000000007</c:v>
                </c:pt>
                <c:pt idx="268">
                  <c:v>268.10000000000002</c:v>
                </c:pt>
                <c:pt idx="269">
                  <c:v>256.60000000000008</c:v>
                </c:pt>
                <c:pt idx="270">
                  <c:v>254.3</c:v>
                </c:pt>
                <c:pt idx="271">
                  <c:v>252.80000000000004</c:v>
                </c:pt>
                <c:pt idx="272">
                  <c:v>243.70000000000002</c:v>
                </c:pt>
                <c:pt idx="273">
                  <c:v>246.39999999999995</c:v>
                </c:pt>
                <c:pt idx="274">
                  <c:v>253.5</c:v>
                </c:pt>
                <c:pt idx="275">
                  <c:v>259.5</c:v>
                </c:pt>
                <c:pt idx="276">
                  <c:v>253.7</c:v>
                </c:pt>
                <c:pt idx="277">
                  <c:v>251.39999999999992</c:v>
                </c:pt>
                <c:pt idx="278">
                  <c:v>253.49999999999991</c:v>
                </c:pt>
                <c:pt idx="279">
                  <c:v>262.5</c:v>
                </c:pt>
                <c:pt idx="280">
                  <c:v>255.60000000000008</c:v>
                </c:pt>
                <c:pt idx="281">
                  <c:v>256.20000000000005</c:v>
                </c:pt>
                <c:pt idx="282">
                  <c:v>254.5</c:v>
                </c:pt>
                <c:pt idx="283">
                  <c:v>254.09999999999994</c:v>
                </c:pt>
                <c:pt idx="284">
                  <c:v>255.99999999999997</c:v>
                </c:pt>
                <c:pt idx="285">
                  <c:v>259.60000000000002</c:v>
                </c:pt>
                <c:pt idx="286">
                  <c:v>256.69999999999993</c:v>
                </c:pt>
                <c:pt idx="287">
                  <c:v>254.90000000000003</c:v>
                </c:pt>
                <c:pt idx="288">
                  <c:v>259.69999999999993</c:v>
                </c:pt>
                <c:pt idx="289">
                  <c:v>263.3</c:v>
                </c:pt>
                <c:pt idx="290">
                  <c:v>261.7</c:v>
                </c:pt>
                <c:pt idx="291">
                  <c:v>270.79999999999995</c:v>
                </c:pt>
                <c:pt idx="292">
                  <c:v>276.10000000000002</c:v>
                </c:pt>
                <c:pt idx="293">
                  <c:v>295.09999999999997</c:v>
                </c:pt>
                <c:pt idx="294">
                  <c:v>293.99999999999994</c:v>
                </c:pt>
                <c:pt idx="295">
                  <c:v>303.29999999999995</c:v>
                </c:pt>
                <c:pt idx="296">
                  <c:v>317.09999999999991</c:v>
                </c:pt>
                <c:pt idx="297">
                  <c:v>310.29999999999995</c:v>
                </c:pt>
                <c:pt idx="298">
                  <c:v>312.10000000000002</c:v>
                </c:pt>
                <c:pt idx="299">
                  <c:v>314.20000000000005</c:v>
                </c:pt>
                <c:pt idx="300">
                  <c:v>290.60000000000008</c:v>
                </c:pt>
                <c:pt idx="301">
                  <c:v>310.10000000000002</c:v>
                </c:pt>
                <c:pt idx="302">
                  <c:v>305.60000000000002</c:v>
                </c:pt>
                <c:pt idx="303">
                  <c:v>302.00000000000006</c:v>
                </c:pt>
                <c:pt idx="304">
                  <c:v>302.59999999999997</c:v>
                </c:pt>
                <c:pt idx="305">
                  <c:v>308.40000000000003</c:v>
                </c:pt>
                <c:pt idx="306">
                  <c:v>310.40000000000003</c:v>
                </c:pt>
                <c:pt idx="307">
                  <c:v>310.80000000000007</c:v>
                </c:pt>
                <c:pt idx="308">
                  <c:v>311.79999999999995</c:v>
                </c:pt>
                <c:pt idx="309">
                  <c:v>304.70000000000005</c:v>
                </c:pt>
                <c:pt idx="310">
                  <c:v>311.30000000000007</c:v>
                </c:pt>
                <c:pt idx="311">
                  <c:v>307.79999999999995</c:v>
                </c:pt>
                <c:pt idx="312">
                  <c:v>308.3</c:v>
                </c:pt>
                <c:pt idx="313">
                  <c:v>308.3</c:v>
                </c:pt>
                <c:pt idx="314">
                  <c:v>310.20000000000005</c:v>
                </c:pt>
                <c:pt idx="315">
                  <c:v>307.79999999999995</c:v>
                </c:pt>
                <c:pt idx="316">
                  <c:v>303.8</c:v>
                </c:pt>
                <c:pt idx="317">
                  <c:v>299.29999999999995</c:v>
                </c:pt>
                <c:pt idx="318">
                  <c:v>293.50000000000006</c:v>
                </c:pt>
                <c:pt idx="319">
                  <c:v>287</c:v>
                </c:pt>
                <c:pt idx="320">
                  <c:v>284.50000000000006</c:v>
                </c:pt>
                <c:pt idx="321">
                  <c:v>291</c:v>
                </c:pt>
                <c:pt idx="322">
                  <c:v>295.09999999999997</c:v>
                </c:pt>
                <c:pt idx="323">
                  <c:v>298.39999999999998</c:v>
                </c:pt>
                <c:pt idx="324">
                  <c:v>298.50000000000006</c:v>
                </c:pt>
                <c:pt idx="325">
                  <c:v>295.89999999999998</c:v>
                </c:pt>
                <c:pt idx="326">
                  <c:v>293.89999999999998</c:v>
                </c:pt>
                <c:pt idx="327">
                  <c:v>289.59999999999997</c:v>
                </c:pt>
                <c:pt idx="328">
                  <c:v>293.89999999999998</c:v>
                </c:pt>
                <c:pt idx="329">
                  <c:v>296.90000000000003</c:v>
                </c:pt>
                <c:pt idx="330">
                  <c:v>297.3</c:v>
                </c:pt>
                <c:pt idx="331">
                  <c:v>301</c:v>
                </c:pt>
                <c:pt idx="332">
                  <c:v>301.3</c:v>
                </c:pt>
                <c:pt idx="333">
                  <c:v>290.60000000000008</c:v>
                </c:pt>
                <c:pt idx="334">
                  <c:v>287.09999999999997</c:v>
                </c:pt>
                <c:pt idx="335">
                  <c:v>303.2</c:v>
                </c:pt>
                <c:pt idx="336">
                  <c:v>316.2</c:v>
                </c:pt>
                <c:pt idx="337">
                  <c:v>314.89999999999998</c:v>
                </c:pt>
                <c:pt idx="338">
                  <c:v>312.90000000000003</c:v>
                </c:pt>
                <c:pt idx="339">
                  <c:v>314.59999999999997</c:v>
                </c:pt>
                <c:pt idx="340">
                  <c:v>305.90000000000003</c:v>
                </c:pt>
                <c:pt idx="341">
                  <c:v>315.09999999999997</c:v>
                </c:pt>
                <c:pt idx="342">
                  <c:v>313.39999999999992</c:v>
                </c:pt>
                <c:pt idx="343">
                  <c:v>314.00000000000006</c:v>
                </c:pt>
                <c:pt idx="344">
                  <c:v>312.5</c:v>
                </c:pt>
                <c:pt idx="345">
                  <c:v>310.29999999999995</c:v>
                </c:pt>
                <c:pt idx="346">
                  <c:v>307.09999999999997</c:v>
                </c:pt>
                <c:pt idx="347">
                  <c:v>301.99999999999994</c:v>
                </c:pt>
                <c:pt idx="348">
                  <c:v>300.3</c:v>
                </c:pt>
                <c:pt idx="349">
                  <c:v>298.89999999999998</c:v>
                </c:pt>
                <c:pt idx="350">
                  <c:v>297</c:v>
                </c:pt>
                <c:pt idx="351">
                  <c:v>295</c:v>
                </c:pt>
                <c:pt idx="352">
                  <c:v>285.80000000000007</c:v>
                </c:pt>
                <c:pt idx="353">
                  <c:v>283.39999999999998</c:v>
                </c:pt>
                <c:pt idx="354">
                  <c:v>281.19999999999993</c:v>
                </c:pt>
                <c:pt idx="355">
                  <c:v>280.90000000000003</c:v>
                </c:pt>
                <c:pt idx="356">
                  <c:v>294.10000000000002</c:v>
                </c:pt>
                <c:pt idx="357">
                  <c:v>296.90000000000003</c:v>
                </c:pt>
                <c:pt idx="358">
                  <c:v>288.3</c:v>
                </c:pt>
                <c:pt idx="359">
                  <c:v>300</c:v>
                </c:pt>
                <c:pt idx="360">
                  <c:v>298.79999999999995</c:v>
                </c:pt>
                <c:pt idx="361">
                  <c:v>296.8</c:v>
                </c:pt>
                <c:pt idx="362">
                  <c:v>304.3</c:v>
                </c:pt>
                <c:pt idx="363">
                  <c:v>306.80000000000007</c:v>
                </c:pt>
                <c:pt idx="364">
                  <c:v>310.59999999999997</c:v>
                </c:pt>
                <c:pt idx="365">
                  <c:v>309.8</c:v>
                </c:pt>
                <c:pt idx="366">
                  <c:v>305.39999999999992</c:v>
                </c:pt>
                <c:pt idx="367">
                  <c:v>299.8</c:v>
                </c:pt>
                <c:pt idx="368">
                  <c:v>297.5</c:v>
                </c:pt>
                <c:pt idx="369">
                  <c:v>292.60000000000002</c:v>
                </c:pt>
                <c:pt idx="370">
                  <c:v>292.20000000000005</c:v>
                </c:pt>
                <c:pt idx="371">
                  <c:v>299.60000000000002</c:v>
                </c:pt>
                <c:pt idx="372">
                  <c:v>296</c:v>
                </c:pt>
                <c:pt idx="373">
                  <c:v>315.7</c:v>
                </c:pt>
                <c:pt idx="374">
                  <c:v>297.39999999999992</c:v>
                </c:pt>
                <c:pt idx="375">
                  <c:v>292.8</c:v>
                </c:pt>
                <c:pt idx="376">
                  <c:v>288.20000000000005</c:v>
                </c:pt>
                <c:pt idx="377">
                  <c:v>304.10000000000002</c:v>
                </c:pt>
                <c:pt idx="378">
                  <c:v>303.60000000000002</c:v>
                </c:pt>
                <c:pt idx="379">
                  <c:v>298.39999999999998</c:v>
                </c:pt>
                <c:pt idx="380">
                  <c:v>283</c:v>
                </c:pt>
                <c:pt idx="381">
                  <c:v>292.89999999999998</c:v>
                </c:pt>
                <c:pt idx="382">
                  <c:v>293.79999999999995</c:v>
                </c:pt>
                <c:pt idx="383">
                  <c:v>298.30000000000007</c:v>
                </c:pt>
                <c:pt idx="384">
                  <c:v>290.30000000000007</c:v>
                </c:pt>
                <c:pt idx="385">
                  <c:v>288.99999999999994</c:v>
                </c:pt>
                <c:pt idx="386">
                  <c:v>280.39999999999998</c:v>
                </c:pt>
                <c:pt idx="387">
                  <c:v>290.8</c:v>
                </c:pt>
                <c:pt idx="388">
                  <c:v>290.60000000000002</c:v>
                </c:pt>
                <c:pt idx="389">
                  <c:v>295.89999999999998</c:v>
                </c:pt>
                <c:pt idx="390">
                  <c:v>293</c:v>
                </c:pt>
                <c:pt idx="391">
                  <c:v>297.7</c:v>
                </c:pt>
                <c:pt idx="392">
                  <c:v>296.3</c:v>
                </c:pt>
                <c:pt idx="393">
                  <c:v>294.89999999999998</c:v>
                </c:pt>
                <c:pt idx="394">
                  <c:v>292.10000000000002</c:v>
                </c:pt>
                <c:pt idx="395">
                  <c:v>280.19999999999993</c:v>
                </c:pt>
                <c:pt idx="396">
                  <c:v>273.3</c:v>
                </c:pt>
                <c:pt idx="397">
                  <c:v>276.90000000000003</c:v>
                </c:pt>
                <c:pt idx="398">
                  <c:v>274.8</c:v>
                </c:pt>
                <c:pt idx="399">
                  <c:v>261.09999999999997</c:v>
                </c:pt>
                <c:pt idx="400">
                  <c:v>256.89999999999998</c:v>
                </c:pt>
                <c:pt idx="401">
                  <c:v>265.7</c:v>
                </c:pt>
                <c:pt idx="402">
                  <c:v>274.39999999999998</c:v>
                </c:pt>
                <c:pt idx="403">
                  <c:v>279.5</c:v>
                </c:pt>
                <c:pt idx="404">
                  <c:v>224.2</c:v>
                </c:pt>
                <c:pt idx="405">
                  <c:v>199.2</c:v>
                </c:pt>
                <c:pt idx="406">
                  <c:v>224.00000000000003</c:v>
                </c:pt>
                <c:pt idx="407">
                  <c:v>222.49999999999997</c:v>
                </c:pt>
                <c:pt idx="408">
                  <c:v>247.79999999999998</c:v>
                </c:pt>
                <c:pt idx="409">
                  <c:v>247.10000000000002</c:v>
                </c:pt>
                <c:pt idx="410">
                  <c:v>249.30000000000004</c:v>
                </c:pt>
                <c:pt idx="411">
                  <c:v>245.90000000000006</c:v>
                </c:pt>
                <c:pt idx="412">
                  <c:v>241.50000000000006</c:v>
                </c:pt>
                <c:pt idx="413">
                  <c:v>268.40000000000003</c:v>
                </c:pt>
                <c:pt idx="414">
                  <c:v>276.70000000000005</c:v>
                </c:pt>
                <c:pt idx="415">
                  <c:v>250.20000000000002</c:v>
                </c:pt>
                <c:pt idx="416">
                  <c:v>269.00000000000006</c:v>
                </c:pt>
                <c:pt idx="417">
                  <c:v>264</c:v>
                </c:pt>
                <c:pt idx="418">
                  <c:v>267.8</c:v>
                </c:pt>
                <c:pt idx="419">
                  <c:v>273.60000000000002</c:v>
                </c:pt>
                <c:pt idx="420">
                  <c:v>273.10000000000002</c:v>
                </c:pt>
                <c:pt idx="421">
                  <c:v>278.79999999999995</c:v>
                </c:pt>
                <c:pt idx="422">
                  <c:v>259.7</c:v>
                </c:pt>
                <c:pt idx="423">
                  <c:v>283.20000000000005</c:v>
                </c:pt>
                <c:pt idx="424">
                  <c:v>270.29999999999995</c:v>
                </c:pt>
                <c:pt idx="425">
                  <c:v>292.69999999999993</c:v>
                </c:pt>
                <c:pt idx="426">
                  <c:v>296.50000000000006</c:v>
                </c:pt>
                <c:pt idx="427">
                  <c:v>285.29999999999995</c:v>
                </c:pt>
                <c:pt idx="428">
                  <c:v>298.7</c:v>
                </c:pt>
                <c:pt idx="429">
                  <c:v>294.29999999999995</c:v>
                </c:pt>
                <c:pt idx="430">
                  <c:v>304.5</c:v>
                </c:pt>
                <c:pt idx="431">
                  <c:v>302.29999999999995</c:v>
                </c:pt>
                <c:pt idx="432">
                  <c:v>306.59999999999997</c:v>
                </c:pt>
                <c:pt idx="433">
                  <c:v>310.29999999999995</c:v>
                </c:pt>
                <c:pt idx="434">
                  <c:v>294.70000000000005</c:v>
                </c:pt>
                <c:pt idx="435">
                  <c:v>311.00000000000006</c:v>
                </c:pt>
                <c:pt idx="436">
                  <c:v>280.39999999999998</c:v>
                </c:pt>
                <c:pt idx="437">
                  <c:v>260.79999999999995</c:v>
                </c:pt>
                <c:pt idx="438">
                  <c:v>263.8</c:v>
                </c:pt>
                <c:pt idx="439">
                  <c:v>297.70000000000005</c:v>
                </c:pt>
                <c:pt idx="440">
                  <c:v>289.10000000000002</c:v>
                </c:pt>
                <c:pt idx="441">
                  <c:v>300.50000000000006</c:v>
                </c:pt>
                <c:pt idx="442">
                  <c:v>266.70000000000005</c:v>
                </c:pt>
                <c:pt idx="443">
                  <c:v>268.49999999999994</c:v>
                </c:pt>
                <c:pt idx="444">
                  <c:v>267.69999999999993</c:v>
                </c:pt>
                <c:pt idx="445">
                  <c:v>260.59999999999997</c:v>
                </c:pt>
                <c:pt idx="446">
                  <c:v>261.30000000000007</c:v>
                </c:pt>
                <c:pt idx="447">
                  <c:v>278.70000000000005</c:v>
                </c:pt>
                <c:pt idx="448">
                  <c:v>287</c:v>
                </c:pt>
                <c:pt idx="449">
                  <c:v>281.59999999999997</c:v>
                </c:pt>
                <c:pt idx="450">
                  <c:v>291.79999999999995</c:v>
                </c:pt>
                <c:pt idx="451">
                  <c:v>267.39999999999998</c:v>
                </c:pt>
                <c:pt idx="452">
                  <c:v>269.89999999999998</c:v>
                </c:pt>
                <c:pt idx="453">
                  <c:v>294.00000000000006</c:v>
                </c:pt>
                <c:pt idx="454">
                  <c:v>284.20000000000005</c:v>
                </c:pt>
                <c:pt idx="455">
                  <c:v>260.49999999999994</c:v>
                </c:pt>
                <c:pt idx="456">
                  <c:v>264.29999999999995</c:v>
                </c:pt>
                <c:pt idx="457">
                  <c:v>262.39999999999998</c:v>
                </c:pt>
                <c:pt idx="458">
                  <c:v>252.29999999999995</c:v>
                </c:pt>
                <c:pt idx="459">
                  <c:v>254.69999999999996</c:v>
                </c:pt>
                <c:pt idx="460">
                  <c:v>257.7</c:v>
                </c:pt>
                <c:pt idx="461">
                  <c:v>260.10000000000002</c:v>
                </c:pt>
                <c:pt idx="462">
                  <c:v>275.09999999999997</c:v>
                </c:pt>
                <c:pt idx="463">
                  <c:v>271</c:v>
                </c:pt>
                <c:pt idx="464">
                  <c:v>270.3</c:v>
                </c:pt>
                <c:pt idx="465">
                  <c:v>272.70000000000005</c:v>
                </c:pt>
                <c:pt idx="466">
                  <c:v>277.50000000000006</c:v>
                </c:pt>
                <c:pt idx="467">
                  <c:v>277.80000000000007</c:v>
                </c:pt>
                <c:pt idx="468">
                  <c:v>280.40000000000003</c:v>
                </c:pt>
                <c:pt idx="469">
                  <c:v>286.99999999999994</c:v>
                </c:pt>
                <c:pt idx="470">
                  <c:v>293.2</c:v>
                </c:pt>
                <c:pt idx="471">
                  <c:v>298.90000000000003</c:v>
                </c:pt>
                <c:pt idx="472">
                  <c:v>308.29999999999995</c:v>
                </c:pt>
                <c:pt idx="473">
                  <c:v>295.89999999999998</c:v>
                </c:pt>
                <c:pt idx="474">
                  <c:v>294.10000000000002</c:v>
                </c:pt>
                <c:pt idx="475">
                  <c:v>306.19999999999993</c:v>
                </c:pt>
                <c:pt idx="476">
                  <c:v>311.7</c:v>
                </c:pt>
                <c:pt idx="477">
                  <c:v>319.7</c:v>
                </c:pt>
                <c:pt idx="478">
                  <c:v>309.60000000000002</c:v>
                </c:pt>
                <c:pt idx="479">
                  <c:v>288.60000000000002</c:v>
                </c:pt>
                <c:pt idx="480">
                  <c:v>267.00000000000006</c:v>
                </c:pt>
                <c:pt idx="481">
                  <c:v>273.89999999999998</c:v>
                </c:pt>
                <c:pt idx="482">
                  <c:v>264.20000000000005</c:v>
                </c:pt>
                <c:pt idx="483">
                  <c:v>276</c:v>
                </c:pt>
                <c:pt idx="484">
                  <c:v>281.99999999999994</c:v>
                </c:pt>
                <c:pt idx="485">
                  <c:v>281.99999999999994</c:v>
                </c:pt>
                <c:pt idx="486">
                  <c:v>298.20000000000005</c:v>
                </c:pt>
                <c:pt idx="487">
                  <c:v>284.29999999999995</c:v>
                </c:pt>
                <c:pt idx="488">
                  <c:v>301.40000000000003</c:v>
                </c:pt>
                <c:pt idx="489">
                  <c:v>299</c:v>
                </c:pt>
                <c:pt idx="490">
                  <c:v>310.79999999999995</c:v>
                </c:pt>
                <c:pt idx="491">
                  <c:v>307.20000000000005</c:v>
                </c:pt>
                <c:pt idx="492">
                  <c:v>304.89999999999998</c:v>
                </c:pt>
                <c:pt idx="493">
                  <c:v>301.5</c:v>
                </c:pt>
                <c:pt idx="494">
                  <c:v>294</c:v>
                </c:pt>
                <c:pt idx="495">
                  <c:v>294.89999999999998</c:v>
                </c:pt>
                <c:pt idx="496">
                  <c:v>283.10000000000002</c:v>
                </c:pt>
                <c:pt idx="497">
                  <c:v>283.10000000000002</c:v>
                </c:pt>
                <c:pt idx="498">
                  <c:v>292.30000000000007</c:v>
                </c:pt>
                <c:pt idx="499">
                  <c:v>295.39999999999998</c:v>
                </c:pt>
                <c:pt idx="500">
                  <c:v>302.59999999999997</c:v>
                </c:pt>
                <c:pt idx="501">
                  <c:v>299.90000000000003</c:v>
                </c:pt>
                <c:pt idx="502">
                  <c:v>300.3</c:v>
                </c:pt>
                <c:pt idx="503">
                  <c:v>288.00000000000006</c:v>
                </c:pt>
                <c:pt idx="504">
                  <c:v>268.8</c:v>
                </c:pt>
                <c:pt idx="505">
                  <c:v>273.60000000000002</c:v>
                </c:pt>
                <c:pt idx="506">
                  <c:v>279.7</c:v>
                </c:pt>
                <c:pt idx="507">
                  <c:v>282.8</c:v>
                </c:pt>
                <c:pt idx="508">
                  <c:v>271.40000000000003</c:v>
                </c:pt>
                <c:pt idx="509">
                  <c:v>272.8</c:v>
                </c:pt>
                <c:pt idx="510">
                  <c:v>265.5</c:v>
                </c:pt>
                <c:pt idx="511">
                  <c:v>263.8</c:v>
                </c:pt>
                <c:pt idx="512">
                  <c:v>259.60000000000002</c:v>
                </c:pt>
                <c:pt idx="513">
                  <c:v>258.60000000000002</c:v>
                </c:pt>
                <c:pt idx="514">
                  <c:v>250.5</c:v>
                </c:pt>
                <c:pt idx="515">
                  <c:v>246.40000000000003</c:v>
                </c:pt>
                <c:pt idx="516">
                  <c:v>241.59999999999994</c:v>
                </c:pt>
                <c:pt idx="517">
                  <c:v>243.2</c:v>
                </c:pt>
                <c:pt idx="518">
                  <c:v>237.89999999999995</c:v>
                </c:pt>
                <c:pt idx="519">
                  <c:v>252.39999999999995</c:v>
                </c:pt>
                <c:pt idx="520">
                  <c:v>246.69999999999996</c:v>
                </c:pt>
                <c:pt idx="521">
                  <c:v>242.79999999999998</c:v>
                </c:pt>
                <c:pt idx="522">
                  <c:v>237.5</c:v>
                </c:pt>
                <c:pt idx="523">
                  <c:v>241.8</c:v>
                </c:pt>
                <c:pt idx="524">
                  <c:v>240.80000000000004</c:v>
                </c:pt>
                <c:pt idx="525">
                  <c:v>251.9</c:v>
                </c:pt>
                <c:pt idx="526">
                  <c:v>259.10000000000002</c:v>
                </c:pt>
                <c:pt idx="527">
                  <c:v>267.09999999999997</c:v>
                </c:pt>
                <c:pt idx="528">
                  <c:v>270.7</c:v>
                </c:pt>
                <c:pt idx="529">
                  <c:v>268.40000000000003</c:v>
                </c:pt>
                <c:pt idx="530">
                  <c:v>282.3</c:v>
                </c:pt>
                <c:pt idx="531">
                  <c:v>268.29999999999995</c:v>
                </c:pt>
                <c:pt idx="532">
                  <c:v>272.2</c:v>
                </c:pt>
                <c:pt idx="533">
                  <c:v>269.5</c:v>
                </c:pt>
                <c:pt idx="534">
                  <c:v>269.09999999999997</c:v>
                </c:pt>
                <c:pt idx="535">
                  <c:v>270.60000000000002</c:v>
                </c:pt>
                <c:pt idx="536">
                  <c:v>268.40000000000003</c:v>
                </c:pt>
                <c:pt idx="537">
                  <c:v>272.10000000000002</c:v>
                </c:pt>
                <c:pt idx="538">
                  <c:v>272.40000000000003</c:v>
                </c:pt>
                <c:pt idx="539">
                  <c:v>275.10000000000002</c:v>
                </c:pt>
                <c:pt idx="540">
                  <c:v>275.60000000000002</c:v>
                </c:pt>
                <c:pt idx="541">
                  <c:v>272.79999999999995</c:v>
                </c:pt>
                <c:pt idx="542">
                  <c:v>269.00000000000006</c:v>
                </c:pt>
                <c:pt idx="543">
                  <c:v>270.59999999999997</c:v>
                </c:pt>
                <c:pt idx="544">
                  <c:v>273.50000000000006</c:v>
                </c:pt>
                <c:pt idx="545">
                  <c:v>277.80000000000007</c:v>
                </c:pt>
                <c:pt idx="546">
                  <c:v>286</c:v>
                </c:pt>
                <c:pt idx="547">
                  <c:v>279.89999999999998</c:v>
                </c:pt>
                <c:pt idx="548">
                  <c:v>273.10000000000002</c:v>
                </c:pt>
                <c:pt idx="549">
                  <c:v>266.89999999999998</c:v>
                </c:pt>
                <c:pt idx="550">
                  <c:v>268</c:v>
                </c:pt>
                <c:pt idx="551">
                  <c:v>267.3</c:v>
                </c:pt>
                <c:pt idx="552">
                  <c:v>272.70000000000005</c:v>
                </c:pt>
                <c:pt idx="553">
                  <c:v>284.3</c:v>
                </c:pt>
                <c:pt idx="554">
                  <c:v>285.90000000000003</c:v>
                </c:pt>
                <c:pt idx="555">
                  <c:v>280.2</c:v>
                </c:pt>
                <c:pt idx="556">
                  <c:v>279.79999999999995</c:v>
                </c:pt>
                <c:pt idx="557">
                  <c:v>279.09999999999997</c:v>
                </c:pt>
                <c:pt idx="558">
                  <c:v>274.79999999999995</c:v>
                </c:pt>
                <c:pt idx="559">
                  <c:v>270.2</c:v>
                </c:pt>
                <c:pt idx="560">
                  <c:v>268.20000000000005</c:v>
                </c:pt>
                <c:pt idx="561">
                  <c:v>267.40000000000003</c:v>
                </c:pt>
                <c:pt idx="562">
                  <c:v>271.50000000000006</c:v>
                </c:pt>
                <c:pt idx="563">
                  <c:v>273.50000000000006</c:v>
                </c:pt>
                <c:pt idx="564">
                  <c:v>268.00000000000006</c:v>
                </c:pt>
                <c:pt idx="565">
                  <c:v>261</c:v>
                </c:pt>
                <c:pt idx="566">
                  <c:v>265.2</c:v>
                </c:pt>
                <c:pt idx="567">
                  <c:v>270.79999999999995</c:v>
                </c:pt>
                <c:pt idx="568">
                  <c:v>261.69999999999993</c:v>
                </c:pt>
                <c:pt idx="569">
                  <c:v>262.09999999999997</c:v>
                </c:pt>
                <c:pt idx="570">
                  <c:v>264.7</c:v>
                </c:pt>
                <c:pt idx="571">
                  <c:v>273.39999999999998</c:v>
                </c:pt>
                <c:pt idx="572">
                  <c:v>263.69999999999993</c:v>
                </c:pt>
                <c:pt idx="573">
                  <c:v>274.19999999999993</c:v>
                </c:pt>
                <c:pt idx="574">
                  <c:v>268</c:v>
                </c:pt>
                <c:pt idx="575">
                  <c:v>276.40000000000003</c:v>
                </c:pt>
                <c:pt idx="576">
                  <c:v>280.2</c:v>
                </c:pt>
                <c:pt idx="577">
                  <c:v>265.99999999999994</c:v>
                </c:pt>
                <c:pt idx="578">
                  <c:v>274.40000000000003</c:v>
                </c:pt>
                <c:pt idx="579">
                  <c:v>273.7</c:v>
                </c:pt>
                <c:pt idx="580">
                  <c:v>281.20000000000005</c:v>
                </c:pt>
                <c:pt idx="581">
                  <c:v>273.00000000000006</c:v>
                </c:pt>
                <c:pt idx="582">
                  <c:v>278.3</c:v>
                </c:pt>
                <c:pt idx="583">
                  <c:v>270.89999999999998</c:v>
                </c:pt>
                <c:pt idx="584">
                  <c:v>271.50000000000006</c:v>
                </c:pt>
                <c:pt idx="585">
                  <c:v>269.8</c:v>
                </c:pt>
                <c:pt idx="586">
                  <c:v>275.29999999999995</c:v>
                </c:pt>
                <c:pt idx="587">
                  <c:v>279.59999999999991</c:v>
                </c:pt>
                <c:pt idx="588">
                  <c:v>278.7</c:v>
                </c:pt>
                <c:pt idx="589">
                  <c:v>277.50000000000006</c:v>
                </c:pt>
                <c:pt idx="590">
                  <c:v>285</c:v>
                </c:pt>
                <c:pt idx="591">
                  <c:v>291.29999999999995</c:v>
                </c:pt>
                <c:pt idx="592">
                  <c:v>287.89999999999998</c:v>
                </c:pt>
                <c:pt idx="593">
                  <c:v>285.50000000000006</c:v>
                </c:pt>
                <c:pt idx="594">
                  <c:v>281.8</c:v>
                </c:pt>
                <c:pt idx="595">
                  <c:v>279.10000000000002</c:v>
                </c:pt>
                <c:pt idx="596">
                  <c:v>272</c:v>
                </c:pt>
                <c:pt idx="597">
                  <c:v>258.39999999999998</c:v>
                </c:pt>
                <c:pt idx="598">
                  <c:v>267.10000000000002</c:v>
                </c:pt>
                <c:pt idx="599">
                  <c:v>259.5</c:v>
                </c:pt>
                <c:pt idx="600">
                  <c:v>263.89999999999998</c:v>
                </c:pt>
                <c:pt idx="601">
                  <c:v>260.5</c:v>
                </c:pt>
                <c:pt idx="602">
                  <c:v>250.20000000000002</c:v>
                </c:pt>
                <c:pt idx="603">
                  <c:v>252.4</c:v>
                </c:pt>
                <c:pt idx="604">
                  <c:v>257</c:v>
                </c:pt>
                <c:pt idx="605">
                  <c:v>256.10000000000002</c:v>
                </c:pt>
                <c:pt idx="606">
                  <c:v>246.50000000000003</c:v>
                </c:pt>
                <c:pt idx="607">
                  <c:v>249.8</c:v>
                </c:pt>
                <c:pt idx="608">
                  <c:v>242.20000000000002</c:v>
                </c:pt>
                <c:pt idx="609">
                  <c:v>242.59999999999997</c:v>
                </c:pt>
                <c:pt idx="610">
                  <c:v>251.20000000000005</c:v>
                </c:pt>
                <c:pt idx="611">
                  <c:v>231.09999999999994</c:v>
                </c:pt>
                <c:pt idx="612">
                  <c:v>242.70000000000005</c:v>
                </c:pt>
                <c:pt idx="613">
                  <c:v>250.70000000000002</c:v>
                </c:pt>
                <c:pt idx="614">
                  <c:v>263.60000000000002</c:v>
                </c:pt>
                <c:pt idx="615">
                  <c:v>253.5</c:v>
                </c:pt>
                <c:pt idx="616">
                  <c:v>244.89999999999998</c:v>
                </c:pt>
                <c:pt idx="617">
                  <c:v>237.5</c:v>
                </c:pt>
                <c:pt idx="618">
                  <c:v>228.70000000000005</c:v>
                </c:pt>
                <c:pt idx="619">
                  <c:v>217.49999999999997</c:v>
                </c:pt>
                <c:pt idx="620">
                  <c:v>223.2</c:v>
                </c:pt>
                <c:pt idx="621">
                  <c:v>226.39999999999998</c:v>
                </c:pt>
                <c:pt idx="622">
                  <c:v>214.2</c:v>
                </c:pt>
                <c:pt idx="623">
                  <c:v>231</c:v>
                </c:pt>
                <c:pt idx="624">
                  <c:v>243.5</c:v>
                </c:pt>
                <c:pt idx="625">
                  <c:v>233.10000000000005</c:v>
                </c:pt>
                <c:pt idx="626">
                  <c:v>225.90000000000003</c:v>
                </c:pt>
                <c:pt idx="627">
                  <c:v>222.39999999999998</c:v>
                </c:pt>
                <c:pt idx="628">
                  <c:v>218.39999999999998</c:v>
                </c:pt>
                <c:pt idx="629">
                  <c:v>223.4</c:v>
                </c:pt>
                <c:pt idx="630">
                  <c:v>206.89999999999995</c:v>
                </c:pt>
                <c:pt idx="631">
                  <c:v>227.79999999999995</c:v>
                </c:pt>
                <c:pt idx="632">
                  <c:v>233.59999999999994</c:v>
                </c:pt>
                <c:pt idx="633">
                  <c:v>236.3</c:v>
                </c:pt>
                <c:pt idx="634">
                  <c:v>236.80000000000004</c:v>
                </c:pt>
                <c:pt idx="635">
                  <c:v>224.39999999999998</c:v>
                </c:pt>
                <c:pt idx="636">
                  <c:v>226.6</c:v>
                </c:pt>
                <c:pt idx="637">
                  <c:v>227.70000000000005</c:v>
                </c:pt>
                <c:pt idx="638">
                  <c:v>231.9</c:v>
                </c:pt>
                <c:pt idx="639">
                  <c:v>227.4</c:v>
                </c:pt>
                <c:pt idx="640">
                  <c:v>219.59999999999997</c:v>
                </c:pt>
                <c:pt idx="641">
                  <c:v>224.40000000000003</c:v>
                </c:pt>
                <c:pt idx="642">
                  <c:v>233.50000000000003</c:v>
                </c:pt>
                <c:pt idx="643">
                  <c:v>237.5</c:v>
                </c:pt>
                <c:pt idx="644">
                  <c:v>242.09999999999994</c:v>
                </c:pt>
                <c:pt idx="645">
                  <c:v>253.59999999999997</c:v>
                </c:pt>
                <c:pt idx="646">
                  <c:v>245.2</c:v>
                </c:pt>
                <c:pt idx="647">
                  <c:v>248.99999999999997</c:v>
                </c:pt>
                <c:pt idx="648">
                  <c:v>247.6</c:v>
                </c:pt>
                <c:pt idx="649">
                  <c:v>246.69999999999996</c:v>
                </c:pt>
                <c:pt idx="650">
                  <c:v>248.99999999999997</c:v>
                </c:pt>
                <c:pt idx="651">
                  <c:v>244.00000000000003</c:v>
                </c:pt>
                <c:pt idx="652">
                  <c:v>248.2</c:v>
                </c:pt>
                <c:pt idx="653">
                  <c:v>265.00000000000006</c:v>
                </c:pt>
                <c:pt idx="654">
                  <c:v>260.10000000000002</c:v>
                </c:pt>
                <c:pt idx="655">
                  <c:v>248.70000000000002</c:v>
                </c:pt>
                <c:pt idx="656">
                  <c:v>262.20000000000005</c:v>
                </c:pt>
                <c:pt idx="657">
                  <c:v>266.39999999999998</c:v>
                </c:pt>
                <c:pt idx="658">
                  <c:v>271.70000000000005</c:v>
                </c:pt>
                <c:pt idx="659">
                  <c:v>272.20000000000005</c:v>
                </c:pt>
                <c:pt idx="660">
                  <c:v>271.09999999999997</c:v>
                </c:pt>
                <c:pt idx="661">
                  <c:v>264.59999999999997</c:v>
                </c:pt>
                <c:pt idx="662">
                  <c:v>270.00000000000006</c:v>
                </c:pt>
                <c:pt idx="663">
                  <c:v>274.40000000000003</c:v>
                </c:pt>
                <c:pt idx="664">
                  <c:v>266.29999999999995</c:v>
                </c:pt>
                <c:pt idx="665">
                  <c:v>275.39999999999998</c:v>
                </c:pt>
                <c:pt idx="666">
                  <c:v>264.2</c:v>
                </c:pt>
                <c:pt idx="667">
                  <c:v>255.30000000000004</c:v>
                </c:pt>
                <c:pt idx="668">
                  <c:v>279.39999999999998</c:v>
                </c:pt>
                <c:pt idx="669">
                  <c:v>270.8</c:v>
                </c:pt>
                <c:pt idx="670">
                  <c:v>271.60000000000002</c:v>
                </c:pt>
                <c:pt idx="671">
                  <c:v>272.20000000000005</c:v>
                </c:pt>
                <c:pt idx="672">
                  <c:v>266</c:v>
                </c:pt>
                <c:pt idx="673">
                  <c:v>254.1</c:v>
                </c:pt>
                <c:pt idx="674">
                  <c:v>268.40000000000003</c:v>
                </c:pt>
                <c:pt idx="675">
                  <c:v>271.2</c:v>
                </c:pt>
                <c:pt idx="676">
                  <c:v>273.59999999999997</c:v>
                </c:pt>
                <c:pt idx="677">
                  <c:v>273.8</c:v>
                </c:pt>
                <c:pt idx="678">
                  <c:v>279.5</c:v>
                </c:pt>
                <c:pt idx="679">
                  <c:v>275.50000000000006</c:v>
                </c:pt>
                <c:pt idx="680">
                  <c:v>272.8</c:v>
                </c:pt>
                <c:pt idx="681">
                  <c:v>278.79999999999995</c:v>
                </c:pt>
                <c:pt idx="682">
                  <c:v>276.5</c:v>
                </c:pt>
                <c:pt idx="683">
                  <c:v>274.79999999999995</c:v>
                </c:pt>
                <c:pt idx="684">
                  <c:v>270.90000000000003</c:v>
                </c:pt>
                <c:pt idx="685">
                  <c:v>271.5</c:v>
                </c:pt>
                <c:pt idx="686">
                  <c:v>262.79999999999995</c:v>
                </c:pt>
                <c:pt idx="687">
                  <c:v>261.59999999999997</c:v>
                </c:pt>
                <c:pt idx="688">
                  <c:v>264.99999999999994</c:v>
                </c:pt>
                <c:pt idx="689">
                  <c:v>261.5</c:v>
                </c:pt>
                <c:pt idx="690">
                  <c:v>261.10000000000008</c:v>
                </c:pt>
                <c:pt idx="691">
                  <c:v>261.99999999999994</c:v>
                </c:pt>
                <c:pt idx="692">
                  <c:v>266.2</c:v>
                </c:pt>
                <c:pt idx="693">
                  <c:v>270</c:v>
                </c:pt>
                <c:pt idx="694">
                  <c:v>267.2</c:v>
                </c:pt>
                <c:pt idx="695">
                  <c:v>264.5</c:v>
                </c:pt>
                <c:pt idx="696">
                  <c:v>260.5</c:v>
                </c:pt>
                <c:pt idx="697">
                  <c:v>260.89999999999998</c:v>
                </c:pt>
                <c:pt idx="698">
                  <c:v>263.60000000000002</c:v>
                </c:pt>
                <c:pt idx="699">
                  <c:v>261.7</c:v>
                </c:pt>
                <c:pt idx="700">
                  <c:v>273.3</c:v>
                </c:pt>
                <c:pt idx="701">
                  <c:v>274.39999999999998</c:v>
                </c:pt>
                <c:pt idx="702">
                  <c:v>274.60000000000002</c:v>
                </c:pt>
                <c:pt idx="703">
                  <c:v>280.60000000000002</c:v>
                </c:pt>
                <c:pt idx="704">
                  <c:v>281.10000000000002</c:v>
                </c:pt>
                <c:pt idx="705">
                  <c:v>277.90000000000003</c:v>
                </c:pt>
                <c:pt idx="706">
                  <c:v>281.50000000000006</c:v>
                </c:pt>
                <c:pt idx="707">
                  <c:v>280.90000000000003</c:v>
                </c:pt>
                <c:pt idx="708">
                  <c:v>281.49999999999994</c:v>
                </c:pt>
                <c:pt idx="709">
                  <c:v>280.39999999999998</c:v>
                </c:pt>
                <c:pt idx="710">
                  <c:v>277.7</c:v>
                </c:pt>
                <c:pt idx="711">
                  <c:v>288</c:v>
                </c:pt>
                <c:pt idx="712">
                  <c:v>290.8</c:v>
                </c:pt>
                <c:pt idx="713">
                  <c:v>278.8</c:v>
                </c:pt>
                <c:pt idx="714">
                  <c:v>278.60000000000002</c:v>
                </c:pt>
                <c:pt idx="715">
                  <c:v>285.99999999999994</c:v>
                </c:pt>
                <c:pt idx="716">
                  <c:v>289.50000000000006</c:v>
                </c:pt>
                <c:pt idx="717">
                  <c:v>285.49999999999994</c:v>
                </c:pt>
                <c:pt idx="718">
                  <c:v>276.79999999999995</c:v>
                </c:pt>
                <c:pt idx="719">
                  <c:v>266.79999999999995</c:v>
                </c:pt>
                <c:pt idx="720">
                  <c:v>265.59999999999997</c:v>
                </c:pt>
                <c:pt idx="721">
                  <c:v>273.09999999999997</c:v>
                </c:pt>
                <c:pt idx="722">
                  <c:v>274.7</c:v>
                </c:pt>
                <c:pt idx="723">
                  <c:v>277.7</c:v>
                </c:pt>
                <c:pt idx="724">
                  <c:v>281.2</c:v>
                </c:pt>
                <c:pt idx="725">
                  <c:v>285.40000000000003</c:v>
                </c:pt>
                <c:pt idx="726">
                  <c:v>289.80000000000007</c:v>
                </c:pt>
                <c:pt idx="727">
                  <c:v>289.89999999999998</c:v>
                </c:pt>
                <c:pt idx="728">
                  <c:v>291.8</c:v>
                </c:pt>
                <c:pt idx="729">
                  <c:v>291.5</c:v>
                </c:pt>
                <c:pt idx="730">
                  <c:v>285.50000000000006</c:v>
                </c:pt>
                <c:pt idx="731">
                  <c:v>277.89999999999998</c:v>
                </c:pt>
                <c:pt idx="732">
                  <c:v>275.90000000000003</c:v>
                </c:pt>
                <c:pt idx="733">
                  <c:v>279.2</c:v>
                </c:pt>
                <c:pt idx="734">
                  <c:v>276.39999999999998</c:v>
                </c:pt>
                <c:pt idx="735">
                  <c:v>276.3</c:v>
                </c:pt>
                <c:pt idx="736">
                  <c:v>278.10000000000002</c:v>
                </c:pt>
                <c:pt idx="737">
                  <c:v>278.79999999999995</c:v>
                </c:pt>
                <c:pt idx="738">
                  <c:v>275.90000000000003</c:v>
                </c:pt>
                <c:pt idx="739">
                  <c:v>277.19999999999993</c:v>
                </c:pt>
                <c:pt idx="740">
                  <c:v>274.5</c:v>
                </c:pt>
                <c:pt idx="741">
                  <c:v>274</c:v>
                </c:pt>
                <c:pt idx="742">
                  <c:v>279.7</c:v>
                </c:pt>
                <c:pt idx="743">
                  <c:v>279.59999999999997</c:v>
                </c:pt>
                <c:pt idx="744">
                  <c:v>285.10000000000002</c:v>
                </c:pt>
                <c:pt idx="745">
                  <c:v>284.5</c:v>
                </c:pt>
                <c:pt idx="746">
                  <c:v>284.8</c:v>
                </c:pt>
                <c:pt idx="747">
                  <c:v>280.5</c:v>
                </c:pt>
                <c:pt idx="748">
                  <c:v>277.49999999999994</c:v>
                </c:pt>
                <c:pt idx="749">
                  <c:v>277.39999999999998</c:v>
                </c:pt>
                <c:pt idx="750">
                  <c:v>271.59999999999997</c:v>
                </c:pt>
                <c:pt idx="751">
                  <c:v>273</c:v>
                </c:pt>
                <c:pt idx="752">
                  <c:v>271</c:v>
                </c:pt>
                <c:pt idx="753">
                  <c:v>270.90000000000003</c:v>
                </c:pt>
                <c:pt idx="754">
                  <c:v>258.5</c:v>
                </c:pt>
                <c:pt idx="755">
                  <c:v>247.70000000000005</c:v>
                </c:pt>
                <c:pt idx="756">
                  <c:v>254.00000000000006</c:v>
                </c:pt>
                <c:pt idx="757">
                  <c:v>250.50000000000003</c:v>
                </c:pt>
                <c:pt idx="758">
                  <c:v>250</c:v>
                </c:pt>
                <c:pt idx="759">
                  <c:v>248.29999999999995</c:v>
                </c:pt>
                <c:pt idx="760">
                  <c:v>252.30000000000007</c:v>
                </c:pt>
                <c:pt idx="761">
                  <c:v>250.50000000000003</c:v>
                </c:pt>
                <c:pt idx="762">
                  <c:v>247.89999999999998</c:v>
                </c:pt>
                <c:pt idx="763">
                  <c:v>246.8</c:v>
                </c:pt>
                <c:pt idx="764">
                  <c:v>241.2</c:v>
                </c:pt>
                <c:pt idx="765">
                  <c:v>236.89999999999998</c:v>
                </c:pt>
                <c:pt idx="766">
                  <c:v>229.8</c:v>
                </c:pt>
                <c:pt idx="767">
                  <c:v>246.10000000000002</c:v>
                </c:pt>
                <c:pt idx="768">
                  <c:v>247.49999999999997</c:v>
                </c:pt>
                <c:pt idx="769">
                  <c:v>228.39999999999998</c:v>
                </c:pt>
                <c:pt idx="770">
                  <c:v>227.1</c:v>
                </c:pt>
                <c:pt idx="771">
                  <c:v>217.40000000000003</c:v>
                </c:pt>
                <c:pt idx="772">
                  <c:v>218.09999999999997</c:v>
                </c:pt>
                <c:pt idx="773">
                  <c:v>215.50000000000003</c:v>
                </c:pt>
                <c:pt idx="774">
                  <c:v>215.39999999999998</c:v>
                </c:pt>
                <c:pt idx="775">
                  <c:v>217.49999999999997</c:v>
                </c:pt>
                <c:pt idx="776">
                  <c:v>222.29999999999998</c:v>
                </c:pt>
                <c:pt idx="777">
                  <c:v>219.19999999999996</c:v>
                </c:pt>
                <c:pt idx="778">
                  <c:v>198.3</c:v>
                </c:pt>
                <c:pt idx="779">
                  <c:v>202.59999999999997</c:v>
                </c:pt>
                <c:pt idx="780">
                  <c:v>213.09999999999997</c:v>
                </c:pt>
                <c:pt idx="781">
                  <c:v>213.39999999999998</c:v>
                </c:pt>
                <c:pt idx="782">
                  <c:v>222.30000000000004</c:v>
                </c:pt>
                <c:pt idx="783">
                  <c:v>218.9</c:v>
                </c:pt>
                <c:pt idx="784">
                  <c:v>216.40000000000006</c:v>
                </c:pt>
                <c:pt idx="785">
                  <c:v>214.10000000000005</c:v>
                </c:pt>
                <c:pt idx="786">
                  <c:v>212.09999999999997</c:v>
                </c:pt>
                <c:pt idx="787">
                  <c:v>208</c:v>
                </c:pt>
                <c:pt idx="788">
                  <c:v>211.60000000000002</c:v>
                </c:pt>
                <c:pt idx="789">
                  <c:v>211.89999999999998</c:v>
                </c:pt>
                <c:pt idx="790">
                  <c:v>205.20000000000002</c:v>
                </c:pt>
                <c:pt idx="791">
                  <c:v>200.5</c:v>
                </c:pt>
                <c:pt idx="792">
                  <c:v>205.70000000000005</c:v>
                </c:pt>
                <c:pt idx="793">
                  <c:v>207.7</c:v>
                </c:pt>
                <c:pt idx="794">
                  <c:v>192.4</c:v>
                </c:pt>
                <c:pt idx="795">
                  <c:v>191.9</c:v>
                </c:pt>
                <c:pt idx="796">
                  <c:v>191</c:v>
                </c:pt>
                <c:pt idx="797">
                  <c:v>206.9</c:v>
                </c:pt>
                <c:pt idx="798">
                  <c:v>210.6</c:v>
                </c:pt>
                <c:pt idx="799">
                  <c:v>195.7</c:v>
                </c:pt>
                <c:pt idx="800">
                  <c:v>187.39999999999998</c:v>
                </c:pt>
                <c:pt idx="801">
                  <c:v>207.50000000000003</c:v>
                </c:pt>
                <c:pt idx="802">
                  <c:v>191.80000000000007</c:v>
                </c:pt>
                <c:pt idx="803">
                  <c:v>212.9</c:v>
                </c:pt>
                <c:pt idx="804">
                  <c:v>216.4</c:v>
                </c:pt>
                <c:pt idx="805">
                  <c:v>207.59999999999997</c:v>
                </c:pt>
                <c:pt idx="806">
                  <c:v>198.30000000000007</c:v>
                </c:pt>
                <c:pt idx="807">
                  <c:v>186.89999999999998</c:v>
                </c:pt>
                <c:pt idx="808">
                  <c:v>193.49999999999997</c:v>
                </c:pt>
                <c:pt idx="809">
                  <c:v>198.3</c:v>
                </c:pt>
                <c:pt idx="810">
                  <c:v>200.60000000000002</c:v>
                </c:pt>
                <c:pt idx="811">
                  <c:v>202.79999999999995</c:v>
                </c:pt>
                <c:pt idx="812">
                  <c:v>198.59999999999997</c:v>
                </c:pt>
                <c:pt idx="813">
                  <c:v>195.8</c:v>
                </c:pt>
                <c:pt idx="814">
                  <c:v>189.1</c:v>
                </c:pt>
                <c:pt idx="815">
                  <c:v>180.50000000000003</c:v>
                </c:pt>
                <c:pt idx="816">
                  <c:v>179.09999999999994</c:v>
                </c:pt>
                <c:pt idx="817">
                  <c:v>185.20000000000005</c:v>
                </c:pt>
                <c:pt idx="818">
                  <c:v>184.19999999999996</c:v>
                </c:pt>
                <c:pt idx="819">
                  <c:v>182.30000000000004</c:v>
                </c:pt>
                <c:pt idx="820">
                  <c:v>179.29999999999998</c:v>
                </c:pt>
                <c:pt idx="821">
                  <c:v>183.5</c:v>
                </c:pt>
                <c:pt idx="822">
                  <c:v>178.7</c:v>
                </c:pt>
                <c:pt idx="823">
                  <c:v>177.1</c:v>
                </c:pt>
                <c:pt idx="824">
                  <c:v>194.70000000000002</c:v>
                </c:pt>
                <c:pt idx="825">
                  <c:v>197.5</c:v>
                </c:pt>
                <c:pt idx="826">
                  <c:v>194.29999999999995</c:v>
                </c:pt>
                <c:pt idx="827">
                  <c:v>180.9</c:v>
                </c:pt>
                <c:pt idx="828">
                  <c:v>179.10000000000002</c:v>
                </c:pt>
                <c:pt idx="829">
                  <c:v>187.9</c:v>
                </c:pt>
                <c:pt idx="830">
                  <c:v>199.69999999999993</c:v>
                </c:pt>
                <c:pt idx="831">
                  <c:v>200.99999999999997</c:v>
                </c:pt>
                <c:pt idx="832">
                  <c:v>187.8</c:v>
                </c:pt>
                <c:pt idx="833">
                  <c:v>181.29999999999998</c:v>
                </c:pt>
                <c:pt idx="834">
                  <c:v>175.40000000000003</c:v>
                </c:pt>
                <c:pt idx="835">
                  <c:v>180.09999999999997</c:v>
                </c:pt>
                <c:pt idx="836">
                  <c:v>181.50000000000003</c:v>
                </c:pt>
                <c:pt idx="837">
                  <c:v>199.29999999999998</c:v>
                </c:pt>
                <c:pt idx="838">
                  <c:v>206.29999999999998</c:v>
                </c:pt>
                <c:pt idx="839">
                  <c:v>218.29999999999998</c:v>
                </c:pt>
                <c:pt idx="840">
                  <c:v>220.8</c:v>
                </c:pt>
                <c:pt idx="841">
                  <c:v>231.70000000000002</c:v>
                </c:pt>
                <c:pt idx="842">
                  <c:v>205.89999999999998</c:v>
                </c:pt>
                <c:pt idx="843">
                  <c:v>221.3</c:v>
                </c:pt>
                <c:pt idx="844">
                  <c:v>208</c:v>
                </c:pt>
                <c:pt idx="845">
                  <c:v>202.2</c:v>
                </c:pt>
                <c:pt idx="846">
                  <c:v>201.9</c:v>
                </c:pt>
                <c:pt idx="847">
                  <c:v>179.20000000000002</c:v>
                </c:pt>
                <c:pt idx="848">
                  <c:v>179.39999999999995</c:v>
                </c:pt>
                <c:pt idx="849">
                  <c:v>206.99999999999997</c:v>
                </c:pt>
                <c:pt idx="850">
                  <c:v>219.1</c:v>
                </c:pt>
                <c:pt idx="851">
                  <c:v>191.60000000000002</c:v>
                </c:pt>
                <c:pt idx="852">
                  <c:v>172.6</c:v>
                </c:pt>
                <c:pt idx="853">
                  <c:v>201.2</c:v>
                </c:pt>
                <c:pt idx="854">
                  <c:v>199.49999999999997</c:v>
                </c:pt>
                <c:pt idx="855">
                  <c:v>204.2</c:v>
                </c:pt>
                <c:pt idx="856">
                  <c:v>185.2</c:v>
                </c:pt>
                <c:pt idx="857">
                  <c:v>190.39999999999998</c:v>
                </c:pt>
                <c:pt idx="858">
                  <c:v>191.39999999999998</c:v>
                </c:pt>
                <c:pt idx="859">
                  <c:v>208.7</c:v>
                </c:pt>
                <c:pt idx="860">
                  <c:v>186.60000000000005</c:v>
                </c:pt>
                <c:pt idx="861">
                  <c:v>193.4</c:v>
                </c:pt>
                <c:pt idx="862">
                  <c:v>191.39999999999998</c:v>
                </c:pt>
                <c:pt idx="863">
                  <c:v>196.50000000000009</c:v>
                </c:pt>
                <c:pt idx="864">
                  <c:v>193.5</c:v>
                </c:pt>
                <c:pt idx="865">
                  <c:v>185.20000000000005</c:v>
                </c:pt>
                <c:pt idx="866">
                  <c:v>184.00000000000003</c:v>
                </c:pt>
                <c:pt idx="867">
                  <c:v>197.7</c:v>
                </c:pt>
                <c:pt idx="868">
                  <c:v>203.6</c:v>
                </c:pt>
                <c:pt idx="869">
                  <c:v>211.40000000000003</c:v>
                </c:pt>
                <c:pt idx="870">
                  <c:v>204.3</c:v>
                </c:pt>
                <c:pt idx="871">
                  <c:v>193.50000000000006</c:v>
                </c:pt>
                <c:pt idx="872">
                  <c:v>197.40000000000003</c:v>
                </c:pt>
                <c:pt idx="873">
                  <c:v>186.19999999999996</c:v>
                </c:pt>
                <c:pt idx="874">
                  <c:v>195.00000000000003</c:v>
                </c:pt>
                <c:pt idx="875">
                  <c:v>180.20000000000005</c:v>
                </c:pt>
                <c:pt idx="876">
                  <c:v>197.60000000000005</c:v>
                </c:pt>
                <c:pt idx="877">
                  <c:v>206.49999999999994</c:v>
                </c:pt>
                <c:pt idx="878">
                  <c:v>208.80000000000004</c:v>
                </c:pt>
                <c:pt idx="879">
                  <c:v>216</c:v>
                </c:pt>
                <c:pt idx="880">
                  <c:v>210.70000000000002</c:v>
                </c:pt>
                <c:pt idx="881">
                  <c:v>204.69999999999996</c:v>
                </c:pt>
                <c:pt idx="882">
                  <c:v>215.09999999999997</c:v>
                </c:pt>
                <c:pt idx="883">
                  <c:v>212.3</c:v>
                </c:pt>
                <c:pt idx="884">
                  <c:v>209.69999999999996</c:v>
                </c:pt>
                <c:pt idx="885">
                  <c:v>217.10000000000002</c:v>
                </c:pt>
                <c:pt idx="886">
                  <c:v>214</c:v>
                </c:pt>
                <c:pt idx="887">
                  <c:v>207.79999999999998</c:v>
                </c:pt>
                <c:pt idx="888">
                  <c:v>208.20000000000002</c:v>
                </c:pt>
                <c:pt idx="889">
                  <c:v>191.49999999999997</c:v>
                </c:pt>
                <c:pt idx="890">
                  <c:v>191.5</c:v>
                </c:pt>
                <c:pt idx="891">
                  <c:v>190.60000000000005</c:v>
                </c:pt>
                <c:pt idx="892">
                  <c:v>185.8</c:v>
                </c:pt>
                <c:pt idx="893">
                  <c:v>195.9</c:v>
                </c:pt>
                <c:pt idx="894">
                  <c:v>205.10000000000002</c:v>
                </c:pt>
                <c:pt idx="895">
                  <c:v>218.4</c:v>
                </c:pt>
                <c:pt idx="896">
                  <c:v>220.79999999999998</c:v>
                </c:pt>
                <c:pt idx="897">
                  <c:v>225.10000000000002</c:v>
                </c:pt>
                <c:pt idx="898">
                  <c:v>234</c:v>
                </c:pt>
                <c:pt idx="899">
                  <c:v>225.09999999999994</c:v>
                </c:pt>
                <c:pt idx="900">
                  <c:v>218.50000000000006</c:v>
                </c:pt>
                <c:pt idx="901">
                  <c:v>220.59999999999997</c:v>
                </c:pt>
                <c:pt idx="902">
                  <c:v>215.49999999999994</c:v>
                </c:pt>
                <c:pt idx="903">
                  <c:v>226.50000000000006</c:v>
                </c:pt>
                <c:pt idx="904">
                  <c:v>228.59999999999997</c:v>
                </c:pt>
                <c:pt idx="905">
                  <c:v>236.59999999999997</c:v>
                </c:pt>
                <c:pt idx="906">
                  <c:v>233</c:v>
                </c:pt>
                <c:pt idx="907">
                  <c:v>237.70000000000007</c:v>
                </c:pt>
                <c:pt idx="908">
                  <c:v>239.9</c:v>
                </c:pt>
                <c:pt idx="909">
                  <c:v>244.20000000000002</c:v>
                </c:pt>
                <c:pt idx="910">
                  <c:v>238.69999999999996</c:v>
                </c:pt>
                <c:pt idx="911">
                  <c:v>229.39999999999995</c:v>
                </c:pt>
                <c:pt idx="912">
                  <c:v>234.99999999999997</c:v>
                </c:pt>
                <c:pt idx="913">
                  <c:v>226.6</c:v>
                </c:pt>
                <c:pt idx="914">
                  <c:v>218.79999999999998</c:v>
                </c:pt>
                <c:pt idx="915">
                  <c:v>226.39999999999992</c:v>
                </c:pt>
                <c:pt idx="916">
                  <c:v>219.50000000000003</c:v>
                </c:pt>
                <c:pt idx="917">
                  <c:v>214.20000000000005</c:v>
                </c:pt>
                <c:pt idx="918">
                  <c:v>227.20000000000002</c:v>
                </c:pt>
                <c:pt idx="919">
                  <c:v>229.39999999999995</c:v>
                </c:pt>
                <c:pt idx="920">
                  <c:v>229.60000000000002</c:v>
                </c:pt>
                <c:pt idx="921">
                  <c:v>217.50000000000003</c:v>
                </c:pt>
                <c:pt idx="922">
                  <c:v>221.60000000000002</c:v>
                </c:pt>
                <c:pt idx="923">
                  <c:v>228.60000000000005</c:v>
                </c:pt>
                <c:pt idx="924">
                  <c:v>255.39999999999998</c:v>
                </c:pt>
                <c:pt idx="925">
                  <c:v>225.99999999999997</c:v>
                </c:pt>
                <c:pt idx="926">
                  <c:v>225.90000000000003</c:v>
                </c:pt>
                <c:pt idx="927">
                  <c:v>223.39999999999995</c:v>
                </c:pt>
                <c:pt idx="928">
                  <c:v>220.8</c:v>
                </c:pt>
                <c:pt idx="929">
                  <c:v>220.40000000000006</c:v>
                </c:pt>
                <c:pt idx="930">
                  <c:v>213.10000000000002</c:v>
                </c:pt>
                <c:pt idx="931">
                  <c:v>211.90000000000003</c:v>
                </c:pt>
                <c:pt idx="932">
                  <c:v>177.89999999999998</c:v>
                </c:pt>
                <c:pt idx="933">
                  <c:v>188.60000000000002</c:v>
                </c:pt>
                <c:pt idx="934">
                  <c:v>192.79999999999998</c:v>
                </c:pt>
                <c:pt idx="935">
                  <c:v>186.90000000000006</c:v>
                </c:pt>
                <c:pt idx="936">
                  <c:v>206.29999999999998</c:v>
                </c:pt>
                <c:pt idx="937">
                  <c:v>206.00000000000006</c:v>
                </c:pt>
                <c:pt idx="938">
                  <c:v>221.10000000000002</c:v>
                </c:pt>
                <c:pt idx="939">
                  <c:v>213</c:v>
                </c:pt>
                <c:pt idx="940">
                  <c:v>205.6</c:v>
                </c:pt>
                <c:pt idx="941">
                  <c:v>210.1</c:v>
                </c:pt>
                <c:pt idx="942">
                  <c:v>226.6</c:v>
                </c:pt>
                <c:pt idx="943">
                  <c:v>227.50000000000003</c:v>
                </c:pt>
                <c:pt idx="944">
                  <c:v>205.89999999999998</c:v>
                </c:pt>
                <c:pt idx="945">
                  <c:v>198.50000000000003</c:v>
                </c:pt>
                <c:pt idx="946">
                  <c:v>208.50000000000003</c:v>
                </c:pt>
                <c:pt idx="947">
                  <c:v>214.19999999999993</c:v>
                </c:pt>
                <c:pt idx="948">
                  <c:v>227.00000000000006</c:v>
                </c:pt>
                <c:pt idx="949">
                  <c:v>232.39999999999998</c:v>
                </c:pt>
                <c:pt idx="950">
                  <c:v>234.60000000000002</c:v>
                </c:pt>
                <c:pt idx="951">
                  <c:v>222.40000000000003</c:v>
                </c:pt>
                <c:pt idx="952">
                  <c:v>214.9</c:v>
                </c:pt>
                <c:pt idx="953">
                  <c:v>235.70000000000002</c:v>
                </c:pt>
                <c:pt idx="954">
                  <c:v>219.4</c:v>
                </c:pt>
                <c:pt idx="955">
                  <c:v>223.69999999999996</c:v>
                </c:pt>
                <c:pt idx="956">
                  <c:v>230.79999999999998</c:v>
                </c:pt>
                <c:pt idx="957">
                  <c:v>240.09999999999997</c:v>
                </c:pt>
                <c:pt idx="958">
                  <c:v>224.8</c:v>
                </c:pt>
                <c:pt idx="959">
                  <c:v>232.00000000000003</c:v>
                </c:pt>
                <c:pt idx="960">
                  <c:v>216.8</c:v>
                </c:pt>
                <c:pt idx="961">
                  <c:v>211.59999999999997</c:v>
                </c:pt>
                <c:pt idx="962">
                  <c:v>224.09999999999997</c:v>
                </c:pt>
                <c:pt idx="963">
                  <c:v>203.8</c:v>
                </c:pt>
                <c:pt idx="964">
                  <c:v>211.09999999999997</c:v>
                </c:pt>
                <c:pt idx="965">
                  <c:v>212.90000000000003</c:v>
                </c:pt>
                <c:pt idx="966">
                  <c:v>217.09999999999994</c:v>
                </c:pt>
                <c:pt idx="967">
                  <c:v>217.69999999999996</c:v>
                </c:pt>
                <c:pt idx="968">
                  <c:v>211.30000000000004</c:v>
                </c:pt>
                <c:pt idx="969">
                  <c:v>208.2</c:v>
                </c:pt>
                <c:pt idx="970">
                  <c:v>209.59999999999991</c:v>
                </c:pt>
                <c:pt idx="971">
                  <c:v>215.00000000000003</c:v>
                </c:pt>
                <c:pt idx="972">
                  <c:v>223.1</c:v>
                </c:pt>
                <c:pt idx="973">
                  <c:v>225.3</c:v>
                </c:pt>
                <c:pt idx="974">
                  <c:v>223.99999999999994</c:v>
                </c:pt>
                <c:pt idx="975">
                  <c:v>220.39999999999998</c:v>
                </c:pt>
                <c:pt idx="976">
                  <c:v>222.19999999999996</c:v>
                </c:pt>
                <c:pt idx="977">
                  <c:v>223.80000000000004</c:v>
                </c:pt>
                <c:pt idx="978">
                  <c:v>229.2</c:v>
                </c:pt>
                <c:pt idx="979">
                  <c:v>229</c:v>
                </c:pt>
                <c:pt idx="980">
                  <c:v>231.29999999999998</c:v>
                </c:pt>
                <c:pt idx="981">
                  <c:v>231.30000000000007</c:v>
                </c:pt>
                <c:pt idx="982">
                  <c:v>230.79999999999998</c:v>
                </c:pt>
                <c:pt idx="983">
                  <c:v>226.69999999999993</c:v>
                </c:pt>
                <c:pt idx="984">
                  <c:v>221.3</c:v>
                </c:pt>
                <c:pt idx="985">
                  <c:v>227.80000000000004</c:v>
                </c:pt>
                <c:pt idx="986">
                  <c:v>238.90000000000003</c:v>
                </c:pt>
                <c:pt idx="987">
                  <c:v>239.6</c:v>
                </c:pt>
                <c:pt idx="988">
                  <c:v>236.39999999999998</c:v>
                </c:pt>
                <c:pt idx="989">
                  <c:v>224.60000000000005</c:v>
                </c:pt>
                <c:pt idx="990">
                  <c:v>231.29999999999998</c:v>
                </c:pt>
                <c:pt idx="991">
                  <c:v>222.6</c:v>
                </c:pt>
                <c:pt idx="992">
                  <c:v>218.00000000000006</c:v>
                </c:pt>
                <c:pt idx="993">
                  <c:v>220.5</c:v>
                </c:pt>
                <c:pt idx="994">
                  <c:v>220.10000000000005</c:v>
                </c:pt>
                <c:pt idx="995">
                  <c:v>220.00000000000003</c:v>
                </c:pt>
                <c:pt idx="996">
                  <c:v>229.99999999999997</c:v>
                </c:pt>
                <c:pt idx="997">
                  <c:v>226.6</c:v>
                </c:pt>
                <c:pt idx="998">
                  <c:v>225.3</c:v>
                </c:pt>
                <c:pt idx="999">
                  <c:v>230.89999999999992</c:v>
                </c:pt>
                <c:pt idx="1000">
                  <c:v>233.2</c:v>
                </c:pt>
                <c:pt idx="1001">
                  <c:v>234.49999999999997</c:v>
                </c:pt>
                <c:pt idx="1002">
                  <c:v>229.69999999999996</c:v>
                </c:pt>
                <c:pt idx="1003">
                  <c:v>232.80000000000004</c:v>
                </c:pt>
                <c:pt idx="1004">
                  <c:v>238.60000000000002</c:v>
                </c:pt>
                <c:pt idx="1005">
                  <c:v>233.8</c:v>
                </c:pt>
                <c:pt idx="1006">
                  <c:v>234.10000000000002</c:v>
                </c:pt>
                <c:pt idx="1007">
                  <c:v>243.39999999999992</c:v>
                </c:pt>
                <c:pt idx="1008">
                  <c:v>237.2</c:v>
                </c:pt>
                <c:pt idx="1009">
                  <c:v>234.79999999999998</c:v>
                </c:pt>
                <c:pt idx="1010">
                  <c:v>239.4</c:v>
                </c:pt>
                <c:pt idx="1011">
                  <c:v>247.00000000000006</c:v>
                </c:pt>
                <c:pt idx="1012">
                  <c:v>250.69999999999996</c:v>
                </c:pt>
                <c:pt idx="1013">
                  <c:v>259.70000000000005</c:v>
                </c:pt>
                <c:pt idx="1014">
                  <c:v>253.5</c:v>
                </c:pt>
                <c:pt idx="1015">
                  <c:v>256.10000000000002</c:v>
                </c:pt>
                <c:pt idx="1016">
                  <c:v>251.19999999999996</c:v>
                </c:pt>
                <c:pt idx="1017">
                  <c:v>253.2</c:v>
                </c:pt>
                <c:pt idx="1018">
                  <c:v>250.20000000000002</c:v>
                </c:pt>
                <c:pt idx="1019">
                  <c:v>250.99999999999997</c:v>
                </c:pt>
                <c:pt idx="1020">
                  <c:v>249.39999999999998</c:v>
                </c:pt>
                <c:pt idx="1021">
                  <c:v>246.50000000000003</c:v>
                </c:pt>
                <c:pt idx="1022">
                  <c:v>245.20000000000005</c:v>
                </c:pt>
                <c:pt idx="1023">
                  <c:v>245.8</c:v>
                </c:pt>
                <c:pt idx="1024">
                  <c:v>248.90000000000003</c:v>
                </c:pt>
                <c:pt idx="1025">
                  <c:v>245.5</c:v>
                </c:pt>
                <c:pt idx="1026">
                  <c:v>245.2</c:v>
                </c:pt>
                <c:pt idx="1027">
                  <c:v>253.00000000000003</c:v>
                </c:pt>
                <c:pt idx="1028">
                  <c:v>251.09999999999997</c:v>
                </c:pt>
                <c:pt idx="1029">
                  <c:v>252.3</c:v>
                </c:pt>
                <c:pt idx="1030">
                  <c:v>253.79999999999998</c:v>
                </c:pt>
                <c:pt idx="1031">
                  <c:v>253.5</c:v>
                </c:pt>
                <c:pt idx="1032">
                  <c:v>250.60000000000002</c:v>
                </c:pt>
                <c:pt idx="1033">
                  <c:v>247.79999999999998</c:v>
                </c:pt>
                <c:pt idx="1034">
                  <c:v>250.00000000000006</c:v>
                </c:pt>
                <c:pt idx="1035">
                  <c:v>244.59999999999997</c:v>
                </c:pt>
                <c:pt idx="1036">
                  <c:v>246.89999999999998</c:v>
                </c:pt>
                <c:pt idx="1037">
                  <c:v>245.39999999999998</c:v>
                </c:pt>
                <c:pt idx="1038">
                  <c:v>242.20000000000002</c:v>
                </c:pt>
                <c:pt idx="1039">
                  <c:v>236.69999999999996</c:v>
                </c:pt>
                <c:pt idx="1040">
                  <c:v>235.29999999999998</c:v>
                </c:pt>
                <c:pt idx="1041">
                  <c:v>238.10000000000002</c:v>
                </c:pt>
                <c:pt idx="1042">
                  <c:v>236.30000000000004</c:v>
                </c:pt>
                <c:pt idx="1043">
                  <c:v>232.59999999999997</c:v>
                </c:pt>
                <c:pt idx="1044">
                  <c:v>234.10000000000002</c:v>
                </c:pt>
                <c:pt idx="1045">
                  <c:v>239</c:v>
                </c:pt>
                <c:pt idx="1046">
                  <c:v>233.60000000000002</c:v>
                </c:pt>
                <c:pt idx="1047">
                  <c:v>235.9</c:v>
                </c:pt>
                <c:pt idx="1048">
                  <c:v>235.89999999999995</c:v>
                </c:pt>
                <c:pt idx="1049">
                  <c:v>242.70000000000005</c:v>
                </c:pt>
                <c:pt idx="1050">
                  <c:v>246.40000000000003</c:v>
                </c:pt>
                <c:pt idx="1051">
                  <c:v>248.99999999999997</c:v>
                </c:pt>
                <c:pt idx="1052">
                  <c:v>250.3</c:v>
                </c:pt>
                <c:pt idx="1053">
                  <c:v>247.00000000000003</c:v>
                </c:pt>
                <c:pt idx="1054">
                  <c:v>244.10000000000002</c:v>
                </c:pt>
                <c:pt idx="1055">
                  <c:v>246.00000000000003</c:v>
                </c:pt>
                <c:pt idx="1056">
                  <c:v>245.49999999999997</c:v>
                </c:pt>
                <c:pt idx="1057">
                  <c:v>242.49999999999997</c:v>
                </c:pt>
                <c:pt idx="1058">
                  <c:v>245.00000000000003</c:v>
                </c:pt>
                <c:pt idx="1059">
                  <c:v>246.89999999999998</c:v>
                </c:pt>
                <c:pt idx="1060">
                  <c:v>249.70000000000005</c:v>
                </c:pt>
                <c:pt idx="1061">
                  <c:v>251.09999999999997</c:v>
                </c:pt>
                <c:pt idx="1062">
                  <c:v>252.60000000000002</c:v>
                </c:pt>
                <c:pt idx="1063">
                  <c:v>249.39999999999998</c:v>
                </c:pt>
                <c:pt idx="1064">
                  <c:v>249.00000000000003</c:v>
                </c:pt>
                <c:pt idx="1065">
                  <c:v>253.2</c:v>
                </c:pt>
                <c:pt idx="1066">
                  <c:v>254.5</c:v>
                </c:pt>
                <c:pt idx="1067">
                  <c:v>254.89999999999995</c:v>
                </c:pt>
                <c:pt idx="1068">
                  <c:v>257.7</c:v>
                </c:pt>
                <c:pt idx="1069">
                  <c:v>254.5</c:v>
                </c:pt>
                <c:pt idx="1070">
                  <c:v>250.3</c:v>
                </c:pt>
                <c:pt idx="1071">
                  <c:v>251.8</c:v>
                </c:pt>
                <c:pt idx="1072">
                  <c:v>249.40000000000003</c:v>
                </c:pt>
                <c:pt idx="1073">
                  <c:v>239.70000000000002</c:v>
                </c:pt>
                <c:pt idx="1074">
                  <c:v>241.5</c:v>
                </c:pt>
                <c:pt idx="1075">
                  <c:v>243.20000000000005</c:v>
                </c:pt>
                <c:pt idx="1076">
                  <c:v>239.19999999999993</c:v>
                </c:pt>
                <c:pt idx="1077">
                  <c:v>238.20000000000002</c:v>
                </c:pt>
                <c:pt idx="1078">
                  <c:v>239.2</c:v>
                </c:pt>
                <c:pt idx="1079">
                  <c:v>238.39999999999998</c:v>
                </c:pt>
                <c:pt idx="1080">
                  <c:v>241</c:v>
                </c:pt>
                <c:pt idx="1081">
                  <c:v>240.49999999999997</c:v>
                </c:pt>
                <c:pt idx="1082">
                  <c:v>239.50000000000006</c:v>
                </c:pt>
                <c:pt idx="1083">
                  <c:v>236.69999999999996</c:v>
                </c:pt>
                <c:pt idx="1084">
                  <c:v>239.5</c:v>
                </c:pt>
                <c:pt idx="1085">
                  <c:v>240.49999999999997</c:v>
                </c:pt>
                <c:pt idx="1086">
                  <c:v>241.20000000000005</c:v>
                </c:pt>
                <c:pt idx="1087">
                  <c:v>242.79999999999995</c:v>
                </c:pt>
                <c:pt idx="1088">
                  <c:v>247.49999999999997</c:v>
                </c:pt>
                <c:pt idx="1089">
                  <c:v>250.8</c:v>
                </c:pt>
                <c:pt idx="1090">
                  <c:v>252.8</c:v>
                </c:pt>
                <c:pt idx="1091">
                  <c:v>252.39999999999995</c:v>
                </c:pt>
                <c:pt idx="1092">
                  <c:v>252</c:v>
                </c:pt>
                <c:pt idx="1093">
                  <c:v>249.20000000000005</c:v>
                </c:pt>
                <c:pt idx="1094">
                  <c:v>224.59999999999997</c:v>
                </c:pt>
                <c:pt idx="1095">
                  <c:v>219.60000000000002</c:v>
                </c:pt>
                <c:pt idx="1096">
                  <c:v>224.10000000000002</c:v>
                </c:pt>
                <c:pt idx="1097">
                  <c:v>224.2</c:v>
                </c:pt>
                <c:pt idx="1098">
                  <c:v>229.89999999999995</c:v>
                </c:pt>
                <c:pt idx="1099">
                  <c:v>228.2</c:v>
                </c:pt>
                <c:pt idx="1100">
                  <c:v>224.40000000000003</c:v>
                </c:pt>
                <c:pt idx="1101">
                  <c:v>221.50000000000003</c:v>
                </c:pt>
                <c:pt idx="1102">
                  <c:v>220.60000000000005</c:v>
                </c:pt>
                <c:pt idx="1103">
                  <c:v>224.19999999999996</c:v>
                </c:pt>
                <c:pt idx="1104">
                  <c:v>227.69999999999996</c:v>
                </c:pt>
                <c:pt idx="1105">
                  <c:v>231.20000000000002</c:v>
                </c:pt>
                <c:pt idx="1106">
                  <c:v>232.7</c:v>
                </c:pt>
                <c:pt idx="1107">
                  <c:v>233.4</c:v>
                </c:pt>
                <c:pt idx="1108">
                  <c:v>233.8</c:v>
                </c:pt>
                <c:pt idx="1109">
                  <c:v>238.60000000000002</c:v>
                </c:pt>
                <c:pt idx="1110">
                  <c:v>234.60000000000005</c:v>
                </c:pt>
                <c:pt idx="1111">
                  <c:v>234.00000000000003</c:v>
                </c:pt>
                <c:pt idx="1112">
                  <c:v>233.10000000000005</c:v>
                </c:pt>
                <c:pt idx="1113">
                  <c:v>232.79999999999998</c:v>
                </c:pt>
                <c:pt idx="1114">
                  <c:v>231.60000000000002</c:v>
                </c:pt>
                <c:pt idx="1115">
                  <c:v>227.89999999999998</c:v>
                </c:pt>
                <c:pt idx="1116">
                  <c:v>230.49999999999997</c:v>
                </c:pt>
                <c:pt idx="1117">
                  <c:v>227.89999999999998</c:v>
                </c:pt>
                <c:pt idx="1118">
                  <c:v>225.40000000000003</c:v>
                </c:pt>
                <c:pt idx="1119">
                  <c:v>224.79999999999998</c:v>
                </c:pt>
                <c:pt idx="1120">
                  <c:v>221.1</c:v>
                </c:pt>
                <c:pt idx="1121">
                  <c:v>227.20000000000002</c:v>
                </c:pt>
                <c:pt idx="1122">
                  <c:v>226.99999999999994</c:v>
                </c:pt>
                <c:pt idx="1123">
                  <c:v>230.50000000000003</c:v>
                </c:pt>
                <c:pt idx="1124">
                  <c:v>234</c:v>
                </c:pt>
                <c:pt idx="1125">
                  <c:v>232.40000000000003</c:v>
                </c:pt>
                <c:pt idx="1126">
                  <c:v>233</c:v>
                </c:pt>
                <c:pt idx="1127">
                  <c:v>230.9</c:v>
                </c:pt>
                <c:pt idx="1128">
                  <c:v>224.90000000000006</c:v>
                </c:pt>
                <c:pt idx="1129">
                  <c:v>229.4</c:v>
                </c:pt>
                <c:pt idx="1130">
                  <c:v>234.99999999999997</c:v>
                </c:pt>
                <c:pt idx="1131">
                  <c:v>229.2</c:v>
                </c:pt>
                <c:pt idx="1132">
                  <c:v>231.70000000000002</c:v>
                </c:pt>
                <c:pt idx="1133">
                  <c:v>235.7</c:v>
                </c:pt>
                <c:pt idx="1134">
                  <c:v>232.89999999999998</c:v>
                </c:pt>
                <c:pt idx="1135">
                  <c:v>233.1</c:v>
                </c:pt>
                <c:pt idx="1136">
                  <c:v>231.10000000000005</c:v>
                </c:pt>
                <c:pt idx="1137">
                  <c:v>228.8</c:v>
                </c:pt>
                <c:pt idx="1138">
                  <c:v>227.29999999999995</c:v>
                </c:pt>
                <c:pt idx="1139">
                  <c:v>233.60000000000002</c:v>
                </c:pt>
                <c:pt idx="1140">
                  <c:v>238.80000000000004</c:v>
                </c:pt>
                <c:pt idx="1141">
                  <c:v>235.1</c:v>
                </c:pt>
                <c:pt idx="1142">
                  <c:v>237.2</c:v>
                </c:pt>
                <c:pt idx="1143">
                  <c:v>240.10000000000002</c:v>
                </c:pt>
                <c:pt idx="1144">
                  <c:v>243.20000000000005</c:v>
                </c:pt>
                <c:pt idx="1145">
                  <c:v>249.99999999999994</c:v>
                </c:pt>
                <c:pt idx="1146">
                  <c:v>255.59999999999997</c:v>
                </c:pt>
                <c:pt idx="1147">
                  <c:v>258.59999999999997</c:v>
                </c:pt>
                <c:pt idx="1148">
                  <c:v>255.79999999999998</c:v>
                </c:pt>
                <c:pt idx="1149">
                  <c:v>252.1</c:v>
                </c:pt>
                <c:pt idx="1150">
                  <c:v>250.10000000000002</c:v>
                </c:pt>
                <c:pt idx="1151">
                  <c:v>249.9</c:v>
                </c:pt>
                <c:pt idx="1152">
                  <c:v>249.29999999999998</c:v>
                </c:pt>
                <c:pt idx="1153">
                  <c:v>248.4</c:v>
                </c:pt>
                <c:pt idx="1154">
                  <c:v>248.50000000000003</c:v>
                </c:pt>
                <c:pt idx="1155">
                  <c:v>246.20000000000002</c:v>
                </c:pt>
                <c:pt idx="1156">
                  <c:v>244.20000000000002</c:v>
                </c:pt>
                <c:pt idx="1157">
                  <c:v>250.1</c:v>
                </c:pt>
                <c:pt idx="1158">
                  <c:v>251.40000000000003</c:v>
                </c:pt>
                <c:pt idx="1159">
                  <c:v>244.70000000000002</c:v>
                </c:pt>
                <c:pt idx="1160">
                  <c:v>242.50000000000003</c:v>
                </c:pt>
                <c:pt idx="1161">
                  <c:v>241.7</c:v>
                </c:pt>
                <c:pt idx="1162">
                  <c:v>238.10000000000002</c:v>
                </c:pt>
                <c:pt idx="1163">
                  <c:v>234.59999999999997</c:v>
                </c:pt>
                <c:pt idx="1164">
                  <c:v>235.9</c:v>
                </c:pt>
                <c:pt idx="1165">
                  <c:v>237.09999999999997</c:v>
                </c:pt>
                <c:pt idx="1166">
                  <c:v>238.3</c:v>
                </c:pt>
                <c:pt idx="1167">
                  <c:v>243.09999999999997</c:v>
                </c:pt>
                <c:pt idx="1168">
                  <c:v>249.7</c:v>
                </c:pt>
                <c:pt idx="1169">
                  <c:v>250.00000000000006</c:v>
                </c:pt>
                <c:pt idx="1170">
                  <c:v>257.60000000000002</c:v>
                </c:pt>
                <c:pt idx="1171">
                  <c:v>259.40000000000003</c:v>
                </c:pt>
                <c:pt idx="1172">
                  <c:v>255.29999999999995</c:v>
                </c:pt>
                <c:pt idx="1173">
                  <c:v>261.40000000000003</c:v>
                </c:pt>
                <c:pt idx="1174">
                  <c:v>255.60000000000005</c:v>
                </c:pt>
                <c:pt idx="1175">
                  <c:v>256.70000000000005</c:v>
                </c:pt>
                <c:pt idx="1176">
                  <c:v>254</c:v>
                </c:pt>
                <c:pt idx="1177">
                  <c:v>255.19999999999996</c:v>
                </c:pt>
                <c:pt idx="1178">
                  <c:v>250.5</c:v>
                </c:pt>
                <c:pt idx="1179">
                  <c:v>254.8</c:v>
                </c:pt>
                <c:pt idx="1180">
                  <c:v>255.79999999999998</c:v>
                </c:pt>
                <c:pt idx="1181">
                  <c:v>251.6</c:v>
                </c:pt>
                <c:pt idx="1182">
                  <c:v>250.10000000000002</c:v>
                </c:pt>
                <c:pt idx="1183">
                  <c:v>251.9</c:v>
                </c:pt>
                <c:pt idx="1184">
                  <c:v>257.60000000000002</c:v>
                </c:pt>
                <c:pt idx="1185">
                  <c:v>267.39999999999998</c:v>
                </c:pt>
                <c:pt idx="1186">
                  <c:v>264.19999999999993</c:v>
                </c:pt>
                <c:pt idx="1187">
                  <c:v>264.79999999999995</c:v>
                </c:pt>
                <c:pt idx="1188">
                  <c:v>264.7</c:v>
                </c:pt>
                <c:pt idx="1189">
                  <c:v>257.40000000000009</c:v>
                </c:pt>
                <c:pt idx="1190">
                  <c:v>250.40000000000003</c:v>
                </c:pt>
                <c:pt idx="1191">
                  <c:v>248.99999999999997</c:v>
                </c:pt>
                <c:pt idx="1192">
                  <c:v>246.90000000000003</c:v>
                </c:pt>
                <c:pt idx="1193">
                  <c:v>244.80000000000004</c:v>
                </c:pt>
                <c:pt idx="1194">
                  <c:v>247.2</c:v>
                </c:pt>
                <c:pt idx="1195">
                  <c:v>250.4</c:v>
                </c:pt>
                <c:pt idx="1196">
                  <c:v>250.1</c:v>
                </c:pt>
                <c:pt idx="1197">
                  <c:v>247.8</c:v>
                </c:pt>
                <c:pt idx="1198">
                  <c:v>248.99999999999997</c:v>
                </c:pt>
                <c:pt idx="1199">
                  <c:v>249.10000000000005</c:v>
                </c:pt>
                <c:pt idx="1200">
                  <c:v>249.39999999999998</c:v>
                </c:pt>
                <c:pt idx="1201">
                  <c:v>254.50000000000003</c:v>
                </c:pt>
                <c:pt idx="1202">
                  <c:v>258.59999999999997</c:v>
                </c:pt>
                <c:pt idx="1203">
                  <c:v>258.8</c:v>
                </c:pt>
                <c:pt idx="1204">
                  <c:v>255.6</c:v>
                </c:pt>
                <c:pt idx="1205">
                  <c:v>253.40000000000003</c:v>
                </c:pt>
                <c:pt idx="1206">
                  <c:v>243.7</c:v>
                </c:pt>
                <c:pt idx="1207">
                  <c:v>246.70000000000005</c:v>
                </c:pt>
                <c:pt idx="1208">
                  <c:v>247.79999999999998</c:v>
                </c:pt>
                <c:pt idx="1209">
                  <c:v>246.30000000000004</c:v>
                </c:pt>
                <c:pt idx="1210">
                  <c:v>246.70000000000005</c:v>
                </c:pt>
                <c:pt idx="1211">
                  <c:v>247.29999999999998</c:v>
                </c:pt>
                <c:pt idx="1212">
                  <c:v>247.99999999999994</c:v>
                </c:pt>
                <c:pt idx="1213">
                  <c:v>249.7</c:v>
                </c:pt>
                <c:pt idx="1214">
                  <c:v>245.00000000000003</c:v>
                </c:pt>
                <c:pt idx="1215">
                  <c:v>247.10000000000002</c:v>
                </c:pt>
                <c:pt idx="1216">
                  <c:v>261.89999999999998</c:v>
                </c:pt>
                <c:pt idx="1217">
                  <c:v>263.8</c:v>
                </c:pt>
                <c:pt idx="1218">
                  <c:v>259.8</c:v>
                </c:pt>
                <c:pt idx="1219">
                  <c:v>263.60000000000002</c:v>
                </c:pt>
                <c:pt idx="1220">
                  <c:v>261.59999999999997</c:v>
                </c:pt>
                <c:pt idx="1221">
                  <c:v>260.89999999999998</c:v>
                </c:pt>
                <c:pt idx="1222">
                  <c:v>259.60000000000002</c:v>
                </c:pt>
                <c:pt idx="1223">
                  <c:v>258.90000000000003</c:v>
                </c:pt>
                <c:pt idx="1224">
                  <c:v>244.50000000000003</c:v>
                </c:pt>
                <c:pt idx="1225">
                  <c:v>236.60000000000002</c:v>
                </c:pt>
                <c:pt idx="1226">
                  <c:v>246.40000000000003</c:v>
                </c:pt>
                <c:pt idx="1227">
                  <c:v>238.70000000000005</c:v>
                </c:pt>
                <c:pt idx="1228">
                  <c:v>234.90000000000003</c:v>
                </c:pt>
                <c:pt idx="1229">
                  <c:v>241</c:v>
                </c:pt>
                <c:pt idx="1230">
                  <c:v>249.90000000000006</c:v>
                </c:pt>
                <c:pt idx="1231">
                  <c:v>251.2</c:v>
                </c:pt>
                <c:pt idx="1232">
                  <c:v>248.60000000000002</c:v>
                </c:pt>
                <c:pt idx="1233">
                  <c:v>251.40000000000003</c:v>
                </c:pt>
                <c:pt idx="1234">
                  <c:v>247.5</c:v>
                </c:pt>
                <c:pt idx="1235">
                  <c:v>244.70000000000002</c:v>
                </c:pt>
                <c:pt idx="1236">
                  <c:v>243.39999999999998</c:v>
                </c:pt>
                <c:pt idx="1237">
                  <c:v>241.70000000000002</c:v>
                </c:pt>
                <c:pt idx="1238">
                  <c:v>241</c:v>
                </c:pt>
                <c:pt idx="1239">
                  <c:v>236.60000000000002</c:v>
                </c:pt>
                <c:pt idx="1240">
                  <c:v>228.89999999999998</c:v>
                </c:pt>
                <c:pt idx="1241">
                  <c:v>229.10000000000002</c:v>
                </c:pt>
                <c:pt idx="1242">
                  <c:v>226.39999999999998</c:v>
                </c:pt>
                <c:pt idx="1243">
                  <c:v>227.5</c:v>
                </c:pt>
                <c:pt idx="1244">
                  <c:v>221.30000000000004</c:v>
                </c:pt>
                <c:pt idx="1245">
                  <c:v>212.5</c:v>
                </c:pt>
                <c:pt idx="1246">
                  <c:v>195.39999999999998</c:v>
                </c:pt>
                <c:pt idx="1247">
                  <c:v>194.1</c:v>
                </c:pt>
                <c:pt idx="1248">
                  <c:v>198</c:v>
                </c:pt>
                <c:pt idx="1249">
                  <c:v>200.79999999999995</c:v>
                </c:pt>
                <c:pt idx="1250">
                  <c:v>200.3</c:v>
                </c:pt>
                <c:pt idx="1251">
                  <c:v>204.70000000000002</c:v>
                </c:pt>
                <c:pt idx="1252">
                  <c:v>203.40000000000003</c:v>
                </c:pt>
                <c:pt idx="1253">
                  <c:v>202.59999999999997</c:v>
                </c:pt>
                <c:pt idx="1254">
                  <c:v>194.20000000000002</c:v>
                </c:pt>
                <c:pt idx="1255">
                  <c:v>197.9</c:v>
                </c:pt>
                <c:pt idx="1256">
                  <c:v>207.10000000000002</c:v>
                </c:pt>
                <c:pt idx="1257">
                  <c:v>220.30000000000004</c:v>
                </c:pt>
                <c:pt idx="1258">
                  <c:v>201.9</c:v>
                </c:pt>
                <c:pt idx="1259">
                  <c:v>206.30000000000007</c:v>
                </c:pt>
                <c:pt idx="1260">
                  <c:v>219.29999999999995</c:v>
                </c:pt>
                <c:pt idx="1261">
                  <c:v>220.7</c:v>
                </c:pt>
                <c:pt idx="1262">
                  <c:v>221.39999999999995</c:v>
                </c:pt>
                <c:pt idx="1263">
                  <c:v>225.70000000000005</c:v>
                </c:pt>
                <c:pt idx="1264">
                  <c:v>221.10000000000002</c:v>
                </c:pt>
                <c:pt idx="1265">
                  <c:v>228.7</c:v>
                </c:pt>
                <c:pt idx="1266">
                  <c:v>232.29999999999995</c:v>
                </c:pt>
                <c:pt idx="1267">
                  <c:v>226.50000000000006</c:v>
                </c:pt>
                <c:pt idx="1268">
                  <c:v>222.5</c:v>
                </c:pt>
                <c:pt idx="1269">
                  <c:v>226.29999999999998</c:v>
                </c:pt>
                <c:pt idx="1270">
                  <c:v>225.1</c:v>
                </c:pt>
                <c:pt idx="1271">
                  <c:v>219.49999999999997</c:v>
                </c:pt>
                <c:pt idx="1272">
                  <c:v>226.99999999999994</c:v>
                </c:pt>
                <c:pt idx="1273">
                  <c:v>237.89999999999995</c:v>
                </c:pt>
                <c:pt idx="1274">
                  <c:v>236.79999999999995</c:v>
                </c:pt>
                <c:pt idx="1275">
                  <c:v>239.39999999999998</c:v>
                </c:pt>
                <c:pt idx="1276">
                  <c:v>244.99999999999997</c:v>
                </c:pt>
                <c:pt idx="1277">
                  <c:v>249.70000000000005</c:v>
                </c:pt>
                <c:pt idx="1278">
                  <c:v>244.1</c:v>
                </c:pt>
                <c:pt idx="1279">
                  <c:v>241.3</c:v>
                </c:pt>
                <c:pt idx="1280">
                  <c:v>232.89999999999998</c:v>
                </c:pt>
                <c:pt idx="1281">
                  <c:v>241.89999999999995</c:v>
                </c:pt>
                <c:pt idx="1282">
                  <c:v>237.7</c:v>
                </c:pt>
                <c:pt idx="1283">
                  <c:v>230.50000000000003</c:v>
                </c:pt>
                <c:pt idx="1284">
                  <c:v>242.49999999999997</c:v>
                </c:pt>
                <c:pt idx="1285">
                  <c:v>241.20000000000005</c:v>
                </c:pt>
                <c:pt idx="1286">
                  <c:v>228.49999999999997</c:v>
                </c:pt>
                <c:pt idx="1287">
                  <c:v>230.79999999999998</c:v>
                </c:pt>
                <c:pt idx="1288">
                  <c:v>233.49999999999994</c:v>
                </c:pt>
                <c:pt idx="1289">
                  <c:v>234.39999999999998</c:v>
                </c:pt>
                <c:pt idx="1290">
                  <c:v>236.50000000000003</c:v>
                </c:pt>
                <c:pt idx="1291">
                  <c:v>241.99999999999994</c:v>
                </c:pt>
                <c:pt idx="1292">
                  <c:v>245.1</c:v>
                </c:pt>
                <c:pt idx="1293">
                  <c:v>246.69999999999996</c:v>
                </c:pt>
                <c:pt idx="1294">
                  <c:v>257.5</c:v>
                </c:pt>
                <c:pt idx="1295">
                  <c:v>268.49999999999994</c:v>
                </c:pt>
                <c:pt idx="1296">
                  <c:v>261.5</c:v>
                </c:pt>
                <c:pt idx="1297">
                  <c:v>260.3</c:v>
                </c:pt>
                <c:pt idx="1298">
                  <c:v>255.6</c:v>
                </c:pt>
                <c:pt idx="1299">
                  <c:v>248.4</c:v>
                </c:pt>
                <c:pt idx="1300">
                  <c:v>241.70000000000002</c:v>
                </c:pt>
                <c:pt idx="1301">
                  <c:v>242.1</c:v>
                </c:pt>
                <c:pt idx="1302">
                  <c:v>244.60000000000002</c:v>
                </c:pt>
                <c:pt idx="1303">
                  <c:v>244.69999999999996</c:v>
                </c:pt>
                <c:pt idx="1304">
                  <c:v>246.2</c:v>
                </c:pt>
                <c:pt idx="1305">
                  <c:v>247.00000000000003</c:v>
                </c:pt>
                <c:pt idx="1306">
                  <c:v>245.7</c:v>
                </c:pt>
                <c:pt idx="1307">
                  <c:v>246.50000000000003</c:v>
                </c:pt>
                <c:pt idx="1308">
                  <c:v>251.5</c:v>
                </c:pt>
                <c:pt idx="1309">
                  <c:v>255.80000000000004</c:v>
                </c:pt>
                <c:pt idx="1310">
                  <c:v>255.7</c:v>
                </c:pt>
                <c:pt idx="1311">
                  <c:v>255.9</c:v>
                </c:pt>
                <c:pt idx="1312">
                  <c:v>257.2</c:v>
                </c:pt>
                <c:pt idx="1313">
                  <c:v>256.60000000000002</c:v>
                </c:pt>
                <c:pt idx="1314">
                  <c:v>254.6</c:v>
                </c:pt>
                <c:pt idx="1315">
                  <c:v>250.4</c:v>
                </c:pt>
                <c:pt idx="1316">
                  <c:v>249.39999999999998</c:v>
                </c:pt>
                <c:pt idx="1317">
                  <c:v>252.29999999999995</c:v>
                </c:pt>
                <c:pt idx="1318">
                  <c:v>257.09999999999997</c:v>
                </c:pt>
                <c:pt idx="1319">
                  <c:v>258.39999999999998</c:v>
                </c:pt>
                <c:pt idx="1320">
                  <c:v>250.89999999999995</c:v>
                </c:pt>
                <c:pt idx="1321">
                  <c:v>244.70000000000002</c:v>
                </c:pt>
                <c:pt idx="1322">
                  <c:v>242.89999999999995</c:v>
                </c:pt>
                <c:pt idx="1323">
                  <c:v>242.10000000000002</c:v>
                </c:pt>
                <c:pt idx="1324">
                  <c:v>245.49999999999997</c:v>
                </c:pt>
                <c:pt idx="1325">
                  <c:v>243.39999999999998</c:v>
                </c:pt>
                <c:pt idx="1326">
                  <c:v>242.20000000000002</c:v>
                </c:pt>
                <c:pt idx="1327">
                  <c:v>244.49999999999997</c:v>
                </c:pt>
                <c:pt idx="1328">
                  <c:v>245.5</c:v>
                </c:pt>
                <c:pt idx="1329">
                  <c:v>238.39999999999998</c:v>
                </c:pt>
                <c:pt idx="1330">
                  <c:v>244.10000000000002</c:v>
                </c:pt>
                <c:pt idx="1331">
                  <c:v>247.7</c:v>
                </c:pt>
                <c:pt idx="1332">
                  <c:v>247.60000000000005</c:v>
                </c:pt>
                <c:pt idx="1333">
                  <c:v>244.3</c:v>
                </c:pt>
                <c:pt idx="1334">
                  <c:v>244.10000000000002</c:v>
                </c:pt>
                <c:pt idx="1335">
                  <c:v>244.10000000000002</c:v>
                </c:pt>
                <c:pt idx="1336">
                  <c:v>244.49999999999994</c:v>
                </c:pt>
                <c:pt idx="1337">
                  <c:v>246</c:v>
                </c:pt>
                <c:pt idx="1338">
                  <c:v>242.60000000000002</c:v>
                </c:pt>
                <c:pt idx="1339">
                  <c:v>239.8</c:v>
                </c:pt>
                <c:pt idx="1340">
                  <c:v>237.60000000000002</c:v>
                </c:pt>
                <c:pt idx="1341">
                  <c:v>243.9</c:v>
                </c:pt>
                <c:pt idx="1342">
                  <c:v>235.1</c:v>
                </c:pt>
                <c:pt idx="1343">
                  <c:v>225.50000000000003</c:v>
                </c:pt>
                <c:pt idx="1344">
                  <c:v>219.60000000000005</c:v>
                </c:pt>
                <c:pt idx="1345">
                  <c:v>230.50000000000006</c:v>
                </c:pt>
                <c:pt idx="1346">
                  <c:v>234.89999999999998</c:v>
                </c:pt>
                <c:pt idx="1347">
                  <c:v>230.69999999999996</c:v>
                </c:pt>
                <c:pt idx="1348">
                  <c:v>227.89999999999998</c:v>
                </c:pt>
                <c:pt idx="1349">
                  <c:v>229.9</c:v>
                </c:pt>
                <c:pt idx="1350">
                  <c:v>230.79999999999998</c:v>
                </c:pt>
                <c:pt idx="1351">
                  <c:v>230.70000000000005</c:v>
                </c:pt>
                <c:pt idx="1352">
                  <c:v>234.60000000000002</c:v>
                </c:pt>
                <c:pt idx="1353">
                  <c:v>238.69999999999996</c:v>
                </c:pt>
                <c:pt idx="1354">
                  <c:v>235.29999999999998</c:v>
                </c:pt>
                <c:pt idx="1355">
                  <c:v>232.7</c:v>
                </c:pt>
                <c:pt idx="1356">
                  <c:v>229.69999999999996</c:v>
                </c:pt>
                <c:pt idx="1357">
                  <c:v>226.59999999999997</c:v>
                </c:pt>
                <c:pt idx="1358">
                  <c:v>226.6</c:v>
                </c:pt>
                <c:pt idx="1359">
                  <c:v>233.20000000000002</c:v>
                </c:pt>
                <c:pt idx="1360">
                  <c:v>233</c:v>
                </c:pt>
                <c:pt idx="1361">
                  <c:v>229.39999999999995</c:v>
                </c:pt>
                <c:pt idx="1362">
                  <c:v>224.7</c:v>
                </c:pt>
                <c:pt idx="1363">
                  <c:v>227.8</c:v>
                </c:pt>
                <c:pt idx="1364">
                  <c:v>221.70000000000005</c:v>
                </c:pt>
                <c:pt idx="1365">
                  <c:v>221</c:v>
                </c:pt>
                <c:pt idx="1366">
                  <c:v>223.19999999999993</c:v>
                </c:pt>
                <c:pt idx="1367">
                  <c:v>223.1</c:v>
                </c:pt>
                <c:pt idx="1368">
                  <c:v>219.00000000000003</c:v>
                </c:pt>
                <c:pt idx="1369">
                  <c:v>216.5</c:v>
                </c:pt>
                <c:pt idx="1370">
                  <c:v>219.3</c:v>
                </c:pt>
                <c:pt idx="1371">
                  <c:v>223.20000000000002</c:v>
                </c:pt>
                <c:pt idx="1372">
                  <c:v>226.00000000000003</c:v>
                </c:pt>
                <c:pt idx="1373">
                  <c:v>231.39999999999995</c:v>
                </c:pt>
                <c:pt idx="1374">
                  <c:v>233.70000000000002</c:v>
                </c:pt>
                <c:pt idx="1375">
                  <c:v>227.40000000000003</c:v>
                </c:pt>
                <c:pt idx="1376">
                  <c:v>228.8</c:v>
                </c:pt>
                <c:pt idx="1377">
                  <c:v>222.7</c:v>
                </c:pt>
                <c:pt idx="1378">
                  <c:v>224.50000000000006</c:v>
                </c:pt>
                <c:pt idx="1379">
                  <c:v>230.29999999999998</c:v>
                </c:pt>
                <c:pt idx="1380">
                  <c:v>233.29999999999998</c:v>
                </c:pt>
                <c:pt idx="1381">
                  <c:v>233.2</c:v>
                </c:pt>
                <c:pt idx="1382">
                  <c:v>230.70000000000005</c:v>
                </c:pt>
                <c:pt idx="1383">
                  <c:v>231.90000000000003</c:v>
                </c:pt>
                <c:pt idx="1384">
                  <c:v>240.7</c:v>
                </c:pt>
                <c:pt idx="1385">
                  <c:v>238.69999999999996</c:v>
                </c:pt>
                <c:pt idx="1386">
                  <c:v>239.19999999999993</c:v>
                </c:pt>
                <c:pt idx="1387">
                  <c:v>236.90000000000006</c:v>
                </c:pt>
                <c:pt idx="1388">
                  <c:v>234</c:v>
                </c:pt>
                <c:pt idx="1389">
                  <c:v>231.19999999999993</c:v>
                </c:pt>
                <c:pt idx="1390">
                  <c:v>231.80000000000004</c:v>
                </c:pt>
                <c:pt idx="1391">
                  <c:v>228.8</c:v>
                </c:pt>
                <c:pt idx="1392">
                  <c:v>231.69999999999996</c:v>
                </c:pt>
                <c:pt idx="1393">
                  <c:v>228.7</c:v>
                </c:pt>
                <c:pt idx="1394">
                  <c:v>225</c:v>
                </c:pt>
                <c:pt idx="1395">
                  <c:v>221.10000000000002</c:v>
                </c:pt>
                <c:pt idx="1396">
                  <c:v>220.19999999999996</c:v>
                </c:pt>
                <c:pt idx="1397">
                  <c:v>212.60000000000002</c:v>
                </c:pt>
                <c:pt idx="1398">
                  <c:v>211.79999999999998</c:v>
                </c:pt>
                <c:pt idx="1399">
                  <c:v>210.99999999999994</c:v>
                </c:pt>
                <c:pt idx="1400">
                  <c:v>218.00000000000003</c:v>
                </c:pt>
                <c:pt idx="1401">
                  <c:v>221.59999999999997</c:v>
                </c:pt>
                <c:pt idx="1402">
                  <c:v>222.9</c:v>
                </c:pt>
                <c:pt idx="1403">
                  <c:v>223.80000000000004</c:v>
                </c:pt>
                <c:pt idx="1404">
                  <c:v>228.40000000000003</c:v>
                </c:pt>
                <c:pt idx="1405">
                  <c:v>230.50000000000003</c:v>
                </c:pt>
                <c:pt idx="1406">
                  <c:v>228.40000000000003</c:v>
                </c:pt>
                <c:pt idx="1407">
                  <c:v>230.80000000000004</c:v>
                </c:pt>
                <c:pt idx="1408">
                  <c:v>238.49999999999997</c:v>
                </c:pt>
                <c:pt idx="1409">
                  <c:v>239.1</c:v>
                </c:pt>
                <c:pt idx="1410">
                  <c:v>235.79999999999995</c:v>
                </c:pt>
                <c:pt idx="1411">
                  <c:v>234.99999999999997</c:v>
                </c:pt>
                <c:pt idx="1412">
                  <c:v>241.6</c:v>
                </c:pt>
                <c:pt idx="1413">
                  <c:v>246</c:v>
                </c:pt>
                <c:pt idx="1414">
                  <c:v>246.69999999999996</c:v>
                </c:pt>
                <c:pt idx="1415">
                  <c:v>240.3</c:v>
                </c:pt>
                <c:pt idx="1416">
                  <c:v>236.79999999999995</c:v>
                </c:pt>
                <c:pt idx="1417">
                  <c:v>232.20000000000002</c:v>
                </c:pt>
                <c:pt idx="1418">
                  <c:v>233.3</c:v>
                </c:pt>
                <c:pt idx="1419">
                  <c:v>223.59999999999997</c:v>
                </c:pt>
                <c:pt idx="1420">
                  <c:v>215.10000000000002</c:v>
                </c:pt>
                <c:pt idx="1421">
                  <c:v>205.70000000000005</c:v>
                </c:pt>
                <c:pt idx="1422">
                  <c:v>210.60000000000002</c:v>
                </c:pt>
                <c:pt idx="1423">
                  <c:v>221.8</c:v>
                </c:pt>
                <c:pt idx="1424">
                  <c:v>226.2</c:v>
                </c:pt>
                <c:pt idx="1425">
                  <c:v>238.80000000000004</c:v>
                </c:pt>
                <c:pt idx="1426">
                  <c:v>248.4</c:v>
                </c:pt>
                <c:pt idx="1427">
                  <c:v>245.09999999999997</c:v>
                </c:pt>
                <c:pt idx="1428">
                  <c:v>235.50000000000006</c:v>
                </c:pt>
                <c:pt idx="1429">
                  <c:v>235.19999999999993</c:v>
                </c:pt>
                <c:pt idx="1430">
                  <c:v>236.79999999999995</c:v>
                </c:pt>
                <c:pt idx="1431">
                  <c:v>240.20000000000002</c:v>
                </c:pt>
                <c:pt idx="1432">
                  <c:v>234.19999999999996</c:v>
                </c:pt>
                <c:pt idx="1433">
                  <c:v>231.70000000000002</c:v>
                </c:pt>
                <c:pt idx="1434">
                  <c:v>238.89999999999998</c:v>
                </c:pt>
                <c:pt idx="1435">
                  <c:v>235.29999999999998</c:v>
                </c:pt>
                <c:pt idx="1436">
                  <c:v>227.59999999999997</c:v>
                </c:pt>
                <c:pt idx="1437">
                  <c:v>221.70000000000002</c:v>
                </c:pt>
                <c:pt idx="1438">
                  <c:v>220.8</c:v>
                </c:pt>
                <c:pt idx="1439">
                  <c:v>221.99999999999997</c:v>
                </c:pt>
                <c:pt idx="1440">
                  <c:v>225.20000000000002</c:v>
                </c:pt>
                <c:pt idx="1441">
                  <c:v>231.90000000000003</c:v>
                </c:pt>
                <c:pt idx="1442">
                  <c:v>228.59999999999997</c:v>
                </c:pt>
                <c:pt idx="1443">
                  <c:v>233.7</c:v>
                </c:pt>
                <c:pt idx="1444">
                  <c:v>231.90000000000003</c:v>
                </c:pt>
                <c:pt idx="1445">
                  <c:v>233.09999999999997</c:v>
                </c:pt>
                <c:pt idx="1446">
                  <c:v>236.30000000000004</c:v>
                </c:pt>
                <c:pt idx="1447">
                  <c:v>231.79999999999995</c:v>
                </c:pt>
                <c:pt idx="1448">
                  <c:v>227.89999999999998</c:v>
                </c:pt>
                <c:pt idx="1449">
                  <c:v>221.70000000000005</c:v>
                </c:pt>
                <c:pt idx="1450">
                  <c:v>219.69999999999996</c:v>
                </c:pt>
                <c:pt idx="1451">
                  <c:v>220.79999999999998</c:v>
                </c:pt>
                <c:pt idx="1452">
                  <c:v>222.7</c:v>
                </c:pt>
                <c:pt idx="1453">
                  <c:v>218.29999999999998</c:v>
                </c:pt>
                <c:pt idx="1454">
                  <c:v>214.8</c:v>
                </c:pt>
                <c:pt idx="1455">
                  <c:v>221.70000000000002</c:v>
                </c:pt>
                <c:pt idx="1456">
                  <c:v>218.1</c:v>
                </c:pt>
                <c:pt idx="1457">
                  <c:v>219.4</c:v>
                </c:pt>
                <c:pt idx="1458">
                  <c:v>223.4</c:v>
                </c:pt>
                <c:pt idx="1459">
                  <c:v>238.19999999999996</c:v>
                </c:pt>
                <c:pt idx="1460">
                  <c:v>240.59999999999997</c:v>
                </c:pt>
                <c:pt idx="1461">
                  <c:v>245.90000000000006</c:v>
                </c:pt>
                <c:pt idx="1462">
                  <c:v>245.60000000000005</c:v>
                </c:pt>
                <c:pt idx="1463">
                  <c:v>244.20000000000002</c:v>
                </c:pt>
                <c:pt idx="1464">
                  <c:v>245.50000000000006</c:v>
                </c:pt>
                <c:pt idx="1465">
                  <c:v>243.09999999999997</c:v>
                </c:pt>
                <c:pt idx="1466">
                  <c:v>244.3</c:v>
                </c:pt>
                <c:pt idx="1467">
                  <c:v>242.20000000000002</c:v>
                </c:pt>
                <c:pt idx="1468">
                  <c:v>239.20000000000005</c:v>
                </c:pt>
                <c:pt idx="1469">
                  <c:v>235.50000000000006</c:v>
                </c:pt>
                <c:pt idx="1470">
                  <c:v>239</c:v>
                </c:pt>
                <c:pt idx="1471">
                  <c:v>241.8</c:v>
                </c:pt>
                <c:pt idx="1472">
                  <c:v>246.80000000000004</c:v>
                </c:pt>
                <c:pt idx="1473">
                  <c:v>244.20000000000002</c:v>
                </c:pt>
                <c:pt idx="1474">
                  <c:v>239.6</c:v>
                </c:pt>
                <c:pt idx="1475">
                  <c:v>243.60000000000005</c:v>
                </c:pt>
                <c:pt idx="1476">
                  <c:v>237.50000000000006</c:v>
                </c:pt>
                <c:pt idx="1477">
                  <c:v>234.70000000000005</c:v>
                </c:pt>
                <c:pt idx="1478">
                  <c:v>229.50000000000003</c:v>
                </c:pt>
                <c:pt idx="1479">
                  <c:v>226.29999999999998</c:v>
                </c:pt>
                <c:pt idx="1480">
                  <c:v>230.20000000000005</c:v>
                </c:pt>
                <c:pt idx="1481">
                  <c:v>234.90000000000003</c:v>
                </c:pt>
                <c:pt idx="1482">
                  <c:v>236.69999999999996</c:v>
                </c:pt>
                <c:pt idx="1483">
                  <c:v>233.09999999999997</c:v>
                </c:pt>
                <c:pt idx="1484">
                  <c:v>238.79999999999998</c:v>
                </c:pt>
                <c:pt idx="1485">
                  <c:v>240.09999999999997</c:v>
                </c:pt>
                <c:pt idx="1486">
                  <c:v>237.3</c:v>
                </c:pt>
                <c:pt idx="1487">
                  <c:v>232.49999999999997</c:v>
                </c:pt>
                <c:pt idx="1488">
                  <c:v>241.6</c:v>
                </c:pt>
                <c:pt idx="1489">
                  <c:v>239.90000000000003</c:v>
                </c:pt>
                <c:pt idx="1490">
                  <c:v>235.7</c:v>
                </c:pt>
                <c:pt idx="1491">
                  <c:v>226.20000000000005</c:v>
                </c:pt>
                <c:pt idx="1492">
                  <c:v>227.3</c:v>
                </c:pt>
                <c:pt idx="1493">
                  <c:v>224.89999999999998</c:v>
                </c:pt>
                <c:pt idx="1494">
                  <c:v>213.10000000000002</c:v>
                </c:pt>
                <c:pt idx="1495">
                  <c:v>223.30000000000007</c:v>
                </c:pt>
                <c:pt idx="1496">
                  <c:v>220.00000000000003</c:v>
                </c:pt>
                <c:pt idx="1497">
                  <c:v>221.69999999999996</c:v>
                </c:pt>
                <c:pt idx="1498">
                  <c:v>219.00000000000003</c:v>
                </c:pt>
                <c:pt idx="1499">
                  <c:v>201.40000000000003</c:v>
                </c:pt>
                <c:pt idx="1500">
                  <c:v>209.20000000000005</c:v>
                </c:pt>
                <c:pt idx="1501">
                  <c:v>210.19999999999993</c:v>
                </c:pt>
                <c:pt idx="1502">
                  <c:v>210.9</c:v>
                </c:pt>
                <c:pt idx="1503">
                  <c:v>212.20000000000007</c:v>
                </c:pt>
                <c:pt idx="1504">
                  <c:v>211.09999999999997</c:v>
                </c:pt>
                <c:pt idx="1505">
                  <c:v>205.79999999999998</c:v>
                </c:pt>
                <c:pt idx="1506">
                  <c:v>195.09999999999997</c:v>
                </c:pt>
                <c:pt idx="1507">
                  <c:v>192.99999999999997</c:v>
                </c:pt>
                <c:pt idx="1508">
                  <c:v>186.39999999999998</c:v>
                </c:pt>
                <c:pt idx="1509">
                  <c:v>189.20000000000005</c:v>
                </c:pt>
                <c:pt idx="1510">
                  <c:v>198.89999999999998</c:v>
                </c:pt>
                <c:pt idx="1511">
                  <c:v>195.5</c:v>
                </c:pt>
                <c:pt idx="1512">
                  <c:v>198.4</c:v>
                </c:pt>
                <c:pt idx="1513">
                  <c:v>189.6</c:v>
                </c:pt>
                <c:pt idx="1514">
                  <c:v>193.1</c:v>
                </c:pt>
                <c:pt idx="1515">
                  <c:v>191.7</c:v>
                </c:pt>
                <c:pt idx="1516">
                  <c:v>186.09999999999997</c:v>
                </c:pt>
                <c:pt idx="1517">
                  <c:v>195.60000000000005</c:v>
                </c:pt>
                <c:pt idx="1518">
                  <c:v>207.09999999999997</c:v>
                </c:pt>
                <c:pt idx="1519">
                  <c:v>211.60000000000005</c:v>
                </c:pt>
                <c:pt idx="1520">
                  <c:v>220.2</c:v>
                </c:pt>
                <c:pt idx="1521">
                  <c:v>225.99999999999997</c:v>
                </c:pt>
                <c:pt idx="1522">
                  <c:v>230.99999999999997</c:v>
                </c:pt>
                <c:pt idx="1523">
                  <c:v>228.10000000000002</c:v>
                </c:pt>
                <c:pt idx="1524">
                  <c:v>227.30000000000007</c:v>
                </c:pt>
                <c:pt idx="1525">
                  <c:v>232.70000000000005</c:v>
                </c:pt>
                <c:pt idx="1526">
                  <c:v>232.20000000000002</c:v>
                </c:pt>
                <c:pt idx="1527">
                  <c:v>237.8</c:v>
                </c:pt>
                <c:pt idx="1528">
                  <c:v>240.80000000000004</c:v>
                </c:pt>
                <c:pt idx="1529">
                  <c:v>245.29999999999998</c:v>
                </c:pt>
                <c:pt idx="1530">
                  <c:v>240.79999999999998</c:v>
                </c:pt>
                <c:pt idx="1531">
                  <c:v>237.60000000000002</c:v>
                </c:pt>
                <c:pt idx="1532">
                  <c:v>240.7</c:v>
                </c:pt>
                <c:pt idx="1533">
                  <c:v>244.70000000000002</c:v>
                </c:pt>
                <c:pt idx="1534">
                  <c:v>244.40000000000003</c:v>
                </c:pt>
                <c:pt idx="1535">
                  <c:v>249.39999999999998</c:v>
                </c:pt>
                <c:pt idx="1536">
                  <c:v>249.2</c:v>
                </c:pt>
                <c:pt idx="1537">
                  <c:v>241.6</c:v>
                </c:pt>
                <c:pt idx="1538">
                  <c:v>243.10000000000005</c:v>
                </c:pt>
                <c:pt idx="1539">
                  <c:v>235.70000000000002</c:v>
                </c:pt>
                <c:pt idx="1540">
                  <c:v>242.89999999999998</c:v>
                </c:pt>
                <c:pt idx="1541">
                  <c:v>251.6</c:v>
                </c:pt>
                <c:pt idx="1542">
                  <c:v>250.39999999999995</c:v>
                </c:pt>
                <c:pt idx="1543">
                  <c:v>243.9</c:v>
                </c:pt>
                <c:pt idx="1544">
                  <c:v>242.49999999999997</c:v>
                </c:pt>
                <c:pt idx="1545">
                  <c:v>238</c:v>
                </c:pt>
                <c:pt idx="1546">
                  <c:v>244.19999999999996</c:v>
                </c:pt>
                <c:pt idx="1547">
                  <c:v>246.99999999999997</c:v>
                </c:pt>
                <c:pt idx="1548">
                  <c:v>240.09999999999997</c:v>
                </c:pt>
                <c:pt idx="1549">
                  <c:v>237.7</c:v>
                </c:pt>
                <c:pt idx="1550">
                  <c:v>243.4</c:v>
                </c:pt>
                <c:pt idx="1551">
                  <c:v>239.49999999999994</c:v>
                </c:pt>
                <c:pt idx="1552">
                  <c:v>243.1</c:v>
                </c:pt>
                <c:pt idx="1553">
                  <c:v>247.19999999999996</c:v>
                </c:pt>
                <c:pt idx="1554">
                  <c:v>241.5</c:v>
                </c:pt>
                <c:pt idx="1555">
                  <c:v>249.90000000000006</c:v>
                </c:pt>
                <c:pt idx="1556">
                  <c:v>247.30000000000004</c:v>
                </c:pt>
                <c:pt idx="1557">
                  <c:v>237.8</c:v>
                </c:pt>
                <c:pt idx="1558">
                  <c:v>237.20000000000005</c:v>
                </c:pt>
                <c:pt idx="1559">
                  <c:v>243.4</c:v>
                </c:pt>
                <c:pt idx="1560">
                  <c:v>245.39999999999998</c:v>
                </c:pt>
                <c:pt idx="1561">
                  <c:v>246.49999999999994</c:v>
                </c:pt>
                <c:pt idx="1562">
                  <c:v>241.7</c:v>
                </c:pt>
                <c:pt idx="1563">
                  <c:v>234.40000000000003</c:v>
                </c:pt>
                <c:pt idx="1564">
                  <c:v>232.89999999999998</c:v>
                </c:pt>
                <c:pt idx="1565">
                  <c:v>240.50000000000003</c:v>
                </c:pt>
                <c:pt idx="1566">
                  <c:v>239.39999999999998</c:v>
                </c:pt>
                <c:pt idx="1567">
                  <c:v>236.80000000000004</c:v>
                </c:pt>
                <c:pt idx="1568">
                  <c:v>238.00000000000003</c:v>
                </c:pt>
                <c:pt idx="1569">
                  <c:v>237.39999999999998</c:v>
                </c:pt>
                <c:pt idx="1570">
                  <c:v>239.70000000000002</c:v>
                </c:pt>
                <c:pt idx="1571">
                  <c:v>244.70000000000002</c:v>
                </c:pt>
                <c:pt idx="1572">
                  <c:v>242.49999999999997</c:v>
                </c:pt>
                <c:pt idx="1573">
                  <c:v>242.59999999999997</c:v>
                </c:pt>
                <c:pt idx="1574">
                  <c:v>245.00000000000003</c:v>
                </c:pt>
                <c:pt idx="1575">
                  <c:v>244.49999999999997</c:v>
                </c:pt>
                <c:pt idx="1576">
                  <c:v>241.7</c:v>
                </c:pt>
                <c:pt idx="1577">
                  <c:v>243.5</c:v>
                </c:pt>
                <c:pt idx="1578">
                  <c:v>250.59999999999997</c:v>
                </c:pt>
                <c:pt idx="1579">
                  <c:v>252.8</c:v>
                </c:pt>
                <c:pt idx="1580">
                  <c:v>246.4</c:v>
                </c:pt>
                <c:pt idx="1581">
                  <c:v>245.10000000000005</c:v>
                </c:pt>
                <c:pt idx="1582">
                  <c:v>246.99999999999997</c:v>
                </c:pt>
                <c:pt idx="1583">
                  <c:v>253.00000000000003</c:v>
                </c:pt>
                <c:pt idx="1584">
                  <c:v>249.00000000000003</c:v>
                </c:pt>
                <c:pt idx="1585">
                  <c:v>248.20000000000002</c:v>
                </c:pt>
                <c:pt idx="1586">
                  <c:v>248.29999999999995</c:v>
                </c:pt>
                <c:pt idx="1587">
                  <c:v>254.90000000000003</c:v>
                </c:pt>
                <c:pt idx="1588">
                  <c:v>255.9</c:v>
                </c:pt>
                <c:pt idx="1589">
                  <c:v>261.10000000000002</c:v>
                </c:pt>
                <c:pt idx="1590">
                  <c:v>268.70000000000005</c:v>
                </c:pt>
                <c:pt idx="1591">
                  <c:v>271.3</c:v>
                </c:pt>
                <c:pt idx="1592">
                  <c:v>280.29999999999995</c:v>
                </c:pt>
                <c:pt idx="1593">
                  <c:v>275.60000000000002</c:v>
                </c:pt>
                <c:pt idx="1594">
                  <c:v>268.89999999999998</c:v>
                </c:pt>
                <c:pt idx="1595">
                  <c:v>266.10000000000002</c:v>
                </c:pt>
                <c:pt idx="1596">
                  <c:v>269.5</c:v>
                </c:pt>
                <c:pt idx="1597">
                  <c:v>272.49999999999994</c:v>
                </c:pt>
                <c:pt idx="1598">
                  <c:v>264.99999999999994</c:v>
                </c:pt>
                <c:pt idx="1599">
                  <c:v>264.49999999999994</c:v>
                </c:pt>
                <c:pt idx="1600">
                  <c:v>262.59999999999997</c:v>
                </c:pt>
                <c:pt idx="1601">
                  <c:v>260.89999999999998</c:v>
                </c:pt>
                <c:pt idx="1602">
                  <c:v>257.7</c:v>
                </c:pt>
                <c:pt idx="1603">
                  <c:v>262.40000000000003</c:v>
                </c:pt>
                <c:pt idx="1604">
                  <c:v>266.29999999999995</c:v>
                </c:pt>
                <c:pt idx="1605">
                  <c:v>264.89999999999998</c:v>
                </c:pt>
                <c:pt idx="1606">
                  <c:v>262.2</c:v>
                </c:pt>
                <c:pt idx="1607">
                  <c:v>261.2</c:v>
                </c:pt>
                <c:pt idx="1608">
                  <c:v>270</c:v>
                </c:pt>
                <c:pt idx="1609">
                  <c:v>274.60000000000002</c:v>
                </c:pt>
                <c:pt idx="1610">
                  <c:v>280</c:v>
                </c:pt>
                <c:pt idx="1611">
                  <c:v>290.60000000000002</c:v>
                </c:pt>
                <c:pt idx="1612">
                  <c:v>296</c:v>
                </c:pt>
                <c:pt idx="1613">
                  <c:v>297.10000000000002</c:v>
                </c:pt>
                <c:pt idx="1614">
                  <c:v>300.60000000000002</c:v>
                </c:pt>
                <c:pt idx="1615">
                  <c:v>295.90000000000003</c:v>
                </c:pt>
                <c:pt idx="1616">
                  <c:v>298.7</c:v>
                </c:pt>
                <c:pt idx="1617">
                  <c:v>298.39999999999998</c:v>
                </c:pt>
                <c:pt idx="1618">
                  <c:v>299</c:v>
                </c:pt>
                <c:pt idx="1619">
                  <c:v>298.20000000000005</c:v>
                </c:pt>
                <c:pt idx="1620">
                  <c:v>299.90000000000003</c:v>
                </c:pt>
                <c:pt idx="1621">
                  <c:v>301.60000000000002</c:v>
                </c:pt>
                <c:pt idx="1622">
                  <c:v>302.90000000000003</c:v>
                </c:pt>
                <c:pt idx="1623">
                  <c:v>305.29999999999995</c:v>
                </c:pt>
                <c:pt idx="1624">
                  <c:v>299.3</c:v>
                </c:pt>
                <c:pt idx="1625">
                  <c:v>293.20000000000005</c:v>
                </c:pt>
                <c:pt idx="1626">
                  <c:v>289.59999999999997</c:v>
                </c:pt>
                <c:pt idx="1627">
                  <c:v>287.5</c:v>
                </c:pt>
                <c:pt idx="1628">
                  <c:v>286.8</c:v>
                </c:pt>
                <c:pt idx="1629">
                  <c:v>286.29999999999995</c:v>
                </c:pt>
                <c:pt idx="1630">
                  <c:v>287.39999999999998</c:v>
                </c:pt>
                <c:pt idx="1631">
                  <c:v>291.70000000000005</c:v>
                </c:pt>
                <c:pt idx="1632">
                  <c:v>291.29999999999995</c:v>
                </c:pt>
                <c:pt idx="1633">
                  <c:v>297.3</c:v>
                </c:pt>
                <c:pt idx="1634">
                  <c:v>301.5</c:v>
                </c:pt>
                <c:pt idx="1635">
                  <c:v>298.10000000000002</c:v>
                </c:pt>
                <c:pt idx="1636">
                  <c:v>292.39999999999998</c:v>
                </c:pt>
                <c:pt idx="1637">
                  <c:v>292.89999999999998</c:v>
                </c:pt>
                <c:pt idx="1638">
                  <c:v>295.70000000000005</c:v>
                </c:pt>
                <c:pt idx="1639">
                  <c:v>291.29999999999995</c:v>
                </c:pt>
                <c:pt idx="1640">
                  <c:v>294.39999999999998</c:v>
                </c:pt>
                <c:pt idx="1641">
                  <c:v>292.8</c:v>
                </c:pt>
                <c:pt idx="1642">
                  <c:v>293.20000000000005</c:v>
                </c:pt>
                <c:pt idx="1643">
                  <c:v>291.7</c:v>
                </c:pt>
                <c:pt idx="1644">
                  <c:v>290.8</c:v>
                </c:pt>
                <c:pt idx="1645">
                  <c:v>292.60000000000002</c:v>
                </c:pt>
                <c:pt idx="1646">
                  <c:v>291.5</c:v>
                </c:pt>
                <c:pt idx="1647">
                  <c:v>295.60000000000002</c:v>
                </c:pt>
                <c:pt idx="1648">
                  <c:v>294.7</c:v>
                </c:pt>
                <c:pt idx="1649">
                  <c:v>286</c:v>
                </c:pt>
                <c:pt idx="1650">
                  <c:v>288.60000000000008</c:v>
                </c:pt>
                <c:pt idx="1651">
                  <c:v>292.7</c:v>
                </c:pt>
                <c:pt idx="1652">
                  <c:v>293.39999999999998</c:v>
                </c:pt>
                <c:pt idx="1653">
                  <c:v>290.09999999999997</c:v>
                </c:pt>
                <c:pt idx="1654">
                  <c:v>285.49999999999994</c:v>
                </c:pt>
                <c:pt idx="1655">
                  <c:v>286</c:v>
                </c:pt>
                <c:pt idx="1656">
                  <c:v>287.7</c:v>
                </c:pt>
                <c:pt idx="1657">
                  <c:v>293.90000000000003</c:v>
                </c:pt>
                <c:pt idx="1658">
                  <c:v>291.39999999999998</c:v>
                </c:pt>
                <c:pt idx="1659">
                  <c:v>285.10000000000002</c:v>
                </c:pt>
                <c:pt idx="1660">
                  <c:v>284.2</c:v>
                </c:pt>
                <c:pt idx="1661">
                  <c:v>275.09999999999997</c:v>
                </c:pt>
                <c:pt idx="1662">
                  <c:v>266.8</c:v>
                </c:pt>
                <c:pt idx="1663">
                  <c:v>280.89999999999998</c:v>
                </c:pt>
                <c:pt idx="1664">
                  <c:v>269.79999999999995</c:v>
                </c:pt>
                <c:pt idx="1665">
                  <c:v>281.29999999999995</c:v>
                </c:pt>
                <c:pt idx="1666">
                  <c:v>287.89999999999998</c:v>
                </c:pt>
                <c:pt idx="1667">
                  <c:v>295.2</c:v>
                </c:pt>
                <c:pt idx="1668">
                  <c:v>295.7</c:v>
                </c:pt>
                <c:pt idx="1669">
                  <c:v>291.09999999999997</c:v>
                </c:pt>
                <c:pt idx="1670">
                  <c:v>287.10000000000002</c:v>
                </c:pt>
                <c:pt idx="1671">
                  <c:v>292.09999999999991</c:v>
                </c:pt>
                <c:pt idx="1672">
                  <c:v>294.40000000000003</c:v>
                </c:pt>
                <c:pt idx="1673">
                  <c:v>287.79999999999995</c:v>
                </c:pt>
                <c:pt idx="1674">
                  <c:v>287.50000000000006</c:v>
                </c:pt>
                <c:pt idx="1675">
                  <c:v>293.19999999999993</c:v>
                </c:pt>
                <c:pt idx="1676">
                  <c:v>290.99999999999994</c:v>
                </c:pt>
                <c:pt idx="1677">
                  <c:v>296.3</c:v>
                </c:pt>
                <c:pt idx="1678">
                  <c:v>295.70000000000005</c:v>
                </c:pt>
                <c:pt idx="1679">
                  <c:v>297.5</c:v>
                </c:pt>
                <c:pt idx="1680">
                  <c:v>291.89999999999998</c:v>
                </c:pt>
                <c:pt idx="1681">
                  <c:v>292.5</c:v>
                </c:pt>
                <c:pt idx="1682">
                  <c:v>293.8</c:v>
                </c:pt>
                <c:pt idx="1683">
                  <c:v>295.8</c:v>
                </c:pt>
                <c:pt idx="1684">
                  <c:v>290.09999999999997</c:v>
                </c:pt>
                <c:pt idx="1685">
                  <c:v>288.8</c:v>
                </c:pt>
                <c:pt idx="1686">
                  <c:v>286.60000000000002</c:v>
                </c:pt>
                <c:pt idx="1687">
                  <c:v>290.59999999999997</c:v>
                </c:pt>
                <c:pt idx="1688">
                  <c:v>294.09999999999997</c:v>
                </c:pt>
                <c:pt idx="1689">
                  <c:v>295.29999999999995</c:v>
                </c:pt>
                <c:pt idx="1690">
                  <c:v>293.40000000000003</c:v>
                </c:pt>
                <c:pt idx="1691">
                  <c:v>294.29999999999995</c:v>
                </c:pt>
                <c:pt idx="1692">
                  <c:v>292.89999999999992</c:v>
                </c:pt>
                <c:pt idx="1693">
                  <c:v>290.3</c:v>
                </c:pt>
                <c:pt idx="1694">
                  <c:v>287.10000000000002</c:v>
                </c:pt>
                <c:pt idx="1695">
                  <c:v>288.09999999999997</c:v>
                </c:pt>
                <c:pt idx="1696">
                  <c:v>290.69999999999993</c:v>
                </c:pt>
                <c:pt idx="1697">
                  <c:v>292.39999999999998</c:v>
                </c:pt>
                <c:pt idx="1698">
                  <c:v>296.3</c:v>
                </c:pt>
                <c:pt idx="1699">
                  <c:v>294.09999999999997</c:v>
                </c:pt>
                <c:pt idx="1700">
                  <c:v>294.7</c:v>
                </c:pt>
                <c:pt idx="1701">
                  <c:v>292.39999999999998</c:v>
                </c:pt>
                <c:pt idx="1702">
                  <c:v>296.5</c:v>
                </c:pt>
                <c:pt idx="1703">
                  <c:v>304.90000000000003</c:v>
                </c:pt>
                <c:pt idx="1704">
                  <c:v>322.20000000000005</c:v>
                </c:pt>
                <c:pt idx="1705">
                  <c:v>303.5</c:v>
                </c:pt>
                <c:pt idx="1706">
                  <c:v>306.79999999999995</c:v>
                </c:pt>
                <c:pt idx="1707">
                  <c:v>296.90000000000003</c:v>
                </c:pt>
                <c:pt idx="1708">
                  <c:v>287.8</c:v>
                </c:pt>
                <c:pt idx="1709">
                  <c:v>295.90000000000003</c:v>
                </c:pt>
                <c:pt idx="1710">
                  <c:v>297.00000000000006</c:v>
                </c:pt>
                <c:pt idx="1711">
                  <c:v>312.8</c:v>
                </c:pt>
                <c:pt idx="1712">
                  <c:v>307.59999999999997</c:v>
                </c:pt>
                <c:pt idx="1713">
                  <c:v>311.8</c:v>
                </c:pt>
                <c:pt idx="1714">
                  <c:v>307.59999999999997</c:v>
                </c:pt>
                <c:pt idx="1715">
                  <c:v>308.09999999999997</c:v>
                </c:pt>
                <c:pt idx="1716">
                  <c:v>303.39999999999998</c:v>
                </c:pt>
                <c:pt idx="1717">
                  <c:v>296.40000000000003</c:v>
                </c:pt>
                <c:pt idx="1718">
                  <c:v>292.89999999999992</c:v>
                </c:pt>
                <c:pt idx="1719">
                  <c:v>302.20000000000005</c:v>
                </c:pt>
                <c:pt idx="1720">
                  <c:v>309</c:v>
                </c:pt>
                <c:pt idx="1721">
                  <c:v>310.29999999999995</c:v>
                </c:pt>
                <c:pt idx="1722">
                  <c:v>313.60000000000002</c:v>
                </c:pt>
                <c:pt idx="1723">
                  <c:v>310.10000000000002</c:v>
                </c:pt>
                <c:pt idx="1724">
                  <c:v>311.8</c:v>
                </c:pt>
                <c:pt idx="1725">
                  <c:v>309.60000000000002</c:v>
                </c:pt>
                <c:pt idx="1726">
                  <c:v>311.2</c:v>
                </c:pt>
                <c:pt idx="1727">
                  <c:v>303.89999999999998</c:v>
                </c:pt>
                <c:pt idx="1728">
                  <c:v>302.39999999999998</c:v>
                </c:pt>
                <c:pt idx="1729">
                  <c:v>311.30000000000007</c:v>
                </c:pt>
                <c:pt idx="1730">
                  <c:v>301</c:v>
                </c:pt>
                <c:pt idx="1731">
                  <c:v>304.5</c:v>
                </c:pt>
                <c:pt idx="1732">
                  <c:v>308.10000000000002</c:v>
                </c:pt>
                <c:pt idx="1733">
                  <c:v>314.20000000000005</c:v>
                </c:pt>
                <c:pt idx="1734">
                  <c:v>314.70000000000005</c:v>
                </c:pt>
                <c:pt idx="1735">
                  <c:v>333.8</c:v>
                </c:pt>
                <c:pt idx="1736">
                  <c:v>334.09999999999991</c:v>
                </c:pt>
                <c:pt idx="1737">
                  <c:v>325.2</c:v>
                </c:pt>
                <c:pt idx="1738">
                  <c:v>320.3</c:v>
                </c:pt>
                <c:pt idx="1739">
                  <c:v>323.39999999999998</c:v>
                </c:pt>
                <c:pt idx="1740">
                  <c:v>336.7</c:v>
                </c:pt>
                <c:pt idx="1741">
                  <c:v>336.7</c:v>
                </c:pt>
                <c:pt idx="1742">
                  <c:v>355.1</c:v>
                </c:pt>
                <c:pt idx="1743">
                  <c:v>344.00000000000006</c:v>
                </c:pt>
                <c:pt idx="1744">
                  <c:v>348.00000000000006</c:v>
                </c:pt>
                <c:pt idx="1745">
                  <c:v>346.90000000000003</c:v>
                </c:pt>
                <c:pt idx="1746">
                  <c:v>343.79999999999995</c:v>
                </c:pt>
                <c:pt idx="1747">
                  <c:v>341.4</c:v>
                </c:pt>
                <c:pt idx="1748">
                  <c:v>342.3</c:v>
                </c:pt>
                <c:pt idx="1749">
                  <c:v>348.9</c:v>
                </c:pt>
                <c:pt idx="1750">
                  <c:v>360.1</c:v>
                </c:pt>
                <c:pt idx="1751">
                  <c:v>353.2</c:v>
                </c:pt>
                <c:pt idx="1752">
                  <c:v>341.5</c:v>
                </c:pt>
                <c:pt idx="1753">
                  <c:v>337.40000000000003</c:v>
                </c:pt>
                <c:pt idx="1754">
                  <c:v>338.5</c:v>
                </c:pt>
                <c:pt idx="1755">
                  <c:v>336.29999999999995</c:v>
                </c:pt>
                <c:pt idx="1756">
                  <c:v>344.5</c:v>
                </c:pt>
                <c:pt idx="1757">
                  <c:v>336.2</c:v>
                </c:pt>
                <c:pt idx="1758">
                  <c:v>335.1</c:v>
                </c:pt>
                <c:pt idx="1759">
                  <c:v>332.10000000000008</c:v>
                </c:pt>
                <c:pt idx="1760">
                  <c:v>332.30000000000007</c:v>
                </c:pt>
                <c:pt idx="1761">
                  <c:v>330.70000000000005</c:v>
                </c:pt>
                <c:pt idx="1762">
                  <c:v>336.29999999999995</c:v>
                </c:pt>
                <c:pt idx="1763">
                  <c:v>339.19999999999993</c:v>
                </c:pt>
                <c:pt idx="1764">
                  <c:v>340.4</c:v>
                </c:pt>
                <c:pt idx="1765">
                  <c:v>336.2</c:v>
                </c:pt>
                <c:pt idx="1766">
                  <c:v>335.8</c:v>
                </c:pt>
                <c:pt idx="1767">
                  <c:v>335.1</c:v>
                </c:pt>
                <c:pt idx="1768">
                  <c:v>336.6</c:v>
                </c:pt>
                <c:pt idx="1769">
                  <c:v>337.3</c:v>
                </c:pt>
                <c:pt idx="1770">
                  <c:v>338.99999999999994</c:v>
                </c:pt>
                <c:pt idx="1771">
                  <c:v>339.19999999999993</c:v>
                </c:pt>
                <c:pt idx="1772">
                  <c:v>339.9</c:v>
                </c:pt>
                <c:pt idx="1773">
                  <c:v>341.8</c:v>
                </c:pt>
                <c:pt idx="1774">
                  <c:v>340.30000000000007</c:v>
                </c:pt>
                <c:pt idx="1775">
                  <c:v>342.90000000000003</c:v>
                </c:pt>
                <c:pt idx="1776">
                  <c:v>339.9</c:v>
                </c:pt>
                <c:pt idx="1777">
                  <c:v>340.09999999999997</c:v>
                </c:pt>
                <c:pt idx="1778">
                  <c:v>347</c:v>
                </c:pt>
                <c:pt idx="1779">
                  <c:v>351.90000000000003</c:v>
                </c:pt>
                <c:pt idx="1780">
                  <c:v>355.3</c:v>
                </c:pt>
                <c:pt idx="1781">
                  <c:v>355.5</c:v>
                </c:pt>
                <c:pt idx="1782">
                  <c:v>355.79999999999995</c:v>
                </c:pt>
                <c:pt idx="1783">
                  <c:v>350.50000000000006</c:v>
                </c:pt>
                <c:pt idx="1784">
                  <c:v>353.7</c:v>
                </c:pt>
                <c:pt idx="1785">
                  <c:v>346.2</c:v>
                </c:pt>
                <c:pt idx="1786">
                  <c:v>337.2</c:v>
                </c:pt>
                <c:pt idx="1787">
                  <c:v>336.2</c:v>
                </c:pt>
                <c:pt idx="1788">
                  <c:v>338.2</c:v>
                </c:pt>
                <c:pt idx="1789">
                  <c:v>329.1</c:v>
                </c:pt>
                <c:pt idx="1790">
                  <c:v>327.39999999999998</c:v>
                </c:pt>
                <c:pt idx="1791">
                  <c:v>335.9</c:v>
                </c:pt>
                <c:pt idx="1792">
                  <c:v>334.09999999999997</c:v>
                </c:pt>
                <c:pt idx="1793">
                  <c:v>333.9</c:v>
                </c:pt>
                <c:pt idx="1794">
                  <c:v>341.7</c:v>
                </c:pt>
                <c:pt idx="1795">
                  <c:v>339.99999999999994</c:v>
                </c:pt>
                <c:pt idx="1796">
                  <c:v>338.2</c:v>
                </c:pt>
                <c:pt idx="1797">
                  <c:v>333.9</c:v>
                </c:pt>
                <c:pt idx="1798">
                  <c:v>336.09999999999997</c:v>
                </c:pt>
                <c:pt idx="1799">
                  <c:v>340.29999999999995</c:v>
                </c:pt>
                <c:pt idx="1800">
                  <c:v>346.90000000000003</c:v>
                </c:pt>
                <c:pt idx="1801">
                  <c:v>342.6</c:v>
                </c:pt>
                <c:pt idx="1802">
                  <c:v>330.79999999999995</c:v>
                </c:pt>
                <c:pt idx="1803">
                  <c:v>328.1</c:v>
                </c:pt>
                <c:pt idx="1804">
                  <c:v>334.3</c:v>
                </c:pt>
                <c:pt idx="1805">
                  <c:v>337.8</c:v>
                </c:pt>
                <c:pt idx="1806">
                  <c:v>332.90000000000003</c:v>
                </c:pt>
                <c:pt idx="1807">
                  <c:v>334.5</c:v>
                </c:pt>
                <c:pt idx="1808">
                  <c:v>344.7</c:v>
                </c:pt>
                <c:pt idx="1809">
                  <c:v>351.90000000000003</c:v>
                </c:pt>
                <c:pt idx="1810">
                  <c:v>353.40000000000003</c:v>
                </c:pt>
                <c:pt idx="1811">
                  <c:v>354.5</c:v>
                </c:pt>
                <c:pt idx="1812">
                  <c:v>358.40000000000003</c:v>
                </c:pt>
                <c:pt idx="1813">
                  <c:v>353.49999999999994</c:v>
                </c:pt>
                <c:pt idx="1814">
                  <c:v>354</c:v>
                </c:pt>
                <c:pt idx="1815">
                  <c:v>355.09999999999997</c:v>
                </c:pt>
                <c:pt idx="1816">
                  <c:v>353.9</c:v>
                </c:pt>
              </c:numCache>
            </c:numRef>
          </c:val>
          <c:smooth val="0"/>
          <c:extLst xmlns:c16r2="http://schemas.microsoft.com/office/drawing/2015/06/chart">
            <c:ext xmlns:c16="http://schemas.microsoft.com/office/drawing/2014/chart" uri="{C3380CC4-5D6E-409C-BE32-E72D297353CC}">
              <c16:uniqueId val="{00000000-6D02-4A1C-AF0B-314177E39418}"/>
            </c:ext>
          </c:extLst>
        </c:ser>
        <c:dLbls>
          <c:showLegendKey val="0"/>
          <c:showVal val="0"/>
          <c:showCatName val="0"/>
          <c:showSerName val="0"/>
          <c:showPercent val="0"/>
          <c:showBubbleSize val="0"/>
        </c:dLbls>
        <c:marker val="1"/>
        <c:smooth val="0"/>
        <c:axId val="140243328"/>
        <c:axId val="140244864"/>
      </c:lineChart>
      <c:dateAx>
        <c:axId val="140243328"/>
        <c:scaling>
          <c:orientation val="minMax"/>
          <c:min val="41749"/>
        </c:scaling>
        <c:delete val="0"/>
        <c:axPos val="b"/>
        <c:numFmt formatCode="mmm\-yy" sourceLinked="0"/>
        <c:majorTickMark val="none"/>
        <c:minorTickMark val="none"/>
        <c:tickLblPos val="low"/>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050" b="0" i="0" u="none" strike="noStrike" kern="1200" baseline="0">
                <a:solidFill>
                  <a:sysClr val="windowText" lastClr="000000"/>
                </a:solidFill>
                <a:latin typeface="Century Gothic" panose="020B0502020202020204" pitchFamily="34" charset="0"/>
                <a:ea typeface="+mn-ea"/>
                <a:cs typeface="+mn-cs"/>
              </a:defRPr>
            </a:pPr>
            <a:endParaRPr lang="es-MX"/>
          </a:p>
        </c:txPr>
        <c:crossAx val="140244864"/>
        <c:crosses val="autoZero"/>
        <c:auto val="1"/>
        <c:lblOffset val="100"/>
        <c:baseTimeUnit val="days"/>
      </c:dateAx>
      <c:valAx>
        <c:axId val="140244864"/>
        <c:scaling>
          <c:orientation val="minMax"/>
          <c:max val="400"/>
          <c:min val="150"/>
        </c:scaling>
        <c:delete val="0"/>
        <c:axPos val="l"/>
        <c:majorGridlines>
          <c:spPr>
            <a:ln w="9525" cap="flat" cmpd="sng" algn="ctr">
              <a:solidFill>
                <a:schemeClr val="bg1">
                  <a:lumMod val="9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Century Gothic" panose="020B0502020202020204" pitchFamily="34" charset="0"/>
                <a:ea typeface="+mn-ea"/>
                <a:cs typeface="+mn-cs"/>
              </a:defRPr>
            </a:pPr>
            <a:endParaRPr lang="es-MX"/>
          </a:p>
        </c:txPr>
        <c:crossAx val="140243328"/>
        <c:crosses val="autoZero"/>
        <c:crossBetween val="between"/>
      </c:valAx>
      <c:spPr>
        <a:noFill/>
        <a:ln>
          <a:noFill/>
        </a:ln>
        <a:effectLst/>
      </c:spPr>
    </c:plotArea>
    <c:plotVisOnly val="1"/>
    <c:dispBlanksAs val="gap"/>
    <c:showDLblsOverMax val="0"/>
  </c:chart>
  <c:spPr>
    <a:solidFill>
      <a:schemeClr val="bg1"/>
    </a:solidFill>
    <a:ln w="9525" cap="flat" cmpd="sng" algn="ctr">
      <a:noFill/>
      <a:round/>
    </a:ln>
    <a:effectLst/>
  </c:spPr>
  <c:txPr>
    <a:bodyPr/>
    <a:lstStyle/>
    <a:p>
      <a:pPr>
        <a:defRPr>
          <a:solidFill>
            <a:sysClr val="windowText" lastClr="000000"/>
          </a:solidFill>
          <a:latin typeface="Century Gothic" panose="020B0502020202020204" pitchFamily="34" charset="0"/>
        </a:defRPr>
      </a:pPr>
      <a:endParaRPr lang="es-MX"/>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1" i="0" u="none" strike="noStrike" kern="1200" spc="0" baseline="0">
                <a:solidFill>
                  <a:sysClr val="windowText" lastClr="000000"/>
                </a:solidFill>
                <a:latin typeface="Century Gothic" panose="020B0502020202020204" pitchFamily="34" charset="0"/>
                <a:ea typeface="+mn-ea"/>
                <a:cs typeface="+mn-cs"/>
              </a:defRPr>
            </a:pPr>
            <a:r>
              <a:rPr lang="es-MX" b="1" dirty="0"/>
              <a:t>Inflación</a:t>
            </a:r>
            <a:r>
              <a:rPr lang="es-MX" b="1" baseline="0" dirty="0"/>
              <a:t> implícita 10a</a:t>
            </a:r>
            <a:endParaRPr lang="es-MX" b="1" dirty="0"/>
          </a:p>
        </c:rich>
      </c:tx>
      <c:layout/>
      <c:overlay val="0"/>
      <c:spPr>
        <a:noFill/>
        <a:ln>
          <a:noFill/>
        </a:ln>
        <a:effectLst/>
      </c:spPr>
    </c:title>
    <c:autoTitleDeleted val="0"/>
    <c:plotArea>
      <c:layout/>
      <c:lineChart>
        <c:grouping val="standard"/>
        <c:varyColors val="0"/>
        <c:ser>
          <c:idx val="2"/>
          <c:order val="0"/>
          <c:tx>
            <c:strRef>
              <c:f>'Principales tasas'!$W$19</c:f>
              <c:strCache>
                <c:ptCount val="1"/>
                <c:pt idx="0">
                  <c:v>Inflación implícita 10 años</c:v>
                </c:pt>
              </c:strCache>
            </c:strRef>
          </c:tx>
          <c:spPr>
            <a:ln w="12700" cap="rnd">
              <a:solidFill>
                <a:srgbClr val="C00000"/>
              </a:solidFill>
              <a:round/>
            </a:ln>
            <a:effectLst/>
          </c:spPr>
          <c:marker>
            <c:symbol val="none"/>
          </c:marker>
          <c:cat>
            <c:numRef>
              <c:f>'Principales tasas'!$N$21:$N$5000</c:f>
              <c:numCache>
                <c:formatCode>m/d/yyyy</c:formatCode>
                <c:ptCount val="4980"/>
                <c:pt idx="0">
                  <c:v>40182</c:v>
                </c:pt>
                <c:pt idx="1">
                  <c:v>40183</c:v>
                </c:pt>
                <c:pt idx="2">
                  <c:v>40184</c:v>
                </c:pt>
                <c:pt idx="3">
                  <c:v>40185</c:v>
                </c:pt>
                <c:pt idx="4">
                  <c:v>40186</c:v>
                </c:pt>
                <c:pt idx="5">
                  <c:v>40189</c:v>
                </c:pt>
                <c:pt idx="6">
                  <c:v>40190</c:v>
                </c:pt>
                <c:pt idx="7">
                  <c:v>40191</c:v>
                </c:pt>
                <c:pt idx="8">
                  <c:v>40192</c:v>
                </c:pt>
                <c:pt idx="9">
                  <c:v>40193</c:v>
                </c:pt>
                <c:pt idx="10">
                  <c:v>40196</c:v>
                </c:pt>
                <c:pt idx="11">
                  <c:v>40197</c:v>
                </c:pt>
                <c:pt idx="12">
                  <c:v>40198</c:v>
                </c:pt>
                <c:pt idx="13">
                  <c:v>40199</c:v>
                </c:pt>
                <c:pt idx="14">
                  <c:v>40200</c:v>
                </c:pt>
                <c:pt idx="15">
                  <c:v>40203</c:v>
                </c:pt>
                <c:pt idx="16">
                  <c:v>40204</c:v>
                </c:pt>
                <c:pt idx="17">
                  <c:v>40205</c:v>
                </c:pt>
                <c:pt idx="18">
                  <c:v>40206</c:v>
                </c:pt>
                <c:pt idx="19">
                  <c:v>40207</c:v>
                </c:pt>
                <c:pt idx="20">
                  <c:v>40211</c:v>
                </c:pt>
                <c:pt idx="21">
                  <c:v>40212</c:v>
                </c:pt>
                <c:pt idx="22">
                  <c:v>40213</c:v>
                </c:pt>
                <c:pt idx="23">
                  <c:v>40214</c:v>
                </c:pt>
                <c:pt idx="24">
                  <c:v>40217</c:v>
                </c:pt>
                <c:pt idx="25">
                  <c:v>40218</c:v>
                </c:pt>
                <c:pt idx="26">
                  <c:v>40219</c:v>
                </c:pt>
                <c:pt idx="27">
                  <c:v>40220</c:v>
                </c:pt>
                <c:pt idx="28">
                  <c:v>40221</c:v>
                </c:pt>
                <c:pt idx="29">
                  <c:v>40224</c:v>
                </c:pt>
                <c:pt idx="30">
                  <c:v>40225</c:v>
                </c:pt>
                <c:pt idx="31">
                  <c:v>40226</c:v>
                </c:pt>
                <c:pt idx="32">
                  <c:v>40227</c:v>
                </c:pt>
                <c:pt idx="33">
                  <c:v>40228</c:v>
                </c:pt>
                <c:pt idx="34">
                  <c:v>40231</c:v>
                </c:pt>
                <c:pt idx="35">
                  <c:v>40232</c:v>
                </c:pt>
                <c:pt idx="36">
                  <c:v>40233</c:v>
                </c:pt>
                <c:pt idx="37">
                  <c:v>40234</c:v>
                </c:pt>
                <c:pt idx="38">
                  <c:v>40235</c:v>
                </c:pt>
                <c:pt idx="39">
                  <c:v>40238</c:v>
                </c:pt>
                <c:pt idx="40">
                  <c:v>40239</c:v>
                </c:pt>
                <c:pt idx="41">
                  <c:v>40240</c:v>
                </c:pt>
                <c:pt idx="42">
                  <c:v>40241</c:v>
                </c:pt>
                <c:pt idx="43">
                  <c:v>40242</c:v>
                </c:pt>
                <c:pt idx="44">
                  <c:v>40245</c:v>
                </c:pt>
                <c:pt idx="45">
                  <c:v>40246</c:v>
                </c:pt>
                <c:pt idx="46">
                  <c:v>40247</c:v>
                </c:pt>
                <c:pt idx="47">
                  <c:v>40248</c:v>
                </c:pt>
                <c:pt idx="48">
                  <c:v>40249</c:v>
                </c:pt>
                <c:pt idx="49">
                  <c:v>40253</c:v>
                </c:pt>
                <c:pt idx="50">
                  <c:v>40254</c:v>
                </c:pt>
                <c:pt idx="51">
                  <c:v>40255</c:v>
                </c:pt>
                <c:pt idx="52">
                  <c:v>40256</c:v>
                </c:pt>
                <c:pt idx="53">
                  <c:v>40259</c:v>
                </c:pt>
                <c:pt idx="54">
                  <c:v>40260</c:v>
                </c:pt>
                <c:pt idx="55">
                  <c:v>40261</c:v>
                </c:pt>
                <c:pt idx="56">
                  <c:v>40262</c:v>
                </c:pt>
                <c:pt idx="57">
                  <c:v>40263</c:v>
                </c:pt>
                <c:pt idx="58">
                  <c:v>40266</c:v>
                </c:pt>
                <c:pt idx="59">
                  <c:v>40267</c:v>
                </c:pt>
                <c:pt idx="60">
                  <c:v>40268</c:v>
                </c:pt>
                <c:pt idx="61">
                  <c:v>40273</c:v>
                </c:pt>
                <c:pt idx="62">
                  <c:v>40274</c:v>
                </c:pt>
                <c:pt idx="63">
                  <c:v>40275</c:v>
                </c:pt>
                <c:pt idx="64">
                  <c:v>40276</c:v>
                </c:pt>
                <c:pt idx="65">
                  <c:v>40277</c:v>
                </c:pt>
                <c:pt idx="66">
                  <c:v>40280</c:v>
                </c:pt>
                <c:pt idx="67">
                  <c:v>40281</c:v>
                </c:pt>
                <c:pt idx="68">
                  <c:v>40282</c:v>
                </c:pt>
                <c:pt idx="69">
                  <c:v>40283</c:v>
                </c:pt>
                <c:pt idx="70">
                  <c:v>40284</c:v>
                </c:pt>
                <c:pt idx="71">
                  <c:v>40287</c:v>
                </c:pt>
                <c:pt idx="72">
                  <c:v>40288</c:v>
                </c:pt>
                <c:pt idx="73">
                  <c:v>40289</c:v>
                </c:pt>
                <c:pt idx="74">
                  <c:v>40290</c:v>
                </c:pt>
                <c:pt idx="75">
                  <c:v>40291</c:v>
                </c:pt>
                <c:pt idx="76">
                  <c:v>40294</c:v>
                </c:pt>
                <c:pt idx="77">
                  <c:v>40295</c:v>
                </c:pt>
                <c:pt idx="78">
                  <c:v>40296</c:v>
                </c:pt>
                <c:pt idx="79">
                  <c:v>40297</c:v>
                </c:pt>
                <c:pt idx="80">
                  <c:v>40298</c:v>
                </c:pt>
                <c:pt idx="81">
                  <c:v>40301</c:v>
                </c:pt>
                <c:pt idx="82">
                  <c:v>40302</c:v>
                </c:pt>
                <c:pt idx="83">
                  <c:v>40303</c:v>
                </c:pt>
                <c:pt idx="84">
                  <c:v>40304</c:v>
                </c:pt>
                <c:pt idx="85">
                  <c:v>40305</c:v>
                </c:pt>
                <c:pt idx="86">
                  <c:v>40308</c:v>
                </c:pt>
                <c:pt idx="87">
                  <c:v>40309</c:v>
                </c:pt>
                <c:pt idx="88">
                  <c:v>40310</c:v>
                </c:pt>
                <c:pt idx="89">
                  <c:v>40311</c:v>
                </c:pt>
                <c:pt idx="90">
                  <c:v>40312</c:v>
                </c:pt>
                <c:pt idx="91">
                  <c:v>40315</c:v>
                </c:pt>
                <c:pt idx="92">
                  <c:v>40316</c:v>
                </c:pt>
                <c:pt idx="93">
                  <c:v>40317</c:v>
                </c:pt>
                <c:pt idx="94">
                  <c:v>40318</c:v>
                </c:pt>
                <c:pt idx="95">
                  <c:v>40319</c:v>
                </c:pt>
                <c:pt idx="96">
                  <c:v>40322</c:v>
                </c:pt>
                <c:pt idx="97">
                  <c:v>40323</c:v>
                </c:pt>
                <c:pt idx="98">
                  <c:v>40324</c:v>
                </c:pt>
                <c:pt idx="99">
                  <c:v>40325</c:v>
                </c:pt>
                <c:pt idx="100">
                  <c:v>40326</c:v>
                </c:pt>
                <c:pt idx="101">
                  <c:v>40329</c:v>
                </c:pt>
                <c:pt idx="102">
                  <c:v>40330</c:v>
                </c:pt>
                <c:pt idx="103">
                  <c:v>40331</c:v>
                </c:pt>
                <c:pt idx="104">
                  <c:v>40332</c:v>
                </c:pt>
                <c:pt idx="105">
                  <c:v>40333</c:v>
                </c:pt>
                <c:pt idx="106">
                  <c:v>40336</c:v>
                </c:pt>
                <c:pt idx="107">
                  <c:v>40337</c:v>
                </c:pt>
                <c:pt idx="108">
                  <c:v>40338</c:v>
                </c:pt>
                <c:pt idx="109">
                  <c:v>40339</c:v>
                </c:pt>
                <c:pt idx="110">
                  <c:v>40340</c:v>
                </c:pt>
                <c:pt idx="111">
                  <c:v>40343</c:v>
                </c:pt>
                <c:pt idx="112">
                  <c:v>40344</c:v>
                </c:pt>
                <c:pt idx="113">
                  <c:v>40345</c:v>
                </c:pt>
                <c:pt idx="114">
                  <c:v>40346</c:v>
                </c:pt>
                <c:pt idx="115">
                  <c:v>40347</c:v>
                </c:pt>
                <c:pt idx="116">
                  <c:v>40350</c:v>
                </c:pt>
                <c:pt idx="117">
                  <c:v>40351</c:v>
                </c:pt>
                <c:pt idx="118">
                  <c:v>40352</c:v>
                </c:pt>
                <c:pt idx="119">
                  <c:v>40353</c:v>
                </c:pt>
                <c:pt idx="120">
                  <c:v>40354</c:v>
                </c:pt>
                <c:pt idx="121">
                  <c:v>40357</c:v>
                </c:pt>
                <c:pt idx="122">
                  <c:v>40358</c:v>
                </c:pt>
                <c:pt idx="123">
                  <c:v>40359</c:v>
                </c:pt>
                <c:pt idx="124">
                  <c:v>40360</c:v>
                </c:pt>
                <c:pt idx="125">
                  <c:v>40361</c:v>
                </c:pt>
                <c:pt idx="126">
                  <c:v>40364</c:v>
                </c:pt>
                <c:pt idx="127">
                  <c:v>40365</c:v>
                </c:pt>
                <c:pt idx="128">
                  <c:v>40366</c:v>
                </c:pt>
                <c:pt idx="129">
                  <c:v>40367</c:v>
                </c:pt>
                <c:pt idx="130">
                  <c:v>40368</c:v>
                </c:pt>
                <c:pt idx="131">
                  <c:v>40371</c:v>
                </c:pt>
                <c:pt idx="132">
                  <c:v>40372</c:v>
                </c:pt>
                <c:pt idx="133">
                  <c:v>40373</c:v>
                </c:pt>
                <c:pt idx="134">
                  <c:v>40374</c:v>
                </c:pt>
                <c:pt idx="135">
                  <c:v>40375</c:v>
                </c:pt>
                <c:pt idx="136">
                  <c:v>40378</c:v>
                </c:pt>
                <c:pt idx="137">
                  <c:v>40379</c:v>
                </c:pt>
                <c:pt idx="138">
                  <c:v>40380</c:v>
                </c:pt>
                <c:pt idx="139">
                  <c:v>40381</c:v>
                </c:pt>
                <c:pt idx="140">
                  <c:v>40382</c:v>
                </c:pt>
                <c:pt idx="141">
                  <c:v>40385</c:v>
                </c:pt>
                <c:pt idx="142">
                  <c:v>40386</c:v>
                </c:pt>
                <c:pt idx="143">
                  <c:v>40387</c:v>
                </c:pt>
                <c:pt idx="144">
                  <c:v>40388</c:v>
                </c:pt>
                <c:pt idx="145">
                  <c:v>40389</c:v>
                </c:pt>
                <c:pt idx="146">
                  <c:v>40392</c:v>
                </c:pt>
                <c:pt idx="147">
                  <c:v>40393</c:v>
                </c:pt>
                <c:pt idx="148">
                  <c:v>40394</c:v>
                </c:pt>
                <c:pt idx="149">
                  <c:v>40395</c:v>
                </c:pt>
                <c:pt idx="150">
                  <c:v>40396</c:v>
                </c:pt>
                <c:pt idx="151">
                  <c:v>40399</c:v>
                </c:pt>
                <c:pt idx="152">
                  <c:v>40400</c:v>
                </c:pt>
                <c:pt idx="153">
                  <c:v>40401</c:v>
                </c:pt>
                <c:pt idx="154">
                  <c:v>40402</c:v>
                </c:pt>
                <c:pt idx="155">
                  <c:v>40403</c:v>
                </c:pt>
                <c:pt idx="156">
                  <c:v>40406</c:v>
                </c:pt>
                <c:pt idx="157">
                  <c:v>40407</c:v>
                </c:pt>
                <c:pt idx="158">
                  <c:v>40408</c:v>
                </c:pt>
                <c:pt idx="159">
                  <c:v>40409</c:v>
                </c:pt>
                <c:pt idx="160">
                  <c:v>40410</c:v>
                </c:pt>
                <c:pt idx="161">
                  <c:v>40413</c:v>
                </c:pt>
                <c:pt idx="162">
                  <c:v>40414</c:v>
                </c:pt>
                <c:pt idx="163">
                  <c:v>40415</c:v>
                </c:pt>
                <c:pt idx="164">
                  <c:v>40416</c:v>
                </c:pt>
                <c:pt idx="165">
                  <c:v>40417</c:v>
                </c:pt>
                <c:pt idx="166">
                  <c:v>40420</c:v>
                </c:pt>
                <c:pt idx="167">
                  <c:v>40421</c:v>
                </c:pt>
                <c:pt idx="168">
                  <c:v>40422</c:v>
                </c:pt>
                <c:pt idx="169">
                  <c:v>40423</c:v>
                </c:pt>
                <c:pt idx="170">
                  <c:v>40424</c:v>
                </c:pt>
                <c:pt idx="171">
                  <c:v>40427</c:v>
                </c:pt>
                <c:pt idx="172">
                  <c:v>40428</c:v>
                </c:pt>
                <c:pt idx="173">
                  <c:v>40429</c:v>
                </c:pt>
                <c:pt idx="174">
                  <c:v>40430</c:v>
                </c:pt>
                <c:pt idx="175">
                  <c:v>40431</c:v>
                </c:pt>
                <c:pt idx="176">
                  <c:v>40434</c:v>
                </c:pt>
                <c:pt idx="177">
                  <c:v>40435</c:v>
                </c:pt>
                <c:pt idx="178">
                  <c:v>40436</c:v>
                </c:pt>
                <c:pt idx="179">
                  <c:v>40441</c:v>
                </c:pt>
                <c:pt idx="180">
                  <c:v>40442</c:v>
                </c:pt>
                <c:pt idx="181">
                  <c:v>40443</c:v>
                </c:pt>
                <c:pt idx="182">
                  <c:v>40444</c:v>
                </c:pt>
                <c:pt idx="183">
                  <c:v>40445</c:v>
                </c:pt>
                <c:pt idx="184">
                  <c:v>40448</c:v>
                </c:pt>
                <c:pt idx="185">
                  <c:v>40449</c:v>
                </c:pt>
                <c:pt idx="186">
                  <c:v>40450</c:v>
                </c:pt>
                <c:pt idx="187">
                  <c:v>40451</c:v>
                </c:pt>
                <c:pt idx="188">
                  <c:v>40452</c:v>
                </c:pt>
                <c:pt idx="189">
                  <c:v>40455</c:v>
                </c:pt>
                <c:pt idx="190">
                  <c:v>40456</c:v>
                </c:pt>
                <c:pt idx="191">
                  <c:v>40457</c:v>
                </c:pt>
                <c:pt idx="192">
                  <c:v>40458</c:v>
                </c:pt>
                <c:pt idx="193">
                  <c:v>40459</c:v>
                </c:pt>
                <c:pt idx="194">
                  <c:v>40462</c:v>
                </c:pt>
                <c:pt idx="195">
                  <c:v>40463</c:v>
                </c:pt>
                <c:pt idx="196">
                  <c:v>40464</c:v>
                </c:pt>
                <c:pt idx="197">
                  <c:v>40465</c:v>
                </c:pt>
                <c:pt idx="198">
                  <c:v>40466</c:v>
                </c:pt>
                <c:pt idx="199">
                  <c:v>40469</c:v>
                </c:pt>
                <c:pt idx="200">
                  <c:v>40470</c:v>
                </c:pt>
                <c:pt idx="201">
                  <c:v>40471</c:v>
                </c:pt>
                <c:pt idx="202">
                  <c:v>40472</c:v>
                </c:pt>
                <c:pt idx="203">
                  <c:v>40473</c:v>
                </c:pt>
                <c:pt idx="204">
                  <c:v>40476</c:v>
                </c:pt>
                <c:pt idx="205">
                  <c:v>40477</c:v>
                </c:pt>
                <c:pt idx="206">
                  <c:v>40478</c:v>
                </c:pt>
                <c:pt idx="207">
                  <c:v>40479</c:v>
                </c:pt>
                <c:pt idx="208">
                  <c:v>40480</c:v>
                </c:pt>
                <c:pt idx="209">
                  <c:v>40483</c:v>
                </c:pt>
                <c:pt idx="210">
                  <c:v>40484</c:v>
                </c:pt>
                <c:pt idx="211">
                  <c:v>40485</c:v>
                </c:pt>
                <c:pt idx="212">
                  <c:v>40486</c:v>
                </c:pt>
                <c:pt idx="213">
                  <c:v>40487</c:v>
                </c:pt>
                <c:pt idx="214">
                  <c:v>40490</c:v>
                </c:pt>
                <c:pt idx="215">
                  <c:v>40491</c:v>
                </c:pt>
                <c:pt idx="216">
                  <c:v>40492</c:v>
                </c:pt>
                <c:pt idx="217">
                  <c:v>40493</c:v>
                </c:pt>
                <c:pt idx="218">
                  <c:v>40494</c:v>
                </c:pt>
                <c:pt idx="219">
                  <c:v>40498</c:v>
                </c:pt>
                <c:pt idx="220">
                  <c:v>40499</c:v>
                </c:pt>
                <c:pt idx="221">
                  <c:v>40500</c:v>
                </c:pt>
                <c:pt idx="222">
                  <c:v>40501</c:v>
                </c:pt>
                <c:pt idx="223">
                  <c:v>40504</c:v>
                </c:pt>
                <c:pt idx="224">
                  <c:v>40505</c:v>
                </c:pt>
                <c:pt idx="225">
                  <c:v>40506</c:v>
                </c:pt>
                <c:pt idx="226">
                  <c:v>40507</c:v>
                </c:pt>
                <c:pt idx="227">
                  <c:v>40508</c:v>
                </c:pt>
                <c:pt idx="228">
                  <c:v>40511</c:v>
                </c:pt>
                <c:pt idx="229">
                  <c:v>40512</c:v>
                </c:pt>
                <c:pt idx="230">
                  <c:v>40513</c:v>
                </c:pt>
                <c:pt idx="231">
                  <c:v>40514</c:v>
                </c:pt>
                <c:pt idx="232">
                  <c:v>40515</c:v>
                </c:pt>
                <c:pt idx="233">
                  <c:v>40518</c:v>
                </c:pt>
                <c:pt idx="234">
                  <c:v>40519</c:v>
                </c:pt>
                <c:pt idx="235">
                  <c:v>40520</c:v>
                </c:pt>
                <c:pt idx="236">
                  <c:v>40521</c:v>
                </c:pt>
                <c:pt idx="237">
                  <c:v>40522</c:v>
                </c:pt>
                <c:pt idx="238">
                  <c:v>40525</c:v>
                </c:pt>
                <c:pt idx="239">
                  <c:v>40526</c:v>
                </c:pt>
                <c:pt idx="240">
                  <c:v>40527</c:v>
                </c:pt>
                <c:pt idx="241">
                  <c:v>40528</c:v>
                </c:pt>
                <c:pt idx="242">
                  <c:v>40529</c:v>
                </c:pt>
                <c:pt idx="243">
                  <c:v>40532</c:v>
                </c:pt>
                <c:pt idx="244">
                  <c:v>40533</c:v>
                </c:pt>
                <c:pt idx="245">
                  <c:v>40534</c:v>
                </c:pt>
                <c:pt idx="246">
                  <c:v>40535</c:v>
                </c:pt>
                <c:pt idx="247">
                  <c:v>40536</c:v>
                </c:pt>
                <c:pt idx="248">
                  <c:v>40539</c:v>
                </c:pt>
                <c:pt idx="249">
                  <c:v>40540</c:v>
                </c:pt>
                <c:pt idx="250">
                  <c:v>40541</c:v>
                </c:pt>
                <c:pt idx="251">
                  <c:v>40542</c:v>
                </c:pt>
                <c:pt idx="252">
                  <c:v>40543</c:v>
                </c:pt>
                <c:pt idx="253">
                  <c:v>40546</c:v>
                </c:pt>
                <c:pt idx="254">
                  <c:v>40547</c:v>
                </c:pt>
                <c:pt idx="255">
                  <c:v>40548</c:v>
                </c:pt>
                <c:pt idx="256">
                  <c:v>40549</c:v>
                </c:pt>
                <c:pt idx="257">
                  <c:v>40550</c:v>
                </c:pt>
                <c:pt idx="258">
                  <c:v>40553</c:v>
                </c:pt>
                <c:pt idx="259">
                  <c:v>40554</c:v>
                </c:pt>
                <c:pt idx="260">
                  <c:v>40555</c:v>
                </c:pt>
                <c:pt idx="261">
                  <c:v>40556</c:v>
                </c:pt>
                <c:pt idx="262">
                  <c:v>40557</c:v>
                </c:pt>
                <c:pt idx="263">
                  <c:v>40560</c:v>
                </c:pt>
                <c:pt idx="264">
                  <c:v>40561</c:v>
                </c:pt>
                <c:pt idx="265">
                  <c:v>40562</c:v>
                </c:pt>
                <c:pt idx="266">
                  <c:v>40563</c:v>
                </c:pt>
                <c:pt idx="267">
                  <c:v>40564</c:v>
                </c:pt>
                <c:pt idx="268">
                  <c:v>40567</c:v>
                </c:pt>
                <c:pt idx="269">
                  <c:v>40568</c:v>
                </c:pt>
                <c:pt idx="270">
                  <c:v>40569</c:v>
                </c:pt>
                <c:pt idx="271">
                  <c:v>40570</c:v>
                </c:pt>
                <c:pt idx="272">
                  <c:v>40571</c:v>
                </c:pt>
                <c:pt idx="273">
                  <c:v>40574</c:v>
                </c:pt>
                <c:pt idx="274">
                  <c:v>40575</c:v>
                </c:pt>
                <c:pt idx="275">
                  <c:v>40576</c:v>
                </c:pt>
                <c:pt idx="276">
                  <c:v>40577</c:v>
                </c:pt>
                <c:pt idx="277">
                  <c:v>40578</c:v>
                </c:pt>
                <c:pt idx="278">
                  <c:v>40582</c:v>
                </c:pt>
                <c:pt idx="279">
                  <c:v>40583</c:v>
                </c:pt>
                <c:pt idx="280">
                  <c:v>40584</c:v>
                </c:pt>
                <c:pt idx="281">
                  <c:v>40585</c:v>
                </c:pt>
                <c:pt idx="282">
                  <c:v>40588</c:v>
                </c:pt>
                <c:pt idx="283">
                  <c:v>40589</c:v>
                </c:pt>
                <c:pt idx="284">
                  <c:v>40590</c:v>
                </c:pt>
                <c:pt idx="285">
                  <c:v>40591</c:v>
                </c:pt>
                <c:pt idx="286">
                  <c:v>40592</c:v>
                </c:pt>
                <c:pt idx="287">
                  <c:v>40595</c:v>
                </c:pt>
                <c:pt idx="288">
                  <c:v>40596</c:v>
                </c:pt>
                <c:pt idx="289">
                  <c:v>40597</c:v>
                </c:pt>
                <c:pt idx="290">
                  <c:v>40598</c:v>
                </c:pt>
                <c:pt idx="291">
                  <c:v>40599</c:v>
                </c:pt>
                <c:pt idx="292">
                  <c:v>40602</c:v>
                </c:pt>
                <c:pt idx="293">
                  <c:v>40603</c:v>
                </c:pt>
                <c:pt idx="294">
                  <c:v>40604</c:v>
                </c:pt>
                <c:pt idx="295">
                  <c:v>40605</c:v>
                </c:pt>
                <c:pt idx="296">
                  <c:v>40606</c:v>
                </c:pt>
                <c:pt idx="297">
                  <c:v>40609</c:v>
                </c:pt>
                <c:pt idx="298">
                  <c:v>40610</c:v>
                </c:pt>
                <c:pt idx="299">
                  <c:v>40611</c:v>
                </c:pt>
                <c:pt idx="300">
                  <c:v>40612</c:v>
                </c:pt>
                <c:pt idx="301">
                  <c:v>40613</c:v>
                </c:pt>
                <c:pt idx="302">
                  <c:v>40616</c:v>
                </c:pt>
                <c:pt idx="303">
                  <c:v>40617</c:v>
                </c:pt>
                <c:pt idx="304">
                  <c:v>40618</c:v>
                </c:pt>
                <c:pt idx="305">
                  <c:v>40619</c:v>
                </c:pt>
                <c:pt idx="306">
                  <c:v>40620</c:v>
                </c:pt>
                <c:pt idx="307">
                  <c:v>40624</c:v>
                </c:pt>
                <c:pt idx="308">
                  <c:v>40625</c:v>
                </c:pt>
                <c:pt idx="309">
                  <c:v>40626</c:v>
                </c:pt>
                <c:pt idx="310">
                  <c:v>40627</c:v>
                </c:pt>
                <c:pt idx="311">
                  <c:v>40630</c:v>
                </c:pt>
                <c:pt idx="312">
                  <c:v>40631</c:v>
                </c:pt>
                <c:pt idx="313">
                  <c:v>40632</c:v>
                </c:pt>
                <c:pt idx="314">
                  <c:v>40633</c:v>
                </c:pt>
                <c:pt idx="315">
                  <c:v>40634</c:v>
                </c:pt>
                <c:pt idx="316">
                  <c:v>40637</c:v>
                </c:pt>
                <c:pt idx="317">
                  <c:v>40638</c:v>
                </c:pt>
                <c:pt idx="318">
                  <c:v>40639</c:v>
                </c:pt>
                <c:pt idx="319">
                  <c:v>40640</c:v>
                </c:pt>
                <c:pt idx="320">
                  <c:v>40641</c:v>
                </c:pt>
                <c:pt idx="321">
                  <c:v>40644</c:v>
                </c:pt>
                <c:pt idx="322">
                  <c:v>40645</c:v>
                </c:pt>
                <c:pt idx="323">
                  <c:v>40646</c:v>
                </c:pt>
                <c:pt idx="324">
                  <c:v>40647</c:v>
                </c:pt>
                <c:pt idx="325">
                  <c:v>40648</c:v>
                </c:pt>
                <c:pt idx="326">
                  <c:v>40651</c:v>
                </c:pt>
                <c:pt idx="327">
                  <c:v>40652</c:v>
                </c:pt>
                <c:pt idx="328">
                  <c:v>40653</c:v>
                </c:pt>
                <c:pt idx="329">
                  <c:v>40658</c:v>
                </c:pt>
                <c:pt idx="330">
                  <c:v>40659</c:v>
                </c:pt>
                <c:pt idx="331">
                  <c:v>40660</c:v>
                </c:pt>
                <c:pt idx="332">
                  <c:v>40661</c:v>
                </c:pt>
                <c:pt idx="333">
                  <c:v>40662</c:v>
                </c:pt>
                <c:pt idx="334">
                  <c:v>40665</c:v>
                </c:pt>
                <c:pt idx="335">
                  <c:v>40666</c:v>
                </c:pt>
                <c:pt idx="336">
                  <c:v>40667</c:v>
                </c:pt>
                <c:pt idx="337">
                  <c:v>40668</c:v>
                </c:pt>
                <c:pt idx="338">
                  <c:v>40669</c:v>
                </c:pt>
                <c:pt idx="339">
                  <c:v>40672</c:v>
                </c:pt>
                <c:pt idx="340">
                  <c:v>40673</c:v>
                </c:pt>
                <c:pt idx="341">
                  <c:v>40674</c:v>
                </c:pt>
                <c:pt idx="342">
                  <c:v>40675</c:v>
                </c:pt>
                <c:pt idx="343">
                  <c:v>40676</c:v>
                </c:pt>
                <c:pt idx="344">
                  <c:v>40679</c:v>
                </c:pt>
                <c:pt idx="345">
                  <c:v>40680</c:v>
                </c:pt>
                <c:pt idx="346">
                  <c:v>40681</c:v>
                </c:pt>
                <c:pt idx="347">
                  <c:v>40682</c:v>
                </c:pt>
                <c:pt idx="348">
                  <c:v>40683</c:v>
                </c:pt>
                <c:pt idx="349">
                  <c:v>40686</c:v>
                </c:pt>
                <c:pt idx="350">
                  <c:v>40687</c:v>
                </c:pt>
                <c:pt idx="351">
                  <c:v>40688</c:v>
                </c:pt>
                <c:pt idx="352">
                  <c:v>40689</c:v>
                </c:pt>
                <c:pt idx="353">
                  <c:v>40690</c:v>
                </c:pt>
                <c:pt idx="354">
                  <c:v>40693</c:v>
                </c:pt>
                <c:pt idx="355">
                  <c:v>40694</c:v>
                </c:pt>
                <c:pt idx="356">
                  <c:v>40695</c:v>
                </c:pt>
                <c:pt idx="357">
                  <c:v>40696</c:v>
                </c:pt>
                <c:pt idx="358">
                  <c:v>40697</c:v>
                </c:pt>
                <c:pt idx="359">
                  <c:v>40700</c:v>
                </c:pt>
                <c:pt idx="360">
                  <c:v>40701</c:v>
                </c:pt>
                <c:pt idx="361">
                  <c:v>40702</c:v>
                </c:pt>
                <c:pt idx="362">
                  <c:v>40703</c:v>
                </c:pt>
                <c:pt idx="363">
                  <c:v>40704</c:v>
                </c:pt>
                <c:pt idx="364">
                  <c:v>40710</c:v>
                </c:pt>
                <c:pt idx="365">
                  <c:v>40711</c:v>
                </c:pt>
                <c:pt idx="366">
                  <c:v>40714</c:v>
                </c:pt>
                <c:pt idx="367">
                  <c:v>40715</c:v>
                </c:pt>
                <c:pt idx="368">
                  <c:v>40716</c:v>
                </c:pt>
                <c:pt idx="369">
                  <c:v>40717</c:v>
                </c:pt>
                <c:pt idx="370">
                  <c:v>40718</c:v>
                </c:pt>
                <c:pt idx="371">
                  <c:v>40721</c:v>
                </c:pt>
                <c:pt idx="372">
                  <c:v>40722</c:v>
                </c:pt>
                <c:pt idx="373">
                  <c:v>40723</c:v>
                </c:pt>
                <c:pt idx="374">
                  <c:v>40724</c:v>
                </c:pt>
                <c:pt idx="375">
                  <c:v>40725</c:v>
                </c:pt>
                <c:pt idx="376">
                  <c:v>40728</c:v>
                </c:pt>
                <c:pt idx="377">
                  <c:v>40729</c:v>
                </c:pt>
                <c:pt idx="378">
                  <c:v>40730</c:v>
                </c:pt>
                <c:pt idx="379">
                  <c:v>40731</c:v>
                </c:pt>
                <c:pt idx="380">
                  <c:v>40732</c:v>
                </c:pt>
                <c:pt idx="381">
                  <c:v>40735</c:v>
                </c:pt>
                <c:pt idx="382">
                  <c:v>40736</c:v>
                </c:pt>
                <c:pt idx="383">
                  <c:v>40737</c:v>
                </c:pt>
                <c:pt idx="384">
                  <c:v>40738</c:v>
                </c:pt>
                <c:pt idx="385">
                  <c:v>40739</c:v>
                </c:pt>
                <c:pt idx="386">
                  <c:v>40742</c:v>
                </c:pt>
                <c:pt idx="387">
                  <c:v>40743</c:v>
                </c:pt>
                <c:pt idx="388">
                  <c:v>40744</c:v>
                </c:pt>
                <c:pt idx="389">
                  <c:v>40745</c:v>
                </c:pt>
                <c:pt idx="390">
                  <c:v>40746</c:v>
                </c:pt>
                <c:pt idx="391">
                  <c:v>40749</c:v>
                </c:pt>
                <c:pt idx="392">
                  <c:v>40750</c:v>
                </c:pt>
                <c:pt idx="393">
                  <c:v>40751</c:v>
                </c:pt>
                <c:pt idx="394">
                  <c:v>40752</c:v>
                </c:pt>
                <c:pt idx="395">
                  <c:v>40753</c:v>
                </c:pt>
                <c:pt idx="396">
                  <c:v>40756</c:v>
                </c:pt>
                <c:pt idx="397">
                  <c:v>40757</c:v>
                </c:pt>
                <c:pt idx="398">
                  <c:v>40758</c:v>
                </c:pt>
                <c:pt idx="399">
                  <c:v>40759</c:v>
                </c:pt>
                <c:pt idx="400">
                  <c:v>40760</c:v>
                </c:pt>
                <c:pt idx="401">
                  <c:v>40763</c:v>
                </c:pt>
                <c:pt idx="402">
                  <c:v>40764</c:v>
                </c:pt>
                <c:pt idx="403">
                  <c:v>40765</c:v>
                </c:pt>
                <c:pt idx="404">
                  <c:v>40766</c:v>
                </c:pt>
                <c:pt idx="405">
                  <c:v>40767</c:v>
                </c:pt>
                <c:pt idx="406">
                  <c:v>40770</c:v>
                </c:pt>
                <c:pt idx="407">
                  <c:v>40771</c:v>
                </c:pt>
                <c:pt idx="408">
                  <c:v>40772</c:v>
                </c:pt>
                <c:pt idx="409">
                  <c:v>40773</c:v>
                </c:pt>
                <c:pt idx="410">
                  <c:v>40774</c:v>
                </c:pt>
                <c:pt idx="411">
                  <c:v>40777</c:v>
                </c:pt>
                <c:pt idx="412">
                  <c:v>40778</c:v>
                </c:pt>
                <c:pt idx="413">
                  <c:v>40779</c:v>
                </c:pt>
                <c:pt idx="414">
                  <c:v>40780</c:v>
                </c:pt>
                <c:pt idx="415">
                  <c:v>40781</c:v>
                </c:pt>
                <c:pt idx="416">
                  <c:v>40784</c:v>
                </c:pt>
                <c:pt idx="417">
                  <c:v>40785</c:v>
                </c:pt>
                <c:pt idx="418">
                  <c:v>40786</c:v>
                </c:pt>
                <c:pt idx="419">
                  <c:v>40787</c:v>
                </c:pt>
                <c:pt idx="420">
                  <c:v>40788</c:v>
                </c:pt>
                <c:pt idx="421">
                  <c:v>40791</c:v>
                </c:pt>
                <c:pt idx="422">
                  <c:v>40792</c:v>
                </c:pt>
                <c:pt idx="423">
                  <c:v>40793</c:v>
                </c:pt>
                <c:pt idx="424">
                  <c:v>40794</c:v>
                </c:pt>
                <c:pt idx="425">
                  <c:v>40795</c:v>
                </c:pt>
                <c:pt idx="426">
                  <c:v>40798</c:v>
                </c:pt>
                <c:pt idx="427">
                  <c:v>40799</c:v>
                </c:pt>
                <c:pt idx="428">
                  <c:v>40800</c:v>
                </c:pt>
                <c:pt idx="429">
                  <c:v>40801</c:v>
                </c:pt>
                <c:pt idx="430">
                  <c:v>40805</c:v>
                </c:pt>
                <c:pt idx="431">
                  <c:v>40806</c:v>
                </c:pt>
                <c:pt idx="432">
                  <c:v>40807</c:v>
                </c:pt>
                <c:pt idx="433">
                  <c:v>40808</c:v>
                </c:pt>
                <c:pt idx="434">
                  <c:v>40809</c:v>
                </c:pt>
                <c:pt idx="435">
                  <c:v>40812</c:v>
                </c:pt>
                <c:pt idx="436">
                  <c:v>40813</c:v>
                </c:pt>
                <c:pt idx="437">
                  <c:v>40814</c:v>
                </c:pt>
                <c:pt idx="438">
                  <c:v>40815</c:v>
                </c:pt>
                <c:pt idx="439">
                  <c:v>40816</c:v>
                </c:pt>
                <c:pt idx="440">
                  <c:v>40819</c:v>
                </c:pt>
                <c:pt idx="441">
                  <c:v>40820</c:v>
                </c:pt>
                <c:pt idx="442">
                  <c:v>40821</c:v>
                </c:pt>
                <c:pt idx="443">
                  <c:v>40822</c:v>
                </c:pt>
                <c:pt idx="444">
                  <c:v>40823</c:v>
                </c:pt>
                <c:pt idx="445">
                  <c:v>40826</c:v>
                </c:pt>
                <c:pt idx="446">
                  <c:v>40827</c:v>
                </c:pt>
                <c:pt idx="447">
                  <c:v>40828</c:v>
                </c:pt>
                <c:pt idx="448">
                  <c:v>40829</c:v>
                </c:pt>
                <c:pt idx="449">
                  <c:v>40830</c:v>
                </c:pt>
                <c:pt idx="450">
                  <c:v>40833</c:v>
                </c:pt>
                <c:pt idx="451">
                  <c:v>40834</c:v>
                </c:pt>
                <c:pt idx="452">
                  <c:v>40835</c:v>
                </c:pt>
                <c:pt idx="453">
                  <c:v>40836</c:v>
                </c:pt>
                <c:pt idx="454">
                  <c:v>40837</c:v>
                </c:pt>
                <c:pt idx="455">
                  <c:v>40840</c:v>
                </c:pt>
                <c:pt idx="456">
                  <c:v>40841</c:v>
                </c:pt>
                <c:pt idx="457">
                  <c:v>40842</c:v>
                </c:pt>
                <c:pt idx="458">
                  <c:v>40843</c:v>
                </c:pt>
                <c:pt idx="459">
                  <c:v>40844</c:v>
                </c:pt>
                <c:pt idx="460">
                  <c:v>40847</c:v>
                </c:pt>
                <c:pt idx="461">
                  <c:v>40848</c:v>
                </c:pt>
                <c:pt idx="462">
                  <c:v>40850</c:v>
                </c:pt>
                <c:pt idx="463">
                  <c:v>40851</c:v>
                </c:pt>
                <c:pt idx="464">
                  <c:v>40854</c:v>
                </c:pt>
                <c:pt idx="465">
                  <c:v>40855</c:v>
                </c:pt>
                <c:pt idx="466">
                  <c:v>40856</c:v>
                </c:pt>
                <c:pt idx="467">
                  <c:v>40857</c:v>
                </c:pt>
                <c:pt idx="468">
                  <c:v>40858</c:v>
                </c:pt>
                <c:pt idx="469">
                  <c:v>40861</c:v>
                </c:pt>
                <c:pt idx="470">
                  <c:v>40862</c:v>
                </c:pt>
                <c:pt idx="471">
                  <c:v>40863</c:v>
                </c:pt>
                <c:pt idx="472">
                  <c:v>40864</c:v>
                </c:pt>
                <c:pt idx="473">
                  <c:v>40865</c:v>
                </c:pt>
                <c:pt idx="474">
                  <c:v>40869</c:v>
                </c:pt>
                <c:pt idx="475">
                  <c:v>40870</c:v>
                </c:pt>
                <c:pt idx="476">
                  <c:v>40871</c:v>
                </c:pt>
                <c:pt idx="477">
                  <c:v>40872</c:v>
                </c:pt>
                <c:pt idx="478">
                  <c:v>40875</c:v>
                </c:pt>
                <c:pt idx="479">
                  <c:v>40876</c:v>
                </c:pt>
                <c:pt idx="480">
                  <c:v>40877</c:v>
                </c:pt>
                <c:pt idx="481">
                  <c:v>40878</c:v>
                </c:pt>
                <c:pt idx="482">
                  <c:v>40879</c:v>
                </c:pt>
                <c:pt idx="483">
                  <c:v>40882</c:v>
                </c:pt>
                <c:pt idx="484">
                  <c:v>40883</c:v>
                </c:pt>
                <c:pt idx="485">
                  <c:v>40884</c:v>
                </c:pt>
                <c:pt idx="486">
                  <c:v>40885</c:v>
                </c:pt>
                <c:pt idx="487">
                  <c:v>40886</c:v>
                </c:pt>
                <c:pt idx="488">
                  <c:v>40890</c:v>
                </c:pt>
                <c:pt idx="489">
                  <c:v>40891</c:v>
                </c:pt>
                <c:pt idx="490">
                  <c:v>40892</c:v>
                </c:pt>
                <c:pt idx="491">
                  <c:v>40893</c:v>
                </c:pt>
                <c:pt idx="492">
                  <c:v>40896</c:v>
                </c:pt>
                <c:pt idx="493">
                  <c:v>40897</c:v>
                </c:pt>
                <c:pt idx="494">
                  <c:v>40898</c:v>
                </c:pt>
                <c:pt idx="495">
                  <c:v>40899</c:v>
                </c:pt>
                <c:pt idx="496">
                  <c:v>40900</c:v>
                </c:pt>
                <c:pt idx="497">
                  <c:v>40903</c:v>
                </c:pt>
                <c:pt idx="498">
                  <c:v>40904</c:v>
                </c:pt>
                <c:pt idx="499">
                  <c:v>40905</c:v>
                </c:pt>
                <c:pt idx="500">
                  <c:v>40906</c:v>
                </c:pt>
                <c:pt idx="501">
                  <c:v>40907</c:v>
                </c:pt>
                <c:pt idx="502">
                  <c:v>40910</c:v>
                </c:pt>
                <c:pt idx="503">
                  <c:v>40911</c:v>
                </c:pt>
                <c:pt idx="504">
                  <c:v>40912</c:v>
                </c:pt>
                <c:pt idx="505">
                  <c:v>40913</c:v>
                </c:pt>
                <c:pt idx="506">
                  <c:v>40914</c:v>
                </c:pt>
                <c:pt idx="507">
                  <c:v>40917</c:v>
                </c:pt>
                <c:pt idx="508">
                  <c:v>40918</c:v>
                </c:pt>
                <c:pt idx="509">
                  <c:v>40919</c:v>
                </c:pt>
                <c:pt idx="510">
                  <c:v>40920</c:v>
                </c:pt>
                <c:pt idx="511">
                  <c:v>40921</c:v>
                </c:pt>
                <c:pt idx="512">
                  <c:v>40924</c:v>
                </c:pt>
                <c:pt idx="513">
                  <c:v>40925</c:v>
                </c:pt>
                <c:pt idx="514">
                  <c:v>40926</c:v>
                </c:pt>
                <c:pt idx="515">
                  <c:v>40927</c:v>
                </c:pt>
                <c:pt idx="516">
                  <c:v>40928</c:v>
                </c:pt>
                <c:pt idx="517">
                  <c:v>40931</c:v>
                </c:pt>
                <c:pt idx="518">
                  <c:v>40932</c:v>
                </c:pt>
                <c:pt idx="519">
                  <c:v>40933</c:v>
                </c:pt>
                <c:pt idx="520">
                  <c:v>40934</c:v>
                </c:pt>
                <c:pt idx="521">
                  <c:v>40935</c:v>
                </c:pt>
                <c:pt idx="522">
                  <c:v>40938</c:v>
                </c:pt>
                <c:pt idx="523">
                  <c:v>40939</c:v>
                </c:pt>
                <c:pt idx="524">
                  <c:v>40940</c:v>
                </c:pt>
                <c:pt idx="525">
                  <c:v>40941</c:v>
                </c:pt>
                <c:pt idx="526">
                  <c:v>40942</c:v>
                </c:pt>
                <c:pt idx="527">
                  <c:v>40946</c:v>
                </c:pt>
                <c:pt idx="528">
                  <c:v>40947</c:v>
                </c:pt>
                <c:pt idx="529">
                  <c:v>40948</c:v>
                </c:pt>
                <c:pt idx="530">
                  <c:v>40949</c:v>
                </c:pt>
                <c:pt idx="531">
                  <c:v>40952</c:v>
                </c:pt>
                <c:pt idx="532">
                  <c:v>40953</c:v>
                </c:pt>
                <c:pt idx="533">
                  <c:v>40954</c:v>
                </c:pt>
                <c:pt idx="534">
                  <c:v>40955</c:v>
                </c:pt>
                <c:pt idx="535">
                  <c:v>40956</c:v>
                </c:pt>
                <c:pt idx="536">
                  <c:v>40959</c:v>
                </c:pt>
                <c:pt idx="537">
                  <c:v>40960</c:v>
                </c:pt>
                <c:pt idx="538">
                  <c:v>40961</c:v>
                </c:pt>
                <c:pt idx="539">
                  <c:v>40962</c:v>
                </c:pt>
                <c:pt idx="540">
                  <c:v>40963</c:v>
                </c:pt>
                <c:pt idx="541">
                  <c:v>40966</c:v>
                </c:pt>
                <c:pt idx="542">
                  <c:v>40967</c:v>
                </c:pt>
                <c:pt idx="543">
                  <c:v>40968</c:v>
                </c:pt>
                <c:pt idx="544">
                  <c:v>40969</c:v>
                </c:pt>
                <c:pt idx="545">
                  <c:v>40970</c:v>
                </c:pt>
                <c:pt idx="546">
                  <c:v>40973</c:v>
                </c:pt>
                <c:pt idx="547">
                  <c:v>40974</c:v>
                </c:pt>
                <c:pt idx="548">
                  <c:v>40975</c:v>
                </c:pt>
                <c:pt idx="549">
                  <c:v>40976</c:v>
                </c:pt>
                <c:pt idx="550">
                  <c:v>40977</c:v>
                </c:pt>
                <c:pt idx="551">
                  <c:v>40980</c:v>
                </c:pt>
                <c:pt idx="552">
                  <c:v>40981</c:v>
                </c:pt>
                <c:pt idx="553">
                  <c:v>40982</c:v>
                </c:pt>
                <c:pt idx="554">
                  <c:v>40983</c:v>
                </c:pt>
                <c:pt idx="555">
                  <c:v>40984</c:v>
                </c:pt>
                <c:pt idx="556">
                  <c:v>40988</c:v>
                </c:pt>
                <c:pt idx="557">
                  <c:v>40989</c:v>
                </c:pt>
                <c:pt idx="558">
                  <c:v>40990</c:v>
                </c:pt>
                <c:pt idx="559">
                  <c:v>40991</c:v>
                </c:pt>
                <c:pt idx="560">
                  <c:v>40994</c:v>
                </c:pt>
                <c:pt idx="561">
                  <c:v>40995</c:v>
                </c:pt>
                <c:pt idx="562">
                  <c:v>40996</c:v>
                </c:pt>
                <c:pt idx="563">
                  <c:v>40997</c:v>
                </c:pt>
                <c:pt idx="564">
                  <c:v>40998</c:v>
                </c:pt>
                <c:pt idx="565">
                  <c:v>41001</c:v>
                </c:pt>
                <c:pt idx="566">
                  <c:v>41002</c:v>
                </c:pt>
                <c:pt idx="567">
                  <c:v>41003</c:v>
                </c:pt>
                <c:pt idx="568">
                  <c:v>41008</c:v>
                </c:pt>
                <c:pt idx="569">
                  <c:v>41009</c:v>
                </c:pt>
                <c:pt idx="570">
                  <c:v>41010</c:v>
                </c:pt>
                <c:pt idx="571">
                  <c:v>41011</c:v>
                </c:pt>
                <c:pt idx="572">
                  <c:v>41012</c:v>
                </c:pt>
                <c:pt idx="573">
                  <c:v>41015</c:v>
                </c:pt>
                <c:pt idx="574">
                  <c:v>41016</c:v>
                </c:pt>
                <c:pt idx="575">
                  <c:v>41017</c:v>
                </c:pt>
                <c:pt idx="576">
                  <c:v>41018</c:v>
                </c:pt>
                <c:pt idx="577">
                  <c:v>41019</c:v>
                </c:pt>
                <c:pt idx="578">
                  <c:v>41022</c:v>
                </c:pt>
                <c:pt idx="579">
                  <c:v>41023</c:v>
                </c:pt>
                <c:pt idx="580">
                  <c:v>41024</c:v>
                </c:pt>
                <c:pt idx="581">
                  <c:v>41025</c:v>
                </c:pt>
                <c:pt idx="582">
                  <c:v>41026</c:v>
                </c:pt>
                <c:pt idx="583">
                  <c:v>41029</c:v>
                </c:pt>
                <c:pt idx="584">
                  <c:v>41031</c:v>
                </c:pt>
                <c:pt idx="585">
                  <c:v>41032</c:v>
                </c:pt>
                <c:pt idx="586">
                  <c:v>41033</c:v>
                </c:pt>
                <c:pt idx="587">
                  <c:v>41037</c:v>
                </c:pt>
                <c:pt idx="588">
                  <c:v>41038</c:v>
                </c:pt>
                <c:pt idx="589">
                  <c:v>41039</c:v>
                </c:pt>
                <c:pt idx="590">
                  <c:v>41040</c:v>
                </c:pt>
                <c:pt idx="591">
                  <c:v>41043</c:v>
                </c:pt>
                <c:pt idx="592">
                  <c:v>41044</c:v>
                </c:pt>
                <c:pt idx="593">
                  <c:v>41045</c:v>
                </c:pt>
                <c:pt idx="594">
                  <c:v>41046</c:v>
                </c:pt>
                <c:pt idx="595">
                  <c:v>41047</c:v>
                </c:pt>
                <c:pt idx="596">
                  <c:v>41050</c:v>
                </c:pt>
                <c:pt idx="597">
                  <c:v>41051</c:v>
                </c:pt>
                <c:pt idx="598">
                  <c:v>41052</c:v>
                </c:pt>
                <c:pt idx="599">
                  <c:v>41053</c:v>
                </c:pt>
                <c:pt idx="600">
                  <c:v>41054</c:v>
                </c:pt>
                <c:pt idx="601">
                  <c:v>41057</c:v>
                </c:pt>
                <c:pt idx="602">
                  <c:v>41058</c:v>
                </c:pt>
                <c:pt idx="603">
                  <c:v>41059</c:v>
                </c:pt>
                <c:pt idx="604">
                  <c:v>41060</c:v>
                </c:pt>
                <c:pt idx="605">
                  <c:v>41061</c:v>
                </c:pt>
                <c:pt idx="606">
                  <c:v>41064</c:v>
                </c:pt>
                <c:pt idx="607">
                  <c:v>41065</c:v>
                </c:pt>
                <c:pt idx="608">
                  <c:v>41066</c:v>
                </c:pt>
                <c:pt idx="609">
                  <c:v>41067</c:v>
                </c:pt>
                <c:pt idx="610">
                  <c:v>41068</c:v>
                </c:pt>
                <c:pt idx="611">
                  <c:v>41071</c:v>
                </c:pt>
                <c:pt idx="612">
                  <c:v>41072</c:v>
                </c:pt>
                <c:pt idx="613">
                  <c:v>41073</c:v>
                </c:pt>
                <c:pt idx="614">
                  <c:v>41074</c:v>
                </c:pt>
                <c:pt idx="615">
                  <c:v>41075</c:v>
                </c:pt>
                <c:pt idx="616">
                  <c:v>41078</c:v>
                </c:pt>
                <c:pt idx="617">
                  <c:v>41079</c:v>
                </c:pt>
                <c:pt idx="618">
                  <c:v>41080</c:v>
                </c:pt>
                <c:pt idx="619">
                  <c:v>41081</c:v>
                </c:pt>
                <c:pt idx="620">
                  <c:v>41082</c:v>
                </c:pt>
                <c:pt idx="621">
                  <c:v>41085</c:v>
                </c:pt>
                <c:pt idx="622">
                  <c:v>41086</c:v>
                </c:pt>
                <c:pt idx="623">
                  <c:v>41087</c:v>
                </c:pt>
                <c:pt idx="624">
                  <c:v>41088</c:v>
                </c:pt>
                <c:pt idx="625">
                  <c:v>41089</c:v>
                </c:pt>
                <c:pt idx="626">
                  <c:v>41092</c:v>
                </c:pt>
                <c:pt idx="627">
                  <c:v>41093</c:v>
                </c:pt>
                <c:pt idx="628">
                  <c:v>41094</c:v>
                </c:pt>
                <c:pt idx="629">
                  <c:v>41095</c:v>
                </c:pt>
                <c:pt idx="630">
                  <c:v>41096</c:v>
                </c:pt>
                <c:pt idx="631">
                  <c:v>41099</c:v>
                </c:pt>
                <c:pt idx="632">
                  <c:v>41100</c:v>
                </c:pt>
                <c:pt idx="633">
                  <c:v>41101</c:v>
                </c:pt>
                <c:pt idx="634">
                  <c:v>41102</c:v>
                </c:pt>
                <c:pt idx="635">
                  <c:v>41103</c:v>
                </c:pt>
                <c:pt idx="636">
                  <c:v>41106</c:v>
                </c:pt>
                <c:pt idx="637">
                  <c:v>41107</c:v>
                </c:pt>
                <c:pt idx="638">
                  <c:v>41108</c:v>
                </c:pt>
                <c:pt idx="639">
                  <c:v>41109</c:v>
                </c:pt>
                <c:pt idx="640">
                  <c:v>41110</c:v>
                </c:pt>
                <c:pt idx="641">
                  <c:v>41113</c:v>
                </c:pt>
                <c:pt idx="642">
                  <c:v>41114</c:v>
                </c:pt>
                <c:pt idx="643">
                  <c:v>41115</c:v>
                </c:pt>
                <c:pt idx="644">
                  <c:v>41116</c:v>
                </c:pt>
                <c:pt idx="645">
                  <c:v>41117</c:v>
                </c:pt>
                <c:pt idx="646">
                  <c:v>41120</c:v>
                </c:pt>
                <c:pt idx="647">
                  <c:v>41121</c:v>
                </c:pt>
                <c:pt idx="648">
                  <c:v>41122</c:v>
                </c:pt>
                <c:pt idx="649">
                  <c:v>41123</c:v>
                </c:pt>
                <c:pt idx="650">
                  <c:v>41124</c:v>
                </c:pt>
                <c:pt idx="651">
                  <c:v>41127</c:v>
                </c:pt>
                <c:pt idx="652">
                  <c:v>41128</c:v>
                </c:pt>
                <c:pt idx="653">
                  <c:v>41129</c:v>
                </c:pt>
                <c:pt idx="654">
                  <c:v>41130</c:v>
                </c:pt>
                <c:pt idx="655">
                  <c:v>41131</c:v>
                </c:pt>
                <c:pt idx="656">
                  <c:v>41134</c:v>
                </c:pt>
                <c:pt idx="657">
                  <c:v>41135</c:v>
                </c:pt>
                <c:pt idx="658">
                  <c:v>41136</c:v>
                </c:pt>
                <c:pt idx="659">
                  <c:v>41137</c:v>
                </c:pt>
                <c:pt idx="660">
                  <c:v>41138</c:v>
                </c:pt>
                <c:pt idx="661">
                  <c:v>41141</c:v>
                </c:pt>
                <c:pt idx="662">
                  <c:v>41142</c:v>
                </c:pt>
                <c:pt idx="663">
                  <c:v>41143</c:v>
                </c:pt>
                <c:pt idx="664">
                  <c:v>41144</c:v>
                </c:pt>
                <c:pt idx="665">
                  <c:v>41145</c:v>
                </c:pt>
                <c:pt idx="666">
                  <c:v>41148</c:v>
                </c:pt>
                <c:pt idx="667">
                  <c:v>41149</c:v>
                </c:pt>
                <c:pt idx="668">
                  <c:v>41150</c:v>
                </c:pt>
                <c:pt idx="669">
                  <c:v>41151</c:v>
                </c:pt>
                <c:pt idx="670">
                  <c:v>41152</c:v>
                </c:pt>
                <c:pt idx="671">
                  <c:v>41155</c:v>
                </c:pt>
                <c:pt idx="672">
                  <c:v>41156</c:v>
                </c:pt>
                <c:pt idx="673">
                  <c:v>41157</c:v>
                </c:pt>
                <c:pt idx="674">
                  <c:v>41158</c:v>
                </c:pt>
                <c:pt idx="675">
                  <c:v>41159</c:v>
                </c:pt>
                <c:pt idx="676">
                  <c:v>41162</c:v>
                </c:pt>
                <c:pt idx="677">
                  <c:v>41163</c:v>
                </c:pt>
                <c:pt idx="678">
                  <c:v>41164</c:v>
                </c:pt>
                <c:pt idx="679">
                  <c:v>41165</c:v>
                </c:pt>
                <c:pt idx="680">
                  <c:v>41166</c:v>
                </c:pt>
                <c:pt idx="681">
                  <c:v>41169</c:v>
                </c:pt>
                <c:pt idx="682">
                  <c:v>41170</c:v>
                </c:pt>
                <c:pt idx="683">
                  <c:v>41171</c:v>
                </c:pt>
                <c:pt idx="684">
                  <c:v>41172</c:v>
                </c:pt>
                <c:pt idx="685">
                  <c:v>41173</c:v>
                </c:pt>
                <c:pt idx="686">
                  <c:v>41176</c:v>
                </c:pt>
                <c:pt idx="687">
                  <c:v>41177</c:v>
                </c:pt>
                <c:pt idx="688">
                  <c:v>41178</c:v>
                </c:pt>
                <c:pt idx="689">
                  <c:v>41179</c:v>
                </c:pt>
                <c:pt idx="690">
                  <c:v>41180</c:v>
                </c:pt>
                <c:pt idx="691">
                  <c:v>41183</c:v>
                </c:pt>
                <c:pt idx="692">
                  <c:v>41184</c:v>
                </c:pt>
                <c:pt idx="693">
                  <c:v>41185</c:v>
                </c:pt>
                <c:pt idx="694">
                  <c:v>41186</c:v>
                </c:pt>
                <c:pt idx="695">
                  <c:v>41187</c:v>
                </c:pt>
                <c:pt idx="696">
                  <c:v>41190</c:v>
                </c:pt>
                <c:pt idx="697">
                  <c:v>41191</c:v>
                </c:pt>
                <c:pt idx="698">
                  <c:v>41192</c:v>
                </c:pt>
                <c:pt idx="699">
                  <c:v>41193</c:v>
                </c:pt>
                <c:pt idx="700">
                  <c:v>41194</c:v>
                </c:pt>
                <c:pt idx="701">
                  <c:v>41197</c:v>
                </c:pt>
                <c:pt idx="702">
                  <c:v>41198</c:v>
                </c:pt>
                <c:pt idx="703">
                  <c:v>41199</c:v>
                </c:pt>
                <c:pt idx="704">
                  <c:v>41200</c:v>
                </c:pt>
                <c:pt idx="705">
                  <c:v>41201</c:v>
                </c:pt>
                <c:pt idx="706">
                  <c:v>41204</c:v>
                </c:pt>
                <c:pt idx="707">
                  <c:v>41205</c:v>
                </c:pt>
                <c:pt idx="708">
                  <c:v>41206</c:v>
                </c:pt>
                <c:pt idx="709">
                  <c:v>41207</c:v>
                </c:pt>
                <c:pt idx="710">
                  <c:v>41208</c:v>
                </c:pt>
                <c:pt idx="711">
                  <c:v>41211</c:v>
                </c:pt>
                <c:pt idx="712">
                  <c:v>41212</c:v>
                </c:pt>
                <c:pt idx="713">
                  <c:v>41213</c:v>
                </c:pt>
                <c:pt idx="714">
                  <c:v>41214</c:v>
                </c:pt>
                <c:pt idx="715">
                  <c:v>41218</c:v>
                </c:pt>
                <c:pt idx="716">
                  <c:v>41219</c:v>
                </c:pt>
                <c:pt idx="717">
                  <c:v>41220</c:v>
                </c:pt>
                <c:pt idx="718">
                  <c:v>41221</c:v>
                </c:pt>
                <c:pt idx="719">
                  <c:v>41222</c:v>
                </c:pt>
                <c:pt idx="720">
                  <c:v>41225</c:v>
                </c:pt>
                <c:pt idx="721">
                  <c:v>41226</c:v>
                </c:pt>
                <c:pt idx="722">
                  <c:v>41233</c:v>
                </c:pt>
                <c:pt idx="723">
                  <c:v>41234</c:v>
                </c:pt>
                <c:pt idx="724">
                  <c:v>41235</c:v>
                </c:pt>
                <c:pt idx="725">
                  <c:v>41236</c:v>
                </c:pt>
                <c:pt idx="726">
                  <c:v>41239</c:v>
                </c:pt>
                <c:pt idx="727">
                  <c:v>41240</c:v>
                </c:pt>
                <c:pt idx="728">
                  <c:v>41241</c:v>
                </c:pt>
                <c:pt idx="729">
                  <c:v>41242</c:v>
                </c:pt>
                <c:pt idx="730">
                  <c:v>41243</c:v>
                </c:pt>
                <c:pt idx="731">
                  <c:v>41246</c:v>
                </c:pt>
                <c:pt idx="732">
                  <c:v>41247</c:v>
                </c:pt>
                <c:pt idx="733">
                  <c:v>41248</c:v>
                </c:pt>
                <c:pt idx="734">
                  <c:v>41249</c:v>
                </c:pt>
                <c:pt idx="735">
                  <c:v>41250</c:v>
                </c:pt>
                <c:pt idx="736">
                  <c:v>41253</c:v>
                </c:pt>
                <c:pt idx="737">
                  <c:v>41254</c:v>
                </c:pt>
                <c:pt idx="738">
                  <c:v>41256</c:v>
                </c:pt>
                <c:pt idx="739">
                  <c:v>41257</c:v>
                </c:pt>
                <c:pt idx="740">
                  <c:v>41271</c:v>
                </c:pt>
                <c:pt idx="741">
                  <c:v>41274</c:v>
                </c:pt>
                <c:pt idx="742">
                  <c:v>41276</c:v>
                </c:pt>
                <c:pt idx="743">
                  <c:v>41277</c:v>
                </c:pt>
                <c:pt idx="744">
                  <c:v>41278</c:v>
                </c:pt>
                <c:pt idx="745">
                  <c:v>41281</c:v>
                </c:pt>
                <c:pt idx="746">
                  <c:v>41282</c:v>
                </c:pt>
                <c:pt idx="747">
                  <c:v>41283</c:v>
                </c:pt>
                <c:pt idx="748">
                  <c:v>41284</c:v>
                </c:pt>
                <c:pt idx="749">
                  <c:v>41285</c:v>
                </c:pt>
                <c:pt idx="750">
                  <c:v>41288</c:v>
                </c:pt>
                <c:pt idx="751">
                  <c:v>41289</c:v>
                </c:pt>
                <c:pt idx="752">
                  <c:v>41290</c:v>
                </c:pt>
                <c:pt idx="753">
                  <c:v>41291</c:v>
                </c:pt>
                <c:pt idx="754">
                  <c:v>41292</c:v>
                </c:pt>
                <c:pt idx="755">
                  <c:v>41295</c:v>
                </c:pt>
                <c:pt idx="756">
                  <c:v>41296</c:v>
                </c:pt>
                <c:pt idx="757">
                  <c:v>41297</c:v>
                </c:pt>
                <c:pt idx="758">
                  <c:v>41298</c:v>
                </c:pt>
                <c:pt idx="759">
                  <c:v>41299</c:v>
                </c:pt>
                <c:pt idx="760">
                  <c:v>41302</c:v>
                </c:pt>
                <c:pt idx="761">
                  <c:v>41303</c:v>
                </c:pt>
                <c:pt idx="762">
                  <c:v>41304</c:v>
                </c:pt>
                <c:pt idx="763">
                  <c:v>41305</c:v>
                </c:pt>
                <c:pt idx="764">
                  <c:v>41306</c:v>
                </c:pt>
                <c:pt idx="765">
                  <c:v>41310</c:v>
                </c:pt>
                <c:pt idx="766">
                  <c:v>41311</c:v>
                </c:pt>
                <c:pt idx="767">
                  <c:v>41312</c:v>
                </c:pt>
                <c:pt idx="768">
                  <c:v>41313</c:v>
                </c:pt>
                <c:pt idx="769">
                  <c:v>41316</c:v>
                </c:pt>
                <c:pt idx="770">
                  <c:v>41317</c:v>
                </c:pt>
                <c:pt idx="771">
                  <c:v>41318</c:v>
                </c:pt>
                <c:pt idx="772">
                  <c:v>41319</c:v>
                </c:pt>
                <c:pt idx="773">
                  <c:v>41320</c:v>
                </c:pt>
                <c:pt idx="774">
                  <c:v>41323</c:v>
                </c:pt>
                <c:pt idx="775">
                  <c:v>41324</c:v>
                </c:pt>
                <c:pt idx="776">
                  <c:v>41325</c:v>
                </c:pt>
                <c:pt idx="777">
                  <c:v>41326</c:v>
                </c:pt>
                <c:pt idx="778">
                  <c:v>41327</c:v>
                </c:pt>
                <c:pt idx="779">
                  <c:v>41330</c:v>
                </c:pt>
                <c:pt idx="780">
                  <c:v>41331</c:v>
                </c:pt>
                <c:pt idx="781">
                  <c:v>41332</c:v>
                </c:pt>
                <c:pt idx="782">
                  <c:v>41333</c:v>
                </c:pt>
                <c:pt idx="783">
                  <c:v>41334</c:v>
                </c:pt>
                <c:pt idx="784">
                  <c:v>41337</c:v>
                </c:pt>
                <c:pt idx="785">
                  <c:v>41338</c:v>
                </c:pt>
                <c:pt idx="786">
                  <c:v>41339</c:v>
                </c:pt>
                <c:pt idx="787">
                  <c:v>41340</c:v>
                </c:pt>
                <c:pt idx="788">
                  <c:v>41341</c:v>
                </c:pt>
                <c:pt idx="789">
                  <c:v>41344</c:v>
                </c:pt>
                <c:pt idx="790">
                  <c:v>41345</c:v>
                </c:pt>
                <c:pt idx="791">
                  <c:v>41346</c:v>
                </c:pt>
                <c:pt idx="792">
                  <c:v>41347</c:v>
                </c:pt>
                <c:pt idx="793">
                  <c:v>41348</c:v>
                </c:pt>
                <c:pt idx="794">
                  <c:v>41352</c:v>
                </c:pt>
                <c:pt idx="795">
                  <c:v>41353</c:v>
                </c:pt>
                <c:pt idx="796">
                  <c:v>41354</c:v>
                </c:pt>
                <c:pt idx="797">
                  <c:v>41355</c:v>
                </c:pt>
                <c:pt idx="798">
                  <c:v>41358</c:v>
                </c:pt>
                <c:pt idx="799">
                  <c:v>41359</c:v>
                </c:pt>
                <c:pt idx="800">
                  <c:v>41360</c:v>
                </c:pt>
                <c:pt idx="801">
                  <c:v>41365</c:v>
                </c:pt>
                <c:pt idx="802">
                  <c:v>41366</c:v>
                </c:pt>
                <c:pt idx="803">
                  <c:v>41367</c:v>
                </c:pt>
                <c:pt idx="804">
                  <c:v>41368</c:v>
                </c:pt>
                <c:pt idx="805">
                  <c:v>41369</c:v>
                </c:pt>
                <c:pt idx="806">
                  <c:v>41372</c:v>
                </c:pt>
                <c:pt idx="807">
                  <c:v>41373</c:v>
                </c:pt>
                <c:pt idx="808">
                  <c:v>41374</c:v>
                </c:pt>
                <c:pt idx="809">
                  <c:v>41375</c:v>
                </c:pt>
                <c:pt idx="810">
                  <c:v>41376</c:v>
                </c:pt>
                <c:pt idx="811">
                  <c:v>41379</c:v>
                </c:pt>
                <c:pt idx="812">
                  <c:v>41380</c:v>
                </c:pt>
                <c:pt idx="813">
                  <c:v>41381</c:v>
                </c:pt>
                <c:pt idx="814">
                  <c:v>41382</c:v>
                </c:pt>
                <c:pt idx="815">
                  <c:v>41383</c:v>
                </c:pt>
                <c:pt idx="816">
                  <c:v>41386</c:v>
                </c:pt>
                <c:pt idx="817">
                  <c:v>41387</c:v>
                </c:pt>
                <c:pt idx="818">
                  <c:v>41388</c:v>
                </c:pt>
                <c:pt idx="819">
                  <c:v>41389</c:v>
                </c:pt>
                <c:pt idx="820">
                  <c:v>41390</c:v>
                </c:pt>
                <c:pt idx="821">
                  <c:v>41393</c:v>
                </c:pt>
                <c:pt idx="822">
                  <c:v>41394</c:v>
                </c:pt>
                <c:pt idx="823">
                  <c:v>41396</c:v>
                </c:pt>
                <c:pt idx="824">
                  <c:v>41397</c:v>
                </c:pt>
                <c:pt idx="825">
                  <c:v>41400</c:v>
                </c:pt>
                <c:pt idx="826">
                  <c:v>41401</c:v>
                </c:pt>
                <c:pt idx="827">
                  <c:v>41402</c:v>
                </c:pt>
                <c:pt idx="828">
                  <c:v>41403</c:v>
                </c:pt>
                <c:pt idx="829">
                  <c:v>41404</c:v>
                </c:pt>
                <c:pt idx="830">
                  <c:v>41407</c:v>
                </c:pt>
                <c:pt idx="831">
                  <c:v>41408</c:v>
                </c:pt>
                <c:pt idx="832">
                  <c:v>41409</c:v>
                </c:pt>
                <c:pt idx="833">
                  <c:v>41410</c:v>
                </c:pt>
                <c:pt idx="834">
                  <c:v>41411</c:v>
                </c:pt>
                <c:pt idx="835">
                  <c:v>41414</c:v>
                </c:pt>
                <c:pt idx="836">
                  <c:v>41415</c:v>
                </c:pt>
                <c:pt idx="837">
                  <c:v>41416</c:v>
                </c:pt>
                <c:pt idx="838">
                  <c:v>41417</c:v>
                </c:pt>
                <c:pt idx="839">
                  <c:v>41418</c:v>
                </c:pt>
                <c:pt idx="840">
                  <c:v>41421</c:v>
                </c:pt>
                <c:pt idx="841">
                  <c:v>41422</c:v>
                </c:pt>
                <c:pt idx="842">
                  <c:v>41423</c:v>
                </c:pt>
                <c:pt idx="843">
                  <c:v>41424</c:v>
                </c:pt>
                <c:pt idx="844">
                  <c:v>41425</c:v>
                </c:pt>
                <c:pt idx="845">
                  <c:v>41428</c:v>
                </c:pt>
                <c:pt idx="846">
                  <c:v>41429</c:v>
                </c:pt>
                <c:pt idx="847">
                  <c:v>41430</c:v>
                </c:pt>
                <c:pt idx="848">
                  <c:v>41431</c:v>
                </c:pt>
                <c:pt idx="849">
                  <c:v>41432</c:v>
                </c:pt>
                <c:pt idx="850">
                  <c:v>41435</c:v>
                </c:pt>
                <c:pt idx="851">
                  <c:v>41436</c:v>
                </c:pt>
                <c:pt idx="852">
                  <c:v>41437</c:v>
                </c:pt>
                <c:pt idx="853">
                  <c:v>41438</c:v>
                </c:pt>
                <c:pt idx="854">
                  <c:v>41439</c:v>
                </c:pt>
                <c:pt idx="855">
                  <c:v>41442</c:v>
                </c:pt>
                <c:pt idx="856">
                  <c:v>41443</c:v>
                </c:pt>
                <c:pt idx="857">
                  <c:v>41444</c:v>
                </c:pt>
                <c:pt idx="858">
                  <c:v>41445</c:v>
                </c:pt>
                <c:pt idx="859">
                  <c:v>41446</c:v>
                </c:pt>
                <c:pt idx="860">
                  <c:v>41449</c:v>
                </c:pt>
                <c:pt idx="861">
                  <c:v>41450</c:v>
                </c:pt>
                <c:pt idx="862">
                  <c:v>41451</c:v>
                </c:pt>
                <c:pt idx="863">
                  <c:v>41452</c:v>
                </c:pt>
                <c:pt idx="864">
                  <c:v>41453</c:v>
                </c:pt>
                <c:pt idx="865">
                  <c:v>41456</c:v>
                </c:pt>
                <c:pt idx="866">
                  <c:v>41457</c:v>
                </c:pt>
                <c:pt idx="867">
                  <c:v>41458</c:v>
                </c:pt>
                <c:pt idx="868">
                  <c:v>41459</c:v>
                </c:pt>
                <c:pt idx="869">
                  <c:v>41460</c:v>
                </c:pt>
                <c:pt idx="870">
                  <c:v>41463</c:v>
                </c:pt>
                <c:pt idx="871">
                  <c:v>41464</c:v>
                </c:pt>
                <c:pt idx="872">
                  <c:v>41465</c:v>
                </c:pt>
                <c:pt idx="873">
                  <c:v>41466</c:v>
                </c:pt>
                <c:pt idx="874">
                  <c:v>41467</c:v>
                </c:pt>
                <c:pt idx="875">
                  <c:v>41470</c:v>
                </c:pt>
                <c:pt idx="876">
                  <c:v>41471</c:v>
                </c:pt>
                <c:pt idx="877">
                  <c:v>41472</c:v>
                </c:pt>
                <c:pt idx="878">
                  <c:v>41473</c:v>
                </c:pt>
                <c:pt idx="879">
                  <c:v>41474</c:v>
                </c:pt>
                <c:pt idx="880">
                  <c:v>41477</c:v>
                </c:pt>
                <c:pt idx="881">
                  <c:v>41478</c:v>
                </c:pt>
                <c:pt idx="882">
                  <c:v>41479</c:v>
                </c:pt>
                <c:pt idx="883">
                  <c:v>41480</c:v>
                </c:pt>
                <c:pt idx="884">
                  <c:v>41481</c:v>
                </c:pt>
                <c:pt idx="885">
                  <c:v>41484</c:v>
                </c:pt>
                <c:pt idx="886">
                  <c:v>41485</c:v>
                </c:pt>
                <c:pt idx="887">
                  <c:v>41486</c:v>
                </c:pt>
                <c:pt idx="888">
                  <c:v>41487</c:v>
                </c:pt>
                <c:pt idx="889">
                  <c:v>41488</c:v>
                </c:pt>
                <c:pt idx="890">
                  <c:v>41491</c:v>
                </c:pt>
                <c:pt idx="891">
                  <c:v>41494</c:v>
                </c:pt>
                <c:pt idx="892">
                  <c:v>41495</c:v>
                </c:pt>
                <c:pt idx="893">
                  <c:v>41498</c:v>
                </c:pt>
                <c:pt idx="894">
                  <c:v>41499</c:v>
                </c:pt>
                <c:pt idx="895">
                  <c:v>41500</c:v>
                </c:pt>
                <c:pt idx="896">
                  <c:v>41501</c:v>
                </c:pt>
                <c:pt idx="897">
                  <c:v>41502</c:v>
                </c:pt>
                <c:pt idx="898">
                  <c:v>41505</c:v>
                </c:pt>
                <c:pt idx="899">
                  <c:v>41506</c:v>
                </c:pt>
                <c:pt idx="900">
                  <c:v>41507</c:v>
                </c:pt>
                <c:pt idx="901">
                  <c:v>41508</c:v>
                </c:pt>
                <c:pt idx="902">
                  <c:v>41509</c:v>
                </c:pt>
                <c:pt idx="903">
                  <c:v>41512</c:v>
                </c:pt>
                <c:pt idx="904">
                  <c:v>41513</c:v>
                </c:pt>
                <c:pt idx="905">
                  <c:v>41514</c:v>
                </c:pt>
                <c:pt idx="906">
                  <c:v>41515</c:v>
                </c:pt>
                <c:pt idx="907">
                  <c:v>41516</c:v>
                </c:pt>
                <c:pt idx="908">
                  <c:v>41519</c:v>
                </c:pt>
                <c:pt idx="909">
                  <c:v>41520</c:v>
                </c:pt>
                <c:pt idx="910">
                  <c:v>41521</c:v>
                </c:pt>
                <c:pt idx="911">
                  <c:v>41522</c:v>
                </c:pt>
                <c:pt idx="912">
                  <c:v>41523</c:v>
                </c:pt>
                <c:pt idx="913">
                  <c:v>41526</c:v>
                </c:pt>
                <c:pt idx="914">
                  <c:v>41527</c:v>
                </c:pt>
                <c:pt idx="915">
                  <c:v>41528</c:v>
                </c:pt>
                <c:pt idx="916">
                  <c:v>41529</c:v>
                </c:pt>
                <c:pt idx="917">
                  <c:v>41530</c:v>
                </c:pt>
                <c:pt idx="918">
                  <c:v>41534</c:v>
                </c:pt>
                <c:pt idx="919">
                  <c:v>41535</c:v>
                </c:pt>
                <c:pt idx="920">
                  <c:v>41536</c:v>
                </c:pt>
                <c:pt idx="921">
                  <c:v>41537</c:v>
                </c:pt>
                <c:pt idx="922">
                  <c:v>41540</c:v>
                </c:pt>
                <c:pt idx="923">
                  <c:v>41541</c:v>
                </c:pt>
                <c:pt idx="924">
                  <c:v>41542</c:v>
                </c:pt>
                <c:pt idx="925">
                  <c:v>41543</c:v>
                </c:pt>
                <c:pt idx="926">
                  <c:v>41544</c:v>
                </c:pt>
                <c:pt idx="927">
                  <c:v>41547</c:v>
                </c:pt>
                <c:pt idx="928">
                  <c:v>41548</c:v>
                </c:pt>
                <c:pt idx="929">
                  <c:v>41549</c:v>
                </c:pt>
                <c:pt idx="930">
                  <c:v>41550</c:v>
                </c:pt>
                <c:pt idx="931">
                  <c:v>41551</c:v>
                </c:pt>
                <c:pt idx="932">
                  <c:v>41554</c:v>
                </c:pt>
                <c:pt idx="933">
                  <c:v>41555</c:v>
                </c:pt>
                <c:pt idx="934">
                  <c:v>41556</c:v>
                </c:pt>
                <c:pt idx="935">
                  <c:v>41557</c:v>
                </c:pt>
                <c:pt idx="936">
                  <c:v>41558</c:v>
                </c:pt>
                <c:pt idx="937">
                  <c:v>41561</c:v>
                </c:pt>
                <c:pt idx="938">
                  <c:v>41562</c:v>
                </c:pt>
                <c:pt idx="939">
                  <c:v>41563</c:v>
                </c:pt>
                <c:pt idx="940">
                  <c:v>41564</c:v>
                </c:pt>
                <c:pt idx="941">
                  <c:v>41565</c:v>
                </c:pt>
                <c:pt idx="942">
                  <c:v>41568</c:v>
                </c:pt>
                <c:pt idx="943">
                  <c:v>41569</c:v>
                </c:pt>
                <c:pt idx="944">
                  <c:v>41570</c:v>
                </c:pt>
                <c:pt idx="945">
                  <c:v>41571</c:v>
                </c:pt>
                <c:pt idx="946">
                  <c:v>41572</c:v>
                </c:pt>
                <c:pt idx="947">
                  <c:v>41575</c:v>
                </c:pt>
                <c:pt idx="948">
                  <c:v>41576</c:v>
                </c:pt>
                <c:pt idx="949">
                  <c:v>41577</c:v>
                </c:pt>
                <c:pt idx="950">
                  <c:v>41578</c:v>
                </c:pt>
                <c:pt idx="951">
                  <c:v>41579</c:v>
                </c:pt>
                <c:pt idx="952">
                  <c:v>41582</c:v>
                </c:pt>
                <c:pt idx="953">
                  <c:v>41583</c:v>
                </c:pt>
                <c:pt idx="954">
                  <c:v>41584</c:v>
                </c:pt>
                <c:pt idx="955">
                  <c:v>41585</c:v>
                </c:pt>
                <c:pt idx="956">
                  <c:v>41586</c:v>
                </c:pt>
                <c:pt idx="957">
                  <c:v>41589</c:v>
                </c:pt>
                <c:pt idx="958">
                  <c:v>41590</c:v>
                </c:pt>
                <c:pt idx="959">
                  <c:v>41591</c:v>
                </c:pt>
                <c:pt idx="960">
                  <c:v>41592</c:v>
                </c:pt>
                <c:pt idx="961">
                  <c:v>41593</c:v>
                </c:pt>
                <c:pt idx="962">
                  <c:v>41597</c:v>
                </c:pt>
                <c:pt idx="963">
                  <c:v>41598</c:v>
                </c:pt>
                <c:pt idx="964">
                  <c:v>41599</c:v>
                </c:pt>
                <c:pt idx="965">
                  <c:v>41600</c:v>
                </c:pt>
                <c:pt idx="966">
                  <c:v>41603</c:v>
                </c:pt>
                <c:pt idx="967">
                  <c:v>41604</c:v>
                </c:pt>
                <c:pt idx="968">
                  <c:v>41605</c:v>
                </c:pt>
                <c:pt idx="969">
                  <c:v>41606</c:v>
                </c:pt>
                <c:pt idx="970">
                  <c:v>41607</c:v>
                </c:pt>
                <c:pt idx="971">
                  <c:v>41610</c:v>
                </c:pt>
                <c:pt idx="972">
                  <c:v>41611</c:v>
                </c:pt>
                <c:pt idx="973">
                  <c:v>41612</c:v>
                </c:pt>
                <c:pt idx="974">
                  <c:v>41613</c:v>
                </c:pt>
                <c:pt idx="975">
                  <c:v>41614</c:v>
                </c:pt>
                <c:pt idx="976">
                  <c:v>41617</c:v>
                </c:pt>
                <c:pt idx="977">
                  <c:v>41618</c:v>
                </c:pt>
                <c:pt idx="978">
                  <c:v>41619</c:v>
                </c:pt>
                <c:pt idx="979">
                  <c:v>41621</c:v>
                </c:pt>
                <c:pt idx="980">
                  <c:v>41624</c:v>
                </c:pt>
                <c:pt idx="981">
                  <c:v>41625</c:v>
                </c:pt>
                <c:pt idx="982">
                  <c:v>41626</c:v>
                </c:pt>
                <c:pt idx="983">
                  <c:v>41627</c:v>
                </c:pt>
                <c:pt idx="984">
                  <c:v>41628</c:v>
                </c:pt>
                <c:pt idx="985">
                  <c:v>41631</c:v>
                </c:pt>
                <c:pt idx="986">
                  <c:v>41632</c:v>
                </c:pt>
                <c:pt idx="987">
                  <c:v>41634</c:v>
                </c:pt>
                <c:pt idx="988">
                  <c:v>41635</c:v>
                </c:pt>
                <c:pt idx="989">
                  <c:v>41638</c:v>
                </c:pt>
                <c:pt idx="990">
                  <c:v>41639</c:v>
                </c:pt>
                <c:pt idx="991">
                  <c:v>41641</c:v>
                </c:pt>
                <c:pt idx="992">
                  <c:v>41642</c:v>
                </c:pt>
                <c:pt idx="993">
                  <c:v>41645</c:v>
                </c:pt>
                <c:pt idx="994">
                  <c:v>41646</c:v>
                </c:pt>
                <c:pt idx="995">
                  <c:v>41647</c:v>
                </c:pt>
                <c:pt idx="996">
                  <c:v>41648</c:v>
                </c:pt>
                <c:pt idx="997">
                  <c:v>41649</c:v>
                </c:pt>
                <c:pt idx="998">
                  <c:v>41652</c:v>
                </c:pt>
                <c:pt idx="999">
                  <c:v>41653</c:v>
                </c:pt>
                <c:pt idx="1000">
                  <c:v>41654</c:v>
                </c:pt>
                <c:pt idx="1001">
                  <c:v>41655</c:v>
                </c:pt>
                <c:pt idx="1002">
                  <c:v>41656</c:v>
                </c:pt>
                <c:pt idx="1003">
                  <c:v>41659</c:v>
                </c:pt>
                <c:pt idx="1004">
                  <c:v>41660</c:v>
                </c:pt>
                <c:pt idx="1005">
                  <c:v>41661</c:v>
                </c:pt>
                <c:pt idx="1006">
                  <c:v>41662</c:v>
                </c:pt>
                <c:pt idx="1007">
                  <c:v>41663</c:v>
                </c:pt>
                <c:pt idx="1008">
                  <c:v>41666</c:v>
                </c:pt>
                <c:pt idx="1009">
                  <c:v>41667</c:v>
                </c:pt>
                <c:pt idx="1010">
                  <c:v>41668</c:v>
                </c:pt>
                <c:pt idx="1011">
                  <c:v>41669</c:v>
                </c:pt>
                <c:pt idx="1012">
                  <c:v>41670</c:v>
                </c:pt>
                <c:pt idx="1013">
                  <c:v>41674</c:v>
                </c:pt>
                <c:pt idx="1014">
                  <c:v>41675</c:v>
                </c:pt>
                <c:pt idx="1015">
                  <c:v>41676</c:v>
                </c:pt>
                <c:pt idx="1016">
                  <c:v>41677</c:v>
                </c:pt>
                <c:pt idx="1017">
                  <c:v>41680</c:v>
                </c:pt>
                <c:pt idx="1018">
                  <c:v>41681</c:v>
                </c:pt>
                <c:pt idx="1019">
                  <c:v>41682</c:v>
                </c:pt>
                <c:pt idx="1020">
                  <c:v>41683</c:v>
                </c:pt>
                <c:pt idx="1021">
                  <c:v>41684</c:v>
                </c:pt>
                <c:pt idx="1022">
                  <c:v>41687</c:v>
                </c:pt>
                <c:pt idx="1023">
                  <c:v>41688</c:v>
                </c:pt>
                <c:pt idx="1024">
                  <c:v>41690</c:v>
                </c:pt>
                <c:pt idx="1025">
                  <c:v>41695</c:v>
                </c:pt>
                <c:pt idx="1026">
                  <c:v>41696</c:v>
                </c:pt>
                <c:pt idx="1027">
                  <c:v>41697</c:v>
                </c:pt>
                <c:pt idx="1028">
                  <c:v>41698</c:v>
                </c:pt>
                <c:pt idx="1029">
                  <c:v>41701</c:v>
                </c:pt>
                <c:pt idx="1030">
                  <c:v>41702</c:v>
                </c:pt>
                <c:pt idx="1031">
                  <c:v>41703</c:v>
                </c:pt>
                <c:pt idx="1032">
                  <c:v>41704</c:v>
                </c:pt>
                <c:pt idx="1033">
                  <c:v>41705</c:v>
                </c:pt>
                <c:pt idx="1034">
                  <c:v>41708</c:v>
                </c:pt>
                <c:pt idx="1035">
                  <c:v>41709</c:v>
                </c:pt>
                <c:pt idx="1036">
                  <c:v>41710</c:v>
                </c:pt>
                <c:pt idx="1037">
                  <c:v>41711</c:v>
                </c:pt>
                <c:pt idx="1038">
                  <c:v>41712</c:v>
                </c:pt>
                <c:pt idx="1039">
                  <c:v>41716</c:v>
                </c:pt>
                <c:pt idx="1040">
                  <c:v>41717</c:v>
                </c:pt>
                <c:pt idx="1041">
                  <c:v>41718</c:v>
                </c:pt>
                <c:pt idx="1042">
                  <c:v>41719</c:v>
                </c:pt>
                <c:pt idx="1043">
                  <c:v>41722</c:v>
                </c:pt>
                <c:pt idx="1044">
                  <c:v>41723</c:v>
                </c:pt>
                <c:pt idx="1045">
                  <c:v>41724</c:v>
                </c:pt>
                <c:pt idx="1046">
                  <c:v>41725</c:v>
                </c:pt>
                <c:pt idx="1047">
                  <c:v>41726</c:v>
                </c:pt>
                <c:pt idx="1048">
                  <c:v>41729</c:v>
                </c:pt>
                <c:pt idx="1049">
                  <c:v>41730</c:v>
                </c:pt>
                <c:pt idx="1050">
                  <c:v>41731</c:v>
                </c:pt>
                <c:pt idx="1051">
                  <c:v>41732</c:v>
                </c:pt>
                <c:pt idx="1052">
                  <c:v>41733</c:v>
                </c:pt>
                <c:pt idx="1053">
                  <c:v>41736</c:v>
                </c:pt>
                <c:pt idx="1054">
                  <c:v>41737</c:v>
                </c:pt>
                <c:pt idx="1055">
                  <c:v>41738</c:v>
                </c:pt>
                <c:pt idx="1056">
                  <c:v>41739</c:v>
                </c:pt>
                <c:pt idx="1057">
                  <c:v>41740</c:v>
                </c:pt>
                <c:pt idx="1058">
                  <c:v>41743</c:v>
                </c:pt>
                <c:pt idx="1059">
                  <c:v>41744</c:v>
                </c:pt>
                <c:pt idx="1060">
                  <c:v>41745</c:v>
                </c:pt>
                <c:pt idx="1061">
                  <c:v>41750</c:v>
                </c:pt>
                <c:pt idx="1062">
                  <c:v>41751</c:v>
                </c:pt>
                <c:pt idx="1063">
                  <c:v>41752</c:v>
                </c:pt>
                <c:pt idx="1064">
                  <c:v>41753</c:v>
                </c:pt>
                <c:pt idx="1065">
                  <c:v>41754</c:v>
                </c:pt>
                <c:pt idx="1066">
                  <c:v>41757</c:v>
                </c:pt>
                <c:pt idx="1067">
                  <c:v>41758</c:v>
                </c:pt>
                <c:pt idx="1068">
                  <c:v>41759</c:v>
                </c:pt>
                <c:pt idx="1069">
                  <c:v>41761</c:v>
                </c:pt>
                <c:pt idx="1070">
                  <c:v>41764</c:v>
                </c:pt>
                <c:pt idx="1071">
                  <c:v>41765</c:v>
                </c:pt>
                <c:pt idx="1072">
                  <c:v>41766</c:v>
                </c:pt>
                <c:pt idx="1073">
                  <c:v>41767</c:v>
                </c:pt>
                <c:pt idx="1074">
                  <c:v>41768</c:v>
                </c:pt>
                <c:pt idx="1075">
                  <c:v>41771</c:v>
                </c:pt>
                <c:pt idx="1076">
                  <c:v>41772</c:v>
                </c:pt>
                <c:pt idx="1077">
                  <c:v>41773</c:v>
                </c:pt>
                <c:pt idx="1078">
                  <c:v>41774</c:v>
                </c:pt>
                <c:pt idx="1079">
                  <c:v>41775</c:v>
                </c:pt>
                <c:pt idx="1080">
                  <c:v>41778</c:v>
                </c:pt>
                <c:pt idx="1081">
                  <c:v>41779</c:v>
                </c:pt>
                <c:pt idx="1082">
                  <c:v>41780</c:v>
                </c:pt>
                <c:pt idx="1083">
                  <c:v>41781</c:v>
                </c:pt>
                <c:pt idx="1084">
                  <c:v>41782</c:v>
                </c:pt>
                <c:pt idx="1085">
                  <c:v>41785</c:v>
                </c:pt>
                <c:pt idx="1086">
                  <c:v>41786</c:v>
                </c:pt>
                <c:pt idx="1087">
                  <c:v>41787</c:v>
                </c:pt>
                <c:pt idx="1088">
                  <c:v>41788</c:v>
                </c:pt>
                <c:pt idx="1089">
                  <c:v>41789</c:v>
                </c:pt>
                <c:pt idx="1090">
                  <c:v>41792</c:v>
                </c:pt>
                <c:pt idx="1091">
                  <c:v>41793</c:v>
                </c:pt>
                <c:pt idx="1092">
                  <c:v>41794</c:v>
                </c:pt>
                <c:pt idx="1093">
                  <c:v>41795</c:v>
                </c:pt>
                <c:pt idx="1094">
                  <c:v>41796</c:v>
                </c:pt>
                <c:pt idx="1095">
                  <c:v>41802</c:v>
                </c:pt>
                <c:pt idx="1096">
                  <c:v>41803</c:v>
                </c:pt>
                <c:pt idx="1097">
                  <c:v>41806</c:v>
                </c:pt>
                <c:pt idx="1098">
                  <c:v>41807</c:v>
                </c:pt>
                <c:pt idx="1099">
                  <c:v>41808</c:v>
                </c:pt>
                <c:pt idx="1100">
                  <c:v>41809</c:v>
                </c:pt>
                <c:pt idx="1101">
                  <c:v>41810</c:v>
                </c:pt>
                <c:pt idx="1102">
                  <c:v>41813</c:v>
                </c:pt>
                <c:pt idx="1103">
                  <c:v>41814</c:v>
                </c:pt>
                <c:pt idx="1104">
                  <c:v>41815</c:v>
                </c:pt>
                <c:pt idx="1105">
                  <c:v>41816</c:v>
                </c:pt>
                <c:pt idx="1106">
                  <c:v>41817</c:v>
                </c:pt>
                <c:pt idx="1107">
                  <c:v>41820</c:v>
                </c:pt>
                <c:pt idx="1108">
                  <c:v>41821</c:v>
                </c:pt>
                <c:pt idx="1109">
                  <c:v>41822</c:v>
                </c:pt>
                <c:pt idx="1110">
                  <c:v>41823</c:v>
                </c:pt>
                <c:pt idx="1111">
                  <c:v>41824</c:v>
                </c:pt>
                <c:pt idx="1112">
                  <c:v>41827</c:v>
                </c:pt>
                <c:pt idx="1113">
                  <c:v>41828</c:v>
                </c:pt>
                <c:pt idx="1114">
                  <c:v>41829</c:v>
                </c:pt>
                <c:pt idx="1115">
                  <c:v>41830</c:v>
                </c:pt>
                <c:pt idx="1116">
                  <c:v>41831</c:v>
                </c:pt>
                <c:pt idx="1117">
                  <c:v>41834</c:v>
                </c:pt>
                <c:pt idx="1118">
                  <c:v>41835</c:v>
                </c:pt>
                <c:pt idx="1119">
                  <c:v>41836</c:v>
                </c:pt>
                <c:pt idx="1120">
                  <c:v>41837</c:v>
                </c:pt>
                <c:pt idx="1121">
                  <c:v>41838</c:v>
                </c:pt>
                <c:pt idx="1122">
                  <c:v>41841</c:v>
                </c:pt>
                <c:pt idx="1123">
                  <c:v>41842</c:v>
                </c:pt>
                <c:pt idx="1124">
                  <c:v>41843</c:v>
                </c:pt>
                <c:pt idx="1125">
                  <c:v>41844</c:v>
                </c:pt>
                <c:pt idx="1126">
                  <c:v>41845</c:v>
                </c:pt>
                <c:pt idx="1127">
                  <c:v>41848</c:v>
                </c:pt>
                <c:pt idx="1128">
                  <c:v>41849</c:v>
                </c:pt>
                <c:pt idx="1129">
                  <c:v>41850</c:v>
                </c:pt>
                <c:pt idx="1130">
                  <c:v>41851</c:v>
                </c:pt>
                <c:pt idx="1131">
                  <c:v>41852</c:v>
                </c:pt>
                <c:pt idx="1132">
                  <c:v>41855</c:v>
                </c:pt>
                <c:pt idx="1133">
                  <c:v>41856</c:v>
                </c:pt>
                <c:pt idx="1134">
                  <c:v>41857</c:v>
                </c:pt>
                <c:pt idx="1135">
                  <c:v>41858</c:v>
                </c:pt>
                <c:pt idx="1136">
                  <c:v>41859</c:v>
                </c:pt>
                <c:pt idx="1137">
                  <c:v>41862</c:v>
                </c:pt>
                <c:pt idx="1138">
                  <c:v>41863</c:v>
                </c:pt>
                <c:pt idx="1139">
                  <c:v>41864</c:v>
                </c:pt>
                <c:pt idx="1140">
                  <c:v>41865</c:v>
                </c:pt>
                <c:pt idx="1141">
                  <c:v>41866</c:v>
                </c:pt>
                <c:pt idx="1142">
                  <c:v>41869</c:v>
                </c:pt>
                <c:pt idx="1143">
                  <c:v>41870</c:v>
                </c:pt>
                <c:pt idx="1144">
                  <c:v>41871</c:v>
                </c:pt>
                <c:pt idx="1145">
                  <c:v>41872</c:v>
                </c:pt>
                <c:pt idx="1146">
                  <c:v>41873</c:v>
                </c:pt>
                <c:pt idx="1147">
                  <c:v>41876</c:v>
                </c:pt>
                <c:pt idx="1148">
                  <c:v>41877</c:v>
                </c:pt>
                <c:pt idx="1149">
                  <c:v>41878</c:v>
                </c:pt>
                <c:pt idx="1150">
                  <c:v>41879</c:v>
                </c:pt>
                <c:pt idx="1151">
                  <c:v>41880</c:v>
                </c:pt>
                <c:pt idx="1152">
                  <c:v>41883</c:v>
                </c:pt>
                <c:pt idx="1153">
                  <c:v>41884</c:v>
                </c:pt>
                <c:pt idx="1154">
                  <c:v>41885</c:v>
                </c:pt>
                <c:pt idx="1155">
                  <c:v>41886</c:v>
                </c:pt>
                <c:pt idx="1156">
                  <c:v>41887</c:v>
                </c:pt>
                <c:pt idx="1157">
                  <c:v>41890</c:v>
                </c:pt>
                <c:pt idx="1158">
                  <c:v>41891</c:v>
                </c:pt>
                <c:pt idx="1159">
                  <c:v>41892</c:v>
                </c:pt>
                <c:pt idx="1160">
                  <c:v>41893</c:v>
                </c:pt>
                <c:pt idx="1161">
                  <c:v>41894</c:v>
                </c:pt>
                <c:pt idx="1162">
                  <c:v>41897</c:v>
                </c:pt>
                <c:pt idx="1163">
                  <c:v>41899</c:v>
                </c:pt>
                <c:pt idx="1164">
                  <c:v>41900</c:v>
                </c:pt>
                <c:pt idx="1165">
                  <c:v>41901</c:v>
                </c:pt>
                <c:pt idx="1166">
                  <c:v>41904</c:v>
                </c:pt>
                <c:pt idx="1167">
                  <c:v>41905</c:v>
                </c:pt>
                <c:pt idx="1168">
                  <c:v>41906</c:v>
                </c:pt>
                <c:pt idx="1169">
                  <c:v>41907</c:v>
                </c:pt>
                <c:pt idx="1170">
                  <c:v>41908</c:v>
                </c:pt>
                <c:pt idx="1171">
                  <c:v>41911</c:v>
                </c:pt>
                <c:pt idx="1172">
                  <c:v>41912</c:v>
                </c:pt>
                <c:pt idx="1173">
                  <c:v>41913</c:v>
                </c:pt>
                <c:pt idx="1174">
                  <c:v>41914</c:v>
                </c:pt>
                <c:pt idx="1175">
                  <c:v>41915</c:v>
                </c:pt>
                <c:pt idx="1176">
                  <c:v>41918</c:v>
                </c:pt>
                <c:pt idx="1177">
                  <c:v>41919</c:v>
                </c:pt>
                <c:pt idx="1178">
                  <c:v>41920</c:v>
                </c:pt>
                <c:pt idx="1179">
                  <c:v>41921</c:v>
                </c:pt>
                <c:pt idx="1180">
                  <c:v>41922</c:v>
                </c:pt>
                <c:pt idx="1181">
                  <c:v>41925</c:v>
                </c:pt>
                <c:pt idx="1182">
                  <c:v>41926</c:v>
                </c:pt>
                <c:pt idx="1183">
                  <c:v>41927</c:v>
                </c:pt>
                <c:pt idx="1184">
                  <c:v>41928</c:v>
                </c:pt>
                <c:pt idx="1185">
                  <c:v>41929</c:v>
                </c:pt>
                <c:pt idx="1186">
                  <c:v>41932</c:v>
                </c:pt>
                <c:pt idx="1187">
                  <c:v>41933</c:v>
                </c:pt>
                <c:pt idx="1188">
                  <c:v>41934</c:v>
                </c:pt>
                <c:pt idx="1189">
                  <c:v>41935</c:v>
                </c:pt>
                <c:pt idx="1190">
                  <c:v>41936</c:v>
                </c:pt>
                <c:pt idx="1191">
                  <c:v>41939</c:v>
                </c:pt>
                <c:pt idx="1192">
                  <c:v>41940</c:v>
                </c:pt>
                <c:pt idx="1193">
                  <c:v>41941</c:v>
                </c:pt>
                <c:pt idx="1194">
                  <c:v>41942</c:v>
                </c:pt>
                <c:pt idx="1195">
                  <c:v>41943</c:v>
                </c:pt>
                <c:pt idx="1196">
                  <c:v>41946</c:v>
                </c:pt>
                <c:pt idx="1197">
                  <c:v>41947</c:v>
                </c:pt>
                <c:pt idx="1198">
                  <c:v>41948</c:v>
                </c:pt>
                <c:pt idx="1199">
                  <c:v>41949</c:v>
                </c:pt>
                <c:pt idx="1200">
                  <c:v>41950</c:v>
                </c:pt>
                <c:pt idx="1201">
                  <c:v>41953</c:v>
                </c:pt>
                <c:pt idx="1202">
                  <c:v>41954</c:v>
                </c:pt>
                <c:pt idx="1203">
                  <c:v>41955</c:v>
                </c:pt>
                <c:pt idx="1204">
                  <c:v>41956</c:v>
                </c:pt>
                <c:pt idx="1205">
                  <c:v>41957</c:v>
                </c:pt>
                <c:pt idx="1206">
                  <c:v>41961</c:v>
                </c:pt>
                <c:pt idx="1207">
                  <c:v>41962</c:v>
                </c:pt>
                <c:pt idx="1208">
                  <c:v>41963</c:v>
                </c:pt>
                <c:pt idx="1209">
                  <c:v>41964</c:v>
                </c:pt>
                <c:pt idx="1210">
                  <c:v>41967</c:v>
                </c:pt>
                <c:pt idx="1211">
                  <c:v>41968</c:v>
                </c:pt>
                <c:pt idx="1212">
                  <c:v>41969</c:v>
                </c:pt>
                <c:pt idx="1213">
                  <c:v>41970</c:v>
                </c:pt>
                <c:pt idx="1214">
                  <c:v>41971</c:v>
                </c:pt>
                <c:pt idx="1215">
                  <c:v>41974</c:v>
                </c:pt>
                <c:pt idx="1216">
                  <c:v>41975</c:v>
                </c:pt>
                <c:pt idx="1217">
                  <c:v>41976</c:v>
                </c:pt>
                <c:pt idx="1218">
                  <c:v>41977</c:v>
                </c:pt>
                <c:pt idx="1219">
                  <c:v>41978</c:v>
                </c:pt>
                <c:pt idx="1220">
                  <c:v>41981</c:v>
                </c:pt>
                <c:pt idx="1221">
                  <c:v>41982</c:v>
                </c:pt>
                <c:pt idx="1222">
                  <c:v>41983</c:v>
                </c:pt>
                <c:pt idx="1223">
                  <c:v>41984</c:v>
                </c:pt>
                <c:pt idx="1224">
                  <c:v>41988</c:v>
                </c:pt>
                <c:pt idx="1225">
                  <c:v>41989</c:v>
                </c:pt>
                <c:pt idx="1226">
                  <c:v>41990</c:v>
                </c:pt>
                <c:pt idx="1227">
                  <c:v>41991</c:v>
                </c:pt>
                <c:pt idx="1228">
                  <c:v>41992</c:v>
                </c:pt>
                <c:pt idx="1229">
                  <c:v>41995</c:v>
                </c:pt>
                <c:pt idx="1230">
                  <c:v>41996</c:v>
                </c:pt>
                <c:pt idx="1231">
                  <c:v>41997</c:v>
                </c:pt>
                <c:pt idx="1232">
                  <c:v>41999</c:v>
                </c:pt>
                <c:pt idx="1233">
                  <c:v>42002</c:v>
                </c:pt>
                <c:pt idx="1234">
                  <c:v>42003</c:v>
                </c:pt>
                <c:pt idx="1235">
                  <c:v>42004</c:v>
                </c:pt>
                <c:pt idx="1236">
                  <c:v>42006</c:v>
                </c:pt>
                <c:pt idx="1237">
                  <c:v>42009</c:v>
                </c:pt>
                <c:pt idx="1238">
                  <c:v>42010</c:v>
                </c:pt>
                <c:pt idx="1239">
                  <c:v>42011</c:v>
                </c:pt>
                <c:pt idx="1240">
                  <c:v>42012</c:v>
                </c:pt>
                <c:pt idx="1241">
                  <c:v>42013</c:v>
                </c:pt>
                <c:pt idx="1242">
                  <c:v>42016</c:v>
                </c:pt>
                <c:pt idx="1243">
                  <c:v>42017</c:v>
                </c:pt>
                <c:pt idx="1244">
                  <c:v>42018</c:v>
                </c:pt>
                <c:pt idx="1245">
                  <c:v>42019</c:v>
                </c:pt>
                <c:pt idx="1246">
                  <c:v>42020</c:v>
                </c:pt>
                <c:pt idx="1247">
                  <c:v>42023</c:v>
                </c:pt>
                <c:pt idx="1248">
                  <c:v>42024</c:v>
                </c:pt>
                <c:pt idx="1249">
                  <c:v>42025</c:v>
                </c:pt>
                <c:pt idx="1250">
                  <c:v>42026</c:v>
                </c:pt>
                <c:pt idx="1251">
                  <c:v>42027</c:v>
                </c:pt>
                <c:pt idx="1252">
                  <c:v>42030</c:v>
                </c:pt>
                <c:pt idx="1253">
                  <c:v>42031</c:v>
                </c:pt>
                <c:pt idx="1254">
                  <c:v>42032</c:v>
                </c:pt>
                <c:pt idx="1255">
                  <c:v>42033</c:v>
                </c:pt>
                <c:pt idx="1256">
                  <c:v>42034</c:v>
                </c:pt>
                <c:pt idx="1257">
                  <c:v>42038</c:v>
                </c:pt>
                <c:pt idx="1258">
                  <c:v>42039</c:v>
                </c:pt>
                <c:pt idx="1259">
                  <c:v>42040</c:v>
                </c:pt>
                <c:pt idx="1260">
                  <c:v>42041</c:v>
                </c:pt>
                <c:pt idx="1261">
                  <c:v>42044</c:v>
                </c:pt>
                <c:pt idx="1262">
                  <c:v>42045</c:v>
                </c:pt>
                <c:pt idx="1263">
                  <c:v>42046</c:v>
                </c:pt>
                <c:pt idx="1264">
                  <c:v>42047</c:v>
                </c:pt>
                <c:pt idx="1265">
                  <c:v>42048</c:v>
                </c:pt>
                <c:pt idx="1266">
                  <c:v>42051</c:v>
                </c:pt>
                <c:pt idx="1267">
                  <c:v>42052</c:v>
                </c:pt>
                <c:pt idx="1268">
                  <c:v>42053</c:v>
                </c:pt>
                <c:pt idx="1269">
                  <c:v>42054</c:v>
                </c:pt>
                <c:pt idx="1270">
                  <c:v>42055</c:v>
                </c:pt>
                <c:pt idx="1271">
                  <c:v>42058</c:v>
                </c:pt>
                <c:pt idx="1272">
                  <c:v>42059</c:v>
                </c:pt>
                <c:pt idx="1273">
                  <c:v>42060</c:v>
                </c:pt>
                <c:pt idx="1274">
                  <c:v>42061</c:v>
                </c:pt>
                <c:pt idx="1275">
                  <c:v>42062</c:v>
                </c:pt>
                <c:pt idx="1276">
                  <c:v>42065</c:v>
                </c:pt>
                <c:pt idx="1277">
                  <c:v>42066</c:v>
                </c:pt>
                <c:pt idx="1278">
                  <c:v>42067</c:v>
                </c:pt>
                <c:pt idx="1279">
                  <c:v>42068</c:v>
                </c:pt>
                <c:pt idx="1280">
                  <c:v>42069</c:v>
                </c:pt>
                <c:pt idx="1281">
                  <c:v>42072</c:v>
                </c:pt>
                <c:pt idx="1282">
                  <c:v>42073</c:v>
                </c:pt>
                <c:pt idx="1283">
                  <c:v>42074</c:v>
                </c:pt>
                <c:pt idx="1284">
                  <c:v>42075</c:v>
                </c:pt>
                <c:pt idx="1285">
                  <c:v>42076</c:v>
                </c:pt>
                <c:pt idx="1286">
                  <c:v>42080</c:v>
                </c:pt>
                <c:pt idx="1287">
                  <c:v>42081</c:v>
                </c:pt>
                <c:pt idx="1288">
                  <c:v>42082</c:v>
                </c:pt>
                <c:pt idx="1289">
                  <c:v>42083</c:v>
                </c:pt>
                <c:pt idx="1290">
                  <c:v>42086</c:v>
                </c:pt>
                <c:pt idx="1291">
                  <c:v>42087</c:v>
                </c:pt>
                <c:pt idx="1292">
                  <c:v>42088</c:v>
                </c:pt>
                <c:pt idx="1293">
                  <c:v>42089</c:v>
                </c:pt>
                <c:pt idx="1294">
                  <c:v>42090</c:v>
                </c:pt>
                <c:pt idx="1295">
                  <c:v>42093</c:v>
                </c:pt>
                <c:pt idx="1296">
                  <c:v>42094</c:v>
                </c:pt>
                <c:pt idx="1297">
                  <c:v>42095</c:v>
                </c:pt>
                <c:pt idx="1298">
                  <c:v>42100</c:v>
                </c:pt>
                <c:pt idx="1299">
                  <c:v>42101</c:v>
                </c:pt>
                <c:pt idx="1300">
                  <c:v>42102</c:v>
                </c:pt>
                <c:pt idx="1301">
                  <c:v>42103</c:v>
                </c:pt>
                <c:pt idx="1302">
                  <c:v>42104</c:v>
                </c:pt>
                <c:pt idx="1303">
                  <c:v>42107</c:v>
                </c:pt>
                <c:pt idx="1304">
                  <c:v>42108</c:v>
                </c:pt>
                <c:pt idx="1305">
                  <c:v>42109</c:v>
                </c:pt>
                <c:pt idx="1306">
                  <c:v>42110</c:v>
                </c:pt>
                <c:pt idx="1307">
                  <c:v>42111</c:v>
                </c:pt>
                <c:pt idx="1308">
                  <c:v>42114</c:v>
                </c:pt>
                <c:pt idx="1309">
                  <c:v>42115</c:v>
                </c:pt>
                <c:pt idx="1310">
                  <c:v>42116</c:v>
                </c:pt>
                <c:pt idx="1311">
                  <c:v>42117</c:v>
                </c:pt>
                <c:pt idx="1312">
                  <c:v>42118</c:v>
                </c:pt>
                <c:pt idx="1313">
                  <c:v>42121</c:v>
                </c:pt>
                <c:pt idx="1314">
                  <c:v>42122</c:v>
                </c:pt>
                <c:pt idx="1315">
                  <c:v>42123</c:v>
                </c:pt>
                <c:pt idx="1316">
                  <c:v>42124</c:v>
                </c:pt>
                <c:pt idx="1317">
                  <c:v>42128</c:v>
                </c:pt>
                <c:pt idx="1318">
                  <c:v>42129</c:v>
                </c:pt>
                <c:pt idx="1319">
                  <c:v>42130</c:v>
                </c:pt>
                <c:pt idx="1320">
                  <c:v>42131</c:v>
                </c:pt>
                <c:pt idx="1321">
                  <c:v>42132</c:v>
                </c:pt>
                <c:pt idx="1322">
                  <c:v>42135</c:v>
                </c:pt>
                <c:pt idx="1323">
                  <c:v>42136</c:v>
                </c:pt>
                <c:pt idx="1324">
                  <c:v>42137</c:v>
                </c:pt>
                <c:pt idx="1325">
                  <c:v>42138</c:v>
                </c:pt>
                <c:pt idx="1326">
                  <c:v>42139</c:v>
                </c:pt>
                <c:pt idx="1327">
                  <c:v>42142</c:v>
                </c:pt>
                <c:pt idx="1328">
                  <c:v>42143</c:v>
                </c:pt>
                <c:pt idx="1329">
                  <c:v>42144</c:v>
                </c:pt>
                <c:pt idx="1330">
                  <c:v>42145</c:v>
                </c:pt>
                <c:pt idx="1331">
                  <c:v>42146</c:v>
                </c:pt>
                <c:pt idx="1332">
                  <c:v>42149</c:v>
                </c:pt>
                <c:pt idx="1333">
                  <c:v>42150</c:v>
                </c:pt>
                <c:pt idx="1334">
                  <c:v>42151</c:v>
                </c:pt>
                <c:pt idx="1335">
                  <c:v>42152</c:v>
                </c:pt>
                <c:pt idx="1336">
                  <c:v>42153</c:v>
                </c:pt>
                <c:pt idx="1337">
                  <c:v>42156</c:v>
                </c:pt>
                <c:pt idx="1338">
                  <c:v>42157</c:v>
                </c:pt>
                <c:pt idx="1339">
                  <c:v>42158</c:v>
                </c:pt>
                <c:pt idx="1340">
                  <c:v>42159</c:v>
                </c:pt>
                <c:pt idx="1341">
                  <c:v>42160</c:v>
                </c:pt>
                <c:pt idx="1342">
                  <c:v>42163</c:v>
                </c:pt>
                <c:pt idx="1343">
                  <c:v>42164</c:v>
                </c:pt>
                <c:pt idx="1344">
                  <c:v>42165</c:v>
                </c:pt>
                <c:pt idx="1345">
                  <c:v>42166</c:v>
                </c:pt>
                <c:pt idx="1346">
                  <c:v>42167</c:v>
                </c:pt>
                <c:pt idx="1347">
                  <c:v>42170</c:v>
                </c:pt>
                <c:pt idx="1348">
                  <c:v>42171</c:v>
                </c:pt>
                <c:pt idx="1349">
                  <c:v>42172</c:v>
                </c:pt>
                <c:pt idx="1350">
                  <c:v>42173</c:v>
                </c:pt>
                <c:pt idx="1351">
                  <c:v>42174</c:v>
                </c:pt>
                <c:pt idx="1352">
                  <c:v>42177</c:v>
                </c:pt>
                <c:pt idx="1353">
                  <c:v>42178</c:v>
                </c:pt>
                <c:pt idx="1354">
                  <c:v>42179</c:v>
                </c:pt>
                <c:pt idx="1355">
                  <c:v>42180</c:v>
                </c:pt>
                <c:pt idx="1356">
                  <c:v>42181</c:v>
                </c:pt>
                <c:pt idx="1357">
                  <c:v>42184</c:v>
                </c:pt>
                <c:pt idx="1358">
                  <c:v>42185</c:v>
                </c:pt>
                <c:pt idx="1359">
                  <c:v>42186</c:v>
                </c:pt>
                <c:pt idx="1360">
                  <c:v>42187</c:v>
                </c:pt>
                <c:pt idx="1361">
                  <c:v>42188</c:v>
                </c:pt>
                <c:pt idx="1362">
                  <c:v>42191</c:v>
                </c:pt>
                <c:pt idx="1363">
                  <c:v>42192</c:v>
                </c:pt>
                <c:pt idx="1364">
                  <c:v>42193</c:v>
                </c:pt>
                <c:pt idx="1365">
                  <c:v>42194</c:v>
                </c:pt>
                <c:pt idx="1366">
                  <c:v>42195</c:v>
                </c:pt>
                <c:pt idx="1367">
                  <c:v>42198</c:v>
                </c:pt>
                <c:pt idx="1368">
                  <c:v>42199</c:v>
                </c:pt>
                <c:pt idx="1369">
                  <c:v>42200</c:v>
                </c:pt>
                <c:pt idx="1370">
                  <c:v>42201</c:v>
                </c:pt>
                <c:pt idx="1371">
                  <c:v>42202</c:v>
                </c:pt>
                <c:pt idx="1372">
                  <c:v>42205</c:v>
                </c:pt>
                <c:pt idx="1373">
                  <c:v>42206</c:v>
                </c:pt>
                <c:pt idx="1374">
                  <c:v>42207</c:v>
                </c:pt>
                <c:pt idx="1375">
                  <c:v>42208</c:v>
                </c:pt>
                <c:pt idx="1376">
                  <c:v>42209</c:v>
                </c:pt>
                <c:pt idx="1377">
                  <c:v>42212</c:v>
                </c:pt>
                <c:pt idx="1378">
                  <c:v>42213</c:v>
                </c:pt>
                <c:pt idx="1379">
                  <c:v>42214</c:v>
                </c:pt>
                <c:pt idx="1380">
                  <c:v>42215</c:v>
                </c:pt>
                <c:pt idx="1381">
                  <c:v>42216</c:v>
                </c:pt>
                <c:pt idx="1382">
                  <c:v>42219</c:v>
                </c:pt>
                <c:pt idx="1383">
                  <c:v>42220</c:v>
                </c:pt>
                <c:pt idx="1384">
                  <c:v>42221</c:v>
                </c:pt>
                <c:pt idx="1385">
                  <c:v>42222</c:v>
                </c:pt>
                <c:pt idx="1386">
                  <c:v>42223</c:v>
                </c:pt>
                <c:pt idx="1387">
                  <c:v>42226</c:v>
                </c:pt>
                <c:pt idx="1388">
                  <c:v>42227</c:v>
                </c:pt>
                <c:pt idx="1389">
                  <c:v>42228</c:v>
                </c:pt>
                <c:pt idx="1390">
                  <c:v>42229</c:v>
                </c:pt>
                <c:pt idx="1391">
                  <c:v>42230</c:v>
                </c:pt>
                <c:pt idx="1392">
                  <c:v>42233</c:v>
                </c:pt>
                <c:pt idx="1393">
                  <c:v>42234</c:v>
                </c:pt>
                <c:pt idx="1394">
                  <c:v>42235</c:v>
                </c:pt>
                <c:pt idx="1395">
                  <c:v>42236</c:v>
                </c:pt>
                <c:pt idx="1396">
                  <c:v>42237</c:v>
                </c:pt>
                <c:pt idx="1397">
                  <c:v>42240</c:v>
                </c:pt>
                <c:pt idx="1398">
                  <c:v>42241</c:v>
                </c:pt>
                <c:pt idx="1399">
                  <c:v>42242</c:v>
                </c:pt>
                <c:pt idx="1400">
                  <c:v>42243</c:v>
                </c:pt>
                <c:pt idx="1401">
                  <c:v>42244</c:v>
                </c:pt>
                <c:pt idx="1402">
                  <c:v>42247</c:v>
                </c:pt>
                <c:pt idx="1403">
                  <c:v>42248</c:v>
                </c:pt>
                <c:pt idx="1404">
                  <c:v>42249</c:v>
                </c:pt>
                <c:pt idx="1405">
                  <c:v>42250</c:v>
                </c:pt>
                <c:pt idx="1406">
                  <c:v>42251</c:v>
                </c:pt>
                <c:pt idx="1407">
                  <c:v>42254</c:v>
                </c:pt>
                <c:pt idx="1408">
                  <c:v>42255</c:v>
                </c:pt>
                <c:pt idx="1409">
                  <c:v>42256</c:v>
                </c:pt>
                <c:pt idx="1410">
                  <c:v>42257</c:v>
                </c:pt>
                <c:pt idx="1411">
                  <c:v>42258</c:v>
                </c:pt>
                <c:pt idx="1412">
                  <c:v>42261</c:v>
                </c:pt>
                <c:pt idx="1413">
                  <c:v>42262</c:v>
                </c:pt>
                <c:pt idx="1414">
                  <c:v>42264</c:v>
                </c:pt>
                <c:pt idx="1415">
                  <c:v>42265</c:v>
                </c:pt>
                <c:pt idx="1416">
                  <c:v>42268</c:v>
                </c:pt>
                <c:pt idx="1417">
                  <c:v>42269</c:v>
                </c:pt>
                <c:pt idx="1418">
                  <c:v>42270</c:v>
                </c:pt>
                <c:pt idx="1419">
                  <c:v>42271</c:v>
                </c:pt>
                <c:pt idx="1420">
                  <c:v>42272</c:v>
                </c:pt>
                <c:pt idx="1421">
                  <c:v>42275</c:v>
                </c:pt>
                <c:pt idx="1422">
                  <c:v>42276</c:v>
                </c:pt>
                <c:pt idx="1423">
                  <c:v>42277</c:v>
                </c:pt>
                <c:pt idx="1424">
                  <c:v>42278</c:v>
                </c:pt>
                <c:pt idx="1425">
                  <c:v>42279</c:v>
                </c:pt>
                <c:pt idx="1426">
                  <c:v>42282</c:v>
                </c:pt>
                <c:pt idx="1427">
                  <c:v>42283</c:v>
                </c:pt>
                <c:pt idx="1428">
                  <c:v>42284</c:v>
                </c:pt>
                <c:pt idx="1429">
                  <c:v>42285</c:v>
                </c:pt>
                <c:pt idx="1430">
                  <c:v>42286</c:v>
                </c:pt>
                <c:pt idx="1431">
                  <c:v>42289</c:v>
                </c:pt>
                <c:pt idx="1432">
                  <c:v>42290</c:v>
                </c:pt>
                <c:pt idx="1433">
                  <c:v>42291</c:v>
                </c:pt>
                <c:pt idx="1434">
                  <c:v>42292</c:v>
                </c:pt>
                <c:pt idx="1435">
                  <c:v>42293</c:v>
                </c:pt>
                <c:pt idx="1436">
                  <c:v>42296</c:v>
                </c:pt>
                <c:pt idx="1437">
                  <c:v>42297</c:v>
                </c:pt>
                <c:pt idx="1438">
                  <c:v>42298</c:v>
                </c:pt>
                <c:pt idx="1439">
                  <c:v>42299</c:v>
                </c:pt>
                <c:pt idx="1440">
                  <c:v>42300</c:v>
                </c:pt>
                <c:pt idx="1441">
                  <c:v>42303</c:v>
                </c:pt>
                <c:pt idx="1442">
                  <c:v>42304</c:v>
                </c:pt>
                <c:pt idx="1443">
                  <c:v>42305</c:v>
                </c:pt>
                <c:pt idx="1444">
                  <c:v>42306</c:v>
                </c:pt>
                <c:pt idx="1445">
                  <c:v>42307</c:v>
                </c:pt>
                <c:pt idx="1446">
                  <c:v>42311</c:v>
                </c:pt>
                <c:pt idx="1447">
                  <c:v>42312</c:v>
                </c:pt>
                <c:pt idx="1448">
                  <c:v>42313</c:v>
                </c:pt>
                <c:pt idx="1449">
                  <c:v>42314</c:v>
                </c:pt>
                <c:pt idx="1450">
                  <c:v>42317</c:v>
                </c:pt>
                <c:pt idx="1451">
                  <c:v>42318</c:v>
                </c:pt>
                <c:pt idx="1452">
                  <c:v>42319</c:v>
                </c:pt>
                <c:pt idx="1453">
                  <c:v>42320</c:v>
                </c:pt>
                <c:pt idx="1454">
                  <c:v>42321</c:v>
                </c:pt>
                <c:pt idx="1455">
                  <c:v>42325</c:v>
                </c:pt>
                <c:pt idx="1456">
                  <c:v>42326</c:v>
                </c:pt>
                <c:pt idx="1457">
                  <c:v>42327</c:v>
                </c:pt>
                <c:pt idx="1458">
                  <c:v>42328</c:v>
                </c:pt>
                <c:pt idx="1459">
                  <c:v>42331</c:v>
                </c:pt>
                <c:pt idx="1460">
                  <c:v>42332</c:v>
                </c:pt>
                <c:pt idx="1461">
                  <c:v>42333</c:v>
                </c:pt>
                <c:pt idx="1462">
                  <c:v>42334</c:v>
                </c:pt>
                <c:pt idx="1463">
                  <c:v>42335</c:v>
                </c:pt>
                <c:pt idx="1464">
                  <c:v>42338</c:v>
                </c:pt>
                <c:pt idx="1465">
                  <c:v>42339</c:v>
                </c:pt>
                <c:pt idx="1466">
                  <c:v>42340</c:v>
                </c:pt>
                <c:pt idx="1467">
                  <c:v>42341</c:v>
                </c:pt>
                <c:pt idx="1468">
                  <c:v>42342</c:v>
                </c:pt>
                <c:pt idx="1469">
                  <c:v>42345</c:v>
                </c:pt>
                <c:pt idx="1470">
                  <c:v>42346</c:v>
                </c:pt>
                <c:pt idx="1471">
                  <c:v>42347</c:v>
                </c:pt>
                <c:pt idx="1472">
                  <c:v>42348</c:v>
                </c:pt>
                <c:pt idx="1473">
                  <c:v>42349</c:v>
                </c:pt>
                <c:pt idx="1474">
                  <c:v>42352</c:v>
                </c:pt>
                <c:pt idx="1475">
                  <c:v>42353</c:v>
                </c:pt>
                <c:pt idx="1476">
                  <c:v>42354</c:v>
                </c:pt>
                <c:pt idx="1477">
                  <c:v>42355</c:v>
                </c:pt>
                <c:pt idx="1478">
                  <c:v>42356</c:v>
                </c:pt>
                <c:pt idx="1479">
                  <c:v>42359</c:v>
                </c:pt>
                <c:pt idx="1480">
                  <c:v>42360</c:v>
                </c:pt>
                <c:pt idx="1481">
                  <c:v>42361</c:v>
                </c:pt>
                <c:pt idx="1482">
                  <c:v>42362</c:v>
                </c:pt>
                <c:pt idx="1483">
                  <c:v>42366</c:v>
                </c:pt>
                <c:pt idx="1484">
                  <c:v>42367</c:v>
                </c:pt>
                <c:pt idx="1485">
                  <c:v>42368</c:v>
                </c:pt>
                <c:pt idx="1486">
                  <c:v>42369</c:v>
                </c:pt>
                <c:pt idx="1487">
                  <c:v>42373</c:v>
                </c:pt>
                <c:pt idx="1488">
                  <c:v>42374</c:v>
                </c:pt>
                <c:pt idx="1489">
                  <c:v>42375</c:v>
                </c:pt>
                <c:pt idx="1490">
                  <c:v>42376</c:v>
                </c:pt>
                <c:pt idx="1491">
                  <c:v>42377</c:v>
                </c:pt>
                <c:pt idx="1492">
                  <c:v>42380</c:v>
                </c:pt>
                <c:pt idx="1493">
                  <c:v>42381</c:v>
                </c:pt>
                <c:pt idx="1494">
                  <c:v>42382</c:v>
                </c:pt>
                <c:pt idx="1495">
                  <c:v>42383</c:v>
                </c:pt>
                <c:pt idx="1496">
                  <c:v>42384</c:v>
                </c:pt>
                <c:pt idx="1497">
                  <c:v>42387</c:v>
                </c:pt>
                <c:pt idx="1498">
                  <c:v>42388</c:v>
                </c:pt>
                <c:pt idx="1499">
                  <c:v>42389</c:v>
                </c:pt>
                <c:pt idx="1500">
                  <c:v>42390</c:v>
                </c:pt>
                <c:pt idx="1501">
                  <c:v>42391</c:v>
                </c:pt>
                <c:pt idx="1502">
                  <c:v>42394</c:v>
                </c:pt>
                <c:pt idx="1503">
                  <c:v>42395</c:v>
                </c:pt>
                <c:pt idx="1504">
                  <c:v>42396</c:v>
                </c:pt>
                <c:pt idx="1505">
                  <c:v>42397</c:v>
                </c:pt>
                <c:pt idx="1506">
                  <c:v>42398</c:v>
                </c:pt>
                <c:pt idx="1507">
                  <c:v>42402</c:v>
                </c:pt>
                <c:pt idx="1508">
                  <c:v>42403</c:v>
                </c:pt>
                <c:pt idx="1509">
                  <c:v>42404</c:v>
                </c:pt>
                <c:pt idx="1510">
                  <c:v>42405</c:v>
                </c:pt>
                <c:pt idx="1511">
                  <c:v>42408</c:v>
                </c:pt>
                <c:pt idx="1512">
                  <c:v>42409</c:v>
                </c:pt>
                <c:pt idx="1513">
                  <c:v>42410</c:v>
                </c:pt>
                <c:pt idx="1514">
                  <c:v>42411</c:v>
                </c:pt>
                <c:pt idx="1515">
                  <c:v>42412</c:v>
                </c:pt>
                <c:pt idx="1516">
                  <c:v>42415</c:v>
                </c:pt>
                <c:pt idx="1517">
                  <c:v>42416</c:v>
                </c:pt>
                <c:pt idx="1518">
                  <c:v>42417</c:v>
                </c:pt>
                <c:pt idx="1519">
                  <c:v>42418</c:v>
                </c:pt>
                <c:pt idx="1520">
                  <c:v>42419</c:v>
                </c:pt>
                <c:pt idx="1521">
                  <c:v>42422</c:v>
                </c:pt>
                <c:pt idx="1522">
                  <c:v>42423</c:v>
                </c:pt>
                <c:pt idx="1523">
                  <c:v>42424</c:v>
                </c:pt>
                <c:pt idx="1524">
                  <c:v>42425</c:v>
                </c:pt>
                <c:pt idx="1525">
                  <c:v>42426</c:v>
                </c:pt>
                <c:pt idx="1526">
                  <c:v>42429</c:v>
                </c:pt>
                <c:pt idx="1527">
                  <c:v>42430</c:v>
                </c:pt>
                <c:pt idx="1528">
                  <c:v>42431</c:v>
                </c:pt>
                <c:pt idx="1529">
                  <c:v>42432</c:v>
                </c:pt>
                <c:pt idx="1530">
                  <c:v>42433</c:v>
                </c:pt>
                <c:pt idx="1531">
                  <c:v>42436</c:v>
                </c:pt>
                <c:pt idx="1532">
                  <c:v>42437</c:v>
                </c:pt>
                <c:pt idx="1533">
                  <c:v>42438</c:v>
                </c:pt>
                <c:pt idx="1534">
                  <c:v>42439</c:v>
                </c:pt>
                <c:pt idx="1535">
                  <c:v>42440</c:v>
                </c:pt>
                <c:pt idx="1536">
                  <c:v>42443</c:v>
                </c:pt>
                <c:pt idx="1537">
                  <c:v>42444</c:v>
                </c:pt>
                <c:pt idx="1538">
                  <c:v>42445</c:v>
                </c:pt>
                <c:pt idx="1539">
                  <c:v>42446</c:v>
                </c:pt>
                <c:pt idx="1540">
                  <c:v>42447</c:v>
                </c:pt>
                <c:pt idx="1541">
                  <c:v>42451</c:v>
                </c:pt>
                <c:pt idx="1542">
                  <c:v>42452</c:v>
                </c:pt>
                <c:pt idx="1543">
                  <c:v>42457</c:v>
                </c:pt>
                <c:pt idx="1544">
                  <c:v>42458</c:v>
                </c:pt>
                <c:pt idx="1545">
                  <c:v>42459</c:v>
                </c:pt>
                <c:pt idx="1546">
                  <c:v>42460</c:v>
                </c:pt>
                <c:pt idx="1547">
                  <c:v>42461</c:v>
                </c:pt>
                <c:pt idx="1548">
                  <c:v>42464</c:v>
                </c:pt>
                <c:pt idx="1549">
                  <c:v>42465</c:v>
                </c:pt>
                <c:pt idx="1550">
                  <c:v>42466</c:v>
                </c:pt>
                <c:pt idx="1551">
                  <c:v>42467</c:v>
                </c:pt>
                <c:pt idx="1552">
                  <c:v>42468</c:v>
                </c:pt>
                <c:pt idx="1553">
                  <c:v>42471</c:v>
                </c:pt>
                <c:pt idx="1554">
                  <c:v>42472</c:v>
                </c:pt>
                <c:pt idx="1555">
                  <c:v>42473</c:v>
                </c:pt>
                <c:pt idx="1556">
                  <c:v>42474</c:v>
                </c:pt>
                <c:pt idx="1557">
                  <c:v>42475</c:v>
                </c:pt>
                <c:pt idx="1558">
                  <c:v>42478</c:v>
                </c:pt>
                <c:pt idx="1559">
                  <c:v>42479</c:v>
                </c:pt>
                <c:pt idx="1560">
                  <c:v>42480</c:v>
                </c:pt>
                <c:pt idx="1561">
                  <c:v>42481</c:v>
                </c:pt>
                <c:pt idx="1562">
                  <c:v>42482</c:v>
                </c:pt>
                <c:pt idx="1563">
                  <c:v>42485</c:v>
                </c:pt>
                <c:pt idx="1564">
                  <c:v>42486</c:v>
                </c:pt>
                <c:pt idx="1565">
                  <c:v>42487</c:v>
                </c:pt>
                <c:pt idx="1566">
                  <c:v>42488</c:v>
                </c:pt>
                <c:pt idx="1567">
                  <c:v>42489</c:v>
                </c:pt>
                <c:pt idx="1568">
                  <c:v>42492</c:v>
                </c:pt>
                <c:pt idx="1569">
                  <c:v>42493</c:v>
                </c:pt>
                <c:pt idx="1570">
                  <c:v>42494</c:v>
                </c:pt>
                <c:pt idx="1571">
                  <c:v>42495</c:v>
                </c:pt>
                <c:pt idx="1572">
                  <c:v>42496</c:v>
                </c:pt>
                <c:pt idx="1573">
                  <c:v>42499</c:v>
                </c:pt>
                <c:pt idx="1574">
                  <c:v>42500</c:v>
                </c:pt>
                <c:pt idx="1575">
                  <c:v>42501</c:v>
                </c:pt>
                <c:pt idx="1576">
                  <c:v>42502</c:v>
                </c:pt>
                <c:pt idx="1577">
                  <c:v>42503</c:v>
                </c:pt>
                <c:pt idx="1578">
                  <c:v>42506</c:v>
                </c:pt>
                <c:pt idx="1579">
                  <c:v>42507</c:v>
                </c:pt>
                <c:pt idx="1580">
                  <c:v>42508</c:v>
                </c:pt>
                <c:pt idx="1581">
                  <c:v>42509</c:v>
                </c:pt>
                <c:pt idx="1582">
                  <c:v>42510</c:v>
                </c:pt>
                <c:pt idx="1583">
                  <c:v>42513</c:v>
                </c:pt>
                <c:pt idx="1584">
                  <c:v>42514</c:v>
                </c:pt>
                <c:pt idx="1585">
                  <c:v>42515</c:v>
                </c:pt>
                <c:pt idx="1586">
                  <c:v>42516</c:v>
                </c:pt>
                <c:pt idx="1587">
                  <c:v>42517</c:v>
                </c:pt>
                <c:pt idx="1588">
                  <c:v>42521</c:v>
                </c:pt>
                <c:pt idx="1589">
                  <c:v>42522</c:v>
                </c:pt>
                <c:pt idx="1590">
                  <c:v>42523</c:v>
                </c:pt>
                <c:pt idx="1591">
                  <c:v>42524</c:v>
                </c:pt>
                <c:pt idx="1592">
                  <c:v>42527</c:v>
                </c:pt>
                <c:pt idx="1593">
                  <c:v>42528</c:v>
                </c:pt>
                <c:pt idx="1594">
                  <c:v>42529</c:v>
                </c:pt>
                <c:pt idx="1595">
                  <c:v>42530</c:v>
                </c:pt>
                <c:pt idx="1596">
                  <c:v>42531</c:v>
                </c:pt>
                <c:pt idx="1597">
                  <c:v>42534</c:v>
                </c:pt>
                <c:pt idx="1598">
                  <c:v>42535</c:v>
                </c:pt>
                <c:pt idx="1599">
                  <c:v>42536</c:v>
                </c:pt>
                <c:pt idx="1600">
                  <c:v>42537</c:v>
                </c:pt>
                <c:pt idx="1601">
                  <c:v>42538</c:v>
                </c:pt>
                <c:pt idx="1602">
                  <c:v>42541</c:v>
                </c:pt>
                <c:pt idx="1603">
                  <c:v>42542</c:v>
                </c:pt>
                <c:pt idx="1604">
                  <c:v>42543</c:v>
                </c:pt>
                <c:pt idx="1605">
                  <c:v>42544</c:v>
                </c:pt>
                <c:pt idx="1606">
                  <c:v>42545</c:v>
                </c:pt>
                <c:pt idx="1607">
                  <c:v>42548</c:v>
                </c:pt>
                <c:pt idx="1608">
                  <c:v>42549</c:v>
                </c:pt>
                <c:pt idx="1609">
                  <c:v>42550</c:v>
                </c:pt>
                <c:pt idx="1610">
                  <c:v>42551</c:v>
                </c:pt>
                <c:pt idx="1611">
                  <c:v>42552</c:v>
                </c:pt>
                <c:pt idx="1612">
                  <c:v>42556</c:v>
                </c:pt>
                <c:pt idx="1613">
                  <c:v>42557</c:v>
                </c:pt>
                <c:pt idx="1614">
                  <c:v>42558</c:v>
                </c:pt>
                <c:pt idx="1615">
                  <c:v>42559</c:v>
                </c:pt>
                <c:pt idx="1616">
                  <c:v>42562</c:v>
                </c:pt>
                <c:pt idx="1617">
                  <c:v>42563</c:v>
                </c:pt>
                <c:pt idx="1618">
                  <c:v>42564</c:v>
                </c:pt>
                <c:pt idx="1619">
                  <c:v>42565</c:v>
                </c:pt>
                <c:pt idx="1620">
                  <c:v>42566</c:v>
                </c:pt>
                <c:pt idx="1621">
                  <c:v>42569</c:v>
                </c:pt>
                <c:pt idx="1622">
                  <c:v>42570</c:v>
                </c:pt>
                <c:pt idx="1623">
                  <c:v>42571</c:v>
                </c:pt>
                <c:pt idx="1624">
                  <c:v>42572</c:v>
                </c:pt>
                <c:pt idx="1625">
                  <c:v>42573</c:v>
                </c:pt>
                <c:pt idx="1626">
                  <c:v>42576</c:v>
                </c:pt>
                <c:pt idx="1627">
                  <c:v>42577</c:v>
                </c:pt>
                <c:pt idx="1628">
                  <c:v>42578</c:v>
                </c:pt>
                <c:pt idx="1629">
                  <c:v>42579</c:v>
                </c:pt>
                <c:pt idx="1630">
                  <c:v>42580</c:v>
                </c:pt>
                <c:pt idx="1631">
                  <c:v>42583</c:v>
                </c:pt>
                <c:pt idx="1632">
                  <c:v>42584</c:v>
                </c:pt>
                <c:pt idx="1633">
                  <c:v>42585</c:v>
                </c:pt>
                <c:pt idx="1634">
                  <c:v>42586</c:v>
                </c:pt>
                <c:pt idx="1635">
                  <c:v>42587</c:v>
                </c:pt>
                <c:pt idx="1636">
                  <c:v>42590</c:v>
                </c:pt>
                <c:pt idx="1637">
                  <c:v>42591</c:v>
                </c:pt>
                <c:pt idx="1638">
                  <c:v>42592</c:v>
                </c:pt>
                <c:pt idx="1639">
                  <c:v>42593</c:v>
                </c:pt>
                <c:pt idx="1640">
                  <c:v>42594</c:v>
                </c:pt>
                <c:pt idx="1641">
                  <c:v>42597</c:v>
                </c:pt>
                <c:pt idx="1642">
                  <c:v>42598</c:v>
                </c:pt>
                <c:pt idx="1643">
                  <c:v>42599</c:v>
                </c:pt>
                <c:pt idx="1644">
                  <c:v>42600</c:v>
                </c:pt>
                <c:pt idx="1645">
                  <c:v>42601</c:v>
                </c:pt>
                <c:pt idx="1646">
                  <c:v>42604</c:v>
                </c:pt>
                <c:pt idx="1647">
                  <c:v>42605</c:v>
                </c:pt>
                <c:pt idx="1648">
                  <c:v>42606</c:v>
                </c:pt>
                <c:pt idx="1649">
                  <c:v>42607</c:v>
                </c:pt>
                <c:pt idx="1650">
                  <c:v>42608</c:v>
                </c:pt>
                <c:pt idx="1651">
                  <c:v>42611</c:v>
                </c:pt>
                <c:pt idx="1652">
                  <c:v>42612</c:v>
                </c:pt>
                <c:pt idx="1653">
                  <c:v>42613</c:v>
                </c:pt>
                <c:pt idx="1654">
                  <c:v>42614</c:v>
                </c:pt>
                <c:pt idx="1655">
                  <c:v>42615</c:v>
                </c:pt>
                <c:pt idx="1656">
                  <c:v>42619</c:v>
                </c:pt>
                <c:pt idx="1657">
                  <c:v>42620</c:v>
                </c:pt>
                <c:pt idx="1658">
                  <c:v>42621</c:v>
                </c:pt>
                <c:pt idx="1659">
                  <c:v>42622</c:v>
                </c:pt>
                <c:pt idx="1660">
                  <c:v>42625</c:v>
                </c:pt>
                <c:pt idx="1661">
                  <c:v>42626</c:v>
                </c:pt>
                <c:pt idx="1662">
                  <c:v>42627</c:v>
                </c:pt>
                <c:pt idx="1663">
                  <c:v>42628</c:v>
                </c:pt>
                <c:pt idx="1664">
                  <c:v>42629</c:v>
                </c:pt>
                <c:pt idx="1665">
                  <c:v>42632</c:v>
                </c:pt>
                <c:pt idx="1666">
                  <c:v>42633</c:v>
                </c:pt>
                <c:pt idx="1667">
                  <c:v>42634</c:v>
                </c:pt>
                <c:pt idx="1668">
                  <c:v>42635</c:v>
                </c:pt>
                <c:pt idx="1669">
                  <c:v>42636</c:v>
                </c:pt>
                <c:pt idx="1670">
                  <c:v>42639</c:v>
                </c:pt>
                <c:pt idx="1671">
                  <c:v>42640</c:v>
                </c:pt>
                <c:pt idx="1672">
                  <c:v>42641</c:v>
                </c:pt>
                <c:pt idx="1673">
                  <c:v>42642</c:v>
                </c:pt>
                <c:pt idx="1674">
                  <c:v>42643</c:v>
                </c:pt>
                <c:pt idx="1675">
                  <c:v>42646</c:v>
                </c:pt>
                <c:pt idx="1676">
                  <c:v>42647</c:v>
                </c:pt>
                <c:pt idx="1677">
                  <c:v>42648</c:v>
                </c:pt>
                <c:pt idx="1678">
                  <c:v>42649</c:v>
                </c:pt>
                <c:pt idx="1679">
                  <c:v>42650</c:v>
                </c:pt>
                <c:pt idx="1680">
                  <c:v>42653</c:v>
                </c:pt>
                <c:pt idx="1681">
                  <c:v>42654</c:v>
                </c:pt>
                <c:pt idx="1682">
                  <c:v>42655</c:v>
                </c:pt>
                <c:pt idx="1683">
                  <c:v>42656</c:v>
                </c:pt>
                <c:pt idx="1684">
                  <c:v>42657</c:v>
                </c:pt>
                <c:pt idx="1685">
                  <c:v>42660</c:v>
                </c:pt>
                <c:pt idx="1686">
                  <c:v>42661</c:v>
                </c:pt>
                <c:pt idx="1687">
                  <c:v>42662</c:v>
                </c:pt>
                <c:pt idx="1688">
                  <c:v>42663</c:v>
                </c:pt>
                <c:pt idx="1689">
                  <c:v>42664</c:v>
                </c:pt>
                <c:pt idx="1690">
                  <c:v>42667</c:v>
                </c:pt>
                <c:pt idx="1691">
                  <c:v>42668</c:v>
                </c:pt>
                <c:pt idx="1692">
                  <c:v>42669</c:v>
                </c:pt>
                <c:pt idx="1693">
                  <c:v>42670</c:v>
                </c:pt>
                <c:pt idx="1694">
                  <c:v>42671</c:v>
                </c:pt>
                <c:pt idx="1695">
                  <c:v>42674</c:v>
                </c:pt>
                <c:pt idx="1696">
                  <c:v>42675</c:v>
                </c:pt>
                <c:pt idx="1697">
                  <c:v>42676</c:v>
                </c:pt>
                <c:pt idx="1698">
                  <c:v>42677</c:v>
                </c:pt>
                <c:pt idx="1699">
                  <c:v>42678</c:v>
                </c:pt>
                <c:pt idx="1700">
                  <c:v>42681</c:v>
                </c:pt>
                <c:pt idx="1701">
                  <c:v>42682</c:v>
                </c:pt>
                <c:pt idx="1702">
                  <c:v>42683</c:v>
                </c:pt>
                <c:pt idx="1703">
                  <c:v>42684</c:v>
                </c:pt>
                <c:pt idx="1704">
                  <c:v>42685</c:v>
                </c:pt>
                <c:pt idx="1705">
                  <c:v>42688</c:v>
                </c:pt>
                <c:pt idx="1706">
                  <c:v>42689</c:v>
                </c:pt>
                <c:pt idx="1707">
                  <c:v>42690</c:v>
                </c:pt>
                <c:pt idx="1708">
                  <c:v>42691</c:v>
                </c:pt>
                <c:pt idx="1709">
                  <c:v>42692</c:v>
                </c:pt>
                <c:pt idx="1710">
                  <c:v>42695</c:v>
                </c:pt>
                <c:pt idx="1711">
                  <c:v>42696</c:v>
                </c:pt>
                <c:pt idx="1712">
                  <c:v>42697</c:v>
                </c:pt>
                <c:pt idx="1713">
                  <c:v>42698</c:v>
                </c:pt>
                <c:pt idx="1714">
                  <c:v>42699</c:v>
                </c:pt>
                <c:pt idx="1715">
                  <c:v>42702</c:v>
                </c:pt>
                <c:pt idx="1716">
                  <c:v>42703</c:v>
                </c:pt>
                <c:pt idx="1717">
                  <c:v>42704</c:v>
                </c:pt>
                <c:pt idx="1718">
                  <c:v>42705</c:v>
                </c:pt>
                <c:pt idx="1719">
                  <c:v>42706</c:v>
                </c:pt>
                <c:pt idx="1720">
                  <c:v>42709</c:v>
                </c:pt>
                <c:pt idx="1721">
                  <c:v>42710</c:v>
                </c:pt>
                <c:pt idx="1722">
                  <c:v>42711</c:v>
                </c:pt>
                <c:pt idx="1723">
                  <c:v>42712</c:v>
                </c:pt>
                <c:pt idx="1724">
                  <c:v>42713</c:v>
                </c:pt>
                <c:pt idx="1725">
                  <c:v>42716</c:v>
                </c:pt>
                <c:pt idx="1726">
                  <c:v>42717</c:v>
                </c:pt>
                <c:pt idx="1727">
                  <c:v>42718</c:v>
                </c:pt>
                <c:pt idx="1728">
                  <c:v>42719</c:v>
                </c:pt>
                <c:pt idx="1729">
                  <c:v>42720</c:v>
                </c:pt>
                <c:pt idx="1730">
                  <c:v>42723</c:v>
                </c:pt>
                <c:pt idx="1731">
                  <c:v>42724</c:v>
                </c:pt>
                <c:pt idx="1732">
                  <c:v>42725</c:v>
                </c:pt>
                <c:pt idx="1733">
                  <c:v>42726</c:v>
                </c:pt>
                <c:pt idx="1734">
                  <c:v>42727</c:v>
                </c:pt>
                <c:pt idx="1735">
                  <c:v>42731</c:v>
                </c:pt>
                <c:pt idx="1736">
                  <c:v>42732</c:v>
                </c:pt>
                <c:pt idx="1737">
                  <c:v>42733</c:v>
                </c:pt>
                <c:pt idx="1738">
                  <c:v>42734</c:v>
                </c:pt>
                <c:pt idx="1739">
                  <c:v>42737</c:v>
                </c:pt>
                <c:pt idx="1740">
                  <c:v>42738</c:v>
                </c:pt>
                <c:pt idx="1741">
                  <c:v>42739</c:v>
                </c:pt>
                <c:pt idx="1742">
                  <c:v>42740</c:v>
                </c:pt>
                <c:pt idx="1743">
                  <c:v>42741</c:v>
                </c:pt>
                <c:pt idx="1744">
                  <c:v>42744</c:v>
                </c:pt>
                <c:pt idx="1745">
                  <c:v>42745</c:v>
                </c:pt>
                <c:pt idx="1746">
                  <c:v>42746</c:v>
                </c:pt>
                <c:pt idx="1747">
                  <c:v>42747</c:v>
                </c:pt>
                <c:pt idx="1748">
                  <c:v>42748</c:v>
                </c:pt>
                <c:pt idx="1749">
                  <c:v>42751</c:v>
                </c:pt>
                <c:pt idx="1750">
                  <c:v>42752</c:v>
                </c:pt>
                <c:pt idx="1751">
                  <c:v>42753</c:v>
                </c:pt>
                <c:pt idx="1752">
                  <c:v>42754</c:v>
                </c:pt>
                <c:pt idx="1753">
                  <c:v>42755</c:v>
                </c:pt>
                <c:pt idx="1754">
                  <c:v>42758</c:v>
                </c:pt>
                <c:pt idx="1755">
                  <c:v>42759</c:v>
                </c:pt>
                <c:pt idx="1756">
                  <c:v>42760</c:v>
                </c:pt>
                <c:pt idx="1757">
                  <c:v>42761</c:v>
                </c:pt>
                <c:pt idx="1758">
                  <c:v>42762</c:v>
                </c:pt>
                <c:pt idx="1759">
                  <c:v>42765</c:v>
                </c:pt>
                <c:pt idx="1760">
                  <c:v>42766</c:v>
                </c:pt>
                <c:pt idx="1761">
                  <c:v>42767</c:v>
                </c:pt>
                <c:pt idx="1762">
                  <c:v>42768</c:v>
                </c:pt>
                <c:pt idx="1763">
                  <c:v>42769</c:v>
                </c:pt>
                <c:pt idx="1764">
                  <c:v>42772</c:v>
                </c:pt>
                <c:pt idx="1765">
                  <c:v>42773</c:v>
                </c:pt>
                <c:pt idx="1766">
                  <c:v>42774</c:v>
                </c:pt>
                <c:pt idx="1767">
                  <c:v>42775</c:v>
                </c:pt>
                <c:pt idx="1768">
                  <c:v>42776</c:v>
                </c:pt>
                <c:pt idx="1769">
                  <c:v>42779</c:v>
                </c:pt>
                <c:pt idx="1770">
                  <c:v>42780</c:v>
                </c:pt>
                <c:pt idx="1771">
                  <c:v>42781</c:v>
                </c:pt>
                <c:pt idx="1772">
                  <c:v>42782</c:v>
                </c:pt>
                <c:pt idx="1773">
                  <c:v>42783</c:v>
                </c:pt>
                <c:pt idx="1774">
                  <c:v>42786</c:v>
                </c:pt>
                <c:pt idx="1775">
                  <c:v>42787</c:v>
                </c:pt>
                <c:pt idx="1776">
                  <c:v>42788</c:v>
                </c:pt>
                <c:pt idx="1777">
                  <c:v>42789</c:v>
                </c:pt>
                <c:pt idx="1778">
                  <c:v>42790</c:v>
                </c:pt>
                <c:pt idx="1779">
                  <c:v>42793</c:v>
                </c:pt>
                <c:pt idx="1780">
                  <c:v>42794</c:v>
                </c:pt>
                <c:pt idx="1781">
                  <c:v>42795</c:v>
                </c:pt>
                <c:pt idx="1782">
                  <c:v>42796</c:v>
                </c:pt>
                <c:pt idx="1783">
                  <c:v>42797</c:v>
                </c:pt>
                <c:pt idx="1784">
                  <c:v>42800</c:v>
                </c:pt>
                <c:pt idx="1785">
                  <c:v>42801</c:v>
                </c:pt>
                <c:pt idx="1786">
                  <c:v>42802</c:v>
                </c:pt>
                <c:pt idx="1787">
                  <c:v>42803</c:v>
                </c:pt>
                <c:pt idx="1788">
                  <c:v>42804</c:v>
                </c:pt>
                <c:pt idx="1789">
                  <c:v>42807</c:v>
                </c:pt>
                <c:pt idx="1790">
                  <c:v>42808</c:v>
                </c:pt>
                <c:pt idx="1791">
                  <c:v>42809</c:v>
                </c:pt>
                <c:pt idx="1792">
                  <c:v>42810</c:v>
                </c:pt>
                <c:pt idx="1793">
                  <c:v>42811</c:v>
                </c:pt>
                <c:pt idx="1794">
                  <c:v>42814</c:v>
                </c:pt>
                <c:pt idx="1795">
                  <c:v>42815</c:v>
                </c:pt>
                <c:pt idx="1796">
                  <c:v>42816</c:v>
                </c:pt>
                <c:pt idx="1797">
                  <c:v>42817</c:v>
                </c:pt>
                <c:pt idx="1798">
                  <c:v>42818</c:v>
                </c:pt>
                <c:pt idx="1799">
                  <c:v>42821</c:v>
                </c:pt>
                <c:pt idx="1800">
                  <c:v>42822</c:v>
                </c:pt>
                <c:pt idx="1801">
                  <c:v>42823</c:v>
                </c:pt>
                <c:pt idx="1802">
                  <c:v>42824</c:v>
                </c:pt>
                <c:pt idx="1803">
                  <c:v>42825</c:v>
                </c:pt>
                <c:pt idx="1804">
                  <c:v>42828</c:v>
                </c:pt>
                <c:pt idx="1805">
                  <c:v>42829</c:v>
                </c:pt>
                <c:pt idx="1806">
                  <c:v>42830</c:v>
                </c:pt>
                <c:pt idx="1807">
                  <c:v>42831</c:v>
                </c:pt>
                <c:pt idx="1808">
                  <c:v>42832</c:v>
                </c:pt>
                <c:pt idx="1809">
                  <c:v>42835</c:v>
                </c:pt>
                <c:pt idx="1810">
                  <c:v>42836</c:v>
                </c:pt>
                <c:pt idx="1811">
                  <c:v>42837</c:v>
                </c:pt>
                <c:pt idx="1812">
                  <c:v>42838</c:v>
                </c:pt>
                <c:pt idx="1813">
                  <c:v>42842</c:v>
                </c:pt>
                <c:pt idx="1814">
                  <c:v>42843</c:v>
                </c:pt>
                <c:pt idx="1815">
                  <c:v>42844</c:v>
                </c:pt>
                <c:pt idx="1816">
                  <c:v>42845</c:v>
                </c:pt>
                <c:pt idx="1817">
                  <c:v>42846</c:v>
                </c:pt>
                <c:pt idx="1818">
                  <c:v>42849</c:v>
                </c:pt>
                <c:pt idx="1819">
                  <c:v>42850</c:v>
                </c:pt>
                <c:pt idx="1820">
                  <c:v>42851</c:v>
                </c:pt>
                <c:pt idx="1821">
                  <c:v>42852</c:v>
                </c:pt>
                <c:pt idx="1822">
                  <c:v>42853</c:v>
                </c:pt>
                <c:pt idx="1823">
                  <c:v>42856</c:v>
                </c:pt>
                <c:pt idx="1824">
                  <c:v>42857</c:v>
                </c:pt>
                <c:pt idx="1825">
                  <c:v>42858</c:v>
                </c:pt>
                <c:pt idx="1826">
                  <c:v>42859</c:v>
                </c:pt>
                <c:pt idx="1827">
                  <c:v>42860</c:v>
                </c:pt>
              </c:numCache>
            </c:numRef>
          </c:cat>
          <c:val>
            <c:numRef>
              <c:f>'Principales tasas'!$W$21:$W$5000</c:f>
              <c:numCache>
                <c:formatCode>General</c:formatCode>
                <c:ptCount val="4980"/>
                <c:pt idx="0">
                  <c:v>#N/A</c:v>
                </c:pt>
                <c:pt idx="1">
                  <c:v>#N/A</c:v>
                </c:pt>
                <c:pt idx="2">
                  <c:v>#N/A</c:v>
                </c:pt>
                <c:pt idx="3">
                  <c:v>#N/A</c:v>
                </c:pt>
                <c:pt idx="4">
                  <c:v>#N/A</c:v>
                </c:pt>
                <c:pt idx="5">
                  <c:v>#N/A</c:v>
                </c:pt>
                <c:pt idx="6">
                  <c:v>#N/A</c:v>
                </c:pt>
                <c:pt idx="7">
                  <c:v>#N/A</c:v>
                </c:pt>
                <c:pt idx="8">
                  <c:v>#N/A</c:v>
                </c:pt>
                <c:pt idx="9">
                  <c:v>#N/A</c:v>
                </c:pt>
                <c:pt idx="10">
                  <c:v>#N/A</c:v>
                </c:pt>
                <c:pt idx="11">
                  <c:v>#N/A</c:v>
                </c:pt>
                <c:pt idx="12">
                  <c:v>#N/A</c:v>
                </c:pt>
                <c:pt idx="13">
                  <c:v>#N/A</c:v>
                </c:pt>
                <c:pt idx="14">
                  <c:v>#N/A</c:v>
                </c:pt>
                <c:pt idx="15">
                  <c:v>#N/A</c:v>
                </c:pt>
                <c:pt idx="16">
                  <c:v>#N/A</c:v>
                </c:pt>
                <c:pt idx="17">
                  <c:v>#N/A</c:v>
                </c:pt>
                <c:pt idx="18">
                  <c:v>#N/A</c:v>
                </c:pt>
                <c:pt idx="19">
                  <c:v>#N/A</c:v>
                </c:pt>
                <c:pt idx="20">
                  <c:v>#N/A</c:v>
                </c:pt>
                <c:pt idx="21">
                  <c:v>#N/A</c:v>
                </c:pt>
                <c:pt idx="22">
                  <c:v>#N/A</c:v>
                </c:pt>
                <c:pt idx="23">
                  <c:v>#N/A</c:v>
                </c:pt>
                <c:pt idx="24">
                  <c:v>#N/A</c:v>
                </c:pt>
                <c:pt idx="25">
                  <c:v>#N/A</c:v>
                </c:pt>
                <c:pt idx="26">
                  <c:v>#N/A</c:v>
                </c:pt>
                <c:pt idx="27">
                  <c:v>#N/A</c:v>
                </c:pt>
                <c:pt idx="28">
                  <c:v>#N/A</c:v>
                </c:pt>
                <c:pt idx="29">
                  <c:v>#N/A</c:v>
                </c:pt>
                <c:pt idx="30">
                  <c:v>#N/A</c:v>
                </c:pt>
                <c:pt idx="31">
                  <c:v>#N/A</c:v>
                </c:pt>
                <c:pt idx="32">
                  <c:v>#N/A</c:v>
                </c:pt>
                <c:pt idx="33">
                  <c:v>#N/A</c:v>
                </c:pt>
                <c:pt idx="34">
                  <c:v>#N/A</c:v>
                </c:pt>
                <c:pt idx="35">
                  <c:v>#N/A</c:v>
                </c:pt>
                <c:pt idx="36">
                  <c:v>#N/A</c:v>
                </c:pt>
                <c:pt idx="37">
                  <c:v>#N/A</c:v>
                </c:pt>
                <c:pt idx="38">
                  <c:v>#N/A</c:v>
                </c:pt>
                <c:pt idx="39">
                  <c:v>#N/A</c:v>
                </c:pt>
                <c:pt idx="40">
                  <c:v>#N/A</c:v>
                </c:pt>
                <c:pt idx="41">
                  <c:v>#N/A</c:v>
                </c:pt>
                <c:pt idx="42">
                  <c:v>#N/A</c:v>
                </c:pt>
                <c:pt idx="43">
                  <c:v>#N/A</c:v>
                </c:pt>
                <c:pt idx="44">
                  <c:v>#N/A</c:v>
                </c:pt>
                <c:pt idx="45">
                  <c:v>#N/A</c:v>
                </c:pt>
                <c:pt idx="46">
                  <c:v>#N/A</c:v>
                </c:pt>
                <c:pt idx="47">
                  <c:v>#N/A</c:v>
                </c:pt>
                <c:pt idx="48">
                  <c:v>#N/A</c:v>
                </c:pt>
                <c:pt idx="49">
                  <c:v>#N/A</c:v>
                </c:pt>
                <c:pt idx="50">
                  <c:v>#N/A</c:v>
                </c:pt>
                <c:pt idx="51">
                  <c:v>#N/A</c:v>
                </c:pt>
                <c:pt idx="52">
                  <c:v>#N/A</c:v>
                </c:pt>
                <c:pt idx="53">
                  <c:v>#N/A</c:v>
                </c:pt>
                <c:pt idx="54">
                  <c:v>#N/A</c:v>
                </c:pt>
                <c:pt idx="55">
                  <c:v>#N/A</c:v>
                </c:pt>
                <c:pt idx="56">
                  <c:v>#N/A</c:v>
                </c:pt>
                <c:pt idx="57">
                  <c:v>#N/A</c:v>
                </c:pt>
                <c:pt idx="58">
                  <c:v>#N/A</c:v>
                </c:pt>
                <c:pt idx="59">
                  <c:v>#N/A</c:v>
                </c:pt>
                <c:pt idx="60">
                  <c:v>#N/A</c:v>
                </c:pt>
                <c:pt idx="61">
                  <c:v>#N/A</c:v>
                </c:pt>
                <c:pt idx="62">
                  <c:v>#N/A</c:v>
                </c:pt>
                <c:pt idx="63">
                  <c:v>#N/A</c:v>
                </c:pt>
                <c:pt idx="64">
                  <c:v>#N/A</c:v>
                </c:pt>
                <c:pt idx="65">
                  <c:v>#N/A</c:v>
                </c:pt>
                <c:pt idx="66">
                  <c:v>#N/A</c:v>
                </c:pt>
                <c:pt idx="67">
                  <c:v>#N/A</c:v>
                </c:pt>
                <c:pt idx="68">
                  <c:v>#N/A</c:v>
                </c:pt>
                <c:pt idx="69">
                  <c:v>#N/A</c:v>
                </c:pt>
                <c:pt idx="70">
                  <c:v>#N/A</c:v>
                </c:pt>
                <c:pt idx="71">
                  <c:v>#N/A</c:v>
                </c:pt>
                <c:pt idx="72">
                  <c:v>#N/A</c:v>
                </c:pt>
                <c:pt idx="73">
                  <c:v>#N/A</c:v>
                </c:pt>
                <c:pt idx="74">
                  <c:v>#N/A</c:v>
                </c:pt>
                <c:pt idx="75">
                  <c:v>#N/A</c:v>
                </c:pt>
                <c:pt idx="76">
                  <c:v>#N/A</c:v>
                </c:pt>
                <c:pt idx="77">
                  <c:v>#N/A</c:v>
                </c:pt>
                <c:pt idx="78">
                  <c:v>#N/A</c:v>
                </c:pt>
                <c:pt idx="79">
                  <c:v>#N/A</c:v>
                </c:pt>
                <c:pt idx="80">
                  <c:v>#N/A</c:v>
                </c:pt>
                <c:pt idx="81">
                  <c:v>#N/A</c:v>
                </c:pt>
                <c:pt idx="82">
                  <c:v>#N/A</c:v>
                </c:pt>
                <c:pt idx="83">
                  <c:v>#N/A</c:v>
                </c:pt>
                <c:pt idx="84">
                  <c:v>#N/A</c:v>
                </c:pt>
                <c:pt idx="85">
                  <c:v>#N/A</c:v>
                </c:pt>
                <c:pt idx="86">
                  <c:v>#N/A</c:v>
                </c:pt>
                <c:pt idx="87">
                  <c:v>#N/A</c:v>
                </c:pt>
                <c:pt idx="88">
                  <c:v>#N/A</c:v>
                </c:pt>
                <c:pt idx="89">
                  <c:v>#N/A</c:v>
                </c:pt>
                <c:pt idx="90">
                  <c:v>#N/A</c:v>
                </c:pt>
                <c:pt idx="91">
                  <c:v>#N/A</c:v>
                </c:pt>
                <c:pt idx="92">
                  <c:v>#N/A</c:v>
                </c:pt>
                <c:pt idx="93">
                  <c:v>#N/A</c:v>
                </c:pt>
                <c:pt idx="94">
                  <c:v>#N/A</c:v>
                </c:pt>
                <c:pt idx="95">
                  <c:v>#N/A</c:v>
                </c:pt>
                <c:pt idx="96">
                  <c:v>#N/A</c:v>
                </c:pt>
                <c:pt idx="97">
                  <c:v>#N/A</c:v>
                </c:pt>
                <c:pt idx="98">
                  <c:v>#N/A</c:v>
                </c:pt>
                <c:pt idx="99">
                  <c:v>#N/A</c:v>
                </c:pt>
                <c:pt idx="100">
                  <c:v>#N/A</c:v>
                </c:pt>
                <c:pt idx="101">
                  <c:v>#N/A</c:v>
                </c:pt>
                <c:pt idx="102">
                  <c:v>#N/A</c:v>
                </c:pt>
                <c:pt idx="103">
                  <c:v>#N/A</c:v>
                </c:pt>
                <c:pt idx="104">
                  <c:v>#N/A</c:v>
                </c:pt>
                <c:pt idx="105">
                  <c:v>#N/A</c:v>
                </c:pt>
                <c:pt idx="106">
                  <c:v>#N/A</c:v>
                </c:pt>
                <c:pt idx="107">
                  <c:v>#N/A</c:v>
                </c:pt>
                <c:pt idx="108">
                  <c:v>#N/A</c:v>
                </c:pt>
                <c:pt idx="109">
                  <c:v>#N/A</c:v>
                </c:pt>
                <c:pt idx="110">
                  <c:v>#N/A</c:v>
                </c:pt>
                <c:pt idx="111">
                  <c:v>#N/A</c:v>
                </c:pt>
                <c:pt idx="112">
                  <c:v>#N/A</c:v>
                </c:pt>
                <c:pt idx="113">
                  <c:v>#N/A</c:v>
                </c:pt>
                <c:pt idx="114">
                  <c:v>#N/A</c:v>
                </c:pt>
                <c:pt idx="115">
                  <c:v>#N/A</c:v>
                </c:pt>
                <c:pt idx="116">
                  <c:v>#N/A</c:v>
                </c:pt>
                <c:pt idx="117">
                  <c:v>#N/A</c:v>
                </c:pt>
                <c:pt idx="118">
                  <c:v>#N/A</c:v>
                </c:pt>
                <c:pt idx="119">
                  <c:v>#N/A</c:v>
                </c:pt>
                <c:pt idx="120">
                  <c:v>#N/A</c:v>
                </c:pt>
                <c:pt idx="121">
                  <c:v>#N/A</c:v>
                </c:pt>
                <c:pt idx="122">
                  <c:v>#N/A</c:v>
                </c:pt>
                <c:pt idx="123">
                  <c:v>#N/A</c:v>
                </c:pt>
                <c:pt idx="124">
                  <c:v>#N/A</c:v>
                </c:pt>
                <c:pt idx="125">
                  <c:v>#N/A</c:v>
                </c:pt>
                <c:pt idx="126">
                  <c:v>#N/A</c:v>
                </c:pt>
                <c:pt idx="127">
                  <c:v>#N/A</c:v>
                </c:pt>
                <c:pt idx="128">
                  <c:v>#N/A</c:v>
                </c:pt>
                <c:pt idx="129">
                  <c:v>#N/A</c:v>
                </c:pt>
                <c:pt idx="130">
                  <c:v>#N/A</c:v>
                </c:pt>
                <c:pt idx="131">
                  <c:v>#N/A</c:v>
                </c:pt>
                <c:pt idx="132">
                  <c:v>#N/A</c:v>
                </c:pt>
                <c:pt idx="133">
                  <c:v>#N/A</c:v>
                </c:pt>
                <c:pt idx="134">
                  <c:v>#N/A</c:v>
                </c:pt>
                <c:pt idx="135">
                  <c:v>#N/A</c:v>
                </c:pt>
                <c:pt idx="136">
                  <c:v>#N/A</c:v>
                </c:pt>
                <c:pt idx="137">
                  <c:v>#N/A</c:v>
                </c:pt>
                <c:pt idx="138">
                  <c:v>#N/A</c:v>
                </c:pt>
                <c:pt idx="139">
                  <c:v>#N/A</c:v>
                </c:pt>
                <c:pt idx="140">
                  <c:v>#N/A</c:v>
                </c:pt>
                <c:pt idx="141">
                  <c:v>#N/A</c:v>
                </c:pt>
                <c:pt idx="142">
                  <c:v>#N/A</c:v>
                </c:pt>
                <c:pt idx="143">
                  <c:v>#N/A</c:v>
                </c:pt>
                <c:pt idx="144">
                  <c:v>#N/A</c:v>
                </c:pt>
                <c:pt idx="145">
                  <c:v>#N/A</c:v>
                </c:pt>
                <c:pt idx="146">
                  <c:v>#N/A</c:v>
                </c:pt>
                <c:pt idx="147">
                  <c:v>#N/A</c:v>
                </c:pt>
                <c:pt idx="148">
                  <c:v>#N/A</c:v>
                </c:pt>
                <c:pt idx="149">
                  <c:v>#N/A</c:v>
                </c:pt>
                <c:pt idx="150">
                  <c:v>#N/A</c:v>
                </c:pt>
                <c:pt idx="151">
                  <c:v>#N/A</c:v>
                </c:pt>
                <c:pt idx="152">
                  <c:v>#N/A</c:v>
                </c:pt>
                <c:pt idx="153">
                  <c:v>#N/A</c:v>
                </c:pt>
                <c:pt idx="154">
                  <c:v>#N/A</c:v>
                </c:pt>
                <c:pt idx="155">
                  <c:v>#N/A</c:v>
                </c:pt>
                <c:pt idx="156">
                  <c:v>#N/A</c:v>
                </c:pt>
                <c:pt idx="157">
                  <c:v>#N/A</c:v>
                </c:pt>
                <c:pt idx="158">
                  <c:v>#N/A</c:v>
                </c:pt>
                <c:pt idx="159">
                  <c:v>#N/A</c:v>
                </c:pt>
                <c:pt idx="160">
                  <c:v>#N/A</c:v>
                </c:pt>
                <c:pt idx="161">
                  <c:v>#N/A</c:v>
                </c:pt>
                <c:pt idx="162">
                  <c:v>#N/A</c:v>
                </c:pt>
                <c:pt idx="163">
                  <c:v>#N/A</c:v>
                </c:pt>
                <c:pt idx="164">
                  <c:v>#N/A</c:v>
                </c:pt>
                <c:pt idx="165">
                  <c:v>#N/A</c:v>
                </c:pt>
                <c:pt idx="166">
                  <c:v>#N/A</c:v>
                </c:pt>
                <c:pt idx="167">
                  <c:v>#N/A</c:v>
                </c:pt>
                <c:pt idx="168">
                  <c:v>#N/A</c:v>
                </c:pt>
                <c:pt idx="169">
                  <c:v>#N/A</c:v>
                </c:pt>
                <c:pt idx="170">
                  <c:v>#N/A</c:v>
                </c:pt>
                <c:pt idx="171">
                  <c:v>#N/A</c:v>
                </c:pt>
                <c:pt idx="172">
                  <c:v>#N/A</c:v>
                </c:pt>
                <c:pt idx="173">
                  <c:v>#N/A</c:v>
                </c:pt>
                <c:pt idx="174">
                  <c:v>#N/A</c:v>
                </c:pt>
                <c:pt idx="175">
                  <c:v>#N/A</c:v>
                </c:pt>
                <c:pt idx="176">
                  <c:v>#N/A</c:v>
                </c:pt>
                <c:pt idx="177">
                  <c:v>#N/A</c:v>
                </c:pt>
                <c:pt idx="178">
                  <c:v>#N/A</c:v>
                </c:pt>
                <c:pt idx="179">
                  <c:v>#N/A</c:v>
                </c:pt>
                <c:pt idx="180">
                  <c:v>#N/A</c:v>
                </c:pt>
                <c:pt idx="181">
                  <c:v>#N/A</c:v>
                </c:pt>
                <c:pt idx="182">
                  <c:v>#N/A</c:v>
                </c:pt>
                <c:pt idx="183">
                  <c:v>#N/A</c:v>
                </c:pt>
                <c:pt idx="184">
                  <c:v>#N/A</c:v>
                </c:pt>
                <c:pt idx="185">
                  <c:v>#N/A</c:v>
                </c:pt>
                <c:pt idx="186">
                  <c:v>#N/A</c:v>
                </c:pt>
                <c:pt idx="187">
                  <c:v>#N/A</c:v>
                </c:pt>
                <c:pt idx="188">
                  <c:v>#N/A</c:v>
                </c:pt>
                <c:pt idx="189">
                  <c:v>#N/A</c:v>
                </c:pt>
                <c:pt idx="190">
                  <c:v>#N/A</c:v>
                </c:pt>
                <c:pt idx="191">
                  <c:v>#N/A</c:v>
                </c:pt>
                <c:pt idx="192">
                  <c:v>#N/A</c:v>
                </c:pt>
                <c:pt idx="193">
                  <c:v>#N/A</c:v>
                </c:pt>
                <c:pt idx="194">
                  <c:v>#N/A</c:v>
                </c:pt>
                <c:pt idx="195">
                  <c:v>#N/A</c:v>
                </c:pt>
                <c:pt idx="196">
                  <c:v>#N/A</c:v>
                </c:pt>
                <c:pt idx="197">
                  <c:v>#N/A</c:v>
                </c:pt>
                <c:pt idx="198">
                  <c:v>#N/A</c:v>
                </c:pt>
                <c:pt idx="199">
                  <c:v>#N/A</c:v>
                </c:pt>
                <c:pt idx="200">
                  <c:v>#N/A</c:v>
                </c:pt>
                <c:pt idx="201">
                  <c:v>#N/A</c:v>
                </c:pt>
                <c:pt idx="202">
                  <c:v>#N/A</c:v>
                </c:pt>
                <c:pt idx="203">
                  <c:v>#N/A</c:v>
                </c:pt>
                <c:pt idx="204">
                  <c:v>#N/A</c:v>
                </c:pt>
                <c:pt idx="205">
                  <c:v>#N/A</c:v>
                </c:pt>
                <c:pt idx="206">
                  <c:v>#N/A</c:v>
                </c:pt>
                <c:pt idx="207">
                  <c:v>#N/A</c:v>
                </c:pt>
                <c:pt idx="208">
                  <c:v>#N/A</c:v>
                </c:pt>
                <c:pt idx="209">
                  <c:v>#N/A</c:v>
                </c:pt>
                <c:pt idx="210">
                  <c:v>#N/A</c:v>
                </c:pt>
                <c:pt idx="211">
                  <c:v>#N/A</c:v>
                </c:pt>
                <c:pt idx="212">
                  <c:v>#N/A</c:v>
                </c:pt>
                <c:pt idx="213">
                  <c:v>#N/A</c:v>
                </c:pt>
                <c:pt idx="214">
                  <c:v>#N/A</c:v>
                </c:pt>
                <c:pt idx="215">
                  <c:v>#N/A</c:v>
                </c:pt>
                <c:pt idx="216">
                  <c:v>#N/A</c:v>
                </c:pt>
                <c:pt idx="217">
                  <c:v>#N/A</c:v>
                </c:pt>
                <c:pt idx="218">
                  <c:v>#N/A</c:v>
                </c:pt>
                <c:pt idx="219">
                  <c:v>#N/A</c:v>
                </c:pt>
                <c:pt idx="220">
                  <c:v>#N/A</c:v>
                </c:pt>
                <c:pt idx="221">
                  <c:v>#N/A</c:v>
                </c:pt>
                <c:pt idx="222">
                  <c:v>#N/A</c:v>
                </c:pt>
                <c:pt idx="223">
                  <c:v>#N/A</c:v>
                </c:pt>
                <c:pt idx="224">
                  <c:v>#N/A</c:v>
                </c:pt>
                <c:pt idx="225">
                  <c:v>#N/A</c:v>
                </c:pt>
                <c:pt idx="226">
                  <c:v>#N/A</c:v>
                </c:pt>
                <c:pt idx="227">
                  <c:v>#N/A</c:v>
                </c:pt>
                <c:pt idx="228">
                  <c:v>#N/A</c:v>
                </c:pt>
                <c:pt idx="229">
                  <c:v>#N/A</c:v>
                </c:pt>
                <c:pt idx="230">
                  <c:v>#N/A</c:v>
                </c:pt>
                <c:pt idx="231">
                  <c:v>#N/A</c:v>
                </c:pt>
                <c:pt idx="232">
                  <c:v>#N/A</c:v>
                </c:pt>
                <c:pt idx="233">
                  <c:v>#N/A</c:v>
                </c:pt>
                <c:pt idx="234">
                  <c:v>#N/A</c:v>
                </c:pt>
                <c:pt idx="235">
                  <c:v>#N/A</c:v>
                </c:pt>
                <c:pt idx="236">
                  <c:v>#N/A</c:v>
                </c:pt>
                <c:pt idx="237">
                  <c:v>#N/A</c:v>
                </c:pt>
                <c:pt idx="238">
                  <c:v>#N/A</c:v>
                </c:pt>
                <c:pt idx="239">
                  <c:v>#N/A</c:v>
                </c:pt>
                <c:pt idx="240">
                  <c:v>#N/A</c:v>
                </c:pt>
                <c:pt idx="241">
                  <c:v>#N/A</c:v>
                </c:pt>
                <c:pt idx="242">
                  <c:v>#N/A</c:v>
                </c:pt>
                <c:pt idx="243">
                  <c:v>#N/A</c:v>
                </c:pt>
                <c:pt idx="244">
                  <c:v>#N/A</c:v>
                </c:pt>
                <c:pt idx="245">
                  <c:v>#N/A</c:v>
                </c:pt>
                <c:pt idx="246">
                  <c:v>#N/A</c:v>
                </c:pt>
                <c:pt idx="247">
                  <c:v>#N/A</c:v>
                </c:pt>
                <c:pt idx="248">
                  <c:v>#N/A</c:v>
                </c:pt>
                <c:pt idx="249">
                  <c:v>#N/A</c:v>
                </c:pt>
                <c:pt idx="250">
                  <c:v>#N/A</c:v>
                </c:pt>
                <c:pt idx="251">
                  <c:v>#N/A</c:v>
                </c:pt>
                <c:pt idx="252">
                  <c:v>#N/A</c:v>
                </c:pt>
                <c:pt idx="253">
                  <c:v>#N/A</c:v>
                </c:pt>
                <c:pt idx="254">
                  <c:v>#N/A</c:v>
                </c:pt>
                <c:pt idx="255">
                  <c:v>#N/A</c:v>
                </c:pt>
                <c:pt idx="256">
                  <c:v>#N/A</c:v>
                </c:pt>
                <c:pt idx="257">
                  <c:v>#N/A</c:v>
                </c:pt>
                <c:pt idx="258">
                  <c:v>#N/A</c:v>
                </c:pt>
                <c:pt idx="259">
                  <c:v>#N/A</c:v>
                </c:pt>
                <c:pt idx="260">
                  <c:v>#N/A</c:v>
                </c:pt>
                <c:pt idx="261">
                  <c:v>#N/A</c:v>
                </c:pt>
                <c:pt idx="262">
                  <c:v>#N/A</c:v>
                </c:pt>
                <c:pt idx="263">
                  <c:v>#N/A</c:v>
                </c:pt>
                <c:pt idx="264">
                  <c:v>#N/A</c:v>
                </c:pt>
                <c:pt idx="265">
                  <c:v>#N/A</c:v>
                </c:pt>
                <c:pt idx="266">
                  <c:v>#N/A</c:v>
                </c:pt>
                <c:pt idx="267">
                  <c:v>#N/A</c:v>
                </c:pt>
                <c:pt idx="268">
                  <c:v>#N/A</c:v>
                </c:pt>
                <c:pt idx="269">
                  <c:v>#N/A</c:v>
                </c:pt>
                <c:pt idx="270">
                  <c:v>#N/A</c:v>
                </c:pt>
                <c:pt idx="271">
                  <c:v>#N/A</c:v>
                </c:pt>
                <c:pt idx="272">
                  <c:v>#N/A</c:v>
                </c:pt>
                <c:pt idx="273">
                  <c:v>#N/A</c:v>
                </c:pt>
                <c:pt idx="274">
                  <c:v>#N/A</c:v>
                </c:pt>
                <c:pt idx="275">
                  <c:v>#N/A</c:v>
                </c:pt>
                <c:pt idx="276">
                  <c:v>#N/A</c:v>
                </c:pt>
                <c:pt idx="277">
                  <c:v>#N/A</c:v>
                </c:pt>
                <c:pt idx="278">
                  <c:v>#N/A</c:v>
                </c:pt>
                <c:pt idx="279">
                  <c:v>#N/A</c:v>
                </c:pt>
                <c:pt idx="280">
                  <c:v>#N/A</c:v>
                </c:pt>
                <c:pt idx="281">
                  <c:v>#N/A</c:v>
                </c:pt>
                <c:pt idx="282">
                  <c:v>#N/A</c:v>
                </c:pt>
                <c:pt idx="283">
                  <c:v>#N/A</c:v>
                </c:pt>
                <c:pt idx="284">
                  <c:v>#N/A</c:v>
                </c:pt>
                <c:pt idx="285">
                  <c:v>#N/A</c:v>
                </c:pt>
                <c:pt idx="286">
                  <c:v>#N/A</c:v>
                </c:pt>
                <c:pt idx="287">
                  <c:v>#N/A</c:v>
                </c:pt>
                <c:pt idx="288">
                  <c:v>#N/A</c:v>
                </c:pt>
                <c:pt idx="289">
                  <c:v>#N/A</c:v>
                </c:pt>
                <c:pt idx="290">
                  <c:v>#N/A</c:v>
                </c:pt>
                <c:pt idx="291">
                  <c:v>#N/A</c:v>
                </c:pt>
                <c:pt idx="292">
                  <c:v>#N/A</c:v>
                </c:pt>
                <c:pt idx="293">
                  <c:v>#N/A</c:v>
                </c:pt>
                <c:pt idx="294">
                  <c:v>#N/A</c:v>
                </c:pt>
                <c:pt idx="295">
                  <c:v>#N/A</c:v>
                </c:pt>
                <c:pt idx="296">
                  <c:v>#N/A</c:v>
                </c:pt>
                <c:pt idx="297">
                  <c:v>#N/A</c:v>
                </c:pt>
                <c:pt idx="298">
                  <c:v>#N/A</c:v>
                </c:pt>
                <c:pt idx="299">
                  <c:v>#N/A</c:v>
                </c:pt>
                <c:pt idx="300">
                  <c:v>#N/A</c:v>
                </c:pt>
                <c:pt idx="301">
                  <c:v>#N/A</c:v>
                </c:pt>
                <c:pt idx="302">
                  <c:v>#N/A</c:v>
                </c:pt>
                <c:pt idx="303">
                  <c:v>#N/A</c:v>
                </c:pt>
                <c:pt idx="304">
                  <c:v>#N/A</c:v>
                </c:pt>
                <c:pt idx="305">
                  <c:v>#N/A</c:v>
                </c:pt>
                <c:pt idx="306">
                  <c:v>#N/A</c:v>
                </c:pt>
                <c:pt idx="307">
                  <c:v>#N/A</c:v>
                </c:pt>
                <c:pt idx="308">
                  <c:v>#N/A</c:v>
                </c:pt>
                <c:pt idx="309">
                  <c:v>#N/A</c:v>
                </c:pt>
                <c:pt idx="310">
                  <c:v>#N/A</c:v>
                </c:pt>
                <c:pt idx="311">
                  <c:v>#N/A</c:v>
                </c:pt>
                <c:pt idx="312">
                  <c:v>#N/A</c:v>
                </c:pt>
                <c:pt idx="313">
                  <c:v>#N/A</c:v>
                </c:pt>
                <c:pt idx="314">
                  <c:v>#N/A</c:v>
                </c:pt>
                <c:pt idx="315">
                  <c:v>#N/A</c:v>
                </c:pt>
                <c:pt idx="316">
                  <c:v>#N/A</c:v>
                </c:pt>
                <c:pt idx="317">
                  <c:v>#N/A</c:v>
                </c:pt>
                <c:pt idx="318">
                  <c:v>#N/A</c:v>
                </c:pt>
                <c:pt idx="319">
                  <c:v>#N/A</c:v>
                </c:pt>
                <c:pt idx="320">
                  <c:v>#N/A</c:v>
                </c:pt>
                <c:pt idx="321">
                  <c:v>#N/A</c:v>
                </c:pt>
                <c:pt idx="322">
                  <c:v>#N/A</c:v>
                </c:pt>
                <c:pt idx="323">
                  <c:v>#N/A</c:v>
                </c:pt>
                <c:pt idx="324">
                  <c:v>#N/A</c:v>
                </c:pt>
                <c:pt idx="325">
                  <c:v>#N/A</c:v>
                </c:pt>
                <c:pt idx="326">
                  <c:v>#N/A</c:v>
                </c:pt>
                <c:pt idx="327">
                  <c:v>#N/A</c:v>
                </c:pt>
                <c:pt idx="328">
                  <c:v>#N/A</c:v>
                </c:pt>
                <c:pt idx="329">
                  <c:v>#N/A</c:v>
                </c:pt>
                <c:pt idx="330">
                  <c:v>#N/A</c:v>
                </c:pt>
                <c:pt idx="331">
                  <c:v>#N/A</c:v>
                </c:pt>
                <c:pt idx="332">
                  <c:v>#N/A</c:v>
                </c:pt>
                <c:pt idx="333">
                  <c:v>#N/A</c:v>
                </c:pt>
                <c:pt idx="334">
                  <c:v>#N/A</c:v>
                </c:pt>
                <c:pt idx="335">
                  <c:v>#N/A</c:v>
                </c:pt>
                <c:pt idx="336">
                  <c:v>#N/A</c:v>
                </c:pt>
                <c:pt idx="337">
                  <c:v>#N/A</c:v>
                </c:pt>
                <c:pt idx="338">
                  <c:v>#N/A</c:v>
                </c:pt>
                <c:pt idx="339">
                  <c:v>#N/A</c:v>
                </c:pt>
                <c:pt idx="340">
                  <c:v>#N/A</c:v>
                </c:pt>
                <c:pt idx="341">
                  <c:v>#N/A</c:v>
                </c:pt>
                <c:pt idx="342">
                  <c:v>#N/A</c:v>
                </c:pt>
                <c:pt idx="343">
                  <c:v>#N/A</c:v>
                </c:pt>
                <c:pt idx="344">
                  <c:v>#N/A</c:v>
                </c:pt>
                <c:pt idx="345">
                  <c:v>#N/A</c:v>
                </c:pt>
                <c:pt idx="346">
                  <c:v>#N/A</c:v>
                </c:pt>
                <c:pt idx="347">
                  <c:v>#N/A</c:v>
                </c:pt>
                <c:pt idx="348">
                  <c:v>#N/A</c:v>
                </c:pt>
                <c:pt idx="349">
                  <c:v>#N/A</c:v>
                </c:pt>
                <c:pt idx="350">
                  <c:v>#N/A</c:v>
                </c:pt>
                <c:pt idx="351">
                  <c:v>#N/A</c:v>
                </c:pt>
                <c:pt idx="352">
                  <c:v>#N/A</c:v>
                </c:pt>
                <c:pt idx="353">
                  <c:v>#N/A</c:v>
                </c:pt>
                <c:pt idx="354">
                  <c:v>#N/A</c:v>
                </c:pt>
                <c:pt idx="355">
                  <c:v>#N/A</c:v>
                </c:pt>
                <c:pt idx="356">
                  <c:v>#N/A</c:v>
                </c:pt>
                <c:pt idx="357">
                  <c:v>#N/A</c:v>
                </c:pt>
                <c:pt idx="358">
                  <c:v>#N/A</c:v>
                </c:pt>
                <c:pt idx="359">
                  <c:v>#N/A</c:v>
                </c:pt>
                <c:pt idx="360">
                  <c:v>#N/A</c:v>
                </c:pt>
                <c:pt idx="361">
                  <c:v>#N/A</c:v>
                </c:pt>
                <c:pt idx="362">
                  <c:v>#N/A</c:v>
                </c:pt>
                <c:pt idx="363">
                  <c:v>#N/A</c:v>
                </c:pt>
                <c:pt idx="364">
                  <c:v>#N/A</c:v>
                </c:pt>
                <c:pt idx="365">
                  <c:v>#N/A</c:v>
                </c:pt>
                <c:pt idx="366">
                  <c:v>#N/A</c:v>
                </c:pt>
                <c:pt idx="367">
                  <c:v>#N/A</c:v>
                </c:pt>
                <c:pt idx="368">
                  <c:v>#N/A</c:v>
                </c:pt>
                <c:pt idx="369">
                  <c:v>#N/A</c:v>
                </c:pt>
                <c:pt idx="370">
                  <c:v>#N/A</c:v>
                </c:pt>
                <c:pt idx="371">
                  <c:v>#N/A</c:v>
                </c:pt>
                <c:pt idx="372">
                  <c:v>#N/A</c:v>
                </c:pt>
                <c:pt idx="373">
                  <c:v>#N/A</c:v>
                </c:pt>
                <c:pt idx="374">
                  <c:v>#N/A</c:v>
                </c:pt>
                <c:pt idx="375">
                  <c:v>#N/A</c:v>
                </c:pt>
                <c:pt idx="376">
                  <c:v>#N/A</c:v>
                </c:pt>
                <c:pt idx="377">
                  <c:v>#N/A</c:v>
                </c:pt>
                <c:pt idx="378">
                  <c:v>#N/A</c:v>
                </c:pt>
                <c:pt idx="379">
                  <c:v>#N/A</c:v>
                </c:pt>
                <c:pt idx="380">
                  <c:v>#N/A</c:v>
                </c:pt>
                <c:pt idx="381">
                  <c:v>#N/A</c:v>
                </c:pt>
                <c:pt idx="382">
                  <c:v>#N/A</c:v>
                </c:pt>
                <c:pt idx="383">
                  <c:v>#N/A</c:v>
                </c:pt>
                <c:pt idx="384">
                  <c:v>#N/A</c:v>
                </c:pt>
                <c:pt idx="385">
                  <c:v>#N/A</c:v>
                </c:pt>
                <c:pt idx="386">
                  <c:v>#N/A</c:v>
                </c:pt>
                <c:pt idx="387">
                  <c:v>#N/A</c:v>
                </c:pt>
                <c:pt idx="388">
                  <c:v>#N/A</c:v>
                </c:pt>
                <c:pt idx="389">
                  <c:v>#N/A</c:v>
                </c:pt>
                <c:pt idx="390">
                  <c:v>#N/A</c:v>
                </c:pt>
                <c:pt idx="391">
                  <c:v>#N/A</c:v>
                </c:pt>
                <c:pt idx="392">
                  <c:v>#N/A</c:v>
                </c:pt>
                <c:pt idx="393">
                  <c:v>#N/A</c:v>
                </c:pt>
                <c:pt idx="394">
                  <c:v>#N/A</c:v>
                </c:pt>
                <c:pt idx="395">
                  <c:v>#N/A</c:v>
                </c:pt>
                <c:pt idx="396">
                  <c:v>#N/A</c:v>
                </c:pt>
                <c:pt idx="397">
                  <c:v>#N/A</c:v>
                </c:pt>
                <c:pt idx="398">
                  <c:v>#N/A</c:v>
                </c:pt>
                <c:pt idx="399">
                  <c:v>#N/A</c:v>
                </c:pt>
                <c:pt idx="400">
                  <c:v>#N/A</c:v>
                </c:pt>
                <c:pt idx="401">
                  <c:v>#N/A</c:v>
                </c:pt>
                <c:pt idx="402">
                  <c:v>#N/A</c:v>
                </c:pt>
                <c:pt idx="403">
                  <c:v>#N/A</c:v>
                </c:pt>
                <c:pt idx="404">
                  <c:v>#N/A</c:v>
                </c:pt>
                <c:pt idx="405">
                  <c:v>#N/A</c:v>
                </c:pt>
                <c:pt idx="406">
                  <c:v>#N/A</c:v>
                </c:pt>
                <c:pt idx="407">
                  <c:v>#N/A</c:v>
                </c:pt>
                <c:pt idx="408">
                  <c:v>#N/A</c:v>
                </c:pt>
                <c:pt idx="409">
                  <c:v>#N/A</c:v>
                </c:pt>
                <c:pt idx="410">
                  <c:v>#N/A</c:v>
                </c:pt>
                <c:pt idx="411">
                  <c:v>#N/A</c:v>
                </c:pt>
                <c:pt idx="412">
                  <c:v>#N/A</c:v>
                </c:pt>
                <c:pt idx="413">
                  <c:v>#N/A</c:v>
                </c:pt>
                <c:pt idx="414">
                  <c:v>#N/A</c:v>
                </c:pt>
                <c:pt idx="415">
                  <c:v>#N/A</c:v>
                </c:pt>
                <c:pt idx="416">
                  <c:v>#N/A</c:v>
                </c:pt>
                <c:pt idx="417">
                  <c:v>#N/A</c:v>
                </c:pt>
                <c:pt idx="418">
                  <c:v>#N/A</c:v>
                </c:pt>
                <c:pt idx="419">
                  <c:v>#N/A</c:v>
                </c:pt>
                <c:pt idx="420">
                  <c:v>#N/A</c:v>
                </c:pt>
                <c:pt idx="421">
                  <c:v>#N/A</c:v>
                </c:pt>
                <c:pt idx="422">
                  <c:v>#N/A</c:v>
                </c:pt>
                <c:pt idx="423">
                  <c:v>#N/A</c:v>
                </c:pt>
                <c:pt idx="424">
                  <c:v>#N/A</c:v>
                </c:pt>
                <c:pt idx="425">
                  <c:v>#N/A</c:v>
                </c:pt>
                <c:pt idx="426">
                  <c:v>#N/A</c:v>
                </c:pt>
                <c:pt idx="427">
                  <c:v>#N/A</c:v>
                </c:pt>
                <c:pt idx="428">
                  <c:v>#N/A</c:v>
                </c:pt>
                <c:pt idx="429">
                  <c:v>#N/A</c:v>
                </c:pt>
                <c:pt idx="430">
                  <c:v>#N/A</c:v>
                </c:pt>
                <c:pt idx="431">
                  <c:v>#N/A</c:v>
                </c:pt>
                <c:pt idx="432">
                  <c:v>#N/A</c:v>
                </c:pt>
                <c:pt idx="433">
                  <c:v>#N/A</c:v>
                </c:pt>
                <c:pt idx="434">
                  <c:v>#N/A</c:v>
                </c:pt>
                <c:pt idx="435">
                  <c:v>#N/A</c:v>
                </c:pt>
                <c:pt idx="436">
                  <c:v>#N/A</c:v>
                </c:pt>
                <c:pt idx="437">
                  <c:v>#N/A</c:v>
                </c:pt>
                <c:pt idx="438">
                  <c:v>#N/A</c:v>
                </c:pt>
                <c:pt idx="439">
                  <c:v>#N/A</c:v>
                </c:pt>
                <c:pt idx="440">
                  <c:v>#N/A</c:v>
                </c:pt>
                <c:pt idx="441">
                  <c:v>#N/A</c:v>
                </c:pt>
                <c:pt idx="442">
                  <c:v>#N/A</c:v>
                </c:pt>
                <c:pt idx="443">
                  <c:v>#N/A</c:v>
                </c:pt>
                <c:pt idx="444">
                  <c:v>#N/A</c:v>
                </c:pt>
                <c:pt idx="445">
                  <c:v>#N/A</c:v>
                </c:pt>
                <c:pt idx="446">
                  <c:v>#N/A</c:v>
                </c:pt>
                <c:pt idx="447">
                  <c:v>#N/A</c:v>
                </c:pt>
                <c:pt idx="448">
                  <c:v>#N/A</c:v>
                </c:pt>
                <c:pt idx="449">
                  <c:v>#N/A</c:v>
                </c:pt>
                <c:pt idx="450">
                  <c:v>#N/A</c:v>
                </c:pt>
                <c:pt idx="451">
                  <c:v>#N/A</c:v>
                </c:pt>
                <c:pt idx="452">
                  <c:v>#N/A</c:v>
                </c:pt>
                <c:pt idx="453">
                  <c:v>#N/A</c:v>
                </c:pt>
                <c:pt idx="454">
                  <c:v>#N/A</c:v>
                </c:pt>
                <c:pt idx="455">
                  <c:v>#N/A</c:v>
                </c:pt>
                <c:pt idx="456">
                  <c:v>#N/A</c:v>
                </c:pt>
                <c:pt idx="457">
                  <c:v>#N/A</c:v>
                </c:pt>
                <c:pt idx="458">
                  <c:v>#N/A</c:v>
                </c:pt>
                <c:pt idx="459">
                  <c:v>#N/A</c:v>
                </c:pt>
                <c:pt idx="460">
                  <c:v>#N/A</c:v>
                </c:pt>
                <c:pt idx="461">
                  <c:v>#N/A</c:v>
                </c:pt>
                <c:pt idx="462">
                  <c:v>#N/A</c:v>
                </c:pt>
                <c:pt idx="463">
                  <c:v>#N/A</c:v>
                </c:pt>
                <c:pt idx="464">
                  <c:v>#N/A</c:v>
                </c:pt>
                <c:pt idx="465">
                  <c:v>#N/A</c:v>
                </c:pt>
                <c:pt idx="466">
                  <c:v>#N/A</c:v>
                </c:pt>
                <c:pt idx="467">
                  <c:v>#N/A</c:v>
                </c:pt>
                <c:pt idx="468">
                  <c:v>#N/A</c:v>
                </c:pt>
                <c:pt idx="469">
                  <c:v>#N/A</c:v>
                </c:pt>
                <c:pt idx="470">
                  <c:v>#N/A</c:v>
                </c:pt>
                <c:pt idx="471">
                  <c:v>#N/A</c:v>
                </c:pt>
                <c:pt idx="472">
                  <c:v>#N/A</c:v>
                </c:pt>
                <c:pt idx="473">
                  <c:v>#N/A</c:v>
                </c:pt>
                <c:pt idx="474">
                  <c:v>#N/A</c:v>
                </c:pt>
                <c:pt idx="475">
                  <c:v>#N/A</c:v>
                </c:pt>
                <c:pt idx="476">
                  <c:v>#N/A</c:v>
                </c:pt>
                <c:pt idx="477">
                  <c:v>#N/A</c:v>
                </c:pt>
                <c:pt idx="478">
                  <c:v>#N/A</c:v>
                </c:pt>
                <c:pt idx="479">
                  <c:v>#N/A</c:v>
                </c:pt>
                <c:pt idx="480">
                  <c:v>#N/A</c:v>
                </c:pt>
                <c:pt idx="481">
                  <c:v>#N/A</c:v>
                </c:pt>
                <c:pt idx="482">
                  <c:v>#N/A</c:v>
                </c:pt>
                <c:pt idx="483">
                  <c:v>#N/A</c:v>
                </c:pt>
                <c:pt idx="484">
                  <c:v>#N/A</c:v>
                </c:pt>
                <c:pt idx="485">
                  <c:v>#N/A</c:v>
                </c:pt>
                <c:pt idx="486">
                  <c:v>#N/A</c:v>
                </c:pt>
                <c:pt idx="487">
                  <c:v>#N/A</c:v>
                </c:pt>
                <c:pt idx="488">
                  <c:v>#N/A</c:v>
                </c:pt>
                <c:pt idx="489">
                  <c:v>#N/A</c:v>
                </c:pt>
                <c:pt idx="490">
                  <c:v>#N/A</c:v>
                </c:pt>
                <c:pt idx="491">
                  <c:v>#N/A</c:v>
                </c:pt>
                <c:pt idx="492">
                  <c:v>#N/A</c:v>
                </c:pt>
                <c:pt idx="493">
                  <c:v>#N/A</c:v>
                </c:pt>
                <c:pt idx="494">
                  <c:v>#N/A</c:v>
                </c:pt>
                <c:pt idx="495">
                  <c:v>#N/A</c:v>
                </c:pt>
                <c:pt idx="496">
                  <c:v>#N/A</c:v>
                </c:pt>
                <c:pt idx="497">
                  <c:v>#N/A</c:v>
                </c:pt>
                <c:pt idx="498">
                  <c:v>#N/A</c:v>
                </c:pt>
                <c:pt idx="499">
                  <c:v>#N/A</c:v>
                </c:pt>
                <c:pt idx="500">
                  <c:v>#N/A</c:v>
                </c:pt>
                <c:pt idx="501">
                  <c:v>#N/A</c:v>
                </c:pt>
                <c:pt idx="502">
                  <c:v>#N/A</c:v>
                </c:pt>
                <c:pt idx="503">
                  <c:v>#N/A</c:v>
                </c:pt>
                <c:pt idx="504">
                  <c:v>#N/A</c:v>
                </c:pt>
                <c:pt idx="505">
                  <c:v>#N/A</c:v>
                </c:pt>
                <c:pt idx="506">
                  <c:v>#N/A</c:v>
                </c:pt>
                <c:pt idx="507">
                  <c:v>#N/A</c:v>
                </c:pt>
                <c:pt idx="508">
                  <c:v>#N/A</c:v>
                </c:pt>
                <c:pt idx="509">
                  <c:v>#N/A</c:v>
                </c:pt>
                <c:pt idx="510">
                  <c:v>#N/A</c:v>
                </c:pt>
                <c:pt idx="511">
                  <c:v>#N/A</c:v>
                </c:pt>
                <c:pt idx="512">
                  <c:v>#N/A</c:v>
                </c:pt>
                <c:pt idx="513">
                  <c:v>#N/A</c:v>
                </c:pt>
                <c:pt idx="514">
                  <c:v>#N/A</c:v>
                </c:pt>
                <c:pt idx="515">
                  <c:v>#N/A</c:v>
                </c:pt>
                <c:pt idx="516">
                  <c:v>#N/A</c:v>
                </c:pt>
                <c:pt idx="517">
                  <c:v>#N/A</c:v>
                </c:pt>
                <c:pt idx="518">
                  <c:v>#N/A</c:v>
                </c:pt>
                <c:pt idx="519">
                  <c:v>#N/A</c:v>
                </c:pt>
                <c:pt idx="520">
                  <c:v>#N/A</c:v>
                </c:pt>
                <c:pt idx="521">
                  <c:v>#N/A</c:v>
                </c:pt>
                <c:pt idx="522">
                  <c:v>#N/A</c:v>
                </c:pt>
                <c:pt idx="523">
                  <c:v>#N/A</c:v>
                </c:pt>
                <c:pt idx="524">
                  <c:v>#N/A</c:v>
                </c:pt>
                <c:pt idx="525">
                  <c:v>#N/A</c:v>
                </c:pt>
                <c:pt idx="526">
                  <c:v>#N/A</c:v>
                </c:pt>
                <c:pt idx="527">
                  <c:v>#N/A</c:v>
                </c:pt>
                <c:pt idx="528">
                  <c:v>#N/A</c:v>
                </c:pt>
                <c:pt idx="529">
                  <c:v>#N/A</c:v>
                </c:pt>
                <c:pt idx="530">
                  <c:v>#N/A</c:v>
                </c:pt>
                <c:pt idx="531">
                  <c:v>#N/A</c:v>
                </c:pt>
                <c:pt idx="532">
                  <c:v>#N/A</c:v>
                </c:pt>
                <c:pt idx="533">
                  <c:v>#N/A</c:v>
                </c:pt>
                <c:pt idx="534">
                  <c:v>#N/A</c:v>
                </c:pt>
                <c:pt idx="535">
                  <c:v>#N/A</c:v>
                </c:pt>
                <c:pt idx="536">
                  <c:v>#N/A</c:v>
                </c:pt>
                <c:pt idx="537">
                  <c:v>#N/A</c:v>
                </c:pt>
                <c:pt idx="538">
                  <c:v>#N/A</c:v>
                </c:pt>
                <c:pt idx="539">
                  <c:v>#N/A</c:v>
                </c:pt>
                <c:pt idx="540">
                  <c:v>#N/A</c:v>
                </c:pt>
                <c:pt idx="541">
                  <c:v>#N/A</c:v>
                </c:pt>
                <c:pt idx="542">
                  <c:v>#N/A</c:v>
                </c:pt>
                <c:pt idx="543">
                  <c:v>#N/A</c:v>
                </c:pt>
                <c:pt idx="544">
                  <c:v>#N/A</c:v>
                </c:pt>
                <c:pt idx="545">
                  <c:v>#N/A</c:v>
                </c:pt>
                <c:pt idx="546">
                  <c:v>#N/A</c:v>
                </c:pt>
                <c:pt idx="547">
                  <c:v>#N/A</c:v>
                </c:pt>
                <c:pt idx="548">
                  <c:v>#N/A</c:v>
                </c:pt>
                <c:pt idx="549">
                  <c:v>#N/A</c:v>
                </c:pt>
                <c:pt idx="550">
                  <c:v>#N/A</c:v>
                </c:pt>
                <c:pt idx="551">
                  <c:v>#N/A</c:v>
                </c:pt>
                <c:pt idx="552">
                  <c:v>#N/A</c:v>
                </c:pt>
                <c:pt idx="553">
                  <c:v>#N/A</c:v>
                </c:pt>
                <c:pt idx="554">
                  <c:v>#N/A</c:v>
                </c:pt>
                <c:pt idx="555">
                  <c:v>#N/A</c:v>
                </c:pt>
                <c:pt idx="556">
                  <c:v>#N/A</c:v>
                </c:pt>
                <c:pt idx="557">
                  <c:v>#N/A</c:v>
                </c:pt>
                <c:pt idx="558">
                  <c:v>#N/A</c:v>
                </c:pt>
                <c:pt idx="559">
                  <c:v>#N/A</c:v>
                </c:pt>
                <c:pt idx="560">
                  <c:v>#N/A</c:v>
                </c:pt>
                <c:pt idx="561">
                  <c:v>#N/A</c:v>
                </c:pt>
                <c:pt idx="562">
                  <c:v>#N/A</c:v>
                </c:pt>
                <c:pt idx="563">
                  <c:v>#N/A</c:v>
                </c:pt>
                <c:pt idx="564">
                  <c:v>#N/A</c:v>
                </c:pt>
                <c:pt idx="565">
                  <c:v>#N/A</c:v>
                </c:pt>
                <c:pt idx="566">
                  <c:v>#N/A</c:v>
                </c:pt>
                <c:pt idx="567">
                  <c:v>#N/A</c:v>
                </c:pt>
                <c:pt idx="568">
                  <c:v>#N/A</c:v>
                </c:pt>
                <c:pt idx="569">
                  <c:v>#N/A</c:v>
                </c:pt>
                <c:pt idx="570">
                  <c:v>#N/A</c:v>
                </c:pt>
                <c:pt idx="571">
                  <c:v>#N/A</c:v>
                </c:pt>
                <c:pt idx="572">
                  <c:v>#N/A</c:v>
                </c:pt>
                <c:pt idx="573">
                  <c:v>#N/A</c:v>
                </c:pt>
                <c:pt idx="574">
                  <c:v>#N/A</c:v>
                </c:pt>
                <c:pt idx="575">
                  <c:v>#N/A</c:v>
                </c:pt>
                <c:pt idx="576">
                  <c:v>#N/A</c:v>
                </c:pt>
                <c:pt idx="577">
                  <c:v>#N/A</c:v>
                </c:pt>
                <c:pt idx="578">
                  <c:v>#N/A</c:v>
                </c:pt>
                <c:pt idx="579">
                  <c:v>#N/A</c:v>
                </c:pt>
                <c:pt idx="580">
                  <c:v>#N/A</c:v>
                </c:pt>
                <c:pt idx="581">
                  <c:v>#N/A</c:v>
                </c:pt>
                <c:pt idx="582">
                  <c:v>#N/A</c:v>
                </c:pt>
                <c:pt idx="583">
                  <c:v>#N/A</c:v>
                </c:pt>
                <c:pt idx="584">
                  <c:v>#N/A</c:v>
                </c:pt>
                <c:pt idx="585">
                  <c:v>#N/A</c:v>
                </c:pt>
                <c:pt idx="586">
                  <c:v>#N/A</c:v>
                </c:pt>
                <c:pt idx="587">
                  <c:v>#N/A</c:v>
                </c:pt>
                <c:pt idx="588">
                  <c:v>#N/A</c:v>
                </c:pt>
                <c:pt idx="589">
                  <c:v>#N/A</c:v>
                </c:pt>
                <c:pt idx="590">
                  <c:v>#N/A</c:v>
                </c:pt>
                <c:pt idx="591">
                  <c:v>#N/A</c:v>
                </c:pt>
                <c:pt idx="592">
                  <c:v>#N/A</c:v>
                </c:pt>
                <c:pt idx="593">
                  <c:v>#N/A</c:v>
                </c:pt>
                <c:pt idx="594">
                  <c:v>#N/A</c:v>
                </c:pt>
                <c:pt idx="595">
                  <c:v>#N/A</c:v>
                </c:pt>
                <c:pt idx="596">
                  <c:v>#N/A</c:v>
                </c:pt>
                <c:pt idx="597">
                  <c:v>#N/A</c:v>
                </c:pt>
                <c:pt idx="598">
                  <c:v>#N/A</c:v>
                </c:pt>
                <c:pt idx="599">
                  <c:v>#N/A</c:v>
                </c:pt>
                <c:pt idx="600">
                  <c:v>#N/A</c:v>
                </c:pt>
                <c:pt idx="601">
                  <c:v>#N/A</c:v>
                </c:pt>
                <c:pt idx="602">
                  <c:v>#N/A</c:v>
                </c:pt>
                <c:pt idx="603">
                  <c:v>#N/A</c:v>
                </c:pt>
                <c:pt idx="604">
                  <c:v>#N/A</c:v>
                </c:pt>
                <c:pt idx="605">
                  <c:v>#N/A</c:v>
                </c:pt>
                <c:pt idx="606">
                  <c:v>#N/A</c:v>
                </c:pt>
                <c:pt idx="607">
                  <c:v>#N/A</c:v>
                </c:pt>
                <c:pt idx="608">
                  <c:v>#N/A</c:v>
                </c:pt>
                <c:pt idx="609">
                  <c:v>#N/A</c:v>
                </c:pt>
                <c:pt idx="610">
                  <c:v>#N/A</c:v>
                </c:pt>
                <c:pt idx="611">
                  <c:v>#N/A</c:v>
                </c:pt>
                <c:pt idx="612">
                  <c:v>#N/A</c:v>
                </c:pt>
                <c:pt idx="613">
                  <c:v>#N/A</c:v>
                </c:pt>
                <c:pt idx="614">
                  <c:v>#N/A</c:v>
                </c:pt>
                <c:pt idx="615">
                  <c:v>#N/A</c:v>
                </c:pt>
                <c:pt idx="616">
                  <c:v>#N/A</c:v>
                </c:pt>
                <c:pt idx="617">
                  <c:v>#N/A</c:v>
                </c:pt>
                <c:pt idx="618">
                  <c:v>#N/A</c:v>
                </c:pt>
                <c:pt idx="619">
                  <c:v>#N/A</c:v>
                </c:pt>
                <c:pt idx="620">
                  <c:v>#N/A</c:v>
                </c:pt>
                <c:pt idx="621">
                  <c:v>#N/A</c:v>
                </c:pt>
                <c:pt idx="622">
                  <c:v>#N/A</c:v>
                </c:pt>
                <c:pt idx="623">
                  <c:v>#N/A</c:v>
                </c:pt>
                <c:pt idx="624">
                  <c:v>#N/A</c:v>
                </c:pt>
                <c:pt idx="625">
                  <c:v>#N/A</c:v>
                </c:pt>
                <c:pt idx="626">
                  <c:v>#N/A</c:v>
                </c:pt>
                <c:pt idx="627">
                  <c:v>#N/A</c:v>
                </c:pt>
                <c:pt idx="628">
                  <c:v>#N/A</c:v>
                </c:pt>
                <c:pt idx="629">
                  <c:v>#N/A</c:v>
                </c:pt>
                <c:pt idx="630">
                  <c:v>#N/A</c:v>
                </c:pt>
                <c:pt idx="631">
                  <c:v>#N/A</c:v>
                </c:pt>
                <c:pt idx="632">
                  <c:v>#N/A</c:v>
                </c:pt>
                <c:pt idx="633">
                  <c:v>#N/A</c:v>
                </c:pt>
                <c:pt idx="634">
                  <c:v>#N/A</c:v>
                </c:pt>
                <c:pt idx="635">
                  <c:v>#N/A</c:v>
                </c:pt>
                <c:pt idx="636">
                  <c:v>#N/A</c:v>
                </c:pt>
                <c:pt idx="637">
                  <c:v>#N/A</c:v>
                </c:pt>
                <c:pt idx="638">
                  <c:v>#N/A</c:v>
                </c:pt>
                <c:pt idx="639">
                  <c:v>#N/A</c:v>
                </c:pt>
                <c:pt idx="640">
                  <c:v>#N/A</c:v>
                </c:pt>
                <c:pt idx="641">
                  <c:v>#N/A</c:v>
                </c:pt>
                <c:pt idx="642">
                  <c:v>#N/A</c:v>
                </c:pt>
                <c:pt idx="643">
                  <c:v>#N/A</c:v>
                </c:pt>
                <c:pt idx="644">
                  <c:v>#N/A</c:v>
                </c:pt>
                <c:pt idx="645">
                  <c:v>#N/A</c:v>
                </c:pt>
                <c:pt idx="646">
                  <c:v>#N/A</c:v>
                </c:pt>
                <c:pt idx="647">
                  <c:v>#N/A</c:v>
                </c:pt>
                <c:pt idx="648">
                  <c:v>#N/A</c:v>
                </c:pt>
                <c:pt idx="649">
                  <c:v>#N/A</c:v>
                </c:pt>
                <c:pt idx="650">
                  <c:v>#N/A</c:v>
                </c:pt>
                <c:pt idx="651">
                  <c:v>#N/A</c:v>
                </c:pt>
                <c:pt idx="652">
                  <c:v>#N/A</c:v>
                </c:pt>
                <c:pt idx="653">
                  <c:v>#N/A</c:v>
                </c:pt>
                <c:pt idx="654">
                  <c:v>#N/A</c:v>
                </c:pt>
                <c:pt idx="655">
                  <c:v>#N/A</c:v>
                </c:pt>
                <c:pt idx="656">
                  <c:v>#N/A</c:v>
                </c:pt>
                <c:pt idx="657">
                  <c:v>#N/A</c:v>
                </c:pt>
                <c:pt idx="658">
                  <c:v>#N/A</c:v>
                </c:pt>
                <c:pt idx="659">
                  <c:v>#N/A</c:v>
                </c:pt>
                <c:pt idx="660">
                  <c:v>#N/A</c:v>
                </c:pt>
                <c:pt idx="661">
                  <c:v>#N/A</c:v>
                </c:pt>
                <c:pt idx="662">
                  <c:v>#N/A</c:v>
                </c:pt>
                <c:pt idx="663">
                  <c:v>#N/A</c:v>
                </c:pt>
                <c:pt idx="664">
                  <c:v>#N/A</c:v>
                </c:pt>
                <c:pt idx="665">
                  <c:v>#N/A</c:v>
                </c:pt>
                <c:pt idx="666">
                  <c:v>#N/A</c:v>
                </c:pt>
                <c:pt idx="667">
                  <c:v>#N/A</c:v>
                </c:pt>
                <c:pt idx="668">
                  <c:v>#N/A</c:v>
                </c:pt>
                <c:pt idx="669">
                  <c:v>#N/A</c:v>
                </c:pt>
                <c:pt idx="670">
                  <c:v>#N/A</c:v>
                </c:pt>
                <c:pt idx="671">
                  <c:v>#N/A</c:v>
                </c:pt>
                <c:pt idx="672">
                  <c:v>#N/A</c:v>
                </c:pt>
                <c:pt idx="673">
                  <c:v>#N/A</c:v>
                </c:pt>
                <c:pt idx="674">
                  <c:v>#N/A</c:v>
                </c:pt>
                <c:pt idx="675">
                  <c:v>#N/A</c:v>
                </c:pt>
                <c:pt idx="676">
                  <c:v>#N/A</c:v>
                </c:pt>
                <c:pt idx="677">
                  <c:v>#N/A</c:v>
                </c:pt>
                <c:pt idx="678">
                  <c:v>#N/A</c:v>
                </c:pt>
                <c:pt idx="679">
                  <c:v>#N/A</c:v>
                </c:pt>
                <c:pt idx="680">
                  <c:v>#N/A</c:v>
                </c:pt>
                <c:pt idx="681">
                  <c:v>#N/A</c:v>
                </c:pt>
                <c:pt idx="682">
                  <c:v>#N/A</c:v>
                </c:pt>
                <c:pt idx="683">
                  <c:v>#N/A</c:v>
                </c:pt>
                <c:pt idx="684">
                  <c:v>#N/A</c:v>
                </c:pt>
                <c:pt idx="685">
                  <c:v>#N/A</c:v>
                </c:pt>
                <c:pt idx="686">
                  <c:v>#N/A</c:v>
                </c:pt>
                <c:pt idx="687">
                  <c:v>#N/A</c:v>
                </c:pt>
                <c:pt idx="688">
                  <c:v>#N/A</c:v>
                </c:pt>
                <c:pt idx="689">
                  <c:v>#N/A</c:v>
                </c:pt>
                <c:pt idx="690">
                  <c:v>#N/A</c:v>
                </c:pt>
                <c:pt idx="691">
                  <c:v>#N/A</c:v>
                </c:pt>
                <c:pt idx="692">
                  <c:v>#N/A</c:v>
                </c:pt>
                <c:pt idx="693">
                  <c:v>#N/A</c:v>
                </c:pt>
                <c:pt idx="694">
                  <c:v>#N/A</c:v>
                </c:pt>
                <c:pt idx="695">
                  <c:v>#N/A</c:v>
                </c:pt>
                <c:pt idx="696">
                  <c:v>#N/A</c:v>
                </c:pt>
                <c:pt idx="697">
                  <c:v>#N/A</c:v>
                </c:pt>
                <c:pt idx="698">
                  <c:v>#N/A</c:v>
                </c:pt>
                <c:pt idx="699">
                  <c:v>#N/A</c:v>
                </c:pt>
                <c:pt idx="700">
                  <c:v>#N/A</c:v>
                </c:pt>
                <c:pt idx="701">
                  <c:v>#N/A</c:v>
                </c:pt>
                <c:pt idx="702">
                  <c:v>#N/A</c:v>
                </c:pt>
                <c:pt idx="703">
                  <c:v>#N/A</c:v>
                </c:pt>
                <c:pt idx="704">
                  <c:v>#N/A</c:v>
                </c:pt>
                <c:pt idx="705">
                  <c:v>#N/A</c:v>
                </c:pt>
                <c:pt idx="706">
                  <c:v>#N/A</c:v>
                </c:pt>
                <c:pt idx="707">
                  <c:v>#N/A</c:v>
                </c:pt>
                <c:pt idx="708">
                  <c:v>#N/A</c:v>
                </c:pt>
                <c:pt idx="709">
                  <c:v>#N/A</c:v>
                </c:pt>
                <c:pt idx="710">
                  <c:v>#N/A</c:v>
                </c:pt>
                <c:pt idx="711">
                  <c:v>#N/A</c:v>
                </c:pt>
                <c:pt idx="712">
                  <c:v>#N/A</c:v>
                </c:pt>
                <c:pt idx="713">
                  <c:v>#N/A</c:v>
                </c:pt>
                <c:pt idx="714">
                  <c:v>#N/A</c:v>
                </c:pt>
                <c:pt idx="715">
                  <c:v>#N/A</c:v>
                </c:pt>
                <c:pt idx="716">
                  <c:v>#N/A</c:v>
                </c:pt>
                <c:pt idx="717">
                  <c:v>#N/A</c:v>
                </c:pt>
                <c:pt idx="718">
                  <c:v>#N/A</c:v>
                </c:pt>
                <c:pt idx="719">
                  <c:v>#N/A</c:v>
                </c:pt>
                <c:pt idx="720">
                  <c:v>#N/A</c:v>
                </c:pt>
                <c:pt idx="721">
                  <c:v>#N/A</c:v>
                </c:pt>
                <c:pt idx="722">
                  <c:v>#N/A</c:v>
                </c:pt>
                <c:pt idx="723">
                  <c:v>#N/A</c:v>
                </c:pt>
                <c:pt idx="724">
                  <c:v>#N/A</c:v>
                </c:pt>
                <c:pt idx="725">
                  <c:v>#N/A</c:v>
                </c:pt>
                <c:pt idx="726">
                  <c:v>#N/A</c:v>
                </c:pt>
                <c:pt idx="727">
                  <c:v>#N/A</c:v>
                </c:pt>
                <c:pt idx="728">
                  <c:v>#N/A</c:v>
                </c:pt>
                <c:pt idx="729">
                  <c:v>#N/A</c:v>
                </c:pt>
                <c:pt idx="730">
                  <c:v>#N/A</c:v>
                </c:pt>
                <c:pt idx="731">
                  <c:v>#N/A</c:v>
                </c:pt>
                <c:pt idx="732">
                  <c:v>#N/A</c:v>
                </c:pt>
                <c:pt idx="733">
                  <c:v>#N/A</c:v>
                </c:pt>
                <c:pt idx="734">
                  <c:v>#N/A</c:v>
                </c:pt>
                <c:pt idx="735">
                  <c:v>#N/A</c:v>
                </c:pt>
                <c:pt idx="736">
                  <c:v>#N/A</c:v>
                </c:pt>
                <c:pt idx="737">
                  <c:v>#N/A</c:v>
                </c:pt>
                <c:pt idx="738">
                  <c:v>#N/A</c:v>
                </c:pt>
                <c:pt idx="739">
                  <c:v>#N/A</c:v>
                </c:pt>
                <c:pt idx="740">
                  <c:v>#N/A</c:v>
                </c:pt>
                <c:pt idx="741">
                  <c:v>#N/A</c:v>
                </c:pt>
                <c:pt idx="742">
                  <c:v>#N/A</c:v>
                </c:pt>
                <c:pt idx="743">
                  <c:v>#N/A</c:v>
                </c:pt>
                <c:pt idx="744">
                  <c:v>#N/A</c:v>
                </c:pt>
                <c:pt idx="745">
                  <c:v>#N/A</c:v>
                </c:pt>
                <c:pt idx="746">
                  <c:v>#N/A</c:v>
                </c:pt>
                <c:pt idx="747">
                  <c:v>#N/A</c:v>
                </c:pt>
                <c:pt idx="748">
                  <c:v>#N/A</c:v>
                </c:pt>
                <c:pt idx="749">
                  <c:v>#N/A</c:v>
                </c:pt>
                <c:pt idx="750">
                  <c:v>#N/A</c:v>
                </c:pt>
                <c:pt idx="751">
                  <c:v>#N/A</c:v>
                </c:pt>
                <c:pt idx="752">
                  <c:v>#N/A</c:v>
                </c:pt>
                <c:pt idx="753">
                  <c:v>#N/A</c:v>
                </c:pt>
                <c:pt idx="754">
                  <c:v>#N/A</c:v>
                </c:pt>
                <c:pt idx="755">
                  <c:v>#N/A</c:v>
                </c:pt>
                <c:pt idx="756">
                  <c:v>#N/A</c:v>
                </c:pt>
                <c:pt idx="757">
                  <c:v>#N/A</c:v>
                </c:pt>
                <c:pt idx="758">
                  <c:v>#N/A</c:v>
                </c:pt>
                <c:pt idx="759">
                  <c:v>#N/A</c:v>
                </c:pt>
                <c:pt idx="760">
                  <c:v>#N/A</c:v>
                </c:pt>
                <c:pt idx="761">
                  <c:v>#N/A</c:v>
                </c:pt>
                <c:pt idx="762">
                  <c:v>#N/A</c:v>
                </c:pt>
                <c:pt idx="763">
                  <c:v>#N/A</c:v>
                </c:pt>
                <c:pt idx="764">
                  <c:v>#N/A</c:v>
                </c:pt>
                <c:pt idx="765">
                  <c:v>#N/A</c:v>
                </c:pt>
                <c:pt idx="766">
                  <c:v>#N/A</c:v>
                </c:pt>
                <c:pt idx="767">
                  <c:v>#N/A</c:v>
                </c:pt>
                <c:pt idx="768">
                  <c:v>#N/A</c:v>
                </c:pt>
                <c:pt idx="769">
                  <c:v>#N/A</c:v>
                </c:pt>
                <c:pt idx="770">
                  <c:v>#N/A</c:v>
                </c:pt>
                <c:pt idx="771">
                  <c:v>#N/A</c:v>
                </c:pt>
                <c:pt idx="772">
                  <c:v>#N/A</c:v>
                </c:pt>
                <c:pt idx="773">
                  <c:v>#N/A</c:v>
                </c:pt>
                <c:pt idx="774">
                  <c:v>#N/A</c:v>
                </c:pt>
                <c:pt idx="775">
                  <c:v>#N/A</c:v>
                </c:pt>
                <c:pt idx="776">
                  <c:v>#N/A</c:v>
                </c:pt>
                <c:pt idx="777">
                  <c:v>#N/A</c:v>
                </c:pt>
                <c:pt idx="778">
                  <c:v>#N/A</c:v>
                </c:pt>
                <c:pt idx="779">
                  <c:v>#N/A</c:v>
                </c:pt>
                <c:pt idx="780">
                  <c:v>#N/A</c:v>
                </c:pt>
                <c:pt idx="781">
                  <c:v>#N/A</c:v>
                </c:pt>
                <c:pt idx="782">
                  <c:v>#N/A</c:v>
                </c:pt>
                <c:pt idx="783">
                  <c:v>#N/A</c:v>
                </c:pt>
                <c:pt idx="784">
                  <c:v>#N/A</c:v>
                </c:pt>
                <c:pt idx="785">
                  <c:v>#N/A</c:v>
                </c:pt>
                <c:pt idx="786">
                  <c:v>#N/A</c:v>
                </c:pt>
                <c:pt idx="787">
                  <c:v>#N/A</c:v>
                </c:pt>
                <c:pt idx="788">
                  <c:v>#N/A</c:v>
                </c:pt>
                <c:pt idx="789">
                  <c:v>#N/A</c:v>
                </c:pt>
                <c:pt idx="790">
                  <c:v>#N/A</c:v>
                </c:pt>
                <c:pt idx="791">
                  <c:v>#N/A</c:v>
                </c:pt>
                <c:pt idx="792">
                  <c:v>#N/A</c:v>
                </c:pt>
                <c:pt idx="793">
                  <c:v>#N/A</c:v>
                </c:pt>
                <c:pt idx="794">
                  <c:v>#N/A</c:v>
                </c:pt>
                <c:pt idx="795">
                  <c:v>#N/A</c:v>
                </c:pt>
                <c:pt idx="796">
                  <c:v>#N/A</c:v>
                </c:pt>
                <c:pt idx="797">
                  <c:v>#N/A</c:v>
                </c:pt>
                <c:pt idx="798">
                  <c:v>#N/A</c:v>
                </c:pt>
                <c:pt idx="799">
                  <c:v>#N/A</c:v>
                </c:pt>
                <c:pt idx="800">
                  <c:v>#N/A</c:v>
                </c:pt>
                <c:pt idx="801">
                  <c:v>#N/A</c:v>
                </c:pt>
                <c:pt idx="802">
                  <c:v>#N/A</c:v>
                </c:pt>
                <c:pt idx="803">
                  <c:v>#N/A</c:v>
                </c:pt>
                <c:pt idx="804">
                  <c:v>#N/A</c:v>
                </c:pt>
                <c:pt idx="805">
                  <c:v>#N/A</c:v>
                </c:pt>
                <c:pt idx="806">
                  <c:v>#N/A</c:v>
                </c:pt>
                <c:pt idx="807">
                  <c:v>#N/A</c:v>
                </c:pt>
                <c:pt idx="808">
                  <c:v>#N/A</c:v>
                </c:pt>
                <c:pt idx="809">
                  <c:v>#N/A</c:v>
                </c:pt>
                <c:pt idx="810">
                  <c:v>#N/A</c:v>
                </c:pt>
                <c:pt idx="811">
                  <c:v>#N/A</c:v>
                </c:pt>
                <c:pt idx="812">
                  <c:v>#N/A</c:v>
                </c:pt>
                <c:pt idx="813">
                  <c:v>#N/A</c:v>
                </c:pt>
                <c:pt idx="814">
                  <c:v>#N/A</c:v>
                </c:pt>
                <c:pt idx="815">
                  <c:v>#N/A</c:v>
                </c:pt>
                <c:pt idx="816">
                  <c:v>#N/A</c:v>
                </c:pt>
                <c:pt idx="817">
                  <c:v>#N/A</c:v>
                </c:pt>
                <c:pt idx="818">
                  <c:v>#N/A</c:v>
                </c:pt>
                <c:pt idx="819">
                  <c:v>#N/A</c:v>
                </c:pt>
                <c:pt idx="820">
                  <c:v>#N/A</c:v>
                </c:pt>
                <c:pt idx="821">
                  <c:v>#N/A</c:v>
                </c:pt>
                <c:pt idx="822">
                  <c:v>#N/A</c:v>
                </c:pt>
                <c:pt idx="823">
                  <c:v>#N/A</c:v>
                </c:pt>
                <c:pt idx="824">
                  <c:v>#N/A</c:v>
                </c:pt>
                <c:pt idx="825">
                  <c:v>#N/A</c:v>
                </c:pt>
                <c:pt idx="826">
                  <c:v>#N/A</c:v>
                </c:pt>
                <c:pt idx="827">
                  <c:v>#N/A</c:v>
                </c:pt>
                <c:pt idx="828">
                  <c:v>#N/A</c:v>
                </c:pt>
                <c:pt idx="829">
                  <c:v>#N/A</c:v>
                </c:pt>
                <c:pt idx="830">
                  <c:v>3.4439999999999995</c:v>
                </c:pt>
                <c:pt idx="831">
                  <c:v>3.4950000000000001</c:v>
                </c:pt>
                <c:pt idx="832">
                  <c:v>3.4809999999999999</c:v>
                </c:pt>
                <c:pt idx="833">
                  <c:v>3.4619999999999997</c:v>
                </c:pt>
                <c:pt idx="834">
                  <c:v>3.4810000000000003</c:v>
                </c:pt>
                <c:pt idx="835">
                  <c:v>3.4559999999999995</c:v>
                </c:pt>
                <c:pt idx="836">
                  <c:v>3.4320000000000004</c:v>
                </c:pt>
                <c:pt idx="837">
                  <c:v>3.5179999999999998</c:v>
                </c:pt>
                <c:pt idx="838">
                  <c:v>3.6139999999999999</c:v>
                </c:pt>
                <c:pt idx="839">
                  <c:v>3.6949999999999994</c:v>
                </c:pt>
                <c:pt idx="840">
                  <c:v>3.7069999999999999</c:v>
                </c:pt>
                <c:pt idx="841">
                  <c:v>3.6350000000000002</c:v>
                </c:pt>
                <c:pt idx="842">
                  <c:v>3.6559999999999997</c:v>
                </c:pt>
                <c:pt idx="843">
                  <c:v>3.6510000000000002</c:v>
                </c:pt>
                <c:pt idx="844">
                  <c:v>3.637</c:v>
                </c:pt>
                <c:pt idx="845">
                  <c:v>3.56</c:v>
                </c:pt>
                <c:pt idx="846">
                  <c:v>3.544</c:v>
                </c:pt>
                <c:pt idx="847">
                  <c:v>3.5810000000000004</c:v>
                </c:pt>
                <c:pt idx="848">
                  <c:v>3.6099999999999994</c:v>
                </c:pt>
                <c:pt idx="849">
                  <c:v>3.6869999999999998</c:v>
                </c:pt>
                <c:pt idx="850">
                  <c:v>3.86</c:v>
                </c:pt>
                <c:pt idx="851">
                  <c:v>3.6750000000000003</c:v>
                </c:pt>
                <c:pt idx="852">
                  <c:v>3.5820000000000003</c:v>
                </c:pt>
                <c:pt idx="853">
                  <c:v>3.492</c:v>
                </c:pt>
                <c:pt idx="854">
                  <c:v>3.4729999999999999</c:v>
                </c:pt>
                <c:pt idx="855">
                  <c:v>3.5309999999999997</c:v>
                </c:pt>
                <c:pt idx="856">
                  <c:v>3.677</c:v>
                </c:pt>
                <c:pt idx="857">
                  <c:v>3.6559999999999997</c:v>
                </c:pt>
                <c:pt idx="858">
                  <c:v>3.7010000000000001</c:v>
                </c:pt>
                <c:pt idx="859">
                  <c:v>3.8069999999999999</c:v>
                </c:pt>
                <c:pt idx="860">
                  <c:v>3.8420000000000005</c:v>
                </c:pt>
                <c:pt idx="861">
                  <c:v>3.9789999999999996</c:v>
                </c:pt>
                <c:pt idx="862">
                  <c:v>3.8660000000000001</c:v>
                </c:pt>
                <c:pt idx="863">
                  <c:v>3.7840000000000003</c:v>
                </c:pt>
                <c:pt idx="864">
                  <c:v>3.6859999999999999</c:v>
                </c:pt>
                <c:pt idx="865">
                  <c:v>3.6920000000000006</c:v>
                </c:pt>
                <c:pt idx="866">
                  <c:v>3.7</c:v>
                </c:pt>
                <c:pt idx="867">
                  <c:v>3.742</c:v>
                </c:pt>
                <c:pt idx="868">
                  <c:v>3.8150000000000004</c:v>
                </c:pt>
                <c:pt idx="869">
                  <c:v>3.9010000000000002</c:v>
                </c:pt>
                <c:pt idx="870">
                  <c:v>3.9130000000000003</c:v>
                </c:pt>
                <c:pt idx="871">
                  <c:v>3.8540000000000005</c:v>
                </c:pt>
                <c:pt idx="872">
                  <c:v>3.8679999999999999</c:v>
                </c:pt>
                <c:pt idx="873">
                  <c:v>3.8449999999999998</c:v>
                </c:pt>
                <c:pt idx="874">
                  <c:v>3.8080000000000003</c:v>
                </c:pt>
                <c:pt idx="875">
                  <c:v>3.8080000000000003</c:v>
                </c:pt>
                <c:pt idx="876">
                  <c:v>3.8100000000000005</c:v>
                </c:pt>
                <c:pt idx="877">
                  <c:v>3.7479999999999998</c:v>
                </c:pt>
                <c:pt idx="878">
                  <c:v>3.7560000000000002</c:v>
                </c:pt>
                <c:pt idx="879">
                  <c:v>3.742</c:v>
                </c:pt>
                <c:pt idx="880">
                  <c:v>3.734</c:v>
                </c:pt>
                <c:pt idx="881">
                  <c:v>3.7229999999999999</c:v>
                </c:pt>
                <c:pt idx="882">
                  <c:v>3.754</c:v>
                </c:pt>
                <c:pt idx="883">
                  <c:v>3.7850000000000001</c:v>
                </c:pt>
                <c:pt idx="884">
                  <c:v>3.8129999999999997</c:v>
                </c:pt>
                <c:pt idx="885">
                  <c:v>3.7860000000000005</c:v>
                </c:pt>
                <c:pt idx="886">
                  <c:v>3.7950000000000004</c:v>
                </c:pt>
                <c:pt idx="887">
                  <c:v>3.8879999999999999</c:v>
                </c:pt>
                <c:pt idx="888">
                  <c:v>3.9230000000000005</c:v>
                </c:pt>
                <c:pt idx="889">
                  <c:v>3.8889999999999998</c:v>
                </c:pt>
                <c:pt idx="890">
                  <c:v>3.83</c:v>
                </c:pt>
                <c:pt idx="891">
                  <c:v>3.9580000000000002</c:v>
                </c:pt>
                <c:pt idx="892">
                  <c:v>3.9830000000000001</c:v>
                </c:pt>
                <c:pt idx="893">
                  <c:v>4.0620000000000003</c:v>
                </c:pt>
                <c:pt idx="894">
                  <c:v>4.1059999999999999</c:v>
                </c:pt>
                <c:pt idx="895">
                  <c:v>4.1219999999999999</c:v>
                </c:pt>
                <c:pt idx="896">
                  <c:v>4.1749999999999998</c:v>
                </c:pt>
                <c:pt idx="897">
                  <c:v>4.2420000000000009</c:v>
                </c:pt>
                <c:pt idx="898">
                  <c:v>4.4159999999999995</c:v>
                </c:pt>
                <c:pt idx="899">
                  <c:v>4.3259999999999996</c:v>
                </c:pt>
                <c:pt idx="900">
                  <c:v>4.3330000000000002</c:v>
                </c:pt>
                <c:pt idx="901">
                  <c:v>4.3319999999999999</c:v>
                </c:pt>
                <c:pt idx="902">
                  <c:v>4.24</c:v>
                </c:pt>
                <c:pt idx="903">
                  <c:v>4.3170000000000002</c:v>
                </c:pt>
                <c:pt idx="904">
                  <c:v>4.2959999999999994</c:v>
                </c:pt>
                <c:pt idx="905">
                  <c:v>4.3420000000000005</c:v>
                </c:pt>
                <c:pt idx="906">
                  <c:v>4.3420000000000005</c:v>
                </c:pt>
                <c:pt idx="907">
                  <c:v>4.3250000000000002</c:v>
                </c:pt>
                <c:pt idx="908">
                  <c:v>4.3289999999999997</c:v>
                </c:pt>
                <c:pt idx="909">
                  <c:v>4.3529999999999998</c:v>
                </c:pt>
                <c:pt idx="910">
                  <c:v>4.3439999999999994</c:v>
                </c:pt>
                <c:pt idx="911">
                  <c:v>4.3729999999999993</c:v>
                </c:pt>
                <c:pt idx="912">
                  <c:v>4.3179999999999996</c:v>
                </c:pt>
                <c:pt idx="913">
                  <c:v>4.2860000000000005</c:v>
                </c:pt>
                <c:pt idx="914">
                  <c:v>4.2829999999999995</c:v>
                </c:pt>
                <c:pt idx="915">
                  <c:v>4.2309999999999999</c:v>
                </c:pt>
                <c:pt idx="916">
                  <c:v>4.1340000000000003</c:v>
                </c:pt>
                <c:pt idx="917">
                  <c:v>4.0890000000000004</c:v>
                </c:pt>
                <c:pt idx="918">
                  <c:v>4.0820000000000007</c:v>
                </c:pt>
                <c:pt idx="919">
                  <c:v>3.9969999999999999</c:v>
                </c:pt>
                <c:pt idx="920">
                  <c:v>3.9160000000000004</c:v>
                </c:pt>
                <c:pt idx="921">
                  <c:v>3.9060000000000001</c:v>
                </c:pt>
                <c:pt idx="922">
                  <c:v>3.8919999999999999</c:v>
                </c:pt>
                <c:pt idx="923">
                  <c:v>3.9360000000000004</c:v>
                </c:pt>
                <c:pt idx="924">
                  <c:v>3.9820000000000002</c:v>
                </c:pt>
                <c:pt idx="925">
                  <c:v>4.0149999999999997</c:v>
                </c:pt>
                <c:pt idx="926">
                  <c:v>4.0270000000000001</c:v>
                </c:pt>
                <c:pt idx="927">
                  <c:v>4.0339999999999998</c:v>
                </c:pt>
                <c:pt idx="928">
                  <c:v>3.9980000000000002</c:v>
                </c:pt>
                <c:pt idx="929">
                  <c:v>3.9790000000000005</c:v>
                </c:pt>
                <c:pt idx="930">
                  <c:v>3.9279999999999999</c:v>
                </c:pt>
                <c:pt idx="931">
                  <c:v>3.915</c:v>
                </c:pt>
                <c:pt idx="932">
                  <c:v>3.8950000000000005</c:v>
                </c:pt>
                <c:pt idx="933">
                  <c:v>3.9289999999999998</c:v>
                </c:pt>
                <c:pt idx="934">
                  <c:v>3.9359999999999999</c:v>
                </c:pt>
                <c:pt idx="935">
                  <c:v>3.8980000000000006</c:v>
                </c:pt>
                <c:pt idx="936">
                  <c:v>3.8629999999999995</c:v>
                </c:pt>
                <c:pt idx="937">
                  <c:v>3.8380000000000005</c:v>
                </c:pt>
                <c:pt idx="938">
                  <c:v>3.8580000000000001</c:v>
                </c:pt>
                <c:pt idx="939">
                  <c:v>3.843</c:v>
                </c:pt>
                <c:pt idx="940">
                  <c:v>3.7929999999999997</c:v>
                </c:pt>
                <c:pt idx="941">
                  <c:v>3.7840000000000003</c:v>
                </c:pt>
                <c:pt idx="942">
                  <c:v>3.8280000000000003</c:v>
                </c:pt>
                <c:pt idx="943">
                  <c:v>3.8290000000000002</c:v>
                </c:pt>
                <c:pt idx="944">
                  <c:v>3.8159999999999998</c:v>
                </c:pt>
                <c:pt idx="945">
                  <c:v>3.8600000000000003</c:v>
                </c:pt>
                <c:pt idx="946">
                  <c:v>3.8400000000000003</c:v>
                </c:pt>
                <c:pt idx="947">
                  <c:v>3.9089999999999994</c:v>
                </c:pt>
                <c:pt idx="948">
                  <c:v>3.9840000000000004</c:v>
                </c:pt>
                <c:pt idx="949">
                  <c:v>3.9849999999999999</c:v>
                </c:pt>
                <c:pt idx="950">
                  <c:v>3.911</c:v>
                </c:pt>
                <c:pt idx="951">
                  <c:v>3.996</c:v>
                </c:pt>
                <c:pt idx="952">
                  <c:v>3.9770000000000003</c:v>
                </c:pt>
                <c:pt idx="953">
                  <c:v>4.0970000000000004</c:v>
                </c:pt>
                <c:pt idx="954">
                  <c:v>4.0679999999999996</c:v>
                </c:pt>
                <c:pt idx="955">
                  <c:v>4.0259999999999998</c:v>
                </c:pt>
                <c:pt idx="956">
                  <c:v>4.0830000000000002</c:v>
                </c:pt>
                <c:pt idx="957">
                  <c:v>4.125</c:v>
                </c:pt>
                <c:pt idx="958">
                  <c:v>4.1050000000000004</c:v>
                </c:pt>
                <c:pt idx="959">
                  <c:v>4.08</c:v>
                </c:pt>
                <c:pt idx="960">
                  <c:v>4.0360000000000005</c:v>
                </c:pt>
                <c:pt idx="961">
                  <c:v>3.992</c:v>
                </c:pt>
                <c:pt idx="962">
                  <c:v>3.9459999999999997</c:v>
                </c:pt>
                <c:pt idx="963">
                  <c:v>3.9390000000000001</c:v>
                </c:pt>
                <c:pt idx="964">
                  <c:v>4.0110000000000001</c:v>
                </c:pt>
                <c:pt idx="965">
                  <c:v>4.0250000000000004</c:v>
                </c:pt>
                <c:pt idx="966">
                  <c:v>4.0540000000000003</c:v>
                </c:pt>
                <c:pt idx="967">
                  <c:v>4.0760000000000005</c:v>
                </c:pt>
                <c:pt idx="968">
                  <c:v>4.048</c:v>
                </c:pt>
                <c:pt idx="969">
                  <c:v>4.0569999999999995</c:v>
                </c:pt>
                <c:pt idx="970">
                  <c:v>4.0380000000000003</c:v>
                </c:pt>
                <c:pt idx="971">
                  <c:v>4.0950000000000006</c:v>
                </c:pt>
                <c:pt idx="972">
                  <c:v>4.1260000000000003</c:v>
                </c:pt>
                <c:pt idx="973">
                  <c:v>4.1509999999999998</c:v>
                </c:pt>
                <c:pt idx="974">
                  <c:v>4.173</c:v>
                </c:pt>
                <c:pt idx="975">
                  <c:v>4.1269999999999998</c:v>
                </c:pt>
                <c:pt idx="976">
                  <c:v>4.1319999999999997</c:v>
                </c:pt>
                <c:pt idx="977">
                  <c:v>4.1349999999999998</c:v>
                </c:pt>
                <c:pt idx="978">
                  <c:v>4.218</c:v>
                </c:pt>
                <c:pt idx="979">
                  <c:v>4.1660000000000004</c:v>
                </c:pt>
                <c:pt idx="980">
                  <c:v>4.141</c:v>
                </c:pt>
                <c:pt idx="981">
                  <c:v>4.1520000000000001</c:v>
                </c:pt>
                <c:pt idx="982">
                  <c:v>4.1500000000000004</c:v>
                </c:pt>
                <c:pt idx="983">
                  <c:v>4.1939999999999991</c:v>
                </c:pt>
                <c:pt idx="984">
                  <c:v>4.1180000000000003</c:v>
                </c:pt>
                <c:pt idx="985">
                  <c:v>4.2080000000000002</c:v>
                </c:pt>
                <c:pt idx="986">
                  <c:v>4.2789999999999999</c:v>
                </c:pt>
                <c:pt idx="987">
                  <c:v>4.2509999999999994</c:v>
                </c:pt>
                <c:pt idx="988">
                  <c:v>4.2620000000000005</c:v>
                </c:pt>
                <c:pt idx="989">
                  <c:v>4.2490000000000006</c:v>
                </c:pt>
                <c:pt idx="990">
                  <c:v>4.2320000000000002</c:v>
                </c:pt>
                <c:pt idx="991">
                  <c:v>4.1930000000000005</c:v>
                </c:pt>
                <c:pt idx="992">
                  <c:v>4.1509999999999998</c:v>
                </c:pt>
                <c:pt idx="993">
                  <c:v>4.1289999999999996</c:v>
                </c:pt>
                <c:pt idx="994">
                  <c:v>4.120000000000001</c:v>
                </c:pt>
                <c:pt idx="995">
                  <c:v>4.1360000000000001</c:v>
                </c:pt>
                <c:pt idx="996">
                  <c:v>4.1560000000000006</c:v>
                </c:pt>
                <c:pt idx="997">
                  <c:v>4.0430000000000001</c:v>
                </c:pt>
                <c:pt idx="998">
                  <c:v>4.0020000000000007</c:v>
                </c:pt>
                <c:pt idx="999">
                  <c:v>4.0510000000000002</c:v>
                </c:pt>
                <c:pt idx="1000">
                  <c:v>4.0199999999999996</c:v>
                </c:pt>
                <c:pt idx="1001">
                  <c:v>4.0129999999999999</c:v>
                </c:pt>
                <c:pt idx="1002">
                  <c:v>4.0109999999999992</c:v>
                </c:pt>
                <c:pt idx="1003">
                  <c:v>4.0540000000000003</c:v>
                </c:pt>
                <c:pt idx="1004">
                  <c:v>4.1319999999999997</c:v>
                </c:pt>
                <c:pt idx="1005">
                  <c:v>4.1890000000000001</c:v>
                </c:pt>
                <c:pt idx="1006">
                  <c:v>4.13</c:v>
                </c:pt>
                <c:pt idx="1007">
                  <c:v>4.1659999999999995</c:v>
                </c:pt>
                <c:pt idx="1008">
                  <c:v>4.1020000000000003</c:v>
                </c:pt>
                <c:pt idx="1009">
                  <c:v>4.0249999999999995</c:v>
                </c:pt>
                <c:pt idx="1010">
                  <c:v>4.0819999999999999</c:v>
                </c:pt>
                <c:pt idx="1011">
                  <c:v>4.1430000000000007</c:v>
                </c:pt>
                <c:pt idx="1012">
                  <c:v>4.13</c:v>
                </c:pt>
                <c:pt idx="1013">
                  <c:v>4.1370000000000005</c:v>
                </c:pt>
                <c:pt idx="1014">
                  <c:v>4.0670000000000002</c:v>
                </c:pt>
                <c:pt idx="1015">
                  <c:v>4.0609999999999999</c:v>
                </c:pt>
                <c:pt idx="1016">
                  <c:v>3.9809999999999999</c:v>
                </c:pt>
                <c:pt idx="1017">
                  <c:v>3.9710000000000001</c:v>
                </c:pt>
                <c:pt idx="1018">
                  <c:v>3.9180000000000001</c:v>
                </c:pt>
                <c:pt idx="1019">
                  <c:v>3.9159999999999999</c:v>
                </c:pt>
                <c:pt idx="1020">
                  <c:v>3.8460000000000001</c:v>
                </c:pt>
                <c:pt idx="1021">
                  <c:v>3.8420000000000001</c:v>
                </c:pt>
                <c:pt idx="1022">
                  <c:v>3.8340000000000005</c:v>
                </c:pt>
                <c:pt idx="1023">
                  <c:v>3.863</c:v>
                </c:pt>
                <c:pt idx="1024">
                  <c:v>3.9330000000000003</c:v>
                </c:pt>
                <c:pt idx="1025">
                  <c:v>3.8620000000000001</c:v>
                </c:pt>
                <c:pt idx="1026">
                  <c:v>3.8719999999999999</c:v>
                </c:pt>
                <c:pt idx="1027">
                  <c:v>3.9160000000000004</c:v>
                </c:pt>
                <c:pt idx="1028">
                  <c:v>3.9369999999999998</c:v>
                </c:pt>
                <c:pt idx="1029">
                  <c:v>3.9450000000000003</c:v>
                </c:pt>
                <c:pt idx="1030">
                  <c:v>3.9309999999999996</c:v>
                </c:pt>
                <c:pt idx="1031">
                  <c:v>3.8879999999999999</c:v>
                </c:pt>
                <c:pt idx="1032">
                  <c:v>3.8530000000000002</c:v>
                </c:pt>
                <c:pt idx="1033">
                  <c:v>3.867</c:v>
                </c:pt>
                <c:pt idx="1034">
                  <c:v>3.8480000000000003</c:v>
                </c:pt>
                <c:pt idx="1035">
                  <c:v>3.8369999999999997</c:v>
                </c:pt>
                <c:pt idx="1036">
                  <c:v>3.8380000000000001</c:v>
                </c:pt>
                <c:pt idx="1037">
                  <c:v>3.8340000000000001</c:v>
                </c:pt>
                <c:pt idx="1038">
                  <c:v>3.7910000000000004</c:v>
                </c:pt>
                <c:pt idx="1039">
                  <c:v>3.7489999999999997</c:v>
                </c:pt>
                <c:pt idx="1040">
                  <c:v>3.77</c:v>
                </c:pt>
                <c:pt idx="1041">
                  <c:v>3.7690000000000001</c:v>
                </c:pt>
                <c:pt idx="1042">
                  <c:v>3.7740000000000005</c:v>
                </c:pt>
                <c:pt idx="1043">
                  <c:v>3.7609999999999997</c:v>
                </c:pt>
                <c:pt idx="1044">
                  <c:v>3.7570000000000006</c:v>
                </c:pt>
                <c:pt idx="1045">
                  <c:v>3.74</c:v>
                </c:pt>
                <c:pt idx="1046">
                  <c:v>3.6710000000000003</c:v>
                </c:pt>
                <c:pt idx="1047">
                  <c:v>3.6259999999999999</c:v>
                </c:pt>
                <c:pt idx="1048">
                  <c:v>3.5599999999999996</c:v>
                </c:pt>
                <c:pt idx="1049">
                  <c:v>3.5520000000000005</c:v>
                </c:pt>
                <c:pt idx="1050">
                  <c:v>3.577</c:v>
                </c:pt>
                <c:pt idx="1051">
                  <c:v>3.5670000000000002</c:v>
                </c:pt>
                <c:pt idx="1052">
                  <c:v>3.5170000000000003</c:v>
                </c:pt>
                <c:pt idx="1053">
                  <c:v>3.4990000000000001</c:v>
                </c:pt>
                <c:pt idx="1054">
                  <c:v>3.5120000000000005</c:v>
                </c:pt>
                <c:pt idx="1055">
                  <c:v>3.5520000000000005</c:v>
                </c:pt>
                <c:pt idx="1056">
                  <c:v>3.5189999999999997</c:v>
                </c:pt>
                <c:pt idx="1057">
                  <c:v>3.4969999999999999</c:v>
                </c:pt>
                <c:pt idx="1058">
                  <c:v>3.5449999999999999</c:v>
                </c:pt>
                <c:pt idx="1059">
                  <c:v>3.5679999999999996</c:v>
                </c:pt>
                <c:pt idx="1060">
                  <c:v>3.5840000000000001</c:v>
                </c:pt>
                <c:pt idx="1061">
                  <c:v>3.6199999999999997</c:v>
                </c:pt>
                <c:pt idx="1062">
                  <c:v>3.4930000000000003</c:v>
                </c:pt>
                <c:pt idx="1063">
                  <c:v>3.4870000000000001</c:v>
                </c:pt>
                <c:pt idx="1064">
                  <c:v>3.5000000000000004</c:v>
                </c:pt>
                <c:pt idx="1065">
                  <c:v>3.556</c:v>
                </c:pt>
                <c:pt idx="1066">
                  <c:v>3.5529999999999999</c:v>
                </c:pt>
                <c:pt idx="1067">
                  <c:v>3.5449999999999995</c:v>
                </c:pt>
                <c:pt idx="1068">
                  <c:v>3.5350000000000001</c:v>
                </c:pt>
                <c:pt idx="1069">
                  <c:v>3.5169999999999999</c:v>
                </c:pt>
                <c:pt idx="1070">
                  <c:v>3.4800000000000004</c:v>
                </c:pt>
                <c:pt idx="1071">
                  <c:v>3.4359999999999999</c:v>
                </c:pt>
                <c:pt idx="1072">
                  <c:v>3.4359999999999999</c:v>
                </c:pt>
                <c:pt idx="1073">
                  <c:v>3.4169999999999998</c:v>
                </c:pt>
                <c:pt idx="1074">
                  <c:v>3.4710000000000001</c:v>
                </c:pt>
                <c:pt idx="1075">
                  <c:v>3.5030000000000006</c:v>
                </c:pt>
                <c:pt idx="1076">
                  <c:v>3.4879999999999995</c:v>
                </c:pt>
                <c:pt idx="1077">
                  <c:v>3.5110000000000001</c:v>
                </c:pt>
                <c:pt idx="1078">
                  <c:v>3.5369999999999999</c:v>
                </c:pt>
                <c:pt idx="1079">
                  <c:v>3.544</c:v>
                </c:pt>
                <c:pt idx="1080">
                  <c:v>3.536</c:v>
                </c:pt>
                <c:pt idx="1081">
                  <c:v>3.48</c:v>
                </c:pt>
                <c:pt idx="1082">
                  <c:v>3.431</c:v>
                </c:pt>
                <c:pt idx="1083">
                  <c:v>3.4269999999999996</c:v>
                </c:pt>
                <c:pt idx="1084">
                  <c:v>3.4539999999999997</c:v>
                </c:pt>
                <c:pt idx="1085">
                  <c:v>3.4699999999999998</c:v>
                </c:pt>
                <c:pt idx="1086">
                  <c:v>3.4800000000000004</c:v>
                </c:pt>
                <c:pt idx="1087">
                  <c:v>3.4419999999999993</c:v>
                </c:pt>
                <c:pt idx="1088">
                  <c:v>3.4369999999999998</c:v>
                </c:pt>
                <c:pt idx="1089">
                  <c:v>3.4619999999999997</c:v>
                </c:pt>
                <c:pt idx="1090">
                  <c:v>3.4980000000000002</c:v>
                </c:pt>
                <c:pt idx="1091">
                  <c:v>3.5209999999999999</c:v>
                </c:pt>
                <c:pt idx="1092">
                  <c:v>3.5590000000000002</c:v>
                </c:pt>
                <c:pt idx="1093">
                  <c:v>3.5290000000000004</c:v>
                </c:pt>
                <c:pt idx="1094">
                  <c:v>3.4009999999999998</c:v>
                </c:pt>
                <c:pt idx="1095">
                  <c:v>3.4880000000000004</c:v>
                </c:pt>
                <c:pt idx="1096">
                  <c:v>3.4870000000000001</c:v>
                </c:pt>
                <c:pt idx="1097">
                  <c:v>3.4809999999999999</c:v>
                </c:pt>
                <c:pt idx="1098">
                  <c:v>3.4389999999999996</c:v>
                </c:pt>
                <c:pt idx="1099">
                  <c:v>3.4159999999999999</c:v>
                </c:pt>
                <c:pt idx="1100">
                  <c:v>3.3610000000000002</c:v>
                </c:pt>
                <c:pt idx="1101">
                  <c:v>3.3680000000000003</c:v>
                </c:pt>
                <c:pt idx="1102">
                  <c:v>3.3720000000000003</c:v>
                </c:pt>
                <c:pt idx="1103">
                  <c:v>3.3739999999999997</c:v>
                </c:pt>
                <c:pt idx="1104">
                  <c:v>3.3879999999999999</c:v>
                </c:pt>
                <c:pt idx="1105">
                  <c:v>3.3900000000000006</c:v>
                </c:pt>
                <c:pt idx="1106">
                  <c:v>3.3930000000000002</c:v>
                </c:pt>
                <c:pt idx="1107">
                  <c:v>3.3820000000000001</c:v>
                </c:pt>
                <c:pt idx="1108">
                  <c:v>3.3810000000000002</c:v>
                </c:pt>
                <c:pt idx="1109">
                  <c:v>3.4020000000000001</c:v>
                </c:pt>
                <c:pt idx="1110">
                  <c:v>3.3990000000000005</c:v>
                </c:pt>
                <c:pt idx="1111">
                  <c:v>3.4410000000000003</c:v>
                </c:pt>
                <c:pt idx="1112">
                  <c:v>3.4710000000000005</c:v>
                </c:pt>
                <c:pt idx="1113">
                  <c:v>3.4329999999999998</c:v>
                </c:pt>
                <c:pt idx="1114">
                  <c:v>3.4030000000000005</c:v>
                </c:pt>
                <c:pt idx="1115">
                  <c:v>3.3839999999999999</c:v>
                </c:pt>
                <c:pt idx="1116">
                  <c:v>3.3580000000000001</c:v>
                </c:pt>
                <c:pt idx="1117">
                  <c:v>3.3569999999999998</c:v>
                </c:pt>
                <c:pt idx="1118">
                  <c:v>3.2760000000000002</c:v>
                </c:pt>
                <c:pt idx="1119">
                  <c:v>3.2899999999999996</c:v>
                </c:pt>
                <c:pt idx="1120">
                  <c:v>3.2469999999999999</c:v>
                </c:pt>
                <c:pt idx="1121">
                  <c:v>3.2670000000000003</c:v>
                </c:pt>
                <c:pt idx="1122">
                  <c:v>3.2449999999999997</c:v>
                </c:pt>
                <c:pt idx="1123">
                  <c:v>3.2590000000000003</c:v>
                </c:pt>
                <c:pt idx="1124">
                  <c:v>3.2729999999999997</c:v>
                </c:pt>
                <c:pt idx="1125">
                  <c:v>3.3080000000000003</c:v>
                </c:pt>
                <c:pt idx="1126">
                  <c:v>3.3289999999999997</c:v>
                </c:pt>
                <c:pt idx="1127">
                  <c:v>3.3109999999999999</c:v>
                </c:pt>
                <c:pt idx="1128">
                  <c:v>3.3080000000000003</c:v>
                </c:pt>
                <c:pt idx="1129">
                  <c:v>3.3760000000000003</c:v>
                </c:pt>
                <c:pt idx="1130">
                  <c:v>3.4129999999999994</c:v>
                </c:pt>
                <c:pt idx="1131">
                  <c:v>3.4069999999999996</c:v>
                </c:pt>
                <c:pt idx="1132">
                  <c:v>3.4190000000000005</c:v>
                </c:pt>
                <c:pt idx="1133">
                  <c:v>3.4209999999999998</c:v>
                </c:pt>
                <c:pt idx="1134">
                  <c:v>3.3940000000000001</c:v>
                </c:pt>
                <c:pt idx="1135">
                  <c:v>3.3780000000000001</c:v>
                </c:pt>
                <c:pt idx="1136">
                  <c:v>3.3590000000000004</c:v>
                </c:pt>
                <c:pt idx="1137">
                  <c:v>3.33</c:v>
                </c:pt>
                <c:pt idx="1138">
                  <c:v>3.3339999999999996</c:v>
                </c:pt>
                <c:pt idx="1139">
                  <c:v>3.3370000000000002</c:v>
                </c:pt>
                <c:pt idx="1140">
                  <c:v>3.3240000000000003</c:v>
                </c:pt>
                <c:pt idx="1141">
                  <c:v>3.3140000000000001</c:v>
                </c:pt>
                <c:pt idx="1142">
                  <c:v>3.327</c:v>
                </c:pt>
                <c:pt idx="1143">
                  <c:v>3.3680000000000003</c:v>
                </c:pt>
                <c:pt idx="1144">
                  <c:v>3.3820000000000006</c:v>
                </c:pt>
                <c:pt idx="1145">
                  <c:v>3.4119999999999999</c:v>
                </c:pt>
                <c:pt idx="1146">
                  <c:v>3.4309999999999996</c:v>
                </c:pt>
                <c:pt idx="1147">
                  <c:v>3.4079999999999999</c:v>
                </c:pt>
                <c:pt idx="1148">
                  <c:v>3.3949999999999996</c:v>
                </c:pt>
                <c:pt idx="1149">
                  <c:v>3.375</c:v>
                </c:pt>
                <c:pt idx="1150">
                  <c:v>3.3550000000000004</c:v>
                </c:pt>
                <c:pt idx="1151">
                  <c:v>3.3330000000000002</c:v>
                </c:pt>
                <c:pt idx="1152">
                  <c:v>3.3379999999999996</c:v>
                </c:pt>
                <c:pt idx="1153">
                  <c:v>3.3529999999999998</c:v>
                </c:pt>
                <c:pt idx="1154">
                  <c:v>3.3650000000000002</c:v>
                </c:pt>
                <c:pt idx="1155">
                  <c:v>3.3780000000000001</c:v>
                </c:pt>
                <c:pt idx="1156">
                  <c:v>3.3550000000000004</c:v>
                </c:pt>
                <c:pt idx="1157">
                  <c:v>3.3699999999999997</c:v>
                </c:pt>
                <c:pt idx="1158">
                  <c:v>3.3770000000000002</c:v>
                </c:pt>
                <c:pt idx="1159">
                  <c:v>3.3540000000000001</c:v>
                </c:pt>
                <c:pt idx="1160">
                  <c:v>3.3790000000000004</c:v>
                </c:pt>
                <c:pt idx="1161">
                  <c:v>3.423</c:v>
                </c:pt>
                <c:pt idx="1162">
                  <c:v>3.4270000000000005</c:v>
                </c:pt>
                <c:pt idx="1163">
                  <c:v>3.3739999999999997</c:v>
                </c:pt>
                <c:pt idx="1164">
                  <c:v>3.4139999999999997</c:v>
                </c:pt>
                <c:pt idx="1165">
                  <c:v>3.3979999999999997</c:v>
                </c:pt>
                <c:pt idx="1166">
                  <c:v>3.4119999999999999</c:v>
                </c:pt>
                <c:pt idx="1167">
                  <c:v>3.4189999999999996</c:v>
                </c:pt>
                <c:pt idx="1168">
                  <c:v>3.4549999999999996</c:v>
                </c:pt>
                <c:pt idx="1169">
                  <c:v>3.4550000000000001</c:v>
                </c:pt>
                <c:pt idx="1170">
                  <c:v>3.4880000000000004</c:v>
                </c:pt>
                <c:pt idx="1171">
                  <c:v>3.4600000000000004</c:v>
                </c:pt>
                <c:pt idx="1172">
                  <c:v>3.4099999999999997</c:v>
                </c:pt>
                <c:pt idx="1173">
                  <c:v>3.4160000000000004</c:v>
                </c:pt>
                <c:pt idx="1174">
                  <c:v>3.3850000000000002</c:v>
                </c:pt>
                <c:pt idx="1175">
                  <c:v>3.3759999999999999</c:v>
                </c:pt>
                <c:pt idx="1176">
                  <c:v>3.343</c:v>
                </c:pt>
                <c:pt idx="1177">
                  <c:v>3.3469999999999995</c:v>
                </c:pt>
                <c:pt idx="1178">
                  <c:v>3.3359999999999999</c:v>
                </c:pt>
                <c:pt idx="1179">
                  <c:v>3.3370000000000002</c:v>
                </c:pt>
                <c:pt idx="1180">
                  <c:v>3.339</c:v>
                </c:pt>
                <c:pt idx="1181">
                  <c:v>3.3029999999999999</c:v>
                </c:pt>
                <c:pt idx="1182">
                  <c:v>3.2610000000000006</c:v>
                </c:pt>
                <c:pt idx="1183">
                  <c:v>3.2410000000000001</c:v>
                </c:pt>
                <c:pt idx="1184">
                  <c:v>3.242</c:v>
                </c:pt>
                <c:pt idx="1185">
                  <c:v>3.2539999999999996</c:v>
                </c:pt>
                <c:pt idx="1186">
                  <c:v>3.2629999999999999</c:v>
                </c:pt>
                <c:pt idx="1187">
                  <c:v>3.2949999999999999</c:v>
                </c:pt>
                <c:pt idx="1188">
                  <c:v>3.3409999999999997</c:v>
                </c:pt>
                <c:pt idx="1189">
                  <c:v>3.3610000000000007</c:v>
                </c:pt>
                <c:pt idx="1190">
                  <c:v>3.3460000000000001</c:v>
                </c:pt>
                <c:pt idx="1191">
                  <c:v>3.3519999999999994</c:v>
                </c:pt>
                <c:pt idx="1192">
                  <c:v>3.3220000000000001</c:v>
                </c:pt>
                <c:pt idx="1193">
                  <c:v>3.3140000000000005</c:v>
                </c:pt>
                <c:pt idx="1194">
                  <c:v>3.3109999999999999</c:v>
                </c:pt>
                <c:pt idx="1195">
                  <c:v>3.2949999999999999</c:v>
                </c:pt>
                <c:pt idx="1196">
                  <c:v>3.2619999999999996</c:v>
                </c:pt>
                <c:pt idx="1197">
                  <c:v>3.2220000000000004</c:v>
                </c:pt>
                <c:pt idx="1198">
                  <c:v>3.2209999999999996</c:v>
                </c:pt>
                <c:pt idx="1199">
                  <c:v>3.1950000000000003</c:v>
                </c:pt>
                <c:pt idx="1200">
                  <c:v>3.2079999999999997</c:v>
                </c:pt>
                <c:pt idx="1201">
                  <c:v>3.2470000000000003</c:v>
                </c:pt>
                <c:pt idx="1202">
                  <c:v>3.2649999999999997</c:v>
                </c:pt>
                <c:pt idx="1203">
                  <c:v>3.2520000000000002</c:v>
                </c:pt>
                <c:pt idx="1204">
                  <c:v>3.2319999999999998</c:v>
                </c:pt>
                <c:pt idx="1205">
                  <c:v>3.25</c:v>
                </c:pt>
                <c:pt idx="1206">
                  <c:v>3.2319999999999998</c:v>
                </c:pt>
                <c:pt idx="1207">
                  <c:v>3.2650000000000006</c:v>
                </c:pt>
                <c:pt idx="1208">
                  <c:v>3.2639999999999998</c:v>
                </c:pt>
                <c:pt idx="1209">
                  <c:v>3.2710000000000004</c:v>
                </c:pt>
                <c:pt idx="1210">
                  <c:v>3.2770000000000001</c:v>
                </c:pt>
                <c:pt idx="1211">
                  <c:v>3.2549999999999999</c:v>
                </c:pt>
                <c:pt idx="1212">
                  <c:v>3.2309999999999994</c:v>
                </c:pt>
                <c:pt idx="1213">
                  <c:v>3.238</c:v>
                </c:pt>
                <c:pt idx="1214">
                  <c:v>3.218</c:v>
                </c:pt>
                <c:pt idx="1215">
                  <c:v>3.1970000000000001</c:v>
                </c:pt>
                <c:pt idx="1216">
                  <c:v>3.2269999999999994</c:v>
                </c:pt>
                <c:pt idx="1217">
                  <c:v>3.218</c:v>
                </c:pt>
                <c:pt idx="1218">
                  <c:v>3.1710000000000003</c:v>
                </c:pt>
                <c:pt idx="1219">
                  <c:v>3.2270000000000003</c:v>
                </c:pt>
                <c:pt idx="1220">
                  <c:v>3.234</c:v>
                </c:pt>
                <c:pt idx="1221">
                  <c:v>3.2080000000000002</c:v>
                </c:pt>
                <c:pt idx="1222">
                  <c:v>3.2269999999999999</c:v>
                </c:pt>
                <c:pt idx="1223">
                  <c:v>3.2570000000000006</c:v>
                </c:pt>
                <c:pt idx="1224">
                  <c:v>3.2680000000000002</c:v>
                </c:pt>
                <c:pt idx="1225">
                  <c:v>3.2930000000000001</c:v>
                </c:pt>
                <c:pt idx="1226">
                  <c:v>3.274</c:v>
                </c:pt>
                <c:pt idx="1227">
                  <c:v>3.2860000000000005</c:v>
                </c:pt>
                <c:pt idx="1228">
                  <c:v>3.3140000000000001</c:v>
                </c:pt>
                <c:pt idx="1229">
                  <c:v>3.3540000000000001</c:v>
                </c:pt>
                <c:pt idx="1230">
                  <c:v>3.4160000000000004</c:v>
                </c:pt>
                <c:pt idx="1231">
                  <c:v>3.4289999999999998</c:v>
                </c:pt>
                <c:pt idx="1232">
                  <c:v>3.391</c:v>
                </c:pt>
                <c:pt idx="1233">
                  <c:v>3.3490000000000002</c:v>
                </c:pt>
                <c:pt idx="1234">
                  <c:v>3.28</c:v>
                </c:pt>
                <c:pt idx="1235">
                  <c:v>3.2340000000000004</c:v>
                </c:pt>
                <c:pt idx="1236">
                  <c:v>3.242</c:v>
                </c:pt>
                <c:pt idx="1237">
                  <c:v>3.2230000000000003</c:v>
                </c:pt>
                <c:pt idx="1238">
                  <c:v>3.1250000000000004</c:v>
                </c:pt>
                <c:pt idx="1239">
                  <c:v>3.085</c:v>
                </c:pt>
                <c:pt idx="1240">
                  <c:v>3.0669999999999997</c:v>
                </c:pt>
                <c:pt idx="1241">
                  <c:v>3.0610000000000004</c:v>
                </c:pt>
                <c:pt idx="1242">
                  <c:v>3.0609999999999999</c:v>
                </c:pt>
                <c:pt idx="1243">
                  <c:v>3.05</c:v>
                </c:pt>
                <c:pt idx="1244">
                  <c:v>3.0210000000000004</c:v>
                </c:pt>
                <c:pt idx="1245">
                  <c:v>2.9459999999999997</c:v>
                </c:pt>
                <c:pt idx="1246">
                  <c:v>2.9429999999999996</c:v>
                </c:pt>
                <c:pt idx="1247">
                  <c:v>2.9529999999999998</c:v>
                </c:pt>
                <c:pt idx="1248">
                  <c:v>2.9860000000000002</c:v>
                </c:pt>
                <c:pt idx="1249">
                  <c:v>2.9919999999999995</c:v>
                </c:pt>
                <c:pt idx="1250">
                  <c:v>2.8899999999999997</c:v>
                </c:pt>
                <c:pt idx="1251">
                  <c:v>2.8340000000000005</c:v>
                </c:pt>
                <c:pt idx="1252">
                  <c:v>2.8210000000000006</c:v>
                </c:pt>
                <c:pt idx="1253">
                  <c:v>2.7489999999999997</c:v>
                </c:pt>
                <c:pt idx="1254">
                  <c:v>2.7309999999999999</c:v>
                </c:pt>
                <c:pt idx="1255">
                  <c:v>2.786</c:v>
                </c:pt>
                <c:pt idx="1256">
                  <c:v>2.8050000000000002</c:v>
                </c:pt>
                <c:pt idx="1257">
                  <c:v>2.8640000000000003</c:v>
                </c:pt>
                <c:pt idx="1258">
                  <c:v>2.8710000000000004</c:v>
                </c:pt>
                <c:pt idx="1259">
                  <c:v>2.9370000000000003</c:v>
                </c:pt>
                <c:pt idx="1260">
                  <c:v>2.9989999999999997</c:v>
                </c:pt>
                <c:pt idx="1261">
                  <c:v>3.0019999999999998</c:v>
                </c:pt>
                <c:pt idx="1262">
                  <c:v>2.9849999999999999</c:v>
                </c:pt>
                <c:pt idx="1263">
                  <c:v>2.9750000000000005</c:v>
                </c:pt>
                <c:pt idx="1264">
                  <c:v>2.9770000000000003</c:v>
                </c:pt>
                <c:pt idx="1265">
                  <c:v>3.02</c:v>
                </c:pt>
                <c:pt idx="1266">
                  <c:v>3.0409999999999995</c:v>
                </c:pt>
                <c:pt idx="1267">
                  <c:v>3.0590000000000002</c:v>
                </c:pt>
                <c:pt idx="1268">
                  <c:v>3.0340000000000003</c:v>
                </c:pt>
                <c:pt idx="1269">
                  <c:v>3.0189999999999997</c:v>
                </c:pt>
                <c:pt idx="1270">
                  <c:v>3.0009999999999999</c:v>
                </c:pt>
                <c:pt idx="1271">
                  <c:v>2.9359999999999999</c:v>
                </c:pt>
                <c:pt idx="1272">
                  <c:v>2.9319999999999995</c:v>
                </c:pt>
                <c:pt idx="1273">
                  <c:v>2.9779999999999998</c:v>
                </c:pt>
                <c:pt idx="1274">
                  <c:v>2.9839999999999995</c:v>
                </c:pt>
                <c:pt idx="1275">
                  <c:v>3.0119999999999996</c:v>
                </c:pt>
                <c:pt idx="1276">
                  <c:v>3.0419999999999998</c:v>
                </c:pt>
                <c:pt idx="1277">
                  <c:v>3.032</c:v>
                </c:pt>
                <c:pt idx="1278">
                  <c:v>3.028</c:v>
                </c:pt>
                <c:pt idx="1279">
                  <c:v>3.0050000000000003</c:v>
                </c:pt>
                <c:pt idx="1280">
                  <c:v>3.0639999999999996</c:v>
                </c:pt>
                <c:pt idx="1281">
                  <c:v>3.1119999999999997</c:v>
                </c:pt>
                <c:pt idx="1282">
                  <c:v>3.0919999999999996</c:v>
                </c:pt>
                <c:pt idx="1283">
                  <c:v>3.0700000000000003</c:v>
                </c:pt>
                <c:pt idx="1284">
                  <c:v>3.0549999999999997</c:v>
                </c:pt>
                <c:pt idx="1285">
                  <c:v>3.0610000000000004</c:v>
                </c:pt>
                <c:pt idx="1286">
                  <c:v>3.0129999999999995</c:v>
                </c:pt>
                <c:pt idx="1287">
                  <c:v>2.968</c:v>
                </c:pt>
                <c:pt idx="1288">
                  <c:v>2.9569999999999994</c:v>
                </c:pt>
                <c:pt idx="1289">
                  <c:v>2.9209999999999998</c:v>
                </c:pt>
                <c:pt idx="1290">
                  <c:v>2.9010000000000002</c:v>
                </c:pt>
                <c:pt idx="1291">
                  <c:v>2.8929999999999998</c:v>
                </c:pt>
                <c:pt idx="1292">
                  <c:v>2.9050000000000002</c:v>
                </c:pt>
                <c:pt idx="1293">
                  <c:v>2.94</c:v>
                </c:pt>
                <c:pt idx="1294">
                  <c:v>2.9320000000000004</c:v>
                </c:pt>
                <c:pt idx="1295">
                  <c:v>2.956</c:v>
                </c:pt>
                <c:pt idx="1296">
                  <c:v>2.9209999999999998</c:v>
                </c:pt>
                <c:pt idx="1297">
                  <c:v>2.9280000000000004</c:v>
                </c:pt>
                <c:pt idx="1298">
                  <c:v>2.899</c:v>
                </c:pt>
                <c:pt idx="1299">
                  <c:v>2.8710000000000004</c:v>
                </c:pt>
                <c:pt idx="1300">
                  <c:v>2.8400000000000003</c:v>
                </c:pt>
                <c:pt idx="1301">
                  <c:v>2.8849999999999998</c:v>
                </c:pt>
                <c:pt idx="1302">
                  <c:v>2.9170000000000003</c:v>
                </c:pt>
                <c:pt idx="1303">
                  <c:v>2.9289999999999994</c:v>
                </c:pt>
                <c:pt idx="1304">
                  <c:v>2.9239999999999999</c:v>
                </c:pt>
                <c:pt idx="1305">
                  <c:v>2.9590000000000001</c:v>
                </c:pt>
                <c:pt idx="1306">
                  <c:v>2.9649999999999999</c:v>
                </c:pt>
                <c:pt idx="1307">
                  <c:v>2.9720000000000004</c:v>
                </c:pt>
                <c:pt idx="1308">
                  <c:v>2.9569999999999999</c:v>
                </c:pt>
                <c:pt idx="1309">
                  <c:v>2.95</c:v>
                </c:pt>
                <c:pt idx="1310">
                  <c:v>2.9889999999999999</c:v>
                </c:pt>
                <c:pt idx="1311">
                  <c:v>2.9380000000000006</c:v>
                </c:pt>
                <c:pt idx="1312">
                  <c:v>2.9130000000000003</c:v>
                </c:pt>
                <c:pt idx="1313">
                  <c:v>2.91</c:v>
                </c:pt>
                <c:pt idx="1314">
                  <c:v>2.899</c:v>
                </c:pt>
                <c:pt idx="1315">
                  <c:v>2.8879999999999999</c:v>
                </c:pt>
                <c:pt idx="1316">
                  <c:v>2.911</c:v>
                </c:pt>
                <c:pt idx="1317">
                  <c:v>2.9519999999999995</c:v>
                </c:pt>
                <c:pt idx="1318">
                  <c:v>2.9429999999999996</c:v>
                </c:pt>
                <c:pt idx="1319">
                  <c:v>2.9710000000000001</c:v>
                </c:pt>
                <c:pt idx="1320">
                  <c:v>3.0379999999999998</c:v>
                </c:pt>
                <c:pt idx="1321">
                  <c:v>3.0219999999999998</c:v>
                </c:pt>
                <c:pt idx="1322">
                  <c:v>3.0339999999999998</c:v>
                </c:pt>
                <c:pt idx="1323">
                  <c:v>3.0730000000000004</c:v>
                </c:pt>
                <c:pt idx="1324">
                  <c:v>3.1049999999999995</c:v>
                </c:pt>
                <c:pt idx="1325">
                  <c:v>3.0739999999999998</c:v>
                </c:pt>
                <c:pt idx="1326">
                  <c:v>3.0760000000000001</c:v>
                </c:pt>
                <c:pt idx="1327">
                  <c:v>3.1059999999999999</c:v>
                </c:pt>
                <c:pt idx="1328">
                  <c:v>3.0380000000000003</c:v>
                </c:pt>
                <c:pt idx="1329">
                  <c:v>3.0270000000000001</c:v>
                </c:pt>
                <c:pt idx="1330">
                  <c:v>3.0550000000000006</c:v>
                </c:pt>
                <c:pt idx="1331">
                  <c:v>3.0640000000000001</c:v>
                </c:pt>
                <c:pt idx="1332">
                  <c:v>3.0390000000000006</c:v>
                </c:pt>
                <c:pt idx="1333">
                  <c:v>3.0579999999999998</c:v>
                </c:pt>
                <c:pt idx="1334">
                  <c:v>3.1000000000000005</c:v>
                </c:pt>
                <c:pt idx="1335">
                  <c:v>3.1690000000000005</c:v>
                </c:pt>
                <c:pt idx="1336">
                  <c:v>3.1679999999999997</c:v>
                </c:pt>
                <c:pt idx="1337">
                  <c:v>3.1549999999999998</c:v>
                </c:pt>
                <c:pt idx="1338">
                  <c:v>3.1520000000000001</c:v>
                </c:pt>
                <c:pt idx="1339">
                  <c:v>3.181</c:v>
                </c:pt>
                <c:pt idx="1340">
                  <c:v>3.1960000000000006</c:v>
                </c:pt>
                <c:pt idx="1341">
                  <c:v>3.2680000000000002</c:v>
                </c:pt>
                <c:pt idx="1342">
                  <c:v>3.2040000000000002</c:v>
                </c:pt>
                <c:pt idx="1343">
                  <c:v>3.2150000000000003</c:v>
                </c:pt>
                <c:pt idx="1344">
                  <c:v>3.2410000000000005</c:v>
                </c:pt>
                <c:pt idx="1345">
                  <c:v>3.2320000000000002</c:v>
                </c:pt>
                <c:pt idx="1346">
                  <c:v>3.234</c:v>
                </c:pt>
                <c:pt idx="1347">
                  <c:v>3.1969999999999996</c:v>
                </c:pt>
                <c:pt idx="1348">
                  <c:v>3.173</c:v>
                </c:pt>
                <c:pt idx="1349">
                  <c:v>3.1630000000000003</c:v>
                </c:pt>
                <c:pt idx="1350">
                  <c:v>3.1629999999999998</c:v>
                </c:pt>
                <c:pt idx="1351">
                  <c:v>3.1540000000000004</c:v>
                </c:pt>
                <c:pt idx="1352">
                  <c:v>3.1640000000000006</c:v>
                </c:pt>
                <c:pt idx="1353">
                  <c:v>3.1689999999999996</c:v>
                </c:pt>
                <c:pt idx="1354">
                  <c:v>3.1819999999999995</c:v>
                </c:pt>
                <c:pt idx="1355">
                  <c:v>3.1920000000000002</c:v>
                </c:pt>
                <c:pt idx="1356">
                  <c:v>3.1909999999999998</c:v>
                </c:pt>
                <c:pt idx="1357">
                  <c:v>3.1459999999999995</c:v>
                </c:pt>
                <c:pt idx="1358">
                  <c:v>3.1440000000000001</c:v>
                </c:pt>
                <c:pt idx="1359">
                  <c:v>3.1690000000000005</c:v>
                </c:pt>
                <c:pt idx="1360">
                  <c:v>3.1720000000000002</c:v>
                </c:pt>
                <c:pt idx="1361">
                  <c:v>3.1599999999999997</c:v>
                </c:pt>
                <c:pt idx="1362">
                  <c:v>3.141</c:v>
                </c:pt>
                <c:pt idx="1363">
                  <c:v>3.16</c:v>
                </c:pt>
                <c:pt idx="1364">
                  <c:v>3.1150000000000002</c:v>
                </c:pt>
                <c:pt idx="1365">
                  <c:v>3.1019999999999999</c:v>
                </c:pt>
                <c:pt idx="1366">
                  <c:v>3.1209999999999996</c:v>
                </c:pt>
                <c:pt idx="1367">
                  <c:v>3.0889999999999995</c:v>
                </c:pt>
                <c:pt idx="1368">
                  <c:v>3.048</c:v>
                </c:pt>
                <c:pt idx="1369">
                  <c:v>3.0760000000000001</c:v>
                </c:pt>
                <c:pt idx="1370">
                  <c:v>3.0750000000000002</c:v>
                </c:pt>
                <c:pt idx="1371">
                  <c:v>3.1000000000000005</c:v>
                </c:pt>
                <c:pt idx="1372">
                  <c:v>3.1190000000000002</c:v>
                </c:pt>
                <c:pt idx="1373">
                  <c:v>3.1429999999999998</c:v>
                </c:pt>
                <c:pt idx="1374">
                  <c:v>3.1539999999999999</c:v>
                </c:pt>
                <c:pt idx="1375">
                  <c:v>3.1430000000000007</c:v>
                </c:pt>
                <c:pt idx="1376">
                  <c:v>3.141</c:v>
                </c:pt>
                <c:pt idx="1377">
                  <c:v>3.1080000000000001</c:v>
                </c:pt>
                <c:pt idx="1378">
                  <c:v>3.1060000000000003</c:v>
                </c:pt>
                <c:pt idx="1379">
                  <c:v>3.1039999999999996</c:v>
                </c:pt>
                <c:pt idx="1380">
                  <c:v>3.0979999999999999</c:v>
                </c:pt>
                <c:pt idx="1381">
                  <c:v>3.1109999999999998</c:v>
                </c:pt>
                <c:pt idx="1382">
                  <c:v>3.0640000000000005</c:v>
                </c:pt>
                <c:pt idx="1383">
                  <c:v>3.0850000000000004</c:v>
                </c:pt>
                <c:pt idx="1384">
                  <c:v>3.0870000000000002</c:v>
                </c:pt>
                <c:pt idx="1385">
                  <c:v>3.052</c:v>
                </c:pt>
                <c:pt idx="1386">
                  <c:v>3.0419999999999998</c:v>
                </c:pt>
                <c:pt idx="1387">
                  <c:v>3.0400000000000005</c:v>
                </c:pt>
                <c:pt idx="1388">
                  <c:v>3.0150000000000001</c:v>
                </c:pt>
                <c:pt idx="1389">
                  <c:v>3.0019999999999998</c:v>
                </c:pt>
                <c:pt idx="1390">
                  <c:v>3.0080000000000005</c:v>
                </c:pt>
                <c:pt idx="1391">
                  <c:v>2.9990000000000001</c:v>
                </c:pt>
                <c:pt idx="1392">
                  <c:v>2.9929999999999999</c:v>
                </c:pt>
                <c:pt idx="1393">
                  <c:v>3.036</c:v>
                </c:pt>
                <c:pt idx="1394">
                  <c:v>3.0260000000000002</c:v>
                </c:pt>
                <c:pt idx="1395">
                  <c:v>3.0040000000000004</c:v>
                </c:pt>
                <c:pt idx="1396">
                  <c:v>3.0309999999999997</c:v>
                </c:pt>
                <c:pt idx="1397">
                  <c:v>3.0230000000000006</c:v>
                </c:pt>
                <c:pt idx="1398">
                  <c:v>3.024</c:v>
                </c:pt>
                <c:pt idx="1399">
                  <c:v>3.0339999999999998</c:v>
                </c:pt>
                <c:pt idx="1400">
                  <c:v>3.0209999999999999</c:v>
                </c:pt>
                <c:pt idx="1401">
                  <c:v>3.0209999999999995</c:v>
                </c:pt>
                <c:pt idx="1402">
                  <c:v>3.0489999999999999</c:v>
                </c:pt>
                <c:pt idx="1403">
                  <c:v>3.0490000000000004</c:v>
                </c:pt>
                <c:pt idx="1404">
                  <c:v>3.0820000000000003</c:v>
                </c:pt>
                <c:pt idx="1405">
                  <c:v>3.0920000000000001</c:v>
                </c:pt>
                <c:pt idx="1406">
                  <c:v>3.1030000000000002</c:v>
                </c:pt>
                <c:pt idx="1407">
                  <c:v>3.1160000000000005</c:v>
                </c:pt>
                <c:pt idx="1408">
                  <c:v>3.1519999999999997</c:v>
                </c:pt>
                <c:pt idx="1409">
                  <c:v>3.1270000000000002</c:v>
                </c:pt>
                <c:pt idx="1410">
                  <c:v>3.1149999999999998</c:v>
                </c:pt>
                <c:pt idx="1411">
                  <c:v>3.1229999999999998</c:v>
                </c:pt>
                <c:pt idx="1412">
                  <c:v>3.157</c:v>
                </c:pt>
                <c:pt idx="1413">
                  <c:v>3.1619999999999999</c:v>
                </c:pt>
                <c:pt idx="1414">
                  <c:v>3.1539999999999999</c:v>
                </c:pt>
                <c:pt idx="1415">
                  <c:v>3.0910000000000002</c:v>
                </c:pt>
                <c:pt idx="1416">
                  <c:v>3.1089999999999995</c:v>
                </c:pt>
                <c:pt idx="1417">
                  <c:v>3.093</c:v>
                </c:pt>
                <c:pt idx="1418">
                  <c:v>3.0940000000000003</c:v>
                </c:pt>
                <c:pt idx="1419">
                  <c:v>3.0659999999999998</c:v>
                </c:pt>
                <c:pt idx="1420">
                  <c:v>3.0500000000000003</c:v>
                </c:pt>
                <c:pt idx="1421">
                  <c:v>3.0730000000000004</c:v>
                </c:pt>
                <c:pt idx="1422">
                  <c:v>3.0670000000000006</c:v>
                </c:pt>
                <c:pt idx="1423">
                  <c:v>3.0370000000000004</c:v>
                </c:pt>
                <c:pt idx="1424">
                  <c:v>2.9870000000000001</c:v>
                </c:pt>
                <c:pt idx="1425">
                  <c:v>2.9340000000000002</c:v>
                </c:pt>
                <c:pt idx="1426">
                  <c:v>2.927</c:v>
                </c:pt>
                <c:pt idx="1427">
                  <c:v>2.9259999999999997</c:v>
                </c:pt>
                <c:pt idx="1428">
                  <c:v>2.9510000000000001</c:v>
                </c:pt>
                <c:pt idx="1429">
                  <c:v>2.9309999999999996</c:v>
                </c:pt>
                <c:pt idx="1430">
                  <c:v>2.9409999999999998</c:v>
                </c:pt>
                <c:pt idx="1431">
                  <c:v>2.9490000000000003</c:v>
                </c:pt>
                <c:pt idx="1432">
                  <c:v>2.94</c:v>
                </c:pt>
                <c:pt idx="1433">
                  <c:v>2.9070000000000005</c:v>
                </c:pt>
                <c:pt idx="1434">
                  <c:v>2.9409999999999998</c:v>
                </c:pt>
                <c:pt idx="1435">
                  <c:v>2.9260000000000002</c:v>
                </c:pt>
                <c:pt idx="1436">
                  <c:v>2.9019999999999997</c:v>
                </c:pt>
                <c:pt idx="1437">
                  <c:v>2.9169999999999998</c:v>
                </c:pt>
                <c:pt idx="1438">
                  <c:v>2.9250000000000003</c:v>
                </c:pt>
                <c:pt idx="1439">
                  <c:v>2.9309999999999996</c:v>
                </c:pt>
                <c:pt idx="1440">
                  <c:v>2.9290000000000003</c:v>
                </c:pt>
                <c:pt idx="1441">
                  <c:v>2.9330000000000007</c:v>
                </c:pt>
                <c:pt idx="1442">
                  <c:v>2.9479999999999995</c:v>
                </c:pt>
                <c:pt idx="1443">
                  <c:v>2.9589999999999996</c:v>
                </c:pt>
                <c:pt idx="1444">
                  <c:v>2.99</c:v>
                </c:pt>
                <c:pt idx="1445">
                  <c:v>3.0179999999999998</c:v>
                </c:pt>
                <c:pt idx="1446">
                  <c:v>3.0210000000000004</c:v>
                </c:pt>
                <c:pt idx="1447">
                  <c:v>3.0249999999999999</c:v>
                </c:pt>
                <c:pt idx="1448">
                  <c:v>2.9950000000000001</c:v>
                </c:pt>
                <c:pt idx="1449">
                  <c:v>3.0280000000000005</c:v>
                </c:pt>
                <c:pt idx="1450">
                  <c:v>3.0469999999999997</c:v>
                </c:pt>
                <c:pt idx="1451">
                  <c:v>3.0629999999999997</c:v>
                </c:pt>
                <c:pt idx="1452">
                  <c:v>3.0630000000000002</c:v>
                </c:pt>
                <c:pt idx="1453">
                  <c:v>3.0840000000000001</c:v>
                </c:pt>
                <c:pt idx="1454">
                  <c:v>3.0710000000000002</c:v>
                </c:pt>
                <c:pt idx="1455">
                  <c:v>3.06</c:v>
                </c:pt>
                <c:pt idx="1456">
                  <c:v>3.0070000000000001</c:v>
                </c:pt>
                <c:pt idx="1457">
                  <c:v>3.0109999999999997</c:v>
                </c:pt>
                <c:pt idx="1458">
                  <c:v>3.016</c:v>
                </c:pt>
                <c:pt idx="1459">
                  <c:v>3.1389999999999998</c:v>
                </c:pt>
                <c:pt idx="1460">
                  <c:v>3.1120000000000001</c:v>
                </c:pt>
                <c:pt idx="1461">
                  <c:v>3.1090000000000004</c:v>
                </c:pt>
                <c:pt idx="1462">
                  <c:v>3.0990000000000002</c:v>
                </c:pt>
                <c:pt idx="1463">
                  <c:v>3.0820000000000003</c:v>
                </c:pt>
                <c:pt idx="1464">
                  <c:v>3.0380000000000003</c:v>
                </c:pt>
                <c:pt idx="1465">
                  <c:v>2.9779999999999998</c:v>
                </c:pt>
                <c:pt idx="1466">
                  <c:v>2.907</c:v>
                </c:pt>
                <c:pt idx="1467">
                  <c:v>2.9470000000000001</c:v>
                </c:pt>
                <c:pt idx="1468">
                  <c:v>2.9810000000000003</c:v>
                </c:pt>
                <c:pt idx="1469">
                  <c:v>2.99</c:v>
                </c:pt>
                <c:pt idx="1470">
                  <c:v>2.96</c:v>
                </c:pt>
                <c:pt idx="1471">
                  <c:v>2.8860000000000001</c:v>
                </c:pt>
                <c:pt idx="1472">
                  <c:v>2.9350000000000005</c:v>
                </c:pt>
                <c:pt idx="1473">
                  <c:v>2.944</c:v>
                </c:pt>
                <c:pt idx="1474">
                  <c:v>2.948</c:v>
                </c:pt>
                <c:pt idx="1475">
                  <c:v>2.9800000000000004</c:v>
                </c:pt>
                <c:pt idx="1476">
                  <c:v>2.95</c:v>
                </c:pt>
                <c:pt idx="1477">
                  <c:v>2.9330000000000003</c:v>
                </c:pt>
                <c:pt idx="1478">
                  <c:v>2.9520000000000004</c:v>
                </c:pt>
                <c:pt idx="1479">
                  <c:v>2.9340000000000002</c:v>
                </c:pt>
                <c:pt idx="1480">
                  <c:v>2.9340000000000006</c:v>
                </c:pt>
                <c:pt idx="1481">
                  <c:v>2.9660000000000002</c:v>
                </c:pt>
                <c:pt idx="1482">
                  <c:v>2.9829999999999997</c:v>
                </c:pt>
                <c:pt idx="1483">
                  <c:v>2.9379999999999997</c:v>
                </c:pt>
                <c:pt idx="1484">
                  <c:v>2.9609999999999999</c:v>
                </c:pt>
                <c:pt idx="1485">
                  <c:v>2.9709999999999996</c:v>
                </c:pt>
                <c:pt idx="1486">
                  <c:v>2.9210000000000003</c:v>
                </c:pt>
                <c:pt idx="1487">
                  <c:v>2.8819999999999997</c:v>
                </c:pt>
                <c:pt idx="1488">
                  <c:v>2.9</c:v>
                </c:pt>
                <c:pt idx="1489">
                  <c:v>2.9200000000000004</c:v>
                </c:pt>
                <c:pt idx="1490">
                  <c:v>2.9789999999999996</c:v>
                </c:pt>
                <c:pt idx="1491">
                  <c:v>3.0400000000000005</c:v>
                </c:pt>
                <c:pt idx="1492">
                  <c:v>3.0370000000000004</c:v>
                </c:pt>
                <c:pt idx="1493">
                  <c:v>2.9449999999999998</c:v>
                </c:pt>
                <c:pt idx="1494">
                  <c:v>2.9060000000000006</c:v>
                </c:pt>
                <c:pt idx="1495">
                  <c:v>2.93</c:v>
                </c:pt>
                <c:pt idx="1496">
                  <c:v>2.9289999999999998</c:v>
                </c:pt>
                <c:pt idx="1497">
                  <c:v>2.9779999999999998</c:v>
                </c:pt>
                <c:pt idx="1498">
                  <c:v>2.9530000000000003</c:v>
                </c:pt>
                <c:pt idx="1499">
                  <c:v>2.99</c:v>
                </c:pt>
                <c:pt idx="1500">
                  <c:v>2.996</c:v>
                </c:pt>
                <c:pt idx="1501">
                  <c:v>3.0199999999999996</c:v>
                </c:pt>
                <c:pt idx="1502">
                  <c:v>3.0259999999999998</c:v>
                </c:pt>
                <c:pt idx="1503">
                  <c:v>3.0060000000000002</c:v>
                </c:pt>
                <c:pt idx="1504">
                  <c:v>3.024</c:v>
                </c:pt>
                <c:pt idx="1505">
                  <c:v>2.9299999999999997</c:v>
                </c:pt>
                <c:pt idx="1506">
                  <c:v>2.8729999999999998</c:v>
                </c:pt>
                <c:pt idx="1507">
                  <c:v>2.9259999999999997</c:v>
                </c:pt>
                <c:pt idx="1508">
                  <c:v>2.9220000000000002</c:v>
                </c:pt>
                <c:pt idx="1509">
                  <c:v>2.9710000000000001</c:v>
                </c:pt>
                <c:pt idx="1510">
                  <c:v>3.0570000000000004</c:v>
                </c:pt>
                <c:pt idx="1511">
                  <c:v>3.0680000000000001</c:v>
                </c:pt>
                <c:pt idx="1512">
                  <c:v>3.1329999999999996</c:v>
                </c:pt>
                <c:pt idx="1513">
                  <c:v>3.0150000000000001</c:v>
                </c:pt>
                <c:pt idx="1514">
                  <c:v>3.0000000000000004</c:v>
                </c:pt>
                <c:pt idx="1515">
                  <c:v>2.964</c:v>
                </c:pt>
                <c:pt idx="1516">
                  <c:v>2.9629999999999996</c:v>
                </c:pt>
                <c:pt idx="1517">
                  <c:v>3.0220000000000002</c:v>
                </c:pt>
                <c:pt idx="1518">
                  <c:v>3.01</c:v>
                </c:pt>
                <c:pt idx="1519">
                  <c:v>3.0560000000000005</c:v>
                </c:pt>
                <c:pt idx="1520">
                  <c:v>3.0419999999999998</c:v>
                </c:pt>
                <c:pt idx="1521">
                  <c:v>2.9719999999999995</c:v>
                </c:pt>
                <c:pt idx="1522">
                  <c:v>2.96</c:v>
                </c:pt>
                <c:pt idx="1523">
                  <c:v>2.9130000000000003</c:v>
                </c:pt>
                <c:pt idx="1524">
                  <c:v>2.8770000000000002</c:v>
                </c:pt>
                <c:pt idx="1525">
                  <c:v>2.9590000000000005</c:v>
                </c:pt>
                <c:pt idx="1526">
                  <c:v>2.9400000000000004</c:v>
                </c:pt>
                <c:pt idx="1527">
                  <c:v>2.9210000000000003</c:v>
                </c:pt>
                <c:pt idx="1528">
                  <c:v>2.9490000000000003</c:v>
                </c:pt>
                <c:pt idx="1529">
                  <c:v>2.9529999999999998</c:v>
                </c:pt>
                <c:pt idx="1530">
                  <c:v>2.9740000000000002</c:v>
                </c:pt>
                <c:pt idx="1531">
                  <c:v>2.9750000000000001</c:v>
                </c:pt>
                <c:pt idx="1532">
                  <c:v>3.0230000000000001</c:v>
                </c:pt>
                <c:pt idx="1533">
                  <c:v>3.0179999999999998</c:v>
                </c:pt>
                <c:pt idx="1534">
                  <c:v>3.0300000000000002</c:v>
                </c:pt>
                <c:pt idx="1535">
                  <c:v>3.0339999999999998</c:v>
                </c:pt>
                <c:pt idx="1536">
                  <c:v>3.0310000000000001</c:v>
                </c:pt>
                <c:pt idx="1537">
                  <c:v>3.0390000000000001</c:v>
                </c:pt>
                <c:pt idx="1538">
                  <c:v>3.0140000000000002</c:v>
                </c:pt>
                <c:pt idx="1539">
                  <c:v>2.9690000000000003</c:v>
                </c:pt>
                <c:pt idx="1540">
                  <c:v>2.9789999999999996</c:v>
                </c:pt>
                <c:pt idx="1541">
                  <c:v>3.0459999999999998</c:v>
                </c:pt>
                <c:pt idx="1542">
                  <c:v>3.0399999999999996</c:v>
                </c:pt>
                <c:pt idx="1543">
                  <c:v>3.0310000000000001</c:v>
                </c:pt>
                <c:pt idx="1544">
                  <c:v>3.0259999999999998</c:v>
                </c:pt>
                <c:pt idx="1545">
                  <c:v>2.97</c:v>
                </c:pt>
                <c:pt idx="1546">
                  <c:v>2.9689999999999994</c:v>
                </c:pt>
                <c:pt idx="1547">
                  <c:v>2.9829999999999997</c:v>
                </c:pt>
                <c:pt idx="1548">
                  <c:v>2.96</c:v>
                </c:pt>
                <c:pt idx="1549">
                  <c:v>2.9579999999999997</c:v>
                </c:pt>
                <c:pt idx="1550">
                  <c:v>2.9570000000000003</c:v>
                </c:pt>
                <c:pt idx="1551">
                  <c:v>2.9319999999999995</c:v>
                </c:pt>
                <c:pt idx="1552">
                  <c:v>2.9420000000000002</c:v>
                </c:pt>
                <c:pt idx="1553">
                  <c:v>2.94</c:v>
                </c:pt>
                <c:pt idx="1554">
                  <c:v>2.9160000000000004</c:v>
                </c:pt>
                <c:pt idx="1555">
                  <c:v>2.9120000000000004</c:v>
                </c:pt>
                <c:pt idx="1556">
                  <c:v>2.9160000000000004</c:v>
                </c:pt>
                <c:pt idx="1557">
                  <c:v>2.9039999999999999</c:v>
                </c:pt>
                <c:pt idx="1558">
                  <c:v>2.9050000000000002</c:v>
                </c:pt>
                <c:pt idx="1559">
                  <c:v>2.8180000000000005</c:v>
                </c:pt>
                <c:pt idx="1560">
                  <c:v>2.823</c:v>
                </c:pt>
                <c:pt idx="1561">
                  <c:v>2.8619999999999997</c:v>
                </c:pt>
                <c:pt idx="1562">
                  <c:v>2.8869999999999996</c:v>
                </c:pt>
                <c:pt idx="1563">
                  <c:v>2.8480000000000003</c:v>
                </c:pt>
                <c:pt idx="1564">
                  <c:v>2.871</c:v>
                </c:pt>
                <c:pt idx="1565">
                  <c:v>2.8740000000000001</c:v>
                </c:pt>
                <c:pt idx="1566">
                  <c:v>2.8609999999999998</c:v>
                </c:pt>
                <c:pt idx="1567">
                  <c:v>2.8870000000000005</c:v>
                </c:pt>
                <c:pt idx="1568">
                  <c:v>2.9180000000000001</c:v>
                </c:pt>
                <c:pt idx="1569">
                  <c:v>2.8859999999999997</c:v>
                </c:pt>
                <c:pt idx="1570">
                  <c:v>2.8920000000000003</c:v>
                </c:pt>
                <c:pt idx="1571">
                  <c:v>2.9090000000000003</c:v>
                </c:pt>
                <c:pt idx="1572">
                  <c:v>2.8919999999999999</c:v>
                </c:pt>
                <c:pt idx="1573">
                  <c:v>2.8639999999999999</c:v>
                </c:pt>
                <c:pt idx="1574">
                  <c:v>2.8559999999999999</c:v>
                </c:pt>
                <c:pt idx="1575">
                  <c:v>2.8519999999999999</c:v>
                </c:pt>
                <c:pt idx="1576">
                  <c:v>2.8839999999999999</c:v>
                </c:pt>
                <c:pt idx="1577">
                  <c:v>2.9079999999999999</c:v>
                </c:pt>
                <c:pt idx="1578">
                  <c:v>2.8999999999999995</c:v>
                </c:pt>
                <c:pt idx="1579">
                  <c:v>2.93</c:v>
                </c:pt>
                <c:pt idx="1580">
                  <c:v>2.9390000000000001</c:v>
                </c:pt>
                <c:pt idx="1581">
                  <c:v>2.9200000000000004</c:v>
                </c:pt>
                <c:pt idx="1582">
                  <c:v>2.9219999999999997</c:v>
                </c:pt>
                <c:pt idx="1583">
                  <c:v>2.9350000000000001</c:v>
                </c:pt>
                <c:pt idx="1584">
                  <c:v>2.895</c:v>
                </c:pt>
                <c:pt idx="1585">
                  <c:v>2.871</c:v>
                </c:pt>
                <c:pt idx="1586">
                  <c:v>2.9019999999999997</c:v>
                </c:pt>
                <c:pt idx="1587">
                  <c:v>2.9650000000000003</c:v>
                </c:pt>
                <c:pt idx="1588">
                  <c:v>2.9569999999999999</c:v>
                </c:pt>
                <c:pt idx="1589">
                  <c:v>3.0130000000000003</c:v>
                </c:pt>
                <c:pt idx="1590">
                  <c:v>3.0270000000000006</c:v>
                </c:pt>
                <c:pt idx="1591">
                  <c:v>3.0380000000000003</c:v>
                </c:pt>
                <c:pt idx="1592">
                  <c:v>3.0949999999999998</c:v>
                </c:pt>
                <c:pt idx="1593">
                  <c:v>3.0379999999999998</c:v>
                </c:pt>
                <c:pt idx="1594">
                  <c:v>3.0049999999999999</c:v>
                </c:pt>
                <c:pt idx="1595">
                  <c:v>3.0420000000000003</c:v>
                </c:pt>
                <c:pt idx="1596">
                  <c:v>3.0209999999999999</c:v>
                </c:pt>
                <c:pt idx="1597">
                  <c:v>3.0429999999999997</c:v>
                </c:pt>
                <c:pt idx="1598">
                  <c:v>3.0639999999999996</c:v>
                </c:pt>
                <c:pt idx="1599">
                  <c:v>3.1179999999999994</c:v>
                </c:pt>
                <c:pt idx="1600">
                  <c:v>3.1459999999999999</c:v>
                </c:pt>
                <c:pt idx="1601">
                  <c:v>3.1070000000000002</c:v>
                </c:pt>
                <c:pt idx="1602">
                  <c:v>3.101</c:v>
                </c:pt>
                <c:pt idx="1603">
                  <c:v>3.1380000000000003</c:v>
                </c:pt>
                <c:pt idx="1604">
                  <c:v>3.121</c:v>
                </c:pt>
                <c:pt idx="1605">
                  <c:v>3.1059999999999999</c:v>
                </c:pt>
                <c:pt idx="1606">
                  <c:v>3.0870000000000002</c:v>
                </c:pt>
                <c:pt idx="1607">
                  <c:v>3.0819999999999999</c:v>
                </c:pt>
                <c:pt idx="1608">
                  <c:v>3.0920000000000001</c:v>
                </c:pt>
                <c:pt idx="1609">
                  <c:v>3.08</c:v>
                </c:pt>
                <c:pt idx="1610">
                  <c:v>3.117</c:v>
                </c:pt>
                <c:pt idx="1611">
                  <c:v>3.153</c:v>
                </c:pt>
                <c:pt idx="1612">
                  <c:v>3.1949999999999998</c:v>
                </c:pt>
                <c:pt idx="1613">
                  <c:v>3.2309999999999999</c:v>
                </c:pt>
                <c:pt idx="1614">
                  <c:v>3.2560000000000002</c:v>
                </c:pt>
                <c:pt idx="1615">
                  <c:v>3.2630000000000003</c:v>
                </c:pt>
                <c:pt idx="1616">
                  <c:v>3.2510000000000003</c:v>
                </c:pt>
                <c:pt idx="1617">
                  <c:v>3.3279999999999998</c:v>
                </c:pt>
                <c:pt idx="1618">
                  <c:v>3.327</c:v>
                </c:pt>
                <c:pt idx="1619">
                  <c:v>3.3140000000000001</c:v>
                </c:pt>
                <c:pt idx="1620">
                  <c:v>3.3200000000000003</c:v>
                </c:pt>
                <c:pt idx="1621">
                  <c:v>3.2929999999999997</c:v>
                </c:pt>
                <c:pt idx="1622">
                  <c:v>3.2830000000000004</c:v>
                </c:pt>
                <c:pt idx="1623">
                  <c:v>3.2809999999999997</c:v>
                </c:pt>
                <c:pt idx="1624">
                  <c:v>3.2630000000000003</c:v>
                </c:pt>
                <c:pt idx="1625">
                  <c:v>3.2520000000000002</c:v>
                </c:pt>
                <c:pt idx="1626">
                  <c:v>3.2639999999999993</c:v>
                </c:pt>
                <c:pt idx="1627">
                  <c:v>3.29</c:v>
                </c:pt>
                <c:pt idx="1628">
                  <c:v>3.3119999999999998</c:v>
                </c:pt>
                <c:pt idx="1629">
                  <c:v>3.359</c:v>
                </c:pt>
                <c:pt idx="1630">
                  <c:v>3.3879999999999999</c:v>
                </c:pt>
                <c:pt idx="1631">
                  <c:v>3.4380000000000002</c:v>
                </c:pt>
                <c:pt idx="1632">
                  <c:v>3.4689999999999994</c:v>
                </c:pt>
                <c:pt idx="1633">
                  <c:v>3.476</c:v>
                </c:pt>
                <c:pt idx="1634">
                  <c:v>3.4720000000000004</c:v>
                </c:pt>
                <c:pt idx="1635">
                  <c:v>3.4370000000000003</c:v>
                </c:pt>
                <c:pt idx="1636">
                  <c:v>3.3649999999999998</c:v>
                </c:pt>
                <c:pt idx="1637">
                  <c:v>3.282</c:v>
                </c:pt>
                <c:pt idx="1638">
                  <c:v>3.2690000000000001</c:v>
                </c:pt>
                <c:pt idx="1639">
                  <c:v>3.2679999999999998</c:v>
                </c:pt>
                <c:pt idx="1640">
                  <c:v>3.2760000000000002</c:v>
                </c:pt>
                <c:pt idx="1641">
                  <c:v>3.2189999999999999</c:v>
                </c:pt>
                <c:pt idx="1642">
                  <c:v>3.173</c:v>
                </c:pt>
                <c:pt idx="1643">
                  <c:v>3.1459999999999999</c:v>
                </c:pt>
                <c:pt idx="1644">
                  <c:v>3.1530000000000005</c:v>
                </c:pt>
                <c:pt idx="1645">
                  <c:v>3.1589999999999998</c:v>
                </c:pt>
                <c:pt idx="1646">
                  <c:v>3.1749999999999998</c:v>
                </c:pt>
                <c:pt idx="1647">
                  <c:v>3.1909999999999998</c:v>
                </c:pt>
                <c:pt idx="1648">
                  <c:v>3.2080000000000002</c:v>
                </c:pt>
                <c:pt idx="1649">
                  <c:v>3.1689999999999996</c:v>
                </c:pt>
                <c:pt idx="1650">
                  <c:v>3.16</c:v>
                </c:pt>
                <c:pt idx="1651">
                  <c:v>3.153</c:v>
                </c:pt>
                <c:pt idx="1652">
                  <c:v>3.1339999999999999</c:v>
                </c:pt>
                <c:pt idx="1653">
                  <c:v>3.1079999999999997</c:v>
                </c:pt>
                <c:pt idx="1654">
                  <c:v>3.1469999999999994</c:v>
                </c:pt>
                <c:pt idx="1655">
                  <c:v>3.1669999999999998</c:v>
                </c:pt>
                <c:pt idx="1656">
                  <c:v>3.0830000000000002</c:v>
                </c:pt>
                <c:pt idx="1657">
                  <c:v>3.1070000000000002</c:v>
                </c:pt>
                <c:pt idx="1658">
                  <c:v>3.1309999999999993</c:v>
                </c:pt>
                <c:pt idx="1659">
                  <c:v>3.1350000000000007</c:v>
                </c:pt>
                <c:pt idx="1660">
                  <c:v>3.1609999999999996</c:v>
                </c:pt>
                <c:pt idx="1661">
                  <c:v>3.2539999999999996</c:v>
                </c:pt>
                <c:pt idx="1662">
                  <c:v>3.24</c:v>
                </c:pt>
                <c:pt idx="1663">
                  <c:v>3.29</c:v>
                </c:pt>
                <c:pt idx="1664">
                  <c:v>3.3029999999999999</c:v>
                </c:pt>
                <c:pt idx="1665">
                  <c:v>3.2429999999999999</c:v>
                </c:pt>
                <c:pt idx="1666">
                  <c:v>3.2830000000000004</c:v>
                </c:pt>
                <c:pt idx="1667">
                  <c:v>3.31</c:v>
                </c:pt>
                <c:pt idx="1668">
                  <c:v>3.3249999999999997</c:v>
                </c:pt>
                <c:pt idx="1669">
                  <c:v>3.3749999999999996</c:v>
                </c:pt>
                <c:pt idx="1670">
                  <c:v>3.3660000000000001</c:v>
                </c:pt>
                <c:pt idx="1671">
                  <c:v>3.3129999999999997</c:v>
                </c:pt>
                <c:pt idx="1672">
                  <c:v>3.3380000000000001</c:v>
                </c:pt>
                <c:pt idx="1673">
                  <c:v>3.3209999999999997</c:v>
                </c:pt>
                <c:pt idx="1674">
                  <c:v>3.3500000000000005</c:v>
                </c:pt>
                <c:pt idx="1675">
                  <c:v>3.3109999999999999</c:v>
                </c:pt>
                <c:pt idx="1676">
                  <c:v>3.3439999999999999</c:v>
                </c:pt>
                <c:pt idx="1677">
                  <c:v>3.3489999999999998</c:v>
                </c:pt>
                <c:pt idx="1678">
                  <c:v>3.3230000000000004</c:v>
                </c:pt>
                <c:pt idx="1679">
                  <c:v>3.3530000000000002</c:v>
                </c:pt>
                <c:pt idx="1680">
                  <c:v>3.3280000000000003</c:v>
                </c:pt>
                <c:pt idx="1681">
                  <c:v>3.2899999999999996</c:v>
                </c:pt>
                <c:pt idx="1682">
                  <c:v>3.2870000000000004</c:v>
                </c:pt>
                <c:pt idx="1683">
                  <c:v>3.2930000000000001</c:v>
                </c:pt>
                <c:pt idx="1684">
                  <c:v>3.2799999999999994</c:v>
                </c:pt>
                <c:pt idx="1685">
                  <c:v>3.258</c:v>
                </c:pt>
                <c:pt idx="1686">
                  <c:v>3.246</c:v>
                </c:pt>
                <c:pt idx="1687">
                  <c:v>3.242</c:v>
                </c:pt>
                <c:pt idx="1688">
                  <c:v>3.2769999999999997</c:v>
                </c:pt>
                <c:pt idx="1689">
                  <c:v>3.3129999999999997</c:v>
                </c:pt>
                <c:pt idx="1690">
                  <c:v>3.3239999999999998</c:v>
                </c:pt>
                <c:pt idx="1691">
                  <c:v>3.3219999999999996</c:v>
                </c:pt>
                <c:pt idx="1692">
                  <c:v>3.3319999999999999</c:v>
                </c:pt>
                <c:pt idx="1693">
                  <c:v>3.3439999999999999</c:v>
                </c:pt>
                <c:pt idx="1694">
                  <c:v>3.347</c:v>
                </c:pt>
                <c:pt idx="1695">
                  <c:v>3.2839999999999998</c:v>
                </c:pt>
                <c:pt idx="1696">
                  <c:v>3.3089999999999997</c:v>
                </c:pt>
                <c:pt idx="1697">
                  <c:v>3.3089999999999997</c:v>
                </c:pt>
                <c:pt idx="1698">
                  <c:v>3.3</c:v>
                </c:pt>
                <c:pt idx="1699">
                  <c:v>3.2869999999999999</c:v>
                </c:pt>
                <c:pt idx="1700">
                  <c:v>3.1910000000000003</c:v>
                </c:pt>
                <c:pt idx="1701">
                  <c:v>3.2210000000000001</c:v>
                </c:pt>
                <c:pt idx="1702">
                  <c:v>3.335</c:v>
                </c:pt>
                <c:pt idx="1703">
                  <c:v>3.6379999999999999</c:v>
                </c:pt>
                <c:pt idx="1704">
                  <c:v>3.6520000000000001</c:v>
                </c:pt>
                <c:pt idx="1705">
                  <c:v>3.6770000000000005</c:v>
                </c:pt>
                <c:pt idx="1706">
                  <c:v>3.6970000000000001</c:v>
                </c:pt>
                <c:pt idx="1707">
                  <c:v>3.6660000000000004</c:v>
                </c:pt>
                <c:pt idx="1708">
                  <c:v>3.7939999999999996</c:v>
                </c:pt>
                <c:pt idx="1709">
                  <c:v>3.8870000000000005</c:v>
                </c:pt>
                <c:pt idx="1710">
                  <c:v>3.8870000000000005</c:v>
                </c:pt>
                <c:pt idx="1711">
                  <c:v>3.8769999999999998</c:v>
                </c:pt>
                <c:pt idx="1712">
                  <c:v>4.0149999999999997</c:v>
                </c:pt>
                <c:pt idx="1713">
                  <c:v>4.0960000000000001</c:v>
                </c:pt>
                <c:pt idx="1714">
                  <c:v>4.0839999999999996</c:v>
                </c:pt>
                <c:pt idx="1715">
                  <c:v>3.976</c:v>
                </c:pt>
                <c:pt idx="1716">
                  <c:v>3.9619999999999997</c:v>
                </c:pt>
                <c:pt idx="1717">
                  <c:v>3.984</c:v>
                </c:pt>
                <c:pt idx="1718">
                  <c:v>3.9719999999999995</c:v>
                </c:pt>
                <c:pt idx="1719">
                  <c:v>4.0209999999999999</c:v>
                </c:pt>
                <c:pt idx="1720">
                  <c:v>4.0190000000000001</c:v>
                </c:pt>
                <c:pt idx="1721">
                  <c:v>4.0279999999999996</c:v>
                </c:pt>
                <c:pt idx="1722">
                  <c:v>4.0090000000000003</c:v>
                </c:pt>
                <c:pt idx="1723">
                  <c:v>3.968</c:v>
                </c:pt>
                <c:pt idx="1724">
                  <c:v>4.0720000000000001</c:v>
                </c:pt>
                <c:pt idx="1725">
                  <c:v>4.0720000000000001</c:v>
                </c:pt>
                <c:pt idx="1726">
                  <c:v>4.0620000000000003</c:v>
                </c:pt>
                <c:pt idx="1727">
                  <c:v>4.0629999999999997</c:v>
                </c:pt>
                <c:pt idx="1728">
                  <c:v>4.0790000000000006</c:v>
                </c:pt>
                <c:pt idx="1729">
                  <c:v>4.1210000000000004</c:v>
                </c:pt>
                <c:pt idx="1730">
                  <c:v>4.0570000000000004</c:v>
                </c:pt>
                <c:pt idx="1731">
                  <c:v>4.1520000000000001</c:v>
                </c:pt>
                <c:pt idx="1732">
                  <c:v>4.1530000000000005</c:v>
                </c:pt>
                <c:pt idx="1733">
                  <c:v>4.2149999999999999</c:v>
                </c:pt>
                <c:pt idx="1734">
                  <c:v>4.2219999999999995</c:v>
                </c:pt>
                <c:pt idx="1735">
                  <c:v>4.5739999999999998</c:v>
                </c:pt>
                <c:pt idx="1736">
                  <c:v>4.5429999999999993</c:v>
                </c:pt>
                <c:pt idx="1737">
                  <c:v>4.5270000000000001</c:v>
                </c:pt>
                <c:pt idx="1738">
                  <c:v>4.4790000000000001</c:v>
                </c:pt>
                <c:pt idx="1739">
                  <c:v>4.4859999999999998</c:v>
                </c:pt>
                <c:pt idx="1740">
                  <c:v>4.5600000000000005</c:v>
                </c:pt>
                <c:pt idx="1741">
                  <c:v>4.5650000000000004</c:v>
                </c:pt>
                <c:pt idx="1742">
                  <c:v>4.6549999999999994</c:v>
                </c:pt>
                <c:pt idx="1743">
                  <c:v>4.5730000000000004</c:v>
                </c:pt>
                <c:pt idx="1744">
                  <c:v>4.5329999999999995</c:v>
                </c:pt>
                <c:pt idx="1745">
                  <c:v>4.5670000000000002</c:v>
                </c:pt>
                <c:pt idx="1746">
                  <c:v>4.5459999999999994</c:v>
                </c:pt>
                <c:pt idx="1747">
                  <c:v>4.5389999999999997</c:v>
                </c:pt>
                <c:pt idx="1748">
                  <c:v>4.4510000000000005</c:v>
                </c:pt>
                <c:pt idx="1749">
                  <c:v>4.4480000000000004</c:v>
                </c:pt>
                <c:pt idx="1750">
                  <c:v>4.4610000000000003</c:v>
                </c:pt>
                <c:pt idx="1751">
                  <c:v>4.5570000000000004</c:v>
                </c:pt>
                <c:pt idx="1752">
                  <c:v>4.59</c:v>
                </c:pt>
                <c:pt idx="1753">
                  <c:v>4.62</c:v>
                </c:pt>
                <c:pt idx="1754">
                  <c:v>4.5760000000000005</c:v>
                </c:pt>
                <c:pt idx="1755">
                  <c:v>4.5939999999999994</c:v>
                </c:pt>
                <c:pt idx="1756">
                  <c:v>4.601</c:v>
                </c:pt>
                <c:pt idx="1757">
                  <c:v>4.5070000000000006</c:v>
                </c:pt>
                <c:pt idx="1758">
                  <c:v>4.4459999999999997</c:v>
                </c:pt>
                <c:pt idx="1759">
                  <c:v>4.3610000000000007</c:v>
                </c:pt>
                <c:pt idx="1760">
                  <c:v>4.2640000000000002</c:v>
                </c:pt>
                <c:pt idx="1761">
                  <c:v>4.1950000000000003</c:v>
                </c:pt>
                <c:pt idx="1762">
                  <c:v>4.2050000000000001</c:v>
                </c:pt>
                <c:pt idx="1763">
                  <c:v>4.1969999999999992</c:v>
                </c:pt>
                <c:pt idx="1764">
                  <c:v>4.1969999999999992</c:v>
                </c:pt>
                <c:pt idx="1765">
                  <c:v>4.1739999999999995</c:v>
                </c:pt>
                <c:pt idx="1766">
                  <c:v>4.1520000000000001</c:v>
                </c:pt>
                <c:pt idx="1767">
                  <c:v>4.1929999999999996</c:v>
                </c:pt>
                <c:pt idx="1768">
                  <c:v>4.1769999999999996</c:v>
                </c:pt>
                <c:pt idx="1769">
                  <c:v>4.1419999999999995</c:v>
                </c:pt>
                <c:pt idx="1770">
                  <c:v>4.1310000000000002</c:v>
                </c:pt>
                <c:pt idx="1771">
                  <c:v>4.1429999999999998</c:v>
                </c:pt>
                <c:pt idx="1772">
                  <c:v>4.1910000000000007</c:v>
                </c:pt>
                <c:pt idx="1773">
                  <c:v>4.218</c:v>
                </c:pt>
                <c:pt idx="1774">
                  <c:v>4.2240000000000002</c:v>
                </c:pt>
                <c:pt idx="1775">
                  <c:v>4.0969999999999995</c:v>
                </c:pt>
                <c:pt idx="1776">
                  <c:v>4.0350000000000001</c:v>
                </c:pt>
                <c:pt idx="1777">
                  <c:v>3.9959999999999996</c:v>
                </c:pt>
                <c:pt idx="1778">
                  <c:v>4.0380000000000003</c:v>
                </c:pt>
                <c:pt idx="1779">
                  <c:v>4.0780000000000003</c:v>
                </c:pt>
                <c:pt idx="1780">
                  <c:v>4.0729999999999995</c:v>
                </c:pt>
                <c:pt idx="1781">
                  <c:v>4.0809999999999995</c:v>
                </c:pt>
                <c:pt idx="1782">
                  <c:v>4.1020000000000003</c:v>
                </c:pt>
                <c:pt idx="1783">
                  <c:v>4.048</c:v>
                </c:pt>
                <c:pt idx="1784">
                  <c:v>4.0749999999999993</c:v>
                </c:pt>
                <c:pt idx="1785">
                  <c:v>3.9929999999999994</c:v>
                </c:pt>
                <c:pt idx="1786">
                  <c:v>3.9819999999999998</c:v>
                </c:pt>
                <c:pt idx="1787">
                  <c:v>4.0260000000000007</c:v>
                </c:pt>
                <c:pt idx="1788">
                  <c:v>4.0190000000000001</c:v>
                </c:pt>
                <c:pt idx="1789">
                  <c:v>3.99</c:v>
                </c:pt>
                <c:pt idx="1790">
                  <c:v>3.9299999999999997</c:v>
                </c:pt>
                <c:pt idx="1791">
                  <c:v>3.9110000000000005</c:v>
                </c:pt>
                <c:pt idx="1792">
                  <c:v>3.8649999999999998</c:v>
                </c:pt>
                <c:pt idx="1793">
                  <c:v>3.88</c:v>
                </c:pt>
                <c:pt idx="1794">
                  <c:v>3.88</c:v>
                </c:pt>
                <c:pt idx="1795">
                  <c:v>3.7969999999999997</c:v>
                </c:pt>
                <c:pt idx="1796">
                  <c:v>3.7909999999999995</c:v>
                </c:pt>
                <c:pt idx="1797">
                  <c:v>3.7239999999999998</c:v>
                </c:pt>
                <c:pt idx="1798">
                  <c:v>3.7129999999999996</c:v>
                </c:pt>
                <c:pt idx="1799">
                  <c:v>3.7699999999999996</c:v>
                </c:pt>
                <c:pt idx="1800">
                  <c:v>3.8110000000000004</c:v>
                </c:pt>
                <c:pt idx="1801">
                  <c:v>3.7600000000000002</c:v>
                </c:pt>
                <c:pt idx="1802">
                  <c:v>3.7269999999999999</c:v>
                </c:pt>
                <c:pt idx="1803">
                  <c:v>3.6790000000000003</c:v>
                </c:pt>
                <c:pt idx="1804">
                  <c:v>3.71</c:v>
                </c:pt>
                <c:pt idx="1805">
                  <c:v>3.7160000000000002</c:v>
                </c:pt>
                <c:pt idx="1806">
                  <c:v>3.661</c:v>
                </c:pt>
                <c:pt idx="1807">
                  <c:v>3.7029999999999998</c:v>
                </c:pt>
                <c:pt idx="1808">
                  <c:v>3.8149999999999999</c:v>
                </c:pt>
                <c:pt idx="1809">
                  <c:v>3.8820000000000001</c:v>
                </c:pt>
                <c:pt idx="1810">
                  <c:v>3.7670000000000003</c:v>
                </c:pt>
                <c:pt idx="1811">
                  <c:v>3.7850000000000001</c:v>
                </c:pt>
                <c:pt idx="1812">
                  <c:v>3.7850000000000001</c:v>
                </c:pt>
                <c:pt idx="1813">
                  <c:v>3.6919999999999997</c:v>
                </c:pt>
                <c:pt idx="1814">
                  <c:v>3.6640000000000001</c:v>
                </c:pt>
                <c:pt idx="1815">
                  <c:v>3.6589999999999998</c:v>
                </c:pt>
                <c:pt idx="1816">
                  <c:v>3.6659999999999995</c:v>
                </c:pt>
              </c:numCache>
            </c:numRef>
          </c:val>
          <c:smooth val="0"/>
          <c:extLst xmlns:c16r2="http://schemas.microsoft.com/office/drawing/2015/06/chart">
            <c:ext xmlns:c16="http://schemas.microsoft.com/office/drawing/2014/chart" uri="{C3380CC4-5D6E-409C-BE32-E72D297353CC}">
              <c16:uniqueId val="{00000000-434A-49AC-96FA-A8ABDB92E148}"/>
            </c:ext>
          </c:extLst>
        </c:ser>
        <c:dLbls>
          <c:showLegendKey val="0"/>
          <c:showVal val="0"/>
          <c:showCatName val="0"/>
          <c:showSerName val="0"/>
          <c:showPercent val="0"/>
          <c:showBubbleSize val="0"/>
        </c:dLbls>
        <c:marker val="1"/>
        <c:smooth val="0"/>
        <c:axId val="140674944"/>
        <c:axId val="140676480"/>
      </c:lineChart>
      <c:dateAx>
        <c:axId val="140674944"/>
        <c:scaling>
          <c:orientation val="minMax"/>
          <c:min val="41749"/>
        </c:scaling>
        <c:delete val="0"/>
        <c:axPos val="b"/>
        <c:numFmt formatCode="mmm\-yy" sourceLinked="0"/>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050" b="0" i="0" u="none" strike="noStrike" kern="1200" baseline="0">
                <a:solidFill>
                  <a:sysClr val="windowText" lastClr="000000"/>
                </a:solidFill>
                <a:latin typeface="Century Gothic" panose="020B0502020202020204" pitchFamily="34" charset="0"/>
                <a:ea typeface="+mn-ea"/>
                <a:cs typeface="+mn-cs"/>
              </a:defRPr>
            </a:pPr>
            <a:endParaRPr lang="es-MX"/>
          </a:p>
        </c:txPr>
        <c:crossAx val="140676480"/>
        <c:crosses val="autoZero"/>
        <c:auto val="1"/>
        <c:lblOffset val="100"/>
        <c:baseTimeUnit val="days"/>
      </c:dateAx>
      <c:valAx>
        <c:axId val="140676480"/>
        <c:scaling>
          <c:orientation val="minMax"/>
          <c:max val="4.8"/>
          <c:min val="2.5"/>
        </c:scaling>
        <c:delete val="0"/>
        <c:axPos val="l"/>
        <c:majorGridlines>
          <c:spPr>
            <a:ln w="9525" cap="flat" cmpd="sng" algn="ctr">
              <a:solidFill>
                <a:schemeClr val="bg1">
                  <a:lumMod val="95000"/>
                </a:schemeClr>
              </a:solidFill>
              <a:round/>
            </a:ln>
            <a:effectLst/>
          </c:spPr>
        </c:majorGridlines>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Century Gothic" panose="020B0502020202020204" pitchFamily="34" charset="0"/>
                <a:ea typeface="+mn-ea"/>
                <a:cs typeface="+mn-cs"/>
              </a:defRPr>
            </a:pPr>
            <a:endParaRPr lang="es-MX"/>
          </a:p>
        </c:txPr>
        <c:crossAx val="140674944"/>
        <c:crosses val="autoZero"/>
        <c:crossBetween val="between"/>
        <c:majorUnit val="0.30000000000000004"/>
      </c:valAx>
      <c:spPr>
        <a:noFill/>
        <a:ln>
          <a:noFill/>
        </a:ln>
        <a:effectLst/>
      </c:spPr>
    </c:plotArea>
    <c:plotVisOnly val="1"/>
    <c:dispBlanksAs val="gap"/>
    <c:showDLblsOverMax val="0"/>
  </c:chart>
  <c:spPr>
    <a:solidFill>
      <a:schemeClr val="bg1"/>
    </a:solidFill>
    <a:ln w="9525" cap="flat" cmpd="sng" algn="ctr">
      <a:noFill/>
      <a:round/>
    </a:ln>
    <a:effectLst/>
  </c:spPr>
  <c:txPr>
    <a:bodyPr/>
    <a:lstStyle/>
    <a:p>
      <a:pPr>
        <a:defRPr>
          <a:solidFill>
            <a:sysClr val="windowText" lastClr="000000"/>
          </a:solidFill>
          <a:latin typeface="Century Gothic" panose="020B0502020202020204" pitchFamily="34" charset="0"/>
        </a:defRPr>
      </a:pPr>
      <a:endParaRPr lang="es-MX"/>
    </a:p>
  </c:txPr>
  <c:externalData r:id="rId1">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1" i="0" u="none" strike="noStrike" kern="1200" spc="0" baseline="0">
                <a:solidFill>
                  <a:sysClr val="windowText" lastClr="000000"/>
                </a:solidFill>
                <a:latin typeface="Century Gothic" panose="020B0502020202020204" pitchFamily="34" charset="0"/>
                <a:ea typeface="+mn-ea"/>
                <a:cs typeface="+mn-cs"/>
              </a:defRPr>
            </a:pPr>
            <a:r>
              <a:rPr lang="es-MX" b="1" dirty="0"/>
              <a:t>Tasa IRS de 10 años. México</a:t>
            </a:r>
          </a:p>
        </c:rich>
      </c:tx>
      <c:layout/>
      <c:overlay val="0"/>
      <c:spPr>
        <a:noFill/>
        <a:ln>
          <a:noFill/>
        </a:ln>
        <a:effectLst/>
      </c:spPr>
    </c:title>
    <c:autoTitleDeleted val="0"/>
    <c:plotArea>
      <c:layout/>
      <c:lineChart>
        <c:grouping val="standard"/>
        <c:varyColors val="0"/>
        <c:ser>
          <c:idx val="2"/>
          <c:order val="0"/>
          <c:tx>
            <c:strRef>
              <c:f>'Principales tasas'!$O$19</c:f>
              <c:strCache>
                <c:ptCount val="1"/>
                <c:pt idx="0">
                  <c:v>Tasa 10a MEX IRS</c:v>
                </c:pt>
              </c:strCache>
            </c:strRef>
          </c:tx>
          <c:spPr>
            <a:ln w="12700" cap="rnd">
              <a:solidFill>
                <a:srgbClr val="C00000"/>
              </a:solidFill>
              <a:round/>
            </a:ln>
            <a:effectLst/>
          </c:spPr>
          <c:marker>
            <c:symbol val="none"/>
          </c:marker>
          <c:cat>
            <c:numRef>
              <c:f>'Principales tasas'!$N$21:$N$5000</c:f>
              <c:numCache>
                <c:formatCode>m/d/yyyy</c:formatCode>
                <c:ptCount val="4980"/>
                <c:pt idx="0">
                  <c:v>40182</c:v>
                </c:pt>
                <c:pt idx="1">
                  <c:v>40183</c:v>
                </c:pt>
                <c:pt idx="2">
                  <c:v>40184</c:v>
                </c:pt>
                <c:pt idx="3">
                  <c:v>40185</c:v>
                </c:pt>
                <c:pt idx="4">
                  <c:v>40186</c:v>
                </c:pt>
                <c:pt idx="5">
                  <c:v>40189</c:v>
                </c:pt>
                <c:pt idx="6">
                  <c:v>40190</c:v>
                </c:pt>
                <c:pt idx="7">
                  <c:v>40191</c:v>
                </c:pt>
                <c:pt idx="8">
                  <c:v>40192</c:v>
                </c:pt>
                <c:pt idx="9">
                  <c:v>40193</c:v>
                </c:pt>
                <c:pt idx="10">
                  <c:v>40196</c:v>
                </c:pt>
                <c:pt idx="11">
                  <c:v>40197</c:v>
                </c:pt>
                <c:pt idx="12">
                  <c:v>40198</c:v>
                </c:pt>
                <c:pt idx="13">
                  <c:v>40199</c:v>
                </c:pt>
                <c:pt idx="14">
                  <c:v>40200</c:v>
                </c:pt>
                <c:pt idx="15">
                  <c:v>40203</c:v>
                </c:pt>
                <c:pt idx="16">
                  <c:v>40204</c:v>
                </c:pt>
                <c:pt idx="17">
                  <c:v>40205</c:v>
                </c:pt>
                <c:pt idx="18">
                  <c:v>40206</c:v>
                </c:pt>
                <c:pt idx="19">
                  <c:v>40207</c:v>
                </c:pt>
                <c:pt idx="20">
                  <c:v>40211</c:v>
                </c:pt>
                <c:pt idx="21">
                  <c:v>40212</c:v>
                </c:pt>
                <c:pt idx="22">
                  <c:v>40213</c:v>
                </c:pt>
                <c:pt idx="23">
                  <c:v>40214</c:v>
                </c:pt>
                <c:pt idx="24">
                  <c:v>40217</c:v>
                </c:pt>
                <c:pt idx="25">
                  <c:v>40218</c:v>
                </c:pt>
                <c:pt idx="26">
                  <c:v>40219</c:v>
                </c:pt>
                <c:pt idx="27">
                  <c:v>40220</c:v>
                </c:pt>
                <c:pt idx="28">
                  <c:v>40221</c:v>
                </c:pt>
                <c:pt idx="29">
                  <c:v>40224</c:v>
                </c:pt>
                <c:pt idx="30">
                  <c:v>40225</c:v>
                </c:pt>
                <c:pt idx="31">
                  <c:v>40226</c:v>
                </c:pt>
                <c:pt idx="32">
                  <c:v>40227</c:v>
                </c:pt>
                <c:pt idx="33">
                  <c:v>40228</c:v>
                </c:pt>
                <c:pt idx="34">
                  <c:v>40231</c:v>
                </c:pt>
                <c:pt idx="35">
                  <c:v>40232</c:v>
                </c:pt>
                <c:pt idx="36">
                  <c:v>40233</c:v>
                </c:pt>
                <c:pt idx="37">
                  <c:v>40234</c:v>
                </c:pt>
                <c:pt idx="38">
                  <c:v>40235</c:v>
                </c:pt>
                <c:pt idx="39">
                  <c:v>40238</c:v>
                </c:pt>
                <c:pt idx="40">
                  <c:v>40239</c:v>
                </c:pt>
                <c:pt idx="41">
                  <c:v>40240</c:v>
                </c:pt>
                <c:pt idx="42">
                  <c:v>40241</c:v>
                </c:pt>
                <c:pt idx="43">
                  <c:v>40242</c:v>
                </c:pt>
                <c:pt idx="44">
                  <c:v>40245</c:v>
                </c:pt>
                <c:pt idx="45">
                  <c:v>40246</c:v>
                </c:pt>
                <c:pt idx="46">
                  <c:v>40247</c:v>
                </c:pt>
                <c:pt idx="47">
                  <c:v>40248</c:v>
                </c:pt>
                <c:pt idx="48">
                  <c:v>40249</c:v>
                </c:pt>
                <c:pt idx="49">
                  <c:v>40253</c:v>
                </c:pt>
                <c:pt idx="50">
                  <c:v>40254</c:v>
                </c:pt>
                <c:pt idx="51">
                  <c:v>40255</c:v>
                </c:pt>
                <c:pt idx="52">
                  <c:v>40256</c:v>
                </c:pt>
                <c:pt idx="53">
                  <c:v>40259</c:v>
                </c:pt>
                <c:pt idx="54">
                  <c:v>40260</c:v>
                </c:pt>
                <c:pt idx="55">
                  <c:v>40261</c:v>
                </c:pt>
                <c:pt idx="56">
                  <c:v>40262</c:v>
                </c:pt>
                <c:pt idx="57">
                  <c:v>40263</c:v>
                </c:pt>
                <c:pt idx="58">
                  <c:v>40266</c:v>
                </c:pt>
                <c:pt idx="59">
                  <c:v>40267</c:v>
                </c:pt>
                <c:pt idx="60">
                  <c:v>40268</c:v>
                </c:pt>
                <c:pt idx="61">
                  <c:v>40273</c:v>
                </c:pt>
                <c:pt idx="62">
                  <c:v>40274</c:v>
                </c:pt>
                <c:pt idx="63">
                  <c:v>40275</c:v>
                </c:pt>
                <c:pt idx="64">
                  <c:v>40276</c:v>
                </c:pt>
                <c:pt idx="65">
                  <c:v>40277</c:v>
                </c:pt>
                <c:pt idx="66">
                  <c:v>40280</c:v>
                </c:pt>
                <c:pt idx="67">
                  <c:v>40281</c:v>
                </c:pt>
                <c:pt idx="68">
                  <c:v>40282</c:v>
                </c:pt>
                <c:pt idx="69">
                  <c:v>40283</c:v>
                </c:pt>
                <c:pt idx="70">
                  <c:v>40284</c:v>
                </c:pt>
                <c:pt idx="71">
                  <c:v>40287</c:v>
                </c:pt>
                <c:pt idx="72">
                  <c:v>40288</c:v>
                </c:pt>
                <c:pt idx="73">
                  <c:v>40289</c:v>
                </c:pt>
                <c:pt idx="74">
                  <c:v>40290</c:v>
                </c:pt>
                <c:pt idx="75">
                  <c:v>40291</c:v>
                </c:pt>
                <c:pt idx="76">
                  <c:v>40294</c:v>
                </c:pt>
                <c:pt idx="77">
                  <c:v>40295</c:v>
                </c:pt>
                <c:pt idx="78">
                  <c:v>40296</c:v>
                </c:pt>
                <c:pt idx="79">
                  <c:v>40297</c:v>
                </c:pt>
                <c:pt idx="80">
                  <c:v>40298</c:v>
                </c:pt>
                <c:pt idx="81">
                  <c:v>40301</c:v>
                </c:pt>
                <c:pt idx="82">
                  <c:v>40302</c:v>
                </c:pt>
                <c:pt idx="83">
                  <c:v>40303</c:v>
                </c:pt>
                <c:pt idx="84">
                  <c:v>40304</c:v>
                </c:pt>
                <c:pt idx="85">
                  <c:v>40305</c:v>
                </c:pt>
                <c:pt idx="86">
                  <c:v>40308</c:v>
                </c:pt>
                <c:pt idx="87">
                  <c:v>40309</c:v>
                </c:pt>
                <c:pt idx="88">
                  <c:v>40310</c:v>
                </c:pt>
                <c:pt idx="89">
                  <c:v>40311</c:v>
                </c:pt>
                <c:pt idx="90">
                  <c:v>40312</c:v>
                </c:pt>
                <c:pt idx="91">
                  <c:v>40315</c:v>
                </c:pt>
                <c:pt idx="92">
                  <c:v>40316</c:v>
                </c:pt>
                <c:pt idx="93">
                  <c:v>40317</c:v>
                </c:pt>
                <c:pt idx="94">
                  <c:v>40318</c:v>
                </c:pt>
                <c:pt idx="95">
                  <c:v>40319</c:v>
                </c:pt>
                <c:pt idx="96">
                  <c:v>40322</c:v>
                </c:pt>
                <c:pt idx="97">
                  <c:v>40323</c:v>
                </c:pt>
                <c:pt idx="98">
                  <c:v>40324</c:v>
                </c:pt>
                <c:pt idx="99">
                  <c:v>40325</c:v>
                </c:pt>
                <c:pt idx="100">
                  <c:v>40326</c:v>
                </c:pt>
                <c:pt idx="101">
                  <c:v>40329</c:v>
                </c:pt>
                <c:pt idx="102">
                  <c:v>40330</c:v>
                </c:pt>
                <c:pt idx="103">
                  <c:v>40331</c:v>
                </c:pt>
                <c:pt idx="104">
                  <c:v>40332</c:v>
                </c:pt>
                <c:pt idx="105">
                  <c:v>40333</c:v>
                </c:pt>
                <c:pt idx="106">
                  <c:v>40336</c:v>
                </c:pt>
                <c:pt idx="107">
                  <c:v>40337</c:v>
                </c:pt>
                <c:pt idx="108">
                  <c:v>40338</c:v>
                </c:pt>
                <c:pt idx="109">
                  <c:v>40339</c:v>
                </c:pt>
                <c:pt idx="110">
                  <c:v>40340</c:v>
                </c:pt>
                <c:pt idx="111">
                  <c:v>40343</c:v>
                </c:pt>
                <c:pt idx="112">
                  <c:v>40344</c:v>
                </c:pt>
                <c:pt idx="113">
                  <c:v>40345</c:v>
                </c:pt>
                <c:pt idx="114">
                  <c:v>40346</c:v>
                </c:pt>
                <c:pt idx="115">
                  <c:v>40347</c:v>
                </c:pt>
                <c:pt idx="116">
                  <c:v>40350</c:v>
                </c:pt>
                <c:pt idx="117">
                  <c:v>40351</c:v>
                </c:pt>
                <c:pt idx="118">
                  <c:v>40352</c:v>
                </c:pt>
                <c:pt idx="119">
                  <c:v>40353</c:v>
                </c:pt>
                <c:pt idx="120">
                  <c:v>40354</c:v>
                </c:pt>
                <c:pt idx="121">
                  <c:v>40357</c:v>
                </c:pt>
                <c:pt idx="122">
                  <c:v>40358</c:v>
                </c:pt>
                <c:pt idx="123">
                  <c:v>40359</c:v>
                </c:pt>
                <c:pt idx="124">
                  <c:v>40360</c:v>
                </c:pt>
                <c:pt idx="125">
                  <c:v>40361</c:v>
                </c:pt>
                <c:pt idx="126">
                  <c:v>40364</c:v>
                </c:pt>
                <c:pt idx="127">
                  <c:v>40365</c:v>
                </c:pt>
                <c:pt idx="128">
                  <c:v>40366</c:v>
                </c:pt>
                <c:pt idx="129">
                  <c:v>40367</c:v>
                </c:pt>
                <c:pt idx="130">
                  <c:v>40368</c:v>
                </c:pt>
                <c:pt idx="131">
                  <c:v>40371</c:v>
                </c:pt>
                <c:pt idx="132">
                  <c:v>40372</c:v>
                </c:pt>
                <c:pt idx="133">
                  <c:v>40373</c:v>
                </c:pt>
                <c:pt idx="134">
                  <c:v>40374</c:v>
                </c:pt>
                <c:pt idx="135">
                  <c:v>40375</c:v>
                </c:pt>
                <c:pt idx="136">
                  <c:v>40378</c:v>
                </c:pt>
                <c:pt idx="137">
                  <c:v>40379</c:v>
                </c:pt>
                <c:pt idx="138">
                  <c:v>40380</c:v>
                </c:pt>
                <c:pt idx="139">
                  <c:v>40381</c:v>
                </c:pt>
                <c:pt idx="140">
                  <c:v>40382</c:v>
                </c:pt>
                <c:pt idx="141">
                  <c:v>40385</c:v>
                </c:pt>
                <c:pt idx="142">
                  <c:v>40386</c:v>
                </c:pt>
                <c:pt idx="143">
                  <c:v>40387</c:v>
                </c:pt>
                <c:pt idx="144">
                  <c:v>40388</c:v>
                </c:pt>
                <c:pt idx="145">
                  <c:v>40389</c:v>
                </c:pt>
                <c:pt idx="146">
                  <c:v>40392</c:v>
                </c:pt>
                <c:pt idx="147">
                  <c:v>40393</c:v>
                </c:pt>
                <c:pt idx="148">
                  <c:v>40394</c:v>
                </c:pt>
                <c:pt idx="149">
                  <c:v>40395</c:v>
                </c:pt>
                <c:pt idx="150">
                  <c:v>40396</c:v>
                </c:pt>
                <c:pt idx="151">
                  <c:v>40399</c:v>
                </c:pt>
                <c:pt idx="152">
                  <c:v>40400</c:v>
                </c:pt>
                <c:pt idx="153">
                  <c:v>40401</c:v>
                </c:pt>
                <c:pt idx="154">
                  <c:v>40402</c:v>
                </c:pt>
                <c:pt idx="155">
                  <c:v>40403</c:v>
                </c:pt>
                <c:pt idx="156">
                  <c:v>40406</c:v>
                </c:pt>
                <c:pt idx="157">
                  <c:v>40407</c:v>
                </c:pt>
                <c:pt idx="158">
                  <c:v>40408</c:v>
                </c:pt>
                <c:pt idx="159">
                  <c:v>40409</c:v>
                </c:pt>
                <c:pt idx="160">
                  <c:v>40410</c:v>
                </c:pt>
                <c:pt idx="161">
                  <c:v>40413</c:v>
                </c:pt>
                <c:pt idx="162">
                  <c:v>40414</c:v>
                </c:pt>
                <c:pt idx="163">
                  <c:v>40415</c:v>
                </c:pt>
                <c:pt idx="164">
                  <c:v>40416</c:v>
                </c:pt>
                <c:pt idx="165">
                  <c:v>40417</c:v>
                </c:pt>
                <c:pt idx="166">
                  <c:v>40420</c:v>
                </c:pt>
                <c:pt idx="167">
                  <c:v>40421</c:v>
                </c:pt>
                <c:pt idx="168">
                  <c:v>40422</c:v>
                </c:pt>
                <c:pt idx="169">
                  <c:v>40423</c:v>
                </c:pt>
                <c:pt idx="170">
                  <c:v>40424</c:v>
                </c:pt>
                <c:pt idx="171">
                  <c:v>40427</c:v>
                </c:pt>
                <c:pt idx="172">
                  <c:v>40428</c:v>
                </c:pt>
                <c:pt idx="173">
                  <c:v>40429</c:v>
                </c:pt>
                <c:pt idx="174">
                  <c:v>40430</c:v>
                </c:pt>
                <c:pt idx="175">
                  <c:v>40431</c:v>
                </c:pt>
                <c:pt idx="176">
                  <c:v>40434</c:v>
                </c:pt>
                <c:pt idx="177">
                  <c:v>40435</c:v>
                </c:pt>
                <c:pt idx="178">
                  <c:v>40436</c:v>
                </c:pt>
                <c:pt idx="179">
                  <c:v>40441</c:v>
                </c:pt>
                <c:pt idx="180">
                  <c:v>40442</c:v>
                </c:pt>
                <c:pt idx="181">
                  <c:v>40443</c:v>
                </c:pt>
                <c:pt idx="182">
                  <c:v>40444</c:v>
                </c:pt>
                <c:pt idx="183">
                  <c:v>40445</c:v>
                </c:pt>
                <c:pt idx="184">
                  <c:v>40448</c:v>
                </c:pt>
                <c:pt idx="185">
                  <c:v>40449</c:v>
                </c:pt>
                <c:pt idx="186">
                  <c:v>40450</c:v>
                </c:pt>
                <c:pt idx="187">
                  <c:v>40451</c:v>
                </c:pt>
                <c:pt idx="188">
                  <c:v>40452</c:v>
                </c:pt>
                <c:pt idx="189">
                  <c:v>40455</c:v>
                </c:pt>
                <c:pt idx="190">
                  <c:v>40456</c:v>
                </c:pt>
                <c:pt idx="191">
                  <c:v>40457</c:v>
                </c:pt>
                <c:pt idx="192">
                  <c:v>40458</c:v>
                </c:pt>
                <c:pt idx="193">
                  <c:v>40459</c:v>
                </c:pt>
                <c:pt idx="194">
                  <c:v>40462</c:v>
                </c:pt>
                <c:pt idx="195">
                  <c:v>40463</c:v>
                </c:pt>
                <c:pt idx="196">
                  <c:v>40464</c:v>
                </c:pt>
                <c:pt idx="197">
                  <c:v>40465</c:v>
                </c:pt>
                <c:pt idx="198">
                  <c:v>40466</c:v>
                </c:pt>
                <c:pt idx="199">
                  <c:v>40469</c:v>
                </c:pt>
                <c:pt idx="200">
                  <c:v>40470</c:v>
                </c:pt>
                <c:pt idx="201">
                  <c:v>40471</c:v>
                </c:pt>
                <c:pt idx="202">
                  <c:v>40472</c:v>
                </c:pt>
                <c:pt idx="203">
                  <c:v>40473</c:v>
                </c:pt>
                <c:pt idx="204">
                  <c:v>40476</c:v>
                </c:pt>
                <c:pt idx="205">
                  <c:v>40477</c:v>
                </c:pt>
                <c:pt idx="206">
                  <c:v>40478</c:v>
                </c:pt>
                <c:pt idx="207">
                  <c:v>40479</c:v>
                </c:pt>
                <c:pt idx="208">
                  <c:v>40480</c:v>
                </c:pt>
                <c:pt idx="209">
                  <c:v>40483</c:v>
                </c:pt>
                <c:pt idx="210">
                  <c:v>40484</c:v>
                </c:pt>
                <c:pt idx="211">
                  <c:v>40485</c:v>
                </c:pt>
                <c:pt idx="212">
                  <c:v>40486</c:v>
                </c:pt>
                <c:pt idx="213">
                  <c:v>40487</c:v>
                </c:pt>
                <c:pt idx="214">
                  <c:v>40490</c:v>
                </c:pt>
                <c:pt idx="215">
                  <c:v>40491</c:v>
                </c:pt>
                <c:pt idx="216">
                  <c:v>40492</c:v>
                </c:pt>
                <c:pt idx="217">
                  <c:v>40493</c:v>
                </c:pt>
                <c:pt idx="218">
                  <c:v>40494</c:v>
                </c:pt>
                <c:pt idx="219">
                  <c:v>40498</c:v>
                </c:pt>
                <c:pt idx="220">
                  <c:v>40499</c:v>
                </c:pt>
                <c:pt idx="221">
                  <c:v>40500</c:v>
                </c:pt>
                <c:pt idx="222">
                  <c:v>40501</c:v>
                </c:pt>
                <c:pt idx="223">
                  <c:v>40504</c:v>
                </c:pt>
                <c:pt idx="224">
                  <c:v>40505</c:v>
                </c:pt>
                <c:pt idx="225">
                  <c:v>40506</c:v>
                </c:pt>
                <c:pt idx="226">
                  <c:v>40507</c:v>
                </c:pt>
                <c:pt idx="227">
                  <c:v>40508</c:v>
                </c:pt>
                <c:pt idx="228">
                  <c:v>40511</c:v>
                </c:pt>
                <c:pt idx="229">
                  <c:v>40512</c:v>
                </c:pt>
                <c:pt idx="230">
                  <c:v>40513</c:v>
                </c:pt>
                <c:pt idx="231">
                  <c:v>40514</c:v>
                </c:pt>
                <c:pt idx="232">
                  <c:v>40515</c:v>
                </c:pt>
                <c:pt idx="233">
                  <c:v>40518</c:v>
                </c:pt>
                <c:pt idx="234">
                  <c:v>40519</c:v>
                </c:pt>
                <c:pt idx="235">
                  <c:v>40520</c:v>
                </c:pt>
                <c:pt idx="236">
                  <c:v>40521</c:v>
                </c:pt>
                <c:pt idx="237">
                  <c:v>40522</c:v>
                </c:pt>
                <c:pt idx="238">
                  <c:v>40525</c:v>
                </c:pt>
                <c:pt idx="239">
                  <c:v>40526</c:v>
                </c:pt>
                <c:pt idx="240">
                  <c:v>40527</c:v>
                </c:pt>
                <c:pt idx="241">
                  <c:v>40528</c:v>
                </c:pt>
                <c:pt idx="242">
                  <c:v>40529</c:v>
                </c:pt>
                <c:pt idx="243">
                  <c:v>40532</c:v>
                </c:pt>
                <c:pt idx="244">
                  <c:v>40533</c:v>
                </c:pt>
                <c:pt idx="245">
                  <c:v>40534</c:v>
                </c:pt>
                <c:pt idx="246">
                  <c:v>40535</c:v>
                </c:pt>
                <c:pt idx="247">
                  <c:v>40536</c:v>
                </c:pt>
                <c:pt idx="248">
                  <c:v>40539</c:v>
                </c:pt>
                <c:pt idx="249">
                  <c:v>40540</c:v>
                </c:pt>
                <c:pt idx="250">
                  <c:v>40541</c:v>
                </c:pt>
                <c:pt idx="251">
                  <c:v>40542</c:v>
                </c:pt>
                <c:pt idx="252">
                  <c:v>40543</c:v>
                </c:pt>
                <c:pt idx="253">
                  <c:v>40546</c:v>
                </c:pt>
                <c:pt idx="254">
                  <c:v>40547</c:v>
                </c:pt>
                <c:pt idx="255">
                  <c:v>40548</c:v>
                </c:pt>
                <c:pt idx="256">
                  <c:v>40549</c:v>
                </c:pt>
                <c:pt idx="257">
                  <c:v>40550</c:v>
                </c:pt>
                <c:pt idx="258">
                  <c:v>40553</c:v>
                </c:pt>
                <c:pt idx="259">
                  <c:v>40554</c:v>
                </c:pt>
                <c:pt idx="260">
                  <c:v>40555</c:v>
                </c:pt>
                <c:pt idx="261">
                  <c:v>40556</c:v>
                </c:pt>
                <c:pt idx="262">
                  <c:v>40557</c:v>
                </c:pt>
                <c:pt idx="263">
                  <c:v>40560</c:v>
                </c:pt>
                <c:pt idx="264">
                  <c:v>40561</c:v>
                </c:pt>
                <c:pt idx="265">
                  <c:v>40562</c:v>
                </c:pt>
                <c:pt idx="266">
                  <c:v>40563</c:v>
                </c:pt>
                <c:pt idx="267">
                  <c:v>40564</c:v>
                </c:pt>
                <c:pt idx="268">
                  <c:v>40567</c:v>
                </c:pt>
                <c:pt idx="269">
                  <c:v>40568</c:v>
                </c:pt>
                <c:pt idx="270">
                  <c:v>40569</c:v>
                </c:pt>
                <c:pt idx="271">
                  <c:v>40570</c:v>
                </c:pt>
                <c:pt idx="272">
                  <c:v>40571</c:v>
                </c:pt>
                <c:pt idx="273">
                  <c:v>40574</c:v>
                </c:pt>
                <c:pt idx="274">
                  <c:v>40575</c:v>
                </c:pt>
                <c:pt idx="275">
                  <c:v>40576</c:v>
                </c:pt>
                <c:pt idx="276">
                  <c:v>40577</c:v>
                </c:pt>
                <c:pt idx="277">
                  <c:v>40578</c:v>
                </c:pt>
                <c:pt idx="278">
                  <c:v>40582</c:v>
                </c:pt>
                <c:pt idx="279">
                  <c:v>40583</c:v>
                </c:pt>
                <c:pt idx="280">
                  <c:v>40584</c:v>
                </c:pt>
                <c:pt idx="281">
                  <c:v>40585</c:v>
                </c:pt>
                <c:pt idx="282">
                  <c:v>40588</c:v>
                </c:pt>
                <c:pt idx="283">
                  <c:v>40589</c:v>
                </c:pt>
                <c:pt idx="284">
                  <c:v>40590</c:v>
                </c:pt>
                <c:pt idx="285">
                  <c:v>40591</c:v>
                </c:pt>
                <c:pt idx="286">
                  <c:v>40592</c:v>
                </c:pt>
                <c:pt idx="287">
                  <c:v>40595</c:v>
                </c:pt>
                <c:pt idx="288">
                  <c:v>40596</c:v>
                </c:pt>
                <c:pt idx="289">
                  <c:v>40597</c:v>
                </c:pt>
                <c:pt idx="290">
                  <c:v>40598</c:v>
                </c:pt>
                <c:pt idx="291">
                  <c:v>40599</c:v>
                </c:pt>
                <c:pt idx="292">
                  <c:v>40602</c:v>
                </c:pt>
                <c:pt idx="293">
                  <c:v>40603</c:v>
                </c:pt>
                <c:pt idx="294">
                  <c:v>40604</c:v>
                </c:pt>
                <c:pt idx="295">
                  <c:v>40605</c:v>
                </c:pt>
                <c:pt idx="296">
                  <c:v>40606</c:v>
                </c:pt>
                <c:pt idx="297">
                  <c:v>40609</c:v>
                </c:pt>
                <c:pt idx="298">
                  <c:v>40610</c:v>
                </c:pt>
                <c:pt idx="299">
                  <c:v>40611</c:v>
                </c:pt>
                <c:pt idx="300">
                  <c:v>40612</c:v>
                </c:pt>
                <c:pt idx="301">
                  <c:v>40613</c:v>
                </c:pt>
                <c:pt idx="302">
                  <c:v>40616</c:v>
                </c:pt>
                <c:pt idx="303">
                  <c:v>40617</c:v>
                </c:pt>
                <c:pt idx="304">
                  <c:v>40618</c:v>
                </c:pt>
                <c:pt idx="305">
                  <c:v>40619</c:v>
                </c:pt>
                <c:pt idx="306">
                  <c:v>40620</c:v>
                </c:pt>
                <c:pt idx="307">
                  <c:v>40624</c:v>
                </c:pt>
                <c:pt idx="308">
                  <c:v>40625</c:v>
                </c:pt>
                <c:pt idx="309">
                  <c:v>40626</c:v>
                </c:pt>
                <c:pt idx="310">
                  <c:v>40627</c:v>
                </c:pt>
                <c:pt idx="311">
                  <c:v>40630</c:v>
                </c:pt>
                <c:pt idx="312">
                  <c:v>40631</c:v>
                </c:pt>
                <c:pt idx="313">
                  <c:v>40632</c:v>
                </c:pt>
                <c:pt idx="314">
                  <c:v>40633</c:v>
                </c:pt>
                <c:pt idx="315">
                  <c:v>40634</c:v>
                </c:pt>
                <c:pt idx="316">
                  <c:v>40637</c:v>
                </c:pt>
                <c:pt idx="317">
                  <c:v>40638</c:v>
                </c:pt>
                <c:pt idx="318">
                  <c:v>40639</c:v>
                </c:pt>
                <c:pt idx="319">
                  <c:v>40640</c:v>
                </c:pt>
                <c:pt idx="320">
                  <c:v>40641</c:v>
                </c:pt>
                <c:pt idx="321">
                  <c:v>40644</c:v>
                </c:pt>
                <c:pt idx="322">
                  <c:v>40645</c:v>
                </c:pt>
                <c:pt idx="323">
                  <c:v>40646</c:v>
                </c:pt>
                <c:pt idx="324">
                  <c:v>40647</c:v>
                </c:pt>
                <c:pt idx="325">
                  <c:v>40648</c:v>
                </c:pt>
                <c:pt idx="326">
                  <c:v>40651</c:v>
                </c:pt>
                <c:pt idx="327">
                  <c:v>40652</c:v>
                </c:pt>
                <c:pt idx="328">
                  <c:v>40653</c:v>
                </c:pt>
                <c:pt idx="329">
                  <c:v>40658</c:v>
                </c:pt>
                <c:pt idx="330">
                  <c:v>40659</c:v>
                </c:pt>
                <c:pt idx="331">
                  <c:v>40660</c:v>
                </c:pt>
                <c:pt idx="332">
                  <c:v>40661</c:v>
                </c:pt>
                <c:pt idx="333">
                  <c:v>40662</c:v>
                </c:pt>
                <c:pt idx="334">
                  <c:v>40665</c:v>
                </c:pt>
                <c:pt idx="335">
                  <c:v>40666</c:v>
                </c:pt>
                <c:pt idx="336">
                  <c:v>40667</c:v>
                </c:pt>
                <c:pt idx="337">
                  <c:v>40668</c:v>
                </c:pt>
                <c:pt idx="338">
                  <c:v>40669</c:v>
                </c:pt>
                <c:pt idx="339">
                  <c:v>40672</c:v>
                </c:pt>
                <c:pt idx="340">
                  <c:v>40673</c:v>
                </c:pt>
                <c:pt idx="341">
                  <c:v>40674</c:v>
                </c:pt>
                <c:pt idx="342">
                  <c:v>40675</c:v>
                </c:pt>
                <c:pt idx="343">
                  <c:v>40676</c:v>
                </c:pt>
                <c:pt idx="344">
                  <c:v>40679</c:v>
                </c:pt>
                <c:pt idx="345">
                  <c:v>40680</c:v>
                </c:pt>
                <c:pt idx="346">
                  <c:v>40681</c:v>
                </c:pt>
                <c:pt idx="347">
                  <c:v>40682</c:v>
                </c:pt>
                <c:pt idx="348">
                  <c:v>40683</c:v>
                </c:pt>
                <c:pt idx="349">
                  <c:v>40686</c:v>
                </c:pt>
                <c:pt idx="350">
                  <c:v>40687</c:v>
                </c:pt>
                <c:pt idx="351">
                  <c:v>40688</c:v>
                </c:pt>
                <c:pt idx="352">
                  <c:v>40689</c:v>
                </c:pt>
                <c:pt idx="353">
                  <c:v>40690</c:v>
                </c:pt>
                <c:pt idx="354">
                  <c:v>40693</c:v>
                </c:pt>
                <c:pt idx="355">
                  <c:v>40694</c:v>
                </c:pt>
                <c:pt idx="356">
                  <c:v>40695</c:v>
                </c:pt>
                <c:pt idx="357">
                  <c:v>40696</c:v>
                </c:pt>
                <c:pt idx="358">
                  <c:v>40697</c:v>
                </c:pt>
                <c:pt idx="359">
                  <c:v>40700</c:v>
                </c:pt>
                <c:pt idx="360">
                  <c:v>40701</c:v>
                </c:pt>
                <c:pt idx="361">
                  <c:v>40702</c:v>
                </c:pt>
                <c:pt idx="362">
                  <c:v>40703</c:v>
                </c:pt>
                <c:pt idx="363">
                  <c:v>40704</c:v>
                </c:pt>
                <c:pt idx="364">
                  <c:v>40710</c:v>
                </c:pt>
                <c:pt idx="365">
                  <c:v>40711</c:v>
                </c:pt>
                <c:pt idx="366">
                  <c:v>40714</c:v>
                </c:pt>
                <c:pt idx="367">
                  <c:v>40715</c:v>
                </c:pt>
                <c:pt idx="368">
                  <c:v>40716</c:v>
                </c:pt>
                <c:pt idx="369">
                  <c:v>40717</c:v>
                </c:pt>
                <c:pt idx="370">
                  <c:v>40718</c:v>
                </c:pt>
                <c:pt idx="371">
                  <c:v>40721</c:v>
                </c:pt>
                <c:pt idx="372">
                  <c:v>40722</c:v>
                </c:pt>
                <c:pt idx="373">
                  <c:v>40723</c:v>
                </c:pt>
                <c:pt idx="374">
                  <c:v>40724</c:v>
                </c:pt>
                <c:pt idx="375">
                  <c:v>40725</c:v>
                </c:pt>
                <c:pt idx="376">
                  <c:v>40728</c:v>
                </c:pt>
                <c:pt idx="377">
                  <c:v>40729</c:v>
                </c:pt>
                <c:pt idx="378">
                  <c:v>40730</c:v>
                </c:pt>
                <c:pt idx="379">
                  <c:v>40731</c:v>
                </c:pt>
                <c:pt idx="380">
                  <c:v>40732</c:v>
                </c:pt>
                <c:pt idx="381">
                  <c:v>40735</c:v>
                </c:pt>
                <c:pt idx="382">
                  <c:v>40736</c:v>
                </c:pt>
                <c:pt idx="383">
                  <c:v>40737</c:v>
                </c:pt>
                <c:pt idx="384">
                  <c:v>40738</c:v>
                </c:pt>
                <c:pt idx="385">
                  <c:v>40739</c:v>
                </c:pt>
                <c:pt idx="386">
                  <c:v>40742</c:v>
                </c:pt>
                <c:pt idx="387">
                  <c:v>40743</c:v>
                </c:pt>
                <c:pt idx="388">
                  <c:v>40744</c:v>
                </c:pt>
                <c:pt idx="389">
                  <c:v>40745</c:v>
                </c:pt>
                <c:pt idx="390">
                  <c:v>40746</c:v>
                </c:pt>
                <c:pt idx="391">
                  <c:v>40749</c:v>
                </c:pt>
                <c:pt idx="392">
                  <c:v>40750</c:v>
                </c:pt>
                <c:pt idx="393">
                  <c:v>40751</c:v>
                </c:pt>
                <c:pt idx="394">
                  <c:v>40752</c:v>
                </c:pt>
                <c:pt idx="395">
                  <c:v>40753</c:v>
                </c:pt>
                <c:pt idx="396">
                  <c:v>40756</c:v>
                </c:pt>
                <c:pt idx="397">
                  <c:v>40757</c:v>
                </c:pt>
                <c:pt idx="398">
                  <c:v>40758</c:v>
                </c:pt>
                <c:pt idx="399">
                  <c:v>40759</c:v>
                </c:pt>
                <c:pt idx="400">
                  <c:v>40760</c:v>
                </c:pt>
                <c:pt idx="401">
                  <c:v>40763</c:v>
                </c:pt>
                <c:pt idx="402">
                  <c:v>40764</c:v>
                </c:pt>
                <c:pt idx="403">
                  <c:v>40765</c:v>
                </c:pt>
                <c:pt idx="404">
                  <c:v>40766</c:v>
                </c:pt>
                <c:pt idx="405">
                  <c:v>40767</c:v>
                </c:pt>
                <c:pt idx="406">
                  <c:v>40770</c:v>
                </c:pt>
                <c:pt idx="407">
                  <c:v>40771</c:v>
                </c:pt>
                <c:pt idx="408">
                  <c:v>40772</c:v>
                </c:pt>
                <c:pt idx="409">
                  <c:v>40773</c:v>
                </c:pt>
                <c:pt idx="410">
                  <c:v>40774</c:v>
                </c:pt>
                <c:pt idx="411">
                  <c:v>40777</c:v>
                </c:pt>
                <c:pt idx="412">
                  <c:v>40778</c:v>
                </c:pt>
                <c:pt idx="413">
                  <c:v>40779</c:v>
                </c:pt>
                <c:pt idx="414">
                  <c:v>40780</c:v>
                </c:pt>
                <c:pt idx="415">
                  <c:v>40781</c:v>
                </c:pt>
                <c:pt idx="416">
                  <c:v>40784</c:v>
                </c:pt>
                <c:pt idx="417">
                  <c:v>40785</c:v>
                </c:pt>
                <c:pt idx="418">
                  <c:v>40786</c:v>
                </c:pt>
                <c:pt idx="419">
                  <c:v>40787</c:v>
                </c:pt>
                <c:pt idx="420">
                  <c:v>40788</c:v>
                </c:pt>
                <c:pt idx="421">
                  <c:v>40791</c:v>
                </c:pt>
                <c:pt idx="422">
                  <c:v>40792</c:v>
                </c:pt>
                <c:pt idx="423">
                  <c:v>40793</c:v>
                </c:pt>
                <c:pt idx="424">
                  <c:v>40794</c:v>
                </c:pt>
                <c:pt idx="425">
                  <c:v>40795</c:v>
                </c:pt>
                <c:pt idx="426">
                  <c:v>40798</c:v>
                </c:pt>
                <c:pt idx="427">
                  <c:v>40799</c:v>
                </c:pt>
                <c:pt idx="428">
                  <c:v>40800</c:v>
                </c:pt>
                <c:pt idx="429">
                  <c:v>40801</c:v>
                </c:pt>
                <c:pt idx="430">
                  <c:v>40805</c:v>
                </c:pt>
                <c:pt idx="431">
                  <c:v>40806</c:v>
                </c:pt>
                <c:pt idx="432">
                  <c:v>40807</c:v>
                </c:pt>
                <c:pt idx="433">
                  <c:v>40808</c:v>
                </c:pt>
                <c:pt idx="434">
                  <c:v>40809</c:v>
                </c:pt>
                <c:pt idx="435">
                  <c:v>40812</c:v>
                </c:pt>
                <c:pt idx="436">
                  <c:v>40813</c:v>
                </c:pt>
                <c:pt idx="437">
                  <c:v>40814</c:v>
                </c:pt>
                <c:pt idx="438">
                  <c:v>40815</c:v>
                </c:pt>
                <c:pt idx="439">
                  <c:v>40816</c:v>
                </c:pt>
                <c:pt idx="440">
                  <c:v>40819</c:v>
                </c:pt>
                <c:pt idx="441">
                  <c:v>40820</c:v>
                </c:pt>
                <c:pt idx="442">
                  <c:v>40821</c:v>
                </c:pt>
                <c:pt idx="443">
                  <c:v>40822</c:v>
                </c:pt>
                <c:pt idx="444">
                  <c:v>40823</c:v>
                </c:pt>
                <c:pt idx="445">
                  <c:v>40826</c:v>
                </c:pt>
                <c:pt idx="446">
                  <c:v>40827</c:v>
                </c:pt>
                <c:pt idx="447">
                  <c:v>40828</c:v>
                </c:pt>
                <c:pt idx="448">
                  <c:v>40829</c:v>
                </c:pt>
                <c:pt idx="449">
                  <c:v>40830</c:v>
                </c:pt>
                <c:pt idx="450">
                  <c:v>40833</c:v>
                </c:pt>
                <c:pt idx="451">
                  <c:v>40834</c:v>
                </c:pt>
                <c:pt idx="452">
                  <c:v>40835</c:v>
                </c:pt>
                <c:pt idx="453">
                  <c:v>40836</c:v>
                </c:pt>
                <c:pt idx="454">
                  <c:v>40837</c:v>
                </c:pt>
                <c:pt idx="455">
                  <c:v>40840</c:v>
                </c:pt>
                <c:pt idx="456">
                  <c:v>40841</c:v>
                </c:pt>
                <c:pt idx="457">
                  <c:v>40842</c:v>
                </c:pt>
                <c:pt idx="458">
                  <c:v>40843</c:v>
                </c:pt>
                <c:pt idx="459">
                  <c:v>40844</c:v>
                </c:pt>
                <c:pt idx="460">
                  <c:v>40847</c:v>
                </c:pt>
                <c:pt idx="461">
                  <c:v>40848</c:v>
                </c:pt>
                <c:pt idx="462">
                  <c:v>40850</c:v>
                </c:pt>
                <c:pt idx="463">
                  <c:v>40851</c:v>
                </c:pt>
                <c:pt idx="464">
                  <c:v>40854</c:v>
                </c:pt>
                <c:pt idx="465">
                  <c:v>40855</c:v>
                </c:pt>
                <c:pt idx="466">
                  <c:v>40856</c:v>
                </c:pt>
                <c:pt idx="467">
                  <c:v>40857</c:v>
                </c:pt>
                <c:pt idx="468">
                  <c:v>40858</c:v>
                </c:pt>
                <c:pt idx="469">
                  <c:v>40861</c:v>
                </c:pt>
                <c:pt idx="470">
                  <c:v>40862</c:v>
                </c:pt>
                <c:pt idx="471">
                  <c:v>40863</c:v>
                </c:pt>
                <c:pt idx="472">
                  <c:v>40864</c:v>
                </c:pt>
                <c:pt idx="473">
                  <c:v>40865</c:v>
                </c:pt>
                <c:pt idx="474">
                  <c:v>40869</c:v>
                </c:pt>
                <c:pt idx="475">
                  <c:v>40870</c:v>
                </c:pt>
                <c:pt idx="476">
                  <c:v>40871</c:v>
                </c:pt>
                <c:pt idx="477">
                  <c:v>40872</c:v>
                </c:pt>
                <c:pt idx="478">
                  <c:v>40875</c:v>
                </c:pt>
                <c:pt idx="479">
                  <c:v>40876</c:v>
                </c:pt>
                <c:pt idx="480">
                  <c:v>40877</c:v>
                </c:pt>
                <c:pt idx="481">
                  <c:v>40878</c:v>
                </c:pt>
                <c:pt idx="482">
                  <c:v>40879</c:v>
                </c:pt>
                <c:pt idx="483">
                  <c:v>40882</c:v>
                </c:pt>
                <c:pt idx="484">
                  <c:v>40883</c:v>
                </c:pt>
                <c:pt idx="485">
                  <c:v>40884</c:v>
                </c:pt>
                <c:pt idx="486">
                  <c:v>40885</c:v>
                </c:pt>
                <c:pt idx="487">
                  <c:v>40886</c:v>
                </c:pt>
                <c:pt idx="488">
                  <c:v>40890</c:v>
                </c:pt>
                <c:pt idx="489">
                  <c:v>40891</c:v>
                </c:pt>
                <c:pt idx="490">
                  <c:v>40892</c:v>
                </c:pt>
                <c:pt idx="491">
                  <c:v>40893</c:v>
                </c:pt>
                <c:pt idx="492">
                  <c:v>40896</c:v>
                </c:pt>
                <c:pt idx="493">
                  <c:v>40897</c:v>
                </c:pt>
                <c:pt idx="494">
                  <c:v>40898</c:v>
                </c:pt>
                <c:pt idx="495">
                  <c:v>40899</c:v>
                </c:pt>
                <c:pt idx="496">
                  <c:v>40900</c:v>
                </c:pt>
                <c:pt idx="497">
                  <c:v>40903</c:v>
                </c:pt>
                <c:pt idx="498">
                  <c:v>40904</c:v>
                </c:pt>
                <c:pt idx="499">
                  <c:v>40905</c:v>
                </c:pt>
                <c:pt idx="500">
                  <c:v>40906</c:v>
                </c:pt>
                <c:pt idx="501">
                  <c:v>40907</c:v>
                </c:pt>
                <c:pt idx="502">
                  <c:v>40910</c:v>
                </c:pt>
                <c:pt idx="503">
                  <c:v>40911</c:v>
                </c:pt>
                <c:pt idx="504">
                  <c:v>40912</c:v>
                </c:pt>
                <c:pt idx="505">
                  <c:v>40913</c:v>
                </c:pt>
                <c:pt idx="506">
                  <c:v>40914</c:v>
                </c:pt>
                <c:pt idx="507">
                  <c:v>40917</c:v>
                </c:pt>
                <c:pt idx="508">
                  <c:v>40918</c:v>
                </c:pt>
                <c:pt idx="509">
                  <c:v>40919</c:v>
                </c:pt>
                <c:pt idx="510">
                  <c:v>40920</c:v>
                </c:pt>
                <c:pt idx="511">
                  <c:v>40921</c:v>
                </c:pt>
                <c:pt idx="512">
                  <c:v>40924</c:v>
                </c:pt>
                <c:pt idx="513">
                  <c:v>40925</c:v>
                </c:pt>
                <c:pt idx="514">
                  <c:v>40926</c:v>
                </c:pt>
                <c:pt idx="515">
                  <c:v>40927</c:v>
                </c:pt>
                <c:pt idx="516">
                  <c:v>40928</c:v>
                </c:pt>
                <c:pt idx="517">
                  <c:v>40931</c:v>
                </c:pt>
                <c:pt idx="518">
                  <c:v>40932</c:v>
                </c:pt>
                <c:pt idx="519">
                  <c:v>40933</c:v>
                </c:pt>
                <c:pt idx="520">
                  <c:v>40934</c:v>
                </c:pt>
                <c:pt idx="521">
                  <c:v>40935</c:v>
                </c:pt>
                <c:pt idx="522">
                  <c:v>40938</c:v>
                </c:pt>
                <c:pt idx="523">
                  <c:v>40939</c:v>
                </c:pt>
                <c:pt idx="524">
                  <c:v>40940</c:v>
                </c:pt>
                <c:pt idx="525">
                  <c:v>40941</c:v>
                </c:pt>
                <c:pt idx="526">
                  <c:v>40942</c:v>
                </c:pt>
                <c:pt idx="527">
                  <c:v>40946</c:v>
                </c:pt>
                <c:pt idx="528">
                  <c:v>40947</c:v>
                </c:pt>
                <c:pt idx="529">
                  <c:v>40948</c:v>
                </c:pt>
                <c:pt idx="530">
                  <c:v>40949</c:v>
                </c:pt>
                <c:pt idx="531">
                  <c:v>40952</c:v>
                </c:pt>
                <c:pt idx="532">
                  <c:v>40953</c:v>
                </c:pt>
                <c:pt idx="533">
                  <c:v>40954</c:v>
                </c:pt>
                <c:pt idx="534">
                  <c:v>40955</c:v>
                </c:pt>
                <c:pt idx="535">
                  <c:v>40956</c:v>
                </c:pt>
                <c:pt idx="536">
                  <c:v>40959</c:v>
                </c:pt>
                <c:pt idx="537">
                  <c:v>40960</c:v>
                </c:pt>
                <c:pt idx="538">
                  <c:v>40961</c:v>
                </c:pt>
                <c:pt idx="539">
                  <c:v>40962</c:v>
                </c:pt>
                <c:pt idx="540">
                  <c:v>40963</c:v>
                </c:pt>
                <c:pt idx="541">
                  <c:v>40966</c:v>
                </c:pt>
                <c:pt idx="542">
                  <c:v>40967</c:v>
                </c:pt>
                <c:pt idx="543">
                  <c:v>40968</c:v>
                </c:pt>
                <c:pt idx="544">
                  <c:v>40969</c:v>
                </c:pt>
                <c:pt idx="545">
                  <c:v>40970</c:v>
                </c:pt>
                <c:pt idx="546">
                  <c:v>40973</c:v>
                </c:pt>
                <c:pt idx="547">
                  <c:v>40974</c:v>
                </c:pt>
                <c:pt idx="548">
                  <c:v>40975</c:v>
                </c:pt>
                <c:pt idx="549">
                  <c:v>40976</c:v>
                </c:pt>
                <c:pt idx="550">
                  <c:v>40977</c:v>
                </c:pt>
                <c:pt idx="551">
                  <c:v>40980</c:v>
                </c:pt>
                <c:pt idx="552">
                  <c:v>40981</c:v>
                </c:pt>
                <c:pt idx="553">
                  <c:v>40982</c:v>
                </c:pt>
                <c:pt idx="554">
                  <c:v>40983</c:v>
                </c:pt>
                <c:pt idx="555">
                  <c:v>40984</c:v>
                </c:pt>
                <c:pt idx="556">
                  <c:v>40988</c:v>
                </c:pt>
                <c:pt idx="557">
                  <c:v>40989</c:v>
                </c:pt>
                <c:pt idx="558">
                  <c:v>40990</c:v>
                </c:pt>
                <c:pt idx="559">
                  <c:v>40991</c:v>
                </c:pt>
                <c:pt idx="560">
                  <c:v>40994</c:v>
                </c:pt>
                <c:pt idx="561">
                  <c:v>40995</c:v>
                </c:pt>
                <c:pt idx="562">
                  <c:v>40996</c:v>
                </c:pt>
                <c:pt idx="563">
                  <c:v>40997</c:v>
                </c:pt>
                <c:pt idx="564">
                  <c:v>40998</c:v>
                </c:pt>
                <c:pt idx="565">
                  <c:v>41001</c:v>
                </c:pt>
                <c:pt idx="566">
                  <c:v>41002</c:v>
                </c:pt>
                <c:pt idx="567">
                  <c:v>41003</c:v>
                </c:pt>
                <c:pt idx="568">
                  <c:v>41008</c:v>
                </c:pt>
                <c:pt idx="569">
                  <c:v>41009</c:v>
                </c:pt>
                <c:pt idx="570">
                  <c:v>41010</c:v>
                </c:pt>
                <c:pt idx="571">
                  <c:v>41011</c:v>
                </c:pt>
                <c:pt idx="572">
                  <c:v>41012</c:v>
                </c:pt>
                <c:pt idx="573">
                  <c:v>41015</c:v>
                </c:pt>
                <c:pt idx="574">
                  <c:v>41016</c:v>
                </c:pt>
                <c:pt idx="575">
                  <c:v>41017</c:v>
                </c:pt>
                <c:pt idx="576">
                  <c:v>41018</c:v>
                </c:pt>
                <c:pt idx="577">
                  <c:v>41019</c:v>
                </c:pt>
                <c:pt idx="578">
                  <c:v>41022</c:v>
                </c:pt>
                <c:pt idx="579">
                  <c:v>41023</c:v>
                </c:pt>
                <c:pt idx="580">
                  <c:v>41024</c:v>
                </c:pt>
                <c:pt idx="581">
                  <c:v>41025</c:v>
                </c:pt>
                <c:pt idx="582">
                  <c:v>41026</c:v>
                </c:pt>
                <c:pt idx="583">
                  <c:v>41029</c:v>
                </c:pt>
                <c:pt idx="584">
                  <c:v>41031</c:v>
                </c:pt>
                <c:pt idx="585">
                  <c:v>41032</c:v>
                </c:pt>
                <c:pt idx="586">
                  <c:v>41033</c:v>
                </c:pt>
                <c:pt idx="587">
                  <c:v>41037</c:v>
                </c:pt>
                <c:pt idx="588">
                  <c:v>41038</c:v>
                </c:pt>
                <c:pt idx="589">
                  <c:v>41039</c:v>
                </c:pt>
                <c:pt idx="590">
                  <c:v>41040</c:v>
                </c:pt>
                <c:pt idx="591">
                  <c:v>41043</c:v>
                </c:pt>
                <c:pt idx="592">
                  <c:v>41044</c:v>
                </c:pt>
                <c:pt idx="593">
                  <c:v>41045</c:v>
                </c:pt>
                <c:pt idx="594">
                  <c:v>41046</c:v>
                </c:pt>
                <c:pt idx="595">
                  <c:v>41047</c:v>
                </c:pt>
                <c:pt idx="596">
                  <c:v>41050</c:v>
                </c:pt>
                <c:pt idx="597">
                  <c:v>41051</c:v>
                </c:pt>
                <c:pt idx="598">
                  <c:v>41052</c:v>
                </c:pt>
                <c:pt idx="599">
                  <c:v>41053</c:v>
                </c:pt>
                <c:pt idx="600">
                  <c:v>41054</c:v>
                </c:pt>
                <c:pt idx="601">
                  <c:v>41057</c:v>
                </c:pt>
                <c:pt idx="602">
                  <c:v>41058</c:v>
                </c:pt>
                <c:pt idx="603">
                  <c:v>41059</c:v>
                </c:pt>
                <c:pt idx="604">
                  <c:v>41060</c:v>
                </c:pt>
                <c:pt idx="605">
                  <c:v>41061</c:v>
                </c:pt>
                <c:pt idx="606">
                  <c:v>41064</c:v>
                </c:pt>
                <c:pt idx="607">
                  <c:v>41065</c:v>
                </c:pt>
                <c:pt idx="608">
                  <c:v>41066</c:v>
                </c:pt>
                <c:pt idx="609">
                  <c:v>41067</c:v>
                </c:pt>
                <c:pt idx="610">
                  <c:v>41068</c:v>
                </c:pt>
                <c:pt idx="611">
                  <c:v>41071</c:v>
                </c:pt>
                <c:pt idx="612">
                  <c:v>41072</c:v>
                </c:pt>
                <c:pt idx="613">
                  <c:v>41073</c:v>
                </c:pt>
                <c:pt idx="614">
                  <c:v>41074</c:v>
                </c:pt>
                <c:pt idx="615">
                  <c:v>41075</c:v>
                </c:pt>
                <c:pt idx="616">
                  <c:v>41078</c:v>
                </c:pt>
                <c:pt idx="617">
                  <c:v>41079</c:v>
                </c:pt>
                <c:pt idx="618">
                  <c:v>41080</c:v>
                </c:pt>
                <c:pt idx="619">
                  <c:v>41081</c:v>
                </c:pt>
                <c:pt idx="620">
                  <c:v>41082</c:v>
                </c:pt>
                <c:pt idx="621">
                  <c:v>41085</c:v>
                </c:pt>
                <c:pt idx="622">
                  <c:v>41086</c:v>
                </c:pt>
                <c:pt idx="623">
                  <c:v>41087</c:v>
                </c:pt>
                <c:pt idx="624">
                  <c:v>41088</c:v>
                </c:pt>
                <c:pt idx="625">
                  <c:v>41089</c:v>
                </c:pt>
                <c:pt idx="626">
                  <c:v>41092</c:v>
                </c:pt>
                <c:pt idx="627">
                  <c:v>41093</c:v>
                </c:pt>
                <c:pt idx="628">
                  <c:v>41094</c:v>
                </c:pt>
                <c:pt idx="629">
                  <c:v>41095</c:v>
                </c:pt>
                <c:pt idx="630">
                  <c:v>41096</c:v>
                </c:pt>
                <c:pt idx="631">
                  <c:v>41099</c:v>
                </c:pt>
                <c:pt idx="632">
                  <c:v>41100</c:v>
                </c:pt>
                <c:pt idx="633">
                  <c:v>41101</c:v>
                </c:pt>
                <c:pt idx="634">
                  <c:v>41102</c:v>
                </c:pt>
                <c:pt idx="635">
                  <c:v>41103</c:v>
                </c:pt>
                <c:pt idx="636">
                  <c:v>41106</c:v>
                </c:pt>
                <c:pt idx="637">
                  <c:v>41107</c:v>
                </c:pt>
                <c:pt idx="638">
                  <c:v>41108</c:v>
                </c:pt>
                <c:pt idx="639">
                  <c:v>41109</c:v>
                </c:pt>
                <c:pt idx="640">
                  <c:v>41110</c:v>
                </c:pt>
                <c:pt idx="641">
                  <c:v>41113</c:v>
                </c:pt>
                <c:pt idx="642">
                  <c:v>41114</c:v>
                </c:pt>
                <c:pt idx="643">
                  <c:v>41115</c:v>
                </c:pt>
                <c:pt idx="644">
                  <c:v>41116</c:v>
                </c:pt>
                <c:pt idx="645">
                  <c:v>41117</c:v>
                </c:pt>
                <c:pt idx="646">
                  <c:v>41120</c:v>
                </c:pt>
                <c:pt idx="647">
                  <c:v>41121</c:v>
                </c:pt>
                <c:pt idx="648">
                  <c:v>41122</c:v>
                </c:pt>
                <c:pt idx="649">
                  <c:v>41123</c:v>
                </c:pt>
                <c:pt idx="650">
                  <c:v>41124</c:v>
                </c:pt>
                <c:pt idx="651">
                  <c:v>41127</c:v>
                </c:pt>
                <c:pt idx="652">
                  <c:v>41128</c:v>
                </c:pt>
                <c:pt idx="653">
                  <c:v>41129</c:v>
                </c:pt>
                <c:pt idx="654">
                  <c:v>41130</c:v>
                </c:pt>
                <c:pt idx="655">
                  <c:v>41131</c:v>
                </c:pt>
                <c:pt idx="656">
                  <c:v>41134</c:v>
                </c:pt>
                <c:pt idx="657">
                  <c:v>41135</c:v>
                </c:pt>
                <c:pt idx="658">
                  <c:v>41136</c:v>
                </c:pt>
                <c:pt idx="659">
                  <c:v>41137</c:v>
                </c:pt>
                <c:pt idx="660">
                  <c:v>41138</c:v>
                </c:pt>
                <c:pt idx="661">
                  <c:v>41141</c:v>
                </c:pt>
                <c:pt idx="662">
                  <c:v>41142</c:v>
                </c:pt>
                <c:pt idx="663">
                  <c:v>41143</c:v>
                </c:pt>
                <c:pt idx="664">
                  <c:v>41144</c:v>
                </c:pt>
                <c:pt idx="665">
                  <c:v>41145</c:v>
                </c:pt>
                <c:pt idx="666">
                  <c:v>41148</c:v>
                </c:pt>
                <c:pt idx="667">
                  <c:v>41149</c:v>
                </c:pt>
                <c:pt idx="668">
                  <c:v>41150</c:v>
                </c:pt>
                <c:pt idx="669">
                  <c:v>41151</c:v>
                </c:pt>
                <c:pt idx="670">
                  <c:v>41152</c:v>
                </c:pt>
                <c:pt idx="671">
                  <c:v>41155</c:v>
                </c:pt>
                <c:pt idx="672">
                  <c:v>41156</c:v>
                </c:pt>
                <c:pt idx="673">
                  <c:v>41157</c:v>
                </c:pt>
                <c:pt idx="674">
                  <c:v>41158</c:v>
                </c:pt>
                <c:pt idx="675">
                  <c:v>41159</c:v>
                </c:pt>
                <c:pt idx="676">
                  <c:v>41162</c:v>
                </c:pt>
                <c:pt idx="677">
                  <c:v>41163</c:v>
                </c:pt>
                <c:pt idx="678">
                  <c:v>41164</c:v>
                </c:pt>
                <c:pt idx="679">
                  <c:v>41165</c:v>
                </c:pt>
                <c:pt idx="680">
                  <c:v>41166</c:v>
                </c:pt>
                <c:pt idx="681">
                  <c:v>41169</c:v>
                </c:pt>
                <c:pt idx="682">
                  <c:v>41170</c:v>
                </c:pt>
                <c:pt idx="683">
                  <c:v>41171</c:v>
                </c:pt>
                <c:pt idx="684">
                  <c:v>41172</c:v>
                </c:pt>
                <c:pt idx="685">
                  <c:v>41173</c:v>
                </c:pt>
                <c:pt idx="686">
                  <c:v>41176</c:v>
                </c:pt>
                <c:pt idx="687">
                  <c:v>41177</c:v>
                </c:pt>
                <c:pt idx="688">
                  <c:v>41178</c:v>
                </c:pt>
                <c:pt idx="689">
                  <c:v>41179</c:v>
                </c:pt>
                <c:pt idx="690">
                  <c:v>41180</c:v>
                </c:pt>
                <c:pt idx="691">
                  <c:v>41183</c:v>
                </c:pt>
                <c:pt idx="692">
                  <c:v>41184</c:v>
                </c:pt>
                <c:pt idx="693">
                  <c:v>41185</c:v>
                </c:pt>
                <c:pt idx="694">
                  <c:v>41186</c:v>
                </c:pt>
                <c:pt idx="695">
                  <c:v>41187</c:v>
                </c:pt>
                <c:pt idx="696">
                  <c:v>41190</c:v>
                </c:pt>
                <c:pt idx="697">
                  <c:v>41191</c:v>
                </c:pt>
                <c:pt idx="698">
                  <c:v>41192</c:v>
                </c:pt>
                <c:pt idx="699">
                  <c:v>41193</c:v>
                </c:pt>
                <c:pt idx="700">
                  <c:v>41194</c:v>
                </c:pt>
                <c:pt idx="701">
                  <c:v>41197</c:v>
                </c:pt>
                <c:pt idx="702">
                  <c:v>41198</c:v>
                </c:pt>
                <c:pt idx="703">
                  <c:v>41199</c:v>
                </c:pt>
                <c:pt idx="704">
                  <c:v>41200</c:v>
                </c:pt>
                <c:pt idx="705">
                  <c:v>41201</c:v>
                </c:pt>
                <c:pt idx="706">
                  <c:v>41204</c:v>
                </c:pt>
                <c:pt idx="707">
                  <c:v>41205</c:v>
                </c:pt>
                <c:pt idx="708">
                  <c:v>41206</c:v>
                </c:pt>
                <c:pt idx="709">
                  <c:v>41207</c:v>
                </c:pt>
                <c:pt idx="710">
                  <c:v>41208</c:v>
                </c:pt>
                <c:pt idx="711">
                  <c:v>41211</c:v>
                </c:pt>
                <c:pt idx="712">
                  <c:v>41212</c:v>
                </c:pt>
                <c:pt idx="713">
                  <c:v>41213</c:v>
                </c:pt>
                <c:pt idx="714">
                  <c:v>41214</c:v>
                </c:pt>
                <c:pt idx="715">
                  <c:v>41218</c:v>
                </c:pt>
                <c:pt idx="716">
                  <c:v>41219</c:v>
                </c:pt>
                <c:pt idx="717">
                  <c:v>41220</c:v>
                </c:pt>
                <c:pt idx="718">
                  <c:v>41221</c:v>
                </c:pt>
                <c:pt idx="719">
                  <c:v>41222</c:v>
                </c:pt>
                <c:pt idx="720">
                  <c:v>41225</c:v>
                </c:pt>
                <c:pt idx="721">
                  <c:v>41226</c:v>
                </c:pt>
                <c:pt idx="722">
                  <c:v>41233</c:v>
                </c:pt>
                <c:pt idx="723">
                  <c:v>41234</c:v>
                </c:pt>
                <c:pt idx="724">
                  <c:v>41235</c:v>
                </c:pt>
                <c:pt idx="725">
                  <c:v>41236</c:v>
                </c:pt>
                <c:pt idx="726">
                  <c:v>41239</c:v>
                </c:pt>
                <c:pt idx="727">
                  <c:v>41240</c:v>
                </c:pt>
                <c:pt idx="728">
                  <c:v>41241</c:v>
                </c:pt>
                <c:pt idx="729">
                  <c:v>41242</c:v>
                </c:pt>
                <c:pt idx="730">
                  <c:v>41243</c:v>
                </c:pt>
                <c:pt idx="731">
                  <c:v>41246</c:v>
                </c:pt>
                <c:pt idx="732">
                  <c:v>41247</c:v>
                </c:pt>
                <c:pt idx="733">
                  <c:v>41248</c:v>
                </c:pt>
                <c:pt idx="734">
                  <c:v>41249</c:v>
                </c:pt>
                <c:pt idx="735">
                  <c:v>41250</c:v>
                </c:pt>
                <c:pt idx="736">
                  <c:v>41253</c:v>
                </c:pt>
                <c:pt idx="737">
                  <c:v>41254</c:v>
                </c:pt>
                <c:pt idx="738">
                  <c:v>41256</c:v>
                </c:pt>
                <c:pt idx="739">
                  <c:v>41257</c:v>
                </c:pt>
                <c:pt idx="740">
                  <c:v>41271</c:v>
                </c:pt>
                <c:pt idx="741">
                  <c:v>41274</c:v>
                </c:pt>
                <c:pt idx="742">
                  <c:v>41276</c:v>
                </c:pt>
                <c:pt idx="743">
                  <c:v>41277</c:v>
                </c:pt>
                <c:pt idx="744">
                  <c:v>41278</c:v>
                </c:pt>
                <c:pt idx="745">
                  <c:v>41281</c:v>
                </c:pt>
                <c:pt idx="746">
                  <c:v>41282</c:v>
                </c:pt>
                <c:pt idx="747">
                  <c:v>41283</c:v>
                </c:pt>
                <c:pt idx="748">
                  <c:v>41284</c:v>
                </c:pt>
                <c:pt idx="749">
                  <c:v>41285</c:v>
                </c:pt>
                <c:pt idx="750">
                  <c:v>41288</c:v>
                </c:pt>
                <c:pt idx="751">
                  <c:v>41289</c:v>
                </c:pt>
                <c:pt idx="752">
                  <c:v>41290</c:v>
                </c:pt>
                <c:pt idx="753">
                  <c:v>41291</c:v>
                </c:pt>
                <c:pt idx="754">
                  <c:v>41292</c:v>
                </c:pt>
                <c:pt idx="755">
                  <c:v>41295</c:v>
                </c:pt>
                <c:pt idx="756">
                  <c:v>41296</c:v>
                </c:pt>
                <c:pt idx="757">
                  <c:v>41297</c:v>
                </c:pt>
                <c:pt idx="758">
                  <c:v>41298</c:v>
                </c:pt>
                <c:pt idx="759">
                  <c:v>41299</c:v>
                </c:pt>
                <c:pt idx="760">
                  <c:v>41302</c:v>
                </c:pt>
                <c:pt idx="761">
                  <c:v>41303</c:v>
                </c:pt>
                <c:pt idx="762">
                  <c:v>41304</c:v>
                </c:pt>
                <c:pt idx="763">
                  <c:v>41305</c:v>
                </c:pt>
                <c:pt idx="764">
                  <c:v>41306</c:v>
                </c:pt>
                <c:pt idx="765">
                  <c:v>41310</c:v>
                </c:pt>
                <c:pt idx="766">
                  <c:v>41311</c:v>
                </c:pt>
                <c:pt idx="767">
                  <c:v>41312</c:v>
                </c:pt>
                <c:pt idx="768">
                  <c:v>41313</c:v>
                </c:pt>
                <c:pt idx="769">
                  <c:v>41316</c:v>
                </c:pt>
                <c:pt idx="770">
                  <c:v>41317</c:v>
                </c:pt>
                <c:pt idx="771">
                  <c:v>41318</c:v>
                </c:pt>
                <c:pt idx="772">
                  <c:v>41319</c:v>
                </c:pt>
                <c:pt idx="773">
                  <c:v>41320</c:v>
                </c:pt>
                <c:pt idx="774">
                  <c:v>41323</c:v>
                </c:pt>
                <c:pt idx="775">
                  <c:v>41324</c:v>
                </c:pt>
                <c:pt idx="776">
                  <c:v>41325</c:v>
                </c:pt>
                <c:pt idx="777">
                  <c:v>41326</c:v>
                </c:pt>
                <c:pt idx="778">
                  <c:v>41327</c:v>
                </c:pt>
                <c:pt idx="779">
                  <c:v>41330</c:v>
                </c:pt>
                <c:pt idx="780">
                  <c:v>41331</c:v>
                </c:pt>
                <c:pt idx="781">
                  <c:v>41332</c:v>
                </c:pt>
                <c:pt idx="782">
                  <c:v>41333</c:v>
                </c:pt>
                <c:pt idx="783">
                  <c:v>41334</c:v>
                </c:pt>
                <c:pt idx="784">
                  <c:v>41337</c:v>
                </c:pt>
                <c:pt idx="785">
                  <c:v>41338</c:v>
                </c:pt>
                <c:pt idx="786">
                  <c:v>41339</c:v>
                </c:pt>
                <c:pt idx="787">
                  <c:v>41340</c:v>
                </c:pt>
                <c:pt idx="788">
                  <c:v>41341</c:v>
                </c:pt>
                <c:pt idx="789">
                  <c:v>41344</c:v>
                </c:pt>
                <c:pt idx="790">
                  <c:v>41345</c:v>
                </c:pt>
                <c:pt idx="791">
                  <c:v>41346</c:v>
                </c:pt>
                <c:pt idx="792">
                  <c:v>41347</c:v>
                </c:pt>
                <c:pt idx="793">
                  <c:v>41348</c:v>
                </c:pt>
                <c:pt idx="794">
                  <c:v>41352</c:v>
                </c:pt>
                <c:pt idx="795">
                  <c:v>41353</c:v>
                </c:pt>
                <c:pt idx="796">
                  <c:v>41354</c:v>
                </c:pt>
                <c:pt idx="797">
                  <c:v>41355</c:v>
                </c:pt>
                <c:pt idx="798">
                  <c:v>41358</c:v>
                </c:pt>
                <c:pt idx="799">
                  <c:v>41359</c:v>
                </c:pt>
                <c:pt idx="800">
                  <c:v>41360</c:v>
                </c:pt>
                <c:pt idx="801">
                  <c:v>41365</c:v>
                </c:pt>
                <c:pt idx="802">
                  <c:v>41366</c:v>
                </c:pt>
                <c:pt idx="803">
                  <c:v>41367</c:v>
                </c:pt>
                <c:pt idx="804">
                  <c:v>41368</c:v>
                </c:pt>
                <c:pt idx="805">
                  <c:v>41369</c:v>
                </c:pt>
                <c:pt idx="806">
                  <c:v>41372</c:v>
                </c:pt>
                <c:pt idx="807">
                  <c:v>41373</c:v>
                </c:pt>
                <c:pt idx="808">
                  <c:v>41374</c:v>
                </c:pt>
                <c:pt idx="809">
                  <c:v>41375</c:v>
                </c:pt>
                <c:pt idx="810">
                  <c:v>41376</c:v>
                </c:pt>
                <c:pt idx="811">
                  <c:v>41379</c:v>
                </c:pt>
                <c:pt idx="812">
                  <c:v>41380</c:v>
                </c:pt>
                <c:pt idx="813">
                  <c:v>41381</c:v>
                </c:pt>
                <c:pt idx="814">
                  <c:v>41382</c:v>
                </c:pt>
                <c:pt idx="815">
                  <c:v>41383</c:v>
                </c:pt>
                <c:pt idx="816">
                  <c:v>41386</c:v>
                </c:pt>
                <c:pt idx="817">
                  <c:v>41387</c:v>
                </c:pt>
                <c:pt idx="818">
                  <c:v>41388</c:v>
                </c:pt>
                <c:pt idx="819">
                  <c:v>41389</c:v>
                </c:pt>
                <c:pt idx="820">
                  <c:v>41390</c:v>
                </c:pt>
                <c:pt idx="821">
                  <c:v>41393</c:v>
                </c:pt>
                <c:pt idx="822">
                  <c:v>41394</c:v>
                </c:pt>
                <c:pt idx="823">
                  <c:v>41396</c:v>
                </c:pt>
                <c:pt idx="824">
                  <c:v>41397</c:v>
                </c:pt>
                <c:pt idx="825">
                  <c:v>41400</c:v>
                </c:pt>
                <c:pt idx="826">
                  <c:v>41401</c:v>
                </c:pt>
                <c:pt idx="827">
                  <c:v>41402</c:v>
                </c:pt>
                <c:pt idx="828">
                  <c:v>41403</c:v>
                </c:pt>
                <c:pt idx="829">
                  <c:v>41404</c:v>
                </c:pt>
                <c:pt idx="830">
                  <c:v>41407</c:v>
                </c:pt>
                <c:pt idx="831">
                  <c:v>41408</c:v>
                </c:pt>
                <c:pt idx="832">
                  <c:v>41409</c:v>
                </c:pt>
                <c:pt idx="833">
                  <c:v>41410</c:v>
                </c:pt>
                <c:pt idx="834">
                  <c:v>41411</c:v>
                </c:pt>
                <c:pt idx="835">
                  <c:v>41414</c:v>
                </c:pt>
                <c:pt idx="836">
                  <c:v>41415</c:v>
                </c:pt>
                <c:pt idx="837">
                  <c:v>41416</c:v>
                </c:pt>
                <c:pt idx="838">
                  <c:v>41417</c:v>
                </c:pt>
                <c:pt idx="839">
                  <c:v>41418</c:v>
                </c:pt>
                <c:pt idx="840">
                  <c:v>41421</c:v>
                </c:pt>
                <c:pt idx="841">
                  <c:v>41422</c:v>
                </c:pt>
                <c:pt idx="842">
                  <c:v>41423</c:v>
                </c:pt>
                <c:pt idx="843">
                  <c:v>41424</c:v>
                </c:pt>
                <c:pt idx="844">
                  <c:v>41425</c:v>
                </c:pt>
                <c:pt idx="845">
                  <c:v>41428</c:v>
                </c:pt>
                <c:pt idx="846">
                  <c:v>41429</c:v>
                </c:pt>
                <c:pt idx="847">
                  <c:v>41430</c:v>
                </c:pt>
                <c:pt idx="848">
                  <c:v>41431</c:v>
                </c:pt>
                <c:pt idx="849">
                  <c:v>41432</c:v>
                </c:pt>
                <c:pt idx="850">
                  <c:v>41435</c:v>
                </c:pt>
                <c:pt idx="851">
                  <c:v>41436</c:v>
                </c:pt>
                <c:pt idx="852">
                  <c:v>41437</c:v>
                </c:pt>
                <c:pt idx="853">
                  <c:v>41438</c:v>
                </c:pt>
                <c:pt idx="854">
                  <c:v>41439</c:v>
                </c:pt>
                <c:pt idx="855">
                  <c:v>41442</c:v>
                </c:pt>
                <c:pt idx="856">
                  <c:v>41443</c:v>
                </c:pt>
                <c:pt idx="857">
                  <c:v>41444</c:v>
                </c:pt>
                <c:pt idx="858">
                  <c:v>41445</c:v>
                </c:pt>
                <c:pt idx="859">
                  <c:v>41446</c:v>
                </c:pt>
                <c:pt idx="860">
                  <c:v>41449</c:v>
                </c:pt>
                <c:pt idx="861">
                  <c:v>41450</c:v>
                </c:pt>
                <c:pt idx="862">
                  <c:v>41451</c:v>
                </c:pt>
                <c:pt idx="863">
                  <c:v>41452</c:v>
                </c:pt>
                <c:pt idx="864">
                  <c:v>41453</c:v>
                </c:pt>
                <c:pt idx="865">
                  <c:v>41456</c:v>
                </c:pt>
                <c:pt idx="866">
                  <c:v>41457</c:v>
                </c:pt>
                <c:pt idx="867">
                  <c:v>41458</c:v>
                </c:pt>
                <c:pt idx="868">
                  <c:v>41459</c:v>
                </c:pt>
                <c:pt idx="869">
                  <c:v>41460</c:v>
                </c:pt>
                <c:pt idx="870">
                  <c:v>41463</c:v>
                </c:pt>
                <c:pt idx="871">
                  <c:v>41464</c:v>
                </c:pt>
                <c:pt idx="872">
                  <c:v>41465</c:v>
                </c:pt>
                <c:pt idx="873">
                  <c:v>41466</c:v>
                </c:pt>
                <c:pt idx="874">
                  <c:v>41467</c:v>
                </c:pt>
                <c:pt idx="875">
                  <c:v>41470</c:v>
                </c:pt>
                <c:pt idx="876">
                  <c:v>41471</c:v>
                </c:pt>
                <c:pt idx="877">
                  <c:v>41472</c:v>
                </c:pt>
                <c:pt idx="878">
                  <c:v>41473</c:v>
                </c:pt>
                <c:pt idx="879">
                  <c:v>41474</c:v>
                </c:pt>
                <c:pt idx="880">
                  <c:v>41477</c:v>
                </c:pt>
                <c:pt idx="881">
                  <c:v>41478</c:v>
                </c:pt>
                <c:pt idx="882">
                  <c:v>41479</c:v>
                </c:pt>
                <c:pt idx="883">
                  <c:v>41480</c:v>
                </c:pt>
                <c:pt idx="884">
                  <c:v>41481</c:v>
                </c:pt>
                <c:pt idx="885">
                  <c:v>41484</c:v>
                </c:pt>
                <c:pt idx="886">
                  <c:v>41485</c:v>
                </c:pt>
                <c:pt idx="887">
                  <c:v>41486</c:v>
                </c:pt>
                <c:pt idx="888">
                  <c:v>41487</c:v>
                </c:pt>
                <c:pt idx="889">
                  <c:v>41488</c:v>
                </c:pt>
                <c:pt idx="890">
                  <c:v>41491</c:v>
                </c:pt>
                <c:pt idx="891">
                  <c:v>41494</c:v>
                </c:pt>
                <c:pt idx="892">
                  <c:v>41495</c:v>
                </c:pt>
                <c:pt idx="893">
                  <c:v>41498</c:v>
                </c:pt>
                <c:pt idx="894">
                  <c:v>41499</c:v>
                </c:pt>
                <c:pt idx="895">
                  <c:v>41500</c:v>
                </c:pt>
                <c:pt idx="896">
                  <c:v>41501</c:v>
                </c:pt>
                <c:pt idx="897">
                  <c:v>41502</c:v>
                </c:pt>
                <c:pt idx="898">
                  <c:v>41505</c:v>
                </c:pt>
                <c:pt idx="899">
                  <c:v>41506</c:v>
                </c:pt>
                <c:pt idx="900">
                  <c:v>41507</c:v>
                </c:pt>
                <c:pt idx="901">
                  <c:v>41508</c:v>
                </c:pt>
                <c:pt idx="902">
                  <c:v>41509</c:v>
                </c:pt>
                <c:pt idx="903">
                  <c:v>41512</c:v>
                </c:pt>
                <c:pt idx="904">
                  <c:v>41513</c:v>
                </c:pt>
                <c:pt idx="905">
                  <c:v>41514</c:v>
                </c:pt>
                <c:pt idx="906">
                  <c:v>41515</c:v>
                </c:pt>
                <c:pt idx="907">
                  <c:v>41516</c:v>
                </c:pt>
                <c:pt idx="908">
                  <c:v>41519</c:v>
                </c:pt>
                <c:pt idx="909">
                  <c:v>41520</c:v>
                </c:pt>
                <c:pt idx="910">
                  <c:v>41521</c:v>
                </c:pt>
                <c:pt idx="911">
                  <c:v>41522</c:v>
                </c:pt>
                <c:pt idx="912">
                  <c:v>41523</c:v>
                </c:pt>
                <c:pt idx="913">
                  <c:v>41526</c:v>
                </c:pt>
                <c:pt idx="914">
                  <c:v>41527</c:v>
                </c:pt>
                <c:pt idx="915">
                  <c:v>41528</c:v>
                </c:pt>
                <c:pt idx="916">
                  <c:v>41529</c:v>
                </c:pt>
                <c:pt idx="917">
                  <c:v>41530</c:v>
                </c:pt>
                <c:pt idx="918">
                  <c:v>41534</c:v>
                </c:pt>
                <c:pt idx="919">
                  <c:v>41535</c:v>
                </c:pt>
                <c:pt idx="920">
                  <c:v>41536</c:v>
                </c:pt>
                <c:pt idx="921">
                  <c:v>41537</c:v>
                </c:pt>
                <c:pt idx="922">
                  <c:v>41540</c:v>
                </c:pt>
                <c:pt idx="923">
                  <c:v>41541</c:v>
                </c:pt>
                <c:pt idx="924">
                  <c:v>41542</c:v>
                </c:pt>
                <c:pt idx="925">
                  <c:v>41543</c:v>
                </c:pt>
                <c:pt idx="926">
                  <c:v>41544</c:v>
                </c:pt>
                <c:pt idx="927">
                  <c:v>41547</c:v>
                </c:pt>
                <c:pt idx="928">
                  <c:v>41548</c:v>
                </c:pt>
                <c:pt idx="929">
                  <c:v>41549</c:v>
                </c:pt>
                <c:pt idx="930">
                  <c:v>41550</c:v>
                </c:pt>
                <c:pt idx="931">
                  <c:v>41551</c:v>
                </c:pt>
                <c:pt idx="932">
                  <c:v>41554</c:v>
                </c:pt>
                <c:pt idx="933">
                  <c:v>41555</c:v>
                </c:pt>
                <c:pt idx="934">
                  <c:v>41556</c:v>
                </c:pt>
                <c:pt idx="935">
                  <c:v>41557</c:v>
                </c:pt>
                <c:pt idx="936">
                  <c:v>41558</c:v>
                </c:pt>
                <c:pt idx="937">
                  <c:v>41561</c:v>
                </c:pt>
                <c:pt idx="938">
                  <c:v>41562</c:v>
                </c:pt>
                <c:pt idx="939">
                  <c:v>41563</c:v>
                </c:pt>
                <c:pt idx="940">
                  <c:v>41564</c:v>
                </c:pt>
                <c:pt idx="941">
                  <c:v>41565</c:v>
                </c:pt>
                <c:pt idx="942">
                  <c:v>41568</c:v>
                </c:pt>
                <c:pt idx="943">
                  <c:v>41569</c:v>
                </c:pt>
                <c:pt idx="944">
                  <c:v>41570</c:v>
                </c:pt>
                <c:pt idx="945">
                  <c:v>41571</c:v>
                </c:pt>
                <c:pt idx="946">
                  <c:v>41572</c:v>
                </c:pt>
                <c:pt idx="947">
                  <c:v>41575</c:v>
                </c:pt>
                <c:pt idx="948">
                  <c:v>41576</c:v>
                </c:pt>
                <c:pt idx="949">
                  <c:v>41577</c:v>
                </c:pt>
                <c:pt idx="950">
                  <c:v>41578</c:v>
                </c:pt>
                <c:pt idx="951">
                  <c:v>41579</c:v>
                </c:pt>
                <c:pt idx="952">
                  <c:v>41582</c:v>
                </c:pt>
                <c:pt idx="953">
                  <c:v>41583</c:v>
                </c:pt>
                <c:pt idx="954">
                  <c:v>41584</c:v>
                </c:pt>
                <c:pt idx="955">
                  <c:v>41585</c:v>
                </c:pt>
                <c:pt idx="956">
                  <c:v>41586</c:v>
                </c:pt>
                <c:pt idx="957">
                  <c:v>41589</c:v>
                </c:pt>
                <c:pt idx="958">
                  <c:v>41590</c:v>
                </c:pt>
                <c:pt idx="959">
                  <c:v>41591</c:v>
                </c:pt>
                <c:pt idx="960">
                  <c:v>41592</c:v>
                </c:pt>
                <c:pt idx="961">
                  <c:v>41593</c:v>
                </c:pt>
                <c:pt idx="962">
                  <c:v>41597</c:v>
                </c:pt>
                <c:pt idx="963">
                  <c:v>41598</c:v>
                </c:pt>
                <c:pt idx="964">
                  <c:v>41599</c:v>
                </c:pt>
                <c:pt idx="965">
                  <c:v>41600</c:v>
                </c:pt>
                <c:pt idx="966">
                  <c:v>41603</c:v>
                </c:pt>
                <c:pt idx="967">
                  <c:v>41604</c:v>
                </c:pt>
                <c:pt idx="968">
                  <c:v>41605</c:v>
                </c:pt>
                <c:pt idx="969">
                  <c:v>41606</c:v>
                </c:pt>
                <c:pt idx="970">
                  <c:v>41607</c:v>
                </c:pt>
                <c:pt idx="971">
                  <c:v>41610</c:v>
                </c:pt>
                <c:pt idx="972">
                  <c:v>41611</c:v>
                </c:pt>
                <c:pt idx="973">
                  <c:v>41612</c:v>
                </c:pt>
                <c:pt idx="974">
                  <c:v>41613</c:v>
                </c:pt>
                <c:pt idx="975">
                  <c:v>41614</c:v>
                </c:pt>
                <c:pt idx="976">
                  <c:v>41617</c:v>
                </c:pt>
                <c:pt idx="977">
                  <c:v>41618</c:v>
                </c:pt>
                <c:pt idx="978">
                  <c:v>41619</c:v>
                </c:pt>
                <c:pt idx="979">
                  <c:v>41621</c:v>
                </c:pt>
                <c:pt idx="980">
                  <c:v>41624</c:v>
                </c:pt>
                <c:pt idx="981">
                  <c:v>41625</c:v>
                </c:pt>
                <c:pt idx="982">
                  <c:v>41626</c:v>
                </c:pt>
                <c:pt idx="983">
                  <c:v>41627</c:v>
                </c:pt>
                <c:pt idx="984">
                  <c:v>41628</c:v>
                </c:pt>
                <c:pt idx="985">
                  <c:v>41631</c:v>
                </c:pt>
                <c:pt idx="986">
                  <c:v>41632</c:v>
                </c:pt>
                <c:pt idx="987">
                  <c:v>41634</c:v>
                </c:pt>
                <c:pt idx="988">
                  <c:v>41635</c:v>
                </c:pt>
                <c:pt idx="989">
                  <c:v>41638</c:v>
                </c:pt>
                <c:pt idx="990">
                  <c:v>41639</c:v>
                </c:pt>
                <c:pt idx="991">
                  <c:v>41641</c:v>
                </c:pt>
                <c:pt idx="992">
                  <c:v>41642</c:v>
                </c:pt>
                <c:pt idx="993">
                  <c:v>41645</c:v>
                </c:pt>
                <c:pt idx="994">
                  <c:v>41646</c:v>
                </c:pt>
                <c:pt idx="995">
                  <c:v>41647</c:v>
                </c:pt>
                <c:pt idx="996">
                  <c:v>41648</c:v>
                </c:pt>
                <c:pt idx="997">
                  <c:v>41649</c:v>
                </c:pt>
                <c:pt idx="998">
                  <c:v>41652</c:v>
                </c:pt>
                <c:pt idx="999">
                  <c:v>41653</c:v>
                </c:pt>
                <c:pt idx="1000">
                  <c:v>41654</c:v>
                </c:pt>
                <c:pt idx="1001">
                  <c:v>41655</c:v>
                </c:pt>
                <c:pt idx="1002">
                  <c:v>41656</c:v>
                </c:pt>
                <c:pt idx="1003">
                  <c:v>41659</c:v>
                </c:pt>
                <c:pt idx="1004">
                  <c:v>41660</c:v>
                </c:pt>
                <c:pt idx="1005">
                  <c:v>41661</c:v>
                </c:pt>
                <c:pt idx="1006">
                  <c:v>41662</c:v>
                </c:pt>
                <c:pt idx="1007">
                  <c:v>41663</c:v>
                </c:pt>
                <c:pt idx="1008">
                  <c:v>41666</c:v>
                </c:pt>
                <c:pt idx="1009">
                  <c:v>41667</c:v>
                </c:pt>
                <c:pt idx="1010">
                  <c:v>41668</c:v>
                </c:pt>
                <c:pt idx="1011">
                  <c:v>41669</c:v>
                </c:pt>
                <c:pt idx="1012">
                  <c:v>41670</c:v>
                </c:pt>
                <c:pt idx="1013">
                  <c:v>41674</c:v>
                </c:pt>
                <c:pt idx="1014">
                  <c:v>41675</c:v>
                </c:pt>
                <c:pt idx="1015">
                  <c:v>41676</c:v>
                </c:pt>
                <c:pt idx="1016">
                  <c:v>41677</c:v>
                </c:pt>
                <c:pt idx="1017">
                  <c:v>41680</c:v>
                </c:pt>
                <c:pt idx="1018">
                  <c:v>41681</c:v>
                </c:pt>
                <c:pt idx="1019">
                  <c:v>41682</c:v>
                </c:pt>
                <c:pt idx="1020">
                  <c:v>41683</c:v>
                </c:pt>
                <c:pt idx="1021">
                  <c:v>41684</c:v>
                </c:pt>
                <c:pt idx="1022">
                  <c:v>41687</c:v>
                </c:pt>
                <c:pt idx="1023">
                  <c:v>41688</c:v>
                </c:pt>
                <c:pt idx="1024">
                  <c:v>41690</c:v>
                </c:pt>
                <c:pt idx="1025">
                  <c:v>41695</c:v>
                </c:pt>
                <c:pt idx="1026">
                  <c:v>41696</c:v>
                </c:pt>
                <c:pt idx="1027">
                  <c:v>41697</c:v>
                </c:pt>
                <c:pt idx="1028">
                  <c:v>41698</c:v>
                </c:pt>
                <c:pt idx="1029">
                  <c:v>41701</c:v>
                </c:pt>
                <c:pt idx="1030">
                  <c:v>41702</c:v>
                </c:pt>
                <c:pt idx="1031">
                  <c:v>41703</c:v>
                </c:pt>
                <c:pt idx="1032">
                  <c:v>41704</c:v>
                </c:pt>
                <c:pt idx="1033">
                  <c:v>41705</c:v>
                </c:pt>
                <c:pt idx="1034">
                  <c:v>41708</c:v>
                </c:pt>
                <c:pt idx="1035">
                  <c:v>41709</c:v>
                </c:pt>
                <c:pt idx="1036">
                  <c:v>41710</c:v>
                </c:pt>
                <c:pt idx="1037">
                  <c:v>41711</c:v>
                </c:pt>
                <c:pt idx="1038">
                  <c:v>41712</c:v>
                </c:pt>
                <c:pt idx="1039">
                  <c:v>41716</c:v>
                </c:pt>
                <c:pt idx="1040">
                  <c:v>41717</c:v>
                </c:pt>
                <c:pt idx="1041">
                  <c:v>41718</c:v>
                </c:pt>
                <c:pt idx="1042">
                  <c:v>41719</c:v>
                </c:pt>
                <c:pt idx="1043">
                  <c:v>41722</c:v>
                </c:pt>
                <c:pt idx="1044">
                  <c:v>41723</c:v>
                </c:pt>
                <c:pt idx="1045">
                  <c:v>41724</c:v>
                </c:pt>
                <c:pt idx="1046">
                  <c:v>41725</c:v>
                </c:pt>
                <c:pt idx="1047">
                  <c:v>41726</c:v>
                </c:pt>
                <c:pt idx="1048">
                  <c:v>41729</c:v>
                </c:pt>
                <c:pt idx="1049">
                  <c:v>41730</c:v>
                </c:pt>
                <c:pt idx="1050">
                  <c:v>41731</c:v>
                </c:pt>
                <c:pt idx="1051">
                  <c:v>41732</c:v>
                </c:pt>
                <c:pt idx="1052">
                  <c:v>41733</c:v>
                </c:pt>
                <c:pt idx="1053">
                  <c:v>41736</c:v>
                </c:pt>
                <c:pt idx="1054">
                  <c:v>41737</c:v>
                </c:pt>
                <c:pt idx="1055">
                  <c:v>41738</c:v>
                </c:pt>
                <c:pt idx="1056">
                  <c:v>41739</c:v>
                </c:pt>
                <c:pt idx="1057">
                  <c:v>41740</c:v>
                </c:pt>
                <c:pt idx="1058">
                  <c:v>41743</c:v>
                </c:pt>
                <c:pt idx="1059">
                  <c:v>41744</c:v>
                </c:pt>
                <c:pt idx="1060">
                  <c:v>41745</c:v>
                </c:pt>
                <c:pt idx="1061">
                  <c:v>41750</c:v>
                </c:pt>
                <c:pt idx="1062">
                  <c:v>41751</c:v>
                </c:pt>
                <c:pt idx="1063">
                  <c:v>41752</c:v>
                </c:pt>
                <c:pt idx="1064">
                  <c:v>41753</c:v>
                </c:pt>
                <c:pt idx="1065">
                  <c:v>41754</c:v>
                </c:pt>
                <c:pt idx="1066">
                  <c:v>41757</c:v>
                </c:pt>
                <c:pt idx="1067">
                  <c:v>41758</c:v>
                </c:pt>
                <c:pt idx="1068">
                  <c:v>41759</c:v>
                </c:pt>
                <c:pt idx="1069">
                  <c:v>41761</c:v>
                </c:pt>
                <c:pt idx="1070">
                  <c:v>41764</c:v>
                </c:pt>
                <c:pt idx="1071">
                  <c:v>41765</c:v>
                </c:pt>
                <c:pt idx="1072">
                  <c:v>41766</c:v>
                </c:pt>
                <c:pt idx="1073">
                  <c:v>41767</c:v>
                </c:pt>
                <c:pt idx="1074">
                  <c:v>41768</c:v>
                </c:pt>
                <c:pt idx="1075">
                  <c:v>41771</c:v>
                </c:pt>
                <c:pt idx="1076">
                  <c:v>41772</c:v>
                </c:pt>
                <c:pt idx="1077">
                  <c:v>41773</c:v>
                </c:pt>
                <c:pt idx="1078">
                  <c:v>41774</c:v>
                </c:pt>
                <c:pt idx="1079">
                  <c:v>41775</c:v>
                </c:pt>
                <c:pt idx="1080">
                  <c:v>41778</c:v>
                </c:pt>
                <c:pt idx="1081">
                  <c:v>41779</c:v>
                </c:pt>
                <c:pt idx="1082">
                  <c:v>41780</c:v>
                </c:pt>
                <c:pt idx="1083">
                  <c:v>41781</c:v>
                </c:pt>
                <c:pt idx="1084">
                  <c:v>41782</c:v>
                </c:pt>
                <c:pt idx="1085">
                  <c:v>41785</c:v>
                </c:pt>
                <c:pt idx="1086">
                  <c:v>41786</c:v>
                </c:pt>
                <c:pt idx="1087">
                  <c:v>41787</c:v>
                </c:pt>
                <c:pt idx="1088">
                  <c:v>41788</c:v>
                </c:pt>
                <c:pt idx="1089">
                  <c:v>41789</c:v>
                </c:pt>
                <c:pt idx="1090">
                  <c:v>41792</c:v>
                </c:pt>
                <c:pt idx="1091">
                  <c:v>41793</c:v>
                </c:pt>
                <c:pt idx="1092">
                  <c:v>41794</c:v>
                </c:pt>
                <c:pt idx="1093">
                  <c:v>41795</c:v>
                </c:pt>
                <c:pt idx="1094">
                  <c:v>41796</c:v>
                </c:pt>
                <c:pt idx="1095">
                  <c:v>41802</c:v>
                </c:pt>
                <c:pt idx="1096">
                  <c:v>41803</c:v>
                </c:pt>
                <c:pt idx="1097">
                  <c:v>41806</c:v>
                </c:pt>
                <c:pt idx="1098">
                  <c:v>41807</c:v>
                </c:pt>
                <c:pt idx="1099">
                  <c:v>41808</c:v>
                </c:pt>
                <c:pt idx="1100">
                  <c:v>41809</c:v>
                </c:pt>
                <c:pt idx="1101">
                  <c:v>41810</c:v>
                </c:pt>
                <c:pt idx="1102">
                  <c:v>41813</c:v>
                </c:pt>
                <c:pt idx="1103">
                  <c:v>41814</c:v>
                </c:pt>
                <c:pt idx="1104">
                  <c:v>41815</c:v>
                </c:pt>
                <c:pt idx="1105">
                  <c:v>41816</c:v>
                </c:pt>
                <c:pt idx="1106">
                  <c:v>41817</c:v>
                </c:pt>
                <c:pt idx="1107">
                  <c:v>41820</c:v>
                </c:pt>
                <c:pt idx="1108">
                  <c:v>41821</c:v>
                </c:pt>
                <c:pt idx="1109">
                  <c:v>41822</c:v>
                </c:pt>
                <c:pt idx="1110">
                  <c:v>41823</c:v>
                </c:pt>
                <c:pt idx="1111">
                  <c:v>41824</c:v>
                </c:pt>
                <c:pt idx="1112">
                  <c:v>41827</c:v>
                </c:pt>
                <c:pt idx="1113">
                  <c:v>41828</c:v>
                </c:pt>
                <c:pt idx="1114">
                  <c:v>41829</c:v>
                </c:pt>
                <c:pt idx="1115">
                  <c:v>41830</c:v>
                </c:pt>
                <c:pt idx="1116">
                  <c:v>41831</c:v>
                </c:pt>
                <c:pt idx="1117">
                  <c:v>41834</c:v>
                </c:pt>
                <c:pt idx="1118">
                  <c:v>41835</c:v>
                </c:pt>
                <c:pt idx="1119">
                  <c:v>41836</c:v>
                </c:pt>
                <c:pt idx="1120">
                  <c:v>41837</c:v>
                </c:pt>
                <c:pt idx="1121">
                  <c:v>41838</c:v>
                </c:pt>
                <c:pt idx="1122">
                  <c:v>41841</c:v>
                </c:pt>
                <c:pt idx="1123">
                  <c:v>41842</c:v>
                </c:pt>
                <c:pt idx="1124">
                  <c:v>41843</c:v>
                </c:pt>
                <c:pt idx="1125">
                  <c:v>41844</c:v>
                </c:pt>
                <c:pt idx="1126">
                  <c:v>41845</c:v>
                </c:pt>
                <c:pt idx="1127">
                  <c:v>41848</c:v>
                </c:pt>
                <c:pt idx="1128">
                  <c:v>41849</c:v>
                </c:pt>
                <c:pt idx="1129">
                  <c:v>41850</c:v>
                </c:pt>
                <c:pt idx="1130">
                  <c:v>41851</c:v>
                </c:pt>
                <c:pt idx="1131">
                  <c:v>41852</c:v>
                </c:pt>
                <c:pt idx="1132">
                  <c:v>41855</c:v>
                </c:pt>
                <c:pt idx="1133">
                  <c:v>41856</c:v>
                </c:pt>
                <c:pt idx="1134">
                  <c:v>41857</c:v>
                </c:pt>
                <c:pt idx="1135">
                  <c:v>41858</c:v>
                </c:pt>
                <c:pt idx="1136">
                  <c:v>41859</c:v>
                </c:pt>
                <c:pt idx="1137">
                  <c:v>41862</c:v>
                </c:pt>
                <c:pt idx="1138">
                  <c:v>41863</c:v>
                </c:pt>
                <c:pt idx="1139">
                  <c:v>41864</c:v>
                </c:pt>
                <c:pt idx="1140">
                  <c:v>41865</c:v>
                </c:pt>
                <c:pt idx="1141">
                  <c:v>41866</c:v>
                </c:pt>
                <c:pt idx="1142">
                  <c:v>41869</c:v>
                </c:pt>
                <c:pt idx="1143">
                  <c:v>41870</c:v>
                </c:pt>
                <c:pt idx="1144">
                  <c:v>41871</c:v>
                </c:pt>
                <c:pt idx="1145">
                  <c:v>41872</c:v>
                </c:pt>
                <c:pt idx="1146">
                  <c:v>41873</c:v>
                </c:pt>
                <c:pt idx="1147">
                  <c:v>41876</c:v>
                </c:pt>
                <c:pt idx="1148">
                  <c:v>41877</c:v>
                </c:pt>
                <c:pt idx="1149">
                  <c:v>41878</c:v>
                </c:pt>
                <c:pt idx="1150">
                  <c:v>41879</c:v>
                </c:pt>
                <c:pt idx="1151">
                  <c:v>41880</c:v>
                </c:pt>
                <c:pt idx="1152">
                  <c:v>41883</c:v>
                </c:pt>
                <c:pt idx="1153">
                  <c:v>41884</c:v>
                </c:pt>
                <c:pt idx="1154">
                  <c:v>41885</c:v>
                </c:pt>
                <c:pt idx="1155">
                  <c:v>41886</c:v>
                </c:pt>
                <c:pt idx="1156">
                  <c:v>41887</c:v>
                </c:pt>
                <c:pt idx="1157">
                  <c:v>41890</c:v>
                </c:pt>
                <c:pt idx="1158">
                  <c:v>41891</c:v>
                </c:pt>
                <c:pt idx="1159">
                  <c:v>41892</c:v>
                </c:pt>
                <c:pt idx="1160">
                  <c:v>41893</c:v>
                </c:pt>
                <c:pt idx="1161">
                  <c:v>41894</c:v>
                </c:pt>
                <c:pt idx="1162">
                  <c:v>41897</c:v>
                </c:pt>
                <c:pt idx="1163">
                  <c:v>41899</c:v>
                </c:pt>
                <c:pt idx="1164">
                  <c:v>41900</c:v>
                </c:pt>
                <c:pt idx="1165">
                  <c:v>41901</c:v>
                </c:pt>
                <c:pt idx="1166">
                  <c:v>41904</c:v>
                </c:pt>
                <c:pt idx="1167">
                  <c:v>41905</c:v>
                </c:pt>
                <c:pt idx="1168">
                  <c:v>41906</c:v>
                </c:pt>
                <c:pt idx="1169">
                  <c:v>41907</c:v>
                </c:pt>
                <c:pt idx="1170">
                  <c:v>41908</c:v>
                </c:pt>
                <c:pt idx="1171">
                  <c:v>41911</c:v>
                </c:pt>
                <c:pt idx="1172">
                  <c:v>41912</c:v>
                </c:pt>
                <c:pt idx="1173">
                  <c:v>41913</c:v>
                </c:pt>
                <c:pt idx="1174">
                  <c:v>41914</c:v>
                </c:pt>
                <c:pt idx="1175">
                  <c:v>41915</c:v>
                </c:pt>
                <c:pt idx="1176">
                  <c:v>41918</c:v>
                </c:pt>
                <c:pt idx="1177">
                  <c:v>41919</c:v>
                </c:pt>
                <c:pt idx="1178">
                  <c:v>41920</c:v>
                </c:pt>
                <c:pt idx="1179">
                  <c:v>41921</c:v>
                </c:pt>
                <c:pt idx="1180">
                  <c:v>41922</c:v>
                </c:pt>
                <c:pt idx="1181">
                  <c:v>41925</c:v>
                </c:pt>
                <c:pt idx="1182">
                  <c:v>41926</c:v>
                </c:pt>
                <c:pt idx="1183">
                  <c:v>41927</c:v>
                </c:pt>
                <c:pt idx="1184">
                  <c:v>41928</c:v>
                </c:pt>
                <c:pt idx="1185">
                  <c:v>41929</c:v>
                </c:pt>
                <c:pt idx="1186">
                  <c:v>41932</c:v>
                </c:pt>
                <c:pt idx="1187">
                  <c:v>41933</c:v>
                </c:pt>
                <c:pt idx="1188">
                  <c:v>41934</c:v>
                </c:pt>
                <c:pt idx="1189">
                  <c:v>41935</c:v>
                </c:pt>
                <c:pt idx="1190">
                  <c:v>41936</c:v>
                </c:pt>
                <c:pt idx="1191">
                  <c:v>41939</c:v>
                </c:pt>
                <c:pt idx="1192">
                  <c:v>41940</c:v>
                </c:pt>
                <c:pt idx="1193">
                  <c:v>41941</c:v>
                </c:pt>
                <c:pt idx="1194">
                  <c:v>41942</c:v>
                </c:pt>
                <c:pt idx="1195">
                  <c:v>41943</c:v>
                </c:pt>
                <c:pt idx="1196">
                  <c:v>41946</c:v>
                </c:pt>
                <c:pt idx="1197">
                  <c:v>41947</c:v>
                </c:pt>
                <c:pt idx="1198">
                  <c:v>41948</c:v>
                </c:pt>
                <c:pt idx="1199">
                  <c:v>41949</c:v>
                </c:pt>
                <c:pt idx="1200">
                  <c:v>41950</c:v>
                </c:pt>
                <c:pt idx="1201">
                  <c:v>41953</c:v>
                </c:pt>
                <c:pt idx="1202">
                  <c:v>41954</c:v>
                </c:pt>
                <c:pt idx="1203">
                  <c:v>41955</c:v>
                </c:pt>
                <c:pt idx="1204">
                  <c:v>41956</c:v>
                </c:pt>
                <c:pt idx="1205">
                  <c:v>41957</c:v>
                </c:pt>
                <c:pt idx="1206">
                  <c:v>41961</c:v>
                </c:pt>
                <c:pt idx="1207">
                  <c:v>41962</c:v>
                </c:pt>
                <c:pt idx="1208">
                  <c:v>41963</c:v>
                </c:pt>
                <c:pt idx="1209">
                  <c:v>41964</c:v>
                </c:pt>
                <c:pt idx="1210">
                  <c:v>41967</c:v>
                </c:pt>
                <c:pt idx="1211">
                  <c:v>41968</c:v>
                </c:pt>
                <c:pt idx="1212">
                  <c:v>41969</c:v>
                </c:pt>
                <c:pt idx="1213">
                  <c:v>41970</c:v>
                </c:pt>
                <c:pt idx="1214">
                  <c:v>41971</c:v>
                </c:pt>
                <c:pt idx="1215">
                  <c:v>41974</c:v>
                </c:pt>
                <c:pt idx="1216">
                  <c:v>41975</c:v>
                </c:pt>
                <c:pt idx="1217">
                  <c:v>41976</c:v>
                </c:pt>
                <c:pt idx="1218">
                  <c:v>41977</c:v>
                </c:pt>
                <c:pt idx="1219">
                  <c:v>41978</c:v>
                </c:pt>
                <c:pt idx="1220">
                  <c:v>41981</c:v>
                </c:pt>
                <c:pt idx="1221">
                  <c:v>41982</c:v>
                </c:pt>
                <c:pt idx="1222">
                  <c:v>41983</c:v>
                </c:pt>
                <c:pt idx="1223">
                  <c:v>41984</c:v>
                </c:pt>
                <c:pt idx="1224">
                  <c:v>41988</c:v>
                </c:pt>
                <c:pt idx="1225">
                  <c:v>41989</c:v>
                </c:pt>
                <c:pt idx="1226">
                  <c:v>41990</c:v>
                </c:pt>
                <c:pt idx="1227">
                  <c:v>41991</c:v>
                </c:pt>
                <c:pt idx="1228">
                  <c:v>41992</c:v>
                </c:pt>
                <c:pt idx="1229">
                  <c:v>41995</c:v>
                </c:pt>
                <c:pt idx="1230">
                  <c:v>41996</c:v>
                </c:pt>
                <c:pt idx="1231">
                  <c:v>41997</c:v>
                </c:pt>
                <c:pt idx="1232">
                  <c:v>41999</c:v>
                </c:pt>
                <c:pt idx="1233">
                  <c:v>42002</c:v>
                </c:pt>
                <c:pt idx="1234">
                  <c:v>42003</c:v>
                </c:pt>
                <c:pt idx="1235">
                  <c:v>42004</c:v>
                </c:pt>
                <c:pt idx="1236">
                  <c:v>42006</c:v>
                </c:pt>
                <c:pt idx="1237">
                  <c:v>42009</c:v>
                </c:pt>
                <c:pt idx="1238">
                  <c:v>42010</c:v>
                </c:pt>
                <c:pt idx="1239">
                  <c:v>42011</c:v>
                </c:pt>
                <c:pt idx="1240">
                  <c:v>42012</c:v>
                </c:pt>
                <c:pt idx="1241">
                  <c:v>42013</c:v>
                </c:pt>
                <c:pt idx="1242">
                  <c:v>42016</c:v>
                </c:pt>
                <c:pt idx="1243">
                  <c:v>42017</c:v>
                </c:pt>
                <c:pt idx="1244">
                  <c:v>42018</c:v>
                </c:pt>
                <c:pt idx="1245">
                  <c:v>42019</c:v>
                </c:pt>
                <c:pt idx="1246">
                  <c:v>42020</c:v>
                </c:pt>
                <c:pt idx="1247">
                  <c:v>42023</c:v>
                </c:pt>
                <c:pt idx="1248">
                  <c:v>42024</c:v>
                </c:pt>
                <c:pt idx="1249">
                  <c:v>42025</c:v>
                </c:pt>
                <c:pt idx="1250">
                  <c:v>42026</c:v>
                </c:pt>
                <c:pt idx="1251">
                  <c:v>42027</c:v>
                </c:pt>
                <c:pt idx="1252">
                  <c:v>42030</c:v>
                </c:pt>
                <c:pt idx="1253">
                  <c:v>42031</c:v>
                </c:pt>
                <c:pt idx="1254">
                  <c:v>42032</c:v>
                </c:pt>
                <c:pt idx="1255">
                  <c:v>42033</c:v>
                </c:pt>
                <c:pt idx="1256">
                  <c:v>42034</c:v>
                </c:pt>
                <c:pt idx="1257">
                  <c:v>42038</c:v>
                </c:pt>
                <c:pt idx="1258">
                  <c:v>42039</c:v>
                </c:pt>
                <c:pt idx="1259">
                  <c:v>42040</c:v>
                </c:pt>
                <c:pt idx="1260">
                  <c:v>42041</c:v>
                </c:pt>
                <c:pt idx="1261">
                  <c:v>42044</c:v>
                </c:pt>
                <c:pt idx="1262">
                  <c:v>42045</c:v>
                </c:pt>
                <c:pt idx="1263">
                  <c:v>42046</c:v>
                </c:pt>
                <c:pt idx="1264">
                  <c:v>42047</c:v>
                </c:pt>
                <c:pt idx="1265">
                  <c:v>42048</c:v>
                </c:pt>
                <c:pt idx="1266">
                  <c:v>42051</c:v>
                </c:pt>
                <c:pt idx="1267">
                  <c:v>42052</c:v>
                </c:pt>
                <c:pt idx="1268">
                  <c:v>42053</c:v>
                </c:pt>
                <c:pt idx="1269">
                  <c:v>42054</c:v>
                </c:pt>
                <c:pt idx="1270">
                  <c:v>42055</c:v>
                </c:pt>
                <c:pt idx="1271">
                  <c:v>42058</c:v>
                </c:pt>
                <c:pt idx="1272">
                  <c:v>42059</c:v>
                </c:pt>
                <c:pt idx="1273">
                  <c:v>42060</c:v>
                </c:pt>
                <c:pt idx="1274">
                  <c:v>42061</c:v>
                </c:pt>
                <c:pt idx="1275">
                  <c:v>42062</c:v>
                </c:pt>
                <c:pt idx="1276">
                  <c:v>42065</c:v>
                </c:pt>
                <c:pt idx="1277">
                  <c:v>42066</c:v>
                </c:pt>
                <c:pt idx="1278">
                  <c:v>42067</c:v>
                </c:pt>
                <c:pt idx="1279">
                  <c:v>42068</c:v>
                </c:pt>
                <c:pt idx="1280">
                  <c:v>42069</c:v>
                </c:pt>
                <c:pt idx="1281">
                  <c:v>42072</c:v>
                </c:pt>
                <c:pt idx="1282">
                  <c:v>42073</c:v>
                </c:pt>
                <c:pt idx="1283">
                  <c:v>42074</c:v>
                </c:pt>
                <c:pt idx="1284">
                  <c:v>42075</c:v>
                </c:pt>
                <c:pt idx="1285">
                  <c:v>42076</c:v>
                </c:pt>
                <c:pt idx="1286">
                  <c:v>42080</c:v>
                </c:pt>
                <c:pt idx="1287">
                  <c:v>42081</c:v>
                </c:pt>
                <c:pt idx="1288">
                  <c:v>42082</c:v>
                </c:pt>
                <c:pt idx="1289">
                  <c:v>42083</c:v>
                </c:pt>
                <c:pt idx="1290">
                  <c:v>42086</c:v>
                </c:pt>
                <c:pt idx="1291">
                  <c:v>42087</c:v>
                </c:pt>
                <c:pt idx="1292">
                  <c:v>42088</c:v>
                </c:pt>
                <c:pt idx="1293">
                  <c:v>42089</c:v>
                </c:pt>
                <c:pt idx="1294">
                  <c:v>42090</c:v>
                </c:pt>
                <c:pt idx="1295">
                  <c:v>42093</c:v>
                </c:pt>
                <c:pt idx="1296">
                  <c:v>42094</c:v>
                </c:pt>
                <c:pt idx="1297">
                  <c:v>42095</c:v>
                </c:pt>
                <c:pt idx="1298">
                  <c:v>42100</c:v>
                </c:pt>
                <c:pt idx="1299">
                  <c:v>42101</c:v>
                </c:pt>
                <c:pt idx="1300">
                  <c:v>42102</c:v>
                </c:pt>
                <c:pt idx="1301">
                  <c:v>42103</c:v>
                </c:pt>
                <c:pt idx="1302">
                  <c:v>42104</c:v>
                </c:pt>
                <c:pt idx="1303">
                  <c:v>42107</c:v>
                </c:pt>
                <c:pt idx="1304">
                  <c:v>42108</c:v>
                </c:pt>
                <c:pt idx="1305">
                  <c:v>42109</c:v>
                </c:pt>
                <c:pt idx="1306">
                  <c:v>42110</c:v>
                </c:pt>
                <c:pt idx="1307">
                  <c:v>42111</c:v>
                </c:pt>
                <c:pt idx="1308">
                  <c:v>42114</c:v>
                </c:pt>
                <c:pt idx="1309">
                  <c:v>42115</c:v>
                </c:pt>
                <c:pt idx="1310">
                  <c:v>42116</c:v>
                </c:pt>
                <c:pt idx="1311">
                  <c:v>42117</c:v>
                </c:pt>
                <c:pt idx="1312">
                  <c:v>42118</c:v>
                </c:pt>
                <c:pt idx="1313">
                  <c:v>42121</c:v>
                </c:pt>
                <c:pt idx="1314">
                  <c:v>42122</c:v>
                </c:pt>
                <c:pt idx="1315">
                  <c:v>42123</c:v>
                </c:pt>
                <c:pt idx="1316">
                  <c:v>42124</c:v>
                </c:pt>
                <c:pt idx="1317">
                  <c:v>42128</c:v>
                </c:pt>
                <c:pt idx="1318">
                  <c:v>42129</c:v>
                </c:pt>
                <c:pt idx="1319">
                  <c:v>42130</c:v>
                </c:pt>
                <c:pt idx="1320">
                  <c:v>42131</c:v>
                </c:pt>
                <c:pt idx="1321">
                  <c:v>42132</c:v>
                </c:pt>
                <c:pt idx="1322">
                  <c:v>42135</c:v>
                </c:pt>
                <c:pt idx="1323">
                  <c:v>42136</c:v>
                </c:pt>
                <c:pt idx="1324">
                  <c:v>42137</c:v>
                </c:pt>
                <c:pt idx="1325">
                  <c:v>42138</c:v>
                </c:pt>
                <c:pt idx="1326">
                  <c:v>42139</c:v>
                </c:pt>
                <c:pt idx="1327">
                  <c:v>42142</c:v>
                </c:pt>
                <c:pt idx="1328">
                  <c:v>42143</c:v>
                </c:pt>
                <c:pt idx="1329">
                  <c:v>42144</c:v>
                </c:pt>
                <c:pt idx="1330">
                  <c:v>42145</c:v>
                </c:pt>
                <c:pt idx="1331">
                  <c:v>42146</c:v>
                </c:pt>
                <c:pt idx="1332">
                  <c:v>42149</c:v>
                </c:pt>
                <c:pt idx="1333">
                  <c:v>42150</c:v>
                </c:pt>
                <c:pt idx="1334">
                  <c:v>42151</c:v>
                </c:pt>
                <c:pt idx="1335">
                  <c:v>42152</c:v>
                </c:pt>
                <c:pt idx="1336">
                  <c:v>42153</c:v>
                </c:pt>
                <c:pt idx="1337">
                  <c:v>42156</c:v>
                </c:pt>
                <c:pt idx="1338">
                  <c:v>42157</c:v>
                </c:pt>
                <c:pt idx="1339">
                  <c:v>42158</c:v>
                </c:pt>
                <c:pt idx="1340">
                  <c:v>42159</c:v>
                </c:pt>
                <c:pt idx="1341">
                  <c:v>42160</c:v>
                </c:pt>
                <c:pt idx="1342">
                  <c:v>42163</c:v>
                </c:pt>
                <c:pt idx="1343">
                  <c:v>42164</c:v>
                </c:pt>
                <c:pt idx="1344">
                  <c:v>42165</c:v>
                </c:pt>
                <c:pt idx="1345">
                  <c:v>42166</c:v>
                </c:pt>
                <c:pt idx="1346">
                  <c:v>42167</c:v>
                </c:pt>
                <c:pt idx="1347">
                  <c:v>42170</c:v>
                </c:pt>
                <c:pt idx="1348">
                  <c:v>42171</c:v>
                </c:pt>
                <c:pt idx="1349">
                  <c:v>42172</c:v>
                </c:pt>
                <c:pt idx="1350">
                  <c:v>42173</c:v>
                </c:pt>
                <c:pt idx="1351">
                  <c:v>42174</c:v>
                </c:pt>
                <c:pt idx="1352">
                  <c:v>42177</c:v>
                </c:pt>
                <c:pt idx="1353">
                  <c:v>42178</c:v>
                </c:pt>
                <c:pt idx="1354">
                  <c:v>42179</c:v>
                </c:pt>
                <c:pt idx="1355">
                  <c:v>42180</c:v>
                </c:pt>
                <c:pt idx="1356">
                  <c:v>42181</c:v>
                </c:pt>
                <c:pt idx="1357">
                  <c:v>42184</c:v>
                </c:pt>
                <c:pt idx="1358">
                  <c:v>42185</c:v>
                </c:pt>
                <c:pt idx="1359">
                  <c:v>42186</c:v>
                </c:pt>
                <c:pt idx="1360">
                  <c:v>42187</c:v>
                </c:pt>
                <c:pt idx="1361">
                  <c:v>42188</c:v>
                </c:pt>
                <c:pt idx="1362">
                  <c:v>42191</c:v>
                </c:pt>
                <c:pt idx="1363">
                  <c:v>42192</c:v>
                </c:pt>
                <c:pt idx="1364">
                  <c:v>42193</c:v>
                </c:pt>
                <c:pt idx="1365">
                  <c:v>42194</c:v>
                </c:pt>
                <c:pt idx="1366">
                  <c:v>42195</c:v>
                </c:pt>
                <c:pt idx="1367">
                  <c:v>42198</c:v>
                </c:pt>
                <c:pt idx="1368">
                  <c:v>42199</c:v>
                </c:pt>
                <c:pt idx="1369">
                  <c:v>42200</c:v>
                </c:pt>
                <c:pt idx="1370">
                  <c:v>42201</c:v>
                </c:pt>
                <c:pt idx="1371">
                  <c:v>42202</c:v>
                </c:pt>
                <c:pt idx="1372">
                  <c:v>42205</c:v>
                </c:pt>
                <c:pt idx="1373">
                  <c:v>42206</c:v>
                </c:pt>
                <c:pt idx="1374">
                  <c:v>42207</c:v>
                </c:pt>
                <c:pt idx="1375">
                  <c:v>42208</c:v>
                </c:pt>
                <c:pt idx="1376">
                  <c:v>42209</c:v>
                </c:pt>
                <c:pt idx="1377">
                  <c:v>42212</c:v>
                </c:pt>
                <c:pt idx="1378">
                  <c:v>42213</c:v>
                </c:pt>
                <c:pt idx="1379">
                  <c:v>42214</c:v>
                </c:pt>
                <c:pt idx="1380">
                  <c:v>42215</c:v>
                </c:pt>
                <c:pt idx="1381">
                  <c:v>42216</c:v>
                </c:pt>
                <c:pt idx="1382">
                  <c:v>42219</c:v>
                </c:pt>
                <c:pt idx="1383">
                  <c:v>42220</c:v>
                </c:pt>
                <c:pt idx="1384">
                  <c:v>42221</c:v>
                </c:pt>
                <c:pt idx="1385">
                  <c:v>42222</c:v>
                </c:pt>
                <c:pt idx="1386">
                  <c:v>42223</c:v>
                </c:pt>
                <c:pt idx="1387">
                  <c:v>42226</c:v>
                </c:pt>
                <c:pt idx="1388">
                  <c:v>42227</c:v>
                </c:pt>
                <c:pt idx="1389">
                  <c:v>42228</c:v>
                </c:pt>
                <c:pt idx="1390">
                  <c:v>42229</c:v>
                </c:pt>
                <c:pt idx="1391">
                  <c:v>42230</c:v>
                </c:pt>
                <c:pt idx="1392">
                  <c:v>42233</c:v>
                </c:pt>
                <c:pt idx="1393">
                  <c:v>42234</c:v>
                </c:pt>
                <c:pt idx="1394">
                  <c:v>42235</c:v>
                </c:pt>
                <c:pt idx="1395">
                  <c:v>42236</c:v>
                </c:pt>
                <c:pt idx="1396">
                  <c:v>42237</c:v>
                </c:pt>
                <c:pt idx="1397">
                  <c:v>42240</c:v>
                </c:pt>
                <c:pt idx="1398">
                  <c:v>42241</c:v>
                </c:pt>
                <c:pt idx="1399">
                  <c:v>42242</c:v>
                </c:pt>
                <c:pt idx="1400">
                  <c:v>42243</c:v>
                </c:pt>
                <c:pt idx="1401">
                  <c:v>42244</c:v>
                </c:pt>
                <c:pt idx="1402">
                  <c:v>42247</c:v>
                </c:pt>
                <c:pt idx="1403">
                  <c:v>42248</c:v>
                </c:pt>
                <c:pt idx="1404">
                  <c:v>42249</c:v>
                </c:pt>
                <c:pt idx="1405">
                  <c:v>42250</c:v>
                </c:pt>
                <c:pt idx="1406">
                  <c:v>42251</c:v>
                </c:pt>
                <c:pt idx="1407">
                  <c:v>42254</c:v>
                </c:pt>
                <c:pt idx="1408">
                  <c:v>42255</c:v>
                </c:pt>
                <c:pt idx="1409">
                  <c:v>42256</c:v>
                </c:pt>
                <c:pt idx="1410">
                  <c:v>42257</c:v>
                </c:pt>
                <c:pt idx="1411">
                  <c:v>42258</c:v>
                </c:pt>
                <c:pt idx="1412">
                  <c:v>42261</c:v>
                </c:pt>
                <c:pt idx="1413">
                  <c:v>42262</c:v>
                </c:pt>
                <c:pt idx="1414">
                  <c:v>42264</c:v>
                </c:pt>
                <c:pt idx="1415">
                  <c:v>42265</c:v>
                </c:pt>
                <c:pt idx="1416">
                  <c:v>42268</c:v>
                </c:pt>
                <c:pt idx="1417">
                  <c:v>42269</c:v>
                </c:pt>
                <c:pt idx="1418">
                  <c:v>42270</c:v>
                </c:pt>
                <c:pt idx="1419">
                  <c:v>42271</c:v>
                </c:pt>
                <c:pt idx="1420">
                  <c:v>42272</c:v>
                </c:pt>
                <c:pt idx="1421">
                  <c:v>42275</c:v>
                </c:pt>
                <c:pt idx="1422">
                  <c:v>42276</c:v>
                </c:pt>
                <c:pt idx="1423">
                  <c:v>42277</c:v>
                </c:pt>
                <c:pt idx="1424">
                  <c:v>42278</c:v>
                </c:pt>
                <c:pt idx="1425">
                  <c:v>42279</c:v>
                </c:pt>
                <c:pt idx="1426">
                  <c:v>42282</c:v>
                </c:pt>
                <c:pt idx="1427">
                  <c:v>42283</c:v>
                </c:pt>
                <c:pt idx="1428">
                  <c:v>42284</c:v>
                </c:pt>
                <c:pt idx="1429">
                  <c:v>42285</c:v>
                </c:pt>
                <c:pt idx="1430">
                  <c:v>42286</c:v>
                </c:pt>
                <c:pt idx="1431">
                  <c:v>42289</c:v>
                </c:pt>
                <c:pt idx="1432">
                  <c:v>42290</c:v>
                </c:pt>
                <c:pt idx="1433">
                  <c:v>42291</c:v>
                </c:pt>
                <c:pt idx="1434">
                  <c:v>42292</c:v>
                </c:pt>
                <c:pt idx="1435">
                  <c:v>42293</c:v>
                </c:pt>
                <c:pt idx="1436">
                  <c:v>42296</c:v>
                </c:pt>
                <c:pt idx="1437">
                  <c:v>42297</c:v>
                </c:pt>
                <c:pt idx="1438">
                  <c:v>42298</c:v>
                </c:pt>
                <c:pt idx="1439">
                  <c:v>42299</c:v>
                </c:pt>
                <c:pt idx="1440">
                  <c:v>42300</c:v>
                </c:pt>
                <c:pt idx="1441">
                  <c:v>42303</c:v>
                </c:pt>
                <c:pt idx="1442">
                  <c:v>42304</c:v>
                </c:pt>
                <c:pt idx="1443">
                  <c:v>42305</c:v>
                </c:pt>
                <c:pt idx="1444">
                  <c:v>42306</c:v>
                </c:pt>
                <c:pt idx="1445">
                  <c:v>42307</c:v>
                </c:pt>
                <c:pt idx="1446">
                  <c:v>42311</c:v>
                </c:pt>
                <c:pt idx="1447">
                  <c:v>42312</c:v>
                </c:pt>
                <c:pt idx="1448">
                  <c:v>42313</c:v>
                </c:pt>
                <c:pt idx="1449">
                  <c:v>42314</c:v>
                </c:pt>
                <c:pt idx="1450">
                  <c:v>42317</c:v>
                </c:pt>
                <c:pt idx="1451">
                  <c:v>42318</c:v>
                </c:pt>
                <c:pt idx="1452">
                  <c:v>42319</c:v>
                </c:pt>
                <c:pt idx="1453">
                  <c:v>42320</c:v>
                </c:pt>
                <c:pt idx="1454">
                  <c:v>42321</c:v>
                </c:pt>
                <c:pt idx="1455">
                  <c:v>42325</c:v>
                </c:pt>
                <c:pt idx="1456">
                  <c:v>42326</c:v>
                </c:pt>
                <c:pt idx="1457">
                  <c:v>42327</c:v>
                </c:pt>
                <c:pt idx="1458">
                  <c:v>42328</c:v>
                </c:pt>
                <c:pt idx="1459">
                  <c:v>42331</c:v>
                </c:pt>
                <c:pt idx="1460">
                  <c:v>42332</c:v>
                </c:pt>
                <c:pt idx="1461">
                  <c:v>42333</c:v>
                </c:pt>
                <c:pt idx="1462">
                  <c:v>42334</c:v>
                </c:pt>
                <c:pt idx="1463">
                  <c:v>42335</c:v>
                </c:pt>
                <c:pt idx="1464">
                  <c:v>42338</c:v>
                </c:pt>
                <c:pt idx="1465">
                  <c:v>42339</c:v>
                </c:pt>
                <c:pt idx="1466">
                  <c:v>42340</c:v>
                </c:pt>
                <c:pt idx="1467">
                  <c:v>42341</c:v>
                </c:pt>
                <c:pt idx="1468">
                  <c:v>42342</c:v>
                </c:pt>
                <c:pt idx="1469">
                  <c:v>42345</c:v>
                </c:pt>
                <c:pt idx="1470">
                  <c:v>42346</c:v>
                </c:pt>
                <c:pt idx="1471">
                  <c:v>42347</c:v>
                </c:pt>
                <c:pt idx="1472">
                  <c:v>42348</c:v>
                </c:pt>
                <c:pt idx="1473">
                  <c:v>42349</c:v>
                </c:pt>
                <c:pt idx="1474">
                  <c:v>42352</c:v>
                </c:pt>
                <c:pt idx="1475">
                  <c:v>42353</c:v>
                </c:pt>
                <c:pt idx="1476">
                  <c:v>42354</c:v>
                </c:pt>
                <c:pt idx="1477">
                  <c:v>42355</c:v>
                </c:pt>
                <c:pt idx="1478">
                  <c:v>42356</c:v>
                </c:pt>
                <c:pt idx="1479">
                  <c:v>42359</c:v>
                </c:pt>
                <c:pt idx="1480">
                  <c:v>42360</c:v>
                </c:pt>
                <c:pt idx="1481">
                  <c:v>42361</c:v>
                </c:pt>
                <c:pt idx="1482">
                  <c:v>42362</c:v>
                </c:pt>
                <c:pt idx="1483">
                  <c:v>42366</c:v>
                </c:pt>
                <c:pt idx="1484">
                  <c:v>42367</c:v>
                </c:pt>
                <c:pt idx="1485">
                  <c:v>42368</c:v>
                </c:pt>
                <c:pt idx="1486">
                  <c:v>42369</c:v>
                </c:pt>
                <c:pt idx="1487">
                  <c:v>42373</c:v>
                </c:pt>
                <c:pt idx="1488">
                  <c:v>42374</c:v>
                </c:pt>
                <c:pt idx="1489">
                  <c:v>42375</c:v>
                </c:pt>
                <c:pt idx="1490">
                  <c:v>42376</c:v>
                </c:pt>
                <c:pt idx="1491">
                  <c:v>42377</c:v>
                </c:pt>
                <c:pt idx="1492">
                  <c:v>42380</c:v>
                </c:pt>
                <c:pt idx="1493">
                  <c:v>42381</c:v>
                </c:pt>
                <c:pt idx="1494">
                  <c:v>42382</c:v>
                </c:pt>
                <c:pt idx="1495">
                  <c:v>42383</c:v>
                </c:pt>
                <c:pt idx="1496">
                  <c:v>42384</c:v>
                </c:pt>
                <c:pt idx="1497">
                  <c:v>42387</c:v>
                </c:pt>
                <c:pt idx="1498">
                  <c:v>42388</c:v>
                </c:pt>
                <c:pt idx="1499">
                  <c:v>42389</c:v>
                </c:pt>
                <c:pt idx="1500">
                  <c:v>42390</c:v>
                </c:pt>
                <c:pt idx="1501">
                  <c:v>42391</c:v>
                </c:pt>
                <c:pt idx="1502">
                  <c:v>42394</c:v>
                </c:pt>
                <c:pt idx="1503">
                  <c:v>42395</c:v>
                </c:pt>
                <c:pt idx="1504">
                  <c:v>42396</c:v>
                </c:pt>
                <c:pt idx="1505">
                  <c:v>42397</c:v>
                </c:pt>
                <c:pt idx="1506">
                  <c:v>42398</c:v>
                </c:pt>
                <c:pt idx="1507">
                  <c:v>42402</c:v>
                </c:pt>
                <c:pt idx="1508">
                  <c:v>42403</c:v>
                </c:pt>
                <c:pt idx="1509">
                  <c:v>42404</c:v>
                </c:pt>
                <c:pt idx="1510">
                  <c:v>42405</c:v>
                </c:pt>
                <c:pt idx="1511">
                  <c:v>42408</c:v>
                </c:pt>
                <c:pt idx="1512">
                  <c:v>42409</c:v>
                </c:pt>
                <c:pt idx="1513">
                  <c:v>42410</c:v>
                </c:pt>
                <c:pt idx="1514">
                  <c:v>42411</c:v>
                </c:pt>
                <c:pt idx="1515">
                  <c:v>42412</c:v>
                </c:pt>
                <c:pt idx="1516">
                  <c:v>42415</c:v>
                </c:pt>
                <c:pt idx="1517">
                  <c:v>42416</c:v>
                </c:pt>
                <c:pt idx="1518">
                  <c:v>42417</c:v>
                </c:pt>
                <c:pt idx="1519">
                  <c:v>42418</c:v>
                </c:pt>
                <c:pt idx="1520">
                  <c:v>42419</c:v>
                </c:pt>
                <c:pt idx="1521">
                  <c:v>42422</c:v>
                </c:pt>
                <c:pt idx="1522">
                  <c:v>42423</c:v>
                </c:pt>
                <c:pt idx="1523">
                  <c:v>42424</c:v>
                </c:pt>
                <c:pt idx="1524">
                  <c:v>42425</c:v>
                </c:pt>
                <c:pt idx="1525">
                  <c:v>42426</c:v>
                </c:pt>
                <c:pt idx="1526">
                  <c:v>42429</c:v>
                </c:pt>
                <c:pt idx="1527">
                  <c:v>42430</c:v>
                </c:pt>
                <c:pt idx="1528">
                  <c:v>42431</c:v>
                </c:pt>
                <c:pt idx="1529">
                  <c:v>42432</c:v>
                </c:pt>
                <c:pt idx="1530">
                  <c:v>42433</c:v>
                </c:pt>
                <c:pt idx="1531">
                  <c:v>42436</c:v>
                </c:pt>
                <c:pt idx="1532">
                  <c:v>42437</c:v>
                </c:pt>
                <c:pt idx="1533">
                  <c:v>42438</c:v>
                </c:pt>
                <c:pt idx="1534">
                  <c:v>42439</c:v>
                </c:pt>
                <c:pt idx="1535">
                  <c:v>42440</c:v>
                </c:pt>
                <c:pt idx="1536">
                  <c:v>42443</c:v>
                </c:pt>
                <c:pt idx="1537">
                  <c:v>42444</c:v>
                </c:pt>
                <c:pt idx="1538">
                  <c:v>42445</c:v>
                </c:pt>
                <c:pt idx="1539">
                  <c:v>42446</c:v>
                </c:pt>
                <c:pt idx="1540">
                  <c:v>42447</c:v>
                </c:pt>
                <c:pt idx="1541">
                  <c:v>42451</c:v>
                </c:pt>
                <c:pt idx="1542">
                  <c:v>42452</c:v>
                </c:pt>
                <c:pt idx="1543">
                  <c:v>42457</c:v>
                </c:pt>
                <c:pt idx="1544">
                  <c:v>42458</c:v>
                </c:pt>
                <c:pt idx="1545">
                  <c:v>42459</c:v>
                </c:pt>
                <c:pt idx="1546">
                  <c:v>42460</c:v>
                </c:pt>
                <c:pt idx="1547">
                  <c:v>42461</c:v>
                </c:pt>
                <c:pt idx="1548">
                  <c:v>42464</c:v>
                </c:pt>
                <c:pt idx="1549">
                  <c:v>42465</c:v>
                </c:pt>
                <c:pt idx="1550">
                  <c:v>42466</c:v>
                </c:pt>
                <c:pt idx="1551">
                  <c:v>42467</c:v>
                </c:pt>
                <c:pt idx="1552">
                  <c:v>42468</c:v>
                </c:pt>
                <c:pt idx="1553">
                  <c:v>42471</c:v>
                </c:pt>
                <c:pt idx="1554">
                  <c:v>42472</c:v>
                </c:pt>
                <c:pt idx="1555">
                  <c:v>42473</c:v>
                </c:pt>
                <c:pt idx="1556">
                  <c:v>42474</c:v>
                </c:pt>
                <c:pt idx="1557">
                  <c:v>42475</c:v>
                </c:pt>
                <c:pt idx="1558">
                  <c:v>42478</c:v>
                </c:pt>
                <c:pt idx="1559">
                  <c:v>42479</c:v>
                </c:pt>
                <c:pt idx="1560">
                  <c:v>42480</c:v>
                </c:pt>
                <c:pt idx="1561">
                  <c:v>42481</c:v>
                </c:pt>
                <c:pt idx="1562">
                  <c:v>42482</c:v>
                </c:pt>
                <c:pt idx="1563">
                  <c:v>42485</c:v>
                </c:pt>
                <c:pt idx="1564">
                  <c:v>42486</c:v>
                </c:pt>
                <c:pt idx="1565">
                  <c:v>42487</c:v>
                </c:pt>
                <c:pt idx="1566">
                  <c:v>42488</c:v>
                </c:pt>
                <c:pt idx="1567">
                  <c:v>42489</c:v>
                </c:pt>
                <c:pt idx="1568">
                  <c:v>42492</c:v>
                </c:pt>
                <c:pt idx="1569">
                  <c:v>42493</c:v>
                </c:pt>
                <c:pt idx="1570">
                  <c:v>42494</c:v>
                </c:pt>
                <c:pt idx="1571">
                  <c:v>42495</c:v>
                </c:pt>
                <c:pt idx="1572">
                  <c:v>42496</c:v>
                </c:pt>
                <c:pt idx="1573">
                  <c:v>42499</c:v>
                </c:pt>
                <c:pt idx="1574">
                  <c:v>42500</c:v>
                </c:pt>
                <c:pt idx="1575">
                  <c:v>42501</c:v>
                </c:pt>
                <c:pt idx="1576">
                  <c:v>42502</c:v>
                </c:pt>
                <c:pt idx="1577">
                  <c:v>42503</c:v>
                </c:pt>
                <c:pt idx="1578">
                  <c:v>42506</c:v>
                </c:pt>
                <c:pt idx="1579">
                  <c:v>42507</c:v>
                </c:pt>
                <c:pt idx="1580">
                  <c:v>42508</c:v>
                </c:pt>
                <c:pt idx="1581">
                  <c:v>42509</c:v>
                </c:pt>
                <c:pt idx="1582">
                  <c:v>42510</c:v>
                </c:pt>
                <c:pt idx="1583">
                  <c:v>42513</c:v>
                </c:pt>
                <c:pt idx="1584">
                  <c:v>42514</c:v>
                </c:pt>
                <c:pt idx="1585">
                  <c:v>42515</c:v>
                </c:pt>
                <c:pt idx="1586">
                  <c:v>42516</c:v>
                </c:pt>
                <c:pt idx="1587">
                  <c:v>42517</c:v>
                </c:pt>
                <c:pt idx="1588">
                  <c:v>42521</c:v>
                </c:pt>
                <c:pt idx="1589">
                  <c:v>42522</c:v>
                </c:pt>
                <c:pt idx="1590">
                  <c:v>42523</c:v>
                </c:pt>
                <c:pt idx="1591">
                  <c:v>42524</c:v>
                </c:pt>
                <c:pt idx="1592">
                  <c:v>42527</c:v>
                </c:pt>
                <c:pt idx="1593">
                  <c:v>42528</c:v>
                </c:pt>
                <c:pt idx="1594">
                  <c:v>42529</c:v>
                </c:pt>
                <c:pt idx="1595">
                  <c:v>42530</c:v>
                </c:pt>
                <c:pt idx="1596">
                  <c:v>42531</c:v>
                </c:pt>
                <c:pt idx="1597">
                  <c:v>42534</c:v>
                </c:pt>
                <c:pt idx="1598">
                  <c:v>42535</c:v>
                </c:pt>
                <c:pt idx="1599">
                  <c:v>42536</c:v>
                </c:pt>
                <c:pt idx="1600">
                  <c:v>42537</c:v>
                </c:pt>
                <c:pt idx="1601">
                  <c:v>42538</c:v>
                </c:pt>
                <c:pt idx="1602">
                  <c:v>42541</c:v>
                </c:pt>
                <c:pt idx="1603">
                  <c:v>42542</c:v>
                </c:pt>
                <c:pt idx="1604">
                  <c:v>42543</c:v>
                </c:pt>
                <c:pt idx="1605">
                  <c:v>42544</c:v>
                </c:pt>
                <c:pt idx="1606">
                  <c:v>42545</c:v>
                </c:pt>
                <c:pt idx="1607">
                  <c:v>42548</c:v>
                </c:pt>
                <c:pt idx="1608">
                  <c:v>42549</c:v>
                </c:pt>
                <c:pt idx="1609">
                  <c:v>42550</c:v>
                </c:pt>
                <c:pt idx="1610">
                  <c:v>42551</c:v>
                </c:pt>
                <c:pt idx="1611">
                  <c:v>42552</c:v>
                </c:pt>
                <c:pt idx="1612">
                  <c:v>42556</c:v>
                </c:pt>
                <c:pt idx="1613">
                  <c:v>42557</c:v>
                </c:pt>
                <c:pt idx="1614">
                  <c:v>42558</c:v>
                </c:pt>
                <c:pt idx="1615">
                  <c:v>42559</c:v>
                </c:pt>
                <c:pt idx="1616">
                  <c:v>42562</c:v>
                </c:pt>
                <c:pt idx="1617">
                  <c:v>42563</c:v>
                </c:pt>
                <c:pt idx="1618">
                  <c:v>42564</c:v>
                </c:pt>
                <c:pt idx="1619">
                  <c:v>42565</c:v>
                </c:pt>
                <c:pt idx="1620">
                  <c:v>42566</c:v>
                </c:pt>
                <c:pt idx="1621">
                  <c:v>42569</c:v>
                </c:pt>
                <c:pt idx="1622">
                  <c:v>42570</c:v>
                </c:pt>
                <c:pt idx="1623">
                  <c:v>42571</c:v>
                </c:pt>
                <c:pt idx="1624">
                  <c:v>42572</c:v>
                </c:pt>
                <c:pt idx="1625">
                  <c:v>42573</c:v>
                </c:pt>
                <c:pt idx="1626">
                  <c:v>42576</c:v>
                </c:pt>
                <c:pt idx="1627">
                  <c:v>42577</c:v>
                </c:pt>
                <c:pt idx="1628">
                  <c:v>42578</c:v>
                </c:pt>
                <c:pt idx="1629">
                  <c:v>42579</c:v>
                </c:pt>
                <c:pt idx="1630">
                  <c:v>42580</c:v>
                </c:pt>
                <c:pt idx="1631">
                  <c:v>42583</c:v>
                </c:pt>
                <c:pt idx="1632">
                  <c:v>42584</c:v>
                </c:pt>
                <c:pt idx="1633">
                  <c:v>42585</c:v>
                </c:pt>
                <c:pt idx="1634">
                  <c:v>42586</c:v>
                </c:pt>
                <c:pt idx="1635">
                  <c:v>42587</c:v>
                </c:pt>
                <c:pt idx="1636">
                  <c:v>42590</c:v>
                </c:pt>
                <c:pt idx="1637">
                  <c:v>42591</c:v>
                </c:pt>
                <c:pt idx="1638">
                  <c:v>42592</c:v>
                </c:pt>
                <c:pt idx="1639">
                  <c:v>42593</c:v>
                </c:pt>
                <c:pt idx="1640">
                  <c:v>42594</c:v>
                </c:pt>
                <c:pt idx="1641">
                  <c:v>42597</c:v>
                </c:pt>
                <c:pt idx="1642">
                  <c:v>42598</c:v>
                </c:pt>
                <c:pt idx="1643">
                  <c:v>42599</c:v>
                </c:pt>
                <c:pt idx="1644">
                  <c:v>42600</c:v>
                </c:pt>
                <c:pt idx="1645">
                  <c:v>42601</c:v>
                </c:pt>
                <c:pt idx="1646">
                  <c:v>42604</c:v>
                </c:pt>
                <c:pt idx="1647">
                  <c:v>42605</c:v>
                </c:pt>
                <c:pt idx="1648">
                  <c:v>42606</c:v>
                </c:pt>
                <c:pt idx="1649">
                  <c:v>42607</c:v>
                </c:pt>
                <c:pt idx="1650">
                  <c:v>42608</c:v>
                </c:pt>
                <c:pt idx="1651">
                  <c:v>42611</c:v>
                </c:pt>
                <c:pt idx="1652">
                  <c:v>42612</c:v>
                </c:pt>
                <c:pt idx="1653">
                  <c:v>42613</c:v>
                </c:pt>
                <c:pt idx="1654">
                  <c:v>42614</c:v>
                </c:pt>
                <c:pt idx="1655">
                  <c:v>42615</c:v>
                </c:pt>
                <c:pt idx="1656">
                  <c:v>42619</c:v>
                </c:pt>
                <c:pt idx="1657">
                  <c:v>42620</c:v>
                </c:pt>
                <c:pt idx="1658">
                  <c:v>42621</c:v>
                </c:pt>
                <c:pt idx="1659">
                  <c:v>42622</c:v>
                </c:pt>
                <c:pt idx="1660">
                  <c:v>42625</c:v>
                </c:pt>
                <c:pt idx="1661">
                  <c:v>42626</c:v>
                </c:pt>
                <c:pt idx="1662">
                  <c:v>42627</c:v>
                </c:pt>
                <c:pt idx="1663">
                  <c:v>42628</c:v>
                </c:pt>
                <c:pt idx="1664">
                  <c:v>42629</c:v>
                </c:pt>
                <c:pt idx="1665">
                  <c:v>42632</c:v>
                </c:pt>
                <c:pt idx="1666">
                  <c:v>42633</c:v>
                </c:pt>
                <c:pt idx="1667">
                  <c:v>42634</c:v>
                </c:pt>
                <c:pt idx="1668">
                  <c:v>42635</c:v>
                </c:pt>
                <c:pt idx="1669">
                  <c:v>42636</c:v>
                </c:pt>
                <c:pt idx="1670">
                  <c:v>42639</c:v>
                </c:pt>
                <c:pt idx="1671">
                  <c:v>42640</c:v>
                </c:pt>
                <c:pt idx="1672">
                  <c:v>42641</c:v>
                </c:pt>
                <c:pt idx="1673">
                  <c:v>42642</c:v>
                </c:pt>
                <c:pt idx="1674">
                  <c:v>42643</c:v>
                </c:pt>
                <c:pt idx="1675">
                  <c:v>42646</c:v>
                </c:pt>
                <c:pt idx="1676">
                  <c:v>42647</c:v>
                </c:pt>
                <c:pt idx="1677">
                  <c:v>42648</c:v>
                </c:pt>
                <c:pt idx="1678">
                  <c:v>42649</c:v>
                </c:pt>
                <c:pt idx="1679">
                  <c:v>42650</c:v>
                </c:pt>
                <c:pt idx="1680">
                  <c:v>42653</c:v>
                </c:pt>
                <c:pt idx="1681">
                  <c:v>42654</c:v>
                </c:pt>
                <c:pt idx="1682">
                  <c:v>42655</c:v>
                </c:pt>
                <c:pt idx="1683">
                  <c:v>42656</c:v>
                </c:pt>
                <c:pt idx="1684">
                  <c:v>42657</c:v>
                </c:pt>
                <c:pt idx="1685">
                  <c:v>42660</c:v>
                </c:pt>
                <c:pt idx="1686">
                  <c:v>42661</c:v>
                </c:pt>
                <c:pt idx="1687">
                  <c:v>42662</c:v>
                </c:pt>
                <c:pt idx="1688">
                  <c:v>42663</c:v>
                </c:pt>
                <c:pt idx="1689">
                  <c:v>42664</c:v>
                </c:pt>
                <c:pt idx="1690">
                  <c:v>42667</c:v>
                </c:pt>
                <c:pt idx="1691">
                  <c:v>42668</c:v>
                </c:pt>
                <c:pt idx="1692">
                  <c:v>42669</c:v>
                </c:pt>
                <c:pt idx="1693">
                  <c:v>42670</c:v>
                </c:pt>
                <c:pt idx="1694">
                  <c:v>42671</c:v>
                </c:pt>
                <c:pt idx="1695">
                  <c:v>42674</c:v>
                </c:pt>
                <c:pt idx="1696">
                  <c:v>42675</c:v>
                </c:pt>
                <c:pt idx="1697">
                  <c:v>42676</c:v>
                </c:pt>
                <c:pt idx="1698">
                  <c:v>42677</c:v>
                </c:pt>
                <c:pt idx="1699">
                  <c:v>42678</c:v>
                </c:pt>
                <c:pt idx="1700">
                  <c:v>42681</c:v>
                </c:pt>
                <c:pt idx="1701">
                  <c:v>42682</c:v>
                </c:pt>
                <c:pt idx="1702">
                  <c:v>42683</c:v>
                </c:pt>
                <c:pt idx="1703">
                  <c:v>42684</c:v>
                </c:pt>
                <c:pt idx="1704">
                  <c:v>42685</c:v>
                </c:pt>
                <c:pt idx="1705">
                  <c:v>42688</c:v>
                </c:pt>
                <c:pt idx="1706">
                  <c:v>42689</c:v>
                </c:pt>
                <c:pt idx="1707">
                  <c:v>42690</c:v>
                </c:pt>
                <c:pt idx="1708">
                  <c:v>42691</c:v>
                </c:pt>
                <c:pt idx="1709">
                  <c:v>42692</c:v>
                </c:pt>
                <c:pt idx="1710">
                  <c:v>42695</c:v>
                </c:pt>
                <c:pt idx="1711">
                  <c:v>42696</c:v>
                </c:pt>
                <c:pt idx="1712">
                  <c:v>42697</c:v>
                </c:pt>
                <c:pt idx="1713">
                  <c:v>42698</c:v>
                </c:pt>
                <c:pt idx="1714">
                  <c:v>42699</c:v>
                </c:pt>
                <c:pt idx="1715">
                  <c:v>42702</c:v>
                </c:pt>
                <c:pt idx="1716">
                  <c:v>42703</c:v>
                </c:pt>
                <c:pt idx="1717">
                  <c:v>42704</c:v>
                </c:pt>
                <c:pt idx="1718">
                  <c:v>42705</c:v>
                </c:pt>
                <c:pt idx="1719">
                  <c:v>42706</c:v>
                </c:pt>
                <c:pt idx="1720">
                  <c:v>42709</c:v>
                </c:pt>
                <c:pt idx="1721">
                  <c:v>42710</c:v>
                </c:pt>
                <c:pt idx="1722">
                  <c:v>42711</c:v>
                </c:pt>
                <c:pt idx="1723">
                  <c:v>42712</c:v>
                </c:pt>
                <c:pt idx="1724">
                  <c:v>42713</c:v>
                </c:pt>
                <c:pt idx="1725">
                  <c:v>42716</c:v>
                </c:pt>
                <c:pt idx="1726">
                  <c:v>42717</c:v>
                </c:pt>
                <c:pt idx="1727">
                  <c:v>42718</c:v>
                </c:pt>
                <c:pt idx="1728">
                  <c:v>42719</c:v>
                </c:pt>
                <c:pt idx="1729">
                  <c:v>42720</c:v>
                </c:pt>
                <c:pt idx="1730">
                  <c:v>42723</c:v>
                </c:pt>
                <c:pt idx="1731">
                  <c:v>42724</c:v>
                </c:pt>
                <c:pt idx="1732">
                  <c:v>42725</c:v>
                </c:pt>
                <c:pt idx="1733">
                  <c:v>42726</c:v>
                </c:pt>
                <c:pt idx="1734">
                  <c:v>42727</c:v>
                </c:pt>
                <c:pt idx="1735">
                  <c:v>42731</c:v>
                </c:pt>
                <c:pt idx="1736">
                  <c:v>42732</c:v>
                </c:pt>
                <c:pt idx="1737">
                  <c:v>42733</c:v>
                </c:pt>
                <c:pt idx="1738">
                  <c:v>42734</c:v>
                </c:pt>
                <c:pt idx="1739">
                  <c:v>42737</c:v>
                </c:pt>
                <c:pt idx="1740">
                  <c:v>42738</c:v>
                </c:pt>
                <c:pt idx="1741">
                  <c:v>42739</c:v>
                </c:pt>
                <c:pt idx="1742">
                  <c:v>42740</c:v>
                </c:pt>
                <c:pt idx="1743">
                  <c:v>42741</c:v>
                </c:pt>
                <c:pt idx="1744">
                  <c:v>42744</c:v>
                </c:pt>
                <c:pt idx="1745">
                  <c:v>42745</c:v>
                </c:pt>
                <c:pt idx="1746">
                  <c:v>42746</c:v>
                </c:pt>
                <c:pt idx="1747">
                  <c:v>42747</c:v>
                </c:pt>
                <c:pt idx="1748">
                  <c:v>42748</c:v>
                </c:pt>
                <c:pt idx="1749">
                  <c:v>42751</c:v>
                </c:pt>
                <c:pt idx="1750">
                  <c:v>42752</c:v>
                </c:pt>
                <c:pt idx="1751">
                  <c:v>42753</c:v>
                </c:pt>
                <c:pt idx="1752">
                  <c:v>42754</c:v>
                </c:pt>
                <c:pt idx="1753">
                  <c:v>42755</c:v>
                </c:pt>
                <c:pt idx="1754">
                  <c:v>42758</c:v>
                </c:pt>
                <c:pt idx="1755">
                  <c:v>42759</c:v>
                </c:pt>
                <c:pt idx="1756">
                  <c:v>42760</c:v>
                </c:pt>
                <c:pt idx="1757">
                  <c:v>42761</c:v>
                </c:pt>
                <c:pt idx="1758">
                  <c:v>42762</c:v>
                </c:pt>
                <c:pt idx="1759">
                  <c:v>42765</c:v>
                </c:pt>
                <c:pt idx="1760">
                  <c:v>42766</c:v>
                </c:pt>
                <c:pt idx="1761">
                  <c:v>42767</c:v>
                </c:pt>
                <c:pt idx="1762">
                  <c:v>42768</c:v>
                </c:pt>
                <c:pt idx="1763">
                  <c:v>42769</c:v>
                </c:pt>
                <c:pt idx="1764">
                  <c:v>42772</c:v>
                </c:pt>
                <c:pt idx="1765">
                  <c:v>42773</c:v>
                </c:pt>
                <c:pt idx="1766">
                  <c:v>42774</c:v>
                </c:pt>
                <c:pt idx="1767">
                  <c:v>42775</c:v>
                </c:pt>
                <c:pt idx="1768">
                  <c:v>42776</c:v>
                </c:pt>
                <c:pt idx="1769">
                  <c:v>42779</c:v>
                </c:pt>
                <c:pt idx="1770">
                  <c:v>42780</c:v>
                </c:pt>
                <c:pt idx="1771">
                  <c:v>42781</c:v>
                </c:pt>
                <c:pt idx="1772">
                  <c:v>42782</c:v>
                </c:pt>
                <c:pt idx="1773">
                  <c:v>42783</c:v>
                </c:pt>
                <c:pt idx="1774">
                  <c:v>42786</c:v>
                </c:pt>
                <c:pt idx="1775">
                  <c:v>42787</c:v>
                </c:pt>
                <c:pt idx="1776">
                  <c:v>42788</c:v>
                </c:pt>
                <c:pt idx="1777">
                  <c:v>42789</c:v>
                </c:pt>
                <c:pt idx="1778">
                  <c:v>42790</c:v>
                </c:pt>
                <c:pt idx="1779">
                  <c:v>42793</c:v>
                </c:pt>
                <c:pt idx="1780">
                  <c:v>42794</c:v>
                </c:pt>
                <c:pt idx="1781">
                  <c:v>42795</c:v>
                </c:pt>
                <c:pt idx="1782">
                  <c:v>42796</c:v>
                </c:pt>
                <c:pt idx="1783">
                  <c:v>42797</c:v>
                </c:pt>
                <c:pt idx="1784">
                  <c:v>42800</c:v>
                </c:pt>
                <c:pt idx="1785">
                  <c:v>42801</c:v>
                </c:pt>
                <c:pt idx="1786">
                  <c:v>42802</c:v>
                </c:pt>
                <c:pt idx="1787">
                  <c:v>42803</c:v>
                </c:pt>
                <c:pt idx="1788">
                  <c:v>42804</c:v>
                </c:pt>
                <c:pt idx="1789">
                  <c:v>42807</c:v>
                </c:pt>
                <c:pt idx="1790">
                  <c:v>42808</c:v>
                </c:pt>
                <c:pt idx="1791">
                  <c:v>42809</c:v>
                </c:pt>
                <c:pt idx="1792">
                  <c:v>42810</c:v>
                </c:pt>
                <c:pt idx="1793">
                  <c:v>42811</c:v>
                </c:pt>
                <c:pt idx="1794">
                  <c:v>42814</c:v>
                </c:pt>
                <c:pt idx="1795">
                  <c:v>42815</c:v>
                </c:pt>
                <c:pt idx="1796">
                  <c:v>42816</c:v>
                </c:pt>
                <c:pt idx="1797">
                  <c:v>42817</c:v>
                </c:pt>
                <c:pt idx="1798">
                  <c:v>42818</c:v>
                </c:pt>
                <c:pt idx="1799">
                  <c:v>42821</c:v>
                </c:pt>
                <c:pt idx="1800">
                  <c:v>42822</c:v>
                </c:pt>
                <c:pt idx="1801">
                  <c:v>42823</c:v>
                </c:pt>
                <c:pt idx="1802">
                  <c:v>42824</c:v>
                </c:pt>
                <c:pt idx="1803">
                  <c:v>42825</c:v>
                </c:pt>
                <c:pt idx="1804">
                  <c:v>42828</c:v>
                </c:pt>
                <c:pt idx="1805">
                  <c:v>42829</c:v>
                </c:pt>
                <c:pt idx="1806">
                  <c:v>42830</c:v>
                </c:pt>
                <c:pt idx="1807">
                  <c:v>42831</c:v>
                </c:pt>
                <c:pt idx="1808">
                  <c:v>42832</c:v>
                </c:pt>
                <c:pt idx="1809">
                  <c:v>42835</c:v>
                </c:pt>
                <c:pt idx="1810">
                  <c:v>42836</c:v>
                </c:pt>
                <c:pt idx="1811">
                  <c:v>42837</c:v>
                </c:pt>
                <c:pt idx="1812">
                  <c:v>42838</c:v>
                </c:pt>
                <c:pt idx="1813">
                  <c:v>42842</c:v>
                </c:pt>
                <c:pt idx="1814">
                  <c:v>42843</c:v>
                </c:pt>
                <c:pt idx="1815">
                  <c:v>42844</c:v>
                </c:pt>
                <c:pt idx="1816">
                  <c:v>42845</c:v>
                </c:pt>
                <c:pt idx="1817">
                  <c:v>42846</c:v>
                </c:pt>
                <c:pt idx="1818">
                  <c:v>42849</c:v>
                </c:pt>
                <c:pt idx="1819">
                  <c:v>42850</c:v>
                </c:pt>
                <c:pt idx="1820">
                  <c:v>42851</c:v>
                </c:pt>
                <c:pt idx="1821">
                  <c:v>42852</c:v>
                </c:pt>
                <c:pt idx="1822">
                  <c:v>42853</c:v>
                </c:pt>
                <c:pt idx="1823">
                  <c:v>42856</c:v>
                </c:pt>
                <c:pt idx="1824">
                  <c:v>42857</c:v>
                </c:pt>
                <c:pt idx="1825">
                  <c:v>42858</c:v>
                </c:pt>
                <c:pt idx="1826">
                  <c:v>42859</c:v>
                </c:pt>
                <c:pt idx="1827">
                  <c:v>42860</c:v>
                </c:pt>
              </c:numCache>
            </c:numRef>
          </c:cat>
          <c:val>
            <c:numRef>
              <c:f>'Principales tasas'!$O$21:$O$5000</c:f>
              <c:numCache>
                <c:formatCode>General</c:formatCode>
                <c:ptCount val="4980"/>
                <c:pt idx="0">
                  <c:v>8.3350000000000009</c:v>
                </c:pt>
                <c:pt idx="1">
                  <c:v>8.34</c:v>
                </c:pt>
                <c:pt idx="2">
                  <c:v>8.31</c:v>
                </c:pt>
                <c:pt idx="3">
                  <c:v>8.32</c:v>
                </c:pt>
                <c:pt idx="4">
                  <c:v>8.2319999999999993</c:v>
                </c:pt>
                <c:pt idx="5">
                  <c:v>8.2189999999999994</c:v>
                </c:pt>
                <c:pt idx="6">
                  <c:v>8.1940000000000008</c:v>
                </c:pt>
                <c:pt idx="7">
                  <c:v>8.1869999999999994</c:v>
                </c:pt>
                <c:pt idx="8">
                  <c:v>8.1720000000000006</c:v>
                </c:pt>
                <c:pt idx="9">
                  <c:v>8.1489999999999991</c:v>
                </c:pt>
                <c:pt idx="10">
                  <c:v>8.141</c:v>
                </c:pt>
                <c:pt idx="11">
                  <c:v>8.1560000000000006</c:v>
                </c:pt>
                <c:pt idx="12">
                  <c:v>8.1609999999999996</c:v>
                </c:pt>
                <c:pt idx="13">
                  <c:v>8.2189999999999994</c:v>
                </c:pt>
                <c:pt idx="14">
                  <c:v>8.2159999999999993</c:v>
                </c:pt>
                <c:pt idx="15">
                  <c:v>8.18</c:v>
                </c:pt>
                <c:pt idx="16">
                  <c:v>8.15</c:v>
                </c:pt>
                <c:pt idx="17">
                  <c:v>8.157</c:v>
                </c:pt>
                <c:pt idx="18">
                  <c:v>8.2050000000000001</c:v>
                </c:pt>
                <c:pt idx="19">
                  <c:v>8.19</c:v>
                </c:pt>
                <c:pt idx="20">
                  <c:v>8.15</c:v>
                </c:pt>
                <c:pt idx="21">
                  <c:v>8.0630000000000006</c:v>
                </c:pt>
                <c:pt idx="22">
                  <c:v>8.0670000000000002</c:v>
                </c:pt>
                <c:pt idx="23">
                  <c:v>8.1150000000000002</c:v>
                </c:pt>
                <c:pt idx="24">
                  <c:v>8.0410000000000004</c:v>
                </c:pt>
                <c:pt idx="25">
                  <c:v>7.9930000000000003</c:v>
                </c:pt>
                <c:pt idx="26">
                  <c:v>7.992</c:v>
                </c:pt>
                <c:pt idx="27">
                  <c:v>7.8689999999999998</c:v>
                </c:pt>
                <c:pt idx="28">
                  <c:v>7.8730000000000002</c:v>
                </c:pt>
                <c:pt idx="29">
                  <c:v>7.8730000000000002</c:v>
                </c:pt>
                <c:pt idx="30">
                  <c:v>7.8629999999999995</c:v>
                </c:pt>
                <c:pt idx="31">
                  <c:v>7.88</c:v>
                </c:pt>
                <c:pt idx="32">
                  <c:v>7.9</c:v>
                </c:pt>
                <c:pt idx="33">
                  <c:v>7.9130000000000003</c:v>
                </c:pt>
                <c:pt idx="34">
                  <c:v>7.87</c:v>
                </c:pt>
                <c:pt idx="35">
                  <c:v>7.91</c:v>
                </c:pt>
                <c:pt idx="36">
                  <c:v>7.9249999999999998</c:v>
                </c:pt>
                <c:pt idx="37">
                  <c:v>7.95</c:v>
                </c:pt>
                <c:pt idx="38">
                  <c:v>7.95</c:v>
                </c:pt>
                <c:pt idx="39">
                  <c:v>7.9180000000000001</c:v>
                </c:pt>
                <c:pt idx="40">
                  <c:v>7.9109999999999996</c:v>
                </c:pt>
                <c:pt idx="41">
                  <c:v>7.92</c:v>
                </c:pt>
                <c:pt idx="42">
                  <c:v>7.9219999999999997</c:v>
                </c:pt>
                <c:pt idx="43">
                  <c:v>7.9249999999999998</c:v>
                </c:pt>
                <c:pt idx="44">
                  <c:v>7.96</c:v>
                </c:pt>
                <c:pt idx="45">
                  <c:v>7.9640000000000004</c:v>
                </c:pt>
                <c:pt idx="46">
                  <c:v>7.9870000000000001</c:v>
                </c:pt>
                <c:pt idx="47">
                  <c:v>7.9729999999999999</c:v>
                </c:pt>
                <c:pt idx="48">
                  <c:v>7.9559999999999995</c:v>
                </c:pt>
                <c:pt idx="49">
                  <c:v>7.9649999999999999</c:v>
                </c:pt>
                <c:pt idx="50">
                  <c:v>7.9350000000000005</c:v>
                </c:pt>
                <c:pt idx="51">
                  <c:v>7.93</c:v>
                </c:pt>
                <c:pt idx="52">
                  <c:v>7.9450000000000003</c:v>
                </c:pt>
                <c:pt idx="53">
                  <c:v>7.9550000000000001</c:v>
                </c:pt>
                <c:pt idx="54">
                  <c:v>7.92</c:v>
                </c:pt>
                <c:pt idx="55">
                  <c:v>7.97</c:v>
                </c:pt>
                <c:pt idx="56">
                  <c:v>7.98</c:v>
                </c:pt>
                <c:pt idx="57">
                  <c:v>7.9550000000000001</c:v>
                </c:pt>
                <c:pt idx="58">
                  <c:v>7.9050000000000002</c:v>
                </c:pt>
                <c:pt idx="59">
                  <c:v>7.8449999999999998</c:v>
                </c:pt>
                <c:pt idx="60">
                  <c:v>7.8550000000000004</c:v>
                </c:pt>
                <c:pt idx="61">
                  <c:v>7.8650000000000002</c:v>
                </c:pt>
                <c:pt idx="62">
                  <c:v>7.8650000000000002</c:v>
                </c:pt>
                <c:pt idx="63">
                  <c:v>7.8049999999999997</c:v>
                </c:pt>
                <c:pt idx="64">
                  <c:v>7.79</c:v>
                </c:pt>
                <c:pt idx="65">
                  <c:v>7.8100000000000005</c:v>
                </c:pt>
                <c:pt idx="66">
                  <c:v>7.82</c:v>
                </c:pt>
                <c:pt idx="67">
                  <c:v>7.8250000000000002</c:v>
                </c:pt>
                <c:pt idx="68">
                  <c:v>7.8680000000000003</c:v>
                </c:pt>
                <c:pt idx="69">
                  <c:v>7.85</c:v>
                </c:pt>
                <c:pt idx="70">
                  <c:v>7.8479999999999999</c:v>
                </c:pt>
                <c:pt idx="71">
                  <c:v>7.84</c:v>
                </c:pt>
                <c:pt idx="72">
                  <c:v>7.7949999999999999</c:v>
                </c:pt>
                <c:pt idx="73">
                  <c:v>7.7</c:v>
                </c:pt>
                <c:pt idx="74">
                  <c:v>7.625</c:v>
                </c:pt>
                <c:pt idx="75">
                  <c:v>7.47</c:v>
                </c:pt>
                <c:pt idx="76">
                  <c:v>7.6150000000000002</c:v>
                </c:pt>
                <c:pt idx="77">
                  <c:v>7.6989999999999998</c:v>
                </c:pt>
                <c:pt idx="78">
                  <c:v>7.7549999999999999</c:v>
                </c:pt>
                <c:pt idx="79">
                  <c:v>7.7050000000000001</c:v>
                </c:pt>
                <c:pt idx="80">
                  <c:v>7.7430000000000003</c:v>
                </c:pt>
                <c:pt idx="81">
                  <c:v>7.7480000000000002</c:v>
                </c:pt>
                <c:pt idx="82">
                  <c:v>7.79</c:v>
                </c:pt>
                <c:pt idx="83">
                  <c:v>7.8970000000000002</c:v>
                </c:pt>
                <c:pt idx="84">
                  <c:v>8.0190000000000001</c:v>
                </c:pt>
                <c:pt idx="85">
                  <c:v>7.9459999999999997</c:v>
                </c:pt>
                <c:pt idx="86">
                  <c:v>7.73</c:v>
                </c:pt>
                <c:pt idx="87">
                  <c:v>7.7249999999999996</c:v>
                </c:pt>
                <c:pt idx="88">
                  <c:v>7.6899999999999995</c:v>
                </c:pt>
                <c:pt idx="89">
                  <c:v>7.7050000000000001</c:v>
                </c:pt>
                <c:pt idx="90">
                  <c:v>7.8100000000000005</c:v>
                </c:pt>
                <c:pt idx="91">
                  <c:v>7.8449999999999998</c:v>
                </c:pt>
                <c:pt idx="92">
                  <c:v>7.8449999999999998</c:v>
                </c:pt>
                <c:pt idx="93">
                  <c:v>7.8449999999999998</c:v>
                </c:pt>
                <c:pt idx="94">
                  <c:v>7.85</c:v>
                </c:pt>
                <c:pt idx="95">
                  <c:v>7.79</c:v>
                </c:pt>
                <c:pt idx="96">
                  <c:v>7.7</c:v>
                </c:pt>
                <c:pt idx="97">
                  <c:v>7.6950000000000003</c:v>
                </c:pt>
                <c:pt idx="98">
                  <c:v>7.6850000000000005</c:v>
                </c:pt>
                <c:pt idx="99">
                  <c:v>7.62</c:v>
                </c:pt>
                <c:pt idx="100">
                  <c:v>7.6459999999999999</c:v>
                </c:pt>
                <c:pt idx="101">
                  <c:v>7.6449999999999996</c:v>
                </c:pt>
                <c:pt idx="102">
                  <c:v>7.5670000000000002</c:v>
                </c:pt>
                <c:pt idx="103">
                  <c:v>7.4550000000000001</c:v>
                </c:pt>
                <c:pt idx="104">
                  <c:v>7.39</c:v>
                </c:pt>
                <c:pt idx="105">
                  <c:v>7.42</c:v>
                </c:pt>
                <c:pt idx="106">
                  <c:v>7.2990000000000004</c:v>
                </c:pt>
                <c:pt idx="107">
                  <c:v>7.407</c:v>
                </c:pt>
                <c:pt idx="108">
                  <c:v>7.3449999999999998</c:v>
                </c:pt>
                <c:pt idx="109">
                  <c:v>7.2750000000000004</c:v>
                </c:pt>
                <c:pt idx="110">
                  <c:v>7.2640000000000002</c:v>
                </c:pt>
                <c:pt idx="111">
                  <c:v>7.35</c:v>
                </c:pt>
                <c:pt idx="112">
                  <c:v>7.32</c:v>
                </c:pt>
                <c:pt idx="113">
                  <c:v>7.3639999999999999</c:v>
                </c:pt>
                <c:pt idx="114">
                  <c:v>7.4</c:v>
                </c:pt>
                <c:pt idx="115">
                  <c:v>7.3849999999999998</c:v>
                </c:pt>
                <c:pt idx="116">
                  <c:v>7.3949999999999996</c:v>
                </c:pt>
                <c:pt idx="117">
                  <c:v>7.41</c:v>
                </c:pt>
                <c:pt idx="118">
                  <c:v>7.3870000000000005</c:v>
                </c:pt>
                <c:pt idx="119">
                  <c:v>7.335</c:v>
                </c:pt>
                <c:pt idx="120">
                  <c:v>7.298</c:v>
                </c:pt>
                <c:pt idx="121">
                  <c:v>7.29</c:v>
                </c:pt>
                <c:pt idx="122">
                  <c:v>7.29</c:v>
                </c:pt>
                <c:pt idx="123">
                  <c:v>7.2930000000000001</c:v>
                </c:pt>
                <c:pt idx="124">
                  <c:v>7.319</c:v>
                </c:pt>
                <c:pt idx="125">
                  <c:v>7.2629999999999999</c:v>
                </c:pt>
                <c:pt idx="126">
                  <c:v>7.25</c:v>
                </c:pt>
                <c:pt idx="127">
                  <c:v>7.19</c:v>
                </c:pt>
                <c:pt idx="128">
                  <c:v>7.12</c:v>
                </c:pt>
                <c:pt idx="129">
                  <c:v>7.1139999999999999</c:v>
                </c:pt>
                <c:pt idx="130">
                  <c:v>7.1689999999999996</c:v>
                </c:pt>
                <c:pt idx="131">
                  <c:v>7.19</c:v>
                </c:pt>
                <c:pt idx="132">
                  <c:v>7.1520000000000001</c:v>
                </c:pt>
                <c:pt idx="133">
                  <c:v>7.07</c:v>
                </c:pt>
                <c:pt idx="134">
                  <c:v>7</c:v>
                </c:pt>
                <c:pt idx="135">
                  <c:v>6.9249999999999998</c:v>
                </c:pt>
                <c:pt idx="136">
                  <c:v>6.9399999999999995</c:v>
                </c:pt>
                <c:pt idx="137">
                  <c:v>6.98</c:v>
                </c:pt>
                <c:pt idx="138">
                  <c:v>6.9249999999999998</c:v>
                </c:pt>
                <c:pt idx="139">
                  <c:v>6.92</c:v>
                </c:pt>
                <c:pt idx="140">
                  <c:v>6.91</c:v>
                </c:pt>
                <c:pt idx="141">
                  <c:v>6.9350000000000005</c:v>
                </c:pt>
                <c:pt idx="142">
                  <c:v>7.02</c:v>
                </c:pt>
                <c:pt idx="143">
                  <c:v>6.9960000000000004</c:v>
                </c:pt>
                <c:pt idx="144">
                  <c:v>6.9470000000000001</c:v>
                </c:pt>
                <c:pt idx="145">
                  <c:v>6.923</c:v>
                </c:pt>
                <c:pt idx="146">
                  <c:v>6.9169999999999998</c:v>
                </c:pt>
                <c:pt idx="147">
                  <c:v>6.9059999999999997</c:v>
                </c:pt>
                <c:pt idx="148">
                  <c:v>6.9180000000000001</c:v>
                </c:pt>
                <c:pt idx="149">
                  <c:v>6.95</c:v>
                </c:pt>
                <c:pt idx="150">
                  <c:v>6.9809999999999999</c:v>
                </c:pt>
                <c:pt idx="151">
                  <c:v>6.92</c:v>
                </c:pt>
                <c:pt idx="152">
                  <c:v>6.8940000000000001</c:v>
                </c:pt>
                <c:pt idx="153">
                  <c:v>6.8100000000000005</c:v>
                </c:pt>
                <c:pt idx="154">
                  <c:v>6.7549999999999999</c:v>
                </c:pt>
                <c:pt idx="155">
                  <c:v>6.7009999999999996</c:v>
                </c:pt>
                <c:pt idx="156">
                  <c:v>6.6319999999999997</c:v>
                </c:pt>
                <c:pt idx="157">
                  <c:v>6.62</c:v>
                </c:pt>
                <c:pt idx="158">
                  <c:v>6.5600000000000005</c:v>
                </c:pt>
                <c:pt idx="159">
                  <c:v>6.51</c:v>
                </c:pt>
                <c:pt idx="160">
                  <c:v>6.3339999999999996</c:v>
                </c:pt>
                <c:pt idx="161">
                  <c:v>6.39</c:v>
                </c:pt>
                <c:pt idx="162">
                  <c:v>6.4619999999999997</c:v>
                </c:pt>
                <c:pt idx="163">
                  <c:v>6.516</c:v>
                </c:pt>
                <c:pt idx="164">
                  <c:v>6.66</c:v>
                </c:pt>
                <c:pt idx="165">
                  <c:v>6.6189999999999998</c:v>
                </c:pt>
                <c:pt idx="166">
                  <c:v>6.681</c:v>
                </c:pt>
                <c:pt idx="167">
                  <c:v>6.59</c:v>
                </c:pt>
                <c:pt idx="168">
                  <c:v>6.7009999999999996</c:v>
                </c:pt>
                <c:pt idx="169">
                  <c:v>6.7</c:v>
                </c:pt>
                <c:pt idx="170">
                  <c:v>6.76</c:v>
                </c:pt>
                <c:pt idx="171">
                  <c:v>6.681</c:v>
                </c:pt>
                <c:pt idx="172">
                  <c:v>6.6509999999999998</c:v>
                </c:pt>
                <c:pt idx="173">
                  <c:v>6.62</c:v>
                </c:pt>
                <c:pt idx="174">
                  <c:v>6.6609999999999996</c:v>
                </c:pt>
                <c:pt idx="175">
                  <c:v>6.7050000000000001</c:v>
                </c:pt>
                <c:pt idx="176">
                  <c:v>6.6680000000000001</c:v>
                </c:pt>
                <c:pt idx="177">
                  <c:v>6.6050000000000004</c:v>
                </c:pt>
                <c:pt idx="178">
                  <c:v>6.6440000000000001</c:v>
                </c:pt>
                <c:pt idx="179">
                  <c:v>6.673</c:v>
                </c:pt>
                <c:pt idx="180">
                  <c:v>6.6550000000000002</c:v>
                </c:pt>
                <c:pt idx="181">
                  <c:v>6.5419999999999998</c:v>
                </c:pt>
                <c:pt idx="182">
                  <c:v>6.46</c:v>
                </c:pt>
                <c:pt idx="183">
                  <c:v>6.5149999999999997</c:v>
                </c:pt>
                <c:pt idx="184">
                  <c:v>6.4850000000000003</c:v>
                </c:pt>
                <c:pt idx="185">
                  <c:v>6.4249999999999998</c:v>
                </c:pt>
                <c:pt idx="186">
                  <c:v>6.48</c:v>
                </c:pt>
                <c:pt idx="187">
                  <c:v>6.46</c:v>
                </c:pt>
                <c:pt idx="188">
                  <c:v>6.5969999999999995</c:v>
                </c:pt>
                <c:pt idx="189">
                  <c:v>6.5750000000000002</c:v>
                </c:pt>
                <c:pt idx="190">
                  <c:v>6.5</c:v>
                </c:pt>
                <c:pt idx="191">
                  <c:v>6.4779999999999998</c:v>
                </c:pt>
                <c:pt idx="192">
                  <c:v>6.5</c:v>
                </c:pt>
                <c:pt idx="193">
                  <c:v>6.4649999999999999</c:v>
                </c:pt>
                <c:pt idx="194">
                  <c:v>6.4320000000000004</c:v>
                </c:pt>
                <c:pt idx="195">
                  <c:v>6.415</c:v>
                </c:pt>
                <c:pt idx="196">
                  <c:v>6.41</c:v>
                </c:pt>
                <c:pt idx="197">
                  <c:v>6.44</c:v>
                </c:pt>
                <c:pt idx="198">
                  <c:v>6.524</c:v>
                </c:pt>
                <c:pt idx="199">
                  <c:v>6.4749999999999996</c:v>
                </c:pt>
                <c:pt idx="200">
                  <c:v>6.4820000000000002</c:v>
                </c:pt>
                <c:pt idx="201">
                  <c:v>6.4870000000000001</c:v>
                </c:pt>
                <c:pt idx="202">
                  <c:v>6.516</c:v>
                </c:pt>
                <c:pt idx="203">
                  <c:v>6.55</c:v>
                </c:pt>
                <c:pt idx="204">
                  <c:v>6.53</c:v>
                </c:pt>
                <c:pt idx="205">
                  <c:v>6.5720000000000001</c:v>
                </c:pt>
                <c:pt idx="206">
                  <c:v>6.5190000000000001</c:v>
                </c:pt>
                <c:pt idx="207">
                  <c:v>6.415</c:v>
                </c:pt>
                <c:pt idx="208">
                  <c:v>6.42</c:v>
                </c:pt>
                <c:pt idx="209">
                  <c:v>6.44</c:v>
                </c:pt>
                <c:pt idx="210">
                  <c:v>6.44</c:v>
                </c:pt>
                <c:pt idx="211">
                  <c:v>6.4320000000000004</c:v>
                </c:pt>
                <c:pt idx="212">
                  <c:v>6.38</c:v>
                </c:pt>
                <c:pt idx="213">
                  <c:v>6.4219999999999997</c:v>
                </c:pt>
                <c:pt idx="214">
                  <c:v>6.4550000000000001</c:v>
                </c:pt>
                <c:pt idx="215">
                  <c:v>6.5350000000000001</c:v>
                </c:pt>
                <c:pt idx="216">
                  <c:v>6.5549999999999997</c:v>
                </c:pt>
                <c:pt idx="217">
                  <c:v>6.58</c:v>
                </c:pt>
                <c:pt idx="218">
                  <c:v>6.66</c:v>
                </c:pt>
                <c:pt idx="219">
                  <c:v>6.7750000000000004</c:v>
                </c:pt>
                <c:pt idx="220">
                  <c:v>6.79</c:v>
                </c:pt>
                <c:pt idx="221">
                  <c:v>6.86</c:v>
                </c:pt>
                <c:pt idx="222">
                  <c:v>6.859</c:v>
                </c:pt>
                <c:pt idx="223">
                  <c:v>6.86</c:v>
                </c:pt>
                <c:pt idx="224">
                  <c:v>6.8650000000000002</c:v>
                </c:pt>
                <c:pt idx="225">
                  <c:v>6.944</c:v>
                </c:pt>
                <c:pt idx="226">
                  <c:v>6.98</c:v>
                </c:pt>
                <c:pt idx="227">
                  <c:v>7.1580000000000004</c:v>
                </c:pt>
                <c:pt idx="228">
                  <c:v>7.2050000000000001</c:v>
                </c:pt>
                <c:pt idx="229">
                  <c:v>7.101</c:v>
                </c:pt>
                <c:pt idx="230">
                  <c:v>7.18</c:v>
                </c:pt>
                <c:pt idx="231">
                  <c:v>7.2249999999999996</c:v>
                </c:pt>
                <c:pt idx="232">
                  <c:v>7.1749999999999998</c:v>
                </c:pt>
                <c:pt idx="233">
                  <c:v>7.0629999999999997</c:v>
                </c:pt>
                <c:pt idx="234">
                  <c:v>7.2620000000000005</c:v>
                </c:pt>
                <c:pt idx="235">
                  <c:v>7.3890000000000002</c:v>
                </c:pt>
                <c:pt idx="236">
                  <c:v>7.3079999999999998</c:v>
                </c:pt>
                <c:pt idx="237">
                  <c:v>7.3819999999999997</c:v>
                </c:pt>
                <c:pt idx="238">
                  <c:v>7.32</c:v>
                </c:pt>
                <c:pt idx="239">
                  <c:v>7.4420000000000002</c:v>
                </c:pt>
                <c:pt idx="240">
                  <c:v>7.6550000000000002</c:v>
                </c:pt>
                <c:pt idx="241">
                  <c:v>7.4550000000000001</c:v>
                </c:pt>
                <c:pt idx="242">
                  <c:v>7.3250000000000002</c:v>
                </c:pt>
                <c:pt idx="243">
                  <c:v>7.319</c:v>
                </c:pt>
                <c:pt idx="244">
                  <c:v>7.3550000000000004</c:v>
                </c:pt>
                <c:pt idx="245">
                  <c:v>7.36</c:v>
                </c:pt>
                <c:pt idx="246">
                  <c:v>7.3849999999999998</c:v>
                </c:pt>
                <c:pt idx="247">
                  <c:v>7.3849999999999998</c:v>
                </c:pt>
                <c:pt idx="248">
                  <c:v>7.415</c:v>
                </c:pt>
                <c:pt idx="249">
                  <c:v>7.4779999999999998</c:v>
                </c:pt>
                <c:pt idx="250">
                  <c:v>7.415</c:v>
                </c:pt>
                <c:pt idx="251">
                  <c:v>7.37</c:v>
                </c:pt>
                <c:pt idx="252">
                  <c:v>7.34</c:v>
                </c:pt>
                <c:pt idx="253">
                  <c:v>7.33</c:v>
                </c:pt>
                <c:pt idx="254">
                  <c:v>7.3049999999999997</c:v>
                </c:pt>
                <c:pt idx="255">
                  <c:v>7.4560000000000004</c:v>
                </c:pt>
                <c:pt idx="256">
                  <c:v>7.46</c:v>
                </c:pt>
                <c:pt idx="257">
                  <c:v>7.43</c:v>
                </c:pt>
                <c:pt idx="258">
                  <c:v>7.46</c:v>
                </c:pt>
                <c:pt idx="259">
                  <c:v>7.48</c:v>
                </c:pt>
                <c:pt idx="260">
                  <c:v>7.4509999999999996</c:v>
                </c:pt>
                <c:pt idx="261">
                  <c:v>7.43</c:v>
                </c:pt>
                <c:pt idx="262">
                  <c:v>7.4950000000000001</c:v>
                </c:pt>
                <c:pt idx="263">
                  <c:v>7.4809999999999999</c:v>
                </c:pt>
                <c:pt idx="264">
                  <c:v>7.6</c:v>
                </c:pt>
                <c:pt idx="265">
                  <c:v>7.665</c:v>
                </c:pt>
                <c:pt idx="266">
                  <c:v>7.77</c:v>
                </c:pt>
                <c:pt idx="267">
                  <c:v>7.79</c:v>
                </c:pt>
                <c:pt idx="268">
                  <c:v>7.72</c:v>
                </c:pt>
                <c:pt idx="269">
                  <c:v>7.5579999999999998</c:v>
                </c:pt>
                <c:pt idx="270">
                  <c:v>7.61</c:v>
                </c:pt>
                <c:pt idx="271">
                  <c:v>7.625</c:v>
                </c:pt>
                <c:pt idx="272">
                  <c:v>7.62</c:v>
                </c:pt>
                <c:pt idx="273">
                  <c:v>7.66</c:v>
                </c:pt>
                <c:pt idx="274">
                  <c:v>7.62</c:v>
                </c:pt>
                <c:pt idx="275">
                  <c:v>7.66</c:v>
                </c:pt>
                <c:pt idx="276">
                  <c:v>7.76</c:v>
                </c:pt>
                <c:pt idx="277">
                  <c:v>7.8849999999999998</c:v>
                </c:pt>
                <c:pt idx="278">
                  <c:v>7.9649999999999999</c:v>
                </c:pt>
                <c:pt idx="279">
                  <c:v>7.8449999999999998</c:v>
                </c:pt>
                <c:pt idx="280">
                  <c:v>7.8949999999999996</c:v>
                </c:pt>
                <c:pt idx="281">
                  <c:v>7.8849999999999998</c:v>
                </c:pt>
                <c:pt idx="282">
                  <c:v>7.84</c:v>
                </c:pt>
                <c:pt idx="283">
                  <c:v>7.8479999999999999</c:v>
                </c:pt>
                <c:pt idx="284">
                  <c:v>7.84</c:v>
                </c:pt>
                <c:pt idx="285">
                  <c:v>7.7850000000000001</c:v>
                </c:pt>
                <c:pt idx="286">
                  <c:v>7.77</c:v>
                </c:pt>
                <c:pt idx="287">
                  <c:v>7.7350000000000003</c:v>
                </c:pt>
                <c:pt idx="288">
                  <c:v>7.7750000000000004</c:v>
                </c:pt>
                <c:pt idx="289">
                  <c:v>7.835</c:v>
                </c:pt>
                <c:pt idx="290">
                  <c:v>7.8</c:v>
                </c:pt>
                <c:pt idx="291">
                  <c:v>7.79</c:v>
                </c:pt>
                <c:pt idx="292">
                  <c:v>7.8250000000000002</c:v>
                </c:pt>
                <c:pt idx="293">
                  <c:v>7.875</c:v>
                </c:pt>
                <c:pt idx="294">
                  <c:v>7.95</c:v>
                </c:pt>
                <c:pt idx="295">
                  <c:v>8.0500000000000007</c:v>
                </c:pt>
                <c:pt idx="296">
                  <c:v>8.0280000000000005</c:v>
                </c:pt>
                <c:pt idx="297">
                  <c:v>8.02</c:v>
                </c:pt>
                <c:pt idx="298">
                  <c:v>7.99</c:v>
                </c:pt>
                <c:pt idx="299">
                  <c:v>7.9550000000000001</c:v>
                </c:pt>
                <c:pt idx="300">
                  <c:v>7.89</c:v>
                </c:pt>
                <c:pt idx="301">
                  <c:v>7.875</c:v>
                </c:pt>
                <c:pt idx="302">
                  <c:v>7.8250000000000002</c:v>
                </c:pt>
                <c:pt idx="303">
                  <c:v>7.8100000000000005</c:v>
                </c:pt>
                <c:pt idx="304">
                  <c:v>7.8100000000000005</c:v>
                </c:pt>
                <c:pt idx="305">
                  <c:v>7.85</c:v>
                </c:pt>
                <c:pt idx="306">
                  <c:v>7.9</c:v>
                </c:pt>
                <c:pt idx="307">
                  <c:v>7.93</c:v>
                </c:pt>
                <c:pt idx="308">
                  <c:v>7.88</c:v>
                </c:pt>
                <c:pt idx="309">
                  <c:v>7.8849999999999998</c:v>
                </c:pt>
                <c:pt idx="310">
                  <c:v>7.9050000000000002</c:v>
                </c:pt>
                <c:pt idx="311">
                  <c:v>7.8650000000000002</c:v>
                </c:pt>
                <c:pt idx="312">
                  <c:v>7.9</c:v>
                </c:pt>
                <c:pt idx="313">
                  <c:v>7.8849999999999998</c:v>
                </c:pt>
                <c:pt idx="314">
                  <c:v>7.92</c:v>
                </c:pt>
                <c:pt idx="315">
                  <c:v>7.89</c:v>
                </c:pt>
                <c:pt idx="316">
                  <c:v>7.8550000000000004</c:v>
                </c:pt>
                <c:pt idx="317">
                  <c:v>7.83</c:v>
                </c:pt>
                <c:pt idx="318">
                  <c:v>7.7549999999999999</c:v>
                </c:pt>
                <c:pt idx="319">
                  <c:v>7.74</c:v>
                </c:pt>
                <c:pt idx="320">
                  <c:v>7.72</c:v>
                </c:pt>
                <c:pt idx="321">
                  <c:v>7.71</c:v>
                </c:pt>
                <c:pt idx="322">
                  <c:v>7.665</c:v>
                </c:pt>
                <c:pt idx="323">
                  <c:v>7.6349999999999998</c:v>
                </c:pt>
                <c:pt idx="324">
                  <c:v>7.6</c:v>
                </c:pt>
                <c:pt idx="325">
                  <c:v>7.5049999999999999</c:v>
                </c:pt>
                <c:pt idx="326">
                  <c:v>7.4850000000000003</c:v>
                </c:pt>
                <c:pt idx="327">
                  <c:v>7.43</c:v>
                </c:pt>
                <c:pt idx="328">
                  <c:v>7.53</c:v>
                </c:pt>
                <c:pt idx="329">
                  <c:v>7.55</c:v>
                </c:pt>
                <c:pt idx="330">
                  <c:v>7.55</c:v>
                </c:pt>
                <c:pt idx="331">
                  <c:v>7.57</c:v>
                </c:pt>
                <c:pt idx="332">
                  <c:v>7.54</c:v>
                </c:pt>
                <c:pt idx="333">
                  <c:v>7.49</c:v>
                </c:pt>
                <c:pt idx="334">
                  <c:v>7.43</c:v>
                </c:pt>
                <c:pt idx="335">
                  <c:v>7.47</c:v>
                </c:pt>
                <c:pt idx="336">
                  <c:v>7.51</c:v>
                </c:pt>
                <c:pt idx="337">
                  <c:v>7.444</c:v>
                </c:pt>
                <c:pt idx="338">
                  <c:v>7.4</c:v>
                </c:pt>
                <c:pt idx="339">
                  <c:v>7.3920000000000003</c:v>
                </c:pt>
                <c:pt idx="340">
                  <c:v>7.44</c:v>
                </c:pt>
                <c:pt idx="341">
                  <c:v>7.4349999999999996</c:v>
                </c:pt>
                <c:pt idx="342">
                  <c:v>7.43</c:v>
                </c:pt>
                <c:pt idx="343">
                  <c:v>7.42</c:v>
                </c:pt>
                <c:pt idx="344">
                  <c:v>7.44</c:v>
                </c:pt>
                <c:pt idx="345">
                  <c:v>7.375</c:v>
                </c:pt>
                <c:pt idx="346">
                  <c:v>7.3550000000000004</c:v>
                </c:pt>
                <c:pt idx="347">
                  <c:v>7.3120000000000003</c:v>
                </c:pt>
                <c:pt idx="348">
                  <c:v>7.26</c:v>
                </c:pt>
                <c:pt idx="349">
                  <c:v>7.2850000000000001</c:v>
                </c:pt>
                <c:pt idx="350">
                  <c:v>7.27</c:v>
                </c:pt>
                <c:pt idx="351">
                  <c:v>7.2549999999999999</c:v>
                </c:pt>
                <c:pt idx="352">
                  <c:v>7.1950000000000003</c:v>
                </c:pt>
                <c:pt idx="353">
                  <c:v>7.18</c:v>
                </c:pt>
                <c:pt idx="354">
                  <c:v>7.16</c:v>
                </c:pt>
                <c:pt idx="355">
                  <c:v>7.16</c:v>
                </c:pt>
                <c:pt idx="356">
                  <c:v>7.09</c:v>
                </c:pt>
                <c:pt idx="357">
                  <c:v>7.15</c:v>
                </c:pt>
                <c:pt idx="358">
                  <c:v>7.1349999999999998</c:v>
                </c:pt>
                <c:pt idx="359">
                  <c:v>7.2050000000000001</c:v>
                </c:pt>
                <c:pt idx="360">
                  <c:v>7.1980000000000004</c:v>
                </c:pt>
                <c:pt idx="361">
                  <c:v>7.1550000000000002</c:v>
                </c:pt>
                <c:pt idx="362">
                  <c:v>7.2119999999999997</c:v>
                </c:pt>
                <c:pt idx="363">
                  <c:v>7.2249999999999996</c:v>
                </c:pt>
                <c:pt idx="364">
                  <c:v>7.36</c:v>
                </c:pt>
                <c:pt idx="365">
                  <c:v>7.3550000000000004</c:v>
                </c:pt>
                <c:pt idx="366">
                  <c:v>7.2880000000000003</c:v>
                </c:pt>
                <c:pt idx="367">
                  <c:v>7.23</c:v>
                </c:pt>
                <c:pt idx="368">
                  <c:v>7.1639999999999997</c:v>
                </c:pt>
                <c:pt idx="369">
                  <c:v>7.15</c:v>
                </c:pt>
                <c:pt idx="370">
                  <c:v>7.12</c:v>
                </c:pt>
                <c:pt idx="371">
                  <c:v>7.17</c:v>
                </c:pt>
                <c:pt idx="372">
                  <c:v>7.2450000000000001</c:v>
                </c:pt>
                <c:pt idx="373">
                  <c:v>7.2549999999999999</c:v>
                </c:pt>
                <c:pt idx="374">
                  <c:v>7.2850000000000001</c:v>
                </c:pt>
                <c:pt idx="375">
                  <c:v>7.3</c:v>
                </c:pt>
                <c:pt idx="376">
                  <c:v>7.2889999999999997</c:v>
                </c:pt>
                <c:pt idx="377">
                  <c:v>7.28</c:v>
                </c:pt>
                <c:pt idx="378">
                  <c:v>7.24</c:v>
                </c:pt>
                <c:pt idx="379">
                  <c:v>7.23</c:v>
                </c:pt>
                <c:pt idx="380">
                  <c:v>7.1550000000000002</c:v>
                </c:pt>
                <c:pt idx="381">
                  <c:v>7.1210000000000004</c:v>
                </c:pt>
                <c:pt idx="382">
                  <c:v>7.15</c:v>
                </c:pt>
                <c:pt idx="383">
                  <c:v>7.157</c:v>
                </c:pt>
                <c:pt idx="384">
                  <c:v>7.08</c:v>
                </c:pt>
                <c:pt idx="385">
                  <c:v>7.0049999999999999</c:v>
                </c:pt>
                <c:pt idx="386">
                  <c:v>7.04</c:v>
                </c:pt>
                <c:pt idx="387">
                  <c:v>6.9939999999999998</c:v>
                </c:pt>
                <c:pt idx="388">
                  <c:v>7.0449999999999999</c:v>
                </c:pt>
                <c:pt idx="389">
                  <c:v>7.0975000000000001</c:v>
                </c:pt>
                <c:pt idx="390">
                  <c:v>7.0949999999999998</c:v>
                </c:pt>
                <c:pt idx="391">
                  <c:v>7.0975000000000001</c:v>
                </c:pt>
                <c:pt idx="392">
                  <c:v>7.0949999999999998</c:v>
                </c:pt>
                <c:pt idx="393">
                  <c:v>7.0250000000000004</c:v>
                </c:pt>
                <c:pt idx="394">
                  <c:v>7.0069999999999997</c:v>
                </c:pt>
                <c:pt idx="395">
                  <c:v>6.8579999999999997</c:v>
                </c:pt>
                <c:pt idx="396">
                  <c:v>6.7190000000000003</c:v>
                </c:pt>
                <c:pt idx="397">
                  <c:v>6.6550000000000002</c:v>
                </c:pt>
                <c:pt idx="398">
                  <c:v>6.5449999999999999</c:v>
                </c:pt>
                <c:pt idx="399">
                  <c:v>6.4850000000000003</c:v>
                </c:pt>
                <c:pt idx="400">
                  <c:v>6.548</c:v>
                </c:pt>
                <c:pt idx="401">
                  <c:v>6.6379999999999999</c:v>
                </c:pt>
                <c:pt idx="402">
                  <c:v>6.681</c:v>
                </c:pt>
                <c:pt idx="403">
                  <c:v>6.4660000000000002</c:v>
                </c:pt>
                <c:pt idx="404">
                  <c:v>6.4879999999999995</c:v>
                </c:pt>
                <c:pt idx="405">
                  <c:v>6.48</c:v>
                </c:pt>
                <c:pt idx="406">
                  <c:v>6.47</c:v>
                </c:pt>
                <c:pt idx="407">
                  <c:v>6.3529999999999998</c:v>
                </c:pt>
                <c:pt idx="408">
                  <c:v>6.24</c:v>
                </c:pt>
                <c:pt idx="409">
                  <c:v>6.12</c:v>
                </c:pt>
                <c:pt idx="410">
                  <c:v>6.16</c:v>
                </c:pt>
                <c:pt idx="411">
                  <c:v>6.1689999999999996</c:v>
                </c:pt>
                <c:pt idx="412">
                  <c:v>6.1349999999999998</c:v>
                </c:pt>
                <c:pt idx="413">
                  <c:v>6.407</c:v>
                </c:pt>
                <c:pt idx="414">
                  <c:v>6.36</c:v>
                </c:pt>
                <c:pt idx="415">
                  <c:v>6.2210000000000001</c:v>
                </c:pt>
                <c:pt idx="416">
                  <c:v>6.32</c:v>
                </c:pt>
                <c:pt idx="417">
                  <c:v>6.37</c:v>
                </c:pt>
                <c:pt idx="418">
                  <c:v>6.4</c:v>
                </c:pt>
                <c:pt idx="419">
                  <c:v>6.39</c:v>
                </c:pt>
                <c:pt idx="420">
                  <c:v>6.27</c:v>
                </c:pt>
                <c:pt idx="421">
                  <c:v>6.31</c:v>
                </c:pt>
                <c:pt idx="422">
                  <c:v>6.28</c:v>
                </c:pt>
                <c:pt idx="423">
                  <c:v>6.4020000000000001</c:v>
                </c:pt>
                <c:pt idx="424">
                  <c:v>6.2670000000000003</c:v>
                </c:pt>
                <c:pt idx="425">
                  <c:v>6.3979999999999997</c:v>
                </c:pt>
                <c:pt idx="426">
                  <c:v>6.625</c:v>
                </c:pt>
                <c:pt idx="427">
                  <c:v>6.66</c:v>
                </c:pt>
                <c:pt idx="428">
                  <c:v>6.5860000000000003</c:v>
                </c:pt>
                <c:pt idx="429">
                  <c:v>6.58</c:v>
                </c:pt>
                <c:pt idx="430">
                  <c:v>6.7450000000000001</c:v>
                </c:pt>
                <c:pt idx="431">
                  <c:v>6.7149999999999999</c:v>
                </c:pt>
                <c:pt idx="432">
                  <c:v>6.77</c:v>
                </c:pt>
                <c:pt idx="433">
                  <c:v>6.95</c:v>
                </c:pt>
                <c:pt idx="434">
                  <c:v>6.9550000000000001</c:v>
                </c:pt>
                <c:pt idx="435">
                  <c:v>6.8949999999999996</c:v>
                </c:pt>
                <c:pt idx="436">
                  <c:v>6.74</c:v>
                </c:pt>
                <c:pt idx="437">
                  <c:v>6.7450000000000001</c:v>
                </c:pt>
                <c:pt idx="438">
                  <c:v>6.76</c:v>
                </c:pt>
                <c:pt idx="439">
                  <c:v>6.84</c:v>
                </c:pt>
                <c:pt idx="440">
                  <c:v>6.96</c:v>
                </c:pt>
                <c:pt idx="441">
                  <c:v>6.95</c:v>
                </c:pt>
                <c:pt idx="442">
                  <c:v>6.7629999999999999</c:v>
                </c:pt>
                <c:pt idx="443">
                  <c:v>6.74</c:v>
                </c:pt>
                <c:pt idx="444">
                  <c:v>6.68</c:v>
                </c:pt>
                <c:pt idx="445">
                  <c:v>6.64</c:v>
                </c:pt>
                <c:pt idx="446">
                  <c:v>6.585</c:v>
                </c:pt>
                <c:pt idx="447">
                  <c:v>6.5579999999999998</c:v>
                </c:pt>
                <c:pt idx="448">
                  <c:v>6.5049999999999999</c:v>
                </c:pt>
                <c:pt idx="449">
                  <c:v>6.4030000000000005</c:v>
                </c:pt>
                <c:pt idx="450">
                  <c:v>6.53</c:v>
                </c:pt>
                <c:pt idx="451">
                  <c:v>6.53</c:v>
                </c:pt>
                <c:pt idx="452">
                  <c:v>6.52</c:v>
                </c:pt>
                <c:pt idx="453">
                  <c:v>6.6</c:v>
                </c:pt>
                <c:pt idx="454">
                  <c:v>6.5780000000000003</c:v>
                </c:pt>
                <c:pt idx="455">
                  <c:v>6.5179999999999998</c:v>
                </c:pt>
                <c:pt idx="456">
                  <c:v>6.5410000000000004</c:v>
                </c:pt>
                <c:pt idx="457">
                  <c:v>6.4809999999999999</c:v>
                </c:pt>
                <c:pt idx="458">
                  <c:v>6.4109999999999996</c:v>
                </c:pt>
                <c:pt idx="459">
                  <c:v>6.4080000000000004</c:v>
                </c:pt>
                <c:pt idx="460">
                  <c:v>6.45</c:v>
                </c:pt>
                <c:pt idx="461">
                  <c:v>6.5069999999999997</c:v>
                </c:pt>
                <c:pt idx="462">
                  <c:v>6.3810000000000002</c:v>
                </c:pt>
                <c:pt idx="463">
                  <c:v>6.36</c:v>
                </c:pt>
                <c:pt idx="464">
                  <c:v>6.3440000000000003</c:v>
                </c:pt>
                <c:pt idx="465">
                  <c:v>6.3390000000000004</c:v>
                </c:pt>
                <c:pt idx="466">
                  <c:v>6.4409999999999998</c:v>
                </c:pt>
                <c:pt idx="467">
                  <c:v>6.45</c:v>
                </c:pt>
                <c:pt idx="468">
                  <c:v>6.4719999999999995</c:v>
                </c:pt>
                <c:pt idx="469">
                  <c:v>6.5270000000000001</c:v>
                </c:pt>
                <c:pt idx="470">
                  <c:v>6.6</c:v>
                </c:pt>
                <c:pt idx="471">
                  <c:v>6.6470000000000002</c:v>
                </c:pt>
                <c:pt idx="472">
                  <c:v>6.75</c:v>
                </c:pt>
                <c:pt idx="473">
                  <c:v>6.7350000000000003</c:v>
                </c:pt>
                <c:pt idx="474">
                  <c:v>6.82</c:v>
                </c:pt>
                <c:pt idx="475">
                  <c:v>6.9290000000000003</c:v>
                </c:pt>
                <c:pt idx="476">
                  <c:v>6.9950000000000001</c:v>
                </c:pt>
                <c:pt idx="477">
                  <c:v>7.05</c:v>
                </c:pt>
                <c:pt idx="478">
                  <c:v>6.9399999999999995</c:v>
                </c:pt>
                <c:pt idx="479">
                  <c:v>6.7640000000000002</c:v>
                </c:pt>
                <c:pt idx="480">
                  <c:v>6.52</c:v>
                </c:pt>
                <c:pt idx="481">
                  <c:v>6.59</c:v>
                </c:pt>
                <c:pt idx="482">
                  <c:v>6.63</c:v>
                </c:pt>
                <c:pt idx="483">
                  <c:v>6.62</c:v>
                </c:pt>
                <c:pt idx="484">
                  <c:v>6.585</c:v>
                </c:pt>
                <c:pt idx="485">
                  <c:v>6.5750000000000002</c:v>
                </c:pt>
                <c:pt idx="486">
                  <c:v>6.6550000000000002</c:v>
                </c:pt>
                <c:pt idx="487">
                  <c:v>6.6349999999999998</c:v>
                </c:pt>
                <c:pt idx="488">
                  <c:v>6.75</c:v>
                </c:pt>
                <c:pt idx="489">
                  <c:v>6.85</c:v>
                </c:pt>
                <c:pt idx="490">
                  <c:v>6.8550000000000004</c:v>
                </c:pt>
                <c:pt idx="491">
                  <c:v>6.88</c:v>
                </c:pt>
                <c:pt idx="492">
                  <c:v>6.8949999999999996</c:v>
                </c:pt>
                <c:pt idx="493">
                  <c:v>6.8010000000000002</c:v>
                </c:pt>
                <c:pt idx="494">
                  <c:v>6.7149999999999999</c:v>
                </c:pt>
                <c:pt idx="495">
                  <c:v>6.7050000000000001</c:v>
                </c:pt>
                <c:pt idx="496">
                  <c:v>6.67</c:v>
                </c:pt>
                <c:pt idx="497">
                  <c:v>6.67</c:v>
                </c:pt>
                <c:pt idx="498">
                  <c:v>6.7649999999999997</c:v>
                </c:pt>
                <c:pt idx="499">
                  <c:v>6.7780000000000005</c:v>
                </c:pt>
                <c:pt idx="500">
                  <c:v>6.7640000000000002</c:v>
                </c:pt>
                <c:pt idx="501">
                  <c:v>6.76</c:v>
                </c:pt>
                <c:pt idx="502">
                  <c:v>6.7640000000000002</c:v>
                </c:pt>
                <c:pt idx="503">
                  <c:v>6.6959999999999997</c:v>
                </c:pt>
                <c:pt idx="504">
                  <c:v>6.6719999999999997</c:v>
                </c:pt>
                <c:pt idx="505">
                  <c:v>6.64</c:v>
                </c:pt>
                <c:pt idx="506">
                  <c:v>6.6899999999999995</c:v>
                </c:pt>
                <c:pt idx="507">
                  <c:v>6.7089999999999996</c:v>
                </c:pt>
                <c:pt idx="508">
                  <c:v>6.6539999999999999</c:v>
                </c:pt>
                <c:pt idx="509">
                  <c:v>6.6710000000000003</c:v>
                </c:pt>
                <c:pt idx="510">
                  <c:v>6.57</c:v>
                </c:pt>
                <c:pt idx="511">
                  <c:v>6.6</c:v>
                </c:pt>
                <c:pt idx="512">
                  <c:v>6.6</c:v>
                </c:pt>
                <c:pt idx="513">
                  <c:v>6.5220000000000002</c:v>
                </c:pt>
                <c:pt idx="514">
                  <c:v>6.45</c:v>
                </c:pt>
                <c:pt idx="515">
                  <c:v>6.4109999999999996</c:v>
                </c:pt>
                <c:pt idx="516">
                  <c:v>6.38</c:v>
                </c:pt>
                <c:pt idx="517">
                  <c:v>6.4480000000000004</c:v>
                </c:pt>
                <c:pt idx="518">
                  <c:v>6.4509999999999996</c:v>
                </c:pt>
                <c:pt idx="519">
                  <c:v>6.3860000000000001</c:v>
                </c:pt>
                <c:pt idx="520">
                  <c:v>6.3150000000000004</c:v>
                </c:pt>
                <c:pt idx="521">
                  <c:v>6.298</c:v>
                </c:pt>
                <c:pt idx="522">
                  <c:v>6.2610000000000001</c:v>
                </c:pt>
                <c:pt idx="523">
                  <c:v>6.2729999999999997</c:v>
                </c:pt>
                <c:pt idx="524">
                  <c:v>6.27</c:v>
                </c:pt>
                <c:pt idx="525">
                  <c:v>6.3390000000000004</c:v>
                </c:pt>
                <c:pt idx="526">
                  <c:v>6.3949999999999996</c:v>
                </c:pt>
                <c:pt idx="527">
                  <c:v>6.5</c:v>
                </c:pt>
                <c:pt idx="528">
                  <c:v>6.59</c:v>
                </c:pt>
                <c:pt idx="529">
                  <c:v>6.5289999999999999</c:v>
                </c:pt>
                <c:pt idx="530">
                  <c:v>6.6340000000000003</c:v>
                </c:pt>
                <c:pt idx="531">
                  <c:v>6.5</c:v>
                </c:pt>
                <c:pt idx="532">
                  <c:v>6.5149999999999997</c:v>
                </c:pt>
                <c:pt idx="533">
                  <c:v>6.5649999999999995</c:v>
                </c:pt>
                <c:pt idx="534">
                  <c:v>6.5579999999999998</c:v>
                </c:pt>
                <c:pt idx="535">
                  <c:v>6.58</c:v>
                </c:pt>
                <c:pt idx="536">
                  <c:v>6.5469999999999997</c:v>
                </c:pt>
                <c:pt idx="537">
                  <c:v>6.5969999999999995</c:v>
                </c:pt>
                <c:pt idx="538">
                  <c:v>6.601</c:v>
                </c:pt>
                <c:pt idx="539">
                  <c:v>6.6379999999999999</c:v>
                </c:pt>
                <c:pt idx="540">
                  <c:v>6.665</c:v>
                </c:pt>
                <c:pt idx="541">
                  <c:v>6.6129999999999995</c:v>
                </c:pt>
                <c:pt idx="542">
                  <c:v>6.5600000000000005</c:v>
                </c:pt>
                <c:pt idx="543">
                  <c:v>6.58</c:v>
                </c:pt>
                <c:pt idx="544">
                  <c:v>6.61</c:v>
                </c:pt>
                <c:pt idx="545">
                  <c:v>6.6580000000000004</c:v>
                </c:pt>
                <c:pt idx="546">
                  <c:v>6.6899999999999995</c:v>
                </c:pt>
                <c:pt idx="547">
                  <c:v>6.62</c:v>
                </c:pt>
                <c:pt idx="548">
                  <c:v>6.52</c:v>
                </c:pt>
                <c:pt idx="549">
                  <c:v>6.4379999999999997</c:v>
                </c:pt>
                <c:pt idx="550">
                  <c:v>6.51</c:v>
                </c:pt>
                <c:pt idx="551">
                  <c:v>6.4859999999999998</c:v>
                </c:pt>
                <c:pt idx="552">
                  <c:v>6.5549999999999997</c:v>
                </c:pt>
                <c:pt idx="553">
                  <c:v>6.6820000000000004</c:v>
                </c:pt>
                <c:pt idx="554">
                  <c:v>6.6470000000000002</c:v>
                </c:pt>
                <c:pt idx="555">
                  <c:v>6.67</c:v>
                </c:pt>
                <c:pt idx="556">
                  <c:v>6.74</c:v>
                </c:pt>
                <c:pt idx="557">
                  <c:v>6.6899999999999995</c:v>
                </c:pt>
                <c:pt idx="558">
                  <c:v>6.64</c:v>
                </c:pt>
                <c:pt idx="559">
                  <c:v>6.64</c:v>
                </c:pt>
                <c:pt idx="560">
                  <c:v>6.6639999999999997</c:v>
                </c:pt>
                <c:pt idx="561">
                  <c:v>6.609</c:v>
                </c:pt>
                <c:pt idx="562">
                  <c:v>6.63</c:v>
                </c:pt>
                <c:pt idx="563">
                  <c:v>6.64</c:v>
                </c:pt>
                <c:pt idx="564">
                  <c:v>6.6230000000000002</c:v>
                </c:pt>
                <c:pt idx="565">
                  <c:v>6.5869999999999997</c:v>
                </c:pt>
                <c:pt idx="566">
                  <c:v>6.6059999999999999</c:v>
                </c:pt>
                <c:pt idx="567">
                  <c:v>6.6390000000000002</c:v>
                </c:pt>
                <c:pt idx="568">
                  <c:v>6.4820000000000002</c:v>
                </c:pt>
                <c:pt idx="569">
                  <c:v>6.52</c:v>
                </c:pt>
                <c:pt idx="570">
                  <c:v>6.43</c:v>
                </c:pt>
                <c:pt idx="571">
                  <c:v>6.4749999999999996</c:v>
                </c:pt>
                <c:pt idx="572">
                  <c:v>6.4550000000000001</c:v>
                </c:pt>
                <c:pt idx="573">
                  <c:v>6.47</c:v>
                </c:pt>
                <c:pt idx="574">
                  <c:v>6.3739999999999997</c:v>
                </c:pt>
                <c:pt idx="575">
                  <c:v>6.4109999999999996</c:v>
                </c:pt>
                <c:pt idx="576">
                  <c:v>6.4020000000000001</c:v>
                </c:pt>
                <c:pt idx="577">
                  <c:v>6.3659999999999997</c:v>
                </c:pt>
                <c:pt idx="578">
                  <c:v>6.3550000000000004</c:v>
                </c:pt>
                <c:pt idx="579">
                  <c:v>6.3860000000000001</c:v>
                </c:pt>
                <c:pt idx="580">
                  <c:v>6.42</c:v>
                </c:pt>
                <c:pt idx="581">
                  <c:v>6.3890000000000002</c:v>
                </c:pt>
                <c:pt idx="582">
                  <c:v>6.45</c:v>
                </c:pt>
                <c:pt idx="583">
                  <c:v>6.4249999999999998</c:v>
                </c:pt>
                <c:pt idx="584">
                  <c:v>6.4249999999999998</c:v>
                </c:pt>
                <c:pt idx="585">
                  <c:v>6.2939999999999996</c:v>
                </c:pt>
                <c:pt idx="586">
                  <c:v>6.2949999999999999</c:v>
                </c:pt>
                <c:pt idx="587">
                  <c:v>6.38</c:v>
                </c:pt>
                <c:pt idx="588">
                  <c:v>6.44</c:v>
                </c:pt>
                <c:pt idx="589">
                  <c:v>6.45</c:v>
                </c:pt>
                <c:pt idx="590">
                  <c:v>6.4779999999999998</c:v>
                </c:pt>
                <c:pt idx="591">
                  <c:v>6.5620000000000003</c:v>
                </c:pt>
                <c:pt idx="592">
                  <c:v>6.5600000000000005</c:v>
                </c:pt>
                <c:pt idx="593">
                  <c:v>6.476</c:v>
                </c:pt>
                <c:pt idx="594">
                  <c:v>6.415</c:v>
                </c:pt>
                <c:pt idx="595">
                  <c:v>6.31</c:v>
                </c:pt>
                <c:pt idx="596">
                  <c:v>6.3529999999999998</c:v>
                </c:pt>
                <c:pt idx="597">
                  <c:v>6.38</c:v>
                </c:pt>
                <c:pt idx="598">
                  <c:v>6.4550000000000001</c:v>
                </c:pt>
                <c:pt idx="599">
                  <c:v>6.431</c:v>
                </c:pt>
                <c:pt idx="600">
                  <c:v>6.4550000000000001</c:v>
                </c:pt>
                <c:pt idx="601">
                  <c:v>6.4550000000000001</c:v>
                </c:pt>
                <c:pt idx="602">
                  <c:v>6.35</c:v>
                </c:pt>
                <c:pt idx="603">
                  <c:v>6.3879999999999999</c:v>
                </c:pt>
                <c:pt idx="604">
                  <c:v>6.4809999999999999</c:v>
                </c:pt>
                <c:pt idx="605">
                  <c:v>6.44</c:v>
                </c:pt>
                <c:pt idx="606">
                  <c:v>6.4349999999999996</c:v>
                </c:pt>
                <c:pt idx="607">
                  <c:v>6.36</c:v>
                </c:pt>
                <c:pt idx="608">
                  <c:v>6.3</c:v>
                </c:pt>
                <c:pt idx="609">
                  <c:v>6.31</c:v>
                </c:pt>
                <c:pt idx="610">
                  <c:v>6.2709999999999999</c:v>
                </c:pt>
                <c:pt idx="611">
                  <c:v>6.27</c:v>
                </c:pt>
                <c:pt idx="612">
                  <c:v>6.2990000000000004</c:v>
                </c:pt>
                <c:pt idx="613">
                  <c:v>6.32</c:v>
                </c:pt>
                <c:pt idx="614">
                  <c:v>6.3010000000000002</c:v>
                </c:pt>
                <c:pt idx="615">
                  <c:v>6.25</c:v>
                </c:pt>
                <c:pt idx="616">
                  <c:v>6.1989999999999998</c:v>
                </c:pt>
                <c:pt idx="617">
                  <c:v>6.0880000000000001</c:v>
                </c:pt>
                <c:pt idx="618">
                  <c:v>6.0019999999999998</c:v>
                </c:pt>
                <c:pt idx="619">
                  <c:v>5.9980000000000002</c:v>
                </c:pt>
                <c:pt idx="620">
                  <c:v>5.9969999999999999</c:v>
                </c:pt>
                <c:pt idx="621">
                  <c:v>6.0389999999999997</c:v>
                </c:pt>
                <c:pt idx="622">
                  <c:v>5.9450000000000003</c:v>
                </c:pt>
                <c:pt idx="623">
                  <c:v>5.9630000000000001</c:v>
                </c:pt>
                <c:pt idx="624">
                  <c:v>6.01</c:v>
                </c:pt>
                <c:pt idx="625">
                  <c:v>5.8890000000000002</c:v>
                </c:pt>
                <c:pt idx="626">
                  <c:v>5.8490000000000002</c:v>
                </c:pt>
                <c:pt idx="627">
                  <c:v>5.819</c:v>
                </c:pt>
                <c:pt idx="628">
                  <c:v>5.782</c:v>
                </c:pt>
                <c:pt idx="629">
                  <c:v>5.7050000000000001</c:v>
                </c:pt>
                <c:pt idx="630">
                  <c:v>5.7089999999999996</c:v>
                </c:pt>
                <c:pt idx="631">
                  <c:v>5.68</c:v>
                </c:pt>
                <c:pt idx="632">
                  <c:v>5.6550000000000002</c:v>
                </c:pt>
                <c:pt idx="633">
                  <c:v>5.7130000000000001</c:v>
                </c:pt>
                <c:pt idx="634">
                  <c:v>5.63</c:v>
                </c:pt>
                <c:pt idx="635">
                  <c:v>5.58</c:v>
                </c:pt>
                <c:pt idx="636">
                  <c:v>5.593</c:v>
                </c:pt>
                <c:pt idx="637">
                  <c:v>5.6310000000000002</c:v>
                </c:pt>
                <c:pt idx="638">
                  <c:v>5.6790000000000003</c:v>
                </c:pt>
                <c:pt idx="639">
                  <c:v>5.601</c:v>
                </c:pt>
                <c:pt idx="640">
                  <c:v>5.4809999999999999</c:v>
                </c:pt>
                <c:pt idx="641">
                  <c:v>5.5780000000000003</c:v>
                </c:pt>
                <c:pt idx="642">
                  <c:v>5.67</c:v>
                </c:pt>
                <c:pt idx="643">
                  <c:v>5.62</c:v>
                </c:pt>
                <c:pt idx="644">
                  <c:v>5.6550000000000002</c:v>
                </c:pt>
                <c:pt idx="645">
                  <c:v>5.7290000000000001</c:v>
                </c:pt>
                <c:pt idx="646">
                  <c:v>5.665</c:v>
                </c:pt>
                <c:pt idx="647">
                  <c:v>5.6260000000000003</c:v>
                </c:pt>
                <c:pt idx="648">
                  <c:v>5.63</c:v>
                </c:pt>
                <c:pt idx="649">
                  <c:v>5.6079999999999997</c:v>
                </c:pt>
                <c:pt idx="650">
                  <c:v>5.6850000000000005</c:v>
                </c:pt>
                <c:pt idx="651">
                  <c:v>5.681</c:v>
                </c:pt>
                <c:pt idx="652">
                  <c:v>5.75</c:v>
                </c:pt>
                <c:pt idx="653">
                  <c:v>5.7720000000000002</c:v>
                </c:pt>
                <c:pt idx="654">
                  <c:v>5.8870000000000005</c:v>
                </c:pt>
                <c:pt idx="655">
                  <c:v>5.7990000000000004</c:v>
                </c:pt>
                <c:pt idx="656">
                  <c:v>5.8</c:v>
                </c:pt>
                <c:pt idx="657">
                  <c:v>5.86</c:v>
                </c:pt>
                <c:pt idx="658">
                  <c:v>5.96</c:v>
                </c:pt>
                <c:pt idx="659">
                  <c:v>6</c:v>
                </c:pt>
                <c:pt idx="660">
                  <c:v>5.9939999999999998</c:v>
                </c:pt>
                <c:pt idx="661">
                  <c:v>6.0049999999999999</c:v>
                </c:pt>
                <c:pt idx="662">
                  <c:v>6.01</c:v>
                </c:pt>
                <c:pt idx="663">
                  <c:v>5.89</c:v>
                </c:pt>
                <c:pt idx="664">
                  <c:v>5.83</c:v>
                </c:pt>
                <c:pt idx="665">
                  <c:v>5.8460000000000001</c:v>
                </c:pt>
                <c:pt idx="666">
                  <c:v>5.8220000000000001</c:v>
                </c:pt>
                <c:pt idx="667">
                  <c:v>5.7759999999999998</c:v>
                </c:pt>
                <c:pt idx="668">
                  <c:v>5.8250000000000002</c:v>
                </c:pt>
                <c:pt idx="669">
                  <c:v>5.835</c:v>
                </c:pt>
                <c:pt idx="670">
                  <c:v>5.82</c:v>
                </c:pt>
                <c:pt idx="671">
                  <c:v>5.82</c:v>
                </c:pt>
                <c:pt idx="672">
                  <c:v>5.8529999999999998</c:v>
                </c:pt>
                <c:pt idx="673">
                  <c:v>5.8550000000000004</c:v>
                </c:pt>
                <c:pt idx="674">
                  <c:v>5.91</c:v>
                </c:pt>
                <c:pt idx="675">
                  <c:v>5.9109999999999996</c:v>
                </c:pt>
                <c:pt idx="676">
                  <c:v>5.9450000000000003</c:v>
                </c:pt>
                <c:pt idx="677">
                  <c:v>5.9749999999999996</c:v>
                </c:pt>
                <c:pt idx="678">
                  <c:v>6.0389999999999997</c:v>
                </c:pt>
                <c:pt idx="679">
                  <c:v>6.0289999999999999</c:v>
                </c:pt>
                <c:pt idx="680">
                  <c:v>6.109</c:v>
                </c:pt>
                <c:pt idx="681">
                  <c:v>6.085</c:v>
                </c:pt>
                <c:pt idx="682">
                  <c:v>6.0350000000000001</c:v>
                </c:pt>
                <c:pt idx="683">
                  <c:v>6.0049999999999999</c:v>
                </c:pt>
                <c:pt idx="684">
                  <c:v>5.9539999999999997</c:v>
                </c:pt>
                <c:pt idx="685">
                  <c:v>5.8550000000000004</c:v>
                </c:pt>
                <c:pt idx="686">
                  <c:v>5.8</c:v>
                </c:pt>
                <c:pt idx="687">
                  <c:v>5.8</c:v>
                </c:pt>
                <c:pt idx="688">
                  <c:v>5.76</c:v>
                </c:pt>
                <c:pt idx="689">
                  <c:v>5.8100000000000005</c:v>
                </c:pt>
                <c:pt idx="690">
                  <c:v>5.8540000000000001</c:v>
                </c:pt>
                <c:pt idx="691">
                  <c:v>5.86</c:v>
                </c:pt>
                <c:pt idx="692">
                  <c:v>5.8410000000000002</c:v>
                </c:pt>
                <c:pt idx="693">
                  <c:v>5.8250000000000002</c:v>
                </c:pt>
                <c:pt idx="694">
                  <c:v>5.8</c:v>
                </c:pt>
                <c:pt idx="695">
                  <c:v>5.8100000000000005</c:v>
                </c:pt>
                <c:pt idx="696">
                  <c:v>5.7759999999999998</c:v>
                </c:pt>
                <c:pt idx="697">
                  <c:v>5.7770000000000001</c:v>
                </c:pt>
                <c:pt idx="698">
                  <c:v>5.78</c:v>
                </c:pt>
                <c:pt idx="699">
                  <c:v>5.7729999999999997</c:v>
                </c:pt>
                <c:pt idx="700">
                  <c:v>5.8369999999999997</c:v>
                </c:pt>
                <c:pt idx="701">
                  <c:v>5.8100000000000005</c:v>
                </c:pt>
                <c:pt idx="702">
                  <c:v>5.8449999999999998</c:v>
                </c:pt>
                <c:pt idx="703">
                  <c:v>5.9</c:v>
                </c:pt>
                <c:pt idx="704">
                  <c:v>5.91</c:v>
                </c:pt>
                <c:pt idx="705">
                  <c:v>5.8719999999999999</c:v>
                </c:pt>
                <c:pt idx="706">
                  <c:v>5.9249999999999998</c:v>
                </c:pt>
                <c:pt idx="707">
                  <c:v>5.9260000000000002</c:v>
                </c:pt>
                <c:pt idx="708">
                  <c:v>5.95</c:v>
                </c:pt>
                <c:pt idx="709">
                  <c:v>5.9530000000000003</c:v>
                </c:pt>
                <c:pt idx="710">
                  <c:v>5.9509999999999996</c:v>
                </c:pt>
                <c:pt idx="711">
                  <c:v>5.9630000000000001</c:v>
                </c:pt>
                <c:pt idx="712">
                  <c:v>5.98</c:v>
                </c:pt>
                <c:pt idx="713">
                  <c:v>5.9399999999999995</c:v>
                </c:pt>
                <c:pt idx="714">
                  <c:v>5.9850000000000003</c:v>
                </c:pt>
                <c:pt idx="715">
                  <c:v>5.98</c:v>
                </c:pt>
                <c:pt idx="716">
                  <c:v>5.98</c:v>
                </c:pt>
                <c:pt idx="717">
                  <c:v>5.91</c:v>
                </c:pt>
                <c:pt idx="718">
                  <c:v>5.83</c:v>
                </c:pt>
                <c:pt idx="719">
                  <c:v>5.7780000000000005</c:v>
                </c:pt>
                <c:pt idx="720">
                  <c:v>5.78</c:v>
                </c:pt>
                <c:pt idx="721">
                  <c:v>5.8</c:v>
                </c:pt>
                <c:pt idx="722">
                  <c:v>5.8419999999999996</c:v>
                </c:pt>
                <c:pt idx="723">
                  <c:v>5.88</c:v>
                </c:pt>
                <c:pt idx="724">
                  <c:v>5.91</c:v>
                </c:pt>
                <c:pt idx="725">
                  <c:v>5.92</c:v>
                </c:pt>
                <c:pt idx="726">
                  <c:v>5.9050000000000002</c:v>
                </c:pt>
                <c:pt idx="727">
                  <c:v>5.8769999999999998</c:v>
                </c:pt>
                <c:pt idx="728">
                  <c:v>5.8769999999999998</c:v>
                </c:pt>
                <c:pt idx="729">
                  <c:v>5.9</c:v>
                </c:pt>
                <c:pt idx="730">
                  <c:v>5.8149999999999995</c:v>
                </c:pt>
                <c:pt idx="731">
                  <c:v>5.8100000000000005</c:v>
                </c:pt>
                <c:pt idx="732">
                  <c:v>5.7629999999999999</c:v>
                </c:pt>
                <c:pt idx="733">
                  <c:v>5.798</c:v>
                </c:pt>
                <c:pt idx="734">
                  <c:v>5.78</c:v>
                </c:pt>
                <c:pt idx="735">
                  <c:v>5.7850000000000001</c:v>
                </c:pt>
                <c:pt idx="736">
                  <c:v>5.8100000000000005</c:v>
                </c:pt>
                <c:pt idx="737">
                  <c:v>5.8</c:v>
                </c:pt>
                <c:pt idx="738">
                  <c:v>5.82</c:v>
                </c:pt>
                <c:pt idx="739">
                  <c:v>5.806</c:v>
                </c:pt>
                <c:pt idx="740">
                  <c:v>5.82</c:v>
                </c:pt>
                <c:pt idx="741">
                  <c:v>5.82</c:v>
                </c:pt>
                <c:pt idx="742">
                  <c:v>5.87</c:v>
                </c:pt>
                <c:pt idx="743">
                  <c:v>5.9</c:v>
                </c:pt>
                <c:pt idx="744">
                  <c:v>5.9350000000000005</c:v>
                </c:pt>
                <c:pt idx="745">
                  <c:v>5.899</c:v>
                </c:pt>
                <c:pt idx="746">
                  <c:v>5.8929999999999998</c:v>
                </c:pt>
                <c:pt idx="747">
                  <c:v>5.8629999999999995</c:v>
                </c:pt>
                <c:pt idx="748">
                  <c:v>5.84</c:v>
                </c:pt>
                <c:pt idx="749">
                  <c:v>5.85</c:v>
                </c:pt>
                <c:pt idx="750">
                  <c:v>5.82</c:v>
                </c:pt>
                <c:pt idx="751">
                  <c:v>5.79</c:v>
                </c:pt>
                <c:pt idx="752">
                  <c:v>5.774</c:v>
                </c:pt>
                <c:pt idx="753">
                  <c:v>5.7850000000000001</c:v>
                </c:pt>
                <c:pt idx="754">
                  <c:v>5.6850000000000005</c:v>
                </c:pt>
                <c:pt idx="755">
                  <c:v>5.6020000000000003</c:v>
                </c:pt>
                <c:pt idx="756">
                  <c:v>5.6449999999999996</c:v>
                </c:pt>
                <c:pt idx="757">
                  <c:v>5.58</c:v>
                </c:pt>
                <c:pt idx="758">
                  <c:v>5.5750000000000002</c:v>
                </c:pt>
                <c:pt idx="759">
                  <c:v>5.65</c:v>
                </c:pt>
                <c:pt idx="760">
                  <c:v>5.6790000000000003</c:v>
                </c:pt>
                <c:pt idx="761">
                  <c:v>5.6449999999999996</c:v>
                </c:pt>
                <c:pt idx="762">
                  <c:v>5.657</c:v>
                </c:pt>
                <c:pt idx="763">
                  <c:v>5.6449999999999996</c:v>
                </c:pt>
                <c:pt idx="764">
                  <c:v>5.6</c:v>
                </c:pt>
                <c:pt idx="765">
                  <c:v>5.51</c:v>
                </c:pt>
                <c:pt idx="766">
                  <c:v>5.49</c:v>
                </c:pt>
                <c:pt idx="767">
                  <c:v>5.5750000000000002</c:v>
                </c:pt>
                <c:pt idx="768">
                  <c:v>5.585</c:v>
                </c:pt>
                <c:pt idx="769">
                  <c:v>5.5540000000000003</c:v>
                </c:pt>
                <c:pt idx="770">
                  <c:v>5.5010000000000003</c:v>
                </c:pt>
                <c:pt idx="771">
                  <c:v>5.51</c:v>
                </c:pt>
                <c:pt idx="772">
                  <c:v>5.5649999999999995</c:v>
                </c:pt>
                <c:pt idx="773">
                  <c:v>5.5549999999999997</c:v>
                </c:pt>
                <c:pt idx="774">
                  <c:v>5.5549999999999997</c:v>
                </c:pt>
                <c:pt idx="775">
                  <c:v>5.55</c:v>
                </c:pt>
                <c:pt idx="776">
                  <c:v>5.5860000000000003</c:v>
                </c:pt>
                <c:pt idx="777">
                  <c:v>5.5670000000000002</c:v>
                </c:pt>
                <c:pt idx="778">
                  <c:v>5.53</c:v>
                </c:pt>
                <c:pt idx="779">
                  <c:v>5.5129999999999999</c:v>
                </c:pt>
                <c:pt idx="780">
                  <c:v>5.5890000000000004</c:v>
                </c:pt>
                <c:pt idx="781">
                  <c:v>5.5739999999999998</c:v>
                </c:pt>
                <c:pt idx="782">
                  <c:v>5.5649999999999995</c:v>
                </c:pt>
                <c:pt idx="783">
                  <c:v>5.55</c:v>
                </c:pt>
                <c:pt idx="784">
                  <c:v>5.5149999999999997</c:v>
                </c:pt>
                <c:pt idx="785">
                  <c:v>5.5190000000000001</c:v>
                </c:pt>
                <c:pt idx="786">
                  <c:v>5.4960000000000004</c:v>
                </c:pt>
                <c:pt idx="787">
                  <c:v>5.5049999999999999</c:v>
                </c:pt>
                <c:pt idx="788">
                  <c:v>5.5469999999999997</c:v>
                </c:pt>
                <c:pt idx="789">
                  <c:v>5.5649999999999995</c:v>
                </c:pt>
                <c:pt idx="790">
                  <c:v>5.4894999999999996</c:v>
                </c:pt>
                <c:pt idx="791">
                  <c:v>5.45</c:v>
                </c:pt>
                <c:pt idx="792">
                  <c:v>5.5175000000000001</c:v>
                </c:pt>
                <c:pt idx="793">
                  <c:v>5.54</c:v>
                </c:pt>
                <c:pt idx="794">
                  <c:v>5.5250000000000004</c:v>
                </c:pt>
                <c:pt idx="795">
                  <c:v>5.52</c:v>
                </c:pt>
                <c:pt idx="796">
                  <c:v>5.556</c:v>
                </c:pt>
                <c:pt idx="797">
                  <c:v>5.5759999999999996</c:v>
                </c:pt>
                <c:pt idx="798">
                  <c:v>5.6129999999999995</c:v>
                </c:pt>
                <c:pt idx="799">
                  <c:v>5.5789999999999997</c:v>
                </c:pt>
                <c:pt idx="800">
                  <c:v>5.5419999999999998</c:v>
                </c:pt>
                <c:pt idx="801">
                  <c:v>5.5350000000000001</c:v>
                </c:pt>
                <c:pt idx="802">
                  <c:v>5.55</c:v>
                </c:pt>
                <c:pt idx="803">
                  <c:v>5.54</c:v>
                </c:pt>
                <c:pt idx="804">
                  <c:v>5.5</c:v>
                </c:pt>
                <c:pt idx="805">
                  <c:v>5.3949999999999996</c:v>
                </c:pt>
                <c:pt idx="806">
                  <c:v>5.3029999999999999</c:v>
                </c:pt>
                <c:pt idx="807">
                  <c:v>5.2919999999999998</c:v>
                </c:pt>
                <c:pt idx="808">
                  <c:v>5.319</c:v>
                </c:pt>
                <c:pt idx="809">
                  <c:v>5.3150000000000004</c:v>
                </c:pt>
                <c:pt idx="810">
                  <c:v>5.32</c:v>
                </c:pt>
                <c:pt idx="811">
                  <c:v>5.34</c:v>
                </c:pt>
                <c:pt idx="812">
                  <c:v>5.31</c:v>
                </c:pt>
                <c:pt idx="813">
                  <c:v>5.26</c:v>
                </c:pt>
                <c:pt idx="814">
                  <c:v>5.2210000000000001</c:v>
                </c:pt>
                <c:pt idx="815">
                  <c:v>5.2</c:v>
                </c:pt>
                <c:pt idx="816">
                  <c:v>5.17</c:v>
                </c:pt>
                <c:pt idx="817">
                  <c:v>5.2279999999999998</c:v>
                </c:pt>
                <c:pt idx="818">
                  <c:v>5.2220000000000004</c:v>
                </c:pt>
                <c:pt idx="819">
                  <c:v>5.2130000000000001</c:v>
                </c:pt>
                <c:pt idx="820">
                  <c:v>5.19</c:v>
                </c:pt>
                <c:pt idx="821">
                  <c:v>5.2140000000000004</c:v>
                </c:pt>
                <c:pt idx="822">
                  <c:v>5.1710000000000003</c:v>
                </c:pt>
                <c:pt idx="823">
                  <c:v>5.1630000000000003</c:v>
                </c:pt>
                <c:pt idx="824">
                  <c:v>5.25</c:v>
                </c:pt>
                <c:pt idx="825">
                  <c:v>5.2460000000000004</c:v>
                </c:pt>
                <c:pt idx="826">
                  <c:v>5.1959999999999997</c:v>
                </c:pt>
                <c:pt idx="827">
                  <c:v>5.1630000000000003</c:v>
                </c:pt>
                <c:pt idx="828">
                  <c:v>5.0999999999999996</c:v>
                </c:pt>
                <c:pt idx="829">
                  <c:v>5.24</c:v>
                </c:pt>
                <c:pt idx="830">
                  <c:v>5.2960000000000003</c:v>
                </c:pt>
                <c:pt idx="831">
                  <c:v>5.35</c:v>
                </c:pt>
                <c:pt idx="832">
                  <c:v>5.3469999999999995</c:v>
                </c:pt>
                <c:pt idx="833">
                  <c:v>5.2670000000000003</c:v>
                </c:pt>
                <c:pt idx="834">
                  <c:v>5.3609999999999998</c:v>
                </c:pt>
                <c:pt idx="835">
                  <c:v>5.4</c:v>
                </c:pt>
                <c:pt idx="836">
                  <c:v>5.415</c:v>
                </c:pt>
                <c:pt idx="837">
                  <c:v>5.5270000000000001</c:v>
                </c:pt>
                <c:pt idx="838">
                  <c:v>5.6159999999999997</c:v>
                </c:pt>
                <c:pt idx="839">
                  <c:v>5.73</c:v>
                </c:pt>
                <c:pt idx="840">
                  <c:v>5.7169999999999996</c:v>
                </c:pt>
                <c:pt idx="841">
                  <c:v>5.8</c:v>
                </c:pt>
                <c:pt idx="842">
                  <c:v>5.8959999999999999</c:v>
                </c:pt>
                <c:pt idx="843">
                  <c:v>5.9770000000000003</c:v>
                </c:pt>
                <c:pt idx="844">
                  <c:v>6.04</c:v>
                </c:pt>
                <c:pt idx="845">
                  <c:v>6.0090000000000003</c:v>
                </c:pt>
                <c:pt idx="846">
                  <c:v>5.8659999999999997</c:v>
                </c:pt>
                <c:pt idx="847">
                  <c:v>5.9930000000000003</c:v>
                </c:pt>
                <c:pt idx="848">
                  <c:v>6.1219999999999999</c:v>
                </c:pt>
                <c:pt idx="849">
                  <c:v>6.1820000000000004</c:v>
                </c:pt>
                <c:pt idx="850">
                  <c:v>6.423</c:v>
                </c:pt>
                <c:pt idx="851">
                  <c:v>6.34</c:v>
                </c:pt>
                <c:pt idx="852">
                  <c:v>6.1929999999999996</c:v>
                </c:pt>
                <c:pt idx="853">
                  <c:v>6.1</c:v>
                </c:pt>
                <c:pt idx="854">
                  <c:v>5.99</c:v>
                </c:pt>
                <c:pt idx="855">
                  <c:v>6.085</c:v>
                </c:pt>
                <c:pt idx="856">
                  <c:v>6.28</c:v>
                </c:pt>
                <c:pt idx="857">
                  <c:v>6.64</c:v>
                </c:pt>
                <c:pt idx="858">
                  <c:v>6.9279999999999999</c:v>
                </c:pt>
                <c:pt idx="859">
                  <c:v>6.9989999999999997</c:v>
                </c:pt>
                <c:pt idx="860">
                  <c:v>6.883</c:v>
                </c:pt>
                <c:pt idx="861">
                  <c:v>7.0279999999999996</c:v>
                </c:pt>
                <c:pt idx="862">
                  <c:v>6.9350000000000005</c:v>
                </c:pt>
                <c:pt idx="863">
                  <c:v>6.7039999999999997</c:v>
                </c:pt>
                <c:pt idx="864">
                  <c:v>6.5910000000000002</c:v>
                </c:pt>
                <c:pt idx="865">
                  <c:v>6.5250000000000004</c:v>
                </c:pt>
                <c:pt idx="866">
                  <c:v>6.5750000000000002</c:v>
                </c:pt>
                <c:pt idx="867">
                  <c:v>6.64</c:v>
                </c:pt>
                <c:pt idx="868">
                  <c:v>6.68</c:v>
                </c:pt>
                <c:pt idx="869">
                  <c:v>6.9379999999999997</c:v>
                </c:pt>
                <c:pt idx="870">
                  <c:v>6.83</c:v>
                </c:pt>
                <c:pt idx="871">
                  <c:v>6.6589999999999998</c:v>
                </c:pt>
                <c:pt idx="872">
                  <c:v>6.6850000000000005</c:v>
                </c:pt>
                <c:pt idx="873">
                  <c:v>6.5839999999999996</c:v>
                </c:pt>
                <c:pt idx="874">
                  <c:v>6.5449999999999999</c:v>
                </c:pt>
                <c:pt idx="875">
                  <c:v>6.53</c:v>
                </c:pt>
                <c:pt idx="876">
                  <c:v>6.4749999999999996</c:v>
                </c:pt>
                <c:pt idx="877">
                  <c:v>6.3840000000000003</c:v>
                </c:pt>
                <c:pt idx="878">
                  <c:v>6.452</c:v>
                </c:pt>
                <c:pt idx="879">
                  <c:v>6.46</c:v>
                </c:pt>
                <c:pt idx="880">
                  <c:v>6.39</c:v>
                </c:pt>
                <c:pt idx="881">
                  <c:v>6.3079999999999998</c:v>
                </c:pt>
                <c:pt idx="882">
                  <c:v>6.45</c:v>
                </c:pt>
                <c:pt idx="883">
                  <c:v>6.5549999999999997</c:v>
                </c:pt>
                <c:pt idx="884">
                  <c:v>6.5649999999999995</c:v>
                </c:pt>
                <c:pt idx="885">
                  <c:v>6.68</c:v>
                </c:pt>
                <c:pt idx="886">
                  <c:v>6.73</c:v>
                </c:pt>
                <c:pt idx="887">
                  <c:v>6.74</c:v>
                </c:pt>
                <c:pt idx="888">
                  <c:v>6.7910000000000004</c:v>
                </c:pt>
                <c:pt idx="889">
                  <c:v>6.61</c:v>
                </c:pt>
                <c:pt idx="890">
                  <c:v>6.58</c:v>
                </c:pt>
                <c:pt idx="891">
                  <c:v>6.4749999999999996</c:v>
                </c:pt>
                <c:pt idx="892">
                  <c:v>6.43</c:v>
                </c:pt>
                <c:pt idx="893">
                  <c:v>6.48</c:v>
                </c:pt>
                <c:pt idx="894">
                  <c:v>6.6150000000000002</c:v>
                </c:pt>
                <c:pt idx="895">
                  <c:v>6.7549999999999999</c:v>
                </c:pt>
                <c:pt idx="896">
                  <c:v>6.82</c:v>
                </c:pt>
                <c:pt idx="897">
                  <c:v>6.8949999999999996</c:v>
                </c:pt>
                <c:pt idx="898">
                  <c:v>7.1</c:v>
                </c:pt>
                <c:pt idx="899">
                  <c:v>6.98</c:v>
                </c:pt>
                <c:pt idx="900">
                  <c:v>7.02</c:v>
                </c:pt>
                <c:pt idx="901">
                  <c:v>7.0659999999999998</c:v>
                </c:pt>
                <c:pt idx="902">
                  <c:v>6.9359999999999999</c:v>
                </c:pt>
                <c:pt idx="903">
                  <c:v>6.9779999999999998</c:v>
                </c:pt>
                <c:pt idx="904">
                  <c:v>7.008</c:v>
                </c:pt>
                <c:pt idx="905">
                  <c:v>7.0579999999999998</c:v>
                </c:pt>
                <c:pt idx="906">
                  <c:v>7.0279999999999996</c:v>
                </c:pt>
                <c:pt idx="907">
                  <c:v>7.0380000000000003</c:v>
                </c:pt>
                <c:pt idx="908">
                  <c:v>7.0940000000000003</c:v>
                </c:pt>
                <c:pt idx="909">
                  <c:v>7.1589999999999998</c:v>
                </c:pt>
                <c:pt idx="910">
                  <c:v>7.1420000000000003</c:v>
                </c:pt>
                <c:pt idx="911">
                  <c:v>7.2050000000000001</c:v>
                </c:pt>
                <c:pt idx="912">
                  <c:v>6.98</c:v>
                </c:pt>
                <c:pt idx="913">
                  <c:v>6.9050000000000002</c:v>
                </c:pt>
                <c:pt idx="914">
                  <c:v>6.8840000000000003</c:v>
                </c:pt>
                <c:pt idx="915">
                  <c:v>6.8469999999999995</c:v>
                </c:pt>
                <c:pt idx="916">
                  <c:v>6.7830000000000004</c:v>
                </c:pt>
                <c:pt idx="917">
                  <c:v>6.7219999999999995</c:v>
                </c:pt>
                <c:pt idx="918">
                  <c:v>6.718</c:v>
                </c:pt>
                <c:pt idx="919">
                  <c:v>6.5190000000000001</c:v>
                </c:pt>
                <c:pt idx="920">
                  <c:v>6.4</c:v>
                </c:pt>
                <c:pt idx="921">
                  <c:v>6.3710000000000004</c:v>
                </c:pt>
                <c:pt idx="922">
                  <c:v>6.5090000000000003</c:v>
                </c:pt>
                <c:pt idx="923">
                  <c:v>6.5060000000000002</c:v>
                </c:pt>
                <c:pt idx="924">
                  <c:v>6.5529999999999999</c:v>
                </c:pt>
                <c:pt idx="925">
                  <c:v>6.6479999999999997</c:v>
                </c:pt>
                <c:pt idx="926">
                  <c:v>6.6070000000000002</c:v>
                </c:pt>
                <c:pt idx="927">
                  <c:v>6.6289999999999996</c:v>
                </c:pt>
                <c:pt idx="928">
                  <c:v>6.6280000000000001</c:v>
                </c:pt>
                <c:pt idx="929">
                  <c:v>6.6</c:v>
                </c:pt>
                <c:pt idx="930">
                  <c:v>6.5659999999999998</c:v>
                </c:pt>
                <c:pt idx="931">
                  <c:v>6.55</c:v>
                </c:pt>
                <c:pt idx="932">
                  <c:v>6.532</c:v>
                </c:pt>
                <c:pt idx="933">
                  <c:v>6.633</c:v>
                </c:pt>
                <c:pt idx="934">
                  <c:v>6.6349999999999998</c:v>
                </c:pt>
                <c:pt idx="935">
                  <c:v>6.5510000000000002</c:v>
                </c:pt>
                <c:pt idx="936">
                  <c:v>6.4189999999999996</c:v>
                </c:pt>
                <c:pt idx="937">
                  <c:v>6.45</c:v>
                </c:pt>
                <c:pt idx="938">
                  <c:v>6.4930000000000003</c:v>
                </c:pt>
                <c:pt idx="939">
                  <c:v>6.35</c:v>
                </c:pt>
                <c:pt idx="940">
                  <c:v>6.2320000000000002</c:v>
                </c:pt>
                <c:pt idx="941">
                  <c:v>6.2530000000000001</c:v>
                </c:pt>
                <c:pt idx="942">
                  <c:v>6.3330000000000002</c:v>
                </c:pt>
                <c:pt idx="943">
                  <c:v>6.2050000000000001</c:v>
                </c:pt>
                <c:pt idx="944">
                  <c:v>6.2060000000000004</c:v>
                </c:pt>
                <c:pt idx="945">
                  <c:v>6.2789999999999999</c:v>
                </c:pt>
                <c:pt idx="946">
                  <c:v>6.2450000000000001</c:v>
                </c:pt>
                <c:pt idx="947">
                  <c:v>6.3419999999999996</c:v>
                </c:pt>
                <c:pt idx="948">
                  <c:v>6.4459999999999997</c:v>
                </c:pt>
                <c:pt idx="949">
                  <c:v>6.4660000000000002</c:v>
                </c:pt>
                <c:pt idx="950">
                  <c:v>6.5759999999999996</c:v>
                </c:pt>
                <c:pt idx="951">
                  <c:v>6.6219999999999999</c:v>
                </c:pt>
                <c:pt idx="952">
                  <c:v>6.5979999999999999</c:v>
                </c:pt>
                <c:pt idx="953">
                  <c:v>6.7569999999999997</c:v>
                </c:pt>
                <c:pt idx="954">
                  <c:v>6.7279999999999998</c:v>
                </c:pt>
                <c:pt idx="955">
                  <c:v>6.7069999999999999</c:v>
                </c:pt>
                <c:pt idx="956">
                  <c:v>6.8609999999999998</c:v>
                </c:pt>
                <c:pt idx="957">
                  <c:v>6.9530000000000003</c:v>
                </c:pt>
                <c:pt idx="958">
                  <c:v>6.88</c:v>
                </c:pt>
                <c:pt idx="959">
                  <c:v>6.8689999999999998</c:v>
                </c:pt>
                <c:pt idx="960">
                  <c:v>6.78</c:v>
                </c:pt>
                <c:pt idx="961">
                  <c:v>6.7350000000000003</c:v>
                </c:pt>
                <c:pt idx="962">
                  <c:v>6.6820000000000004</c:v>
                </c:pt>
                <c:pt idx="963">
                  <c:v>6.7370000000000001</c:v>
                </c:pt>
                <c:pt idx="964">
                  <c:v>6.8159999999999998</c:v>
                </c:pt>
                <c:pt idx="965">
                  <c:v>6.7850000000000001</c:v>
                </c:pt>
                <c:pt idx="966">
                  <c:v>6.82</c:v>
                </c:pt>
                <c:pt idx="967">
                  <c:v>6.77</c:v>
                </c:pt>
                <c:pt idx="968">
                  <c:v>6.7309999999999999</c:v>
                </c:pt>
                <c:pt idx="969">
                  <c:v>6.6899999999999995</c:v>
                </c:pt>
                <c:pt idx="970">
                  <c:v>6.7379999999999995</c:v>
                </c:pt>
                <c:pt idx="971">
                  <c:v>6.8419999999999996</c:v>
                </c:pt>
                <c:pt idx="972">
                  <c:v>6.8390000000000004</c:v>
                </c:pt>
                <c:pt idx="973">
                  <c:v>6.8479999999999999</c:v>
                </c:pt>
                <c:pt idx="974">
                  <c:v>6.8019999999999996</c:v>
                </c:pt>
                <c:pt idx="975">
                  <c:v>6.7160000000000002</c:v>
                </c:pt>
                <c:pt idx="976">
                  <c:v>6.7110000000000003</c:v>
                </c:pt>
                <c:pt idx="977">
                  <c:v>6.694</c:v>
                </c:pt>
                <c:pt idx="978">
                  <c:v>6.7789999999999999</c:v>
                </c:pt>
                <c:pt idx="979">
                  <c:v>6.7130000000000001</c:v>
                </c:pt>
                <c:pt idx="980">
                  <c:v>6.74</c:v>
                </c:pt>
                <c:pt idx="981">
                  <c:v>6.7290000000000001</c:v>
                </c:pt>
                <c:pt idx="982">
                  <c:v>6.6980000000000004</c:v>
                </c:pt>
                <c:pt idx="983">
                  <c:v>6.6899999999999995</c:v>
                </c:pt>
                <c:pt idx="984">
                  <c:v>6.673</c:v>
                </c:pt>
                <c:pt idx="985">
                  <c:v>6.74</c:v>
                </c:pt>
                <c:pt idx="986">
                  <c:v>6.8360000000000003</c:v>
                </c:pt>
                <c:pt idx="987">
                  <c:v>6.867</c:v>
                </c:pt>
                <c:pt idx="988">
                  <c:v>6.8330000000000002</c:v>
                </c:pt>
                <c:pt idx="989">
                  <c:v>6.8049999999999997</c:v>
                </c:pt>
                <c:pt idx="990">
                  <c:v>6.8259999999999996</c:v>
                </c:pt>
                <c:pt idx="991">
                  <c:v>6.8019999999999996</c:v>
                </c:pt>
                <c:pt idx="992">
                  <c:v>6.7809999999999997</c:v>
                </c:pt>
                <c:pt idx="993">
                  <c:v>6.8149999999999995</c:v>
                </c:pt>
                <c:pt idx="994">
                  <c:v>6.7859999999999996</c:v>
                </c:pt>
                <c:pt idx="995">
                  <c:v>6.8959999999999999</c:v>
                </c:pt>
                <c:pt idx="996">
                  <c:v>6.9337</c:v>
                </c:pt>
                <c:pt idx="997">
                  <c:v>6.8</c:v>
                </c:pt>
                <c:pt idx="998">
                  <c:v>6.7789999999999999</c:v>
                </c:pt>
                <c:pt idx="999">
                  <c:v>6.8659999999999997</c:v>
                </c:pt>
                <c:pt idx="1000">
                  <c:v>6.8949999999999996</c:v>
                </c:pt>
                <c:pt idx="1001">
                  <c:v>6.8659999999999997</c:v>
                </c:pt>
                <c:pt idx="1002">
                  <c:v>6.8659999999999997</c:v>
                </c:pt>
                <c:pt idx="1003">
                  <c:v>6.83</c:v>
                </c:pt>
                <c:pt idx="1004">
                  <c:v>6.86</c:v>
                </c:pt>
                <c:pt idx="1005">
                  <c:v>6.8890000000000002</c:v>
                </c:pt>
                <c:pt idx="1006">
                  <c:v>6.8639999999999999</c:v>
                </c:pt>
                <c:pt idx="1007">
                  <c:v>6.9050000000000002</c:v>
                </c:pt>
                <c:pt idx="1008">
                  <c:v>6.8810000000000002</c:v>
                </c:pt>
                <c:pt idx="1009">
                  <c:v>6.8440000000000003</c:v>
                </c:pt>
                <c:pt idx="1010">
                  <c:v>6.9260000000000002</c:v>
                </c:pt>
                <c:pt idx="1011">
                  <c:v>6.98</c:v>
                </c:pt>
                <c:pt idx="1012">
                  <c:v>6.9550000000000001</c:v>
                </c:pt>
                <c:pt idx="1013">
                  <c:v>6.9889999999999999</c:v>
                </c:pt>
                <c:pt idx="1014">
                  <c:v>6.8719999999999999</c:v>
                </c:pt>
                <c:pt idx="1015">
                  <c:v>6.8159999999999998</c:v>
                </c:pt>
                <c:pt idx="1016">
                  <c:v>6.7190000000000003</c:v>
                </c:pt>
                <c:pt idx="1017">
                  <c:v>6.734</c:v>
                </c:pt>
                <c:pt idx="1018">
                  <c:v>6.7670000000000003</c:v>
                </c:pt>
                <c:pt idx="1019">
                  <c:v>6.7610000000000001</c:v>
                </c:pt>
                <c:pt idx="1020">
                  <c:v>6.6920000000000002</c:v>
                </c:pt>
                <c:pt idx="1021">
                  <c:v>6.6899999999999995</c:v>
                </c:pt>
                <c:pt idx="1022">
                  <c:v>6.68</c:v>
                </c:pt>
                <c:pt idx="1023">
                  <c:v>6.681</c:v>
                </c:pt>
                <c:pt idx="1024">
                  <c:v>6.7850000000000001</c:v>
                </c:pt>
                <c:pt idx="1025">
                  <c:v>6.6870000000000003</c:v>
                </c:pt>
                <c:pt idx="1026">
                  <c:v>6.7</c:v>
                </c:pt>
                <c:pt idx="1027">
                  <c:v>6.6609999999999996</c:v>
                </c:pt>
                <c:pt idx="1028">
                  <c:v>6.7</c:v>
                </c:pt>
                <c:pt idx="1029">
                  <c:v>6.6740000000000004</c:v>
                </c:pt>
                <c:pt idx="1030">
                  <c:v>6.6429999999999998</c:v>
                </c:pt>
                <c:pt idx="1031">
                  <c:v>6.62</c:v>
                </c:pt>
                <c:pt idx="1032">
                  <c:v>6.6340000000000003</c:v>
                </c:pt>
                <c:pt idx="1033">
                  <c:v>6.71</c:v>
                </c:pt>
                <c:pt idx="1034">
                  <c:v>6.7030000000000003</c:v>
                </c:pt>
                <c:pt idx="1035">
                  <c:v>6.6740000000000004</c:v>
                </c:pt>
                <c:pt idx="1036">
                  <c:v>6.6449999999999996</c:v>
                </c:pt>
                <c:pt idx="1037">
                  <c:v>6.65</c:v>
                </c:pt>
                <c:pt idx="1038">
                  <c:v>6.61</c:v>
                </c:pt>
                <c:pt idx="1039">
                  <c:v>6.5540000000000003</c:v>
                </c:pt>
                <c:pt idx="1040">
                  <c:v>6.6509999999999998</c:v>
                </c:pt>
                <c:pt idx="1041">
                  <c:v>6.7</c:v>
                </c:pt>
                <c:pt idx="1042">
                  <c:v>6.6479999999999997</c:v>
                </c:pt>
                <c:pt idx="1043">
                  <c:v>6.6319999999999997</c:v>
                </c:pt>
                <c:pt idx="1044">
                  <c:v>6.5979999999999999</c:v>
                </c:pt>
                <c:pt idx="1045">
                  <c:v>6.5910000000000002</c:v>
                </c:pt>
                <c:pt idx="1046">
                  <c:v>6.5410000000000004</c:v>
                </c:pt>
                <c:pt idx="1047">
                  <c:v>6.609</c:v>
                </c:pt>
                <c:pt idx="1048">
                  <c:v>6.6189999999999998</c:v>
                </c:pt>
                <c:pt idx="1049">
                  <c:v>6.657</c:v>
                </c:pt>
                <c:pt idx="1050">
                  <c:v>6.73</c:v>
                </c:pt>
                <c:pt idx="1051">
                  <c:v>6.71</c:v>
                </c:pt>
                <c:pt idx="1052">
                  <c:v>6.64</c:v>
                </c:pt>
                <c:pt idx="1053">
                  <c:v>6.5780000000000003</c:v>
                </c:pt>
                <c:pt idx="1054">
                  <c:v>6.5540000000000003</c:v>
                </c:pt>
                <c:pt idx="1055">
                  <c:v>6.5529999999999999</c:v>
                </c:pt>
                <c:pt idx="1056">
                  <c:v>6.54</c:v>
                </c:pt>
                <c:pt idx="1057">
                  <c:v>6.5529999999999999</c:v>
                </c:pt>
                <c:pt idx="1058">
                  <c:v>6.6</c:v>
                </c:pt>
                <c:pt idx="1059">
                  <c:v>6.6239999999999997</c:v>
                </c:pt>
                <c:pt idx="1060">
                  <c:v>6.6390000000000002</c:v>
                </c:pt>
                <c:pt idx="1061">
                  <c:v>6.68</c:v>
                </c:pt>
                <c:pt idx="1062">
                  <c:v>6.665</c:v>
                </c:pt>
                <c:pt idx="1063">
                  <c:v>6.6059999999999999</c:v>
                </c:pt>
                <c:pt idx="1064">
                  <c:v>6.6159999999999997</c:v>
                </c:pt>
                <c:pt idx="1065">
                  <c:v>6.63</c:v>
                </c:pt>
                <c:pt idx="1066">
                  <c:v>6.65</c:v>
                </c:pt>
                <c:pt idx="1067">
                  <c:v>6.6370000000000005</c:v>
                </c:pt>
                <c:pt idx="1068">
                  <c:v>6.5809999999999995</c:v>
                </c:pt>
                <c:pt idx="1069">
                  <c:v>6.5039999999999996</c:v>
                </c:pt>
                <c:pt idx="1070">
                  <c:v>6.4790000000000001</c:v>
                </c:pt>
                <c:pt idx="1071">
                  <c:v>6.4450000000000003</c:v>
                </c:pt>
                <c:pt idx="1072">
                  <c:v>6.415</c:v>
                </c:pt>
                <c:pt idx="1073">
                  <c:v>6.2919999999999998</c:v>
                </c:pt>
                <c:pt idx="1074">
                  <c:v>6.3710000000000004</c:v>
                </c:pt>
                <c:pt idx="1075">
                  <c:v>6.3929999999999998</c:v>
                </c:pt>
                <c:pt idx="1076">
                  <c:v>6.3070000000000004</c:v>
                </c:pt>
                <c:pt idx="1077">
                  <c:v>6.2780000000000005</c:v>
                </c:pt>
                <c:pt idx="1078">
                  <c:v>6.2590000000000003</c:v>
                </c:pt>
                <c:pt idx="1079">
                  <c:v>6.26</c:v>
                </c:pt>
                <c:pt idx="1080">
                  <c:v>6.29</c:v>
                </c:pt>
                <c:pt idx="1081">
                  <c:v>6.3129999999999997</c:v>
                </c:pt>
                <c:pt idx="1082">
                  <c:v>6.2930000000000001</c:v>
                </c:pt>
                <c:pt idx="1083">
                  <c:v>6.31</c:v>
                </c:pt>
                <c:pt idx="1084">
                  <c:v>6.3</c:v>
                </c:pt>
                <c:pt idx="1085">
                  <c:v>6.3239999999999998</c:v>
                </c:pt>
                <c:pt idx="1086">
                  <c:v>6.34</c:v>
                </c:pt>
                <c:pt idx="1087">
                  <c:v>6.2750000000000004</c:v>
                </c:pt>
                <c:pt idx="1088">
                  <c:v>6.2610000000000001</c:v>
                </c:pt>
                <c:pt idx="1089">
                  <c:v>6.3170000000000002</c:v>
                </c:pt>
                <c:pt idx="1090">
                  <c:v>6.3840000000000003</c:v>
                </c:pt>
                <c:pt idx="1091">
                  <c:v>6.4560000000000004</c:v>
                </c:pt>
                <c:pt idx="1092">
                  <c:v>6.4589999999999996</c:v>
                </c:pt>
                <c:pt idx="1093">
                  <c:v>6.3949999999999996</c:v>
                </c:pt>
                <c:pt idx="1094">
                  <c:v>6.09</c:v>
                </c:pt>
                <c:pt idx="1095">
                  <c:v>6.1449999999999996</c:v>
                </c:pt>
                <c:pt idx="1096">
                  <c:v>6.1559999999999997</c:v>
                </c:pt>
                <c:pt idx="1097">
                  <c:v>6.1909999999999998</c:v>
                </c:pt>
                <c:pt idx="1098">
                  <c:v>6.27</c:v>
                </c:pt>
                <c:pt idx="1099">
                  <c:v>6.2389999999999999</c:v>
                </c:pt>
                <c:pt idx="1100">
                  <c:v>6.1639999999999997</c:v>
                </c:pt>
                <c:pt idx="1101">
                  <c:v>6.149</c:v>
                </c:pt>
                <c:pt idx="1102">
                  <c:v>6.1189999999999998</c:v>
                </c:pt>
                <c:pt idx="1103">
                  <c:v>6.1390000000000002</c:v>
                </c:pt>
                <c:pt idx="1104">
                  <c:v>6.0990000000000002</c:v>
                </c:pt>
                <c:pt idx="1105">
                  <c:v>6.07</c:v>
                </c:pt>
                <c:pt idx="1106">
                  <c:v>6.0439999999999996</c:v>
                </c:pt>
                <c:pt idx="1107">
                  <c:v>6.0549999999999997</c:v>
                </c:pt>
                <c:pt idx="1108">
                  <c:v>6.1029999999999998</c:v>
                </c:pt>
                <c:pt idx="1109">
                  <c:v>6.1719999999999997</c:v>
                </c:pt>
                <c:pt idx="1110">
                  <c:v>6.1539999999999999</c:v>
                </c:pt>
                <c:pt idx="1111">
                  <c:v>6.1539999999999999</c:v>
                </c:pt>
                <c:pt idx="1112">
                  <c:v>6.12</c:v>
                </c:pt>
                <c:pt idx="1113">
                  <c:v>6.07</c:v>
                </c:pt>
                <c:pt idx="1114">
                  <c:v>6.08</c:v>
                </c:pt>
                <c:pt idx="1115">
                  <c:v>6.08</c:v>
                </c:pt>
                <c:pt idx="1116">
                  <c:v>6.0640000000000001</c:v>
                </c:pt>
                <c:pt idx="1117">
                  <c:v>6.0949999999999998</c:v>
                </c:pt>
                <c:pt idx="1118">
                  <c:v>6.0970000000000004</c:v>
                </c:pt>
                <c:pt idx="1119">
                  <c:v>6.0979999999999999</c:v>
                </c:pt>
                <c:pt idx="1120">
                  <c:v>6.07</c:v>
                </c:pt>
                <c:pt idx="1121">
                  <c:v>6.0739999999999998</c:v>
                </c:pt>
                <c:pt idx="1122">
                  <c:v>6.0620000000000003</c:v>
                </c:pt>
                <c:pt idx="1123">
                  <c:v>6.01</c:v>
                </c:pt>
                <c:pt idx="1124">
                  <c:v>5.99</c:v>
                </c:pt>
                <c:pt idx="1125">
                  <c:v>6.0529999999999999</c:v>
                </c:pt>
                <c:pt idx="1126">
                  <c:v>6.0339999999999998</c:v>
                </c:pt>
                <c:pt idx="1127">
                  <c:v>6.0469999999999997</c:v>
                </c:pt>
                <c:pt idx="1128">
                  <c:v>6.0410000000000004</c:v>
                </c:pt>
                <c:pt idx="1129">
                  <c:v>6.1210000000000004</c:v>
                </c:pt>
                <c:pt idx="1130">
                  <c:v>6.1989999999999998</c:v>
                </c:pt>
                <c:pt idx="1131">
                  <c:v>6.1859999999999999</c:v>
                </c:pt>
                <c:pt idx="1132">
                  <c:v>6.202</c:v>
                </c:pt>
                <c:pt idx="1133">
                  <c:v>6.2649999999999997</c:v>
                </c:pt>
                <c:pt idx="1134">
                  <c:v>6.1849999999999996</c:v>
                </c:pt>
                <c:pt idx="1135">
                  <c:v>6.1390000000000002</c:v>
                </c:pt>
                <c:pt idx="1136">
                  <c:v>6.13</c:v>
                </c:pt>
                <c:pt idx="1137">
                  <c:v>6.0860000000000003</c:v>
                </c:pt>
                <c:pt idx="1138">
                  <c:v>6.0890000000000004</c:v>
                </c:pt>
                <c:pt idx="1139">
                  <c:v>6.0789999999999997</c:v>
                </c:pt>
                <c:pt idx="1140">
                  <c:v>6.0579999999999998</c:v>
                </c:pt>
                <c:pt idx="1141">
                  <c:v>6.0030000000000001</c:v>
                </c:pt>
                <c:pt idx="1142">
                  <c:v>6.0380000000000003</c:v>
                </c:pt>
                <c:pt idx="1143">
                  <c:v>6.0359999999999996</c:v>
                </c:pt>
                <c:pt idx="1144">
                  <c:v>6.0880000000000001</c:v>
                </c:pt>
                <c:pt idx="1145">
                  <c:v>6.0810000000000004</c:v>
                </c:pt>
                <c:pt idx="1146">
                  <c:v>6.0810000000000004</c:v>
                </c:pt>
                <c:pt idx="1147">
                  <c:v>6.1360000000000001</c:v>
                </c:pt>
                <c:pt idx="1148">
                  <c:v>6.1180000000000003</c:v>
                </c:pt>
                <c:pt idx="1149">
                  <c:v>6.1180000000000003</c:v>
                </c:pt>
                <c:pt idx="1150">
                  <c:v>6.0549999999999997</c:v>
                </c:pt>
                <c:pt idx="1151">
                  <c:v>6.0170000000000003</c:v>
                </c:pt>
                <c:pt idx="1152">
                  <c:v>6.0170000000000003</c:v>
                </c:pt>
                <c:pt idx="1153">
                  <c:v>6.0439999999999996</c:v>
                </c:pt>
                <c:pt idx="1154">
                  <c:v>6.03</c:v>
                </c:pt>
                <c:pt idx="1155">
                  <c:v>6.0529999999999999</c:v>
                </c:pt>
                <c:pt idx="1156">
                  <c:v>6.0129999999999999</c:v>
                </c:pt>
                <c:pt idx="1157">
                  <c:v>6.0830000000000002</c:v>
                </c:pt>
                <c:pt idx="1158">
                  <c:v>6.1680000000000001</c:v>
                </c:pt>
                <c:pt idx="1159">
                  <c:v>6.1840000000000002</c:v>
                </c:pt>
                <c:pt idx="1160">
                  <c:v>6.2110000000000003</c:v>
                </c:pt>
                <c:pt idx="1161">
                  <c:v>6.3</c:v>
                </c:pt>
                <c:pt idx="1162">
                  <c:v>6.335</c:v>
                </c:pt>
                <c:pt idx="1163">
                  <c:v>6.2720000000000002</c:v>
                </c:pt>
                <c:pt idx="1164">
                  <c:v>6.3079999999999998</c:v>
                </c:pt>
                <c:pt idx="1165">
                  <c:v>6.2709999999999999</c:v>
                </c:pt>
                <c:pt idx="1166">
                  <c:v>6.2780000000000005</c:v>
                </c:pt>
                <c:pt idx="1167">
                  <c:v>6.29</c:v>
                </c:pt>
                <c:pt idx="1168">
                  <c:v>6.335</c:v>
                </c:pt>
                <c:pt idx="1169">
                  <c:v>6.31</c:v>
                </c:pt>
                <c:pt idx="1170">
                  <c:v>6.4269999999999996</c:v>
                </c:pt>
                <c:pt idx="1171">
                  <c:v>6.4729999999999999</c:v>
                </c:pt>
                <c:pt idx="1172">
                  <c:v>6.3870000000000005</c:v>
                </c:pt>
                <c:pt idx="1173">
                  <c:v>6.3369999999999997</c:v>
                </c:pt>
                <c:pt idx="1174">
                  <c:v>6.2919999999999998</c:v>
                </c:pt>
                <c:pt idx="1175">
                  <c:v>6.3419999999999996</c:v>
                </c:pt>
                <c:pt idx="1176">
                  <c:v>6.3</c:v>
                </c:pt>
                <c:pt idx="1177">
                  <c:v>6.31</c:v>
                </c:pt>
                <c:pt idx="1178">
                  <c:v>6.1820000000000004</c:v>
                </c:pt>
                <c:pt idx="1179">
                  <c:v>6.1689999999999996</c:v>
                </c:pt>
                <c:pt idx="1180">
                  <c:v>6.1989999999999998</c:v>
                </c:pt>
                <c:pt idx="1181">
                  <c:v>6.14</c:v>
                </c:pt>
                <c:pt idx="1182">
                  <c:v>6.0990000000000002</c:v>
                </c:pt>
                <c:pt idx="1183">
                  <c:v>6.02</c:v>
                </c:pt>
                <c:pt idx="1184">
                  <c:v>6.0940000000000003</c:v>
                </c:pt>
                <c:pt idx="1185">
                  <c:v>6.13</c:v>
                </c:pt>
                <c:pt idx="1186">
                  <c:v>6.0940000000000003</c:v>
                </c:pt>
                <c:pt idx="1187">
                  <c:v>6.1340000000000003</c:v>
                </c:pt>
                <c:pt idx="1188">
                  <c:v>6.1669999999999998</c:v>
                </c:pt>
                <c:pt idx="1189">
                  <c:v>6.17</c:v>
                </c:pt>
                <c:pt idx="1190">
                  <c:v>6.11</c:v>
                </c:pt>
                <c:pt idx="1191">
                  <c:v>6.07</c:v>
                </c:pt>
                <c:pt idx="1192">
                  <c:v>6.0460000000000003</c:v>
                </c:pt>
                <c:pt idx="1193">
                  <c:v>6.0970000000000004</c:v>
                </c:pt>
                <c:pt idx="1194">
                  <c:v>6.125</c:v>
                </c:pt>
                <c:pt idx="1195">
                  <c:v>6.1509999999999998</c:v>
                </c:pt>
                <c:pt idx="1196">
                  <c:v>6.1970000000000001</c:v>
                </c:pt>
                <c:pt idx="1197">
                  <c:v>6.1619999999999999</c:v>
                </c:pt>
                <c:pt idx="1198">
                  <c:v>6.1660000000000004</c:v>
                </c:pt>
                <c:pt idx="1199">
                  <c:v>6.1959999999999997</c:v>
                </c:pt>
                <c:pt idx="1200">
                  <c:v>6.1280000000000001</c:v>
                </c:pt>
                <c:pt idx="1201">
                  <c:v>6.1719999999999997</c:v>
                </c:pt>
                <c:pt idx="1202">
                  <c:v>6.2080000000000002</c:v>
                </c:pt>
                <c:pt idx="1203">
                  <c:v>6.1639999999999997</c:v>
                </c:pt>
                <c:pt idx="1204">
                  <c:v>6.1370000000000005</c:v>
                </c:pt>
                <c:pt idx="1205">
                  <c:v>6.0979999999999999</c:v>
                </c:pt>
                <c:pt idx="1206">
                  <c:v>6.0030000000000001</c:v>
                </c:pt>
                <c:pt idx="1207">
                  <c:v>6.0179999999999998</c:v>
                </c:pt>
                <c:pt idx="1208">
                  <c:v>6.0179999999999998</c:v>
                </c:pt>
                <c:pt idx="1209">
                  <c:v>5.97</c:v>
                </c:pt>
                <c:pt idx="1210">
                  <c:v>5.8970000000000002</c:v>
                </c:pt>
                <c:pt idx="1211">
                  <c:v>5.8540000000000001</c:v>
                </c:pt>
                <c:pt idx="1212">
                  <c:v>5.8520000000000003</c:v>
                </c:pt>
                <c:pt idx="1213">
                  <c:v>5.9030000000000005</c:v>
                </c:pt>
                <c:pt idx="1214">
                  <c:v>5.8769999999999998</c:v>
                </c:pt>
                <c:pt idx="1215">
                  <c:v>5.8789999999999996</c:v>
                </c:pt>
                <c:pt idx="1216">
                  <c:v>6</c:v>
                </c:pt>
                <c:pt idx="1217">
                  <c:v>6.0030000000000001</c:v>
                </c:pt>
                <c:pt idx="1218">
                  <c:v>5.9790000000000001</c:v>
                </c:pt>
                <c:pt idx="1219">
                  <c:v>6.1130000000000004</c:v>
                </c:pt>
                <c:pt idx="1220">
                  <c:v>6.1989999999999998</c:v>
                </c:pt>
                <c:pt idx="1221">
                  <c:v>6.2030000000000003</c:v>
                </c:pt>
                <c:pt idx="1222">
                  <c:v>6.2489999999999997</c:v>
                </c:pt>
                <c:pt idx="1223">
                  <c:v>6.2430000000000003</c:v>
                </c:pt>
                <c:pt idx="1224">
                  <c:v>6.2990000000000004</c:v>
                </c:pt>
                <c:pt idx="1225">
                  <c:v>6.31</c:v>
                </c:pt>
                <c:pt idx="1226">
                  <c:v>6.1829999999999998</c:v>
                </c:pt>
                <c:pt idx="1227">
                  <c:v>6.149</c:v>
                </c:pt>
                <c:pt idx="1228">
                  <c:v>6.07</c:v>
                </c:pt>
                <c:pt idx="1229">
                  <c:v>6.0629999999999997</c:v>
                </c:pt>
                <c:pt idx="1230">
                  <c:v>6.1269999999999998</c:v>
                </c:pt>
                <c:pt idx="1231">
                  <c:v>6.1859999999999999</c:v>
                </c:pt>
                <c:pt idx="1232">
                  <c:v>6.17</c:v>
                </c:pt>
                <c:pt idx="1233">
                  <c:v>6.17</c:v>
                </c:pt>
                <c:pt idx="1234">
                  <c:v>6.1379999999999999</c:v>
                </c:pt>
                <c:pt idx="1235">
                  <c:v>6.101</c:v>
                </c:pt>
                <c:pt idx="1236">
                  <c:v>6.0709999999999997</c:v>
                </c:pt>
                <c:pt idx="1237">
                  <c:v>6.0389999999999997</c:v>
                </c:pt>
                <c:pt idx="1238">
                  <c:v>5.9260000000000002</c:v>
                </c:pt>
                <c:pt idx="1239">
                  <c:v>5.8570000000000002</c:v>
                </c:pt>
                <c:pt idx="1240">
                  <c:v>5.8289999999999997</c:v>
                </c:pt>
                <c:pt idx="1241">
                  <c:v>5.8309999999999995</c:v>
                </c:pt>
                <c:pt idx="1242">
                  <c:v>5.8319999999999999</c:v>
                </c:pt>
                <c:pt idx="1243">
                  <c:v>5.8390000000000004</c:v>
                </c:pt>
                <c:pt idx="1244">
                  <c:v>5.7640000000000002</c:v>
                </c:pt>
                <c:pt idx="1245">
                  <c:v>5.7640000000000002</c:v>
                </c:pt>
                <c:pt idx="1246">
                  <c:v>5.633</c:v>
                </c:pt>
                <c:pt idx="1247">
                  <c:v>5.64</c:v>
                </c:pt>
                <c:pt idx="1248">
                  <c:v>5.6319999999999997</c:v>
                </c:pt>
                <c:pt idx="1249">
                  <c:v>5.6870000000000003</c:v>
                </c:pt>
                <c:pt idx="1250">
                  <c:v>5.63</c:v>
                </c:pt>
                <c:pt idx="1251">
                  <c:v>5.57</c:v>
                </c:pt>
                <c:pt idx="1252">
                  <c:v>5.55</c:v>
                </c:pt>
                <c:pt idx="1253">
                  <c:v>5.5019999999999998</c:v>
                </c:pt>
                <c:pt idx="1254">
                  <c:v>5.4619999999999997</c:v>
                </c:pt>
                <c:pt idx="1255">
                  <c:v>5.5129999999999999</c:v>
                </c:pt>
                <c:pt idx="1256">
                  <c:v>5.4770000000000003</c:v>
                </c:pt>
                <c:pt idx="1257">
                  <c:v>5.6079999999999997</c:v>
                </c:pt>
                <c:pt idx="1258">
                  <c:v>5.6370000000000005</c:v>
                </c:pt>
                <c:pt idx="1259">
                  <c:v>5.6760000000000002</c:v>
                </c:pt>
                <c:pt idx="1260">
                  <c:v>5.875</c:v>
                </c:pt>
                <c:pt idx="1261">
                  <c:v>5.8940000000000001</c:v>
                </c:pt>
                <c:pt idx="1262">
                  <c:v>5.9489999999999998</c:v>
                </c:pt>
                <c:pt idx="1263">
                  <c:v>5.9779999999999998</c:v>
                </c:pt>
                <c:pt idx="1264">
                  <c:v>5.8849999999999998</c:v>
                </c:pt>
                <c:pt idx="1265">
                  <c:v>5.8769999999999998</c:v>
                </c:pt>
                <c:pt idx="1266">
                  <c:v>5.93</c:v>
                </c:pt>
                <c:pt idx="1267">
                  <c:v>5.9719999999999995</c:v>
                </c:pt>
                <c:pt idx="1268">
                  <c:v>5.9059999999999997</c:v>
                </c:pt>
                <c:pt idx="1269">
                  <c:v>5.9409999999999998</c:v>
                </c:pt>
                <c:pt idx="1270">
                  <c:v>5.9020000000000001</c:v>
                </c:pt>
                <c:pt idx="1271">
                  <c:v>5.83</c:v>
                </c:pt>
                <c:pt idx="1272">
                  <c:v>5.7910000000000004</c:v>
                </c:pt>
                <c:pt idx="1273">
                  <c:v>5.8</c:v>
                </c:pt>
                <c:pt idx="1274">
                  <c:v>5.8309999999999995</c:v>
                </c:pt>
                <c:pt idx="1275">
                  <c:v>5.8639999999999999</c:v>
                </c:pt>
                <c:pt idx="1276">
                  <c:v>5.96</c:v>
                </c:pt>
                <c:pt idx="1277">
                  <c:v>6.0919999999999996</c:v>
                </c:pt>
                <c:pt idx="1278">
                  <c:v>6.0590000000000002</c:v>
                </c:pt>
                <c:pt idx="1279">
                  <c:v>6.0720000000000001</c:v>
                </c:pt>
                <c:pt idx="1280">
                  <c:v>6.2359999999999998</c:v>
                </c:pt>
                <c:pt idx="1281">
                  <c:v>6.3239999999999998</c:v>
                </c:pt>
                <c:pt idx="1282">
                  <c:v>6.2830000000000004</c:v>
                </c:pt>
                <c:pt idx="1283">
                  <c:v>6.1550000000000002</c:v>
                </c:pt>
                <c:pt idx="1284">
                  <c:v>6.2050000000000001</c:v>
                </c:pt>
                <c:pt idx="1285">
                  <c:v>6.2640000000000002</c:v>
                </c:pt>
                <c:pt idx="1286">
                  <c:v>6.1509999999999998</c:v>
                </c:pt>
                <c:pt idx="1287">
                  <c:v>5.9480000000000004</c:v>
                </c:pt>
                <c:pt idx="1288">
                  <c:v>5.992</c:v>
                </c:pt>
                <c:pt idx="1289">
                  <c:v>5.8780000000000001</c:v>
                </c:pt>
                <c:pt idx="1290">
                  <c:v>5.8469999999999995</c:v>
                </c:pt>
                <c:pt idx="1291">
                  <c:v>5.8760000000000003</c:v>
                </c:pt>
                <c:pt idx="1292">
                  <c:v>5.9619999999999997</c:v>
                </c:pt>
                <c:pt idx="1293">
                  <c:v>6.0220000000000002</c:v>
                </c:pt>
                <c:pt idx="1294">
                  <c:v>6.0590000000000002</c:v>
                </c:pt>
                <c:pt idx="1295">
                  <c:v>6.0910000000000002</c:v>
                </c:pt>
                <c:pt idx="1296">
                  <c:v>6.0309999999999997</c:v>
                </c:pt>
                <c:pt idx="1297">
                  <c:v>5.976</c:v>
                </c:pt>
                <c:pt idx="1298">
                  <c:v>5.8629999999999995</c:v>
                </c:pt>
                <c:pt idx="1299">
                  <c:v>5.8339999999999996</c:v>
                </c:pt>
                <c:pt idx="1300">
                  <c:v>5.8680000000000003</c:v>
                </c:pt>
                <c:pt idx="1301">
                  <c:v>5.9550000000000001</c:v>
                </c:pt>
                <c:pt idx="1302">
                  <c:v>5.9960000000000004</c:v>
                </c:pt>
                <c:pt idx="1303">
                  <c:v>5.9379999999999997</c:v>
                </c:pt>
                <c:pt idx="1304">
                  <c:v>5.8879999999999999</c:v>
                </c:pt>
                <c:pt idx="1305">
                  <c:v>5.8739999999999997</c:v>
                </c:pt>
                <c:pt idx="1306">
                  <c:v>5.875</c:v>
                </c:pt>
                <c:pt idx="1307">
                  <c:v>5.9210000000000003</c:v>
                </c:pt>
                <c:pt idx="1308">
                  <c:v>5.9740000000000002</c:v>
                </c:pt>
                <c:pt idx="1309">
                  <c:v>5.9930000000000003</c:v>
                </c:pt>
                <c:pt idx="1310">
                  <c:v>5.9980000000000002</c:v>
                </c:pt>
                <c:pt idx="1311">
                  <c:v>5.9980000000000002</c:v>
                </c:pt>
                <c:pt idx="1312">
                  <c:v>5.992</c:v>
                </c:pt>
                <c:pt idx="1313">
                  <c:v>6.0090000000000003</c:v>
                </c:pt>
                <c:pt idx="1314">
                  <c:v>6.0430000000000001</c:v>
                </c:pt>
                <c:pt idx="1315">
                  <c:v>6.0869999999999997</c:v>
                </c:pt>
                <c:pt idx="1316">
                  <c:v>6.1239999999999997</c:v>
                </c:pt>
                <c:pt idx="1317">
                  <c:v>6.2370000000000001</c:v>
                </c:pt>
                <c:pt idx="1318">
                  <c:v>6.3010000000000002</c:v>
                </c:pt>
                <c:pt idx="1319">
                  <c:v>6.3890000000000002</c:v>
                </c:pt>
                <c:pt idx="1320">
                  <c:v>6.3109999999999999</c:v>
                </c:pt>
                <c:pt idx="1321">
                  <c:v>6.1820000000000004</c:v>
                </c:pt>
                <c:pt idx="1322">
                  <c:v>6.306</c:v>
                </c:pt>
                <c:pt idx="1323">
                  <c:v>6.3574999999999999</c:v>
                </c:pt>
                <c:pt idx="1324">
                  <c:v>6.3719999999999999</c:v>
                </c:pt>
                <c:pt idx="1325">
                  <c:v>6.319</c:v>
                </c:pt>
                <c:pt idx="1326">
                  <c:v>6.1840000000000002</c:v>
                </c:pt>
                <c:pt idx="1327">
                  <c:v>6.2569999999999997</c:v>
                </c:pt>
                <c:pt idx="1328">
                  <c:v>6.27</c:v>
                </c:pt>
                <c:pt idx="1329">
                  <c:v>6.2119999999999997</c:v>
                </c:pt>
                <c:pt idx="1330">
                  <c:v>6.2270000000000003</c:v>
                </c:pt>
                <c:pt idx="1331">
                  <c:v>6.26</c:v>
                </c:pt>
                <c:pt idx="1332">
                  <c:v>6.26</c:v>
                </c:pt>
                <c:pt idx="1333">
                  <c:v>6.2169999999999996</c:v>
                </c:pt>
                <c:pt idx="1334">
                  <c:v>6.2279999999999998</c:v>
                </c:pt>
                <c:pt idx="1335">
                  <c:v>6.26</c:v>
                </c:pt>
                <c:pt idx="1336">
                  <c:v>6.2379999999999995</c:v>
                </c:pt>
                <c:pt idx="1337">
                  <c:v>6.3120000000000003</c:v>
                </c:pt>
                <c:pt idx="1338">
                  <c:v>6.3739999999999997</c:v>
                </c:pt>
                <c:pt idx="1339">
                  <c:v>6.45</c:v>
                </c:pt>
                <c:pt idx="1340">
                  <c:v>6.4340000000000002</c:v>
                </c:pt>
                <c:pt idx="1341">
                  <c:v>6.5975000000000001</c:v>
                </c:pt>
                <c:pt idx="1342">
                  <c:v>6.5430000000000001</c:v>
                </c:pt>
                <c:pt idx="1343">
                  <c:v>6.532</c:v>
                </c:pt>
                <c:pt idx="1344">
                  <c:v>6.5750000000000002</c:v>
                </c:pt>
                <c:pt idx="1345">
                  <c:v>6.4740000000000002</c:v>
                </c:pt>
                <c:pt idx="1346">
                  <c:v>6.4790000000000001</c:v>
                </c:pt>
                <c:pt idx="1347">
                  <c:v>6.4649999999999999</c:v>
                </c:pt>
                <c:pt idx="1348">
                  <c:v>6.4669999999999996</c:v>
                </c:pt>
                <c:pt idx="1349">
                  <c:v>6.4660000000000002</c:v>
                </c:pt>
                <c:pt idx="1350">
                  <c:v>6.4189999999999996</c:v>
                </c:pt>
                <c:pt idx="1351">
                  <c:v>6.3550000000000004</c:v>
                </c:pt>
                <c:pt idx="1352">
                  <c:v>6.4429999999999996</c:v>
                </c:pt>
                <c:pt idx="1353">
                  <c:v>6.4729999999999999</c:v>
                </c:pt>
                <c:pt idx="1354">
                  <c:v>6.4489999999999998</c:v>
                </c:pt>
                <c:pt idx="1355">
                  <c:v>6.468</c:v>
                </c:pt>
                <c:pt idx="1356">
                  <c:v>6.516</c:v>
                </c:pt>
                <c:pt idx="1357">
                  <c:v>6.3970000000000002</c:v>
                </c:pt>
                <c:pt idx="1358">
                  <c:v>6.375</c:v>
                </c:pt>
                <c:pt idx="1359">
                  <c:v>6.4779999999999998</c:v>
                </c:pt>
                <c:pt idx="1360">
                  <c:v>6.4290000000000003</c:v>
                </c:pt>
                <c:pt idx="1361">
                  <c:v>6.4030000000000005</c:v>
                </c:pt>
                <c:pt idx="1362">
                  <c:v>6.35</c:v>
                </c:pt>
                <c:pt idx="1363">
                  <c:v>6.2969999999999997</c:v>
                </c:pt>
                <c:pt idx="1364">
                  <c:v>6.2679999999999998</c:v>
                </c:pt>
                <c:pt idx="1365">
                  <c:v>6.31</c:v>
                </c:pt>
                <c:pt idx="1366">
                  <c:v>6.367</c:v>
                </c:pt>
                <c:pt idx="1367">
                  <c:v>6.3550000000000004</c:v>
                </c:pt>
                <c:pt idx="1368">
                  <c:v>6.31</c:v>
                </c:pt>
                <c:pt idx="1369">
                  <c:v>6.2750000000000004</c:v>
                </c:pt>
                <c:pt idx="1370">
                  <c:v>6.2949999999999999</c:v>
                </c:pt>
                <c:pt idx="1371">
                  <c:v>6.3</c:v>
                </c:pt>
                <c:pt idx="1372">
                  <c:v>6.34</c:v>
                </c:pt>
                <c:pt idx="1373">
                  <c:v>6.37</c:v>
                </c:pt>
                <c:pt idx="1374">
                  <c:v>6.4050000000000002</c:v>
                </c:pt>
                <c:pt idx="1375">
                  <c:v>6.38</c:v>
                </c:pt>
                <c:pt idx="1376">
                  <c:v>6.43</c:v>
                </c:pt>
                <c:pt idx="1377">
                  <c:v>6.3650000000000002</c:v>
                </c:pt>
                <c:pt idx="1378">
                  <c:v>6.36</c:v>
                </c:pt>
                <c:pt idx="1379">
                  <c:v>6.3250000000000002</c:v>
                </c:pt>
                <c:pt idx="1380">
                  <c:v>6.2949999999999999</c:v>
                </c:pt>
                <c:pt idx="1381">
                  <c:v>6.27</c:v>
                </c:pt>
                <c:pt idx="1382">
                  <c:v>6.24</c:v>
                </c:pt>
                <c:pt idx="1383">
                  <c:v>6.31</c:v>
                </c:pt>
                <c:pt idx="1384">
                  <c:v>6.36</c:v>
                </c:pt>
                <c:pt idx="1385">
                  <c:v>6.35</c:v>
                </c:pt>
                <c:pt idx="1386">
                  <c:v>6.3</c:v>
                </c:pt>
                <c:pt idx="1387">
                  <c:v>6.36</c:v>
                </c:pt>
                <c:pt idx="1388">
                  <c:v>6.2850000000000001</c:v>
                </c:pt>
                <c:pt idx="1389">
                  <c:v>6.26</c:v>
                </c:pt>
                <c:pt idx="1390">
                  <c:v>6.31</c:v>
                </c:pt>
                <c:pt idx="1391">
                  <c:v>6.3</c:v>
                </c:pt>
                <c:pt idx="1392">
                  <c:v>6.3</c:v>
                </c:pt>
                <c:pt idx="1393">
                  <c:v>6.335</c:v>
                </c:pt>
                <c:pt idx="1394">
                  <c:v>6.3049999999999997</c:v>
                </c:pt>
                <c:pt idx="1395">
                  <c:v>6.27</c:v>
                </c:pt>
                <c:pt idx="1396">
                  <c:v>6.3049999999999997</c:v>
                </c:pt>
                <c:pt idx="1397">
                  <c:v>6.335</c:v>
                </c:pt>
                <c:pt idx="1398">
                  <c:v>6.3550000000000004</c:v>
                </c:pt>
                <c:pt idx="1399">
                  <c:v>6.4</c:v>
                </c:pt>
                <c:pt idx="1400">
                  <c:v>6.3250000000000002</c:v>
                </c:pt>
                <c:pt idx="1401">
                  <c:v>6.34</c:v>
                </c:pt>
                <c:pt idx="1402">
                  <c:v>6.3550000000000004</c:v>
                </c:pt>
                <c:pt idx="1403">
                  <c:v>6.3949999999999996</c:v>
                </c:pt>
                <c:pt idx="1404">
                  <c:v>6.4550000000000001</c:v>
                </c:pt>
                <c:pt idx="1405">
                  <c:v>6.44</c:v>
                </c:pt>
                <c:pt idx="1406">
                  <c:v>6.44</c:v>
                </c:pt>
                <c:pt idx="1407">
                  <c:v>6.44</c:v>
                </c:pt>
                <c:pt idx="1408">
                  <c:v>6.47</c:v>
                </c:pt>
                <c:pt idx="1409">
                  <c:v>6.4249999999999998</c:v>
                </c:pt>
                <c:pt idx="1410">
                  <c:v>6.4050000000000002</c:v>
                </c:pt>
                <c:pt idx="1411">
                  <c:v>6.375</c:v>
                </c:pt>
                <c:pt idx="1412">
                  <c:v>6.42</c:v>
                </c:pt>
                <c:pt idx="1413">
                  <c:v>6.4749999999999996</c:v>
                </c:pt>
                <c:pt idx="1414">
                  <c:v>6.4</c:v>
                </c:pt>
                <c:pt idx="1415">
                  <c:v>6.31</c:v>
                </c:pt>
                <c:pt idx="1416">
                  <c:v>6.37</c:v>
                </c:pt>
                <c:pt idx="1417">
                  <c:v>6.33</c:v>
                </c:pt>
                <c:pt idx="1418">
                  <c:v>6.4</c:v>
                </c:pt>
                <c:pt idx="1419">
                  <c:v>6.39</c:v>
                </c:pt>
                <c:pt idx="1420">
                  <c:v>6.44</c:v>
                </c:pt>
                <c:pt idx="1421">
                  <c:v>6.4749999999999996</c:v>
                </c:pt>
                <c:pt idx="1422">
                  <c:v>6.43</c:v>
                </c:pt>
                <c:pt idx="1423">
                  <c:v>6.3849999999999998</c:v>
                </c:pt>
                <c:pt idx="1424">
                  <c:v>6.3449999999999998</c:v>
                </c:pt>
                <c:pt idx="1425">
                  <c:v>6.2549999999999999</c:v>
                </c:pt>
                <c:pt idx="1426">
                  <c:v>6.2750000000000004</c:v>
                </c:pt>
                <c:pt idx="1427">
                  <c:v>6.2450000000000001</c:v>
                </c:pt>
                <c:pt idx="1428">
                  <c:v>6.2649999999999997</c:v>
                </c:pt>
                <c:pt idx="1429">
                  <c:v>6.2350000000000003</c:v>
                </c:pt>
                <c:pt idx="1430">
                  <c:v>6.27</c:v>
                </c:pt>
                <c:pt idx="1431">
                  <c:v>6.3</c:v>
                </c:pt>
                <c:pt idx="1432">
                  <c:v>6.3049999999999997</c:v>
                </c:pt>
                <c:pt idx="1433">
                  <c:v>6.23</c:v>
                </c:pt>
                <c:pt idx="1434">
                  <c:v>6.1849999999999996</c:v>
                </c:pt>
                <c:pt idx="1435">
                  <c:v>6.165</c:v>
                </c:pt>
                <c:pt idx="1436">
                  <c:v>6.17</c:v>
                </c:pt>
                <c:pt idx="1437">
                  <c:v>6.21</c:v>
                </c:pt>
                <c:pt idx="1438">
                  <c:v>6.1950000000000003</c:v>
                </c:pt>
                <c:pt idx="1439">
                  <c:v>6.15</c:v>
                </c:pt>
                <c:pt idx="1440">
                  <c:v>6.19</c:v>
                </c:pt>
                <c:pt idx="1441">
                  <c:v>6.18</c:v>
                </c:pt>
                <c:pt idx="1442">
                  <c:v>6.18</c:v>
                </c:pt>
                <c:pt idx="1443">
                  <c:v>6.23</c:v>
                </c:pt>
                <c:pt idx="1444">
                  <c:v>6.29</c:v>
                </c:pt>
                <c:pt idx="1445">
                  <c:v>6.2949999999999999</c:v>
                </c:pt>
                <c:pt idx="1446">
                  <c:v>6.33</c:v>
                </c:pt>
                <c:pt idx="1447">
                  <c:v>6.3650000000000002</c:v>
                </c:pt>
                <c:pt idx="1448">
                  <c:v>6.3650000000000002</c:v>
                </c:pt>
                <c:pt idx="1449">
                  <c:v>6.43</c:v>
                </c:pt>
                <c:pt idx="1450">
                  <c:v>6.4850000000000003</c:v>
                </c:pt>
                <c:pt idx="1451">
                  <c:v>6.4450000000000003</c:v>
                </c:pt>
                <c:pt idx="1452">
                  <c:v>6.47</c:v>
                </c:pt>
                <c:pt idx="1453">
                  <c:v>6.45</c:v>
                </c:pt>
                <c:pt idx="1454">
                  <c:v>6.4</c:v>
                </c:pt>
                <c:pt idx="1455">
                  <c:v>6.3550000000000004</c:v>
                </c:pt>
                <c:pt idx="1456">
                  <c:v>6.32</c:v>
                </c:pt>
                <c:pt idx="1457">
                  <c:v>6.2750000000000004</c:v>
                </c:pt>
                <c:pt idx="1458">
                  <c:v>6.25</c:v>
                </c:pt>
                <c:pt idx="1459">
                  <c:v>6.25</c:v>
                </c:pt>
                <c:pt idx="1460">
                  <c:v>6.27</c:v>
                </c:pt>
                <c:pt idx="1461">
                  <c:v>6.31</c:v>
                </c:pt>
                <c:pt idx="1462">
                  <c:v>6.32</c:v>
                </c:pt>
                <c:pt idx="1463">
                  <c:v>6.31</c:v>
                </c:pt>
                <c:pt idx="1464">
                  <c:v>6.2750000000000004</c:v>
                </c:pt>
                <c:pt idx="1465">
                  <c:v>6.2</c:v>
                </c:pt>
                <c:pt idx="1466">
                  <c:v>6.23</c:v>
                </c:pt>
                <c:pt idx="1467">
                  <c:v>6.3449999999999998</c:v>
                </c:pt>
                <c:pt idx="1468">
                  <c:v>6.2949999999999999</c:v>
                </c:pt>
                <c:pt idx="1469">
                  <c:v>6.29</c:v>
                </c:pt>
                <c:pt idx="1470">
                  <c:v>6.3250000000000002</c:v>
                </c:pt>
                <c:pt idx="1471">
                  <c:v>6.3049999999999997</c:v>
                </c:pt>
                <c:pt idx="1472">
                  <c:v>6.3550000000000004</c:v>
                </c:pt>
                <c:pt idx="1473">
                  <c:v>6.3550000000000004</c:v>
                </c:pt>
                <c:pt idx="1474">
                  <c:v>6.3650000000000002</c:v>
                </c:pt>
                <c:pt idx="1475">
                  <c:v>6.3049999999999997</c:v>
                </c:pt>
                <c:pt idx="1476">
                  <c:v>6.3250000000000002</c:v>
                </c:pt>
                <c:pt idx="1477">
                  <c:v>6.2549999999999999</c:v>
                </c:pt>
                <c:pt idx="1478">
                  <c:v>6.22</c:v>
                </c:pt>
                <c:pt idx="1479">
                  <c:v>6.22</c:v>
                </c:pt>
                <c:pt idx="1480">
                  <c:v>6.2649999999999997</c:v>
                </c:pt>
                <c:pt idx="1481">
                  <c:v>6.2949999999999999</c:v>
                </c:pt>
                <c:pt idx="1482">
                  <c:v>6.2949999999999999</c:v>
                </c:pt>
                <c:pt idx="1483">
                  <c:v>6.32</c:v>
                </c:pt>
                <c:pt idx="1484">
                  <c:v>6.3949999999999996</c:v>
                </c:pt>
                <c:pt idx="1485">
                  <c:v>6.41</c:v>
                </c:pt>
                <c:pt idx="1486">
                  <c:v>6.38</c:v>
                </c:pt>
                <c:pt idx="1487">
                  <c:v>6.335</c:v>
                </c:pt>
                <c:pt idx="1488">
                  <c:v>6.29</c:v>
                </c:pt>
                <c:pt idx="1489">
                  <c:v>6.2649999999999997</c:v>
                </c:pt>
                <c:pt idx="1490">
                  <c:v>6.26</c:v>
                </c:pt>
                <c:pt idx="1491">
                  <c:v>6.24</c:v>
                </c:pt>
                <c:pt idx="1492">
                  <c:v>6.2450000000000001</c:v>
                </c:pt>
                <c:pt idx="1493">
                  <c:v>6.2050000000000001</c:v>
                </c:pt>
                <c:pt idx="1494">
                  <c:v>6.1849999999999996</c:v>
                </c:pt>
                <c:pt idx="1495">
                  <c:v>6.21</c:v>
                </c:pt>
                <c:pt idx="1496">
                  <c:v>6.26</c:v>
                </c:pt>
                <c:pt idx="1497">
                  <c:v>6.2949999999999999</c:v>
                </c:pt>
                <c:pt idx="1498">
                  <c:v>6.27</c:v>
                </c:pt>
                <c:pt idx="1499">
                  <c:v>6.2750000000000004</c:v>
                </c:pt>
                <c:pt idx="1500">
                  <c:v>6.29</c:v>
                </c:pt>
                <c:pt idx="1501">
                  <c:v>6.26</c:v>
                </c:pt>
                <c:pt idx="1502">
                  <c:v>6.25</c:v>
                </c:pt>
                <c:pt idx="1503">
                  <c:v>6.2</c:v>
                </c:pt>
                <c:pt idx="1504">
                  <c:v>6.18</c:v>
                </c:pt>
                <c:pt idx="1505">
                  <c:v>6.14</c:v>
                </c:pt>
                <c:pt idx="1506">
                  <c:v>5.99</c:v>
                </c:pt>
                <c:pt idx="1507">
                  <c:v>5.96</c:v>
                </c:pt>
                <c:pt idx="1508">
                  <c:v>5.9</c:v>
                </c:pt>
                <c:pt idx="1509">
                  <c:v>5.9399999999999995</c:v>
                </c:pt>
                <c:pt idx="1510">
                  <c:v>5.9850000000000003</c:v>
                </c:pt>
                <c:pt idx="1511">
                  <c:v>6</c:v>
                </c:pt>
                <c:pt idx="1512">
                  <c:v>6.0449999999999999</c:v>
                </c:pt>
                <c:pt idx="1513">
                  <c:v>5.9749999999999996</c:v>
                </c:pt>
                <c:pt idx="1514">
                  <c:v>5.9749999999999996</c:v>
                </c:pt>
                <c:pt idx="1515">
                  <c:v>5.9550000000000001</c:v>
                </c:pt>
                <c:pt idx="1516">
                  <c:v>5.9550000000000001</c:v>
                </c:pt>
                <c:pt idx="1517">
                  <c:v>5.96</c:v>
                </c:pt>
                <c:pt idx="1518">
                  <c:v>5.97</c:v>
                </c:pt>
                <c:pt idx="1519">
                  <c:v>6</c:v>
                </c:pt>
                <c:pt idx="1520">
                  <c:v>6.09</c:v>
                </c:pt>
                <c:pt idx="1521">
                  <c:v>6.11</c:v>
                </c:pt>
                <c:pt idx="1522">
                  <c:v>6.16</c:v>
                </c:pt>
                <c:pt idx="1523">
                  <c:v>6.125</c:v>
                </c:pt>
                <c:pt idx="1524">
                  <c:v>6.0949999999999998</c:v>
                </c:pt>
                <c:pt idx="1525">
                  <c:v>6.1749999999999998</c:v>
                </c:pt>
                <c:pt idx="1526">
                  <c:v>6.1449999999999996</c:v>
                </c:pt>
                <c:pt idx="1527">
                  <c:v>6.1749999999999998</c:v>
                </c:pt>
                <c:pt idx="1528">
                  <c:v>6.2249999999999996</c:v>
                </c:pt>
                <c:pt idx="1529">
                  <c:v>6.2649999999999997</c:v>
                </c:pt>
                <c:pt idx="1530">
                  <c:v>6.23</c:v>
                </c:pt>
                <c:pt idx="1531">
                  <c:v>6.2</c:v>
                </c:pt>
                <c:pt idx="1532">
                  <c:v>6.19</c:v>
                </c:pt>
                <c:pt idx="1533">
                  <c:v>6.1950000000000003</c:v>
                </c:pt>
                <c:pt idx="1534">
                  <c:v>6.2350000000000003</c:v>
                </c:pt>
                <c:pt idx="1535">
                  <c:v>6.2350000000000003</c:v>
                </c:pt>
                <c:pt idx="1536">
                  <c:v>6.24</c:v>
                </c:pt>
                <c:pt idx="1537">
                  <c:v>6.2549999999999999</c:v>
                </c:pt>
                <c:pt idx="1538">
                  <c:v>6.1749999999999998</c:v>
                </c:pt>
                <c:pt idx="1539">
                  <c:v>6.0949999999999998</c:v>
                </c:pt>
                <c:pt idx="1540">
                  <c:v>6.1</c:v>
                </c:pt>
                <c:pt idx="1541">
                  <c:v>6.14</c:v>
                </c:pt>
                <c:pt idx="1542">
                  <c:v>6.15</c:v>
                </c:pt>
                <c:pt idx="1543">
                  <c:v>6.1449999999999996</c:v>
                </c:pt>
                <c:pt idx="1544">
                  <c:v>6.085</c:v>
                </c:pt>
                <c:pt idx="1545">
                  <c:v>6.0449999999999999</c:v>
                </c:pt>
                <c:pt idx="1546">
                  <c:v>6.06</c:v>
                </c:pt>
                <c:pt idx="1547">
                  <c:v>6.08</c:v>
                </c:pt>
                <c:pt idx="1548">
                  <c:v>6.0350000000000001</c:v>
                </c:pt>
                <c:pt idx="1549">
                  <c:v>6.03</c:v>
                </c:pt>
                <c:pt idx="1550">
                  <c:v>6.0650000000000004</c:v>
                </c:pt>
                <c:pt idx="1551">
                  <c:v>6.08</c:v>
                </c:pt>
                <c:pt idx="1552">
                  <c:v>6.08</c:v>
                </c:pt>
                <c:pt idx="1553">
                  <c:v>6.0650000000000004</c:v>
                </c:pt>
                <c:pt idx="1554">
                  <c:v>6.02</c:v>
                </c:pt>
                <c:pt idx="1555">
                  <c:v>6.0350000000000001</c:v>
                </c:pt>
                <c:pt idx="1556">
                  <c:v>6.03</c:v>
                </c:pt>
                <c:pt idx="1557">
                  <c:v>5.9550000000000001</c:v>
                </c:pt>
                <c:pt idx="1558">
                  <c:v>5.96</c:v>
                </c:pt>
                <c:pt idx="1559">
                  <c:v>5.9850000000000003</c:v>
                </c:pt>
                <c:pt idx="1560">
                  <c:v>6.0549999999999997</c:v>
                </c:pt>
                <c:pt idx="1561">
                  <c:v>6.12</c:v>
                </c:pt>
                <c:pt idx="1562">
                  <c:v>6.13</c:v>
                </c:pt>
                <c:pt idx="1563">
                  <c:v>6.125</c:v>
                </c:pt>
                <c:pt idx="1564">
                  <c:v>6.13</c:v>
                </c:pt>
                <c:pt idx="1565">
                  <c:v>6.1</c:v>
                </c:pt>
                <c:pt idx="1566">
                  <c:v>6.1050000000000004</c:v>
                </c:pt>
                <c:pt idx="1567">
                  <c:v>6.1</c:v>
                </c:pt>
                <c:pt idx="1568">
                  <c:v>6.1150000000000002</c:v>
                </c:pt>
                <c:pt idx="1569">
                  <c:v>6.1</c:v>
                </c:pt>
                <c:pt idx="1570">
                  <c:v>6.0949999999999998</c:v>
                </c:pt>
                <c:pt idx="1571">
                  <c:v>6.085</c:v>
                </c:pt>
                <c:pt idx="1572">
                  <c:v>6.0650000000000004</c:v>
                </c:pt>
                <c:pt idx="1573">
                  <c:v>6.0750000000000002</c:v>
                </c:pt>
                <c:pt idx="1574">
                  <c:v>6.08</c:v>
                </c:pt>
                <c:pt idx="1575">
                  <c:v>6.0549999999999997</c:v>
                </c:pt>
                <c:pt idx="1576">
                  <c:v>6.07</c:v>
                </c:pt>
                <c:pt idx="1577">
                  <c:v>6.085</c:v>
                </c:pt>
                <c:pt idx="1578">
                  <c:v>6.1550000000000002</c:v>
                </c:pt>
                <c:pt idx="1579">
                  <c:v>6.17</c:v>
                </c:pt>
                <c:pt idx="1580">
                  <c:v>6.2649999999999997</c:v>
                </c:pt>
                <c:pt idx="1581">
                  <c:v>6.2850000000000001</c:v>
                </c:pt>
                <c:pt idx="1582">
                  <c:v>6.3</c:v>
                </c:pt>
                <c:pt idx="1583">
                  <c:v>6.3650000000000002</c:v>
                </c:pt>
                <c:pt idx="1584">
                  <c:v>6.36</c:v>
                </c:pt>
                <c:pt idx="1585">
                  <c:v>6.3</c:v>
                </c:pt>
                <c:pt idx="1586">
                  <c:v>6.27</c:v>
                </c:pt>
                <c:pt idx="1587">
                  <c:v>6.3</c:v>
                </c:pt>
                <c:pt idx="1588">
                  <c:v>6.3150000000000004</c:v>
                </c:pt>
                <c:pt idx="1589">
                  <c:v>6.33</c:v>
                </c:pt>
                <c:pt idx="1590">
                  <c:v>6.3849999999999998</c:v>
                </c:pt>
                <c:pt idx="1591">
                  <c:v>6.31</c:v>
                </c:pt>
                <c:pt idx="1592">
                  <c:v>6.3353999999999999</c:v>
                </c:pt>
                <c:pt idx="1593">
                  <c:v>6.2350000000000003</c:v>
                </c:pt>
                <c:pt idx="1594">
                  <c:v>6.1449999999999996</c:v>
                </c:pt>
                <c:pt idx="1595">
                  <c:v>6.13</c:v>
                </c:pt>
                <c:pt idx="1596">
                  <c:v>6.18</c:v>
                </c:pt>
                <c:pt idx="1597">
                  <c:v>6.24</c:v>
                </c:pt>
                <c:pt idx="1598">
                  <c:v>6.2750000000000004</c:v>
                </c:pt>
                <c:pt idx="1599">
                  <c:v>6.22</c:v>
                </c:pt>
                <c:pt idx="1600">
                  <c:v>6.23</c:v>
                </c:pt>
                <c:pt idx="1601">
                  <c:v>6.23</c:v>
                </c:pt>
                <c:pt idx="1602">
                  <c:v>6.2149999999999999</c:v>
                </c:pt>
                <c:pt idx="1603">
                  <c:v>6.28</c:v>
                </c:pt>
                <c:pt idx="1604">
                  <c:v>6.2850000000000001</c:v>
                </c:pt>
                <c:pt idx="1605">
                  <c:v>6.27</c:v>
                </c:pt>
                <c:pt idx="1606">
                  <c:v>6.27</c:v>
                </c:pt>
                <c:pt idx="1607">
                  <c:v>6.24</c:v>
                </c:pt>
                <c:pt idx="1608">
                  <c:v>6.19</c:v>
                </c:pt>
                <c:pt idx="1609">
                  <c:v>6.1349999999999998</c:v>
                </c:pt>
                <c:pt idx="1610">
                  <c:v>6.085</c:v>
                </c:pt>
                <c:pt idx="1611">
                  <c:v>6.125</c:v>
                </c:pt>
                <c:pt idx="1612">
                  <c:v>6.17</c:v>
                </c:pt>
                <c:pt idx="1613">
                  <c:v>6.2</c:v>
                </c:pt>
                <c:pt idx="1614">
                  <c:v>6.24</c:v>
                </c:pt>
                <c:pt idx="1615">
                  <c:v>6.125</c:v>
                </c:pt>
                <c:pt idx="1616">
                  <c:v>6.1349999999999998</c:v>
                </c:pt>
                <c:pt idx="1617">
                  <c:v>6.15</c:v>
                </c:pt>
                <c:pt idx="1618">
                  <c:v>6.13</c:v>
                </c:pt>
                <c:pt idx="1619">
                  <c:v>6.1449999999999996</c:v>
                </c:pt>
                <c:pt idx="1620">
                  <c:v>6.23</c:v>
                </c:pt>
                <c:pt idx="1621">
                  <c:v>6.25</c:v>
                </c:pt>
                <c:pt idx="1622">
                  <c:v>6.2149999999999999</c:v>
                </c:pt>
                <c:pt idx="1623">
                  <c:v>6.2450000000000001</c:v>
                </c:pt>
                <c:pt idx="1624">
                  <c:v>6.24</c:v>
                </c:pt>
                <c:pt idx="1625">
                  <c:v>6.2149999999999999</c:v>
                </c:pt>
                <c:pt idx="1626">
                  <c:v>6.2249999999999996</c:v>
                </c:pt>
                <c:pt idx="1627">
                  <c:v>6.2249999999999996</c:v>
                </c:pt>
                <c:pt idx="1628">
                  <c:v>6.2249999999999996</c:v>
                </c:pt>
                <c:pt idx="1629">
                  <c:v>6.24</c:v>
                </c:pt>
                <c:pt idx="1630">
                  <c:v>6.21</c:v>
                </c:pt>
                <c:pt idx="1631">
                  <c:v>6.2350000000000003</c:v>
                </c:pt>
                <c:pt idx="1632">
                  <c:v>6.2750000000000004</c:v>
                </c:pt>
                <c:pt idx="1633">
                  <c:v>6.3250000000000002</c:v>
                </c:pt>
                <c:pt idx="1634">
                  <c:v>6.3049999999999997</c:v>
                </c:pt>
                <c:pt idx="1635">
                  <c:v>6.26</c:v>
                </c:pt>
                <c:pt idx="1636">
                  <c:v>6.24</c:v>
                </c:pt>
                <c:pt idx="1637">
                  <c:v>6.2</c:v>
                </c:pt>
                <c:pt idx="1638">
                  <c:v>6.18</c:v>
                </c:pt>
                <c:pt idx="1639">
                  <c:v>6.0949999999999998</c:v>
                </c:pt>
                <c:pt idx="1640">
                  <c:v>6.07</c:v>
                </c:pt>
                <c:pt idx="1641">
                  <c:v>6.0650000000000004</c:v>
                </c:pt>
                <c:pt idx="1642">
                  <c:v>6.1150000000000002</c:v>
                </c:pt>
                <c:pt idx="1643">
                  <c:v>6.07</c:v>
                </c:pt>
                <c:pt idx="1644">
                  <c:v>6.04</c:v>
                </c:pt>
                <c:pt idx="1645">
                  <c:v>6.09</c:v>
                </c:pt>
                <c:pt idx="1646">
                  <c:v>6.085</c:v>
                </c:pt>
                <c:pt idx="1647">
                  <c:v>6.125</c:v>
                </c:pt>
                <c:pt idx="1648">
                  <c:v>6.07</c:v>
                </c:pt>
                <c:pt idx="1649">
                  <c:v>6.07</c:v>
                </c:pt>
                <c:pt idx="1650">
                  <c:v>6.13</c:v>
                </c:pt>
                <c:pt idx="1651">
                  <c:v>6.0949999999999998</c:v>
                </c:pt>
                <c:pt idx="1652">
                  <c:v>6.1349999999999998</c:v>
                </c:pt>
                <c:pt idx="1653">
                  <c:v>6.13</c:v>
                </c:pt>
                <c:pt idx="1654">
                  <c:v>6.1050000000000004</c:v>
                </c:pt>
                <c:pt idx="1655">
                  <c:v>6.11</c:v>
                </c:pt>
                <c:pt idx="1656">
                  <c:v>6.04</c:v>
                </c:pt>
                <c:pt idx="1657">
                  <c:v>6.0549999999999997</c:v>
                </c:pt>
                <c:pt idx="1658">
                  <c:v>6.12</c:v>
                </c:pt>
                <c:pt idx="1659">
                  <c:v>6.24</c:v>
                </c:pt>
                <c:pt idx="1660">
                  <c:v>6.2</c:v>
                </c:pt>
                <c:pt idx="1661">
                  <c:v>6.2750000000000004</c:v>
                </c:pt>
                <c:pt idx="1662">
                  <c:v>6.2750000000000004</c:v>
                </c:pt>
                <c:pt idx="1663">
                  <c:v>6.37</c:v>
                </c:pt>
                <c:pt idx="1664">
                  <c:v>6.45</c:v>
                </c:pt>
                <c:pt idx="1665">
                  <c:v>6.42</c:v>
                </c:pt>
                <c:pt idx="1666">
                  <c:v>6.415</c:v>
                </c:pt>
                <c:pt idx="1667">
                  <c:v>6.37</c:v>
                </c:pt>
                <c:pt idx="1668">
                  <c:v>6.39</c:v>
                </c:pt>
                <c:pt idx="1669">
                  <c:v>6.4749999999999996</c:v>
                </c:pt>
                <c:pt idx="1670">
                  <c:v>6.5049999999999999</c:v>
                </c:pt>
                <c:pt idx="1671">
                  <c:v>6.3849999999999998</c:v>
                </c:pt>
                <c:pt idx="1672">
                  <c:v>6.39</c:v>
                </c:pt>
                <c:pt idx="1673">
                  <c:v>6.38</c:v>
                </c:pt>
                <c:pt idx="1674">
                  <c:v>6.42</c:v>
                </c:pt>
                <c:pt idx="1675">
                  <c:v>6.38</c:v>
                </c:pt>
                <c:pt idx="1676">
                  <c:v>6.47</c:v>
                </c:pt>
                <c:pt idx="1677">
                  <c:v>6.4450000000000003</c:v>
                </c:pt>
                <c:pt idx="1678">
                  <c:v>6.4050000000000002</c:v>
                </c:pt>
                <c:pt idx="1679">
                  <c:v>6.45</c:v>
                </c:pt>
                <c:pt idx="1680">
                  <c:v>6.375</c:v>
                </c:pt>
                <c:pt idx="1681">
                  <c:v>6.3849999999999998</c:v>
                </c:pt>
                <c:pt idx="1682">
                  <c:v>6.38</c:v>
                </c:pt>
                <c:pt idx="1683">
                  <c:v>6.34</c:v>
                </c:pt>
                <c:pt idx="1684">
                  <c:v>6.3650000000000002</c:v>
                </c:pt>
                <c:pt idx="1685">
                  <c:v>6.335</c:v>
                </c:pt>
                <c:pt idx="1686">
                  <c:v>6.3150000000000004</c:v>
                </c:pt>
                <c:pt idx="1687">
                  <c:v>6.35</c:v>
                </c:pt>
                <c:pt idx="1688">
                  <c:v>6.38</c:v>
                </c:pt>
                <c:pt idx="1689">
                  <c:v>6.38</c:v>
                </c:pt>
                <c:pt idx="1690">
                  <c:v>6.39</c:v>
                </c:pt>
                <c:pt idx="1691">
                  <c:v>6.4050000000000002</c:v>
                </c:pt>
                <c:pt idx="1692">
                  <c:v>6.44</c:v>
                </c:pt>
                <c:pt idx="1693">
                  <c:v>6.49</c:v>
                </c:pt>
                <c:pt idx="1694">
                  <c:v>6.53</c:v>
                </c:pt>
                <c:pt idx="1695">
                  <c:v>6.52</c:v>
                </c:pt>
                <c:pt idx="1696">
                  <c:v>6.64</c:v>
                </c:pt>
                <c:pt idx="1697">
                  <c:v>6.64</c:v>
                </c:pt>
                <c:pt idx="1698">
                  <c:v>6.585</c:v>
                </c:pt>
                <c:pt idx="1699">
                  <c:v>6.52</c:v>
                </c:pt>
                <c:pt idx="1700">
                  <c:v>6.4850000000000003</c:v>
                </c:pt>
                <c:pt idx="1701">
                  <c:v>6.415</c:v>
                </c:pt>
                <c:pt idx="1702">
                  <c:v>6.9249999999999998</c:v>
                </c:pt>
                <c:pt idx="1703">
                  <c:v>7.48</c:v>
                </c:pt>
                <c:pt idx="1704">
                  <c:v>7.59</c:v>
                </c:pt>
                <c:pt idx="1705">
                  <c:v>7.51</c:v>
                </c:pt>
                <c:pt idx="1706">
                  <c:v>7.38</c:v>
                </c:pt>
                <c:pt idx="1707">
                  <c:v>7.41</c:v>
                </c:pt>
                <c:pt idx="1708">
                  <c:v>7.41</c:v>
                </c:pt>
                <c:pt idx="1709">
                  <c:v>7.7</c:v>
                </c:pt>
                <c:pt idx="1710">
                  <c:v>7.71</c:v>
                </c:pt>
                <c:pt idx="1711">
                  <c:v>7.75</c:v>
                </c:pt>
                <c:pt idx="1712">
                  <c:v>7.77</c:v>
                </c:pt>
                <c:pt idx="1713">
                  <c:v>7.77</c:v>
                </c:pt>
                <c:pt idx="1714">
                  <c:v>7.75</c:v>
                </c:pt>
                <c:pt idx="1715">
                  <c:v>7.66</c:v>
                </c:pt>
                <c:pt idx="1716">
                  <c:v>7.6349999999999998</c:v>
                </c:pt>
                <c:pt idx="1717">
                  <c:v>7.64</c:v>
                </c:pt>
                <c:pt idx="1718">
                  <c:v>7.72</c:v>
                </c:pt>
                <c:pt idx="1719">
                  <c:v>7.7350000000000003</c:v>
                </c:pt>
                <c:pt idx="1720">
                  <c:v>7.6899999999999995</c:v>
                </c:pt>
                <c:pt idx="1721">
                  <c:v>7.6550000000000002</c:v>
                </c:pt>
                <c:pt idx="1722">
                  <c:v>7.59</c:v>
                </c:pt>
                <c:pt idx="1723">
                  <c:v>7.62</c:v>
                </c:pt>
                <c:pt idx="1724">
                  <c:v>7.7249999999999996</c:v>
                </c:pt>
                <c:pt idx="1725">
                  <c:v>7.7249999999999996</c:v>
                </c:pt>
                <c:pt idx="1726">
                  <c:v>7.74</c:v>
                </c:pt>
                <c:pt idx="1727">
                  <c:v>7.75</c:v>
                </c:pt>
                <c:pt idx="1728">
                  <c:v>7.79</c:v>
                </c:pt>
                <c:pt idx="1729">
                  <c:v>7.8250000000000002</c:v>
                </c:pt>
                <c:pt idx="1730">
                  <c:v>7.7750000000000004</c:v>
                </c:pt>
                <c:pt idx="1731">
                  <c:v>7.8</c:v>
                </c:pt>
                <c:pt idx="1732">
                  <c:v>7.8250000000000002</c:v>
                </c:pt>
                <c:pt idx="1733">
                  <c:v>7.9399999999999995</c:v>
                </c:pt>
                <c:pt idx="1734">
                  <c:v>7.9350000000000005</c:v>
                </c:pt>
                <c:pt idx="1735">
                  <c:v>8.0399999999999991</c:v>
                </c:pt>
                <c:pt idx="1736">
                  <c:v>8.0050000000000008</c:v>
                </c:pt>
                <c:pt idx="1737">
                  <c:v>7.9550000000000001</c:v>
                </c:pt>
                <c:pt idx="1738">
                  <c:v>7.92</c:v>
                </c:pt>
                <c:pt idx="1739">
                  <c:v>7.91</c:v>
                </c:pt>
                <c:pt idx="1740">
                  <c:v>8.0399999999999991</c:v>
                </c:pt>
                <c:pt idx="1741">
                  <c:v>8.1349999999999998</c:v>
                </c:pt>
                <c:pt idx="1742">
                  <c:v>8.2799999999999994</c:v>
                </c:pt>
                <c:pt idx="1743">
                  <c:v>8.11</c:v>
                </c:pt>
                <c:pt idx="1744">
                  <c:v>8.16</c:v>
                </c:pt>
                <c:pt idx="1745">
                  <c:v>8.2650000000000006</c:v>
                </c:pt>
                <c:pt idx="1746">
                  <c:v>8.2050000000000001</c:v>
                </c:pt>
                <c:pt idx="1747">
                  <c:v>8.0649999999999995</c:v>
                </c:pt>
                <c:pt idx="1748">
                  <c:v>8.0250000000000004</c:v>
                </c:pt>
                <c:pt idx="1749">
                  <c:v>8.0449999999999999</c:v>
                </c:pt>
                <c:pt idx="1750">
                  <c:v>8.1050000000000004</c:v>
                </c:pt>
                <c:pt idx="1751">
                  <c:v>8.1999999999999993</c:v>
                </c:pt>
                <c:pt idx="1752">
                  <c:v>8.17</c:v>
                </c:pt>
                <c:pt idx="1753">
                  <c:v>8.1199999999999992</c:v>
                </c:pt>
                <c:pt idx="1754">
                  <c:v>8.0950000000000006</c:v>
                </c:pt>
                <c:pt idx="1755">
                  <c:v>8.1</c:v>
                </c:pt>
                <c:pt idx="1756">
                  <c:v>8.08</c:v>
                </c:pt>
                <c:pt idx="1757">
                  <c:v>8.11</c:v>
                </c:pt>
                <c:pt idx="1758">
                  <c:v>8</c:v>
                </c:pt>
                <c:pt idx="1759">
                  <c:v>7.93</c:v>
                </c:pt>
                <c:pt idx="1760">
                  <c:v>7.8550000000000004</c:v>
                </c:pt>
                <c:pt idx="1761">
                  <c:v>7.9</c:v>
                </c:pt>
                <c:pt idx="1762">
                  <c:v>7.9249999999999998</c:v>
                </c:pt>
                <c:pt idx="1763">
                  <c:v>7.9249999999999998</c:v>
                </c:pt>
                <c:pt idx="1764">
                  <c:v>7.9249999999999998</c:v>
                </c:pt>
                <c:pt idx="1765">
                  <c:v>7.8849999999999998</c:v>
                </c:pt>
                <c:pt idx="1766">
                  <c:v>7.8049999999999997</c:v>
                </c:pt>
                <c:pt idx="1767">
                  <c:v>7.89</c:v>
                </c:pt>
                <c:pt idx="1768">
                  <c:v>7.8650000000000002</c:v>
                </c:pt>
                <c:pt idx="1769">
                  <c:v>7.8650000000000002</c:v>
                </c:pt>
                <c:pt idx="1770">
                  <c:v>7.9450000000000003</c:v>
                </c:pt>
                <c:pt idx="1771">
                  <c:v>7.97</c:v>
                </c:pt>
                <c:pt idx="1772">
                  <c:v>7.96</c:v>
                </c:pt>
                <c:pt idx="1773">
                  <c:v>7.96</c:v>
                </c:pt>
                <c:pt idx="1774">
                  <c:v>7.96</c:v>
                </c:pt>
                <c:pt idx="1775">
                  <c:v>7.84</c:v>
                </c:pt>
                <c:pt idx="1776">
                  <c:v>7.77</c:v>
                </c:pt>
                <c:pt idx="1777">
                  <c:v>7.7050000000000001</c:v>
                </c:pt>
                <c:pt idx="1778">
                  <c:v>7.7750000000000004</c:v>
                </c:pt>
                <c:pt idx="1779">
                  <c:v>7.8049999999999997</c:v>
                </c:pt>
                <c:pt idx="1780">
                  <c:v>7.8250000000000002</c:v>
                </c:pt>
                <c:pt idx="1781">
                  <c:v>7.8100000000000005</c:v>
                </c:pt>
                <c:pt idx="1782">
                  <c:v>7.87</c:v>
                </c:pt>
                <c:pt idx="1783">
                  <c:v>7.72</c:v>
                </c:pt>
                <c:pt idx="1784">
                  <c:v>7.7249999999999996</c:v>
                </c:pt>
                <c:pt idx="1785">
                  <c:v>7.7</c:v>
                </c:pt>
                <c:pt idx="1786">
                  <c:v>7.74</c:v>
                </c:pt>
                <c:pt idx="1787">
                  <c:v>7.8100000000000005</c:v>
                </c:pt>
                <c:pt idx="1788">
                  <c:v>7.7850000000000001</c:v>
                </c:pt>
                <c:pt idx="1789">
                  <c:v>7.7649999999999997</c:v>
                </c:pt>
                <c:pt idx="1790">
                  <c:v>7.79</c:v>
                </c:pt>
                <c:pt idx="1791">
                  <c:v>7.67</c:v>
                </c:pt>
                <c:pt idx="1792">
                  <c:v>7.72</c:v>
                </c:pt>
                <c:pt idx="1793">
                  <c:v>7.6850000000000005</c:v>
                </c:pt>
                <c:pt idx="1794">
                  <c:v>7.665</c:v>
                </c:pt>
                <c:pt idx="1795">
                  <c:v>7.6449999999999996</c:v>
                </c:pt>
                <c:pt idx="1796">
                  <c:v>7.585</c:v>
                </c:pt>
                <c:pt idx="1797">
                  <c:v>7.5149999999999997</c:v>
                </c:pt>
                <c:pt idx="1798">
                  <c:v>7.48</c:v>
                </c:pt>
                <c:pt idx="1799">
                  <c:v>7.5</c:v>
                </c:pt>
                <c:pt idx="1800">
                  <c:v>7.57</c:v>
                </c:pt>
                <c:pt idx="1801">
                  <c:v>7.4749999999999996</c:v>
                </c:pt>
                <c:pt idx="1802">
                  <c:v>7.42</c:v>
                </c:pt>
                <c:pt idx="1803">
                  <c:v>7.4349999999999996</c:v>
                </c:pt>
                <c:pt idx="1804">
                  <c:v>7.4749999999999996</c:v>
                </c:pt>
                <c:pt idx="1805">
                  <c:v>7.5049999999999999</c:v>
                </c:pt>
                <c:pt idx="1806">
                  <c:v>7.44</c:v>
                </c:pt>
                <c:pt idx="1807">
                  <c:v>7.49</c:v>
                </c:pt>
                <c:pt idx="1808">
                  <c:v>7.49</c:v>
                </c:pt>
                <c:pt idx="1809">
                  <c:v>7.52</c:v>
                </c:pt>
                <c:pt idx="1810">
                  <c:v>7.5149999999999997</c:v>
                </c:pt>
                <c:pt idx="1811">
                  <c:v>7.4649999999999999</c:v>
                </c:pt>
                <c:pt idx="1812">
                  <c:v>7.4349999999999996</c:v>
                </c:pt>
                <c:pt idx="1813">
                  <c:v>7.3849999999999998</c:v>
                </c:pt>
                <c:pt idx="1814">
                  <c:v>7.335</c:v>
                </c:pt>
                <c:pt idx="1815">
                  <c:v>7.41</c:v>
                </c:pt>
                <c:pt idx="1816">
                  <c:v>7.4550000000000001</c:v>
                </c:pt>
                <c:pt idx="1817">
                  <c:v>7.47</c:v>
                </c:pt>
                <c:pt idx="1818">
                  <c:v>7.4649999999999999</c:v>
                </c:pt>
                <c:pt idx="1819">
                  <c:v>7.5049999999999999</c:v>
                </c:pt>
                <c:pt idx="1820">
                  <c:v>7.58</c:v>
                </c:pt>
                <c:pt idx="1821">
                  <c:v>7.53</c:v>
                </c:pt>
                <c:pt idx="1822">
                  <c:v>7.4749999999999996</c:v>
                </c:pt>
                <c:pt idx="1823">
                  <c:v>7.4749999999999996</c:v>
                </c:pt>
                <c:pt idx="1824">
                  <c:v>7.42</c:v>
                </c:pt>
                <c:pt idx="1825">
                  <c:v>7.42</c:v>
                </c:pt>
                <c:pt idx="1826">
                  <c:v>7.49</c:v>
                </c:pt>
                <c:pt idx="1827">
                  <c:v>7.48</c:v>
                </c:pt>
              </c:numCache>
            </c:numRef>
          </c:val>
          <c:smooth val="0"/>
          <c:extLst xmlns:c16r2="http://schemas.microsoft.com/office/drawing/2015/06/chart">
            <c:ext xmlns:c16="http://schemas.microsoft.com/office/drawing/2014/chart" uri="{C3380CC4-5D6E-409C-BE32-E72D297353CC}">
              <c16:uniqueId val="{00000000-4BF5-438F-A948-5266D6E0DF5A}"/>
            </c:ext>
          </c:extLst>
        </c:ser>
        <c:dLbls>
          <c:showLegendKey val="0"/>
          <c:showVal val="0"/>
          <c:showCatName val="0"/>
          <c:showSerName val="0"/>
          <c:showPercent val="0"/>
          <c:showBubbleSize val="0"/>
        </c:dLbls>
        <c:marker val="1"/>
        <c:smooth val="0"/>
        <c:axId val="141881344"/>
        <c:axId val="141882880"/>
      </c:lineChart>
      <c:dateAx>
        <c:axId val="141881344"/>
        <c:scaling>
          <c:orientation val="minMax"/>
          <c:min val="40288"/>
        </c:scaling>
        <c:delete val="0"/>
        <c:axPos val="b"/>
        <c:numFmt formatCode="mmm\-yy" sourceLinked="0"/>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050" b="0" i="0" u="none" strike="noStrike" kern="1200" baseline="0">
                <a:solidFill>
                  <a:sysClr val="windowText" lastClr="000000"/>
                </a:solidFill>
                <a:latin typeface="Century Gothic" panose="020B0502020202020204" pitchFamily="34" charset="0"/>
                <a:ea typeface="+mn-ea"/>
                <a:cs typeface="+mn-cs"/>
              </a:defRPr>
            </a:pPr>
            <a:endParaRPr lang="es-MX"/>
          </a:p>
        </c:txPr>
        <c:crossAx val="141882880"/>
        <c:crosses val="autoZero"/>
        <c:auto val="1"/>
        <c:lblOffset val="100"/>
        <c:baseTimeUnit val="days"/>
        <c:majorUnit val="6"/>
        <c:majorTimeUnit val="months"/>
      </c:dateAx>
      <c:valAx>
        <c:axId val="141882880"/>
        <c:scaling>
          <c:orientation val="minMax"/>
          <c:max val="8.5"/>
          <c:min val="5"/>
        </c:scaling>
        <c:delete val="0"/>
        <c:axPos val="l"/>
        <c:majorGridlines>
          <c:spPr>
            <a:ln w="9525" cap="flat" cmpd="sng" algn="ctr">
              <a:solidFill>
                <a:schemeClr val="bg1">
                  <a:lumMod val="95000"/>
                </a:schemeClr>
              </a:solidFill>
              <a:round/>
            </a:ln>
            <a:effectLst/>
          </c:spPr>
        </c:majorGridlines>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Century Gothic" panose="020B0502020202020204" pitchFamily="34" charset="0"/>
                <a:ea typeface="+mn-ea"/>
                <a:cs typeface="+mn-cs"/>
              </a:defRPr>
            </a:pPr>
            <a:endParaRPr lang="es-MX"/>
          </a:p>
        </c:txPr>
        <c:crossAx val="141881344"/>
        <c:crosses val="autoZero"/>
        <c:crossBetween val="between"/>
      </c:valAx>
      <c:spPr>
        <a:noFill/>
        <a:ln>
          <a:noFill/>
        </a:ln>
        <a:effectLst/>
      </c:spPr>
    </c:plotArea>
    <c:plotVisOnly val="1"/>
    <c:dispBlanksAs val="gap"/>
    <c:showDLblsOverMax val="0"/>
  </c:chart>
  <c:spPr>
    <a:solidFill>
      <a:schemeClr val="bg1"/>
    </a:solidFill>
    <a:ln w="9525" cap="flat" cmpd="sng" algn="ctr">
      <a:noFill/>
      <a:round/>
    </a:ln>
    <a:effectLst/>
  </c:spPr>
  <c:txPr>
    <a:bodyPr/>
    <a:lstStyle/>
    <a:p>
      <a:pPr>
        <a:defRPr>
          <a:solidFill>
            <a:sysClr val="windowText" lastClr="000000"/>
          </a:solidFill>
          <a:latin typeface="Century Gothic" panose="020B0502020202020204" pitchFamily="34" charset="0"/>
        </a:defRPr>
      </a:pPr>
      <a:endParaRPr lang="es-MX"/>
    </a:p>
  </c:txPr>
  <c:externalData r:id="rId1">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1" i="0" u="none" strike="noStrike" kern="1200" spc="0" baseline="0">
                <a:solidFill>
                  <a:sysClr val="windowText" lastClr="000000"/>
                </a:solidFill>
                <a:latin typeface="Century Gothic" panose="020B0502020202020204" pitchFamily="34" charset="0"/>
                <a:ea typeface="+mn-ea"/>
                <a:cs typeface="+mn-cs"/>
              </a:defRPr>
            </a:pPr>
            <a:r>
              <a:rPr lang="es-MX" b="1" dirty="0"/>
              <a:t>Tasa nominal de 10 años. México</a:t>
            </a:r>
          </a:p>
        </c:rich>
      </c:tx>
      <c:layout/>
      <c:overlay val="0"/>
      <c:spPr>
        <a:noFill/>
        <a:ln>
          <a:noFill/>
        </a:ln>
        <a:effectLst/>
      </c:spPr>
    </c:title>
    <c:autoTitleDeleted val="0"/>
    <c:plotArea>
      <c:layout/>
      <c:lineChart>
        <c:grouping val="standard"/>
        <c:varyColors val="0"/>
        <c:ser>
          <c:idx val="2"/>
          <c:order val="0"/>
          <c:tx>
            <c:strRef>
              <c:f>'Principales tasas'!$P$19</c:f>
              <c:strCache>
                <c:ptCount val="1"/>
                <c:pt idx="0">
                  <c:v>Tasa nominal 10a MEX</c:v>
                </c:pt>
              </c:strCache>
            </c:strRef>
          </c:tx>
          <c:spPr>
            <a:ln w="12700" cap="rnd">
              <a:solidFill>
                <a:srgbClr val="C00000"/>
              </a:solidFill>
              <a:round/>
            </a:ln>
            <a:effectLst/>
          </c:spPr>
          <c:marker>
            <c:symbol val="none"/>
          </c:marker>
          <c:cat>
            <c:numRef>
              <c:f>'Principales tasas'!$N$21:$N$5000</c:f>
              <c:numCache>
                <c:formatCode>m/d/yyyy</c:formatCode>
                <c:ptCount val="4980"/>
                <c:pt idx="0">
                  <c:v>40182</c:v>
                </c:pt>
                <c:pt idx="1">
                  <c:v>40183</c:v>
                </c:pt>
                <c:pt idx="2">
                  <c:v>40184</c:v>
                </c:pt>
                <c:pt idx="3">
                  <c:v>40185</c:v>
                </c:pt>
                <c:pt idx="4">
                  <c:v>40186</c:v>
                </c:pt>
                <c:pt idx="5">
                  <c:v>40189</c:v>
                </c:pt>
                <c:pt idx="6">
                  <c:v>40190</c:v>
                </c:pt>
                <c:pt idx="7">
                  <c:v>40191</c:v>
                </c:pt>
                <c:pt idx="8">
                  <c:v>40192</c:v>
                </c:pt>
                <c:pt idx="9">
                  <c:v>40193</c:v>
                </c:pt>
                <c:pt idx="10">
                  <c:v>40196</c:v>
                </c:pt>
                <c:pt idx="11">
                  <c:v>40197</c:v>
                </c:pt>
                <c:pt idx="12">
                  <c:v>40198</c:v>
                </c:pt>
                <c:pt idx="13">
                  <c:v>40199</c:v>
                </c:pt>
                <c:pt idx="14">
                  <c:v>40200</c:v>
                </c:pt>
                <c:pt idx="15">
                  <c:v>40203</c:v>
                </c:pt>
                <c:pt idx="16">
                  <c:v>40204</c:v>
                </c:pt>
                <c:pt idx="17">
                  <c:v>40205</c:v>
                </c:pt>
                <c:pt idx="18">
                  <c:v>40206</c:v>
                </c:pt>
                <c:pt idx="19">
                  <c:v>40207</c:v>
                </c:pt>
                <c:pt idx="20">
                  <c:v>40211</c:v>
                </c:pt>
                <c:pt idx="21">
                  <c:v>40212</c:v>
                </c:pt>
                <c:pt idx="22">
                  <c:v>40213</c:v>
                </c:pt>
                <c:pt idx="23">
                  <c:v>40214</c:v>
                </c:pt>
                <c:pt idx="24">
                  <c:v>40217</c:v>
                </c:pt>
                <c:pt idx="25">
                  <c:v>40218</c:v>
                </c:pt>
                <c:pt idx="26">
                  <c:v>40219</c:v>
                </c:pt>
                <c:pt idx="27">
                  <c:v>40220</c:v>
                </c:pt>
                <c:pt idx="28">
                  <c:v>40221</c:v>
                </c:pt>
                <c:pt idx="29">
                  <c:v>40224</c:v>
                </c:pt>
                <c:pt idx="30">
                  <c:v>40225</c:v>
                </c:pt>
                <c:pt idx="31">
                  <c:v>40226</c:v>
                </c:pt>
                <c:pt idx="32">
                  <c:v>40227</c:v>
                </c:pt>
                <c:pt idx="33">
                  <c:v>40228</c:v>
                </c:pt>
                <c:pt idx="34">
                  <c:v>40231</c:v>
                </c:pt>
                <c:pt idx="35">
                  <c:v>40232</c:v>
                </c:pt>
                <c:pt idx="36">
                  <c:v>40233</c:v>
                </c:pt>
                <c:pt idx="37">
                  <c:v>40234</c:v>
                </c:pt>
                <c:pt idx="38">
                  <c:v>40235</c:v>
                </c:pt>
                <c:pt idx="39">
                  <c:v>40238</c:v>
                </c:pt>
                <c:pt idx="40">
                  <c:v>40239</c:v>
                </c:pt>
                <c:pt idx="41">
                  <c:v>40240</c:v>
                </c:pt>
                <c:pt idx="42">
                  <c:v>40241</c:v>
                </c:pt>
                <c:pt idx="43">
                  <c:v>40242</c:v>
                </c:pt>
                <c:pt idx="44">
                  <c:v>40245</c:v>
                </c:pt>
                <c:pt idx="45">
                  <c:v>40246</c:v>
                </c:pt>
                <c:pt idx="46">
                  <c:v>40247</c:v>
                </c:pt>
                <c:pt idx="47">
                  <c:v>40248</c:v>
                </c:pt>
                <c:pt idx="48">
                  <c:v>40249</c:v>
                </c:pt>
                <c:pt idx="49">
                  <c:v>40253</c:v>
                </c:pt>
                <c:pt idx="50">
                  <c:v>40254</c:v>
                </c:pt>
                <c:pt idx="51">
                  <c:v>40255</c:v>
                </c:pt>
                <c:pt idx="52">
                  <c:v>40256</c:v>
                </c:pt>
                <c:pt idx="53">
                  <c:v>40259</c:v>
                </c:pt>
                <c:pt idx="54">
                  <c:v>40260</c:v>
                </c:pt>
                <c:pt idx="55">
                  <c:v>40261</c:v>
                </c:pt>
                <c:pt idx="56">
                  <c:v>40262</c:v>
                </c:pt>
                <c:pt idx="57">
                  <c:v>40263</c:v>
                </c:pt>
                <c:pt idx="58">
                  <c:v>40266</c:v>
                </c:pt>
                <c:pt idx="59">
                  <c:v>40267</c:v>
                </c:pt>
                <c:pt idx="60">
                  <c:v>40268</c:v>
                </c:pt>
                <c:pt idx="61">
                  <c:v>40273</c:v>
                </c:pt>
                <c:pt idx="62">
                  <c:v>40274</c:v>
                </c:pt>
                <c:pt idx="63">
                  <c:v>40275</c:v>
                </c:pt>
                <c:pt idx="64">
                  <c:v>40276</c:v>
                </c:pt>
                <c:pt idx="65">
                  <c:v>40277</c:v>
                </c:pt>
                <c:pt idx="66">
                  <c:v>40280</c:v>
                </c:pt>
                <c:pt idx="67">
                  <c:v>40281</c:v>
                </c:pt>
                <c:pt idx="68">
                  <c:v>40282</c:v>
                </c:pt>
                <c:pt idx="69">
                  <c:v>40283</c:v>
                </c:pt>
                <c:pt idx="70">
                  <c:v>40284</c:v>
                </c:pt>
                <c:pt idx="71">
                  <c:v>40287</c:v>
                </c:pt>
                <c:pt idx="72">
                  <c:v>40288</c:v>
                </c:pt>
                <c:pt idx="73">
                  <c:v>40289</c:v>
                </c:pt>
                <c:pt idx="74">
                  <c:v>40290</c:v>
                </c:pt>
                <c:pt idx="75">
                  <c:v>40291</c:v>
                </c:pt>
                <c:pt idx="76">
                  <c:v>40294</c:v>
                </c:pt>
                <c:pt idx="77">
                  <c:v>40295</c:v>
                </c:pt>
                <c:pt idx="78">
                  <c:v>40296</c:v>
                </c:pt>
                <c:pt idx="79">
                  <c:v>40297</c:v>
                </c:pt>
                <c:pt idx="80">
                  <c:v>40298</c:v>
                </c:pt>
                <c:pt idx="81">
                  <c:v>40301</c:v>
                </c:pt>
                <c:pt idx="82">
                  <c:v>40302</c:v>
                </c:pt>
                <c:pt idx="83">
                  <c:v>40303</c:v>
                </c:pt>
                <c:pt idx="84">
                  <c:v>40304</c:v>
                </c:pt>
                <c:pt idx="85">
                  <c:v>40305</c:v>
                </c:pt>
                <c:pt idx="86">
                  <c:v>40308</c:v>
                </c:pt>
                <c:pt idx="87">
                  <c:v>40309</c:v>
                </c:pt>
                <c:pt idx="88">
                  <c:v>40310</c:v>
                </c:pt>
                <c:pt idx="89">
                  <c:v>40311</c:v>
                </c:pt>
                <c:pt idx="90">
                  <c:v>40312</c:v>
                </c:pt>
                <c:pt idx="91">
                  <c:v>40315</c:v>
                </c:pt>
                <c:pt idx="92">
                  <c:v>40316</c:v>
                </c:pt>
                <c:pt idx="93">
                  <c:v>40317</c:v>
                </c:pt>
                <c:pt idx="94">
                  <c:v>40318</c:v>
                </c:pt>
                <c:pt idx="95">
                  <c:v>40319</c:v>
                </c:pt>
                <c:pt idx="96">
                  <c:v>40322</c:v>
                </c:pt>
                <c:pt idx="97">
                  <c:v>40323</c:v>
                </c:pt>
                <c:pt idx="98">
                  <c:v>40324</c:v>
                </c:pt>
                <c:pt idx="99">
                  <c:v>40325</c:v>
                </c:pt>
                <c:pt idx="100">
                  <c:v>40326</c:v>
                </c:pt>
                <c:pt idx="101">
                  <c:v>40329</c:v>
                </c:pt>
                <c:pt idx="102">
                  <c:v>40330</c:v>
                </c:pt>
                <c:pt idx="103">
                  <c:v>40331</c:v>
                </c:pt>
                <c:pt idx="104">
                  <c:v>40332</c:v>
                </c:pt>
                <c:pt idx="105">
                  <c:v>40333</c:v>
                </c:pt>
                <c:pt idx="106">
                  <c:v>40336</c:v>
                </c:pt>
                <c:pt idx="107">
                  <c:v>40337</c:v>
                </c:pt>
                <c:pt idx="108">
                  <c:v>40338</c:v>
                </c:pt>
                <c:pt idx="109">
                  <c:v>40339</c:v>
                </c:pt>
                <c:pt idx="110">
                  <c:v>40340</c:v>
                </c:pt>
                <c:pt idx="111">
                  <c:v>40343</c:v>
                </c:pt>
                <c:pt idx="112">
                  <c:v>40344</c:v>
                </c:pt>
                <c:pt idx="113">
                  <c:v>40345</c:v>
                </c:pt>
                <c:pt idx="114">
                  <c:v>40346</c:v>
                </c:pt>
                <c:pt idx="115">
                  <c:v>40347</c:v>
                </c:pt>
                <c:pt idx="116">
                  <c:v>40350</c:v>
                </c:pt>
                <c:pt idx="117">
                  <c:v>40351</c:v>
                </c:pt>
                <c:pt idx="118">
                  <c:v>40352</c:v>
                </c:pt>
                <c:pt idx="119">
                  <c:v>40353</c:v>
                </c:pt>
                <c:pt idx="120">
                  <c:v>40354</c:v>
                </c:pt>
                <c:pt idx="121">
                  <c:v>40357</c:v>
                </c:pt>
                <c:pt idx="122">
                  <c:v>40358</c:v>
                </c:pt>
                <c:pt idx="123">
                  <c:v>40359</c:v>
                </c:pt>
                <c:pt idx="124">
                  <c:v>40360</c:v>
                </c:pt>
                <c:pt idx="125">
                  <c:v>40361</c:v>
                </c:pt>
                <c:pt idx="126">
                  <c:v>40364</c:v>
                </c:pt>
                <c:pt idx="127">
                  <c:v>40365</c:v>
                </c:pt>
                <c:pt idx="128">
                  <c:v>40366</c:v>
                </c:pt>
                <c:pt idx="129">
                  <c:v>40367</c:v>
                </c:pt>
                <c:pt idx="130">
                  <c:v>40368</c:v>
                </c:pt>
                <c:pt idx="131">
                  <c:v>40371</c:v>
                </c:pt>
                <c:pt idx="132">
                  <c:v>40372</c:v>
                </c:pt>
                <c:pt idx="133">
                  <c:v>40373</c:v>
                </c:pt>
                <c:pt idx="134">
                  <c:v>40374</c:v>
                </c:pt>
                <c:pt idx="135">
                  <c:v>40375</c:v>
                </c:pt>
                <c:pt idx="136">
                  <c:v>40378</c:v>
                </c:pt>
                <c:pt idx="137">
                  <c:v>40379</c:v>
                </c:pt>
                <c:pt idx="138">
                  <c:v>40380</c:v>
                </c:pt>
                <c:pt idx="139">
                  <c:v>40381</c:v>
                </c:pt>
                <c:pt idx="140">
                  <c:v>40382</c:v>
                </c:pt>
                <c:pt idx="141">
                  <c:v>40385</c:v>
                </c:pt>
                <c:pt idx="142">
                  <c:v>40386</c:v>
                </c:pt>
                <c:pt idx="143">
                  <c:v>40387</c:v>
                </c:pt>
                <c:pt idx="144">
                  <c:v>40388</c:v>
                </c:pt>
                <c:pt idx="145">
                  <c:v>40389</c:v>
                </c:pt>
                <c:pt idx="146">
                  <c:v>40392</c:v>
                </c:pt>
                <c:pt idx="147">
                  <c:v>40393</c:v>
                </c:pt>
                <c:pt idx="148">
                  <c:v>40394</c:v>
                </c:pt>
                <c:pt idx="149">
                  <c:v>40395</c:v>
                </c:pt>
                <c:pt idx="150">
                  <c:v>40396</c:v>
                </c:pt>
                <c:pt idx="151">
                  <c:v>40399</c:v>
                </c:pt>
                <c:pt idx="152">
                  <c:v>40400</c:v>
                </c:pt>
                <c:pt idx="153">
                  <c:v>40401</c:v>
                </c:pt>
                <c:pt idx="154">
                  <c:v>40402</c:v>
                </c:pt>
                <c:pt idx="155">
                  <c:v>40403</c:v>
                </c:pt>
                <c:pt idx="156">
                  <c:v>40406</c:v>
                </c:pt>
                <c:pt idx="157">
                  <c:v>40407</c:v>
                </c:pt>
                <c:pt idx="158">
                  <c:v>40408</c:v>
                </c:pt>
                <c:pt idx="159">
                  <c:v>40409</c:v>
                </c:pt>
                <c:pt idx="160">
                  <c:v>40410</c:v>
                </c:pt>
                <c:pt idx="161">
                  <c:v>40413</c:v>
                </c:pt>
                <c:pt idx="162">
                  <c:v>40414</c:v>
                </c:pt>
                <c:pt idx="163">
                  <c:v>40415</c:v>
                </c:pt>
                <c:pt idx="164">
                  <c:v>40416</c:v>
                </c:pt>
                <c:pt idx="165">
                  <c:v>40417</c:v>
                </c:pt>
                <c:pt idx="166">
                  <c:v>40420</c:v>
                </c:pt>
                <c:pt idx="167">
                  <c:v>40421</c:v>
                </c:pt>
                <c:pt idx="168">
                  <c:v>40422</c:v>
                </c:pt>
                <c:pt idx="169">
                  <c:v>40423</c:v>
                </c:pt>
                <c:pt idx="170">
                  <c:v>40424</c:v>
                </c:pt>
                <c:pt idx="171">
                  <c:v>40427</c:v>
                </c:pt>
                <c:pt idx="172">
                  <c:v>40428</c:v>
                </c:pt>
                <c:pt idx="173">
                  <c:v>40429</c:v>
                </c:pt>
                <c:pt idx="174">
                  <c:v>40430</c:v>
                </c:pt>
                <c:pt idx="175">
                  <c:v>40431</c:v>
                </c:pt>
                <c:pt idx="176">
                  <c:v>40434</c:v>
                </c:pt>
                <c:pt idx="177">
                  <c:v>40435</c:v>
                </c:pt>
                <c:pt idx="178">
                  <c:v>40436</c:v>
                </c:pt>
                <c:pt idx="179">
                  <c:v>40441</c:v>
                </c:pt>
                <c:pt idx="180">
                  <c:v>40442</c:v>
                </c:pt>
                <c:pt idx="181">
                  <c:v>40443</c:v>
                </c:pt>
                <c:pt idx="182">
                  <c:v>40444</c:v>
                </c:pt>
                <c:pt idx="183">
                  <c:v>40445</c:v>
                </c:pt>
                <c:pt idx="184">
                  <c:v>40448</c:v>
                </c:pt>
                <c:pt idx="185">
                  <c:v>40449</c:v>
                </c:pt>
                <c:pt idx="186">
                  <c:v>40450</c:v>
                </c:pt>
                <c:pt idx="187">
                  <c:v>40451</c:v>
                </c:pt>
                <c:pt idx="188">
                  <c:v>40452</c:v>
                </c:pt>
                <c:pt idx="189">
                  <c:v>40455</c:v>
                </c:pt>
                <c:pt idx="190">
                  <c:v>40456</c:v>
                </c:pt>
                <c:pt idx="191">
                  <c:v>40457</c:v>
                </c:pt>
                <c:pt idx="192">
                  <c:v>40458</c:v>
                </c:pt>
                <c:pt idx="193">
                  <c:v>40459</c:v>
                </c:pt>
                <c:pt idx="194">
                  <c:v>40462</c:v>
                </c:pt>
                <c:pt idx="195">
                  <c:v>40463</c:v>
                </c:pt>
                <c:pt idx="196">
                  <c:v>40464</c:v>
                </c:pt>
                <c:pt idx="197">
                  <c:v>40465</c:v>
                </c:pt>
                <c:pt idx="198">
                  <c:v>40466</c:v>
                </c:pt>
                <c:pt idx="199">
                  <c:v>40469</c:v>
                </c:pt>
                <c:pt idx="200">
                  <c:v>40470</c:v>
                </c:pt>
                <c:pt idx="201">
                  <c:v>40471</c:v>
                </c:pt>
                <c:pt idx="202">
                  <c:v>40472</c:v>
                </c:pt>
                <c:pt idx="203">
                  <c:v>40473</c:v>
                </c:pt>
                <c:pt idx="204">
                  <c:v>40476</c:v>
                </c:pt>
                <c:pt idx="205">
                  <c:v>40477</c:v>
                </c:pt>
                <c:pt idx="206">
                  <c:v>40478</c:v>
                </c:pt>
                <c:pt idx="207">
                  <c:v>40479</c:v>
                </c:pt>
                <c:pt idx="208">
                  <c:v>40480</c:v>
                </c:pt>
                <c:pt idx="209">
                  <c:v>40483</c:v>
                </c:pt>
                <c:pt idx="210">
                  <c:v>40484</c:v>
                </c:pt>
                <c:pt idx="211">
                  <c:v>40485</c:v>
                </c:pt>
                <c:pt idx="212">
                  <c:v>40486</c:v>
                </c:pt>
                <c:pt idx="213">
                  <c:v>40487</c:v>
                </c:pt>
                <c:pt idx="214">
                  <c:v>40490</c:v>
                </c:pt>
                <c:pt idx="215">
                  <c:v>40491</c:v>
                </c:pt>
                <c:pt idx="216">
                  <c:v>40492</c:v>
                </c:pt>
                <c:pt idx="217">
                  <c:v>40493</c:v>
                </c:pt>
                <c:pt idx="218">
                  <c:v>40494</c:v>
                </c:pt>
                <c:pt idx="219">
                  <c:v>40498</c:v>
                </c:pt>
                <c:pt idx="220">
                  <c:v>40499</c:v>
                </c:pt>
                <c:pt idx="221">
                  <c:v>40500</c:v>
                </c:pt>
                <c:pt idx="222">
                  <c:v>40501</c:v>
                </c:pt>
                <c:pt idx="223">
                  <c:v>40504</c:v>
                </c:pt>
                <c:pt idx="224">
                  <c:v>40505</c:v>
                </c:pt>
                <c:pt idx="225">
                  <c:v>40506</c:v>
                </c:pt>
                <c:pt idx="226">
                  <c:v>40507</c:v>
                </c:pt>
                <c:pt idx="227">
                  <c:v>40508</c:v>
                </c:pt>
                <c:pt idx="228">
                  <c:v>40511</c:v>
                </c:pt>
                <c:pt idx="229">
                  <c:v>40512</c:v>
                </c:pt>
                <c:pt idx="230">
                  <c:v>40513</c:v>
                </c:pt>
                <c:pt idx="231">
                  <c:v>40514</c:v>
                </c:pt>
                <c:pt idx="232">
                  <c:v>40515</c:v>
                </c:pt>
                <c:pt idx="233">
                  <c:v>40518</c:v>
                </c:pt>
                <c:pt idx="234">
                  <c:v>40519</c:v>
                </c:pt>
                <c:pt idx="235">
                  <c:v>40520</c:v>
                </c:pt>
                <c:pt idx="236">
                  <c:v>40521</c:v>
                </c:pt>
                <c:pt idx="237">
                  <c:v>40522</c:v>
                </c:pt>
                <c:pt idx="238">
                  <c:v>40525</c:v>
                </c:pt>
                <c:pt idx="239">
                  <c:v>40526</c:v>
                </c:pt>
                <c:pt idx="240">
                  <c:v>40527</c:v>
                </c:pt>
                <c:pt idx="241">
                  <c:v>40528</c:v>
                </c:pt>
                <c:pt idx="242">
                  <c:v>40529</c:v>
                </c:pt>
                <c:pt idx="243">
                  <c:v>40532</c:v>
                </c:pt>
                <c:pt idx="244">
                  <c:v>40533</c:v>
                </c:pt>
                <c:pt idx="245">
                  <c:v>40534</c:v>
                </c:pt>
                <c:pt idx="246">
                  <c:v>40535</c:v>
                </c:pt>
                <c:pt idx="247">
                  <c:v>40536</c:v>
                </c:pt>
                <c:pt idx="248">
                  <c:v>40539</c:v>
                </c:pt>
                <c:pt idx="249">
                  <c:v>40540</c:v>
                </c:pt>
                <c:pt idx="250">
                  <c:v>40541</c:v>
                </c:pt>
                <c:pt idx="251">
                  <c:v>40542</c:v>
                </c:pt>
                <c:pt idx="252">
                  <c:v>40543</c:v>
                </c:pt>
                <c:pt idx="253">
                  <c:v>40546</c:v>
                </c:pt>
                <c:pt idx="254">
                  <c:v>40547</c:v>
                </c:pt>
                <c:pt idx="255">
                  <c:v>40548</c:v>
                </c:pt>
                <c:pt idx="256">
                  <c:v>40549</c:v>
                </c:pt>
                <c:pt idx="257">
                  <c:v>40550</c:v>
                </c:pt>
                <c:pt idx="258">
                  <c:v>40553</c:v>
                </c:pt>
                <c:pt idx="259">
                  <c:v>40554</c:v>
                </c:pt>
                <c:pt idx="260">
                  <c:v>40555</c:v>
                </c:pt>
                <c:pt idx="261">
                  <c:v>40556</c:v>
                </c:pt>
                <c:pt idx="262">
                  <c:v>40557</c:v>
                </c:pt>
                <c:pt idx="263">
                  <c:v>40560</c:v>
                </c:pt>
                <c:pt idx="264">
                  <c:v>40561</c:v>
                </c:pt>
                <c:pt idx="265">
                  <c:v>40562</c:v>
                </c:pt>
                <c:pt idx="266">
                  <c:v>40563</c:v>
                </c:pt>
                <c:pt idx="267">
                  <c:v>40564</c:v>
                </c:pt>
                <c:pt idx="268">
                  <c:v>40567</c:v>
                </c:pt>
                <c:pt idx="269">
                  <c:v>40568</c:v>
                </c:pt>
                <c:pt idx="270">
                  <c:v>40569</c:v>
                </c:pt>
                <c:pt idx="271">
                  <c:v>40570</c:v>
                </c:pt>
                <c:pt idx="272">
                  <c:v>40571</c:v>
                </c:pt>
                <c:pt idx="273">
                  <c:v>40574</c:v>
                </c:pt>
                <c:pt idx="274">
                  <c:v>40575</c:v>
                </c:pt>
                <c:pt idx="275">
                  <c:v>40576</c:v>
                </c:pt>
                <c:pt idx="276">
                  <c:v>40577</c:v>
                </c:pt>
                <c:pt idx="277">
                  <c:v>40578</c:v>
                </c:pt>
                <c:pt idx="278">
                  <c:v>40582</c:v>
                </c:pt>
                <c:pt idx="279">
                  <c:v>40583</c:v>
                </c:pt>
                <c:pt idx="280">
                  <c:v>40584</c:v>
                </c:pt>
                <c:pt idx="281">
                  <c:v>40585</c:v>
                </c:pt>
                <c:pt idx="282">
                  <c:v>40588</c:v>
                </c:pt>
                <c:pt idx="283">
                  <c:v>40589</c:v>
                </c:pt>
                <c:pt idx="284">
                  <c:v>40590</c:v>
                </c:pt>
                <c:pt idx="285">
                  <c:v>40591</c:v>
                </c:pt>
                <c:pt idx="286">
                  <c:v>40592</c:v>
                </c:pt>
                <c:pt idx="287">
                  <c:v>40595</c:v>
                </c:pt>
                <c:pt idx="288">
                  <c:v>40596</c:v>
                </c:pt>
                <c:pt idx="289">
                  <c:v>40597</c:v>
                </c:pt>
                <c:pt idx="290">
                  <c:v>40598</c:v>
                </c:pt>
                <c:pt idx="291">
                  <c:v>40599</c:v>
                </c:pt>
                <c:pt idx="292">
                  <c:v>40602</c:v>
                </c:pt>
                <c:pt idx="293">
                  <c:v>40603</c:v>
                </c:pt>
                <c:pt idx="294">
                  <c:v>40604</c:v>
                </c:pt>
                <c:pt idx="295">
                  <c:v>40605</c:v>
                </c:pt>
                <c:pt idx="296">
                  <c:v>40606</c:v>
                </c:pt>
                <c:pt idx="297">
                  <c:v>40609</c:v>
                </c:pt>
                <c:pt idx="298">
                  <c:v>40610</c:v>
                </c:pt>
                <c:pt idx="299">
                  <c:v>40611</c:v>
                </c:pt>
                <c:pt idx="300">
                  <c:v>40612</c:v>
                </c:pt>
                <c:pt idx="301">
                  <c:v>40613</c:v>
                </c:pt>
                <c:pt idx="302">
                  <c:v>40616</c:v>
                </c:pt>
                <c:pt idx="303">
                  <c:v>40617</c:v>
                </c:pt>
                <c:pt idx="304">
                  <c:v>40618</c:v>
                </c:pt>
                <c:pt idx="305">
                  <c:v>40619</c:v>
                </c:pt>
                <c:pt idx="306">
                  <c:v>40620</c:v>
                </c:pt>
                <c:pt idx="307">
                  <c:v>40624</c:v>
                </c:pt>
                <c:pt idx="308">
                  <c:v>40625</c:v>
                </c:pt>
                <c:pt idx="309">
                  <c:v>40626</c:v>
                </c:pt>
                <c:pt idx="310">
                  <c:v>40627</c:v>
                </c:pt>
                <c:pt idx="311">
                  <c:v>40630</c:v>
                </c:pt>
                <c:pt idx="312">
                  <c:v>40631</c:v>
                </c:pt>
                <c:pt idx="313">
                  <c:v>40632</c:v>
                </c:pt>
                <c:pt idx="314">
                  <c:v>40633</c:v>
                </c:pt>
                <c:pt idx="315">
                  <c:v>40634</c:v>
                </c:pt>
                <c:pt idx="316">
                  <c:v>40637</c:v>
                </c:pt>
                <c:pt idx="317">
                  <c:v>40638</c:v>
                </c:pt>
                <c:pt idx="318">
                  <c:v>40639</c:v>
                </c:pt>
                <c:pt idx="319">
                  <c:v>40640</c:v>
                </c:pt>
                <c:pt idx="320">
                  <c:v>40641</c:v>
                </c:pt>
                <c:pt idx="321">
                  <c:v>40644</c:v>
                </c:pt>
                <c:pt idx="322">
                  <c:v>40645</c:v>
                </c:pt>
                <c:pt idx="323">
                  <c:v>40646</c:v>
                </c:pt>
                <c:pt idx="324">
                  <c:v>40647</c:v>
                </c:pt>
                <c:pt idx="325">
                  <c:v>40648</c:v>
                </c:pt>
                <c:pt idx="326">
                  <c:v>40651</c:v>
                </c:pt>
                <c:pt idx="327">
                  <c:v>40652</c:v>
                </c:pt>
                <c:pt idx="328">
                  <c:v>40653</c:v>
                </c:pt>
                <c:pt idx="329">
                  <c:v>40658</c:v>
                </c:pt>
                <c:pt idx="330">
                  <c:v>40659</c:v>
                </c:pt>
                <c:pt idx="331">
                  <c:v>40660</c:v>
                </c:pt>
                <c:pt idx="332">
                  <c:v>40661</c:v>
                </c:pt>
                <c:pt idx="333">
                  <c:v>40662</c:v>
                </c:pt>
                <c:pt idx="334">
                  <c:v>40665</c:v>
                </c:pt>
                <c:pt idx="335">
                  <c:v>40666</c:v>
                </c:pt>
                <c:pt idx="336">
                  <c:v>40667</c:v>
                </c:pt>
                <c:pt idx="337">
                  <c:v>40668</c:v>
                </c:pt>
                <c:pt idx="338">
                  <c:v>40669</c:v>
                </c:pt>
                <c:pt idx="339">
                  <c:v>40672</c:v>
                </c:pt>
                <c:pt idx="340">
                  <c:v>40673</c:v>
                </c:pt>
                <c:pt idx="341">
                  <c:v>40674</c:v>
                </c:pt>
                <c:pt idx="342">
                  <c:v>40675</c:v>
                </c:pt>
                <c:pt idx="343">
                  <c:v>40676</c:v>
                </c:pt>
                <c:pt idx="344">
                  <c:v>40679</c:v>
                </c:pt>
                <c:pt idx="345">
                  <c:v>40680</c:v>
                </c:pt>
                <c:pt idx="346">
                  <c:v>40681</c:v>
                </c:pt>
                <c:pt idx="347">
                  <c:v>40682</c:v>
                </c:pt>
                <c:pt idx="348">
                  <c:v>40683</c:v>
                </c:pt>
                <c:pt idx="349">
                  <c:v>40686</c:v>
                </c:pt>
                <c:pt idx="350">
                  <c:v>40687</c:v>
                </c:pt>
                <c:pt idx="351">
                  <c:v>40688</c:v>
                </c:pt>
                <c:pt idx="352">
                  <c:v>40689</c:v>
                </c:pt>
                <c:pt idx="353">
                  <c:v>40690</c:v>
                </c:pt>
                <c:pt idx="354">
                  <c:v>40693</c:v>
                </c:pt>
                <c:pt idx="355">
                  <c:v>40694</c:v>
                </c:pt>
                <c:pt idx="356">
                  <c:v>40695</c:v>
                </c:pt>
                <c:pt idx="357">
                  <c:v>40696</c:v>
                </c:pt>
                <c:pt idx="358">
                  <c:v>40697</c:v>
                </c:pt>
                <c:pt idx="359">
                  <c:v>40700</c:v>
                </c:pt>
                <c:pt idx="360">
                  <c:v>40701</c:v>
                </c:pt>
                <c:pt idx="361">
                  <c:v>40702</c:v>
                </c:pt>
                <c:pt idx="362">
                  <c:v>40703</c:v>
                </c:pt>
                <c:pt idx="363">
                  <c:v>40704</c:v>
                </c:pt>
                <c:pt idx="364">
                  <c:v>40710</c:v>
                </c:pt>
                <c:pt idx="365">
                  <c:v>40711</c:v>
                </c:pt>
                <c:pt idx="366">
                  <c:v>40714</c:v>
                </c:pt>
                <c:pt idx="367">
                  <c:v>40715</c:v>
                </c:pt>
                <c:pt idx="368">
                  <c:v>40716</c:v>
                </c:pt>
                <c:pt idx="369">
                  <c:v>40717</c:v>
                </c:pt>
                <c:pt idx="370">
                  <c:v>40718</c:v>
                </c:pt>
                <c:pt idx="371">
                  <c:v>40721</c:v>
                </c:pt>
                <c:pt idx="372">
                  <c:v>40722</c:v>
                </c:pt>
                <c:pt idx="373">
                  <c:v>40723</c:v>
                </c:pt>
                <c:pt idx="374">
                  <c:v>40724</c:v>
                </c:pt>
                <c:pt idx="375">
                  <c:v>40725</c:v>
                </c:pt>
                <c:pt idx="376">
                  <c:v>40728</c:v>
                </c:pt>
                <c:pt idx="377">
                  <c:v>40729</c:v>
                </c:pt>
                <c:pt idx="378">
                  <c:v>40730</c:v>
                </c:pt>
                <c:pt idx="379">
                  <c:v>40731</c:v>
                </c:pt>
                <c:pt idx="380">
                  <c:v>40732</c:v>
                </c:pt>
                <c:pt idx="381">
                  <c:v>40735</c:v>
                </c:pt>
                <c:pt idx="382">
                  <c:v>40736</c:v>
                </c:pt>
                <c:pt idx="383">
                  <c:v>40737</c:v>
                </c:pt>
                <c:pt idx="384">
                  <c:v>40738</c:v>
                </c:pt>
                <c:pt idx="385">
                  <c:v>40739</c:v>
                </c:pt>
                <c:pt idx="386">
                  <c:v>40742</c:v>
                </c:pt>
                <c:pt idx="387">
                  <c:v>40743</c:v>
                </c:pt>
                <c:pt idx="388">
                  <c:v>40744</c:v>
                </c:pt>
                <c:pt idx="389">
                  <c:v>40745</c:v>
                </c:pt>
                <c:pt idx="390">
                  <c:v>40746</c:v>
                </c:pt>
                <c:pt idx="391">
                  <c:v>40749</c:v>
                </c:pt>
                <c:pt idx="392">
                  <c:v>40750</c:v>
                </c:pt>
                <c:pt idx="393">
                  <c:v>40751</c:v>
                </c:pt>
                <c:pt idx="394">
                  <c:v>40752</c:v>
                </c:pt>
                <c:pt idx="395">
                  <c:v>40753</c:v>
                </c:pt>
                <c:pt idx="396">
                  <c:v>40756</c:v>
                </c:pt>
                <c:pt idx="397">
                  <c:v>40757</c:v>
                </c:pt>
                <c:pt idx="398">
                  <c:v>40758</c:v>
                </c:pt>
                <c:pt idx="399">
                  <c:v>40759</c:v>
                </c:pt>
                <c:pt idx="400">
                  <c:v>40760</c:v>
                </c:pt>
                <c:pt idx="401">
                  <c:v>40763</c:v>
                </c:pt>
                <c:pt idx="402">
                  <c:v>40764</c:v>
                </c:pt>
                <c:pt idx="403">
                  <c:v>40765</c:v>
                </c:pt>
                <c:pt idx="404">
                  <c:v>40766</c:v>
                </c:pt>
                <c:pt idx="405">
                  <c:v>40767</c:v>
                </c:pt>
                <c:pt idx="406">
                  <c:v>40770</c:v>
                </c:pt>
                <c:pt idx="407">
                  <c:v>40771</c:v>
                </c:pt>
                <c:pt idx="408">
                  <c:v>40772</c:v>
                </c:pt>
                <c:pt idx="409">
                  <c:v>40773</c:v>
                </c:pt>
                <c:pt idx="410">
                  <c:v>40774</c:v>
                </c:pt>
                <c:pt idx="411">
                  <c:v>40777</c:v>
                </c:pt>
                <c:pt idx="412">
                  <c:v>40778</c:v>
                </c:pt>
                <c:pt idx="413">
                  <c:v>40779</c:v>
                </c:pt>
                <c:pt idx="414">
                  <c:v>40780</c:v>
                </c:pt>
                <c:pt idx="415">
                  <c:v>40781</c:v>
                </c:pt>
                <c:pt idx="416">
                  <c:v>40784</c:v>
                </c:pt>
                <c:pt idx="417">
                  <c:v>40785</c:v>
                </c:pt>
                <c:pt idx="418">
                  <c:v>40786</c:v>
                </c:pt>
                <c:pt idx="419">
                  <c:v>40787</c:v>
                </c:pt>
                <c:pt idx="420">
                  <c:v>40788</c:v>
                </c:pt>
                <c:pt idx="421">
                  <c:v>40791</c:v>
                </c:pt>
                <c:pt idx="422">
                  <c:v>40792</c:v>
                </c:pt>
                <c:pt idx="423">
                  <c:v>40793</c:v>
                </c:pt>
                <c:pt idx="424">
                  <c:v>40794</c:v>
                </c:pt>
                <c:pt idx="425">
                  <c:v>40795</c:v>
                </c:pt>
                <c:pt idx="426">
                  <c:v>40798</c:v>
                </c:pt>
                <c:pt idx="427">
                  <c:v>40799</c:v>
                </c:pt>
                <c:pt idx="428">
                  <c:v>40800</c:v>
                </c:pt>
                <c:pt idx="429">
                  <c:v>40801</c:v>
                </c:pt>
                <c:pt idx="430">
                  <c:v>40805</c:v>
                </c:pt>
                <c:pt idx="431">
                  <c:v>40806</c:v>
                </c:pt>
                <c:pt idx="432">
                  <c:v>40807</c:v>
                </c:pt>
                <c:pt idx="433">
                  <c:v>40808</c:v>
                </c:pt>
                <c:pt idx="434">
                  <c:v>40809</c:v>
                </c:pt>
                <c:pt idx="435">
                  <c:v>40812</c:v>
                </c:pt>
                <c:pt idx="436">
                  <c:v>40813</c:v>
                </c:pt>
                <c:pt idx="437">
                  <c:v>40814</c:v>
                </c:pt>
                <c:pt idx="438">
                  <c:v>40815</c:v>
                </c:pt>
                <c:pt idx="439">
                  <c:v>40816</c:v>
                </c:pt>
                <c:pt idx="440">
                  <c:v>40819</c:v>
                </c:pt>
                <c:pt idx="441">
                  <c:v>40820</c:v>
                </c:pt>
                <c:pt idx="442">
                  <c:v>40821</c:v>
                </c:pt>
                <c:pt idx="443">
                  <c:v>40822</c:v>
                </c:pt>
                <c:pt idx="444">
                  <c:v>40823</c:v>
                </c:pt>
                <c:pt idx="445">
                  <c:v>40826</c:v>
                </c:pt>
                <c:pt idx="446">
                  <c:v>40827</c:v>
                </c:pt>
                <c:pt idx="447">
                  <c:v>40828</c:v>
                </c:pt>
                <c:pt idx="448">
                  <c:v>40829</c:v>
                </c:pt>
                <c:pt idx="449">
                  <c:v>40830</c:v>
                </c:pt>
                <c:pt idx="450">
                  <c:v>40833</c:v>
                </c:pt>
                <c:pt idx="451">
                  <c:v>40834</c:v>
                </c:pt>
                <c:pt idx="452">
                  <c:v>40835</c:v>
                </c:pt>
                <c:pt idx="453">
                  <c:v>40836</c:v>
                </c:pt>
                <c:pt idx="454">
                  <c:v>40837</c:v>
                </c:pt>
                <c:pt idx="455">
                  <c:v>40840</c:v>
                </c:pt>
                <c:pt idx="456">
                  <c:v>40841</c:v>
                </c:pt>
                <c:pt idx="457">
                  <c:v>40842</c:v>
                </c:pt>
                <c:pt idx="458">
                  <c:v>40843</c:v>
                </c:pt>
                <c:pt idx="459">
                  <c:v>40844</c:v>
                </c:pt>
                <c:pt idx="460">
                  <c:v>40847</c:v>
                </c:pt>
                <c:pt idx="461">
                  <c:v>40848</c:v>
                </c:pt>
                <c:pt idx="462">
                  <c:v>40850</c:v>
                </c:pt>
                <c:pt idx="463">
                  <c:v>40851</c:v>
                </c:pt>
                <c:pt idx="464">
                  <c:v>40854</c:v>
                </c:pt>
                <c:pt idx="465">
                  <c:v>40855</c:v>
                </c:pt>
                <c:pt idx="466">
                  <c:v>40856</c:v>
                </c:pt>
                <c:pt idx="467">
                  <c:v>40857</c:v>
                </c:pt>
                <c:pt idx="468">
                  <c:v>40858</c:v>
                </c:pt>
                <c:pt idx="469">
                  <c:v>40861</c:v>
                </c:pt>
                <c:pt idx="470">
                  <c:v>40862</c:v>
                </c:pt>
                <c:pt idx="471">
                  <c:v>40863</c:v>
                </c:pt>
                <c:pt idx="472">
                  <c:v>40864</c:v>
                </c:pt>
                <c:pt idx="473">
                  <c:v>40865</c:v>
                </c:pt>
                <c:pt idx="474">
                  <c:v>40869</c:v>
                </c:pt>
                <c:pt idx="475">
                  <c:v>40870</c:v>
                </c:pt>
                <c:pt idx="476">
                  <c:v>40871</c:v>
                </c:pt>
                <c:pt idx="477">
                  <c:v>40872</c:v>
                </c:pt>
                <c:pt idx="478">
                  <c:v>40875</c:v>
                </c:pt>
                <c:pt idx="479">
                  <c:v>40876</c:v>
                </c:pt>
                <c:pt idx="480">
                  <c:v>40877</c:v>
                </c:pt>
                <c:pt idx="481">
                  <c:v>40878</c:v>
                </c:pt>
                <c:pt idx="482">
                  <c:v>40879</c:v>
                </c:pt>
                <c:pt idx="483">
                  <c:v>40882</c:v>
                </c:pt>
                <c:pt idx="484">
                  <c:v>40883</c:v>
                </c:pt>
                <c:pt idx="485">
                  <c:v>40884</c:v>
                </c:pt>
                <c:pt idx="486">
                  <c:v>40885</c:v>
                </c:pt>
                <c:pt idx="487">
                  <c:v>40886</c:v>
                </c:pt>
                <c:pt idx="488">
                  <c:v>40890</c:v>
                </c:pt>
                <c:pt idx="489">
                  <c:v>40891</c:v>
                </c:pt>
                <c:pt idx="490">
                  <c:v>40892</c:v>
                </c:pt>
                <c:pt idx="491">
                  <c:v>40893</c:v>
                </c:pt>
                <c:pt idx="492">
                  <c:v>40896</c:v>
                </c:pt>
                <c:pt idx="493">
                  <c:v>40897</c:v>
                </c:pt>
                <c:pt idx="494">
                  <c:v>40898</c:v>
                </c:pt>
                <c:pt idx="495">
                  <c:v>40899</c:v>
                </c:pt>
                <c:pt idx="496">
                  <c:v>40900</c:v>
                </c:pt>
                <c:pt idx="497">
                  <c:v>40903</c:v>
                </c:pt>
                <c:pt idx="498">
                  <c:v>40904</c:v>
                </c:pt>
                <c:pt idx="499">
                  <c:v>40905</c:v>
                </c:pt>
                <c:pt idx="500">
                  <c:v>40906</c:v>
                </c:pt>
                <c:pt idx="501">
                  <c:v>40907</c:v>
                </c:pt>
                <c:pt idx="502">
                  <c:v>40910</c:v>
                </c:pt>
                <c:pt idx="503">
                  <c:v>40911</c:v>
                </c:pt>
                <c:pt idx="504">
                  <c:v>40912</c:v>
                </c:pt>
                <c:pt idx="505">
                  <c:v>40913</c:v>
                </c:pt>
                <c:pt idx="506">
                  <c:v>40914</c:v>
                </c:pt>
                <c:pt idx="507">
                  <c:v>40917</c:v>
                </c:pt>
                <c:pt idx="508">
                  <c:v>40918</c:v>
                </c:pt>
                <c:pt idx="509">
                  <c:v>40919</c:v>
                </c:pt>
                <c:pt idx="510">
                  <c:v>40920</c:v>
                </c:pt>
                <c:pt idx="511">
                  <c:v>40921</c:v>
                </c:pt>
                <c:pt idx="512">
                  <c:v>40924</c:v>
                </c:pt>
                <c:pt idx="513">
                  <c:v>40925</c:v>
                </c:pt>
                <c:pt idx="514">
                  <c:v>40926</c:v>
                </c:pt>
                <c:pt idx="515">
                  <c:v>40927</c:v>
                </c:pt>
                <c:pt idx="516">
                  <c:v>40928</c:v>
                </c:pt>
                <c:pt idx="517">
                  <c:v>40931</c:v>
                </c:pt>
                <c:pt idx="518">
                  <c:v>40932</c:v>
                </c:pt>
                <c:pt idx="519">
                  <c:v>40933</c:v>
                </c:pt>
                <c:pt idx="520">
                  <c:v>40934</c:v>
                </c:pt>
                <c:pt idx="521">
                  <c:v>40935</c:v>
                </c:pt>
                <c:pt idx="522">
                  <c:v>40938</c:v>
                </c:pt>
                <c:pt idx="523">
                  <c:v>40939</c:v>
                </c:pt>
                <c:pt idx="524">
                  <c:v>40940</c:v>
                </c:pt>
                <c:pt idx="525">
                  <c:v>40941</c:v>
                </c:pt>
                <c:pt idx="526">
                  <c:v>40942</c:v>
                </c:pt>
                <c:pt idx="527">
                  <c:v>40946</c:v>
                </c:pt>
                <c:pt idx="528">
                  <c:v>40947</c:v>
                </c:pt>
                <c:pt idx="529">
                  <c:v>40948</c:v>
                </c:pt>
                <c:pt idx="530">
                  <c:v>40949</c:v>
                </c:pt>
                <c:pt idx="531">
                  <c:v>40952</c:v>
                </c:pt>
                <c:pt idx="532">
                  <c:v>40953</c:v>
                </c:pt>
                <c:pt idx="533">
                  <c:v>40954</c:v>
                </c:pt>
                <c:pt idx="534">
                  <c:v>40955</c:v>
                </c:pt>
                <c:pt idx="535">
                  <c:v>40956</c:v>
                </c:pt>
                <c:pt idx="536">
                  <c:v>40959</c:v>
                </c:pt>
                <c:pt idx="537">
                  <c:v>40960</c:v>
                </c:pt>
                <c:pt idx="538">
                  <c:v>40961</c:v>
                </c:pt>
                <c:pt idx="539">
                  <c:v>40962</c:v>
                </c:pt>
                <c:pt idx="540">
                  <c:v>40963</c:v>
                </c:pt>
                <c:pt idx="541">
                  <c:v>40966</c:v>
                </c:pt>
                <c:pt idx="542">
                  <c:v>40967</c:v>
                </c:pt>
                <c:pt idx="543">
                  <c:v>40968</c:v>
                </c:pt>
                <c:pt idx="544">
                  <c:v>40969</c:v>
                </c:pt>
                <c:pt idx="545">
                  <c:v>40970</c:v>
                </c:pt>
                <c:pt idx="546">
                  <c:v>40973</c:v>
                </c:pt>
                <c:pt idx="547">
                  <c:v>40974</c:v>
                </c:pt>
                <c:pt idx="548">
                  <c:v>40975</c:v>
                </c:pt>
                <c:pt idx="549">
                  <c:v>40976</c:v>
                </c:pt>
                <c:pt idx="550">
                  <c:v>40977</c:v>
                </c:pt>
                <c:pt idx="551">
                  <c:v>40980</c:v>
                </c:pt>
                <c:pt idx="552">
                  <c:v>40981</c:v>
                </c:pt>
                <c:pt idx="553">
                  <c:v>40982</c:v>
                </c:pt>
                <c:pt idx="554">
                  <c:v>40983</c:v>
                </c:pt>
                <c:pt idx="555">
                  <c:v>40984</c:v>
                </c:pt>
                <c:pt idx="556">
                  <c:v>40988</c:v>
                </c:pt>
                <c:pt idx="557">
                  <c:v>40989</c:v>
                </c:pt>
                <c:pt idx="558">
                  <c:v>40990</c:v>
                </c:pt>
                <c:pt idx="559">
                  <c:v>40991</c:v>
                </c:pt>
                <c:pt idx="560">
                  <c:v>40994</c:v>
                </c:pt>
                <c:pt idx="561">
                  <c:v>40995</c:v>
                </c:pt>
                <c:pt idx="562">
                  <c:v>40996</c:v>
                </c:pt>
                <c:pt idx="563">
                  <c:v>40997</c:v>
                </c:pt>
                <c:pt idx="564">
                  <c:v>40998</c:v>
                </c:pt>
                <c:pt idx="565">
                  <c:v>41001</c:v>
                </c:pt>
                <c:pt idx="566">
                  <c:v>41002</c:v>
                </c:pt>
                <c:pt idx="567">
                  <c:v>41003</c:v>
                </c:pt>
                <c:pt idx="568">
                  <c:v>41008</c:v>
                </c:pt>
                <c:pt idx="569">
                  <c:v>41009</c:v>
                </c:pt>
                <c:pt idx="570">
                  <c:v>41010</c:v>
                </c:pt>
                <c:pt idx="571">
                  <c:v>41011</c:v>
                </c:pt>
                <c:pt idx="572">
                  <c:v>41012</c:v>
                </c:pt>
                <c:pt idx="573">
                  <c:v>41015</c:v>
                </c:pt>
                <c:pt idx="574">
                  <c:v>41016</c:v>
                </c:pt>
                <c:pt idx="575">
                  <c:v>41017</c:v>
                </c:pt>
                <c:pt idx="576">
                  <c:v>41018</c:v>
                </c:pt>
                <c:pt idx="577">
                  <c:v>41019</c:v>
                </c:pt>
                <c:pt idx="578">
                  <c:v>41022</c:v>
                </c:pt>
                <c:pt idx="579">
                  <c:v>41023</c:v>
                </c:pt>
                <c:pt idx="580">
                  <c:v>41024</c:v>
                </c:pt>
                <c:pt idx="581">
                  <c:v>41025</c:v>
                </c:pt>
                <c:pt idx="582">
                  <c:v>41026</c:v>
                </c:pt>
                <c:pt idx="583">
                  <c:v>41029</c:v>
                </c:pt>
                <c:pt idx="584">
                  <c:v>41031</c:v>
                </c:pt>
                <c:pt idx="585">
                  <c:v>41032</c:v>
                </c:pt>
                <c:pt idx="586">
                  <c:v>41033</c:v>
                </c:pt>
                <c:pt idx="587">
                  <c:v>41037</c:v>
                </c:pt>
                <c:pt idx="588">
                  <c:v>41038</c:v>
                </c:pt>
                <c:pt idx="589">
                  <c:v>41039</c:v>
                </c:pt>
                <c:pt idx="590">
                  <c:v>41040</c:v>
                </c:pt>
                <c:pt idx="591">
                  <c:v>41043</c:v>
                </c:pt>
                <c:pt idx="592">
                  <c:v>41044</c:v>
                </c:pt>
                <c:pt idx="593">
                  <c:v>41045</c:v>
                </c:pt>
                <c:pt idx="594">
                  <c:v>41046</c:v>
                </c:pt>
                <c:pt idx="595">
                  <c:v>41047</c:v>
                </c:pt>
                <c:pt idx="596">
                  <c:v>41050</c:v>
                </c:pt>
                <c:pt idx="597">
                  <c:v>41051</c:v>
                </c:pt>
                <c:pt idx="598">
                  <c:v>41052</c:v>
                </c:pt>
                <c:pt idx="599">
                  <c:v>41053</c:v>
                </c:pt>
                <c:pt idx="600">
                  <c:v>41054</c:v>
                </c:pt>
                <c:pt idx="601">
                  <c:v>41057</c:v>
                </c:pt>
                <c:pt idx="602">
                  <c:v>41058</c:v>
                </c:pt>
                <c:pt idx="603">
                  <c:v>41059</c:v>
                </c:pt>
                <c:pt idx="604">
                  <c:v>41060</c:v>
                </c:pt>
                <c:pt idx="605">
                  <c:v>41061</c:v>
                </c:pt>
                <c:pt idx="606">
                  <c:v>41064</c:v>
                </c:pt>
                <c:pt idx="607">
                  <c:v>41065</c:v>
                </c:pt>
                <c:pt idx="608">
                  <c:v>41066</c:v>
                </c:pt>
                <c:pt idx="609">
                  <c:v>41067</c:v>
                </c:pt>
                <c:pt idx="610">
                  <c:v>41068</c:v>
                </c:pt>
                <c:pt idx="611">
                  <c:v>41071</c:v>
                </c:pt>
                <c:pt idx="612">
                  <c:v>41072</c:v>
                </c:pt>
                <c:pt idx="613">
                  <c:v>41073</c:v>
                </c:pt>
                <c:pt idx="614">
                  <c:v>41074</c:v>
                </c:pt>
                <c:pt idx="615">
                  <c:v>41075</c:v>
                </c:pt>
                <c:pt idx="616">
                  <c:v>41078</c:v>
                </c:pt>
                <c:pt idx="617">
                  <c:v>41079</c:v>
                </c:pt>
                <c:pt idx="618">
                  <c:v>41080</c:v>
                </c:pt>
                <c:pt idx="619">
                  <c:v>41081</c:v>
                </c:pt>
                <c:pt idx="620">
                  <c:v>41082</c:v>
                </c:pt>
                <c:pt idx="621">
                  <c:v>41085</c:v>
                </c:pt>
                <c:pt idx="622">
                  <c:v>41086</c:v>
                </c:pt>
                <c:pt idx="623">
                  <c:v>41087</c:v>
                </c:pt>
                <c:pt idx="624">
                  <c:v>41088</c:v>
                </c:pt>
                <c:pt idx="625">
                  <c:v>41089</c:v>
                </c:pt>
                <c:pt idx="626">
                  <c:v>41092</c:v>
                </c:pt>
                <c:pt idx="627">
                  <c:v>41093</c:v>
                </c:pt>
                <c:pt idx="628">
                  <c:v>41094</c:v>
                </c:pt>
                <c:pt idx="629">
                  <c:v>41095</c:v>
                </c:pt>
                <c:pt idx="630">
                  <c:v>41096</c:v>
                </c:pt>
                <c:pt idx="631">
                  <c:v>41099</c:v>
                </c:pt>
                <c:pt idx="632">
                  <c:v>41100</c:v>
                </c:pt>
                <c:pt idx="633">
                  <c:v>41101</c:v>
                </c:pt>
                <c:pt idx="634">
                  <c:v>41102</c:v>
                </c:pt>
                <c:pt idx="635">
                  <c:v>41103</c:v>
                </c:pt>
                <c:pt idx="636">
                  <c:v>41106</c:v>
                </c:pt>
                <c:pt idx="637">
                  <c:v>41107</c:v>
                </c:pt>
                <c:pt idx="638">
                  <c:v>41108</c:v>
                </c:pt>
                <c:pt idx="639">
                  <c:v>41109</c:v>
                </c:pt>
                <c:pt idx="640">
                  <c:v>41110</c:v>
                </c:pt>
                <c:pt idx="641">
                  <c:v>41113</c:v>
                </c:pt>
                <c:pt idx="642">
                  <c:v>41114</c:v>
                </c:pt>
                <c:pt idx="643">
                  <c:v>41115</c:v>
                </c:pt>
                <c:pt idx="644">
                  <c:v>41116</c:v>
                </c:pt>
                <c:pt idx="645">
                  <c:v>41117</c:v>
                </c:pt>
                <c:pt idx="646">
                  <c:v>41120</c:v>
                </c:pt>
                <c:pt idx="647">
                  <c:v>41121</c:v>
                </c:pt>
                <c:pt idx="648">
                  <c:v>41122</c:v>
                </c:pt>
                <c:pt idx="649">
                  <c:v>41123</c:v>
                </c:pt>
                <c:pt idx="650">
                  <c:v>41124</c:v>
                </c:pt>
                <c:pt idx="651">
                  <c:v>41127</c:v>
                </c:pt>
                <c:pt idx="652">
                  <c:v>41128</c:v>
                </c:pt>
                <c:pt idx="653">
                  <c:v>41129</c:v>
                </c:pt>
                <c:pt idx="654">
                  <c:v>41130</c:v>
                </c:pt>
                <c:pt idx="655">
                  <c:v>41131</c:v>
                </c:pt>
                <c:pt idx="656">
                  <c:v>41134</c:v>
                </c:pt>
                <c:pt idx="657">
                  <c:v>41135</c:v>
                </c:pt>
                <c:pt idx="658">
                  <c:v>41136</c:v>
                </c:pt>
                <c:pt idx="659">
                  <c:v>41137</c:v>
                </c:pt>
                <c:pt idx="660">
                  <c:v>41138</c:v>
                </c:pt>
                <c:pt idx="661">
                  <c:v>41141</c:v>
                </c:pt>
                <c:pt idx="662">
                  <c:v>41142</c:v>
                </c:pt>
                <c:pt idx="663">
                  <c:v>41143</c:v>
                </c:pt>
                <c:pt idx="664">
                  <c:v>41144</c:v>
                </c:pt>
                <c:pt idx="665">
                  <c:v>41145</c:v>
                </c:pt>
                <c:pt idx="666">
                  <c:v>41148</c:v>
                </c:pt>
                <c:pt idx="667">
                  <c:v>41149</c:v>
                </c:pt>
                <c:pt idx="668">
                  <c:v>41150</c:v>
                </c:pt>
                <c:pt idx="669">
                  <c:v>41151</c:v>
                </c:pt>
                <c:pt idx="670">
                  <c:v>41152</c:v>
                </c:pt>
                <c:pt idx="671">
                  <c:v>41155</c:v>
                </c:pt>
                <c:pt idx="672">
                  <c:v>41156</c:v>
                </c:pt>
                <c:pt idx="673">
                  <c:v>41157</c:v>
                </c:pt>
                <c:pt idx="674">
                  <c:v>41158</c:v>
                </c:pt>
                <c:pt idx="675">
                  <c:v>41159</c:v>
                </c:pt>
                <c:pt idx="676">
                  <c:v>41162</c:v>
                </c:pt>
                <c:pt idx="677">
                  <c:v>41163</c:v>
                </c:pt>
                <c:pt idx="678">
                  <c:v>41164</c:v>
                </c:pt>
                <c:pt idx="679">
                  <c:v>41165</c:v>
                </c:pt>
                <c:pt idx="680">
                  <c:v>41166</c:v>
                </c:pt>
                <c:pt idx="681">
                  <c:v>41169</c:v>
                </c:pt>
                <c:pt idx="682">
                  <c:v>41170</c:v>
                </c:pt>
                <c:pt idx="683">
                  <c:v>41171</c:v>
                </c:pt>
                <c:pt idx="684">
                  <c:v>41172</c:v>
                </c:pt>
                <c:pt idx="685">
                  <c:v>41173</c:v>
                </c:pt>
                <c:pt idx="686">
                  <c:v>41176</c:v>
                </c:pt>
                <c:pt idx="687">
                  <c:v>41177</c:v>
                </c:pt>
                <c:pt idx="688">
                  <c:v>41178</c:v>
                </c:pt>
                <c:pt idx="689">
                  <c:v>41179</c:v>
                </c:pt>
                <c:pt idx="690">
                  <c:v>41180</c:v>
                </c:pt>
                <c:pt idx="691">
                  <c:v>41183</c:v>
                </c:pt>
                <c:pt idx="692">
                  <c:v>41184</c:v>
                </c:pt>
                <c:pt idx="693">
                  <c:v>41185</c:v>
                </c:pt>
                <c:pt idx="694">
                  <c:v>41186</c:v>
                </c:pt>
                <c:pt idx="695">
                  <c:v>41187</c:v>
                </c:pt>
                <c:pt idx="696">
                  <c:v>41190</c:v>
                </c:pt>
                <c:pt idx="697">
                  <c:v>41191</c:v>
                </c:pt>
                <c:pt idx="698">
                  <c:v>41192</c:v>
                </c:pt>
                <c:pt idx="699">
                  <c:v>41193</c:v>
                </c:pt>
                <c:pt idx="700">
                  <c:v>41194</c:v>
                </c:pt>
                <c:pt idx="701">
                  <c:v>41197</c:v>
                </c:pt>
                <c:pt idx="702">
                  <c:v>41198</c:v>
                </c:pt>
                <c:pt idx="703">
                  <c:v>41199</c:v>
                </c:pt>
                <c:pt idx="704">
                  <c:v>41200</c:v>
                </c:pt>
                <c:pt idx="705">
                  <c:v>41201</c:v>
                </c:pt>
                <c:pt idx="706">
                  <c:v>41204</c:v>
                </c:pt>
                <c:pt idx="707">
                  <c:v>41205</c:v>
                </c:pt>
                <c:pt idx="708">
                  <c:v>41206</c:v>
                </c:pt>
                <c:pt idx="709">
                  <c:v>41207</c:v>
                </c:pt>
                <c:pt idx="710">
                  <c:v>41208</c:v>
                </c:pt>
                <c:pt idx="711">
                  <c:v>41211</c:v>
                </c:pt>
                <c:pt idx="712">
                  <c:v>41212</c:v>
                </c:pt>
                <c:pt idx="713">
                  <c:v>41213</c:v>
                </c:pt>
                <c:pt idx="714">
                  <c:v>41214</c:v>
                </c:pt>
                <c:pt idx="715">
                  <c:v>41218</c:v>
                </c:pt>
                <c:pt idx="716">
                  <c:v>41219</c:v>
                </c:pt>
                <c:pt idx="717">
                  <c:v>41220</c:v>
                </c:pt>
                <c:pt idx="718">
                  <c:v>41221</c:v>
                </c:pt>
                <c:pt idx="719">
                  <c:v>41222</c:v>
                </c:pt>
                <c:pt idx="720">
                  <c:v>41225</c:v>
                </c:pt>
                <c:pt idx="721">
                  <c:v>41226</c:v>
                </c:pt>
                <c:pt idx="722">
                  <c:v>41233</c:v>
                </c:pt>
                <c:pt idx="723">
                  <c:v>41234</c:v>
                </c:pt>
                <c:pt idx="724">
                  <c:v>41235</c:v>
                </c:pt>
                <c:pt idx="725">
                  <c:v>41236</c:v>
                </c:pt>
                <c:pt idx="726">
                  <c:v>41239</c:v>
                </c:pt>
                <c:pt idx="727">
                  <c:v>41240</c:v>
                </c:pt>
                <c:pt idx="728">
                  <c:v>41241</c:v>
                </c:pt>
                <c:pt idx="729">
                  <c:v>41242</c:v>
                </c:pt>
                <c:pt idx="730">
                  <c:v>41243</c:v>
                </c:pt>
                <c:pt idx="731">
                  <c:v>41246</c:v>
                </c:pt>
                <c:pt idx="732">
                  <c:v>41247</c:v>
                </c:pt>
                <c:pt idx="733">
                  <c:v>41248</c:v>
                </c:pt>
                <c:pt idx="734">
                  <c:v>41249</c:v>
                </c:pt>
                <c:pt idx="735">
                  <c:v>41250</c:v>
                </c:pt>
                <c:pt idx="736">
                  <c:v>41253</c:v>
                </c:pt>
                <c:pt idx="737">
                  <c:v>41254</c:v>
                </c:pt>
                <c:pt idx="738">
                  <c:v>41256</c:v>
                </c:pt>
                <c:pt idx="739">
                  <c:v>41257</c:v>
                </c:pt>
                <c:pt idx="740">
                  <c:v>41271</c:v>
                </c:pt>
                <c:pt idx="741">
                  <c:v>41274</c:v>
                </c:pt>
                <c:pt idx="742">
                  <c:v>41276</c:v>
                </c:pt>
                <c:pt idx="743">
                  <c:v>41277</c:v>
                </c:pt>
                <c:pt idx="744">
                  <c:v>41278</c:v>
                </c:pt>
                <c:pt idx="745">
                  <c:v>41281</c:v>
                </c:pt>
                <c:pt idx="746">
                  <c:v>41282</c:v>
                </c:pt>
                <c:pt idx="747">
                  <c:v>41283</c:v>
                </c:pt>
                <c:pt idx="748">
                  <c:v>41284</c:v>
                </c:pt>
                <c:pt idx="749">
                  <c:v>41285</c:v>
                </c:pt>
                <c:pt idx="750">
                  <c:v>41288</c:v>
                </c:pt>
                <c:pt idx="751">
                  <c:v>41289</c:v>
                </c:pt>
                <c:pt idx="752">
                  <c:v>41290</c:v>
                </c:pt>
                <c:pt idx="753">
                  <c:v>41291</c:v>
                </c:pt>
                <c:pt idx="754">
                  <c:v>41292</c:v>
                </c:pt>
                <c:pt idx="755">
                  <c:v>41295</c:v>
                </c:pt>
                <c:pt idx="756">
                  <c:v>41296</c:v>
                </c:pt>
                <c:pt idx="757">
                  <c:v>41297</c:v>
                </c:pt>
                <c:pt idx="758">
                  <c:v>41298</c:v>
                </c:pt>
                <c:pt idx="759">
                  <c:v>41299</c:v>
                </c:pt>
                <c:pt idx="760">
                  <c:v>41302</c:v>
                </c:pt>
                <c:pt idx="761">
                  <c:v>41303</c:v>
                </c:pt>
                <c:pt idx="762">
                  <c:v>41304</c:v>
                </c:pt>
                <c:pt idx="763">
                  <c:v>41305</c:v>
                </c:pt>
                <c:pt idx="764">
                  <c:v>41306</c:v>
                </c:pt>
                <c:pt idx="765">
                  <c:v>41310</c:v>
                </c:pt>
                <c:pt idx="766">
                  <c:v>41311</c:v>
                </c:pt>
                <c:pt idx="767">
                  <c:v>41312</c:v>
                </c:pt>
                <c:pt idx="768">
                  <c:v>41313</c:v>
                </c:pt>
                <c:pt idx="769">
                  <c:v>41316</c:v>
                </c:pt>
                <c:pt idx="770">
                  <c:v>41317</c:v>
                </c:pt>
                <c:pt idx="771">
                  <c:v>41318</c:v>
                </c:pt>
                <c:pt idx="772">
                  <c:v>41319</c:v>
                </c:pt>
                <c:pt idx="773">
                  <c:v>41320</c:v>
                </c:pt>
                <c:pt idx="774">
                  <c:v>41323</c:v>
                </c:pt>
                <c:pt idx="775">
                  <c:v>41324</c:v>
                </c:pt>
                <c:pt idx="776">
                  <c:v>41325</c:v>
                </c:pt>
                <c:pt idx="777">
                  <c:v>41326</c:v>
                </c:pt>
                <c:pt idx="778">
                  <c:v>41327</c:v>
                </c:pt>
                <c:pt idx="779">
                  <c:v>41330</c:v>
                </c:pt>
                <c:pt idx="780">
                  <c:v>41331</c:v>
                </c:pt>
                <c:pt idx="781">
                  <c:v>41332</c:v>
                </c:pt>
                <c:pt idx="782">
                  <c:v>41333</c:v>
                </c:pt>
                <c:pt idx="783">
                  <c:v>41334</c:v>
                </c:pt>
                <c:pt idx="784">
                  <c:v>41337</c:v>
                </c:pt>
                <c:pt idx="785">
                  <c:v>41338</c:v>
                </c:pt>
                <c:pt idx="786">
                  <c:v>41339</c:v>
                </c:pt>
                <c:pt idx="787">
                  <c:v>41340</c:v>
                </c:pt>
                <c:pt idx="788">
                  <c:v>41341</c:v>
                </c:pt>
                <c:pt idx="789">
                  <c:v>41344</c:v>
                </c:pt>
                <c:pt idx="790">
                  <c:v>41345</c:v>
                </c:pt>
                <c:pt idx="791">
                  <c:v>41346</c:v>
                </c:pt>
                <c:pt idx="792">
                  <c:v>41347</c:v>
                </c:pt>
                <c:pt idx="793">
                  <c:v>41348</c:v>
                </c:pt>
                <c:pt idx="794">
                  <c:v>41352</c:v>
                </c:pt>
                <c:pt idx="795">
                  <c:v>41353</c:v>
                </c:pt>
                <c:pt idx="796">
                  <c:v>41354</c:v>
                </c:pt>
                <c:pt idx="797">
                  <c:v>41355</c:v>
                </c:pt>
                <c:pt idx="798">
                  <c:v>41358</c:v>
                </c:pt>
                <c:pt idx="799">
                  <c:v>41359</c:v>
                </c:pt>
                <c:pt idx="800">
                  <c:v>41360</c:v>
                </c:pt>
                <c:pt idx="801">
                  <c:v>41365</c:v>
                </c:pt>
                <c:pt idx="802">
                  <c:v>41366</c:v>
                </c:pt>
                <c:pt idx="803">
                  <c:v>41367</c:v>
                </c:pt>
                <c:pt idx="804">
                  <c:v>41368</c:v>
                </c:pt>
                <c:pt idx="805">
                  <c:v>41369</c:v>
                </c:pt>
                <c:pt idx="806">
                  <c:v>41372</c:v>
                </c:pt>
                <c:pt idx="807">
                  <c:v>41373</c:v>
                </c:pt>
                <c:pt idx="808">
                  <c:v>41374</c:v>
                </c:pt>
                <c:pt idx="809">
                  <c:v>41375</c:v>
                </c:pt>
                <c:pt idx="810">
                  <c:v>41376</c:v>
                </c:pt>
                <c:pt idx="811">
                  <c:v>41379</c:v>
                </c:pt>
                <c:pt idx="812">
                  <c:v>41380</c:v>
                </c:pt>
                <c:pt idx="813">
                  <c:v>41381</c:v>
                </c:pt>
                <c:pt idx="814">
                  <c:v>41382</c:v>
                </c:pt>
                <c:pt idx="815">
                  <c:v>41383</c:v>
                </c:pt>
                <c:pt idx="816">
                  <c:v>41386</c:v>
                </c:pt>
                <c:pt idx="817">
                  <c:v>41387</c:v>
                </c:pt>
                <c:pt idx="818">
                  <c:v>41388</c:v>
                </c:pt>
                <c:pt idx="819">
                  <c:v>41389</c:v>
                </c:pt>
                <c:pt idx="820">
                  <c:v>41390</c:v>
                </c:pt>
                <c:pt idx="821">
                  <c:v>41393</c:v>
                </c:pt>
                <c:pt idx="822">
                  <c:v>41394</c:v>
                </c:pt>
                <c:pt idx="823">
                  <c:v>41396</c:v>
                </c:pt>
                <c:pt idx="824">
                  <c:v>41397</c:v>
                </c:pt>
                <c:pt idx="825">
                  <c:v>41400</c:v>
                </c:pt>
                <c:pt idx="826">
                  <c:v>41401</c:v>
                </c:pt>
                <c:pt idx="827">
                  <c:v>41402</c:v>
                </c:pt>
                <c:pt idx="828">
                  <c:v>41403</c:v>
                </c:pt>
                <c:pt idx="829">
                  <c:v>41404</c:v>
                </c:pt>
                <c:pt idx="830">
                  <c:v>41407</c:v>
                </c:pt>
                <c:pt idx="831">
                  <c:v>41408</c:v>
                </c:pt>
                <c:pt idx="832">
                  <c:v>41409</c:v>
                </c:pt>
                <c:pt idx="833">
                  <c:v>41410</c:v>
                </c:pt>
                <c:pt idx="834">
                  <c:v>41411</c:v>
                </c:pt>
                <c:pt idx="835">
                  <c:v>41414</c:v>
                </c:pt>
                <c:pt idx="836">
                  <c:v>41415</c:v>
                </c:pt>
                <c:pt idx="837">
                  <c:v>41416</c:v>
                </c:pt>
                <c:pt idx="838">
                  <c:v>41417</c:v>
                </c:pt>
                <c:pt idx="839">
                  <c:v>41418</c:v>
                </c:pt>
                <c:pt idx="840">
                  <c:v>41421</c:v>
                </c:pt>
                <c:pt idx="841">
                  <c:v>41422</c:v>
                </c:pt>
                <c:pt idx="842">
                  <c:v>41423</c:v>
                </c:pt>
                <c:pt idx="843">
                  <c:v>41424</c:v>
                </c:pt>
                <c:pt idx="844">
                  <c:v>41425</c:v>
                </c:pt>
                <c:pt idx="845">
                  <c:v>41428</c:v>
                </c:pt>
                <c:pt idx="846">
                  <c:v>41429</c:v>
                </c:pt>
                <c:pt idx="847">
                  <c:v>41430</c:v>
                </c:pt>
                <c:pt idx="848">
                  <c:v>41431</c:v>
                </c:pt>
                <c:pt idx="849">
                  <c:v>41432</c:v>
                </c:pt>
                <c:pt idx="850">
                  <c:v>41435</c:v>
                </c:pt>
                <c:pt idx="851">
                  <c:v>41436</c:v>
                </c:pt>
                <c:pt idx="852">
                  <c:v>41437</c:v>
                </c:pt>
                <c:pt idx="853">
                  <c:v>41438</c:v>
                </c:pt>
                <c:pt idx="854">
                  <c:v>41439</c:v>
                </c:pt>
                <c:pt idx="855">
                  <c:v>41442</c:v>
                </c:pt>
                <c:pt idx="856">
                  <c:v>41443</c:v>
                </c:pt>
                <c:pt idx="857">
                  <c:v>41444</c:v>
                </c:pt>
                <c:pt idx="858">
                  <c:v>41445</c:v>
                </c:pt>
                <c:pt idx="859">
                  <c:v>41446</c:v>
                </c:pt>
                <c:pt idx="860">
                  <c:v>41449</c:v>
                </c:pt>
                <c:pt idx="861">
                  <c:v>41450</c:v>
                </c:pt>
                <c:pt idx="862">
                  <c:v>41451</c:v>
                </c:pt>
                <c:pt idx="863">
                  <c:v>41452</c:v>
                </c:pt>
                <c:pt idx="864">
                  <c:v>41453</c:v>
                </c:pt>
                <c:pt idx="865">
                  <c:v>41456</c:v>
                </c:pt>
                <c:pt idx="866">
                  <c:v>41457</c:v>
                </c:pt>
                <c:pt idx="867">
                  <c:v>41458</c:v>
                </c:pt>
                <c:pt idx="868">
                  <c:v>41459</c:v>
                </c:pt>
                <c:pt idx="869">
                  <c:v>41460</c:v>
                </c:pt>
                <c:pt idx="870">
                  <c:v>41463</c:v>
                </c:pt>
                <c:pt idx="871">
                  <c:v>41464</c:v>
                </c:pt>
                <c:pt idx="872">
                  <c:v>41465</c:v>
                </c:pt>
                <c:pt idx="873">
                  <c:v>41466</c:v>
                </c:pt>
                <c:pt idx="874">
                  <c:v>41467</c:v>
                </c:pt>
                <c:pt idx="875">
                  <c:v>41470</c:v>
                </c:pt>
                <c:pt idx="876">
                  <c:v>41471</c:v>
                </c:pt>
                <c:pt idx="877">
                  <c:v>41472</c:v>
                </c:pt>
                <c:pt idx="878">
                  <c:v>41473</c:v>
                </c:pt>
                <c:pt idx="879">
                  <c:v>41474</c:v>
                </c:pt>
                <c:pt idx="880">
                  <c:v>41477</c:v>
                </c:pt>
                <c:pt idx="881">
                  <c:v>41478</c:v>
                </c:pt>
                <c:pt idx="882">
                  <c:v>41479</c:v>
                </c:pt>
                <c:pt idx="883">
                  <c:v>41480</c:v>
                </c:pt>
                <c:pt idx="884">
                  <c:v>41481</c:v>
                </c:pt>
                <c:pt idx="885">
                  <c:v>41484</c:v>
                </c:pt>
                <c:pt idx="886">
                  <c:v>41485</c:v>
                </c:pt>
                <c:pt idx="887">
                  <c:v>41486</c:v>
                </c:pt>
                <c:pt idx="888">
                  <c:v>41487</c:v>
                </c:pt>
                <c:pt idx="889">
                  <c:v>41488</c:v>
                </c:pt>
                <c:pt idx="890">
                  <c:v>41491</c:v>
                </c:pt>
                <c:pt idx="891">
                  <c:v>41494</c:v>
                </c:pt>
                <c:pt idx="892">
                  <c:v>41495</c:v>
                </c:pt>
                <c:pt idx="893">
                  <c:v>41498</c:v>
                </c:pt>
                <c:pt idx="894">
                  <c:v>41499</c:v>
                </c:pt>
                <c:pt idx="895">
                  <c:v>41500</c:v>
                </c:pt>
                <c:pt idx="896">
                  <c:v>41501</c:v>
                </c:pt>
                <c:pt idx="897">
                  <c:v>41502</c:v>
                </c:pt>
                <c:pt idx="898">
                  <c:v>41505</c:v>
                </c:pt>
                <c:pt idx="899">
                  <c:v>41506</c:v>
                </c:pt>
                <c:pt idx="900">
                  <c:v>41507</c:v>
                </c:pt>
                <c:pt idx="901">
                  <c:v>41508</c:v>
                </c:pt>
                <c:pt idx="902">
                  <c:v>41509</c:v>
                </c:pt>
                <c:pt idx="903">
                  <c:v>41512</c:v>
                </c:pt>
                <c:pt idx="904">
                  <c:v>41513</c:v>
                </c:pt>
                <c:pt idx="905">
                  <c:v>41514</c:v>
                </c:pt>
                <c:pt idx="906">
                  <c:v>41515</c:v>
                </c:pt>
                <c:pt idx="907">
                  <c:v>41516</c:v>
                </c:pt>
                <c:pt idx="908">
                  <c:v>41519</c:v>
                </c:pt>
                <c:pt idx="909">
                  <c:v>41520</c:v>
                </c:pt>
                <c:pt idx="910">
                  <c:v>41521</c:v>
                </c:pt>
                <c:pt idx="911">
                  <c:v>41522</c:v>
                </c:pt>
                <c:pt idx="912">
                  <c:v>41523</c:v>
                </c:pt>
                <c:pt idx="913">
                  <c:v>41526</c:v>
                </c:pt>
                <c:pt idx="914">
                  <c:v>41527</c:v>
                </c:pt>
                <c:pt idx="915">
                  <c:v>41528</c:v>
                </c:pt>
                <c:pt idx="916">
                  <c:v>41529</c:v>
                </c:pt>
                <c:pt idx="917">
                  <c:v>41530</c:v>
                </c:pt>
                <c:pt idx="918">
                  <c:v>41534</c:v>
                </c:pt>
                <c:pt idx="919">
                  <c:v>41535</c:v>
                </c:pt>
                <c:pt idx="920">
                  <c:v>41536</c:v>
                </c:pt>
                <c:pt idx="921">
                  <c:v>41537</c:v>
                </c:pt>
                <c:pt idx="922">
                  <c:v>41540</c:v>
                </c:pt>
                <c:pt idx="923">
                  <c:v>41541</c:v>
                </c:pt>
                <c:pt idx="924">
                  <c:v>41542</c:v>
                </c:pt>
                <c:pt idx="925">
                  <c:v>41543</c:v>
                </c:pt>
                <c:pt idx="926">
                  <c:v>41544</c:v>
                </c:pt>
                <c:pt idx="927">
                  <c:v>41547</c:v>
                </c:pt>
                <c:pt idx="928">
                  <c:v>41548</c:v>
                </c:pt>
                <c:pt idx="929">
                  <c:v>41549</c:v>
                </c:pt>
                <c:pt idx="930">
                  <c:v>41550</c:v>
                </c:pt>
                <c:pt idx="931">
                  <c:v>41551</c:v>
                </c:pt>
                <c:pt idx="932">
                  <c:v>41554</c:v>
                </c:pt>
                <c:pt idx="933">
                  <c:v>41555</c:v>
                </c:pt>
                <c:pt idx="934">
                  <c:v>41556</c:v>
                </c:pt>
                <c:pt idx="935">
                  <c:v>41557</c:v>
                </c:pt>
                <c:pt idx="936">
                  <c:v>41558</c:v>
                </c:pt>
                <c:pt idx="937">
                  <c:v>41561</c:v>
                </c:pt>
                <c:pt idx="938">
                  <c:v>41562</c:v>
                </c:pt>
                <c:pt idx="939">
                  <c:v>41563</c:v>
                </c:pt>
                <c:pt idx="940">
                  <c:v>41564</c:v>
                </c:pt>
                <c:pt idx="941">
                  <c:v>41565</c:v>
                </c:pt>
                <c:pt idx="942">
                  <c:v>41568</c:v>
                </c:pt>
                <c:pt idx="943">
                  <c:v>41569</c:v>
                </c:pt>
                <c:pt idx="944">
                  <c:v>41570</c:v>
                </c:pt>
                <c:pt idx="945">
                  <c:v>41571</c:v>
                </c:pt>
                <c:pt idx="946">
                  <c:v>41572</c:v>
                </c:pt>
                <c:pt idx="947">
                  <c:v>41575</c:v>
                </c:pt>
                <c:pt idx="948">
                  <c:v>41576</c:v>
                </c:pt>
                <c:pt idx="949">
                  <c:v>41577</c:v>
                </c:pt>
                <c:pt idx="950">
                  <c:v>41578</c:v>
                </c:pt>
                <c:pt idx="951">
                  <c:v>41579</c:v>
                </c:pt>
                <c:pt idx="952">
                  <c:v>41582</c:v>
                </c:pt>
                <c:pt idx="953">
                  <c:v>41583</c:v>
                </c:pt>
                <c:pt idx="954">
                  <c:v>41584</c:v>
                </c:pt>
                <c:pt idx="955">
                  <c:v>41585</c:v>
                </c:pt>
                <c:pt idx="956">
                  <c:v>41586</c:v>
                </c:pt>
                <c:pt idx="957">
                  <c:v>41589</c:v>
                </c:pt>
                <c:pt idx="958">
                  <c:v>41590</c:v>
                </c:pt>
                <c:pt idx="959">
                  <c:v>41591</c:v>
                </c:pt>
                <c:pt idx="960">
                  <c:v>41592</c:v>
                </c:pt>
                <c:pt idx="961">
                  <c:v>41593</c:v>
                </c:pt>
                <c:pt idx="962">
                  <c:v>41597</c:v>
                </c:pt>
                <c:pt idx="963">
                  <c:v>41598</c:v>
                </c:pt>
                <c:pt idx="964">
                  <c:v>41599</c:v>
                </c:pt>
                <c:pt idx="965">
                  <c:v>41600</c:v>
                </c:pt>
                <c:pt idx="966">
                  <c:v>41603</c:v>
                </c:pt>
                <c:pt idx="967">
                  <c:v>41604</c:v>
                </c:pt>
                <c:pt idx="968">
                  <c:v>41605</c:v>
                </c:pt>
                <c:pt idx="969">
                  <c:v>41606</c:v>
                </c:pt>
                <c:pt idx="970">
                  <c:v>41607</c:v>
                </c:pt>
                <c:pt idx="971">
                  <c:v>41610</c:v>
                </c:pt>
                <c:pt idx="972">
                  <c:v>41611</c:v>
                </c:pt>
                <c:pt idx="973">
                  <c:v>41612</c:v>
                </c:pt>
                <c:pt idx="974">
                  <c:v>41613</c:v>
                </c:pt>
                <c:pt idx="975">
                  <c:v>41614</c:v>
                </c:pt>
                <c:pt idx="976">
                  <c:v>41617</c:v>
                </c:pt>
                <c:pt idx="977">
                  <c:v>41618</c:v>
                </c:pt>
                <c:pt idx="978">
                  <c:v>41619</c:v>
                </c:pt>
                <c:pt idx="979">
                  <c:v>41621</c:v>
                </c:pt>
                <c:pt idx="980">
                  <c:v>41624</c:v>
                </c:pt>
                <c:pt idx="981">
                  <c:v>41625</c:v>
                </c:pt>
                <c:pt idx="982">
                  <c:v>41626</c:v>
                </c:pt>
                <c:pt idx="983">
                  <c:v>41627</c:v>
                </c:pt>
                <c:pt idx="984">
                  <c:v>41628</c:v>
                </c:pt>
                <c:pt idx="985">
                  <c:v>41631</c:v>
                </c:pt>
                <c:pt idx="986">
                  <c:v>41632</c:v>
                </c:pt>
                <c:pt idx="987">
                  <c:v>41634</c:v>
                </c:pt>
                <c:pt idx="988">
                  <c:v>41635</c:v>
                </c:pt>
                <c:pt idx="989">
                  <c:v>41638</c:v>
                </c:pt>
                <c:pt idx="990">
                  <c:v>41639</c:v>
                </c:pt>
                <c:pt idx="991">
                  <c:v>41641</c:v>
                </c:pt>
                <c:pt idx="992">
                  <c:v>41642</c:v>
                </c:pt>
                <c:pt idx="993">
                  <c:v>41645</c:v>
                </c:pt>
                <c:pt idx="994">
                  <c:v>41646</c:v>
                </c:pt>
                <c:pt idx="995">
                  <c:v>41647</c:v>
                </c:pt>
                <c:pt idx="996">
                  <c:v>41648</c:v>
                </c:pt>
                <c:pt idx="997">
                  <c:v>41649</c:v>
                </c:pt>
                <c:pt idx="998">
                  <c:v>41652</c:v>
                </c:pt>
                <c:pt idx="999">
                  <c:v>41653</c:v>
                </c:pt>
                <c:pt idx="1000">
                  <c:v>41654</c:v>
                </c:pt>
                <c:pt idx="1001">
                  <c:v>41655</c:v>
                </c:pt>
                <c:pt idx="1002">
                  <c:v>41656</c:v>
                </c:pt>
                <c:pt idx="1003">
                  <c:v>41659</c:v>
                </c:pt>
                <c:pt idx="1004">
                  <c:v>41660</c:v>
                </c:pt>
                <c:pt idx="1005">
                  <c:v>41661</c:v>
                </c:pt>
                <c:pt idx="1006">
                  <c:v>41662</c:v>
                </c:pt>
                <c:pt idx="1007">
                  <c:v>41663</c:v>
                </c:pt>
                <c:pt idx="1008">
                  <c:v>41666</c:v>
                </c:pt>
                <c:pt idx="1009">
                  <c:v>41667</c:v>
                </c:pt>
                <c:pt idx="1010">
                  <c:v>41668</c:v>
                </c:pt>
                <c:pt idx="1011">
                  <c:v>41669</c:v>
                </c:pt>
                <c:pt idx="1012">
                  <c:v>41670</c:v>
                </c:pt>
                <c:pt idx="1013">
                  <c:v>41674</c:v>
                </c:pt>
                <c:pt idx="1014">
                  <c:v>41675</c:v>
                </c:pt>
                <c:pt idx="1015">
                  <c:v>41676</c:v>
                </c:pt>
                <c:pt idx="1016">
                  <c:v>41677</c:v>
                </c:pt>
                <c:pt idx="1017">
                  <c:v>41680</c:v>
                </c:pt>
                <c:pt idx="1018">
                  <c:v>41681</c:v>
                </c:pt>
                <c:pt idx="1019">
                  <c:v>41682</c:v>
                </c:pt>
                <c:pt idx="1020">
                  <c:v>41683</c:v>
                </c:pt>
                <c:pt idx="1021">
                  <c:v>41684</c:v>
                </c:pt>
                <c:pt idx="1022">
                  <c:v>41687</c:v>
                </c:pt>
                <c:pt idx="1023">
                  <c:v>41688</c:v>
                </c:pt>
                <c:pt idx="1024">
                  <c:v>41690</c:v>
                </c:pt>
                <c:pt idx="1025">
                  <c:v>41695</c:v>
                </c:pt>
                <c:pt idx="1026">
                  <c:v>41696</c:v>
                </c:pt>
                <c:pt idx="1027">
                  <c:v>41697</c:v>
                </c:pt>
                <c:pt idx="1028">
                  <c:v>41698</c:v>
                </c:pt>
                <c:pt idx="1029">
                  <c:v>41701</c:v>
                </c:pt>
                <c:pt idx="1030">
                  <c:v>41702</c:v>
                </c:pt>
                <c:pt idx="1031">
                  <c:v>41703</c:v>
                </c:pt>
                <c:pt idx="1032">
                  <c:v>41704</c:v>
                </c:pt>
                <c:pt idx="1033">
                  <c:v>41705</c:v>
                </c:pt>
                <c:pt idx="1034">
                  <c:v>41708</c:v>
                </c:pt>
                <c:pt idx="1035">
                  <c:v>41709</c:v>
                </c:pt>
                <c:pt idx="1036">
                  <c:v>41710</c:v>
                </c:pt>
                <c:pt idx="1037">
                  <c:v>41711</c:v>
                </c:pt>
                <c:pt idx="1038">
                  <c:v>41712</c:v>
                </c:pt>
                <c:pt idx="1039">
                  <c:v>41716</c:v>
                </c:pt>
                <c:pt idx="1040">
                  <c:v>41717</c:v>
                </c:pt>
                <c:pt idx="1041">
                  <c:v>41718</c:v>
                </c:pt>
                <c:pt idx="1042">
                  <c:v>41719</c:v>
                </c:pt>
                <c:pt idx="1043">
                  <c:v>41722</c:v>
                </c:pt>
                <c:pt idx="1044">
                  <c:v>41723</c:v>
                </c:pt>
                <c:pt idx="1045">
                  <c:v>41724</c:v>
                </c:pt>
                <c:pt idx="1046">
                  <c:v>41725</c:v>
                </c:pt>
                <c:pt idx="1047">
                  <c:v>41726</c:v>
                </c:pt>
                <c:pt idx="1048">
                  <c:v>41729</c:v>
                </c:pt>
                <c:pt idx="1049">
                  <c:v>41730</c:v>
                </c:pt>
                <c:pt idx="1050">
                  <c:v>41731</c:v>
                </c:pt>
                <c:pt idx="1051">
                  <c:v>41732</c:v>
                </c:pt>
                <c:pt idx="1052">
                  <c:v>41733</c:v>
                </c:pt>
                <c:pt idx="1053">
                  <c:v>41736</c:v>
                </c:pt>
                <c:pt idx="1054">
                  <c:v>41737</c:v>
                </c:pt>
                <c:pt idx="1055">
                  <c:v>41738</c:v>
                </c:pt>
                <c:pt idx="1056">
                  <c:v>41739</c:v>
                </c:pt>
                <c:pt idx="1057">
                  <c:v>41740</c:v>
                </c:pt>
                <c:pt idx="1058">
                  <c:v>41743</c:v>
                </c:pt>
                <c:pt idx="1059">
                  <c:v>41744</c:v>
                </c:pt>
                <c:pt idx="1060">
                  <c:v>41745</c:v>
                </c:pt>
                <c:pt idx="1061">
                  <c:v>41750</c:v>
                </c:pt>
                <c:pt idx="1062">
                  <c:v>41751</c:v>
                </c:pt>
                <c:pt idx="1063">
                  <c:v>41752</c:v>
                </c:pt>
                <c:pt idx="1064">
                  <c:v>41753</c:v>
                </c:pt>
                <c:pt idx="1065">
                  <c:v>41754</c:v>
                </c:pt>
                <c:pt idx="1066">
                  <c:v>41757</c:v>
                </c:pt>
                <c:pt idx="1067">
                  <c:v>41758</c:v>
                </c:pt>
                <c:pt idx="1068">
                  <c:v>41759</c:v>
                </c:pt>
                <c:pt idx="1069">
                  <c:v>41761</c:v>
                </c:pt>
                <c:pt idx="1070">
                  <c:v>41764</c:v>
                </c:pt>
                <c:pt idx="1071">
                  <c:v>41765</c:v>
                </c:pt>
                <c:pt idx="1072">
                  <c:v>41766</c:v>
                </c:pt>
                <c:pt idx="1073">
                  <c:v>41767</c:v>
                </c:pt>
                <c:pt idx="1074">
                  <c:v>41768</c:v>
                </c:pt>
                <c:pt idx="1075">
                  <c:v>41771</c:v>
                </c:pt>
                <c:pt idx="1076">
                  <c:v>41772</c:v>
                </c:pt>
                <c:pt idx="1077">
                  <c:v>41773</c:v>
                </c:pt>
                <c:pt idx="1078">
                  <c:v>41774</c:v>
                </c:pt>
                <c:pt idx="1079">
                  <c:v>41775</c:v>
                </c:pt>
                <c:pt idx="1080">
                  <c:v>41778</c:v>
                </c:pt>
                <c:pt idx="1081">
                  <c:v>41779</c:v>
                </c:pt>
                <c:pt idx="1082">
                  <c:v>41780</c:v>
                </c:pt>
                <c:pt idx="1083">
                  <c:v>41781</c:v>
                </c:pt>
                <c:pt idx="1084">
                  <c:v>41782</c:v>
                </c:pt>
                <c:pt idx="1085">
                  <c:v>41785</c:v>
                </c:pt>
                <c:pt idx="1086">
                  <c:v>41786</c:v>
                </c:pt>
                <c:pt idx="1087">
                  <c:v>41787</c:v>
                </c:pt>
                <c:pt idx="1088">
                  <c:v>41788</c:v>
                </c:pt>
                <c:pt idx="1089">
                  <c:v>41789</c:v>
                </c:pt>
                <c:pt idx="1090">
                  <c:v>41792</c:v>
                </c:pt>
                <c:pt idx="1091">
                  <c:v>41793</c:v>
                </c:pt>
                <c:pt idx="1092">
                  <c:v>41794</c:v>
                </c:pt>
                <c:pt idx="1093">
                  <c:v>41795</c:v>
                </c:pt>
                <c:pt idx="1094">
                  <c:v>41796</c:v>
                </c:pt>
                <c:pt idx="1095">
                  <c:v>41802</c:v>
                </c:pt>
                <c:pt idx="1096">
                  <c:v>41803</c:v>
                </c:pt>
                <c:pt idx="1097">
                  <c:v>41806</c:v>
                </c:pt>
                <c:pt idx="1098">
                  <c:v>41807</c:v>
                </c:pt>
                <c:pt idx="1099">
                  <c:v>41808</c:v>
                </c:pt>
                <c:pt idx="1100">
                  <c:v>41809</c:v>
                </c:pt>
                <c:pt idx="1101">
                  <c:v>41810</c:v>
                </c:pt>
                <c:pt idx="1102">
                  <c:v>41813</c:v>
                </c:pt>
                <c:pt idx="1103">
                  <c:v>41814</c:v>
                </c:pt>
                <c:pt idx="1104">
                  <c:v>41815</c:v>
                </c:pt>
                <c:pt idx="1105">
                  <c:v>41816</c:v>
                </c:pt>
                <c:pt idx="1106">
                  <c:v>41817</c:v>
                </c:pt>
                <c:pt idx="1107">
                  <c:v>41820</c:v>
                </c:pt>
                <c:pt idx="1108">
                  <c:v>41821</c:v>
                </c:pt>
                <c:pt idx="1109">
                  <c:v>41822</c:v>
                </c:pt>
                <c:pt idx="1110">
                  <c:v>41823</c:v>
                </c:pt>
                <c:pt idx="1111">
                  <c:v>41824</c:v>
                </c:pt>
                <c:pt idx="1112">
                  <c:v>41827</c:v>
                </c:pt>
                <c:pt idx="1113">
                  <c:v>41828</c:v>
                </c:pt>
                <c:pt idx="1114">
                  <c:v>41829</c:v>
                </c:pt>
                <c:pt idx="1115">
                  <c:v>41830</c:v>
                </c:pt>
                <c:pt idx="1116">
                  <c:v>41831</c:v>
                </c:pt>
                <c:pt idx="1117">
                  <c:v>41834</c:v>
                </c:pt>
                <c:pt idx="1118">
                  <c:v>41835</c:v>
                </c:pt>
                <c:pt idx="1119">
                  <c:v>41836</c:v>
                </c:pt>
                <c:pt idx="1120">
                  <c:v>41837</c:v>
                </c:pt>
                <c:pt idx="1121">
                  <c:v>41838</c:v>
                </c:pt>
                <c:pt idx="1122">
                  <c:v>41841</c:v>
                </c:pt>
                <c:pt idx="1123">
                  <c:v>41842</c:v>
                </c:pt>
                <c:pt idx="1124">
                  <c:v>41843</c:v>
                </c:pt>
                <c:pt idx="1125">
                  <c:v>41844</c:v>
                </c:pt>
                <c:pt idx="1126">
                  <c:v>41845</c:v>
                </c:pt>
                <c:pt idx="1127">
                  <c:v>41848</c:v>
                </c:pt>
                <c:pt idx="1128">
                  <c:v>41849</c:v>
                </c:pt>
                <c:pt idx="1129">
                  <c:v>41850</c:v>
                </c:pt>
                <c:pt idx="1130">
                  <c:v>41851</c:v>
                </c:pt>
                <c:pt idx="1131">
                  <c:v>41852</c:v>
                </c:pt>
                <c:pt idx="1132">
                  <c:v>41855</c:v>
                </c:pt>
                <c:pt idx="1133">
                  <c:v>41856</c:v>
                </c:pt>
                <c:pt idx="1134">
                  <c:v>41857</c:v>
                </c:pt>
                <c:pt idx="1135">
                  <c:v>41858</c:v>
                </c:pt>
                <c:pt idx="1136">
                  <c:v>41859</c:v>
                </c:pt>
                <c:pt idx="1137">
                  <c:v>41862</c:v>
                </c:pt>
                <c:pt idx="1138">
                  <c:v>41863</c:v>
                </c:pt>
                <c:pt idx="1139">
                  <c:v>41864</c:v>
                </c:pt>
                <c:pt idx="1140">
                  <c:v>41865</c:v>
                </c:pt>
                <c:pt idx="1141">
                  <c:v>41866</c:v>
                </c:pt>
                <c:pt idx="1142">
                  <c:v>41869</c:v>
                </c:pt>
                <c:pt idx="1143">
                  <c:v>41870</c:v>
                </c:pt>
                <c:pt idx="1144">
                  <c:v>41871</c:v>
                </c:pt>
                <c:pt idx="1145">
                  <c:v>41872</c:v>
                </c:pt>
                <c:pt idx="1146">
                  <c:v>41873</c:v>
                </c:pt>
                <c:pt idx="1147">
                  <c:v>41876</c:v>
                </c:pt>
                <c:pt idx="1148">
                  <c:v>41877</c:v>
                </c:pt>
                <c:pt idx="1149">
                  <c:v>41878</c:v>
                </c:pt>
                <c:pt idx="1150">
                  <c:v>41879</c:v>
                </c:pt>
                <c:pt idx="1151">
                  <c:v>41880</c:v>
                </c:pt>
                <c:pt idx="1152">
                  <c:v>41883</c:v>
                </c:pt>
                <c:pt idx="1153">
                  <c:v>41884</c:v>
                </c:pt>
                <c:pt idx="1154">
                  <c:v>41885</c:v>
                </c:pt>
                <c:pt idx="1155">
                  <c:v>41886</c:v>
                </c:pt>
                <c:pt idx="1156">
                  <c:v>41887</c:v>
                </c:pt>
                <c:pt idx="1157">
                  <c:v>41890</c:v>
                </c:pt>
                <c:pt idx="1158">
                  <c:v>41891</c:v>
                </c:pt>
                <c:pt idx="1159">
                  <c:v>41892</c:v>
                </c:pt>
                <c:pt idx="1160">
                  <c:v>41893</c:v>
                </c:pt>
                <c:pt idx="1161">
                  <c:v>41894</c:v>
                </c:pt>
                <c:pt idx="1162">
                  <c:v>41897</c:v>
                </c:pt>
                <c:pt idx="1163">
                  <c:v>41899</c:v>
                </c:pt>
                <c:pt idx="1164">
                  <c:v>41900</c:v>
                </c:pt>
                <c:pt idx="1165">
                  <c:v>41901</c:v>
                </c:pt>
                <c:pt idx="1166">
                  <c:v>41904</c:v>
                </c:pt>
                <c:pt idx="1167">
                  <c:v>41905</c:v>
                </c:pt>
                <c:pt idx="1168">
                  <c:v>41906</c:v>
                </c:pt>
                <c:pt idx="1169">
                  <c:v>41907</c:v>
                </c:pt>
                <c:pt idx="1170">
                  <c:v>41908</c:v>
                </c:pt>
                <c:pt idx="1171">
                  <c:v>41911</c:v>
                </c:pt>
                <c:pt idx="1172">
                  <c:v>41912</c:v>
                </c:pt>
                <c:pt idx="1173">
                  <c:v>41913</c:v>
                </c:pt>
                <c:pt idx="1174">
                  <c:v>41914</c:v>
                </c:pt>
                <c:pt idx="1175">
                  <c:v>41915</c:v>
                </c:pt>
                <c:pt idx="1176">
                  <c:v>41918</c:v>
                </c:pt>
                <c:pt idx="1177">
                  <c:v>41919</c:v>
                </c:pt>
                <c:pt idx="1178">
                  <c:v>41920</c:v>
                </c:pt>
                <c:pt idx="1179">
                  <c:v>41921</c:v>
                </c:pt>
                <c:pt idx="1180">
                  <c:v>41922</c:v>
                </c:pt>
                <c:pt idx="1181">
                  <c:v>41925</c:v>
                </c:pt>
                <c:pt idx="1182">
                  <c:v>41926</c:v>
                </c:pt>
                <c:pt idx="1183">
                  <c:v>41927</c:v>
                </c:pt>
                <c:pt idx="1184">
                  <c:v>41928</c:v>
                </c:pt>
                <c:pt idx="1185">
                  <c:v>41929</c:v>
                </c:pt>
                <c:pt idx="1186">
                  <c:v>41932</c:v>
                </c:pt>
                <c:pt idx="1187">
                  <c:v>41933</c:v>
                </c:pt>
                <c:pt idx="1188">
                  <c:v>41934</c:v>
                </c:pt>
                <c:pt idx="1189">
                  <c:v>41935</c:v>
                </c:pt>
                <c:pt idx="1190">
                  <c:v>41936</c:v>
                </c:pt>
                <c:pt idx="1191">
                  <c:v>41939</c:v>
                </c:pt>
                <c:pt idx="1192">
                  <c:v>41940</c:v>
                </c:pt>
                <c:pt idx="1193">
                  <c:v>41941</c:v>
                </c:pt>
                <c:pt idx="1194">
                  <c:v>41942</c:v>
                </c:pt>
                <c:pt idx="1195">
                  <c:v>41943</c:v>
                </c:pt>
                <c:pt idx="1196">
                  <c:v>41946</c:v>
                </c:pt>
                <c:pt idx="1197">
                  <c:v>41947</c:v>
                </c:pt>
                <c:pt idx="1198">
                  <c:v>41948</c:v>
                </c:pt>
                <c:pt idx="1199">
                  <c:v>41949</c:v>
                </c:pt>
                <c:pt idx="1200">
                  <c:v>41950</c:v>
                </c:pt>
                <c:pt idx="1201">
                  <c:v>41953</c:v>
                </c:pt>
                <c:pt idx="1202">
                  <c:v>41954</c:v>
                </c:pt>
                <c:pt idx="1203">
                  <c:v>41955</c:v>
                </c:pt>
                <c:pt idx="1204">
                  <c:v>41956</c:v>
                </c:pt>
                <c:pt idx="1205">
                  <c:v>41957</c:v>
                </c:pt>
                <c:pt idx="1206">
                  <c:v>41961</c:v>
                </c:pt>
                <c:pt idx="1207">
                  <c:v>41962</c:v>
                </c:pt>
                <c:pt idx="1208">
                  <c:v>41963</c:v>
                </c:pt>
                <c:pt idx="1209">
                  <c:v>41964</c:v>
                </c:pt>
                <c:pt idx="1210">
                  <c:v>41967</c:v>
                </c:pt>
                <c:pt idx="1211">
                  <c:v>41968</c:v>
                </c:pt>
                <c:pt idx="1212">
                  <c:v>41969</c:v>
                </c:pt>
                <c:pt idx="1213">
                  <c:v>41970</c:v>
                </c:pt>
                <c:pt idx="1214">
                  <c:v>41971</c:v>
                </c:pt>
                <c:pt idx="1215">
                  <c:v>41974</c:v>
                </c:pt>
                <c:pt idx="1216">
                  <c:v>41975</c:v>
                </c:pt>
                <c:pt idx="1217">
                  <c:v>41976</c:v>
                </c:pt>
                <c:pt idx="1218">
                  <c:v>41977</c:v>
                </c:pt>
                <c:pt idx="1219">
                  <c:v>41978</c:v>
                </c:pt>
                <c:pt idx="1220">
                  <c:v>41981</c:v>
                </c:pt>
                <c:pt idx="1221">
                  <c:v>41982</c:v>
                </c:pt>
                <c:pt idx="1222">
                  <c:v>41983</c:v>
                </c:pt>
                <c:pt idx="1223">
                  <c:v>41984</c:v>
                </c:pt>
                <c:pt idx="1224">
                  <c:v>41988</c:v>
                </c:pt>
                <c:pt idx="1225">
                  <c:v>41989</c:v>
                </c:pt>
                <c:pt idx="1226">
                  <c:v>41990</c:v>
                </c:pt>
                <c:pt idx="1227">
                  <c:v>41991</c:v>
                </c:pt>
                <c:pt idx="1228">
                  <c:v>41992</c:v>
                </c:pt>
                <c:pt idx="1229">
                  <c:v>41995</c:v>
                </c:pt>
                <c:pt idx="1230">
                  <c:v>41996</c:v>
                </c:pt>
                <c:pt idx="1231">
                  <c:v>41997</c:v>
                </c:pt>
                <c:pt idx="1232">
                  <c:v>41999</c:v>
                </c:pt>
                <c:pt idx="1233">
                  <c:v>42002</c:v>
                </c:pt>
                <c:pt idx="1234">
                  <c:v>42003</c:v>
                </c:pt>
                <c:pt idx="1235">
                  <c:v>42004</c:v>
                </c:pt>
                <c:pt idx="1236">
                  <c:v>42006</c:v>
                </c:pt>
                <c:pt idx="1237">
                  <c:v>42009</c:v>
                </c:pt>
                <c:pt idx="1238">
                  <c:v>42010</c:v>
                </c:pt>
                <c:pt idx="1239">
                  <c:v>42011</c:v>
                </c:pt>
                <c:pt idx="1240">
                  <c:v>42012</c:v>
                </c:pt>
                <c:pt idx="1241">
                  <c:v>42013</c:v>
                </c:pt>
                <c:pt idx="1242">
                  <c:v>42016</c:v>
                </c:pt>
                <c:pt idx="1243">
                  <c:v>42017</c:v>
                </c:pt>
                <c:pt idx="1244">
                  <c:v>42018</c:v>
                </c:pt>
                <c:pt idx="1245">
                  <c:v>42019</c:v>
                </c:pt>
                <c:pt idx="1246">
                  <c:v>42020</c:v>
                </c:pt>
                <c:pt idx="1247">
                  <c:v>42023</c:v>
                </c:pt>
                <c:pt idx="1248">
                  <c:v>42024</c:v>
                </c:pt>
                <c:pt idx="1249">
                  <c:v>42025</c:v>
                </c:pt>
                <c:pt idx="1250">
                  <c:v>42026</c:v>
                </c:pt>
                <c:pt idx="1251">
                  <c:v>42027</c:v>
                </c:pt>
                <c:pt idx="1252">
                  <c:v>42030</c:v>
                </c:pt>
                <c:pt idx="1253">
                  <c:v>42031</c:v>
                </c:pt>
                <c:pt idx="1254">
                  <c:v>42032</c:v>
                </c:pt>
                <c:pt idx="1255">
                  <c:v>42033</c:v>
                </c:pt>
                <c:pt idx="1256">
                  <c:v>42034</c:v>
                </c:pt>
                <c:pt idx="1257">
                  <c:v>42038</c:v>
                </c:pt>
                <c:pt idx="1258">
                  <c:v>42039</c:v>
                </c:pt>
                <c:pt idx="1259">
                  <c:v>42040</c:v>
                </c:pt>
                <c:pt idx="1260">
                  <c:v>42041</c:v>
                </c:pt>
                <c:pt idx="1261">
                  <c:v>42044</c:v>
                </c:pt>
                <c:pt idx="1262">
                  <c:v>42045</c:v>
                </c:pt>
                <c:pt idx="1263">
                  <c:v>42046</c:v>
                </c:pt>
                <c:pt idx="1264">
                  <c:v>42047</c:v>
                </c:pt>
                <c:pt idx="1265">
                  <c:v>42048</c:v>
                </c:pt>
                <c:pt idx="1266">
                  <c:v>42051</c:v>
                </c:pt>
                <c:pt idx="1267">
                  <c:v>42052</c:v>
                </c:pt>
                <c:pt idx="1268">
                  <c:v>42053</c:v>
                </c:pt>
                <c:pt idx="1269">
                  <c:v>42054</c:v>
                </c:pt>
                <c:pt idx="1270">
                  <c:v>42055</c:v>
                </c:pt>
                <c:pt idx="1271">
                  <c:v>42058</c:v>
                </c:pt>
                <c:pt idx="1272">
                  <c:v>42059</c:v>
                </c:pt>
                <c:pt idx="1273">
                  <c:v>42060</c:v>
                </c:pt>
                <c:pt idx="1274">
                  <c:v>42061</c:v>
                </c:pt>
                <c:pt idx="1275">
                  <c:v>42062</c:v>
                </c:pt>
                <c:pt idx="1276">
                  <c:v>42065</c:v>
                </c:pt>
                <c:pt idx="1277">
                  <c:v>42066</c:v>
                </c:pt>
                <c:pt idx="1278">
                  <c:v>42067</c:v>
                </c:pt>
                <c:pt idx="1279">
                  <c:v>42068</c:v>
                </c:pt>
                <c:pt idx="1280">
                  <c:v>42069</c:v>
                </c:pt>
                <c:pt idx="1281">
                  <c:v>42072</c:v>
                </c:pt>
                <c:pt idx="1282">
                  <c:v>42073</c:v>
                </c:pt>
                <c:pt idx="1283">
                  <c:v>42074</c:v>
                </c:pt>
                <c:pt idx="1284">
                  <c:v>42075</c:v>
                </c:pt>
                <c:pt idx="1285">
                  <c:v>42076</c:v>
                </c:pt>
                <c:pt idx="1286">
                  <c:v>42080</c:v>
                </c:pt>
                <c:pt idx="1287">
                  <c:v>42081</c:v>
                </c:pt>
                <c:pt idx="1288">
                  <c:v>42082</c:v>
                </c:pt>
                <c:pt idx="1289">
                  <c:v>42083</c:v>
                </c:pt>
                <c:pt idx="1290">
                  <c:v>42086</c:v>
                </c:pt>
                <c:pt idx="1291">
                  <c:v>42087</c:v>
                </c:pt>
                <c:pt idx="1292">
                  <c:v>42088</c:v>
                </c:pt>
                <c:pt idx="1293">
                  <c:v>42089</c:v>
                </c:pt>
                <c:pt idx="1294">
                  <c:v>42090</c:v>
                </c:pt>
                <c:pt idx="1295">
                  <c:v>42093</c:v>
                </c:pt>
                <c:pt idx="1296">
                  <c:v>42094</c:v>
                </c:pt>
                <c:pt idx="1297">
                  <c:v>42095</c:v>
                </c:pt>
                <c:pt idx="1298">
                  <c:v>42100</c:v>
                </c:pt>
                <c:pt idx="1299">
                  <c:v>42101</c:v>
                </c:pt>
                <c:pt idx="1300">
                  <c:v>42102</c:v>
                </c:pt>
                <c:pt idx="1301">
                  <c:v>42103</c:v>
                </c:pt>
                <c:pt idx="1302">
                  <c:v>42104</c:v>
                </c:pt>
                <c:pt idx="1303">
                  <c:v>42107</c:v>
                </c:pt>
                <c:pt idx="1304">
                  <c:v>42108</c:v>
                </c:pt>
                <c:pt idx="1305">
                  <c:v>42109</c:v>
                </c:pt>
                <c:pt idx="1306">
                  <c:v>42110</c:v>
                </c:pt>
                <c:pt idx="1307">
                  <c:v>42111</c:v>
                </c:pt>
                <c:pt idx="1308">
                  <c:v>42114</c:v>
                </c:pt>
                <c:pt idx="1309">
                  <c:v>42115</c:v>
                </c:pt>
                <c:pt idx="1310">
                  <c:v>42116</c:v>
                </c:pt>
                <c:pt idx="1311">
                  <c:v>42117</c:v>
                </c:pt>
                <c:pt idx="1312">
                  <c:v>42118</c:v>
                </c:pt>
                <c:pt idx="1313">
                  <c:v>42121</c:v>
                </c:pt>
                <c:pt idx="1314">
                  <c:v>42122</c:v>
                </c:pt>
                <c:pt idx="1315">
                  <c:v>42123</c:v>
                </c:pt>
                <c:pt idx="1316">
                  <c:v>42124</c:v>
                </c:pt>
                <c:pt idx="1317">
                  <c:v>42128</c:v>
                </c:pt>
                <c:pt idx="1318">
                  <c:v>42129</c:v>
                </c:pt>
                <c:pt idx="1319">
                  <c:v>42130</c:v>
                </c:pt>
                <c:pt idx="1320">
                  <c:v>42131</c:v>
                </c:pt>
                <c:pt idx="1321">
                  <c:v>42132</c:v>
                </c:pt>
                <c:pt idx="1322">
                  <c:v>42135</c:v>
                </c:pt>
                <c:pt idx="1323">
                  <c:v>42136</c:v>
                </c:pt>
                <c:pt idx="1324">
                  <c:v>42137</c:v>
                </c:pt>
                <c:pt idx="1325">
                  <c:v>42138</c:v>
                </c:pt>
                <c:pt idx="1326">
                  <c:v>42139</c:v>
                </c:pt>
                <c:pt idx="1327">
                  <c:v>42142</c:v>
                </c:pt>
                <c:pt idx="1328">
                  <c:v>42143</c:v>
                </c:pt>
                <c:pt idx="1329">
                  <c:v>42144</c:v>
                </c:pt>
                <c:pt idx="1330">
                  <c:v>42145</c:v>
                </c:pt>
                <c:pt idx="1331">
                  <c:v>42146</c:v>
                </c:pt>
                <c:pt idx="1332">
                  <c:v>42149</c:v>
                </c:pt>
                <c:pt idx="1333">
                  <c:v>42150</c:v>
                </c:pt>
                <c:pt idx="1334">
                  <c:v>42151</c:v>
                </c:pt>
                <c:pt idx="1335">
                  <c:v>42152</c:v>
                </c:pt>
                <c:pt idx="1336">
                  <c:v>42153</c:v>
                </c:pt>
                <c:pt idx="1337">
                  <c:v>42156</c:v>
                </c:pt>
                <c:pt idx="1338">
                  <c:v>42157</c:v>
                </c:pt>
                <c:pt idx="1339">
                  <c:v>42158</c:v>
                </c:pt>
                <c:pt idx="1340">
                  <c:v>42159</c:v>
                </c:pt>
                <c:pt idx="1341">
                  <c:v>42160</c:v>
                </c:pt>
                <c:pt idx="1342">
                  <c:v>42163</c:v>
                </c:pt>
                <c:pt idx="1343">
                  <c:v>42164</c:v>
                </c:pt>
                <c:pt idx="1344">
                  <c:v>42165</c:v>
                </c:pt>
                <c:pt idx="1345">
                  <c:v>42166</c:v>
                </c:pt>
                <c:pt idx="1346">
                  <c:v>42167</c:v>
                </c:pt>
                <c:pt idx="1347">
                  <c:v>42170</c:v>
                </c:pt>
                <c:pt idx="1348">
                  <c:v>42171</c:v>
                </c:pt>
                <c:pt idx="1349">
                  <c:v>42172</c:v>
                </c:pt>
                <c:pt idx="1350">
                  <c:v>42173</c:v>
                </c:pt>
                <c:pt idx="1351">
                  <c:v>42174</c:v>
                </c:pt>
                <c:pt idx="1352">
                  <c:v>42177</c:v>
                </c:pt>
                <c:pt idx="1353">
                  <c:v>42178</c:v>
                </c:pt>
                <c:pt idx="1354">
                  <c:v>42179</c:v>
                </c:pt>
                <c:pt idx="1355">
                  <c:v>42180</c:v>
                </c:pt>
                <c:pt idx="1356">
                  <c:v>42181</c:v>
                </c:pt>
                <c:pt idx="1357">
                  <c:v>42184</c:v>
                </c:pt>
                <c:pt idx="1358">
                  <c:v>42185</c:v>
                </c:pt>
                <c:pt idx="1359">
                  <c:v>42186</c:v>
                </c:pt>
                <c:pt idx="1360">
                  <c:v>42187</c:v>
                </c:pt>
                <c:pt idx="1361">
                  <c:v>42188</c:v>
                </c:pt>
                <c:pt idx="1362">
                  <c:v>42191</c:v>
                </c:pt>
                <c:pt idx="1363">
                  <c:v>42192</c:v>
                </c:pt>
                <c:pt idx="1364">
                  <c:v>42193</c:v>
                </c:pt>
                <c:pt idx="1365">
                  <c:v>42194</c:v>
                </c:pt>
                <c:pt idx="1366">
                  <c:v>42195</c:v>
                </c:pt>
                <c:pt idx="1367">
                  <c:v>42198</c:v>
                </c:pt>
                <c:pt idx="1368">
                  <c:v>42199</c:v>
                </c:pt>
                <c:pt idx="1369">
                  <c:v>42200</c:v>
                </c:pt>
                <c:pt idx="1370">
                  <c:v>42201</c:v>
                </c:pt>
                <c:pt idx="1371">
                  <c:v>42202</c:v>
                </c:pt>
                <c:pt idx="1372">
                  <c:v>42205</c:v>
                </c:pt>
                <c:pt idx="1373">
                  <c:v>42206</c:v>
                </c:pt>
                <c:pt idx="1374">
                  <c:v>42207</c:v>
                </c:pt>
                <c:pt idx="1375">
                  <c:v>42208</c:v>
                </c:pt>
                <c:pt idx="1376">
                  <c:v>42209</c:v>
                </c:pt>
                <c:pt idx="1377">
                  <c:v>42212</c:v>
                </c:pt>
                <c:pt idx="1378">
                  <c:v>42213</c:v>
                </c:pt>
                <c:pt idx="1379">
                  <c:v>42214</c:v>
                </c:pt>
                <c:pt idx="1380">
                  <c:v>42215</c:v>
                </c:pt>
                <c:pt idx="1381">
                  <c:v>42216</c:v>
                </c:pt>
                <c:pt idx="1382">
                  <c:v>42219</c:v>
                </c:pt>
                <c:pt idx="1383">
                  <c:v>42220</c:v>
                </c:pt>
                <c:pt idx="1384">
                  <c:v>42221</c:v>
                </c:pt>
                <c:pt idx="1385">
                  <c:v>42222</c:v>
                </c:pt>
                <c:pt idx="1386">
                  <c:v>42223</c:v>
                </c:pt>
                <c:pt idx="1387">
                  <c:v>42226</c:v>
                </c:pt>
                <c:pt idx="1388">
                  <c:v>42227</c:v>
                </c:pt>
                <c:pt idx="1389">
                  <c:v>42228</c:v>
                </c:pt>
                <c:pt idx="1390">
                  <c:v>42229</c:v>
                </c:pt>
                <c:pt idx="1391">
                  <c:v>42230</c:v>
                </c:pt>
                <c:pt idx="1392">
                  <c:v>42233</c:v>
                </c:pt>
                <c:pt idx="1393">
                  <c:v>42234</c:v>
                </c:pt>
                <c:pt idx="1394">
                  <c:v>42235</c:v>
                </c:pt>
                <c:pt idx="1395">
                  <c:v>42236</c:v>
                </c:pt>
                <c:pt idx="1396">
                  <c:v>42237</c:v>
                </c:pt>
                <c:pt idx="1397">
                  <c:v>42240</c:v>
                </c:pt>
                <c:pt idx="1398">
                  <c:v>42241</c:v>
                </c:pt>
                <c:pt idx="1399">
                  <c:v>42242</c:v>
                </c:pt>
                <c:pt idx="1400">
                  <c:v>42243</c:v>
                </c:pt>
                <c:pt idx="1401">
                  <c:v>42244</c:v>
                </c:pt>
                <c:pt idx="1402">
                  <c:v>42247</c:v>
                </c:pt>
                <c:pt idx="1403">
                  <c:v>42248</c:v>
                </c:pt>
                <c:pt idx="1404">
                  <c:v>42249</c:v>
                </c:pt>
                <c:pt idx="1405">
                  <c:v>42250</c:v>
                </c:pt>
                <c:pt idx="1406">
                  <c:v>42251</c:v>
                </c:pt>
                <c:pt idx="1407">
                  <c:v>42254</c:v>
                </c:pt>
                <c:pt idx="1408">
                  <c:v>42255</c:v>
                </c:pt>
                <c:pt idx="1409">
                  <c:v>42256</c:v>
                </c:pt>
                <c:pt idx="1410">
                  <c:v>42257</c:v>
                </c:pt>
                <c:pt idx="1411">
                  <c:v>42258</c:v>
                </c:pt>
                <c:pt idx="1412">
                  <c:v>42261</c:v>
                </c:pt>
                <c:pt idx="1413">
                  <c:v>42262</c:v>
                </c:pt>
                <c:pt idx="1414">
                  <c:v>42264</c:v>
                </c:pt>
                <c:pt idx="1415">
                  <c:v>42265</c:v>
                </c:pt>
                <c:pt idx="1416">
                  <c:v>42268</c:v>
                </c:pt>
                <c:pt idx="1417">
                  <c:v>42269</c:v>
                </c:pt>
                <c:pt idx="1418">
                  <c:v>42270</c:v>
                </c:pt>
                <c:pt idx="1419">
                  <c:v>42271</c:v>
                </c:pt>
                <c:pt idx="1420">
                  <c:v>42272</c:v>
                </c:pt>
                <c:pt idx="1421">
                  <c:v>42275</c:v>
                </c:pt>
                <c:pt idx="1422">
                  <c:v>42276</c:v>
                </c:pt>
                <c:pt idx="1423">
                  <c:v>42277</c:v>
                </c:pt>
                <c:pt idx="1424">
                  <c:v>42278</c:v>
                </c:pt>
                <c:pt idx="1425">
                  <c:v>42279</c:v>
                </c:pt>
                <c:pt idx="1426">
                  <c:v>42282</c:v>
                </c:pt>
                <c:pt idx="1427">
                  <c:v>42283</c:v>
                </c:pt>
                <c:pt idx="1428">
                  <c:v>42284</c:v>
                </c:pt>
                <c:pt idx="1429">
                  <c:v>42285</c:v>
                </c:pt>
                <c:pt idx="1430">
                  <c:v>42286</c:v>
                </c:pt>
                <c:pt idx="1431">
                  <c:v>42289</c:v>
                </c:pt>
                <c:pt idx="1432">
                  <c:v>42290</c:v>
                </c:pt>
                <c:pt idx="1433">
                  <c:v>42291</c:v>
                </c:pt>
                <c:pt idx="1434">
                  <c:v>42292</c:v>
                </c:pt>
                <c:pt idx="1435">
                  <c:v>42293</c:v>
                </c:pt>
                <c:pt idx="1436">
                  <c:v>42296</c:v>
                </c:pt>
                <c:pt idx="1437">
                  <c:v>42297</c:v>
                </c:pt>
                <c:pt idx="1438">
                  <c:v>42298</c:v>
                </c:pt>
                <c:pt idx="1439">
                  <c:v>42299</c:v>
                </c:pt>
                <c:pt idx="1440">
                  <c:v>42300</c:v>
                </c:pt>
                <c:pt idx="1441">
                  <c:v>42303</c:v>
                </c:pt>
                <c:pt idx="1442">
                  <c:v>42304</c:v>
                </c:pt>
                <c:pt idx="1443">
                  <c:v>42305</c:v>
                </c:pt>
                <c:pt idx="1444">
                  <c:v>42306</c:v>
                </c:pt>
                <c:pt idx="1445">
                  <c:v>42307</c:v>
                </c:pt>
                <c:pt idx="1446">
                  <c:v>42311</c:v>
                </c:pt>
                <c:pt idx="1447">
                  <c:v>42312</c:v>
                </c:pt>
                <c:pt idx="1448">
                  <c:v>42313</c:v>
                </c:pt>
                <c:pt idx="1449">
                  <c:v>42314</c:v>
                </c:pt>
                <c:pt idx="1450">
                  <c:v>42317</c:v>
                </c:pt>
                <c:pt idx="1451">
                  <c:v>42318</c:v>
                </c:pt>
                <c:pt idx="1452">
                  <c:v>42319</c:v>
                </c:pt>
                <c:pt idx="1453">
                  <c:v>42320</c:v>
                </c:pt>
                <c:pt idx="1454">
                  <c:v>42321</c:v>
                </c:pt>
                <c:pt idx="1455">
                  <c:v>42325</c:v>
                </c:pt>
                <c:pt idx="1456">
                  <c:v>42326</c:v>
                </c:pt>
                <c:pt idx="1457">
                  <c:v>42327</c:v>
                </c:pt>
                <c:pt idx="1458">
                  <c:v>42328</c:v>
                </c:pt>
                <c:pt idx="1459">
                  <c:v>42331</c:v>
                </c:pt>
                <c:pt idx="1460">
                  <c:v>42332</c:v>
                </c:pt>
                <c:pt idx="1461">
                  <c:v>42333</c:v>
                </c:pt>
                <c:pt idx="1462">
                  <c:v>42334</c:v>
                </c:pt>
                <c:pt idx="1463">
                  <c:v>42335</c:v>
                </c:pt>
                <c:pt idx="1464">
                  <c:v>42338</c:v>
                </c:pt>
                <c:pt idx="1465">
                  <c:v>42339</c:v>
                </c:pt>
                <c:pt idx="1466">
                  <c:v>42340</c:v>
                </c:pt>
                <c:pt idx="1467">
                  <c:v>42341</c:v>
                </c:pt>
                <c:pt idx="1468">
                  <c:v>42342</c:v>
                </c:pt>
                <c:pt idx="1469">
                  <c:v>42345</c:v>
                </c:pt>
                <c:pt idx="1470">
                  <c:v>42346</c:v>
                </c:pt>
                <c:pt idx="1471">
                  <c:v>42347</c:v>
                </c:pt>
                <c:pt idx="1472">
                  <c:v>42348</c:v>
                </c:pt>
                <c:pt idx="1473">
                  <c:v>42349</c:v>
                </c:pt>
                <c:pt idx="1474">
                  <c:v>42352</c:v>
                </c:pt>
                <c:pt idx="1475">
                  <c:v>42353</c:v>
                </c:pt>
                <c:pt idx="1476">
                  <c:v>42354</c:v>
                </c:pt>
                <c:pt idx="1477">
                  <c:v>42355</c:v>
                </c:pt>
                <c:pt idx="1478">
                  <c:v>42356</c:v>
                </c:pt>
                <c:pt idx="1479">
                  <c:v>42359</c:v>
                </c:pt>
                <c:pt idx="1480">
                  <c:v>42360</c:v>
                </c:pt>
                <c:pt idx="1481">
                  <c:v>42361</c:v>
                </c:pt>
                <c:pt idx="1482">
                  <c:v>42362</c:v>
                </c:pt>
                <c:pt idx="1483">
                  <c:v>42366</c:v>
                </c:pt>
                <c:pt idx="1484">
                  <c:v>42367</c:v>
                </c:pt>
                <c:pt idx="1485">
                  <c:v>42368</c:v>
                </c:pt>
                <c:pt idx="1486">
                  <c:v>42369</c:v>
                </c:pt>
                <c:pt idx="1487">
                  <c:v>42373</c:v>
                </c:pt>
                <c:pt idx="1488">
                  <c:v>42374</c:v>
                </c:pt>
                <c:pt idx="1489">
                  <c:v>42375</c:v>
                </c:pt>
                <c:pt idx="1490">
                  <c:v>42376</c:v>
                </c:pt>
                <c:pt idx="1491">
                  <c:v>42377</c:v>
                </c:pt>
                <c:pt idx="1492">
                  <c:v>42380</c:v>
                </c:pt>
                <c:pt idx="1493">
                  <c:v>42381</c:v>
                </c:pt>
                <c:pt idx="1494">
                  <c:v>42382</c:v>
                </c:pt>
                <c:pt idx="1495">
                  <c:v>42383</c:v>
                </c:pt>
                <c:pt idx="1496">
                  <c:v>42384</c:v>
                </c:pt>
                <c:pt idx="1497">
                  <c:v>42387</c:v>
                </c:pt>
                <c:pt idx="1498">
                  <c:v>42388</c:v>
                </c:pt>
                <c:pt idx="1499">
                  <c:v>42389</c:v>
                </c:pt>
                <c:pt idx="1500">
                  <c:v>42390</c:v>
                </c:pt>
                <c:pt idx="1501">
                  <c:v>42391</c:v>
                </c:pt>
                <c:pt idx="1502">
                  <c:v>42394</c:v>
                </c:pt>
                <c:pt idx="1503">
                  <c:v>42395</c:v>
                </c:pt>
                <c:pt idx="1504">
                  <c:v>42396</c:v>
                </c:pt>
                <c:pt idx="1505">
                  <c:v>42397</c:v>
                </c:pt>
                <c:pt idx="1506">
                  <c:v>42398</c:v>
                </c:pt>
                <c:pt idx="1507">
                  <c:v>42402</c:v>
                </c:pt>
                <c:pt idx="1508">
                  <c:v>42403</c:v>
                </c:pt>
                <c:pt idx="1509">
                  <c:v>42404</c:v>
                </c:pt>
                <c:pt idx="1510">
                  <c:v>42405</c:v>
                </c:pt>
                <c:pt idx="1511">
                  <c:v>42408</c:v>
                </c:pt>
                <c:pt idx="1512">
                  <c:v>42409</c:v>
                </c:pt>
                <c:pt idx="1513">
                  <c:v>42410</c:v>
                </c:pt>
                <c:pt idx="1514">
                  <c:v>42411</c:v>
                </c:pt>
                <c:pt idx="1515">
                  <c:v>42412</c:v>
                </c:pt>
                <c:pt idx="1516">
                  <c:v>42415</c:v>
                </c:pt>
                <c:pt idx="1517">
                  <c:v>42416</c:v>
                </c:pt>
                <c:pt idx="1518">
                  <c:v>42417</c:v>
                </c:pt>
                <c:pt idx="1519">
                  <c:v>42418</c:v>
                </c:pt>
                <c:pt idx="1520">
                  <c:v>42419</c:v>
                </c:pt>
                <c:pt idx="1521">
                  <c:v>42422</c:v>
                </c:pt>
                <c:pt idx="1522">
                  <c:v>42423</c:v>
                </c:pt>
                <c:pt idx="1523">
                  <c:v>42424</c:v>
                </c:pt>
                <c:pt idx="1524">
                  <c:v>42425</c:v>
                </c:pt>
                <c:pt idx="1525">
                  <c:v>42426</c:v>
                </c:pt>
                <c:pt idx="1526">
                  <c:v>42429</c:v>
                </c:pt>
                <c:pt idx="1527">
                  <c:v>42430</c:v>
                </c:pt>
                <c:pt idx="1528">
                  <c:v>42431</c:v>
                </c:pt>
                <c:pt idx="1529">
                  <c:v>42432</c:v>
                </c:pt>
                <c:pt idx="1530">
                  <c:v>42433</c:v>
                </c:pt>
                <c:pt idx="1531">
                  <c:v>42436</c:v>
                </c:pt>
                <c:pt idx="1532">
                  <c:v>42437</c:v>
                </c:pt>
                <c:pt idx="1533">
                  <c:v>42438</c:v>
                </c:pt>
                <c:pt idx="1534">
                  <c:v>42439</c:v>
                </c:pt>
                <c:pt idx="1535">
                  <c:v>42440</c:v>
                </c:pt>
                <c:pt idx="1536">
                  <c:v>42443</c:v>
                </c:pt>
                <c:pt idx="1537">
                  <c:v>42444</c:v>
                </c:pt>
                <c:pt idx="1538">
                  <c:v>42445</c:v>
                </c:pt>
                <c:pt idx="1539">
                  <c:v>42446</c:v>
                </c:pt>
                <c:pt idx="1540">
                  <c:v>42447</c:v>
                </c:pt>
                <c:pt idx="1541">
                  <c:v>42451</c:v>
                </c:pt>
                <c:pt idx="1542">
                  <c:v>42452</c:v>
                </c:pt>
                <c:pt idx="1543">
                  <c:v>42457</c:v>
                </c:pt>
                <c:pt idx="1544">
                  <c:v>42458</c:v>
                </c:pt>
                <c:pt idx="1545">
                  <c:v>42459</c:v>
                </c:pt>
                <c:pt idx="1546">
                  <c:v>42460</c:v>
                </c:pt>
                <c:pt idx="1547">
                  <c:v>42461</c:v>
                </c:pt>
                <c:pt idx="1548">
                  <c:v>42464</c:v>
                </c:pt>
                <c:pt idx="1549">
                  <c:v>42465</c:v>
                </c:pt>
                <c:pt idx="1550">
                  <c:v>42466</c:v>
                </c:pt>
                <c:pt idx="1551">
                  <c:v>42467</c:v>
                </c:pt>
                <c:pt idx="1552">
                  <c:v>42468</c:v>
                </c:pt>
                <c:pt idx="1553">
                  <c:v>42471</c:v>
                </c:pt>
                <c:pt idx="1554">
                  <c:v>42472</c:v>
                </c:pt>
                <c:pt idx="1555">
                  <c:v>42473</c:v>
                </c:pt>
                <c:pt idx="1556">
                  <c:v>42474</c:v>
                </c:pt>
                <c:pt idx="1557">
                  <c:v>42475</c:v>
                </c:pt>
                <c:pt idx="1558">
                  <c:v>42478</c:v>
                </c:pt>
                <c:pt idx="1559">
                  <c:v>42479</c:v>
                </c:pt>
                <c:pt idx="1560">
                  <c:v>42480</c:v>
                </c:pt>
                <c:pt idx="1561">
                  <c:v>42481</c:v>
                </c:pt>
                <c:pt idx="1562">
                  <c:v>42482</c:v>
                </c:pt>
                <c:pt idx="1563">
                  <c:v>42485</c:v>
                </c:pt>
                <c:pt idx="1564">
                  <c:v>42486</c:v>
                </c:pt>
                <c:pt idx="1565">
                  <c:v>42487</c:v>
                </c:pt>
                <c:pt idx="1566">
                  <c:v>42488</c:v>
                </c:pt>
                <c:pt idx="1567">
                  <c:v>42489</c:v>
                </c:pt>
                <c:pt idx="1568">
                  <c:v>42492</c:v>
                </c:pt>
                <c:pt idx="1569">
                  <c:v>42493</c:v>
                </c:pt>
                <c:pt idx="1570">
                  <c:v>42494</c:v>
                </c:pt>
                <c:pt idx="1571">
                  <c:v>42495</c:v>
                </c:pt>
                <c:pt idx="1572">
                  <c:v>42496</c:v>
                </c:pt>
                <c:pt idx="1573">
                  <c:v>42499</c:v>
                </c:pt>
                <c:pt idx="1574">
                  <c:v>42500</c:v>
                </c:pt>
                <c:pt idx="1575">
                  <c:v>42501</c:v>
                </c:pt>
                <c:pt idx="1576">
                  <c:v>42502</c:v>
                </c:pt>
                <c:pt idx="1577">
                  <c:v>42503</c:v>
                </c:pt>
                <c:pt idx="1578">
                  <c:v>42506</c:v>
                </c:pt>
                <c:pt idx="1579">
                  <c:v>42507</c:v>
                </c:pt>
                <c:pt idx="1580">
                  <c:v>42508</c:v>
                </c:pt>
                <c:pt idx="1581">
                  <c:v>42509</c:v>
                </c:pt>
                <c:pt idx="1582">
                  <c:v>42510</c:v>
                </c:pt>
                <c:pt idx="1583">
                  <c:v>42513</c:v>
                </c:pt>
                <c:pt idx="1584">
                  <c:v>42514</c:v>
                </c:pt>
                <c:pt idx="1585">
                  <c:v>42515</c:v>
                </c:pt>
                <c:pt idx="1586">
                  <c:v>42516</c:v>
                </c:pt>
                <c:pt idx="1587">
                  <c:v>42517</c:v>
                </c:pt>
                <c:pt idx="1588">
                  <c:v>42521</c:v>
                </c:pt>
                <c:pt idx="1589">
                  <c:v>42522</c:v>
                </c:pt>
                <c:pt idx="1590">
                  <c:v>42523</c:v>
                </c:pt>
                <c:pt idx="1591">
                  <c:v>42524</c:v>
                </c:pt>
                <c:pt idx="1592">
                  <c:v>42527</c:v>
                </c:pt>
                <c:pt idx="1593">
                  <c:v>42528</c:v>
                </c:pt>
                <c:pt idx="1594">
                  <c:v>42529</c:v>
                </c:pt>
                <c:pt idx="1595">
                  <c:v>42530</c:v>
                </c:pt>
                <c:pt idx="1596">
                  <c:v>42531</c:v>
                </c:pt>
                <c:pt idx="1597">
                  <c:v>42534</c:v>
                </c:pt>
                <c:pt idx="1598">
                  <c:v>42535</c:v>
                </c:pt>
                <c:pt idx="1599">
                  <c:v>42536</c:v>
                </c:pt>
                <c:pt idx="1600">
                  <c:v>42537</c:v>
                </c:pt>
                <c:pt idx="1601">
                  <c:v>42538</c:v>
                </c:pt>
                <c:pt idx="1602">
                  <c:v>42541</c:v>
                </c:pt>
                <c:pt idx="1603">
                  <c:v>42542</c:v>
                </c:pt>
                <c:pt idx="1604">
                  <c:v>42543</c:v>
                </c:pt>
                <c:pt idx="1605">
                  <c:v>42544</c:v>
                </c:pt>
                <c:pt idx="1606">
                  <c:v>42545</c:v>
                </c:pt>
                <c:pt idx="1607">
                  <c:v>42548</c:v>
                </c:pt>
                <c:pt idx="1608">
                  <c:v>42549</c:v>
                </c:pt>
                <c:pt idx="1609">
                  <c:v>42550</c:v>
                </c:pt>
                <c:pt idx="1610">
                  <c:v>42551</c:v>
                </c:pt>
                <c:pt idx="1611">
                  <c:v>42552</c:v>
                </c:pt>
                <c:pt idx="1612">
                  <c:v>42556</c:v>
                </c:pt>
                <c:pt idx="1613">
                  <c:v>42557</c:v>
                </c:pt>
                <c:pt idx="1614">
                  <c:v>42558</c:v>
                </c:pt>
                <c:pt idx="1615">
                  <c:v>42559</c:v>
                </c:pt>
                <c:pt idx="1616">
                  <c:v>42562</c:v>
                </c:pt>
                <c:pt idx="1617">
                  <c:v>42563</c:v>
                </c:pt>
                <c:pt idx="1618">
                  <c:v>42564</c:v>
                </c:pt>
                <c:pt idx="1619">
                  <c:v>42565</c:v>
                </c:pt>
                <c:pt idx="1620">
                  <c:v>42566</c:v>
                </c:pt>
                <c:pt idx="1621">
                  <c:v>42569</c:v>
                </c:pt>
                <c:pt idx="1622">
                  <c:v>42570</c:v>
                </c:pt>
                <c:pt idx="1623">
                  <c:v>42571</c:v>
                </c:pt>
                <c:pt idx="1624">
                  <c:v>42572</c:v>
                </c:pt>
                <c:pt idx="1625">
                  <c:v>42573</c:v>
                </c:pt>
                <c:pt idx="1626">
                  <c:v>42576</c:v>
                </c:pt>
                <c:pt idx="1627">
                  <c:v>42577</c:v>
                </c:pt>
                <c:pt idx="1628">
                  <c:v>42578</c:v>
                </c:pt>
                <c:pt idx="1629">
                  <c:v>42579</c:v>
                </c:pt>
                <c:pt idx="1630">
                  <c:v>42580</c:v>
                </c:pt>
                <c:pt idx="1631">
                  <c:v>42583</c:v>
                </c:pt>
                <c:pt idx="1632">
                  <c:v>42584</c:v>
                </c:pt>
                <c:pt idx="1633">
                  <c:v>42585</c:v>
                </c:pt>
                <c:pt idx="1634">
                  <c:v>42586</c:v>
                </c:pt>
                <c:pt idx="1635">
                  <c:v>42587</c:v>
                </c:pt>
                <c:pt idx="1636">
                  <c:v>42590</c:v>
                </c:pt>
                <c:pt idx="1637">
                  <c:v>42591</c:v>
                </c:pt>
                <c:pt idx="1638">
                  <c:v>42592</c:v>
                </c:pt>
                <c:pt idx="1639">
                  <c:v>42593</c:v>
                </c:pt>
                <c:pt idx="1640">
                  <c:v>42594</c:v>
                </c:pt>
                <c:pt idx="1641">
                  <c:v>42597</c:v>
                </c:pt>
                <c:pt idx="1642">
                  <c:v>42598</c:v>
                </c:pt>
                <c:pt idx="1643">
                  <c:v>42599</c:v>
                </c:pt>
                <c:pt idx="1644">
                  <c:v>42600</c:v>
                </c:pt>
                <c:pt idx="1645">
                  <c:v>42601</c:v>
                </c:pt>
                <c:pt idx="1646">
                  <c:v>42604</c:v>
                </c:pt>
                <c:pt idx="1647">
                  <c:v>42605</c:v>
                </c:pt>
                <c:pt idx="1648">
                  <c:v>42606</c:v>
                </c:pt>
                <c:pt idx="1649">
                  <c:v>42607</c:v>
                </c:pt>
                <c:pt idx="1650">
                  <c:v>42608</c:v>
                </c:pt>
                <c:pt idx="1651">
                  <c:v>42611</c:v>
                </c:pt>
                <c:pt idx="1652">
                  <c:v>42612</c:v>
                </c:pt>
                <c:pt idx="1653">
                  <c:v>42613</c:v>
                </c:pt>
                <c:pt idx="1654">
                  <c:v>42614</c:v>
                </c:pt>
                <c:pt idx="1655">
                  <c:v>42615</c:v>
                </c:pt>
                <c:pt idx="1656">
                  <c:v>42619</c:v>
                </c:pt>
                <c:pt idx="1657">
                  <c:v>42620</c:v>
                </c:pt>
                <c:pt idx="1658">
                  <c:v>42621</c:v>
                </c:pt>
                <c:pt idx="1659">
                  <c:v>42622</c:v>
                </c:pt>
                <c:pt idx="1660">
                  <c:v>42625</c:v>
                </c:pt>
                <c:pt idx="1661">
                  <c:v>42626</c:v>
                </c:pt>
                <c:pt idx="1662">
                  <c:v>42627</c:v>
                </c:pt>
                <c:pt idx="1663">
                  <c:v>42628</c:v>
                </c:pt>
                <c:pt idx="1664">
                  <c:v>42629</c:v>
                </c:pt>
                <c:pt idx="1665">
                  <c:v>42632</c:v>
                </c:pt>
                <c:pt idx="1666">
                  <c:v>42633</c:v>
                </c:pt>
                <c:pt idx="1667">
                  <c:v>42634</c:v>
                </c:pt>
                <c:pt idx="1668">
                  <c:v>42635</c:v>
                </c:pt>
                <c:pt idx="1669">
                  <c:v>42636</c:v>
                </c:pt>
                <c:pt idx="1670">
                  <c:v>42639</c:v>
                </c:pt>
                <c:pt idx="1671">
                  <c:v>42640</c:v>
                </c:pt>
                <c:pt idx="1672">
                  <c:v>42641</c:v>
                </c:pt>
                <c:pt idx="1673">
                  <c:v>42642</c:v>
                </c:pt>
                <c:pt idx="1674">
                  <c:v>42643</c:v>
                </c:pt>
                <c:pt idx="1675">
                  <c:v>42646</c:v>
                </c:pt>
                <c:pt idx="1676">
                  <c:v>42647</c:v>
                </c:pt>
                <c:pt idx="1677">
                  <c:v>42648</c:v>
                </c:pt>
                <c:pt idx="1678">
                  <c:v>42649</c:v>
                </c:pt>
                <c:pt idx="1679">
                  <c:v>42650</c:v>
                </c:pt>
                <c:pt idx="1680">
                  <c:v>42653</c:v>
                </c:pt>
                <c:pt idx="1681">
                  <c:v>42654</c:v>
                </c:pt>
                <c:pt idx="1682">
                  <c:v>42655</c:v>
                </c:pt>
                <c:pt idx="1683">
                  <c:v>42656</c:v>
                </c:pt>
                <c:pt idx="1684">
                  <c:v>42657</c:v>
                </c:pt>
                <c:pt idx="1685">
                  <c:v>42660</c:v>
                </c:pt>
                <c:pt idx="1686">
                  <c:v>42661</c:v>
                </c:pt>
                <c:pt idx="1687">
                  <c:v>42662</c:v>
                </c:pt>
                <c:pt idx="1688">
                  <c:v>42663</c:v>
                </c:pt>
                <c:pt idx="1689">
                  <c:v>42664</c:v>
                </c:pt>
                <c:pt idx="1690">
                  <c:v>42667</c:v>
                </c:pt>
                <c:pt idx="1691">
                  <c:v>42668</c:v>
                </c:pt>
                <c:pt idx="1692">
                  <c:v>42669</c:v>
                </c:pt>
                <c:pt idx="1693">
                  <c:v>42670</c:v>
                </c:pt>
                <c:pt idx="1694">
                  <c:v>42671</c:v>
                </c:pt>
                <c:pt idx="1695">
                  <c:v>42674</c:v>
                </c:pt>
                <c:pt idx="1696">
                  <c:v>42675</c:v>
                </c:pt>
                <c:pt idx="1697">
                  <c:v>42676</c:v>
                </c:pt>
                <c:pt idx="1698">
                  <c:v>42677</c:v>
                </c:pt>
                <c:pt idx="1699">
                  <c:v>42678</c:v>
                </c:pt>
                <c:pt idx="1700">
                  <c:v>42681</c:v>
                </c:pt>
                <c:pt idx="1701">
                  <c:v>42682</c:v>
                </c:pt>
                <c:pt idx="1702">
                  <c:v>42683</c:v>
                </c:pt>
                <c:pt idx="1703">
                  <c:v>42684</c:v>
                </c:pt>
                <c:pt idx="1704">
                  <c:v>42685</c:v>
                </c:pt>
                <c:pt idx="1705">
                  <c:v>42688</c:v>
                </c:pt>
                <c:pt idx="1706">
                  <c:v>42689</c:v>
                </c:pt>
                <c:pt idx="1707">
                  <c:v>42690</c:v>
                </c:pt>
                <c:pt idx="1708">
                  <c:v>42691</c:v>
                </c:pt>
                <c:pt idx="1709">
                  <c:v>42692</c:v>
                </c:pt>
                <c:pt idx="1710">
                  <c:v>42695</c:v>
                </c:pt>
                <c:pt idx="1711">
                  <c:v>42696</c:v>
                </c:pt>
                <c:pt idx="1712">
                  <c:v>42697</c:v>
                </c:pt>
                <c:pt idx="1713">
                  <c:v>42698</c:v>
                </c:pt>
                <c:pt idx="1714">
                  <c:v>42699</c:v>
                </c:pt>
                <c:pt idx="1715">
                  <c:v>42702</c:v>
                </c:pt>
                <c:pt idx="1716">
                  <c:v>42703</c:v>
                </c:pt>
                <c:pt idx="1717">
                  <c:v>42704</c:v>
                </c:pt>
                <c:pt idx="1718">
                  <c:v>42705</c:v>
                </c:pt>
                <c:pt idx="1719">
                  <c:v>42706</c:v>
                </c:pt>
                <c:pt idx="1720">
                  <c:v>42709</c:v>
                </c:pt>
                <c:pt idx="1721">
                  <c:v>42710</c:v>
                </c:pt>
                <c:pt idx="1722">
                  <c:v>42711</c:v>
                </c:pt>
                <c:pt idx="1723">
                  <c:v>42712</c:v>
                </c:pt>
                <c:pt idx="1724">
                  <c:v>42713</c:v>
                </c:pt>
                <c:pt idx="1725">
                  <c:v>42716</c:v>
                </c:pt>
                <c:pt idx="1726">
                  <c:v>42717</c:v>
                </c:pt>
                <c:pt idx="1727">
                  <c:v>42718</c:v>
                </c:pt>
                <c:pt idx="1728">
                  <c:v>42719</c:v>
                </c:pt>
                <c:pt idx="1729">
                  <c:v>42720</c:v>
                </c:pt>
                <c:pt idx="1730">
                  <c:v>42723</c:v>
                </c:pt>
                <c:pt idx="1731">
                  <c:v>42724</c:v>
                </c:pt>
                <c:pt idx="1732">
                  <c:v>42725</c:v>
                </c:pt>
                <c:pt idx="1733">
                  <c:v>42726</c:v>
                </c:pt>
                <c:pt idx="1734">
                  <c:v>42727</c:v>
                </c:pt>
                <c:pt idx="1735">
                  <c:v>42731</c:v>
                </c:pt>
                <c:pt idx="1736">
                  <c:v>42732</c:v>
                </c:pt>
                <c:pt idx="1737">
                  <c:v>42733</c:v>
                </c:pt>
                <c:pt idx="1738">
                  <c:v>42734</c:v>
                </c:pt>
                <c:pt idx="1739">
                  <c:v>42737</c:v>
                </c:pt>
                <c:pt idx="1740">
                  <c:v>42738</c:v>
                </c:pt>
                <c:pt idx="1741">
                  <c:v>42739</c:v>
                </c:pt>
                <c:pt idx="1742">
                  <c:v>42740</c:v>
                </c:pt>
                <c:pt idx="1743">
                  <c:v>42741</c:v>
                </c:pt>
                <c:pt idx="1744">
                  <c:v>42744</c:v>
                </c:pt>
                <c:pt idx="1745">
                  <c:v>42745</c:v>
                </c:pt>
                <c:pt idx="1746">
                  <c:v>42746</c:v>
                </c:pt>
                <c:pt idx="1747">
                  <c:v>42747</c:v>
                </c:pt>
                <c:pt idx="1748">
                  <c:v>42748</c:v>
                </c:pt>
                <c:pt idx="1749">
                  <c:v>42751</c:v>
                </c:pt>
                <c:pt idx="1750">
                  <c:v>42752</c:v>
                </c:pt>
                <c:pt idx="1751">
                  <c:v>42753</c:v>
                </c:pt>
                <c:pt idx="1752">
                  <c:v>42754</c:v>
                </c:pt>
                <c:pt idx="1753">
                  <c:v>42755</c:v>
                </c:pt>
                <c:pt idx="1754">
                  <c:v>42758</c:v>
                </c:pt>
                <c:pt idx="1755">
                  <c:v>42759</c:v>
                </c:pt>
                <c:pt idx="1756">
                  <c:v>42760</c:v>
                </c:pt>
                <c:pt idx="1757">
                  <c:v>42761</c:v>
                </c:pt>
                <c:pt idx="1758">
                  <c:v>42762</c:v>
                </c:pt>
                <c:pt idx="1759">
                  <c:v>42765</c:v>
                </c:pt>
                <c:pt idx="1760">
                  <c:v>42766</c:v>
                </c:pt>
                <c:pt idx="1761">
                  <c:v>42767</c:v>
                </c:pt>
                <c:pt idx="1762">
                  <c:v>42768</c:v>
                </c:pt>
                <c:pt idx="1763">
                  <c:v>42769</c:v>
                </c:pt>
                <c:pt idx="1764">
                  <c:v>42772</c:v>
                </c:pt>
                <c:pt idx="1765">
                  <c:v>42773</c:v>
                </c:pt>
                <c:pt idx="1766">
                  <c:v>42774</c:v>
                </c:pt>
                <c:pt idx="1767">
                  <c:v>42775</c:v>
                </c:pt>
                <c:pt idx="1768">
                  <c:v>42776</c:v>
                </c:pt>
                <c:pt idx="1769">
                  <c:v>42779</c:v>
                </c:pt>
                <c:pt idx="1770">
                  <c:v>42780</c:v>
                </c:pt>
                <c:pt idx="1771">
                  <c:v>42781</c:v>
                </c:pt>
                <c:pt idx="1772">
                  <c:v>42782</c:v>
                </c:pt>
                <c:pt idx="1773">
                  <c:v>42783</c:v>
                </c:pt>
                <c:pt idx="1774">
                  <c:v>42786</c:v>
                </c:pt>
                <c:pt idx="1775">
                  <c:v>42787</c:v>
                </c:pt>
                <c:pt idx="1776">
                  <c:v>42788</c:v>
                </c:pt>
                <c:pt idx="1777">
                  <c:v>42789</c:v>
                </c:pt>
                <c:pt idx="1778">
                  <c:v>42790</c:v>
                </c:pt>
                <c:pt idx="1779">
                  <c:v>42793</c:v>
                </c:pt>
                <c:pt idx="1780">
                  <c:v>42794</c:v>
                </c:pt>
                <c:pt idx="1781">
                  <c:v>42795</c:v>
                </c:pt>
                <c:pt idx="1782">
                  <c:v>42796</c:v>
                </c:pt>
                <c:pt idx="1783">
                  <c:v>42797</c:v>
                </c:pt>
                <c:pt idx="1784">
                  <c:v>42800</c:v>
                </c:pt>
                <c:pt idx="1785">
                  <c:v>42801</c:v>
                </c:pt>
                <c:pt idx="1786">
                  <c:v>42802</c:v>
                </c:pt>
                <c:pt idx="1787">
                  <c:v>42803</c:v>
                </c:pt>
                <c:pt idx="1788">
                  <c:v>42804</c:v>
                </c:pt>
                <c:pt idx="1789">
                  <c:v>42807</c:v>
                </c:pt>
                <c:pt idx="1790">
                  <c:v>42808</c:v>
                </c:pt>
                <c:pt idx="1791">
                  <c:v>42809</c:v>
                </c:pt>
                <c:pt idx="1792">
                  <c:v>42810</c:v>
                </c:pt>
                <c:pt idx="1793">
                  <c:v>42811</c:v>
                </c:pt>
                <c:pt idx="1794">
                  <c:v>42814</c:v>
                </c:pt>
                <c:pt idx="1795">
                  <c:v>42815</c:v>
                </c:pt>
                <c:pt idx="1796">
                  <c:v>42816</c:v>
                </c:pt>
                <c:pt idx="1797">
                  <c:v>42817</c:v>
                </c:pt>
                <c:pt idx="1798">
                  <c:v>42818</c:v>
                </c:pt>
                <c:pt idx="1799">
                  <c:v>42821</c:v>
                </c:pt>
                <c:pt idx="1800">
                  <c:v>42822</c:v>
                </c:pt>
                <c:pt idx="1801">
                  <c:v>42823</c:v>
                </c:pt>
                <c:pt idx="1802">
                  <c:v>42824</c:v>
                </c:pt>
                <c:pt idx="1803">
                  <c:v>42825</c:v>
                </c:pt>
                <c:pt idx="1804">
                  <c:v>42828</c:v>
                </c:pt>
                <c:pt idx="1805">
                  <c:v>42829</c:v>
                </c:pt>
                <c:pt idx="1806">
                  <c:v>42830</c:v>
                </c:pt>
                <c:pt idx="1807">
                  <c:v>42831</c:v>
                </c:pt>
                <c:pt idx="1808">
                  <c:v>42832</c:v>
                </c:pt>
                <c:pt idx="1809">
                  <c:v>42835</c:v>
                </c:pt>
                <c:pt idx="1810">
                  <c:v>42836</c:v>
                </c:pt>
                <c:pt idx="1811">
                  <c:v>42837</c:v>
                </c:pt>
                <c:pt idx="1812">
                  <c:v>42838</c:v>
                </c:pt>
                <c:pt idx="1813">
                  <c:v>42842</c:v>
                </c:pt>
                <c:pt idx="1814">
                  <c:v>42843</c:v>
                </c:pt>
                <c:pt idx="1815">
                  <c:v>42844</c:v>
                </c:pt>
                <c:pt idx="1816">
                  <c:v>42845</c:v>
                </c:pt>
                <c:pt idx="1817">
                  <c:v>42846</c:v>
                </c:pt>
                <c:pt idx="1818">
                  <c:v>42849</c:v>
                </c:pt>
                <c:pt idx="1819">
                  <c:v>42850</c:v>
                </c:pt>
                <c:pt idx="1820">
                  <c:v>42851</c:v>
                </c:pt>
                <c:pt idx="1821">
                  <c:v>42852</c:v>
                </c:pt>
                <c:pt idx="1822">
                  <c:v>42853</c:v>
                </c:pt>
                <c:pt idx="1823">
                  <c:v>42856</c:v>
                </c:pt>
                <c:pt idx="1824">
                  <c:v>42857</c:v>
                </c:pt>
                <c:pt idx="1825">
                  <c:v>42858</c:v>
                </c:pt>
                <c:pt idx="1826">
                  <c:v>42859</c:v>
                </c:pt>
                <c:pt idx="1827">
                  <c:v>42860</c:v>
                </c:pt>
              </c:numCache>
            </c:numRef>
          </c:cat>
          <c:val>
            <c:numRef>
              <c:f>'Principales tasas'!$P$21:$P$5000</c:f>
              <c:numCache>
                <c:formatCode>General</c:formatCode>
                <c:ptCount val="4980"/>
                <c:pt idx="0">
                  <c:v>8.0269999999999992</c:v>
                </c:pt>
                <c:pt idx="1">
                  <c:v>8.0039999999999996</c:v>
                </c:pt>
                <c:pt idx="2">
                  <c:v>7.984</c:v>
                </c:pt>
                <c:pt idx="3">
                  <c:v>7.9770000000000003</c:v>
                </c:pt>
                <c:pt idx="4">
                  <c:v>7.9290000000000003</c:v>
                </c:pt>
                <c:pt idx="5">
                  <c:v>7.8780000000000001</c:v>
                </c:pt>
                <c:pt idx="6">
                  <c:v>7.8620000000000001</c:v>
                </c:pt>
                <c:pt idx="7">
                  <c:v>7.8680000000000003</c:v>
                </c:pt>
                <c:pt idx="8">
                  <c:v>7.8469999999999995</c:v>
                </c:pt>
                <c:pt idx="9">
                  <c:v>7.8220000000000001</c:v>
                </c:pt>
                <c:pt idx="10">
                  <c:v>7.7910000000000004</c:v>
                </c:pt>
                <c:pt idx="11">
                  <c:v>7.8040000000000003</c:v>
                </c:pt>
                <c:pt idx="12">
                  <c:v>7.835</c:v>
                </c:pt>
                <c:pt idx="13">
                  <c:v>7.875</c:v>
                </c:pt>
                <c:pt idx="14">
                  <c:v>7.8760000000000003</c:v>
                </c:pt>
                <c:pt idx="15">
                  <c:v>7.835</c:v>
                </c:pt>
                <c:pt idx="16">
                  <c:v>7.8029999999999999</c:v>
                </c:pt>
                <c:pt idx="17">
                  <c:v>7.8</c:v>
                </c:pt>
                <c:pt idx="18">
                  <c:v>7.8209999999999997</c:v>
                </c:pt>
                <c:pt idx="19">
                  <c:v>7.8019999999999996</c:v>
                </c:pt>
                <c:pt idx="20">
                  <c:v>7.7729999999999997</c:v>
                </c:pt>
                <c:pt idx="21">
                  <c:v>7.7620000000000005</c:v>
                </c:pt>
                <c:pt idx="22">
                  <c:v>7.7370000000000001</c:v>
                </c:pt>
                <c:pt idx="23">
                  <c:v>7.7629999999999999</c:v>
                </c:pt>
                <c:pt idx="24">
                  <c:v>7.76</c:v>
                </c:pt>
                <c:pt idx="25">
                  <c:v>7.7169999999999996</c:v>
                </c:pt>
                <c:pt idx="26">
                  <c:v>7.7039999999999997</c:v>
                </c:pt>
                <c:pt idx="27">
                  <c:v>7.6459999999999999</c:v>
                </c:pt>
                <c:pt idx="28">
                  <c:v>7.6219999999999999</c:v>
                </c:pt>
                <c:pt idx="29">
                  <c:v>7.5969999999999995</c:v>
                </c:pt>
                <c:pt idx="30">
                  <c:v>7.5910000000000002</c:v>
                </c:pt>
                <c:pt idx="31">
                  <c:v>7.5819999999999999</c:v>
                </c:pt>
                <c:pt idx="32">
                  <c:v>7.58</c:v>
                </c:pt>
                <c:pt idx="33">
                  <c:v>7.6159999999999997</c:v>
                </c:pt>
                <c:pt idx="34">
                  <c:v>7.5990000000000002</c:v>
                </c:pt>
                <c:pt idx="35">
                  <c:v>7.6280000000000001</c:v>
                </c:pt>
                <c:pt idx="36">
                  <c:v>7.59</c:v>
                </c:pt>
                <c:pt idx="37">
                  <c:v>7.5990000000000002</c:v>
                </c:pt>
                <c:pt idx="38">
                  <c:v>7.601</c:v>
                </c:pt>
                <c:pt idx="39">
                  <c:v>7.5709999999999997</c:v>
                </c:pt>
                <c:pt idx="40">
                  <c:v>7.5730000000000004</c:v>
                </c:pt>
                <c:pt idx="41">
                  <c:v>7.5709999999999997</c:v>
                </c:pt>
                <c:pt idx="42">
                  <c:v>7.6189999999999998</c:v>
                </c:pt>
                <c:pt idx="43">
                  <c:v>7.6319999999999997</c:v>
                </c:pt>
                <c:pt idx="44">
                  <c:v>7.5919999999999996</c:v>
                </c:pt>
                <c:pt idx="45">
                  <c:v>7.6769999999999996</c:v>
                </c:pt>
                <c:pt idx="46">
                  <c:v>7.7679999999999998</c:v>
                </c:pt>
                <c:pt idx="47">
                  <c:v>7.7679999999999998</c:v>
                </c:pt>
                <c:pt idx="48">
                  <c:v>7.7249999999999996</c:v>
                </c:pt>
                <c:pt idx="49">
                  <c:v>7.72</c:v>
                </c:pt>
                <c:pt idx="50">
                  <c:v>7.73</c:v>
                </c:pt>
                <c:pt idx="51">
                  <c:v>7.7210000000000001</c:v>
                </c:pt>
                <c:pt idx="52">
                  <c:v>7.75</c:v>
                </c:pt>
                <c:pt idx="53">
                  <c:v>7.7519999999999998</c:v>
                </c:pt>
                <c:pt idx="54">
                  <c:v>7.734</c:v>
                </c:pt>
                <c:pt idx="55">
                  <c:v>7.7560000000000002</c:v>
                </c:pt>
                <c:pt idx="56">
                  <c:v>7.782</c:v>
                </c:pt>
                <c:pt idx="57">
                  <c:v>7.76</c:v>
                </c:pt>
                <c:pt idx="58">
                  <c:v>7.7039999999999997</c:v>
                </c:pt>
                <c:pt idx="59">
                  <c:v>7.6680000000000001</c:v>
                </c:pt>
                <c:pt idx="60">
                  <c:v>7.617</c:v>
                </c:pt>
                <c:pt idx="61">
                  <c:v>7.593</c:v>
                </c:pt>
                <c:pt idx="62">
                  <c:v>7.5819999999999999</c:v>
                </c:pt>
                <c:pt idx="63">
                  <c:v>7.5419999999999998</c:v>
                </c:pt>
                <c:pt idx="64">
                  <c:v>7.5250000000000004</c:v>
                </c:pt>
                <c:pt idx="65">
                  <c:v>7.5440000000000005</c:v>
                </c:pt>
                <c:pt idx="66">
                  <c:v>7.5759999999999996</c:v>
                </c:pt>
                <c:pt idx="67">
                  <c:v>7.585</c:v>
                </c:pt>
                <c:pt idx="68">
                  <c:v>7.6040000000000001</c:v>
                </c:pt>
                <c:pt idx="69">
                  <c:v>7.609</c:v>
                </c:pt>
                <c:pt idx="70">
                  <c:v>7.609</c:v>
                </c:pt>
                <c:pt idx="71">
                  <c:v>7.601</c:v>
                </c:pt>
                <c:pt idx="72">
                  <c:v>7.5670000000000002</c:v>
                </c:pt>
                <c:pt idx="73">
                  <c:v>7.4420000000000002</c:v>
                </c:pt>
                <c:pt idx="74">
                  <c:v>7.3529999999999998</c:v>
                </c:pt>
                <c:pt idx="75">
                  <c:v>7.3469999999999995</c:v>
                </c:pt>
                <c:pt idx="76">
                  <c:v>7.3840000000000003</c:v>
                </c:pt>
                <c:pt idx="77">
                  <c:v>7.43</c:v>
                </c:pt>
                <c:pt idx="78">
                  <c:v>7.4669999999999996</c:v>
                </c:pt>
                <c:pt idx="79">
                  <c:v>7.4349999999999996</c:v>
                </c:pt>
                <c:pt idx="80">
                  <c:v>7.4450000000000003</c:v>
                </c:pt>
                <c:pt idx="81">
                  <c:v>7.444</c:v>
                </c:pt>
                <c:pt idx="82">
                  <c:v>7.4640000000000004</c:v>
                </c:pt>
                <c:pt idx="83">
                  <c:v>7.54</c:v>
                </c:pt>
                <c:pt idx="84">
                  <c:v>7.6180000000000003</c:v>
                </c:pt>
                <c:pt idx="85">
                  <c:v>7.6379999999999999</c:v>
                </c:pt>
                <c:pt idx="86">
                  <c:v>7.4809999999999999</c:v>
                </c:pt>
                <c:pt idx="87">
                  <c:v>7.4390000000000001</c:v>
                </c:pt>
                <c:pt idx="88">
                  <c:v>7.3929999999999998</c:v>
                </c:pt>
                <c:pt idx="89">
                  <c:v>7.4139999999999997</c:v>
                </c:pt>
                <c:pt idx="90">
                  <c:v>7.508</c:v>
                </c:pt>
                <c:pt idx="91">
                  <c:v>7.5389999999999997</c:v>
                </c:pt>
                <c:pt idx="92">
                  <c:v>7.54</c:v>
                </c:pt>
                <c:pt idx="93">
                  <c:v>7.55</c:v>
                </c:pt>
                <c:pt idx="94">
                  <c:v>7.5609999999999999</c:v>
                </c:pt>
                <c:pt idx="95">
                  <c:v>7.5270000000000001</c:v>
                </c:pt>
                <c:pt idx="96">
                  <c:v>7.4660000000000002</c:v>
                </c:pt>
                <c:pt idx="97">
                  <c:v>7.4359999999999999</c:v>
                </c:pt>
                <c:pt idx="98">
                  <c:v>7.3940000000000001</c:v>
                </c:pt>
                <c:pt idx="99">
                  <c:v>7.343</c:v>
                </c:pt>
                <c:pt idx="100">
                  <c:v>7.3250000000000002</c:v>
                </c:pt>
                <c:pt idx="101">
                  <c:v>7.2969999999999997</c:v>
                </c:pt>
                <c:pt idx="102">
                  <c:v>7.2309999999999999</c:v>
                </c:pt>
                <c:pt idx="103">
                  <c:v>7.15</c:v>
                </c:pt>
                <c:pt idx="104">
                  <c:v>7.0469999999999997</c:v>
                </c:pt>
                <c:pt idx="105">
                  <c:v>7.016</c:v>
                </c:pt>
                <c:pt idx="106">
                  <c:v>6.9269999999999996</c:v>
                </c:pt>
                <c:pt idx="107">
                  <c:v>6.9790000000000001</c:v>
                </c:pt>
                <c:pt idx="108">
                  <c:v>6.976</c:v>
                </c:pt>
                <c:pt idx="109">
                  <c:v>6.899</c:v>
                </c:pt>
                <c:pt idx="110">
                  <c:v>6.9050000000000002</c:v>
                </c:pt>
                <c:pt idx="111">
                  <c:v>6.9210000000000003</c:v>
                </c:pt>
                <c:pt idx="112">
                  <c:v>6.9119999999999999</c:v>
                </c:pt>
                <c:pt idx="113">
                  <c:v>6.9420000000000002</c:v>
                </c:pt>
                <c:pt idx="114">
                  <c:v>6.9649999999999999</c:v>
                </c:pt>
                <c:pt idx="115">
                  <c:v>6.9939999999999998</c:v>
                </c:pt>
                <c:pt idx="116">
                  <c:v>7.01</c:v>
                </c:pt>
                <c:pt idx="117">
                  <c:v>7.0119999999999996</c:v>
                </c:pt>
                <c:pt idx="118">
                  <c:v>6.9909999999999997</c:v>
                </c:pt>
                <c:pt idx="119">
                  <c:v>6.9660000000000002</c:v>
                </c:pt>
                <c:pt idx="120">
                  <c:v>6.9240000000000004</c:v>
                </c:pt>
                <c:pt idx="121">
                  <c:v>6.9399999999999995</c:v>
                </c:pt>
                <c:pt idx="122">
                  <c:v>6.9</c:v>
                </c:pt>
                <c:pt idx="123">
                  <c:v>6.8890000000000002</c:v>
                </c:pt>
                <c:pt idx="124">
                  <c:v>6.9249999999999998</c:v>
                </c:pt>
                <c:pt idx="125">
                  <c:v>6.9139999999999997</c:v>
                </c:pt>
                <c:pt idx="126">
                  <c:v>6.8520000000000003</c:v>
                </c:pt>
                <c:pt idx="127">
                  <c:v>6.806</c:v>
                </c:pt>
                <c:pt idx="128">
                  <c:v>6.7640000000000002</c:v>
                </c:pt>
                <c:pt idx="129">
                  <c:v>6.742</c:v>
                </c:pt>
                <c:pt idx="130">
                  <c:v>6.8040000000000003</c:v>
                </c:pt>
                <c:pt idx="131">
                  <c:v>6.8100000000000005</c:v>
                </c:pt>
                <c:pt idx="132">
                  <c:v>6.8079999999999998</c:v>
                </c:pt>
                <c:pt idx="133">
                  <c:v>6.7409999999999997</c:v>
                </c:pt>
                <c:pt idx="134">
                  <c:v>6.6459999999999999</c:v>
                </c:pt>
                <c:pt idx="135">
                  <c:v>6.6020000000000003</c:v>
                </c:pt>
                <c:pt idx="136">
                  <c:v>6.61</c:v>
                </c:pt>
                <c:pt idx="137">
                  <c:v>6.6319999999999997</c:v>
                </c:pt>
                <c:pt idx="138">
                  <c:v>6.6029999999999998</c:v>
                </c:pt>
                <c:pt idx="139">
                  <c:v>6.5570000000000004</c:v>
                </c:pt>
                <c:pt idx="140">
                  <c:v>6.5519999999999996</c:v>
                </c:pt>
                <c:pt idx="141">
                  <c:v>6.5430000000000001</c:v>
                </c:pt>
                <c:pt idx="142">
                  <c:v>6.593</c:v>
                </c:pt>
                <c:pt idx="143">
                  <c:v>6.6150000000000002</c:v>
                </c:pt>
                <c:pt idx="144">
                  <c:v>6.5629999999999997</c:v>
                </c:pt>
                <c:pt idx="145">
                  <c:v>6.5259999999999998</c:v>
                </c:pt>
                <c:pt idx="146">
                  <c:v>6.5060000000000002</c:v>
                </c:pt>
                <c:pt idx="147">
                  <c:v>6.4870000000000001</c:v>
                </c:pt>
                <c:pt idx="148">
                  <c:v>6.4980000000000002</c:v>
                </c:pt>
                <c:pt idx="149">
                  <c:v>6.53</c:v>
                </c:pt>
                <c:pt idx="150">
                  <c:v>6.5380000000000003</c:v>
                </c:pt>
                <c:pt idx="151">
                  <c:v>6.51</c:v>
                </c:pt>
                <c:pt idx="152">
                  <c:v>6.5</c:v>
                </c:pt>
                <c:pt idx="153">
                  <c:v>6.4169999999999998</c:v>
                </c:pt>
                <c:pt idx="154">
                  <c:v>6.3390000000000004</c:v>
                </c:pt>
                <c:pt idx="155">
                  <c:v>6.2990000000000004</c:v>
                </c:pt>
                <c:pt idx="156">
                  <c:v>6.2370000000000001</c:v>
                </c:pt>
                <c:pt idx="157">
                  <c:v>6.2270000000000003</c:v>
                </c:pt>
                <c:pt idx="158">
                  <c:v>6.1639999999999997</c:v>
                </c:pt>
                <c:pt idx="159">
                  <c:v>6.1239999999999997</c:v>
                </c:pt>
                <c:pt idx="160">
                  <c:v>5.9879999999999995</c:v>
                </c:pt>
                <c:pt idx="161">
                  <c:v>5.97</c:v>
                </c:pt>
                <c:pt idx="162">
                  <c:v>6.0289999999999999</c:v>
                </c:pt>
                <c:pt idx="163">
                  <c:v>6.0919999999999996</c:v>
                </c:pt>
                <c:pt idx="164">
                  <c:v>6.2149999999999999</c:v>
                </c:pt>
                <c:pt idx="165">
                  <c:v>6.2389999999999999</c:v>
                </c:pt>
                <c:pt idx="166">
                  <c:v>6.319</c:v>
                </c:pt>
                <c:pt idx="167">
                  <c:v>6.2439999999999998</c:v>
                </c:pt>
                <c:pt idx="168">
                  <c:v>6.3049999999999997</c:v>
                </c:pt>
                <c:pt idx="169">
                  <c:v>6.2869999999999999</c:v>
                </c:pt>
                <c:pt idx="170">
                  <c:v>6.3419999999999996</c:v>
                </c:pt>
                <c:pt idx="171">
                  <c:v>6.2780000000000005</c:v>
                </c:pt>
                <c:pt idx="172">
                  <c:v>6.2510000000000003</c:v>
                </c:pt>
                <c:pt idx="173">
                  <c:v>6.2130000000000001</c:v>
                </c:pt>
                <c:pt idx="174">
                  <c:v>6.2569999999999997</c:v>
                </c:pt>
                <c:pt idx="175">
                  <c:v>6.2839999999999998</c:v>
                </c:pt>
                <c:pt idx="176">
                  <c:v>6.2569999999999997</c:v>
                </c:pt>
                <c:pt idx="177">
                  <c:v>6.1950000000000003</c:v>
                </c:pt>
                <c:pt idx="178">
                  <c:v>6.2519999999999998</c:v>
                </c:pt>
                <c:pt idx="179">
                  <c:v>6.2720000000000002</c:v>
                </c:pt>
                <c:pt idx="180">
                  <c:v>6.2690000000000001</c:v>
                </c:pt>
                <c:pt idx="181">
                  <c:v>6.2130000000000001</c:v>
                </c:pt>
                <c:pt idx="182">
                  <c:v>6.1619999999999999</c:v>
                </c:pt>
                <c:pt idx="183">
                  <c:v>6.1870000000000003</c:v>
                </c:pt>
                <c:pt idx="184">
                  <c:v>6.1509999999999998</c:v>
                </c:pt>
                <c:pt idx="185">
                  <c:v>6.1139999999999999</c:v>
                </c:pt>
                <c:pt idx="186">
                  <c:v>6.1609999999999996</c:v>
                </c:pt>
                <c:pt idx="187">
                  <c:v>6.1319999999999997</c:v>
                </c:pt>
                <c:pt idx="188">
                  <c:v>6.1989999999999998</c:v>
                </c:pt>
                <c:pt idx="189">
                  <c:v>6.1779999999999999</c:v>
                </c:pt>
                <c:pt idx="190">
                  <c:v>6.1470000000000002</c:v>
                </c:pt>
                <c:pt idx="191">
                  <c:v>6.1070000000000002</c:v>
                </c:pt>
                <c:pt idx="192">
                  <c:v>6.101</c:v>
                </c:pt>
                <c:pt idx="193">
                  <c:v>6.0640000000000001</c:v>
                </c:pt>
                <c:pt idx="194">
                  <c:v>6.0490000000000004</c:v>
                </c:pt>
                <c:pt idx="195">
                  <c:v>6.03</c:v>
                </c:pt>
                <c:pt idx="196">
                  <c:v>6.016</c:v>
                </c:pt>
                <c:pt idx="197">
                  <c:v>6.0209999999999999</c:v>
                </c:pt>
                <c:pt idx="198">
                  <c:v>6.06</c:v>
                </c:pt>
                <c:pt idx="199">
                  <c:v>6.06</c:v>
                </c:pt>
                <c:pt idx="200">
                  <c:v>6.0750000000000002</c:v>
                </c:pt>
                <c:pt idx="201">
                  <c:v>6.0890000000000004</c:v>
                </c:pt>
                <c:pt idx="202">
                  <c:v>6.0919999999999996</c:v>
                </c:pt>
                <c:pt idx="203">
                  <c:v>6.1340000000000003</c:v>
                </c:pt>
                <c:pt idx="204">
                  <c:v>6.1109999999999998</c:v>
                </c:pt>
                <c:pt idx="205">
                  <c:v>6.1509999999999998</c:v>
                </c:pt>
                <c:pt idx="206">
                  <c:v>6.1360000000000001</c:v>
                </c:pt>
                <c:pt idx="207">
                  <c:v>6.0449999999999999</c:v>
                </c:pt>
                <c:pt idx="208">
                  <c:v>6.0419999999999998</c:v>
                </c:pt>
                <c:pt idx="209">
                  <c:v>6.0990000000000002</c:v>
                </c:pt>
                <c:pt idx="210">
                  <c:v>6.0990000000000002</c:v>
                </c:pt>
                <c:pt idx="211">
                  <c:v>6.085</c:v>
                </c:pt>
                <c:pt idx="212">
                  <c:v>6.0529999999999999</c:v>
                </c:pt>
                <c:pt idx="213">
                  <c:v>6.0659999999999998</c:v>
                </c:pt>
                <c:pt idx="214">
                  <c:v>6.0890000000000004</c:v>
                </c:pt>
                <c:pt idx="215">
                  <c:v>6.1239999999999997</c:v>
                </c:pt>
                <c:pt idx="216">
                  <c:v>6.1859999999999999</c:v>
                </c:pt>
                <c:pt idx="217">
                  <c:v>6.2069999999999999</c:v>
                </c:pt>
                <c:pt idx="218">
                  <c:v>6.2670000000000003</c:v>
                </c:pt>
                <c:pt idx="219">
                  <c:v>6.4489999999999998</c:v>
                </c:pt>
                <c:pt idx="220">
                  <c:v>6.4820000000000002</c:v>
                </c:pt>
                <c:pt idx="221">
                  <c:v>6.5369999999999999</c:v>
                </c:pt>
                <c:pt idx="222">
                  <c:v>6.55</c:v>
                </c:pt>
                <c:pt idx="223">
                  <c:v>6.5410000000000004</c:v>
                </c:pt>
                <c:pt idx="224">
                  <c:v>6.532</c:v>
                </c:pt>
                <c:pt idx="225">
                  <c:v>6.5910000000000002</c:v>
                </c:pt>
                <c:pt idx="226">
                  <c:v>6.6319999999999997</c:v>
                </c:pt>
                <c:pt idx="227">
                  <c:v>6.798</c:v>
                </c:pt>
                <c:pt idx="228">
                  <c:v>6.8849999999999998</c:v>
                </c:pt>
                <c:pt idx="229">
                  <c:v>6.7809999999999997</c:v>
                </c:pt>
                <c:pt idx="230">
                  <c:v>6.8109999999999999</c:v>
                </c:pt>
                <c:pt idx="231">
                  <c:v>6.8760000000000003</c:v>
                </c:pt>
                <c:pt idx="232">
                  <c:v>6.8179999999999996</c:v>
                </c:pt>
                <c:pt idx="233">
                  <c:v>6.75</c:v>
                </c:pt>
                <c:pt idx="234">
                  <c:v>6.8570000000000002</c:v>
                </c:pt>
                <c:pt idx="235">
                  <c:v>6.9630000000000001</c:v>
                </c:pt>
                <c:pt idx="236">
                  <c:v>6.9770000000000003</c:v>
                </c:pt>
                <c:pt idx="237">
                  <c:v>7.0039999999999996</c:v>
                </c:pt>
                <c:pt idx="238">
                  <c:v>7.0190000000000001</c:v>
                </c:pt>
                <c:pt idx="239">
                  <c:v>7.1260000000000003</c:v>
                </c:pt>
                <c:pt idx="240">
                  <c:v>7.28</c:v>
                </c:pt>
                <c:pt idx="241">
                  <c:v>7.2089999999999996</c:v>
                </c:pt>
                <c:pt idx="242">
                  <c:v>6.992</c:v>
                </c:pt>
                <c:pt idx="243">
                  <c:v>6.9580000000000002</c:v>
                </c:pt>
                <c:pt idx="244">
                  <c:v>6.9930000000000003</c:v>
                </c:pt>
                <c:pt idx="245">
                  <c:v>6.9820000000000002</c:v>
                </c:pt>
                <c:pt idx="246">
                  <c:v>7.0030000000000001</c:v>
                </c:pt>
                <c:pt idx="247">
                  <c:v>7.0179999999999998</c:v>
                </c:pt>
                <c:pt idx="248">
                  <c:v>7.0140000000000002</c:v>
                </c:pt>
                <c:pt idx="249">
                  <c:v>7.0709999999999997</c:v>
                </c:pt>
                <c:pt idx="250">
                  <c:v>7.0380000000000003</c:v>
                </c:pt>
                <c:pt idx="251">
                  <c:v>6.9909999999999997</c:v>
                </c:pt>
                <c:pt idx="252">
                  <c:v>6.96</c:v>
                </c:pt>
                <c:pt idx="253">
                  <c:v>6.9610000000000003</c:v>
                </c:pt>
                <c:pt idx="254">
                  <c:v>6.9260000000000002</c:v>
                </c:pt>
                <c:pt idx="255">
                  <c:v>7.0330000000000004</c:v>
                </c:pt>
                <c:pt idx="256">
                  <c:v>7.0640000000000001</c:v>
                </c:pt>
                <c:pt idx="257">
                  <c:v>7.0629999999999997</c:v>
                </c:pt>
                <c:pt idx="258">
                  <c:v>7.0590000000000002</c:v>
                </c:pt>
                <c:pt idx="259">
                  <c:v>7.0990000000000002</c:v>
                </c:pt>
                <c:pt idx="260">
                  <c:v>7.0780000000000003</c:v>
                </c:pt>
                <c:pt idx="261">
                  <c:v>7.0650000000000004</c:v>
                </c:pt>
                <c:pt idx="262">
                  <c:v>7.0890000000000004</c:v>
                </c:pt>
                <c:pt idx="263">
                  <c:v>7.1680000000000001</c:v>
                </c:pt>
                <c:pt idx="264">
                  <c:v>7.2089999999999996</c:v>
                </c:pt>
                <c:pt idx="265">
                  <c:v>7.2670000000000003</c:v>
                </c:pt>
                <c:pt idx="266">
                  <c:v>7.3520000000000003</c:v>
                </c:pt>
                <c:pt idx="267">
                  <c:v>7.4130000000000003</c:v>
                </c:pt>
                <c:pt idx="268">
                  <c:v>7.367</c:v>
                </c:pt>
                <c:pt idx="269">
                  <c:v>7.2060000000000004</c:v>
                </c:pt>
                <c:pt idx="270">
                  <c:v>7.194</c:v>
                </c:pt>
                <c:pt idx="271">
                  <c:v>7.2320000000000002</c:v>
                </c:pt>
                <c:pt idx="272">
                  <c:v>7.2140000000000004</c:v>
                </c:pt>
                <c:pt idx="273">
                  <c:v>7.2329999999999997</c:v>
                </c:pt>
                <c:pt idx="274">
                  <c:v>7.258</c:v>
                </c:pt>
                <c:pt idx="275">
                  <c:v>7.2869999999999999</c:v>
                </c:pt>
                <c:pt idx="276">
                  <c:v>7.3639999999999999</c:v>
                </c:pt>
                <c:pt idx="277">
                  <c:v>7.4489999999999998</c:v>
                </c:pt>
                <c:pt idx="278">
                  <c:v>7.5149999999999997</c:v>
                </c:pt>
                <c:pt idx="279">
                  <c:v>7.5419999999999998</c:v>
                </c:pt>
                <c:pt idx="280">
                  <c:v>7.5440000000000005</c:v>
                </c:pt>
                <c:pt idx="281">
                  <c:v>7.5369999999999999</c:v>
                </c:pt>
                <c:pt idx="282">
                  <c:v>7.5190000000000001</c:v>
                </c:pt>
                <c:pt idx="283">
                  <c:v>7.4889999999999999</c:v>
                </c:pt>
                <c:pt idx="284">
                  <c:v>7.468</c:v>
                </c:pt>
                <c:pt idx="285">
                  <c:v>7.4429999999999996</c:v>
                </c:pt>
                <c:pt idx="286">
                  <c:v>7.47</c:v>
                </c:pt>
                <c:pt idx="287">
                  <c:v>7.4290000000000003</c:v>
                </c:pt>
                <c:pt idx="288">
                  <c:v>7.4219999999999997</c:v>
                </c:pt>
                <c:pt idx="289">
                  <c:v>7.4770000000000003</c:v>
                </c:pt>
                <c:pt idx="290">
                  <c:v>7.4870000000000001</c:v>
                </c:pt>
                <c:pt idx="291">
                  <c:v>7.4719999999999995</c:v>
                </c:pt>
                <c:pt idx="292">
                  <c:v>7.49</c:v>
                </c:pt>
                <c:pt idx="293">
                  <c:v>7.5259999999999998</c:v>
                </c:pt>
                <c:pt idx="294">
                  <c:v>7.577</c:v>
                </c:pt>
                <c:pt idx="295">
                  <c:v>7.6749999999999998</c:v>
                </c:pt>
                <c:pt idx="296">
                  <c:v>7.6929999999999996</c:v>
                </c:pt>
                <c:pt idx="297">
                  <c:v>7.6769999999999996</c:v>
                </c:pt>
                <c:pt idx="298">
                  <c:v>7.6440000000000001</c:v>
                </c:pt>
                <c:pt idx="299">
                  <c:v>7.577</c:v>
                </c:pt>
                <c:pt idx="300">
                  <c:v>7.53</c:v>
                </c:pt>
                <c:pt idx="301">
                  <c:v>7.5140000000000002</c:v>
                </c:pt>
                <c:pt idx="302">
                  <c:v>7.492</c:v>
                </c:pt>
                <c:pt idx="303">
                  <c:v>7.4290000000000003</c:v>
                </c:pt>
                <c:pt idx="304">
                  <c:v>7.4379999999999997</c:v>
                </c:pt>
                <c:pt idx="305">
                  <c:v>7.4850000000000003</c:v>
                </c:pt>
                <c:pt idx="306">
                  <c:v>7.5190000000000001</c:v>
                </c:pt>
                <c:pt idx="307">
                  <c:v>7.5190000000000001</c:v>
                </c:pt>
                <c:pt idx="308">
                  <c:v>7.5209999999999999</c:v>
                </c:pt>
                <c:pt idx="309">
                  <c:v>7.5120000000000005</c:v>
                </c:pt>
                <c:pt idx="310">
                  <c:v>7.5140000000000002</c:v>
                </c:pt>
                <c:pt idx="311">
                  <c:v>7.4809999999999999</c:v>
                </c:pt>
                <c:pt idx="312">
                  <c:v>7.51</c:v>
                </c:pt>
                <c:pt idx="313">
                  <c:v>7.5060000000000002</c:v>
                </c:pt>
                <c:pt idx="314">
                  <c:v>7.5410000000000004</c:v>
                </c:pt>
                <c:pt idx="315">
                  <c:v>7.5039999999999996</c:v>
                </c:pt>
                <c:pt idx="316">
                  <c:v>7.476</c:v>
                </c:pt>
                <c:pt idx="317">
                  <c:v>7.4459999999999997</c:v>
                </c:pt>
                <c:pt idx="318">
                  <c:v>7.3730000000000002</c:v>
                </c:pt>
                <c:pt idx="319">
                  <c:v>7.3639999999999999</c:v>
                </c:pt>
                <c:pt idx="320">
                  <c:v>7.3490000000000002</c:v>
                </c:pt>
                <c:pt idx="321">
                  <c:v>7.4130000000000003</c:v>
                </c:pt>
                <c:pt idx="322">
                  <c:v>7.3949999999999996</c:v>
                </c:pt>
                <c:pt idx="323">
                  <c:v>7.37</c:v>
                </c:pt>
                <c:pt idx="324">
                  <c:v>7.3540000000000001</c:v>
                </c:pt>
                <c:pt idx="325">
                  <c:v>7.2839999999999998</c:v>
                </c:pt>
                <c:pt idx="326">
                  <c:v>7.2969999999999997</c:v>
                </c:pt>
                <c:pt idx="327">
                  <c:v>7.2539999999999996</c:v>
                </c:pt>
                <c:pt idx="328">
                  <c:v>7.3369999999999997</c:v>
                </c:pt>
                <c:pt idx="329">
                  <c:v>7.3460000000000001</c:v>
                </c:pt>
                <c:pt idx="330">
                  <c:v>7.3440000000000003</c:v>
                </c:pt>
                <c:pt idx="331">
                  <c:v>7.35</c:v>
                </c:pt>
                <c:pt idx="332">
                  <c:v>7.3170000000000002</c:v>
                </c:pt>
                <c:pt idx="333">
                  <c:v>7.28</c:v>
                </c:pt>
                <c:pt idx="334">
                  <c:v>7.2439999999999998</c:v>
                </c:pt>
                <c:pt idx="335">
                  <c:v>7.2460000000000004</c:v>
                </c:pt>
                <c:pt idx="336">
                  <c:v>7.2919999999999998</c:v>
                </c:pt>
                <c:pt idx="337">
                  <c:v>7.2290000000000001</c:v>
                </c:pt>
                <c:pt idx="338">
                  <c:v>7.1980000000000004</c:v>
                </c:pt>
                <c:pt idx="339">
                  <c:v>7.1710000000000003</c:v>
                </c:pt>
                <c:pt idx="340">
                  <c:v>7.1980000000000004</c:v>
                </c:pt>
                <c:pt idx="341">
                  <c:v>7.1749999999999998</c:v>
                </c:pt>
                <c:pt idx="342">
                  <c:v>7.1749999999999998</c:v>
                </c:pt>
                <c:pt idx="343">
                  <c:v>7.1660000000000004</c:v>
                </c:pt>
                <c:pt idx="344">
                  <c:v>7.1719999999999997</c:v>
                </c:pt>
                <c:pt idx="345">
                  <c:v>7.1429999999999998</c:v>
                </c:pt>
                <c:pt idx="346">
                  <c:v>7.109</c:v>
                </c:pt>
                <c:pt idx="347">
                  <c:v>7.0869999999999997</c:v>
                </c:pt>
                <c:pt idx="348">
                  <c:v>7.048</c:v>
                </c:pt>
                <c:pt idx="349">
                  <c:v>7.07</c:v>
                </c:pt>
                <c:pt idx="350">
                  <c:v>7.0350000000000001</c:v>
                </c:pt>
                <c:pt idx="351">
                  <c:v>7.0270000000000001</c:v>
                </c:pt>
                <c:pt idx="352">
                  <c:v>6.9660000000000002</c:v>
                </c:pt>
                <c:pt idx="353">
                  <c:v>6.9489999999999998</c:v>
                </c:pt>
                <c:pt idx="354">
                  <c:v>6.9269999999999996</c:v>
                </c:pt>
                <c:pt idx="355">
                  <c:v>6.9320000000000004</c:v>
                </c:pt>
                <c:pt idx="356">
                  <c:v>6.8730000000000002</c:v>
                </c:pt>
                <c:pt idx="357">
                  <c:v>6.907</c:v>
                </c:pt>
                <c:pt idx="358">
                  <c:v>6.891</c:v>
                </c:pt>
                <c:pt idx="359">
                  <c:v>6.9359999999999999</c:v>
                </c:pt>
                <c:pt idx="360">
                  <c:v>6.9399999999999995</c:v>
                </c:pt>
                <c:pt idx="361">
                  <c:v>6.9279999999999999</c:v>
                </c:pt>
                <c:pt idx="362">
                  <c:v>6.976</c:v>
                </c:pt>
                <c:pt idx="363">
                  <c:v>7.0060000000000002</c:v>
                </c:pt>
                <c:pt idx="364">
                  <c:v>7.0659999999999998</c:v>
                </c:pt>
                <c:pt idx="365">
                  <c:v>7.0529999999999999</c:v>
                </c:pt>
                <c:pt idx="366">
                  <c:v>7.0119999999999996</c:v>
                </c:pt>
                <c:pt idx="367">
                  <c:v>6.9450000000000003</c:v>
                </c:pt>
                <c:pt idx="368">
                  <c:v>6.899</c:v>
                </c:pt>
                <c:pt idx="369">
                  <c:v>6.867</c:v>
                </c:pt>
                <c:pt idx="370">
                  <c:v>6.86</c:v>
                </c:pt>
                <c:pt idx="371">
                  <c:v>6.9180000000000001</c:v>
                </c:pt>
                <c:pt idx="372">
                  <c:v>6.95</c:v>
                </c:pt>
                <c:pt idx="373">
                  <c:v>6.95</c:v>
                </c:pt>
                <c:pt idx="374">
                  <c:v>7.0039999999999996</c:v>
                </c:pt>
                <c:pt idx="375">
                  <c:v>7.0069999999999997</c:v>
                </c:pt>
                <c:pt idx="376">
                  <c:v>6.9610000000000003</c:v>
                </c:pt>
                <c:pt idx="377">
                  <c:v>7.0140000000000002</c:v>
                </c:pt>
                <c:pt idx="378">
                  <c:v>6.9960000000000004</c:v>
                </c:pt>
                <c:pt idx="379">
                  <c:v>6.9859999999999998</c:v>
                </c:pt>
                <c:pt idx="380">
                  <c:v>6.8940000000000001</c:v>
                </c:pt>
                <c:pt idx="381">
                  <c:v>6.8819999999999997</c:v>
                </c:pt>
                <c:pt idx="382">
                  <c:v>6.9109999999999996</c:v>
                </c:pt>
                <c:pt idx="383">
                  <c:v>6.9</c:v>
                </c:pt>
                <c:pt idx="384">
                  <c:v>6.8360000000000003</c:v>
                </c:pt>
                <c:pt idx="385">
                  <c:v>6.7969999999999997</c:v>
                </c:pt>
                <c:pt idx="386">
                  <c:v>6.7919999999999998</c:v>
                </c:pt>
                <c:pt idx="387">
                  <c:v>6.7590000000000003</c:v>
                </c:pt>
                <c:pt idx="388">
                  <c:v>6.8120000000000003</c:v>
                </c:pt>
                <c:pt idx="389">
                  <c:v>6.8259999999999996</c:v>
                </c:pt>
                <c:pt idx="390">
                  <c:v>6.835</c:v>
                </c:pt>
                <c:pt idx="391">
                  <c:v>6.835</c:v>
                </c:pt>
                <c:pt idx="392">
                  <c:v>6.806</c:v>
                </c:pt>
                <c:pt idx="393">
                  <c:v>6.7839999999999998</c:v>
                </c:pt>
                <c:pt idx="394">
                  <c:v>6.7690000000000001</c:v>
                </c:pt>
                <c:pt idx="395">
                  <c:v>6.6189999999999998</c:v>
                </c:pt>
                <c:pt idx="396">
                  <c:v>6.4470000000000001</c:v>
                </c:pt>
                <c:pt idx="397">
                  <c:v>6.375</c:v>
                </c:pt>
                <c:pt idx="398">
                  <c:v>6.2850000000000001</c:v>
                </c:pt>
                <c:pt idx="399">
                  <c:v>6.133</c:v>
                </c:pt>
                <c:pt idx="400">
                  <c:v>6.1849999999999996</c:v>
                </c:pt>
                <c:pt idx="401">
                  <c:v>6.3029999999999999</c:v>
                </c:pt>
                <c:pt idx="402">
                  <c:v>6.3449999999999998</c:v>
                </c:pt>
                <c:pt idx="403">
                  <c:v>6.13</c:v>
                </c:pt>
                <c:pt idx="404">
                  <c:v>6.1230000000000002</c:v>
                </c:pt>
                <c:pt idx="405">
                  <c:v>6.1390000000000002</c:v>
                </c:pt>
                <c:pt idx="406">
                  <c:v>6.1150000000000002</c:v>
                </c:pt>
                <c:pt idx="407">
                  <c:v>6.0309999999999997</c:v>
                </c:pt>
                <c:pt idx="408">
                  <c:v>5.952</c:v>
                </c:pt>
                <c:pt idx="409">
                  <c:v>5.8330000000000002</c:v>
                </c:pt>
                <c:pt idx="410">
                  <c:v>5.8650000000000002</c:v>
                </c:pt>
                <c:pt idx="411">
                  <c:v>5.8390000000000004</c:v>
                </c:pt>
                <c:pt idx="412">
                  <c:v>5.8360000000000003</c:v>
                </c:pt>
                <c:pt idx="413">
                  <c:v>6.1180000000000003</c:v>
                </c:pt>
                <c:pt idx="414">
                  <c:v>6.1630000000000003</c:v>
                </c:pt>
                <c:pt idx="415">
                  <c:v>5.9260000000000002</c:v>
                </c:pt>
                <c:pt idx="416">
                  <c:v>6.0220000000000002</c:v>
                </c:pt>
                <c:pt idx="417">
                  <c:v>6.0720000000000001</c:v>
                </c:pt>
                <c:pt idx="418">
                  <c:v>6.1070000000000002</c:v>
                </c:pt>
                <c:pt idx="419">
                  <c:v>6.0830000000000002</c:v>
                </c:pt>
                <c:pt idx="420">
                  <c:v>6.0140000000000002</c:v>
                </c:pt>
                <c:pt idx="421">
                  <c:v>6.0709999999999997</c:v>
                </c:pt>
                <c:pt idx="422">
                  <c:v>6.0339999999999998</c:v>
                </c:pt>
                <c:pt idx="423">
                  <c:v>6.1580000000000004</c:v>
                </c:pt>
                <c:pt idx="424">
                  <c:v>6.0279999999999996</c:v>
                </c:pt>
                <c:pt idx="425">
                  <c:v>6.1529999999999996</c:v>
                </c:pt>
                <c:pt idx="426">
                  <c:v>6.3870000000000005</c:v>
                </c:pt>
                <c:pt idx="427">
                  <c:v>6.4409999999999998</c:v>
                </c:pt>
                <c:pt idx="428">
                  <c:v>6.3540000000000001</c:v>
                </c:pt>
                <c:pt idx="429">
                  <c:v>6.3609999999999998</c:v>
                </c:pt>
                <c:pt idx="430">
                  <c:v>6.5389999999999997</c:v>
                </c:pt>
                <c:pt idx="431">
                  <c:v>6.5049999999999999</c:v>
                </c:pt>
                <c:pt idx="432">
                  <c:v>6.524</c:v>
                </c:pt>
                <c:pt idx="433">
                  <c:v>6.7169999999999996</c:v>
                </c:pt>
                <c:pt idx="434">
                  <c:v>6.73</c:v>
                </c:pt>
                <c:pt idx="435">
                  <c:v>6.7</c:v>
                </c:pt>
                <c:pt idx="436">
                  <c:v>6.5289999999999999</c:v>
                </c:pt>
                <c:pt idx="437">
                  <c:v>6.5069999999999997</c:v>
                </c:pt>
                <c:pt idx="438">
                  <c:v>6.5049999999999999</c:v>
                </c:pt>
                <c:pt idx="439">
                  <c:v>6.6070000000000002</c:v>
                </c:pt>
                <c:pt idx="440">
                  <c:v>6.7530000000000001</c:v>
                </c:pt>
                <c:pt idx="441">
                  <c:v>6.8390000000000004</c:v>
                </c:pt>
                <c:pt idx="442">
                  <c:v>6.6180000000000003</c:v>
                </c:pt>
                <c:pt idx="443">
                  <c:v>6.5389999999999997</c:v>
                </c:pt>
                <c:pt idx="444">
                  <c:v>6.5069999999999997</c:v>
                </c:pt>
                <c:pt idx="445">
                  <c:v>6.4359999999999999</c:v>
                </c:pt>
                <c:pt idx="446">
                  <c:v>6.3650000000000002</c:v>
                </c:pt>
                <c:pt idx="447">
                  <c:v>6.3440000000000003</c:v>
                </c:pt>
                <c:pt idx="448">
                  <c:v>6.3140000000000001</c:v>
                </c:pt>
                <c:pt idx="449">
                  <c:v>6.2039999999999997</c:v>
                </c:pt>
                <c:pt idx="450">
                  <c:v>6.3049999999999997</c:v>
                </c:pt>
                <c:pt idx="451">
                  <c:v>6.2729999999999997</c:v>
                </c:pt>
                <c:pt idx="452">
                  <c:v>6.2469999999999999</c:v>
                </c:pt>
                <c:pt idx="453">
                  <c:v>6.3230000000000004</c:v>
                </c:pt>
                <c:pt idx="454">
                  <c:v>6.2990000000000004</c:v>
                </c:pt>
                <c:pt idx="455">
                  <c:v>6.2409999999999997</c:v>
                </c:pt>
                <c:pt idx="456">
                  <c:v>6.2789999999999999</c:v>
                </c:pt>
                <c:pt idx="457">
                  <c:v>6.26</c:v>
                </c:pt>
                <c:pt idx="458">
                  <c:v>6.1589999999999998</c:v>
                </c:pt>
                <c:pt idx="459">
                  <c:v>6.1829999999999998</c:v>
                </c:pt>
                <c:pt idx="460">
                  <c:v>6.2130000000000001</c:v>
                </c:pt>
                <c:pt idx="461">
                  <c:v>6.2370000000000001</c:v>
                </c:pt>
                <c:pt idx="462">
                  <c:v>6.1159999999999997</c:v>
                </c:pt>
                <c:pt idx="463">
                  <c:v>6.0670000000000002</c:v>
                </c:pt>
                <c:pt idx="464">
                  <c:v>6.0739999999999998</c:v>
                </c:pt>
                <c:pt idx="465">
                  <c:v>6.11</c:v>
                </c:pt>
                <c:pt idx="466">
                  <c:v>6.2320000000000002</c:v>
                </c:pt>
                <c:pt idx="467">
                  <c:v>6.2190000000000003</c:v>
                </c:pt>
                <c:pt idx="468">
                  <c:v>6.2450000000000001</c:v>
                </c:pt>
                <c:pt idx="469">
                  <c:v>6.31</c:v>
                </c:pt>
                <c:pt idx="470">
                  <c:v>6.3940000000000001</c:v>
                </c:pt>
                <c:pt idx="471">
                  <c:v>6.4260000000000002</c:v>
                </c:pt>
                <c:pt idx="472">
                  <c:v>6.5179999999999998</c:v>
                </c:pt>
                <c:pt idx="473">
                  <c:v>6.4939999999999998</c:v>
                </c:pt>
                <c:pt idx="474">
                  <c:v>6.5380000000000003</c:v>
                </c:pt>
                <c:pt idx="475">
                  <c:v>6.6449999999999996</c:v>
                </c:pt>
                <c:pt idx="476">
                  <c:v>6.7</c:v>
                </c:pt>
                <c:pt idx="477">
                  <c:v>6.7789999999999999</c:v>
                </c:pt>
                <c:pt idx="478">
                  <c:v>6.6550000000000002</c:v>
                </c:pt>
                <c:pt idx="479">
                  <c:v>6.5110000000000001</c:v>
                </c:pt>
                <c:pt idx="480">
                  <c:v>6.2640000000000002</c:v>
                </c:pt>
                <c:pt idx="481">
                  <c:v>6.3239999999999998</c:v>
                </c:pt>
                <c:pt idx="482">
                  <c:v>6.3870000000000005</c:v>
                </c:pt>
                <c:pt idx="483">
                  <c:v>6.3540000000000001</c:v>
                </c:pt>
                <c:pt idx="484">
                  <c:v>6.3629999999999995</c:v>
                </c:pt>
                <c:pt idx="485">
                  <c:v>6.3469999999999995</c:v>
                </c:pt>
                <c:pt idx="486">
                  <c:v>6.4180000000000001</c:v>
                </c:pt>
                <c:pt idx="487">
                  <c:v>6.3979999999999997</c:v>
                </c:pt>
                <c:pt idx="488">
                  <c:v>6.5220000000000002</c:v>
                </c:pt>
                <c:pt idx="489">
                  <c:v>6.633</c:v>
                </c:pt>
                <c:pt idx="490">
                  <c:v>6.6139999999999999</c:v>
                </c:pt>
                <c:pt idx="491">
                  <c:v>6.6370000000000005</c:v>
                </c:pt>
                <c:pt idx="492">
                  <c:v>6.6219999999999999</c:v>
                </c:pt>
                <c:pt idx="493">
                  <c:v>6.5190000000000001</c:v>
                </c:pt>
                <c:pt idx="494">
                  <c:v>6.4550000000000001</c:v>
                </c:pt>
                <c:pt idx="495">
                  <c:v>6.4039999999999999</c:v>
                </c:pt>
                <c:pt idx="496">
                  <c:v>6.3650000000000002</c:v>
                </c:pt>
                <c:pt idx="497">
                  <c:v>6.3650000000000002</c:v>
                </c:pt>
                <c:pt idx="498">
                  <c:v>6.4560000000000004</c:v>
                </c:pt>
                <c:pt idx="499">
                  <c:v>6.484</c:v>
                </c:pt>
                <c:pt idx="500">
                  <c:v>6.5209999999999999</c:v>
                </c:pt>
                <c:pt idx="501">
                  <c:v>6.5090000000000003</c:v>
                </c:pt>
                <c:pt idx="502">
                  <c:v>6.5129999999999999</c:v>
                </c:pt>
                <c:pt idx="503">
                  <c:v>6.4080000000000004</c:v>
                </c:pt>
                <c:pt idx="504">
                  <c:v>6.3620000000000001</c:v>
                </c:pt>
                <c:pt idx="505">
                  <c:v>6.3380000000000001</c:v>
                </c:pt>
                <c:pt idx="506">
                  <c:v>6.3819999999999997</c:v>
                </c:pt>
                <c:pt idx="507">
                  <c:v>6.3780000000000001</c:v>
                </c:pt>
                <c:pt idx="508">
                  <c:v>6.3330000000000002</c:v>
                </c:pt>
                <c:pt idx="509">
                  <c:v>6.3440000000000003</c:v>
                </c:pt>
                <c:pt idx="510">
                  <c:v>6.2990000000000004</c:v>
                </c:pt>
                <c:pt idx="511">
                  <c:v>6.3010000000000002</c:v>
                </c:pt>
                <c:pt idx="512">
                  <c:v>6.2590000000000003</c:v>
                </c:pt>
                <c:pt idx="513">
                  <c:v>6.2290000000000001</c:v>
                </c:pt>
                <c:pt idx="514">
                  <c:v>6.157</c:v>
                </c:pt>
                <c:pt idx="515">
                  <c:v>6.1230000000000002</c:v>
                </c:pt>
                <c:pt idx="516">
                  <c:v>6.0549999999999997</c:v>
                </c:pt>
                <c:pt idx="517">
                  <c:v>6.101</c:v>
                </c:pt>
                <c:pt idx="518">
                  <c:v>6.1079999999999997</c:v>
                </c:pt>
                <c:pt idx="519">
                  <c:v>6.0439999999999996</c:v>
                </c:pt>
                <c:pt idx="520">
                  <c:v>5.9669999999999996</c:v>
                </c:pt>
                <c:pt idx="521">
                  <c:v>5.9779999999999998</c:v>
                </c:pt>
                <c:pt idx="522">
                  <c:v>5.9409999999999998</c:v>
                </c:pt>
                <c:pt idx="523">
                  <c:v>5.9470000000000001</c:v>
                </c:pt>
                <c:pt idx="524">
                  <c:v>5.95</c:v>
                </c:pt>
                <c:pt idx="525">
                  <c:v>6.0490000000000004</c:v>
                </c:pt>
                <c:pt idx="526">
                  <c:v>6.1040000000000001</c:v>
                </c:pt>
                <c:pt idx="527">
                  <c:v>6.1829999999999998</c:v>
                </c:pt>
                <c:pt idx="528">
                  <c:v>6.2549999999999999</c:v>
                </c:pt>
                <c:pt idx="529">
                  <c:v>6.2270000000000003</c:v>
                </c:pt>
                <c:pt idx="530">
                  <c:v>6.327</c:v>
                </c:pt>
                <c:pt idx="531">
                  <c:v>6.2050000000000001</c:v>
                </c:pt>
                <c:pt idx="532">
                  <c:v>6.1970000000000001</c:v>
                </c:pt>
                <c:pt idx="533">
                  <c:v>6.2560000000000002</c:v>
                </c:pt>
                <c:pt idx="534">
                  <c:v>6.2549999999999999</c:v>
                </c:pt>
                <c:pt idx="535">
                  <c:v>6.2560000000000002</c:v>
                </c:pt>
                <c:pt idx="536">
                  <c:v>6.234</c:v>
                </c:pt>
                <c:pt idx="537">
                  <c:v>6.274</c:v>
                </c:pt>
                <c:pt idx="538">
                  <c:v>6.2770000000000001</c:v>
                </c:pt>
                <c:pt idx="539">
                  <c:v>6.2990000000000004</c:v>
                </c:pt>
                <c:pt idx="540">
                  <c:v>6.3230000000000004</c:v>
                </c:pt>
                <c:pt idx="541">
                  <c:v>6.2469999999999999</c:v>
                </c:pt>
                <c:pt idx="542">
                  <c:v>6.2350000000000003</c:v>
                </c:pt>
                <c:pt idx="543">
                  <c:v>6.2519999999999998</c:v>
                </c:pt>
                <c:pt idx="544">
                  <c:v>6.2770000000000001</c:v>
                </c:pt>
                <c:pt idx="545">
                  <c:v>6.3230000000000004</c:v>
                </c:pt>
                <c:pt idx="546">
                  <c:v>6.3559999999999999</c:v>
                </c:pt>
                <c:pt idx="547">
                  <c:v>6.2839999999999998</c:v>
                </c:pt>
                <c:pt idx="548">
                  <c:v>6.2140000000000004</c:v>
                </c:pt>
                <c:pt idx="549">
                  <c:v>6.1509999999999998</c:v>
                </c:pt>
                <c:pt idx="550">
                  <c:v>6.1539999999999999</c:v>
                </c:pt>
                <c:pt idx="551">
                  <c:v>6.1459999999999999</c:v>
                </c:pt>
                <c:pt idx="552">
                  <c:v>6.1820000000000004</c:v>
                </c:pt>
                <c:pt idx="553">
                  <c:v>6.2930000000000001</c:v>
                </c:pt>
                <c:pt idx="554">
                  <c:v>6.2990000000000004</c:v>
                </c:pt>
                <c:pt idx="555">
                  <c:v>6.3170000000000002</c:v>
                </c:pt>
                <c:pt idx="556">
                  <c:v>6.35</c:v>
                </c:pt>
                <c:pt idx="557">
                  <c:v>6.3289999999999997</c:v>
                </c:pt>
                <c:pt idx="558">
                  <c:v>6.27</c:v>
                </c:pt>
                <c:pt idx="559">
                  <c:v>6.258</c:v>
                </c:pt>
                <c:pt idx="560">
                  <c:v>6.2720000000000002</c:v>
                </c:pt>
                <c:pt idx="561">
                  <c:v>6.24</c:v>
                </c:pt>
                <c:pt idx="562">
                  <c:v>6.2460000000000004</c:v>
                </c:pt>
                <c:pt idx="563">
                  <c:v>6.2750000000000004</c:v>
                </c:pt>
                <c:pt idx="564">
                  <c:v>6.2430000000000003</c:v>
                </c:pt>
                <c:pt idx="565">
                  <c:v>6.1879999999999997</c:v>
                </c:pt>
                <c:pt idx="566">
                  <c:v>6.2050000000000001</c:v>
                </c:pt>
                <c:pt idx="567">
                  <c:v>6.2539999999999996</c:v>
                </c:pt>
                <c:pt idx="568">
                  <c:v>6.1609999999999996</c:v>
                </c:pt>
                <c:pt idx="569">
                  <c:v>6.1669999999999998</c:v>
                </c:pt>
                <c:pt idx="570">
                  <c:v>6.1059999999999999</c:v>
                </c:pt>
                <c:pt idx="571">
                  <c:v>6.117</c:v>
                </c:pt>
                <c:pt idx="572">
                  <c:v>6.0789999999999997</c:v>
                </c:pt>
                <c:pt idx="573">
                  <c:v>6.0789999999999997</c:v>
                </c:pt>
                <c:pt idx="574">
                  <c:v>6.02</c:v>
                </c:pt>
                <c:pt idx="575">
                  <c:v>6.0380000000000003</c:v>
                </c:pt>
                <c:pt idx="576">
                  <c:v>6.0270000000000001</c:v>
                </c:pt>
                <c:pt idx="577">
                  <c:v>6.0149999999999997</c:v>
                </c:pt>
                <c:pt idx="578">
                  <c:v>6.0060000000000002</c:v>
                </c:pt>
                <c:pt idx="579">
                  <c:v>6.0430000000000001</c:v>
                </c:pt>
                <c:pt idx="580">
                  <c:v>6.0780000000000003</c:v>
                </c:pt>
                <c:pt idx="581">
                  <c:v>6.0490000000000004</c:v>
                </c:pt>
                <c:pt idx="582">
                  <c:v>6.101</c:v>
                </c:pt>
                <c:pt idx="583">
                  <c:v>6.0839999999999996</c:v>
                </c:pt>
                <c:pt idx="584">
                  <c:v>5.9980000000000002</c:v>
                </c:pt>
                <c:pt idx="585">
                  <c:v>5.952</c:v>
                </c:pt>
                <c:pt idx="586">
                  <c:v>5.9459999999999997</c:v>
                </c:pt>
                <c:pt idx="587">
                  <c:v>5.9879999999999995</c:v>
                </c:pt>
                <c:pt idx="588">
                  <c:v>6.0289999999999999</c:v>
                </c:pt>
                <c:pt idx="589">
                  <c:v>6.0540000000000003</c:v>
                </c:pt>
                <c:pt idx="590">
                  <c:v>6.0670000000000002</c:v>
                </c:pt>
                <c:pt idx="591">
                  <c:v>6.1449999999999996</c:v>
                </c:pt>
                <c:pt idx="592">
                  <c:v>6.1479999999999997</c:v>
                </c:pt>
                <c:pt idx="593">
                  <c:v>6.1180000000000003</c:v>
                </c:pt>
                <c:pt idx="594">
                  <c:v>6.0609999999999999</c:v>
                </c:pt>
                <c:pt idx="595">
                  <c:v>6.0140000000000002</c:v>
                </c:pt>
                <c:pt idx="596">
                  <c:v>5.992</c:v>
                </c:pt>
                <c:pt idx="597">
                  <c:v>5.9889999999999999</c:v>
                </c:pt>
                <c:pt idx="598">
                  <c:v>6.03</c:v>
                </c:pt>
                <c:pt idx="599">
                  <c:v>6.0330000000000004</c:v>
                </c:pt>
                <c:pt idx="600">
                  <c:v>6.0369999999999999</c:v>
                </c:pt>
                <c:pt idx="601">
                  <c:v>6.0030000000000001</c:v>
                </c:pt>
                <c:pt idx="602">
                  <c:v>5.9530000000000003</c:v>
                </c:pt>
                <c:pt idx="603">
                  <c:v>5.9420000000000002</c:v>
                </c:pt>
                <c:pt idx="604">
                  <c:v>5.9870000000000001</c:v>
                </c:pt>
                <c:pt idx="605">
                  <c:v>5.9210000000000003</c:v>
                </c:pt>
                <c:pt idx="606">
                  <c:v>5.8810000000000002</c:v>
                </c:pt>
                <c:pt idx="607">
                  <c:v>5.8570000000000002</c:v>
                </c:pt>
                <c:pt idx="608">
                  <c:v>5.8330000000000002</c:v>
                </c:pt>
                <c:pt idx="609">
                  <c:v>5.8369999999999997</c:v>
                </c:pt>
                <c:pt idx="610">
                  <c:v>5.8280000000000003</c:v>
                </c:pt>
                <c:pt idx="611">
                  <c:v>5.7539999999999996</c:v>
                </c:pt>
                <c:pt idx="612">
                  <c:v>5.78</c:v>
                </c:pt>
                <c:pt idx="613">
                  <c:v>5.82</c:v>
                </c:pt>
                <c:pt idx="614">
                  <c:v>5.8010000000000002</c:v>
                </c:pt>
                <c:pt idx="615">
                  <c:v>5.7430000000000003</c:v>
                </c:pt>
                <c:pt idx="616">
                  <c:v>5.6749999999999998</c:v>
                </c:pt>
                <c:pt idx="617">
                  <c:v>5.5670000000000002</c:v>
                </c:pt>
                <c:pt idx="618">
                  <c:v>5.5090000000000003</c:v>
                </c:pt>
                <c:pt idx="619">
                  <c:v>5.3959999999999999</c:v>
                </c:pt>
                <c:pt idx="620">
                  <c:v>5.39</c:v>
                </c:pt>
                <c:pt idx="621">
                  <c:v>5.4539999999999997</c:v>
                </c:pt>
                <c:pt idx="622">
                  <c:v>5.3609999999999998</c:v>
                </c:pt>
                <c:pt idx="623">
                  <c:v>5.4790000000000001</c:v>
                </c:pt>
                <c:pt idx="624">
                  <c:v>5.5640000000000001</c:v>
                </c:pt>
                <c:pt idx="625">
                  <c:v>5.4480000000000004</c:v>
                </c:pt>
                <c:pt idx="626">
                  <c:v>5.3650000000000002</c:v>
                </c:pt>
                <c:pt idx="627">
                  <c:v>5.327</c:v>
                </c:pt>
                <c:pt idx="628">
                  <c:v>5.2869999999999999</c:v>
                </c:pt>
                <c:pt idx="629">
                  <c:v>5.2119999999999997</c:v>
                </c:pt>
                <c:pt idx="630">
                  <c:v>5.2089999999999996</c:v>
                </c:pt>
                <c:pt idx="631">
                  <c:v>5.22</c:v>
                </c:pt>
                <c:pt idx="632">
                  <c:v>5.2329999999999997</c:v>
                </c:pt>
                <c:pt idx="633">
                  <c:v>5.2949999999999999</c:v>
                </c:pt>
                <c:pt idx="634">
                  <c:v>5.2350000000000003</c:v>
                </c:pt>
                <c:pt idx="635">
                  <c:v>5.1609999999999996</c:v>
                </c:pt>
                <c:pt idx="636">
                  <c:v>5.1120000000000001</c:v>
                </c:pt>
                <c:pt idx="637">
                  <c:v>5.1050000000000004</c:v>
                </c:pt>
                <c:pt idx="638">
                  <c:v>5.1459999999999999</c:v>
                </c:pt>
                <c:pt idx="639">
                  <c:v>5.0949999999999998</c:v>
                </c:pt>
                <c:pt idx="640">
                  <c:v>4.9989999999999997</c:v>
                </c:pt>
                <c:pt idx="641">
                  <c:v>5.0510000000000002</c:v>
                </c:pt>
                <c:pt idx="642">
                  <c:v>5.1340000000000003</c:v>
                </c:pt>
                <c:pt idx="643">
                  <c:v>5.1710000000000003</c:v>
                </c:pt>
                <c:pt idx="644">
                  <c:v>5.2169999999999996</c:v>
                </c:pt>
                <c:pt idx="645">
                  <c:v>5.3079999999999998</c:v>
                </c:pt>
                <c:pt idx="646">
                  <c:v>5.2389999999999999</c:v>
                </c:pt>
                <c:pt idx="647">
                  <c:v>5.22</c:v>
                </c:pt>
                <c:pt idx="648">
                  <c:v>5.194</c:v>
                </c:pt>
                <c:pt idx="649">
                  <c:v>5.1929999999999996</c:v>
                </c:pt>
                <c:pt idx="650">
                  <c:v>5.2709999999999999</c:v>
                </c:pt>
                <c:pt idx="651">
                  <c:v>5.2910000000000004</c:v>
                </c:pt>
                <c:pt idx="652">
                  <c:v>5.3319999999999999</c:v>
                </c:pt>
                <c:pt idx="653">
                  <c:v>5.3620000000000001</c:v>
                </c:pt>
                <c:pt idx="654">
                  <c:v>5.4210000000000003</c:v>
                </c:pt>
                <c:pt idx="655">
                  <c:v>5.3319999999999999</c:v>
                </c:pt>
                <c:pt idx="656">
                  <c:v>5.3150000000000004</c:v>
                </c:pt>
                <c:pt idx="657">
                  <c:v>5.3719999999999999</c:v>
                </c:pt>
                <c:pt idx="658">
                  <c:v>5.4850000000000003</c:v>
                </c:pt>
                <c:pt idx="659">
                  <c:v>5.5430000000000001</c:v>
                </c:pt>
                <c:pt idx="660">
                  <c:v>5.5309999999999997</c:v>
                </c:pt>
                <c:pt idx="661">
                  <c:v>5.52</c:v>
                </c:pt>
                <c:pt idx="662">
                  <c:v>5.5600000000000005</c:v>
                </c:pt>
                <c:pt idx="663">
                  <c:v>5.5140000000000002</c:v>
                </c:pt>
                <c:pt idx="664">
                  <c:v>5.468</c:v>
                </c:pt>
                <c:pt idx="665">
                  <c:v>5.4379999999999997</c:v>
                </c:pt>
                <c:pt idx="666">
                  <c:v>5.407</c:v>
                </c:pt>
                <c:pt idx="667">
                  <c:v>5.3840000000000003</c:v>
                </c:pt>
                <c:pt idx="668">
                  <c:v>5.4180000000000001</c:v>
                </c:pt>
                <c:pt idx="669">
                  <c:v>5.4340000000000002</c:v>
                </c:pt>
                <c:pt idx="670">
                  <c:v>5.4359999999999999</c:v>
                </c:pt>
                <c:pt idx="671">
                  <c:v>5.4420000000000002</c:v>
                </c:pt>
                <c:pt idx="672">
                  <c:v>5.452</c:v>
                </c:pt>
                <c:pt idx="673">
                  <c:v>5.4359999999999999</c:v>
                </c:pt>
                <c:pt idx="674">
                  <c:v>5.48</c:v>
                </c:pt>
                <c:pt idx="675">
                  <c:v>5.476</c:v>
                </c:pt>
                <c:pt idx="676">
                  <c:v>5.5039999999999996</c:v>
                </c:pt>
                <c:pt idx="677">
                  <c:v>5.548</c:v>
                </c:pt>
                <c:pt idx="678">
                  <c:v>5.6059999999999999</c:v>
                </c:pt>
                <c:pt idx="679">
                  <c:v>5.5940000000000003</c:v>
                </c:pt>
                <c:pt idx="680">
                  <c:v>5.6120000000000001</c:v>
                </c:pt>
                <c:pt idx="681">
                  <c:v>5.5839999999999996</c:v>
                </c:pt>
                <c:pt idx="682">
                  <c:v>5.5640000000000001</c:v>
                </c:pt>
                <c:pt idx="683">
                  <c:v>5.5419999999999998</c:v>
                </c:pt>
                <c:pt idx="684">
                  <c:v>5.508</c:v>
                </c:pt>
                <c:pt idx="685">
                  <c:v>5.4550000000000001</c:v>
                </c:pt>
                <c:pt idx="686">
                  <c:v>5.3739999999999997</c:v>
                </c:pt>
                <c:pt idx="687">
                  <c:v>5.3629999999999995</c:v>
                </c:pt>
                <c:pt idx="688">
                  <c:v>5.3209999999999997</c:v>
                </c:pt>
                <c:pt idx="689">
                  <c:v>5.3259999999999996</c:v>
                </c:pt>
                <c:pt idx="690">
                  <c:v>5.3390000000000004</c:v>
                </c:pt>
                <c:pt idx="691">
                  <c:v>5.3259999999999996</c:v>
                </c:pt>
                <c:pt idx="692">
                  <c:v>5.335</c:v>
                </c:pt>
                <c:pt idx="693">
                  <c:v>5.3369999999999997</c:v>
                </c:pt>
                <c:pt idx="694">
                  <c:v>5.3079999999999998</c:v>
                </c:pt>
                <c:pt idx="695">
                  <c:v>5.266</c:v>
                </c:pt>
                <c:pt idx="696">
                  <c:v>5.226</c:v>
                </c:pt>
                <c:pt idx="697">
                  <c:v>5.2560000000000002</c:v>
                </c:pt>
                <c:pt idx="698">
                  <c:v>5.2709999999999999</c:v>
                </c:pt>
                <c:pt idx="699">
                  <c:v>5.266</c:v>
                </c:pt>
                <c:pt idx="700">
                  <c:v>5.3250000000000002</c:v>
                </c:pt>
                <c:pt idx="701">
                  <c:v>5.3369999999999997</c:v>
                </c:pt>
                <c:pt idx="702">
                  <c:v>5.359</c:v>
                </c:pt>
                <c:pt idx="703">
                  <c:v>5.4119999999999999</c:v>
                </c:pt>
                <c:pt idx="704">
                  <c:v>5.43</c:v>
                </c:pt>
                <c:pt idx="705">
                  <c:v>5.4080000000000004</c:v>
                </c:pt>
                <c:pt idx="706">
                  <c:v>5.45</c:v>
                </c:pt>
                <c:pt idx="707">
                  <c:v>5.4630000000000001</c:v>
                </c:pt>
                <c:pt idx="708">
                  <c:v>5.4859999999999998</c:v>
                </c:pt>
                <c:pt idx="709">
                  <c:v>5.4969999999999999</c:v>
                </c:pt>
                <c:pt idx="710">
                  <c:v>5.5060000000000002</c:v>
                </c:pt>
                <c:pt idx="711">
                  <c:v>5.532</c:v>
                </c:pt>
                <c:pt idx="712">
                  <c:v>5.5590000000000002</c:v>
                </c:pt>
                <c:pt idx="713">
                  <c:v>5.4960000000000004</c:v>
                </c:pt>
                <c:pt idx="714">
                  <c:v>5.5090000000000003</c:v>
                </c:pt>
                <c:pt idx="715">
                  <c:v>5.5359999999999996</c:v>
                </c:pt>
                <c:pt idx="716">
                  <c:v>5.5540000000000003</c:v>
                </c:pt>
                <c:pt idx="717">
                  <c:v>5.4879999999999995</c:v>
                </c:pt>
                <c:pt idx="718">
                  <c:v>5.3959999999999999</c:v>
                </c:pt>
                <c:pt idx="719">
                  <c:v>5.3469999999999995</c:v>
                </c:pt>
                <c:pt idx="720">
                  <c:v>5.335</c:v>
                </c:pt>
                <c:pt idx="721">
                  <c:v>5.3609999999999998</c:v>
                </c:pt>
                <c:pt idx="722">
                  <c:v>5.4279999999999999</c:v>
                </c:pt>
                <c:pt idx="723">
                  <c:v>5.4589999999999996</c:v>
                </c:pt>
                <c:pt idx="724">
                  <c:v>5.4939999999999998</c:v>
                </c:pt>
                <c:pt idx="725">
                  <c:v>5.5350000000000001</c:v>
                </c:pt>
                <c:pt idx="726">
                  <c:v>5.5440000000000005</c:v>
                </c:pt>
                <c:pt idx="727">
                  <c:v>5.5289999999999999</c:v>
                </c:pt>
                <c:pt idx="728">
                  <c:v>5.5270000000000001</c:v>
                </c:pt>
                <c:pt idx="729">
                  <c:v>5.548</c:v>
                </c:pt>
                <c:pt idx="730">
                  <c:v>5.4960000000000004</c:v>
                </c:pt>
                <c:pt idx="731">
                  <c:v>5.431</c:v>
                </c:pt>
                <c:pt idx="732">
                  <c:v>5.4</c:v>
                </c:pt>
                <c:pt idx="733">
                  <c:v>5.4349999999999996</c:v>
                </c:pt>
                <c:pt idx="734">
                  <c:v>5.4009999999999998</c:v>
                </c:pt>
                <c:pt idx="735">
                  <c:v>5.3970000000000002</c:v>
                </c:pt>
                <c:pt idx="736">
                  <c:v>5.4210000000000003</c:v>
                </c:pt>
                <c:pt idx="737">
                  <c:v>5.43</c:v>
                </c:pt>
                <c:pt idx="738">
                  <c:v>5.4340000000000002</c:v>
                </c:pt>
                <c:pt idx="739">
                  <c:v>5.4269999999999996</c:v>
                </c:pt>
                <c:pt idx="740">
                  <c:v>5.3840000000000003</c:v>
                </c:pt>
                <c:pt idx="741">
                  <c:v>5.3780000000000001</c:v>
                </c:pt>
                <c:pt idx="742">
                  <c:v>5.4130000000000003</c:v>
                </c:pt>
                <c:pt idx="743">
                  <c:v>5.43</c:v>
                </c:pt>
                <c:pt idx="744">
                  <c:v>5.484</c:v>
                </c:pt>
                <c:pt idx="745">
                  <c:v>5.4809999999999999</c:v>
                </c:pt>
                <c:pt idx="746">
                  <c:v>5.4829999999999997</c:v>
                </c:pt>
                <c:pt idx="747">
                  <c:v>5.4370000000000003</c:v>
                </c:pt>
                <c:pt idx="748">
                  <c:v>5.4059999999999997</c:v>
                </c:pt>
                <c:pt idx="749">
                  <c:v>5.4039999999999999</c:v>
                </c:pt>
                <c:pt idx="750">
                  <c:v>5.3639999999999999</c:v>
                </c:pt>
                <c:pt idx="751">
                  <c:v>5.3460000000000001</c:v>
                </c:pt>
                <c:pt idx="752">
                  <c:v>5.3289999999999997</c:v>
                </c:pt>
                <c:pt idx="753">
                  <c:v>5.3140000000000001</c:v>
                </c:pt>
                <c:pt idx="754">
                  <c:v>5.202</c:v>
                </c:pt>
                <c:pt idx="755">
                  <c:v>5.0940000000000003</c:v>
                </c:pt>
                <c:pt idx="756">
                  <c:v>5.1370000000000005</c:v>
                </c:pt>
                <c:pt idx="757">
                  <c:v>5.0990000000000002</c:v>
                </c:pt>
                <c:pt idx="758">
                  <c:v>5.093</c:v>
                </c:pt>
                <c:pt idx="759">
                  <c:v>5.1379999999999999</c:v>
                </c:pt>
                <c:pt idx="760">
                  <c:v>5.1580000000000004</c:v>
                </c:pt>
                <c:pt idx="761">
                  <c:v>5.1390000000000002</c:v>
                </c:pt>
                <c:pt idx="762">
                  <c:v>5.1349999999999998</c:v>
                </c:pt>
                <c:pt idx="763">
                  <c:v>5.13</c:v>
                </c:pt>
                <c:pt idx="764">
                  <c:v>5.0659999999999998</c:v>
                </c:pt>
                <c:pt idx="765">
                  <c:v>5.0209999999999999</c:v>
                </c:pt>
                <c:pt idx="766">
                  <c:v>5.0140000000000002</c:v>
                </c:pt>
                <c:pt idx="767">
                  <c:v>5.0940000000000003</c:v>
                </c:pt>
                <c:pt idx="768">
                  <c:v>5.1059999999999999</c:v>
                </c:pt>
                <c:pt idx="769">
                  <c:v>5.08</c:v>
                </c:pt>
                <c:pt idx="770">
                  <c:v>5.0510000000000002</c:v>
                </c:pt>
                <c:pt idx="771">
                  <c:v>5.0490000000000004</c:v>
                </c:pt>
                <c:pt idx="772">
                  <c:v>5.0549999999999997</c:v>
                </c:pt>
                <c:pt idx="773">
                  <c:v>5.0490000000000004</c:v>
                </c:pt>
                <c:pt idx="774">
                  <c:v>5.048</c:v>
                </c:pt>
                <c:pt idx="775">
                  <c:v>5.0469999999999997</c:v>
                </c:pt>
                <c:pt idx="776">
                  <c:v>5.0640000000000001</c:v>
                </c:pt>
                <c:pt idx="777">
                  <c:v>5.0419999999999998</c:v>
                </c:pt>
                <c:pt idx="778">
                  <c:v>5.016</c:v>
                </c:pt>
                <c:pt idx="779">
                  <c:v>5.0129999999999999</c:v>
                </c:pt>
                <c:pt idx="780">
                  <c:v>5.0869999999999997</c:v>
                </c:pt>
                <c:pt idx="781">
                  <c:v>5.0869999999999997</c:v>
                </c:pt>
                <c:pt idx="782">
                  <c:v>5.0780000000000003</c:v>
                </c:pt>
                <c:pt idx="783">
                  <c:v>5.0430000000000001</c:v>
                </c:pt>
                <c:pt idx="784">
                  <c:v>5.0170000000000003</c:v>
                </c:pt>
                <c:pt idx="785">
                  <c:v>4.9930000000000003</c:v>
                </c:pt>
                <c:pt idx="786">
                  <c:v>4.97</c:v>
                </c:pt>
                <c:pt idx="787">
                  <c:v>4.9279999999999999</c:v>
                </c:pt>
                <c:pt idx="788">
                  <c:v>4.9630000000000001</c:v>
                </c:pt>
                <c:pt idx="789">
                  <c:v>4.9649999999999999</c:v>
                </c:pt>
                <c:pt idx="790">
                  <c:v>4.8719999999999999</c:v>
                </c:pt>
                <c:pt idx="791">
                  <c:v>4.8460000000000001</c:v>
                </c:pt>
                <c:pt idx="792">
                  <c:v>4.8890000000000002</c:v>
                </c:pt>
                <c:pt idx="793">
                  <c:v>4.9409999999999998</c:v>
                </c:pt>
                <c:pt idx="794">
                  <c:v>4.9379999999999997</c:v>
                </c:pt>
                <c:pt idx="795">
                  <c:v>4.9390000000000001</c:v>
                </c:pt>
                <c:pt idx="796">
                  <c:v>4.9390000000000001</c:v>
                </c:pt>
                <c:pt idx="797">
                  <c:v>4.95</c:v>
                </c:pt>
                <c:pt idx="798">
                  <c:v>4.9859999999999998</c:v>
                </c:pt>
                <c:pt idx="799">
                  <c:v>4.9809999999999999</c:v>
                </c:pt>
                <c:pt idx="800">
                  <c:v>4.9509999999999996</c:v>
                </c:pt>
                <c:pt idx="801">
                  <c:v>4.9480000000000004</c:v>
                </c:pt>
                <c:pt idx="802">
                  <c:v>4.9480000000000004</c:v>
                </c:pt>
                <c:pt idx="803">
                  <c:v>4.9489999999999998</c:v>
                </c:pt>
                <c:pt idx="804">
                  <c:v>4.91</c:v>
                </c:pt>
                <c:pt idx="805">
                  <c:v>4.8209999999999997</c:v>
                </c:pt>
                <c:pt idx="806">
                  <c:v>4.7270000000000003</c:v>
                </c:pt>
                <c:pt idx="807">
                  <c:v>4.673</c:v>
                </c:pt>
                <c:pt idx="808">
                  <c:v>4.6749999999999998</c:v>
                </c:pt>
                <c:pt idx="809">
                  <c:v>4.6970000000000001</c:v>
                </c:pt>
                <c:pt idx="810">
                  <c:v>4.7190000000000003</c:v>
                </c:pt>
                <c:pt idx="811">
                  <c:v>4.7439999999999998</c:v>
                </c:pt>
                <c:pt idx="812">
                  <c:v>4.7009999999999996</c:v>
                </c:pt>
                <c:pt idx="813">
                  <c:v>4.67</c:v>
                </c:pt>
                <c:pt idx="814">
                  <c:v>4.601</c:v>
                </c:pt>
                <c:pt idx="815">
                  <c:v>4.5350000000000001</c:v>
                </c:pt>
                <c:pt idx="816">
                  <c:v>4.4989999999999997</c:v>
                </c:pt>
                <c:pt idx="817">
                  <c:v>4.5590000000000002</c:v>
                </c:pt>
                <c:pt idx="818">
                  <c:v>4.5419999999999998</c:v>
                </c:pt>
                <c:pt idx="819">
                  <c:v>4.5220000000000002</c:v>
                </c:pt>
                <c:pt idx="820">
                  <c:v>4.4909999999999997</c:v>
                </c:pt>
                <c:pt idx="821">
                  <c:v>4.532</c:v>
                </c:pt>
                <c:pt idx="822">
                  <c:v>4.4859999999999998</c:v>
                </c:pt>
                <c:pt idx="823">
                  <c:v>4.4619999999999997</c:v>
                </c:pt>
                <c:pt idx="824">
                  <c:v>4.54</c:v>
                </c:pt>
                <c:pt idx="825">
                  <c:v>4.5670000000000002</c:v>
                </c:pt>
                <c:pt idx="826">
                  <c:v>4.5339999999999998</c:v>
                </c:pt>
                <c:pt idx="827">
                  <c:v>4.4690000000000003</c:v>
                </c:pt>
                <c:pt idx="828">
                  <c:v>4.4260000000000002</c:v>
                </c:pt>
                <c:pt idx="829">
                  <c:v>4.5369999999999999</c:v>
                </c:pt>
                <c:pt idx="830">
                  <c:v>4.5809999999999995</c:v>
                </c:pt>
                <c:pt idx="831">
                  <c:v>4.665</c:v>
                </c:pt>
                <c:pt idx="832">
                  <c:v>4.702</c:v>
                </c:pt>
                <c:pt idx="833">
                  <c:v>4.6349999999999998</c:v>
                </c:pt>
                <c:pt idx="834">
                  <c:v>4.7240000000000002</c:v>
                </c:pt>
                <c:pt idx="835">
                  <c:v>4.7699999999999996</c:v>
                </c:pt>
                <c:pt idx="836">
                  <c:v>4.7830000000000004</c:v>
                </c:pt>
                <c:pt idx="837">
                  <c:v>4.9569999999999999</c:v>
                </c:pt>
                <c:pt idx="838">
                  <c:v>5.0259999999999998</c:v>
                </c:pt>
                <c:pt idx="839">
                  <c:v>5.1449999999999996</c:v>
                </c:pt>
                <c:pt idx="840">
                  <c:v>5.17</c:v>
                </c:pt>
                <c:pt idx="841">
                  <c:v>5.2290000000000001</c:v>
                </c:pt>
                <c:pt idx="842">
                  <c:v>5.3479999999999999</c:v>
                </c:pt>
                <c:pt idx="843">
                  <c:v>5.45</c:v>
                </c:pt>
                <c:pt idx="844">
                  <c:v>5.4790000000000001</c:v>
                </c:pt>
                <c:pt idx="845">
                  <c:v>5.468</c:v>
                </c:pt>
                <c:pt idx="846">
                  <c:v>5.2789999999999999</c:v>
                </c:pt>
                <c:pt idx="847">
                  <c:v>5.3360000000000003</c:v>
                </c:pt>
                <c:pt idx="848">
                  <c:v>5.3979999999999997</c:v>
                </c:pt>
                <c:pt idx="849">
                  <c:v>5.4489999999999998</c:v>
                </c:pt>
                <c:pt idx="850">
                  <c:v>5.6219999999999999</c:v>
                </c:pt>
                <c:pt idx="851">
                  <c:v>5.5780000000000003</c:v>
                </c:pt>
                <c:pt idx="852">
                  <c:v>5.4820000000000002</c:v>
                </c:pt>
                <c:pt idx="853">
                  <c:v>5.3380000000000001</c:v>
                </c:pt>
                <c:pt idx="854">
                  <c:v>5.2679999999999998</c:v>
                </c:pt>
                <c:pt idx="855">
                  <c:v>5.34</c:v>
                </c:pt>
                <c:pt idx="856">
                  <c:v>5.508</c:v>
                </c:pt>
                <c:pt idx="857">
                  <c:v>5.5949999999999998</c:v>
                </c:pt>
                <c:pt idx="858">
                  <c:v>6.0030000000000001</c:v>
                </c:pt>
                <c:pt idx="859">
                  <c:v>6.1120000000000001</c:v>
                </c:pt>
                <c:pt idx="860">
                  <c:v>6.1260000000000003</c:v>
                </c:pt>
                <c:pt idx="861">
                  <c:v>6.2069999999999999</c:v>
                </c:pt>
                <c:pt idx="862">
                  <c:v>6.202</c:v>
                </c:pt>
                <c:pt idx="863">
                  <c:v>6.0330000000000004</c:v>
                </c:pt>
                <c:pt idx="864">
                  <c:v>5.9180000000000001</c:v>
                </c:pt>
                <c:pt idx="865">
                  <c:v>5.7780000000000005</c:v>
                </c:pt>
                <c:pt idx="866">
                  <c:v>5.7910000000000004</c:v>
                </c:pt>
                <c:pt idx="867">
                  <c:v>5.891</c:v>
                </c:pt>
                <c:pt idx="868">
                  <c:v>5.95</c:v>
                </c:pt>
                <c:pt idx="869">
                  <c:v>6.0860000000000003</c:v>
                </c:pt>
                <c:pt idx="870">
                  <c:v>6.03</c:v>
                </c:pt>
                <c:pt idx="871">
                  <c:v>5.9190000000000005</c:v>
                </c:pt>
                <c:pt idx="872">
                  <c:v>5.9550000000000001</c:v>
                </c:pt>
                <c:pt idx="873">
                  <c:v>5.8419999999999996</c:v>
                </c:pt>
                <c:pt idx="874">
                  <c:v>5.8380000000000001</c:v>
                </c:pt>
                <c:pt idx="875">
                  <c:v>5.8170000000000002</c:v>
                </c:pt>
                <c:pt idx="876">
                  <c:v>5.8070000000000004</c:v>
                </c:pt>
                <c:pt idx="877">
                  <c:v>5.7489999999999997</c:v>
                </c:pt>
                <c:pt idx="878">
                  <c:v>5.8230000000000004</c:v>
                </c:pt>
                <c:pt idx="879">
                  <c:v>5.843</c:v>
                </c:pt>
                <c:pt idx="880">
                  <c:v>5.79</c:v>
                </c:pt>
                <c:pt idx="881">
                  <c:v>5.7489999999999997</c:v>
                </c:pt>
                <c:pt idx="882">
                  <c:v>5.8639999999999999</c:v>
                </c:pt>
                <c:pt idx="883">
                  <c:v>5.9359999999999999</c:v>
                </c:pt>
                <c:pt idx="884">
                  <c:v>5.9459999999999997</c:v>
                </c:pt>
                <c:pt idx="885">
                  <c:v>6.0540000000000003</c:v>
                </c:pt>
                <c:pt idx="886">
                  <c:v>6.07</c:v>
                </c:pt>
                <c:pt idx="887">
                  <c:v>6.0529999999999999</c:v>
                </c:pt>
                <c:pt idx="888">
                  <c:v>6.0810000000000004</c:v>
                </c:pt>
                <c:pt idx="889">
                  <c:v>5.9139999999999997</c:v>
                </c:pt>
                <c:pt idx="890">
                  <c:v>5.84</c:v>
                </c:pt>
                <c:pt idx="891">
                  <c:v>5.86</c:v>
                </c:pt>
                <c:pt idx="892">
                  <c:v>5.835</c:v>
                </c:pt>
                <c:pt idx="893">
                  <c:v>5.8780000000000001</c:v>
                </c:pt>
                <c:pt idx="894">
                  <c:v>6.0250000000000004</c:v>
                </c:pt>
                <c:pt idx="895">
                  <c:v>6.0910000000000002</c:v>
                </c:pt>
                <c:pt idx="896">
                  <c:v>6.1509999999999998</c:v>
                </c:pt>
                <c:pt idx="897">
                  <c:v>6.2140000000000004</c:v>
                </c:pt>
                <c:pt idx="898">
                  <c:v>6.3739999999999997</c:v>
                </c:pt>
                <c:pt idx="899">
                  <c:v>6.2919999999999998</c:v>
                </c:pt>
                <c:pt idx="900">
                  <c:v>6.32</c:v>
                </c:pt>
                <c:pt idx="901">
                  <c:v>6.3179999999999996</c:v>
                </c:pt>
                <c:pt idx="902">
                  <c:v>6.2089999999999996</c:v>
                </c:pt>
                <c:pt idx="903">
                  <c:v>6.3010000000000002</c:v>
                </c:pt>
                <c:pt idx="904">
                  <c:v>6.3209999999999997</c:v>
                </c:pt>
                <c:pt idx="905">
                  <c:v>6.444</c:v>
                </c:pt>
                <c:pt idx="906">
                  <c:v>6.407</c:v>
                </c:pt>
                <c:pt idx="907">
                  <c:v>6.4080000000000004</c:v>
                </c:pt>
                <c:pt idx="908">
                  <c:v>6.43</c:v>
                </c:pt>
                <c:pt idx="909">
                  <c:v>6.5350000000000001</c:v>
                </c:pt>
                <c:pt idx="910">
                  <c:v>6.5309999999999997</c:v>
                </c:pt>
                <c:pt idx="911">
                  <c:v>6.5839999999999996</c:v>
                </c:pt>
                <c:pt idx="912">
                  <c:v>6.391</c:v>
                </c:pt>
                <c:pt idx="913">
                  <c:v>6.36</c:v>
                </c:pt>
                <c:pt idx="914">
                  <c:v>6.3659999999999997</c:v>
                </c:pt>
                <c:pt idx="915">
                  <c:v>6.3369999999999997</c:v>
                </c:pt>
                <c:pt idx="916">
                  <c:v>6.2560000000000002</c:v>
                </c:pt>
                <c:pt idx="917">
                  <c:v>6.1619999999999999</c:v>
                </c:pt>
                <c:pt idx="918">
                  <c:v>6.15</c:v>
                </c:pt>
                <c:pt idx="919">
                  <c:v>5.9989999999999997</c:v>
                </c:pt>
                <c:pt idx="920">
                  <c:v>5.8650000000000002</c:v>
                </c:pt>
                <c:pt idx="921">
                  <c:v>5.8810000000000002</c:v>
                </c:pt>
                <c:pt idx="922">
                  <c:v>5.96</c:v>
                </c:pt>
                <c:pt idx="923">
                  <c:v>5.99</c:v>
                </c:pt>
                <c:pt idx="924">
                  <c:v>6.008</c:v>
                </c:pt>
                <c:pt idx="925">
                  <c:v>6.0549999999999997</c:v>
                </c:pt>
                <c:pt idx="926">
                  <c:v>6.0750000000000002</c:v>
                </c:pt>
                <c:pt idx="927">
                  <c:v>6.1</c:v>
                </c:pt>
                <c:pt idx="928">
                  <c:v>6.0670000000000002</c:v>
                </c:pt>
                <c:pt idx="929">
                  <c:v>6.0490000000000004</c:v>
                </c:pt>
                <c:pt idx="930">
                  <c:v>6.0030000000000001</c:v>
                </c:pt>
                <c:pt idx="931">
                  <c:v>5.99</c:v>
                </c:pt>
                <c:pt idx="932">
                  <c:v>5.9690000000000003</c:v>
                </c:pt>
                <c:pt idx="933">
                  <c:v>6.0469999999999997</c:v>
                </c:pt>
                <c:pt idx="934">
                  <c:v>6.085</c:v>
                </c:pt>
                <c:pt idx="935">
                  <c:v>6.0250000000000004</c:v>
                </c:pt>
                <c:pt idx="936">
                  <c:v>5.9509999999999996</c:v>
                </c:pt>
                <c:pt idx="937">
                  <c:v>5.9480000000000004</c:v>
                </c:pt>
                <c:pt idx="938">
                  <c:v>6.0060000000000002</c:v>
                </c:pt>
                <c:pt idx="939">
                  <c:v>5.923</c:v>
                </c:pt>
                <c:pt idx="940">
                  <c:v>5.7919999999999998</c:v>
                </c:pt>
                <c:pt idx="941">
                  <c:v>5.7690000000000001</c:v>
                </c:pt>
                <c:pt idx="942">
                  <c:v>5.8250000000000002</c:v>
                </c:pt>
                <c:pt idx="943">
                  <c:v>5.7610000000000001</c:v>
                </c:pt>
                <c:pt idx="944">
                  <c:v>5.7329999999999997</c:v>
                </c:pt>
                <c:pt idx="945">
                  <c:v>5.7640000000000002</c:v>
                </c:pt>
                <c:pt idx="946">
                  <c:v>5.7460000000000004</c:v>
                </c:pt>
                <c:pt idx="947">
                  <c:v>5.8309999999999995</c:v>
                </c:pt>
                <c:pt idx="948">
                  <c:v>5.9690000000000003</c:v>
                </c:pt>
                <c:pt idx="949">
                  <c:v>5.9809999999999999</c:v>
                </c:pt>
                <c:pt idx="950">
                  <c:v>6.0659999999999998</c:v>
                </c:pt>
                <c:pt idx="951">
                  <c:v>6.093</c:v>
                </c:pt>
                <c:pt idx="952">
                  <c:v>6.0510000000000002</c:v>
                </c:pt>
                <c:pt idx="953">
                  <c:v>6.1870000000000003</c:v>
                </c:pt>
                <c:pt idx="954">
                  <c:v>6.1920000000000002</c:v>
                </c:pt>
                <c:pt idx="955">
                  <c:v>6.1479999999999997</c:v>
                </c:pt>
                <c:pt idx="956">
                  <c:v>6.2839999999999998</c:v>
                </c:pt>
                <c:pt idx="957">
                  <c:v>6.3769999999999998</c:v>
                </c:pt>
                <c:pt idx="958">
                  <c:v>6.3380000000000001</c:v>
                </c:pt>
                <c:pt idx="959">
                  <c:v>6.327</c:v>
                </c:pt>
                <c:pt idx="960">
                  <c:v>6.2720000000000002</c:v>
                </c:pt>
                <c:pt idx="961">
                  <c:v>6.234</c:v>
                </c:pt>
                <c:pt idx="962">
                  <c:v>6.1749999999999998</c:v>
                </c:pt>
                <c:pt idx="963">
                  <c:v>6.1760000000000002</c:v>
                </c:pt>
                <c:pt idx="964">
                  <c:v>6.266</c:v>
                </c:pt>
                <c:pt idx="965">
                  <c:v>6.2620000000000005</c:v>
                </c:pt>
                <c:pt idx="966">
                  <c:v>6.3079999999999998</c:v>
                </c:pt>
                <c:pt idx="967">
                  <c:v>6.2789999999999999</c:v>
                </c:pt>
                <c:pt idx="968">
                  <c:v>6.24</c:v>
                </c:pt>
                <c:pt idx="969">
                  <c:v>6.2089999999999996</c:v>
                </c:pt>
                <c:pt idx="970">
                  <c:v>6.2329999999999997</c:v>
                </c:pt>
                <c:pt idx="971">
                  <c:v>6.3490000000000002</c:v>
                </c:pt>
                <c:pt idx="972">
                  <c:v>6.4130000000000003</c:v>
                </c:pt>
                <c:pt idx="973">
                  <c:v>6.4660000000000002</c:v>
                </c:pt>
                <c:pt idx="974">
                  <c:v>6.4589999999999996</c:v>
                </c:pt>
                <c:pt idx="975">
                  <c:v>6.3689999999999998</c:v>
                </c:pt>
                <c:pt idx="976">
                  <c:v>6.3629999999999995</c:v>
                </c:pt>
                <c:pt idx="977">
                  <c:v>6.3730000000000002</c:v>
                </c:pt>
                <c:pt idx="978">
                  <c:v>6.4729999999999999</c:v>
                </c:pt>
                <c:pt idx="979">
                  <c:v>6.415</c:v>
                </c:pt>
                <c:pt idx="980">
                  <c:v>6.4379999999999997</c:v>
                </c:pt>
                <c:pt idx="981">
                  <c:v>6.4290000000000003</c:v>
                </c:pt>
                <c:pt idx="982">
                  <c:v>6.4169999999999998</c:v>
                </c:pt>
                <c:pt idx="983">
                  <c:v>6.4109999999999996</c:v>
                </c:pt>
                <c:pt idx="984">
                  <c:v>6.3090000000000002</c:v>
                </c:pt>
                <c:pt idx="985">
                  <c:v>6.3860000000000001</c:v>
                </c:pt>
                <c:pt idx="986">
                  <c:v>6.4980000000000002</c:v>
                </c:pt>
                <c:pt idx="987">
                  <c:v>6.5339999999999998</c:v>
                </c:pt>
                <c:pt idx="988">
                  <c:v>6.4969999999999999</c:v>
                </c:pt>
                <c:pt idx="989">
                  <c:v>6.4340000000000002</c:v>
                </c:pt>
                <c:pt idx="990">
                  <c:v>6.4470000000000001</c:v>
                </c:pt>
                <c:pt idx="991">
                  <c:v>6.4080000000000004</c:v>
                </c:pt>
                <c:pt idx="992">
                  <c:v>6.3410000000000002</c:v>
                </c:pt>
                <c:pt idx="993">
                  <c:v>6.359</c:v>
                </c:pt>
                <c:pt idx="994">
                  <c:v>6.3710000000000004</c:v>
                </c:pt>
                <c:pt idx="995">
                  <c:v>6.4279999999999999</c:v>
                </c:pt>
                <c:pt idx="996">
                  <c:v>6.4820000000000002</c:v>
                </c:pt>
                <c:pt idx="997">
                  <c:v>6.41</c:v>
                </c:pt>
                <c:pt idx="998">
                  <c:v>6.3760000000000003</c:v>
                </c:pt>
                <c:pt idx="999">
                  <c:v>6.4429999999999996</c:v>
                </c:pt>
                <c:pt idx="1000">
                  <c:v>6.4550000000000001</c:v>
                </c:pt>
                <c:pt idx="1001">
                  <c:v>6.4279999999999999</c:v>
                </c:pt>
                <c:pt idx="1002">
                  <c:v>6.3949999999999996</c:v>
                </c:pt>
                <c:pt idx="1003">
                  <c:v>6.4260000000000002</c:v>
                </c:pt>
                <c:pt idx="1004">
                  <c:v>6.47</c:v>
                </c:pt>
                <c:pt idx="1005">
                  <c:v>6.5049999999999999</c:v>
                </c:pt>
                <c:pt idx="1006">
                  <c:v>6.4889999999999999</c:v>
                </c:pt>
                <c:pt idx="1007">
                  <c:v>6.5809999999999995</c:v>
                </c:pt>
                <c:pt idx="1008">
                  <c:v>6.5529999999999999</c:v>
                </c:pt>
                <c:pt idx="1009">
                  <c:v>6.5069999999999997</c:v>
                </c:pt>
                <c:pt idx="1010">
                  <c:v>6.58</c:v>
                </c:pt>
                <c:pt idx="1011">
                  <c:v>6.6530000000000005</c:v>
                </c:pt>
                <c:pt idx="1012">
                  <c:v>6.6479999999999997</c:v>
                </c:pt>
                <c:pt idx="1013">
                  <c:v>6.6890000000000001</c:v>
                </c:pt>
                <c:pt idx="1014">
                  <c:v>6.5789999999999997</c:v>
                </c:pt>
                <c:pt idx="1015">
                  <c:v>6.524</c:v>
                </c:pt>
                <c:pt idx="1016">
                  <c:v>6.4169999999999998</c:v>
                </c:pt>
                <c:pt idx="1017">
                  <c:v>6.407</c:v>
                </c:pt>
                <c:pt idx="1018">
                  <c:v>6.3970000000000002</c:v>
                </c:pt>
                <c:pt idx="1019">
                  <c:v>6.4249999999999998</c:v>
                </c:pt>
                <c:pt idx="1020">
                  <c:v>6.3719999999999999</c:v>
                </c:pt>
                <c:pt idx="1021">
                  <c:v>6.3730000000000002</c:v>
                </c:pt>
                <c:pt idx="1022">
                  <c:v>6.36</c:v>
                </c:pt>
                <c:pt idx="1023">
                  <c:v>6.359</c:v>
                </c:pt>
                <c:pt idx="1024">
                  <c:v>6.4210000000000003</c:v>
                </c:pt>
                <c:pt idx="1025">
                  <c:v>6.3490000000000002</c:v>
                </c:pt>
                <c:pt idx="1026">
                  <c:v>6.3609999999999998</c:v>
                </c:pt>
                <c:pt idx="1027">
                  <c:v>6.3490000000000002</c:v>
                </c:pt>
                <c:pt idx="1028">
                  <c:v>6.3529999999999998</c:v>
                </c:pt>
                <c:pt idx="1029">
                  <c:v>6.3620000000000001</c:v>
                </c:pt>
                <c:pt idx="1030">
                  <c:v>6.3449999999999998</c:v>
                </c:pt>
                <c:pt idx="1031">
                  <c:v>6.306</c:v>
                </c:pt>
                <c:pt idx="1032">
                  <c:v>6.282</c:v>
                </c:pt>
                <c:pt idx="1033">
                  <c:v>6.3159999999999998</c:v>
                </c:pt>
                <c:pt idx="1034">
                  <c:v>6.3070000000000004</c:v>
                </c:pt>
                <c:pt idx="1035">
                  <c:v>6.2759999999999998</c:v>
                </c:pt>
                <c:pt idx="1036">
                  <c:v>6.266</c:v>
                </c:pt>
                <c:pt idx="1037">
                  <c:v>6.2629999999999999</c:v>
                </c:pt>
                <c:pt idx="1038">
                  <c:v>6.2270000000000003</c:v>
                </c:pt>
                <c:pt idx="1039">
                  <c:v>6.1769999999999996</c:v>
                </c:pt>
                <c:pt idx="1040">
                  <c:v>6.2549999999999999</c:v>
                </c:pt>
                <c:pt idx="1041">
                  <c:v>6.3380000000000001</c:v>
                </c:pt>
                <c:pt idx="1042">
                  <c:v>6.2990000000000004</c:v>
                </c:pt>
                <c:pt idx="1043">
                  <c:v>6.2809999999999997</c:v>
                </c:pt>
                <c:pt idx="1044">
                  <c:v>6.2510000000000003</c:v>
                </c:pt>
                <c:pt idx="1045">
                  <c:v>6.2</c:v>
                </c:pt>
                <c:pt idx="1046">
                  <c:v>6.149</c:v>
                </c:pt>
                <c:pt idx="1047">
                  <c:v>6.1859999999999999</c:v>
                </c:pt>
                <c:pt idx="1048">
                  <c:v>6.2009999999999996</c:v>
                </c:pt>
                <c:pt idx="1049">
                  <c:v>6.2140000000000004</c:v>
                </c:pt>
                <c:pt idx="1050">
                  <c:v>6.2770000000000001</c:v>
                </c:pt>
                <c:pt idx="1051">
                  <c:v>6.2869999999999999</c:v>
                </c:pt>
                <c:pt idx="1052">
                  <c:v>6.2240000000000002</c:v>
                </c:pt>
                <c:pt idx="1053">
                  <c:v>6.1840000000000002</c:v>
                </c:pt>
                <c:pt idx="1054">
                  <c:v>6.1630000000000003</c:v>
                </c:pt>
                <c:pt idx="1055">
                  <c:v>6.1820000000000004</c:v>
                </c:pt>
                <c:pt idx="1056">
                  <c:v>6.1349999999999998</c:v>
                </c:pt>
                <c:pt idx="1057">
                  <c:v>6.1159999999999997</c:v>
                </c:pt>
                <c:pt idx="1058">
                  <c:v>6.173</c:v>
                </c:pt>
                <c:pt idx="1059">
                  <c:v>6.1909999999999998</c:v>
                </c:pt>
                <c:pt idx="1060">
                  <c:v>6.2080000000000002</c:v>
                </c:pt>
                <c:pt idx="1061">
                  <c:v>6.2379999999999995</c:v>
                </c:pt>
                <c:pt idx="1062">
                  <c:v>6.2530000000000001</c:v>
                </c:pt>
                <c:pt idx="1063">
                  <c:v>6.218</c:v>
                </c:pt>
                <c:pt idx="1064">
                  <c:v>6.2270000000000003</c:v>
                </c:pt>
                <c:pt idx="1065">
                  <c:v>6.24</c:v>
                </c:pt>
                <c:pt idx="1066">
                  <c:v>6.2690000000000001</c:v>
                </c:pt>
                <c:pt idx="1067">
                  <c:v>6.2539999999999996</c:v>
                </c:pt>
                <c:pt idx="1068">
                  <c:v>6.2320000000000002</c:v>
                </c:pt>
                <c:pt idx="1069">
                  <c:v>6.181</c:v>
                </c:pt>
                <c:pt idx="1070">
                  <c:v>6.15</c:v>
                </c:pt>
                <c:pt idx="1071">
                  <c:v>6.1040000000000001</c:v>
                </c:pt>
                <c:pt idx="1072">
                  <c:v>6.0640000000000001</c:v>
                </c:pt>
                <c:pt idx="1073">
                  <c:v>5.931</c:v>
                </c:pt>
                <c:pt idx="1074">
                  <c:v>5.976</c:v>
                </c:pt>
                <c:pt idx="1075">
                  <c:v>5.9960000000000004</c:v>
                </c:pt>
                <c:pt idx="1076">
                  <c:v>5.9139999999999997</c:v>
                </c:pt>
                <c:pt idx="1077">
                  <c:v>5.8620000000000001</c:v>
                </c:pt>
                <c:pt idx="1078">
                  <c:v>5.875</c:v>
                </c:pt>
                <c:pt idx="1079">
                  <c:v>5.883</c:v>
                </c:pt>
                <c:pt idx="1080">
                  <c:v>5.891</c:v>
                </c:pt>
                <c:pt idx="1081">
                  <c:v>5.92</c:v>
                </c:pt>
                <c:pt idx="1082">
                  <c:v>5.9050000000000002</c:v>
                </c:pt>
                <c:pt idx="1083">
                  <c:v>5.89</c:v>
                </c:pt>
                <c:pt idx="1084">
                  <c:v>5.8959999999999999</c:v>
                </c:pt>
                <c:pt idx="1085">
                  <c:v>5.9059999999999997</c:v>
                </c:pt>
                <c:pt idx="1086">
                  <c:v>5.9030000000000005</c:v>
                </c:pt>
                <c:pt idx="1087">
                  <c:v>5.8309999999999995</c:v>
                </c:pt>
                <c:pt idx="1088">
                  <c:v>5.8079999999999998</c:v>
                </c:pt>
                <c:pt idx="1089">
                  <c:v>5.8529999999999998</c:v>
                </c:pt>
                <c:pt idx="1090">
                  <c:v>5.91</c:v>
                </c:pt>
                <c:pt idx="1091">
                  <c:v>5.9779999999999998</c:v>
                </c:pt>
                <c:pt idx="1092">
                  <c:v>6</c:v>
                </c:pt>
                <c:pt idx="1093">
                  <c:v>5.9640000000000004</c:v>
                </c:pt>
                <c:pt idx="1094">
                  <c:v>5.6159999999999997</c:v>
                </c:pt>
                <c:pt idx="1095">
                  <c:v>5.6790000000000003</c:v>
                </c:pt>
                <c:pt idx="1096">
                  <c:v>5.7160000000000002</c:v>
                </c:pt>
                <c:pt idx="1097">
                  <c:v>5.7450000000000001</c:v>
                </c:pt>
                <c:pt idx="1098">
                  <c:v>5.8339999999999996</c:v>
                </c:pt>
                <c:pt idx="1099">
                  <c:v>5.8079999999999998</c:v>
                </c:pt>
                <c:pt idx="1100">
                  <c:v>5.7530000000000001</c:v>
                </c:pt>
                <c:pt idx="1101">
                  <c:v>5.7190000000000003</c:v>
                </c:pt>
                <c:pt idx="1102">
                  <c:v>5.6980000000000004</c:v>
                </c:pt>
                <c:pt idx="1103">
                  <c:v>5.6899999999999995</c:v>
                </c:pt>
                <c:pt idx="1104">
                  <c:v>5.6829999999999998</c:v>
                </c:pt>
                <c:pt idx="1105">
                  <c:v>5.6820000000000004</c:v>
                </c:pt>
                <c:pt idx="1106">
                  <c:v>5.681</c:v>
                </c:pt>
                <c:pt idx="1107">
                  <c:v>5.6890000000000001</c:v>
                </c:pt>
                <c:pt idx="1108">
                  <c:v>5.734</c:v>
                </c:pt>
                <c:pt idx="1109">
                  <c:v>5.8040000000000003</c:v>
                </c:pt>
                <c:pt idx="1110">
                  <c:v>5.7780000000000005</c:v>
                </c:pt>
                <c:pt idx="1111">
                  <c:v>5.7720000000000002</c:v>
                </c:pt>
                <c:pt idx="1112">
                  <c:v>5.7590000000000003</c:v>
                </c:pt>
                <c:pt idx="1113">
                  <c:v>5.726</c:v>
                </c:pt>
                <c:pt idx="1114">
                  <c:v>5.7190000000000003</c:v>
                </c:pt>
                <c:pt idx="1115">
                  <c:v>5.71</c:v>
                </c:pt>
                <c:pt idx="1116">
                  <c:v>5.702</c:v>
                </c:pt>
                <c:pt idx="1117">
                  <c:v>5.7279999999999998</c:v>
                </c:pt>
                <c:pt idx="1118">
                  <c:v>5.7140000000000004</c:v>
                </c:pt>
                <c:pt idx="1119">
                  <c:v>5.7169999999999996</c:v>
                </c:pt>
                <c:pt idx="1120">
                  <c:v>5.657</c:v>
                </c:pt>
                <c:pt idx="1121">
                  <c:v>5.6690000000000005</c:v>
                </c:pt>
                <c:pt idx="1122">
                  <c:v>5.6509999999999998</c:v>
                </c:pt>
                <c:pt idx="1123">
                  <c:v>5.6360000000000001</c:v>
                </c:pt>
                <c:pt idx="1124">
                  <c:v>5.6219999999999999</c:v>
                </c:pt>
                <c:pt idx="1125">
                  <c:v>5.6440000000000001</c:v>
                </c:pt>
                <c:pt idx="1126">
                  <c:v>5.6459999999999999</c:v>
                </c:pt>
                <c:pt idx="1127">
                  <c:v>5.6539999999999999</c:v>
                </c:pt>
                <c:pt idx="1128">
                  <c:v>5.65</c:v>
                </c:pt>
                <c:pt idx="1129">
                  <c:v>5.7480000000000002</c:v>
                </c:pt>
                <c:pt idx="1130">
                  <c:v>5.8309999999999995</c:v>
                </c:pt>
                <c:pt idx="1131">
                  <c:v>5.8019999999999996</c:v>
                </c:pt>
                <c:pt idx="1132">
                  <c:v>5.8070000000000004</c:v>
                </c:pt>
                <c:pt idx="1133">
                  <c:v>5.8659999999999997</c:v>
                </c:pt>
                <c:pt idx="1134">
                  <c:v>5.8109999999999999</c:v>
                </c:pt>
                <c:pt idx="1135">
                  <c:v>5.782</c:v>
                </c:pt>
                <c:pt idx="1136">
                  <c:v>5.7670000000000003</c:v>
                </c:pt>
                <c:pt idx="1137">
                  <c:v>5.7290000000000001</c:v>
                </c:pt>
                <c:pt idx="1138">
                  <c:v>5.7119999999999997</c:v>
                </c:pt>
                <c:pt idx="1139">
                  <c:v>5.7130000000000001</c:v>
                </c:pt>
                <c:pt idx="1140">
                  <c:v>5.7030000000000003</c:v>
                </c:pt>
                <c:pt idx="1141">
                  <c:v>5.657</c:v>
                </c:pt>
                <c:pt idx="1142">
                  <c:v>5.6619999999999999</c:v>
                </c:pt>
                <c:pt idx="1143">
                  <c:v>5.6760000000000002</c:v>
                </c:pt>
                <c:pt idx="1144">
                  <c:v>5.73</c:v>
                </c:pt>
                <c:pt idx="1145">
                  <c:v>5.7569999999999997</c:v>
                </c:pt>
                <c:pt idx="1146">
                  <c:v>5.8049999999999997</c:v>
                </c:pt>
                <c:pt idx="1147">
                  <c:v>5.8079999999999998</c:v>
                </c:pt>
                <c:pt idx="1148">
                  <c:v>5.8019999999999996</c:v>
                </c:pt>
                <c:pt idx="1149">
                  <c:v>5.7549999999999999</c:v>
                </c:pt>
                <c:pt idx="1150">
                  <c:v>5.7190000000000003</c:v>
                </c:pt>
                <c:pt idx="1151">
                  <c:v>5.718</c:v>
                </c:pt>
                <c:pt idx="1152">
                  <c:v>5.7119999999999997</c:v>
                </c:pt>
                <c:pt idx="1153">
                  <c:v>5.758</c:v>
                </c:pt>
                <c:pt idx="1154">
                  <c:v>5.7530000000000001</c:v>
                </c:pt>
                <c:pt idx="1155">
                  <c:v>5.7670000000000003</c:v>
                </c:pt>
                <c:pt idx="1156">
                  <c:v>5.7510000000000003</c:v>
                </c:pt>
                <c:pt idx="1157">
                  <c:v>5.8049999999999997</c:v>
                </c:pt>
                <c:pt idx="1158">
                  <c:v>5.8760000000000003</c:v>
                </c:pt>
                <c:pt idx="1159">
                  <c:v>5.8620000000000001</c:v>
                </c:pt>
                <c:pt idx="1160">
                  <c:v>5.8760000000000003</c:v>
                </c:pt>
                <c:pt idx="1161">
                  <c:v>5.9409999999999998</c:v>
                </c:pt>
                <c:pt idx="1162">
                  <c:v>5.9640000000000004</c:v>
                </c:pt>
                <c:pt idx="1163">
                  <c:v>5.9139999999999997</c:v>
                </c:pt>
                <c:pt idx="1164">
                  <c:v>5.9359999999999999</c:v>
                </c:pt>
                <c:pt idx="1165">
                  <c:v>5.9169999999999998</c:v>
                </c:pt>
                <c:pt idx="1166">
                  <c:v>5.9340000000000002</c:v>
                </c:pt>
                <c:pt idx="1167">
                  <c:v>5.9509999999999996</c:v>
                </c:pt>
                <c:pt idx="1168">
                  <c:v>6.0019999999999998</c:v>
                </c:pt>
                <c:pt idx="1169">
                  <c:v>6.0010000000000003</c:v>
                </c:pt>
                <c:pt idx="1170">
                  <c:v>6.0940000000000003</c:v>
                </c:pt>
                <c:pt idx="1171">
                  <c:v>6.1630000000000003</c:v>
                </c:pt>
                <c:pt idx="1172">
                  <c:v>6.1079999999999997</c:v>
                </c:pt>
                <c:pt idx="1173">
                  <c:v>6.0750000000000002</c:v>
                </c:pt>
                <c:pt idx="1174">
                  <c:v>6.0250000000000004</c:v>
                </c:pt>
                <c:pt idx="1175">
                  <c:v>6.0449999999999999</c:v>
                </c:pt>
                <c:pt idx="1176">
                  <c:v>6.01</c:v>
                </c:pt>
                <c:pt idx="1177">
                  <c:v>5.9989999999999997</c:v>
                </c:pt>
                <c:pt idx="1178">
                  <c:v>5.944</c:v>
                </c:pt>
                <c:pt idx="1179">
                  <c:v>5.91</c:v>
                </c:pt>
                <c:pt idx="1180">
                  <c:v>5.9169999999999998</c:v>
                </c:pt>
                <c:pt idx="1181">
                  <c:v>5.875</c:v>
                </c:pt>
                <c:pt idx="1182">
                  <c:v>5.8100000000000005</c:v>
                </c:pt>
                <c:pt idx="1183">
                  <c:v>5.7610000000000001</c:v>
                </c:pt>
                <c:pt idx="1184">
                  <c:v>5.819</c:v>
                </c:pt>
                <c:pt idx="1185">
                  <c:v>5.8659999999999997</c:v>
                </c:pt>
                <c:pt idx="1186">
                  <c:v>5.85</c:v>
                </c:pt>
                <c:pt idx="1187">
                  <c:v>5.8879999999999999</c:v>
                </c:pt>
                <c:pt idx="1188">
                  <c:v>5.9219999999999997</c:v>
                </c:pt>
                <c:pt idx="1189">
                  <c:v>5.9190000000000005</c:v>
                </c:pt>
                <c:pt idx="1190">
                  <c:v>5.8730000000000002</c:v>
                </c:pt>
                <c:pt idx="1191">
                  <c:v>5.85</c:v>
                </c:pt>
                <c:pt idx="1192">
                  <c:v>5.82</c:v>
                </c:pt>
                <c:pt idx="1193">
                  <c:v>5.8390000000000004</c:v>
                </c:pt>
                <c:pt idx="1194">
                  <c:v>5.875</c:v>
                </c:pt>
                <c:pt idx="1195">
                  <c:v>5.891</c:v>
                </c:pt>
                <c:pt idx="1196">
                  <c:v>5.9169999999999998</c:v>
                </c:pt>
                <c:pt idx="1197">
                  <c:v>5.8970000000000002</c:v>
                </c:pt>
                <c:pt idx="1198">
                  <c:v>5.9219999999999997</c:v>
                </c:pt>
                <c:pt idx="1199">
                  <c:v>5.9320000000000004</c:v>
                </c:pt>
                <c:pt idx="1200">
                  <c:v>5.9059999999999997</c:v>
                </c:pt>
                <c:pt idx="1201">
                  <c:v>5.9450000000000003</c:v>
                </c:pt>
                <c:pt idx="1202">
                  <c:v>5.9859999999999998</c:v>
                </c:pt>
                <c:pt idx="1203">
                  <c:v>5.9660000000000002</c:v>
                </c:pt>
                <c:pt idx="1204">
                  <c:v>5.9329999999999998</c:v>
                </c:pt>
                <c:pt idx="1205">
                  <c:v>5.9260000000000002</c:v>
                </c:pt>
                <c:pt idx="1206">
                  <c:v>5.8769999999999998</c:v>
                </c:pt>
                <c:pt idx="1207">
                  <c:v>5.9160000000000004</c:v>
                </c:pt>
                <c:pt idx="1208">
                  <c:v>5.9169999999999998</c:v>
                </c:pt>
                <c:pt idx="1209">
                  <c:v>5.8550000000000004</c:v>
                </c:pt>
                <c:pt idx="1210">
                  <c:v>5.8120000000000003</c:v>
                </c:pt>
                <c:pt idx="1211">
                  <c:v>5.7789999999999999</c:v>
                </c:pt>
                <c:pt idx="1212">
                  <c:v>5.77</c:v>
                </c:pt>
                <c:pt idx="1213">
                  <c:v>5.7869999999999999</c:v>
                </c:pt>
                <c:pt idx="1214">
                  <c:v>5.7720000000000002</c:v>
                </c:pt>
                <c:pt idx="1215">
                  <c:v>5.7789999999999999</c:v>
                </c:pt>
                <c:pt idx="1216">
                  <c:v>5.9269999999999996</c:v>
                </c:pt>
                <c:pt idx="1217">
                  <c:v>5.944</c:v>
                </c:pt>
                <c:pt idx="1218">
                  <c:v>5.91</c:v>
                </c:pt>
                <c:pt idx="1219">
                  <c:v>6.0140000000000002</c:v>
                </c:pt>
                <c:pt idx="1220">
                  <c:v>6.0789999999999997</c:v>
                </c:pt>
                <c:pt idx="1221">
                  <c:v>6.0609999999999999</c:v>
                </c:pt>
                <c:pt idx="1222">
                  <c:v>6.093</c:v>
                </c:pt>
                <c:pt idx="1223">
                  <c:v>6.1020000000000003</c:v>
                </c:pt>
                <c:pt idx="1224">
                  <c:v>6.1420000000000003</c:v>
                </c:pt>
                <c:pt idx="1225">
                  <c:v>6.1840000000000002</c:v>
                </c:pt>
                <c:pt idx="1226">
                  <c:v>6.0780000000000003</c:v>
                </c:pt>
                <c:pt idx="1227">
                  <c:v>5.9850000000000003</c:v>
                </c:pt>
                <c:pt idx="1228">
                  <c:v>5.8810000000000002</c:v>
                </c:pt>
                <c:pt idx="1229">
                  <c:v>5.8760000000000003</c:v>
                </c:pt>
                <c:pt idx="1230">
                  <c:v>5.9190000000000005</c:v>
                </c:pt>
                <c:pt idx="1231">
                  <c:v>5.9489999999999998</c:v>
                </c:pt>
                <c:pt idx="1232">
                  <c:v>5.923</c:v>
                </c:pt>
                <c:pt idx="1233">
                  <c:v>5.931</c:v>
                </c:pt>
                <c:pt idx="1234">
                  <c:v>5.8879999999999999</c:v>
                </c:pt>
                <c:pt idx="1235">
                  <c:v>5.8440000000000003</c:v>
                </c:pt>
                <c:pt idx="1236">
                  <c:v>5.84</c:v>
                </c:pt>
                <c:pt idx="1237">
                  <c:v>5.8360000000000003</c:v>
                </c:pt>
                <c:pt idx="1238">
                  <c:v>5.7670000000000003</c:v>
                </c:pt>
                <c:pt idx="1239">
                  <c:v>5.6890000000000001</c:v>
                </c:pt>
                <c:pt idx="1240">
                  <c:v>5.6269999999999998</c:v>
                </c:pt>
                <c:pt idx="1241">
                  <c:v>5.6310000000000002</c:v>
                </c:pt>
                <c:pt idx="1242">
                  <c:v>5.6429999999999998</c:v>
                </c:pt>
                <c:pt idx="1243">
                  <c:v>5.6539999999999999</c:v>
                </c:pt>
                <c:pt idx="1244">
                  <c:v>5.5890000000000004</c:v>
                </c:pt>
                <c:pt idx="1245">
                  <c:v>5.508</c:v>
                </c:pt>
                <c:pt idx="1246">
                  <c:v>5.4169999999999998</c:v>
                </c:pt>
                <c:pt idx="1247">
                  <c:v>5.4039999999999999</c:v>
                </c:pt>
                <c:pt idx="1248">
                  <c:v>5.407</c:v>
                </c:pt>
                <c:pt idx="1249">
                  <c:v>5.4539999999999997</c:v>
                </c:pt>
                <c:pt idx="1250">
                  <c:v>5.3959999999999999</c:v>
                </c:pt>
                <c:pt idx="1251">
                  <c:v>5.32</c:v>
                </c:pt>
                <c:pt idx="1252">
                  <c:v>5.3070000000000004</c:v>
                </c:pt>
                <c:pt idx="1253">
                  <c:v>5.2859999999999996</c:v>
                </c:pt>
                <c:pt idx="1254">
                  <c:v>5.1970000000000001</c:v>
                </c:pt>
                <c:pt idx="1255">
                  <c:v>5.242</c:v>
                </c:pt>
                <c:pt idx="1256">
                  <c:v>5.24</c:v>
                </c:pt>
                <c:pt idx="1257">
                  <c:v>5.3710000000000004</c:v>
                </c:pt>
                <c:pt idx="1258">
                  <c:v>5.3760000000000003</c:v>
                </c:pt>
                <c:pt idx="1259">
                  <c:v>5.4160000000000004</c:v>
                </c:pt>
                <c:pt idx="1260">
                  <c:v>5.6159999999999997</c:v>
                </c:pt>
                <c:pt idx="1261">
                  <c:v>5.6379999999999999</c:v>
                </c:pt>
                <c:pt idx="1262">
                  <c:v>5.6879999999999997</c:v>
                </c:pt>
                <c:pt idx="1263">
                  <c:v>5.73</c:v>
                </c:pt>
                <c:pt idx="1264">
                  <c:v>5.6660000000000004</c:v>
                </c:pt>
                <c:pt idx="1265">
                  <c:v>5.665</c:v>
                </c:pt>
                <c:pt idx="1266">
                  <c:v>5.7009999999999996</c:v>
                </c:pt>
                <c:pt idx="1267">
                  <c:v>5.7350000000000003</c:v>
                </c:pt>
                <c:pt idx="1268">
                  <c:v>5.6470000000000002</c:v>
                </c:pt>
                <c:pt idx="1269">
                  <c:v>5.6639999999999997</c:v>
                </c:pt>
                <c:pt idx="1270">
                  <c:v>5.63</c:v>
                </c:pt>
                <c:pt idx="1271">
                  <c:v>5.5629999999999997</c:v>
                </c:pt>
                <c:pt idx="1272">
                  <c:v>5.5519999999999996</c:v>
                </c:pt>
                <c:pt idx="1273">
                  <c:v>5.5839999999999996</c:v>
                </c:pt>
                <c:pt idx="1274">
                  <c:v>5.5969999999999995</c:v>
                </c:pt>
                <c:pt idx="1275">
                  <c:v>5.6319999999999997</c:v>
                </c:pt>
                <c:pt idx="1276">
                  <c:v>5.7249999999999996</c:v>
                </c:pt>
                <c:pt idx="1277">
                  <c:v>5.8360000000000003</c:v>
                </c:pt>
                <c:pt idx="1278">
                  <c:v>5.819</c:v>
                </c:pt>
                <c:pt idx="1279">
                  <c:v>5.8280000000000003</c:v>
                </c:pt>
                <c:pt idx="1280">
                  <c:v>5.9939999999999998</c:v>
                </c:pt>
                <c:pt idx="1281">
                  <c:v>6.1109999999999998</c:v>
                </c:pt>
                <c:pt idx="1282">
                  <c:v>6.0759999999999996</c:v>
                </c:pt>
                <c:pt idx="1283">
                  <c:v>5.99</c:v>
                </c:pt>
                <c:pt idx="1284">
                  <c:v>6.0019999999999998</c:v>
                </c:pt>
                <c:pt idx="1285">
                  <c:v>6.1020000000000003</c:v>
                </c:pt>
                <c:pt idx="1286">
                  <c:v>6.0359999999999996</c:v>
                </c:pt>
                <c:pt idx="1287">
                  <c:v>5.8529999999999998</c:v>
                </c:pt>
                <c:pt idx="1288">
                  <c:v>5.8629999999999995</c:v>
                </c:pt>
                <c:pt idx="1289">
                  <c:v>5.7439999999999998</c:v>
                </c:pt>
                <c:pt idx="1290">
                  <c:v>5.7</c:v>
                </c:pt>
                <c:pt idx="1291">
                  <c:v>5.7089999999999996</c:v>
                </c:pt>
                <c:pt idx="1292">
                  <c:v>5.7640000000000002</c:v>
                </c:pt>
                <c:pt idx="1293">
                  <c:v>5.84</c:v>
                </c:pt>
                <c:pt idx="1294">
                  <c:v>5.8840000000000003</c:v>
                </c:pt>
                <c:pt idx="1295">
                  <c:v>5.9619999999999997</c:v>
                </c:pt>
                <c:pt idx="1296">
                  <c:v>5.9059999999999997</c:v>
                </c:pt>
                <c:pt idx="1297">
                  <c:v>5.86</c:v>
                </c:pt>
                <c:pt idx="1298">
                  <c:v>5.766</c:v>
                </c:pt>
                <c:pt idx="1299">
                  <c:v>5.7</c:v>
                </c:pt>
                <c:pt idx="1300">
                  <c:v>5.6680000000000001</c:v>
                </c:pt>
                <c:pt idx="1301">
                  <c:v>5.71</c:v>
                </c:pt>
                <c:pt idx="1302">
                  <c:v>5.7530000000000001</c:v>
                </c:pt>
                <c:pt idx="1303">
                  <c:v>5.7539999999999996</c:v>
                </c:pt>
                <c:pt idx="1304">
                  <c:v>5.7149999999999999</c:v>
                </c:pt>
                <c:pt idx="1305">
                  <c:v>5.7080000000000002</c:v>
                </c:pt>
                <c:pt idx="1306">
                  <c:v>5.7069999999999999</c:v>
                </c:pt>
                <c:pt idx="1307">
                  <c:v>5.7320000000000002</c:v>
                </c:pt>
                <c:pt idx="1308">
                  <c:v>5.798</c:v>
                </c:pt>
                <c:pt idx="1309">
                  <c:v>5.8120000000000003</c:v>
                </c:pt>
                <c:pt idx="1310">
                  <c:v>5.8479999999999999</c:v>
                </c:pt>
                <c:pt idx="1311">
                  <c:v>5.8070000000000004</c:v>
                </c:pt>
                <c:pt idx="1312">
                  <c:v>5.79</c:v>
                </c:pt>
                <c:pt idx="1313">
                  <c:v>5.8170000000000002</c:v>
                </c:pt>
                <c:pt idx="1314">
                  <c:v>5.84</c:v>
                </c:pt>
                <c:pt idx="1315">
                  <c:v>5.859</c:v>
                </c:pt>
                <c:pt idx="1316">
                  <c:v>5.9119999999999999</c:v>
                </c:pt>
                <c:pt idx="1317">
                  <c:v>6.0149999999999997</c:v>
                </c:pt>
                <c:pt idx="1318">
                  <c:v>6.0759999999999996</c:v>
                </c:pt>
                <c:pt idx="1319">
                  <c:v>6.1219999999999999</c:v>
                </c:pt>
                <c:pt idx="1320">
                  <c:v>6.0469999999999997</c:v>
                </c:pt>
                <c:pt idx="1321">
                  <c:v>5.92</c:v>
                </c:pt>
                <c:pt idx="1322">
                  <c:v>5.9879999999999995</c:v>
                </c:pt>
                <c:pt idx="1323">
                  <c:v>6.0350000000000001</c:v>
                </c:pt>
                <c:pt idx="1324">
                  <c:v>6.06</c:v>
                </c:pt>
                <c:pt idx="1325">
                  <c:v>6.0019999999999998</c:v>
                </c:pt>
                <c:pt idx="1326">
                  <c:v>5.899</c:v>
                </c:pt>
                <c:pt idx="1327">
                  <c:v>5.9279999999999999</c:v>
                </c:pt>
                <c:pt idx="1328">
                  <c:v>5.9290000000000003</c:v>
                </c:pt>
                <c:pt idx="1329">
                  <c:v>5.8879999999999999</c:v>
                </c:pt>
                <c:pt idx="1330">
                  <c:v>5.9080000000000004</c:v>
                </c:pt>
                <c:pt idx="1331">
                  <c:v>5.9359999999999999</c:v>
                </c:pt>
                <c:pt idx="1332">
                  <c:v>5.9350000000000005</c:v>
                </c:pt>
                <c:pt idx="1333">
                  <c:v>5.923</c:v>
                </c:pt>
                <c:pt idx="1334">
                  <c:v>5.9450000000000003</c:v>
                </c:pt>
                <c:pt idx="1335">
                  <c:v>5.9820000000000002</c:v>
                </c:pt>
                <c:pt idx="1336">
                  <c:v>5.9829999999999997</c:v>
                </c:pt>
                <c:pt idx="1337">
                  <c:v>6.05</c:v>
                </c:pt>
                <c:pt idx="1338">
                  <c:v>6.0810000000000004</c:v>
                </c:pt>
                <c:pt idx="1339">
                  <c:v>6.1280000000000001</c:v>
                </c:pt>
                <c:pt idx="1340">
                  <c:v>6.1340000000000003</c:v>
                </c:pt>
                <c:pt idx="1341">
                  <c:v>6.2880000000000003</c:v>
                </c:pt>
                <c:pt idx="1342">
                  <c:v>6.2480000000000002</c:v>
                </c:pt>
                <c:pt idx="1343">
                  <c:v>6.2460000000000004</c:v>
                </c:pt>
                <c:pt idx="1344">
                  <c:v>6.2670000000000003</c:v>
                </c:pt>
                <c:pt idx="1345">
                  <c:v>6.19</c:v>
                </c:pt>
                <c:pt idx="1346">
                  <c:v>6.1989999999999998</c:v>
                </c:pt>
                <c:pt idx="1347">
                  <c:v>6.18</c:v>
                </c:pt>
                <c:pt idx="1348">
                  <c:v>6.1669999999999998</c:v>
                </c:pt>
                <c:pt idx="1349">
                  <c:v>6.157</c:v>
                </c:pt>
                <c:pt idx="1350">
                  <c:v>6.1079999999999997</c:v>
                </c:pt>
                <c:pt idx="1351">
                  <c:v>6.0570000000000004</c:v>
                </c:pt>
                <c:pt idx="1352">
                  <c:v>6.1020000000000003</c:v>
                </c:pt>
                <c:pt idx="1353">
                  <c:v>6.1239999999999997</c:v>
                </c:pt>
                <c:pt idx="1354">
                  <c:v>6.1029999999999998</c:v>
                </c:pt>
                <c:pt idx="1355">
                  <c:v>6.1150000000000002</c:v>
                </c:pt>
                <c:pt idx="1356">
                  <c:v>6.1479999999999997</c:v>
                </c:pt>
                <c:pt idx="1357">
                  <c:v>6.0759999999999996</c:v>
                </c:pt>
                <c:pt idx="1358">
                  <c:v>6.0620000000000003</c:v>
                </c:pt>
                <c:pt idx="1359">
                  <c:v>6.1260000000000003</c:v>
                </c:pt>
                <c:pt idx="1360">
                  <c:v>6.0990000000000002</c:v>
                </c:pt>
                <c:pt idx="1361">
                  <c:v>6.0629999999999997</c:v>
                </c:pt>
                <c:pt idx="1362">
                  <c:v>6.0259999999999998</c:v>
                </c:pt>
                <c:pt idx="1363">
                  <c:v>6.0030000000000001</c:v>
                </c:pt>
                <c:pt idx="1364">
                  <c:v>5.9480000000000004</c:v>
                </c:pt>
                <c:pt idx="1365">
                  <c:v>5.9859999999999998</c:v>
                </c:pt>
                <c:pt idx="1366">
                  <c:v>6.0119999999999996</c:v>
                </c:pt>
                <c:pt idx="1367">
                  <c:v>6.0069999999999997</c:v>
                </c:pt>
                <c:pt idx="1368">
                  <c:v>5.9660000000000002</c:v>
                </c:pt>
                <c:pt idx="1369">
                  <c:v>5.96</c:v>
                </c:pt>
                <c:pt idx="1370">
                  <c:v>5.9820000000000002</c:v>
                </c:pt>
                <c:pt idx="1371">
                  <c:v>5.9960000000000004</c:v>
                </c:pt>
                <c:pt idx="1372">
                  <c:v>6.0330000000000004</c:v>
                </c:pt>
                <c:pt idx="1373">
                  <c:v>6.0709999999999997</c:v>
                </c:pt>
                <c:pt idx="1374">
                  <c:v>6.1040000000000001</c:v>
                </c:pt>
                <c:pt idx="1375">
                  <c:v>6.0890000000000004</c:v>
                </c:pt>
                <c:pt idx="1376">
                  <c:v>6.125</c:v>
                </c:pt>
                <c:pt idx="1377">
                  <c:v>6.093</c:v>
                </c:pt>
                <c:pt idx="1378">
                  <c:v>6.0890000000000004</c:v>
                </c:pt>
                <c:pt idx="1379">
                  <c:v>6.0789999999999997</c:v>
                </c:pt>
                <c:pt idx="1380">
                  <c:v>6.0759999999999996</c:v>
                </c:pt>
                <c:pt idx="1381">
                  <c:v>6.0449999999999999</c:v>
                </c:pt>
                <c:pt idx="1382">
                  <c:v>6.0170000000000003</c:v>
                </c:pt>
                <c:pt idx="1383">
                  <c:v>6.0620000000000003</c:v>
                </c:pt>
                <c:pt idx="1384">
                  <c:v>6.101</c:v>
                </c:pt>
                <c:pt idx="1385">
                  <c:v>6.0659999999999998</c:v>
                </c:pt>
                <c:pt idx="1386">
                  <c:v>6.0279999999999996</c:v>
                </c:pt>
                <c:pt idx="1387">
                  <c:v>6.0650000000000004</c:v>
                </c:pt>
                <c:pt idx="1388">
                  <c:v>6.0270000000000001</c:v>
                </c:pt>
                <c:pt idx="1389">
                  <c:v>5.9909999999999997</c:v>
                </c:pt>
                <c:pt idx="1390">
                  <c:v>6.0140000000000002</c:v>
                </c:pt>
                <c:pt idx="1391">
                  <c:v>5.9980000000000002</c:v>
                </c:pt>
                <c:pt idx="1392">
                  <c:v>6.0019999999999998</c:v>
                </c:pt>
                <c:pt idx="1393">
                  <c:v>6.0449999999999999</c:v>
                </c:pt>
                <c:pt idx="1394">
                  <c:v>6.04</c:v>
                </c:pt>
                <c:pt idx="1395">
                  <c:v>6.0140000000000002</c:v>
                </c:pt>
                <c:pt idx="1396">
                  <c:v>6.0439999999999996</c:v>
                </c:pt>
                <c:pt idx="1397">
                  <c:v>6.0650000000000004</c:v>
                </c:pt>
                <c:pt idx="1398">
                  <c:v>6.09</c:v>
                </c:pt>
                <c:pt idx="1399">
                  <c:v>6.1239999999999997</c:v>
                </c:pt>
                <c:pt idx="1400">
                  <c:v>6.08</c:v>
                </c:pt>
                <c:pt idx="1401">
                  <c:v>6.06</c:v>
                </c:pt>
                <c:pt idx="1402">
                  <c:v>6.069</c:v>
                </c:pt>
                <c:pt idx="1403">
                  <c:v>6.0910000000000002</c:v>
                </c:pt>
                <c:pt idx="1404">
                  <c:v>6.1390000000000002</c:v>
                </c:pt>
                <c:pt idx="1405">
                  <c:v>6.1280000000000001</c:v>
                </c:pt>
                <c:pt idx="1406">
                  <c:v>6.1180000000000003</c:v>
                </c:pt>
                <c:pt idx="1407">
                  <c:v>6.1420000000000003</c:v>
                </c:pt>
                <c:pt idx="1408">
                  <c:v>6.1609999999999996</c:v>
                </c:pt>
                <c:pt idx="1409">
                  <c:v>6.1280000000000001</c:v>
                </c:pt>
                <c:pt idx="1410">
                  <c:v>6.1139999999999999</c:v>
                </c:pt>
                <c:pt idx="1411">
                  <c:v>6.1029999999999998</c:v>
                </c:pt>
                <c:pt idx="1412">
                  <c:v>6.1509999999999998</c:v>
                </c:pt>
                <c:pt idx="1413">
                  <c:v>6.1779999999999999</c:v>
                </c:pt>
                <c:pt idx="1414">
                  <c:v>6.0979999999999999</c:v>
                </c:pt>
                <c:pt idx="1415">
                  <c:v>6.0030000000000001</c:v>
                </c:pt>
                <c:pt idx="1416">
                  <c:v>6.0309999999999997</c:v>
                </c:pt>
                <c:pt idx="1417">
                  <c:v>6.0110000000000001</c:v>
                </c:pt>
                <c:pt idx="1418">
                  <c:v>6.048</c:v>
                </c:pt>
                <c:pt idx="1419">
                  <c:v>6.0519999999999996</c:v>
                </c:pt>
                <c:pt idx="1420">
                  <c:v>6.0860000000000003</c:v>
                </c:pt>
                <c:pt idx="1421">
                  <c:v>6.1050000000000004</c:v>
                </c:pt>
                <c:pt idx="1422">
                  <c:v>6.0810000000000004</c:v>
                </c:pt>
                <c:pt idx="1423">
                  <c:v>6.0590000000000002</c:v>
                </c:pt>
                <c:pt idx="1424">
                  <c:v>6.032</c:v>
                </c:pt>
                <c:pt idx="1425">
                  <c:v>5.9610000000000003</c:v>
                </c:pt>
                <c:pt idx="1426">
                  <c:v>5.9630000000000001</c:v>
                </c:pt>
                <c:pt idx="1427">
                  <c:v>5.9219999999999997</c:v>
                </c:pt>
                <c:pt idx="1428">
                  <c:v>5.9180000000000001</c:v>
                </c:pt>
                <c:pt idx="1429">
                  <c:v>5.9059999999999997</c:v>
                </c:pt>
                <c:pt idx="1430">
                  <c:v>5.9269999999999996</c:v>
                </c:pt>
                <c:pt idx="1431">
                  <c:v>5.9610000000000003</c:v>
                </c:pt>
                <c:pt idx="1432">
                  <c:v>5.9619999999999997</c:v>
                </c:pt>
                <c:pt idx="1433">
                  <c:v>5.9160000000000004</c:v>
                </c:pt>
                <c:pt idx="1434">
                  <c:v>5.9279999999999999</c:v>
                </c:pt>
                <c:pt idx="1435">
                  <c:v>5.899</c:v>
                </c:pt>
                <c:pt idx="1436">
                  <c:v>5.8629999999999995</c:v>
                </c:pt>
                <c:pt idx="1437">
                  <c:v>5.891</c:v>
                </c:pt>
                <c:pt idx="1438">
                  <c:v>5.8920000000000003</c:v>
                </c:pt>
                <c:pt idx="1439">
                  <c:v>5.8789999999999996</c:v>
                </c:pt>
                <c:pt idx="1440">
                  <c:v>5.8840000000000003</c:v>
                </c:pt>
                <c:pt idx="1441">
                  <c:v>5.8870000000000005</c:v>
                </c:pt>
                <c:pt idx="1442">
                  <c:v>5.8819999999999997</c:v>
                </c:pt>
                <c:pt idx="1443">
                  <c:v>5.9059999999999997</c:v>
                </c:pt>
                <c:pt idx="1444">
                  <c:v>5.98</c:v>
                </c:pt>
                <c:pt idx="1445">
                  <c:v>6.0039999999999996</c:v>
                </c:pt>
                <c:pt idx="1446">
                  <c:v>6.0330000000000004</c:v>
                </c:pt>
                <c:pt idx="1447">
                  <c:v>6.0469999999999997</c:v>
                </c:pt>
                <c:pt idx="1448">
                  <c:v>6.0369999999999999</c:v>
                </c:pt>
                <c:pt idx="1449">
                  <c:v>6.0810000000000004</c:v>
                </c:pt>
                <c:pt idx="1450">
                  <c:v>6.1239999999999997</c:v>
                </c:pt>
                <c:pt idx="1451">
                  <c:v>6.1139999999999999</c:v>
                </c:pt>
                <c:pt idx="1452">
                  <c:v>6.133</c:v>
                </c:pt>
                <c:pt idx="1453">
                  <c:v>6.133</c:v>
                </c:pt>
                <c:pt idx="1454">
                  <c:v>6.1070000000000002</c:v>
                </c:pt>
                <c:pt idx="1455">
                  <c:v>6.093</c:v>
                </c:pt>
                <c:pt idx="1456">
                  <c:v>6.0830000000000002</c:v>
                </c:pt>
                <c:pt idx="1457">
                  <c:v>6.05</c:v>
                </c:pt>
                <c:pt idx="1458">
                  <c:v>6.0579999999999998</c:v>
                </c:pt>
                <c:pt idx="1459">
                  <c:v>6.1829999999999998</c:v>
                </c:pt>
                <c:pt idx="1460">
                  <c:v>6.194</c:v>
                </c:pt>
                <c:pt idx="1461">
                  <c:v>6.2350000000000003</c:v>
                </c:pt>
                <c:pt idx="1462">
                  <c:v>6.2320000000000002</c:v>
                </c:pt>
                <c:pt idx="1463">
                  <c:v>6.2320000000000002</c:v>
                </c:pt>
                <c:pt idx="1464">
                  <c:v>6.2220000000000004</c:v>
                </c:pt>
                <c:pt idx="1465">
                  <c:v>6.1959999999999997</c:v>
                </c:pt>
                <c:pt idx="1466">
                  <c:v>6.2160000000000002</c:v>
                </c:pt>
                <c:pt idx="1467">
                  <c:v>6.3220000000000001</c:v>
                </c:pt>
                <c:pt idx="1468">
                  <c:v>6.28</c:v>
                </c:pt>
                <c:pt idx="1469">
                  <c:v>6.2830000000000004</c:v>
                </c:pt>
                <c:pt idx="1470">
                  <c:v>6.343</c:v>
                </c:pt>
                <c:pt idx="1471">
                  <c:v>6.319</c:v>
                </c:pt>
                <c:pt idx="1472">
                  <c:v>6.3840000000000003</c:v>
                </c:pt>
                <c:pt idx="1473">
                  <c:v>6.41</c:v>
                </c:pt>
                <c:pt idx="1474">
                  <c:v>6.4089999999999998</c:v>
                </c:pt>
                <c:pt idx="1475">
                  <c:v>6.3520000000000003</c:v>
                </c:pt>
                <c:pt idx="1476">
                  <c:v>6.2830000000000004</c:v>
                </c:pt>
                <c:pt idx="1477">
                  <c:v>6.2190000000000003</c:v>
                </c:pt>
                <c:pt idx="1478">
                  <c:v>6.19</c:v>
                </c:pt>
                <c:pt idx="1479">
                  <c:v>6.1760000000000002</c:v>
                </c:pt>
                <c:pt idx="1480">
                  <c:v>6.23</c:v>
                </c:pt>
                <c:pt idx="1481">
                  <c:v>6.258</c:v>
                </c:pt>
                <c:pt idx="1482">
                  <c:v>6.2729999999999997</c:v>
                </c:pt>
                <c:pt idx="1483">
                  <c:v>6.2409999999999997</c:v>
                </c:pt>
                <c:pt idx="1484">
                  <c:v>6.3079999999999998</c:v>
                </c:pt>
                <c:pt idx="1485">
                  <c:v>6.3129999999999997</c:v>
                </c:pt>
                <c:pt idx="1486">
                  <c:v>6.2770000000000001</c:v>
                </c:pt>
                <c:pt idx="1487">
                  <c:v>6.2249999999999996</c:v>
                </c:pt>
                <c:pt idx="1488">
                  <c:v>6.2389999999999999</c:v>
                </c:pt>
                <c:pt idx="1489">
                  <c:v>6.2270000000000003</c:v>
                </c:pt>
                <c:pt idx="1490">
                  <c:v>6.2439999999999998</c:v>
                </c:pt>
                <c:pt idx="1491">
                  <c:v>6.2060000000000004</c:v>
                </c:pt>
                <c:pt idx="1492">
                  <c:v>6.2240000000000002</c:v>
                </c:pt>
                <c:pt idx="1493">
                  <c:v>6.1879999999999997</c:v>
                </c:pt>
                <c:pt idx="1494">
                  <c:v>6.1420000000000003</c:v>
                </c:pt>
                <c:pt idx="1495">
                  <c:v>6.1710000000000003</c:v>
                </c:pt>
                <c:pt idx="1496">
                  <c:v>6.234</c:v>
                </c:pt>
                <c:pt idx="1497">
                  <c:v>6.27</c:v>
                </c:pt>
                <c:pt idx="1498">
                  <c:v>6.23</c:v>
                </c:pt>
                <c:pt idx="1499">
                  <c:v>6.258</c:v>
                </c:pt>
                <c:pt idx="1500">
                  <c:v>6.2610000000000001</c:v>
                </c:pt>
                <c:pt idx="1501">
                  <c:v>6.2439999999999998</c:v>
                </c:pt>
                <c:pt idx="1502">
                  <c:v>6.25</c:v>
                </c:pt>
                <c:pt idx="1503">
                  <c:v>6.23</c:v>
                </c:pt>
                <c:pt idx="1504">
                  <c:v>6.2</c:v>
                </c:pt>
                <c:pt idx="1505">
                  <c:v>6.14</c:v>
                </c:pt>
                <c:pt idx="1506">
                  <c:v>6.0359999999999996</c:v>
                </c:pt>
                <c:pt idx="1507">
                  <c:v>6.09</c:v>
                </c:pt>
                <c:pt idx="1508">
                  <c:v>5.9950000000000001</c:v>
                </c:pt>
                <c:pt idx="1509">
                  <c:v>6.016</c:v>
                </c:pt>
                <c:pt idx="1510">
                  <c:v>6.0750000000000002</c:v>
                </c:pt>
                <c:pt idx="1511">
                  <c:v>6.101</c:v>
                </c:pt>
                <c:pt idx="1512">
                  <c:v>6.14</c:v>
                </c:pt>
                <c:pt idx="1513">
                  <c:v>6.0750000000000002</c:v>
                </c:pt>
                <c:pt idx="1514">
                  <c:v>6.1180000000000003</c:v>
                </c:pt>
                <c:pt idx="1515">
                  <c:v>6.0960000000000001</c:v>
                </c:pt>
                <c:pt idx="1516">
                  <c:v>6.0629999999999997</c:v>
                </c:pt>
                <c:pt idx="1517">
                  <c:v>6.0910000000000002</c:v>
                </c:pt>
                <c:pt idx="1518">
                  <c:v>6.0869999999999997</c:v>
                </c:pt>
                <c:pt idx="1519">
                  <c:v>6.0860000000000003</c:v>
                </c:pt>
                <c:pt idx="1520">
                  <c:v>6.13</c:v>
                </c:pt>
                <c:pt idx="1521">
                  <c:v>6.1029999999999998</c:v>
                </c:pt>
                <c:pt idx="1522">
                  <c:v>6.1509999999999998</c:v>
                </c:pt>
                <c:pt idx="1523">
                  <c:v>6.08</c:v>
                </c:pt>
                <c:pt idx="1524">
                  <c:v>6.0490000000000004</c:v>
                </c:pt>
                <c:pt idx="1525">
                  <c:v>6.1180000000000003</c:v>
                </c:pt>
                <c:pt idx="1526">
                  <c:v>6.1020000000000003</c:v>
                </c:pt>
                <c:pt idx="1527">
                  <c:v>6.1360000000000001</c:v>
                </c:pt>
                <c:pt idx="1528">
                  <c:v>6.1550000000000002</c:v>
                </c:pt>
                <c:pt idx="1529">
                  <c:v>6.17</c:v>
                </c:pt>
                <c:pt idx="1530">
                  <c:v>6.133</c:v>
                </c:pt>
                <c:pt idx="1531">
                  <c:v>6.1390000000000002</c:v>
                </c:pt>
                <c:pt idx="1532">
                  <c:v>6.165</c:v>
                </c:pt>
                <c:pt idx="1533">
                  <c:v>6.1749999999999998</c:v>
                </c:pt>
                <c:pt idx="1534">
                  <c:v>6.1710000000000003</c:v>
                </c:pt>
                <c:pt idx="1535">
                  <c:v>6.1849999999999996</c:v>
                </c:pt>
                <c:pt idx="1536">
                  <c:v>6.1890000000000001</c:v>
                </c:pt>
                <c:pt idx="1537">
                  <c:v>6.1970000000000001</c:v>
                </c:pt>
                <c:pt idx="1538">
                  <c:v>6.1340000000000003</c:v>
                </c:pt>
                <c:pt idx="1539">
                  <c:v>5.9850000000000003</c:v>
                </c:pt>
                <c:pt idx="1540">
                  <c:v>5.9989999999999997</c:v>
                </c:pt>
                <c:pt idx="1541">
                  <c:v>6.0819999999999999</c:v>
                </c:pt>
                <c:pt idx="1542">
                  <c:v>6.0869999999999997</c:v>
                </c:pt>
                <c:pt idx="1543">
                  <c:v>6.069</c:v>
                </c:pt>
                <c:pt idx="1544">
                  <c:v>6.0529999999999999</c:v>
                </c:pt>
                <c:pt idx="1545">
                  <c:v>5.9630000000000001</c:v>
                </c:pt>
                <c:pt idx="1546">
                  <c:v>5.9589999999999996</c:v>
                </c:pt>
                <c:pt idx="1547">
                  <c:v>5.9749999999999996</c:v>
                </c:pt>
                <c:pt idx="1548">
                  <c:v>5.9009999999999998</c:v>
                </c:pt>
                <c:pt idx="1549">
                  <c:v>5.9009999999999998</c:v>
                </c:pt>
                <c:pt idx="1550">
                  <c:v>5.9340000000000002</c:v>
                </c:pt>
                <c:pt idx="1551">
                  <c:v>5.9509999999999996</c:v>
                </c:pt>
                <c:pt idx="1552">
                  <c:v>5.95</c:v>
                </c:pt>
                <c:pt idx="1553">
                  <c:v>5.9539999999999997</c:v>
                </c:pt>
                <c:pt idx="1554">
                  <c:v>5.8730000000000002</c:v>
                </c:pt>
                <c:pt idx="1555">
                  <c:v>5.9080000000000004</c:v>
                </c:pt>
                <c:pt idx="1556">
                  <c:v>5.8810000000000002</c:v>
                </c:pt>
                <c:pt idx="1557">
                  <c:v>5.8090000000000002</c:v>
                </c:pt>
                <c:pt idx="1558">
                  <c:v>5.8090000000000002</c:v>
                </c:pt>
                <c:pt idx="1559">
                  <c:v>5.8360000000000003</c:v>
                </c:pt>
                <c:pt idx="1560">
                  <c:v>5.8609999999999998</c:v>
                </c:pt>
                <c:pt idx="1561">
                  <c:v>5.9269999999999996</c:v>
                </c:pt>
                <c:pt idx="1562">
                  <c:v>5.93</c:v>
                </c:pt>
                <c:pt idx="1563">
                  <c:v>5.9</c:v>
                </c:pt>
                <c:pt idx="1564">
                  <c:v>5.9039999999999999</c:v>
                </c:pt>
                <c:pt idx="1565">
                  <c:v>5.9020000000000001</c:v>
                </c:pt>
                <c:pt idx="1566">
                  <c:v>5.8629999999999995</c:v>
                </c:pt>
                <c:pt idx="1567">
                  <c:v>5.8760000000000003</c:v>
                </c:pt>
                <c:pt idx="1568">
                  <c:v>5.9</c:v>
                </c:pt>
                <c:pt idx="1569">
                  <c:v>5.89</c:v>
                </c:pt>
                <c:pt idx="1570">
                  <c:v>5.9050000000000002</c:v>
                </c:pt>
                <c:pt idx="1571">
                  <c:v>5.9260000000000002</c:v>
                </c:pt>
                <c:pt idx="1572">
                  <c:v>5.9009999999999998</c:v>
                </c:pt>
                <c:pt idx="1573">
                  <c:v>5.9089999999999998</c:v>
                </c:pt>
                <c:pt idx="1574">
                  <c:v>5.92</c:v>
                </c:pt>
                <c:pt idx="1575">
                  <c:v>5.9169999999999998</c:v>
                </c:pt>
                <c:pt idx="1576">
                  <c:v>5.9009999999999998</c:v>
                </c:pt>
                <c:pt idx="1577">
                  <c:v>5.92</c:v>
                </c:pt>
                <c:pt idx="1578">
                  <c:v>5.9909999999999997</c:v>
                </c:pt>
                <c:pt idx="1579">
                  <c:v>6.032</c:v>
                </c:pt>
                <c:pt idx="1580">
                  <c:v>6.09</c:v>
                </c:pt>
                <c:pt idx="1581">
                  <c:v>6.1130000000000004</c:v>
                </c:pt>
                <c:pt idx="1582">
                  <c:v>6.1159999999999997</c:v>
                </c:pt>
                <c:pt idx="1583">
                  <c:v>6.2</c:v>
                </c:pt>
                <c:pt idx="1584">
                  <c:v>6.1760000000000002</c:v>
                </c:pt>
                <c:pt idx="1585">
                  <c:v>6.1440000000000001</c:v>
                </c:pt>
                <c:pt idx="1586">
                  <c:v>6.0919999999999996</c:v>
                </c:pt>
                <c:pt idx="1587">
                  <c:v>6.1120000000000001</c:v>
                </c:pt>
                <c:pt idx="1588">
                  <c:v>6.149</c:v>
                </c:pt>
                <c:pt idx="1589">
                  <c:v>6.16</c:v>
                </c:pt>
                <c:pt idx="1590">
                  <c:v>6.19</c:v>
                </c:pt>
                <c:pt idx="1591">
                  <c:v>6.1310000000000002</c:v>
                </c:pt>
                <c:pt idx="1592">
                  <c:v>6.1769999999999996</c:v>
                </c:pt>
                <c:pt idx="1593">
                  <c:v>6.117</c:v>
                </c:pt>
                <c:pt idx="1594">
                  <c:v>6.0179999999999998</c:v>
                </c:pt>
                <c:pt idx="1595">
                  <c:v>6.0030000000000001</c:v>
                </c:pt>
                <c:pt idx="1596">
                  <c:v>6.08</c:v>
                </c:pt>
                <c:pt idx="1597">
                  <c:v>6.1509999999999998</c:v>
                </c:pt>
                <c:pt idx="1598">
                  <c:v>6.1639999999999997</c:v>
                </c:pt>
                <c:pt idx="1599">
                  <c:v>6.1</c:v>
                </c:pt>
                <c:pt idx="1600">
                  <c:v>6.1079999999999997</c:v>
                </c:pt>
                <c:pt idx="1601">
                  <c:v>6.0830000000000002</c:v>
                </c:pt>
                <c:pt idx="1602">
                  <c:v>6.0449999999999999</c:v>
                </c:pt>
                <c:pt idx="1603">
                  <c:v>6.0860000000000003</c:v>
                </c:pt>
                <c:pt idx="1604">
                  <c:v>6.0979999999999999</c:v>
                </c:pt>
                <c:pt idx="1605">
                  <c:v>6.069</c:v>
                </c:pt>
                <c:pt idx="1606">
                  <c:v>6.048</c:v>
                </c:pt>
                <c:pt idx="1607">
                  <c:v>6.0129999999999999</c:v>
                </c:pt>
                <c:pt idx="1608">
                  <c:v>5.976</c:v>
                </c:pt>
                <c:pt idx="1609">
                  <c:v>5.9039999999999999</c:v>
                </c:pt>
                <c:pt idx="1610">
                  <c:v>5.9009999999999998</c:v>
                </c:pt>
                <c:pt idx="1611">
                  <c:v>5.9180000000000001</c:v>
                </c:pt>
                <c:pt idx="1612">
                  <c:v>5.9329999999999998</c:v>
                </c:pt>
                <c:pt idx="1613">
                  <c:v>5.915</c:v>
                </c:pt>
                <c:pt idx="1614">
                  <c:v>5.9370000000000003</c:v>
                </c:pt>
                <c:pt idx="1615">
                  <c:v>5.8490000000000002</c:v>
                </c:pt>
                <c:pt idx="1616">
                  <c:v>5.8650000000000002</c:v>
                </c:pt>
                <c:pt idx="1617">
                  <c:v>5.9039999999999999</c:v>
                </c:pt>
                <c:pt idx="1618">
                  <c:v>5.9020000000000001</c:v>
                </c:pt>
                <c:pt idx="1619">
                  <c:v>5.931</c:v>
                </c:pt>
                <c:pt idx="1620">
                  <c:v>5.9950000000000001</c:v>
                </c:pt>
                <c:pt idx="1621">
                  <c:v>6.01</c:v>
                </c:pt>
                <c:pt idx="1622">
                  <c:v>5.9770000000000003</c:v>
                </c:pt>
                <c:pt idx="1623">
                  <c:v>5.9879999999999995</c:v>
                </c:pt>
                <c:pt idx="1624">
                  <c:v>5.9690000000000003</c:v>
                </c:pt>
                <c:pt idx="1625">
                  <c:v>5.9160000000000004</c:v>
                </c:pt>
                <c:pt idx="1626">
                  <c:v>5.9269999999999996</c:v>
                </c:pt>
                <c:pt idx="1627">
                  <c:v>5.923</c:v>
                </c:pt>
                <c:pt idx="1628">
                  <c:v>5.9279999999999999</c:v>
                </c:pt>
                <c:pt idx="1629">
                  <c:v>5.9379999999999997</c:v>
                </c:pt>
                <c:pt idx="1630">
                  <c:v>5.9409999999999998</c:v>
                </c:pt>
                <c:pt idx="1631">
                  <c:v>5.9850000000000003</c:v>
                </c:pt>
                <c:pt idx="1632">
                  <c:v>6.0149999999999997</c:v>
                </c:pt>
                <c:pt idx="1633">
                  <c:v>6.0380000000000003</c:v>
                </c:pt>
                <c:pt idx="1634">
                  <c:v>6.0220000000000002</c:v>
                </c:pt>
                <c:pt idx="1635">
                  <c:v>5.9740000000000002</c:v>
                </c:pt>
                <c:pt idx="1636">
                  <c:v>5.9139999999999997</c:v>
                </c:pt>
                <c:pt idx="1637">
                  <c:v>5.9009999999999998</c:v>
                </c:pt>
                <c:pt idx="1638">
                  <c:v>5.8840000000000003</c:v>
                </c:pt>
                <c:pt idx="1639">
                  <c:v>5.85</c:v>
                </c:pt>
                <c:pt idx="1640">
                  <c:v>5.8490000000000002</c:v>
                </c:pt>
                <c:pt idx="1641">
                  <c:v>5.8319999999999999</c:v>
                </c:pt>
                <c:pt idx="1642">
                  <c:v>5.8330000000000002</c:v>
                </c:pt>
                <c:pt idx="1643">
                  <c:v>5.8220000000000001</c:v>
                </c:pt>
                <c:pt idx="1644">
                  <c:v>5.8040000000000003</c:v>
                </c:pt>
                <c:pt idx="1645">
                  <c:v>5.8380000000000001</c:v>
                </c:pt>
                <c:pt idx="1646">
                  <c:v>5.8529999999999998</c:v>
                </c:pt>
                <c:pt idx="1647">
                  <c:v>5.88</c:v>
                </c:pt>
                <c:pt idx="1648">
                  <c:v>5.891</c:v>
                </c:pt>
                <c:pt idx="1649">
                  <c:v>5.8529999999999998</c:v>
                </c:pt>
                <c:pt idx="1650">
                  <c:v>5.8390000000000004</c:v>
                </c:pt>
                <c:pt idx="1651">
                  <c:v>5.8460000000000001</c:v>
                </c:pt>
                <c:pt idx="1652">
                  <c:v>5.8609999999999998</c:v>
                </c:pt>
                <c:pt idx="1653">
                  <c:v>5.8449999999999998</c:v>
                </c:pt>
                <c:pt idx="1654">
                  <c:v>5.8629999999999995</c:v>
                </c:pt>
                <c:pt idx="1655">
                  <c:v>5.851</c:v>
                </c:pt>
                <c:pt idx="1656">
                  <c:v>5.782</c:v>
                </c:pt>
                <c:pt idx="1657">
                  <c:v>5.7910000000000004</c:v>
                </c:pt>
                <c:pt idx="1658">
                  <c:v>5.8179999999999996</c:v>
                </c:pt>
                <c:pt idx="1659">
                  <c:v>5.9350000000000005</c:v>
                </c:pt>
                <c:pt idx="1660">
                  <c:v>5.9269999999999996</c:v>
                </c:pt>
                <c:pt idx="1661">
                  <c:v>6.0069999999999997</c:v>
                </c:pt>
                <c:pt idx="1662">
                  <c:v>6.0030000000000001</c:v>
                </c:pt>
                <c:pt idx="1663">
                  <c:v>6.0579999999999998</c:v>
                </c:pt>
                <c:pt idx="1664">
                  <c:v>6.0709999999999997</c:v>
                </c:pt>
                <c:pt idx="1665">
                  <c:v>6.1109999999999998</c:v>
                </c:pt>
                <c:pt idx="1666">
                  <c:v>6.1440000000000001</c:v>
                </c:pt>
                <c:pt idx="1667">
                  <c:v>6.101</c:v>
                </c:pt>
                <c:pt idx="1668">
                  <c:v>6.0549999999999997</c:v>
                </c:pt>
                <c:pt idx="1669">
                  <c:v>6.14</c:v>
                </c:pt>
                <c:pt idx="1670">
                  <c:v>6.165</c:v>
                </c:pt>
                <c:pt idx="1671">
                  <c:v>6.0519999999999996</c:v>
                </c:pt>
                <c:pt idx="1672">
                  <c:v>6.0460000000000003</c:v>
                </c:pt>
                <c:pt idx="1673">
                  <c:v>6.0279999999999996</c:v>
                </c:pt>
                <c:pt idx="1674">
                  <c:v>6.0570000000000004</c:v>
                </c:pt>
                <c:pt idx="1675">
                  <c:v>6.0629999999999997</c:v>
                </c:pt>
                <c:pt idx="1676">
                  <c:v>6.0979999999999999</c:v>
                </c:pt>
                <c:pt idx="1677">
                  <c:v>6.1219999999999999</c:v>
                </c:pt>
                <c:pt idx="1678">
                  <c:v>6.1070000000000002</c:v>
                </c:pt>
                <c:pt idx="1679">
                  <c:v>6.1070000000000002</c:v>
                </c:pt>
                <c:pt idx="1680">
                  <c:v>6.0510000000000002</c:v>
                </c:pt>
                <c:pt idx="1681">
                  <c:v>6.0629999999999997</c:v>
                </c:pt>
                <c:pt idx="1682">
                  <c:v>6.0860000000000003</c:v>
                </c:pt>
                <c:pt idx="1683">
                  <c:v>6.0750000000000002</c:v>
                </c:pt>
                <c:pt idx="1684">
                  <c:v>6.0679999999999996</c:v>
                </c:pt>
                <c:pt idx="1685">
                  <c:v>6.0540000000000003</c:v>
                </c:pt>
                <c:pt idx="1686">
                  <c:v>6.032</c:v>
                </c:pt>
                <c:pt idx="1687">
                  <c:v>6.0419999999999998</c:v>
                </c:pt>
                <c:pt idx="1688">
                  <c:v>6.0709999999999997</c:v>
                </c:pt>
                <c:pt idx="1689">
                  <c:v>6.0759999999999996</c:v>
                </c:pt>
                <c:pt idx="1690">
                  <c:v>6.085</c:v>
                </c:pt>
                <c:pt idx="1691">
                  <c:v>6.1189999999999998</c:v>
                </c:pt>
                <c:pt idx="1692">
                  <c:v>6.1609999999999996</c:v>
                </c:pt>
                <c:pt idx="1693">
                  <c:v>6.226</c:v>
                </c:pt>
                <c:pt idx="1694">
                  <c:v>6.2709999999999999</c:v>
                </c:pt>
                <c:pt idx="1695">
                  <c:v>6.2759999999999998</c:v>
                </c:pt>
                <c:pt idx="1696">
                  <c:v>6.3689999999999998</c:v>
                </c:pt>
                <c:pt idx="1697">
                  <c:v>6.3689999999999998</c:v>
                </c:pt>
                <c:pt idx="1698">
                  <c:v>6.3559999999999999</c:v>
                </c:pt>
                <c:pt idx="1699">
                  <c:v>6.3220000000000001</c:v>
                </c:pt>
                <c:pt idx="1700">
                  <c:v>6.2370000000000001</c:v>
                </c:pt>
                <c:pt idx="1701">
                  <c:v>6.1779999999999999</c:v>
                </c:pt>
                <c:pt idx="1702">
                  <c:v>6.5979999999999999</c:v>
                </c:pt>
                <c:pt idx="1703">
                  <c:v>7.0880000000000001</c:v>
                </c:pt>
                <c:pt idx="1704">
                  <c:v>7.2610000000000001</c:v>
                </c:pt>
                <c:pt idx="1705">
                  <c:v>7.3120000000000003</c:v>
                </c:pt>
                <c:pt idx="1706">
                  <c:v>7.13</c:v>
                </c:pt>
                <c:pt idx="1707">
                  <c:v>7.0750000000000002</c:v>
                </c:pt>
                <c:pt idx="1708">
                  <c:v>7.0789999999999997</c:v>
                </c:pt>
                <c:pt idx="1709">
                  <c:v>7.3280000000000003</c:v>
                </c:pt>
                <c:pt idx="1710">
                  <c:v>7.3280000000000003</c:v>
                </c:pt>
                <c:pt idx="1711">
                  <c:v>7.4039999999999999</c:v>
                </c:pt>
                <c:pt idx="1712">
                  <c:v>7.4429999999999996</c:v>
                </c:pt>
                <c:pt idx="1713">
                  <c:v>7.4850000000000003</c:v>
                </c:pt>
                <c:pt idx="1714">
                  <c:v>7.4459999999999997</c:v>
                </c:pt>
                <c:pt idx="1715">
                  <c:v>7.359</c:v>
                </c:pt>
                <c:pt idx="1716">
                  <c:v>7.3109999999999999</c:v>
                </c:pt>
                <c:pt idx="1717">
                  <c:v>7.266</c:v>
                </c:pt>
                <c:pt idx="1718">
                  <c:v>7.3209999999999997</c:v>
                </c:pt>
                <c:pt idx="1719">
                  <c:v>7.351</c:v>
                </c:pt>
                <c:pt idx="1720">
                  <c:v>7.3220000000000001</c:v>
                </c:pt>
                <c:pt idx="1721">
                  <c:v>7.2809999999999997</c:v>
                </c:pt>
                <c:pt idx="1722">
                  <c:v>7.2190000000000003</c:v>
                </c:pt>
                <c:pt idx="1723">
                  <c:v>7.234</c:v>
                </c:pt>
                <c:pt idx="1724">
                  <c:v>7.327</c:v>
                </c:pt>
                <c:pt idx="1725">
                  <c:v>7.327</c:v>
                </c:pt>
                <c:pt idx="1726">
                  <c:v>7.3120000000000003</c:v>
                </c:pt>
                <c:pt idx="1727">
                  <c:v>7.2889999999999997</c:v>
                </c:pt>
                <c:pt idx="1728">
                  <c:v>7.3230000000000004</c:v>
                </c:pt>
                <c:pt idx="1729">
                  <c:v>7.3650000000000002</c:v>
                </c:pt>
                <c:pt idx="1730">
                  <c:v>7.2690000000000001</c:v>
                </c:pt>
                <c:pt idx="1731">
                  <c:v>7.3109999999999999</c:v>
                </c:pt>
                <c:pt idx="1732">
                  <c:v>7.3010000000000002</c:v>
                </c:pt>
                <c:pt idx="1733">
                  <c:v>7.4119999999999999</c:v>
                </c:pt>
                <c:pt idx="1734">
                  <c:v>7.415</c:v>
                </c:pt>
                <c:pt idx="1735">
                  <c:v>7.5940000000000003</c:v>
                </c:pt>
                <c:pt idx="1736">
                  <c:v>7.6</c:v>
                </c:pt>
                <c:pt idx="1737">
                  <c:v>7.5049999999999999</c:v>
                </c:pt>
                <c:pt idx="1738">
                  <c:v>7.4359999999999999</c:v>
                </c:pt>
                <c:pt idx="1739">
                  <c:v>7.4669999999999996</c:v>
                </c:pt>
                <c:pt idx="1740">
                  <c:v>7.5940000000000003</c:v>
                </c:pt>
                <c:pt idx="1741">
                  <c:v>7.6550000000000002</c:v>
                </c:pt>
                <c:pt idx="1742">
                  <c:v>7.758</c:v>
                </c:pt>
                <c:pt idx="1743">
                  <c:v>7.657</c:v>
                </c:pt>
                <c:pt idx="1744">
                  <c:v>7.657</c:v>
                </c:pt>
                <c:pt idx="1745">
                  <c:v>7.7389999999999999</c:v>
                </c:pt>
                <c:pt idx="1746">
                  <c:v>7.6879999999999997</c:v>
                </c:pt>
                <c:pt idx="1747">
                  <c:v>7.6029999999999998</c:v>
                </c:pt>
                <c:pt idx="1748">
                  <c:v>7.5730000000000004</c:v>
                </c:pt>
                <c:pt idx="1749">
                  <c:v>7.6390000000000002</c:v>
                </c:pt>
                <c:pt idx="1750">
                  <c:v>7.6379999999999999</c:v>
                </c:pt>
                <c:pt idx="1751">
                  <c:v>7.7069999999999999</c:v>
                </c:pt>
                <c:pt idx="1752">
                  <c:v>7.7</c:v>
                </c:pt>
                <c:pt idx="1753">
                  <c:v>7.6390000000000002</c:v>
                </c:pt>
                <c:pt idx="1754">
                  <c:v>7.6059999999999999</c:v>
                </c:pt>
                <c:pt idx="1755">
                  <c:v>7.6079999999999997</c:v>
                </c:pt>
                <c:pt idx="1756">
                  <c:v>7.625</c:v>
                </c:pt>
                <c:pt idx="1757">
                  <c:v>7.5890000000000004</c:v>
                </c:pt>
                <c:pt idx="1758">
                  <c:v>7.5220000000000002</c:v>
                </c:pt>
                <c:pt idx="1759">
                  <c:v>7.4770000000000003</c:v>
                </c:pt>
                <c:pt idx="1760">
                  <c:v>7.423</c:v>
                </c:pt>
                <c:pt idx="1761">
                  <c:v>7.415</c:v>
                </c:pt>
                <c:pt idx="1762">
                  <c:v>7.4189999999999996</c:v>
                </c:pt>
                <c:pt idx="1763">
                  <c:v>7.4269999999999996</c:v>
                </c:pt>
                <c:pt idx="1764">
                  <c:v>7.4269999999999996</c:v>
                </c:pt>
                <c:pt idx="1765">
                  <c:v>7.4089999999999998</c:v>
                </c:pt>
                <c:pt idx="1766">
                  <c:v>7.3410000000000002</c:v>
                </c:pt>
                <c:pt idx="1767">
                  <c:v>7.3529999999999998</c:v>
                </c:pt>
                <c:pt idx="1768">
                  <c:v>7.3330000000000002</c:v>
                </c:pt>
                <c:pt idx="1769">
                  <c:v>7.298</c:v>
                </c:pt>
                <c:pt idx="1770">
                  <c:v>7.35</c:v>
                </c:pt>
                <c:pt idx="1771">
                  <c:v>7.3979999999999997</c:v>
                </c:pt>
                <c:pt idx="1772">
                  <c:v>7.4240000000000004</c:v>
                </c:pt>
                <c:pt idx="1773">
                  <c:v>7.4249999999999998</c:v>
                </c:pt>
                <c:pt idx="1774">
                  <c:v>7.41</c:v>
                </c:pt>
                <c:pt idx="1775">
                  <c:v>7.375</c:v>
                </c:pt>
                <c:pt idx="1776">
                  <c:v>7.3079999999999998</c:v>
                </c:pt>
                <c:pt idx="1777">
                  <c:v>7.2489999999999997</c:v>
                </c:pt>
                <c:pt idx="1778">
                  <c:v>7.2709999999999999</c:v>
                </c:pt>
                <c:pt idx="1779">
                  <c:v>7.3330000000000002</c:v>
                </c:pt>
                <c:pt idx="1780">
                  <c:v>7.3819999999999997</c:v>
                </c:pt>
                <c:pt idx="1781">
                  <c:v>7.3879999999999999</c:v>
                </c:pt>
                <c:pt idx="1782">
                  <c:v>7.431</c:v>
                </c:pt>
                <c:pt idx="1783">
                  <c:v>7.3410000000000002</c:v>
                </c:pt>
                <c:pt idx="1784">
                  <c:v>7.3639999999999999</c:v>
                </c:pt>
                <c:pt idx="1785">
                  <c:v>7.3259999999999996</c:v>
                </c:pt>
                <c:pt idx="1786">
                  <c:v>7.3369999999999997</c:v>
                </c:pt>
                <c:pt idx="1787">
                  <c:v>7.4030000000000005</c:v>
                </c:pt>
                <c:pt idx="1788">
                  <c:v>7.3929999999999998</c:v>
                </c:pt>
                <c:pt idx="1789">
                  <c:v>7.3550000000000004</c:v>
                </c:pt>
                <c:pt idx="1790">
                  <c:v>7.3579999999999997</c:v>
                </c:pt>
                <c:pt idx="1791">
                  <c:v>7.2880000000000003</c:v>
                </c:pt>
                <c:pt idx="1792">
                  <c:v>7.2859999999999996</c:v>
                </c:pt>
                <c:pt idx="1793">
                  <c:v>7.266</c:v>
                </c:pt>
                <c:pt idx="1794">
                  <c:v>7.266</c:v>
                </c:pt>
                <c:pt idx="1795">
                  <c:v>7.2169999999999996</c:v>
                </c:pt>
                <c:pt idx="1796">
                  <c:v>7.1719999999999997</c:v>
                </c:pt>
                <c:pt idx="1797">
                  <c:v>7.0919999999999996</c:v>
                </c:pt>
                <c:pt idx="1798">
                  <c:v>7.0549999999999997</c:v>
                </c:pt>
                <c:pt idx="1799">
                  <c:v>7.0949999999999998</c:v>
                </c:pt>
                <c:pt idx="1800">
                  <c:v>7.1550000000000002</c:v>
                </c:pt>
                <c:pt idx="1801">
                  <c:v>7.0780000000000003</c:v>
                </c:pt>
                <c:pt idx="1802">
                  <c:v>7.0389999999999997</c:v>
                </c:pt>
                <c:pt idx="1803">
                  <c:v>7.024</c:v>
                </c:pt>
                <c:pt idx="1804">
                  <c:v>7.077</c:v>
                </c:pt>
                <c:pt idx="1805">
                  <c:v>7.1120000000000001</c:v>
                </c:pt>
                <c:pt idx="1806">
                  <c:v>7.048</c:v>
                </c:pt>
                <c:pt idx="1807">
                  <c:v>7.0739999999999998</c:v>
                </c:pt>
                <c:pt idx="1808">
                  <c:v>7.1859999999999999</c:v>
                </c:pt>
                <c:pt idx="1809">
                  <c:v>7.2530000000000001</c:v>
                </c:pt>
                <c:pt idx="1810">
                  <c:v>7.2370000000000001</c:v>
                </c:pt>
                <c:pt idx="1811">
                  <c:v>7.226</c:v>
                </c:pt>
                <c:pt idx="1812">
                  <c:v>7.226</c:v>
                </c:pt>
                <c:pt idx="1813">
                  <c:v>7.1669999999999998</c:v>
                </c:pt>
                <c:pt idx="1814">
                  <c:v>7.141</c:v>
                </c:pt>
                <c:pt idx="1815">
                  <c:v>7.1719999999999997</c:v>
                </c:pt>
                <c:pt idx="1816">
                  <c:v>7.2039999999999997</c:v>
                </c:pt>
                <c:pt idx="1817">
                  <c:v>7.2190000000000003</c:v>
                </c:pt>
                <c:pt idx="1818">
                  <c:v>7.2290000000000001</c:v>
                </c:pt>
                <c:pt idx="1819">
                  <c:v>7.2620000000000005</c:v>
                </c:pt>
                <c:pt idx="1820">
                  <c:v>7.2969999999999997</c:v>
                </c:pt>
                <c:pt idx="1821">
                  <c:v>7.2729999999999997</c:v>
                </c:pt>
                <c:pt idx="1822">
                  <c:v>7.2309999999999999</c:v>
                </c:pt>
                <c:pt idx="1823">
                  <c:v>7.2309999999999999</c:v>
                </c:pt>
                <c:pt idx="1824">
                  <c:v>7.1920000000000002</c:v>
                </c:pt>
                <c:pt idx="1825">
                  <c:v>7.18</c:v>
                </c:pt>
                <c:pt idx="1826">
                  <c:v>7.2569999999999997</c:v>
                </c:pt>
                <c:pt idx="1827">
                  <c:v>7.2620000000000005</c:v>
                </c:pt>
              </c:numCache>
            </c:numRef>
          </c:val>
          <c:smooth val="0"/>
          <c:extLst xmlns:c16r2="http://schemas.microsoft.com/office/drawing/2015/06/chart">
            <c:ext xmlns:c16="http://schemas.microsoft.com/office/drawing/2014/chart" uri="{C3380CC4-5D6E-409C-BE32-E72D297353CC}">
              <c16:uniqueId val="{00000000-FD3B-47CC-8DDB-D8C6DA18DFEA}"/>
            </c:ext>
          </c:extLst>
        </c:ser>
        <c:dLbls>
          <c:showLegendKey val="0"/>
          <c:showVal val="0"/>
          <c:showCatName val="0"/>
          <c:showSerName val="0"/>
          <c:showPercent val="0"/>
          <c:showBubbleSize val="0"/>
        </c:dLbls>
        <c:marker val="1"/>
        <c:smooth val="0"/>
        <c:axId val="141915648"/>
        <c:axId val="141917184"/>
      </c:lineChart>
      <c:dateAx>
        <c:axId val="141915648"/>
        <c:scaling>
          <c:orientation val="minMax"/>
          <c:min val="40288"/>
        </c:scaling>
        <c:delete val="0"/>
        <c:axPos val="b"/>
        <c:numFmt formatCode="mmm\-yy" sourceLinked="0"/>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050" b="0" i="0" u="none" strike="noStrike" kern="1200" baseline="0">
                <a:solidFill>
                  <a:sysClr val="windowText" lastClr="000000"/>
                </a:solidFill>
                <a:latin typeface="Century Gothic" panose="020B0502020202020204" pitchFamily="34" charset="0"/>
                <a:ea typeface="+mn-ea"/>
                <a:cs typeface="+mn-cs"/>
              </a:defRPr>
            </a:pPr>
            <a:endParaRPr lang="es-MX"/>
          </a:p>
        </c:txPr>
        <c:crossAx val="141917184"/>
        <c:crosses val="autoZero"/>
        <c:auto val="1"/>
        <c:lblOffset val="100"/>
        <c:baseTimeUnit val="days"/>
        <c:majorUnit val="6"/>
        <c:majorTimeUnit val="months"/>
      </c:dateAx>
      <c:valAx>
        <c:axId val="141917184"/>
        <c:scaling>
          <c:orientation val="minMax"/>
          <c:max val="8"/>
          <c:min val="4.5"/>
        </c:scaling>
        <c:delete val="0"/>
        <c:axPos val="l"/>
        <c:majorGridlines>
          <c:spPr>
            <a:ln w="9525" cap="flat" cmpd="sng" algn="ctr">
              <a:solidFill>
                <a:schemeClr val="bg1">
                  <a:lumMod val="95000"/>
                </a:schemeClr>
              </a:solidFill>
              <a:round/>
            </a:ln>
            <a:effectLst/>
          </c:spPr>
        </c:majorGridlines>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Century Gothic" panose="020B0502020202020204" pitchFamily="34" charset="0"/>
                <a:ea typeface="+mn-ea"/>
                <a:cs typeface="+mn-cs"/>
              </a:defRPr>
            </a:pPr>
            <a:endParaRPr lang="es-MX"/>
          </a:p>
        </c:txPr>
        <c:crossAx val="141915648"/>
        <c:crosses val="autoZero"/>
        <c:crossBetween val="between"/>
      </c:valAx>
      <c:spPr>
        <a:noFill/>
        <a:ln>
          <a:noFill/>
        </a:ln>
        <a:effectLst/>
      </c:spPr>
    </c:plotArea>
    <c:plotVisOnly val="1"/>
    <c:dispBlanksAs val="gap"/>
    <c:showDLblsOverMax val="0"/>
  </c:chart>
  <c:spPr>
    <a:solidFill>
      <a:schemeClr val="bg1"/>
    </a:solidFill>
    <a:ln w="9525" cap="flat" cmpd="sng" algn="ctr">
      <a:noFill/>
      <a:round/>
    </a:ln>
    <a:effectLst/>
  </c:spPr>
  <c:txPr>
    <a:bodyPr/>
    <a:lstStyle/>
    <a:p>
      <a:pPr>
        <a:defRPr>
          <a:solidFill>
            <a:sysClr val="windowText" lastClr="000000"/>
          </a:solidFill>
          <a:latin typeface="Century Gothic" panose="020B0502020202020204" pitchFamily="34" charset="0"/>
        </a:defRPr>
      </a:pPr>
      <a:endParaRPr lang="es-MX"/>
    </a:p>
  </c:txPr>
  <c:externalData r:id="rId1">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1" i="0" u="none" strike="noStrike" kern="1200" spc="0" baseline="0">
                <a:solidFill>
                  <a:sysClr val="windowText" lastClr="000000"/>
                </a:solidFill>
                <a:latin typeface="Century Gothic" panose="020B0502020202020204" pitchFamily="34" charset="0"/>
                <a:ea typeface="+mn-ea"/>
                <a:cs typeface="+mn-cs"/>
              </a:defRPr>
            </a:pPr>
            <a:r>
              <a:rPr lang="es-MX" b="1" dirty="0"/>
              <a:t>Tasa nominal</a:t>
            </a:r>
            <a:r>
              <a:rPr lang="es-MX" b="1" baseline="0" dirty="0"/>
              <a:t> </a:t>
            </a:r>
            <a:r>
              <a:rPr lang="es-MX" b="1" dirty="0"/>
              <a:t>de 10 años en USD. México</a:t>
            </a:r>
          </a:p>
        </c:rich>
      </c:tx>
      <c:layout/>
      <c:overlay val="0"/>
      <c:spPr>
        <a:noFill/>
        <a:ln>
          <a:noFill/>
        </a:ln>
        <a:effectLst/>
      </c:spPr>
    </c:title>
    <c:autoTitleDeleted val="0"/>
    <c:plotArea>
      <c:layout/>
      <c:lineChart>
        <c:grouping val="standard"/>
        <c:varyColors val="0"/>
        <c:ser>
          <c:idx val="2"/>
          <c:order val="0"/>
          <c:tx>
            <c:strRef>
              <c:f>'Principales tasas'!$R$19</c:f>
              <c:strCache>
                <c:ptCount val="1"/>
                <c:pt idx="0">
                  <c:v>Tasa nominal 10a MEX en USD</c:v>
                </c:pt>
              </c:strCache>
            </c:strRef>
          </c:tx>
          <c:spPr>
            <a:ln w="12700" cap="rnd">
              <a:solidFill>
                <a:srgbClr val="C00000"/>
              </a:solidFill>
              <a:round/>
            </a:ln>
            <a:effectLst/>
          </c:spPr>
          <c:marker>
            <c:symbol val="none"/>
          </c:marker>
          <c:cat>
            <c:numRef>
              <c:f>'Principales tasas'!$N$21:$N$5000</c:f>
              <c:numCache>
                <c:formatCode>m/d/yyyy</c:formatCode>
                <c:ptCount val="4980"/>
                <c:pt idx="0">
                  <c:v>40182</c:v>
                </c:pt>
                <c:pt idx="1">
                  <c:v>40183</c:v>
                </c:pt>
                <c:pt idx="2">
                  <c:v>40184</c:v>
                </c:pt>
                <c:pt idx="3">
                  <c:v>40185</c:v>
                </c:pt>
                <c:pt idx="4">
                  <c:v>40186</c:v>
                </c:pt>
                <c:pt idx="5">
                  <c:v>40189</c:v>
                </c:pt>
                <c:pt idx="6">
                  <c:v>40190</c:v>
                </c:pt>
                <c:pt idx="7">
                  <c:v>40191</c:v>
                </c:pt>
                <c:pt idx="8">
                  <c:v>40192</c:v>
                </c:pt>
                <c:pt idx="9">
                  <c:v>40193</c:v>
                </c:pt>
                <c:pt idx="10">
                  <c:v>40196</c:v>
                </c:pt>
                <c:pt idx="11">
                  <c:v>40197</c:v>
                </c:pt>
                <c:pt idx="12">
                  <c:v>40198</c:v>
                </c:pt>
                <c:pt idx="13">
                  <c:v>40199</c:v>
                </c:pt>
                <c:pt idx="14">
                  <c:v>40200</c:v>
                </c:pt>
                <c:pt idx="15">
                  <c:v>40203</c:v>
                </c:pt>
                <c:pt idx="16">
                  <c:v>40204</c:v>
                </c:pt>
                <c:pt idx="17">
                  <c:v>40205</c:v>
                </c:pt>
                <c:pt idx="18">
                  <c:v>40206</c:v>
                </c:pt>
                <c:pt idx="19">
                  <c:v>40207</c:v>
                </c:pt>
                <c:pt idx="20">
                  <c:v>40211</c:v>
                </c:pt>
                <c:pt idx="21">
                  <c:v>40212</c:v>
                </c:pt>
                <c:pt idx="22">
                  <c:v>40213</c:v>
                </c:pt>
                <c:pt idx="23">
                  <c:v>40214</c:v>
                </c:pt>
                <c:pt idx="24">
                  <c:v>40217</c:v>
                </c:pt>
                <c:pt idx="25">
                  <c:v>40218</c:v>
                </c:pt>
                <c:pt idx="26">
                  <c:v>40219</c:v>
                </c:pt>
                <c:pt idx="27">
                  <c:v>40220</c:v>
                </c:pt>
                <c:pt idx="28">
                  <c:v>40221</c:v>
                </c:pt>
                <c:pt idx="29">
                  <c:v>40224</c:v>
                </c:pt>
                <c:pt idx="30">
                  <c:v>40225</c:v>
                </c:pt>
                <c:pt idx="31">
                  <c:v>40226</c:v>
                </c:pt>
                <c:pt idx="32">
                  <c:v>40227</c:v>
                </c:pt>
                <c:pt idx="33">
                  <c:v>40228</c:v>
                </c:pt>
                <c:pt idx="34">
                  <c:v>40231</c:v>
                </c:pt>
                <c:pt idx="35">
                  <c:v>40232</c:v>
                </c:pt>
                <c:pt idx="36">
                  <c:v>40233</c:v>
                </c:pt>
                <c:pt idx="37">
                  <c:v>40234</c:v>
                </c:pt>
                <c:pt idx="38">
                  <c:v>40235</c:v>
                </c:pt>
                <c:pt idx="39">
                  <c:v>40238</c:v>
                </c:pt>
                <c:pt idx="40">
                  <c:v>40239</c:v>
                </c:pt>
                <c:pt idx="41">
                  <c:v>40240</c:v>
                </c:pt>
                <c:pt idx="42">
                  <c:v>40241</c:v>
                </c:pt>
                <c:pt idx="43">
                  <c:v>40242</c:v>
                </c:pt>
                <c:pt idx="44">
                  <c:v>40245</c:v>
                </c:pt>
                <c:pt idx="45">
                  <c:v>40246</c:v>
                </c:pt>
                <c:pt idx="46">
                  <c:v>40247</c:v>
                </c:pt>
                <c:pt idx="47">
                  <c:v>40248</c:v>
                </c:pt>
                <c:pt idx="48">
                  <c:v>40249</c:v>
                </c:pt>
                <c:pt idx="49">
                  <c:v>40253</c:v>
                </c:pt>
                <c:pt idx="50">
                  <c:v>40254</c:v>
                </c:pt>
                <c:pt idx="51">
                  <c:v>40255</c:v>
                </c:pt>
                <c:pt idx="52">
                  <c:v>40256</c:v>
                </c:pt>
                <c:pt idx="53">
                  <c:v>40259</c:v>
                </c:pt>
                <c:pt idx="54">
                  <c:v>40260</c:v>
                </c:pt>
                <c:pt idx="55">
                  <c:v>40261</c:v>
                </c:pt>
                <c:pt idx="56">
                  <c:v>40262</c:v>
                </c:pt>
                <c:pt idx="57">
                  <c:v>40263</c:v>
                </c:pt>
                <c:pt idx="58">
                  <c:v>40266</c:v>
                </c:pt>
                <c:pt idx="59">
                  <c:v>40267</c:v>
                </c:pt>
                <c:pt idx="60">
                  <c:v>40268</c:v>
                </c:pt>
                <c:pt idx="61">
                  <c:v>40273</c:v>
                </c:pt>
                <c:pt idx="62">
                  <c:v>40274</c:v>
                </c:pt>
                <c:pt idx="63">
                  <c:v>40275</c:v>
                </c:pt>
                <c:pt idx="64">
                  <c:v>40276</c:v>
                </c:pt>
                <c:pt idx="65">
                  <c:v>40277</c:v>
                </c:pt>
                <c:pt idx="66">
                  <c:v>40280</c:v>
                </c:pt>
                <c:pt idx="67">
                  <c:v>40281</c:v>
                </c:pt>
                <c:pt idx="68">
                  <c:v>40282</c:v>
                </c:pt>
                <c:pt idx="69">
                  <c:v>40283</c:v>
                </c:pt>
                <c:pt idx="70">
                  <c:v>40284</c:v>
                </c:pt>
                <c:pt idx="71">
                  <c:v>40287</c:v>
                </c:pt>
                <c:pt idx="72">
                  <c:v>40288</c:v>
                </c:pt>
                <c:pt idx="73">
                  <c:v>40289</c:v>
                </c:pt>
                <c:pt idx="74">
                  <c:v>40290</c:v>
                </c:pt>
                <c:pt idx="75">
                  <c:v>40291</c:v>
                </c:pt>
                <c:pt idx="76">
                  <c:v>40294</c:v>
                </c:pt>
                <c:pt idx="77">
                  <c:v>40295</c:v>
                </c:pt>
                <c:pt idx="78">
                  <c:v>40296</c:v>
                </c:pt>
                <c:pt idx="79">
                  <c:v>40297</c:v>
                </c:pt>
                <c:pt idx="80">
                  <c:v>40298</c:v>
                </c:pt>
                <c:pt idx="81">
                  <c:v>40301</c:v>
                </c:pt>
                <c:pt idx="82">
                  <c:v>40302</c:v>
                </c:pt>
                <c:pt idx="83">
                  <c:v>40303</c:v>
                </c:pt>
                <c:pt idx="84">
                  <c:v>40304</c:v>
                </c:pt>
                <c:pt idx="85">
                  <c:v>40305</c:v>
                </c:pt>
                <c:pt idx="86">
                  <c:v>40308</c:v>
                </c:pt>
                <c:pt idx="87">
                  <c:v>40309</c:v>
                </c:pt>
                <c:pt idx="88">
                  <c:v>40310</c:v>
                </c:pt>
                <c:pt idx="89">
                  <c:v>40311</c:v>
                </c:pt>
                <c:pt idx="90">
                  <c:v>40312</c:v>
                </c:pt>
                <c:pt idx="91">
                  <c:v>40315</c:v>
                </c:pt>
                <c:pt idx="92">
                  <c:v>40316</c:v>
                </c:pt>
                <c:pt idx="93">
                  <c:v>40317</c:v>
                </c:pt>
                <c:pt idx="94">
                  <c:v>40318</c:v>
                </c:pt>
                <c:pt idx="95">
                  <c:v>40319</c:v>
                </c:pt>
                <c:pt idx="96">
                  <c:v>40322</c:v>
                </c:pt>
                <c:pt idx="97">
                  <c:v>40323</c:v>
                </c:pt>
                <c:pt idx="98">
                  <c:v>40324</c:v>
                </c:pt>
                <c:pt idx="99">
                  <c:v>40325</c:v>
                </c:pt>
                <c:pt idx="100">
                  <c:v>40326</c:v>
                </c:pt>
                <c:pt idx="101">
                  <c:v>40329</c:v>
                </c:pt>
                <c:pt idx="102">
                  <c:v>40330</c:v>
                </c:pt>
                <c:pt idx="103">
                  <c:v>40331</c:v>
                </c:pt>
                <c:pt idx="104">
                  <c:v>40332</c:v>
                </c:pt>
                <c:pt idx="105">
                  <c:v>40333</c:v>
                </c:pt>
                <c:pt idx="106">
                  <c:v>40336</c:v>
                </c:pt>
                <c:pt idx="107">
                  <c:v>40337</c:v>
                </c:pt>
                <c:pt idx="108">
                  <c:v>40338</c:v>
                </c:pt>
                <c:pt idx="109">
                  <c:v>40339</c:v>
                </c:pt>
                <c:pt idx="110">
                  <c:v>40340</c:v>
                </c:pt>
                <c:pt idx="111">
                  <c:v>40343</c:v>
                </c:pt>
                <c:pt idx="112">
                  <c:v>40344</c:v>
                </c:pt>
                <c:pt idx="113">
                  <c:v>40345</c:v>
                </c:pt>
                <c:pt idx="114">
                  <c:v>40346</c:v>
                </c:pt>
                <c:pt idx="115">
                  <c:v>40347</c:v>
                </c:pt>
                <c:pt idx="116">
                  <c:v>40350</c:v>
                </c:pt>
                <c:pt idx="117">
                  <c:v>40351</c:v>
                </c:pt>
                <c:pt idx="118">
                  <c:v>40352</c:v>
                </c:pt>
                <c:pt idx="119">
                  <c:v>40353</c:v>
                </c:pt>
                <c:pt idx="120">
                  <c:v>40354</c:v>
                </c:pt>
                <c:pt idx="121">
                  <c:v>40357</c:v>
                </c:pt>
                <c:pt idx="122">
                  <c:v>40358</c:v>
                </c:pt>
                <c:pt idx="123">
                  <c:v>40359</c:v>
                </c:pt>
                <c:pt idx="124">
                  <c:v>40360</c:v>
                </c:pt>
                <c:pt idx="125">
                  <c:v>40361</c:v>
                </c:pt>
                <c:pt idx="126">
                  <c:v>40364</c:v>
                </c:pt>
                <c:pt idx="127">
                  <c:v>40365</c:v>
                </c:pt>
                <c:pt idx="128">
                  <c:v>40366</c:v>
                </c:pt>
                <c:pt idx="129">
                  <c:v>40367</c:v>
                </c:pt>
                <c:pt idx="130">
                  <c:v>40368</c:v>
                </c:pt>
                <c:pt idx="131">
                  <c:v>40371</c:v>
                </c:pt>
                <c:pt idx="132">
                  <c:v>40372</c:v>
                </c:pt>
                <c:pt idx="133">
                  <c:v>40373</c:v>
                </c:pt>
                <c:pt idx="134">
                  <c:v>40374</c:v>
                </c:pt>
                <c:pt idx="135">
                  <c:v>40375</c:v>
                </c:pt>
                <c:pt idx="136">
                  <c:v>40378</c:v>
                </c:pt>
                <c:pt idx="137">
                  <c:v>40379</c:v>
                </c:pt>
                <c:pt idx="138">
                  <c:v>40380</c:v>
                </c:pt>
                <c:pt idx="139">
                  <c:v>40381</c:v>
                </c:pt>
                <c:pt idx="140">
                  <c:v>40382</c:v>
                </c:pt>
                <c:pt idx="141">
                  <c:v>40385</c:v>
                </c:pt>
                <c:pt idx="142">
                  <c:v>40386</c:v>
                </c:pt>
                <c:pt idx="143">
                  <c:v>40387</c:v>
                </c:pt>
                <c:pt idx="144">
                  <c:v>40388</c:v>
                </c:pt>
                <c:pt idx="145">
                  <c:v>40389</c:v>
                </c:pt>
                <c:pt idx="146">
                  <c:v>40392</c:v>
                </c:pt>
                <c:pt idx="147">
                  <c:v>40393</c:v>
                </c:pt>
                <c:pt idx="148">
                  <c:v>40394</c:v>
                </c:pt>
                <c:pt idx="149">
                  <c:v>40395</c:v>
                </c:pt>
                <c:pt idx="150">
                  <c:v>40396</c:v>
                </c:pt>
                <c:pt idx="151">
                  <c:v>40399</c:v>
                </c:pt>
                <c:pt idx="152">
                  <c:v>40400</c:v>
                </c:pt>
                <c:pt idx="153">
                  <c:v>40401</c:v>
                </c:pt>
                <c:pt idx="154">
                  <c:v>40402</c:v>
                </c:pt>
                <c:pt idx="155">
                  <c:v>40403</c:v>
                </c:pt>
                <c:pt idx="156">
                  <c:v>40406</c:v>
                </c:pt>
                <c:pt idx="157">
                  <c:v>40407</c:v>
                </c:pt>
                <c:pt idx="158">
                  <c:v>40408</c:v>
                </c:pt>
                <c:pt idx="159">
                  <c:v>40409</c:v>
                </c:pt>
                <c:pt idx="160">
                  <c:v>40410</c:v>
                </c:pt>
                <c:pt idx="161">
                  <c:v>40413</c:v>
                </c:pt>
                <c:pt idx="162">
                  <c:v>40414</c:v>
                </c:pt>
                <c:pt idx="163">
                  <c:v>40415</c:v>
                </c:pt>
                <c:pt idx="164">
                  <c:v>40416</c:v>
                </c:pt>
                <c:pt idx="165">
                  <c:v>40417</c:v>
                </c:pt>
                <c:pt idx="166">
                  <c:v>40420</c:v>
                </c:pt>
                <c:pt idx="167">
                  <c:v>40421</c:v>
                </c:pt>
                <c:pt idx="168">
                  <c:v>40422</c:v>
                </c:pt>
                <c:pt idx="169">
                  <c:v>40423</c:v>
                </c:pt>
                <c:pt idx="170">
                  <c:v>40424</c:v>
                </c:pt>
                <c:pt idx="171">
                  <c:v>40427</c:v>
                </c:pt>
                <c:pt idx="172">
                  <c:v>40428</c:v>
                </c:pt>
                <c:pt idx="173">
                  <c:v>40429</c:v>
                </c:pt>
                <c:pt idx="174">
                  <c:v>40430</c:v>
                </c:pt>
                <c:pt idx="175">
                  <c:v>40431</c:v>
                </c:pt>
                <c:pt idx="176">
                  <c:v>40434</c:v>
                </c:pt>
                <c:pt idx="177">
                  <c:v>40435</c:v>
                </c:pt>
                <c:pt idx="178">
                  <c:v>40436</c:v>
                </c:pt>
                <c:pt idx="179">
                  <c:v>40441</c:v>
                </c:pt>
                <c:pt idx="180">
                  <c:v>40442</c:v>
                </c:pt>
                <c:pt idx="181">
                  <c:v>40443</c:v>
                </c:pt>
                <c:pt idx="182">
                  <c:v>40444</c:v>
                </c:pt>
                <c:pt idx="183">
                  <c:v>40445</c:v>
                </c:pt>
                <c:pt idx="184">
                  <c:v>40448</c:v>
                </c:pt>
                <c:pt idx="185">
                  <c:v>40449</c:v>
                </c:pt>
                <c:pt idx="186">
                  <c:v>40450</c:v>
                </c:pt>
                <c:pt idx="187">
                  <c:v>40451</c:v>
                </c:pt>
                <c:pt idx="188">
                  <c:v>40452</c:v>
                </c:pt>
                <c:pt idx="189">
                  <c:v>40455</c:v>
                </c:pt>
                <c:pt idx="190">
                  <c:v>40456</c:v>
                </c:pt>
                <c:pt idx="191">
                  <c:v>40457</c:v>
                </c:pt>
                <c:pt idx="192">
                  <c:v>40458</c:v>
                </c:pt>
                <c:pt idx="193">
                  <c:v>40459</c:v>
                </c:pt>
                <c:pt idx="194">
                  <c:v>40462</c:v>
                </c:pt>
                <c:pt idx="195">
                  <c:v>40463</c:v>
                </c:pt>
                <c:pt idx="196">
                  <c:v>40464</c:v>
                </c:pt>
                <c:pt idx="197">
                  <c:v>40465</c:v>
                </c:pt>
                <c:pt idx="198">
                  <c:v>40466</c:v>
                </c:pt>
                <c:pt idx="199">
                  <c:v>40469</c:v>
                </c:pt>
                <c:pt idx="200">
                  <c:v>40470</c:v>
                </c:pt>
                <c:pt idx="201">
                  <c:v>40471</c:v>
                </c:pt>
                <c:pt idx="202">
                  <c:v>40472</c:v>
                </c:pt>
                <c:pt idx="203">
                  <c:v>40473</c:v>
                </c:pt>
                <c:pt idx="204">
                  <c:v>40476</c:v>
                </c:pt>
                <c:pt idx="205">
                  <c:v>40477</c:v>
                </c:pt>
                <c:pt idx="206">
                  <c:v>40478</c:v>
                </c:pt>
                <c:pt idx="207">
                  <c:v>40479</c:v>
                </c:pt>
                <c:pt idx="208">
                  <c:v>40480</c:v>
                </c:pt>
                <c:pt idx="209">
                  <c:v>40483</c:v>
                </c:pt>
                <c:pt idx="210">
                  <c:v>40484</c:v>
                </c:pt>
                <c:pt idx="211">
                  <c:v>40485</c:v>
                </c:pt>
                <c:pt idx="212">
                  <c:v>40486</c:v>
                </c:pt>
                <c:pt idx="213">
                  <c:v>40487</c:v>
                </c:pt>
                <c:pt idx="214">
                  <c:v>40490</c:v>
                </c:pt>
                <c:pt idx="215">
                  <c:v>40491</c:v>
                </c:pt>
                <c:pt idx="216">
                  <c:v>40492</c:v>
                </c:pt>
                <c:pt idx="217">
                  <c:v>40493</c:v>
                </c:pt>
                <c:pt idx="218">
                  <c:v>40494</c:v>
                </c:pt>
                <c:pt idx="219">
                  <c:v>40498</c:v>
                </c:pt>
                <c:pt idx="220">
                  <c:v>40499</c:v>
                </c:pt>
                <c:pt idx="221">
                  <c:v>40500</c:v>
                </c:pt>
                <c:pt idx="222">
                  <c:v>40501</c:v>
                </c:pt>
                <c:pt idx="223">
                  <c:v>40504</c:v>
                </c:pt>
                <c:pt idx="224">
                  <c:v>40505</c:v>
                </c:pt>
                <c:pt idx="225">
                  <c:v>40506</c:v>
                </c:pt>
                <c:pt idx="226">
                  <c:v>40507</c:v>
                </c:pt>
                <c:pt idx="227">
                  <c:v>40508</c:v>
                </c:pt>
                <c:pt idx="228">
                  <c:v>40511</c:v>
                </c:pt>
                <c:pt idx="229">
                  <c:v>40512</c:v>
                </c:pt>
                <c:pt idx="230">
                  <c:v>40513</c:v>
                </c:pt>
                <c:pt idx="231">
                  <c:v>40514</c:v>
                </c:pt>
                <c:pt idx="232">
                  <c:v>40515</c:v>
                </c:pt>
                <c:pt idx="233">
                  <c:v>40518</c:v>
                </c:pt>
                <c:pt idx="234">
                  <c:v>40519</c:v>
                </c:pt>
                <c:pt idx="235">
                  <c:v>40520</c:v>
                </c:pt>
                <c:pt idx="236">
                  <c:v>40521</c:v>
                </c:pt>
                <c:pt idx="237">
                  <c:v>40522</c:v>
                </c:pt>
                <c:pt idx="238">
                  <c:v>40525</c:v>
                </c:pt>
                <c:pt idx="239">
                  <c:v>40526</c:v>
                </c:pt>
                <c:pt idx="240">
                  <c:v>40527</c:v>
                </c:pt>
                <c:pt idx="241">
                  <c:v>40528</c:v>
                </c:pt>
                <c:pt idx="242">
                  <c:v>40529</c:v>
                </c:pt>
                <c:pt idx="243">
                  <c:v>40532</c:v>
                </c:pt>
                <c:pt idx="244">
                  <c:v>40533</c:v>
                </c:pt>
                <c:pt idx="245">
                  <c:v>40534</c:v>
                </c:pt>
                <c:pt idx="246">
                  <c:v>40535</c:v>
                </c:pt>
                <c:pt idx="247">
                  <c:v>40536</c:v>
                </c:pt>
                <c:pt idx="248">
                  <c:v>40539</c:v>
                </c:pt>
                <c:pt idx="249">
                  <c:v>40540</c:v>
                </c:pt>
                <c:pt idx="250">
                  <c:v>40541</c:v>
                </c:pt>
                <c:pt idx="251">
                  <c:v>40542</c:v>
                </c:pt>
                <c:pt idx="252">
                  <c:v>40543</c:v>
                </c:pt>
                <c:pt idx="253">
                  <c:v>40546</c:v>
                </c:pt>
                <c:pt idx="254">
                  <c:v>40547</c:v>
                </c:pt>
                <c:pt idx="255">
                  <c:v>40548</c:v>
                </c:pt>
                <c:pt idx="256">
                  <c:v>40549</c:v>
                </c:pt>
                <c:pt idx="257">
                  <c:v>40550</c:v>
                </c:pt>
                <c:pt idx="258">
                  <c:v>40553</c:v>
                </c:pt>
                <c:pt idx="259">
                  <c:v>40554</c:v>
                </c:pt>
                <c:pt idx="260">
                  <c:v>40555</c:v>
                </c:pt>
                <c:pt idx="261">
                  <c:v>40556</c:v>
                </c:pt>
                <c:pt idx="262">
                  <c:v>40557</c:v>
                </c:pt>
                <c:pt idx="263">
                  <c:v>40560</c:v>
                </c:pt>
                <c:pt idx="264">
                  <c:v>40561</c:v>
                </c:pt>
                <c:pt idx="265">
                  <c:v>40562</c:v>
                </c:pt>
                <c:pt idx="266">
                  <c:v>40563</c:v>
                </c:pt>
                <c:pt idx="267">
                  <c:v>40564</c:v>
                </c:pt>
                <c:pt idx="268">
                  <c:v>40567</c:v>
                </c:pt>
                <c:pt idx="269">
                  <c:v>40568</c:v>
                </c:pt>
                <c:pt idx="270">
                  <c:v>40569</c:v>
                </c:pt>
                <c:pt idx="271">
                  <c:v>40570</c:v>
                </c:pt>
                <c:pt idx="272">
                  <c:v>40571</c:v>
                </c:pt>
                <c:pt idx="273">
                  <c:v>40574</c:v>
                </c:pt>
                <c:pt idx="274">
                  <c:v>40575</c:v>
                </c:pt>
                <c:pt idx="275">
                  <c:v>40576</c:v>
                </c:pt>
                <c:pt idx="276">
                  <c:v>40577</c:v>
                </c:pt>
                <c:pt idx="277">
                  <c:v>40578</c:v>
                </c:pt>
                <c:pt idx="278">
                  <c:v>40582</c:v>
                </c:pt>
                <c:pt idx="279">
                  <c:v>40583</c:v>
                </c:pt>
                <c:pt idx="280">
                  <c:v>40584</c:v>
                </c:pt>
                <c:pt idx="281">
                  <c:v>40585</c:v>
                </c:pt>
                <c:pt idx="282">
                  <c:v>40588</c:v>
                </c:pt>
                <c:pt idx="283">
                  <c:v>40589</c:v>
                </c:pt>
                <c:pt idx="284">
                  <c:v>40590</c:v>
                </c:pt>
                <c:pt idx="285">
                  <c:v>40591</c:v>
                </c:pt>
                <c:pt idx="286">
                  <c:v>40592</c:v>
                </c:pt>
                <c:pt idx="287">
                  <c:v>40595</c:v>
                </c:pt>
                <c:pt idx="288">
                  <c:v>40596</c:v>
                </c:pt>
                <c:pt idx="289">
                  <c:v>40597</c:v>
                </c:pt>
                <c:pt idx="290">
                  <c:v>40598</c:v>
                </c:pt>
                <c:pt idx="291">
                  <c:v>40599</c:v>
                </c:pt>
                <c:pt idx="292">
                  <c:v>40602</c:v>
                </c:pt>
                <c:pt idx="293">
                  <c:v>40603</c:v>
                </c:pt>
                <c:pt idx="294">
                  <c:v>40604</c:v>
                </c:pt>
                <c:pt idx="295">
                  <c:v>40605</c:v>
                </c:pt>
                <c:pt idx="296">
                  <c:v>40606</c:v>
                </c:pt>
                <c:pt idx="297">
                  <c:v>40609</c:v>
                </c:pt>
                <c:pt idx="298">
                  <c:v>40610</c:v>
                </c:pt>
                <c:pt idx="299">
                  <c:v>40611</c:v>
                </c:pt>
                <c:pt idx="300">
                  <c:v>40612</c:v>
                </c:pt>
                <c:pt idx="301">
                  <c:v>40613</c:v>
                </c:pt>
                <c:pt idx="302">
                  <c:v>40616</c:v>
                </c:pt>
                <c:pt idx="303">
                  <c:v>40617</c:v>
                </c:pt>
                <c:pt idx="304">
                  <c:v>40618</c:v>
                </c:pt>
                <c:pt idx="305">
                  <c:v>40619</c:v>
                </c:pt>
                <c:pt idx="306">
                  <c:v>40620</c:v>
                </c:pt>
                <c:pt idx="307">
                  <c:v>40624</c:v>
                </c:pt>
                <c:pt idx="308">
                  <c:v>40625</c:v>
                </c:pt>
                <c:pt idx="309">
                  <c:v>40626</c:v>
                </c:pt>
                <c:pt idx="310">
                  <c:v>40627</c:v>
                </c:pt>
                <c:pt idx="311">
                  <c:v>40630</c:v>
                </c:pt>
                <c:pt idx="312">
                  <c:v>40631</c:v>
                </c:pt>
                <c:pt idx="313">
                  <c:v>40632</c:v>
                </c:pt>
                <c:pt idx="314">
                  <c:v>40633</c:v>
                </c:pt>
                <c:pt idx="315">
                  <c:v>40634</c:v>
                </c:pt>
                <c:pt idx="316">
                  <c:v>40637</c:v>
                </c:pt>
                <c:pt idx="317">
                  <c:v>40638</c:v>
                </c:pt>
                <c:pt idx="318">
                  <c:v>40639</c:v>
                </c:pt>
                <c:pt idx="319">
                  <c:v>40640</c:v>
                </c:pt>
                <c:pt idx="320">
                  <c:v>40641</c:v>
                </c:pt>
                <c:pt idx="321">
                  <c:v>40644</c:v>
                </c:pt>
                <c:pt idx="322">
                  <c:v>40645</c:v>
                </c:pt>
                <c:pt idx="323">
                  <c:v>40646</c:v>
                </c:pt>
                <c:pt idx="324">
                  <c:v>40647</c:v>
                </c:pt>
                <c:pt idx="325">
                  <c:v>40648</c:v>
                </c:pt>
                <c:pt idx="326">
                  <c:v>40651</c:v>
                </c:pt>
                <c:pt idx="327">
                  <c:v>40652</c:v>
                </c:pt>
                <c:pt idx="328">
                  <c:v>40653</c:v>
                </c:pt>
                <c:pt idx="329">
                  <c:v>40658</c:v>
                </c:pt>
                <c:pt idx="330">
                  <c:v>40659</c:v>
                </c:pt>
                <c:pt idx="331">
                  <c:v>40660</c:v>
                </c:pt>
                <c:pt idx="332">
                  <c:v>40661</c:v>
                </c:pt>
                <c:pt idx="333">
                  <c:v>40662</c:v>
                </c:pt>
                <c:pt idx="334">
                  <c:v>40665</c:v>
                </c:pt>
                <c:pt idx="335">
                  <c:v>40666</c:v>
                </c:pt>
                <c:pt idx="336">
                  <c:v>40667</c:v>
                </c:pt>
                <c:pt idx="337">
                  <c:v>40668</c:v>
                </c:pt>
                <c:pt idx="338">
                  <c:v>40669</c:v>
                </c:pt>
                <c:pt idx="339">
                  <c:v>40672</c:v>
                </c:pt>
                <c:pt idx="340">
                  <c:v>40673</c:v>
                </c:pt>
                <c:pt idx="341">
                  <c:v>40674</c:v>
                </c:pt>
                <c:pt idx="342">
                  <c:v>40675</c:v>
                </c:pt>
                <c:pt idx="343">
                  <c:v>40676</c:v>
                </c:pt>
                <c:pt idx="344">
                  <c:v>40679</c:v>
                </c:pt>
                <c:pt idx="345">
                  <c:v>40680</c:v>
                </c:pt>
                <c:pt idx="346">
                  <c:v>40681</c:v>
                </c:pt>
                <c:pt idx="347">
                  <c:v>40682</c:v>
                </c:pt>
                <c:pt idx="348">
                  <c:v>40683</c:v>
                </c:pt>
                <c:pt idx="349">
                  <c:v>40686</c:v>
                </c:pt>
                <c:pt idx="350">
                  <c:v>40687</c:v>
                </c:pt>
                <c:pt idx="351">
                  <c:v>40688</c:v>
                </c:pt>
                <c:pt idx="352">
                  <c:v>40689</c:v>
                </c:pt>
                <c:pt idx="353">
                  <c:v>40690</c:v>
                </c:pt>
                <c:pt idx="354">
                  <c:v>40693</c:v>
                </c:pt>
                <c:pt idx="355">
                  <c:v>40694</c:v>
                </c:pt>
                <c:pt idx="356">
                  <c:v>40695</c:v>
                </c:pt>
                <c:pt idx="357">
                  <c:v>40696</c:v>
                </c:pt>
                <c:pt idx="358">
                  <c:v>40697</c:v>
                </c:pt>
                <c:pt idx="359">
                  <c:v>40700</c:v>
                </c:pt>
                <c:pt idx="360">
                  <c:v>40701</c:v>
                </c:pt>
                <c:pt idx="361">
                  <c:v>40702</c:v>
                </c:pt>
                <c:pt idx="362">
                  <c:v>40703</c:v>
                </c:pt>
                <c:pt idx="363">
                  <c:v>40704</c:v>
                </c:pt>
                <c:pt idx="364">
                  <c:v>40710</c:v>
                </c:pt>
                <c:pt idx="365">
                  <c:v>40711</c:v>
                </c:pt>
                <c:pt idx="366">
                  <c:v>40714</c:v>
                </c:pt>
                <c:pt idx="367">
                  <c:v>40715</c:v>
                </c:pt>
                <c:pt idx="368">
                  <c:v>40716</c:v>
                </c:pt>
                <c:pt idx="369">
                  <c:v>40717</c:v>
                </c:pt>
                <c:pt idx="370">
                  <c:v>40718</c:v>
                </c:pt>
                <c:pt idx="371">
                  <c:v>40721</c:v>
                </c:pt>
                <c:pt idx="372">
                  <c:v>40722</c:v>
                </c:pt>
                <c:pt idx="373">
                  <c:v>40723</c:v>
                </c:pt>
                <c:pt idx="374">
                  <c:v>40724</c:v>
                </c:pt>
                <c:pt idx="375">
                  <c:v>40725</c:v>
                </c:pt>
                <c:pt idx="376">
                  <c:v>40728</c:v>
                </c:pt>
                <c:pt idx="377">
                  <c:v>40729</c:v>
                </c:pt>
                <c:pt idx="378">
                  <c:v>40730</c:v>
                </c:pt>
                <c:pt idx="379">
                  <c:v>40731</c:v>
                </c:pt>
                <c:pt idx="380">
                  <c:v>40732</c:v>
                </c:pt>
                <c:pt idx="381">
                  <c:v>40735</c:v>
                </c:pt>
                <c:pt idx="382">
                  <c:v>40736</c:v>
                </c:pt>
                <c:pt idx="383">
                  <c:v>40737</c:v>
                </c:pt>
                <c:pt idx="384">
                  <c:v>40738</c:v>
                </c:pt>
                <c:pt idx="385">
                  <c:v>40739</c:v>
                </c:pt>
                <c:pt idx="386">
                  <c:v>40742</c:v>
                </c:pt>
                <c:pt idx="387">
                  <c:v>40743</c:v>
                </c:pt>
                <c:pt idx="388">
                  <c:v>40744</c:v>
                </c:pt>
                <c:pt idx="389">
                  <c:v>40745</c:v>
                </c:pt>
                <c:pt idx="390">
                  <c:v>40746</c:v>
                </c:pt>
                <c:pt idx="391">
                  <c:v>40749</c:v>
                </c:pt>
                <c:pt idx="392">
                  <c:v>40750</c:v>
                </c:pt>
                <c:pt idx="393">
                  <c:v>40751</c:v>
                </c:pt>
                <c:pt idx="394">
                  <c:v>40752</c:v>
                </c:pt>
                <c:pt idx="395">
                  <c:v>40753</c:v>
                </c:pt>
                <c:pt idx="396">
                  <c:v>40756</c:v>
                </c:pt>
                <c:pt idx="397">
                  <c:v>40757</c:v>
                </c:pt>
                <c:pt idx="398">
                  <c:v>40758</c:v>
                </c:pt>
                <c:pt idx="399">
                  <c:v>40759</c:v>
                </c:pt>
                <c:pt idx="400">
                  <c:v>40760</c:v>
                </c:pt>
                <c:pt idx="401">
                  <c:v>40763</c:v>
                </c:pt>
                <c:pt idx="402">
                  <c:v>40764</c:v>
                </c:pt>
                <c:pt idx="403">
                  <c:v>40765</c:v>
                </c:pt>
                <c:pt idx="404">
                  <c:v>40766</c:v>
                </c:pt>
                <c:pt idx="405">
                  <c:v>40767</c:v>
                </c:pt>
                <c:pt idx="406">
                  <c:v>40770</c:v>
                </c:pt>
                <c:pt idx="407">
                  <c:v>40771</c:v>
                </c:pt>
                <c:pt idx="408">
                  <c:v>40772</c:v>
                </c:pt>
                <c:pt idx="409">
                  <c:v>40773</c:v>
                </c:pt>
                <c:pt idx="410">
                  <c:v>40774</c:v>
                </c:pt>
                <c:pt idx="411">
                  <c:v>40777</c:v>
                </c:pt>
                <c:pt idx="412">
                  <c:v>40778</c:v>
                </c:pt>
                <c:pt idx="413">
                  <c:v>40779</c:v>
                </c:pt>
                <c:pt idx="414">
                  <c:v>40780</c:v>
                </c:pt>
                <c:pt idx="415">
                  <c:v>40781</c:v>
                </c:pt>
                <c:pt idx="416">
                  <c:v>40784</c:v>
                </c:pt>
                <c:pt idx="417">
                  <c:v>40785</c:v>
                </c:pt>
                <c:pt idx="418">
                  <c:v>40786</c:v>
                </c:pt>
                <c:pt idx="419">
                  <c:v>40787</c:v>
                </c:pt>
                <c:pt idx="420">
                  <c:v>40788</c:v>
                </c:pt>
                <c:pt idx="421">
                  <c:v>40791</c:v>
                </c:pt>
                <c:pt idx="422">
                  <c:v>40792</c:v>
                </c:pt>
                <c:pt idx="423">
                  <c:v>40793</c:v>
                </c:pt>
                <c:pt idx="424">
                  <c:v>40794</c:v>
                </c:pt>
                <c:pt idx="425">
                  <c:v>40795</c:v>
                </c:pt>
                <c:pt idx="426">
                  <c:v>40798</c:v>
                </c:pt>
                <c:pt idx="427">
                  <c:v>40799</c:v>
                </c:pt>
                <c:pt idx="428">
                  <c:v>40800</c:v>
                </c:pt>
                <c:pt idx="429">
                  <c:v>40801</c:v>
                </c:pt>
                <c:pt idx="430">
                  <c:v>40805</c:v>
                </c:pt>
                <c:pt idx="431">
                  <c:v>40806</c:v>
                </c:pt>
                <c:pt idx="432">
                  <c:v>40807</c:v>
                </c:pt>
                <c:pt idx="433">
                  <c:v>40808</c:v>
                </c:pt>
                <c:pt idx="434">
                  <c:v>40809</c:v>
                </c:pt>
                <c:pt idx="435">
                  <c:v>40812</c:v>
                </c:pt>
                <c:pt idx="436">
                  <c:v>40813</c:v>
                </c:pt>
                <c:pt idx="437">
                  <c:v>40814</c:v>
                </c:pt>
                <c:pt idx="438">
                  <c:v>40815</c:v>
                </c:pt>
                <c:pt idx="439">
                  <c:v>40816</c:v>
                </c:pt>
                <c:pt idx="440">
                  <c:v>40819</c:v>
                </c:pt>
                <c:pt idx="441">
                  <c:v>40820</c:v>
                </c:pt>
                <c:pt idx="442">
                  <c:v>40821</c:v>
                </c:pt>
                <c:pt idx="443">
                  <c:v>40822</c:v>
                </c:pt>
                <c:pt idx="444">
                  <c:v>40823</c:v>
                </c:pt>
                <c:pt idx="445">
                  <c:v>40826</c:v>
                </c:pt>
                <c:pt idx="446">
                  <c:v>40827</c:v>
                </c:pt>
                <c:pt idx="447">
                  <c:v>40828</c:v>
                </c:pt>
                <c:pt idx="448">
                  <c:v>40829</c:v>
                </c:pt>
                <c:pt idx="449">
                  <c:v>40830</c:v>
                </c:pt>
                <c:pt idx="450">
                  <c:v>40833</c:v>
                </c:pt>
                <c:pt idx="451">
                  <c:v>40834</c:v>
                </c:pt>
                <c:pt idx="452">
                  <c:v>40835</c:v>
                </c:pt>
                <c:pt idx="453">
                  <c:v>40836</c:v>
                </c:pt>
                <c:pt idx="454">
                  <c:v>40837</c:v>
                </c:pt>
                <c:pt idx="455">
                  <c:v>40840</c:v>
                </c:pt>
                <c:pt idx="456">
                  <c:v>40841</c:v>
                </c:pt>
                <c:pt idx="457">
                  <c:v>40842</c:v>
                </c:pt>
                <c:pt idx="458">
                  <c:v>40843</c:v>
                </c:pt>
                <c:pt idx="459">
                  <c:v>40844</c:v>
                </c:pt>
                <c:pt idx="460">
                  <c:v>40847</c:v>
                </c:pt>
                <c:pt idx="461">
                  <c:v>40848</c:v>
                </c:pt>
                <c:pt idx="462">
                  <c:v>40850</c:v>
                </c:pt>
                <c:pt idx="463">
                  <c:v>40851</c:v>
                </c:pt>
                <c:pt idx="464">
                  <c:v>40854</c:v>
                </c:pt>
                <c:pt idx="465">
                  <c:v>40855</c:v>
                </c:pt>
                <c:pt idx="466">
                  <c:v>40856</c:v>
                </c:pt>
                <c:pt idx="467">
                  <c:v>40857</c:v>
                </c:pt>
                <c:pt idx="468">
                  <c:v>40858</c:v>
                </c:pt>
                <c:pt idx="469">
                  <c:v>40861</c:v>
                </c:pt>
                <c:pt idx="470">
                  <c:v>40862</c:v>
                </c:pt>
                <c:pt idx="471">
                  <c:v>40863</c:v>
                </c:pt>
                <c:pt idx="472">
                  <c:v>40864</c:v>
                </c:pt>
                <c:pt idx="473">
                  <c:v>40865</c:v>
                </c:pt>
                <c:pt idx="474">
                  <c:v>40869</c:v>
                </c:pt>
                <c:pt idx="475">
                  <c:v>40870</c:v>
                </c:pt>
                <c:pt idx="476">
                  <c:v>40871</c:v>
                </c:pt>
                <c:pt idx="477">
                  <c:v>40872</c:v>
                </c:pt>
                <c:pt idx="478">
                  <c:v>40875</c:v>
                </c:pt>
                <c:pt idx="479">
                  <c:v>40876</c:v>
                </c:pt>
                <c:pt idx="480">
                  <c:v>40877</c:v>
                </c:pt>
                <c:pt idx="481">
                  <c:v>40878</c:v>
                </c:pt>
                <c:pt idx="482">
                  <c:v>40879</c:v>
                </c:pt>
                <c:pt idx="483">
                  <c:v>40882</c:v>
                </c:pt>
                <c:pt idx="484">
                  <c:v>40883</c:v>
                </c:pt>
                <c:pt idx="485">
                  <c:v>40884</c:v>
                </c:pt>
                <c:pt idx="486">
                  <c:v>40885</c:v>
                </c:pt>
                <c:pt idx="487">
                  <c:v>40886</c:v>
                </c:pt>
                <c:pt idx="488">
                  <c:v>40890</c:v>
                </c:pt>
                <c:pt idx="489">
                  <c:v>40891</c:v>
                </c:pt>
                <c:pt idx="490">
                  <c:v>40892</c:v>
                </c:pt>
                <c:pt idx="491">
                  <c:v>40893</c:v>
                </c:pt>
                <c:pt idx="492">
                  <c:v>40896</c:v>
                </c:pt>
                <c:pt idx="493">
                  <c:v>40897</c:v>
                </c:pt>
                <c:pt idx="494">
                  <c:v>40898</c:v>
                </c:pt>
                <c:pt idx="495">
                  <c:v>40899</c:v>
                </c:pt>
                <c:pt idx="496">
                  <c:v>40900</c:v>
                </c:pt>
                <c:pt idx="497">
                  <c:v>40903</c:v>
                </c:pt>
                <c:pt idx="498">
                  <c:v>40904</c:v>
                </c:pt>
                <c:pt idx="499">
                  <c:v>40905</c:v>
                </c:pt>
                <c:pt idx="500">
                  <c:v>40906</c:v>
                </c:pt>
                <c:pt idx="501">
                  <c:v>40907</c:v>
                </c:pt>
                <c:pt idx="502">
                  <c:v>40910</c:v>
                </c:pt>
                <c:pt idx="503">
                  <c:v>40911</c:v>
                </c:pt>
                <c:pt idx="504">
                  <c:v>40912</c:v>
                </c:pt>
                <c:pt idx="505">
                  <c:v>40913</c:v>
                </c:pt>
                <c:pt idx="506">
                  <c:v>40914</c:v>
                </c:pt>
                <c:pt idx="507">
                  <c:v>40917</c:v>
                </c:pt>
                <c:pt idx="508">
                  <c:v>40918</c:v>
                </c:pt>
                <c:pt idx="509">
                  <c:v>40919</c:v>
                </c:pt>
                <c:pt idx="510">
                  <c:v>40920</c:v>
                </c:pt>
                <c:pt idx="511">
                  <c:v>40921</c:v>
                </c:pt>
                <c:pt idx="512">
                  <c:v>40924</c:v>
                </c:pt>
                <c:pt idx="513">
                  <c:v>40925</c:v>
                </c:pt>
                <c:pt idx="514">
                  <c:v>40926</c:v>
                </c:pt>
                <c:pt idx="515">
                  <c:v>40927</c:v>
                </c:pt>
                <c:pt idx="516">
                  <c:v>40928</c:v>
                </c:pt>
                <c:pt idx="517">
                  <c:v>40931</c:v>
                </c:pt>
                <c:pt idx="518">
                  <c:v>40932</c:v>
                </c:pt>
                <c:pt idx="519">
                  <c:v>40933</c:v>
                </c:pt>
                <c:pt idx="520">
                  <c:v>40934</c:v>
                </c:pt>
                <c:pt idx="521">
                  <c:v>40935</c:v>
                </c:pt>
                <c:pt idx="522">
                  <c:v>40938</c:v>
                </c:pt>
                <c:pt idx="523">
                  <c:v>40939</c:v>
                </c:pt>
                <c:pt idx="524">
                  <c:v>40940</c:v>
                </c:pt>
                <c:pt idx="525">
                  <c:v>40941</c:v>
                </c:pt>
                <c:pt idx="526">
                  <c:v>40942</c:v>
                </c:pt>
                <c:pt idx="527">
                  <c:v>40946</c:v>
                </c:pt>
                <c:pt idx="528">
                  <c:v>40947</c:v>
                </c:pt>
                <c:pt idx="529">
                  <c:v>40948</c:v>
                </c:pt>
                <c:pt idx="530">
                  <c:v>40949</c:v>
                </c:pt>
                <c:pt idx="531">
                  <c:v>40952</c:v>
                </c:pt>
                <c:pt idx="532">
                  <c:v>40953</c:v>
                </c:pt>
                <c:pt idx="533">
                  <c:v>40954</c:v>
                </c:pt>
                <c:pt idx="534">
                  <c:v>40955</c:v>
                </c:pt>
                <c:pt idx="535">
                  <c:v>40956</c:v>
                </c:pt>
                <c:pt idx="536">
                  <c:v>40959</c:v>
                </c:pt>
                <c:pt idx="537">
                  <c:v>40960</c:v>
                </c:pt>
                <c:pt idx="538">
                  <c:v>40961</c:v>
                </c:pt>
                <c:pt idx="539">
                  <c:v>40962</c:v>
                </c:pt>
                <c:pt idx="540">
                  <c:v>40963</c:v>
                </c:pt>
                <c:pt idx="541">
                  <c:v>40966</c:v>
                </c:pt>
                <c:pt idx="542">
                  <c:v>40967</c:v>
                </c:pt>
                <c:pt idx="543">
                  <c:v>40968</c:v>
                </c:pt>
                <c:pt idx="544">
                  <c:v>40969</c:v>
                </c:pt>
                <c:pt idx="545">
                  <c:v>40970</c:v>
                </c:pt>
                <c:pt idx="546">
                  <c:v>40973</c:v>
                </c:pt>
                <c:pt idx="547">
                  <c:v>40974</c:v>
                </c:pt>
                <c:pt idx="548">
                  <c:v>40975</c:v>
                </c:pt>
                <c:pt idx="549">
                  <c:v>40976</c:v>
                </c:pt>
                <c:pt idx="550">
                  <c:v>40977</c:v>
                </c:pt>
                <c:pt idx="551">
                  <c:v>40980</c:v>
                </c:pt>
                <c:pt idx="552">
                  <c:v>40981</c:v>
                </c:pt>
                <c:pt idx="553">
                  <c:v>40982</c:v>
                </c:pt>
                <c:pt idx="554">
                  <c:v>40983</c:v>
                </c:pt>
                <c:pt idx="555">
                  <c:v>40984</c:v>
                </c:pt>
                <c:pt idx="556">
                  <c:v>40988</c:v>
                </c:pt>
                <c:pt idx="557">
                  <c:v>40989</c:v>
                </c:pt>
                <c:pt idx="558">
                  <c:v>40990</c:v>
                </c:pt>
                <c:pt idx="559">
                  <c:v>40991</c:v>
                </c:pt>
                <c:pt idx="560">
                  <c:v>40994</c:v>
                </c:pt>
                <c:pt idx="561">
                  <c:v>40995</c:v>
                </c:pt>
                <c:pt idx="562">
                  <c:v>40996</c:v>
                </c:pt>
                <c:pt idx="563">
                  <c:v>40997</c:v>
                </c:pt>
                <c:pt idx="564">
                  <c:v>40998</c:v>
                </c:pt>
                <c:pt idx="565">
                  <c:v>41001</c:v>
                </c:pt>
                <c:pt idx="566">
                  <c:v>41002</c:v>
                </c:pt>
                <c:pt idx="567">
                  <c:v>41003</c:v>
                </c:pt>
                <c:pt idx="568">
                  <c:v>41008</c:v>
                </c:pt>
                <c:pt idx="569">
                  <c:v>41009</c:v>
                </c:pt>
                <c:pt idx="570">
                  <c:v>41010</c:v>
                </c:pt>
                <c:pt idx="571">
                  <c:v>41011</c:v>
                </c:pt>
                <c:pt idx="572">
                  <c:v>41012</c:v>
                </c:pt>
                <c:pt idx="573">
                  <c:v>41015</c:v>
                </c:pt>
                <c:pt idx="574">
                  <c:v>41016</c:v>
                </c:pt>
                <c:pt idx="575">
                  <c:v>41017</c:v>
                </c:pt>
                <c:pt idx="576">
                  <c:v>41018</c:v>
                </c:pt>
                <c:pt idx="577">
                  <c:v>41019</c:v>
                </c:pt>
                <c:pt idx="578">
                  <c:v>41022</c:v>
                </c:pt>
                <c:pt idx="579">
                  <c:v>41023</c:v>
                </c:pt>
                <c:pt idx="580">
                  <c:v>41024</c:v>
                </c:pt>
                <c:pt idx="581">
                  <c:v>41025</c:v>
                </c:pt>
                <c:pt idx="582">
                  <c:v>41026</c:v>
                </c:pt>
                <c:pt idx="583">
                  <c:v>41029</c:v>
                </c:pt>
                <c:pt idx="584">
                  <c:v>41031</c:v>
                </c:pt>
                <c:pt idx="585">
                  <c:v>41032</c:v>
                </c:pt>
                <c:pt idx="586">
                  <c:v>41033</c:v>
                </c:pt>
                <c:pt idx="587">
                  <c:v>41037</c:v>
                </c:pt>
                <c:pt idx="588">
                  <c:v>41038</c:v>
                </c:pt>
                <c:pt idx="589">
                  <c:v>41039</c:v>
                </c:pt>
                <c:pt idx="590">
                  <c:v>41040</c:v>
                </c:pt>
                <c:pt idx="591">
                  <c:v>41043</c:v>
                </c:pt>
                <c:pt idx="592">
                  <c:v>41044</c:v>
                </c:pt>
                <c:pt idx="593">
                  <c:v>41045</c:v>
                </c:pt>
                <c:pt idx="594">
                  <c:v>41046</c:v>
                </c:pt>
                <c:pt idx="595">
                  <c:v>41047</c:v>
                </c:pt>
                <c:pt idx="596">
                  <c:v>41050</c:v>
                </c:pt>
                <c:pt idx="597">
                  <c:v>41051</c:v>
                </c:pt>
                <c:pt idx="598">
                  <c:v>41052</c:v>
                </c:pt>
                <c:pt idx="599">
                  <c:v>41053</c:v>
                </c:pt>
                <c:pt idx="600">
                  <c:v>41054</c:v>
                </c:pt>
                <c:pt idx="601">
                  <c:v>41057</c:v>
                </c:pt>
                <c:pt idx="602">
                  <c:v>41058</c:v>
                </c:pt>
                <c:pt idx="603">
                  <c:v>41059</c:v>
                </c:pt>
                <c:pt idx="604">
                  <c:v>41060</c:v>
                </c:pt>
                <c:pt idx="605">
                  <c:v>41061</c:v>
                </c:pt>
                <c:pt idx="606">
                  <c:v>41064</c:v>
                </c:pt>
                <c:pt idx="607">
                  <c:v>41065</c:v>
                </c:pt>
                <c:pt idx="608">
                  <c:v>41066</c:v>
                </c:pt>
                <c:pt idx="609">
                  <c:v>41067</c:v>
                </c:pt>
                <c:pt idx="610">
                  <c:v>41068</c:v>
                </c:pt>
                <c:pt idx="611">
                  <c:v>41071</c:v>
                </c:pt>
                <c:pt idx="612">
                  <c:v>41072</c:v>
                </c:pt>
                <c:pt idx="613">
                  <c:v>41073</c:v>
                </c:pt>
                <c:pt idx="614">
                  <c:v>41074</c:v>
                </c:pt>
                <c:pt idx="615">
                  <c:v>41075</c:v>
                </c:pt>
                <c:pt idx="616">
                  <c:v>41078</c:v>
                </c:pt>
                <c:pt idx="617">
                  <c:v>41079</c:v>
                </c:pt>
                <c:pt idx="618">
                  <c:v>41080</c:v>
                </c:pt>
                <c:pt idx="619">
                  <c:v>41081</c:v>
                </c:pt>
                <c:pt idx="620">
                  <c:v>41082</c:v>
                </c:pt>
                <c:pt idx="621">
                  <c:v>41085</c:v>
                </c:pt>
                <c:pt idx="622">
                  <c:v>41086</c:v>
                </c:pt>
                <c:pt idx="623">
                  <c:v>41087</c:v>
                </c:pt>
                <c:pt idx="624">
                  <c:v>41088</c:v>
                </c:pt>
                <c:pt idx="625">
                  <c:v>41089</c:v>
                </c:pt>
                <c:pt idx="626">
                  <c:v>41092</c:v>
                </c:pt>
                <c:pt idx="627">
                  <c:v>41093</c:v>
                </c:pt>
                <c:pt idx="628">
                  <c:v>41094</c:v>
                </c:pt>
                <c:pt idx="629">
                  <c:v>41095</c:v>
                </c:pt>
                <c:pt idx="630">
                  <c:v>41096</c:v>
                </c:pt>
                <c:pt idx="631">
                  <c:v>41099</c:v>
                </c:pt>
                <c:pt idx="632">
                  <c:v>41100</c:v>
                </c:pt>
                <c:pt idx="633">
                  <c:v>41101</c:v>
                </c:pt>
                <c:pt idx="634">
                  <c:v>41102</c:v>
                </c:pt>
                <c:pt idx="635">
                  <c:v>41103</c:v>
                </c:pt>
                <c:pt idx="636">
                  <c:v>41106</c:v>
                </c:pt>
                <c:pt idx="637">
                  <c:v>41107</c:v>
                </c:pt>
                <c:pt idx="638">
                  <c:v>41108</c:v>
                </c:pt>
                <c:pt idx="639">
                  <c:v>41109</c:v>
                </c:pt>
                <c:pt idx="640">
                  <c:v>41110</c:v>
                </c:pt>
                <c:pt idx="641">
                  <c:v>41113</c:v>
                </c:pt>
                <c:pt idx="642">
                  <c:v>41114</c:v>
                </c:pt>
                <c:pt idx="643">
                  <c:v>41115</c:v>
                </c:pt>
                <c:pt idx="644">
                  <c:v>41116</c:v>
                </c:pt>
                <c:pt idx="645">
                  <c:v>41117</c:v>
                </c:pt>
                <c:pt idx="646">
                  <c:v>41120</c:v>
                </c:pt>
                <c:pt idx="647">
                  <c:v>41121</c:v>
                </c:pt>
                <c:pt idx="648">
                  <c:v>41122</c:v>
                </c:pt>
                <c:pt idx="649">
                  <c:v>41123</c:v>
                </c:pt>
                <c:pt idx="650">
                  <c:v>41124</c:v>
                </c:pt>
                <c:pt idx="651">
                  <c:v>41127</c:v>
                </c:pt>
                <c:pt idx="652">
                  <c:v>41128</c:v>
                </c:pt>
                <c:pt idx="653">
                  <c:v>41129</c:v>
                </c:pt>
                <c:pt idx="654">
                  <c:v>41130</c:v>
                </c:pt>
                <c:pt idx="655">
                  <c:v>41131</c:v>
                </c:pt>
                <c:pt idx="656">
                  <c:v>41134</c:v>
                </c:pt>
                <c:pt idx="657">
                  <c:v>41135</c:v>
                </c:pt>
                <c:pt idx="658">
                  <c:v>41136</c:v>
                </c:pt>
                <c:pt idx="659">
                  <c:v>41137</c:v>
                </c:pt>
                <c:pt idx="660">
                  <c:v>41138</c:v>
                </c:pt>
                <c:pt idx="661">
                  <c:v>41141</c:v>
                </c:pt>
                <c:pt idx="662">
                  <c:v>41142</c:v>
                </c:pt>
                <c:pt idx="663">
                  <c:v>41143</c:v>
                </c:pt>
                <c:pt idx="664">
                  <c:v>41144</c:v>
                </c:pt>
                <c:pt idx="665">
                  <c:v>41145</c:v>
                </c:pt>
                <c:pt idx="666">
                  <c:v>41148</c:v>
                </c:pt>
                <c:pt idx="667">
                  <c:v>41149</c:v>
                </c:pt>
                <c:pt idx="668">
                  <c:v>41150</c:v>
                </c:pt>
                <c:pt idx="669">
                  <c:v>41151</c:v>
                </c:pt>
                <c:pt idx="670">
                  <c:v>41152</c:v>
                </c:pt>
                <c:pt idx="671">
                  <c:v>41155</c:v>
                </c:pt>
                <c:pt idx="672">
                  <c:v>41156</c:v>
                </c:pt>
                <c:pt idx="673">
                  <c:v>41157</c:v>
                </c:pt>
                <c:pt idx="674">
                  <c:v>41158</c:v>
                </c:pt>
                <c:pt idx="675">
                  <c:v>41159</c:v>
                </c:pt>
                <c:pt idx="676">
                  <c:v>41162</c:v>
                </c:pt>
                <c:pt idx="677">
                  <c:v>41163</c:v>
                </c:pt>
                <c:pt idx="678">
                  <c:v>41164</c:v>
                </c:pt>
                <c:pt idx="679">
                  <c:v>41165</c:v>
                </c:pt>
                <c:pt idx="680">
                  <c:v>41166</c:v>
                </c:pt>
                <c:pt idx="681">
                  <c:v>41169</c:v>
                </c:pt>
                <c:pt idx="682">
                  <c:v>41170</c:v>
                </c:pt>
                <c:pt idx="683">
                  <c:v>41171</c:v>
                </c:pt>
                <c:pt idx="684">
                  <c:v>41172</c:v>
                </c:pt>
                <c:pt idx="685">
                  <c:v>41173</c:v>
                </c:pt>
                <c:pt idx="686">
                  <c:v>41176</c:v>
                </c:pt>
                <c:pt idx="687">
                  <c:v>41177</c:v>
                </c:pt>
                <c:pt idx="688">
                  <c:v>41178</c:v>
                </c:pt>
                <c:pt idx="689">
                  <c:v>41179</c:v>
                </c:pt>
                <c:pt idx="690">
                  <c:v>41180</c:v>
                </c:pt>
                <c:pt idx="691">
                  <c:v>41183</c:v>
                </c:pt>
                <c:pt idx="692">
                  <c:v>41184</c:v>
                </c:pt>
                <c:pt idx="693">
                  <c:v>41185</c:v>
                </c:pt>
                <c:pt idx="694">
                  <c:v>41186</c:v>
                </c:pt>
                <c:pt idx="695">
                  <c:v>41187</c:v>
                </c:pt>
                <c:pt idx="696">
                  <c:v>41190</c:v>
                </c:pt>
                <c:pt idx="697">
                  <c:v>41191</c:v>
                </c:pt>
                <c:pt idx="698">
                  <c:v>41192</c:v>
                </c:pt>
                <c:pt idx="699">
                  <c:v>41193</c:v>
                </c:pt>
                <c:pt idx="700">
                  <c:v>41194</c:v>
                </c:pt>
                <c:pt idx="701">
                  <c:v>41197</c:v>
                </c:pt>
                <c:pt idx="702">
                  <c:v>41198</c:v>
                </c:pt>
                <c:pt idx="703">
                  <c:v>41199</c:v>
                </c:pt>
                <c:pt idx="704">
                  <c:v>41200</c:v>
                </c:pt>
                <c:pt idx="705">
                  <c:v>41201</c:v>
                </c:pt>
                <c:pt idx="706">
                  <c:v>41204</c:v>
                </c:pt>
                <c:pt idx="707">
                  <c:v>41205</c:v>
                </c:pt>
                <c:pt idx="708">
                  <c:v>41206</c:v>
                </c:pt>
                <c:pt idx="709">
                  <c:v>41207</c:v>
                </c:pt>
                <c:pt idx="710">
                  <c:v>41208</c:v>
                </c:pt>
                <c:pt idx="711">
                  <c:v>41211</c:v>
                </c:pt>
                <c:pt idx="712">
                  <c:v>41212</c:v>
                </c:pt>
                <c:pt idx="713">
                  <c:v>41213</c:v>
                </c:pt>
                <c:pt idx="714">
                  <c:v>41214</c:v>
                </c:pt>
                <c:pt idx="715">
                  <c:v>41218</c:v>
                </c:pt>
                <c:pt idx="716">
                  <c:v>41219</c:v>
                </c:pt>
                <c:pt idx="717">
                  <c:v>41220</c:v>
                </c:pt>
                <c:pt idx="718">
                  <c:v>41221</c:v>
                </c:pt>
                <c:pt idx="719">
                  <c:v>41222</c:v>
                </c:pt>
                <c:pt idx="720">
                  <c:v>41225</c:v>
                </c:pt>
                <c:pt idx="721">
                  <c:v>41226</c:v>
                </c:pt>
                <c:pt idx="722">
                  <c:v>41233</c:v>
                </c:pt>
                <c:pt idx="723">
                  <c:v>41234</c:v>
                </c:pt>
                <c:pt idx="724">
                  <c:v>41235</c:v>
                </c:pt>
                <c:pt idx="725">
                  <c:v>41236</c:v>
                </c:pt>
                <c:pt idx="726">
                  <c:v>41239</c:v>
                </c:pt>
                <c:pt idx="727">
                  <c:v>41240</c:v>
                </c:pt>
                <c:pt idx="728">
                  <c:v>41241</c:v>
                </c:pt>
                <c:pt idx="729">
                  <c:v>41242</c:v>
                </c:pt>
                <c:pt idx="730">
                  <c:v>41243</c:v>
                </c:pt>
                <c:pt idx="731">
                  <c:v>41246</c:v>
                </c:pt>
                <c:pt idx="732">
                  <c:v>41247</c:v>
                </c:pt>
                <c:pt idx="733">
                  <c:v>41248</c:v>
                </c:pt>
                <c:pt idx="734">
                  <c:v>41249</c:v>
                </c:pt>
                <c:pt idx="735">
                  <c:v>41250</c:v>
                </c:pt>
                <c:pt idx="736">
                  <c:v>41253</c:v>
                </c:pt>
                <c:pt idx="737">
                  <c:v>41254</c:v>
                </c:pt>
                <c:pt idx="738">
                  <c:v>41256</c:v>
                </c:pt>
                <c:pt idx="739">
                  <c:v>41257</c:v>
                </c:pt>
                <c:pt idx="740">
                  <c:v>41271</c:v>
                </c:pt>
                <c:pt idx="741">
                  <c:v>41274</c:v>
                </c:pt>
                <c:pt idx="742">
                  <c:v>41276</c:v>
                </c:pt>
                <c:pt idx="743">
                  <c:v>41277</c:v>
                </c:pt>
                <c:pt idx="744">
                  <c:v>41278</c:v>
                </c:pt>
                <c:pt idx="745">
                  <c:v>41281</c:v>
                </c:pt>
                <c:pt idx="746">
                  <c:v>41282</c:v>
                </c:pt>
                <c:pt idx="747">
                  <c:v>41283</c:v>
                </c:pt>
                <c:pt idx="748">
                  <c:v>41284</c:v>
                </c:pt>
                <c:pt idx="749">
                  <c:v>41285</c:v>
                </c:pt>
                <c:pt idx="750">
                  <c:v>41288</c:v>
                </c:pt>
                <c:pt idx="751">
                  <c:v>41289</c:v>
                </c:pt>
                <c:pt idx="752">
                  <c:v>41290</c:v>
                </c:pt>
                <c:pt idx="753">
                  <c:v>41291</c:v>
                </c:pt>
                <c:pt idx="754">
                  <c:v>41292</c:v>
                </c:pt>
                <c:pt idx="755">
                  <c:v>41295</c:v>
                </c:pt>
                <c:pt idx="756">
                  <c:v>41296</c:v>
                </c:pt>
                <c:pt idx="757">
                  <c:v>41297</c:v>
                </c:pt>
                <c:pt idx="758">
                  <c:v>41298</c:v>
                </c:pt>
                <c:pt idx="759">
                  <c:v>41299</c:v>
                </c:pt>
                <c:pt idx="760">
                  <c:v>41302</c:v>
                </c:pt>
                <c:pt idx="761">
                  <c:v>41303</c:v>
                </c:pt>
                <c:pt idx="762">
                  <c:v>41304</c:v>
                </c:pt>
                <c:pt idx="763">
                  <c:v>41305</c:v>
                </c:pt>
                <c:pt idx="764">
                  <c:v>41306</c:v>
                </c:pt>
                <c:pt idx="765">
                  <c:v>41310</c:v>
                </c:pt>
                <c:pt idx="766">
                  <c:v>41311</c:v>
                </c:pt>
                <c:pt idx="767">
                  <c:v>41312</c:v>
                </c:pt>
                <c:pt idx="768">
                  <c:v>41313</c:v>
                </c:pt>
                <c:pt idx="769">
                  <c:v>41316</c:v>
                </c:pt>
                <c:pt idx="770">
                  <c:v>41317</c:v>
                </c:pt>
                <c:pt idx="771">
                  <c:v>41318</c:v>
                </c:pt>
                <c:pt idx="772">
                  <c:v>41319</c:v>
                </c:pt>
                <c:pt idx="773">
                  <c:v>41320</c:v>
                </c:pt>
                <c:pt idx="774">
                  <c:v>41323</c:v>
                </c:pt>
                <c:pt idx="775">
                  <c:v>41324</c:v>
                </c:pt>
                <c:pt idx="776">
                  <c:v>41325</c:v>
                </c:pt>
                <c:pt idx="777">
                  <c:v>41326</c:v>
                </c:pt>
                <c:pt idx="778">
                  <c:v>41327</c:v>
                </c:pt>
                <c:pt idx="779">
                  <c:v>41330</c:v>
                </c:pt>
                <c:pt idx="780">
                  <c:v>41331</c:v>
                </c:pt>
                <c:pt idx="781">
                  <c:v>41332</c:v>
                </c:pt>
                <c:pt idx="782">
                  <c:v>41333</c:v>
                </c:pt>
                <c:pt idx="783">
                  <c:v>41334</c:v>
                </c:pt>
                <c:pt idx="784">
                  <c:v>41337</c:v>
                </c:pt>
                <c:pt idx="785">
                  <c:v>41338</c:v>
                </c:pt>
                <c:pt idx="786">
                  <c:v>41339</c:v>
                </c:pt>
                <c:pt idx="787">
                  <c:v>41340</c:v>
                </c:pt>
                <c:pt idx="788">
                  <c:v>41341</c:v>
                </c:pt>
                <c:pt idx="789">
                  <c:v>41344</c:v>
                </c:pt>
                <c:pt idx="790">
                  <c:v>41345</c:v>
                </c:pt>
                <c:pt idx="791">
                  <c:v>41346</c:v>
                </c:pt>
                <c:pt idx="792">
                  <c:v>41347</c:v>
                </c:pt>
                <c:pt idx="793">
                  <c:v>41348</c:v>
                </c:pt>
                <c:pt idx="794">
                  <c:v>41352</c:v>
                </c:pt>
                <c:pt idx="795">
                  <c:v>41353</c:v>
                </c:pt>
                <c:pt idx="796">
                  <c:v>41354</c:v>
                </c:pt>
                <c:pt idx="797">
                  <c:v>41355</c:v>
                </c:pt>
                <c:pt idx="798">
                  <c:v>41358</c:v>
                </c:pt>
                <c:pt idx="799">
                  <c:v>41359</c:v>
                </c:pt>
                <c:pt idx="800">
                  <c:v>41360</c:v>
                </c:pt>
                <c:pt idx="801">
                  <c:v>41365</c:v>
                </c:pt>
                <c:pt idx="802">
                  <c:v>41366</c:v>
                </c:pt>
                <c:pt idx="803">
                  <c:v>41367</c:v>
                </c:pt>
                <c:pt idx="804">
                  <c:v>41368</c:v>
                </c:pt>
                <c:pt idx="805">
                  <c:v>41369</c:v>
                </c:pt>
                <c:pt idx="806">
                  <c:v>41372</c:v>
                </c:pt>
                <c:pt idx="807">
                  <c:v>41373</c:v>
                </c:pt>
                <c:pt idx="808">
                  <c:v>41374</c:v>
                </c:pt>
                <c:pt idx="809">
                  <c:v>41375</c:v>
                </c:pt>
                <c:pt idx="810">
                  <c:v>41376</c:v>
                </c:pt>
                <c:pt idx="811">
                  <c:v>41379</c:v>
                </c:pt>
                <c:pt idx="812">
                  <c:v>41380</c:v>
                </c:pt>
                <c:pt idx="813">
                  <c:v>41381</c:v>
                </c:pt>
                <c:pt idx="814">
                  <c:v>41382</c:v>
                </c:pt>
                <c:pt idx="815">
                  <c:v>41383</c:v>
                </c:pt>
                <c:pt idx="816">
                  <c:v>41386</c:v>
                </c:pt>
                <c:pt idx="817">
                  <c:v>41387</c:v>
                </c:pt>
                <c:pt idx="818">
                  <c:v>41388</c:v>
                </c:pt>
                <c:pt idx="819">
                  <c:v>41389</c:v>
                </c:pt>
                <c:pt idx="820">
                  <c:v>41390</c:v>
                </c:pt>
                <c:pt idx="821">
                  <c:v>41393</c:v>
                </c:pt>
                <c:pt idx="822">
                  <c:v>41394</c:v>
                </c:pt>
                <c:pt idx="823">
                  <c:v>41396</c:v>
                </c:pt>
                <c:pt idx="824">
                  <c:v>41397</c:v>
                </c:pt>
                <c:pt idx="825">
                  <c:v>41400</c:v>
                </c:pt>
                <c:pt idx="826">
                  <c:v>41401</c:v>
                </c:pt>
                <c:pt idx="827">
                  <c:v>41402</c:v>
                </c:pt>
                <c:pt idx="828">
                  <c:v>41403</c:v>
                </c:pt>
                <c:pt idx="829">
                  <c:v>41404</c:v>
                </c:pt>
                <c:pt idx="830">
                  <c:v>41407</c:v>
                </c:pt>
                <c:pt idx="831">
                  <c:v>41408</c:v>
                </c:pt>
                <c:pt idx="832">
                  <c:v>41409</c:v>
                </c:pt>
                <c:pt idx="833">
                  <c:v>41410</c:v>
                </c:pt>
                <c:pt idx="834">
                  <c:v>41411</c:v>
                </c:pt>
                <c:pt idx="835">
                  <c:v>41414</c:v>
                </c:pt>
                <c:pt idx="836">
                  <c:v>41415</c:v>
                </c:pt>
                <c:pt idx="837">
                  <c:v>41416</c:v>
                </c:pt>
                <c:pt idx="838">
                  <c:v>41417</c:v>
                </c:pt>
                <c:pt idx="839">
                  <c:v>41418</c:v>
                </c:pt>
                <c:pt idx="840">
                  <c:v>41421</c:v>
                </c:pt>
                <c:pt idx="841">
                  <c:v>41422</c:v>
                </c:pt>
                <c:pt idx="842">
                  <c:v>41423</c:v>
                </c:pt>
                <c:pt idx="843">
                  <c:v>41424</c:v>
                </c:pt>
                <c:pt idx="844">
                  <c:v>41425</c:v>
                </c:pt>
                <c:pt idx="845">
                  <c:v>41428</c:v>
                </c:pt>
                <c:pt idx="846">
                  <c:v>41429</c:v>
                </c:pt>
                <c:pt idx="847">
                  <c:v>41430</c:v>
                </c:pt>
                <c:pt idx="848">
                  <c:v>41431</c:v>
                </c:pt>
                <c:pt idx="849">
                  <c:v>41432</c:v>
                </c:pt>
                <c:pt idx="850">
                  <c:v>41435</c:v>
                </c:pt>
                <c:pt idx="851">
                  <c:v>41436</c:v>
                </c:pt>
                <c:pt idx="852">
                  <c:v>41437</c:v>
                </c:pt>
                <c:pt idx="853">
                  <c:v>41438</c:v>
                </c:pt>
                <c:pt idx="854">
                  <c:v>41439</c:v>
                </c:pt>
                <c:pt idx="855">
                  <c:v>41442</c:v>
                </c:pt>
                <c:pt idx="856">
                  <c:v>41443</c:v>
                </c:pt>
                <c:pt idx="857">
                  <c:v>41444</c:v>
                </c:pt>
                <c:pt idx="858">
                  <c:v>41445</c:v>
                </c:pt>
                <c:pt idx="859">
                  <c:v>41446</c:v>
                </c:pt>
                <c:pt idx="860">
                  <c:v>41449</c:v>
                </c:pt>
                <c:pt idx="861">
                  <c:v>41450</c:v>
                </c:pt>
                <c:pt idx="862">
                  <c:v>41451</c:v>
                </c:pt>
                <c:pt idx="863">
                  <c:v>41452</c:v>
                </c:pt>
                <c:pt idx="864">
                  <c:v>41453</c:v>
                </c:pt>
                <c:pt idx="865">
                  <c:v>41456</c:v>
                </c:pt>
                <c:pt idx="866">
                  <c:v>41457</c:v>
                </c:pt>
                <c:pt idx="867">
                  <c:v>41458</c:v>
                </c:pt>
                <c:pt idx="868">
                  <c:v>41459</c:v>
                </c:pt>
                <c:pt idx="869">
                  <c:v>41460</c:v>
                </c:pt>
                <c:pt idx="870">
                  <c:v>41463</c:v>
                </c:pt>
                <c:pt idx="871">
                  <c:v>41464</c:v>
                </c:pt>
                <c:pt idx="872">
                  <c:v>41465</c:v>
                </c:pt>
                <c:pt idx="873">
                  <c:v>41466</c:v>
                </c:pt>
                <c:pt idx="874">
                  <c:v>41467</c:v>
                </c:pt>
                <c:pt idx="875">
                  <c:v>41470</c:v>
                </c:pt>
                <c:pt idx="876">
                  <c:v>41471</c:v>
                </c:pt>
                <c:pt idx="877">
                  <c:v>41472</c:v>
                </c:pt>
                <c:pt idx="878">
                  <c:v>41473</c:v>
                </c:pt>
                <c:pt idx="879">
                  <c:v>41474</c:v>
                </c:pt>
                <c:pt idx="880">
                  <c:v>41477</c:v>
                </c:pt>
                <c:pt idx="881">
                  <c:v>41478</c:v>
                </c:pt>
                <c:pt idx="882">
                  <c:v>41479</c:v>
                </c:pt>
                <c:pt idx="883">
                  <c:v>41480</c:v>
                </c:pt>
                <c:pt idx="884">
                  <c:v>41481</c:v>
                </c:pt>
                <c:pt idx="885">
                  <c:v>41484</c:v>
                </c:pt>
                <c:pt idx="886">
                  <c:v>41485</c:v>
                </c:pt>
                <c:pt idx="887">
                  <c:v>41486</c:v>
                </c:pt>
                <c:pt idx="888">
                  <c:v>41487</c:v>
                </c:pt>
                <c:pt idx="889">
                  <c:v>41488</c:v>
                </c:pt>
                <c:pt idx="890">
                  <c:v>41491</c:v>
                </c:pt>
                <c:pt idx="891">
                  <c:v>41494</c:v>
                </c:pt>
                <c:pt idx="892">
                  <c:v>41495</c:v>
                </c:pt>
                <c:pt idx="893">
                  <c:v>41498</c:v>
                </c:pt>
                <c:pt idx="894">
                  <c:v>41499</c:v>
                </c:pt>
                <c:pt idx="895">
                  <c:v>41500</c:v>
                </c:pt>
                <c:pt idx="896">
                  <c:v>41501</c:v>
                </c:pt>
                <c:pt idx="897">
                  <c:v>41502</c:v>
                </c:pt>
                <c:pt idx="898">
                  <c:v>41505</c:v>
                </c:pt>
                <c:pt idx="899">
                  <c:v>41506</c:v>
                </c:pt>
                <c:pt idx="900">
                  <c:v>41507</c:v>
                </c:pt>
                <c:pt idx="901">
                  <c:v>41508</c:v>
                </c:pt>
                <c:pt idx="902">
                  <c:v>41509</c:v>
                </c:pt>
                <c:pt idx="903">
                  <c:v>41512</c:v>
                </c:pt>
                <c:pt idx="904">
                  <c:v>41513</c:v>
                </c:pt>
                <c:pt idx="905">
                  <c:v>41514</c:v>
                </c:pt>
                <c:pt idx="906">
                  <c:v>41515</c:v>
                </c:pt>
                <c:pt idx="907">
                  <c:v>41516</c:v>
                </c:pt>
                <c:pt idx="908">
                  <c:v>41519</c:v>
                </c:pt>
                <c:pt idx="909">
                  <c:v>41520</c:v>
                </c:pt>
                <c:pt idx="910">
                  <c:v>41521</c:v>
                </c:pt>
                <c:pt idx="911">
                  <c:v>41522</c:v>
                </c:pt>
                <c:pt idx="912">
                  <c:v>41523</c:v>
                </c:pt>
                <c:pt idx="913">
                  <c:v>41526</c:v>
                </c:pt>
                <c:pt idx="914">
                  <c:v>41527</c:v>
                </c:pt>
                <c:pt idx="915">
                  <c:v>41528</c:v>
                </c:pt>
                <c:pt idx="916">
                  <c:v>41529</c:v>
                </c:pt>
                <c:pt idx="917">
                  <c:v>41530</c:v>
                </c:pt>
                <c:pt idx="918">
                  <c:v>41534</c:v>
                </c:pt>
                <c:pt idx="919">
                  <c:v>41535</c:v>
                </c:pt>
                <c:pt idx="920">
                  <c:v>41536</c:v>
                </c:pt>
                <c:pt idx="921">
                  <c:v>41537</c:v>
                </c:pt>
                <c:pt idx="922">
                  <c:v>41540</c:v>
                </c:pt>
                <c:pt idx="923">
                  <c:v>41541</c:v>
                </c:pt>
                <c:pt idx="924">
                  <c:v>41542</c:v>
                </c:pt>
                <c:pt idx="925">
                  <c:v>41543</c:v>
                </c:pt>
                <c:pt idx="926">
                  <c:v>41544</c:v>
                </c:pt>
                <c:pt idx="927">
                  <c:v>41547</c:v>
                </c:pt>
                <c:pt idx="928">
                  <c:v>41548</c:v>
                </c:pt>
                <c:pt idx="929">
                  <c:v>41549</c:v>
                </c:pt>
                <c:pt idx="930">
                  <c:v>41550</c:v>
                </c:pt>
                <c:pt idx="931">
                  <c:v>41551</c:v>
                </c:pt>
                <c:pt idx="932">
                  <c:v>41554</c:v>
                </c:pt>
                <c:pt idx="933">
                  <c:v>41555</c:v>
                </c:pt>
                <c:pt idx="934">
                  <c:v>41556</c:v>
                </c:pt>
                <c:pt idx="935">
                  <c:v>41557</c:v>
                </c:pt>
                <c:pt idx="936">
                  <c:v>41558</c:v>
                </c:pt>
                <c:pt idx="937">
                  <c:v>41561</c:v>
                </c:pt>
                <c:pt idx="938">
                  <c:v>41562</c:v>
                </c:pt>
                <c:pt idx="939">
                  <c:v>41563</c:v>
                </c:pt>
                <c:pt idx="940">
                  <c:v>41564</c:v>
                </c:pt>
                <c:pt idx="941">
                  <c:v>41565</c:v>
                </c:pt>
                <c:pt idx="942">
                  <c:v>41568</c:v>
                </c:pt>
                <c:pt idx="943">
                  <c:v>41569</c:v>
                </c:pt>
                <c:pt idx="944">
                  <c:v>41570</c:v>
                </c:pt>
                <c:pt idx="945">
                  <c:v>41571</c:v>
                </c:pt>
                <c:pt idx="946">
                  <c:v>41572</c:v>
                </c:pt>
                <c:pt idx="947">
                  <c:v>41575</c:v>
                </c:pt>
                <c:pt idx="948">
                  <c:v>41576</c:v>
                </c:pt>
                <c:pt idx="949">
                  <c:v>41577</c:v>
                </c:pt>
                <c:pt idx="950">
                  <c:v>41578</c:v>
                </c:pt>
                <c:pt idx="951">
                  <c:v>41579</c:v>
                </c:pt>
                <c:pt idx="952">
                  <c:v>41582</c:v>
                </c:pt>
                <c:pt idx="953">
                  <c:v>41583</c:v>
                </c:pt>
                <c:pt idx="954">
                  <c:v>41584</c:v>
                </c:pt>
                <c:pt idx="955">
                  <c:v>41585</c:v>
                </c:pt>
                <c:pt idx="956">
                  <c:v>41586</c:v>
                </c:pt>
                <c:pt idx="957">
                  <c:v>41589</c:v>
                </c:pt>
                <c:pt idx="958">
                  <c:v>41590</c:v>
                </c:pt>
                <c:pt idx="959">
                  <c:v>41591</c:v>
                </c:pt>
                <c:pt idx="960">
                  <c:v>41592</c:v>
                </c:pt>
                <c:pt idx="961">
                  <c:v>41593</c:v>
                </c:pt>
                <c:pt idx="962">
                  <c:v>41597</c:v>
                </c:pt>
                <c:pt idx="963">
                  <c:v>41598</c:v>
                </c:pt>
                <c:pt idx="964">
                  <c:v>41599</c:v>
                </c:pt>
                <c:pt idx="965">
                  <c:v>41600</c:v>
                </c:pt>
                <c:pt idx="966">
                  <c:v>41603</c:v>
                </c:pt>
                <c:pt idx="967">
                  <c:v>41604</c:v>
                </c:pt>
                <c:pt idx="968">
                  <c:v>41605</c:v>
                </c:pt>
                <c:pt idx="969">
                  <c:v>41606</c:v>
                </c:pt>
                <c:pt idx="970">
                  <c:v>41607</c:v>
                </c:pt>
                <c:pt idx="971">
                  <c:v>41610</c:v>
                </c:pt>
                <c:pt idx="972">
                  <c:v>41611</c:v>
                </c:pt>
                <c:pt idx="973">
                  <c:v>41612</c:v>
                </c:pt>
                <c:pt idx="974">
                  <c:v>41613</c:v>
                </c:pt>
                <c:pt idx="975">
                  <c:v>41614</c:v>
                </c:pt>
                <c:pt idx="976">
                  <c:v>41617</c:v>
                </c:pt>
                <c:pt idx="977">
                  <c:v>41618</c:v>
                </c:pt>
                <c:pt idx="978">
                  <c:v>41619</c:v>
                </c:pt>
                <c:pt idx="979">
                  <c:v>41621</c:v>
                </c:pt>
                <c:pt idx="980">
                  <c:v>41624</c:v>
                </c:pt>
                <c:pt idx="981">
                  <c:v>41625</c:v>
                </c:pt>
                <c:pt idx="982">
                  <c:v>41626</c:v>
                </c:pt>
                <c:pt idx="983">
                  <c:v>41627</c:v>
                </c:pt>
                <c:pt idx="984">
                  <c:v>41628</c:v>
                </c:pt>
                <c:pt idx="985">
                  <c:v>41631</c:v>
                </c:pt>
                <c:pt idx="986">
                  <c:v>41632</c:v>
                </c:pt>
                <c:pt idx="987">
                  <c:v>41634</c:v>
                </c:pt>
                <c:pt idx="988">
                  <c:v>41635</c:v>
                </c:pt>
                <c:pt idx="989">
                  <c:v>41638</c:v>
                </c:pt>
                <c:pt idx="990">
                  <c:v>41639</c:v>
                </c:pt>
                <c:pt idx="991">
                  <c:v>41641</c:v>
                </c:pt>
                <c:pt idx="992">
                  <c:v>41642</c:v>
                </c:pt>
                <c:pt idx="993">
                  <c:v>41645</c:v>
                </c:pt>
                <c:pt idx="994">
                  <c:v>41646</c:v>
                </c:pt>
                <c:pt idx="995">
                  <c:v>41647</c:v>
                </c:pt>
                <c:pt idx="996">
                  <c:v>41648</c:v>
                </c:pt>
                <c:pt idx="997">
                  <c:v>41649</c:v>
                </c:pt>
                <c:pt idx="998">
                  <c:v>41652</c:v>
                </c:pt>
                <c:pt idx="999">
                  <c:v>41653</c:v>
                </c:pt>
                <c:pt idx="1000">
                  <c:v>41654</c:v>
                </c:pt>
                <c:pt idx="1001">
                  <c:v>41655</c:v>
                </c:pt>
                <c:pt idx="1002">
                  <c:v>41656</c:v>
                </c:pt>
                <c:pt idx="1003">
                  <c:v>41659</c:v>
                </c:pt>
                <c:pt idx="1004">
                  <c:v>41660</c:v>
                </c:pt>
                <c:pt idx="1005">
                  <c:v>41661</c:v>
                </c:pt>
                <c:pt idx="1006">
                  <c:v>41662</c:v>
                </c:pt>
                <c:pt idx="1007">
                  <c:v>41663</c:v>
                </c:pt>
                <c:pt idx="1008">
                  <c:v>41666</c:v>
                </c:pt>
                <c:pt idx="1009">
                  <c:v>41667</c:v>
                </c:pt>
                <c:pt idx="1010">
                  <c:v>41668</c:v>
                </c:pt>
                <c:pt idx="1011">
                  <c:v>41669</c:v>
                </c:pt>
                <c:pt idx="1012">
                  <c:v>41670</c:v>
                </c:pt>
                <c:pt idx="1013">
                  <c:v>41674</c:v>
                </c:pt>
                <c:pt idx="1014">
                  <c:v>41675</c:v>
                </c:pt>
                <c:pt idx="1015">
                  <c:v>41676</c:v>
                </c:pt>
                <c:pt idx="1016">
                  <c:v>41677</c:v>
                </c:pt>
                <c:pt idx="1017">
                  <c:v>41680</c:v>
                </c:pt>
                <c:pt idx="1018">
                  <c:v>41681</c:v>
                </c:pt>
                <c:pt idx="1019">
                  <c:v>41682</c:v>
                </c:pt>
                <c:pt idx="1020">
                  <c:v>41683</c:v>
                </c:pt>
                <c:pt idx="1021">
                  <c:v>41684</c:v>
                </c:pt>
                <c:pt idx="1022">
                  <c:v>41687</c:v>
                </c:pt>
                <c:pt idx="1023">
                  <c:v>41688</c:v>
                </c:pt>
                <c:pt idx="1024">
                  <c:v>41690</c:v>
                </c:pt>
                <c:pt idx="1025">
                  <c:v>41695</c:v>
                </c:pt>
                <c:pt idx="1026">
                  <c:v>41696</c:v>
                </c:pt>
                <c:pt idx="1027">
                  <c:v>41697</c:v>
                </c:pt>
                <c:pt idx="1028">
                  <c:v>41698</c:v>
                </c:pt>
                <c:pt idx="1029">
                  <c:v>41701</c:v>
                </c:pt>
                <c:pt idx="1030">
                  <c:v>41702</c:v>
                </c:pt>
                <c:pt idx="1031">
                  <c:v>41703</c:v>
                </c:pt>
                <c:pt idx="1032">
                  <c:v>41704</c:v>
                </c:pt>
                <c:pt idx="1033">
                  <c:v>41705</c:v>
                </c:pt>
                <c:pt idx="1034">
                  <c:v>41708</c:v>
                </c:pt>
                <c:pt idx="1035">
                  <c:v>41709</c:v>
                </c:pt>
                <c:pt idx="1036">
                  <c:v>41710</c:v>
                </c:pt>
                <c:pt idx="1037">
                  <c:v>41711</c:v>
                </c:pt>
                <c:pt idx="1038">
                  <c:v>41712</c:v>
                </c:pt>
                <c:pt idx="1039">
                  <c:v>41716</c:v>
                </c:pt>
                <c:pt idx="1040">
                  <c:v>41717</c:v>
                </c:pt>
                <c:pt idx="1041">
                  <c:v>41718</c:v>
                </c:pt>
                <c:pt idx="1042">
                  <c:v>41719</c:v>
                </c:pt>
                <c:pt idx="1043">
                  <c:v>41722</c:v>
                </c:pt>
                <c:pt idx="1044">
                  <c:v>41723</c:v>
                </c:pt>
                <c:pt idx="1045">
                  <c:v>41724</c:v>
                </c:pt>
                <c:pt idx="1046">
                  <c:v>41725</c:v>
                </c:pt>
                <c:pt idx="1047">
                  <c:v>41726</c:v>
                </c:pt>
                <c:pt idx="1048">
                  <c:v>41729</c:v>
                </c:pt>
                <c:pt idx="1049">
                  <c:v>41730</c:v>
                </c:pt>
                <c:pt idx="1050">
                  <c:v>41731</c:v>
                </c:pt>
                <c:pt idx="1051">
                  <c:v>41732</c:v>
                </c:pt>
                <c:pt idx="1052">
                  <c:v>41733</c:v>
                </c:pt>
                <c:pt idx="1053">
                  <c:v>41736</c:v>
                </c:pt>
                <c:pt idx="1054">
                  <c:v>41737</c:v>
                </c:pt>
                <c:pt idx="1055">
                  <c:v>41738</c:v>
                </c:pt>
                <c:pt idx="1056">
                  <c:v>41739</c:v>
                </c:pt>
                <c:pt idx="1057">
                  <c:v>41740</c:v>
                </c:pt>
                <c:pt idx="1058">
                  <c:v>41743</c:v>
                </c:pt>
                <c:pt idx="1059">
                  <c:v>41744</c:v>
                </c:pt>
                <c:pt idx="1060">
                  <c:v>41745</c:v>
                </c:pt>
                <c:pt idx="1061">
                  <c:v>41750</c:v>
                </c:pt>
                <c:pt idx="1062">
                  <c:v>41751</c:v>
                </c:pt>
                <c:pt idx="1063">
                  <c:v>41752</c:v>
                </c:pt>
                <c:pt idx="1064">
                  <c:v>41753</c:v>
                </c:pt>
                <c:pt idx="1065">
                  <c:v>41754</c:v>
                </c:pt>
                <c:pt idx="1066">
                  <c:v>41757</c:v>
                </c:pt>
                <c:pt idx="1067">
                  <c:v>41758</c:v>
                </c:pt>
                <c:pt idx="1068">
                  <c:v>41759</c:v>
                </c:pt>
                <c:pt idx="1069">
                  <c:v>41761</c:v>
                </c:pt>
                <c:pt idx="1070">
                  <c:v>41764</c:v>
                </c:pt>
                <c:pt idx="1071">
                  <c:v>41765</c:v>
                </c:pt>
                <c:pt idx="1072">
                  <c:v>41766</c:v>
                </c:pt>
                <c:pt idx="1073">
                  <c:v>41767</c:v>
                </c:pt>
                <c:pt idx="1074">
                  <c:v>41768</c:v>
                </c:pt>
                <c:pt idx="1075">
                  <c:v>41771</c:v>
                </c:pt>
                <c:pt idx="1076">
                  <c:v>41772</c:v>
                </c:pt>
                <c:pt idx="1077">
                  <c:v>41773</c:v>
                </c:pt>
                <c:pt idx="1078">
                  <c:v>41774</c:v>
                </c:pt>
                <c:pt idx="1079">
                  <c:v>41775</c:v>
                </c:pt>
                <c:pt idx="1080">
                  <c:v>41778</c:v>
                </c:pt>
                <c:pt idx="1081">
                  <c:v>41779</c:v>
                </c:pt>
                <c:pt idx="1082">
                  <c:v>41780</c:v>
                </c:pt>
                <c:pt idx="1083">
                  <c:v>41781</c:v>
                </c:pt>
                <c:pt idx="1084">
                  <c:v>41782</c:v>
                </c:pt>
                <c:pt idx="1085">
                  <c:v>41785</c:v>
                </c:pt>
                <c:pt idx="1086">
                  <c:v>41786</c:v>
                </c:pt>
                <c:pt idx="1087">
                  <c:v>41787</c:v>
                </c:pt>
                <c:pt idx="1088">
                  <c:v>41788</c:v>
                </c:pt>
                <c:pt idx="1089">
                  <c:v>41789</c:v>
                </c:pt>
                <c:pt idx="1090">
                  <c:v>41792</c:v>
                </c:pt>
                <c:pt idx="1091">
                  <c:v>41793</c:v>
                </c:pt>
                <c:pt idx="1092">
                  <c:v>41794</c:v>
                </c:pt>
                <c:pt idx="1093">
                  <c:v>41795</c:v>
                </c:pt>
                <c:pt idx="1094">
                  <c:v>41796</c:v>
                </c:pt>
                <c:pt idx="1095">
                  <c:v>41802</c:v>
                </c:pt>
                <c:pt idx="1096">
                  <c:v>41803</c:v>
                </c:pt>
                <c:pt idx="1097">
                  <c:v>41806</c:v>
                </c:pt>
                <c:pt idx="1098">
                  <c:v>41807</c:v>
                </c:pt>
                <c:pt idx="1099">
                  <c:v>41808</c:v>
                </c:pt>
                <c:pt idx="1100">
                  <c:v>41809</c:v>
                </c:pt>
                <c:pt idx="1101">
                  <c:v>41810</c:v>
                </c:pt>
                <c:pt idx="1102">
                  <c:v>41813</c:v>
                </c:pt>
                <c:pt idx="1103">
                  <c:v>41814</c:v>
                </c:pt>
                <c:pt idx="1104">
                  <c:v>41815</c:v>
                </c:pt>
                <c:pt idx="1105">
                  <c:v>41816</c:v>
                </c:pt>
                <c:pt idx="1106">
                  <c:v>41817</c:v>
                </c:pt>
                <c:pt idx="1107">
                  <c:v>41820</c:v>
                </c:pt>
                <c:pt idx="1108">
                  <c:v>41821</c:v>
                </c:pt>
                <c:pt idx="1109">
                  <c:v>41822</c:v>
                </c:pt>
                <c:pt idx="1110">
                  <c:v>41823</c:v>
                </c:pt>
                <c:pt idx="1111">
                  <c:v>41824</c:v>
                </c:pt>
                <c:pt idx="1112">
                  <c:v>41827</c:v>
                </c:pt>
                <c:pt idx="1113">
                  <c:v>41828</c:v>
                </c:pt>
                <c:pt idx="1114">
                  <c:v>41829</c:v>
                </c:pt>
                <c:pt idx="1115">
                  <c:v>41830</c:v>
                </c:pt>
                <c:pt idx="1116">
                  <c:v>41831</c:v>
                </c:pt>
                <c:pt idx="1117">
                  <c:v>41834</c:v>
                </c:pt>
                <c:pt idx="1118">
                  <c:v>41835</c:v>
                </c:pt>
                <c:pt idx="1119">
                  <c:v>41836</c:v>
                </c:pt>
                <c:pt idx="1120">
                  <c:v>41837</c:v>
                </c:pt>
                <c:pt idx="1121">
                  <c:v>41838</c:v>
                </c:pt>
                <c:pt idx="1122">
                  <c:v>41841</c:v>
                </c:pt>
                <c:pt idx="1123">
                  <c:v>41842</c:v>
                </c:pt>
                <c:pt idx="1124">
                  <c:v>41843</c:v>
                </c:pt>
                <c:pt idx="1125">
                  <c:v>41844</c:v>
                </c:pt>
                <c:pt idx="1126">
                  <c:v>41845</c:v>
                </c:pt>
                <c:pt idx="1127">
                  <c:v>41848</c:v>
                </c:pt>
                <c:pt idx="1128">
                  <c:v>41849</c:v>
                </c:pt>
                <c:pt idx="1129">
                  <c:v>41850</c:v>
                </c:pt>
                <c:pt idx="1130">
                  <c:v>41851</c:v>
                </c:pt>
                <c:pt idx="1131">
                  <c:v>41852</c:v>
                </c:pt>
                <c:pt idx="1132">
                  <c:v>41855</c:v>
                </c:pt>
                <c:pt idx="1133">
                  <c:v>41856</c:v>
                </c:pt>
                <c:pt idx="1134">
                  <c:v>41857</c:v>
                </c:pt>
                <c:pt idx="1135">
                  <c:v>41858</c:v>
                </c:pt>
                <c:pt idx="1136">
                  <c:v>41859</c:v>
                </c:pt>
                <c:pt idx="1137">
                  <c:v>41862</c:v>
                </c:pt>
                <c:pt idx="1138">
                  <c:v>41863</c:v>
                </c:pt>
                <c:pt idx="1139">
                  <c:v>41864</c:v>
                </c:pt>
                <c:pt idx="1140">
                  <c:v>41865</c:v>
                </c:pt>
                <c:pt idx="1141">
                  <c:v>41866</c:v>
                </c:pt>
                <c:pt idx="1142">
                  <c:v>41869</c:v>
                </c:pt>
                <c:pt idx="1143">
                  <c:v>41870</c:v>
                </c:pt>
                <c:pt idx="1144">
                  <c:v>41871</c:v>
                </c:pt>
                <c:pt idx="1145">
                  <c:v>41872</c:v>
                </c:pt>
                <c:pt idx="1146">
                  <c:v>41873</c:v>
                </c:pt>
                <c:pt idx="1147">
                  <c:v>41876</c:v>
                </c:pt>
                <c:pt idx="1148">
                  <c:v>41877</c:v>
                </c:pt>
                <c:pt idx="1149">
                  <c:v>41878</c:v>
                </c:pt>
                <c:pt idx="1150">
                  <c:v>41879</c:v>
                </c:pt>
                <c:pt idx="1151">
                  <c:v>41880</c:v>
                </c:pt>
                <c:pt idx="1152">
                  <c:v>41883</c:v>
                </c:pt>
                <c:pt idx="1153">
                  <c:v>41884</c:v>
                </c:pt>
                <c:pt idx="1154">
                  <c:v>41885</c:v>
                </c:pt>
                <c:pt idx="1155">
                  <c:v>41886</c:v>
                </c:pt>
                <c:pt idx="1156">
                  <c:v>41887</c:v>
                </c:pt>
                <c:pt idx="1157">
                  <c:v>41890</c:v>
                </c:pt>
                <c:pt idx="1158">
                  <c:v>41891</c:v>
                </c:pt>
                <c:pt idx="1159">
                  <c:v>41892</c:v>
                </c:pt>
                <c:pt idx="1160">
                  <c:v>41893</c:v>
                </c:pt>
                <c:pt idx="1161">
                  <c:v>41894</c:v>
                </c:pt>
                <c:pt idx="1162">
                  <c:v>41897</c:v>
                </c:pt>
                <c:pt idx="1163">
                  <c:v>41899</c:v>
                </c:pt>
                <c:pt idx="1164">
                  <c:v>41900</c:v>
                </c:pt>
                <c:pt idx="1165">
                  <c:v>41901</c:v>
                </c:pt>
                <c:pt idx="1166">
                  <c:v>41904</c:v>
                </c:pt>
                <c:pt idx="1167">
                  <c:v>41905</c:v>
                </c:pt>
                <c:pt idx="1168">
                  <c:v>41906</c:v>
                </c:pt>
                <c:pt idx="1169">
                  <c:v>41907</c:v>
                </c:pt>
                <c:pt idx="1170">
                  <c:v>41908</c:v>
                </c:pt>
                <c:pt idx="1171">
                  <c:v>41911</c:v>
                </c:pt>
                <c:pt idx="1172">
                  <c:v>41912</c:v>
                </c:pt>
                <c:pt idx="1173">
                  <c:v>41913</c:v>
                </c:pt>
                <c:pt idx="1174">
                  <c:v>41914</c:v>
                </c:pt>
                <c:pt idx="1175">
                  <c:v>41915</c:v>
                </c:pt>
                <c:pt idx="1176">
                  <c:v>41918</c:v>
                </c:pt>
                <c:pt idx="1177">
                  <c:v>41919</c:v>
                </c:pt>
                <c:pt idx="1178">
                  <c:v>41920</c:v>
                </c:pt>
                <c:pt idx="1179">
                  <c:v>41921</c:v>
                </c:pt>
                <c:pt idx="1180">
                  <c:v>41922</c:v>
                </c:pt>
                <c:pt idx="1181">
                  <c:v>41925</c:v>
                </c:pt>
                <c:pt idx="1182">
                  <c:v>41926</c:v>
                </c:pt>
                <c:pt idx="1183">
                  <c:v>41927</c:v>
                </c:pt>
                <c:pt idx="1184">
                  <c:v>41928</c:v>
                </c:pt>
                <c:pt idx="1185">
                  <c:v>41929</c:v>
                </c:pt>
                <c:pt idx="1186">
                  <c:v>41932</c:v>
                </c:pt>
                <c:pt idx="1187">
                  <c:v>41933</c:v>
                </c:pt>
                <c:pt idx="1188">
                  <c:v>41934</c:v>
                </c:pt>
                <c:pt idx="1189">
                  <c:v>41935</c:v>
                </c:pt>
                <c:pt idx="1190">
                  <c:v>41936</c:v>
                </c:pt>
                <c:pt idx="1191">
                  <c:v>41939</c:v>
                </c:pt>
                <c:pt idx="1192">
                  <c:v>41940</c:v>
                </c:pt>
                <c:pt idx="1193">
                  <c:v>41941</c:v>
                </c:pt>
                <c:pt idx="1194">
                  <c:v>41942</c:v>
                </c:pt>
                <c:pt idx="1195">
                  <c:v>41943</c:v>
                </c:pt>
                <c:pt idx="1196">
                  <c:v>41946</c:v>
                </c:pt>
                <c:pt idx="1197">
                  <c:v>41947</c:v>
                </c:pt>
                <c:pt idx="1198">
                  <c:v>41948</c:v>
                </c:pt>
                <c:pt idx="1199">
                  <c:v>41949</c:v>
                </c:pt>
                <c:pt idx="1200">
                  <c:v>41950</c:v>
                </c:pt>
                <c:pt idx="1201">
                  <c:v>41953</c:v>
                </c:pt>
                <c:pt idx="1202">
                  <c:v>41954</c:v>
                </c:pt>
                <c:pt idx="1203">
                  <c:v>41955</c:v>
                </c:pt>
                <c:pt idx="1204">
                  <c:v>41956</c:v>
                </c:pt>
                <c:pt idx="1205">
                  <c:v>41957</c:v>
                </c:pt>
                <c:pt idx="1206">
                  <c:v>41961</c:v>
                </c:pt>
                <c:pt idx="1207">
                  <c:v>41962</c:v>
                </c:pt>
                <c:pt idx="1208">
                  <c:v>41963</c:v>
                </c:pt>
                <c:pt idx="1209">
                  <c:v>41964</c:v>
                </c:pt>
                <c:pt idx="1210">
                  <c:v>41967</c:v>
                </c:pt>
                <c:pt idx="1211">
                  <c:v>41968</c:v>
                </c:pt>
                <c:pt idx="1212">
                  <c:v>41969</c:v>
                </c:pt>
                <c:pt idx="1213">
                  <c:v>41970</c:v>
                </c:pt>
                <c:pt idx="1214">
                  <c:v>41971</c:v>
                </c:pt>
                <c:pt idx="1215">
                  <c:v>41974</c:v>
                </c:pt>
                <c:pt idx="1216">
                  <c:v>41975</c:v>
                </c:pt>
                <c:pt idx="1217">
                  <c:v>41976</c:v>
                </c:pt>
                <c:pt idx="1218">
                  <c:v>41977</c:v>
                </c:pt>
                <c:pt idx="1219">
                  <c:v>41978</c:v>
                </c:pt>
                <c:pt idx="1220">
                  <c:v>41981</c:v>
                </c:pt>
                <c:pt idx="1221">
                  <c:v>41982</c:v>
                </c:pt>
                <c:pt idx="1222">
                  <c:v>41983</c:v>
                </c:pt>
                <c:pt idx="1223">
                  <c:v>41984</c:v>
                </c:pt>
                <c:pt idx="1224">
                  <c:v>41988</c:v>
                </c:pt>
                <c:pt idx="1225">
                  <c:v>41989</c:v>
                </c:pt>
                <c:pt idx="1226">
                  <c:v>41990</c:v>
                </c:pt>
                <c:pt idx="1227">
                  <c:v>41991</c:v>
                </c:pt>
                <c:pt idx="1228">
                  <c:v>41992</c:v>
                </c:pt>
                <c:pt idx="1229">
                  <c:v>41995</c:v>
                </c:pt>
                <c:pt idx="1230">
                  <c:v>41996</c:v>
                </c:pt>
                <c:pt idx="1231">
                  <c:v>41997</c:v>
                </c:pt>
                <c:pt idx="1232">
                  <c:v>41999</c:v>
                </c:pt>
                <c:pt idx="1233">
                  <c:v>42002</c:v>
                </c:pt>
                <c:pt idx="1234">
                  <c:v>42003</c:v>
                </c:pt>
                <c:pt idx="1235">
                  <c:v>42004</c:v>
                </c:pt>
                <c:pt idx="1236">
                  <c:v>42006</c:v>
                </c:pt>
                <c:pt idx="1237">
                  <c:v>42009</c:v>
                </c:pt>
                <c:pt idx="1238">
                  <c:v>42010</c:v>
                </c:pt>
                <c:pt idx="1239">
                  <c:v>42011</c:v>
                </c:pt>
                <c:pt idx="1240">
                  <c:v>42012</c:v>
                </c:pt>
                <c:pt idx="1241">
                  <c:v>42013</c:v>
                </c:pt>
                <c:pt idx="1242">
                  <c:v>42016</c:v>
                </c:pt>
                <c:pt idx="1243">
                  <c:v>42017</c:v>
                </c:pt>
                <c:pt idx="1244">
                  <c:v>42018</c:v>
                </c:pt>
                <c:pt idx="1245">
                  <c:v>42019</c:v>
                </c:pt>
                <c:pt idx="1246">
                  <c:v>42020</c:v>
                </c:pt>
                <c:pt idx="1247">
                  <c:v>42023</c:v>
                </c:pt>
                <c:pt idx="1248">
                  <c:v>42024</c:v>
                </c:pt>
                <c:pt idx="1249">
                  <c:v>42025</c:v>
                </c:pt>
                <c:pt idx="1250">
                  <c:v>42026</c:v>
                </c:pt>
                <c:pt idx="1251">
                  <c:v>42027</c:v>
                </c:pt>
                <c:pt idx="1252">
                  <c:v>42030</c:v>
                </c:pt>
                <c:pt idx="1253">
                  <c:v>42031</c:v>
                </c:pt>
                <c:pt idx="1254">
                  <c:v>42032</c:v>
                </c:pt>
                <c:pt idx="1255">
                  <c:v>42033</c:v>
                </c:pt>
                <c:pt idx="1256">
                  <c:v>42034</c:v>
                </c:pt>
                <c:pt idx="1257">
                  <c:v>42038</c:v>
                </c:pt>
                <c:pt idx="1258">
                  <c:v>42039</c:v>
                </c:pt>
                <c:pt idx="1259">
                  <c:v>42040</c:v>
                </c:pt>
                <c:pt idx="1260">
                  <c:v>42041</c:v>
                </c:pt>
                <c:pt idx="1261">
                  <c:v>42044</c:v>
                </c:pt>
                <c:pt idx="1262">
                  <c:v>42045</c:v>
                </c:pt>
                <c:pt idx="1263">
                  <c:v>42046</c:v>
                </c:pt>
                <c:pt idx="1264">
                  <c:v>42047</c:v>
                </c:pt>
                <c:pt idx="1265">
                  <c:v>42048</c:v>
                </c:pt>
                <c:pt idx="1266">
                  <c:v>42051</c:v>
                </c:pt>
                <c:pt idx="1267">
                  <c:v>42052</c:v>
                </c:pt>
                <c:pt idx="1268">
                  <c:v>42053</c:v>
                </c:pt>
                <c:pt idx="1269">
                  <c:v>42054</c:v>
                </c:pt>
                <c:pt idx="1270">
                  <c:v>42055</c:v>
                </c:pt>
                <c:pt idx="1271">
                  <c:v>42058</c:v>
                </c:pt>
                <c:pt idx="1272">
                  <c:v>42059</c:v>
                </c:pt>
                <c:pt idx="1273">
                  <c:v>42060</c:v>
                </c:pt>
                <c:pt idx="1274">
                  <c:v>42061</c:v>
                </c:pt>
                <c:pt idx="1275">
                  <c:v>42062</c:v>
                </c:pt>
                <c:pt idx="1276">
                  <c:v>42065</c:v>
                </c:pt>
                <c:pt idx="1277">
                  <c:v>42066</c:v>
                </c:pt>
                <c:pt idx="1278">
                  <c:v>42067</c:v>
                </c:pt>
                <c:pt idx="1279">
                  <c:v>42068</c:v>
                </c:pt>
                <c:pt idx="1280">
                  <c:v>42069</c:v>
                </c:pt>
                <c:pt idx="1281">
                  <c:v>42072</c:v>
                </c:pt>
                <c:pt idx="1282">
                  <c:v>42073</c:v>
                </c:pt>
                <c:pt idx="1283">
                  <c:v>42074</c:v>
                </c:pt>
                <c:pt idx="1284">
                  <c:v>42075</c:v>
                </c:pt>
                <c:pt idx="1285">
                  <c:v>42076</c:v>
                </c:pt>
                <c:pt idx="1286">
                  <c:v>42080</c:v>
                </c:pt>
                <c:pt idx="1287">
                  <c:v>42081</c:v>
                </c:pt>
                <c:pt idx="1288">
                  <c:v>42082</c:v>
                </c:pt>
                <c:pt idx="1289">
                  <c:v>42083</c:v>
                </c:pt>
                <c:pt idx="1290">
                  <c:v>42086</c:v>
                </c:pt>
                <c:pt idx="1291">
                  <c:v>42087</c:v>
                </c:pt>
                <c:pt idx="1292">
                  <c:v>42088</c:v>
                </c:pt>
                <c:pt idx="1293">
                  <c:v>42089</c:v>
                </c:pt>
                <c:pt idx="1294">
                  <c:v>42090</c:v>
                </c:pt>
                <c:pt idx="1295">
                  <c:v>42093</c:v>
                </c:pt>
                <c:pt idx="1296">
                  <c:v>42094</c:v>
                </c:pt>
                <c:pt idx="1297">
                  <c:v>42095</c:v>
                </c:pt>
                <c:pt idx="1298">
                  <c:v>42100</c:v>
                </c:pt>
                <c:pt idx="1299">
                  <c:v>42101</c:v>
                </c:pt>
                <c:pt idx="1300">
                  <c:v>42102</c:v>
                </c:pt>
                <c:pt idx="1301">
                  <c:v>42103</c:v>
                </c:pt>
                <c:pt idx="1302">
                  <c:v>42104</c:v>
                </c:pt>
                <c:pt idx="1303">
                  <c:v>42107</c:v>
                </c:pt>
                <c:pt idx="1304">
                  <c:v>42108</c:v>
                </c:pt>
                <c:pt idx="1305">
                  <c:v>42109</c:v>
                </c:pt>
                <c:pt idx="1306">
                  <c:v>42110</c:v>
                </c:pt>
                <c:pt idx="1307">
                  <c:v>42111</c:v>
                </c:pt>
                <c:pt idx="1308">
                  <c:v>42114</c:v>
                </c:pt>
                <c:pt idx="1309">
                  <c:v>42115</c:v>
                </c:pt>
                <c:pt idx="1310">
                  <c:v>42116</c:v>
                </c:pt>
                <c:pt idx="1311">
                  <c:v>42117</c:v>
                </c:pt>
                <c:pt idx="1312">
                  <c:v>42118</c:v>
                </c:pt>
                <c:pt idx="1313">
                  <c:v>42121</c:v>
                </c:pt>
                <c:pt idx="1314">
                  <c:v>42122</c:v>
                </c:pt>
                <c:pt idx="1315">
                  <c:v>42123</c:v>
                </c:pt>
                <c:pt idx="1316">
                  <c:v>42124</c:v>
                </c:pt>
                <c:pt idx="1317">
                  <c:v>42128</c:v>
                </c:pt>
                <c:pt idx="1318">
                  <c:v>42129</c:v>
                </c:pt>
                <c:pt idx="1319">
                  <c:v>42130</c:v>
                </c:pt>
                <c:pt idx="1320">
                  <c:v>42131</c:v>
                </c:pt>
                <c:pt idx="1321">
                  <c:v>42132</c:v>
                </c:pt>
                <c:pt idx="1322">
                  <c:v>42135</c:v>
                </c:pt>
                <c:pt idx="1323">
                  <c:v>42136</c:v>
                </c:pt>
                <c:pt idx="1324">
                  <c:v>42137</c:v>
                </c:pt>
                <c:pt idx="1325">
                  <c:v>42138</c:v>
                </c:pt>
                <c:pt idx="1326">
                  <c:v>42139</c:v>
                </c:pt>
                <c:pt idx="1327">
                  <c:v>42142</c:v>
                </c:pt>
                <c:pt idx="1328">
                  <c:v>42143</c:v>
                </c:pt>
                <c:pt idx="1329">
                  <c:v>42144</c:v>
                </c:pt>
                <c:pt idx="1330">
                  <c:v>42145</c:v>
                </c:pt>
                <c:pt idx="1331">
                  <c:v>42146</c:v>
                </c:pt>
                <c:pt idx="1332">
                  <c:v>42149</c:v>
                </c:pt>
                <c:pt idx="1333">
                  <c:v>42150</c:v>
                </c:pt>
                <c:pt idx="1334">
                  <c:v>42151</c:v>
                </c:pt>
                <c:pt idx="1335">
                  <c:v>42152</c:v>
                </c:pt>
                <c:pt idx="1336">
                  <c:v>42153</c:v>
                </c:pt>
                <c:pt idx="1337">
                  <c:v>42156</c:v>
                </c:pt>
                <c:pt idx="1338">
                  <c:v>42157</c:v>
                </c:pt>
                <c:pt idx="1339">
                  <c:v>42158</c:v>
                </c:pt>
                <c:pt idx="1340">
                  <c:v>42159</c:v>
                </c:pt>
                <c:pt idx="1341">
                  <c:v>42160</c:v>
                </c:pt>
                <c:pt idx="1342">
                  <c:v>42163</c:v>
                </c:pt>
                <c:pt idx="1343">
                  <c:v>42164</c:v>
                </c:pt>
                <c:pt idx="1344">
                  <c:v>42165</c:v>
                </c:pt>
                <c:pt idx="1345">
                  <c:v>42166</c:v>
                </c:pt>
                <c:pt idx="1346">
                  <c:v>42167</c:v>
                </c:pt>
                <c:pt idx="1347">
                  <c:v>42170</c:v>
                </c:pt>
                <c:pt idx="1348">
                  <c:v>42171</c:v>
                </c:pt>
                <c:pt idx="1349">
                  <c:v>42172</c:v>
                </c:pt>
                <c:pt idx="1350">
                  <c:v>42173</c:v>
                </c:pt>
                <c:pt idx="1351">
                  <c:v>42174</c:v>
                </c:pt>
                <c:pt idx="1352">
                  <c:v>42177</c:v>
                </c:pt>
                <c:pt idx="1353">
                  <c:v>42178</c:v>
                </c:pt>
                <c:pt idx="1354">
                  <c:v>42179</c:v>
                </c:pt>
                <c:pt idx="1355">
                  <c:v>42180</c:v>
                </c:pt>
                <c:pt idx="1356">
                  <c:v>42181</c:v>
                </c:pt>
                <c:pt idx="1357">
                  <c:v>42184</c:v>
                </c:pt>
                <c:pt idx="1358">
                  <c:v>42185</c:v>
                </c:pt>
                <c:pt idx="1359">
                  <c:v>42186</c:v>
                </c:pt>
                <c:pt idx="1360">
                  <c:v>42187</c:v>
                </c:pt>
                <c:pt idx="1361">
                  <c:v>42188</c:v>
                </c:pt>
                <c:pt idx="1362">
                  <c:v>42191</c:v>
                </c:pt>
                <c:pt idx="1363">
                  <c:v>42192</c:v>
                </c:pt>
                <c:pt idx="1364">
                  <c:v>42193</c:v>
                </c:pt>
                <c:pt idx="1365">
                  <c:v>42194</c:v>
                </c:pt>
                <c:pt idx="1366">
                  <c:v>42195</c:v>
                </c:pt>
                <c:pt idx="1367">
                  <c:v>42198</c:v>
                </c:pt>
                <c:pt idx="1368">
                  <c:v>42199</c:v>
                </c:pt>
                <c:pt idx="1369">
                  <c:v>42200</c:v>
                </c:pt>
                <c:pt idx="1370">
                  <c:v>42201</c:v>
                </c:pt>
                <c:pt idx="1371">
                  <c:v>42202</c:v>
                </c:pt>
                <c:pt idx="1372">
                  <c:v>42205</c:v>
                </c:pt>
                <c:pt idx="1373">
                  <c:v>42206</c:v>
                </c:pt>
                <c:pt idx="1374">
                  <c:v>42207</c:v>
                </c:pt>
                <c:pt idx="1375">
                  <c:v>42208</c:v>
                </c:pt>
                <c:pt idx="1376">
                  <c:v>42209</c:v>
                </c:pt>
                <c:pt idx="1377">
                  <c:v>42212</c:v>
                </c:pt>
                <c:pt idx="1378">
                  <c:v>42213</c:v>
                </c:pt>
                <c:pt idx="1379">
                  <c:v>42214</c:v>
                </c:pt>
                <c:pt idx="1380">
                  <c:v>42215</c:v>
                </c:pt>
                <c:pt idx="1381">
                  <c:v>42216</c:v>
                </c:pt>
                <c:pt idx="1382">
                  <c:v>42219</c:v>
                </c:pt>
                <c:pt idx="1383">
                  <c:v>42220</c:v>
                </c:pt>
                <c:pt idx="1384">
                  <c:v>42221</c:v>
                </c:pt>
                <c:pt idx="1385">
                  <c:v>42222</c:v>
                </c:pt>
                <c:pt idx="1386">
                  <c:v>42223</c:v>
                </c:pt>
                <c:pt idx="1387">
                  <c:v>42226</c:v>
                </c:pt>
                <c:pt idx="1388">
                  <c:v>42227</c:v>
                </c:pt>
                <c:pt idx="1389">
                  <c:v>42228</c:v>
                </c:pt>
                <c:pt idx="1390">
                  <c:v>42229</c:v>
                </c:pt>
                <c:pt idx="1391">
                  <c:v>42230</c:v>
                </c:pt>
                <c:pt idx="1392">
                  <c:v>42233</c:v>
                </c:pt>
                <c:pt idx="1393">
                  <c:v>42234</c:v>
                </c:pt>
                <c:pt idx="1394">
                  <c:v>42235</c:v>
                </c:pt>
                <c:pt idx="1395">
                  <c:v>42236</c:v>
                </c:pt>
                <c:pt idx="1396">
                  <c:v>42237</c:v>
                </c:pt>
                <c:pt idx="1397">
                  <c:v>42240</c:v>
                </c:pt>
                <c:pt idx="1398">
                  <c:v>42241</c:v>
                </c:pt>
                <c:pt idx="1399">
                  <c:v>42242</c:v>
                </c:pt>
                <c:pt idx="1400">
                  <c:v>42243</c:v>
                </c:pt>
                <c:pt idx="1401">
                  <c:v>42244</c:v>
                </c:pt>
                <c:pt idx="1402">
                  <c:v>42247</c:v>
                </c:pt>
                <c:pt idx="1403">
                  <c:v>42248</c:v>
                </c:pt>
                <c:pt idx="1404">
                  <c:v>42249</c:v>
                </c:pt>
                <c:pt idx="1405">
                  <c:v>42250</c:v>
                </c:pt>
                <c:pt idx="1406">
                  <c:v>42251</c:v>
                </c:pt>
                <c:pt idx="1407">
                  <c:v>42254</c:v>
                </c:pt>
                <c:pt idx="1408">
                  <c:v>42255</c:v>
                </c:pt>
                <c:pt idx="1409">
                  <c:v>42256</c:v>
                </c:pt>
                <c:pt idx="1410">
                  <c:v>42257</c:v>
                </c:pt>
                <c:pt idx="1411">
                  <c:v>42258</c:v>
                </c:pt>
                <c:pt idx="1412">
                  <c:v>42261</c:v>
                </c:pt>
                <c:pt idx="1413">
                  <c:v>42262</c:v>
                </c:pt>
                <c:pt idx="1414">
                  <c:v>42264</c:v>
                </c:pt>
                <c:pt idx="1415">
                  <c:v>42265</c:v>
                </c:pt>
                <c:pt idx="1416">
                  <c:v>42268</c:v>
                </c:pt>
                <c:pt idx="1417">
                  <c:v>42269</c:v>
                </c:pt>
                <c:pt idx="1418">
                  <c:v>42270</c:v>
                </c:pt>
                <c:pt idx="1419">
                  <c:v>42271</c:v>
                </c:pt>
                <c:pt idx="1420">
                  <c:v>42272</c:v>
                </c:pt>
                <c:pt idx="1421">
                  <c:v>42275</c:v>
                </c:pt>
                <c:pt idx="1422">
                  <c:v>42276</c:v>
                </c:pt>
                <c:pt idx="1423">
                  <c:v>42277</c:v>
                </c:pt>
                <c:pt idx="1424">
                  <c:v>42278</c:v>
                </c:pt>
                <c:pt idx="1425">
                  <c:v>42279</c:v>
                </c:pt>
                <c:pt idx="1426">
                  <c:v>42282</c:v>
                </c:pt>
                <c:pt idx="1427">
                  <c:v>42283</c:v>
                </c:pt>
                <c:pt idx="1428">
                  <c:v>42284</c:v>
                </c:pt>
                <c:pt idx="1429">
                  <c:v>42285</c:v>
                </c:pt>
                <c:pt idx="1430">
                  <c:v>42286</c:v>
                </c:pt>
                <c:pt idx="1431">
                  <c:v>42289</c:v>
                </c:pt>
                <c:pt idx="1432">
                  <c:v>42290</c:v>
                </c:pt>
                <c:pt idx="1433">
                  <c:v>42291</c:v>
                </c:pt>
                <c:pt idx="1434">
                  <c:v>42292</c:v>
                </c:pt>
                <c:pt idx="1435">
                  <c:v>42293</c:v>
                </c:pt>
                <c:pt idx="1436">
                  <c:v>42296</c:v>
                </c:pt>
                <c:pt idx="1437">
                  <c:v>42297</c:v>
                </c:pt>
                <c:pt idx="1438">
                  <c:v>42298</c:v>
                </c:pt>
                <c:pt idx="1439">
                  <c:v>42299</c:v>
                </c:pt>
                <c:pt idx="1440">
                  <c:v>42300</c:v>
                </c:pt>
                <c:pt idx="1441">
                  <c:v>42303</c:v>
                </c:pt>
                <c:pt idx="1442">
                  <c:v>42304</c:v>
                </c:pt>
                <c:pt idx="1443">
                  <c:v>42305</c:v>
                </c:pt>
                <c:pt idx="1444">
                  <c:v>42306</c:v>
                </c:pt>
                <c:pt idx="1445">
                  <c:v>42307</c:v>
                </c:pt>
                <c:pt idx="1446">
                  <c:v>42311</c:v>
                </c:pt>
                <c:pt idx="1447">
                  <c:v>42312</c:v>
                </c:pt>
                <c:pt idx="1448">
                  <c:v>42313</c:v>
                </c:pt>
                <c:pt idx="1449">
                  <c:v>42314</c:v>
                </c:pt>
                <c:pt idx="1450">
                  <c:v>42317</c:v>
                </c:pt>
                <c:pt idx="1451">
                  <c:v>42318</c:v>
                </c:pt>
                <c:pt idx="1452">
                  <c:v>42319</c:v>
                </c:pt>
                <c:pt idx="1453">
                  <c:v>42320</c:v>
                </c:pt>
                <c:pt idx="1454">
                  <c:v>42321</c:v>
                </c:pt>
                <c:pt idx="1455">
                  <c:v>42325</c:v>
                </c:pt>
                <c:pt idx="1456">
                  <c:v>42326</c:v>
                </c:pt>
                <c:pt idx="1457">
                  <c:v>42327</c:v>
                </c:pt>
                <c:pt idx="1458">
                  <c:v>42328</c:v>
                </c:pt>
                <c:pt idx="1459">
                  <c:v>42331</c:v>
                </c:pt>
                <c:pt idx="1460">
                  <c:v>42332</c:v>
                </c:pt>
                <c:pt idx="1461">
                  <c:v>42333</c:v>
                </c:pt>
                <c:pt idx="1462">
                  <c:v>42334</c:v>
                </c:pt>
                <c:pt idx="1463">
                  <c:v>42335</c:v>
                </c:pt>
                <c:pt idx="1464">
                  <c:v>42338</c:v>
                </c:pt>
                <c:pt idx="1465">
                  <c:v>42339</c:v>
                </c:pt>
                <c:pt idx="1466">
                  <c:v>42340</c:v>
                </c:pt>
                <c:pt idx="1467">
                  <c:v>42341</c:v>
                </c:pt>
                <c:pt idx="1468">
                  <c:v>42342</c:v>
                </c:pt>
                <c:pt idx="1469">
                  <c:v>42345</c:v>
                </c:pt>
                <c:pt idx="1470">
                  <c:v>42346</c:v>
                </c:pt>
                <c:pt idx="1471">
                  <c:v>42347</c:v>
                </c:pt>
                <c:pt idx="1472">
                  <c:v>42348</c:v>
                </c:pt>
                <c:pt idx="1473">
                  <c:v>42349</c:v>
                </c:pt>
                <c:pt idx="1474">
                  <c:v>42352</c:v>
                </c:pt>
                <c:pt idx="1475">
                  <c:v>42353</c:v>
                </c:pt>
                <c:pt idx="1476">
                  <c:v>42354</c:v>
                </c:pt>
                <c:pt idx="1477">
                  <c:v>42355</c:v>
                </c:pt>
                <c:pt idx="1478">
                  <c:v>42356</c:v>
                </c:pt>
                <c:pt idx="1479">
                  <c:v>42359</c:v>
                </c:pt>
                <c:pt idx="1480">
                  <c:v>42360</c:v>
                </c:pt>
                <c:pt idx="1481">
                  <c:v>42361</c:v>
                </c:pt>
                <c:pt idx="1482">
                  <c:v>42362</c:v>
                </c:pt>
                <c:pt idx="1483">
                  <c:v>42366</c:v>
                </c:pt>
                <c:pt idx="1484">
                  <c:v>42367</c:v>
                </c:pt>
                <c:pt idx="1485">
                  <c:v>42368</c:v>
                </c:pt>
                <c:pt idx="1486">
                  <c:v>42369</c:v>
                </c:pt>
                <c:pt idx="1487">
                  <c:v>42373</c:v>
                </c:pt>
                <c:pt idx="1488">
                  <c:v>42374</c:v>
                </c:pt>
                <c:pt idx="1489">
                  <c:v>42375</c:v>
                </c:pt>
                <c:pt idx="1490">
                  <c:v>42376</c:v>
                </c:pt>
                <c:pt idx="1491">
                  <c:v>42377</c:v>
                </c:pt>
                <c:pt idx="1492">
                  <c:v>42380</c:v>
                </c:pt>
                <c:pt idx="1493">
                  <c:v>42381</c:v>
                </c:pt>
                <c:pt idx="1494">
                  <c:v>42382</c:v>
                </c:pt>
                <c:pt idx="1495">
                  <c:v>42383</c:v>
                </c:pt>
                <c:pt idx="1496">
                  <c:v>42384</c:v>
                </c:pt>
                <c:pt idx="1497">
                  <c:v>42387</c:v>
                </c:pt>
                <c:pt idx="1498">
                  <c:v>42388</c:v>
                </c:pt>
                <c:pt idx="1499">
                  <c:v>42389</c:v>
                </c:pt>
                <c:pt idx="1500">
                  <c:v>42390</c:v>
                </c:pt>
                <c:pt idx="1501">
                  <c:v>42391</c:v>
                </c:pt>
                <c:pt idx="1502">
                  <c:v>42394</c:v>
                </c:pt>
                <c:pt idx="1503">
                  <c:v>42395</c:v>
                </c:pt>
                <c:pt idx="1504">
                  <c:v>42396</c:v>
                </c:pt>
                <c:pt idx="1505">
                  <c:v>42397</c:v>
                </c:pt>
                <c:pt idx="1506">
                  <c:v>42398</c:v>
                </c:pt>
                <c:pt idx="1507">
                  <c:v>42402</c:v>
                </c:pt>
                <c:pt idx="1508">
                  <c:v>42403</c:v>
                </c:pt>
                <c:pt idx="1509">
                  <c:v>42404</c:v>
                </c:pt>
                <c:pt idx="1510">
                  <c:v>42405</c:v>
                </c:pt>
                <c:pt idx="1511">
                  <c:v>42408</c:v>
                </c:pt>
                <c:pt idx="1512">
                  <c:v>42409</c:v>
                </c:pt>
                <c:pt idx="1513">
                  <c:v>42410</c:v>
                </c:pt>
                <c:pt idx="1514">
                  <c:v>42411</c:v>
                </c:pt>
                <c:pt idx="1515">
                  <c:v>42412</c:v>
                </c:pt>
                <c:pt idx="1516">
                  <c:v>42415</c:v>
                </c:pt>
                <c:pt idx="1517">
                  <c:v>42416</c:v>
                </c:pt>
                <c:pt idx="1518">
                  <c:v>42417</c:v>
                </c:pt>
                <c:pt idx="1519">
                  <c:v>42418</c:v>
                </c:pt>
                <c:pt idx="1520">
                  <c:v>42419</c:v>
                </c:pt>
                <c:pt idx="1521">
                  <c:v>42422</c:v>
                </c:pt>
                <c:pt idx="1522">
                  <c:v>42423</c:v>
                </c:pt>
                <c:pt idx="1523">
                  <c:v>42424</c:v>
                </c:pt>
                <c:pt idx="1524">
                  <c:v>42425</c:v>
                </c:pt>
                <c:pt idx="1525">
                  <c:v>42426</c:v>
                </c:pt>
                <c:pt idx="1526">
                  <c:v>42429</c:v>
                </c:pt>
                <c:pt idx="1527">
                  <c:v>42430</c:v>
                </c:pt>
                <c:pt idx="1528">
                  <c:v>42431</c:v>
                </c:pt>
                <c:pt idx="1529">
                  <c:v>42432</c:v>
                </c:pt>
                <c:pt idx="1530">
                  <c:v>42433</c:v>
                </c:pt>
                <c:pt idx="1531">
                  <c:v>42436</c:v>
                </c:pt>
                <c:pt idx="1532">
                  <c:v>42437</c:v>
                </c:pt>
                <c:pt idx="1533">
                  <c:v>42438</c:v>
                </c:pt>
                <c:pt idx="1534">
                  <c:v>42439</c:v>
                </c:pt>
                <c:pt idx="1535">
                  <c:v>42440</c:v>
                </c:pt>
                <c:pt idx="1536">
                  <c:v>42443</c:v>
                </c:pt>
                <c:pt idx="1537">
                  <c:v>42444</c:v>
                </c:pt>
                <c:pt idx="1538">
                  <c:v>42445</c:v>
                </c:pt>
                <c:pt idx="1539">
                  <c:v>42446</c:v>
                </c:pt>
                <c:pt idx="1540">
                  <c:v>42447</c:v>
                </c:pt>
                <c:pt idx="1541">
                  <c:v>42451</c:v>
                </c:pt>
                <c:pt idx="1542">
                  <c:v>42452</c:v>
                </c:pt>
                <c:pt idx="1543">
                  <c:v>42457</c:v>
                </c:pt>
                <c:pt idx="1544">
                  <c:v>42458</c:v>
                </c:pt>
                <c:pt idx="1545">
                  <c:v>42459</c:v>
                </c:pt>
                <c:pt idx="1546">
                  <c:v>42460</c:v>
                </c:pt>
                <c:pt idx="1547">
                  <c:v>42461</c:v>
                </c:pt>
                <c:pt idx="1548">
                  <c:v>42464</c:v>
                </c:pt>
                <c:pt idx="1549">
                  <c:v>42465</c:v>
                </c:pt>
                <c:pt idx="1550">
                  <c:v>42466</c:v>
                </c:pt>
                <c:pt idx="1551">
                  <c:v>42467</c:v>
                </c:pt>
                <c:pt idx="1552">
                  <c:v>42468</c:v>
                </c:pt>
                <c:pt idx="1553">
                  <c:v>42471</c:v>
                </c:pt>
                <c:pt idx="1554">
                  <c:v>42472</c:v>
                </c:pt>
                <c:pt idx="1555">
                  <c:v>42473</c:v>
                </c:pt>
                <c:pt idx="1556">
                  <c:v>42474</c:v>
                </c:pt>
                <c:pt idx="1557">
                  <c:v>42475</c:v>
                </c:pt>
                <c:pt idx="1558">
                  <c:v>42478</c:v>
                </c:pt>
                <c:pt idx="1559">
                  <c:v>42479</c:v>
                </c:pt>
                <c:pt idx="1560">
                  <c:v>42480</c:v>
                </c:pt>
                <c:pt idx="1561">
                  <c:v>42481</c:v>
                </c:pt>
                <c:pt idx="1562">
                  <c:v>42482</c:v>
                </c:pt>
                <c:pt idx="1563">
                  <c:v>42485</c:v>
                </c:pt>
                <c:pt idx="1564">
                  <c:v>42486</c:v>
                </c:pt>
                <c:pt idx="1565">
                  <c:v>42487</c:v>
                </c:pt>
                <c:pt idx="1566">
                  <c:v>42488</c:v>
                </c:pt>
                <c:pt idx="1567">
                  <c:v>42489</c:v>
                </c:pt>
                <c:pt idx="1568">
                  <c:v>42492</c:v>
                </c:pt>
                <c:pt idx="1569">
                  <c:v>42493</c:v>
                </c:pt>
                <c:pt idx="1570">
                  <c:v>42494</c:v>
                </c:pt>
                <c:pt idx="1571">
                  <c:v>42495</c:v>
                </c:pt>
                <c:pt idx="1572">
                  <c:v>42496</c:v>
                </c:pt>
                <c:pt idx="1573">
                  <c:v>42499</c:v>
                </c:pt>
                <c:pt idx="1574">
                  <c:v>42500</c:v>
                </c:pt>
                <c:pt idx="1575">
                  <c:v>42501</c:v>
                </c:pt>
                <c:pt idx="1576">
                  <c:v>42502</c:v>
                </c:pt>
                <c:pt idx="1577">
                  <c:v>42503</c:v>
                </c:pt>
                <c:pt idx="1578">
                  <c:v>42506</c:v>
                </c:pt>
                <c:pt idx="1579">
                  <c:v>42507</c:v>
                </c:pt>
                <c:pt idx="1580">
                  <c:v>42508</c:v>
                </c:pt>
                <c:pt idx="1581">
                  <c:v>42509</c:v>
                </c:pt>
                <c:pt idx="1582">
                  <c:v>42510</c:v>
                </c:pt>
                <c:pt idx="1583">
                  <c:v>42513</c:v>
                </c:pt>
                <c:pt idx="1584">
                  <c:v>42514</c:v>
                </c:pt>
                <c:pt idx="1585">
                  <c:v>42515</c:v>
                </c:pt>
                <c:pt idx="1586">
                  <c:v>42516</c:v>
                </c:pt>
                <c:pt idx="1587">
                  <c:v>42517</c:v>
                </c:pt>
                <c:pt idx="1588">
                  <c:v>42521</c:v>
                </c:pt>
                <c:pt idx="1589">
                  <c:v>42522</c:v>
                </c:pt>
                <c:pt idx="1590">
                  <c:v>42523</c:v>
                </c:pt>
                <c:pt idx="1591">
                  <c:v>42524</c:v>
                </c:pt>
                <c:pt idx="1592">
                  <c:v>42527</c:v>
                </c:pt>
                <c:pt idx="1593">
                  <c:v>42528</c:v>
                </c:pt>
                <c:pt idx="1594">
                  <c:v>42529</c:v>
                </c:pt>
                <c:pt idx="1595">
                  <c:v>42530</c:v>
                </c:pt>
                <c:pt idx="1596">
                  <c:v>42531</c:v>
                </c:pt>
                <c:pt idx="1597">
                  <c:v>42534</c:v>
                </c:pt>
                <c:pt idx="1598">
                  <c:v>42535</c:v>
                </c:pt>
                <c:pt idx="1599">
                  <c:v>42536</c:v>
                </c:pt>
                <c:pt idx="1600">
                  <c:v>42537</c:v>
                </c:pt>
                <c:pt idx="1601">
                  <c:v>42538</c:v>
                </c:pt>
                <c:pt idx="1602">
                  <c:v>42541</c:v>
                </c:pt>
                <c:pt idx="1603">
                  <c:v>42542</c:v>
                </c:pt>
                <c:pt idx="1604">
                  <c:v>42543</c:v>
                </c:pt>
                <c:pt idx="1605">
                  <c:v>42544</c:v>
                </c:pt>
                <c:pt idx="1606">
                  <c:v>42545</c:v>
                </c:pt>
                <c:pt idx="1607">
                  <c:v>42548</c:v>
                </c:pt>
                <c:pt idx="1608">
                  <c:v>42549</c:v>
                </c:pt>
                <c:pt idx="1609">
                  <c:v>42550</c:v>
                </c:pt>
                <c:pt idx="1610">
                  <c:v>42551</c:v>
                </c:pt>
                <c:pt idx="1611">
                  <c:v>42552</c:v>
                </c:pt>
                <c:pt idx="1612">
                  <c:v>42556</c:v>
                </c:pt>
                <c:pt idx="1613">
                  <c:v>42557</c:v>
                </c:pt>
                <c:pt idx="1614">
                  <c:v>42558</c:v>
                </c:pt>
                <c:pt idx="1615">
                  <c:v>42559</c:v>
                </c:pt>
                <c:pt idx="1616">
                  <c:v>42562</c:v>
                </c:pt>
                <c:pt idx="1617">
                  <c:v>42563</c:v>
                </c:pt>
                <c:pt idx="1618">
                  <c:v>42564</c:v>
                </c:pt>
                <c:pt idx="1619">
                  <c:v>42565</c:v>
                </c:pt>
                <c:pt idx="1620">
                  <c:v>42566</c:v>
                </c:pt>
                <c:pt idx="1621">
                  <c:v>42569</c:v>
                </c:pt>
                <c:pt idx="1622">
                  <c:v>42570</c:v>
                </c:pt>
                <c:pt idx="1623">
                  <c:v>42571</c:v>
                </c:pt>
                <c:pt idx="1624">
                  <c:v>42572</c:v>
                </c:pt>
                <c:pt idx="1625">
                  <c:v>42573</c:v>
                </c:pt>
                <c:pt idx="1626">
                  <c:v>42576</c:v>
                </c:pt>
                <c:pt idx="1627">
                  <c:v>42577</c:v>
                </c:pt>
                <c:pt idx="1628">
                  <c:v>42578</c:v>
                </c:pt>
                <c:pt idx="1629">
                  <c:v>42579</c:v>
                </c:pt>
                <c:pt idx="1630">
                  <c:v>42580</c:v>
                </c:pt>
                <c:pt idx="1631">
                  <c:v>42583</c:v>
                </c:pt>
                <c:pt idx="1632">
                  <c:v>42584</c:v>
                </c:pt>
                <c:pt idx="1633">
                  <c:v>42585</c:v>
                </c:pt>
                <c:pt idx="1634">
                  <c:v>42586</c:v>
                </c:pt>
                <c:pt idx="1635">
                  <c:v>42587</c:v>
                </c:pt>
                <c:pt idx="1636">
                  <c:v>42590</c:v>
                </c:pt>
                <c:pt idx="1637">
                  <c:v>42591</c:v>
                </c:pt>
                <c:pt idx="1638">
                  <c:v>42592</c:v>
                </c:pt>
                <c:pt idx="1639">
                  <c:v>42593</c:v>
                </c:pt>
                <c:pt idx="1640">
                  <c:v>42594</c:v>
                </c:pt>
                <c:pt idx="1641">
                  <c:v>42597</c:v>
                </c:pt>
                <c:pt idx="1642">
                  <c:v>42598</c:v>
                </c:pt>
                <c:pt idx="1643">
                  <c:v>42599</c:v>
                </c:pt>
                <c:pt idx="1644">
                  <c:v>42600</c:v>
                </c:pt>
                <c:pt idx="1645">
                  <c:v>42601</c:v>
                </c:pt>
                <c:pt idx="1646">
                  <c:v>42604</c:v>
                </c:pt>
                <c:pt idx="1647">
                  <c:v>42605</c:v>
                </c:pt>
                <c:pt idx="1648">
                  <c:v>42606</c:v>
                </c:pt>
                <c:pt idx="1649">
                  <c:v>42607</c:v>
                </c:pt>
                <c:pt idx="1650">
                  <c:v>42608</c:v>
                </c:pt>
                <c:pt idx="1651">
                  <c:v>42611</c:v>
                </c:pt>
                <c:pt idx="1652">
                  <c:v>42612</c:v>
                </c:pt>
                <c:pt idx="1653">
                  <c:v>42613</c:v>
                </c:pt>
                <c:pt idx="1654">
                  <c:v>42614</c:v>
                </c:pt>
                <c:pt idx="1655">
                  <c:v>42615</c:v>
                </c:pt>
                <c:pt idx="1656">
                  <c:v>42619</c:v>
                </c:pt>
                <c:pt idx="1657">
                  <c:v>42620</c:v>
                </c:pt>
                <c:pt idx="1658">
                  <c:v>42621</c:v>
                </c:pt>
                <c:pt idx="1659">
                  <c:v>42622</c:v>
                </c:pt>
                <c:pt idx="1660">
                  <c:v>42625</c:v>
                </c:pt>
                <c:pt idx="1661">
                  <c:v>42626</c:v>
                </c:pt>
                <c:pt idx="1662">
                  <c:v>42627</c:v>
                </c:pt>
                <c:pt idx="1663">
                  <c:v>42628</c:v>
                </c:pt>
                <c:pt idx="1664">
                  <c:v>42629</c:v>
                </c:pt>
                <c:pt idx="1665">
                  <c:v>42632</c:v>
                </c:pt>
                <c:pt idx="1666">
                  <c:v>42633</c:v>
                </c:pt>
                <c:pt idx="1667">
                  <c:v>42634</c:v>
                </c:pt>
                <c:pt idx="1668">
                  <c:v>42635</c:v>
                </c:pt>
                <c:pt idx="1669">
                  <c:v>42636</c:v>
                </c:pt>
                <c:pt idx="1670">
                  <c:v>42639</c:v>
                </c:pt>
                <c:pt idx="1671">
                  <c:v>42640</c:v>
                </c:pt>
                <c:pt idx="1672">
                  <c:v>42641</c:v>
                </c:pt>
                <c:pt idx="1673">
                  <c:v>42642</c:v>
                </c:pt>
                <c:pt idx="1674">
                  <c:v>42643</c:v>
                </c:pt>
                <c:pt idx="1675">
                  <c:v>42646</c:v>
                </c:pt>
                <c:pt idx="1676">
                  <c:v>42647</c:v>
                </c:pt>
                <c:pt idx="1677">
                  <c:v>42648</c:v>
                </c:pt>
                <c:pt idx="1678">
                  <c:v>42649</c:v>
                </c:pt>
                <c:pt idx="1679">
                  <c:v>42650</c:v>
                </c:pt>
                <c:pt idx="1680">
                  <c:v>42653</c:v>
                </c:pt>
                <c:pt idx="1681">
                  <c:v>42654</c:v>
                </c:pt>
                <c:pt idx="1682">
                  <c:v>42655</c:v>
                </c:pt>
                <c:pt idx="1683">
                  <c:v>42656</c:v>
                </c:pt>
                <c:pt idx="1684">
                  <c:v>42657</c:v>
                </c:pt>
                <c:pt idx="1685">
                  <c:v>42660</c:v>
                </c:pt>
                <c:pt idx="1686">
                  <c:v>42661</c:v>
                </c:pt>
                <c:pt idx="1687">
                  <c:v>42662</c:v>
                </c:pt>
                <c:pt idx="1688">
                  <c:v>42663</c:v>
                </c:pt>
                <c:pt idx="1689">
                  <c:v>42664</c:v>
                </c:pt>
                <c:pt idx="1690">
                  <c:v>42667</c:v>
                </c:pt>
                <c:pt idx="1691">
                  <c:v>42668</c:v>
                </c:pt>
                <c:pt idx="1692">
                  <c:v>42669</c:v>
                </c:pt>
                <c:pt idx="1693">
                  <c:v>42670</c:v>
                </c:pt>
                <c:pt idx="1694">
                  <c:v>42671</c:v>
                </c:pt>
                <c:pt idx="1695">
                  <c:v>42674</c:v>
                </c:pt>
                <c:pt idx="1696">
                  <c:v>42675</c:v>
                </c:pt>
                <c:pt idx="1697">
                  <c:v>42676</c:v>
                </c:pt>
                <c:pt idx="1698">
                  <c:v>42677</c:v>
                </c:pt>
                <c:pt idx="1699">
                  <c:v>42678</c:v>
                </c:pt>
                <c:pt idx="1700">
                  <c:v>42681</c:v>
                </c:pt>
                <c:pt idx="1701">
                  <c:v>42682</c:v>
                </c:pt>
                <c:pt idx="1702">
                  <c:v>42683</c:v>
                </c:pt>
                <c:pt idx="1703">
                  <c:v>42684</c:v>
                </c:pt>
                <c:pt idx="1704">
                  <c:v>42685</c:v>
                </c:pt>
                <c:pt idx="1705">
                  <c:v>42688</c:v>
                </c:pt>
                <c:pt idx="1706">
                  <c:v>42689</c:v>
                </c:pt>
                <c:pt idx="1707">
                  <c:v>42690</c:v>
                </c:pt>
                <c:pt idx="1708">
                  <c:v>42691</c:v>
                </c:pt>
                <c:pt idx="1709">
                  <c:v>42692</c:v>
                </c:pt>
                <c:pt idx="1710">
                  <c:v>42695</c:v>
                </c:pt>
                <c:pt idx="1711">
                  <c:v>42696</c:v>
                </c:pt>
                <c:pt idx="1712">
                  <c:v>42697</c:v>
                </c:pt>
                <c:pt idx="1713">
                  <c:v>42698</c:v>
                </c:pt>
                <c:pt idx="1714">
                  <c:v>42699</c:v>
                </c:pt>
                <c:pt idx="1715">
                  <c:v>42702</c:v>
                </c:pt>
                <c:pt idx="1716">
                  <c:v>42703</c:v>
                </c:pt>
                <c:pt idx="1717">
                  <c:v>42704</c:v>
                </c:pt>
                <c:pt idx="1718">
                  <c:v>42705</c:v>
                </c:pt>
                <c:pt idx="1719">
                  <c:v>42706</c:v>
                </c:pt>
                <c:pt idx="1720">
                  <c:v>42709</c:v>
                </c:pt>
                <c:pt idx="1721">
                  <c:v>42710</c:v>
                </c:pt>
                <c:pt idx="1722">
                  <c:v>42711</c:v>
                </c:pt>
                <c:pt idx="1723">
                  <c:v>42712</c:v>
                </c:pt>
                <c:pt idx="1724">
                  <c:v>42713</c:v>
                </c:pt>
                <c:pt idx="1725">
                  <c:v>42716</c:v>
                </c:pt>
                <c:pt idx="1726">
                  <c:v>42717</c:v>
                </c:pt>
                <c:pt idx="1727">
                  <c:v>42718</c:v>
                </c:pt>
                <c:pt idx="1728">
                  <c:v>42719</c:v>
                </c:pt>
                <c:pt idx="1729">
                  <c:v>42720</c:v>
                </c:pt>
                <c:pt idx="1730">
                  <c:v>42723</c:v>
                </c:pt>
                <c:pt idx="1731">
                  <c:v>42724</c:v>
                </c:pt>
                <c:pt idx="1732">
                  <c:v>42725</c:v>
                </c:pt>
                <c:pt idx="1733">
                  <c:v>42726</c:v>
                </c:pt>
                <c:pt idx="1734">
                  <c:v>42727</c:v>
                </c:pt>
                <c:pt idx="1735">
                  <c:v>42731</c:v>
                </c:pt>
                <c:pt idx="1736">
                  <c:v>42732</c:v>
                </c:pt>
                <c:pt idx="1737">
                  <c:v>42733</c:v>
                </c:pt>
                <c:pt idx="1738">
                  <c:v>42734</c:v>
                </c:pt>
                <c:pt idx="1739">
                  <c:v>42737</c:v>
                </c:pt>
                <c:pt idx="1740">
                  <c:v>42738</c:v>
                </c:pt>
                <c:pt idx="1741">
                  <c:v>42739</c:v>
                </c:pt>
                <c:pt idx="1742">
                  <c:v>42740</c:v>
                </c:pt>
                <c:pt idx="1743">
                  <c:v>42741</c:v>
                </c:pt>
                <c:pt idx="1744">
                  <c:v>42744</c:v>
                </c:pt>
                <c:pt idx="1745">
                  <c:v>42745</c:v>
                </c:pt>
                <c:pt idx="1746">
                  <c:v>42746</c:v>
                </c:pt>
                <c:pt idx="1747">
                  <c:v>42747</c:v>
                </c:pt>
                <c:pt idx="1748">
                  <c:v>42748</c:v>
                </c:pt>
                <c:pt idx="1749">
                  <c:v>42751</c:v>
                </c:pt>
                <c:pt idx="1750">
                  <c:v>42752</c:v>
                </c:pt>
                <c:pt idx="1751">
                  <c:v>42753</c:v>
                </c:pt>
                <c:pt idx="1752">
                  <c:v>42754</c:v>
                </c:pt>
                <c:pt idx="1753">
                  <c:v>42755</c:v>
                </c:pt>
                <c:pt idx="1754">
                  <c:v>42758</c:v>
                </c:pt>
                <c:pt idx="1755">
                  <c:v>42759</c:v>
                </c:pt>
                <c:pt idx="1756">
                  <c:v>42760</c:v>
                </c:pt>
                <c:pt idx="1757">
                  <c:v>42761</c:v>
                </c:pt>
                <c:pt idx="1758">
                  <c:v>42762</c:v>
                </c:pt>
                <c:pt idx="1759">
                  <c:v>42765</c:v>
                </c:pt>
                <c:pt idx="1760">
                  <c:v>42766</c:v>
                </c:pt>
                <c:pt idx="1761">
                  <c:v>42767</c:v>
                </c:pt>
                <c:pt idx="1762">
                  <c:v>42768</c:v>
                </c:pt>
                <c:pt idx="1763">
                  <c:v>42769</c:v>
                </c:pt>
                <c:pt idx="1764">
                  <c:v>42772</c:v>
                </c:pt>
                <c:pt idx="1765">
                  <c:v>42773</c:v>
                </c:pt>
                <c:pt idx="1766">
                  <c:v>42774</c:v>
                </c:pt>
                <c:pt idx="1767">
                  <c:v>42775</c:v>
                </c:pt>
                <c:pt idx="1768">
                  <c:v>42776</c:v>
                </c:pt>
                <c:pt idx="1769">
                  <c:v>42779</c:v>
                </c:pt>
                <c:pt idx="1770">
                  <c:v>42780</c:v>
                </c:pt>
                <c:pt idx="1771">
                  <c:v>42781</c:v>
                </c:pt>
                <c:pt idx="1772">
                  <c:v>42782</c:v>
                </c:pt>
                <c:pt idx="1773">
                  <c:v>42783</c:v>
                </c:pt>
                <c:pt idx="1774">
                  <c:v>42786</c:v>
                </c:pt>
                <c:pt idx="1775">
                  <c:v>42787</c:v>
                </c:pt>
                <c:pt idx="1776">
                  <c:v>42788</c:v>
                </c:pt>
                <c:pt idx="1777">
                  <c:v>42789</c:v>
                </c:pt>
                <c:pt idx="1778">
                  <c:v>42790</c:v>
                </c:pt>
                <c:pt idx="1779">
                  <c:v>42793</c:v>
                </c:pt>
                <c:pt idx="1780">
                  <c:v>42794</c:v>
                </c:pt>
                <c:pt idx="1781">
                  <c:v>42795</c:v>
                </c:pt>
                <c:pt idx="1782">
                  <c:v>42796</c:v>
                </c:pt>
                <c:pt idx="1783">
                  <c:v>42797</c:v>
                </c:pt>
                <c:pt idx="1784">
                  <c:v>42800</c:v>
                </c:pt>
                <c:pt idx="1785">
                  <c:v>42801</c:v>
                </c:pt>
                <c:pt idx="1786">
                  <c:v>42802</c:v>
                </c:pt>
                <c:pt idx="1787">
                  <c:v>42803</c:v>
                </c:pt>
                <c:pt idx="1788">
                  <c:v>42804</c:v>
                </c:pt>
                <c:pt idx="1789">
                  <c:v>42807</c:v>
                </c:pt>
                <c:pt idx="1790">
                  <c:v>42808</c:v>
                </c:pt>
                <c:pt idx="1791">
                  <c:v>42809</c:v>
                </c:pt>
                <c:pt idx="1792">
                  <c:v>42810</c:v>
                </c:pt>
                <c:pt idx="1793">
                  <c:v>42811</c:v>
                </c:pt>
                <c:pt idx="1794">
                  <c:v>42814</c:v>
                </c:pt>
                <c:pt idx="1795">
                  <c:v>42815</c:v>
                </c:pt>
                <c:pt idx="1796">
                  <c:v>42816</c:v>
                </c:pt>
                <c:pt idx="1797">
                  <c:v>42817</c:v>
                </c:pt>
                <c:pt idx="1798">
                  <c:v>42818</c:v>
                </c:pt>
                <c:pt idx="1799">
                  <c:v>42821</c:v>
                </c:pt>
                <c:pt idx="1800">
                  <c:v>42822</c:v>
                </c:pt>
                <c:pt idx="1801">
                  <c:v>42823</c:v>
                </c:pt>
                <c:pt idx="1802">
                  <c:v>42824</c:v>
                </c:pt>
                <c:pt idx="1803">
                  <c:v>42825</c:v>
                </c:pt>
                <c:pt idx="1804">
                  <c:v>42828</c:v>
                </c:pt>
                <c:pt idx="1805">
                  <c:v>42829</c:v>
                </c:pt>
                <c:pt idx="1806">
                  <c:v>42830</c:v>
                </c:pt>
                <c:pt idx="1807">
                  <c:v>42831</c:v>
                </c:pt>
                <c:pt idx="1808">
                  <c:v>42832</c:v>
                </c:pt>
                <c:pt idx="1809">
                  <c:v>42835</c:v>
                </c:pt>
                <c:pt idx="1810">
                  <c:v>42836</c:v>
                </c:pt>
                <c:pt idx="1811">
                  <c:v>42837</c:v>
                </c:pt>
                <c:pt idx="1812">
                  <c:v>42838</c:v>
                </c:pt>
                <c:pt idx="1813">
                  <c:v>42842</c:v>
                </c:pt>
                <c:pt idx="1814">
                  <c:v>42843</c:v>
                </c:pt>
                <c:pt idx="1815">
                  <c:v>42844</c:v>
                </c:pt>
                <c:pt idx="1816">
                  <c:v>42845</c:v>
                </c:pt>
                <c:pt idx="1817">
                  <c:v>42846</c:v>
                </c:pt>
                <c:pt idx="1818">
                  <c:v>42849</c:v>
                </c:pt>
                <c:pt idx="1819">
                  <c:v>42850</c:v>
                </c:pt>
                <c:pt idx="1820">
                  <c:v>42851</c:v>
                </c:pt>
                <c:pt idx="1821">
                  <c:v>42852</c:v>
                </c:pt>
                <c:pt idx="1822">
                  <c:v>42853</c:v>
                </c:pt>
                <c:pt idx="1823">
                  <c:v>42856</c:v>
                </c:pt>
                <c:pt idx="1824">
                  <c:v>42857</c:v>
                </c:pt>
                <c:pt idx="1825">
                  <c:v>42858</c:v>
                </c:pt>
                <c:pt idx="1826">
                  <c:v>42859</c:v>
                </c:pt>
                <c:pt idx="1827">
                  <c:v>42860</c:v>
                </c:pt>
              </c:numCache>
            </c:numRef>
          </c:cat>
          <c:val>
            <c:numRef>
              <c:f>'Principales tasas'!$R$21:$R$5000</c:f>
              <c:numCache>
                <c:formatCode>General</c:formatCode>
                <c:ptCount val="4980"/>
                <c:pt idx="0">
                  <c:v>#N/A</c:v>
                </c:pt>
                <c:pt idx="1">
                  <c:v>#N/A</c:v>
                </c:pt>
                <c:pt idx="2">
                  <c:v>#N/A</c:v>
                </c:pt>
                <c:pt idx="3">
                  <c:v>#N/A</c:v>
                </c:pt>
                <c:pt idx="4">
                  <c:v>#N/A</c:v>
                </c:pt>
                <c:pt idx="5">
                  <c:v>#N/A</c:v>
                </c:pt>
                <c:pt idx="6">
                  <c:v>#N/A</c:v>
                </c:pt>
                <c:pt idx="7">
                  <c:v>#N/A</c:v>
                </c:pt>
                <c:pt idx="8">
                  <c:v>#N/A</c:v>
                </c:pt>
                <c:pt idx="9">
                  <c:v>#N/A</c:v>
                </c:pt>
                <c:pt idx="10">
                  <c:v>#N/A</c:v>
                </c:pt>
                <c:pt idx="11">
                  <c:v>#N/A</c:v>
                </c:pt>
                <c:pt idx="12">
                  <c:v>#N/A</c:v>
                </c:pt>
                <c:pt idx="13">
                  <c:v>#N/A</c:v>
                </c:pt>
                <c:pt idx="14">
                  <c:v>#N/A</c:v>
                </c:pt>
                <c:pt idx="15">
                  <c:v>#N/A</c:v>
                </c:pt>
                <c:pt idx="16">
                  <c:v>#N/A</c:v>
                </c:pt>
                <c:pt idx="17">
                  <c:v>#N/A</c:v>
                </c:pt>
                <c:pt idx="18">
                  <c:v>#N/A</c:v>
                </c:pt>
                <c:pt idx="19">
                  <c:v>#N/A</c:v>
                </c:pt>
                <c:pt idx="20">
                  <c:v>#N/A</c:v>
                </c:pt>
                <c:pt idx="21">
                  <c:v>#N/A</c:v>
                </c:pt>
                <c:pt idx="22">
                  <c:v>#N/A</c:v>
                </c:pt>
                <c:pt idx="23">
                  <c:v>#N/A</c:v>
                </c:pt>
                <c:pt idx="24">
                  <c:v>#N/A</c:v>
                </c:pt>
                <c:pt idx="25">
                  <c:v>#N/A</c:v>
                </c:pt>
                <c:pt idx="26">
                  <c:v>#N/A</c:v>
                </c:pt>
                <c:pt idx="27">
                  <c:v>#N/A</c:v>
                </c:pt>
                <c:pt idx="28">
                  <c:v>#N/A</c:v>
                </c:pt>
                <c:pt idx="29">
                  <c:v>#N/A</c:v>
                </c:pt>
                <c:pt idx="30">
                  <c:v>#N/A</c:v>
                </c:pt>
                <c:pt idx="31">
                  <c:v>#N/A</c:v>
                </c:pt>
                <c:pt idx="32">
                  <c:v>#N/A</c:v>
                </c:pt>
                <c:pt idx="33">
                  <c:v>#N/A</c:v>
                </c:pt>
                <c:pt idx="34">
                  <c:v>#N/A</c:v>
                </c:pt>
                <c:pt idx="35">
                  <c:v>#N/A</c:v>
                </c:pt>
                <c:pt idx="36">
                  <c:v>#N/A</c:v>
                </c:pt>
                <c:pt idx="37">
                  <c:v>#N/A</c:v>
                </c:pt>
                <c:pt idx="38">
                  <c:v>#N/A</c:v>
                </c:pt>
                <c:pt idx="39">
                  <c:v>#N/A</c:v>
                </c:pt>
                <c:pt idx="40">
                  <c:v>#N/A</c:v>
                </c:pt>
                <c:pt idx="41">
                  <c:v>#N/A</c:v>
                </c:pt>
                <c:pt idx="42">
                  <c:v>#N/A</c:v>
                </c:pt>
                <c:pt idx="43">
                  <c:v>#N/A</c:v>
                </c:pt>
                <c:pt idx="44">
                  <c:v>#N/A</c:v>
                </c:pt>
                <c:pt idx="45">
                  <c:v>#N/A</c:v>
                </c:pt>
                <c:pt idx="46">
                  <c:v>#N/A</c:v>
                </c:pt>
                <c:pt idx="47">
                  <c:v>#N/A</c:v>
                </c:pt>
                <c:pt idx="48">
                  <c:v>#N/A</c:v>
                </c:pt>
                <c:pt idx="49">
                  <c:v>#N/A</c:v>
                </c:pt>
                <c:pt idx="50">
                  <c:v>#N/A</c:v>
                </c:pt>
                <c:pt idx="51">
                  <c:v>#N/A</c:v>
                </c:pt>
                <c:pt idx="52">
                  <c:v>#N/A</c:v>
                </c:pt>
                <c:pt idx="53">
                  <c:v>#N/A</c:v>
                </c:pt>
                <c:pt idx="54">
                  <c:v>#N/A</c:v>
                </c:pt>
                <c:pt idx="55">
                  <c:v>#N/A</c:v>
                </c:pt>
                <c:pt idx="56">
                  <c:v>#N/A</c:v>
                </c:pt>
                <c:pt idx="57">
                  <c:v>#N/A</c:v>
                </c:pt>
                <c:pt idx="58">
                  <c:v>#N/A</c:v>
                </c:pt>
                <c:pt idx="59">
                  <c:v>#N/A</c:v>
                </c:pt>
                <c:pt idx="60">
                  <c:v>#N/A</c:v>
                </c:pt>
                <c:pt idx="61">
                  <c:v>#N/A</c:v>
                </c:pt>
                <c:pt idx="62">
                  <c:v>#N/A</c:v>
                </c:pt>
                <c:pt idx="63">
                  <c:v>#N/A</c:v>
                </c:pt>
                <c:pt idx="64">
                  <c:v>4.9539999999999997</c:v>
                </c:pt>
                <c:pt idx="65">
                  <c:v>4.9969999999999999</c:v>
                </c:pt>
                <c:pt idx="66">
                  <c:v>4.9669999999999996</c:v>
                </c:pt>
                <c:pt idx="67">
                  <c:v>4.97</c:v>
                </c:pt>
                <c:pt idx="68">
                  <c:v>4.9350000000000005</c:v>
                </c:pt>
                <c:pt idx="69">
                  <c:v>4.8629999999999995</c:v>
                </c:pt>
                <c:pt idx="70">
                  <c:v>4.8479999999999999</c:v>
                </c:pt>
                <c:pt idx="71">
                  <c:v>4.8650000000000002</c:v>
                </c:pt>
                <c:pt idx="72">
                  <c:v>4.84</c:v>
                </c:pt>
                <c:pt idx="73">
                  <c:v>4.827</c:v>
                </c:pt>
                <c:pt idx="74">
                  <c:v>4.8629999999999995</c:v>
                </c:pt>
                <c:pt idx="75">
                  <c:v>4.859</c:v>
                </c:pt>
                <c:pt idx="76">
                  <c:v>4.8479999999999999</c:v>
                </c:pt>
                <c:pt idx="77">
                  <c:v>4.9359999999999999</c:v>
                </c:pt>
                <c:pt idx="78">
                  <c:v>4.9809999999999999</c:v>
                </c:pt>
                <c:pt idx="79">
                  <c:v>4.944</c:v>
                </c:pt>
                <c:pt idx="80">
                  <c:v>4.9279999999999999</c:v>
                </c:pt>
                <c:pt idx="81">
                  <c:v>4.9320000000000004</c:v>
                </c:pt>
                <c:pt idx="82">
                  <c:v>5.0060000000000002</c:v>
                </c:pt>
                <c:pt idx="83">
                  <c:v>5.08</c:v>
                </c:pt>
                <c:pt idx="84">
                  <c:v>5.1959999999999997</c:v>
                </c:pt>
                <c:pt idx="85">
                  <c:v>5.2770000000000001</c:v>
                </c:pt>
                <c:pt idx="86">
                  <c:v>5.0709999999999997</c:v>
                </c:pt>
                <c:pt idx="87">
                  <c:v>5.0469999999999997</c:v>
                </c:pt>
                <c:pt idx="88">
                  <c:v>4.9359999999999999</c:v>
                </c:pt>
                <c:pt idx="89">
                  <c:v>4.8940000000000001</c:v>
                </c:pt>
                <c:pt idx="90">
                  <c:v>4.9089999999999998</c:v>
                </c:pt>
                <c:pt idx="91">
                  <c:v>4.9249999999999998</c:v>
                </c:pt>
                <c:pt idx="92">
                  <c:v>4.9269999999999996</c:v>
                </c:pt>
                <c:pt idx="93">
                  <c:v>5.0039999999999996</c:v>
                </c:pt>
                <c:pt idx="94">
                  <c:v>5.0140000000000002</c:v>
                </c:pt>
                <c:pt idx="95">
                  <c:v>4.9829999999999997</c:v>
                </c:pt>
                <c:pt idx="96">
                  <c:v>5.01</c:v>
                </c:pt>
                <c:pt idx="97">
                  <c:v>5.0010000000000003</c:v>
                </c:pt>
                <c:pt idx="98">
                  <c:v>4.9950000000000001</c:v>
                </c:pt>
                <c:pt idx="99">
                  <c:v>4.9180000000000001</c:v>
                </c:pt>
                <c:pt idx="100">
                  <c:v>4.97</c:v>
                </c:pt>
                <c:pt idx="101">
                  <c:v>4.9089999999999998</c:v>
                </c:pt>
                <c:pt idx="102">
                  <c:v>4.8879999999999999</c:v>
                </c:pt>
                <c:pt idx="103">
                  <c:v>4.851</c:v>
                </c:pt>
                <c:pt idx="104">
                  <c:v>4.8899999999999997</c:v>
                </c:pt>
                <c:pt idx="105">
                  <c:v>4.8710000000000004</c:v>
                </c:pt>
                <c:pt idx="106">
                  <c:v>4.8959999999999999</c:v>
                </c:pt>
                <c:pt idx="107">
                  <c:v>4.9359999999999999</c:v>
                </c:pt>
                <c:pt idx="108">
                  <c:v>4.8949999999999996</c:v>
                </c:pt>
                <c:pt idx="109">
                  <c:v>4.8710000000000004</c:v>
                </c:pt>
                <c:pt idx="110">
                  <c:v>4.8650000000000002</c:v>
                </c:pt>
                <c:pt idx="111">
                  <c:v>4.8550000000000004</c:v>
                </c:pt>
                <c:pt idx="112">
                  <c:v>4.8479999999999999</c:v>
                </c:pt>
                <c:pt idx="113">
                  <c:v>4.78</c:v>
                </c:pt>
                <c:pt idx="114">
                  <c:v>4.6899999999999995</c:v>
                </c:pt>
                <c:pt idx="115">
                  <c:v>4.6740000000000004</c:v>
                </c:pt>
                <c:pt idx="116">
                  <c:v>4.6710000000000003</c:v>
                </c:pt>
                <c:pt idx="117">
                  <c:v>4.6959999999999997</c:v>
                </c:pt>
                <c:pt idx="118">
                  <c:v>4.6559999999999997</c:v>
                </c:pt>
                <c:pt idx="119">
                  <c:v>4.6710000000000003</c:v>
                </c:pt>
                <c:pt idx="120">
                  <c:v>4.6589999999999998</c:v>
                </c:pt>
                <c:pt idx="121">
                  <c:v>4.6100000000000003</c:v>
                </c:pt>
                <c:pt idx="122">
                  <c:v>4.5830000000000002</c:v>
                </c:pt>
                <c:pt idx="123">
                  <c:v>4.5579999999999998</c:v>
                </c:pt>
                <c:pt idx="124">
                  <c:v>4.5490000000000004</c:v>
                </c:pt>
                <c:pt idx="125">
                  <c:v>4.5590000000000002</c:v>
                </c:pt>
                <c:pt idx="126">
                  <c:v>4.5549999999999997</c:v>
                </c:pt>
                <c:pt idx="127">
                  <c:v>4.4960000000000004</c:v>
                </c:pt>
                <c:pt idx="128">
                  <c:v>4.4710000000000001</c:v>
                </c:pt>
                <c:pt idx="129">
                  <c:v>4.4550000000000001</c:v>
                </c:pt>
                <c:pt idx="130">
                  <c:v>4.4909999999999997</c:v>
                </c:pt>
                <c:pt idx="131">
                  <c:v>4.4740000000000002</c:v>
                </c:pt>
                <c:pt idx="132">
                  <c:v>4.5430000000000001</c:v>
                </c:pt>
                <c:pt idx="133">
                  <c:v>4.5620000000000003</c:v>
                </c:pt>
                <c:pt idx="134">
                  <c:v>4.5490000000000004</c:v>
                </c:pt>
                <c:pt idx="135">
                  <c:v>4.5110000000000001</c:v>
                </c:pt>
                <c:pt idx="136">
                  <c:v>4.4719999999999995</c:v>
                </c:pt>
                <c:pt idx="137">
                  <c:v>4.42</c:v>
                </c:pt>
                <c:pt idx="138">
                  <c:v>4.4210000000000003</c:v>
                </c:pt>
                <c:pt idx="139">
                  <c:v>4.33</c:v>
                </c:pt>
                <c:pt idx="140">
                  <c:v>4.33</c:v>
                </c:pt>
                <c:pt idx="141">
                  <c:v>4.3070000000000004</c:v>
                </c:pt>
                <c:pt idx="142">
                  <c:v>4.2990000000000004</c:v>
                </c:pt>
                <c:pt idx="143">
                  <c:v>4.2889999999999997</c:v>
                </c:pt>
                <c:pt idx="144">
                  <c:v>4.2729999999999997</c:v>
                </c:pt>
                <c:pt idx="145">
                  <c:v>4.2610000000000001</c:v>
                </c:pt>
                <c:pt idx="146">
                  <c:v>4.18</c:v>
                </c:pt>
                <c:pt idx="147">
                  <c:v>4.0629999999999997</c:v>
                </c:pt>
                <c:pt idx="148">
                  <c:v>4.0529999999999999</c:v>
                </c:pt>
                <c:pt idx="149">
                  <c:v>4.056</c:v>
                </c:pt>
                <c:pt idx="150">
                  <c:v>4.0129999999999999</c:v>
                </c:pt>
                <c:pt idx="151">
                  <c:v>3.9370000000000003</c:v>
                </c:pt>
                <c:pt idx="152">
                  <c:v>3.9279999999999999</c:v>
                </c:pt>
                <c:pt idx="153">
                  <c:v>3.9180000000000001</c:v>
                </c:pt>
                <c:pt idx="154">
                  <c:v>3.923</c:v>
                </c:pt>
                <c:pt idx="155">
                  <c:v>3.9220000000000002</c:v>
                </c:pt>
                <c:pt idx="156">
                  <c:v>3.9089999999999998</c:v>
                </c:pt>
                <c:pt idx="157">
                  <c:v>3.8010000000000002</c:v>
                </c:pt>
                <c:pt idx="158">
                  <c:v>3.778</c:v>
                </c:pt>
                <c:pt idx="159">
                  <c:v>3.7349999999999999</c:v>
                </c:pt>
                <c:pt idx="160">
                  <c:v>3.754</c:v>
                </c:pt>
                <c:pt idx="161">
                  <c:v>3.7469999999999999</c:v>
                </c:pt>
                <c:pt idx="162">
                  <c:v>3.7629999999999999</c:v>
                </c:pt>
                <c:pt idx="163">
                  <c:v>3.8570000000000002</c:v>
                </c:pt>
                <c:pt idx="164">
                  <c:v>3.919</c:v>
                </c:pt>
                <c:pt idx="165">
                  <c:v>3.9849999999999999</c:v>
                </c:pt>
                <c:pt idx="166">
                  <c:v>4.0259999999999998</c:v>
                </c:pt>
                <c:pt idx="167">
                  <c:v>4.0010000000000003</c:v>
                </c:pt>
                <c:pt idx="168">
                  <c:v>3.972</c:v>
                </c:pt>
                <c:pt idx="169">
                  <c:v>4.0860000000000003</c:v>
                </c:pt>
                <c:pt idx="170">
                  <c:v>4.0599999999999996</c:v>
                </c:pt>
                <c:pt idx="171">
                  <c:v>4.05</c:v>
                </c:pt>
                <c:pt idx="172">
                  <c:v>4.1040000000000001</c:v>
                </c:pt>
                <c:pt idx="173">
                  <c:v>4.1820000000000004</c:v>
                </c:pt>
                <c:pt idx="174">
                  <c:v>4.1909999999999998</c:v>
                </c:pt>
                <c:pt idx="175">
                  <c:v>4.18</c:v>
                </c:pt>
                <c:pt idx="176">
                  <c:v>4.1340000000000003</c:v>
                </c:pt>
                <c:pt idx="177">
                  <c:v>4.0519999999999996</c:v>
                </c:pt>
                <c:pt idx="178">
                  <c:v>4.008</c:v>
                </c:pt>
                <c:pt idx="179">
                  <c:v>3.9910000000000001</c:v>
                </c:pt>
                <c:pt idx="180">
                  <c:v>4.056</c:v>
                </c:pt>
                <c:pt idx="181">
                  <c:v>3.9260000000000002</c:v>
                </c:pt>
                <c:pt idx="182">
                  <c:v>3.9390000000000001</c:v>
                </c:pt>
                <c:pt idx="183">
                  <c:v>3.9130000000000003</c:v>
                </c:pt>
                <c:pt idx="184">
                  <c:v>3.8220000000000001</c:v>
                </c:pt>
                <c:pt idx="185">
                  <c:v>3.7279999999999998</c:v>
                </c:pt>
                <c:pt idx="186">
                  <c:v>3.6890000000000001</c:v>
                </c:pt>
                <c:pt idx="187">
                  <c:v>3.6760000000000002</c:v>
                </c:pt>
                <c:pt idx="188">
                  <c:v>3.673</c:v>
                </c:pt>
                <c:pt idx="189">
                  <c:v>3.6680000000000001</c:v>
                </c:pt>
                <c:pt idx="190">
                  <c:v>3.6680000000000001</c:v>
                </c:pt>
                <c:pt idx="191">
                  <c:v>3.6680000000000001</c:v>
                </c:pt>
                <c:pt idx="192">
                  <c:v>3.6680000000000001</c:v>
                </c:pt>
                <c:pt idx="193">
                  <c:v>3.6680000000000001</c:v>
                </c:pt>
                <c:pt idx="194">
                  <c:v>3.6680000000000001</c:v>
                </c:pt>
                <c:pt idx="195">
                  <c:v>3.6680000000000001</c:v>
                </c:pt>
                <c:pt idx="196">
                  <c:v>3.6680000000000001</c:v>
                </c:pt>
                <c:pt idx="197">
                  <c:v>3.6680000000000001</c:v>
                </c:pt>
                <c:pt idx="198">
                  <c:v>3.6680000000000001</c:v>
                </c:pt>
                <c:pt idx="199">
                  <c:v>3.6680000000000001</c:v>
                </c:pt>
                <c:pt idx="200">
                  <c:v>3.6680000000000001</c:v>
                </c:pt>
                <c:pt idx="201">
                  <c:v>3.6680000000000001</c:v>
                </c:pt>
                <c:pt idx="202">
                  <c:v>3.6680000000000001</c:v>
                </c:pt>
                <c:pt idx="203">
                  <c:v>3.6680000000000001</c:v>
                </c:pt>
                <c:pt idx="204">
                  <c:v>3.6680000000000001</c:v>
                </c:pt>
                <c:pt idx="205">
                  <c:v>3.6680000000000001</c:v>
                </c:pt>
                <c:pt idx="206">
                  <c:v>3.6680000000000001</c:v>
                </c:pt>
                <c:pt idx="207">
                  <c:v>3.6680000000000001</c:v>
                </c:pt>
                <c:pt idx="208">
                  <c:v>3.6680000000000001</c:v>
                </c:pt>
                <c:pt idx="209">
                  <c:v>3.6680000000000001</c:v>
                </c:pt>
                <c:pt idx="210">
                  <c:v>3.6680000000000001</c:v>
                </c:pt>
                <c:pt idx="211">
                  <c:v>3.6680000000000001</c:v>
                </c:pt>
                <c:pt idx="212">
                  <c:v>3.6680000000000001</c:v>
                </c:pt>
                <c:pt idx="213">
                  <c:v>3.6680000000000001</c:v>
                </c:pt>
                <c:pt idx="214">
                  <c:v>3.6680000000000001</c:v>
                </c:pt>
                <c:pt idx="215">
                  <c:v>3.6680000000000001</c:v>
                </c:pt>
                <c:pt idx="216">
                  <c:v>3.6680000000000001</c:v>
                </c:pt>
                <c:pt idx="217">
                  <c:v>3.6680000000000001</c:v>
                </c:pt>
                <c:pt idx="218">
                  <c:v>3.6680000000000001</c:v>
                </c:pt>
                <c:pt idx="219">
                  <c:v>3.6680000000000001</c:v>
                </c:pt>
                <c:pt idx="220">
                  <c:v>3.6680000000000001</c:v>
                </c:pt>
                <c:pt idx="221">
                  <c:v>3.6680000000000001</c:v>
                </c:pt>
                <c:pt idx="222">
                  <c:v>3.6680000000000001</c:v>
                </c:pt>
                <c:pt idx="223">
                  <c:v>3.6680000000000001</c:v>
                </c:pt>
                <c:pt idx="224">
                  <c:v>3.6680000000000001</c:v>
                </c:pt>
                <c:pt idx="225">
                  <c:v>3.6680000000000001</c:v>
                </c:pt>
                <c:pt idx="226">
                  <c:v>3.6680000000000001</c:v>
                </c:pt>
                <c:pt idx="227">
                  <c:v>3.6680000000000001</c:v>
                </c:pt>
                <c:pt idx="228">
                  <c:v>3.6680000000000001</c:v>
                </c:pt>
                <c:pt idx="229">
                  <c:v>3.6680000000000001</c:v>
                </c:pt>
                <c:pt idx="230">
                  <c:v>3.6680000000000001</c:v>
                </c:pt>
                <c:pt idx="231">
                  <c:v>3.6680000000000001</c:v>
                </c:pt>
                <c:pt idx="232">
                  <c:v>3.6680000000000001</c:v>
                </c:pt>
                <c:pt idx="233">
                  <c:v>3.6680000000000001</c:v>
                </c:pt>
                <c:pt idx="234">
                  <c:v>3.6680000000000001</c:v>
                </c:pt>
                <c:pt idx="235">
                  <c:v>3.6680000000000001</c:v>
                </c:pt>
                <c:pt idx="236">
                  <c:v>3.6680000000000001</c:v>
                </c:pt>
                <c:pt idx="237">
                  <c:v>3.6680000000000001</c:v>
                </c:pt>
                <c:pt idx="238">
                  <c:v>3.6680000000000001</c:v>
                </c:pt>
                <c:pt idx="239">
                  <c:v>3.6680000000000001</c:v>
                </c:pt>
                <c:pt idx="240">
                  <c:v>3.6680000000000001</c:v>
                </c:pt>
                <c:pt idx="241">
                  <c:v>3.6680000000000001</c:v>
                </c:pt>
                <c:pt idx="242">
                  <c:v>3.6680000000000001</c:v>
                </c:pt>
                <c:pt idx="243">
                  <c:v>3.6680000000000001</c:v>
                </c:pt>
                <c:pt idx="244">
                  <c:v>3.6680000000000001</c:v>
                </c:pt>
                <c:pt idx="245">
                  <c:v>3.6680000000000001</c:v>
                </c:pt>
                <c:pt idx="246">
                  <c:v>3.6680000000000001</c:v>
                </c:pt>
                <c:pt idx="247">
                  <c:v>3.6680000000000001</c:v>
                </c:pt>
                <c:pt idx="248">
                  <c:v>3.6680000000000001</c:v>
                </c:pt>
                <c:pt idx="249">
                  <c:v>3.6680000000000001</c:v>
                </c:pt>
                <c:pt idx="250">
                  <c:v>3.6680000000000001</c:v>
                </c:pt>
                <c:pt idx="251">
                  <c:v>3.6680000000000001</c:v>
                </c:pt>
                <c:pt idx="252">
                  <c:v>3.6680000000000001</c:v>
                </c:pt>
                <c:pt idx="253">
                  <c:v>3.6680000000000001</c:v>
                </c:pt>
                <c:pt idx="254">
                  <c:v>3.6680000000000001</c:v>
                </c:pt>
                <c:pt idx="255">
                  <c:v>3.6680000000000001</c:v>
                </c:pt>
                <c:pt idx="256">
                  <c:v>3.6680000000000001</c:v>
                </c:pt>
                <c:pt idx="257">
                  <c:v>3.6680000000000001</c:v>
                </c:pt>
                <c:pt idx="258">
                  <c:v>3.6680000000000001</c:v>
                </c:pt>
                <c:pt idx="259">
                  <c:v>3.6680000000000001</c:v>
                </c:pt>
                <c:pt idx="260">
                  <c:v>3.6680000000000001</c:v>
                </c:pt>
                <c:pt idx="261">
                  <c:v>3.6680000000000001</c:v>
                </c:pt>
                <c:pt idx="262">
                  <c:v>4.5990000000000002</c:v>
                </c:pt>
                <c:pt idx="263">
                  <c:v>4.63</c:v>
                </c:pt>
                <c:pt idx="264">
                  <c:v>4.641</c:v>
                </c:pt>
                <c:pt idx="265">
                  <c:v>4.7110000000000003</c:v>
                </c:pt>
                <c:pt idx="266">
                  <c:v>4.7229999999999999</c:v>
                </c:pt>
                <c:pt idx="267">
                  <c:v>4.6749999999999998</c:v>
                </c:pt>
                <c:pt idx="268">
                  <c:v>4.6859999999999999</c:v>
                </c:pt>
                <c:pt idx="269">
                  <c:v>4.6399999999999997</c:v>
                </c:pt>
                <c:pt idx="270">
                  <c:v>4.6509999999999998</c:v>
                </c:pt>
                <c:pt idx="271">
                  <c:v>4.7039999999999997</c:v>
                </c:pt>
                <c:pt idx="272">
                  <c:v>4.7770000000000001</c:v>
                </c:pt>
                <c:pt idx="273">
                  <c:v>4.7690000000000001</c:v>
                </c:pt>
                <c:pt idx="274">
                  <c:v>4.7229999999999999</c:v>
                </c:pt>
                <c:pt idx="275">
                  <c:v>4.6920000000000002</c:v>
                </c:pt>
                <c:pt idx="276">
                  <c:v>4.827</c:v>
                </c:pt>
                <c:pt idx="277">
                  <c:v>4.9350000000000005</c:v>
                </c:pt>
                <c:pt idx="278">
                  <c:v>4.9800000000000004</c:v>
                </c:pt>
                <c:pt idx="279">
                  <c:v>4.9169999999999998</c:v>
                </c:pt>
                <c:pt idx="280">
                  <c:v>4.9879999999999995</c:v>
                </c:pt>
                <c:pt idx="281">
                  <c:v>4.9749999999999996</c:v>
                </c:pt>
                <c:pt idx="282">
                  <c:v>4.9740000000000002</c:v>
                </c:pt>
                <c:pt idx="283">
                  <c:v>4.9480000000000004</c:v>
                </c:pt>
                <c:pt idx="284">
                  <c:v>4.9080000000000004</c:v>
                </c:pt>
                <c:pt idx="285">
                  <c:v>4.8469999999999995</c:v>
                </c:pt>
                <c:pt idx="286">
                  <c:v>4.9030000000000005</c:v>
                </c:pt>
                <c:pt idx="287">
                  <c:v>4.88</c:v>
                </c:pt>
                <c:pt idx="288">
                  <c:v>4.8250000000000002</c:v>
                </c:pt>
                <c:pt idx="289">
                  <c:v>4.8440000000000003</c:v>
                </c:pt>
                <c:pt idx="290">
                  <c:v>4.87</c:v>
                </c:pt>
                <c:pt idx="291">
                  <c:v>4.7640000000000002</c:v>
                </c:pt>
                <c:pt idx="292">
                  <c:v>4.7290000000000001</c:v>
                </c:pt>
                <c:pt idx="293">
                  <c:v>4.5750000000000002</c:v>
                </c:pt>
                <c:pt idx="294">
                  <c:v>4.6370000000000005</c:v>
                </c:pt>
                <c:pt idx="295">
                  <c:v>4.6420000000000003</c:v>
                </c:pt>
                <c:pt idx="296">
                  <c:v>4.5220000000000002</c:v>
                </c:pt>
                <c:pt idx="297">
                  <c:v>4.5739999999999998</c:v>
                </c:pt>
                <c:pt idx="298">
                  <c:v>4.5229999999999997</c:v>
                </c:pt>
                <c:pt idx="299">
                  <c:v>4.4349999999999996</c:v>
                </c:pt>
                <c:pt idx="300">
                  <c:v>4.6239999999999997</c:v>
                </c:pt>
                <c:pt idx="301">
                  <c:v>4.4130000000000003</c:v>
                </c:pt>
                <c:pt idx="302">
                  <c:v>4.4359999999999999</c:v>
                </c:pt>
                <c:pt idx="303">
                  <c:v>4.4089999999999998</c:v>
                </c:pt>
                <c:pt idx="304">
                  <c:v>4.4119999999999999</c:v>
                </c:pt>
                <c:pt idx="305">
                  <c:v>4.4009999999999998</c:v>
                </c:pt>
                <c:pt idx="306">
                  <c:v>4.415</c:v>
                </c:pt>
                <c:pt idx="307">
                  <c:v>4.4109999999999996</c:v>
                </c:pt>
                <c:pt idx="308">
                  <c:v>4.4030000000000005</c:v>
                </c:pt>
                <c:pt idx="309">
                  <c:v>4.4649999999999999</c:v>
                </c:pt>
                <c:pt idx="310">
                  <c:v>4.4009999999999998</c:v>
                </c:pt>
                <c:pt idx="311">
                  <c:v>4.4030000000000005</c:v>
                </c:pt>
                <c:pt idx="312">
                  <c:v>4.4269999999999996</c:v>
                </c:pt>
                <c:pt idx="313">
                  <c:v>4.423</c:v>
                </c:pt>
                <c:pt idx="314">
                  <c:v>4.4390000000000001</c:v>
                </c:pt>
                <c:pt idx="315">
                  <c:v>4.4260000000000002</c:v>
                </c:pt>
                <c:pt idx="316">
                  <c:v>4.4379999999999997</c:v>
                </c:pt>
                <c:pt idx="317">
                  <c:v>4.4530000000000003</c:v>
                </c:pt>
                <c:pt idx="318">
                  <c:v>4.4379999999999997</c:v>
                </c:pt>
                <c:pt idx="319">
                  <c:v>4.4939999999999998</c:v>
                </c:pt>
                <c:pt idx="320">
                  <c:v>4.5039999999999996</c:v>
                </c:pt>
                <c:pt idx="321">
                  <c:v>4.5030000000000001</c:v>
                </c:pt>
                <c:pt idx="322">
                  <c:v>4.444</c:v>
                </c:pt>
                <c:pt idx="323">
                  <c:v>4.3860000000000001</c:v>
                </c:pt>
                <c:pt idx="324">
                  <c:v>4.3689999999999998</c:v>
                </c:pt>
                <c:pt idx="325">
                  <c:v>4.3250000000000002</c:v>
                </c:pt>
                <c:pt idx="326">
                  <c:v>4.3579999999999997</c:v>
                </c:pt>
                <c:pt idx="327">
                  <c:v>4.3579999999999997</c:v>
                </c:pt>
                <c:pt idx="328">
                  <c:v>4.3979999999999997</c:v>
                </c:pt>
                <c:pt idx="329">
                  <c:v>4.3769999999999998</c:v>
                </c:pt>
                <c:pt idx="330">
                  <c:v>4.3710000000000004</c:v>
                </c:pt>
                <c:pt idx="331">
                  <c:v>4.34</c:v>
                </c:pt>
                <c:pt idx="332">
                  <c:v>4.3040000000000003</c:v>
                </c:pt>
                <c:pt idx="333">
                  <c:v>4.3739999999999997</c:v>
                </c:pt>
                <c:pt idx="334">
                  <c:v>4.3730000000000002</c:v>
                </c:pt>
                <c:pt idx="335">
                  <c:v>4.2140000000000004</c:v>
                </c:pt>
                <c:pt idx="336">
                  <c:v>4.13</c:v>
                </c:pt>
                <c:pt idx="337">
                  <c:v>4.08</c:v>
                </c:pt>
                <c:pt idx="338">
                  <c:v>4.069</c:v>
                </c:pt>
                <c:pt idx="339">
                  <c:v>4.0250000000000004</c:v>
                </c:pt>
                <c:pt idx="340">
                  <c:v>4.1390000000000002</c:v>
                </c:pt>
                <c:pt idx="341">
                  <c:v>4.024</c:v>
                </c:pt>
                <c:pt idx="342">
                  <c:v>4.0410000000000004</c:v>
                </c:pt>
                <c:pt idx="343">
                  <c:v>4.0259999999999998</c:v>
                </c:pt>
                <c:pt idx="344">
                  <c:v>4.0469999999999997</c:v>
                </c:pt>
                <c:pt idx="345">
                  <c:v>4.04</c:v>
                </c:pt>
                <c:pt idx="346">
                  <c:v>4.0380000000000003</c:v>
                </c:pt>
                <c:pt idx="347">
                  <c:v>4.0670000000000002</c:v>
                </c:pt>
                <c:pt idx="348">
                  <c:v>4.0449999999999999</c:v>
                </c:pt>
                <c:pt idx="349">
                  <c:v>4.0810000000000004</c:v>
                </c:pt>
                <c:pt idx="350">
                  <c:v>4.0650000000000004</c:v>
                </c:pt>
                <c:pt idx="351">
                  <c:v>4.077</c:v>
                </c:pt>
                <c:pt idx="352">
                  <c:v>4.1079999999999997</c:v>
                </c:pt>
                <c:pt idx="353">
                  <c:v>4.1150000000000002</c:v>
                </c:pt>
                <c:pt idx="354">
                  <c:v>4.1150000000000002</c:v>
                </c:pt>
                <c:pt idx="355">
                  <c:v>4.1230000000000002</c:v>
                </c:pt>
                <c:pt idx="356">
                  <c:v>3.9319999999999999</c:v>
                </c:pt>
                <c:pt idx="357">
                  <c:v>3.9379999999999997</c:v>
                </c:pt>
                <c:pt idx="358">
                  <c:v>4.008</c:v>
                </c:pt>
                <c:pt idx="359">
                  <c:v>3.9359999999999999</c:v>
                </c:pt>
                <c:pt idx="360">
                  <c:v>3.952</c:v>
                </c:pt>
                <c:pt idx="361">
                  <c:v>3.96</c:v>
                </c:pt>
                <c:pt idx="362">
                  <c:v>3.9329999999999998</c:v>
                </c:pt>
                <c:pt idx="363">
                  <c:v>3.9379999999999997</c:v>
                </c:pt>
                <c:pt idx="364">
                  <c:v>3.96</c:v>
                </c:pt>
                <c:pt idx="365">
                  <c:v>3.9550000000000001</c:v>
                </c:pt>
                <c:pt idx="366">
                  <c:v>3.9580000000000002</c:v>
                </c:pt>
                <c:pt idx="367">
                  <c:v>3.9470000000000001</c:v>
                </c:pt>
                <c:pt idx="368">
                  <c:v>3.9239999999999999</c:v>
                </c:pt>
                <c:pt idx="369">
                  <c:v>3.9409999999999998</c:v>
                </c:pt>
                <c:pt idx="370">
                  <c:v>3.9379999999999997</c:v>
                </c:pt>
                <c:pt idx="371">
                  <c:v>3.9220000000000002</c:v>
                </c:pt>
                <c:pt idx="372">
                  <c:v>3.99</c:v>
                </c:pt>
                <c:pt idx="373">
                  <c:v>3.7930000000000001</c:v>
                </c:pt>
                <c:pt idx="374">
                  <c:v>4.03</c:v>
                </c:pt>
                <c:pt idx="375">
                  <c:v>4.0789999999999997</c:v>
                </c:pt>
                <c:pt idx="376">
                  <c:v>4.0789999999999997</c:v>
                </c:pt>
                <c:pt idx="377">
                  <c:v>3.9729999999999999</c:v>
                </c:pt>
                <c:pt idx="378">
                  <c:v>3.96</c:v>
                </c:pt>
                <c:pt idx="379">
                  <c:v>4.0019999999999998</c:v>
                </c:pt>
                <c:pt idx="380">
                  <c:v>4.0640000000000001</c:v>
                </c:pt>
                <c:pt idx="381">
                  <c:v>3.9529999999999998</c:v>
                </c:pt>
                <c:pt idx="382">
                  <c:v>3.9729999999999999</c:v>
                </c:pt>
                <c:pt idx="383">
                  <c:v>3.9169999999999998</c:v>
                </c:pt>
                <c:pt idx="384">
                  <c:v>3.9329999999999998</c:v>
                </c:pt>
                <c:pt idx="385">
                  <c:v>3.907</c:v>
                </c:pt>
                <c:pt idx="386">
                  <c:v>3.988</c:v>
                </c:pt>
                <c:pt idx="387">
                  <c:v>3.851</c:v>
                </c:pt>
                <c:pt idx="388">
                  <c:v>3.9060000000000001</c:v>
                </c:pt>
                <c:pt idx="389">
                  <c:v>3.867</c:v>
                </c:pt>
                <c:pt idx="390">
                  <c:v>3.9050000000000002</c:v>
                </c:pt>
                <c:pt idx="391">
                  <c:v>3.8580000000000001</c:v>
                </c:pt>
                <c:pt idx="392">
                  <c:v>3.843</c:v>
                </c:pt>
                <c:pt idx="393">
                  <c:v>3.835</c:v>
                </c:pt>
                <c:pt idx="394">
                  <c:v>3.8479999999999999</c:v>
                </c:pt>
                <c:pt idx="395">
                  <c:v>3.8170000000000002</c:v>
                </c:pt>
                <c:pt idx="396">
                  <c:v>3.714</c:v>
                </c:pt>
                <c:pt idx="397">
                  <c:v>3.6059999999999999</c:v>
                </c:pt>
                <c:pt idx="398">
                  <c:v>3.5369999999999999</c:v>
                </c:pt>
                <c:pt idx="399">
                  <c:v>3.5220000000000002</c:v>
                </c:pt>
                <c:pt idx="400">
                  <c:v>3.6160000000000001</c:v>
                </c:pt>
                <c:pt idx="401">
                  <c:v>3.6459999999999999</c:v>
                </c:pt>
                <c:pt idx="402">
                  <c:v>3.601</c:v>
                </c:pt>
                <c:pt idx="403">
                  <c:v>3.335</c:v>
                </c:pt>
                <c:pt idx="404">
                  <c:v>3.8810000000000002</c:v>
                </c:pt>
                <c:pt idx="405">
                  <c:v>4.1470000000000002</c:v>
                </c:pt>
                <c:pt idx="406">
                  <c:v>3.875</c:v>
                </c:pt>
                <c:pt idx="407">
                  <c:v>3.806</c:v>
                </c:pt>
                <c:pt idx="408">
                  <c:v>3.4740000000000002</c:v>
                </c:pt>
                <c:pt idx="409">
                  <c:v>3.3620000000000001</c:v>
                </c:pt>
                <c:pt idx="410">
                  <c:v>3.3719999999999999</c:v>
                </c:pt>
                <c:pt idx="411">
                  <c:v>3.38</c:v>
                </c:pt>
                <c:pt idx="412">
                  <c:v>3.4209999999999998</c:v>
                </c:pt>
                <c:pt idx="413">
                  <c:v>3.4340000000000002</c:v>
                </c:pt>
                <c:pt idx="414">
                  <c:v>3.3959999999999999</c:v>
                </c:pt>
                <c:pt idx="415">
                  <c:v>3.4239999999999999</c:v>
                </c:pt>
                <c:pt idx="416">
                  <c:v>3.3319999999999999</c:v>
                </c:pt>
                <c:pt idx="417">
                  <c:v>3.4319999999999999</c:v>
                </c:pt>
                <c:pt idx="418">
                  <c:v>3.4289999999999998</c:v>
                </c:pt>
                <c:pt idx="419">
                  <c:v>3.347</c:v>
                </c:pt>
                <c:pt idx="420">
                  <c:v>3.2829999999999999</c:v>
                </c:pt>
                <c:pt idx="421">
                  <c:v>3.2829999999999999</c:v>
                </c:pt>
                <c:pt idx="422">
                  <c:v>3.4369999999999998</c:v>
                </c:pt>
                <c:pt idx="423">
                  <c:v>3.3260000000000001</c:v>
                </c:pt>
                <c:pt idx="424">
                  <c:v>3.3250000000000002</c:v>
                </c:pt>
                <c:pt idx="425">
                  <c:v>3.226</c:v>
                </c:pt>
                <c:pt idx="426">
                  <c:v>3.4220000000000002</c:v>
                </c:pt>
                <c:pt idx="427">
                  <c:v>3.5880000000000001</c:v>
                </c:pt>
                <c:pt idx="428">
                  <c:v>3.367</c:v>
                </c:pt>
                <c:pt idx="429">
                  <c:v>3.4180000000000001</c:v>
                </c:pt>
                <c:pt idx="430">
                  <c:v>3.4939999999999998</c:v>
                </c:pt>
                <c:pt idx="431">
                  <c:v>3.4820000000000002</c:v>
                </c:pt>
                <c:pt idx="432">
                  <c:v>3.4580000000000002</c:v>
                </c:pt>
                <c:pt idx="433">
                  <c:v>3.6139999999999999</c:v>
                </c:pt>
                <c:pt idx="434">
                  <c:v>3.7829999999999999</c:v>
                </c:pt>
                <c:pt idx="435">
                  <c:v>3.59</c:v>
                </c:pt>
                <c:pt idx="436">
                  <c:v>3.7250000000000001</c:v>
                </c:pt>
                <c:pt idx="437">
                  <c:v>3.899</c:v>
                </c:pt>
                <c:pt idx="438">
                  <c:v>3.867</c:v>
                </c:pt>
                <c:pt idx="439">
                  <c:v>3.63</c:v>
                </c:pt>
                <c:pt idx="440">
                  <c:v>3.8620000000000001</c:v>
                </c:pt>
                <c:pt idx="441">
                  <c:v>3.8340000000000001</c:v>
                </c:pt>
                <c:pt idx="442">
                  <c:v>3.9510000000000001</c:v>
                </c:pt>
                <c:pt idx="443">
                  <c:v>3.8540000000000001</c:v>
                </c:pt>
                <c:pt idx="444">
                  <c:v>3.83</c:v>
                </c:pt>
                <c:pt idx="445">
                  <c:v>3.83</c:v>
                </c:pt>
                <c:pt idx="446">
                  <c:v>3.7519999999999998</c:v>
                </c:pt>
                <c:pt idx="447">
                  <c:v>3.5569999999999999</c:v>
                </c:pt>
                <c:pt idx="448">
                  <c:v>3.444</c:v>
                </c:pt>
                <c:pt idx="449">
                  <c:v>3.3879999999999999</c:v>
                </c:pt>
                <c:pt idx="450">
                  <c:v>3.387</c:v>
                </c:pt>
                <c:pt idx="451">
                  <c:v>3.5990000000000002</c:v>
                </c:pt>
                <c:pt idx="452">
                  <c:v>3.548</c:v>
                </c:pt>
                <c:pt idx="453">
                  <c:v>3.383</c:v>
                </c:pt>
                <c:pt idx="454">
                  <c:v>3.4569999999999999</c:v>
                </c:pt>
                <c:pt idx="455">
                  <c:v>3.6360000000000001</c:v>
                </c:pt>
                <c:pt idx="456">
                  <c:v>3.6360000000000001</c:v>
                </c:pt>
                <c:pt idx="457">
                  <c:v>3.6360000000000001</c:v>
                </c:pt>
                <c:pt idx="458">
                  <c:v>3.6360000000000001</c:v>
                </c:pt>
                <c:pt idx="459">
                  <c:v>3.6360000000000001</c:v>
                </c:pt>
                <c:pt idx="460">
                  <c:v>3.6360000000000001</c:v>
                </c:pt>
                <c:pt idx="461">
                  <c:v>3.6360000000000001</c:v>
                </c:pt>
                <c:pt idx="462">
                  <c:v>3.3650000000000002</c:v>
                </c:pt>
                <c:pt idx="463">
                  <c:v>3.3570000000000002</c:v>
                </c:pt>
                <c:pt idx="464">
                  <c:v>3.371</c:v>
                </c:pt>
                <c:pt idx="465">
                  <c:v>3.383</c:v>
                </c:pt>
                <c:pt idx="466">
                  <c:v>3.4569999999999999</c:v>
                </c:pt>
                <c:pt idx="467">
                  <c:v>3.4409999999999998</c:v>
                </c:pt>
                <c:pt idx="468">
                  <c:v>3.4409999999999998</c:v>
                </c:pt>
                <c:pt idx="469">
                  <c:v>3.44</c:v>
                </c:pt>
                <c:pt idx="470">
                  <c:v>3.4620000000000002</c:v>
                </c:pt>
                <c:pt idx="471">
                  <c:v>3.4369999999999998</c:v>
                </c:pt>
                <c:pt idx="472">
                  <c:v>3.4350000000000001</c:v>
                </c:pt>
                <c:pt idx="473">
                  <c:v>3.5350000000000001</c:v>
                </c:pt>
                <c:pt idx="474">
                  <c:v>3.597</c:v>
                </c:pt>
                <c:pt idx="475">
                  <c:v>3.5830000000000002</c:v>
                </c:pt>
                <c:pt idx="476">
                  <c:v>3.5830000000000002</c:v>
                </c:pt>
                <c:pt idx="477">
                  <c:v>3.5819999999999999</c:v>
                </c:pt>
                <c:pt idx="478">
                  <c:v>3.5590000000000002</c:v>
                </c:pt>
                <c:pt idx="479">
                  <c:v>3.625</c:v>
                </c:pt>
                <c:pt idx="480">
                  <c:v>3.5939999999999999</c:v>
                </c:pt>
                <c:pt idx="481">
                  <c:v>3.585</c:v>
                </c:pt>
                <c:pt idx="482">
                  <c:v>3.7450000000000001</c:v>
                </c:pt>
                <c:pt idx="483">
                  <c:v>3.5939999999999999</c:v>
                </c:pt>
                <c:pt idx="484">
                  <c:v>3.5430000000000001</c:v>
                </c:pt>
                <c:pt idx="485">
                  <c:v>3.5270000000000001</c:v>
                </c:pt>
                <c:pt idx="486">
                  <c:v>3.4359999999999999</c:v>
                </c:pt>
                <c:pt idx="487">
                  <c:v>3.5550000000000002</c:v>
                </c:pt>
                <c:pt idx="488">
                  <c:v>3.508</c:v>
                </c:pt>
                <c:pt idx="489">
                  <c:v>3.6429999999999998</c:v>
                </c:pt>
                <c:pt idx="490">
                  <c:v>3.5060000000000002</c:v>
                </c:pt>
                <c:pt idx="491">
                  <c:v>3.5649999999999999</c:v>
                </c:pt>
                <c:pt idx="492">
                  <c:v>3.573</c:v>
                </c:pt>
                <c:pt idx="493">
                  <c:v>3.504</c:v>
                </c:pt>
                <c:pt idx="494">
                  <c:v>3.5150000000000001</c:v>
                </c:pt>
                <c:pt idx="495">
                  <c:v>3.4550000000000001</c:v>
                </c:pt>
                <c:pt idx="496">
                  <c:v>3.5339999999999998</c:v>
                </c:pt>
                <c:pt idx="497">
                  <c:v>3.5339999999999998</c:v>
                </c:pt>
                <c:pt idx="498">
                  <c:v>3.5329999999999999</c:v>
                </c:pt>
                <c:pt idx="499">
                  <c:v>3.5300000000000002</c:v>
                </c:pt>
                <c:pt idx="500">
                  <c:v>3.4950000000000001</c:v>
                </c:pt>
                <c:pt idx="501">
                  <c:v>3.51</c:v>
                </c:pt>
                <c:pt idx="502">
                  <c:v>3.51</c:v>
                </c:pt>
                <c:pt idx="503">
                  <c:v>3.528</c:v>
                </c:pt>
                <c:pt idx="504">
                  <c:v>3.6739999999999999</c:v>
                </c:pt>
                <c:pt idx="505">
                  <c:v>3.6019999999999999</c:v>
                </c:pt>
                <c:pt idx="506">
                  <c:v>3.585</c:v>
                </c:pt>
                <c:pt idx="507">
                  <c:v>3.55</c:v>
                </c:pt>
                <c:pt idx="508">
                  <c:v>3.6189999999999998</c:v>
                </c:pt>
                <c:pt idx="509">
                  <c:v>3.6160000000000001</c:v>
                </c:pt>
                <c:pt idx="510">
                  <c:v>3.6440000000000001</c:v>
                </c:pt>
                <c:pt idx="511">
                  <c:v>3.6630000000000003</c:v>
                </c:pt>
                <c:pt idx="512">
                  <c:v>3.6630000000000003</c:v>
                </c:pt>
                <c:pt idx="513">
                  <c:v>3.6429999999999998</c:v>
                </c:pt>
                <c:pt idx="514">
                  <c:v>3.6520000000000001</c:v>
                </c:pt>
                <c:pt idx="515">
                  <c:v>3.6589999999999998</c:v>
                </c:pt>
                <c:pt idx="516">
                  <c:v>3.6390000000000002</c:v>
                </c:pt>
                <c:pt idx="517">
                  <c:v>3.669</c:v>
                </c:pt>
                <c:pt idx="518">
                  <c:v>3.7290000000000001</c:v>
                </c:pt>
                <c:pt idx="519">
                  <c:v>3.52</c:v>
                </c:pt>
                <c:pt idx="520">
                  <c:v>3.5</c:v>
                </c:pt>
                <c:pt idx="521">
                  <c:v>3.55</c:v>
                </c:pt>
                <c:pt idx="522">
                  <c:v>3.5659999999999998</c:v>
                </c:pt>
                <c:pt idx="523">
                  <c:v>3.5289999999999999</c:v>
                </c:pt>
                <c:pt idx="524">
                  <c:v>3.5419999999999998</c:v>
                </c:pt>
                <c:pt idx="525">
                  <c:v>3.5300000000000002</c:v>
                </c:pt>
                <c:pt idx="526">
                  <c:v>3.5129999999999999</c:v>
                </c:pt>
                <c:pt idx="527">
                  <c:v>3.512</c:v>
                </c:pt>
                <c:pt idx="528">
                  <c:v>3.548</c:v>
                </c:pt>
                <c:pt idx="529">
                  <c:v>3.5430000000000001</c:v>
                </c:pt>
                <c:pt idx="530">
                  <c:v>3.504</c:v>
                </c:pt>
                <c:pt idx="531">
                  <c:v>3.5220000000000002</c:v>
                </c:pt>
                <c:pt idx="532">
                  <c:v>3.4750000000000001</c:v>
                </c:pt>
                <c:pt idx="533">
                  <c:v>3.5609999999999999</c:v>
                </c:pt>
                <c:pt idx="534">
                  <c:v>3.5640000000000001</c:v>
                </c:pt>
                <c:pt idx="535">
                  <c:v>3.55</c:v>
                </c:pt>
                <c:pt idx="536">
                  <c:v>3.55</c:v>
                </c:pt>
                <c:pt idx="537">
                  <c:v>3.5529999999999999</c:v>
                </c:pt>
                <c:pt idx="538">
                  <c:v>3.5529999999999999</c:v>
                </c:pt>
                <c:pt idx="539">
                  <c:v>3.548</c:v>
                </c:pt>
                <c:pt idx="540">
                  <c:v>3.5670000000000002</c:v>
                </c:pt>
                <c:pt idx="541">
                  <c:v>3.5190000000000001</c:v>
                </c:pt>
                <c:pt idx="542">
                  <c:v>3.5449999999999999</c:v>
                </c:pt>
                <c:pt idx="543">
                  <c:v>3.5460000000000003</c:v>
                </c:pt>
                <c:pt idx="544">
                  <c:v>3.5419999999999998</c:v>
                </c:pt>
                <c:pt idx="545">
                  <c:v>3.5449999999999999</c:v>
                </c:pt>
                <c:pt idx="546">
                  <c:v>3.496</c:v>
                </c:pt>
                <c:pt idx="547">
                  <c:v>3.4849999999999999</c:v>
                </c:pt>
                <c:pt idx="548">
                  <c:v>3.4830000000000001</c:v>
                </c:pt>
                <c:pt idx="549">
                  <c:v>3.4820000000000002</c:v>
                </c:pt>
                <c:pt idx="550">
                  <c:v>3.4740000000000002</c:v>
                </c:pt>
                <c:pt idx="551">
                  <c:v>3.4729999999999999</c:v>
                </c:pt>
                <c:pt idx="552">
                  <c:v>3.4550000000000001</c:v>
                </c:pt>
                <c:pt idx="553">
                  <c:v>3.45</c:v>
                </c:pt>
                <c:pt idx="554">
                  <c:v>3.44</c:v>
                </c:pt>
                <c:pt idx="555">
                  <c:v>3.5150000000000001</c:v>
                </c:pt>
                <c:pt idx="556">
                  <c:v>3.552</c:v>
                </c:pt>
                <c:pt idx="557">
                  <c:v>3.5380000000000003</c:v>
                </c:pt>
                <c:pt idx="558">
                  <c:v>3.5220000000000002</c:v>
                </c:pt>
                <c:pt idx="559">
                  <c:v>3.556</c:v>
                </c:pt>
                <c:pt idx="560">
                  <c:v>3.59</c:v>
                </c:pt>
                <c:pt idx="561">
                  <c:v>3.5659999999999998</c:v>
                </c:pt>
                <c:pt idx="562">
                  <c:v>3.5310000000000001</c:v>
                </c:pt>
                <c:pt idx="563">
                  <c:v>3.54</c:v>
                </c:pt>
                <c:pt idx="564">
                  <c:v>3.5629999999999997</c:v>
                </c:pt>
                <c:pt idx="565">
                  <c:v>3.5779999999999998</c:v>
                </c:pt>
                <c:pt idx="566">
                  <c:v>3.5529999999999999</c:v>
                </c:pt>
                <c:pt idx="567">
                  <c:v>3.5460000000000003</c:v>
                </c:pt>
                <c:pt idx="568">
                  <c:v>3.544</c:v>
                </c:pt>
                <c:pt idx="569">
                  <c:v>3.5460000000000003</c:v>
                </c:pt>
                <c:pt idx="570">
                  <c:v>3.4590000000000001</c:v>
                </c:pt>
                <c:pt idx="571">
                  <c:v>3.383</c:v>
                </c:pt>
                <c:pt idx="572">
                  <c:v>3.4420000000000002</c:v>
                </c:pt>
                <c:pt idx="573">
                  <c:v>3.3370000000000002</c:v>
                </c:pt>
                <c:pt idx="574">
                  <c:v>3.34</c:v>
                </c:pt>
                <c:pt idx="575">
                  <c:v>3.274</c:v>
                </c:pt>
                <c:pt idx="576">
                  <c:v>3.2250000000000001</c:v>
                </c:pt>
                <c:pt idx="577">
                  <c:v>3.355</c:v>
                </c:pt>
                <c:pt idx="578">
                  <c:v>3.262</c:v>
                </c:pt>
                <c:pt idx="579">
                  <c:v>3.306</c:v>
                </c:pt>
                <c:pt idx="580">
                  <c:v>3.266</c:v>
                </c:pt>
                <c:pt idx="581">
                  <c:v>3.319</c:v>
                </c:pt>
                <c:pt idx="582">
                  <c:v>3.3180000000000001</c:v>
                </c:pt>
                <c:pt idx="583">
                  <c:v>3.375</c:v>
                </c:pt>
                <c:pt idx="584">
                  <c:v>3.2829999999999999</c:v>
                </c:pt>
                <c:pt idx="585">
                  <c:v>3.254</c:v>
                </c:pt>
                <c:pt idx="586">
                  <c:v>3.1930000000000001</c:v>
                </c:pt>
                <c:pt idx="587">
                  <c:v>3.1920000000000002</c:v>
                </c:pt>
                <c:pt idx="588">
                  <c:v>3.242</c:v>
                </c:pt>
                <c:pt idx="589">
                  <c:v>3.2789999999999999</c:v>
                </c:pt>
                <c:pt idx="590">
                  <c:v>3.2170000000000001</c:v>
                </c:pt>
                <c:pt idx="591">
                  <c:v>3.2320000000000002</c:v>
                </c:pt>
                <c:pt idx="592">
                  <c:v>3.2690000000000001</c:v>
                </c:pt>
                <c:pt idx="593">
                  <c:v>3.2629999999999999</c:v>
                </c:pt>
                <c:pt idx="594">
                  <c:v>3.2429999999999999</c:v>
                </c:pt>
                <c:pt idx="595">
                  <c:v>3.2229999999999999</c:v>
                </c:pt>
                <c:pt idx="596">
                  <c:v>3.2720000000000002</c:v>
                </c:pt>
                <c:pt idx="597">
                  <c:v>3.4050000000000002</c:v>
                </c:pt>
                <c:pt idx="598">
                  <c:v>3.359</c:v>
                </c:pt>
                <c:pt idx="599">
                  <c:v>3.4380000000000002</c:v>
                </c:pt>
                <c:pt idx="600">
                  <c:v>3.3980000000000001</c:v>
                </c:pt>
                <c:pt idx="601">
                  <c:v>3.3980000000000001</c:v>
                </c:pt>
                <c:pt idx="602">
                  <c:v>3.4510000000000001</c:v>
                </c:pt>
                <c:pt idx="603">
                  <c:v>3.4180000000000001</c:v>
                </c:pt>
                <c:pt idx="604">
                  <c:v>3.4169999999999998</c:v>
                </c:pt>
                <c:pt idx="605">
                  <c:v>3.36</c:v>
                </c:pt>
                <c:pt idx="606">
                  <c:v>3.4159999999999999</c:v>
                </c:pt>
                <c:pt idx="607">
                  <c:v>3.359</c:v>
                </c:pt>
                <c:pt idx="608">
                  <c:v>3.411</c:v>
                </c:pt>
                <c:pt idx="609">
                  <c:v>3.411</c:v>
                </c:pt>
                <c:pt idx="610">
                  <c:v>3.3159999999999998</c:v>
                </c:pt>
                <c:pt idx="611">
                  <c:v>3.4430000000000001</c:v>
                </c:pt>
                <c:pt idx="612">
                  <c:v>3.3529999999999998</c:v>
                </c:pt>
                <c:pt idx="613">
                  <c:v>3.3130000000000002</c:v>
                </c:pt>
                <c:pt idx="614">
                  <c:v>3.165</c:v>
                </c:pt>
                <c:pt idx="615">
                  <c:v>3.2080000000000002</c:v>
                </c:pt>
                <c:pt idx="616">
                  <c:v>3.226</c:v>
                </c:pt>
                <c:pt idx="617">
                  <c:v>3.1920000000000002</c:v>
                </c:pt>
                <c:pt idx="618">
                  <c:v>3.222</c:v>
                </c:pt>
                <c:pt idx="619">
                  <c:v>3.2210000000000001</c:v>
                </c:pt>
                <c:pt idx="620">
                  <c:v>3.1579999999999999</c:v>
                </c:pt>
                <c:pt idx="621">
                  <c:v>3.19</c:v>
                </c:pt>
                <c:pt idx="622">
                  <c:v>3.2189999999999999</c:v>
                </c:pt>
                <c:pt idx="623">
                  <c:v>3.169</c:v>
                </c:pt>
                <c:pt idx="624">
                  <c:v>3.129</c:v>
                </c:pt>
                <c:pt idx="625">
                  <c:v>3.117</c:v>
                </c:pt>
                <c:pt idx="626">
                  <c:v>3.1059999999999999</c:v>
                </c:pt>
                <c:pt idx="627">
                  <c:v>3.1030000000000002</c:v>
                </c:pt>
                <c:pt idx="628">
                  <c:v>3.1030000000000002</c:v>
                </c:pt>
                <c:pt idx="629">
                  <c:v>2.9779999999999998</c:v>
                </c:pt>
                <c:pt idx="630">
                  <c:v>3.14</c:v>
                </c:pt>
                <c:pt idx="631">
                  <c:v>2.9420000000000002</c:v>
                </c:pt>
                <c:pt idx="632">
                  <c:v>2.8970000000000002</c:v>
                </c:pt>
                <c:pt idx="633">
                  <c:v>2.9319999999999999</c:v>
                </c:pt>
                <c:pt idx="634">
                  <c:v>2.867</c:v>
                </c:pt>
                <c:pt idx="635">
                  <c:v>2.9169999999999998</c:v>
                </c:pt>
                <c:pt idx="636">
                  <c:v>2.8460000000000001</c:v>
                </c:pt>
                <c:pt idx="637">
                  <c:v>2.8279999999999998</c:v>
                </c:pt>
                <c:pt idx="638">
                  <c:v>2.827</c:v>
                </c:pt>
                <c:pt idx="639">
                  <c:v>2.8209999999999997</c:v>
                </c:pt>
                <c:pt idx="640">
                  <c:v>2.8029999999999999</c:v>
                </c:pt>
                <c:pt idx="641">
                  <c:v>2.8069999999999999</c:v>
                </c:pt>
                <c:pt idx="642">
                  <c:v>2.7989999999999999</c:v>
                </c:pt>
                <c:pt idx="643">
                  <c:v>2.7960000000000003</c:v>
                </c:pt>
                <c:pt idx="644">
                  <c:v>2.7960000000000003</c:v>
                </c:pt>
                <c:pt idx="645">
                  <c:v>2.7720000000000002</c:v>
                </c:pt>
                <c:pt idx="646">
                  <c:v>2.7869999999999999</c:v>
                </c:pt>
                <c:pt idx="647">
                  <c:v>2.73</c:v>
                </c:pt>
                <c:pt idx="648">
                  <c:v>2.718</c:v>
                </c:pt>
                <c:pt idx="649">
                  <c:v>2.726</c:v>
                </c:pt>
                <c:pt idx="650">
                  <c:v>2.7810000000000001</c:v>
                </c:pt>
                <c:pt idx="651">
                  <c:v>2.851</c:v>
                </c:pt>
                <c:pt idx="652">
                  <c:v>2.85</c:v>
                </c:pt>
                <c:pt idx="653">
                  <c:v>2.7119999999999997</c:v>
                </c:pt>
                <c:pt idx="654">
                  <c:v>2.82</c:v>
                </c:pt>
                <c:pt idx="655">
                  <c:v>2.8449999999999998</c:v>
                </c:pt>
                <c:pt idx="656">
                  <c:v>2.6930000000000001</c:v>
                </c:pt>
                <c:pt idx="657">
                  <c:v>2.7080000000000002</c:v>
                </c:pt>
                <c:pt idx="658">
                  <c:v>2.7679999999999998</c:v>
                </c:pt>
                <c:pt idx="659">
                  <c:v>2.8209999999999997</c:v>
                </c:pt>
                <c:pt idx="660">
                  <c:v>2.82</c:v>
                </c:pt>
                <c:pt idx="661">
                  <c:v>2.8740000000000001</c:v>
                </c:pt>
                <c:pt idx="662">
                  <c:v>2.86</c:v>
                </c:pt>
                <c:pt idx="663">
                  <c:v>2.77</c:v>
                </c:pt>
                <c:pt idx="664">
                  <c:v>2.8050000000000002</c:v>
                </c:pt>
                <c:pt idx="665">
                  <c:v>2.6840000000000002</c:v>
                </c:pt>
                <c:pt idx="666">
                  <c:v>2.7650000000000001</c:v>
                </c:pt>
                <c:pt idx="667">
                  <c:v>2.831</c:v>
                </c:pt>
                <c:pt idx="668">
                  <c:v>2.6240000000000001</c:v>
                </c:pt>
                <c:pt idx="669">
                  <c:v>2.726</c:v>
                </c:pt>
                <c:pt idx="670">
                  <c:v>2.7199999999999998</c:v>
                </c:pt>
                <c:pt idx="671">
                  <c:v>2.7199999999999998</c:v>
                </c:pt>
                <c:pt idx="672">
                  <c:v>2.7919999999999998</c:v>
                </c:pt>
                <c:pt idx="673">
                  <c:v>2.895</c:v>
                </c:pt>
                <c:pt idx="674">
                  <c:v>2.7960000000000003</c:v>
                </c:pt>
                <c:pt idx="675">
                  <c:v>2.7640000000000002</c:v>
                </c:pt>
                <c:pt idx="676">
                  <c:v>2.7679999999999998</c:v>
                </c:pt>
                <c:pt idx="677">
                  <c:v>2.81</c:v>
                </c:pt>
                <c:pt idx="678">
                  <c:v>2.8109999999999999</c:v>
                </c:pt>
                <c:pt idx="679">
                  <c:v>2.839</c:v>
                </c:pt>
                <c:pt idx="680">
                  <c:v>2.8839999999999999</c:v>
                </c:pt>
                <c:pt idx="681">
                  <c:v>2.7960000000000003</c:v>
                </c:pt>
                <c:pt idx="682">
                  <c:v>2.7989999999999999</c:v>
                </c:pt>
                <c:pt idx="683">
                  <c:v>2.794</c:v>
                </c:pt>
                <c:pt idx="684">
                  <c:v>2.7989999999999999</c:v>
                </c:pt>
                <c:pt idx="685">
                  <c:v>2.74</c:v>
                </c:pt>
                <c:pt idx="686">
                  <c:v>2.746</c:v>
                </c:pt>
                <c:pt idx="687">
                  <c:v>2.7469999999999999</c:v>
                </c:pt>
                <c:pt idx="688">
                  <c:v>2.6710000000000003</c:v>
                </c:pt>
                <c:pt idx="689">
                  <c:v>2.7109999999999999</c:v>
                </c:pt>
                <c:pt idx="690">
                  <c:v>2.7279999999999998</c:v>
                </c:pt>
                <c:pt idx="691">
                  <c:v>2.706</c:v>
                </c:pt>
                <c:pt idx="692">
                  <c:v>2.673</c:v>
                </c:pt>
                <c:pt idx="693">
                  <c:v>2.637</c:v>
                </c:pt>
                <c:pt idx="694">
                  <c:v>2.6360000000000001</c:v>
                </c:pt>
                <c:pt idx="695">
                  <c:v>2.621</c:v>
                </c:pt>
                <c:pt idx="696">
                  <c:v>2.621</c:v>
                </c:pt>
                <c:pt idx="697">
                  <c:v>2.6470000000000002</c:v>
                </c:pt>
                <c:pt idx="698">
                  <c:v>2.6349999999999998</c:v>
                </c:pt>
                <c:pt idx="699">
                  <c:v>2.649</c:v>
                </c:pt>
                <c:pt idx="700">
                  <c:v>2.5920000000000001</c:v>
                </c:pt>
                <c:pt idx="701">
                  <c:v>2.593</c:v>
                </c:pt>
                <c:pt idx="702">
                  <c:v>2.613</c:v>
                </c:pt>
                <c:pt idx="703">
                  <c:v>2.6059999999999999</c:v>
                </c:pt>
                <c:pt idx="704">
                  <c:v>2.6189999999999998</c:v>
                </c:pt>
                <c:pt idx="705">
                  <c:v>2.629</c:v>
                </c:pt>
                <c:pt idx="706">
                  <c:v>2.6349999999999998</c:v>
                </c:pt>
                <c:pt idx="707">
                  <c:v>2.6539999999999999</c:v>
                </c:pt>
                <c:pt idx="708">
                  <c:v>2.6710000000000003</c:v>
                </c:pt>
                <c:pt idx="709">
                  <c:v>2.6930000000000001</c:v>
                </c:pt>
                <c:pt idx="710">
                  <c:v>2.7290000000000001</c:v>
                </c:pt>
                <c:pt idx="711">
                  <c:v>2.6520000000000001</c:v>
                </c:pt>
                <c:pt idx="712">
                  <c:v>2.6509999999999998</c:v>
                </c:pt>
                <c:pt idx="713">
                  <c:v>2.7080000000000002</c:v>
                </c:pt>
                <c:pt idx="714">
                  <c:v>2.7229999999999999</c:v>
                </c:pt>
                <c:pt idx="715">
                  <c:v>2.6760000000000002</c:v>
                </c:pt>
                <c:pt idx="716">
                  <c:v>2.6589999999999998</c:v>
                </c:pt>
                <c:pt idx="717">
                  <c:v>2.633</c:v>
                </c:pt>
                <c:pt idx="718">
                  <c:v>2.6280000000000001</c:v>
                </c:pt>
                <c:pt idx="719">
                  <c:v>2.6790000000000003</c:v>
                </c:pt>
                <c:pt idx="720">
                  <c:v>2.6790000000000003</c:v>
                </c:pt>
                <c:pt idx="721">
                  <c:v>2.63</c:v>
                </c:pt>
                <c:pt idx="722">
                  <c:v>2.681</c:v>
                </c:pt>
                <c:pt idx="723">
                  <c:v>2.6819999999999999</c:v>
                </c:pt>
                <c:pt idx="724">
                  <c:v>2.6819999999999999</c:v>
                </c:pt>
                <c:pt idx="725">
                  <c:v>2.681</c:v>
                </c:pt>
                <c:pt idx="726">
                  <c:v>2.6459999999999999</c:v>
                </c:pt>
                <c:pt idx="727">
                  <c:v>2.63</c:v>
                </c:pt>
                <c:pt idx="728">
                  <c:v>2.609</c:v>
                </c:pt>
                <c:pt idx="729">
                  <c:v>2.633</c:v>
                </c:pt>
                <c:pt idx="730">
                  <c:v>2.641</c:v>
                </c:pt>
                <c:pt idx="731">
                  <c:v>2.6520000000000001</c:v>
                </c:pt>
                <c:pt idx="732">
                  <c:v>2.641</c:v>
                </c:pt>
                <c:pt idx="733">
                  <c:v>2.6429999999999998</c:v>
                </c:pt>
                <c:pt idx="734">
                  <c:v>2.637</c:v>
                </c:pt>
                <c:pt idx="735">
                  <c:v>2.6339999999999999</c:v>
                </c:pt>
                <c:pt idx="736">
                  <c:v>2.64</c:v>
                </c:pt>
                <c:pt idx="737">
                  <c:v>2.6419999999999999</c:v>
                </c:pt>
                <c:pt idx="738">
                  <c:v>2.6749999999999998</c:v>
                </c:pt>
                <c:pt idx="739">
                  <c:v>2.6550000000000002</c:v>
                </c:pt>
                <c:pt idx="740">
                  <c:v>2.6390000000000002</c:v>
                </c:pt>
                <c:pt idx="741">
                  <c:v>2.6379999999999999</c:v>
                </c:pt>
                <c:pt idx="742">
                  <c:v>2.6160000000000001</c:v>
                </c:pt>
                <c:pt idx="743">
                  <c:v>2.6339999999999999</c:v>
                </c:pt>
                <c:pt idx="744">
                  <c:v>2.633</c:v>
                </c:pt>
                <c:pt idx="745">
                  <c:v>2.6360000000000001</c:v>
                </c:pt>
                <c:pt idx="746">
                  <c:v>2.6349999999999998</c:v>
                </c:pt>
                <c:pt idx="747">
                  <c:v>2.6320000000000001</c:v>
                </c:pt>
                <c:pt idx="748">
                  <c:v>2.6310000000000002</c:v>
                </c:pt>
                <c:pt idx="749">
                  <c:v>2.63</c:v>
                </c:pt>
                <c:pt idx="750">
                  <c:v>2.6480000000000001</c:v>
                </c:pt>
                <c:pt idx="751">
                  <c:v>2.6160000000000001</c:v>
                </c:pt>
                <c:pt idx="752">
                  <c:v>2.6189999999999998</c:v>
                </c:pt>
                <c:pt idx="753">
                  <c:v>2.605</c:v>
                </c:pt>
                <c:pt idx="754">
                  <c:v>2.617</c:v>
                </c:pt>
                <c:pt idx="755">
                  <c:v>2.617</c:v>
                </c:pt>
                <c:pt idx="756">
                  <c:v>2.597</c:v>
                </c:pt>
                <c:pt idx="757">
                  <c:v>2.5939999999999999</c:v>
                </c:pt>
                <c:pt idx="758">
                  <c:v>2.593</c:v>
                </c:pt>
                <c:pt idx="759">
                  <c:v>2.6550000000000002</c:v>
                </c:pt>
                <c:pt idx="760">
                  <c:v>2.6349999999999998</c:v>
                </c:pt>
                <c:pt idx="761">
                  <c:v>2.6339999999999999</c:v>
                </c:pt>
                <c:pt idx="762">
                  <c:v>2.6560000000000001</c:v>
                </c:pt>
                <c:pt idx="763">
                  <c:v>2.6619999999999999</c:v>
                </c:pt>
                <c:pt idx="764">
                  <c:v>2.6539999999999999</c:v>
                </c:pt>
                <c:pt idx="765">
                  <c:v>2.6520000000000001</c:v>
                </c:pt>
                <c:pt idx="766">
                  <c:v>2.7160000000000002</c:v>
                </c:pt>
                <c:pt idx="767">
                  <c:v>2.633</c:v>
                </c:pt>
                <c:pt idx="768">
                  <c:v>2.6310000000000002</c:v>
                </c:pt>
                <c:pt idx="769">
                  <c:v>2.7960000000000003</c:v>
                </c:pt>
                <c:pt idx="770">
                  <c:v>2.7800000000000002</c:v>
                </c:pt>
                <c:pt idx="771">
                  <c:v>2.875</c:v>
                </c:pt>
                <c:pt idx="772">
                  <c:v>2.8740000000000001</c:v>
                </c:pt>
                <c:pt idx="773">
                  <c:v>2.8940000000000001</c:v>
                </c:pt>
                <c:pt idx="774">
                  <c:v>2.8940000000000001</c:v>
                </c:pt>
                <c:pt idx="775">
                  <c:v>2.8719999999999999</c:v>
                </c:pt>
                <c:pt idx="776">
                  <c:v>2.8410000000000002</c:v>
                </c:pt>
                <c:pt idx="777">
                  <c:v>2.85</c:v>
                </c:pt>
                <c:pt idx="778">
                  <c:v>3.0329999999999999</c:v>
                </c:pt>
                <c:pt idx="779">
                  <c:v>2.9870000000000001</c:v>
                </c:pt>
                <c:pt idx="780">
                  <c:v>2.956</c:v>
                </c:pt>
                <c:pt idx="781">
                  <c:v>2.9529999999999998</c:v>
                </c:pt>
                <c:pt idx="782">
                  <c:v>2.855</c:v>
                </c:pt>
                <c:pt idx="783">
                  <c:v>2.8540000000000001</c:v>
                </c:pt>
                <c:pt idx="784">
                  <c:v>2.8529999999999998</c:v>
                </c:pt>
                <c:pt idx="785">
                  <c:v>2.8519999999999999</c:v>
                </c:pt>
                <c:pt idx="786">
                  <c:v>2.8490000000000002</c:v>
                </c:pt>
                <c:pt idx="787">
                  <c:v>2.8479999999999999</c:v>
                </c:pt>
                <c:pt idx="788">
                  <c:v>2.847</c:v>
                </c:pt>
                <c:pt idx="789">
                  <c:v>2.8460000000000001</c:v>
                </c:pt>
                <c:pt idx="790">
                  <c:v>2.82</c:v>
                </c:pt>
                <c:pt idx="791">
                  <c:v>2.8410000000000002</c:v>
                </c:pt>
                <c:pt idx="792">
                  <c:v>2.8319999999999999</c:v>
                </c:pt>
                <c:pt idx="793">
                  <c:v>2.8639999999999999</c:v>
                </c:pt>
                <c:pt idx="794">
                  <c:v>3.0139999999999998</c:v>
                </c:pt>
                <c:pt idx="795">
                  <c:v>3.02</c:v>
                </c:pt>
                <c:pt idx="796">
                  <c:v>3.0289999999999999</c:v>
                </c:pt>
                <c:pt idx="797">
                  <c:v>2.8810000000000002</c:v>
                </c:pt>
                <c:pt idx="798">
                  <c:v>2.88</c:v>
                </c:pt>
                <c:pt idx="799">
                  <c:v>3.024</c:v>
                </c:pt>
                <c:pt idx="800">
                  <c:v>3.077</c:v>
                </c:pt>
                <c:pt idx="801">
                  <c:v>2.8730000000000002</c:v>
                </c:pt>
                <c:pt idx="802">
                  <c:v>3.03</c:v>
                </c:pt>
                <c:pt idx="803">
                  <c:v>2.82</c:v>
                </c:pt>
                <c:pt idx="804">
                  <c:v>2.746</c:v>
                </c:pt>
                <c:pt idx="805">
                  <c:v>2.7450000000000001</c:v>
                </c:pt>
                <c:pt idx="806">
                  <c:v>2.7439999999999998</c:v>
                </c:pt>
                <c:pt idx="807">
                  <c:v>2.8040000000000003</c:v>
                </c:pt>
                <c:pt idx="808">
                  <c:v>2.74</c:v>
                </c:pt>
                <c:pt idx="809">
                  <c:v>2.714</c:v>
                </c:pt>
                <c:pt idx="810">
                  <c:v>2.7130000000000001</c:v>
                </c:pt>
                <c:pt idx="811">
                  <c:v>2.7160000000000002</c:v>
                </c:pt>
                <c:pt idx="812">
                  <c:v>2.7149999999999999</c:v>
                </c:pt>
                <c:pt idx="813">
                  <c:v>2.7119999999999997</c:v>
                </c:pt>
                <c:pt idx="814">
                  <c:v>2.71</c:v>
                </c:pt>
                <c:pt idx="815">
                  <c:v>2.73</c:v>
                </c:pt>
                <c:pt idx="816">
                  <c:v>2.7080000000000002</c:v>
                </c:pt>
                <c:pt idx="817">
                  <c:v>2.7069999999999999</c:v>
                </c:pt>
                <c:pt idx="818">
                  <c:v>2.7</c:v>
                </c:pt>
                <c:pt idx="819">
                  <c:v>2.6989999999999998</c:v>
                </c:pt>
                <c:pt idx="820">
                  <c:v>2.698</c:v>
                </c:pt>
                <c:pt idx="821">
                  <c:v>2.6970000000000001</c:v>
                </c:pt>
                <c:pt idx="822">
                  <c:v>2.6989999999999998</c:v>
                </c:pt>
                <c:pt idx="823">
                  <c:v>2.6909999999999998</c:v>
                </c:pt>
                <c:pt idx="824">
                  <c:v>2.593</c:v>
                </c:pt>
                <c:pt idx="825">
                  <c:v>2.5920000000000001</c:v>
                </c:pt>
                <c:pt idx="826">
                  <c:v>2.5910000000000002</c:v>
                </c:pt>
                <c:pt idx="827">
                  <c:v>2.66</c:v>
                </c:pt>
                <c:pt idx="828">
                  <c:v>2.6349999999999998</c:v>
                </c:pt>
                <c:pt idx="829">
                  <c:v>2.6579999999999999</c:v>
                </c:pt>
                <c:pt idx="830">
                  <c:v>2.5840000000000001</c:v>
                </c:pt>
                <c:pt idx="831">
                  <c:v>2.6550000000000002</c:v>
                </c:pt>
                <c:pt idx="832">
                  <c:v>2.8239999999999998</c:v>
                </c:pt>
                <c:pt idx="833">
                  <c:v>2.8220000000000001</c:v>
                </c:pt>
                <c:pt idx="834">
                  <c:v>2.9699999999999998</c:v>
                </c:pt>
                <c:pt idx="835">
                  <c:v>2.9689999999999999</c:v>
                </c:pt>
                <c:pt idx="836">
                  <c:v>2.968</c:v>
                </c:pt>
                <c:pt idx="837">
                  <c:v>2.964</c:v>
                </c:pt>
                <c:pt idx="838">
                  <c:v>2.9630000000000001</c:v>
                </c:pt>
                <c:pt idx="839">
                  <c:v>2.9619999999999997</c:v>
                </c:pt>
                <c:pt idx="840">
                  <c:v>2.9619999999999997</c:v>
                </c:pt>
                <c:pt idx="841">
                  <c:v>2.9119999999999999</c:v>
                </c:pt>
                <c:pt idx="842">
                  <c:v>3.2890000000000001</c:v>
                </c:pt>
                <c:pt idx="843">
                  <c:v>3.2370000000000001</c:v>
                </c:pt>
                <c:pt idx="844">
                  <c:v>3.399</c:v>
                </c:pt>
                <c:pt idx="845">
                  <c:v>3.4460000000000002</c:v>
                </c:pt>
                <c:pt idx="846">
                  <c:v>3.26</c:v>
                </c:pt>
                <c:pt idx="847">
                  <c:v>3.544</c:v>
                </c:pt>
                <c:pt idx="848">
                  <c:v>3.6040000000000001</c:v>
                </c:pt>
                <c:pt idx="849">
                  <c:v>3.379</c:v>
                </c:pt>
                <c:pt idx="850">
                  <c:v>3.431</c:v>
                </c:pt>
                <c:pt idx="851">
                  <c:v>3.6619999999999999</c:v>
                </c:pt>
                <c:pt idx="852">
                  <c:v>3.7560000000000002</c:v>
                </c:pt>
                <c:pt idx="853">
                  <c:v>3.3260000000000001</c:v>
                </c:pt>
                <c:pt idx="854">
                  <c:v>3.2730000000000001</c:v>
                </c:pt>
                <c:pt idx="855">
                  <c:v>3.298</c:v>
                </c:pt>
                <c:pt idx="856">
                  <c:v>3.6560000000000001</c:v>
                </c:pt>
                <c:pt idx="857">
                  <c:v>3.6909999999999998</c:v>
                </c:pt>
                <c:pt idx="858">
                  <c:v>4.0890000000000004</c:v>
                </c:pt>
                <c:pt idx="859">
                  <c:v>4.0250000000000004</c:v>
                </c:pt>
                <c:pt idx="860">
                  <c:v>4.26</c:v>
                </c:pt>
                <c:pt idx="861">
                  <c:v>4.2729999999999997</c:v>
                </c:pt>
                <c:pt idx="862">
                  <c:v>4.2880000000000003</c:v>
                </c:pt>
                <c:pt idx="863">
                  <c:v>4.0679999999999996</c:v>
                </c:pt>
                <c:pt idx="864">
                  <c:v>3.9830000000000001</c:v>
                </c:pt>
                <c:pt idx="865">
                  <c:v>3.9260000000000002</c:v>
                </c:pt>
                <c:pt idx="866">
                  <c:v>3.9510000000000001</c:v>
                </c:pt>
                <c:pt idx="867">
                  <c:v>3.9140000000000001</c:v>
                </c:pt>
                <c:pt idx="868">
                  <c:v>3.9140000000000001</c:v>
                </c:pt>
                <c:pt idx="869">
                  <c:v>3.972</c:v>
                </c:pt>
                <c:pt idx="870">
                  <c:v>3.9870000000000001</c:v>
                </c:pt>
                <c:pt idx="871">
                  <c:v>3.984</c:v>
                </c:pt>
                <c:pt idx="872">
                  <c:v>3.9809999999999999</c:v>
                </c:pt>
                <c:pt idx="873">
                  <c:v>3.98</c:v>
                </c:pt>
                <c:pt idx="874">
                  <c:v>3.8879999999999999</c:v>
                </c:pt>
                <c:pt idx="875">
                  <c:v>4.0149999999999997</c:v>
                </c:pt>
                <c:pt idx="876">
                  <c:v>3.831</c:v>
                </c:pt>
                <c:pt idx="877">
                  <c:v>3.6840000000000002</c:v>
                </c:pt>
                <c:pt idx="878">
                  <c:v>3.7349999999999999</c:v>
                </c:pt>
                <c:pt idx="879">
                  <c:v>3.6829999999999998</c:v>
                </c:pt>
                <c:pt idx="880">
                  <c:v>3.6829999999999998</c:v>
                </c:pt>
                <c:pt idx="881">
                  <c:v>3.702</c:v>
                </c:pt>
                <c:pt idx="882">
                  <c:v>3.7130000000000001</c:v>
                </c:pt>
                <c:pt idx="883">
                  <c:v>3.8129999999999997</c:v>
                </c:pt>
                <c:pt idx="884">
                  <c:v>3.8490000000000002</c:v>
                </c:pt>
                <c:pt idx="885">
                  <c:v>3.883</c:v>
                </c:pt>
                <c:pt idx="886">
                  <c:v>3.93</c:v>
                </c:pt>
                <c:pt idx="887">
                  <c:v>3.9750000000000001</c:v>
                </c:pt>
                <c:pt idx="888">
                  <c:v>3.9990000000000001</c:v>
                </c:pt>
                <c:pt idx="889">
                  <c:v>3.9990000000000001</c:v>
                </c:pt>
                <c:pt idx="890">
                  <c:v>3.9249999999999998</c:v>
                </c:pt>
                <c:pt idx="891">
                  <c:v>3.9539999999999997</c:v>
                </c:pt>
                <c:pt idx="892">
                  <c:v>3.9769999999999999</c:v>
                </c:pt>
                <c:pt idx="893">
                  <c:v>3.919</c:v>
                </c:pt>
                <c:pt idx="894">
                  <c:v>3.9740000000000002</c:v>
                </c:pt>
                <c:pt idx="895">
                  <c:v>3.907</c:v>
                </c:pt>
                <c:pt idx="896">
                  <c:v>3.9430000000000001</c:v>
                </c:pt>
                <c:pt idx="897">
                  <c:v>3.9630000000000001</c:v>
                </c:pt>
                <c:pt idx="898">
                  <c:v>4.0339999999999998</c:v>
                </c:pt>
                <c:pt idx="899">
                  <c:v>4.0410000000000004</c:v>
                </c:pt>
                <c:pt idx="900">
                  <c:v>4.1349999999999998</c:v>
                </c:pt>
                <c:pt idx="901">
                  <c:v>4.1120000000000001</c:v>
                </c:pt>
                <c:pt idx="902">
                  <c:v>4.0540000000000003</c:v>
                </c:pt>
                <c:pt idx="903">
                  <c:v>4.0359999999999996</c:v>
                </c:pt>
                <c:pt idx="904">
                  <c:v>4.0350000000000001</c:v>
                </c:pt>
                <c:pt idx="905">
                  <c:v>4.0780000000000003</c:v>
                </c:pt>
                <c:pt idx="906">
                  <c:v>4.077</c:v>
                </c:pt>
                <c:pt idx="907">
                  <c:v>4.0309999999999997</c:v>
                </c:pt>
                <c:pt idx="908">
                  <c:v>4.0309999999999997</c:v>
                </c:pt>
                <c:pt idx="909">
                  <c:v>4.093</c:v>
                </c:pt>
                <c:pt idx="910">
                  <c:v>4.1440000000000001</c:v>
                </c:pt>
                <c:pt idx="911">
                  <c:v>4.29</c:v>
                </c:pt>
                <c:pt idx="912">
                  <c:v>4.0410000000000004</c:v>
                </c:pt>
                <c:pt idx="913">
                  <c:v>4.0940000000000003</c:v>
                </c:pt>
                <c:pt idx="914">
                  <c:v>4.1779999999999999</c:v>
                </c:pt>
                <c:pt idx="915">
                  <c:v>4.0730000000000004</c:v>
                </c:pt>
                <c:pt idx="916">
                  <c:v>4.0609999999999999</c:v>
                </c:pt>
                <c:pt idx="917">
                  <c:v>4.0199999999999996</c:v>
                </c:pt>
                <c:pt idx="918">
                  <c:v>3.8780000000000001</c:v>
                </c:pt>
                <c:pt idx="919">
                  <c:v>3.7050000000000001</c:v>
                </c:pt>
                <c:pt idx="920">
                  <c:v>3.569</c:v>
                </c:pt>
                <c:pt idx="921">
                  <c:v>3.706</c:v>
                </c:pt>
                <c:pt idx="922">
                  <c:v>3.7439999999999998</c:v>
                </c:pt>
                <c:pt idx="923">
                  <c:v>3.7039999999999997</c:v>
                </c:pt>
                <c:pt idx="924">
                  <c:v>3.4540000000000002</c:v>
                </c:pt>
                <c:pt idx="925">
                  <c:v>3.7949999999999999</c:v>
                </c:pt>
                <c:pt idx="926">
                  <c:v>3.8159999999999998</c:v>
                </c:pt>
                <c:pt idx="927">
                  <c:v>3.8660000000000001</c:v>
                </c:pt>
                <c:pt idx="928">
                  <c:v>3.859</c:v>
                </c:pt>
                <c:pt idx="929">
                  <c:v>3.8449999999999998</c:v>
                </c:pt>
                <c:pt idx="930">
                  <c:v>3.8719999999999999</c:v>
                </c:pt>
                <c:pt idx="931">
                  <c:v>3.871</c:v>
                </c:pt>
                <c:pt idx="932">
                  <c:v>4.1900000000000004</c:v>
                </c:pt>
                <c:pt idx="933">
                  <c:v>4.1609999999999996</c:v>
                </c:pt>
                <c:pt idx="934">
                  <c:v>4.157</c:v>
                </c:pt>
                <c:pt idx="935">
                  <c:v>4.1559999999999997</c:v>
                </c:pt>
                <c:pt idx="936">
                  <c:v>3.8879999999999999</c:v>
                </c:pt>
                <c:pt idx="937">
                  <c:v>3.8879999999999999</c:v>
                </c:pt>
                <c:pt idx="938">
                  <c:v>3.7949999999999999</c:v>
                </c:pt>
                <c:pt idx="939">
                  <c:v>3.7930000000000001</c:v>
                </c:pt>
                <c:pt idx="940">
                  <c:v>3.7359999999999998</c:v>
                </c:pt>
                <c:pt idx="941">
                  <c:v>3.6680000000000001</c:v>
                </c:pt>
                <c:pt idx="942">
                  <c:v>3.5590000000000002</c:v>
                </c:pt>
                <c:pt idx="943">
                  <c:v>3.4859999999999998</c:v>
                </c:pt>
                <c:pt idx="944">
                  <c:v>3.6739999999999999</c:v>
                </c:pt>
                <c:pt idx="945">
                  <c:v>3.7789999999999999</c:v>
                </c:pt>
                <c:pt idx="946">
                  <c:v>3.661</c:v>
                </c:pt>
                <c:pt idx="947">
                  <c:v>3.6890000000000001</c:v>
                </c:pt>
                <c:pt idx="948">
                  <c:v>3.6989999999999998</c:v>
                </c:pt>
                <c:pt idx="949">
                  <c:v>3.657</c:v>
                </c:pt>
                <c:pt idx="950">
                  <c:v>3.7199999999999998</c:v>
                </c:pt>
                <c:pt idx="951">
                  <c:v>3.8689999999999998</c:v>
                </c:pt>
                <c:pt idx="952">
                  <c:v>3.9020000000000001</c:v>
                </c:pt>
                <c:pt idx="953">
                  <c:v>3.83</c:v>
                </c:pt>
                <c:pt idx="954">
                  <c:v>3.9980000000000002</c:v>
                </c:pt>
                <c:pt idx="955">
                  <c:v>3.911</c:v>
                </c:pt>
                <c:pt idx="956">
                  <c:v>3.976</c:v>
                </c:pt>
                <c:pt idx="957">
                  <c:v>3.976</c:v>
                </c:pt>
                <c:pt idx="958">
                  <c:v>4.09</c:v>
                </c:pt>
                <c:pt idx="959">
                  <c:v>4.0069999999999997</c:v>
                </c:pt>
                <c:pt idx="960">
                  <c:v>4.1040000000000001</c:v>
                </c:pt>
                <c:pt idx="961">
                  <c:v>4.1180000000000003</c:v>
                </c:pt>
                <c:pt idx="962">
                  <c:v>3.9340000000000002</c:v>
                </c:pt>
                <c:pt idx="963">
                  <c:v>4.1379999999999999</c:v>
                </c:pt>
                <c:pt idx="964">
                  <c:v>4.1550000000000002</c:v>
                </c:pt>
                <c:pt idx="965">
                  <c:v>4.133</c:v>
                </c:pt>
                <c:pt idx="966">
                  <c:v>4.1370000000000005</c:v>
                </c:pt>
                <c:pt idx="967">
                  <c:v>4.1020000000000003</c:v>
                </c:pt>
                <c:pt idx="968">
                  <c:v>4.1269999999999998</c:v>
                </c:pt>
                <c:pt idx="969">
                  <c:v>4.1269999999999998</c:v>
                </c:pt>
                <c:pt idx="970">
                  <c:v>4.1370000000000005</c:v>
                </c:pt>
                <c:pt idx="971">
                  <c:v>4.1989999999999998</c:v>
                </c:pt>
                <c:pt idx="972">
                  <c:v>4.1820000000000004</c:v>
                </c:pt>
                <c:pt idx="973">
                  <c:v>4.2130000000000001</c:v>
                </c:pt>
                <c:pt idx="974">
                  <c:v>4.2190000000000003</c:v>
                </c:pt>
                <c:pt idx="975">
                  <c:v>4.165</c:v>
                </c:pt>
                <c:pt idx="976">
                  <c:v>4.141</c:v>
                </c:pt>
                <c:pt idx="977">
                  <c:v>4.1349999999999998</c:v>
                </c:pt>
                <c:pt idx="978">
                  <c:v>4.181</c:v>
                </c:pt>
                <c:pt idx="979">
                  <c:v>4.125</c:v>
                </c:pt>
                <c:pt idx="980">
                  <c:v>4.125</c:v>
                </c:pt>
                <c:pt idx="981">
                  <c:v>4.1159999999999997</c:v>
                </c:pt>
                <c:pt idx="982">
                  <c:v>4.109</c:v>
                </c:pt>
                <c:pt idx="983">
                  <c:v>4.1440000000000001</c:v>
                </c:pt>
                <c:pt idx="984">
                  <c:v>4.0960000000000001</c:v>
                </c:pt>
                <c:pt idx="985">
                  <c:v>4.1079999999999997</c:v>
                </c:pt>
                <c:pt idx="986">
                  <c:v>4.109</c:v>
                </c:pt>
                <c:pt idx="987">
                  <c:v>4.1379999999999999</c:v>
                </c:pt>
                <c:pt idx="988">
                  <c:v>4.133</c:v>
                </c:pt>
                <c:pt idx="989">
                  <c:v>4.1879999999999997</c:v>
                </c:pt>
                <c:pt idx="990">
                  <c:v>4.1340000000000003</c:v>
                </c:pt>
                <c:pt idx="991">
                  <c:v>4.1820000000000004</c:v>
                </c:pt>
                <c:pt idx="992">
                  <c:v>4.1609999999999996</c:v>
                </c:pt>
                <c:pt idx="993">
                  <c:v>4.1539999999999999</c:v>
                </c:pt>
                <c:pt idx="994">
                  <c:v>4.17</c:v>
                </c:pt>
                <c:pt idx="995">
                  <c:v>4.2279999999999998</c:v>
                </c:pt>
                <c:pt idx="996">
                  <c:v>4.1820000000000004</c:v>
                </c:pt>
                <c:pt idx="997">
                  <c:v>4.1440000000000001</c:v>
                </c:pt>
                <c:pt idx="998">
                  <c:v>4.1230000000000002</c:v>
                </c:pt>
                <c:pt idx="999">
                  <c:v>4.1340000000000003</c:v>
                </c:pt>
                <c:pt idx="1000">
                  <c:v>4.1230000000000002</c:v>
                </c:pt>
                <c:pt idx="1001">
                  <c:v>4.0830000000000002</c:v>
                </c:pt>
                <c:pt idx="1002">
                  <c:v>4.0979999999999999</c:v>
                </c:pt>
                <c:pt idx="1003">
                  <c:v>4.0979999999999999</c:v>
                </c:pt>
                <c:pt idx="1004">
                  <c:v>4.0839999999999996</c:v>
                </c:pt>
                <c:pt idx="1005">
                  <c:v>4.1669999999999998</c:v>
                </c:pt>
                <c:pt idx="1006">
                  <c:v>4.1479999999999997</c:v>
                </c:pt>
                <c:pt idx="1007">
                  <c:v>4.1470000000000002</c:v>
                </c:pt>
                <c:pt idx="1008">
                  <c:v>4.181</c:v>
                </c:pt>
                <c:pt idx="1009">
                  <c:v>4.1589999999999998</c:v>
                </c:pt>
                <c:pt idx="1010">
                  <c:v>4.1859999999999999</c:v>
                </c:pt>
                <c:pt idx="1011">
                  <c:v>4.1829999999999998</c:v>
                </c:pt>
                <c:pt idx="1012">
                  <c:v>4.141</c:v>
                </c:pt>
                <c:pt idx="1013">
                  <c:v>4.0919999999999996</c:v>
                </c:pt>
                <c:pt idx="1014">
                  <c:v>4.0439999999999996</c:v>
                </c:pt>
                <c:pt idx="1015">
                  <c:v>3.9630000000000001</c:v>
                </c:pt>
                <c:pt idx="1016">
                  <c:v>3.9050000000000002</c:v>
                </c:pt>
                <c:pt idx="1017">
                  <c:v>3.875</c:v>
                </c:pt>
                <c:pt idx="1018">
                  <c:v>3.895</c:v>
                </c:pt>
                <c:pt idx="1019">
                  <c:v>3.915</c:v>
                </c:pt>
                <c:pt idx="1020">
                  <c:v>3.8780000000000001</c:v>
                </c:pt>
                <c:pt idx="1021">
                  <c:v>3.9079999999999999</c:v>
                </c:pt>
                <c:pt idx="1022">
                  <c:v>3.9079999999999999</c:v>
                </c:pt>
                <c:pt idx="1023">
                  <c:v>3.9009999999999998</c:v>
                </c:pt>
                <c:pt idx="1024">
                  <c:v>3.9319999999999999</c:v>
                </c:pt>
                <c:pt idx="1025">
                  <c:v>3.8940000000000001</c:v>
                </c:pt>
                <c:pt idx="1026">
                  <c:v>3.9089999999999998</c:v>
                </c:pt>
                <c:pt idx="1027">
                  <c:v>3.819</c:v>
                </c:pt>
                <c:pt idx="1028">
                  <c:v>3.8420000000000001</c:v>
                </c:pt>
                <c:pt idx="1029">
                  <c:v>3.839</c:v>
                </c:pt>
                <c:pt idx="1030">
                  <c:v>3.8069999999999999</c:v>
                </c:pt>
                <c:pt idx="1031">
                  <c:v>3.7709999999999999</c:v>
                </c:pt>
                <c:pt idx="1032">
                  <c:v>3.7759999999999998</c:v>
                </c:pt>
                <c:pt idx="1033">
                  <c:v>3.8380000000000001</c:v>
                </c:pt>
                <c:pt idx="1034">
                  <c:v>3.8069999999999999</c:v>
                </c:pt>
                <c:pt idx="1035">
                  <c:v>3.83</c:v>
                </c:pt>
                <c:pt idx="1036">
                  <c:v>3.7970000000000002</c:v>
                </c:pt>
                <c:pt idx="1037">
                  <c:v>3.8090000000000002</c:v>
                </c:pt>
                <c:pt idx="1038">
                  <c:v>3.8050000000000002</c:v>
                </c:pt>
                <c:pt idx="1039">
                  <c:v>3.81</c:v>
                </c:pt>
                <c:pt idx="1040">
                  <c:v>3.9020000000000001</c:v>
                </c:pt>
                <c:pt idx="1041">
                  <c:v>3.9569999999999999</c:v>
                </c:pt>
                <c:pt idx="1042">
                  <c:v>3.9359999999999999</c:v>
                </c:pt>
                <c:pt idx="1043">
                  <c:v>3.9550000000000001</c:v>
                </c:pt>
                <c:pt idx="1044">
                  <c:v>3.91</c:v>
                </c:pt>
                <c:pt idx="1045">
                  <c:v>3.81</c:v>
                </c:pt>
                <c:pt idx="1046">
                  <c:v>3.8129999999999997</c:v>
                </c:pt>
                <c:pt idx="1047">
                  <c:v>3.827</c:v>
                </c:pt>
                <c:pt idx="1048">
                  <c:v>3.8420000000000001</c:v>
                </c:pt>
                <c:pt idx="1049">
                  <c:v>3.7869999999999999</c:v>
                </c:pt>
                <c:pt idx="1050">
                  <c:v>3.8129999999999997</c:v>
                </c:pt>
                <c:pt idx="1051">
                  <c:v>3.7970000000000002</c:v>
                </c:pt>
                <c:pt idx="1052">
                  <c:v>3.7210000000000001</c:v>
                </c:pt>
                <c:pt idx="1053">
                  <c:v>3.714</c:v>
                </c:pt>
                <c:pt idx="1054">
                  <c:v>3.722</c:v>
                </c:pt>
                <c:pt idx="1055">
                  <c:v>3.722</c:v>
                </c:pt>
                <c:pt idx="1056">
                  <c:v>3.68</c:v>
                </c:pt>
                <c:pt idx="1057">
                  <c:v>3.6909999999999998</c:v>
                </c:pt>
                <c:pt idx="1058">
                  <c:v>3.7229999999999999</c:v>
                </c:pt>
                <c:pt idx="1059">
                  <c:v>3.722</c:v>
                </c:pt>
                <c:pt idx="1060">
                  <c:v>3.7109999999999999</c:v>
                </c:pt>
                <c:pt idx="1061">
                  <c:v>3.7269999999999999</c:v>
                </c:pt>
                <c:pt idx="1062">
                  <c:v>3.7269999999999999</c:v>
                </c:pt>
                <c:pt idx="1063">
                  <c:v>3.7240000000000002</c:v>
                </c:pt>
                <c:pt idx="1064">
                  <c:v>3.7370000000000001</c:v>
                </c:pt>
                <c:pt idx="1065">
                  <c:v>3.7080000000000002</c:v>
                </c:pt>
                <c:pt idx="1066">
                  <c:v>3.7240000000000002</c:v>
                </c:pt>
                <c:pt idx="1067">
                  <c:v>3.7050000000000001</c:v>
                </c:pt>
                <c:pt idx="1068">
                  <c:v>3.6550000000000002</c:v>
                </c:pt>
                <c:pt idx="1069">
                  <c:v>3.6360000000000001</c:v>
                </c:pt>
                <c:pt idx="1070">
                  <c:v>3.6470000000000002</c:v>
                </c:pt>
                <c:pt idx="1071">
                  <c:v>3.5859999999999999</c:v>
                </c:pt>
                <c:pt idx="1072">
                  <c:v>3.57</c:v>
                </c:pt>
                <c:pt idx="1073">
                  <c:v>3.5339999999999998</c:v>
                </c:pt>
                <c:pt idx="1074">
                  <c:v>3.5609999999999999</c:v>
                </c:pt>
                <c:pt idx="1075">
                  <c:v>3.5640000000000001</c:v>
                </c:pt>
                <c:pt idx="1076">
                  <c:v>3.5220000000000002</c:v>
                </c:pt>
                <c:pt idx="1077">
                  <c:v>3.48</c:v>
                </c:pt>
                <c:pt idx="1078">
                  <c:v>3.4830000000000001</c:v>
                </c:pt>
                <c:pt idx="1079">
                  <c:v>3.4990000000000001</c:v>
                </c:pt>
                <c:pt idx="1080">
                  <c:v>3.4809999999999999</c:v>
                </c:pt>
                <c:pt idx="1081">
                  <c:v>3.5150000000000001</c:v>
                </c:pt>
                <c:pt idx="1082">
                  <c:v>3.51</c:v>
                </c:pt>
                <c:pt idx="1083">
                  <c:v>3.5230000000000001</c:v>
                </c:pt>
                <c:pt idx="1084">
                  <c:v>3.5009999999999999</c:v>
                </c:pt>
                <c:pt idx="1085">
                  <c:v>3.5009999999999999</c:v>
                </c:pt>
                <c:pt idx="1086">
                  <c:v>3.4910000000000001</c:v>
                </c:pt>
                <c:pt idx="1087">
                  <c:v>3.403</c:v>
                </c:pt>
                <c:pt idx="1088">
                  <c:v>3.3330000000000002</c:v>
                </c:pt>
                <c:pt idx="1089">
                  <c:v>3.3449999999999998</c:v>
                </c:pt>
                <c:pt idx="1090">
                  <c:v>3.3820000000000001</c:v>
                </c:pt>
                <c:pt idx="1091">
                  <c:v>3.4540000000000002</c:v>
                </c:pt>
                <c:pt idx="1092">
                  <c:v>3.48</c:v>
                </c:pt>
                <c:pt idx="1093">
                  <c:v>3.472</c:v>
                </c:pt>
                <c:pt idx="1094">
                  <c:v>3.37</c:v>
                </c:pt>
                <c:pt idx="1095">
                  <c:v>3.4830000000000001</c:v>
                </c:pt>
                <c:pt idx="1096">
                  <c:v>3.4750000000000001</c:v>
                </c:pt>
                <c:pt idx="1097">
                  <c:v>3.5030000000000001</c:v>
                </c:pt>
                <c:pt idx="1098">
                  <c:v>3.5350000000000001</c:v>
                </c:pt>
                <c:pt idx="1099">
                  <c:v>3.5259999999999998</c:v>
                </c:pt>
                <c:pt idx="1100">
                  <c:v>3.5089999999999999</c:v>
                </c:pt>
                <c:pt idx="1101">
                  <c:v>3.504</c:v>
                </c:pt>
                <c:pt idx="1102">
                  <c:v>3.492</c:v>
                </c:pt>
                <c:pt idx="1103">
                  <c:v>3.448</c:v>
                </c:pt>
                <c:pt idx="1104">
                  <c:v>3.4060000000000001</c:v>
                </c:pt>
                <c:pt idx="1105">
                  <c:v>3.37</c:v>
                </c:pt>
                <c:pt idx="1106">
                  <c:v>3.3540000000000001</c:v>
                </c:pt>
                <c:pt idx="1107">
                  <c:v>3.355</c:v>
                </c:pt>
                <c:pt idx="1108">
                  <c:v>3.3959999999999999</c:v>
                </c:pt>
                <c:pt idx="1109">
                  <c:v>3.4180000000000001</c:v>
                </c:pt>
                <c:pt idx="1110">
                  <c:v>3.4319999999999999</c:v>
                </c:pt>
                <c:pt idx="1111">
                  <c:v>3.4319999999999999</c:v>
                </c:pt>
                <c:pt idx="1112">
                  <c:v>3.4279999999999999</c:v>
                </c:pt>
                <c:pt idx="1113">
                  <c:v>3.3980000000000001</c:v>
                </c:pt>
                <c:pt idx="1114">
                  <c:v>3.403</c:v>
                </c:pt>
                <c:pt idx="1115">
                  <c:v>3.431</c:v>
                </c:pt>
                <c:pt idx="1116">
                  <c:v>3.3970000000000002</c:v>
                </c:pt>
                <c:pt idx="1117">
                  <c:v>3.4489999999999998</c:v>
                </c:pt>
                <c:pt idx="1118">
                  <c:v>3.46</c:v>
                </c:pt>
                <c:pt idx="1119">
                  <c:v>3.4689999999999999</c:v>
                </c:pt>
                <c:pt idx="1120">
                  <c:v>3.4460000000000002</c:v>
                </c:pt>
                <c:pt idx="1121">
                  <c:v>3.3970000000000002</c:v>
                </c:pt>
                <c:pt idx="1122">
                  <c:v>3.3810000000000002</c:v>
                </c:pt>
                <c:pt idx="1123">
                  <c:v>3.331</c:v>
                </c:pt>
                <c:pt idx="1124">
                  <c:v>3.282</c:v>
                </c:pt>
                <c:pt idx="1125">
                  <c:v>3.32</c:v>
                </c:pt>
                <c:pt idx="1126">
                  <c:v>3.3159999999999998</c:v>
                </c:pt>
                <c:pt idx="1127">
                  <c:v>3.3449999999999998</c:v>
                </c:pt>
                <c:pt idx="1128">
                  <c:v>3.4009999999999998</c:v>
                </c:pt>
                <c:pt idx="1129">
                  <c:v>3.4540000000000002</c:v>
                </c:pt>
                <c:pt idx="1130">
                  <c:v>3.4809999999999999</c:v>
                </c:pt>
                <c:pt idx="1131">
                  <c:v>3.51</c:v>
                </c:pt>
                <c:pt idx="1132">
                  <c:v>3.49</c:v>
                </c:pt>
                <c:pt idx="1133">
                  <c:v>3.5089999999999999</c:v>
                </c:pt>
                <c:pt idx="1134">
                  <c:v>3.4820000000000002</c:v>
                </c:pt>
                <c:pt idx="1135">
                  <c:v>3.4510000000000001</c:v>
                </c:pt>
                <c:pt idx="1136">
                  <c:v>3.456</c:v>
                </c:pt>
                <c:pt idx="1137">
                  <c:v>3.4409999999999998</c:v>
                </c:pt>
                <c:pt idx="1138">
                  <c:v>3.4390000000000001</c:v>
                </c:pt>
                <c:pt idx="1139">
                  <c:v>3.3769999999999998</c:v>
                </c:pt>
                <c:pt idx="1140">
                  <c:v>3.3149999999999999</c:v>
                </c:pt>
                <c:pt idx="1141">
                  <c:v>3.306</c:v>
                </c:pt>
                <c:pt idx="1142">
                  <c:v>3.29</c:v>
                </c:pt>
                <c:pt idx="1143">
                  <c:v>3.2749999999999999</c:v>
                </c:pt>
                <c:pt idx="1144">
                  <c:v>3.298</c:v>
                </c:pt>
                <c:pt idx="1145">
                  <c:v>3.2570000000000001</c:v>
                </c:pt>
                <c:pt idx="1146">
                  <c:v>3.2490000000000001</c:v>
                </c:pt>
                <c:pt idx="1147">
                  <c:v>3.222</c:v>
                </c:pt>
                <c:pt idx="1148">
                  <c:v>3.2439999999999998</c:v>
                </c:pt>
                <c:pt idx="1149">
                  <c:v>3.234</c:v>
                </c:pt>
                <c:pt idx="1150">
                  <c:v>3.218</c:v>
                </c:pt>
                <c:pt idx="1151">
                  <c:v>3.2189999999999999</c:v>
                </c:pt>
                <c:pt idx="1152">
                  <c:v>3.2189999999999999</c:v>
                </c:pt>
                <c:pt idx="1153">
                  <c:v>3.274</c:v>
                </c:pt>
                <c:pt idx="1154">
                  <c:v>3.2679999999999998</c:v>
                </c:pt>
                <c:pt idx="1155">
                  <c:v>3.3050000000000002</c:v>
                </c:pt>
                <c:pt idx="1156">
                  <c:v>3.3090000000000002</c:v>
                </c:pt>
                <c:pt idx="1157">
                  <c:v>3.3039999999999998</c:v>
                </c:pt>
                <c:pt idx="1158">
                  <c:v>3.3620000000000001</c:v>
                </c:pt>
                <c:pt idx="1159">
                  <c:v>3.415</c:v>
                </c:pt>
                <c:pt idx="1160">
                  <c:v>3.4510000000000001</c:v>
                </c:pt>
                <c:pt idx="1161">
                  <c:v>3.524</c:v>
                </c:pt>
                <c:pt idx="1162">
                  <c:v>3.5830000000000002</c:v>
                </c:pt>
                <c:pt idx="1163">
                  <c:v>3.5680000000000001</c:v>
                </c:pt>
                <c:pt idx="1164">
                  <c:v>3.577</c:v>
                </c:pt>
                <c:pt idx="1165">
                  <c:v>3.5460000000000003</c:v>
                </c:pt>
                <c:pt idx="1166">
                  <c:v>3.5510000000000002</c:v>
                </c:pt>
                <c:pt idx="1167">
                  <c:v>3.52</c:v>
                </c:pt>
                <c:pt idx="1168">
                  <c:v>3.5049999999999999</c:v>
                </c:pt>
                <c:pt idx="1169">
                  <c:v>3.5009999999999999</c:v>
                </c:pt>
                <c:pt idx="1170">
                  <c:v>3.5179999999999998</c:v>
                </c:pt>
                <c:pt idx="1171">
                  <c:v>3.569</c:v>
                </c:pt>
                <c:pt idx="1172">
                  <c:v>3.5550000000000002</c:v>
                </c:pt>
                <c:pt idx="1173">
                  <c:v>3.4609999999999999</c:v>
                </c:pt>
                <c:pt idx="1174">
                  <c:v>3.4689999999999999</c:v>
                </c:pt>
                <c:pt idx="1175">
                  <c:v>3.4779999999999998</c:v>
                </c:pt>
                <c:pt idx="1176">
                  <c:v>3.4699999999999998</c:v>
                </c:pt>
                <c:pt idx="1177">
                  <c:v>3.4470000000000001</c:v>
                </c:pt>
                <c:pt idx="1178">
                  <c:v>3.4390000000000001</c:v>
                </c:pt>
                <c:pt idx="1179">
                  <c:v>3.3620000000000001</c:v>
                </c:pt>
                <c:pt idx="1180">
                  <c:v>3.359</c:v>
                </c:pt>
                <c:pt idx="1181">
                  <c:v>3.359</c:v>
                </c:pt>
                <c:pt idx="1182">
                  <c:v>3.3090000000000002</c:v>
                </c:pt>
                <c:pt idx="1183">
                  <c:v>3.242</c:v>
                </c:pt>
                <c:pt idx="1184">
                  <c:v>3.2429999999999999</c:v>
                </c:pt>
                <c:pt idx="1185">
                  <c:v>3.1920000000000002</c:v>
                </c:pt>
                <c:pt idx="1186">
                  <c:v>3.2080000000000002</c:v>
                </c:pt>
                <c:pt idx="1187">
                  <c:v>3.24</c:v>
                </c:pt>
                <c:pt idx="1188">
                  <c:v>3.2749999999999999</c:v>
                </c:pt>
                <c:pt idx="1189">
                  <c:v>3.3449999999999998</c:v>
                </c:pt>
                <c:pt idx="1190">
                  <c:v>3.3689999999999998</c:v>
                </c:pt>
                <c:pt idx="1191">
                  <c:v>3.36</c:v>
                </c:pt>
                <c:pt idx="1192">
                  <c:v>3.351</c:v>
                </c:pt>
                <c:pt idx="1193">
                  <c:v>3.391</c:v>
                </c:pt>
                <c:pt idx="1194">
                  <c:v>3.403</c:v>
                </c:pt>
                <c:pt idx="1195">
                  <c:v>3.387</c:v>
                </c:pt>
                <c:pt idx="1196">
                  <c:v>3.4159999999999999</c:v>
                </c:pt>
                <c:pt idx="1197">
                  <c:v>3.419</c:v>
                </c:pt>
                <c:pt idx="1198">
                  <c:v>3.4319999999999999</c:v>
                </c:pt>
                <c:pt idx="1199">
                  <c:v>3.4409999999999998</c:v>
                </c:pt>
                <c:pt idx="1200">
                  <c:v>3.4119999999999999</c:v>
                </c:pt>
                <c:pt idx="1201">
                  <c:v>3.4</c:v>
                </c:pt>
                <c:pt idx="1202">
                  <c:v>3.4</c:v>
                </c:pt>
                <c:pt idx="1203">
                  <c:v>3.3780000000000001</c:v>
                </c:pt>
                <c:pt idx="1204">
                  <c:v>3.3769999999999998</c:v>
                </c:pt>
                <c:pt idx="1205">
                  <c:v>3.3919999999999999</c:v>
                </c:pt>
                <c:pt idx="1206">
                  <c:v>3.44</c:v>
                </c:pt>
                <c:pt idx="1207">
                  <c:v>3.4489999999999998</c:v>
                </c:pt>
                <c:pt idx="1208">
                  <c:v>3.4390000000000001</c:v>
                </c:pt>
                <c:pt idx="1209">
                  <c:v>3.3919999999999999</c:v>
                </c:pt>
                <c:pt idx="1210">
                  <c:v>3.3449999999999998</c:v>
                </c:pt>
                <c:pt idx="1211">
                  <c:v>3.306</c:v>
                </c:pt>
                <c:pt idx="1212">
                  <c:v>3.29</c:v>
                </c:pt>
                <c:pt idx="1213">
                  <c:v>3.29</c:v>
                </c:pt>
                <c:pt idx="1214">
                  <c:v>3.3220000000000001</c:v>
                </c:pt>
                <c:pt idx="1215">
                  <c:v>3.3079999999999998</c:v>
                </c:pt>
                <c:pt idx="1216">
                  <c:v>3.3079999999999998</c:v>
                </c:pt>
                <c:pt idx="1217">
                  <c:v>3.306</c:v>
                </c:pt>
                <c:pt idx="1218">
                  <c:v>3.3119999999999998</c:v>
                </c:pt>
                <c:pt idx="1219">
                  <c:v>3.3780000000000001</c:v>
                </c:pt>
                <c:pt idx="1220">
                  <c:v>3.4630000000000001</c:v>
                </c:pt>
                <c:pt idx="1221">
                  <c:v>3.452</c:v>
                </c:pt>
                <c:pt idx="1222">
                  <c:v>3.4969999999999999</c:v>
                </c:pt>
                <c:pt idx="1223">
                  <c:v>3.5129999999999999</c:v>
                </c:pt>
                <c:pt idx="1224">
                  <c:v>3.6970000000000001</c:v>
                </c:pt>
                <c:pt idx="1225">
                  <c:v>3.8180000000000001</c:v>
                </c:pt>
                <c:pt idx="1226">
                  <c:v>3.6139999999999999</c:v>
                </c:pt>
                <c:pt idx="1227">
                  <c:v>3.5979999999999999</c:v>
                </c:pt>
                <c:pt idx="1228">
                  <c:v>3.532</c:v>
                </c:pt>
                <c:pt idx="1229">
                  <c:v>3.4660000000000002</c:v>
                </c:pt>
                <c:pt idx="1230">
                  <c:v>3.42</c:v>
                </c:pt>
                <c:pt idx="1231">
                  <c:v>3.4369999999999998</c:v>
                </c:pt>
                <c:pt idx="1232">
                  <c:v>3.4369999999999998</c:v>
                </c:pt>
                <c:pt idx="1233">
                  <c:v>3.4169999999999998</c:v>
                </c:pt>
                <c:pt idx="1234">
                  <c:v>3.4129999999999998</c:v>
                </c:pt>
                <c:pt idx="1235">
                  <c:v>3.3970000000000002</c:v>
                </c:pt>
                <c:pt idx="1236">
                  <c:v>3.4060000000000001</c:v>
                </c:pt>
                <c:pt idx="1237">
                  <c:v>3.419</c:v>
                </c:pt>
                <c:pt idx="1238">
                  <c:v>3.3570000000000002</c:v>
                </c:pt>
                <c:pt idx="1239">
                  <c:v>3.323</c:v>
                </c:pt>
                <c:pt idx="1240">
                  <c:v>3.3380000000000001</c:v>
                </c:pt>
                <c:pt idx="1241">
                  <c:v>3.34</c:v>
                </c:pt>
                <c:pt idx="1242">
                  <c:v>3.379</c:v>
                </c:pt>
                <c:pt idx="1243">
                  <c:v>3.379</c:v>
                </c:pt>
                <c:pt idx="1244">
                  <c:v>3.3759999999999999</c:v>
                </c:pt>
                <c:pt idx="1245">
                  <c:v>3.383</c:v>
                </c:pt>
                <c:pt idx="1246">
                  <c:v>3.4630000000000001</c:v>
                </c:pt>
                <c:pt idx="1247">
                  <c:v>3.4630000000000001</c:v>
                </c:pt>
                <c:pt idx="1248">
                  <c:v>3.427</c:v>
                </c:pt>
                <c:pt idx="1249">
                  <c:v>3.4460000000000002</c:v>
                </c:pt>
                <c:pt idx="1250">
                  <c:v>3.3929999999999998</c:v>
                </c:pt>
                <c:pt idx="1251">
                  <c:v>3.2730000000000001</c:v>
                </c:pt>
                <c:pt idx="1252">
                  <c:v>3.2730000000000001</c:v>
                </c:pt>
                <c:pt idx="1253">
                  <c:v>3.26</c:v>
                </c:pt>
                <c:pt idx="1254">
                  <c:v>3.2549999999999999</c:v>
                </c:pt>
                <c:pt idx="1255">
                  <c:v>3.2629999999999999</c:v>
                </c:pt>
                <c:pt idx="1256">
                  <c:v>3.169</c:v>
                </c:pt>
                <c:pt idx="1257">
                  <c:v>3.1680000000000001</c:v>
                </c:pt>
                <c:pt idx="1258">
                  <c:v>3.3570000000000002</c:v>
                </c:pt>
                <c:pt idx="1259">
                  <c:v>3.3529999999999998</c:v>
                </c:pt>
                <c:pt idx="1260">
                  <c:v>3.423</c:v>
                </c:pt>
                <c:pt idx="1261">
                  <c:v>3.431</c:v>
                </c:pt>
                <c:pt idx="1262">
                  <c:v>3.4740000000000002</c:v>
                </c:pt>
                <c:pt idx="1263">
                  <c:v>3.4729999999999999</c:v>
                </c:pt>
                <c:pt idx="1264">
                  <c:v>3.4550000000000001</c:v>
                </c:pt>
                <c:pt idx="1265">
                  <c:v>3.3780000000000001</c:v>
                </c:pt>
                <c:pt idx="1266">
                  <c:v>3.3780000000000001</c:v>
                </c:pt>
                <c:pt idx="1267">
                  <c:v>3.4699999999999998</c:v>
                </c:pt>
                <c:pt idx="1268">
                  <c:v>3.4220000000000002</c:v>
                </c:pt>
                <c:pt idx="1269">
                  <c:v>3.4009999999999998</c:v>
                </c:pt>
                <c:pt idx="1270">
                  <c:v>3.379</c:v>
                </c:pt>
                <c:pt idx="1271">
                  <c:v>3.3679999999999999</c:v>
                </c:pt>
                <c:pt idx="1272">
                  <c:v>3.282</c:v>
                </c:pt>
                <c:pt idx="1273">
                  <c:v>3.2050000000000001</c:v>
                </c:pt>
                <c:pt idx="1274">
                  <c:v>3.2290000000000001</c:v>
                </c:pt>
                <c:pt idx="1275">
                  <c:v>3.238</c:v>
                </c:pt>
                <c:pt idx="1276">
                  <c:v>3.2749999999999999</c:v>
                </c:pt>
                <c:pt idx="1277">
                  <c:v>3.339</c:v>
                </c:pt>
                <c:pt idx="1278">
                  <c:v>3.3780000000000001</c:v>
                </c:pt>
                <c:pt idx="1279">
                  <c:v>3.415</c:v>
                </c:pt>
                <c:pt idx="1280">
                  <c:v>3.665</c:v>
                </c:pt>
                <c:pt idx="1281">
                  <c:v>3.6920000000000002</c:v>
                </c:pt>
                <c:pt idx="1282">
                  <c:v>3.6989999999999998</c:v>
                </c:pt>
                <c:pt idx="1283">
                  <c:v>3.6850000000000001</c:v>
                </c:pt>
                <c:pt idx="1284">
                  <c:v>3.577</c:v>
                </c:pt>
                <c:pt idx="1285">
                  <c:v>3.69</c:v>
                </c:pt>
                <c:pt idx="1286">
                  <c:v>3.7509999999999999</c:v>
                </c:pt>
                <c:pt idx="1287">
                  <c:v>3.5449999999999999</c:v>
                </c:pt>
                <c:pt idx="1288">
                  <c:v>3.528</c:v>
                </c:pt>
                <c:pt idx="1289">
                  <c:v>3.4</c:v>
                </c:pt>
                <c:pt idx="1290">
                  <c:v>3.335</c:v>
                </c:pt>
                <c:pt idx="1291">
                  <c:v>3.2890000000000001</c:v>
                </c:pt>
                <c:pt idx="1292">
                  <c:v>3.3130000000000002</c:v>
                </c:pt>
                <c:pt idx="1293">
                  <c:v>3.3730000000000002</c:v>
                </c:pt>
                <c:pt idx="1294">
                  <c:v>3.3090000000000002</c:v>
                </c:pt>
                <c:pt idx="1295">
                  <c:v>3.2770000000000001</c:v>
                </c:pt>
                <c:pt idx="1296">
                  <c:v>3.2909999999999999</c:v>
                </c:pt>
                <c:pt idx="1297">
                  <c:v>3.2570000000000001</c:v>
                </c:pt>
                <c:pt idx="1298">
                  <c:v>3.21</c:v>
                </c:pt>
                <c:pt idx="1299">
                  <c:v>3.2160000000000002</c:v>
                </c:pt>
                <c:pt idx="1300">
                  <c:v>3.2509999999999999</c:v>
                </c:pt>
                <c:pt idx="1301">
                  <c:v>3.2890000000000001</c:v>
                </c:pt>
                <c:pt idx="1302">
                  <c:v>3.3069999999999999</c:v>
                </c:pt>
                <c:pt idx="1303">
                  <c:v>3.3069999999999999</c:v>
                </c:pt>
                <c:pt idx="1304">
                  <c:v>3.2530000000000001</c:v>
                </c:pt>
                <c:pt idx="1305">
                  <c:v>3.238</c:v>
                </c:pt>
                <c:pt idx="1306">
                  <c:v>3.25</c:v>
                </c:pt>
                <c:pt idx="1307">
                  <c:v>3.2669999999999999</c:v>
                </c:pt>
                <c:pt idx="1308">
                  <c:v>3.2829999999999999</c:v>
                </c:pt>
                <c:pt idx="1309">
                  <c:v>3.254</c:v>
                </c:pt>
                <c:pt idx="1310">
                  <c:v>3.2909999999999999</c:v>
                </c:pt>
                <c:pt idx="1311">
                  <c:v>3.2480000000000002</c:v>
                </c:pt>
                <c:pt idx="1312">
                  <c:v>3.218</c:v>
                </c:pt>
                <c:pt idx="1313">
                  <c:v>3.2509999999999999</c:v>
                </c:pt>
                <c:pt idx="1314">
                  <c:v>3.294</c:v>
                </c:pt>
                <c:pt idx="1315">
                  <c:v>3.355</c:v>
                </c:pt>
                <c:pt idx="1316">
                  <c:v>3.4180000000000001</c:v>
                </c:pt>
                <c:pt idx="1317">
                  <c:v>3.492</c:v>
                </c:pt>
                <c:pt idx="1318">
                  <c:v>3.5049999999999999</c:v>
                </c:pt>
                <c:pt idx="1319">
                  <c:v>3.5380000000000003</c:v>
                </c:pt>
                <c:pt idx="1320">
                  <c:v>3.5380000000000003</c:v>
                </c:pt>
                <c:pt idx="1321">
                  <c:v>3.4729999999999999</c:v>
                </c:pt>
                <c:pt idx="1322">
                  <c:v>3.5590000000000002</c:v>
                </c:pt>
                <c:pt idx="1323">
                  <c:v>3.6139999999999999</c:v>
                </c:pt>
                <c:pt idx="1324">
                  <c:v>3.605</c:v>
                </c:pt>
                <c:pt idx="1325">
                  <c:v>3.5680000000000001</c:v>
                </c:pt>
                <c:pt idx="1326">
                  <c:v>3.4769999999999999</c:v>
                </c:pt>
                <c:pt idx="1327">
                  <c:v>3.4830000000000001</c:v>
                </c:pt>
                <c:pt idx="1328">
                  <c:v>3.4740000000000002</c:v>
                </c:pt>
                <c:pt idx="1329">
                  <c:v>3.504</c:v>
                </c:pt>
                <c:pt idx="1330">
                  <c:v>3.4670000000000001</c:v>
                </c:pt>
                <c:pt idx="1331">
                  <c:v>3.4590000000000001</c:v>
                </c:pt>
                <c:pt idx="1332">
                  <c:v>3.4590000000000001</c:v>
                </c:pt>
                <c:pt idx="1333">
                  <c:v>3.48</c:v>
                </c:pt>
                <c:pt idx="1334">
                  <c:v>3.504</c:v>
                </c:pt>
                <c:pt idx="1335">
                  <c:v>3.5409999999999999</c:v>
                </c:pt>
                <c:pt idx="1336">
                  <c:v>3.5380000000000003</c:v>
                </c:pt>
                <c:pt idx="1337">
                  <c:v>3.59</c:v>
                </c:pt>
                <c:pt idx="1338">
                  <c:v>3.6550000000000002</c:v>
                </c:pt>
                <c:pt idx="1339">
                  <c:v>3.73</c:v>
                </c:pt>
                <c:pt idx="1340">
                  <c:v>3.758</c:v>
                </c:pt>
                <c:pt idx="1341">
                  <c:v>3.8490000000000002</c:v>
                </c:pt>
                <c:pt idx="1342">
                  <c:v>3.8970000000000002</c:v>
                </c:pt>
                <c:pt idx="1343">
                  <c:v>3.9910000000000001</c:v>
                </c:pt>
                <c:pt idx="1344">
                  <c:v>4.0709999999999997</c:v>
                </c:pt>
                <c:pt idx="1345">
                  <c:v>3.8849999999999998</c:v>
                </c:pt>
                <c:pt idx="1346">
                  <c:v>3.85</c:v>
                </c:pt>
                <c:pt idx="1347">
                  <c:v>3.8730000000000002</c:v>
                </c:pt>
                <c:pt idx="1348">
                  <c:v>3.8879999999999999</c:v>
                </c:pt>
                <c:pt idx="1349">
                  <c:v>3.8580000000000001</c:v>
                </c:pt>
                <c:pt idx="1350">
                  <c:v>3.8</c:v>
                </c:pt>
                <c:pt idx="1351">
                  <c:v>3.75</c:v>
                </c:pt>
                <c:pt idx="1352">
                  <c:v>3.7560000000000002</c:v>
                </c:pt>
                <c:pt idx="1353">
                  <c:v>3.7370000000000001</c:v>
                </c:pt>
                <c:pt idx="1354">
                  <c:v>3.75</c:v>
                </c:pt>
                <c:pt idx="1355">
                  <c:v>3.7880000000000003</c:v>
                </c:pt>
                <c:pt idx="1356">
                  <c:v>3.851</c:v>
                </c:pt>
                <c:pt idx="1357">
                  <c:v>3.81</c:v>
                </c:pt>
                <c:pt idx="1358">
                  <c:v>3.7960000000000003</c:v>
                </c:pt>
                <c:pt idx="1359">
                  <c:v>3.794</c:v>
                </c:pt>
                <c:pt idx="1360">
                  <c:v>3.7690000000000001</c:v>
                </c:pt>
                <c:pt idx="1361">
                  <c:v>3.7690000000000001</c:v>
                </c:pt>
                <c:pt idx="1362">
                  <c:v>3.7789999999999999</c:v>
                </c:pt>
                <c:pt idx="1363">
                  <c:v>3.7250000000000001</c:v>
                </c:pt>
                <c:pt idx="1364">
                  <c:v>3.7309999999999999</c:v>
                </c:pt>
                <c:pt idx="1365">
                  <c:v>3.7759999999999998</c:v>
                </c:pt>
                <c:pt idx="1366">
                  <c:v>3.7800000000000002</c:v>
                </c:pt>
                <c:pt idx="1367">
                  <c:v>3.7759999999999998</c:v>
                </c:pt>
                <c:pt idx="1368">
                  <c:v>3.7759999999999998</c:v>
                </c:pt>
                <c:pt idx="1369">
                  <c:v>3.7949999999999999</c:v>
                </c:pt>
                <c:pt idx="1370">
                  <c:v>3.7890000000000001</c:v>
                </c:pt>
                <c:pt idx="1371">
                  <c:v>3.7640000000000002</c:v>
                </c:pt>
                <c:pt idx="1372">
                  <c:v>3.7730000000000001</c:v>
                </c:pt>
                <c:pt idx="1373">
                  <c:v>3.7570000000000001</c:v>
                </c:pt>
                <c:pt idx="1374">
                  <c:v>3.7669999999999999</c:v>
                </c:pt>
                <c:pt idx="1375">
                  <c:v>3.8149999999999999</c:v>
                </c:pt>
                <c:pt idx="1376">
                  <c:v>3.8369999999999997</c:v>
                </c:pt>
                <c:pt idx="1377">
                  <c:v>3.8660000000000001</c:v>
                </c:pt>
                <c:pt idx="1378">
                  <c:v>3.8439999999999999</c:v>
                </c:pt>
                <c:pt idx="1379">
                  <c:v>3.7759999999999998</c:v>
                </c:pt>
                <c:pt idx="1380">
                  <c:v>3.7429999999999999</c:v>
                </c:pt>
                <c:pt idx="1381">
                  <c:v>3.7130000000000001</c:v>
                </c:pt>
                <c:pt idx="1382">
                  <c:v>3.71</c:v>
                </c:pt>
                <c:pt idx="1383">
                  <c:v>3.7429999999999999</c:v>
                </c:pt>
                <c:pt idx="1384">
                  <c:v>3.694</c:v>
                </c:pt>
                <c:pt idx="1385">
                  <c:v>3.6790000000000003</c:v>
                </c:pt>
                <c:pt idx="1386">
                  <c:v>3.6360000000000001</c:v>
                </c:pt>
                <c:pt idx="1387">
                  <c:v>3.6959999999999997</c:v>
                </c:pt>
                <c:pt idx="1388">
                  <c:v>3.6870000000000003</c:v>
                </c:pt>
                <c:pt idx="1389">
                  <c:v>3.6790000000000003</c:v>
                </c:pt>
                <c:pt idx="1390">
                  <c:v>3.6959999999999997</c:v>
                </c:pt>
                <c:pt idx="1391">
                  <c:v>3.71</c:v>
                </c:pt>
                <c:pt idx="1392">
                  <c:v>3.6850000000000001</c:v>
                </c:pt>
                <c:pt idx="1393">
                  <c:v>3.758</c:v>
                </c:pt>
                <c:pt idx="1394">
                  <c:v>3.79</c:v>
                </c:pt>
                <c:pt idx="1395">
                  <c:v>3.8029999999999999</c:v>
                </c:pt>
                <c:pt idx="1396">
                  <c:v>3.8420000000000001</c:v>
                </c:pt>
                <c:pt idx="1397">
                  <c:v>3.9390000000000001</c:v>
                </c:pt>
                <c:pt idx="1398">
                  <c:v>3.972</c:v>
                </c:pt>
                <c:pt idx="1399">
                  <c:v>4.0140000000000002</c:v>
                </c:pt>
                <c:pt idx="1400">
                  <c:v>3.9</c:v>
                </c:pt>
                <c:pt idx="1401">
                  <c:v>3.8439999999999999</c:v>
                </c:pt>
                <c:pt idx="1402">
                  <c:v>3.84</c:v>
                </c:pt>
                <c:pt idx="1403">
                  <c:v>3.8529999999999998</c:v>
                </c:pt>
                <c:pt idx="1404">
                  <c:v>3.855</c:v>
                </c:pt>
                <c:pt idx="1405">
                  <c:v>3.823</c:v>
                </c:pt>
                <c:pt idx="1406">
                  <c:v>3.8340000000000001</c:v>
                </c:pt>
                <c:pt idx="1407">
                  <c:v>3.8340000000000001</c:v>
                </c:pt>
                <c:pt idx="1408">
                  <c:v>3.7759999999999998</c:v>
                </c:pt>
                <c:pt idx="1409">
                  <c:v>3.7370000000000001</c:v>
                </c:pt>
                <c:pt idx="1410">
                  <c:v>3.7560000000000002</c:v>
                </c:pt>
                <c:pt idx="1411">
                  <c:v>3.7530000000000001</c:v>
                </c:pt>
                <c:pt idx="1412">
                  <c:v>3.7349999999999999</c:v>
                </c:pt>
                <c:pt idx="1413">
                  <c:v>3.718</c:v>
                </c:pt>
                <c:pt idx="1414">
                  <c:v>3.6310000000000002</c:v>
                </c:pt>
                <c:pt idx="1415">
                  <c:v>3.6</c:v>
                </c:pt>
                <c:pt idx="1416">
                  <c:v>3.6630000000000003</c:v>
                </c:pt>
                <c:pt idx="1417">
                  <c:v>3.6890000000000001</c:v>
                </c:pt>
                <c:pt idx="1418">
                  <c:v>3.7149999999999999</c:v>
                </c:pt>
                <c:pt idx="1419">
                  <c:v>3.8159999999999998</c:v>
                </c:pt>
                <c:pt idx="1420">
                  <c:v>3.9350000000000001</c:v>
                </c:pt>
                <c:pt idx="1421">
                  <c:v>4.048</c:v>
                </c:pt>
                <c:pt idx="1422">
                  <c:v>3.9750000000000001</c:v>
                </c:pt>
                <c:pt idx="1423">
                  <c:v>3.8410000000000002</c:v>
                </c:pt>
                <c:pt idx="1424">
                  <c:v>3.77</c:v>
                </c:pt>
                <c:pt idx="1425">
                  <c:v>3.573</c:v>
                </c:pt>
                <c:pt idx="1426">
                  <c:v>3.4790000000000001</c:v>
                </c:pt>
                <c:pt idx="1427">
                  <c:v>3.4710000000000001</c:v>
                </c:pt>
                <c:pt idx="1428">
                  <c:v>3.5629999999999997</c:v>
                </c:pt>
                <c:pt idx="1429">
                  <c:v>3.5540000000000003</c:v>
                </c:pt>
                <c:pt idx="1430">
                  <c:v>3.5590000000000002</c:v>
                </c:pt>
                <c:pt idx="1431">
                  <c:v>3.5590000000000002</c:v>
                </c:pt>
                <c:pt idx="1432">
                  <c:v>3.62</c:v>
                </c:pt>
                <c:pt idx="1433">
                  <c:v>3.5990000000000002</c:v>
                </c:pt>
                <c:pt idx="1434">
                  <c:v>3.5390000000000001</c:v>
                </c:pt>
                <c:pt idx="1435">
                  <c:v>3.5460000000000003</c:v>
                </c:pt>
                <c:pt idx="1436">
                  <c:v>3.5869999999999997</c:v>
                </c:pt>
                <c:pt idx="1437">
                  <c:v>3.6739999999999999</c:v>
                </c:pt>
                <c:pt idx="1438">
                  <c:v>3.6840000000000002</c:v>
                </c:pt>
                <c:pt idx="1439">
                  <c:v>3.6589999999999998</c:v>
                </c:pt>
                <c:pt idx="1440">
                  <c:v>3.6320000000000001</c:v>
                </c:pt>
                <c:pt idx="1441">
                  <c:v>3.5680000000000001</c:v>
                </c:pt>
                <c:pt idx="1442">
                  <c:v>3.5960000000000001</c:v>
                </c:pt>
                <c:pt idx="1443">
                  <c:v>3.569</c:v>
                </c:pt>
                <c:pt idx="1444">
                  <c:v>3.661</c:v>
                </c:pt>
                <c:pt idx="1445">
                  <c:v>3.673</c:v>
                </c:pt>
                <c:pt idx="1446">
                  <c:v>3.67</c:v>
                </c:pt>
                <c:pt idx="1447">
                  <c:v>3.7290000000000001</c:v>
                </c:pt>
                <c:pt idx="1448">
                  <c:v>3.758</c:v>
                </c:pt>
                <c:pt idx="1449">
                  <c:v>3.8639999999999999</c:v>
                </c:pt>
                <c:pt idx="1450">
                  <c:v>3.927</c:v>
                </c:pt>
                <c:pt idx="1451">
                  <c:v>3.9060000000000001</c:v>
                </c:pt>
                <c:pt idx="1452">
                  <c:v>3.9060000000000001</c:v>
                </c:pt>
                <c:pt idx="1453">
                  <c:v>3.95</c:v>
                </c:pt>
                <c:pt idx="1454">
                  <c:v>3.9590000000000001</c:v>
                </c:pt>
                <c:pt idx="1455">
                  <c:v>3.8759999999999999</c:v>
                </c:pt>
                <c:pt idx="1456">
                  <c:v>3.9020000000000001</c:v>
                </c:pt>
                <c:pt idx="1457">
                  <c:v>3.8559999999999999</c:v>
                </c:pt>
                <c:pt idx="1458">
                  <c:v>3.8239999999999998</c:v>
                </c:pt>
                <c:pt idx="1459">
                  <c:v>3.8010000000000002</c:v>
                </c:pt>
                <c:pt idx="1460">
                  <c:v>3.7880000000000003</c:v>
                </c:pt>
                <c:pt idx="1461">
                  <c:v>3.7759999999999998</c:v>
                </c:pt>
                <c:pt idx="1462">
                  <c:v>3.7759999999999998</c:v>
                </c:pt>
                <c:pt idx="1463">
                  <c:v>3.79</c:v>
                </c:pt>
                <c:pt idx="1464">
                  <c:v>3.7669999999999999</c:v>
                </c:pt>
                <c:pt idx="1465">
                  <c:v>3.7650000000000001</c:v>
                </c:pt>
                <c:pt idx="1466">
                  <c:v>3.7730000000000001</c:v>
                </c:pt>
                <c:pt idx="1467">
                  <c:v>3.9</c:v>
                </c:pt>
                <c:pt idx="1468">
                  <c:v>3.8879999999999999</c:v>
                </c:pt>
                <c:pt idx="1469">
                  <c:v>3.9279999999999999</c:v>
                </c:pt>
                <c:pt idx="1470">
                  <c:v>3.9529999999999998</c:v>
                </c:pt>
                <c:pt idx="1471">
                  <c:v>3.9009999999999998</c:v>
                </c:pt>
                <c:pt idx="1472">
                  <c:v>3.9159999999999999</c:v>
                </c:pt>
                <c:pt idx="1473">
                  <c:v>3.968</c:v>
                </c:pt>
                <c:pt idx="1474">
                  <c:v>4.0129999999999999</c:v>
                </c:pt>
                <c:pt idx="1475">
                  <c:v>3.9159999999999999</c:v>
                </c:pt>
                <c:pt idx="1476">
                  <c:v>3.9079999999999999</c:v>
                </c:pt>
                <c:pt idx="1477">
                  <c:v>3.8719999999999999</c:v>
                </c:pt>
                <c:pt idx="1478">
                  <c:v>3.895</c:v>
                </c:pt>
                <c:pt idx="1479">
                  <c:v>3.9130000000000003</c:v>
                </c:pt>
                <c:pt idx="1480">
                  <c:v>3.9279999999999999</c:v>
                </c:pt>
                <c:pt idx="1481">
                  <c:v>3.9089999999999998</c:v>
                </c:pt>
                <c:pt idx="1482">
                  <c:v>3.9060000000000001</c:v>
                </c:pt>
                <c:pt idx="1483">
                  <c:v>3.91</c:v>
                </c:pt>
                <c:pt idx="1484">
                  <c:v>3.92</c:v>
                </c:pt>
                <c:pt idx="1485">
                  <c:v>3.9119999999999999</c:v>
                </c:pt>
                <c:pt idx="1486">
                  <c:v>3.9039999999999999</c:v>
                </c:pt>
                <c:pt idx="1487">
                  <c:v>3.9</c:v>
                </c:pt>
                <c:pt idx="1488">
                  <c:v>3.823</c:v>
                </c:pt>
                <c:pt idx="1489">
                  <c:v>3.8279999999999998</c:v>
                </c:pt>
                <c:pt idx="1490">
                  <c:v>3.887</c:v>
                </c:pt>
                <c:pt idx="1491">
                  <c:v>3.944</c:v>
                </c:pt>
                <c:pt idx="1492">
                  <c:v>3.9510000000000001</c:v>
                </c:pt>
                <c:pt idx="1493">
                  <c:v>3.9390000000000001</c:v>
                </c:pt>
                <c:pt idx="1494">
                  <c:v>4.0110000000000001</c:v>
                </c:pt>
                <c:pt idx="1495">
                  <c:v>3.9379999999999997</c:v>
                </c:pt>
                <c:pt idx="1496">
                  <c:v>4.0339999999999998</c:v>
                </c:pt>
                <c:pt idx="1497">
                  <c:v>4.0529999999999999</c:v>
                </c:pt>
                <c:pt idx="1498">
                  <c:v>4.04</c:v>
                </c:pt>
                <c:pt idx="1499">
                  <c:v>4.2439999999999998</c:v>
                </c:pt>
                <c:pt idx="1500">
                  <c:v>4.1689999999999996</c:v>
                </c:pt>
                <c:pt idx="1501">
                  <c:v>4.1420000000000003</c:v>
                </c:pt>
                <c:pt idx="1502">
                  <c:v>4.141</c:v>
                </c:pt>
                <c:pt idx="1503">
                  <c:v>4.1079999999999997</c:v>
                </c:pt>
                <c:pt idx="1504">
                  <c:v>4.0890000000000004</c:v>
                </c:pt>
                <c:pt idx="1505">
                  <c:v>4.0819999999999999</c:v>
                </c:pt>
                <c:pt idx="1506">
                  <c:v>4.085</c:v>
                </c:pt>
                <c:pt idx="1507">
                  <c:v>4.16</c:v>
                </c:pt>
                <c:pt idx="1508">
                  <c:v>4.1310000000000002</c:v>
                </c:pt>
                <c:pt idx="1509">
                  <c:v>4.1239999999999997</c:v>
                </c:pt>
                <c:pt idx="1510">
                  <c:v>4.0860000000000003</c:v>
                </c:pt>
                <c:pt idx="1511">
                  <c:v>4.1459999999999999</c:v>
                </c:pt>
                <c:pt idx="1512">
                  <c:v>4.1559999999999997</c:v>
                </c:pt>
                <c:pt idx="1513">
                  <c:v>4.1790000000000003</c:v>
                </c:pt>
                <c:pt idx="1514">
                  <c:v>4.1870000000000003</c:v>
                </c:pt>
                <c:pt idx="1515">
                  <c:v>4.1790000000000003</c:v>
                </c:pt>
                <c:pt idx="1516">
                  <c:v>4.202</c:v>
                </c:pt>
                <c:pt idx="1517">
                  <c:v>4.1349999999999998</c:v>
                </c:pt>
                <c:pt idx="1518">
                  <c:v>4.016</c:v>
                </c:pt>
                <c:pt idx="1519">
                  <c:v>3.9699999999999998</c:v>
                </c:pt>
                <c:pt idx="1520">
                  <c:v>3.9279999999999999</c:v>
                </c:pt>
                <c:pt idx="1521">
                  <c:v>3.843</c:v>
                </c:pt>
                <c:pt idx="1522">
                  <c:v>3.8410000000000002</c:v>
                </c:pt>
                <c:pt idx="1523">
                  <c:v>3.7989999999999999</c:v>
                </c:pt>
                <c:pt idx="1524">
                  <c:v>3.7759999999999998</c:v>
                </c:pt>
                <c:pt idx="1525">
                  <c:v>3.7909999999999999</c:v>
                </c:pt>
                <c:pt idx="1526">
                  <c:v>3.7800000000000002</c:v>
                </c:pt>
                <c:pt idx="1527">
                  <c:v>3.758</c:v>
                </c:pt>
                <c:pt idx="1528">
                  <c:v>3.7469999999999999</c:v>
                </c:pt>
                <c:pt idx="1529">
                  <c:v>3.7170000000000001</c:v>
                </c:pt>
                <c:pt idx="1530">
                  <c:v>3.7250000000000001</c:v>
                </c:pt>
                <c:pt idx="1531">
                  <c:v>3.7629999999999999</c:v>
                </c:pt>
                <c:pt idx="1532">
                  <c:v>3.758</c:v>
                </c:pt>
                <c:pt idx="1533">
                  <c:v>3.7279999999999998</c:v>
                </c:pt>
                <c:pt idx="1534">
                  <c:v>3.7269999999999999</c:v>
                </c:pt>
                <c:pt idx="1535">
                  <c:v>3.6909999999999998</c:v>
                </c:pt>
                <c:pt idx="1536">
                  <c:v>3.6970000000000001</c:v>
                </c:pt>
                <c:pt idx="1537">
                  <c:v>3.7810000000000001</c:v>
                </c:pt>
                <c:pt idx="1538">
                  <c:v>3.7029999999999998</c:v>
                </c:pt>
                <c:pt idx="1539">
                  <c:v>3.6280000000000001</c:v>
                </c:pt>
                <c:pt idx="1540">
                  <c:v>3.57</c:v>
                </c:pt>
                <c:pt idx="1541">
                  <c:v>3.5659999999999998</c:v>
                </c:pt>
                <c:pt idx="1542">
                  <c:v>3.5830000000000002</c:v>
                </c:pt>
                <c:pt idx="1543">
                  <c:v>3.63</c:v>
                </c:pt>
                <c:pt idx="1544">
                  <c:v>3.6280000000000001</c:v>
                </c:pt>
                <c:pt idx="1545">
                  <c:v>3.5830000000000002</c:v>
                </c:pt>
                <c:pt idx="1546">
                  <c:v>3.5169999999999999</c:v>
                </c:pt>
                <c:pt idx="1547">
                  <c:v>3.5049999999999999</c:v>
                </c:pt>
                <c:pt idx="1548">
                  <c:v>3.5</c:v>
                </c:pt>
                <c:pt idx="1549">
                  <c:v>3.524</c:v>
                </c:pt>
                <c:pt idx="1550">
                  <c:v>3.5</c:v>
                </c:pt>
                <c:pt idx="1551">
                  <c:v>3.556</c:v>
                </c:pt>
                <c:pt idx="1552">
                  <c:v>3.5190000000000001</c:v>
                </c:pt>
                <c:pt idx="1553">
                  <c:v>3.4820000000000002</c:v>
                </c:pt>
                <c:pt idx="1554">
                  <c:v>3.4580000000000002</c:v>
                </c:pt>
                <c:pt idx="1555">
                  <c:v>3.4089999999999998</c:v>
                </c:pt>
                <c:pt idx="1556">
                  <c:v>3.4079999999999999</c:v>
                </c:pt>
                <c:pt idx="1557">
                  <c:v>3.431</c:v>
                </c:pt>
                <c:pt idx="1558">
                  <c:v>3.4369999999999998</c:v>
                </c:pt>
                <c:pt idx="1559">
                  <c:v>3.4020000000000001</c:v>
                </c:pt>
                <c:pt idx="1560">
                  <c:v>3.407</c:v>
                </c:pt>
                <c:pt idx="1561">
                  <c:v>3.4620000000000002</c:v>
                </c:pt>
                <c:pt idx="1562">
                  <c:v>3.5129999999999999</c:v>
                </c:pt>
                <c:pt idx="1563">
                  <c:v>3.556</c:v>
                </c:pt>
                <c:pt idx="1564">
                  <c:v>3.5750000000000002</c:v>
                </c:pt>
                <c:pt idx="1565">
                  <c:v>3.4969999999999999</c:v>
                </c:pt>
                <c:pt idx="1566">
                  <c:v>3.4689999999999999</c:v>
                </c:pt>
                <c:pt idx="1567">
                  <c:v>3.508</c:v>
                </c:pt>
                <c:pt idx="1568">
                  <c:v>3.52</c:v>
                </c:pt>
                <c:pt idx="1569">
                  <c:v>3.516</c:v>
                </c:pt>
                <c:pt idx="1570">
                  <c:v>3.508</c:v>
                </c:pt>
                <c:pt idx="1571">
                  <c:v>3.4790000000000001</c:v>
                </c:pt>
                <c:pt idx="1572">
                  <c:v>3.476</c:v>
                </c:pt>
                <c:pt idx="1573">
                  <c:v>3.4830000000000001</c:v>
                </c:pt>
                <c:pt idx="1574">
                  <c:v>3.4699999999999998</c:v>
                </c:pt>
                <c:pt idx="1575">
                  <c:v>3.472</c:v>
                </c:pt>
                <c:pt idx="1576">
                  <c:v>3.484</c:v>
                </c:pt>
                <c:pt idx="1577">
                  <c:v>3.4849999999999999</c:v>
                </c:pt>
                <c:pt idx="1578">
                  <c:v>3.4849999999999999</c:v>
                </c:pt>
                <c:pt idx="1579">
                  <c:v>3.504</c:v>
                </c:pt>
                <c:pt idx="1580">
                  <c:v>3.6259999999999999</c:v>
                </c:pt>
                <c:pt idx="1581">
                  <c:v>3.6619999999999999</c:v>
                </c:pt>
                <c:pt idx="1582">
                  <c:v>3.6459999999999999</c:v>
                </c:pt>
                <c:pt idx="1583">
                  <c:v>3.67</c:v>
                </c:pt>
                <c:pt idx="1584">
                  <c:v>3.6859999999999999</c:v>
                </c:pt>
                <c:pt idx="1585">
                  <c:v>3.6619999999999999</c:v>
                </c:pt>
                <c:pt idx="1586">
                  <c:v>3.609</c:v>
                </c:pt>
                <c:pt idx="1587">
                  <c:v>3.5629999999999997</c:v>
                </c:pt>
                <c:pt idx="1588">
                  <c:v>3.59</c:v>
                </c:pt>
                <c:pt idx="1589">
                  <c:v>3.5489999999999999</c:v>
                </c:pt>
                <c:pt idx="1590">
                  <c:v>3.5030000000000001</c:v>
                </c:pt>
                <c:pt idx="1591">
                  <c:v>3.4180000000000001</c:v>
                </c:pt>
                <c:pt idx="1592">
                  <c:v>3.3740000000000001</c:v>
                </c:pt>
                <c:pt idx="1593">
                  <c:v>3.3609999999999998</c:v>
                </c:pt>
                <c:pt idx="1594">
                  <c:v>3.3290000000000002</c:v>
                </c:pt>
                <c:pt idx="1595">
                  <c:v>3.3420000000000001</c:v>
                </c:pt>
                <c:pt idx="1596">
                  <c:v>3.3849999999999998</c:v>
                </c:pt>
                <c:pt idx="1597">
                  <c:v>3.4260000000000002</c:v>
                </c:pt>
                <c:pt idx="1598">
                  <c:v>3.5140000000000002</c:v>
                </c:pt>
                <c:pt idx="1599">
                  <c:v>3.4550000000000001</c:v>
                </c:pt>
                <c:pt idx="1600">
                  <c:v>3.4820000000000002</c:v>
                </c:pt>
                <c:pt idx="1601">
                  <c:v>3.4740000000000002</c:v>
                </c:pt>
                <c:pt idx="1602">
                  <c:v>3.468</c:v>
                </c:pt>
                <c:pt idx="1603">
                  <c:v>3.4620000000000002</c:v>
                </c:pt>
                <c:pt idx="1604">
                  <c:v>3.4350000000000001</c:v>
                </c:pt>
                <c:pt idx="1605">
                  <c:v>3.42</c:v>
                </c:pt>
                <c:pt idx="1606">
                  <c:v>3.4260000000000002</c:v>
                </c:pt>
                <c:pt idx="1607">
                  <c:v>3.4009999999999998</c:v>
                </c:pt>
                <c:pt idx="1608">
                  <c:v>3.2759999999999998</c:v>
                </c:pt>
                <c:pt idx="1609">
                  <c:v>3.1579999999999999</c:v>
                </c:pt>
                <c:pt idx="1610">
                  <c:v>3.101</c:v>
                </c:pt>
                <c:pt idx="1611">
                  <c:v>3.012</c:v>
                </c:pt>
                <c:pt idx="1612">
                  <c:v>2.9729999999999999</c:v>
                </c:pt>
                <c:pt idx="1613">
                  <c:v>2.944</c:v>
                </c:pt>
                <c:pt idx="1614">
                  <c:v>2.931</c:v>
                </c:pt>
                <c:pt idx="1615">
                  <c:v>2.89</c:v>
                </c:pt>
                <c:pt idx="1616">
                  <c:v>2.8780000000000001</c:v>
                </c:pt>
                <c:pt idx="1617">
                  <c:v>2.92</c:v>
                </c:pt>
                <c:pt idx="1618">
                  <c:v>2.9119999999999999</c:v>
                </c:pt>
                <c:pt idx="1619">
                  <c:v>2.9489999999999998</c:v>
                </c:pt>
                <c:pt idx="1620">
                  <c:v>2.996</c:v>
                </c:pt>
                <c:pt idx="1621">
                  <c:v>2.9939999999999998</c:v>
                </c:pt>
                <c:pt idx="1622">
                  <c:v>2.948</c:v>
                </c:pt>
                <c:pt idx="1623">
                  <c:v>2.9350000000000001</c:v>
                </c:pt>
                <c:pt idx="1624">
                  <c:v>2.976</c:v>
                </c:pt>
                <c:pt idx="1625">
                  <c:v>2.984</c:v>
                </c:pt>
                <c:pt idx="1626">
                  <c:v>3.0310000000000001</c:v>
                </c:pt>
                <c:pt idx="1627">
                  <c:v>3.048</c:v>
                </c:pt>
                <c:pt idx="1628">
                  <c:v>3.06</c:v>
                </c:pt>
                <c:pt idx="1629">
                  <c:v>3.0750000000000002</c:v>
                </c:pt>
                <c:pt idx="1630">
                  <c:v>3.0670000000000002</c:v>
                </c:pt>
                <c:pt idx="1631">
                  <c:v>3.0680000000000001</c:v>
                </c:pt>
                <c:pt idx="1632">
                  <c:v>3.1019999999999999</c:v>
                </c:pt>
                <c:pt idx="1633">
                  <c:v>3.0649999999999999</c:v>
                </c:pt>
                <c:pt idx="1634">
                  <c:v>3.0070000000000001</c:v>
                </c:pt>
                <c:pt idx="1635">
                  <c:v>2.9929999999999999</c:v>
                </c:pt>
                <c:pt idx="1636">
                  <c:v>2.99</c:v>
                </c:pt>
                <c:pt idx="1637">
                  <c:v>2.972</c:v>
                </c:pt>
                <c:pt idx="1638">
                  <c:v>2.927</c:v>
                </c:pt>
                <c:pt idx="1639">
                  <c:v>2.9370000000000003</c:v>
                </c:pt>
                <c:pt idx="1640">
                  <c:v>2.9050000000000002</c:v>
                </c:pt>
                <c:pt idx="1641">
                  <c:v>2.9039999999999999</c:v>
                </c:pt>
                <c:pt idx="1642">
                  <c:v>2.9009999999999998</c:v>
                </c:pt>
                <c:pt idx="1643">
                  <c:v>2.9050000000000002</c:v>
                </c:pt>
                <c:pt idx="1644">
                  <c:v>2.8959999999999999</c:v>
                </c:pt>
                <c:pt idx="1645">
                  <c:v>2.9119999999999999</c:v>
                </c:pt>
                <c:pt idx="1646">
                  <c:v>2.9379999999999997</c:v>
                </c:pt>
                <c:pt idx="1647">
                  <c:v>2.9239999999999999</c:v>
                </c:pt>
                <c:pt idx="1648">
                  <c:v>2.944</c:v>
                </c:pt>
                <c:pt idx="1649">
                  <c:v>2.9929999999999999</c:v>
                </c:pt>
                <c:pt idx="1650">
                  <c:v>2.9529999999999998</c:v>
                </c:pt>
                <c:pt idx="1651">
                  <c:v>2.919</c:v>
                </c:pt>
                <c:pt idx="1652">
                  <c:v>2.927</c:v>
                </c:pt>
                <c:pt idx="1653">
                  <c:v>2.944</c:v>
                </c:pt>
                <c:pt idx="1654">
                  <c:v>3.008</c:v>
                </c:pt>
                <c:pt idx="1655">
                  <c:v>2.9910000000000001</c:v>
                </c:pt>
                <c:pt idx="1656">
                  <c:v>2.9050000000000002</c:v>
                </c:pt>
                <c:pt idx="1657">
                  <c:v>2.8519999999999999</c:v>
                </c:pt>
                <c:pt idx="1658">
                  <c:v>2.9039999999999999</c:v>
                </c:pt>
                <c:pt idx="1659">
                  <c:v>3.0840000000000001</c:v>
                </c:pt>
                <c:pt idx="1660">
                  <c:v>3.085</c:v>
                </c:pt>
                <c:pt idx="1661">
                  <c:v>3.2560000000000002</c:v>
                </c:pt>
                <c:pt idx="1662">
                  <c:v>3.335</c:v>
                </c:pt>
                <c:pt idx="1663">
                  <c:v>3.2490000000000001</c:v>
                </c:pt>
                <c:pt idx="1664">
                  <c:v>3.3730000000000002</c:v>
                </c:pt>
                <c:pt idx="1665">
                  <c:v>3.298</c:v>
                </c:pt>
                <c:pt idx="1666">
                  <c:v>3.2650000000000001</c:v>
                </c:pt>
                <c:pt idx="1667">
                  <c:v>3.149</c:v>
                </c:pt>
                <c:pt idx="1668">
                  <c:v>3.0979999999999999</c:v>
                </c:pt>
                <c:pt idx="1669">
                  <c:v>3.2290000000000001</c:v>
                </c:pt>
                <c:pt idx="1670">
                  <c:v>3.294</c:v>
                </c:pt>
                <c:pt idx="1671">
                  <c:v>3.1310000000000002</c:v>
                </c:pt>
                <c:pt idx="1672">
                  <c:v>3.1019999999999999</c:v>
                </c:pt>
                <c:pt idx="1673">
                  <c:v>3.15</c:v>
                </c:pt>
                <c:pt idx="1674">
                  <c:v>3.1819999999999999</c:v>
                </c:pt>
                <c:pt idx="1675">
                  <c:v>3.1310000000000002</c:v>
                </c:pt>
                <c:pt idx="1676">
                  <c:v>3.1880000000000002</c:v>
                </c:pt>
                <c:pt idx="1677">
                  <c:v>3.1589999999999998</c:v>
                </c:pt>
                <c:pt idx="1678">
                  <c:v>3.15</c:v>
                </c:pt>
                <c:pt idx="1679">
                  <c:v>3.1320000000000001</c:v>
                </c:pt>
                <c:pt idx="1680">
                  <c:v>3.1320000000000001</c:v>
                </c:pt>
                <c:pt idx="1681">
                  <c:v>3.1379999999999999</c:v>
                </c:pt>
                <c:pt idx="1682">
                  <c:v>3.1480000000000001</c:v>
                </c:pt>
                <c:pt idx="1683">
                  <c:v>3.117</c:v>
                </c:pt>
                <c:pt idx="1684">
                  <c:v>3.1669999999999998</c:v>
                </c:pt>
                <c:pt idx="1685">
                  <c:v>3.1659999999999999</c:v>
                </c:pt>
                <c:pt idx="1686">
                  <c:v>3.1659999999999999</c:v>
                </c:pt>
                <c:pt idx="1687">
                  <c:v>3.1360000000000001</c:v>
                </c:pt>
                <c:pt idx="1688">
                  <c:v>3.13</c:v>
                </c:pt>
                <c:pt idx="1689">
                  <c:v>3.1230000000000002</c:v>
                </c:pt>
                <c:pt idx="1690">
                  <c:v>3.1509999999999998</c:v>
                </c:pt>
                <c:pt idx="1691">
                  <c:v>3.1760000000000002</c:v>
                </c:pt>
                <c:pt idx="1692">
                  <c:v>3.2320000000000002</c:v>
                </c:pt>
                <c:pt idx="1693">
                  <c:v>3.323</c:v>
                </c:pt>
                <c:pt idx="1694">
                  <c:v>3.4</c:v>
                </c:pt>
                <c:pt idx="1695">
                  <c:v>3.395</c:v>
                </c:pt>
                <c:pt idx="1696">
                  <c:v>3.4620000000000002</c:v>
                </c:pt>
                <c:pt idx="1697">
                  <c:v>3.4449999999999998</c:v>
                </c:pt>
                <c:pt idx="1698">
                  <c:v>3.3929999999999998</c:v>
                </c:pt>
                <c:pt idx="1699">
                  <c:v>3.3810000000000002</c:v>
                </c:pt>
                <c:pt idx="1700">
                  <c:v>3.29</c:v>
                </c:pt>
                <c:pt idx="1701">
                  <c:v>3.254</c:v>
                </c:pt>
                <c:pt idx="1702">
                  <c:v>3.633</c:v>
                </c:pt>
                <c:pt idx="1703">
                  <c:v>4.0389999999999997</c:v>
                </c:pt>
                <c:pt idx="1704">
                  <c:v>4.0389999999999997</c:v>
                </c:pt>
                <c:pt idx="1705">
                  <c:v>4.2770000000000001</c:v>
                </c:pt>
                <c:pt idx="1706">
                  <c:v>4.0620000000000003</c:v>
                </c:pt>
                <c:pt idx="1707">
                  <c:v>4.1059999999999999</c:v>
                </c:pt>
                <c:pt idx="1708">
                  <c:v>4.2009999999999996</c:v>
                </c:pt>
                <c:pt idx="1709">
                  <c:v>4.3689999999999998</c:v>
                </c:pt>
                <c:pt idx="1710">
                  <c:v>4.3579999999999997</c:v>
                </c:pt>
                <c:pt idx="1711">
                  <c:v>4.2759999999999998</c:v>
                </c:pt>
                <c:pt idx="1712">
                  <c:v>4.367</c:v>
                </c:pt>
                <c:pt idx="1713">
                  <c:v>4.367</c:v>
                </c:pt>
                <c:pt idx="1714">
                  <c:v>4.37</c:v>
                </c:pt>
                <c:pt idx="1715">
                  <c:v>4.2780000000000005</c:v>
                </c:pt>
                <c:pt idx="1716">
                  <c:v>4.2770000000000001</c:v>
                </c:pt>
                <c:pt idx="1717">
                  <c:v>4.3019999999999996</c:v>
                </c:pt>
                <c:pt idx="1718">
                  <c:v>4.3920000000000003</c:v>
                </c:pt>
                <c:pt idx="1719">
                  <c:v>4.3289999999999997</c:v>
                </c:pt>
                <c:pt idx="1720">
                  <c:v>4.2320000000000002</c:v>
                </c:pt>
                <c:pt idx="1721">
                  <c:v>4.1779999999999999</c:v>
                </c:pt>
                <c:pt idx="1722">
                  <c:v>4.0830000000000002</c:v>
                </c:pt>
                <c:pt idx="1723">
                  <c:v>4.133</c:v>
                </c:pt>
                <c:pt idx="1724">
                  <c:v>4.2089999999999996</c:v>
                </c:pt>
                <c:pt idx="1725">
                  <c:v>4.2309999999999999</c:v>
                </c:pt>
                <c:pt idx="1726">
                  <c:v>4.2</c:v>
                </c:pt>
                <c:pt idx="1727">
                  <c:v>4.25</c:v>
                </c:pt>
                <c:pt idx="1728">
                  <c:v>4.2990000000000004</c:v>
                </c:pt>
                <c:pt idx="1729">
                  <c:v>4.2519999999999998</c:v>
                </c:pt>
                <c:pt idx="1730">
                  <c:v>4.2590000000000003</c:v>
                </c:pt>
                <c:pt idx="1731">
                  <c:v>4.266</c:v>
                </c:pt>
                <c:pt idx="1732">
                  <c:v>4.22</c:v>
                </c:pt>
                <c:pt idx="1733">
                  <c:v>4.2699999999999996</c:v>
                </c:pt>
                <c:pt idx="1734">
                  <c:v>4.2679999999999998</c:v>
                </c:pt>
                <c:pt idx="1735">
                  <c:v>4.2560000000000002</c:v>
                </c:pt>
                <c:pt idx="1736">
                  <c:v>4.2590000000000003</c:v>
                </c:pt>
                <c:pt idx="1737">
                  <c:v>4.2530000000000001</c:v>
                </c:pt>
                <c:pt idx="1738">
                  <c:v>4.2329999999999997</c:v>
                </c:pt>
                <c:pt idx="1739">
                  <c:v>4.2329999999999997</c:v>
                </c:pt>
                <c:pt idx="1740">
                  <c:v>4.2270000000000003</c:v>
                </c:pt>
                <c:pt idx="1741">
                  <c:v>4.2880000000000003</c:v>
                </c:pt>
                <c:pt idx="1742">
                  <c:v>4.2069999999999999</c:v>
                </c:pt>
                <c:pt idx="1743">
                  <c:v>4.2169999999999996</c:v>
                </c:pt>
                <c:pt idx="1744">
                  <c:v>4.1769999999999996</c:v>
                </c:pt>
                <c:pt idx="1745">
                  <c:v>4.2699999999999996</c:v>
                </c:pt>
                <c:pt idx="1746">
                  <c:v>4.25</c:v>
                </c:pt>
                <c:pt idx="1747">
                  <c:v>4.1890000000000001</c:v>
                </c:pt>
                <c:pt idx="1748">
                  <c:v>4.1500000000000004</c:v>
                </c:pt>
                <c:pt idx="1749">
                  <c:v>4.1500000000000004</c:v>
                </c:pt>
                <c:pt idx="1750">
                  <c:v>4.0369999999999999</c:v>
                </c:pt>
                <c:pt idx="1751">
                  <c:v>4.1749999999999998</c:v>
                </c:pt>
                <c:pt idx="1752">
                  <c:v>4.2850000000000001</c:v>
                </c:pt>
                <c:pt idx="1753">
                  <c:v>4.2649999999999997</c:v>
                </c:pt>
                <c:pt idx="1754">
                  <c:v>4.2210000000000001</c:v>
                </c:pt>
                <c:pt idx="1755">
                  <c:v>4.2450000000000001</c:v>
                </c:pt>
                <c:pt idx="1756">
                  <c:v>4.18</c:v>
                </c:pt>
                <c:pt idx="1757">
                  <c:v>4.2270000000000003</c:v>
                </c:pt>
                <c:pt idx="1758">
                  <c:v>4.1710000000000003</c:v>
                </c:pt>
                <c:pt idx="1759">
                  <c:v>4.1559999999999997</c:v>
                </c:pt>
                <c:pt idx="1760">
                  <c:v>4.0999999999999996</c:v>
                </c:pt>
                <c:pt idx="1761">
                  <c:v>4.1079999999999997</c:v>
                </c:pt>
                <c:pt idx="1762">
                  <c:v>4.056</c:v>
                </c:pt>
                <c:pt idx="1763">
                  <c:v>4.0350000000000001</c:v>
                </c:pt>
                <c:pt idx="1764">
                  <c:v>4.0229999999999997</c:v>
                </c:pt>
                <c:pt idx="1765">
                  <c:v>4.0469999999999997</c:v>
                </c:pt>
                <c:pt idx="1766">
                  <c:v>3.9830000000000001</c:v>
                </c:pt>
                <c:pt idx="1767">
                  <c:v>4.0019999999999998</c:v>
                </c:pt>
                <c:pt idx="1768">
                  <c:v>3.9670000000000001</c:v>
                </c:pt>
                <c:pt idx="1769">
                  <c:v>3.9249999999999998</c:v>
                </c:pt>
                <c:pt idx="1770">
                  <c:v>3.96</c:v>
                </c:pt>
                <c:pt idx="1771">
                  <c:v>4.0060000000000002</c:v>
                </c:pt>
                <c:pt idx="1772">
                  <c:v>4.0250000000000004</c:v>
                </c:pt>
                <c:pt idx="1773">
                  <c:v>4.0069999999999997</c:v>
                </c:pt>
                <c:pt idx="1774">
                  <c:v>4.0069999999999997</c:v>
                </c:pt>
                <c:pt idx="1775">
                  <c:v>3.9459999999999997</c:v>
                </c:pt>
                <c:pt idx="1776">
                  <c:v>3.9089999999999998</c:v>
                </c:pt>
                <c:pt idx="1777">
                  <c:v>3.8479999999999999</c:v>
                </c:pt>
                <c:pt idx="1778">
                  <c:v>3.8010000000000002</c:v>
                </c:pt>
                <c:pt idx="1779">
                  <c:v>3.8140000000000001</c:v>
                </c:pt>
                <c:pt idx="1780">
                  <c:v>3.8289999999999997</c:v>
                </c:pt>
                <c:pt idx="1781">
                  <c:v>3.8330000000000002</c:v>
                </c:pt>
                <c:pt idx="1782">
                  <c:v>3.8730000000000002</c:v>
                </c:pt>
                <c:pt idx="1783">
                  <c:v>3.8359999999999999</c:v>
                </c:pt>
                <c:pt idx="1784">
                  <c:v>3.827</c:v>
                </c:pt>
                <c:pt idx="1785">
                  <c:v>3.8639999999999999</c:v>
                </c:pt>
                <c:pt idx="1786">
                  <c:v>3.9649999999999999</c:v>
                </c:pt>
                <c:pt idx="1787">
                  <c:v>4.0410000000000004</c:v>
                </c:pt>
                <c:pt idx="1788">
                  <c:v>4.0110000000000001</c:v>
                </c:pt>
                <c:pt idx="1789">
                  <c:v>4.0640000000000001</c:v>
                </c:pt>
                <c:pt idx="1790">
                  <c:v>4.0839999999999996</c:v>
                </c:pt>
                <c:pt idx="1791">
                  <c:v>3.9290000000000003</c:v>
                </c:pt>
                <c:pt idx="1792">
                  <c:v>3.9449999999999998</c:v>
                </c:pt>
                <c:pt idx="1793">
                  <c:v>3.927</c:v>
                </c:pt>
                <c:pt idx="1794">
                  <c:v>3.8490000000000002</c:v>
                </c:pt>
                <c:pt idx="1795">
                  <c:v>3.8170000000000002</c:v>
                </c:pt>
                <c:pt idx="1796">
                  <c:v>3.79</c:v>
                </c:pt>
                <c:pt idx="1797">
                  <c:v>3.7530000000000001</c:v>
                </c:pt>
                <c:pt idx="1798">
                  <c:v>3.694</c:v>
                </c:pt>
                <c:pt idx="1799">
                  <c:v>3.6920000000000002</c:v>
                </c:pt>
                <c:pt idx="1800">
                  <c:v>3.6859999999999999</c:v>
                </c:pt>
                <c:pt idx="1801">
                  <c:v>3.6520000000000001</c:v>
                </c:pt>
                <c:pt idx="1802">
                  <c:v>3.7309999999999999</c:v>
                </c:pt>
                <c:pt idx="1803">
                  <c:v>3.7429999999999999</c:v>
                </c:pt>
                <c:pt idx="1804">
                  <c:v>3.734</c:v>
                </c:pt>
                <c:pt idx="1805">
                  <c:v>3.734</c:v>
                </c:pt>
                <c:pt idx="1806">
                  <c:v>3.7189999999999999</c:v>
                </c:pt>
                <c:pt idx="1807">
                  <c:v>3.7290000000000001</c:v>
                </c:pt>
                <c:pt idx="1808">
                  <c:v>3.7389999999999999</c:v>
                </c:pt>
                <c:pt idx="1809">
                  <c:v>3.734</c:v>
                </c:pt>
                <c:pt idx="1810">
                  <c:v>3.7029999999999998</c:v>
                </c:pt>
                <c:pt idx="1811">
                  <c:v>3.681</c:v>
                </c:pt>
                <c:pt idx="1812">
                  <c:v>3.6419999999999999</c:v>
                </c:pt>
                <c:pt idx="1813">
                  <c:v>3.6320000000000001</c:v>
                </c:pt>
                <c:pt idx="1814">
                  <c:v>3.601</c:v>
                </c:pt>
                <c:pt idx="1815">
                  <c:v>3.621</c:v>
                </c:pt>
                <c:pt idx="1816">
                  <c:v>3.665</c:v>
                </c:pt>
                <c:pt idx="1817">
                  <c:v>3.6390000000000002</c:v>
                </c:pt>
                <c:pt idx="1818">
                  <c:v>3.6349999999999998</c:v>
                </c:pt>
                <c:pt idx="1819">
                  <c:v>3.67</c:v>
                </c:pt>
                <c:pt idx="1820">
                  <c:v>3.718</c:v>
                </c:pt>
                <c:pt idx="1821">
                  <c:v>3.6970000000000001</c:v>
                </c:pt>
                <c:pt idx="1822">
                  <c:v>3.6659999999999999</c:v>
                </c:pt>
                <c:pt idx="1823">
                  <c:v>3.6560000000000001</c:v>
                </c:pt>
                <c:pt idx="1824">
                  <c:v>3.6109999999999998</c:v>
                </c:pt>
                <c:pt idx="1825">
                  <c:v>3.569</c:v>
                </c:pt>
                <c:pt idx="1826">
                  <c:v>3.653</c:v>
                </c:pt>
                <c:pt idx="1827">
                  <c:v>3.641</c:v>
                </c:pt>
              </c:numCache>
            </c:numRef>
          </c:val>
          <c:smooth val="0"/>
          <c:extLst xmlns:c16r2="http://schemas.microsoft.com/office/drawing/2015/06/chart">
            <c:ext xmlns:c16="http://schemas.microsoft.com/office/drawing/2014/chart" uri="{C3380CC4-5D6E-409C-BE32-E72D297353CC}">
              <c16:uniqueId val="{00000000-79FE-4A5D-BC4D-91934B53B882}"/>
            </c:ext>
          </c:extLst>
        </c:ser>
        <c:dLbls>
          <c:showLegendKey val="0"/>
          <c:showVal val="0"/>
          <c:showCatName val="0"/>
          <c:showSerName val="0"/>
          <c:showPercent val="0"/>
          <c:showBubbleSize val="0"/>
        </c:dLbls>
        <c:marker val="1"/>
        <c:smooth val="0"/>
        <c:axId val="142281728"/>
        <c:axId val="142287616"/>
      </c:lineChart>
      <c:dateAx>
        <c:axId val="142281728"/>
        <c:scaling>
          <c:orientation val="minMax"/>
          <c:min val="40273"/>
        </c:scaling>
        <c:delete val="0"/>
        <c:axPos val="b"/>
        <c:numFmt formatCode="mmm\-yy" sourceLinked="0"/>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050" b="0" i="0" u="none" strike="noStrike" kern="1200" baseline="0">
                <a:solidFill>
                  <a:sysClr val="windowText" lastClr="000000"/>
                </a:solidFill>
                <a:latin typeface="Century Gothic" panose="020B0502020202020204" pitchFamily="34" charset="0"/>
                <a:ea typeface="+mn-ea"/>
                <a:cs typeface="+mn-cs"/>
              </a:defRPr>
            </a:pPr>
            <a:endParaRPr lang="es-MX"/>
          </a:p>
        </c:txPr>
        <c:crossAx val="142287616"/>
        <c:crosses val="autoZero"/>
        <c:auto val="1"/>
        <c:lblOffset val="100"/>
        <c:baseTimeUnit val="days"/>
        <c:majorUnit val="6"/>
        <c:majorTimeUnit val="months"/>
      </c:dateAx>
      <c:valAx>
        <c:axId val="142287616"/>
        <c:scaling>
          <c:orientation val="minMax"/>
          <c:max val="5"/>
          <c:min val="2"/>
        </c:scaling>
        <c:delete val="0"/>
        <c:axPos val="l"/>
        <c:majorGridlines>
          <c:spPr>
            <a:ln w="9525" cap="flat" cmpd="sng" algn="ctr">
              <a:solidFill>
                <a:schemeClr val="bg1">
                  <a:lumMod val="95000"/>
                </a:schemeClr>
              </a:solidFill>
              <a:round/>
            </a:ln>
            <a:effectLst/>
          </c:spPr>
        </c:majorGridlines>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Century Gothic" panose="020B0502020202020204" pitchFamily="34" charset="0"/>
                <a:ea typeface="+mn-ea"/>
                <a:cs typeface="+mn-cs"/>
              </a:defRPr>
            </a:pPr>
            <a:endParaRPr lang="es-MX"/>
          </a:p>
        </c:txPr>
        <c:crossAx val="142281728"/>
        <c:crosses val="autoZero"/>
        <c:crossBetween val="between"/>
      </c:valAx>
      <c:spPr>
        <a:noFill/>
        <a:ln>
          <a:noFill/>
        </a:ln>
        <a:effectLst/>
      </c:spPr>
    </c:plotArea>
    <c:plotVisOnly val="1"/>
    <c:dispBlanksAs val="gap"/>
    <c:showDLblsOverMax val="0"/>
  </c:chart>
  <c:spPr>
    <a:solidFill>
      <a:schemeClr val="bg1"/>
    </a:solidFill>
    <a:ln w="9525" cap="flat" cmpd="sng" algn="ctr">
      <a:noFill/>
      <a:round/>
    </a:ln>
    <a:effectLst/>
  </c:spPr>
  <c:txPr>
    <a:bodyPr/>
    <a:lstStyle/>
    <a:p>
      <a:pPr>
        <a:defRPr>
          <a:solidFill>
            <a:sysClr val="windowText" lastClr="000000"/>
          </a:solidFill>
          <a:latin typeface="Century Gothic" panose="020B0502020202020204" pitchFamily="34" charset="0"/>
        </a:defRPr>
      </a:pPr>
      <a:endParaRPr lang="es-MX"/>
    </a:p>
  </c:txPr>
  <c:externalData r:id="rId1">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1" i="0" u="none" strike="noStrike" kern="1200" spc="0" baseline="0">
                <a:solidFill>
                  <a:sysClr val="windowText" lastClr="000000"/>
                </a:solidFill>
                <a:latin typeface="Century Gothic" panose="020B0502020202020204" pitchFamily="34" charset="0"/>
                <a:ea typeface="+mn-ea"/>
                <a:cs typeface="+mn-cs"/>
              </a:defRPr>
            </a:pPr>
            <a:r>
              <a:rPr lang="es-MX" b="1" dirty="0"/>
              <a:t>Tasa real</a:t>
            </a:r>
            <a:r>
              <a:rPr lang="es-MX" b="1" baseline="0" dirty="0"/>
              <a:t> </a:t>
            </a:r>
            <a:r>
              <a:rPr lang="es-MX" b="1" dirty="0"/>
              <a:t>de 10 años. México</a:t>
            </a:r>
          </a:p>
        </c:rich>
      </c:tx>
      <c:layout/>
      <c:overlay val="0"/>
      <c:spPr>
        <a:noFill/>
        <a:ln>
          <a:noFill/>
        </a:ln>
        <a:effectLst/>
      </c:spPr>
    </c:title>
    <c:autoTitleDeleted val="0"/>
    <c:plotArea>
      <c:layout/>
      <c:lineChart>
        <c:grouping val="standard"/>
        <c:varyColors val="0"/>
        <c:ser>
          <c:idx val="2"/>
          <c:order val="0"/>
          <c:tx>
            <c:strRef>
              <c:f>'Principales tasas'!$S$19</c:f>
              <c:strCache>
                <c:ptCount val="1"/>
                <c:pt idx="0">
                  <c:v>Tasa real 10a MEX</c:v>
                </c:pt>
              </c:strCache>
            </c:strRef>
          </c:tx>
          <c:spPr>
            <a:ln w="12700" cap="rnd">
              <a:solidFill>
                <a:srgbClr val="C00000"/>
              </a:solidFill>
              <a:round/>
            </a:ln>
            <a:effectLst/>
          </c:spPr>
          <c:marker>
            <c:symbol val="none"/>
          </c:marker>
          <c:cat>
            <c:numRef>
              <c:f>'Principales tasas'!$N$21:$N$5000</c:f>
              <c:numCache>
                <c:formatCode>m/d/yyyy</c:formatCode>
                <c:ptCount val="4980"/>
                <c:pt idx="0">
                  <c:v>40182</c:v>
                </c:pt>
                <c:pt idx="1">
                  <c:v>40183</c:v>
                </c:pt>
                <c:pt idx="2">
                  <c:v>40184</c:v>
                </c:pt>
                <c:pt idx="3">
                  <c:v>40185</c:v>
                </c:pt>
                <c:pt idx="4">
                  <c:v>40186</c:v>
                </c:pt>
                <c:pt idx="5">
                  <c:v>40189</c:v>
                </c:pt>
                <c:pt idx="6">
                  <c:v>40190</c:v>
                </c:pt>
                <c:pt idx="7">
                  <c:v>40191</c:v>
                </c:pt>
                <c:pt idx="8">
                  <c:v>40192</c:v>
                </c:pt>
                <c:pt idx="9">
                  <c:v>40193</c:v>
                </c:pt>
                <c:pt idx="10">
                  <c:v>40196</c:v>
                </c:pt>
                <c:pt idx="11">
                  <c:v>40197</c:v>
                </c:pt>
                <c:pt idx="12">
                  <c:v>40198</c:v>
                </c:pt>
                <c:pt idx="13">
                  <c:v>40199</c:v>
                </c:pt>
                <c:pt idx="14">
                  <c:v>40200</c:v>
                </c:pt>
                <c:pt idx="15">
                  <c:v>40203</c:v>
                </c:pt>
                <c:pt idx="16">
                  <c:v>40204</c:v>
                </c:pt>
                <c:pt idx="17">
                  <c:v>40205</c:v>
                </c:pt>
                <c:pt idx="18">
                  <c:v>40206</c:v>
                </c:pt>
                <c:pt idx="19">
                  <c:v>40207</c:v>
                </c:pt>
                <c:pt idx="20">
                  <c:v>40211</c:v>
                </c:pt>
                <c:pt idx="21">
                  <c:v>40212</c:v>
                </c:pt>
                <c:pt idx="22">
                  <c:v>40213</c:v>
                </c:pt>
                <c:pt idx="23">
                  <c:v>40214</c:v>
                </c:pt>
                <c:pt idx="24">
                  <c:v>40217</c:v>
                </c:pt>
                <c:pt idx="25">
                  <c:v>40218</c:v>
                </c:pt>
                <c:pt idx="26">
                  <c:v>40219</c:v>
                </c:pt>
                <c:pt idx="27">
                  <c:v>40220</c:v>
                </c:pt>
                <c:pt idx="28">
                  <c:v>40221</c:v>
                </c:pt>
                <c:pt idx="29">
                  <c:v>40224</c:v>
                </c:pt>
                <c:pt idx="30">
                  <c:v>40225</c:v>
                </c:pt>
                <c:pt idx="31">
                  <c:v>40226</c:v>
                </c:pt>
                <c:pt idx="32">
                  <c:v>40227</c:v>
                </c:pt>
                <c:pt idx="33">
                  <c:v>40228</c:v>
                </c:pt>
                <c:pt idx="34">
                  <c:v>40231</c:v>
                </c:pt>
                <c:pt idx="35">
                  <c:v>40232</c:v>
                </c:pt>
                <c:pt idx="36">
                  <c:v>40233</c:v>
                </c:pt>
                <c:pt idx="37">
                  <c:v>40234</c:v>
                </c:pt>
                <c:pt idx="38">
                  <c:v>40235</c:v>
                </c:pt>
                <c:pt idx="39">
                  <c:v>40238</c:v>
                </c:pt>
                <c:pt idx="40">
                  <c:v>40239</c:v>
                </c:pt>
                <c:pt idx="41">
                  <c:v>40240</c:v>
                </c:pt>
                <c:pt idx="42">
                  <c:v>40241</c:v>
                </c:pt>
                <c:pt idx="43">
                  <c:v>40242</c:v>
                </c:pt>
                <c:pt idx="44">
                  <c:v>40245</c:v>
                </c:pt>
                <c:pt idx="45">
                  <c:v>40246</c:v>
                </c:pt>
                <c:pt idx="46">
                  <c:v>40247</c:v>
                </c:pt>
                <c:pt idx="47">
                  <c:v>40248</c:v>
                </c:pt>
                <c:pt idx="48">
                  <c:v>40249</c:v>
                </c:pt>
                <c:pt idx="49">
                  <c:v>40253</c:v>
                </c:pt>
                <c:pt idx="50">
                  <c:v>40254</c:v>
                </c:pt>
                <c:pt idx="51">
                  <c:v>40255</c:v>
                </c:pt>
                <c:pt idx="52">
                  <c:v>40256</c:v>
                </c:pt>
                <c:pt idx="53">
                  <c:v>40259</c:v>
                </c:pt>
                <c:pt idx="54">
                  <c:v>40260</c:v>
                </c:pt>
                <c:pt idx="55">
                  <c:v>40261</c:v>
                </c:pt>
                <c:pt idx="56">
                  <c:v>40262</c:v>
                </c:pt>
                <c:pt idx="57">
                  <c:v>40263</c:v>
                </c:pt>
                <c:pt idx="58">
                  <c:v>40266</c:v>
                </c:pt>
                <c:pt idx="59">
                  <c:v>40267</c:v>
                </c:pt>
                <c:pt idx="60">
                  <c:v>40268</c:v>
                </c:pt>
                <c:pt idx="61">
                  <c:v>40273</c:v>
                </c:pt>
                <c:pt idx="62">
                  <c:v>40274</c:v>
                </c:pt>
                <c:pt idx="63">
                  <c:v>40275</c:v>
                </c:pt>
                <c:pt idx="64">
                  <c:v>40276</c:v>
                </c:pt>
                <c:pt idx="65">
                  <c:v>40277</c:v>
                </c:pt>
                <c:pt idx="66">
                  <c:v>40280</c:v>
                </c:pt>
                <c:pt idx="67">
                  <c:v>40281</c:v>
                </c:pt>
                <c:pt idx="68">
                  <c:v>40282</c:v>
                </c:pt>
                <c:pt idx="69">
                  <c:v>40283</c:v>
                </c:pt>
                <c:pt idx="70">
                  <c:v>40284</c:v>
                </c:pt>
                <c:pt idx="71">
                  <c:v>40287</c:v>
                </c:pt>
                <c:pt idx="72">
                  <c:v>40288</c:v>
                </c:pt>
                <c:pt idx="73">
                  <c:v>40289</c:v>
                </c:pt>
                <c:pt idx="74">
                  <c:v>40290</c:v>
                </c:pt>
                <c:pt idx="75">
                  <c:v>40291</c:v>
                </c:pt>
                <c:pt idx="76">
                  <c:v>40294</c:v>
                </c:pt>
                <c:pt idx="77">
                  <c:v>40295</c:v>
                </c:pt>
                <c:pt idx="78">
                  <c:v>40296</c:v>
                </c:pt>
                <c:pt idx="79">
                  <c:v>40297</c:v>
                </c:pt>
                <c:pt idx="80">
                  <c:v>40298</c:v>
                </c:pt>
                <c:pt idx="81">
                  <c:v>40301</c:v>
                </c:pt>
                <c:pt idx="82">
                  <c:v>40302</c:v>
                </c:pt>
                <c:pt idx="83">
                  <c:v>40303</c:v>
                </c:pt>
                <c:pt idx="84">
                  <c:v>40304</c:v>
                </c:pt>
                <c:pt idx="85">
                  <c:v>40305</c:v>
                </c:pt>
                <c:pt idx="86">
                  <c:v>40308</c:v>
                </c:pt>
                <c:pt idx="87">
                  <c:v>40309</c:v>
                </c:pt>
                <c:pt idx="88">
                  <c:v>40310</c:v>
                </c:pt>
                <c:pt idx="89">
                  <c:v>40311</c:v>
                </c:pt>
                <c:pt idx="90">
                  <c:v>40312</c:v>
                </c:pt>
                <c:pt idx="91">
                  <c:v>40315</c:v>
                </c:pt>
                <c:pt idx="92">
                  <c:v>40316</c:v>
                </c:pt>
                <c:pt idx="93">
                  <c:v>40317</c:v>
                </c:pt>
                <c:pt idx="94">
                  <c:v>40318</c:v>
                </c:pt>
                <c:pt idx="95">
                  <c:v>40319</c:v>
                </c:pt>
                <c:pt idx="96">
                  <c:v>40322</c:v>
                </c:pt>
                <c:pt idx="97">
                  <c:v>40323</c:v>
                </c:pt>
                <c:pt idx="98">
                  <c:v>40324</c:v>
                </c:pt>
                <c:pt idx="99">
                  <c:v>40325</c:v>
                </c:pt>
                <c:pt idx="100">
                  <c:v>40326</c:v>
                </c:pt>
                <c:pt idx="101">
                  <c:v>40329</c:v>
                </c:pt>
                <c:pt idx="102">
                  <c:v>40330</c:v>
                </c:pt>
                <c:pt idx="103">
                  <c:v>40331</c:v>
                </c:pt>
                <c:pt idx="104">
                  <c:v>40332</c:v>
                </c:pt>
                <c:pt idx="105">
                  <c:v>40333</c:v>
                </c:pt>
                <c:pt idx="106">
                  <c:v>40336</c:v>
                </c:pt>
                <c:pt idx="107">
                  <c:v>40337</c:v>
                </c:pt>
                <c:pt idx="108">
                  <c:v>40338</c:v>
                </c:pt>
                <c:pt idx="109">
                  <c:v>40339</c:v>
                </c:pt>
                <c:pt idx="110">
                  <c:v>40340</c:v>
                </c:pt>
                <c:pt idx="111">
                  <c:v>40343</c:v>
                </c:pt>
                <c:pt idx="112">
                  <c:v>40344</c:v>
                </c:pt>
                <c:pt idx="113">
                  <c:v>40345</c:v>
                </c:pt>
                <c:pt idx="114">
                  <c:v>40346</c:v>
                </c:pt>
                <c:pt idx="115">
                  <c:v>40347</c:v>
                </c:pt>
                <c:pt idx="116">
                  <c:v>40350</c:v>
                </c:pt>
                <c:pt idx="117">
                  <c:v>40351</c:v>
                </c:pt>
                <c:pt idx="118">
                  <c:v>40352</c:v>
                </c:pt>
                <c:pt idx="119">
                  <c:v>40353</c:v>
                </c:pt>
                <c:pt idx="120">
                  <c:v>40354</c:v>
                </c:pt>
                <c:pt idx="121">
                  <c:v>40357</c:v>
                </c:pt>
                <c:pt idx="122">
                  <c:v>40358</c:v>
                </c:pt>
                <c:pt idx="123">
                  <c:v>40359</c:v>
                </c:pt>
                <c:pt idx="124">
                  <c:v>40360</c:v>
                </c:pt>
                <c:pt idx="125">
                  <c:v>40361</c:v>
                </c:pt>
                <c:pt idx="126">
                  <c:v>40364</c:v>
                </c:pt>
                <c:pt idx="127">
                  <c:v>40365</c:v>
                </c:pt>
                <c:pt idx="128">
                  <c:v>40366</c:v>
                </c:pt>
                <c:pt idx="129">
                  <c:v>40367</c:v>
                </c:pt>
                <c:pt idx="130">
                  <c:v>40368</c:v>
                </c:pt>
                <c:pt idx="131">
                  <c:v>40371</c:v>
                </c:pt>
                <c:pt idx="132">
                  <c:v>40372</c:v>
                </c:pt>
                <c:pt idx="133">
                  <c:v>40373</c:v>
                </c:pt>
                <c:pt idx="134">
                  <c:v>40374</c:v>
                </c:pt>
                <c:pt idx="135">
                  <c:v>40375</c:v>
                </c:pt>
                <c:pt idx="136">
                  <c:v>40378</c:v>
                </c:pt>
                <c:pt idx="137">
                  <c:v>40379</c:v>
                </c:pt>
                <c:pt idx="138">
                  <c:v>40380</c:v>
                </c:pt>
                <c:pt idx="139">
                  <c:v>40381</c:v>
                </c:pt>
                <c:pt idx="140">
                  <c:v>40382</c:v>
                </c:pt>
                <c:pt idx="141">
                  <c:v>40385</c:v>
                </c:pt>
                <c:pt idx="142">
                  <c:v>40386</c:v>
                </c:pt>
                <c:pt idx="143">
                  <c:v>40387</c:v>
                </c:pt>
                <c:pt idx="144">
                  <c:v>40388</c:v>
                </c:pt>
                <c:pt idx="145">
                  <c:v>40389</c:v>
                </c:pt>
                <c:pt idx="146">
                  <c:v>40392</c:v>
                </c:pt>
                <c:pt idx="147">
                  <c:v>40393</c:v>
                </c:pt>
                <c:pt idx="148">
                  <c:v>40394</c:v>
                </c:pt>
                <c:pt idx="149">
                  <c:v>40395</c:v>
                </c:pt>
                <c:pt idx="150">
                  <c:v>40396</c:v>
                </c:pt>
                <c:pt idx="151">
                  <c:v>40399</c:v>
                </c:pt>
                <c:pt idx="152">
                  <c:v>40400</c:v>
                </c:pt>
                <c:pt idx="153">
                  <c:v>40401</c:v>
                </c:pt>
                <c:pt idx="154">
                  <c:v>40402</c:v>
                </c:pt>
                <c:pt idx="155">
                  <c:v>40403</c:v>
                </c:pt>
                <c:pt idx="156">
                  <c:v>40406</c:v>
                </c:pt>
                <c:pt idx="157">
                  <c:v>40407</c:v>
                </c:pt>
                <c:pt idx="158">
                  <c:v>40408</c:v>
                </c:pt>
                <c:pt idx="159">
                  <c:v>40409</c:v>
                </c:pt>
                <c:pt idx="160">
                  <c:v>40410</c:v>
                </c:pt>
                <c:pt idx="161">
                  <c:v>40413</c:v>
                </c:pt>
                <c:pt idx="162">
                  <c:v>40414</c:v>
                </c:pt>
                <c:pt idx="163">
                  <c:v>40415</c:v>
                </c:pt>
                <c:pt idx="164">
                  <c:v>40416</c:v>
                </c:pt>
                <c:pt idx="165">
                  <c:v>40417</c:v>
                </c:pt>
                <c:pt idx="166">
                  <c:v>40420</c:v>
                </c:pt>
                <c:pt idx="167">
                  <c:v>40421</c:v>
                </c:pt>
                <c:pt idx="168">
                  <c:v>40422</c:v>
                </c:pt>
                <c:pt idx="169">
                  <c:v>40423</c:v>
                </c:pt>
                <c:pt idx="170">
                  <c:v>40424</c:v>
                </c:pt>
                <c:pt idx="171">
                  <c:v>40427</c:v>
                </c:pt>
                <c:pt idx="172">
                  <c:v>40428</c:v>
                </c:pt>
                <c:pt idx="173">
                  <c:v>40429</c:v>
                </c:pt>
                <c:pt idx="174">
                  <c:v>40430</c:v>
                </c:pt>
                <c:pt idx="175">
                  <c:v>40431</c:v>
                </c:pt>
                <c:pt idx="176">
                  <c:v>40434</c:v>
                </c:pt>
                <c:pt idx="177">
                  <c:v>40435</c:v>
                </c:pt>
                <c:pt idx="178">
                  <c:v>40436</c:v>
                </c:pt>
                <c:pt idx="179">
                  <c:v>40441</c:v>
                </c:pt>
                <c:pt idx="180">
                  <c:v>40442</c:v>
                </c:pt>
                <c:pt idx="181">
                  <c:v>40443</c:v>
                </c:pt>
                <c:pt idx="182">
                  <c:v>40444</c:v>
                </c:pt>
                <c:pt idx="183">
                  <c:v>40445</c:v>
                </c:pt>
                <c:pt idx="184">
                  <c:v>40448</c:v>
                </c:pt>
                <c:pt idx="185">
                  <c:v>40449</c:v>
                </c:pt>
                <c:pt idx="186">
                  <c:v>40450</c:v>
                </c:pt>
                <c:pt idx="187">
                  <c:v>40451</c:v>
                </c:pt>
                <c:pt idx="188">
                  <c:v>40452</c:v>
                </c:pt>
                <c:pt idx="189">
                  <c:v>40455</c:v>
                </c:pt>
                <c:pt idx="190">
                  <c:v>40456</c:v>
                </c:pt>
                <c:pt idx="191">
                  <c:v>40457</c:v>
                </c:pt>
                <c:pt idx="192">
                  <c:v>40458</c:v>
                </c:pt>
                <c:pt idx="193">
                  <c:v>40459</c:v>
                </c:pt>
                <c:pt idx="194">
                  <c:v>40462</c:v>
                </c:pt>
                <c:pt idx="195">
                  <c:v>40463</c:v>
                </c:pt>
                <c:pt idx="196">
                  <c:v>40464</c:v>
                </c:pt>
                <c:pt idx="197">
                  <c:v>40465</c:v>
                </c:pt>
                <c:pt idx="198">
                  <c:v>40466</c:v>
                </c:pt>
                <c:pt idx="199">
                  <c:v>40469</c:v>
                </c:pt>
                <c:pt idx="200">
                  <c:v>40470</c:v>
                </c:pt>
                <c:pt idx="201">
                  <c:v>40471</c:v>
                </c:pt>
                <c:pt idx="202">
                  <c:v>40472</c:v>
                </c:pt>
                <c:pt idx="203">
                  <c:v>40473</c:v>
                </c:pt>
                <c:pt idx="204">
                  <c:v>40476</c:v>
                </c:pt>
                <c:pt idx="205">
                  <c:v>40477</c:v>
                </c:pt>
                <c:pt idx="206">
                  <c:v>40478</c:v>
                </c:pt>
                <c:pt idx="207">
                  <c:v>40479</c:v>
                </c:pt>
                <c:pt idx="208">
                  <c:v>40480</c:v>
                </c:pt>
                <c:pt idx="209">
                  <c:v>40483</c:v>
                </c:pt>
                <c:pt idx="210">
                  <c:v>40484</c:v>
                </c:pt>
                <c:pt idx="211">
                  <c:v>40485</c:v>
                </c:pt>
                <c:pt idx="212">
                  <c:v>40486</c:v>
                </c:pt>
                <c:pt idx="213">
                  <c:v>40487</c:v>
                </c:pt>
                <c:pt idx="214">
                  <c:v>40490</c:v>
                </c:pt>
                <c:pt idx="215">
                  <c:v>40491</c:v>
                </c:pt>
                <c:pt idx="216">
                  <c:v>40492</c:v>
                </c:pt>
                <c:pt idx="217">
                  <c:v>40493</c:v>
                </c:pt>
                <c:pt idx="218">
                  <c:v>40494</c:v>
                </c:pt>
                <c:pt idx="219">
                  <c:v>40498</c:v>
                </c:pt>
                <c:pt idx="220">
                  <c:v>40499</c:v>
                </c:pt>
                <c:pt idx="221">
                  <c:v>40500</c:v>
                </c:pt>
                <c:pt idx="222">
                  <c:v>40501</c:v>
                </c:pt>
                <c:pt idx="223">
                  <c:v>40504</c:v>
                </c:pt>
                <c:pt idx="224">
                  <c:v>40505</c:v>
                </c:pt>
                <c:pt idx="225">
                  <c:v>40506</c:v>
                </c:pt>
                <c:pt idx="226">
                  <c:v>40507</c:v>
                </c:pt>
                <c:pt idx="227">
                  <c:v>40508</c:v>
                </c:pt>
                <c:pt idx="228">
                  <c:v>40511</c:v>
                </c:pt>
                <c:pt idx="229">
                  <c:v>40512</c:v>
                </c:pt>
                <c:pt idx="230">
                  <c:v>40513</c:v>
                </c:pt>
                <c:pt idx="231">
                  <c:v>40514</c:v>
                </c:pt>
                <c:pt idx="232">
                  <c:v>40515</c:v>
                </c:pt>
                <c:pt idx="233">
                  <c:v>40518</c:v>
                </c:pt>
                <c:pt idx="234">
                  <c:v>40519</c:v>
                </c:pt>
                <c:pt idx="235">
                  <c:v>40520</c:v>
                </c:pt>
                <c:pt idx="236">
                  <c:v>40521</c:v>
                </c:pt>
                <c:pt idx="237">
                  <c:v>40522</c:v>
                </c:pt>
                <c:pt idx="238">
                  <c:v>40525</c:v>
                </c:pt>
                <c:pt idx="239">
                  <c:v>40526</c:v>
                </c:pt>
                <c:pt idx="240">
                  <c:v>40527</c:v>
                </c:pt>
                <c:pt idx="241">
                  <c:v>40528</c:v>
                </c:pt>
                <c:pt idx="242">
                  <c:v>40529</c:v>
                </c:pt>
                <c:pt idx="243">
                  <c:v>40532</c:v>
                </c:pt>
                <c:pt idx="244">
                  <c:v>40533</c:v>
                </c:pt>
                <c:pt idx="245">
                  <c:v>40534</c:v>
                </c:pt>
                <c:pt idx="246">
                  <c:v>40535</c:v>
                </c:pt>
                <c:pt idx="247">
                  <c:v>40536</c:v>
                </c:pt>
                <c:pt idx="248">
                  <c:v>40539</c:v>
                </c:pt>
                <c:pt idx="249">
                  <c:v>40540</c:v>
                </c:pt>
                <c:pt idx="250">
                  <c:v>40541</c:v>
                </c:pt>
                <c:pt idx="251">
                  <c:v>40542</c:v>
                </c:pt>
                <c:pt idx="252">
                  <c:v>40543</c:v>
                </c:pt>
                <c:pt idx="253">
                  <c:v>40546</c:v>
                </c:pt>
                <c:pt idx="254">
                  <c:v>40547</c:v>
                </c:pt>
                <c:pt idx="255">
                  <c:v>40548</c:v>
                </c:pt>
                <c:pt idx="256">
                  <c:v>40549</c:v>
                </c:pt>
                <c:pt idx="257">
                  <c:v>40550</c:v>
                </c:pt>
                <c:pt idx="258">
                  <c:v>40553</c:v>
                </c:pt>
                <c:pt idx="259">
                  <c:v>40554</c:v>
                </c:pt>
                <c:pt idx="260">
                  <c:v>40555</c:v>
                </c:pt>
                <c:pt idx="261">
                  <c:v>40556</c:v>
                </c:pt>
                <c:pt idx="262">
                  <c:v>40557</c:v>
                </c:pt>
                <c:pt idx="263">
                  <c:v>40560</c:v>
                </c:pt>
                <c:pt idx="264">
                  <c:v>40561</c:v>
                </c:pt>
                <c:pt idx="265">
                  <c:v>40562</c:v>
                </c:pt>
                <c:pt idx="266">
                  <c:v>40563</c:v>
                </c:pt>
                <c:pt idx="267">
                  <c:v>40564</c:v>
                </c:pt>
                <c:pt idx="268">
                  <c:v>40567</c:v>
                </c:pt>
                <c:pt idx="269">
                  <c:v>40568</c:v>
                </c:pt>
                <c:pt idx="270">
                  <c:v>40569</c:v>
                </c:pt>
                <c:pt idx="271">
                  <c:v>40570</c:v>
                </c:pt>
                <c:pt idx="272">
                  <c:v>40571</c:v>
                </c:pt>
                <c:pt idx="273">
                  <c:v>40574</c:v>
                </c:pt>
                <c:pt idx="274">
                  <c:v>40575</c:v>
                </c:pt>
                <c:pt idx="275">
                  <c:v>40576</c:v>
                </c:pt>
                <c:pt idx="276">
                  <c:v>40577</c:v>
                </c:pt>
                <c:pt idx="277">
                  <c:v>40578</c:v>
                </c:pt>
                <c:pt idx="278">
                  <c:v>40582</c:v>
                </c:pt>
                <c:pt idx="279">
                  <c:v>40583</c:v>
                </c:pt>
                <c:pt idx="280">
                  <c:v>40584</c:v>
                </c:pt>
                <c:pt idx="281">
                  <c:v>40585</c:v>
                </c:pt>
                <c:pt idx="282">
                  <c:v>40588</c:v>
                </c:pt>
                <c:pt idx="283">
                  <c:v>40589</c:v>
                </c:pt>
                <c:pt idx="284">
                  <c:v>40590</c:v>
                </c:pt>
                <c:pt idx="285">
                  <c:v>40591</c:v>
                </c:pt>
                <c:pt idx="286">
                  <c:v>40592</c:v>
                </c:pt>
                <c:pt idx="287">
                  <c:v>40595</c:v>
                </c:pt>
                <c:pt idx="288">
                  <c:v>40596</c:v>
                </c:pt>
                <c:pt idx="289">
                  <c:v>40597</c:v>
                </c:pt>
                <c:pt idx="290">
                  <c:v>40598</c:v>
                </c:pt>
                <c:pt idx="291">
                  <c:v>40599</c:v>
                </c:pt>
                <c:pt idx="292">
                  <c:v>40602</c:v>
                </c:pt>
                <c:pt idx="293">
                  <c:v>40603</c:v>
                </c:pt>
                <c:pt idx="294">
                  <c:v>40604</c:v>
                </c:pt>
                <c:pt idx="295">
                  <c:v>40605</c:v>
                </c:pt>
                <c:pt idx="296">
                  <c:v>40606</c:v>
                </c:pt>
                <c:pt idx="297">
                  <c:v>40609</c:v>
                </c:pt>
                <c:pt idx="298">
                  <c:v>40610</c:v>
                </c:pt>
                <c:pt idx="299">
                  <c:v>40611</c:v>
                </c:pt>
                <c:pt idx="300">
                  <c:v>40612</c:v>
                </c:pt>
                <c:pt idx="301">
                  <c:v>40613</c:v>
                </c:pt>
                <c:pt idx="302">
                  <c:v>40616</c:v>
                </c:pt>
                <c:pt idx="303">
                  <c:v>40617</c:v>
                </c:pt>
                <c:pt idx="304">
                  <c:v>40618</c:v>
                </c:pt>
                <c:pt idx="305">
                  <c:v>40619</c:v>
                </c:pt>
                <c:pt idx="306">
                  <c:v>40620</c:v>
                </c:pt>
                <c:pt idx="307">
                  <c:v>40624</c:v>
                </c:pt>
                <c:pt idx="308">
                  <c:v>40625</c:v>
                </c:pt>
                <c:pt idx="309">
                  <c:v>40626</c:v>
                </c:pt>
                <c:pt idx="310">
                  <c:v>40627</c:v>
                </c:pt>
                <c:pt idx="311">
                  <c:v>40630</c:v>
                </c:pt>
                <c:pt idx="312">
                  <c:v>40631</c:v>
                </c:pt>
                <c:pt idx="313">
                  <c:v>40632</c:v>
                </c:pt>
                <c:pt idx="314">
                  <c:v>40633</c:v>
                </c:pt>
                <c:pt idx="315">
                  <c:v>40634</c:v>
                </c:pt>
                <c:pt idx="316">
                  <c:v>40637</c:v>
                </c:pt>
                <c:pt idx="317">
                  <c:v>40638</c:v>
                </c:pt>
                <c:pt idx="318">
                  <c:v>40639</c:v>
                </c:pt>
                <c:pt idx="319">
                  <c:v>40640</c:v>
                </c:pt>
                <c:pt idx="320">
                  <c:v>40641</c:v>
                </c:pt>
                <c:pt idx="321">
                  <c:v>40644</c:v>
                </c:pt>
                <c:pt idx="322">
                  <c:v>40645</c:v>
                </c:pt>
                <c:pt idx="323">
                  <c:v>40646</c:v>
                </c:pt>
                <c:pt idx="324">
                  <c:v>40647</c:v>
                </c:pt>
                <c:pt idx="325">
                  <c:v>40648</c:v>
                </c:pt>
                <c:pt idx="326">
                  <c:v>40651</c:v>
                </c:pt>
                <c:pt idx="327">
                  <c:v>40652</c:v>
                </c:pt>
                <c:pt idx="328">
                  <c:v>40653</c:v>
                </c:pt>
                <c:pt idx="329">
                  <c:v>40658</c:v>
                </c:pt>
                <c:pt idx="330">
                  <c:v>40659</c:v>
                </c:pt>
                <c:pt idx="331">
                  <c:v>40660</c:v>
                </c:pt>
                <c:pt idx="332">
                  <c:v>40661</c:v>
                </c:pt>
                <c:pt idx="333">
                  <c:v>40662</c:v>
                </c:pt>
                <c:pt idx="334">
                  <c:v>40665</c:v>
                </c:pt>
                <c:pt idx="335">
                  <c:v>40666</c:v>
                </c:pt>
                <c:pt idx="336">
                  <c:v>40667</c:v>
                </c:pt>
                <c:pt idx="337">
                  <c:v>40668</c:v>
                </c:pt>
                <c:pt idx="338">
                  <c:v>40669</c:v>
                </c:pt>
                <c:pt idx="339">
                  <c:v>40672</c:v>
                </c:pt>
                <c:pt idx="340">
                  <c:v>40673</c:v>
                </c:pt>
                <c:pt idx="341">
                  <c:v>40674</c:v>
                </c:pt>
                <c:pt idx="342">
                  <c:v>40675</c:v>
                </c:pt>
                <c:pt idx="343">
                  <c:v>40676</c:v>
                </c:pt>
                <c:pt idx="344">
                  <c:v>40679</c:v>
                </c:pt>
                <c:pt idx="345">
                  <c:v>40680</c:v>
                </c:pt>
                <c:pt idx="346">
                  <c:v>40681</c:v>
                </c:pt>
                <c:pt idx="347">
                  <c:v>40682</c:v>
                </c:pt>
                <c:pt idx="348">
                  <c:v>40683</c:v>
                </c:pt>
                <c:pt idx="349">
                  <c:v>40686</c:v>
                </c:pt>
                <c:pt idx="350">
                  <c:v>40687</c:v>
                </c:pt>
                <c:pt idx="351">
                  <c:v>40688</c:v>
                </c:pt>
                <c:pt idx="352">
                  <c:v>40689</c:v>
                </c:pt>
                <c:pt idx="353">
                  <c:v>40690</c:v>
                </c:pt>
                <c:pt idx="354">
                  <c:v>40693</c:v>
                </c:pt>
                <c:pt idx="355">
                  <c:v>40694</c:v>
                </c:pt>
                <c:pt idx="356">
                  <c:v>40695</c:v>
                </c:pt>
                <c:pt idx="357">
                  <c:v>40696</c:v>
                </c:pt>
                <c:pt idx="358">
                  <c:v>40697</c:v>
                </c:pt>
                <c:pt idx="359">
                  <c:v>40700</c:v>
                </c:pt>
                <c:pt idx="360">
                  <c:v>40701</c:v>
                </c:pt>
                <c:pt idx="361">
                  <c:v>40702</c:v>
                </c:pt>
                <c:pt idx="362">
                  <c:v>40703</c:v>
                </c:pt>
                <c:pt idx="363">
                  <c:v>40704</c:v>
                </c:pt>
                <c:pt idx="364">
                  <c:v>40710</c:v>
                </c:pt>
                <c:pt idx="365">
                  <c:v>40711</c:v>
                </c:pt>
                <c:pt idx="366">
                  <c:v>40714</c:v>
                </c:pt>
                <c:pt idx="367">
                  <c:v>40715</c:v>
                </c:pt>
                <c:pt idx="368">
                  <c:v>40716</c:v>
                </c:pt>
                <c:pt idx="369">
                  <c:v>40717</c:v>
                </c:pt>
                <c:pt idx="370">
                  <c:v>40718</c:v>
                </c:pt>
                <c:pt idx="371">
                  <c:v>40721</c:v>
                </c:pt>
                <c:pt idx="372">
                  <c:v>40722</c:v>
                </c:pt>
                <c:pt idx="373">
                  <c:v>40723</c:v>
                </c:pt>
                <c:pt idx="374">
                  <c:v>40724</c:v>
                </c:pt>
                <c:pt idx="375">
                  <c:v>40725</c:v>
                </c:pt>
                <c:pt idx="376">
                  <c:v>40728</c:v>
                </c:pt>
                <c:pt idx="377">
                  <c:v>40729</c:v>
                </c:pt>
                <c:pt idx="378">
                  <c:v>40730</c:v>
                </c:pt>
                <c:pt idx="379">
                  <c:v>40731</c:v>
                </c:pt>
                <c:pt idx="380">
                  <c:v>40732</c:v>
                </c:pt>
                <c:pt idx="381">
                  <c:v>40735</c:v>
                </c:pt>
                <c:pt idx="382">
                  <c:v>40736</c:v>
                </c:pt>
                <c:pt idx="383">
                  <c:v>40737</c:v>
                </c:pt>
                <c:pt idx="384">
                  <c:v>40738</c:v>
                </c:pt>
                <c:pt idx="385">
                  <c:v>40739</c:v>
                </c:pt>
                <c:pt idx="386">
                  <c:v>40742</c:v>
                </c:pt>
                <c:pt idx="387">
                  <c:v>40743</c:v>
                </c:pt>
                <c:pt idx="388">
                  <c:v>40744</c:v>
                </c:pt>
                <c:pt idx="389">
                  <c:v>40745</c:v>
                </c:pt>
                <c:pt idx="390">
                  <c:v>40746</c:v>
                </c:pt>
                <c:pt idx="391">
                  <c:v>40749</c:v>
                </c:pt>
                <c:pt idx="392">
                  <c:v>40750</c:v>
                </c:pt>
                <c:pt idx="393">
                  <c:v>40751</c:v>
                </c:pt>
                <c:pt idx="394">
                  <c:v>40752</c:v>
                </c:pt>
                <c:pt idx="395">
                  <c:v>40753</c:v>
                </c:pt>
                <c:pt idx="396">
                  <c:v>40756</c:v>
                </c:pt>
                <c:pt idx="397">
                  <c:v>40757</c:v>
                </c:pt>
                <c:pt idx="398">
                  <c:v>40758</c:v>
                </c:pt>
                <c:pt idx="399">
                  <c:v>40759</c:v>
                </c:pt>
                <c:pt idx="400">
                  <c:v>40760</c:v>
                </c:pt>
                <c:pt idx="401">
                  <c:v>40763</c:v>
                </c:pt>
                <c:pt idx="402">
                  <c:v>40764</c:v>
                </c:pt>
                <c:pt idx="403">
                  <c:v>40765</c:v>
                </c:pt>
                <c:pt idx="404">
                  <c:v>40766</c:v>
                </c:pt>
                <c:pt idx="405">
                  <c:v>40767</c:v>
                </c:pt>
                <c:pt idx="406">
                  <c:v>40770</c:v>
                </c:pt>
                <c:pt idx="407">
                  <c:v>40771</c:v>
                </c:pt>
                <c:pt idx="408">
                  <c:v>40772</c:v>
                </c:pt>
                <c:pt idx="409">
                  <c:v>40773</c:v>
                </c:pt>
                <c:pt idx="410">
                  <c:v>40774</c:v>
                </c:pt>
                <c:pt idx="411">
                  <c:v>40777</c:v>
                </c:pt>
                <c:pt idx="412">
                  <c:v>40778</c:v>
                </c:pt>
                <c:pt idx="413">
                  <c:v>40779</c:v>
                </c:pt>
                <c:pt idx="414">
                  <c:v>40780</c:v>
                </c:pt>
                <c:pt idx="415">
                  <c:v>40781</c:v>
                </c:pt>
                <c:pt idx="416">
                  <c:v>40784</c:v>
                </c:pt>
                <c:pt idx="417">
                  <c:v>40785</c:v>
                </c:pt>
                <c:pt idx="418">
                  <c:v>40786</c:v>
                </c:pt>
                <c:pt idx="419">
                  <c:v>40787</c:v>
                </c:pt>
                <c:pt idx="420">
                  <c:v>40788</c:v>
                </c:pt>
                <c:pt idx="421">
                  <c:v>40791</c:v>
                </c:pt>
                <c:pt idx="422">
                  <c:v>40792</c:v>
                </c:pt>
                <c:pt idx="423">
                  <c:v>40793</c:v>
                </c:pt>
                <c:pt idx="424">
                  <c:v>40794</c:v>
                </c:pt>
                <c:pt idx="425">
                  <c:v>40795</c:v>
                </c:pt>
                <c:pt idx="426">
                  <c:v>40798</c:v>
                </c:pt>
                <c:pt idx="427">
                  <c:v>40799</c:v>
                </c:pt>
                <c:pt idx="428">
                  <c:v>40800</c:v>
                </c:pt>
                <c:pt idx="429">
                  <c:v>40801</c:v>
                </c:pt>
                <c:pt idx="430">
                  <c:v>40805</c:v>
                </c:pt>
                <c:pt idx="431">
                  <c:v>40806</c:v>
                </c:pt>
                <c:pt idx="432">
                  <c:v>40807</c:v>
                </c:pt>
                <c:pt idx="433">
                  <c:v>40808</c:v>
                </c:pt>
                <c:pt idx="434">
                  <c:v>40809</c:v>
                </c:pt>
                <c:pt idx="435">
                  <c:v>40812</c:v>
                </c:pt>
                <c:pt idx="436">
                  <c:v>40813</c:v>
                </c:pt>
                <c:pt idx="437">
                  <c:v>40814</c:v>
                </c:pt>
                <c:pt idx="438">
                  <c:v>40815</c:v>
                </c:pt>
                <c:pt idx="439">
                  <c:v>40816</c:v>
                </c:pt>
                <c:pt idx="440">
                  <c:v>40819</c:v>
                </c:pt>
                <c:pt idx="441">
                  <c:v>40820</c:v>
                </c:pt>
                <c:pt idx="442">
                  <c:v>40821</c:v>
                </c:pt>
                <c:pt idx="443">
                  <c:v>40822</c:v>
                </c:pt>
                <c:pt idx="444">
                  <c:v>40823</c:v>
                </c:pt>
                <c:pt idx="445">
                  <c:v>40826</c:v>
                </c:pt>
                <c:pt idx="446">
                  <c:v>40827</c:v>
                </c:pt>
                <c:pt idx="447">
                  <c:v>40828</c:v>
                </c:pt>
                <c:pt idx="448">
                  <c:v>40829</c:v>
                </c:pt>
                <c:pt idx="449">
                  <c:v>40830</c:v>
                </c:pt>
                <c:pt idx="450">
                  <c:v>40833</c:v>
                </c:pt>
                <c:pt idx="451">
                  <c:v>40834</c:v>
                </c:pt>
                <c:pt idx="452">
                  <c:v>40835</c:v>
                </c:pt>
                <c:pt idx="453">
                  <c:v>40836</c:v>
                </c:pt>
                <c:pt idx="454">
                  <c:v>40837</c:v>
                </c:pt>
                <c:pt idx="455">
                  <c:v>40840</c:v>
                </c:pt>
                <c:pt idx="456">
                  <c:v>40841</c:v>
                </c:pt>
                <c:pt idx="457">
                  <c:v>40842</c:v>
                </c:pt>
                <c:pt idx="458">
                  <c:v>40843</c:v>
                </c:pt>
                <c:pt idx="459">
                  <c:v>40844</c:v>
                </c:pt>
                <c:pt idx="460">
                  <c:v>40847</c:v>
                </c:pt>
                <c:pt idx="461">
                  <c:v>40848</c:v>
                </c:pt>
                <c:pt idx="462">
                  <c:v>40850</c:v>
                </c:pt>
                <c:pt idx="463">
                  <c:v>40851</c:v>
                </c:pt>
                <c:pt idx="464">
                  <c:v>40854</c:v>
                </c:pt>
                <c:pt idx="465">
                  <c:v>40855</c:v>
                </c:pt>
                <c:pt idx="466">
                  <c:v>40856</c:v>
                </c:pt>
                <c:pt idx="467">
                  <c:v>40857</c:v>
                </c:pt>
                <c:pt idx="468">
                  <c:v>40858</c:v>
                </c:pt>
                <c:pt idx="469">
                  <c:v>40861</c:v>
                </c:pt>
                <c:pt idx="470">
                  <c:v>40862</c:v>
                </c:pt>
                <c:pt idx="471">
                  <c:v>40863</c:v>
                </c:pt>
                <c:pt idx="472">
                  <c:v>40864</c:v>
                </c:pt>
                <c:pt idx="473">
                  <c:v>40865</c:v>
                </c:pt>
                <c:pt idx="474">
                  <c:v>40869</c:v>
                </c:pt>
                <c:pt idx="475">
                  <c:v>40870</c:v>
                </c:pt>
                <c:pt idx="476">
                  <c:v>40871</c:v>
                </c:pt>
                <c:pt idx="477">
                  <c:v>40872</c:v>
                </c:pt>
                <c:pt idx="478">
                  <c:v>40875</c:v>
                </c:pt>
                <c:pt idx="479">
                  <c:v>40876</c:v>
                </c:pt>
                <c:pt idx="480">
                  <c:v>40877</c:v>
                </c:pt>
                <c:pt idx="481">
                  <c:v>40878</c:v>
                </c:pt>
                <c:pt idx="482">
                  <c:v>40879</c:v>
                </c:pt>
                <c:pt idx="483">
                  <c:v>40882</c:v>
                </c:pt>
                <c:pt idx="484">
                  <c:v>40883</c:v>
                </c:pt>
                <c:pt idx="485">
                  <c:v>40884</c:v>
                </c:pt>
                <c:pt idx="486">
                  <c:v>40885</c:v>
                </c:pt>
                <c:pt idx="487">
                  <c:v>40886</c:v>
                </c:pt>
                <c:pt idx="488">
                  <c:v>40890</c:v>
                </c:pt>
                <c:pt idx="489">
                  <c:v>40891</c:v>
                </c:pt>
                <c:pt idx="490">
                  <c:v>40892</c:v>
                </c:pt>
                <c:pt idx="491">
                  <c:v>40893</c:v>
                </c:pt>
                <c:pt idx="492">
                  <c:v>40896</c:v>
                </c:pt>
                <c:pt idx="493">
                  <c:v>40897</c:v>
                </c:pt>
                <c:pt idx="494">
                  <c:v>40898</c:v>
                </c:pt>
                <c:pt idx="495">
                  <c:v>40899</c:v>
                </c:pt>
                <c:pt idx="496">
                  <c:v>40900</c:v>
                </c:pt>
                <c:pt idx="497">
                  <c:v>40903</c:v>
                </c:pt>
                <c:pt idx="498">
                  <c:v>40904</c:v>
                </c:pt>
                <c:pt idx="499">
                  <c:v>40905</c:v>
                </c:pt>
                <c:pt idx="500">
                  <c:v>40906</c:v>
                </c:pt>
                <c:pt idx="501">
                  <c:v>40907</c:v>
                </c:pt>
                <c:pt idx="502">
                  <c:v>40910</c:v>
                </c:pt>
                <c:pt idx="503">
                  <c:v>40911</c:v>
                </c:pt>
                <c:pt idx="504">
                  <c:v>40912</c:v>
                </c:pt>
                <c:pt idx="505">
                  <c:v>40913</c:v>
                </c:pt>
                <c:pt idx="506">
                  <c:v>40914</c:v>
                </c:pt>
                <c:pt idx="507">
                  <c:v>40917</c:v>
                </c:pt>
                <c:pt idx="508">
                  <c:v>40918</c:v>
                </c:pt>
                <c:pt idx="509">
                  <c:v>40919</c:v>
                </c:pt>
                <c:pt idx="510">
                  <c:v>40920</c:v>
                </c:pt>
                <c:pt idx="511">
                  <c:v>40921</c:v>
                </c:pt>
                <c:pt idx="512">
                  <c:v>40924</c:v>
                </c:pt>
                <c:pt idx="513">
                  <c:v>40925</c:v>
                </c:pt>
                <c:pt idx="514">
                  <c:v>40926</c:v>
                </c:pt>
                <c:pt idx="515">
                  <c:v>40927</c:v>
                </c:pt>
                <c:pt idx="516">
                  <c:v>40928</c:v>
                </c:pt>
                <c:pt idx="517">
                  <c:v>40931</c:v>
                </c:pt>
                <c:pt idx="518">
                  <c:v>40932</c:v>
                </c:pt>
                <c:pt idx="519">
                  <c:v>40933</c:v>
                </c:pt>
                <c:pt idx="520">
                  <c:v>40934</c:v>
                </c:pt>
                <c:pt idx="521">
                  <c:v>40935</c:v>
                </c:pt>
                <c:pt idx="522">
                  <c:v>40938</c:v>
                </c:pt>
                <c:pt idx="523">
                  <c:v>40939</c:v>
                </c:pt>
                <c:pt idx="524">
                  <c:v>40940</c:v>
                </c:pt>
                <c:pt idx="525">
                  <c:v>40941</c:v>
                </c:pt>
                <c:pt idx="526">
                  <c:v>40942</c:v>
                </c:pt>
                <c:pt idx="527">
                  <c:v>40946</c:v>
                </c:pt>
                <c:pt idx="528">
                  <c:v>40947</c:v>
                </c:pt>
                <c:pt idx="529">
                  <c:v>40948</c:v>
                </c:pt>
                <c:pt idx="530">
                  <c:v>40949</c:v>
                </c:pt>
                <c:pt idx="531">
                  <c:v>40952</c:v>
                </c:pt>
                <c:pt idx="532">
                  <c:v>40953</c:v>
                </c:pt>
                <c:pt idx="533">
                  <c:v>40954</c:v>
                </c:pt>
                <c:pt idx="534">
                  <c:v>40955</c:v>
                </c:pt>
                <c:pt idx="535">
                  <c:v>40956</c:v>
                </c:pt>
                <c:pt idx="536">
                  <c:v>40959</c:v>
                </c:pt>
                <c:pt idx="537">
                  <c:v>40960</c:v>
                </c:pt>
                <c:pt idx="538">
                  <c:v>40961</c:v>
                </c:pt>
                <c:pt idx="539">
                  <c:v>40962</c:v>
                </c:pt>
                <c:pt idx="540">
                  <c:v>40963</c:v>
                </c:pt>
                <c:pt idx="541">
                  <c:v>40966</c:v>
                </c:pt>
                <c:pt idx="542">
                  <c:v>40967</c:v>
                </c:pt>
                <c:pt idx="543">
                  <c:v>40968</c:v>
                </c:pt>
                <c:pt idx="544">
                  <c:v>40969</c:v>
                </c:pt>
                <c:pt idx="545">
                  <c:v>40970</c:v>
                </c:pt>
                <c:pt idx="546">
                  <c:v>40973</c:v>
                </c:pt>
                <c:pt idx="547">
                  <c:v>40974</c:v>
                </c:pt>
                <c:pt idx="548">
                  <c:v>40975</c:v>
                </c:pt>
                <c:pt idx="549">
                  <c:v>40976</c:v>
                </c:pt>
                <c:pt idx="550">
                  <c:v>40977</c:v>
                </c:pt>
                <c:pt idx="551">
                  <c:v>40980</c:v>
                </c:pt>
                <c:pt idx="552">
                  <c:v>40981</c:v>
                </c:pt>
                <c:pt idx="553">
                  <c:v>40982</c:v>
                </c:pt>
                <c:pt idx="554">
                  <c:v>40983</c:v>
                </c:pt>
                <c:pt idx="555">
                  <c:v>40984</c:v>
                </c:pt>
                <c:pt idx="556">
                  <c:v>40988</c:v>
                </c:pt>
                <c:pt idx="557">
                  <c:v>40989</c:v>
                </c:pt>
                <c:pt idx="558">
                  <c:v>40990</c:v>
                </c:pt>
                <c:pt idx="559">
                  <c:v>40991</c:v>
                </c:pt>
                <c:pt idx="560">
                  <c:v>40994</c:v>
                </c:pt>
                <c:pt idx="561">
                  <c:v>40995</c:v>
                </c:pt>
                <c:pt idx="562">
                  <c:v>40996</c:v>
                </c:pt>
                <c:pt idx="563">
                  <c:v>40997</c:v>
                </c:pt>
                <c:pt idx="564">
                  <c:v>40998</c:v>
                </c:pt>
                <c:pt idx="565">
                  <c:v>41001</c:v>
                </c:pt>
                <c:pt idx="566">
                  <c:v>41002</c:v>
                </c:pt>
                <c:pt idx="567">
                  <c:v>41003</c:v>
                </c:pt>
                <c:pt idx="568">
                  <c:v>41008</c:v>
                </c:pt>
                <c:pt idx="569">
                  <c:v>41009</c:v>
                </c:pt>
                <c:pt idx="570">
                  <c:v>41010</c:v>
                </c:pt>
                <c:pt idx="571">
                  <c:v>41011</c:v>
                </c:pt>
                <c:pt idx="572">
                  <c:v>41012</c:v>
                </c:pt>
                <c:pt idx="573">
                  <c:v>41015</c:v>
                </c:pt>
                <c:pt idx="574">
                  <c:v>41016</c:v>
                </c:pt>
                <c:pt idx="575">
                  <c:v>41017</c:v>
                </c:pt>
                <c:pt idx="576">
                  <c:v>41018</c:v>
                </c:pt>
                <c:pt idx="577">
                  <c:v>41019</c:v>
                </c:pt>
                <c:pt idx="578">
                  <c:v>41022</c:v>
                </c:pt>
                <c:pt idx="579">
                  <c:v>41023</c:v>
                </c:pt>
                <c:pt idx="580">
                  <c:v>41024</c:v>
                </c:pt>
                <c:pt idx="581">
                  <c:v>41025</c:v>
                </c:pt>
                <c:pt idx="582">
                  <c:v>41026</c:v>
                </c:pt>
                <c:pt idx="583">
                  <c:v>41029</c:v>
                </c:pt>
                <c:pt idx="584">
                  <c:v>41031</c:v>
                </c:pt>
                <c:pt idx="585">
                  <c:v>41032</c:v>
                </c:pt>
                <c:pt idx="586">
                  <c:v>41033</c:v>
                </c:pt>
                <c:pt idx="587">
                  <c:v>41037</c:v>
                </c:pt>
                <c:pt idx="588">
                  <c:v>41038</c:v>
                </c:pt>
                <c:pt idx="589">
                  <c:v>41039</c:v>
                </c:pt>
                <c:pt idx="590">
                  <c:v>41040</c:v>
                </c:pt>
                <c:pt idx="591">
                  <c:v>41043</c:v>
                </c:pt>
                <c:pt idx="592">
                  <c:v>41044</c:v>
                </c:pt>
                <c:pt idx="593">
                  <c:v>41045</c:v>
                </c:pt>
                <c:pt idx="594">
                  <c:v>41046</c:v>
                </c:pt>
                <c:pt idx="595">
                  <c:v>41047</c:v>
                </c:pt>
                <c:pt idx="596">
                  <c:v>41050</c:v>
                </c:pt>
                <c:pt idx="597">
                  <c:v>41051</c:v>
                </c:pt>
                <c:pt idx="598">
                  <c:v>41052</c:v>
                </c:pt>
                <c:pt idx="599">
                  <c:v>41053</c:v>
                </c:pt>
                <c:pt idx="600">
                  <c:v>41054</c:v>
                </c:pt>
                <c:pt idx="601">
                  <c:v>41057</c:v>
                </c:pt>
                <c:pt idx="602">
                  <c:v>41058</c:v>
                </c:pt>
                <c:pt idx="603">
                  <c:v>41059</c:v>
                </c:pt>
                <c:pt idx="604">
                  <c:v>41060</c:v>
                </c:pt>
                <c:pt idx="605">
                  <c:v>41061</c:v>
                </c:pt>
                <c:pt idx="606">
                  <c:v>41064</c:v>
                </c:pt>
                <c:pt idx="607">
                  <c:v>41065</c:v>
                </c:pt>
                <c:pt idx="608">
                  <c:v>41066</c:v>
                </c:pt>
                <c:pt idx="609">
                  <c:v>41067</c:v>
                </c:pt>
                <c:pt idx="610">
                  <c:v>41068</c:v>
                </c:pt>
                <c:pt idx="611">
                  <c:v>41071</c:v>
                </c:pt>
                <c:pt idx="612">
                  <c:v>41072</c:v>
                </c:pt>
                <c:pt idx="613">
                  <c:v>41073</c:v>
                </c:pt>
                <c:pt idx="614">
                  <c:v>41074</c:v>
                </c:pt>
                <c:pt idx="615">
                  <c:v>41075</c:v>
                </c:pt>
                <c:pt idx="616">
                  <c:v>41078</c:v>
                </c:pt>
                <c:pt idx="617">
                  <c:v>41079</c:v>
                </c:pt>
                <c:pt idx="618">
                  <c:v>41080</c:v>
                </c:pt>
                <c:pt idx="619">
                  <c:v>41081</c:v>
                </c:pt>
                <c:pt idx="620">
                  <c:v>41082</c:v>
                </c:pt>
                <c:pt idx="621">
                  <c:v>41085</c:v>
                </c:pt>
                <c:pt idx="622">
                  <c:v>41086</c:v>
                </c:pt>
                <c:pt idx="623">
                  <c:v>41087</c:v>
                </c:pt>
                <c:pt idx="624">
                  <c:v>41088</c:v>
                </c:pt>
                <c:pt idx="625">
                  <c:v>41089</c:v>
                </c:pt>
                <c:pt idx="626">
                  <c:v>41092</c:v>
                </c:pt>
                <c:pt idx="627">
                  <c:v>41093</c:v>
                </c:pt>
                <c:pt idx="628">
                  <c:v>41094</c:v>
                </c:pt>
                <c:pt idx="629">
                  <c:v>41095</c:v>
                </c:pt>
                <c:pt idx="630">
                  <c:v>41096</c:v>
                </c:pt>
                <c:pt idx="631">
                  <c:v>41099</c:v>
                </c:pt>
                <c:pt idx="632">
                  <c:v>41100</c:v>
                </c:pt>
                <c:pt idx="633">
                  <c:v>41101</c:v>
                </c:pt>
                <c:pt idx="634">
                  <c:v>41102</c:v>
                </c:pt>
                <c:pt idx="635">
                  <c:v>41103</c:v>
                </c:pt>
                <c:pt idx="636">
                  <c:v>41106</c:v>
                </c:pt>
                <c:pt idx="637">
                  <c:v>41107</c:v>
                </c:pt>
                <c:pt idx="638">
                  <c:v>41108</c:v>
                </c:pt>
                <c:pt idx="639">
                  <c:v>41109</c:v>
                </c:pt>
                <c:pt idx="640">
                  <c:v>41110</c:v>
                </c:pt>
                <c:pt idx="641">
                  <c:v>41113</c:v>
                </c:pt>
                <c:pt idx="642">
                  <c:v>41114</c:v>
                </c:pt>
                <c:pt idx="643">
                  <c:v>41115</c:v>
                </c:pt>
                <c:pt idx="644">
                  <c:v>41116</c:v>
                </c:pt>
                <c:pt idx="645">
                  <c:v>41117</c:v>
                </c:pt>
                <c:pt idx="646">
                  <c:v>41120</c:v>
                </c:pt>
                <c:pt idx="647">
                  <c:v>41121</c:v>
                </c:pt>
                <c:pt idx="648">
                  <c:v>41122</c:v>
                </c:pt>
                <c:pt idx="649">
                  <c:v>41123</c:v>
                </c:pt>
                <c:pt idx="650">
                  <c:v>41124</c:v>
                </c:pt>
                <c:pt idx="651">
                  <c:v>41127</c:v>
                </c:pt>
                <c:pt idx="652">
                  <c:v>41128</c:v>
                </c:pt>
                <c:pt idx="653">
                  <c:v>41129</c:v>
                </c:pt>
                <c:pt idx="654">
                  <c:v>41130</c:v>
                </c:pt>
                <c:pt idx="655">
                  <c:v>41131</c:v>
                </c:pt>
                <c:pt idx="656">
                  <c:v>41134</c:v>
                </c:pt>
                <c:pt idx="657">
                  <c:v>41135</c:v>
                </c:pt>
                <c:pt idx="658">
                  <c:v>41136</c:v>
                </c:pt>
                <c:pt idx="659">
                  <c:v>41137</c:v>
                </c:pt>
                <c:pt idx="660">
                  <c:v>41138</c:v>
                </c:pt>
                <c:pt idx="661">
                  <c:v>41141</c:v>
                </c:pt>
                <c:pt idx="662">
                  <c:v>41142</c:v>
                </c:pt>
                <c:pt idx="663">
                  <c:v>41143</c:v>
                </c:pt>
                <c:pt idx="664">
                  <c:v>41144</c:v>
                </c:pt>
                <c:pt idx="665">
                  <c:v>41145</c:v>
                </c:pt>
                <c:pt idx="666">
                  <c:v>41148</c:v>
                </c:pt>
                <c:pt idx="667">
                  <c:v>41149</c:v>
                </c:pt>
                <c:pt idx="668">
                  <c:v>41150</c:v>
                </c:pt>
                <c:pt idx="669">
                  <c:v>41151</c:v>
                </c:pt>
                <c:pt idx="670">
                  <c:v>41152</c:v>
                </c:pt>
                <c:pt idx="671">
                  <c:v>41155</c:v>
                </c:pt>
                <c:pt idx="672">
                  <c:v>41156</c:v>
                </c:pt>
                <c:pt idx="673">
                  <c:v>41157</c:v>
                </c:pt>
                <c:pt idx="674">
                  <c:v>41158</c:v>
                </c:pt>
                <c:pt idx="675">
                  <c:v>41159</c:v>
                </c:pt>
                <c:pt idx="676">
                  <c:v>41162</c:v>
                </c:pt>
                <c:pt idx="677">
                  <c:v>41163</c:v>
                </c:pt>
                <c:pt idx="678">
                  <c:v>41164</c:v>
                </c:pt>
                <c:pt idx="679">
                  <c:v>41165</c:v>
                </c:pt>
                <c:pt idx="680">
                  <c:v>41166</c:v>
                </c:pt>
                <c:pt idx="681">
                  <c:v>41169</c:v>
                </c:pt>
                <c:pt idx="682">
                  <c:v>41170</c:v>
                </c:pt>
                <c:pt idx="683">
                  <c:v>41171</c:v>
                </c:pt>
                <c:pt idx="684">
                  <c:v>41172</c:v>
                </c:pt>
                <c:pt idx="685">
                  <c:v>41173</c:v>
                </c:pt>
                <c:pt idx="686">
                  <c:v>41176</c:v>
                </c:pt>
                <c:pt idx="687">
                  <c:v>41177</c:v>
                </c:pt>
                <c:pt idx="688">
                  <c:v>41178</c:v>
                </c:pt>
                <c:pt idx="689">
                  <c:v>41179</c:v>
                </c:pt>
                <c:pt idx="690">
                  <c:v>41180</c:v>
                </c:pt>
                <c:pt idx="691">
                  <c:v>41183</c:v>
                </c:pt>
                <c:pt idx="692">
                  <c:v>41184</c:v>
                </c:pt>
                <c:pt idx="693">
                  <c:v>41185</c:v>
                </c:pt>
                <c:pt idx="694">
                  <c:v>41186</c:v>
                </c:pt>
                <c:pt idx="695">
                  <c:v>41187</c:v>
                </c:pt>
                <c:pt idx="696">
                  <c:v>41190</c:v>
                </c:pt>
                <c:pt idx="697">
                  <c:v>41191</c:v>
                </c:pt>
                <c:pt idx="698">
                  <c:v>41192</c:v>
                </c:pt>
                <c:pt idx="699">
                  <c:v>41193</c:v>
                </c:pt>
                <c:pt idx="700">
                  <c:v>41194</c:v>
                </c:pt>
                <c:pt idx="701">
                  <c:v>41197</c:v>
                </c:pt>
                <c:pt idx="702">
                  <c:v>41198</c:v>
                </c:pt>
                <c:pt idx="703">
                  <c:v>41199</c:v>
                </c:pt>
                <c:pt idx="704">
                  <c:v>41200</c:v>
                </c:pt>
                <c:pt idx="705">
                  <c:v>41201</c:v>
                </c:pt>
                <c:pt idx="706">
                  <c:v>41204</c:v>
                </c:pt>
                <c:pt idx="707">
                  <c:v>41205</c:v>
                </c:pt>
                <c:pt idx="708">
                  <c:v>41206</c:v>
                </c:pt>
                <c:pt idx="709">
                  <c:v>41207</c:v>
                </c:pt>
                <c:pt idx="710">
                  <c:v>41208</c:v>
                </c:pt>
                <c:pt idx="711">
                  <c:v>41211</c:v>
                </c:pt>
                <c:pt idx="712">
                  <c:v>41212</c:v>
                </c:pt>
                <c:pt idx="713">
                  <c:v>41213</c:v>
                </c:pt>
                <c:pt idx="714">
                  <c:v>41214</c:v>
                </c:pt>
                <c:pt idx="715">
                  <c:v>41218</c:v>
                </c:pt>
                <c:pt idx="716">
                  <c:v>41219</c:v>
                </c:pt>
                <c:pt idx="717">
                  <c:v>41220</c:v>
                </c:pt>
                <c:pt idx="718">
                  <c:v>41221</c:v>
                </c:pt>
                <c:pt idx="719">
                  <c:v>41222</c:v>
                </c:pt>
                <c:pt idx="720">
                  <c:v>41225</c:v>
                </c:pt>
                <c:pt idx="721">
                  <c:v>41226</c:v>
                </c:pt>
                <c:pt idx="722">
                  <c:v>41233</c:v>
                </c:pt>
                <c:pt idx="723">
                  <c:v>41234</c:v>
                </c:pt>
                <c:pt idx="724">
                  <c:v>41235</c:v>
                </c:pt>
                <c:pt idx="725">
                  <c:v>41236</c:v>
                </c:pt>
                <c:pt idx="726">
                  <c:v>41239</c:v>
                </c:pt>
                <c:pt idx="727">
                  <c:v>41240</c:v>
                </c:pt>
                <c:pt idx="728">
                  <c:v>41241</c:v>
                </c:pt>
                <c:pt idx="729">
                  <c:v>41242</c:v>
                </c:pt>
                <c:pt idx="730">
                  <c:v>41243</c:v>
                </c:pt>
                <c:pt idx="731">
                  <c:v>41246</c:v>
                </c:pt>
                <c:pt idx="732">
                  <c:v>41247</c:v>
                </c:pt>
                <c:pt idx="733">
                  <c:v>41248</c:v>
                </c:pt>
                <c:pt idx="734">
                  <c:v>41249</c:v>
                </c:pt>
                <c:pt idx="735">
                  <c:v>41250</c:v>
                </c:pt>
                <c:pt idx="736">
                  <c:v>41253</c:v>
                </c:pt>
                <c:pt idx="737">
                  <c:v>41254</c:v>
                </c:pt>
                <c:pt idx="738">
                  <c:v>41256</c:v>
                </c:pt>
                <c:pt idx="739">
                  <c:v>41257</c:v>
                </c:pt>
                <c:pt idx="740">
                  <c:v>41271</c:v>
                </c:pt>
                <c:pt idx="741">
                  <c:v>41274</c:v>
                </c:pt>
                <c:pt idx="742">
                  <c:v>41276</c:v>
                </c:pt>
                <c:pt idx="743">
                  <c:v>41277</c:v>
                </c:pt>
                <c:pt idx="744">
                  <c:v>41278</c:v>
                </c:pt>
                <c:pt idx="745">
                  <c:v>41281</c:v>
                </c:pt>
                <c:pt idx="746">
                  <c:v>41282</c:v>
                </c:pt>
                <c:pt idx="747">
                  <c:v>41283</c:v>
                </c:pt>
                <c:pt idx="748">
                  <c:v>41284</c:v>
                </c:pt>
                <c:pt idx="749">
                  <c:v>41285</c:v>
                </c:pt>
                <c:pt idx="750">
                  <c:v>41288</c:v>
                </c:pt>
                <c:pt idx="751">
                  <c:v>41289</c:v>
                </c:pt>
                <c:pt idx="752">
                  <c:v>41290</c:v>
                </c:pt>
                <c:pt idx="753">
                  <c:v>41291</c:v>
                </c:pt>
                <c:pt idx="754">
                  <c:v>41292</c:v>
                </c:pt>
                <c:pt idx="755">
                  <c:v>41295</c:v>
                </c:pt>
                <c:pt idx="756">
                  <c:v>41296</c:v>
                </c:pt>
                <c:pt idx="757">
                  <c:v>41297</c:v>
                </c:pt>
                <c:pt idx="758">
                  <c:v>41298</c:v>
                </c:pt>
                <c:pt idx="759">
                  <c:v>41299</c:v>
                </c:pt>
                <c:pt idx="760">
                  <c:v>41302</c:v>
                </c:pt>
                <c:pt idx="761">
                  <c:v>41303</c:v>
                </c:pt>
                <c:pt idx="762">
                  <c:v>41304</c:v>
                </c:pt>
                <c:pt idx="763">
                  <c:v>41305</c:v>
                </c:pt>
                <c:pt idx="764">
                  <c:v>41306</c:v>
                </c:pt>
                <c:pt idx="765">
                  <c:v>41310</c:v>
                </c:pt>
                <c:pt idx="766">
                  <c:v>41311</c:v>
                </c:pt>
                <c:pt idx="767">
                  <c:v>41312</c:v>
                </c:pt>
                <c:pt idx="768">
                  <c:v>41313</c:v>
                </c:pt>
                <c:pt idx="769">
                  <c:v>41316</c:v>
                </c:pt>
                <c:pt idx="770">
                  <c:v>41317</c:v>
                </c:pt>
                <c:pt idx="771">
                  <c:v>41318</c:v>
                </c:pt>
                <c:pt idx="772">
                  <c:v>41319</c:v>
                </c:pt>
                <c:pt idx="773">
                  <c:v>41320</c:v>
                </c:pt>
                <c:pt idx="774">
                  <c:v>41323</c:v>
                </c:pt>
                <c:pt idx="775">
                  <c:v>41324</c:v>
                </c:pt>
                <c:pt idx="776">
                  <c:v>41325</c:v>
                </c:pt>
                <c:pt idx="777">
                  <c:v>41326</c:v>
                </c:pt>
                <c:pt idx="778">
                  <c:v>41327</c:v>
                </c:pt>
                <c:pt idx="779">
                  <c:v>41330</c:v>
                </c:pt>
                <c:pt idx="780">
                  <c:v>41331</c:v>
                </c:pt>
                <c:pt idx="781">
                  <c:v>41332</c:v>
                </c:pt>
                <c:pt idx="782">
                  <c:v>41333</c:v>
                </c:pt>
                <c:pt idx="783">
                  <c:v>41334</c:v>
                </c:pt>
                <c:pt idx="784">
                  <c:v>41337</c:v>
                </c:pt>
                <c:pt idx="785">
                  <c:v>41338</c:v>
                </c:pt>
                <c:pt idx="786">
                  <c:v>41339</c:v>
                </c:pt>
                <c:pt idx="787">
                  <c:v>41340</c:v>
                </c:pt>
                <c:pt idx="788">
                  <c:v>41341</c:v>
                </c:pt>
                <c:pt idx="789">
                  <c:v>41344</c:v>
                </c:pt>
                <c:pt idx="790">
                  <c:v>41345</c:v>
                </c:pt>
                <c:pt idx="791">
                  <c:v>41346</c:v>
                </c:pt>
                <c:pt idx="792">
                  <c:v>41347</c:v>
                </c:pt>
                <c:pt idx="793">
                  <c:v>41348</c:v>
                </c:pt>
                <c:pt idx="794">
                  <c:v>41352</c:v>
                </c:pt>
                <c:pt idx="795">
                  <c:v>41353</c:v>
                </c:pt>
                <c:pt idx="796">
                  <c:v>41354</c:v>
                </c:pt>
                <c:pt idx="797">
                  <c:v>41355</c:v>
                </c:pt>
                <c:pt idx="798">
                  <c:v>41358</c:v>
                </c:pt>
                <c:pt idx="799">
                  <c:v>41359</c:v>
                </c:pt>
                <c:pt idx="800">
                  <c:v>41360</c:v>
                </c:pt>
                <c:pt idx="801">
                  <c:v>41365</c:v>
                </c:pt>
                <c:pt idx="802">
                  <c:v>41366</c:v>
                </c:pt>
                <c:pt idx="803">
                  <c:v>41367</c:v>
                </c:pt>
                <c:pt idx="804">
                  <c:v>41368</c:v>
                </c:pt>
                <c:pt idx="805">
                  <c:v>41369</c:v>
                </c:pt>
                <c:pt idx="806">
                  <c:v>41372</c:v>
                </c:pt>
                <c:pt idx="807">
                  <c:v>41373</c:v>
                </c:pt>
                <c:pt idx="808">
                  <c:v>41374</c:v>
                </c:pt>
                <c:pt idx="809">
                  <c:v>41375</c:v>
                </c:pt>
                <c:pt idx="810">
                  <c:v>41376</c:v>
                </c:pt>
                <c:pt idx="811">
                  <c:v>41379</c:v>
                </c:pt>
                <c:pt idx="812">
                  <c:v>41380</c:v>
                </c:pt>
                <c:pt idx="813">
                  <c:v>41381</c:v>
                </c:pt>
                <c:pt idx="814">
                  <c:v>41382</c:v>
                </c:pt>
                <c:pt idx="815">
                  <c:v>41383</c:v>
                </c:pt>
                <c:pt idx="816">
                  <c:v>41386</c:v>
                </c:pt>
                <c:pt idx="817">
                  <c:v>41387</c:v>
                </c:pt>
                <c:pt idx="818">
                  <c:v>41388</c:v>
                </c:pt>
                <c:pt idx="819">
                  <c:v>41389</c:v>
                </c:pt>
                <c:pt idx="820">
                  <c:v>41390</c:v>
                </c:pt>
                <c:pt idx="821">
                  <c:v>41393</c:v>
                </c:pt>
                <c:pt idx="822">
                  <c:v>41394</c:v>
                </c:pt>
                <c:pt idx="823">
                  <c:v>41396</c:v>
                </c:pt>
                <c:pt idx="824">
                  <c:v>41397</c:v>
                </c:pt>
                <c:pt idx="825">
                  <c:v>41400</c:v>
                </c:pt>
                <c:pt idx="826">
                  <c:v>41401</c:v>
                </c:pt>
                <c:pt idx="827">
                  <c:v>41402</c:v>
                </c:pt>
                <c:pt idx="828">
                  <c:v>41403</c:v>
                </c:pt>
                <c:pt idx="829">
                  <c:v>41404</c:v>
                </c:pt>
                <c:pt idx="830">
                  <c:v>41407</c:v>
                </c:pt>
                <c:pt idx="831">
                  <c:v>41408</c:v>
                </c:pt>
                <c:pt idx="832">
                  <c:v>41409</c:v>
                </c:pt>
                <c:pt idx="833">
                  <c:v>41410</c:v>
                </c:pt>
                <c:pt idx="834">
                  <c:v>41411</c:v>
                </c:pt>
                <c:pt idx="835">
                  <c:v>41414</c:v>
                </c:pt>
                <c:pt idx="836">
                  <c:v>41415</c:v>
                </c:pt>
                <c:pt idx="837">
                  <c:v>41416</c:v>
                </c:pt>
                <c:pt idx="838">
                  <c:v>41417</c:v>
                </c:pt>
                <c:pt idx="839">
                  <c:v>41418</c:v>
                </c:pt>
                <c:pt idx="840">
                  <c:v>41421</c:v>
                </c:pt>
                <c:pt idx="841">
                  <c:v>41422</c:v>
                </c:pt>
                <c:pt idx="842">
                  <c:v>41423</c:v>
                </c:pt>
                <c:pt idx="843">
                  <c:v>41424</c:v>
                </c:pt>
                <c:pt idx="844">
                  <c:v>41425</c:v>
                </c:pt>
                <c:pt idx="845">
                  <c:v>41428</c:v>
                </c:pt>
                <c:pt idx="846">
                  <c:v>41429</c:v>
                </c:pt>
                <c:pt idx="847">
                  <c:v>41430</c:v>
                </c:pt>
                <c:pt idx="848">
                  <c:v>41431</c:v>
                </c:pt>
                <c:pt idx="849">
                  <c:v>41432</c:v>
                </c:pt>
                <c:pt idx="850">
                  <c:v>41435</c:v>
                </c:pt>
                <c:pt idx="851">
                  <c:v>41436</c:v>
                </c:pt>
                <c:pt idx="852">
                  <c:v>41437</c:v>
                </c:pt>
                <c:pt idx="853">
                  <c:v>41438</c:v>
                </c:pt>
                <c:pt idx="854">
                  <c:v>41439</c:v>
                </c:pt>
                <c:pt idx="855">
                  <c:v>41442</c:v>
                </c:pt>
                <c:pt idx="856">
                  <c:v>41443</c:v>
                </c:pt>
                <c:pt idx="857">
                  <c:v>41444</c:v>
                </c:pt>
                <c:pt idx="858">
                  <c:v>41445</c:v>
                </c:pt>
                <c:pt idx="859">
                  <c:v>41446</c:v>
                </c:pt>
                <c:pt idx="860">
                  <c:v>41449</c:v>
                </c:pt>
                <c:pt idx="861">
                  <c:v>41450</c:v>
                </c:pt>
                <c:pt idx="862">
                  <c:v>41451</c:v>
                </c:pt>
                <c:pt idx="863">
                  <c:v>41452</c:v>
                </c:pt>
                <c:pt idx="864">
                  <c:v>41453</c:v>
                </c:pt>
                <c:pt idx="865">
                  <c:v>41456</c:v>
                </c:pt>
                <c:pt idx="866">
                  <c:v>41457</c:v>
                </c:pt>
                <c:pt idx="867">
                  <c:v>41458</c:v>
                </c:pt>
                <c:pt idx="868">
                  <c:v>41459</c:v>
                </c:pt>
                <c:pt idx="869">
                  <c:v>41460</c:v>
                </c:pt>
                <c:pt idx="870">
                  <c:v>41463</c:v>
                </c:pt>
                <c:pt idx="871">
                  <c:v>41464</c:v>
                </c:pt>
                <c:pt idx="872">
                  <c:v>41465</c:v>
                </c:pt>
                <c:pt idx="873">
                  <c:v>41466</c:v>
                </c:pt>
                <c:pt idx="874">
                  <c:v>41467</c:v>
                </c:pt>
                <c:pt idx="875">
                  <c:v>41470</c:v>
                </c:pt>
                <c:pt idx="876">
                  <c:v>41471</c:v>
                </c:pt>
                <c:pt idx="877">
                  <c:v>41472</c:v>
                </c:pt>
                <c:pt idx="878">
                  <c:v>41473</c:v>
                </c:pt>
                <c:pt idx="879">
                  <c:v>41474</c:v>
                </c:pt>
                <c:pt idx="880">
                  <c:v>41477</c:v>
                </c:pt>
                <c:pt idx="881">
                  <c:v>41478</c:v>
                </c:pt>
                <c:pt idx="882">
                  <c:v>41479</c:v>
                </c:pt>
                <c:pt idx="883">
                  <c:v>41480</c:v>
                </c:pt>
                <c:pt idx="884">
                  <c:v>41481</c:v>
                </c:pt>
                <c:pt idx="885">
                  <c:v>41484</c:v>
                </c:pt>
                <c:pt idx="886">
                  <c:v>41485</c:v>
                </c:pt>
                <c:pt idx="887">
                  <c:v>41486</c:v>
                </c:pt>
                <c:pt idx="888">
                  <c:v>41487</c:v>
                </c:pt>
                <c:pt idx="889">
                  <c:v>41488</c:v>
                </c:pt>
                <c:pt idx="890">
                  <c:v>41491</c:v>
                </c:pt>
                <c:pt idx="891">
                  <c:v>41494</c:v>
                </c:pt>
                <c:pt idx="892">
                  <c:v>41495</c:v>
                </c:pt>
                <c:pt idx="893">
                  <c:v>41498</c:v>
                </c:pt>
                <c:pt idx="894">
                  <c:v>41499</c:v>
                </c:pt>
                <c:pt idx="895">
                  <c:v>41500</c:v>
                </c:pt>
                <c:pt idx="896">
                  <c:v>41501</c:v>
                </c:pt>
                <c:pt idx="897">
                  <c:v>41502</c:v>
                </c:pt>
                <c:pt idx="898">
                  <c:v>41505</c:v>
                </c:pt>
                <c:pt idx="899">
                  <c:v>41506</c:v>
                </c:pt>
                <c:pt idx="900">
                  <c:v>41507</c:v>
                </c:pt>
                <c:pt idx="901">
                  <c:v>41508</c:v>
                </c:pt>
                <c:pt idx="902">
                  <c:v>41509</c:v>
                </c:pt>
                <c:pt idx="903">
                  <c:v>41512</c:v>
                </c:pt>
                <c:pt idx="904">
                  <c:v>41513</c:v>
                </c:pt>
                <c:pt idx="905">
                  <c:v>41514</c:v>
                </c:pt>
                <c:pt idx="906">
                  <c:v>41515</c:v>
                </c:pt>
                <c:pt idx="907">
                  <c:v>41516</c:v>
                </c:pt>
                <c:pt idx="908">
                  <c:v>41519</c:v>
                </c:pt>
                <c:pt idx="909">
                  <c:v>41520</c:v>
                </c:pt>
                <c:pt idx="910">
                  <c:v>41521</c:v>
                </c:pt>
                <c:pt idx="911">
                  <c:v>41522</c:v>
                </c:pt>
                <c:pt idx="912">
                  <c:v>41523</c:v>
                </c:pt>
                <c:pt idx="913">
                  <c:v>41526</c:v>
                </c:pt>
                <c:pt idx="914">
                  <c:v>41527</c:v>
                </c:pt>
                <c:pt idx="915">
                  <c:v>41528</c:v>
                </c:pt>
                <c:pt idx="916">
                  <c:v>41529</c:v>
                </c:pt>
                <c:pt idx="917">
                  <c:v>41530</c:v>
                </c:pt>
                <c:pt idx="918">
                  <c:v>41534</c:v>
                </c:pt>
                <c:pt idx="919">
                  <c:v>41535</c:v>
                </c:pt>
                <c:pt idx="920">
                  <c:v>41536</c:v>
                </c:pt>
                <c:pt idx="921">
                  <c:v>41537</c:v>
                </c:pt>
                <c:pt idx="922">
                  <c:v>41540</c:v>
                </c:pt>
                <c:pt idx="923">
                  <c:v>41541</c:v>
                </c:pt>
                <c:pt idx="924">
                  <c:v>41542</c:v>
                </c:pt>
                <c:pt idx="925">
                  <c:v>41543</c:v>
                </c:pt>
                <c:pt idx="926">
                  <c:v>41544</c:v>
                </c:pt>
                <c:pt idx="927">
                  <c:v>41547</c:v>
                </c:pt>
                <c:pt idx="928">
                  <c:v>41548</c:v>
                </c:pt>
                <c:pt idx="929">
                  <c:v>41549</c:v>
                </c:pt>
                <c:pt idx="930">
                  <c:v>41550</c:v>
                </c:pt>
                <c:pt idx="931">
                  <c:v>41551</c:v>
                </c:pt>
                <c:pt idx="932">
                  <c:v>41554</c:v>
                </c:pt>
                <c:pt idx="933">
                  <c:v>41555</c:v>
                </c:pt>
                <c:pt idx="934">
                  <c:v>41556</c:v>
                </c:pt>
                <c:pt idx="935">
                  <c:v>41557</c:v>
                </c:pt>
                <c:pt idx="936">
                  <c:v>41558</c:v>
                </c:pt>
                <c:pt idx="937">
                  <c:v>41561</c:v>
                </c:pt>
                <c:pt idx="938">
                  <c:v>41562</c:v>
                </c:pt>
                <c:pt idx="939">
                  <c:v>41563</c:v>
                </c:pt>
                <c:pt idx="940">
                  <c:v>41564</c:v>
                </c:pt>
                <c:pt idx="941">
                  <c:v>41565</c:v>
                </c:pt>
                <c:pt idx="942">
                  <c:v>41568</c:v>
                </c:pt>
                <c:pt idx="943">
                  <c:v>41569</c:v>
                </c:pt>
                <c:pt idx="944">
                  <c:v>41570</c:v>
                </c:pt>
                <c:pt idx="945">
                  <c:v>41571</c:v>
                </c:pt>
                <c:pt idx="946">
                  <c:v>41572</c:v>
                </c:pt>
                <c:pt idx="947">
                  <c:v>41575</c:v>
                </c:pt>
                <c:pt idx="948">
                  <c:v>41576</c:v>
                </c:pt>
                <c:pt idx="949">
                  <c:v>41577</c:v>
                </c:pt>
                <c:pt idx="950">
                  <c:v>41578</c:v>
                </c:pt>
                <c:pt idx="951">
                  <c:v>41579</c:v>
                </c:pt>
                <c:pt idx="952">
                  <c:v>41582</c:v>
                </c:pt>
                <c:pt idx="953">
                  <c:v>41583</c:v>
                </c:pt>
                <c:pt idx="954">
                  <c:v>41584</c:v>
                </c:pt>
                <c:pt idx="955">
                  <c:v>41585</c:v>
                </c:pt>
                <c:pt idx="956">
                  <c:v>41586</c:v>
                </c:pt>
                <c:pt idx="957">
                  <c:v>41589</c:v>
                </c:pt>
                <c:pt idx="958">
                  <c:v>41590</c:v>
                </c:pt>
                <c:pt idx="959">
                  <c:v>41591</c:v>
                </c:pt>
                <c:pt idx="960">
                  <c:v>41592</c:v>
                </c:pt>
                <c:pt idx="961">
                  <c:v>41593</c:v>
                </c:pt>
                <c:pt idx="962">
                  <c:v>41597</c:v>
                </c:pt>
                <c:pt idx="963">
                  <c:v>41598</c:v>
                </c:pt>
                <c:pt idx="964">
                  <c:v>41599</c:v>
                </c:pt>
                <c:pt idx="965">
                  <c:v>41600</c:v>
                </c:pt>
                <c:pt idx="966">
                  <c:v>41603</c:v>
                </c:pt>
                <c:pt idx="967">
                  <c:v>41604</c:v>
                </c:pt>
                <c:pt idx="968">
                  <c:v>41605</c:v>
                </c:pt>
                <c:pt idx="969">
                  <c:v>41606</c:v>
                </c:pt>
                <c:pt idx="970">
                  <c:v>41607</c:v>
                </c:pt>
                <c:pt idx="971">
                  <c:v>41610</c:v>
                </c:pt>
                <c:pt idx="972">
                  <c:v>41611</c:v>
                </c:pt>
                <c:pt idx="973">
                  <c:v>41612</c:v>
                </c:pt>
                <c:pt idx="974">
                  <c:v>41613</c:v>
                </c:pt>
                <c:pt idx="975">
                  <c:v>41614</c:v>
                </c:pt>
                <c:pt idx="976">
                  <c:v>41617</c:v>
                </c:pt>
                <c:pt idx="977">
                  <c:v>41618</c:v>
                </c:pt>
                <c:pt idx="978">
                  <c:v>41619</c:v>
                </c:pt>
                <c:pt idx="979">
                  <c:v>41621</c:v>
                </c:pt>
                <c:pt idx="980">
                  <c:v>41624</c:v>
                </c:pt>
                <c:pt idx="981">
                  <c:v>41625</c:v>
                </c:pt>
                <c:pt idx="982">
                  <c:v>41626</c:v>
                </c:pt>
                <c:pt idx="983">
                  <c:v>41627</c:v>
                </c:pt>
                <c:pt idx="984">
                  <c:v>41628</c:v>
                </c:pt>
                <c:pt idx="985">
                  <c:v>41631</c:v>
                </c:pt>
                <c:pt idx="986">
                  <c:v>41632</c:v>
                </c:pt>
                <c:pt idx="987">
                  <c:v>41634</c:v>
                </c:pt>
                <c:pt idx="988">
                  <c:v>41635</c:v>
                </c:pt>
                <c:pt idx="989">
                  <c:v>41638</c:v>
                </c:pt>
                <c:pt idx="990">
                  <c:v>41639</c:v>
                </c:pt>
                <c:pt idx="991">
                  <c:v>41641</c:v>
                </c:pt>
                <c:pt idx="992">
                  <c:v>41642</c:v>
                </c:pt>
                <c:pt idx="993">
                  <c:v>41645</c:v>
                </c:pt>
                <c:pt idx="994">
                  <c:v>41646</c:v>
                </c:pt>
                <c:pt idx="995">
                  <c:v>41647</c:v>
                </c:pt>
                <c:pt idx="996">
                  <c:v>41648</c:v>
                </c:pt>
                <c:pt idx="997">
                  <c:v>41649</c:v>
                </c:pt>
                <c:pt idx="998">
                  <c:v>41652</c:v>
                </c:pt>
                <c:pt idx="999">
                  <c:v>41653</c:v>
                </c:pt>
                <c:pt idx="1000">
                  <c:v>41654</c:v>
                </c:pt>
                <c:pt idx="1001">
                  <c:v>41655</c:v>
                </c:pt>
                <c:pt idx="1002">
                  <c:v>41656</c:v>
                </c:pt>
                <c:pt idx="1003">
                  <c:v>41659</c:v>
                </c:pt>
                <c:pt idx="1004">
                  <c:v>41660</c:v>
                </c:pt>
                <c:pt idx="1005">
                  <c:v>41661</c:v>
                </c:pt>
                <c:pt idx="1006">
                  <c:v>41662</c:v>
                </c:pt>
                <c:pt idx="1007">
                  <c:v>41663</c:v>
                </c:pt>
                <c:pt idx="1008">
                  <c:v>41666</c:v>
                </c:pt>
                <c:pt idx="1009">
                  <c:v>41667</c:v>
                </c:pt>
                <c:pt idx="1010">
                  <c:v>41668</c:v>
                </c:pt>
                <c:pt idx="1011">
                  <c:v>41669</c:v>
                </c:pt>
                <c:pt idx="1012">
                  <c:v>41670</c:v>
                </c:pt>
                <c:pt idx="1013">
                  <c:v>41674</c:v>
                </c:pt>
                <c:pt idx="1014">
                  <c:v>41675</c:v>
                </c:pt>
                <c:pt idx="1015">
                  <c:v>41676</c:v>
                </c:pt>
                <c:pt idx="1016">
                  <c:v>41677</c:v>
                </c:pt>
                <c:pt idx="1017">
                  <c:v>41680</c:v>
                </c:pt>
                <c:pt idx="1018">
                  <c:v>41681</c:v>
                </c:pt>
                <c:pt idx="1019">
                  <c:v>41682</c:v>
                </c:pt>
                <c:pt idx="1020">
                  <c:v>41683</c:v>
                </c:pt>
                <c:pt idx="1021">
                  <c:v>41684</c:v>
                </c:pt>
                <c:pt idx="1022">
                  <c:v>41687</c:v>
                </c:pt>
                <c:pt idx="1023">
                  <c:v>41688</c:v>
                </c:pt>
                <c:pt idx="1024">
                  <c:v>41690</c:v>
                </c:pt>
                <c:pt idx="1025">
                  <c:v>41695</c:v>
                </c:pt>
                <c:pt idx="1026">
                  <c:v>41696</c:v>
                </c:pt>
                <c:pt idx="1027">
                  <c:v>41697</c:v>
                </c:pt>
                <c:pt idx="1028">
                  <c:v>41698</c:v>
                </c:pt>
                <c:pt idx="1029">
                  <c:v>41701</c:v>
                </c:pt>
                <c:pt idx="1030">
                  <c:v>41702</c:v>
                </c:pt>
                <c:pt idx="1031">
                  <c:v>41703</c:v>
                </c:pt>
                <c:pt idx="1032">
                  <c:v>41704</c:v>
                </c:pt>
                <c:pt idx="1033">
                  <c:v>41705</c:v>
                </c:pt>
                <c:pt idx="1034">
                  <c:v>41708</c:v>
                </c:pt>
                <c:pt idx="1035">
                  <c:v>41709</c:v>
                </c:pt>
                <c:pt idx="1036">
                  <c:v>41710</c:v>
                </c:pt>
                <c:pt idx="1037">
                  <c:v>41711</c:v>
                </c:pt>
                <c:pt idx="1038">
                  <c:v>41712</c:v>
                </c:pt>
                <c:pt idx="1039">
                  <c:v>41716</c:v>
                </c:pt>
                <c:pt idx="1040">
                  <c:v>41717</c:v>
                </c:pt>
                <c:pt idx="1041">
                  <c:v>41718</c:v>
                </c:pt>
                <c:pt idx="1042">
                  <c:v>41719</c:v>
                </c:pt>
                <c:pt idx="1043">
                  <c:v>41722</c:v>
                </c:pt>
                <c:pt idx="1044">
                  <c:v>41723</c:v>
                </c:pt>
                <c:pt idx="1045">
                  <c:v>41724</c:v>
                </c:pt>
                <c:pt idx="1046">
                  <c:v>41725</c:v>
                </c:pt>
                <c:pt idx="1047">
                  <c:v>41726</c:v>
                </c:pt>
                <c:pt idx="1048">
                  <c:v>41729</c:v>
                </c:pt>
                <c:pt idx="1049">
                  <c:v>41730</c:v>
                </c:pt>
                <c:pt idx="1050">
                  <c:v>41731</c:v>
                </c:pt>
                <c:pt idx="1051">
                  <c:v>41732</c:v>
                </c:pt>
                <c:pt idx="1052">
                  <c:v>41733</c:v>
                </c:pt>
                <c:pt idx="1053">
                  <c:v>41736</c:v>
                </c:pt>
                <c:pt idx="1054">
                  <c:v>41737</c:v>
                </c:pt>
                <c:pt idx="1055">
                  <c:v>41738</c:v>
                </c:pt>
                <c:pt idx="1056">
                  <c:v>41739</c:v>
                </c:pt>
                <c:pt idx="1057">
                  <c:v>41740</c:v>
                </c:pt>
                <c:pt idx="1058">
                  <c:v>41743</c:v>
                </c:pt>
                <c:pt idx="1059">
                  <c:v>41744</c:v>
                </c:pt>
                <c:pt idx="1060">
                  <c:v>41745</c:v>
                </c:pt>
                <c:pt idx="1061">
                  <c:v>41750</c:v>
                </c:pt>
                <c:pt idx="1062">
                  <c:v>41751</c:v>
                </c:pt>
                <c:pt idx="1063">
                  <c:v>41752</c:v>
                </c:pt>
                <c:pt idx="1064">
                  <c:v>41753</c:v>
                </c:pt>
                <c:pt idx="1065">
                  <c:v>41754</c:v>
                </c:pt>
                <c:pt idx="1066">
                  <c:v>41757</c:v>
                </c:pt>
                <c:pt idx="1067">
                  <c:v>41758</c:v>
                </c:pt>
                <c:pt idx="1068">
                  <c:v>41759</c:v>
                </c:pt>
                <c:pt idx="1069">
                  <c:v>41761</c:v>
                </c:pt>
                <c:pt idx="1070">
                  <c:v>41764</c:v>
                </c:pt>
                <c:pt idx="1071">
                  <c:v>41765</c:v>
                </c:pt>
                <c:pt idx="1072">
                  <c:v>41766</c:v>
                </c:pt>
                <c:pt idx="1073">
                  <c:v>41767</c:v>
                </c:pt>
                <c:pt idx="1074">
                  <c:v>41768</c:v>
                </c:pt>
                <c:pt idx="1075">
                  <c:v>41771</c:v>
                </c:pt>
                <c:pt idx="1076">
                  <c:v>41772</c:v>
                </c:pt>
                <c:pt idx="1077">
                  <c:v>41773</c:v>
                </c:pt>
                <c:pt idx="1078">
                  <c:v>41774</c:v>
                </c:pt>
                <c:pt idx="1079">
                  <c:v>41775</c:v>
                </c:pt>
                <c:pt idx="1080">
                  <c:v>41778</c:v>
                </c:pt>
                <c:pt idx="1081">
                  <c:v>41779</c:v>
                </c:pt>
                <c:pt idx="1082">
                  <c:v>41780</c:v>
                </c:pt>
                <c:pt idx="1083">
                  <c:v>41781</c:v>
                </c:pt>
                <c:pt idx="1084">
                  <c:v>41782</c:v>
                </c:pt>
                <c:pt idx="1085">
                  <c:v>41785</c:v>
                </c:pt>
                <c:pt idx="1086">
                  <c:v>41786</c:v>
                </c:pt>
                <c:pt idx="1087">
                  <c:v>41787</c:v>
                </c:pt>
                <c:pt idx="1088">
                  <c:v>41788</c:v>
                </c:pt>
                <c:pt idx="1089">
                  <c:v>41789</c:v>
                </c:pt>
                <c:pt idx="1090">
                  <c:v>41792</c:v>
                </c:pt>
                <c:pt idx="1091">
                  <c:v>41793</c:v>
                </c:pt>
                <c:pt idx="1092">
                  <c:v>41794</c:v>
                </c:pt>
                <c:pt idx="1093">
                  <c:v>41795</c:v>
                </c:pt>
                <c:pt idx="1094">
                  <c:v>41796</c:v>
                </c:pt>
                <c:pt idx="1095">
                  <c:v>41802</c:v>
                </c:pt>
                <c:pt idx="1096">
                  <c:v>41803</c:v>
                </c:pt>
                <c:pt idx="1097">
                  <c:v>41806</c:v>
                </c:pt>
                <c:pt idx="1098">
                  <c:v>41807</c:v>
                </c:pt>
                <c:pt idx="1099">
                  <c:v>41808</c:v>
                </c:pt>
                <c:pt idx="1100">
                  <c:v>41809</c:v>
                </c:pt>
                <c:pt idx="1101">
                  <c:v>41810</c:v>
                </c:pt>
                <c:pt idx="1102">
                  <c:v>41813</c:v>
                </c:pt>
                <c:pt idx="1103">
                  <c:v>41814</c:v>
                </c:pt>
                <c:pt idx="1104">
                  <c:v>41815</c:v>
                </c:pt>
                <c:pt idx="1105">
                  <c:v>41816</c:v>
                </c:pt>
                <c:pt idx="1106">
                  <c:v>41817</c:v>
                </c:pt>
                <c:pt idx="1107">
                  <c:v>41820</c:v>
                </c:pt>
                <c:pt idx="1108">
                  <c:v>41821</c:v>
                </c:pt>
                <c:pt idx="1109">
                  <c:v>41822</c:v>
                </c:pt>
                <c:pt idx="1110">
                  <c:v>41823</c:v>
                </c:pt>
                <c:pt idx="1111">
                  <c:v>41824</c:v>
                </c:pt>
                <c:pt idx="1112">
                  <c:v>41827</c:v>
                </c:pt>
                <c:pt idx="1113">
                  <c:v>41828</c:v>
                </c:pt>
                <c:pt idx="1114">
                  <c:v>41829</c:v>
                </c:pt>
                <c:pt idx="1115">
                  <c:v>41830</c:v>
                </c:pt>
                <c:pt idx="1116">
                  <c:v>41831</c:v>
                </c:pt>
                <c:pt idx="1117">
                  <c:v>41834</c:v>
                </c:pt>
                <c:pt idx="1118">
                  <c:v>41835</c:v>
                </c:pt>
                <c:pt idx="1119">
                  <c:v>41836</c:v>
                </c:pt>
                <c:pt idx="1120">
                  <c:v>41837</c:v>
                </c:pt>
                <c:pt idx="1121">
                  <c:v>41838</c:v>
                </c:pt>
                <c:pt idx="1122">
                  <c:v>41841</c:v>
                </c:pt>
                <c:pt idx="1123">
                  <c:v>41842</c:v>
                </c:pt>
                <c:pt idx="1124">
                  <c:v>41843</c:v>
                </c:pt>
                <c:pt idx="1125">
                  <c:v>41844</c:v>
                </c:pt>
                <c:pt idx="1126">
                  <c:v>41845</c:v>
                </c:pt>
                <c:pt idx="1127">
                  <c:v>41848</c:v>
                </c:pt>
                <c:pt idx="1128">
                  <c:v>41849</c:v>
                </c:pt>
                <c:pt idx="1129">
                  <c:v>41850</c:v>
                </c:pt>
                <c:pt idx="1130">
                  <c:v>41851</c:v>
                </c:pt>
                <c:pt idx="1131">
                  <c:v>41852</c:v>
                </c:pt>
                <c:pt idx="1132">
                  <c:v>41855</c:v>
                </c:pt>
                <c:pt idx="1133">
                  <c:v>41856</c:v>
                </c:pt>
                <c:pt idx="1134">
                  <c:v>41857</c:v>
                </c:pt>
                <c:pt idx="1135">
                  <c:v>41858</c:v>
                </c:pt>
                <c:pt idx="1136">
                  <c:v>41859</c:v>
                </c:pt>
                <c:pt idx="1137">
                  <c:v>41862</c:v>
                </c:pt>
                <c:pt idx="1138">
                  <c:v>41863</c:v>
                </c:pt>
                <c:pt idx="1139">
                  <c:v>41864</c:v>
                </c:pt>
                <c:pt idx="1140">
                  <c:v>41865</c:v>
                </c:pt>
                <c:pt idx="1141">
                  <c:v>41866</c:v>
                </c:pt>
                <c:pt idx="1142">
                  <c:v>41869</c:v>
                </c:pt>
                <c:pt idx="1143">
                  <c:v>41870</c:v>
                </c:pt>
                <c:pt idx="1144">
                  <c:v>41871</c:v>
                </c:pt>
                <c:pt idx="1145">
                  <c:v>41872</c:v>
                </c:pt>
                <c:pt idx="1146">
                  <c:v>41873</c:v>
                </c:pt>
                <c:pt idx="1147">
                  <c:v>41876</c:v>
                </c:pt>
                <c:pt idx="1148">
                  <c:v>41877</c:v>
                </c:pt>
                <c:pt idx="1149">
                  <c:v>41878</c:v>
                </c:pt>
                <c:pt idx="1150">
                  <c:v>41879</c:v>
                </c:pt>
                <c:pt idx="1151">
                  <c:v>41880</c:v>
                </c:pt>
                <c:pt idx="1152">
                  <c:v>41883</c:v>
                </c:pt>
                <c:pt idx="1153">
                  <c:v>41884</c:v>
                </c:pt>
                <c:pt idx="1154">
                  <c:v>41885</c:v>
                </c:pt>
                <c:pt idx="1155">
                  <c:v>41886</c:v>
                </c:pt>
                <c:pt idx="1156">
                  <c:v>41887</c:v>
                </c:pt>
                <c:pt idx="1157">
                  <c:v>41890</c:v>
                </c:pt>
                <c:pt idx="1158">
                  <c:v>41891</c:v>
                </c:pt>
                <c:pt idx="1159">
                  <c:v>41892</c:v>
                </c:pt>
                <c:pt idx="1160">
                  <c:v>41893</c:v>
                </c:pt>
                <c:pt idx="1161">
                  <c:v>41894</c:v>
                </c:pt>
                <c:pt idx="1162">
                  <c:v>41897</c:v>
                </c:pt>
                <c:pt idx="1163">
                  <c:v>41899</c:v>
                </c:pt>
                <c:pt idx="1164">
                  <c:v>41900</c:v>
                </c:pt>
                <c:pt idx="1165">
                  <c:v>41901</c:v>
                </c:pt>
                <c:pt idx="1166">
                  <c:v>41904</c:v>
                </c:pt>
                <c:pt idx="1167">
                  <c:v>41905</c:v>
                </c:pt>
                <c:pt idx="1168">
                  <c:v>41906</c:v>
                </c:pt>
                <c:pt idx="1169">
                  <c:v>41907</c:v>
                </c:pt>
                <c:pt idx="1170">
                  <c:v>41908</c:v>
                </c:pt>
                <c:pt idx="1171">
                  <c:v>41911</c:v>
                </c:pt>
                <c:pt idx="1172">
                  <c:v>41912</c:v>
                </c:pt>
                <c:pt idx="1173">
                  <c:v>41913</c:v>
                </c:pt>
                <c:pt idx="1174">
                  <c:v>41914</c:v>
                </c:pt>
                <c:pt idx="1175">
                  <c:v>41915</c:v>
                </c:pt>
                <c:pt idx="1176">
                  <c:v>41918</c:v>
                </c:pt>
                <c:pt idx="1177">
                  <c:v>41919</c:v>
                </c:pt>
                <c:pt idx="1178">
                  <c:v>41920</c:v>
                </c:pt>
                <c:pt idx="1179">
                  <c:v>41921</c:v>
                </c:pt>
                <c:pt idx="1180">
                  <c:v>41922</c:v>
                </c:pt>
                <c:pt idx="1181">
                  <c:v>41925</c:v>
                </c:pt>
                <c:pt idx="1182">
                  <c:v>41926</c:v>
                </c:pt>
                <c:pt idx="1183">
                  <c:v>41927</c:v>
                </c:pt>
                <c:pt idx="1184">
                  <c:v>41928</c:v>
                </c:pt>
                <c:pt idx="1185">
                  <c:v>41929</c:v>
                </c:pt>
                <c:pt idx="1186">
                  <c:v>41932</c:v>
                </c:pt>
                <c:pt idx="1187">
                  <c:v>41933</c:v>
                </c:pt>
                <c:pt idx="1188">
                  <c:v>41934</c:v>
                </c:pt>
                <c:pt idx="1189">
                  <c:v>41935</c:v>
                </c:pt>
                <c:pt idx="1190">
                  <c:v>41936</c:v>
                </c:pt>
                <c:pt idx="1191">
                  <c:v>41939</c:v>
                </c:pt>
                <c:pt idx="1192">
                  <c:v>41940</c:v>
                </c:pt>
                <c:pt idx="1193">
                  <c:v>41941</c:v>
                </c:pt>
                <c:pt idx="1194">
                  <c:v>41942</c:v>
                </c:pt>
                <c:pt idx="1195">
                  <c:v>41943</c:v>
                </c:pt>
                <c:pt idx="1196">
                  <c:v>41946</c:v>
                </c:pt>
                <c:pt idx="1197">
                  <c:v>41947</c:v>
                </c:pt>
                <c:pt idx="1198">
                  <c:v>41948</c:v>
                </c:pt>
                <c:pt idx="1199">
                  <c:v>41949</c:v>
                </c:pt>
                <c:pt idx="1200">
                  <c:v>41950</c:v>
                </c:pt>
                <c:pt idx="1201">
                  <c:v>41953</c:v>
                </c:pt>
                <c:pt idx="1202">
                  <c:v>41954</c:v>
                </c:pt>
                <c:pt idx="1203">
                  <c:v>41955</c:v>
                </c:pt>
                <c:pt idx="1204">
                  <c:v>41956</c:v>
                </c:pt>
                <c:pt idx="1205">
                  <c:v>41957</c:v>
                </c:pt>
                <c:pt idx="1206">
                  <c:v>41961</c:v>
                </c:pt>
                <c:pt idx="1207">
                  <c:v>41962</c:v>
                </c:pt>
                <c:pt idx="1208">
                  <c:v>41963</c:v>
                </c:pt>
                <c:pt idx="1209">
                  <c:v>41964</c:v>
                </c:pt>
                <c:pt idx="1210">
                  <c:v>41967</c:v>
                </c:pt>
                <c:pt idx="1211">
                  <c:v>41968</c:v>
                </c:pt>
                <c:pt idx="1212">
                  <c:v>41969</c:v>
                </c:pt>
                <c:pt idx="1213">
                  <c:v>41970</c:v>
                </c:pt>
                <c:pt idx="1214">
                  <c:v>41971</c:v>
                </c:pt>
                <c:pt idx="1215">
                  <c:v>41974</c:v>
                </c:pt>
                <c:pt idx="1216">
                  <c:v>41975</c:v>
                </c:pt>
                <c:pt idx="1217">
                  <c:v>41976</c:v>
                </c:pt>
                <c:pt idx="1218">
                  <c:v>41977</c:v>
                </c:pt>
                <c:pt idx="1219">
                  <c:v>41978</c:v>
                </c:pt>
                <c:pt idx="1220">
                  <c:v>41981</c:v>
                </c:pt>
                <c:pt idx="1221">
                  <c:v>41982</c:v>
                </c:pt>
                <c:pt idx="1222">
                  <c:v>41983</c:v>
                </c:pt>
                <c:pt idx="1223">
                  <c:v>41984</c:v>
                </c:pt>
                <c:pt idx="1224">
                  <c:v>41988</c:v>
                </c:pt>
                <c:pt idx="1225">
                  <c:v>41989</c:v>
                </c:pt>
                <c:pt idx="1226">
                  <c:v>41990</c:v>
                </c:pt>
                <c:pt idx="1227">
                  <c:v>41991</c:v>
                </c:pt>
                <c:pt idx="1228">
                  <c:v>41992</c:v>
                </c:pt>
                <c:pt idx="1229">
                  <c:v>41995</c:v>
                </c:pt>
                <c:pt idx="1230">
                  <c:v>41996</c:v>
                </c:pt>
                <c:pt idx="1231">
                  <c:v>41997</c:v>
                </c:pt>
                <c:pt idx="1232">
                  <c:v>41999</c:v>
                </c:pt>
                <c:pt idx="1233">
                  <c:v>42002</c:v>
                </c:pt>
                <c:pt idx="1234">
                  <c:v>42003</c:v>
                </c:pt>
                <c:pt idx="1235">
                  <c:v>42004</c:v>
                </c:pt>
                <c:pt idx="1236">
                  <c:v>42006</c:v>
                </c:pt>
                <c:pt idx="1237">
                  <c:v>42009</c:v>
                </c:pt>
                <c:pt idx="1238">
                  <c:v>42010</c:v>
                </c:pt>
                <c:pt idx="1239">
                  <c:v>42011</c:v>
                </c:pt>
                <c:pt idx="1240">
                  <c:v>42012</c:v>
                </c:pt>
                <c:pt idx="1241">
                  <c:v>42013</c:v>
                </c:pt>
                <c:pt idx="1242">
                  <c:v>42016</c:v>
                </c:pt>
                <c:pt idx="1243">
                  <c:v>42017</c:v>
                </c:pt>
                <c:pt idx="1244">
                  <c:v>42018</c:v>
                </c:pt>
                <c:pt idx="1245">
                  <c:v>42019</c:v>
                </c:pt>
                <c:pt idx="1246">
                  <c:v>42020</c:v>
                </c:pt>
                <c:pt idx="1247">
                  <c:v>42023</c:v>
                </c:pt>
                <c:pt idx="1248">
                  <c:v>42024</c:v>
                </c:pt>
                <c:pt idx="1249">
                  <c:v>42025</c:v>
                </c:pt>
                <c:pt idx="1250">
                  <c:v>42026</c:v>
                </c:pt>
                <c:pt idx="1251">
                  <c:v>42027</c:v>
                </c:pt>
                <c:pt idx="1252">
                  <c:v>42030</c:v>
                </c:pt>
                <c:pt idx="1253">
                  <c:v>42031</c:v>
                </c:pt>
                <c:pt idx="1254">
                  <c:v>42032</c:v>
                </c:pt>
                <c:pt idx="1255">
                  <c:v>42033</c:v>
                </c:pt>
                <c:pt idx="1256">
                  <c:v>42034</c:v>
                </c:pt>
                <c:pt idx="1257">
                  <c:v>42038</c:v>
                </c:pt>
                <c:pt idx="1258">
                  <c:v>42039</c:v>
                </c:pt>
                <c:pt idx="1259">
                  <c:v>42040</c:v>
                </c:pt>
                <c:pt idx="1260">
                  <c:v>42041</c:v>
                </c:pt>
                <c:pt idx="1261">
                  <c:v>42044</c:v>
                </c:pt>
                <c:pt idx="1262">
                  <c:v>42045</c:v>
                </c:pt>
                <c:pt idx="1263">
                  <c:v>42046</c:v>
                </c:pt>
                <c:pt idx="1264">
                  <c:v>42047</c:v>
                </c:pt>
                <c:pt idx="1265">
                  <c:v>42048</c:v>
                </c:pt>
                <c:pt idx="1266">
                  <c:v>42051</c:v>
                </c:pt>
                <c:pt idx="1267">
                  <c:v>42052</c:v>
                </c:pt>
                <c:pt idx="1268">
                  <c:v>42053</c:v>
                </c:pt>
                <c:pt idx="1269">
                  <c:v>42054</c:v>
                </c:pt>
                <c:pt idx="1270">
                  <c:v>42055</c:v>
                </c:pt>
                <c:pt idx="1271">
                  <c:v>42058</c:v>
                </c:pt>
                <c:pt idx="1272">
                  <c:v>42059</c:v>
                </c:pt>
                <c:pt idx="1273">
                  <c:v>42060</c:v>
                </c:pt>
                <c:pt idx="1274">
                  <c:v>42061</c:v>
                </c:pt>
                <c:pt idx="1275">
                  <c:v>42062</c:v>
                </c:pt>
                <c:pt idx="1276">
                  <c:v>42065</c:v>
                </c:pt>
                <c:pt idx="1277">
                  <c:v>42066</c:v>
                </c:pt>
                <c:pt idx="1278">
                  <c:v>42067</c:v>
                </c:pt>
                <c:pt idx="1279">
                  <c:v>42068</c:v>
                </c:pt>
                <c:pt idx="1280">
                  <c:v>42069</c:v>
                </c:pt>
                <c:pt idx="1281">
                  <c:v>42072</c:v>
                </c:pt>
                <c:pt idx="1282">
                  <c:v>42073</c:v>
                </c:pt>
                <c:pt idx="1283">
                  <c:v>42074</c:v>
                </c:pt>
                <c:pt idx="1284">
                  <c:v>42075</c:v>
                </c:pt>
                <c:pt idx="1285">
                  <c:v>42076</c:v>
                </c:pt>
                <c:pt idx="1286">
                  <c:v>42080</c:v>
                </c:pt>
                <c:pt idx="1287">
                  <c:v>42081</c:v>
                </c:pt>
                <c:pt idx="1288">
                  <c:v>42082</c:v>
                </c:pt>
                <c:pt idx="1289">
                  <c:v>42083</c:v>
                </c:pt>
                <c:pt idx="1290">
                  <c:v>42086</c:v>
                </c:pt>
                <c:pt idx="1291">
                  <c:v>42087</c:v>
                </c:pt>
                <c:pt idx="1292">
                  <c:v>42088</c:v>
                </c:pt>
                <c:pt idx="1293">
                  <c:v>42089</c:v>
                </c:pt>
                <c:pt idx="1294">
                  <c:v>42090</c:v>
                </c:pt>
                <c:pt idx="1295">
                  <c:v>42093</c:v>
                </c:pt>
                <c:pt idx="1296">
                  <c:v>42094</c:v>
                </c:pt>
                <c:pt idx="1297">
                  <c:v>42095</c:v>
                </c:pt>
                <c:pt idx="1298">
                  <c:v>42100</c:v>
                </c:pt>
                <c:pt idx="1299">
                  <c:v>42101</c:v>
                </c:pt>
                <c:pt idx="1300">
                  <c:v>42102</c:v>
                </c:pt>
                <c:pt idx="1301">
                  <c:v>42103</c:v>
                </c:pt>
                <c:pt idx="1302">
                  <c:v>42104</c:v>
                </c:pt>
                <c:pt idx="1303">
                  <c:v>42107</c:v>
                </c:pt>
                <c:pt idx="1304">
                  <c:v>42108</c:v>
                </c:pt>
                <c:pt idx="1305">
                  <c:v>42109</c:v>
                </c:pt>
                <c:pt idx="1306">
                  <c:v>42110</c:v>
                </c:pt>
                <c:pt idx="1307">
                  <c:v>42111</c:v>
                </c:pt>
                <c:pt idx="1308">
                  <c:v>42114</c:v>
                </c:pt>
                <c:pt idx="1309">
                  <c:v>42115</c:v>
                </c:pt>
                <c:pt idx="1310">
                  <c:v>42116</c:v>
                </c:pt>
                <c:pt idx="1311">
                  <c:v>42117</c:v>
                </c:pt>
                <c:pt idx="1312">
                  <c:v>42118</c:v>
                </c:pt>
                <c:pt idx="1313">
                  <c:v>42121</c:v>
                </c:pt>
                <c:pt idx="1314">
                  <c:v>42122</c:v>
                </c:pt>
                <c:pt idx="1315">
                  <c:v>42123</c:v>
                </c:pt>
                <c:pt idx="1316">
                  <c:v>42124</c:v>
                </c:pt>
                <c:pt idx="1317">
                  <c:v>42128</c:v>
                </c:pt>
                <c:pt idx="1318">
                  <c:v>42129</c:v>
                </c:pt>
                <c:pt idx="1319">
                  <c:v>42130</c:v>
                </c:pt>
                <c:pt idx="1320">
                  <c:v>42131</c:v>
                </c:pt>
                <c:pt idx="1321">
                  <c:v>42132</c:v>
                </c:pt>
                <c:pt idx="1322">
                  <c:v>42135</c:v>
                </c:pt>
                <c:pt idx="1323">
                  <c:v>42136</c:v>
                </c:pt>
                <c:pt idx="1324">
                  <c:v>42137</c:v>
                </c:pt>
                <c:pt idx="1325">
                  <c:v>42138</c:v>
                </c:pt>
                <c:pt idx="1326">
                  <c:v>42139</c:v>
                </c:pt>
                <c:pt idx="1327">
                  <c:v>42142</c:v>
                </c:pt>
                <c:pt idx="1328">
                  <c:v>42143</c:v>
                </c:pt>
                <c:pt idx="1329">
                  <c:v>42144</c:v>
                </c:pt>
                <c:pt idx="1330">
                  <c:v>42145</c:v>
                </c:pt>
                <c:pt idx="1331">
                  <c:v>42146</c:v>
                </c:pt>
                <c:pt idx="1332">
                  <c:v>42149</c:v>
                </c:pt>
                <c:pt idx="1333">
                  <c:v>42150</c:v>
                </c:pt>
                <c:pt idx="1334">
                  <c:v>42151</c:v>
                </c:pt>
                <c:pt idx="1335">
                  <c:v>42152</c:v>
                </c:pt>
                <c:pt idx="1336">
                  <c:v>42153</c:v>
                </c:pt>
                <c:pt idx="1337">
                  <c:v>42156</c:v>
                </c:pt>
                <c:pt idx="1338">
                  <c:v>42157</c:v>
                </c:pt>
                <c:pt idx="1339">
                  <c:v>42158</c:v>
                </c:pt>
                <c:pt idx="1340">
                  <c:v>42159</c:v>
                </c:pt>
                <c:pt idx="1341">
                  <c:v>42160</c:v>
                </c:pt>
                <c:pt idx="1342">
                  <c:v>42163</c:v>
                </c:pt>
                <c:pt idx="1343">
                  <c:v>42164</c:v>
                </c:pt>
                <c:pt idx="1344">
                  <c:v>42165</c:v>
                </c:pt>
                <c:pt idx="1345">
                  <c:v>42166</c:v>
                </c:pt>
                <c:pt idx="1346">
                  <c:v>42167</c:v>
                </c:pt>
                <c:pt idx="1347">
                  <c:v>42170</c:v>
                </c:pt>
                <c:pt idx="1348">
                  <c:v>42171</c:v>
                </c:pt>
                <c:pt idx="1349">
                  <c:v>42172</c:v>
                </c:pt>
                <c:pt idx="1350">
                  <c:v>42173</c:v>
                </c:pt>
                <c:pt idx="1351">
                  <c:v>42174</c:v>
                </c:pt>
                <c:pt idx="1352">
                  <c:v>42177</c:v>
                </c:pt>
                <c:pt idx="1353">
                  <c:v>42178</c:v>
                </c:pt>
                <c:pt idx="1354">
                  <c:v>42179</c:v>
                </c:pt>
                <c:pt idx="1355">
                  <c:v>42180</c:v>
                </c:pt>
                <c:pt idx="1356">
                  <c:v>42181</c:v>
                </c:pt>
                <c:pt idx="1357">
                  <c:v>42184</c:v>
                </c:pt>
                <c:pt idx="1358">
                  <c:v>42185</c:v>
                </c:pt>
                <c:pt idx="1359">
                  <c:v>42186</c:v>
                </c:pt>
                <c:pt idx="1360">
                  <c:v>42187</c:v>
                </c:pt>
                <c:pt idx="1361">
                  <c:v>42188</c:v>
                </c:pt>
                <c:pt idx="1362">
                  <c:v>42191</c:v>
                </c:pt>
                <c:pt idx="1363">
                  <c:v>42192</c:v>
                </c:pt>
                <c:pt idx="1364">
                  <c:v>42193</c:v>
                </c:pt>
                <c:pt idx="1365">
                  <c:v>42194</c:v>
                </c:pt>
                <c:pt idx="1366">
                  <c:v>42195</c:v>
                </c:pt>
                <c:pt idx="1367">
                  <c:v>42198</c:v>
                </c:pt>
                <c:pt idx="1368">
                  <c:v>42199</c:v>
                </c:pt>
                <c:pt idx="1369">
                  <c:v>42200</c:v>
                </c:pt>
                <c:pt idx="1370">
                  <c:v>42201</c:v>
                </c:pt>
                <c:pt idx="1371">
                  <c:v>42202</c:v>
                </c:pt>
                <c:pt idx="1372">
                  <c:v>42205</c:v>
                </c:pt>
                <c:pt idx="1373">
                  <c:v>42206</c:v>
                </c:pt>
                <c:pt idx="1374">
                  <c:v>42207</c:v>
                </c:pt>
                <c:pt idx="1375">
                  <c:v>42208</c:v>
                </c:pt>
                <c:pt idx="1376">
                  <c:v>42209</c:v>
                </c:pt>
                <c:pt idx="1377">
                  <c:v>42212</c:v>
                </c:pt>
                <c:pt idx="1378">
                  <c:v>42213</c:v>
                </c:pt>
                <c:pt idx="1379">
                  <c:v>42214</c:v>
                </c:pt>
                <c:pt idx="1380">
                  <c:v>42215</c:v>
                </c:pt>
                <c:pt idx="1381">
                  <c:v>42216</c:v>
                </c:pt>
                <c:pt idx="1382">
                  <c:v>42219</c:v>
                </c:pt>
                <c:pt idx="1383">
                  <c:v>42220</c:v>
                </c:pt>
                <c:pt idx="1384">
                  <c:v>42221</c:v>
                </c:pt>
                <c:pt idx="1385">
                  <c:v>42222</c:v>
                </c:pt>
                <c:pt idx="1386">
                  <c:v>42223</c:v>
                </c:pt>
                <c:pt idx="1387">
                  <c:v>42226</c:v>
                </c:pt>
                <c:pt idx="1388">
                  <c:v>42227</c:v>
                </c:pt>
                <c:pt idx="1389">
                  <c:v>42228</c:v>
                </c:pt>
                <c:pt idx="1390">
                  <c:v>42229</c:v>
                </c:pt>
                <c:pt idx="1391">
                  <c:v>42230</c:v>
                </c:pt>
                <c:pt idx="1392">
                  <c:v>42233</c:v>
                </c:pt>
                <c:pt idx="1393">
                  <c:v>42234</c:v>
                </c:pt>
                <c:pt idx="1394">
                  <c:v>42235</c:v>
                </c:pt>
                <c:pt idx="1395">
                  <c:v>42236</c:v>
                </c:pt>
                <c:pt idx="1396">
                  <c:v>42237</c:v>
                </c:pt>
                <c:pt idx="1397">
                  <c:v>42240</c:v>
                </c:pt>
                <c:pt idx="1398">
                  <c:v>42241</c:v>
                </c:pt>
                <c:pt idx="1399">
                  <c:v>42242</c:v>
                </c:pt>
                <c:pt idx="1400">
                  <c:v>42243</c:v>
                </c:pt>
                <c:pt idx="1401">
                  <c:v>42244</c:v>
                </c:pt>
                <c:pt idx="1402">
                  <c:v>42247</c:v>
                </c:pt>
                <c:pt idx="1403">
                  <c:v>42248</c:v>
                </c:pt>
                <c:pt idx="1404">
                  <c:v>42249</c:v>
                </c:pt>
                <c:pt idx="1405">
                  <c:v>42250</c:v>
                </c:pt>
                <c:pt idx="1406">
                  <c:v>42251</c:v>
                </c:pt>
                <c:pt idx="1407">
                  <c:v>42254</c:v>
                </c:pt>
                <c:pt idx="1408">
                  <c:v>42255</c:v>
                </c:pt>
                <c:pt idx="1409">
                  <c:v>42256</c:v>
                </c:pt>
                <c:pt idx="1410">
                  <c:v>42257</c:v>
                </c:pt>
                <c:pt idx="1411">
                  <c:v>42258</c:v>
                </c:pt>
                <c:pt idx="1412">
                  <c:v>42261</c:v>
                </c:pt>
                <c:pt idx="1413">
                  <c:v>42262</c:v>
                </c:pt>
                <c:pt idx="1414">
                  <c:v>42264</c:v>
                </c:pt>
                <c:pt idx="1415">
                  <c:v>42265</c:v>
                </c:pt>
                <c:pt idx="1416">
                  <c:v>42268</c:v>
                </c:pt>
                <c:pt idx="1417">
                  <c:v>42269</c:v>
                </c:pt>
                <c:pt idx="1418">
                  <c:v>42270</c:v>
                </c:pt>
                <c:pt idx="1419">
                  <c:v>42271</c:v>
                </c:pt>
                <c:pt idx="1420">
                  <c:v>42272</c:v>
                </c:pt>
                <c:pt idx="1421">
                  <c:v>42275</c:v>
                </c:pt>
                <c:pt idx="1422">
                  <c:v>42276</c:v>
                </c:pt>
                <c:pt idx="1423">
                  <c:v>42277</c:v>
                </c:pt>
                <c:pt idx="1424">
                  <c:v>42278</c:v>
                </c:pt>
                <c:pt idx="1425">
                  <c:v>42279</c:v>
                </c:pt>
                <c:pt idx="1426">
                  <c:v>42282</c:v>
                </c:pt>
                <c:pt idx="1427">
                  <c:v>42283</c:v>
                </c:pt>
                <c:pt idx="1428">
                  <c:v>42284</c:v>
                </c:pt>
                <c:pt idx="1429">
                  <c:v>42285</c:v>
                </c:pt>
                <c:pt idx="1430">
                  <c:v>42286</c:v>
                </c:pt>
                <c:pt idx="1431">
                  <c:v>42289</c:v>
                </c:pt>
                <c:pt idx="1432">
                  <c:v>42290</c:v>
                </c:pt>
                <c:pt idx="1433">
                  <c:v>42291</c:v>
                </c:pt>
                <c:pt idx="1434">
                  <c:v>42292</c:v>
                </c:pt>
                <c:pt idx="1435">
                  <c:v>42293</c:v>
                </c:pt>
                <c:pt idx="1436">
                  <c:v>42296</c:v>
                </c:pt>
                <c:pt idx="1437">
                  <c:v>42297</c:v>
                </c:pt>
                <c:pt idx="1438">
                  <c:v>42298</c:v>
                </c:pt>
                <c:pt idx="1439">
                  <c:v>42299</c:v>
                </c:pt>
                <c:pt idx="1440">
                  <c:v>42300</c:v>
                </c:pt>
                <c:pt idx="1441">
                  <c:v>42303</c:v>
                </c:pt>
                <c:pt idx="1442">
                  <c:v>42304</c:v>
                </c:pt>
                <c:pt idx="1443">
                  <c:v>42305</c:v>
                </c:pt>
                <c:pt idx="1444">
                  <c:v>42306</c:v>
                </c:pt>
                <c:pt idx="1445">
                  <c:v>42307</c:v>
                </c:pt>
                <c:pt idx="1446">
                  <c:v>42311</c:v>
                </c:pt>
                <c:pt idx="1447">
                  <c:v>42312</c:v>
                </c:pt>
                <c:pt idx="1448">
                  <c:v>42313</c:v>
                </c:pt>
                <c:pt idx="1449">
                  <c:v>42314</c:v>
                </c:pt>
                <c:pt idx="1450">
                  <c:v>42317</c:v>
                </c:pt>
                <c:pt idx="1451">
                  <c:v>42318</c:v>
                </c:pt>
                <c:pt idx="1452">
                  <c:v>42319</c:v>
                </c:pt>
                <c:pt idx="1453">
                  <c:v>42320</c:v>
                </c:pt>
                <c:pt idx="1454">
                  <c:v>42321</c:v>
                </c:pt>
                <c:pt idx="1455">
                  <c:v>42325</c:v>
                </c:pt>
                <c:pt idx="1456">
                  <c:v>42326</c:v>
                </c:pt>
                <c:pt idx="1457">
                  <c:v>42327</c:v>
                </c:pt>
                <c:pt idx="1458">
                  <c:v>42328</c:v>
                </c:pt>
                <c:pt idx="1459">
                  <c:v>42331</c:v>
                </c:pt>
                <c:pt idx="1460">
                  <c:v>42332</c:v>
                </c:pt>
                <c:pt idx="1461">
                  <c:v>42333</c:v>
                </c:pt>
                <c:pt idx="1462">
                  <c:v>42334</c:v>
                </c:pt>
                <c:pt idx="1463">
                  <c:v>42335</c:v>
                </c:pt>
                <c:pt idx="1464">
                  <c:v>42338</c:v>
                </c:pt>
                <c:pt idx="1465">
                  <c:v>42339</c:v>
                </c:pt>
                <c:pt idx="1466">
                  <c:v>42340</c:v>
                </c:pt>
                <c:pt idx="1467">
                  <c:v>42341</c:v>
                </c:pt>
                <c:pt idx="1468">
                  <c:v>42342</c:v>
                </c:pt>
                <c:pt idx="1469">
                  <c:v>42345</c:v>
                </c:pt>
                <c:pt idx="1470">
                  <c:v>42346</c:v>
                </c:pt>
                <c:pt idx="1471">
                  <c:v>42347</c:v>
                </c:pt>
                <c:pt idx="1472">
                  <c:v>42348</c:v>
                </c:pt>
                <c:pt idx="1473">
                  <c:v>42349</c:v>
                </c:pt>
                <c:pt idx="1474">
                  <c:v>42352</c:v>
                </c:pt>
                <c:pt idx="1475">
                  <c:v>42353</c:v>
                </c:pt>
                <c:pt idx="1476">
                  <c:v>42354</c:v>
                </c:pt>
                <c:pt idx="1477">
                  <c:v>42355</c:v>
                </c:pt>
                <c:pt idx="1478">
                  <c:v>42356</c:v>
                </c:pt>
                <c:pt idx="1479">
                  <c:v>42359</c:v>
                </c:pt>
                <c:pt idx="1480">
                  <c:v>42360</c:v>
                </c:pt>
                <c:pt idx="1481">
                  <c:v>42361</c:v>
                </c:pt>
                <c:pt idx="1482">
                  <c:v>42362</c:v>
                </c:pt>
                <c:pt idx="1483">
                  <c:v>42366</c:v>
                </c:pt>
                <c:pt idx="1484">
                  <c:v>42367</c:v>
                </c:pt>
                <c:pt idx="1485">
                  <c:v>42368</c:v>
                </c:pt>
                <c:pt idx="1486">
                  <c:v>42369</c:v>
                </c:pt>
                <c:pt idx="1487">
                  <c:v>42373</c:v>
                </c:pt>
                <c:pt idx="1488">
                  <c:v>42374</c:v>
                </c:pt>
                <c:pt idx="1489">
                  <c:v>42375</c:v>
                </c:pt>
                <c:pt idx="1490">
                  <c:v>42376</c:v>
                </c:pt>
                <c:pt idx="1491">
                  <c:v>42377</c:v>
                </c:pt>
                <c:pt idx="1492">
                  <c:v>42380</c:v>
                </c:pt>
                <c:pt idx="1493">
                  <c:v>42381</c:v>
                </c:pt>
                <c:pt idx="1494">
                  <c:v>42382</c:v>
                </c:pt>
                <c:pt idx="1495">
                  <c:v>42383</c:v>
                </c:pt>
                <c:pt idx="1496">
                  <c:v>42384</c:v>
                </c:pt>
                <c:pt idx="1497">
                  <c:v>42387</c:v>
                </c:pt>
                <c:pt idx="1498">
                  <c:v>42388</c:v>
                </c:pt>
                <c:pt idx="1499">
                  <c:v>42389</c:v>
                </c:pt>
                <c:pt idx="1500">
                  <c:v>42390</c:v>
                </c:pt>
                <c:pt idx="1501">
                  <c:v>42391</c:v>
                </c:pt>
                <c:pt idx="1502">
                  <c:v>42394</c:v>
                </c:pt>
                <c:pt idx="1503">
                  <c:v>42395</c:v>
                </c:pt>
                <c:pt idx="1504">
                  <c:v>42396</c:v>
                </c:pt>
                <c:pt idx="1505">
                  <c:v>42397</c:v>
                </c:pt>
                <c:pt idx="1506">
                  <c:v>42398</c:v>
                </c:pt>
                <c:pt idx="1507">
                  <c:v>42402</c:v>
                </c:pt>
                <c:pt idx="1508">
                  <c:v>42403</c:v>
                </c:pt>
                <c:pt idx="1509">
                  <c:v>42404</c:v>
                </c:pt>
                <c:pt idx="1510">
                  <c:v>42405</c:v>
                </c:pt>
                <c:pt idx="1511">
                  <c:v>42408</c:v>
                </c:pt>
                <c:pt idx="1512">
                  <c:v>42409</c:v>
                </c:pt>
                <c:pt idx="1513">
                  <c:v>42410</c:v>
                </c:pt>
                <c:pt idx="1514">
                  <c:v>42411</c:v>
                </c:pt>
                <c:pt idx="1515">
                  <c:v>42412</c:v>
                </c:pt>
                <c:pt idx="1516">
                  <c:v>42415</c:v>
                </c:pt>
                <c:pt idx="1517">
                  <c:v>42416</c:v>
                </c:pt>
                <c:pt idx="1518">
                  <c:v>42417</c:v>
                </c:pt>
                <c:pt idx="1519">
                  <c:v>42418</c:v>
                </c:pt>
                <c:pt idx="1520">
                  <c:v>42419</c:v>
                </c:pt>
                <c:pt idx="1521">
                  <c:v>42422</c:v>
                </c:pt>
                <c:pt idx="1522">
                  <c:v>42423</c:v>
                </c:pt>
                <c:pt idx="1523">
                  <c:v>42424</c:v>
                </c:pt>
                <c:pt idx="1524">
                  <c:v>42425</c:v>
                </c:pt>
                <c:pt idx="1525">
                  <c:v>42426</c:v>
                </c:pt>
                <c:pt idx="1526">
                  <c:v>42429</c:v>
                </c:pt>
                <c:pt idx="1527">
                  <c:v>42430</c:v>
                </c:pt>
                <c:pt idx="1528">
                  <c:v>42431</c:v>
                </c:pt>
                <c:pt idx="1529">
                  <c:v>42432</c:v>
                </c:pt>
                <c:pt idx="1530">
                  <c:v>42433</c:v>
                </c:pt>
                <c:pt idx="1531">
                  <c:v>42436</c:v>
                </c:pt>
                <c:pt idx="1532">
                  <c:v>42437</c:v>
                </c:pt>
                <c:pt idx="1533">
                  <c:v>42438</c:v>
                </c:pt>
                <c:pt idx="1534">
                  <c:v>42439</c:v>
                </c:pt>
                <c:pt idx="1535">
                  <c:v>42440</c:v>
                </c:pt>
                <c:pt idx="1536">
                  <c:v>42443</c:v>
                </c:pt>
                <c:pt idx="1537">
                  <c:v>42444</c:v>
                </c:pt>
                <c:pt idx="1538">
                  <c:v>42445</c:v>
                </c:pt>
                <c:pt idx="1539">
                  <c:v>42446</c:v>
                </c:pt>
                <c:pt idx="1540">
                  <c:v>42447</c:v>
                </c:pt>
                <c:pt idx="1541">
                  <c:v>42451</c:v>
                </c:pt>
                <c:pt idx="1542">
                  <c:v>42452</c:v>
                </c:pt>
                <c:pt idx="1543">
                  <c:v>42457</c:v>
                </c:pt>
                <c:pt idx="1544">
                  <c:v>42458</c:v>
                </c:pt>
                <c:pt idx="1545">
                  <c:v>42459</c:v>
                </c:pt>
                <c:pt idx="1546">
                  <c:v>42460</c:v>
                </c:pt>
                <c:pt idx="1547">
                  <c:v>42461</c:v>
                </c:pt>
                <c:pt idx="1548">
                  <c:v>42464</c:v>
                </c:pt>
                <c:pt idx="1549">
                  <c:v>42465</c:v>
                </c:pt>
                <c:pt idx="1550">
                  <c:v>42466</c:v>
                </c:pt>
                <c:pt idx="1551">
                  <c:v>42467</c:v>
                </c:pt>
                <c:pt idx="1552">
                  <c:v>42468</c:v>
                </c:pt>
                <c:pt idx="1553">
                  <c:v>42471</c:v>
                </c:pt>
                <c:pt idx="1554">
                  <c:v>42472</c:v>
                </c:pt>
                <c:pt idx="1555">
                  <c:v>42473</c:v>
                </c:pt>
                <c:pt idx="1556">
                  <c:v>42474</c:v>
                </c:pt>
                <c:pt idx="1557">
                  <c:v>42475</c:v>
                </c:pt>
                <c:pt idx="1558">
                  <c:v>42478</c:v>
                </c:pt>
                <c:pt idx="1559">
                  <c:v>42479</c:v>
                </c:pt>
                <c:pt idx="1560">
                  <c:v>42480</c:v>
                </c:pt>
                <c:pt idx="1561">
                  <c:v>42481</c:v>
                </c:pt>
                <c:pt idx="1562">
                  <c:v>42482</c:v>
                </c:pt>
                <c:pt idx="1563">
                  <c:v>42485</c:v>
                </c:pt>
                <c:pt idx="1564">
                  <c:v>42486</c:v>
                </c:pt>
                <c:pt idx="1565">
                  <c:v>42487</c:v>
                </c:pt>
                <c:pt idx="1566">
                  <c:v>42488</c:v>
                </c:pt>
                <c:pt idx="1567">
                  <c:v>42489</c:v>
                </c:pt>
                <c:pt idx="1568">
                  <c:v>42492</c:v>
                </c:pt>
                <c:pt idx="1569">
                  <c:v>42493</c:v>
                </c:pt>
                <c:pt idx="1570">
                  <c:v>42494</c:v>
                </c:pt>
                <c:pt idx="1571">
                  <c:v>42495</c:v>
                </c:pt>
                <c:pt idx="1572">
                  <c:v>42496</c:v>
                </c:pt>
                <c:pt idx="1573">
                  <c:v>42499</c:v>
                </c:pt>
                <c:pt idx="1574">
                  <c:v>42500</c:v>
                </c:pt>
                <c:pt idx="1575">
                  <c:v>42501</c:v>
                </c:pt>
                <c:pt idx="1576">
                  <c:v>42502</c:v>
                </c:pt>
                <c:pt idx="1577">
                  <c:v>42503</c:v>
                </c:pt>
                <c:pt idx="1578">
                  <c:v>42506</c:v>
                </c:pt>
                <c:pt idx="1579">
                  <c:v>42507</c:v>
                </c:pt>
                <c:pt idx="1580">
                  <c:v>42508</c:v>
                </c:pt>
                <c:pt idx="1581">
                  <c:v>42509</c:v>
                </c:pt>
                <c:pt idx="1582">
                  <c:v>42510</c:v>
                </c:pt>
                <c:pt idx="1583">
                  <c:v>42513</c:v>
                </c:pt>
                <c:pt idx="1584">
                  <c:v>42514</c:v>
                </c:pt>
                <c:pt idx="1585">
                  <c:v>42515</c:v>
                </c:pt>
                <c:pt idx="1586">
                  <c:v>42516</c:v>
                </c:pt>
                <c:pt idx="1587">
                  <c:v>42517</c:v>
                </c:pt>
                <c:pt idx="1588">
                  <c:v>42521</c:v>
                </c:pt>
                <c:pt idx="1589">
                  <c:v>42522</c:v>
                </c:pt>
                <c:pt idx="1590">
                  <c:v>42523</c:v>
                </c:pt>
                <c:pt idx="1591">
                  <c:v>42524</c:v>
                </c:pt>
                <c:pt idx="1592">
                  <c:v>42527</c:v>
                </c:pt>
                <c:pt idx="1593">
                  <c:v>42528</c:v>
                </c:pt>
                <c:pt idx="1594">
                  <c:v>42529</c:v>
                </c:pt>
                <c:pt idx="1595">
                  <c:v>42530</c:v>
                </c:pt>
                <c:pt idx="1596">
                  <c:v>42531</c:v>
                </c:pt>
                <c:pt idx="1597">
                  <c:v>42534</c:v>
                </c:pt>
                <c:pt idx="1598">
                  <c:v>42535</c:v>
                </c:pt>
                <c:pt idx="1599">
                  <c:v>42536</c:v>
                </c:pt>
                <c:pt idx="1600">
                  <c:v>42537</c:v>
                </c:pt>
                <c:pt idx="1601">
                  <c:v>42538</c:v>
                </c:pt>
                <c:pt idx="1602">
                  <c:v>42541</c:v>
                </c:pt>
                <c:pt idx="1603">
                  <c:v>42542</c:v>
                </c:pt>
                <c:pt idx="1604">
                  <c:v>42543</c:v>
                </c:pt>
                <c:pt idx="1605">
                  <c:v>42544</c:v>
                </c:pt>
                <c:pt idx="1606">
                  <c:v>42545</c:v>
                </c:pt>
                <c:pt idx="1607">
                  <c:v>42548</c:v>
                </c:pt>
                <c:pt idx="1608">
                  <c:v>42549</c:v>
                </c:pt>
                <c:pt idx="1609">
                  <c:v>42550</c:v>
                </c:pt>
                <c:pt idx="1610">
                  <c:v>42551</c:v>
                </c:pt>
                <c:pt idx="1611">
                  <c:v>42552</c:v>
                </c:pt>
                <c:pt idx="1612">
                  <c:v>42556</c:v>
                </c:pt>
                <c:pt idx="1613">
                  <c:v>42557</c:v>
                </c:pt>
                <c:pt idx="1614">
                  <c:v>42558</c:v>
                </c:pt>
                <c:pt idx="1615">
                  <c:v>42559</c:v>
                </c:pt>
                <c:pt idx="1616">
                  <c:v>42562</c:v>
                </c:pt>
                <c:pt idx="1617">
                  <c:v>42563</c:v>
                </c:pt>
                <c:pt idx="1618">
                  <c:v>42564</c:v>
                </c:pt>
                <c:pt idx="1619">
                  <c:v>42565</c:v>
                </c:pt>
                <c:pt idx="1620">
                  <c:v>42566</c:v>
                </c:pt>
                <c:pt idx="1621">
                  <c:v>42569</c:v>
                </c:pt>
                <c:pt idx="1622">
                  <c:v>42570</c:v>
                </c:pt>
                <c:pt idx="1623">
                  <c:v>42571</c:v>
                </c:pt>
                <c:pt idx="1624">
                  <c:v>42572</c:v>
                </c:pt>
                <c:pt idx="1625">
                  <c:v>42573</c:v>
                </c:pt>
                <c:pt idx="1626">
                  <c:v>42576</c:v>
                </c:pt>
                <c:pt idx="1627">
                  <c:v>42577</c:v>
                </c:pt>
                <c:pt idx="1628">
                  <c:v>42578</c:v>
                </c:pt>
                <c:pt idx="1629">
                  <c:v>42579</c:v>
                </c:pt>
                <c:pt idx="1630">
                  <c:v>42580</c:v>
                </c:pt>
                <c:pt idx="1631">
                  <c:v>42583</c:v>
                </c:pt>
                <c:pt idx="1632">
                  <c:v>42584</c:v>
                </c:pt>
                <c:pt idx="1633">
                  <c:v>42585</c:v>
                </c:pt>
                <c:pt idx="1634">
                  <c:v>42586</c:v>
                </c:pt>
                <c:pt idx="1635">
                  <c:v>42587</c:v>
                </c:pt>
                <c:pt idx="1636">
                  <c:v>42590</c:v>
                </c:pt>
                <c:pt idx="1637">
                  <c:v>42591</c:v>
                </c:pt>
                <c:pt idx="1638">
                  <c:v>42592</c:v>
                </c:pt>
                <c:pt idx="1639">
                  <c:v>42593</c:v>
                </c:pt>
                <c:pt idx="1640">
                  <c:v>42594</c:v>
                </c:pt>
                <c:pt idx="1641">
                  <c:v>42597</c:v>
                </c:pt>
                <c:pt idx="1642">
                  <c:v>42598</c:v>
                </c:pt>
                <c:pt idx="1643">
                  <c:v>42599</c:v>
                </c:pt>
                <c:pt idx="1644">
                  <c:v>42600</c:v>
                </c:pt>
                <c:pt idx="1645">
                  <c:v>42601</c:v>
                </c:pt>
                <c:pt idx="1646">
                  <c:v>42604</c:v>
                </c:pt>
                <c:pt idx="1647">
                  <c:v>42605</c:v>
                </c:pt>
                <c:pt idx="1648">
                  <c:v>42606</c:v>
                </c:pt>
                <c:pt idx="1649">
                  <c:v>42607</c:v>
                </c:pt>
                <c:pt idx="1650">
                  <c:v>42608</c:v>
                </c:pt>
                <c:pt idx="1651">
                  <c:v>42611</c:v>
                </c:pt>
                <c:pt idx="1652">
                  <c:v>42612</c:v>
                </c:pt>
                <c:pt idx="1653">
                  <c:v>42613</c:v>
                </c:pt>
                <c:pt idx="1654">
                  <c:v>42614</c:v>
                </c:pt>
                <c:pt idx="1655">
                  <c:v>42615</c:v>
                </c:pt>
                <c:pt idx="1656">
                  <c:v>42619</c:v>
                </c:pt>
                <c:pt idx="1657">
                  <c:v>42620</c:v>
                </c:pt>
                <c:pt idx="1658">
                  <c:v>42621</c:v>
                </c:pt>
                <c:pt idx="1659">
                  <c:v>42622</c:v>
                </c:pt>
                <c:pt idx="1660">
                  <c:v>42625</c:v>
                </c:pt>
                <c:pt idx="1661">
                  <c:v>42626</c:v>
                </c:pt>
                <c:pt idx="1662">
                  <c:v>42627</c:v>
                </c:pt>
                <c:pt idx="1663">
                  <c:v>42628</c:v>
                </c:pt>
                <c:pt idx="1664">
                  <c:v>42629</c:v>
                </c:pt>
                <c:pt idx="1665">
                  <c:v>42632</c:v>
                </c:pt>
                <c:pt idx="1666">
                  <c:v>42633</c:v>
                </c:pt>
                <c:pt idx="1667">
                  <c:v>42634</c:v>
                </c:pt>
                <c:pt idx="1668">
                  <c:v>42635</c:v>
                </c:pt>
                <c:pt idx="1669">
                  <c:v>42636</c:v>
                </c:pt>
                <c:pt idx="1670">
                  <c:v>42639</c:v>
                </c:pt>
                <c:pt idx="1671">
                  <c:v>42640</c:v>
                </c:pt>
                <c:pt idx="1672">
                  <c:v>42641</c:v>
                </c:pt>
                <c:pt idx="1673">
                  <c:v>42642</c:v>
                </c:pt>
                <c:pt idx="1674">
                  <c:v>42643</c:v>
                </c:pt>
                <c:pt idx="1675">
                  <c:v>42646</c:v>
                </c:pt>
                <c:pt idx="1676">
                  <c:v>42647</c:v>
                </c:pt>
                <c:pt idx="1677">
                  <c:v>42648</c:v>
                </c:pt>
                <c:pt idx="1678">
                  <c:v>42649</c:v>
                </c:pt>
                <c:pt idx="1679">
                  <c:v>42650</c:v>
                </c:pt>
                <c:pt idx="1680">
                  <c:v>42653</c:v>
                </c:pt>
                <c:pt idx="1681">
                  <c:v>42654</c:v>
                </c:pt>
                <c:pt idx="1682">
                  <c:v>42655</c:v>
                </c:pt>
                <c:pt idx="1683">
                  <c:v>42656</c:v>
                </c:pt>
                <c:pt idx="1684">
                  <c:v>42657</c:v>
                </c:pt>
                <c:pt idx="1685">
                  <c:v>42660</c:v>
                </c:pt>
                <c:pt idx="1686">
                  <c:v>42661</c:v>
                </c:pt>
                <c:pt idx="1687">
                  <c:v>42662</c:v>
                </c:pt>
                <c:pt idx="1688">
                  <c:v>42663</c:v>
                </c:pt>
                <c:pt idx="1689">
                  <c:v>42664</c:v>
                </c:pt>
                <c:pt idx="1690">
                  <c:v>42667</c:v>
                </c:pt>
                <c:pt idx="1691">
                  <c:v>42668</c:v>
                </c:pt>
                <c:pt idx="1692">
                  <c:v>42669</c:v>
                </c:pt>
                <c:pt idx="1693">
                  <c:v>42670</c:v>
                </c:pt>
                <c:pt idx="1694">
                  <c:v>42671</c:v>
                </c:pt>
                <c:pt idx="1695">
                  <c:v>42674</c:v>
                </c:pt>
                <c:pt idx="1696">
                  <c:v>42675</c:v>
                </c:pt>
                <c:pt idx="1697">
                  <c:v>42676</c:v>
                </c:pt>
                <c:pt idx="1698">
                  <c:v>42677</c:v>
                </c:pt>
                <c:pt idx="1699">
                  <c:v>42678</c:v>
                </c:pt>
                <c:pt idx="1700">
                  <c:v>42681</c:v>
                </c:pt>
                <c:pt idx="1701">
                  <c:v>42682</c:v>
                </c:pt>
                <c:pt idx="1702">
                  <c:v>42683</c:v>
                </c:pt>
                <c:pt idx="1703">
                  <c:v>42684</c:v>
                </c:pt>
                <c:pt idx="1704">
                  <c:v>42685</c:v>
                </c:pt>
                <c:pt idx="1705">
                  <c:v>42688</c:v>
                </c:pt>
                <c:pt idx="1706">
                  <c:v>42689</c:v>
                </c:pt>
                <c:pt idx="1707">
                  <c:v>42690</c:v>
                </c:pt>
                <c:pt idx="1708">
                  <c:v>42691</c:v>
                </c:pt>
                <c:pt idx="1709">
                  <c:v>42692</c:v>
                </c:pt>
                <c:pt idx="1710">
                  <c:v>42695</c:v>
                </c:pt>
                <c:pt idx="1711">
                  <c:v>42696</c:v>
                </c:pt>
                <c:pt idx="1712">
                  <c:v>42697</c:v>
                </c:pt>
                <c:pt idx="1713">
                  <c:v>42698</c:v>
                </c:pt>
                <c:pt idx="1714">
                  <c:v>42699</c:v>
                </c:pt>
                <c:pt idx="1715">
                  <c:v>42702</c:v>
                </c:pt>
                <c:pt idx="1716">
                  <c:v>42703</c:v>
                </c:pt>
                <c:pt idx="1717">
                  <c:v>42704</c:v>
                </c:pt>
                <c:pt idx="1718">
                  <c:v>42705</c:v>
                </c:pt>
                <c:pt idx="1719">
                  <c:v>42706</c:v>
                </c:pt>
                <c:pt idx="1720">
                  <c:v>42709</c:v>
                </c:pt>
                <c:pt idx="1721">
                  <c:v>42710</c:v>
                </c:pt>
                <c:pt idx="1722">
                  <c:v>42711</c:v>
                </c:pt>
                <c:pt idx="1723">
                  <c:v>42712</c:v>
                </c:pt>
                <c:pt idx="1724">
                  <c:v>42713</c:v>
                </c:pt>
                <c:pt idx="1725">
                  <c:v>42716</c:v>
                </c:pt>
                <c:pt idx="1726">
                  <c:v>42717</c:v>
                </c:pt>
                <c:pt idx="1727">
                  <c:v>42718</c:v>
                </c:pt>
                <c:pt idx="1728">
                  <c:v>42719</c:v>
                </c:pt>
                <c:pt idx="1729">
                  <c:v>42720</c:v>
                </c:pt>
                <c:pt idx="1730">
                  <c:v>42723</c:v>
                </c:pt>
                <c:pt idx="1731">
                  <c:v>42724</c:v>
                </c:pt>
                <c:pt idx="1732">
                  <c:v>42725</c:v>
                </c:pt>
                <c:pt idx="1733">
                  <c:v>42726</c:v>
                </c:pt>
                <c:pt idx="1734">
                  <c:v>42727</c:v>
                </c:pt>
                <c:pt idx="1735">
                  <c:v>42731</c:v>
                </c:pt>
                <c:pt idx="1736">
                  <c:v>42732</c:v>
                </c:pt>
                <c:pt idx="1737">
                  <c:v>42733</c:v>
                </c:pt>
                <c:pt idx="1738">
                  <c:v>42734</c:v>
                </c:pt>
                <c:pt idx="1739">
                  <c:v>42737</c:v>
                </c:pt>
                <c:pt idx="1740">
                  <c:v>42738</c:v>
                </c:pt>
                <c:pt idx="1741">
                  <c:v>42739</c:v>
                </c:pt>
                <c:pt idx="1742">
                  <c:v>42740</c:v>
                </c:pt>
                <c:pt idx="1743">
                  <c:v>42741</c:v>
                </c:pt>
                <c:pt idx="1744">
                  <c:v>42744</c:v>
                </c:pt>
                <c:pt idx="1745">
                  <c:v>42745</c:v>
                </c:pt>
                <c:pt idx="1746">
                  <c:v>42746</c:v>
                </c:pt>
                <c:pt idx="1747">
                  <c:v>42747</c:v>
                </c:pt>
                <c:pt idx="1748">
                  <c:v>42748</c:v>
                </c:pt>
                <c:pt idx="1749">
                  <c:v>42751</c:v>
                </c:pt>
                <c:pt idx="1750">
                  <c:v>42752</c:v>
                </c:pt>
                <c:pt idx="1751">
                  <c:v>42753</c:v>
                </c:pt>
                <c:pt idx="1752">
                  <c:v>42754</c:v>
                </c:pt>
                <c:pt idx="1753">
                  <c:v>42755</c:v>
                </c:pt>
                <c:pt idx="1754">
                  <c:v>42758</c:v>
                </c:pt>
                <c:pt idx="1755">
                  <c:v>42759</c:v>
                </c:pt>
                <c:pt idx="1756">
                  <c:v>42760</c:v>
                </c:pt>
                <c:pt idx="1757">
                  <c:v>42761</c:v>
                </c:pt>
                <c:pt idx="1758">
                  <c:v>42762</c:v>
                </c:pt>
                <c:pt idx="1759">
                  <c:v>42765</c:v>
                </c:pt>
                <c:pt idx="1760">
                  <c:v>42766</c:v>
                </c:pt>
                <c:pt idx="1761">
                  <c:v>42767</c:v>
                </c:pt>
                <c:pt idx="1762">
                  <c:v>42768</c:v>
                </c:pt>
                <c:pt idx="1763">
                  <c:v>42769</c:v>
                </c:pt>
                <c:pt idx="1764">
                  <c:v>42772</c:v>
                </c:pt>
                <c:pt idx="1765">
                  <c:v>42773</c:v>
                </c:pt>
                <c:pt idx="1766">
                  <c:v>42774</c:v>
                </c:pt>
                <c:pt idx="1767">
                  <c:v>42775</c:v>
                </c:pt>
                <c:pt idx="1768">
                  <c:v>42776</c:v>
                </c:pt>
                <c:pt idx="1769">
                  <c:v>42779</c:v>
                </c:pt>
                <c:pt idx="1770">
                  <c:v>42780</c:v>
                </c:pt>
                <c:pt idx="1771">
                  <c:v>42781</c:v>
                </c:pt>
                <c:pt idx="1772">
                  <c:v>42782</c:v>
                </c:pt>
                <c:pt idx="1773">
                  <c:v>42783</c:v>
                </c:pt>
                <c:pt idx="1774">
                  <c:v>42786</c:v>
                </c:pt>
                <c:pt idx="1775">
                  <c:v>42787</c:v>
                </c:pt>
                <c:pt idx="1776">
                  <c:v>42788</c:v>
                </c:pt>
                <c:pt idx="1777">
                  <c:v>42789</c:v>
                </c:pt>
                <c:pt idx="1778">
                  <c:v>42790</c:v>
                </c:pt>
                <c:pt idx="1779">
                  <c:v>42793</c:v>
                </c:pt>
                <c:pt idx="1780">
                  <c:v>42794</c:v>
                </c:pt>
                <c:pt idx="1781">
                  <c:v>42795</c:v>
                </c:pt>
                <c:pt idx="1782">
                  <c:v>42796</c:v>
                </c:pt>
                <c:pt idx="1783">
                  <c:v>42797</c:v>
                </c:pt>
                <c:pt idx="1784">
                  <c:v>42800</c:v>
                </c:pt>
                <c:pt idx="1785">
                  <c:v>42801</c:v>
                </c:pt>
                <c:pt idx="1786">
                  <c:v>42802</c:v>
                </c:pt>
                <c:pt idx="1787">
                  <c:v>42803</c:v>
                </c:pt>
                <c:pt idx="1788">
                  <c:v>42804</c:v>
                </c:pt>
                <c:pt idx="1789">
                  <c:v>42807</c:v>
                </c:pt>
                <c:pt idx="1790">
                  <c:v>42808</c:v>
                </c:pt>
                <c:pt idx="1791">
                  <c:v>42809</c:v>
                </c:pt>
                <c:pt idx="1792">
                  <c:v>42810</c:v>
                </c:pt>
                <c:pt idx="1793">
                  <c:v>42811</c:v>
                </c:pt>
                <c:pt idx="1794">
                  <c:v>42814</c:v>
                </c:pt>
                <c:pt idx="1795">
                  <c:v>42815</c:v>
                </c:pt>
                <c:pt idx="1796">
                  <c:v>42816</c:v>
                </c:pt>
                <c:pt idx="1797">
                  <c:v>42817</c:v>
                </c:pt>
                <c:pt idx="1798">
                  <c:v>42818</c:v>
                </c:pt>
                <c:pt idx="1799">
                  <c:v>42821</c:v>
                </c:pt>
                <c:pt idx="1800">
                  <c:v>42822</c:v>
                </c:pt>
                <c:pt idx="1801">
                  <c:v>42823</c:v>
                </c:pt>
                <c:pt idx="1802">
                  <c:v>42824</c:v>
                </c:pt>
                <c:pt idx="1803">
                  <c:v>42825</c:v>
                </c:pt>
                <c:pt idx="1804">
                  <c:v>42828</c:v>
                </c:pt>
                <c:pt idx="1805">
                  <c:v>42829</c:v>
                </c:pt>
                <c:pt idx="1806">
                  <c:v>42830</c:v>
                </c:pt>
                <c:pt idx="1807">
                  <c:v>42831</c:v>
                </c:pt>
                <c:pt idx="1808">
                  <c:v>42832</c:v>
                </c:pt>
                <c:pt idx="1809">
                  <c:v>42835</c:v>
                </c:pt>
                <c:pt idx="1810">
                  <c:v>42836</c:v>
                </c:pt>
                <c:pt idx="1811">
                  <c:v>42837</c:v>
                </c:pt>
                <c:pt idx="1812">
                  <c:v>42838</c:v>
                </c:pt>
                <c:pt idx="1813">
                  <c:v>42842</c:v>
                </c:pt>
                <c:pt idx="1814">
                  <c:v>42843</c:v>
                </c:pt>
                <c:pt idx="1815">
                  <c:v>42844</c:v>
                </c:pt>
                <c:pt idx="1816">
                  <c:v>42845</c:v>
                </c:pt>
                <c:pt idx="1817">
                  <c:v>42846</c:v>
                </c:pt>
                <c:pt idx="1818">
                  <c:v>42849</c:v>
                </c:pt>
                <c:pt idx="1819">
                  <c:v>42850</c:v>
                </c:pt>
                <c:pt idx="1820">
                  <c:v>42851</c:v>
                </c:pt>
                <c:pt idx="1821">
                  <c:v>42852</c:v>
                </c:pt>
                <c:pt idx="1822">
                  <c:v>42853</c:v>
                </c:pt>
                <c:pt idx="1823">
                  <c:v>42856</c:v>
                </c:pt>
                <c:pt idx="1824">
                  <c:v>42857</c:v>
                </c:pt>
                <c:pt idx="1825">
                  <c:v>42858</c:v>
                </c:pt>
                <c:pt idx="1826">
                  <c:v>42859</c:v>
                </c:pt>
                <c:pt idx="1827">
                  <c:v>42860</c:v>
                </c:pt>
              </c:numCache>
            </c:numRef>
          </c:cat>
          <c:val>
            <c:numRef>
              <c:f>'Principales tasas'!$S$21:$S$5000</c:f>
              <c:numCache>
                <c:formatCode>General</c:formatCode>
                <c:ptCount val="4980"/>
                <c:pt idx="0">
                  <c:v>#N/A</c:v>
                </c:pt>
                <c:pt idx="1">
                  <c:v>#N/A</c:v>
                </c:pt>
                <c:pt idx="2">
                  <c:v>#N/A</c:v>
                </c:pt>
                <c:pt idx="3">
                  <c:v>#N/A</c:v>
                </c:pt>
                <c:pt idx="4">
                  <c:v>#N/A</c:v>
                </c:pt>
                <c:pt idx="5">
                  <c:v>#N/A</c:v>
                </c:pt>
                <c:pt idx="6">
                  <c:v>#N/A</c:v>
                </c:pt>
                <c:pt idx="7">
                  <c:v>#N/A</c:v>
                </c:pt>
                <c:pt idx="8">
                  <c:v>#N/A</c:v>
                </c:pt>
                <c:pt idx="9">
                  <c:v>#N/A</c:v>
                </c:pt>
                <c:pt idx="10">
                  <c:v>#N/A</c:v>
                </c:pt>
                <c:pt idx="11">
                  <c:v>#N/A</c:v>
                </c:pt>
                <c:pt idx="12">
                  <c:v>#N/A</c:v>
                </c:pt>
                <c:pt idx="13">
                  <c:v>#N/A</c:v>
                </c:pt>
                <c:pt idx="14">
                  <c:v>#N/A</c:v>
                </c:pt>
                <c:pt idx="15">
                  <c:v>#N/A</c:v>
                </c:pt>
                <c:pt idx="16">
                  <c:v>#N/A</c:v>
                </c:pt>
                <c:pt idx="17">
                  <c:v>#N/A</c:v>
                </c:pt>
                <c:pt idx="18">
                  <c:v>#N/A</c:v>
                </c:pt>
                <c:pt idx="19">
                  <c:v>#N/A</c:v>
                </c:pt>
                <c:pt idx="20">
                  <c:v>#N/A</c:v>
                </c:pt>
                <c:pt idx="21">
                  <c:v>#N/A</c:v>
                </c:pt>
                <c:pt idx="22">
                  <c:v>#N/A</c:v>
                </c:pt>
                <c:pt idx="23">
                  <c:v>#N/A</c:v>
                </c:pt>
                <c:pt idx="24">
                  <c:v>#N/A</c:v>
                </c:pt>
                <c:pt idx="25">
                  <c:v>#N/A</c:v>
                </c:pt>
                <c:pt idx="26">
                  <c:v>#N/A</c:v>
                </c:pt>
                <c:pt idx="27">
                  <c:v>#N/A</c:v>
                </c:pt>
                <c:pt idx="28">
                  <c:v>#N/A</c:v>
                </c:pt>
                <c:pt idx="29">
                  <c:v>#N/A</c:v>
                </c:pt>
                <c:pt idx="30">
                  <c:v>#N/A</c:v>
                </c:pt>
                <c:pt idx="31">
                  <c:v>#N/A</c:v>
                </c:pt>
                <c:pt idx="32">
                  <c:v>#N/A</c:v>
                </c:pt>
                <c:pt idx="33">
                  <c:v>#N/A</c:v>
                </c:pt>
                <c:pt idx="34">
                  <c:v>#N/A</c:v>
                </c:pt>
                <c:pt idx="35">
                  <c:v>#N/A</c:v>
                </c:pt>
                <c:pt idx="36">
                  <c:v>#N/A</c:v>
                </c:pt>
                <c:pt idx="37">
                  <c:v>#N/A</c:v>
                </c:pt>
                <c:pt idx="38">
                  <c:v>#N/A</c:v>
                </c:pt>
                <c:pt idx="39">
                  <c:v>#N/A</c:v>
                </c:pt>
                <c:pt idx="40">
                  <c:v>#N/A</c:v>
                </c:pt>
                <c:pt idx="41">
                  <c:v>#N/A</c:v>
                </c:pt>
                <c:pt idx="42">
                  <c:v>#N/A</c:v>
                </c:pt>
                <c:pt idx="43">
                  <c:v>#N/A</c:v>
                </c:pt>
                <c:pt idx="44">
                  <c:v>#N/A</c:v>
                </c:pt>
                <c:pt idx="45">
                  <c:v>#N/A</c:v>
                </c:pt>
                <c:pt idx="46">
                  <c:v>#N/A</c:v>
                </c:pt>
                <c:pt idx="47">
                  <c:v>#N/A</c:v>
                </c:pt>
                <c:pt idx="48">
                  <c:v>#N/A</c:v>
                </c:pt>
                <c:pt idx="49">
                  <c:v>#N/A</c:v>
                </c:pt>
                <c:pt idx="50">
                  <c:v>#N/A</c:v>
                </c:pt>
                <c:pt idx="51">
                  <c:v>#N/A</c:v>
                </c:pt>
                <c:pt idx="52">
                  <c:v>#N/A</c:v>
                </c:pt>
                <c:pt idx="53">
                  <c:v>#N/A</c:v>
                </c:pt>
                <c:pt idx="54">
                  <c:v>#N/A</c:v>
                </c:pt>
                <c:pt idx="55">
                  <c:v>#N/A</c:v>
                </c:pt>
                <c:pt idx="56">
                  <c:v>#N/A</c:v>
                </c:pt>
                <c:pt idx="57">
                  <c:v>#N/A</c:v>
                </c:pt>
                <c:pt idx="58">
                  <c:v>#N/A</c:v>
                </c:pt>
                <c:pt idx="59">
                  <c:v>#N/A</c:v>
                </c:pt>
                <c:pt idx="60">
                  <c:v>#N/A</c:v>
                </c:pt>
                <c:pt idx="61">
                  <c:v>#N/A</c:v>
                </c:pt>
                <c:pt idx="62">
                  <c:v>#N/A</c:v>
                </c:pt>
                <c:pt idx="63">
                  <c:v>#N/A</c:v>
                </c:pt>
                <c:pt idx="64">
                  <c:v>#N/A</c:v>
                </c:pt>
                <c:pt idx="65">
                  <c:v>#N/A</c:v>
                </c:pt>
                <c:pt idx="66">
                  <c:v>#N/A</c:v>
                </c:pt>
                <c:pt idx="67">
                  <c:v>#N/A</c:v>
                </c:pt>
                <c:pt idx="68">
                  <c:v>#N/A</c:v>
                </c:pt>
                <c:pt idx="69">
                  <c:v>#N/A</c:v>
                </c:pt>
                <c:pt idx="70">
                  <c:v>#N/A</c:v>
                </c:pt>
                <c:pt idx="71">
                  <c:v>#N/A</c:v>
                </c:pt>
                <c:pt idx="72">
                  <c:v>#N/A</c:v>
                </c:pt>
                <c:pt idx="73">
                  <c:v>#N/A</c:v>
                </c:pt>
                <c:pt idx="74">
                  <c:v>#N/A</c:v>
                </c:pt>
                <c:pt idx="75">
                  <c:v>#N/A</c:v>
                </c:pt>
                <c:pt idx="76">
                  <c:v>#N/A</c:v>
                </c:pt>
                <c:pt idx="77">
                  <c:v>#N/A</c:v>
                </c:pt>
                <c:pt idx="78">
                  <c:v>#N/A</c:v>
                </c:pt>
                <c:pt idx="79">
                  <c:v>#N/A</c:v>
                </c:pt>
                <c:pt idx="80">
                  <c:v>#N/A</c:v>
                </c:pt>
                <c:pt idx="81">
                  <c:v>#N/A</c:v>
                </c:pt>
                <c:pt idx="82">
                  <c:v>#N/A</c:v>
                </c:pt>
                <c:pt idx="83">
                  <c:v>#N/A</c:v>
                </c:pt>
                <c:pt idx="84">
                  <c:v>#N/A</c:v>
                </c:pt>
                <c:pt idx="85">
                  <c:v>#N/A</c:v>
                </c:pt>
                <c:pt idx="86">
                  <c:v>#N/A</c:v>
                </c:pt>
                <c:pt idx="87">
                  <c:v>#N/A</c:v>
                </c:pt>
                <c:pt idx="88">
                  <c:v>#N/A</c:v>
                </c:pt>
                <c:pt idx="89">
                  <c:v>#N/A</c:v>
                </c:pt>
                <c:pt idx="90">
                  <c:v>#N/A</c:v>
                </c:pt>
                <c:pt idx="91">
                  <c:v>#N/A</c:v>
                </c:pt>
                <c:pt idx="92">
                  <c:v>#N/A</c:v>
                </c:pt>
                <c:pt idx="93">
                  <c:v>#N/A</c:v>
                </c:pt>
                <c:pt idx="94">
                  <c:v>#N/A</c:v>
                </c:pt>
                <c:pt idx="95">
                  <c:v>#N/A</c:v>
                </c:pt>
                <c:pt idx="96">
                  <c:v>#N/A</c:v>
                </c:pt>
                <c:pt idx="97">
                  <c:v>#N/A</c:v>
                </c:pt>
                <c:pt idx="98">
                  <c:v>#N/A</c:v>
                </c:pt>
                <c:pt idx="99">
                  <c:v>#N/A</c:v>
                </c:pt>
                <c:pt idx="100">
                  <c:v>#N/A</c:v>
                </c:pt>
                <c:pt idx="101">
                  <c:v>#N/A</c:v>
                </c:pt>
                <c:pt idx="102">
                  <c:v>#N/A</c:v>
                </c:pt>
                <c:pt idx="103">
                  <c:v>#N/A</c:v>
                </c:pt>
                <c:pt idx="104">
                  <c:v>#N/A</c:v>
                </c:pt>
                <c:pt idx="105">
                  <c:v>#N/A</c:v>
                </c:pt>
                <c:pt idx="106">
                  <c:v>#N/A</c:v>
                </c:pt>
                <c:pt idx="107">
                  <c:v>#N/A</c:v>
                </c:pt>
                <c:pt idx="108">
                  <c:v>#N/A</c:v>
                </c:pt>
                <c:pt idx="109">
                  <c:v>#N/A</c:v>
                </c:pt>
                <c:pt idx="110">
                  <c:v>#N/A</c:v>
                </c:pt>
                <c:pt idx="111">
                  <c:v>#N/A</c:v>
                </c:pt>
                <c:pt idx="112">
                  <c:v>#N/A</c:v>
                </c:pt>
                <c:pt idx="113">
                  <c:v>#N/A</c:v>
                </c:pt>
                <c:pt idx="114">
                  <c:v>#N/A</c:v>
                </c:pt>
                <c:pt idx="115">
                  <c:v>#N/A</c:v>
                </c:pt>
                <c:pt idx="116">
                  <c:v>#N/A</c:v>
                </c:pt>
                <c:pt idx="117">
                  <c:v>#N/A</c:v>
                </c:pt>
                <c:pt idx="118">
                  <c:v>#N/A</c:v>
                </c:pt>
                <c:pt idx="119">
                  <c:v>#N/A</c:v>
                </c:pt>
                <c:pt idx="120">
                  <c:v>#N/A</c:v>
                </c:pt>
                <c:pt idx="121">
                  <c:v>#N/A</c:v>
                </c:pt>
                <c:pt idx="122">
                  <c:v>#N/A</c:v>
                </c:pt>
                <c:pt idx="123">
                  <c:v>#N/A</c:v>
                </c:pt>
                <c:pt idx="124">
                  <c:v>#N/A</c:v>
                </c:pt>
                <c:pt idx="125">
                  <c:v>#N/A</c:v>
                </c:pt>
                <c:pt idx="126">
                  <c:v>#N/A</c:v>
                </c:pt>
                <c:pt idx="127">
                  <c:v>#N/A</c:v>
                </c:pt>
                <c:pt idx="128">
                  <c:v>#N/A</c:v>
                </c:pt>
                <c:pt idx="129">
                  <c:v>#N/A</c:v>
                </c:pt>
                <c:pt idx="130">
                  <c:v>#N/A</c:v>
                </c:pt>
                <c:pt idx="131">
                  <c:v>#N/A</c:v>
                </c:pt>
                <c:pt idx="132">
                  <c:v>#N/A</c:v>
                </c:pt>
                <c:pt idx="133">
                  <c:v>#N/A</c:v>
                </c:pt>
                <c:pt idx="134">
                  <c:v>#N/A</c:v>
                </c:pt>
                <c:pt idx="135">
                  <c:v>#N/A</c:v>
                </c:pt>
                <c:pt idx="136">
                  <c:v>#N/A</c:v>
                </c:pt>
                <c:pt idx="137">
                  <c:v>#N/A</c:v>
                </c:pt>
                <c:pt idx="138">
                  <c:v>#N/A</c:v>
                </c:pt>
                <c:pt idx="139">
                  <c:v>#N/A</c:v>
                </c:pt>
                <c:pt idx="140">
                  <c:v>#N/A</c:v>
                </c:pt>
                <c:pt idx="141">
                  <c:v>#N/A</c:v>
                </c:pt>
                <c:pt idx="142">
                  <c:v>#N/A</c:v>
                </c:pt>
                <c:pt idx="143">
                  <c:v>#N/A</c:v>
                </c:pt>
                <c:pt idx="144">
                  <c:v>#N/A</c:v>
                </c:pt>
                <c:pt idx="145">
                  <c:v>#N/A</c:v>
                </c:pt>
                <c:pt idx="146">
                  <c:v>#N/A</c:v>
                </c:pt>
                <c:pt idx="147">
                  <c:v>#N/A</c:v>
                </c:pt>
                <c:pt idx="148">
                  <c:v>#N/A</c:v>
                </c:pt>
                <c:pt idx="149">
                  <c:v>#N/A</c:v>
                </c:pt>
                <c:pt idx="150">
                  <c:v>#N/A</c:v>
                </c:pt>
                <c:pt idx="151">
                  <c:v>#N/A</c:v>
                </c:pt>
                <c:pt idx="152">
                  <c:v>#N/A</c:v>
                </c:pt>
                <c:pt idx="153">
                  <c:v>#N/A</c:v>
                </c:pt>
                <c:pt idx="154">
                  <c:v>#N/A</c:v>
                </c:pt>
                <c:pt idx="155">
                  <c:v>#N/A</c:v>
                </c:pt>
                <c:pt idx="156">
                  <c:v>#N/A</c:v>
                </c:pt>
                <c:pt idx="157">
                  <c:v>#N/A</c:v>
                </c:pt>
                <c:pt idx="158">
                  <c:v>#N/A</c:v>
                </c:pt>
                <c:pt idx="159">
                  <c:v>#N/A</c:v>
                </c:pt>
                <c:pt idx="160">
                  <c:v>#N/A</c:v>
                </c:pt>
                <c:pt idx="161">
                  <c:v>#N/A</c:v>
                </c:pt>
                <c:pt idx="162">
                  <c:v>#N/A</c:v>
                </c:pt>
                <c:pt idx="163">
                  <c:v>#N/A</c:v>
                </c:pt>
                <c:pt idx="164">
                  <c:v>#N/A</c:v>
                </c:pt>
                <c:pt idx="165">
                  <c:v>#N/A</c:v>
                </c:pt>
                <c:pt idx="166">
                  <c:v>#N/A</c:v>
                </c:pt>
                <c:pt idx="167">
                  <c:v>#N/A</c:v>
                </c:pt>
                <c:pt idx="168">
                  <c:v>#N/A</c:v>
                </c:pt>
                <c:pt idx="169">
                  <c:v>#N/A</c:v>
                </c:pt>
                <c:pt idx="170">
                  <c:v>#N/A</c:v>
                </c:pt>
                <c:pt idx="171">
                  <c:v>#N/A</c:v>
                </c:pt>
                <c:pt idx="172">
                  <c:v>#N/A</c:v>
                </c:pt>
                <c:pt idx="173">
                  <c:v>#N/A</c:v>
                </c:pt>
                <c:pt idx="174">
                  <c:v>#N/A</c:v>
                </c:pt>
                <c:pt idx="175">
                  <c:v>#N/A</c:v>
                </c:pt>
                <c:pt idx="176">
                  <c:v>#N/A</c:v>
                </c:pt>
                <c:pt idx="177">
                  <c:v>#N/A</c:v>
                </c:pt>
                <c:pt idx="178">
                  <c:v>#N/A</c:v>
                </c:pt>
                <c:pt idx="179">
                  <c:v>#N/A</c:v>
                </c:pt>
                <c:pt idx="180">
                  <c:v>#N/A</c:v>
                </c:pt>
                <c:pt idx="181">
                  <c:v>#N/A</c:v>
                </c:pt>
                <c:pt idx="182">
                  <c:v>#N/A</c:v>
                </c:pt>
                <c:pt idx="183">
                  <c:v>#N/A</c:v>
                </c:pt>
                <c:pt idx="184">
                  <c:v>#N/A</c:v>
                </c:pt>
                <c:pt idx="185">
                  <c:v>#N/A</c:v>
                </c:pt>
                <c:pt idx="186">
                  <c:v>#N/A</c:v>
                </c:pt>
                <c:pt idx="187">
                  <c:v>#N/A</c:v>
                </c:pt>
                <c:pt idx="188">
                  <c:v>#N/A</c:v>
                </c:pt>
                <c:pt idx="189">
                  <c:v>#N/A</c:v>
                </c:pt>
                <c:pt idx="190">
                  <c:v>#N/A</c:v>
                </c:pt>
                <c:pt idx="191">
                  <c:v>#N/A</c:v>
                </c:pt>
                <c:pt idx="192">
                  <c:v>#N/A</c:v>
                </c:pt>
                <c:pt idx="193">
                  <c:v>#N/A</c:v>
                </c:pt>
                <c:pt idx="194">
                  <c:v>#N/A</c:v>
                </c:pt>
                <c:pt idx="195">
                  <c:v>#N/A</c:v>
                </c:pt>
                <c:pt idx="196">
                  <c:v>#N/A</c:v>
                </c:pt>
                <c:pt idx="197">
                  <c:v>#N/A</c:v>
                </c:pt>
                <c:pt idx="198">
                  <c:v>#N/A</c:v>
                </c:pt>
                <c:pt idx="199">
                  <c:v>#N/A</c:v>
                </c:pt>
                <c:pt idx="200">
                  <c:v>#N/A</c:v>
                </c:pt>
                <c:pt idx="201">
                  <c:v>#N/A</c:v>
                </c:pt>
                <c:pt idx="202">
                  <c:v>#N/A</c:v>
                </c:pt>
                <c:pt idx="203">
                  <c:v>#N/A</c:v>
                </c:pt>
                <c:pt idx="204">
                  <c:v>#N/A</c:v>
                </c:pt>
                <c:pt idx="205">
                  <c:v>#N/A</c:v>
                </c:pt>
                <c:pt idx="206">
                  <c:v>#N/A</c:v>
                </c:pt>
                <c:pt idx="207">
                  <c:v>#N/A</c:v>
                </c:pt>
                <c:pt idx="208">
                  <c:v>#N/A</c:v>
                </c:pt>
                <c:pt idx="209">
                  <c:v>#N/A</c:v>
                </c:pt>
                <c:pt idx="210">
                  <c:v>#N/A</c:v>
                </c:pt>
                <c:pt idx="211">
                  <c:v>#N/A</c:v>
                </c:pt>
                <c:pt idx="212">
                  <c:v>#N/A</c:v>
                </c:pt>
                <c:pt idx="213">
                  <c:v>#N/A</c:v>
                </c:pt>
                <c:pt idx="214">
                  <c:v>#N/A</c:v>
                </c:pt>
                <c:pt idx="215">
                  <c:v>#N/A</c:v>
                </c:pt>
                <c:pt idx="216">
                  <c:v>#N/A</c:v>
                </c:pt>
                <c:pt idx="217">
                  <c:v>#N/A</c:v>
                </c:pt>
                <c:pt idx="218">
                  <c:v>#N/A</c:v>
                </c:pt>
                <c:pt idx="219">
                  <c:v>#N/A</c:v>
                </c:pt>
                <c:pt idx="220">
                  <c:v>#N/A</c:v>
                </c:pt>
                <c:pt idx="221">
                  <c:v>#N/A</c:v>
                </c:pt>
                <c:pt idx="222">
                  <c:v>#N/A</c:v>
                </c:pt>
                <c:pt idx="223">
                  <c:v>#N/A</c:v>
                </c:pt>
                <c:pt idx="224">
                  <c:v>#N/A</c:v>
                </c:pt>
                <c:pt idx="225">
                  <c:v>#N/A</c:v>
                </c:pt>
                <c:pt idx="226">
                  <c:v>#N/A</c:v>
                </c:pt>
                <c:pt idx="227">
                  <c:v>#N/A</c:v>
                </c:pt>
                <c:pt idx="228">
                  <c:v>#N/A</c:v>
                </c:pt>
                <c:pt idx="229">
                  <c:v>#N/A</c:v>
                </c:pt>
                <c:pt idx="230">
                  <c:v>#N/A</c:v>
                </c:pt>
                <c:pt idx="231">
                  <c:v>#N/A</c:v>
                </c:pt>
                <c:pt idx="232">
                  <c:v>#N/A</c:v>
                </c:pt>
                <c:pt idx="233">
                  <c:v>#N/A</c:v>
                </c:pt>
                <c:pt idx="234">
                  <c:v>#N/A</c:v>
                </c:pt>
                <c:pt idx="235">
                  <c:v>#N/A</c:v>
                </c:pt>
                <c:pt idx="236">
                  <c:v>#N/A</c:v>
                </c:pt>
                <c:pt idx="237">
                  <c:v>#N/A</c:v>
                </c:pt>
                <c:pt idx="238">
                  <c:v>#N/A</c:v>
                </c:pt>
                <c:pt idx="239">
                  <c:v>#N/A</c:v>
                </c:pt>
                <c:pt idx="240">
                  <c:v>#N/A</c:v>
                </c:pt>
                <c:pt idx="241">
                  <c:v>#N/A</c:v>
                </c:pt>
                <c:pt idx="242">
                  <c:v>#N/A</c:v>
                </c:pt>
                <c:pt idx="243">
                  <c:v>#N/A</c:v>
                </c:pt>
                <c:pt idx="244">
                  <c:v>#N/A</c:v>
                </c:pt>
                <c:pt idx="245">
                  <c:v>#N/A</c:v>
                </c:pt>
                <c:pt idx="246">
                  <c:v>#N/A</c:v>
                </c:pt>
                <c:pt idx="247">
                  <c:v>#N/A</c:v>
                </c:pt>
                <c:pt idx="248">
                  <c:v>#N/A</c:v>
                </c:pt>
                <c:pt idx="249">
                  <c:v>#N/A</c:v>
                </c:pt>
                <c:pt idx="250">
                  <c:v>#N/A</c:v>
                </c:pt>
                <c:pt idx="251">
                  <c:v>#N/A</c:v>
                </c:pt>
                <c:pt idx="252">
                  <c:v>#N/A</c:v>
                </c:pt>
                <c:pt idx="253">
                  <c:v>#N/A</c:v>
                </c:pt>
                <c:pt idx="254">
                  <c:v>#N/A</c:v>
                </c:pt>
                <c:pt idx="255">
                  <c:v>#N/A</c:v>
                </c:pt>
                <c:pt idx="256">
                  <c:v>#N/A</c:v>
                </c:pt>
                <c:pt idx="257">
                  <c:v>#N/A</c:v>
                </c:pt>
                <c:pt idx="258">
                  <c:v>#N/A</c:v>
                </c:pt>
                <c:pt idx="259">
                  <c:v>#N/A</c:v>
                </c:pt>
                <c:pt idx="260">
                  <c:v>#N/A</c:v>
                </c:pt>
                <c:pt idx="261">
                  <c:v>#N/A</c:v>
                </c:pt>
                <c:pt idx="262">
                  <c:v>#N/A</c:v>
                </c:pt>
                <c:pt idx="263">
                  <c:v>#N/A</c:v>
                </c:pt>
                <c:pt idx="264">
                  <c:v>#N/A</c:v>
                </c:pt>
                <c:pt idx="265">
                  <c:v>#N/A</c:v>
                </c:pt>
                <c:pt idx="266">
                  <c:v>#N/A</c:v>
                </c:pt>
                <c:pt idx="267">
                  <c:v>#N/A</c:v>
                </c:pt>
                <c:pt idx="268">
                  <c:v>#N/A</c:v>
                </c:pt>
                <c:pt idx="269">
                  <c:v>#N/A</c:v>
                </c:pt>
                <c:pt idx="270">
                  <c:v>#N/A</c:v>
                </c:pt>
                <c:pt idx="271">
                  <c:v>#N/A</c:v>
                </c:pt>
                <c:pt idx="272">
                  <c:v>#N/A</c:v>
                </c:pt>
                <c:pt idx="273">
                  <c:v>#N/A</c:v>
                </c:pt>
                <c:pt idx="274">
                  <c:v>#N/A</c:v>
                </c:pt>
                <c:pt idx="275">
                  <c:v>#N/A</c:v>
                </c:pt>
                <c:pt idx="276">
                  <c:v>#N/A</c:v>
                </c:pt>
                <c:pt idx="277">
                  <c:v>#N/A</c:v>
                </c:pt>
                <c:pt idx="278">
                  <c:v>#N/A</c:v>
                </c:pt>
                <c:pt idx="279">
                  <c:v>#N/A</c:v>
                </c:pt>
                <c:pt idx="280">
                  <c:v>#N/A</c:v>
                </c:pt>
                <c:pt idx="281">
                  <c:v>#N/A</c:v>
                </c:pt>
                <c:pt idx="282">
                  <c:v>#N/A</c:v>
                </c:pt>
                <c:pt idx="283">
                  <c:v>#N/A</c:v>
                </c:pt>
                <c:pt idx="284">
                  <c:v>#N/A</c:v>
                </c:pt>
                <c:pt idx="285">
                  <c:v>#N/A</c:v>
                </c:pt>
                <c:pt idx="286">
                  <c:v>#N/A</c:v>
                </c:pt>
                <c:pt idx="287">
                  <c:v>#N/A</c:v>
                </c:pt>
                <c:pt idx="288">
                  <c:v>#N/A</c:v>
                </c:pt>
                <c:pt idx="289">
                  <c:v>#N/A</c:v>
                </c:pt>
                <c:pt idx="290">
                  <c:v>#N/A</c:v>
                </c:pt>
                <c:pt idx="291">
                  <c:v>#N/A</c:v>
                </c:pt>
                <c:pt idx="292">
                  <c:v>#N/A</c:v>
                </c:pt>
                <c:pt idx="293">
                  <c:v>#N/A</c:v>
                </c:pt>
                <c:pt idx="294">
                  <c:v>#N/A</c:v>
                </c:pt>
                <c:pt idx="295">
                  <c:v>#N/A</c:v>
                </c:pt>
                <c:pt idx="296">
                  <c:v>#N/A</c:v>
                </c:pt>
                <c:pt idx="297">
                  <c:v>#N/A</c:v>
                </c:pt>
                <c:pt idx="298">
                  <c:v>#N/A</c:v>
                </c:pt>
                <c:pt idx="299">
                  <c:v>#N/A</c:v>
                </c:pt>
                <c:pt idx="300">
                  <c:v>#N/A</c:v>
                </c:pt>
                <c:pt idx="301">
                  <c:v>#N/A</c:v>
                </c:pt>
                <c:pt idx="302">
                  <c:v>#N/A</c:v>
                </c:pt>
                <c:pt idx="303">
                  <c:v>#N/A</c:v>
                </c:pt>
                <c:pt idx="304">
                  <c:v>#N/A</c:v>
                </c:pt>
                <c:pt idx="305">
                  <c:v>#N/A</c:v>
                </c:pt>
                <c:pt idx="306">
                  <c:v>#N/A</c:v>
                </c:pt>
                <c:pt idx="307">
                  <c:v>#N/A</c:v>
                </c:pt>
                <c:pt idx="308">
                  <c:v>#N/A</c:v>
                </c:pt>
                <c:pt idx="309">
                  <c:v>#N/A</c:v>
                </c:pt>
                <c:pt idx="310">
                  <c:v>#N/A</c:v>
                </c:pt>
                <c:pt idx="311">
                  <c:v>#N/A</c:v>
                </c:pt>
                <c:pt idx="312">
                  <c:v>#N/A</c:v>
                </c:pt>
                <c:pt idx="313">
                  <c:v>#N/A</c:v>
                </c:pt>
                <c:pt idx="314">
                  <c:v>#N/A</c:v>
                </c:pt>
                <c:pt idx="315">
                  <c:v>#N/A</c:v>
                </c:pt>
                <c:pt idx="316">
                  <c:v>#N/A</c:v>
                </c:pt>
                <c:pt idx="317">
                  <c:v>#N/A</c:v>
                </c:pt>
                <c:pt idx="318">
                  <c:v>#N/A</c:v>
                </c:pt>
                <c:pt idx="319">
                  <c:v>#N/A</c:v>
                </c:pt>
                <c:pt idx="320">
                  <c:v>#N/A</c:v>
                </c:pt>
                <c:pt idx="321">
                  <c:v>#N/A</c:v>
                </c:pt>
                <c:pt idx="322">
                  <c:v>#N/A</c:v>
                </c:pt>
                <c:pt idx="323">
                  <c:v>#N/A</c:v>
                </c:pt>
                <c:pt idx="324">
                  <c:v>#N/A</c:v>
                </c:pt>
                <c:pt idx="325">
                  <c:v>#N/A</c:v>
                </c:pt>
                <c:pt idx="326">
                  <c:v>#N/A</c:v>
                </c:pt>
                <c:pt idx="327">
                  <c:v>#N/A</c:v>
                </c:pt>
                <c:pt idx="328">
                  <c:v>#N/A</c:v>
                </c:pt>
                <c:pt idx="329">
                  <c:v>#N/A</c:v>
                </c:pt>
                <c:pt idx="330">
                  <c:v>#N/A</c:v>
                </c:pt>
                <c:pt idx="331">
                  <c:v>#N/A</c:v>
                </c:pt>
                <c:pt idx="332">
                  <c:v>#N/A</c:v>
                </c:pt>
                <c:pt idx="333">
                  <c:v>#N/A</c:v>
                </c:pt>
                <c:pt idx="334">
                  <c:v>#N/A</c:v>
                </c:pt>
                <c:pt idx="335">
                  <c:v>#N/A</c:v>
                </c:pt>
                <c:pt idx="336">
                  <c:v>#N/A</c:v>
                </c:pt>
                <c:pt idx="337">
                  <c:v>#N/A</c:v>
                </c:pt>
                <c:pt idx="338">
                  <c:v>#N/A</c:v>
                </c:pt>
                <c:pt idx="339">
                  <c:v>#N/A</c:v>
                </c:pt>
                <c:pt idx="340">
                  <c:v>#N/A</c:v>
                </c:pt>
                <c:pt idx="341">
                  <c:v>#N/A</c:v>
                </c:pt>
                <c:pt idx="342">
                  <c:v>#N/A</c:v>
                </c:pt>
                <c:pt idx="343">
                  <c:v>#N/A</c:v>
                </c:pt>
                <c:pt idx="344">
                  <c:v>#N/A</c:v>
                </c:pt>
                <c:pt idx="345">
                  <c:v>#N/A</c:v>
                </c:pt>
                <c:pt idx="346">
                  <c:v>#N/A</c:v>
                </c:pt>
                <c:pt idx="347">
                  <c:v>#N/A</c:v>
                </c:pt>
                <c:pt idx="348">
                  <c:v>#N/A</c:v>
                </c:pt>
                <c:pt idx="349">
                  <c:v>#N/A</c:v>
                </c:pt>
                <c:pt idx="350">
                  <c:v>#N/A</c:v>
                </c:pt>
                <c:pt idx="351">
                  <c:v>#N/A</c:v>
                </c:pt>
                <c:pt idx="352">
                  <c:v>#N/A</c:v>
                </c:pt>
                <c:pt idx="353">
                  <c:v>#N/A</c:v>
                </c:pt>
                <c:pt idx="354">
                  <c:v>#N/A</c:v>
                </c:pt>
                <c:pt idx="355">
                  <c:v>#N/A</c:v>
                </c:pt>
                <c:pt idx="356">
                  <c:v>#N/A</c:v>
                </c:pt>
                <c:pt idx="357">
                  <c:v>#N/A</c:v>
                </c:pt>
                <c:pt idx="358">
                  <c:v>#N/A</c:v>
                </c:pt>
                <c:pt idx="359">
                  <c:v>#N/A</c:v>
                </c:pt>
                <c:pt idx="360">
                  <c:v>#N/A</c:v>
                </c:pt>
                <c:pt idx="361">
                  <c:v>#N/A</c:v>
                </c:pt>
                <c:pt idx="362">
                  <c:v>#N/A</c:v>
                </c:pt>
                <c:pt idx="363">
                  <c:v>#N/A</c:v>
                </c:pt>
                <c:pt idx="364">
                  <c:v>#N/A</c:v>
                </c:pt>
                <c:pt idx="365">
                  <c:v>#N/A</c:v>
                </c:pt>
                <c:pt idx="366">
                  <c:v>#N/A</c:v>
                </c:pt>
                <c:pt idx="367">
                  <c:v>#N/A</c:v>
                </c:pt>
                <c:pt idx="368">
                  <c:v>#N/A</c:v>
                </c:pt>
                <c:pt idx="369">
                  <c:v>#N/A</c:v>
                </c:pt>
                <c:pt idx="370">
                  <c:v>#N/A</c:v>
                </c:pt>
                <c:pt idx="371">
                  <c:v>#N/A</c:v>
                </c:pt>
                <c:pt idx="372">
                  <c:v>#N/A</c:v>
                </c:pt>
                <c:pt idx="373">
                  <c:v>#N/A</c:v>
                </c:pt>
                <c:pt idx="374">
                  <c:v>#N/A</c:v>
                </c:pt>
                <c:pt idx="375">
                  <c:v>#N/A</c:v>
                </c:pt>
                <c:pt idx="376">
                  <c:v>#N/A</c:v>
                </c:pt>
                <c:pt idx="377">
                  <c:v>#N/A</c:v>
                </c:pt>
                <c:pt idx="378">
                  <c:v>#N/A</c:v>
                </c:pt>
                <c:pt idx="379">
                  <c:v>#N/A</c:v>
                </c:pt>
                <c:pt idx="380">
                  <c:v>#N/A</c:v>
                </c:pt>
                <c:pt idx="381">
                  <c:v>#N/A</c:v>
                </c:pt>
                <c:pt idx="382">
                  <c:v>#N/A</c:v>
                </c:pt>
                <c:pt idx="383">
                  <c:v>#N/A</c:v>
                </c:pt>
                <c:pt idx="384">
                  <c:v>#N/A</c:v>
                </c:pt>
                <c:pt idx="385">
                  <c:v>#N/A</c:v>
                </c:pt>
                <c:pt idx="386">
                  <c:v>#N/A</c:v>
                </c:pt>
                <c:pt idx="387">
                  <c:v>#N/A</c:v>
                </c:pt>
                <c:pt idx="388">
                  <c:v>#N/A</c:v>
                </c:pt>
                <c:pt idx="389">
                  <c:v>#N/A</c:v>
                </c:pt>
                <c:pt idx="390">
                  <c:v>#N/A</c:v>
                </c:pt>
                <c:pt idx="391">
                  <c:v>#N/A</c:v>
                </c:pt>
                <c:pt idx="392">
                  <c:v>#N/A</c:v>
                </c:pt>
                <c:pt idx="393">
                  <c:v>#N/A</c:v>
                </c:pt>
                <c:pt idx="394">
                  <c:v>#N/A</c:v>
                </c:pt>
                <c:pt idx="395">
                  <c:v>#N/A</c:v>
                </c:pt>
                <c:pt idx="396">
                  <c:v>#N/A</c:v>
                </c:pt>
                <c:pt idx="397">
                  <c:v>#N/A</c:v>
                </c:pt>
                <c:pt idx="398">
                  <c:v>#N/A</c:v>
                </c:pt>
                <c:pt idx="399">
                  <c:v>#N/A</c:v>
                </c:pt>
                <c:pt idx="400">
                  <c:v>#N/A</c:v>
                </c:pt>
                <c:pt idx="401">
                  <c:v>#N/A</c:v>
                </c:pt>
                <c:pt idx="402">
                  <c:v>#N/A</c:v>
                </c:pt>
                <c:pt idx="403">
                  <c:v>#N/A</c:v>
                </c:pt>
                <c:pt idx="404">
                  <c:v>#N/A</c:v>
                </c:pt>
                <c:pt idx="405">
                  <c:v>#N/A</c:v>
                </c:pt>
                <c:pt idx="406">
                  <c:v>#N/A</c:v>
                </c:pt>
                <c:pt idx="407">
                  <c:v>#N/A</c:v>
                </c:pt>
                <c:pt idx="408">
                  <c:v>#N/A</c:v>
                </c:pt>
                <c:pt idx="409">
                  <c:v>#N/A</c:v>
                </c:pt>
                <c:pt idx="410">
                  <c:v>#N/A</c:v>
                </c:pt>
                <c:pt idx="411">
                  <c:v>#N/A</c:v>
                </c:pt>
                <c:pt idx="412">
                  <c:v>#N/A</c:v>
                </c:pt>
                <c:pt idx="413">
                  <c:v>#N/A</c:v>
                </c:pt>
                <c:pt idx="414">
                  <c:v>#N/A</c:v>
                </c:pt>
                <c:pt idx="415">
                  <c:v>#N/A</c:v>
                </c:pt>
                <c:pt idx="416">
                  <c:v>#N/A</c:v>
                </c:pt>
                <c:pt idx="417">
                  <c:v>#N/A</c:v>
                </c:pt>
                <c:pt idx="418">
                  <c:v>#N/A</c:v>
                </c:pt>
                <c:pt idx="419">
                  <c:v>#N/A</c:v>
                </c:pt>
                <c:pt idx="420">
                  <c:v>#N/A</c:v>
                </c:pt>
                <c:pt idx="421">
                  <c:v>#N/A</c:v>
                </c:pt>
                <c:pt idx="422">
                  <c:v>#N/A</c:v>
                </c:pt>
                <c:pt idx="423">
                  <c:v>#N/A</c:v>
                </c:pt>
                <c:pt idx="424">
                  <c:v>#N/A</c:v>
                </c:pt>
                <c:pt idx="425">
                  <c:v>#N/A</c:v>
                </c:pt>
                <c:pt idx="426">
                  <c:v>#N/A</c:v>
                </c:pt>
                <c:pt idx="427">
                  <c:v>#N/A</c:v>
                </c:pt>
                <c:pt idx="428">
                  <c:v>#N/A</c:v>
                </c:pt>
                <c:pt idx="429">
                  <c:v>#N/A</c:v>
                </c:pt>
                <c:pt idx="430">
                  <c:v>#N/A</c:v>
                </c:pt>
                <c:pt idx="431">
                  <c:v>#N/A</c:v>
                </c:pt>
                <c:pt idx="432">
                  <c:v>#N/A</c:v>
                </c:pt>
                <c:pt idx="433">
                  <c:v>#N/A</c:v>
                </c:pt>
                <c:pt idx="434">
                  <c:v>#N/A</c:v>
                </c:pt>
                <c:pt idx="435">
                  <c:v>#N/A</c:v>
                </c:pt>
                <c:pt idx="436">
                  <c:v>#N/A</c:v>
                </c:pt>
                <c:pt idx="437">
                  <c:v>#N/A</c:v>
                </c:pt>
                <c:pt idx="438">
                  <c:v>#N/A</c:v>
                </c:pt>
                <c:pt idx="439">
                  <c:v>#N/A</c:v>
                </c:pt>
                <c:pt idx="440">
                  <c:v>#N/A</c:v>
                </c:pt>
                <c:pt idx="441">
                  <c:v>#N/A</c:v>
                </c:pt>
                <c:pt idx="442">
                  <c:v>#N/A</c:v>
                </c:pt>
                <c:pt idx="443">
                  <c:v>#N/A</c:v>
                </c:pt>
                <c:pt idx="444">
                  <c:v>#N/A</c:v>
                </c:pt>
                <c:pt idx="445">
                  <c:v>#N/A</c:v>
                </c:pt>
                <c:pt idx="446">
                  <c:v>#N/A</c:v>
                </c:pt>
                <c:pt idx="447">
                  <c:v>#N/A</c:v>
                </c:pt>
                <c:pt idx="448">
                  <c:v>#N/A</c:v>
                </c:pt>
                <c:pt idx="449">
                  <c:v>#N/A</c:v>
                </c:pt>
                <c:pt idx="450">
                  <c:v>#N/A</c:v>
                </c:pt>
                <c:pt idx="451">
                  <c:v>#N/A</c:v>
                </c:pt>
                <c:pt idx="452">
                  <c:v>#N/A</c:v>
                </c:pt>
                <c:pt idx="453">
                  <c:v>#N/A</c:v>
                </c:pt>
                <c:pt idx="454">
                  <c:v>#N/A</c:v>
                </c:pt>
                <c:pt idx="455">
                  <c:v>#N/A</c:v>
                </c:pt>
                <c:pt idx="456">
                  <c:v>#N/A</c:v>
                </c:pt>
                <c:pt idx="457">
                  <c:v>#N/A</c:v>
                </c:pt>
                <c:pt idx="458">
                  <c:v>#N/A</c:v>
                </c:pt>
                <c:pt idx="459">
                  <c:v>#N/A</c:v>
                </c:pt>
                <c:pt idx="460">
                  <c:v>#N/A</c:v>
                </c:pt>
                <c:pt idx="461">
                  <c:v>#N/A</c:v>
                </c:pt>
                <c:pt idx="462">
                  <c:v>#N/A</c:v>
                </c:pt>
                <c:pt idx="463">
                  <c:v>#N/A</c:v>
                </c:pt>
                <c:pt idx="464">
                  <c:v>#N/A</c:v>
                </c:pt>
                <c:pt idx="465">
                  <c:v>#N/A</c:v>
                </c:pt>
                <c:pt idx="466">
                  <c:v>#N/A</c:v>
                </c:pt>
                <c:pt idx="467">
                  <c:v>#N/A</c:v>
                </c:pt>
                <c:pt idx="468">
                  <c:v>#N/A</c:v>
                </c:pt>
                <c:pt idx="469">
                  <c:v>#N/A</c:v>
                </c:pt>
                <c:pt idx="470">
                  <c:v>#N/A</c:v>
                </c:pt>
                <c:pt idx="471">
                  <c:v>#N/A</c:v>
                </c:pt>
                <c:pt idx="472">
                  <c:v>#N/A</c:v>
                </c:pt>
                <c:pt idx="473">
                  <c:v>#N/A</c:v>
                </c:pt>
                <c:pt idx="474">
                  <c:v>#N/A</c:v>
                </c:pt>
                <c:pt idx="475">
                  <c:v>#N/A</c:v>
                </c:pt>
                <c:pt idx="476">
                  <c:v>#N/A</c:v>
                </c:pt>
                <c:pt idx="477">
                  <c:v>#N/A</c:v>
                </c:pt>
                <c:pt idx="478">
                  <c:v>#N/A</c:v>
                </c:pt>
                <c:pt idx="479">
                  <c:v>#N/A</c:v>
                </c:pt>
                <c:pt idx="480">
                  <c:v>#N/A</c:v>
                </c:pt>
                <c:pt idx="481">
                  <c:v>#N/A</c:v>
                </c:pt>
                <c:pt idx="482">
                  <c:v>#N/A</c:v>
                </c:pt>
                <c:pt idx="483">
                  <c:v>#N/A</c:v>
                </c:pt>
                <c:pt idx="484">
                  <c:v>#N/A</c:v>
                </c:pt>
                <c:pt idx="485">
                  <c:v>#N/A</c:v>
                </c:pt>
                <c:pt idx="486">
                  <c:v>#N/A</c:v>
                </c:pt>
                <c:pt idx="487">
                  <c:v>#N/A</c:v>
                </c:pt>
                <c:pt idx="488">
                  <c:v>#N/A</c:v>
                </c:pt>
                <c:pt idx="489">
                  <c:v>#N/A</c:v>
                </c:pt>
                <c:pt idx="490">
                  <c:v>#N/A</c:v>
                </c:pt>
                <c:pt idx="491">
                  <c:v>#N/A</c:v>
                </c:pt>
                <c:pt idx="492">
                  <c:v>#N/A</c:v>
                </c:pt>
                <c:pt idx="493">
                  <c:v>#N/A</c:v>
                </c:pt>
                <c:pt idx="494">
                  <c:v>#N/A</c:v>
                </c:pt>
                <c:pt idx="495">
                  <c:v>#N/A</c:v>
                </c:pt>
                <c:pt idx="496">
                  <c:v>#N/A</c:v>
                </c:pt>
                <c:pt idx="497">
                  <c:v>#N/A</c:v>
                </c:pt>
                <c:pt idx="498">
                  <c:v>#N/A</c:v>
                </c:pt>
                <c:pt idx="499">
                  <c:v>#N/A</c:v>
                </c:pt>
                <c:pt idx="500">
                  <c:v>#N/A</c:v>
                </c:pt>
                <c:pt idx="501">
                  <c:v>#N/A</c:v>
                </c:pt>
                <c:pt idx="502">
                  <c:v>#N/A</c:v>
                </c:pt>
                <c:pt idx="503">
                  <c:v>#N/A</c:v>
                </c:pt>
                <c:pt idx="504">
                  <c:v>#N/A</c:v>
                </c:pt>
                <c:pt idx="505">
                  <c:v>#N/A</c:v>
                </c:pt>
                <c:pt idx="506">
                  <c:v>#N/A</c:v>
                </c:pt>
                <c:pt idx="507">
                  <c:v>#N/A</c:v>
                </c:pt>
                <c:pt idx="508">
                  <c:v>#N/A</c:v>
                </c:pt>
                <c:pt idx="509">
                  <c:v>#N/A</c:v>
                </c:pt>
                <c:pt idx="510">
                  <c:v>#N/A</c:v>
                </c:pt>
                <c:pt idx="511">
                  <c:v>#N/A</c:v>
                </c:pt>
                <c:pt idx="512">
                  <c:v>#N/A</c:v>
                </c:pt>
                <c:pt idx="513">
                  <c:v>#N/A</c:v>
                </c:pt>
                <c:pt idx="514">
                  <c:v>#N/A</c:v>
                </c:pt>
                <c:pt idx="515">
                  <c:v>#N/A</c:v>
                </c:pt>
                <c:pt idx="516">
                  <c:v>#N/A</c:v>
                </c:pt>
                <c:pt idx="517">
                  <c:v>#N/A</c:v>
                </c:pt>
                <c:pt idx="518">
                  <c:v>#N/A</c:v>
                </c:pt>
                <c:pt idx="519">
                  <c:v>#N/A</c:v>
                </c:pt>
                <c:pt idx="520">
                  <c:v>#N/A</c:v>
                </c:pt>
                <c:pt idx="521">
                  <c:v>#N/A</c:v>
                </c:pt>
                <c:pt idx="522">
                  <c:v>#N/A</c:v>
                </c:pt>
                <c:pt idx="523">
                  <c:v>#N/A</c:v>
                </c:pt>
                <c:pt idx="524">
                  <c:v>#N/A</c:v>
                </c:pt>
                <c:pt idx="525">
                  <c:v>#N/A</c:v>
                </c:pt>
                <c:pt idx="526">
                  <c:v>#N/A</c:v>
                </c:pt>
                <c:pt idx="527">
                  <c:v>#N/A</c:v>
                </c:pt>
                <c:pt idx="528">
                  <c:v>#N/A</c:v>
                </c:pt>
                <c:pt idx="529">
                  <c:v>#N/A</c:v>
                </c:pt>
                <c:pt idx="530">
                  <c:v>#N/A</c:v>
                </c:pt>
                <c:pt idx="531">
                  <c:v>#N/A</c:v>
                </c:pt>
                <c:pt idx="532">
                  <c:v>#N/A</c:v>
                </c:pt>
                <c:pt idx="533">
                  <c:v>#N/A</c:v>
                </c:pt>
                <c:pt idx="534">
                  <c:v>#N/A</c:v>
                </c:pt>
                <c:pt idx="535">
                  <c:v>#N/A</c:v>
                </c:pt>
                <c:pt idx="536">
                  <c:v>#N/A</c:v>
                </c:pt>
                <c:pt idx="537">
                  <c:v>#N/A</c:v>
                </c:pt>
                <c:pt idx="538">
                  <c:v>#N/A</c:v>
                </c:pt>
                <c:pt idx="539">
                  <c:v>#N/A</c:v>
                </c:pt>
                <c:pt idx="540">
                  <c:v>#N/A</c:v>
                </c:pt>
                <c:pt idx="541">
                  <c:v>#N/A</c:v>
                </c:pt>
                <c:pt idx="542">
                  <c:v>#N/A</c:v>
                </c:pt>
                <c:pt idx="543">
                  <c:v>#N/A</c:v>
                </c:pt>
                <c:pt idx="544">
                  <c:v>#N/A</c:v>
                </c:pt>
                <c:pt idx="545">
                  <c:v>#N/A</c:v>
                </c:pt>
                <c:pt idx="546">
                  <c:v>#N/A</c:v>
                </c:pt>
                <c:pt idx="547">
                  <c:v>#N/A</c:v>
                </c:pt>
                <c:pt idx="548">
                  <c:v>#N/A</c:v>
                </c:pt>
                <c:pt idx="549">
                  <c:v>#N/A</c:v>
                </c:pt>
                <c:pt idx="550">
                  <c:v>#N/A</c:v>
                </c:pt>
                <c:pt idx="551">
                  <c:v>#N/A</c:v>
                </c:pt>
                <c:pt idx="552">
                  <c:v>#N/A</c:v>
                </c:pt>
                <c:pt idx="553">
                  <c:v>#N/A</c:v>
                </c:pt>
                <c:pt idx="554">
                  <c:v>#N/A</c:v>
                </c:pt>
                <c:pt idx="555">
                  <c:v>#N/A</c:v>
                </c:pt>
                <c:pt idx="556">
                  <c:v>#N/A</c:v>
                </c:pt>
                <c:pt idx="557">
                  <c:v>#N/A</c:v>
                </c:pt>
                <c:pt idx="558">
                  <c:v>#N/A</c:v>
                </c:pt>
                <c:pt idx="559">
                  <c:v>#N/A</c:v>
                </c:pt>
                <c:pt idx="560">
                  <c:v>#N/A</c:v>
                </c:pt>
                <c:pt idx="561">
                  <c:v>#N/A</c:v>
                </c:pt>
                <c:pt idx="562">
                  <c:v>#N/A</c:v>
                </c:pt>
                <c:pt idx="563">
                  <c:v>#N/A</c:v>
                </c:pt>
                <c:pt idx="564">
                  <c:v>#N/A</c:v>
                </c:pt>
                <c:pt idx="565">
                  <c:v>#N/A</c:v>
                </c:pt>
                <c:pt idx="566">
                  <c:v>#N/A</c:v>
                </c:pt>
                <c:pt idx="567">
                  <c:v>#N/A</c:v>
                </c:pt>
                <c:pt idx="568">
                  <c:v>#N/A</c:v>
                </c:pt>
                <c:pt idx="569">
                  <c:v>#N/A</c:v>
                </c:pt>
                <c:pt idx="570">
                  <c:v>#N/A</c:v>
                </c:pt>
                <c:pt idx="571">
                  <c:v>#N/A</c:v>
                </c:pt>
                <c:pt idx="572">
                  <c:v>#N/A</c:v>
                </c:pt>
                <c:pt idx="573">
                  <c:v>#N/A</c:v>
                </c:pt>
                <c:pt idx="574">
                  <c:v>#N/A</c:v>
                </c:pt>
                <c:pt idx="575">
                  <c:v>#N/A</c:v>
                </c:pt>
                <c:pt idx="576">
                  <c:v>#N/A</c:v>
                </c:pt>
                <c:pt idx="577">
                  <c:v>#N/A</c:v>
                </c:pt>
                <c:pt idx="578">
                  <c:v>#N/A</c:v>
                </c:pt>
                <c:pt idx="579">
                  <c:v>#N/A</c:v>
                </c:pt>
                <c:pt idx="580">
                  <c:v>#N/A</c:v>
                </c:pt>
                <c:pt idx="581">
                  <c:v>#N/A</c:v>
                </c:pt>
                <c:pt idx="582">
                  <c:v>#N/A</c:v>
                </c:pt>
                <c:pt idx="583">
                  <c:v>#N/A</c:v>
                </c:pt>
                <c:pt idx="584">
                  <c:v>#N/A</c:v>
                </c:pt>
                <c:pt idx="585">
                  <c:v>#N/A</c:v>
                </c:pt>
                <c:pt idx="586">
                  <c:v>#N/A</c:v>
                </c:pt>
                <c:pt idx="587">
                  <c:v>#N/A</c:v>
                </c:pt>
                <c:pt idx="588">
                  <c:v>#N/A</c:v>
                </c:pt>
                <c:pt idx="589">
                  <c:v>#N/A</c:v>
                </c:pt>
                <c:pt idx="590">
                  <c:v>#N/A</c:v>
                </c:pt>
                <c:pt idx="591">
                  <c:v>#N/A</c:v>
                </c:pt>
                <c:pt idx="592">
                  <c:v>#N/A</c:v>
                </c:pt>
                <c:pt idx="593">
                  <c:v>#N/A</c:v>
                </c:pt>
                <c:pt idx="594">
                  <c:v>#N/A</c:v>
                </c:pt>
                <c:pt idx="595">
                  <c:v>#N/A</c:v>
                </c:pt>
                <c:pt idx="596">
                  <c:v>#N/A</c:v>
                </c:pt>
                <c:pt idx="597">
                  <c:v>#N/A</c:v>
                </c:pt>
                <c:pt idx="598">
                  <c:v>#N/A</c:v>
                </c:pt>
                <c:pt idx="599">
                  <c:v>#N/A</c:v>
                </c:pt>
                <c:pt idx="600">
                  <c:v>#N/A</c:v>
                </c:pt>
                <c:pt idx="601">
                  <c:v>#N/A</c:v>
                </c:pt>
                <c:pt idx="602">
                  <c:v>#N/A</c:v>
                </c:pt>
                <c:pt idx="603">
                  <c:v>#N/A</c:v>
                </c:pt>
                <c:pt idx="604">
                  <c:v>#N/A</c:v>
                </c:pt>
                <c:pt idx="605">
                  <c:v>#N/A</c:v>
                </c:pt>
                <c:pt idx="606">
                  <c:v>#N/A</c:v>
                </c:pt>
                <c:pt idx="607">
                  <c:v>#N/A</c:v>
                </c:pt>
                <c:pt idx="608">
                  <c:v>#N/A</c:v>
                </c:pt>
                <c:pt idx="609">
                  <c:v>#N/A</c:v>
                </c:pt>
                <c:pt idx="610">
                  <c:v>#N/A</c:v>
                </c:pt>
                <c:pt idx="611">
                  <c:v>#N/A</c:v>
                </c:pt>
                <c:pt idx="612">
                  <c:v>#N/A</c:v>
                </c:pt>
                <c:pt idx="613">
                  <c:v>#N/A</c:v>
                </c:pt>
                <c:pt idx="614">
                  <c:v>#N/A</c:v>
                </c:pt>
                <c:pt idx="615">
                  <c:v>#N/A</c:v>
                </c:pt>
                <c:pt idx="616">
                  <c:v>#N/A</c:v>
                </c:pt>
                <c:pt idx="617">
                  <c:v>#N/A</c:v>
                </c:pt>
                <c:pt idx="618">
                  <c:v>#N/A</c:v>
                </c:pt>
                <c:pt idx="619">
                  <c:v>#N/A</c:v>
                </c:pt>
                <c:pt idx="620">
                  <c:v>#N/A</c:v>
                </c:pt>
                <c:pt idx="621">
                  <c:v>#N/A</c:v>
                </c:pt>
                <c:pt idx="622">
                  <c:v>#N/A</c:v>
                </c:pt>
                <c:pt idx="623">
                  <c:v>#N/A</c:v>
                </c:pt>
                <c:pt idx="624">
                  <c:v>#N/A</c:v>
                </c:pt>
                <c:pt idx="625">
                  <c:v>#N/A</c:v>
                </c:pt>
                <c:pt idx="626">
                  <c:v>#N/A</c:v>
                </c:pt>
                <c:pt idx="627">
                  <c:v>#N/A</c:v>
                </c:pt>
                <c:pt idx="628">
                  <c:v>#N/A</c:v>
                </c:pt>
                <c:pt idx="629">
                  <c:v>#N/A</c:v>
                </c:pt>
                <c:pt idx="630">
                  <c:v>#N/A</c:v>
                </c:pt>
                <c:pt idx="631">
                  <c:v>#N/A</c:v>
                </c:pt>
                <c:pt idx="632">
                  <c:v>#N/A</c:v>
                </c:pt>
                <c:pt idx="633">
                  <c:v>#N/A</c:v>
                </c:pt>
                <c:pt idx="634">
                  <c:v>#N/A</c:v>
                </c:pt>
                <c:pt idx="635">
                  <c:v>#N/A</c:v>
                </c:pt>
                <c:pt idx="636">
                  <c:v>#N/A</c:v>
                </c:pt>
                <c:pt idx="637">
                  <c:v>#N/A</c:v>
                </c:pt>
                <c:pt idx="638">
                  <c:v>#N/A</c:v>
                </c:pt>
                <c:pt idx="639">
                  <c:v>#N/A</c:v>
                </c:pt>
                <c:pt idx="640">
                  <c:v>#N/A</c:v>
                </c:pt>
                <c:pt idx="641">
                  <c:v>#N/A</c:v>
                </c:pt>
                <c:pt idx="642">
                  <c:v>#N/A</c:v>
                </c:pt>
                <c:pt idx="643">
                  <c:v>#N/A</c:v>
                </c:pt>
                <c:pt idx="644">
                  <c:v>#N/A</c:v>
                </c:pt>
                <c:pt idx="645">
                  <c:v>#N/A</c:v>
                </c:pt>
                <c:pt idx="646">
                  <c:v>#N/A</c:v>
                </c:pt>
                <c:pt idx="647">
                  <c:v>#N/A</c:v>
                </c:pt>
                <c:pt idx="648">
                  <c:v>#N/A</c:v>
                </c:pt>
                <c:pt idx="649">
                  <c:v>#N/A</c:v>
                </c:pt>
                <c:pt idx="650">
                  <c:v>#N/A</c:v>
                </c:pt>
                <c:pt idx="651">
                  <c:v>#N/A</c:v>
                </c:pt>
                <c:pt idx="652">
                  <c:v>#N/A</c:v>
                </c:pt>
                <c:pt idx="653">
                  <c:v>#N/A</c:v>
                </c:pt>
                <c:pt idx="654">
                  <c:v>#N/A</c:v>
                </c:pt>
                <c:pt idx="655">
                  <c:v>#N/A</c:v>
                </c:pt>
                <c:pt idx="656">
                  <c:v>#N/A</c:v>
                </c:pt>
                <c:pt idx="657">
                  <c:v>#N/A</c:v>
                </c:pt>
                <c:pt idx="658">
                  <c:v>#N/A</c:v>
                </c:pt>
                <c:pt idx="659">
                  <c:v>#N/A</c:v>
                </c:pt>
                <c:pt idx="660">
                  <c:v>#N/A</c:v>
                </c:pt>
                <c:pt idx="661">
                  <c:v>#N/A</c:v>
                </c:pt>
                <c:pt idx="662">
                  <c:v>#N/A</c:v>
                </c:pt>
                <c:pt idx="663">
                  <c:v>#N/A</c:v>
                </c:pt>
                <c:pt idx="664">
                  <c:v>#N/A</c:v>
                </c:pt>
                <c:pt idx="665">
                  <c:v>#N/A</c:v>
                </c:pt>
                <c:pt idx="666">
                  <c:v>#N/A</c:v>
                </c:pt>
                <c:pt idx="667">
                  <c:v>#N/A</c:v>
                </c:pt>
                <c:pt idx="668">
                  <c:v>#N/A</c:v>
                </c:pt>
                <c:pt idx="669">
                  <c:v>#N/A</c:v>
                </c:pt>
                <c:pt idx="670">
                  <c:v>#N/A</c:v>
                </c:pt>
                <c:pt idx="671">
                  <c:v>#N/A</c:v>
                </c:pt>
                <c:pt idx="672">
                  <c:v>#N/A</c:v>
                </c:pt>
                <c:pt idx="673">
                  <c:v>#N/A</c:v>
                </c:pt>
                <c:pt idx="674">
                  <c:v>#N/A</c:v>
                </c:pt>
                <c:pt idx="675">
                  <c:v>#N/A</c:v>
                </c:pt>
                <c:pt idx="676">
                  <c:v>#N/A</c:v>
                </c:pt>
                <c:pt idx="677">
                  <c:v>#N/A</c:v>
                </c:pt>
                <c:pt idx="678">
                  <c:v>#N/A</c:v>
                </c:pt>
                <c:pt idx="679">
                  <c:v>#N/A</c:v>
                </c:pt>
                <c:pt idx="680">
                  <c:v>#N/A</c:v>
                </c:pt>
                <c:pt idx="681">
                  <c:v>#N/A</c:v>
                </c:pt>
                <c:pt idx="682">
                  <c:v>#N/A</c:v>
                </c:pt>
                <c:pt idx="683">
                  <c:v>#N/A</c:v>
                </c:pt>
                <c:pt idx="684">
                  <c:v>#N/A</c:v>
                </c:pt>
                <c:pt idx="685">
                  <c:v>#N/A</c:v>
                </c:pt>
                <c:pt idx="686">
                  <c:v>#N/A</c:v>
                </c:pt>
                <c:pt idx="687">
                  <c:v>#N/A</c:v>
                </c:pt>
                <c:pt idx="688">
                  <c:v>#N/A</c:v>
                </c:pt>
                <c:pt idx="689">
                  <c:v>#N/A</c:v>
                </c:pt>
                <c:pt idx="690">
                  <c:v>#N/A</c:v>
                </c:pt>
                <c:pt idx="691">
                  <c:v>#N/A</c:v>
                </c:pt>
                <c:pt idx="692">
                  <c:v>#N/A</c:v>
                </c:pt>
                <c:pt idx="693">
                  <c:v>#N/A</c:v>
                </c:pt>
                <c:pt idx="694">
                  <c:v>#N/A</c:v>
                </c:pt>
                <c:pt idx="695">
                  <c:v>#N/A</c:v>
                </c:pt>
                <c:pt idx="696">
                  <c:v>#N/A</c:v>
                </c:pt>
                <c:pt idx="697">
                  <c:v>#N/A</c:v>
                </c:pt>
                <c:pt idx="698">
                  <c:v>#N/A</c:v>
                </c:pt>
                <c:pt idx="699">
                  <c:v>#N/A</c:v>
                </c:pt>
                <c:pt idx="700">
                  <c:v>#N/A</c:v>
                </c:pt>
                <c:pt idx="701">
                  <c:v>#N/A</c:v>
                </c:pt>
                <c:pt idx="702">
                  <c:v>#N/A</c:v>
                </c:pt>
                <c:pt idx="703">
                  <c:v>#N/A</c:v>
                </c:pt>
                <c:pt idx="704">
                  <c:v>#N/A</c:v>
                </c:pt>
                <c:pt idx="705">
                  <c:v>#N/A</c:v>
                </c:pt>
                <c:pt idx="706">
                  <c:v>#N/A</c:v>
                </c:pt>
                <c:pt idx="707">
                  <c:v>#N/A</c:v>
                </c:pt>
                <c:pt idx="708">
                  <c:v>#N/A</c:v>
                </c:pt>
                <c:pt idx="709">
                  <c:v>#N/A</c:v>
                </c:pt>
                <c:pt idx="710">
                  <c:v>#N/A</c:v>
                </c:pt>
                <c:pt idx="711">
                  <c:v>#N/A</c:v>
                </c:pt>
                <c:pt idx="712">
                  <c:v>#N/A</c:v>
                </c:pt>
                <c:pt idx="713">
                  <c:v>#N/A</c:v>
                </c:pt>
                <c:pt idx="714">
                  <c:v>#N/A</c:v>
                </c:pt>
                <c:pt idx="715">
                  <c:v>#N/A</c:v>
                </c:pt>
                <c:pt idx="716">
                  <c:v>#N/A</c:v>
                </c:pt>
                <c:pt idx="717">
                  <c:v>#N/A</c:v>
                </c:pt>
                <c:pt idx="718">
                  <c:v>#N/A</c:v>
                </c:pt>
                <c:pt idx="719">
                  <c:v>#N/A</c:v>
                </c:pt>
                <c:pt idx="720">
                  <c:v>#N/A</c:v>
                </c:pt>
                <c:pt idx="721">
                  <c:v>#N/A</c:v>
                </c:pt>
                <c:pt idx="722">
                  <c:v>#N/A</c:v>
                </c:pt>
                <c:pt idx="723">
                  <c:v>#N/A</c:v>
                </c:pt>
                <c:pt idx="724">
                  <c:v>#N/A</c:v>
                </c:pt>
                <c:pt idx="725">
                  <c:v>#N/A</c:v>
                </c:pt>
                <c:pt idx="726">
                  <c:v>#N/A</c:v>
                </c:pt>
                <c:pt idx="727">
                  <c:v>#N/A</c:v>
                </c:pt>
                <c:pt idx="728">
                  <c:v>#N/A</c:v>
                </c:pt>
                <c:pt idx="729">
                  <c:v>#N/A</c:v>
                </c:pt>
                <c:pt idx="730">
                  <c:v>#N/A</c:v>
                </c:pt>
                <c:pt idx="731">
                  <c:v>#N/A</c:v>
                </c:pt>
                <c:pt idx="732">
                  <c:v>#N/A</c:v>
                </c:pt>
                <c:pt idx="733">
                  <c:v>#N/A</c:v>
                </c:pt>
                <c:pt idx="734">
                  <c:v>#N/A</c:v>
                </c:pt>
                <c:pt idx="735">
                  <c:v>#N/A</c:v>
                </c:pt>
                <c:pt idx="736">
                  <c:v>#N/A</c:v>
                </c:pt>
                <c:pt idx="737">
                  <c:v>#N/A</c:v>
                </c:pt>
                <c:pt idx="738">
                  <c:v>#N/A</c:v>
                </c:pt>
                <c:pt idx="739">
                  <c:v>#N/A</c:v>
                </c:pt>
                <c:pt idx="740">
                  <c:v>#N/A</c:v>
                </c:pt>
                <c:pt idx="741">
                  <c:v>#N/A</c:v>
                </c:pt>
                <c:pt idx="742">
                  <c:v>#N/A</c:v>
                </c:pt>
                <c:pt idx="743">
                  <c:v>#N/A</c:v>
                </c:pt>
                <c:pt idx="744">
                  <c:v>#N/A</c:v>
                </c:pt>
                <c:pt idx="745">
                  <c:v>#N/A</c:v>
                </c:pt>
                <c:pt idx="746">
                  <c:v>#N/A</c:v>
                </c:pt>
                <c:pt idx="747">
                  <c:v>#N/A</c:v>
                </c:pt>
                <c:pt idx="748">
                  <c:v>#N/A</c:v>
                </c:pt>
                <c:pt idx="749">
                  <c:v>#N/A</c:v>
                </c:pt>
                <c:pt idx="750">
                  <c:v>#N/A</c:v>
                </c:pt>
                <c:pt idx="751">
                  <c:v>#N/A</c:v>
                </c:pt>
                <c:pt idx="752">
                  <c:v>#N/A</c:v>
                </c:pt>
                <c:pt idx="753">
                  <c:v>#N/A</c:v>
                </c:pt>
                <c:pt idx="754">
                  <c:v>#N/A</c:v>
                </c:pt>
                <c:pt idx="755">
                  <c:v>#N/A</c:v>
                </c:pt>
                <c:pt idx="756">
                  <c:v>#N/A</c:v>
                </c:pt>
                <c:pt idx="757">
                  <c:v>#N/A</c:v>
                </c:pt>
                <c:pt idx="758">
                  <c:v>#N/A</c:v>
                </c:pt>
                <c:pt idx="759">
                  <c:v>#N/A</c:v>
                </c:pt>
                <c:pt idx="760">
                  <c:v>#N/A</c:v>
                </c:pt>
                <c:pt idx="761">
                  <c:v>#N/A</c:v>
                </c:pt>
                <c:pt idx="762">
                  <c:v>#N/A</c:v>
                </c:pt>
                <c:pt idx="763">
                  <c:v>#N/A</c:v>
                </c:pt>
                <c:pt idx="764">
                  <c:v>#N/A</c:v>
                </c:pt>
                <c:pt idx="765">
                  <c:v>#N/A</c:v>
                </c:pt>
                <c:pt idx="766">
                  <c:v>#N/A</c:v>
                </c:pt>
                <c:pt idx="767">
                  <c:v>#N/A</c:v>
                </c:pt>
                <c:pt idx="768">
                  <c:v>#N/A</c:v>
                </c:pt>
                <c:pt idx="769">
                  <c:v>#N/A</c:v>
                </c:pt>
                <c:pt idx="770">
                  <c:v>#N/A</c:v>
                </c:pt>
                <c:pt idx="771">
                  <c:v>#N/A</c:v>
                </c:pt>
                <c:pt idx="772">
                  <c:v>#N/A</c:v>
                </c:pt>
                <c:pt idx="773">
                  <c:v>#N/A</c:v>
                </c:pt>
                <c:pt idx="774">
                  <c:v>#N/A</c:v>
                </c:pt>
                <c:pt idx="775">
                  <c:v>#N/A</c:v>
                </c:pt>
                <c:pt idx="776">
                  <c:v>#N/A</c:v>
                </c:pt>
                <c:pt idx="777">
                  <c:v>#N/A</c:v>
                </c:pt>
                <c:pt idx="778">
                  <c:v>#N/A</c:v>
                </c:pt>
                <c:pt idx="779">
                  <c:v>#N/A</c:v>
                </c:pt>
                <c:pt idx="780">
                  <c:v>#N/A</c:v>
                </c:pt>
                <c:pt idx="781">
                  <c:v>#N/A</c:v>
                </c:pt>
                <c:pt idx="782">
                  <c:v>#N/A</c:v>
                </c:pt>
                <c:pt idx="783">
                  <c:v>#N/A</c:v>
                </c:pt>
                <c:pt idx="784">
                  <c:v>#N/A</c:v>
                </c:pt>
                <c:pt idx="785">
                  <c:v>#N/A</c:v>
                </c:pt>
                <c:pt idx="786">
                  <c:v>#N/A</c:v>
                </c:pt>
                <c:pt idx="787">
                  <c:v>#N/A</c:v>
                </c:pt>
                <c:pt idx="788">
                  <c:v>#N/A</c:v>
                </c:pt>
                <c:pt idx="789">
                  <c:v>#N/A</c:v>
                </c:pt>
                <c:pt idx="790">
                  <c:v>#N/A</c:v>
                </c:pt>
                <c:pt idx="791">
                  <c:v>#N/A</c:v>
                </c:pt>
                <c:pt idx="792">
                  <c:v>#N/A</c:v>
                </c:pt>
                <c:pt idx="793">
                  <c:v>#N/A</c:v>
                </c:pt>
                <c:pt idx="794">
                  <c:v>#N/A</c:v>
                </c:pt>
                <c:pt idx="795">
                  <c:v>#N/A</c:v>
                </c:pt>
                <c:pt idx="796">
                  <c:v>#N/A</c:v>
                </c:pt>
                <c:pt idx="797">
                  <c:v>#N/A</c:v>
                </c:pt>
                <c:pt idx="798">
                  <c:v>#N/A</c:v>
                </c:pt>
                <c:pt idx="799">
                  <c:v>#N/A</c:v>
                </c:pt>
                <c:pt idx="800">
                  <c:v>#N/A</c:v>
                </c:pt>
                <c:pt idx="801">
                  <c:v>#N/A</c:v>
                </c:pt>
                <c:pt idx="802">
                  <c:v>#N/A</c:v>
                </c:pt>
                <c:pt idx="803">
                  <c:v>#N/A</c:v>
                </c:pt>
                <c:pt idx="804">
                  <c:v>#N/A</c:v>
                </c:pt>
                <c:pt idx="805">
                  <c:v>#N/A</c:v>
                </c:pt>
                <c:pt idx="806">
                  <c:v>#N/A</c:v>
                </c:pt>
                <c:pt idx="807">
                  <c:v>#N/A</c:v>
                </c:pt>
                <c:pt idx="808">
                  <c:v>#N/A</c:v>
                </c:pt>
                <c:pt idx="809">
                  <c:v>#N/A</c:v>
                </c:pt>
                <c:pt idx="810">
                  <c:v>#N/A</c:v>
                </c:pt>
                <c:pt idx="811">
                  <c:v>#N/A</c:v>
                </c:pt>
                <c:pt idx="812">
                  <c:v>#N/A</c:v>
                </c:pt>
                <c:pt idx="813">
                  <c:v>#N/A</c:v>
                </c:pt>
                <c:pt idx="814">
                  <c:v>#N/A</c:v>
                </c:pt>
                <c:pt idx="815">
                  <c:v>#N/A</c:v>
                </c:pt>
                <c:pt idx="816">
                  <c:v>#N/A</c:v>
                </c:pt>
                <c:pt idx="817">
                  <c:v>#N/A</c:v>
                </c:pt>
                <c:pt idx="818">
                  <c:v>#N/A</c:v>
                </c:pt>
                <c:pt idx="819">
                  <c:v>#N/A</c:v>
                </c:pt>
                <c:pt idx="820">
                  <c:v>#N/A</c:v>
                </c:pt>
                <c:pt idx="821">
                  <c:v>#N/A</c:v>
                </c:pt>
                <c:pt idx="822">
                  <c:v>#N/A</c:v>
                </c:pt>
                <c:pt idx="823">
                  <c:v>#N/A</c:v>
                </c:pt>
                <c:pt idx="824">
                  <c:v>#N/A</c:v>
                </c:pt>
                <c:pt idx="825">
                  <c:v>#N/A</c:v>
                </c:pt>
                <c:pt idx="826">
                  <c:v>#N/A</c:v>
                </c:pt>
                <c:pt idx="827">
                  <c:v>#N/A</c:v>
                </c:pt>
                <c:pt idx="828">
                  <c:v>#N/A</c:v>
                </c:pt>
                <c:pt idx="829">
                  <c:v>#N/A</c:v>
                </c:pt>
                <c:pt idx="830">
                  <c:v>1.137</c:v>
                </c:pt>
                <c:pt idx="831">
                  <c:v>1.17</c:v>
                </c:pt>
                <c:pt idx="832">
                  <c:v>1.2210000000000001</c:v>
                </c:pt>
                <c:pt idx="833">
                  <c:v>1.173</c:v>
                </c:pt>
                <c:pt idx="834">
                  <c:v>1.2429999999999999</c:v>
                </c:pt>
                <c:pt idx="835">
                  <c:v>1.3140000000000001</c:v>
                </c:pt>
                <c:pt idx="836">
                  <c:v>1.351</c:v>
                </c:pt>
                <c:pt idx="837">
                  <c:v>1.4390000000000001</c:v>
                </c:pt>
                <c:pt idx="838">
                  <c:v>1.4119999999999999</c:v>
                </c:pt>
                <c:pt idx="839">
                  <c:v>1.45</c:v>
                </c:pt>
                <c:pt idx="840">
                  <c:v>1.4630000000000001</c:v>
                </c:pt>
                <c:pt idx="841">
                  <c:v>1.5939999999999999</c:v>
                </c:pt>
                <c:pt idx="842">
                  <c:v>1.6919999999999999</c:v>
                </c:pt>
                <c:pt idx="843">
                  <c:v>1.7989999999999999</c:v>
                </c:pt>
                <c:pt idx="844">
                  <c:v>1.8420000000000001</c:v>
                </c:pt>
                <c:pt idx="845">
                  <c:v>1.9079999999999999</c:v>
                </c:pt>
                <c:pt idx="846">
                  <c:v>1.7349999999999999</c:v>
                </c:pt>
                <c:pt idx="847">
                  <c:v>1.7549999999999999</c:v>
                </c:pt>
                <c:pt idx="848">
                  <c:v>1.788</c:v>
                </c:pt>
                <c:pt idx="849">
                  <c:v>1.762</c:v>
                </c:pt>
                <c:pt idx="850">
                  <c:v>1.762</c:v>
                </c:pt>
                <c:pt idx="851">
                  <c:v>1.903</c:v>
                </c:pt>
                <c:pt idx="852">
                  <c:v>1.9</c:v>
                </c:pt>
                <c:pt idx="853">
                  <c:v>1.8460000000000001</c:v>
                </c:pt>
                <c:pt idx="854">
                  <c:v>1.7949999999999999</c:v>
                </c:pt>
                <c:pt idx="855">
                  <c:v>1.8090000000000002</c:v>
                </c:pt>
                <c:pt idx="856">
                  <c:v>1.831</c:v>
                </c:pt>
                <c:pt idx="857">
                  <c:v>1.9390000000000001</c:v>
                </c:pt>
                <c:pt idx="858">
                  <c:v>2.302</c:v>
                </c:pt>
                <c:pt idx="859">
                  <c:v>2.3050000000000002</c:v>
                </c:pt>
                <c:pt idx="860">
                  <c:v>2.2839999999999998</c:v>
                </c:pt>
                <c:pt idx="861">
                  <c:v>2.2280000000000002</c:v>
                </c:pt>
                <c:pt idx="862">
                  <c:v>2.3359999999999999</c:v>
                </c:pt>
                <c:pt idx="863">
                  <c:v>2.2490000000000001</c:v>
                </c:pt>
                <c:pt idx="864">
                  <c:v>2.2320000000000002</c:v>
                </c:pt>
                <c:pt idx="865">
                  <c:v>2.0859999999999999</c:v>
                </c:pt>
                <c:pt idx="866">
                  <c:v>2.0910000000000002</c:v>
                </c:pt>
                <c:pt idx="867">
                  <c:v>2.149</c:v>
                </c:pt>
                <c:pt idx="868">
                  <c:v>2.1349999999999998</c:v>
                </c:pt>
                <c:pt idx="869">
                  <c:v>2.1850000000000001</c:v>
                </c:pt>
                <c:pt idx="870">
                  <c:v>2.117</c:v>
                </c:pt>
                <c:pt idx="871">
                  <c:v>2.0649999999999999</c:v>
                </c:pt>
                <c:pt idx="872">
                  <c:v>2.0870000000000002</c:v>
                </c:pt>
                <c:pt idx="873">
                  <c:v>1.9969999999999999</c:v>
                </c:pt>
                <c:pt idx="874">
                  <c:v>2.0299999999999998</c:v>
                </c:pt>
                <c:pt idx="875">
                  <c:v>2.0089999999999999</c:v>
                </c:pt>
                <c:pt idx="876">
                  <c:v>1.9969999999999999</c:v>
                </c:pt>
                <c:pt idx="877">
                  <c:v>2.0009999999999999</c:v>
                </c:pt>
                <c:pt idx="878">
                  <c:v>2.0670000000000002</c:v>
                </c:pt>
                <c:pt idx="879">
                  <c:v>2.101</c:v>
                </c:pt>
                <c:pt idx="880">
                  <c:v>2.056</c:v>
                </c:pt>
                <c:pt idx="881">
                  <c:v>2.0259999999999998</c:v>
                </c:pt>
                <c:pt idx="882">
                  <c:v>2.11</c:v>
                </c:pt>
                <c:pt idx="883">
                  <c:v>2.1509999999999998</c:v>
                </c:pt>
                <c:pt idx="884">
                  <c:v>2.133</c:v>
                </c:pt>
                <c:pt idx="885">
                  <c:v>2.2679999999999998</c:v>
                </c:pt>
                <c:pt idx="886">
                  <c:v>2.2749999999999999</c:v>
                </c:pt>
                <c:pt idx="887">
                  <c:v>2.165</c:v>
                </c:pt>
                <c:pt idx="888">
                  <c:v>2.1579999999999999</c:v>
                </c:pt>
                <c:pt idx="889">
                  <c:v>2.0249999999999999</c:v>
                </c:pt>
                <c:pt idx="890">
                  <c:v>2.0099999999999998</c:v>
                </c:pt>
                <c:pt idx="891">
                  <c:v>1.9020000000000001</c:v>
                </c:pt>
                <c:pt idx="892">
                  <c:v>1.8519999999999999</c:v>
                </c:pt>
                <c:pt idx="893">
                  <c:v>1.8159999999999998</c:v>
                </c:pt>
                <c:pt idx="894">
                  <c:v>1.919</c:v>
                </c:pt>
                <c:pt idx="895">
                  <c:v>1.9689999999999999</c:v>
                </c:pt>
                <c:pt idx="896">
                  <c:v>1.976</c:v>
                </c:pt>
                <c:pt idx="897">
                  <c:v>1.972</c:v>
                </c:pt>
                <c:pt idx="898">
                  <c:v>1.958</c:v>
                </c:pt>
                <c:pt idx="899">
                  <c:v>1.966</c:v>
                </c:pt>
                <c:pt idx="900">
                  <c:v>1.9870000000000001</c:v>
                </c:pt>
                <c:pt idx="901">
                  <c:v>1.986</c:v>
                </c:pt>
                <c:pt idx="902">
                  <c:v>1.9689999999999999</c:v>
                </c:pt>
                <c:pt idx="903">
                  <c:v>1.984</c:v>
                </c:pt>
                <c:pt idx="904">
                  <c:v>2.0249999999999999</c:v>
                </c:pt>
                <c:pt idx="905">
                  <c:v>2.1019999999999999</c:v>
                </c:pt>
                <c:pt idx="906">
                  <c:v>2.0649999999999999</c:v>
                </c:pt>
                <c:pt idx="907">
                  <c:v>2.0830000000000002</c:v>
                </c:pt>
                <c:pt idx="908">
                  <c:v>2.101</c:v>
                </c:pt>
                <c:pt idx="909">
                  <c:v>2.1819999999999999</c:v>
                </c:pt>
                <c:pt idx="910">
                  <c:v>2.1869999999999998</c:v>
                </c:pt>
                <c:pt idx="911">
                  <c:v>2.2109999999999999</c:v>
                </c:pt>
                <c:pt idx="912">
                  <c:v>2.073</c:v>
                </c:pt>
                <c:pt idx="913">
                  <c:v>2.0739999999999998</c:v>
                </c:pt>
                <c:pt idx="914">
                  <c:v>2.0830000000000002</c:v>
                </c:pt>
                <c:pt idx="915">
                  <c:v>2.1059999999999999</c:v>
                </c:pt>
                <c:pt idx="916">
                  <c:v>2.1219999999999999</c:v>
                </c:pt>
                <c:pt idx="917">
                  <c:v>2.073</c:v>
                </c:pt>
                <c:pt idx="918">
                  <c:v>2.0680000000000001</c:v>
                </c:pt>
                <c:pt idx="919">
                  <c:v>2.0019999999999998</c:v>
                </c:pt>
                <c:pt idx="920">
                  <c:v>1.9489999999999998</c:v>
                </c:pt>
                <c:pt idx="921">
                  <c:v>1.9750000000000001</c:v>
                </c:pt>
                <c:pt idx="922">
                  <c:v>2.0680000000000001</c:v>
                </c:pt>
                <c:pt idx="923">
                  <c:v>2.0539999999999998</c:v>
                </c:pt>
                <c:pt idx="924">
                  <c:v>2.0259999999999998</c:v>
                </c:pt>
                <c:pt idx="925">
                  <c:v>2.04</c:v>
                </c:pt>
                <c:pt idx="926">
                  <c:v>2.048</c:v>
                </c:pt>
                <c:pt idx="927">
                  <c:v>2.0659999999999998</c:v>
                </c:pt>
                <c:pt idx="928">
                  <c:v>2.069</c:v>
                </c:pt>
                <c:pt idx="929">
                  <c:v>2.0699999999999998</c:v>
                </c:pt>
                <c:pt idx="930">
                  <c:v>2.0750000000000002</c:v>
                </c:pt>
                <c:pt idx="931">
                  <c:v>2.0750000000000002</c:v>
                </c:pt>
                <c:pt idx="932">
                  <c:v>2.0739999999999998</c:v>
                </c:pt>
                <c:pt idx="933">
                  <c:v>2.1179999999999999</c:v>
                </c:pt>
                <c:pt idx="934">
                  <c:v>2.149</c:v>
                </c:pt>
                <c:pt idx="935">
                  <c:v>2.1269999999999998</c:v>
                </c:pt>
                <c:pt idx="936">
                  <c:v>2.0880000000000001</c:v>
                </c:pt>
                <c:pt idx="937">
                  <c:v>2.11</c:v>
                </c:pt>
                <c:pt idx="938">
                  <c:v>2.1480000000000001</c:v>
                </c:pt>
                <c:pt idx="939">
                  <c:v>2.08</c:v>
                </c:pt>
                <c:pt idx="940">
                  <c:v>1.9990000000000001</c:v>
                </c:pt>
                <c:pt idx="941">
                  <c:v>1.9849999999999999</c:v>
                </c:pt>
                <c:pt idx="942">
                  <c:v>1.9969999999999999</c:v>
                </c:pt>
                <c:pt idx="943">
                  <c:v>1.9319999999999999</c:v>
                </c:pt>
                <c:pt idx="944">
                  <c:v>1.917</c:v>
                </c:pt>
                <c:pt idx="945">
                  <c:v>1.9039999999999999</c:v>
                </c:pt>
                <c:pt idx="946">
                  <c:v>1.9060000000000001</c:v>
                </c:pt>
                <c:pt idx="947">
                  <c:v>1.9220000000000002</c:v>
                </c:pt>
                <c:pt idx="948">
                  <c:v>1.9849999999999999</c:v>
                </c:pt>
                <c:pt idx="949">
                  <c:v>1.996</c:v>
                </c:pt>
                <c:pt idx="950">
                  <c:v>2.1549999999999998</c:v>
                </c:pt>
                <c:pt idx="951">
                  <c:v>2.097</c:v>
                </c:pt>
                <c:pt idx="952">
                  <c:v>2.0739999999999998</c:v>
                </c:pt>
                <c:pt idx="953">
                  <c:v>2.09</c:v>
                </c:pt>
                <c:pt idx="954">
                  <c:v>2.1240000000000001</c:v>
                </c:pt>
                <c:pt idx="955">
                  <c:v>2.1219999999999999</c:v>
                </c:pt>
                <c:pt idx="956">
                  <c:v>2.2010000000000001</c:v>
                </c:pt>
                <c:pt idx="957">
                  <c:v>2.2519999999999998</c:v>
                </c:pt>
                <c:pt idx="958">
                  <c:v>2.2330000000000001</c:v>
                </c:pt>
                <c:pt idx="959">
                  <c:v>2.2469999999999999</c:v>
                </c:pt>
                <c:pt idx="960">
                  <c:v>2.2359999999999998</c:v>
                </c:pt>
                <c:pt idx="961">
                  <c:v>2.242</c:v>
                </c:pt>
                <c:pt idx="962">
                  <c:v>2.2290000000000001</c:v>
                </c:pt>
                <c:pt idx="963">
                  <c:v>2.2370000000000001</c:v>
                </c:pt>
                <c:pt idx="964">
                  <c:v>2.2549999999999999</c:v>
                </c:pt>
                <c:pt idx="965">
                  <c:v>2.2370000000000001</c:v>
                </c:pt>
                <c:pt idx="966">
                  <c:v>2.254</c:v>
                </c:pt>
                <c:pt idx="967">
                  <c:v>2.2029999999999998</c:v>
                </c:pt>
                <c:pt idx="968">
                  <c:v>2.1920000000000002</c:v>
                </c:pt>
                <c:pt idx="969">
                  <c:v>2.1520000000000001</c:v>
                </c:pt>
                <c:pt idx="970">
                  <c:v>2.1949999999999998</c:v>
                </c:pt>
                <c:pt idx="971">
                  <c:v>2.254</c:v>
                </c:pt>
                <c:pt idx="972">
                  <c:v>2.2869999999999999</c:v>
                </c:pt>
                <c:pt idx="973">
                  <c:v>2.3149999999999999</c:v>
                </c:pt>
                <c:pt idx="974">
                  <c:v>2.286</c:v>
                </c:pt>
                <c:pt idx="975">
                  <c:v>2.242</c:v>
                </c:pt>
                <c:pt idx="976">
                  <c:v>2.2309999999999999</c:v>
                </c:pt>
                <c:pt idx="977">
                  <c:v>2.238</c:v>
                </c:pt>
                <c:pt idx="978">
                  <c:v>2.2549999999999999</c:v>
                </c:pt>
                <c:pt idx="979">
                  <c:v>2.2490000000000001</c:v>
                </c:pt>
                <c:pt idx="980">
                  <c:v>2.2970000000000002</c:v>
                </c:pt>
                <c:pt idx="981">
                  <c:v>2.2770000000000001</c:v>
                </c:pt>
                <c:pt idx="982">
                  <c:v>2.2669999999999999</c:v>
                </c:pt>
                <c:pt idx="983">
                  <c:v>2.2170000000000001</c:v>
                </c:pt>
                <c:pt idx="984">
                  <c:v>2.1909999999999998</c:v>
                </c:pt>
                <c:pt idx="985">
                  <c:v>2.1779999999999999</c:v>
                </c:pt>
                <c:pt idx="986">
                  <c:v>2.2189999999999999</c:v>
                </c:pt>
                <c:pt idx="987">
                  <c:v>2.2829999999999999</c:v>
                </c:pt>
                <c:pt idx="988">
                  <c:v>2.2349999999999999</c:v>
                </c:pt>
                <c:pt idx="989">
                  <c:v>2.1850000000000001</c:v>
                </c:pt>
                <c:pt idx="990">
                  <c:v>2.2149999999999999</c:v>
                </c:pt>
                <c:pt idx="991">
                  <c:v>2.2149999999999999</c:v>
                </c:pt>
                <c:pt idx="992">
                  <c:v>2.19</c:v>
                </c:pt>
                <c:pt idx="993">
                  <c:v>2.23</c:v>
                </c:pt>
                <c:pt idx="994">
                  <c:v>2.2509999999999999</c:v>
                </c:pt>
                <c:pt idx="995">
                  <c:v>2.2919999999999998</c:v>
                </c:pt>
                <c:pt idx="996">
                  <c:v>2.3260000000000001</c:v>
                </c:pt>
                <c:pt idx="997">
                  <c:v>2.367</c:v>
                </c:pt>
                <c:pt idx="998">
                  <c:v>2.3740000000000001</c:v>
                </c:pt>
                <c:pt idx="999">
                  <c:v>2.3919999999999999</c:v>
                </c:pt>
                <c:pt idx="1000">
                  <c:v>2.4350000000000001</c:v>
                </c:pt>
                <c:pt idx="1001">
                  <c:v>2.415</c:v>
                </c:pt>
                <c:pt idx="1002">
                  <c:v>2.3839999999999999</c:v>
                </c:pt>
                <c:pt idx="1003">
                  <c:v>2.3719999999999999</c:v>
                </c:pt>
                <c:pt idx="1004">
                  <c:v>2.3380000000000001</c:v>
                </c:pt>
                <c:pt idx="1005">
                  <c:v>2.3159999999999998</c:v>
                </c:pt>
                <c:pt idx="1006">
                  <c:v>2.359</c:v>
                </c:pt>
                <c:pt idx="1007">
                  <c:v>2.415</c:v>
                </c:pt>
                <c:pt idx="1008">
                  <c:v>2.4510000000000001</c:v>
                </c:pt>
                <c:pt idx="1009">
                  <c:v>2.4820000000000002</c:v>
                </c:pt>
                <c:pt idx="1010">
                  <c:v>2.4980000000000002</c:v>
                </c:pt>
                <c:pt idx="1011">
                  <c:v>2.5099999999999998</c:v>
                </c:pt>
                <c:pt idx="1012">
                  <c:v>2.5179999999999998</c:v>
                </c:pt>
                <c:pt idx="1013">
                  <c:v>2.552</c:v>
                </c:pt>
                <c:pt idx="1014">
                  <c:v>2.512</c:v>
                </c:pt>
                <c:pt idx="1015">
                  <c:v>2.4630000000000001</c:v>
                </c:pt>
                <c:pt idx="1016">
                  <c:v>2.4359999999999999</c:v>
                </c:pt>
                <c:pt idx="1017">
                  <c:v>2.4359999999999999</c:v>
                </c:pt>
                <c:pt idx="1018">
                  <c:v>2.4790000000000001</c:v>
                </c:pt>
                <c:pt idx="1019">
                  <c:v>2.5089999999999999</c:v>
                </c:pt>
                <c:pt idx="1020">
                  <c:v>2.5259999999999998</c:v>
                </c:pt>
                <c:pt idx="1021">
                  <c:v>2.5310000000000001</c:v>
                </c:pt>
                <c:pt idx="1022">
                  <c:v>2.5259999999999998</c:v>
                </c:pt>
                <c:pt idx="1023">
                  <c:v>2.496</c:v>
                </c:pt>
                <c:pt idx="1024">
                  <c:v>2.488</c:v>
                </c:pt>
                <c:pt idx="1025">
                  <c:v>2.4870000000000001</c:v>
                </c:pt>
                <c:pt idx="1026">
                  <c:v>2.4889999999999999</c:v>
                </c:pt>
                <c:pt idx="1027">
                  <c:v>2.4329999999999998</c:v>
                </c:pt>
                <c:pt idx="1028">
                  <c:v>2.4159999999999999</c:v>
                </c:pt>
                <c:pt idx="1029">
                  <c:v>2.4169999999999998</c:v>
                </c:pt>
                <c:pt idx="1030">
                  <c:v>2.4140000000000001</c:v>
                </c:pt>
                <c:pt idx="1031">
                  <c:v>2.4180000000000001</c:v>
                </c:pt>
                <c:pt idx="1032">
                  <c:v>2.4289999999999998</c:v>
                </c:pt>
                <c:pt idx="1033">
                  <c:v>2.4489999999999998</c:v>
                </c:pt>
                <c:pt idx="1034">
                  <c:v>2.4590000000000001</c:v>
                </c:pt>
                <c:pt idx="1035">
                  <c:v>2.4390000000000001</c:v>
                </c:pt>
                <c:pt idx="1036">
                  <c:v>2.4279999999999999</c:v>
                </c:pt>
                <c:pt idx="1037">
                  <c:v>2.4289999999999998</c:v>
                </c:pt>
                <c:pt idx="1038">
                  <c:v>2.4359999999999999</c:v>
                </c:pt>
                <c:pt idx="1039">
                  <c:v>2.4279999999999999</c:v>
                </c:pt>
                <c:pt idx="1040">
                  <c:v>2.4849999999999999</c:v>
                </c:pt>
                <c:pt idx="1041">
                  <c:v>2.569</c:v>
                </c:pt>
                <c:pt idx="1042">
                  <c:v>2.5249999999999999</c:v>
                </c:pt>
                <c:pt idx="1043">
                  <c:v>2.52</c:v>
                </c:pt>
                <c:pt idx="1044">
                  <c:v>2.4939999999999998</c:v>
                </c:pt>
                <c:pt idx="1045">
                  <c:v>2.46</c:v>
                </c:pt>
                <c:pt idx="1046">
                  <c:v>2.4779999999999998</c:v>
                </c:pt>
                <c:pt idx="1047">
                  <c:v>2.56</c:v>
                </c:pt>
                <c:pt idx="1048">
                  <c:v>2.641</c:v>
                </c:pt>
                <c:pt idx="1049">
                  <c:v>2.6619999999999999</c:v>
                </c:pt>
                <c:pt idx="1050">
                  <c:v>2.7</c:v>
                </c:pt>
                <c:pt idx="1051">
                  <c:v>2.7199999999999998</c:v>
                </c:pt>
                <c:pt idx="1052">
                  <c:v>2.7069999999999999</c:v>
                </c:pt>
                <c:pt idx="1053">
                  <c:v>2.6850000000000001</c:v>
                </c:pt>
                <c:pt idx="1054">
                  <c:v>2.6509999999999998</c:v>
                </c:pt>
                <c:pt idx="1055">
                  <c:v>2.63</c:v>
                </c:pt>
                <c:pt idx="1056">
                  <c:v>2.6160000000000001</c:v>
                </c:pt>
                <c:pt idx="1057">
                  <c:v>2.6189999999999998</c:v>
                </c:pt>
                <c:pt idx="1058">
                  <c:v>2.6280000000000001</c:v>
                </c:pt>
                <c:pt idx="1059">
                  <c:v>2.6230000000000002</c:v>
                </c:pt>
                <c:pt idx="1060">
                  <c:v>2.6240000000000001</c:v>
                </c:pt>
                <c:pt idx="1061">
                  <c:v>2.6179999999999999</c:v>
                </c:pt>
                <c:pt idx="1062">
                  <c:v>2.76</c:v>
                </c:pt>
                <c:pt idx="1063">
                  <c:v>2.7309999999999999</c:v>
                </c:pt>
                <c:pt idx="1064">
                  <c:v>2.7269999999999999</c:v>
                </c:pt>
                <c:pt idx="1065">
                  <c:v>2.6840000000000002</c:v>
                </c:pt>
                <c:pt idx="1066">
                  <c:v>2.7160000000000002</c:v>
                </c:pt>
                <c:pt idx="1067">
                  <c:v>2.7090000000000001</c:v>
                </c:pt>
                <c:pt idx="1068">
                  <c:v>2.6970000000000001</c:v>
                </c:pt>
                <c:pt idx="1069">
                  <c:v>2.6640000000000001</c:v>
                </c:pt>
                <c:pt idx="1070">
                  <c:v>2.67</c:v>
                </c:pt>
                <c:pt idx="1071">
                  <c:v>2.6680000000000001</c:v>
                </c:pt>
                <c:pt idx="1072">
                  <c:v>2.6280000000000001</c:v>
                </c:pt>
                <c:pt idx="1073">
                  <c:v>2.5140000000000002</c:v>
                </c:pt>
                <c:pt idx="1074">
                  <c:v>2.5049999999999999</c:v>
                </c:pt>
                <c:pt idx="1075">
                  <c:v>2.4929999999999999</c:v>
                </c:pt>
                <c:pt idx="1076">
                  <c:v>2.4260000000000002</c:v>
                </c:pt>
                <c:pt idx="1077">
                  <c:v>2.351</c:v>
                </c:pt>
                <c:pt idx="1078">
                  <c:v>2.3380000000000001</c:v>
                </c:pt>
                <c:pt idx="1079">
                  <c:v>2.339</c:v>
                </c:pt>
                <c:pt idx="1080">
                  <c:v>2.355</c:v>
                </c:pt>
                <c:pt idx="1081">
                  <c:v>2.44</c:v>
                </c:pt>
                <c:pt idx="1082">
                  <c:v>2.4740000000000002</c:v>
                </c:pt>
                <c:pt idx="1083">
                  <c:v>2.4630000000000001</c:v>
                </c:pt>
                <c:pt idx="1084">
                  <c:v>2.4420000000000002</c:v>
                </c:pt>
                <c:pt idx="1085">
                  <c:v>2.4359999999999999</c:v>
                </c:pt>
                <c:pt idx="1086">
                  <c:v>2.423</c:v>
                </c:pt>
                <c:pt idx="1087">
                  <c:v>2.3890000000000002</c:v>
                </c:pt>
                <c:pt idx="1088">
                  <c:v>2.371</c:v>
                </c:pt>
                <c:pt idx="1089">
                  <c:v>2.391</c:v>
                </c:pt>
                <c:pt idx="1090">
                  <c:v>2.4119999999999999</c:v>
                </c:pt>
                <c:pt idx="1091">
                  <c:v>2.4569999999999999</c:v>
                </c:pt>
                <c:pt idx="1092">
                  <c:v>2.4409999999999998</c:v>
                </c:pt>
                <c:pt idx="1093">
                  <c:v>2.4350000000000001</c:v>
                </c:pt>
                <c:pt idx="1094">
                  <c:v>2.2149999999999999</c:v>
                </c:pt>
                <c:pt idx="1095">
                  <c:v>2.1909999999999998</c:v>
                </c:pt>
                <c:pt idx="1096">
                  <c:v>2.2290000000000001</c:v>
                </c:pt>
                <c:pt idx="1097">
                  <c:v>2.2640000000000002</c:v>
                </c:pt>
                <c:pt idx="1098">
                  <c:v>2.395</c:v>
                </c:pt>
                <c:pt idx="1099">
                  <c:v>2.3919999999999999</c:v>
                </c:pt>
                <c:pt idx="1100">
                  <c:v>2.3919999999999999</c:v>
                </c:pt>
                <c:pt idx="1101">
                  <c:v>2.351</c:v>
                </c:pt>
                <c:pt idx="1102">
                  <c:v>2.3260000000000001</c:v>
                </c:pt>
                <c:pt idx="1103">
                  <c:v>2.3159999999999998</c:v>
                </c:pt>
                <c:pt idx="1104">
                  <c:v>2.2949999999999999</c:v>
                </c:pt>
                <c:pt idx="1105">
                  <c:v>2.2919999999999998</c:v>
                </c:pt>
                <c:pt idx="1106">
                  <c:v>2.2879999999999998</c:v>
                </c:pt>
                <c:pt idx="1107">
                  <c:v>2.3069999999999999</c:v>
                </c:pt>
                <c:pt idx="1108">
                  <c:v>2.3529999999999998</c:v>
                </c:pt>
                <c:pt idx="1109">
                  <c:v>2.4020000000000001</c:v>
                </c:pt>
                <c:pt idx="1110">
                  <c:v>2.379</c:v>
                </c:pt>
                <c:pt idx="1111">
                  <c:v>2.331</c:v>
                </c:pt>
                <c:pt idx="1112">
                  <c:v>2.2879999999999998</c:v>
                </c:pt>
                <c:pt idx="1113">
                  <c:v>2.2930000000000001</c:v>
                </c:pt>
                <c:pt idx="1114">
                  <c:v>2.3159999999999998</c:v>
                </c:pt>
                <c:pt idx="1115">
                  <c:v>2.3260000000000001</c:v>
                </c:pt>
                <c:pt idx="1116">
                  <c:v>2.3439999999999999</c:v>
                </c:pt>
                <c:pt idx="1117">
                  <c:v>2.371</c:v>
                </c:pt>
                <c:pt idx="1118">
                  <c:v>2.4380000000000002</c:v>
                </c:pt>
                <c:pt idx="1119">
                  <c:v>2.427</c:v>
                </c:pt>
                <c:pt idx="1120">
                  <c:v>2.41</c:v>
                </c:pt>
                <c:pt idx="1121">
                  <c:v>2.4020000000000001</c:v>
                </c:pt>
                <c:pt idx="1122">
                  <c:v>2.4060000000000001</c:v>
                </c:pt>
                <c:pt idx="1123">
                  <c:v>2.3769999999999998</c:v>
                </c:pt>
                <c:pt idx="1124">
                  <c:v>2.3490000000000002</c:v>
                </c:pt>
                <c:pt idx="1125">
                  <c:v>2.3359999999999999</c:v>
                </c:pt>
                <c:pt idx="1126">
                  <c:v>2.3170000000000002</c:v>
                </c:pt>
                <c:pt idx="1127">
                  <c:v>2.343</c:v>
                </c:pt>
                <c:pt idx="1128">
                  <c:v>2.3420000000000001</c:v>
                </c:pt>
                <c:pt idx="1129">
                  <c:v>2.3719999999999999</c:v>
                </c:pt>
                <c:pt idx="1130">
                  <c:v>2.4180000000000001</c:v>
                </c:pt>
                <c:pt idx="1131">
                  <c:v>2.395</c:v>
                </c:pt>
                <c:pt idx="1132">
                  <c:v>2.3879999999999999</c:v>
                </c:pt>
                <c:pt idx="1133">
                  <c:v>2.4449999999999998</c:v>
                </c:pt>
                <c:pt idx="1134">
                  <c:v>2.4169999999999998</c:v>
                </c:pt>
                <c:pt idx="1135">
                  <c:v>2.4039999999999999</c:v>
                </c:pt>
                <c:pt idx="1136">
                  <c:v>2.4079999999999999</c:v>
                </c:pt>
                <c:pt idx="1137">
                  <c:v>2.399</c:v>
                </c:pt>
                <c:pt idx="1138">
                  <c:v>2.3780000000000001</c:v>
                </c:pt>
                <c:pt idx="1139">
                  <c:v>2.3759999999999999</c:v>
                </c:pt>
                <c:pt idx="1140">
                  <c:v>2.379</c:v>
                </c:pt>
                <c:pt idx="1141">
                  <c:v>2.343</c:v>
                </c:pt>
                <c:pt idx="1142">
                  <c:v>2.335</c:v>
                </c:pt>
                <c:pt idx="1143">
                  <c:v>2.3079999999999998</c:v>
                </c:pt>
                <c:pt idx="1144">
                  <c:v>2.3479999999999999</c:v>
                </c:pt>
                <c:pt idx="1145">
                  <c:v>2.3449999999999998</c:v>
                </c:pt>
                <c:pt idx="1146">
                  <c:v>2.3740000000000001</c:v>
                </c:pt>
                <c:pt idx="1147">
                  <c:v>2.4</c:v>
                </c:pt>
                <c:pt idx="1148">
                  <c:v>2.407</c:v>
                </c:pt>
                <c:pt idx="1149">
                  <c:v>2.38</c:v>
                </c:pt>
                <c:pt idx="1150">
                  <c:v>2.3639999999999999</c:v>
                </c:pt>
                <c:pt idx="1151">
                  <c:v>2.3849999999999998</c:v>
                </c:pt>
                <c:pt idx="1152">
                  <c:v>2.3740000000000001</c:v>
                </c:pt>
                <c:pt idx="1153">
                  <c:v>2.4050000000000002</c:v>
                </c:pt>
                <c:pt idx="1154">
                  <c:v>2.3879999999999999</c:v>
                </c:pt>
                <c:pt idx="1155">
                  <c:v>2.3890000000000002</c:v>
                </c:pt>
                <c:pt idx="1156">
                  <c:v>2.3959999999999999</c:v>
                </c:pt>
                <c:pt idx="1157">
                  <c:v>2.4350000000000001</c:v>
                </c:pt>
                <c:pt idx="1158">
                  <c:v>2.4990000000000001</c:v>
                </c:pt>
                <c:pt idx="1159">
                  <c:v>2.508</c:v>
                </c:pt>
                <c:pt idx="1160">
                  <c:v>2.4969999999999999</c:v>
                </c:pt>
                <c:pt idx="1161">
                  <c:v>2.5179999999999998</c:v>
                </c:pt>
                <c:pt idx="1162">
                  <c:v>2.5369999999999999</c:v>
                </c:pt>
                <c:pt idx="1163">
                  <c:v>2.54</c:v>
                </c:pt>
                <c:pt idx="1164">
                  <c:v>2.5220000000000002</c:v>
                </c:pt>
                <c:pt idx="1165">
                  <c:v>2.5190000000000001</c:v>
                </c:pt>
                <c:pt idx="1166">
                  <c:v>2.5220000000000002</c:v>
                </c:pt>
                <c:pt idx="1167">
                  <c:v>2.532</c:v>
                </c:pt>
                <c:pt idx="1168">
                  <c:v>2.5470000000000002</c:v>
                </c:pt>
                <c:pt idx="1169">
                  <c:v>2.5460000000000003</c:v>
                </c:pt>
                <c:pt idx="1170">
                  <c:v>2.6059999999999999</c:v>
                </c:pt>
                <c:pt idx="1171">
                  <c:v>2.7029999999999998</c:v>
                </c:pt>
                <c:pt idx="1172">
                  <c:v>2.698</c:v>
                </c:pt>
                <c:pt idx="1173">
                  <c:v>2.6589999999999998</c:v>
                </c:pt>
                <c:pt idx="1174">
                  <c:v>2.64</c:v>
                </c:pt>
                <c:pt idx="1175">
                  <c:v>2.669</c:v>
                </c:pt>
                <c:pt idx="1176">
                  <c:v>2.6669999999999998</c:v>
                </c:pt>
                <c:pt idx="1177">
                  <c:v>2.6520000000000001</c:v>
                </c:pt>
                <c:pt idx="1178">
                  <c:v>2.6080000000000001</c:v>
                </c:pt>
                <c:pt idx="1179">
                  <c:v>2.573</c:v>
                </c:pt>
                <c:pt idx="1180">
                  <c:v>2.5779999999999998</c:v>
                </c:pt>
                <c:pt idx="1181">
                  <c:v>2.5720000000000001</c:v>
                </c:pt>
                <c:pt idx="1182">
                  <c:v>2.5489999999999999</c:v>
                </c:pt>
                <c:pt idx="1183">
                  <c:v>2.52</c:v>
                </c:pt>
                <c:pt idx="1184">
                  <c:v>2.577</c:v>
                </c:pt>
                <c:pt idx="1185">
                  <c:v>2.6120000000000001</c:v>
                </c:pt>
                <c:pt idx="1186">
                  <c:v>2.5869999999999997</c:v>
                </c:pt>
                <c:pt idx="1187">
                  <c:v>2.593</c:v>
                </c:pt>
                <c:pt idx="1188">
                  <c:v>2.581</c:v>
                </c:pt>
                <c:pt idx="1189">
                  <c:v>2.5579999999999998</c:v>
                </c:pt>
                <c:pt idx="1190">
                  <c:v>2.5270000000000001</c:v>
                </c:pt>
                <c:pt idx="1191">
                  <c:v>2.4980000000000002</c:v>
                </c:pt>
                <c:pt idx="1192">
                  <c:v>2.4980000000000002</c:v>
                </c:pt>
                <c:pt idx="1193">
                  <c:v>2.5249999999999999</c:v>
                </c:pt>
                <c:pt idx="1194">
                  <c:v>2.5640000000000001</c:v>
                </c:pt>
                <c:pt idx="1195">
                  <c:v>2.5960000000000001</c:v>
                </c:pt>
                <c:pt idx="1196">
                  <c:v>2.6550000000000002</c:v>
                </c:pt>
                <c:pt idx="1197">
                  <c:v>2.6749999999999998</c:v>
                </c:pt>
                <c:pt idx="1198">
                  <c:v>2.7010000000000001</c:v>
                </c:pt>
                <c:pt idx="1199">
                  <c:v>2.7370000000000001</c:v>
                </c:pt>
                <c:pt idx="1200">
                  <c:v>2.698</c:v>
                </c:pt>
                <c:pt idx="1201">
                  <c:v>2.698</c:v>
                </c:pt>
                <c:pt idx="1202">
                  <c:v>2.7210000000000001</c:v>
                </c:pt>
                <c:pt idx="1203">
                  <c:v>2.714</c:v>
                </c:pt>
                <c:pt idx="1204">
                  <c:v>2.7010000000000001</c:v>
                </c:pt>
                <c:pt idx="1205">
                  <c:v>2.6760000000000002</c:v>
                </c:pt>
                <c:pt idx="1206">
                  <c:v>2.645</c:v>
                </c:pt>
                <c:pt idx="1207">
                  <c:v>2.6509999999999998</c:v>
                </c:pt>
                <c:pt idx="1208">
                  <c:v>2.653</c:v>
                </c:pt>
                <c:pt idx="1209">
                  <c:v>2.5840000000000001</c:v>
                </c:pt>
                <c:pt idx="1210">
                  <c:v>2.5350000000000001</c:v>
                </c:pt>
                <c:pt idx="1211">
                  <c:v>2.524</c:v>
                </c:pt>
                <c:pt idx="1212">
                  <c:v>2.5390000000000001</c:v>
                </c:pt>
                <c:pt idx="1213">
                  <c:v>2.5489999999999999</c:v>
                </c:pt>
                <c:pt idx="1214">
                  <c:v>2.5540000000000003</c:v>
                </c:pt>
                <c:pt idx="1215">
                  <c:v>2.5819999999999999</c:v>
                </c:pt>
                <c:pt idx="1216">
                  <c:v>2.7</c:v>
                </c:pt>
                <c:pt idx="1217">
                  <c:v>2.726</c:v>
                </c:pt>
                <c:pt idx="1218">
                  <c:v>2.7389999999999999</c:v>
                </c:pt>
                <c:pt idx="1219">
                  <c:v>2.7869999999999999</c:v>
                </c:pt>
                <c:pt idx="1220">
                  <c:v>2.8449999999999998</c:v>
                </c:pt>
                <c:pt idx="1221">
                  <c:v>2.8529999999999998</c:v>
                </c:pt>
                <c:pt idx="1222">
                  <c:v>2.8660000000000001</c:v>
                </c:pt>
                <c:pt idx="1223">
                  <c:v>2.8449999999999998</c:v>
                </c:pt>
                <c:pt idx="1224">
                  <c:v>2.8740000000000001</c:v>
                </c:pt>
                <c:pt idx="1225">
                  <c:v>2.891</c:v>
                </c:pt>
                <c:pt idx="1226">
                  <c:v>2.8040000000000003</c:v>
                </c:pt>
                <c:pt idx="1227">
                  <c:v>2.6989999999999998</c:v>
                </c:pt>
                <c:pt idx="1228">
                  <c:v>2.5670000000000002</c:v>
                </c:pt>
                <c:pt idx="1229">
                  <c:v>2.5220000000000002</c:v>
                </c:pt>
                <c:pt idx="1230">
                  <c:v>2.5030000000000001</c:v>
                </c:pt>
                <c:pt idx="1231">
                  <c:v>2.52</c:v>
                </c:pt>
                <c:pt idx="1232">
                  <c:v>2.532</c:v>
                </c:pt>
                <c:pt idx="1233">
                  <c:v>2.5819999999999999</c:v>
                </c:pt>
                <c:pt idx="1234">
                  <c:v>2.6080000000000001</c:v>
                </c:pt>
                <c:pt idx="1235">
                  <c:v>2.61</c:v>
                </c:pt>
                <c:pt idx="1236">
                  <c:v>2.5979999999999999</c:v>
                </c:pt>
                <c:pt idx="1237">
                  <c:v>2.613</c:v>
                </c:pt>
                <c:pt idx="1238">
                  <c:v>2.6419999999999999</c:v>
                </c:pt>
                <c:pt idx="1239">
                  <c:v>2.6040000000000001</c:v>
                </c:pt>
                <c:pt idx="1240">
                  <c:v>2.56</c:v>
                </c:pt>
                <c:pt idx="1241">
                  <c:v>2.57</c:v>
                </c:pt>
                <c:pt idx="1242">
                  <c:v>2.5819999999999999</c:v>
                </c:pt>
                <c:pt idx="1243">
                  <c:v>2.6040000000000001</c:v>
                </c:pt>
                <c:pt idx="1244">
                  <c:v>2.5680000000000001</c:v>
                </c:pt>
                <c:pt idx="1245">
                  <c:v>2.5620000000000003</c:v>
                </c:pt>
                <c:pt idx="1246">
                  <c:v>2.4740000000000002</c:v>
                </c:pt>
                <c:pt idx="1247">
                  <c:v>2.4510000000000001</c:v>
                </c:pt>
                <c:pt idx="1248">
                  <c:v>2.4209999999999998</c:v>
                </c:pt>
                <c:pt idx="1249">
                  <c:v>2.4620000000000002</c:v>
                </c:pt>
                <c:pt idx="1250">
                  <c:v>2.5060000000000002</c:v>
                </c:pt>
                <c:pt idx="1251">
                  <c:v>2.4859999999999998</c:v>
                </c:pt>
                <c:pt idx="1252">
                  <c:v>2.4859999999999998</c:v>
                </c:pt>
                <c:pt idx="1253">
                  <c:v>2.5369999999999999</c:v>
                </c:pt>
                <c:pt idx="1254">
                  <c:v>2.4660000000000002</c:v>
                </c:pt>
                <c:pt idx="1255">
                  <c:v>2.456</c:v>
                </c:pt>
                <c:pt idx="1256">
                  <c:v>2.4350000000000001</c:v>
                </c:pt>
                <c:pt idx="1257">
                  <c:v>2.5070000000000001</c:v>
                </c:pt>
                <c:pt idx="1258">
                  <c:v>2.5049999999999999</c:v>
                </c:pt>
                <c:pt idx="1259">
                  <c:v>2.4790000000000001</c:v>
                </c:pt>
                <c:pt idx="1260">
                  <c:v>2.617</c:v>
                </c:pt>
                <c:pt idx="1261">
                  <c:v>2.6360000000000001</c:v>
                </c:pt>
                <c:pt idx="1262">
                  <c:v>2.7029999999999998</c:v>
                </c:pt>
                <c:pt idx="1263">
                  <c:v>2.7549999999999999</c:v>
                </c:pt>
                <c:pt idx="1264">
                  <c:v>2.6890000000000001</c:v>
                </c:pt>
                <c:pt idx="1265">
                  <c:v>2.645</c:v>
                </c:pt>
                <c:pt idx="1266">
                  <c:v>2.66</c:v>
                </c:pt>
                <c:pt idx="1267">
                  <c:v>2.6760000000000002</c:v>
                </c:pt>
                <c:pt idx="1268">
                  <c:v>2.613</c:v>
                </c:pt>
                <c:pt idx="1269">
                  <c:v>2.645</c:v>
                </c:pt>
                <c:pt idx="1270">
                  <c:v>2.629</c:v>
                </c:pt>
                <c:pt idx="1271">
                  <c:v>2.6269999999999998</c:v>
                </c:pt>
                <c:pt idx="1272">
                  <c:v>2.62</c:v>
                </c:pt>
                <c:pt idx="1273">
                  <c:v>2.6059999999999999</c:v>
                </c:pt>
                <c:pt idx="1274">
                  <c:v>2.613</c:v>
                </c:pt>
                <c:pt idx="1275">
                  <c:v>2.62</c:v>
                </c:pt>
                <c:pt idx="1276">
                  <c:v>2.6829999999999998</c:v>
                </c:pt>
                <c:pt idx="1277">
                  <c:v>2.8040000000000003</c:v>
                </c:pt>
                <c:pt idx="1278">
                  <c:v>2.7909999999999999</c:v>
                </c:pt>
                <c:pt idx="1279">
                  <c:v>2.823</c:v>
                </c:pt>
                <c:pt idx="1280">
                  <c:v>2.93</c:v>
                </c:pt>
                <c:pt idx="1281">
                  <c:v>2.9990000000000001</c:v>
                </c:pt>
                <c:pt idx="1282">
                  <c:v>2.984</c:v>
                </c:pt>
                <c:pt idx="1283">
                  <c:v>2.92</c:v>
                </c:pt>
                <c:pt idx="1284">
                  <c:v>2.9470000000000001</c:v>
                </c:pt>
                <c:pt idx="1285">
                  <c:v>3.0409999999999999</c:v>
                </c:pt>
                <c:pt idx="1286">
                  <c:v>3.0230000000000001</c:v>
                </c:pt>
                <c:pt idx="1287">
                  <c:v>2.8849999999999998</c:v>
                </c:pt>
                <c:pt idx="1288">
                  <c:v>2.9060000000000001</c:v>
                </c:pt>
                <c:pt idx="1289">
                  <c:v>2.823</c:v>
                </c:pt>
                <c:pt idx="1290">
                  <c:v>2.7989999999999999</c:v>
                </c:pt>
                <c:pt idx="1291">
                  <c:v>2.8159999999999998</c:v>
                </c:pt>
                <c:pt idx="1292">
                  <c:v>2.859</c:v>
                </c:pt>
                <c:pt idx="1293">
                  <c:v>2.9</c:v>
                </c:pt>
                <c:pt idx="1294">
                  <c:v>2.952</c:v>
                </c:pt>
                <c:pt idx="1295">
                  <c:v>3.0059999999999998</c:v>
                </c:pt>
                <c:pt idx="1296">
                  <c:v>2.9849999999999999</c:v>
                </c:pt>
                <c:pt idx="1297">
                  <c:v>2.9319999999999999</c:v>
                </c:pt>
                <c:pt idx="1298">
                  <c:v>2.867</c:v>
                </c:pt>
                <c:pt idx="1299">
                  <c:v>2.8289999999999997</c:v>
                </c:pt>
                <c:pt idx="1300">
                  <c:v>2.8279999999999998</c:v>
                </c:pt>
                <c:pt idx="1301">
                  <c:v>2.8250000000000002</c:v>
                </c:pt>
                <c:pt idx="1302">
                  <c:v>2.8359999999999999</c:v>
                </c:pt>
                <c:pt idx="1303">
                  <c:v>2.8250000000000002</c:v>
                </c:pt>
                <c:pt idx="1304">
                  <c:v>2.7909999999999999</c:v>
                </c:pt>
                <c:pt idx="1305">
                  <c:v>2.7490000000000001</c:v>
                </c:pt>
                <c:pt idx="1306">
                  <c:v>2.742</c:v>
                </c:pt>
                <c:pt idx="1307">
                  <c:v>2.76</c:v>
                </c:pt>
                <c:pt idx="1308">
                  <c:v>2.8410000000000002</c:v>
                </c:pt>
                <c:pt idx="1309">
                  <c:v>2.8620000000000001</c:v>
                </c:pt>
                <c:pt idx="1310">
                  <c:v>2.859</c:v>
                </c:pt>
                <c:pt idx="1311">
                  <c:v>2.8689999999999998</c:v>
                </c:pt>
                <c:pt idx="1312">
                  <c:v>2.8769999999999998</c:v>
                </c:pt>
                <c:pt idx="1313">
                  <c:v>2.907</c:v>
                </c:pt>
                <c:pt idx="1314">
                  <c:v>2.9409999999999998</c:v>
                </c:pt>
                <c:pt idx="1315">
                  <c:v>2.9710000000000001</c:v>
                </c:pt>
                <c:pt idx="1316">
                  <c:v>3.0009999999999999</c:v>
                </c:pt>
                <c:pt idx="1317">
                  <c:v>3.0630000000000002</c:v>
                </c:pt>
                <c:pt idx="1318">
                  <c:v>3.133</c:v>
                </c:pt>
                <c:pt idx="1319">
                  <c:v>3.1509999999999998</c:v>
                </c:pt>
                <c:pt idx="1320">
                  <c:v>3.0089999999999999</c:v>
                </c:pt>
                <c:pt idx="1321">
                  <c:v>2.8980000000000001</c:v>
                </c:pt>
                <c:pt idx="1322">
                  <c:v>2.9539999999999997</c:v>
                </c:pt>
                <c:pt idx="1323">
                  <c:v>2.9619999999999997</c:v>
                </c:pt>
                <c:pt idx="1324">
                  <c:v>2.9550000000000001</c:v>
                </c:pt>
                <c:pt idx="1325">
                  <c:v>2.9279999999999999</c:v>
                </c:pt>
                <c:pt idx="1326">
                  <c:v>2.823</c:v>
                </c:pt>
                <c:pt idx="1327">
                  <c:v>2.8220000000000001</c:v>
                </c:pt>
                <c:pt idx="1328">
                  <c:v>2.891</c:v>
                </c:pt>
                <c:pt idx="1329">
                  <c:v>2.8609999999999998</c:v>
                </c:pt>
                <c:pt idx="1330">
                  <c:v>2.8529999999999998</c:v>
                </c:pt>
                <c:pt idx="1331">
                  <c:v>2.8719999999999999</c:v>
                </c:pt>
                <c:pt idx="1332">
                  <c:v>2.8959999999999999</c:v>
                </c:pt>
                <c:pt idx="1333">
                  <c:v>2.8650000000000002</c:v>
                </c:pt>
                <c:pt idx="1334">
                  <c:v>2.8449999999999998</c:v>
                </c:pt>
                <c:pt idx="1335">
                  <c:v>2.8129999999999997</c:v>
                </c:pt>
                <c:pt idx="1336">
                  <c:v>2.8149999999999999</c:v>
                </c:pt>
                <c:pt idx="1337">
                  <c:v>2.895</c:v>
                </c:pt>
                <c:pt idx="1338">
                  <c:v>2.9290000000000003</c:v>
                </c:pt>
                <c:pt idx="1339">
                  <c:v>2.9470000000000001</c:v>
                </c:pt>
                <c:pt idx="1340">
                  <c:v>2.9379999999999997</c:v>
                </c:pt>
                <c:pt idx="1341">
                  <c:v>3.02</c:v>
                </c:pt>
                <c:pt idx="1342">
                  <c:v>3.044</c:v>
                </c:pt>
                <c:pt idx="1343">
                  <c:v>3.0310000000000001</c:v>
                </c:pt>
                <c:pt idx="1344">
                  <c:v>3.0259999999999998</c:v>
                </c:pt>
                <c:pt idx="1345">
                  <c:v>2.9580000000000002</c:v>
                </c:pt>
                <c:pt idx="1346">
                  <c:v>2.9649999999999999</c:v>
                </c:pt>
                <c:pt idx="1347">
                  <c:v>2.9830000000000001</c:v>
                </c:pt>
                <c:pt idx="1348">
                  <c:v>2.9939999999999998</c:v>
                </c:pt>
                <c:pt idx="1349">
                  <c:v>2.9939999999999998</c:v>
                </c:pt>
                <c:pt idx="1350">
                  <c:v>2.9449999999999998</c:v>
                </c:pt>
                <c:pt idx="1351">
                  <c:v>2.903</c:v>
                </c:pt>
                <c:pt idx="1352">
                  <c:v>2.9379999999999997</c:v>
                </c:pt>
                <c:pt idx="1353">
                  <c:v>2.9550000000000001</c:v>
                </c:pt>
                <c:pt idx="1354">
                  <c:v>2.9210000000000003</c:v>
                </c:pt>
                <c:pt idx="1355">
                  <c:v>2.923</c:v>
                </c:pt>
                <c:pt idx="1356">
                  <c:v>2.9569999999999999</c:v>
                </c:pt>
                <c:pt idx="1357">
                  <c:v>2.93</c:v>
                </c:pt>
                <c:pt idx="1358">
                  <c:v>2.9180000000000001</c:v>
                </c:pt>
                <c:pt idx="1359">
                  <c:v>2.9569999999999999</c:v>
                </c:pt>
                <c:pt idx="1360">
                  <c:v>2.927</c:v>
                </c:pt>
                <c:pt idx="1361">
                  <c:v>2.903</c:v>
                </c:pt>
                <c:pt idx="1362">
                  <c:v>2.8849999999999998</c:v>
                </c:pt>
                <c:pt idx="1363">
                  <c:v>2.843</c:v>
                </c:pt>
                <c:pt idx="1364">
                  <c:v>2.8330000000000002</c:v>
                </c:pt>
                <c:pt idx="1365">
                  <c:v>2.8839999999999999</c:v>
                </c:pt>
                <c:pt idx="1366">
                  <c:v>2.891</c:v>
                </c:pt>
                <c:pt idx="1367">
                  <c:v>2.9180000000000001</c:v>
                </c:pt>
                <c:pt idx="1368">
                  <c:v>2.9180000000000001</c:v>
                </c:pt>
                <c:pt idx="1369">
                  <c:v>2.8839999999999999</c:v>
                </c:pt>
                <c:pt idx="1370">
                  <c:v>2.907</c:v>
                </c:pt>
                <c:pt idx="1371">
                  <c:v>2.8959999999999999</c:v>
                </c:pt>
                <c:pt idx="1372">
                  <c:v>2.9140000000000001</c:v>
                </c:pt>
                <c:pt idx="1373">
                  <c:v>2.9279999999999999</c:v>
                </c:pt>
                <c:pt idx="1374">
                  <c:v>2.95</c:v>
                </c:pt>
                <c:pt idx="1375">
                  <c:v>2.9459999999999997</c:v>
                </c:pt>
                <c:pt idx="1376">
                  <c:v>2.984</c:v>
                </c:pt>
                <c:pt idx="1377">
                  <c:v>2.9849999999999999</c:v>
                </c:pt>
                <c:pt idx="1378">
                  <c:v>2.9830000000000001</c:v>
                </c:pt>
                <c:pt idx="1379">
                  <c:v>2.9750000000000001</c:v>
                </c:pt>
                <c:pt idx="1380">
                  <c:v>2.9779999999999998</c:v>
                </c:pt>
                <c:pt idx="1381">
                  <c:v>2.9340000000000002</c:v>
                </c:pt>
                <c:pt idx="1382">
                  <c:v>2.9529999999999998</c:v>
                </c:pt>
                <c:pt idx="1383">
                  <c:v>2.9769999999999999</c:v>
                </c:pt>
                <c:pt idx="1384">
                  <c:v>3.0139999999999998</c:v>
                </c:pt>
                <c:pt idx="1385">
                  <c:v>3.0139999999999998</c:v>
                </c:pt>
                <c:pt idx="1386">
                  <c:v>2.9859999999999998</c:v>
                </c:pt>
                <c:pt idx="1387">
                  <c:v>3.0249999999999999</c:v>
                </c:pt>
                <c:pt idx="1388">
                  <c:v>3.012</c:v>
                </c:pt>
                <c:pt idx="1389">
                  <c:v>2.9889999999999999</c:v>
                </c:pt>
                <c:pt idx="1390">
                  <c:v>3.0059999999999998</c:v>
                </c:pt>
                <c:pt idx="1391">
                  <c:v>2.9990000000000001</c:v>
                </c:pt>
                <c:pt idx="1392">
                  <c:v>3.0089999999999999</c:v>
                </c:pt>
                <c:pt idx="1393">
                  <c:v>3.0089999999999999</c:v>
                </c:pt>
                <c:pt idx="1394">
                  <c:v>3.0139999999999998</c:v>
                </c:pt>
                <c:pt idx="1395">
                  <c:v>3.01</c:v>
                </c:pt>
                <c:pt idx="1396">
                  <c:v>3.0129999999999999</c:v>
                </c:pt>
                <c:pt idx="1397">
                  <c:v>3.0419999999999998</c:v>
                </c:pt>
                <c:pt idx="1398">
                  <c:v>3.0659999999999998</c:v>
                </c:pt>
                <c:pt idx="1399">
                  <c:v>3.09</c:v>
                </c:pt>
                <c:pt idx="1400">
                  <c:v>3.0590000000000002</c:v>
                </c:pt>
                <c:pt idx="1401">
                  <c:v>3.0390000000000001</c:v>
                </c:pt>
                <c:pt idx="1402">
                  <c:v>3.02</c:v>
                </c:pt>
                <c:pt idx="1403">
                  <c:v>3.0419999999999998</c:v>
                </c:pt>
                <c:pt idx="1404">
                  <c:v>3.0569999999999999</c:v>
                </c:pt>
                <c:pt idx="1405">
                  <c:v>3.036</c:v>
                </c:pt>
                <c:pt idx="1406">
                  <c:v>3.0150000000000001</c:v>
                </c:pt>
                <c:pt idx="1407">
                  <c:v>3.0259999999999998</c:v>
                </c:pt>
                <c:pt idx="1408">
                  <c:v>3.0089999999999999</c:v>
                </c:pt>
                <c:pt idx="1409">
                  <c:v>3.0009999999999999</c:v>
                </c:pt>
                <c:pt idx="1410">
                  <c:v>2.9990000000000001</c:v>
                </c:pt>
                <c:pt idx="1411">
                  <c:v>2.98</c:v>
                </c:pt>
                <c:pt idx="1412">
                  <c:v>2.9939999999999998</c:v>
                </c:pt>
                <c:pt idx="1413">
                  <c:v>3.016</c:v>
                </c:pt>
                <c:pt idx="1414">
                  <c:v>2.944</c:v>
                </c:pt>
                <c:pt idx="1415">
                  <c:v>2.9119999999999999</c:v>
                </c:pt>
                <c:pt idx="1416">
                  <c:v>2.9220000000000002</c:v>
                </c:pt>
                <c:pt idx="1417">
                  <c:v>2.9180000000000001</c:v>
                </c:pt>
                <c:pt idx="1418">
                  <c:v>2.9539999999999997</c:v>
                </c:pt>
                <c:pt idx="1419">
                  <c:v>2.9859999999999998</c:v>
                </c:pt>
                <c:pt idx="1420">
                  <c:v>3.036</c:v>
                </c:pt>
                <c:pt idx="1421">
                  <c:v>3.032</c:v>
                </c:pt>
                <c:pt idx="1422">
                  <c:v>3.0139999999999998</c:v>
                </c:pt>
                <c:pt idx="1423">
                  <c:v>3.0219999999999998</c:v>
                </c:pt>
                <c:pt idx="1424">
                  <c:v>3.0449999999999999</c:v>
                </c:pt>
                <c:pt idx="1425">
                  <c:v>3.0270000000000001</c:v>
                </c:pt>
                <c:pt idx="1426">
                  <c:v>3.036</c:v>
                </c:pt>
                <c:pt idx="1427">
                  <c:v>2.996</c:v>
                </c:pt>
                <c:pt idx="1428">
                  <c:v>2.9670000000000001</c:v>
                </c:pt>
                <c:pt idx="1429">
                  <c:v>2.9750000000000001</c:v>
                </c:pt>
                <c:pt idx="1430">
                  <c:v>2.9859999999999998</c:v>
                </c:pt>
                <c:pt idx="1431">
                  <c:v>3.012</c:v>
                </c:pt>
                <c:pt idx="1432">
                  <c:v>3.0219999999999998</c:v>
                </c:pt>
                <c:pt idx="1433">
                  <c:v>3.0089999999999999</c:v>
                </c:pt>
                <c:pt idx="1434">
                  <c:v>2.9870000000000001</c:v>
                </c:pt>
                <c:pt idx="1435">
                  <c:v>2.9729999999999999</c:v>
                </c:pt>
                <c:pt idx="1436">
                  <c:v>2.9609999999999999</c:v>
                </c:pt>
                <c:pt idx="1437">
                  <c:v>2.9740000000000002</c:v>
                </c:pt>
                <c:pt idx="1438">
                  <c:v>2.9670000000000001</c:v>
                </c:pt>
                <c:pt idx="1439">
                  <c:v>2.948</c:v>
                </c:pt>
                <c:pt idx="1440">
                  <c:v>2.9550000000000001</c:v>
                </c:pt>
                <c:pt idx="1441">
                  <c:v>2.9539999999999997</c:v>
                </c:pt>
                <c:pt idx="1442">
                  <c:v>2.9340000000000002</c:v>
                </c:pt>
                <c:pt idx="1443">
                  <c:v>2.9470000000000001</c:v>
                </c:pt>
                <c:pt idx="1444">
                  <c:v>2.99</c:v>
                </c:pt>
                <c:pt idx="1445">
                  <c:v>2.9859999999999998</c:v>
                </c:pt>
                <c:pt idx="1446">
                  <c:v>3.012</c:v>
                </c:pt>
                <c:pt idx="1447">
                  <c:v>3.0219999999999998</c:v>
                </c:pt>
                <c:pt idx="1448">
                  <c:v>3.0419999999999998</c:v>
                </c:pt>
                <c:pt idx="1449">
                  <c:v>3.0529999999999999</c:v>
                </c:pt>
                <c:pt idx="1450">
                  <c:v>3.077</c:v>
                </c:pt>
                <c:pt idx="1451">
                  <c:v>3.0510000000000002</c:v>
                </c:pt>
                <c:pt idx="1452">
                  <c:v>3.07</c:v>
                </c:pt>
                <c:pt idx="1453">
                  <c:v>3.0489999999999999</c:v>
                </c:pt>
                <c:pt idx="1454">
                  <c:v>3.036</c:v>
                </c:pt>
                <c:pt idx="1455">
                  <c:v>3.0329999999999999</c:v>
                </c:pt>
                <c:pt idx="1456">
                  <c:v>3.0760000000000001</c:v>
                </c:pt>
                <c:pt idx="1457">
                  <c:v>3.0390000000000001</c:v>
                </c:pt>
                <c:pt idx="1458">
                  <c:v>3.0419999999999998</c:v>
                </c:pt>
                <c:pt idx="1459">
                  <c:v>3.044</c:v>
                </c:pt>
                <c:pt idx="1460">
                  <c:v>3.0819999999999999</c:v>
                </c:pt>
                <c:pt idx="1461">
                  <c:v>3.1259999999999999</c:v>
                </c:pt>
                <c:pt idx="1462">
                  <c:v>3.133</c:v>
                </c:pt>
                <c:pt idx="1463">
                  <c:v>3.15</c:v>
                </c:pt>
                <c:pt idx="1464">
                  <c:v>3.1840000000000002</c:v>
                </c:pt>
                <c:pt idx="1465">
                  <c:v>3.218</c:v>
                </c:pt>
                <c:pt idx="1466">
                  <c:v>3.3090000000000002</c:v>
                </c:pt>
                <c:pt idx="1467">
                  <c:v>3.375</c:v>
                </c:pt>
                <c:pt idx="1468">
                  <c:v>3.2989999999999999</c:v>
                </c:pt>
                <c:pt idx="1469">
                  <c:v>3.2930000000000001</c:v>
                </c:pt>
                <c:pt idx="1470">
                  <c:v>3.383</c:v>
                </c:pt>
                <c:pt idx="1471">
                  <c:v>3.4329999999999998</c:v>
                </c:pt>
                <c:pt idx="1472">
                  <c:v>3.4489999999999998</c:v>
                </c:pt>
                <c:pt idx="1473">
                  <c:v>3.4660000000000002</c:v>
                </c:pt>
                <c:pt idx="1474">
                  <c:v>3.4609999999999999</c:v>
                </c:pt>
                <c:pt idx="1475">
                  <c:v>3.3719999999999999</c:v>
                </c:pt>
                <c:pt idx="1476">
                  <c:v>3.3330000000000002</c:v>
                </c:pt>
                <c:pt idx="1477">
                  <c:v>3.286</c:v>
                </c:pt>
                <c:pt idx="1478">
                  <c:v>3.238</c:v>
                </c:pt>
                <c:pt idx="1479">
                  <c:v>3.242</c:v>
                </c:pt>
                <c:pt idx="1480">
                  <c:v>3.2959999999999998</c:v>
                </c:pt>
                <c:pt idx="1481">
                  <c:v>3.2919999999999998</c:v>
                </c:pt>
                <c:pt idx="1482">
                  <c:v>3.29</c:v>
                </c:pt>
                <c:pt idx="1483">
                  <c:v>3.3029999999999999</c:v>
                </c:pt>
                <c:pt idx="1484">
                  <c:v>3.347</c:v>
                </c:pt>
                <c:pt idx="1485">
                  <c:v>3.3420000000000001</c:v>
                </c:pt>
                <c:pt idx="1486">
                  <c:v>3.3559999999999999</c:v>
                </c:pt>
                <c:pt idx="1487">
                  <c:v>3.343</c:v>
                </c:pt>
                <c:pt idx="1488">
                  <c:v>3.339</c:v>
                </c:pt>
                <c:pt idx="1489">
                  <c:v>3.3069999999999999</c:v>
                </c:pt>
                <c:pt idx="1490">
                  <c:v>3.2650000000000001</c:v>
                </c:pt>
                <c:pt idx="1491">
                  <c:v>3.1659999999999999</c:v>
                </c:pt>
                <c:pt idx="1492">
                  <c:v>3.1869999999999998</c:v>
                </c:pt>
                <c:pt idx="1493">
                  <c:v>3.2429999999999999</c:v>
                </c:pt>
                <c:pt idx="1494">
                  <c:v>3.2359999999999998</c:v>
                </c:pt>
                <c:pt idx="1495">
                  <c:v>3.2410000000000001</c:v>
                </c:pt>
                <c:pt idx="1496">
                  <c:v>3.3050000000000002</c:v>
                </c:pt>
                <c:pt idx="1497">
                  <c:v>3.2919999999999998</c:v>
                </c:pt>
                <c:pt idx="1498">
                  <c:v>3.2770000000000001</c:v>
                </c:pt>
                <c:pt idx="1499">
                  <c:v>3.2679999999999998</c:v>
                </c:pt>
                <c:pt idx="1500">
                  <c:v>3.2650000000000001</c:v>
                </c:pt>
                <c:pt idx="1501">
                  <c:v>3.2240000000000002</c:v>
                </c:pt>
                <c:pt idx="1502">
                  <c:v>3.2240000000000002</c:v>
                </c:pt>
                <c:pt idx="1503">
                  <c:v>3.2240000000000002</c:v>
                </c:pt>
                <c:pt idx="1504">
                  <c:v>3.1760000000000002</c:v>
                </c:pt>
                <c:pt idx="1505">
                  <c:v>3.21</c:v>
                </c:pt>
                <c:pt idx="1506">
                  <c:v>3.1629999999999998</c:v>
                </c:pt>
                <c:pt idx="1507">
                  <c:v>3.1640000000000001</c:v>
                </c:pt>
                <c:pt idx="1508">
                  <c:v>3.073</c:v>
                </c:pt>
                <c:pt idx="1509">
                  <c:v>3.0449999999999999</c:v>
                </c:pt>
                <c:pt idx="1510">
                  <c:v>3.0179999999999998</c:v>
                </c:pt>
                <c:pt idx="1511">
                  <c:v>3.0329999999999999</c:v>
                </c:pt>
                <c:pt idx="1512">
                  <c:v>3.0070000000000001</c:v>
                </c:pt>
                <c:pt idx="1513">
                  <c:v>3.06</c:v>
                </c:pt>
                <c:pt idx="1514">
                  <c:v>3.1179999999999999</c:v>
                </c:pt>
                <c:pt idx="1515">
                  <c:v>3.1320000000000001</c:v>
                </c:pt>
                <c:pt idx="1516">
                  <c:v>3.1</c:v>
                </c:pt>
                <c:pt idx="1517">
                  <c:v>3.069</c:v>
                </c:pt>
                <c:pt idx="1518">
                  <c:v>3.077</c:v>
                </c:pt>
                <c:pt idx="1519">
                  <c:v>3.03</c:v>
                </c:pt>
                <c:pt idx="1520">
                  <c:v>3.0880000000000001</c:v>
                </c:pt>
                <c:pt idx="1521">
                  <c:v>3.1310000000000002</c:v>
                </c:pt>
                <c:pt idx="1522">
                  <c:v>3.1909999999999998</c:v>
                </c:pt>
                <c:pt idx="1523">
                  <c:v>3.1669999999999998</c:v>
                </c:pt>
                <c:pt idx="1524">
                  <c:v>3.1720000000000002</c:v>
                </c:pt>
                <c:pt idx="1525">
                  <c:v>3.1589999999999998</c:v>
                </c:pt>
                <c:pt idx="1526">
                  <c:v>3.1619999999999999</c:v>
                </c:pt>
                <c:pt idx="1527">
                  <c:v>3.2149999999999999</c:v>
                </c:pt>
                <c:pt idx="1528">
                  <c:v>3.206</c:v>
                </c:pt>
                <c:pt idx="1529">
                  <c:v>3.2170000000000001</c:v>
                </c:pt>
                <c:pt idx="1530">
                  <c:v>3.1589999999999998</c:v>
                </c:pt>
                <c:pt idx="1531">
                  <c:v>3.1640000000000001</c:v>
                </c:pt>
                <c:pt idx="1532">
                  <c:v>3.1419999999999999</c:v>
                </c:pt>
                <c:pt idx="1533">
                  <c:v>3.157</c:v>
                </c:pt>
                <c:pt idx="1534">
                  <c:v>3.141</c:v>
                </c:pt>
                <c:pt idx="1535">
                  <c:v>3.1509999999999998</c:v>
                </c:pt>
                <c:pt idx="1536">
                  <c:v>3.1579999999999999</c:v>
                </c:pt>
                <c:pt idx="1537">
                  <c:v>3.1579999999999999</c:v>
                </c:pt>
                <c:pt idx="1538">
                  <c:v>3.12</c:v>
                </c:pt>
                <c:pt idx="1539">
                  <c:v>3.016</c:v>
                </c:pt>
                <c:pt idx="1540">
                  <c:v>3.02</c:v>
                </c:pt>
                <c:pt idx="1541">
                  <c:v>3.036</c:v>
                </c:pt>
                <c:pt idx="1542">
                  <c:v>3.0470000000000002</c:v>
                </c:pt>
                <c:pt idx="1543">
                  <c:v>3.0379999999999998</c:v>
                </c:pt>
                <c:pt idx="1544">
                  <c:v>3.0270000000000001</c:v>
                </c:pt>
                <c:pt idx="1545">
                  <c:v>2.9929999999999999</c:v>
                </c:pt>
                <c:pt idx="1546">
                  <c:v>2.99</c:v>
                </c:pt>
                <c:pt idx="1547">
                  <c:v>2.992</c:v>
                </c:pt>
                <c:pt idx="1548">
                  <c:v>2.9409999999999998</c:v>
                </c:pt>
                <c:pt idx="1549">
                  <c:v>2.9430000000000001</c:v>
                </c:pt>
                <c:pt idx="1550">
                  <c:v>2.9769999999999999</c:v>
                </c:pt>
                <c:pt idx="1551">
                  <c:v>3.0190000000000001</c:v>
                </c:pt>
                <c:pt idx="1552">
                  <c:v>3.008</c:v>
                </c:pt>
                <c:pt idx="1553">
                  <c:v>3.0139999999999998</c:v>
                </c:pt>
                <c:pt idx="1554">
                  <c:v>2.9569999999999999</c:v>
                </c:pt>
                <c:pt idx="1555">
                  <c:v>2.996</c:v>
                </c:pt>
                <c:pt idx="1556">
                  <c:v>2.9649999999999999</c:v>
                </c:pt>
                <c:pt idx="1557">
                  <c:v>2.9050000000000002</c:v>
                </c:pt>
                <c:pt idx="1558">
                  <c:v>2.9039999999999999</c:v>
                </c:pt>
                <c:pt idx="1559">
                  <c:v>3.0179999999999998</c:v>
                </c:pt>
                <c:pt idx="1560">
                  <c:v>3.0379999999999998</c:v>
                </c:pt>
                <c:pt idx="1561">
                  <c:v>3.0649999999999999</c:v>
                </c:pt>
                <c:pt idx="1562">
                  <c:v>3.0430000000000001</c:v>
                </c:pt>
                <c:pt idx="1563">
                  <c:v>3.052</c:v>
                </c:pt>
                <c:pt idx="1564">
                  <c:v>3.0329999999999999</c:v>
                </c:pt>
                <c:pt idx="1565">
                  <c:v>3.028</c:v>
                </c:pt>
                <c:pt idx="1566">
                  <c:v>3.0019999999999998</c:v>
                </c:pt>
                <c:pt idx="1567">
                  <c:v>2.9889999999999999</c:v>
                </c:pt>
                <c:pt idx="1568">
                  <c:v>2.9820000000000002</c:v>
                </c:pt>
                <c:pt idx="1569">
                  <c:v>3.004</c:v>
                </c:pt>
                <c:pt idx="1570">
                  <c:v>3.0129999999999999</c:v>
                </c:pt>
                <c:pt idx="1571">
                  <c:v>3.0169999999999999</c:v>
                </c:pt>
                <c:pt idx="1572">
                  <c:v>3.0089999999999999</c:v>
                </c:pt>
                <c:pt idx="1573">
                  <c:v>3.0449999999999999</c:v>
                </c:pt>
                <c:pt idx="1574">
                  <c:v>3.0640000000000001</c:v>
                </c:pt>
                <c:pt idx="1575">
                  <c:v>3.0649999999999999</c:v>
                </c:pt>
                <c:pt idx="1576">
                  <c:v>3.0169999999999999</c:v>
                </c:pt>
                <c:pt idx="1577">
                  <c:v>3.012</c:v>
                </c:pt>
                <c:pt idx="1578">
                  <c:v>3.0910000000000002</c:v>
                </c:pt>
                <c:pt idx="1579">
                  <c:v>3.1019999999999999</c:v>
                </c:pt>
                <c:pt idx="1580">
                  <c:v>3.1509999999999998</c:v>
                </c:pt>
                <c:pt idx="1581">
                  <c:v>3.1930000000000001</c:v>
                </c:pt>
                <c:pt idx="1582">
                  <c:v>3.194</c:v>
                </c:pt>
                <c:pt idx="1583">
                  <c:v>3.2650000000000001</c:v>
                </c:pt>
                <c:pt idx="1584">
                  <c:v>3.2810000000000001</c:v>
                </c:pt>
                <c:pt idx="1585">
                  <c:v>3.2730000000000001</c:v>
                </c:pt>
                <c:pt idx="1586">
                  <c:v>3.19</c:v>
                </c:pt>
                <c:pt idx="1587">
                  <c:v>3.1469999999999998</c:v>
                </c:pt>
                <c:pt idx="1588">
                  <c:v>3.1920000000000002</c:v>
                </c:pt>
                <c:pt idx="1589">
                  <c:v>3.1469999999999998</c:v>
                </c:pt>
                <c:pt idx="1590">
                  <c:v>3.1629999999999998</c:v>
                </c:pt>
                <c:pt idx="1591">
                  <c:v>3.093</c:v>
                </c:pt>
                <c:pt idx="1592">
                  <c:v>3.0819999999999999</c:v>
                </c:pt>
                <c:pt idx="1593">
                  <c:v>3.0790000000000002</c:v>
                </c:pt>
                <c:pt idx="1594">
                  <c:v>3.0129999999999999</c:v>
                </c:pt>
                <c:pt idx="1595">
                  <c:v>2.9609999999999999</c:v>
                </c:pt>
                <c:pt idx="1596">
                  <c:v>3.0590000000000002</c:v>
                </c:pt>
                <c:pt idx="1597">
                  <c:v>3.1080000000000001</c:v>
                </c:pt>
                <c:pt idx="1598">
                  <c:v>3.1</c:v>
                </c:pt>
                <c:pt idx="1599">
                  <c:v>2.9820000000000002</c:v>
                </c:pt>
                <c:pt idx="1600">
                  <c:v>2.9619999999999997</c:v>
                </c:pt>
                <c:pt idx="1601">
                  <c:v>2.976</c:v>
                </c:pt>
                <c:pt idx="1602">
                  <c:v>2.944</c:v>
                </c:pt>
                <c:pt idx="1603">
                  <c:v>2.948</c:v>
                </c:pt>
                <c:pt idx="1604">
                  <c:v>2.9769999999999999</c:v>
                </c:pt>
                <c:pt idx="1605">
                  <c:v>2.9630000000000001</c:v>
                </c:pt>
                <c:pt idx="1606">
                  <c:v>2.9609999999999999</c:v>
                </c:pt>
                <c:pt idx="1607">
                  <c:v>2.931</c:v>
                </c:pt>
                <c:pt idx="1608">
                  <c:v>2.8839999999999999</c:v>
                </c:pt>
                <c:pt idx="1609">
                  <c:v>2.8239999999999998</c:v>
                </c:pt>
                <c:pt idx="1610">
                  <c:v>2.7839999999999998</c:v>
                </c:pt>
                <c:pt idx="1611">
                  <c:v>2.7650000000000001</c:v>
                </c:pt>
                <c:pt idx="1612">
                  <c:v>2.738</c:v>
                </c:pt>
                <c:pt idx="1613">
                  <c:v>2.6840000000000002</c:v>
                </c:pt>
                <c:pt idx="1614">
                  <c:v>2.681</c:v>
                </c:pt>
                <c:pt idx="1615">
                  <c:v>2.5859999999999999</c:v>
                </c:pt>
                <c:pt idx="1616">
                  <c:v>2.6139999999999999</c:v>
                </c:pt>
                <c:pt idx="1617">
                  <c:v>2.5760000000000001</c:v>
                </c:pt>
                <c:pt idx="1618">
                  <c:v>2.5750000000000002</c:v>
                </c:pt>
                <c:pt idx="1619">
                  <c:v>2.617</c:v>
                </c:pt>
                <c:pt idx="1620">
                  <c:v>2.6749999999999998</c:v>
                </c:pt>
                <c:pt idx="1621">
                  <c:v>2.7170000000000001</c:v>
                </c:pt>
                <c:pt idx="1622">
                  <c:v>2.694</c:v>
                </c:pt>
                <c:pt idx="1623">
                  <c:v>2.7069999999999999</c:v>
                </c:pt>
                <c:pt idx="1624">
                  <c:v>2.706</c:v>
                </c:pt>
                <c:pt idx="1625">
                  <c:v>2.6640000000000001</c:v>
                </c:pt>
                <c:pt idx="1626">
                  <c:v>2.6630000000000003</c:v>
                </c:pt>
                <c:pt idx="1627">
                  <c:v>2.633</c:v>
                </c:pt>
                <c:pt idx="1628">
                  <c:v>2.6160000000000001</c:v>
                </c:pt>
                <c:pt idx="1629">
                  <c:v>2.5789999999999997</c:v>
                </c:pt>
                <c:pt idx="1630">
                  <c:v>2.5529999999999999</c:v>
                </c:pt>
                <c:pt idx="1631">
                  <c:v>2.5470000000000002</c:v>
                </c:pt>
                <c:pt idx="1632">
                  <c:v>2.5460000000000003</c:v>
                </c:pt>
                <c:pt idx="1633">
                  <c:v>2.5620000000000003</c:v>
                </c:pt>
                <c:pt idx="1634">
                  <c:v>2.5499999999999998</c:v>
                </c:pt>
                <c:pt idx="1635">
                  <c:v>2.5369999999999999</c:v>
                </c:pt>
                <c:pt idx="1636">
                  <c:v>2.5489999999999999</c:v>
                </c:pt>
                <c:pt idx="1637">
                  <c:v>2.6189999999999998</c:v>
                </c:pt>
                <c:pt idx="1638">
                  <c:v>2.6150000000000002</c:v>
                </c:pt>
                <c:pt idx="1639">
                  <c:v>2.5819999999999999</c:v>
                </c:pt>
                <c:pt idx="1640">
                  <c:v>2.573</c:v>
                </c:pt>
                <c:pt idx="1641">
                  <c:v>2.613</c:v>
                </c:pt>
                <c:pt idx="1642">
                  <c:v>2.66</c:v>
                </c:pt>
                <c:pt idx="1643">
                  <c:v>2.6760000000000002</c:v>
                </c:pt>
                <c:pt idx="1644">
                  <c:v>2.6509999999999998</c:v>
                </c:pt>
                <c:pt idx="1645">
                  <c:v>2.6790000000000003</c:v>
                </c:pt>
                <c:pt idx="1646">
                  <c:v>2.6779999999999999</c:v>
                </c:pt>
                <c:pt idx="1647">
                  <c:v>2.6890000000000001</c:v>
                </c:pt>
                <c:pt idx="1648">
                  <c:v>2.6829999999999998</c:v>
                </c:pt>
                <c:pt idx="1649">
                  <c:v>2.6840000000000002</c:v>
                </c:pt>
                <c:pt idx="1650">
                  <c:v>2.6790000000000003</c:v>
                </c:pt>
                <c:pt idx="1651">
                  <c:v>2.6930000000000001</c:v>
                </c:pt>
                <c:pt idx="1652">
                  <c:v>2.7269999999999999</c:v>
                </c:pt>
                <c:pt idx="1653">
                  <c:v>2.7370000000000001</c:v>
                </c:pt>
                <c:pt idx="1654">
                  <c:v>2.7160000000000002</c:v>
                </c:pt>
                <c:pt idx="1655">
                  <c:v>2.6840000000000002</c:v>
                </c:pt>
                <c:pt idx="1656">
                  <c:v>2.6989999999999998</c:v>
                </c:pt>
                <c:pt idx="1657">
                  <c:v>2.6840000000000002</c:v>
                </c:pt>
                <c:pt idx="1658">
                  <c:v>2.6870000000000003</c:v>
                </c:pt>
                <c:pt idx="1659">
                  <c:v>2.8</c:v>
                </c:pt>
                <c:pt idx="1660">
                  <c:v>2.766</c:v>
                </c:pt>
                <c:pt idx="1661">
                  <c:v>2.7530000000000001</c:v>
                </c:pt>
                <c:pt idx="1662">
                  <c:v>2.7629999999999999</c:v>
                </c:pt>
                <c:pt idx="1663">
                  <c:v>2.7679999999999998</c:v>
                </c:pt>
                <c:pt idx="1664">
                  <c:v>2.7679999999999998</c:v>
                </c:pt>
                <c:pt idx="1665">
                  <c:v>2.8679999999999999</c:v>
                </c:pt>
                <c:pt idx="1666">
                  <c:v>2.8609999999999998</c:v>
                </c:pt>
                <c:pt idx="1667">
                  <c:v>2.7909999999999999</c:v>
                </c:pt>
                <c:pt idx="1668">
                  <c:v>2.73</c:v>
                </c:pt>
                <c:pt idx="1669">
                  <c:v>2.7650000000000001</c:v>
                </c:pt>
                <c:pt idx="1670">
                  <c:v>2.7989999999999999</c:v>
                </c:pt>
                <c:pt idx="1671">
                  <c:v>2.7389999999999999</c:v>
                </c:pt>
                <c:pt idx="1672">
                  <c:v>2.7080000000000002</c:v>
                </c:pt>
                <c:pt idx="1673">
                  <c:v>2.7069999999999999</c:v>
                </c:pt>
                <c:pt idx="1674">
                  <c:v>2.7069999999999999</c:v>
                </c:pt>
                <c:pt idx="1675">
                  <c:v>2.7519999999999998</c:v>
                </c:pt>
                <c:pt idx="1676">
                  <c:v>2.754</c:v>
                </c:pt>
                <c:pt idx="1677">
                  <c:v>2.7730000000000001</c:v>
                </c:pt>
                <c:pt idx="1678">
                  <c:v>2.7839999999999998</c:v>
                </c:pt>
                <c:pt idx="1679">
                  <c:v>2.754</c:v>
                </c:pt>
                <c:pt idx="1680">
                  <c:v>2.7229999999999999</c:v>
                </c:pt>
                <c:pt idx="1681">
                  <c:v>2.7730000000000001</c:v>
                </c:pt>
                <c:pt idx="1682">
                  <c:v>2.7989999999999999</c:v>
                </c:pt>
                <c:pt idx="1683">
                  <c:v>2.782</c:v>
                </c:pt>
                <c:pt idx="1684">
                  <c:v>2.7880000000000003</c:v>
                </c:pt>
                <c:pt idx="1685">
                  <c:v>2.7960000000000003</c:v>
                </c:pt>
                <c:pt idx="1686">
                  <c:v>2.786</c:v>
                </c:pt>
                <c:pt idx="1687">
                  <c:v>2.8</c:v>
                </c:pt>
                <c:pt idx="1688">
                  <c:v>2.794</c:v>
                </c:pt>
                <c:pt idx="1689">
                  <c:v>2.7629999999999999</c:v>
                </c:pt>
                <c:pt idx="1690">
                  <c:v>2.7610000000000001</c:v>
                </c:pt>
                <c:pt idx="1691">
                  <c:v>2.7970000000000002</c:v>
                </c:pt>
                <c:pt idx="1692">
                  <c:v>2.8289999999999997</c:v>
                </c:pt>
                <c:pt idx="1693">
                  <c:v>2.8820000000000001</c:v>
                </c:pt>
                <c:pt idx="1694">
                  <c:v>2.9239999999999999</c:v>
                </c:pt>
                <c:pt idx="1695">
                  <c:v>2.992</c:v>
                </c:pt>
                <c:pt idx="1696">
                  <c:v>3.06</c:v>
                </c:pt>
                <c:pt idx="1697">
                  <c:v>3.06</c:v>
                </c:pt>
                <c:pt idx="1698">
                  <c:v>3.056</c:v>
                </c:pt>
                <c:pt idx="1699">
                  <c:v>3.0350000000000001</c:v>
                </c:pt>
                <c:pt idx="1700">
                  <c:v>3.0459999999999998</c:v>
                </c:pt>
                <c:pt idx="1701">
                  <c:v>2.9569999999999999</c:v>
                </c:pt>
                <c:pt idx="1702">
                  <c:v>3.2629999999999999</c:v>
                </c:pt>
                <c:pt idx="1703">
                  <c:v>3.45</c:v>
                </c:pt>
                <c:pt idx="1704">
                  <c:v>3.609</c:v>
                </c:pt>
                <c:pt idx="1705">
                  <c:v>3.6349999999999998</c:v>
                </c:pt>
                <c:pt idx="1706">
                  <c:v>3.4329999999999998</c:v>
                </c:pt>
                <c:pt idx="1707">
                  <c:v>3.4089999999999998</c:v>
                </c:pt>
                <c:pt idx="1708">
                  <c:v>3.2850000000000001</c:v>
                </c:pt>
                <c:pt idx="1709">
                  <c:v>3.4409999999999998</c:v>
                </c:pt>
                <c:pt idx="1710">
                  <c:v>3.4409999999999998</c:v>
                </c:pt>
                <c:pt idx="1711">
                  <c:v>3.5270000000000001</c:v>
                </c:pt>
                <c:pt idx="1712">
                  <c:v>3.4279999999999999</c:v>
                </c:pt>
                <c:pt idx="1713">
                  <c:v>3.3890000000000002</c:v>
                </c:pt>
                <c:pt idx="1714">
                  <c:v>3.3620000000000001</c:v>
                </c:pt>
                <c:pt idx="1715">
                  <c:v>3.383</c:v>
                </c:pt>
                <c:pt idx="1716">
                  <c:v>3.3490000000000002</c:v>
                </c:pt>
                <c:pt idx="1717">
                  <c:v>3.282</c:v>
                </c:pt>
                <c:pt idx="1718">
                  <c:v>3.3490000000000002</c:v>
                </c:pt>
                <c:pt idx="1719">
                  <c:v>3.33</c:v>
                </c:pt>
                <c:pt idx="1720">
                  <c:v>3.3029999999999999</c:v>
                </c:pt>
                <c:pt idx="1721">
                  <c:v>3.2530000000000001</c:v>
                </c:pt>
                <c:pt idx="1722">
                  <c:v>3.21</c:v>
                </c:pt>
                <c:pt idx="1723">
                  <c:v>3.266</c:v>
                </c:pt>
                <c:pt idx="1724">
                  <c:v>3.2549999999999999</c:v>
                </c:pt>
                <c:pt idx="1725">
                  <c:v>3.2549999999999999</c:v>
                </c:pt>
                <c:pt idx="1726">
                  <c:v>3.25</c:v>
                </c:pt>
                <c:pt idx="1727">
                  <c:v>3.226</c:v>
                </c:pt>
                <c:pt idx="1728">
                  <c:v>3.2439999999999998</c:v>
                </c:pt>
                <c:pt idx="1729">
                  <c:v>3.2439999999999998</c:v>
                </c:pt>
                <c:pt idx="1730">
                  <c:v>3.2120000000000002</c:v>
                </c:pt>
                <c:pt idx="1731">
                  <c:v>3.1589999999999998</c:v>
                </c:pt>
                <c:pt idx="1732">
                  <c:v>3.1480000000000001</c:v>
                </c:pt>
                <c:pt idx="1733">
                  <c:v>3.1970000000000001</c:v>
                </c:pt>
                <c:pt idx="1734">
                  <c:v>3.1930000000000001</c:v>
                </c:pt>
                <c:pt idx="1735">
                  <c:v>3.02</c:v>
                </c:pt>
                <c:pt idx="1736">
                  <c:v>3.0569999999999999</c:v>
                </c:pt>
                <c:pt idx="1737">
                  <c:v>2.9779999999999998</c:v>
                </c:pt>
                <c:pt idx="1738">
                  <c:v>2.9569999999999999</c:v>
                </c:pt>
                <c:pt idx="1739">
                  <c:v>2.9809999999999999</c:v>
                </c:pt>
                <c:pt idx="1740">
                  <c:v>3.0339999999999998</c:v>
                </c:pt>
                <c:pt idx="1741">
                  <c:v>3.09</c:v>
                </c:pt>
                <c:pt idx="1742">
                  <c:v>3.1030000000000002</c:v>
                </c:pt>
                <c:pt idx="1743">
                  <c:v>3.0840000000000001</c:v>
                </c:pt>
                <c:pt idx="1744">
                  <c:v>3.1240000000000001</c:v>
                </c:pt>
                <c:pt idx="1745">
                  <c:v>3.1720000000000002</c:v>
                </c:pt>
                <c:pt idx="1746">
                  <c:v>3.1419999999999999</c:v>
                </c:pt>
                <c:pt idx="1747">
                  <c:v>3.0640000000000001</c:v>
                </c:pt>
                <c:pt idx="1748">
                  <c:v>3.1219999999999999</c:v>
                </c:pt>
                <c:pt idx="1749">
                  <c:v>3.1909999999999998</c:v>
                </c:pt>
                <c:pt idx="1750">
                  <c:v>3.177</c:v>
                </c:pt>
                <c:pt idx="1751">
                  <c:v>3.15</c:v>
                </c:pt>
                <c:pt idx="1752">
                  <c:v>3.11</c:v>
                </c:pt>
                <c:pt idx="1753">
                  <c:v>3.0190000000000001</c:v>
                </c:pt>
                <c:pt idx="1754">
                  <c:v>3.03</c:v>
                </c:pt>
                <c:pt idx="1755">
                  <c:v>3.0139999999999998</c:v>
                </c:pt>
                <c:pt idx="1756">
                  <c:v>3.024</c:v>
                </c:pt>
                <c:pt idx="1757">
                  <c:v>3.0819999999999999</c:v>
                </c:pt>
                <c:pt idx="1758">
                  <c:v>3.0760000000000001</c:v>
                </c:pt>
                <c:pt idx="1759">
                  <c:v>3.1160000000000001</c:v>
                </c:pt>
                <c:pt idx="1760">
                  <c:v>3.1589999999999998</c:v>
                </c:pt>
                <c:pt idx="1761">
                  <c:v>3.22</c:v>
                </c:pt>
                <c:pt idx="1762">
                  <c:v>3.214</c:v>
                </c:pt>
                <c:pt idx="1763">
                  <c:v>3.23</c:v>
                </c:pt>
                <c:pt idx="1764">
                  <c:v>3.23</c:v>
                </c:pt>
                <c:pt idx="1765">
                  <c:v>3.2349999999999999</c:v>
                </c:pt>
                <c:pt idx="1766">
                  <c:v>3.1890000000000001</c:v>
                </c:pt>
                <c:pt idx="1767">
                  <c:v>3.16</c:v>
                </c:pt>
                <c:pt idx="1768">
                  <c:v>3.1560000000000001</c:v>
                </c:pt>
                <c:pt idx="1769">
                  <c:v>3.1560000000000001</c:v>
                </c:pt>
                <c:pt idx="1770">
                  <c:v>3.2189999999999999</c:v>
                </c:pt>
                <c:pt idx="1771">
                  <c:v>3.2549999999999999</c:v>
                </c:pt>
                <c:pt idx="1772">
                  <c:v>3.2330000000000001</c:v>
                </c:pt>
                <c:pt idx="1773">
                  <c:v>3.2069999999999999</c:v>
                </c:pt>
                <c:pt idx="1774">
                  <c:v>3.1859999999999999</c:v>
                </c:pt>
                <c:pt idx="1775">
                  <c:v>3.278</c:v>
                </c:pt>
                <c:pt idx="1776">
                  <c:v>3.2730000000000001</c:v>
                </c:pt>
                <c:pt idx="1777">
                  <c:v>3.2530000000000001</c:v>
                </c:pt>
                <c:pt idx="1778">
                  <c:v>3.2330000000000001</c:v>
                </c:pt>
                <c:pt idx="1779">
                  <c:v>3.2549999999999999</c:v>
                </c:pt>
                <c:pt idx="1780">
                  <c:v>3.3090000000000002</c:v>
                </c:pt>
                <c:pt idx="1781">
                  <c:v>3.3069999999999999</c:v>
                </c:pt>
                <c:pt idx="1782">
                  <c:v>3.3290000000000002</c:v>
                </c:pt>
                <c:pt idx="1783">
                  <c:v>3.2930000000000001</c:v>
                </c:pt>
                <c:pt idx="1784">
                  <c:v>3.2890000000000001</c:v>
                </c:pt>
                <c:pt idx="1785">
                  <c:v>3.3330000000000002</c:v>
                </c:pt>
                <c:pt idx="1786">
                  <c:v>3.355</c:v>
                </c:pt>
                <c:pt idx="1787">
                  <c:v>3.3769999999999998</c:v>
                </c:pt>
                <c:pt idx="1788">
                  <c:v>3.3740000000000001</c:v>
                </c:pt>
                <c:pt idx="1789">
                  <c:v>3.3650000000000002</c:v>
                </c:pt>
                <c:pt idx="1790">
                  <c:v>3.4279999999999999</c:v>
                </c:pt>
                <c:pt idx="1791">
                  <c:v>3.3769999999999998</c:v>
                </c:pt>
                <c:pt idx="1792">
                  <c:v>3.4209999999999998</c:v>
                </c:pt>
                <c:pt idx="1793">
                  <c:v>3.3860000000000001</c:v>
                </c:pt>
                <c:pt idx="1794">
                  <c:v>3.3860000000000001</c:v>
                </c:pt>
                <c:pt idx="1795">
                  <c:v>3.42</c:v>
                </c:pt>
                <c:pt idx="1796">
                  <c:v>3.3810000000000002</c:v>
                </c:pt>
                <c:pt idx="1797">
                  <c:v>3.3679999999999999</c:v>
                </c:pt>
                <c:pt idx="1798">
                  <c:v>3.3420000000000001</c:v>
                </c:pt>
                <c:pt idx="1799">
                  <c:v>3.3250000000000002</c:v>
                </c:pt>
                <c:pt idx="1800">
                  <c:v>3.3439999999999999</c:v>
                </c:pt>
                <c:pt idx="1801">
                  <c:v>3.3180000000000001</c:v>
                </c:pt>
                <c:pt idx="1802">
                  <c:v>3.3119999999999998</c:v>
                </c:pt>
                <c:pt idx="1803">
                  <c:v>3.3449999999999998</c:v>
                </c:pt>
                <c:pt idx="1804">
                  <c:v>3.367</c:v>
                </c:pt>
                <c:pt idx="1805">
                  <c:v>3.3959999999999999</c:v>
                </c:pt>
                <c:pt idx="1806">
                  <c:v>3.387</c:v>
                </c:pt>
                <c:pt idx="1807">
                  <c:v>3.371</c:v>
                </c:pt>
                <c:pt idx="1808">
                  <c:v>3.371</c:v>
                </c:pt>
                <c:pt idx="1809">
                  <c:v>3.371</c:v>
                </c:pt>
                <c:pt idx="1810">
                  <c:v>3.4699999999999998</c:v>
                </c:pt>
                <c:pt idx="1811">
                  <c:v>3.4409999999999998</c:v>
                </c:pt>
                <c:pt idx="1812">
                  <c:v>3.4409999999999998</c:v>
                </c:pt>
                <c:pt idx="1813">
                  <c:v>3.4750000000000001</c:v>
                </c:pt>
                <c:pt idx="1814">
                  <c:v>3.4769999999999999</c:v>
                </c:pt>
                <c:pt idx="1815">
                  <c:v>3.5129999999999999</c:v>
                </c:pt>
                <c:pt idx="1816">
                  <c:v>3.5380000000000003</c:v>
                </c:pt>
                <c:pt idx="1817">
                  <c:v>3.5540000000000003</c:v>
                </c:pt>
                <c:pt idx="1818">
                  <c:v>3.5129999999999999</c:v>
                </c:pt>
                <c:pt idx="1819">
                  <c:v>3.4929999999999999</c:v>
                </c:pt>
                <c:pt idx="1820">
                  <c:v>3.4620000000000002</c:v>
                </c:pt>
                <c:pt idx="1821">
                  <c:v>3.4020000000000001</c:v>
                </c:pt>
                <c:pt idx="1822">
                  <c:v>3.3639999999999999</c:v>
                </c:pt>
                <c:pt idx="1823">
                  <c:v>3.3639999999999999</c:v>
                </c:pt>
                <c:pt idx="1824">
                  <c:v>3.3159999999999998</c:v>
                </c:pt>
                <c:pt idx="1825">
                  <c:v>3.2919999999999998</c:v>
                </c:pt>
                <c:pt idx="1826">
                  <c:v>3.3380000000000001</c:v>
                </c:pt>
                <c:pt idx="1827">
                  <c:v>3.3380000000000001</c:v>
                </c:pt>
              </c:numCache>
            </c:numRef>
          </c:val>
          <c:smooth val="0"/>
          <c:extLst xmlns:c16r2="http://schemas.microsoft.com/office/drawing/2015/06/chart">
            <c:ext xmlns:c16="http://schemas.microsoft.com/office/drawing/2014/chart" uri="{C3380CC4-5D6E-409C-BE32-E72D297353CC}">
              <c16:uniqueId val="{00000000-3C54-4495-8948-10E3DCCF3CC0}"/>
            </c:ext>
          </c:extLst>
        </c:ser>
        <c:dLbls>
          <c:showLegendKey val="0"/>
          <c:showVal val="0"/>
          <c:showCatName val="0"/>
          <c:showSerName val="0"/>
          <c:showPercent val="0"/>
          <c:showBubbleSize val="0"/>
        </c:dLbls>
        <c:marker val="1"/>
        <c:smooth val="0"/>
        <c:axId val="142316288"/>
        <c:axId val="142317824"/>
      </c:lineChart>
      <c:dateAx>
        <c:axId val="142316288"/>
        <c:scaling>
          <c:orientation val="minMax"/>
          <c:min val="41749"/>
        </c:scaling>
        <c:delete val="0"/>
        <c:axPos val="b"/>
        <c:numFmt formatCode="mmm\-yy" sourceLinked="0"/>
        <c:majorTickMark val="none"/>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050" b="0" i="0" u="none" strike="noStrike" kern="1200" baseline="0">
                <a:solidFill>
                  <a:sysClr val="windowText" lastClr="000000"/>
                </a:solidFill>
                <a:latin typeface="Century Gothic" panose="020B0502020202020204" pitchFamily="34" charset="0"/>
                <a:ea typeface="+mn-ea"/>
                <a:cs typeface="+mn-cs"/>
              </a:defRPr>
            </a:pPr>
            <a:endParaRPr lang="es-MX"/>
          </a:p>
        </c:txPr>
        <c:crossAx val="142317824"/>
        <c:crosses val="autoZero"/>
        <c:auto val="1"/>
        <c:lblOffset val="100"/>
        <c:baseTimeUnit val="days"/>
      </c:dateAx>
      <c:valAx>
        <c:axId val="142317824"/>
        <c:scaling>
          <c:orientation val="minMax"/>
          <c:max val="3.8"/>
          <c:min val="2.2000000000000002"/>
        </c:scaling>
        <c:delete val="0"/>
        <c:axPos val="l"/>
        <c:majorGridlines>
          <c:spPr>
            <a:ln w="9525" cap="flat" cmpd="sng" algn="ctr">
              <a:solidFill>
                <a:schemeClr val="bg1">
                  <a:lumMod val="95000"/>
                </a:schemeClr>
              </a:solidFill>
              <a:round/>
            </a:ln>
            <a:effectLst/>
          </c:spPr>
        </c:majorGridlines>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Century Gothic" panose="020B0502020202020204" pitchFamily="34" charset="0"/>
                <a:ea typeface="+mn-ea"/>
                <a:cs typeface="+mn-cs"/>
              </a:defRPr>
            </a:pPr>
            <a:endParaRPr lang="es-MX"/>
          </a:p>
        </c:txPr>
        <c:crossAx val="142316288"/>
        <c:crosses val="autoZero"/>
        <c:crossBetween val="between"/>
      </c:valAx>
      <c:spPr>
        <a:noFill/>
        <a:ln>
          <a:noFill/>
        </a:ln>
        <a:effectLst/>
      </c:spPr>
    </c:plotArea>
    <c:plotVisOnly val="1"/>
    <c:dispBlanksAs val="gap"/>
    <c:showDLblsOverMax val="0"/>
  </c:chart>
  <c:spPr>
    <a:solidFill>
      <a:schemeClr val="bg1"/>
    </a:solidFill>
    <a:ln w="9525" cap="flat" cmpd="sng" algn="ctr">
      <a:noFill/>
      <a:round/>
    </a:ln>
    <a:effectLst/>
  </c:spPr>
  <c:txPr>
    <a:bodyPr/>
    <a:lstStyle/>
    <a:p>
      <a:pPr>
        <a:defRPr>
          <a:solidFill>
            <a:sysClr val="windowText" lastClr="000000"/>
          </a:solidFill>
          <a:latin typeface="Century Gothic" panose="020B0502020202020204" pitchFamily="34" charset="0"/>
        </a:defRPr>
      </a:pPr>
      <a:endParaRPr lang="es-MX"/>
    </a:p>
  </c:txPr>
  <c:externalData r:id="rId1">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1" i="0" u="none" strike="noStrike" kern="1200" spc="0" baseline="0">
                <a:solidFill>
                  <a:sysClr val="windowText" lastClr="000000"/>
                </a:solidFill>
                <a:latin typeface="Century Gothic" panose="020B0502020202020204" pitchFamily="34" charset="0"/>
                <a:ea typeface="+mn-ea"/>
                <a:cs typeface="+mn-cs"/>
              </a:defRPr>
            </a:pPr>
            <a:r>
              <a:rPr lang="es-MX" b="1" dirty="0"/>
              <a:t>Curva Nominal</a:t>
            </a:r>
          </a:p>
        </c:rich>
      </c:tx>
      <c:layout/>
      <c:overlay val="0"/>
      <c:spPr>
        <a:noFill/>
        <a:ln>
          <a:noFill/>
        </a:ln>
        <a:effectLst/>
      </c:spPr>
    </c:title>
    <c:autoTitleDeleted val="0"/>
    <c:plotArea>
      <c:layout/>
      <c:scatterChart>
        <c:scatterStyle val="smoothMarker"/>
        <c:varyColors val="0"/>
        <c:ser>
          <c:idx val="2"/>
          <c:order val="0"/>
          <c:tx>
            <c:strRef>
              <c:f>'[Actualiza TasasGuber - PruebaFinal.xlsm]Tabla Reporte Diario'!$B$6</c:f>
              <c:strCache>
                <c:ptCount val="1"/>
                <c:pt idx="0">
                  <c:v>Una semana antes</c:v>
                </c:pt>
              </c:strCache>
            </c:strRef>
          </c:tx>
          <c:spPr>
            <a:ln w="19050" cap="rnd">
              <a:solidFill>
                <a:srgbClr val="00B050"/>
              </a:solidFill>
              <a:round/>
            </a:ln>
            <a:effectLst/>
          </c:spPr>
          <c:marker>
            <c:symbol val="circle"/>
            <c:size val="7"/>
            <c:spPr>
              <a:solidFill>
                <a:srgbClr val="00B050"/>
              </a:solidFill>
              <a:ln w="9525">
                <a:solidFill>
                  <a:schemeClr val="accent3"/>
                </a:solidFill>
              </a:ln>
              <a:effectLst/>
            </c:spPr>
          </c:marker>
          <c:xVal>
            <c:numRef>
              <c:f>'[Actualiza TasasGuber - PruebaFinal.xlsm]Tabla Reporte Diario'!$D$4:$K$4</c:f>
              <c:numCache>
                <c:formatCode>General</c:formatCode>
                <c:ptCount val="8"/>
                <c:pt idx="0">
                  <c:v>2</c:v>
                </c:pt>
                <c:pt idx="1">
                  <c:v>3</c:v>
                </c:pt>
                <c:pt idx="2">
                  <c:v>5</c:v>
                </c:pt>
                <c:pt idx="3">
                  <c:v>7</c:v>
                </c:pt>
                <c:pt idx="4">
                  <c:v>10</c:v>
                </c:pt>
                <c:pt idx="5">
                  <c:v>15</c:v>
                </c:pt>
                <c:pt idx="6">
                  <c:v>20</c:v>
                </c:pt>
                <c:pt idx="7">
                  <c:v>30</c:v>
                </c:pt>
              </c:numCache>
            </c:numRef>
          </c:xVal>
          <c:yVal>
            <c:numRef>
              <c:f>'[Actualiza TasasGuber - PruebaFinal.xlsm]Tabla Reporte Diario'!$D$6:$K$6</c:f>
              <c:numCache>
                <c:formatCode>0.00</c:formatCode>
                <c:ptCount val="8"/>
                <c:pt idx="0">
                  <c:v>6.8058399999999999</c:v>
                </c:pt>
                <c:pt idx="1">
                  <c:v>6.9606560000000002</c:v>
                </c:pt>
                <c:pt idx="2">
                  <c:v>7.0460440000000002</c:v>
                </c:pt>
                <c:pt idx="3">
                  <c:v>7.0947250000000004</c:v>
                </c:pt>
                <c:pt idx="4">
                  <c:v>7.2026149999999998</c:v>
                </c:pt>
                <c:pt idx="5">
                  <c:v>7.4398429999999998</c:v>
                </c:pt>
                <c:pt idx="6">
                  <c:v>7.571841</c:v>
                </c:pt>
                <c:pt idx="7">
                  <c:v>7.6074729999999997</c:v>
                </c:pt>
              </c:numCache>
            </c:numRef>
          </c:yVal>
          <c:smooth val="1"/>
          <c:extLst xmlns:c16r2="http://schemas.microsoft.com/office/drawing/2015/06/chart">
            <c:ext xmlns:c16="http://schemas.microsoft.com/office/drawing/2014/chart" uri="{C3380CC4-5D6E-409C-BE32-E72D297353CC}">
              <c16:uniqueId val="{00000000-3277-47C9-9DB1-903A158B7FE6}"/>
            </c:ext>
          </c:extLst>
        </c:ser>
        <c:ser>
          <c:idx val="3"/>
          <c:order val="1"/>
          <c:tx>
            <c:strRef>
              <c:f>'[Actualiza TasasGuber - PruebaFinal.xlsm]Tabla Reporte Diario'!$B$8</c:f>
              <c:strCache>
                <c:ptCount val="1"/>
                <c:pt idx="0">
                  <c:v>Cierre 2016</c:v>
                </c:pt>
              </c:strCache>
            </c:strRef>
          </c:tx>
          <c:spPr>
            <a:ln w="25400" cap="rnd">
              <a:solidFill>
                <a:schemeClr val="tx1"/>
              </a:solidFill>
              <a:prstDash val="dash"/>
              <a:round/>
            </a:ln>
            <a:effectLst/>
          </c:spPr>
          <c:marker>
            <c:symbol val="circle"/>
            <c:size val="7"/>
            <c:spPr>
              <a:solidFill>
                <a:schemeClr val="tx1"/>
              </a:solidFill>
              <a:ln w="9525">
                <a:solidFill>
                  <a:schemeClr val="tx1"/>
                </a:solidFill>
              </a:ln>
              <a:effectLst/>
            </c:spPr>
          </c:marker>
          <c:xVal>
            <c:numRef>
              <c:f>'[Actualiza TasasGuber - PruebaFinal.xlsm]Tabla Reporte Diario'!$D$4:$K$4</c:f>
              <c:numCache>
                <c:formatCode>General</c:formatCode>
                <c:ptCount val="8"/>
                <c:pt idx="0">
                  <c:v>2</c:v>
                </c:pt>
                <c:pt idx="1">
                  <c:v>3</c:v>
                </c:pt>
                <c:pt idx="2">
                  <c:v>5</c:v>
                </c:pt>
                <c:pt idx="3">
                  <c:v>7</c:v>
                </c:pt>
                <c:pt idx="4">
                  <c:v>10</c:v>
                </c:pt>
                <c:pt idx="5">
                  <c:v>15</c:v>
                </c:pt>
                <c:pt idx="6">
                  <c:v>20</c:v>
                </c:pt>
                <c:pt idx="7">
                  <c:v>30</c:v>
                </c:pt>
              </c:numCache>
            </c:numRef>
          </c:xVal>
          <c:yVal>
            <c:numRef>
              <c:f>'[Actualiza TasasGuber - PruebaFinal.xlsm]Tabla Reporte Diario'!$D$8:$K$8</c:f>
              <c:numCache>
                <c:formatCode>0.00</c:formatCode>
                <c:ptCount val="8"/>
                <c:pt idx="0">
                  <c:v>6.8637189999999997</c:v>
                </c:pt>
                <c:pt idx="1">
                  <c:v>6.9596169999999997</c:v>
                </c:pt>
                <c:pt idx="2">
                  <c:v>7.229533</c:v>
                </c:pt>
                <c:pt idx="3">
                  <c:v>7.3132970000000004</c:v>
                </c:pt>
                <c:pt idx="4">
                  <c:v>7.5159560000000001</c:v>
                </c:pt>
                <c:pt idx="5">
                  <c:v>7.7623699999999998</c:v>
                </c:pt>
                <c:pt idx="6">
                  <c:v>7.8610300000000004</c:v>
                </c:pt>
                <c:pt idx="7">
                  <c:v>7.7447319999999999</c:v>
                </c:pt>
              </c:numCache>
            </c:numRef>
          </c:yVal>
          <c:smooth val="1"/>
          <c:extLst xmlns:c16r2="http://schemas.microsoft.com/office/drawing/2015/06/chart">
            <c:ext xmlns:c16="http://schemas.microsoft.com/office/drawing/2014/chart" uri="{C3380CC4-5D6E-409C-BE32-E72D297353CC}">
              <c16:uniqueId val="{00000001-3277-47C9-9DB1-903A158B7FE6}"/>
            </c:ext>
          </c:extLst>
        </c:ser>
        <c:ser>
          <c:idx val="4"/>
          <c:order val="2"/>
          <c:tx>
            <c:strRef>
              <c:f>'[Actualiza TasasGuber - PruebaFinal.xlsm]Tabla Reporte Diario'!$B$9</c:f>
              <c:strCache>
                <c:ptCount val="1"/>
                <c:pt idx="0">
                  <c:v>12 meses antes</c:v>
                </c:pt>
              </c:strCache>
            </c:strRef>
          </c:tx>
          <c:spPr>
            <a:ln w="19050" cap="rnd">
              <a:solidFill>
                <a:srgbClr val="0070C0"/>
              </a:solidFill>
              <a:round/>
            </a:ln>
            <a:effectLst/>
          </c:spPr>
          <c:marker>
            <c:symbol val="circle"/>
            <c:size val="7"/>
            <c:spPr>
              <a:solidFill>
                <a:srgbClr val="0070C0"/>
              </a:solidFill>
              <a:ln w="9525">
                <a:solidFill>
                  <a:srgbClr val="0070C0"/>
                </a:solidFill>
              </a:ln>
              <a:effectLst/>
            </c:spPr>
          </c:marker>
          <c:dLbls>
            <c:dLbl>
              <c:idx val="2"/>
              <c:layout>
                <c:manualLayout>
                  <c:x val="-1.7660044150110375E-2"/>
                  <c:y val="2.1505380896067367E-2"/>
                </c:manualLayout>
              </c:layout>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2-3277-47C9-9DB1-903A158B7FE6}"/>
                </c:ext>
                <c:ext xmlns:c15="http://schemas.microsoft.com/office/drawing/2012/chart" uri="{CE6537A1-D6FC-4f65-9D91-7224C49458BB}">
                  <c15:layout/>
                </c:ext>
              </c:extLst>
            </c:dLbl>
            <c:dLbl>
              <c:idx val="3"/>
              <c:layout>
                <c:manualLayout>
                  <c:x val="1.177336276674025E-2"/>
                  <c:y val="2.4193553508075841E-2"/>
                </c:manualLayout>
              </c:layout>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3-3277-47C9-9DB1-903A158B7FE6}"/>
                </c:ext>
                <c:ext xmlns:c15="http://schemas.microsoft.com/office/drawing/2012/chart" uri="{CE6537A1-D6FC-4f65-9D91-7224C49458BB}">
                  <c15:layout/>
                </c:ext>
              </c:extLst>
            </c:dLbl>
            <c:dLbl>
              <c:idx val="4"/>
              <c:layout>
                <c:manualLayout>
                  <c:x val="8.8300220750551339E-3"/>
                  <c:y val="8.0645178360252805E-3"/>
                </c:manualLayout>
              </c:layout>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4-3277-47C9-9DB1-903A158B7FE6}"/>
                </c:ext>
                <c:ext xmlns:c15="http://schemas.microsoft.com/office/drawing/2012/chart" uri="{CE6537A1-D6FC-4f65-9D91-7224C49458BB}">
                  <c15:layout/>
                </c:ext>
              </c:extLst>
            </c:dLbl>
            <c:dLbl>
              <c:idx val="5"/>
              <c:layout>
                <c:manualLayout>
                  <c:x val="2.9433406916850625E-3"/>
                  <c:y val="1.3440863060042135E-2"/>
                </c:manualLayout>
              </c:layout>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5-3277-47C9-9DB1-903A158B7FE6}"/>
                </c:ext>
                <c:ext xmlns:c15="http://schemas.microsoft.com/office/drawing/2012/chart" uri="{CE6537A1-D6FC-4f65-9D91-7224C49458BB}">
                  <c15:layout/>
                </c:ext>
              </c:extLst>
            </c:dLbl>
            <c:dLbl>
              <c:idx val="6"/>
              <c:layout>
                <c:manualLayout>
                  <c:x val="-1.0792124531301716E-16"/>
                  <c:y val="2.4193553508075841E-2"/>
                </c:manualLayout>
              </c:layout>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6-3277-47C9-9DB1-903A158B7FE6}"/>
                </c:ext>
                <c:ext xmlns:c15="http://schemas.microsoft.com/office/drawing/2012/chart" uri="{CE6537A1-D6FC-4f65-9D91-7224C49458BB}">
                  <c15:layout/>
                </c:ext>
              </c:extLst>
            </c:dLbl>
            <c:dLbl>
              <c:idx val="7"/>
              <c:layout>
                <c:manualLayout>
                  <c:x val="-3.5320088300220639E-2"/>
                  <c:y val="2.6881726120084271E-2"/>
                </c:manualLayout>
              </c:layout>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7-3277-47C9-9DB1-903A158B7FE6}"/>
                </c:ext>
                <c:ext xmlns:c15="http://schemas.microsoft.com/office/drawing/2012/chart" uri="{CE6537A1-D6FC-4f65-9D91-7224C49458BB}">
                  <c15:layout/>
                </c:ext>
              </c:extLst>
            </c:dLbl>
            <c:spPr>
              <a:noFill/>
              <a:ln>
                <a:noFill/>
              </a:ln>
              <a:effectLst/>
            </c:spPr>
            <c:txPr>
              <a:bodyPr rot="0" spcFirstLastPara="1" vertOverflow="ellipsis" vert="horz" wrap="square" anchor="ctr" anchorCtr="1"/>
              <a:lstStyle/>
              <a:p>
                <a:pPr>
                  <a:defRPr sz="900" b="0" i="0" u="none" strike="noStrike" kern="1200" baseline="0">
                    <a:solidFill>
                      <a:sysClr val="windowText" lastClr="000000"/>
                    </a:solidFill>
                    <a:latin typeface="Century Gothic" panose="020B0502020202020204" pitchFamily="34" charset="0"/>
                    <a:ea typeface="+mn-ea"/>
                    <a:cs typeface="+mn-cs"/>
                  </a:defRPr>
                </a:pPr>
                <a:endParaRPr lang="es-MX"/>
              </a:p>
            </c:txP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layout/>
                <c15:showLeaderLines val="1"/>
                <c15:leaderLines>
                  <c:spPr>
                    <a:ln w="9525" cap="flat" cmpd="sng" algn="ctr">
                      <a:solidFill>
                        <a:schemeClr val="tx1">
                          <a:lumMod val="35000"/>
                          <a:lumOff val="65000"/>
                        </a:schemeClr>
                      </a:solidFill>
                      <a:round/>
                    </a:ln>
                    <a:effectLst/>
                  </c:spPr>
                </c15:leaderLines>
              </c:ext>
            </c:extLst>
          </c:dLbls>
          <c:xVal>
            <c:numRef>
              <c:f>'[Actualiza TasasGuber - PruebaFinal.xlsm]Tabla Reporte Diario'!$D$4:$K$4</c:f>
              <c:numCache>
                <c:formatCode>General</c:formatCode>
                <c:ptCount val="8"/>
                <c:pt idx="0">
                  <c:v>2</c:v>
                </c:pt>
                <c:pt idx="1">
                  <c:v>3</c:v>
                </c:pt>
                <c:pt idx="2">
                  <c:v>5</c:v>
                </c:pt>
                <c:pt idx="3">
                  <c:v>7</c:v>
                </c:pt>
                <c:pt idx="4">
                  <c:v>10</c:v>
                </c:pt>
                <c:pt idx="5">
                  <c:v>15</c:v>
                </c:pt>
                <c:pt idx="6">
                  <c:v>20</c:v>
                </c:pt>
                <c:pt idx="7">
                  <c:v>30</c:v>
                </c:pt>
              </c:numCache>
            </c:numRef>
          </c:xVal>
          <c:yVal>
            <c:numRef>
              <c:f>'[Actualiza TasasGuber - PruebaFinal.xlsm]Tabla Reporte Diario'!$D$9:$K$9</c:f>
              <c:numCache>
                <c:formatCode>0.00</c:formatCode>
                <c:ptCount val="8"/>
                <c:pt idx="0">
                  <c:v>7.75</c:v>
                </c:pt>
                <c:pt idx="1">
                  <c:v>7.9</c:v>
                </c:pt>
                <c:pt idx="2">
                  <c:v>8.1</c:v>
                </c:pt>
                <c:pt idx="3">
                  <c:v>8.1999999999999993</c:v>
                </c:pt>
                <c:pt idx="4">
                  <c:v>8.25</c:v>
                </c:pt>
                <c:pt idx="5">
                  <c:v>8.3000000000000007</c:v>
                </c:pt>
                <c:pt idx="6">
                  <c:v>8.35</c:v>
                </c:pt>
                <c:pt idx="7">
                  <c:v>8.35</c:v>
                </c:pt>
              </c:numCache>
            </c:numRef>
          </c:yVal>
          <c:smooth val="1"/>
          <c:extLst xmlns:c16r2="http://schemas.microsoft.com/office/drawing/2015/06/chart">
            <c:ext xmlns:c16="http://schemas.microsoft.com/office/drawing/2014/chart" uri="{C3380CC4-5D6E-409C-BE32-E72D297353CC}">
              <c16:uniqueId val="{00000008-3277-47C9-9DB1-903A158B7FE6}"/>
            </c:ext>
          </c:extLst>
        </c:ser>
        <c:ser>
          <c:idx val="0"/>
          <c:order val="3"/>
          <c:tx>
            <c:strRef>
              <c:f>'[Actualiza TasasGuber - PruebaFinal.xlsm]Tabla Reporte Diario'!$C$11</c:f>
              <c:strCache>
                <c:ptCount val="1"/>
                <c:pt idx="0">
                  <c:v>08/05/2017</c:v>
                </c:pt>
              </c:strCache>
            </c:strRef>
          </c:tx>
          <c:spPr>
            <a:ln w="25400" cap="rnd">
              <a:solidFill>
                <a:srgbClr val="C00000"/>
              </a:solidFill>
              <a:round/>
            </a:ln>
            <a:effectLst/>
          </c:spPr>
          <c:marker>
            <c:symbol val="circle"/>
            <c:size val="7"/>
            <c:spPr>
              <a:solidFill>
                <a:srgbClr val="C00000"/>
              </a:solidFill>
              <a:ln w="9525">
                <a:solidFill>
                  <a:srgbClr val="C00000"/>
                </a:solidFill>
              </a:ln>
              <a:effectLst/>
            </c:spPr>
          </c:marker>
          <c:dLbls>
            <c:dLbl>
              <c:idx val="0"/>
              <c:layout>
                <c:manualLayout>
                  <c:x val="-2.0603384841795438E-2"/>
                  <c:y val="4.8387107016151586E-2"/>
                </c:manualLayout>
              </c:layout>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9-3277-47C9-9DB1-903A158B7FE6}"/>
                </c:ext>
                <c:ext xmlns:c15="http://schemas.microsoft.com/office/drawing/2012/chart" uri="{CE6537A1-D6FC-4f65-9D91-7224C49458BB}">
                  <c15:layout/>
                </c:ext>
              </c:extLst>
            </c:dLbl>
            <c:dLbl>
              <c:idx val="1"/>
              <c:layout>
                <c:manualLayout>
                  <c:x val="1.4716703458425313E-2"/>
                  <c:y val="2.4193553508075841E-2"/>
                </c:manualLayout>
              </c:layout>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A-3277-47C9-9DB1-903A158B7FE6}"/>
                </c:ext>
                <c:ext xmlns:c15="http://schemas.microsoft.com/office/drawing/2012/chart" uri="{CE6537A1-D6FC-4f65-9D91-7224C49458BB}">
                  <c15:layout/>
                </c:ext>
              </c:extLst>
            </c:dLbl>
            <c:dLbl>
              <c:idx val="2"/>
              <c:layout>
                <c:manualLayout>
                  <c:x val="0"/>
                  <c:y val="3.2258071344101122E-2"/>
                </c:manualLayout>
              </c:layout>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B-3277-47C9-9DB1-903A158B7FE6}"/>
                </c:ext>
                <c:ext xmlns:c15="http://schemas.microsoft.com/office/drawing/2012/chart" uri="{CE6537A1-D6FC-4f65-9D91-7224C49458BB}">
                  <c15:layout/>
                </c:ext>
              </c:extLst>
            </c:dLbl>
            <c:dLbl>
              <c:idx val="3"/>
              <c:layout>
                <c:manualLayout>
                  <c:x val="2.6490066225165507E-2"/>
                  <c:y val="3.2258071344101122E-2"/>
                </c:manualLayout>
              </c:layout>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C-3277-47C9-9DB1-903A158B7FE6}"/>
                </c:ext>
                <c:ext xmlns:c15="http://schemas.microsoft.com/office/drawing/2012/chart" uri="{CE6537A1-D6FC-4f65-9D91-7224C49458BB}">
                  <c15:layout/>
                </c:ext>
              </c:extLst>
            </c:dLbl>
            <c:dLbl>
              <c:idx val="4"/>
              <c:layout>
                <c:manualLayout>
                  <c:x val="2.6490066225165563E-2"/>
                  <c:y val="4.0322589180126357E-2"/>
                </c:manualLayout>
              </c:layout>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D-3277-47C9-9DB1-903A158B7FE6}"/>
                </c:ext>
                <c:ext xmlns:c15="http://schemas.microsoft.com/office/drawing/2012/chart" uri="{CE6537A1-D6FC-4f65-9D91-7224C49458BB}">
                  <c15:layout/>
                </c:ext>
              </c:extLst>
            </c:dLbl>
            <c:dLbl>
              <c:idx val="5"/>
              <c:layout>
                <c:manualLayout>
                  <c:x val="-5.8866813833701251E-3"/>
                  <c:y val="4.2730089434923832E-2"/>
                </c:manualLayout>
              </c:layout>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E-3277-47C9-9DB1-903A158B7FE6}"/>
                </c:ext>
                <c:ext xmlns:c15="http://schemas.microsoft.com/office/drawing/2012/chart" uri="{CE6537A1-D6FC-4f65-9D91-7224C49458BB}">
                  <c15:layout/>
                </c:ext>
              </c:extLst>
            </c:dLbl>
            <c:dLbl>
              <c:idx val="6"/>
              <c:layout>
                <c:manualLayout>
                  <c:x val="-2.9433406916851705E-3"/>
                  <c:y val="4.0095930197626244E-2"/>
                </c:manualLayout>
              </c:layout>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F-3277-47C9-9DB1-903A158B7FE6}"/>
                </c:ext>
                <c:ext xmlns:c15="http://schemas.microsoft.com/office/drawing/2012/chart" uri="{CE6537A1-D6FC-4f65-9D91-7224C49458BB}">
                  <c15:layout/>
                </c:ext>
              </c:extLst>
            </c:dLbl>
            <c:dLbl>
              <c:idx val="7"/>
              <c:layout>
                <c:manualLayout>
                  <c:x val="-2.0603384841795545E-2"/>
                  <c:y val="3.1966613322921729E-2"/>
                </c:manualLayout>
              </c:layout>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10-3277-47C9-9DB1-903A158B7FE6}"/>
                </c:ext>
                <c:ext xmlns:c15="http://schemas.microsoft.com/office/drawing/2012/chart" uri="{CE6537A1-D6FC-4f65-9D91-7224C49458BB}">
                  <c15:layout/>
                </c:ext>
              </c:extLst>
            </c:dLbl>
            <c:spPr>
              <a:noFill/>
              <a:ln>
                <a:noFill/>
              </a:ln>
              <a:effectLst/>
            </c:spPr>
            <c:txPr>
              <a:bodyPr rot="0" spcFirstLastPara="1" vertOverflow="ellipsis" vert="horz" wrap="square" anchor="ctr" anchorCtr="1"/>
              <a:lstStyle/>
              <a:p>
                <a:pPr>
                  <a:defRPr sz="900" b="0" i="0" u="none" strike="noStrike" kern="1200" baseline="0">
                    <a:solidFill>
                      <a:srgbClr val="C00000"/>
                    </a:solidFill>
                    <a:latin typeface="Century Gothic" panose="020B0502020202020204" pitchFamily="34" charset="0"/>
                    <a:ea typeface="+mn-ea"/>
                    <a:cs typeface="+mn-cs"/>
                  </a:defRPr>
                </a:pPr>
                <a:endParaRPr lang="es-MX"/>
              </a:p>
            </c:txP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'[Actualiza TasasGuber - PruebaFinal.xlsm]Tabla Reporte Diario'!$D$4:$K$4</c:f>
              <c:numCache>
                <c:formatCode>General</c:formatCode>
                <c:ptCount val="8"/>
                <c:pt idx="0">
                  <c:v>2</c:v>
                </c:pt>
                <c:pt idx="1">
                  <c:v>3</c:v>
                </c:pt>
                <c:pt idx="2">
                  <c:v>5</c:v>
                </c:pt>
                <c:pt idx="3">
                  <c:v>7</c:v>
                </c:pt>
                <c:pt idx="4">
                  <c:v>10</c:v>
                </c:pt>
                <c:pt idx="5">
                  <c:v>15</c:v>
                </c:pt>
                <c:pt idx="6">
                  <c:v>20</c:v>
                </c:pt>
                <c:pt idx="7">
                  <c:v>30</c:v>
                </c:pt>
              </c:numCache>
            </c:numRef>
          </c:xVal>
          <c:yVal>
            <c:numRef>
              <c:f>'[Actualiza TasasGuber - PruebaFinal.xlsm]Tabla Reporte Diario'!$D$5:$K$5</c:f>
              <c:numCache>
                <c:formatCode>0.00</c:formatCode>
                <c:ptCount val="8"/>
                <c:pt idx="0">
                  <c:v>6.8976030000000002</c:v>
                </c:pt>
                <c:pt idx="1">
                  <c:v>7.0413110000000003</c:v>
                </c:pt>
                <c:pt idx="2">
                  <c:v>7.1279120000000002</c:v>
                </c:pt>
                <c:pt idx="3">
                  <c:v>7.153956</c:v>
                </c:pt>
                <c:pt idx="4">
                  <c:v>7.2541539999999998</c:v>
                </c:pt>
                <c:pt idx="5">
                  <c:v>7.4279120000000001</c:v>
                </c:pt>
                <c:pt idx="6">
                  <c:v>7.5139560000000003</c:v>
                </c:pt>
                <c:pt idx="7">
                  <c:v>7.5763740000000004</c:v>
                </c:pt>
              </c:numCache>
            </c:numRef>
          </c:yVal>
          <c:smooth val="1"/>
          <c:extLst xmlns:c16r2="http://schemas.microsoft.com/office/drawing/2015/06/chart">
            <c:ext xmlns:c16="http://schemas.microsoft.com/office/drawing/2014/chart" uri="{C3380CC4-5D6E-409C-BE32-E72D297353CC}">
              <c16:uniqueId val="{00000011-3277-47C9-9DB1-903A158B7FE6}"/>
            </c:ext>
          </c:extLst>
        </c:ser>
        <c:dLbls>
          <c:showLegendKey val="0"/>
          <c:showVal val="0"/>
          <c:showCatName val="0"/>
          <c:showSerName val="0"/>
          <c:showPercent val="0"/>
          <c:showBubbleSize val="0"/>
        </c:dLbls>
        <c:axId val="142742656"/>
        <c:axId val="142744192"/>
      </c:scatterChart>
      <c:valAx>
        <c:axId val="142742656"/>
        <c:scaling>
          <c:orientation val="minMax"/>
          <c:max val="30"/>
        </c:scaling>
        <c:delete val="0"/>
        <c:axPos val="b"/>
        <c:title>
          <c:tx>
            <c:rich>
              <a:bodyPr rot="0" spcFirstLastPara="1" vertOverflow="ellipsis" vert="horz" wrap="square" anchor="ctr" anchorCtr="1"/>
              <a:lstStyle/>
              <a:p>
                <a:pPr>
                  <a:defRPr sz="1000" b="0" i="0" u="none" strike="noStrike" kern="1200" baseline="0">
                    <a:solidFill>
                      <a:sysClr val="windowText" lastClr="000000"/>
                    </a:solidFill>
                    <a:latin typeface="Century Gothic" panose="020B0502020202020204" pitchFamily="34" charset="0"/>
                    <a:ea typeface="+mn-ea"/>
                    <a:cs typeface="+mn-cs"/>
                  </a:defRPr>
                </a:pPr>
                <a:r>
                  <a:rPr lang="es-MX" dirty="0"/>
                  <a:t>Años</a:t>
                </a:r>
              </a:p>
            </c:rich>
          </c:tx>
          <c:layout/>
          <c:overlay val="0"/>
          <c:spPr>
            <a:noFill/>
            <a:ln>
              <a:noFill/>
            </a:ln>
            <a:effectLst/>
          </c:spPr>
        </c:title>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Century Gothic" panose="020B0502020202020204" pitchFamily="34" charset="0"/>
                <a:ea typeface="+mn-ea"/>
                <a:cs typeface="+mn-cs"/>
              </a:defRPr>
            </a:pPr>
            <a:endParaRPr lang="es-MX"/>
          </a:p>
        </c:txPr>
        <c:crossAx val="142744192"/>
        <c:crosses val="autoZero"/>
        <c:crossBetween val="midCat"/>
        <c:majorUnit val="5"/>
      </c:valAx>
      <c:valAx>
        <c:axId val="142744192"/>
        <c:scaling>
          <c:orientation val="minMax"/>
          <c:min val="6.5"/>
        </c:scaling>
        <c:delete val="0"/>
        <c:axPos val="l"/>
        <c:majorGridlines>
          <c:spPr>
            <a:ln w="9525" cap="flat" cmpd="sng" algn="ctr">
              <a:solidFill>
                <a:schemeClr val="bg1">
                  <a:lumMod val="95000"/>
                </a:schemeClr>
              </a:solidFill>
              <a:round/>
            </a:ln>
            <a:effectLst/>
          </c:spPr>
        </c:majorGridlines>
        <c:numFmt formatCode="0.00"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Century Gothic" panose="020B0502020202020204" pitchFamily="34" charset="0"/>
                <a:ea typeface="+mn-ea"/>
                <a:cs typeface="+mn-cs"/>
              </a:defRPr>
            </a:pPr>
            <a:endParaRPr lang="es-MX"/>
          </a:p>
        </c:txPr>
        <c:crossAx val="142742656"/>
        <c:crosses val="autoZero"/>
        <c:crossBetween val="midCat"/>
      </c:valAx>
      <c:spPr>
        <a:noFill/>
        <a:ln>
          <a:noFill/>
        </a:ln>
        <a:effectLst/>
      </c:spPr>
    </c:plotArea>
    <c:legend>
      <c:legendPos val="b"/>
      <c:legendEntry>
        <c:idx val="0"/>
        <c:txPr>
          <a:bodyPr rot="0" spcFirstLastPara="1" vertOverflow="ellipsis" vert="horz" wrap="square" anchor="ctr" anchorCtr="1"/>
          <a:lstStyle/>
          <a:p>
            <a:pPr>
              <a:defRPr sz="1100" b="0" i="0" u="none" strike="noStrike" kern="1200" baseline="0">
                <a:solidFill>
                  <a:sysClr val="windowText" lastClr="000000"/>
                </a:solidFill>
                <a:latin typeface="Century Gothic" panose="020B0502020202020204" pitchFamily="34" charset="0"/>
                <a:ea typeface="+mn-ea"/>
                <a:cs typeface="+mn-cs"/>
              </a:defRPr>
            </a:pPr>
            <a:endParaRPr lang="es-MX"/>
          </a:p>
        </c:txPr>
      </c:legendEntry>
      <c:legendEntry>
        <c:idx val="1"/>
        <c:txPr>
          <a:bodyPr rot="0" spcFirstLastPara="1" vertOverflow="ellipsis" vert="horz" wrap="square" anchor="ctr" anchorCtr="1"/>
          <a:lstStyle/>
          <a:p>
            <a:pPr>
              <a:defRPr sz="1100" b="0" i="0" u="none" strike="noStrike" kern="1200" baseline="0">
                <a:solidFill>
                  <a:sysClr val="windowText" lastClr="000000"/>
                </a:solidFill>
                <a:latin typeface="Century Gothic" panose="020B0502020202020204" pitchFamily="34" charset="0"/>
                <a:ea typeface="+mn-ea"/>
                <a:cs typeface="+mn-cs"/>
              </a:defRPr>
            </a:pPr>
            <a:endParaRPr lang="es-MX"/>
          </a:p>
        </c:txPr>
      </c:legendEntry>
      <c:legendEntry>
        <c:idx val="2"/>
        <c:txPr>
          <a:bodyPr rot="0" spcFirstLastPara="1" vertOverflow="ellipsis" vert="horz" wrap="square" anchor="ctr" anchorCtr="1"/>
          <a:lstStyle/>
          <a:p>
            <a:pPr>
              <a:defRPr sz="1100" b="0" i="0" u="none" strike="noStrike" kern="1200" baseline="0">
                <a:solidFill>
                  <a:sysClr val="windowText" lastClr="000000"/>
                </a:solidFill>
                <a:latin typeface="Century Gothic" panose="020B0502020202020204" pitchFamily="34" charset="0"/>
                <a:ea typeface="+mn-ea"/>
                <a:cs typeface="+mn-cs"/>
              </a:defRPr>
            </a:pPr>
            <a:endParaRPr lang="es-MX"/>
          </a:p>
        </c:txPr>
      </c:legendEntry>
      <c:legendEntry>
        <c:idx val="3"/>
        <c:txPr>
          <a:bodyPr rot="0" spcFirstLastPara="1" vertOverflow="ellipsis" vert="horz" wrap="square" anchor="ctr" anchorCtr="1"/>
          <a:lstStyle/>
          <a:p>
            <a:pPr>
              <a:defRPr sz="1100" b="0" i="0" u="none" strike="noStrike" kern="1200" baseline="0">
                <a:solidFill>
                  <a:sysClr val="windowText" lastClr="000000"/>
                </a:solidFill>
                <a:latin typeface="Century Gothic" panose="020B0502020202020204" pitchFamily="34" charset="0"/>
                <a:ea typeface="+mn-ea"/>
                <a:cs typeface="+mn-cs"/>
              </a:defRPr>
            </a:pPr>
            <a:endParaRPr lang="es-MX"/>
          </a:p>
        </c:txPr>
      </c:legendEntry>
      <c:layout/>
      <c:overlay val="0"/>
      <c:spPr>
        <a:noFill/>
        <a:ln>
          <a:noFill/>
        </a:ln>
        <a:effectLst/>
      </c:spPr>
      <c:txPr>
        <a:bodyPr rot="0" spcFirstLastPara="1" vertOverflow="ellipsis" vert="horz" wrap="square" anchor="ctr" anchorCtr="1"/>
        <a:lstStyle/>
        <a:p>
          <a:pPr>
            <a:defRPr sz="1100" b="0" i="0" u="none" strike="noStrike" kern="1200" baseline="0">
              <a:solidFill>
                <a:sysClr val="windowText" lastClr="000000"/>
              </a:solidFill>
              <a:latin typeface="Century Gothic" panose="020B0502020202020204" pitchFamily="34" charset="0"/>
              <a:ea typeface="+mn-ea"/>
              <a:cs typeface="+mn-cs"/>
            </a:defRPr>
          </a:pPr>
          <a:endParaRPr lang="es-MX"/>
        </a:p>
      </c:txPr>
    </c:legend>
    <c:plotVisOnly val="1"/>
    <c:dispBlanksAs val="gap"/>
    <c:showDLblsOverMax val="0"/>
  </c:chart>
  <c:spPr>
    <a:solidFill>
      <a:schemeClr val="bg1"/>
    </a:solidFill>
    <a:ln w="9525" cap="flat" cmpd="sng" algn="ctr">
      <a:noFill/>
      <a:round/>
    </a:ln>
    <a:effectLst/>
  </c:spPr>
  <c:txPr>
    <a:bodyPr/>
    <a:lstStyle/>
    <a:p>
      <a:pPr>
        <a:defRPr b="0" i="0">
          <a:solidFill>
            <a:sysClr val="windowText" lastClr="000000"/>
          </a:solidFill>
          <a:latin typeface="Century Gothic" panose="020B0502020202020204" pitchFamily="34" charset="0"/>
        </a:defRPr>
      </a:pPr>
      <a:endParaRPr lang="es-MX"/>
    </a:p>
  </c:txPr>
  <c:externalData r:id="rId1">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1" i="0" u="none" strike="noStrike" kern="1200" spc="0" baseline="0">
                <a:solidFill>
                  <a:sysClr val="windowText" lastClr="000000"/>
                </a:solidFill>
                <a:latin typeface="Century Gothic" panose="020B0502020202020204" pitchFamily="34" charset="0"/>
                <a:ea typeface="+mn-ea"/>
                <a:cs typeface="+mn-cs"/>
              </a:defRPr>
            </a:pPr>
            <a:r>
              <a:rPr lang="es-MX" b="1" dirty="0"/>
              <a:t>Curva Real</a:t>
            </a:r>
          </a:p>
        </c:rich>
      </c:tx>
      <c:layout/>
      <c:overlay val="0"/>
      <c:spPr>
        <a:noFill/>
        <a:ln>
          <a:noFill/>
        </a:ln>
        <a:effectLst/>
      </c:spPr>
    </c:title>
    <c:autoTitleDeleted val="0"/>
    <c:plotArea>
      <c:layout/>
      <c:scatterChart>
        <c:scatterStyle val="smoothMarker"/>
        <c:varyColors val="0"/>
        <c:ser>
          <c:idx val="2"/>
          <c:order val="0"/>
          <c:tx>
            <c:strRef>
              <c:f>'[Actualiza TasasGuber - PruebaFinal.xlsm]Tabla Reporte Diario'!$B$12</c:f>
              <c:strCache>
                <c:ptCount val="1"/>
                <c:pt idx="0">
                  <c:v>Una semana antes</c:v>
                </c:pt>
              </c:strCache>
            </c:strRef>
          </c:tx>
          <c:spPr>
            <a:ln w="19050" cap="rnd">
              <a:solidFill>
                <a:srgbClr val="00B050"/>
              </a:solidFill>
              <a:round/>
            </a:ln>
            <a:effectLst/>
          </c:spPr>
          <c:marker>
            <c:symbol val="circle"/>
            <c:size val="7"/>
            <c:spPr>
              <a:solidFill>
                <a:srgbClr val="00B050"/>
              </a:solidFill>
              <a:ln w="9525">
                <a:solidFill>
                  <a:schemeClr val="accent3"/>
                </a:solidFill>
              </a:ln>
              <a:effectLst/>
            </c:spPr>
          </c:marker>
          <c:xVal>
            <c:numRef>
              <c:f>'[Actualiza TasasGuber - PruebaFinal.xlsm]Tabla Reporte Diario'!$D$4:$K$4</c:f>
              <c:numCache>
                <c:formatCode>General</c:formatCode>
                <c:ptCount val="8"/>
                <c:pt idx="0">
                  <c:v>2</c:v>
                </c:pt>
                <c:pt idx="1">
                  <c:v>3</c:v>
                </c:pt>
                <c:pt idx="2">
                  <c:v>5</c:v>
                </c:pt>
                <c:pt idx="3">
                  <c:v>7</c:v>
                </c:pt>
                <c:pt idx="4">
                  <c:v>10</c:v>
                </c:pt>
                <c:pt idx="5">
                  <c:v>15</c:v>
                </c:pt>
                <c:pt idx="6">
                  <c:v>20</c:v>
                </c:pt>
                <c:pt idx="7">
                  <c:v>30</c:v>
                </c:pt>
              </c:numCache>
            </c:numRef>
          </c:xVal>
          <c:yVal>
            <c:numRef>
              <c:f>'[Actualiza TasasGuber - PruebaFinal.xlsm]Tabla Reporte Diario'!$D$12:$K$12</c:f>
              <c:numCache>
                <c:formatCode>0.00</c:formatCode>
                <c:ptCount val="8"/>
                <c:pt idx="0">
                  <c:v>3.1896119999999999</c:v>
                </c:pt>
                <c:pt idx="1">
                  <c:v>3.161575</c:v>
                </c:pt>
                <c:pt idx="2">
                  <c:v>3.1973630000000002</c:v>
                </c:pt>
                <c:pt idx="3">
                  <c:v>3.2106750000000002</c:v>
                </c:pt>
                <c:pt idx="4">
                  <c:v>3.2792859999999999</c:v>
                </c:pt>
                <c:pt idx="5">
                  <c:v>3.4847250000000001</c:v>
                </c:pt>
                <c:pt idx="6">
                  <c:v>3.6573630000000001</c:v>
                </c:pt>
                <c:pt idx="7">
                  <c:v>3.7397580000000001</c:v>
                </c:pt>
              </c:numCache>
            </c:numRef>
          </c:yVal>
          <c:smooth val="1"/>
          <c:extLst xmlns:c16r2="http://schemas.microsoft.com/office/drawing/2015/06/chart">
            <c:ext xmlns:c16="http://schemas.microsoft.com/office/drawing/2014/chart" uri="{C3380CC4-5D6E-409C-BE32-E72D297353CC}">
              <c16:uniqueId val="{00000000-D354-48FC-8633-181AE4D073F1}"/>
            </c:ext>
          </c:extLst>
        </c:ser>
        <c:ser>
          <c:idx val="3"/>
          <c:order val="1"/>
          <c:tx>
            <c:strRef>
              <c:f>'[Actualiza TasasGuber - PruebaFinal.xlsm]Tabla Reporte Diario'!$B$8</c:f>
              <c:strCache>
                <c:ptCount val="1"/>
                <c:pt idx="0">
                  <c:v>Cierre 2016</c:v>
                </c:pt>
              </c:strCache>
            </c:strRef>
          </c:tx>
          <c:spPr>
            <a:ln w="25400" cap="rnd">
              <a:solidFill>
                <a:schemeClr val="tx1"/>
              </a:solidFill>
              <a:prstDash val="dash"/>
              <a:round/>
            </a:ln>
            <a:effectLst/>
          </c:spPr>
          <c:marker>
            <c:symbol val="circle"/>
            <c:size val="7"/>
            <c:spPr>
              <a:solidFill>
                <a:schemeClr val="tx1"/>
              </a:solidFill>
              <a:ln w="9525">
                <a:solidFill>
                  <a:schemeClr val="tx1"/>
                </a:solidFill>
              </a:ln>
              <a:effectLst/>
            </c:spPr>
          </c:marker>
          <c:xVal>
            <c:numRef>
              <c:f>'[Actualiza TasasGuber - PruebaFinal.xlsm]Tabla Reporte Diario'!$D$4:$K$4</c:f>
              <c:numCache>
                <c:formatCode>General</c:formatCode>
                <c:ptCount val="8"/>
                <c:pt idx="0">
                  <c:v>2</c:v>
                </c:pt>
                <c:pt idx="1">
                  <c:v>3</c:v>
                </c:pt>
                <c:pt idx="2">
                  <c:v>5</c:v>
                </c:pt>
                <c:pt idx="3">
                  <c:v>7</c:v>
                </c:pt>
                <c:pt idx="4">
                  <c:v>10</c:v>
                </c:pt>
                <c:pt idx="5">
                  <c:v>15</c:v>
                </c:pt>
                <c:pt idx="6">
                  <c:v>20</c:v>
                </c:pt>
                <c:pt idx="7">
                  <c:v>30</c:v>
                </c:pt>
              </c:numCache>
            </c:numRef>
          </c:xVal>
          <c:yVal>
            <c:numRef>
              <c:f>'[Actualiza TasasGuber - PruebaFinal.xlsm]Tabla Reporte Diario'!$D$14:$K$14</c:f>
              <c:numCache>
                <c:formatCode>0.00</c:formatCode>
                <c:ptCount val="8"/>
                <c:pt idx="0">
                  <c:v>0.88500000000000001</c:v>
                </c:pt>
                <c:pt idx="1">
                  <c:v>1.2161900000000001</c:v>
                </c:pt>
                <c:pt idx="2">
                  <c:v>1.9478569999999999</c:v>
                </c:pt>
                <c:pt idx="3">
                  <c:v>2.2080950000000001</c:v>
                </c:pt>
                <c:pt idx="4">
                  <c:v>2.516327</c:v>
                </c:pt>
                <c:pt idx="5">
                  <c:v>2.8279290000000001</c:v>
                </c:pt>
                <c:pt idx="6">
                  <c:v>3.0979290000000002</c:v>
                </c:pt>
                <c:pt idx="7">
                  <c:v>3.23</c:v>
                </c:pt>
              </c:numCache>
            </c:numRef>
          </c:yVal>
          <c:smooth val="1"/>
          <c:extLst xmlns:c16r2="http://schemas.microsoft.com/office/drawing/2015/06/chart">
            <c:ext xmlns:c16="http://schemas.microsoft.com/office/drawing/2014/chart" uri="{C3380CC4-5D6E-409C-BE32-E72D297353CC}">
              <c16:uniqueId val="{00000001-D354-48FC-8633-181AE4D073F1}"/>
            </c:ext>
          </c:extLst>
        </c:ser>
        <c:ser>
          <c:idx val="4"/>
          <c:order val="2"/>
          <c:tx>
            <c:strRef>
              <c:f>'[Actualiza TasasGuber - PruebaFinal.xlsm]Tabla Reporte Diario'!$B$15</c:f>
              <c:strCache>
                <c:ptCount val="1"/>
                <c:pt idx="0">
                  <c:v>12 meses antes</c:v>
                </c:pt>
              </c:strCache>
            </c:strRef>
          </c:tx>
          <c:spPr>
            <a:ln w="19050" cap="rnd">
              <a:solidFill>
                <a:srgbClr val="0070C0"/>
              </a:solidFill>
              <a:round/>
            </a:ln>
            <a:effectLst/>
          </c:spPr>
          <c:marker>
            <c:symbol val="circle"/>
            <c:size val="7"/>
            <c:spPr>
              <a:solidFill>
                <a:srgbClr val="0070C0"/>
              </a:solidFill>
              <a:ln w="9525">
                <a:solidFill>
                  <a:srgbClr val="0070C0"/>
                </a:solidFill>
              </a:ln>
              <a:effectLst/>
            </c:spPr>
          </c:marker>
          <c:dLbls>
            <c:dLbl>
              <c:idx val="3"/>
              <c:layout>
                <c:manualLayout>
                  <c:x val="2.9433406916850625E-3"/>
                  <c:y val="3.2258071344101101E-2"/>
                </c:manualLayout>
              </c:layout>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2-D354-48FC-8633-181AE4D073F1}"/>
                </c:ext>
                <c:ext xmlns:c15="http://schemas.microsoft.com/office/drawing/2012/chart" uri="{CE6537A1-D6FC-4f65-9D91-7224C49458BB}">
                  <c15:layout/>
                </c:ext>
              </c:extLst>
            </c:dLbl>
            <c:dLbl>
              <c:idx val="4"/>
              <c:layout>
                <c:manualLayout>
                  <c:x val="0"/>
                  <c:y val="2.4193553508075841E-2"/>
                </c:manualLayout>
              </c:layout>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3-D354-48FC-8633-181AE4D073F1}"/>
                </c:ext>
                <c:ext xmlns:c15="http://schemas.microsoft.com/office/drawing/2012/chart" uri="{CE6537A1-D6FC-4f65-9D91-7224C49458BB}">
                  <c15:layout/>
                </c:ext>
              </c:extLst>
            </c:dLbl>
            <c:dLbl>
              <c:idx val="5"/>
              <c:layout>
                <c:manualLayout>
                  <c:x val="-1.7660044150110483E-2"/>
                  <c:y val="2.1505380896067416E-2"/>
                </c:manualLayout>
              </c:layout>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4-D354-48FC-8633-181AE4D073F1}"/>
                </c:ext>
                <c:ext xmlns:c15="http://schemas.microsoft.com/office/drawing/2012/chart" uri="{CE6537A1-D6FC-4f65-9D91-7224C49458BB}">
                  <c15:layout/>
                </c:ext>
              </c:extLst>
            </c:dLbl>
            <c:dLbl>
              <c:idx val="6"/>
              <c:layout>
                <c:manualLayout>
                  <c:x val="0"/>
                  <c:y val="2.4193553508075841E-2"/>
                </c:manualLayout>
              </c:layout>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5-D354-48FC-8633-181AE4D073F1}"/>
                </c:ext>
                <c:ext xmlns:c15="http://schemas.microsoft.com/office/drawing/2012/chart" uri="{CE6537A1-D6FC-4f65-9D91-7224C49458BB}">
                  <c15:layout/>
                </c:ext>
              </c:extLst>
            </c:dLbl>
            <c:dLbl>
              <c:idx val="7"/>
              <c:layout>
                <c:manualLayout>
                  <c:x val="-2.9433406916850518E-2"/>
                  <c:y val="2.1505380896067416E-2"/>
                </c:manualLayout>
              </c:layout>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6-D354-48FC-8633-181AE4D073F1}"/>
                </c:ext>
                <c:ext xmlns:c15="http://schemas.microsoft.com/office/drawing/2012/chart" uri="{CE6537A1-D6FC-4f65-9D91-7224C49458BB}">
                  <c15:layout/>
                </c:ext>
              </c:extLst>
            </c:dLbl>
            <c:spPr>
              <a:noFill/>
              <a:ln>
                <a:noFill/>
              </a:ln>
              <a:effectLst/>
            </c:spPr>
            <c:txPr>
              <a:bodyPr rot="0" spcFirstLastPara="1" vertOverflow="ellipsis" vert="horz" wrap="square" anchor="ctr" anchorCtr="1"/>
              <a:lstStyle/>
              <a:p>
                <a:pPr>
                  <a:defRPr sz="900" b="0" i="0" u="none" strike="noStrike" kern="1200" baseline="0">
                    <a:solidFill>
                      <a:sysClr val="windowText" lastClr="000000"/>
                    </a:solidFill>
                    <a:latin typeface="Century Gothic" panose="020B0502020202020204" pitchFamily="34" charset="0"/>
                    <a:ea typeface="+mn-ea"/>
                    <a:cs typeface="+mn-cs"/>
                  </a:defRPr>
                </a:pPr>
                <a:endParaRPr lang="es-MX"/>
              </a:p>
            </c:txP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layout/>
                <c15:showLeaderLines val="1"/>
                <c15:leaderLines>
                  <c:spPr>
                    <a:ln w="9525" cap="flat" cmpd="sng" algn="ctr">
                      <a:solidFill>
                        <a:schemeClr val="tx1">
                          <a:lumMod val="35000"/>
                          <a:lumOff val="65000"/>
                        </a:schemeClr>
                      </a:solidFill>
                      <a:round/>
                    </a:ln>
                    <a:effectLst/>
                  </c:spPr>
                </c15:leaderLines>
              </c:ext>
            </c:extLst>
          </c:dLbls>
          <c:xVal>
            <c:numRef>
              <c:f>'[Actualiza TasasGuber - PruebaFinal.xlsm]Tabla Reporte Diario'!$D$4:$K$4</c:f>
              <c:numCache>
                <c:formatCode>General</c:formatCode>
                <c:ptCount val="8"/>
                <c:pt idx="0">
                  <c:v>2</c:v>
                </c:pt>
                <c:pt idx="1">
                  <c:v>3</c:v>
                </c:pt>
                <c:pt idx="2">
                  <c:v>5</c:v>
                </c:pt>
                <c:pt idx="3">
                  <c:v>7</c:v>
                </c:pt>
                <c:pt idx="4">
                  <c:v>10</c:v>
                </c:pt>
                <c:pt idx="5">
                  <c:v>15</c:v>
                </c:pt>
                <c:pt idx="6">
                  <c:v>20</c:v>
                </c:pt>
                <c:pt idx="7">
                  <c:v>30</c:v>
                </c:pt>
              </c:numCache>
            </c:numRef>
          </c:xVal>
          <c:yVal>
            <c:numRef>
              <c:f>'[Actualiza TasasGuber - PruebaFinal.xlsm]Tabla Reporte Diario'!$D$15:$K$15</c:f>
              <c:numCache>
                <c:formatCode>0.00</c:formatCode>
                <c:ptCount val="8"/>
                <c:pt idx="0">
                  <c:v>3.6</c:v>
                </c:pt>
                <c:pt idx="1">
                  <c:v>4</c:v>
                </c:pt>
                <c:pt idx="2">
                  <c:v>4.25</c:v>
                </c:pt>
                <c:pt idx="3">
                  <c:v>4.5</c:v>
                </c:pt>
                <c:pt idx="4">
                  <c:v>4.5999999999999996</c:v>
                </c:pt>
                <c:pt idx="5">
                  <c:v>4.5999999999999996</c:v>
                </c:pt>
                <c:pt idx="6">
                  <c:v>4.5999999999999996</c:v>
                </c:pt>
                <c:pt idx="7">
                  <c:v>4.5</c:v>
                </c:pt>
              </c:numCache>
            </c:numRef>
          </c:yVal>
          <c:smooth val="1"/>
          <c:extLst xmlns:c16r2="http://schemas.microsoft.com/office/drawing/2015/06/chart">
            <c:ext xmlns:c16="http://schemas.microsoft.com/office/drawing/2014/chart" uri="{C3380CC4-5D6E-409C-BE32-E72D297353CC}">
              <c16:uniqueId val="{00000007-D354-48FC-8633-181AE4D073F1}"/>
            </c:ext>
          </c:extLst>
        </c:ser>
        <c:ser>
          <c:idx val="0"/>
          <c:order val="3"/>
          <c:tx>
            <c:strRef>
              <c:f>'[Actualiza TasasGuber - PruebaFinal.xlsm]Tabla Reporte Diario'!$C$11</c:f>
              <c:strCache>
                <c:ptCount val="1"/>
                <c:pt idx="0">
                  <c:v>08/05/2017</c:v>
                </c:pt>
              </c:strCache>
            </c:strRef>
          </c:tx>
          <c:spPr>
            <a:ln w="25400" cap="rnd">
              <a:solidFill>
                <a:srgbClr val="C00000"/>
              </a:solidFill>
              <a:round/>
            </a:ln>
            <a:effectLst/>
          </c:spPr>
          <c:marker>
            <c:symbol val="circle"/>
            <c:size val="7"/>
            <c:spPr>
              <a:solidFill>
                <a:srgbClr val="C00000"/>
              </a:solidFill>
              <a:ln w="9525">
                <a:solidFill>
                  <a:srgbClr val="C00000"/>
                </a:solidFill>
              </a:ln>
              <a:effectLst/>
            </c:spPr>
          </c:marker>
          <c:dLbls>
            <c:dLbl>
              <c:idx val="0"/>
              <c:layout>
                <c:manualLayout>
                  <c:x val="-5.8866813833701251E-3"/>
                  <c:y val="6.157966492313921E-2"/>
                </c:manualLayout>
              </c:layout>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8-D354-48FC-8633-181AE4D073F1}"/>
                </c:ext>
                <c:ext xmlns:c15="http://schemas.microsoft.com/office/drawing/2012/chart" uri="{CE6537A1-D6FC-4f65-9D91-7224C49458BB}">
                  <c15:layout/>
                </c:ext>
              </c:extLst>
            </c:dLbl>
            <c:dLbl>
              <c:idx val="1"/>
              <c:layout>
                <c:manualLayout>
                  <c:x val="3.5320088300220695E-2"/>
                  <c:y val="4.5515404508407277E-2"/>
                </c:manualLayout>
              </c:layout>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9-D354-48FC-8633-181AE4D073F1}"/>
                </c:ext>
                <c:ext xmlns:c15="http://schemas.microsoft.com/office/drawing/2012/chart" uri="{CE6537A1-D6FC-4f65-9D91-7224C49458BB}">
                  <c15:layout/>
                </c:ext>
              </c:extLst>
            </c:dLbl>
            <c:dLbl>
              <c:idx val="2"/>
              <c:layout>
                <c:manualLayout>
                  <c:x val="2.6490066225165563E-2"/>
                  <c:y val="3.2128520829463963E-2"/>
                </c:manualLayout>
              </c:layout>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A-D354-48FC-8633-181AE4D073F1}"/>
                </c:ext>
                <c:ext xmlns:c15="http://schemas.microsoft.com/office/drawing/2012/chart" uri="{CE6537A1-D6FC-4f65-9D91-7224C49458BB}">
                  <c15:layout/>
                </c:ext>
              </c:extLst>
            </c:dLbl>
            <c:dLbl>
              <c:idx val="3"/>
              <c:layout>
                <c:manualLayout>
                  <c:x val="5.8866813833701251E-2"/>
                  <c:y val="2.6773767357886585E-2"/>
                </c:manualLayout>
              </c:layout>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B-D354-48FC-8633-181AE4D073F1}"/>
                </c:ext>
                <c:ext xmlns:c15="http://schemas.microsoft.com/office/drawing/2012/chart" uri="{CE6537A1-D6FC-4f65-9D91-7224C49458BB}">
                  <c15:layout/>
                </c:ext>
              </c:extLst>
            </c:dLbl>
            <c:dLbl>
              <c:idx val="4"/>
              <c:layout>
                <c:manualLayout>
                  <c:x val="4.1206769683590876E-2"/>
                  <c:y val="1.8741637150520643E-2"/>
                </c:manualLayout>
              </c:layout>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C-D354-48FC-8633-181AE4D073F1}"/>
                </c:ext>
                <c:ext xmlns:c15="http://schemas.microsoft.com/office/drawing/2012/chart" uri="{CE6537A1-D6FC-4f65-9D91-7224C49458BB}">
                  <c15:layout/>
                </c:ext>
              </c:extLst>
            </c:dLbl>
            <c:dLbl>
              <c:idx val="5"/>
              <c:layout>
                <c:manualLayout>
                  <c:x val="0"/>
                  <c:y val="1.6129035672050561E-2"/>
                </c:manualLayout>
              </c:layout>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D-D354-48FC-8633-181AE4D073F1}"/>
                </c:ext>
                <c:ext xmlns:c15="http://schemas.microsoft.com/office/drawing/2012/chart" uri="{CE6537A1-D6FC-4f65-9D91-7224C49458BB}">
                  <c15:layout/>
                </c:ext>
              </c:extLst>
            </c:dLbl>
            <c:dLbl>
              <c:idx val="6"/>
              <c:layout>
                <c:manualLayout>
                  <c:x val="5.8866813833701251E-3"/>
                  <c:y val="3.2193241668667674E-2"/>
                </c:manualLayout>
              </c:layout>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E-D354-48FC-8633-181AE4D073F1}"/>
                </c:ext>
                <c:ext xmlns:c15="http://schemas.microsoft.com/office/drawing/2012/chart" uri="{CE6537A1-D6FC-4f65-9D91-7224C49458BB}">
                  <c15:layout/>
                </c:ext>
              </c:extLst>
            </c:dLbl>
            <c:dLbl>
              <c:idx val="7"/>
              <c:layout>
                <c:manualLayout>
                  <c:x val="-2.649006622516567E-2"/>
                  <c:y val="4.2945966110313399E-2"/>
                </c:manualLayout>
              </c:layout>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F-D354-48FC-8633-181AE4D073F1}"/>
                </c:ext>
                <c:ext xmlns:c15="http://schemas.microsoft.com/office/drawing/2012/chart" uri="{CE6537A1-D6FC-4f65-9D91-7224C49458BB}">
                  <c15:layout/>
                </c:ext>
              </c:extLst>
            </c:dLbl>
            <c:spPr>
              <a:noFill/>
              <a:ln>
                <a:noFill/>
              </a:ln>
              <a:effectLst/>
            </c:spPr>
            <c:txPr>
              <a:bodyPr rot="0" spcFirstLastPara="1" vertOverflow="ellipsis" vert="horz" wrap="square" anchor="ctr" anchorCtr="1"/>
              <a:lstStyle/>
              <a:p>
                <a:pPr>
                  <a:defRPr sz="900" b="0" i="0" u="none" strike="noStrike" kern="1200" baseline="0">
                    <a:solidFill>
                      <a:srgbClr val="C00000"/>
                    </a:solidFill>
                    <a:latin typeface="Century Gothic" panose="020B0502020202020204" pitchFamily="34" charset="0"/>
                    <a:ea typeface="+mn-ea"/>
                    <a:cs typeface="+mn-cs"/>
                  </a:defRPr>
                </a:pPr>
                <a:endParaRPr lang="es-MX"/>
              </a:p>
            </c:txP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'[Actualiza TasasGuber - PruebaFinal.xlsm]Tabla Reporte Diario'!$D$4:$K$4</c:f>
              <c:numCache>
                <c:formatCode>General</c:formatCode>
                <c:ptCount val="8"/>
                <c:pt idx="0">
                  <c:v>2</c:v>
                </c:pt>
                <c:pt idx="1">
                  <c:v>3</c:v>
                </c:pt>
                <c:pt idx="2">
                  <c:v>5</c:v>
                </c:pt>
                <c:pt idx="3">
                  <c:v>7</c:v>
                </c:pt>
                <c:pt idx="4">
                  <c:v>10</c:v>
                </c:pt>
                <c:pt idx="5">
                  <c:v>15</c:v>
                </c:pt>
                <c:pt idx="6">
                  <c:v>20</c:v>
                </c:pt>
                <c:pt idx="7">
                  <c:v>30</c:v>
                </c:pt>
              </c:numCache>
            </c:numRef>
          </c:xVal>
          <c:yVal>
            <c:numRef>
              <c:f>'[Actualiza TasasGuber - PruebaFinal.xlsm]Tabla Reporte Diario'!$D$11:$K$11</c:f>
              <c:numCache>
                <c:formatCode>0.00</c:formatCode>
                <c:ptCount val="8"/>
                <c:pt idx="0">
                  <c:v>3.0845769999999999</c:v>
                </c:pt>
                <c:pt idx="1">
                  <c:v>3.0659709999999998</c:v>
                </c:pt>
                <c:pt idx="2">
                  <c:v>3.1351279999999999</c:v>
                </c:pt>
                <c:pt idx="3">
                  <c:v>3.1724960000000002</c:v>
                </c:pt>
                <c:pt idx="4">
                  <c:v>3.2465199999999999</c:v>
                </c:pt>
                <c:pt idx="5">
                  <c:v>3.450377</c:v>
                </c:pt>
                <c:pt idx="6">
                  <c:v>3.637912</c:v>
                </c:pt>
                <c:pt idx="7">
                  <c:v>3.7197480000000001</c:v>
                </c:pt>
              </c:numCache>
            </c:numRef>
          </c:yVal>
          <c:smooth val="1"/>
          <c:extLst xmlns:c16r2="http://schemas.microsoft.com/office/drawing/2015/06/chart">
            <c:ext xmlns:c16="http://schemas.microsoft.com/office/drawing/2014/chart" uri="{C3380CC4-5D6E-409C-BE32-E72D297353CC}">
              <c16:uniqueId val="{00000010-D354-48FC-8633-181AE4D073F1}"/>
            </c:ext>
          </c:extLst>
        </c:ser>
        <c:dLbls>
          <c:showLegendKey val="0"/>
          <c:showVal val="0"/>
          <c:showCatName val="0"/>
          <c:showSerName val="0"/>
          <c:showPercent val="0"/>
          <c:showBubbleSize val="0"/>
        </c:dLbls>
        <c:axId val="143505664"/>
        <c:axId val="143511936"/>
      </c:scatterChart>
      <c:valAx>
        <c:axId val="143505664"/>
        <c:scaling>
          <c:orientation val="minMax"/>
          <c:max val="30"/>
        </c:scaling>
        <c:delete val="0"/>
        <c:axPos val="b"/>
        <c:title>
          <c:tx>
            <c:rich>
              <a:bodyPr rot="0" spcFirstLastPara="1" vertOverflow="ellipsis" vert="horz" wrap="square" anchor="ctr" anchorCtr="1"/>
              <a:lstStyle/>
              <a:p>
                <a:pPr>
                  <a:defRPr sz="1000" b="0" i="0" u="none" strike="noStrike" kern="1200" baseline="0">
                    <a:solidFill>
                      <a:sysClr val="windowText" lastClr="000000"/>
                    </a:solidFill>
                    <a:latin typeface="Century Gothic" panose="020B0502020202020204" pitchFamily="34" charset="0"/>
                    <a:ea typeface="+mn-ea"/>
                    <a:cs typeface="+mn-cs"/>
                  </a:defRPr>
                </a:pPr>
                <a:r>
                  <a:rPr lang="es-MX" dirty="0"/>
                  <a:t>Años</a:t>
                </a:r>
              </a:p>
            </c:rich>
          </c:tx>
          <c:layout/>
          <c:overlay val="0"/>
          <c:spPr>
            <a:noFill/>
            <a:ln>
              <a:noFill/>
            </a:ln>
            <a:effectLst/>
          </c:spPr>
        </c:title>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Century Gothic" panose="020B0502020202020204" pitchFamily="34" charset="0"/>
                <a:ea typeface="+mn-ea"/>
                <a:cs typeface="+mn-cs"/>
              </a:defRPr>
            </a:pPr>
            <a:endParaRPr lang="es-MX"/>
          </a:p>
        </c:txPr>
        <c:crossAx val="143511936"/>
        <c:crosses val="autoZero"/>
        <c:crossBetween val="midCat"/>
      </c:valAx>
      <c:valAx>
        <c:axId val="143511936"/>
        <c:scaling>
          <c:orientation val="minMax"/>
          <c:min val="0"/>
        </c:scaling>
        <c:delete val="0"/>
        <c:axPos val="l"/>
        <c:majorGridlines>
          <c:spPr>
            <a:ln w="9525" cap="flat" cmpd="sng" algn="ctr">
              <a:solidFill>
                <a:schemeClr val="bg1">
                  <a:lumMod val="95000"/>
                </a:schemeClr>
              </a:solidFill>
              <a:round/>
            </a:ln>
            <a:effectLst/>
          </c:spPr>
        </c:majorGridlines>
        <c:numFmt formatCode="0.00"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Century Gothic" panose="020B0502020202020204" pitchFamily="34" charset="0"/>
                <a:ea typeface="+mn-ea"/>
                <a:cs typeface="+mn-cs"/>
              </a:defRPr>
            </a:pPr>
            <a:endParaRPr lang="es-MX"/>
          </a:p>
        </c:txPr>
        <c:crossAx val="143505664"/>
        <c:crosses val="autoZero"/>
        <c:crossBetween val="midCat"/>
      </c:valAx>
      <c:spPr>
        <a:noFill/>
        <a:ln>
          <a:noFill/>
        </a:ln>
        <a:effectLst/>
      </c:spPr>
    </c:plotArea>
    <c:legend>
      <c:legendPos val="b"/>
      <c:legendEntry>
        <c:idx val="0"/>
        <c:txPr>
          <a:bodyPr rot="0" spcFirstLastPara="1" vertOverflow="ellipsis" vert="horz" wrap="square" anchor="ctr" anchorCtr="1"/>
          <a:lstStyle/>
          <a:p>
            <a:pPr>
              <a:defRPr sz="1100" b="0" i="0" u="none" strike="noStrike" kern="1200" baseline="0">
                <a:solidFill>
                  <a:sysClr val="windowText" lastClr="000000"/>
                </a:solidFill>
                <a:latin typeface="Century Gothic" panose="020B0502020202020204" pitchFamily="34" charset="0"/>
                <a:ea typeface="+mn-ea"/>
                <a:cs typeface="+mn-cs"/>
              </a:defRPr>
            </a:pPr>
            <a:endParaRPr lang="es-MX"/>
          </a:p>
        </c:txPr>
      </c:legendEntry>
      <c:legendEntry>
        <c:idx val="1"/>
        <c:txPr>
          <a:bodyPr rot="0" spcFirstLastPara="1" vertOverflow="ellipsis" vert="horz" wrap="square" anchor="ctr" anchorCtr="1"/>
          <a:lstStyle/>
          <a:p>
            <a:pPr>
              <a:defRPr sz="1100" b="0" i="0" u="none" strike="noStrike" kern="1200" baseline="0">
                <a:solidFill>
                  <a:sysClr val="windowText" lastClr="000000"/>
                </a:solidFill>
                <a:latin typeface="Century Gothic" panose="020B0502020202020204" pitchFamily="34" charset="0"/>
                <a:ea typeface="+mn-ea"/>
                <a:cs typeface="+mn-cs"/>
              </a:defRPr>
            </a:pPr>
            <a:endParaRPr lang="es-MX"/>
          </a:p>
        </c:txPr>
      </c:legendEntry>
      <c:legendEntry>
        <c:idx val="2"/>
        <c:txPr>
          <a:bodyPr rot="0" spcFirstLastPara="1" vertOverflow="ellipsis" vert="horz" wrap="square" anchor="ctr" anchorCtr="1"/>
          <a:lstStyle/>
          <a:p>
            <a:pPr>
              <a:defRPr sz="1100" b="0" i="0" u="none" strike="noStrike" kern="1200" baseline="0">
                <a:solidFill>
                  <a:sysClr val="windowText" lastClr="000000"/>
                </a:solidFill>
                <a:latin typeface="Century Gothic" panose="020B0502020202020204" pitchFamily="34" charset="0"/>
                <a:ea typeface="+mn-ea"/>
                <a:cs typeface="+mn-cs"/>
              </a:defRPr>
            </a:pPr>
            <a:endParaRPr lang="es-MX"/>
          </a:p>
        </c:txPr>
      </c:legendEntry>
      <c:legendEntry>
        <c:idx val="3"/>
        <c:txPr>
          <a:bodyPr rot="0" spcFirstLastPara="1" vertOverflow="ellipsis" vert="horz" wrap="square" anchor="ctr" anchorCtr="1"/>
          <a:lstStyle/>
          <a:p>
            <a:pPr>
              <a:defRPr sz="1100" b="0" i="0" u="none" strike="noStrike" kern="1200" baseline="0">
                <a:solidFill>
                  <a:sysClr val="windowText" lastClr="000000"/>
                </a:solidFill>
                <a:latin typeface="Century Gothic" panose="020B0502020202020204" pitchFamily="34" charset="0"/>
                <a:ea typeface="+mn-ea"/>
                <a:cs typeface="+mn-cs"/>
              </a:defRPr>
            </a:pPr>
            <a:endParaRPr lang="es-MX"/>
          </a:p>
        </c:txPr>
      </c:legendEntry>
      <c:layout/>
      <c:overlay val="0"/>
      <c:spPr>
        <a:noFill/>
        <a:ln>
          <a:noFill/>
        </a:ln>
        <a:effectLst/>
      </c:spPr>
      <c:txPr>
        <a:bodyPr rot="0" spcFirstLastPara="1" vertOverflow="ellipsis" vert="horz" wrap="square" anchor="ctr" anchorCtr="1"/>
        <a:lstStyle/>
        <a:p>
          <a:pPr>
            <a:defRPr sz="1100" b="0" i="0" u="none" strike="noStrike" kern="1200" baseline="0">
              <a:solidFill>
                <a:sysClr val="windowText" lastClr="000000"/>
              </a:solidFill>
              <a:latin typeface="Century Gothic" panose="020B0502020202020204" pitchFamily="34" charset="0"/>
              <a:ea typeface="+mn-ea"/>
              <a:cs typeface="+mn-cs"/>
            </a:defRPr>
          </a:pPr>
          <a:endParaRPr lang="es-MX"/>
        </a:p>
      </c:txPr>
    </c:legend>
    <c:plotVisOnly val="1"/>
    <c:dispBlanksAs val="gap"/>
    <c:showDLblsOverMax val="0"/>
  </c:chart>
  <c:spPr>
    <a:solidFill>
      <a:schemeClr val="bg1"/>
    </a:solidFill>
    <a:ln w="9525" cap="flat" cmpd="sng" algn="ctr">
      <a:noFill/>
      <a:round/>
    </a:ln>
    <a:effectLst/>
  </c:spPr>
  <c:txPr>
    <a:bodyPr/>
    <a:lstStyle/>
    <a:p>
      <a:pPr>
        <a:defRPr b="0" i="0">
          <a:solidFill>
            <a:sysClr val="windowText" lastClr="000000"/>
          </a:solidFill>
          <a:latin typeface="Century Gothic" panose="020B0502020202020204" pitchFamily="34" charset="0"/>
        </a:defRPr>
      </a:pPr>
      <a:endParaRPr lang="es-MX"/>
    </a:p>
  </c:txPr>
  <c:externalData r:id="rId1">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1000"/>
            </a:pPr>
            <a:r>
              <a:rPr lang="en-US" sz="1000" dirty="0"/>
              <a:t>Cambio 12 meses %</a:t>
            </a:r>
          </a:p>
        </c:rich>
      </c:tx>
      <c:layout/>
      <c:overlay val="0"/>
    </c:title>
    <c:autoTitleDeleted val="0"/>
    <c:plotArea>
      <c:layout>
        <c:manualLayout>
          <c:layoutTarget val="inner"/>
          <c:xMode val="edge"/>
          <c:yMode val="edge"/>
          <c:x val="0.23571106736657918"/>
          <c:y val="0.11691078218705334"/>
          <c:w val="0.6991708223972003"/>
          <c:h val="0.76710948720181282"/>
        </c:manualLayout>
      </c:layout>
      <c:barChart>
        <c:barDir val="bar"/>
        <c:grouping val="clustered"/>
        <c:varyColors val="0"/>
        <c:ser>
          <c:idx val="0"/>
          <c:order val="0"/>
          <c:tx>
            <c:strRef>
              <c:f>'[EQUITYY.xlsm]En pesos'!$K$8</c:f>
              <c:strCache>
                <c:ptCount val="1"/>
                <c:pt idx="0">
                  <c:v>Daily Change %</c:v>
                </c:pt>
              </c:strCache>
            </c:strRef>
          </c:tx>
          <c:spPr>
            <a:gradFill>
              <a:gsLst>
                <a:gs pos="0">
                  <a:schemeClr val="accent2">
                    <a:lumMod val="0"/>
                    <a:lumOff val="100000"/>
                  </a:schemeClr>
                </a:gs>
                <a:gs pos="0">
                  <a:schemeClr val="accent2">
                    <a:lumMod val="0"/>
                    <a:lumOff val="100000"/>
                  </a:schemeClr>
                </a:gs>
                <a:gs pos="100000">
                  <a:schemeClr val="accent2">
                    <a:lumMod val="100000"/>
                  </a:schemeClr>
                </a:gs>
              </a:gsLst>
              <a:path path="circle">
                <a:fillToRect l="100000" t="100000"/>
              </a:path>
            </a:gradFill>
          </c:spPr>
          <c:invertIfNegative val="0"/>
          <c:dLbls>
            <c:spPr>
              <a:noFill/>
            </c:spPr>
            <c:txPr>
              <a:bodyPr wrap="square" lIns="38100" tIns="19050" rIns="38100" bIns="19050" anchor="ctr">
                <a:spAutoFit/>
              </a:bodyPr>
              <a:lstStyle/>
              <a:p>
                <a:pPr>
                  <a:defRPr sz="700" b="1"/>
                </a:pPr>
                <a:endParaRPr lang="es-MX"/>
              </a:p>
            </c:txPr>
            <c:dLblPos val="outEnd"/>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layout/>
                <c15:showLeaderLines val="0"/>
              </c:ext>
            </c:extLst>
          </c:dLbls>
          <c:cat>
            <c:strRef>
              <c:f>'[EQUITYY.xlsm]En pesos'!$J$27:$J$40</c:f>
              <c:strCache>
                <c:ptCount val="14"/>
                <c:pt idx="0">
                  <c:v>IPC</c:v>
                </c:pt>
                <c:pt idx="1">
                  <c:v>FTSE 100</c:v>
                </c:pt>
                <c:pt idx="2">
                  <c:v>CSI 300</c:v>
                </c:pt>
                <c:pt idx="3">
                  <c:v>FTSE MIB</c:v>
                </c:pt>
                <c:pt idx="4">
                  <c:v>EURO STOXX</c:v>
                </c:pt>
                <c:pt idx="5">
                  <c:v>CAC 40</c:v>
                </c:pt>
                <c:pt idx="6">
                  <c:v>IBEX 35</c:v>
                </c:pt>
                <c:pt idx="7">
                  <c:v>NIKKEI</c:v>
                </c:pt>
                <c:pt idx="8">
                  <c:v>HANG SENG</c:v>
                </c:pt>
                <c:pt idx="9">
                  <c:v>S&amp;P 500</c:v>
                </c:pt>
                <c:pt idx="10">
                  <c:v>DAX</c:v>
                </c:pt>
                <c:pt idx="11">
                  <c:v>DOW JONES</c:v>
                </c:pt>
                <c:pt idx="12">
                  <c:v>NASDAQ</c:v>
                </c:pt>
                <c:pt idx="13">
                  <c:v>IBOVESPA</c:v>
                </c:pt>
              </c:strCache>
            </c:strRef>
          </c:cat>
          <c:val>
            <c:numRef>
              <c:f>'[EQUITYY.xlsm]En pesos'!$K$27:$K$40</c:f>
              <c:numCache>
                <c:formatCode>0.00%</c:formatCode>
                <c:ptCount val="14"/>
                <c:pt idx="0">
                  <c:v>8.1978645226233215E-2</c:v>
                </c:pt>
                <c:pt idx="1">
                  <c:v>0.10368767825084402</c:v>
                </c:pt>
                <c:pt idx="2">
                  <c:v>0.11569008452707941</c:v>
                </c:pt>
                <c:pt idx="3">
                  <c:v>0.13659856342792964</c:v>
                </c:pt>
                <c:pt idx="4">
                  <c:v>0.19194971526156168</c:v>
                </c:pt>
                <c:pt idx="5">
                  <c:v>0.20960876292439878</c:v>
                </c:pt>
                <c:pt idx="6">
                  <c:v>0.20992778442505755</c:v>
                </c:pt>
                <c:pt idx="7">
                  <c:v>0.21663841312128573</c:v>
                </c:pt>
                <c:pt idx="8">
                  <c:v>0.2506680562659267</c:v>
                </c:pt>
                <c:pt idx="9">
                  <c:v>0.25161587889570503</c:v>
                </c:pt>
                <c:pt idx="10">
                  <c:v>0.2612191156828243</c:v>
                </c:pt>
                <c:pt idx="11">
                  <c:v>0.27977428809349036</c:v>
                </c:pt>
                <c:pt idx="12">
                  <c:v>0.37144936188906108</c:v>
                </c:pt>
                <c:pt idx="13">
                  <c:v>0.44087390924605496</c:v>
                </c:pt>
              </c:numCache>
            </c:numRef>
          </c:val>
          <c:extLst xmlns:c16r2="http://schemas.microsoft.com/office/drawing/2015/06/chart">
            <c:ext xmlns:c16="http://schemas.microsoft.com/office/drawing/2014/chart" uri="{C3380CC4-5D6E-409C-BE32-E72D297353CC}">
              <c16:uniqueId val="{00000000-0864-4B51-89C6-4CA8B153BA4E}"/>
            </c:ext>
          </c:extLst>
        </c:ser>
        <c:dLbls>
          <c:showLegendKey val="0"/>
          <c:showVal val="0"/>
          <c:showCatName val="0"/>
          <c:showSerName val="0"/>
          <c:showPercent val="0"/>
          <c:showBubbleSize val="0"/>
        </c:dLbls>
        <c:gapWidth val="75"/>
        <c:overlap val="40"/>
        <c:axId val="143147008"/>
        <c:axId val="143148544"/>
      </c:barChart>
      <c:catAx>
        <c:axId val="143147008"/>
        <c:scaling>
          <c:orientation val="minMax"/>
        </c:scaling>
        <c:delete val="0"/>
        <c:axPos val="l"/>
        <c:numFmt formatCode="General" sourceLinked="0"/>
        <c:majorTickMark val="none"/>
        <c:minorTickMark val="none"/>
        <c:tickLblPos val="low"/>
        <c:txPr>
          <a:bodyPr rot="0" vert="horz" anchor="ctr" anchorCtr="0"/>
          <a:lstStyle/>
          <a:p>
            <a:pPr>
              <a:defRPr sz="700" b="1"/>
            </a:pPr>
            <a:endParaRPr lang="es-MX"/>
          </a:p>
        </c:txPr>
        <c:crossAx val="143148544"/>
        <c:crosses val="autoZero"/>
        <c:auto val="1"/>
        <c:lblAlgn val="ctr"/>
        <c:lblOffset val="100"/>
        <c:tickLblSkip val="1"/>
        <c:noMultiLvlLbl val="0"/>
      </c:catAx>
      <c:valAx>
        <c:axId val="143148544"/>
        <c:scaling>
          <c:orientation val="minMax"/>
          <c:max val="0.70000000000000007"/>
          <c:min val="0"/>
        </c:scaling>
        <c:delete val="0"/>
        <c:axPos val="b"/>
        <c:numFmt formatCode="0.0%" sourceLinked="0"/>
        <c:majorTickMark val="none"/>
        <c:minorTickMark val="none"/>
        <c:tickLblPos val="nextTo"/>
        <c:spPr>
          <a:ln>
            <a:noFill/>
          </a:ln>
        </c:spPr>
        <c:txPr>
          <a:bodyPr/>
          <a:lstStyle/>
          <a:p>
            <a:pPr>
              <a:defRPr sz="700" b="1"/>
            </a:pPr>
            <a:endParaRPr lang="es-MX"/>
          </a:p>
        </c:txPr>
        <c:crossAx val="143147008"/>
        <c:crosses val="autoZero"/>
        <c:crossBetween val="between"/>
        <c:majorUnit val="0.2"/>
      </c:valAx>
      <c:spPr>
        <a:noFill/>
      </c:spPr>
    </c:plotArea>
    <c:plotVisOnly val="1"/>
    <c:dispBlanksAs val="gap"/>
    <c:showDLblsOverMax val="0"/>
  </c:chart>
  <c:spPr>
    <a:noFill/>
    <a:ln>
      <a:noFill/>
    </a:ln>
  </c:spPr>
  <c:externalData r:id="rId1">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1000"/>
            </a:pPr>
            <a:r>
              <a:rPr lang="en-US" sz="1000" dirty="0"/>
              <a:t>Cambio Semanal %</a:t>
            </a:r>
          </a:p>
        </c:rich>
      </c:tx>
      <c:layout/>
      <c:overlay val="0"/>
    </c:title>
    <c:autoTitleDeleted val="0"/>
    <c:plotArea>
      <c:layout>
        <c:manualLayout>
          <c:layoutTarget val="inner"/>
          <c:xMode val="edge"/>
          <c:yMode val="edge"/>
          <c:x val="0.23571106736657918"/>
          <c:y val="0.1069595253036395"/>
          <c:w val="0.6991708223972003"/>
          <c:h val="0.77706074943304082"/>
        </c:manualLayout>
      </c:layout>
      <c:barChart>
        <c:barDir val="bar"/>
        <c:grouping val="clustered"/>
        <c:varyColors val="0"/>
        <c:ser>
          <c:idx val="0"/>
          <c:order val="0"/>
          <c:tx>
            <c:strRef>
              <c:f>'[EQUITYY.xlsm]En pesos'!$N$8</c:f>
              <c:strCache>
                <c:ptCount val="1"/>
                <c:pt idx="0">
                  <c:v>Weekly Change %</c:v>
                </c:pt>
              </c:strCache>
            </c:strRef>
          </c:tx>
          <c:spPr>
            <a:gradFill>
              <a:gsLst>
                <a:gs pos="0">
                  <a:schemeClr val="accent2">
                    <a:lumMod val="0"/>
                    <a:lumOff val="100000"/>
                  </a:schemeClr>
                </a:gs>
                <a:gs pos="0">
                  <a:schemeClr val="accent2">
                    <a:lumMod val="0"/>
                    <a:lumOff val="100000"/>
                  </a:schemeClr>
                </a:gs>
                <a:gs pos="100000">
                  <a:schemeClr val="accent2">
                    <a:lumMod val="100000"/>
                  </a:schemeClr>
                </a:gs>
              </a:gsLst>
              <a:path path="circle">
                <a:fillToRect l="100000" t="100000"/>
              </a:path>
            </a:gradFill>
          </c:spPr>
          <c:invertIfNegative val="0"/>
          <c:dLbls>
            <c:dLbl>
              <c:idx val="2"/>
              <c:numFmt formatCode="0.00%" sourceLinked="0"/>
              <c:spPr>
                <a:noFill/>
              </c:spPr>
              <c:txPr>
                <a:bodyPr wrap="square" lIns="38100" tIns="19050" rIns="38100" bIns="19050" anchor="ctr">
                  <a:spAutoFit/>
                </a:bodyPr>
                <a:lstStyle/>
                <a:p>
                  <a:pPr>
                    <a:defRPr sz="700" b="1"/>
                  </a:pPr>
                  <a:endParaRPr lang="es-MX"/>
                </a:p>
              </c:txPr>
              <c:dLblPos val="outEnd"/>
              <c:showLegendKey val="0"/>
              <c:showVal val="1"/>
              <c:showCatName val="0"/>
              <c:showSerName val="0"/>
              <c:showPercent val="0"/>
              <c:showBubbleSize val="0"/>
            </c:dLbl>
            <c:spPr>
              <a:noFill/>
            </c:spPr>
            <c:txPr>
              <a:bodyPr wrap="square" lIns="38100" tIns="19050" rIns="38100" bIns="19050" anchor="ctr">
                <a:spAutoFit/>
              </a:bodyPr>
              <a:lstStyle/>
              <a:p>
                <a:pPr>
                  <a:defRPr sz="700" b="1"/>
                </a:pPr>
                <a:endParaRPr lang="es-MX"/>
              </a:p>
            </c:txPr>
            <c:dLblPos val="outEnd"/>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layout/>
                <c15:showLeaderLines val="0"/>
              </c:ext>
            </c:extLst>
          </c:dLbls>
          <c:cat>
            <c:strRef>
              <c:f>'[EQUITYY.xlsm]En pesos'!$M$27:$M$40</c:f>
              <c:strCache>
                <c:ptCount val="14"/>
                <c:pt idx="0">
                  <c:v>CSI 300</c:v>
                </c:pt>
                <c:pt idx="1">
                  <c:v>IPC</c:v>
                </c:pt>
                <c:pt idx="2">
                  <c:v>NIKKEI</c:v>
                </c:pt>
                <c:pt idx="3">
                  <c:v>S&amp;P 500</c:v>
                </c:pt>
                <c:pt idx="4">
                  <c:v>IBOVESPA</c:v>
                </c:pt>
                <c:pt idx="5">
                  <c:v>DOW JONES</c:v>
                </c:pt>
                <c:pt idx="6">
                  <c:v>HANG SENG</c:v>
                </c:pt>
                <c:pt idx="7">
                  <c:v>NASDAQ</c:v>
                </c:pt>
                <c:pt idx="8">
                  <c:v>FTSE 100</c:v>
                </c:pt>
                <c:pt idx="9">
                  <c:v>DAX</c:v>
                </c:pt>
                <c:pt idx="10">
                  <c:v>IBEX 35</c:v>
                </c:pt>
                <c:pt idx="11">
                  <c:v>EURO STOXX</c:v>
                </c:pt>
                <c:pt idx="12">
                  <c:v>CAC 40</c:v>
                </c:pt>
                <c:pt idx="13">
                  <c:v>FTSE MIB</c:v>
                </c:pt>
              </c:strCache>
            </c:strRef>
          </c:cat>
          <c:val>
            <c:numRef>
              <c:f>'[EQUITYY.xlsm]En pesos'!$N$27:$N$40</c:f>
              <c:numCache>
                <c:formatCode>0.00%</c:formatCode>
                <c:ptCount val="14"/>
                <c:pt idx="0">
                  <c:v>-7.0728358596962027E-3</c:v>
                </c:pt>
                <c:pt idx="1">
                  <c:v>5.9937309862414523E-3</c:v>
                </c:pt>
                <c:pt idx="2">
                  <c:v>1.2951311817992694E-2</c:v>
                </c:pt>
                <c:pt idx="3">
                  <c:v>1.562632371049566E-2</c:v>
                </c:pt>
                <c:pt idx="4">
                  <c:v>1.7858756080696869E-2</c:v>
                </c:pt>
                <c:pt idx="5">
                  <c:v>1.962325923191055E-2</c:v>
                </c:pt>
                <c:pt idx="6">
                  <c:v>2.3414773745204842E-2</c:v>
                </c:pt>
                <c:pt idx="7">
                  <c:v>2.3704678937439105E-2</c:v>
                </c:pt>
                <c:pt idx="8">
                  <c:v>2.6227891967940842E-2</c:v>
                </c:pt>
                <c:pt idx="9">
                  <c:v>4.977207127752159E-2</c:v>
                </c:pt>
                <c:pt idx="10">
                  <c:v>5.0104212098645906E-2</c:v>
                </c:pt>
                <c:pt idx="11">
                  <c:v>5.2172792940831103E-2</c:v>
                </c:pt>
                <c:pt idx="12">
                  <c:v>5.8737504114929617E-2</c:v>
                </c:pt>
                <c:pt idx="13">
                  <c:v>6.158374726333915E-2</c:v>
                </c:pt>
              </c:numCache>
            </c:numRef>
          </c:val>
          <c:extLst xmlns:c16r2="http://schemas.microsoft.com/office/drawing/2015/06/chart">
            <c:ext xmlns:c16="http://schemas.microsoft.com/office/drawing/2014/chart" uri="{C3380CC4-5D6E-409C-BE32-E72D297353CC}">
              <c16:uniqueId val="{00000001-D9C8-4244-B8A9-EE102E8150BF}"/>
            </c:ext>
          </c:extLst>
        </c:ser>
        <c:dLbls>
          <c:showLegendKey val="0"/>
          <c:showVal val="0"/>
          <c:showCatName val="0"/>
          <c:showSerName val="0"/>
          <c:showPercent val="0"/>
          <c:showBubbleSize val="0"/>
        </c:dLbls>
        <c:gapWidth val="75"/>
        <c:overlap val="40"/>
        <c:axId val="143170176"/>
        <c:axId val="143180160"/>
      </c:barChart>
      <c:catAx>
        <c:axId val="143170176"/>
        <c:scaling>
          <c:orientation val="minMax"/>
        </c:scaling>
        <c:delete val="0"/>
        <c:axPos val="l"/>
        <c:numFmt formatCode="General" sourceLinked="0"/>
        <c:majorTickMark val="none"/>
        <c:minorTickMark val="none"/>
        <c:tickLblPos val="low"/>
        <c:txPr>
          <a:bodyPr rot="0" vert="horz" anchor="ctr" anchorCtr="0"/>
          <a:lstStyle/>
          <a:p>
            <a:pPr>
              <a:defRPr sz="700" b="1"/>
            </a:pPr>
            <a:endParaRPr lang="es-MX"/>
          </a:p>
        </c:txPr>
        <c:crossAx val="143180160"/>
        <c:crosses val="autoZero"/>
        <c:auto val="1"/>
        <c:lblAlgn val="ctr"/>
        <c:lblOffset val="100"/>
        <c:tickLblSkip val="1"/>
        <c:noMultiLvlLbl val="0"/>
      </c:catAx>
      <c:valAx>
        <c:axId val="143180160"/>
        <c:scaling>
          <c:orientation val="minMax"/>
          <c:min val="-5.000000000000001E-2"/>
        </c:scaling>
        <c:delete val="0"/>
        <c:axPos val="b"/>
        <c:numFmt formatCode="0.0%" sourceLinked="0"/>
        <c:majorTickMark val="none"/>
        <c:minorTickMark val="none"/>
        <c:tickLblPos val="nextTo"/>
        <c:spPr>
          <a:ln>
            <a:noFill/>
          </a:ln>
        </c:spPr>
        <c:txPr>
          <a:bodyPr/>
          <a:lstStyle/>
          <a:p>
            <a:pPr>
              <a:defRPr sz="700" b="1"/>
            </a:pPr>
            <a:endParaRPr lang="es-MX"/>
          </a:p>
        </c:txPr>
        <c:crossAx val="143170176"/>
        <c:crosses val="autoZero"/>
        <c:crossBetween val="between"/>
      </c:valAx>
      <c:spPr>
        <a:noFill/>
      </c:spPr>
    </c:plotArea>
    <c:plotVisOnly val="1"/>
    <c:dispBlanksAs val="gap"/>
    <c:showDLblsOverMax val="0"/>
  </c:chart>
  <c:spPr>
    <a:noFill/>
    <a:ln>
      <a:noFill/>
    </a:ln>
  </c:spPr>
  <c:externalData r:id="rId1">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1000"/>
            </a:pPr>
            <a:r>
              <a:rPr lang="en-US" sz="1000" dirty="0"/>
              <a:t>Cambio</a:t>
            </a:r>
            <a:r>
              <a:rPr lang="en-US" sz="1000" baseline="0" dirty="0"/>
              <a:t> Mensual </a:t>
            </a:r>
            <a:r>
              <a:rPr lang="en-US" sz="1000" dirty="0"/>
              <a:t>%</a:t>
            </a:r>
          </a:p>
        </c:rich>
      </c:tx>
      <c:layout/>
      <c:overlay val="0"/>
    </c:title>
    <c:autoTitleDeleted val="0"/>
    <c:plotArea>
      <c:layout>
        <c:manualLayout>
          <c:layoutTarget val="inner"/>
          <c:xMode val="edge"/>
          <c:yMode val="edge"/>
          <c:x val="0.20651397589899803"/>
          <c:y val="0.12848514306082109"/>
          <c:w val="0.7283679138647815"/>
          <c:h val="0.75553481740708339"/>
        </c:manualLayout>
      </c:layout>
      <c:barChart>
        <c:barDir val="bar"/>
        <c:grouping val="clustered"/>
        <c:varyColors val="0"/>
        <c:ser>
          <c:idx val="0"/>
          <c:order val="0"/>
          <c:tx>
            <c:strRef>
              <c:f>'[EQUITYY.xlsm]En pesos'!$Q$8</c:f>
              <c:strCache>
                <c:ptCount val="1"/>
                <c:pt idx="0">
                  <c:v>Monthly Change %</c:v>
                </c:pt>
              </c:strCache>
            </c:strRef>
          </c:tx>
          <c:spPr>
            <a:gradFill>
              <a:gsLst>
                <a:gs pos="0">
                  <a:schemeClr val="accent2">
                    <a:lumMod val="0"/>
                    <a:lumOff val="100000"/>
                  </a:schemeClr>
                </a:gs>
                <a:gs pos="0">
                  <a:schemeClr val="accent2">
                    <a:lumMod val="0"/>
                    <a:lumOff val="100000"/>
                  </a:schemeClr>
                </a:gs>
                <a:gs pos="100000">
                  <a:schemeClr val="accent2">
                    <a:lumMod val="100000"/>
                  </a:schemeClr>
                </a:gs>
              </a:gsLst>
              <a:path path="circle">
                <a:fillToRect l="100000" t="100000"/>
              </a:path>
            </a:gradFill>
          </c:spPr>
          <c:invertIfNegative val="0"/>
          <c:dLbls>
            <c:dLbl>
              <c:idx val="0"/>
              <c:layout>
                <c:manualLayout>
                  <c:x val="-2.4328984424392209E-3"/>
                  <c:y val="4.1152263374484091E-3"/>
                </c:manualLayout>
              </c:layout>
              <c:numFmt formatCode="0.00%" sourceLinked="0"/>
              <c:spPr>
                <a:noFill/>
              </c:spPr>
              <c:txPr>
                <a:bodyPr wrap="square" lIns="38100" tIns="19050" rIns="38100" bIns="19050" anchor="ctr">
                  <a:spAutoFit/>
                </a:bodyPr>
                <a:lstStyle/>
                <a:p>
                  <a:pPr>
                    <a:defRPr sz="700" b="1"/>
                  </a:pPr>
                  <a:endParaRPr lang="es-MX"/>
                </a:p>
              </c:txPr>
              <c:dLblPos val="outEnd"/>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0-E747-499F-BA39-4EBB1F4AF0F9}"/>
                </c:ext>
                <c:ext xmlns:c15="http://schemas.microsoft.com/office/drawing/2012/chart" uri="{CE6537A1-D6FC-4f65-9D91-7224C49458BB}">
                  <c15:layout/>
                </c:ext>
              </c:extLst>
            </c:dLbl>
            <c:spPr>
              <a:noFill/>
            </c:spPr>
            <c:txPr>
              <a:bodyPr wrap="square" lIns="38100" tIns="19050" rIns="38100" bIns="19050" anchor="ctr">
                <a:spAutoFit/>
              </a:bodyPr>
              <a:lstStyle/>
              <a:p>
                <a:pPr>
                  <a:defRPr sz="700" b="1"/>
                </a:pPr>
                <a:endParaRPr lang="es-MX"/>
              </a:p>
            </c:txPr>
            <c:dLblPos val="outEnd"/>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layout/>
                <c15:showLeaderLines val="0"/>
              </c:ext>
            </c:extLst>
          </c:dLbls>
          <c:cat>
            <c:strRef>
              <c:f>'[EQUITYY.xlsm]En pesos'!$P$27:$P$40</c:f>
              <c:strCache>
                <c:ptCount val="14"/>
                <c:pt idx="0">
                  <c:v>CSI 300</c:v>
                </c:pt>
                <c:pt idx="1">
                  <c:v>NIKKEI</c:v>
                </c:pt>
                <c:pt idx="2">
                  <c:v>IBOVESPA</c:v>
                </c:pt>
                <c:pt idx="3">
                  <c:v>IPC</c:v>
                </c:pt>
                <c:pt idx="4">
                  <c:v>HANG SENG</c:v>
                </c:pt>
                <c:pt idx="5">
                  <c:v>S&amp;P 500</c:v>
                </c:pt>
                <c:pt idx="6">
                  <c:v>DOW JONES</c:v>
                </c:pt>
                <c:pt idx="7">
                  <c:v>FTSE MIB</c:v>
                </c:pt>
                <c:pt idx="8">
                  <c:v>FTSE 100</c:v>
                </c:pt>
                <c:pt idx="9">
                  <c:v>NASDAQ</c:v>
                </c:pt>
                <c:pt idx="10">
                  <c:v>DAX</c:v>
                </c:pt>
                <c:pt idx="11">
                  <c:v>EURO STOXX</c:v>
                </c:pt>
                <c:pt idx="12">
                  <c:v>IBEX 35</c:v>
                </c:pt>
                <c:pt idx="13">
                  <c:v>CAC 40</c:v>
                </c:pt>
              </c:strCache>
            </c:strRef>
          </c:cat>
          <c:val>
            <c:numRef>
              <c:f>'[EQUITYY.xlsm]En pesos'!$Q$27:$Q$40</c:f>
              <c:numCache>
                <c:formatCode>0.00%</c:formatCode>
                <c:ptCount val="14"/>
                <c:pt idx="0">
                  <c:v>-1.9430894889371331E-2</c:v>
                </c:pt>
                <c:pt idx="1">
                  <c:v>-1.2011395945178971E-2</c:v>
                </c:pt>
                <c:pt idx="2">
                  <c:v>-1.0416524295493779E-2</c:v>
                </c:pt>
                <c:pt idx="3">
                  <c:v>-1.5790676954082761E-3</c:v>
                </c:pt>
                <c:pt idx="4">
                  <c:v>-1.3255977184801759E-3</c:v>
                </c:pt>
                <c:pt idx="5">
                  <c:v>-2.3548416793894855E-4</c:v>
                </c:pt>
                <c:pt idx="6">
                  <c:v>4.3584696886589391E-4</c:v>
                </c:pt>
                <c:pt idx="7">
                  <c:v>1.0853398506661005E-2</c:v>
                </c:pt>
                <c:pt idx="8">
                  <c:v>1.1952795169544395E-2</c:v>
                </c:pt>
                <c:pt idx="9">
                  <c:v>1.8049920455502688E-2</c:v>
                </c:pt>
                <c:pt idx="10">
                  <c:v>2.0868001360378141E-2</c:v>
                </c:pt>
                <c:pt idx="11">
                  <c:v>2.4382618523478783E-2</c:v>
                </c:pt>
                <c:pt idx="12">
                  <c:v>2.8549241771542722E-2</c:v>
                </c:pt>
                <c:pt idx="13">
                  <c:v>4.0879137417436873E-2</c:v>
                </c:pt>
              </c:numCache>
            </c:numRef>
          </c:val>
          <c:extLst xmlns:c16r2="http://schemas.microsoft.com/office/drawing/2015/06/chart">
            <c:ext xmlns:c16="http://schemas.microsoft.com/office/drawing/2014/chart" uri="{C3380CC4-5D6E-409C-BE32-E72D297353CC}">
              <c16:uniqueId val="{00000001-E747-499F-BA39-4EBB1F4AF0F9}"/>
            </c:ext>
          </c:extLst>
        </c:ser>
        <c:dLbls>
          <c:showLegendKey val="0"/>
          <c:showVal val="0"/>
          <c:showCatName val="0"/>
          <c:showSerName val="0"/>
          <c:showPercent val="0"/>
          <c:showBubbleSize val="0"/>
        </c:dLbls>
        <c:gapWidth val="75"/>
        <c:overlap val="40"/>
        <c:axId val="143341440"/>
        <c:axId val="143342976"/>
      </c:barChart>
      <c:catAx>
        <c:axId val="143341440"/>
        <c:scaling>
          <c:orientation val="minMax"/>
        </c:scaling>
        <c:delete val="0"/>
        <c:axPos val="l"/>
        <c:numFmt formatCode="General" sourceLinked="0"/>
        <c:majorTickMark val="none"/>
        <c:minorTickMark val="none"/>
        <c:tickLblPos val="low"/>
        <c:txPr>
          <a:bodyPr rot="0" vert="horz" anchor="ctr" anchorCtr="0"/>
          <a:lstStyle/>
          <a:p>
            <a:pPr>
              <a:defRPr sz="700" b="1"/>
            </a:pPr>
            <a:endParaRPr lang="es-MX"/>
          </a:p>
        </c:txPr>
        <c:crossAx val="143342976"/>
        <c:crosses val="autoZero"/>
        <c:auto val="1"/>
        <c:lblAlgn val="ctr"/>
        <c:lblOffset val="100"/>
        <c:tickLblSkip val="1"/>
        <c:noMultiLvlLbl val="0"/>
      </c:catAx>
      <c:valAx>
        <c:axId val="143342976"/>
        <c:scaling>
          <c:orientation val="minMax"/>
          <c:max val="0.1"/>
          <c:min val="-4.0000000000000008E-2"/>
        </c:scaling>
        <c:delete val="0"/>
        <c:axPos val="b"/>
        <c:numFmt formatCode="0.0%" sourceLinked="0"/>
        <c:majorTickMark val="none"/>
        <c:minorTickMark val="none"/>
        <c:tickLblPos val="nextTo"/>
        <c:spPr>
          <a:ln>
            <a:noFill/>
          </a:ln>
        </c:spPr>
        <c:txPr>
          <a:bodyPr/>
          <a:lstStyle/>
          <a:p>
            <a:pPr>
              <a:defRPr sz="700" b="1"/>
            </a:pPr>
            <a:endParaRPr lang="es-MX"/>
          </a:p>
        </c:txPr>
        <c:crossAx val="143341440"/>
        <c:crosses val="autoZero"/>
        <c:crossBetween val="between"/>
      </c:valAx>
      <c:spPr>
        <a:noFill/>
      </c:spPr>
    </c:plotArea>
    <c:plotVisOnly val="1"/>
    <c:dispBlanksAs val="gap"/>
    <c:showDLblsOverMax val="0"/>
  </c:chart>
  <c:spPr>
    <a:noFill/>
    <a:ln>
      <a:noFill/>
    </a:ln>
  </c:sp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1000"/>
            </a:pPr>
            <a:r>
              <a:rPr lang="en-US" sz="1000" dirty="0"/>
              <a:t>Cambio YTD %</a:t>
            </a:r>
          </a:p>
        </c:rich>
      </c:tx>
      <c:layout/>
      <c:overlay val="0"/>
    </c:title>
    <c:autoTitleDeleted val="0"/>
    <c:plotArea>
      <c:layout>
        <c:manualLayout>
          <c:layoutTarget val="inner"/>
          <c:xMode val="edge"/>
          <c:yMode val="edge"/>
          <c:x val="0.23571106736657918"/>
          <c:y val="0.13506973792617991"/>
          <c:w val="0.6991708223972003"/>
          <c:h val="0.74895046487506889"/>
        </c:manualLayout>
      </c:layout>
      <c:barChart>
        <c:barDir val="bar"/>
        <c:grouping val="clustered"/>
        <c:varyColors val="0"/>
        <c:ser>
          <c:idx val="0"/>
          <c:order val="0"/>
          <c:tx>
            <c:strRef>
              <c:f>'[EQUITYY.xlsm]En pesos'!$T$8</c:f>
              <c:strCache>
                <c:ptCount val="1"/>
                <c:pt idx="0">
                  <c:v>YTD Change %</c:v>
                </c:pt>
              </c:strCache>
            </c:strRef>
          </c:tx>
          <c:spPr>
            <a:gradFill>
              <a:gsLst>
                <a:gs pos="0">
                  <a:schemeClr val="accent2">
                    <a:lumMod val="0"/>
                    <a:lumOff val="100000"/>
                  </a:schemeClr>
                </a:gs>
                <a:gs pos="0">
                  <a:schemeClr val="accent2">
                    <a:lumMod val="0"/>
                    <a:lumOff val="100000"/>
                  </a:schemeClr>
                </a:gs>
                <a:gs pos="100000">
                  <a:schemeClr val="accent2">
                    <a:lumMod val="100000"/>
                  </a:schemeClr>
                </a:gs>
              </a:gsLst>
              <a:path path="circle">
                <a:fillToRect l="100000" t="100000"/>
              </a:path>
            </a:gradFill>
          </c:spPr>
          <c:invertIfNegative val="0"/>
          <c:dLbls>
            <c:dLbl>
              <c:idx val="0"/>
              <c:numFmt formatCode="0.00%" sourceLinked="0"/>
              <c:spPr>
                <a:noFill/>
              </c:spPr>
              <c:txPr>
                <a:bodyPr wrap="square" lIns="38100" tIns="19050" rIns="38100" bIns="19050" anchor="ctr">
                  <a:spAutoFit/>
                </a:bodyPr>
                <a:lstStyle/>
                <a:p>
                  <a:pPr>
                    <a:defRPr sz="700" b="1"/>
                  </a:pPr>
                  <a:endParaRPr lang="es-MX"/>
                </a:p>
              </c:txPr>
              <c:dLblPos val="outEnd"/>
              <c:showLegendKey val="0"/>
              <c:showVal val="1"/>
              <c:showCatName val="0"/>
              <c:showSerName val="0"/>
              <c:showPercent val="0"/>
              <c:showBubbleSize val="0"/>
            </c:dLbl>
            <c:spPr>
              <a:noFill/>
            </c:spPr>
            <c:txPr>
              <a:bodyPr wrap="square" lIns="38100" tIns="19050" rIns="38100" bIns="19050" anchor="ctr">
                <a:spAutoFit/>
              </a:bodyPr>
              <a:lstStyle/>
              <a:p>
                <a:pPr>
                  <a:defRPr sz="700" b="1"/>
                </a:pPr>
                <a:endParaRPr lang="es-MX"/>
              </a:p>
            </c:txPr>
            <c:dLblPos val="outEnd"/>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layout/>
                <c15:showLeaderLines val="0"/>
              </c:ext>
            </c:extLst>
          </c:dLbls>
          <c:cat>
            <c:strRef>
              <c:f>'[EQUITYY.xlsm]En pesos'!$S$27:$S$40</c:f>
              <c:strCache>
                <c:ptCount val="14"/>
                <c:pt idx="0">
                  <c:v>CSI 300</c:v>
                </c:pt>
                <c:pt idx="1">
                  <c:v>NIKKEI</c:v>
                </c:pt>
                <c:pt idx="2">
                  <c:v>DOW JONES</c:v>
                </c:pt>
                <c:pt idx="3">
                  <c:v>FTSE 100</c:v>
                </c:pt>
                <c:pt idx="4">
                  <c:v>S&amp;P 500</c:v>
                </c:pt>
                <c:pt idx="5">
                  <c:v>FTSE MIB</c:v>
                </c:pt>
                <c:pt idx="6">
                  <c:v>IBOVESPA</c:v>
                </c:pt>
                <c:pt idx="7">
                  <c:v>HANG SENG</c:v>
                </c:pt>
                <c:pt idx="8">
                  <c:v>EURO STOXX</c:v>
                </c:pt>
                <c:pt idx="9">
                  <c:v>CAC 40</c:v>
                </c:pt>
                <c:pt idx="10">
                  <c:v>DAX</c:v>
                </c:pt>
                <c:pt idx="11">
                  <c:v>NASDAQ</c:v>
                </c:pt>
                <c:pt idx="12">
                  <c:v>IBEX 35</c:v>
                </c:pt>
                <c:pt idx="13">
                  <c:v>IPC</c:v>
                </c:pt>
              </c:strCache>
            </c:strRef>
          </c:cat>
          <c:val>
            <c:numRef>
              <c:f>'[EQUITYY.xlsm]En pesos'!$T$27:$T$40</c:f>
              <c:numCache>
                <c:formatCode>0.00%</c:formatCode>
                <c:ptCount val="14"/>
                <c:pt idx="0">
                  <c:v>-4.7946300353033267E-2</c:v>
                </c:pt>
                <c:pt idx="1">
                  <c:v>-4.1083188487861189E-2</c:v>
                </c:pt>
                <c:pt idx="2">
                  <c:v>-3.7865028281119373E-2</c:v>
                </c:pt>
                <c:pt idx="3">
                  <c:v>-3.6821344948600565E-2</c:v>
                </c:pt>
                <c:pt idx="4">
                  <c:v>-3.3026900503741685E-2</c:v>
                </c:pt>
                <c:pt idx="5">
                  <c:v>8.0965804700625643E-3</c:v>
                </c:pt>
                <c:pt idx="6">
                  <c:v>9.9075645173720694E-3</c:v>
                </c:pt>
                <c:pt idx="7">
                  <c:v>1.2523957472681868E-2</c:v>
                </c:pt>
                <c:pt idx="8">
                  <c:v>1.7794269954872766E-2</c:v>
                </c:pt>
                <c:pt idx="9">
                  <c:v>1.9230572344859143E-2</c:v>
                </c:pt>
                <c:pt idx="10">
                  <c:v>1.9279931182492271E-2</c:v>
                </c:pt>
                <c:pt idx="11">
                  <c:v>2.0099410749975233E-2</c:v>
                </c:pt>
                <c:pt idx="12">
                  <c:v>7.8052759643824521E-2</c:v>
                </c:pt>
                <c:pt idx="13">
                  <c:v>7.9276952165616033E-2</c:v>
                </c:pt>
              </c:numCache>
            </c:numRef>
          </c:val>
          <c:extLst xmlns:c16r2="http://schemas.microsoft.com/office/drawing/2015/06/chart">
            <c:ext xmlns:c16="http://schemas.microsoft.com/office/drawing/2014/chart" uri="{C3380CC4-5D6E-409C-BE32-E72D297353CC}">
              <c16:uniqueId val="{00000001-2353-4C65-A116-593C31DED9E9}"/>
            </c:ext>
          </c:extLst>
        </c:ser>
        <c:dLbls>
          <c:showLegendKey val="0"/>
          <c:showVal val="0"/>
          <c:showCatName val="0"/>
          <c:showSerName val="0"/>
          <c:showPercent val="0"/>
          <c:showBubbleSize val="0"/>
        </c:dLbls>
        <c:gapWidth val="75"/>
        <c:overlap val="40"/>
        <c:axId val="143377152"/>
        <c:axId val="143378688"/>
      </c:barChart>
      <c:catAx>
        <c:axId val="143377152"/>
        <c:scaling>
          <c:orientation val="minMax"/>
        </c:scaling>
        <c:delete val="0"/>
        <c:axPos val="l"/>
        <c:numFmt formatCode="General" sourceLinked="0"/>
        <c:majorTickMark val="none"/>
        <c:minorTickMark val="none"/>
        <c:tickLblPos val="low"/>
        <c:txPr>
          <a:bodyPr rot="0" vert="horz" anchor="ctr" anchorCtr="0"/>
          <a:lstStyle/>
          <a:p>
            <a:pPr>
              <a:defRPr sz="700" b="1"/>
            </a:pPr>
            <a:endParaRPr lang="es-MX"/>
          </a:p>
        </c:txPr>
        <c:crossAx val="143378688"/>
        <c:crosses val="autoZero"/>
        <c:auto val="1"/>
        <c:lblAlgn val="ctr"/>
        <c:lblOffset val="100"/>
        <c:tickLblSkip val="1"/>
        <c:noMultiLvlLbl val="0"/>
      </c:catAx>
      <c:valAx>
        <c:axId val="143378688"/>
        <c:scaling>
          <c:orientation val="minMax"/>
          <c:max val="0.15000000000000002"/>
          <c:min val="-0.1"/>
        </c:scaling>
        <c:delete val="0"/>
        <c:axPos val="b"/>
        <c:numFmt formatCode="0.0%" sourceLinked="0"/>
        <c:majorTickMark val="none"/>
        <c:minorTickMark val="none"/>
        <c:tickLblPos val="nextTo"/>
        <c:spPr>
          <a:ln>
            <a:noFill/>
          </a:ln>
        </c:spPr>
        <c:txPr>
          <a:bodyPr/>
          <a:lstStyle/>
          <a:p>
            <a:pPr>
              <a:defRPr sz="700" b="1"/>
            </a:pPr>
            <a:endParaRPr lang="es-MX"/>
          </a:p>
        </c:txPr>
        <c:crossAx val="143377152"/>
        <c:crosses val="autoZero"/>
        <c:crossBetween val="between"/>
      </c:valAx>
      <c:spPr>
        <a:noFill/>
      </c:spPr>
    </c:plotArea>
    <c:plotVisOnly val="1"/>
    <c:dispBlanksAs val="gap"/>
    <c:showDLblsOverMax val="0"/>
  </c:chart>
  <c:spPr>
    <a:noFill/>
    <a:ln>
      <a:noFill/>
    </a:ln>
  </c:spPr>
  <c:externalData r:id="rId1">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1000"/>
            </a:pPr>
            <a:r>
              <a:rPr lang="en-US" sz="1000" dirty="0"/>
              <a:t>Cambio 12 meses %</a:t>
            </a:r>
          </a:p>
        </c:rich>
      </c:tx>
      <c:layout/>
      <c:overlay val="0"/>
    </c:title>
    <c:autoTitleDeleted val="0"/>
    <c:plotArea>
      <c:layout>
        <c:manualLayout>
          <c:layoutTarget val="inner"/>
          <c:xMode val="edge"/>
          <c:yMode val="edge"/>
          <c:x val="0.23571106736657918"/>
          <c:y val="0.12166777517932874"/>
          <c:w val="0.6991708223972003"/>
          <c:h val="0.76235233538586966"/>
        </c:manualLayout>
      </c:layout>
      <c:barChart>
        <c:barDir val="bar"/>
        <c:grouping val="clustered"/>
        <c:varyColors val="0"/>
        <c:ser>
          <c:idx val="0"/>
          <c:order val="0"/>
          <c:tx>
            <c:strRef>
              <c:f>'[EQUITYY.xlsm]En su moneda'!$K$8</c:f>
              <c:strCache>
                <c:ptCount val="1"/>
                <c:pt idx="0">
                  <c:v>Daily Change %</c:v>
                </c:pt>
              </c:strCache>
            </c:strRef>
          </c:tx>
          <c:spPr>
            <a:gradFill>
              <a:gsLst>
                <a:gs pos="0">
                  <a:schemeClr val="accent2">
                    <a:lumMod val="0"/>
                    <a:lumOff val="100000"/>
                  </a:schemeClr>
                </a:gs>
                <a:gs pos="0">
                  <a:schemeClr val="accent2">
                    <a:lumMod val="0"/>
                    <a:lumOff val="100000"/>
                  </a:schemeClr>
                </a:gs>
                <a:gs pos="100000">
                  <a:schemeClr val="accent2">
                    <a:lumMod val="100000"/>
                  </a:schemeClr>
                </a:gs>
              </a:gsLst>
              <a:path path="circle">
                <a:fillToRect l="100000" t="100000"/>
              </a:path>
            </a:gradFill>
          </c:spPr>
          <c:invertIfNegative val="0"/>
          <c:dLbls>
            <c:spPr>
              <a:noFill/>
            </c:spPr>
            <c:txPr>
              <a:bodyPr wrap="square" lIns="38100" tIns="19050" rIns="38100" bIns="19050" anchor="ctr">
                <a:spAutoFit/>
              </a:bodyPr>
              <a:lstStyle/>
              <a:p>
                <a:pPr>
                  <a:defRPr sz="700" b="1"/>
                </a:pPr>
                <a:endParaRPr lang="es-MX"/>
              </a:p>
            </c:txPr>
            <c:dLblPos val="outEnd"/>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layout/>
                <c15:showLeaderLines val="0"/>
              </c:ext>
            </c:extLst>
          </c:dLbls>
          <c:cat>
            <c:strRef>
              <c:f>'[EQUITYY.xlsm]En su moneda'!$J$27:$J$40</c:f>
              <c:strCache>
                <c:ptCount val="14"/>
                <c:pt idx="0">
                  <c:v>IPC</c:v>
                </c:pt>
                <c:pt idx="1">
                  <c:v>FTSE MIB</c:v>
                </c:pt>
                <c:pt idx="2">
                  <c:v>CSI 300</c:v>
                </c:pt>
                <c:pt idx="3">
                  <c:v>EURO STOXX</c:v>
                </c:pt>
                <c:pt idx="4">
                  <c:v>FTSE 100</c:v>
                </c:pt>
                <c:pt idx="5">
                  <c:v>S&amp;P 500</c:v>
                </c:pt>
                <c:pt idx="6">
                  <c:v>HANG SENG</c:v>
                </c:pt>
                <c:pt idx="7">
                  <c:v>NIKKEI</c:v>
                </c:pt>
                <c:pt idx="8">
                  <c:v>CAC 40</c:v>
                </c:pt>
                <c:pt idx="9">
                  <c:v>IBEX 35</c:v>
                </c:pt>
                <c:pt idx="10">
                  <c:v>DOW JONES</c:v>
                </c:pt>
                <c:pt idx="11">
                  <c:v>IBOVESPA</c:v>
                </c:pt>
                <c:pt idx="12">
                  <c:v>DAX</c:v>
                </c:pt>
                <c:pt idx="13">
                  <c:v>NASDAQ</c:v>
                </c:pt>
              </c:strCache>
            </c:strRef>
          </c:cat>
          <c:val>
            <c:numRef>
              <c:f>'[EQUITYY.xlsm]En su moneda'!$K$27:$K$40</c:f>
              <c:numCache>
                <c:formatCode>0.00%</c:formatCode>
                <c:ptCount val="14"/>
                <c:pt idx="0">
                  <c:v>8.1978645226233215E-2</c:v>
                </c:pt>
                <c:pt idx="1">
                  <c:v>8.602386820476271E-2</c:v>
                </c:pt>
                <c:pt idx="2">
                  <c:v>8.8328724474621811E-2</c:v>
                </c:pt>
                <c:pt idx="3">
                  <c:v>0.1389120856970083</c:v>
                </c:pt>
                <c:pt idx="4">
                  <c:v>0.13943122864734914</c:v>
                </c:pt>
                <c:pt idx="5">
                  <c:v>0.14856369320891605</c:v>
                </c:pt>
                <c:pt idx="6">
                  <c:v>0.1508834614501664</c:v>
                </c:pt>
                <c:pt idx="7">
                  <c:v>0.15184701833967873</c:v>
                </c:pt>
                <c:pt idx="8">
                  <c:v>0.15578536696684053</c:v>
                </c:pt>
                <c:pt idx="9">
                  <c:v>0.15609019311684103</c:v>
                </c:pt>
                <c:pt idx="10">
                  <c:v>0.17440367095962261</c:v>
                </c:pt>
                <c:pt idx="11">
                  <c:v>0.20421450450324397</c:v>
                </c:pt>
                <c:pt idx="12">
                  <c:v>0.20509923797251273</c:v>
                </c:pt>
                <c:pt idx="13">
                  <c:v>0.25853064882022747</c:v>
                </c:pt>
              </c:numCache>
            </c:numRef>
          </c:val>
          <c:extLst xmlns:c16r2="http://schemas.microsoft.com/office/drawing/2015/06/chart">
            <c:ext xmlns:c16="http://schemas.microsoft.com/office/drawing/2014/chart" uri="{C3380CC4-5D6E-409C-BE32-E72D297353CC}">
              <c16:uniqueId val="{00000000-D6F5-48E9-849E-023DD33A27E0}"/>
            </c:ext>
          </c:extLst>
        </c:ser>
        <c:dLbls>
          <c:showLegendKey val="0"/>
          <c:showVal val="0"/>
          <c:showCatName val="0"/>
          <c:showSerName val="0"/>
          <c:showPercent val="0"/>
          <c:showBubbleSize val="0"/>
        </c:dLbls>
        <c:gapWidth val="75"/>
        <c:overlap val="40"/>
        <c:axId val="143242368"/>
        <c:axId val="143243904"/>
      </c:barChart>
      <c:catAx>
        <c:axId val="143242368"/>
        <c:scaling>
          <c:orientation val="minMax"/>
        </c:scaling>
        <c:delete val="0"/>
        <c:axPos val="l"/>
        <c:numFmt formatCode="General" sourceLinked="0"/>
        <c:majorTickMark val="none"/>
        <c:minorTickMark val="none"/>
        <c:tickLblPos val="low"/>
        <c:txPr>
          <a:bodyPr rot="0" vert="horz" anchor="ctr" anchorCtr="0"/>
          <a:lstStyle/>
          <a:p>
            <a:pPr>
              <a:defRPr sz="700" b="1"/>
            </a:pPr>
            <a:endParaRPr lang="es-MX"/>
          </a:p>
        </c:txPr>
        <c:crossAx val="143243904"/>
        <c:crosses val="autoZero"/>
        <c:auto val="1"/>
        <c:lblAlgn val="ctr"/>
        <c:lblOffset val="100"/>
        <c:tickLblSkip val="1"/>
        <c:noMultiLvlLbl val="0"/>
      </c:catAx>
      <c:valAx>
        <c:axId val="143243904"/>
        <c:scaling>
          <c:orientation val="minMax"/>
          <c:max val="0.5"/>
          <c:min val="-0.1"/>
        </c:scaling>
        <c:delete val="0"/>
        <c:axPos val="b"/>
        <c:numFmt formatCode="0%" sourceLinked="0"/>
        <c:majorTickMark val="none"/>
        <c:minorTickMark val="none"/>
        <c:tickLblPos val="nextTo"/>
        <c:spPr>
          <a:ln>
            <a:noFill/>
          </a:ln>
        </c:spPr>
        <c:txPr>
          <a:bodyPr/>
          <a:lstStyle/>
          <a:p>
            <a:pPr>
              <a:defRPr sz="700" b="1"/>
            </a:pPr>
            <a:endParaRPr lang="es-MX"/>
          </a:p>
        </c:txPr>
        <c:crossAx val="143242368"/>
        <c:crosses val="autoZero"/>
        <c:crossBetween val="between"/>
        <c:majorUnit val="0.15000000000000002"/>
      </c:valAx>
      <c:spPr>
        <a:noFill/>
      </c:spPr>
    </c:plotArea>
    <c:plotVisOnly val="1"/>
    <c:dispBlanksAs val="gap"/>
    <c:showDLblsOverMax val="0"/>
  </c:chart>
  <c:spPr>
    <a:noFill/>
    <a:ln>
      <a:noFill/>
    </a:ln>
  </c:spPr>
  <c:externalData r:id="rId1">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1000"/>
            </a:pPr>
            <a:r>
              <a:rPr lang="en-US" sz="1000" dirty="0"/>
              <a:t>Cambio Semanal %</a:t>
            </a:r>
          </a:p>
        </c:rich>
      </c:tx>
      <c:layout/>
      <c:overlay val="0"/>
    </c:title>
    <c:autoTitleDeleted val="0"/>
    <c:plotArea>
      <c:layout>
        <c:manualLayout>
          <c:layoutTarget val="inner"/>
          <c:xMode val="edge"/>
          <c:yMode val="edge"/>
          <c:x val="0.23571106736657918"/>
          <c:y val="0.11568737553918361"/>
          <c:w val="0.6991708223972003"/>
          <c:h val="0.76833280558428874"/>
        </c:manualLayout>
      </c:layout>
      <c:barChart>
        <c:barDir val="bar"/>
        <c:grouping val="clustered"/>
        <c:varyColors val="0"/>
        <c:ser>
          <c:idx val="0"/>
          <c:order val="0"/>
          <c:tx>
            <c:strRef>
              <c:f>'[EQUITYY.xlsm]En su moneda'!$N$8</c:f>
              <c:strCache>
                <c:ptCount val="1"/>
                <c:pt idx="0">
                  <c:v>Weekly Change %</c:v>
                </c:pt>
              </c:strCache>
            </c:strRef>
          </c:tx>
          <c:spPr>
            <a:gradFill>
              <a:gsLst>
                <a:gs pos="0">
                  <a:schemeClr val="accent2">
                    <a:lumMod val="0"/>
                    <a:lumOff val="100000"/>
                  </a:schemeClr>
                </a:gs>
                <a:gs pos="0">
                  <a:schemeClr val="accent2">
                    <a:lumMod val="0"/>
                    <a:lumOff val="100000"/>
                  </a:schemeClr>
                </a:gs>
                <a:gs pos="100000">
                  <a:schemeClr val="accent2">
                    <a:lumMod val="100000"/>
                  </a:schemeClr>
                </a:gs>
              </a:gsLst>
              <a:path path="circle">
                <a:fillToRect l="100000" t="100000"/>
              </a:path>
            </a:gradFill>
          </c:spPr>
          <c:invertIfNegative val="0"/>
          <c:dLbls>
            <c:dLbl>
              <c:idx val="3"/>
              <c:numFmt formatCode="0.00%" sourceLinked="0"/>
              <c:spPr>
                <a:noFill/>
              </c:spPr>
              <c:txPr>
                <a:bodyPr wrap="square" lIns="38100" tIns="19050" rIns="38100" bIns="19050" anchor="ctr">
                  <a:spAutoFit/>
                </a:bodyPr>
                <a:lstStyle/>
                <a:p>
                  <a:pPr>
                    <a:defRPr sz="700" b="1"/>
                  </a:pPr>
                  <a:endParaRPr lang="es-MX"/>
                </a:p>
              </c:txPr>
              <c:dLblPos val="outEnd"/>
              <c:showLegendKey val="0"/>
              <c:showVal val="1"/>
              <c:showCatName val="0"/>
              <c:showSerName val="0"/>
              <c:showPercent val="0"/>
              <c:showBubbleSize val="0"/>
            </c:dLbl>
            <c:spPr>
              <a:noFill/>
            </c:spPr>
            <c:txPr>
              <a:bodyPr wrap="square" lIns="38100" tIns="19050" rIns="38100" bIns="19050" anchor="ctr">
                <a:spAutoFit/>
              </a:bodyPr>
              <a:lstStyle/>
              <a:p>
                <a:pPr>
                  <a:defRPr sz="700" b="1"/>
                </a:pPr>
                <a:endParaRPr lang="es-MX"/>
              </a:p>
            </c:txPr>
            <c:dLblPos val="outEnd"/>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layout/>
                <c15:showLeaderLines val="0"/>
              </c:ext>
            </c:extLst>
          </c:dLbls>
          <c:cat>
            <c:strRef>
              <c:f>'[EQUITYY.xlsm]En su moneda'!$M$27:$M$40</c:f>
              <c:strCache>
                <c:ptCount val="14"/>
                <c:pt idx="0">
                  <c:v>CSI 300</c:v>
                </c:pt>
                <c:pt idx="1">
                  <c:v>IPC</c:v>
                </c:pt>
                <c:pt idx="2">
                  <c:v>FTSE 100</c:v>
                </c:pt>
                <c:pt idx="3">
                  <c:v>S&amp;P 500</c:v>
                </c:pt>
                <c:pt idx="4">
                  <c:v>DOW JONES</c:v>
                </c:pt>
                <c:pt idx="5">
                  <c:v>NASDAQ</c:v>
                </c:pt>
                <c:pt idx="6">
                  <c:v>HANG SENG</c:v>
                </c:pt>
                <c:pt idx="7">
                  <c:v>IBOVESPA</c:v>
                </c:pt>
                <c:pt idx="8">
                  <c:v>NIKKEI</c:v>
                </c:pt>
                <c:pt idx="9">
                  <c:v>DAX</c:v>
                </c:pt>
                <c:pt idx="10">
                  <c:v>IBEX 35</c:v>
                </c:pt>
                <c:pt idx="11">
                  <c:v>EURO STOXX</c:v>
                </c:pt>
                <c:pt idx="12">
                  <c:v>CAC 40</c:v>
                </c:pt>
                <c:pt idx="13">
                  <c:v>FTSE MIB</c:v>
                </c:pt>
              </c:strCache>
            </c:strRef>
          </c:cat>
          <c:val>
            <c:numRef>
              <c:f>'[EQUITYY.xlsm]En su moneda'!$N$27:$N$40</c:f>
              <c:numCache>
                <c:formatCode>0.00%</c:formatCode>
                <c:ptCount val="14"/>
                <c:pt idx="0">
                  <c:v>-7.7997225098722645E-3</c:v>
                </c:pt>
                <c:pt idx="1">
                  <c:v>5.9937309862414523E-3</c:v>
                </c:pt>
                <c:pt idx="2">
                  <c:v>1.2564392688223291E-2</c:v>
                </c:pt>
                <c:pt idx="3">
                  <c:v>1.5119066373169732E-2</c:v>
                </c:pt>
                <c:pt idx="4">
                  <c:v>1.9114005614237373E-2</c:v>
                </c:pt>
                <c:pt idx="5">
                  <c:v>2.3193386843562536E-2</c:v>
                </c:pt>
                <c:pt idx="6">
                  <c:v>2.3837847235798071E-2</c:v>
                </c:pt>
                <c:pt idx="7">
                  <c:v>2.5762453376394268E-2</c:v>
                </c:pt>
                <c:pt idx="8">
                  <c:v>3.0932696051447994E-2</c:v>
                </c:pt>
                <c:pt idx="9">
                  <c:v>3.2322507982275095E-2</c:v>
                </c:pt>
                <c:pt idx="10">
                  <c:v>3.2649127878963125E-2</c:v>
                </c:pt>
                <c:pt idx="11">
                  <c:v>3.4683324273966809E-2</c:v>
                </c:pt>
                <c:pt idx="12">
                  <c:v>4.1138915243516871E-2</c:v>
                </c:pt>
                <c:pt idx="13">
                  <c:v>4.3937847455266077E-2</c:v>
                </c:pt>
              </c:numCache>
            </c:numRef>
          </c:val>
          <c:extLst xmlns:c16r2="http://schemas.microsoft.com/office/drawing/2015/06/chart">
            <c:ext xmlns:c16="http://schemas.microsoft.com/office/drawing/2014/chart" uri="{C3380CC4-5D6E-409C-BE32-E72D297353CC}">
              <c16:uniqueId val="{00000001-37C4-429F-9299-F139399A877E}"/>
            </c:ext>
          </c:extLst>
        </c:ser>
        <c:dLbls>
          <c:showLegendKey val="0"/>
          <c:showVal val="0"/>
          <c:showCatName val="0"/>
          <c:showSerName val="0"/>
          <c:showPercent val="0"/>
          <c:showBubbleSize val="0"/>
        </c:dLbls>
        <c:gapWidth val="75"/>
        <c:overlap val="40"/>
        <c:axId val="143282176"/>
        <c:axId val="143283712"/>
      </c:barChart>
      <c:catAx>
        <c:axId val="143282176"/>
        <c:scaling>
          <c:orientation val="minMax"/>
        </c:scaling>
        <c:delete val="0"/>
        <c:axPos val="l"/>
        <c:numFmt formatCode="General" sourceLinked="0"/>
        <c:majorTickMark val="none"/>
        <c:minorTickMark val="none"/>
        <c:tickLblPos val="low"/>
        <c:txPr>
          <a:bodyPr rot="0" vert="horz" anchor="ctr" anchorCtr="0"/>
          <a:lstStyle/>
          <a:p>
            <a:pPr>
              <a:defRPr sz="700" b="1"/>
            </a:pPr>
            <a:endParaRPr lang="es-MX"/>
          </a:p>
        </c:txPr>
        <c:crossAx val="143283712"/>
        <c:crosses val="autoZero"/>
        <c:auto val="1"/>
        <c:lblAlgn val="ctr"/>
        <c:lblOffset val="100"/>
        <c:tickLblSkip val="1"/>
        <c:noMultiLvlLbl val="0"/>
      </c:catAx>
      <c:valAx>
        <c:axId val="143283712"/>
        <c:scaling>
          <c:orientation val="minMax"/>
          <c:max val="0.1"/>
          <c:min val="-4.0000000000000008E-2"/>
        </c:scaling>
        <c:delete val="0"/>
        <c:axPos val="b"/>
        <c:numFmt formatCode="0%" sourceLinked="0"/>
        <c:majorTickMark val="none"/>
        <c:minorTickMark val="none"/>
        <c:tickLblPos val="nextTo"/>
        <c:spPr>
          <a:ln>
            <a:noFill/>
          </a:ln>
        </c:spPr>
        <c:txPr>
          <a:bodyPr/>
          <a:lstStyle/>
          <a:p>
            <a:pPr>
              <a:defRPr sz="700" b="1"/>
            </a:pPr>
            <a:endParaRPr lang="es-MX"/>
          </a:p>
        </c:txPr>
        <c:crossAx val="143282176"/>
        <c:crosses val="autoZero"/>
        <c:crossBetween val="between"/>
        <c:majorUnit val="4.0000000000000008E-2"/>
      </c:valAx>
      <c:spPr>
        <a:noFill/>
      </c:spPr>
    </c:plotArea>
    <c:plotVisOnly val="1"/>
    <c:dispBlanksAs val="gap"/>
    <c:showDLblsOverMax val="0"/>
  </c:chart>
  <c:spPr>
    <a:noFill/>
    <a:ln>
      <a:noFill/>
    </a:ln>
  </c:spPr>
  <c:externalData r:id="rId1">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1000"/>
            </a:pPr>
            <a:r>
              <a:rPr lang="en-US" sz="1000" dirty="0"/>
              <a:t>Cambio</a:t>
            </a:r>
            <a:r>
              <a:rPr lang="en-US" sz="1000" baseline="0" dirty="0"/>
              <a:t> Mensual </a:t>
            </a:r>
            <a:r>
              <a:rPr lang="en-US" sz="1000" dirty="0"/>
              <a:t>%</a:t>
            </a:r>
          </a:p>
        </c:rich>
      </c:tx>
      <c:layout/>
      <c:overlay val="0"/>
    </c:title>
    <c:autoTitleDeleted val="0"/>
    <c:plotArea>
      <c:layout>
        <c:manualLayout>
          <c:layoutTarget val="inner"/>
          <c:xMode val="edge"/>
          <c:yMode val="edge"/>
          <c:x val="0.20651397589899803"/>
          <c:y val="0.12848514306082109"/>
          <c:w val="0.7283679138647815"/>
          <c:h val="0.75553481740708339"/>
        </c:manualLayout>
      </c:layout>
      <c:barChart>
        <c:barDir val="bar"/>
        <c:grouping val="clustered"/>
        <c:varyColors val="0"/>
        <c:ser>
          <c:idx val="0"/>
          <c:order val="0"/>
          <c:tx>
            <c:strRef>
              <c:f>'[EQUITYY.xlsm]En su moneda'!$Q$8</c:f>
              <c:strCache>
                <c:ptCount val="1"/>
                <c:pt idx="0">
                  <c:v>Monthly Change %</c:v>
                </c:pt>
              </c:strCache>
            </c:strRef>
          </c:tx>
          <c:spPr>
            <a:gradFill>
              <a:gsLst>
                <a:gs pos="0">
                  <a:schemeClr val="accent2">
                    <a:lumMod val="0"/>
                    <a:lumOff val="100000"/>
                  </a:schemeClr>
                </a:gs>
                <a:gs pos="0">
                  <a:schemeClr val="accent2">
                    <a:lumMod val="0"/>
                    <a:lumOff val="100000"/>
                  </a:schemeClr>
                </a:gs>
                <a:gs pos="100000">
                  <a:schemeClr val="accent2">
                    <a:lumMod val="100000"/>
                  </a:schemeClr>
                </a:gs>
              </a:gsLst>
              <a:path path="circle">
                <a:fillToRect l="100000" t="100000"/>
              </a:path>
            </a:gradFill>
          </c:spPr>
          <c:invertIfNegative val="0"/>
          <c:dLbls>
            <c:dLbl>
              <c:idx val="0"/>
              <c:layout>
                <c:manualLayout>
                  <c:x val="2.4332816062226244E-3"/>
                  <c:y val="8.2304526748969691E-3"/>
                </c:manualLayout>
              </c:layout>
              <c:dLblPos val="outEnd"/>
              <c:showLegendKey val="0"/>
              <c:showVal val="1"/>
              <c:showCatName val="0"/>
              <c:showSerName val="0"/>
              <c:showPercent val="0"/>
              <c:showBubbleSize val="0"/>
              <c:extLst xmlns:c16r2="http://schemas.microsoft.com/office/drawing/2015/06/chart">
                <c:ext xmlns:c16="http://schemas.microsoft.com/office/drawing/2014/chart" uri="{C3380CC4-5D6E-409C-BE32-E72D297353CC}">
                  <c16:uniqueId val="{00000000-0883-428C-A7CC-485BD0B0C6FE}"/>
                </c:ext>
                <c:ext xmlns:c15="http://schemas.microsoft.com/office/drawing/2012/chart" uri="{CE6537A1-D6FC-4f65-9D91-7224C49458BB}">
                  <c15:layout/>
                </c:ext>
              </c:extLst>
            </c:dLbl>
            <c:dLbl>
              <c:idx val="2"/>
              <c:numFmt formatCode="0.00%" sourceLinked="0"/>
              <c:spPr>
                <a:noFill/>
              </c:spPr>
              <c:txPr>
                <a:bodyPr wrap="square" lIns="38100" tIns="19050" rIns="38100" bIns="19050" anchor="ctr">
                  <a:spAutoFit/>
                </a:bodyPr>
                <a:lstStyle/>
                <a:p>
                  <a:pPr>
                    <a:defRPr sz="700" b="1"/>
                  </a:pPr>
                  <a:endParaRPr lang="es-MX"/>
                </a:p>
              </c:txPr>
              <c:dLblPos val="outEnd"/>
              <c:showLegendKey val="0"/>
              <c:showVal val="1"/>
              <c:showCatName val="0"/>
              <c:showSerName val="0"/>
              <c:showPercent val="0"/>
              <c:showBubbleSize val="0"/>
            </c:dLbl>
            <c:spPr>
              <a:noFill/>
            </c:spPr>
            <c:txPr>
              <a:bodyPr wrap="square" lIns="38100" tIns="19050" rIns="38100" bIns="19050" anchor="ctr">
                <a:spAutoFit/>
              </a:bodyPr>
              <a:lstStyle/>
              <a:p>
                <a:pPr>
                  <a:defRPr sz="700" b="1"/>
                </a:pPr>
                <a:endParaRPr lang="es-MX"/>
              </a:p>
            </c:txPr>
            <c:dLblPos val="outEnd"/>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layout/>
                <c15:showLeaderLines val="0"/>
              </c:ext>
            </c:extLst>
          </c:dLbls>
          <c:cat>
            <c:strRef>
              <c:f>'[EQUITYY.xlsm]En su moneda'!$P$27:$P$40</c:f>
              <c:strCache>
                <c:ptCount val="14"/>
                <c:pt idx="0">
                  <c:v>FTSE 100</c:v>
                </c:pt>
                <c:pt idx="1">
                  <c:v>CSI 300</c:v>
                </c:pt>
                <c:pt idx="2">
                  <c:v>IPC</c:v>
                </c:pt>
                <c:pt idx="3">
                  <c:v>NIKKEI</c:v>
                </c:pt>
                <c:pt idx="4">
                  <c:v>S&amp;P 500</c:v>
                </c:pt>
                <c:pt idx="5">
                  <c:v>HANG SENG</c:v>
                </c:pt>
                <c:pt idx="6">
                  <c:v>DOW JONES</c:v>
                </c:pt>
                <c:pt idx="7">
                  <c:v>IBOVESPA</c:v>
                </c:pt>
                <c:pt idx="8">
                  <c:v>FTSE MIB</c:v>
                </c:pt>
                <c:pt idx="9">
                  <c:v>DAX</c:v>
                </c:pt>
                <c:pt idx="10">
                  <c:v>EURO STOXX</c:v>
                </c:pt>
                <c:pt idx="11">
                  <c:v>NASDAQ</c:v>
                </c:pt>
                <c:pt idx="12">
                  <c:v>IBEX 35</c:v>
                </c:pt>
                <c:pt idx="13">
                  <c:v>CAC 40</c:v>
                </c:pt>
              </c:strCache>
            </c:strRef>
          </c:cat>
          <c:val>
            <c:numRef>
              <c:f>'[EQUITYY.xlsm]En su moneda'!$Q$27:$Q$40</c:f>
              <c:numCache>
                <c:formatCode>0.00%</c:formatCode>
                <c:ptCount val="14"/>
                <c:pt idx="0">
                  <c:v>-1.8993874788586274E-2</c:v>
                </c:pt>
                <c:pt idx="1">
                  <c:v>-8.6632985667802753E-3</c:v>
                </c:pt>
                <c:pt idx="2">
                  <c:v>-1.5790676954082761E-3</c:v>
                </c:pt>
                <c:pt idx="3">
                  <c:v>-3.1922311612786469E-4</c:v>
                </c:pt>
                <c:pt idx="4">
                  <c:v>1.0866754007724966E-2</c:v>
                </c:pt>
                <c:pt idx="5">
                  <c:v>1.1059781392080081E-2</c:v>
                </c:pt>
                <c:pt idx="6">
                  <c:v>1.1545540178247826E-2</c:v>
                </c:pt>
                <c:pt idx="7">
                  <c:v>1.1800660422382592E-2</c:v>
                </c:pt>
                <c:pt idx="8">
                  <c:v>1.3710489011048654E-2</c:v>
                </c:pt>
                <c:pt idx="9">
                  <c:v>2.3753397281516264E-2</c:v>
                </c:pt>
                <c:pt idx="10">
                  <c:v>2.7277948208838554E-2</c:v>
                </c:pt>
                <c:pt idx="11">
                  <c:v>2.9355215365080456E-2</c:v>
                </c:pt>
                <c:pt idx="12">
                  <c:v>3.1456348060448391E-2</c:v>
                </c:pt>
                <c:pt idx="13">
                  <c:v>4.3821093099758235E-2</c:v>
                </c:pt>
              </c:numCache>
            </c:numRef>
          </c:val>
          <c:extLst xmlns:c16r2="http://schemas.microsoft.com/office/drawing/2015/06/chart">
            <c:ext xmlns:c16="http://schemas.microsoft.com/office/drawing/2014/chart" uri="{C3380CC4-5D6E-409C-BE32-E72D297353CC}">
              <c16:uniqueId val="{00000002-0883-428C-A7CC-485BD0B0C6FE}"/>
            </c:ext>
          </c:extLst>
        </c:ser>
        <c:dLbls>
          <c:showLegendKey val="0"/>
          <c:showVal val="0"/>
          <c:showCatName val="0"/>
          <c:showSerName val="0"/>
          <c:showPercent val="0"/>
          <c:showBubbleSize val="0"/>
        </c:dLbls>
        <c:gapWidth val="75"/>
        <c:overlap val="40"/>
        <c:axId val="143793152"/>
        <c:axId val="143799040"/>
      </c:barChart>
      <c:catAx>
        <c:axId val="143793152"/>
        <c:scaling>
          <c:orientation val="minMax"/>
        </c:scaling>
        <c:delete val="0"/>
        <c:axPos val="l"/>
        <c:numFmt formatCode="General" sourceLinked="0"/>
        <c:majorTickMark val="none"/>
        <c:minorTickMark val="none"/>
        <c:tickLblPos val="low"/>
        <c:txPr>
          <a:bodyPr rot="0" vert="horz" anchor="ctr" anchorCtr="0"/>
          <a:lstStyle/>
          <a:p>
            <a:pPr>
              <a:defRPr sz="700" b="1"/>
            </a:pPr>
            <a:endParaRPr lang="es-MX"/>
          </a:p>
        </c:txPr>
        <c:crossAx val="143799040"/>
        <c:crosses val="autoZero"/>
        <c:auto val="1"/>
        <c:lblAlgn val="ctr"/>
        <c:lblOffset val="100"/>
        <c:tickLblSkip val="1"/>
        <c:noMultiLvlLbl val="0"/>
      </c:catAx>
      <c:valAx>
        <c:axId val="143799040"/>
        <c:scaling>
          <c:orientation val="minMax"/>
          <c:max val="7.0000000000000007E-2"/>
          <c:min val="-4.0000000000000008E-2"/>
        </c:scaling>
        <c:delete val="0"/>
        <c:axPos val="b"/>
        <c:numFmt formatCode="0.0%" sourceLinked="0"/>
        <c:majorTickMark val="none"/>
        <c:minorTickMark val="none"/>
        <c:tickLblPos val="nextTo"/>
        <c:spPr>
          <a:ln>
            <a:noFill/>
          </a:ln>
        </c:spPr>
        <c:txPr>
          <a:bodyPr/>
          <a:lstStyle/>
          <a:p>
            <a:pPr>
              <a:defRPr sz="700" b="1"/>
            </a:pPr>
            <a:endParaRPr lang="es-MX"/>
          </a:p>
        </c:txPr>
        <c:crossAx val="143793152"/>
        <c:crosses val="autoZero"/>
        <c:crossBetween val="between"/>
      </c:valAx>
      <c:spPr>
        <a:noFill/>
      </c:spPr>
    </c:plotArea>
    <c:plotVisOnly val="1"/>
    <c:dispBlanksAs val="gap"/>
    <c:showDLblsOverMax val="0"/>
  </c:chart>
  <c:spPr>
    <a:noFill/>
    <a:ln>
      <a:noFill/>
    </a:ln>
  </c:spPr>
  <c:externalData r:id="rId1">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1000"/>
            </a:pPr>
            <a:r>
              <a:rPr lang="en-US" sz="1000" dirty="0"/>
              <a:t>Cambio YTD %</a:t>
            </a:r>
          </a:p>
        </c:rich>
      </c:tx>
      <c:layout/>
      <c:overlay val="0"/>
    </c:title>
    <c:autoTitleDeleted val="0"/>
    <c:plotArea>
      <c:layout>
        <c:manualLayout>
          <c:layoutTarget val="inner"/>
          <c:xMode val="edge"/>
          <c:yMode val="edge"/>
          <c:x val="0.24254875832828587"/>
          <c:y val="0.11400752616766277"/>
          <c:w val="0.6991708223972003"/>
          <c:h val="0.77001264902128197"/>
        </c:manualLayout>
      </c:layout>
      <c:barChart>
        <c:barDir val="bar"/>
        <c:grouping val="clustered"/>
        <c:varyColors val="0"/>
        <c:ser>
          <c:idx val="0"/>
          <c:order val="0"/>
          <c:tx>
            <c:strRef>
              <c:f>'[EQUITYY.xlsm]En su moneda'!$T$8</c:f>
              <c:strCache>
                <c:ptCount val="1"/>
                <c:pt idx="0">
                  <c:v>YTD Change %</c:v>
                </c:pt>
              </c:strCache>
            </c:strRef>
          </c:tx>
          <c:spPr>
            <a:gradFill>
              <a:gsLst>
                <a:gs pos="0">
                  <a:schemeClr val="accent2">
                    <a:lumMod val="0"/>
                    <a:lumOff val="100000"/>
                  </a:schemeClr>
                </a:gs>
                <a:gs pos="0">
                  <a:schemeClr val="accent2">
                    <a:lumMod val="0"/>
                    <a:lumOff val="100000"/>
                  </a:schemeClr>
                </a:gs>
                <a:gs pos="100000">
                  <a:schemeClr val="accent2">
                    <a:lumMod val="100000"/>
                  </a:schemeClr>
                </a:gs>
              </a:gsLst>
              <a:path path="circle">
                <a:fillToRect l="100000" t="100000"/>
              </a:path>
            </a:gradFill>
          </c:spPr>
          <c:invertIfNegative val="0"/>
          <c:dLbls>
            <c:dLbl>
              <c:idx val="0"/>
              <c:numFmt formatCode="0.00%" sourceLinked="0"/>
              <c:spPr>
                <a:noFill/>
              </c:spPr>
              <c:txPr>
                <a:bodyPr wrap="square" lIns="38100" tIns="19050" rIns="38100" bIns="19050" anchor="ctr">
                  <a:spAutoFit/>
                </a:bodyPr>
                <a:lstStyle/>
                <a:p>
                  <a:pPr>
                    <a:defRPr sz="700" b="1"/>
                  </a:pPr>
                  <a:endParaRPr lang="es-MX"/>
                </a:p>
              </c:txPr>
              <c:dLblPos val="outEnd"/>
              <c:showLegendKey val="0"/>
              <c:showVal val="1"/>
              <c:showCatName val="0"/>
              <c:showSerName val="0"/>
              <c:showPercent val="0"/>
              <c:showBubbleSize val="0"/>
            </c:dLbl>
            <c:spPr>
              <a:noFill/>
            </c:spPr>
            <c:txPr>
              <a:bodyPr wrap="square" lIns="38100" tIns="19050" rIns="38100" bIns="19050" anchor="ctr">
                <a:spAutoFit/>
              </a:bodyPr>
              <a:lstStyle/>
              <a:p>
                <a:pPr>
                  <a:defRPr sz="700" b="1"/>
                </a:pPr>
                <a:endParaRPr lang="es-MX"/>
              </a:p>
            </c:txPr>
            <c:dLblPos val="outEnd"/>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layout/>
                <c15:showLeaderLines val="0"/>
              </c:ext>
            </c:extLst>
          </c:dLbls>
          <c:cat>
            <c:strRef>
              <c:f>'[EQUITYY.xlsm]En su moneda'!$S$27:$S$40</c:f>
              <c:strCache>
                <c:ptCount val="14"/>
                <c:pt idx="0">
                  <c:v>NIKKEI</c:v>
                </c:pt>
                <c:pt idx="1">
                  <c:v>FTSE 100</c:v>
                </c:pt>
                <c:pt idx="2">
                  <c:v>CSI 300</c:v>
                </c:pt>
                <c:pt idx="3">
                  <c:v>DOW JONES</c:v>
                </c:pt>
                <c:pt idx="4">
                  <c:v>S&amp;P 500</c:v>
                </c:pt>
                <c:pt idx="5">
                  <c:v>FTSE MIB</c:v>
                </c:pt>
                <c:pt idx="6">
                  <c:v>IPC</c:v>
                </c:pt>
                <c:pt idx="7">
                  <c:v>EURO STOXX</c:v>
                </c:pt>
                <c:pt idx="8">
                  <c:v>CAC 40</c:v>
                </c:pt>
                <c:pt idx="9">
                  <c:v>DAX</c:v>
                </c:pt>
                <c:pt idx="10">
                  <c:v>IBOVESPA</c:v>
                </c:pt>
                <c:pt idx="11">
                  <c:v>HANG SENG</c:v>
                </c:pt>
                <c:pt idx="12">
                  <c:v>NASDAQ</c:v>
                </c:pt>
                <c:pt idx="13">
                  <c:v>IBEX 35</c:v>
                </c:pt>
              </c:strCache>
            </c:strRef>
          </c:cat>
          <c:val>
            <c:numRef>
              <c:f>'[EQUITYY.xlsm]En su moneda'!$T$27:$T$40</c:f>
              <c:numCache>
                <c:formatCode>0.00%</c:formatCode>
                <c:ptCount val="14"/>
                <c:pt idx="0">
                  <c:v>4.3093232996955777E-3</c:v>
                </c:pt>
                <c:pt idx="1">
                  <c:v>8.5554325106433904E-3</c:v>
                </c:pt>
                <c:pt idx="2">
                  <c:v>3.9174279775715304E-2</c:v>
                </c:pt>
                <c:pt idx="3">
                  <c:v>5.9602987461164103E-2</c:v>
                </c:pt>
                <c:pt idx="4">
                  <c:v>6.4931236404729198E-2</c:v>
                </c:pt>
                <c:pt idx="5">
                  <c:v>7.1463998694018649E-2</c:v>
                </c:pt>
                <c:pt idx="6">
                  <c:v>7.9276952165616033E-2</c:v>
                </c:pt>
                <c:pt idx="7">
                  <c:v>8.1771270194376688E-2</c:v>
                </c:pt>
                <c:pt idx="8">
                  <c:v>8.329785636868059E-2</c:v>
                </c:pt>
                <c:pt idx="9">
                  <c:v>8.3350317827796561E-2</c:v>
                </c:pt>
                <c:pt idx="10">
                  <c:v>8.5940443277457756E-2</c:v>
                </c:pt>
                <c:pt idx="11">
                  <c:v>0.11884106586377796</c:v>
                </c:pt>
                <c:pt idx="12">
                  <c:v>0.12343944967200216</c:v>
                </c:pt>
                <c:pt idx="13">
                  <c:v>0.14581751692133316</c:v>
                </c:pt>
              </c:numCache>
            </c:numRef>
          </c:val>
          <c:extLst xmlns:c16r2="http://schemas.microsoft.com/office/drawing/2015/06/chart">
            <c:ext xmlns:c16="http://schemas.microsoft.com/office/drawing/2014/chart" uri="{C3380CC4-5D6E-409C-BE32-E72D297353CC}">
              <c16:uniqueId val="{00000001-4368-4723-8E43-06F750B92A21}"/>
            </c:ext>
          </c:extLst>
        </c:ser>
        <c:dLbls>
          <c:showLegendKey val="0"/>
          <c:showVal val="0"/>
          <c:showCatName val="0"/>
          <c:showSerName val="0"/>
          <c:showPercent val="0"/>
          <c:showBubbleSize val="0"/>
        </c:dLbls>
        <c:gapWidth val="75"/>
        <c:overlap val="40"/>
        <c:axId val="143828864"/>
        <c:axId val="143830400"/>
      </c:barChart>
      <c:catAx>
        <c:axId val="143828864"/>
        <c:scaling>
          <c:orientation val="minMax"/>
        </c:scaling>
        <c:delete val="0"/>
        <c:axPos val="l"/>
        <c:numFmt formatCode="General" sourceLinked="0"/>
        <c:majorTickMark val="none"/>
        <c:minorTickMark val="none"/>
        <c:tickLblPos val="low"/>
        <c:txPr>
          <a:bodyPr rot="0" vert="horz" anchor="ctr" anchorCtr="0"/>
          <a:lstStyle/>
          <a:p>
            <a:pPr>
              <a:defRPr sz="700" b="1"/>
            </a:pPr>
            <a:endParaRPr lang="es-MX"/>
          </a:p>
        </c:txPr>
        <c:crossAx val="143830400"/>
        <c:crosses val="autoZero"/>
        <c:auto val="1"/>
        <c:lblAlgn val="ctr"/>
        <c:lblOffset val="100"/>
        <c:tickLblSkip val="1"/>
        <c:noMultiLvlLbl val="0"/>
      </c:catAx>
      <c:valAx>
        <c:axId val="143830400"/>
        <c:scaling>
          <c:orientation val="minMax"/>
          <c:max val="0.2"/>
          <c:min val="-7.0000000000000007E-2"/>
        </c:scaling>
        <c:delete val="0"/>
        <c:axPos val="b"/>
        <c:numFmt formatCode="0.0%" sourceLinked="0"/>
        <c:majorTickMark val="none"/>
        <c:minorTickMark val="none"/>
        <c:tickLblPos val="nextTo"/>
        <c:spPr>
          <a:ln>
            <a:noFill/>
          </a:ln>
        </c:spPr>
        <c:txPr>
          <a:bodyPr/>
          <a:lstStyle/>
          <a:p>
            <a:pPr>
              <a:defRPr sz="700" b="1"/>
            </a:pPr>
            <a:endParaRPr lang="es-MX"/>
          </a:p>
        </c:txPr>
        <c:crossAx val="143828864"/>
        <c:crosses val="autoZero"/>
        <c:crossBetween val="between"/>
      </c:valAx>
      <c:spPr>
        <a:noFill/>
      </c:spPr>
    </c:plotArea>
    <c:plotVisOnly val="1"/>
    <c:dispBlanksAs val="gap"/>
    <c:showDLblsOverMax val="0"/>
  </c:chart>
  <c:spPr>
    <a:noFill/>
    <a:ln>
      <a:noFill/>
    </a:ln>
  </c:spPr>
  <c:externalData r:id="rId1">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200" b="1" i="0" u="none" strike="noStrike" kern="1200" spc="0" baseline="0">
                <a:solidFill>
                  <a:schemeClr val="tx1"/>
                </a:solidFill>
                <a:latin typeface="+mn-lt"/>
                <a:ea typeface="+mn-ea"/>
                <a:cs typeface="+mn-cs"/>
              </a:defRPr>
            </a:pPr>
            <a:r>
              <a:rPr lang="es-MX" sz="1200" b="1" dirty="0">
                <a:solidFill>
                  <a:schemeClr val="tx1"/>
                </a:solidFill>
              </a:rPr>
              <a:t>Rendimientos Factores</a:t>
            </a:r>
            <a:r>
              <a:rPr lang="es-MX" sz="1200" b="1" baseline="0" dirty="0">
                <a:solidFill>
                  <a:schemeClr val="tx1"/>
                </a:solidFill>
              </a:rPr>
              <a:t> Estados Unidos</a:t>
            </a:r>
            <a:endParaRPr lang="es-MX" sz="1200" b="1" dirty="0">
              <a:solidFill>
                <a:schemeClr val="tx1"/>
              </a:solidFill>
            </a:endParaRPr>
          </a:p>
        </c:rich>
      </c:tx>
      <c:layout/>
      <c:overlay val="0"/>
      <c:spPr>
        <a:noFill/>
        <a:ln>
          <a:noFill/>
        </a:ln>
        <a:effectLst/>
      </c:spPr>
    </c:title>
    <c:autoTitleDeleted val="0"/>
    <c:plotArea>
      <c:layout/>
      <c:barChart>
        <c:barDir val="bar"/>
        <c:grouping val="clustered"/>
        <c:varyColors val="0"/>
        <c:ser>
          <c:idx val="0"/>
          <c:order val="0"/>
          <c:spPr>
            <a:gradFill flip="none" rotWithShape="1">
              <a:gsLst>
                <a:gs pos="0">
                  <a:schemeClr val="accent2">
                    <a:lumMod val="0"/>
                    <a:lumOff val="100000"/>
                  </a:schemeClr>
                </a:gs>
                <a:gs pos="10000">
                  <a:schemeClr val="accent2">
                    <a:lumMod val="0"/>
                    <a:lumOff val="100000"/>
                  </a:schemeClr>
                </a:gs>
                <a:gs pos="100000">
                  <a:schemeClr val="accent2">
                    <a:lumMod val="100000"/>
                  </a:schemeClr>
                </a:gs>
              </a:gsLst>
              <a:path path="circle">
                <a:fillToRect l="100000" t="100000"/>
              </a:path>
              <a:tileRect r="-100000" b="-100000"/>
            </a:gra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tx1"/>
                    </a:solidFill>
                    <a:latin typeface="+mn-lt"/>
                    <a:ea typeface="+mn-ea"/>
                    <a:cs typeface="+mn-cs"/>
                  </a:defRPr>
                </a:pPr>
                <a:endParaRPr lang="es-MX"/>
              </a:p>
            </c:txP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layout/>
                <c15:showLeaderLines val="1"/>
                <c15:leaderLines>
                  <c:spPr>
                    <a:ln w="9525" cap="flat" cmpd="sng" algn="ctr">
                      <a:solidFill>
                        <a:schemeClr val="tx1">
                          <a:lumMod val="35000"/>
                          <a:lumOff val="65000"/>
                        </a:schemeClr>
                      </a:solidFill>
                      <a:round/>
                    </a:ln>
                    <a:effectLst/>
                  </c:spPr>
                </c15:leaderLines>
              </c:ext>
            </c:extLst>
          </c:dLbls>
          <c:cat>
            <c:strRef>
              <c:f>Hoja1!$O$10:$O$17</c:f>
              <c:strCache>
                <c:ptCount val="8"/>
                <c:pt idx="0">
                  <c:v>Core High Dividend</c:v>
                </c:pt>
                <c:pt idx="1">
                  <c:v>Select Dividend</c:v>
                </c:pt>
                <c:pt idx="2">
                  <c:v>Value</c:v>
                </c:pt>
                <c:pt idx="3">
                  <c:v>Quality</c:v>
                </c:pt>
                <c:pt idx="4">
                  <c:v>Dividend Growth</c:v>
                </c:pt>
                <c:pt idx="5">
                  <c:v>S&amp;P 500</c:v>
                </c:pt>
                <c:pt idx="6">
                  <c:v>Min Vol</c:v>
                </c:pt>
                <c:pt idx="7">
                  <c:v>Momentum</c:v>
                </c:pt>
              </c:strCache>
            </c:strRef>
          </c:cat>
          <c:val>
            <c:numRef>
              <c:f>Hoja1!$S$10:$S$17</c:f>
              <c:numCache>
                <c:formatCode>0.00%</c:formatCode>
                <c:ptCount val="8"/>
                <c:pt idx="0">
                  <c:v>1.2279635258358734E-2</c:v>
                </c:pt>
                <c:pt idx="1">
                  <c:v>3.308117872868932E-2</c:v>
                </c:pt>
                <c:pt idx="2">
                  <c:v>4.4023365151730998E-2</c:v>
                </c:pt>
                <c:pt idx="3">
                  <c:v>6.0057887120115838E-2</c:v>
                </c:pt>
                <c:pt idx="4">
                  <c:v>6.366782006920424E-2</c:v>
                </c:pt>
                <c:pt idx="5">
                  <c:v>6.4931236404729198E-2</c:v>
                </c:pt>
                <c:pt idx="6">
                  <c:v>7.0101724900486495E-2</c:v>
                </c:pt>
                <c:pt idx="7">
                  <c:v>0.11758502504613766</c:v>
                </c:pt>
              </c:numCache>
            </c:numRef>
          </c:val>
          <c:extLst xmlns:c16r2="http://schemas.microsoft.com/office/drawing/2015/06/chart">
            <c:ext xmlns:c16="http://schemas.microsoft.com/office/drawing/2014/chart" uri="{C3380CC4-5D6E-409C-BE32-E72D297353CC}">
              <c16:uniqueId val="{00000000-75C1-4470-8671-EA29E4AE79E4}"/>
            </c:ext>
          </c:extLst>
        </c:ser>
        <c:dLbls>
          <c:showLegendKey val="0"/>
          <c:showVal val="0"/>
          <c:showCatName val="0"/>
          <c:showSerName val="0"/>
          <c:showPercent val="0"/>
          <c:showBubbleSize val="0"/>
        </c:dLbls>
        <c:gapWidth val="182"/>
        <c:axId val="143882112"/>
        <c:axId val="143883648"/>
      </c:barChart>
      <c:catAx>
        <c:axId val="143882112"/>
        <c:scaling>
          <c:orientation val="minMax"/>
        </c:scaling>
        <c:delete val="0"/>
        <c:axPos val="l"/>
        <c:numFmt formatCode="General" sourceLinked="1"/>
        <c:majorTickMark val="none"/>
        <c:minorTickMark val="none"/>
        <c:tickLblPos val="low"/>
        <c:spPr>
          <a:noFill/>
          <a:ln w="12700" cap="flat" cmpd="sng" algn="ctr">
            <a:solidFill>
              <a:schemeClr val="tx1"/>
            </a:solidFill>
            <a:round/>
          </a:ln>
          <a:effectLst/>
        </c:spPr>
        <c:txPr>
          <a:bodyPr rot="-6000000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es-MX"/>
          </a:p>
        </c:txPr>
        <c:crossAx val="143883648"/>
        <c:crosses val="autoZero"/>
        <c:auto val="1"/>
        <c:lblAlgn val="ctr"/>
        <c:lblOffset val="100"/>
        <c:noMultiLvlLbl val="0"/>
      </c:catAx>
      <c:valAx>
        <c:axId val="143883648"/>
        <c:scaling>
          <c:orientation val="minMax"/>
          <c:min val="-5.000000000000001E-2"/>
        </c:scaling>
        <c:delete val="0"/>
        <c:axPos val="b"/>
        <c:majorGridlines>
          <c:spPr>
            <a:ln w="9525" cap="flat" cmpd="sng" algn="ctr">
              <a:solidFill>
                <a:schemeClr val="tx1">
                  <a:lumMod val="15000"/>
                  <a:lumOff val="85000"/>
                </a:schemeClr>
              </a:solidFill>
              <a:round/>
            </a:ln>
            <a:effectLst/>
          </c:spPr>
        </c:majorGridlines>
        <c:numFmt formatCode="0.0%" sourceLinked="0"/>
        <c:majorTickMark val="none"/>
        <c:minorTickMark val="none"/>
        <c:tickLblPos val="nextTo"/>
        <c:spPr>
          <a:noFill/>
          <a:ln w="12700">
            <a:solidFill>
              <a:schemeClr val="tx1"/>
            </a:solidFill>
          </a:ln>
          <a:effectLst/>
        </c:spPr>
        <c:txPr>
          <a:bodyPr rot="-6000000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es-MX"/>
          </a:p>
        </c:txPr>
        <c:crossAx val="143882112"/>
        <c:crosses val="autoZero"/>
        <c:crossBetween val="between"/>
      </c:valAx>
      <c:spPr>
        <a:noFill/>
        <a:ln>
          <a:noFill/>
        </a:ln>
        <a:effectLst/>
      </c:spPr>
    </c:plotArea>
    <c:plotVisOnly val="1"/>
    <c:dispBlanksAs val="gap"/>
    <c:showDLblsOverMax val="0"/>
  </c:chart>
  <c:spPr>
    <a:noFill/>
    <a:ln w="9525" cap="flat" cmpd="sng" algn="ctr">
      <a:noFill/>
      <a:round/>
    </a:ln>
    <a:effectLst/>
  </c:spPr>
  <c:txPr>
    <a:bodyPr/>
    <a:lstStyle/>
    <a:p>
      <a:pPr>
        <a:defRPr/>
      </a:pPr>
      <a:endParaRPr lang="es-MX"/>
    </a:p>
  </c:txPr>
  <c:externalData r:id="rId1">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200" b="1" i="0" u="none" strike="noStrike" kern="1200" spc="0" baseline="0">
                <a:solidFill>
                  <a:schemeClr val="tx1"/>
                </a:solidFill>
                <a:latin typeface="+mn-lt"/>
                <a:ea typeface="+mn-ea"/>
                <a:cs typeface="+mn-cs"/>
              </a:defRPr>
            </a:pPr>
            <a:r>
              <a:rPr lang="es-MX" sz="1200" b="1" dirty="0">
                <a:solidFill>
                  <a:schemeClr val="tx1"/>
                </a:solidFill>
              </a:rPr>
              <a:t>Rendimientos Sectores</a:t>
            </a:r>
            <a:r>
              <a:rPr lang="es-MX" sz="1200" b="1" baseline="0" dirty="0">
                <a:solidFill>
                  <a:schemeClr val="tx1"/>
                </a:solidFill>
              </a:rPr>
              <a:t> Estados Unidos "YTD"</a:t>
            </a:r>
            <a:endParaRPr lang="es-MX" sz="1200" b="1" dirty="0">
              <a:solidFill>
                <a:schemeClr val="tx1"/>
              </a:solidFill>
            </a:endParaRPr>
          </a:p>
        </c:rich>
      </c:tx>
      <c:layout/>
      <c:overlay val="0"/>
      <c:spPr>
        <a:noFill/>
        <a:ln>
          <a:noFill/>
        </a:ln>
        <a:effectLst/>
      </c:spPr>
    </c:title>
    <c:autoTitleDeleted val="0"/>
    <c:plotArea>
      <c:layout/>
      <c:barChart>
        <c:barDir val="bar"/>
        <c:grouping val="clustered"/>
        <c:varyColors val="0"/>
        <c:ser>
          <c:idx val="0"/>
          <c:order val="0"/>
          <c:spPr>
            <a:gradFill>
              <a:gsLst>
                <a:gs pos="0">
                  <a:schemeClr val="accent2">
                    <a:lumMod val="0"/>
                    <a:lumOff val="100000"/>
                  </a:schemeClr>
                </a:gs>
                <a:gs pos="0">
                  <a:schemeClr val="accent2">
                    <a:lumMod val="0"/>
                    <a:lumOff val="100000"/>
                  </a:schemeClr>
                </a:gs>
                <a:gs pos="100000">
                  <a:schemeClr val="accent2">
                    <a:lumMod val="100000"/>
                  </a:schemeClr>
                </a:gs>
              </a:gsLst>
              <a:path path="circle">
                <a:fillToRect l="100000" t="100000"/>
              </a:path>
            </a:gra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tx1"/>
                    </a:solidFill>
                    <a:latin typeface="+mn-lt"/>
                    <a:ea typeface="+mn-ea"/>
                    <a:cs typeface="+mn-cs"/>
                  </a:defRPr>
                </a:pPr>
                <a:endParaRPr lang="es-MX"/>
              </a:p>
            </c:txP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layout/>
                <c15:showLeaderLines val="1"/>
                <c15:leaderLines>
                  <c:spPr>
                    <a:ln w="9525" cap="flat" cmpd="sng" algn="ctr">
                      <a:solidFill>
                        <a:schemeClr val="tx1">
                          <a:lumMod val="35000"/>
                          <a:lumOff val="65000"/>
                        </a:schemeClr>
                      </a:solidFill>
                      <a:round/>
                    </a:ln>
                    <a:effectLst/>
                  </c:spPr>
                </c15:leaderLines>
              </c:ext>
            </c:extLst>
          </c:dLbls>
          <c:cat>
            <c:strRef>
              <c:f>Hoja1!$F$10:$F$20</c:f>
              <c:strCache>
                <c:ptCount val="11"/>
                <c:pt idx="0">
                  <c:v>Energía</c:v>
                </c:pt>
                <c:pt idx="1">
                  <c:v>Telecomunicaciones</c:v>
                </c:pt>
                <c:pt idx="2">
                  <c:v>Financiero</c:v>
                </c:pt>
                <c:pt idx="3">
                  <c:v>Bienes Inmobiliarios</c:v>
                </c:pt>
                <c:pt idx="4">
                  <c:v>Servicios Básicos</c:v>
                </c:pt>
                <c:pt idx="5">
                  <c:v>Industriales</c:v>
                </c:pt>
                <c:pt idx="6">
                  <c:v>Consumo Básico</c:v>
                </c:pt>
                <c:pt idx="7">
                  <c:v>Materiales</c:v>
                </c:pt>
                <c:pt idx="8">
                  <c:v>Salud</c:v>
                </c:pt>
                <c:pt idx="9">
                  <c:v>Consumo Discrecional</c:v>
                </c:pt>
                <c:pt idx="10">
                  <c:v>Tecnología</c:v>
                </c:pt>
              </c:strCache>
            </c:strRef>
          </c:cat>
          <c:val>
            <c:numRef>
              <c:f>Hoja1!$I$10:$I$20</c:f>
              <c:numCache>
                <c:formatCode>0.0%</c:formatCode>
                <c:ptCount val="11"/>
                <c:pt idx="0">
                  <c:v>-9.9309612320764629E-2</c:v>
                </c:pt>
                <c:pt idx="1">
                  <c:v>-1.4202898550724652E-2</c:v>
                </c:pt>
                <c:pt idx="2">
                  <c:v>1.2043010752688321E-2</c:v>
                </c:pt>
                <c:pt idx="3">
                  <c:v>2.9268292682926855E-2</c:v>
                </c:pt>
                <c:pt idx="4">
                  <c:v>6.4443071855054601E-2</c:v>
                </c:pt>
                <c:pt idx="5">
                  <c:v>6.6216650594664195E-2</c:v>
                </c:pt>
                <c:pt idx="6">
                  <c:v>6.7105008702378566E-2</c:v>
                </c:pt>
                <c:pt idx="7">
                  <c:v>6.7806841046277544E-2</c:v>
                </c:pt>
                <c:pt idx="8">
                  <c:v>9.5155207426747879E-2</c:v>
                </c:pt>
                <c:pt idx="9">
                  <c:v>0.10638820638820623</c:v>
                </c:pt>
                <c:pt idx="10">
                  <c:v>0.12448304383788256</c:v>
                </c:pt>
              </c:numCache>
            </c:numRef>
          </c:val>
          <c:extLst xmlns:c16r2="http://schemas.microsoft.com/office/drawing/2015/06/chart">
            <c:ext xmlns:c16="http://schemas.microsoft.com/office/drawing/2014/chart" uri="{C3380CC4-5D6E-409C-BE32-E72D297353CC}">
              <c16:uniqueId val="{00000000-9F86-435F-80CC-0BBA2910F7A8}"/>
            </c:ext>
          </c:extLst>
        </c:ser>
        <c:dLbls>
          <c:showLegendKey val="0"/>
          <c:showVal val="0"/>
          <c:showCatName val="0"/>
          <c:showSerName val="0"/>
          <c:showPercent val="0"/>
          <c:showBubbleSize val="0"/>
        </c:dLbls>
        <c:gapWidth val="182"/>
        <c:axId val="143601664"/>
        <c:axId val="143603200"/>
      </c:barChart>
      <c:catAx>
        <c:axId val="143601664"/>
        <c:scaling>
          <c:orientation val="minMax"/>
        </c:scaling>
        <c:delete val="0"/>
        <c:axPos val="l"/>
        <c:numFmt formatCode="General" sourceLinked="1"/>
        <c:majorTickMark val="none"/>
        <c:minorTickMark val="none"/>
        <c:tickLblPos val="low"/>
        <c:spPr>
          <a:noFill/>
          <a:ln w="12700" cap="flat" cmpd="sng" algn="ctr">
            <a:solidFill>
              <a:schemeClr val="tx1"/>
            </a:solidFill>
            <a:round/>
          </a:ln>
          <a:effectLst/>
        </c:spPr>
        <c:txPr>
          <a:bodyPr rot="-6000000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es-MX"/>
          </a:p>
        </c:txPr>
        <c:crossAx val="143603200"/>
        <c:crosses val="autoZero"/>
        <c:auto val="1"/>
        <c:lblAlgn val="ctr"/>
        <c:lblOffset val="100"/>
        <c:noMultiLvlLbl val="0"/>
      </c:catAx>
      <c:valAx>
        <c:axId val="143603200"/>
        <c:scaling>
          <c:orientation val="minMax"/>
        </c:scaling>
        <c:delete val="0"/>
        <c:axPos val="b"/>
        <c:majorGridlines>
          <c:spPr>
            <a:ln w="9525" cap="flat" cmpd="sng" algn="ctr">
              <a:solidFill>
                <a:schemeClr val="tx1">
                  <a:lumMod val="15000"/>
                  <a:lumOff val="85000"/>
                </a:schemeClr>
              </a:solidFill>
              <a:round/>
            </a:ln>
            <a:effectLst/>
          </c:spPr>
        </c:majorGridlines>
        <c:numFmt formatCode="0.0%" sourceLinked="1"/>
        <c:majorTickMark val="none"/>
        <c:minorTickMark val="none"/>
        <c:tickLblPos val="nextTo"/>
        <c:spPr>
          <a:noFill/>
          <a:ln w="12700">
            <a:solidFill>
              <a:schemeClr val="tx1"/>
            </a:solidFill>
          </a:ln>
          <a:effectLst/>
        </c:spPr>
        <c:txPr>
          <a:bodyPr rot="-6000000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es-MX"/>
          </a:p>
        </c:txPr>
        <c:crossAx val="143601664"/>
        <c:crosses val="autoZero"/>
        <c:crossBetween val="between"/>
      </c:valAx>
      <c:spPr>
        <a:noFill/>
        <a:ln>
          <a:noFill/>
        </a:ln>
        <a:effectLst/>
      </c:spPr>
    </c:plotArea>
    <c:plotVisOnly val="1"/>
    <c:dispBlanksAs val="gap"/>
    <c:showDLblsOverMax val="0"/>
  </c:chart>
  <c:spPr>
    <a:noFill/>
    <a:ln w="9525" cap="flat" cmpd="sng" algn="ctr">
      <a:noFill/>
      <a:round/>
    </a:ln>
    <a:effectLst/>
  </c:spPr>
  <c:txPr>
    <a:bodyPr/>
    <a:lstStyle/>
    <a:p>
      <a:pPr>
        <a:defRPr/>
      </a:pPr>
      <a:endParaRPr lang="es-MX"/>
    </a:p>
  </c:txPr>
  <c:externalData r:id="rId1">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200" b="0" i="0" u="none" strike="noStrike" kern="1200" spc="0" baseline="0">
                <a:solidFill>
                  <a:schemeClr val="tx1">
                    <a:lumMod val="65000"/>
                    <a:lumOff val="35000"/>
                  </a:schemeClr>
                </a:solidFill>
                <a:latin typeface="+mn-lt"/>
                <a:ea typeface="+mn-ea"/>
                <a:cs typeface="+mn-cs"/>
              </a:defRPr>
            </a:pPr>
            <a:r>
              <a:rPr lang="es-MX" sz="1200" b="1" dirty="0">
                <a:solidFill>
                  <a:schemeClr val="tx1"/>
                </a:solidFill>
              </a:rPr>
              <a:t>NKY Index</a:t>
            </a:r>
          </a:p>
        </c:rich>
      </c:tx>
      <c:layout/>
      <c:overlay val="0"/>
      <c:spPr>
        <a:noFill/>
        <a:ln>
          <a:noFill/>
        </a:ln>
        <a:effectLst/>
      </c:spPr>
    </c:title>
    <c:autoTitleDeleted val="0"/>
    <c:plotArea>
      <c:layout>
        <c:manualLayout>
          <c:layoutTarget val="inner"/>
          <c:xMode val="edge"/>
          <c:yMode val="edge"/>
          <c:x val="8.0489764433244113E-2"/>
          <c:y val="0.12962864096639651"/>
          <c:w val="0.80818034731959876"/>
          <c:h val="0.65561034380651817"/>
        </c:manualLayout>
      </c:layout>
      <c:scatterChart>
        <c:scatterStyle val="smoothMarker"/>
        <c:varyColors val="0"/>
        <c:ser>
          <c:idx val="0"/>
          <c:order val="0"/>
          <c:tx>
            <c:strRef>
              <c:f>'NKY Index'!$B$2</c:f>
              <c:strCache>
                <c:ptCount val="1"/>
                <c:pt idx="0">
                  <c:v>PE_RATIO</c:v>
                </c:pt>
              </c:strCache>
            </c:strRef>
          </c:tx>
          <c:spPr>
            <a:ln w="15875" cap="rnd">
              <a:solidFill>
                <a:schemeClr val="tx2"/>
              </a:solidFill>
              <a:round/>
            </a:ln>
            <a:effectLst/>
          </c:spPr>
          <c:marker>
            <c:symbol val="none"/>
          </c:marker>
          <c:xVal>
            <c:numRef>
              <c:f>'NKY Index'!$A$3:$A$867</c:f>
              <c:numCache>
                <c:formatCode>m/d/yyyy</c:formatCode>
                <c:ptCount val="865"/>
                <c:pt idx="0">
                  <c:v>41645</c:v>
                </c:pt>
                <c:pt idx="1">
                  <c:v>41646</c:v>
                </c:pt>
                <c:pt idx="2">
                  <c:v>41647</c:v>
                </c:pt>
                <c:pt idx="3">
                  <c:v>41648</c:v>
                </c:pt>
                <c:pt idx="4">
                  <c:v>41649</c:v>
                </c:pt>
                <c:pt idx="5">
                  <c:v>41652</c:v>
                </c:pt>
                <c:pt idx="6">
                  <c:v>41653</c:v>
                </c:pt>
                <c:pt idx="7">
                  <c:v>41654</c:v>
                </c:pt>
                <c:pt idx="8">
                  <c:v>41655</c:v>
                </c:pt>
                <c:pt idx="9">
                  <c:v>41656</c:v>
                </c:pt>
                <c:pt idx="10">
                  <c:v>41659</c:v>
                </c:pt>
                <c:pt idx="11">
                  <c:v>41660</c:v>
                </c:pt>
                <c:pt idx="12">
                  <c:v>41661</c:v>
                </c:pt>
                <c:pt idx="13">
                  <c:v>41662</c:v>
                </c:pt>
                <c:pt idx="14">
                  <c:v>41663</c:v>
                </c:pt>
                <c:pt idx="15">
                  <c:v>41666</c:v>
                </c:pt>
                <c:pt idx="16">
                  <c:v>41667</c:v>
                </c:pt>
                <c:pt idx="17">
                  <c:v>41668</c:v>
                </c:pt>
                <c:pt idx="18">
                  <c:v>41669</c:v>
                </c:pt>
                <c:pt idx="19">
                  <c:v>41670</c:v>
                </c:pt>
                <c:pt idx="20">
                  <c:v>41673</c:v>
                </c:pt>
                <c:pt idx="21">
                  <c:v>41674</c:v>
                </c:pt>
                <c:pt idx="22">
                  <c:v>41675</c:v>
                </c:pt>
                <c:pt idx="23">
                  <c:v>41676</c:v>
                </c:pt>
                <c:pt idx="24">
                  <c:v>41677</c:v>
                </c:pt>
                <c:pt idx="25">
                  <c:v>41680</c:v>
                </c:pt>
                <c:pt idx="26">
                  <c:v>41681</c:v>
                </c:pt>
                <c:pt idx="27">
                  <c:v>41682</c:v>
                </c:pt>
                <c:pt idx="28">
                  <c:v>41683</c:v>
                </c:pt>
                <c:pt idx="29">
                  <c:v>41684</c:v>
                </c:pt>
                <c:pt idx="30">
                  <c:v>41687</c:v>
                </c:pt>
                <c:pt idx="31">
                  <c:v>41688</c:v>
                </c:pt>
                <c:pt idx="32">
                  <c:v>41689</c:v>
                </c:pt>
                <c:pt idx="33">
                  <c:v>41690</c:v>
                </c:pt>
                <c:pt idx="34">
                  <c:v>41691</c:v>
                </c:pt>
                <c:pt idx="35">
                  <c:v>41694</c:v>
                </c:pt>
                <c:pt idx="36">
                  <c:v>41695</c:v>
                </c:pt>
                <c:pt idx="37">
                  <c:v>41696</c:v>
                </c:pt>
                <c:pt idx="38">
                  <c:v>41697</c:v>
                </c:pt>
                <c:pt idx="39">
                  <c:v>41698</c:v>
                </c:pt>
                <c:pt idx="40">
                  <c:v>41701</c:v>
                </c:pt>
                <c:pt idx="41">
                  <c:v>41702</c:v>
                </c:pt>
                <c:pt idx="42">
                  <c:v>41703</c:v>
                </c:pt>
                <c:pt idx="43">
                  <c:v>41704</c:v>
                </c:pt>
                <c:pt idx="44">
                  <c:v>41705</c:v>
                </c:pt>
                <c:pt idx="45">
                  <c:v>41708</c:v>
                </c:pt>
                <c:pt idx="46">
                  <c:v>41709</c:v>
                </c:pt>
                <c:pt idx="47">
                  <c:v>41710</c:v>
                </c:pt>
                <c:pt idx="48">
                  <c:v>41711</c:v>
                </c:pt>
                <c:pt idx="49">
                  <c:v>41712</c:v>
                </c:pt>
                <c:pt idx="50">
                  <c:v>41715</c:v>
                </c:pt>
                <c:pt idx="51">
                  <c:v>41716</c:v>
                </c:pt>
                <c:pt idx="52">
                  <c:v>41717</c:v>
                </c:pt>
                <c:pt idx="53">
                  <c:v>41718</c:v>
                </c:pt>
                <c:pt idx="54">
                  <c:v>41719</c:v>
                </c:pt>
                <c:pt idx="55">
                  <c:v>41722</c:v>
                </c:pt>
                <c:pt idx="56">
                  <c:v>41723</c:v>
                </c:pt>
                <c:pt idx="57">
                  <c:v>41724</c:v>
                </c:pt>
                <c:pt idx="58">
                  <c:v>41725</c:v>
                </c:pt>
                <c:pt idx="59">
                  <c:v>41726</c:v>
                </c:pt>
                <c:pt idx="60">
                  <c:v>41729</c:v>
                </c:pt>
                <c:pt idx="61">
                  <c:v>41730</c:v>
                </c:pt>
                <c:pt idx="62">
                  <c:v>41731</c:v>
                </c:pt>
                <c:pt idx="63">
                  <c:v>41732</c:v>
                </c:pt>
                <c:pt idx="64">
                  <c:v>41733</c:v>
                </c:pt>
                <c:pt idx="65">
                  <c:v>41736</c:v>
                </c:pt>
                <c:pt idx="66">
                  <c:v>41737</c:v>
                </c:pt>
                <c:pt idx="67">
                  <c:v>41738</c:v>
                </c:pt>
                <c:pt idx="68">
                  <c:v>41739</c:v>
                </c:pt>
                <c:pt idx="69">
                  <c:v>41740</c:v>
                </c:pt>
                <c:pt idx="70">
                  <c:v>41743</c:v>
                </c:pt>
                <c:pt idx="71">
                  <c:v>41744</c:v>
                </c:pt>
                <c:pt idx="72">
                  <c:v>41745</c:v>
                </c:pt>
                <c:pt idx="73">
                  <c:v>41746</c:v>
                </c:pt>
                <c:pt idx="74">
                  <c:v>41747</c:v>
                </c:pt>
                <c:pt idx="75">
                  <c:v>41750</c:v>
                </c:pt>
                <c:pt idx="76">
                  <c:v>41751</c:v>
                </c:pt>
                <c:pt idx="77">
                  <c:v>41752</c:v>
                </c:pt>
                <c:pt idx="78">
                  <c:v>41753</c:v>
                </c:pt>
                <c:pt idx="79">
                  <c:v>41754</c:v>
                </c:pt>
                <c:pt idx="80">
                  <c:v>41757</c:v>
                </c:pt>
                <c:pt idx="81">
                  <c:v>41758</c:v>
                </c:pt>
                <c:pt idx="82">
                  <c:v>41759</c:v>
                </c:pt>
                <c:pt idx="83">
                  <c:v>41760</c:v>
                </c:pt>
                <c:pt idx="84">
                  <c:v>41761</c:v>
                </c:pt>
                <c:pt idx="85">
                  <c:v>41764</c:v>
                </c:pt>
                <c:pt idx="86">
                  <c:v>41765</c:v>
                </c:pt>
                <c:pt idx="87">
                  <c:v>41766</c:v>
                </c:pt>
                <c:pt idx="88">
                  <c:v>41767</c:v>
                </c:pt>
                <c:pt idx="89">
                  <c:v>41768</c:v>
                </c:pt>
                <c:pt idx="90">
                  <c:v>41771</c:v>
                </c:pt>
                <c:pt idx="91">
                  <c:v>41772</c:v>
                </c:pt>
                <c:pt idx="92">
                  <c:v>41773</c:v>
                </c:pt>
                <c:pt idx="93">
                  <c:v>41774</c:v>
                </c:pt>
                <c:pt idx="94">
                  <c:v>41775</c:v>
                </c:pt>
                <c:pt idx="95">
                  <c:v>41778</c:v>
                </c:pt>
                <c:pt idx="96">
                  <c:v>41779</c:v>
                </c:pt>
                <c:pt idx="97">
                  <c:v>41780</c:v>
                </c:pt>
                <c:pt idx="98">
                  <c:v>41781</c:v>
                </c:pt>
                <c:pt idx="99">
                  <c:v>41782</c:v>
                </c:pt>
                <c:pt idx="100">
                  <c:v>41785</c:v>
                </c:pt>
                <c:pt idx="101">
                  <c:v>41786</c:v>
                </c:pt>
                <c:pt idx="102">
                  <c:v>41787</c:v>
                </c:pt>
                <c:pt idx="103">
                  <c:v>41788</c:v>
                </c:pt>
                <c:pt idx="104">
                  <c:v>41789</c:v>
                </c:pt>
                <c:pt idx="105">
                  <c:v>41792</c:v>
                </c:pt>
                <c:pt idx="106">
                  <c:v>41793</c:v>
                </c:pt>
                <c:pt idx="107">
                  <c:v>41794</c:v>
                </c:pt>
                <c:pt idx="108">
                  <c:v>41795</c:v>
                </c:pt>
                <c:pt idx="109">
                  <c:v>41796</c:v>
                </c:pt>
                <c:pt idx="110">
                  <c:v>41799</c:v>
                </c:pt>
                <c:pt idx="111">
                  <c:v>41800</c:v>
                </c:pt>
                <c:pt idx="112">
                  <c:v>41801</c:v>
                </c:pt>
                <c:pt idx="113">
                  <c:v>41802</c:v>
                </c:pt>
                <c:pt idx="114">
                  <c:v>41803</c:v>
                </c:pt>
                <c:pt idx="115">
                  <c:v>41806</c:v>
                </c:pt>
                <c:pt idx="116">
                  <c:v>41807</c:v>
                </c:pt>
                <c:pt idx="117">
                  <c:v>41808</c:v>
                </c:pt>
                <c:pt idx="118">
                  <c:v>41809</c:v>
                </c:pt>
                <c:pt idx="119">
                  <c:v>41810</c:v>
                </c:pt>
                <c:pt idx="120">
                  <c:v>41813</c:v>
                </c:pt>
                <c:pt idx="121">
                  <c:v>41814</c:v>
                </c:pt>
                <c:pt idx="122">
                  <c:v>41815</c:v>
                </c:pt>
                <c:pt idx="123">
                  <c:v>41816</c:v>
                </c:pt>
                <c:pt idx="124">
                  <c:v>41817</c:v>
                </c:pt>
                <c:pt idx="125">
                  <c:v>41820</c:v>
                </c:pt>
                <c:pt idx="126">
                  <c:v>41821</c:v>
                </c:pt>
                <c:pt idx="127">
                  <c:v>41822</c:v>
                </c:pt>
                <c:pt idx="128">
                  <c:v>41823</c:v>
                </c:pt>
                <c:pt idx="129">
                  <c:v>41824</c:v>
                </c:pt>
                <c:pt idx="130">
                  <c:v>41827</c:v>
                </c:pt>
                <c:pt idx="131">
                  <c:v>41828</c:v>
                </c:pt>
                <c:pt idx="132">
                  <c:v>41829</c:v>
                </c:pt>
                <c:pt idx="133">
                  <c:v>41830</c:v>
                </c:pt>
                <c:pt idx="134">
                  <c:v>41831</c:v>
                </c:pt>
                <c:pt idx="135">
                  <c:v>41834</c:v>
                </c:pt>
                <c:pt idx="136">
                  <c:v>41835</c:v>
                </c:pt>
                <c:pt idx="137">
                  <c:v>41836</c:v>
                </c:pt>
                <c:pt idx="138">
                  <c:v>41837</c:v>
                </c:pt>
                <c:pt idx="139">
                  <c:v>41838</c:v>
                </c:pt>
                <c:pt idx="140">
                  <c:v>41841</c:v>
                </c:pt>
                <c:pt idx="141">
                  <c:v>41842</c:v>
                </c:pt>
                <c:pt idx="142">
                  <c:v>41843</c:v>
                </c:pt>
                <c:pt idx="143">
                  <c:v>41844</c:v>
                </c:pt>
                <c:pt idx="144">
                  <c:v>41845</c:v>
                </c:pt>
                <c:pt idx="145">
                  <c:v>41848</c:v>
                </c:pt>
                <c:pt idx="146">
                  <c:v>41849</c:v>
                </c:pt>
                <c:pt idx="147">
                  <c:v>41850</c:v>
                </c:pt>
                <c:pt idx="148">
                  <c:v>41851</c:v>
                </c:pt>
                <c:pt idx="149">
                  <c:v>41852</c:v>
                </c:pt>
                <c:pt idx="150">
                  <c:v>41855</c:v>
                </c:pt>
                <c:pt idx="151">
                  <c:v>41856</c:v>
                </c:pt>
                <c:pt idx="152">
                  <c:v>41857</c:v>
                </c:pt>
                <c:pt idx="153">
                  <c:v>41858</c:v>
                </c:pt>
                <c:pt idx="154">
                  <c:v>41859</c:v>
                </c:pt>
                <c:pt idx="155">
                  <c:v>41862</c:v>
                </c:pt>
                <c:pt idx="156">
                  <c:v>41863</c:v>
                </c:pt>
                <c:pt idx="157">
                  <c:v>41864</c:v>
                </c:pt>
                <c:pt idx="158">
                  <c:v>41865</c:v>
                </c:pt>
                <c:pt idx="159">
                  <c:v>41866</c:v>
                </c:pt>
                <c:pt idx="160">
                  <c:v>41869</c:v>
                </c:pt>
                <c:pt idx="161">
                  <c:v>41870</c:v>
                </c:pt>
                <c:pt idx="162">
                  <c:v>41871</c:v>
                </c:pt>
                <c:pt idx="163">
                  <c:v>41872</c:v>
                </c:pt>
                <c:pt idx="164">
                  <c:v>41873</c:v>
                </c:pt>
                <c:pt idx="165">
                  <c:v>41876</c:v>
                </c:pt>
                <c:pt idx="166">
                  <c:v>41877</c:v>
                </c:pt>
                <c:pt idx="167">
                  <c:v>41878</c:v>
                </c:pt>
                <c:pt idx="168">
                  <c:v>41879</c:v>
                </c:pt>
                <c:pt idx="169">
                  <c:v>41880</c:v>
                </c:pt>
                <c:pt idx="170">
                  <c:v>41883</c:v>
                </c:pt>
                <c:pt idx="171">
                  <c:v>41884</c:v>
                </c:pt>
                <c:pt idx="172">
                  <c:v>41885</c:v>
                </c:pt>
                <c:pt idx="173">
                  <c:v>41886</c:v>
                </c:pt>
                <c:pt idx="174">
                  <c:v>41887</c:v>
                </c:pt>
                <c:pt idx="175">
                  <c:v>41890</c:v>
                </c:pt>
                <c:pt idx="176">
                  <c:v>41891</c:v>
                </c:pt>
                <c:pt idx="177">
                  <c:v>41892</c:v>
                </c:pt>
                <c:pt idx="178">
                  <c:v>41893</c:v>
                </c:pt>
                <c:pt idx="179">
                  <c:v>41894</c:v>
                </c:pt>
                <c:pt idx="180">
                  <c:v>41897</c:v>
                </c:pt>
                <c:pt idx="181">
                  <c:v>41898</c:v>
                </c:pt>
                <c:pt idx="182">
                  <c:v>41899</c:v>
                </c:pt>
                <c:pt idx="183">
                  <c:v>41900</c:v>
                </c:pt>
                <c:pt idx="184">
                  <c:v>41901</c:v>
                </c:pt>
                <c:pt idx="185">
                  <c:v>41904</c:v>
                </c:pt>
                <c:pt idx="186">
                  <c:v>41905</c:v>
                </c:pt>
                <c:pt idx="187">
                  <c:v>41906</c:v>
                </c:pt>
                <c:pt idx="188">
                  <c:v>41907</c:v>
                </c:pt>
                <c:pt idx="189">
                  <c:v>41908</c:v>
                </c:pt>
                <c:pt idx="190">
                  <c:v>41911</c:v>
                </c:pt>
                <c:pt idx="191">
                  <c:v>41912</c:v>
                </c:pt>
                <c:pt idx="192">
                  <c:v>41913</c:v>
                </c:pt>
                <c:pt idx="193">
                  <c:v>41914</c:v>
                </c:pt>
                <c:pt idx="194">
                  <c:v>41915</c:v>
                </c:pt>
                <c:pt idx="195">
                  <c:v>41918</c:v>
                </c:pt>
                <c:pt idx="196">
                  <c:v>41919</c:v>
                </c:pt>
                <c:pt idx="197">
                  <c:v>41920</c:v>
                </c:pt>
                <c:pt idx="198">
                  <c:v>41921</c:v>
                </c:pt>
                <c:pt idx="199">
                  <c:v>41922</c:v>
                </c:pt>
                <c:pt idx="200">
                  <c:v>41925</c:v>
                </c:pt>
                <c:pt idx="201">
                  <c:v>41926</c:v>
                </c:pt>
                <c:pt idx="202">
                  <c:v>41927</c:v>
                </c:pt>
                <c:pt idx="203">
                  <c:v>41928</c:v>
                </c:pt>
                <c:pt idx="204">
                  <c:v>41929</c:v>
                </c:pt>
                <c:pt idx="205">
                  <c:v>41932</c:v>
                </c:pt>
                <c:pt idx="206">
                  <c:v>41933</c:v>
                </c:pt>
                <c:pt idx="207">
                  <c:v>41934</c:v>
                </c:pt>
                <c:pt idx="208">
                  <c:v>41935</c:v>
                </c:pt>
                <c:pt idx="209">
                  <c:v>41936</c:v>
                </c:pt>
                <c:pt idx="210">
                  <c:v>41939</c:v>
                </c:pt>
                <c:pt idx="211">
                  <c:v>41940</c:v>
                </c:pt>
                <c:pt idx="212">
                  <c:v>41941</c:v>
                </c:pt>
                <c:pt idx="213">
                  <c:v>41942</c:v>
                </c:pt>
                <c:pt idx="214">
                  <c:v>41943</c:v>
                </c:pt>
                <c:pt idx="215">
                  <c:v>41946</c:v>
                </c:pt>
                <c:pt idx="216">
                  <c:v>41947</c:v>
                </c:pt>
                <c:pt idx="217">
                  <c:v>41948</c:v>
                </c:pt>
                <c:pt idx="218">
                  <c:v>41949</c:v>
                </c:pt>
                <c:pt idx="219">
                  <c:v>41950</c:v>
                </c:pt>
                <c:pt idx="220">
                  <c:v>41953</c:v>
                </c:pt>
                <c:pt idx="221">
                  <c:v>41954</c:v>
                </c:pt>
                <c:pt idx="222">
                  <c:v>41955</c:v>
                </c:pt>
                <c:pt idx="223">
                  <c:v>41956</c:v>
                </c:pt>
                <c:pt idx="224">
                  <c:v>41957</c:v>
                </c:pt>
                <c:pt idx="225">
                  <c:v>41960</c:v>
                </c:pt>
                <c:pt idx="226">
                  <c:v>41961</c:v>
                </c:pt>
                <c:pt idx="227">
                  <c:v>41962</c:v>
                </c:pt>
                <c:pt idx="228">
                  <c:v>41963</c:v>
                </c:pt>
                <c:pt idx="229">
                  <c:v>41964</c:v>
                </c:pt>
                <c:pt idx="230">
                  <c:v>41967</c:v>
                </c:pt>
                <c:pt idx="231">
                  <c:v>41968</c:v>
                </c:pt>
                <c:pt idx="232">
                  <c:v>41969</c:v>
                </c:pt>
                <c:pt idx="233">
                  <c:v>41970</c:v>
                </c:pt>
                <c:pt idx="234">
                  <c:v>41971</c:v>
                </c:pt>
                <c:pt idx="235">
                  <c:v>41974</c:v>
                </c:pt>
                <c:pt idx="236">
                  <c:v>41975</c:v>
                </c:pt>
                <c:pt idx="237">
                  <c:v>41976</c:v>
                </c:pt>
                <c:pt idx="238">
                  <c:v>41977</c:v>
                </c:pt>
                <c:pt idx="239">
                  <c:v>41978</c:v>
                </c:pt>
                <c:pt idx="240">
                  <c:v>41981</c:v>
                </c:pt>
                <c:pt idx="241">
                  <c:v>41982</c:v>
                </c:pt>
                <c:pt idx="242">
                  <c:v>41983</c:v>
                </c:pt>
                <c:pt idx="243">
                  <c:v>41984</c:v>
                </c:pt>
                <c:pt idx="244">
                  <c:v>41985</c:v>
                </c:pt>
                <c:pt idx="245">
                  <c:v>41988</c:v>
                </c:pt>
                <c:pt idx="246">
                  <c:v>41989</c:v>
                </c:pt>
                <c:pt idx="247">
                  <c:v>41990</c:v>
                </c:pt>
                <c:pt idx="248">
                  <c:v>41991</c:v>
                </c:pt>
                <c:pt idx="249">
                  <c:v>41992</c:v>
                </c:pt>
                <c:pt idx="250">
                  <c:v>41995</c:v>
                </c:pt>
                <c:pt idx="251">
                  <c:v>41996</c:v>
                </c:pt>
                <c:pt idx="252">
                  <c:v>41997</c:v>
                </c:pt>
                <c:pt idx="253">
                  <c:v>41998</c:v>
                </c:pt>
                <c:pt idx="254">
                  <c:v>41999</c:v>
                </c:pt>
                <c:pt idx="255">
                  <c:v>42002</c:v>
                </c:pt>
                <c:pt idx="256">
                  <c:v>42003</c:v>
                </c:pt>
                <c:pt idx="257">
                  <c:v>42004</c:v>
                </c:pt>
                <c:pt idx="258">
                  <c:v>42005</c:v>
                </c:pt>
                <c:pt idx="259">
                  <c:v>42006</c:v>
                </c:pt>
                <c:pt idx="260">
                  <c:v>42009</c:v>
                </c:pt>
                <c:pt idx="261">
                  <c:v>42010</c:v>
                </c:pt>
                <c:pt idx="262">
                  <c:v>42011</c:v>
                </c:pt>
                <c:pt idx="263">
                  <c:v>42012</c:v>
                </c:pt>
                <c:pt idx="264">
                  <c:v>42013</c:v>
                </c:pt>
                <c:pt idx="265">
                  <c:v>42016</c:v>
                </c:pt>
                <c:pt idx="266">
                  <c:v>42017</c:v>
                </c:pt>
                <c:pt idx="267">
                  <c:v>42018</c:v>
                </c:pt>
                <c:pt idx="268">
                  <c:v>42019</c:v>
                </c:pt>
                <c:pt idx="269">
                  <c:v>42020</c:v>
                </c:pt>
                <c:pt idx="270">
                  <c:v>42023</c:v>
                </c:pt>
                <c:pt idx="271">
                  <c:v>42024</c:v>
                </c:pt>
                <c:pt idx="272">
                  <c:v>42025</c:v>
                </c:pt>
                <c:pt idx="273">
                  <c:v>42026</c:v>
                </c:pt>
                <c:pt idx="274">
                  <c:v>42027</c:v>
                </c:pt>
                <c:pt idx="275">
                  <c:v>42030</c:v>
                </c:pt>
                <c:pt idx="276">
                  <c:v>42031</c:v>
                </c:pt>
                <c:pt idx="277">
                  <c:v>42032</c:v>
                </c:pt>
                <c:pt idx="278">
                  <c:v>42033</c:v>
                </c:pt>
                <c:pt idx="279">
                  <c:v>42034</c:v>
                </c:pt>
                <c:pt idx="280">
                  <c:v>42037</c:v>
                </c:pt>
                <c:pt idx="281">
                  <c:v>42038</c:v>
                </c:pt>
                <c:pt idx="282">
                  <c:v>42039</c:v>
                </c:pt>
                <c:pt idx="283">
                  <c:v>42040</c:v>
                </c:pt>
                <c:pt idx="284">
                  <c:v>42041</c:v>
                </c:pt>
                <c:pt idx="285">
                  <c:v>42044</c:v>
                </c:pt>
                <c:pt idx="286">
                  <c:v>42045</c:v>
                </c:pt>
                <c:pt idx="287">
                  <c:v>42046</c:v>
                </c:pt>
                <c:pt idx="288">
                  <c:v>42047</c:v>
                </c:pt>
                <c:pt idx="289">
                  <c:v>42048</c:v>
                </c:pt>
                <c:pt idx="290">
                  <c:v>42051</c:v>
                </c:pt>
                <c:pt idx="291">
                  <c:v>42052</c:v>
                </c:pt>
                <c:pt idx="292">
                  <c:v>42053</c:v>
                </c:pt>
                <c:pt idx="293">
                  <c:v>42054</c:v>
                </c:pt>
                <c:pt idx="294">
                  <c:v>42055</c:v>
                </c:pt>
                <c:pt idx="295">
                  <c:v>42058</c:v>
                </c:pt>
                <c:pt idx="296">
                  <c:v>42059</c:v>
                </c:pt>
                <c:pt idx="297">
                  <c:v>42060</c:v>
                </c:pt>
                <c:pt idx="298">
                  <c:v>42061</c:v>
                </c:pt>
                <c:pt idx="299">
                  <c:v>42062</c:v>
                </c:pt>
                <c:pt idx="300">
                  <c:v>42065</c:v>
                </c:pt>
                <c:pt idx="301">
                  <c:v>42066</c:v>
                </c:pt>
                <c:pt idx="302">
                  <c:v>42067</c:v>
                </c:pt>
                <c:pt idx="303">
                  <c:v>42068</c:v>
                </c:pt>
                <c:pt idx="304">
                  <c:v>42069</c:v>
                </c:pt>
                <c:pt idx="305">
                  <c:v>42072</c:v>
                </c:pt>
                <c:pt idx="306">
                  <c:v>42073</c:v>
                </c:pt>
                <c:pt idx="307">
                  <c:v>42074</c:v>
                </c:pt>
                <c:pt idx="308">
                  <c:v>42075</c:v>
                </c:pt>
                <c:pt idx="309">
                  <c:v>42076</c:v>
                </c:pt>
                <c:pt idx="310">
                  <c:v>42079</c:v>
                </c:pt>
                <c:pt idx="311">
                  <c:v>42080</c:v>
                </c:pt>
                <c:pt idx="312">
                  <c:v>42081</c:v>
                </c:pt>
                <c:pt idx="313">
                  <c:v>42082</c:v>
                </c:pt>
                <c:pt idx="314">
                  <c:v>42083</c:v>
                </c:pt>
                <c:pt idx="315">
                  <c:v>42086</c:v>
                </c:pt>
                <c:pt idx="316">
                  <c:v>42087</c:v>
                </c:pt>
                <c:pt idx="317">
                  <c:v>42088</c:v>
                </c:pt>
                <c:pt idx="318">
                  <c:v>42089</c:v>
                </c:pt>
                <c:pt idx="319">
                  <c:v>42090</c:v>
                </c:pt>
                <c:pt idx="320">
                  <c:v>42093</c:v>
                </c:pt>
                <c:pt idx="321">
                  <c:v>42094</c:v>
                </c:pt>
                <c:pt idx="322">
                  <c:v>42095</c:v>
                </c:pt>
                <c:pt idx="323">
                  <c:v>42096</c:v>
                </c:pt>
                <c:pt idx="324">
                  <c:v>42097</c:v>
                </c:pt>
                <c:pt idx="325">
                  <c:v>42100</c:v>
                </c:pt>
                <c:pt idx="326">
                  <c:v>42101</c:v>
                </c:pt>
                <c:pt idx="327">
                  <c:v>42102</c:v>
                </c:pt>
                <c:pt idx="328">
                  <c:v>42103</c:v>
                </c:pt>
                <c:pt idx="329">
                  <c:v>42104</c:v>
                </c:pt>
                <c:pt idx="330">
                  <c:v>42107</c:v>
                </c:pt>
                <c:pt idx="331">
                  <c:v>42108</c:v>
                </c:pt>
                <c:pt idx="332">
                  <c:v>42109</c:v>
                </c:pt>
                <c:pt idx="333">
                  <c:v>42110</c:v>
                </c:pt>
                <c:pt idx="334">
                  <c:v>42111</c:v>
                </c:pt>
                <c:pt idx="335">
                  <c:v>42114</c:v>
                </c:pt>
                <c:pt idx="336">
                  <c:v>42115</c:v>
                </c:pt>
                <c:pt idx="337">
                  <c:v>42116</c:v>
                </c:pt>
                <c:pt idx="338">
                  <c:v>42117</c:v>
                </c:pt>
                <c:pt idx="339">
                  <c:v>42118</c:v>
                </c:pt>
                <c:pt idx="340">
                  <c:v>42121</c:v>
                </c:pt>
                <c:pt idx="341">
                  <c:v>42122</c:v>
                </c:pt>
                <c:pt idx="342">
                  <c:v>42123</c:v>
                </c:pt>
                <c:pt idx="343">
                  <c:v>42124</c:v>
                </c:pt>
                <c:pt idx="344">
                  <c:v>42125</c:v>
                </c:pt>
                <c:pt idx="345">
                  <c:v>42128</c:v>
                </c:pt>
                <c:pt idx="346">
                  <c:v>42129</c:v>
                </c:pt>
                <c:pt idx="347">
                  <c:v>42130</c:v>
                </c:pt>
                <c:pt idx="348">
                  <c:v>42131</c:v>
                </c:pt>
                <c:pt idx="349">
                  <c:v>42132</c:v>
                </c:pt>
                <c:pt idx="350">
                  <c:v>42135</c:v>
                </c:pt>
                <c:pt idx="351">
                  <c:v>42136</c:v>
                </c:pt>
                <c:pt idx="352">
                  <c:v>42137</c:v>
                </c:pt>
                <c:pt idx="353">
                  <c:v>42138</c:v>
                </c:pt>
                <c:pt idx="354">
                  <c:v>42139</c:v>
                </c:pt>
                <c:pt idx="355">
                  <c:v>42142</c:v>
                </c:pt>
                <c:pt idx="356">
                  <c:v>42143</c:v>
                </c:pt>
                <c:pt idx="357">
                  <c:v>42144</c:v>
                </c:pt>
                <c:pt idx="358">
                  <c:v>42145</c:v>
                </c:pt>
                <c:pt idx="359">
                  <c:v>42146</c:v>
                </c:pt>
                <c:pt idx="360">
                  <c:v>42149</c:v>
                </c:pt>
                <c:pt idx="361">
                  <c:v>42150</c:v>
                </c:pt>
                <c:pt idx="362">
                  <c:v>42151</c:v>
                </c:pt>
                <c:pt idx="363">
                  <c:v>42152</c:v>
                </c:pt>
                <c:pt idx="364">
                  <c:v>42153</c:v>
                </c:pt>
                <c:pt idx="365">
                  <c:v>42156</c:v>
                </c:pt>
                <c:pt idx="366">
                  <c:v>42157</c:v>
                </c:pt>
                <c:pt idx="367">
                  <c:v>42158</c:v>
                </c:pt>
                <c:pt idx="368">
                  <c:v>42159</c:v>
                </c:pt>
                <c:pt idx="369">
                  <c:v>42160</c:v>
                </c:pt>
                <c:pt idx="370">
                  <c:v>42163</c:v>
                </c:pt>
                <c:pt idx="371">
                  <c:v>42164</c:v>
                </c:pt>
                <c:pt idx="372">
                  <c:v>42165</c:v>
                </c:pt>
                <c:pt idx="373">
                  <c:v>42166</c:v>
                </c:pt>
                <c:pt idx="374">
                  <c:v>42167</c:v>
                </c:pt>
                <c:pt idx="375">
                  <c:v>42170</c:v>
                </c:pt>
                <c:pt idx="376">
                  <c:v>42171</c:v>
                </c:pt>
                <c:pt idx="377">
                  <c:v>42172</c:v>
                </c:pt>
                <c:pt idx="378">
                  <c:v>42173</c:v>
                </c:pt>
                <c:pt idx="379">
                  <c:v>42174</c:v>
                </c:pt>
                <c:pt idx="380">
                  <c:v>42177</c:v>
                </c:pt>
                <c:pt idx="381">
                  <c:v>42178</c:v>
                </c:pt>
                <c:pt idx="382">
                  <c:v>42179</c:v>
                </c:pt>
                <c:pt idx="383">
                  <c:v>42180</c:v>
                </c:pt>
                <c:pt idx="384">
                  <c:v>42181</c:v>
                </c:pt>
                <c:pt idx="385">
                  <c:v>42184</c:v>
                </c:pt>
                <c:pt idx="386">
                  <c:v>42185</c:v>
                </c:pt>
                <c:pt idx="387">
                  <c:v>42186</c:v>
                </c:pt>
                <c:pt idx="388">
                  <c:v>42187</c:v>
                </c:pt>
                <c:pt idx="389">
                  <c:v>42188</c:v>
                </c:pt>
                <c:pt idx="390">
                  <c:v>42191</c:v>
                </c:pt>
                <c:pt idx="391">
                  <c:v>42192</c:v>
                </c:pt>
                <c:pt idx="392">
                  <c:v>42193</c:v>
                </c:pt>
                <c:pt idx="393">
                  <c:v>42194</c:v>
                </c:pt>
                <c:pt idx="394">
                  <c:v>42195</c:v>
                </c:pt>
                <c:pt idx="395">
                  <c:v>42198</c:v>
                </c:pt>
                <c:pt idx="396">
                  <c:v>42199</c:v>
                </c:pt>
                <c:pt idx="397">
                  <c:v>42200</c:v>
                </c:pt>
                <c:pt idx="398">
                  <c:v>42201</c:v>
                </c:pt>
                <c:pt idx="399">
                  <c:v>42202</c:v>
                </c:pt>
                <c:pt idx="400">
                  <c:v>42205</c:v>
                </c:pt>
                <c:pt idx="401">
                  <c:v>42206</c:v>
                </c:pt>
                <c:pt idx="402">
                  <c:v>42207</c:v>
                </c:pt>
                <c:pt idx="403">
                  <c:v>42208</c:v>
                </c:pt>
                <c:pt idx="404">
                  <c:v>42209</c:v>
                </c:pt>
                <c:pt idx="405">
                  <c:v>42212</c:v>
                </c:pt>
                <c:pt idx="406">
                  <c:v>42213</c:v>
                </c:pt>
                <c:pt idx="407">
                  <c:v>42214</c:v>
                </c:pt>
                <c:pt idx="408">
                  <c:v>42215</c:v>
                </c:pt>
                <c:pt idx="409">
                  <c:v>42216</c:v>
                </c:pt>
                <c:pt idx="410">
                  <c:v>42219</c:v>
                </c:pt>
                <c:pt idx="411">
                  <c:v>42220</c:v>
                </c:pt>
                <c:pt idx="412">
                  <c:v>42221</c:v>
                </c:pt>
                <c:pt idx="413">
                  <c:v>42222</c:v>
                </c:pt>
                <c:pt idx="414">
                  <c:v>42223</c:v>
                </c:pt>
                <c:pt idx="415">
                  <c:v>42226</c:v>
                </c:pt>
                <c:pt idx="416">
                  <c:v>42227</c:v>
                </c:pt>
                <c:pt idx="417">
                  <c:v>42228</c:v>
                </c:pt>
                <c:pt idx="418">
                  <c:v>42229</c:v>
                </c:pt>
                <c:pt idx="419">
                  <c:v>42230</c:v>
                </c:pt>
                <c:pt idx="420">
                  <c:v>42233</c:v>
                </c:pt>
                <c:pt idx="421">
                  <c:v>42234</c:v>
                </c:pt>
                <c:pt idx="422">
                  <c:v>42235</c:v>
                </c:pt>
                <c:pt idx="423">
                  <c:v>42236</c:v>
                </c:pt>
                <c:pt idx="424">
                  <c:v>42237</c:v>
                </c:pt>
                <c:pt idx="425">
                  <c:v>42240</c:v>
                </c:pt>
                <c:pt idx="426">
                  <c:v>42241</c:v>
                </c:pt>
                <c:pt idx="427">
                  <c:v>42242</c:v>
                </c:pt>
                <c:pt idx="428">
                  <c:v>42243</c:v>
                </c:pt>
                <c:pt idx="429">
                  <c:v>42244</c:v>
                </c:pt>
                <c:pt idx="430">
                  <c:v>42247</c:v>
                </c:pt>
                <c:pt idx="431">
                  <c:v>42248</c:v>
                </c:pt>
                <c:pt idx="432">
                  <c:v>42249</c:v>
                </c:pt>
                <c:pt idx="433">
                  <c:v>42250</c:v>
                </c:pt>
                <c:pt idx="434">
                  <c:v>42251</c:v>
                </c:pt>
                <c:pt idx="435">
                  <c:v>42254</c:v>
                </c:pt>
                <c:pt idx="436">
                  <c:v>42255</c:v>
                </c:pt>
                <c:pt idx="437">
                  <c:v>42256</c:v>
                </c:pt>
                <c:pt idx="438">
                  <c:v>42257</c:v>
                </c:pt>
                <c:pt idx="439">
                  <c:v>42258</c:v>
                </c:pt>
                <c:pt idx="440">
                  <c:v>42261</c:v>
                </c:pt>
                <c:pt idx="441">
                  <c:v>42262</c:v>
                </c:pt>
                <c:pt idx="442">
                  <c:v>42263</c:v>
                </c:pt>
                <c:pt idx="443">
                  <c:v>42264</c:v>
                </c:pt>
                <c:pt idx="444">
                  <c:v>42265</c:v>
                </c:pt>
                <c:pt idx="445">
                  <c:v>42268</c:v>
                </c:pt>
                <c:pt idx="446">
                  <c:v>42269</c:v>
                </c:pt>
                <c:pt idx="447">
                  <c:v>42270</c:v>
                </c:pt>
                <c:pt idx="448">
                  <c:v>42271</c:v>
                </c:pt>
                <c:pt idx="449">
                  <c:v>42272</c:v>
                </c:pt>
                <c:pt idx="450">
                  <c:v>42275</c:v>
                </c:pt>
                <c:pt idx="451">
                  <c:v>42276</c:v>
                </c:pt>
                <c:pt idx="452">
                  <c:v>42277</c:v>
                </c:pt>
                <c:pt idx="453">
                  <c:v>42278</c:v>
                </c:pt>
                <c:pt idx="454">
                  <c:v>42279</c:v>
                </c:pt>
                <c:pt idx="455">
                  <c:v>42282</c:v>
                </c:pt>
                <c:pt idx="456">
                  <c:v>42283</c:v>
                </c:pt>
                <c:pt idx="457">
                  <c:v>42284</c:v>
                </c:pt>
                <c:pt idx="458">
                  <c:v>42285</c:v>
                </c:pt>
                <c:pt idx="459">
                  <c:v>42286</c:v>
                </c:pt>
                <c:pt idx="460">
                  <c:v>42289</c:v>
                </c:pt>
                <c:pt idx="461">
                  <c:v>42290</c:v>
                </c:pt>
                <c:pt idx="462">
                  <c:v>42291</c:v>
                </c:pt>
                <c:pt idx="463">
                  <c:v>42292</c:v>
                </c:pt>
                <c:pt idx="464">
                  <c:v>42293</c:v>
                </c:pt>
                <c:pt idx="465">
                  <c:v>42296</c:v>
                </c:pt>
                <c:pt idx="466">
                  <c:v>42297</c:v>
                </c:pt>
                <c:pt idx="467">
                  <c:v>42298</c:v>
                </c:pt>
                <c:pt idx="468">
                  <c:v>42299</c:v>
                </c:pt>
                <c:pt idx="469">
                  <c:v>42300</c:v>
                </c:pt>
                <c:pt idx="470">
                  <c:v>42303</c:v>
                </c:pt>
                <c:pt idx="471">
                  <c:v>42304</c:v>
                </c:pt>
                <c:pt idx="472">
                  <c:v>42305</c:v>
                </c:pt>
                <c:pt idx="473">
                  <c:v>42306</c:v>
                </c:pt>
                <c:pt idx="474">
                  <c:v>42307</c:v>
                </c:pt>
                <c:pt idx="475">
                  <c:v>42310</c:v>
                </c:pt>
                <c:pt idx="476">
                  <c:v>42311</c:v>
                </c:pt>
                <c:pt idx="477">
                  <c:v>42312</c:v>
                </c:pt>
                <c:pt idx="478">
                  <c:v>42313</c:v>
                </c:pt>
                <c:pt idx="479">
                  <c:v>42314</c:v>
                </c:pt>
                <c:pt idx="480">
                  <c:v>42317</c:v>
                </c:pt>
                <c:pt idx="481">
                  <c:v>42318</c:v>
                </c:pt>
                <c:pt idx="482">
                  <c:v>42319</c:v>
                </c:pt>
                <c:pt idx="483">
                  <c:v>42320</c:v>
                </c:pt>
                <c:pt idx="484">
                  <c:v>42321</c:v>
                </c:pt>
                <c:pt idx="485">
                  <c:v>42324</c:v>
                </c:pt>
                <c:pt idx="486">
                  <c:v>42325</c:v>
                </c:pt>
                <c:pt idx="487">
                  <c:v>42326</c:v>
                </c:pt>
                <c:pt idx="488">
                  <c:v>42327</c:v>
                </c:pt>
                <c:pt idx="489">
                  <c:v>42328</c:v>
                </c:pt>
                <c:pt idx="490">
                  <c:v>42331</c:v>
                </c:pt>
                <c:pt idx="491">
                  <c:v>42332</c:v>
                </c:pt>
                <c:pt idx="492">
                  <c:v>42333</c:v>
                </c:pt>
                <c:pt idx="493">
                  <c:v>42334</c:v>
                </c:pt>
                <c:pt idx="494">
                  <c:v>42335</c:v>
                </c:pt>
                <c:pt idx="495">
                  <c:v>42338</c:v>
                </c:pt>
                <c:pt idx="496">
                  <c:v>42339</c:v>
                </c:pt>
                <c:pt idx="497">
                  <c:v>42340</c:v>
                </c:pt>
                <c:pt idx="498">
                  <c:v>42341</c:v>
                </c:pt>
                <c:pt idx="499">
                  <c:v>42342</c:v>
                </c:pt>
                <c:pt idx="500">
                  <c:v>42345</c:v>
                </c:pt>
                <c:pt idx="501">
                  <c:v>42346</c:v>
                </c:pt>
                <c:pt idx="502">
                  <c:v>42347</c:v>
                </c:pt>
                <c:pt idx="503">
                  <c:v>42348</c:v>
                </c:pt>
                <c:pt idx="504">
                  <c:v>42349</c:v>
                </c:pt>
                <c:pt idx="505">
                  <c:v>42352</c:v>
                </c:pt>
                <c:pt idx="506">
                  <c:v>42353</c:v>
                </c:pt>
                <c:pt idx="507">
                  <c:v>42354</c:v>
                </c:pt>
                <c:pt idx="508">
                  <c:v>42355</c:v>
                </c:pt>
                <c:pt idx="509">
                  <c:v>42356</c:v>
                </c:pt>
                <c:pt idx="510">
                  <c:v>42359</c:v>
                </c:pt>
                <c:pt idx="511">
                  <c:v>42360</c:v>
                </c:pt>
                <c:pt idx="512">
                  <c:v>42361</c:v>
                </c:pt>
                <c:pt idx="513">
                  <c:v>42362</c:v>
                </c:pt>
                <c:pt idx="514">
                  <c:v>42363</c:v>
                </c:pt>
                <c:pt idx="515">
                  <c:v>42366</c:v>
                </c:pt>
                <c:pt idx="516">
                  <c:v>42367</c:v>
                </c:pt>
                <c:pt idx="517">
                  <c:v>42368</c:v>
                </c:pt>
                <c:pt idx="518">
                  <c:v>42369</c:v>
                </c:pt>
                <c:pt idx="519">
                  <c:v>42370</c:v>
                </c:pt>
                <c:pt idx="520">
                  <c:v>42373</c:v>
                </c:pt>
                <c:pt idx="521">
                  <c:v>42374</c:v>
                </c:pt>
                <c:pt idx="522">
                  <c:v>42375</c:v>
                </c:pt>
                <c:pt idx="523">
                  <c:v>42376</c:v>
                </c:pt>
                <c:pt idx="524">
                  <c:v>42377</c:v>
                </c:pt>
                <c:pt idx="525">
                  <c:v>42380</c:v>
                </c:pt>
                <c:pt idx="526">
                  <c:v>42381</c:v>
                </c:pt>
                <c:pt idx="527">
                  <c:v>42382</c:v>
                </c:pt>
                <c:pt idx="528">
                  <c:v>42383</c:v>
                </c:pt>
                <c:pt idx="529">
                  <c:v>42384</c:v>
                </c:pt>
                <c:pt idx="530">
                  <c:v>42387</c:v>
                </c:pt>
                <c:pt idx="531">
                  <c:v>42388</c:v>
                </c:pt>
                <c:pt idx="532">
                  <c:v>42389</c:v>
                </c:pt>
                <c:pt idx="533">
                  <c:v>42390</c:v>
                </c:pt>
                <c:pt idx="534">
                  <c:v>42391</c:v>
                </c:pt>
                <c:pt idx="535">
                  <c:v>42394</c:v>
                </c:pt>
                <c:pt idx="536">
                  <c:v>42395</c:v>
                </c:pt>
                <c:pt idx="537">
                  <c:v>42396</c:v>
                </c:pt>
                <c:pt idx="538">
                  <c:v>42397</c:v>
                </c:pt>
                <c:pt idx="539">
                  <c:v>42398</c:v>
                </c:pt>
                <c:pt idx="540">
                  <c:v>42401</c:v>
                </c:pt>
                <c:pt idx="541">
                  <c:v>42402</c:v>
                </c:pt>
                <c:pt idx="542">
                  <c:v>42403</c:v>
                </c:pt>
                <c:pt idx="543">
                  <c:v>42404</c:v>
                </c:pt>
                <c:pt idx="544">
                  <c:v>42405</c:v>
                </c:pt>
                <c:pt idx="545">
                  <c:v>42408</c:v>
                </c:pt>
                <c:pt idx="546">
                  <c:v>42409</c:v>
                </c:pt>
                <c:pt idx="547">
                  <c:v>42410</c:v>
                </c:pt>
                <c:pt idx="548">
                  <c:v>42411</c:v>
                </c:pt>
                <c:pt idx="549">
                  <c:v>42412</c:v>
                </c:pt>
                <c:pt idx="550">
                  <c:v>42415</c:v>
                </c:pt>
                <c:pt idx="551">
                  <c:v>42416</c:v>
                </c:pt>
                <c:pt idx="552">
                  <c:v>42417</c:v>
                </c:pt>
                <c:pt idx="553">
                  <c:v>42418</c:v>
                </c:pt>
                <c:pt idx="554">
                  <c:v>42419</c:v>
                </c:pt>
                <c:pt idx="555">
                  <c:v>42422</c:v>
                </c:pt>
                <c:pt idx="556">
                  <c:v>42423</c:v>
                </c:pt>
                <c:pt idx="557">
                  <c:v>42424</c:v>
                </c:pt>
                <c:pt idx="558">
                  <c:v>42425</c:v>
                </c:pt>
                <c:pt idx="559">
                  <c:v>42426</c:v>
                </c:pt>
                <c:pt idx="560">
                  <c:v>42429</c:v>
                </c:pt>
                <c:pt idx="561">
                  <c:v>42430</c:v>
                </c:pt>
                <c:pt idx="562">
                  <c:v>42431</c:v>
                </c:pt>
                <c:pt idx="563">
                  <c:v>42432</c:v>
                </c:pt>
                <c:pt idx="564">
                  <c:v>42433</c:v>
                </c:pt>
                <c:pt idx="565">
                  <c:v>42436</c:v>
                </c:pt>
                <c:pt idx="566">
                  <c:v>42437</c:v>
                </c:pt>
                <c:pt idx="567">
                  <c:v>42438</c:v>
                </c:pt>
                <c:pt idx="568">
                  <c:v>42439</c:v>
                </c:pt>
                <c:pt idx="569">
                  <c:v>42440</c:v>
                </c:pt>
                <c:pt idx="570">
                  <c:v>42443</c:v>
                </c:pt>
                <c:pt idx="571">
                  <c:v>42444</c:v>
                </c:pt>
                <c:pt idx="572">
                  <c:v>42445</c:v>
                </c:pt>
                <c:pt idx="573">
                  <c:v>42446</c:v>
                </c:pt>
                <c:pt idx="574">
                  <c:v>42447</c:v>
                </c:pt>
                <c:pt idx="575">
                  <c:v>42450</c:v>
                </c:pt>
                <c:pt idx="576">
                  <c:v>42451</c:v>
                </c:pt>
                <c:pt idx="577">
                  <c:v>42452</c:v>
                </c:pt>
                <c:pt idx="578">
                  <c:v>42453</c:v>
                </c:pt>
                <c:pt idx="579">
                  <c:v>42454</c:v>
                </c:pt>
                <c:pt idx="580">
                  <c:v>42457</c:v>
                </c:pt>
                <c:pt idx="581">
                  <c:v>42458</c:v>
                </c:pt>
                <c:pt idx="582">
                  <c:v>42459</c:v>
                </c:pt>
                <c:pt idx="583">
                  <c:v>42460</c:v>
                </c:pt>
                <c:pt idx="584">
                  <c:v>42461</c:v>
                </c:pt>
                <c:pt idx="585">
                  <c:v>42464</c:v>
                </c:pt>
                <c:pt idx="586">
                  <c:v>42465</c:v>
                </c:pt>
                <c:pt idx="587">
                  <c:v>42466</c:v>
                </c:pt>
                <c:pt idx="588">
                  <c:v>42467</c:v>
                </c:pt>
                <c:pt idx="589">
                  <c:v>42468</c:v>
                </c:pt>
                <c:pt idx="590">
                  <c:v>42471</c:v>
                </c:pt>
                <c:pt idx="591">
                  <c:v>42472</c:v>
                </c:pt>
                <c:pt idx="592">
                  <c:v>42473</c:v>
                </c:pt>
                <c:pt idx="593">
                  <c:v>42474</c:v>
                </c:pt>
                <c:pt idx="594">
                  <c:v>42475</c:v>
                </c:pt>
                <c:pt idx="595">
                  <c:v>42478</c:v>
                </c:pt>
                <c:pt idx="596">
                  <c:v>42479</c:v>
                </c:pt>
                <c:pt idx="597">
                  <c:v>42480</c:v>
                </c:pt>
                <c:pt idx="598">
                  <c:v>42481</c:v>
                </c:pt>
                <c:pt idx="599">
                  <c:v>42482</c:v>
                </c:pt>
                <c:pt idx="600">
                  <c:v>42485</c:v>
                </c:pt>
                <c:pt idx="601">
                  <c:v>42486</c:v>
                </c:pt>
                <c:pt idx="602">
                  <c:v>42487</c:v>
                </c:pt>
                <c:pt idx="603">
                  <c:v>42488</c:v>
                </c:pt>
                <c:pt idx="604">
                  <c:v>42489</c:v>
                </c:pt>
                <c:pt idx="605">
                  <c:v>42492</c:v>
                </c:pt>
                <c:pt idx="606">
                  <c:v>42493</c:v>
                </c:pt>
                <c:pt idx="607">
                  <c:v>42494</c:v>
                </c:pt>
                <c:pt idx="608">
                  <c:v>42495</c:v>
                </c:pt>
                <c:pt idx="609">
                  <c:v>42496</c:v>
                </c:pt>
                <c:pt idx="610">
                  <c:v>42499</c:v>
                </c:pt>
                <c:pt idx="611">
                  <c:v>42500</c:v>
                </c:pt>
                <c:pt idx="612">
                  <c:v>42501</c:v>
                </c:pt>
                <c:pt idx="613">
                  <c:v>42502</c:v>
                </c:pt>
                <c:pt idx="614">
                  <c:v>42503</c:v>
                </c:pt>
                <c:pt idx="615">
                  <c:v>42506</c:v>
                </c:pt>
                <c:pt idx="616">
                  <c:v>42507</c:v>
                </c:pt>
                <c:pt idx="617">
                  <c:v>42508</c:v>
                </c:pt>
                <c:pt idx="618">
                  <c:v>42509</c:v>
                </c:pt>
                <c:pt idx="619">
                  <c:v>42510</c:v>
                </c:pt>
                <c:pt idx="620">
                  <c:v>42513</c:v>
                </c:pt>
                <c:pt idx="621">
                  <c:v>42514</c:v>
                </c:pt>
                <c:pt idx="622">
                  <c:v>42515</c:v>
                </c:pt>
                <c:pt idx="623">
                  <c:v>42516</c:v>
                </c:pt>
                <c:pt idx="624">
                  <c:v>42517</c:v>
                </c:pt>
                <c:pt idx="625">
                  <c:v>42520</c:v>
                </c:pt>
                <c:pt idx="626">
                  <c:v>42521</c:v>
                </c:pt>
                <c:pt idx="627">
                  <c:v>42522</c:v>
                </c:pt>
                <c:pt idx="628">
                  <c:v>42523</c:v>
                </c:pt>
                <c:pt idx="629">
                  <c:v>42524</c:v>
                </c:pt>
                <c:pt idx="630">
                  <c:v>42527</c:v>
                </c:pt>
                <c:pt idx="631">
                  <c:v>42528</c:v>
                </c:pt>
                <c:pt idx="632">
                  <c:v>42529</c:v>
                </c:pt>
                <c:pt idx="633">
                  <c:v>42530</c:v>
                </c:pt>
                <c:pt idx="634">
                  <c:v>42531</c:v>
                </c:pt>
                <c:pt idx="635">
                  <c:v>42534</c:v>
                </c:pt>
                <c:pt idx="636">
                  <c:v>42535</c:v>
                </c:pt>
                <c:pt idx="637">
                  <c:v>42536</c:v>
                </c:pt>
                <c:pt idx="638">
                  <c:v>42537</c:v>
                </c:pt>
                <c:pt idx="639">
                  <c:v>42538</c:v>
                </c:pt>
                <c:pt idx="640">
                  <c:v>42541</c:v>
                </c:pt>
                <c:pt idx="641">
                  <c:v>42542</c:v>
                </c:pt>
                <c:pt idx="642">
                  <c:v>42543</c:v>
                </c:pt>
                <c:pt idx="643">
                  <c:v>42544</c:v>
                </c:pt>
                <c:pt idx="644">
                  <c:v>42545</c:v>
                </c:pt>
                <c:pt idx="645">
                  <c:v>42548</c:v>
                </c:pt>
                <c:pt idx="646">
                  <c:v>42549</c:v>
                </c:pt>
                <c:pt idx="647">
                  <c:v>42550</c:v>
                </c:pt>
                <c:pt idx="648">
                  <c:v>42551</c:v>
                </c:pt>
                <c:pt idx="649">
                  <c:v>42552</c:v>
                </c:pt>
                <c:pt idx="650">
                  <c:v>42555</c:v>
                </c:pt>
                <c:pt idx="651">
                  <c:v>42556</c:v>
                </c:pt>
                <c:pt idx="652">
                  <c:v>42557</c:v>
                </c:pt>
                <c:pt idx="653">
                  <c:v>42558</c:v>
                </c:pt>
                <c:pt idx="654">
                  <c:v>42559</c:v>
                </c:pt>
                <c:pt idx="655">
                  <c:v>42562</c:v>
                </c:pt>
                <c:pt idx="656">
                  <c:v>42563</c:v>
                </c:pt>
                <c:pt idx="657">
                  <c:v>42564</c:v>
                </c:pt>
                <c:pt idx="658">
                  <c:v>42565</c:v>
                </c:pt>
                <c:pt idx="659">
                  <c:v>42566</c:v>
                </c:pt>
                <c:pt idx="660">
                  <c:v>42569</c:v>
                </c:pt>
                <c:pt idx="661">
                  <c:v>42570</c:v>
                </c:pt>
                <c:pt idx="662">
                  <c:v>42571</c:v>
                </c:pt>
                <c:pt idx="663">
                  <c:v>42572</c:v>
                </c:pt>
                <c:pt idx="664">
                  <c:v>42573</c:v>
                </c:pt>
                <c:pt idx="665">
                  <c:v>42576</c:v>
                </c:pt>
                <c:pt idx="666">
                  <c:v>42577</c:v>
                </c:pt>
                <c:pt idx="667">
                  <c:v>42578</c:v>
                </c:pt>
                <c:pt idx="668">
                  <c:v>42579</c:v>
                </c:pt>
                <c:pt idx="669">
                  <c:v>42580</c:v>
                </c:pt>
                <c:pt idx="670">
                  <c:v>42583</c:v>
                </c:pt>
                <c:pt idx="671">
                  <c:v>42584</c:v>
                </c:pt>
                <c:pt idx="672">
                  <c:v>42585</c:v>
                </c:pt>
                <c:pt idx="673">
                  <c:v>42586</c:v>
                </c:pt>
                <c:pt idx="674">
                  <c:v>42587</c:v>
                </c:pt>
                <c:pt idx="675">
                  <c:v>42590</c:v>
                </c:pt>
                <c:pt idx="676">
                  <c:v>42591</c:v>
                </c:pt>
                <c:pt idx="677">
                  <c:v>42592</c:v>
                </c:pt>
                <c:pt idx="678">
                  <c:v>42593</c:v>
                </c:pt>
                <c:pt idx="679">
                  <c:v>42594</c:v>
                </c:pt>
                <c:pt idx="680">
                  <c:v>42597</c:v>
                </c:pt>
                <c:pt idx="681">
                  <c:v>42598</c:v>
                </c:pt>
                <c:pt idx="682">
                  <c:v>42599</c:v>
                </c:pt>
                <c:pt idx="683">
                  <c:v>42600</c:v>
                </c:pt>
                <c:pt idx="684">
                  <c:v>42601</c:v>
                </c:pt>
                <c:pt idx="685">
                  <c:v>42604</c:v>
                </c:pt>
                <c:pt idx="686">
                  <c:v>42605</c:v>
                </c:pt>
                <c:pt idx="687">
                  <c:v>42606</c:v>
                </c:pt>
                <c:pt idx="688">
                  <c:v>42607</c:v>
                </c:pt>
                <c:pt idx="689">
                  <c:v>42608</c:v>
                </c:pt>
                <c:pt idx="690">
                  <c:v>42611</c:v>
                </c:pt>
                <c:pt idx="691">
                  <c:v>42612</c:v>
                </c:pt>
                <c:pt idx="692">
                  <c:v>42613</c:v>
                </c:pt>
                <c:pt idx="693">
                  <c:v>42614</c:v>
                </c:pt>
                <c:pt idx="694">
                  <c:v>42615</c:v>
                </c:pt>
                <c:pt idx="695">
                  <c:v>42618</c:v>
                </c:pt>
                <c:pt idx="696">
                  <c:v>42619</c:v>
                </c:pt>
                <c:pt idx="697">
                  <c:v>42620</c:v>
                </c:pt>
                <c:pt idx="698">
                  <c:v>42621</c:v>
                </c:pt>
                <c:pt idx="699">
                  <c:v>42622</c:v>
                </c:pt>
                <c:pt idx="700">
                  <c:v>42625</c:v>
                </c:pt>
                <c:pt idx="701">
                  <c:v>42626</c:v>
                </c:pt>
                <c:pt idx="702">
                  <c:v>42627</c:v>
                </c:pt>
                <c:pt idx="703">
                  <c:v>42628</c:v>
                </c:pt>
                <c:pt idx="704">
                  <c:v>42629</c:v>
                </c:pt>
                <c:pt idx="705">
                  <c:v>42632</c:v>
                </c:pt>
                <c:pt idx="706">
                  <c:v>42633</c:v>
                </c:pt>
                <c:pt idx="707">
                  <c:v>42634</c:v>
                </c:pt>
                <c:pt idx="708">
                  <c:v>42635</c:v>
                </c:pt>
                <c:pt idx="709">
                  <c:v>42636</c:v>
                </c:pt>
                <c:pt idx="710">
                  <c:v>42639</c:v>
                </c:pt>
                <c:pt idx="711">
                  <c:v>42640</c:v>
                </c:pt>
                <c:pt idx="712">
                  <c:v>42641</c:v>
                </c:pt>
                <c:pt idx="713">
                  <c:v>42642</c:v>
                </c:pt>
                <c:pt idx="714">
                  <c:v>42643</c:v>
                </c:pt>
                <c:pt idx="715">
                  <c:v>42646</c:v>
                </c:pt>
                <c:pt idx="716">
                  <c:v>42647</c:v>
                </c:pt>
                <c:pt idx="717">
                  <c:v>42648</c:v>
                </c:pt>
                <c:pt idx="718">
                  <c:v>42649</c:v>
                </c:pt>
                <c:pt idx="719">
                  <c:v>42650</c:v>
                </c:pt>
                <c:pt idx="720">
                  <c:v>42653</c:v>
                </c:pt>
                <c:pt idx="721">
                  <c:v>42654</c:v>
                </c:pt>
                <c:pt idx="722">
                  <c:v>42655</c:v>
                </c:pt>
                <c:pt idx="723">
                  <c:v>42656</c:v>
                </c:pt>
                <c:pt idx="724">
                  <c:v>42657</c:v>
                </c:pt>
                <c:pt idx="725">
                  <c:v>42660</c:v>
                </c:pt>
                <c:pt idx="726">
                  <c:v>42661</c:v>
                </c:pt>
                <c:pt idx="727">
                  <c:v>42662</c:v>
                </c:pt>
                <c:pt idx="728">
                  <c:v>42663</c:v>
                </c:pt>
                <c:pt idx="729">
                  <c:v>42664</c:v>
                </c:pt>
                <c:pt idx="730">
                  <c:v>42667</c:v>
                </c:pt>
                <c:pt idx="731">
                  <c:v>42668</c:v>
                </c:pt>
                <c:pt idx="732">
                  <c:v>42669</c:v>
                </c:pt>
                <c:pt idx="733">
                  <c:v>42670</c:v>
                </c:pt>
                <c:pt idx="734">
                  <c:v>42671</c:v>
                </c:pt>
                <c:pt idx="735">
                  <c:v>42674</c:v>
                </c:pt>
                <c:pt idx="736">
                  <c:v>42675</c:v>
                </c:pt>
                <c:pt idx="737">
                  <c:v>42676</c:v>
                </c:pt>
                <c:pt idx="738">
                  <c:v>42677</c:v>
                </c:pt>
                <c:pt idx="739">
                  <c:v>42678</c:v>
                </c:pt>
                <c:pt idx="740">
                  <c:v>42681</c:v>
                </c:pt>
                <c:pt idx="741">
                  <c:v>42682</c:v>
                </c:pt>
                <c:pt idx="742">
                  <c:v>42683</c:v>
                </c:pt>
                <c:pt idx="743">
                  <c:v>42684</c:v>
                </c:pt>
                <c:pt idx="744">
                  <c:v>42685</c:v>
                </c:pt>
                <c:pt idx="745">
                  <c:v>42688</c:v>
                </c:pt>
                <c:pt idx="746">
                  <c:v>42689</c:v>
                </c:pt>
                <c:pt idx="747">
                  <c:v>42690</c:v>
                </c:pt>
                <c:pt idx="748">
                  <c:v>42691</c:v>
                </c:pt>
                <c:pt idx="749">
                  <c:v>42692</c:v>
                </c:pt>
                <c:pt idx="750">
                  <c:v>42695</c:v>
                </c:pt>
                <c:pt idx="751">
                  <c:v>42696</c:v>
                </c:pt>
                <c:pt idx="752">
                  <c:v>42697</c:v>
                </c:pt>
                <c:pt idx="753">
                  <c:v>42698</c:v>
                </c:pt>
                <c:pt idx="754">
                  <c:v>42699</c:v>
                </c:pt>
                <c:pt idx="755">
                  <c:v>42702</c:v>
                </c:pt>
                <c:pt idx="756">
                  <c:v>42703</c:v>
                </c:pt>
                <c:pt idx="757">
                  <c:v>42704</c:v>
                </c:pt>
                <c:pt idx="758">
                  <c:v>42705</c:v>
                </c:pt>
                <c:pt idx="759">
                  <c:v>42706</c:v>
                </c:pt>
                <c:pt idx="760">
                  <c:v>42709</c:v>
                </c:pt>
                <c:pt idx="761">
                  <c:v>42710</c:v>
                </c:pt>
                <c:pt idx="762">
                  <c:v>42711</c:v>
                </c:pt>
                <c:pt idx="763">
                  <c:v>42712</c:v>
                </c:pt>
                <c:pt idx="764">
                  <c:v>42713</c:v>
                </c:pt>
                <c:pt idx="765">
                  <c:v>42716</c:v>
                </c:pt>
                <c:pt idx="766">
                  <c:v>42717</c:v>
                </c:pt>
                <c:pt idx="767">
                  <c:v>42718</c:v>
                </c:pt>
                <c:pt idx="768">
                  <c:v>42719</c:v>
                </c:pt>
                <c:pt idx="769">
                  <c:v>42720</c:v>
                </c:pt>
                <c:pt idx="770">
                  <c:v>42723</c:v>
                </c:pt>
                <c:pt idx="771">
                  <c:v>42724</c:v>
                </c:pt>
                <c:pt idx="772">
                  <c:v>42725</c:v>
                </c:pt>
                <c:pt idx="773">
                  <c:v>42726</c:v>
                </c:pt>
                <c:pt idx="774">
                  <c:v>42727</c:v>
                </c:pt>
                <c:pt idx="775">
                  <c:v>42730</c:v>
                </c:pt>
                <c:pt idx="776">
                  <c:v>42731</c:v>
                </c:pt>
                <c:pt idx="777">
                  <c:v>42732</c:v>
                </c:pt>
                <c:pt idx="778">
                  <c:v>42733</c:v>
                </c:pt>
                <c:pt idx="779">
                  <c:v>42734</c:v>
                </c:pt>
                <c:pt idx="780">
                  <c:v>42737</c:v>
                </c:pt>
                <c:pt idx="781">
                  <c:v>42738</c:v>
                </c:pt>
                <c:pt idx="782">
                  <c:v>42739</c:v>
                </c:pt>
                <c:pt idx="783">
                  <c:v>42740</c:v>
                </c:pt>
                <c:pt idx="784">
                  <c:v>42741</c:v>
                </c:pt>
                <c:pt idx="785">
                  <c:v>42744</c:v>
                </c:pt>
                <c:pt idx="786">
                  <c:v>42745</c:v>
                </c:pt>
                <c:pt idx="787">
                  <c:v>42746</c:v>
                </c:pt>
                <c:pt idx="788">
                  <c:v>42747</c:v>
                </c:pt>
                <c:pt idx="789">
                  <c:v>42748</c:v>
                </c:pt>
                <c:pt idx="790">
                  <c:v>42751</c:v>
                </c:pt>
                <c:pt idx="791">
                  <c:v>42752</c:v>
                </c:pt>
                <c:pt idx="792">
                  <c:v>42753</c:v>
                </c:pt>
                <c:pt idx="793">
                  <c:v>42754</c:v>
                </c:pt>
                <c:pt idx="794">
                  <c:v>42755</c:v>
                </c:pt>
                <c:pt idx="795">
                  <c:v>42758</c:v>
                </c:pt>
                <c:pt idx="796">
                  <c:v>42759</c:v>
                </c:pt>
                <c:pt idx="797">
                  <c:v>42760</c:v>
                </c:pt>
                <c:pt idx="798">
                  <c:v>42761</c:v>
                </c:pt>
                <c:pt idx="799">
                  <c:v>42762</c:v>
                </c:pt>
                <c:pt idx="800">
                  <c:v>42765</c:v>
                </c:pt>
                <c:pt idx="801">
                  <c:v>42766</c:v>
                </c:pt>
                <c:pt idx="802">
                  <c:v>42767</c:v>
                </c:pt>
                <c:pt idx="803">
                  <c:v>42768</c:v>
                </c:pt>
                <c:pt idx="804">
                  <c:v>42769</c:v>
                </c:pt>
                <c:pt idx="805">
                  <c:v>42772</c:v>
                </c:pt>
                <c:pt idx="806">
                  <c:v>42773</c:v>
                </c:pt>
                <c:pt idx="807">
                  <c:v>42774</c:v>
                </c:pt>
                <c:pt idx="808">
                  <c:v>42775</c:v>
                </c:pt>
                <c:pt idx="809">
                  <c:v>42776</c:v>
                </c:pt>
                <c:pt idx="810">
                  <c:v>42779</c:v>
                </c:pt>
                <c:pt idx="811">
                  <c:v>42780</c:v>
                </c:pt>
                <c:pt idx="812">
                  <c:v>42781</c:v>
                </c:pt>
                <c:pt idx="813">
                  <c:v>42782</c:v>
                </c:pt>
                <c:pt idx="814">
                  <c:v>42783</c:v>
                </c:pt>
                <c:pt idx="815">
                  <c:v>42786</c:v>
                </c:pt>
                <c:pt idx="816">
                  <c:v>42787</c:v>
                </c:pt>
                <c:pt idx="817">
                  <c:v>42788</c:v>
                </c:pt>
                <c:pt idx="818">
                  <c:v>42789</c:v>
                </c:pt>
                <c:pt idx="819">
                  <c:v>42790</c:v>
                </c:pt>
                <c:pt idx="820">
                  <c:v>42793</c:v>
                </c:pt>
                <c:pt idx="821">
                  <c:v>42794</c:v>
                </c:pt>
                <c:pt idx="822">
                  <c:v>42795</c:v>
                </c:pt>
                <c:pt idx="823">
                  <c:v>42796</c:v>
                </c:pt>
                <c:pt idx="824">
                  <c:v>42797</c:v>
                </c:pt>
                <c:pt idx="825">
                  <c:v>42800</c:v>
                </c:pt>
                <c:pt idx="826">
                  <c:v>42801</c:v>
                </c:pt>
                <c:pt idx="827">
                  <c:v>42802</c:v>
                </c:pt>
                <c:pt idx="828">
                  <c:v>42803</c:v>
                </c:pt>
                <c:pt idx="829">
                  <c:v>42804</c:v>
                </c:pt>
                <c:pt idx="830">
                  <c:v>42807</c:v>
                </c:pt>
                <c:pt idx="831">
                  <c:v>42808</c:v>
                </c:pt>
                <c:pt idx="832">
                  <c:v>42809</c:v>
                </c:pt>
                <c:pt idx="833">
                  <c:v>42810</c:v>
                </c:pt>
                <c:pt idx="834">
                  <c:v>42811</c:v>
                </c:pt>
                <c:pt idx="835">
                  <c:v>42814</c:v>
                </c:pt>
                <c:pt idx="836">
                  <c:v>42815</c:v>
                </c:pt>
                <c:pt idx="837">
                  <c:v>42816</c:v>
                </c:pt>
                <c:pt idx="838">
                  <c:v>42817</c:v>
                </c:pt>
                <c:pt idx="839">
                  <c:v>42818</c:v>
                </c:pt>
                <c:pt idx="840">
                  <c:v>42821</c:v>
                </c:pt>
                <c:pt idx="841">
                  <c:v>42822</c:v>
                </c:pt>
                <c:pt idx="842">
                  <c:v>42823</c:v>
                </c:pt>
                <c:pt idx="843">
                  <c:v>42824</c:v>
                </c:pt>
                <c:pt idx="844">
                  <c:v>42825</c:v>
                </c:pt>
                <c:pt idx="845">
                  <c:v>42828</c:v>
                </c:pt>
                <c:pt idx="846">
                  <c:v>42829</c:v>
                </c:pt>
                <c:pt idx="847">
                  <c:v>42830</c:v>
                </c:pt>
                <c:pt idx="848">
                  <c:v>42831</c:v>
                </c:pt>
                <c:pt idx="849">
                  <c:v>42832</c:v>
                </c:pt>
                <c:pt idx="850">
                  <c:v>42835</c:v>
                </c:pt>
                <c:pt idx="851">
                  <c:v>42836</c:v>
                </c:pt>
                <c:pt idx="852">
                  <c:v>42837</c:v>
                </c:pt>
                <c:pt idx="853">
                  <c:v>42838</c:v>
                </c:pt>
                <c:pt idx="854">
                  <c:v>42839</c:v>
                </c:pt>
                <c:pt idx="855">
                  <c:v>42842</c:v>
                </c:pt>
                <c:pt idx="856">
                  <c:v>42843</c:v>
                </c:pt>
                <c:pt idx="857">
                  <c:v>42844</c:v>
                </c:pt>
                <c:pt idx="858">
                  <c:v>42845</c:v>
                </c:pt>
                <c:pt idx="859">
                  <c:v>42846</c:v>
                </c:pt>
                <c:pt idx="860">
                  <c:v>42849</c:v>
                </c:pt>
                <c:pt idx="861">
                  <c:v>42850</c:v>
                </c:pt>
                <c:pt idx="862">
                  <c:v>42851</c:v>
                </c:pt>
                <c:pt idx="863">
                  <c:v>42852</c:v>
                </c:pt>
                <c:pt idx="864">
                  <c:v>42853</c:v>
                </c:pt>
              </c:numCache>
            </c:numRef>
          </c:xVal>
          <c:yVal>
            <c:numRef>
              <c:f>'NKY Index'!$B$3:$B$867</c:f>
              <c:numCache>
                <c:formatCode>General</c:formatCode>
                <c:ptCount val="865"/>
                <c:pt idx="0">
                  <c:v>21.6069</c:v>
                </c:pt>
                <c:pt idx="1">
                  <c:v>21.479500000000002</c:v>
                </c:pt>
                <c:pt idx="2">
                  <c:v>21.8977</c:v>
                </c:pt>
                <c:pt idx="3">
                  <c:v>21.570399999999999</c:v>
                </c:pt>
                <c:pt idx="4">
                  <c:v>21.6143</c:v>
                </c:pt>
                <c:pt idx="5">
                  <c:v>21.6143</c:v>
                </c:pt>
                <c:pt idx="6">
                  <c:v>20.9496</c:v>
                </c:pt>
                <c:pt idx="7">
                  <c:v>21.474499999999999</c:v>
                </c:pt>
                <c:pt idx="8">
                  <c:v>21.3918</c:v>
                </c:pt>
                <c:pt idx="9">
                  <c:v>21.373100000000001</c:v>
                </c:pt>
                <c:pt idx="10">
                  <c:v>21.2483</c:v>
                </c:pt>
                <c:pt idx="11">
                  <c:v>21.456600000000002</c:v>
                </c:pt>
                <c:pt idx="12">
                  <c:v>21.492000000000001</c:v>
                </c:pt>
                <c:pt idx="13">
                  <c:v>21.322400000000002</c:v>
                </c:pt>
                <c:pt idx="14">
                  <c:v>20.909300000000002</c:v>
                </c:pt>
                <c:pt idx="15">
                  <c:v>20.3855</c:v>
                </c:pt>
                <c:pt idx="16">
                  <c:v>20.3477</c:v>
                </c:pt>
                <c:pt idx="17">
                  <c:v>20.8949</c:v>
                </c:pt>
                <c:pt idx="18">
                  <c:v>20.3827</c:v>
                </c:pt>
                <c:pt idx="19">
                  <c:v>20.230399999999999</c:v>
                </c:pt>
                <c:pt idx="20">
                  <c:v>19.826499999999999</c:v>
                </c:pt>
                <c:pt idx="21">
                  <c:v>19.001300000000001</c:v>
                </c:pt>
                <c:pt idx="22">
                  <c:v>19.232800000000001</c:v>
                </c:pt>
                <c:pt idx="23">
                  <c:v>19.198499999999999</c:v>
                </c:pt>
                <c:pt idx="24">
                  <c:v>19.614899999999999</c:v>
                </c:pt>
                <c:pt idx="25">
                  <c:v>19.9621</c:v>
                </c:pt>
                <c:pt idx="26">
                  <c:v>19.9621</c:v>
                </c:pt>
                <c:pt idx="27">
                  <c:v>20.073399999999999</c:v>
                </c:pt>
                <c:pt idx="28">
                  <c:v>19.7151</c:v>
                </c:pt>
                <c:pt idx="29">
                  <c:v>19.415500000000002</c:v>
                </c:pt>
                <c:pt idx="30">
                  <c:v>19.523399999999999</c:v>
                </c:pt>
                <c:pt idx="31">
                  <c:v>20.133299999999998</c:v>
                </c:pt>
                <c:pt idx="32">
                  <c:v>20.029800000000002</c:v>
                </c:pt>
                <c:pt idx="33">
                  <c:v>19.6007</c:v>
                </c:pt>
                <c:pt idx="34">
                  <c:v>20.166499999999999</c:v>
                </c:pt>
                <c:pt idx="35">
                  <c:v>20.128499999999999</c:v>
                </c:pt>
                <c:pt idx="36">
                  <c:v>20.4194</c:v>
                </c:pt>
                <c:pt idx="37">
                  <c:v>20.310300000000002</c:v>
                </c:pt>
                <c:pt idx="38">
                  <c:v>20.247599999999998</c:v>
                </c:pt>
                <c:pt idx="39">
                  <c:v>20.1557</c:v>
                </c:pt>
                <c:pt idx="40">
                  <c:v>19.899999999999999</c:v>
                </c:pt>
                <c:pt idx="41">
                  <c:v>19.9939</c:v>
                </c:pt>
                <c:pt idx="42">
                  <c:v>20.233000000000001</c:v>
                </c:pt>
                <c:pt idx="43">
                  <c:v>20.5563</c:v>
                </c:pt>
                <c:pt idx="44">
                  <c:v>20.745699999999999</c:v>
                </c:pt>
                <c:pt idx="45">
                  <c:v>20.537600000000001</c:v>
                </c:pt>
                <c:pt idx="46">
                  <c:v>20.677499999999998</c:v>
                </c:pt>
                <c:pt idx="47">
                  <c:v>20.143000000000001</c:v>
                </c:pt>
                <c:pt idx="48">
                  <c:v>20.124400000000001</c:v>
                </c:pt>
                <c:pt idx="49">
                  <c:v>19.4617</c:v>
                </c:pt>
                <c:pt idx="50">
                  <c:v>19.394100000000002</c:v>
                </c:pt>
                <c:pt idx="51">
                  <c:v>19.575399999999998</c:v>
                </c:pt>
                <c:pt idx="52">
                  <c:v>19.6449</c:v>
                </c:pt>
                <c:pt idx="53">
                  <c:v>19.311800000000002</c:v>
                </c:pt>
                <c:pt idx="54">
                  <c:v>19.311800000000002</c:v>
                </c:pt>
                <c:pt idx="55">
                  <c:v>19.655200000000001</c:v>
                </c:pt>
                <c:pt idx="56">
                  <c:v>19.584499999999998</c:v>
                </c:pt>
                <c:pt idx="57">
                  <c:v>19.660299999999999</c:v>
                </c:pt>
                <c:pt idx="58">
                  <c:v>19.851500000000001</c:v>
                </c:pt>
                <c:pt idx="59">
                  <c:v>19.95</c:v>
                </c:pt>
                <c:pt idx="60">
                  <c:v>19.467199999999998</c:v>
                </c:pt>
                <c:pt idx="61">
                  <c:v>19.420100000000001</c:v>
                </c:pt>
                <c:pt idx="62">
                  <c:v>19.630700000000001</c:v>
                </c:pt>
                <c:pt idx="63">
                  <c:v>19.7957</c:v>
                </c:pt>
                <c:pt idx="64">
                  <c:v>19.785</c:v>
                </c:pt>
                <c:pt idx="65">
                  <c:v>19.450199999999999</c:v>
                </c:pt>
                <c:pt idx="66">
                  <c:v>19.184899999999999</c:v>
                </c:pt>
                <c:pt idx="67">
                  <c:v>18.781500000000001</c:v>
                </c:pt>
                <c:pt idx="68">
                  <c:v>18.782</c:v>
                </c:pt>
                <c:pt idx="69">
                  <c:v>18.3354</c:v>
                </c:pt>
                <c:pt idx="70">
                  <c:v>18.2698</c:v>
                </c:pt>
                <c:pt idx="71">
                  <c:v>18.383600000000001</c:v>
                </c:pt>
                <c:pt idx="72">
                  <c:v>18.936399999999999</c:v>
                </c:pt>
                <c:pt idx="73">
                  <c:v>18.936199999999999</c:v>
                </c:pt>
                <c:pt idx="74">
                  <c:v>19.065899999999999</c:v>
                </c:pt>
                <c:pt idx="75">
                  <c:v>19.0608</c:v>
                </c:pt>
                <c:pt idx="76">
                  <c:v>18.898399999999999</c:v>
                </c:pt>
                <c:pt idx="77">
                  <c:v>19.1053</c:v>
                </c:pt>
                <c:pt idx="78">
                  <c:v>18.919799999999999</c:v>
                </c:pt>
                <c:pt idx="79">
                  <c:v>18.951599999999999</c:v>
                </c:pt>
                <c:pt idx="80">
                  <c:v>18.766400000000001</c:v>
                </c:pt>
                <c:pt idx="81">
                  <c:v>18.766400000000001</c:v>
                </c:pt>
                <c:pt idx="82">
                  <c:v>18.7791</c:v>
                </c:pt>
                <c:pt idx="83">
                  <c:v>19.0167</c:v>
                </c:pt>
                <c:pt idx="84">
                  <c:v>18.980499999999999</c:v>
                </c:pt>
                <c:pt idx="85">
                  <c:v>18.980499999999999</c:v>
                </c:pt>
                <c:pt idx="86">
                  <c:v>18.980499999999999</c:v>
                </c:pt>
                <c:pt idx="87">
                  <c:v>18.4237</c:v>
                </c:pt>
                <c:pt idx="88">
                  <c:v>18.594799999999999</c:v>
                </c:pt>
                <c:pt idx="89">
                  <c:v>18.6418</c:v>
                </c:pt>
                <c:pt idx="90">
                  <c:v>18.5761</c:v>
                </c:pt>
                <c:pt idx="91">
                  <c:v>18.938400000000001</c:v>
                </c:pt>
                <c:pt idx="92">
                  <c:v>18.912500000000001</c:v>
                </c:pt>
                <c:pt idx="93">
                  <c:v>18.7713</c:v>
                </c:pt>
                <c:pt idx="94">
                  <c:v>18.506599999999999</c:v>
                </c:pt>
                <c:pt idx="95">
                  <c:v>18.388300000000001</c:v>
                </c:pt>
                <c:pt idx="96">
                  <c:v>18.4786</c:v>
                </c:pt>
                <c:pt idx="97">
                  <c:v>18.435199999999998</c:v>
                </c:pt>
                <c:pt idx="98">
                  <c:v>18.8233</c:v>
                </c:pt>
                <c:pt idx="99">
                  <c:v>18.986599999999999</c:v>
                </c:pt>
                <c:pt idx="100">
                  <c:v>19.1708</c:v>
                </c:pt>
                <c:pt idx="101">
                  <c:v>19.215499999999999</c:v>
                </c:pt>
                <c:pt idx="102">
                  <c:v>19.2607</c:v>
                </c:pt>
                <c:pt idx="103">
                  <c:v>19.274799999999999</c:v>
                </c:pt>
                <c:pt idx="104">
                  <c:v>19.21</c:v>
                </c:pt>
                <c:pt idx="105">
                  <c:v>19.677299999999999</c:v>
                </c:pt>
                <c:pt idx="106">
                  <c:v>19.806899999999999</c:v>
                </c:pt>
                <c:pt idx="107">
                  <c:v>19.851299999999998</c:v>
                </c:pt>
                <c:pt idx="108">
                  <c:v>19.866299999999999</c:v>
                </c:pt>
                <c:pt idx="109">
                  <c:v>19.863499999999998</c:v>
                </c:pt>
                <c:pt idx="110">
                  <c:v>19.9251</c:v>
                </c:pt>
                <c:pt idx="111">
                  <c:v>19.754899999999999</c:v>
                </c:pt>
                <c:pt idx="112">
                  <c:v>19.853300000000001</c:v>
                </c:pt>
                <c:pt idx="113">
                  <c:v>19.726900000000001</c:v>
                </c:pt>
                <c:pt idx="114">
                  <c:v>19.890599999999999</c:v>
                </c:pt>
                <c:pt idx="115">
                  <c:v>19.6738</c:v>
                </c:pt>
                <c:pt idx="116">
                  <c:v>19.7301</c:v>
                </c:pt>
                <c:pt idx="117">
                  <c:v>19.914300000000001</c:v>
                </c:pt>
                <c:pt idx="118">
                  <c:v>20.237500000000001</c:v>
                </c:pt>
                <c:pt idx="119">
                  <c:v>20.217500000000001</c:v>
                </c:pt>
                <c:pt idx="120">
                  <c:v>20.2437</c:v>
                </c:pt>
                <c:pt idx="121">
                  <c:v>20.2529</c:v>
                </c:pt>
                <c:pt idx="122">
                  <c:v>20.108499999999999</c:v>
                </c:pt>
                <c:pt idx="123">
                  <c:v>20.163599999999999</c:v>
                </c:pt>
                <c:pt idx="124">
                  <c:v>19.882400000000001</c:v>
                </c:pt>
                <c:pt idx="125">
                  <c:v>19.831</c:v>
                </c:pt>
                <c:pt idx="126">
                  <c:v>20.0456</c:v>
                </c:pt>
                <c:pt idx="127">
                  <c:v>20.102900000000002</c:v>
                </c:pt>
                <c:pt idx="128">
                  <c:v>20.0745</c:v>
                </c:pt>
                <c:pt idx="129">
                  <c:v>20.1907</c:v>
                </c:pt>
                <c:pt idx="130">
                  <c:v>20.115300000000001</c:v>
                </c:pt>
                <c:pt idx="131">
                  <c:v>20.030200000000001</c:v>
                </c:pt>
                <c:pt idx="132">
                  <c:v>20.014800000000001</c:v>
                </c:pt>
                <c:pt idx="133">
                  <c:v>19.902100000000001</c:v>
                </c:pt>
                <c:pt idx="134">
                  <c:v>19.833600000000001</c:v>
                </c:pt>
                <c:pt idx="135">
                  <c:v>20.007200000000001</c:v>
                </c:pt>
                <c:pt idx="136">
                  <c:v>20.1358</c:v>
                </c:pt>
                <c:pt idx="137">
                  <c:v>20.115100000000002</c:v>
                </c:pt>
                <c:pt idx="138">
                  <c:v>20.103300000000001</c:v>
                </c:pt>
                <c:pt idx="139">
                  <c:v>19.9011</c:v>
                </c:pt>
                <c:pt idx="140">
                  <c:v>19.9011</c:v>
                </c:pt>
                <c:pt idx="141">
                  <c:v>20.068000000000001</c:v>
                </c:pt>
                <c:pt idx="142">
                  <c:v>20.0487</c:v>
                </c:pt>
                <c:pt idx="143">
                  <c:v>19.991</c:v>
                </c:pt>
                <c:pt idx="144">
                  <c:v>20.2179</c:v>
                </c:pt>
                <c:pt idx="145">
                  <c:v>20.311399999999999</c:v>
                </c:pt>
                <c:pt idx="146">
                  <c:v>20.427399999999999</c:v>
                </c:pt>
                <c:pt idx="147">
                  <c:v>20.464200000000002</c:v>
                </c:pt>
                <c:pt idx="148">
                  <c:v>20.4361</c:v>
                </c:pt>
                <c:pt idx="149">
                  <c:v>20.308299999999999</c:v>
                </c:pt>
                <c:pt idx="150">
                  <c:v>20.244700000000002</c:v>
                </c:pt>
                <c:pt idx="151">
                  <c:v>20.042999999999999</c:v>
                </c:pt>
                <c:pt idx="152">
                  <c:v>19.832999999999998</c:v>
                </c:pt>
                <c:pt idx="153">
                  <c:v>19.928000000000001</c:v>
                </c:pt>
                <c:pt idx="154">
                  <c:v>19.334</c:v>
                </c:pt>
                <c:pt idx="155">
                  <c:v>19.794699999999999</c:v>
                </c:pt>
                <c:pt idx="156">
                  <c:v>19.835000000000001</c:v>
                </c:pt>
                <c:pt idx="157">
                  <c:v>19.903400000000001</c:v>
                </c:pt>
                <c:pt idx="158">
                  <c:v>20.035499999999999</c:v>
                </c:pt>
                <c:pt idx="159">
                  <c:v>20.040400000000002</c:v>
                </c:pt>
                <c:pt idx="160">
                  <c:v>20.045999999999999</c:v>
                </c:pt>
                <c:pt idx="161">
                  <c:v>20.212399999999999</c:v>
                </c:pt>
                <c:pt idx="162">
                  <c:v>20.218499999999999</c:v>
                </c:pt>
                <c:pt idx="163">
                  <c:v>20.390899999999998</c:v>
                </c:pt>
                <c:pt idx="164">
                  <c:v>20.3294</c:v>
                </c:pt>
                <c:pt idx="165">
                  <c:v>20.426200000000001</c:v>
                </c:pt>
                <c:pt idx="166">
                  <c:v>20.305800000000001</c:v>
                </c:pt>
                <c:pt idx="167">
                  <c:v>20.323599999999999</c:v>
                </c:pt>
                <c:pt idx="168">
                  <c:v>20.2256</c:v>
                </c:pt>
                <c:pt idx="169">
                  <c:v>20.179400000000001</c:v>
                </c:pt>
                <c:pt idx="170">
                  <c:v>20.404800000000002</c:v>
                </c:pt>
                <c:pt idx="171">
                  <c:v>20.658000000000001</c:v>
                </c:pt>
                <c:pt idx="172">
                  <c:v>20.736699999999999</c:v>
                </c:pt>
                <c:pt idx="173">
                  <c:v>20.667999999999999</c:v>
                </c:pt>
                <c:pt idx="174">
                  <c:v>20.658100000000001</c:v>
                </c:pt>
                <c:pt idx="175">
                  <c:v>20.706099999999999</c:v>
                </c:pt>
                <c:pt idx="176">
                  <c:v>20.764199999999999</c:v>
                </c:pt>
                <c:pt idx="177">
                  <c:v>20.816400000000002</c:v>
                </c:pt>
                <c:pt idx="178">
                  <c:v>20.975200000000001</c:v>
                </c:pt>
                <c:pt idx="179">
                  <c:v>21.026700000000002</c:v>
                </c:pt>
                <c:pt idx="180">
                  <c:v>21.026700000000002</c:v>
                </c:pt>
                <c:pt idx="181">
                  <c:v>20.978200000000001</c:v>
                </c:pt>
                <c:pt idx="182">
                  <c:v>20.9481</c:v>
                </c:pt>
                <c:pt idx="183">
                  <c:v>21.184000000000001</c:v>
                </c:pt>
                <c:pt idx="184">
                  <c:v>21.5183</c:v>
                </c:pt>
                <c:pt idx="185">
                  <c:v>21.351700000000001</c:v>
                </c:pt>
                <c:pt idx="186">
                  <c:v>21.351700000000001</c:v>
                </c:pt>
                <c:pt idx="187">
                  <c:v>21.300999999999998</c:v>
                </c:pt>
                <c:pt idx="188">
                  <c:v>21.5733</c:v>
                </c:pt>
                <c:pt idx="189">
                  <c:v>21.3826</c:v>
                </c:pt>
                <c:pt idx="190">
                  <c:v>21.489000000000001</c:v>
                </c:pt>
                <c:pt idx="191">
                  <c:v>19.9253</c:v>
                </c:pt>
                <c:pt idx="192">
                  <c:v>19.812899999999999</c:v>
                </c:pt>
                <c:pt idx="193">
                  <c:v>19.295100000000001</c:v>
                </c:pt>
                <c:pt idx="194">
                  <c:v>19.352599999999999</c:v>
                </c:pt>
                <c:pt idx="195">
                  <c:v>19.577200000000001</c:v>
                </c:pt>
                <c:pt idx="196">
                  <c:v>19.4452</c:v>
                </c:pt>
                <c:pt idx="197">
                  <c:v>19.213799999999999</c:v>
                </c:pt>
                <c:pt idx="198">
                  <c:v>19.069600000000001</c:v>
                </c:pt>
                <c:pt idx="199">
                  <c:v>18.849799999999998</c:v>
                </c:pt>
                <c:pt idx="200">
                  <c:v>18.849799999999998</c:v>
                </c:pt>
                <c:pt idx="201">
                  <c:v>18.401399999999999</c:v>
                </c:pt>
                <c:pt idx="202">
                  <c:v>18.5701</c:v>
                </c:pt>
                <c:pt idx="203">
                  <c:v>18.157299999999999</c:v>
                </c:pt>
                <c:pt idx="204">
                  <c:v>17.903600000000001</c:v>
                </c:pt>
                <c:pt idx="205">
                  <c:v>18.616599999999998</c:v>
                </c:pt>
                <c:pt idx="206">
                  <c:v>18.238499999999998</c:v>
                </c:pt>
                <c:pt idx="207">
                  <c:v>18.720800000000001</c:v>
                </c:pt>
                <c:pt idx="208">
                  <c:v>18.6508</c:v>
                </c:pt>
                <c:pt idx="209">
                  <c:v>18.838899999999999</c:v>
                </c:pt>
                <c:pt idx="210">
                  <c:v>18.958500000000001</c:v>
                </c:pt>
                <c:pt idx="211">
                  <c:v>18.885999999999999</c:v>
                </c:pt>
                <c:pt idx="212">
                  <c:v>19.161999999999999</c:v>
                </c:pt>
                <c:pt idx="213">
                  <c:v>19.290500000000002</c:v>
                </c:pt>
                <c:pt idx="214">
                  <c:v>20.224699999999999</c:v>
                </c:pt>
                <c:pt idx="215">
                  <c:v>20.224699999999999</c:v>
                </c:pt>
                <c:pt idx="216">
                  <c:v>20.7776</c:v>
                </c:pt>
                <c:pt idx="217">
                  <c:v>20.869800000000001</c:v>
                </c:pt>
                <c:pt idx="218">
                  <c:v>20.691400000000002</c:v>
                </c:pt>
                <c:pt idx="219">
                  <c:v>20.799700000000001</c:v>
                </c:pt>
                <c:pt idx="220">
                  <c:v>20.676600000000001</c:v>
                </c:pt>
                <c:pt idx="221">
                  <c:v>21.1</c:v>
                </c:pt>
                <c:pt idx="222">
                  <c:v>21.189900000000002</c:v>
                </c:pt>
                <c:pt idx="223">
                  <c:v>21.431100000000001</c:v>
                </c:pt>
                <c:pt idx="224">
                  <c:v>21.5519</c:v>
                </c:pt>
                <c:pt idx="225">
                  <c:v>20.9148</c:v>
                </c:pt>
                <c:pt idx="226">
                  <c:v>21.370999999999999</c:v>
                </c:pt>
                <c:pt idx="227">
                  <c:v>21.302900000000001</c:v>
                </c:pt>
                <c:pt idx="228">
                  <c:v>21.317799999999998</c:v>
                </c:pt>
                <c:pt idx="229">
                  <c:v>21.387599999999999</c:v>
                </c:pt>
                <c:pt idx="230">
                  <c:v>21.387599999999999</c:v>
                </c:pt>
                <c:pt idx="231">
                  <c:v>21.449300000000001</c:v>
                </c:pt>
                <c:pt idx="232">
                  <c:v>21.419699999999999</c:v>
                </c:pt>
                <c:pt idx="233">
                  <c:v>21.253299999999999</c:v>
                </c:pt>
                <c:pt idx="234">
                  <c:v>21.5137</c:v>
                </c:pt>
                <c:pt idx="235">
                  <c:v>21.364999999999998</c:v>
                </c:pt>
                <c:pt idx="236">
                  <c:v>21.453800000000001</c:v>
                </c:pt>
                <c:pt idx="237">
                  <c:v>21.523299999999999</c:v>
                </c:pt>
                <c:pt idx="238">
                  <c:v>21.725899999999999</c:v>
                </c:pt>
                <c:pt idx="239">
                  <c:v>21.766200000000001</c:v>
                </c:pt>
                <c:pt idx="240">
                  <c:v>21.784700000000001</c:v>
                </c:pt>
                <c:pt idx="241">
                  <c:v>21.636199999999999</c:v>
                </c:pt>
                <c:pt idx="242">
                  <c:v>21.1494</c:v>
                </c:pt>
                <c:pt idx="243">
                  <c:v>20.960899999999999</c:v>
                </c:pt>
                <c:pt idx="244">
                  <c:v>21.099599999999999</c:v>
                </c:pt>
                <c:pt idx="245">
                  <c:v>20.768999999999998</c:v>
                </c:pt>
                <c:pt idx="246">
                  <c:v>20.351099999999999</c:v>
                </c:pt>
                <c:pt idx="247">
                  <c:v>20.429300000000001</c:v>
                </c:pt>
                <c:pt idx="248">
                  <c:v>20.903400000000001</c:v>
                </c:pt>
                <c:pt idx="249">
                  <c:v>21.402999999999999</c:v>
                </c:pt>
                <c:pt idx="250">
                  <c:v>21.410699999999999</c:v>
                </c:pt>
                <c:pt idx="251">
                  <c:v>21.410699999999999</c:v>
                </c:pt>
                <c:pt idx="252">
                  <c:v>21.6767</c:v>
                </c:pt>
                <c:pt idx="253">
                  <c:v>21.621500000000001</c:v>
                </c:pt>
                <c:pt idx="254">
                  <c:v>21.633900000000001</c:v>
                </c:pt>
                <c:pt idx="255">
                  <c:v>21.525700000000001</c:v>
                </c:pt>
                <c:pt idx="256">
                  <c:v>21.186900000000001</c:v>
                </c:pt>
                <c:pt idx="257">
                  <c:v>19.854700000000001</c:v>
                </c:pt>
                <c:pt idx="258">
                  <c:v>19.854700000000001</c:v>
                </c:pt>
                <c:pt idx="259">
                  <c:v>19.855499999999999</c:v>
                </c:pt>
                <c:pt idx="260">
                  <c:v>19.807600000000001</c:v>
                </c:pt>
                <c:pt idx="261">
                  <c:v>19.209700000000002</c:v>
                </c:pt>
                <c:pt idx="262">
                  <c:v>19.2121</c:v>
                </c:pt>
                <c:pt idx="263">
                  <c:v>19.532699999999998</c:v>
                </c:pt>
                <c:pt idx="264">
                  <c:v>19.567599999999999</c:v>
                </c:pt>
                <c:pt idx="265">
                  <c:v>19.567599999999999</c:v>
                </c:pt>
                <c:pt idx="266">
                  <c:v>19.442399999999999</c:v>
                </c:pt>
                <c:pt idx="267">
                  <c:v>19.110399999999998</c:v>
                </c:pt>
                <c:pt idx="268">
                  <c:v>19.4663</c:v>
                </c:pt>
                <c:pt idx="269">
                  <c:v>19.187999999999999</c:v>
                </c:pt>
                <c:pt idx="270">
                  <c:v>19.358799999999999</c:v>
                </c:pt>
                <c:pt idx="271">
                  <c:v>19.759399999999999</c:v>
                </c:pt>
                <c:pt idx="272">
                  <c:v>19.6617</c:v>
                </c:pt>
                <c:pt idx="273">
                  <c:v>19.716899999999999</c:v>
                </c:pt>
                <c:pt idx="274">
                  <c:v>19.924900000000001</c:v>
                </c:pt>
                <c:pt idx="275">
                  <c:v>19.875699999999998</c:v>
                </c:pt>
                <c:pt idx="276">
                  <c:v>20.216799999999999</c:v>
                </c:pt>
                <c:pt idx="277">
                  <c:v>20.248000000000001</c:v>
                </c:pt>
                <c:pt idx="278">
                  <c:v>20.032299999999999</c:v>
                </c:pt>
                <c:pt idx="279">
                  <c:v>20.1099</c:v>
                </c:pt>
                <c:pt idx="280">
                  <c:v>19.9696</c:v>
                </c:pt>
                <c:pt idx="281">
                  <c:v>19.716899999999999</c:v>
                </c:pt>
                <c:pt idx="282">
                  <c:v>20.1069</c:v>
                </c:pt>
                <c:pt idx="283">
                  <c:v>19.908799999999999</c:v>
                </c:pt>
                <c:pt idx="284">
                  <c:v>20.072500000000002</c:v>
                </c:pt>
                <c:pt idx="285">
                  <c:v>20.144600000000001</c:v>
                </c:pt>
                <c:pt idx="286">
                  <c:v>20.077200000000001</c:v>
                </c:pt>
                <c:pt idx="287">
                  <c:v>20.077200000000001</c:v>
                </c:pt>
                <c:pt idx="288">
                  <c:v>20.449200000000001</c:v>
                </c:pt>
                <c:pt idx="289">
                  <c:v>20.373699999999999</c:v>
                </c:pt>
                <c:pt idx="290">
                  <c:v>20.477699999999999</c:v>
                </c:pt>
                <c:pt idx="291">
                  <c:v>20.457599999999999</c:v>
                </c:pt>
                <c:pt idx="292">
                  <c:v>20.698799999999999</c:v>
                </c:pt>
                <c:pt idx="293">
                  <c:v>20.773399999999999</c:v>
                </c:pt>
                <c:pt idx="294">
                  <c:v>20.850200000000001</c:v>
                </c:pt>
                <c:pt idx="295">
                  <c:v>21.003299999999999</c:v>
                </c:pt>
                <c:pt idx="296">
                  <c:v>21.1586</c:v>
                </c:pt>
                <c:pt idx="297">
                  <c:v>21.137799999999999</c:v>
                </c:pt>
                <c:pt idx="298">
                  <c:v>21.366</c:v>
                </c:pt>
                <c:pt idx="299">
                  <c:v>21.379799999999999</c:v>
                </c:pt>
                <c:pt idx="300">
                  <c:v>21.3599</c:v>
                </c:pt>
                <c:pt idx="301">
                  <c:v>21.346599999999999</c:v>
                </c:pt>
                <c:pt idx="302">
                  <c:v>21.220099999999999</c:v>
                </c:pt>
                <c:pt idx="303">
                  <c:v>21.274799999999999</c:v>
                </c:pt>
                <c:pt idx="304">
                  <c:v>21.523399999999999</c:v>
                </c:pt>
                <c:pt idx="305">
                  <c:v>21.3187</c:v>
                </c:pt>
                <c:pt idx="306">
                  <c:v>21.176400000000001</c:v>
                </c:pt>
                <c:pt idx="307">
                  <c:v>21.242699999999999</c:v>
                </c:pt>
                <c:pt idx="308">
                  <c:v>21.546299999999999</c:v>
                </c:pt>
                <c:pt idx="309">
                  <c:v>21.844799999999999</c:v>
                </c:pt>
                <c:pt idx="310">
                  <c:v>21.8355</c:v>
                </c:pt>
                <c:pt idx="311">
                  <c:v>22.052099999999999</c:v>
                </c:pt>
                <c:pt idx="312">
                  <c:v>22.174099999999999</c:v>
                </c:pt>
                <c:pt idx="313">
                  <c:v>22.097000000000001</c:v>
                </c:pt>
                <c:pt idx="314">
                  <c:v>22.1874</c:v>
                </c:pt>
                <c:pt idx="315">
                  <c:v>22.407599999999999</c:v>
                </c:pt>
                <c:pt idx="316">
                  <c:v>22.3612</c:v>
                </c:pt>
                <c:pt idx="317">
                  <c:v>22.398399999999999</c:v>
                </c:pt>
                <c:pt idx="318">
                  <c:v>22.086300000000001</c:v>
                </c:pt>
                <c:pt idx="319">
                  <c:v>21.875900000000001</c:v>
                </c:pt>
                <c:pt idx="320">
                  <c:v>22.018599999999999</c:v>
                </c:pt>
                <c:pt idx="321">
                  <c:v>21.998999999999999</c:v>
                </c:pt>
                <c:pt idx="322">
                  <c:v>21.8019</c:v>
                </c:pt>
                <c:pt idx="323">
                  <c:v>22.120200000000001</c:v>
                </c:pt>
                <c:pt idx="324">
                  <c:v>22.260300000000001</c:v>
                </c:pt>
                <c:pt idx="325">
                  <c:v>22.2178</c:v>
                </c:pt>
                <c:pt idx="326">
                  <c:v>22.4956</c:v>
                </c:pt>
                <c:pt idx="327">
                  <c:v>22.666599999999999</c:v>
                </c:pt>
                <c:pt idx="328">
                  <c:v>22.835999999999999</c:v>
                </c:pt>
                <c:pt idx="329">
                  <c:v>22.801500000000001</c:v>
                </c:pt>
                <c:pt idx="330">
                  <c:v>22.798999999999999</c:v>
                </c:pt>
                <c:pt idx="331">
                  <c:v>22.802700000000002</c:v>
                </c:pt>
                <c:pt idx="332">
                  <c:v>22.758199999999999</c:v>
                </c:pt>
                <c:pt idx="333">
                  <c:v>22.776499999999999</c:v>
                </c:pt>
                <c:pt idx="334">
                  <c:v>22.509699999999999</c:v>
                </c:pt>
                <c:pt idx="335">
                  <c:v>22.488700000000001</c:v>
                </c:pt>
                <c:pt idx="336">
                  <c:v>22.8032</c:v>
                </c:pt>
                <c:pt idx="337">
                  <c:v>23.060700000000001</c:v>
                </c:pt>
                <c:pt idx="338">
                  <c:v>23.122299999999999</c:v>
                </c:pt>
                <c:pt idx="339">
                  <c:v>22.930299999999999</c:v>
                </c:pt>
                <c:pt idx="340">
                  <c:v>22.888200000000001</c:v>
                </c:pt>
                <c:pt idx="341">
                  <c:v>22.974799999999998</c:v>
                </c:pt>
                <c:pt idx="342">
                  <c:v>22.974799999999998</c:v>
                </c:pt>
                <c:pt idx="343">
                  <c:v>22.376100000000001</c:v>
                </c:pt>
                <c:pt idx="344">
                  <c:v>22.389399999999998</c:v>
                </c:pt>
                <c:pt idx="345">
                  <c:v>22.389399999999998</c:v>
                </c:pt>
                <c:pt idx="346">
                  <c:v>22.389399999999998</c:v>
                </c:pt>
                <c:pt idx="347">
                  <c:v>22.389399999999998</c:v>
                </c:pt>
                <c:pt idx="348">
                  <c:v>22.114699999999999</c:v>
                </c:pt>
                <c:pt idx="349">
                  <c:v>22.214700000000001</c:v>
                </c:pt>
                <c:pt idx="350">
                  <c:v>22.491800000000001</c:v>
                </c:pt>
                <c:pt idx="351">
                  <c:v>22.496300000000002</c:v>
                </c:pt>
                <c:pt idx="352">
                  <c:v>22.656600000000001</c:v>
                </c:pt>
                <c:pt idx="353">
                  <c:v>22.433700000000002</c:v>
                </c:pt>
                <c:pt idx="354">
                  <c:v>22.620200000000001</c:v>
                </c:pt>
                <c:pt idx="355">
                  <c:v>22.8005</c:v>
                </c:pt>
                <c:pt idx="356">
                  <c:v>22.956600000000002</c:v>
                </c:pt>
                <c:pt idx="357">
                  <c:v>23.151599999999998</c:v>
                </c:pt>
                <c:pt idx="358">
                  <c:v>23.158899999999999</c:v>
                </c:pt>
                <c:pt idx="359">
                  <c:v>23.229399999999998</c:v>
                </c:pt>
                <c:pt idx="360">
                  <c:v>23.400600000000001</c:v>
                </c:pt>
                <c:pt idx="361">
                  <c:v>23.427800000000001</c:v>
                </c:pt>
                <c:pt idx="362">
                  <c:v>23.468</c:v>
                </c:pt>
                <c:pt idx="363">
                  <c:v>23.558499999999999</c:v>
                </c:pt>
                <c:pt idx="364">
                  <c:v>23.571899999999999</c:v>
                </c:pt>
                <c:pt idx="365">
                  <c:v>23.482900000000001</c:v>
                </c:pt>
                <c:pt idx="366">
                  <c:v>23.452500000000001</c:v>
                </c:pt>
                <c:pt idx="367">
                  <c:v>23.372900000000001</c:v>
                </c:pt>
                <c:pt idx="368">
                  <c:v>23.389700000000001</c:v>
                </c:pt>
                <c:pt idx="369">
                  <c:v>23.358499999999999</c:v>
                </c:pt>
                <c:pt idx="370">
                  <c:v>23.354299999999999</c:v>
                </c:pt>
                <c:pt idx="371">
                  <c:v>22.942299999999999</c:v>
                </c:pt>
                <c:pt idx="372">
                  <c:v>22.885300000000001</c:v>
                </c:pt>
                <c:pt idx="373">
                  <c:v>23.269500000000001</c:v>
                </c:pt>
                <c:pt idx="374">
                  <c:v>23.2971</c:v>
                </c:pt>
                <c:pt idx="375">
                  <c:v>23.274999999999999</c:v>
                </c:pt>
                <c:pt idx="376">
                  <c:v>23.126799999999999</c:v>
                </c:pt>
                <c:pt idx="377">
                  <c:v>23.082699999999999</c:v>
                </c:pt>
                <c:pt idx="378">
                  <c:v>22.821899999999999</c:v>
                </c:pt>
                <c:pt idx="379">
                  <c:v>23.031300000000002</c:v>
                </c:pt>
                <c:pt idx="380">
                  <c:v>23.316600000000001</c:v>
                </c:pt>
                <c:pt idx="381">
                  <c:v>23.7517</c:v>
                </c:pt>
                <c:pt idx="382">
                  <c:v>23.8186</c:v>
                </c:pt>
                <c:pt idx="383">
                  <c:v>23.708400000000001</c:v>
                </c:pt>
                <c:pt idx="384">
                  <c:v>23.633900000000001</c:v>
                </c:pt>
                <c:pt idx="385">
                  <c:v>22.953399999999998</c:v>
                </c:pt>
                <c:pt idx="386">
                  <c:v>21.345099999999999</c:v>
                </c:pt>
                <c:pt idx="387">
                  <c:v>21.443899999999999</c:v>
                </c:pt>
                <c:pt idx="388">
                  <c:v>21.647600000000001</c:v>
                </c:pt>
                <c:pt idx="389">
                  <c:v>21.665900000000001</c:v>
                </c:pt>
                <c:pt idx="390">
                  <c:v>21.214700000000001</c:v>
                </c:pt>
                <c:pt idx="391">
                  <c:v>21.4937</c:v>
                </c:pt>
                <c:pt idx="392">
                  <c:v>20.819700000000001</c:v>
                </c:pt>
                <c:pt idx="393">
                  <c:v>20.944099999999999</c:v>
                </c:pt>
                <c:pt idx="394">
                  <c:v>20.8642</c:v>
                </c:pt>
                <c:pt idx="395">
                  <c:v>21.191199999999998</c:v>
                </c:pt>
                <c:pt idx="396">
                  <c:v>21.5029</c:v>
                </c:pt>
                <c:pt idx="397">
                  <c:v>21.5852</c:v>
                </c:pt>
                <c:pt idx="398">
                  <c:v>21.729500000000002</c:v>
                </c:pt>
                <c:pt idx="399">
                  <c:v>21.783100000000001</c:v>
                </c:pt>
                <c:pt idx="400">
                  <c:v>21.783100000000001</c:v>
                </c:pt>
                <c:pt idx="401">
                  <c:v>21.9846</c:v>
                </c:pt>
                <c:pt idx="402">
                  <c:v>21.7227</c:v>
                </c:pt>
                <c:pt idx="403">
                  <c:v>21.817900000000002</c:v>
                </c:pt>
                <c:pt idx="404">
                  <c:v>21.6709</c:v>
                </c:pt>
                <c:pt idx="405">
                  <c:v>21.465800000000002</c:v>
                </c:pt>
                <c:pt idx="406">
                  <c:v>21.4434</c:v>
                </c:pt>
                <c:pt idx="407">
                  <c:v>21.416</c:v>
                </c:pt>
                <c:pt idx="408">
                  <c:v>21.648</c:v>
                </c:pt>
                <c:pt idx="409">
                  <c:v>21.6876</c:v>
                </c:pt>
                <c:pt idx="410">
                  <c:v>21.648499999999999</c:v>
                </c:pt>
                <c:pt idx="411">
                  <c:v>21.619299999999999</c:v>
                </c:pt>
                <c:pt idx="412">
                  <c:v>21.718</c:v>
                </c:pt>
                <c:pt idx="413">
                  <c:v>21.771100000000001</c:v>
                </c:pt>
                <c:pt idx="414">
                  <c:v>21.834399999999999</c:v>
                </c:pt>
                <c:pt idx="415">
                  <c:v>21.923000000000002</c:v>
                </c:pt>
                <c:pt idx="416">
                  <c:v>21.830400000000001</c:v>
                </c:pt>
                <c:pt idx="417">
                  <c:v>21.4848</c:v>
                </c:pt>
                <c:pt idx="418">
                  <c:v>21.698499999999999</c:v>
                </c:pt>
                <c:pt idx="419">
                  <c:v>21.618300000000001</c:v>
                </c:pt>
                <c:pt idx="420">
                  <c:v>21.724499999999999</c:v>
                </c:pt>
                <c:pt idx="421">
                  <c:v>21.655200000000001</c:v>
                </c:pt>
                <c:pt idx="422">
                  <c:v>21.305599999999998</c:v>
                </c:pt>
                <c:pt idx="423">
                  <c:v>21.106400000000001</c:v>
                </c:pt>
                <c:pt idx="424">
                  <c:v>20.476700000000001</c:v>
                </c:pt>
                <c:pt idx="425">
                  <c:v>19.5336</c:v>
                </c:pt>
                <c:pt idx="426">
                  <c:v>18.760300000000001</c:v>
                </c:pt>
                <c:pt idx="427">
                  <c:v>19.360900000000001</c:v>
                </c:pt>
                <c:pt idx="428">
                  <c:v>19.569099999999999</c:v>
                </c:pt>
                <c:pt idx="429">
                  <c:v>20.161100000000001</c:v>
                </c:pt>
                <c:pt idx="430">
                  <c:v>19.9956</c:v>
                </c:pt>
                <c:pt idx="431">
                  <c:v>19.228400000000001</c:v>
                </c:pt>
                <c:pt idx="432">
                  <c:v>19.154</c:v>
                </c:pt>
                <c:pt idx="433">
                  <c:v>19.246099999999998</c:v>
                </c:pt>
                <c:pt idx="434">
                  <c:v>18.832999999999998</c:v>
                </c:pt>
                <c:pt idx="435">
                  <c:v>18.9053</c:v>
                </c:pt>
                <c:pt idx="436">
                  <c:v>18.4466</c:v>
                </c:pt>
                <c:pt idx="437">
                  <c:v>19.868600000000001</c:v>
                </c:pt>
                <c:pt idx="438">
                  <c:v>19.370200000000001</c:v>
                </c:pt>
                <c:pt idx="439">
                  <c:v>19.332699999999999</c:v>
                </c:pt>
                <c:pt idx="440">
                  <c:v>19.0167</c:v>
                </c:pt>
                <c:pt idx="441">
                  <c:v>19.081</c:v>
                </c:pt>
                <c:pt idx="442">
                  <c:v>19.2347</c:v>
                </c:pt>
                <c:pt idx="443">
                  <c:v>19.5106</c:v>
                </c:pt>
                <c:pt idx="444">
                  <c:v>19.127300000000002</c:v>
                </c:pt>
                <c:pt idx="445">
                  <c:v>19.1312</c:v>
                </c:pt>
                <c:pt idx="446">
                  <c:v>19.1312</c:v>
                </c:pt>
                <c:pt idx="447">
                  <c:v>19.1312</c:v>
                </c:pt>
                <c:pt idx="448">
                  <c:v>18.6036</c:v>
                </c:pt>
                <c:pt idx="449">
                  <c:v>18.930399999999999</c:v>
                </c:pt>
                <c:pt idx="450">
                  <c:v>18.6812</c:v>
                </c:pt>
                <c:pt idx="451">
                  <c:v>17.924900000000001</c:v>
                </c:pt>
                <c:pt idx="452">
                  <c:v>18.305299999999999</c:v>
                </c:pt>
                <c:pt idx="453">
                  <c:v>18.571300000000001</c:v>
                </c:pt>
                <c:pt idx="454">
                  <c:v>18.574200000000001</c:v>
                </c:pt>
                <c:pt idx="455">
                  <c:v>18.867899999999999</c:v>
                </c:pt>
                <c:pt idx="456">
                  <c:v>19.057200000000002</c:v>
                </c:pt>
                <c:pt idx="457">
                  <c:v>19.200600000000001</c:v>
                </c:pt>
                <c:pt idx="458">
                  <c:v>19.010100000000001</c:v>
                </c:pt>
                <c:pt idx="459">
                  <c:v>19.321899999999999</c:v>
                </c:pt>
                <c:pt idx="460">
                  <c:v>19.321899999999999</c:v>
                </c:pt>
                <c:pt idx="461">
                  <c:v>19.1082</c:v>
                </c:pt>
                <c:pt idx="462">
                  <c:v>18.748000000000001</c:v>
                </c:pt>
                <c:pt idx="463">
                  <c:v>18.963699999999999</c:v>
                </c:pt>
                <c:pt idx="464">
                  <c:v>19.167999999999999</c:v>
                </c:pt>
                <c:pt idx="465">
                  <c:v>18.999700000000001</c:v>
                </c:pt>
                <c:pt idx="466">
                  <c:v>19.0793</c:v>
                </c:pt>
                <c:pt idx="467">
                  <c:v>19.443000000000001</c:v>
                </c:pt>
                <c:pt idx="468">
                  <c:v>19.318899999999999</c:v>
                </c:pt>
                <c:pt idx="469">
                  <c:v>19.727</c:v>
                </c:pt>
                <c:pt idx="470">
                  <c:v>19.854700000000001</c:v>
                </c:pt>
                <c:pt idx="471">
                  <c:v>19.676500000000001</c:v>
                </c:pt>
                <c:pt idx="472">
                  <c:v>19.808499999999999</c:v>
                </c:pt>
                <c:pt idx="473">
                  <c:v>19.842700000000001</c:v>
                </c:pt>
                <c:pt idx="474">
                  <c:v>19.997199999999999</c:v>
                </c:pt>
                <c:pt idx="475">
                  <c:v>19.5747</c:v>
                </c:pt>
                <c:pt idx="476">
                  <c:v>19.5747</c:v>
                </c:pt>
                <c:pt idx="477">
                  <c:v>19.829999999999998</c:v>
                </c:pt>
                <c:pt idx="478">
                  <c:v>20.028600000000001</c:v>
                </c:pt>
                <c:pt idx="479">
                  <c:v>20.184899999999999</c:v>
                </c:pt>
                <c:pt idx="480">
                  <c:v>20.58</c:v>
                </c:pt>
                <c:pt idx="481">
                  <c:v>20.6099</c:v>
                </c:pt>
                <c:pt idx="482">
                  <c:v>20.631</c:v>
                </c:pt>
                <c:pt idx="483">
                  <c:v>20.637699999999999</c:v>
                </c:pt>
                <c:pt idx="484">
                  <c:v>20.532</c:v>
                </c:pt>
                <c:pt idx="485">
                  <c:v>20.319099999999999</c:v>
                </c:pt>
                <c:pt idx="486">
                  <c:v>20.567299999999999</c:v>
                </c:pt>
                <c:pt idx="487">
                  <c:v>20.5868</c:v>
                </c:pt>
                <c:pt idx="488">
                  <c:v>20.807400000000001</c:v>
                </c:pt>
                <c:pt idx="489">
                  <c:v>20.828399999999998</c:v>
                </c:pt>
                <c:pt idx="490">
                  <c:v>20.828399999999998</c:v>
                </c:pt>
                <c:pt idx="491">
                  <c:v>20.875599999999999</c:v>
                </c:pt>
                <c:pt idx="492">
                  <c:v>20.794599999999999</c:v>
                </c:pt>
                <c:pt idx="493">
                  <c:v>20.896100000000001</c:v>
                </c:pt>
                <c:pt idx="494">
                  <c:v>20.832699999999999</c:v>
                </c:pt>
                <c:pt idx="495">
                  <c:v>20.9056</c:v>
                </c:pt>
                <c:pt idx="496">
                  <c:v>21.1861</c:v>
                </c:pt>
                <c:pt idx="497">
                  <c:v>21.107500000000002</c:v>
                </c:pt>
                <c:pt idx="498">
                  <c:v>21.109300000000001</c:v>
                </c:pt>
                <c:pt idx="499">
                  <c:v>20.648399999999999</c:v>
                </c:pt>
                <c:pt idx="500">
                  <c:v>20.853400000000001</c:v>
                </c:pt>
                <c:pt idx="501">
                  <c:v>20.6358</c:v>
                </c:pt>
                <c:pt idx="502">
                  <c:v>20.433</c:v>
                </c:pt>
                <c:pt idx="503">
                  <c:v>20.163599999999999</c:v>
                </c:pt>
                <c:pt idx="504">
                  <c:v>20.3583</c:v>
                </c:pt>
                <c:pt idx="505">
                  <c:v>19.9909</c:v>
                </c:pt>
                <c:pt idx="506">
                  <c:v>19.654800000000002</c:v>
                </c:pt>
                <c:pt idx="507">
                  <c:v>20.167100000000001</c:v>
                </c:pt>
                <c:pt idx="508">
                  <c:v>20.488600000000002</c:v>
                </c:pt>
                <c:pt idx="509">
                  <c:v>20.100300000000001</c:v>
                </c:pt>
                <c:pt idx="510">
                  <c:v>20.026499999999999</c:v>
                </c:pt>
                <c:pt idx="511">
                  <c:v>19.9955</c:v>
                </c:pt>
                <c:pt idx="512">
                  <c:v>19.9955</c:v>
                </c:pt>
                <c:pt idx="513">
                  <c:v>19.892800000000001</c:v>
                </c:pt>
                <c:pt idx="514">
                  <c:v>19.870899999999999</c:v>
                </c:pt>
                <c:pt idx="515">
                  <c:v>19.981300000000001</c:v>
                </c:pt>
                <c:pt idx="516">
                  <c:v>20.096599999999999</c:v>
                </c:pt>
                <c:pt idx="517">
                  <c:v>20.1511</c:v>
                </c:pt>
                <c:pt idx="518">
                  <c:v>21.216100000000001</c:v>
                </c:pt>
                <c:pt idx="519">
                  <c:v>21.216100000000001</c:v>
                </c:pt>
                <c:pt idx="520">
                  <c:v>20.566600000000001</c:v>
                </c:pt>
                <c:pt idx="521">
                  <c:v>20.480799999999999</c:v>
                </c:pt>
                <c:pt idx="522">
                  <c:v>20.277100000000001</c:v>
                </c:pt>
                <c:pt idx="523">
                  <c:v>19.804600000000001</c:v>
                </c:pt>
                <c:pt idx="524">
                  <c:v>19.7272</c:v>
                </c:pt>
                <c:pt idx="525">
                  <c:v>19.7272</c:v>
                </c:pt>
                <c:pt idx="526">
                  <c:v>19.193300000000001</c:v>
                </c:pt>
                <c:pt idx="527">
                  <c:v>19.7469</c:v>
                </c:pt>
                <c:pt idx="528">
                  <c:v>19.2178</c:v>
                </c:pt>
                <c:pt idx="529">
                  <c:v>19.113199999999999</c:v>
                </c:pt>
                <c:pt idx="530">
                  <c:v>18.899699999999999</c:v>
                </c:pt>
                <c:pt idx="531">
                  <c:v>19.0031</c:v>
                </c:pt>
                <c:pt idx="532">
                  <c:v>18.298500000000001</c:v>
                </c:pt>
                <c:pt idx="533">
                  <c:v>17.8538</c:v>
                </c:pt>
                <c:pt idx="534">
                  <c:v>18.902999999999999</c:v>
                </c:pt>
                <c:pt idx="535">
                  <c:v>19.072900000000001</c:v>
                </c:pt>
                <c:pt idx="536">
                  <c:v>18.624700000000001</c:v>
                </c:pt>
                <c:pt idx="537">
                  <c:v>19.1311</c:v>
                </c:pt>
                <c:pt idx="538">
                  <c:v>18.994599999999998</c:v>
                </c:pt>
                <c:pt idx="539">
                  <c:v>19.5261</c:v>
                </c:pt>
                <c:pt idx="540">
                  <c:v>19.945599999999999</c:v>
                </c:pt>
                <c:pt idx="541">
                  <c:v>19.817699999999999</c:v>
                </c:pt>
                <c:pt idx="542">
                  <c:v>19.193100000000001</c:v>
                </c:pt>
                <c:pt idx="543">
                  <c:v>19.029800000000002</c:v>
                </c:pt>
                <c:pt idx="544">
                  <c:v>18.778199999999998</c:v>
                </c:pt>
                <c:pt idx="545">
                  <c:v>18.984400000000001</c:v>
                </c:pt>
                <c:pt idx="546">
                  <c:v>17.958500000000001</c:v>
                </c:pt>
                <c:pt idx="547">
                  <c:v>17.543199999999999</c:v>
                </c:pt>
                <c:pt idx="548">
                  <c:v>17.543199999999999</c:v>
                </c:pt>
                <c:pt idx="549">
                  <c:v>16.718699999999998</c:v>
                </c:pt>
                <c:pt idx="550">
                  <c:v>17.8948</c:v>
                </c:pt>
                <c:pt idx="551">
                  <c:v>17.930399999999999</c:v>
                </c:pt>
                <c:pt idx="552">
                  <c:v>17.686800000000002</c:v>
                </c:pt>
                <c:pt idx="553">
                  <c:v>18.089400000000001</c:v>
                </c:pt>
                <c:pt idx="554">
                  <c:v>17.832899999999999</c:v>
                </c:pt>
                <c:pt idx="555">
                  <c:v>17.993600000000001</c:v>
                </c:pt>
                <c:pt idx="556">
                  <c:v>17.927700000000002</c:v>
                </c:pt>
                <c:pt idx="557">
                  <c:v>17.775500000000001</c:v>
                </c:pt>
                <c:pt idx="558">
                  <c:v>18.026299999999999</c:v>
                </c:pt>
                <c:pt idx="559">
                  <c:v>18.079999999999998</c:v>
                </c:pt>
                <c:pt idx="560">
                  <c:v>18.184200000000001</c:v>
                </c:pt>
                <c:pt idx="561">
                  <c:v>18.250800000000002</c:v>
                </c:pt>
                <c:pt idx="562">
                  <c:v>19.000900000000001</c:v>
                </c:pt>
                <c:pt idx="563">
                  <c:v>19.243200000000002</c:v>
                </c:pt>
                <c:pt idx="564">
                  <c:v>19.305199999999999</c:v>
                </c:pt>
                <c:pt idx="565">
                  <c:v>19.187799999999999</c:v>
                </c:pt>
                <c:pt idx="566">
                  <c:v>19.042400000000001</c:v>
                </c:pt>
                <c:pt idx="567">
                  <c:v>18.8825</c:v>
                </c:pt>
                <c:pt idx="568">
                  <c:v>19.120899999999999</c:v>
                </c:pt>
                <c:pt idx="569">
                  <c:v>19.219100000000001</c:v>
                </c:pt>
                <c:pt idx="570">
                  <c:v>19.553699999999999</c:v>
                </c:pt>
                <c:pt idx="571">
                  <c:v>19.421299999999999</c:v>
                </c:pt>
                <c:pt idx="572">
                  <c:v>19.259499999999999</c:v>
                </c:pt>
                <c:pt idx="573">
                  <c:v>19.2163</c:v>
                </c:pt>
                <c:pt idx="574">
                  <c:v>18.976199999999999</c:v>
                </c:pt>
                <c:pt idx="575">
                  <c:v>18.9862</c:v>
                </c:pt>
                <c:pt idx="576">
                  <c:v>19.351199999999999</c:v>
                </c:pt>
                <c:pt idx="577">
                  <c:v>19.2972</c:v>
                </c:pt>
                <c:pt idx="578">
                  <c:v>19.1739</c:v>
                </c:pt>
                <c:pt idx="579">
                  <c:v>19.299299999999999</c:v>
                </c:pt>
                <c:pt idx="580">
                  <c:v>19.448699999999999</c:v>
                </c:pt>
                <c:pt idx="581">
                  <c:v>19.445499999999999</c:v>
                </c:pt>
                <c:pt idx="582">
                  <c:v>19.190200000000001</c:v>
                </c:pt>
                <c:pt idx="583">
                  <c:v>20.0703</c:v>
                </c:pt>
                <c:pt idx="584">
                  <c:v>19.3584</c:v>
                </c:pt>
                <c:pt idx="585">
                  <c:v>19.310099999999998</c:v>
                </c:pt>
                <c:pt idx="586">
                  <c:v>18.843</c:v>
                </c:pt>
                <c:pt idx="587">
                  <c:v>18.822700000000001</c:v>
                </c:pt>
                <c:pt idx="588">
                  <c:v>18.8645</c:v>
                </c:pt>
                <c:pt idx="589">
                  <c:v>18.9495</c:v>
                </c:pt>
                <c:pt idx="590">
                  <c:v>18.8657</c:v>
                </c:pt>
                <c:pt idx="591">
                  <c:v>19.0778</c:v>
                </c:pt>
                <c:pt idx="592">
                  <c:v>19.619800000000001</c:v>
                </c:pt>
                <c:pt idx="593">
                  <c:v>20.2546</c:v>
                </c:pt>
                <c:pt idx="594">
                  <c:v>20.180099999999999</c:v>
                </c:pt>
                <c:pt idx="595">
                  <c:v>19.494299999999999</c:v>
                </c:pt>
                <c:pt idx="596">
                  <c:v>20.211500000000001</c:v>
                </c:pt>
                <c:pt idx="597">
                  <c:v>20.249500000000001</c:v>
                </c:pt>
                <c:pt idx="598">
                  <c:v>20.7971</c:v>
                </c:pt>
                <c:pt idx="599">
                  <c:v>21.046399999999998</c:v>
                </c:pt>
                <c:pt idx="600">
                  <c:v>20.886800000000001</c:v>
                </c:pt>
                <c:pt idx="601">
                  <c:v>20.783899999999999</c:v>
                </c:pt>
                <c:pt idx="602">
                  <c:v>20.708500000000001</c:v>
                </c:pt>
                <c:pt idx="603">
                  <c:v>19.961400000000001</c:v>
                </c:pt>
                <c:pt idx="604">
                  <c:v>19.961400000000001</c:v>
                </c:pt>
                <c:pt idx="605">
                  <c:v>19.328700000000001</c:v>
                </c:pt>
                <c:pt idx="606">
                  <c:v>19.328700000000001</c:v>
                </c:pt>
                <c:pt idx="607">
                  <c:v>19.328700000000001</c:v>
                </c:pt>
                <c:pt idx="608">
                  <c:v>19.328700000000001</c:v>
                </c:pt>
                <c:pt idx="609">
                  <c:v>19.279599999999999</c:v>
                </c:pt>
                <c:pt idx="610">
                  <c:v>19.410599999999999</c:v>
                </c:pt>
                <c:pt idx="611">
                  <c:v>19.8294</c:v>
                </c:pt>
                <c:pt idx="612">
                  <c:v>19.8462</c:v>
                </c:pt>
                <c:pt idx="613">
                  <c:v>19.9268</c:v>
                </c:pt>
                <c:pt idx="614">
                  <c:v>19.646799999999999</c:v>
                </c:pt>
                <c:pt idx="615">
                  <c:v>19.711400000000001</c:v>
                </c:pt>
                <c:pt idx="616">
                  <c:v>19.9344</c:v>
                </c:pt>
                <c:pt idx="617">
                  <c:v>19.924199999999999</c:v>
                </c:pt>
                <c:pt idx="618">
                  <c:v>19.9269</c:v>
                </c:pt>
                <c:pt idx="619">
                  <c:v>20.034199999999998</c:v>
                </c:pt>
                <c:pt idx="620">
                  <c:v>19.9358</c:v>
                </c:pt>
                <c:pt idx="621">
                  <c:v>19.7498</c:v>
                </c:pt>
                <c:pt idx="622">
                  <c:v>20.0593</c:v>
                </c:pt>
                <c:pt idx="623">
                  <c:v>20.077300000000001</c:v>
                </c:pt>
                <c:pt idx="624">
                  <c:v>20.151599999999998</c:v>
                </c:pt>
                <c:pt idx="625">
                  <c:v>20.430900000000001</c:v>
                </c:pt>
                <c:pt idx="626">
                  <c:v>20.737200000000001</c:v>
                </c:pt>
                <c:pt idx="627">
                  <c:v>20.401199999999999</c:v>
                </c:pt>
                <c:pt idx="628">
                  <c:v>19.928599999999999</c:v>
                </c:pt>
                <c:pt idx="629">
                  <c:v>20.0246</c:v>
                </c:pt>
                <c:pt idx="630">
                  <c:v>19.950399999999998</c:v>
                </c:pt>
                <c:pt idx="631">
                  <c:v>20.0655</c:v>
                </c:pt>
                <c:pt idx="632">
                  <c:v>20.252700000000001</c:v>
                </c:pt>
                <c:pt idx="633">
                  <c:v>20.057200000000002</c:v>
                </c:pt>
                <c:pt idx="634">
                  <c:v>19.976700000000001</c:v>
                </c:pt>
                <c:pt idx="635">
                  <c:v>19.276</c:v>
                </c:pt>
                <c:pt idx="636">
                  <c:v>19.083300000000001</c:v>
                </c:pt>
                <c:pt idx="637">
                  <c:v>19.156099999999999</c:v>
                </c:pt>
                <c:pt idx="638">
                  <c:v>18.571999999999999</c:v>
                </c:pt>
                <c:pt idx="639">
                  <c:v>18.771100000000001</c:v>
                </c:pt>
                <c:pt idx="640">
                  <c:v>19.219899999999999</c:v>
                </c:pt>
                <c:pt idx="641">
                  <c:v>19.465399999999999</c:v>
                </c:pt>
                <c:pt idx="642">
                  <c:v>19.341000000000001</c:v>
                </c:pt>
                <c:pt idx="643">
                  <c:v>19.5486</c:v>
                </c:pt>
                <c:pt idx="644">
                  <c:v>18.000399999999999</c:v>
                </c:pt>
                <c:pt idx="645">
                  <c:v>18.430900000000001</c:v>
                </c:pt>
                <c:pt idx="646">
                  <c:v>18.447900000000001</c:v>
                </c:pt>
                <c:pt idx="647">
                  <c:v>18.741399999999999</c:v>
                </c:pt>
                <c:pt idx="648">
                  <c:v>19.5807</c:v>
                </c:pt>
                <c:pt idx="649">
                  <c:v>19.714600000000001</c:v>
                </c:pt>
                <c:pt idx="650">
                  <c:v>19.831700000000001</c:v>
                </c:pt>
                <c:pt idx="651">
                  <c:v>19.698</c:v>
                </c:pt>
                <c:pt idx="652">
                  <c:v>19.333600000000001</c:v>
                </c:pt>
                <c:pt idx="653">
                  <c:v>19.204499999999999</c:v>
                </c:pt>
                <c:pt idx="654">
                  <c:v>18.991599999999998</c:v>
                </c:pt>
                <c:pt idx="655">
                  <c:v>19.747700000000002</c:v>
                </c:pt>
                <c:pt idx="656">
                  <c:v>20.233799999999999</c:v>
                </c:pt>
                <c:pt idx="657">
                  <c:v>20.4041</c:v>
                </c:pt>
                <c:pt idx="658">
                  <c:v>20.598600000000001</c:v>
                </c:pt>
                <c:pt idx="659">
                  <c:v>20.738800000000001</c:v>
                </c:pt>
                <c:pt idx="660">
                  <c:v>20.738800000000001</c:v>
                </c:pt>
                <c:pt idx="661">
                  <c:v>21.0228</c:v>
                </c:pt>
                <c:pt idx="662">
                  <c:v>20.971</c:v>
                </c:pt>
                <c:pt idx="663">
                  <c:v>21.132400000000001</c:v>
                </c:pt>
                <c:pt idx="664">
                  <c:v>20.9026</c:v>
                </c:pt>
                <c:pt idx="665">
                  <c:v>20.893699999999999</c:v>
                </c:pt>
                <c:pt idx="666">
                  <c:v>20.595400000000001</c:v>
                </c:pt>
                <c:pt idx="667">
                  <c:v>20.9498</c:v>
                </c:pt>
                <c:pt idx="668">
                  <c:v>20.713699999999999</c:v>
                </c:pt>
                <c:pt idx="669">
                  <c:v>20.828499999999998</c:v>
                </c:pt>
                <c:pt idx="670">
                  <c:v>20.726700000000001</c:v>
                </c:pt>
                <c:pt idx="671">
                  <c:v>20.422999999999998</c:v>
                </c:pt>
                <c:pt idx="672">
                  <c:v>20.039400000000001</c:v>
                </c:pt>
                <c:pt idx="673">
                  <c:v>20.2531</c:v>
                </c:pt>
                <c:pt idx="674">
                  <c:v>20.251999999999999</c:v>
                </c:pt>
                <c:pt idx="675">
                  <c:v>20.744800000000001</c:v>
                </c:pt>
                <c:pt idx="676">
                  <c:v>20.887</c:v>
                </c:pt>
                <c:pt idx="677">
                  <c:v>20.849799999999998</c:v>
                </c:pt>
                <c:pt idx="678">
                  <c:v>20.849799999999998</c:v>
                </c:pt>
                <c:pt idx="679">
                  <c:v>21.080500000000001</c:v>
                </c:pt>
                <c:pt idx="680">
                  <c:v>21.017299999999999</c:v>
                </c:pt>
                <c:pt idx="681">
                  <c:v>20.6768</c:v>
                </c:pt>
                <c:pt idx="682">
                  <c:v>20.861999999999998</c:v>
                </c:pt>
                <c:pt idx="683">
                  <c:v>20.5381</c:v>
                </c:pt>
                <c:pt idx="684">
                  <c:v>20.6127</c:v>
                </c:pt>
                <c:pt idx="685">
                  <c:v>20.677599999999998</c:v>
                </c:pt>
                <c:pt idx="686">
                  <c:v>20.552800000000001</c:v>
                </c:pt>
                <c:pt idx="687">
                  <c:v>20.677299999999999</c:v>
                </c:pt>
                <c:pt idx="688">
                  <c:v>20.625800000000002</c:v>
                </c:pt>
                <c:pt idx="689">
                  <c:v>20.382400000000001</c:v>
                </c:pt>
                <c:pt idx="690">
                  <c:v>20.911799999999999</c:v>
                </c:pt>
                <c:pt idx="691">
                  <c:v>20.895800000000001</c:v>
                </c:pt>
                <c:pt idx="692">
                  <c:v>21.170999999999999</c:v>
                </c:pt>
                <c:pt idx="693">
                  <c:v>21.220199999999998</c:v>
                </c:pt>
                <c:pt idx="694">
                  <c:v>21.218699999999998</c:v>
                </c:pt>
                <c:pt idx="695">
                  <c:v>21.3596</c:v>
                </c:pt>
                <c:pt idx="696">
                  <c:v>21.415199999999999</c:v>
                </c:pt>
                <c:pt idx="697">
                  <c:v>21.328399999999998</c:v>
                </c:pt>
                <c:pt idx="698">
                  <c:v>21.261500000000002</c:v>
                </c:pt>
                <c:pt idx="699">
                  <c:v>21.270399999999999</c:v>
                </c:pt>
                <c:pt idx="700">
                  <c:v>20.903400000000001</c:v>
                </c:pt>
                <c:pt idx="701">
                  <c:v>20.974599999999999</c:v>
                </c:pt>
                <c:pt idx="702">
                  <c:v>20.8308</c:v>
                </c:pt>
                <c:pt idx="703">
                  <c:v>20.5685</c:v>
                </c:pt>
                <c:pt idx="704">
                  <c:v>20.710899999999999</c:v>
                </c:pt>
                <c:pt idx="705">
                  <c:v>20.710899999999999</c:v>
                </c:pt>
                <c:pt idx="706">
                  <c:v>20.6816</c:v>
                </c:pt>
                <c:pt idx="707">
                  <c:v>21.076499999999999</c:v>
                </c:pt>
                <c:pt idx="708">
                  <c:v>21.076499999999999</c:v>
                </c:pt>
                <c:pt idx="709">
                  <c:v>21.009799999999998</c:v>
                </c:pt>
                <c:pt idx="710">
                  <c:v>20.747499999999999</c:v>
                </c:pt>
                <c:pt idx="711">
                  <c:v>20.923100000000002</c:v>
                </c:pt>
                <c:pt idx="712">
                  <c:v>20.6496</c:v>
                </c:pt>
                <c:pt idx="713">
                  <c:v>20.9361</c:v>
                </c:pt>
                <c:pt idx="714">
                  <c:v>21.3324</c:v>
                </c:pt>
                <c:pt idx="715">
                  <c:v>21.597899999999999</c:v>
                </c:pt>
                <c:pt idx="716">
                  <c:v>21.7759</c:v>
                </c:pt>
                <c:pt idx="717">
                  <c:v>21.884900000000002</c:v>
                </c:pt>
                <c:pt idx="718">
                  <c:v>21.988600000000002</c:v>
                </c:pt>
                <c:pt idx="719">
                  <c:v>21.9377</c:v>
                </c:pt>
                <c:pt idx="720">
                  <c:v>21.9377</c:v>
                </c:pt>
                <c:pt idx="721">
                  <c:v>22.1524</c:v>
                </c:pt>
                <c:pt idx="722">
                  <c:v>21.912099999999999</c:v>
                </c:pt>
                <c:pt idx="723">
                  <c:v>21.826799999999999</c:v>
                </c:pt>
                <c:pt idx="724">
                  <c:v>21.933399999999999</c:v>
                </c:pt>
                <c:pt idx="725">
                  <c:v>21.990300000000001</c:v>
                </c:pt>
                <c:pt idx="726">
                  <c:v>22.072900000000001</c:v>
                </c:pt>
                <c:pt idx="727">
                  <c:v>22.1188</c:v>
                </c:pt>
                <c:pt idx="728">
                  <c:v>22.426300000000001</c:v>
                </c:pt>
                <c:pt idx="729">
                  <c:v>22.3596</c:v>
                </c:pt>
                <c:pt idx="730">
                  <c:v>22.424700000000001</c:v>
                </c:pt>
                <c:pt idx="731">
                  <c:v>22.5946</c:v>
                </c:pt>
                <c:pt idx="732">
                  <c:v>22.629300000000001</c:v>
                </c:pt>
                <c:pt idx="733">
                  <c:v>22.557099999999998</c:v>
                </c:pt>
                <c:pt idx="734">
                  <c:v>22.6998</c:v>
                </c:pt>
                <c:pt idx="735">
                  <c:v>22.654900000000001</c:v>
                </c:pt>
                <c:pt idx="736">
                  <c:v>22.677599999999998</c:v>
                </c:pt>
                <c:pt idx="737">
                  <c:v>22.277899999999999</c:v>
                </c:pt>
                <c:pt idx="738">
                  <c:v>22.277899999999999</c:v>
                </c:pt>
                <c:pt idx="739">
                  <c:v>21.979700000000001</c:v>
                </c:pt>
                <c:pt idx="740">
                  <c:v>22.332899999999999</c:v>
                </c:pt>
                <c:pt idx="741">
                  <c:v>22.324999999999999</c:v>
                </c:pt>
                <c:pt idx="742">
                  <c:v>21.1295</c:v>
                </c:pt>
                <c:pt idx="743">
                  <c:v>22.549600000000002</c:v>
                </c:pt>
                <c:pt idx="744">
                  <c:v>22.588999999999999</c:v>
                </c:pt>
                <c:pt idx="745">
                  <c:v>22.976400000000002</c:v>
                </c:pt>
                <c:pt idx="746">
                  <c:v>22.971</c:v>
                </c:pt>
                <c:pt idx="747">
                  <c:v>23.222100000000001</c:v>
                </c:pt>
                <c:pt idx="748">
                  <c:v>23.222899999999999</c:v>
                </c:pt>
                <c:pt idx="749">
                  <c:v>23.359200000000001</c:v>
                </c:pt>
                <c:pt idx="750">
                  <c:v>23.539300000000001</c:v>
                </c:pt>
                <c:pt idx="751">
                  <c:v>23.613099999999999</c:v>
                </c:pt>
                <c:pt idx="752">
                  <c:v>23.613099999999999</c:v>
                </c:pt>
                <c:pt idx="753">
                  <c:v>23.8352</c:v>
                </c:pt>
                <c:pt idx="754">
                  <c:v>23.898599999999998</c:v>
                </c:pt>
                <c:pt idx="755">
                  <c:v>23.866299999999999</c:v>
                </c:pt>
                <c:pt idx="756">
                  <c:v>23.801500000000001</c:v>
                </c:pt>
                <c:pt idx="757">
                  <c:v>23.539100000000001</c:v>
                </c:pt>
                <c:pt idx="758">
                  <c:v>23.802</c:v>
                </c:pt>
                <c:pt idx="759">
                  <c:v>23.689299999999999</c:v>
                </c:pt>
                <c:pt idx="760">
                  <c:v>23.495200000000001</c:v>
                </c:pt>
                <c:pt idx="761">
                  <c:v>23.604900000000001</c:v>
                </c:pt>
                <c:pt idx="762">
                  <c:v>23.779399999999999</c:v>
                </c:pt>
                <c:pt idx="763">
                  <c:v>24.1248</c:v>
                </c:pt>
                <c:pt idx="764">
                  <c:v>24.4208</c:v>
                </c:pt>
                <c:pt idx="765">
                  <c:v>24.626300000000001</c:v>
                </c:pt>
                <c:pt idx="766">
                  <c:v>24.748899999999999</c:v>
                </c:pt>
                <c:pt idx="767">
                  <c:v>24.7532</c:v>
                </c:pt>
                <c:pt idx="768">
                  <c:v>24.779199999999999</c:v>
                </c:pt>
                <c:pt idx="769">
                  <c:v>24.9422</c:v>
                </c:pt>
                <c:pt idx="770">
                  <c:v>24.930299999999999</c:v>
                </c:pt>
                <c:pt idx="771">
                  <c:v>25.063600000000001</c:v>
                </c:pt>
                <c:pt idx="772">
                  <c:v>24.999400000000001</c:v>
                </c:pt>
                <c:pt idx="773">
                  <c:v>24.977799999999998</c:v>
                </c:pt>
                <c:pt idx="774">
                  <c:v>24.977799999999998</c:v>
                </c:pt>
                <c:pt idx="775">
                  <c:v>24.938199999999998</c:v>
                </c:pt>
                <c:pt idx="776">
                  <c:v>24.946400000000001</c:v>
                </c:pt>
                <c:pt idx="777">
                  <c:v>24.944500000000001</c:v>
                </c:pt>
                <c:pt idx="778">
                  <c:v>24.614699999999999</c:v>
                </c:pt>
                <c:pt idx="779">
                  <c:v>24.575099999999999</c:v>
                </c:pt>
                <c:pt idx="780">
                  <c:v>22.5595</c:v>
                </c:pt>
                <c:pt idx="781">
                  <c:v>22.5595</c:v>
                </c:pt>
                <c:pt idx="782">
                  <c:v>23.125499999999999</c:v>
                </c:pt>
                <c:pt idx="783">
                  <c:v>23.038799999999998</c:v>
                </c:pt>
                <c:pt idx="784">
                  <c:v>22.9605</c:v>
                </c:pt>
                <c:pt idx="785">
                  <c:v>22.9605</c:v>
                </c:pt>
                <c:pt idx="786">
                  <c:v>22.7806</c:v>
                </c:pt>
                <c:pt idx="787">
                  <c:v>22.854900000000001</c:v>
                </c:pt>
                <c:pt idx="788">
                  <c:v>22.583100000000002</c:v>
                </c:pt>
                <c:pt idx="789">
                  <c:v>22.763200000000001</c:v>
                </c:pt>
                <c:pt idx="790">
                  <c:v>22.536799999999999</c:v>
                </c:pt>
                <c:pt idx="791">
                  <c:v>22.204000000000001</c:v>
                </c:pt>
                <c:pt idx="792">
                  <c:v>22.299499999999998</c:v>
                </c:pt>
                <c:pt idx="793">
                  <c:v>22.508900000000001</c:v>
                </c:pt>
                <c:pt idx="794">
                  <c:v>22.586300000000001</c:v>
                </c:pt>
                <c:pt idx="795">
                  <c:v>22.295300000000001</c:v>
                </c:pt>
                <c:pt idx="796">
                  <c:v>22.0184</c:v>
                </c:pt>
                <c:pt idx="797">
                  <c:v>22.3337</c:v>
                </c:pt>
                <c:pt idx="798">
                  <c:v>22.737100000000002</c:v>
                </c:pt>
                <c:pt idx="799">
                  <c:v>22.8125</c:v>
                </c:pt>
                <c:pt idx="800">
                  <c:v>22.696999999999999</c:v>
                </c:pt>
                <c:pt idx="801">
                  <c:v>22.269600000000001</c:v>
                </c:pt>
                <c:pt idx="802">
                  <c:v>22.394600000000001</c:v>
                </c:pt>
                <c:pt idx="803">
                  <c:v>22.122</c:v>
                </c:pt>
                <c:pt idx="804">
                  <c:v>22.125399999999999</c:v>
                </c:pt>
                <c:pt idx="805">
                  <c:v>22.193999999999999</c:v>
                </c:pt>
                <c:pt idx="806">
                  <c:v>22.116399999999999</c:v>
                </c:pt>
                <c:pt idx="807">
                  <c:v>22.228999999999999</c:v>
                </c:pt>
                <c:pt idx="808">
                  <c:v>22.113</c:v>
                </c:pt>
                <c:pt idx="809">
                  <c:v>22.663599999999999</c:v>
                </c:pt>
                <c:pt idx="810">
                  <c:v>22.7575</c:v>
                </c:pt>
                <c:pt idx="811">
                  <c:v>22.500599999999999</c:v>
                </c:pt>
                <c:pt idx="812">
                  <c:v>22.7331</c:v>
                </c:pt>
                <c:pt idx="813">
                  <c:v>22.626999999999999</c:v>
                </c:pt>
                <c:pt idx="814">
                  <c:v>22.495200000000001</c:v>
                </c:pt>
                <c:pt idx="815">
                  <c:v>22.514499999999998</c:v>
                </c:pt>
                <c:pt idx="816">
                  <c:v>22.666899999999998</c:v>
                </c:pt>
                <c:pt idx="817">
                  <c:v>22.665199999999999</c:v>
                </c:pt>
                <c:pt idx="818">
                  <c:v>22.6555</c:v>
                </c:pt>
                <c:pt idx="819">
                  <c:v>22.552900000000001</c:v>
                </c:pt>
                <c:pt idx="820">
                  <c:v>22.3474</c:v>
                </c:pt>
                <c:pt idx="821">
                  <c:v>22.104199999999999</c:v>
                </c:pt>
                <c:pt idx="822">
                  <c:v>22.421800000000001</c:v>
                </c:pt>
                <c:pt idx="823">
                  <c:v>22.619700000000002</c:v>
                </c:pt>
                <c:pt idx="824">
                  <c:v>22.508900000000001</c:v>
                </c:pt>
                <c:pt idx="825">
                  <c:v>22.4041</c:v>
                </c:pt>
                <c:pt idx="826">
                  <c:v>22.363600000000002</c:v>
                </c:pt>
                <c:pt idx="827">
                  <c:v>22.259399999999999</c:v>
                </c:pt>
                <c:pt idx="828">
                  <c:v>22.334099999999999</c:v>
                </c:pt>
                <c:pt idx="829">
                  <c:v>22.664999999999999</c:v>
                </c:pt>
                <c:pt idx="830">
                  <c:v>22.699000000000002</c:v>
                </c:pt>
                <c:pt idx="831">
                  <c:v>22.671399999999998</c:v>
                </c:pt>
                <c:pt idx="832">
                  <c:v>22.634699999999999</c:v>
                </c:pt>
                <c:pt idx="833">
                  <c:v>22.65</c:v>
                </c:pt>
                <c:pt idx="834">
                  <c:v>22.571100000000001</c:v>
                </c:pt>
                <c:pt idx="835">
                  <c:v>22.565300000000001</c:v>
                </c:pt>
                <c:pt idx="836">
                  <c:v>22.489799999999999</c:v>
                </c:pt>
                <c:pt idx="837">
                  <c:v>22.011199999999999</c:v>
                </c:pt>
                <c:pt idx="838">
                  <c:v>22.0625</c:v>
                </c:pt>
                <c:pt idx="839">
                  <c:v>22.267199999999999</c:v>
                </c:pt>
                <c:pt idx="840">
                  <c:v>21.947199999999999</c:v>
                </c:pt>
                <c:pt idx="841">
                  <c:v>22.1983</c:v>
                </c:pt>
                <c:pt idx="842">
                  <c:v>22.215599999999998</c:v>
                </c:pt>
                <c:pt idx="843">
                  <c:v>22.037299999999998</c:v>
                </c:pt>
                <c:pt idx="844">
                  <c:v>20.700900000000001</c:v>
                </c:pt>
                <c:pt idx="845">
                  <c:v>20.7822</c:v>
                </c:pt>
                <c:pt idx="846">
                  <c:v>20.5929</c:v>
                </c:pt>
                <c:pt idx="847">
                  <c:v>20.6492</c:v>
                </c:pt>
                <c:pt idx="848">
                  <c:v>20.359500000000001</c:v>
                </c:pt>
                <c:pt idx="849">
                  <c:v>20.433499999999999</c:v>
                </c:pt>
                <c:pt idx="850">
                  <c:v>20.578900000000001</c:v>
                </c:pt>
                <c:pt idx="851">
                  <c:v>20.5245</c:v>
                </c:pt>
                <c:pt idx="852">
                  <c:v>20.310500000000001</c:v>
                </c:pt>
                <c:pt idx="853">
                  <c:v>20.172899999999998</c:v>
                </c:pt>
                <c:pt idx="854">
                  <c:v>20.072600000000001</c:v>
                </c:pt>
                <c:pt idx="855">
                  <c:v>20.0944</c:v>
                </c:pt>
                <c:pt idx="856">
                  <c:v>20.163699999999999</c:v>
                </c:pt>
                <c:pt idx="857">
                  <c:v>20.1784</c:v>
                </c:pt>
                <c:pt idx="858">
                  <c:v>20.176600000000001</c:v>
                </c:pt>
                <c:pt idx="859">
                  <c:v>20.384900000000002</c:v>
                </c:pt>
                <c:pt idx="860">
                  <c:v>20.664300000000001</c:v>
                </c:pt>
                <c:pt idx="861">
                  <c:v>20.886800000000001</c:v>
                </c:pt>
                <c:pt idx="862">
                  <c:v>21.116700000000002</c:v>
                </c:pt>
                <c:pt idx="863">
                  <c:v>21.075900000000001</c:v>
                </c:pt>
                <c:pt idx="864">
                  <c:v>21.016100000000002</c:v>
                </c:pt>
              </c:numCache>
            </c:numRef>
          </c:yVal>
          <c:smooth val="1"/>
          <c:extLst xmlns:c16r2="http://schemas.microsoft.com/office/drawing/2015/06/chart">
            <c:ext xmlns:c16="http://schemas.microsoft.com/office/drawing/2014/chart" uri="{C3380CC4-5D6E-409C-BE32-E72D297353CC}">
              <c16:uniqueId val="{00000000-F495-4D64-886D-1F5BD6D1AC06}"/>
            </c:ext>
          </c:extLst>
        </c:ser>
        <c:ser>
          <c:idx val="1"/>
          <c:order val="1"/>
          <c:tx>
            <c:strRef>
              <c:f>'NKY Index'!$C$2</c:f>
              <c:strCache>
                <c:ptCount val="1"/>
                <c:pt idx="0">
                  <c:v>Media</c:v>
                </c:pt>
              </c:strCache>
            </c:strRef>
          </c:tx>
          <c:spPr>
            <a:ln w="12700" cap="rnd">
              <a:solidFill>
                <a:schemeClr val="tx1"/>
              </a:solidFill>
              <a:round/>
            </a:ln>
            <a:effectLst/>
          </c:spPr>
          <c:marker>
            <c:symbol val="none"/>
          </c:marker>
          <c:xVal>
            <c:numRef>
              <c:f>'NKY Index'!$A$3:$A$867</c:f>
              <c:numCache>
                <c:formatCode>m/d/yyyy</c:formatCode>
                <c:ptCount val="865"/>
                <c:pt idx="0">
                  <c:v>41645</c:v>
                </c:pt>
                <c:pt idx="1">
                  <c:v>41646</c:v>
                </c:pt>
                <c:pt idx="2">
                  <c:v>41647</c:v>
                </c:pt>
                <c:pt idx="3">
                  <c:v>41648</c:v>
                </c:pt>
                <c:pt idx="4">
                  <c:v>41649</c:v>
                </c:pt>
                <c:pt idx="5">
                  <c:v>41652</c:v>
                </c:pt>
                <c:pt idx="6">
                  <c:v>41653</c:v>
                </c:pt>
                <c:pt idx="7">
                  <c:v>41654</c:v>
                </c:pt>
                <c:pt idx="8">
                  <c:v>41655</c:v>
                </c:pt>
                <c:pt idx="9">
                  <c:v>41656</c:v>
                </c:pt>
                <c:pt idx="10">
                  <c:v>41659</c:v>
                </c:pt>
                <c:pt idx="11">
                  <c:v>41660</c:v>
                </c:pt>
                <c:pt idx="12">
                  <c:v>41661</c:v>
                </c:pt>
                <c:pt idx="13">
                  <c:v>41662</c:v>
                </c:pt>
                <c:pt idx="14">
                  <c:v>41663</c:v>
                </c:pt>
                <c:pt idx="15">
                  <c:v>41666</c:v>
                </c:pt>
                <c:pt idx="16">
                  <c:v>41667</c:v>
                </c:pt>
                <c:pt idx="17">
                  <c:v>41668</c:v>
                </c:pt>
                <c:pt idx="18">
                  <c:v>41669</c:v>
                </c:pt>
                <c:pt idx="19">
                  <c:v>41670</c:v>
                </c:pt>
                <c:pt idx="20">
                  <c:v>41673</c:v>
                </c:pt>
                <c:pt idx="21">
                  <c:v>41674</c:v>
                </c:pt>
                <c:pt idx="22">
                  <c:v>41675</c:v>
                </c:pt>
                <c:pt idx="23">
                  <c:v>41676</c:v>
                </c:pt>
                <c:pt idx="24">
                  <c:v>41677</c:v>
                </c:pt>
                <c:pt idx="25">
                  <c:v>41680</c:v>
                </c:pt>
                <c:pt idx="26">
                  <c:v>41681</c:v>
                </c:pt>
                <c:pt idx="27">
                  <c:v>41682</c:v>
                </c:pt>
                <c:pt idx="28">
                  <c:v>41683</c:v>
                </c:pt>
                <c:pt idx="29">
                  <c:v>41684</c:v>
                </c:pt>
                <c:pt idx="30">
                  <c:v>41687</c:v>
                </c:pt>
                <c:pt idx="31">
                  <c:v>41688</c:v>
                </c:pt>
                <c:pt idx="32">
                  <c:v>41689</c:v>
                </c:pt>
                <c:pt idx="33">
                  <c:v>41690</c:v>
                </c:pt>
                <c:pt idx="34">
                  <c:v>41691</c:v>
                </c:pt>
                <c:pt idx="35">
                  <c:v>41694</c:v>
                </c:pt>
                <c:pt idx="36">
                  <c:v>41695</c:v>
                </c:pt>
                <c:pt idx="37">
                  <c:v>41696</c:v>
                </c:pt>
                <c:pt idx="38">
                  <c:v>41697</c:v>
                </c:pt>
                <c:pt idx="39">
                  <c:v>41698</c:v>
                </c:pt>
                <c:pt idx="40">
                  <c:v>41701</c:v>
                </c:pt>
                <c:pt idx="41">
                  <c:v>41702</c:v>
                </c:pt>
                <c:pt idx="42">
                  <c:v>41703</c:v>
                </c:pt>
                <c:pt idx="43">
                  <c:v>41704</c:v>
                </c:pt>
                <c:pt idx="44">
                  <c:v>41705</c:v>
                </c:pt>
                <c:pt idx="45">
                  <c:v>41708</c:v>
                </c:pt>
                <c:pt idx="46">
                  <c:v>41709</c:v>
                </c:pt>
                <c:pt idx="47">
                  <c:v>41710</c:v>
                </c:pt>
                <c:pt idx="48">
                  <c:v>41711</c:v>
                </c:pt>
                <c:pt idx="49">
                  <c:v>41712</c:v>
                </c:pt>
                <c:pt idx="50">
                  <c:v>41715</c:v>
                </c:pt>
                <c:pt idx="51">
                  <c:v>41716</c:v>
                </c:pt>
                <c:pt idx="52">
                  <c:v>41717</c:v>
                </c:pt>
                <c:pt idx="53">
                  <c:v>41718</c:v>
                </c:pt>
                <c:pt idx="54">
                  <c:v>41719</c:v>
                </c:pt>
                <c:pt idx="55">
                  <c:v>41722</c:v>
                </c:pt>
                <c:pt idx="56">
                  <c:v>41723</c:v>
                </c:pt>
                <c:pt idx="57">
                  <c:v>41724</c:v>
                </c:pt>
                <c:pt idx="58">
                  <c:v>41725</c:v>
                </c:pt>
                <c:pt idx="59">
                  <c:v>41726</c:v>
                </c:pt>
                <c:pt idx="60">
                  <c:v>41729</c:v>
                </c:pt>
                <c:pt idx="61">
                  <c:v>41730</c:v>
                </c:pt>
                <c:pt idx="62">
                  <c:v>41731</c:v>
                </c:pt>
                <c:pt idx="63">
                  <c:v>41732</c:v>
                </c:pt>
                <c:pt idx="64">
                  <c:v>41733</c:v>
                </c:pt>
                <c:pt idx="65">
                  <c:v>41736</c:v>
                </c:pt>
                <c:pt idx="66">
                  <c:v>41737</c:v>
                </c:pt>
                <c:pt idx="67">
                  <c:v>41738</c:v>
                </c:pt>
                <c:pt idx="68">
                  <c:v>41739</c:v>
                </c:pt>
                <c:pt idx="69">
                  <c:v>41740</c:v>
                </c:pt>
                <c:pt idx="70">
                  <c:v>41743</c:v>
                </c:pt>
                <c:pt idx="71">
                  <c:v>41744</c:v>
                </c:pt>
                <c:pt idx="72">
                  <c:v>41745</c:v>
                </c:pt>
                <c:pt idx="73">
                  <c:v>41746</c:v>
                </c:pt>
                <c:pt idx="74">
                  <c:v>41747</c:v>
                </c:pt>
                <c:pt idx="75">
                  <c:v>41750</c:v>
                </c:pt>
                <c:pt idx="76">
                  <c:v>41751</c:v>
                </c:pt>
                <c:pt idx="77">
                  <c:v>41752</c:v>
                </c:pt>
                <c:pt idx="78">
                  <c:v>41753</c:v>
                </c:pt>
                <c:pt idx="79">
                  <c:v>41754</c:v>
                </c:pt>
                <c:pt idx="80">
                  <c:v>41757</c:v>
                </c:pt>
                <c:pt idx="81">
                  <c:v>41758</c:v>
                </c:pt>
                <c:pt idx="82">
                  <c:v>41759</c:v>
                </c:pt>
                <c:pt idx="83">
                  <c:v>41760</c:v>
                </c:pt>
                <c:pt idx="84">
                  <c:v>41761</c:v>
                </c:pt>
                <c:pt idx="85">
                  <c:v>41764</c:v>
                </c:pt>
                <c:pt idx="86">
                  <c:v>41765</c:v>
                </c:pt>
                <c:pt idx="87">
                  <c:v>41766</c:v>
                </c:pt>
                <c:pt idx="88">
                  <c:v>41767</c:v>
                </c:pt>
                <c:pt idx="89">
                  <c:v>41768</c:v>
                </c:pt>
                <c:pt idx="90">
                  <c:v>41771</c:v>
                </c:pt>
                <c:pt idx="91">
                  <c:v>41772</c:v>
                </c:pt>
                <c:pt idx="92">
                  <c:v>41773</c:v>
                </c:pt>
                <c:pt idx="93">
                  <c:v>41774</c:v>
                </c:pt>
                <c:pt idx="94">
                  <c:v>41775</c:v>
                </c:pt>
                <c:pt idx="95">
                  <c:v>41778</c:v>
                </c:pt>
                <c:pt idx="96">
                  <c:v>41779</c:v>
                </c:pt>
                <c:pt idx="97">
                  <c:v>41780</c:v>
                </c:pt>
                <c:pt idx="98">
                  <c:v>41781</c:v>
                </c:pt>
                <c:pt idx="99">
                  <c:v>41782</c:v>
                </c:pt>
                <c:pt idx="100">
                  <c:v>41785</c:v>
                </c:pt>
                <c:pt idx="101">
                  <c:v>41786</c:v>
                </c:pt>
                <c:pt idx="102">
                  <c:v>41787</c:v>
                </c:pt>
                <c:pt idx="103">
                  <c:v>41788</c:v>
                </c:pt>
                <c:pt idx="104">
                  <c:v>41789</c:v>
                </c:pt>
                <c:pt idx="105">
                  <c:v>41792</c:v>
                </c:pt>
                <c:pt idx="106">
                  <c:v>41793</c:v>
                </c:pt>
                <c:pt idx="107">
                  <c:v>41794</c:v>
                </c:pt>
                <c:pt idx="108">
                  <c:v>41795</c:v>
                </c:pt>
                <c:pt idx="109">
                  <c:v>41796</c:v>
                </c:pt>
                <c:pt idx="110">
                  <c:v>41799</c:v>
                </c:pt>
                <c:pt idx="111">
                  <c:v>41800</c:v>
                </c:pt>
                <c:pt idx="112">
                  <c:v>41801</c:v>
                </c:pt>
                <c:pt idx="113">
                  <c:v>41802</c:v>
                </c:pt>
                <c:pt idx="114">
                  <c:v>41803</c:v>
                </c:pt>
                <c:pt idx="115">
                  <c:v>41806</c:v>
                </c:pt>
                <c:pt idx="116">
                  <c:v>41807</c:v>
                </c:pt>
                <c:pt idx="117">
                  <c:v>41808</c:v>
                </c:pt>
                <c:pt idx="118">
                  <c:v>41809</c:v>
                </c:pt>
                <c:pt idx="119">
                  <c:v>41810</c:v>
                </c:pt>
                <c:pt idx="120">
                  <c:v>41813</c:v>
                </c:pt>
                <c:pt idx="121">
                  <c:v>41814</c:v>
                </c:pt>
                <c:pt idx="122">
                  <c:v>41815</c:v>
                </c:pt>
                <c:pt idx="123">
                  <c:v>41816</c:v>
                </c:pt>
                <c:pt idx="124">
                  <c:v>41817</c:v>
                </c:pt>
                <c:pt idx="125">
                  <c:v>41820</c:v>
                </c:pt>
                <c:pt idx="126">
                  <c:v>41821</c:v>
                </c:pt>
                <c:pt idx="127">
                  <c:v>41822</c:v>
                </c:pt>
                <c:pt idx="128">
                  <c:v>41823</c:v>
                </c:pt>
                <c:pt idx="129">
                  <c:v>41824</c:v>
                </c:pt>
                <c:pt idx="130">
                  <c:v>41827</c:v>
                </c:pt>
                <c:pt idx="131">
                  <c:v>41828</c:v>
                </c:pt>
                <c:pt idx="132">
                  <c:v>41829</c:v>
                </c:pt>
                <c:pt idx="133">
                  <c:v>41830</c:v>
                </c:pt>
                <c:pt idx="134">
                  <c:v>41831</c:v>
                </c:pt>
                <c:pt idx="135">
                  <c:v>41834</c:v>
                </c:pt>
                <c:pt idx="136">
                  <c:v>41835</c:v>
                </c:pt>
                <c:pt idx="137">
                  <c:v>41836</c:v>
                </c:pt>
                <c:pt idx="138">
                  <c:v>41837</c:v>
                </c:pt>
                <c:pt idx="139">
                  <c:v>41838</c:v>
                </c:pt>
                <c:pt idx="140">
                  <c:v>41841</c:v>
                </c:pt>
                <c:pt idx="141">
                  <c:v>41842</c:v>
                </c:pt>
                <c:pt idx="142">
                  <c:v>41843</c:v>
                </c:pt>
                <c:pt idx="143">
                  <c:v>41844</c:v>
                </c:pt>
                <c:pt idx="144">
                  <c:v>41845</c:v>
                </c:pt>
                <c:pt idx="145">
                  <c:v>41848</c:v>
                </c:pt>
                <c:pt idx="146">
                  <c:v>41849</c:v>
                </c:pt>
                <c:pt idx="147">
                  <c:v>41850</c:v>
                </c:pt>
                <c:pt idx="148">
                  <c:v>41851</c:v>
                </c:pt>
                <c:pt idx="149">
                  <c:v>41852</c:v>
                </c:pt>
                <c:pt idx="150">
                  <c:v>41855</c:v>
                </c:pt>
                <c:pt idx="151">
                  <c:v>41856</c:v>
                </c:pt>
                <c:pt idx="152">
                  <c:v>41857</c:v>
                </c:pt>
                <c:pt idx="153">
                  <c:v>41858</c:v>
                </c:pt>
                <c:pt idx="154">
                  <c:v>41859</c:v>
                </c:pt>
                <c:pt idx="155">
                  <c:v>41862</c:v>
                </c:pt>
                <c:pt idx="156">
                  <c:v>41863</c:v>
                </c:pt>
                <c:pt idx="157">
                  <c:v>41864</c:v>
                </c:pt>
                <c:pt idx="158">
                  <c:v>41865</c:v>
                </c:pt>
                <c:pt idx="159">
                  <c:v>41866</c:v>
                </c:pt>
                <c:pt idx="160">
                  <c:v>41869</c:v>
                </c:pt>
                <c:pt idx="161">
                  <c:v>41870</c:v>
                </c:pt>
                <c:pt idx="162">
                  <c:v>41871</c:v>
                </c:pt>
                <c:pt idx="163">
                  <c:v>41872</c:v>
                </c:pt>
                <c:pt idx="164">
                  <c:v>41873</c:v>
                </c:pt>
                <c:pt idx="165">
                  <c:v>41876</c:v>
                </c:pt>
                <c:pt idx="166">
                  <c:v>41877</c:v>
                </c:pt>
                <c:pt idx="167">
                  <c:v>41878</c:v>
                </c:pt>
                <c:pt idx="168">
                  <c:v>41879</c:v>
                </c:pt>
                <c:pt idx="169">
                  <c:v>41880</c:v>
                </c:pt>
                <c:pt idx="170">
                  <c:v>41883</c:v>
                </c:pt>
                <c:pt idx="171">
                  <c:v>41884</c:v>
                </c:pt>
                <c:pt idx="172">
                  <c:v>41885</c:v>
                </c:pt>
                <c:pt idx="173">
                  <c:v>41886</c:v>
                </c:pt>
                <c:pt idx="174">
                  <c:v>41887</c:v>
                </c:pt>
                <c:pt idx="175">
                  <c:v>41890</c:v>
                </c:pt>
                <c:pt idx="176">
                  <c:v>41891</c:v>
                </c:pt>
                <c:pt idx="177">
                  <c:v>41892</c:v>
                </c:pt>
                <c:pt idx="178">
                  <c:v>41893</c:v>
                </c:pt>
                <c:pt idx="179">
                  <c:v>41894</c:v>
                </c:pt>
                <c:pt idx="180">
                  <c:v>41897</c:v>
                </c:pt>
                <c:pt idx="181">
                  <c:v>41898</c:v>
                </c:pt>
                <c:pt idx="182">
                  <c:v>41899</c:v>
                </c:pt>
                <c:pt idx="183">
                  <c:v>41900</c:v>
                </c:pt>
                <c:pt idx="184">
                  <c:v>41901</c:v>
                </c:pt>
                <c:pt idx="185">
                  <c:v>41904</c:v>
                </c:pt>
                <c:pt idx="186">
                  <c:v>41905</c:v>
                </c:pt>
                <c:pt idx="187">
                  <c:v>41906</c:v>
                </c:pt>
                <c:pt idx="188">
                  <c:v>41907</c:v>
                </c:pt>
                <c:pt idx="189">
                  <c:v>41908</c:v>
                </c:pt>
                <c:pt idx="190">
                  <c:v>41911</c:v>
                </c:pt>
                <c:pt idx="191">
                  <c:v>41912</c:v>
                </c:pt>
                <c:pt idx="192">
                  <c:v>41913</c:v>
                </c:pt>
                <c:pt idx="193">
                  <c:v>41914</c:v>
                </c:pt>
                <c:pt idx="194">
                  <c:v>41915</c:v>
                </c:pt>
                <c:pt idx="195">
                  <c:v>41918</c:v>
                </c:pt>
                <c:pt idx="196">
                  <c:v>41919</c:v>
                </c:pt>
                <c:pt idx="197">
                  <c:v>41920</c:v>
                </c:pt>
                <c:pt idx="198">
                  <c:v>41921</c:v>
                </c:pt>
                <c:pt idx="199">
                  <c:v>41922</c:v>
                </c:pt>
                <c:pt idx="200">
                  <c:v>41925</c:v>
                </c:pt>
                <c:pt idx="201">
                  <c:v>41926</c:v>
                </c:pt>
                <c:pt idx="202">
                  <c:v>41927</c:v>
                </c:pt>
                <c:pt idx="203">
                  <c:v>41928</c:v>
                </c:pt>
                <c:pt idx="204">
                  <c:v>41929</c:v>
                </c:pt>
                <c:pt idx="205">
                  <c:v>41932</c:v>
                </c:pt>
                <c:pt idx="206">
                  <c:v>41933</c:v>
                </c:pt>
                <c:pt idx="207">
                  <c:v>41934</c:v>
                </c:pt>
                <c:pt idx="208">
                  <c:v>41935</c:v>
                </c:pt>
                <c:pt idx="209">
                  <c:v>41936</c:v>
                </c:pt>
                <c:pt idx="210">
                  <c:v>41939</c:v>
                </c:pt>
                <c:pt idx="211">
                  <c:v>41940</c:v>
                </c:pt>
                <c:pt idx="212">
                  <c:v>41941</c:v>
                </c:pt>
                <c:pt idx="213">
                  <c:v>41942</c:v>
                </c:pt>
                <c:pt idx="214">
                  <c:v>41943</c:v>
                </c:pt>
                <c:pt idx="215">
                  <c:v>41946</c:v>
                </c:pt>
                <c:pt idx="216">
                  <c:v>41947</c:v>
                </c:pt>
                <c:pt idx="217">
                  <c:v>41948</c:v>
                </c:pt>
                <c:pt idx="218">
                  <c:v>41949</c:v>
                </c:pt>
                <c:pt idx="219">
                  <c:v>41950</c:v>
                </c:pt>
                <c:pt idx="220">
                  <c:v>41953</c:v>
                </c:pt>
                <c:pt idx="221">
                  <c:v>41954</c:v>
                </c:pt>
                <c:pt idx="222">
                  <c:v>41955</c:v>
                </c:pt>
                <c:pt idx="223">
                  <c:v>41956</c:v>
                </c:pt>
                <c:pt idx="224">
                  <c:v>41957</c:v>
                </c:pt>
                <c:pt idx="225">
                  <c:v>41960</c:v>
                </c:pt>
                <c:pt idx="226">
                  <c:v>41961</c:v>
                </c:pt>
                <c:pt idx="227">
                  <c:v>41962</c:v>
                </c:pt>
                <c:pt idx="228">
                  <c:v>41963</c:v>
                </c:pt>
                <c:pt idx="229">
                  <c:v>41964</c:v>
                </c:pt>
                <c:pt idx="230">
                  <c:v>41967</c:v>
                </c:pt>
                <c:pt idx="231">
                  <c:v>41968</c:v>
                </c:pt>
                <c:pt idx="232">
                  <c:v>41969</c:v>
                </c:pt>
                <c:pt idx="233">
                  <c:v>41970</c:v>
                </c:pt>
                <c:pt idx="234">
                  <c:v>41971</c:v>
                </c:pt>
                <c:pt idx="235">
                  <c:v>41974</c:v>
                </c:pt>
                <c:pt idx="236">
                  <c:v>41975</c:v>
                </c:pt>
                <c:pt idx="237">
                  <c:v>41976</c:v>
                </c:pt>
                <c:pt idx="238">
                  <c:v>41977</c:v>
                </c:pt>
                <c:pt idx="239">
                  <c:v>41978</c:v>
                </c:pt>
                <c:pt idx="240">
                  <c:v>41981</c:v>
                </c:pt>
                <c:pt idx="241">
                  <c:v>41982</c:v>
                </c:pt>
                <c:pt idx="242">
                  <c:v>41983</c:v>
                </c:pt>
                <c:pt idx="243">
                  <c:v>41984</c:v>
                </c:pt>
                <c:pt idx="244">
                  <c:v>41985</c:v>
                </c:pt>
                <c:pt idx="245">
                  <c:v>41988</c:v>
                </c:pt>
                <c:pt idx="246">
                  <c:v>41989</c:v>
                </c:pt>
                <c:pt idx="247">
                  <c:v>41990</c:v>
                </c:pt>
                <c:pt idx="248">
                  <c:v>41991</c:v>
                </c:pt>
                <c:pt idx="249">
                  <c:v>41992</c:v>
                </c:pt>
                <c:pt idx="250">
                  <c:v>41995</c:v>
                </c:pt>
                <c:pt idx="251">
                  <c:v>41996</c:v>
                </c:pt>
                <c:pt idx="252">
                  <c:v>41997</c:v>
                </c:pt>
                <c:pt idx="253">
                  <c:v>41998</c:v>
                </c:pt>
                <c:pt idx="254">
                  <c:v>41999</c:v>
                </c:pt>
                <c:pt idx="255">
                  <c:v>42002</c:v>
                </c:pt>
                <c:pt idx="256">
                  <c:v>42003</c:v>
                </c:pt>
                <c:pt idx="257">
                  <c:v>42004</c:v>
                </c:pt>
                <c:pt idx="258">
                  <c:v>42005</c:v>
                </c:pt>
                <c:pt idx="259">
                  <c:v>42006</c:v>
                </c:pt>
                <c:pt idx="260">
                  <c:v>42009</c:v>
                </c:pt>
                <c:pt idx="261">
                  <c:v>42010</c:v>
                </c:pt>
                <c:pt idx="262">
                  <c:v>42011</c:v>
                </c:pt>
                <c:pt idx="263">
                  <c:v>42012</c:v>
                </c:pt>
                <c:pt idx="264">
                  <c:v>42013</c:v>
                </c:pt>
                <c:pt idx="265">
                  <c:v>42016</c:v>
                </c:pt>
                <c:pt idx="266">
                  <c:v>42017</c:v>
                </c:pt>
                <c:pt idx="267">
                  <c:v>42018</c:v>
                </c:pt>
                <c:pt idx="268">
                  <c:v>42019</c:v>
                </c:pt>
                <c:pt idx="269">
                  <c:v>42020</c:v>
                </c:pt>
                <c:pt idx="270">
                  <c:v>42023</c:v>
                </c:pt>
                <c:pt idx="271">
                  <c:v>42024</c:v>
                </c:pt>
                <c:pt idx="272">
                  <c:v>42025</c:v>
                </c:pt>
                <c:pt idx="273">
                  <c:v>42026</c:v>
                </c:pt>
                <c:pt idx="274">
                  <c:v>42027</c:v>
                </c:pt>
                <c:pt idx="275">
                  <c:v>42030</c:v>
                </c:pt>
                <c:pt idx="276">
                  <c:v>42031</c:v>
                </c:pt>
                <c:pt idx="277">
                  <c:v>42032</c:v>
                </c:pt>
                <c:pt idx="278">
                  <c:v>42033</c:v>
                </c:pt>
                <c:pt idx="279">
                  <c:v>42034</c:v>
                </c:pt>
                <c:pt idx="280">
                  <c:v>42037</c:v>
                </c:pt>
                <c:pt idx="281">
                  <c:v>42038</c:v>
                </c:pt>
                <c:pt idx="282">
                  <c:v>42039</c:v>
                </c:pt>
                <c:pt idx="283">
                  <c:v>42040</c:v>
                </c:pt>
                <c:pt idx="284">
                  <c:v>42041</c:v>
                </c:pt>
                <c:pt idx="285">
                  <c:v>42044</c:v>
                </c:pt>
                <c:pt idx="286">
                  <c:v>42045</c:v>
                </c:pt>
                <c:pt idx="287">
                  <c:v>42046</c:v>
                </c:pt>
                <c:pt idx="288">
                  <c:v>42047</c:v>
                </c:pt>
                <c:pt idx="289">
                  <c:v>42048</c:v>
                </c:pt>
                <c:pt idx="290">
                  <c:v>42051</c:v>
                </c:pt>
                <c:pt idx="291">
                  <c:v>42052</c:v>
                </c:pt>
                <c:pt idx="292">
                  <c:v>42053</c:v>
                </c:pt>
                <c:pt idx="293">
                  <c:v>42054</c:v>
                </c:pt>
                <c:pt idx="294">
                  <c:v>42055</c:v>
                </c:pt>
                <c:pt idx="295">
                  <c:v>42058</c:v>
                </c:pt>
                <c:pt idx="296">
                  <c:v>42059</c:v>
                </c:pt>
                <c:pt idx="297">
                  <c:v>42060</c:v>
                </c:pt>
                <c:pt idx="298">
                  <c:v>42061</c:v>
                </c:pt>
                <c:pt idx="299">
                  <c:v>42062</c:v>
                </c:pt>
                <c:pt idx="300">
                  <c:v>42065</c:v>
                </c:pt>
                <c:pt idx="301">
                  <c:v>42066</c:v>
                </c:pt>
                <c:pt idx="302">
                  <c:v>42067</c:v>
                </c:pt>
                <c:pt idx="303">
                  <c:v>42068</c:v>
                </c:pt>
                <c:pt idx="304">
                  <c:v>42069</c:v>
                </c:pt>
                <c:pt idx="305">
                  <c:v>42072</c:v>
                </c:pt>
                <c:pt idx="306">
                  <c:v>42073</c:v>
                </c:pt>
                <c:pt idx="307">
                  <c:v>42074</c:v>
                </c:pt>
                <c:pt idx="308">
                  <c:v>42075</c:v>
                </c:pt>
                <c:pt idx="309">
                  <c:v>42076</c:v>
                </c:pt>
                <c:pt idx="310">
                  <c:v>42079</c:v>
                </c:pt>
                <c:pt idx="311">
                  <c:v>42080</c:v>
                </c:pt>
                <c:pt idx="312">
                  <c:v>42081</c:v>
                </c:pt>
                <c:pt idx="313">
                  <c:v>42082</c:v>
                </c:pt>
                <c:pt idx="314">
                  <c:v>42083</c:v>
                </c:pt>
                <c:pt idx="315">
                  <c:v>42086</c:v>
                </c:pt>
                <c:pt idx="316">
                  <c:v>42087</c:v>
                </c:pt>
                <c:pt idx="317">
                  <c:v>42088</c:v>
                </c:pt>
                <c:pt idx="318">
                  <c:v>42089</c:v>
                </c:pt>
                <c:pt idx="319">
                  <c:v>42090</c:v>
                </c:pt>
                <c:pt idx="320">
                  <c:v>42093</c:v>
                </c:pt>
                <c:pt idx="321">
                  <c:v>42094</c:v>
                </c:pt>
                <c:pt idx="322">
                  <c:v>42095</c:v>
                </c:pt>
                <c:pt idx="323">
                  <c:v>42096</c:v>
                </c:pt>
                <c:pt idx="324">
                  <c:v>42097</c:v>
                </c:pt>
                <c:pt idx="325">
                  <c:v>42100</c:v>
                </c:pt>
                <c:pt idx="326">
                  <c:v>42101</c:v>
                </c:pt>
                <c:pt idx="327">
                  <c:v>42102</c:v>
                </c:pt>
                <c:pt idx="328">
                  <c:v>42103</c:v>
                </c:pt>
                <c:pt idx="329">
                  <c:v>42104</c:v>
                </c:pt>
                <c:pt idx="330">
                  <c:v>42107</c:v>
                </c:pt>
                <c:pt idx="331">
                  <c:v>42108</c:v>
                </c:pt>
                <c:pt idx="332">
                  <c:v>42109</c:v>
                </c:pt>
                <c:pt idx="333">
                  <c:v>42110</c:v>
                </c:pt>
                <c:pt idx="334">
                  <c:v>42111</c:v>
                </c:pt>
                <c:pt idx="335">
                  <c:v>42114</c:v>
                </c:pt>
                <c:pt idx="336">
                  <c:v>42115</c:v>
                </c:pt>
                <c:pt idx="337">
                  <c:v>42116</c:v>
                </c:pt>
                <c:pt idx="338">
                  <c:v>42117</c:v>
                </c:pt>
                <c:pt idx="339">
                  <c:v>42118</c:v>
                </c:pt>
                <c:pt idx="340">
                  <c:v>42121</c:v>
                </c:pt>
                <c:pt idx="341">
                  <c:v>42122</c:v>
                </c:pt>
                <c:pt idx="342">
                  <c:v>42123</c:v>
                </c:pt>
                <c:pt idx="343">
                  <c:v>42124</c:v>
                </c:pt>
                <c:pt idx="344">
                  <c:v>42125</c:v>
                </c:pt>
                <c:pt idx="345">
                  <c:v>42128</c:v>
                </c:pt>
                <c:pt idx="346">
                  <c:v>42129</c:v>
                </c:pt>
                <c:pt idx="347">
                  <c:v>42130</c:v>
                </c:pt>
                <c:pt idx="348">
                  <c:v>42131</c:v>
                </c:pt>
                <c:pt idx="349">
                  <c:v>42132</c:v>
                </c:pt>
                <c:pt idx="350">
                  <c:v>42135</c:v>
                </c:pt>
                <c:pt idx="351">
                  <c:v>42136</c:v>
                </c:pt>
                <c:pt idx="352">
                  <c:v>42137</c:v>
                </c:pt>
                <c:pt idx="353">
                  <c:v>42138</c:v>
                </c:pt>
                <c:pt idx="354">
                  <c:v>42139</c:v>
                </c:pt>
                <c:pt idx="355">
                  <c:v>42142</c:v>
                </c:pt>
                <c:pt idx="356">
                  <c:v>42143</c:v>
                </c:pt>
                <c:pt idx="357">
                  <c:v>42144</c:v>
                </c:pt>
                <c:pt idx="358">
                  <c:v>42145</c:v>
                </c:pt>
                <c:pt idx="359">
                  <c:v>42146</c:v>
                </c:pt>
                <c:pt idx="360">
                  <c:v>42149</c:v>
                </c:pt>
                <c:pt idx="361">
                  <c:v>42150</c:v>
                </c:pt>
                <c:pt idx="362">
                  <c:v>42151</c:v>
                </c:pt>
                <c:pt idx="363">
                  <c:v>42152</c:v>
                </c:pt>
                <c:pt idx="364">
                  <c:v>42153</c:v>
                </c:pt>
                <c:pt idx="365">
                  <c:v>42156</c:v>
                </c:pt>
                <c:pt idx="366">
                  <c:v>42157</c:v>
                </c:pt>
                <c:pt idx="367">
                  <c:v>42158</c:v>
                </c:pt>
                <c:pt idx="368">
                  <c:v>42159</c:v>
                </c:pt>
                <c:pt idx="369">
                  <c:v>42160</c:v>
                </c:pt>
                <c:pt idx="370">
                  <c:v>42163</c:v>
                </c:pt>
                <c:pt idx="371">
                  <c:v>42164</c:v>
                </c:pt>
                <c:pt idx="372">
                  <c:v>42165</c:v>
                </c:pt>
                <c:pt idx="373">
                  <c:v>42166</c:v>
                </c:pt>
                <c:pt idx="374">
                  <c:v>42167</c:v>
                </c:pt>
                <c:pt idx="375">
                  <c:v>42170</c:v>
                </c:pt>
                <c:pt idx="376">
                  <c:v>42171</c:v>
                </c:pt>
                <c:pt idx="377">
                  <c:v>42172</c:v>
                </c:pt>
                <c:pt idx="378">
                  <c:v>42173</c:v>
                </c:pt>
                <c:pt idx="379">
                  <c:v>42174</c:v>
                </c:pt>
                <c:pt idx="380">
                  <c:v>42177</c:v>
                </c:pt>
                <c:pt idx="381">
                  <c:v>42178</c:v>
                </c:pt>
                <c:pt idx="382">
                  <c:v>42179</c:v>
                </c:pt>
                <c:pt idx="383">
                  <c:v>42180</c:v>
                </c:pt>
                <c:pt idx="384">
                  <c:v>42181</c:v>
                </c:pt>
                <c:pt idx="385">
                  <c:v>42184</c:v>
                </c:pt>
                <c:pt idx="386">
                  <c:v>42185</c:v>
                </c:pt>
                <c:pt idx="387">
                  <c:v>42186</c:v>
                </c:pt>
                <c:pt idx="388">
                  <c:v>42187</c:v>
                </c:pt>
                <c:pt idx="389">
                  <c:v>42188</c:v>
                </c:pt>
                <c:pt idx="390">
                  <c:v>42191</c:v>
                </c:pt>
                <c:pt idx="391">
                  <c:v>42192</c:v>
                </c:pt>
                <c:pt idx="392">
                  <c:v>42193</c:v>
                </c:pt>
                <c:pt idx="393">
                  <c:v>42194</c:v>
                </c:pt>
                <c:pt idx="394">
                  <c:v>42195</c:v>
                </c:pt>
                <c:pt idx="395">
                  <c:v>42198</c:v>
                </c:pt>
                <c:pt idx="396">
                  <c:v>42199</c:v>
                </c:pt>
                <c:pt idx="397">
                  <c:v>42200</c:v>
                </c:pt>
                <c:pt idx="398">
                  <c:v>42201</c:v>
                </c:pt>
                <c:pt idx="399">
                  <c:v>42202</c:v>
                </c:pt>
                <c:pt idx="400">
                  <c:v>42205</c:v>
                </c:pt>
                <c:pt idx="401">
                  <c:v>42206</c:v>
                </c:pt>
                <c:pt idx="402">
                  <c:v>42207</c:v>
                </c:pt>
                <c:pt idx="403">
                  <c:v>42208</c:v>
                </c:pt>
                <c:pt idx="404">
                  <c:v>42209</c:v>
                </c:pt>
                <c:pt idx="405">
                  <c:v>42212</c:v>
                </c:pt>
                <c:pt idx="406">
                  <c:v>42213</c:v>
                </c:pt>
                <c:pt idx="407">
                  <c:v>42214</c:v>
                </c:pt>
                <c:pt idx="408">
                  <c:v>42215</c:v>
                </c:pt>
                <c:pt idx="409">
                  <c:v>42216</c:v>
                </c:pt>
                <c:pt idx="410">
                  <c:v>42219</c:v>
                </c:pt>
                <c:pt idx="411">
                  <c:v>42220</c:v>
                </c:pt>
                <c:pt idx="412">
                  <c:v>42221</c:v>
                </c:pt>
                <c:pt idx="413">
                  <c:v>42222</c:v>
                </c:pt>
                <c:pt idx="414">
                  <c:v>42223</c:v>
                </c:pt>
                <c:pt idx="415">
                  <c:v>42226</c:v>
                </c:pt>
                <c:pt idx="416">
                  <c:v>42227</c:v>
                </c:pt>
                <c:pt idx="417">
                  <c:v>42228</c:v>
                </c:pt>
                <c:pt idx="418">
                  <c:v>42229</c:v>
                </c:pt>
                <c:pt idx="419">
                  <c:v>42230</c:v>
                </c:pt>
                <c:pt idx="420">
                  <c:v>42233</c:v>
                </c:pt>
                <c:pt idx="421">
                  <c:v>42234</c:v>
                </c:pt>
                <c:pt idx="422">
                  <c:v>42235</c:v>
                </c:pt>
                <c:pt idx="423">
                  <c:v>42236</c:v>
                </c:pt>
                <c:pt idx="424">
                  <c:v>42237</c:v>
                </c:pt>
                <c:pt idx="425">
                  <c:v>42240</c:v>
                </c:pt>
                <c:pt idx="426">
                  <c:v>42241</c:v>
                </c:pt>
                <c:pt idx="427">
                  <c:v>42242</c:v>
                </c:pt>
                <c:pt idx="428">
                  <c:v>42243</c:v>
                </c:pt>
                <c:pt idx="429">
                  <c:v>42244</c:v>
                </c:pt>
                <c:pt idx="430">
                  <c:v>42247</c:v>
                </c:pt>
                <c:pt idx="431">
                  <c:v>42248</c:v>
                </c:pt>
                <c:pt idx="432">
                  <c:v>42249</c:v>
                </c:pt>
                <c:pt idx="433">
                  <c:v>42250</c:v>
                </c:pt>
                <c:pt idx="434">
                  <c:v>42251</c:v>
                </c:pt>
                <c:pt idx="435">
                  <c:v>42254</c:v>
                </c:pt>
                <c:pt idx="436">
                  <c:v>42255</c:v>
                </c:pt>
                <c:pt idx="437">
                  <c:v>42256</c:v>
                </c:pt>
                <c:pt idx="438">
                  <c:v>42257</c:v>
                </c:pt>
                <c:pt idx="439">
                  <c:v>42258</c:v>
                </c:pt>
                <c:pt idx="440">
                  <c:v>42261</c:v>
                </c:pt>
                <c:pt idx="441">
                  <c:v>42262</c:v>
                </c:pt>
                <c:pt idx="442">
                  <c:v>42263</c:v>
                </c:pt>
                <c:pt idx="443">
                  <c:v>42264</c:v>
                </c:pt>
                <c:pt idx="444">
                  <c:v>42265</c:v>
                </c:pt>
                <c:pt idx="445">
                  <c:v>42268</c:v>
                </c:pt>
                <c:pt idx="446">
                  <c:v>42269</c:v>
                </c:pt>
                <c:pt idx="447">
                  <c:v>42270</c:v>
                </c:pt>
                <c:pt idx="448">
                  <c:v>42271</c:v>
                </c:pt>
                <c:pt idx="449">
                  <c:v>42272</c:v>
                </c:pt>
                <c:pt idx="450">
                  <c:v>42275</c:v>
                </c:pt>
                <c:pt idx="451">
                  <c:v>42276</c:v>
                </c:pt>
                <c:pt idx="452">
                  <c:v>42277</c:v>
                </c:pt>
                <c:pt idx="453">
                  <c:v>42278</c:v>
                </c:pt>
                <c:pt idx="454">
                  <c:v>42279</c:v>
                </c:pt>
                <c:pt idx="455">
                  <c:v>42282</c:v>
                </c:pt>
                <c:pt idx="456">
                  <c:v>42283</c:v>
                </c:pt>
                <c:pt idx="457">
                  <c:v>42284</c:v>
                </c:pt>
                <c:pt idx="458">
                  <c:v>42285</c:v>
                </c:pt>
                <c:pt idx="459">
                  <c:v>42286</c:v>
                </c:pt>
                <c:pt idx="460">
                  <c:v>42289</c:v>
                </c:pt>
                <c:pt idx="461">
                  <c:v>42290</c:v>
                </c:pt>
                <c:pt idx="462">
                  <c:v>42291</c:v>
                </c:pt>
                <c:pt idx="463">
                  <c:v>42292</c:v>
                </c:pt>
                <c:pt idx="464">
                  <c:v>42293</c:v>
                </c:pt>
                <c:pt idx="465">
                  <c:v>42296</c:v>
                </c:pt>
                <c:pt idx="466">
                  <c:v>42297</c:v>
                </c:pt>
                <c:pt idx="467">
                  <c:v>42298</c:v>
                </c:pt>
                <c:pt idx="468">
                  <c:v>42299</c:v>
                </c:pt>
                <c:pt idx="469">
                  <c:v>42300</c:v>
                </c:pt>
                <c:pt idx="470">
                  <c:v>42303</c:v>
                </c:pt>
                <c:pt idx="471">
                  <c:v>42304</c:v>
                </c:pt>
                <c:pt idx="472">
                  <c:v>42305</c:v>
                </c:pt>
                <c:pt idx="473">
                  <c:v>42306</c:v>
                </c:pt>
                <c:pt idx="474">
                  <c:v>42307</c:v>
                </c:pt>
                <c:pt idx="475">
                  <c:v>42310</c:v>
                </c:pt>
                <c:pt idx="476">
                  <c:v>42311</c:v>
                </c:pt>
                <c:pt idx="477">
                  <c:v>42312</c:v>
                </c:pt>
                <c:pt idx="478">
                  <c:v>42313</c:v>
                </c:pt>
                <c:pt idx="479">
                  <c:v>42314</c:v>
                </c:pt>
                <c:pt idx="480">
                  <c:v>42317</c:v>
                </c:pt>
                <c:pt idx="481">
                  <c:v>42318</c:v>
                </c:pt>
                <c:pt idx="482">
                  <c:v>42319</c:v>
                </c:pt>
                <c:pt idx="483">
                  <c:v>42320</c:v>
                </c:pt>
                <c:pt idx="484">
                  <c:v>42321</c:v>
                </c:pt>
                <c:pt idx="485">
                  <c:v>42324</c:v>
                </c:pt>
                <c:pt idx="486">
                  <c:v>42325</c:v>
                </c:pt>
                <c:pt idx="487">
                  <c:v>42326</c:v>
                </c:pt>
                <c:pt idx="488">
                  <c:v>42327</c:v>
                </c:pt>
                <c:pt idx="489">
                  <c:v>42328</c:v>
                </c:pt>
                <c:pt idx="490">
                  <c:v>42331</c:v>
                </c:pt>
                <c:pt idx="491">
                  <c:v>42332</c:v>
                </c:pt>
                <c:pt idx="492">
                  <c:v>42333</c:v>
                </c:pt>
                <c:pt idx="493">
                  <c:v>42334</c:v>
                </c:pt>
                <c:pt idx="494">
                  <c:v>42335</c:v>
                </c:pt>
                <c:pt idx="495">
                  <c:v>42338</c:v>
                </c:pt>
                <c:pt idx="496">
                  <c:v>42339</c:v>
                </c:pt>
                <c:pt idx="497">
                  <c:v>42340</c:v>
                </c:pt>
                <c:pt idx="498">
                  <c:v>42341</c:v>
                </c:pt>
                <c:pt idx="499">
                  <c:v>42342</c:v>
                </c:pt>
                <c:pt idx="500">
                  <c:v>42345</c:v>
                </c:pt>
                <c:pt idx="501">
                  <c:v>42346</c:v>
                </c:pt>
                <c:pt idx="502">
                  <c:v>42347</c:v>
                </c:pt>
                <c:pt idx="503">
                  <c:v>42348</c:v>
                </c:pt>
                <c:pt idx="504">
                  <c:v>42349</c:v>
                </c:pt>
                <c:pt idx="505">
                  <c:v>42352</c:v>
                </c:pt>
                <c:pt idx="506">
                  <c:v>42353</c:v>
                </c:pt>
                <c:pt idx="507">
                  <c:v>42354</c:v>
                </c:pt>
                <c:pt idx="508">
                  <c:v>42355</c:v>
                </c:pt>
                <c:pt idx="509">
                  <c:v>42356</c:v>
                </c:pt>
                <c:pt idx="510">
                  <c:v>42359</c:v>
                </c:pt>
                <c:pt idx="511">
                  <c:v>42360</c:v>
                </c:pt>
                <c:pt idx="512">
                  <c:v>42361</c:v>
                </c:pt>
                <c:pt idx="513">
                  <c:v>42362</c:v>
                </c:pt>
                <c:pt idx="514">
                  <c:v>42363</c:v>
                </c:pt>
                <c:pt idx="515">
                  <c:v>42366</c:v>
                </c:pt>
                <c:pt idx="516">
                  <c:v>42367</c:v>
                </c:pt>
                <c:pt idx="517">
                  <c:v>42368</c:v>
                </c:pt>
                <c:pt idx="518">
                  <c:v>42369</c:v>
                </c:pt>
                <c:pt idx="519">
                  <c:v>42370</c:v>
                </c:pt>
                <c:pt idx="520">
                  <c:v>42373</c:v>
                </c:pt>
                <c:pt idx="521">
                  <c:v>42374</c:v>
                </c:pt>
                <c:pt idx="522">
                  <c:v>42375</c:v>
                </c:pt>
                <c:pt idx="523">
                  <c:v>42376</c:v>
                </c:pt>
                <c:pt idx="524">
                  <c:v>42377</c:v>
                </c:pt>
                <c:pt idx="525">
                  <c:v>42380</c:v>
                </c:pt>
                <c:pt idx="526">
                  <c:v>42381</c:v>
                </c:pt>
                <c:pt idx="527">
                  <c:v>42382</c:v>
                </c:pt>
                <c:pt idx="528">
                  <c:v>42383</c:v>
                </c:pt>
                <c:pt idx="529">
                  <c:v>42384</c:v>
                </c:pt>
                <c:pt idx="530">
                  <c:v>42387</c:v>
                </c:pt>
                <c:pt idx="531">
                  <c:v>42388</c:v>
                </c:pt>
                <c:pt idx="532">
                  <c:v>42389</c:v>
                </c:pt>
                <c:pt idx="533">
                  <c:v>42390</c:v>
                </c:pt>
                <c:pt idx="534">
                  <c:v>42391</c:v>
                </c:pt>
                <c:pt idx="535">
                  <c:v>42394</c:v>
                </c:pt>
                <c:pt idx="536">
                  <c:v>42395</c:v>
                </c:pt>
                <c:pt idx="537">
                  <c:v>42396</c:v>
                </c:pt>
                <c:pt idx="538">
                  <c:v>42397</c:v>
                </c:pt>
                <c:pt idx="539">
                  <c:v>42398</c:v>
                </c:pt>
                <c:pt idx="540">
                  <c:v>42401</c:v>
                </c:pt>
                <c:pt idx="541">
                  <c:v>42402</c:v>
                </c:pt>
                <c:pt idx="542">
                  <c:v>42403</c:v>
                </c:pt>
                <c:pt idx="543">
                  <c:v>42404</c:v>
                </c:pt>
                <c:pt idx="544">
                  <c:v>42405</c:v>
                </c:pt>
                <c:pt idx="545">
                  <c:v>42408</c:v>
                </c:pt>
                <c:pt idx="546">
                  <c:v>42409</c:v>
                </c:pt>
                <c:pt idx="547">
                  <c:v>42410</c:v>
                </c:pt>
                <c:pt idx="548">
                  <c:v>42411</c:v>
                </c:pt>
                <c:pt idx="549">
                  <c:v>42412</c:v>
                </c:pt>
                <c:pt idx="550">
                  <c:v>42415</c:v>
                </c:pt>
                <c:pt idx="551">
                  <c:v>42416</c:v>
                </c:pt>
                <c:pt idx="552">
                  <c:v>42417</c:v>
                </c:pt>
                <c:pt idx="553">
                  <c:v>42418</c:v>
                </c:pt>
                <c:pt idx="554">
                  <c:v>42419</c:v>
                </c:pt>
                <c:pt idx="555">
                  <c:v>42422</c:v>
                </c:pt>
                <c:pt idx="556">
                  <c:v>42423</c:v>
                </c:pt>
                <c:pt idx="557">
                  <c:v>42424</c:v>
                </c:pt>
                <c:pt idx="558">
                  <c:v>42425</c:v>
                </c:pt>
                <c:pt idx="559">
                  <c:v>42426</c:v>
                </c:pt>
                <c:pt idx="560">
                  <c:v>42429</c:v>
                </c:pt>
                <c:pt idx="561">
                  <c:v>42430</c:v>
                </c:pt>
                <c:pt idx="562">
                  <c:v>42431</c:v>
                </c:pt>
                <c:pt idx="563">
                  <c:v>42432</c:v>
                </c:pt>
                <c:pt idx="564">
                  <c:v>42433</c:v>
                </c:pt>
                <c:pt idx="565">
                  <c:v>42436</c:v>
                </c:pt>
                <c:pt idx="566">
                  <c:v>42437</c:v>
                </c:pt>
                <c:pt idx="567">
                  <c:v>42438</c:v>
                </c:pt>
                <c:pt idx="568">
                  <c:v>42439</c:v>
                </c:pt>
                <c:pt idx="569">
                  <c:v>42440</c:v>
                </c:pt>
                <c:pt idx="570">
                  <c:v>42443</c:v>
                </c:pt>
                <c:pt idx="571">
                  <c:v>42444</c:v>
                </c:pt>
                <c:pt idx="572">
                  <c:v>42445</c:v>
                </c:pt>
                <c:pt idx="573">
                  <c:v>42446</c:v>
                </c:pt>
                <c:pt idx="574">
                  <c:v>42447</c:v>
                </c:pt>
                <c:pt idx="575">
                  <c:v>42450</c:v>
                </c:pt>
                <c:pt idx="576">
                  <c:v>42451</c:v>
                </c:pt>
                <c:pt idx="577">
                  <c:v>42452</c:v>
                </c:pt>
                <c:pt idx="578">
                  <c:v>42453</c:v>
                </c:pt>
                <c:pt idx="579">
                  <c:v>42454</c:v>
                </c:pt>
                <c:pt idx="580">
                  <c:v>42457</c:v>
                </c:pt>
                <c:pt idx="581">
                  <c:v>42458</c:v>
                </c:pt>
                <c:pt idx="582">
                  <c:v>42459</c:v>
                </c:pt>
                <c:pt idx="583">
                  <c:v>42460</c:v>
                </c:pt>
                <c:pt idx="584">
                  <c:v>42461</c:v>
                </c:pt>
                <c:pt idx="585">
                  <c:v>42464</c:v>
                </c:pt>
                <c:pt idx="586">
                  <c:v>42465</c:v>
                </c:pt>
                <c:pt idx="587">
                  <c:v>42466</c:v>
                </c:pt>
                <c:pt idx="588">
                  <c:v>42467</c:v>
                </c:pt>
                <c:pt idx="589">
                  <c:v>42468</c:v>
                </c:pt>
                <c:pt idx="590">
                  <c:v>42471</c:v>
                </c:pt>
                <c:pt idx="591">
                  <c:v>42472</c:v>
                </c:pt>
                <c:pt idx="592">
                  <c:v>42473</c:v>
                </c:pt>
                <c:pt idx="593">
                  <c:v>42474</c:v>
                </c:pt>
                <c:pt idx="594">
                  <c:v>42475</c:v>
                </c:pt>
                <c:pt idx="595">
                  <c:v>42478</c:v>
                </c:pt>
                <c:pt idx="596">
                  <c:v>42479</c:v>
                </c:pt>
                <c:pt idx="597">
                  <c:v>42480</c:v>
                </c:pt>
                <c:pt idx="598">
                  <c:v>42481</c:v>
                </c:pt>
                <c:pt idx="599">
                  <c:v>42482</c:v>
                </c:pt>
                <c:pt idx="600">
                  <c:v>42485</c:v>
                </c:pt>
                <c:pt idx="601">
                  <c:v>42486</c:v>
                </c:pt>
                <c:pt idx="602">
                  <c:v>42487</c:v>
                </c:pt>
                <c:pt idx="603">
                  <c:v>42488</c:v>
                </c:pt>
                <c:pt idx="604">
                  <c:v>42489</c:v>
                </c:pt>
                <c:pt idx="605">
                  <c:v>42492</c:v>
                </c:pt>
                <c:pt idx="606">
                  <c:v>42493</c:v>
                </c:pt>
                <c:pt idx="607">
                  <c:v>42494</c:v>
                </c:pt>
                <c:pt idx="608">
                  <c:v>42495</c:v>
                </c:pt>
                <c:pt idx="609">
                  <c:v>42496</c:v>
                </c:pt>
                <c:pt idx="610">
                  <c:v>42499</c:v>
                </c:pt>
                <c:pt idx="611">
                  <c:v>42500</c:v>
                </c:pt>
                <c:pt idx="612">
                  <c:v>42501</c:v>
                </c:pt>
                <c:pt idx="613">
                  <c:v>42502</c:v>
                </c:pt>
                <c:pt idx="614">
                  <c:v>42503</c:v>
                </c:pt>
                <c:pt idx="615">
                  <c:v>42506</c:v>
                </c:pt>
                <c:pt idx="616">
                  <c:v>42507</c:v>
                </c:pt>
                <c:pt idx="617">
                  <c:v>42508</c:v>
                </c:pt>
                <c:pt idx="618">
                  <c:v>42509</c:v>
                </c:pt>
                <c:pt idx="619">
                  <c:v>42510</c:v>
                </c:pt>
                <c:pt idx="620">
                  <c:v>42513</c:v>
                </c:pt>
                <c:pt idx="621">
                  <c:v>42514</c:v>
                </c:pt>
                <c:pt idx="622">
                  <c:v>42515</c:v>
                </c:pt>
                <c:pt idx="623">
                  <c:v>42516</c:v>
                </c:pt>
                <c:pt idx="624">
                  <c:v>42517</c:v>
                </c:pt>
                <c:pt idx="625">
                  <c:v>42520</c:v>
                </c:pt>
                <c:pt idx="626">
                  <c:v>42521</c:v>
                </c:pt>
                <c:pt idx="627">
                  <c:v>42522</c:v>
                </c:pt>
                <c:pt idx="628">
                  <c:v>42523</c:v>
                </c:pt>
                <c:pt idx="629">
                  <c:v>42524</c:v>
                </c:pt>
                <c:pt idx="630">
                  <c:v>42527</c:v>
                </c:pt>
                <c:pt idx="631">
                  <c:v>42528</c:v>
                </c:pt>
                <c:pt idx="632">
                  <c:v>42529</c:v>
                </c:pt>
                <c:pt idx="633">
                  <c:v>42530</c:v>
                </c:pt>
                <c:pt idx="634">
                  <c:v>42531</c:v>
                </c:pt>
                <c:pt idx="635">
                  <c:v>42534</c:v>
                </c:pt>
                <c:pt idx="636">
                  <c:v>42535</c:v>
                </c:pt>
                <c:pt idx="637">
                  <c:v>42536</c:v>
                </c:pt>
                <c:pt idx="638">
                  <c:v>42537</c:v>
                </c:pt>
                <c:pt idx="639">
                  <c:v>42538</c:v>
                </c:pt>
                <c:pt idx="640">
                  <c:v>42541</c:v>
                </c:pt>
                <c:pt idx="641">
                  <c:v>42542</c:v>
                </c:pt>
                <c:pt idx="642">
                  <c:v>42543</c:v>
                </c:pt>
                <c:pt idx="643">
                  <c:v>42544</c:v>
                </c:pt>
                <c:pt idx="644">
                  <c:v>42545</c:v>
                </c:pt>
                <c:pt idx="645">
                  <c:v>42548</c:v>
                </c:pt>
                <c:pt idx="646">
                  <c:v>42549</c:v>
                </c:pt>
                <c:pt idx="647">
                  <c:v>42550</c:v>
                </c:pt>
                <c:pt idx="648">
                  <c:v>42551</c:v>
                </c:pt>
                <c:pt idx="649">
                  <c:v>42552</c:v>
                </c:pt>
                <c:pt idx="650">
                  <c:v>42555</c:v>
                </c:pt>
                <c:pt idx="651">
                  <c:v>42556</c:v>
                </c:pt>
                <c:pt idx="652">
                  <c:v>42557</c:v>
                </c:pt>
                <c:pt idx="653">
                  <c:v>42558</c:v>
                </c:pt>
                <c:pt idx="654">
                  <c:v>42559</c:v>
                </c:pt>
                <c:pt idx="655">
                  <c:v>42562</c:v>
                </c:pt>
                <c:pt idx="656">
                  <c:v>42563</c:v>
                </c:pt>
                <c:pt idx="657">
                  <c:v>42564</c:v>
                </c:pt>
                <c:pt idx="658">
                  <c:v>42565</c:v>
                </c:pt>
                <c:pt idx="659">
                  <c:v>42566</c:v>
                </c:pt>
                <c:pt idx="660">
                  <c:v>42569</c:v>
                </c:pt>
                <c:pt idx="661">
                  <c:v>42570</c:v>
                </c:pt>
                <c:pt idx="662">
                  <c:v>42571</c:v>
                </c:pt>
                <c:pt idx="663">
                  <c:v>42572</c:v>
                </c:pt>
                <c:pt idx="664">
                  <c:v>42573</c:v>
                </c:pt>
                <c:pt idx="665">
                  <c:v>42576</c:v>
                </c:pt>
                <c:pt idx="666">
                  <c:v>42577</c:v>
                </c:pt>
                <c:pt idx="667">
                  <c:v>42578</c:v>
                </c:pt>
                <c:pt idx="668">
                  <c:v>42579</c:v>
                </c:pt>
                <c:pt idx="669">
                  <c:v>42580</c:v>
                </c:pt>
                <c:pt idx="670">
                  <c:v>42583</c:v>
                </c:pt>
                <c:pt idx="671">
                  <c:v>42584</c:v>
                </c:pt>
                <c:pt idx="672">
                  <c:v>42585</c:v>
                </c:pt>
                <c:pt idx="673">
                  <c:v>42586</c:v>
                </c:pt>
                <c:pt idx="674">
                  <c:v>42587</c:v>
                </c:pt>
                <c:pt idx="675">
                  <c:v>42590</c:v>
                </c:pt>
                <c:pt idx="676">
                  <c:v>42591</c:v>
                </c:pt>
                <c:pt idx="677">
                  <c:v>42592</c:v>
                </c:pt>
                <c:pt idx="678">
                  <c:v>42593</c:v>
                </c:pt>
                <c:pt idx="679">
                  <c:v>42594</c:v>
                </c:pt>
                <c:pt idx="680">
                  <c:v>42597</c:v>
                </c:pt>
                <c:pt idx="681">
                  <c:v>42598</c:v>
                </c:pt>
                <c:pt idx="682">
                  <c:v>42599</c:v>
                </c:pt>
                <c:pt idx="683">
                  <c:v>42600</c:v>
                </c:pt>
                <c:pt idx="684">
                  <c:v>42601</c:v>
                </c:pt>
                <c:pt idx="685">
                  <c:v>42604</c:v>
                </c:pt>
                <c:pt idx="686">
                  <c:v>42605</c:v>
                </c:pt>
                <c:pt idx="687">
                  <c:v>42606</c:v>
                </c:pt>
                <c:pt idx="688">
                  <c:v>42607</c:v>
                </c:pt>
                <c:pt idx="689">
                  <c:v>42608</c:v>
                </c:pt>
                <c:pt idx="690">
                  <c:v>42611</c:v>
                </c:pt>
                <c:pt idx="691">
                  <c:v>42612</c:v>
                </c:pt>
                <c:pt idx="692">
                  <c:v>42613</c:v>
                </c:pt>
                <c:pt idx="693">
                  <c:v>42614</c:v>
                </c:pt>
                <c:pt idx="694">
                  <c:v>42615</c:v>
                </c:pt>
                <c:pt idx="695">
                  <c:v>42618</c:v>
                </c:pt>
                <c:pt idx="696">
                  <c:v>42619</c:v>
                </c:pt>
                <c:pt idx="697">
                  <c:v>42620</c:v>
                </c:pt>
                <c:pt idx="698">
                  <c:v>42621</c:v>
                </c:pt>
                <c:pt idx="699">
                  <c:v>42622</c:v>
                </c:pt>
                <c:pt idx="700">
                  <c:v>42625</c:v>
                </c:pt>
                <c:pt idx="701">
                  <c:v>42626</c:v>
                </c:pt>
                <c:pt idx="702">
                  <c:v>42627</c:v>
                </c:pt>
                <c:pt idx="703">
                  <c:v>42628</c:v>
                </c:pt>
                <c:pt idx="704">
                  <c:v>42629</c:v>
                </c:pt>
                <c:pt idx="705">
                  <c:v>42632</c:v>
                </c:pt>
                <c:pt idx="706">
                  <c:v>42633</c:v>
                </c:pt>
                <c:pt idx="707">
                  <c:v>42634</c:v>
                </c:pt>
                <c:pt idx="708">
                  <c:v>42635</c:v>
                </c:pt>
                <c:pt idx="709">
                  <c:v>42636</c:v>
                </c:pt>
                <c:pt idx="710">
                  <c:v>42639</c:v>
                </c:pt>
                <c:pt idx="711">
                  <c:v>42640</c:v>
                </c:pt>
                <c:pt idx="712">
                  <c:v>42641</c:v>
                </c:pt>
                <c:pt idx="713">
                  <c:v>42642</c:v>
                </c:pt>
                <c:pt idx="714">
                  <c:v>42643</c:v>
                </c:pt>
                <c:pt idx="715">
                  <c:v>42646</c:v>
                </c:pt>
                <c:pt idx="716">
                  <c:v>42647</c:v>
                </c:pt>
                <c:pt idx="717">
                  <c:v>42648</c:v>
                </c:pt>
                <c:pt idx="718">
                  <c:v>42649</c:v>
                </c:pt>
                <c:pt idx="719">
                  <c:v>42650</c:v>
                </c:pt>
                <c:pt idx="720">
                  <c:v>42653</c:v>
                </c:pt>
                <c:pt idx="721">
                  <c:v>42654</c:v>
                </c:pt>
                <c:pt idx="722">
                  <c:v>42655</c:v>
                </c:pt>
                <c:pt idx="723">
                  <c:v>42656</c:v>
                </c:pt>
                <c:pt idx="724">
                  <c:v>42657</c:v>
                </c:pt>
                <c:pt idx="725">
                  <c:v>42660</c:v>
                </c:pt>
                <c:pt idx="726">
                  <c:v>42661</c:v>
                </c:pt>
                <c:pt idx="727">
                  <c:v>42662</c:v>
                </c:pt>
                <c:pt idx="728">
                  <c:v>42663</c:v>
                </c:pt>
                <c:pt idx="729">
                  <c:v>42664</c:v>
                </c:pt>
                <c:pt idx="730">
                  <c:v>42667</c:v>
                </c:pt>
                <c:pt idx="731">
                  <c:v>42668</c:v>
                </c:pt>
                <c:pt idx="732">
                  <c:v>42669</c:v>
                </c:pt>
                <c:pt idx="733">
                  <c:v>42670</c:v>
                </c:pt>
                <c:pt idx="734">
                  <c:v>42671</c:v>
                </c:pt>
                <c:pt idx="735">
                  <c:v>42674</c:v>
                </c:pt>
                <c:pt idx="736">
                  <c:v>42675</c:v>
                </c:pt>
                <c:pt idx="737">
                  <c:v>42676</c:v>
                </c:pt>
                <c:pt idx="738">
                  <c:v>42677</c:v>
                </c:pt>
                <c:pt idx="739">
                  <c:v>42678</c:v>
                </c:pt>
                <c:pt idx="740">
                  <c:v>42681</c:v>
                </c:pt>
                <c:pt idx="741">
                  <c:v>42682</c:v>
                </c:pt>
                <c:pt idx="742">
                  <c:v>42683</c:v>
                </c:pt>
                <c:pt idx="743">
                  <c:v>42684</c:v>
                </c:pt>
                <c:pt idx="744">
                  <c:v>42685</c:v>
                </c:pt>
                <c:pt idx="745">
                  <c:v>42688</c:v>
                </c:pt>
                <c:pt idx="746">
                  <c:v>42689</c:v>
                </c:pt>
                <c:pt idx="747">
                  <c:v>42690</c:v>
                </c:pt>
                <c:pt idx="748">
                  <c:v>42691</c:v>
                </c:pt>
                <c:pt idx="749">
                  <c:v>42692</c:v>
                </c:pt>
                <c:pt idx="750">
                  <c:v>42695</c:v>
                </c:pt>
                <c:pt idx="751">
                  <c:v>42696</c:v>
                </c:pt>
                <c:pt idx="752">
                  <c:v>42697</c:v>
                </c:pt>
                <c:pt idx="753">
                  <c:v>42698</c:v>
                </c:pt>
                <c:pt idx="754">
                  <c:v>42699</c:v>
                </c:pt>
                <c:pt idx="755">
                  <c:v>42702</c:v>
                </c:pt>
                <c:pt idx="756">
                  <c:v>42703</c:v>
                </c:pt>
                <c:pt idx="757">
                  <c:v>42704</c:v>
                </c:pt>
                <c:pt idx="758">
                  <c:v>42705</c:v>
                </c:pt>
                <c:pt idx="759">
                  <c:v>42706</c:v>
                </c:pt>
                <c:pt idx="760">
                  <c:v>42709</c:v>
                </c:pt>
                <c:pt idx="761">
                  <c:v>42710</c:v>
                </c:pt>
                <c:pt idx="762">
                  <c:v>42711</c:v>
                </c:pt>
                <c:pt idx="763">
                  <c:v>42712</c:v>
                </c:pt>
                <c:pt idx="764">
                  <c:v>42713</c:v>
                </c:pt>
                <c:pt idx="765">
                  <c:v>42716</c:v>
                </c:pt>
                <c:pt idx="766">
                  <c:v>42717</c:v>
                </c:pt>
                <c:pt idx="767">
                  <c:v>42718</c:v>
                </c:pt>
                <c:pt idx="768">
                  <c:v>42719</c:v>
                </c:pt>
                <c:pt idx="769">
                  <c:v>42720</c:v>
                </c:pt>
                <c:pt idx="770">
                  <c:v>42723</c:v>
                </c:pt>
                <c:pt idx="771">
                  <c:v>42724</c:v>
                </c:pt>
                <c:pt idx="772">
                  <c:v>42725</c:v>
                </c:pt>
                <c:pt idx="773">
                  <c:v>42726</c:v>
                </c:pt>
                <c:pt idx="774">
                  <c:v>42727</c:v>
                </c:pt>
                <c:pt idx="775">
                  <c:v>42730</c:v>
                </c:pt>
                <c:pt idx="776">
                  <c:v>42731</c:v>
                </c:pt>
                <c:pt idx="777">
                  <c:v>42732</c:v>
                </c:pt>
                <c:pt idx="778">
                  <c:v>42733</c:v>
                </c:pt>
                <c:pt idx="779">
                  <c:v>42734</c:v>
                </c:pt>
                <c:pt idx="780">
                  <c:v>42737</c:v>
                </c:pt>
                <c:pt idx="781">
                  <c:v>42738</c:v>
                </c:pt>
                <c:pt idx="782">
                  <c:v>42739</c:v>
                </c:pt>
                <c:pt idx="783">
                  <c:v>42740</c:v>
                </c:pt>
                <c:pt idx="784">
                  <c:v>42741</c:v>
                </c:pt>
                <c:pt idx="785">
                  <c:v>42744</c:v>
                </c:pt>
                <c:pt idx="786">
                  <c:v>42745</c:v>
                </c:pt>
                <c:pt idx="787">
                  <c:v>42746</c:v>
                </c:pt>
                <c:pt idx="788">
                  <c:v>42747</c:v>
                </c:pt>
                <c:pt idx="789">
                  <c:v>42748</c:v>
                </c:pt>
                <c:pt idx="790">
                  <c:v>42751</c:v>
                </c:pt>
                <c:pt idx="791">
                  <c:v>42752</c:v>
                </c:pt>
                <c:pt idx="792">
                  <c:v>42753</c:v>
                </c:pt>
                <c:pt idx="793">
                  <c:v>42754</c:v>
                </c:pt>
                <c:pt idx="794">
                  <c:v>42755</c:v>
                </c:pt>
                <c:pt idx="795">
                  <c:v>42758</c:v>
                </c:pt>
                <c:pt idx="796">
                  <c:v>42759</c:v>
                </c:pt>
                <c:pt idx="797">
                  <c:v>42760</c:v>
                </c:pt>
                <c:pt idx="798">
                  <c:v>42761</c:v>
                </c:pt>
                <c:pt idx="799">
                  <c:v>42762</c:v>
                </c:pt>
                <c:pt idx="800">
                  <c:v>42765</c:v>
                </c:pt>
                <c:pt idx="801">
                  <c:v>42766</c:v>
                </c:pt>
                <c:pt idx="802">
                  <c:v>42767</c:v>
                </c:pt>
                <c:pt idx="803">
                  <c:v>42768</c:v>
                </c:pt>
                <c:pt idx="804">
                  <c:v>42769</c:v>
                </c:pt>
                <c:pt idx="805">
                  <c:v>42772</c:v>
                </c:pt>
                <c:pt idx="806">
                  <c:v>42773</c:v>
                </c:pt>
                <c:pt idx="807">
                  <c:v>42774</c:v>
                </c:pt>
                <c:pt idx="808">
                  <c:v>42775</c:v>
                </c:pt>
                <c:pt idx="809">
                  <c:v>42776</c:v>
                </c:pt>
                <c:pt idx="810">
                  <c:v>42779</c:v>
                </c:pt>
                <c:pt idx="811">
                  <c:v>42780</c:v>
                </c:pt>
                <c:pt idx="812">
                  <c:v>42781</c:v>
                </c:pt>
                <c:pt idx="813">
                  <c:v>42782</c:v>
                </c:pt>
                <c:pt idx="814">
                  <c:v>42783</c:v>
                </c:pt>
                <c:pt idx="815">
                  <c:v>42786</c:v>
                </c:pt>
                <c:pt idx="816">
                  <c:v>42787</c:v>
                </c:pt>
                <c:pt idx="817">
                  <c:v>42788</c:v>
                </c:pt>
                <c:pt idx="818">
                  <c:v>42789</c:v>
                </c:pt>
                <c:pt idx="819">
                  <c:v>42790</c:v>
                </c:pt>
                <c:pt idx="820">
                  <c:v>42793</c:v>
                </c:pt>
                <c:pt idx="821">
                  <c:v>42794</c:v>
                </c:pt>
                <c:pt idx="822">
                  <c:v>42795</c:v>
                </c:pt>
                <c:pt idx="823">
                  <c:v>42796</c:v>
                </c:pt>
                <c:pt idx="824">
                  <c:v>42797</c:v>
                </c:pt>
                <c:pt idx="825">
                  <c:v>42800</c:v>
                </c:pt>
                <c:pt idx="826">
                  <c:v>42801</c:v>
                </c:pt>
                <c:pt idx="827">
                  <c:v>42802</c:v>
                </c:pt>
                <c:pt idx="828">
                  <c:v>42803</c:v>
                </c:pt>
                <c:pt idx="829">
                  <c:v>42804</c:v>
                </c:pt>
                <c:pt idx="830">
                  <c:v>42807</c:v>
                </c:pt>
                <c:pt idx="831">
                  <c:v>42808</c:v>
                </c:pt>
                <c:pt idx="832">
                  <c:v>42809</c:v>
                </c:pt>
                <c:pt idx="833">
                  <c:v>42810</c:v>
                </c:pt>
                <c:pt idx="834">
                  <c:v>42811</c:v>
                </c:pt>
                <c:pt idx="835">
                  <c:v>42814</c:v>
                </c:pt>
                <c:pt idx="836">
                  <c:v>42815</c:v>
                </c:pt>
                <c:pt idx="837">
                  <c:v>42816</c:v>
                </c:pt>
                <c:pt idx="838">
                  <c:v>42817</c:v>
                </c:pt>
                <c:pt idx="839">
                  <c:v>42818</c:v>
                </c:pt>
                <c:pt idx="840">
                  <c:v>42821</c:v>
                </c:pt>
                <c:pt idx="841">
                  <c:v>42822</c:v>
                </c:pt>
                <c:pt idx="842">
                  <c:v>42823</c:v>
                </c:pt>
                <c:pt idx="843">
                  <c:v>42824</c:v>
                </c:pt>
                <c:pt idx="844">
                  <c:v>42825</c:v>
                </c:pt>
                <c:pt idx="845">
                  <c:v>42828</c:v>
                </c:pt>
                <c:pt idx="846">
                  <c:v>42829</c:v>
                </c:pt>
                <c:pt idx="847">
                  <c:v>42830</c:v>
                </c:pt>
                <c:pt idx="848">
                  <c:v>42831</c:v>
                </c:pt>
                <c:pt idx="849">
                  <c:v>42832</c:v>
                </c:pt>
                <c:pt idx="850">
                  <c:v>42835</c:v>
                </c:pt>
                <c:pt idx="851">
                  <c:v>42836</c:v>
                </c:pt>
                <c:pt idx="852">
                  <c:v>42837</c:v>
                </c:pt>
                <c:pt idx="853">
                  <c:v>42838</c:v>
                </c:pt>
                <c:pt idx="854">
                  <c:v>42839</c:v>
                </c:pt>
                <c:pt idx="855">
                  <c:v>42842</c:v>
                </c:pt>
                <c:pt idx="856">
                  <c:v>42843</c:v>
                </c:pt>
                <c:pt idx="857">
                  <c:v>42844</c:v>
                </c:pt>
                <c:pt idx="858">
                  <c:v>42845</c:v>
                </c:pt>
                <c:pt idx="859">
                  <c:v>42846</c:v>
                </c:pt>
                <c:pt idx="860">
                  <c:v>42849</c:v>
                </c:pt>
                <c:pt idx="861">
                  <c:v>42850</c:v>
                </c:pt>
                <c:pt idx="862">
                  <c:v>42851</c:v>
                </c:pt>
                <c:pt idx="863">
                  <c:v>42852</c:v>
                </c:pt>
                <c:pt idx="864">
                  <c:v>42853</c:v>
                </c:pt>
              </c:numCache>
            </c:numRef>
          </c:xVal>
          <c:yVal>
            <c:numRef>
              <c:f>'NKY Index'!$C$3:$C$867</c:f>
              <c:numCache>
                <c:formatCode>General</c:formatCode>
                <c:ptCount val="865"/>
                <c:pt idx="0">
                  <c:v>19.654988670520215</c:v>
                </c:pt>
                <c:pt idx="1">
                  <c:v>19.654988670520215</c:v>
                </c:pt>
                <c:pt idx="2">
                  <c:v>19.654988670520215</c:v>
                </c:pt>
                <c:pt idx="3">
                  <c:v>19.654988670520215</c:v>
                </c:pt>
                <c:pt idx="4">
                  <c:v>19.654988670520215</c:v>
                </c:pt>
                <c:pt idx="5">
                  <c:v>19.654988670520215</c:v>
                </c:pt>
                <c:pt idx="6">
                  <c:v>19.654988670520215</c:v>
                </c:pt>
                <c:pt idx="7">
                  <c:v>19.654988670520215</c:v>
                </c:pt>
                <c:pt idx="8">
                  <c:v>19.654988670520215</c:v>
                </c:pt>
                <c:pt idx="9">
                  <c:v>19.654988670520215</c:v>
                </c:pt>
                <c:pt idx="10">
                  <c:v>19.654988670520215</c:v>
                </c:pt>
                <c:pt idx="11">
                  <c:v>19.654988670520215</c:v>
                </c:pt>
                <c:pt idx="12">
                  <c:v>19.654988670520215</c:v>
                </c:pt>
                <c:pt idx="13">
                  <c:v>19.654988670520215</c:v>
                </c:pt>
                <c:pt idx="14">
                  <c:v>19.654988670520215</c:v>
                </c:pt>
                <c:pt idx="15">
                  <c:v>19.654988670520215</c:v>
                </c:pt>
                <c:pt idx="16">
                  <c:v>19.654988670520215</c:v>
                </c:pt>
                <c:pt idx="17">
                  <c:v>19.654988670520215</c:v>
                </c:pt>
                <c:pt idx="18">
                  <c:v>19.654988670520215</c:v>
                </c:pt>
                <c:pt idx="19">
                  <c:v>19.654988670520215</c:v>
                </c:pt>
                <c:pt idx="20">
                  <c:v>19.654988670520215</c:v>
                </c:pt>
                <c:pt idx="21">
                  <c:v>19.654988670520215</c:v>
                </c:pt>
                <c:pt idx="22">
                  <c:v>19.654988670520215</c:v>
                </c:pt>
                <c:pt idx="23">
                  <c:v>19.654988670520215</c:v>
                </c:pt>
                <c:pt idx="24">
                  <c:v>19.654988670520215</c:v>
                </c:pt>
                <c:pt idx="25">
                  <c:v>19.654988670520215</c:v>
                </c:pt>
                <c:pt idx="26">
                  <c:v>19.654988670520215</c:v>
                </c:pt>
                <c:pt idx="27">
                  <c:v>19.654988670520215</c:v>
                </c:pt>
                <c:pt idx="28">
                  <c:v>19.654988670520215</c:v>
                </c:pt>
                <c:pt idx="29">
                  <c:v>19.654988670520215</c:v>
                </c:pt>
                <c:pt idx="30">
                  <c:v>19.654988670520215</c:v>
                </c:pt>
                <c:pt idx="31">
                  <c:v>19.654988670520215</c:v>
                </c:pt>
                <c:pt idx="32">
                  <c:v>19.654988670520215</c:v>
                </c:pt>
                <c:pt idx="33">
                  <c:v>19.654988670520215</c:v>
                </c:pt>
                <c:pt idx="34">
                  <c:v>19.654988670520215</c:v>
                </c:pt>
                <c:pt idx="35">
                  <c:v>19.654988670520215</c:v>
                </c:pt>
                <c:pt idx="36">
                  <c:v>19.654988670520215</c:v>
                </c:pt>
                <c:pt idx="37">
                  <c:v>19.654988670520215</c:v>
                </c:pt>
                <c:pt idx="38">
                  <c:v>19.654988670520215</c:v>
                </c:pt>
                <c:pt idx="39">
                  <c:v>19.654988670520215</c:v>
                </c:pt>
                <c:pt idx="40">
                  <c:v>19.654988670520215</c:v>
                </c:pt>
                <c:pt idx="41">
                  <c:v>19.654988670520215</c:v>
                </c:pt>
                <c:pt idx="42">
                  <c:v>19.654988670520215</c:v>
                </c:pt>
                <c:pt idx="43">
                  <c:v>19.654988670520215</c:v>
                </c:pt>
                <c:pt idx="44">
                  <c:v>19.654988670520215</c:v>
                </c:pt>
                <c:pt idx="45">
                  <c:v>19.654988670520215</c:v>
                </c:pt>
                <c:pt idx="46">
                  <c:v>19.654988670520215</c:v>
                </c:pt>
                <c:pt idx="47">
                  <c:v>19.654988670520215</c:v>
                </c:pt>
                <c:pt idx="48">
                  <c:v>19.654988670520215</c:v>
                </c:pt>
                <c:pt idx="49">
                  <c:v>19.654988670520215</c:v>
                </c:pt>
                <c:pt idx="50">
                  <c:v>19.654988670520215</c:v>
                </c:pt>
                <c:pt idx="51">
                  <c:v>19.654988670520215</c:v>
                </c:pt>
                <c:pt idx="52">
                  <c:v>19.654988670520215</c:v>
                </c:pt>
                <c:pt idx="53">
                  <c:v>19.654988670520215</c:v>
                </c:pt>
                <c:pt idx="54">
                  <c:v>19.654988670520215</c:v>
                </c:pt>
                <c:pt idx="55">
                  <c:v>19.654988670520215</c:v>
                </c:pt>
                <c:pt idx="56">
                  <c:v>19.654988670520215</c:v>
                </c:pt>
                <c:pt idx="57">
                  <c:v>19.654988670520215</c:v>
                </c:pt>
                <c:pt idx="58">
                  <c:v>19.654988670520215</c:v>
                </c:pt>
                <c:pt idx="59">
                  <c:v>19.654988670520215</c:v>
                </c:pt>
                <c:pt idx="60">
                  <c:v>19.654988670520215</c:v>
                </c:pt>
                <c:pt idx="61">
                  <c:v>19.654988670520215</c:v>
                </c:pt>
                <c:pt idx="62">
                  <c:v>19.654988670520215</c:v>
                </c:pt>
                <c:pt idx="63">
                  <c:v>19.654988670520215</c:v>
                </c:pt>
                <c:pt idx="64">
                  <c:v>19.654988670520215</c:v>
                </c:pt>
                <c:pt idx="65">
                  <c:v>19.654988670520215</c:v>
                </c:pt>
                <c:pt idx="66">
                  <c:v>19.654988670520215</c:v>
                </c:pt>
                <c:pt idx="67">
                  <c:v>19.654988670520215</c:v>
                </c:pt>
                <c:pt idx="68">
                  <c:v>19.654988670520215</c:v>
                </c:pt>
                <c:pt idx="69">
                  <c:v>19.654988670520215</c:v>
                </c:pt>
                <c:pt idx="70">
                  <c:v>19.654988670520215</c:v>
                </c:pt>
                <c:pt idx="71">
                  <c:v>19.654988670520215</c:v>
                </c:pt>
                <c:pt idx="72">
                  <c:v>19.654988670520215</c:v>
                </c:pt>
                <c:pt idx="73">
                  <c:v>19.654988670520215</c:v>
                </c:pt>
                <c:pt idx="74">
                  <c:v>19.654988670520215</c:v>
                </c:pt>
                <c:pt idx="75">
                  <c:v>19.654988670520215</c:v>
                </c:pt>
                <c:pt idx="76">
                  <c:v>19.654988670520215</c:v>
                </c:pt>
                <c:pt idx="77">
                  <c:v>19.654988670520215</c:v>
                </c:pt>
                <c:pt idx="78">
                  <c:v>19.654988670520215</c:v>
                </c:pt>
                <c:pt idx="79">
                  <c:v>19.654988670520215</c:v>
                </c:pt>
                <c:pt idx="80">
                  <c:v>19.654988670520215</c:v>
                </c:pt>
                <c:pt idx="81">
                  <c:v>19.654988670520215</c:v>
                </c:pt>
                <c:pt idx="82">
                  <c:v>19.654988670520215</c:v>
                </c:pt>
                <c:pt idx="83">
                  <c:v>19.654988670520215</c:v>
                </c:pt>
                <c:pt idx="84">
                  <c:v>19.654988670520215</c:v>
                </c:pt>
                <c:pt idx="85">
                  <c:v>19.654988670520215</c:v>
                </c:pt>
                <c:pt idx="86">
                  <c:v>19.654988670520215</c:v>
                </c:pt>
                <c:pt idx="87">
                  <c:v>19.654988670520215</c:v>
                </c:pt>
                <c:pt idx="88">
                  <c:v>19.654988670520215</c:v>
                </c:pt>
                <c:pt idx="89">
                  <c:v>19.654988670520215</c:v>
                </c:pt>
                <c:pt idx="90">
                  <c:v>19.654988670520215</c:v>
                </c:pt>
                <c:pt idx="91">
                  <c:v>19.654988670520215</c:v>
                </c:pt>
                <c:pt idx="92">
                  <c:v>19.654988670520215</c:v>
                </c:pt>
                <c:pt idx="93">
                  <c:v>19.654988670520215</c:v>
                </c:pt>
                <c:pt idx="94">
                  <c:v>19.654988670520215</c:v>
                </c:pt>
                <c:pt idx="95">
                  <c:v>19.654988670520215</c:v>
                </c:pt>
                <c:pt idx="96">
                  <c:v>19.654988670520215</c:v>
                </c:pt>
                <c:pt idx="97">
                  <c:v>19.654988670520215</c:v>
                </c:pt>
                <c:pt idx="98">
                  <c:v>19.654988670520215</c:v>
                </c:pt>
                <c:pt idx="99">
                  <c:v>19.654988670520215</c:v>
                </c:pt>
                <c:pt idx="100">
                  <c:v>19.654988670520215</c:v>
                </c:pt>
                <c:pt idx="101">
                  <c:v>19.654988670520215</c:v>
                </c:pt>
                <c:pt idx="102">
                  <c:v>19.654988670520215</c:v>
                </c:pt>
                <c:pt idx="103">
                  <c:v>19.654988670520215</c:v>
                </c:pt>
                <c:pt idx="104">
                  <c:v>19.654988670520215</c:v>
                </c:pt>
                <c:pt idx="105">
                  <c:v>19.654988670520215</c:v>
                </c:pt>
                <c:pt idx="106">
                  <c:v>19.654988670520215</c:v>
                </c:pt>
                <c:pt idx="107">
                  <c:v>19.654988670520215</c:v>
                </c:pt>
                <c:pt idx="108">
                  <c:v>19.654988670520215</c:v>
                </c:pt>
                <c:pt idx="109">
                  <c:v>19.654988670520215</c:v>
                </c:pt>
                <c:pt idx="110">
                  <c:v>19.654988670520215</c:v>
                </c:pt>
                <c:pt idx="111">
                  <c:v>19.654988670520215</c:v>
                </c:pt>
                <c:pt idx="112">
                  <c:v>19.654988670520215</c:v>
                </c:pt>
                <c:pt idx="113">
                  <c:v>19.654988670520215</c:v>
                </c:pt>
                <c:pt idx="114">
                  <c:v>19.654988670520215</c:v>
                </c:pt>
                <c:pt idx="115">
                  <c:v>19.654988670520215</c:v>
                </c:pt>
                <c:pt idx="116">
                  <c:v>19.654988670520215</c:v>
                </c:pt>
                <c:pt idx="117">
                  <c:v>19.654988670520215</c:v>
                </c:pt>
                <c:pt idx="118">
                  <c:v>19.654988670520215</c:v>
                </c:pt>
                <c:pt idx="119">
                  <c:v>19.654988670520215</c:v>
                </c:pt>
                <c:pt idx="120">
                  <c:v>19.654988670520215</c:v>
                </c:pt>
                <c:pt idx="121">
                  <c:v>19.654988670520215</c:v>
                </c:pt>
                <c:pt idx="122">
                  <c:v>19.654988670520215</c:v>
                </c:pt>
                <c:pt idx="123">
                  <c:v>19.654988670520215</c:v>
                </c:pt>
                <c:pt idx="124">
                  <c:v>19.654988670520215</c:v>
                </c:pt>
                <c:pt idx="125">
                  <c:v>19.654988670520215</c:v>
                </c:pt>
                <c:pt idx="126">
                  <c:v>19.654988670520215</c:v>
                </c:pt>
                <c:pt idx="127">
                  <c:v>19.654988670520215</c:v>
                </c:pt>
                <c:pt idx="128">
                  <c:v>19.654988670520215</c:v>
                </c:pt>
                <c:pt idx="129">
                  <c:v>19.654988670520215</c:v>
                </c:pt>
                <c:pt idx="130">
                  <c:v>19.654988670520215</c:v>
                </c:pt>
                <c:pt idx="131">
                  <c:v>19.654988670520215</c:v>
                </c:pt>
                <c:pt idx="132">
                  <c:v>19.654988670520215</c:v>
                </c:pt>
                <c:pt idx="133">
                  <c:v>19.654988670520215</c:v>
                </c:pt>
                <c:pt idx="134">
                  <c:v>19.654988670520215</c:v>
                </c:pt>
                <c:pt idx="135">
                  <c:v>19.654988670520215</c:v>
                </c:pt>
                <c:pt idx="136">
                  <c:v>19.654988670520215</c:v>
                </c:pt>
                <c:pt idx="137">
                  <c:v>19.654988670520215</c:v>
                </c:pt>
                <c:pt idx="138">
                  <c:v>19.654988670520215</c:v>
                </c:pt>
                <c:pt idx="139">
                  <c:v>19.654988670520215</c:v>
                </c:pt>
                <c:pt idx="140">
                  <c:v>19.654988670520215</c:v>
                </c:pt>
                <c:pt idx="141">
                  <c:v>19.654988670520215</c:v>
                </c:pt>
                <c:pt idx="142">
                  <c:v>19.654988670520215</c:v>
                </c:pt>
                <c:pt idx="143">
                  <c:v>19.654988670520215</c:v>
                </c:pt>
                <c:pt idx="144">
                  <c:v>19.654988670520215</c:v>
                </c:pt>
                <c:pt idx="145">
                  <c:v>19.654988670520215</c:v>
                </c:pt>
                <c:pt idx="146">
                  <c:v>19.654988670520215</c:v>
                </c:pt>
                <c:pt idx="147">
                  <c:v>19.654988670520215</c:v>
                </c:pt>
                <c:pt idx="148">
                  <c:v>19.654988670520215</c:v>
                </c:pt>
                <c:pt idx="149">
                  <c:v>19.654988670520215</c:v>
                </c:pt>
                <c:pt idx="150">
                  <c:v>19.654988670520215</c:v>
                </c:pt>
                <c:pt idx="151">
                  <c:v>19.654988670520215</c:v>
                </c:pt>
                <c:pt idx="152">
                  <c:v>19.654988670520215</c:v>
                </c:pt>
                <c:pt idx="153">
                  <c:v>19.654988670520215</c:v>
                </c:pt>
                <c:pt idx="154">
                  <c:v>19.654988670520215</c:v>
                </c:pt>
                <c:pt idx="155">
                  <c:v>19.654988670520215</c:v>
                </c:pt>
                <c:pt idx="156">
                  <c:v>19.654988670520215</c:v>
                </c:pt>
                <c:pt idx="157">
                  <c:v>19.654988670520215</c:v>
                </c:pt>
                <c:pt idx="158">
                  <c:v>19.654988670520215</c:v>
                </c:pt>
                <c:pt idx="159">
                  <c:v>19.654988670520215</c:v>
                </c:pt>
                <c:pt idx="160">
                  <c:v>19.654988670520215</c:v>
                </c:pt>
                <c:pt idx="161">
                  <c:v>19.654988670520215</c:v>
                </c:pt>
                <c:pt idx="162">
                  <c:v>19.654988670520215</c:v>
                </c:pt>
                <c:pt idx="163">
                  <c:v>19.654988670520215</c:v>
                </c:pt>
                <c:pt idx="164">
                  <c:v>19.654988670520215</c:v>
                </c:pt>
                <c:pt idx="165">
                  <c:v>19.654988670520215</c:v>
                </c:pt>
                <c:pt idx="166">
                  <c:v>19.654988670520215</c:v>
                </c:pt>
                <c:pt idx="167">
                  <c:v>19.654988670520215</c:v>
                </c:pt>
                <c:pt idx="168">
                  <c:v>19.654988670520215</c:v>
                </c:pt>
                <c:pt idx="169">
                  <c:v>19.654988670520215</c:v>
                </c:pt>
                <c:pt idx="170">
                  <c:v>19.654988670520215</c:v>
                </c:pt>
                <c:pt idx="171">
                  <c:v>19.654988670520215</c:v>
                </c:pt>
                <c:pt idx="172">
                  <c:v>19.654988670520215</c:v>
                </c:pt>
                <c:pt idx="173">
                  <c:v>19.654988670520215</c:v>
                </c:pt>
                <c:pt idx="174">
                  <c:v>19.654988670520215</c:v>
                </c:pt>
                <c:pt idx="175">
                  <c:v>19.654988670520215</c:v>
                </c:pt>
                <c:pt idx="176">
                  <c:v>19.654988670520215</c:v>
                </c:pt>
                <c:pt idx="177">
                  <c:v>19.654988670520215</c:v>
                </c:pt>
                <c:pt idx="178">
                  <c:v>19.654988670520215</c:v>
                </c:pt>
                <c:pt idx="179">
                  <c:v>19.654988670520215</c:v>
                </c:pt>
                <c:pt idx="180">
                  <c:v>19.654988670520215</c:v>
                </c:pt>
                <c:pt idx="181">
                  <c:v>19.654988670520215</c:v>
                </c:pt>
                <c:pt idx="182">
                  <c:v>19.654988670520215</c:v>
                </c:pt>
                <c:pt idx="183">
                  <c:v>19.654988670520215</c:v>
                </c:pt>
                <c:pt idx="184">
                  <c:v>19.654988670520215</c:v>
                </c:pt>
                <c:pt idx="185">
                  <c:v>19.654988670520215</c:v>
                </c:pt>
                <c:pt idx="186">
                  <c:v>19.654988670520215</c:v>
                </c:pt>
                <c:pt idx="187">
                  <c:v>19.654988670520215</c:v>
                </c:pt>
                <c:pt idx="188">
                  <c:v>19.654988670520215</c:v>
                </c:pt>
                <c:pt idx="189">
                  <c:v>19.654988670520215</c:v>
                </c:pt>
                <c:pt idx="190">
                  <c:v>19.654988670520215</c:v>
                </c:pt>
                <c:pt idx="191">
                  <c:v>19.654988670520215</c:v>
                </c:pt>
                <c:pt idx="192">
                  <c:v>19.654988670520215</c:v>
                </c:pt>
                <c:pt idx="193">
                  <c:v>19.654988670520215</c:v>
                </c:pt>
                <c:pt idx="194">
                  <c:v>19.654988670520215</c:v>
                </c:pt>
                <c:pt idx="195">
                  <c:v>19.654988670520215</c:v>
                </c:pt>
                <c:pt idx="196">
                  <c:v>19.654988670520215</c:v>
                </c:pt>
                <c:pt idx="197">
                  <c:v>19.654988670520215</c:v>
                </c:pt>
                <c:pt idx="198">
                  <c:v>19.654988670520215</c:v>
                </c:pt>
                <c:pt idx="199">
                  <c:v>19.654988670520215</c:v>
                </c:pt>
                <c:pt idx="200">
                  <c:v>19.654988670520215</c:v>
                </c:pt>
                <c:pt idx="201">
                  <c:v>19.654988670520215</c:v>
                </c:pt>
                <c:pt idx="202">
                  <c:v>19.654988670520215</c:v>
                </c:pt>
                <c:pt idx="203">
                  <c:v>19.654988670520215</c:v>
                </c:pt>
                <c:pt idx="204">
                  <c:v>19.654988670520215</c:v>
                </c:pt>
                <c:pt idx="205">
                  <c:v>19.654988670520215</c:v>
                </c:pt>
                <c:pt idx="206">
                  <c:v>19.654988670520215</c:v>
                </c:pt>
                <c:pt idx="207">
                  <c:v>19.654988670520215</c:v>
                </c:pt>
                <c:pt idx="208">
                  <c:v>19.654988670520215</c:v>
                </c:pt>
                <c:pt idx="209">
                  <c:v>19.654988670520215</c:v>
                </c:pt>
                <c:pt idx="210">
                  <c:v>19.654988670520215</c:v>
                </c:pt>
                <c:pt idx="211">
                  <c:v>19.654988670520215</c:v>
                </c:pt>
                <c:pt idx="212">
                  <c:v>19.654988670520215</c:v>
                </c:pt>
                <c:pt idx="213">
                  <c:v>19.654988670520215</c:v>
                </c:pt>
                <c:pt idx="214">
                  <c:v>19.654988670520215</c:v>
                </c:pt>
                <c:pt idx="215">
                  <c:v>19.654988670520215</c:v>
                </c:pt>
                <c:pt idx="216">
                  <c:v>19.654988670520215</c:v>
                </c:pt>
                <c:pt idx="217">
                  <c:v>19.654988670520215</c:v>
                </c:pt>
                <c:pt idx="218">
                  <c:v>19.654988670520215</c:v>
                </c:pt>
                <c:pt idx="219">
                  <c:v>19.654988670520215</c:v>
                </c:pt>
                <c:pt idx="220">
                  <c:v>19.654988670520215</c:v>
                </c:pt>
                <c:pt idx="221">
                  <c:v>19.654988670520215</c:v>
                </c:pt>
                <c:pt idx="222">
                  <c:v>19.654988670520215</c:v>
                </c:pt>
                <c:pt idx="223">
                  <c:v>19.654988670520215</c:v>
                </c:pt>
                <c:pt idx="224">
                  <c:v>19.654988670520215</c:v>
                </c:pt>
                <c:pt idx="225">
                  <c:v>19.654988670520215</c:v>
                </c:pt>
                <c:pt idx="226">
                  <c:v>19.654988670520215</c:v>
                </c:pt>
                <c:pt idx="227">
                  <c:v>19.654988670520215</c:v>
                </c:pt>
                <c:pt idx="228">
                  <c:v>19.654988670520215</c:v>
                </c:pt>
                <c:pt idx="229">
                  <c:v>19.654988670520215</c:v>
                </c:pt>
                <c:pt idx="230">
                  <c:v>19.654988670520215</c:v>
                </c:pt>
                <c:pt idx="231">
                  <c:v>19.654988670520215</c:v>
                </c:pt>
                <c:pt idx="232">
                  <c:v>19.654988670520215</c:v>
                </c:pt>
                <c:pt idx="233">
                  <c:v>19.654988670520215</c:v>
                </c:pt>
                <c:pt idx="234">
                  <c:v>19.654988670520215</c:v>
                </c:pt>
                <c:pt idx="235">
                  <c:v>19.654988670520215</c:v>
                </c:pt>
                <c:pt idx="236">
                  <c:v>19.654988670520215</c:v>
                </c:pt>
                <c:pt idx="237">
                  <c:v>19.654988670520215</c:v>
                </c:pt>
                <c:pt idx="238">
                  <c:v>19.654988670520215</c:v>
                </c:pt>
                <c:pt idx="239">
                  <c:v>19.654988670520215</c:v>
                </c:pt>
                <c:pt idx="240">
                  <c:v>19.654988670520215</c:v>
                </c:pt>
                <c:pt idx="241">
                  <c:v>19.654988670520215</c:v>
                </c:pt>
                <c:pt idx="242">
                  <c:v>19.654988670520215</c:v>
                </c:pt>
                <c:pt idx="243">
                  <c:v>19.654988670520215</c:v>
                </c:pt>
                <c:pt idx="244">
                  <c:v>19.654988670520215</c:v>
                </c:pt>
                <c:pt idx="245">
                  <c:v>19.654988670520215</c:v>
                </c:pt>
                <c:pt idx="246">
                  <c:v>19.654988670520215</c:v>
                </c:pt>
                <c:pt idx="247">
                  <c:v>19.654988670520215</c:v>
                </c:pt>
                <c:pt idx="248">
                  <c:v>19.654988670520215</c:v>
                </c:pt>
                <c:pt idx="249">
                  <c:v>19.654988670520215</c:v>
                </c:pt>
                <c:pt idx="250">
                  <c:v>19.654988670520215</c:v>
                </c:pt>
                <c:pt idx="251">
                  <c:v>19.654988670520215</c:v>
                </c:pt>
                <c:pt idx="252">
                  <c:v>19.654988670520215</c:v>
                </c:pt>
                <c:pt idx="253">
                  <c:v>19.654988670520215</c:v>
                </c:pt>
                <c:pt idx="254">
                  <c:v>19.654988670520215</c:v>
                </c:pt>
                <c:pt idx="255">
                  <c:v>19.654988670520215</c:v>
                </c:pt>
                <c:pt idx="256">
                  <c:v>19.654988670520215</c:v>
                </c:pt>
                <c:pt idx="257">
                  <c:v>19.654988670520215</c:v>
                </c:pt>
                <c:pt idx="258">
                  <c:v>19.654988670520215</c:v>
                </c:pt>
                <c:pt idx="259">
                  <c:v>19.654988670520215</c:v>
                </c:pt>
                <c:pt idx="260">
                  <c:v>19.654988670520215</c:v>
                </c:pt>
                <c:pt idx="261">
                  <c:v>19.654988670520215</c:v>
                </c:pt>
                <c:pt idx="262">
                  <c:v>19.654988670520215</c:v>
                </c:pt>
                <c:pt idx="263">
                  <c:v>19.654988670520215</c:v>
                </c:pt>
                <c:pt idx="264">
                  <c:v>19.654988670520215</c:v>
                </c:pt>
                <c:pt idx="265">
                  <c:v>19.654988670520215</c:v>
                </c:pt>
                <c:pt idx="266">
                  <c:v>19.654988670520215</c:v>
                </c:pt>
                <c:pt idx="267">
                  <c:v>19.654988670520215</c:v>
                </c:pt>
                <c:pt idx="268">
                  <c:v>19.654988670520215</c:v>
                </c:pt>
                <c:pt idx="269">
                  <c:v>19.654988670520215</c:v>
                </c:pt>
                <c:pt idx="270">
                  <c:v>19.654988670520215</c:v>
                </c:pt>
                <c:pt idx="271">
                  <c:v>19.654988670520215</c:v>
                </c:pt>
                <c:pt idx="272">
                  <c:v>19.654988670520215</c:v>
                </c:pt>
                <c:pt idx="273">
                  <c:v>19.654988670520215</c:v>
                </c:pt>
                <c:pt idx="274">
                  <c:v>19.654988670520215</c:v>
                </c:pt>
                <c:pt idx="275">
                  <c:v>19.654988670520215</c:v>
                </c:pt>
                <c:pt idx="276">
                  <c:v>19.654988670520215</c:v>
                </c:pt>
                <c:pt idx="277">
                  <c:v>19.654988670520215</c:v>
                </c:pt>
                <c:pt idx="278">
                  <c:v>19.654988670520215</c:v>
                </c:pt>
                <c:pt idx="279">
                  <c:v>19.654988670520215</c:v>
                </c:pt>
                <c:pt idx="280">
                  <c:v>19.654988670520215</c:v>
                </c:pt>
                <c:pt idx="281">
                  <c:v>19.654988670520215</c:v>
                </c:pt>
                <c:pt idx="282">
                  <c:v>19.654988670520215</c:v>
                </c:pt>
                <c:pt idx="283">
                  <c:v>19.654988670520215</c:v>
                </c:pt>
                <c:pt idx="284">
                  <c:v>19.654988670520215</c:v>
                </c:pt>
                <c:pt idx="285">
                  <c:v>19.654988670520215</c:v>
                </c:pt>
                <c:pt idx="286">
                  <c:v>19.654988670520215</c:v>
                </c:pt>
                <c:pt idx="287">
                  <c:v>19.654988670520215</c:v>
                </c:pt>
                <c:pt idx="288">
                  <c:v>19.654988670520215</c:v>
                </c:pt>
                <c:pt idx="289">
                  <c:v>19.654988670520215</c:v>
                </c:pt>
                <c:pt idx="290">
                  <c:v>19.654988670520215</c:v>
                </c:pt>
                <c:pt idx="291">
                  <c:v>19.654988670520215</c:v>
                </c:pt>
                <c:pt idx="292">
                  <c:v>19.654988670520215</c:v>
                </c:pt>
                <c:pt idx="293">
                  <c:v>19.654988670520215</c:v>
                </c:pt>
                <c:pt idx="294">
                  <c:v>19.654988670520215</c:v>
                </c:pt>
                <c:pt idx="295">
                  <c:v>19.654988670520215</c:v>
                </c:pt>
                <c:pt idx="296">
                  <c:v>19.654988670520215</c:v>
                </c:pt>
                <c:pt idx="297">
                  <c:v>19.654988670520215</c:v>
                </c:pt>
                <c:pt idx="298">
                  <c:v>19.654988670520215</c:v>
                </c:pt>
                <c:pt idx="299">
                  <c:v>19.654988670520215</c:v>
                </c:pt>
                <c:pt idx="300">
                  <c:v>19.654988670520215</c:v>
                </c:pt>
                <c:pt idx="301">
                  <c:v>19.654988670520215</c:v>
                </c:pt>
                <c:pt idx="302">
                  <c:v>19.654988670520215</c:v>
                </c:pt>
                <c:pt idx="303">
                  <c:v>19.654988670520215</c:v>
                </c:pt>
                <c:pt idx="304">
                  <c:v>19.654988670520215</c:v>
                </c:pt>
                <c:pt idx="305">
                  <c:v>19.654988670520215</c:v>
                </c:pt>
                <c:pt idx="306">
                  <c:v>19.654988670520215</c:v>
                </c:pt>
                <c:pt idx="307">
                  <c:v>19.654988670520215</c:v>
                </c:pt>
                <c:pt idx="308">
                  <c:v>19.654988670520215</c:v>
                </c:pt>
                <c:pt idx="309">
                  <c:v>19.654988670520215</c:v>
                </c:pt>
                <c:pt idx="310">
                  <c:v>19.654988670520215</c:v>
                </c:pt>
                <c:pt idx="311">
                  <c:v>19.654988670520215</c:v>
                </c:pt>
                <c:pt idx="312">
                  <c:v>19.654988670520215</c:v>
                </c:pt>
                <c:pt idx="313">
                  <c:v>19.654988670520215</c:v>
                </c:pt>
                <c:pt idx="314">
                  <c:v>19.654988670520215</c:v>
                </c:pt>
                <c:pt idx="315">
                  <c:v>19.654988670520215</c:v>
                </c:pt>
                <c:pt idx="316">
                  <c:v>19.654988670520215</c:v>
                </c:pt>
                <c:pt idx="317">
                  <c:v>19.654988670520215</c:v>
                </c:pt>
                <c:pt idx="318">
                  <c:v>19.654988670520215</c:v>
                </c:pt>
                <c:pt idx="319">
                  <c:v>19.654988670520215</c:v>
                </c:pt>
                <c:pt idx="320">
                  <c:v>19.654988670520215</c:v>
                </c:pt>
                <c:pt idx="321">
                  <c:v>19.654988670520215</c:v>
                </c:pt>
                <c:pt idx="322">
                  <c:v>19.654988670520215</c:v>
                </c:pt>
                <c:pt idx="323">
                  <c:v>19.654988670520215</c:v>
                </c:pt>
                <c:pt idx="324">
                  <c:v>19.654988670520215</c:v>
                </c:pt>
                <c:pt idx="325">
                  <c:v>19.654988670520215</c:v>
                </c:pt>
                <c:pt idx="326">
                  <c:v>19.654988670520215</c:v>
                </c:pt>
                <c:pt idx="327">
                  <c:v>19.654988670520215</c:v>
                </c:pt>
                <c:pt idx="328">
                  <c:v>19.654988670520215</c:v>
                </c:pt>
                <c:pt idx="329">
                  <c:v>19.654988670520215</c:v>
                </c:pt>
                <c:pt idx="330">
                  <c:v>19.654988670520215</c:v>
                </c:pt>
                <c:pt idx="331">
                  <c:v>19.654988670520215</c:v>
                </c:pt>
                <c:pt idx="332">
                  <c:v>19.654988670520215</c:v>
                </c:pt>
                <c:pt idx="333">
                  <c:v>19.654988670520215</c:v>
                </c:pt>
                <c:pt idx="334">
                  <c:v>19.654988670520215</c:v>
                </c:pt>
                <c:pt idx="335">
                  <c:v>19.654988670520215</c:v>
                </c:pt>
                <c:pt idx="336">
                  <c:v>19.654988670520215</c:v>
                </c:pt>
                <c:pt idx="337">
                  <c:v>19.654988670520215</c:v>
                </c:pt>
                <c:pt idx="338">
                  <c:v>19.654988670520215</c:v>
                </c:pt>
                <c:pt idx="339">
                  <c:v>19.654988670520215</c:v>
                </c:pt>
                <c:pt idx="340">
                  <c:v>19.654988670520215</c:v>
                </c:pt>
                <c:pt idx="341">
                  <c:v>19.654988670520215</c:v>
                </c:pt>
                <c:pt idx="342">
                  <c:v>19.654988670520215</c:v>
                </c:pt>
                <c:pt idx="343">
                  <c:v>19.654988670520215</c:v>
                </c:pt>
                <c:pt idx="344">
                  <c:v>19.654988670520215</c:v>
                </c:pt>
                <c:pt idx="345">
                  <c:v>19.654988670520215</c:v>
                </c:pt>
                <c:pt idx="346">
                  <c:v>19.654988670520215</c:v>
                </c:pt>
                <c:pt idx="347">
                  <c:v>19.654988670520215</c:v>
                </c:pt>
                <c:pt idx="348">
                  <c:v>19.654988670520215</c:v>
                </c:pt>
                <c:pt idx="349">
                  <c:v>19.654988670520215</c:v>
                </c:pt>
                <c:pt idx="350">
                  <c:v>19.654988670520215</c:v>
                </c:pt>
                <c:pt idx="351">
                  <c:v>19.654988670520215</c:v>
                </c:pt>
                <c:pt idx="352">
                  <c:v>19.654988670520215</c:v>
                </c:pt>
                <c:pt idx="353">
                  <c:v>19.654988670520215</c:v>
                </c:pt>
                <c:pt idx="354">
                  <c:v>19.654988670520215</c:v>
                </c:pt>
                <c:pt idx="355">
                  <c:v>19.654988670520215</c:v>
                </c:pt>
                <c:pt idx="356">
                  <c:v>19.654988670520215</c:v>
                </c:pt>
                <c:pt idx="357">
                  <c:v>19.654988670520215</c:v>
                </c:pt>
                <c:pt idx="358">
                  <c:v>19.654988670520215</c:v>
                </c:pt>
                <c:pt idx="359">
                  <c:v>19.654988670520215</c:v>
                </c:pt>
                <c:pt idx="360">
                  <c:v>19.654988670520215</c:v>
                </c:pt>
                <c:pt idx="361">
                  <c:v>19.654988670520215</c:v>
                </c:pt>
                <c:pt idx="362">
                  <c:v>19.654988670520215</c:v>
                </c:pt>
                <c:pt idx="363">
                  <c:v>19.654988670520215</c:v>
                </c:pt>
                <c:pt idx="364">
                  <c:v>19.654988670520215</c:v>
                </c:pt>
                <c:pt idx="365">
                  <c:v>19.654988670520215</c:v>
                </c:pt>
                <c:pt idx="366">
                  <c:v>19.654988670520215</c:v>
                </c:pt>
                <c:pt idx="367">
                  <c:v>19.654988670520215</c:v>
                </c:pt>
                <c:pt idx="368">
                  <c:v>19.654988670520215</c:v>
                </c:pt>
                <c:pt idx="369">
                  <c:v>19.654988670520215</c:v>
                </c:pt>
                <c:pt idx="370">
                  <c:v>19.654988670520215</c:v>
                </c:pt>
                <c:pt idx="371">
                  <c:v>19.654988670520215</c:v>
                </c:pt>
                <c:pt idx="372">
                  <c:v>19.654988670520215</c:v>
                </c:pt>
                <c:pt idx="373">
                  <c:v>19.654988670520215</c:v>
                </c:pt>
                <c:pt idx="374">
                  <c:v>19.654988670520215</c:v>
                </c:pt>
                <c:pt idx="375">
                  <c:v>19.654988670520215</c:v>
                </c:pt>
                <c:pt idx="376">
                  <c:v>19.654988670520215</c:v>
                </c:pt>
                <c:pt idx="377">
                  <c:v>19.654988670520215</c:v>
                </c:pt>
                <c:pt idx="378">
                  <c:v>19.654988670520215</c:v>
                </c:pt>
                <c:pt idx="379">
                  <c:v>19.654988670520215</c:v>
                </c:pt>
                <c:pt idx="380">
                  <c:v>19.654988670520215</c:v>
                </c:pt>
                <c:pt idx="381">
                  <c:v>19.654988670520215</c:v>
                </c:pt>
                <c:pt idx="382">
                  <c:v>19.654988670520215</c:v>
                </c:pt>
                <c:pt idx="383">
                  <c:v>19.654988670520215</c:v>
                </c:pt>
                <c:pt idx="384">
                  <c:v>19.654988670520215</c:v>
                </c:pt>
                <c:pt idx="385">
                  <c:v>19.654988670520215</c:v>
                </c:pt>
                <c:pt idx="386">
                  <c:v>19.654988670520215</c:v>
                </c:pt>
                <c:pt idx="387">
                  <c:v>19.654988670520215</c:v>
                </c:pt>
                <c:pt idx="388">
                  <c:v>19.654988670520215</c:v>
                </c:pt>
                <c:pt idx="389">
                  <c:v>19.654988670520215</c:v>
                </c:pt>
                <c:pt idx="390">
                  <c:v>19.654988670520215</c:v>
                </c:pt>
                <c:pt idx="391">
                  <c:v>19.654988670520215</c:v>
                </c:pt>
                <c:pt idx="392">
                  <c:v>19.654988670520215</c:v>
                </c:pt>
                <c:pt idx="393">
                  <c:v>19.654988670520215</c:v>
                </c:pt>
                <c:pt idx="394">
                  <c:v>19.654988670520215</c:v>
                </c:pt>
                <c:pt idx="395">
                  <c:v>19.654988670520215</c:v>
                </c:pt>
                <c:pt idx="396">
                  <c:v>19.654988670520215</c:v>
                </c:pt>
                <c:pt idx="397">
                  <c:v>19.654988670520215</c:v>
                </c:pt>
                <c:pt idx="398">
                  <c:v>19.654988670520215</c:v>
                </c:pt>
                <c:pt idx="399">
                  <c:v>19.654988670520215</c:v>
                </c:pt>
                <c:pt idx="400">
                  <c:v>19.654988670520215</c:v>
                </c:pt>
                <c:pt idx="401">
                  <c:v>19.654988670520215</c:v>
                </c:pt>
                <c:pt idx="402">
                  <c:v>19.654988670520215</c:v>
                </c:pt>
                <c:pt idx="403">
                  <c:v>19.654988670520215</c:v>
                </c:pt>
                <c:pt idx="404">
                  <c:v>19.654988670520215</c:v>
                </c:pt>
                <c:pt idx="405">
                  <c:v>19.654988670520215</c:v>
                </c:pt>
                <c:pt idx="406">
                  <c:v>19.654988670520215</c:v>
                </c:pt>
                <c:pt idx="407">
                  <c:v>19.654988670520215</c:v>
                </c:pt>
                <c:pt idx="408">
                  <c:v>19.654988670520215</c:v>
                </c:pt>
                <c:pt idx="409">
                  <c:v>19.654988670520215</c:v>
                </c:pt>
                <c:pt idx="410">
                  <c:v>19.654988670520215</c:v>
                </c:pt>
                <c:pt idx="411">
                  <c:v>19.654988670520215</c:v>
                </c:pt>
                <c:pt idx="412">
                  <c:v>19.654988670520215</c:v>
                </c:pt>
                <c:pt idx="413">
                  <c:v>19.654988670520215</c:v>
                </c:pt>
                <c:pt idx="414">
                  <c:v>19.654988670520215</c:v>
                </c:pt>
                <c:pt idx="415">
                  <c:v>19.654988670520215</c:v>
                </c:pt>
                <c:pt idx="416">
                  <c:v>19.654988670520215</c:v>
                </c:pt>
                <c:pt idx="417">
                  <c:v>19.654988670520215</c:v>
                </c:pt>
                <c:pt idx="418">
                  <c:v>19.654988670520215</c:v>
                </c:pt>
                <c:pt idx="419">
                  <c:v>19.654988670520215</c:v>
                </c:pt>
                <c:pt idx="420">
                  <c:v>19.654988670520215</c:v>
                </c:pt>
                <c:pt idx="421">
                  <c:v>19.654988670520215</c:v>
                </c:pt>
                <c:pt idx="422">
                  <c:v>19.654988670520215</c:v>
                </c:pt>
                <c:pt idx="423">
                  <c:v>19.654988670520215</c:v>
                </c:pt>
                <c:pt idx="424">
                  <c:v>19.654988670520215</c:v>
                </c:pt>
                <c:pt idx="425">
                  <c:v>19.654988670520215</c:v>
                </c:pt>
                <c:pt idx="426">
                  <c:v>19.654988670520215</c:v>
                </c:pt>
                <c:pt idx="427">
                  <c:v>19.654988670520215</c:v>
                </c:pt>
                <c:pt idx="428">
                  <c:v>19.654988670520215</c:v>
                </c:pt>
                <c:pt idx="429">
                  <c:v>19.654988670520215</c:v>
                </c:pt>
                <c:pt idx="430">
                  <c:v>19.654988670520215</c:v>
                </c:pt>
                <c:pt idx="431">
                  <c:v>19.654988670520215</c:v>
                </c:pt>
                <c:pt idx="432">
                  <c:v>19.654988670520215</c:v>
                </c:pt>
                <c:pt idx="433">
                  <c:v>19.654988670520215</c:v>
                </c:pt>
                <c:pt idx="434">
                  <c:v>19.654988670520215</c:v>
                </c:pt>
                <c:pt idx="435">
                  <c:v>19.654988670520215</c:v>
                </c:pt>
                <c:pt idx="436">
                  <c:v>19.654988670520215</c:v>
                </c:pt>
                <c:pt idx="437">
                  <c:v>19.654988670520215</c:v>
                </c:pt>
                <c:pt idx="438">
                  <c:v>19.654988670520215</c:v>
                </c:pt>
                <c:pt idx="439">
                  <c:v>19.654988670520215</c:v>
                </c:pt>
                <c:pt idx="440">
                  <c:v>19.654988670520215</c:v>
                </c:pt>
                <c:pt idx="441">
                  <c:v>19.654988670520215</c:v>
                </c:pt>
                <c:pt idx="442">
                  <c:v>19.654988670520215</c:v>
                </c:pt>
                <c:pt idx="443">
                  <c:v>19.654988670520215</c:v>
                </c:pt>
                <c:pt idx="444">
                  <c:v>19.654988670520215</c:v>
                </c:pt>
                <c:pt idx="445">
                  <c:v>19.654988670520215</c:v>
                </c:pt>
                <c:pt idx="446">
                  <c:v>19.654988670520215</c:v>
                </c:pt>
                <c:pt idx="447">
                  <c:v>19.654988670520215</c:v>
                </c:pt>
                <c:pt idx="448">
                  <c:v>19.654988670520215</c:v>
                </c:pt>
                <c:pt idx="449">
                  <c:v>19.654988670520215</c:v>
                </c:pt>
                <c:pt idx="450">
                  <c:v>19.654988670520215</c:v>
                </c:pt>
                <c:pt idx="451">
                  <c:v>19.654988670520215</c:v>
                </c:pt>
                <c:pt idx="452">
                  <c:v>19.654988670520215</c:v>
                </c:pt>
                <c:pt idx="453">
                  <c:v>19.654988670520215</c:v>
                </c:pt>
                <c:pt idx="454">
                  <c:v>19.654988670520215</c:v>
                </c:pt>
                <c:pt idx="455">
                  <c:v>19.654988670520215</c:v>
                </c:pt>
                <c:pt idx="456">
                  <c:v>19.654988670520215</c:v>
                </c:pt>
                <c:pt idx="457">
                  <c:v>19.654988670520215</c:v>
                </c:pt>
                <c:pt idx="458">
                  <c:v>19.654988670520215</c:v>
                </c:pt>
                <c:pt idx="459">
                  <c:v>19.654988670520215</c:v>
                </c:pt>
                <c:pt idx="460">
                  <c:v>19.654988670520215</c:v>
                </c:pt>
                <c:pt idx="461">
                  <c:v>19.654988670520215</c:v>
                </c:pt>
                <c:pt idx="462">
                  <c:v>19.654988670520215</c:v>
                </c:pt>
                <c:pt idx="463">
                  <c:v>19.654988670520215</c:v>
                </c:pt>
                <c:pt idx="464">
                  <c:v>19.654988670520215</c:v>
                </c:pt>
                <c:pt idx="465">
                  <c:v>19.654988670520215</c:v>
                </c:pt>
                <c:pt idx="466">
                  <c:v>19.654988670520215</c:v>
                </c:pt>
                <c:pt idx="467">
                  <c:v>19.654988670520215</c:v>
                </c:pt>
                <c:pt idx="468">
                  <c:v>19.654988670520215</c:v>
                </c:pt>
                <c:pt idx="469">
                  <c:v>19.654988670520215</c:v>
                </c:pt>
                <c:pt idx="470">
                  <c:v>19.654988670520215</c:v>
                </c:pt>
                <c:pt idx="471">
                  <c:v>19.654988670520215</c:v>
                </c:pt>
                <c:pt idx="472">
                  <c:v>19.654988670520215</c:v>
                </c:pt>
                <c:pt idx="473">
                  <c:v>19.654988670520215</c:v>
                </c:pt>
                <c:pt idx="474">
                  <c:v>19.654988670520215</c:v>
                </c:pt>
                <c:pt idx="475">
                  <c:v>19.654988670520215</c:v>
                </c:pt>
                <c:pt idx="476">
                  <c:v>19.654988670520215</c:v>
                </c:pt>
                <c:pt idx="477">
                  <c:v>19.654988670520215</c:v>
                </c:pt>
                <c:pt idx="478">
                  <c:v>19.654988670520215</c:v>
                </c:pt>
                <c:pt idx="479">
                  <c:v>19.654988670520215</c:v>
                </c:pt>
                <c:pt idx="480">
                  <c:v>19.654988670520215</c:v>
                </c:pt>
                <c:pt idx="481">
                  <c:v>19.654988670520215</c:v>
                </c:pt>
                <c:pt idx="482">
                  <c:v>19.654988670520215</c:v>
                </c:pt>
                <c:pt idx="483">
                  <c:v>19.654988670520215</c:v>
                </c:pt>
                <c:pt idx="484">
                  <c:v>19.654988670520215</c:v>
                </c:pt>
                <c:pt idx="485">
                  <c:v>19.654988670520215</c:v>
                </c:pt>
                <c:pt idx="486">
                  <c:v>19.654988670520215</c:v>
                </c:pt>
                <c:pt idx="487">
                  <c:v>19.654988670520215</c:v>
                </c:pt>
                <c:pt idx="488">
                  <c:v>19.654988670520215</c:v>
                </c:pt>
                <c:pt idx="489">
                  <c:v>19.654988670520215</c:v>
                </c:pt>
                <c:pt idx="490">
                  <c:v>19.654988670520215</c:v>
                </c:pt>
                <c:pt idx="491">
                  <c:v>19.654988670520215</c:v>
                </c:pt>
                <c:pt idx="492">
                  <c:v>19.654988670520215</c:v>
                </c:pt>
                <c:pt idx="493">
                  <c:v>19.654988670520215</c:v>
                </c:pt>
                <c:pt idx="494">
                  <c:v>19.654988670520215</c:v>
                </c:pt>
                <c:pt idx="495">
                  <c:v>19.654988670520215</c:v>
                </c:pt>
                <c:pt idx="496">
                  <c:v>19.654988670520215</c:v>
                </c:pt>
                <c:pt idx="497">
                  <c:v>19.654988670520215</c:v>
                </c:pt>
                <c:pt idx="498">
                  <c:v>19.654988670520215</c:v>
                </c:pt>
                <c:pt idx="499">
                  <c:v>19.654988670520215</c:v>
                </c:pt>
                <c:pt idx="500">
                  <c:v>19.654988670520215</c:v>
                </c:pt>
                <c:pt idx="501">
                  <c:v>19.654988670520215</c:v>
                </c:pt>
                <c:pt idx="502">
                  <c:v>19.654988670520215</c:v>
                </c:pt>
                <c:pt idx="503">
                  <c:v>19.654988670520215</c:v>
                </c:pt>
                <c:pt idx="504">
                  <c:v>19.654988670520215</c:v>
                </c:pt>
                <c:pt idx="505">
                  <c:v>19.654988670520215</c:v>
                </c:pt>
                <c:pt idx="506">
                  <c:v>19.654988670520215</c:v>
                </c:pt>
                <c:pt idx="507">
                  <c:v>19.654988670520215</c:v>
                </c:pt>
                <c:pt idx="508">
                  <c:v>19.654988670520215</c:v>
                </c:pt>
                <c:pt idx="509">
                  <c:v>19.654988670520215</c:v>
                </c:pt>
                <c:pt idx="510">
                  <c:v>19.654988670520215</c:v>
                </c:pt>
                <c:pt idx="511">
                  <c:v>19.654988670520215</c:v>
                </c:pt>
                <c:pt idx="512">
                  <c:v>19.654988670520215</c:v>
                </c:pt>
                <c:pt idx="513">
                  <c:v>19.654988670520215</c:v>
                </c:pt>
                <c:pt idx="514">
                  <c:v>19.654988670520215</c:v>
                </c:pt>
                <c:pt idx="515">
                  <c:v>19.654988670520215</c:v>
                </c:pt>
                <c:pt idx="516">
                  <c:v>19.654988670520215</c:v>
                </c:pt>
                <c:pt idx="517">
                  <c:v>19.654988670520215</c:v>
                </c:pt>
                <c:pt idx="518">
                  <c:v>19.654988670520215</c:v>
                </c:pt>
                <c:pt idx="519">
                  <c:v>19.654988670520215</c:v>
                </c:pt>
                <c:pt idx="520">
                  <c:v>19.654988670520215</c:v>
                </c:pt>
                <c:pt idx="521">
                  <c:v>19.654988670520215</c:v>
                </c:pt>
                <c:pt idx="522">
                  <c:v>19.654988670520215</c:v>
                </c:pt>
                <c:pt idx="523">
                  <c:v>19.654988670520215</c:v>
                </c:pt>
                <c:pt idx="524">
                  <c:v>19.654988670520215</c:v>
                </c:pt>
                <c:pt idx="525">
                  <c:v>19.654988670520215</c:v>
                </c:pt>
                <c:pt idx="526">
                  <c:v>19.654988670520215</c:v>
                </c:pt>
                <c:pt idx="527">
                  <c:v>19.654988670520215</c:v>
                </c:pt>
                <c:pt idx="528">
                  <c:v>19.654988670520215</c:v>
                </c:pt>
                <c:pt idx="529">
                  <c:v>19.654988670520215</c:v>
                </c:pt>
                <c:pt idx="530">
                  <c:v>19.654988670520215</c:v>
                </c:pt>
                <c:pt idx="531">
                  <c:v>19.654988670520215</c:v>
                </c:pt>
                <c:pt idx="532">
                  <c:v>19.654988670520215</c:v>
                </c:pt>
                <c:pt idx="533">
                  <c:v>19.654988670520215</c:v>
                </c:pt>
                <c:pt idx="534">
                  <c:v>19.654988670520215</c:v>
                </c:pt>
                <c:pt idx="535">
                  <c:v>19.654988670520215</c:v>
                </c:pt>
                <c:pt idx="536">
                  <c:v>19.654988670520215</c:v>
                </c:pt>
                <c:pt idx="537">
                  <c:v>19.654988670520215</c:v>
                </c:pt>
                <c:pt idx="538">
                  <c:v>19.654988670520215</c:v>
                </c:pt>
                <c:pt idx="539">
                  <c:v>19.654988670520215</c:v>
                </c:pt>
                <c:pt idx="540">
                  <c:v>19.654988670520215</c:v>
                </c:pt>
                <c:pt idx="541">
                  <c:v>19.654988670520215</c:v>
                </c:pt>
                <c:pt idx="542">
                  <c:v>19.654988670520215</c:v>
                </c:pt>
                <c:pt idx="543">
                  <c:v>19.654988670520215</c:v>
                </c:pt>
                <c:pt idx="544">
                  <c:v>19.654988670520215</c:v>
                </c:pt>
                <c:pt idx="545">
                  <c:v>19.654988670520215</c:v>
                </c:pt>
                <c:pt idx="546">
                  <c:v>19.654988670520215</c:v>
                </c:pt>
                <c:pt idx="547">
                  <c:v>19.654988670520215</c:v>
                </c:pt>
                <c:pt idx="548">
                  <c:v>19.654988670520215</c:v>
                </c:pt>
                <c:pt idx="549">
                  <c:v>19.654988670520215</c:v>
                </c:pt>
                <c:pt idx="550">
                  <c:v>19.654988670520215</c:v>
                </c:pt>
                <c:pt idx="551">
                  <c:v>19.654988670520215</c:v>
                </c:pt>
                <c:pt idx="552">
                  <c:v>19.654988670520215</c:v>
                </c:pt>
                <c:pt idx="553">
                  <c:v>19.654988670520215</c:v>
                </c:pt>
                <c:pt idx="554">
                  <c:v>19.654988670520215</c:v>
                </c:pt>
                <c:pt idx="555">
                  <c:v>19.654988670520215</c:v>
                </c:pt>
                <c:pt idx="556">
                  <c:v>19.654988670520215</c:v>
                </c:pt>
                <c:pt idx="557">
                  <c:v>19.654988670520215</c:v>
                </c:pt>
                <c:pt idx="558">
                  <c:v>19.654988670520215</c:v>
                </c:pt>
                <c:pt idx="559">
                  <c:v>19.654988670520215</c:v>
                </c:pt>
                <c:pt idx="560">
                  <c:v>19.654988670520215</c:v>
                </c:pt>
                <c:pt idx="561">
                  <c:v>19.654988670520215</c:v>
                </c:pt>
                <c:pt idx="562">
                  <c:v>19.654988670520215</c:v>
                </c:pt>
                <c:pt idx="563">
                  <c:v>19.654988670520215</c:v>
                </c:pt>
                <c:pt idx="564">
                  <c:v>19.654988670520215</c:v>
                </c:pt>
                <c:pt idx="565">
                  <c:v>19.654988670520215</c:v>
                </c:pt>
                <c:pt idx="566">
                  <c:v>19.654988670520215</c:v>
                </c:pt>
                <c:pt idx="567">
                  <c:v>19.654988670520215</c:v>
                </c:pt>
                <c:pt idx="568">
                  <c:v>19.654988670520215</c:v>
                </c:pt>
                <c:pt idx="569">
                  <c:v>19.654988670520215</c:v>
                </c:pt>
                <c:pt idx="570">
                  <c:v>19.654988670520215</c:v>
                </c:pt>
                <c:pt idx="571">
                  <c:v>19.654988670520215</c:v>
                </c:pt>
                <c:pt idx="572">
                  <c:v>19.654988670520215</c:v>
                </c:pt>
                <c:pt idx="573">
                  <c:v>19.654988670520215</c:v>
                </c:pt>
                <c:pt idx="574">
                  <c:v>19.654988670520215</c:v>
                </c:pt>
                <c:pt idx="575">
                  <c:v>19.654988670520215</c:v>
                </c:pt>
                <c:pt idx="576">
                  <c:v>19.654988670520215</c:v>
                </c:pt>
                <c:pt idx="577">
                  <c:v>19.654988670520215</c:v>
                </c:pt>
                <c:pt idx="578">
                  <c:v>19.654988670520215</c:v>
                </c:pt>
                <c:pt idx="579">
                  <c:v>19.654988670520215</c:v>
                </c:pt>
                <c:pt idx="580">
                  <c:v>19.654988670520215</c:v>
                </c:pt>
                <c:pt idx="581">
                  <c:v>19.654988670520215</c:v>
                </c:pt>
                <c:pt idx="582">
                  <c:v>19.654988670520215</c:v>
                </c:pt>
                <c:pt idx="583">
                  <c:v>19.654988670520215</c:v>
                </c:pt>
                <c:pt idx="584">
                  <c:v>19.654988670520215</c:v>
                </c:pt>
                <c:pt idx="585">
                  <c:v>19.654988670520215</c:v>
                </c:pt>
                <c:pt idx="586">
                  <c:v>19.654988670520215</c:v>
                </c:pt>
                <c:pt idx="587">
                  <c:v>19.654988670520215</c:v>
                </c:pt>
                <c:pt idx="588">
                  <c:v>19.654988670520215</c:v>
                </c:pt>
                <c:pt idx="589">
                  <c:v>19.654988670520215</c:v>
                </c:pt>
                <c:pt idx="590">
                  <c:v>19.654988670520215</c:v>
                </c:pt>
                <c:pt idx="591">
                  <c:v>19.654988670520215</c:v>
                </c:pt>
                <c:pt idx="592">
                  <c:v>19.654988670520215</c:v>
                </c:pt>
                <c:pt idx="593">
                  <c:v>19.654988670520215</c:v>
                </c:pt>
                <c:pt idx="594">
                  <c:v>19.654988670520215</c:v>
                </c:pt>
                <c:pt idx="595">
                  <c:v>19.654988670520215</c:v>
                </c:pt>
                <c:pt idx="596">
                  <c:v>19.654988670520215</c:v>
                </c:pt>
                <c:pt idx="597">
                  <c:v>19.654988670520215</c:v>
                </c:pt>
                <c:pt idx="598">
                  <c:v>19.654988670520215</c:v>
                </c:pt>
                <c:pt idx="599">
                  <c:v>19.654988670520215</c:v>
                </c:pt>
                <c:pt idx="600">
                  <c:v>19.654988670520215</c:v>
                </c:pt>
                <c:pt idx="601">
                  <c:v>19.654988670520215</c:v>
                </c:pt>
                <c:pt idx="602">
                  <c:v>19.654988670520215</c:v>
                </c:pt>
                <c:pt idx="603">
                  <c:v>19.654988670520215</c:v>
                </c:pt>
                <c:pt idx="604">
                  <c:v>19.654988670520215</c:v>
                </c:pt>
                <c:pt idx="605">
                  <c:v>19.654988670520215</c:v>
                </c:pt>
                <c:pt idx="606">
                  <c:v>19.654988670520215</c:v>
                </c:pt>
                <c:pt idx="607">
                  <c:v>19.654988670520215</c:v>
                </c:pt>
                <c:pt idx="608">
                  <c:v>19.654988670520215</c:v>
                </c:pt>
                <c:pt idx="609">
                  <c:v>19.654988670520215</c:v>
                </c:pt>
                <c:pt idx="610">
                  <c:v>19.654988670520215</c:v>
                </c:pt>
                <c:pt idx="611">
                  <c:v>19.654988670520215</c:v>
                </c:pt>
                <c:pt idx="612">
                  <c:v>19.654988670520215</c:v>
                </c:pt>
                <c:pt idx="613">
                  <c:v>19.654988670520215</c:v>
                </c:pt>
                <c:pt idx="614">
                  <c:v>19.654988670520215</c:v>
                </c:pt>
                <c:pt idx="615">
                  <c:v>19.654988670520215</c:v>
                </c:pt>
                <c:pt idx="616">
                  <c:v>19.654988670520215</c:v>
                </c:pt>
                <c:pt idx="617">
                  <c:v>19.654988670520215</c:v>
                </c:pt>
                <c:pt idx="618">
                  <c:v>19.654988670520215</c:v>
                </c:pt>
                <c:pt idx="619">
                  <c:v>19.654988670520215</c:v>
                </c:pt>
                <c:pt idx="620">
                  <c:v>19.654988670520215</c:v>
                </c:pt>
                <c:pt idx="621">
                  <c:v>19.654988670520215</c:v>
                </c:pt>
                <c:pt idx="622">
                  <c:v>19.654988670520215</c:v>
                </c:pt>
                <c:pt idx="623">
                  <c:v>19.654988670520215</c:v>
                </c:pt>
                <c:pt idx="624">
                  <c:v>19.654988670520215</c:v>
                </c:pt>
                <c:pt idx="625">
                  <c:v>19.654988670520215</c:v>
                </c:pt>
                <c:pt idx="626">
                  <c:v>19.654988670520215</c:v>
                </c:pt>
                <c:pt idx="627">
                  <c:v>19.654988670520215</c:v>
                </c:pt>
                <c:pt idx="628">
                  <c:v>19.654988670520215</c:v>
                </c:pt>
                <c:pt idx="629">
                  <c:v>19.654988670520215</c:v>
                </c:pt>
                <c:pt idx="630">
                  <c:v>19.654988670520215</c:v>
                </c:pt>
                <c:pt idx="631">
                  <c:v>19.654988670520215</c:v>
                </c:pt>
                <c:pt idx="632">
                  <c:v>19.654988670520215</c:v>
                </c:pt>
                <c:pt idx="633">
                  <c:v>19.654988670520215</c:v>
                </c:pt>
                <c:pt idx="634">
                  <c:v>19.654988670520215</c:v>
                </c:pt>
                <c:pt idx="635">
                  <c:v>19.654988670520215</c:v>
                </c:pt>
                <c:pt idx="636">
                  <c:v>19.654988670520215</c:v>
                </c:pt>
                <c:pt idx="637">
                  <c:v>19.654988670520215</c:v>
                </c:pt>
                <c:pt idx="638">
                  <c:v>19.654988670520215</c:v>
                </c:pt>
                <c:pt idx="639">
                  <c:v>19.654988670520215</c:v>
                </c:pt>
                <c:pt idx="640">
                  <c:v>19.654988670520215</c:v>
                </c:pt>
                <c:pt idx="641">
                  <c:v>19.654988670520215</c:v>
                </c:pt>
                <c:pt idx="642">
                  <c:v>19.654988670520215</c:v>
                </c:pt>
                <c:pt idx="643">
                  <c:v>19.654988670520215</c:v>
                </c:pt>
                <c:pt idx="644">
                  <c:v>19.654988670520215</c:v>
                </c:pt>
                <c:pt idx="645">
                  <c:v>19.654988670520215</c:v>
                </c:pt>
                <c:pt idx="646">
                  <c:v>19.654988670520215</c:v>
                </c:pt>
                <c:pt idx="647">
                  <c:v>19.654988670520215</c:v>
                </c:pt>
                <c:pt idx="648">
                  <c:v>19.654988670520215</c:v>
                </c:pt>
                <c:pt idx="649">
                  <c:v>19.654988670520215</c:v>
                </c:pt>
                <c:pt idx="650">
                  <c:v>19.654988670520215</c:v>
                </c:pt>
                <c:pt idx="651">
                  <c:v>19.654988670520215</c:v>
                </c:pt>
                <c:pt idx="652">
                  <c:v>19.654988670520215</c:v>
                </c:pt>
                <c:pt idx="653">
                  <c:v>19.654988670520215</c:v>
                </c:pt>
                <c:pt idx="654">
                  <c:v>19.654988670520215</c:v>
                </c:pt>
                <c:pt idx="655">
                  <c:v>19.654988670520215</c:v>
                </c:pt>
                <c:pt idx="656">
                  <c:v>19.654988670520215</c:v>
                </c:pt>
                <c:pt idx="657">
                  <c:v>19.654988670520215</c:v>
                </c:pt>
                <c:pt idx="658">
                  <c:v>19.654988670520215</c:v>
                </c:pt>
                <c:pt idx="659">
                  <c:v>19.654988670520215</c:v>
                </c:pt>
                <c:pt idx="660">
                  <c:v>19.654988670520215</c:v>
                </c:pt>
                <c:pt idx="661">
                  <c:v>19.654988670520215</c:v>
                </c:pt>
                <c:pt idx="662">
                  <c:v>19.654988670520215</c:v>
                </c:pt>
                <c:pt idx="663">
                  <c:v>19.654988670520215</c:v>
                </c:pt>
                <c:pt idx="664">
                  <c:v>19.654988670520215</c:v>
                </c:pt>
                <c:pt idx="665">
                  <c:v>19.654988670520215</c:v>
                </c:pt>
                <c:pt idx="666">
                  <c:v>19.654988670520215</c:v>
                </c:pt>
                <c:pt idx="667">
                  <c:v>19.654988670520215</c:v>
                </c:pt>
                <c:pt idx="668">
                  <c:v>19.654988670520215</c:v>
                </c:pt>
                <c:pt idx="669">
                  <c:v>19.654988670520215</c:v>
                </c:pt>
                <c:pt idx="670">
                  <c:v>19.654988670520215</c:v>
                </c:pt>
                <c:pt idx="671">
                  <c:v>19.654988670520215</c:v>
                </c:pt>
                <c:pt idx="672">
                  <c:v>19.654988670520215</c:v>
                </c:pt>
                <c:pt idx="673">
                  <c:v>19.654988670520215</c:v>
                </c:pt>
                <c:pt idx="674">
                  <c:v>19.654988670520215</c:v>
                </c:pt>
                <c:pt idx="675">
                  <c:v>19.654988670520215</c:v>
                </c:pt>
                <c:pt idx="676">
                  <c:v>19.654988670520215</c:v>
                </c:pt>
                <c:pt idx="677">
                  <c:v>19.654988670520215</c:v>
                </c:pt>
                <c:pt idx="678">
                  <c:v>19.654988670520215</c:v>
                </c:pt>
                <c:pt idx="679">
                  <c:v>19.654988670520215</c:v>
                </c:pt>
                <c:pt idx="680">
                  <c:v>19.654988670520215</c:v>
                </c:pt>
                <c:pt idx="681">
                  <c:v>19.654988670520215</c:v>
                </c:pt>
                <c:pt idx="682">
                  <c:v>19.654988670520215</c:v>
                </c:pt>
                <c:pt idx="683">
                  <c:v>19.654988670520215</c:v>
                </c:pt>
                <c:pt idx="684">
                  <c:v>19.654988670520215</c:v>
                </c:pt>
                <c:pt idx="685">
                  <c:v>19.654988670520215</c:v>
                </c:pt>
                <c:pt idx="686">
                  <c:v>19.654988670520215</c:v>
                </c:pt>
                <c:pt idx="687">
                  <c:v>19.654988670520215</c:v>
                </c:pt>
                <c:pt idx="688">
                  <c:v>19.654988670520215</c:v>
                </c:pt>
                <c:pt idx="689">
                  <c:v>19.654988670520215</c:v>
                </c:pt>
                <c:pt idx="690">
                  <c:v>19.654988670520215</c:v>
                </c:pt>
                <c:pt idx="691">
                  <c:v>19.654988670520215</c:v>
                </c:pt>
                <c:pt idx="692">
                  <c:v>19.654988670520215</c:v>
                </c:pt>
                <c:pt idx="693">
                  <c:v>19.654988670520215</c:v>
                </c:pt>
                <c:pt idx="694">
                  <c:v>19.654988670520215</c:v>
                </c:pt>
                <c:pt idx="695">
                  <c:v>19.654988670520215</c:v>
                </c:pt>
                <c:pt idx="696">
                  <c:v>19.654988670520215</c:v>
                </c:pt>
                <c:pt idx="697">
                  <c:v>19.654988670520215</c:v>
                </c:pt>
                <c:pt idx="698">
                  <c:v>19.654988670520215</c:v>
                </c:pt>
                <c:pt idx="699">
                  <c:v>19.654988670520215</c:v>
                </c:pt>
                <c:pt idx="700">
                  <c:v>19.654988670520215</c:v>
                </c:pt>
                <c:pt idx="701">
                  <c:v>19.654988670520215</c:v>
                </c:pt>
                <c:pt idx="702">
                  <c:v>19.654988670520215</c:v>
                </c:pt>
                <c:pt idx="703">
                  <c:v>19.654988670520215</c:v>
                </c:pt>
                <c:pt idx="704">
                  <c:v>19.654988670520215</c:v>
                </c:pt>
                <c:pt idx="705">
                  <c:v>19.654988670520215</c:v>
                </c:pt>
                <c:pt idx="706">
                  <c:v>19.654988670520215</c:v>
                </c:pt>
                <c:pt idx="707">
                  <c:v>19.654988670520215</c:v>
                </c:pt>
                <c:pt idx="708">
                  <c:v>19.654988670520215</c:v>
                </c:pt>
                <c:pt idx="709">
                  <c:v>19.654988670520215</c:v>
                </c:pt>
                <c:pt idx="710">
                  <c:v>19.654988670520215</c:v>
                </c:pt>
                <c:pt idx="711">
                  <c:v>19.654988670520215</c:v>
                </c:pt>
                <c:pt idx="712">
                  <c:v>19.654988670520215</c:v>
                </c:pt>
                <c:pt idx="713">
                  <c:v>19.654988670520215</c:v>
                </c:pt>
                <c:pt idx="714">
                  <c:v>19.654988670520215</c:v>
                </c:pt>
                <c:pt idx="715">
                  <c:v>19.654988670520215</c:v>
                </c:pt>
                <c:pt idx="716">
                  <c:v>19.654988670520215</c:v>
                </c:pt>
                <c:pt idx="717">
                  <c:v>19.654988670520215</c:v>
                </c:pt>
                <c:pt idx="718">
                  <c:v>19.654988670520215</c:v>
                </c:pt>
                <c:pt idx="719">
                  <c:v>19.654988670520215</c:v>
                </c:pt>
                <c:pt idx="720">
                  <c:v>19.654988670520215</c:v>
                </c:pt>
                <c:pt idx="721">
                  <c:v>19.654988670520215</c:v>
                </c:pt>
                <c:pt idx="722">
                  <c:v>19.654988670520215</c:v>
                </c:pt>
                <c:pt idx="723">
                  <c:v>19.654988670520215</c:v>
                </c:pt>
                <c:pt idx="724">
                  <c:v>19.654988670520215</c:v>
                </c:pt>
                <c:pt idx="725">
                  <c:v>19.654988670520215</c:v>
                </c:pt>
                <c:pt idx="726">
                  <c:v>19.654988670520215</c:v>
                </c:pt>
                <c:pt idx="727">
                  <c:v>19.654988670520215</c:v>
                </c:pt>
                <c:pt idx="728">
                  <c:v>19.654988670520215</c:v>
                </c:pt>
                <c:pt idx="729">
                  <c:v>19.654988670520215</c:v>
                </c:pt>
                <c:pt idx="730">
                  <c:v>19.654988670520215</c:v>
                </c:pt>
                <c:pt idx="731">
                  <c:v>19.654988670520215</c:v>
                </c:pt>
                <c:pt idx="732">
                  <c:v>19.654988670520215</c:v>
                </c:pt>
                <c:pt idx="733">
                  <c:v>19.654988670520215</c:v>
                </c:pt>
                <c:pt idx="734">
                  <c:v>19.654988670520215</c:v>
                </c:pt>
                <c:pt idx="735">
                  <c:v>19.654988670520215</c:v>
                </c:pt>
                <c:pt idx="736">
                  <c:v>19.654988670520215</c:v>
                </c:pt>
                <c:pt idx="737">
                  <c:v>19.654988670520215</c:v>
                </c:pt>
                <c:pt idx="738">
                  <c:v>19.654988670520215</c:v>
                </c:pt>
                <c:pt idx="739">
                  <c:v>19.654988670520215</c:v>
                </c:pt>
                <c:pt idx="740">
                  <c:v>19.654988670520215</c:v>
                </c:pt>
                <c:pt idx="741">
                  <c:v>19.654988670520215</c:v>
                </c:pt>
                <c:pt idx="742">
                  <c:v>19.654988670520215</c:v>
                </c:pt>
                <c:pt idx="743">
                  <c:v>19.654988670520215</c:v>
                </c:pt>
                <c:pt idx="744">
                  <c:v>19.654988670520215</c:v>
                </c:pt>
                <c:pt idx="745">
                  <c:v>19.654988670520215</c:v>
                </c:pt>
                <c:pt idx="746">
                  <c:v>19.654988670520215</c:v>
                </c:pt>
                <c:pt idx="747">
                  <c:v>19.654988670520215</c:v>
                </c:pt>
                <c:pt idx="748">
                  <c:v>19.654988670520215</c:v>
                </c:pt>
                <c:pt idx="749">
                  <c:v>19.654988670520215</c:v>
                </c:pt>
                <c:pt idx="750">
                  <c:v>19.654988670520215</c:v>
                </c:pt>
                <c:pt idx="751">
                  <c:v>19.654988670520215</c:v>
                </c:pt>
                <c:pt idx="752">
                  <c:v>19.654988670520215</c:v>
                </c:pt>
                <c:pt idx="753">
                  <c:v>19.654988670520215</c:v>
                </c:pt>
                <c:pt idx="754">
                  <c:v>19.654988670520215</c:v>
                </c:pt>
                <c:pt idx="755">
                  <c:v>19.654988670520215</c:v>
                </c:pt>
                <c:pt idx="756">
                  <c:v>19.654988670520215</c:v>
                </c:pt>
                <c:pt idx="757">
                  <c:v>19.654988670520215</c:v>
                </c:pt>
                <c:pt idx="758">
                  <c:v>19.654988670520215</c:v>
                </c:pt>
                <c:pt idx="759">
                  <c:v>19.654988670520215</c:v>
                </c:pt>
                <c:pt idx="760">
                  <c:v>19.654988670520215</c:v>
                </c:pt>
                <c:pt idx="761">
                  <c:v>19.654988670520215</c:v>
                </c:pt>
                <c:pt idx="762">
                  <c:v>19.654988670520215</c:v>
                </c:pt>
                <c:pt idx="763">
                  <c:v>19.654988670520215</c:v>
                </c:pt>
                <c:pt idx="764">
                  <c:v>19.654988670520215</c:v>
                </c:pt>
                <c:pt idx="765">
                  <c:v>19.654988670520215</c:v>
                </c:pt>
                <c:pt idx="766">
                  <c:v>19.654988670520215</c:v>
                </c:pt>
                <c:pt idx="767">
                  <c:v>19.654988670520215</c:v>
                </c:pt>
                <c:pt idx="768">
                  <c:v>19.654988670520215</c:v>
                </c:pt>
                <c:pt idx="769">
                  <c:v>19.654988670520215</c:v>
                </c:pt>
                <c:pt idx="770">
                  <c:v>19.654988670520215</c:v>
                </c:pt>
                <c:pt idx="771">
                  <c:v>19.654988670520215</c:v>
                </c:pt>
                <c:pt idx="772">
                  <c:v>19.654988670520215</c:v>
                </c:pt>
                <c:pt idx="773">
                  <c:v>19.654988670520215</c:v>
                </c:pt>
                <c:pt idx="774">
                  <c:v>19.654988670520215</c:v>
                </c:pt>
                <c:pt idx="775">
                  <c:v>19.654988670520215</c:v>
                </c:pt>
                <c:pt idx="776">
                  <c:v>19.654988670520215</c:v>
                </c:pt>
                <c:pt idx="777">
                  <c:v>19.654988670520215</c:v>
                </c:pt>
                <c:pt idx="778">
                  <c:v>19.654988670520215</c:v>
                </c:pt>
                <c:pt idx="779">
                  <c:v>19.654988670520215</c:v>
                </c:pt>
                <c:pt idx="780">
                  <c:v>19.654988670520215</c:v>
                </c:pt>
                <c:pt idx="781">
                  <c:v>19.654988670520215</c:v>
                </c:pt>
                <c:pt idx="782">
                  <c:v>19.654988670520215</c:v>
                </c:pt>
                <c:pt idx="783">
                  <c:v>19.654988670520215</c:v>
                </c:pt>
                <c:pt idx="784">
                  <c:v>19.654988670520215</c:v>
                </c:pt>
                <c:pt idx="785">
                  <c:v>19.654988670520215</c:v>
                </c:pt>
                <c:pt idx="786">
                  <c:v>19.654988670520215</c:v>
                </c:pt>
                <c:pt idx="787">
                  <c:v>19.654988670520215</c:v>
                </c:pt>
                <c:pt idx="788">
                  <c:v>19.654988670520215</c:v>
                </c:pt>
                <c:pt idx="789">
                  <c:v>19.654988670520215</c:v>
                </c:pt>
                <c:pt idx="790">
                  <c:v>19.654988670520215</c:v>
                </c:pt>
                <c:pt idx="791">
                  <c:v>19.654988670520215</c:v>
                </c:pt>
                <c:pt idx="792">
                  <c:v>19.654988670520215</c:v>
                </c:pt>
                <c:pt idx="793">
                  <c:v>19.654988670520215</c:v>
                </c:pt>
                <c:pt idx="794">
                  <c:v>19.654988670520215</c:v>
                </c:pt>
                <c:pt idx="795">
                  <c:v>19.654988670520215</c:v>
                </c:pt>
                <c:pt idx="796">
                  <c:v>19.654988670520215</c:v>
                </c:pt>
                <c:pt idx="797">
                  <c:v>19.654988670520215</c:v>
                </c:pt>
                <c:pt idx="798">
                  <c:v>19.654988670520215</c:v>
                </c:pt>
                <c:pt idx="799">
                  <c:v>19.654988670520215</c:v>
                </c:pt>
                <c:pt idx="800">
                  <c:v>19.654988670520215</c:v>
                </c:pt>
                <c:pt idx="801">
                  <c:v>19.654988670520215</c:v>
                </c:pt>
                <c:pt idx="802">
                  <c:v>19.654988670520215</c:v>
                </c:pt>
                <c:pt idx="803">
                  <c:v>19.654988670520215</c:v>
                </c:pt>
                <c:pt idx="804">
                  <c:v>19.654988670520215</c:v>
                </c:pt>
                <c:pt idx="805">
                  <c:v>19.654988670520215</c:v>
                </c:pt>
                <c:pt idx="806">
                  <c:v>19.654988670520215</c:v>
                </c:pt>
                <c:pt idx="807">
                  <c:v>19.654988670520215</c:v>
                </c:pt>
                <c:pt idx="808">
                  <c:v>19.654988670520215</c:v>
                </c:pt>
                <c:pt idx="809">
                  <c:v>19.654988670520215</c:v>
                </c:pt>
                <c:pt idx="810">
                  <c:v>19.654988670520215</c:v>
                </c:pt>
                <c:pt idx="811">
                  <c:v>19.654988670520215</c:v>
                </c:pt>
                <c:pt idx="812">
                  <c:v>19.654988670520215</c:v>
                </c:pt>
                <c:pt idx="813">
                  <c:v>19.654988670520215</c:v>
                </c:pt>
                <c:pt idx="814">
                  <c:v>19.654988670520215</c:v>
                </c:pt>
                <c:pt idx="815">
                  <c:v>19.654988670520215</c:v>
                </c:pt>
                <c:pt idx="816">
                  <c:v>19.654988670520215</c:v>
                </c:pt>
                <c:pt idx="817">
                  <c:v>19.654988670520215</c:v>
                </c:pt>
                <c:pt idx="818">
                  <c:v>19.654988670520215</c:v>
                </c:pt>
                <c:pt idx="819">
                  <c:v>19.654988670520215</c:v>
                </c:pt>
                <c:pt idx="820">
                  <c:v>19.654988670520215</c:v>
                </c:pt>
                <c:pt idx="821">
                  <c:v>19.654988670520215</c:v>
                </c:pt>
                <c:pt idx="822">
                  <c:v>19.654988670520215</c:v>
                </c:pt>
                <c:pt idx="823">
                  <c:v>19.654988670520215</c:v>
                </c:pt>
                <c:pt idx="824">
                  <c:v>19.654988670520215</c:v>
                </c:pt>
                <c:pt idx="825">
                  <c:v>19.654988670520215</c:v>
                </c:pt>
                <c:pt idx="826">
                  <c:v>19.654988670520215</c:v>
                </c:pt>
                <c:pt idx="827">
                  <c:v>19.654988670520215</c:v>
                </c:pt>
                <c:pt idx="828">
                  <c:v>19.654988670520215</c:v>
                </c:pt>
                <c:pt idx="829">
                  <c:v>19.654988670520215</c:v>
                </c:pt>
                <c:pt idx="830">
                  <c:v>19.654988670520215</c:v>
                </c:pt>
                <c:pt idx="831">
                  <c:v>19.654988670520215</c:v>
                </c:pt>
                <c:pt idx="832">
                  <c:v>19.654988670520215</c:v>
                </c:pt>
                <c:pt idx="833">
                  <c:v>19.654988670520215</c:v>
                </c:pt>
                <c:pt idx="834">
                  <c:v>19.654988670520215</c:v>
                </c:pt>
                <c:pt idx="835">
                  <c:v>19.654988670520215</c:v>
                </c:pt>
                <c:pt idx="836">
                  <c:v>19.654988670520215</c:v>
                </c:pt>
                <c:pt idx="837">
                  <c:v>19.654988670520215</c:v>
                </c:pt>
                <c:pt idx="838">
                  <c:v>19.654988670520215</c:v>
                </c:pt>
                <c:pt idx="839">
                  <c:v>19.654988670520215</c:v>
                </c:pt>
                <c:pt idx="840">
                  <c:v>19.654988670520215</c:v>
                </c:pt>
                <c:pt idx="841">
                  <c:v>19.654988670520215</c:v>
                </c:pt>
                <c:pt idx="842">
                  <c:v>19.654988670520215</c:v>
                </c:pt>
                <c:pt idx="843">
                  <c:v>19.654988670520215</c:v>
                </c:pt>
                <c:pt idx="844">
                  <c:v>19.654988670520215</c:v>
                </c:pt>
                <c:pt idx="845">
                  <c:v>19.654988670520215</c:v>
                </c:pt>
                <c:pt idx="846">
                  <c:v>19.654988670520215</c:v>
                </c:pt>
                <c:pt idx="847">
                  <c:v>19.654988670520215</c:v>
                </c:pt>
                <c:pt idx="848">
                  <c:v>19.654988670520215</c:v>
                </c:pt>
                <c:pt idx="849">
                  <c:v>19.654988670520215</c:v>
                </c:pt>
                <c:pt idx="850">
                  <c:v>19.654988670520215</c:v>
                </c:pt>
                <c:pt idx="851">
                  <c:v>19.654988670520215</c:v>
                </c:pt>
                <c:pt idx="852">
                  <c:v>19.654988670520215</c:v>
                </c:pt>
                <c:pt idx="853">
                  <c:v>19.654988670520215</c:v>
                </c:pt>
                <c:pt idx="854">
                  <c:v>19.654988670520215</c:v>
                </c:pt>
                <c:pt idx="855">
                  <c:v>19.654988670520215</c:v>
                </c:pt>
                <c:pt idx="856">
                  <c:v>19.654988670520215</c:v>
                </c:pt>
                <c:pt idx="857">
                  <c:v>19.654988670520215</c:v>
                </c:pt>
                <c:pt idx="858">
                  <c:v>19.654988670520215</c:v>
                </c:pt>
                <c:pt idx="859">
                  <c:v>19.654988670520215</c:v>
                </c:pt>
                <c:pt idx="860">
                  <c:v>19.654988670520215</c:v>
                </c:pt>
                <c:pt idx="861">
                  <c:v>19.654988670520215</c:v>
                </c:pt>
                <c:pt idx="862">
                  <c:v>19.654988670520215</c:v>
                </c:pt>
                <c:pt idx="863">
                  <c:v>19.654988670520215</c:v>
                </c:pt>
                <c:pt idx="864">
                  <c:v>19.654988670520215</c:v>
                </c:pt>
              </c:numCache>
            </c:numRef>
          </c:yVal>
          <c:smooth val="1"/>
          <c:extLst xmlns:c16r2="http://schemas.microsoft.com/office/drawing/2015/06/chart">
            <c:ext xmlns:c16="http://schemas.microsoft.com/office/drawing/2014/chart" uri="{C3380CC4-5D6E-409C-BE32-E72D297353CC}">
              <c16:uniqueId val="{00000001-F495-4D64-886D-1F5BD6D1AC06}"/>
            </c:ext>
          </c:extLst>
        </c:ser>
        <c:ser>
          <c:idx val="2"/>
          <c:order val="2"/>
          <c:tx>
            <c:strRef>
              <c:f>'NKY Index'!$D$2</c:f>
              <c:strCache>
                <c:ptCount val="1"/>
                <c:pt idx="0">
                  <c:v>-1 desv.stand PE</c:v>
                </c:pt>
              </c:strCache>
            </c:strRef>
          </c:tx>
          <c:spPr>
            <a:ln w="9525" cap="rnd">
              <a:solidFill>
                <a:schemeClr val="accent3"/>
              </a:solidFill>
              <a:prstDash val="sysDash"/>
              <a:round/>
            </a:ln>
            <a:effectLst/>
          </c:spPr>
          <c:marker>
            <c:symbol val="none"/>
          </c:marker>
          <c:xVal>
            <c:numRef>
              <c:f>'NKY Index'!$A$3:$A$867</c:f>
              <c:numCache>
                <c:formatCode>m/d/yyyy</c:formatCode>
                <c:ptCount val="865"/>
                <c:pt idx="0">
                  <c:v>41645</c:v>
                </c:pt>
                <c:pt idx="1">
                  <c:v>41646</c:v>
                </c:pt>
                <c:pt idx="2">
                  <c:v>41647</c:v>
                </c:pt>
                <c:pt idx="3">
                  <c:v>41648</c:v>
                </c:pt>
                <c:pt idx="4">
                  <c:v>41649</c:v>
                </c:pt>
                <c:pt idx="5">
                  <c:v>41652</c:v>
                </c:pt>
                <c:pt idx="6">
                  <c:v>41653</c:v>
                </c:pt>
                <c:pt idx="7">
                  <c:v>41654</c:v>
                </c:pt>
                <c:pt idx="8">
                  <c:v>41655</c:v>
                </c:pt>
                <c:pt idx="9">
                  <c:v>41656</c:v>
                </c:pt>
                <c:pt idx="10">
                  <c:v>41659</c:v>
                </c:pt>
                <c:pt idx="11">
                  <c:v>41660</c:v>
                </c:pt>
                <c:pt idx="12">
                  <c:v>41661</c:v>
                </c:pt>
                <c:pt idx="13">
                  <c:v>41662</c:v>
                </c:pt>
                <c:pt idx="14">
                  <c:v>41663</c:v>
                </c:pt>
                <c:pt idx="15">
                  <c:v>41666</c:v>
                </c:pt>
                <c:pt idx="16">
                  <c:v>41667</c:v>
                </c:pt>
                <c:pt idx="17">
                  <c:v>41668</c:v>
                </c:pt>
                <c:pt idx="18">
                  <c:v>41669</c:v>
                </c:pt>
                <c:pt idx="19">
                  <c:v>41670</c:v>
                </c:pt>
                <c:pt idx="20">
                  <c:v>41673</c:v>
                </c:pt>
                <c:pt idx="21">
                  <c:v>41674</c:v>
                </c:pt>
                <c:pt idx="22">
                  <c:v>41675</c:v>
                </c:pt>
                <c:pt idx="23">
                  <c:v>41676</c:v>
                </c:pt>
                <c:pt idx="24">
                  <c:v>41677</c:v>
                </c:pt>
                <c:pt idx="25">
                  <c:v>41680</c:v>
                </c:pt>
                <c:pt idx="26">
                  <c:v>41681</c:v>
                </c:pt>
                <c:pt idx="27">
                  <c:v>41682</c:v>
                </c:pt>
                <c:pt idx="28">
                  <c:v>41683</c:v>
                </c:pt>
                <c:pt idx="29">
                  <c:v>41684</c:v>
                </c:pt>
                <c:pt idx="30">
                  <c:v>41687</c:v>
                </c:pt>
                <c:pt idx="31">
                  <c:v>41688</c:v>
                </c:pt>
                <c:pt idx="32">
                  <c:v>41689</c:v>
                </c:pt>
                <c:pt idx="33">
                  <c:v>41690</c:v>
                </c:pt>
                <c:pt idx="34">
                  <c:v>41691</c:v>
                </c:pt>
                <c:pt idx="35">
                  <c:v>41694</c:v>
                </c:pt>
                <c:pt idx="36">
                  <c:v>41695</c:v>
                </c:pt>
                <c:pt idx="37">
                  <c:v>41696</c:v>
                </c:pt>
                <c:pt idx="38">
                  <c:v>41697</c:v>
                </c:pt>
                <c:pt idx="39">
                  <c:v>41698</c:v>
                </c:pt>
                <c:pt idx="40">
                  <c:v>41701</c:v>
                </c:pt>
                <c:pt idx="41">
                  <c:v>41702</c:v>
                </c:pt>
                <c:pt idx="42">
                  <c:v>41703</c:v>
                </c:pt>
                <c:pt idx="43">
                  <c:v>41704</c:v>
                </c:pt>
                <c:pt idx="44">
                  <c:v>41705</c:v>
                </c:pt>
                <c:pt idx="45">
                  <c:v>41708</c:v>
                </c:pt>
                <c:pt idx="46">
                  <c:v>41709</c:v>
                </c:pt>
                <c:pt idx="47">
                  <c:v>41710</c:v>
                </c:pt>
                <c:pt idx="48">
                  <c:v>41711</c:v>
                </c:pt>
                <c:pt idx="49">
                  <c:v>41712</c:v>
                </c:pt>
                <c:pt idx="50">
                  <c:v>41715</c:v>
                </c:pt>
                <c:pt idx="51">
                  <c:v>41716</c:v>
                </c:pt>
                <c:pt idx="52">
                  <c:v>41717</c:v>
                </c:pt>
                <c:pt idx="53">
                  <c:v>41718</c:v>
                </c:pt>
                <c:pt idx="54">
                  <c:v>41719</c:v>
                </c:pt>
                <c:pt idx="55">
                  <c:v>41722</c:v>
                </c:pt>
                <c:pt idx="56">
                  <c:v>41723</c:v>
                </c:pt>
                <c:pt idx="57">
                  <c:v>41724</c:v>
                </c:pt>
                <c:pt idx="58">
                  <c:v>41725</c:v>
                </c:pt>
                <c:pt idx="59">
                  <c:v>41726</c:v>
                </c:pt>
                <c:pt idx="60">
                  <c:v>41729</c:v>
                </c:pt>
                <c:pt idx="61">
                  <c:v>41730</c:v>
                </c:pt>
                <c:pt idx="62">
                  <c:v>41731</c:v>
                </c:pt>
                <c:pt idx="63">
                  <c:v>41732</c:v>
                </c:pt>
                <c:pt idx="64">
                  <c:v>41733</c:v>
                </c:pt>
                <c:pt idx="65">
                  <c:v>41736</c:v>
                </c:pt>
                <c:pt idx="66">
                  <c:v>41737</c:v>
                </c:pt>
                <c:pt idx="67">
                  <c:v>41738</c:v>
                </c:pt>
                <c:pt idx="68">
                  <c:v>41739</c:v>
                </c:pt>
                <c:pt idx="69">
                  <c:v>41740</c:v>
                </c:pt>
                <c:pt idx="70">
                  <c:v>41743</c:v>
                </c:pt>
                <c:pt idx="71">
                  <c:v>41744</c:v>
                </c:pt>
                <c:pt idx="72">
                  <c:v>41745</c:v>
                </c:pt>
                <c:pt idx="73">
                  <c:v>41746</c:v>
                </c:pt>
                <c:pt idx="74">
                  <c:v>41747</c:v>
                </c:pt>
                <c:pt idx="75">
                  <c:v>41750</c:v>
                </c:pt>
                <c:pt idx="76">
                  <c:v>41751</c:v>
                </c:pt>
                <c:pt idx="77">
                  <c:v>41752</c:v>
                </c:pt>
                <c:pt idx="78">
                  <c:v>41753</c:v>
                </c:pt>
                <c:pt idx="79">
                  <c:v>41754</c:v>
                </c:pt>
                <c:pt idx="80">
                  <c:v>41757</c:v>
                </c:pt>
                <c:pt idx="81">
                  <c:v>41758</c:v>
                </c:pt>
                <c:pt idx="82">
                  <c:v>41759</c:v>
                </c:pt>
                <c:pt idx="83">
                  <c:v>41760</c:v>
                </c:pt>
                <c:pt idx="84">
                  <c:v>41761</c:v>
                </c:pt>
                <c:pt idx="85">
                  <c:v>41764</c:v>
                </c:pt>
                <c:pt idx="86">
                  <c:v>41765</c:v>
                </c:pt>
                <c:pt idx="87">
                  <c:v>41766</c:v>
                </c:pt>
                <c:pt idx="88">
                  <c:v>41767</c:v>
                </c:pt>
                <c:pt idx="89">
                  <c:v>41768</c:v>
                </c:pt>
                <c:pt idx="90">
                  <c:v>41771</c:v>
                </c:pt>
                <c:pt idx="91">
                  <c:v>41772</c:v>
                </c:pt>
                <c:pt idx="92">
                  <c:v>41773</c:v>
                </c:pt>
                <c:pt idx="93">
                  <c:v>41774</c:v>
                </c:pt>
                <c:pt idx="94">
                  <c:v>41775</c:v>
                </c:pt>
                <c:pt idx="95">
                  <c:v>41778</c:v>
                </c:pt>
                <c:pt idx="96">
                  <c:v>41779</c:v>
                </c:pt>
                <c:pt idx="97">
                  <c:v>41780</c:v>
                </c:pt>
                <c:pt idx="98">
                  <c:v>41781</c:v>
                </c:pt>
                <c:pt idx="99">
                  <c:v>41782</c:v>
                </c:pt>
                <c:pt idx="100">
                  <c:v>41785</c:v>
                </c:pt>
                <c:pt idx="101">
                  <c:v>41786</c:v>
                </c:pt>
                <c:pt idx="102">
                  <c:v>41787</c:v>
                </c:pt>
                <c:pt idx="103">
                  <c:v>41788</c:v>
                </c:pt>
                <c:pt idx="104">
                  <c:v>41789</c:v>
                </c:pt>
                <c:pt idx="105">
                  <c:v>41792</c:v>
                </c:pt>
                <c:pt idx="106">
                  <c:v>41793</c:v>
                </c:pt>
                <c:pt idx="107">
                  <c:v>41794</c:v>
                </c:pt>
                <c:pt idx="108">
                  <c:v>41795</c:v>
                </c:pt>
                <c:pt idx="109">
                  <c:v>41796</c:v>
                </c:pt>
                <c:pt idx="110">
                  <c:v>41799</c:v>
                </c:pt>
                <c:pt idx="111">
                  <c:v>41800</c:v>
                </c:pt>
                <c:pt idx="112">
                  <c:v>41801</c:v>
                </c:pt>
                <c:pt idx="113">
                  <c:v>41802</c:v>
                </c:pt>
                <c:pt idx="114">
                  <c:v>41803</c:v>
                </c:pt>
                <c:pt idx="115">
                  <c:v>41806</c:v>
                </c:pt>
                <c:pt idx="116">
                  <c:v>41807</c:v>
                </c:pt>
                <c:pt idx="117">
                  <c:v>41808</c:v>
                </c:pt>
                <c:pt idx="118">
                  <c:v>41809</c:v>
                </c:pt>
                <c:pt idx="119">
                  <c:v>41810</c:v>
                </c:pt>
                <c:pt idx="120">
                  <c:v>41813</c:v>
                </c:pt>
                <c:pt idx="121">
                  <c:v>41814</c:v>
                </c:pt>
                <c:pt idx="122">
                  <c:v>41815</c:v>
                </c:pt>
                <c:pt idx="123">
                  <c:v>41816</c:v>
                </c:pt>
                <c:pt idx="124">
                  <c:v>41817</c:v>
                </c:pt>
                <c:pt idx="125">
                  <c:v>41820</c:v>
                </c:pt>
                <c:pt idx="126">
                  <c:v>41821</c:v>
                </c:pt>
                <c:pt idx="127">
                  <c:v>41822</c:v>
                </c:pt>
                <c:pt idx="128">
                  <c:v>41823</c:v>
                </c:pt>
                <c:pt idx="129">
                  <c:v>41824</c:v>
                </c:pt>
                <c:pt idx="130">
                  <c:v>41827</c:v>
                </c:pt>
                <c:pt idx="131">
                  <c:v>41828</c:v>
                </c:pt>
                <c:pt idx="132">
                  <c:v>41829</c:v>
                </c:pt>
                <c:pt idx="133">
                  <c:v>41830</c:v>
                </c:pt>
                <c:pt idx="134">
                  <c:v>41831</c:v>
                </c:pt>
                <c:pt idx="135">
                  <c:v>41834</c:v>
                </c:pt>
                <c:pt idx="136">
                  <c:v>41835</c:v>
                </c:pt>
                <c:pt idx="137">
                  <c:v>41836</c:v>
                </c:pt>
                <c:pt idx="138">
                  <c:v>41837</c:v>
                </c:pt>
                <c:pt idx="139">
                  <c:v>41838</c:v>
                </c:pt>
                <c:pt idx="140">
                  <c:v>41841</c:v>
                </c:pt>
                <c:pt idx="141">
                  <c:v>41842</c:v>
                </c:pt>
                <c:pt idx="142">
                  <c:v>41843</c:v>
                </c:pt>
                <c:pt idx="143">
                  <c:v>41844</c:v>
                </c:pt>
                <c:pt idx="144">
                  <c:v>41845</c:v>
                </c:pt>
                <c:pt idx="145">
                  <c:v>41848</c:v>
                </c:pt>
                <c:pt idx="146">
                  <c:v>41849</c:v>
                </c:pt>
                <c:pt idx="147">
                  <c:v>41850</c:v>
                </c:pt>
                <c:pt idx="148">
                  <c:v>41851</c:v>
                </c:pt>
                <c:pt idx="149">
                  <c:v>41852</c:v>
                </c:pt>
                <c:pt idx="150">
                  <c:v>41855</c:v>
                </c:pt>
                <c:pt idx="151">
                  <c:v>41856</c:v>
                </c:pt>
                <c:pt idx="152">
                  <c:v>41857</c:v>
                </c:pt>
                <c:pt idx="153">
                  <c:v>41858</c:v>
                </c:pt>
                <c:pt idx="154">
                  <c:v>41859</c:v>
                </c:pt>
                <c:pt idx="155">
                  <c:v>41862</c:v>
                </c:pt>
                <c:pt idx="156">
                  <c:v>41863</c:v>
                </c:pt>
                <c:pt idx="157">
                  <c:v>41864</c:v>
                </c:pt>
                <c:pt idx="158">
                  <c:v>41865</c:v>
                </c:pt>
                <c:pt idx="159">
                  <c:v>41866</c:v>
                </c:pt>
                <c:pt idx="160">
                  <c:v>41869</c:v>
                </c:pt>
                <c:pt idx="161">
                  <c:v>41870</c:v>
                </c:pt>
                <c:pt idx="162">
                  <c:v>41871</c:v>
                </c:pt>
                <c:pt idx="163">
                  <c:v>41872</c:v>
                </c:pt>
                <c:pt idx="164">
                  <c:v>41873</c:v>
                </c:pt>
                <c:pt idx="165">
                  <c:v>41876</c:v>
                </c:pt>
                <c:pt idx="166">
                  <c:v>41877</c:v>
                </c:pt>
                <c:pt idx="167">
                  <c:v>41878</c:v>
                </c:pt>
                <c:pt idx="168">
                  <c:v>41879</c:v>
                </c:pt>
                <c:pt idx="169">
                  <c:v>41880</c:v>
                </c:pt>
                <c:pt idx="170">
                  <c:v>41883</c:v>
                </c:pt>
                <c:pt idx="171">
                  <c:v>41884</c:v>
                </c:pt>
                <c:pt idx="172">
                  <c:v>41885</c:v>
                </c:pt>
                <c:pt idx="173">
                  <c:v>41886</c:v>
                </c:pt>
                <c:pt idx="174">
                  <c:v>41887</c:v>
                </c:pt>
                <c:pt idx="175">
                  <c:v>41890</c:v>
                </c:pt>
                <c:pt idx="176">
                  <c:v>41891</c:v>
                </c:pt>
                <c:pt idx="177">
                  <c:v>41892</c:v>
                </c:pt>
                <c:pt idx="178">
                  <c:v>41893</c:v>
                </c:pt>
                <c:pt idx="179">
                  <c:v>41894</c:v>
                </c:pt>
                <c:pt idx="180">
                  <c:v>41897</c:v>
                </c:pt>
                <c:pt idx="181">
                  <c:v>41898</c:v>
                </c:pt>
                <c:pt idx="182">
                  <c:v>41899</c:v>
                </c:pt>
                <c:pt idx="183">
                  <c:v>41900</c:v>
                </c:pt>
                <c:pt idx="184">
                  <c:v>41901</c:v>
                </c:pt>
                <c:pt idx="185">
                  <c:v>41904</c:v>
                </c:pt>
                <c:pt idx="186">
                  <c:v>41905</c:v>
                </c:pt>
                <c:pt idx="187">
                  <c:v>41906</c:v>
                </c:pt>
                <c:pt idx="188">
                  <c:v>41907</c:v>
                </c:pt>
                <c:pt idx="189">
                  <c:v>41908</c:v>
                </c:pt>
                <c:pt idx="190">
                  <c:v>41911</c:v>
                </c:pt>
                <c:pt idx="191">
                  <c:v>41912</c:v>
                </c:pt>
                <c:pt idx="192">
                  <c:v>41913</c:v>
                </c:pt>
                <c:pt idx="193">
                  <c:v>41914</c:v>
                </c:pt>
                <c:pt idx="194">
                  <c:v>41915</c:v>
                </c:pt>
                <c:pt idx="195">
                  <c:v>41918</c:v>
                </c:pt>
                <c:pt idx="196">
                  <c:v>41919</c:v>
                </c:pt>
                <c:pt idx="197">
                  <c:v>41920</c:v>
                </c:pt>
                <c:pt idx="198">
                  <c:v>41921</c:v>
                </c:pt>
                <c:pt idx="199">
                  <c:v>41922</c:v>
                </c:pt>
                <c:pt idx="200">
                  <c:v>41925</c:v>
                </c:pt>
                <c:pt idx="201">
                  <c:v>41926</c:v>
                </c:pt>
                <c:pt idx="202">
                  <c:v>41927</c:v>
                </c:pt>
                <c:pt idx="203">
                  <c:v>41928</c:v>
                </c:pt>
                <c:pt idx="204">
                  <c:v>41929</c:v>
                </c:pt>
                <c:pt idx="205">
                  <c:v>41932</c:v>
                </c:pt>
                <c:pt idx="206">
                  <c:v>41933</c:v>
                </c:pt>
                <c:pt idx="207">
                  <c:v>41934</c:v>
                </c:pt>
                <c:pt idx="208">
                  <c:v>41935</c:v>
                </c:pt>
                <c:pt idx="209">
                  <c:v>41936</c:v>
                </c:pt>
                <c:pt idx="210">
                  <c:v>41939</c:v>
                </c:pt>
                <c:pt idx="211">
                  <c:v>41940</c:v>
                </c:pt>
                <c:pt idx="212">
                  <c:v>41941</c:v>
                </c:pt>
                <c:pt idx="213">
                  <c:v>41942</c:v>
                </c:pt>
                <c:pt idx="214">
                  <c:v>41943</c:v>
                </c:pt>
                <c:pt idx="215">
                  <c:v>41946</c:v>
                </c:pt>
                <c:pt idx="216">
                  <c:v>41947</c:v>
                </c:pt>
                <c:pt idx="217">
                  <c:v>41948</c:v>
                </c:pt>
                <c:pt idx="218">
                  <c:v>41949</c:v>
                </c:pt>
                <c:pt idx="219">
                  <c:v>41950</c:v>
                </c:pt>
                <c:pt idx="220">
                  <c:v>41953</c:v>
                </c:pt>
                <c:pt idx="221">
                  <c:v>41954</c:v>
                </c:pt>
                <c:pt idx="222">
                  <c:v>41955</c:v>
                </c:pt>
                <c:pt idx="223">
                  <c:v>41956</c:v>
                </c:pt>
                <c:pt idx="224">
                  <c:v>41957</c:v>
                </c:pt>
                <c:pt idx="225">
                  <c:v>41960</c:v>
                </c:pt>
                <c:pt idx="226">
                  <c:v>41961</c:v>
                </c:pt>
                <c:pt idx="227">
                  <c:v>41962</c:v>
                </c:pt>
                <c:pt idx="228">
                  <c:v>41963</c:v>
                </c:pt>
                <c:pt idx="229">
                  <c:v>41964</c:v>
                </c:pt>
                <c:pt idx="230">
                  <c:v>41967</c:v>
                </c:pt>
                <c:pt idx="231">
                  <c:v>41968</c:v>
                </c:pt>
                <c:pt idx="232">
                  <c:v>41969</c:v>
                </c:pt>
                <c:pt idx="233">
                  <c:v>41970</c:v>
                </c:pt>
                <c:pt idx="234">
                  <c:v>41971</c:v>
                </c:pt>
                <c:pt idx="235">
                  <c:v>41974</c:v>
                </c:pt>
                <c:pt idx="236">
                  <c:v>41975</c:v>
                </c:pt>
                <c:pt idx="237">
                  <c:v>41976</c:v>
                </c:pt>
                <c:pt idx="238">
                  <c:v>41977</c:v>
                </c:pt>
                <c:pt idx="239">
                  <c:v>41978</c:v>
                </c:pt>
                <c:pt idx="240">
                  <c:v>41981</c:v>
                </c:pt>
                <c:pt idx="241">
                  <c:v>41982</c:v>
                </c:pt>
                <c:pt idx="242">
                  <c:v>41983</c:v>
                </c:pt>
                <c:pt idx="243">
                  <c:v>41984</c:v>
                </c:pt>
                <c:pt idx="244">
                  <c:v>41985</c:v>
                </c:pt>
                <c:pt idx="245">
                  <c:v>41988</c:v>
                </c:pt>
                <c:pt idx="246">
                  <c:v>41989</c:v>
                </c:pt>
                <c:pt idx="247">
                  <c:v>41990</c:v>
                </c:pt>
                <c:pt idx="248">
                  <c:v>41991</c:v>
                </c:pt>
                <c:pt idx="249">
                  <c:v>41992</c:v>
                </c:pt>
                <c:pt idx="250">
                  <c:v>41995</c:v>
                </c:pt>
                <c:pt idx="251">
                  <c:v>41996</c:v>
                </c:pt>
                <c:pt idx="252">
                  <c:v>41997</c:v>
                </c:pt>
                <c:pt idx="253">
                  <c:v>41998</c:v>
                </c:pt>
                <c:pt idx="254">
                  <c:v>41999</c:v>
                </c:pt>
                <c:pt idx="255">
                  <c:v>42002</c:v>
                </c:pt>
                <c:pt idx="256">
                  <c:v>42003</c:v>
                </c:pt>
                <c:pt idx="257">
                  <c:v>42004</c:v>
                </c:pt>
                <c:pt idx="258">
                  <c:v>42005</c:v>
                </c:pt>
                <c:pt idx="259">
                  <c:v>42006</c:v>
                </c:pt>
                <c:pt idx="260">
                  <c:v>42009</c:v>
                </c:pt>
                <c:pt idx="261">
                  <c:v>42010</c:v>
                </c:pt>
                <c:pt idx="262">
                  <c:v>42011</c:v>
                </c:pt>
                <c:pt idx="263">
                  <c:v>42012</c:v>
                </c:pt>
                <c:pt idx="264">
                  <c:v>42013</c:v>
                </c:pt>
                <c:pt idx="265">
                  <c:v>42016</c:v>
                </c:pt>
                <c:pt idx="266">
                  <c:v>42017</c:v>
                </c:pt>
                <c:pt idx="267">
                  <c:v>42018</c:v>
                </c:pt>
                <c:pt idx="268">
                  <c:v>42019</c:v>
                </c:pt>
                <c:pt idx="269">
                  <c:v>42020</c:v>
                </c:pt>
                <c:pt idx="270">
                  <c:v>42023</c:v>
                </c:pt>
                <c:pt idx="271">
                  <c:v>42024</c:v>
                </c:pt>
                <c:pt idx="272">
                  <c:v>42025</c:v>
                </c:pt>
                <c:pt idx="273">
                  <c:v>42026</c:v>
                </c:pt>
                <c:pt idx="274">
                  <c:v>42027</c:v>
                </c:pt>
                <c:pt idx="275">
                  <c:v>42030</c:v>
                </c:pt>
                <c:pt idx="276">
                  <c:v>42031</c:v>
                </c:pt>
                <c:pt idx="277">
                  <c:v>42032</c:v>
                </c:pt>
                <c:pt idx="278">
                  <c:v>42033</c:v>
                </c:pt>
                <c:pt idx="279">
                  <c:v>42034</c:v>
                </c:pt>
                <c:pt idx="280">
                  <c:v>42037</c:v>
                </c:pt>
                <c:pt idx="281">
                  <c:v>42038</c:v>
                </c:pt>
                <c:pt idx="282">
                  <c:v>42039</c:v>
                </c:pt>
                <c:pt idx="283">
                  <c:v>42040</c:v>
                </c:pt>
                <c:pt idx="284">
                  <c:v>42041</c:v>
                </c:pt>
                <c:pt idx="285">
                  <c:v>42044</c:v>
                </c:pt>
                <c:pt idx="286">
                  <c:v>42045</c:v>
                </c:pt>
                <c:pt idx="287">
                  <c:v>42046</c:v>
                </c:pt>
                <c:pt idx="288">
                  <c:v>42047</c:v>
                </c:pt>
                <c:pt idx="289">
                  <c:v>42048</c:v>
                </c:pt>
                <c:pt idx="290">
                  <c:v>42051</c:v>
                </c:pt>
                <c:pt idx="291">
                  <c:v>42052</c:v>
                </c:pt>
                <c:pt idx="292">
                  <c:v>42053</c:v>
                </c:pt>
                <c:pt idx="293">
                  <c:v>42054</c:v>
                </c:pt>
                <c:pt idx="294">
                  <c:v>42055</c:v>
                </c:pt>
                <c:pt idx="295">
                  <c:v>42058</c:v>
                </c:pt>
                <c:pt idx="296">
                  <c:v>42059</c:v>
                </c:pt>
                <c:pt idx="297">
                  <c:v>42060</c:v>
                </c:pt>
                <c:pt idx="298">
                  <c:v>42061</c:v>
                </c:pt>
                <c:pt idx="299">
                  <c:v>42062</c:v>
                </c:pt>
                <c:pt idx="300">
                  <c:v>42065</c:v>
                </c:pt>
                <c:pt idx="301">
                  <c:v>42066</c:v>
                </c:pt>
                <c:pt idx="302">
                  <c:v>42067</c:v>
                </c:pt>
                <c:pt idx="303">
                  <c:v>42068</c:v>
                </c:pt>
                <c:pt idx="304">
                  <c:v>42069</c:v>
                </c:pt>
                <c:pt idx="305">
                  <c:v>42072</c:v>
                </c:pt>
                <c:pt idx="306">
                  <c:v>42073</c:v>
                </c:pt>
                <c:pt idx="307">
                  <c:v>42074</c:v>
                </c:pt>
                <c:pt idx="308">
                  <c:v>42075</c:v>
                </c:pt>
                <c:pt idx="309">
                  <c:v>42076</c:v>
                </c:pt>
                <c:pt idx="310">
                  <c:v>42079</c:v>
                </c:pt>
                <c:pt idx="311">
                  <c:v>42080</c:v>
                </c:pt>
                <c:pt idx="312">
                  <c:v>42081</c:v>
                </c:pt>
                <c:pt idx="313">
                  <c:v>42082</c:v>
                </c:pt>
                <c:pt idx="314">
                  <c:v>42083</c:v>
                </c:pt>
                <c:pt idx="315">
                  <c:v>42086</c:v>
                </c:pt>
                <c:pt idx="316">
                  <c:v>42087</c:v>
                </c:pt>
                <c:pt idx="317">
                  <c:v>42088</c:v>
                </c:pt>
                <c:pt idx="318">
                  <c:v>42089</c:v>
                </c:pt>
                <c:pt idx="319">
                  <c:v>42090</c:v>
                </c:pt>
                <c:pt idx="320">
                  <c:v>42093</c:v>
                </c:pt>
                <c:pt idx="321">
                  <c:v>42094</c:v>
                </c:pt>
                <c:pt idx="322">
                  <c:v>42095</c:v>
                </c:pt>
                <c:pt idx="323">
                  <c:v>42096</c:v>
                </c:pt>
                <c:pt idx="324">
                  <c:v>42097</c:v>
                </c:pt>
                <c:pt idx="325">
                  <c:v>42100</c:v>
                </c:pt>
                <c:pt idx="326">
                  <c:v>42101</c:v>
                </c:pt>
                <c:pt idx="327">
                  <c:v>42102</c:v>
                </c:pt>
                <c:pt idx="328">
                  <c:v>42103</c:v>
                </c:pt>
                <c:pt idx="329">
                  <c:v>42104</c:v>
                </c:pt>
                <c:pt idx="330">
                  <c:v>42107</c:v>
                </c:pt>
                <c:pt idx="331">
                  <c:v>42108</c:v>
                </c:pt>
                <c:pt idx="332">
                  <c:v>42109</c:v>
                </c:pt>
                <c:pt idx="333">
                  <c:v>42110</c:v>
                </c:pt>
                <c:pt idx="334">
                  <c:v>42111</c:v>
                </c:pt>
                <c:pt idx="335">
                  <c:v>42114</c:v>
                </c:pt>
                <c:pt idx="336">
                  <c:v>42115</c:v>
                </c:pt>
                <c:pt idx="337">
                  <c:v>42116</c:v>
                </c:pt>
                <c:pt idx="338">
                  <c:v>42117</c:v>
                </c:pt>
                <c:pt idx="339">
                  <c:v>42118</c:v>
                </c:pt>
                <c:pt idx="340">
                  <c:v>42121</c:v>
                </c:pt>
                <c:pt idx="341">
                  <c:v>42122</c:v>
                </c:pt>
                <c:pt idx="342">
                  <c:v>42123</c:v>
                </c:pt>
                <c:pt idx="343">
                  <c:v>42124</c:v>
                </c:pt>
                <c:pt idx="344">
                  <c:v>42125</c:v>
                </c:pt>
                <c:pt idx="345">
                  <c:v>42128</c:v>
                </c:pt>
                <c:pt idx="346">
                  <c:v>42129</c:v>
                </c:pt>
                <c:pt idx="347">
                  <c:v>42130</c:v>
                </c:pt>
                <c:pt idx="348">
                  <c:v>42131</c:v>
                </c:pt>
                <c:pt idx="349">
                  <c:v>42132</c:v>
                </c:pt>
                <c:pt idx="350">
                  <c:v>42135</c:v>
                </c:pt>
                <c:pt idx="351">
                  <c:v>42136</c:v>
                </c:pt>
                <c:pt idx="352">
                  <c:v>42137</c:v>
                </c:pt>
                <c:pt idx="353">
                  <c:v>42138</c:v>
                </c:pt>
                <c:pt idx="354">
                  <c:v>42139</c:v>
                </c:pt>
                <c:pt idx="355">
                  <c:v>42142</c:v>
                </c:pt>
                <c:pt idx="356">
                  <c:v>42143</c:v>
                </c:pt>
                <c:pt idx="357">
                  <c:v>42144</c:v>
                </c:pt>
                <c:pt idx="358">
                  <c:v>42145</c:v>
                </c:pt>
                <c:pt idx="359">
                  <c:v>42146</c:v>
                </c:pt>
                <c:pt idx="360">
                  <c:v>42149</c:v>
                </c:pt>
                <c:pt idx="361">
                  <c:v>42150</c:v>
                </c:pt>
                <c:pt idx="362">
                  <c:v>42151</c:v>
                </c:pt>
                <c:pt idx="363">
                  <c:v>42152</c:v>
                </c:pt>
                <c:pt idx="364">
                  <c:v>42153</c:v>
                </c:pt>
                <c:pt idx="365">
                  <c:v>42156</c:v>
                </c:pt>
                <c:pt idx="366">
                  <c:v>42157</c:v>
                </c:pt>
                <c:pt idx="367">
                  <c:v>42158</c:v>
                </c:pt>
                <c:pt idx="368">
                  <c:v>42159</c:v>
                </c:pt>
                <c:pt idx="369">
                  <c:v>42160</c:v>
                </c:pt>
                <c:pt idx="370">
                  <c:v>42163</c:v>
                </c:pt>
                <c:pt idx="371">
                  <c:v>42164</c:v>
                </c:pt>
                <c:pt idx="372">
                  <c:v>42165</c:v>
                </c:pt>
                <c:pt idx="373">
                  <c:v>42166</c:v>
                </c:pt>
                <c:pt idx="374">
                  <c:v>42167</c:v>
                </c:pt>
                <c:pt idx="375">
                  <c:v>42170</c:v>
                </c:pt>
                <c:pt idx="376">
                  <c:v>42171</c:v>
                </c:pt>
                <c:pt idx="377">
                  <c:v>42172</c:v>
                </c:pt>
                <c:pt idx="378">
                  <c:v>42173</c:v>
                </c:pt>
                <c:pt idx="379">
                  <c:v>42174</c:v>
                </c:pt>
                <c:pt idx="380">
                  <c:v>42177</c:v>
                </c:pt>
                <c:pt idx="381">
                  <c:v>42178</c:v>
                </c:pt>
                <c:pt idx="382">
                  <c:v>42179</c:v>
                </c:pt>
                <c:pt idx="383">
                  <c:v>42180</c:v>
                </c:pt>
                <c:pt idx="384">
                  <c:v>42181</c:v>
                </c:pt>
                <c:pt idx="385">
                  <c:v>42184</c:v>
                </c:pt>
                <c:pt idx="386">
                  <c:v>42185</c:v>
                </c:pt>
                <c:pt idx="387">
                  <c:v>42186</c:v>
                </c:pt>
                <c:pt idx="388">
                  <c:v>42187</c:v>
                </c:pt>
                <c:pt idx="389">
                  <c:v>42188</c:v>
                </c:pt>
                <c:pt idx="390">
                  <c:v>42191</c:v>
                </c:pt>
                <c:pt idx="391">
                  <c:v>42192</c:v>
                </c:pt>
                <c:pt idx="392">
                  <c:v>42193</c:v>
                </c:pt>
                <c:pt idx="393">
                  <c:v>42194</c:v>
                </c:pt>
                <c:pt idx="394">
                  <c:v>42195</c:v>
                </c:pt>
                <c:pt idx="395">
                  <c:v>42198</c:v>
                </c:pt>
                <c:pt idx="396">
                  <c:v>42199</c:v>
                </c:pt>
                <c:pt idx="397">
                  <c:v>42200</c:v>
                </c:pt>
                <c:pt idx="398">
                  <c:v>42201</c:v>
                </c:pt>
                <c:pt idx="399">
                  <c:v>42202</c:v>
                </c:pt>
                <c:pt idx="400">
                  <c:v>42205</c:v>
                </c:pt>
                <c:pt idx="401">
                  <c:v>42206</c:v>
                </c:pt>
                <c:pt idx="402">
                  <c:v>42207</c:v>
                </c:pt>
                <c:pt idx="403">
                  <c:v>42208</c:v>
                </c:pt>
                <c:pt idx="404">
                  <c:v>42209</c:v>
                </c:pt>
                <c:pt idx="405">
                  <c:v>42212</c:v>
                </c:pt>
                <c:pt idx="406">
                  <c:v>42213</c:v>
                </c:pt>
                <c:pt idx="407">
                  <c:v>42214</c:v>
                </c:pt>
                <c:pt idx="408">
                  <c:v>42215</c:v>
                </c:pt>
                <c:pt idx="409">
                  <c:v>42216</c:v>
                </c:pt>
                <c:pt idx="410">
                  <c:v>42219</c:v>
                </c:pt>
                <c:pt idx="411">
                  <c:v>42220</c:v>
                </c:pt>
                <c:pt idx="412">
                  <c:v>42221</c:v>
                </c:pt>
                <c:pt idx="413">
                  <c:v>42222</c:v>
                </c:pt>
                <c:pt idx="414">
                  <c:v>42223</c:v>
                </c:pt>
                <c:pt idx="415">
                  <c:v>42226</c:v>
                </c:pt>
                <c:pt idx="416">
                  <c:v>42227</c:v>
                </c:pt>
                <c:pt idx="417">
                  <c:v>42228</c:v>
                </c:pt>
                <c:pt idx="418">
                  <c:v>42229</c:v>
                </c:pt>
                <c:pt idx="419">
                  <c:v>42230</c:v>
                </c:pt>
                <c:pt idx="420">
                  <c:v>42233</c:v>
                </c:pt>
                <c:pt idx="421">
                  <c:v>42234</c:v>
                </c:pt>
                <c:pt idx="422">
                  <c:v>42235</c:v>
                </c:pt>
                <c:pt idx="423">
                  <c:v>42236</c:v>
                </c:pt>
                <c:pt idx="424">
                  <c:v>42237</c:v>
                </c:pt>
                <c:pt idx="425">
                  <c:v>42240</c:v>
                </c:pt>
                <c:pt idx="426">
                  <c:v>42241</c:v>
                </c:pt>
                <c:pt idx="427">
                  <c:v>42242</c:v>
                </c:pt>
                <c:pt idx="428">
                  <c:v>42243</c:v>
                </c:pt>
                <c:pt idx="429">
                  <c:v>42244</c:v>
                </c:pt>
                <c:pt idx="430">
                  <c:v>42247</c:v>
                </c:pt>
                <c:pt idx="431">
                  <c:v>42248</c:v>
                </c:pt>
                <c:pt idx="432">
                  <c:v>42249</c:v>
                </c:pt>
                <c:pt idx="433">
                  <c:v>42250</c:v>
                </c:pt>
                <c:pt idx="434">
                  <c:v>42251</c:v>
                </c:pt>
                <c:pt idx="435">
                  <c:v>42254</c:v>
                </c:pt>
                <c:pt idx="436">
                  <c:v>42255</c:v>
                </c:pt>
                <c:pt idx="437">
                  <c:v>42256</c:v>
                </c:pt>
                <c:pt idx="438">
                  <c:v>42257</c:v>
                </c:pt>
                <c:pt idx="439">
                  <c:v>42258</c:v>
                </c:pt>
                <c:pt idx="440">
                  <c:v>42261</c:v>
                </c:pt>
                <c:pt idx="441">
                  <c:v>42262</c:v>
                </c:pt>
                <c:pt idx="442">
                  <c:v>42263</c:v>
                </c:pt>
                <c:pt idx="443">
                  <c:v>42264</c:v>
                </c:pt>
                <c:pt idx="444">
                  <c:v>42265</c:v>
                </c:pt>
                <c:pt idx="445">
                  <c:v>42268</c:v>
                </c:pt>
                <c:pt idx="446">
                  <c:v>42269</c:v>
                </c:pt>
                <c:pt idx="447">
                  <c:v>42270</c:v>
                </c:pt>
                <c:pt idx="448">
                  <c:v>42271</c:v>
                </c:pt>
                <c:pt idx="449">
                  <c:v>42272</c:v>
                </c:pt>
                <c:pt idx="450">
                  <c:v>42275</c:v>
                </c:pt>
                <c:pt idx="451">
                  <c:v>42276</c:v>
                </c:pt>
                <c:pt idx="452">
                  <c:v>42277</c:v>
                </c:pt>
                <c:pt idx="453">
                  <c:v>42278</c:v>
                </c:pt>
                <c:pt idx="454">
                  <c:v>42279</c:v>
                </c:pt>
                <c:pt idx="455">
                  <c:v>42282</c:v>
                </c:pt>
                <c:pt idx="456">
                  <c:v>42283</c:v>
                </c:pt>
                <c:pt idx="457">
                  <c:v>42284</c:v>
                </c:pt>
                <c:pt idx="458">
                  <c:v>42285</c:v>
                </c:pt>
                <c:pt idx="459">
                  <c:v>42286</c:v>
                </c:pt>
                <c:pt idx="460">
                  <c:v>42289</c:v>
                </c:pt>
                <c:pt idx="461">
                  <c:v>42290</c:v>
                </c:pt>
                <c:pt idx="462">
                  <c:v>42291</c:v>
                </c:pt>
                <c:pt idx="463">
                  <c:v>42292</c:v>
                </c:pt>
                <c:pt idx="464">
                  <c:v>42293</c:v>
                </c:pt>
                <c:pt idx="465">
                  <c:v>42296</c:v>
                </c:pt>
                <c:pt idx="466">
                  <c:v>42297</c:v>
                </c:pt>
                <c:pt idx="467">
                  <c:v>42298</c:v>
                </c:pt>
                <c:pt idx="468">
                  <c:v>42299</c:v>
                </c:pt>
                <c:pt idx="469">
                  <c:v>42300</c:v>
                </c:pt>
                <c:pt idx="470">
                  <c:v>42303</c:v>
                </c:pt>
                <c:pt idx="471">
                  <c:v>42304</c:v>
                </c:pt>
                <c:pt idx="472">
                  <c:v>42305</c:v>
                </c:pt>
                <c:pt idx="473">
                  <c:v>42306</c:v>
                </c:pt>
                <c:pt idx="474">
                  <c:v>42307</c:v>
                </c:pt>
                <c:pt idx="475">
                  <c:v>42310</c:v>
                </c:pt>
                <c:pt idx="476">
                  <c:v>42311</c:v>
                </c:pt>
                <c:pt idx="477">
                  <c:v>42312</c:v>
                </c:pt>
                <c:pt idx="478">
                  <c:v>42313</c:v>
                </c:pt>
                <c:pt idx="479">
                  <c:v>42314</c:v>
                </c:pt>
                <c:pt idx="480">
                  <c:v>42317</c:v>
                </c:pt>
                <c:pt idx="481">
                  <c:v>42318</c:v>
                </c:pt>
                <c:pt idx="482">
                  <c:v>42319</c:v>
                </c:pt>
                <c:pt idx="483">
                  <c:v>42320</c:v>
                </c:pt>
                <c:pt idx="484">
                  <c:v>42321</c:v>
                </c:pt>
                <c:pt idx="485">
                  <c:v>42324</c:v>
                </c:pt>
                <c:pt idx="486">
                  <c:v>42325</c:v>
                </c:pt>
                <c:pt idx="487">
                  <c:v>42326</c:v>
                </c:pt>
                <c:pt idx="488">
                  <c:v>42327</c:v>
                </c:pt>
                <c:pt idx="489">
                  <c:v>42328</c:v>
                </c:pt>
                <c:pt idx="490">
                  <c:v>42331</c:v>
                </c:pt>
                <c:pt idx="491">
                  <c:v>42332</c:v>
                </c:pt>
                <c:pt idx="492">
                  <c:v>42333</c:v>
                </c:pt>
                <c:pt idx="493">
                  <c:v>42334</c:v>
                </c:pt>
                <c:pt idx="494">
                  <c:v>42335</c:v>
                </c:pt>
                <c:pt idx="495">
                  <c:v>42338</c:v>
                </c:pt>
                <c:pt idx="496">
                  <c:v>42339</c:v>
                </c:pt>
                <c:pt idx="497">
                  <c:v>42340</c:v>
                </c:pt>
                <c:pt idx="498">
                  <c:v>42341</c:v>
                </c:pt>
                <c:pt idx="499">
                  <c:v>42342</c:v>
                </c:pt>
                <c:pt idx="500">
                  <c:v>42345</c:v>
                </c:pt>
                <c:pt idx="501">
                  <c:v>42346</c:v>
                </c:pt>
                <c:pt idx="502">
                  <c:v>42347</c:v>
                </c:pt>
                <c:pt idx="503">
                  <c:v>42348</c:v>
                </c:pt>
                <c:pt idx="504">
                  <c:v>42349</c:v>
                </c:pt>
                <c:pt idx="505">
                  <c:v>42352</c:v>
                </c:pt>
                <c:pt idx="506">
                  <c:v>42353</c:v>
                </c:pt>
                <c:pt idx="507">
                  <c:v>42354</c:v>
                </c:pt>
                <c:pt idx="508">
                  <c:v>42355</c:v>
                </c:pt>
                <c:pt idx="509">
                  <c:v>42356</c:v>
                </c:pt>
                <c:pt idx="510">
                  <c:v>42359</c:v>
                </c:pt>
                <c:pt idx="511">
                  <c:v>42360</c:v>
                </c:pt>
                <c:pt idx="512">
                  <c:v>42361</c:v>
                </c:pt>
                <c:pt idx="513">
                  <c:v>42362</c:v>
                </c:pt>
                <c:pt idx="514">
                  <c:v>42363</c:v>
                </c:pt>
                <c:pt idx="515">
                  <c:v>42366</c:v>
                </c:pt>
                <c:pt idx="516">
                  <c:v>42367</c:v>
                </c:pt>
                <c:pt idx="517">
                  <c:v>42368</c:v>
                </c:pt>
                <c:pt idx="518">
                  <c:v>42369</c:v>
                </c:pt>
                <c:pt idx="519">
                  <c:v>42370</c:v>
                </c:pt>
                <c:pt idx="520">
                  <c:v>42373</c:v>
                </c:pt>
                <c:pt idx="521">
                  <c:v>42374</c:v>
                </c:pt>
                <c:pt idx="522">
                  <c:v>42375</c:v>
                </c:pt>
                <c:pt idx="523">
                  <c:v>42376</c:v>
                </c:pt>
                <c:pt idx="524">
                  <c:v>42377</c:v>
                </c:pt>
                <c:pt idx="525">
                  <c:v>42380</c:v>
                </c:pt>
                <c:pt idx="526">
                  <c:v>42381</c:v>
                </c:pt>
                <c:pt idx="527">
                  <c:v>42382</c:v>
                </c:pt>
                <c:pt idx="528">
                  <c:v>42383</c:v>
                </c:pt>
                <c:pt idx="529">
                  <c:v>42384</c:v>
                </c:pt>
                <c:pt idx="530">
                  <c:v>42387</c:v>
                </c:pt>
                <c:pt idx="531">
                  <c:v>42388</c:v>
                </c:pt>
                <c:pt idx="532">
                  <c:v>42389</c:v>
                </c:pt>
                <c:pt idx="533">
                  <c:v>42390</c:v>
                </c:pt>
                <c:pt idx="534">
                  <c:v>42391</c:v>
                </c:pt>
                <c:pt idx="535">
                  <c:v>42394</c:v>
                </c:pt>
                <c:pt idx="536">
                  <c:v>42395</c:v>
                </c:pt>
                <c:pt idx="537">
                  <c:v>42396</c:v>
                </c:pt>
                <c:pt idx="538">
                  <c:v>42397</c:v>
                </c:pt>
                <c:pt idx="539">
                  <c:v>42398</c:v>
                </c:pt>
                <c:pt idx="540">
                  <c:v>42401</c:v>
                </c:pt>
                <c:pt idx="541">
                  <c:v>42402</c:v>
                </c:pt>
                <c:pt idx="542">
                  <c:v>42403</c:v>
                </c:pt>
                <c:pt idx="543">
                  <c:v>42404</c:v>
                </c:pt>
                <c:pt idx="544">
                  <c:v>42405</c:v>
                </c:pt>
                <c:pt idx="545">
                  <c:v>42408</c:v>
                </c:pt>
                <c:pt idx="546">
                  <c:v>42409</c:v>
                </c:pt>
                <c:pt idx="547">
                  <c:v>42410</c:v>
                </c:pt>
                <c:pt idx="548">
                  <c:v>42411</c:v>
                </c:pt>
                <c:pt idx="549">
                  <c:v>42412</c:v>
                </c:pt>
                <c:pt idx="550">
                  <c:v>42415</c:v>
                </c:pt>
                <c:pt idx="551">
                  <c:v>42416</c:v>
                </c:pt>
                <c:pt idx="552">
                  <c:v>42417</c:v>
                </c:pt>
                <c:pt idx="553">
                  <c:v>42418</c:v>
                </c:pt>
                <c:pt idx="554">
                  <c:v>42419</c:v>
                </c:pt>
                <c:pt idx="555">
                  <c:v>42422</c:v>
                </c:pt>
                <c:pt idx="556">
                  <c:v>42423</c:v>
                </c:pt>
                <c:pt idx="557">
                  <c:v>42424</c:v>
                </c:pt>
                <c:pt idx="558">
                  <c:v>42425</c:v>
                </c:pt>
                <c:pt idx="559">
                  <c:v>42426</c:v>
                </c:pt>
                <c:pt idx="560">
                  <c:v>42429</c:v>
                </c:pt>
                <c:pt idx="561">
                  <c:v>42430</c:v>
                </c:pt>
                <c:pt idx="562">
                  <c:v>42431</c:v>
                </c:pt>
                <c:pt idx="563">
                  <c:v>42432</c:v>
                </c:pt>
                <c:pt idx="564">
                  <c:v>42433</c:v>
                </c:pt>
                <c:pt idx="565">
                  <c:v>42436</c:v>
                </c:pt>
                <c:pt idx="566">
                  <c:v>42437</c:v>
                </c:pt>
                <c:pt idx="567">
                  <c:v>42438</c:v>
                </c:pt>
                <c:pt idx="568">
                  <c:v>42439</c:v>
                </c:pt>
                <c:pt idx="569">
                  <c:v>42440</c:v>
                </c:pt>
                <c:pt idx="570">
                  <c:v>42443</c:v>
                </c:pt>
                <c:pt idx="571">
                  <c:v>42444</c:v>
                </c:pt>
                <c:pt idx="572">
                  <c:v>42445</c:v>
                </c:pt>
                <c:pt idx="573">
                  <c:v>42446</c:v>
                </c:pt>
                <c:pt idx="574">
                  <c:v>42447</c:v>
                </c:pt>
                <c:pt idx="575">
                  <c:v>42450</c:v>
                </c:pt>
                <c:pt idx="576">
                  <c:v>42451</c:v>
                </c:pt>
                <c:pt idx="577">
                  <c:v>42452</c:v>
                </c:pt>
                <c:pt idx="578">
                  <c:v>42453</c:v>
                </c:pt>
                <c:pt idx="579">
                  <c:v>42454</c:v>
                </c:pt>
                <c:pt idx="580">
                  <c:v>42457</c:v>
                </c:pt>
                <c:pt idx="581">
                  <c:v>42458</c:v>
                </c:pt>
                <c:pt idx="582">
                  <c:v>42459</c:v>
                </c:pt>
                <c:pt idx="583">
                  <c:v>42460</c:v>
                </c:pt>
                <c:pt idx="584">
                  <c:v>42461</c:v>
                </c:pt>
                <c:pt idx="585">
                  <c:v>42464</c:v>
                </c:pt>
                <c:pt idx="586">
                  <c:v>42465</c:v>
                </c:pt>
                <c:pt idx="587">
                  <c:v>42466</c:v>
                </c:pt>
                <c:pt idx="588">
                  <c:v>42467</c:v>
                </c:pt>
                <c:pt idx="589">
                  <c:v>42468</c:v>
                </c:pt>
                <c:pt idx="590">
                  <c:v>42471</c:v>
                </c:pt>
                <c:pt idx="591">
                  <c:v>42472</c:v>
                </c:pt>
                <c:pt idx="592">
                  <c:v>42473</c:v>
                </c:pt>
                <c:pt idx="593">
                  <c:v>42474</c:v>
                </c:pt>
                <c:pt idx="594">
                  <c:v>42475</c:v>
                </c:pt>
                <c:pt idx="595">
                  <c:v>42478</c:v>
                </c:pt>
                <c:pt idx="596">
                  <c:v>42479</c:v>
                </c:pt>
                <c:pt idx="597">
                  <c:v>42480</c:v>
                </c:pt>
                <c:pt idx="598">
                  <c:v>42481</c:v>
                </c:pt>
                <c:pt idx="599">
                  <c:v>42482</c:v>
                </c:pt>
                <c:pt idx="600">
                  <c:v>42485</c:v>
                </c:pt>
                <c:pt idx="601">
                  <c:v>42486</c:v>
                </c:pt>
                <c:pt idx="602">
                  <c:v>42487</c:v>
                </c:pt>
                <c:pt idx="603">
                  <c:v>42488</c:v>
                </c:pt>
                <c:pt idx="604">
                  <c:v>42489</c:v>
                </c:pt>
                <c:pt idx="605">
                  <c:v>42492</c:v>
                </c:pt>
                <c:pt idx="606">
                  <c:v>42493</c:v>
                </c:pt>
                <c:pt idx="607">
                  <c:v>42494</c:v>
                </c:pt>
                <c:pt idx="608">
                  <c:v>42495</c:v>
                </c:pt>
                <c:pt idx="609">
                  <c:v>42496</c:v>
                </c:pt>
                <c:pt idx="610">
                  <c:v>42499</c:v>
                </c:pt>
                <c:pt idx="611">
                  <c:v>42500</c:v>
                </c:pt>
                <c:pt idx="612">
                  <c:v>42501</c:v>
                </c:pt>
                <c:pt idx="613">
                  <c:v>42502</c:v>
                </c:pt>
                <c:pt idx="614">
                  <c:v>42503</c:v>
                </c:pt>
                <c:pt idx="615">
                  <c:v>42506</c:v>
                </c:pt>
                <c:pt idx="616">
                  <c:v>42507</c:v>
                </c:pt>
                <c:pt idx="617">
                  <c:v>42508</c:v>
                </c:pt>
                <c:pt idx="618">
                  <c:v>42509</c:v>
                </c:pt>
                <c:pt idx="619">
                  <c:v>42510</c:v>
                </c:pt>
                <c:pt idx="620">
                  <c:v>42513</c:v>
                </c:pt>
                <c:pt idx="621">
                  <c:v>42514</c:v>
                </c:pt>
                <c:pt idx="622">
                  <c:v>42515</c:v>
                </c:pt>
                <c:pt idx="623">
                  <c:v>42516</c:v>
                </c:pt>
                <c:pt idx="624">
                  <c:v>42517</c:v>
                </c:pt>
                <c:pt idx="625">
                  <c:v>42520</c:v>
                </c:pt>
                <c:pt idx="626">
                  <c:v>42521</c:v>
                </c:pt>
                <c:pt idx="627">
                  <c:v>42522</c:v>
                </c:pt>
                <c:pt idx="628">
                  <c:v>42523</c:v>
                </c:pt>
                <c:pt idx="629">
                  <c:v>42524</c:v>
                </c:pt>
                <c:pt idx="630">
                  <c:v>42527</c:v>
                </c:pt>
                <c:pt idx="631">
                  <c:v>42528</c:v>
                </c:pt>
                <c:pt idx="632">
                  <c:v>42529</c:v>
                </c:pt>
                <c:pt idx="633">
                  <c:v>42530</c:v>
                </c:pt>
                <c:pt idx="634">
                  <c:v>42531</c:v>
                </c:pt>
                <c:pt idx="635">
                  <c:v>42534</c:v>
                </c:pt>
                <c:pt idx="636">
                  <c:v>42535</c:v>
                </c:pt>
                <c:pt idx="637">
                  <c:v>42536</c:v>
                </c:pt>
                <c:pt idx="638">
                  <c:v>42537</c:v>
                </c:pt>
                <c:pt idx="639">
                  <c:v>42538</c:v>
                </c:pt>
                <c:pt idx="640">
                  <c:v>42541</c:v>
                </c:pt>
                <c:pt idx="641">
                  <c:v>42542</c:v>
                </c:pt>
                <c:pt idx="642">
                  <c:v>42543</c:v>
                </c:pt>
                <c:pt idx="643">
                  <c:v>42544</c:v>
                </c:pt>
                <c:pt idx="644">
                  <c:v>42545</c:v>
                </c:pt>
                <c:pt idx="645">
                  <c:v>42548</c:v>
                </c:pt>
                <c:pt idx="646">
                  <c:v>42549</c:v>
                </c:pt>
                <c:pt idx="647">
                  <c:v>42550</c:v>
                </c:pt>
                <c:pt idx="648">
                  <c:v>42551</c:v>
                </c:pt>
                <c:pt idx="649">
                  <c:v>42552</c:v>
                </c:pt>
                <c:pt idx="650">
                  <c:v>42555</c:v>
                </c:pt>
                <c:pt idx="651">
                  <c:v>42556</c:v>
                </c:pt>
                <c:pt idx="652">
                  <c:v>42557</c:v>
                </c:pt>
                <c:pt idx="653">
                  <c:v>42558</c:v>
                </c:pt>
                <c:pt idx="654">
                  <c:v>42559</c:v>
                </c:pt>
                <c:pt idx="655">
                  <c:v>42562</c:v>
                </c:pt>
                <c:pt idx="656">
                  <c:v>42563</c:v>
                </c:pt>
                <c:pt idx="657">
                  <c:v>42564</c:v>
                </c:pt>
                <c:pt idx="658">
                  <c:v>42565</c:v>
                </c:pt>
                <c:pt idx="659">
                  <c:v>42566</c:v>
                </c:pt>
                <c:pt idx="660">
                  <c:v>42569</c:v>
                </c:pt>
                <c:pt idx="661">
                  <c:v>42570</c:v>
                </c:pt>
                <c:pt idx="662">
                  <c:v>42571</c:v>
                </c:pt>
                <c:pt idx="663">
                  <c:v>42572</c:v>
                </c:pt>
                <c:pt idx="664">
                  <c:v>42573</c:v>
                </c:pt>
                <c:pt idx="665">
                  <c:v>42576</c:v>
                </c:pt>
                <c:pt idx="666">
                  <c:v>42577</c:v>
                </c:pt>
                <c:pt idx="667">
                  <c:v>42578</c:v>
                </c:pt>
                <c:pt idx="668">
                  <c:v>42579</c:v>
                </c:pt>
                <c:pt idx="669">
                  <c:v>42580</c:v>
                </c:pt>
                <c:pt idx="670">
                  <c:v>42583</c:v>
                </c:pt>
                <c:pt idx="671">
                  <c:v>42584</c:v>
                </c:pt>
                <c:pt idx="672">
                  <c:v>42585</c:v>
                </c:pt>
                <c:pt idx="673">
                  <c:v>42586</c:v>
                </c:pt>
                <c:pt idx="674">
                  <c:v>42587</c:v>
                </c:pt>
                <c:pt idx="675">
                  <c:v>42590</c:v>
                </c:pt>
                <c:pt idx="676">
                  <c:v>42591</c:v>
                </c:pt>
                <c:pt idx="677">
                  <c:v>42592</c:v>
                </c:pt>
                <c:pt idx="678">
                  <c:v>42593</c:v>
                </c:pt>
                <c:pt idx="679">
                  <c:v>42594</c:v>
                </c:pt>
                <c:pt idx="680">
                  <c:v>42597</c:v>
                </c:pt>
                <c:pt idx="681">
                  <c:v>42598</c:v>
                </c:pt>
                <c:pt idx="682">
                  <c:v>42599</c:v>
                </c:pt>
                <c:pt idx="683">
                  <c:v>42600</c:v>
                </c:pt>
                <c:pt idx="684">
                  <c:v>42601</c:v>
                </c:pt>
                <c:pt idx="685">
                  <c:v>42604</c:v>
                </c:pt>
                <c:pt idx="686">
                  <c:v>42605</c:v>
                </c:pt>
                <c:pt idx="687">
                  <c:v>42606</c:v>
                </c:pt>
                <c:pt idx="688">
                  <c:v>42607</c:v>
                </c:pt>
                <c:pt idx="689">
                  <c:v>42608</c:v>
                </c:pt>
                <c:pt idx="690">
                  <c:v>42611</c:v>
                </c:pt>
                <c:pt idx="691">
                  <c:v>42612</c:v>
                </c:pt>
                <c:pt idx="692">
                  <c:v>42613</c:v>
                </c:pt>
                <c:pt idx="693">
                  <c:v>42614</c:v>
                </c:pt>
                <c:pt idx="694">
                  <c:v>42615</c:v>
                </c:pt>
                <c:pt idx="695">
                  <c:v>42618</c:v>
                </c:pt>
                <c:pt idx="696">
                  <c:v>42619</c:v>
                </c:pt>
                <c:pt idx="697">
                  <c:v>42620</c:v>
                </c:pt>
                <c:pt idx="698">
                  <c:v>42621</c:v>
                </c:pt>
                <c:pt idx="699">
                  <c:v>42622</c:v>
                </c:pt>
                <c:pt idx="700">
                  <c:v>42625</c:v>
                </c:pt>
                <c:pt idx="701">
                  <c:v>42626</c:v>
                </c:pt>
                <c:pt idx="702">
                  <c:v>42627</c:v>
                </c:pt>
                <c:pt idx="703">
                  <c:v>42628</c:v>
                </c:pt>
                <c:pt idx="704">
                  <c:v>42629</c:v>
                </c:pt>
                <c:pt idx="705">
                  <c:v>42632</c:v>
                </c:pt>
                <c:pt idx="706">
                  <c:v>42633</c:v>
                </c:pt>
                <c:pt idx="707">
                  <c:v>42634</c:v>
                </c:pt>
                <c:pt idx="708">
                  <c:v>42635</c:v>
                </c:pt>
                <c:pt idx="709">
                  <c:v>42636</c:v>
                </c:pt>
                <c:pt idx="710">
                  <c:v>42639</c:v>
                </c:pt>
                <c:pt idx="711">
                  <c:v>42640</c:v>
                </c:pt>
                <c:pt idx="712">
                  <c:v>42641</c:v>
                </c:pt>
                <c:pt idx="713">
                  <c:v>42642</c:v>
                </c:pt>
                <c:pt idx="714">
                  <c:v>42643</c:v>
                </c:pt>
                <c:pt idx="715">
                  <c:v>42646</c:v>
                </c:pt>
                <c:pt idx="716">
                  <c:v>42647</c:v>
                </c:pt>
                <c:pt idx="717">
                  <c:v>42648</c:v>
                </c:pt>
                <c:pt idx="718">
                  <c:v>42649</c:v>
                </c:pt>
                <c:pt idx="719">
                  <c:v>42650</c:v>
                </c:pt>
                <c:pt idx="720">
                  <c:v>42653</c:v>
                </c:pt>
                <c:pt idx="721">
                  <c:v>42654</c:v>
                </c:pt>
                <c:pt idx="722">
                  <c:v>42655</c:v>
                </c:pt>
                <c:pt idx="723">
                  <c:v>42656</c:v>
                </c:pt>
                <c:pt idx="724">
                  <c:v>42657</c:v>
                </c:pt>
                <c:pt idx="725">
                  <c:v>42660</c:v>
                </c:pt>
                <c:pt idx="726">
                  <c:v>42661</c:v>
                </c:pt>
                <c:pt idx="727">
                  <c:v>42662</c:v>
                </c:pt>
                <c:pt idx="728">
                  <c:v>42663</c:v>
                </c:pt>
                <c:pt idx="729">
                  <c:v>42664</c:v>
                </c:pt>
                <c:pt idx="730">
                  <c:v>42667</c:v>
                </c:pt>
                <c:pt idx="731">
                  <c:v>42668</c:v>
                </c:pt>
                <c:pt idx="732">
                  <c:v>42669</c:v>
                </c:pt>
                <c:pt idx="733">
                  <c:v>42670</c:v>
                </c:pt>
                <c:pt idx="734">
                  <c:v>42671</c:v>
                </c:pt>
                <c:pt idx="735">
                  <c:v>42674</c:v>
                </c:pt>
                <c:pt idx="736">
                  <c:v>42675</c:v>
                </c:pt>
                <c:pt idx="737">
                  <c:v>42676</c:v>
                </c:pt>
                <c:pt idx="738">
                  <c:v>42677</c:v>
                </c:pt>
                <c:pt idx="739">
                  <c:v>42678</c:v>
                </c:pt>
                <c:pt idx="740">
                  <c:v>42681</c:v>
                </c:pt>
                <c:pt idx="741">
                  <c:v>42682</c:v>
                </c:pt>
                <c:pt idx="742">
                  <c:v>42683</c:v>
                </c:pt>
                <c:pt idx="743">
                  <c:v>42684</c:v>
                </c:pt>
                <c:pt idx="744">
                  <c:v>42685</c:v>
                </c:pt>
                <c:pt idx="745">
                  <c:v>42688</c:v>
                </c:pt>
                <c:pt idx="746">
                  <c:v>42689</c:v>
                </c:pt>
                <c:pt idx="747">
                  <c:v>42690</c:v>
                </c:pt>
                <c:pt idx="748">
                  <c:v>42691</c:v>
                </c:pt>
                <c:pt idx="749">
                  <c:v>42692</c:v>
                </c:pt>
                <c:pt idx="750">
                  <c:v>42695</c:v>
                </c:pt>
                <c:pt idx="751">
                  <c:v>42696</c:v>
                </c:pt>
                <c:pt idx="752">
                  <c:v>42697</c:v>
                </c:pt>
                <c:pt idx="753">
                  <c:v>42698</c:v>
                </c:pt>
                <c:pt idx="754">
                  <c:v>42699</c:v>
                </c:pt>
                <c:pt idx="755">
                  <c:v>42702</c:v>
                </c:pt>
                <c:pt idx="756">
                  <c:v>42703</c:v>
                </c:pt>
                <c:pt idx="757">
                  <c:v>42704</c:v>
                </c:pt>
                <c:pt idx="758">
                  <c:v>42705</c:v>
                </c:pt>
                <c:pt idx="759">
                  <c:v>42706</c:v>
                </c:pt>
                <c:pt idx="760">
                  <c:v>42709</c:v>
                </c:pt>
                <c:pt idx="761">
                  <c:v>42710</c:v>
                </c:pt>
                <c:pt idx="762">
                  <c:v>42711</c:v>
                </c:pt>
                <c:pt idx="763">
                  <c:v>42712</c:v>
                </c:pt>
                <c:pt idx="764">
                  <c:v>42713</c:v>
                </c:pt>
                <c:pt idx="765">
                  <c:v>42716</c:v>
                </c:pt>
                <c:pt idx="766">
                  <c:v>42717</c:v>
                </c:pt>
                <c:pt idx="767">
                  <c:v>42718</c:v>
                </c:pt>
                <c:pt idx="768">
                  <c:v>42719</c:v>
                </c:pt>
                <c:pt idx="769">
                  <c:v>42720</c:v>
                </c:pt>
                <c:pt idx="770">
                  <c:v>42723</c:v>
                </c:pt>
                <c:pt idx="771">
                  <c:v>42724</c:v>
                </c:pt>
                <c:pt idx="772">
                  <c:v>42725</c:v>
                </c:pt>
                <c:pt idx="773">
                  <c:v>42726</c:v>
                </c:pt>
                <c:pt idx="774">
                  <c:v>42727</c:v>
                </c:pt>
                <c:pt idx="775">
                  <c:v>42730</c:v>
                </c:pt>
                <c:pt idx="776">
                  <c:v>42731</c:v>
                </c:pt>
                <c:pt idx="777">
                  <c:v>42732</c:v>
                </c:pt>
                <c:pt idx="778">
                  <c:v>42733</c:v>
                </c:pt>
                <c:pt idx="779">
                  <c:v>42734</c:v>
                </c:pt>
                <c:pt idx="780">
                  <c:v>42737</c:v>
                </c:pt>
                <c:pt idx="781">
                  <c:v>42738</c:v>
                </c:pt>
                <c:pt idx="782">
                  <c:v>42739</c:v>
                </c:pt>
                <c:pt idx="783">
                  <c:v>42740</c:v>
                </c:pt>
                <c:pt idx="784">
                  <c:v>42741</c:v>
                </c:pt>
                <c:pt idx="785">
                  <c:v>42744</c:v>
                </c:pt>
                <c:pt idx="786">
                  <c:v>42745</c:v>
                </c:pt>
                <c:pt idx="787">
                  <c:v>42746</c:v>
                </c:pt>
                <c:pt idx="788">
                  <c:v>42747</c:v>
                </c:pt>
                <c:pt idx="789">
                  <c:v>42748</c:v>
                </c:pt>
                <c:pt idx="790">
                  <c:v>42751</c:v>
                </c:pt>
                <c:pt idx="791">
                  <c:v>42752</c:v>
                </c:pt>
                <c:pt idx="792">
                  <c:v>42753</c:v>
                </c:pt>
                <c:pt idx="793">
                  <c:v>42754</c:v>
                </c:pt>
                <c:pt idx="794">
                  <c:v>42755</c:v>
                </c:pt>
                <c:pt idx="795">
                  <c:v>42758</c:v>
                </c:pt>
                <c:pt idx="796">
                  <c:v>42759</c:v>
                </c:pt>
                <c:pt idx="797">
                  <c:v>42760</c:v>
                </c:pt>
                <c:pt idx="798">
                  <c:v>42761</c:v>
                </c:pt>
                <c:pt idx="799">
                  <c:v>42762</c:v>
                </c:pt>
                <c:pt idx="800">
                  <c:v>42765</c:v>
                </c:pt>
                <c:pt idx="801">
                  <c:v>42766</c:v>
                </c:pt>
                <c:pt idx="802">
                  <c:v>42767</c:v>
                </c:pt>
                <c:pt idx="803">
                  <c:v>42768</c:v>
                </c:pt>
                <c:pt idx="804">
                  <c:v>42769</c:v>
                </c:pt>
                <c:pt idx="805">
                  <c:v>42772</c:v>
                </c:pt>
                <c:pt idx="806">
                  <c:v>42773</c:v>
                </c:pt>
                <c:pt idx="807">
                  <c:v>42774</c:v>
                </c:pt>
                <c:pt idx="808">
                  <c:v>42775</c:v>
                </c:pt>
                <c:pt idx="809">
                  <c:v>42776</c:v>
                </c:pt>
                <c:pt idx="810">
                  <c:v>42779</c:v>
                </c:pt>
                <c:pt idx="811">
                  <c:v>42780</c:v>
                </c:pt>
                <c:pt idx="812">
                  <c:v>42781</c:v>
                </c:pt>
                <c:pt idx="813">
                  <c:v>42782</c:v>
                </c:pt>
                <c:pt idx="814">
                  <c:v>42783</c:v>
                </c:pt>
                <c:pt idx="815">
                  <c:v>42786</c:v>
                </c:pt>
                <c:pt idx="816">
                  <c:v>42787</c:v>
                </c:pt>
                <c:pt idx="817">
                  <c:v>42788</c:v>
                </c:pt>
                <c:pt idx="818">
                  <c:v>42789</c:v>
                </c:pt>
                <c:pt idx="819">
                  <c:v>42790</c:v>
                </c:pt>
                <c:pt idx="820">
                  <c:v>42793</c:v>
                </c:pt>
                <c:pt idx="821">
                  <c:v>42794</c:v>
                </c:pt>
                <c:pt idx="822">
                  <c:v>42795</c:v>
                </c:pt>
                <c:pt idx="823">
                  <c:v>42796</c:v>
                </c:pt>
                <c:pt idx="824">
                  <c:v>42797</c:v>
                </c:pt>
                <c:pt idx="825">
                  <c:v>42800</c:v>
                </c:pt>
                <c:pt idx="826">
                  <c:v>42801</c:v>
                </c:pt>
                <c:pt idx="827">
                  <c:v>42802</c:v>
                </c:pt>
                <c:pt idx="828">
                  <c:v>42803</c:v>
                </c:pt>
                <c:pt idx="829">
                  <c:v>42804</c:v>
                </c:pt>
                <c:pt idx="830">
                  <c:v>42807</c:v>
                </c:pt>
                <c:pt idx="831">
                  <c:v>42808</c:v>
                </c:pt>
                <c:pt idx="832">
                  <c:v>42809</c:v>
                </c:pt>
                <c:pt idx="833">
                  <c:v>42810</c:v>
                </c:pt>
                <c:pt idx="834">
                  <c:v>42811</c:v>
                </c:pt>
                <c:pt idx="835">
                  <c:v>42814</c:v>
                </c:pt>
                <c:pt idx="836">
                  <c:v>42815</c:v>
                </c:pt>
                <c:pt idx="837">
                  <c:v>42816</c:v>
                </c:pt>
                <c:pt idx="838">
                  <c:v>42817</c:v>
                </c:pt>
                <c:pt idx="839">
                  <c:v>42818</c:v>
                </c:pt>
                <c:pt idx="840">
                  <c:v>42821</c:v>
                </c:pt>
                <c:pt idx="841">
                  <c:v>42822</c:v>
                </c:pt>
                <c:pt idx="842">
                  <c:v>42823</c:v>
                </c:pt>
                <c:pt idx="843">
                  <c:v>42824</c:v>
                </c:pt>
                <c:pt idx="844">
                  <c:v>42825</c:v>
                </c:pt>
                <c:pt idx="845">
                  <c:v>42828</c:v>
                </c:pt>
                <c:pt idx="846">
                  <c:v>42829</c:v>
                </c:pt>
                <c:pt idx="847">
                  <c:v>42830</c:v>
                </c:pt>
                <c:pt idx="848">
                  <c:v>42831</c:v>
                </c:pt>
                <c:pt idx="849">
                  <c:v>42832</c:v>
                </c:pt>
                <c:pt idx="850">
                  <c:v>42835</c:v>
                </c:pt>
                <c:pt idx="851">
                  <c:v>42836</c:v>
                </c:pt>
                <c:pt idx="852">
                  <c:v>42837</c:v>
                </c:pt>
                <c:pt idx="853">
                  <c:v>42838</c:v>
                </c:pt>
                <c:pt idx="854">
                  <c:v>42839</c:v>
                </c:pt>
                <c:pt idx="855">
                  <c:v>42842</c:v>
                </c:pt>
                <c:pt idx="856">
                  <c:v>42843</c:v>
                </c:pt>
                <c:pt idx="857">
                  <c:v>42844</c:v>
                </c:pt>
                <c:pt idx="858">
                  <c:v>42845</c:v>
                </c:pt>
                <c:pt idx="859">
                  <c:v>42846</c:v>
                </c:pt>
                <c:pt idx="860">
                  <c:v>42849</c:v>
                </c:pt>
                <c:pt idx="861">
                  <c:v>42850</c:v>
                </c:pt>
                <c:pt idx="862">
                  <c:v>42851</c:v>
                </c:pt>
                <c:pt idx="863">
                  <c:v>42852</c:v>
                </c:pt>
                <c:pt idx="864">
                  <c:v>42853</c:v>
                </c:pt>
              </c:numCache>
            </c:numRef>
          </c:xVal>
          <c:yVal>
            <c:numRef>
              <c:f>'NKY Index'!$D$3:$D$867</c:f>
              <c:numCache>
                <c:formatCode>General</c:formatCode>
                <c:ptCount val="865"/>
                <c:pt idx="0">
                  <c:v>18.155305306087211</c:v>
                </c:pt>
                <c:pt idx="1">
                  <c:v>18.155305306087211</c:v>
                </c:pt>
                <c:pt idx="2">
                  <c:v>18.155305306087211</c:v>
                </c:pt>
                <c:pt idx="3">
                  <c:v>18.155305306087211</c:v>
                </c:pt>
                <c:pt idx="4">
                  <c:v>18.155305306087211</c:v>
                </c:pt>
                <c:pt idx="5">
                  <c:v>18.155305306087211</c:v>
                </c:pt>
                <c:pt idx="6">
                  <c:v>18.155305306087211</c:v>
                </c:pt>
                <c:pt idx="7">
                  <c:v>18.155305306087211</c:v>
                </c:pt>
                <c:pt idx="8">
                  <c:v>18.155305306087211</c:v>
                </c:pt>
                <c:pt idx="9">
                  <c:v>18.155305306087211</c:v>
                </c:pt>
                <c:pt idx="10">
                  <c:v>18.155305306087211</c:v>
                </c:pt>
                <c:pt idx="11">
                  <c:v>18.155305306087211</c:v>
                </c:pt>
                <c:pt idx="12">
                  <c:v>18.155305306087211</c:v>
                </c:pt>
                <c:pt idx="13">
                  <c:v>18.155305306087211</c:v>
                </c:pt>
                <c:pt idx="14">
                  <c:v>18.155305306087211</c:v>
                </c:pt>
                <c:pt idx="15">
                  <c:v>18.155305306087211</c:v>
                </c:pt>
                <c:pt idx="16">
                  <c:v>18.155305306087211</c:v>
                </c:pt>
                <c:pt idx="17">
                  <c:v>18.155305306087211</c:v>
                </c:pt>
                <c:pt idx="18">
                  <c:v>18.155305306087211</c:v>
                </c:pt>
                <c:pt idx="19">
                  <c:v>18.155305306087211</c:v>
                </c:pt>
                <c:pt idx="20">
                  <c:v>18.155305306087211</c:v>
                </c:pt>
                <c:pt idx="21">
                  <c:v>18.155305306087211</c:v>
                </c:pt>
                <c:pt idx="22">
                  <c:v>18.155305306087211</c:v>
                </c:pt>
                <c:pt idx="23">
                  <c:v>18.155305306087211</c:v>
                </c:pt>
                <c:pt idx="24">
                  <c:v>18.155305306087211</c:v>
                </c:pt>
                <c:pt idx="25">
                  <c:v>18.155305306087211</c:v>
                </c:pt>
                <c:pt idx="26">
                  <c:v>18.155305306087211</c:v>
                </c:pt>
                <c:pt idx="27">
                  <c:v>18.155305306087211</c:v>
                </c:pt>
                <c:pt idx="28">
                  <c:v>18.155305306087211</c:v>
                </c:pt>
                <c:pt idx="29">
                  <c:v>18.155305306087211</c:v>
                </c:pt>
                <c:pt idx="30">
                  <c:v>18.155305306087211</c:v>
                </c:pt>
                <c:pt idx="31">
                  <c:v>18.155305306087211</c:v>
                </c:pt>
                <c:pt idx="32">
                  <c:v>18.155305306087211</c:v>
                </c:pt>
                <c:pt idx="33">
                  <c:v>18.155305306087211</c:v>
                </c:pt>
                <c:pt idx="34">
                  <c:v>18.155305306087211</c:v>
                </c:pt>
                <c:pt idx="35">
                  <c:v>18.155305306087211</c:v>
                </c:pt>
                <c:pt idx="36">
                  <c:v>18.155305306087211</c:v>
                </c:pt>
                <c:pt idx="37">
                  <c:v>18.155305306087211</c:v>
                </c:pt>
                <c:pt idx="38">
                  <c:v>18.155305306087211</c:v>
                </c:pt>
                <c:pt idx="39">
                  <c:v>18.155305306087211</c:v>
                </c:pt>
                <c:pt idx="40">
                  <c:v>18.155305306087211</c:v>
                </c:pt>
                <c:pt idx="41">
                  <c:v>18.155305306087211</c:v>
                </c:pt>
                <c:pt idx="42">
                  <c:v>18.155305306087211</c:v>
                </c:pt>
                <c:pt idx="43">
                  <c:v>18.155305306087211</c:v>
                </c:pt>
                <c:pt idx="44">
                  <c:v>18.155305306087211</c:v>
                </c:pt>
                <c:pt idx="45">
                  <c:v>18.155305306087211</c:v>
                </c:pt>
                <c:pt idx="46">
                  <c:v>18.155305306087211</c:v>
                </c:pt>
                <c:pt idx="47">
                  <c:v>18.155305306087211</c:v>
                </c:pt>
                <c:pt idx="48">
                  <c:v>18.155305306087211</c:v>
                </c:pt>
                <c:pt idx="49">
                  <c:v>18.155305306087211</c:v>
                </c:pt>
                <c:pt idx="50">
                  <c:v>18.155305306087211</c:v>
                </c:pt>
                <c:pt idx="51">
                  <c:v>18.155305306087211</c:v>
                </c:pt>
                <c:pt idx="52">
                  <c:v>18.155305306087211</c:v>
                </c:pt>
                <c:pt idx="53">
                  <c:v>18.155305306087211</c:v>
                </c:pt>
                <c:pt idx="54">
                  <c:v>18.155305306087211</c:v>
                </c:pt>
                <c:pt idx="55">
                  <c:v>18.155305306087211</c:v>
                </c:pt>
                <c:pt idx="56">
                  <c:v>18.155305306087211</c:v>
                </c:pt>
                <c:pt idx="57">
                  <c:v>18.155305306087211</c:v>
                </c:pt>
                <c:pt idx="58">
                  <c:v>18.155305306087211</c:v>
                </c:pt>
                <c:pt idx="59">
                  <c:v>18.155305306087211</c:v>
                </c:pt>
                <c:pt idx="60">
                  <c:v>18.155305306087211</c:v>
                </c:pt>
                <c:pt idx="61">
                  <c:v>18.155305306087211</c:v>
                </c:pt>
                <c:pt idx="62">
                  <c:v>18.155305306087211</c:v>
                </c:pt>
                <c:pt idx="63">
                  <c:v>18.155305306087211</c:v>
                </c:pt>
                <c:pt idx="64">
                  <c:v>18.155305306087211</c:v>
                </c:pt>
                <c:pt idx="65">
                  <c:v>18.155305306087211</c:v>
                </c:pt>
                <c:pt idx="66">
                  <c:v>18.155305306087211</c:v>
                </c:pt>
                <c:pt idx="67">
                  <c:v>18.155305306087211</c:v>
                </c:pt>
                <c:pt idx="68">
                  <c:v>18.155305306087211</c:v>
                </c:pt>
                <c:pt idx="69">
                  <c:v>18.155305306087211</c:v>
                </c:pt>
                <c:pt idx="70">
                  <c:v>18.155305306087211</c:v>
                </c:pt>
                <c:pt idx="71">
                  <c:v>18.155305306087211</c:v>
                </c:pt>
                <c:pt idx="72">
                  <c:v>18.155305306087211</c:v>
                </c:pt>
                <c:pt idx="73">
                  <c:v>18.155305306087211</c:v>
                </c:pt>
                <c:pt idx="74">
                  <c:v>18.155305306087211</c:v>
                </c:pt>
                <c:pt idx="75">
                  <c:v>18.155305306087211</c:v>
                </c:pt>
                <c:pt idx="76">
                  <c:v>18.155305306087211</c:v>
                </c:pt>
                <c:pt idx="77">
                  <c:v>18.155305306087211</c:v>
                </c:pt>
                <c:pt idx="78">
                  <c:v>18.155305306087211</c:v>
                </c:pt>
                <c:pt idx="79">
                  <c:v>18.155305306087211</c:v>
                </c:pt>
                <c:pt idx="80">
                  <c:v>18.155305306087211</c:v>
                </c:pt>
                <c:pt idx="81">
                  <c:v>18.155305306087211</c:v>
                </c:pt>
                <c:pt idx="82">
                  <c:v>18.155305306087211</c:v>
                </c:pt>
                <c:pt idx="83">
                  <c:v>18.155305306087211</c:v>
                </c:pt>
                <c:pt idx="84">
                  <c:v>18.155305306087211</c:v>
                </c:pt>
                <c:pt idx="85">
                  <c:v>18.155305306087211</c:v>
                </c:pt>
                <c:pt idx="86">
                  <c:v>18.155305306087211</c:v>
                </c:pt>
                <c:pt idx="87">
                  <c:v>18.155305306087211</c:v>
                </c:pt>
                <c:pt idx="88">
                  <c:v>18.155305306087211</c:v>
                </c:pt>
                <c:pt idx="89">
                  <c:v>18.155305306087211</c:v>
                </c:pt>
                <c:pt idx="90">
                  <c:v>18.155305306087211</c:v>
                </c:pt>
                <c:pt idx="91">
                  <c:v>18.155305306087211</c:v>
                </c:pt>
                <c:pt idx="92">
                  <c:v>18.155305306087211</c:v>
                </c:pt>
                <c:pt idx="93">
                  <c:v>18.155305306087211</c:v>
                </c:pt>
                <c:pt idx="94">
                  <c:v>18.155305306087211</c:v>
                </c:pt>
                <c:pt idx="95">
                  <c:v>18.155305306087211</c:v>
                </c:pt>
                <c:pt idx="96">
                  <c:v>18.155305306087211</c:v>
                </c:pt>
                <c:pt idx="97">
                  <c:v>18.155305306087211</c:v>
                </c:pt>
                <c:pt idx="98">
                  <c:v>18.155305306087211</c:v>
                </c:pt>
                <c:pt idx="99">
                  <c:v>18.155305306087211</c:v>
                </c:pt>
                <c:pt idx="100">
                  <c:v>18.155305306087211</c:v>
                </c:pt>
                <c:pt idx="101">
                  <c:v>18.155305306087211</c:v>
                </c:pt>
                <c:pt idx="102">
                  <c:v>18.155305306087211</c:v>
                </c:pt>
                <c:pt idx="103">
                  <c:v>18.155305306087211</c:v>
                </c:pt>
                <c:pt idx="104">
                  <c:v>18.155305306087211</c:v>
                </c:pt>
                <c:pt idx="105">
                  <c:v>18.155305306087211</c:v>
                </c:pt>
                <c:pt idx="106">
                  <c:v>18.155305306087211</c:v>
                </c:pt>
                <c:pt idx="107">
                  <c:v>18.155305306087211</c:v>
                </c:pt>
                <c:pt idx="108">
                  <c:v>18.155305306087211</c:v>
                </c:pt>
                <c:pt idx="109">
                  <c:v>18.155305306087211</c:v>
                </c:pt>
                <c:pt idx="110">
                  <c:v>18.155305306087211</c:v>
                </c:pt>
                <c:pt idx="111">
                  <c:v>18.155305306087211</c:v>
                </c:pt>
                <c:pt idx="112">
                  <c:v>18.155305306087211</c:v>
                </c:pt>
                <c:pt idx="113">
                  <c:v>18.155305306087211</c:v>
                </c:pt>
                <c:pt idx="114">
                  <c:v>18.155305306087211</c:v>
                </c:pt>
                <c:pt idx="115">
                  <c:v>18.155305306087211</c:v>
                </c:pt>
                <c:pt idx="116">
                  <c:v>18.155305306087211</c:v>
                </c:pt>
                <c:pt idx="117">
                  <c:v>18.155305306087211</c:v>
                </c:pt>
                <c:pt idx="118">
                  <c:v>18.155305306087211</c:v>
                </c:pt>
                <c:pt idx="119">
                  <c:v>18.155305306087211</c:v>
                </c:pt>
                <c:pt idx="120">
                  <c:v>18.155305306087211</c:v>
                </c:pt>
                <c:pt idx="121">
                  <c:v>18.155305306087211</c:v>
                </c:pt>
                <c:pt idx="122">
                  <c:v>18.155305306087211</c:v>
                </c:pt>
                <c:pt idx="123">
                  <c:v>18.155305306087211</c:v>
                </c:pt>
                <c:pt idx="124">
                  <c:v>18.155305306087211</c:v>
                </c:pt>
                <c:pt idx="125">
                  <c:v>18.155305306087211</c:v>
                </c:pt>
                <c:pt idx="126">
                  <c:v>18.155305306087211</c:v>
                </c:pt>
                <c:pt idx="127">
                  <c:v>18.155305306087211</c:v>
                </c:pt>
                <c:pt idx="128">
                  <c:v>18.155305306087211</c:v>
                </c:pt>
                <c:pt idx="129">
                  <c:v>18.155305306087211</c:v>
                </c:pt>
                <c:pt idx="130">
                  <c:v>18.155305306087211</c:v>
                </c:pt>
                <c:pt idx="131">
                  <c:v>18.155305306087211</c:v>
                </c:pt>
                <c:pt idx="132">
                  <c:v>18.155305306087211</c:v>
                </c:pt>
                <c:pt idx="133">
                  <c:v>18.155305306087211</c:v>
                </c:pt>
                <c:pt idx="134">
                  <c:v>18.155305306087211</c:v>
                </c:pt>
                <c:pt idx="135">
                  <c:v>18.155305306087211</c:v>
                </c:pt>
                <c:pt idx="136">
                  <c:v>18.155305306087211</c:v>
                </c:pt>
                <c:pt idx="137">
                  <c:v>18.155305306087211</c:v>
                </c:pt>
                <c:pt idx="138">
                  <c:v>18.155305306087211</c:v>
                </c:pt>
                <c:pt idx="139">
                  <c:v>18.155305306087211</c:v>
                </c:pt>
                <c:pt idx="140">
                  <c:v>18.155305306087211</c:v>
                </c:pt>
                <c:pt idx="141">
                  <c:v>18.155305306087211</c:v>
                </c:pt>
                <c:pt idx="142">
                  <c:v>18.155305306087211</c:v>
                </c:pt>
                <c:pt idx="143">
                  <c:v>18.155305306087211</c:v>
                </c:pt>
                <c:pt idx="144">
                  <c:v>18.155305306087211</c:v>
                </c:pt>
                <c:pt idx="145">
                  <c:v>18.155305306087211</c:v>
                </c:pt>
                <c:pt idx="146">
                  <c:v>18.155305306087211</c:v>
                </c:pt>
                <c:pt idx="147">
                  <c:v>18.155305306087211</c:v>
                </c:pt>
                <c:pt idx="148">
                  <c:v>18.155305306087211</c:v>
                </c:pt>
                <c:pt idx="149">
                  <c:v>18.155305306087211</c:v>
                </c:pt>
                <c:pt idx="150">
                  <c:v>18.155305306087211</c:v>
                </c:pt>
                <c:pt idx="151">
                  <c:v>18.155305306087211</c:v>
                </c:pt>
                <c:pt idx="152">
                  <c:v>18.155305306087211</c:v>
                </c:pt>
                <c:pt idx="153">
                  <c:v>18.155305306087211</c:v>
                </c:pt>
                <c:pt idx="154">
                  <c:v>18.155305306087211</c:v>
                </c:pt>
                <c:pt idx="155">
                  <c:v>18.155305306087211</c:v>
                </c:pt>
                <c:pt idx="156">
                  <c:v>18.155305306087211</c:v>
                </c:pt>
                <c:pt idx="157">
                  <c:v>18.155305306087211</c:v>
                </c:pt>
                <c:pt idx="158">
                  <c:v>18.155305306087211</c:v>
                </c:pt>
                <c:pt idx="159">
                  <c:v>18.155305306087211</c:v>
                </c:pt>
                <c:pt idx="160">
                  <c:v>18.155305306087211</c:v>
                </c:pt>
                <c:pt idx="161">
                  <c:v>18.155305306087211</c:v>
                </c:pt>
                <c:pt idx="162">
                  <c:v>18.155305306087211</c:v>
                </c:pt>
                <c:pt idx="163">
                  <c:v>18.155305306087211</c:v>
                </c:pt>
                <c:pt idx="164">
                  <c:v>18.155305306087211</c:v>
                </c:pt>
                <c:pt idx="165">
                  <c:v>18.155305306087211</c:v>
                </c:pt>
                <c:pt idx="166">
                  <c:v>18.155305306087211</c:v>
                </c:pt>
                <c:pt idx="167">
                  <c:v>18.155305306087211</c:v>
                </c:pt>
                <c:pt idx="168">
                  <c:v>18.155305306087211</c:v>
                </c:pt>
                <c:pt idx="169">
                  <c:v>18.155305306087211</c:v>
                </c:pt>
                <c:pt idx="170">
                  <c:v>18.155305306087211</c:v>
                </c:pt>
                <c:pt idx="171">
                  <c:v>18.155305306087211</c:v>
                </c:pt>
                <c:pt idx="172">
                  <c:v>18.155305306087211</c:v>
                </c:pt>
                <c:pt idx="173">
                  <c:v>18.155305306087211</c:v>
                </c:pt>
                <c:pt idx="174">
                  <c:v>18.155305306087211</c:v>
                </c:pt>
                <c:pt idx="175">
                  <c:v>18.155305306087211</c:v>
                </c:pt>
                <c:pt idx="176">
                  <c:v>18.155305306087211</c:v>
                </c:pt>
                <c:pt idx="177">
                  <c:v>18.155305306087211</c:v>
                </c:pt>
                <c:pt idx="178">
                  <c:v>18.155305306087211</c:v>
                </c:pt>
                <c:pt idx="179">
                  <c:v>18.155305306087211</c:v>
                </c:pt>
                <c:pt idx="180">
                  <c:v>18.155305306087211</c:v>
                </c:pt>
                <c:pt idx="181">
                  <c:v>18.155305306087211</c:v>
                </c:pt>
                <c:pt idx="182">
                  <c:v>18.155305306087211</c:v>
                </c:pt>
                <c:pt idx="183">
                  <c:v>18.155305306087211</c:v>
                </c:pt>
                <c:pt idx="184">
                  <c:v>18.155305306087211</c:v>
                </c:pt>
                <c:pt idx="185">
                  <c:v>18.155305306087211</c:v>
                </c:pt>
                <c:pt idx="186">
                  <c:v>18.155305306087211</c:v>
                </c:pt>
                <c:pt idx="187">
                  <c:v>18.155305306087211</c:v>
                </c:pt>
                <c:pt idx="188">
                  <c:v>18.155305306087211</c:v>
                </c:pt>
                <c:pt idx="189">
                  <c:v>18.155305306087211</c:v>
                </c:pt>
                <c:pt idx="190">
                  <c:v>18.155305306087211</c:v>
                </c:pt>
                <c:pt idx="191">
                  <c:v>18.155305306087211</c:v>
                </c:pt>
                <c:pt idx="192">
                  <c:v>18.155305306087211</c:v>
                </c:pt>
                <c:pt idx="193">
                  <c:v>18.155305306087211</c:v>
                </c:pt>
                <c:pt idx="194">
                  <c:v>18.155305306087211</c:v>
                </c:pt>
                <c:pt idx="195">
                  <c:v>18.155305306087211</c:v>
                </c:pt>
                <c:pt idx="196">
                  <c:v>18.155305306087211</c:v>
                </c:pt>
                <c:pt idx="197">
                  <c:v>18.155305306087211</c:v>
                </c:pt>
                <c:pt idx="198">
                  <c:v>18.155305306087211</c:v>
                </c:pt>
                <c:pt idx="199">
                  <c:v>18.155305306087211</c:v>
                </c:pt>
                <c:pt idx="200">
                  <c:v>18.155305306087211</c:v>
                </c:pt>
                <c:pt idx="201">
                  <c:v>18.155305306087211</c:v>
                </c:pt>
                <c:pt idx="202">
                  <c:v>18.155305306087211</c:v>
                </c:pt>
                <c:pt idx="203">
                  <c:v>18.155305306087211</c:v>
                </c:pt>
                <c:pt idx="204">
                  <c:v>18.155305306087211</c:v>
                </c:pt>
                <c:pt idx="205">
                  <c:v>18.155305306087211</c:v>
                </c:pt>
                <c:pt idx="206">
                  <c:v>18.155305306087211</c:v>
                </c:pt>
                <c:pt idx="207">
                  <c:v>18.155305306087211</c:v>
                </c:pt>
                <c:pt idx="208">
                  <c:v>18.155305306087211</c:v>
                </c:pt>
                <c:pt idx="209">
                  <c:v>18.155305306087211</c:v>
                </c:pt>
                <c:pt idx="210">
                  <c:v>18.155305306087211</c:v>
                </c:pt>
                <c:pt idx="211">
                  <c:v>18.155305306087211</c:v>
                </c:pt>
                <c:pt idx="212">
                  <c:v>18.155305306087211</c:v>
                </c:pt>
                <c:pt idx="213">
                  <c:v>18.155305306087211</c:v>
                </c:pt>
                <c:pt idx="214">
                  <c:v>18.155305306087211</c:v>
                </c:pt>
                <c:pt idx="215">
                  <c:v>18.155305306087211</c:v>
                </c:pt>
                <c:pt idx="216">
                  <c:v>18.155305306087211</c:v>
                </c:pt>
                <c:pt idx="217">
                  <c:v>18.155305306087211</c:v>
                </c:pt>
                <c:pt idx="218">
                  <c:v>18.155305306087211</c:v>
                </c:pt>
                <c:pt idx="219">
                  <c:v>18.155305306087211</c:v>
                </c:pt>
                <c:pt idx="220">
                  <c:v>18.155305306087211</c:v>
                </c:pt>
                <c:pt idx="221">
                  <c:v>18.155305306087211</c:v>
                </c:pt>
                <c:pt idx="222">
                  <c:v>18.155305306087211</c:v>
                </c:pt>
                <c:pt idx="223">
                  <c:v>18.155305306087211</c:v>
                </c:pt>
                <c:pt idx="224">
                  <c:v>18.155305306087211</c:v>
                </c:pt>
                <c:pt idx="225">
                  <c:v>18.155305306087211</c:v>
                </c:pt>
                <c:pt idx="226">
                  <c:v>18.155305306087211</c:v>
                </c:pt>
                <c:pt idx="227">
                  <c:v>18.155305306087211</c:v>
                </c:pt>
                <c:pt idx="228">
                  <c:v>18.155305306087211</c:v>
                </c:pt>
                <c:pt idx="229">
                  <c:v>18.155305306087211</c:v>
                </c:pt>
                <c:pt idx="230">
                  <c:v>18.155305306087211</c:v>
                </c:pt>
                <c:pt idx="231">
                  <c:v>18.155305306087211</c:v>
                </c:pt>
                <c:pt idx="232">
                  <c:v>18.155305306087211</c:v>
                </c:pt>
                <c:pt idx="233">
                  <c:v>18.155305306087211</c:v>
                </c:pt>
                <c:pt idx="234">
                  <c:v>18.155305306087211</c:v>
                </c:pt>
                <c:pt idx="235">
                  <c:v>18.155305306087211</c:v>
                </c:pt>
                <c:pt idx="236">
                  <c:v>18.155305306087211</c:v>
                </c:pt>
                <c:pt idx="237">
                  <c:v>18.155305306087211</c:v>
                </c:pt>
                <c:pt idx="238">
                  <c:v>18.155305306087211</c:v>
                </c:pt>
                <c:pt idx="239">
                  <c:v>18.155305306087211</c:v>
                </c:pt>
                <c:pt idx="240">
                  <c:v>18.155305306087211</c:v>
                </c:pt>
                <c:pt idx="241">
                  <c:v>18.155305306087211</c:v>
                </c:pt>
                <c:pt idx="242">
                  <c:v>18.155305306087211</c:v>
                </c:pt>
                <c:pt idx="243">
                  <c:v>18.155305306087211</c:v>
                </c:pt>
                <c:pt idx="244">
                  <c:v>18.155305306087211</c:v>
                </c:pt>
                <c:pt idx="245">
                  <c:v>18.155305306087211</c:v>
                </c:pt>
                <c:pt idx="246">
                  <c:v>18.155305306087211</c:v>
                </c:pt>
                <c:pt idx="247">
                  <c:v>18.155305306087211</c:v>
                </c:pt>
                <c:pt idx="248">
                  <c:v>18.155305306087211</c:v>
                </c:pt>
                <c:pt idx="249">
                  <c:v>18.155305306087211</c:v>
                </c:pt>
                <c:pt idx="250">
                  <c:v>18.155305306087211</c:v>
                </c:pt>
                <c:pt idx="251">
                  <c:v>18.155305306087211</c:v>
                </c:pt>
                <c:pt idx="252">
                  <c:v>18.155305306087211</c:v>
                </c:pt>
                <c:pt idx="253">
                  <c:v>18.155305306087211</c:v>
                </c:pt>
                <c:pt idx="254">
                  <c:v>18.155305306087211</c:v>
                </c:pt>
                <c:pt idx="255">
                  <c:v>18.155305306087211</c:v>
                </c:pt>
                <c:pt idx="256">
                  <c:v>18.155305306087211</c:v>
                </c:pt>
                <c:pt idx="257">
                  <c:v>18.155305306087211</c:v>
                </c:pt>
                <c:pt idx="258">
                  <c:v>18.155305306087211</c:v>
                </c:pt>
                <c:pt idx="259">
                  <c:v>18.155305306087211</c:v>
                </c:pt>
                <c:pt idx="260">
                  <c:v>18.155305306087211</c:v>
                </c:pt>
                <c:pt idx="261">
                  <c:v>18.155305306087211</c:v>
                </c:pt>
                <c:pt idx="262">
                  <c:v>18.155305306087211</c:v>
                </c:pt>
                <c:pt idx="263">
                  <c:v>18.155305306087211</c:v>
                </c:pt>
                <c:pt idx="264">
                  <c:v>18.155305306087211</c:v>
                </c:pt>
                <c:pt idx="265">
                  <c:v>18.155305306087211</c:v>
                </c:pt>
                <c:pt idx="266">
                  <c:v>18.155305306087211</c:v>
                </c:pt>
                <c:pt idx="267">
                  <c:v>18.155305306087211</c:v>
                </c:pt>
                <c:pt idx="268">
                  <c:v>18.155305306087211</c:v>
                </c:pt>
                <c:pt idx="269">
                  <c:v>18.155305306087211</c:v>
                </c:pt>
                <c:pt idx="270">
                  <c:v>18.155305306087211</c:v>
                </c:pt>
                <c:pt idx="271">
                  <c:v>18.155305306087211</c:v>
                </c:pt>
                <c:pt idx="272">
                  <c:v>18.155305306087211</c:v>
                </c:pt>
                <c:pt idx="273">
                  <c:v>18.155305306087211</c:v>
                </c:pt>
                <c:pt idx="274">
                  <c:v>18.155305306087211</c:v>
                </c:pt>
                <c:pt idx="275">
                  <c:v>18.155305306087211</c:v>
                </c:pt>
                <c:pt idx="276">
                  <c:v>18.155305306087211</c:v>
                </c:pt>
                <c:pt idx="277">
                  <c:v>18.155305306087211</c:v>
                </c:pt>
                <c:pt idx="278">
                  <c:v>18.155305306087211</c:v>
                </c:pt>
                <c:pt idx="279">
                  <c:v>18.155305306087211</c:v>
                </c:pt>
                <c:pt idx="280">
                  <c:v>18.155305306087211</c:v>
                </c:pt>
                <c:pt idx="281">
                  <c:v>18.155305306087211</c:v>
                </c:pt>
                <c:pt idx="282">
                  <c:v>18.155305306087211</c:v>
                </c:pt>
                <c:pt idx="283">
                  <c:v>18.155305306087211</c:v>
                </c:pt>
                <c:pt idx="284">
                  <c:v>18.155305306087211</c:v>
                </c:pt>
                <c:pt idx="285">
                  <c:v>18.155305306087211</c:v>
                </c:pt>
                <c:pt idx="286">
                  <c:v>18.155305306087211</c:v>
                </c:pt>
                <c:pt idx="287">
                  <c:v>18.155305306087211</c:v>
                </c:pt>
                <c:pt idx="288">
                  <c:v>18.155305306087211</c:v>
                </c:pt>
                <c:pt idx="289">
                  <c:v>18.155305306087211</c:v>
                </c:pt>
                <c:pt idx="290">
                  <c:v>18.155305306087211</c:v>
                </c:pt>
                <c:pt idx="291">
                  <c:v>18.155305306087211</c:v>
                </c:pt>
                <c:pt idx="292">
                  <c:v>18.155305306087211</c:v>
                </c:pt>
                <c:pt idx="293">
                  <c:v>18.155305306087211</c:v>
                </c:pt>
                <c:pt idx="294">
                  <c:v>18.155305306087211</c:v>
                </c:pt>
                <c:pt idx="295">
                  <c:v>18.155305306087211</c:v>
                </c:pt>
                <c:pt idx="296">
                  <c:v>18.155305306087211</c:v>
                </c:pt>
                <c:pt idx="297">
                  <c:v>18.155305306087211</c:v>
                </c:pt>
                <c:pt idx="298">
                  <c:v>18.155305306087211</c:v>
                </c:pt>
                <c:pt idx="299">
                  <c:v>18.155305306087211</c:v>
                </c:pt>
                <c:pt idx="300">
                  <c:v>18.155305306087211</c:v>
                </c:pt>
                <c:pt idx="301">
                  <c:v>18.155305306087211</c:v>
                </c:pt>
                <c:pt idx="302">
                  <c:v>18.155305306087211</c:v>
                </c:pt>
                <c:pt idx="303">
                  <c:v>18.155305306087211</c:v>
                </c:pt>
                <c:pt idx="304">
                  <c:v>18.155305306087211</c:v>
                </c:pt>
                <c:pt idx="305">
                  <c:v>18.155305306087211</c:v>
                </c:pt>
                <c:pt idx="306">
                  <c:v>18.155305306087211</c:v>
                </c:pt>
                <c:pt idx="307">
                  <c:v>18.155305306087211</c:v>
                </c:pt>
                <c:pt idx="308">
                  <c:v>18.155305306087211</c:v>
                </c:pt>
                <c:pt idx="309">
                  <c:v>18.155305306087211</c:v>
                </c:pt>
                <c:pt idx="310">
                  <c:v>18.155305306087211</c:v>
                </c:pt>
                <c:pt idx="311">
                  <c:v>18.155305306087211</c:v>
                </c:pt>
                <c:pt idx="312">
                  <c:v>18.155305306087211</c:v>
                </c:pt>
                <c:pt idx="313">
                  <c:v>18.155305306087211</c:v>
                </c:pt>
                <c:pt idx="314">
                  <c:v>18.155305306087211</c:v>
                </c:pt>
                <c:pt idx="315">
                  <c:v>18.155305306087211</c:v>
                </c:pt>
                <c:pt idx="316">
                  <c:v>18.155305306087211</c:v>
                </c:pt>
                <c:pt idx="317">
                  <c:v>18.155305306087211</c:v>
                </c:pt>
                <c:pt idx="318">
                  <c:v>18.155305306087211</c:v>
                </c:pt>
                <c:pt idx="319">
                  <c:v>18.155305306087211</c:v>
                </c:pt>
                <c:pt idx="320">
                  <c:v>18.155305306087211</c:v>
                </c:pt>
                <c:pt idx="321">
                  <c:v>18.155305306087211</c:v>
                </c:pt>
                <c:pt idx="322">
                  <c:v>18.155305306087211</c:v>
                </c:pt>
                <c:pt idx="323">
                  <c:v>18.155305306087211</c:v>
                </c:pt>
                <c:pt idx="324">
                  <c:v>18.155305306087211</c:v>
                </c:pt>
                <c:pt idx="325">
                  <c:v>18.155305306087211</c:v>
                </c:pt>
                <c:pt idx="326">
                  <c:v>18.155305306087211</c:v>
                </c:pt>
                <c:pt idx="327">
                  <c:v>18.155305306087211</c:v>
                </c:pt>
                <c:pt idx="328">
                  <c:v>18.155305306087211</c:v>
                </c:pt>
                <c:pt idx="329">
                  <c:v>18.155305306087211</c:v>
                </c:pt>
                <c:pt idx="330">
                  <c:v>18.155305306087211</c:v>
                </c:pt>
                <c:pt idx="331">
                  <c:v>18.155305306087211</c:v>
                </c:pt>
                <c:pt idx="332">
                  <c:v>18.155305306087211</c:v>
                </c:pt>
                <c:pt idx="333">
                  <c:v>18.155305306087211</c:v>
                </c:pt>
                <c:pt idx="334">
                  <c:v>18.155305306087211</c:v>
                </c:pt>
                <c:pt idx="335">
                  <c:v>18.155305306087211</c:v>
                </c:pt>
                <c:pt idx="336">
                  <c:v>18.155305306087211</c:v>
                </c:pt>
                <c:pt idx="337">
                  <c:v>18.155305306087211</c:v>
                </c:pt>
                <c:pt idx="338">
                  <c:v>18.155305306087211</c:v>
                </c:pt>
                <c:pt idx="339">
                  <c:v>18.155305306087211</c:v>
                </c:pt>
                <c:pt idx="340">
                  <c:v>18.155305306087211</c:v>
                </c:pt>
                <c:pt idx="341">
                  <c:v>18.155305306087211</c:v>
                </c:pt>
                <c:pt idx="342">
                  <c:v>18.155305306087211</c:v>
                </c:pt>
                <c:pt idx="343">
                  <c:v>18.155305306087211</c:v>
                </c:pt>
                <c:pt idx="344">
                  <c:v>18.155305306087211</c:v>
                </c:pt>
                <c:pt idx="345">
                  <c:v>18.155305306087211</c:v>
                </c:pt>
                <c:pt idx="346">
                  <c:v>18.155305306087211</c:v>
                </c:pt>
                <c:pt idx="347">
                  <c:v>18.155305306087211</c:v>
                </c:pt>
                <c:pt idx="348">
                  <c:v>18.155305306087211</c:v>
                </c:pt>
                <c:pt idx="349">
                  <c:v>18.155305306087211</c:v>
                </c:pt>
                <c:pt idx="350">
                  <c:v>18.155305306087211</c:v>
                </c:pt>
                <c:pt idx="351">
                  <c:v>18.155305306087211</c:v>
                </c:pt>
                <c:pt idx="352">
                  <c:v>18.155305306087211</c:v>
                </c:pt>
                <c:pt idx="353">
                  <c:v>18.155305306087211</c:v>
                </c:pt>
                <c:pt idx="354">
                  <c:v>18.155305306087211</c:v>
                </c:pt>
                <c:pt idx="355">
                  <c:v>18.155305306087211</c:v>
                </c:pt>
                <c:pt idx="356">
                  <c:v>18.155305306087211</c:v>
                </c:pt>
                <c:pt idx="357">
                  <c:v>18.155305306087211</c:v>
                </c:pt>
                <c:pt idx="358">
                  <c:v>18.155305306087211</c:v>
                </c:pt>
                <c:pt idx="359">
                  <c:v>18.155305306087211</c:v>
                </c:pt>
                <c:pt idx="360">
                  <c:v>18.155305306087211</c:v>
                </c:pt>
                <c:pt idx="361">
                  <c:v>18.155305306087211</c:v>
                </c:pt>
                <c:pt idx="362">
                  <c:v>18.155305306087211</c:v>
                </c:pt>
                <c:pt idx="363">
                  <c:v>18.155305306087211</c:v>
                </c:pt>
                <c:pt idx="364">
                  <c:v>18.155305306087211</c:v>
                </c:pt>
                <c:pt idx="365">
                  <c:v>18.155305306087211</c:v>
                </c:pt>
                <c:pt idx="366">
                  <c:v>18.155305306087211</c:v>
                </c:pt>
                <c:pt idx="367">
                  <c:v>18.155305306087211</c:v>
                </c:pt>
                <c:pt idx="368">
                  <c:v>18.155305306087211</c:v>
                </c:pt>
                <c:pt idx="369">
                  <c:v>18.155305306087211</c:v>
                </c:pt>
                <c:pt idx="370">
                  <c:v>18.155305306087211</c:v>
                </c:pt>
                <c:pt idx="371">
                  <c:v>18.155305306087211</c:v>
                </c:pt>
                <c:pt idx="372">
                  <c:v>18.155305306087211</c:v>
                </c:pt>
                <c:pt idx="373">
                  <c:v>18.155305306087211</c:v>
                </c:pt>
                <c:pt idx="374">
                  <c:v>18.155305306087211</c:v>
                </c:pt>
                <c:pt idx="375">
                  <c:v>18.155305306087211</c:v>
                </c:pt>
                <c:pt idx="376">
                  <c:v>18.155305306087211</c:v>
                </c:pt>
                <c:pt idx="377">
                  <c:v>18.155305306087211</c:v>
                </c:pt>
                <c:pt idx="378">
                  <c:v>18.155305306087211</c:v>
                </c:pt>
                <c:pt idx="379">
                  <c:v>18.155305306087211</c:v>
                </c:pt>
                <c:pt idx="380">
                  <c:v>18.155305306087211</c:v>
                </c:pt>
                <c:pt idx="381">
                  <c:v>18.155305306087211</c:v>
                </c:pt>
                <c:pt idx="382">
                  <c:v>18.155305306087211</c:v>
                </c:pt>
                <c:pt idx="383">
                  <c:v>18.155305306087211</c:v>
                </c:pt>
                <c:pt idx="384">
                  <c:v>18.155305306087211</c:v>
                </c:pt>
                <c:pt idx="385">
                  <c:v>18.155305306087211</c:v>
                </c:pt>
                <c:pt idx="386">
                  <c:v>18.155305306087211</c:v>
                </c:pt>
                <c:pt idx="387">
                  <c:v>18.155305306087211</c:v>
                </c:pt>
                <c:pt idx="388">
                  <c:v>18.155305306087211</c:v>
                </c:pt>
                <c:pt idx="389">
                  <c:v>18.155305306087211</c:v>
                </c:pt>
                <c:pt idx="390">
                  <c:v>18.155305306087211</c:v>
                </c:pt>
                <c:pt idx="391">
                  <c:v>18.155305306087211</c:v>
                </c:pt>
                <c:pt idx="392">
                  <c:v>18.155305306087211</c:v>
                </c:pt>
                <c:pt idx="393">
                  <c:v>18.155305306087211</c:v>
                </c:pt>
                <c:pt idx="394">
                  <c:v>18.155305306087211</c:v>
                </c:pt>
                <c:pt idx="395">
                  <c:v>18.155305306087211</c:v>
                </c:pt>
                <c:pt idx="396">
                  <c:v>18.155305306087211</c:v>
                </c:pt>
                <c:pt idx="397">
                  <c:v>18.155305306087211</c:v>
                </c:pt>
                <c:pt idx="398">
                  <c:v>18.155305306087211</c:v>
                </c:pt>
                <c:pt idx="399">
                  <c:v>18.155305306087211</c:v>
                </c:pt>
                <c:pt idx="400">
                  <c:v>18.155305306087211</c:v>
                </c:pt>
                <c:pt idx="401">
                  <c:v>18.155305306087211</c:v>
                </c:pt>
                <c:pt idx="402">
                  <c:v>18.155305306087211</c:v>
                </c:pt>
                <c:pt idx="403">
                  <c:v>18.155305306087211</c:v>
                </c:pt>
                <c:pt idx="404">
                  <c:v>18.155305306087211</c:v>
                </c:pt>
                <c:pt idx="405">
                  <c:v>18.155305306087211</c:v>
                </c:pt>
                <c:pt idx="406">
                  <c:v>18.155305306087211</c:v>
                </c:pt>
                <c:pt idx="407">
                  <c:v>18.155305306087211</c:v>
                </c:pt>
                <c:pt idx="408">
                  <c:v>18.155305306087211</c:v>
                </c:pt>
                <c:pt idx="409">
                  <c:v>18.155305306087211</c:v>
                </c:pt>
                <c:pt idx="410">
                  <c:v>18.155305306087211</c:v>
                </c:pt>
                <c:pt idx="411">
                  <c:v>18.155305306087211</c:v>
                </c:pt>
                <c:pt idx="412">
                  <c:v>18.155305306087211</c:v>
                </c:pt>
                <c:pt idx="413">
                  <c:v>18.155305306087211</c:v>
                </c:pt>
                <c:pt idx="414">
                  <c:v>18.155305306087211</c:v>
                </c:pt>
                <c:pt idx="415">
                  <c:v>18.155305306087211</c:v>
                </c:pt>
                <c:pt idx="416">
                  <c:v>18.155305306087211</c:v>
                </c:pt>
                <c:pt idx="417">
                  <c:v>18.155305306087211</c:v>
                </c:pt>
                <c:pt idx="418">
                  <c:v>18.155305306087211</c:v>
                </c:pt>
                <c:pt idx="419">
                  <c:v>18.155305306087211</c:v>
                </c:pt>
                <c:pt idx="420">
                  <c:v>18.155305306087211</c:v>
                </c:pt>
                <c:pt idx="421">
                  <c:v>18.155305306087211</c:v>
                </c:pt>
                <c:pt idx="422">
                  <c:v>18.155305306087211</c:v>
                </c:pt>
                <c:pt idx="423">
                  <c:v>18.155305306087211</c:v>
                </c:pt>
                <c:pt idx="424">
                  <c:v>18.155305306087211</c:v>
                </c:pt>
                <c:pt idx="425">
                  <c:v>18.155305306087211</c:v>
                </c:pt>
                <c:pt idx="426">
                  <c:v>18.155305306087211</c:v>
                </c:pt>
                <c:pt idx="427">
                  <c:v>18.155305306087211</c:v>
                </c:pt>
                <c:pt idx="428">
                  <c:v>18.155305306087211</c:v>
                </c:pt>
                <c:pt idx="429">
                  <c:v>18.155305306087211</c:v>
                </c:pt>
                <c:pt idx="430">
                  <c:v>18.155305306087211</c:v>
                </c:pt>
                <c:pt idx="431">
                  <c:v>18.155305306087211</c:v>
                </c:pt>
                <c:pt idx="432">
                  <c:v>18.155305306087211</c:v>
                </c:pt>
                <c:pt idx="433">
                  <c:v>18.155305306087211</c:v>
                </c:pt>
                <c:pt idx="434">
                  <c:v>18.155305306087211</c:v>
                </c:pt>
                <c:pt idx="435">
                  <c:v>18.155305306087211</c:v>
                </c:pt>
                <c:pt idx="436">
                  <c:v>18.155305306087211</c:v>
                </c:pt>
                <c:pt idx="437">
                  <c:v>18.155305306087211</c:v>
                </c:pt>
                <c:pt idx="438">
                  <c:v>18.155305306087211</c:v>
                </c:pt>
                <c:pt idx="439">
                  <c:v>18.155305306087211</c:v>
                </c:pt>
                <c:pt idx="440">
                  <c:v>18.155305306087211</c:v>
                </c:pt>
                <c:pt idx="441">
                  <c:v>18.155305306087211</c:v>
                </c:pt>
                <c:pt idx="442">
                  <c:v>18.155305306087211</c:v>
                </c:pt>
                <c:pt idx="443">
                  <c:v>18.155305306087211</c:v>
                </c:pt>
                <c:pt idx="444">
                  <c:v>18.155305306087211</c:v>
                </c:pt>
                <c:pt idx="445">
                  <c:v>18.155305306087211</c:v>
                </c:pt>
                <c:pt idx="446">
                  <c:v>18.155305306087211</c:v>
                </c:pt>
                <c:pt idx="447">
                  <c:v>18.155305306087211</c:v>
                </c:pt>
                <c:pt idx="448">
                  <c:v>18.155305306087211</c:v>
                </c:pt>
                <c:pt idx="449">
                  <c:v>18.155305306087211</c:v>
                </c:pt>
                <c:pt idx="450">
                  <c:v>18.155305306087211</c:v>
                </c:pt>
                <c:pt idx="451">
                  <c:v>18.155305306087211</c:v>
                </c:pt>
                <c:pt idx="452">
                  <c:v>18.155305306087211</c:v>
                </c:pt>
                <c:pt idx="453">
                  <c:v>18.155305306087211</c:v>
                </c:pt>
                <c:pt idx="454">
                  <c:v>18.155305306087211</c:v>
                </c:pt>
                <c:pt idx="455">
                  <c:v>18.155305306087211</c:v>
                </c:pt>
                <c:pt idx="456">
                  <c:v>18.155305306087211</c:v>
                </c:pt>
                <c:pt idx="457">
                  <c:v>18.155305306087211</c:v>
                </c:pt>
                <c:pt idx="458">
                  <c:v>18.155305306087211</c:v>
                </c:pt>
                <c:pt idx="459">
                  <c:v>18.155305306087211</c:v>
                </c:pt>
                <c:pt idx="460">
                  <c:v>18.155305306087211</c:v>
                </c:pt>
                <c:pt idx="461">
                  <c:v>18.155305306087211</c:v>
                </c:pt>
                <c:pt idx="462">
                  <c:v>18.155305306087211</c:v>
                </c:pt>
                <c:pt idx="463">
                  <c:v>18.155305306087211</c:v>
                </c:pt>
                <c:pt idx="464">
                  <c:v>18.155305306087211</c:v>
                </c:pt>
                <c:pt idx="465">
                  <c:v>18.155305306087211</c:v>
                </c:pt>
                <c:pt idx="466">
                  <c:v>18.155305306087211</c:v>
                </c:pt>
                <c:pt idx="467">
                  <c:v>18.155305306087211</c:v>
                </c:pt>
                <c:pt idx="468">
                  <c:v>18.155305306087211</c:v>
                </c:pt>
                <c:pt idx="469">
                  <c:v>18.155305306087211</c:v>
                </c:pt>
                <c:pt idx="470">
                  <c:v>18.155305306087211</c:v>
                </c:pt>
                <c:pt idx="471">
                  <c:v>18.155305306087211</c:v>
                </c:pt>
                <c:pt idx="472">
                  <c:v>18.155305306087211</c:v>
                </c:pt>
                <c:pt idx="473">
                  <c:v>18.155305306087211</c:v>
                </c:pt>
                <c:pt idx="474">
                  <c:v>18.155305306087211</c:v>
                </c:pt>
                <c:pt idx="475">
                  <c:v>18.155305306087211</c:v>
                </c:pt>
                <c:pt idx="476">
                  <c:v>18.155305306087211</c:v>
                </c:pt>
                <c:pt idx="477">
                  <c:v>18.155305306087211</c:v>
                </c:pt>
                <c:pt idx="478">
                  <c:v>18.155305306087211</c:v>
                </c:pt>
                <c:pt idx="479">
                  <c:v>18.155305306087211</c:v>
                </c:pt>
                <c:pt idx="480">
                  <c:v>18.155305306087211</c:v>
                </c:pt>
                <c:pt idx="481">
                  <c:v>18.155305306087211</c:v>
                </c:pt>
                <c:pt idx="482">
                  <c:v>18.155305306087211</c:v>
                </c:pt>
                <c:pt idx="483">
                  <c:v>18.155305306087211</c:v>
                </c:pt>
                <c:pt idx="484">
                  <c:v>18.155305306087211</c:v>
                </c:pt>
                <c:pt idx="485">
                  <c:v>18.155305306087211</c:v>
                </c:pt>
                <c:pt idx="486">
                  <c:v>18.155305306087211</c:v>
                </c:pt>
                <c:pt idx="487">
                  <c:v>18.155305306087211</c:v>
                </c:pt>
                <c:pt idx="488">
                  <c:v>18.155305306087211</c:v>
                </c:pt>
                <c:pt idx="489">
                  <c:v>18.155305306087211</c:v>
                </c:pt>
                <c:pt idx="490">
                  <c:v>18.155305306087211</c:v>
                </c:pt>
                <c:pt idx="491">
                  <c:v>18.155305306087211</c:v>
                </c:pt>
                <c:pt idx="492">
                  <c:v>18.155305306087211</c:v>
                </c:pt>
                <c:pt idx="493">
                  <c:v>18.155305306087211</c:v>
                </c:pt>
                <c:pt idx="494">
                  <c:v>18.155305306087211</c:v>
                </c:pt>
                <c:pt idx="495">
                  <c:v>18.155305306087211</c:v>
                </c:pt>
                <c:pt idx="496">
                  <c:v>18.155305306087211</c:v>
                </c:pt>
                <c:pt idx="497">
                  <c:v>18.155305306087211</c:v>
                </c:pt>
                <c:pt idx="498">
                  <c:v>18.155305306087211</c:v>
                </c:pt>
                <c:pt idx="499">
                  <c:v>18.155305306087211</c:v>
                </c:pt>
                <c:pt idx="500">
                  <c:v>18.155305306087211</c:v>
                </c:pt>
                <c:pt idx="501">
                  <c:v>18.155305306087211</c:v>
                </c:pt>
                <c:pt idx="502">
                  <c:v>18.155305306087211</c:v>
                </c:pt>
                <c:pt idx="503">
                  <c:v>18.155305306087211</c:v>
                </c:pt>
                <c:pt idx="504">
                  <c:v>18.155305306087211</c:v>
                </c:pt>
                <c:pt idx="505">
                  <c:v>18.155305306087211</c:v>
                </c:pt>
                <c:pt idx="506">
                  <c:v>18.155305306087211</c:v>
                </c:pt>
                <c:pt idx="507">
                  <c:v>18.155305306087211</c:v>
                </c:pt>
                <c:pt idx="508">
                  <c:v>18.155305306087211</c:v>
                </c:pt>
                <c:pt idx="509">
                  <c:v>18.155305306087211</c:v>
                </c:pt>
                <c:pt idx="510">
                  <c:v>18.155305306087211</c:v>
                </c:pt>
                <c:pt idx="511">
                  <c:v>18.155305306087211</c:v>
                </c:pt>
                <c:pt idx="512">
                  <c:v>18.155305306087211</c:v>
                </c:pt>
                <c:pt idx="513">
                  <c:v>18.155305306087211</c:v>
                </c:pt>
                <c:pt idx="514">
                  <c:v>18.155305306087211</c:v>
                </c:pt>
                <c:pt idx="515">
                  <c:v>18.155305306087211</c:v>
                </c:pt>
                <c:pt idx="516">
                  <c:v>18.155305306087211</c:v>
                </c:pt>
                <c:pt idx="517">
                  <c:v>18.155305306087211</c:v>
                </c:pt>
                <c:pt idx="518">
                  <c:v>18.155305306087211</c:v>
                </c:pt>
                <c:pt idx="519">
                  <c:v>18.155305306087211</c:v>
                </c:pt>
                <c:pt idx="520">
                  <c:v>18.155305306087211</c:v>
                </c:pt>
                <c:pt idx="521">
                  <c:v>18.155305306087211</c:v>
                </c:pt>
                <c:pt idx="522">
                  <c:v>18.155305306087211</c:v>
                </c:pt>
                <c:pt idx="523">
                  <c:v>18.155305306087211</c:v>
                </c:pt>
                <c:pt idx="524">
                  <c:v>18.155305306087211</c:v>
                </c:pt>
                <c:pt idx="525">
                  <c:v>18.155305306087211</c:v>
                </c:pt>
                <c:pt idx="526">
                  <c:v>18.155305306087211</c:v>
                </c:pt>
                <c:pt idx="527">
                  <c:v>18.155305306087211</c:v>
                </c:pt>
                <c:pt idx="528">
                  <c:v>18.155305306087211</c:v>
                </c:pt>
                <c:pt idx="529">
                  <c:v>18.155305306087211</c:v>
                </c:pt>
                <c:pt idx="530">
                  <c:v>18.155305306087211</c:v>
                </c:pt>
                <c:pt idx="531">
                  <c:v>18.155305306087211</c:v>
                </c:pt>
                <c:pt idx="532">
                  <c:v>18.155305306087211</c:v>
                </c:pt>
                <c:pt idx="533">
                  <c:v>18.155305306087211</c:v>
                </c:pt>
                <c:pt idx="534">
                  <c:v>18.155305306087211</c:v>
                </c:pt>
                <c:pt idx="535">
                  <c:v>18.155305306087211</c:v>
                </c:pt>
                <c:pt idx="536">
                  <c:v>18.155305306087211</c:v>
                </c:pt>
                <c:pt idx="537">
                  <c:v>18.155305306087211</c:v>
                </c:pt>
                <c:pt idx="538">
                  <c:v>18.155305306087211</c:v>
                </c:pt>
                <c:pt idx="539">
                  <c:v>18.155305306087211</c:v>
                </c:pt>
                <c:pt idx="540">
                  <c:v>18.155305306087211</c:v>
                </c:pt>
                <c:pt idx="541">
                  <c:v>18.155305306087211</c:v>
                </c:pt>
                <c:pt idx="542">
                  <c:v>18.155305306087211</c:v>
                </c:pt>
                <c:pt idx="543">
                  <c:v>18.155305306087211</c:v>
                </c:pt>
                <c:pt idx="544">
                  <c:v>18.155305306087211</c:v>
                </c:pt>
                <c:pt idx="545">
                  <c:v>18.155305306087211</c:v>
                </c:pt>
                <c:pt idx="546">
                  <c:v>18.155305306087211</c:v>
                </c:pt>
                <c:pt idx="547">
                  <c:v>18.155305306087211</c:v>
                </c:pt>
                <c:pt idx="548">
                  <c:v>18.155305306087211</c:v>
                </c:pt>
                <c:pt idx="549">
                  <c:v>18.155305306087211</c:v>
                </c:pt>
                <c:pt idx="550">
                  <c:v>18.155305306087211</c:v>
                </c:pt>
                <c:pt idx="551">
                  <c:v>18.155305306087211</c:v>
                </c:pt>
                <c:pt idx="552">
                  <c:v>18.155305306087211</c:v>
                </c:pt>
                <c:pt idx="553">
                  <c:v>18.155305306087211</c:v>
                </c:pt>
                <c:pt idx="554">
                  <c:v>18.155305306087211</c:v>
                </c:pt>
                <c:pt idx="555">
                  <c:v>18.155305306087211</c:v>
                </c:pt>
                <c:pt idx="556">
                  <c:v>18.155305306087211</c:v>
                </c:pt>
                <c:pt idx="557">
                  <c:v>18.155305306087211</c:v>
                </c:pt>
                <c:pt idx="558">
                  <c:v>18.155305306087211</c:v>
                </c:pt>
                <c:pt idx="559">
                  <c:v>18.155305306087211</c:v>
                </c:pt>
                <c:pt idx="560">
                  <c:v>18.155305306087211</c:v>
                </c:pt>
                <c:pt idx="561">
                  <c:v>18.155305306087211</c:v>
                </c:pt>
                <c:pt idx="562">
                  <c:v>18.155305306087211</c:v>
                </c:pt>
                <c:pt idx="563">
                  <c:v>18.155305306087211</c:v>
                </c:pt>
                <c:pt idx="564">
                  <c:v>18.155305306087211</c:v>
                </c:pt>
                <c:pt idx="565">
                  <c:v>18.155305306087211</c:v>
                </c:pt>
                <c:pt idx="566">
                  <c:v>18.155305306087211</c:v>
                </c:pt>
                <c:pt idx="567">
                  <c:v>18.155305306087211</c:v>
                </c:pt>
                <c:pt idx="568">
                  <c:v>18.155305306087211</c:v>
                </c:pt>
                <c:pt idx="569">
                  <c:v>18.155305306087211</c:v>
                </c:pt>
                <c:pt idx="570">
                  <c:v>18.155305306087211</c:v>
                </c:pt>
                <c:pt idx="571">
                  <c:v>18.155305306087211</c:v>
                </c:pt>
                <c:pt idx="572">
                  <c:v>18.155305306087211</c:v>
                </c:pt>
                <c:pt idx="573">
                  <c:v>18.155305306087211</c:v>
                </c:pt>
                <c:pt idx="574">
                  <c:v>18.155305306087211</c:v>
                </c:pt>
                <c:pt idx="575">
                  <c:v>18.155305306087211</c:v>
                </c:pt>
                <c:pt idx="576">
                  <c:v>18.155305306087211</c:v>
                </c:pt>
                <c:pt idx="577">
                  <c:v>18.155305306087211</c:v>
                </c:pt>
                <c:pt idx="578">
                  <c:v>18.155305306087211</c:v>
                </c:pt>
                <c:pt idx="579">
                  <c:v>18.155305306087211</c:v>
                </c:pt>
                <c:pt idx="580">
                  <c:v>18.155305306087211</c:v>
                </c:pt>
                <c:pt idx="581">
                  <c:v>18.155305306087211</c:v>
                </c:pt>
                <c:pt idx="582">
                  <c:v>18.155305306087211</c:v>
                </c:pt>
                <c:pt idx="583">
                  <c:v>18.155305306087211</c:v>
                </c:pt>
                <c:pt idx="584">
                  <c:v>18.155305306087211</c:v>
                </c:pt>
                <c:pt idx="585">
                  <c:v>18.155305306087211</c:v>
                </c:pt>
                <c:pt idx="586">
                  <c:v>18.155305306087211</c:v>
                </c:pt>
                <c:pt idx="587">
                  <c:v>18.155305306087211</c:v>
                </c:pt>
                <c:pt idx="588">
                  <c:v>18.155305306087211</c:v>
                </c:pt>
                <c:pt idx="589">
                  <c:v>18.155305306087211</c:v>
                </c:pt>
                <c:pt idx="590">
                  <c:v>18.155305306087211</c:v>
                </c:pt>
                <c:pt idx="591">
                  <c:v>18.155305306087211</c:v>
                </c:pt>
                <c:pt idx="592">
                  <c:v>18.155305306087211</c:v>
                </c:pt>
                <c:pt idx="593">
                  <c:v>18.155305306087211</c:v>
                </c:pt>
                <c:pt idx="594">
                  <c:v>18.155305306087211</c:v>
                </c:pt>
                <c:pt idx="595">
                  <c:v>18.155305306087211</c:v>
                </c:pt>
                <c:pt idx="596">
                  <c:v>18.155305306087211</c:v>
                </c:pt>
                <c:pt idx="597">
                  <c:v>18.155305306087211</c:v>
                </c:pt>
                <c:pt idx="598">
                  <c:v>18.155305306087211</c:v>
                </c:pt>
                <c:pt idx="599">
                  <c:v>18.155305306087211</c:v>
                </c:pt>
                <c:pt idx="600">
                  <c:v>18.155305306087211</c:v>
                </c:pt>
                <c:pt idx="601">
                  <c:v>18.155305306087211</c:v>
                </c:pt>
                <c:pt idx="602">
                  <c:v>18.155305306087211</c:v>
                </c:pt>
                <c:pt idx="603">
                  <c:v>18.155305306087211</c:v>
                </c:pt>
                <c:pt idx="604">
                  <c:v>18.155305306087211</c:v>
                </c:pt>
                <c:pt idx="605">
                  <c:v>18.155305306087211</c:v>
                </c:pt>
                <c:pt idx="606">
                  <c:v>18.155305306087211</c:v>
                </c:pt>
                <c:pt idx="607">
                  <c:v>18.155305306087211</c:v>
                </c:pt>
                <c:pt idx="608">
                  <c:v>18.155305306087211</c:v>
                </c:pt>
                <c:pt idx="609">
                  <c:v>18.155305306087211</c:v>
                </c:pt>
                <c:pt idx="610">
                  <c:v>18.155305306087211</c:v>
                </c:pt>
                <c:pt idx="611">
                  <c:v>18.155305306087211</c:v>
                </c:pt>
                <c:pt idx="612">
                  <c:v>18.155305306087211</c:v>
                </c:pt>
                <c:pt idx="613">
                  <c:v>18.155305306087211</c:v>
                </c:pt>
                <c:pt idx="614">
                  <c:v>18.155305306087211</c:v>
                </c:pt>
                <c:pt idx="615">
                  <c:v>18.155305306087211</c:v>
                </c:pt>
                <c:pt idx="616">
                  <c:v>18.155305306087211</c:v>
                </c:pt>
                <c:pt idx="617">
                  <c:v>18.155305306087211</c:v>
                </c:pt>
                <c:pt idx="618">
                  <c:v>18.155305306087211</c:v>
                </c:pt>
                <c:pt idx="619">
                  <c:v>18.155305306087211</c:v>
                </c:pt>
                <c:pt idx="620">
                  <c:v>18.155305306087211</c:v>
                </c:pt>
                <c:pt idx="621">
                  <c:v>18.155305306087211</c:v>
                </c:pt>
                <c:pt idx="622">
                  <c:v>18.155305306087211</c:v>
                </c:pt>
                <c:pt idx="623">
                  <c:v>18.155305306087211</c:v>
                </c:pt>
                <c:pt idx="624">
                  <c:v>18.155305306087211</c:v>
                </c:pt>
                <c:pt idx="625">
                  <c:v>18.155305306087211</c:v>
                </c:pt>
                <c:pt idx="626">
                  <c:v>18.155305306087211</c:v>
                </c:pt>
                <c:pt idx="627">
                  <c:v>18.155305306087211</c:v>
                </c:pt>
                <c:pt idx="628">
                  <c:v>18.155305306087211</c:v>
                </c:pt>
                <c:pt idx="629">
                  <c:v>18.155305306087211</c:v>
                </c:pt>
                <c:pt idx="630">
                  <c:v>18.155305306087211</c:v>
                </c:pt>
                <c:pt idx="631">
                  <c:v>18.155305306087211</c:v>
                </c:pt>
                <c:pt idx="632">
                  <c:v>18.155305306087211</c:v>
                </c:pt>
                <c:pt idx="633">
                  <c:v>18.155305306087211</c:v>
                </c:pt>
                <c:pt idx="634">
                  <c:v>18.155305306087211</c:v>
                </c:pt>
                <c:pt idx="635">
                  <c:v>18.155305306087211</c:v>
                </c:pt>
                <c:pt idx="636">
                  <c:v>18.155305306087211</c:v>
                </c:pt>
                <c:pt idx="637">
                  <c:v>18.155305306087211</c:v>
                </c:pt>
                <c:pt idx="638">
                  <c:v>18.155305306087211</c:v>
                </c:pt>
                <c:pt idx="639">
                  <c:v>18.155305306087211</c:v>
                </c:pt>
                <c:pt idx="640">
                  <c:v>18.155305306087211</c:v>
                </c:pt>
                <c:pt idx="641">
                  <c:v>18.155305306087211</c:v>
                </c:pt>
                <c:pt idx="642">
                  <c:v>18.155305306087211</c:v>
                </c:pt>
                <c:pt idx="643">
                  <c:v>18.155305306087211</c:v>
                </c:pt>
                <c:pt idx="644">
                  <c:v>18.155305306087211</c:v>
                </c:pt>
                <c:pt idx="645">
                  <c:v>18.155305306087211</c:v>
                </c:pt>
                <c:pt idx="646">
                  <c:v>18.155305306087211</c:v>
                </c:pt>
                <c:pt idx="647">
                  <c:v>18.155305306087211</c:v>
                </c:pt>
                <c:pt idx="648">
                  <c:v>18.155305306087211</c:v>
                </c:pt>
                <c:pt idx="649">
                  <c:v>18.155305306087211</c:v>
                </c:pt>
                <c:pt idx="650">
                  <c:v>18.155305306087211</c:v>
                </c:pt>
                <c:pt idx="651">
                  <c:v>18.155305306087211</c:v>
                </c:pt>
                <c:pt idx="652">
                  <c:v>18.155305306087211</c:v>
                </c:pt>
                <c:pt idx="653">
                  <c:v>18.155305306087211</c:v>
                </c:pt>
                <c:pt idx="654">
                  <c:v>18.155305306087211</c:v>
                </c:pt>
                <c:pt idx="655">
                  <c:v>18.155305306087211</c:v>
                </c:pt>
                <c:pt idx="656">
                  <c:v>18.155305306087211</c:v>
                </c:pt>
                <c:pt idx="657">
                  <c:v>18.155305306087211</c:v>
                </c:pt>
                <c:pt idx="658">
                  <c:v>18.155305306087211</c:v>
                </c:pt>
                <c:pt idx="659">
                  <c:v>18.155305306087211</c:v>
                </c:pt>
                <c:pt idx="660">
                  <c:v>18.155305306087211</c:v>
                </c:pt>
                <c:pt idx="661">
                  <c:v>18.155305306087211</c:v>
                </c:pt>
                <c:pt idx="662">
                  <c:v>18.155305306087211</c:v>
                </c:pt>
                <c:pt idx="663">
                  <c:v>18.155305306087211</c:v>
                </c:pt>
                <c:pt idx="664">
                  <c:v>18.155305306087211</c:v>
                </c:pt>
                <c:pt idx="665">
                  <c:v>18.155305306087211</c:v>
                </c:pt>
                <c:pt idx="666">
                  <c:v>18.155305306087211</c:v>
                </c:pt>
                <c:pt idx="667">
                  <c:v>18.155305306087211</c:v>
                </c:pt>
                <c:pt idx="668">
                  <c:v>18.155305306087211</c:v>
                </c:pt>
                <c:pt idx="669">
                  <c:v>18.155305306087211</c:v>
                </c:pt>
                <c:pt idx="670">
                  <c:v>18.155305306087211</c:v>
                </c:pt>
                <c:pt idx="671">
                  <c:v>18.155305306087211</c:v>
                </c:pt>
                <c:pt idx="672">
                  <c:v>18.155305306087211</c:v>
                </c:pt>
                <c:pt idx="673">
                  <c:v>18.155305306087211</c:v>
                </c:pt>
                <c:pt idx="674">
                  <c:v>18.155305306087211</c:v>
                </c:pt>
                <c:pt idx="675">
                  <c:v>18.155305306087211</c:v>
                </c:pt>
                <c:pt idx="676">
                  <c:v>18.155305306087211</c:v>
                </c:pt>
                <c:pt idx="677">
                  <c:v>18.155305306087211</c:v>
                </c:pt>
                <c:pt idx="678">
                  <c:v>18.155305306087211</c:v>
                </c:pt>
                <c:pt idx="679">
                  <c:v>18.155305306087211</c:v>
                </c:pt>
                <c:pt idx="680">
                  <c:v>18.155305306087211</c:v>
                </c:pt>
                <c:pt idx="681">
                  <c:v>18.155305306087211</c:v>
                </c:pt>
                <c:pt idx="682">
                  <c:v>18.155305306087211</c:v>
                </c:pt>
                <c:pt idx="683">
                  <c:v>18.155305306087211</c:v>
                </c:pt>
                <c:pt idx="684">
                  <c:v>18.155305306087211</c:v>
                </c:pt>
                <c:pt idx="685">
                  <c:v>18.155305306087211</c:v>
                </c:pt>
                <c:pt idx="686">
                  <c:v>18.155305306087211</c:v>
                </c:pt>
                <c:pt idx="687">
                  <c:v>18.155305306087211</c:v>
                </c:pt>
                <c:pt idx="688">
                  <c:v>18.155305306087211</c:v>
                </c:pt>
                <c:pt idx="689">
                  <c:v>18.155305306087211</c:v>
                </c:pt>
                <c:pt idx="690">
                  <c:v>18.155305306087211</c:v>
                </c:pt>
                <c:pt idx="691">
                  <c:v>18.155305306087211</c:v>
                </c:pt>
                <c:pt idx="692">
                  <c:v>18.155305306087211</c:v>
                </c:pt>
                <c:pt idx="693">
                  <c:v>18.155305306087211</c:v>
                </c:pt>
                <c:pt idx="694">
                  <c:v>18.155305306087211</c:v>
                </c:pt>
                <c:pt idx="695">
                  <c:v>18.155305306087211</c:v>
                </c:pt>
                <c:pt idx="696">
                  <c:v>18.155305306087211</c:v>
                </c:pt>
                <c:pt idx="697">
                  <c:v>18.155305306087211</c:v>
                </c:pt>
                <c:pt idx="698">
                  <c:v>18.155305306087211</c:v>
                </c:pt>
                <c:pt idx="699">
                  <c:v>18.155305306087211</c:v>
                </c:pt>
                <c:pt idx="700">
                  <c:v>18.155305306087211</c:v>
                </c:pt>
                <c:pt idx="701">
                  <c:v>18.155305306087211</c:v>
                </c:pt>
                <c:pt idx="702">
                  <c:v>18.155305306087211</c:v>
                </c:pt>
                <c:pt idx="703">
                  <c:v>18.155305306087211</c:v>
                </c:pt>
                <c:pt idx="704">
                  <c:v>18.155305306087211</c:v>
                </c:pt>
                <c:pt idx="705">
                  <c:v>18.155305306087211</c:v>
                </c:pt>
                <c:pt idx="706">
                  <c:v>18.155305306087211</c:v>
                </c:pt>
                <c:pt idx="707">
                  <c:v>18.155305306087211</c:v>
                </c:pt>
                <c:pt idx="708">
                  <c:v>18.155305306087211</c:v>
                </c:pt>
                <c:pt idx="709">
                  <c:v>18.155305306087211</c:v>
                </c:pt>
                <c:pt idx="710">
                  <c:v>18.155305306087211</c:v>
                </c:pt>
                <c:pt idx="711">
                  <c:v>18.155305306087211</c:v>
                </c:pt>
                <c:pt idx="712">
                  <c:v>18.155305306087211</c:v>
                </c:pt>
                <c:pt idx="713">
                  <c:v>18.155305306087211</c:v>
                </c:pt>
                <c:pt idx="714">
                  <c:v>18.155305306087211</c:v>
                </c:pt>
                <c:pt idx="715">
                  <c:v>18.155305306087211</c:v>
                </c:pt>
                <c:pt idx="716">
                  <c:v>18.155305306087211</c:v>
                </c:pt>
                <c:pt idx="717">
                  <c:v>18.155305306087211</c:v>
                </c:pt>
                <c:pt idx="718">
                  <c:v>18.155305306087211</c:v>
                </c:pt>
                <c:pt idx="719">
                  <c:v>18.155305306087211</c:v>
                </c:pt>
                <c:pt idx="720">
                  <c:v>18.155305306087211</c:v>
                </c:pt>
                <c:pt idx="721">
                  <c:v>18.155305306087211</c:v>
                </c:pt>
                <c:pt idx="722">
                  <c:v>18.155305306087211</c:v>
                </c:pt>
                <c:pt idx="723">
                  <c:v>18.155305306087211</c:v>
                </c:pt>
                <c:pt idx="724">
                  <c:v>18.155305306087211</c:v>
                </c:pt>
                <c:pt idx="725">
                  <c:v>18.155305306087211</c:v>
                </c:pt>
                <c:pt idx="726">
                  <c:v>18.155305306087211</c:v>
                </c:pt>
                <c:pt idx="727">
                  <c:v>18.155305306087211</c:v>
                </c:pt>
                <c:pt idx="728">
                  <c:v>18.155305306087211</c:v>
                </c:pt>
                <c:pt idx="729">
                  <c:v>18.155305306087211</c:v>
                </c:pt>
                <c:pt idx="730">
                  <c:v>18.155305306087211</c:v>
                </c:pt>
                <c:pt idx="731">
                  <c:v>18.155305306087211</c:v>
                </c:pt>
                <c:pt idx="732">
                  <c:v>18.155305306087211</c:v>
                </c:pt>
                <c:pt idx="733">
                  <c:v>18.155305306087211</c:v>
                </c:pt>
                <c:pt idx="734">
                  <c:v>18.155305306087211</c:v>
                </c:pt>
                <c:pt idx="735">
                  <c:v>18.155305306087211</c:v>
                </c:pt>
                <c:pt idx="736">
                  <c:v>18.155305306087211</c:v>
                </c:pt>
                <c:pt idx="737">
                  <c:v>18.155305306087211</c:v>
                </c:pt>
                <c:pt idx="738">
                  <c:v>18.155305306087211</c:v>
                </c:pt>
                <c:pt idx="739">
                  <c:v>18.155305306087211</c:v>
                </c:pt>
                <c:pt idx="740">
                  <c:v>18.155305306087211</c:v>
                </c:pt>
                <c:pt idx="741">
                  <c:v>18.155305306087211</c:v>
                </c:pt>
                <c:pt idx="742">
                  <c:v>18.155305306087211</c:v>
                </c:pt>
                <c:pt idx="743">
                  <c:v>18.155305306087211</c:v>
                </c:pt>
                <c:pt idx="744">
                  <c:v>18.155305306087211</c:v>
                </c:pt>
                <c:pt idx="745">
                  <c:v>18.155305306087211</c:v>
                </c:pt>
                <c:pt idx="746">
                  <c:v>18.155305306087211</c:v>
                </c:pt>
                <c:pt idx="747">
                  <c:v>18.155305306087211</c:v>
                </c:pt>
                <c:pt idx="748">
                  <c:v>18.155305306087211</c:v>
                </c:pt>
                <c:pt idx="749">
                  <c:v>18.155305306087211</c:v>
                </c:pt>
                <c:pt idx="750">
                  <c:v>18.155305306087211</c:v>
                </c:pt>
                <c:pt idx="751">
                  <c:v>18.155305306087211</c:v>
                </c:pt>
                <c:pt idx="752">
                  <c:v>18.155305306087211</c:v>
                </c:pt>
                <c:pt idx="753">
                  <c:v>18.155305306087211</c:v>
                </c:pt>
                <c:pt idx="754">
                  <c:v>18.155305306087211</c:v>
                </c:pt>
                <c:pt idx="755">
                  <c:v>18.155305306087211</c:v>
                </c:pt>
                <c:pt idx="756">
                  <c:v>18.155305306087211</c:v>
                </c:pt>
                <c:pt idx="757">
                  <c:v>18.155305306087211</c:v>
                </c:pt>
                <c:pt idx="758">
                  <c:v>18.155305306087211</c:v>
                </c:pt>
                <c:pt idx="759">
                  <c:v>18.155305306087211</c:v>
                </c:pt>
                <c:pt idx="760">
                  <c:v>18.155305306087211</c:v>
                </c:pt>
                <c:pt idx="761">
                  <c:v>18.155305306087211</c:v>
                </c:pt>
                <c:pt idx="762">
                  <c:v>18.155305306087211</c:v>
                </c:pt>
                <c:pt idx="763">
                  <c:v>18.155305306087211</c:v>
                </c:pt>
                <c:pt idx="764">
                  <c:v>18.155305306087211</c:v>
                </c:pt>
                <c:pt idx="765">
                  <c:v>18.155305306087211</c:v>
                </c:pt>
                <c:pt idx="766">
                  <c:v>18.155305306087211</c:v>
                </c:pt>
                <c:pt idx="767">
                  <c:v>18.155305306087211</c:v>
                </c:pt>
                <c:pt idx="768">
                  <c:v>18.155305306087211</c:v>
                </c:pt>
                <c:pt idx="769">
                  <c:v>18.155305306087211</c:v>
                </c:pt>
                <c:pt idx="770">
                  <c:v>18.155305306087211</c:v>
                </c:pt>
                <c:pt idx="771">
                  <c:v>18.155305306087211</c:v>
                </c:pt>
                <c:pt idx="772">
                  <c:v>18.155305306087211</c:v>
                </c:pt>
                <c:pt idx="773">
                  <c:v>18.155305306087211</c:v>
                </c:pt>
                <c:pt idx="774">
                  <c:v>18.155305306087211</c:v>
                </c:pt>
                <c:pt idx="775">
                  <c:v>18.155305306087211</c:v>
                </c:pt>
                <c:pt idx="776">
                  <c:v>18.155305306087211</c:v>
                </c:pt>
                <c:pt idx="777">
                  <c:v>18.155305306087211</c:v>
                </c:pt>
                <c:pt idx="778">
                  <c:v>18.155305306087211</c:v>
                </c:pt>
                <c:pt idx="779">
                  <c:v>18.155305306087211</c:v>
                </c:pt>
                <c:pt idx="780">
                  <c:v>18.155305306087211</c:v>
                </c:pt>
                <c:pt idx="781">
                  <c:v>18.155305306087211</c:v>
                </c:pt>
                <c:pt idx="782">
                  <c:v>18.155305306087211</c:v>
                </c:pt>
                <c:pt idx="783">
                  <c:v>18.155305306087211</c:v>
                </c:pt>
                <c:pt idx="784">
                  <c:v>18.155305306087211</c:v>
                </c:pt>
                <c:pt idx="785">
                  <c:v>18.155305306087211</c:v>
                </c:pt>
                <c:pt idx="786">
                  <c:v>18.155305306087211</c:v>
                </c:pt>
                <c:pt idx="787">
                  <c:v>18.155305306087211</c:v>
                </c:pt>
                <c:pt idx="788">
                  <c:v>18.155305306087211</c:v>
                </c:pt>
                <c:pt idx="789">
                  <c:v>18.155305306087211</c:v>
                </c:pt>
                <c:pt idx="790">
                  <c:v>18.155305306087211</c:v>
                </c:pt>
                <c:pt idx="791">
                  <c:v>18.155305306087211</c:v>
                </c:pt>
                <c:pt idx="792">
                  <c:v>18.155305306087211</c:v>
                </c:pt>
                <c:pt idx="793">
                  <c:v>18.155305306087211</c:v>
                </c:pt>
                <c:pt idx="794">
                  <c:v>18.155305306087211</c:v>
                </c:pt>
                <c:pt idx="795">
                  <c:v>18.155305306087211</c:v>
                </c:pt>
                <c:pt idx="796">
                  <c:v>18.155305306087211</c:v>
                </c:pt>
                <c:pt idx="797">
                  <c:v>18.155305306087211</c:v>
                </c:pt>
                <c:pt idx="798">
                  <c:v>18.155305306087211</c:v>
                </c:pt>
                <c:pt idx="799">
                  <c:v>18.155305306087211</c:v>
                </c:pt>
                <c:pt idx="800">
                  <c:v>18.155305306087211</c:v>
                </c:pt>
                <c:pt idx="801">
                  <c:v>18.155305306087211</c:v>
                </c:pt>
                <c:pt idx="802">
                  <c:v>18.155305306087211</c:v>
                </c:pt>
                <c:pt idx="803">
                  <c:v>18.155305306087211</c:v>
                </c:pt>
                <c:pt idx="804">
                  <c:v>18.155305306087211</c:v>
                </c:pt>
                <c:pt idx="805">
                  <c:v>18.155305306087211</c:v>
                </c:pt>
                <c:pt idx="806">
                  <c:v>18.155305306087211</c:v>
                </c:pt>
                <c:pt idx="807">
                  <c:v>18.155305306087211</c:v>
                </c:pt>
                <c:pt idx="808">
                  <c:v>18.155305306087211</c:v>
                </c:pt>
                <c:pt idx="809">
                  <c:v>18.155305306087211</c:v>
                </c:pt>
                <c:pt idx="810">
                  <c:v>18.155305306087211</c:v>
                </c:pt>
                <c:pt idx="811">
                  <c:v>18.155305306087211</c:v>
                </c:pt>
                <c:pt idx="812">
                  <c:v>18.155305306087211</c:v>
                </c:pt>
                <c:pt idx="813">
                  <c:v>18.155305306087211</c:v>
                </c:pt>
                <c:pt idx="814">
                  <c:v>18.155305306087211</c:v>
                </c:pt>
                <c:pt idx="815">
                  <c:v>18.155305306087211</c:v>
                </c:pt>
                <c:pt idx="816">
                  <c:v>18.155305306087211</c:v>
                </c:pt>
                <c:pt idx="817">
                  <c:v>18.155305306087211</c:v>
                </c:pt>
                <c:pt idx="818">
                  <c:v>18.155305306087211</c:v>
                </c:pt>
                <c:pt idx="819">
                  <c:v>18.155305306087211</c:v>
                </c:pt>
                <c:pt idx="820">
                  <c:v>18.155305306087211</c:v>
                </c:pt>
                <c:pt idx="821">
                  <c:v>18.155305306087211</c:v>
                </c:pt>
                <c:pt idx="822">
                  <c:v>18.155305306087211</c:v>
                </c:pt>
                <c:pt idx="823">
                  <c:v>18.155305306087211</c:v>
                </c:pt>
                <c:pt idx="824">
                  <c:v>18.155305306087211</c:v>
                </c:pt>
                <c:pt idx="825">
                  <c:v>18.155305306087211</c:v>
                </c:pt>
                <c:pt idx="826">
                  <c:v>18.155305306087211</c:v>
                </c:pt>
                <c:pt idx="827">
                  <c:v>18.155305306087211</c:v>
                </c:pt>
                <c:pt idx="828">
                  <c:v>18.155305306087211</c:v>
                </c:pt>
                <c:pt idx="829">
                  <c:v>18.155305306087211</c:v>
                </c:pt>
                <c:pt idx="830">
                  <c:v>18.155305306087211</c:v>
                </c:pt>
                <c:pt idx="831">
                  <c:v>18.155305306087211</c:v>
                </c:pt>
                <c:pt idx="832">
                  <c:v>18.155305306087211</c:v>
                </c:pt>
                <c:pt idx="833">
                  <c:v>18.155305306087211</c:v>
                </c:pt>
                <c:pt idx="834">
                  <c:v>18.155305306087211</c:v>
                </c:pt>
                <c:pt idx="835">
                  <c:v>18.155305306087211</c:v>
                </c:pt>
                <c:pt idx="836">
                  <c:v>18.155305306087211</c:v>
                </c:pt>
                <c:pt idx="837">
                  <c:v>18.155305306087211</c:v>
                </c:pt>
                <c:pt idx="838">
                  <c:v>18.155305306087211</c:v>
                </c:pt>
                <c:pt idx="839">
                  <c:v>18.155305306087211</c:v>
                </c:pt>
                <c:pt idx="840">
                  <c:v>18.155305306087211</c:v>
                </c:pt>
                <c:pt idx="841">
                  <c:v>18.155305306087211</c:v>
                </c:pt>
                <c:pt idx="842">
                  <c:v>18.155305306087211</c:v>
                </c:pt>
                <c:pt idx="843">
                  <c:v>18.155305306087211</c:v>
                </c:pt>
                <c:pt idx="844">
                  <c:v>18.155305306087211</c:v>
                </c:pt>
                <c:pt idx="845">
                  <c:v>18.155305306087211</c:v>
                </c:pt>
                <c:pt idx="846">
                  <c:v>18.155305306087211</c:v>
                </c:pt>
                <c:pt idx="847">
                  <c:v>18.155305306087211</c:v>
                </c:pt>
                <c:pt idx="848">
                  <c:v>18.155305306087211</c:v>
                </c:pt>
                <c:pt idx="849">
                  <c:v>18.155305306087211</c:v>
                </c:pt>
                <c:pt idx="850">
                  <c:v>18.155305306087211</c:v>
                </c:pt>
                <c:pt idx="851">
                  <c:v>18.155305306087211</c:v>
                </c:pt>
                <c:pt idx="852">
                  <c:v>18.155305306087211</c:v>
                </c:pt>
                <c:pt idx="853">
                  <c:v>18.155305306087211</c:v>
                </c:pt>
                <c:pt idx="854">
                  <c:v>18.155305306087211</c:v>
                </c:pt>
                <c:pt idx="855">
                  <c:v>18.155305306087211</c:v>
                </c:pt>
                <c:pt idx="856">
                  <c:v>18.155305306087211</c:v>
                </c:pt>
                <c:pt idx="857">
                  <c:v>18.155305306087211</c:v>
                </c:pt>
                <c:pt idx="858">
                  <c:v>18.155305306087211</c:v>
                </c:pt>
                <c:pt idx="859">
                  <c:v>18.155305306087211</c:v>
                </c:pt>
                <c:pt idx="860">
                  <c:v>18.155305306087211</c:v>
                </c:pt>
                <c:pt idx="861">
                  <c:v>18.155305306087211</c:v>
                </c:pt>
                <c:pt idx="862">
                  <c:v>18.155305306087211</c:v>
                </c:pt>
                <c:pt idx="863">
                  <c:v>18.155305306087211</c:v>
                </c:pt>
                <c:pt idx="864">
                  <c:v>18.155305306087211</c:v>
                </c:pt>
              </c:numCache>
            </c:numRef>
          </c:yVal>
          <c:smooth val="1"/>
          <c:extLst xmlns:c16r2="http://schemas.microsoft.com/office/drawing/2015/06/chart">
            <c:ext xmlns:c16="http://schemas.microsoft.com/office/drawing/2014/chart" uri="{C3380CC4-5D6E-409C-BE32-E72D297353CC}">
              <c16:uniqueId val="{00000002-F495-4D64-886D-1F5BD6D1AC06}"/>
            </c:ext>
          </c:extLst>
        </c:ser>
        <c:ser>
          <c:idx val="3"/>
          <c:order val="3"/>
          <c:tx>
            <c:strRef>
              <c:f>'NKY Index'!$E$2</c:f>
              <c:strCache>
                <c:ptCount val="1"/>
                <c:pt idx="0">
                  <c:v>+1 desv.stand PE</c:v>
                </c:pt>
              </c:strCache>
            </c:strRef>
          </c:tx>
          <c:spPr>
            <a:ln w="9525" cap="rnd">
              <a:solidFill>
                <a:schemeClr val="accent3"/>
              </a:solidFill>
              <a:prstDash val="sysDash"/>
              <a:round/>
            </a:ln>
            <a:effectLst/>
          </c:spPr>
          <c:marker>
            <c:symbol val="none"/>
          </c:marker>
          <c:xVal>
            <c:numRef>
              <c:f>'NKY Index'!$A$3:$A$867</c:f>
              <c:numCache>
                <c:formatCode>m/d/yyyy</c:formatCode>
                <c:ptCount val="865"/>
                <c:pt idx="0">
                  <c:v>41645</c:v>
                </c:pt>
                <c:pt idx="1">
                  <c:v>41646</c:v>
                </c:pt>
                <c:pt idx="2">
                  <c:v>41647</c:v>
                </c:pt>
                <c:pt idx="3">
                  <c:v>41648</c:v>
                </c:pt>
                <c:pt idx="4">
                  <c:v>41649</c:v>
                </c:pt>
                <c:pt idx="5">
                  <c:v>41652</c:v>
                </c:pt>
                <c:pt idx="6">
                  <c:v>41653</c:v>
                </c:pt>
                <c:pt idx="7">
                  <c:v>41654</c:v>
                </c:pt>
                <c:pt idx="8">
                  <c:v>41655</c:v>
                </c:pt>
                <c:pt idx="9">
                  <c:v>41656</c:v>
                </c:pt>
                <c:pt idx="10">
                  <c:v>41659</c:v>
                </c:pt>
                <c:pt idx="11">
                  <c:v>41660</c:v>
                </c:pt>
                <c:pt idx="12">
                  <c:v>41661</c:v>
                </c:pt>
                <c:pt idx="13">
                  <c:v>41662</c:v>
                </c:pt>
                <c:pt idx="14">
                  <c:v>41663</c:v>
                </c:pt>
                <c:pt idx="15">
                  <c:v>41666</c:v>
                </c:pt>
                <c:pt idx="16">
                  <c:v>41667</c:v>
                </c:pt>
                <c:pt idx="17">
                  <c:v>41668</c:v>
                </c:pt>
                <c:pt idx="18">
                  <c:v>41669</c:v>
                </c:pt>
                <c:pt idx="19">
                  <c:v>41670</c:v>
                </c:pt>
                <c:pt idx="20">
                  <c:v>41673</c:v>
                </c:pt>
                <c:pt idx="21">
                  <c:v>41674</c:v>
                </c:pt>
                <c:pt idx="22">
                  <c:v>41675</c:v>
                </c:pt>
                <c:pt idx="23">
                  <c:v>41676</c:v>
                </c:pt>
                <c:pt idx="24">
                  <c:v>41677</c:v>
                </c:pt>
                <c:pt idx="25">
                  <c:v>41680</c:v>
                </c:pt>
                <c:pt idx="26">
                  <c:v>41681</c:v>
                </c:pt>
                <c:pt idx="27">
                  <c:v>41682</c:v>
                </c:pt>
                <c:pt idx="28">
                  <c:v>41683</c:v>
                </c:pt>
                <c:pt idx="29">
                  <c:v>41684</c:v>
                </c:pt>
                <c:pt idx="30">
                  <c:v>41687</c:v>
                </c:pt>
                <c:pt idx="31">
                  <c:v>41688</c:v>
                </c:pt>
                <c:pt idx="32">
                  <c:v>41689</c:v>
                </c:pt>
                <c:pt idx="33">
                  <c:v>41690</c:v>
                </c:pt>
                <c:pt idx="34">
                  <c:v>41691</c:v>
                </c:pt>
                <c:pt idx="35">
                  <c:v>41694</c:v>
                </c:pt>
                <c:pt idx="36">
                  <c:v>41695</c:v>
                </c:pt>
                <c:pt idx="37">
                  <c:v>41696</c:v>
                </c:pt>
                <c:pt idx="38">
                  <c:v>41697</c:v>
                </c:pt>
                <c:pt idx="39">
                  <c:v>41698</c:v>
                </c:pt>
                <c:pt idx="40">
                  <c:v>41701</c:v>
                </c:pt>
                <c:pt idx="41">
                  <c:v>41702</c:v>
                </c:pt>
                <c:pt idx="42">
                  <c:v>41703</c:v>
                </c:pt>
                <c:pt idx="43">
                  <c:v>41704</c:v>
                </c:pt>
                <c:pt idx="44">
                  <c:v>41705</c:v>
                </c:pt>
                <c:pt idx="45">
                  <c:v>41708</c:v>
                </c:pt>
                <c:pt idx="46">
                  <c:v>41709</c:v>
                </c:pt>
                <c:pt idx="47">
                  <c:v>41710</c:v>
                </c:pt>
                <c:pt idx="48">
                  <c:v>41711</c:v>
                </c:pt>
                <c:pt idx="49">
                  <c:v>41712</c:v>
                </c:pt>
                <c:pt idx="50">
                  <c:v>41715</c:v>
                </c:pt>
                <c:pt idx="51">
                  <c:v>41716</c:v>
                </c:pt>
                <c:pt idx="52">
                  <c:v>41717</c:v>
                </c:pt>
                <c:pt idx="53">
                  <c:v>41718</c:v>
                </c:pt>
                <c:pt idx="54">
                  <c:v>41719</c:v>
                </c:pt>
                <c:pt idx="55">
                  <c:v>41722</c:v>
                </c:pt>
                <c:pt idx="56">
                  <c:v>41723</c:v>
                </c:pt>
                <c:pt idx="57">
                  <c:v>41724</c:v>
                </c:pt>
                <c:pt idx="58">
                  <c:v>41725</c:v>
                </c:pt>
                <c:pt idx="59">
                  <c:v>41726</c:v>
                </c:pt>
                <c:pt idx="60">
                  <c:v>41729</c:v>
                </c:pt>
                <c:pt idx="61">
                  <c:v>41730</c:v>
                </c:pt>
                <c:pt idx="62">
                  <c:v>41731</c:v>
                </c:pt>
                <c:pt idx="63">
                  <c:v>41732</c:v>
                </c:pt>
                <c:pt idx="64">
                  <c:v>41733</c:v>
                </c:pt>
                <c:pt idx="65">
                  <c:v>41736</c:v>
                </c:pt>
                <c:pt idx="66">
                  <c:v>41737</c:v>
                </c:pt>
                <c:pt idx="67">
                  <c:v>41738</c:v>
                </c:pt>
                <c:pt idx="68">
                  <c:v>41739</c:v>
                </c:pt>
                <c:pt idx="69">
                  <c:v>41740</c:v>
                </c:pt>
                <c:pt idx="70">
                  <c:v>41743</c:v>
                </c:pt>
                <c:pt idx="71">
                  <c:v>41744</c:v>
                </c:pt>
                <c:pt idx="72">
                  <c:v>41745</c:v>
                </c:pt>
                <c:pt idx="73">
                  <c:v>41746</c:v>
                </c:pt>
                <c:pt idx="74">
                  <c:v>41747</c:v>
                </c:pt>
                <c:pt idx="75">
                  <c:v>41750</c:v>
                </c:pt>
                <c:pt idx="76">
                  <c:v>41751</c:v>
                </c:pt>
                <c:pt idx="77">
                  <c:v>41752</c:v>
                </c:pt>
                <c:pt idx="78">
                  <c:v>41753</c:v>
                </c:pt>
                <c:pt idx="79">
                  <c:v>41754</c:v>
                </c:pt>
                <c:pt idx="80">
                  <c:v>41757</c:v>
                </c:pt>
                <c:pt idx="81">
                  <c:v>41758</c:v>
                </c:pt>
                <c:pt idx="82">
                  <c:v>41759</c:v>
                </c:pt>
                <c:pt idx="83">
                  <c:v>41760</c:v>
                </c:pt>
                <c:pt idx="84">
                  <c:v>41761</c:v>
                </c:pt>
                <c:pt idx="85">
                  <c:v>41764</c:v>
                </c:pt>
                <c:pt idx="86">
                  <c:v>41765</c:v>
                </c:pt>
                <c:pt idx="87">
                  <c:v>41766</c:v>
                </c:pt>
                <c:pt idx="88">
                  <c:v>41767</c:v>
                </c:pt>
                <c:pt idx="89">
                  <c:v>41768</c:v>
                </c:pt>
                <c:pt idx="90">
                  <c:v>41771</c:v>
                </c:pt>
                <c:pt idx="91">
                  <c:v>41772</c:v>
                </c:pt>
                <c:pt idx="92">
                  <c:v>41773</c:v>
                </c:pt>
                <c:pt idx="93">
                  <c:v>41774</c:v>
                </c:pt>
                <c:pt idx="94">
                  <c:v>41775</c:v>
                </c:pt>
                <c:pt idx="95">
                  <c:v>41778</c:v>
                </c:pt>
                <c:pt idx="96">
                  <c:v>41779</c:v>
                </c:pt>
                <c:pt idx="97">
                  <c:v>41780</c:v>
                </c:pt>
                <c:pt idx="98">
                  <c:v>41781</c:v>
                </c:pt>
                <c:pt idx="99">
                  <c:v>41782</c:v>
                </c:pt>
                <c:pt idx="100">
                  <c:v>41785</c:v>
                </c:pt>
                <c:pt idx="101">
                  <c:v>41786</c:v>
                </c:pt>
                <c:pt idx="102">
                  <c:v>41787</c:v>
                </c:pt>
                <c:pt idx="103">
                  <c:v>41788</c:v>
                </c:pt>
                <c:pt idx="104">
                  <c:v>41789</c:v>
                </c:pt>
                <c:pt idx="105">
                  <c:v>41792</c:v>
                </c:pt>
                <c:pt idx="106">
                  <c:v>41793</c:v>
                </c:pt>
                <c:pt idx="107">
                  <c:v>41794</c:v>
                </c:pt>
                <c:pt idx="108">
                  <c:v>41795</c:v>
                </c:pt>
                <c:pt idx="109">
                  <c:v>41796</c:v>
                </c:pt>
                <c:pt idx="110">
                  <c:v>41799</c:v>
                </c:pt>
                <c:pt idx="111">
                  <c:v>41800</c:v>
                </c:pt>
                <c:pt idx="112">
                  <c:v>41801</c:v>
                </c:pt>
                <c:pt idx="113">
                  <c:v>41802</c:v>
                </c:pt>
                <c:pt idx="114">
                  <c:v>41803</c:v>
                </c:pt>
                <c:pt idx="115">
                  <c:v>41806</c:v>
                </c:pt>
                <c:pt idx="116">
                  <c:v>41807</c:v>
                </c:pt>
                <c:pt idx="117">
                  <c:v>41808</c:v>
                </c:pt>
                <c:pt idx="118">
                  <c:v>41809</c:v>
                </c:pt>
                <c:pt idx="119">
                  <c:v>41810</c:v>
                </c:pt>
                <c:pt idx="120">
                  <c:v>41813</c:v>
                </c:pt>
                <c:pt idx="121">
                  <c:v>41814</c:v>
                </c:pt>
                <c:pt idx="122">
                  <c:v>41815</c:v>
                </c:pt>
                <c:pt idx="123">
                  <c:v>41816</c:v>
                </c:pt>
                <c:pt idx="124">
                  <c:v>41817</c:v>
                </c:pt>
                <c:pt idx="125">
                  <c:v>41820</c:v>
                </c:pt>
                <c:pt idx="126">
                  <c:v>41821</c:v>
                </c:pt>
                <c:pt idx="127">
                  <c:v>41822</c:v>
                </c:pt>
                <c:pt idx="128">
                  <c:v>41823</c:v>
                </c:pt>
                <c:pt idx="129">
                  <c:v>41824</c:v>
                </c:pt>
                <c:pt idx="130">
                  <c:v>41827</c:v>
                </c:pt>
                <c:pt idx="131">
                  <c:v>41828</c:v>
                </c:pt>
                <c:pt idx="132">
                  <c:v>41829</c:v>
                </c:pt>
                <c:pt idx="133">
                  <c:v>41830</c:v>
                </c:pt>
                <c:pt idx="134">
                  <c:v>41831</c:v>
                </c:pt>
                <c:pt idx="135">
                  <c:v>41834</c:v>
                </c:pt>
                <c:pt idx="136">
                  <c:v>41835</c:v>
                </c:pt>
                <c:pt idx="137">
                  <c:v>41836</c:v>
                </c:pt>
                <c:pt idx="138">
                  <c:v>41837</c:v>
                </c:pt>
                <c:pt idx="139">
                  <c:v>41838</c:v>
                </c:pt>
                <c:pt idx="140">
                  <c:v>41841</c:v>
                </c:pt>
                <c:pt idx="141">
                  <c:v>41842</c:v>
                </c:pt>
                <c:pt idx="142">
                  <c:v>41843</c:v>
                </c:pt>
                <c:pt idx="143">
                  <c:v>41844</c:v>
                </c:pt>
                <c:pt idx="144">
                  <c:v>41845</c:v>
                </c:pt>
                <c:pt idx="145">
                  <c:v>41848</c:v>
                </c:pt>
                <c:pt idx="146">
                  <c:v>41849</c:v>
                </c:pt>
                <c:pt idx="147">
                  <c:v>41850</c:v>
                </c:pt>
                <c:pt idx="148">
                  <c:v>41851</c:v>
                </c:pt>
                <c:pt idx="149">
                  <c:v>41852</c:v>
                </c:pt>
                <c:pt idx="150">
                  <c:v>41855</c:v>
                </c:pt>
                <c:pt idx="151">
                  <c:v>41856</c:v>
                </c:pt>
                <c:pt idx="152">
                  <c:v>41857</c:v>
                </c:pt>
                <c:pt idx="153">
                  <c:v>41858</c:v>
                </c:pt>
                <c:pt idx="154">
                  <c:v>41859</c:v>
                </c:pt>
                <c:pt idx="155">
                  <c:v>41862</c:v>
                </c:pt>
                <c:pt idx="156">
                  <c:v>41863</c:v>
                </c:pt>
                <c:pt idx="157">
                  <c:v>41864</c:v>
                </c:pt>
                <c:pt idx="158">
                  <c:v>41865</c:v>
                </c:pt>
                <c:pt idx="159">
                  <c:v>41866</c:v>
                </c:pt>
                <c:pt idx="160">
                  <c:v>41869</c:v>
                </c:pt>
                <c:pt idx="161">
                  <c:v>41870</c:v>
                </c:pt>
                <c:pt idx="162">
                  <c:v>41871</c:v>
                </c:pt>
                <c:pt idx="163">
                  <c:v>41872</c:v>
                </c:pt>
                <c:pt idx="164">
                  <c:v>41873</c:v>
                </c:pt>
                <c:pt idx="165">
                  <c:v>41876</c:v>
                </c:pt>
                <c:pt idx="166">
                  <c:v>41877</c:v>
                </c:pt>
                <c:pt idx="167">
                  <c:v>41878</c:v>
                </c:pt>
                <c:pt idx="168">
                  <c:v>41879</c:v>
                </c:pt>
                <c:pt idx="169">
                  <c:v>41880</c:v>
                </c:pt>
                <c:pt idx="170">
                  <c:v>41883</c:v>
                </c:pt>
                <c:pt idx="171">
                  <c:v>41884</c:v>
                </c:pt>
                <c:pt idx="172">
                  <c:v>41885</c:v>
                </c:pt>
                <c:pt idx="173">
                  <c:v>41886</c:v>
                </c:pt>
                <c:pt idx="174">
                  <c:v>41887</c:v>
                </c:pt>
                <c:pt idx="175">
                  <c:v>41890</c:v>
                </c:pt>
                <c:pt idx="176">
                  <c:v>41891</c:v>
                </c:pt>
                <c:pt idx="177">
                  <c:v>41892</c:v>
                </c:pt>
                <c:pt idx="178">
                  <c:v>41893</c:v>
                </c:pt>
                <c:pt idx="179">
                  <c:v>41894</c:v>
                </c:pt>
                <c:pt idx="180">
                  <c:v>41897</c:v>
                </c:pt>
                <c:pt idx="181">
                  <c:v>41898</c:v>
                </c:pt>
                <c:pt idx="182">
                  <c:v>41899</c:v>
                </c:pt>
                <c:pt idx="183">
                  <c:v>41900</c:v>
                </c:pt>
                <c:pt idx="184">
                  <c:v>41901</c:v>
                </c:pt>
                <c:pt idx="185">
                  <c:v>41904</c:v>
                </c:pt>
                <c:pt idx="186">
                  <c:v>41905</c:v>
                </c:pt>
                <c:pt idx="187">
                  <c:v>41906</c:v>
                </c:pt>
                <c:pt idx="188">
                  <c:v>41907</c:v>
                </c:pt>
                <c:pt idx="189">
                  <c:v>41908</c:v>
                </c:pt>
                <c:pt idx="190">
                  <c:v>41911</c:v>
                </c:pt>
                <c:pt idx="191">
                  <c:v>41912</c:v>
                </c:pt>
                <c:pt idx="192">
                  <c:v>41913</c:v>
                </c:pt>
                <c:pt idx="193">
                  <c:v>41914</c:v>
                </c:pt>
                <c:pt idx="194">
                  <c:v>41915</c:v>
                </c:pt>
                <c:pt idx="195">
                  <c:v>41918</c:v>
                </c:pt>
                <c:pt idx="196">
                  <c:v>41919</c:v>
                </c:pt>
                <c:pt idx="197">
                  <c:v>41920</c:v>
                </c:pt>
                <c:pt idx="198">
                  <c:v>41921</c:v>
                </c:pt>
                <c:pt idx="199">
                  <c:v>41922</c:v>
                </c:pt>
                <c:pt idx="200">
                  <c:v>41925</c:v>
                </c:pt>
                <c:pt idx="201">
                  <c:v>41926</c:v>
                </c:pt>
                <c:pt idx="202">
                  <c:v>41927</c:v>
                </c:pt>
                <c:pt idx="203">
                  <c:v>41928</c:v>
                </c:pt>
                <c:pt idx="204">
                  <c:v>41929</c:v>
                </c:pt>
                <c:pt idx="205">
                  <c:v>41932</c:v>
                </c:pt>
                <c:pt idx="206">
                  <c:v>41933</c:v>
                </c:pt>
                <c:pt idx="207">
                  <c:v>41934</c:v>
                </c:pt>
                <c:pt idx="208">
                  <c:v>41935</c:v>
                </c:pt>
                <c:pt idx="209">
                  <c:v>41936</c:v>
                </c:pt>
                <c:pt idx="210">
                  <c:v>41939</c:v>
                </c:pt>
                <c:pt idx="211">
                  <c:v>41940</c:v>
                </c:pt>
                <c:pt idx="212">
                  <c:v>41941</c:v>
                </c:pt>
                <c:pt idx="213">
                  <c:v>41942</c:v>
                </c:pt>
                <c:pt idx="214">
                  <c:v>41943</c:v>
                </c:pt>
                <c:pt idx="215">
                  <c:v>41946</c:v>
                </c:pt>
                <c:pt idx="216">
                  <c:v>41947</c:v>
                </c:pt>
                <c:pt idx="217">
                  <c:v>41948</c:v>
                </c:pt>
                <c:pt idx="218">
                  <c:v>41949</c:v>
                </c:pt>
                <c:pt idx="219">
                  <c:v>41950</c:v>
                </c:pt>
                <c:pt idx="220">
                  <c:v>41953</c:v>
                </c:pt>
                <c:pt idx="221">
                  <c:v>41954</c:v>
                </c:pt>
                <c:pt idx="222">
                  <c:v>41955</c:v>
                </c:pt>
                <c:pt idx="223">
                  <c:v>41956</c:v>
                </c:pt>
                <c:pt idx="224">
                  <c:v>41957</c:v>
                </c:pt>
                <c:pt idx="225">
                  <c:v>41960</c:v>
                </c:pt>
                <c:pt idx="226">
                  <c:v>41961</c:v>
                </c:pt>
                <c:pt idx="227">
                  <c:v>41962</c:v>
                </c:pt>
                <c:pt idx="228">
                  <c:v>41963</c:v>
                </c:pt>
                <c:pt idx="229">
                  <c:v>41964</c:v>
                </c:pt>
                <c:pt idx="230">
                  <c:v>41967</c:v>
                </c:pt>
                <c:pt idx="231">
                  <c:v>41968</c:v>
                </c:pt>
                <c:pt idx="232">
                  <c:v>41969</c:v>
                </c:pt>
                <c:pt idx="233">
                  <c:v>41970</c:v>
                </c:pt>
                <c:pt idx="234">
                  <c:v>41971</c:v>
                </c:pt>
                <c:pt idx="235">
                  <c:v>41974</c:v>
                </c:pt>
                <c:pt idx="236">
                  <c:v>41975</c:v>
                </c:pt>
                <c:pt idx="237">
                  <c:v>41976</c:v>
                </c:pt>
                <c:pt idx="238">
                  <c:v>41977</c:v>
                </c:pt>
                <c:pt idx="239">
                  <c:v>41978</c:v>
                </c:pt>
                <c:pt idx="240">
                  <c:v>41981</c:v>
                </c:pt>
                <c:pt idx="241">
                  <c:v>41982</c:v>
                </c:pt>
                <c:pt idx="242">
                  <c:v>41983</c:v>
                </c:pt>
                <c:pt idx="243">
                  <c:v>41984</c:v>
                </c:pt>
                <c:pt idx="244">
                  <c:v>41985</c:v>
                </c:pt>
                <c:pt idx="245">
                  <c:v>41988</c:v>
                </c:pt>
                <c:pt idx="246">
                  <c:v>41989</c:v>
                </c:pt>
                <c:pt idx="247">
                  <c:v>41990</c:v>
                </c:pt>
                <c:pt idx="248">
                  <c:v>41991</c:v>
                </c:pt>
                <c:pt idx="249">
                  <c:v>41992</c:v>
                </c:pt>
                <c:pt idx="250">
                  <c:v>41995</c:v>
                </c:pt>
                <c:pt idx="251">
                  <c:v>41996</c:v>
                </c:pt>
                <c:pt idx="252">
                  <c:v>41997</c:v>
                </c:pt>
                <c:pt idx="253">
                  <c:v>41998</c:v>
                </c:pt>
                <c:pt idx="254">
                  <c:v>41999</c:v>
                </c:pt>
                <c:pt idx="255">
                  <c:v>42002</c:v>
                </c:pt>
                <c:pt idx="256">
                  <c:v>42003</c:v>
                </c:pt>
                <c:pt idx="257">
                  <c:v>42004</c:v>
                </c:pt>
                <c:pt idx="258">
                  <c:v>42005</c:v>
                </c:pt>
                <c:pt idx="259">
                  <c:v>42006</c:v>
                </c:pt>
                <c:pt idx="260">
                  <c:v>42009</c:v>
                </c:pt>
                <c:pt idx="261">
                  <c:v>42010</c:v>
                </c:pt>
                <c:pt idx="262">
                  <c:v>42011</c:v>
                </c:pt>
                <c:pt idx="263">
                  <c:v>42012</c:v>
                </c:pt>
                <c:pt idx="264">
                  <c:v>42013</c:v>
                </c:pt>
                <c:pt idx="265">
                  <c:v>42016</c:v>
                </c:pt>
                <c:pt idx="266">
                  <c:v>42017</c:v>
                </c:pt>
                <c:pt idx="267">
                  <c:v>42018</c:v>
                </c:pt>
                <c:pt idx="268">
                  <c:v>42019</c:v>
                </c:pt>
                <c:pt idx="269">
                  <c:v>42020</c:v>
                </c:pt>
                <c:pt idx="270">
                  <c:v>42023</c:v>
                </c:pt>
                <c:pt idx="271">
                  <c:v>42024</c:v>
                </c:pt>
                <c:pt idx="272">
                  <c:v>42025</c:v>
                </c:pt>
                <c:pt idx="273">
                  <c:v>42026</c:v>
                </c:pt>
                <c:pt idx="274">
                  <c:v>42027</c:v>
                </c:pt>
                <c:pt idx="275">
                  <c:v>42030</c:v>
                </c:pt>
                <c:pt idx="276">
                  <c:v>42031</c:v>
                </c:pt>
                <c:pt idx="277">
                  <c:v>42032</c:v>
                </c:pt>
                <c:pt idx="278">
                  <c:v>42033</c:v>
                </c:pt>
                <c:pt idx="279">
                  <c:v>42034</c:v>
                </c:pt>
                <c:pt idx="280">
                  <c:v>42037</c:v>
                </c:pt>
                <c:pt idx="281">
                  <c:v>42038</c:v>
                </c:pt>
                <c:pt idx="282">
                  <c:v>42039</c:v>
                </c:pt>
                <c:pt idx="283">
                  <c:v>42040</c:v>
                </c:pt>
                <c:pt idx="284">
                  <c:v>42041</c:v>
                </c:pt>
                <c:pt idx="285">
                  <c:v>42044</c:v>
                </c:pt>
                <c:pt idx="286">
                  <c:v>42045</c:v>
                </c:pt>
                <c:pt idx="287">
                  <c:v>42046</c:v>
                </c:pt>
                <c:pt idx="288">
                  <c:v>42047</c:v>
                </c:pt>
                <c:pt idx="289">
                  <c:v>42048</c:v>
                </c:pt>
                <c:pt idx="290">
                  <c:v>42051</c:v>
                </c:pt>
                <c:pt idx="291">
                  <c:v>42052</c:v>
                </c:pt>
                <c:pt idx="292">
                  <c:v>42053</c:v>
                </c:pt>
                <c:pt idx="293">
                  <c:v>42054</c:v>
                </c:pt>
                <c:pt idx="294">
                  <c:v>42055</c:v>
                </c:pt>
                <c:pt idx="295">
                  <c:v>42058</c:v>
                </c:pt>
                <c:pt idx="296">
                  <c:v>42059</c:v>
                </c:pt>
                <c:pt idx="297">
                  <c:v>42060</c:v>
                </c:pt>
                <c:pt idx="298">
                  <c:v>42061</c:v>
                </c:pt>
                <c:pt idx="299">
                  <c:v>42062</c:v>
                </c:pt>
                <c:pt idx="300">
                  <c:v>42065</c:v>
                </c:pt>
                <c:pt idx="301">
                  <c:v>42066</c:v>
                </c:pt>
                <c:pt idx="302">
                  <c:v>42067</c:v>
                </c:pt>
                <c:pt idx="303">
                  <c:v>42068</c:v>
                </c:pt>
                <c:pt idx="304">
                  <c:v>42069</c:v>
                </c:pt>
                <c:pt idx="305">
                  <c:v>42072</c:v>
                </c:pt>
                <c:pt idx="306">
                  <c:v>42073</c:v>
                </c:pt>
                <c:pt idx="307">
                  <c:v>42074</c:v>
                </c:pt>
                <c:pt idx="308">
                  <c:v>42075</c:v>
                </c:pt>
                <c:pt idx="309">
                  <c:v>42076</c:v>
                </c:pt>
                <c:pt idx="310">
                  <c:v>42079</c:v>
                </c:pt>
                <c:pt idx="311">
                  <c:v>42080</c:v>
                </c:pt>
                <c:pt idx="312">
                  <c:v>42081</c:v>
                </c:pt>
                <c:pt idx="313">
                  <c:v>42082</c:v>
                </c:pt>
                <c:pt idx="314">
                  <c:v>42083</c:v>
                </c:pt>
                <c:pt idx="315">
                  <c:v>42086</c:v>
                </c:pt>
                <c:pt idx="316">
                  <c:v>42087</c:v>
                </c:pt>
                <c:pt idx="317">
                  <c:v>42088</c:v>
                </c:pt>
                <c:pt idx="318">
                  <c:v>42089</c:v>
                </c:pt>
                <c:pt idx="319">
                  <c:v>42090</c:v>
                </c:pt>
                <c:pt idx="320">
                  <c:v>42093</c:v>
                </c:pt>
                <c:pt idx="321">
                  <c:v>42094</c:v>
                </c:pt>
                <c:pt idx="322">
                  <c:v>42095</c:v>
                </c:pt>
                <c:pt idx="323">
                  <c:v>42096</c:v>
                </c:pt>
                <c:pt idx="324">
                  <c:v>42097</c:v>
                </c:pt>
                <c:pt idx="325">
                  <c:v>42100</c:v>
                </c:pt>
                <c:pt idx="326">
                  <c:v>42101</c:v>
                </c:pt>
                <c:pt idx="327">
                  <c:v>42102</c:v>
                </c:pt>
                <c:pt idx="328">
                  <c:v>42103</c:v>
                </c:pt>
                <c:pt idx="329">
                  <c:v>42104</c:v>
                </c:pt>
                <c:pt idx="330">
                  <c:v>42107</c:v>
                </c:pt>
                <c:pt idx="331">
                  <c:v>42108</c:v>
                </c:pt>
                <c:pt idx="332">
                  <c:v>42109</c:v>
                </c:pt>
                <c:pt idx="333">
                  <c:v>42110</c:v>
                </c:pt>
                <c:pt idx="334">
                  <c:v>42111</c:v>
                </c:pt>
                <c:pt idx="335">
                  <c:v>42114</c:v>
                </c:pt>
                <c:pt idx="336">
                  <c:v>42115</c:v>
                </c:pt>
                <c:pt idx="337">
                  <c:v>42116</c:v>
                </c:pt>
                <c:pt idx="338">
                  <c:v>42117</c:v>
                </c:pt>
                <c:pt idx="339">
                  <c:v>42118</c:v>
                </c:pt>
                <c:pt idx="340">
                  <c:v>42121</c:v>
                </c:pt>
                <c:pt idx="341">
                  <c:v>42122</c:v>
                </c:pt>
                <c:pt idx="342">
                  <c:v>42123</c:v>
                </c:pt>
                <c:pt idx="343">
                  <c:v>42124</c:v>
                </c:pt>
                <c:pt idx="344">
                  <c:v>42125</c:v>
                </c:pt>
                <c:pt idx="345">
                  <c:v>42128</c:v>
                </c:pt>
                <c:pt idx="346">
                  <c:v>42129</c:v>
                </c:pt>
                <c:pt idx="347">
                  <c:v>42130</c:v>
                </c:pt>
                <c:pt idx="348">
                  <c:v>42131</c:v>
                </c:pt>
                <c:pt idx="349">
                  <c:v>42132</c:v>
                </c:pt>
                <c:pt idx="350">
                  <c:v>42135</c:v>
                </c:pt>
                <c:pt idx="351">
                  <c:v>42136</c:v>
                </c:pt>
                <c:pt idx="352">
                  <c:v>42137</c:v>
                </c:pt>
                <c:pt idx="353">
                  <c:v>42138</c:v>
                </c:pt>
                <c:pt idx="354">
                  <c:v>42139</c:v>
                </c:pt>
                <c:pt idx="355">
                  <c:v>42142</c:v>
                </c:pt>
                <c:pt idx="356">
                  <c:v>42143</c:v>
                </c:pt>
                <c:pt idx="357">
                  <c:v>42144</c:v>
                </c:pt>
                <c:pt idx="358">
                  <c:v>42145</c:v>
                </c:pt>
                <c:pt idx="359">
                  <c:v>42146</c:v>
                </c:pt>
                <c:pt idx="360">
                  <c:v>42149</c:v>
                </c:pt>
                <c:pt idx="361">
                  <c:v>42150</c:v>
                </c:pt>
                <c:pt idx="362">
                  <c:v>42151</c:v>
                </c:pt>
                <c:pt idx="363">
                  <c:v>42152</c:v>
                </c:pt>
                <c:pt idx="364">
                  <c:v>42153</c:v>
                </c:pt>
                <c:pt idx="365">
                  <c:v>42156</c:v>
                </c:pt>
                <c:pt idx="366">
                  <c:v>42157</c:v>
                </c:pt>
                <c:pt idx="367">
                  <c:v>42158</c:v>
                </c:pt>
                <c:pt idx="368">
                  <c:v>42159</c:v>
                </c:pt>
                <c:pt idx="369">
                  <c:v>42160</c:v>
                </c:pt>
                <c:pt idx="370">
                  <c:v>42163</c:v>
                </c:pt>
                <c:pt idx="371">
                  <c:v>42164</c:v>
                </c:pt>
                <c:pt idx="372">
                  <c:v>42165</c:v>
                </c:pt>
                <c:pt idx="373">
                  <c:v>42166</c:v>
                </c:pt>
                <c:pt idx="374">
                  <c:v>42167</c:v>
                </c:pt>
                <c:pt idx="375">
                  <c:v>42170</c:v>
                </c:pt>
                <c:pt idx="376">
                  <c:v>42171</c:v>
                </c:pt>
                <c:pt idx="377">
                  <c:v>42172</c:v>
                </c:pt>
                <c:pt idx="378">
                  <c:v>42173</c:v>
                </c:pt>
                <c:pt idx="379">
                  <c:v>42174</c:v>
                </c:pt>
                <c:pt idx="380">
                  <c:v>42177</c:v>
                </c:pt>
                <c:pt idx="381">
                  <c:v>42178</c:v>
                </c:pt>
                <c:pt idx="382">
                  <c:v>42179</c:v>
                </c:pt>
                <c:pt idx="383">
                  <c:v>42180</c:v>
                </c:pt>
                <c:pt idx="384">
                  <c:v>42181</c:v>
                </c:pt>
                <c:pt idx="385">
                  <c:v>42184</c:v>
                </c:pt>
                <c:pt idx="386">
                  <c:v>42185</c:v>
                </c:pt>
                <c:pt idx="387">
                  <c:v>42186</c:v>
                </c:pt>
                <c:pt idx="388">
                  <c:v>42187</c:v>
                </c:pt>
                <c:pt idx="389">
                  <c:v>42188</c:v>
                </c:pt>
                <c:pt idx="390">
                  <c:v>42191</c:v>
                </c:pt>
                <c:pt idx="391">
                  <c:v>42192</c:v>
                </c:pt>
                <c:pt idx="392">
                  <c:v>42193</c:v>
                </c:pt>
                <c:pt idx="393">
                  <c:v>42194</c:v>
                </c:pt>
                <c:pt idx="394">
                  <c:v>42195</c:v>
                </c:pt>
                <c:pt idx="395">
                  <c:v>42198</c:v>
                </c:pt>
                <c:pt idx="396">
                  <c:v>42199</c:v>
                </c:pt>
                <c:pt idx="397">
                  <c:v>42200</c:v>
                </c:pt>
                <c:pt idx="398">
                  <c:v>42201</c:v>
                </c:pt>
                <c:pt idx="399">
                  <c:v>42202</c:v>
                </c:pt>
                <c:pt idx="400">
                  <c:v>42205</c:v>
                </c:pt>
                <c:pt idx="401">
                  <c:v>42206</c:v>
                </c:pt>
                <c:pt idx="402">
                  <c:v>42207</c:v>
                </c:pt>
                <c:pt idx="403">
                  <c:v>42208</c:v>
                </c:pt>
                <c:pt idx="404">
                  <c:v>42209</c:v>
                </c:pt>
                <c:pt idx="405">
                  <c:v>42212</c:v>
                </c:pt>
                <c:pt idx="406">
                  <c:v>42213</c:v>
                </c:pt>
                <c:pt idx="407">
                  <c:v>42214</c:v>
                </c:pt>
                <c:pt idx="408">
                  <c:v>42215</c:v>
                </c:pt>
                <c:pt idx="409">
                  <c:v>42216</c:v>
                </c:pt>
                <c:pt idx="410">
                  <c:v>42219</c:v>
                </c:pt>
                <c:pt idx="411">
                  <c:v>42220</c:v>
                </c:pt>
                <c:pt idx="412">
                  <c:v>42221</c:v>
                </c:pt>
                <c:pt idx="413">
                  <c:v>42222</c:v>
                </c:pt>
                <c:pt idx="414">
                  <c:v>42223</c:v>
                </c:pt>
                <c:pt idx="415">
                  <c:v>42226</c:v>
                </c:pt>
                <c:pt idx="416">
                  <c:v>42227</c:v>
                </c:pt>
                <c:pt idx="417">
                  <c:v>42228</c:v>
                </c:pt>
                <c:pt idx="418">
                  <c:v>42229</c:v>
                </c:pt>
                <c:pt idx="419">
                  <c:v>42230</c:v>
                </c:pt>
                <c:pt idx="420">
                  <c:v>42233</c:v>
                </c:pt>
                <c:pt idx="421">
                  <c:v>42234</c:v>
                </c:pt>
                <c:pt idx="422">
                  <c:v>42235</c:v>
                </c:pt>
                <c:pt idx="423">
                  <c:v>42236</c:v>
                </c:pt>
                <c:pt idx="424">
                  <c:v>42237</c:v>
                </c:pt>
                <c:pt idx="425">
                  <c:v>42240</c:v>
                </c:pt>
                <c:pt idx="426">
                  <c:v>42241</c:v>
                </c:pt>
                <c:pt idx="427">
                  <c:v>42242</c:v>
                </c:pt>
                <c:pt idx="428">
                  <c:v>42243</c:v>
                </c:pt>
                <c:pt idx="429">
                  <c:v>42244</c:v>
                </c:pt>
                <c:pt idx="430">
                  <c:v>42247</c:v>
                </c:pt>
                <c:pt idx="431">
                  <c:v>42248</c:v>
                </c:pt>
                <c:pt idx="432">
                  <c:v>42249</c:v>
                </c:pt>
                <c:pt idx="433">
                  <c:v>42250</c:v>
                </c:pt>
                <c:pt idx="434">
                  <c:v>42251</c:v>
                </c:pt>
                <c:pt idx="435">
                  <c:v>42254</c:v>
                </c:pt>
                <c:pt idx="436">
                  <c:v>42255</c:v>
                </c:pt>
                <c:pt idx="437">
                  <c:v>42256</c:v>
                </c:pt>
                <c:pt idx="438">
                  <c:v>42257</c:v>
                </c:pt>
                <c:pt idx="439">
                  <c:v>42258</c:v>
                </c:pt>
                <c:pt idx="440">
                  <c:v>42261</c:v>
                </c:pt>
                <c:pt idx="441">
                  <c:v>42262</c:v>
                </c:pt>
                <c:pt idx="442">
                  <c:v>42263</c:v>
                </c:pt>
                <c:pt idx="443">
                  <c:v>42264</c:v>
                </c:pt>
                <c:pt idx="444">
                  <c:v>42265</c:v>
                </c:pt>
                <c:pt idx="445">
                  <c:v>42268</c:v>
                </c:pt>
                <c:pt idx="446">
                  <c:v>42269</c:v>
                </c:pt>
                <c:pt idx="447">
                  <c:v>42270</c:v>
                </c:pt>
                <c:pt idx="448">
                  <c:v>42271</c:v>
                </c:pt>
                <c:pt idx="449">
                  <c:v>42272</c:v>
                </c:pt>
                <c:pt idx="450">
                  <c:v>42275</c:v>
                </c:pt>
                <c:pt idx="451">
                  <c:v>42276</c:v>
                </c:pt>
                <c:pt idx="452">
                  <c:v>42277</c:v>
                </c:pt>
                <c:pt idx="453">
                  <c:v>42278</c:v>
                </c:pt>
                <c:pt idx="454">
                  <c:v>42279</c:v>
                </c:pt>
                <c:pt idx="455">
                  <c:v>42282</c:v>
                </c:pt>
                <c:pt idx="456">
                  <c:v>42283</c:v>
                </c:pt>
                <c:pt idx="457">
                  <c:v>42284</c:v>
                </c:pt>
                <c:pt idx="458">
                  <c:v>42285</c:v>
                </c:pt>
                <c:pt idx="459">
                  <c:v>42286</c:v>
                </c:pt>
                <c:pt idx="460">
                  <c:v>42289</c:v>
                </c:pt>
                <c:pt idx="461">
                  <c:v>42290</c:v>
                </c:pt>
                <c:pt idx="462">
                  <c:v>42291</c:v>
                </c:pt>
                <c:pt idx="463">
                  <c:v>42292</c:v>
                </c:pt>
                <c:pt idx="464">
                  <c:v>42293</c:v>
                </c:pt>
                <c:pt idx="465">
                  <c:v>42296</c:v>
                </c:pt>
                <c:pt idx="466">
                  <c:v>42297</c:v>
                </c:pt>
                <c:pt idx="467">
                  <c:v>42298</c:v>
                </c:pt>
                <c:pt idx="468">
                  <c:v>42299</c:v>
                </c:pt>
                <c:pt idx="469">
                  <c:v>42300</c:v>
                </c:pt>
                <c:pt idx="470">
                  <c:v>42303</c:v>
                </c:pt>
                <c:pt idx="471">
                  <c:v>42304</c:v>
                </c:pt>
                <c:pt idx="472">
                  <c:v>42305</c:v>
                </c:pt>
                <c:pt idx="473">
                  <c:v>42306</c:v>
                </c:pt>
                <c:pt idx="474">
                  <c:v>42307</c:v>
                </c:pt>
                <c:pt idx="475">
                  <c:v>42310</c:v>
                </c:pt>
                <c:pt idx="476">
                  <c:v>42311</c:v>
                </c:pt>
                <c:pt idx="477">
                  <c:v>42312</c:v>
                </c:pt>
                <c:pt idx="478">
                  <c:v>42313</c:v>
                </c:pt>
                <c:pt idx="479">
                  <c:v>42314</c:v>
                </c:pt>
                <c:pt idx="480">
                  <c:v>42317</c:v>
                </c:pt>
                <c:pt idx="481">
                  <c:v>42318</c:v>
                </c:pt>
                <c:pt idx="482">
                  <c:v>42319</c:v>
                </c:pt>
                <c:pt idx="483">
                  <c:v>42320</c:v>
                </c:pt>
                <c:pt idx="484">
                  <c:v>42321</c:v>
                </c:pt>
                <c:pt idx="485">
                  <c:v>42324</c:v>
                </c:pt>
                <c:pt idx="486">
                  <c:v>42325</c:v>
                </c:pt>
                <c:pt idx="487">
                  <c:v>42326</c:v>
                </c:pt>
                <c:pt idx="488">
                  <c:v>42327</c:v>
                </c:pt>
                <c:pt idx="489">
                  <c:v>42328</c:v>
                </c:pt>
                <c:pt idx="490">
                  <c:v>42331</c:v>
                </c:pt>
                <c:pt idx="491">
                  <c:v>42332</c:v>
                </c:pt>
                <c:pt idx="492">
                  <c:v>42333</c:v>
                </c:pt>
                <c:pt idx="493">
                  <c:v>42334</c:v>
                </c:pt>
                <c:pt idx="494">
                  <c:v>42335</c:v>
                </c:pt>
                <c:pt idx="495">
                  <c:v>42338</c:v>
                </c:pt>
                <c:pt idx="496">
                  <c:v>42339</c:v>
                </c:pt>
                <c:pt idx="497">
                  <c:v>42340</c:v>
                </c:pt>
                <c:pt idx="498">
                  <c:v>42341</c:v>
                </c:pt>
                <c:pt idx="499">
                  <c:v>42342</c:v>
                </c:pt>
                <c:pt idx="500">
                  <c:v>42345</c:v>
                </c:pt>
                <c:pt idx="501">
                  <c:v>42346</c:v>
                </c:pt>
                <c:pt idx="502">
                  <c:v>42347</c:v>
                </c:pt>
                <c:pt idx="503">
                  <c:v>42348</c:v>
                </c:pt>
                <c:pt idx="504">
                  <c:v>42349</c:v>
                </c:pt>
                <c:pt idx="505">
                  <c:v>42352</c:v>
                </c:pt>
                <c:pt idx="506">
                  <c:v>42353</c:v>
                </c:pt>
                <c:pt idx="507">
                  <c:v>42354</c:v>
                </c:pt>
                <c:pt idx="508">
                  <c:v>42355</c:v>
                </c:pt>
                <c:pt idx="509">
                  <c:v>42356</c:v>
                </c:pt>
                <c:pt idx="510">
                  <c:v>42359</c:v>
                </c:pt>
                <c:pt idx="511">
                  <c:v>42360</c:v>
                </c:pt>
                <c:pt idx="512">
                  <c:v>42361</c:v>
                </c:pt>
                <c:pt idx="513">
                  <c:v>42362</c:v>
                </c:pt>
                <c:pt idx="514">
                  <c:v>42363</c:v>
                </c:pt>
                <c:pt idx="515">
                  <c:v>42366</c:v>
                </c:pt>
                <c:pt idx="516">
                  <c:v>42367</c:v>
                </c:pt>
                <c:pt idx="517">
                  <c:v>42368</c:v>
                </c:pt>
                <c:pt idx="518">
                  <c:v>42369</c:v>
                </c:pt>
                <c:pt idx="519">
                  <c:v>42370</c:v>
                </c:pt>
                <c:pt idx="520">
                  <c:v>42373</c:v>
                </c:pt>
                <c:pt idx="521">
                  <c:v>42374</c:v>
                </c:pt>
                <c:pt idx="522">
                  <c:v>42375</c:v>
                </c:pt>
                <c:pt idx="523">
                  <c:v>42376</c:v>
                </c:pt>
                <c:pt idx="524">
                  <c:v>42377</c:v>
                </c:pt>
                <c:pt idx="525">
                  <c:v>42380</c:v>
                </c:pt>
                <c:pt idx="526">
                  <c:v>42381</c:v>
                </c:pt>
                <c:pt idx="527">
                  <c:v>42382</c:v>
                </c:pt>
                <c:pt idx="528">
                  <c:v>42383</c:v>
                </c:pt>
                <c:pt idx="529">
                  <c:v>42384</c:v>
                </c:pt>
                <c:pt idx="530">
                  <c:v>42387</c:v>
                </c:pt>
                <c:pt idx="531">
                  <c:v>42388</c:v>
                </c:pt>
                <c:pt idx="532">
                  <c:v>42389</c:v>
                </c:pt>
                <c:pt idx="533">
                  <c:v>42390</c:v>
                </c:pt>
                <c:pt idx="534">
                  <c:v>42391</c:v>
                </c:pt>
                <c:pt idx="535">
                  <c:v>42394</c:v>
                </c:pt>
                <c:pt idx="536">
                  <c:v>42395</c:v>
                </c:pt>
                <c:pt idx="537">
                  <c:v>42396</c:v>
                </c:pt>
                <c:pt idx="538">
                  <c:v>42397</c:v>
                </c:pt>
                <c:pt idx="539">
                  <c:v>42398</c:v>
                </c:pt>
                <c:pt idx="540">
                  <c:v>42401</c:v>
                </c:pt>
                <c:pt idx="541">
                  <c:v>42402</c:v>
                </c:pt>
                <c:pt idx="542">
                  <c:v>42403</c:v>
                </c:pt>
                <c:pt idx="543">
                  <c:v>42404</c:v>
                </c:pt>
                <c:pt idx="544">
                  <c:v>42405</c:v>
                </c:pt>
                <c:pt idx="545">
                  <c:v>42408</c:v>
                </c:pt>
                <c:pt idx="546">
                  <c:v>42409</c:v>
                </c:pt>
                <c:pt idx="547">
                  <c:v>42410</c:v>
                </c:pt>
                <c:pt idx="548">
                  <c:v>42411</c:v>
                </c:pt>
                <c:pt idx="549">
                  <c:v>42412</c:v>
                </c:pt>
                <c:pt idx="550">
                  <c:v>42415</c:v>
                </c:pt>
                <c:pt idx="551">
                  <c:v>42416</c:v>
                </c:pt>
                <c:pt idx="552">
                  <c:v>42417</c:v>
                </c:pt>
                <c:pt idx="553">
                  <c:v>42418</c:v>
                </c:pt>
                <c:pt idx="554">
                  <c:v>42419</c:v>
                </c:pt>
                <c:pt idx="555">
                  <c:v>42422</c:v>
                </c:pt>
                <c:pt idx="556">
                  <c:v>42423</c:v>
                </c:pt>
                <c:pt idx="557">
                  <c:v>42424</c:v>
                </c:pt>
                <c:pt idx="558">
                  <c:v>42425</c:v>
                </c:pt>
                <c:pt idx="559">
                  <c:v>42426</c:v>
                </c:pt>
                <c:pt idx="560">
                  <c:v>42429</c:v>
                </c:pt>
                <c:pt idx="561">
                  <c:v>42430</c:v>
                </c:pt>
                <c:pt idx="562">
                  <c:v>42431</c:v>
                </c:pt>
                <c:pt idx="563">
                  <c:v>42432</c:v>
                </c:pt>
                <c:pt idx="564">
                  <c:v>42433</c:v>
                </c:pt>
                <c:pt idx="565">
                  <c:v>42436</c:v>
                </c:pt>
                <c:pt idx="566">
                  <c:v>42437</c:v>
                </c:pt>
                <c:pt idx="567">
                  <c:v>42438</c:v>
                </c:pt>
                <c:pt idx="568">
                  <c:v>42439</c:v>
                </c:pt>
                <c:pt idx="569">
                  <c:v>42440</c:v>
                </c:pt>
                <c:pt idx="570">
                  <c:v>42443</c:v>
                </c:pt>
                <c:pt idx="571">
                  <c:v>42444</c:v>
                </c:pt>
                <c:pt idx="572">
                  <c:v>42445</c:v>
                </c:pt>
                <c:pt idx="573">
                  <c:v>42446</c:v>
                </c:pt>
                <c:pt idx="574">
                  <c:v>42447</c:v>
                </c:pt>
                <c:pt idx="575">
                  <c:v>42450</c:v>
                </c:pt>
                <c:pt idx="576">
                  <c:v>42451</c:v>
                </c:pt>
                <c:pt idx="577">
                  <c:v>42452</c:v>
                </c:pt>
                <c:pt idx="578">
                  <c:v>42453</c:v>
                </c:pt>
                <c:pt idx="579">
                  <c:v>42454</c:v>
                </c:pt>
                <c:pt idx="580">
                  <c:v>42457</c:v>
                </c:pt>
                <c:pt idx="581">
                  <c:v>42458</c:v>
                </c:pt>
                <c:pt idx="582">
                  <c:v>42459</c:v>
                </c:pt>
                <c:pt idx="583">
                  <c:v>42460</c:v>
                </c:pt>
                <c:pt idx="584">
                  <c:v>42461</c:v>
                </c:pt>
                <c:pt idx="585">
                  <c:v>42464</c:v>
                </c:pt>
                <c:pt idx="586">
                  <c:v>42465</c:v>
                </c:pt>
                <c:pt idx="587">
                  <c:v>42466</c:v>
                </c:pt>
                <c:pt idx="588">
                  <c:v>42467</c:v>
                </c:pt>
                <c:pt idx="589">
                  <c:v>42468</c:v>
                </c:pt>
                <c:pt idx="590">
                  <c:v>42471</c:v>
                </c:pt>
                <c:pt idx="591">
                  <c:v>42472</c:v>
                </c:pt>
                <c:pt idx="592">
                  <c:v>42473</c:v>
                </c:pt>
                <c:pt idx="593">
                  <c:v>42474</c:v>
                </c:pt>
                <c:pt idx="594">
                  <c:v>42475</c:v>
                </c:pt>
                <c:pt idx="595">
                  <c:v>42478</c:v>
                </c:pt>
                <c:pt idx="596">
                  <c:v>42479</c:v>
                </c:pt>
                <c:pt idx="597">
                  <c:v>42480</c:v>
                </c:pt>
                <c:pt idx="598">
                  <c:v>42481</c:v>
                </c:pt>
                <c:pt idx="599">
                  <c:v>42482</c:v>
                </c:pt>
                <c:pt idx="600">
                  <c:v>42485</c:v>
                </c:pt>
                <c:pt idx="601">
                  <c:v>42486</c:v>
                </c:pt>
                <c:pt idx="602">
                  <c:v>42487</c:v>
                </c:pt>
                <c:pt idx="603">
                  <c:v>42488</c:v>
                </c:pt>
                <c:pt idx="604">
                  <c:v>42489</c:v>
                </c:pt>
                <c:pt idx="605">
                  <c:v>42492</c:v>
                </c:pt>
                <c:pt idx="606">
                  <c:v>42493</c:v>
                </c:pt>
                <c:pt idx="607">
                  <c:v>42494</c:v>
                </c:pt>
                <c:pt idx="608">
                  <c:v>42495</c:v>
                </c:pt>
                <c:pt idx="609">
                  <c:v>42496</c:v>
                </c:pt>
                <c:pt idx="610">
                  <c:v>42499</c:v>
                </c:pt>
                <c:pt idx="611">
                  <c:v>42500</c:v>
                </c:pt>
                <c:pt idx="612">
                  <c:v>42501</c:v>
                </c:pt>
                <c:pt idx="613">
                  <c:v>42502</c:v>
                </c:pt>
                <c:pt idx="614">
                  <c:v>42503</c:v>
                </c:pt>
                <c:pt idx="615">
                  <c:v>42506</c:v>
                </c:pt>
                <c:pt idx="616">
                  <c:v>42507</c:v>
                </c:pt>
                <c:pt idx="617">
                  <c:v>42508</c:v>
                </c:pt>
                <c:pt idx="618">
                  <c:v>42509</c:v>
                </c:pt>
                <c:pt idx="619">
                  <c:v>42510</c:v>
                </c:pt>
                <c:pt idx="620">
                  <c:v>42513</c:v>
                </c:pt>
                <c:pt idx="621">
                  <c:v>42514</c:v>
                </c:pt>
                <c:pt idx="622">
                  <c:v>42515</c:v>
                </c:pt>
                <c:pt idx="623">
                  <c:v>42516</c:v>
                </c:pt>
                <c:pt idx="624">
                  <c:v>42517</c:v>
                </c:pt>
                <c:pt idx="625">
                  <c:v>42520</c:v>
                </c:pt>
                <c:pt idx="626">
                  <c:v>42521</c:v>
                </c:pt>
                <c:pt idx="627">
                  <c:v>42522</c:v>
                </c:pt>
                <c:pt idx="628">
                  <c:v>42523</c:v>
                </c:pt>
                <c:pt idx="629">
                  <c:v>42524</c:v>
                </c:pt>
                <c:pt idx="630">
                  <c:v>42527</c:v>
                </c:pt>
                <c:pt idx="631">
                  <c:v>42528</c:v>
                </c:pt>
                <c:pt idx="632">
                  <c:v>42529</c:v>
                </c:pt>
                <c:pt idx="633">
                  <c:v>42530</c:v>
                </c:pt>
                <c:pt idx="634">
                  <c:v>42531</c:v>
                </c:pt>
                <c:pt idx="635">
                  <c:v>42534</c:v>
                </c:pt>
                <c:pt idx="636">
                  <c:v>42535</c:v>
                </c:pt>
                <c:pt idx="637">
                  <c:v>42536</c:v>
                </c:pt>
                <c:pt idx="638">
                  <c:v>42537</c:v>
                </c:pt>
                <c:pt idx="639">
                  <c:v>42538</c:v>
                </c:pt>
                <c:pt idx="640">
                  <c:v>42541</c:v>
                </c:pt>
                <c:pt idx="641">
                  <c:v>42542</c:v>
                </c:pt>
                <c:pt idx="642">
                  <c:v>42543</c:v>
                </c:pt>
                <c:pt idx="643">
                  <c:v>42544</c:v>
                </c:pt>
                <c:pt idx="644">
                  <c:v>42545</c:v>
                </c:pt>
                <c:pt idx="645">
                  <c:v>42548</c:v>
                </c:pt>
                <c:pt idx="646">
                  <c:v>42549</c:v>
                </c:pt>
                <c:pt idx="647">
                  <c:v>42550</c:v>
                </c:pt>
                <c:pt idx="648">
                  <c:v>42551</c:v>
                </c:pt>
                <c:pt idx="649">
                  <c:v>42552</c:v>
                </c:pt>
                <c:pt idx="650">
                  <c:v>42555</c:v>
                </c:pt>
                <c:pt idx="651">
                  <c:v>42556</c:v>
                </c:pt>
                <c:pt idx="652">
                  <c:v>42557</c:v>
                </c:pt>
                <c:pt idx="653">
                  <c:v>42558</c:v>
                </c:pt>
                <c:pt idx="654">
                  <c:v>42559</c:v>
                </c:pt>
                <c:pt idx="655">
                  <c:v>42562</c:v>
                </c:pt>
                <c:pt idx="656">
                  <c:v>42563</c:v>
                </c:pt>
                <c:pt idx="657">
                  <c:v>42564</c:v>
                </c:pt>
                <c:pt idx="658">
                  <c:v>42565</c:v>
                </c:pt>
                <c:pt idx="659">
                  <c:v>42566</c:v>
                </c:pt>
                <c:pt idx="660">
                  <c:v>42569</c:v>
                </c:pt>
                <c:pt idx="661">
                  <c:v>42570</c:v>
                </c:pt>
                <c:pt idx="662">
                  <c:v>42571</c:v>
                </c:pt>
                <c:pt idx="663">
                  <c:v>42572</c:v>
                </c:pt>
                <c:pt idx="664">
                  <c:v>42573</c:v>
                </c:pt>
                <c:pt idx="665">
                  <c:v>42576</c:v>
                </c:pt>
                <c:pt idx="666">
                  <c:v>42577</c:v>
                </c:pt>
                <c:pt idx="667">
                  <c:v>42578</c:v>
                </c:pt>
                <c:pt idx="668">
                  <c:v>42579</c:v>
                </c:pt>
                <c:pt idx="669">
                  <c:v>42580</c:v>
                </c:pt>
                <c:pt idx="670">
                  <c:v>42583</c:v>
                </c:pt>
                <c:pt idx="671">
                  <c:v>42584</c:v>
                </c:pt>
                <c:pt idx="672">
                  <c:v>42585</c:v>
                </c:pt>
                <c:pt idx="673">
                  <c:v>42586</c:v>
                </c:pt>
                <c:pt idx="674">
                  <c:v>42587</c:v>
                </c:pt>
                <c:pt idx="675">
                  <c:v>42590</c:v>
                </c:pt>
                <c:pt idx="676">
                  <c:v>42591</c:v>
                </c:pt>
                <c:pt idx="677">
                  <c:v>42592</c:v>
                </c:pt>
                <c:pt idx="678">
                  <c:v>42593</c:v>
                </c:pt>
                <c:pt idx="679">
                  <c:v>42594</c:v>
                </c:pt>
                <c:pt idx="680">
                  <c:v>42597</c:v>
                </c:pt>
                <c:pt idx="681">
                  <c:v>42598</c:v>
                </c:pt>
                <c:pt idx="682">
                  <c:v>42599</c:v>
                </c:pt>
                <c:pt idx="683">
                  <c:v>42600</c:v>
                </c:pt>
                <c:pt idx="684">
                  <c:v>42601</c:v>
                </c:pt>
                <c:pt idx="685">
                  <c:v>42604</c:v>
                </c:pt>
                <c:pt idx="686">
                  <c:v>42605</c:v>
                </c:pt>
                <c:pt idx="687">
                  <c:v>42606</c:v>
                </c:pt>
                <c:pt idx="688">
                  <c:v>42607</c:v>
                </c:pt>
                <c:pt idx="689">
                  <c:v>42608</c:v>
                </c:pt>
                <c:pt idx="690">
                  <c:v>42611</c:v>
                </c:pt>
                <c:pt idx="691">
                  <c:v>42612</c:v>
                </c:pt>
                <c:pt idx="692">
                  <c:v>42613</c:v>
                </c:pt>
                <c:pt idx="693">
                  <c:v>42614</c:v>
                </c:pt>
                <c:pt idx="694">
                  <c:v>42615</c:v>
                </c:pt>
                <c:pt idx="695">
                  <c:v>42618</c:v>
                </c:pt>
                <c:pt idx="696">
                  <c:v>42619</c:v>
                </c:pt>
                <c:pt idx="697">
                  <c:v>42620</c:v>
                </c:pt>
                <c:pt idx="698">
                  <c:v>42621</c:v>
                </c:pt>
                <c:pt idx="699">
                  <c:v>42622</c:v>
                </c:pt>
                <c:pt idx="700">
                  <c:v>42625</c:v>
                </c:pt>
                <c:pt idx="701">
                  <c:v>42626</c:v>
                </c:pt>
                <c:pt idx="702">
                  <c:v>42627</c:v>
                </c:pt>
                <c:pt idx="703">
                  <c:v>42628</c:v>
                </c:pt>
                <c:pt idx="704">
                  <c:v>42629</c:v>
                </c:pt>
                <c:pt idx="705">
                  <c:v>42632</c:v>
                </c:pt>
                <c:pt idx="706">
                  <c:v>42633</c:v>
                </c:pt>
                <c:pt idx="707">
                  <c:v>42634</c:v>
                </c:pt>
                <c:pt idx="708">
                  <c:v>42635</c:v>
                </c:pt>
                <c:pt idx="709">
                  <c:v>42636</c:v>
                </c:pt>
                <c:pt idx="710">
                  <c:v>42639</c:v>
                </c:pt>
                <c:pt idx="711">
                  <c:v>42640</c:v>
                </c:pt>
                <c:pt idx="712">
                  <c:v>42641</c:v>
                </c:pt>
                <c:pt idx="713">
                  <c:v>42642</c:v>
                </c:pt>
                <c:pt idx="714">
                  <c:v>42643</c:v>
                </c:pt>
                <c:pt idx="715">
                  <c:v>42646</c:v>
                </c:pt>
                <c:pt idx="716">
                  <c:v>42647</c:v>
                </c:pt>
                <c:pt idx="717">
                  <c:v>42648</c:v>
                </c:pt>
                <c:pt idx="718">
                  <c:v>42649</c:v>
                </c:pt>
                <c:pt idx="719">
                  <c:v>42650</c:v>
                </c:pt>
                <c:pt idx="720">
                  <c:v>42653</c:v>
                </c:pt>
                <c:pt idx="721">
                  <c:v>42654</c:v>
                </c:pt>
                <c:pt idx="722">
                  <c:v>42655</c:v>
                </c:pt>
                <c:pt idx="723">
                  <c:v>42656</c:v>
                </c:pt>
                <c:pt idx="724">
                  <c:v>42657</c:v>
                </c:pt>
                <c:pt idx="725">
                  <c:v>42660</c:v>
                </c:pt>
                <c:pt idx="726">
                  <c:v>42661</c:v>
                </c:pt>
                <c:pt idx="727">
                  <c:v>42662</c:v>
                </c:pt>
                <c:pt idx="728">
                  <c:v>42663</c:v>
                </c:pt>
                <c:pt idx="729">
                  <c:v>42664</c:v>
                </c:pt>
                <c:pt idx="730">
                  <c:v>42667</c:v>
                </c:pt>
                <c:pt idx="731">
                  <c:v>42668</c:v>
                </c:pt>
                <c:pt idx="732">
                  <c:v>42669</c:v>
                </c:pt>
                <c:pt idx="733">
                  <c:v>42670</c:v>
                </c:pt>
                <c:pt idx="734">
                  <c:v>42671</c:v>
                </c:pt>
                <c:pt idx="735">
                  <c:v>42674</c:v>
                </c:pt>
                <c:pt idx="736">
                  <c:v>42675</c:v>
                </c:pt>
                <c:pt idx="737">
                  <c:v>42676</c:v>
                </c:pt>
                <c:pt idx="738">
                  <c:v>42677</c:v>
                </c:pt>
                <c:pt idx="739">
                  <c:v>42678</c:v>
                </c:pt>
                <c:pt idx="740">
                  <c:v>42681</c:v>
                </c:pt>
                <c:pt idx="741">
                  <c:v>42682</c:v>
                </c:pt>
                <c:pt idx="742">
                  <c:v>42683</c:v>
                </c:pt>
                <c:pt idx="743">
                  <c:v>42684</c:v>
                </c:pt>
                <c:pt idx="744">
                  <c:v>42685</c:v>
                </c:pt>
                <c:pt idx="745">
                  <c:v>42688</c:v>
                </c:pt>
                <c:pt idx="746">
                  <c:v>42689</c:v>
                </c:pt>
                <c:pt idx="747">
                  <c:v>42690</c:v>
                </c:pt>
                <c:pt idx="748">
                  <c:v>42691</c:v>
                </c:pt>
                <c:pt idx="749">
                  <c:v>42692</c:v>
                </c:pt>
                <c:pt idx="750">
                  <c:v>42695</c:v>
                </c:pt>
                <c:pt idx="751">
                  <c:v>42696</c:v>
                </c:pt>
                <c:pt idx="752">
                  <c:v>42697</c:v>
                </c:pt>
                <c:pt idx="753">
                  <c:v>42698</c:v>
                </c:pt>
                <c:pt idx="754">
                  <c:v>42699</c:v>
                </c:pt>
                <c:pt idx="755">
                  <c:v>42702</c:v>
                </c:pt>
                <c:pt idx="756">
                  <c:v>42703</c:v>
                </c:pt>
                <c:pt idx="757">
                  <c:v>42704</c:v>
                </c:pt>
                <c:pt idx="758">
                  <c:v>42705</c:v>
                </c:pt>
                <c:pt idx="759">
                  <c:v>42706</c:v>
                </c:pt>
                <c:pt idx="760">
                  <c:v>42709</c:v>
                </c:pt>
                <c:pt idx="761">
                  <c:v>42710</c:v>
                </c:pt>
                <c:pt idx="762">
                  <c:v>42711</c:v>
                </c:pt>
                <c:pt idx="763">
                  <c:v>42712</c:v>
                </c:pt>
                <c:pt idx="764">
                  <c:v>42713</c:v>
                </c:pt>
                <c:pt idx="765">
                  <c:v>42716</c:v>
                </c:pt>
                <c:pt idx="766">
                  <c:v>42717</c:v>
                </c:pt>
                <c:pt idx="767">
                  <c:v>42718</c:v>
                </c:pt>
                <c:pt idx="768">
                  <c:v>42719</c:v>
                </c:pt>
                <c:pt idx="769">
                  <c:v>42720</c:v>
                </c:pt>
                <c:pt idx="770">
                  <c:v>42723</c:v>
                </c:pt>
                <c:pt idx="771">
                  <c:v>42724</c:v>
                </c:pt>
                <c:pt idx="772">
                  <c:v>42725</c:v>
                </c:pt>
                <c:pt idx="773">
                  <c:v>42726</c:v>
                </c:pt>
                <c:pt idx="774">
                  <c:v>42727</c:v>
                </c:pt>
                <c:pt idx="775">
                  <c:v>42730</c:v>
                </c:pt>
                <c:pt idx="776">
                  <c:v>42731</c:v>
                </c:pt>
                <c:pt idx="777">
                  <c:v>42732</c:v>
                </c:pt>
                <c:pt idx="778">
                  <c:v>42733</c:v>
                </c:pt>
                <c:pt idx="779">
                  <c:v>42734</c:v>
                </c:pt>
                <c:pt idx="780">
                  <c:v>42737</c:v>
                </c:pt>
                <c:pt idx="781">
                  <c:v>42738</c:v>
                </c:pt>
                <c:pt idx="782">
                  <c:v>42739</c:v>
                </c:pt>
                <c:pt idx="783">
                  <c:v>42740</c:v>
                </c:pt>
                <c:pt idx="784">
                  <c:v>42741</c:v>
                </c:pt>
                <c:pt idx="785">
                  <c:v>42744</c:v>
                </c:pt>
                <c:pt idx="786">
                  <c:v>42745</c:v>
                </c:pt>
                <c:pt idx="787">
                  <c:v>42746</c:v>
                </c:pt>
                <c:pt idx="788">
                  <c:v>42747</c:v>
                </c:pt>
                <c:pt idx="789">
                  <c:v>42748</c:v>
                </c:pt>
                <c:pt idx="790">
                  <c:v>42751</c:v>
                </c:pt>
                <c:pt idx="791">
                  <c:v>42752</c:v>
                </c:pt>
                <c:pt idx="792">
                  <c:v>42753</c:v>
                </c:pt>
                <c:pt idx="793">
                  <c:v>42754</c:v>
                </c:pt>
                <c:pt idx="794">
                  <c:v>42755</c:v>
                </c:pt>
                <c:pt idx="795">
                  <c:v>42758</c:v>
                </c:pt>
                <c:pt idx="796">
                  <c:v>42759</c:v>
                </c:pt>
                <c:pt idx="797">
                  <c:v>42760</c:v>
                </c:pt>
                <c:pt idx="798">
                  <c:v>42761</c:v>
                </c:pt>
                <c:pt idx="799">
                  <c:v>42762</c:v>
                </c:pt>
                <c:pt idx="800">
                  <c:v>42765</c:v>
                </c:pt>
                <c:pt idx="801">
                  <c:v>42766</c:v>
                </c:pt>
                <c:pt idx="802">
                  <c:v>42767</c:v>
                </c:pt>
                <c:pt idx="803">
                  <c:v>42768</c:v>
                </c:pt>
                <c:pt idx="804">
                  <c:v>42769</c:v>
                </c:pt>
                <c:pt idx="805">
                  <c:v>42772</c:v>
                </c:pt>
                <c:pt idx="806">
                  <c:v>42773</c:v>
                </c:pt>
                <c:pt idx="807">
                  <c:v>42774</c:v>
                </c:pt>
                <c:pt idx="808">
                  <c:v>42775</c:v>
                </c:pt>
                <c:pt idx="809">
                  <c:v>42776</c:v>
                </c:pt>
                <c:pt idx="810">
                  <c:v>42779</c:v>
                </c:pt>
                <c:pt idx="811">
                  <c:v>42780</c:v>
                </c:pt>
                <c:pt idx="812">
                  <c:v>42781</c:v>
                </c:pt>
                <c:pt idx="813">
                  <c:v>42782</c:v>
                </c:pt>
                <c:pt idx="814">
                  <c:v>42783</c:v>
                </c:pt>
                <c:pt idx="815">
                  <c:v>42786</c:v>
                </c:pt>
                <c:pt idx="816">
                  <c:v>42787</c:v>
                </c:pt>
                <c:pt idx="817">
                  <c:v>42788</c:v>
                </c:pt>
                <c:pt idx="818">
                  <c:v>42789</c:v>
                </c:pt>
                <c:pt idx="819">
                  <c:v>42790</c:v>
                </c:pt>
                <c:pt idx="820">
                  <c:v>42793</c:v>
                </c:pt>
                <c:pt idx="821">
                  <c:v>42794</c:v>
                </c:pt>
                <c:pt idx="822">
                  <c:v>42795</c:v>
                </c:pt>
                <c:pt idx="823">
                  <c:v>42796</c:v>
                </c:pt>
                <c:pt idx="824">
                  <c:v>42797</c:v>
                </c:pt>
                <c:pt idx="825">
                  <c:v>42800</c:v>
                </c:pt>
                <c:pt idx="826">
                  <c:v>42801</c:v>
                </c:pt>
                <c:pt idx="827">
                  <c:v>42802</c:v>
                </c:pt>
                <c:pt idx="828">
                  <c:v>42803</c:v>
                </c:pt>
                <c:pt idx="829">
                  <c:v>42804</c:v>
                </c:pt>
                <c:pt idx="830">
                  <c:v>42807</c:v>
                </c:pt>
                <c:pt idx="831">
                  <c:v>42808</c:v>
                </c:pt>
                <c:pt idx="832">
                  <c:v>42809</c:v>
                </c:pt>
                <c:pt idx="833">
                  <c:v>42810</c:v>
                </c:pt>
                <c:pt idx="834">
                  <c:v>42811</c:v>
                </c:pt>
                <c:pt idx="835">
                  <c:v>42814</c:v>
                </c:pt>
                <c:pt idx="836">
                  <c:v>42815</c:v>
                </c:pt>
                <c:pt idx="837">
                  <c:v>42816</c:v>
                </c:pt>
                <c:pt idx="838">
                  <c:v>42817</c:v>
                </c:pt>
                <c:pt idx="839">
                  <c:v>42818</c:v>
                </c:pt>
                <c:pt idx="840">
                  <c:v>42821</c:v>
                </c:pt>
                <c:pt idx="841">
                  <c:v>42822</c:v>
                </c:pt>
                <c:pt idx="842">
                  <c:v>42823</c:v>
                </c:pt>
                <c:pt idx="843">
                  <c:v>42824</c:v>
                </c:pt>
                <c:pt idx="844">
                  <c:v>42825</c:v>
                </c:pt>
                <c:pt idx="845">
                  <c:v>42828</c:v>
                </c:pt>
                <c:pt idx="846">
                  <c:v>42829</c:v>
                </c:pt>
                <c:pt idx="847">
                  <c:v>42830</c:v>
                </c:pt>
                <c:pt idx="848">
                  <c:v>42831</c:v>
                </c:pt>
                <c:pt idx="849">
                  <c:v>42832</c:v>
                </c:pt>
                <c:pt idx="850">
                  <c:v>42835</c:v>
                </c:pt>
                <c:pt idx="851">
                  <c:v>42836</c:v>
                </c:pt>
                <c:pt idx="852">
                  <c:v>42837</c:v>
                </c:pt>
                <c:pt idx="853">
                  <c:v>42838</c:v>
                </c:pt>
                <c:pt idx="854">
                  <c:v>42839</c:v>
                </c:pt>
                <c:pt idx="855">
                  <c:v>42842</c:v>
                </c:pt>
                <c:pt idx="856">
                  <c:v>42843</c:v>
                </c:pt>
                <c:pt idx="857">
                  <c:v>42844</c:v>
                </c:pt>
                <c:pt idx="858">
                  <c:v>42845</c:v>
                </c:pt>
                <c:pt idx="859">
                  <c:v>42846</c:v>
                </c:pt>
                <c:pt idx="860">
                  <c:v>42849</c:v>
                </c:pt>
                <c:pt idx="861">
                  <c:v>42850</c:v>
                </c:pt>
                <c:pt idx="862">
                  <c:v>42851</c:v>
                </c:pt>
                <c:pt idx="863">
                  <c:v>42852</c:v>
                </c:pt>
                <c:pt idx="864">
                  <c:v>42853</c:v>
                </c:pt>
              </c:numCache>
            </c:numRef>
          </c:xVal>
          <c:yVal>
            <c:numRef>
              <c:f>'NKY Index'!$E$3:$E$867</c:f>
              <c:numCache>
                <c:formatCode>General</c:formatCode>
                <c:ptCount val="865"/>
                <c:pt idx="0">
                  <c:v>21.154672034953219</c:v>
                </c:pt>
                <c:pt idx="1">
                  <c:v>21.154672034953219</c:v>
                </c:pt>
                <c:pt idx="2">
                  <c:v>21.154672034953219</c:v>
                </c:pt>
                <c:pt idx="3">
                  <c:v>21.154672034953219</c:v>
                </c:pt>
                <c:pt idx="4">
                  <c:v>21.154672034953219</c:v>
                </c:pt>
                <c:pt idx="5">
                  <c:v>21.154672034953219</c:v>
                </c:pt>
                <c:pt idx="6">
                  <c:v>21.154672034953219</c:v>
                </c:pt>
                <c:pt idx="7">
                  <c:v>21.154672034953219</c:v>
                </c:pt>
                <c:pt idx="8">
                  <c:v>21.154672034953219</c:v>
                </c:pt>
                <c:pt idx="9">
                  <c:v>21.154672034953219</c:v>
                </c:pt>
                <c:pt idx="10">
                  <c:v>21.154672034953219</c:v>
                </c:pt>
                <c:pt idx="11">
                  <c:v>21.154672034953219</c:v>
                </c:pt>
                <c:pt idx="12">
                  <c:v>21.154672034953219</c:v>
                </c:pt>
                <c:pt idx="13">
                  <c:v>21.154672034953219</c:v>
                </c:pt>
                <c:pt idx="14">
                  <c:v>21.154672034953219</c:v>
                </c:pt>
                <c:pt idx="15">
                  <c:v>21.154672034953219</c:v>
                </c:pt>
                <c:pt idx="16">
                  <c:v>21.154672034953219</c:v>
                </c:pt>
                <c:pt idx="17">
                  <c:v>21.154672034953219</c:v>
                </c:pt>
                <c:pt idx="18">
                  <c:v>21.154672034953219</c:v>
                </c:pt>
                <c:pt idx="19">
                  <c:v>21.154672034953219</c:v>
                </c:pt>
                <c:pt idx="20">
                  <c:v>21.154672034953219</c:v>
                </c:pt>
                <c:pt idx="21">
                  <c:v>21.154672034953219</c:v>
                </c:pt>
                <c:pt idx="22">
                  <c:v>21.154672034953219</c:v>
                </c:pt>
                <c:pt idx="23">
                  <c:v>21.154672034953219</c:v>
                </c:pt>
                <c:pt idx="24">
                  <c:v>21.154672034953219</c:v>
                </c:pt>
                <c:pt idx="25">
                  <c:v>21.154672034953219</c:v>
                </c:pt>
                <c:pt idx="26">
                  <c:v>21.154672034953219</c:v>
                </c:pt>
                <c:pt idx="27">
                  <c:v>21.154672034953219</c:v>
                </c:pt>
                <c:pt idx="28">
                  <c:v>21.154672034953219</c:v>
                </c:pt>
                <c:pt idx="29">
                  <c:v>21.154672034953219</c:v>
                </c:pt>
                <c:pt idx="30">
                  <c:v>21.154672034953219</c:v>
                </c:pt>
                <c:pt idx="31">
                  <c:v>21.154672034953219</c:v>
                </c:pt>
                <c:pt idx="32">
                  <c:v>21.154672034953219</c:v>
                </c:pt>
                <c:pt idx="33">
                  <c:v>21.154672034953219</c:v>
                </c:pt>
                <c:pt idx="34">
                  <c:v>21.154672034953219</c:v>
                </c:pt>
                <c:pt idx="35">
                  <c:v>21.154672034953219</c:v>
                </c:pt>
                <c:pt idx="36">
                  <c:v>21.154672034953219</c:v>
                </c:pt>
                <c:pt idx="37">
                  <c:v>21.154672034953219</c:v>
                </c:pt>
                <c:pt idx="38">
                  <c:v>21.154672034953219</c:v>
                </c:pt>
                <c:pt idx="39">
                  <c:v>21.154672034953219</c:v>
                </c:pt>
                <c:pt idx="40">
                  <c:v>21.154672034953219</c:v>
                </c:pt>
                <c:pt idx="41">
                  <c:v>21.154672034953219</c:v>
                </c:pt>
                <c:pt idx="42">
                  <c:v>21.154672034953219</c:v>
                </c:pt>
                <c:pt idx="43">
                  <c:v>21.154672034953219</c:v>
                </c:pt>
                <c:pt idx="44">
                  <c:v>21.154672034953219</c:v>
                </c:pt>
                <c:pt idx="45">
                  <c:v>21.154672034953219</c:v>
                </c:pt>
                <c:pt idx="46">
                  <c:v>21.154672034953219</c:v>
                </c:pt>
                <c:pt idx="47">
                  <c:v>21.154672034953219</c:v>
                </c:pt>
                <c:pt idx="48">
                  <c:v>21.154672034953219</c:v>
                </c:pt>
                <c:pt idx="49">
                  <c:v>21.154672034953219</c:v>
                </c:pt>
                <c:pt idx="50">
                  <c:v>21.154672034953219</c:v>
                </c:pt>
                <c:pt idx="51">
                  <c:v>21.154672034953219</c:v>
                </c:pt>
                <c:pt idx="52">
                  <c:v>21.154672034953219</c:v>
                </c:pt>
                <c:pt idx="53">
                  <c:v>21.154672034953219</c:v>
                </c:pt>
                <c:pt idx="54">
                  <c:v>21.154672034953219</c:v>
                </c:pt>
                <c:pt idx="55">
                  <c:v>21.154672034953219</c:v>
                </c:pt>
                <c:pt idx="56">
                  <c:v>21.154672034953219</c:v>
                </c:pt>
                <c:pt idx="57">
                  <c:v>21.154672034953219</c:v>
                </c:pt>
                <c:pt idx="58">
                  <c:v>21.154672034953219</c:v>
                </c:pt>
                <c:pt idx="59">
                  <c:v>21.154672034953219</c:v>
                </c:pt>
                <c:pt idx="60">
                  <c:v>21.154672034953219</c:v>
                </c:pt>
                <c:pt idx="61">
                  <c:v>21.154672034953219</c:v>
                </c:pt>
                <c:pt idx="62">
                  <c:v>21.154672034953219</c:v>
                </c:pt>
                <c:pt idx="63">
                  <c:v>21.154672034953219</c:v>
                </c:pt>
                <c:pt idx="64">
                  <c:v>21.154672034953219</c:v>
                </c:pt>
                <c:pt idx="65">
                  <c:v>21.154672034953219</c:v>
                </c:pt>
                <c:pt idx="66">
                  <c:v>21.154672034953219</c:v>
                </c:pt>
                <c:pt idx="67">
                  <c:v>21.154672034953219</c:v>
                </c:pt>
                <c:pt idx="68">
                  <c:v>21.154672034953219</c:v>
                </c:pt>
                <c:pt idx="69">
                  <c:v>21.154672034953219</c:v>
                </c:pt>
                <c:pt idx="70">
                  <c:v>21.154672034953219</c:v>
                </c:pt>
                <c:pt idx="71">
                  <c:v>21.154672034953219</c:v>
                </c:pt>
                <c:pt idx="72">
                  <c:v>21.154672034953219</c:v>
                </c:pt>
                <c:pt idx="73">
                  <c:v>21.154672034953219</c:v>
                </c:pt>
                <c:pt idx="74">
                  <c:v>21.154672034953219</c:v>
                </c:pt>
                <c:pt idx="75">
                  <c:v>21.154672034953219</c:v>
                </c:pt>
                <c:pt idx="76">
                  <c:v>21.154672034953219</c:v>
                </c:pt>
                <c:pt idx="77">
                  <c:v>21.154672034953219</c:v>
                </c:pt>
                <c:pt idx="78">
                  <c:v>21.154672034953219</c:v>
                </c:pt>
                <c:pt idx="79">
                  <c:v>21.154672034953219</c:v>
                </c:pt>
                <c:pt idx="80">
                  <c:v>21.154672034953219</c:v>
                </c:pt>
                <c:pt idx="81">
                  <c:v>21.154672034953219</c:v>
                </c:pt>
                <c:pt idx="82">
                  <c:v>21.154672034953219</c:v>
                </c:pt>
                <c:pt idx="83">
                  <c:v>21.154672034953219</c:v>
                </c:pt>
                <c:pt idx="84">
                  <c:v>21.154672034953219</c:v>
                </c:pt>
                <c:pt idx="85">
                  <c:v>21.154672034953219</c:v>
                </c:pt>
                <c:pt idx="86">
                  <c:v>21.154672034953219</c:v>
                </c:pt>
                <c:pt idx="87">
                  <c:v>21.154672034953219</c:v>
                </c:pt>
                <c:pt idx="88">
                  <c:v>21.154672034953219</c:v>
                </c:pt>
                <c:pt idx="89">
                  <c:v>21.154672034953219</c:v>
                </c:pt>
                <c:pt idx="90">
                  <c:v>21.154672034953219</c:v>
                </c:pt>
                <c:pt idx="91">
                  <c:v>21.154672034953219</c:v>
                </c:pt>
                <c:pt idx="92">
                  <c:v>21.154672034953219</c:v>
                </c:pt>
                <c:pt idx="93">
                  <c:v>21.154672034953219</c:v>
                </c:pt>
                <c:pt idx="94">
                  <c:v>21.154672034953219</c:v>
                </c:pt>
                <c:pt idx="95">
                  <c:v>21.154672034953219</c:v>
                </c:pt>
                <c:pt idx="96">
                  <c:v>21.154672034953219</c:v>
                </c:pt>
                <c:pt idx="97">
                  <c:v>21.154672034953219</c:v>
                </c:pt>
                <c:pt idx="98">
                  <c:v>21.154672034953219</c:v>
                </c:pt>
                <c:pt idx="99">
                  <c:v>21.154672034953219</c:v>
                </c:pt>
                <c:pt idx="100">
                  <c:v>21.154672034953219</c:v>
                </c:pt>
                <c:pt idx="101">
                  <c:v>21.154672034953219</c:v>
                </c:pt>
                <c:pt idx="102">
                  <c:v>21.154672034953219</c:v>
                </c:pt>
                <c:pt idx="103">
                  <c:v>21.154672034953219</c:v>
                </c:pt>
                <c:pt idx="104">
                  <c:v>21.154672034953219</c:v>
                </c:pt>
                <c:pt idx="105">
                  <c:v>21.154672034953219</c:v>
                </c:pt>
                <c:pt idx="106">
                  <c:v>21.154672034953219</c:v>
                </c:pt>
                <c:pt idx="107">
                  <c:v>21.154672034953219</c:v>
                </c:pt>
                <c:pt idx="108">
                  <c:v>21.154672034953219</c:v>
                </c:pt>
                <c:pt idx="109">
                  <c:v>21.154672034953219</c:v>
                </c:pt>
                <c:pt idx="110">
                  <c:v>21.154672034953219</c:v>
                </c:pt>
                <c:pt idx="111">
                  <c:v>21.154672034953219</c:v>
                </c:pt>
                <c:pt idx="112">
                  <c:v>21.154672034953219</c:v>
                </c:pt>
                <c:pt idx="113">
                  <c:v>21.154672034953219</c:v>
                </c:pt>
                <c:pt idx="114">
                  <c:v>21.154672034953219</c:v>
                </c:pt>
                <c:pt idx="115">
                  <c:v>21.154672034953219</c:v>
                </c:pt>
                <c:pt idx="116">
                  <c:v>21.154672034953219</c:v>
                </c:pt>
                <c:pt idx="117">
                  <c:v>21.154672034953219</c:v>
                </c:pt>
                <c:pt idx="118">
                  <c:v>21.154672034953219</c:v>
                </c:pt>
                <c:pt idx="119">
                  <c:v>21.154672034953219</c:v>
                </c:pt>
                <c:pt idx="120">
                  <c:v>21.154672034953219</c:v>
                </c:pt>
                <c:pt idx="121">
                  <c:v>21.154672034953219</c:v>
                </c:pt>
                <c:pt idx="122">
                  <c:v>21.154672034953219</c:v>
                </c:pt>
                <c:pt idx="123">
                  <c:v>21.154672034953219</c:v>
                </c:pt>
                <c:pt idx="124">
                  <c:v>21.154672034953219</c:v>
                </c:pt>
                <c:pt idx="125">
                  <c:v>21.154672034953219</c:v>
                </c:pt>
                <c:pt idx="126">
                  <c:v>21.154672034953219</c:v>
                </c:pt>
                <c:pt idx="127">
                  <c:v>21.154672034953219</c:v>
                </c:pt>
                <c:pt idx="128">
                  <c:v>21.154672034953219</c:v>
                </c:pt>
                <c:pt idx="129">
                  <c:v>21.154672034953219</c:v>
                </c:pt>
                <c:pt idx="130">
                  <c:v>21.154672034953219</c:v>
                </c:pt>
                <c:pt idx="131">
                  <c:v>21.154672034953219</c:v>
                </c:pt>
                <c:pt idx="132">
                  <c:v>21.154672034953219</c:v>
                </c:pt>
                <c:pt idx="133">
                  <c:v>21.154672034953219</c:v>
                </c:pt>
                <c:pt idx="134">
                  <c:v>21.154672034953219</c:v>
                </c:pt>
                <c:pt idx="135">
                  <c:v>21.154672034953219</c:v>
                </c:pt>
                <c:pt idx="136">
                  <c:v>21.154672034953219</c:v>
                </c:pt>
                <c:pt idx="137">
                  <c:v>21.154672034953219</c:v>
                </c:pt>
                <c:pt idx="138">
                  <c:v>21.154672034953219</c:v>
                </c:pt>
                <c:pt idx="139">
                  <c:v>21.154672034953219</c:v>
                </c:pt>
                <c:pt idx="140">
                  <c:v>21.154672034953219</c:v>
                </c:pt>
                <c:pt idx="141">
                  <c:v>21.154672034953219</c:v>
                </c:pt>
                <c:pt idx="142">
                  <c:v>21.154672034953219</c:v>
                </c:pt>
                <c:pt idx="143">
                  <c:v>21.154672034953219</c:v>
                </c:pt>
                <c:pt idx="144">
                  <c:v>21.154672034953219</c:v>
                </c:pt>
                <c:pt idx="145">
                  <c:v>21.154672034953219</c:v>
                </c:pt>
                <c:pt idx="146">
                  <c:v>21.154672034953219</c:v>
                </c:pt>
                <c:pt idx="147">
                  <c:v>21.154672034953219</c:v>
                </c:pt>
                <c:pt idx="148">
                  <c:v>21.154672034953219</c:v>
                </c:pt>
                <c:pt idx="149">
                  <c:v>21.154672034953219</c:v>
                </c:pt>
                <c:pt idx="150">
                  <c:v>21.154672034953219</c:v>
                </c:pt>
                <c:pt idx="151">
                  <c:v>21.154672034953219</c:v>
                </c:pt>
                <c:pt idx="152">
                  <c:v>21.154672034953219</c:v>
                </c:pt>
                <c:pt idx="153">
                  <c:v>21.154672034953219</c:v>
                </c:pt>
                <c:pt idx="154">
                  <c:v>21.154672034953219</c:v>
                </c:pt>
                <c:pt idx="155">
                  <c:v>21.154672034953219</c:v>
                </c:pt>
                <c:pt idx="156">
                  <c:v>21.154672034953219</c:v>
                </c:pt>
                <c:pt idx="157">
                  <c:v>21.154672034953219</c:v>
                </c:pt>
                <c:pt idx="158">
                  <c:v>21.154672034953219</c:v>
                </c:pt>
                <c:pt idx="159">
                  <c:v>21.154672034953219</c:v>
                </c:pt>
                <c:pt idx="160">
                  <c:v>21.154672034953219</c:v>
                </c:pt>
                <c:pt idx="161">
                  <c:v>21.154672034953219</c:v>
                </c:pt>
                <c:pt idx="162">
                  <c:v>21.154672034953219</c:v>
                </c:pt>
                <c:pt idx="163">
                  <c:v>21.154672034953219</c:v>
                </c:pt>
                <c:pt idx="164">
                  <c:v>21.154672034953219</c:v>
                </c:pt>
                <c:pt idx="165">
                  <c:v>21.154672034953219</c:v>
                </c:pt>
                <c:pt idx="166">
                  <c:v>21.154672034953219</c:v>
                </c:pt>
                <c:pt idx="167">
                  <c:v>21.154672034953219</c:v>
                </c:pt>
                <c:pt idx="168">
                  <c:v>21.154672034953219</c:v>
                </c:pt>
                <c:pt idx="169">
                  <c:v>21.154672034953219</c:v>
                </c:pt>
                <c:pt idx="170">
                  <c:v>21.154672034953219</c:v>
                </c:pt>
                <c:pt idx="171">
                  <c:v>21.154672034953219</c:v>
                </c:pt>
                <c:pt idx="172">
                  <c:v>21.154672034953219</c:v>
                </c:pt>
                <c:pt idx="173">
                  <c:v>21.154672034953219</c:v>
                </c:pt>
                <c:pt idx="174">
                  <c:v>21.154672034953219</c:v>
                </c:pt>
                <c:pt idx="175">
                  <c:v>21.154672034953219</c:v>
                </c:pt>
                <c:pt idx="176">
                  <c:v>21.154672034953219</c:v>
                </c:pt>
                <c:pt idx="177">
                  <c:v>21.154672034953219</c:v>
                </c:pt>
                <c:pt idx="178">
                  <c:v>21.154672034953219</c:v>
                </c:pt>
                <c:pt idx="179">
                  <c:v>21.154672034953219</c:v>
                </c:pt>
                <c:pt idx="180">
                  <c:v>21.154672034953219</c:v>
                </c:pt>
                <c:pt idx="181">
                  <c:v>21.154672034953219</c:v>
                </c:pt>
                <c:pt idx="182">
                  <c:v>21.154672034953219</c:v>
                </c:pt>
                <c:pt idx="183">
                  <c:v>21.154672034953219</c:v>
                </c:pt>
                <c:pt idx="184">
                  <c:v>21.154672034953219</c:v>
                </c:pt>
                <c:pt idx="185">
                  <c:v>21.154672034953219</c:v>
                </c:pt>
                <c:pt idx="186">
                  <c:v>21.154672034953219</c:v>
                </c:pt>
                <c:pt idx="187">
                  <c:v>21.154672034953219</c:v>
                </c:pt>
                <c:pt idx="188">
                  <c:v>21.154672034953219</c:v>
                </c:pt>
                <c:pt idx="189">
                  <c:v>21.154672034953219</c:v>
                </c:pt>
                <c:pt idx="190">
                  <c:v>21.154672034953219</c:v>
                </c:pt>
                <c:pt idx="191">
                  <c:v>21.154672034953219</c:v>
                </c:pt>
                <c:pt idx="192">
                  <c:v>21.154672034953219</c:v>
                </c:pt>
                <c:pt idx="193">
                  <c:v>21.154672034953219</c:v>
                </c:pt>
                <c:pt idx="194">
                  <c:v>21.154672034953219</c:v>
                </c:pt>
                <c:pt idx="195">
                  <c:v>21.154672034953219</c:v>
                </c:pt>
                <c:pt idx="196">
                  <c:v>21.154672034953219</c:v>
                </c:pt>
                <c:pt idx="197">
                  <c:v>21.154672034953219</c:v>
                </c:pt>
                <c:pt idx="198">
                  <c:v>21.154672034953219</c:v>
                </c:pt>
                <c:pt idx="199">
                  <c:v>21.154672034953219</c:v>
                </c:pt>
                <c:pt idx="200">
                  <c:v>21.154672034953219</c:v>
                </c:pt>
                <c:pt idx="201">
                  <c:v>21.154672034953219</c:v>
                </c:pt>
                <c:pt idx="202">
                  <c:v>21.154672034953219</c:v>
                </c:pt>
                <c:pt idx="203">
                  <c:v>21.154672034953219</c:v>
                </c:pt>
                <c:pt idx="204">
                  <c:v>21.154672034953219</c:v>
                </c:pt>
                <c:pt idx="205">
                  <c:v>21.154672034953219</c:v>
                </c:pt>
                <c:pt idx="206">
                  <c:v>21.154672034953219</c:v>
                </c:pt>
                <c:pt idx="207">
                  <c:v>21.154672034953219</c:v>
                </c:pt>
                <c:pt idx="208">
                  <c:v>21.154672034953219</c:v>
                </c:pt>
                <c:pt idx="209">
                  <c:v>21.154672034953219</c:v>
                </c:pt>
                <c:pt idx="210">
                  <c:v>21.154672034953219</c:v>
                </c:pt>
                <c:pt idx="211">
                  <c:v>21.154672034953219</c:v>
                </c:pt>
                <c:pt idx="212">
                  <c:v>21.154672034953219</c:v>
                </c:pt>
                <c:pt idx="213">
                  <c:v>21.154672034953219</c:v>
                </c:pt>
                <c:pt idx="214">
                  <c:v>21.154672034953219</c:v>
                </c:pt>
                <c:pt idx="215">
                  <c:v>21.154672034953219</c:v>
                </c:pt>
                <c:pt idx="216">
                  <c:v>21.154672034953219</c:v>
                </c:pt>
                <c:pt idx="217">
                  <c:v>21.154672034953219</c:v>
                </c:pt>
                <c:pt idx="218">
                  <c:v>21.154672034953219</c:v>
                </c:pt>
                <c:pt idx="219">
                  <c:v>21.154672034953219</c:v>
                </c:pt>
                <c:pt idx="220">
                  <c:v>21.154672034953219</c:v>
                </c:pt>
                <c:pt idx="221">
                  <c:v>21.154672034953219</c:v>
                </c:pt>
                <c:pt idx="222">
                  <c:v>21.154672034953219</c:v>
                </c:pt>
                <c:pt idx="223">
                  <c:v>21.154672034953219</c:v>
                </c:pt>
                <c:pt idx="224">
                  <c:v>21.154672034953219</c:v>
                </c:pt>
                <c:pt idx="225">
                  <c:v>21.154672034953219</c:v>
                </c:pt>
                <c:pt idx="226">
                  <c:v>21.154672034953219</c:v>
                </c:pt>
                <c:pt idx="227">
                  <c:v>21.154672034953219</c:v>
                </c:pt>
                <c:pt idx="228">
                  <c:v>21.154672034953219</c:v>
                </c:pt>
                <c:pt idx="229">
                  <c:v>21.154672034953219</c:v>
                </c:pt>
                <c:pt idx="230">
                  <c:v>21.154672034953219</c:v>
                </c:pt>
                <c:pt idx="231">
                  <c:v>21.154672034953219</c:v>
                </c:pt>
                <c:pt idx="232">
                  <c:v>21.154672034953219</c:v>
                </c:pt>
                <c:pt idx="233">
                  <c:v>21.154672034953219</c:v>
                </c:pt>
                <c:pt idx="234">
                  <c:v>21.154672034953219</c:v>
                </c:pt>
                <c:pt idx="235">
                  <c:v>21.154672034953219</c:v>
                </c:pt>
                <c:pt idx="236">
                  <c:v>21.154672034953219</c:v>
                </c:pt>
                <c:pt idx="237">
                  <c:v>21.154672034953219</c:v>
                </c:pt>
                <c:pt idx="238">
                  <c:v>21.154672034953219</c:v>
                </c:pt>
                <c:pt idx="239">
                  <c:v>21.154672034953219</c:v>
                </c:pt>
                <c:pt idx="240">
                  <c:v>21.154672034953219</c:v>
                </c:pt>
                <c:pt idx="241">
                  <c:v>21.154672034953219</c:v>
                </c:pt>
                <c:pt idx="242">
                  <c:v>21.154672034953219</c:v>
                </c:pt>
                <c:pt idx="243">
                  <c:v>21.154672034953219</c:v>
                </c:pt>
                <c:pt idx="244">
                  <c:v>21.154672034953219</c:v>
                </c:pt>
                <c:pt idx="245">
                  <c:v>21.154672034953219</c:v>
                </c:pt>
                <c:pt idx="246">
                  <c:v>21.154672034953219</c:v>
                </c:pt>
                <c:pt idx="247">
                  <c:v>21.154672034953219</c:v>
                </c:pt>
                <c:pt idx="248">
                  <c:v>21.154672034953219</c:v>
                </c:pt>
                <c:pt idx="249">
                  <c:v>21.154672034953219</c:v>
                </c:pt>
                <c:pt idx="250">
                  <c:v>21.154672034953219</c:v>
                </c:pt>
                <c:pt idx="251">
                  <c:v>21.154672034953219</c:v>
                </c:pt>
                <c:pt idx="252">
                  <c:v>21.154672034953219</c:v>
                </c:pt>
                <c:pt idx="253">
                  <c:v>21.154672034953219</c:v>
                </c:pt>
                <c:pt idx="254">
                  <c:v>21.154672034953219</c:v>
                </c:pt>
                <c:pt idx="255">
                  <c:v>21.154672034953219</c:v>
                </c:pt>
                <c:pt idx="256">
                  <c:v>21.154672034953219</c:v>
                </c:pt>
                <c:pt idx="257">
                  <c:v>21.154672034953219</c:v>
                </c:pt>
                <c:pt idx="258">
                  <c:v>21.154672034953219</c:v>
                </c:pt>
                <c:pt idx="259">
                  <c:v>21.154672034953219</c:v>
                </c:pt>
                <c:pt idx="260">
                  <c:v>21.154672034953219</c:v>
                </c:pt>
                <c:pt idx="261">
                  <c:v>21.154672034953219</c:v>
                </c:pt>
                <c:pt idx="262">
                  <c:v>21.154672034953219</c:v>
                </c:pt>
                <c:pt idx="263">
                  <c:v>21.154672034953219</c:v>
                </c:pt>
                <c:pt idx="264">
                  <c:v>21.154672034953219</c:v>
                </c:pt>
                <c:pt idx="265">
                  <c:v>21.154672034953219</c:v>
                </c:pt>
                <c:pt idx="266">
                  <c:v>21.154672034953219</c:v>
                </c:pt>
                <c:pt idx="267">
                  <c:v>21.154672034953219</c:v>
                </c:pt>
                <c:pt idx="268">
                  <c:v>21.154672034953219</c:v>
                </c:pt>
                <c:pt idx="269">
                  <c:v>21.154672034953219</c:v>
                </c:pt>
                <c:pt idx="270">
                  <c:v>21.154672034953219</c:v>
                </c:pt>
                <c:pt idx="271">
                  <c:v>21.154672034953219</c:v>
                </c:pt>
                <c:pt idx="272">
                  <c:v>21.154672034953219</c:v>
                </c:pt>
                <c:pt idx="273">
                  <c:v>21.154672034953219</c:v>
                </c:pt>
                <c:pt idx="274">
                  <c:v>21.154672034953219</c:v>
                </c:pt>
                <c:pt idx="275">
                  <c:v>21.154672034953219</c:v>
                </c:pt>
                <c:pt idx="276">
                  <c:v>21.154672034953219</c:v>
                </c:pt>
                <c:pt idx="277">
                  <c:v>21.154672034953219</c:v>
                </c:pt>
                <c:pt idx="278">
                  <c:v>21.154672034953219</c:v>
                </c:pt>
                <c:pt idx="279">
                  <c:v>21.154672034953219</c:v>
                </c:pt>
                <c:pt idx="280">
                  <c:v>21.154672034953219</c:v>
                </c:pt>
                <c:pt idx="281">
                  <c:v>21.154672034953219</c:v>
                </c:pt>
                <c:pt idx="282">
                  <c:v>21.154672034953219</c:v>
                </c:pt>
                <c:pt idx="283">
                  <c:v>21.154672034953219</c:v>
                </c:pt>
                <c:pt idx="284">
                  <c:v>21.154672034953219</c:v>
                </c:pt>
                <c:pt idx="285">
                  <c:v>21.154672034953219</c:v>
                </c:pt>
                <c:pt idx="286">
                  <c:v>21.154672034953219</c:v>
                </c:pt>
                <c:pt idx="287">
                  <c:v>21.154672034953219</c:v>
                </c:pt>
                <c:pt idx="288">
                  <c:v>21.154672034953219</c:v>
                </c:pt>
                <c:pt idx="289">
                  <c:v>21.154672034953219</c:v>
                </c:pt>
                <c:pt idx="290">
                  <c:v>21.154672034953219</c:v>
                </c:pt>
                <c:pt idx="291">
                  <c:v>21.154672034953219</c:v>
                </c:pt>
                <c:pt idx="292">
                  <c:v>21.154672034953219</c:v>
                </c:pt>
                <c:pt idx="293">
                  <c:v>21.154672034953219</c:v>
                </c:pt>
                <c:pt idx="294">
                  <c:v>21.154672034953219</c:v>
                </c:pt>
                <c:pt idx="295">
                  <c:v>21.154672034953219</c:v>
                </c:pt>
                <c:pt idx="296">
                  <c:v>21.154672034953219</c:v>
                </c:pt>
                <c:pt idx="297">
                  <c:v>21.154672034953219</c:v>
                </c:pt>
                <c:pt idx="298">
                  <c:v>21.154672034953219</c:v>
                </c:pt>
                <c:pt idx="299">
                  <c:v>21.154672034953219</c:v>
                </c:pt>
                <c:pt idx="300">
                  <c:v>21.154672034953219</c:v>
                </c:pt>
                <c:pt idx="301">
                  <c:v>21.154672034953219</c:v>
                </c:pt>
                <c:pt idx="302">
                  <c:v>21.154672034953219</c:v>
                </c:pt>
                <c:pt idx="303">
                  <c:v>21.154672034953219</c:v>
                </c:pt>
                <c:pt idx="304">
                  <c:v>21.154672034953219</c:v>
                </c:pt>
                <c:pt idx="305">
                  <c:v>21.154672034953219</c:v>
                </c:pt>
                <c:pt idx="306">
                  <c:v>21.154672034953219</c:v>
                </c:pt>
                <c:pt idx="307">
                  <c:v>21.154672034953219</c:v>
                </c:pt>
                <c:pt idx="308">
                  <c:v>21.154672034953219</c:v>
                </c:pt>
                <c:pt idx="309">
                  <c:v>21.154672034953219</c:v>
                </c:pt>
                <c:pt idx="310">
                  <c:v>21.154672034953219</c:v>
                </c:pt>
                <c:pt idx="311">
                  <c:v>21.154672034953219</c:v>
                </c:pt>
                <c:pt idx="312">
                  <c:v>21.154672034953219</c:v>
                </c:pt>
                <c:pt idx="313">
                  <c:v>21.154672034953219</c:v>
                </c:pt>
                <c:pt idx="314">
                  <c:v>21.154672034953219</c:v>
                </c:pt>
                <c:pt idx="315">
                  <c:v>21.154672034953219</c:v>
                </c:pt>
                <c:pt idx="316">
                  <c:v>21.154672034953219</c:v>
                </c:pt>
                <c:pt idx="317">
                  <c:v>21.154672034953219</c:v>
                </c:pt>
                <c:pt idx="318">
                  <c:v>21.154672034953219</c:v>
                </c:pt>
                <c:pt idx="319">
                  <c:v>21.154672034953219</c:v>
                </c:pt>
                <c:pt idx="320">
                  <c:v>21.154672034953219</c:v>
                </c:pt>
                <c:pt idx="321">
                  <c:v>21.154672034953219</c:v>
                </c:pt>
                <c:pt idx="322">
                  <c:v>21.154672034953219</c:v>
                </c:pt>
                <c:pt idx="323">
                  <c:v>21.154672034953219</c:v>
                </c:pt>
                <c:pt idx="324">
                  <c:v>21.154672034953219</c:v>
                </c:pt>
                <c:pt idx="325">
                  <c:v>21.154672034953219</c:v>
                </c:pt>
                <c:pt idx="326">
                  <c:v>21.154672034953219</c:v>
                </c:pt>
                <c:pt idx="327">
                  <c:v>21.154672034953219</c:v>
                </c:pt>
                <c:pt idx="328">
                  <c:v>21.154672034953219</c:v>
                </c:pt>
                <c:pt idx="329">
                  <c:v>21.154672034953219</c:v>
                </c:pt>
                <c:pt idx="330">
                  <c:v>21.154672034953219</c:v>
                </c:pt>
                <c:pt idx="331">
                  <c:v>21.154672034953219</c:v>
                </c:pt>
                <c:pt idx="332">
                  <c:v>21.154672034953219</c:v>
                </c:pt>
                <c:pt idx="333">
                  <c:v>21.154672034953219</c:v>
                </c:pt>
                <c:pt idx="334">
                  <c:v>21.154672034953219</c:v>
                </c:pt>
                <c:pt idx="335">
                  <c:v>21.154672034953219</c:v>
                </c:pt>
                <c:pt idx="336">
                  <c:v>21.154672034953219</c:v>
                </c:pt>
                <c:pt idx="337">
                  <c:v>21.154672034953219</c:v>
                </c:pt>
                <c:pt idx="338">
                  <c:v>21.154672034953219</c:v>
                </c:pt>
                <c:pt idx="339">
                  <c:v>21.154672034953219</c:v>
                </c:pt>
                <c:pt idx="340">
                  <c:v>21.154672034953219</c:v>
                </c:pt>
                <c:pt idx="341">
                  <c:v>21.154672034953219</c:v>
                </c:pt>
                <c:pt idx="342">
                  <c:v>21.154672034953219</c:v>
                </c:pt>
                <c:pt idx="343">
                  <c:v>21.154672034953219</c:v>
                </c:pt>
                <c:pt idx="344">
                  <c:v>21.154672034953219</c:v>
                </c:pt>
                <c:pt idx="345">
                  <c:v>21.154672034953219</c:v>
                </c:pt>
                <c:pt idx="346">
                  <c:v>21.154672034953219</c:v>
                </c:pt>
                <c:pt idx="347">
                  <c:v>21.154672034953219</c:v>
                </c:pt>
                <c:pt idx="348">
                  <c:v>21.154672034953219</c:v>
                </c:pt>
                <c:pt idx="349">
                  <c:v>21.154672034953219</c:v>
                </c:pt>
                <c:pt idx="350">
                  <c:v>21.154672034953219</c:v>
                </c:pt>
                <c:pt idx="351">
                  <c:v>21.154672034953219</c:v>
                </c:pt>
                <c:pt idx="352">
                  <c:v>21.154672034953219</c:v>
                </c:pt>
                <c:pt idx="353">
                  <c:v>21.154672034953219</c:v>
                </c:pt>
                <c:pt idx="354">
                  <c:v>21.154672034953219</c:v>
                </c:pt>
                <c:pt idx="355">
                  <c:v>21.154672034953219</c:v>
                </c:pt>
                <c:pt idx="356">
                  <c:v>21.154672034953219</c:v>
                </c:pt>
                <c:pt idx="357">
                  <c:v>21.154672034953219</c:v>
                </c:pt>
                <c:pt idx="358">
                  <c:v>21.154672034953219</c:v>
                </c:pt>
                <c:pt idx="359">
                  <c:v>21.154672034953219</c:v>
                </c:pt>
                <c:pt idx="360">
                  <c:v>21.154672034953219</c:v>
                </c:pt>
                <c:pt idx="361">
                  <c:v>21.154672034953219</c:v>
                </c:pt>
                <c:pt idx="362">
                  <c:v>21.154672034953219</c:v>
                </c:pt>
                <c:pt idx="363">
                  <c:v>21.154672034953219</c:v>
                </c:pt>
                <c:pt idx="364">
                  <c:v>21.154672034953219</c:v>
                </c:pt>
                <c:pt idx="365">
                  <c:v>21.154672034953219</c:v>
                </c:pt>
                <c:pt idx="366">
                  <c:v>21.154672034953219</c:v>
                </c:pt>
                <c:pt idx="367">
                  <c:v>21.154672034953219</c:v>
                </c:pt>
                <c:pt idx="368">
                  <c:v>21.154672034953219</c:v>
                </c:pt>
                <c:pt idx="369">
                  <c:v>21.154672034953219</c:v>
                </c:pt>
                <c:pt idx="370">
                  <c:v>21.154672034953219</c:v>
                </c:pt>
                <c:pt idx="371">
                  <c:v>21.154672034953219</c:v>
                </c:pt>
                <c:pt idx="372">
                  <c:v>21.154672034953219</c:v>
                </c:pt>
                <c:pt idx="373">
                  <c:v>21.154672034953219</c:v>
                </c:pt>
                <c:pt idx="374">
                  <c:v>21.154672034953219</c:v>
                </c:pt>
                <c:pt idx="375">
                  <c:v>21.154672034953219</c:v>
                </c:pt>
                <c:pt idx="376">
                  <c:v>21.154672034953219</c:v>
                </c:pt>
                <c:pt idx="377">
                  <c:v>21.154672034953219</c:v>
                </c:pt>
                <c:pt idx="378">
                  <c:v>21.154672034953219</c:v>
                </c:pt>
                <c:pt idx="379">
                  <c:v>21.154672034953219</c:v>
                </c:pt>
                <c:pt idx="380">
                  <c:v>21.154672034953219</c:v>
                </c:pt>
                <c:pt idx="381">
                  <c:v>21.154672034953219</c:v>
                </c:pt>
                <c:pt idx="382">
                  <c:v>21.154672034953219</c:v>
                </c:pt>
                <c:pt idx="383">
                  <c:v>21.154672034953219</c:v>
                </c:pt>
                <c:pt idx="384">
                  <c:v>21.154672034953219</c:v>
                </c:pt>
                <c:pt idx="385">
                  <c:v>21.154672034953219</c:v>
                </c:pt>
                <c:pt idx="386">
                  <c:v>21.154672034953219</c:v>
                </c:pt>
                <c:pt idx="387">
                  <c:v>21.154672034953219</c:v>
                </c:pt>
                <c:pt idx="388">
                  <c:v>21.154672034953219</c:v>
                </c:pt>
                <c:pt idx="389">
                  <c:v>21.154672034953219</c:v>
                </c:pt>
                <c:pt idx="390">
                  <c:v>21.154672034953219</c:v>
                </c:pt>
                <c:pt idx="391">
                  <c:v>21.154672034953219</c:v>
                </c:pt>
                <c:pt idx="392">
                  <c:v>21.154672034953219</c:v>
                </c:pt>
                <c:pt idx="393">
                  <c:v>21.154672034953219</c:v>
                </c:pt>
                <c:pt idx="394">
                  <c:v>21.154672034953219</c:v>
                </c:pt>
                <c:pt idx="395">
                  <c:v>21.154672034953219</c:v>
                </c:pt>
                <c:pt idx="396">
                  <c:v>21.154672034953219</c:v>
                </c:pt>
                <c:pt idx="397">
                  <c:v>21.154672034953219</c:v>
                </c:pt>
                <c:pt idx="398">
                  <c:v>21.154672034953219</c:v>
                </c:pt>
                <c:pt idx="399">
                  <c:v>21.154672034953219</c:v>
                </c:pt>
                <c:pt idx="400">
                  <c:v>21.154672034953219</c:v>
                </c:pt>
                <c:pt idx="401">
                  <c:v>21.154672034953219</c:v>
                </c:pt>
                <c:pt idx="402">
                  <c:v>21.154672034953219</c:v>
                </c:pt>
                <c:pt idx="403">
                  <c:v>21.154672034953219</c:v>
                </c:pt>
                <c:pt idx="404">
                  <c:v>21.154672034953219</c:v>
                </c:pt>
                <c:pt idx="405">
                  <c:v>21.154672034953219</c:v>
                </c:pt>
                <c:pt idx="406">
                  <c:v>21.154672034953219</c:v>
                </c:pt>
                <c:pt idx="407">
                  <c:v>21.154672034953219</c:v>
                </c:pt>
                <c:pt idx="408">
                  <c:v>21.154672034953219</c:v>
                </c:pt>
                <c:pt idx="409">
                  <c:v>21.154672034953219</c:v>
                </c:pt>
                <c:pt idx="410">
                  <c:v>21.154672034953219</c:v>
                </c:pt>
                <c:pt idx="411">
                  <c:v>21.154672034953219</c:v>
                </c:pt>
                <c:pt idx="412">
                  <c:v>21.154672034953219</c:v>
                </c:pt>
                <c:pt idx="413">
                  <c:v>21.154672034953219</c:v>
                </c:pt>
                <c:pt idx="414">
                  <c:v>21.154672034953219</c:v>
                </c:pt>
                <c:pt idx="415">
                  <c:v>21.154672034953219</c:v>
                </c:pt>
                <c:pt idx="416">
                  <c:v>21.154672034953219</c:v>
                </c:pt>
                <c:pt idx="417">
                  <c:v>21.154672034953219</c:v>
                </c:pt>
                <c:pt idx="418">
                  <c:v>21.154672034953219</c:v>
                </c:pt>
                <c:pt idx="419">
                  <c:v>21.154672034953219</c:v>
                </c:pt>
                <c:pt idx="420">
                  <c:v>21.154672034953219</c:v>
                </c:pt>
                <c:pt idx="421">
                  <c:v>21.154672034953219</c:v>
                </c:pt>
                <c:pt idx="422">
                  <c:v>21.154672034953219</c:v>
                </c:pt>
                <c:pt idx="423">
                  <c:v>21.154672034953219</c:v>
                </c:pt>
                <c:pt idx="424">
                  <c:v>21.154672034953219</c:v>
                </c:pt>
                <c:pt idx="425">
                  <c:v>21.154672034953219</c:v>
                </c:pt>
                <c:pt idx="426">
                  <c:v>21.154672034953219</c:v>
                </c:pt>
                <c:pt idx="427">
                  <c:v>21.154672034953219</c:v>
                </c:pt>
                <c:pt idx="428">
                  <c:v>21.154672034953219</c:v>
                </c:pt>
                <c:pt idx="429">
                  <c:v>21.154672034953219</c:v>
                </c:pt>
                <c:pt idx="430">
                  <c:v>21.154672034953219</c:v>
                </c:pt>
                <c:pt idx="431">
                  <c:v>21.154672034953219</c:v>
                </c:pt>
                <c:pt idx="432">
                  <c:v>21.154672034953219</c:v>
                </c:pt>
                <c:pt idx="433">
                  <c:v>21.154672034953219</c:v>
                </c:pt>
                <c:pt idx="434">
                  <c:v>21.154672034953219</c:v>
                </c:pt>
                <c:pt idx="435">
                  <c:v>21.154672034953219</c:v>
                </c:pt>
                <c:pt idx="436">
                  <c:v>21.154672034953219</c:v>
                </c:pt>
                <c:pt idx="437">
                  <c:v>21.154672034953219</c:v>
                </c:pt>
                <c:pt idx="438">
                  <c:v>21.154672034953219</c:v>
                </c:pt>
                <c:pt idx="439">
                  <c:v>21.154672034953219</c:v>
                </c:pt>
                <c:pt idx="440">
                  <c:v>21.154672034953219</c:v>
                </c:pt>
                <c:pt idx="441">
                  <c:v>21.154672034953219</c:v>
                </c:pt>
                <c:pt idx="442">
                  <c:v>21.154672034953219</c:v>
                </c:pt>
                <c:pt idx="443">
                  <c:v>21.154672034953219</c:v>
                </c:pt>
                <c:pt idx="444">
                  <c:v>21.154672034953219</c:v>
                </c:pt>
                <c:pt idx="445">
                  <c:v>21.154672034953219</c:v>
                </c:pt>
                <c:pt idx="446">
                  <c:v>21.154672034953219</c:v>
                </c:pt>
                <c:pt idx="447">
                  <c:v>21.154672034953219</c:v>
                </c:pt>
                <c:pt idx="448">
                  <c:v>21.154672034953219</c:v>
                </c:pt>
                <c:pt idx="449">
                  <c:v>21.154672034953219</c:v>
                </c:pt>
                <c:pt idx="450">
                  <c:v>21.154672034953219</c:v>
                </c:pt>
                <c:pt idx="451">
                  <c:v>21.154672034953219</c:v>
                </c:pt>
                <c:pt idx="452">
                  <c:v>21.154672034953219</c:v>
                </c:pt>
                <c:pt idx="453">
                  <c:v>21.154672034953219</c:v>
                </c:pt>
                <c:pt idx="454">
                  <c:v>21.154672034953219</c:v>
                </c:pt>
                <c:pt idx="455">
                  <c:v>21.154672034953219</c:v>
                </c:pt>
                <c:pt idx="456">
                  <c:v>21.154672034953219</c:v>
                </c:pt>
                <c:pt idx="457">
                  <c:v>21.154672034953219</c:v>
                </c:pt>
                <c:pt idx="458">
                  <c:v>21.154672034953219</c:v>
                </c:pt>
                <c:pt idx="459">
                  <c:v>21.154672034953219</c:v>
                </c:pt>
                <c:pt idx="460">
                  <c:v>21.154672034953219</c:v>
                </c:pt>
                <c:pt idx="461">
                  <c:v>21.154672034953219</c:v>
                </c:pt>
                <c:pt idx="462">
                  <c:v>21.154672034953219</c:v>
                </c:pt>
                <c:pt idx="463">
                  <c:v>21.154672034953219</c:v>
                </c:pt>
                <c:pt idx="464">
                  <c:v>21.154672034953219</c:v>
                </c:pt>
                <c:pt idx="465">
                  <c:v>21.154672034953219</c:v>
                </c:pt>
                <c:pt idx="466">
                  <c:v>21.154672034953219</c:v>
                </c:pt>
                <c:pt idx="467">
                  <c:v>21.154672034953219</c:v>
                </c:pt>
                <c:pt idx="468">
                  <c:v>21.154672034953219</c:v>
                </c:pt>
                <c:pt idx="469">
                  <c:v>21.154672034953219</c:v>
                </c:pt>
                <c:pt idx="470">
                  <c:v>21.154672034953219</c:v>
                </c:pt>
                <c:pt idx="471">
                  <c:v>21.154672034953219</c:v>
                </c:pt>
                <c:pt idx="472">
                  <c:v>21.154672034953219</c:v>
                </c:pt>
                <c:pt idx="473">
                  <c:v>21.154672034953219</c:v>
                </c:pt>
                <c:pt idx="474">
                  <c:v>21.154672034953219</c:v>
                </c:pt>
                <c:pt idx="475">
                  <c:v>21.154672034953219</c:v>
                </c:pt>
                <c:pt idx="476">
                  <c:v>21.154672034953219</c:v>
                </c:pt>
                <c:pt idx="477">
                  <c:v>21.154672034953219</c:v>
                </c:pt>
                <c:pt idx="478">
                  <c:v>21.154672034953219</c:v>
                </c:pt>
                <c:pt idx="479">
                  <c:v>21.154672034953219</c:v>
                </c:pt>
                <c:pt idx="480">
                  <c:v>21.154672034953219</c:v>
                </c:pt>
                <c:pt idx="481">
                  <c:v>21.154672034953219</c:v>
                </c:pt>
                <c:pt idx="482">
                  <c:v>21.154672034953219</c:v>
                </c:pt>
                <c:pt idx="483">
                  <c:v>21.154672034953219</c:v>
                </c:pt>
                <c:pt idx="484">
                  <c:v>21.154672034953219</c:v>
                </c:pt>
                <c:pt idx="485">
                  <c:v>21.154672034953219</c:v>
                </c:pt>
                <c:pt idx="486">
                  <c:v>21.154672034953219</c:v>
                </c:pt>
                <c:pt idx="487">
                  <c:v>21.154672034953219</c:v>
                </c:pt>
                <c:pt idx="488">
                  <c:v>21.154672034953219</c:v>
                </c:pt>
                <c:pt idx="489">
                  <c:v>21.154672034953219</c:v>
                </c:pt>
                <c:pt idx="490">
                  <c:v>21.154672034953219</c:v>
                </c:pt>
                <c:pt idx="491">
                  <c:v>21.154672034953219</c:v>
                </c:pt>
                <c:pt idx="492">
                  <c:v>21.154672034953219</c:v>
                </c:pt>
                <c:pt idx="493">
                  <c:v>21.154672034953219</c:v>
                </c:pt>
                <c:pt idx="494">
                  <c:v>21.154672034953219</c:v>
                </c:pt>
                <c:pt idx="495">
                  <c:v>21.154672034953219</c:v>
                </c:pt>
                <c:pt idx="496">
                  <c:v>21.154672034953219</c:v>
                </c:pt>
                <c:pt idx="497">
                  <c:v>21.154672034953219</c:v>
                </c:pt>
                <c:pt idx="498">
                  <c:v>21.154672034953219</c:v>
                </c:pt>
                <c:pt idx="499">
                  <c:v>21.154672034953219</c:v>
                </c:pt>
                <c:pt idx="500">
                  <c:v>21.154672034953219</c:v>
                </c:pt>
                <c:pt idx="501">
                  <c:v>21.154672034953219</c:v>
                </c:pt>
                <c:pt idx="502">
                  <c:v>21.154672034953219</c:v>
                </c:pt>
                <c:pt idx="503">
                  <c:v>21.154672034953219</c:v>
                </c:pt>
                <c:pt idx="504">
                  <c:v>21.154672034953219</c:v>
                </c:pt>
                <c:pt idx="505">
                  <c:v>21.154672034953219</c:v>
                </c:pt>
                <c:pt idx="506">
                  <c:v>21.154672034953219</c:v>
                </c:pt>
                <c:pt idx="507">
                  <c:v>21.154672034953219</c:v>
                </c:pt>
                <c:pt idx="508">
                  <c:v>21.154672034953219</c:v>
                </c:pt>
                <c:pt idx="509">
                  <c:v>21.154672034953219</c:v>
                </c:pt>
                <c:pt idx="510">
                  <c:v>21.154672034953219</c:v>
                </c:pt>
                <c:pt idx="511">
                  <c:v>21.154672034953219</c:v>
                </c:pt>
                <c:pt idx="512">
                  <c:v>21.154672034953219</c:v>
                </c:pt>
                <c:pt idx="513">
                  <c:v>21.154672034953219</c:v>
                </c:pt>
                <c:pt idx="514">
                  <c:v>21.154672034953219</c:v>
                </c:pt>
                <c:pt idx="515">
                  <c:v>21.154672034953219</c:v>
                </c:pt>
                <c:pt idx="516">
                  <c:v>21.154672034953219</c:v>
                </c:pt>
                <c:pt idx="517">
                  <c:v>21.154672034953219</c:v>
                </c:pt>
                <c:pt idx="518">
                  <c:v>21.154672034953219</c:v>
                </c:pt>
                <c:pt idx="519">
                  <c:v>21.154672034953219</c:v>
                </c:pt>
                <c:pt idx="520">
                  <c:v>21.154672034953219</c:v>
                </c:pt>
                <c:pt idx="521">
                  <c:v>21.154672034953219</c:v>
                </c:pt>
                <c:pt idx="522">
                  <c:v>21.154672034953219</c:v>
                </c:pt>
                <c:pt idx="523">
                  <c:v>21.154672034953219</c:v>
                </c:pt>
                <c:pt idx="524">
                  <c:v>21.154672034953219</c:v>
                </c:pt>
                <c:pt idx="525">
                  <c:v>21.154672034953219</c:v>
                </c:pt>
                <c:pt idx="526">
                  <c:v>21.154672034953219</c:v>
                </c:pt>
                <c:pt idx="527">
                  <c:v>21.154672034953219</c:v>
                </c:pt>
                <c:pt idx="528">
                  <c:v>21.154672034953219</c:v>
                </c:pt>
                <c:pt idx="529">
                  <c:v>21.154672034953219</c:v>
                </c:pt>
                <c:pt idx="530">
                  <c:v>21.154672034953219</c:v>
                </c:pt>
                <c:pt idx="531">
                  <c:v>21.154672034953219</c:v>
                </c:pt>
                <c:pt idx="532">
                  <c:v>21.154672034953219</c:v>
                </c:pt>
                <c:pt idx="533">
                  <c:v>21.154672034953219</c:v>
                </c:pt>
                <c:pt idx="534">
                  <c:v>21.154672034953219</c:v>
                </c:pt>
                <c:pt idx="535">
                  <c:v>21.154672034953219</c:v>
                </c:pt>
                <c:pt idx="536">
                  <c:v>21.154672034953219</c:v>
                </c:pt>
                <c:pt idx="537">
                  <c:v>21.154672034953219</c:v>
                </c:pt>
                <c:pt idx="538">
                  <c:v>21.154672034953219</c:v>
                </c:pt>
                <c:pt idx="539">
                  <c:v>21.154672034953219</c:v>
                </c:pt>
                <c:pt idx="540">
                  <c:v>21.154672034953219</c:v>
                </c:pt>
                <c:pt idx="541">
                  <c:v>21.154672034953219</c:v>
                </c:pt>
                <c:pt idx="542">
                  <c:v>21.154672034953219</c:v>
                </c:pt>
                <c:pt idx="543">
                  <c:v>21.154672034953219</c:v>
                </c:pt>
                <c:pt idx="544">
                  <c:v>21.154672034953219</c:v>
                </c:pt>
                <c:pt idx="545">
                  <c:v>21.154672034953219</c:v>
                </c:pt>
                <c:pt idx="546">
                  <c:v>21.154672034953219</c:v>
                </c:pt>
                <c:pt idx="547">
                  <c:v>21.154672034953219</c:v>
                </c:pt>
                <c:pt idx="548">
                  <c:v>21.154672034953219</c:v>
                </c:pt>
                <c:pt idx="549">
                  <c:v>21.154672034953219</c:v>
                </c:pt>
                <c:pt idx="550">
                  <c:v>21.154672034953219</c:v>
                </c:pt>
                <c:pt idx="551">
                  <c:v>21.154672034953219</c:v>
                </c:pt>
                <c:pt idx="552">
                  <c:v>21.154672034953219</c:v>
                </c:pt>
                <c:pt idx="553">
                  <c:v>21.154672034953219</c:v>
                </c:pt>
                <c:pt idx="554">
                  <c:v>21.154672034953219</c:v>
                </c:pt>
                <c:pt idx="555">
                  <c:v>21.154672034953219</c:v>
                </c:pt>
                <c:pt idx="556">
                  <c:v>21.154672034953219</c:v>
                </c:pt>
                <c:pt idx="557">
                  <c:v>21.154672034953219</c:v>
                </c:pt>
                <c:pt idx="558">
                  <c:v>21.154672034953219</c:v>
                </c:pt>
                <c:pt idx="559">
                  <c:v>21.154672034953219</c:v>
                </c:pt>
                <c:pt idx="560">
                  <c:v>21.154672034953219</c:v>
                </c:pt>
                <c:pt idx="561">
                  <c:v>21.154672034953219</c:v>
                </c:pt>
                <c:pt idx="562">
                  <c:v>21.154672034953219</c:v>
                </c:pt>
                <c:pt idx="563">
                  <c:v>21.154672034953219</c:v>
                </c:pt>
                <c:pt idx="564">
                  <c:v>21.154672034953219</c:v>
                </c:pt>
                <c:pt idx="565">
                  <c:v>21.154672034953219</c:v>
                </c:pt>
                <c:pt idx="566">
                  <c:v>21.154672034953219</c:v>
                </c:pt>
                <c:pt idx="567">
                  <c:v>21.154672034953219</c:v>
                </c:pt>
                <c:pt idx="568">
                  <c:v>21.154672034953219</c:v>
                </c:pt>
                <c:pt idx="569">
                  <c:v>21.154672034953219</c:v>
                </c:pt>
                <c:pt idx="570">
                  <c:v>21.154672034953219</c:v>
                </c:pt>
                <c:pt idx="571">
                  <c:v>21.154672034953219</c:v>
                </c:pt>
                <c:pt idx="572">
                  <c:v>21.154672034953219</c:v>
                </c:pt>
                <c:pt idx="573">
                  <c:v>21.154672034953219</c:v>
                </c:pt>
                <c:pt idx="574">
                  <c:v>21.154672034953219</c:v>
                </c:pt>
                <c:pt idx="575">
                  <c:v>21.154672034953219</c:v>
                </c:pt>
                <c:pt idx="576">
                  <c:v>21.154672034953219</c:v>
                </c:pt>
                <c:pt idx="577">
                  <c:v>21.154672034953219</c:v>
                </c:pt>
                <c:pt idx="578">
                  <c:v>21.154672034953219</c:v>
                </c:pt>
                <c:pt idx="579">
                  <c:v>21.154672034953219</c:v>
                </c:pt>
                <c:pt idx="580">
                  <c:v>21.154672034953219</c:v>
                </c:pt>
                <c:pt idx="581">
                  <c:v>21.154672034953219</c:v>
                </c:pt>
                <c:pt idx="582">
                  <c:v>21.154672034953219</c:v>
                </c:pt>
                <c:pt idx="583">
                  <c:v>21.154672034953219</c:v>
                </c:pt>
                <c:pt idx="584">
                  <c:v>21.154672034953219</c:v>
                </c:pt>
                <c:pt idx="585">
                  <c:v>21.154672034953219</c:v>
                </c:pt>
                <c:pt idx="586">
                  <c:v>21.154672034953219</c:v>
                </c:pt>
                <c:pt idx="587">
                  <c:v>21.154672034953219</c:v>
                </c:pt>
                <c:pt idx="588">
                  <c:v>21.154672034953219</c:v>
                </c:pt>
                <c:pt idx="589">
                  <c:v>21.154672034953219</c:v>
                </c:pt>
                <c:pt idx="590">
                  <c:v>21.154672034953219</c:v>
                </c:pt>
                <c:pt idx="591">
                  <c:v>21.154672034953219</c:v>
                </c:pt>
                <c:pt idx="592">
                  <c:v>21.154672034953219</c:v>
                </c:pt>
                <c:pt idx="593">
                  <c:v>21.154672034953219</c:v>
                </c:pt>
                <c:pt idx="594">
                  <c:v>21.154672034953219</c:v>
                </c:pt>
                <c:pt idx="595">
                  <c:v>21.154672034953219</c:v>
                </c:pt>
                <c:pt idx="596">
                  <c:v>21.154672034953219</c:v>
                </c:pt>
                <c:pt idx="597">
                  <c:v>21.154672034953219</c:v>
                </c:pt>
                <c:pt idx="598">
                  <c:v>21.154672034953219</c:v>
                </c:pt>
                <c:pt idx="599">
                  <c:v>21.154672034953219</c:v>
                </c:pt>
                <c:pt idx="600">
                  <c:v>21.154672034953219</c:v>
                </c:pt>
                <c:pt idx="601">
                  <c:v>21.154672034953219</c:v>
                </c:pt>
                <c:pt idx="602">
                  <c:v>21.154672034953219</c:v>
                </c:pt>
                <c:pt idx="603">
                  <c:v>21.154672034953219</c:v>
                </c:pt>
                <c:pt idx="604">
                  <c:v>21.154672034953219</c:v>
                </c:pt>
                <c:pt idx="605">
                  <c:v>21.154672034953219</c:v>
                </c:pt>
                <c:pt idx="606">
                  <c:v>21.154672034953219</c:v>
                </c:pt>
                <c:pt idx="607">
                  <c:v>21.154672034953219</c:v>
                </c:pt>
                <c:pt idx="608">
                  <c:v>21.154672034953219</c:v>
                </c:pt>
                <c:pt idx="609">
                  <c:v>21.154672034953219</c:v>
                </c:pt>
                <c:pt idx="610">
                  <c:v>21.154672034953219</c:v>
                </c:pt>
                <c:pt idx="611">
                  <c:v>21.154672034953219</c:v>
                </c:pt>
                <c:pt idx="612">
                  <c:v>21.154672034953219</c:v>
                </c:pt>
                <c:pt idx="613">
                  <c:v>21.154672034953219</c:v>
                </c:pt>
                <c:pt idx="614">
                  <c:v>21.154672034953219</c:v>
                </c:pt>
                <c:pt idx="615">
                  <c:v>21.154672034953219</c:v>
                </c:pt>
                <c:pt idx="616">
                  <c:v>21.154672034953219</c:v>
                </c:pt>
                <c:pt idx="617">
                  <c:v>21.154672034953219</c:v>
                </c:pt>
                <c:pt idx="618">
                  <c:v>21.154672034953219</c:v>
                </c:pt>
                <c:pt idx="619">
                  <c:v>21.154672034953219</c:v>
                </c:pt>
                <c:pt idx="620">
                  <c:v>21.154672034953219</c:v>
                </c:pt>
                <c:pt idx="621">
                  <c:v>21.154672034953219</c:v>
                </c:pt>
                <c:pt idx="622">
                  <c:v>21.154672034953219</c:v>
                </c:pt>
                <c:pt idx="623">
                  <c:v>21.154672034953219</c:v>
                </c:pt>
                <c:pt idx="624">
                  <c:v>21.154672034953219</c:v>
                </c:pt>
                <c:pt idx="625">
                  <c:v>21.154672034953219</c:v>
                </c:pt>
                <c:pt idx="626">
                  <c:v>21.154672034953219</c:v>
                </c:pt>
                <c:pt idx="627">
                  <c:v>21.154672034953219</c:v>
                </c:pt>
                <c:pt idx="628">
                  <c:v>21.154672034953219</c:v>
                </c:pt>
                <c:pt idx="629">
                  <c:v>21.154672034953219</c:v>
                </c:pt>
                <c:pt idx="630">
                  <c:v>21.154672034953219</c:v>
                </c:pt>
                <c:pt idx="631">
                  <c:v>21.154672034953219</c:v>
                </c:pt>
                <c:pt idx="632">
                  <c:v>21.154672034953219</c:v>
                </c:pt>
                <c:pt idx="633">
                  <c:v>21.154672034953219</c:v>
                </c:pt>
                <c:pt idx="634">
                  <c:v>21.154672034953219</c:v>
                </c:pt>
                <c:pt idx="635">
                  <c:v>21.154672034953219</c:v>
                </c:pt>
                <c:pt idx="636">
                  <c:v>21.154672034953219</c:v>
                </c:pt>
                <c:pt idx="637">
                  <c:v>21.154672034953219</c:v>
                </c:pt>
                <c:pt idx="638">
                  <c:v>21.154672034953219</c:v>
                </c:pt>
                <c:pt idx="639">
                  <c:v>21.154672034953219</c:v>
                </c:pt>
                <c:pt idx="640">
                  <c:v>21.154672034953219</c:v>
                </c:pt>
                <c:pt idx="641">
                  <c:v>21.154672034953219</c:v>
                </c:pt>
                <c:pt idx="642">
                  <c:v>21.154672034953219</c:v>
                </c:pt>
                <c:pt idx="643">
                  <c:v>21.154672034953219</c:v>
                </c:pt>
                <c:pt idx="644">
                  <c:v>21.154672034953219</c:v>
                </c:pt>
                <c:pt idx="645">
                  <c:v>21.154672034953219</c:v>
                </c:pt>
                <c:pt idx="646">
                  <c:v>21.154672034953219</c:v>
                </c:pt>
                <c:pt idx="647">
                  <c:v>21.154672034953219</c:v>
                </c:pt>
                <c:pt idx="648">
                  <c:v>21.154672034953219</c:v>
                </c:pt>
                <c:pt idx="649">
                  <c:v>21.154672034953219</c:v>
                </c:pt>
                <c:pt idx="650">
                  <c:v>21.154672034953219</c:v>
                </c:pt>
                <c:pt idx="651">
                  <c:v>21.154672034953219</c:v>
                </c:pt>
                <c:pt idx="652">
                  <c:v>21.154672034953219</c:v>
                </c:pt>
                <c:pt idx="653">
                  <c:v>21.154672034953219</c:v>
                </c:pt>
                <c:pt idx="654">
                  <c:v>21.154672034953219</c:v>
                </c:pt>
                <c:pt idx="655">
                  <c:v>21.154672034953219</c:v>
                </c:pt>
                <c:pt idx="656">
                  <c:v>21.154672034953219</c:v>
                </c:pt>
                <c:pt idx="657">
                  <c:v>21.154672034953219</c:v>
                </c:pt>
                <c:pt idx="658">
                  <c:v>21.154672034953219</c:v>
                </c:pt>
                <c:pt idx="659">
                  <c:v>21.154672034953219</c:v>
                </c:pt>
                <c:pt idx="660">
                  <c:v>21.154672034953219</c:v>
                </c:pt>
                <c:pt idx="661">
                  <c:v>21.154672034953219</c:v>
                </c:pt>
                <c:pt idx="662">
                  <c:v>21.154672034953219</c:v>
                </c:pt>
                <c:pt idx="663">
                  <c:v>21.154672034953219</c:v>
                </c:pt>
                <c:pt idx="664">
                  <c:v>21.154672034953219</c:v>
                </c:pt>
                <c:pt idx="665">
                  <c:v>21.154672034953219</c:v>
                </c:pt>
                <c:pt idx="666">
                  <c:v>21.154672034953219</c:v>
                </c:pt>
                <c:pt idx="667">
                  <c:v>21.154672034953219</c:v>
                </c:pt>
                <c:pt idx="668">
                  <c:v>21.154672034953219</c:v>
                </c:pt>
                <c:pt idx="669">
                  <c:v>21.154672034953219</c:v>
                </c:pt>
                <c:pt idx="670">
                  <c:v>21.154672034953219</c:v>
                </c:pt>
                <c:pt idx="671">
                  <c:v>21.154672034953219</c:v>
                </c:pt>
                <c:pt idx="672">
                  <c:v>21.154672034953219</c:v>
                </c:pt>
                <c:pt idx="673">
                  <c:v>21.154672034953219</c:v>
                </c:pt>
                <c:pt idx="674">
                  <c:v>21.154672034953219</c:v>
                </c:pt>
                <c:pt idx="675">
                  <c:v>21.154672034953219</c:v>
                </c:pt>
                <c:pt idx="676">
                  <c:v>21.154672034953219</c:v>
                </c:pt>
                <c:pt idx="677">
                  <c:v>21.154672034953219</c:v>
                </c:pt>
                <c:pt idx="678">
                  <c:v>21.154672034953219</c:v>
                </c:pt>
                <c:pt idx="679">
                  <c:v>21.154672034953219</c:v>
                </c:pt>
                <c:pt idx="680">
                  <c:v>21.154672034953219</c:v>
                </c:pt>
                <c:pt idx="681">
                  <c:v>21.154672034953219</c:v>
                </c:pt>
                <c:pt idx="682">
                  <c:v>21.154672034953219</c:v>
                </c:pt>
                <c:pt idx="683">
                  <c:v>21.154672034953219</c:v>
                </c:pt>
                <c:pt idx="684">
                  <c:v>21.154672034953219</c:v>
                </c:pt>
                <c:pt idx="685">
                  <c:v>21.154672034953219</c:v>
                </c:pt>
                <c:pt idx="686">
                  <c:v>21.154672034953219</c:v>
                </c:pt>
                <c:pt idx="687">
                  <c:v>21.154672034953219</c:v>
                </c:pt>
                <c:pt idx="688">
                  <c:v>21.154672034953219</c:v>
                </c:pt>
                <c:pt idx="689">
                  <c:v>21.154672034953219</c:v>
                </c:pt>
                <c:pt idx="690">
                  <c:v>21.154672034953219</c:v>
                </c:pt>
                <c:pt idx="691">
                  <c:v>21.154672034953219</c:v>
                </c:pt>
                <c:pt idx="692">
                  <c:v>21.154672034953219</c:v>
                </c:pt>
                <c:pt idx="693">
                  <c:v>21.154672034953219</c:v>
                </c:pt>
                <c:pt idx="694">
                  <c:v>21.154672034953219</c:v>
                </c:pt>
                <c:pt idx="695">
                  <c:v>21.154672034953219</c:v>
                </c:pt>
                <c:pt idx="696">
                  <c:v>21.154672034953219</c:v>
                </c:pt>
                <c:pt idx="697">
                  <c:v>21.154672034953219</c:v>
                </c:pt>
                <c:pt idx="698">
                  <c:v>21.154672034953219</c:v>
                </c:pt>
                <c:pt idx="699">
                  <c:v>21.154672034953219</c:v>
                </c:pt>
                <c:pt idx="700">
                  <c:v>21.154672034953219</c:v>
                </c:pt>
                <c:pt idx="701">
                  <c:v>21.154672034953219</c:v>
                </c:pt>
                <c:pt idx="702">
                  <c:v>21.154672034953219</c:v>
                </c:pt>
                <c:pt idx="703">
                  <c:v>21.154672034953219</c:v>
                </c:pt>
                <c:pt idx="704">
                  <c:v>21.154672034953219</c:v>
                </c:pt>
                <c:pt idx="705">
                  <c:v>21.154672034953219</c:v>
                </c:pt>
                <c:pt idx="706">
                  <c:v>21.154672034953219</c:v>
                </c:pt>
                <c:pt idx="707">
                  <c:v>21.154672034953219</c:v>
                </c:pt>
                <c:pt idx="708">
                  <c:v>21.154672034953219</c:v>
                </c:pt>
                <c:pt idx="709">
                  <c:v>21.154672034953219</c:v>
                </c:pt>
                <c:pt idx="710">
                  <c:v>21.154672034953219</c:v>
                </c:pt>
                <c:pt idx="711">
                  <c:v>21.154672034953219</c:v>
                </c:pt>
                <c:pt idx="712">
                  <c:v>21.154672034953219</c:v>
                </c:pt>
                <c:pt idx="713">
                  <c:v>21.154672034953219</c:v>
                </c:pt>
                <c:pt idx="714">
                  <c:v>21.154672034953219</c:v>
                </c:pt>
                <c:pt idx="715">
                  <c:v>21.154672034953219</c:v>
                </c:pt>
                <c:pt idx="716">
                  <c:v>21.154672034953219</c:v>
                </c:pt>
                <c:pt idx="717">
                  <c:v>21.154672034953219</c:v>
                </c:pt>
                <c:pt idx="718">
                  <c:v>21.154672034953219</c:v>
                </c:pt>
                <c:pt idx="719">
                  <c:v>21.154672034953219</c:v>
                </c:pt>
                <c:pt idx="720">
                  <c:v>21.154672034953219</c:v>
                </c:pt>
                <c:pt idx="721">
                  <c:v>21.154672034953219</c:v>
                </c:pt>
                <c:pt idx="722">
                  <c:v>21.154672034953219</c:v>
                </c:pt>
                <c:pt idx="723">
                  <c:v>21.154672034953219</c:v>
                </c:pt>
                <c:pt idx="724">
                  <c:v>21.154672034953219</c:v>
                </c:pt>
                <c:pt idx="725">
                  <c:v>21.154672034953219</c:v>
                </c:pt>
                <c:pt idx="726">
                  <c:v>21.154672034953219</c:v>
                </c:pt>
                <c:pt idx="727">
                  <c:v>21.154672034953219</c:v>
                </c:pt>
                <c:pt idx="728">
                  <c:v>21.154672034953219</c:v>
                </c:pt>
                <c:pt idx="729">
                  <c:v>21.154672034953219</c:v>
                </c:pt>
                <c:pt idx="730">
                  <c:v>21.154672034953219</c:v>
                </c:pt>
                <c:pt idx="731">
                  <c:v>21.154672034953219</c:v>
                </c:pt>
                <c:pt idx="732">
                  <c:v>21.154672034953219</c:v>
                </c:pt>
                <c:pt idx="733">
                  <c:v>21.154672034953219</c:v>
                </c:pt>
                <c:pt idx="734">
                  <c:v>21.154672034953219</c:v>
                </c:pt>
                <c:pt idx="735">
                  <c:v>21.154672034953219</c:v>
                </c:pt>
                <c:pt idx="736">
                  <c:v>21.154672034953219</c:v>
                </c:pt>
                <c:pt idx="737">
                  <c:v>21.154672034953219</c:v>
                </c:pt>
                <c:pt idx="738">
                  <c:v>21.154672034953219</c:v>
                </c:pt>
                <c:pt idx="739">
                  <c:v>21.154672034953219</c:v>
                </c:pt>
                <c:pt idx="740">
                  <c:v>21.154672034953219</c:v>
                </c:pt>
                <c:pt idx="741">
                  <c:v>21.154672034953219</c:v>
                </c:pt>
                <c:pt idx="742">
                  <c:v>21.154672034953219</c:v>
                </c:pt>
                <c:pt idx="743">
                  <c:v>21.154672034953219</c:v>
                </c:pt>
                <c:pt idx="744">
                  <c:v>21.154672034953219</c:v>
                </c:pt>
                <c:pt idx="745">
                  <c:v>21.154672034953219</c:v>
                </c:pt>
                <c:pt idx="746">
                  <c:v>21.154672034953219</c:v>
                </c:pt>
                <c:pt idx="747">
                  <c:v>21.154672034953219</c:v>
                </c:pt>
                <c:pt idx="748">
                  <c:v>21.154672034953219</c:v>
                </c:pt>
                <c:pt idx="749">
                  <c:v>21.154672034953219</c:v>
                </c:pt>
                <c:pt idx="750">
                  <c:v>21.154672034953219</c:v>
                </c:pt>
                <c:pt idx="751">
                  <c:v>21.154672034953219</c:v>
                </c:pt>
                <c:pt idx="752">
                  <c:v>21.154672034953219</c:v>
                </c:pt>
                <c:pt idx="753">
                  <c:v>21.154672034953219</c:v>
                </c:pt>
                <c:pt idx="754">
                  <c:v>21.154672034953219</c:v>
                </c:pt>
                <c:pt idx="755">
                  <c:v>21.154672034953219</c:v>
                </c:pt>
                <c:pt idx="756">
                  <c:v>21.154672034953219</c:v>
                </c:pt>
                <c:pt idx="757">
                  <c:v>21.154672034953219</c:v>
                </c:pt>
                <c:pt idx="758">
                  <c:v>21.154672034953219</c:v>
                </c:pt>
                <c:pt idx="759">
                  <c:v>21.154672034953219</c:v>
                </c:pt>
                <c:pt idx="760">
                  <c:v>21.154672034953219</c:v>
                </c:pt>
                <c:pt idx="761">
                  <c:v>21.154672034953219</c:v>
                </c:pt>
                <c:pt idx="762">
                  <c:v>21.154672034953219</c:v>
                </c:pt>
                <c:pt idx="763">
                  <c:v>21.154672034953219</c:v>
                </c:pt>
                <c:pt idx="764">
                  <c:v>21.154672034953219</c:v>
                </c:pt>
                <c:pt idx="765">
                  <c:v>21.154672034953219</c:v>
                </c:pt>
                <c:pt idx="766">
                  <c:v>21.154672034953219</c:v>
                </c:pt>
                <c:pt idx="767">
                  <c:v>21.154672034953219</c:v>
                </c:pt>
                <c:pt idx="768">
                  <c:v>21.154672034953219</c:v>
                </c:pt>
                <c:pt idx="769">
                  <c:v>21.154672034953219</c:v>
                </c:pt>
                <c:pt idx="770">
                  <c:v>21.154672034953219</c:v>
                </c:pt>
                <c:pt idx="771">
                  <c:v>21.154672034953219</c:v>
                </c:pt>
                <c:pt idx="772">
                  <c:v>21.154672034953219</c:v>
                </c:pt>
                <c:pt idx="773">
                  <c:v>21.154672034953219</c:v>
                </c:pt>
                <c:pt idx="774">
                  <c:v>21.154672034953219</c:v>
                </c:pt>
                <c:pt idx="775">
                  <c:v>21.154672034953219</c:v>
                </c:pt>
                <c:pt idx="776">
                  <c:v>21.154672034953219</c:v>
                </c:pt>
                <c:pt idx="777">
                  <c:v>21.154672034953219</c:v>
                </c:pt>
                <c:pt idx="778">
                  <c:v>21.154672034953219</c:v>
                </c:pt>
                <c:pt idx="779">
                  <c:v>21.154672034953219</c:v>
                </c:pt>
                <c:pt idx="780">
                  <c:v>21.154672034953219</c:v>
                </c:pt>
                <c:pt idx="781">
                  <c:v>21.154672034953219</c:v>
                </c:pt>
                <c:pt idx="782">
                  <c:v>21.154672034953219</c:v>
                </c:pt>
                <c:pt idx="783">
                  <c:v>21.154672034953219</c:v>
                </c:pt>
                <c:pt idx="784">
                  <c:v>21.154672034953219</c:v>
                </c:pt>
                <c:pt idx="785">
                  <c:v>21.154672034953219</c:v>
                </c:pt>
                <c:pt idx="786">
                  <c:v>21.154672034953219</c:v>
                </c:pt>
                <c:pt idx="787">
                  <c:v>21.154672034953219</c:v>
                </c:pt>
                <c:pt idx="788">
                  <c:v>21.154672034953219</c:v>
                </c:pt>
                <c:pt idx="789">
                  <c:v>21.154672034953219</c:v>
                </c:pt>
                <c:pt idx="790">
                  <c:v>21.154672034953219</c:v>
                </c:pt>
                <c:pt idx="791">
                  <c:v>21.154672034953219</c:v>
                </c:pt>
                <c:pt idx="792">
                  <c:v>21.154672034953219</c:v>
                </c:pt>
                <c:pt idx="793">
                  <c:v>21.154672034953219</c:v>
                </c:pt>
                <c:pt idx="794">
                  <c:v>21.154672034953219</c:v>
                </c:pt>
                <c:pt idx="795">
                  <c:v>21.154672034953219</c:v>
                </c:pt>
                <c:pt idx="796">
                  <c:v>21.154672034953219</c:v>
                </c:pt>
                <c:pt idx="797">
                  <c:v>21.154672034953219</c:v>
                </c:pt>
                <c:pt idx="798">
                  <c:v>21.154672034953219</c:v>
                </c:pt>
                <c:pt idx="799">
                  <c:v>21.154672034953219</c:v>
                </c:pt>
                <c:pt idx="800">
                  <c:v>21.154672034953219</c:v>
                </c:pt>
                <c:pt idx="801">
                  <c:v>21.154672034953219</c:v>
                </c:pt>
                <c:pt idx="802">
                  <c:v>21.154672034953219</c:v>
                </c:pt>
                <c:pt idx="803">
                  <c:v>21.154672034953219</c:v>
                </c:pt>
                <c:pt idx="804">
                  <c:v>21.154672034953219</c:v>
                </c:pt>
                <c:pt idx="805">
                  <c:v>21.154672034953219</c:v>
                </c:pt>
                <c:pt idx="806">
                  <c:v>21.154672034953219</c:v>
                </c:pt>
                <c:pt idx="807">
                  <c:v>21.154672034953219</c:v>
                </c:pt>
                <c:pt idx="808">
                  <c:v>21.154672034953219</c:v>
                </c:pt>
                <c:pt idx="809">
                  <c:v>21.154672034953219</c:v>
                </c:pt>
                <c:pt idx="810">
                  <c:v>21.154672034953219</c:v>
                </c:pt>
                <c:pt idx="811">
                  <c:v>21.154672034953219</c:v>
                </c:pt>
                <c:pt idx="812">
                  <c:v>21.154672034953219</c:v>
                </c:pt>
                <c:pt idx="813">
                  <c:v>21.154672034953219</c:v>
                </c:pt>
                <c:pt idx="814">
                  <c:v>21.154672034953219</c:v>
                </c:pt>
                <c:pt idx="815">
                  <c:v>21.154672034953219</c:v>
                </c:pt>
                <c:pt idx="816">
                  <c:v>21.154672034953219</c:v>
                </c:pt>
                <c:pt idx="817">
                  <c:v>21.154672034953219</c:v>
                </c:pt>
                <c:pt idx="818">
                  <c:v>21.154672034953219</c:v>
                </c:pt>
                <c:pt idx="819">
                  <c:v>21.154672034953219</c:v>
                </c:pt>
                <c:pt idx="820">
                  <c:v>21.154672034953219</c:v>
                </c:pt>
                <c:pt idx="821">
                  <c:v>21.154672034953219</c:v>
                </c:pt>
                <c:pt idx="822">
                  <c:v>21.154672034953219</c:v>
                </c:pt>
                <c:pt idx="823">
                  <c:v>21.154672034953219</c:v>
                </c:pt>
                <c:pt idx="824">
                  <c:v>21.154672034953219</c:v>
                </c:pt>
                <c:pt idx="825">
                  <c:v>21.154672034953219</c:v>
                </c:pt>
                <c:pt idx="826">
                  <c:v>21.154672034953219</c:v>
                </c:pt>
                <c:pt idx="827">
                  <c:v>21.154672034953219</c:v>
                </c:pt>
                <c:pt idx="828">
                  <c:v>21.154672034953219</c:v>
                </c:pt>
                <c:pt idx="829">
                  <c:v>21.154672034953219</c:v>
                </c:pt>
                <c:pt idx="830">
                  <c:v>21.154672034953219</c:v>
                </c:pt>
                <c:pt idx="831">
                  <c:v>21.154672034953219</c:v>
                </c:pt>
                <c:pt idx="832">
                  <c:v>21.154672034953219</c:v>
                </c:pt>
                <c:pt idx="833">
                  <c:v>21.154672034953219</c:v>
                </c:pt>
                <c:pt idx="834">
                  <c:v>21.154672034953219</c:v>
                </c:pt>
                <c:pt idx="835">
                  <c:v>21.154672034953219</c:v>
                </c:pt>
                <c:pt idx="836">
                  <c:v>21.154672034953219</c:v>
                </c:pt>
                <c:pt idx="837">
                  <c:v>21.154672034953219</c:v>
                </c:pt>
                <c:pt idx="838">
                  <c:v>21.154672034953219</c:v>
                </c:pt>
                <c:pt idx="839">
                  <c:v>21.154672034953219</c:v>
                </c:pt>
                <c:pt idx="840">
                  <c:v>21.154672034953219</c:v>
                </c:pt>
                <c:pt idx="841">
                  <c:v>21.154672034953219</c:v>
                </c:pt>
                <c:pt idx="842">
                  <c:v>21.154672034953219</c:v>
                </c:pt>
                <c:pt idx="843">
                  <c:v>21.154672034953219</c:v>
                </c:pt>
                <c:pt idx="844">
                  <c:v>21.154672034953219</c:v>
                </c:pt>
                <c:pt idx="845">
                  <c:v>21.154672034953219</c:v>
                </c:pt>
                <c:pt idx="846">
                  <c:v>21.154672034953219</c:v>
                </c:pt>
                <c:pt idx="847">
                  <c:v>21.154672034953219</c:v>
                </c:pt>
                <c:pt idx="848">
                  <c:v>21.154672034953219</c:v>
                </c:pt>
                <c:pt idx="849">
                  <c:v>21.154672034953219</c:v>
                </c:pt>
                <c:pt idx="850">
                  <c:v>21.154672034953219</c:v>
                </c:pt>
                <c:pt idx="851">
                  <c:v>21.154672034953219</c:v>
                </c:pt>
                <c:pt idx="852">
                  <c:v>21.154672034953219</c:v>
                </c:pt>
                <c:pt idx="853">
                  <c:v>21.154672034953219</c:v>
                </c:pt>
                <c:pt idx="854">
                  <c:v>21.154672034953219</c:v>
                </c:pt>
                <c:pt idx="855">
                  <c:v>21.154672034953219</c:v>
                </c:pt>
                <c:pt idx="856">
                  <c:v>21.154672034953219</c:v>
                </c:pt>
                <c:pt idx="857">
                  <c:v>21.154672034953219</c:v>
                </c:pt>
                <c:pt idx="858">
                  <c:v>21.154672034953219</c:v>
                </c:pt>
                <c:pt idx="859">
                  <c:v>21.154672034953219</c:v>
                </c:pt>
                <c:pt idx="860">
                  <c:v>21.154672034953219</c:v>
                </c:pt>
                <c:pt idx="861">
                  <c:v>21.154672034953219</c:v>
                </c:pt>
                <c:pt idx="862">
                  <c:v>21.154672034953219</c:v>
                </c:pt>
                <c:pt idx="863">
                  <c:v>21.154672034953219</c:v>
                </c:pt>
                <c:pt idx="864">
                  <c:v>21.154672034953219</c:v>
                </c:pt>
              </c:numCache>
            </c:numRef>
          </c:yVal>
          <c:smooth val="1"/>
          <c:extLst xmlns:c16r2="http://schemas.microsoft.com/office/drawing/2015/06/chart">
            <c:ext xmlns:c16="http://schemas.microsoft.com/office/drawing/2014/chart" uri="{C3380CC4-5D6E-409C-BE32-E72D297353CC}">
              <c16:uniqueId val="{00000003-F495-4D64-886D-1F5BD6D1AC06}"/>
            </c:ext>
          </c:extLst>
        </c:ser>
        <c:ser>
          <c:idx val="4"/>
          <c:order val="4"/>
          <c:tx>
            <c:strRef>
              <c:f>'NKY Index'!$F$2</c:f>
              <c:strCache>
                <c:ptCount val="1"/>
                <c:pt idx="0">
                  <c:v>-2 desv.stand PE</c:v>
                </c:pt>
              </c:strCache>
            </c:strRef>
          </c:tx>
          <c:spPr>
            <a:ln w="9525" cap="rnd">
              <a:solidFill>
                <a:srgbClr val="00B050"/>
              </a:solidFill>
              <a:prstDash val="sysDash"/>
              <a:round/>
            </a:ln>
            <a:effectLst/>
          </c:spPr>
          <c:marker>
            <c:symbol val="none"/>
          </c:marker>
          <c:xVal>
            <c:numRef>
              <c:f>'NKY Index'!$A$3:$A$867</c:f>
              <c:numCache>
                <c:formatCode>m/d/yyyy</c:formatCode>
                <c:ptCount val="865"/>
                <c:pt idx="0">
                  <c:v>41645</c:v>
                </c:pt>
                <c:pt idx="1">
                  <c:v>41646</c:v>
                </c:pt>
                <c:pt idx="2">
                  <c:v>41647</c:v>
                </c:pt>
                <c:pt idx="3">
                  <c:v>41648</c:v>
                </c:pt>
                <c:pt idx="4">
                  <c:v>41649</c:v>
                </c:pt>
                <c:pt idx="5">
                  <c:v>41652</c:v>
                </c:pt>
                <c:pt idx="6">
                  <c:v>41653</c:v>
                </c:pt>
                <c:pt idx="7">
                  <c:v>41654</c:v>
                </c:pt>
                <c:pt idx="8">
                  <c:v>41655</c:v>
                </c:pt>
                <c:pt idx="9">
                  <c:v>41656</c:v>
                </c:pt>
                <c:pt idx="10">
                  <c:v>41659</c:v>
                </c:pt>
                <c:pt idx="11">
                  <c:v>41660</c:v>
                </c:pt>
                <c:pt idx="12">
                  <c:v>41661</c:v>
                </c:pt>
                <c:pt idx="13">
                  <c:v>41662</c:v>
                </c:pt>
                <c:pt idx="14">
                  <c:v>41663</c:v>
                </c:pt>
                <c:pt idx="15">
                  <c:v>41666</c:v>
                </c:pt>
                <c:pt idx="16">
                  <c:v>41667</c:v>
                </c:pt>
                <c:pt idx="17">
                  <c:v>41668</c:v>
                </c:pt>
                <c:pt idx="18">
                  <c:v>41669</c:v>
                </c:pt>
                <c:pt idx="19">
                  <c:v>41670</c:v>
                </c:pt>
                <c:pt idx="20">
                  <c:v>41673</c:v>
                </c:pt>
                <c:pt idx="21">
                  <c:v>41674</c:v>
                </c:pt>
                <c:pt idx="22">
                  <c:v>41675</c:v>
                </c:pt>
                <c:pt idx="23">
                  <c:v>41676</c:v>
                </c:pt>
                <c:pt idx="24">
                  <c:v>41677</c:v>
                </c:pt>
                <c:pt idx="25">
                  <c:v>41680</c:v>
                </c:pt>
                <c:pt idx="26">
                  <c:v>41681</c:v>
                </c:pt>
                <c:pt idx="27">
                  <c:v>41682</c:v>
                </c:pt>
                <c:pt idx="28">
                  <c:v>41683</c:v>
                </c:pt>
                <c:pt idx="29">
                  <c:v>41684</c:v>
                </c:pt>
                <c:pt idx="30">
                  <c:v>41687</c:v>
                </c:pt>
                <c:pt idx="31">
                  <c:v>41688</c:v>
                </c:pt>
                <c:pt idx="32">
                  <c:v>41689</c:v>
                </c:pt>
                <c:pt idx="33">
                  <c:v>41690</c:v>
                </c:pt>
                <c:pt idx="34">
                  <c:v>41691</c:v>
                </c:pt>
                <c:pt idx="35">
                  <c:v>41694</c:v>
                </c:pt>
                <c:pt idx="36">
                  <c:v>41695</c:v>
                </c:pt>
                <c:pt idx="37">
                  <c:v>41696</c:v>
                </c:pt>
                <c:pt idx="38">
                  <c:v>41697</c:v>
                </c:pt>
                <c:pt idx="39">
                  <c:v>41698</c:v>
                </c:pt>
                <c:pt idx="40">
                  <c:v>41701</c:v>
                </c:pt>
                <c:pt idx="41">
                  <c:v>41702</c:v>
                </c:pt>
                <c:pt idx="42">
                  <c:v>41703</c:v>
                </c:pt>
                <c:pt idx="43">
                  <c:v>41704</c:v>
                </c:pt>
                <c:pt idx="44">
                  <c:v>41705</c:v>
                </c:pt>
                <c:pt idx="45">
                  <c:v>41708</c:v>
                </c:pt>
                <c:pt idx="46">
                  <c:v>41709</c:v>
                </c:pt>
                <c:pt idx="47">
                  <c:v>41710</c:v>
                </c:pt>
                <c:pt idx="48">
                  <c:v>41711</c:v>
                </c:pt>
                <c:pt idx="49">
                  <c:v>41712</c:v>
                </c:pt>
                <c:pt idx="50">
                  <c:v>41715</c:v>
                </c:pt>
                <c:pt idx="51">
                  <c:v>41716</c:v>
                </c:pt>
                <c:pt idx="52">
                  <c:v>41717</c:v>
                </c:pt>
                <c:pt idx="53">
                  <c:v>41718</c:v>
                </c:pt>
                <c:pt idx="54">
                  <c:v>41719</c:v>
                </c:pt>
                <c:pt idx="55">
                  <c:v>41722</c:v>
                </c:pt>
                <c:pt idx="56">
                  <c:v>41723</c:v>
                </c:pt>
                <c:pt idx="57">
                  <c:v>41724</c:v>
                </c:pt>
                <c:pt idx="58">
                  <c:v>41725</c:v>
                </c:pt>
                <c:pt idx="59">
                  <c:v>41726</c:v>
                </c:pt>
                <c:pt idx="60">
                  <c:v>41729</c:v>
                </c:pt>
                <c:pt idx="61">
                  <c:v>41730</c:v>
                </c:pt>
                <c:pt idx="62">
                  <c:v>41731</c:v>
                </c:pt>
                <c:pt idx="63">
                  <c:v>41732</c:v>
                </c:pt>
                <c:pt idx="64">
                  <c:v>41733</c:v>
                </c:pt>
                <c:pt idx="65">
                  <c:v>41736</c:v>
                </c:pt>
                <c:pt idx="66">
                  <c:v>41737</c:v>
                </c:pt>
                <c:pt idx="67">
                  <c:v>41738</c:v>
                </c:pt>
                <c:pt idx="68">
                  <c:v>41739</c:v>
                </c:pt>
                <c:pt idx="69">
                  <c:v>41740</c:v>
                </c:pt>
                <c:pt idx="70">
                  <c:v>41743</c:v>
                </c:pt>
                <c:pt idx="71">
                  <c:v>41744</c:v>
                </c:pt>
                <c:pt idx="72">
                  <c:v>41745</c:v>
                </c:pt>
                <c:pt idx="73">
                  <c:v>41746</c:v>
                </c:pt>
                <c:pt idx="74">
                  <c:v>41747</c:v>
                </c:pt>
                <c:pt idx="75">
                  <c:v>41750</c:v>
                </c:pt>
                <c:pt idx="76">
                  <c:v>41751</c:v>
                </c:pt>
                <c:pt idx="77">
                  <c:v>41752</c:v>
                </c:pt>
                <c:pt idx="78">
                  <c:v>41753</c:v>
                </c:pt>
                <c:pt idx="79">
                  <c:v>41754</c:v>
                </c:pt>
                <c:pt idx="80">
                  <c:v>41757</c:v>
                </c:pt>
                <c:pt idx="81">
                  <c:v>41758</c:v>
                </c:pt>
                <c:pt idx="82">
                  <c:v>41759</c:v>
                </c:pt>
                <c:pt idx="83">
                  <c:v>41760</c:v>
                </c:pt>
                <c:pt idx="84">
                  <c:v>41761</c:v>
                </c:pt>
                <c:pt idx="85">
                  <c:v>41764</c:v>
                </c:pt>
                <c:pt idx="86">
                  <c:v>41765</c:v>
                </c:pt>
                <c:pt idx="87">
                  <c:v>41766</c:v>
                </c:pt>
                <c:pt idx="88">
                  <c:v>41767</c:v>
                </c:pt>
                <c:pt idx="89">
                  <c:v>41768</c:v>
                </c:pt>
                <c:pt idx="90">
                  <c:v>41771</c:v>
                </c:pt>
                <c:pt idx="91">
                  <c:v>41772</c:v>
                </c:pt>
                <c:pt idx="92">
                  <c:v>41773</c:v>
                </c:pt>
                <c:pt idx="93">
                  <c:v>41774</c:v>
                </c:pt>
                <c:pt idx="94">
                  <c:v>41775</c:v>
                </c:pt>
                <c:pt idx="95">
                  <c:v>41778</c:v>
                </c:pt>
                <c:pt idx="96">
                  <c:v>41779</c:v>
                </c:pt>
                <c:pt idx="97">
                  <c:v>41780</c:v>
                </c:pt>
                <c:pt idx="98">
                  <c:v>41781</c:v>
                </c:pt>
                <c:pt idx="99">
                  <c:v>41782</c:v>
                </c:pt>
                <c:pt idx="100">
                  <c:v>41785</c:v>
                </c:pt>
                <c:pt idx="101">
                  <c:v>41786</c:v>
                </c:pt>
                <c:pt idx="102">
                  <c:v>41787</c:v>
                </c:pt>
                <c:pt idx="103">
                  <c:v>41788</c:v>
                </c:pt>
                <c:pt idx="104">
                  <c:v>41789</c:v>
                </c:pt>
                <c:pt idx="105">
                  <c:v>41792</c:v>
                </c:pt>
                <c:pt idx="106">
                  <c:v>41793</c:v>
                </c:pt>
                <c:pt idx="107">
                  <c:v>41794</c:v>
                </c:pt>
                <c:pt idx="108">
                  <c:v>41795</c:v>
                </c:pt>
                <c:pt idx="109">
                  <c:v>41796</c:v>
                </c:pt>
                <c:pt idx="110">
                  <c:v>41799</c:v>
                </c:pt>
                <c:pt idx="111">
                  <c:v>41800</c:v>
                </c:pt>
                <c:pt idx="112">
                  <c:v>41801</c:v>
                </c:pt>
                <c:pt idx="113">
                  <c:v>41802</c:v>
                </c:pt>
                <c:pt idx="114">
                  <c:v>41803</c:v>
                </c:pt>
                <c:pt idx="115">
                  <c:v>41806</c:v>
                </c:pt>
                <c:pt idx="116">
                  <c:v>41807</c:v>
                </c:pt>
                <c:pt idx="117">
                  <c:v>41808</c:v>
                </c:pt>
                <c:pt idx="118">
                  <c:v>41809</c:v>
                </c:pt>
                <c:pt idx="119">
                  <c:v>41810</c:v>
                </c:pt>
                <c:pt idx="120">
                  <c:v>41813</c:v>
                </c:pt>
                <c:pt idx="121">
                  <c:v>41814</c:v>
                </c:pt>
                <c:pt idx="122">
                  <c:v>41815</c:v>
                </c:pt>
                <c:pt idx="123">
                  <c:v>41816</c:v>
                </c:pt>
                <c:pt idx="124">
                  <c:v>41817</c:v>
                </c:pt>
                <c:pt idx="125">
                  <c:v>41820</c:v>
                </c:pt>
                <c:pt idx="126">
                  <c:v>41821</c:v>
                </c:pt>
                <c:pt idx="127">
                  <c:v>41822</c:v>
                </c:pt>
                <c:pt idx="128">
                  <c:v>41823</c:v>
                </c:pt>
                <c:pt idx="129">
                  <c:v>41824</c:v>
                </c:pt>
                <c:pt idx="130">
                  <c:v>41827</c:v>
                </c:pt>
                <c:pt idx="131">
                  <c:v>41828</c:v>
                </c:pt>
                <c:pt idx="132">
                  <c:v>41829</c:v>
                </c:pt>
                <c:pt idx="133">
                  <c:v>41830</c:v>
                </c:pt>
                <c:pt idx="134">
                  <c:v>41831</c:v>
                </c:pt>
                <c:pt idx="135">
                  <c:v>41834</c:v>
                </c:pt>
                <c:pt idx="136">
                  <c:v>41835</c:v>
                </c:pt>
                <c:pt idx="137">
                  <c:v>41836</c:v>
                </c:pt>
                <c:pt idx="138">
                  <c:v>41837</c:v>
                </c:pt>
                <c:pt idx="139">
                  <c:v>41838</c:v>
                </c:pt>
                <c:pt idx="140">
                  <c:v>41841</c:v>
                </c:pt>
                <c:pt idx="141">
                  <c:v>41842</c:v>
                </c:pt>
                <c:pt idx="142">
                  <c:v>41843</c:v>
                </c:pt>
                <c:pt idx="143">
                  <c:v>41844</c:v>
                </c:pt>
                <c:pt idx="144">
                  <c:v>41845</c:v>
                </c:pt>
                <c:pt idx="145">
                  <c:v>41848</c:v>
                </c:pt>
                <c:pt idx="146">
                  <c:v>41849</c:v>
                </c:pt>
                <c:pt idx="147">
                  <c:v>41850</c:v>
                </c:pt>
                <c:pt idx="148">
                  <c:v>41851</c:v>
                </c:pt>
                <c:pt idx="149">
                  <c:v>41852</c:v>
                </c:pt>
                <c:pt idx="150">
                  <c:v>41855</c:v>
                </c:pt>
                <c:pt idx="151">
                  <c:v>41856</c:v>
                </c:pt>
                <c:pt idx="152">
                  <c:v>41857</c:v>
                </c:pt>
                <c:pt idx="153">
                  <c:v>41858</c:v>
                </c:pt>
                <c:pt idx="154">
                  <c:v>41859</c:v>
                </c:pt>
                <c:pt idx="155">
                  <c:v>41862</c:v>
                </c:pt>
                <c:pt idx="156">
                  <c:v>41863</c:v>
                </c:pt>
                <c:pt idx="157">
                  <c:v>41864</c:v>
                </c:pt>
                <c:pt idx="158">
                  <c:v>41865</c:v>
                </c:pt>
                <c:pt idx="159">
                  <c:v>41866</c:v>
                </c:pt>
                <c:pt idx="160">
                  <c:v>41869</c:v>
                </c:pt>
                <c:pt idx="161">
                  <c:v>41870</c:v>
                </c:pt>
                <c:pt idx="162">
                  <c:v>41871</c:v>
                </c:pt>
                <c:pt idx="163">
                  <c:v>41872</c:v>
                </c:pt>
                <c:pt idx="164">
                  <c:v>41873</c:v>
                </c:pt>
                <c:pt idx="165">
                  <c:v>41876</c:v>
                </c:pt>
                <c:pt idx="166">
                  <c:v>41877</c:v>
                </c:pt>
                <c:pt idx="167">
                  <c:v>41878</c:v>
                </c:pt>
                <c:pt idx="168">
                  <c:v>41879</c:v>
                </c:pt>
                <c:pt idx="169">
                  <c:v>41880</c:v>
                </c:pt>
                <c:pt idx="170">
                  <c:v>41883</c:v>
                </c:pt>
                <c:pt idx="171">
                  <c:v>41884</c:v>
                </c:pt>
                <c:pt idx="172">
                  <c:v>41885</c:v>
                </c:pt>
                <c:pt idx="173">
                  <c:v>41886</c:v>
                </c:pt>
                <c:pt idx="174">
                  <c:v>41887</c:v>
                </c:pt>
                <c:pt idx="175">
                  <c:v>41890</c:v>
                </c:pt>
                <c:pt idx="176">
                  <c:v>41891</c:v>
                </c:pt>
                <c:pt idx="177">
                  <c:v>41892</c:v>
                </c:pt>
                <c:pt idx="178">
                  <c:v>41893</c:v>
                </c:pt>
                <c:pt idx="179">
                  <c:v>41894</c:v>
                </c:pt>
                <c:pt idx="180">
                  <c:v>41897</c:v>
                </c:pt>
                <c:pt idx="181">
                  <c:v>41898</c:v>
                </c:pt>
                <c:pt idx="182">
                  <c:v>41899</c:v>
                </c:pt>
                <c:pt idx="183">
                  <c:v>41900</c:v>
                </c:pt>
                <c:pt idx="184">
                  <c:v>41901</c:v>
                </c:pt>
                <c:pt idx="185">
                  <c:v>41904</c:v>
                </c:pt>
                <c:pt idx="186">
                  <c:v>41905</c:v>
                </c:pt>
                <c:pt idx="187">
                  <c:v>41906</c:v>
                </c:pt>
                <c:pt idx="188">
                  <c:v>41907</c:v>
                </c:pt>
                <c:pt idx="189">
                  <c:v>41908</c:v>
                </c:pt>
                <c:pt idx="190">
                  <c:v>41911</c:v>
                </c:pt>
                <c:pt idx="191">
                  <c:v>41912</c:v>
                </c:pt>
                <c:pt idx="192">
                  <c:v>41913</c:v>
                </c:pt>
                <c:pt idx="193">
                  <c:v>41914</c:v>
                </c:pt>
                <c:pt idx="194">
                  <c:v>41915</c:v>
                </c:pt>
                <c:pt idx="195">
                  <c:v>41918</c:v>
                </c:pt>
                <c:pt idx="196">
                  <c:v>41919</c:v>
                </c:pt>
                <c:pt idx="197">
                  <c:v>41920</c:v>
                </c:pt>
                <c:pt idx="198">
                  <c:v>41921</c:v>
                </c:pt>
                <c:pt idx="199">
                  <c:v>41922</c:v>
                </c:pt>
                <c:pt idx="200">
                  <c:v>41925</c:v>
                </c:pt>
                <c:pt idx="201">
                  <c:v>41926</c:v>
                </c:pt>
                <c:pt idx="202">
                  <c:v>41927</c:v>
                </c:pt>
                <c:pt idx="203">
                  <c:v>41928</c:v>
                </c:pt>
                <c:pt idx="204">
                  <c:v>41929</c:v>
                </c:pt>
                <c:pt idx="205">
                  <c:v>41932</c:v>
                </c:pt>
                <c:pt idx="206">
                  <c:v>41933</c:v>
                </c:pt>
                <c:pt idx="207">
                  <c:v>41934</c:v>
                </c:pt>
                <c:pt idx="208">
                  <c:v>41935</c:v>
                </c:pt>
                <c:pt idx="209">
                  <c:v>41936</c:v>
                </c:pt>
                <c:pt idx="210">
                  <c:v>41939</c:v>
                </c:pt>
                <c:pt idx="211">
                  <c:v>41940</c:v>
                </c:pt>
                <c:pt idx="212">
                  <c:v>41941</c:v>
                </c:pt>
                <c:pt idx="213">
                  <c:v>41942</c:v>
                </c:pt>
                <c:pt idx="214">
                  <c:v>41943</c:v>
                </c:pt>
                <c:pt idx="215">
                  <c:v>41946</c:v>
                </c:pt>
                <c:pt idx="216">
                  <c:v>41947</c:v>
                </c:pt>
                <c:pt idx="217">
                  <c:v>41948</c:v>
                </c:pt>
                <c:pt idx="218">
                  <c:v>41949</c:v>
                </c:pt>
                <c:pt idx="219">
                  <c:v>41950</c:v>
                </c:pt>
                <c:pt idx="220">
                  <c:v>41953</c:v>
                </c:pt>
                <c:pt idx="221">
                  <c:v>41954</c:v>
                </c:pt>
                <c:pt idx="222">
                  <c:v>41955</c:v>
                </c:pt>
                <c:pt idx="223">
                  <c:v>41956</c:v>
                </c:pt>
                <c:pt idx="224">
                  <c:v>41957</c:v>
                </c:pt>
                <c:pt idx="225">
                  <c:v>41960</c:v>
                </c:pt>
                <c:pt idx="226">
                  <c:v>41961</c:v>
                </c:pt>
                <c:pt idx="227">
                  <c:v>41962</c:v>
                </c:pt>
                <c:pt idx="228">
                  <c:v>41963</c:v>
                </c:pt>
                <c:pt idx="229">
                  <c:v>41964</c:v>
                </c:pt>
                <c:pt idx="230">
                  <c:v>41967</c:v>
                </c:pt>
                <c:pt idx="231">
                  <c:v>41968</c:v>
                </c:pt>
                <c:pt idx="232">
                  <c:v>41969</c:v>
                </c:pt>
                <c:pt idx="233">
                  <c:v>41970</c:v>
                </c:pt>
                <c:pt idx="234">
                  <c:v>41971</c:v>
                </c:pt>
                <c:pt idx="235">
                  <c:v>41974</c:v>
                </c:pt>
                <c:pt idx="236">
                  <c:v>41975</c:v>
                </c:pt>
                <c:pt idx="237">
                  <c:v>41976</c:v>
                </c:pt>
                <c:pt idx="238">
                  <c:v>41977</c:v>
                </c:pt>
                <c:pt idx="239">
                  <c:v>41978</c:v>
                </c:pt>
                <c:pt idx="240">
                  <c:v>41981</c:v>
                </c:pt>
                <c:pt idx="241">
                  <c:v>41982</c:v>
                </c:pt>
                <c:pt idx="242">
                  <c:v>41983</c:v>
                </c:pt>
                <c:pt idx="243">
                  <c:v>41984</c:v>
                </c:pt>
                <c:pt idx="244">
                  <c:v>41985</c:v>
                </c:pt>
                <c:pt idx="245">
                  <c:v>41988</c:v>
                </c:pt>
                <c:pt idx="246">
                  <c:v>41989</c:v>
                </c:pt>
                <c:pt idx="247">
                  <c:v>41990</c:v>
                </c:pt>
                <c:pt idx="248">
                  <c:v>41991</c:v>
                </c:pt>
                <c:pt idx="249">
                  <c:v>41992</c:v>
                </c:pt>
                <c:pt idx="250">
                  <c:v>41995</c:v>
                </c:pt>
                <c:pt idx="251">
                  <c:v>41996</c:v>
                </c:pt>
                <c:pt idx="252">
                  <c:v>41997</c:v>
                </c:pt>
                <c:pt idx="253">
                  <c:v>41998</c:v>
                </c:pt>
                <c:pt idx="254">
                  <c:v>41999</c:v>
                </c:pt>
                <c:pt idx="255">
                  <c:v>42002</c:v>
                </c:pt>
                <c:pt idx="256">
                  <c:v>42003</c:v>
                </c:pt>
                <c:pt idx="257">
                  <c:v>42004</c:v>
                </c:pt>
                <c:pt idx="258">
                  <c:v>42005</c:v>
                </c:pt>
                <c:pt idx="259">
                  <c:v>42006</c:v>
                </c:pt>
                <c:pt idx="260">
                  <c:v>42009</c:v>
                </c:pt>
                <c:pt idx="261">
                  <c:v>42010</c:v>
                </c:pt>
                <c:pt idx="262">
                  <c:v>42011</c:v>
                </c:pt>
                <c:pt idx="263">
                  <c:v>42012</c:v>
                </c:pt>
                <c:pt idx="264">
                  <c:v>42013</c:v>
                </c:pt>
                <c:pt idx="265">
                  <c:v>42016</c:v>
                </c:pt>
                <c:pt idx="266">
                  <c:v>42017</c:v>
                </c:pt>
                <c:pt idx="267">
                  <c:v>42018</c:v>
                </c:pt>
                <c:pt idx="268">
                  <c:v>42019</c:v>
                </c:pt>
                <c:pt idx="269">
                  <c:v>42020</c:v>
                </c:pt>
                <c:pt idx="270">
                  <c:v>42023</c:v>
                </c:pt>
                <c:pt idx="271">
                  <c:v>42024</c:v>
                </c:pt>
                <c:pt idx="272">
                  <c:v>42025</c:v>
                </c:pt>
                <c:pt idx="273">
                  <c:v>42026</c:v>
                </c:pt>
                <c:pt idx="274">
                  <c:v>42027</c:v>
                </c:pt>
                <c:pt idx="275">
                  <c:v>42030</c:v>
                </c:pt>
                <c:pt idx="276">
                  <c:v>42031</c:v>
                </c:pt>
                <c:pt idx="277">
                  <c:v>42032</c:v>
                </c:pt>
                <c:pt idx="278">
                  <c:v>42033</c:v>
                </c:pt>
                <c:pt idx="279">
                  <c:v>42034</c:v>
                </c:pt>
                <c:pt idx="280">
                  <c:v>42037</c:v>
                </c:pt>
                <c:pt idx="281">
                  <c:v>42038</c:v>
                </c:pt>
                <c:pt idx="282">
                  <c:v>42039</c:v>
                </c:pt>
                <c:pt idx="283">
                  <c:v>42040</c:v>
                </c:pt>
                <c:pt idx="284">
                  <c:v>42041</c:v>
                </c:pt>
                <c:pt idx="285">
                  <c:v>42044</c:v>
                </c:pt>
                <c:pt idx="286">
                  <c:v>42045</c:v>
                </c:pt>
                <c:pt idx="287">
                  <c:v>42046</c:v>
                </c:pt>
                <c:pt idx="288">
                  <c:v>42047</c:v>
                </c:pt>
                <c:pt idx="289">
                  <c:v>42048</c:v>
                </c:pt>
                <c:pt idx="290">
                  <c:v>42051</c:v>
                </c:pt>
                <c:pt idx="291">
                  <c:v>42052</c:v>
                </c:pt>
                <c:pt idx="292">
                  <c:v>42053</c:v>
                </c:pt>
                <c:pt idx="293">
                  <c:v>42054</c:v>
                </c:pt>
                <c:pt idx="294">
                  <c:v>42055</c:v>
                </c:pt>
                <c:pt idx="295">
                  <c:v>42058</c:v>
                </c:pt>
                <c:pt idx="296">
                  <c:v>42059</c:v>
                </c:pt>
                <c:pt idx="297">
                  <c:v>42060</c:v>
                </c:pt>
                <c:pt idx="298">
                  <c:v>42061</c:v>
                </c:pt>
                <c:pt idx="299">
                  <c:v>42062</c:v>
                </c:pt>
                <c:pt idx="300">
                  <c:v>42065</c:v>
                </c:pt>
                <c:pt idx="301">
                  <c:v>42066</c:v>
                </c:pt>
                <c:pt idx="302">
                  <c:v>42067</c:v>
                </c:pt>
                <c:pt idx="303">
                  <c:v>42068</c:v>
                </c:pt>
                <c:pt idx="304">
                  <c:v>42069</c:v>
                </c:pt>
                <c:pt idx="305">
                  <c:v>42072</c:v>
                </c:pt>
                <c:pt idx="306">
                  <c:v>42073</c:v>
                </c:pt>
                <c:pt idx="307">
                  <c:v>42074</c:v>
                </c:pt>
                <c:pt idx="308">
                  <c:v>42075</c:v>
                </c:pt>
                <c:pt idx="309">
                  <c:v>42076</c:v>
                </c:pt>
                <c:pt idx="310">
                  <c:v>42079</c:v>
                </c:pt>
                <c:pt idx="311">
                  <c:v>42080</c:v>
                </c:pt>
                <c:pt idx="312">
                  <c:v>42081</c:v>
                </c:pt>
                <c:pt idx="313">
                  <c:v>42082</c:v>
                </c:pt>
                <c:pt idx="314">
                  <c:v>42083</c:v>
                </c:pt>
                <c:pt idx="315">
                  <c:v>42086</c:v>
                </c:pt>
                <c:pt idx="316">
                  <c:v>42087</c:v>
                </c:pt>
                <c:pt idx="317">
                  <c:v>42088</c:v>
                </c:pt>
                <c:pt idx="318">
                  <c:v>42089</c:v>
                </c:pt>
                <c:pt idx="319">
                  <c:v>42090</c:v>
                </c:pt>
                <c:pt idx="320">
                  <c:v>42093</c:v>
                </c:pt>
                <c:pt idx="321">
                  <c:v>42094</c:v>
                </c:pt>
                <c:pt idx="322">
                  <c:v>42095</c:v>
                </c:pt>
                <c:pt idx="323">
                  <c:v>42096</c:v>
                </c:pt>
                <c:pt idx="324">
                  <c:v>42097</c:v>
                </c:pt>
                <c:pt idx="325">
                  <c:v>42100</c:v>
                </c:pt>
                <c:pt idx="326">
                  <c:v>42101</c:v>
                </c:pt>
                <c:pt idx="327">
                  <c:v>42102</c:v>
                </c:pt>
                <c:pt idx="328">
                  <c:v>42103</c:v>
                </c:pt>
                <c:pt idx="329">
                  <c:v>42104</c:v>
                </c:pt>
                <c:pt idx="330">
                  <c:v>42107</c:v>
                </c:pt>
                <c:pt idx="331">
                  <c:v>42108</c:v>
                </c:pt>
                <c:pt idx="332">
                  <c:v>42109</c:v>
                </c:pt>
                <c:pt idx="333">
                  <c:v>42110</c:v>
                </c:pt>
                <c:pt idx="334">
                  <c:v>42111</c:v>
                </c:pt>
                <c:pt idx="335">
                  <c:v>42114</c:v>
                </c:pt>
                <c:pt idx="336">
                  <c:v>42115</c:v>
                </c:pt>
                <c:pt idx="337">
                  <c:v>42116</c:v>
                </c:pt>
                <c:pt idx="338">
                  <c:v>42117</c:v>
                </c:pt>
                <c:pt idx="339">
                  <c:v>42118</c:v>
                </c:pt>
                <c:pt idx="340">
                  <c:v>42121</c:v>
                </c:pt>
                <c:pt idx="341">
                  <c:v>42122</c:v>
                </c:pt>
                <c:pt idx="342">
                  <c:v>42123</c:v>
                </c:pt>
                <c:pt idx="343">
                  <c:v>42124</c:v>
                </c:pt>
                <c:pt idx="344">
                  <c:v>42125</c:v>
                </c:pt>
                <c:pt idx="345">
                  <c:v>42128</c:v>
                </c:pt>
                <c:pt idx="346">
                  <c:v>42129</c:v>
                </c:pt>
                <c:pt idx="347">
                  <c:v>42130</c:v>
                </c:pt>
                <c:pt idx="348">
                  <c:v>42131</c:v>
                </c:pt>
                <c:pt idx="349">
                  <c:v>42132</c:v>
                </c:pt>
                <c:pt idx="350">
                  <c:v>42135</c:v>
                </c:pt>
                <c:pt idx="351">
                  <c:v>42136</c:v>
                </c:pt>
                <c:pt idx="352">
                  <c:v>42137</c:v>
                </c:pt>
                <c:pt idx="353">
                  <c:v>42138</c:v>
                </c:pt>
                <c:pt idx="354">
                  <c:v>42139</c:v>
                </c:pt>
                <c:pt idx="355">
                  <c:v>42142</c:v>
                </c:pt>
                <c:pt idx="356">
                  <c:v>42143</c:v>
                </c:pt>
                <c:pt idx="357">
                  <c:v>42144</c:v>
                </c:pt>
                <c:pt idx="358">
                  <c:v>42145</c:v>
                </c:pt>
                <c:pt idx="359">
                  <c:v>42146</c:v>
                </c:pt>
                <c:pt idx="360">
                  <c:v>42149</c:v>
                </c:pt>
                <c:pt idx="361">
                  <c:v>42150</c:v>
                </c:pt>
                <c:pt idx="362">
                  <c:v>42151</c:v>
                </c:pt>
                <c:pt idx="363">
                  <c:v>42152</c:v>
                </c:pt>
                <c:pt idx="364">
                  <c:v>42153</c:v>
                </c:pt>
                <c:pt idx="365">
                  <c:v>42156</c:v>
                </c:pt>
                <c:pt idx="366">
                  <c:v>42157</c:v>
                </c:pt>
                <c:pt idx="367">
                  <c:v>42158</c:v>
                </c:pt>
                <c:pt idx="368">
                  <c:v>42159</c:v>
                </c:pt>
                <c:pt idx="369">
                  <c:v>42160</c:v>
                </c:pt>
                <c:pt idx="370">
                  <c:v>42163</c:v>
                </c:pt>
                <c:pt idx="371">
                  <c:v>42164</c:v>
                </c:pt>
                <c:pt idx="372">
                  <c:v>42165</c:v>
                </c:pt>
                <c:pt idx="373">
                  <c:v>42166</c:v>
                </c:pt>
                <c:pt idx="374">
                  <c:v>42167</c:v>
                </c:pt>
                <c:pt idx="375">
                  <c:v>42170</c:v>
                </c:pt>
                <c:pt idx="376">
                  <c:v>42171</c:v>
                </c:pt>
                <c:pt idx="377">
                  <c:v>42172</c:v>
                </c:pt>
                <c:pt idx="378">
                  <c:v>42173</c:v>
                </c:pt>
                <c:pt idx="379">
                  <c:v>42174</c:v>
                </c:pt>
                <c:pt idx="380">
                  <c:v>42177</c:v>
                </c:pt>
                <c:pt idx="381">
                  <c:v>42178</c:v>
                </c:pt>
                <c:pt idx="382">
                  <c:v>42179</c:v>
                </c:pt>
                <c:pt idx="383">
                  <c:v>42180</c:v>
                </c:pt>
                <c:pt idx="384">
                  <c:v>42181</c:v>
                </c:pt>
                <c:pt idx="385">
                  <c:v>42184</c:v>
                </c:pt>
                <c:pt idx="386">
                  <c:v>42185</c:v>
                </c:pt>
                <c:pt idx="387">
                  <c:v>42186</c:v>
                </c:pt>
                <c:pt idx="388">
                  <c:v>42187</c:v>
                </c:pt>
                <c:pt idx="389">
                  <c:v>42188</c:v>
                </c:pt>
                <c:pt idx="390">
                  <c:v>42191</c:v>
                </c:pt>
                <c:pt idx="391">
                  <c:v>42192</c:v>
                </c:pt>
                <c:pt idx="392">
                  <c:v>42193</c:v>
                </c:pt>
                <c:pt idx="393">
                  <c:v>42194</c:v>
                </c:pt>
                <c:pt idx="394">
                  <c:v>42195</c:v>
                </c:pt>
                <c:pt idx="395">
                  <c:v>42198</c:v>
                </c:pt>
                <c:pt idx="396">
                  <c:v>42199</c:v>
                </c:pt>
                <c:pt idx="397">
                  <c:v>42200</c:v>
                </c:pt>
                <c:pt idx="398">
                  <c:v>42201</c:v>
                </c:pt>
                <c:pt idx="399">
                  <c:v>42202</c:v>
                </c:pt>
                <c:pt idx="400">
                  <c:v>42205</c:v>
                </c:pt>
                <c:pt idx="401">
                  <c:v>42206</c:v>
                </c:pt>
                <c:pt idx="402">
                  <c:v>42207</c:v>
                </c:pt>
                <c:pt idx="403">
                  <c:v>42208</c:v>
                </c:pt>
                <c:pt idx="404">
                  <c:v>42209</c:v>
                </c:pt>
                <c:pt idx="405">
                  <c:v>42212</c:v>
                </c:pt>
                <c:pt idx="406">
                  <c:v>42213</c:v>
                </c:pt>
                <c:pt idx="407">
                  <c:v>42214</c:v>
                </c:pt>
                <c:pt idx="408">
                  <c:v>42215</c:v>
                </c:pt>
                <c:pt idx="409">
                  <c:v>42216</c:v>
                </c:pt>
                <c:pt idx="410">
                  <c:v>42219</c:v>
                </c:pt>
                <c:pt idx="411">
                  <c:v>42220</c:v>
                </c:pt>
                <c:pt idx="412">
                  <c:v>42221</c:v>
                </c:pt>
                <c:pt idx="413">
                  <c:v>42222</c:v>
                </c:pt>
                <c:pt idx="414">
                  <c:v>42223</c:v>
                </c:pt>
                <c:pt idx="415">
                  <c:v>42226</c:v>
                </c:pt>
                <c:pt idx="416">
                  <c:v>42227</c:v>
                </c:pt>
                <c:pt idx="417">
                  <c:v>42228</c:v>
                </c:pt>
                <c:pt idx="418">
                  <c:v>42229</c:v>
                </c:pt>
                <c:pt idx="419">
                  <c:v>42230</c:v>
                </c:pt>
                <c:pt idx="420">
                  <c:v>42233</c:v>
                </c:pt>
                <c:pt idx="421">
                  <c:v>42234</c:v>
                </c:pt>
                <c:pt idx="422">
                  <c:v>42235</c:v>
                </c:pt>
                <c:pt idx="423">
                  <c:v>42236</c:v>
                </c:pt>
                <c:pt idx="424">
                  <c:v>42237</c:v>
                </c:pt>
                <c:pt idx="425">
                  <c:v>42240</c:v>
                </c:pt>
                <c:pt idx="426">
                  <c:v>42241</c:v>
                </c:pt>
                <c:pt idx="427">
                  <c:v>42242</c:v>
                </c:pt>
                <c:pt idx="428">
                  <c:v>42243</c:v>
                </c:pt>
                <c:pt idx="429">
                  <c:v>42244</c:v>
                </c:pt>
                <c:pt idx="430">
                  <c:v>42247</c:v>
                </c:pt>
                <c:pt idx="431">
                  <c:v>42248</c:v>
                </c:pt>
                <c:pt idx="432">
                  <c:v>42249</c:v>
                </c:pt>
                <c:pt idx="433">
                  <c:v>42250</c:v>
                </c:pt>
                <c:pt idx="434">
                  <c:v>42251</c:v>
                </c:pt>
                <c:pt idx="435">
                  <c:v>42254</c:v>
                </c:pt>
                <c:pt idx="436">
                  <c:v>42255</c:v>
                </c:pt>
                <c:pt idx="437">
                  <c:v>42256</c:v>
                </c:pt>
                <c:pt idx="438">
                  <c:v>42257</c:v>
                </c:pt>
                <c:pt idx="439">
                  <c:v>42258</c:v>
                </c:pt>
                <c:pt idx="440">
                  <c:v>42261</c:v>
                </c:pt>
                <c:pt idx="441">
                  <c:v>42262</c:v>
                </c:pt>
                <c:pt idx="442">
                  <c:v>42263</c:v>
                </c:pt>
                <c:pt idx="443">
                  <c:v>42264</c:v>
                </c:pt>
                <c:pt idx="444">
                  <c:v>42265</c:v>
                </c:pt>
                <c:pt idx="445">
                  <c:v>42268</c:v>
                </c:pt>
                <c:pt idx="446">
                  <c:v>42269</c:v>
                </c:pt>
                <c:pt idx="447">
                  <c:v>42270</c:v>
                </c:pt>
                <c:pt idx="448">
                  <c:v>42271</c:v>
                </c:pt>
                <c:pt idx="449">
                  <c:v>42272</c:v>
                </c:pt>
                <c:pt idx="450">
                  <c:v>42275</c:v>
                </c:pt>
                <c:pt idx="451">
                  <c:v>42276</c:v>
                </c:pt>
                <c:pt idx="452">
                  <c:v>42277</c:v>
                </c:pt>
                <c:pt idx="453">
                  <c:v>42278</c:v>
                </c:pt>
                <c:pt idx="454">
                  <c:v>42279</c:v>
                </c:pt>
                <c:pt idx="455">
                  <c:v>42282</c:v>
                </c:pt>
                <c:pt idx="456">
                  <c:v>42283</c:v>
                </c:pt>
                <c:pt idx="457">
                  <c:v>42284</c:v>
                </c:pt>
                <c:pt idx="458">
                  <c:v>42285</c:v>
                </c:pt>
                <c:pt idx="459">
                  <c:v>42286</c:v>
                </c:pt>
                <c:pt idx="460">
                  <c:v>42289</c:v>
                </c:pt>
                <c:pt idx="461">
                  <c:v>42290</c:v>
                </c:pt>
                <c:pt idx="462">
                  <c:v>42291</c:v>
                </c:pt>
                <c:pt idx="463">
                  <c:v>42292</c:v>
                </c:pt>
                <c:pt idx="464">
                  <c:v>42293</c:v>
                </c:pt>
                <c:pt idx="465">
                  <c:v>42296</c:v>
                </c:pt>
                <c:pt idx="466">
                  <c:v>42297</c:v>
                </c:pt>
                <c:pt idx="467">
                  <c:v>42298</c:v>
                </c:pt>
                <c:pt idx="468">
                  <c:v>42299</c:v>
                </c:pt>
                <c:pt idx="469">
                  <c:v>42300</c:v>
                </c:pt>
                <c:pt idx="470">
                  <c:v>42303</c:v>
                </c:pt>
                <c:pt idx="471">
                  <c:v>42304</c:v>
                </c:pt>
                <c:pt idx="472">
                  <c:v>42305</c:v>
                </c:pt>
                <c:pt idx="473">
                  <c:v>42306</c:v>
                </c:pt>
                <c:pt idx="474">
                  <c:v>42307</c:v>
                </c:pt>
                <c:pt idx="475">
                  <c:v>42310</c:v>
                </c:pt>
                <c:pt idx="476">
                  <c:v>42311</c:v>
                </c:pt>
                <c:pt idx="477">
                  <c:v>42312</c:v>
                </c:pt>
                <c:pt idx="478">
                  <c:v>42313</c:v>
                </c:pt>
                <c:pt idx="479">
                  <c:v>42314</c:v>
                </c:pt>
                <c:pt idx="480">
                  <c:v>42317</c:v>
                </c:pt>
                <c:pt idx="481">
                  <c:v>42318</c:v>
                </c:pt>
                <c:pt idx="482">
                  <c:v>42319</c:v>
                </c:pt>
                <c:pt idx="483">
                  <c:v>42320</c:v>
                </c:pt>
                <c:pt idx="484">
                  <c:v>42321</c:v>
                </c:pt>
                <c:pt idx="485">
                  <c:v>42324</c:v>
                </c:pt>
                <c:pt idx="486">
                  <c:v>42325</c:v>
                </c:pt>
                <c:pt idx="487">
                  <c:v>42326</c:v>
                </c:pt>
                <c:pt idx="488">
                  <c:v>42327</c:v>
                </c:pt>
                <c:pt idx="489">
                  <c:v>42328</c:v>
                </c:pt>
                <c:pt idx="490">
                  <c:v>42331</c:v>
                </c:pt>
                <c:pt idx="491">
                  <c:v>42332</c:v>
                </c:pt>
                <c:pt idx="492">
                  <c:v>42333</c:v>
                </c:pt>
                <c:pt idx="493">
                  <c:v>42334</c:v>
                </c:pt>
                <c:pt idx="494">
                  <c:v>42335</c:v>
                </c:pt>
                <c:pt idx="495">
                  <c:v>42338</c:v>
                </c:pt>
                <c:pt idx="496">
                  <c:v>42339</c:v>
                </c:pt>
                <c:pt idx="497">
                  <c:v>42340</c:v>
                </c:pt>
                <c:pt idx="498">
                  <c:v>42341</c:v>
                </c:pt>
                <c:pt idx="499">
                  <c:v>42342</c:v>
                </c:pt>
                <c:pt idx="500">
                  <c:v>42345</c:v>
                </c:pt>
                <c:pt idx="501">
                  <c:v>42346</c:v>
                </c:pt>
                <c:pt idx="502">
                  <c:v>42347</c:v>
                </c:pt>
                <c:pt idx="503">
                  <c:v>42348</c:v>
                </c:pt>
                <c:pt idx="504">
                  <c:v>42349</c:v>
                </c:pt>
                <c:pt idx="505">
                  <c:v>42352</c:v>
                </c:pt>
                <c:pt idx="506">
                  <c:v>42353</c:v>
                </c:pt>
                <c:pt idx="507">
                  <c:v>42354</c:v>
                </c:pt>
                <c:pt idx="508">
                  <c:v>42355</c:v>
                </c:pt>
                <c:pt idx="509">
                  <c:v>42356</c:v>
                </c:pt>
                <c:pt idx="510">
                  <c:v>42359</c:v>
                </c:pt>
                <c:pt idx="511">
                  <c:v>42360</c:v>
                </c:pt>
                <c:pt idx="512">
                  <c:v>42361</c:v>
                </c:pt>
                <c:pt idx="513">
                  <c:v>42362</c:v>
                </c:pt>
                <c:pt idx="514">
                  <c:v>42363</c:v>
                </c:pt>
                <c:pt idx="515">
                  <c:v>42366</c:v>
                </c:pt>
                <c:pt idx="516">
                  <c:v>42367</c:v>
                </c:pt>
                <c:pt idx="517">
                  <c:v>42368</c:v>
                </c:pt>
                <c:pt idx="518">
                  <c:v>42369</c:v>
                </c:pt>
                <c:pt idx="519">
                  <c:v>42370</c:v>
                </c:pt>
                <c:pt idx="520">
                  <c:v>42373</c:v>
                </c:pt>
                <c:pt idx="521">
                  <c:v>42374</c:v>
                </c:pt>
                <c:pt idx="522">
                  <c:v>42375</c:v>
                </c:pt>
                <c:pt idx="523">
                  <c:v>42376</c:v>
                </c:pt>
                <c:pt idx="524">
                  <c:v>42377</c:v>
                </c:pt>
                <c:pt idx="525">
                  <c:v>42380</c:v>
                </c:pt>
                <c:pt idx="526">
                  <c:v>42381</c:v>
                </c:pt>
                <c:pt idx="527">
                  <c:v>42382</c:v>
                </c:pt>
                <c:pt idx="528">
                  <c:v>42383</c:v>
                </c:pt>
                <c:pt idx="529">
                  <c:v>42384</c:v>
                </c:pt>
                <c:pt idx="530">
                  <c:v>42387</c:v>
                </c:pt>
                <c:pt idx="531">
                  <c:v>42388</c:v>
                </c:pt>
                <c:pt idx="532">
                  <c:v>42389</c:v>
                </c:pt>
                <c:pt idx="533">
                  <c:v>42390</c:v>
                </c:pt>
                <c:pt idx="534">
                  <c:v>42391</c:v>
                </c:pt>
                <c:pt idx="535">
                  <c:v>42394</c:v>
                </c:pt>
                <c:pt idx="536">
                  <c:v>42395</c:v>
                </c:pt>
                <c:pt idx="537">
                  <c:v>42396</c:v>
                </c:pt>
                <c:pt idx="538">
                  <c:v>42397</c:v>
                </c:pt>
                <c:pt idx="539">
                  <c:v>42398</c:v>
                </c:pt>
                <c:pt idx="540">
                  <c:v>42401</c:v>
                </c:pt>
                <c:pt idx="541">
                  <c:v>42402</c:v>
                </c:pt>
                <c:pt idx="542">
                  <c:v>42403</c:v>
                </c:pt>
                <c:pt idx="543">
                  <c:v>42404</c:v>
                </c:pt>
                <c:pt idx="544">
                  <c:v>42405</c:v>
                </c:pt>
                <c:pt idx="545">
                  <c:v>42408</c:v>
                </c:pt>
                <c:pt idx="546">
                  <c:v>42409</c:v>
                </c:pt>
                <c:pt idx="547">
                  <c:v>42410</c:v>
                </c:pt>
                <c:pt idx="548">
                  <c:v>42411</c:v>
                </c:pt>
                <c:pt idx="549">
                  <c:v>42412</c:v>
                </c:pt>
                <c:pt idx="550">
                  <c:v>42415</c:v>
                </c:pt>
                <c:pt idx="551">
                  <c:v>42416</c:v>
                </c:pt>
                <c:pt idx="552">
                  <c:v>42417</c:v>
                </c:pt>
                <c:pt idx="553">
                  <c:v>42418</c:v>
                </c:pt>
                <c:pt idx="554">
                  <c:v>42419</c:v>
                </c:pt>
                <c:pt idx="555">
                  <c:v>42422</c:v>
                </c:pt>
                <c:pt idx="556">
                  <c:v>42423</c:v>
                </c:pt>
                <c:pt idx="557">
                  <c:v>42424</c:v>
                </c:pt>
                <c:pt idx="558">
                  <c:v>42425</c:v>
                </c:pt>
                <c:pt idx="559">
                  <c:v>42426</c:v>
                </c:pt>
                <c:pt idx="560">
                  <c:v>42429</c:v>
                </c:pt>
                <c:pt idx="561">
                  <c:v>42430</c:v>
                </c:pt>
                <c:pt idx="562">
                  <c:v>42431</c:v>
                </c:pt>
                <c:pt idx="563">
                  <c:v>42432</c:v>
                </c:pt>
                <c:pt idx="564">
                  <c:v>42433</c:v>
                </c:pt>
                <c:pt idx="565">
                  <c:v>42436</c:v>
                </c:pt>
                <c:pt idx="566">
                  <c:v>42437</c:v>
                </c:pt>
                <c:pt idx="567">
                  <c:v>42438</c:v>
                </c:pt>
                <c:pt idx="568">
                  <c:v>42439</c:v>
                </c:pt>
                <c:pt idx="569">
                  <c:v>42440</c:v>
                </c:pt>
                <c:pt idx="570">
                  <c:v>42443</c:v>
                </c:pt>
                <c:pt idx="571">
                  <c:v>42444</c:v>
                </c:pt>
                <c:pt idx="572">
                  <c:v>42445</c:v>
                </c:pt>
                <c:pt idx="573">
                  <c:v>42446</c:v>
                </c:pt>
                <c:pt idx="574">
                  <c:v>42447</c:v>
                </c:pt>
                <c:pt idx="575">
                  <c:v>42450</c:v>
                </c:pt>
                <c:pt idx="576">
                  <c:v>42451</c:v>
                </c:pt>
                <c:pt idx="577">
                  <c:v>42452</c:v>
                </c:pt>
                <c:pt idx="578">
                  <c:v>42453</c:v>
                </c:pt>
                <c:pt idx="579">
                  <c:v>42454</c:v>
                </c:pt>
                <c:pt idx="580">
                  <c:v>42457</c:v>
                </c:pt>
                <c:pt idx="581">
                  <c:v>42458</c:v>
                </c:pt>
                <c:pt idx="582">
                  <c:v>42459</c:v>
                </c:pt>
                <c:pt idx="583">
                  <c:v>42460</c:v>
                </c:pt>
                <c:pt idx="584">
                  <c:v>42461</c:v>
                </c:pt>
                <c:pt idx="585">
                  <c:v>42464</c:v>
                </c:pt>
                <c:pt idx="586">
                  <c:v>42465</c:v>
                </c:pt>
                <c:pt idx="587">
                  <c:v>42466</c:v>
                </c:pt>
                <c:pt idx="588">
                  <c:v>42467</c:v>
                </c:pt>
                <c:pt idx="589">
                  <c:v>42468</c:v>
                </c:pt>
                <c:pt idx="590">
                  <c:v>42471</c:v>
                </c:pt>
                <c:pt idx="591">
                  <c:v>42472</c:v>
                </c:pt>
                <c:pt idx="592">
                  <c:v>42473</c:v>
                </c:pt>
                <c:pt idx="593">
                  <c:v>42474</c:v>
                </c:pt>
                <c:pt idx="594">
                  <c:v>42475</c:v>
                </c:pt>
                <c:pt idx="595">
                  <c:v>42478</c:v>
                </c:pt>
                <c:pt idx="596">
                  <c:v>42479</c:v>
                </c:pt>
                <c:pt idx="597">
                  <c:v>42480</c:v>
                </c:pt>
                <c:pt idx="598">
                  <c:v>42481</c:v>
                </c:pt>
                <c:pt idx="599">
                  <c:v>42482</c:v>
                </c:pt>
                <c:pt idx="600">
                  <c:v>42485</c:v>
                </c:pt>
                <c:pt idx="601">
                  <c:v>42486</c:v>
                </c:pt>
                <c:pt idx="602">
                  <c:v>42487</c:v>
                </c:pt>
                <c:pt idx="603">
                  <c:v>42488</c:v>
                </c:pt>
                <c:pt idx="604">
                  <c:v>42489</c:v>
                </c:pt>
                <c:pt idx="605">
                  <c:v>42492</c:v>
                </c:pt>
                <c:pt idx="606">
                  <c:v>42493</c:v>
                </c:pt>
                <c:pt idx="607">
                  <c:v>42494</c:v>
                </c:pt>
                <c:pt idx="608">
                  <c:v>42495</c:v>
                </c:pt>
                <c:pt idx="609">
                  <c:v>42496</c:v>
                </c:pt>
                <c:pt idx="610">
                  <c:v>42499</c:v>
                </c:pt>
                <c:pt idx="611">
                  <c:v>42500</c:v>
                </c:pt>
                <c:pt idx="612">
                  <c:v>42501</c:v>
                </c:pt>
                <c:pt idx="613">
                  <c:v>42502</c:v>
                </c:pt>
                <c:pt idx="614">
                  <c:v>42503</c:v>
                </c:pt>
                <c:pt idx="615">
                  <c:v>42506</c:v>
                </c:pt>
                <c:pt idx="616">
                  <c:v>42507</c:v>
                </c:pt>
                <c:pt idx="617">
                  <c:v>42508</c:v>
                </c:pt>
                <c:pt idx="618">
                  <c:v>42509</c:v>
                </c:pt>
                <c:pt idx="619">
                  <c:v>42510</c:v>
                </c:pt>
                <c:pt idx="620">
                  <c:v>42513</c:v>
                </c:pt>
                <c:pt idx="621">
                  <c:v>42514</c:v>
                </c:pt>
                <c:pt idx="622">
                  <c:v>42515</c:v>
                </c:pt>
                <c:pt idx="623">
                  <c:v>42516</c:v>
                </c:pt>
                <c:pt idx="624">
                  <c:v>42517</c:v>
                </c:pt>
                <c:pt idx="625">
                  <c:v>42520</c:v>
                </c:pt>
                <c:pt idx="626">
                  <c:v>42521</c:v>
                </c:pt>
                <c:pt idx="627">
                  <c:v>42522</c:v>
                </c:pt>
                <c:pt idx="628">
                  <c:v>42523</c:v>
                </c:pt>
                <c:pt idx="629">
                  <c:v>42524</c:v>
                </c:pt>
                <c:pt idx="630">
                  <c:v>42527</c:v>
                </c:pt>
                <c:pt idx="631">
                  <c:v>42528</c:v>
                </c:pt>
                <c:pt idx="632">
                  <c:v>42529</c:v>
                </c:pt>
                <c:pt idx="633">
                  <c:v>42530</c:v>
                </c:pt>
                <c:pt idx="634">
                  <c:v>42531</c:v>
                </c:pt>
                <c:pt idx="635">
                  <c:v>42534</c:v>
                </c:pt>
                <c:pt idx="636">
                  <c:v>42535</c:v>
                </c:pt>
                <c:pt idx="637">
                  <c:v>42536</c:v>
                </c:pt>
                <c:pt idx="638">
                  <c:v>42537</c:v>
                </c:pt>
                <c:pt idx="639">
                  <c:v>42538</c:v>
                </c:pt>
                <c:pt idx="640">
                  <c:v>42541</c:v>
                </c:pt>
                <c:pt idx="641">
                  <c:v>42542</c:v>
                </c:pt>
                <c:pt idx="642">
                  <c:v>42543</c:v>
                </c:pt>
                <c:pt idx="643">
                  <c:v>42544</c:v>
                </c:pt>
                <c:pt idx="644">
                  <c:v>42545</c:v>
                </c:pt>
                <c:pt idx="645">
                  <c:v>42548</c:v>
                </c:pt>
                <c:pt idx="646">
                  <c:v>42549</c:v>
                </c:pt>
                <c:pt idx="647">
                  <c:v>42550</c:v>
                </c:pt>
                <c:pt idx="648">
                  <c:v>42551</c:v>
                </c:pt>
                <c:pt idx="649">
                  <c:v>42552</c:v>
                </c:pt>
                <c:pt idx="650">
                  <c:v>42555</c:v>
                </c:pt>
                <c:pt idx="651">
                  <c:v>42556</c:v>
                </c:pt>
                <c:pt idx="652">
                  <c:v>42557</c:v>
                </c:pt>
                <c:pt idx="653">
                  <c:v>42558</c:v>
                </c:pt>
                <c:pt idx="654">
                  <c:v>42559</c:v>
                </c:pt>
                <c:pt idx="655">
                  <c:v>42562</c:v>
                </c:pt>
                <c:pt idx="656">
                  <c:v>42563</c:v>
                </c:pt>
                <c:pt idx="657">
                  <c:v>42564</c:v>
                </c:pt>
                <c:pt idx="658">
                  <c:v>42565</c:v>
                </c:pt>
                <c:pt idx="659">
                  <c:v>42566</c:v>
                </c:pt>
                <c:pt idx="660">
                  <c:v>42569</c:v>
                </c:pt>
                <c:pt idx="661">
                  <c:v>42570</c:v>
                </c:pt>
                <c:pt idx="662">
                  <c:v>42571</c:v>
                </c:pt>
                <c:pt idx="663">
                  <c:v>42572</c:v>
                </c:pt>
                <c:pt idx="664">
                  <c:v>42573</c:v>
                </c:pt>
                <c:pt idx="665">
                  <c:v>42576</c:v>
                </c:pt>
                <c:pt idx="666">
                  <c:v>42577</c:v>
                </c:pt>
                <c:pt idx="667">
                  <c:v>42578</c:v>
                </c:pt>
                <c:pt idx="668">
                  <c:v>42579</c:v>
                </c:pt>
                <c:pt idx="669">
                  <c:v>42580</c:v>
                </c:pt>
                <c:pt idx="670">
                  <c:v>42583</c:v>
                </c:pt>
                <c:pt idx="671">
                  <c:v>42584</c:v>
                </c:pt>
                <c:pt idx="672">
                  <c:v>42585</c:v>
                </c:pt>
                <c:pt idx="673">
                  <c:v>42586</c:v>
                </c:pt>
                <c:pt idx="674">
                  <c:v>42587</c:v>
                </c:pt>
                <c:pt idx="675">
                  <c:v>42590</c:v>
                </c:pt>
                <c:pt idx="676">
                  <c:v>42591</c:v>
                </c:pt>
                <c:pt idx="677">
                  <c:v>42592</c:v>
                </c:pt>
                <c:pt idx="678">
                  <c:v>42593</c:v>
                </c:pt>
                <c:pt idx="679">
                  <c:v>42594</c:v>
                </c:pt>
                <c:pt idx="680">
                  <c:v>42597</c:v>
                </c:pt>
                <c:pt idx="681">
                  <c:v>42598</c:v>
                </c:pt>
                <c:pt idx="682">
                  <c:v>42599</c:v>
                </c:pt>
                <c:pt idx="683">
                  <c:v>42600</c:v>
                </c:pt>
                <c:pt idx="684">
                  <c:v>42601</c:v>
                </c:pt>
                <c:pt idx="685">
                  <c:v>42604</c:v>
                </c:pt>
                <c:pt idx="686">
                  <c:v>42605</c:v>
                </c:pt>
                <c:pt idx="687">
                  <c:v>42606</c:v>
                </c:pt>
                <c:pt idx="688">
                  <c:v>42607</c:v>
                </c:pt>
                <c:pt idx="689">
                  <c:v>42608</c:v>
                </c:pt>
                <c:pt idx="690">
                  <c:v>42611</c:v>
                </c:pt>
                <c:pt idx="691">
                  <c:v>42612</c:v>
                </c:pt>
                <c:pt idx="692">
                  <c:v>42613</c:v>
                </c:pt>
                <c:pt idx="693">
                  <c:v>42614</c:v>
                </c:pt>
                <c:pt idx="694">
                  <c:v>42615</c:v>
                </c:pt>
                <c:pt idx="695">
                  <c:v>42618</c:v>
                </c:pt>
                <c:pt idx="696">
                  <c:v>42619</c:v>
                </c:pt>
                <c:pt idx="697">
                  <c:v>42620</c:v>
                </c:pt>
                <c:pt idx="698">
                  <c:v>42621</c:v>
                </c:pt>
                <c:pt idx="699">
                  <c:v>42622</c:v>
                </c:pt>
                <c:pt idx="700">
                  <c:v>42625</c:v>
                </c:pt>
                <c:pt idx="701">
                  <c:v>42626</c:v>
                </c:pt>
                <c:pt idx="702">
                  <c:v>42627</c:v>
                </c:pt>
                <c:pt idx="703">
                  <c:v>42628</c:v>
                </c:pt>
                <c:pt idx="704">
                  <c:v>42629</c:v>
                </c:pt>
                <c:pt idx="705">
                  <c:v>42632</c:v>
                </c:pt>
                <c:pt idx="706">
                  <c:v>42633</c:v>
                </c:pt>
                <c:pt idx="707">
                  <c:v>42634</c:v>
                </c:pt>
                <c:pt idx="708">
                  <c:v>42635</c:v>
                </c:pt>
                <c:pt idx="709">
                  <c:v>42636</c:v>
                </c:pt>
                <c:pt idx="710">
                  <c:v>42639</c:v>
                </c:pt>
                <c:pt idx="711">
                  <c:v>42640</c:v>
                </c:pt>
                <c:pt idx="712">
                  <c:v>42641</c:v>
                </c:pt>
                <c:pt idx="713">
                  <c:v>42642</c:v>
                </c:pt>
                <c:pt idx="714">
                  <c:v>42643</c:v>
                </c:pt>
                <c:pt idx="715">
                  <c:v>42646</c:v>
                </c:pt>
                <c:pt idx="716">
                  <c:v>42647</c:v>
                </c:pt>
                <c:pt idx="717">
                  <c:v>42648</c:v>
                </c:pt>
                <c:pt idx="718">
                  <c:v>42649</c:v>
                </c:pt>
                <c:pt idx="719">
                  <c:v>42650</c:v>
                </c:pt>
                <c:pt idx="720">
                  <c:v>42653</c:v>
                </c:pt>
                <c:pt idx="721">
                  <c:v>42654</c:v>
                </c:pt>
                <c:pt idx="722">
                  <c:v>42655</c:v>
                </c:pt>
                <c:pt idx="723">
                  <c:v>42656</c:v>
                </c:pt>
                <c:pt idx="724">
                  <c:v>42657</c:v>
                </c:pt>
                <c:pt idx="725">
                  <c:v>42660</c:v>
                </c:pt>
                <c:pt idx="726">
                  <c:v>42661</c:v>
                </c:pt>
                <c:pt idx="727">
                  <c:v>42662</c:v>
                </c:pt>
                <c:pt idx="728">
                  <c:v>42663</c:v>
                </c:pt>
                <c:pt idx="729">
                  <c:v>42664</c:v>
                </c:pt>
                <c:pt idx="730">
                  <c:v>42667</c:v>
                </c:pt>
                <c:pt idx="731">
                  <c:v>42668</c:v>
                </c:pt>
                <c:pt idx="732">
                  <c:v>42669</c:v>
                </c:pt>
                <c:pt idx="733">
                  <c:v>42670</c:v>
                </c:pt>
                <c:pt idx="734">
                  <c:v>42671</c:v>
                </c:pt>
                <c:pt idx="735">
                  <c:v>42674</c:v>
                </c:pt>
                <c:pt idx="736">
                  <c:v>42675</c:v>
                </c:pt>
                <c:pt idx="737">
                  <c:v>42676</c:v>
                </c:pt>
                <c:pt idx="738">
                  <c:v>42677</c:v>
                </c:pt>
                <c:pt idx="739">
                  <c:v>42678</c:v>
                </c:pt>
                <c:pt idx="740">
                  <c:v>42681</c:v>
                </c:pt>
                <c:pt idx="741">
                  <c:v>42682</c:v>
                </c:pt>
                <c:pt idx="742">
                  <c:v>42683</c:v>
                </c:pt>
                <c:pt idx="743">
                  <c:v>42684</c:v>
                </c:pt>
                <c:pt idx="744">
                  <c:v>42685</c:v>
                </c:pt>
                <c:pt idx="745">
                  <c:v>42688</c:v>
                </c:pt>
                <c:pt idx="746">
                  <c:v>42689</c:v>
                </c:pt>
                <c:pt idx="747">
                  <c:v>42690</c:v>
                </c:pt>
                <c:pt idx="748">
                  <c:v>42691</c:v>
                </c:pt>
                <c:pt idx="749">
                  <c:v>42692</c:v>
                </c:pt>
                <c:pt idx="750">
                  <c:v>42695</c:v>
                </c:pt>
                <c:pt idx="751">
                  <c:v>42696</c:v>
                </c:pt>
                <c:pt idx="752">
                  <c:v>42697</c:v>
                </c:pt>
                <c:pt idx="753">
                  <c:v>42698</c:v>
                </c:pt>
                <c:pt idx="754">
                  <c:v>42699</c:v>
                </c:pt>
                <c:pt idx="755">
                  <c:v>42702</c:v>
                </c:pt>
                <c:pt idx="756">
                  <c:v>42703</c:v>
                </c:pt>
                <c:pt idx="757">
                  <c:v>42704</c:v>
                </c:pt>
                <c:pt idx="758">
                  <c:v>42705</c:v>
                </c:pt>
                <c:pt idx="759">
                  <c:v>42706</c:v>
                </c:pt>
                <c:pt idx="760">
                  <c:v>42709</c:v>
                </c:pt>
                <c:pt idx="761">
                  <c:v>42710</c:v>
                </c:pt>
                <c:pt idx="762">
                  <c:v>42711</c:v>
                </c:pt>
                <c:pt idx="763">
                  <c:v>42712</c:v>
                </c:pt>
                <c:pt idx="764">
                  <c:v>42713</c:v>
                </c:pt>
                <c:pt idx="765">
                  <c:v>42716</c:v>
                </c:pt>
                <c:pt idx="766">
                  <c:v>42717</c:v>
                </c:pt>
                <c:pt idx="767">
                  <c:v>42718</c:v>
                </c:pt>
                <c:pt idx="768">
                  <c:v>42719</c:v>
                </c:pt>
                <c:pt idx="769">
                  <c:v>42720</c:v>
                </c:pt>
                <c:pt idx="770">
                  <c:v>42723</c:v>
                </c:pt>
                <c:pt idx="771">
                  <c:v>42724</c:v>
                </c:pt>
                <c:pt idx="772">
                  <c:v>42725</c:v>
                </c:pt>
                <c:pt idx="773">
                  <c:v>42726</c:v>
                </c:pt>
                <c:pt idx="774">
                  <c:v>42727</c:v>
                </c:pt>
                <c:pt idx="775">
                  <c:v>42730</c:v>
                </c:pt>
                <c:pt idx="776">
                  <c:v>42731</c:v>
                </c:pt>
                <c:pt idx="777">
                  <c:v>42732</c:v>
                </c:pt>
                <c:pt idx="778">
                  <c:v>42733</c:v>
                </c:pt>
                <c:pt idx="779">
                  <c:v>42734</c:v>
                </c:pt>
                <c:pt idx="780">
                  <c:v>42737</c:v>
                </c:pt>
                <c:pt idx="781">
                  <c:v>42738</c:v>
                </c:pt>
                <c:pt idx="782">
                  <c:v>42739</c:v>
                </c:pt>
                <c:pt idx="783">
                  <c:v>42740</c:v>
                </c:pt>
                <c:pt idx="784">
                  <c:v>42741</c:v>
                </c:pt>
                <c:pt idx="785">
                  <c:v>42744</c:v>
                </c:pt>
                <c:pt idx="786">
                  <c:v>42745</c:v>
                </c:pt>
                <c:pt idx="787">
                  <c:v>42746</c:v>
                </c:pt>
                <c:pt idx="788">
                  <c:v>42747</c:v>
                </c:pt>
                <c:pt idx="789">
                  <c:v>42748</c:v>
                </c:pt>
                <c:pt idx="790">
                  <c:v>42751</c:v>
                </c:pt>
                <c:pt idx="791">
                  <c:v>42752</c:v>
                </c:pt>
                <c:pt idx="792">
                  <c:v>42753</c:v>
                </c:pt>
                <c:pt idx="793">
                  <c:v>42754</c:v>
                </c:pt>
                <c:pt idx="794">
                  <c:v>42755</c:v>
                </c:pt>
                <c:pt idx="795">
                  <c:v>42758</c:v>
                </c:pt>
                <c:pt idx="796">
                  <c:v>42759</c:v>
                </c:pt>
                <c:pt idx="797">
                  <c:v>42760</c:v>
                </c:pt>
                <c:pt idx="798">
                  <c:v>42761</c:v>
                </c:pt>
                <c:pt idx="799">
                  <c:v>42762</c:v>
                </c:pt>
                <c:pt idx="800">
                  <c:v>42765</c:v>
                </c:pt>
                <c:pt idx="801">
                  <c:v>42766</c:v>
                </c:pt>
                <c:pt idx="802">
                  <c:v>42767</c:v>
                </c:pt>
                <c:pt idx="803">
                  <c:v>42768</c:v>
                </c:pt>
                <c:pt idx="804">
                  <c:v>42769</c:v>
                </c:pt>
                <c:pt idx="805">
                  <c:v>42772</c:v>
                </c:pt>
                <c:pt idx="806">
                  <c:v>42773</c:v>
                </c:pt>
                <c:pt idx="807">
                  <c:v>42774</c:v>
                </c:pt>
                <c:pt idx="808">
                  <c:v>42775</c:v>
                </c:pt>
                <c:pt idx="809">
                  <c:v>42776</c:v>
                </c:pt>
                <c:pt idx="810">
                  <c:v>42779</c:v>
                </c:pt>
                <c:pt idx="811">
                  <c:v>42780</c:v>
                </c:pt>
                <c:pt idx="812">
                  <c:v>42781</c:v>
                </c:pt>
                <c:pt idx="813">
                  <c:v>42782</c:v>
                </c:pt>
                <c:pt idx="814">
                  <c:v>42783</c:v>
                </c:pt>
                <c:pt idx="815">
                  <c:v>42786</c:v>
                </c:pt>
                <c:pt idx="816">
                  <c:v>42787</c:v>
                </c:pt>
                <c:pt idx="817">
                  <c:v>42788</c:v>
                </c:pt>
                <c:pt idx="818">
                  <c:v>42789</c:v>
                </c:pt>
                <c:pt idx="819">
                  <c:v>42790</c:v>
                </c:pt>
                <c:pt idx="820">
                  <c:v>42793</c:v>
                </c:pt>
                <c:pt idx="821">
                  <c:v>42794</c:v>
                </c:pt>
                <c:pt idx="822">
                  <c:v>42795</c:v>
                </c:pt>
                <c:pt idx="823">
                  <c:v>42796</c:v>
                </c:pt>
                <c:pt idx="824">
                  <c:v>42797</c:v>
                </c:pt>
                <c:pt idx="825">
                  <c:v>42800</c:v>
                </c:pt>
                <c:pt idx="826">
                  <c:v>42801</c:v>
                </c:pt>
                <c:pt idx="827">
                  <c:v>42802</c:v>
                </c:pt>
                <c:pt idx="828">
                  <c:v>42803</c:v>
                </c:pt>
                <c:pt idx="829">
                  <c:v>42804</c:v>
                </c:pt>
                <c:pt idx="830">
                  <c:v>42807</c:v>
                </c:pt>
                <c:pt idx="831">
                  <c:v>42808</c:v>
                </c:pt>
                <c:pt idx="832">
                  <c:v>42809</c:v>
                </c:pt>
                <c:pt idx="833">
                  <c:v>42810</c:v>
                </c:pt>
                <c:pt idx="834">
                  <c:v>42811</c:v>
                </c:pt>
                <c:pt idx="835">
                  <c:v>42814</c:v>
                </c:pt>
                <c:pt idx="836">
                  <c:v>42815</c:v>
                </c:pt>
                <c:pt idx="837">
                  <c:v>42816</c:v>
                </c:pt>
                <c:pt idx="838">
                  <c:v>42817</c:v>
                </c:pt>
                <c:pt idx="839">
                  <c:v>42818</c:v>
                </c:pt>
                <c:pt idx="840">
                  <c:v>42821</c:v>
                </c:pt>
                <c:pt idx="841">
                  <c:v>42822</c:v>
                </c:pt>
                <c:pt idx="842">
                  <c:v>42823</c:v>
                </c:pt>
                <c:pt idx="843">
                  <c:v>42824</c:v>
                </c:pt>
                <c:pt idx="844">
                  <c:v>42825</c:v>
                </c:pt>
                <c:pt idx="845">
                  <c:v>42828</c:v>
                </c:pt>
                <c:pt idx="846">
                  <c:v>42829</c:v>
                </c:pt>
                <c:pt idx="847">
                  <c:v>42830</c:v>
                </c:pt>
                <c:pt idx="848">
                  <c:v>42831</c:v>
                </c:pt>
                <c:pt idx="849">
                  <c:v>42832</c:v>
                </c:pt>
                <c:pt idx="850">
                  <c:v>42835</c:v>
                </c:pt>
                <c:pt idx="851">
                  <c:v>42836</c:v>
                </c:pt>
                <c:pt idx="852">
                  <c:v>42837</c:v>
                </c:pt>
                <c:pt idx="853">
                  <c:v>42838</c:v>
                </c:pt>
                <c:pt idx="854">
                  <c:v>42839</c:v>
                </c:pt>
                <c:pt idx="855">
                  <c:v>42842</c:v>
                </c:pt>
                <c:pt idx="856">
                  <c:v>42843</c:v>
                </c:pt>
                <c:pt idx="857">
                  <c:v>42844</c:v>
                </c:pt>
                <c:pt idx="858">
                  <c:v>42845</c:v>
                </c:pt>
                <c:pt idx="859">
                  <c:v>42846</c:v>
                </c:pt>
                <c:pt idx="860">
                  <c:v>42849</c:v>
                </c:pt>
                <c:pt idx="861">
                  <c:v>42850</c:v>
                </c:pt>
                <c:pt idx="862">
                  <c:v>42851</c:v>
                </c:pt>
                <c:pt idx="863">
                  <c:v>42852</c:v>
                </c:pt>
                <c:pt idx="864">
                  <c:v>42853</c:v>
                </c:pt>
              </c:numCache>
            </c:numRef>
          </c:xVal>
          <c:yVal>
            <c:numRef>
              <c:f>'NKY Index'!$F$3:$F$867</c:f>
              <c:numCache>
                <c:formatCode>General</c:formatCode>
                <c:ptCount val="865"/>
                <c:pt idx="0">
                  <c:v>16.655621941654204</c:v>
                </c:pt>
                <c:pt idx="1">
                  <c:v>16.655621941654204</c:v>
                </c:pt>
                <c:pt idx="2">
                  <c:v>16.655621941654204</c:v>
                </c:pt>
                <c:pt idx="3">
                  <c:v>16.655621941654204</c:v>
                </c:pt>
                <c:pt idx="4">
                  <c:v>16.655621941654204</c:v>
                </c:pt>
                <c:pt idx="5">
                  <c:v>16.655621941654204</c:v>
                </c:pt>
                <c:pt idx="6">
                  <c:v>16.655621941654204</c:v>
                </c:pt>
                <c:pt idx="7">
                  <c:v>16.655621941654204</c:v>
                </c:pt>
                <c:pt idx="8">
                  <c:v>16.655621941654204</c:v>
                </c:pt>
                <c:pt idx="9">
                  <c:v>16.655621941654204</c:v>
                </c:pt>
                <c:pt idx="10">
                  <c:v>16.655621941654204</c:v>
                </c:pt>
                <c:pt idx="11">
                  <c:v>16.655621941654204</c:v>
                </c:pt>
                <c:pt idx="12">
                  <c:v>16.655621941654204</c:v>
                </c:pt>
                <c:pt idx="13">
                  <c:v>16.655621941654204</c:v>
                </c:pt>
                <c:pt idx="14">
                  <c:v>16.655621941654204</c:v>
                </c:pt>
                <c:pt idx="15">
                  <c:v>16.655621941654204</c:v>
                </c:pt>
                <c:pt idx="16">
                  <c:v>16.655621941654204</c:v>
                </c:pt>
                <c:pt idx="17">
                  <c:v>16.655621941654204</c:v>
                </c:pt>
                <c:pt idx="18">
                  <c:v>16.655621941654204</c:v>
                </c:pt>
                <c:pt idx="19">
                  <c:v>16.655621941654204</c:v>
                </c:pt>
                <c:pt idx="20">
                  <c:v>16.655621941654204</c:v>
                </c:pt>
                <c:pt idx="21">
                  <c:v>16.655621941654204</c:v>
                </c:pt>
                <c:pt idx="22">
                  <c:v>16.655621941654204</c:v>
                </c:pt>
                <c:pt idx="23">
                  <c:v>16.655621941654204</c:v>
                </c:pt>
                <c:pt idx="24">
                  <c:v>16.655621941654204</c:v>
                </c:pt>
                <c:pt idx="25">
                  <c:v>16.655621941654204</c:v>
                </c:pt>
                <c:pt idx="26">
                  <c:v>16.655621941654204</c:v>
                </c:pt>
                <c:pt idx="27">
                  <c:v>16.655621941654204</c:v>
                </c:pt>
                <c:pt idx="28">
                  <c:v>16.655621941654204</c:v>
                </c:pt>
                <c:pt idx="29">
                  <c:v>16.655621941654204</c:v>
                </c:pt>
                <c:pt idx="30">
                  <c:v>16.655621941654204</c:v>
                </c:pt>
                <c:pt idx="31">
                  <c:v>16.655621941654204</c:v>
                </c:pt>
                <c:pt idx="32">
                  <c:v>16.655621941654204</c:v>
                </c:pt>
                <c:pt idx="33">
                  <c:v>16.655621941654204</c:v>
                </c:pt>
                <c:pt idx="34">
                  <c:v>16.655621941654204</c:v>
                </c:pt>
                <c:pt idx="35">
                  <c:v>16.655621941654204</c:v>
                </c:pt>
                <c:pt idx="36">
                  <c:v>16.655621941654204</c:v>
                </c:pt>
                <c:pt idx="37">
                  <c:v>16.655621941654204</c:v>
                </c:pt>
                <c:pt idx="38">
                  <c:v>16.655621941654204</c:v>
                </c:pt>
                <c:pt idx="39">
                  <c:v>16.655621941654204</c:v>
                </c:pt>
                <c:pt idx="40">
                  <c:v>16.655621941654204</c:v>
                </c:pt>
                <c:pt idx="41">
                  <c:v>16.655621941654204</c:v>
                </c:pt>
                <c:pt idx="42">
                  <c:v>16.655621941654204</c:v>
                </c:pt>
                <c:pt idx="43">
                  <c:v>16.655621941654204</c:v>
                </c:pt>
                <c:pt idx="44">
                  <c:v>16.655621941654204</c:v>
                </c:pt>
                <c:pt idx="45">
                  <c:v>16.655621941654204</c:v>
                </c:pt>
                <c:pt idx="46">
                  <c:v>16.655621941654204</c:v>
                </c:pt>
                <c:pt idx="47">
                  <c:v>16.655621941654204</c:v>
                </c:pt>
                <c:pt idx="48">
                  <c:v>16.655621941654204</c:v>
                </c:pt>
                <c:pt idx="49">
                  <c:v>16.655621941654204</c:v>
                </c:pt>
                <c:pt idx="50">
                  <c:v>16.655621941654204</c:v>
                </c:pt>
                <c:pt idx="51">
                  <c:v>16.655621941654204</c:v>
                </c:pt>
                <c:pt idx="52">
                  <c:v>16.655621941654204</c:v>
                </c:pt>
                <c:pt idx="53">
                  <c:v>16.655621941654204</c:v>
                </c:pt>
                <c:pt idx="54">
                  <c:v>16.655621941654204</c:v>
                </c:pt>
                <c:pt idx="55">
                  <c:v>16.655621941654204</c:v>
                </c:pt>
                <c:pt idx="56">
                  <c:v>16.655621941654204</c:v>
                </c:pt>
                <c:pt idx="57">
                  <c:v>16.655621941654204</c:v>
                </c:pt>
                <c:pt idx="58">
                  <c:v>16.655621941654204</c:v>
                </c:pt>
                <c:pt idx="59">
                  <c:v>16.655621941654204</c:v>
                </c:pt>
                <c:pt idx="60">
                  <c:v>16.655621941654204</c:v>
                </c:pt>
                <c:pt idx="61">
                  <c:v>16.655621941654204</c:v>
                </c:pt>
                <c:pt idx="62">
                  <c:v>16.655621941654204</c:v>
                </c:pt>
                <c:pt idx="63">
                  <c:v>16.655621941654204</c:v>
                </c:pt>
                <c:pt idx="64">
                  <c:v>16.655621941654204</c:v>
                </c:pt>
                <c:pt idx="65">
                  <c:v>16.655621941654204</c:v>
                </c:pt>
                <c:pt idx="66">
                  <c:v>16.655621941654204</c:v>
                </c:pt>
                <c:pt idx="67">
                  <c:v>16.655621941654204</c:v>
                </c:pt>
                <c:pt idx="68">
                  <c:v>16.655621941654204</c:v>
                </c:pt>
                <c:pt idx="69">
                  <c:v>16.655621941654204</c:v>
                </c:pt>
                <c:pt idx="70">
                  <c:v>16.655621941654204</c:v>
                </c:pt>
                <c:pt idx="71">
                  <c:v>16.655621941654204</c:v>
                </c:pt>
                <c:pt idx="72">
                  <c:v>16.655621941654204</c:v>
                </c:pt>
                <c:pt idx="73">
                  <c:v>16.655621941654204</c:v>
                </c:pt>
                <c:pt idx="74">
                  <c:v>16.655621941654204</c:v>
                </c:pt>
                <c:pt idx="75">
                  <c:v>16.655621941654204</c:v>
                </c:pt>
                <c:pt idx="76">
                  <c:v>16.655621941654204</c:v>
                </c:pt>
                <c:pt idx="77">
                  <c:v>16.655621941654204</c:v>
                </c:pt>
                <c:pt idx="78">
                  <c:v>16.655621941654204</c:v>
                </c:pt>
                <c:pt idx="79">
                  <c:v>16.655621941654204</c:v>
                </c:pt>
                <c:pt idx="80">
                  <c:v>16.655621941654204</c:v>
                </c:pt>
                <c:pt idx="81">
                  <c:v>16.655621941654204</c:v>
                </c:pt>
                <c:pt idx="82">
                  <c:v>16.655621941654204</c:v>
                </c:pt>
                <c:pt idx="83">
                  <c:v>16.655621941654204</c:v>
                </c:pt>
                <c:pt idx="84">
                  <c:v>16.655621941654204</c:v>
                </c:pt>
                <c:pt idx="85">
                  <c:v>16.655621941654204</c:v>
                </c:pt>
                <c:pt idx="86">
                  <c:v>16.655621941654204</c:v>
                </c:pt>
                <c:pt idx="87">
                  <c:v>16.655621941654204</c:v>
                </c:pt>
                <c:pt idx="88">
                  <c:v>16.655621941654204</c:v>
                </c:pt>
                <c:pt idx="89">
                  <c:v>16.655621941654204</c:v>
                </c:pt>
                <c:pt idx="90">
                  <c:v>16.655621941654204</c:v>
                </c:pt>
                <c:pt idx="91">
                  <c:v>16.655621941654204</c:v>
                </c:pt>
                <c:pt idx="92">
                  <c:v>16.655621941654204</c:v>
                </c:pt>
                <c:pt idx="93">
                  <c:v>16.655621941654204</c:v>
                </c:pt>
                <c:pt idx="94">
                  <c:v>16.655621941654204</c:v>
                </c:pt>
                <c:pt idx="95">
                  <c:v>16.655621941654204</c:v>
                </c:pt>
                <c:pt idx="96">
                  <c:v>16.655621941654204</c:v>
                </c:pt>
                <c:pt idx="97">
                  <c:v>16.655621941654204</c:v>
                </c:pt>
                <c:pt idx="98">
                  <c:v>16.655621941654204</c:v>
                </c:pt>
                <c:pt idx="99">
                  <c:v>16.655621941654204</c:v>
                </c:pt>
                <c:pt idx="100">
                  <c:v>16.655621941654204</c:v>
                </c:pt>
                <c:pt idx="101">
                  <c:v>16.655621941654204</c:v>
                </c:pt>
                <c:pt idx="102">
                  <c:v>16.655621941654204</c:v>
                </c:pt>
                <c:pt idx="103">
                  <c:v>16.655621941654204</c:v>
                </c:pt>
                <c:pt idx="104">
                  <c:v>16.655621941654204</c:v>
                </c:pt>
                <c:pt idx="105">
                  <c:v>16.655621941654204</c:v>
                </c:pt>
                <c:pt idx="106">
                  <c:v>16.655621941654204</c:v>
                </c:pt>
                <c:pt idx="107">
                  <c:v>16.655621941654204</c:v>
                </c:pt>
                <c:pt idx="108">
                  <c:v>16.655621941654204</c:v>
                </c:pt>
                <c:pt idx="109">
                  <c:v>16.655621941654204</c:v>
                </c:pt>
                <c:pt idx="110">
                  <c:v>16.655621941654204</c:v>
                </c:pt>
                <c:pt idx="111">
                  <c:v>16.655621941654204</c:v>
                </c:pt>
                <c:pt idx="112">
                  <c:v>16.655621941654204</c:v>
                </c:pt>
                <c:pt idx="113">
                  <c:v>16.655621941654204</c:v>
                </c:pt>
                <c:pt idx="114">
                  <c:v>16.655621941654204</c:v>
                </c:pt>
                <c:pt idx="115">
                  <c:v>16.655621941654204</c:v>
                </c:pt>
                <c:pt idx="116">
                  <c:v>16.655621941654204</c:v>
                </c:pt>
                <c:pt idx="117">
                  <c:v>16.655621941654204</c:v>
                </c:pt>
                <c:pt idx="118">
                  <c:v>16.655621941654204</c:v>
                </c:pt>
                <c:pt idx="119">
                  <c:v>16.655621941654204</c:v>
                </c:pt>
                <c:pt idx="120">
                  <c:v>16.655621941654204</c:v>
                </c:pt>
                <c:pt idx="121">
                  <c:v>16.655621941654204</c:v>
                </c:pt>
                <c:pt idx="122">
                  <c:v>16.655621941654204</c:v>
                </c:pt>
                <c:pt idx="123">
                  <c:v>16.655621941654204</c:v>
                </c:pt>
                <c:pt idx="124">
                  <c:v>16.655621941654204</c:v>
                </c:pt>
                <c:pt idx="125">
                  <c:v>16.655621941654204</c:v>
                </c:pt>
                <c:pt idx="126">
                  <c:v>16.655621941654204</c:v>
                </c:pt>
                <c:pt idx="127">
                  <c:v>16.655621941654204</c:v>
                </c:pt>
                <c:pt idx="128">
                  <c:v>16.655621941654204</c:v>
                </c:pt>
                <c:pt idx="129">
                  <c:v>16.655621941654204</c:v>
                </c:pt>
                <c:pt idx="130">
                  <c:v>16.655621941654204</c:v>
                </c:pt>
                <c:pt idx="131">
                  <c:v>16.655621941654204</c:v>
                </c:pt>
                <c:pt idx="132">
                  <c:v>16.655621941654204</c:v>
                </c:pt>
                <c:pt idx="133">
                  <c:v>16.655621941654204</c:v>
                </c:pt>
                <c:pt idx="134">
                  <c:v>16.655621941654204</c:v>
                </c:pt>
                <c:pt idx="135">
                  <c:v>16.655621941654204</c:v>
                </c:pt>
                <c:pt idx="136">
                  <c:v>16.655621941654204</c:v>
                </c:pt>
                <c:pt idx="137">
                  <c:v>16.655621941654204</c:v>
                </c:pt>
                <c:pt idx="138">
                  <c:v>16.655621941654204</c:v>
                </c:pt>
                <c:pt idx="139">
                  <c:v>16.655621941654204</c:v>
                </c:pt>
                <c:pt idx="140">
                  <c:v>16.655621941654204</c:v>
                </c:pt>
                <c:pt idx="141">
                  <c:v>16.655621941654204</c:v>
                </c:pt>
                <c:pt idx="142">
                  <c:v>16.655621941654204</c:v>
                </c:pt>
                <c:pt idx="143">
                  <c:v>16.655621941654204</c:v>
                </c:pt>
                <c:pt idx="144">
                  <c:v>16.655621941654204</c:v>
                </c:pt>
                <c:pt idx="145">
                  <c:v>16.655621941654204</c:v>
                </c:pt>
                <c:pt idx="146">
                  <c:v>16.655621941654204</c:v>
                </c:pt>
                <c:pt idx="147">
                  <c:v>16.655621941654204</c:v>
                </c:pt>
                <c:pt idx="148">
                  <c:v>16.655621941654204</c:v>
                </c:pt>
                <c:pt idx="149">
                  <c:v>16.655621941654204</c:v>
                </c:pt>
                <c:pt idx="150">
                  <c:v>16.655621941654204</c:v>
                </c:pt>
                <c:pt idx="151">
                  <c:v>16.655621941654204</c:v>
                </c:pt>
                <c:pt idx="152">
                  <c:v>16.655621941654204</c:v>
                </c:pt>
                <c:pt idx="153">
                  <c:v>16.655621941654204</c:v>
                </c:pt>
                <c:pt idx="154">
                  <c:v>16.655621941654204</c:v>
                </c:pt>
                <c:pt idx="155">
                  <c:v>16.655621941654204</c:v>
                </c:pt>
                <c:pt idx="156">
                  <c:v>16.655621941654204</c:v>
                </c:pt>
                <c:pt idx="157">
                  <c:v>16.655621941654204</c:v>
                </c:pt>
                <c:pt idx="158">
                  <c:v>16.655621941654204</c:v>
                </c:pt>
                <c:pt idx="159">
                  <c:v>16.655621941654204</c:v>
                </c:pt>
                <c:pt idx="160">
                  <c:v>16.655621941654204</c:v>
                </c:pt>
                <c:pt idx="161">
                  <c:v>16.655621941654204</c:v>
                </c:pt>
                <c:pt idx="162">
                  <c:v>16.655621941654204</c:v>
                </c:pt>
                <c:pt idx="163">
                  <c:v>16.655621941654204</c:v>
                </c:pt>
                <c:pt idx="164">
                  <c:v>16.655621941654204</c:v>
                </c:pt>
                <c:pt idx="165">
                  <c:v>16.655621941654204</c:v>
                </c:pt>
                <c:pt idx="166">
                  <c:v>16.655621941654204</c:v>
                </c:pt>
                <c:pt idx="167">
                  <c:v>16.655621941654204</c:v>
                </c:pt>
                <c:pt idx="168">
                  <c:v>16.655621941654204</c:v>
                </c:pt>
                <c:pt idx="169">
                  <c:v>16.655621941654204</c:v>
                </c:pt>
                <c:pt idx="170">
                  <c:v>16.655621941654204</c:v>
                </c:pt>
                <c:pt idx="171">
                  <c:v>16.655621941654204</c:v>
                </c:pt>
                <c:pt idx="172">
                  <c:v>16.655621941654204</c:v>
                </c:pt>
                <c:pt idx="173">
                  <c:v>16.655621941654204</c:v>
                </c:pt>
                <c:pt idx="174">
                  <c:v>16.655621941654204</c:v>
                </c:pt>
                <c:pt idx="175">
                  <c:v>16.655621941654204</c:v>
                </c:pt>
                <c:pt idx="176">
                  <c:v>16.655621941654204</c:v>
                </c:pt>
                <c:pt idx="177">
                  <c:v>16.655621941654204</c:v>
                </c:pt>
                <c:pt idx="178">
                  <c:v>16.655621941654204</c:v>
                </c:pt>
                <c:pt idx="179">
                  <c:v>16.655621941654204</c:v>
                </c:pt>
                <c:pt idx="180">
                  <c:v>16.655621941654204</c:v>
                </c:pt>
                <c:pt idx="181">
                  <c:v>16.655621941654204</c:v>
                </c:pt>
                <c:pt idx="182">
                  <c:v>16.655621941654204</c:v>
                </c:pt>
                <c:pt idx="183">
                  <c:v>16.655621941654204</c:v>
                </c:pt>
                <c:pt idx="184">
                  <c:v>16.655621941654204</c:v>
                </c:pt>
                <c:pt idx="185">
                  <c:v>16.655621941654204</c:v>
                </c:pt>
                <c:pt idx="186">
                  <c:v>16.655621941654204</c:v>
                </c:pt>
                <c:pt idx="187">
                  <c:v>16.655621941654204</c:v>
                </c:pt>
                <c:pt idx="188">
                  <c:v>16.655621941654204</c:v>
                </c:pt>
                <c:pt idx="189">
                  <c:v>16.655621941654204</c:v>
                </c:pt>
                <c:pt idx="190">
                  <c:v>16.655621941654204</c:v>
                </c:pt>
                <c:pt idx="191">
                  <c:v>16.655621941654204</c:v>
                </c:pt>
                <c:pt idx="192">
                  <c:v>16.655621941654204</c:v>
                </c:pt>
                <c:pt idx="193">
                  <c:v>16.655621941654204</c:v>
                </c:pt>
                <c:pt idx="194">
                  <c:v>16.655621941654204</c:v>
                </c:pt>
                <c:pt idx="195">
                  <c:v>16.655621941654204</c:v>
                </c:pt>
                <c:pt idx="196">
                  <c:v>16.655621941654204</c:v>
                </c:pt>
                <c:pt idx="197">
                  <c:v>16.655621941654204</c:v>
                </c:pt>
                <c:pt idx="198">
                  <c:v>16.655621941654204</c:v>
                </c:pt>
                <c:pt idx="199">
                  <c:v>16.655621941654204</c:v>
                </c:pt>
                <c:pt idx="200">
                  <c:v>16.655621941654204</c:v>
                </c:pt>
                <c:pt idx="201">
                  <c:v>16.655621941654204</c:v>
                </c:pt>
                <c:pt idx="202">
                  <c:v>16.655621941654204</c:v>
                </c:pt>
                <c:pt idx="203">
                  <c:v>16.655621941654204</c:v>
                </c:pt>
                <c:pt idx="204">
                  <c:v>16.655621941654204</c:v>
                </c:pt>
                <c:pt idx="205">
                  <c:v>16.655621941654204</c:v>
                </c:pt>
                <c:pt idx="206">
                  <c:v>16.655621941654204</c:v>
                </c:pt>
                <c:pt idx="207">
                  <c:v>16.655621941654204</c:v>
                </c:pt>
                <c:pt idx="208">
                  <c:v>16.655621941654204</c:v>
                </c:pt>
                <c:pt idx="209">
                  <c:v>16.655621941654204</c:v>
                </c:pt>
                <c:pt idx="210">
                  <c:v>16.655621941654204</c:v>
                </c:pt>
                <c:pt idx="211">
                  <c:v>16.655621941654204</c:v>
                </c:pt>
                <c:pt idx="212">
                  <c:v>16.655621941654204</c:v>
                </c:pt>
                <c:pt idx="213">
                  <c:v>16.655621941654204</c:v>
                </c:pt>
                <c:pt idx="214">
                  <c:v>16.655621941654204</c:v>
                </c:pt>
                <c:pt idx="215">
                  <c:v>16.655621941654204</c:v>
                </c:pt>
                <c:pt idx="216">
                  <c:v>16.655621941654204</c:v>
                </c:pt>
                <c:pt idx="217">
                  <c:v>16.655621941654204</c:v>
                </c:pt>
                <c:pt idx="218">
                  <c:v>16.655621941654204</c:v>
                </c:pt>
                <c:pt idx="219">
                  <c:v>16.655621941654204</c:v>
                </c:pt>
                <c:pt idx="220">
                  <c:v>16.655621941654204</c:v>
                </c:pt>
                <c:pt idx="221">
                  <c:v>16.655621941654204</c:v>
                </c:pt>
                <c:pt idx="222">
                  <c:v>16.655621941654204</c:v>
                </c:pt>
                <c:pt idx="223">
                  <c:v>16.655621941654204</c:v>
                </c:pt>
                <c:pt idx="224">
                  <c:v>16.655621941654204</c:v>
                </c:pt>
                <c:pt idx="225">
                  <c:v>16.655621941654204</c:v>
                </c:pt>
                <c:pt idx="226">
                  <c:v>16.655621941654204</c:v>
                </c:pt>
                <c:pt idx="227">
                  <c:v>16.655621941654204</c:v>
                </c:pt>
                <c:pt idx="228">
                  <c:v>16.655621941654204</c:v>
                </c:pt>
                <c:pt idx="229">
                  <c:v>16.655621941654204</c:v>
                </c:pt>
                <c:pt idx="230">
                  <c:v>16.655621941654204</c:v>
                </c:pt>
                <c:pt idx="231">
                  <c:v>16.655621941654204</c:v>
                </c:pt>
                <c:pt idx="232">
                  <c:v>16.655621941654204</c:v>
                </c:pt>
                <c:pt idx="233">
                  <c:v>16.655621941654204</c:v>
                </c:pt>
                <c:pt idx="234">
                  <c:v>16.655621941654204</c:v>
                </c:pt>
                <c:pt idx="235">
                  <c:v>16.655621941654204</c:v>
                </c:pt>
                <c:pt idx="236">
                  <c:v>16.655621941654204</c:v>
                </c:pt>
                <c:pt idx="237">
                  <c:v>16.655621941654204</c:v>
                </c:pt>
                <c:pt idx="238">
                  <c:v>16.655621941654204</c:v>
                </c:pt>
                <c:pt idx="239">
                  <c:v>16.655621941654204</c:v>
                </c:pt>
                <c:pt idx="240">
                  <c:v>16.655621941654204</c:v>
                </c:pt>
                <c:pt idx="241">
                  <c:v>16.655621941654204</c:v>
                </c:pt>
                <c:pt idx="242">
                  <c:v>16.655621941654204</c:v>
                </c:pt>
                <c:pt idx="243">
                  <c:v>16.655621941654204</c:v>
                </c:pt>
                <c:pt idx="244">
                  <c:v>16.655621941654204</c:v>
                </c:pt>
                <c:pt idx="245">
                  <c:v>16.655621941654204</c:v>
                </c:pt>
                <c:pt idx="246">
                  <c:v>16.655621941654204</c:v>
                </c:pt>
                <c:pt idx="247">
                  <c:v>16.655621941654204</c:v>
                </c:pt>
                <c:pt idx="248">
                  <c:v>16.655621941654204</c:v>
                </c:pt>
                <c:pt idx="249">
                  <c:v>16.655621941654204</c:v>
                </c:pt>
                <c:pt idx="250">
                  <c:v>16.655621941654204</c:v>
                </c:pt>
                <c:pt idx="251">
                  <c:v>16.655621941654204</c:v>
                </c:pt>
                <c:pt idx="252">
                  <c:v>16.655621941654204</c:v>
                </c:pt>
                <c:pt idx="253">
                  <c:v>16.655621941654204</c:v>
                </c:pt>
                <c:pt idx="254">
                  <c:v>16.655621941654204</c:v>
                </c:pt>
                <c:pt idx="255">
                  <c:v>16.655621941654204</c:v>
                </c:pt>
                <c:pt idx="256">
                  <c:v>16.655621941654204</c:v>
                </c:pt>
                <c:pt idx="257">
                  <c:v>16.655621941654204</c:v>
                </c:pt>
                <c:pt idx="258">
                  <c:v>16.655621941654204</c:v>
                </c:pt>
                <c:pt idx="259">
                  <c:v>16.655621941654204</c:v>
                </c:pt>
                <c:pt idx="260">
                  <c:v>16.655621941654204</c:v>
                </c:pt>
                <c:pt idx="261">
                  <c:v>16.655621941654204</c:v>
                </c:pt>
                <c:pt idx="262">
                  <c:v>16.655621941654204</c:v>
                </c:pt>
                <c:pt idx="263">
                  <c:v>16.655621941654204</c:v>
                </c:pt>
                <c:pt idx="264">
                  <c:v>16.655621941654204</c:v>
                </c:pt>
                <c:pt idx="265">
                  <c:v>16.655621941654204</c:v>
                </c:pt>
                <c:pt idx="266">
                  <c:v>16.655621941654204</c:v>
                </c:pt>
                <c:pt idx="267">
                  <c:v>16.655621941654204</c:v>
                </c:pt>
                <c:pt idx="268">
                  <c:v>16.655621941654204</c:v>
                </c:pt>
                <c:pt idx="269">
                  <c:v>16.655621941654204</c:v>
                </c:pt>
                <c:pt idx="270">
                  <c:v>16.655621941654204</c:v>
                </c:pt>
                <c:pt idx="271">
                  <c:v>16.655621941654204</c:v>
                </c:pt>
                <c:pt idx="272">
                  <c:v>16.655621941654204</c:v>
                </c:pt>
                <c:pt idx="273">
                  <c:v>16.655621941654204</c:v>
                </c:pt>
                <c:pt idx="274">
                  <c:v>16.655621941654204</c:v>
                </c:pt>
                <c:pt idx="275">
                  <c:v>16.655621941654204</c:v>
                </c:pt>
                <c:pt idx="276">
                  <c:v>16.655621941654204</c:v>
                </c:pt>
                <c:pt idx="277">
                  <c:v>16.655621941654204</c:v>
                </c:pt>
                <c:pt idx="278">
                  <c:v>16.655621941654204</c:v>
                </c:pt>
                <c:pt idx="279">
                  <c:v>16.655621941654204</c:v>
                </c:pt>
                <c:pt idx="280">
                  <c:v>16.655621941654204</c:v>
                </c:pt>
                <c:pt idx="281">
                  <c:v>16.655621941654204</c:v>
                </c:pt>
                <c:pt idx="282">
                  <c:v>16.655621941654204</c:v>
                </c:pt>
                <c:pt idx="283">
                  <c:v>16.655621941654204</c:v>
                </c:pt>
                <c:pt idx="284">
                  <c:v>16.655621941654204</c:v>
                </c:pt>
                <c:pt idx="285">
                  <c:v>16.655621941654204</c:v>
                </c:pt>
                <c:pt idx="286">
                  <c:v>16.655621941654204</c:v>
                </c:pt>
                <c:pt idx="287">
                  <c:v>16.655621941654204</c:v>
                </c:pt>
                <c:pt idx="288">
                  <c:v>16.655621941654204</c:v>
                </c:pt>
                <c:pt idx="289">
                  <c:v>16.655621941654204</c:v>
                </c:pt>
                <c:pt idx="290">
                  <c:v>16.655621941654204</c:v>
                </c:pt>
                <c:pt idx="291">
                  <c:v>16.655621941654204</c:v>
                </c:pt>
                <c:pt idx="292">
                  <c:v>16.655621941654204</c:v>
                </c:pt>
                <c:pt idx="293">
                  <c:v>16.655621941654204</c:v>
                </c:pt>
                <c:pt idx="294">
                  <c:v>16.655621941654204</c:v>
                </c:pt>
                <c:pt idx="295">
                  <c:v>16.655621941654204</c:v>
                </c:pt>
                <c:pt idx="296">
                  <c:v>16.655621941654204</c:v>
                </c:pt>
                <c:pt idx="297">
                  <c:v>16.655621941654204</c:v>
                </c:pt>
                <c:pt idx="298">
                  <c:v>16.655621941654204</c:v>
                </c:pt>
                <c:pt idx="299">
                  <c:v>16.655621941654204</c:v>
                </c:pt>
                <c:pt idx="300">
                  <c:v>16.655621941654204</c:v>
                </c:pt>
                <c:pt idx="301">
                  <c:v>16.655621941654204</c:v>
                </c:pt>
                <c:pt idx="302">
                  <c:v>16.655621941654204</c:v>
                </c:pt>
                <c:pt idx="303">
                  <c:v>16.655621941654204</c:v>
                </c:pt>
                <c:pt idx="304">
                  <c:v>16.655621941654204</c:v>
                </c:pt>
                <c:pt idx="305">
                  <c:v>16.655621941654204</c:v>
                </c:pt>
                <c:pt idx="306">
                  <c:v>16.655621941654204</c:v>
                </c:pt>
                <c:pt idx="307">
                  <c:v>16.655621941654204</c:v>
                </c:pt>
                <c:pt idx="308">
                  <c:v>16.655621941654204</c:v>
                </c:pt>
                <c:pt idx="309">
                  <c:v>16.655621941654204</c:v>
                </c:pt>
                <c:pt idx="310">
                  <c:v>16.655621941654204</c:v>
                </c:pt>
                <c:pt idx="311">
                  <c:v>16.655621941654204</c:v>
                </c:pt>
                <c:pt idx="312">
                  <c:v>16.655621941654204</c:v>
                </c:pt>
                <c:pt idx="313">
                  <c:v>16.655621941654204</c:v>
                </c:pt>
                <c:pt idx="314">
                  <c:v>16.655621941654204</c:v>
                </c:pt>
                <c:pt idx="315">
                  <c:v>16.655621941654204</c:v>
                </c:pt>
                <c:pt idx="316">
                  <c:v>16.655621941654204</c:v>
                </c:pt>
                <c:pt idx="317">
                  <c:v>16.655621941654204</c:v>
                </c:pt>
                <c:pt idx="318">
                  <c:v>16.655621941654204</c:v>
                </c:pt>
                <c:pt idx="319">
                  <c:v>16.655621941654204</c:v>
                </c:pt>
                <c:pt idx="320">
                  <c:v>16.655621941654204</c:v>
                </c:pt>
                <c:pt idx="321">
                  <c:v>16.655621941654204</c:v>
                </c:pt>
                <c:pt idx="322">
                  <c:v>16.655621941654204</c:v>
                </c:pt>
                <c:pt idx="323">
                  <c:v>16.655621941654204</c:v>
                </c:pt>
                <c:pt idx="324">
                  <c:v>16.655621941654204</c:v>
                </c:pt>
                <c:pt idx="325">
                  <c:v>16.655621941654204</c:v>
                </c:pt>
                <c:pt idx="326">
                  <c:v>16.655621941654204</c:v>
                </c:pt>
                <c:pt idx="327">
                  <c:v>16.655621941654204</c:v>
                </c:pt>
                <c:pt idx="328">
                  <c:v>16.655621941654204</c:v>
                </c:pt>
                <c:pt idx="329">
                  <c:v>16.655621941654204</c:v>
                </c:pt>
                <c:pt idx="330">
                  <c:v>16.655621941654204</c:v>
                </c:pt>
                <c:pt idx="331">
                  <c:v>16.655621941654204</c:v>
                </c:pt>
                <c:pt idx="332">
                  <c:v>16.655621941654204</c:v>
                </c:pt>
                <c:pt idx="333">
                  <c:v>16.655621941654204</c:v>
                </c:pt>
                <c:pt idx="334">
                  <c:v>16.655621941654204</c:v>
                </c:pt>
                <c:pt idx="335">
                  <c:v>16.655621941654204</c:v>
                </c:pt>
                <c:pt idx="336">
                  <c:v>16.655621941654204</c:v>
                </c:pt>
                <c:pt idx="337">
                  <c:v>16.655621941654204</c:v>
                </c:pt>
                <c:pt idx="338">
                  <c:v>16.655621941654204</c:v>
                </c:pt>
                <c:pt idx="339">
                  <c:v>16.655621941654204</c:v>
                </c:pt>
                <c:pt idx="340">
                  <c:v>16.655621941654204</c:v>
                </c:pt>
                <c:pt idx="341">
                  <c:v>16.655621941654204</c:v>
                </c:pt>
                <c:pt idx="342">
                  <c:v>16.655621941654204</c:v>
                </c:pt>
                <c:pt idx="343">
                  <c:v>16.655621941654204</c:v>
                </c:pt>
                <c:pt idx="344">
                  <c:v>16.655621941654204</c:v>
                </c:pt>
                <c:pt idx="345">
                  <c:v>16.655621941654204</c:v>
                </c:pt>
                <c:pt idx="346">
                  <c:v>16.655621941654204</c:v>
                </c:pt>
                <c:pt idx="347">
                  <c:v>16.655621941654204</c:v>
                </c:pt>
                <c:pt idx="348">
                  <c:v>16.655621941654204</c:v>
                </c:pt>
                <c:pt idx="349">
                  <c:v>16.655621941654204</c:v>
                </c:pt>
                <c:pt idx="350">
                  <c:v>16.655621941654204</c:v>
                </c:pt>
                <c:pt idx="351">
                  <c:v>16.655621941654204</c:v>
                </c:pt>
                <c:pt idx="352">
                  <c:v>16.655621941654204</c:v>
                </c:pt>
                <c:pt idx="353">
                  <c:v>16.655621941654204</c:v>
                </c:pt>
                <c:pt idx="354">
                  <c:v>16.655621941654204</c:v>
                </c:pt>
                <c:pt idx="355">
                  <c:v>16.655621941654204</c:v>
                </c:pt>
                <c:pt idx="356">
                  <c:v>16.655621941654204</c:v>
                </c:pt>
                <c:pt idx="357">
                  <c:v>16.655621941654204</c:v>
                </c:pt>
                <c:pt idx="358">
                  <c:v>16.655621941654204</c:v>
                </c:pt>
                <c:pt idx="359">
                  <c:v>16.655621941654204</c:v>
                </c:pt>
                <c:pt idx="360">
                  <c:v>16.655621941654204</c:v>
                </c:pt>
                <c:pt idx="361">
                  <c:v>16.655621941654204</c:v>
                </c:pt>
                <c:pt idx="362">
                  <c:v>16.655621941654204</c:v>
                </c:pt>
                <c:pt idx="363">
                  <c:v>16.655621941654204</c:v>
                </c:pt>
                <c:pt idx="364">
                  <c:v>16.655621941654204</c:v>
                </c:pt>
                <c:pt idx="365">
                  <c:v>16.655621941654204</c:v>
                </c:pt>
                <c:pt idx="366">
                  <c:v>16.655621941654204</c:v>
                </c:pt>
                <c:pt idx="367">
                  <c:v>16.655621941654204</c:v>
                </c:pt>
                <c:pt idx="368">
                  <c:v>16.655621941654204</c:v>
                </c:pt>
                <c:pt idx="369">
                  <c:v>16.655621941654204</c:v>
                </c:pt>
                <c:pt idx="370">
                  <c:v>16.655621941654204</c:v>
                </c:pt>
                <c:pt idx="371">
                  <c:v>16.655621941654204</c:v>
                </c:pt>
                <c:pt idx="372">
                  <c:v>16.655621941654204</c:v>
                </c:pt>
                <c:pt idx="373">
                  <c:v>16.655621941654204</c:v>
                </c:pt>
                <c:pt idx="374">
                  <c:v>16.655621941654204</c:v>
                </c:pt>
                <c:pt idx="375">
                  <c:v>16.655621941654204</c:v>
                </c:pt>
                <c:pt idx="376">
                  <c:v>16.655621941654204</c:v>
                </c:pt>
                <c:pt idx="377">
                  <c:v>16.655621941654204</c:v>
                </c:pt>
                <c:pt idx="378">
                  <c:v>16.655621941654204</c:v>
                </c:pt>
                <c:pt idx="379">
                  <c:v>16.655621941654204</c:v>
                </c:pt>
                <c:pt idx="380">
                  <c:v>16.655621941654204</c:v>
                </c:pt>
                <c:pt idx="381">
                  <c:v>16.655621941654204</c:v>
                </c:pt>
                <c:pt idx="382">
                  <c:v>16.655621941654204</c:v>
                </c:pt>
                <c:pt idx="383">
                  <c:v>16.655621941654204</c:v>
                </c:pt>
                <c:pt idx="384">
                  <c:v>16.655621941654204</c:v>
                </c:pt>
                <c:pt idx="385">
                  <c:v>16.655621941654204</c:v>
                </c:pt>
                <c:pt idx="386">
                  <c:v>16.655621941654204</c:v>
                </c:pt>
                <c:pt idx="387">
                  <c:v>16.655621941654204</c:v>
                </c:pt>
                <c:pt idx="388">
                  <c:v>16.655621941654204</c:v>
                </c:pt>
                <c:pt idx="389">
                  <c:v>16.655621941654204</c:v>
                </c:pt>
                <c:pt idx="390">
                  <c:v>16.655621941654204</c:v>
                </c:pt>
                <c:pt idx="391">
                  <c:v>16.655621941654204</c:v>
                </c:pt>
                <c:pt idx="392">
                  <c:v>16.655621941654204</c:v>
                </c:pt>
                <c:pt idx="393">
                  <c:v>16.655621941654204</c:v>
                </c:pt>
                <c:pt idx="394">
                  <c:v>16.655621941654204</c:v>
                </c:pt>
                <c:pt idx="395">
                  <c:v>16.655621941654204</c:v>
                </c:pt>
                <c:pt idx="396">
                  <c:v>16.655621941654204</c:v>
                </c:pt>
                <c:pt idx="397">
                  <c:v>16.655621941654204</c:v>
                </c:pt>
                <c:pt idx="398">
                  <c:v>16.655621941654204</c:v>
                </c:pt>
                <c:pt idx="399">
                  <c:v>16.655621941654204</c:v>
                </c:pt>
                <c:pt idx="400">
                  <c:v>16.655621941654204</c:v>
                </c:pt>
                <c:pt idx="401">
                  <c:v>16.655621941654204</c:v>
                </c:pt>
                <c:pt idx="402">
                  <c:v>16.655621941654204</c:v>
                </c:pt>
                <c:pt idx="403">
                  <c:v>16.655621941654204</c:v>
                </c:pt>
                <c:pt idx="404">
                  <c:v>16.655621941654204</c:v>
                </c:pt>
                <c:pt idx="405">
                  <c:v>16.655621941654204</c:v>
                </c:pt>
                <c:pt idx="406">
                  <c:v>16.655621941654204</c:v>
                </c:pt>
                <c:pt idx="407">
                  <c:v>16.655621941654204</c:v>
                </c:pt>
                <c:pt idx="408">
                  <c:v>16.655621941654204</c:v>
                </c:pt>
                <c:pt idx="409">
                  <c:v>16.655621941654204</c:v>
                </c:pt>
                <c:pt idx="410">
                  <c:v>16.655621941654204</c:v>
                </c:pt>
                <c:pt idx="411">
                  <c:v>16.655621941654204</c:v>
                </c:pt>
                <c:pt idx="412">
                  <c:v>16.655621941654204</c:v>
                </c:pt>
                <c:pt idx="413">
                  <c:v>16.655621941654204</c:v>
                </c:pt>
                <c:pt idx="414">
                  <c:v>16.655621941654204</c:v>
                </c:pt>
                <c:pt idx="415">
                  <c:v>16.655621941654204</c:v>
                </c:pt>
                <c:pt idx="416">
                  <c:v>16.655621941654204</c:v>
                </c:pt>
                <c:pt idx="417">
                  <c:v>16.655621941654204</c:v>
                </c:pt>
                <c:pt idx="418">
                  <c:v>16.655621941654204</c:v>
                </c:pt>
                <c:pt idx="419">
                  <c:v>16.655621941654204</c:v>
                </c:pt>
                <c:pt idx="420">
                  <c:v>16.655621941654204</c:v>
                </c:pt>
                <c:pt idx="421">
                  <c:v>16.655621941654204</c:v>
                </c:pt>
                <c:pt idx="422">
                  <c:v>16.655621941654204</c:v>
                </c:pt>
                <c:pt idx="423">
                  <c:v>16.655621941654204</c:v>
                </c:pt>
                <c:pt idx="424">
                  <c:v>16.655621941654204</c:v>
                </c:pt>
                <c:pt idx="425">
                  <c:v>16.655621941654204</c:v>
                </c:pt>
                <c:pt idx="426">
                  <c:v>16.655621941654204</c:v>
                </c:pt>
                <c:pt idx="427">
                  <c:v>16.655621941654204</c:v>
                </c:pt>
                <c:pt idx="428">
                  <c:v>16.655621941654204</c:v>
                </c:pt>
                <c:pt idx="429">
                  <c:v>16.655621941654204</c:v>
                </c:pt>
                <c:pt idx="430">
                  <c:v>16.655621941654204</c:v>
                </c:pt>
                <c:pt idx="431">
                  <c:v>16.655621941654204</c:v>
                </c:pt>
                <c:pt idx="432">
                  <c:v>16.655621941654204</c:v>
                </c:pt>
                <c:pt idx="433">
                  <c:v>16.655621941654204</c:v>
                </c:pt>
                <c:pt idx="434">
                  <c:v>16.655621941654204</c:v>
                </c:pt>
                <c:pt idx="435">
                  <c:v>16.655621941654204</c:v>
                </c:pt>
                <c:pt idx="436">
                  <c:v>16.655621941654204</c:v>
                </c:pt>
                <c:pt idx="437">
                  <c:v>16.655621941654204</c:v>
                </c:pt>
                <c:pt idx="438">
                  <c:v>16.655621941654204</c:v>
                </c:pt>
                <c:pt idx="439">
                  <c:v>16.655621941654204</c:v>
                </c:pt>
                <c:pt idx="440">
                  <c:v>16.655621941654204</c:v>
                </c:pt>
                <c:pt idx="441">
                  <c:v>16.655621941654204</c:v>
                </c:pt>
                <c:pt idx="442">
                  <c:v>16.655621941654204</c:v>
                </c:pt>
                <c:pt idx="443">
                  <c:v>16.655621941654204</c:v>
                </c:pt>
                <c:pt idx="444">
                  <c:v>16.655621941654204</c:v>
                </c:pt>
                <c:pt idx="445">
                  <c:v>16.655621941654204</c:v>
                </c:pt>
                <c:pt idx="446">
                  <c:v>16.655621941654204</c:v>
                </c:pt>
                <c:pt idx="447">
                  <c:v>16.655621941654204</c:v>
                </c:pt>
                <c:pt idx="448">
                  <c:v>16.655621941654204</c:v>
                </c:pt>
                <c:pt idx="449">
                  <c:v>16.655621941654204</c:v>
                </c:pt>
                <c:pt idx="450">
                  <c:v>16.655621941654204</c:v>
                </c:pt>
                <c:pt idx="451">
                  <c:v>16.655621941654204</c:v>
                </c:pt>
                <c:pt idx="452">
                  <c:v>16.655621941654204</c:v>
                </c:pt>
                <c:pt idx="453">
                  <c:v>16.655621941654204</c:v>
                </c:pt>
                <c:pt idx="454">
                  <c:v>16.655621941654204</c:v>
                </c:pt>
                <c:pt idx="455">
                  <c:v>16.655621941654204</c:v>
                </c:pt>
                <c:pt idx="456">
                  <c:v>16.655621941654204</c:v>
                </c:pt>
                <c:pt idx="457">
                  <c:v>16.655621941654204</c:v>
                </c:pt>
                <c:pt idx="458">
                  <c:v>16.655621941654204</c:v>
                </c:pt>
                <c:pt idx="459">
                  <c:v>16.655621941654204</c:v>
                </c:pt>
                <c:pt idx="460">
                  <c:v>16.655621941654204</c:v>
                </c:pt>
                <c:pt idx="461">
                  <c:v>16.655621941654204</c:v>
                </c:pt>
                <c:pt idx="462">
                  <c:v>16.655621941654204</c:v>
                </c:pt>
                <c:pt idx="463">
                  <c:v>16.655621941654204</c:v>
                </c:pt>
                <c:pt idx="464">
                  <c:v>16.655621941654204</c:v>
                </c:pt>
                <c:pt idx="465">
                  <c:v>16.655621941654204</c:v>
                </c:pt>
                <c:pt idx="466">
                  <c:v>16.655621941654204</c:v>
                </c:pt>
                <c:pt idx="467">
                  <c:v>16.655621941654204</c:v>
                </c:pt>
                <c:pt idx="468">
                  <c:v>16.655621941654204</c:v>
                </c:pt>
                <c:pt idx="469">
                  <c:v>16.655621941654204</c:v>
                </c:pt>
                <c:pt idx="470">
                  <c:v>16.655621941654204</c:v>
                </c:pt>
                <c:pt idx="471">
                  <c:v>16.655621941654204</c:v>
                </c:pt>
                <c:pt idx="472">
                  <c:v>16.655621941654204</c:v>
                </c:pt>
                <c:pt idx="473">
                  <c:v>16.655621941654204</c:v>
                </c:pt>
                <c:pt idx="474">
                  <c:v>16.655621941654204</c:v>
                </c:pt>
                <c:pt idx="475">
                  <c:v>16.655621941654204</c:v>
                </c:pt>
                <c:pt idx="476">
                  <c:v>16.655621941654204</c:v>
                </c:pt>
                <c:pt idx="477">
                  <c:v>16.655621941654204</c:v>
                </c:pt>
                <c:pt idx="478">
                  <c:v>16.655621941654204</c:v>
                </c:pt>
                <c:pt idx="479">
                  <c:v>16.655621941654204</c:v>
                </c:pt>
                <c:pt idx="480">
                  <c:v>16.655621941654204</c:v>
                </c:pt>
                <c:pt idx="481">
                  <c:v>16.655621941654204</c:v>
                </c:pt>
                <c:pt idx="482">
                  <c:v>16.655621941654204</c:v>
                </c:pt>
                <c:pt idx="483">
                  <c:v>16.655621941654204</c:v>
                </c:pt>
                <c:pt idx="484">
                  <c:v>16.655621941654204</c:v>
                </c:pt>
                <c:pt idx="485">
                  <c:v>16.655621941654204</c:v>
                </c:pt>
                <c:pt idx="486">
                  <c:v>16.655621941654204</c:v>
                </c:pt>
                <c:pt idx="487">
                  <c:v>16.655621941654204</c:v>
                </c:pt>
                <c:pt idx="488">
                  <c:v>16.655621941654204</c:v>
                </c:pt>
                <c:pt idx="489">
                  <c:v>16.655621941654204</c:v>
                </c:pt>
                <c:pt idx="490">
                  <c:v>16.655621941654204</c:v>
                </c:pt>
                <c:pt idx="491">
                  <c:v>16.655621941654204</c:v>
                </c:pt>
                <c:pt idx="492">
                  <c:v>16.655621941654204</c:v>
                </c:pt>
                <c:pt idx="493">
                  <c:v>16.655621941654204</c:v>
                </c:pt>
                <c:pt idx="494">
                  <c:v>16.655621941654204</c:v>
                </c:pt>
                <c:pt idx="495">
                  <c:v>16.655621941654204</c:v>
                </c:pt>
                <c:pt idx="496">
                  <c:v>16.655621941654204</c:v>
                </c:pt>
                <c:pt idx="497">
                  <c:v>16.655621941654204</c:v>
                </c:pt>
                <c:pt idx="498">
                  <c:v>16.655621941654204</c:v>
                </c:pt>
                <c:pt idx="499">
                  <c:v>16.655621941654204</c:v>
                </c:pt>
                <c:pt idx="500">
                  <c:v>16.655621941654204</c:v>
                </c:pt>
                <c:pt idx="501">
                  <c:v>16.655621941654204</c:v>
                </c:pt>
                <c:pt idx="502">
                  <c:v>16.655621941654204</c:v>
                </c:pt>
                <c:pt idx="503">
                  <c:v>16.655621941654204</c:v>
                </c:pt>
                <c:pt idx="504">
                  <c:v>16.655621941654204</c:v>
                </c:pt>
                <c:pt idx="505">
                  <c:v>16.655621941654204</c:v>
                </c:pt>
                <c:pt idx="506">
                  <c:v>16.655621941654204</c:v>
                </c:pt>
                <c:pt idx="507">
                  <c:v>16.655621941654204</c:v>
                </c:pt>
                <c:pt idx="508">
                  <c:v>16.655621941654204</c:v>
                </c:pt>
                <c:pt idx="509">
                  <c:v>16.655621941654204</c:v>
                </c:pt>
                <c:pt idx="510">
                  <c:v>16.655621941654204</c:v>
                </c:pt>
                <c:pt idx="511">
                  <c:v>16.655621941654204</c:v>
                </c:pt>
                <c:pt idx="512">
                  <c:v>16.655621941654204</c:v>
                </c:pt>
                <c:pt idx="513">
                  <c:v>16.655621941654204</c:v>
                </c:pt>
                <c:pt idx="514">
                  <c:v>16.655621941654204</c:v>
                </c:pt>
                <c:pt idx="515">
                  <c:v>16.655621941654204</c:v>
                </c:pt>
                <c:pt idx="516">
                  <c:v>16.655621941654204</c:v>
                </c:pt>
                <c:pt idx="517">
                  <c:v>16.655621941654204</c:v>
                </c:pt>
                <c:pt idx="518">
                  <c:v>16.655621941654204</c:v>
                </c:pt>
                <c:pt idx="519">
                  <c:v>16.655621941654204</c:v>
                </c:pt>
                <c:pt idx="520">
                  <c:v>16.655621941654204</c:v>
                </c:pt>
                <c:pt idx="521">
                  <c:v>16.655621941654204</c:v>
                </c:pt>
                <c:pt idx="522">
                  <c:v>16.655621941654204</c:v>
                </c:pt>
                <c:pt idx="523">
                  <c:v>16.655621941654204</c:v>
                </c:pt>
                <c:pt idx="524">
                  <c:v>16.655621941654204</c:v>
                </c:pt>
                <c:pt idx="525">
                  <c:v>16.655621941654204</c:v>
                </c:pt>
                <c:pt idx="526">
                  <c:v>16.655621941654204</c:v>
                </c:pt>
                <c:pt idx="527">
                  <c:v>16.655621941654204</c:v>
                </c:pt>
                <c:pt idx="528">
                  <c:v>16.655621941654204</c:v>
                </c:pt>
                <c:pt idx="529">
                  <c:v>16.655621941654204</c:v>
                </c:pt>
                <c:pt idx="530">
                  <c:v>16.655621941654204</c:v>
                </c:pt>
                <c:pt idx="531">
                  <c:v>16.655621941654204</c:v>
                </c:pt>
                <c:pt idx="532">
                  <c:v>16.655621941654204</c:v>
                </c:pt>
                <c:pt idx="533">
                  <c:v>16.655621941654204</c:v>
                </c:pt>
                <c:pt idx="534">
                  <c:v>16.655621941654204</c:v>
                </c:pt>
                <c:pt idx="535">
                  <c:v>16.655621941654204</c:v>
                </c:pt>
                <c:pt idx="536">
                  <c:v>16.655621941654204</c:v>
                </c:pt>
                <c:pt idx="537">
                  <c:v>16.655621941654204</c:v>
                </c:pt>
                <c:pt idx="538">
                  <c:v>16.655621941654204</c:v>
                </c:pt>
                <c:pt idx="539">
                  <c:v>16.655621941654204</c:v>
                </c:pt>
                <c:pt idx="540">
                  <c:v>16.655621941654204</c:v>
                </c:pt>
                <c:pt idx="541">
                  <c:v>16.655621941654204</c:v>
                </c:pt>
                <c:pt idx="542">
                  <c:v>16.655621941654204</c:v>
                </c:pt>
                <c:pt idx="543">
                  <c:v>16.655621941654204</c:v>
                </c:pt>
                <c:pt idx="544">
                  <c:v>16.655621941654204</c:v>
                </c:pt>
                <c:pt idx="545">
                  <c:v>16.655621941654204</c:v>
                </c:pt>
                <c:pt idx="546">
                  <c:v>16.655621941654204</c:v>
                </c:pt>
                <c:pt idx="547">
                  <c:v>16.655621941654204</c:v>
                </c:pt>
                <c:pt idx="548">
                  <c:v>16.655621941654204</c:v>
                </c:pt>
                <c:pt idx="549">
                  <c:v>16.655621941654204</c:v>
                </c:pt>
                <c:pt idx="550">
                  <c:v>16.655621941654204</c:v>
                </c:pt>
                <c:pt idx="551">
                  <c:v>16.655621941654204</c:v>
                </c:pt>
                <c:pt idx="552">
                  <c:v>16.655621941654204</c:v>
                </c:pt>
                <c:pt idx="553">
                  <c:v>16.655621941654204</c:v>
                </c:pt>
                <c:pt idx="554">
                  <c:v>16.655621941654204</c:v>
                </c:pt>
                <c:pt idx="555">
                  <c:v>16.655621941654204</c:v>
                </c:pt>
                <c:pt idx="556">
                  <c:v>16.655621941654204</c:v>
                </c:pt>
                <c:pt idx="557">
                  <c:v>16.655621941654204</c:v>
                </c:pt>
                <c:pt idx="558">
                  <c:v>16.655621941654204</c:v>
                </c:pt>
                <c:pt idx="559">
                  <c:v>16.655621941654204</c:v>
                </c:pt>
                <c:pt idx="560">
                  <c:v>16.655621941654204</c:v>
                </c:pt>
                <c:pt idx="561">
                  <c:v>16.655621941654204</c:v>
                </c:pt>
                <c:pt idx="562">
                  <c:v>16.655621941654204</c:v>
                </c:pt>
                <c:pt idx="563">
                  <c:v>16.655621941654204</c:v>
                </c:pt>
                <c:pt idx="564">
                  <c:v>16.655621941654204</c:v>
                </c:pt>
                <c:pt idx="565">
                  <c:v>16.655621941654204</c:v>
                </c:pt>
                <c:pt idx="566">
                  <c:v>16.655621941654204</c:v>
                </c:pt>
                <c:pt idx="567">
                  <c:v>16.655621941654204</c:v>
                </c:pt>
                <c:pt idx="568">
                  <c:v>16.655621941654204</c:v>
                </c:pt>
                <c:pt idx="569">
                  <c:v>16.655621941654204</c:v>
                </c:pt>
                <c:pt idx="570">
                  <c:v>16.655621941654204</c:v>
                </c:pt>
                <c:pt idx="571">
                  <c:v>16.655621941654204</c:v>
                </c:pt>
                <c:pt idx="572">
                  <c:v>16.655621941654204</c:v>
                </c:pt>
                <c:pt idx="573">
                  <c:v>16.655621941654204</c:v>
                </c:pt>
                <c:pt idx="574">
                  <c:v>16.655621941654204</c:v>
                </c:pt>
                <c:pt idx="575">
                  <c:v>16.655621941654204</c:v>
                </c:pt>
                <c:pt idx="576">
                  <c:v>16.655621941654204</c:v>
                </c:pt>
                <c:pt idx="577">
                  <c:v>16.655621941654204</c:v>
                </c:pt>
                <c:pt idx="578">
                  <c:v>16.655621941654204</c:v>
                </c:pt>
                <c:pt idx="579">
                  <c:v>16.655621941654204</c:v>
                </c:pt>
                <c:pt idx="580">
                  <c:v>16.655621941654204</c:v>
                </c:pt>
                <c:pt idx="581">
                  <c:v>16.655621941654204</c:v>
                </c:pt>
                <c:pt idx="582">
                  <c:v>16.655621941654204</c:v>
                </c:pt>
                <c:pt idx="583">
                  <c:v>16.655621941654204</c:v>
                </c:pt>
                <c:pt idx="584">
                  <c:v>16.655621941654204</c:v>
                </c:pt>
                <c:pt idx="585">
                  <c:v>16.655621941654204</c:v>
                </c:pt>
                <c:pt idx="586">
                  <c:v>16.655621941654204</c:v>
                </c:pt>
                <c:pt idx="587">
                  <c:v>16.655621941654204</c:v>
                </c:pt>
                <c:pt idx="588">
                  <c:v>16.655621941654204</c:v>
                </c:pt>
                <c:pt idx="589">
                  <c:v>16.655621941654204</c:v>
                </c:pt>
                <c:pt idx="590">
                  <c:v>16.655621941654204</c:v>
                </c:pt>
                <c:pt idx="591">
                  <c:v>16.655621941654204</c:v>
                </c:pt>
                <c:pt idx="592">
                  <c:v>16.655621941654204</c:v>
                </c:pt>
                <c:pt idx="593">
                  <c:v>16.655621941654204</c:v>
                </c:pt>
                <c:pt idx="594">
                  <c:v>16.655621941654204</c:v>
                </c:pt>
                <c:pt idx="595">
                  <c:v>16.655621941654204</c:v>
                </c:pt>
                <c:pt idx="596">
                  <c:v>16.655621941654204</c:v>
                </c:pt>
                <c:pt idx="597">
                  <c:v>16.655621941654204</c:v>
                </c:pt>
                <c:pt idx="598">
                  <c:v>16.655621941654204</c:v>
                </c:pt>
                <c:pt idx="599">
                  <c:v>16.655621941654204</c:v>
                </c:pt>
                <c:pt idx="600">
                  <c:v>16.655621941654204</c:v>
                </c:pt>
                <c:pt idx="601">
                  <c:v>16.655621941654204</c:v>
                </c:pt>
                <c:pt idx="602">
                  <c:v>16.655621941654204</c:v>
                </c:pt>
                <c:pt idx="603">
                  <c:v>16.655621941654204</c:v>
                </c:pt>
                <c:pt idx="604">
                  <c:v>16.655621941654204</c:v>
                </c:pt>
                <c:pt idx="605">
                  <c:v>16.655621941654204</c:v>
                </c:pt>
                <c:pt idx="606">
                  <c:v>16.655621941654204</c:v>
                </c:pt>
                <c:pt idx="607">
                  <c:v>16.655621941654204</c:v>
                </c:pt>
                <c:pt idx="608">
                  <c:v>16.655621941654204</c:v>
                </c:pt>
                <c:pt idx="609">
                  <c:v>16.655621941654204</c:v>
                </c:pt>
                <c:pt idx="610">
                  <c:v>16.655621941654204</c:v>
                </c:pt>
                <c:pt idx="611">
                  <c:v>16.655621941654204</c:v>
                </c:pt>
                <c:pt idx="612">
                  <c:v>16.655621941654204</c:v>
                </c:pt>
                <c:pt idx="613">
                  <c:v>16.655621941654204</c:v>
                </c:pt>
                <c:pt idx="614">
                  <c:v>16.655621941654204</c:v>
                </c:pt>
                <c:pt idx="615">
                  <c:v>16.655621941654204</c:v>
                </c:pt>
                <c:pt idx="616">
                  <c:v>16.655621941654204</c:v>
                </c:pt>
                <c:pt idx="617">
                  <c:v>16.655621941654204</c:v>
                </c:pt>
                <c:pt idx="618">
                  <c:v>16.655621941654204</c:v>
                </c:pt>
                <c:pt idx="619">
                  <c:v>16.655621941654204</c:v>
                </c:pt>
                <c:pt idx="620">
                  <c:v>16.655621941654204</c:v>
                </c:pt>
                <c:pt idx="621">
                  <c:v>16.655621941654204</c:v>
                </c:pt>
                <c:pt idx="622">
                  <c:v>16.655621941654204</c:v>
                </c:pt>
                <c:pt idx="623">
                  <c:v>16.655621941654204</c:v>
                </c:pt>
                <c:pt idx="624">
                  <c:v>16.655621941654204</c:v>
                </c:pt>
                <c:pt idx="625">
                  <c:v>16.655621941654204</c:v>
                </c:pt>
                <c:pt idx="626">
                  <c:v>16.655621941654204</c:v>
                </c:pt>
                <c:pt idx="627">
                  <c:v>16.655621941654204</c:v>
                </c:pt>
                <c:pt idx="628">
                  <c:v>16.655621941654204</c:v>
                </c:pt>
                <c:pt idx="629">
                  <c:v>16.655621941654204</c:v>
                </c:pt>
                <c:pt idx="630">
                  <c:v>16.655621941654204</c:v>
                </c:pt>
                <c:pt idx="631">
                  <c:v>16.655621941654204</c:v>
                </c:pt>
                <c:pt idx="632">
                  <c:v>16.655621941654204</c:v>
                </c:pt>
                <c:pt idx="633">
                  <c:v>16.655621941654204</c:v>
                </c:pt>
                <c:pt idx="634">
                  <c:v>16.655621941654204</c:v>
                </c:pt>
                <c:pt idx="635">
                  <c:v>16.655621941654204</c:v>
                </c:pt>
                <c:pt idx="636">
                  <c:v>16.655621941654204</c:v>
                </c:pt>
                <c:pt idx="637">
                  <c:v>16.655621941654204</c:v>
                </c:pt>
                <c:pt idx="638">
                  <c:v>16.655621941654204</c:v>
                </c:pt>
                <c:pt idx="639">
                  <c:v>16.655621941654204</c:v>
                </c:pt>
                <c:pt idx="640">
                  <c:v>16.655621941654204</c:v>
                </c:pt>
                <c:pt idx="641">
                  <c:v>16.655621941654204</c:v>
                </c:pt>
                <c:pt idx="642">
                  <c:v>16.655621941654204</c:v>
                </c:pt>
                <c:pt idx="643">
                  <c:v>16.655621941654204</c:v>
                </c:pt>
                <c:pt idx="644">
                  <c:v>16.655621941654204</c:v>
                </c:pt>
                <c:pt idx="645">
                  <c:v>16.655621941654204</c:v>
                </c:pt>
                <c:pt idx="646">
                  <c:v>16.655621941654204</c:v>
                </c:pt>
                <c:pt idx="647">
                  <c:v>16.655621941654204</c:v>
                </c:pt>
                <c:pt idx="648">
                  <c:v>16.655621941654204</c:v>
                </c:pt>
                <c:pt idx="649">
                  <c:v>16.655621941654204</c:v>
                </c:pt>
                <c:pt idx="650">
                  <c:v>16.655621941654204</c:v>
                </c:pt>
                <c:pt idx="651">
                  <c:v>16.655621941654204</c:v>
                </c:pt>
                <c:pt idx="652">
                  <c:v>16.655621941654204</c:v>
                </c:pt>
                <c:pt idx="653">
                  <c:v>16.655621941654204</c:v>
                </c:pt>
                <c:pt idx="654">
                  <c:v>16.655621941654204</c:v>
                </c:pt>
                <c:pt idx="655">
                  <c:v>16.655621941654204</c:v>
                </c:pt>
                <c:pt idx="656">
                  <c:v>16.655621941654204</c:v>
                </c:pt>
                <c:pt idx="657">
                  <c:v>16.655621941654204</c:v>
                </c:pt>
                <c:pt idx="658">
                  <c:v>16.655621941654204</c:v>
                </c:pt>
                <c:pt idx="659">
                  <c:v>16.655621941654204</c:v>
                </c:pt>
                <c:pt idx="660">
                  <c:v>16.655621941654204</c:v>
                </c:pt>
                <c:pt idx="661">
                  <c:v>16.655621941654204</c:v>
                </c:pt>
                <c:pt idx="662">
                  <c:v>16.655621941654204</c:v>
                </c:pt>
                <c:pt idx="663">
                  <c:v>16.655621941654204</c:v>
                </c:pt>
                <c:pt idx="664">
                  <c:v>16.655621941654204</c:v>
                </c:pt>
                <c:pt idx="665">
                  <c:v>16.655621941654204</c:v>
                </c:pt>
                <c:pt idx="666">
                  <c:v>16.655621941654204</c:v>
                </c:pt>
                <c:pt idx="667">
                  <c:v>16.655621941654204</c:v>
                </c:pt>
                <c:pt idx="668">
                  <c:v>16.655621941654204</c:v>
                </c:pt>
                <c:pt idx="669">
                  <c:v>16.655621941654204</c:v>
                </c:pt>
                <c:pt idx="670">
                  <c:v>16.655621941654204</c:v>
                </c:pt>
                <c:pt idx="671">
                  <c:v>16.655621941654204</c:v>
                </c:pt>
                <c:pt idx="672">
                  <c:v>16.655621941654204</c:v>
                </c:pt>
                <c:pt idx="673">
                  <c:v>16.655621941654204</c:v>
                </c:pt>
                <c:pt idx="674">
                  <c:v>16.655621941654204</c:v>
                </c:pt>
                <c:pt idx="675">
                  <c:v>16.655621941654204</c:v>
                </c:pt>
                <c:pt idx="676">
                  <c:v>16.655621941654204</c:v>
                </c:pt>
                <c:pt idx="677">
                  <c:v>16.655621941654204</c:v>
                </c:pt>
                <c:pt idx="678">
                  <c:v>16.655621941654204</c:v>
                </c:pt>
                <c:pt idx="679">
                  <c:v>16.655621941654204</c:v>
                </c:pt>
                <c:pt idx="680">
                  <c:v>16.655621941654204</c:v>
                </c:pt>
                <c:pt idx="681">
                  <c:v>16.655621941654204</c:v>
                </c:pt>
                <c:pt idx="682">
                  <c:v>16.655621941654204</c:v>
                </c:pt>
                <c:pt idx="683">
                  <c:v>16.655621941654204</c:v>
                </c:pt>
                <c:pt idx="684">
                  <c:v>16.655621941654204</c:v>
                </c:pt>
                <c:pt idx="685">
                  <c:v>16.655621941654204</c:v>
                </c:pt>
                <c:pt idx="686">
                  <c:v>16.655621941654204</c:v>
                </c:pt>
                <c:pt idx="687">
                  <c:v>16.655621941654204</c:v>
                </c:pt>
                <c:pt idx="688">
                  <c:v>16.655621941654204</c:v>
                </c:pt>
                <c:pt idx="689">
                  <c:v>16.655621941654204</c:v>
                </c:pt>
                <c:pt idx="690">
                  <c:v>16.655621941654204</c:v>
                </c:pt>
                <c:pt idx="691">
                  <c:v>16.655621941654204</c:v>
                </c:pt>
                <c:pt idx="692">
                  <c:v>16.655621941654204</c:v>
                </c:pt>
                <c:pt idx="693">
                  <c:v>16.655621941654204</c:v>
                </c:pt>
                <c:pt idx="694">
                  <c:v>16.655621941654204</c:v>
                </c:pt>
                <c:pt idx="695">
                  <c:v>16.655621941654204</c:v>
                </c:pt>
                <c:pt idx="696">
                  <c:v>16.655621941654204</c:v>
                </c:pt>
                <c:pt idx="697">
                  <c:v>16.655621941654204</c:v>
                </c:pt>
                <c:pt idx="698">
                  <c:v>16.655621941654204</c:v>
                </c:pt>
                <c:pt idx="699">
                  <c:v>16.655621941654204</c:v>
                </c:pt>
                <c:pt idx="700">
                  <c:v>16.655621941654204</c:v>
                </c:pt>
                <c:pt idx="701">
                  <c:v>16.655621941654204</c:v>
                </c:pt>
                <c:pt idx="702">
                  <c:v>16.655621941654204</c:v>
                </c:pt>
                <c:pt idx="703">
                  <c:v>16.655621941654204</c:v>
                </c:pt>
                <c:pt idx="704">
                  <c:v>16.655621941654204</c:v>
                </c:pt>
                <c:pt idx="705">
                  <c:v>16.655621941654204</c:v>
                </c:pt>
                <c:pt idx="706">
                  <c:v>16.655621941654204</c:v>
                </c:pt>
                <c:pt idx="707">
                  <c:v>16.655621941654204</c:v>
                </c:pt>
                <c:pt idx="708">
                  <c:v>16.655621941654204</c:v>
                </c:pt>
                <c:pt idx="709">
                  <c:v>16.655621941654204</c:v>
                </c:pt>
                <c:pt idx="710">
                  <c:v>16.655621941654204</c:v>
                </c:pt>
                <c:pt idx="711">
                  <c:v>16.655621941654204</c:v>
                </c:pt>
                <c:pt idx="712">
                  <c:v>16.655621941654204</c:v>
                </c:pt>
                <c:pt idx="713">
                  <c:v>16.655621941654204</c:v>
                </c:pt>
                <c:pt idx="714">
                  <c:v>16.655621941654204</c:v>
                </c:pt>
                <c:pt idx="715">
                  <c:v>16.655621941654204</c:v>
                </c:pt>
                <c:pt idx="716">
                  <c:v>16.655621941654204</c:v>
                </c:pt>
                <c:pt idx="717">
                  <c:v>16.655621941654204</c:v>
                </c:pt>
                <c:pt idx="718">
                  <c:v>16.655621941654204</c:v>
                </c:pt>
                <c:pt idx="719">
                  <c:v>16.655621941654204</c:v>
                </c:pt>
                <c:pt idx="720">
                  <c:v>16.655621941654204</c:v>
                </c:pt>
                <c:pt idx="721">
                  <c:v>16.655621941654204</c:v>
                </c:pt>
                <c:pt idx="722">
                  <c:v>16.655621941654204</c:v>
                </c:pt>
                <c:pt idx="723">
                  <c:v>16.655621941654204</c:v>
                </c:pt>
                <c:pt idx="724">
                  <c:v>16.655621941654204</c:v>
                </c:pt>
                <c:pt idx="725">
                  <c:v>16.655621941654204</c:v>
                </c:pt>
                <c:pt idx="726">
                  <c:v>16.655621941654204</c:v>
                </c:pt>
                <c:pt idx="727">
                  <c:v>16.655621941654204</c:v>
                </c:pt>
                <c:pt idx="728">
                  <c:v>16.655621941654204</c:v>
                </c:pt>
                <c:pt idx="729">
                  <c:v>16.655621941654204</c:v>
                </c:pt>
                <c:pt idx="730">
                  <c:v>16.655621941654204</c:v>
                </c:pt>
                <c:pt idx="731">
                  <c:v>16.655621941654204</c:v>
                </c:pt>
                <c:pt idx="732">
                  <c:v>16.655621941654204</c:v>
                </c:pt>
                <c:pt idx="733">
                  <c:v>16.655621941654204</c:v>
                </c:pt>
                <c:pt idx="734">
                  <c:v>16.655621941654204</c:v>
                </c:pt>
                <c:pt idx="735">
                  <c:v>16.655621941654204</c:v>
                </c:pt>
                <c:pt idx="736">
                  <c:v>16.655621941654204</c:v>
                </c:pt>
                <c:pt idx="737">
                  <c:v>16.655621941654204</c:v>
                </c:pt>
                <c:pt idx="738">
                  <c:v>16.655621941654204</c:v>
                </c:pt>
                <c:pt idx="739">
                  <c:v>16.655621941654204</c:v>
                </c:pt>
                <c:pt idx="740">
                  <c:v>16.655621941654204</c:v>
                </c:pt>
                <c:pt idx="741">
                  <c:v>16.655621941654204</c:v>
                </c:pt>
                <c:pt idx="742">
                  <c:v>16.655621941654204</c:v>
                </c:pt>
                <c:pt idx="743">
                  <c:v>16.655621941654204</c:v>
                </c:pt>
                <c:pt idx="744">
                  <c:v>16.655621941654204</c:v>
                </c:pt>
                <c:pt idx="745">
                  <c:v>16.655621941654204</c:v>
                </c:pt>
                <c:pt idx="746">
                  <c:v>16.655621941654204</c:v>
                </c:pt>
                <c:pt idx="747">
                  <c:v>16.655621941654204</c:v>
                </c:pt>
                <c:pt idx="748">
                  <c:v>16.655621941654204</c:v>
                </c:pt>
                <c:pt idx="749">
                  <c:v>16.655621941654204</c:v>
                </c:pt>
                <c:pt idx="750">
                  <c:v>16.655621941654204</c:v>
                </c:pt>
                <c:pt idx="751">
                  <c:v>16.655621941654204</c:v>
                </c:pt>
                <c:pt idx="752">
                  <c:v>16.655621941654204</c:v>
                </c:pt>
                <c:pt idx="753">
                  <c:v>16.655621941654204</c:v>
                </c:pt>
                <c:pt idx="754">
                  <c:v>16.655621941654204</c:v>
                </c:pt>
                <c:pt idx="755">
                  <c:v>16.655621941654204</c:v>
                </c:pt>
                <c:pt idx="756">
                  <c:v>16.655621941654204</c:v>
                </c:pt>
                <c:pt idx="757">
                  <c:v>16.655621941654204</c:v>
                </c:pt>
                <c:pt idx="758">
                  <c:v>16.655621941654204</c:v>
                </c:pt>
                <c:pt idx="759">
                  <c:v>16.655621941654204</c:v>
                </c:pt>
                <c:pt idx="760">
                  <c:v>16.655621941654204</c:v>
                </c:pt>
                <c:pt idx="761">
                  <c:v>16.655621941654204</c:v>
                </c:pt>
                <c:pt idx="762">
                  <c:v>16.655621941654204</c:v>
                </c:pt>
                <c:pt idx="763">
                  <c:v>16.655621941654204</c:v>
                </c:pt>
                <c:pt idx="764">
                  <c:v>16.655621941654204</c:v>
                </c:pt>
                <c:pt idx="765">
                  <c:v>16.655621941654204</c:v>
                </c:pt>
                <c:pt idx="766">
                  <c:v>16.655621941654204</c:v>
                </c:pt>
                <c:pt idx="767">
                  <c:v>16.655621941654204</c:v>
                </c:pt>
                <c:pt idx="768">
                  <c:v>16.655621941654204</c:v>
                </c:pt>
                <c:pt idx="769">
                  <c:v>16.655621941654204</c:v>
                </c:pt>
                <c:pt idx="770">
                  <c:v>16.655621941654204</c:v>
                </c:pt>
                <c:pt idx="771">
                  <c:v>16.655621941654204</c:v>
                </c:pt>
                <c:pt idx="772">
                  <c:v>16.655621941654204</c:v>
                </c:pt>
                <c:pt idx="773">
                  <c:v>16.655621941654204</c:v>
                </c:pt>
                <c:pt idx="774">
                  <c:v>16.655621941654204</c:v>
                </c:pt>
                <c:pt idx="775">
                  <c:v>16.655621941654204</c:v>
                </c:pt>
                <c:pt idx="776">
                  <c:v>16.655621941654204</c:v>
                </c:pt>
                <c:pt idx="777">
                  <c:v>16.655621941654204</c:v>
                </c:pt>
                <c:pt idx="778">
                  <c:v>16.655621941654204</c:v>
                </c:pt>
                <c:pt idx="779">
                  <c:v>16.655621941654204</c:v>
                </c:pt>
                <c:pt idx="780">
                  <c:v>16.655621941654204</c:v>
                </c:pt>
                <c:pt idx="781">
                  <c:v>16.655621941654204</c:v>
                </c:pt>
                <c:pt idx="782">
                  <c:v>16.655621941654204</c:v>
                </c:pt>
                <c:pt idx="783">
                  <c:v>16.655621941654204</c:v>
                </c:pt>
                <c:pt idx="784">
                  <c:v>16.655621941654204</c:v>
                </c:pt>
                <c:pt idx="785">
                  <c:v>16.655621941654204</c:v>
                </c:pt>
                <c:pt idx="786">
                  <c:v>16.655621941654204</c:v>
                </c:pt>
                <c:pt idx="787">
                  <c:v>16.655621941654204</c:v>
                </c:pt>
                <c:pt idx="788">
                  <c:v>16.655621941654204</c:v>
                </c:pt>
                <c:pt idx="789">
                  <c:v>16.655621941654204</c:v>
                </c:pt>
                <c:pt idx="790">
                  <c:v>16.655621941654204</c:v>
                </c:pt>
                <c:pt idx="791">
                  <c:v>16.655621941654204</c:v>
                </c:pt>
                <c:pt idx="792">
                  <c:v>16.655621941654204</c:v>
                </c:pt>
                <c:pt idx="793">
                  <c:v>16.655621941654204</c:v>
                </c:pt>
                <c:pt idx="794">
                  <c:v>16.655621941654204</c:v>
                </c:pt>
                <c:pt idx="795">
                  <c:v>16.655621941654204</c:v>
                </c:pt>
                <c:pt idx="796">
                  <c:v>16.655621941654204</c:v>
                </c:pt>
                <c:pt idx="797">
                  <c:v>16.655621941654204</c:v>
                </c:pt>
                <c:pt idx="798">
                  <c:v>16.655621941654204</c:v>
                </c:pt>
                <c:pt idx="799">
                  <c:v>16.655621941654204</c:v>
                </c:pt>
                <c:pt idx="800">
                  <c:v>16.655621941654204</c:v>
                </c:pt>
                <c:pt idx="801">
                  <c:v>16.655621941654204</c:v>
                </c:pt>
                <c:pt idx="802">
                  <c:v>16.655621941654204</c:v>
                </c:pt>
                <c:pt idx="803">
                  <c:v>16.655621941654204</c:v>
                </c:pt>
                <c:pt idx="804">
                  <c:v>16.655621941654204</c:v>
                </c:pt>
                <c:pt idx="805">
                  <c:v>16.655621941654204</c:v>
                </c:pt>
                <c:pt idx="806">
                  <c:v>16.655621941654204</c:v>
                </c:pt>
                <c:pt idx="807">
                  <c:v>16.655621941654204</c:v>
                </c:pt>
                <c:pt idx="808">
                  <c:v>16.655621941654204</c:v>
                </c:pt>
                <c:pt idx="809">
                  <c:v>16.655621941654204</c:v>
                </c:pt>
                <c:pt idx="810">
                  <c:v>16.655621941654204</c:v>
                </c:pt>
                <c:pt idx="811">
                  <c:v>16.655621941654204</c:v>
                </c:pt>
                <c:pt idx="812">
                  <c:v>16.655621941654204</c:v>
                </c:pt>
                <c:pt idx="813">
                  <c:v>16.655621941654204</c:v>
                </c:pt>
                <c:pt idx="814">
                  <c:v>16.655621941654204</c:v>
                </c:pt>
                <c:pt idx="815">
                  <c:v>16.655621941654204</c:v>
                </c:pt>
                <c:pt idx="816">
                  <c:v>16.655621941654204</c:v>
                </c:pt>
                <c:pt idx="817">
                  <c:v>16.655621941654204</c:v>
                </c:pt>
                <c:pt idx="818">
                  <c:v>16.655621941654204</c:v>
                </c:pt>
                <c:pt idx="819">
                  <c:v>16.655621941654204</c:v>
                </c:pt>
                <c:pt idx="820">
                  <c:v>16.655621941654204</c:v>
                </c:pt>
                <c:pt idx="821">
                  <c:v>16.655621941654204</c:v>
                </c:pt>
                <c:pt idx="822">
                  <c:v>16.655621941654204</c:v>
                </c:pt>
                <c:pt idx="823">
                  <c:v>16.655621941654204</c:v>
                </c:pt>
                <c:pt idx="824">
                  <c:v>16.655621941654204</c:v>
                </c:pt>
                <c:pt idx="825">
                  <c:v>16.655621941654204</c:v>
                </c:pt>
                <c:pt idx="826">
                  <c:v>16.655621941654204</c:v>
                </c:pt>
                <c:pt idx="827">
                  <c:v>16.655621941654204</c:v>
                </c:pt>
                <c:pt idx="828">
                  <c:v>16.655621941654204</c:v>
                </c:pt>
                <c:pt idx="829">
                  <c:v>16.655621941654204</c:v>
                </c:pt>
                <c:pt idx="830">
                  <c:v>16.655621941654204</c:v>
                </c:pt>
                <c:pt idx="831">
                  <c:v>16.655621941654204</c:v>
                </c:pt>
                <c:pt idx="832">
                  <c:v>16.655621941654204</c:v>
                </c:pt>
                <c:pt idx="833">
                  <c:v>16.655621941654204</c:v>
                </c:pt>
                <c:pt idx="834">
                  <c:v>16.655621941654204</c:v>
                </c:pt>
                <c:pt idx="835">
                  <c:v>16.655621941654204</c:v>
                </c:pt>
                <c:pt idx="836">
                  <c:v>16.655621941654204</c:v>
                </c:pt>
                <c:pt idx="837">
                  <c:v>16.655621941654204</c:v>
                </c:pt>
                <c:pt idx="838">
                  <c:v>16.655621941654204</c:v>
                </c:pt>
                <c:pt idx="839">
                  <c:v>16.655621941654204</c:v>
                </c:pt>
                <c:pt idx="840">
                  <c:v>16.655621941654204</c:v>
                </c:pt>
                <c:pt idx="841">
                  <c:v>16.655621941654204</c:v>
                </c:pt>
                <c:pt idx="842">
                  <c:v>16.655621941654204</c:v>
                </c:pt>
                <c:pt idx="843">
                  <c:v>16.655621941654204</c:v>
                </c:pt>
                <c:pt idx="844">
                  <c:v>16.655621941654204</c:v>
                </c:pt>
                <c:pt idx="845">
                  <c:v>16.655621941654204</c:v>
                </c:pt>
                <c:pt idx="846">
                  <c:v>16.655621941654204</c:v>
                </c:pt>
                <c:pt idx="847">
                  <c:v>16.655621941654204</c:v>
                </c:pt>
                <c:pt idx="848">
                  <c:v>16.655621941654204</c:v>
                </c:pt>
                <c:pt idx="849">
                  <c:v>16.655621941654204</c:v>
                </c:pt>
                <c:pt idx="850">
                  <c:v>16.655621941654204</c:v>
                </c:pt>
                <c:pt idx="851">
                  <c:v>16.655621941654204</c:v>
                </c:pt>
                <c:pt idx="852">
                  <c:v>16.655621941654204</c:v>
                </c:pt>
                <c:pt idx="853">
                  <c:v>16.655621941654204</c:v>
                </c:pt>
                <c:pt idx="854">
                  <c:v>16.655621941654204</c:v>
                </c:pt>
                <c:pt idx="855">
                  <c:v>16.655621941654204</c:v>
                </c:pt>
                <c:pt idx="856">
                  <c:v>16.655621941654204</c:v>
                </c:pt>
                <c:pt idx="857">
                  <c:v>16.655621941654204</c:v>
                </c:pt>
                <c:pt idx="858">
                  <c:v>16.655621941654204</c:v>
                </c:pt>
                <c:pt idx="859">
                  <c:v>16.655621941654204</c:v>
                </c:pt>
                <c:pt idx="860">
                  <c:v>16.655621941654204</c:v>
                </c:pt>
                <c:pt idx="861">
                  <c:v>16.655621941654204</c:v>
                </c:pt>
                <c:pt idx="862">
                  <c:v>16.655621941654204</c:v>
                </c:pt>
                <c:pt idx="863">
                  <c:v>16.655621941654204</c:v>
                </c:pt>
                <c:pt idx="864">
                  <c:v>16.655621941654204</c:v>
                </c:pt>
              </c:numCache>
            </c:numRef>
          </c:yVal>
          <c:smooth val="1"/>
          <c:extLst xmlns:c16r2="http://schemas.microsoft.com/office/drawing/2015/06/chart">
            <c:ext xmlns:c16="http://schemas.microsoft.com/office/drawing/2014/chart" uri="{C3380CC4-5D6E-409C-BE32-E72D297353CC}">
              <c16:uniqueId val="{00000004-F495-4D64-886D-1F5BD6D1AC06}"/>
            </c:ext>
          </c:extLst>
        </c:ser>
        <c:ser>
          <c:idx val="5"/>
          <c:order val="5"/>
          <c:tx>
            <c:strRef>
              <c:f>'NKY Index'!$G$2</c:f>
              <c:strCache>
                <c:ptCount val="1"/>
                <c:pt idx="0">
                  <c:v>+2 desv.stand PE</c:v>
                </c:pt>
              </c:strCache>
            </c:strRef>
          </c:tx>
          <c:spPr>
            <a:ln w="9525" cap="rnd">
              <a:solidFill>
                <a:srgbClr val="00B050"/>
              </a:solidFill>
              <a:prstDash val="sysDash"/>
              <a:round/>
            </a:ln>
            <a:effectLst/>
          </c:spPr>
          <c:marker>
            <c:symbol val="none"/>
          </c:marker>
          <c:xVal>
            <c:numRef>
              <c:f>'NKY Index'!$A$3:$A$867</c:f>
              <c:numCache>
                <c:formatCode>m/d/yyyy</c:formatCode>
                <c:ptCount val="865"/>
                <c:pt idx="0">
                  <c:v>41645</c:v>
                </c:pt>
                <c:pt idx="1">
                  <c:v>41646</c:v>
                </c:pt>
                <c:pt idx="2">
                  <c:v>41647</c:v>
                </c:pt>
                <c:pt idx="3">
                  <c:v>41648</c:v>
                </c:pt>
                <c:pt idx="4">
                  <c:v>41649</c:v>
                </c:pt>
                <c:pt idx="5">
                  <c:v>41652</c:v>
                </c:pt>
                <c:pt idx="6">
                  <c:v>41653</c:v>
                </c:pt>
                <c:pt idx="7">
                  <c:v>41654</c:v>
                </c:pt>
                <c:pt idx="8">
                  <c:v>41655</c:v>
                </c:pt>
                <c:pt idx="9">
                  <c:v>41656</c:v>
                </c:pt>
                <c:pt idx="10">
                  <c:v>41659</c:v>
                </c:pt>
                <c:pt idx="11">
                  <c:v>41660</c:v>
                </c:pt>
                <c:pt idx="12">
                  <c:v>41661</c:v>
                </c:pt>
                <c:pt idx="13">
                  <c:v>41662</c:v>
                </c:pt>
                <c:pt idx="14">
                  <c:v>41663</c:v>
                </c:pt>
                <c:pt idx="15">
                  <c:v>41666</c:v>
                </c:pt>
                <c:pt idx="16">
                  <c:v>41667</c:v>
                </c:pt>
                <c:pt idx="17">
                  <c:v>41668</c:v>
                </c:pt>
                <c:pt idx="18">
                  <c:v>41669</c:v>
                </c:pt>
                <c:pt idx="19">
                  <c:v>41670</c:v>
                </c:pt>
                <c:pt idx="20">
                  <c:v>41673</c:v>
                </c:pt>
                <c:pt idx="21">
                  <c:v>41674</c:v>
                </c:pt>
                <c:pt idx="22">
                  <c:v>41675</c:v>
                </c:pt>
                <c:pt idx="23">
                  <c:v>41676</c:v>
                </c:pt>
                <c:pt idx="24">
                  <c:v>41677</c:v>
                </c:pt>
                <c:pt idx="25">
                  <c:v>41680</c:v>
                </c:pt>
                <c:pt idx="26">
                  <c:v>41681</c:v>
                </c:pt>
                <c:pt idx="27">
                  <c:v>41682</c:v>
                </c:pt>
                <c:pt idx="28">
                  <c:v>41683</c:v>
                </c:pt>
                <c:pt idx="29">
                  <c:v>41684</c:v>
                </c:pt>
                <c:pt idx="30">
                  <c:v>41687</c:v>
                </c:pt>
                <c:pt idx="31">
                  <c:v>41688</c:v>
                </c:pt>
                <c:pt idx="32">
                  <c:v>41689</c:v>
                </c:pt>
                <c:pt idx="33">
                  <c:v>41690</c:v>
                </c:pt>
                <c:pt idx="34">
                  <c:v>41691</c:v>
                </c:pt>
                <c:pt idx="35">
                  <c:v>41694</c:v>
                </c:pt>
                <c:pt idx="36">
                  <c:v>41695</c:v>
                </c:pt>
                <c:pt idx="37">
                  <c:v>41696</c:v>
                </c:pt>
                <c:pt idx="38">
                  <c:v>41697</c:v>
                </c:pt>
                <c:pt idx="39">
                  <c:v>41698</c:v>
                </c:pt>
                <c:pt idx="40">
                  <c:v>41701</c:v>
                </c:pt>
                <c:pt idx="41">
                  <c:v>41702</c:v>
                </c:pt>
                <c:pt idx="42">
                  <c:v>41703</c:v>
                </c:pt>
                <c:pt idx="43">
                  <c:v>41704</c:v>
                </c:pt>
                <c:pt idx="44">
                  <c:v>41705</c:v>
                </c:pt>
                <c:pt idx="45">
                  <c:v>41708</c:v>
                </c:pt>
                <c:pt idx="46">
                  <c:v>41709</c:v>
                </c:pt>
                <c:pt idx="47">
                  <c:v>41710</c:v>
                </c:pt>
                <c:pt idx="48">
                  <c:v>41711</c:v>
                </c:pt>
                <c:pt idx="49">
                  <c:v>41712</c:v>
                </c:pt>
                <c:pt idx="50">
                  <c:v>41715</c:v>
                </c:pt>
                <c:pt idx="51">
                  <c:v>41716</c:v>
                </c:pt>
                <c:pt idx="52">
                  <c:v>41717</c:v>
                </c:pt>
                <c:pt idx="53">
                  <c:v>41718</c:v>
                </c:pt>
                <c:pt idx="54">
                  <c:v>41719</c:v>
                </c:pt>
                <c:pt idx="55">
                  <c:v>41722</c:v>
                </c:pt>
                <c:pt idx="56">
                  <c:v>41723</c:v>
                </c:pt>
                <c:pt idx="57">
                  <c:v>41724</c:v>
                </c:pt>
                <c:pt idx="58">
                  <c:v>41725</c:v>
                </c:pt>
                <c:pt idx="59">
                  <c:v>41726</c:v>
                </c:pt>
                <c:pt idx="60">
                  <c:v>41729</c:v>
                </c:pt>
                <c:pt idx="61">
                  <c:v>41730</c:v>
                </c:pt>
                <c:pt idx="62">
                  <c:v>41731</c:v>
                </c:pt>
                <c:pt idx="63">
                  <c:v>41732</c:v>
                </c:pt>
                <c:pt idx="64">
                  <c:v>41733</c:v>
                </c:pt>
                <c:pt idx="65">
                  <c:v>41736</c:v>
                </c:pt>
                <c:pt idx="66">
                  <c:v>41737</c:v>
                </c:pt>
                <c:pt idx="67">
                  <c:v>41738</c:v>
                </c:pt>
                <c:pt idx="68">
                  <c:v>41739</c:v>
                </c:pt>
                <c:pt idx="69">
                  <c:v>41740</c:v>
                </c:pt>
                <c:pt idx="70">
                  <c:v>41743</c:v>
                </c:pt>
                <c:pt idx="71">
                  <c:v>41744</c:v>
                </c:pt>
                <c:pt idx="72">
                  <c:v>41745</c:v>
                </c:pt>
                <c:pt idx="73">
                  <c:v>41746</c:v>
                </c:pt>
                <c:pt idx="74">
                  <c:v>41747</c:v>
                </c:pt>
                <c:pt idx="75">
                  <c:v>41750</c:v>
                </c:pt>
                <c:pt idx="76">
                  <c:v>41751</c:v>
                </c:pt>
                <c:pt idx="77">
                  <c:v>41752</c:v>
                </c:pt>
                <c:pt idx="78">
                  <c:v>41753</c:v>
                </c:pt>
                <c:pt idx="79">
                  <c:v>41754</c:v>
                </c:pt>
                <c:pt idx="80">
                  <c:v>41757</c:v>
                </c:pt>
                <c:pt idx="81">
                  <c:v>41758</c:v>
                </c:pt>
                <c:pt idx="82">
                  <c:v>41759</c:v>
                </c:pt>
                <c:pt idx="83">
                  <c:v>41760</c:v>
                </c:pt>
                <c:pt idx="84">
                  <c:v>41761</c:v>
                </c:pt>
                <c:pt idx="85">
                  <c:v>41764</c:v>
                </c:pt>
                <c:pt idx="86">
                  <c:v>41765</c:v>
                </c:pt>
                <c:pt idx="87">
                  <c:v>41766</c:v>
                </c:pt>
                <c:pt idx="88">
                  <c:v>41767</c:v>
                </c:pt>
                <c:pt idx="89">
                  <c:v>41768</c:v>
                </c:pt>
                <c:pt idx="90">
                  <c:v>41771</c:v>
                </c:pt>
                <c:pt idx="91">
                  <c:v>41772</c:v>
                </c:pt>
                <c:pt idx="92">
                  <c:v>41773</c:v>
                </c:pt>
                <c:pt idx="93">
                  <c:v>41774</c:v>
                </c:pt>
                <c:pt idx="94">
                  <c:v>41775</c:v>
                </c:pt>
                <c:pt idx="95">
                  <c:v>41778</c:v>
                </c:pt>
                <c:pt idx="96">
                  <c:v>41779</c:v>
                </c:pt>
                <c:pt idx="97">
                  <c:v>41780</c:v>
                </c:pt>
                <c:pt idx="98">
                  <c:v>41781</c:v>
                </c:pt>
                <c:pt idx="99">
                  <c:v>41782</c:v>
                </c:pt>
                <c:pt idx="100">
                  <c:v>41785</c:v>
                </c:pt>
                <c:pt idx="101">
                  <c:v>41786</c:v>
                </c:pt>
                <c:pt idx="102">
                  <c:v>41787</c:v>
                </c:pt>
                <c:pt idx="103">
                  <c:v>41788</c:v>
                </c:pt>
                <c:pt idx="104">
                  <c:v>41789</c:v>
                </c:pt>
                <c:pt idx="105">
                  <c:v>41792</c:v>
                </c:pt>
                <c:pt idx="106">
                  <c:v>41793</c:v>
                </c:pt>
                <c:pt idx="107">
                  <c:v>41794</c:v>
                </c:pt>
                <c:pt idx="108">
                  <c:v>41795</c:v>
                </c:pt>
                <c:pt idx="109">
                  <c:v>41796</c:v>
                </c:pt>
                <c:pt idx="110">
                  <c:v>41799</c:v>
                </c:pt>
                <c:pt idx="111">
                  <c:v>41800</c:v>
                </c:pt>
                <c:pt idx="112">
                  <c:v>41801</c:v>
                </c:pt>
                <c:pt idx="113">
                  <c:v>41802</c:v>
                </c:pt>
                <c:pt idx="114">
                  <c:v>41803</c:v>
                </c:pt>
                <c:pt idx="115">
                  <c:v>41806</c:v>
                </c:pt>
                <c:pt idx="116">
                  <c:v>41807</c:v>
                </c:pt>
                <c:pt idx="117">
                  <c:v>41808</c:v>
                </c:pt>
                <c:pt idx="118">
                  <c:v>41809</c:v>
                </c:pt>
                <c:pt idx="119">
                  <c:v>41810</c:v>
                </c:pt>
                <c:pt idx="120">
                  <c:v>41813</c:v>
                </c:pt>
                <c:pt idx="121">
                  <c:v>41814</c:v>
                </c:pt>
                <c:pt idx="122">
                  <c:v>41815</c:v>
                </c:pt>
                <c:pt idx="123">
                  <c:v>41816</c:v>
                </c:pt>
                <c:pt idx="124">
                  <c:v>41817</c:v>
                </c:pt>
                <c:pt idx="125">
                  <c:v>41820</c:v>
                </c:pt>
                <c:pt idx="126">
                  <c:v>41821</c:v>
                </c:pt>
                <c:pt idx="127">
                  <c:v>41822</c:v>
                </c:pt>
                <c:pt idx="128">
                  <c:v>41823</c:v>
                </c:pt>
                <c:pt idx="129">
                  <c:v>41824</c:v>
                </c:pt>
                <c:pt idx="130">
                  <c:v>41827</c:v>
                </c:pt>
                <c:pt idx="131">
                  <c:v>41828</c:v>
                </c:pt>
                <c:pt idx="132">
                  <c:v>41829</c:v>
                </c:pt>
                <c:pt idx="133">
                  <c:v>41830</c:v>
                </c:pt>
                <c:pt idx="134">
                  <c:v>41831</c:v>
                </c:pt>
                <c:pt idx="135">
                  <c:v>41834</c:v>
                </c:pt>
                <c:pt idx="136">
                  <c:v>41835</c:v>
                </c:pt>
                <c:pt idx="137">
                  <c:v>41836</c:v>
                </c:pt>
                <c:pt idx="138">
                  <c:v>41837</c:v>
                </c:pt>
                <c:pt idx="139">
                  <c:v>41838</c:v>
                </c:pt>
                <c:pt idx="140">
                  <c:v>41841</c:v>
                </c:pt>
                <c:pt idx="141">
                  <c:v>41842</c:v>
                </c:pt>
                <c:pt idx="142">
                  <c:v>41843</c:v>
                </c:pt>
                <c:pt idx="143">
                  <c:v>41844</c:v>
                </c:pt>
                <c:pt idx="144">
                  <c:v>41845</c:v>
                </c:pt>
                <c:pt idx="145">
                  <c:v>41848</c:v>
                </c:pt>
                <c:pt idx="146">
                  <c:v>41849</c:v>
                </c:pt>
                <c:pt idx="147">
                  <c:v>41850</c:v>
                </c:pt>
                <c:pt idx="148">
                  <c:v>41851</c:v>
                </c:pt>
                <c:pt idx="149">
                  <c:v>41852</c:v>
                </c:pt>
                <c:pt idx="150">
                  <c:v>41855</c:v>
                </c:pt>
                <c:pt idx="151">
                  <c:v>41856</c:v>
                </c:pt>
                <c:pt idx="152">
                  <c:v>41857</c:v>
                </c:pt>
                <c:pt idx="153">
                  <c:v>41858</c:v>
                </c:pt>
                <c:pt idx="154">
                  <c:v>41859</c:v>
                </c:pt>
                <c:pt idx="155">
                  <c:v>41862</c:v>
                </c:pt>
                <c:pt idx="156">
                  <c:v>41863</c:v>
                </c:pt>
                <c:pt idx="157">
                  <c:v>41864</c:v>
                </c:pt>
                <c:pt idx="158">
                  <c:v>41865</c:v>
                </c:pt>
                <c:pt idx="159">
                  <c:v>41866</c:v>
                </c:pt>
                <c:pt idx="160">
                  <c:v>41869</c:v>
                </c:pt>
                <c:pt idx="161">
                  <c:v>41870</c:v>
                </c:pt>
                <c:pt idx="162">
                  <c:v>41871</c:v>
                </c:pt>
                <c:pt idx="163">
                  <c:v>41872</c:v>
                </c:pt>
                <c:pt idx="164">
                  <c:v>41873</c:v>
                </c:pt>
                <c:pt idx="165">
                  <c:v>41876</c:v>
                </c:pt>
                <c:pt idx="166">
                  <c:v>41877</c:v>
                </c:pt>
                <c:pt idx="167">
                  <c:v>41878</c:v>
                </c:pt>
                <c:pt idx="168">
                  <c:v>41879</c:v>
                </c:pt>
                <c:pt idx="169">
                  <c:v>41880</c:v>
                </c:pt>
                <c:pt idx="170">
                  <c:v>41883</c:v>
                </c:pt>
                <c:pt idx="171">
                  <c:v>41884</c:v>
                </c:pt>
                <c:pt idx="172">
                  <c:v>41885</c:v>
                </c:pt>
                <c:pt idx="173">
                  <c:v>41886</c:v>
                </c:pt>
                <c:pt idx="174">
                  <c:v>41887</c:v>
                </c:pt>
                <c:pt idx="175">
                  <c:v>41890</c:v>
                </c:pt>
                <c:pt idx="176">
                  <c:v>41891</c:v>
                </c:pt>
                <c:pt idx="177">
                  <c:v>41892</c:v>
                </c:pt>
                <c:pt idx="178">
                  <c:v>41893</c:v>
                </c:pt>
                <c:pt idx="179">
                  <c:v>41894</c:v>
                </c:pt>
                <c:pt idx="180">
                  <c:v>41897</c:v>
                </c:pt>
                <c:pt idx="181">
                  <c:v>41898</c:v>
                </c:pt>
                <c:pt idx="182">
                  <c:v>41899</c:v>
                </c:pt>
                <c:pt idx="183">
                  <c:v>41900</c:v>
                </c:pt>
                <c:pt idx="184">
                  <c:v>41901</c:v>
                </c:pt>
                <c:pt idx="185">
                  <c:v>41904</c:v>
                </c:pt>
                <c:pt idx="186">
                  <c:v>41905</c:v>
                </c:pt>
                <c:pt idx="187">
                  <c:v>41906</c:v>
                </c:pt>
                <c:pt idx="188">
                  <c:v>41907</c:v>
                </c:pt>
                <c:pt idx="189">
                  <c:v>41908</c:v>
                </c:pt>
                <c:pt idx="190">
                  <c:v>41911</c:v>
                </c:pt>
                <c:pt idx="191">
                  <c:v>41912</c:v>
                </c:pt>
                <c:pt idx="192">
                  <c:v>41913</c:v>
                </c:pt>
                <c:pt idx="193">
                  <c:v>41914</c:v>
                </c:pt>
                <c:pt idx="194">
                  <c:v>41915</c:v>
                </c:pt>
                <c:pt idx="195">
                  <c:v>41918</c:v>
                </c:pt>
                <c:pt idx="196">
                  <c:v>41919</c:v>
                </c:pt>
                <c:pt idx="197">
                  <c:v>41920</c:v>
                </c:pt>
                <c:pt idx="198">
                  <c:v>41921</c:v>
                </c:pt>
                <c:pt idx="199">
                  <c:v>41922</c:v>
                </c:pt>
                <c:pt idx="200">
                  <c:v>41925</c:v>
                </c:pt>
                <c:pt idx="201">
                  <c:v>41926</c:v>
                </c:pt>
                <c:pt idx="202">
                  <c:v>41927</c:v>
                </c:pt>
                <c:pt idx="203">
                  <c:v>41928</c:v>
                </c:pt>
                <c:pt idx="204">
                  <c:v>41929</c:v>
                </c:pt>
                <c:pt idx="205">
                  <c:v>41932</c:v>
                </c:pt>
                <c:pt idx="206">
                  <c:v>41933</c:v>
                </c:pt>
                <c:pt idx="207">
                  <c:v>41934</c:v>
                </c:pt>
                <c:pt idx="208">
                  <c:v>41935</c:v>
                </c:pt>
                <c:pt idx="209">
                  <c:v>41936</c:v>
                </c:pt>
                <c:pt idx="210">
                  <c:v>41939</c:v>
                </c:pt>
                <c:pt idx="211">
                  <c:v>41940</c:v>
                </c:pt>
                <c:pt idx="212">
                  <c:v>41941</c:v>
                </c:pt>
                <c:pt idx="213">
                  <c:v>41942</c:v>
                </c:pt>
                <c:pt idx="214">
                  <c:v>41943</c:v>
                </c:pt>
                <c:pt idx="215">
                  <c:v>41946</c:v>
                </c:pt>
                <c:pt idx="216">
                  <c:v>41947</c:v>
                </c:pt>
                <c:pt idx="217">
                  <c:v>41948</c:v>
                </c:pt>
                <c:pt idx="218">
                  <c:v>41949</c:v>
                </c:pt>
                <c:pt idx="219">
                  <c:v>41950</c:v>
                </c:pt>
                <c:pt idx="220">
                  <c:v>41953</c:v>
                </c:pt>
                <c:pt idx="221">
                  <c:v>41954</c:v>
                </c:pt>
                <c:pt idx="222">
                  <c:v>41955</c:v>
                </c:pt>
                <c:pt idx="223">
                  <c:v>41956</c:v>
                </c:pt>
                <c:pt idx="224">
                  <c:v>41957</c:v>
                </c:pt>
                <c:pt idx="225">
                  <c:v>41960</c:v>
                </c:pt>
                <c:pt idx="226">
                  <c:v>41961</c:v>
                </c:pt>
                <c:pt idx="227">
                  <c:v>41962</c:v>
                </c:pt>
                <c:pt idx="228">
                  <c:v>41963</c:v>
                </c:pt>
                <c:pt idx="229">
                  <c:v>41964</c:v>
                </c:pt>
                <c:pt idx="230">
                  <c:v>41967</c:v>
                </c:pt>
                <c:pt idx="231">
                  <c:v>41968</c:v>
                </c:pt>
                <c:pt idx="232">
                  <c:v>41969</c:v>
                </c:pt>
                <c:pt idx="233">
                  <c:v>41970</c:v>
                </c:pt>
                <c:pt idx="234">
                  <c:v>41971</c:v>
                </c:pt>
                <c:pt idx="235">
                  <c:v>41974</c:v>
                </c:pt>
                <c:pt idx="236">
                  <c:v>41975</c:v>
                </c:pt>
                <c:pt idx="237">
                  <c:v>41976</c:v>
                </c:pt>
                <c:pt idx="238">
                  <c:v>41977</c:v>
                </c:pt>
                <c:pt idx="239">
                  <c:v>41978</c:v>
                </c:pt>
                <c:pt idx="240">
                  <c:v>41981</c:v>
                </c:pt>
                <c:pt idx="241">
                  <c:v>41982</c:v>
                </c:pt>
                <c:pt idx="242">
                  <c:v>41983</c:v>
                </c:pt>
                <c:pt idx="243">
                  <c:v>41984</c:v>
                </c:pt>
                <c:pt idx="244">
                  <c:v>41985</c:v>
                </c:pt>
                <c:pt idx="245">
                  <c:v>41988</c:v>
                </c:pt>
                <c:pt idx="246">
                  <c:v>41989</c:v>
                </c:pt>
                <c:pt idx="247">
                  <c:v>41990</c:v>
                </c:pt>
                <c:pt idx="248">
                  <c:v>41991</c:v>
                </c:pt>
                <c:pt idx="249">
                  <c:v>41992</c:v>
                </c:pt>
                <c:pt idx="250">
                  <c:v>41995</c:v>
                </c:pt>
                <c:pt idx="251">
                  <c:v>41996</c:v>
                </c:pt>
                <c:pt idx="252">
                  <c:v>41997</c:v>
                </c:pt>
                <c:pt idx="253">
                  <c:v>41998</c:v>
                </c:pt>
                <c:pt idx="254">
                  <c:v>41999</c:v>
                </c:pt>
                <c:pt idx="255">
                  <c:v>42002</c:v>
                </c:pt>
                <c:pt idx="256">
                  <c:v>42003</c:v>
                </c:pt>
                <c:pt idx="257">
                  <c:v>42004</c:v>
                </c:pt>
                <c:pt idx="258">
                  <c:v>42005</c:v>
                </c:pt>
                <c:pt idx="259">
                  <c:v>42006</c:v>
                </c:pt>
                <c:pt idx="260">
                  <c:v>42009</c:v>
                </c:pt>
                <c:pt idx="261">
                  <c:v>42010</c:v>
                </c:pt>
                <c:pt idx="262">
                  <c:v>42011</c:v>
                </c:pt>
                <c:pt idx="263">
                  <c:v>42012</c:v>
                </c:pt>
                <c:pt idx="264">
                  <c:v>42013</c:v>
                </c:pt>
                <c:pt idx="265">
                  <c:v>42016</c:v>
                </c:pt>
                <c:pt idx="266">
                  <c:v>42017</c:v>
                </c:pt>
                <c:pt idx="267">
                  <c:v>42018</c:v>
                </c:pt>
                <c:pt idx="268">
                  <c:v>42019</c:v>
                </c:pt>
                <c:pt idx="269">
                  <c:v>42020</c:v>
                </c:pt>
                <c:pt idx="270">
                  <c:v>42023</c:v>
                </c:pt>
                <c:pt idx="271">
                  <c:v>42024</c:v>
                </c:pt>
                <c:pt idx="272">
                  <c:v>42025</c:v>
                </c:pt>
                <c:pt idx="273">
                  <c:v>42026</c:v>
                </c:pt>
                <c:pt idx="274">
                  <c:v>42027</c:v>
                </c:pt>
                <c:pt idx="275">
                  <c:v>42030</c:v>
                </c:pt>
                <c:pt idx="276">
                  <c:v>42031</c:v>
                </c:pt>
                <c:pt idx="277">
                  <c:v>42032</c:v>
                </c:pt>
                <c:pt idx="278">
                  <c:v>42033</c:v>
                </c:pt>
                <c:pt idx="279">
                  <c:v>42034</c:v>
                </c:pt>
                <c:pt idx="280">
                  <c:v>42037</c:v>
                </c:pt>
                <c:pt idx="281">
                  <c:v>42038</c:v>
                </c:pt>
                <c:pt idx="282">
                  <c:v>42039</c:v>
                </c:pt>
                <c:pt idx="283">
                  <c:v>42040</c:v>
                </c:pt>
                <c:pt idx="284">
                  <c:v>42041</c:v>
                </c:pt>
                <c:pt idx="285">
                  <c:v>42044</c:v>
                </c:pt>
                <c:pt idx="286">
                  <c:v>42045</c:v>
                </c:pt>
                <c:pt idx="287">
                  <c:v>42046</c:v>
                </c:pt>
                <c:pt idx="288">
                  <c:v>42047</c:v>
                </c:pt>
                <c:pt idx="289">
                  <c:v>42048</c:v>
                </c:pt>
                <c:pt idx="290">
                  <c:v>42051</c:v>
                </c:pt>
                <c:pt idx="291">
                  <c:v>42052</c:v>
                </c:pt>
                <c:pt idx="292">
                  <c:v>42053</c:v>
                </c:pt>
                <c:pt idx="293">
                  <c:v>42054</c:v>
                </c:pt>
                <c:pt idx="294">
                  <c:v>42055</c:v>
                </c:pt>
                <c:pt idx="295">
                  <c:v>42058</c:v>
                </c:pt>
                <c:pt idx="296">
                  <c:v>42059</c:v>
                </c:pt>
                <c:pt idx="297">
                  <c:v>42060</c:v>
                </c:pt>
                <c:pt idx="298">
                  <c:v>42061</c:v>
                </c:pt>
                <c:pt idx="299">
                  <c:v>42062</c:v>
                </c:pt>
                <c:pt idx="300">
                  <c:v>42065</c:v>
                </c:pt>
                <c:pt idx="301">
                  <c:v>42066</c:v>
                </c:pt>
                <c:pt idx="302">
                  <c:v>42067</c:v>
                </c:pt>
                <c:pt idx="303">
                  <c:v>42068</c:v>
                </c:pt>
                <c:pt idx="304">
                  <c:v>42069</c:v>
                </c:pt>
                <c:pt idx="305">
                  <c:v>42072</c:v>
                </c:pt>
                <c:pt idx="306">
                  <c:v>42073</c:v>
                </c:pt>
                <c:pt idx="307">
                  <c:v>42074</c:v>
                </c:pt>
                <c:pt idx="308">
                  <c:v>42075</c:v>
                </c:pt>
                <c:pt idx="309">
                  <c:v>42076</c:v>
                </c:pt>
                <c:pt idx="310">
                  <c:v>42079</c:v>
                </c:pt>
                <c:pt idx="311">
                  <c:v>42080</c:v>
                </c:pt>
                <c:pt idx="312">
                  <c:v>42081</c:v>
                </c:pt>
                <c:pt idx="313">
                  <c:v>42082</c:v>
                </c:pt>
                <c:pt idx="314">
                  <c:v>42083</c:v>
                </c:pt>
                <c:pt idx="315">
                  <c:v>42086</c:v>
                </c:pt>
                <c:pt idx="316">
                  <c:v>42087</c:v>
                </c:pt>
                <c:pt idx="317">
                  <c:v>42088</c:v>
                </c:pt>
                <c:pt idx="318">
                  <c:v>42089</c:v>
                </c:pt>
                <c:pt idx="319">
                  <c:v>42090</c:v>
                </c:pt>
                <c:pt idx="320">
                  <c:v>42093</c:v>
                </c:pt>
                <c:pt idx="321">
                  <c:v>42094</c:v>
                </c:pt>
                <c:pt idx="322">
                  <c:v>42095</c:v>
                </c:pt>
                <c:pt idx="323">
                  <c:v>42096</c:v>
                </c:pt>
                <c:pt idx="324">
                  <c:v>42097</c:v>
                </c:pt>
                <c:pt idx="325">
                  <c:v>42100</c:v>
                </c:pt>
                <c:pt idx="326">
                  <c:v>42101</c:v>
                </c:pt>
                <c:pt idx="327">
                  <c:v>42102</c:v>
                </c:pt>
                <c:pt idx="328">
                  <c:v>42103</c:v>
                </c:pt>
                <c:pt idx="329">
                  <c:v>42104</c:v>
                </c:pt>
                <c:pt idx="330">
                  <c:v>42107</c:v>
                </c:pt>
                <c:pt idx="331">
                  <c:v>42108</c:v>
                </c:pt>
                <c:pt idx="332">
                  <c:v>42109</c:v>
                </c:pt>
                <c:pt idx="333">
                  <c:v>42110</c:v>
                </c:pt>
                <c:pt idx="334">
                  <c:v>42111</c:v>
                </c:pt>
                <c:pt idx="335">
                  <c:v>42114</c:v>
                </c:pt>
                <c:pt idx="336">
                  <c:v>42115</c:v>
                </c:pt>
                <c:pt idx="337">
                  <c:v>42116</c:v>
                </c:pt>
                <c:pt idx="338">
                  <c:v>42117</c:v>
                </c:pt>
                <c:pt idx="339">
                  <c:v>42118</c:v>
                </c:pt>
                <c:pt idx="340">
                  <c:v>42121</c:v>
                </c:pt>
                <c:pt idx="341">
                  <c:v>42122</c:v>
                </c:pt>
                <c:pt idx="342">
                  <c:v>42123</c:v>
                </c:pt>
                <c:pt idx="343">
                  <c:v>42124</c:v>
                </c:pt>
                <c:pt idx="344">
                  <c:v>42125</c:v>
                </c:pt>
                <c:pt idx="345">
                  <c:v>42128</c:v>
                </c:pt>
                <c:pt idx="346">
                  <c:v>42129</c:v>
                </c:pt>
                <c:pt idx="347">
                  <c:v>42130</c:v>
                </c:pt>
                <c:pt idx="348">
                  <c:v>42131</c:v>
                </c:pt>
                <c:pt idx="349">
                  <c:v>42132</c:v>
                </c:pt>
                <c:pt idx="350">
                  <c:v>42135</c:v>
                </c:pt>
                <c:pt idx="351">
                  <c:v>42136</c:v>
                </c:pt>
                <c:pt idx="352">
                  <c:v>42137</c:v>
                </c:pt>
                <c:pt idx="353">
                  <c:v>42138</c:v>
                </c:pt>
                <c:pt idx="354">
                  <c:v>42139</c:v>
                </c:pt>
                <c:pt idx="355">
                  <c:v>42142</c:v>
                </c:pt>
                <c:pt idx="356">
                  <c:v>42143</c:v>
                </c:pt>
                <c:pt idx="357">
                  <c:v>42144</c:v>
                </c:pt>
                <c:pt idx="358">
                  <c:v>42145</c:v>
                </c:pt>
                <c:pt idx="359">
                  <c:v>42146</c:v>
                </c:pt>
                <c:pt idx="360">
                  <c:v>42149</c:v>
                </c:pt>
                <c:pt idx="361">
                  <c:v>42150</c:v>
                </c:pt>
                <c:pt idx="362">
                  <c:v>42151</c:v>
                </c:pt>
                <c:pt idx="363">
                  <c:v>42152</c:v>
                </c:pt>
                <c:pt idx="364">
                  <c:v>42153</c:v>
                </c:pt>
                <c:pt idx="365">
                  <c:v>42156</c:v>
                </c:pt>
                <c:pt idx="366">
                  <c:v>42157</c:v>
                </c:pt>
                <c:pt idx="367">
                  <c:v>42158</c:v>
                </c:pt>
                <c:pt idx="368">
                  <c:v>42159</c:v>
                </c:pt>
                <c:pt idx="369">
                  <c:v>42160</c:v>
                </c:pt>
                <c:pt idx="370">
                  <c:v>42163</c:v>
                </c:pt>
                <c:pt idx="371">
                  <c:v>42164</c:v>
                </c:pt>
                <c:pt idx="372">
                  <c:v>42165</c:v>
                </c:pt>
                <c:pt idx="373">
                  <c:v>42166</c:v>
                </c:pt>
                <c:pt idx="374">
                  <c:v>42167</c:v>
                </c:pt>
                <c:pt idx="375">
                  <c:v>42170</c:v>
                </c:pt>
                <c:pt idx="376">
                  <c:v>42171</c:v>
                </c:pt>
                <c:pt idx="377">
                  <c:v>42172</c:v>
                </c:pt>
                <c:pt idx="378">
                  <c:v>42173</c:v>
                </c:pt>
                <c:pt idx="379">
                  <c:v>42174</c:v>
                </c:pt>
                <c:pt idx="380">
                  <c:v>42177</c:v>
                </c:pt>
                <c:pt idx="381">
                  <c:v>42178</c:v>
                </c:pt>
                <c:pt idx="382">
                  <c:v>42179</c:v>
                </c:pt>
                <c:pt idx="383">
                  <c:v>42180</c:v>
                </c:pt>
                <c:pt idx="384">
                  <c:v>42181</c:v>
                </c:pt>
                <c:pt idx="385">
                  <c:v>42184</c:v>
                </c:pt>
                <c:pt idx="386">
                  <c:v>42185</c:v>
                </c:pt>
                <c:pt idx="387">
                  <c:v>42186</c:v>
                </c:pt>
                <c:pt idx="388">
                  <c:v>42187</c:v>
                </c:pt>
                <c:pt idx="389">
                  <c:v>42188</c:v>
                </c:pt>
                <c:pt idx="390">
                  <c:v>42191</c:v>
                </c:pt>
                <c:pt idx="391">
                  <c:v>42192</c:v>
                </c:pt>
                <c:pt idx="392">
                  <c:v>42193</c:v>
                </c:pt>
                <c:pt idx="393">
                  <c:v>42194</c:v>
                </c:pt>
                <c:pt idx="394">
                  <c:v>42195</c:v>
                </c:pt>
                <c:pt idx="395">
                  <c:v>42198</c:v>
                </c:pt>
                <c:pt idx="396">
                  <c:v>42199</c:v>
                </c:pt>
                <c:pt idx="397">
                  <c:v>42200</c:v>
                </c:pt>
                <c:pt idx="398">
                  <c:v>42201</c:v>
                </c:pt>
                <c:pt idx="399">
                  <c:v>42202</c:v>
                </c:pt>
                <c:pt idx="400">
                  <c:v>42205</c:v>
                </c:pt>
                <c:pt idx="401">
                  <c:v>42206</c:v>
                </c:pt>
                <c:pt idx="402">
                  <c:v>42207</c:v>
                </c:pt>
                <c:pt idx="403">
                  <c:v>42208</c:v>
                </c:pt>
                <c:pt idx="404">
                  <c:v>42209</c:v>
                </c:pt>
                <c:pt idx="405">
                  <c:v>42212</c:v>
                </c:pt>
                <c:pt idx="406">
                  <c:v>42213</c:v>
                </c:pt>
                <c:pt idx="407">
                  <c:v>42214</c:v>
                </c:pt>
                <c:pt idx="408">
                  <c:v>42215</c:v>
                </c:pt>
                <c:pt idx="409">
                  <c:v>42216</c:v>
                </c:pt>
                <c:pt idx="410">
                  <c:v>42219</c:v>
                </c:pt>
                <c:pt idx="411">
                  <c:v>42220</c:v>
                </c:pt>
                <c:pt idx="412">
                  <c:v>42221</c:v>
                </c:pt>
                <c:pt idx="413">
                  <c:v>42222</c:v>
                </c:pt>
                <c:pt idx="414">
                  <c:v>42223</c:v>
                </c:pt>
                <c:pt idx="415">
                  <c:v>42226</c:v>
                </c:pt>
                <c:pt idx="416">
                  <c:v>42227</c:v>
                </c:pt>
                <c:pt idx="417">
                  <c:v>42228</c:v>
                </c:pt>
                <c:pt idx="418">
                  <c:v>42229</c:v>
                </c:pt>
                <c:pt idx="419">
                  <c:v>42230</c:v>
                </c:pt>
                <c:pt idx="420">
                  <c:v>42233</c:v>
                </c:pt>
                <c:pt idx="421">
                  <c:v>42234</c:v>
                </c:pt>
                <c:pt idx="422">
                  <c:v>42235</c:v>
                </c:pt>
                <c:pt idx="423">
                  <c:v>42236</c:v>
                </c:pt>
                <c:pt idx="424">
                  <c:v>42237</c:v>
                </c:pt>
                <c:pt idx="425">
                  <c:v>42240</c:v>
                </c:pt>
                <c:pt idx="426">
                  <c:v>42241</c:v>
                </c:pt>
                <c:pt idx="427">
                  <c:v>42242</c:v>
                </c:pt>
                <c:pt idx="428">
                  <c:v>42243</c:v>
                </c:pt>
                <c:pt idx="429">
                  <c:v>42244</c:v>
                </c:pt>
                <c:pt idx="430">
                  <c:v>42247</c:v>
                </c:pt>
                <c:pt idx="431">
                  <c:v>42248</c:v>
                </c:pt>
                <c:pt idx="432">
                  <c:v>42249</c:v>
                </c:pt>
                <c:pt idx="433">
                  <c:v>42250</c:v>
                </c:pt>
                <c:pt idx="434">
                  <c:v>42251</c:v>
                </c:pt>
                <c:pt idx="435">
                  <c:v>42254</c:v>
                </c:pt>
                <c:pt idx="436">
                  <c:v>42255</c:v>
                </c:pt>
                <c:pt idx="437">
                  <c:v>42256</c:v>
                </c:pt>
                <c:pt idx="438">
                  <c:v>42257</c:v>
                </c:pt>
                <c:pt idx="439">
                  <c:v>42258</c:v>
                </c:pt>
                <c:pt idx="440">
                  <c:v>42261</c:v>
                </c:pt>
                <c:pt idx="441">
                  <c:v>42262</c:v>
                </c:pt>
                <c:pt idx="442">
                  <c:v>42263</c:v>
                </c:pt>
                <c:pt idx="443">
                  <c:v>42264</c:v>
                </c:pt>
                <c:pt idx="444">
                  <c:v>42265</c:v>
                </c:pt>
                <c:pt idx="445">
                  <c:v>42268</c:v>
                </c:pt>
                <c:pt idx="446">
                  <c:v>42269</c:v>
                </c:pt>
                <c:pt idx="447">
                  <c:v>42270</c:v>
                </c:pt>
                <c:pt idx="448">
                  <c:v>42271</c:v>
                </c:pt>
                <c:pt idx="449">
                  <c:v>42272</c:v>
                </c:pt>
                <c:pt idx="450">
                  <c:v>42275</c:v>
                </c:pt>
                <c:pt idx="451">
                  <c:v>42276</c:v>
                </c:pt>
                <c:pt idx="452">
                  <c:v>42277</c:v>
                </c:pt>
                <c:pt idx="453">
                  <c:v>42278</c:v>
                </c:pt>
                <c:pt idx="454">
                  <c:v>42279</c:v>
                </c:pt>
                <c:pt idx="455">
                  <c:v>42282</c:v>
                </c:pt>
                <c:pt idx="456">
                  <c:v>42283</c:v>
                </c:pt>
                <c:pt idx="457">
                  <c:v>42284</c:v>
                </c:pt>
                <c:pt idx="458">
                  <c:v>42285</c:v>
                </c:pt>
                <c:pt idx="459">
                  <c:v>42286</c:v>
                </c:pt>
                <c:pt idx="460">
                  <c:v>42289</c:v>
                </c:pt>
                <c:pt idx="461">
                  <c:v>42290</c:v>
                </c:pt>
                <c:pt idx="462">
                  <c:v>42291</c:v>
                </c:pt>
                <c:pt idx="463">
                  <c:v>42292</c:v>
                </c:pt>
                <c:pt idx="464">
                  <c:v>42293</c:v>
                </c:pt>
                <c:pt idx="465">
                  <c:v>42296</c:v>
                </c:pt>
                <c:pt idx="466">
                  <c:v>42297</c:v>
                </c:pt>
                <c:pt idx="467">
                  <c:v>42298</c:v>
                </c:pt>
                <c:pt idx="468">
                  <c:v>42299</c:v>
                </c:pt>
                <c:pt idx="469">
                  <c:v>42300</c:v>
                </c:pt>
                <c:pt idx="470">
                  <c:v>42303</c:v>
                </c:pt>
                <c:pt idx="471">
                  <c:v>42304</c:v>
                </c:pt>
                <c:pt idx="472">
                  <c:v>42305</c:v>
                </c:pt>
                <c:pt idx="473">
                  <c:v>42306</c:v>
                </c:pt>
                <c:pt idx="474">
                  <c:v>42307</c:v>
                </c:pt>
                <c:pt idx="475">
                  <c:v>42310</c:v>
                </c:pt>
                <c:pt idx="476">
                  <c:v>42311</c:v>
                </c:pt>
                <c:pt idx="477">
                  <c:v>42312</c:v>
                </c:pt>
                <c:pt idx="478">
                  <c:v>42313</c:v>
                </c:pt>
                <c:pt idx="479">
                  <c:v>42314</c:v>
                </c:pt>
                <c:pt idx="480">
                  <c:v>42317</c:v>
                </c:pt>
                <c:pt idx="481">
                  <c:v>42318</c:v>
                </c:pt>
                <c:pt idx="482">
                  <c:v>42319</c:v>
                </c:pt>
                <c:pt idx="483">
                  <c:v>42320</c:v>
                </c:pt>
                <c:pt idx="484">
                  <c:v>42321</c:v>
                </c:pt>
                <c:pt idx="485">
                  <c:v>42324</c:v>
                </c:pt>
                <c:pt idx="486">
                  <c:v>42325</c:v>
                </c:pt>
                <c:pt idx="487">
                  <c:v>42326</c:v>
                </c:pt>
                <c:pt idx="488">
                  <c:v>42327</c:v>
                </c:pt>
                <c:pt idx="489">
                  <c:v>42328</c:v>
                </c:pt>
                <c:pt idx="490">
                  <c:v>42331</c:v>
                </c:pt>
                <c:pt idx="491">
                  <c:v>42332</c:v>
                </c:pt>
                <c:pt idx="492">
                  <c:v>42333</c:v>
                </c:pt>
                <c:pt idx="493">
                  <c:v>42334</c:v>
                </c:pt>
                <c:pt idx="494">
                  <c:v>42335</c:v>
                </c:pt>
                <c:pt idx="495">
                  <c:v>42338</c:v>
                </c:pt>
                <c:pt idx="496">
                  <c:v>42339</c:v>
                </c:pt>
                <c:pt idx="497">
                  <c:v>42340</c:v>
                </c:pt>
                <c:pt idx="498">
                  <c:v>42341</c:v>
                </c:pt>
                <c:pt idx="499">
                  <c:v>42342</c:v>
                </c:pt>
                <c:pt idx="500">
                  <c:v>42345</c:v>
                </c:pt>
                <c:pt idx="501">
                  <c:v>42346</c:v>
                </c:pt>
                <c:pt idx="502">
                  <c:v>42347</c:v>
                </c:pt>
                <c:pt idx="503">
                  <c:v>42348</c:v>
                </c:pt>
                <c:pt idx="504">
                  <c:v>42349</c:v>
                </c:pt>
                <c:pt idx="505">
                  <c:v>42352</c:v>
                </c:pt>
                <c:pt idx="506">
                  <c:v>42353</c:v>
                </c:pt>
                <c:pt idx="507">
                  <c:v>42354</c:v>
                </c:pt>
                <c:pt idx="508">
                  <c:v>42355</c:v>
                </c:pt>
                <c:pt idx="509">
                  <c:v>42356</c:v>
                </c:pt>
                <c:pt idx="510">
                  <c:v>42359</c:v>
                </c:pt>
                <c:pt idx="511">
                  <c:v>42360</c:v>
                </c:pt>
                <c:pt idx="512">
                  <c:v>42361</c:v>
                </c:pt>
                <c:pt idx="513">
                  <c:v>42362</c:v>
                </c:pt>
                <c:pt idx="514">
                  <c:v>42363</c:v>
                </c:pt>
                <c:pt idx="515">
                  <c:v>42366</c:v>
                </c:pt>
                <c:pt idx="516">
                  <c:v>42367</c:v>
                </c:pt>
                <c:pt idx="517">
                  <c:v>42368</c:v>
                </c:pt>
                <c:pt idx="518">
                  <c:v>42369</c:v>
                </c:pt>
                <c:pt idx="519">
                  <c:v>42370</c:v>
                </c:pt>
                <c:pt idx="520">
                  <c:v>42373</c:v>
                </c:pt>
                <c:pt idx="521">
                  <c:v>42374</c:v>
                </c:pt>
                <c:pt idx="522">
                  <c:v>42375</c:v>
                </c:pt>
                <c:pt idx="523">
                  <c:v>42376</c:v>
                </c:pt>
                <c:pt idx="524">
                  <c:v>42377</c:v>
                </c:pt>
                <c:pt idx="525">
                  <c:v>42380</c:v>
                </c:pt>
                <c:pt idx="526">
                  <c:v>42381</c:v>
                </c:pt>
                <c:pt idx="527">
                  <c:v>42382</c:v>
                </c:pt>
                <c:pt idx="528">
                  <c:v>42383</c:v>
                </c:pt>
                <c:pt idx="529">
                  <c:v>42384</c:v>
                </c:pt>
                <c:pt idx="530">
                  <c:v>42387</c:v>
                </c:pt>
                <c:pt idx="531">
                  <c:v>42388</c:v>
                </c:pt>
                <c:pt idx="532">
                  <c:v>42389</c:v>
                </c:pt>
                <c:pt idx="533">
                  <c:v>42390</c:v>
                </c:pt>
                <c:pt idx="534">
                  <c:v>42391</c:v>
                </c:pt>
                <c:pt idx="535">
                  <c:v>42394</c:v>
                </c:pt>
                <c:pt idx="536">
                  <c:v>42395</c:v>
                </c:pt>
                <c:pt idx="537">
                  <c:v>42396</c:v>
                </c:pt>
                <c:pt idx="538">
                  <c:v>42397</c:v>
                </c:pt>
                <c:pt idx="539">
                  <c:v>42398</c:v>
                </c:pt>
                <c:pt idx="540">
                  <c:v>42401</c:v>
                </c:pt>
                <c:pt idx="541">
                  <c:v>42402</c:v>
                </c:pt>
                <c:pt idx="542">
                  <c:v>42403</c:v>
                </c:pt>
                <c:pt idx="543">
                  <c:v>42404</c:v>
                </c:pt>
                <c:pt idx="544">
                  <c:v>42405</c:v>
                </c:pt>
                <c:pt idx="545">
                  <c:v>42408</c:v>
                </c:pt>
                <c:pt idx="546">
                  <c:v>42409</c:v>
                </c:pt>
                <c:pt idx="547">
                  <c:v>42410</c:v>
                </c:pt>
                <c:pt idx="548">
                  <c:v>42411</c:v>
                </c:pt>
                <c:pt idx="549">
                  <c:v>42412</c:v>
                </c:pt>
                <c:pt idx="550">
                  <c:v>42415</c:v>
                </c:pt>
                <c:pt idx="551">
                  <c:v>42416</c:v>
                </c:pt>
                <c:pt idx="552">
                  <c:v>42417</c:v>
                </c:pt>
                <c:pt idx="553">
                  <c:v>42418</c:v>
                </c:pt>
                <c:pt idx="554">
                  <c:v>42419</c:v>
                </c:pt>
                <c:pt idx="555">
                  <c:v>42422</c:v>
                </c:pt>
                <c:pt idx="556">
                  <c:v>42423</c:v>
                </c:pt>
                <c:pt idx="557">
                  <c:v>42424</c:v>
                </c:pt>
                <c:pt idx="558">
                  <c:v>42425</c:v>
                </c:pt>
                <c:pt idx="559">
                  <c:v>42426</c:v>
                </c:pt>
                <c:pt idx="560">
                  <c:v>42429</c:v>
                </c:pt>
                <c:pt idx="561">
                  <c:v>42430</c:v>
                </c:pt>
                <c:pt idx="562">
                  <c:v>42431</c:v>
                </c:pt>
                <c:pt idx="563">
                  <c:v>42432</c:v>
                </c:pt>
                <c:pt idx="564">
                  <c:v>42433</c:v>
                </c:pt>
                <c:pt idx="565">
                  <c:v>42436</c:v>
                </c:pt>
                <c:pt idx="566">
                  <c:v>42437</c:v>
                </c:pt>
                <c:pt idx="567">
                  <c:v>42438</c:v>
                </c:pt>
                <c:pt idx="568">
                  <c:v>42439</c:v>
                </c:pt>
                <c:pt idx="569">
                  <c:v>42440</c:v>
                </c:pt>
                <c:pt idx="570">
                  <c:v>42443</c:v>
                </c:pt>
                <c:pt idx="571">
                  <c:v>42444</c:v>
                </c:pt>
                <c:pt idx="572">
                  <c:v>42445</c:v>
                </c:pt>
                <c:pt idx="573">
                  <c:v>42446</c:v>
                </c:pt>
                <c:pt idx="574">
                  <c:v>42447</c:v>
                </c:pt>
                <c:pt idx="575">
                  <c:v>42450</c:v>
                </c:pt>
                <c:pt idx="576">
                  <c:v>42451</c:v>
                </c:pt>
                <c:pt idx="577">
                  <c:v>42452</c:v>
                </c:pt>
                <c:pt idx="578">
                  <c:v>42453</c:v>
                </c:pt>
                <c:pt idx="579">
                  <c:v>42454</c:v>
                </c:pt>
                <c:pt idx="580">
                  <c:v>42457</c:v>
                </c:pt>
                <c:pt idx="581">
                  <c:v>42458</c:v>
                </c:pt>
                <c:pt idx="582">
                  <c:v>42459</c:v>
                </c:pt>
                <c:pt idx="583">
                  <c:v>42460</c:v>
                </c:pt>
                <c:pt idx="584">
                  <c:v>42461</c:v>
                </c:pt>
                <c:pt idx="585">
                  <c:v>42464</c:v>
                </c:pt>
                <c:pt idx="586">
                  <c:v>42465</c:v>
                </c:pt>
                <c:pt idx="587">
                  <c:v>42466</c:v>
                </c:pt>
                <c:pt idx="588">
                  <c:v>42467</c:v>
                </c:pt>
                <c:pt idx="589">
                  <c:v>42468</c:v>
                </c:pt>
                <c:pt idx="590">
                  <c:v>42471</c:v>
                </c:pt>
                <c:pt idx="591">
                  <c:v>42472</c:v>
                </c:pt>
                <c:pt idx="592">
                  <c:v>42473</c:v>
                </c:pt>
                <c:pt idx="593">
                  <c:v>42474</c:v>
                </c:pt>
                <c:pt idx="594">
                  <c:v>42475</c:v>
                </c:pt>
                <c:pt idx="595">
                  <c:v>42478</c:v>
                </c:pt>
                <c:pt idx="596">
                  <c:v>42479</c:v>
                </c:pt>
                <c:pt idx="597">
                  <c:v>42480</c:v>
                </c:pt>
                <c:pt idx="598">
                  <c:v>42481</c:v>
                </c:pt>
                <c:pt idx="599">
                  <c:v>42482</c:v>
                </c:pt>
                <c:pt idx="600">
                  <c:v>42485</c:v>
                </c:pt>
                <c:pt idx="601">
                  <c:v>42486</c:v>
                </c:pt>
                <c:pt idx="602">
                  <c:v>42487</c:v>
                </c:pt>
                <c:pt idx="603">
                  <c:v>42488</c:v>
                </c:pt>
                <c:pt idx="604">
                  <c:v>42489</c:v>
                </c:pt>
                <c:pt idx="605">
                  <c:v>42492</c:v>
                </c:pt>
                <c:pt idx="606">
                  <c:v>42493</c:v>
                </c:pt>
                <c:pt idx="607">
                  <c:v>42494</c:v>
                </c:pt>
                <c:pt idx="608">
                  <c:v>42495</c:v>
                </c:pt>
                <c:pt idx="609">
                  <c:v>42496</c:v>
                </c:pt>
                <c:pt idx="610">
                  <c:v>42499</c:v>
                </c:pt>
                <c:pt idx="611">
                  <c:v>42500</c:v>
                </c:pt>
                <c:pt idx="612">
                  <c:v>42501</c:v>
                </c:pt>
                <c:pt idx="613">
                  <c:v>42502</c:v>
                </c:pt>
                <c:pt idx="614">
                  <c:v>42503</c:v>
                </c:pt>
                <c:pt idx="615">
                  <c:v>42506</c:v>
                </c:pt>
                <c:pt idx="616">
                  <c:v>42507</c:v>
                </c:pt>
                <c:pt idx="617">
                  <c:v>42508</c:v>
                </c:pt>
                <c:pt idx="618">
                  <c:v>42509</c:v>
                </c:pt>
                <c:pt idx="619">
                  <c:v>42510</c:v>
                </c:pt>
                <c:pt idx="620">
                  <c:v>42513</c:v>
                </c:pt>
                <c:pt idx="621">
                  <c:v>42514</c:v>
                </c:pt>
                <c:pt idx="622">
                  <c:v>42515</c:v>
                </c:pt>
                <c:pt idx="623">
                  <c:v>42516</c:v>
                </c:pt>
                <c:pt idx="624">
                  <c:v>42517</c:v>
                </c:pt>
                <c:pt idx="625">
                  <c:v>42520</c:v>
                </c:pt>
                <c:pt idx="626">
                  <c:v>42521</c:v>
                </c:pt>
                <c:pt idx="627">
                  <c:v>42522</c:v>
                </c:pt>
                <c:pt idx="628">
                  <c:v>42523</c:v>
                </c:pt>
                <c:pt idx="629">
                  <c:v>42524</c:v>
                </c:pt>
                <c:pt idx="630">
                  <c:v>42527</c:v>
                </c:pt>
                <c:pt idx="631">
                  <c:v>42528</c:v>
                </c:pt>
                <c:pt idx="632">
                  <c:v>42529</c:v>
                </c:pt>
                <c:pt idx="633">
                  <c:v>42530</c:v>
                </c:pt>
                <c:pt idx="634">
                  <c:v>42531</c:v>
                </c:pt>
                <c:pt idx="635">
                  <c:v>42534</c:v>
                </c:pt>
                <c:pt idx="636">
                  <c:v>42535</c:v>
                </c:pt>
                <c:pt idx="637">
                  <c:v>42536</c:v>
                </c:pt>
                <c:pt idx="638">
                  <c:v>42537</c:v>
                </c:pt>
                <c:pt idx="639">
                  <c:v>42538</c:v>
                </c:pt>
                <c:pt idx="640">
                  <c:v>42541</c:v>
                </c:pt>
                <c:pt idx="641">
                  <c:v>42542</c:v>
                </c:pt>
                <c:pt idx="642">
                  <c:v>42543</c:v>
                </c:pt>
                <c:pt idx="643">
                  <c:v>42544</c:v>
                </c:pt>
                <c:pt idx="644">
                  <c:v>42545</c:v>
                </c:pt>
                <c:pt idx="645">
                  <c:v>42548</c:v>
                </c:pt>
                <c:pt idx="646">
                  <c:v>42549</c:v>
                </c:pt>
                <c:pt idx="647">
                  <c:v>42550</c:v>
                </c:pt>
                <c:pt idx="648">
                  <c:v>42551</c:v>
                </c:pt>
                <c:pt idx="649">
                  <c:v>42552</c:v>
                </c:pt>
                <c:pt idx="650">
                  <c:v>42555</c:v>
                </c:pt>
                <c:pt idx="651">
                  <c:v>42556</c:v>
                </c:pt>
                <c:pt idx="652">
                  <c:v>42557</c:v>
                </c:pt>
                <c:pt idx="653">
                  <c:v>42558</c:v>
                </c:pt>
                <c:pt idx="654">
                  <c:v>42559</c:v>
                </c:pt>
                <c:pt idx="655">
                  <c:v>42562</c:v>
                </c:pt>
                <c:pt idx="656">
                  <c:v>42563</c:v>
                </c:pt>
                <c:pt idx="657">
                  <c:v>42564</c:v>
                </c:pt>
                <c:pt idx="658">
                  <c:v>42565</c:v>
                </c:pt>
                <c:pt idx="659">
                  <c:v>42566</c:v>
                </c:pt>
                <c:pt idx="660">
                  <c:v>42569</c:v>
                </c:pt>
                <c:pt idx="661">
                  <c:v>42570</c:v>
                </c:pt>
                <c:pt idx="662">
                  <c:v>42571</c:v>
                </c:pt>
                <c:pt idx="663">
                  <c:v>42572</c:v>
                </c:pt>
                <c:pt idx="664">
                  <c:v>42573</c:v>
                </c:pt>
                <c:pt idx="665">
                  <c:v>42576</c:v>
                </c:pt>
                <c:pt idx="666">
                  <c:v>42577</c:v>
                </c:pt>
                <c:pt idx="667">
                  <c:v>42578</c:v>
                </c:pt>
                <c:pt idx="668">
                  <c:v>42579</c:v>
                </c:pt>
                <c:pt idx="669">
                  <c:v>42580</c:v>
                </c:pt>
                <c:pt idx="670">
                  <c:v>42583</c:v>
                </c:pt>
                <c:pt idx="671">
                  <c:v>42584</c:v>
                </c:pt>
                <c:pt idx="672">
                  <c:v>42585</c:v>
                </c:pt>
                <c:pt idx="673">
                  <c:v>42586</c:v>
                </c:pt>
                <c:pt idx="674">
                  <c:v>42587</c:v>
                </c:pt>
                <c:pt idx="675">
                  <c:v>42590</c:v>
                </c:pt>
                <c:pt idx="676">
                  <c:v>42591</c:v>
                </c:pt>
                <c:pt idx="677">
                  <c:v>42592</c:v>
                </c:pt>
                <c:pt idx="678">
                  <c:v>42593</c:v>
                </c:pt>
                <c:pt idx="679">
                  <c:v>42594</c:v>
                </c:pt>
                <c:pt idx="680">
                  <c:v>42597</c:v>
                </c:pt>
                <c:pt idx="681">
                  <c:v>42598</c:v>
                </c:pt>
                <c:pt idx="682">
                  <c:v>42599</c:v>
                </c:pt>
                <c:pt idx="683">
                  <c:v>42600</c:v>
                </c:pt>
                <c:pt idx="684">
                  <c:v>42601</c:v>
                </c:pt>
                <c:pt idx="685">
                  <c:v>42604</c:v>
                </c:pt>
                <c:pt idx="686">
                  <c:v>42605</c:v>
                </c:pt>
                <c:pt idx="687">
                  <c:v>42606</c:v>
                </c:pt>
                <c:pt idx="688">
                  <c:v>42607</c:v>
                </c:pt>
                <c:pt idx="689">
                  <c:v>42608</c:v>
                </c:pt>
                <c:pt idx="690">
                  <c:v>42611</c:v>
                </c:pt>
                <c:pt idx="691">
                  <c:v>42612</c:v>
                </c:pt>
                <c:pt idx="692">
                  <c:v>42613</c:v>
                </c:pt>
                <c:pt idx="693">
                  <c:v>42614</c:v>
                </c:pt>
                <c:pt idx="694">
                  <c:v>42615</c:v>
                </c:pt>
                <c:pt idx="695">
                  <c:v>42618</c:v>
                </c:pt>
                <c:pt idx="696">
                  <c:v>42619</c:v>
                </c:pt>
                <c:pt idx="697">
                  <c:v>42620</c:v>
                </c:pt>
                <c:pt idx="698">
                  <c:v>42621</c:v>
                </c:pt>
                <c:pt idx="699">
                  <c:v>42622</c:v>
                </c:pt>
                <c:pt idx="700">
                  <c:v>42625</c:v>
                </c:pt>
                <c:pt idx="701">
                  <c:v>42626</c:v>
                </c:pt>
                <c:pt idx="702">
                  <c:v>42627</c:v>
                </c:pt>
                <c:pt idx="703">
                  <c:v>42628</c:v>
                </c:pt>
                <c:pt idx="704">
                  <c:v>42629</c:v>
                </c:pt>
                <c:pt idx="705">
                  <c:v>42632</c:v>
                </c:pt>
                <c:pt idx="706">
                  <c:v>42633</c:v>
                </c:pt>
                <c:pt idx="707">
                  <c:v>42634</c:v>
                </c:pt>
                <c:pt idx="708">
                  <c:v>42635</c:v>
                </c:pt>
                <c:pt idx="709">
                  <c:v>42636</c:v>
                </c:pt>
                <c:pt idx="710">
                  <c:v>42639</c:v>
                </c:pt>
                <c:pt idx="711">
                  <c:v>42640</c:v>
                </c:pt>
                <c:pt idx="712">
                  <c:v>42641</c:v>
                </c:pt>
                <c:pt idx="713">
                  <c:v>42642</c:v>
                </c:pt>
                <c:pt idx="714">
                  <c:v>42643</c:v>
                </c:pt>
                <c:pt idx="715">
                  <c:v>42646</c:v>
                </c:pt>
                <c:pt idx="716">
                  <c:v>42647</c:v>
                </c:pt>
                <c:pt idx="717">
                  <c:v>42648</c:v>
                </c:pt>
                <c:pt idx="718">
                  <c:v>42649</c:v>
                </c:pt>
                <c:pt idx="719">
                  <c:v>42650</c:v>
                </c:pt>
                <c:pt idx="720">
                  <c:v>42653</c:v>
                </c:pt>
                <c:pt idx="721">
                  <c:v>42654</c:v>
                </c:pt>
                <c:pt idx="722">
                  <c:v>42655</c:v>
                </c:pt>
                <c:pt idx="723">
                  <c:v>42656</c:v>
                </c:pt>
                <c:pt idx="724">
                  <c:v>42657</c:v>
                </c:pt>
                <c:pt idx="725">
                  <c:v>42660</c:v>
                </c:pt>
                <c:pt idx="726">
                  <c:v>42661</c:v>
                </c:pt>
                <c:pt idx="727">
                  <c:v>42662</c:v>
                </c:pt>
                <c:pt idx="728">
                  <c:v>42663</c:v>
                </c:pt>
                <c:pt idx="729">
                  <c:v>42664</c:v>
                </c:pt>
                <c:pt idx="730">
                  <c:v>42667</c:v>
                </c:pt>
                <c:pt idx="731">
                  <c:v>42668</c:v>
                </c:pt>
                <c:pt idx="732">
                  <c:v>42669</c:v>
                </c:pt>
                <c:pt idx="733">
                  <c:v>42670</c:v>
                </c:pt>
                <c:pt idx="734">
                  <c:v>42671</c:v>
                </c:pt>
                <c:pt idx="735">
                  <c:v>42674</c:v>
                </c:pt>
                <c:pt idx="736">
                  <c:v>42675</c:v>
                </c:pt>
                <c:pt idx="737">
                  <c:v>42676</c:v>
                </c:pt>
                <c:pt idx="738">
                  <c:v>42677</c:v>
                </c:pt>
                <c:pt idx="739">
                  <c:v>42678</c:v>
                </c:pt>
                <c:pt idx="740">
                  <c:v>42681</c:v>
                </c:pt>
                <c:pt idx="741">
                  <c:v>42682</c:v>
                </c:pt>
                <c:pt idx="742">
                  <c:v>42683</c:v>
                </c:pt>
                <c:pt idx="743">
                  <c:v>42684</c:v>
                </c:pt>
                <c:pt idx="744">
                  <c:v>42685</c:v>
                </c:pt>
                <c:pt idx="745">
                  <c:v>42688</c:v>
                </c:pt>
                <c:pt idx="746">
                  <c:v>42689</c:v>
                </c:pt>
                <c:pt idx="747">
                  <c:v>42690</c:v>
                </c:pt>
                <c:pt idx="748">
                  <c:v>42691</c:v>
                </c:pt>
                <c:pt idx="749">
                  <c:v>42692</c:v>
                </c:pt>
                <c:pt idx="750">
                  <c:v>42695</c:v>
                </c:pt>
                <c:pt idx="751">
                  <c:v>42696</c:v>
                </c:pt>
                <c:pt idx="752">
                  <c:v>42697</c:v>
                </c:pt>
                <c:pt idx="753">
                  <c:v>42698</c:v>
                </c:pt>
                <c:pt idx="754">
                  <c:v>42699</c:v>
                </c:pt>
                <c:pt idx="755">
                  <c:v>42702</c:v>
                </c:pt>
                <c:pt idx="756">
                  <c:v>42703</c:v>
                </c:pt>
                <c:pt idx="757">
                  <c:v>42704</c:v>
                </c:pt>
                <c:pt idx="758">
                  <c:v>42705</c:v>
                </c:pt>
                <c:pt idx="759">
                  <c:v>42706</c:v>
                </c:pt>
                <c:pt idx="760">
                  <c:v>42709</c:v>
                </c:pt>
                <c:pt idx="761">
                  <c:v>42710</c:v>
                </c:pt>
                <c:pt idx="762">
                  <c:v>42711</c:v>
                </c:pt>
                <c:pt idx="763">
                  <c:v>42712</c:v>
                </c:pt>
                <c:pt idx="764">
                  <c:v>42713</c:v>
                </c:pt>
                <c:pt idx="765">
                  <c:v>42716</c:v>
                </c:pt>
                <c:pt idx="766">
                  <c:v>42717</c:v>
                </c:pt>
                <c:pt idx="767">
                  <c:v>42718</c:v>
                </c:pt>
                <c:pt idx="768">
                  <c:v>42719</c:v>
                </c:pt>
                <c:pt idx="769">
                  <c:v>42720</c:v>
                </c:pt>
                <c:pt idx="770">
                  <c:v>42723</c:v>
                </c:pt>
                <c:pt idx="771">
                  <c:v>42724</c:v>
                </c:pt>
                <c:pt idx="772">
                  <c:v>42725</c:v>
                </c:pt>
                <c:pt idx="773">
                  <c:v>42726</c:v>
                </c:pt>
                <c:pt idx="774">
                  <c:v>42727</c:v>
                </c:pt>
                <c:pt idx="775">
                  <c:v>42730</c:v>
                </c:pt>
                <c:pt idx="776">
                  <c:v>42731</c:v>
                </c:pt>
                <c:pt idx="777">
                  <c:v>42732</c:v>
                </c:pt>
                <c:pt idx="778">
                  <c:v>42733</c:v>
                </c:pt>
                <c:pt idx="779">
                  <c:v>42734</c:v>
                </c:pt>
                <c:pt idx="780">
                  <c:v>42737</c:v>
                </c:pt>
                <c:pt idx="781">
                  <c:v>42738</c:v>
                </c:pt>
                <c:pt idx="782">
                  <c:v>42739</c:v>
                </c:pt>
                <c:pt idx="783">
                  <c:v>42740</c:v>
                </c:pt>
                <c:pt idx="784">
                  <c:v>42741</c:v>
                </c:pt>
                <c:pt idx="785">
                  <c:v>42744</c:v>
                </c:pt>
                <c:pt idx="786">
                  <c:v>42745</c:v>
                </c:pt>
                <c:pt idx="787">
                  <c:v>42746</c:v>
                </c:pt>
                <c:pt idx="788">
                  <c:v>42747</c:v>
                </c:pt>
                <c:pt idx="789">
                  <c:v>42748</c:v>
                </c:pt>
                <c:pt idx="790">
                  <c:v>42751</c:v>
                </c:pt>
                <c:pt idx="791">
                  <c:v>42752</c:v>
                </c:pt>
                <c:pt idx="792">
                  <c:v>42753</c:v>
                </c:pt>
                <c:pt idx="793">
                  <c:v>42754</c:v>
                </c:pt>
                <c:pt idx="794">
                  <c:v>42755</c:v>
                </c:pt>
                <c:pt idx="795">
                  <c:v>42758</c:v>
                </c:pt>
                <c:pt idx="796">
                  <c:v>42759</c:v>
                </c:pt>
                <c:pt idx="797">
                  <c:v>42760</c:v>
                </c:pt>
                <c:pt idx="798">
                  <c:v>42761</c:v>
                </c:pt>
                <c:pt idx="799">
                  <c:v>42762</c:v>
                </c:pt>
                <c:pt idx="800">
                  <c:v>42765</c:v>
                </c:pt>
                <c:pt idx="801">
                  <c:v>42766</c:v>
                </c:pt>
                <c:pt idx="802">
                  <c:v>42767</c:v>
                </c:pt>
                <c:pt idx="803">
                  <c:v>42768</c:v>
                </c:pt>
                <c:pt idx="804">
                  <c:v>42769</c:v>
                </c:pt>
                <c:pt idx="805">
                  <c:v>42772</c:v>
                </c:pt>
                <c:pt idx="806">
                  <c:v>42773</c:v>
                </c:pt>
                <c:pt idx="807">
                  <c:v>42774</c:v>
                </c:pt>
                <c:pt idx="808">
                  <c:v>42775</c:v>
                </c:pt>
                <c:pt idx="809">
                  <c:v>42776</c:v>
                </c:pt>
                <c:pt idx="810">
                  <c:v>42779</c:v>
                </c:pt>
                <c:pt idx="811">
                  <c:v>42780</c:v>
                </c:pt>
                <c:pt idx="812">
                  <c:v>42781</c:v>
                </c:pt>
                <c:pt idx="813">
                  <c:v>42782</c:v>
                </c:pt>
                <c:pt idx="814">
                  <c:v>42783</c:v>
                </c:pt>
                <c:pt idx="815">
                  <c:v>42786</c:v>
                </c:pt>
                <c:pt idx="816">
                  <c:v>42787</c:v>
                </c:pt>
                <c:pt idx="817">
                  <c:v>42788</c:v>
                </c:pt>
                <c:pt idx="818">
                  <c:v>42789</c:v>
                </c:pt>
                <c:pt idx="819">
                  <c:v>42790</c:v>
                </c:pt>
                <c:pt idx="820">
                  <c:v>42793</c:v>
                </c:pt>
                <c:pt idx="821">
                  <c:v>42794</c:v>
                </c:pt>
                <c:pt idx="822">
                  <c:v>42795</c:v>
                </c:pt>
                <c:pt idx="823">
                  <c:v>42796</c:v>
                </c:pt>
                <c:pt idx="824">
                  <c:v>42797</c:v>
                </c:pt>
                <c:pt idx="825">
                  <c:v>42800</c:v>
                </c:pt>
                <c:pt idx="826">
                  <c:v>42801</c:v>
                </c:pt>
                <c:pt idx="827">
                  <c:v>42802</c:v>
                </c:pt>
                <c:pt idx="828">
                  <c:v>42803</c:v>
                </c:pt>
                <c:pt idx="829">
                  <c:v>42804</c:v>
                </c:pt>
                <c:pt idx="830">
                  <c:v>42807</c:v>
                </c:pt>
                <c:pt idx="831">
                  <c:v>42808</c:v>
                </c:pt>
                <c:pt idx="832">
                  <c:v>42809</c:v>
                </c:pt>
                <c:pt idx="833">
                  <c:v>42810</c:v>
                </c:pt>
                <c:pt idx="834">
                  <c:v>42811</c:v>
                </c:pt>
                <c:pt idx="835">
                  <c:v>42814</c:v>
                </c:pt>
                <c:pt idx="836">
                  <c:v>42815</c:v>
                </c:pt>
                <c:pt idx="837">
                  <c:v>42816</c:v>
                </c:pt>
                <c:pt idx="838">
                  <c:v>42817</c:v>
                </c:pt>
                <c:pt idx="839">
                  <c:v>42818</c:v>
                </c:pt>
                <c:pt idx="840">
                  <c:v>42821</c:v>
                </c:pt>
                <c:pt idx="841">
                  <c:v>42822</c:v>
                </c:pt>
                <c:pt idx="842">
                  <c:v>42823</c:v>
                </c:pt>
                <c:pt idx="843">
                  <c:v>42824</c:v>
                </c:pt>
                <c:pt idx="844">
                  <c:v>42825</c:v>
                </c:pt>
                <c:pt idx="845">
                  <c:v>42828</c:v>
                </c:pt>
                <c:pt idx="846">
                  <c:v>42829</c:v>
                </c:pt>
                <c:pt idx="847">
                  <c:v>42830</c:v>
                </c:pt>
                <c:pt idx="848">
                  <c:v>42831</c:v>
                </c:pt>
                <c:pt idx="849">
                  <c:v>42832</c:v>
                </c:pt>
                <c:pt idx="850">
                  <c:v>42835</c:v>
                </c:pt>
                <c:pt idx="851">
                  <c:v>42836</c:v>
                </c:pt>
                <c:pt idx="852">
                  <c:v>42837</c:v>
                </c:pt>
                <c:pt idx="853">
                  <c:v>42838</c:v>
                </c:pt>
                <c:pt idx="854">
                  <c:v>42839</c:v>
                </c:pt>
                <c:pt idx="855">
                  <c:v>42842</c:v>
                </c:pt>
                <c:pt idx="856">
                  <c:v>42843</c:v>
                </c:pt>
                <c:pt idx="857">
                  <c:v>42844</c:v>
                </c:pt>
                <c:pt idx="858">
                  <c:v>42845</c:v>
                </c:pt>
                <c:pt idx="859">
                  <c:v>42846</c:v>
                </c:pt>
                <c:pt idx="860">
                  <c:v>42849</c:v>
                </c:pt>
                <c:pt idx="861">
                  <c:v>42850</c:v>
                </c:pt>
                <c:pt idx="862">
                  <c:v>42851</c:v>
                </c:pt>
                <c:pt idx="863">
                  <c:v>42852</c:v>
                </c:pt>
                <c:pt idx="864">
                  <c:v>42853</c:v>
                </c:pt>
              </c:numCache>
            </c:numRef>
          </c:xVal>
          <c:yVal>
            <c:numRef>
              <c:f>'NKY Index'!$G$3:$G$867</c:f>
              <c:numCache>
                <c:formatCode>General</c:formatCode>
                <c:ptCount val="865"/>
                <c:pt idx="0">
                  <c:v>22.654355399386226</c:v>
                </c:pt>
                <c:pt idx="1">
                  <c:v>22.654355399386226</c:v>
                </c:pt>
                <c:pt idx="2">
                  <c:v>22.654355399386226</c:v>
                </c:pt>
                <c:pt idx="3">
                  <c:v>22.654355399386226</c:v>
                </c:pt>
                <c:pt idx="4">
                  <c:v>22.654355399386226</c:v>
                </c:pt>
                <c:pt idx="5">
                  <c:v>22.654355399386226</c:v>
                </c:pt>
                <c:pt idx="6">
                  <c:v>22.654355399386226</c:v>
                </c:pt>
                <c:pt idx="7">
                  <c:v>22.654355399386226</c:v>
                </c:pt>
                <c:pt idx="8">
                  <c:v>22.654355399386226</c:v>
                </c:pt>
                <c:pt idx="9">
                  <c:v>22.654355399386226</c:v>
                </c:pt>
                <c:pt idx="10">
                  <c:v>22.654355399386226</c:v>
                </c:pt>
                <c:pt idx="11">
                  <c:v>22.654355399386226</c:v>
                </c:pt>
                <c:pt idx="12">
                  <c:v>22.654355399386226</c:v>
                </c:pt>
                <c:pt idx="13">
                  <c:v>22.654355399386226</c:v>
                </c:pt>
                <c:pt idx="14">
                  <c:v>22.654355399386226</c:v>
                </c:pt>
                <c:pt idx="15">
                  <c:v>22.654355399386226</c:v>
                </c:pt>
                <c:pt idx="16">
                  <c:v>22.654355399386226</c:v>
                </c:pt>
                <c:pt idx="17">
                  <c:v>22.654355399386226</c:v>
                </c:pt>
                <c:pt idx="18">
                  <c:v>22.654355399386226</c:v>
                </c:pt>
                <c:pt idx="19">
                  <c:v>22.654355399386226</c:v>
                </c:pt>
                <c:pt idx="20">
                  <c:v>22.654355399386226</c:v>
                </c:pt>
                <c:pt idx="21">
                  <c:v>22.654355399386226</c:v>
                </c:pt>
                <c:pt idx="22">
                  <c:v>22.654355399386226</c:v>
                </c:pt>
                <c:pt idx="23">
                  <c:v>22.654355399386226</c:v>
                </c:pt>
                <c:pt idx="24">
                  <c:v>22.654355399386226</c:v>
                </c:pt>
                <c:pt idx="25">
                  <c:v>22.654355399386226</c:v>
                </c:pt>
                <c:pt idx="26">
                  <c:v>22.654355399386226</c:v>
                </c:pt>
                <c:pt idx="27">
                  <c:v>22.654355399386226</c:v>
                </c:pt>
                <c:pt idx="28">
                  <c:v>22.654355399386226</c:v>
                </c:pt>
                <c:pt idx="29">
                  <c:v>22.654355399386226</c:v>
                </c:pt>
                <c:pt idx="30">
                  <c:v>22.654355399386226</c:v>
                </c:pt>
                <c:pt idx="31">
                  <c:v>22.654355399386226</c:v>
                </c:pt>
                <c:pt idx="32">
                  <c:v>22.654355399386226</c:v>
                </c:pt>
                <c:pt idx="33">
                  <c:v>22.654355399386226</c:v>
                </c:pt>
                <c:pt idx="34">
                  <c:v>22.654355399386226</c:v>
                </c:pt>
                <c:pt idx="35">
                  <c:v>22.654355399386226</c:v>
                </c:pt>
                <c:pt idx="36">
                  <c:v>22.654355399386226</c:v>
                </c:pt>
                <c:pt idx="37">
                  <c:v>22.654355399386226</c:v>
                </c:pt>
                <c:pt idx="38">
                  <c:v>22.654355399386226</c:v>
                </c:pt>
                <c:pt idx="39">
                  <c:v>22.654355399386226</c:v>
                </c:pt>
                <c:pt idx="40">
                  <c:v>22.654355399386226</c:v>
                </c:pt>
                <c:pt idx="41">
                  <c:v>22.654355399386226</c:v>
                </c:pt>
                <c:pt idx="42">
                  <c:v>22.654355399386226</c:v>
                </c:pt>
                <c:pt idx="43">
                  <c:v>22.654355399386226</c:v>
                </c:pt>
                <c:pt idx="44">
                  <c:v>22.654355399386226</c:v>
                </c:pt>
                <c:pt idx="45">
                  <c:v>22.654355399386226</c:v>
                </c:pt>
                <c:pt idx="46">
                  <c:v>22.654355399386226</c:v>
                </c:pt>
                <c:pt idx="47">
                  <c:v>22.654355399386226</c:v>
                </c:pt>
                <c:pt idx="48">
                  <c:v>22.654355399386226</c:v>
                </c:pt>
                <c:pt idx="49">
                  <c:v>22.654355399386226</c:v>
                </c:pt>
                <c:pt idx="50">
                  <c:v>22.654355399386226</c:v>
                </c:pt>
                <c:pt idx="51">
                  <c:v>22.654355399386226</c:v>
                </c:pt>
                <c:pt idx="52">
                  <c:v>22.654355399386226</c:v>
                </c:pt>
                <c:pt idx="53">
                  <c:v>22.654355399386226</c:v>
                </c:pt>
                <c:pt idx="54">
                  <c:v>22.654355399386226</c:v>
                </c:pt>
                <c:pt idx="55">
                  <c:v>22.654355399386226</c:v>
                </c:pt>
                <c:pt idx="56">
                  <c:v>22.654355399386226</c:v>
                </c:pt>
                <c:pt idx="57">
                  <c:v>22.654355399386226</c:v>
                </c:pt>
                <c:pt idx="58">
                  <c:v>22.654355399386226</c:v>
                </c:pt>
                <c:pt idx="59">
                  <c:v>22.654355399386226</c:v>
                </c:pt>
                <c:pt idx="60">
                  <c:v>22.654355399386226</c:v>
                </c:pt>
                <c:pt idx="61">
                  <c:v>22.654355399386226</c:v>
                </c:pt>
                <c:pt idx="62">
                  <c:v>22.654355399386226</c:v>
                </c:pt>
                <c:pt idx="63">
                  <c:v>22.654355399386226</c:v>
                </c:pt>
                <c:pt idx="64">
                  <c:v>22.654355399386226</c:v>
                </c:pt>
                <c:pt idx="65">
                  <c:v>22.654355399386226</c:v>
                </c:pt>
                <c:pt idx="66">
                  <c:v>22.654355399386226</c:v>
                </c:pt>
                <c:pt idx="67">
                  <c:v>22.654355399386226</c:v>
                </c:pt>
                <c:pt idx="68">
                  <c:v>22.654355399386226</c:v>
                </c:pt>
                <c:pt idx="69">
                  <c:v>22.654355399386226</c:v>
                </c:pt>
                <c:pt idx="70">
                  <c:v>22.654355399386226</c:v>
                </c:pt>
                <c:pt idx="71">
                  <c:v>22.654355399386226</c:v>
                </c:pt>
                <c:pt idx="72">
                  <c:v>22.654355399386226</c:v>
                </c:pt>
                <c:pt idx="73">
                  <c:v>22.654355399386226</c:v>
                </c:pt>
                <c:pt idx="74">
                  <c:v>22.654355399386226</c:v>
                </c:pt>
                <c:pt idx="75">
                  <c:v>22.654355399386226</c:v>
                </c:pt>
                <c:pt idx="76">
                  <c:v>22.654355399386226</c:v>
                </c:pt>
                <c:pt idx="77">
                  <c:v>22.654355399386226</c:v>
                </c:pt>
                <c:pt idx="78">
                  <c:v>22.654355399386226</c:v>
                </c:pt>
                <c:pt idx="79">
                  <c:v>22.654355399386226</c:v>
                </c:pt>
                <c:pt idx="80">
                  <c:v>22.654355399386226</c:v>
                </c:pt>
                <c:pt idx="81">
                  <c:v>22.654355399386226</c:v>
                </c:pt>
                <c:pt idx="82">
                  <c:v>22.654355399386226</c:v>
                </c:pt>
                <c:pt idx="83">
                  <c:v>22.654355399386226</c:v>
                </c:pt>
                <c:pt idx="84">
                  <c:v>22.654355399386226</c:v>
                </c:pt>
                <c:pt idx="85">
                  <c:v>22.654355399386226</c:v>
                </c:pt>
                <c:pt idx="86">
                  <c:v>22.654355399386226</c:v>
                </c:pt>
                <c:pt idx="87">
                  <c:v>22.654355399386226</c:v>
                </c:pt>
                <c:pt idx="88">
                  <c:v>22.654355399386226</c:v>
                </c:pt>
                <c:pt idx="89">
                  <c:v>22.654355399386226</c:v>
                </c:pt>
                <c:pt idx="90">
                  <c:v>22.654355399386226</c:v>
                </c:pt>
                <c:pt idx="91">
                  <c:v>22.654355399386226</c:v>
                </c:pt>
                <c:pt idx="92">
                  <c:v>22.654355399386226</c:v>
                </c:pt>
                <c:pt idx="93">
                  <c:v>22.654355399386226</c:v>
                </c:pt>
                <c:pt idx="94">
                  <c:v>22.654355399386226</c:v>
                </c:pt>
                <c:pt idx="95">
                  <c:v>22.654355399386226</c:v>
                </c:pt>
                <c:pt idx="96">
                  <c:v>22.654355399386226</c:v>
                </c:pt>
                <c:pt idx="97">
                  <c:v>22.654355399386226</c:v>
                </c:pt>
                <c:pt idx="98">
                  <c:v>22.654355399386226</c:v>
                </c:pt>
                <c:pt idx="99">
                  <c:v>22.654355399386226</c:v>
                </c:pt>
                <c:pt idx="100">
                  <c:v>22.654355399386226</c:v>
                </c:pt>
                <c:pt idx="101">
                  <c:v>22.654355399386226</c:v>
                </c:pt>
                <c:pt idx="102">
                  <c:v>22.654355399386226</c:v>
                </c:pt>
                <c:pt idx="103">
                  <c:v>22.654355399386226</c:v>
                </c:pt>
                <c:pt idx="104">
                  <c:v>22.654355399386226</c:v>
                </c:pt>
                <c:pt idx="105">
                  <c:v>22.654355399386226</c:v>
                </c:pt>
                <c:pt idx="106">
                  <c:v>22.654355399386226</c:v>
                </c:pt>
                <c:pt idx="107">
                  <c:v>22.654355399386226</c:v>
                </c:pt>
                <c:pt idx="108">
                  <c:v>22.654355399386226</c:v>
                </c:pt>
                <c:pt idx="109">
                  <c:v>22.654355399386226</c:v>
                </c:pt>
                <c:pt idx="110">
                  <c:v>22.654355399386226</c:v>
                </c:pt>
                <c:pt idx="111">
                  <c:v>22.654355399386226</c:v>
                </c:pt>
                <c:pt idx="112">
                  <c:v>22.654355399386226</c:v>
                </c:pt>
                <c:pt idx="113">
                  <c:v>22.654355399386226</c:v>
                </c:pt>
                <c:pt idx="114">
                  <c:v>22.654355399386226</c:v>
                </c:pt>
                <c:pt idx="115">
                  <c:v>22.654355399386226</c:v>
                </c:pt>
                <c:pt idx="116">
                  <c:v>22.654355399386226</c:v>
                </c:pt>
                <c:pt idx="117">
                  <c:v>22.654355399386226</c:v>
                </c:pt>
                <c:pt idx="118">
                  <c:v>22.654355399386226</c:v>
                </c:pt>
                <c:pt idx="119">
                  <c:v>22.654355399386226</c:v>
                </c:pt>
                <c:pt idx="120">
                  <c:v>22.654355399386226</c:v>
                </c:pt>
                <c:pt idx="121">
                  <c:v>22.654355399386226</c:v>
                </c:pt>
                <c:pt idx="122">
                  <c:v>22.654355399386226</c:v>
                </c:pt>
                <c:pt idx="123">
                  <c:v>22.654355399386226</c:v>
                </c:pt>
                <c:pt idx="124">
                  <c:v>22.654355399386226</c:v>
                </c:pt>
                <c:pt idx="125">
                  <c:v>22.654355399386226</c:v>
                </c:pt>
                <c:pt idx="126">
                  <c:v>22.654355399386226</c:v>
                </c:pt>
                <c:pt idx="127">
                  <c:v>22.654355399386226</c:v>
                </c:pt>
                <c:pt idx="128">
                  <c:v>22.654355399386226</c:v>
                </c:pt>
                <c:pt idx="129">
                  <c:v>22.654355399386226</c:v>
                </c:pt>
                <c:pt idx="130">
                  <c:v>22.654355399386226</c:v>
                </c:pt>
                <c:pt idx="131">
                  <c:v>22.654355399386226</c:v>
                </c:pt>
                <c:pt idx="132">
                  <c:v>22.654355399386226</c:v>
                </c:pt>
                <c:pt idx="133">
                  <c:v>22.654355399386226</c:v>
                </c:pt>
                <c:pt idx="134">
                  <c:v>22.654355399386226</c:v>
                </c:pt>
                <c:pt idx="135">
                  <c:v>22.654355399386226</c:v>
                </c:pt>
                <c:pt idx="136">
                  <c:v>22.654355399386226</c:v>
                </c:pt>
                <c:pt idx="137">
                  <c:v>22.654355399386226</c:v>
                </c:pt>
                <c:pt idx="138">
                  <c:v>22.654355399386226</c:v>
                </c:pt>
                <c:pt idx="139">
                  <c:v>22.654355399386226</c:v>
                </c:pt>
                <c:pt idx="140">
                  <c:v>22.654355399386226</c:v>
                </c:pt>
                <c:pt idx="141">
                  <c:v>22.654355399386226</c:v>
                </c:pt>
                <c:pt idx="142">
                  <c:v>22.654355399386226</c:v>
                </c:pt>
                <c:pt idx="143">
                  <c:v>22.654355399386226</c:v>
                </c:pt>
                <c:pt idx="144">
                  <c:v>22.654355399386226</c:v>
                </c:pt>
                <c:pt idx="145">
                  <c:v>22.654355399386226</c:v>
                </c:pt>
                <c:pt idx="146">
                  <c:v>22.654355399386226</c:v>
                </c:pt>
                <c:pt idx="147">
                  <c:v>22.654355399386226</c:v>
                </c:pt>
                <c:pt idx="148">
                  <c:v>22.654355399386226</c:v>
                </c:pt>
                <c:pt idx="149">
                  <c:v>22.654355399386226</c:v>
                </c:pt>
                <c:pt idx="150">
                  <c:v>22.654355399386226</c:v>
                </c:pt>
                <c:pt idx="151">
                  <c:v>22.654355399386226</c:v>
                </c:pt>
                <c:pt idx="152">
                  <c:v>22.654355399386226</c:v>
                </c:pt>
                <c:pt idx="153">
                  <c:v>22.654355399386226</c:v>
                </c:pt>
                <c:pt idx="154">
                  <c:v>22.654355399386226</c:v>
                </c:pt>
                <c:pt idx="155">
                  <c:v>22.654355399386226</c:v>
                </c:pt>
                <c:pt idx="156">
                  <c:v>22.654355399386226</c:v>
                </c:pt>
                <c:pt idx="157">
                  <c:v>22.654355399386226</c:v>
                </c:pt>
                <c:pt idx="158">
                  <c:v>22.654355399386226</c:v>
                </c:pt>
                <c:pt idx="159">
                  <c:v>22.654355399386226</c:v>
                </c:pt>
                <c:pt idx="160">
                  <c:v>22.654355399386226</c:v>
                </c:pt>
                <c:pt idx="161">
                  <c:v>22.654355399386226</c:v>
                </c:pt>
                <c:pt idx="162">
                  <c:v>22.654355399386226</c:v>
                </c:pt>
                <c:pt idx="163">
                  <c:v>22.654355399386226</c:v>
                </c:pt>
                <c:pt idx="164">
                  <c:v>22.654355399386226</c:v>
                </c:pt>
                <c:pt idx="165">
                  <c:v>22.654355399386226</c:v>
                </c:pt>
                <c:pt idx="166">
                  <c:v>22.654355399386226</c:v>
                </c:pt>
                <c:pt idx="167">
                  <c:v>22.654355399386226</c:v>
                </c:pt>
                <c:pt idx="168">
                  <c:v>22.654355399386226</c:v>
                </c:pt>
                <c:pt idx="169">
                  <c:v>22.654355399386226</c:v>
                </c:pt>
                <c:pt idx="170">
                  <c:v>22.654355399386226</c:v>
                </c:pt>
                <c:pt idx="171">
                  <c:v>22.654355399386226</c:v>
                </c:pt>
                <c:pt idx="172">
                  <c:v>22.654355399386226</c:v>
                </c:pt>
                <c:pt idx="173">
                  <c:v>22.654355399386226</c:v>
                </c:pt>
                <c:pt idx="174">
                  <c:v>22.654355399386226</c:v>
                </c:pt>
                <c:pt idx="175">
                  <c:v>22.654355399386226</c:v>
                </c:pt>
                <c:pt idx="176">
                  <c:v>22.654355399386226</c:v>
                </c:pt>
                <c:pt idx="177">
                  <c:v>22.654355399386226</c:v>
                </c:pt>
                <c:pt idx="178">
                  <c:v>22.654355399386226</c:v>
                </c:pt>
                <c:pt idx="179">
                  <c:v>22.654355399386226</c:v>
                </c:pt>
                <c:pt idx="180">
                  <c:v>22.654355399386226</c:v>
                </c:pt>
                <c:pt idx="181">
                  <c:v>22.654355399386226</c:v>
                </c:pt>
                <c:pt idx="182">
                  <c:v>22.654355399386226</c:v>
                </c:pt>
                <c:pt idx="183">
                  <c:v>22.654355399386226</c:v>
                </c:pt>
                <c:pt idx="184">
                  <c:v>22.654355399386226</c:v>
                </c:pt>
                <c:pt idx="185">
                  <c:v>22.654355399386226</c:v>
                </c:pt>
                <c:pt idx="186">
                  <c:v>22.654355399386226</c:v>
                </c:pt>
                <c:pt idx="187">
                  <c:v>22.654355399386226</c:v>
                </c:pt>
                <c:pt idx="188">
                  <c:v>22.654355399386226</c:v>
                </c:pt>
                <c:pt idx="189">
                  <c:v>22.654355399386226</c:v>
                </c:pt>
                <c:pt idx="190">
                  <c:v>22.654355399386226</c:v>
                </c:pt>
                <c:pt idx="191">
                  <c:v>22.654355399386226</c:v>
                </c:pt>
                <c:pt idx="192">
                  <c:v>22.654355399386226</c:v>
                </c:pt>
                <c:pt idx="193">
                  <c:v>22.654355399386226</c:v>
                </c:pt>
                <c:pt idx="194">
                  <c:v>22.654355399386226</c:v>
                </c:pt>
                <c:pt idx="195">
                  <c:v>22.654355399386226</c:v>
                </c:pt>
                <c:pt idx="196">
                  <c:v>22.654355399386226</c:v>
                </c:pt>
                <c:pt idx="197">
                  <c:v>22.654355399386226</c:v>
                </c:pt>
                <c:pt idx="198">
                  <c:v>22.654355399386226</c:v>
                </c:pt>
                <c:pt idx="199">
                  <c:v>22.654355399386226</c:v>
                </c:pt>
                <c:pt idx="200">
                  <c:v>22.654355399386226</c:v>
                </c:pt>
                <c:pt idx="201">
                  <c:v>22.654355399386226</c:v>
                </c:pt>
                <c:pt idx="202">
                  <c:v>22.654355399386226</c:v>
                </c:pt>
                <c:pt idx="203">
                  <c:v>22.654355399386226</c:v>
                </c:pt>
                <c:pt idx="204">
                  <c:v>22.654355399386226</c:v>
                </c:pt>
                <c:pt idx="205">
                  <c:v>22.654355399386226</c:v>
                </c:pt>
                <c:pt idx="206">
                  <c:v>22.654355399386226</c:v>
                </c:pt>
                <c:pt idx="207">
                  <c:v>22.654355399386226</c:v>
                </c:pt>
                <c:pt idx="208">
                  <c:v>22.654355399386226</c:v>
                </c:pt>
                <c:pt idx="209">
                  <c:v>22.654355399386226</c:v>
                </c:pt>
                <c:pt idx="210">
                  <c:v>22.654355399386226</c:v>
                </c:pt>
                <c:pt idx="211">
                  <c:v>22.654355399386226</c:v>
                </c:pt>
                <c:pt idx="212">
                  <c:v>22.654355399386226</c:v>
                </c:pt>
                <c:pt idx="213">
                  <c:v>22.654355399386226</c:v>
                </c:pt>
                <c:pt idx="214">
                  <c:v>22.654355399386226</c:v>
                </c:pt>
                <c:pt idx="215">
                  <c:v>22.654355399386226</c:v>
                </c:pt>
                <c:pt idx="216">
                  <c:v>22.654355399386226</c:v>
                </c:pt>
                <c:pt idx="217">
                  <c:v>22.654355399386226</c:v>
                </c:pt>
                <c:pt idx="218">
                  <c:v>22.654355399386226</c:v>
                </c:pt>
                <c:pt idx="219">
                  <c:v>22.654355399386226</c:v>
                </c:pt>
                <c:pt idx="220">
                  <c:v>22.654355399386226</c:v>
                </c:pt>
                <c:pt idx="221">
                  <c:v>22.654355399386226</c:v>
                </c:pt>
                <c:pt idx="222">
                  <c:v>22.654355399386226</c:v>
                </c:pt>
                <c:pt idx="223">
                  <c:v>22.654355399386226</c:v>
                </c:pt>
                <c:pt idx="224">
                  <c:v>22.654355399386226</c:v>
                </c:pt>
                <c:pt idx="225">
                  <c:v>22.654355399386226</c:v>
                </c:pt>
                <c:pt idx="226">
                  <c:v>22.654355399386226</c:v>
                </c:pt>
                <c:pt idx="227">
                  <c:v>22.654355399386226</c:v>
                </c:pt>
                <c:pt idx="228">
                  <c:v>22.654355399386226</c:v>
                </c:pt>
                <c:pt idx="229">
                  <c:v>22.654355399386226</c:v>
                </c:pt>
                <c:pt idx="230">
                  <c:v>22.654355399386226</c:v>
                </c:pt>
                <c:pt idx="231">
                  <c:v>22.654355399386226</c:v>
                </c:pt>
                <c:pt idx="232">
                  <c:v>22.654355399386226</c:v>
                </c:pt>
                <c:pt idx="233">
                  <c:v>22.654355399386226</c:v>
                </c:pt>
                <c:pt idx="234">
                  <c:v>22.654355399386226</c:v>
                </c:pt>
                <c:pt idx="235">
                  <c:v>22.654355399386226</c:v>
                </c:pt>
                <c:pt idx="236">
                  <c:v>22.654355399386226</c:v>
                </c:pt>
                <c:pt idx="237">
                  <c:v>22.654355399386226</c:v>
                </c:pt>
                <c:pt idx="238">
                  <c:v>22.654355399386226</c:v>
                </c:pt>
                <c:pt idx="239">
                  <c:v>22.654355399386226</c:v>
                </c:pt>
                <c:pt idx="240">
                  <c:v>22.654355399386226</c:v>
                </c:pt>
                <c:pt idx="241">
                  <c:v>22.654355399386226</c:v>
                </c:pt>
                <c:pt idx="242">
                  <c:v>22.654355399386226</c:v>
                </c:pt>
                <c:pt idx="243">
                  <c:v>22.654355399386226</c:v>
                </c:pt>
                <c:pt idx="244">
                  <c:v>22.654355399386226</c:v>
                </c:pt>
                <c:pt idx="245">
                  <c:v>22.654355399386226</c:v>
                </c:pt>
                <c:pt idx="246">
                  <c:v>22.654355399386226</c:v>
                </c:pt>
                <c:pt idx="247">
                  <c:v>22.654355399386226</c:v>
                </c:pt>
                <c:pt idx="248">
                  <c:v>22.654355399386226</c:v>
                </c:pt>
                <c:pt idx="249">
                  <c:v>22.654355399386226</c:v>
                </c:pt>
                <c:pt idx="250">
                  <c:v>22.654355399386226</c:v>
                </c:pt>
                <c:pt idx="251">
                  <c:v>22.654355399386226</c:v>
                </c:pt>
                <c:pt idx="252">
                  <c:v>22.654355399386226</c:v>
                </c:pt>
                <c:pt idx="253">
                  <c:v>22.654355399386226</c:v>
                </c:pt>
                <c:pt idx="254">
                  <c:v>22.654355399386226</c:v>
                </c:pt>
                <c:pt idx="255">
                  <c:v>22.654355399386226</c:v>
                </c:pt>
                <c:pt idx="256">
                  <c:v>22.654355399386226</c:v>
                </c:pt>
                <c:pt idx="257">
                  <c:v>22.654355399386226</c:v>
                </c:pt>
                <c:pt idx="258">
                  <c:v>22.654355399386226</c:v>
                </c:pt>
                <c:pt idx="259">
                  <c:v>22.654355399386226</c:v>
                </c:pt>
                <c:pt idx="260">
                  <c:v>22.654355399386226</c:v>
                </c:pt>
                <c:pt idx="261">
                  <c:v>22.654355399386226</c:v>
                </c:pt>
                <c:pt idx="262">
                  <c:v>22.654355399386226</c:v>
                </c:pt>
                <c:pt idx="263">
                  <c:v>22.654355399386226</c:v>
                </c:pt>
                <c:pt idx="264">
                  <c:v>22.654355399386226</c:v>
                </c:pt>
                <c:pt idx="265">
                  <c:v>22.654355399386226</c:v>
                </c:pt>
                <c:pt idx="266">
                  <c:v>22.654355399386226</c:v>
                </c:pt>
                <c:pt idx="267">
                  <c:v>22.654355399386226</c:v>
                </c:pt>
                <c:pt idx="268">
                  <c:v>22.654355399386226</c:v>
                </c:pt>
                <c:pt idx="269">
                  <c:v>22.654355399386226</c:v>
                </c:pt>
                <c:pt idx="270">
                  <c:v>22.654355399386226</c:v>
                </c:pt>
                <c:pt idx="271">
                  <c:v>22.654355399386226</c:v>
                </c:pt>
                <c:pt idx="272">
                  <c:v>22.654355399386226</c:v>
                </c:pt>
                <c:pt idx="273">
                  <c:v>22.654355399386226</c:v>
                </c:pt>
                <c:pt idx="274">
                  <c:v>22.654355399386226</c:v>
                </c:pt>
                <c:pt idx="275">
                  <c:v>22.654355399386226</c:v>
                </c:pt>
                <c:pt idx="276">
                  <c:v>22.654355399386226</c:v>
                </c:pt>
                <c:pt idx="277">
                  <c:v>22.654355399386226</c:v>
                </c:pt>
                <c:pt idx="278">
                  <c:v>22.654355399386226</c:v>
                </c:pt>
                <c:pt idx="279">
                  <c:v>22.654355399386226</c:v>
                </c:pt>
                <c:pt idx="280">
                  <c:v>22.654355399386226</c:v>
                </c:pt>
                <c:pt idx="281">
                  <c:v>22.654355399386226</c:v>
                </c:pt>
                <c:pt idx="282">
                  <c:v>22.654355399386226</c:v>
                </c:pt>
                <c:pt idx="283">
                  <c:v>22.654355399386226</c:v>
                </c:pt>
                <c:pt idx="284">
                  <c:v>22.654355399386226</c:v>
                </c:pt>
                <c:pt idx="285">
                  <c:v>22.654355399386226</c:v>
                </c:pt>
                <c:pt idx="286">
                  <c:v>22.654355399386226</c:v>
                </c:pt>
                <c:pt idx="287">
                  <c:v>22.654355399386226</c:v>
                </c:pt>
                <c:pt idx="288">
                  <c:v>22.654355399386226</c:v>
                </c:pt>
                <c:pt idx="289">
                  <c:v>22.654355399386226</c:v>
                </c:pt>
                <c:pt idx="290">
                  <c:v>22.654355399386226</c:v>
                </c:pt>
                <c:pt idx="291">
                  <c:v>22.654355399386226</c:v>
                </c:pt>
                <c:pt idx="292">
                  <c:v>22.654355399386226</c:v>
                </c:pt>
                <c:pt idx="293">
                  <c:v>22.654355399386226</c:v>
                </c:pt>
                <c:pt idx="294">
                  <c:v>22.654355399386226</c:v>
                </c:pt>
                <c:pt idx="295">
                  <c:v>22.654355399386226</c:v>
                </c:pt>
                <c:pt idx="296">
                  <c:v>22.654355399386226</c:v>
                </c:pt>
                <c:pt idx="297">
                  <c:v>22.654355399386226</c:v>
                </c:pt>
                <c:pt idx="298">
                  <c:v>22.654355399386226</c:v>
                </c:pt>
                <c:pt idx="299">
                  <c:v>22.654355399386226</c:v>
                </c:pt>
                <c:pt idx="300">
                  <c:v>22.654355399386226</c:v>
                </c:pt>
                <c:pt idx="301">
                  <c:v>22.654355399386226</c:v>
                </c:pt>
                <c:pt idx="302">
                  <c:v>22.654355399386226</c:v>
                </c:pt>
                <c:pt idx="303">
                  <c:v>22.654355399386226</c:v>
                </c:pt>
                <c:pt idx="304">
                  <c:v>22.654355399386226</c:v>
                </c:pt>
                <c:pt idx="305">
                  <c:v>22.654355399386226</c:v>
                </c:pt>
                <c:pt idx="306">
                  <c:v>22.654355399386226</c:v>
                </c:pt>
                <c:pt idx="307">
                  <c:v>22.654355399386226</c:v>
                </c:pt>
                <c:pt idx="308">
                  <c:v>22.654355399386226</c:v>
                </c:pt>
                <c:pt idx="309">
                  <c:v>22.654355399386226</c:v>
                </c:pt>
                <c:pt idx="310">
                  <c:v>22.654355399386226</c:v>
                </c:pt>
                <c:pt idx="311">
                  <c:v>22.654355399386226</c:v>
                </c:pt>
                <c:pt idx="312">
                  <c:v>22.654355399386226</c:v>
                </c:pt>
                <c:pt idx="313">
                  <c:v>22.654355399386226</c:v>
                </c:pt>
                <c:pt idx="314">
                  <c:v>22.654355399386226</c:v>
                </c:pt>
                <c:pt idx="315">
                  <c:v>22.654355399386226</c:v>
                </c:pt>
                <c:pt idx="316">
                  <c:v>22.654355399386226</c:v>
                </c:pt>
                <c:pt idx="317">
                  <c:v>22.654355399386226</c:v>
                </c:pt>
                <c:pt idx="318">
                  <c:v>22.654355399386226</c:v>
                </c:pt>
                <c:pt idx="319">
                  <c:v>22.654355399386226</c:v>
                </c:pt>
                <c:pt idx="320">
                  <c:v>22.654355399386226</c:v>
                </c:pt>
                <c:pt idx="321">
                  <c:v>22.654355399386226</c:v>
                </c:pt>
                <c:pt idx="322">
                  <c:v>22.654355399386226</c:v>
                </c:pt>
                <c:pt idx="323">
                  <c:v>22.654355399386226</c:v>
                </c:pt>
                <c:pt idx="324">
                  <c:v>22.654355399386226</c:v>
                </c:pt>
                <c:pt idx="325">
                  <c:v>22.654355399386226</c:v>
                </c:pt>
                <c:pt idx="326">
                  <c:v>22.654355399386226</c:v>
                </c:pt>
                <c:pt idx="327">
                  <c:v>22.654355399386226</c:v>
                </c:pt>
                <c:pt idx="328">
                  <c:v>22.654355399386226</c:v>
                </c:pt>
                <c:pt idx="329">
                  <c:v>22.654355399386226</c:v>
                </c:pt>
                <c:pt idx="330">
                  <c:v>22.654355399386226</c:v>
                </c:pt>
                <c:pt idx="331">
                  <c:v>22.654355399386226</c:v>
                </c:pt>
                <c:pt idx="332">
                  <c:v>22.654355399386226</c:v>
                </c:pt>
                <c:pt idx="333">
                  <c:v>22.654355399386226</c:v>
                </c:pt>
                <c:pt idx="334">
                  <c:v>22.654355399386226</c:v>
                </c:pt>
                <c:pt idx="335">
                  <c:v>22.654355399386226</c:v>
                </c:pt>
                <c:pt idx="336">
                  <c:v>22.654355399386226</c:v>
                </c:pt>
                <c:pt idx="337">
                  <c:v>22.654355399386226</c:v>
                </c:pt>
                <c:pt idx="338">
                  <c:v>22.654355399386226</c:v>
                </c:pt>
                <c:pt idx="339">
                  <c:v>22.654355399386226</c:v>
                </c:pt>
                <c:pt idx="340">
                  <c:v>22.654355399386226</c:v>
                </c:pt>
                <c:pt idx="341">
                  <c:v>22.654355399386226</c:v>
                </c:pt>
                <c:pt idx="342">
                  <c:v>22.654355399386226</c:v>
                </c:pt>
                <c:pt idx="343">
                  <c:v>22.654355399386226</c:v>
                </c:pt>
                <c:pt idx="344">
                  <c:v>22.654355399386226</c:v>
                </c:pt>
                <c:pt idx="345">
                  <c:v>22.654355399386226</c:v>
                </c:pt>
                <c:pt idx="346">
                  <c:v>22.654355399386226</c:v>
                </c:pt>
                <c:pt idx="347">
                  <c:v>22.654355399386226</c:v>
                </c:pt>
                <c:pt idx="348">
                  <c:v>22.654355399386226</c:v>
                </c:pt>
                <c:pt idx="349">
                  <c:v>22.654355399386226</c:v>
                </c:pt>
                <c:pt idx="350">
                  <c:v>22.654355399386226</c:v>
                </c:pt>
                <c:pt idx="351">
                  <c:v>22.654355399386226</c:v>
                </c:pt>
                <c:pt idx="352">
                  <c:v>22.654355399386226</c:v>
                </c:pt>
                <c:pt idx="353">
                  <c:v>22.654355399386226</c:v>
                </c:pt>
                <c:pt idx="354">
                  <c:v>22.654355399386226</c:v>
                </c:pt>
                <c:pt idx="355">
                  <c:v>22.654355399386226</c:v>
                </c:pt>
                <c:pt idx="356">
                  <c:v>22.654355399386226</c:v>
                </c:pt>
                <c:pt idx="357">
                  <c:v>22.654355399386226</c:v>
                </c:pt>
                <c:pt idx="358">
                  <c:v>22.654355399386226</c:v>
                </c:pt>
                <c:pt idx="359">
                  <c:v>22.654355399386226</c:v>
                </c:pt>
                <c:pt idx="360">
                  <c:v>22.654355399386226</c:v>
                </c:pt>
                <c:pt idx="361">
                  <c:v>22.654355399386226</c:v>
                </c:pt>
                <c:pt idx="362">
                  <c:v>22.654355399386226</c:v>
                </c:pt>
                <c:pt idx="363">
                  <c:v>22.654355399386226</c:v>
                </c:pt>
                <c:pt idx="364">
                  <c:v>22.654355399386226</c:v>
                </c:pt>
                <c:pt idx="365">
                  <c:v>22.654355399386226</c:v>
                </c:pt>
                <c:pt idx="366">
                  <c:v>22.654355399386226</c:v>
                </c:pt>
                <c:pt idx="367">
                  <c:v>22.654355399386226</c:v>
                </c:pt>
                <c:pt idx="368">
                  <c:v>22.654355399386226</c:v>
                </c:pt>
                <c:pt idx="369">
                  <c:v>22.654355399386226</c:v>
                </c:pt>
                <c:pt idx="370">
                  <c:v>22.654355399386226</c:v>
                </c:pt>
                <c:pt idx="371">
                  <c:v>22.654355399386226</c:v>
                </c:pt>
                <c:pt idx="372">
                  <c:v>22.654355399386226</c:v>
                </c:pt>
                <c:pt idx="373">
                  <c:v>22.654355399386226</c:v>
                </c:pt>
                <c:pt idx="374">
                  <c:v>22.654355399386226</c:v>
                </c:pt>
                <c:pt idx="375">
                  <c:v>22.654355399386226</c:v>
                </c:pt>
                <c:pt idx="376">
                  <c:v>22.654355399386226</c:v>
                </c:pt>
                <c:pt idx="377">
                  <c:v>22.654355399386226</c:v>
                </c:pt>
                <c:pt idx="378">
                  <c:v>22.654355399386226</c:v>
                </c:pt>
                <c:pt idx="379">
                  <c:v>22.654355399386226</c:v>
                </c:pt>
                <c:pt idx="380">
                  <c:v>22.654355399386226</c:v>
                </c:pt>
                <c:pt idx="381">
                  <c:v>22.654355399386226</c:v>
                </c:pt>
                <c:pt idx="382">
                  <c:v>22.654355399386226</c:v>
                </c:pt>
                <c:pt idx="383">
                  <c:v>22.654355399386226</c:v>
                </c:pt>
                <c:pt idx="384">
                  <c:v>22.654355399386226</c:v>
                </c:pt>
                <c:pt idx="385">
                  <c:v>22.654355399386226</c:v>
                </c:pt>
                <c:pt idx="386">
                  <c:v>22.654355399386226</c:v>
                </c:pt>
                <c:pt idx="387">
                  <c:v>22.654355399386226</c:v>
                </c:pt>
                <c:pt idx="388">
                  <c:v>22.654355399386226</c:v>
                </c:pt>
                <c:pt idx="389">
                  <c:v>22.654355399386226</c:v>
                </c:pt>
                <c:pt idx="390">
                  <c:v>22.654355399386226</c:v>
                </c:pt>
                <c:pt idx="391">
                  <c:v>22.654355399386226</c:v>
                </c:pt>
                <c:pt idx="392">
                  <c:v>22.654355399386226</c:v>
                </c:pt>
                <c:pt idx="393">
                  <c:v>22.654355399386226</c:v>
                </c:pt>
                <c:pt idx="394">
                  <c:v>22.654355399386226</c:v>
                </c:pt>
                <c:pt idx="395">
                  <c:v>22.654355399386226</c:v>
                </c:pt>
                <c:pt idx="396">
                  <c:v>22.654355399386226</c:v>
                </c:pt>
                <c:pt idx="397">
                  <c:v>22.654355399386226</c:v>
                </c:pt>
                <c:pt idx="398">
                  <c:v>22.654355399386226</c:v>
                </c:pt>
                <c:pt idx="399">
                  <c:v>22.654355399386226</c:v>
                </c:pt>
                <c:pt idx="400">
                  <c:v>22.654355399386226</c:v>
                </c:pt>
                <c:pt idx="401">
                  <c:v>22.654355399386226</c:v>
                </c:pt>
                <c:pt idx="402">
                  <c:v>22.654355399386226</c:v>
                </c:pt>
                <c:pt idx="403">
                  <c:v>22.654355399386226</c:v>
                </c:pt>
                <c:pt idx="404">
                  <c:v>22.654355399386226</c:v>
                </c:pt>
                <c:pt idx="405">
                  <c:v>22.654355399386226</c:v>
                </c:pt>
                <c:pt idx="406">
                  <c:v>22.654355399386226</c:v>
                </c:pt>
                <c:pt idx="407">
                  <c:v>22.654355399386226</c:v>
                </c:pt>
                <c:pt idx="408">
                  <c:v>22.654355399386226</c:v>
                </c:pt>
                <c:pt idx="409">
                  <c:v>22.654355399386226</c:v>
                </c:pt>
                <c:pt idx="410">
                  <c:v>22.654355399386226</c:v>
                </c:pt>
                <c:pt idx="411">
                  <c:v>22.654355399386226</c:v>
                </c:pt>
                <c:pt idx="412">
                  <c:v>22.654355399386226</c:v>
                </c:pt>
                <c:pt idx="413">
                  <c:v>22.654355399386226</c:v>
                </c:pt>
                <c:pt idx="414">
                  <c:v>22.654355399386226</c:v>
                </c:pt>
                <c:pt idx="415">
                  <c:v>22.654355399386226</c:v>
                </c:pt>
                <c:pt idx="416">
                  <c:v>22.654355399386226</c:v>
                </c:pt>
                <c:pt idx="417">
                  <c:v>22.654355399386226</c:v>
                </c:pt>
                <c:pt idx="418">
                  <c:v>22.654355399386226</c:v>
                </c:pt>
                <c:pt idx="419">
                  <c:v>22.654355399386226</c:v>
                </c:pt>
                <c:pt idx="420">
                  <c:v>22.654355399386226</c:v>
                </c:pt>
                <c:pt idx="421">
                  <c:v>22.654355399386226</c:v>
                </c:pt>
                <c:pt idx="422">
                  <c:v>22.654355399386226</c:v>
                </c:pt>
                <c:pt idx="423">
                  <c:v>22.654355399386226</c:v>
                </c:pt>
                <c:pt idx="424">
                  <c:v>22.654355399386226</c:v>
                </c:pt>
                <c:pt idx="425">
                  <c:v>22.654355399386226</c:v>
                </c:pt>
                <c:pt idx="426">
                  <c:v>22.654355399386226</c:v>
                </c:pt>
                <c:pt idx="427">
                  <c:v>22.654355399386226</c:v>
                </c:pt>
                <c:pt idx="428">
                  <c:v>22.654355399386226</c:v>
                </c:pt>
                <c:pt idx="429">
                  <c:v>22.654355399386226</c:v>
                </c:pt>
                <c:pt idx="430">
                  <c:v>22.654355399386226</c:v>
                </c:pt>
                <c:pt idx="431">
                  <c:v>22.654355399386226</c:v>
                </c:pt>
                <c:pt idx="432">
                  <c:v>22.654355399386226</c:v>
                </c:pt>
                <c:pt idx="433">
                  <c:v>22.654355399386226</c:v>
                </c:pt>
                <c:pt idx="434">
                  <c:v>22.654355399386226</c:v>
                </c:pt>
                <c:pt idx="435">
                  <c:v>22.654355399386226</c:v>
                </c:pt>
                <c:pt idx="436">
                  <c:v>22.654355399386226</c:v>
                </c:pt>
                <c:pt idx="437">
                  <c:v>22.654355399386226</c:v>
                </c:pt>
                <c:pt idx="438">
                  <c:v>22.654355399386226</c:v>
                </c:pt>
                <c:pt idx="439">
                  <c:v>22.654355399386226</c:v>
                </c:pt>
                <c:pt idx="440">
                  <c:v>22.654355399386226</c:v>
                </c:pt>
                <c:pt idx="441">
                  <c:v>22.654355399386226</c:v>
                </c:pt>
                <c:pt idx="442">
                  <c:v>22.654355399386226</c:v>
                </c:pt>
                <c:pt idx="443">
                  <c:v>22.654355399386226</c:v>
                </c:pt>
                <c:pt idx="444">
                  <c:v>22.654355399386226</c:v>
                </c:pt>
                <c:pt idx="445">
                  <c:v>22.654355399386226</c:v>
                </c:pt>
                <c:pt idx="446">
                  <c:v>22.654355399386226</c:v>
                </c:pt>
                <c:pt idx="447">
                  <c:v>22.654355399386226</c:v>
                </c:pt>
                <c:pt idx="448">
                  <c:v>22.654355399386226</c:v>
                </c:pt>
                <c:pt idx="449">
                  <c:v>22.654355399386226</c:v>
                </c:pt>
                <c:pt idx="450">
                  <c:v>22.654355399386226</c:v>
                </c:pt>
                <c:pt idx="451">
                  <c:v>22.654355399386226</c:v>
                </c:pt>
                <c:pt idx="452">
                  <c:v>22.654355399386226</c:v>
                </c:pt>
                <c:pt idx="453">
                  <c:v>22.654355399386226</c:v>
                </c:pt>
                <c:pt idx="454">
                  <c:v>22.654355399386226</c:v>
                </c:pt>
                <c:pt idx="455">
                  <c:v>22.654355399386226</c:v>
                </c:pt>
                <c:pt idx="456">
                  <c:v>22.654355399386226</c:v>
                </c:pt>
                <c:pt idx="457">
                  <c:v>22.654355399386226</c:v>
                </c:pt>
                <c:pt idx="458">
                  <c:v>22.654355399386226</c:v>
                </c:pt>
                <c:pt idx="459">
                  <c:v>22.654355399386226</c:v>
                </c:pt>
                <c:pt idx="460">
                  <c:v>22.654355399386226</c:v>
                </c:pt>
                <c:pt idx="461">
                  <c:v>22.654355399386226</c:v>
                </c:pt>
                <c:pt idx="462">
                  <c:v>22.654355399386226</c:v>
                </c:pt>
                <c:pt idx="463">
                  <c:v>22.654355399386226</c:v>
                </c:pt>
                <c:pt idx="464">
                  <c:v>22.654355399386226</c:v>
                </c:pt>
                <c:pt idx="465">
                  <c:v>22.654355399386226</c:v>
                </c:pt>
                <c:pt idx="466">
                  <c:v>22.654355399386226</c:v>
                </c:pt>
                <c:pt idx="467">
                  <c:v>22.654355399386226</c:v>
                </c:pt>
                <c:pt idx="468">
                  <c:v>22.654355399386226</c:v>
                </c:pt>
                <c:pt idx="469">
                  <c:v>22.654355399386226</c:v>
                </c:pt>
                <c:pt idx="470">
                  <c:v>22.654355399386226</c:v>
                </c:pt>
                <c:pt idx="471">
                  <c:v>22.654355399386226</c:v>
                </c:pt>
                <c:pt idx="472">
                  <c:v>22.654355399386226</c:v>
                </c:pt>
                <c:pt idx="473">
                  <c:v>22.654355399386226</c:v>
                </c:pt>
                <c:pt idx="474">
                  <c:v>22.654355399386226</c:v>
                </c:pt>
                <c:pt idx="475">
                  <c:v>22.654355399386226</c:v>
                </c:pt>
                <c:pt idx="476">
                  <c:v>22.654355399386226</c:v>
                </c:pt>
                <c:pt idx="477">
                  <c:v>22.654355399386226</c:v>
                </c:pt>
                <c:pt idx="478">
                  <c:v>22.654355399386226</c:v>
                </c:pt>
                <c:pt idx="479">
                  <c:v>22.654355399386226</c:v>
                </c:pt>
                <c:pt idx="480">
                  <c:v>22.654355399386226</c:v>
                </c:pt>
                <c:pt idx="481">
                  <c:v>22.654355399386226</c:v>
                </c:pt>
                <c:pt idx="482">
                  <c:v>22.654355399386226</c:v>
                </c:pt>
                <c:pt idx="483">
                  <c:v>22.654355399386226</c:v>
                </c:pt>
                <c:pt idx="484">
                  <c:v>22.654355399386226</c:v>
                </c:pt>
                <c:pt idx="485">
                  <c:v>22.654355399386226</c:v>
                </c:pt>
                <c:pt idx="486">
                  <c:v>22.654355399386226</c:v>
                </c:pt>
                <c:pt idx="487">
                  <c:v>22.654355399386226</c:v>
                </c:pt>
                <c:pt idx="488">
                  <c:v>22.654355399386226</c:v>
                </c:pt>
                <c:pt idx="489">
                  <c:v>22.654355399386226</c:v>
                </c:pt>
                <c:pt idx="490">
                  <c:v>22.654355399386226</c:v>
                </c:pt>
                <c:pt idx="491">
                  <c:v>22.654355399386226</c:v>
                </c:pt>
                <c:pt idx="492">
                  <c:v>22.654355399386226</c:v>
                </c:pt>
                <c:pt idx="493">
                  <c:v>22.654355399386226</c:v>
                </c:pt>
                <c:pt idx="494">
                  <c:v>22.654355399386226</c:v>
                </c:pt>
                <c:pt idx="495">
                  <c:v>22.654355399386226</c:v>
                </c:pt>
                <c:pt idx="496">
                  <c:v>22.654355399386226</c:v>
                </c:pt>
                <c:pt idx="497">
                  <c:v>22.654355399386226</c:v>
                </c:pt>
                <c:pt idx="498">
                  <c:v>22.654355399386226</c:v>
                </c:pt>
                <c:pt idx="499">
                  <c:v>22.654355399386226</c:v>
                </c:pt>
                <c:pt idx="500">
                  <c:v>22.654355399386226</c:v>
                </c:pt>
                <c:pt idx="501">
                  <c:v>22.654355399386226</c:v>
                </c:pt>
                <c:pt idx="502">
                  <c:v>22.654355399386226</c:v>
                </c:pt>
                <c:pt idx="503">
                  <c:v>22.654355399386226</c:v>
                </c:pt>
                <c:pt idx="504">
                  <c:v>22.654355399386226</c:v>
                </c:pt>
                <c:pt idx="505">
                  <c:v>22.654355399386226</c:v>
                </c:pt>
                <c:pt idx="506">
                  <c:v>22.654355399386226</c:v>
                </c:pt>
                <c:pt idx="507">
                  <c:v>22.654355399386226</c:v>
                </c:pt>
                <c:pt idx="508">
                  <c:v>22.654355399386226</c:v>
                </c:pt>
                <c:pt idx="509">
                  <c:v>22.654355399386226</c:v>
                </c:pt>
                <c:pt idx="510">
                  <c:v>22.654355399386226</c:v>
                </c:pt>
                <c:pt idx="511">
                  <c:v>22.654355399386226</c:v>
                </c:pt>
                <c:pt idx="512">
                  <c:v>22.654355399386226</c:v>
                </c:pt>
                <c:pt idx="513">
                  <c:v>22.654355399386226</c:v>
                </c:pt>
                <c:pt idx="514">
                  <c:v>22.654355399386226</c:v>
                </c:pt>
                <c:pt idx="515">
                  <c:v>22.654355399386226</c:v>
                </c:pt>
                <c:pt idx="516">
                  <c:v>22.654355399386226</c:v>
                </c:pt>
                <c:pt idx="517">
                  <c:v>22.654355399386226</c:v>
                </c:pt>
                <c:pt idx="518">
                  <c:v>22.654355399386226</c:v>
                </c:pt>
                <c:pt idx="519">
                  <c:v>22.654355399386226</c:v>
                </c:pt>
                <c:pt idx="520">
                  <c:v>22.654355399386226</c:v>
                </c:pt>
                <c:pt idx="521">
                  <c:v>22.654355399386226</c:v>
                </c:pt>
                <c:pt idx="522">
                  <c:v>22.654355399386226</c:v>
                </c:pt>
                <c:pt idx="523">
                  <c:v>22.654355399386226</c:v>
                </c:pt>
                <c:pt idx="524">
                  <c:v>22.654355399386226</c:v>
                </c:pt>
                <c:pt idx="525">
                  <c:v>22.654355399386226</c:v>
                </c:pt>
                <c:pt idx="526">
                  <c:v>22.654355399386226</c:v>
                </c:pt>
                <c:pt idx="527">
                  <c:v>22.654355399386226</c:v>
                </c:pt>
                <c:pt idx="528">
                  <c:v>22.654355399386226</c:v>
                </c:pt>
                <c:pt idx="529">
                  <c:v>22.654355399386226</c:v>
                </c:pt>
                <c:pt idx="530">
                  <c:v>22.654355399386226</c:v>
                </c:pt>
                <c:pt idx="531">
                  <c:v>22.654355399386226</c:v>
                </c:pt>
                <c:pt idx="532">
                  <c:v>22.654355399386226</c:v>
                </c:pt>
                <c:pt idx="533">
                  <c:v>22.654355399386226</c:v>
                </c:pt>
                <c:pt idx="534">
                  <c:v>22.654355399386226</c:v>
                </c:pt>
                <c:pt idx="535">
                  <c:v>22.654355399386226</c:v>
                </c:pt>
                <c:pt idx="536">
                  <c:v>22.654355399386226</c:v>
                </c:pt>
                <c:pt idx="537">
                  <c:v>22.654355399386226</c:v>
                </c:pt>
                <c:pt idx="538">
                  <c:v>22.654355399386226</c:v>
                </c:pt>
                <c:pt idx="539">
                  <c:v>22.654355399386226</c:v>
                </c:pt>
                <c:pt idx="540">
                  <c:v>22.654355399386226</c:v>
                </c:pt>
                <c:pt idx="541">
                  <c:v>22.654355399386226</c:v>
                </c:pt>
                <c:pt idx="542">
                  <c:v>22.654355399386226</c:v>
                </c:pt>
                <c:pt idx="543">
                  <c:v>22.654355399386226</c:v>
                </c:pt>
                <c:pt idx="544">
                  <c:v>22.654355399386226</c:v>
                </c:pt>
                <c:pt idx="545">
                  <c:v>22.654355399386226</c:v>
                </c:pt>
                <c:pt idx="546">
                  <c:v>22.654355399386226</c:v>
                </c:pt>
                <c:pt idx="547">
                  <c:v>22.654355399386226</c:v>
                </c:pt>
                <c:pt idx="548">
                  <c:v>22.654355399386226</c:v>
                </c:pt>
                <c:pt idx="549">
                  <c:v>22.654355399386226</c:v>
                </c:pt>
                <c:pt idx="550">
                  <c:v>22.654355399386226</c:v>
                </c:pt>
                <c:pt idx="551">
                  <c:v>22.654355399386226</c:v>
                </c:pt>
                <c:pt idx="552">
                  <c:v>22.654355399386226</c:v>
                </c:pt>
                <c:pt idx="553">
                  <c:v>22.654355399386226</c:v>
                </c:pt>
                <c:pt idx="554">
                  <c:v>22.654355399386226</c:v>
                </c:pt>
                <c:pt idx="555">
                  <c:v>22.654355399386226</c:v>
                </c:pt>
                <c:pt idx="556">
                  <c:v>22.654355399386226</c:v>
                </c:pt>
                <c:pt idx="557">
                  <c:v>22.654355399386226</c:v>
                </c:pt>
                <c:pt idx="558">
                  <c:v>22.654355399386226</c:v>
                </c:pt>
                <c:pt idx="559">
                  <c:v>22.654355399386226</c:v>
                </c:pt>
                <c:pt idx="560">
                  <c:v>22.654355399386226</c:v>
                </c:pt>
                <c:pt idx="561">
                  <c:v>22.654355399386226</c:v>
                </c:pt>
                <c:pt idx="562">
                  <c:v>22.654355399386226</c:v>
                </c:pt>
                <c:pt idx="563">
                  <c:v>22.654355399386226</c:v>
                </c:pt>
                <c:pt idx="564">
                  <c:v>22.654355399386226</c:v>
                </c:pt>
                <c:pt idx="565">
                  <c:v>22.654355399386226</c:v>
                </c:pt>
                <c:pt idx="566">
                  <c:v>22.654355399386226</c:v>
                </c:pt>
                <c:pt idx="567">
                  <c:v>22.654355399386226</c:v>
                </c:pt>
                <c:pt idx="568">
                  <c:v>22.654355399386226</c:v>
                </c:pt>
                <c:pt idx="569">
                  <c:v>22.654355399386226</c:v>
                </c:pt>
                <c:pt idx="570">
                  <c:v>22.654355399386226</c:v>
                </c:pt>
                <c:pt idx="571">
                  <c:v>22.654355399386226</c:v>
                </c:pt>
                <c:pt idx="572">
                  <c:v>22.654355399386226</c:v>
                </c:pt>
                <c:pt idx="573">
                  <c:v>22.654355399386226</c:v>
                </c:pt>
                <c:pt idx="574">
                  <c:v>22.654355399386226</c:v>
                </c:pt>
                <c:pt idx="575">
                  <c:v>22.654355399386226</c:v>
                </c:pt>
                <c:pt idx="576">
                  <c:v>22.654355399386226</c:v>
                </c:pt>
                <c:pt idx="577">
                  <c:v>22.654355399386226</c:v>
                </c:pt>
                <c:pt idx="578">
                  <c:v>22.654355399386226</c:v>
                </c:pt>
                <c:pt idx="579">
                  <c:v>22.654355399386226</c:v>
                </c:pt>
                <c:pt idx="580">
                  <c:v>22.654355399386226</c:v>
                </c:pt>
                <c:pt idx="581">
                  <c:v>22.654355399386226</c:v>
                </c:pt>
                <c:pt idx="582">
                  <c:v>22.654355399386226</c:v>
                </c:pt>
                <c:pt idx="583">
                  <c:v>22.654355399386226</c:v>
                </c:pt>
                <c:pt idx="584">
                  <c:v>22.654355399386226</c:v>
                </c:pt>
                <c:pt idx="585">
                  <c:v>22.654355399386226</c:v>
                </c:pt>
                <c:pt idx="586">
                  <c:v>22.654355399386226</c:v>
                </c:pt>
                <c:pt idx="587">
                  <c:v>22.654355399386226</c:v>
                </c:pt>
                <c:pt idx="588">
                  <c:v>22.654355399386226</c:v>
                </c:pt>
                <c:pt idx="589">
                  <c:v>22.654355399386226</c:v>
                </c:pt>
                <c:pt idx="590">
                  <c:v>22.654355399386226</c:v>
                </c:pt>
                <c:pt idx="591">
                  <c:v>22.654355399386226</c:v>
                </c:pt>
                <c:pt idx="592">
                  <c:v>22.654355399386226</c:v>
                </c:pt>
                <c:pt idx="593">
                  <c:v>22.654355399386226</c:v>
                </c:pt>
                <c:pt idx="594">
                  <c:v>22.654355399386226</c:v>
                </c:pt>
                <c:pt idx="595">
                  <c:v>22.654355399386226</c:v>
                </c:pt>
                <c:pt idx="596">
                  <c:v>22.654355399386226</c:v>
                </c:pt>
                <c:pt idx="597">
                  <c:v>22.654355399386226</c:v>
                </c:pt>
                <c:pt idx="598">
                  <c:v>22.654355399386226</c:v>
                </c:pt>
                <c:pt idx="599">
                  <c:v>22.654355399386226</c:v>
                </c:pt>
                <c:pt idx="600">
                  <c:v>22.654355399386226</c:v>
                </c:pt>
                <c:pt idx="601">
                  <c:v>22.654355399386226</c:v>
                </c:pt>
                <c:pt idx="602">
                  <c:v>22.654355399386226</c:v>
                </c:pt>
                <c:pt idx="603">
                  <c:v>22.654355399386226</c:v>
                </c:pt>
                <c:pt idx="604">
                  <c:v>22.654355399386226</c:v>
                </c:pt>
                <c:pt idx="605">
                  <c:v>22.654355399386226</c:v>
                </c:pt>
                <c:pt idx="606">
                  <c:v>22.654355399386226</c:v>
                </c:pt>
                <c:pt idx="607">
                  <c:v>22.654355399386226</c:v>
                </c:pt>
                <c:pt idx="608">
                  <c:v>22.654355399386226</c:v>
                </c:pt>
                <c:pt idx="609">
                  <c:v>22.654355399386226</c:v>
                </c:pt>
                <c:pt idx="610">
                  <c:v>22.654355399386226</c:v>
                </c:pt>
                <c:pt idx="611">
                  <c:v>22.654355399386226</c:v>
                </c:pt>
                <c:pt idx="612">
                  <c:v>22.654355399386226</c:v>
                </c:pt>
                <c:pt idx="613">
                  <c:v>22.654355399386226</c:v>
                </c:pt>
                <c:pt idx="614">
                  <c:v>22.654355399386226</c:v>
                </c:pt>
                <c:pt idx="615">
                  <c:v>22.654355399386226</c:v>
                </c:pt>
                <c:pt idx="616">
                  <c:v>22.654355399386226</c:v>
                </c:pt>
                <c:pt idx="617">
                  <c:v>22.654355399386226</c:v>
                </c:pt>
                <c:pt idx="618">
                  <c:v>22.654355399386226</c:v>
                </c:pt>
                <c:pt idx="619">
                  <c:v>22.654355399386226</c:v>
                </c:pt>
                <c:pt idx="620">
                  <c:v>22.654355399386226</c:v>
                </c:pt>
                <c:pt idx="621">
                  <c:v>22.654355399386226</c:v>
                </c:pt>
                <c:pt idx="622">
                  <c:v>22.654355399386226</c:v>
                </c:pt>
                <c:pt idx="623">
                  <c:v>22.654355399386226</c:v>
                </c:pt>
                <c:pt idx="624">
                  <c:v>22.654355399386226</c:v>
                </c:pt>
                <c:pt idx="625">
                  <c:v>22.654355399386226</c:v>
                </c:pt>
                <c:pt idx="626">
                  <c:v>22.654355399386226</c:v>
                </c:pt>
                <c:pt idx="627">
                  <c:v>22.654355399386226</c:v>
                </c:pt>
                <c:pt idx="628">
                  <c:v>22.654355399386226</c:v>
                </c:pt>
                <c:pt idx="629">
                  <c:v>22.654355399386226</c:v>
                </c:pt>
                <c:pt idx="630">
                  <c:v>22.654355399386226</c:v>
                </c:pt>
                <c:pt idx="631">
                  <c:v>22.654355399386226</c:v>
                </c:pt>
                <c:pt idx="632">
                  <c:v>22.654355399386226</c:v>
                </c:pt>
                <c:pt idx="633">
                  <c:v>22.654355399386226</c:v>
                </c:pt>
                <c:pt idx="634">
                  <c:v>22.654355399386226</c:v>
                </c:pt>
                <c:pt idx="635">
                  <c:v>22.654355399386226</c:v>
                </c:pt>
                <c:pt idx="636">
                  <c:v>22.654355399386226</c:v>
                </c:pt>
                <c:pt idx="637">
                  <c:v>22.654355399386226</c:v>
                </c:pt>
                <c:pt idx="638">
                  <c:v>22.654355399386226</c:v>
                </c:pt>
                <c:pt idx="639">
                  <c:v>22.654355399386226</c:v>
                </c:pt>
                <c:pt idx="640">
                  <c:v>22.654355399386226</c:v>
                </c:pt>
                <c:pt idx="641">
                  <c:v>22.654355399386226</c:v>
                </c:pt>
                <c:pt idx="642">
                  <c:v>22.654355399386226</c:v>
                </c:pt>
                <c:pt idx="643">
                  <c:v>22.654355399386226</c:v>
                </c:pt>
                <c:pt idx="644">
                  <c:v>22.654355399386226</c:v>
                </c:pt>
                <c:pt idx="645">
                  <c:v>22.654355399386226</c:v>
                </c:pt>
                <c:pt idx="646">
                  <c:v>22.654355399386226</c:v>
                </c:pt>
                <c:pt idx="647">
                  <c:v>22.654355399386226</c:v>
                </c:pt>
                <c:pt idx="648">
                  <c:v>22.654355399386226</c:v>
                </c:pt>
                <c:pt idx="649">
                  <c:v>22.654355399386226</c:v>
                </c:pt>
                <c:pt idx="650">
                  <c:v>22.654355399386226</c:v>
                </c:pt>
                <c:pt idx="651">
                  <c:v>22.654355399386226</c:v>
                </c:pt>
                <c:pt idx="652">
                  <c:v>22.654355399386226</c:v>
                </c:pt>
                <c:pt idx="653">
                  <c:v>22.654355399386226</c:v>
                </c:pt>
                <c:pt idx="654">
                  <c:v>22.654355399386226</c:v>
                </c:pt>
                <c:pt idx="655">
                  <c:v>22.654355399386226</c:v>
                </c:pt>
                <c:pt idx="656">
                  <c:v>22.654355399386226</c:v>
                </c:pt>
                <c:pt idx="657">
                  <c:v>22.654355399386226</c:v>
                </c:pt>
                <c:pt idx="658">
                  <c:v>22.654355399386226</c:v>
                </c:pt>
                <c:pt idx="659">
                  <c:v>22.654355399386226</c:v>
                </c:pt>
                <c:pt idx="660">
                  <c:v>22.654355399386226</c:v>
                </c:pt>
                <c:pt idx="661">
                  <c:v>22.654355399386226</c:v>
                </c:pt>
                <c:pt idx="662">
                  <c:v>22.654355399386226</c:v>
                </c:pt>
                <c:pt idx="663">
                  <c:v>22.654355399386226</c:v>
                </c:pt>
                <c:pt idx="664">
                  <c:v>22.654355399386226</c:v>
                </c:pt>
                <c:pt idx="665">
                  <c:v>22.654355399386226</c:v>
                </c:pt>
                <c:pt idx="666">
                  <c:v>22.654355399386226</c:v>
                </c:pt>
                <c:pt idx="667">
                  <c:v>22.654355399386226</c:v>
                </c:pt>
                <c:pt idx="668">
                  <c:v>22.654355399386226</c:v>
                </c:pt>
                <c:pt idx="669">
                  <c:v>22.654355399386226</c:v>
                </c:pt>
                <c:pt idx="670">
                  <c:v>22.654355399386226</c:v>
                </c:pt>
                <c:pt idx="671">
                  <c:v>22.654355399386226</c:v>
                </c:pt>
                <c:pt idx="672">
                  <c:v>22.654355399386226</c:v>
                </c:pt>
                <c:pt idx="673">
                  <c:v>22.654355399386226</c:v>
                </c:pt>
                <c:pt idx="674">
                  <c:v>22.654355399386226</c:v>
                </c:pt>
                <c:pt idx="675">
                  <c:v>22.654355399386226</c:v>
                </c:pt>
                <c:pt idx="676">
                  <c:v>22.654355399386226</c:v>
                </c:pt>
                <c:pt idx="677">
                  <c:v>22.654355399386226</c:v>
                </c:pt>
                <c:pt idx="678">
                  <c:v>22.654355399386226</c:v>
                </c:pt>
                <c:pt idx="679">
                  <c:v>22.654355399386226</c:v>
                </c:pt>
                <c:pt idx="680">
                  <c:v>22.654355399386226</c:v>
                </c:pt>
                <c:pt idx="681">
                  <c:v>22.654355399386226</c:v>
                </c:pt>
                <c:pt idx="682">
                  <c:v>22.654355399386226</c:v>
                </c:pt>
                <c:pt idx="683">
                  <c:v>22.654355399386226</c:v>
                </c:pt>
                <c:pt idx="684">
                  <c:v>22.654355399386226</c:v>
                </c:pt>
                <c:pt idx="685">
                  <c:v>22.654355399386226</c:v>
                </c:pt>
                <c:pt idx="686">
                  <c:v>22.654355399386226</c:v>
                </c:pt>
                <c:pt idx="687">
                  <c:v>22.654355399386226</c:v>
                </c:pt>
                <c:pt idx="688">
                  <c:v>22.654355399386226</c:v>
                </c:pt>
                <c:pt idx="689">
                  <c:v>22.654355399386226</c:v>
                </c:pt>
                <c:pt idx="690">
                  <c:v>22.654355399386226</c:v>
                </c:pt>
                <c:pt idx="691">
                  <c:v>22.654355399386226</c:v>
                </c:pt>
                <c:pt idx="692">
                  <c:v>22.654355399386226</c:v>
                </c:pt>
                <c:pt idx="693">
                  <c:v>22.654355399386226</c:v>
                </c:pt>
                <c:pt idx="694">
                  <c:v>22.654355399386226</c:v>
                </c:pt>
                <c:pt idx="695">
                  <c:v>22.654355399386226</c:v>
                </c:pt>
                <c:pt idx="696">
                  <c:v>22.654355399386226</c:v>
                </c:pt>
                <c:pt idx="697">
                  <c:v>22.654355399386226</c:v>
                </c:pt>
                <c:pt idx="698">
                  <c:v>22.654355399386226</c:v>
                </c:pt>
                <c:pt idx="699">
                  <c:v>22.654355399386226</c:v>
                </c:pt>
                <c:pt idx="700">
                  <c:v>22.654355399386226</c:v>
                </c:pt>
                <c:pt idx="701">
                  <c:v>22.654355399386226</c:v>
                </c:pt>
                <c:pt idx="702">
                  <c:v>22.654355399386226</c:v>
                </c:pt>
                <c:pt idx="703">
                  <c:v>22.654355399386226</c:v>
                </c:pt>
                <c:pt idx="704">
                  <c:v>22.654355399386226</c:v>
                </c:pt>
                <c:pt idx="705">
                  <c:v>22.654355399386226</c:v>
                </c:pt>
                <c:pt idx="706">
                  <c:v>22.654355399386226</c:v>
                </c:pt>
                <c:pt idx="707">
                  <c:v>22.654355399386226</c:v>
                </c:pt>
                <c:pt idx="708">
                  <c:v>22.654355399386226</c:v>
                </c:pt>
                <c:pt idx="709">
                  <c:v>22.654355399386226</c:v>
                </c:pt>
                <c:pt idx="710">
                  <c:v>22.654355399386226</c:v>
                </c:pt>
                <c:pt idx="711">
                  <c:v>22.654355399386226</c:v>
                </c:pt>
                <c:pt idx="712">
                  <c:v>22.654355399386226</c:v>
                </c:pt>
                <c:pt idx="713">
                  <c:v>22.654355399386226</c:v>
                </c:pt>
                <c:pt idx="714">
                  <c:v>22.654355399386226</c:v>
                </c:pt>
                <c:pt idx="715">
                  <c:v>22.654355399386226</c:v>
                </c:pt>
                <c:pt idx="716">
                  <c:v>22.654355399386226</c:v>
                </c:pt>
                <c:pt idx="717">
                  <c:v>22.654355399386226</c:v>
                </c:pt>
                <c:pt idx="718">
                  <c:v>22.654355399386226</c:v>
                </c:pt>
                <c:pt idx="719">
                  <c:v>22.654355399386226</c:v>
                </c:pt>
                <c:pt idx="720">
                  <c:v>22.654355399386226</c:v>
                </c:pt>
                <c:pt idx="721">
                  <c:v>22.654355399386226</c:v>
                </c:pt>
                <c:pt idx="722">
                  <c:v>22.654355399386226</c:v>
                </c:pt>
                <c:pt idx="723">
                  <c:v>22.654355399386226</c:v>
                </c:pt>
                <c:pt idx="724">
                  <c:v>22.654355399386226</c:v>
                </c:pt>
                <c:pt idx="725">
                  <c:v>22.654355399386226</c:v>
                </c:pt>
                <c:pt idx="726">
                  <c:v>22.654355399386226</c:v>
                </c:pt>
                <c:pt idx="727">
                  <c:v>22.654355399386226</c:v>
                </c:pt>
                <c:pt idx="728">
                  <c:v>22.654355399386226</c:v>
                </c:pt>
                <c:pt idx="729">
                  <c:v>22.654355399386226</c:v>
                </c:pt>
                <c:pt idx="730">
                  <c:v>22.654355399386226</c:v>
                </c:pt>
                <c:pt idx="731">
                  <c:v>22.654355399386226</c:v>
                </c:pt>
                <c:pt idx="732">
                  <c:v>22.654355399386226</c:v>
                </c:pt>
                <c:pt idx="733">
                  <c:v>22.654355399386226</c:v>
                </c:pt>
                <c:pt idx="734">
                  <c:v>22.654355399386226</c:v>
                </c:pt>
                <c:pt idx="735">
                  <c:v>22.654355399386226</c:v>
                </c:pt>
                <c:pt idx="736">
                  <c:v>22.654355399386226</c:v>
                </c:pt>
                <c:pt idx="737">
                  <c:v>22.654355399386226</c:v>
                </c:pt>
                <c:pt idx="738">
                  <c:v>22.654355399386226</c:v>
                </c:pt>
                <c:pt idx="739">
                  <c:v>22.654355399386226</c:v>
                </c:pt>
                <c:pt idx="740">
                  <c:v>22.654355399386226</c:v>
                </c:pt>
                <c:pt idx="741">
                  <c:v>22.654355399386226</c:v>
                </c:pt>
                <c:pt idx="742">
                  <c:v>22.654355399386226</c:v>
                </c:pt>
                <c:pt idx="743">
                  <c:v>22.654355399386226</c:v>
                </c:pt>
                <c:pt idx="744">
                  <c:v>22.654355399386226</c:v>
                </c:pt>
                <c:pt idx="745">
                  <c:v>22.654355399386226</c:v>
                </c:pt>
                <c:pt idx="746">
                  <c:v>22.654355399386226</c:v>
                </c:pt>
                <c:pt idx="747">
                  <c:v>22.654355399386226</c:v>
                </c:pt>
                <c:pt idx="748">
                  <c:v>22.654355399386226</c:v>
                </c:pt>
                <c:pt idx="749">
                  <c:v>22.654355399386226</c:v>
                </c:pt>
                <c:pt idx="750">
                  <c:v>22.654355399386226</c:v>
                </c:pt>
                <c:pt idx="751">
                  <c:v>22.654355399386226</c:v>
                </c:pt>
                <c:pt idx="752">
                  <c:v>22.654355399386226</c:v>
                </c:pt>
                <c:pt idx="753">
                  <c:v>22.654355399386226</c:v>
                </c:pt>
                <c:pt idx="754">
                  <c:v>22.654355399386226</c:v>
                </c:pt>
                <c:pt idx="755">
                  <c:v>22.654355399386226</c:v>
                </c:pt>
                <c:pt idx="756">
                  <c:v>22.654355399386226</c:v>
                </c:pt>
                <c:pt idx="757">
                  <c:v>22.654355399386226</c:v>
                </c:pt>
                <c:pt idx="758">
                  <c:v>22.654355399386226</c:v>
                </c:pt>
                <c:pt idx="759">
                  <c:v>22.654355399386226</c:v>
                </c:pt>
                <c:pt idx="760">
                  <c:v>22.654355399386226</c:v>
                </c:pt>
                <c:pt idx="761">
                  <c:v>22.654355399386226</c:v>
                </c:pt>
                <c:pt idx="762">
                  <c:v>22.654355399386226</c:v>
                </c:pt>
                <c:pt idx="763">
                  <c:v>22.654355399386226</c:v>
                </c:pt>
                <c:pt idx="764">
                  <c:v>22.654355399386226</c:v>
                </c:pt>
                <c:pt idx="765">
                  <c:v>22.654355399386226</c:v>
                </c:pt>
                <c:pt idx="766">
                  <c:v>22.654355399386226</c:v>
                </c:pt>
                <c:pt idx="767">
                  <c:v>22.654355399386226</c:v>
                </c:pt>
                <c:pt idx="768">
                  <c:v>22.654355399386226</c:v>
                </c:pt>
                <c:pt idx="769">
                  <c:v>22.654355399386226</c:v>
                </c:pt>
                <c:pt idx="770">
                  <c:v>22.654355399386226</c:v>
                </c:pt>
                <c:pt idx="771">
                  <c:v>22.654355399386226</c:v>
                </c:pt>
                <c:pt idx="772">
                  <c:v>22.654355399386226</c:v>
                </c:pt>
                <c:pt idx="773">
                  <c:v>22.654355399386226</c:v>
                </c:pt>
                <c:pt idx="774">
                  <c:v>22.654355399386226</c:v>
                </c:pt>
                <c:pt idx="775">
                  <c:v>22.654355399386226</c:v>
                </c:pt>
                <c:pt idx="776">
                  <c:v>22.654355399386226</c:v>
                </c:pt>
                <c:pt idx="777">
                  <c:v>22.654355399386226</c:v>
                </c:pt>
                <c:pt idx="778">
                  <c:v>22.654355399386226</c:v>
                </c:pt>
                <c:pt idx="779">
                  <c:v>22.654355399386226</c:v>
                </c:pt>
                <c:pt idx="780">
                  <c:v>22.654355399386226</c:v>
                </c:pt>
                <c:pt idx="781">
                  <c:v>22.654355399386226</c:v>
                </c:pt>
                <c:pt idx="782">
                  <c:v>22.654355399386226</c:v>
                </c:pt>
                <c:pt idx="783">
                  <c:v>22.654355399386226</c:v>
                </c:pt>
                <c:pt idx="784">
                  <c:v>22.654355399386226</c:v>
                </c:pt>
                <c:pt idx="785">
                  <c:v>22.654355399386226</c:v>
                </c:pt>
                <c:pt idx="786">
                  <c:v>22.654355399386226</c:v>
                </c:pt>
                <c:pt idx="787">
                  <c:v>22.654355399386226</c:v>
                </c:pt>
                <c:pt idx="788">
                  <c:v>22.654355399386226</c:v>
                </c:pt>
                <c:pt idx="789">
                  <c:v>22.654355399386226</c:v>
                </c:pt>
                <c:pt idx="790">
                  <c:v>22.654355399386226</c:v>
                </c:pt>
                <c:pt idx="791">
                  <c:v>22.654355399386226</c:v>
                </c:pt>
                <c:pt idx="792">
                  <c:v>22.654355399386226</c:v>
                </c:pt>
                <c:pt idx="793">
                  <c:v>22.654355399386226</c:v>
                </c:pt>
                <c:pt idx="794">
                  <c:v>22.654355399386226</c:v>
                </c:pt>
                <c:pt idx="795">
                  <c:v>22.654355399386226</c:v>
                </c:pt>
                <c:pt idx="796">
                  <c:v>22.654355399386226</c:v>
                </c:pt>
                <c:pt idx="797">
                  <c:v>22.654355399386226</c:v>
                </c:pt>
                <c:pt idx="798">
                  <c:v>22.654355399386226</c:v>
                </c:pt>
                <c:pt idx="799">
                  <c:v>22.654355399386226</c:v>
                </c:pt>
                <c:pt idx="800">
                  <c:v>22.654355399386226</c:v>
                </c:pt>
                <c:pt idx="801">
                  <c:v>22.654355399386226</c:v>
                </c:pt>
                <c:pt idx="802">
                  <c:v>22.654355399386226</c:v>
                </c:pt>
                <c:pt idx="803">
                  <c:v>22.654355399386226</c:v>
                </c:pt>
                <c:pt idx="804">
                  <c:v>22.654355399386226</c:v>
                </c:pt>
                <c:pt idx="805">
                  <c:v>22.654355399386226</c:v>
                </c:pt>
                <c:pt idx="806">
                  <c:v>22.654355399386226</c:v>
                </c:pt>
                <c:pt idx="807">
                  <c:v>22.654355399386226</c:v>
                </c:pt>
                <c:pt idx="808">
                  <c:v>22.654355399386226</c:v>
                </c:pt>
                <c:pt idx="809">
                  <c:v>22.654355399386226</c:v>
                </c:pt>
                <c:pt idx="810">
                  <c:v>22.654355399386226</c:v>
                </c:pt>
                <c:pt idx="811">
                  <c:v>22.654355399386226</c:v>
                </c:pt>
                <c:pt idx="812">
                  <c:v>22.654355399386226</c:v>
                </c:pt>
                <c:pt idx="813">
                  <c:v>22.654355399386226</c:v>
                </c:pt>
                <c:pt idx="814">
                  <c:v>22.654355399386226</c:v>
                </c:pt>
                <c:pt idx="815">
                  <c:v>22.654355399386226</c:v>
                </c:pt>
                <c:pt idx="816">
                  <c:v>22.654355399386226</c:v>
                </c:pt>
                <c:pt idx="817">
                  <c:v>22.654355399386226</c:v>
                </c:pt>
                <c:pt idx="818">
                  <c:v>22.654355399386226</c:v>
                </c:pt>
                <c:pt idx="819">
                  <c:v>22.654355399386226</c:v>
                </c:pt>
                <c:pt idx="820">
                  <c:v>22.654355399386226</c:v>
                </c:pt>
                <c:pt idx="821">
                  <c:v>22.654355399386226</c:v>
                </c:pt>
                <c:pt idx="822">
                  <c:v>22.654355399386226</c:v>
                </c:pt>
                <c:pt idx="823">
                  <c:v>22.654355399386226</c:v>
                </c:pt>
                <c:pt idx="824">
                  <c:v>22.654355399386226</c:v>
                </c:pt>
                <c:pt idx="825">
                  <c:v>22.654355399386226</c:v>
                </c:pt>
                <c:pt idx="826">
                  <c:v>22.654355399386226</c:v>
                </c:pt>
                <c:pt idx="827">
                  <c:v>22.654355399386226</c:v>
                </c:pt>
                <c:pt idx="828">
                  <c:v>22.654355399386226</c:v>
                </c:pt>
                <c:pt idx="829">
                  <c:v>22.654355399386226</c:v>
                </c:pt>
                <c:pt idx="830">
                  <c:v>22.654355399386226</c:v>
                </c:pt>
                <c:pt idx="831">
                  <c:v>22.654355399386226</c:v>
                </c:pt>
                <c:pt idx="832">
                  <c:v>22.654355399386226</c:v>
                </c:pt>
                <c:pt idx="833">
                  <c:v>22.654355399386226</c:v>
                </c:pt>
                <c:pt idx="834">
                  <c:v>22.654355399386226</c:v>
                </c:pt>
                <c:pt idx="835">
                  <c:v>22.654355399386226</c:v>
                </c:pt>
                <c:pt idx="836">
                  <c:v>22.654355399386226</c:v>
                </c:pt>
                <c:pt idx="837">
                  <c:v>22.654355399386226</c:v>
                </c:pt>
                <c:pt idx="838">
                  <c:v>22.654355399386226</c:v>
                </c:pt>
                <c:pt idx="839">
                  <c:v>22.654355399386226</c:v>
                </c:pt>
                <c:pt idx="840">
                  <c:v>22.654355399386226</c:v>
                </c:pt>
                <c:pt idx="841">
                  <c:v>22.654355399386226</c:v>
                </c:pt>
                <c:pt idx="842">
                  <c:v>22.654355399386226</c:v>
                </c:pt>
                <c:pt idx="843">
                  <c:v>22.654355399386226</c:v>
                </c:pt>
                <c:pt idx="844">
                  <c:v>22.654355399386226</c:v>
                </c:pt>
                <c:pt idx="845">
                  <c:v>22.654355399386226</c:v>
                </c:pt>
                <c:pt idx="846">
                  <c:v>22.654355399386226</c:v>
                </c:pt>
                <c:pt idx="847">
                  <c:v>22.654355399386226</c:v>
                </c:pt>
                <c:pt idx="848">
                  <c:v>22.654355399386226</c:v>
                </c:pt>
                <c:pt idx="849">
                  <c:v>22.654355399386226</c:v>
                </c:pt>
                <c:pt idx="850">
                  <c:v>22.654355399386226</c:v>
                </c:pt>
                <c:pt idx="851">
                  <c:v>22.654355399386226</c:v>
                </c:pt>
                <c:pt idx="852">
                  <c:v>22.654355399386226</c:v>
                </c:pt>
                <c:pt idx="853">
                  <c:v>22.654355399386226</c:v>
                </c:pt>
                <c:pt idx="854">
                  <c:v>22.654355399386226</c:v>
                </c:pt>
                <c:pt idx="855">
                  <c:v>22.654355399386226</c:v>
                </c:pt>
                <c:pt idx="856">
                  <c:v>22.654355399386226</c:v>
                </c:pt>
                <c:pt idx="857">
                  <c:v>22.654355399386226</c:v>
                </c:pt>
                <c:pt idx="858">
                  <c:v>22.654355399386226</c:v>
                </c:pt>
                <c:pt idx="859">
                  <c:v>22.654355399386226</c:v>
                </c:pt>
                <c:pt idx="860">
                  <c:v>22.654355399386226</c:v>
                </c:pt>
                <c:pt idx="861">
                  <c:v>22.654355399386226</c:v>
                </c:pt>
                <c:pt idx="862">
                  <c:v>22.654355399386226</c:v>
                </c:pt>
                <c:pt idx="863">
                  <c:v>22.654355399386226</c:v>
                </c:pt>
                <c:pt idx="864">
                  <c:v>22.654355399386226</c:v>
                </c:pt>
              </c:numCache>
            </c:numRef>
          </c:yVal>
          <c:smooth val="1"/>
          <c:extLst xmlns:c16r2="http://schemas.microsoft.com/office/drawing/2015/06/chart">
            <c:ext xmlns:c16="http://schemas.microsoft.com/office/drawing/2014/chart" uri="{C3380CC4-5D6E-409C-BE32-E72D297353CC}">
              <c16:uniqueId val="{00000005-F495-4D64-886D-1F5BD6D1AC06}"/>
            </c:ext>
          </c:extLst>
        </c:ser>
        <c:ser>
          <c:idx val="6"/>
          <c:order val="6"/>
          <c:tx>
            <c:strRef>
              <c:f>'NKY Index'!$H$2</c:f>
              <c:strCache>
                <c:ptCount val="1"/>
                <c:pt idx="0">
                  <c:v>-3 desv.stand PE</c:v>
                </c:pt>
              </c:strCache>
            </c:strRef>
          </c:tx>
          <c:spPr>
            <a:ln w="9525" cap="rnd">
              <a:solidFill>
                <a:schemeClr val="accent5"/>
              </a:solidFill>
              <a:prstDash val="sysDash"/>
              <a:round/>
            </a:ln>
            <a:effectLst/>
          </c:spPr>
          <c:marker>
            <c:symbol val="none"/>
          </c:marker>
          <c:xVal>
            <c:numRef>
              <c:f>'NKY Index'!$A$3:$A$867</c:f>
              <c:numCache>
                <c:formatCode>m/d/yyyy</c:formatCode>
                <c:ptCount val="865"/>
                <c:pt idx="0">
                  <c:v>41645</c:v>
                </c:pt>
                <c:pt idx="1">
                  <c:v>41646</c:v>
                </c:pt>
                <c:pt idx="2">
                  <c:v>41647</c:v>
                </c:pt>
                <c:pt idx="3">
                  <c:v>41648</c:v>
                </c:pt>
                <c:pt idx="4">
                  <c:v>41649</c:v>
                </c:pt>
                <c:pt idx="5">
                  <c:v>41652</c:v>
                </c:pt>
                <c:pt idx="6">
                  <c:v>41653</c:v>
                </c:pt>
                <c:pt idx="7">
                  <c:v>41654</c:v>
                </c:pt>
                <c:pt idx="8">
                  <c:v>41655</c:v>
                </c:pt>
                <c:pt idx="9">
                  <c:v>41656</c:v>
                </c:pt>
                <c:pt idx="10">
                  <c:v>41659</c:v>
                </c:pt>
                <c:pt idx="11">
                  <c:v>41660</c:v>
                </c:pt>
                <c:pt idx="12">
                  <c:v>41661</c:v>
                </c:pt>
                <c:pt idx="13">
                  <c:v>41662</c:v>
                </c:pt>
                <c:pt idx="14">
                  <c:v>41663</c:v>
                </c:pt>
                <c:pt idx="15">
                  <c:v>41666</c:v>
                </c:pt>
                <c:pt idx="16">
                  <c:v>41667</c:v>
                </c:pt>
                <c:pt idx="17">
                  <c:v>41668</c:v>
                </c:pt>
                <c:pt idx="18">
                  <c:v>41669</c:v>
                </c:pt>
                <c:pt idx="19">
                  <c:v>41670</c:v>
                </c:pt>
                <c:pt idx="20">
                  <c:v>41673</c:v>
                </c:pt>
                <c:pt idx="21">
                  <c:v>41674</c:v>
                </c:pt>
                <c:pt idx="22">
                  <c:v>41675</c:v>
                </c:pt>
                <c:pt idx="23">
                  <c:v>41676</c:v>
                </c:pt>
                <c:pt idx="24">
                  <c:v>41677</c:v>
                </c:pt>
                <c:pt idx="25">
                  <c:v>41680</c:v>
                </c:pt>
                <c:pt idx="26">
                  <c:v>41681</c:v>
                </c:pt>
                <c:pt idx="27">
                  <c:v>41682</c:v>
                </c:pt>
                <c:pt idx="28">
                  <c:v>41683</c:v>
                </c:pt>
                <c:pt idx="29">
                  <c:v>41684</c:v>
                </c:pt>
                <c:pt idx="30">
                  <c:v>41687</c:v>
                </c:pt>
                <c:pt idx="31">
                  <c:v>41688</c:v>
                </c:pt>
                <c:pt idx="32">
                  <c:v>41689</c:v>
                </c:pt>
                <c:pt idx="33">
                  <c:v>41690</c:v>
                </c:pt>
                <c:pt idx="34">
                  <c:v>41691</c:v>
                </c:pt>
                <c:pt idx="35">
                  <c:v>41694</c:v>
                </c:pt>
                <c:pt idx="36">
                  <c:v>41695</c:v>
                </c:pt>
                <c:pt idx="37">
                  <c:v>41696</c:v>
                </c:pt>
                <c:pt idx="38">
                  <c:v>41697</c:v>
                </c:pt>
                <c:pt idx="39">
                  <c:v>41698</c:v>
                </c:pt>
                <c:pt idx="40">
                  <c:v>41701</c:v>
                </c:pt>
                <c:pt idx="41">
                  <c:v>41702</c:v>
                </c:pt>
                <c:pt idx="42">
                  <c:v>41703</c:v>
                </c:pt>
                <c:pt idx="43">
                  <c:v>41704</c:v>
                </c:pt>
                <c:pt idx="44">
                  <c:v>41705</c:v>
                </c:pt>
                <c:pt idx="45">
                  <c:v>41708</c:v>
                </c:pt>
                <c:pt idx="46">
                  <c:v>41709</c:v>
                </c:pt>
                <c:pt idx="47">
                  <c:v>41710</c:v>
                </c:pt>
                <c:pt idx="48">
                  <c:v>41711</c:v>
                </c:pt>
                <c:pt idx="49">
                  <c:v>41712</c:v>
                </c:pt>
                <c:pt idx="50">
                  <c:v>41715</c:v>
                </c:pt>
                <c:pt idx="51">
                  <c:v>41716</c:v>
                </c:pt>
                <c:pt idx="52">
                  <c:v>41717</c:v>
                </c:pt>
                <c:pt idx="53">
                  <c:v>41718</c:v>
                </c:pt>
                <c:pt idx="54">
                  <c:v>41719</c:v>
                </c:pt>
                <c:pt idx="55">
                  <c:v>41722</c:v>
                </c:pt>
                <c:pt idx="56">
                  <c:v>41723</c:v>
                </c:pt>
                <c:pt idx="57">
                  <c:v>41724</c:v>
                </c:pt>
                <c:pt idx="58">
                  <c:v>41725</c:v>
                </c:pt>
                <c:pt idx="59">
                  <c:v>41726</c:v>
                </c:pt>
                <c:pt idx="60">
                  <c:v>41729</c:v>
                </c:pt>
                <c:pt idx="61">
                  <c:v>41730</c:v>
                </c:pt>
                <c:pt idx="62">
                  <c:v>41731</c:v>
                </c:pt>
                <c:pt idx="63">
                  <c:v>41732</c:v>
                </c:pt>
                <c:pt idx="64">
                  <c:v>41733</c:v>
                </c:pt>
                <c:pt idx="65">
                  <c:v>41736</c:v>
                </c:pt>
                <c:pt idx="66">
                  <c:v>41737</c:v>
                </c:pt>
                <c:pt idx="67">
                  <c:v>41738</c:v>
                </c:pt>
                <c:pt idx="68">
                  <c:v>41739</c:v>
                </c:pt>
                <c:pt idx="69">
                  <c:v>41740</c:v>
                </c:pt>
                <c:pt idx="70">
                  <c:v>41743</c:v>
                </c:pt>
                <c:pt idx="71">
                  <c:v>41744</c:v>
                </c:pt>
                <c:pt idx="72">
                  <c:v>41745</c:v>
                </c:pt>
                <c:pt idx="73">
                  <c:v>41746</c:v>
                </c:pt>
                <c:pt idx="74">
                  <c:v>41747</c:v>
                </c:pt>
                <c:pt idx="75">
                  <c:v>41750</c:v>
                </c:pt>
                <c:pt idx="76">
                  <c:v>41751</c:v>
                </c:pt>
                <c:pt idx="77">
                  <c:v>41752</c:v>
                </c:pt>
                <c:pt idx="78">
                  <c:v>41753</c:v>
                </c:pt>
                <c:pt idx="79">
                  <c:v>41754</c:v>
                </c:pt>
                <c:pt idx="80">
                  <c:v>41757</c:v>
                </c:pt>
                <c:pt idx="81">
                  <c:v>41758</c:v>
                </c:pt>
                <c:pt idx="82">
                  <c:v>41759</c:v>
                </c:pt>
                <c:pt idx="83">
                  <c:v>41760</c:v>
                </c:pt>
                <c:pt idx="84">
                  <c:v>41761</c:v>
                </c:pt>
                <c:pt idx="85">
                  <c:v>41764</c:v>
                </c:pt>
                <c:pt idx="86">
                  <c:v>41765</c:v>
                </c:pt>
                <c:pt idx="87">
                  <c:v>41766</c:v>
                </c:pt>
                <c:pt idx="88">
                  <c:v>41767</c:v>
                </c:pt>
                <c:pt idx="89">
                  <c:v>41768</c:v>
                </c:pt>
                <c:pt idx="90">
                  <c:v>41771</c:v>
                </c:pt>
                <c:pt idx="91">
                  <c:v>41772</c:v>
                </c:pt>
                <c:pt idx="92">
                  <c:v>41773</c:v>
                </c:pt>
                <c:pt idx="93">
                  <c:v>41774</c:v>
                </c:pt>
                <c:pt idx="94">
                  <c:v>41775</c:v>
                </c:pt>
                <c:pt idx="95">
                  <c:v>41778</c:v>
                </c:pt>
                <c:pt idx="96">
                  <c:v>41779</c:v>
                </c:pt>
                <c:pt idx="97">
                  <c:v>41780</c:v>
                </c:pt>
                <c:pt idx="98">
                  <c:v>41781</c:v>
                </c:pt>
                <c:pt idx="99">
                  <c:v>41782</c:v>
                </c:pt>
                <c:pt idx="100">
                  <c:v>41785</c:v>
                </c:pt>
                <c:pt idx="101">
                  <c:v>41786</c:v>
                </c:pt>
                <c:pt idx="102">
                  <c:v>41787</c:v>
                </c:pt>
                <c:pt idx="103">
                  <c:v>41788</c:v>
                </c:pt>
                <c:pt idx="104">
                  <c:v>41789</c:v>
                </c:pt>
                <c:pt idx="105">
                  <c:v>41792</c:v>
                </c:pt>
                <c:pt idx="106">
                  <c:v>41793</c:v>
                </c:pt>
                <c:pt idx="107">
                  <c:v>41794</c:v>
                </c:pt>
                <c:pt idx="108">
                  <c:v>41795</c:v>
                </c:pt>
                <c:pt idx="109">
                  <c:v>41796</c:v>
                </c:pt>
                <c:pt idx="110">
                  <c:v>41799</c:v>
                </c:pt>
                <c:pt idx="111">
                  <c:v>41800</c:v>
                </c:pt>
                <c:pt idx="112">
                  <c:v>41801</c:v>
                </c:pt>
                <c:pt idx="113">
                  <c:v>41802</c:v>
                </c:pt>
                <c:pt idx="114">
                  <c:v>41803</c:v>
                </c:pt>
                <c:pt idx="115">
                  <c:v>41806</c:v>
                </c:pt>
                <c:pt idx="116">
                  <c:v>41807</c:v>
                </c:pt>
                <c:pt idx="117">
                  <c:v>41808</c:v>
                </c:pt>
                <c:pt idx="118">
                  <c:v>41809</c:v>
                </c:pt>
                <c:pt idx="119">
                  <c:v>41810</c:v>
                </c:pt>
                <c:pt idx="120">
                  <c:v>41813</c:v>
                </c:pt>
                <c:pt idx="121">
                  <c:v>41814</c:v>
                </c:pt>
                <c:pt idx="122">
                  <c:v>41815</c:v>
                </c:pt>
                <c:pt idx="123">
                  <c:v>41816</c:v>
                </c:pt>
                <c:pt idx="124">
                  <c:v>41817</c:v>
                </c:pt>
                <c:pt idx="125">
                  <c:v>41820</c:v>
                </c:pt>
                <c:pt idx="126">
                  <c:v>41821</c:v>
                </c:pt>
                <c:pt idx="127">
                  <c:v>41822</c:v>
                </c:pt>
                <c:pt idx="128">
                  <c:v>41823</c:v>
                </c:pt>
                <c:pt idx="129">
                  <c:v>41824</c:v>
                </c:pt>
                <c:pt idx="130">
                  <c:v>41827</c:v>
                </c:pt>
                <c:pt idx="131">
                  <c:v>41828</c:v>
                </c:pt>
                <c:pt idx="132">
                  <c:v>41829</c:v>
                </c:pt>
                <c:pt idx="133">
                  <c:v>41830</c:v>
                </c:pt>
                <c:pt idx="134">
                  <c:v>41831</c:v>
                </c:pt>
                <c:pt idx="135">
                  <c:v>41834</c:v>
                </c:pt>
                <c:pt idx="136">
                  <c:v>41835</c:v>
                </c:pt>
                <c:pt idx="137">
                  <c:v>41836</c:v>
                </c:pt>
                <c:pt idx="138">
                  <c:v>41837</c:v>
                </c:pt>
                <c:pt idx="139">
                  <c:v>41838</c:v>
                </c:pt>
                <c:pt idx="140">
                  <c:v>41841</c:v>
                </c:pt>
                <c:pt idx="141">
                  <c:v>41842</c:v>
                </c:pt>
                <c:pt idx="142">
                  <c:v>41843</c:v>
                </c:pt>
                <c:pt idx="143">
                  <c:v>41844</c:v>
                </c:pt>
                <c:pt idx="144">
                  <c:v>41845</c:v>
                </c:pt>
                <c:pt idx="145">
                  <c:v>41848</c:v>
                </c:pt>
                <c:pt idx="146">
                  <c:v>41849</c:v>
                </c:pt>
                <c:pt idx="147">
                  <c:v>41850</c:v>
                </c:pt>
                <c:pt idx="148">
                  <c:v>41851</c:v>
                </c:pt>
                <c:pt idx="149">
                  <c:v>41852</c:v>
                </c:pt>
                <c:pt idx="150">
                  <c:v>41855</c:v>
                </c:pt>
                <c:pt idx="151">
                  <c:v>41856</c:v>
                </c:pt>
                <c:pt idx="152">
                  <c:v>41857</c:v>
                </c:pt>
                <c:pt idx="153">
                  <c:v>41858</c:v>
                </c:pt>
                <c:pt idx="154">
                  <c:v>41859</c:v>
                </c:pt>
                <c:pt idx="155">
                  <c:v>41862</c:v>
                </c:pt>
                <c:pt idx="156">
                  <c:v>41863</c:v>
                </c:pt>
                <c:pt idx="157">
                  <c:v>41864</c:v>
                </c:pt>
                <c:pt idx="158">
                  <c:v>41865</c:v>
                </c:pt>
                <c:pt idx="159">
                  <c:v>41866</c:v>
                </c:pt>
                <c:pt idx="160">
                  <c:v>41869</c:v>
                </c:pt>
                <c:pt idx="161">
                  <c:v>41870</c:v>
                </c:pt>
                <c:pt idx="162">
                  <c:v>41871</c:v>
                </c:pt>
                <c:pt idx="163">
                  <c:v>41872</c:v>
                </c:pt>
                <c:pt idx="164">
                  <c:v>41873</c:v>
                </c:pt>
                <c:pt idx="165">
                  <c:v>41876</c:v>
                </c:pt>
                <c:pt idx="166">
                  <c:v>41877</c:v>
                </c:pt>
                <c:pt idx="167">
                  <c:v>41878</c:v>
                </c:pt>
                <c:pt idx="168">
                  <c:v>41879</c:v>
                </c:pt>
                <c:pt idx="169">
                  <c:v>41880</c:v>
                </c:pt>
                <c:pt idx="170">
                  <c:v>41883</c:v>
                </c:pt>
                <c:pt idx="171">
                  <c:v>41884</c:v>
                </c:pt>
                <c:pt idx="172">
                  <c:v>41885</c:v>
                </c:pt>
                <c:pt idx="173">
                  <c:v>41886</c:v>
                </c:pt>
                <c:pt idx="174">
                  <c:v>41887</c:v>
                </c:pt>
                <c:pt idx="175">
                  <c:v>41890</c:v>
                </c:pt>
                <c:pt idx="176">
                  <c:v>41891</c:v>
                </c:pt>
                <c:pt idx="177">
                  <c:v>41892</c:v>
                </c:pt>
                <c:pt idx="178">
                  <c:v>41893</c:v>
                </c:pt>
                <c:pt idx="179">
                  <c:v>41894</c:v>
                </c:pt>
                <c:pt idx="180">
                  <c:v>41897</c:v>
                </c:pt>
                <c:pt idx="181">
                  <c:v>41898</c:v>
                </c:pt>
                <c:pt idx="182">
                  <c:v>41899</c:v>
                </c:pt>
                <c:pt idx="183">
                  <c:v>41900</c:v>
                </c:pt>
                <c:pt idx="184">
                  <c:v>41901</c:v>
                </c:pt>
                <c:pt idx="185">
                  <c:v>41904</c:v>
                </c:pt>
                <c:pt idx="186">
                  <c:v>41905</c:v>
                </c:pt>
                <c:pt idx="187">
                  <c:v>41906</c:v>
                </c:pt>
                <c:pt idx="188">
                  <c:v>41907</c:v>
                </c:pt>
                <c:pt idx="189">
                  <c:v>41908</c:v>
                </c:pt>
                <c:pt idx="190">
                  <c:v>41911</c:v>
                </c:pt>
                <c:pt idx="191">
                  <c:v>41912</c:v>
                </c:pt>
                <c:pt idx="192">
                  <c:v>41913</c:v>
                </c:pt>
                <c:pt idx="193">
                  <c:v>41914</c:v>
                </c:pt>
                <c:pt idx="194">
                  <c:v>41915</c:v>
                </c:pt>
                <c:pt idx="195">
                  <c:v>41918</c:v>
                </c:pt>
                <c:pt idx="196">
                  <c:v>41919</c:v>
                </c:pt>
                <c:pt idx="197">
                  <c:v>41920</c:v>
                </c:pt>
                <c:pt idx="198">
                  <c:v>41921</c:v>
                </c:pt>
                <c:pt idx="199">
                  <c:v>41922</c:v>
                </c:pt>
                <c:pt idx="200">
                  <c:v>41925</c:v>
                </c:pt>
                <c:pt idx="201">
                  <c:v>41926</c:v>
                </c:pt>
                <c:pt idx="202">
                  <c:v>41927</c:v>
                </c:pt>
                <c:pt idx="203">
                  <c:v>41928</c:v>
                </c:pt>
                <c:pt idx="204">
                  <c:v>41929</c:v>
                </c:pt>
                <c:pt idx="205">
                  <c:v>41932</c:v>
                </c:pt>
                <c:pt idx="206">
                  <c:v>41933</c:v>
                </c:pt>
                <c:pt idx="207">
                  <c:v>41934</c:v>
                </c:pt>
                <c:pt idx="208">
                  <c:v>41935</c:v>
                </c:pt>
                <c:pt idx="209">
                  <c:v>41936</c:v>
                </c:pt>
                <c:pt idx="210">
                  <c:v>41939</c:v>
                </c:pt>
                <c:pt idx="211">
                  <c:v>41940</c:v>
                </c:pt>
                <c:pt idx="212">
                  <c:v>41941</c:v>
                </c:pt>
                <c:pt idx="213">
                  <c:v>41942</c:v>
                </c:pt>
                <c:pt idx="214">
                  <c:v>41943</c:v>
                </c:pt>
                <c:pt idx="215">
                  <c:v>41946</c:v>
                </c:pt>
                <c:pt idx="216">
                  <c:v>41947</c:v>
                </c:pt>
                <c:pt idx="217">
                  <c:v>41948</c:v>
                </c:pt>
                <c:pt idx="218">
                  <c:v>41949</c:v>
                </c:pt>
                <c:pt idx="219">
                  <c:v>41950</c:v>
                </c:pt>
                <c:pt idx="220">
                  <c:v>41953</c:v>
                </c:pt>
                <c:pt idx="221">
                  <c:v>41954</c:v>
                </c:pt>
                <c:pt idx="222">
                  <c:v>41955</c:v>
                </c:pt>
                <c:pt idx="223">
                  <c:v>41956</c:v>
                </c:pt>
                <c:pt idx="224">
                  <c:v>41957</c:v>
                </c:pt>
                <c:pt idx="225">
                  <c:v>41960</c:v>
                </c:pt>
                <c:pt idx="226">
                  <c:v>41961</c:v>
                </c:pt>
                <c:pt idx="227">
                  <c:v>41962</c:v>
                </c:pt>
                <c:pt idx="228">
                  <c:v>41963</c:v>
                </c:pt>
                <c:pt idx="229">
                  <c:v>41964</c:v>
                </c:pt>
                <c:pt idx="230">
                  <c:v>41967</c:v>
                </c:pt>
                <c:pt idx="231">
                  <c:v>41968</c:v>
                </c:pt>
                <c:pt idx="232">
                  <c:v>41969</c:v>
                </c:pt>
                <c:pt idx="233">
                  <c:v>41970</c:v>
                </c:pt>
                <c:pt idx="234">
                  <c:v>41971</c:v>
                </c:pt>
                <c:pt idx="235">
                  <c:v>41974</c:v>
                </c:pt>
                <c:pt idx="236">
                  <c:v>41975</c:v>
                </c:pt>
                <c:pt idx="237">
                  <c:v>41976</c:v>
                </c:pt>
                <c:pt idx="238">
                  <c:v>41977</c:v>
                </c:pt>
                <c:pt idx="239">
                  <c:v>41978</c:v>
                </c:pt>
                <c:pt idx="240">
                  <c:v>41981</c:v>
                </c:pt>
                <c:pt idx="241">
                  <c:v>41982</c:v>
                </c:pt>
                <c:pt idx="242">
                  <c:v>41983</c:v>
                </c:pt>
                <c:pt idx="243">
                  <c:v>41984</c:v>
                </c:pt>
                <c:pt idx="244">
                  <c:v>41985</c:v>
                </c:pt>
                <c:pt idx="245">
                  <c:v>41988</c:v>
                </c:pt>
                <c:pt idx="246">
                  <c:v>41989</c:v>
                </c:pt>
                <c:pt idx="247">
                  <c:v>41990</c:v>
                </c:pt>
                <c:pt idx="248">
                  <c:v>41991</c:v>
                </c:pt>
                <c:pt idx="249">
                  <c:v>41992</c:v>
                </c:pt>
                <c:pt idx="250">
                  <c:v>41995</c:v>
                </c:pt>
                <c:pt idx="251">
                  <c:v>41996</c:v>
                </c:pt>
                <c:pt idx="252">
                  <c:v>41997</c:v>
                </c:pt>
                <c:pt idx="253">
                  <c:v>41998</c:v>
                </c:pt>
                <c:pt idx="254">
                  <c:v>41999</c:v>
                </c:pt>
                <c:pt idx="255">
                  <c:v>42002</c:v>
                </c:pt>
                <c:pt idx="256">
                  <c:v>42003</c:v>
                </c:pt>
                <c:pt idx="257">
                  <c:v>42004</c:v>
                </c:pt>
                <c:pt idx="258">
                  <c:v>42005</c:v>
                </c:pt>
                <c:pt idx="259">
                  <c:v>42006</c:v>
                </c:pt>
                <c:pt idx="260">
                  <c:v>42009</c:v>
                </c:pt>
                <c:pt idx="261">
                  <c:v>42010</c:v>
                </c:pt>
                <c:pt idx="262">
                  <c:v>42011</c:v>
                </c:pt>
                <c:pt idx="263">
                  <c:v>42012</c:v>
                </c:pt>
                <c:pt idx="264">
                  <c:v>42013</c:v>
                </c:pt>
                <c:pt idx="265">
                  <c:v>42016</c:v>
                </c:pt>
                <c:pt idx="266">
                  <c:v>42017</c:v>
                </c:pt>
                <c:pt idx="267">
                  <c:v>42018</c:v>
                </c:pt>
                <c:pt idx="268">
                  <c:v>42019</c:v>
                </c:pt>
                <c:pt idx="269">
                  <c:v>42020</c:v>
                </c:pt>
                <c:pt idx="270">
                  <c:v>42023</c:v>
                </c:pt>
                <c:pt idx="271">
                  <c:v>42024</c:v>
                </c:pt>
                <c:pt idx="272">
                  <c:v>42025</c:v>
                </c:pt>
                <c:pt idx="273">
                  <c:v>42026</c:v>
                </c:pt>
                <c:pt idx="274">
                  <c:v>42027</c:v>
                </c:pt>
                <c:pt idx="275">
                  <c:v>42030</c:v>
                </c:pt>
                <c:pt idx="276">
                  <c:v>42031</c:v>
                </c:pt>
                <c:pt idx="277">
                  <c:v>42032</c:v>
                </c:pt>
                <c:pt idx="278">
                  <c:v>42033</c:v>
                </c:pt>
                <c:pt idx="279">
                  <c:v>42034</c:v>
                </c:pt>
                <c:pt idx="280">
                  <c:v>42037</c:v>
                </c:pt>
                <c:pt idx="281">
                  <c:v>42038</c:v>
                </c:pt>
                <c:pt idx="282">
                  <c:v>42039</c:v>
                </c:pt>
                <c:pt idx="283">
                  <c:v>42040</c:v>
                </c:pt>
                <c:pt idx="284">
                  <c:v>42041</c:v>
                </c:pt>
                <c:pt idx="285">
                  <c:v>42044</c:v>
                </c:pt>
                <c:pt idx="286">
                  <c:v>42045</c:v>
                </c:pt>
                <c:pt idx="287">
                  <c:v>42046</c:v>
                </c:pt>
                <c:pt idx="288">
                  <c:v>42047</c:v>
                </c:pt>
                <c:pt idx="289">
                  <c:v>42048</c:v>
                </c:pt>
                <c:pt idx="290">
                  <c:v>42051</c:v>
                </c:pt>
                <c:pt idx="291">
                  <c:v>42052</c:v>
                </c:pt>
                <c:pt idx="292">
                  <c:v>42053</c:v>
                </c:pt>
                <c:pt idx="293">
                  <c:v>42054</c:v>
                </c:pt>
                <c:pt idx="294">
                  <c:v>42055</c:v>
                </c:pt>
                <c:pt idx="295">
                  <c:v>42058</c:v>
                </c:pt>
                <c:pt idx="296">
                  <c:v>42059</c:v>
                </c:pt>
                <c:pt idx="297">
                  <c:v>42060</c:v>
                </c:pt>
                <c:pt idx="298">
                  <c:v>42061</c:v>
                </c:pt>
                <c:pt idx="299">
                  <c:v>42062</c:v>
                </c:pt>
                <c:pt idx="300">
                  <c:v>42065</c:v>
                </c:pt>
                <c:pt idx="301">
                  <c:v>42066</c:v>
                </c:pt>
                <c:pt idx="302">
                  <c:v>42067</c:v>
                </c:pt>
                <c:pt idx="303">
                  <c:v>42068</c:v>
                </c:pt>
                <c:pt idx="304">
                  <c:v>42069</c:v>
                </c:pt>
                <c:pt idx="305">
                  <c:v>42072</c:v>
                </c:pt>
                <c:pt idx="306">
                  <c:v>42073</c:v>
                </c:pt>
                <c:pt idx="307">
                  <c:v>42074</c:v>
                </c:pt>
                <c:pt idx="308">
                  <c:v>42075</c:v>
                </c:pt>
                <c:pt idx="309">
                  <c:v>42076</c:v>
                </c:pt>
                <c:pt idx="310">
                  <c:v>42079</c:v>
                </c:pt>
                <c:pt idx="311">
                  <c:v>42080</c:v>
                </c:pt>
                <c:pt idx="312">
                  <c:v>42081</c:v>
                </c:pt>
                <c:pt idx="313">
                  <c:v>42082</c:v>
                </c:pt>
                <c:pt idx="314">
                  <c:v>42083</c:v>
                </c:pt>
                <c:pt idx="315">
                  <c:v>42086</c:v>
                </c:pt>
                <c:pt idx="316">
                  <c:v>42087</c:v>
                </c:pt>
                <c:pt idx="317">
                  <c:v>42088</c:v>
                </c:pt>
                <c:pt idx="318">
                  <c:v>42089</c:v>
                </c:pt>
                <c:pt idx="319">
                  <c:v>42090</c:v>
                </c:pt>
                <c:pt idx="320">
                  <c:v>42093</c:v>
                </c:pt>
                <c:pt idx="321">
                  <c:v>42094</c:v>
                </c:pt>
                <c:pt idx="322">
                  <c:v>42095</c:v>
                </c:pt>
                <c:pt idx="323">
                  <c:v>42096</c:v>
                </c:pt>
                <c:pt idx="324">
                  <c:v>42097</c:v>
                </c:pt>
                <c:pt idx="325">
                  <c:v>42100</c:v>
                </c:pt>
                <c:pt idx="326">
                  <c:v>42101</c:v>
                </c:pt>
                <c:pt idx="327">
                  <c:v>42102</c:v>
                </c:pt>
                <c:pt idx="328">
                  <c:v>42103</c:v>
                </c:pt>
                <c:pt idx="329">
                  <c:v>42104</c:v>
                </c:pt>
                <c:pt idx="330">
                  <c:v>42107</c:v>
                </c:pt>
                <c:pt idx="331">
                  <c:v>42108</c:v>
                </c:pt>
                <c:pt idx="332">
                  <c:v>42109</c:v>
                </c:pt>
                <c:pt idx="333">
                  <c:v>42110</c:v>
                </c:pt>
                <c:pt idx="334">
                  <c:v>42111</c:v>
                </c:pt>
                <c:pt idx="335">
                  <c:v>42114</c:v>
                </c:pt>
                <c:pt idx="336">
                  <c:v>42115</c:v>
                </c:pt>
                <c:pt idx="337">
                  <c:v>42116</c:v>
                </c:pt>
                <c:pt idx="338">
                  <c:v>42117</c:v>
                </c:pt>
                <c:pt idx="339">
                  <c:v>42118</c:v>
                </c:pt>
                <c:pt idx="340">
                  <c:v>42121</c:v>
                </c:pt>
                <c:pt idx="341">
                  <c:v>42122</c:v>
                </c:pt>
                <c:pt idx="342">
                  <c:v>42123</c:v>
                </c:pt>
                <c:pt idx="343">
                  <c:v>42124</c:v>
                </c:pt>
                <c:pt idx="344">
                  <c:v>42125</c:v>
                </c:pt>
                <c:pt idx="345">
                  <c:v>42128</c:v>
                </c:pt>
                <c:pt idx="346">
                  <c:v>42129</c:v>
                </c:pt>
                <c:pt idx="347">
                  <c:v>42130</c:v>
                </c:pt>
                <c:pt idx="348">
                  <c:v>42131</c:v>
                </c:pt>
                <c:pt idx="349">
                  <c:v>42132</c:v>
                </c:pt>
                <c:pt idx="350">
                  <c:v>42135</c:v>
                </c:pt>
                <c:pt idx="351">
                  <c:v>42136</c:v>
                </c:pt>
                <c:pt idx="352">
                  <c:v>42137</c:v>
                </c:pt>
                <c:pt idx="353">
                  <c:v>42138</c:v>
                </c:pt>
                <c:pt idx="354">
                  <c:v>42139</c:v>
                </c:pt>
                <c:pt idx="355">
                  <c:v>42142</c:v>
                </c:pt>
                <c:pt idx="356">
                  <c:v>42143</c:v>
                </c:pt>
                <c:pt idx="357">
                  <c:v>42144</c:v>
                </c:pt>
                <c:pt idx="358">
                  <c:v>42145</c:v>
                </c:pt>
                <c:pt idx="359">
                  <c:v>42146</c:v>
                </c:pt>
                <c:pt idx="360">
                  <c:v>42149</c:v>
                </c:pt>
                <c:pt idx="361">
                  <c:v>42150</c:v>
                </c:pt>
                <c:pt idx="362">
                  <c:v>42151</c:v>
                </c:pt>
                <c:pt idx="363">
                  <c:v>42152</c:v>
                </c:pt>
                <c:pt idx="364">
                  <c:v>42153</c:v>
                </c:pt>
                <c:pt idx="365">
                  <c:v>42156</c:v>
                </c:pt>
                <c:pt idx="366">
                  <c:v>42157</c:v>
                </c:pt>
                <c:pt idx="367">
                  <c:v>42158</c:v>
                </c:pt>
                <c:pt idx="368">
                  <c:v>42159</c:v>
                </c:pt>
                <c:pt idx="369">
                  <c:v>42160</c:v>
                </c:pt>
                <c:pt idx="370">
                  <c:v>42163</c:v>
                </c:pt>
                <c:pt idx="371">
                  <c:v>42164</c:v>
                </c:pt>
                <c:pt idx="372">
                  <c:v>42165</c:v>
                </c:pt>
                <c:pt idx="373">
                  <c:v>42166</c:v>
                </c:pt>
                <c:pt idx="374">
                  <c:v>42167</c:v>
                </c:pt>
                <c:pt idx="375">
                  <c:v>42170</c:v>
                </c:pt>
                <c:pt idx="376">
                  <c:v>42171</c:v>
                </c:pt>
                <c:pt idx="377">
                  <c:v>42172</c:v>
                </c:pt>
                <c:pt idx="378">
                  <c:v>42173</c:v>
                </c:pt>
                <c:pt idx="379">
                  <c:v>42174</c:v>
                </c:pt>
                <c:pt idx="380">
                  <c:v>42177</c:v>
                </c:pt>
                <c:pt idx="381">
                  <c:v>42178</c:v>
                </c:pt>
                <c:pt idx="382">
                  <c:v>42179</c:v>
                </c:pt>
                <c:pt idx="383">
                  <c:v>42180</c:v>
                </c:pt>
                <c:pt idx="384">
                  <c:v>42181</c:v>
                </c:pt>
                <c:pt idx="385">
                  <c:v>42184</c:v>
                </c:pt>
                <c:pt idx="386">
                  <c:v>42185</c:v>
                </c:pt>
                <c:pt idx="387">
                  <c:v>42186</c:v>
                </c:pt>
                <c:pt idx="388">
                  <c:v>42187</c:v>
                </c:pt>
                <c:pt idx="389">
                  <c:v>42188</c:v>
                </c:pt>
                <c:pt idx="390">
                  <c:v>42191</c:v>
                </c:pt>
                <c:pt idx="391">
                  <c:v>42192</c:v>
                </c:pt>
                <c:pt idx="392">
                  <c:v>42193</c:v>
                </c:pt>
                <c:pt idx="393">
                  <c:v>42194</c:v>
                </c:pt>
                <c:pt idx="394">
                  <c:v>42195</c:v>
                </c:pt>
                <c:pt idx="395">
                  <c:v>42198</c:v>
                </c:pt>
                <c:pt idx="396">
                  <c:v>42199</c:v>
                </c:pt>
                <c:pt idx="397">
                  <c:v>42200</c:v>
                </c:pt>
                <c:pt idx="398">
                  <c:v>42201</c:v>
                </c:pt>
                <c:pt idx="399">
                  <c:v>42202</c:v>
                </c:pt>
                <c:pt idx="400">
                  <c:v>42205</c:v>
                </c:pt>
                <c:pt idx="401">
                  <c:v>42206</c:v>
                </c:pt>
                <c:pt idx="402">
                  <c:v>42207</c:v>
                </c:pt>
                <c:pt idx="403">
                  <c:v>42208</c:v>
                </c:pt>
                <c:pt idx="404">
                  <c:v>42209</c:v>
                </c:pt>
                <c:pt idx="405">
                  <c:v>42212</c:v>
                </c:pt>
                <c:pt idx="406">
                  <c:v>42213</c:v>
                </c:pt>
                <c:pt idx="407">
                  <c:v>42214</c:v>
                </c:pt>
                <c:pt idx="408">
                  <c:v>42215</c:v>
                </c:pt>
                <c:pt idx="409">
                  <c:v>42216</c:v>
                </c:pt>
                <c:pt idx="410">
                  <c:v>42219</c:v>
                </c:pt>
                <c:pt idx="411">
                  <c:v>42220</c:v>
                </c:pt>
                <c:pt idx="412">
                  <c:v>42221</c:v>
                </c:pt>
                <c:pt idx="413">
                  <c:v>42222</c:v>
                </c:pt>
                <c:pt idx="414">
                  <c:v>42223</c:v>
                </c:pt>
                <c:pt idx="415">
                  <c:v>42226</c:v>
                </c:pt>
                <c:pt idx="416">
                  <c:v>42227</c:v>
                </c:pt>
                <c:pt idx="417">
                  <c:v>42228</c:v>
                </c:pt>
                <c:pt idx="418">
                  <c:v>42229</c:v>
                </c:pt>
                <c:pt idx="419">
                  <c:v>42230</c:v>
                </c:pt>
                <c:pt idx="420">
                  <c:v>42233</c:v>
                </c:pt>
                <c:pt idx="421">
                  <c:v>42234</c:v>
                </c:pt>
                <c:pt idx="422">
                  <c:v>42235</c:v>
                </c:pt>
                <c:pt idx="423">
                  <c:v>42236</c:v>
                </c:pt>
                <c:pt idx="424">
                  <c:v>42237</c:v>
                </c:pt>
                <c:pt idx="425">
                  <c:v>42240</c:v>
                </c:pt>
                <c:pt idx="426">
                  <c:v>42241</c:v>
                </c:pt>
                <c:pt idx="427">
                  <c:v>42242</c:v>
                </c:pt>
                <c:pt idx="428">
                  <c:v>42243</c:v>
                </c:pt>
                <c:pt idx="429">
                  <c:v>42244</c:v>
                </c:pt>
                <c:pt idx="430">
                  <c:v>42247</c:v>
                </c:pt>
                <c:pt idx="431">
                  <c:v>42248</c:v>
                </c:pt>
                <c:pt idx="432">
                  <c:v>42249</c:v>
                </c:pt>
                <c:pt idx="433">
                  <c:v>42250</c:v>
                </c:pt>
                <c:pt idx="434">
                  <c:v>42251</c:v>
                </c:pt>
                <c:pt idx="435">
                  <c:v>42254</c:v>
                </c:pt>
                <c:pt idx="436">
                  <c:v>42255</c:v>
                </c:pt>
                <c:pt idx="437">
                  <c:v>42256</c:v>
                </c:pt>
                <c:pt idx="438">
                  <c:v>42257</c:v>
                </c:pt>
                <c:pt idx="439">
                  <c:v>42258</c:v>
                </c:pt>
                <c:pt idx="440">
                  <c:v>42261</c:v>
                </c:pt>
                <c:pt idx="441">
                  <c:v>42262</c:v>
                </c:pt>
                <c:pt idx="442">
                  <c:v>42263</c:v>
                </c:pt>
                <c:pt idx="443">
                  <c:v>42264</c:v>
                </c:pt>
                <c:pt idx="444">
                  <c:v>42265</c:v>
                </c:pt>
                <c:pt idx="445">
                  <c:v>42268</c:v>
                </c:pt>
                <c:pt idx="446">
                  <c:v>42269</c:v>
                </c:pt>
                <c:pt idx="447">
                  <c:v>42270</c:v>
                </c:pt>
                <c:pt idx="448">
                  <c:v>42271</c:v>
                </c:pt>
                <c:pt idx="449">
                  <c:v>42272</c:v>
                </c:pt>
                <c:pt idx="450">
                  <c:v>42275</c:v>
                </c:pt>
                <c:pt idx="451">
                  <c:v>42276</c:v>
                </c:pt>
                <c:pt idx="452">
                  <c:v>42277</c:v>
                </c:pt>
                <c:pt idx="453">
                  <c:v>42278</c:v>
                </c:pt>
                <c:pt idx="454">
                  <c:v>42279</c:v>
                </c:pt>
                <c:pt idx="455">
                  <c:v>42282</c:v>
                </c:pt>
                <c:pt idx="456">
                  <c:v>42283</c:v>
                </c:pt>
                <c:pt idx="457">
                  <c:v>42284</c:v>
                </c:pt>
                <c:pt idx="458">
                  <c:v>42285</c:v>
                </c:pt>
                <c:pt idx="459">
                  <c:v>42286</c:v>
                </c:pt>
                <c:pt idx="460">
                  <c:v>42289</c:v>
                </c:pt>
                <c:pt idx="461">
                  <c:v>42290</c:v>
                </c:pt>
                <c:pt idx="462">
                  <c:v>42291</c:v>
                </c:pt>
                <c:pt idx="463">
                  <c:v>42292</c:v>
                </c:pt>
                <c:pt idx="464">
                  <c:v>42293</c:v>
                </c:pt>
                <c:pt idx="465">
                  <c:v>42296</c:v>
                </c:pt>
                <c:pt idx="466">
                  <c:v>42297</c:v>
                </c:pt>
                <c:pt idx="467">
                  <c:v>42298</c:v>
                </c:pt>
                <c:pt idx="468">
                  <c:v>42299</c:v>
                </c:pt>
                <c:pt idx="469">
                  <c:v>42300</c:v>
                </c:pt>
                <c:pt idx="470">
                  <c:v>42303</c:v>
                </c:pt>
                <c:pt idx="471">
                  <c:v>42304</c:v>
                </c:pt>
                <c:pt idx="472">
                  <c:v>42305</c:v>
                </c:pt>
                <c:pt idx="473">
                  <c:v>42306</c:v>
                </c:pt>
                <c:pt idx="474">
                  <c:v>42307</c:v>
                </c:pt>
                <c:pt idx="475">
                  <c:v>42310</c:v>
                </c:pt>
                <c:pt idx="476">
                  <c:v>42311</c:v>
                </c:pt>
                <c:pt idx="477">
                  <c:v>42312</c:v>
                </c:pt>
                <c:pt idx="478">
                  <c:v>42313</c:v>
                </c:pt>
                <c:pt idx="479">
                  <c:v>42314</c:v>
                </c:pt>
                <c:pt idx="480">
                  <c:v>42317</c:v>
                </c:pt>
                <c:pt idx="481">
                  <c:v>42318</c:v>
                </c:pt>
                <c:pt idx="482">
                  <c:v>42319</c:v>
                </c:pt>
                <c:pt idx="483">
                  <c:v>42320</c:v>
                </c:pt>
                <c:pt idx="484">
                  <c:v>42321</c:v>
                </c:pt>
                <c:pt idx="485">
                  <c:v>42324</c:v>
                </c:pt>
                <c:pt idx="486">
                  <c:v>42325</c:v>
                </c:pt>
                <c:pt idx="487">
                  <c:v>42326</c:v>
                </c:pt>
                <c:pt idx="488">
                  <c:v>42327</c:v>
                </c:pt>
                <c:pt idx="489">
                  <c:v>42328</c:v>
                </c:pt>
                <c:pt idx="490">
                  <c:v>42331</c:v>
                </c:pt>
                <c:pt idx="491">
                  <c:v>42332</c:v>
                </c:pt>
                <c:pt idx="492">
                  <c:v>42333</c:v>
                </c:pt>
                <c:pt idx="493">
                  <c:v>42334</c:v>
                </c:pt>
                <c:pt idx="494">
                  <c:v>42335</c:v>
                </c:pt>
                <c:pt idx="495">
                  <c:v>42338</c:v>
                </c:pt>
                <c:pt idx="496">
                  <c:v>42339</c:v>
                </c:pt>
                <c:pt idx="497">
                  <c:v>42340</c:v>
                </c:pt>
                <c:pt idx="498">
                  <c:v>42341</c:v>
                </c:pt>
                <c:pt idx="499">
                  <c:v>42342</c:v>
                </c:pt>
                <c:pt idx="500">
                  <c:v>42345</c:v>
                </c:pt>
                <c:pt idx="501">
                  <c:v>42346</c:v>
                </c:pt>
                <c:pt idx="502">
                  <c:v>42347</c:v>
                </c:pt>
                <c:pt idx="503">
                  <c:v>42348</c:v>
                </c:pt>
                <c:pt idx="504">
                  <c:v>42349</c:v>
                </c:pt>
                <c:pt idx="505">
                  <c:v>42352</c:v>
                </c:pt>
                <c:pt idx="506">
                  <c:v>42353</c:v>
                </c:pt>
                <c:pt idx="507">
                  <c:v>42354</c:v>
                </c:pt>
                <c:pt idx="508">
                  <c:v>42355</c:v>
                </c:pt>
                <c:pt idx="509">
                  <c:v>42356</c:v>
                </c:pt>
                <c:pt idx="510">
                  <c:v>42359</c:v>
                </c:pt>
                <c:pt idx="511">
                  <c:v>42360</c:v>
                </c:pt>
                <c:pt idx="512">
                  <c:v>42361</c:v>
                </c:pt>
                <c:pt idx="513">
                  <c:v>42362</c:v>
                </c:pt>
                <c:pt idx="514">
                  <c:v>42363</c:v>
                </c:pt>
                <c:pt idx="515">
                  <c:v>42366</c:v>
                </c:pt>
                <c:pt idx="516">
                  <c:v>42367</c:v>
                </c:pt>
                <c:pt idx="517">
                  <c:v>42368</c:v>
                </c:pt>
                <c:pt idx="518">
                  <c:v>42369</c:v>
                </c:pt>
                <c:pt idx="519">
                  <c:v>42370</c:v>
                </c:pt>
                <c:pt idx="520">
                  <c:v>42373</c:v>
                </c:pt>
                <c:pt idx="521">
                  <c:v>42374</c:v>
                </c:pt>
                <c:pt idx="522">
                  <c:v>42375</c:v>
                </c:pt>
                <c:pt idx="523">
                  <c:v>42376</c:v>
                </c:pt>
                <c:pt idx="524">
                  <c:v>42377</c:v>
                </c:pt>
                <c:pt idx="525">
                  <c:v>42380</c:v>
                </c:pt>
                <c:pt idx="526">
                  <c:v>42381</c:v>
                </c:pt>
                <c:pt idx="527">
                  <c:v>42382</c:v>
                </c:pt>
                <c:pt idx="528">
                  <c:v>42383</c:v>
                </c:pt>
                <c:pt idx="529">
                  <c:v>42384</c:v>
                </c:pt>
                <c:pt idx="530">
                  <c:v>42387</c:v>
                </c:pt>
                <c:pt idx="531">
                  <c:v>42388</c:v>
                </c:pt>
                <c:pt idx="532">
                  <c:v>42389</c:v>
                </c:pt>
                <c:pt idx="533">
                  <c:v>42390</c:v>
                </c:pt>
                <c:pt idx="534">
                  <c:v>42391</c:v>
                </c:pt>
                <c:pt idx="535">
                  <c:v>42394</c:v>
                </c:pt>
                <c:pt idx="536">
                  <c:v>42395</c:v>
                </c:pt>
                <c:pt idx="537">
                  <c:v>42396</c:v>
                </c:pt>
                <c:pt idx="538">
                  <c:v>42397</c:v>
                </c:pt>
                <c:pt idx="539">
                  <c:v>42398</c:v>
                </c:pt>
                <c:pt idx="540">
                  <c:v>42401</c:v>
                </c:pt>
                <c:pt idx="541">
                  <c:v>42402</c:v>
                </c:pt>
                <c:pt idx="542">
                  <c:v>42403</c:v>
                </c:pt>
                <c:pt idx="543">
                  <c:v>42404</c:v>
                </c:pt>
                <c:pt idx="544">
                  <c:v>42405</c:v>
                </c:pt>
                <c:pt idx="545">
                  <c:v>42408</c:v>
                </c:pt>
                <c:pt idx="546">
                  <c:v>42409</c:v>
                </c:pt>
                <c:pt idx="547">
                  <c:v>42410</c:v>
                </c:pt>
                <c:pt idx="548">
                  <c:v>42411</c:v>
                </c:pt>
                <c:pt idx="549">
                  <c:v>42412</c:v>
                </c:pt>
                <c:pt idx="550">
                  <c:v>42415</c:v>
                </c:pt>
                <c:pt idx="551">
                  <c:v>42416</c:v>
                </c:pt>
                <c:pt idx="552">
                  <c:v>42417</c:v>
                </c:pt>
                <c:pt idx="553">
                  <c:v>42418</c:v>
                </c:pt>
                <c:pt idx="554">
                  <c:v>42419</c:v>
                </c:pt>
                <c:pt idx="555">
                  <c:v>42422</c:v>
                </c:pt>
                <c:pt idx="556">
                  <c:v>42423</c:v>
                </c:pt>
                <c:pt idx="557">
                  <c:v>42424</c:v>
                </c:pt>
                <c:pt idx="558">
                  <c:v>42425</c:v>
                </c:pt>
                <c:pt idx="559">
                  <c:v>42426</c:v>
                </c:pt>
                <c:pt idx="560">
                  <c:v>42429</c:v>
                </c:pt>
                <c:pt idx="561">
                  <c:v>42430</c:v>
                </c:pt>
                <c:pt idx="562">
                  <c:v>42431</c:v>
                </c:pt>
                <c:pt idx="563">
                  <c:v>42432</c:v>
                </c:pt>
                <c:pt idx="564">
                  <c:v>42433</c:v>
                </c:pt>
                <c:pt idx="565">
                  <c:v>42436</c:v>
                </c:pt>
                <c:pt idx="566">
                  <c:v>42437</c:v>
                </c:pt>
                <c:pt idx="567">
                  <c:v>42438</c:v>
                </c:pt>
                <c:pt idx="568">
                  <c:v>42439</c:v>
                </c:pt>
                <c:pt idx="569">
                  <c:v>42440</c:v>
                </c:pt>
                <c:pt idx="570">
                  <c:v>42443</c:v>
                </c:pt>
                <c:pt idx="571">
                  <c:v>42444</c:v>
                </c:pt>
                <c:pt idx="572">
                  <c:v>42445</c:v>
                </c:pt>
                <c:pt idx="573">
                  <c:v>42446</c:v>
                </c:pt>
                <c:pt idx="574">
                  <c:v>42447</c:v>
                </c:pt>
                <c:pt idx="575">
                  <c:v>42450</c:v>
                </c:pt>
                <c:pt idx="576">
                  <c:v>42451</c:v>
                </c:pt>
                <c:pt idx="577">
                  <c:v>42452</c:v>
                </c:pt>
                <c:pt idx="578">
                  <c:v>42453</c:v>
                </c:pt>
                <c:pt idx="579">
                  <c:v>42454</c:v>
                </c:pt>
                <c:pt idx="580">
                  <c:v>42457</c:v>
                </c:pt>
                <c:pt idx="581">
                  <c:v>42458</c:v>
                </c:pt>
                <c:pt idx="582">
                  <c:v>42459</c:v>
                </c:pt>
                <c:pt idx="583">
                  <c:v>42460</c:v>
                </c:pt>
                <c:pt idx="584">
                  <c:v>42461</c:v>
                </c:pt>
                <c:pt idx="585">
                  <c:v>42464</c:v>
                </c:pt>
                <c:pt idx="586">
                  <c:v>42465</c:v>
                </c:pt>
                <c:pt idx="587">
                  <c:v>42466</c:v>
                </c:pt>
                <c:pt idx="588">
                  <c:v>42467</c:v>
                </c:pt>
                <c:pt idx="589">
                  <c:v>42468</c:v>
                </c:pt>
                <c:pt idx="590">
                  <c:v>42471</c:v>
                </c:pt>
                <c:pt idx="591">
                  <c:v>42472</c:v>
                </c:pt>
                <c:pt idx="592">
                  <c:v>42473</c:v>
                </c:pt>
                <c:pt idx="593">
                  <c:v>42474</c:v>
                </c:pt>
                <c:pt idx="594">
                  <c:v>42475</c:v>
                </c:pt>
                <c:pt idx="595">
                  <c:v>42478</c:v>
                </c:pt>
                <c:pt idx="596">
                  <c:v>42479</c:v>
                </c:pt>
                <c:pt idx="597">
                  <c:v>42480</c:v>
                </c:pt>
                <c:pt idx="598">
                  <c:v>42481</c:v>
                </c:pt>
                <c:pt idx="599">
                  <c:v>42482</c:v>
                </c:pt>
                <c:pt idx="600">
                  <c:v>42485</c:v>
                </c:pt>
                <c:pt idx="601">
                  <c:v>42486</c:v>
                </c:pt>
                <c:pt idx="602">
                  <c:v>42487</c:v>
                </c:pt>
                <c:pt idx="603">
                  <c:v>42488</c:v>
                </c:pt>
                <c:pt idx="604">
                  <c:v>42489</c:v>
                </c:pt>
                <c:pt idx="605">
                  <c:v>42492</c:v>
                </c:pt>
                <c:pt idx="606">
                  <c:v>42493</c:v>
                </c:pt>
                <c:pt idx="607">
                  <c:v>42494</c:v>
                </c:pt>
                <c:pt idx="608">
                  <c:v>42495</c:v>
                </c:pt>
                <c:pt idx="609">
                  <c:v>42496</c:v>
                </c:pt>
                <c:pt idx="610">
                  <c:v>42499</c:v>
                </c:pt>
                <c:pt idx="611">
                  <c:v>42500</c:v>
                </c:pt>
                <c:pt idx="612">
                  <c:v>42501</c:v>
                </c:pt>
                <c:pt idx="613">
                  <c:v>42502</c:v>
                </c:pt>
                <c:pt idx="614">
                  <c:v>42503</c:v>
                </c:pt>
                <c:pt idx="615">
                  <c:v>42506</c:v>
                </c:pt>
                <c:pt idx="616">
                  <c:v>42507</c:v>
                </c:pt>
                <c:pt idx="617">
                  <c:v>42508</c:v>
                </c:pt>
                <c:pt idx="618">
                  <c:v>42509</c:v>
                </c:pt>
                <c:pt idx="619">
                  <c:v>42510</c:v>
                </c:pt>
                <c:pt idx="620">
                  <c:v>42513</c:v>
                </c:pt>
                <c:pt idx="621">
                  <c:v>42514</c:v>
                </c:pt>
                <c:pt idx="622">
                  <c:v>42515</c:v>
                </c:pt>
                <c:pt idx="623">
                  <c:v>42516</c:v>
                </c:pt>
                <c:pt idx="624">
                  <c:v>42517</c:v>
                </c:pt>
                <c:pt idx="625">
                  <c:v>42520</c:v>
                </c:pt>
                <c:pt idx="626">
                  <c:v>42521</c:v>
                </c:pt>
                <c:pt idx="627">
                  <c:v>42522</c:v>
                </c:pt>
                <c:pt idx="628">
                  <c:v>42523</c:v>
                </c:pt>
                <c:pt idx="629">
                  <c:v>42524</c:v>
                </c:pt>
                <c:pt idx="630">
                  <c:v>42527</c:v>
                </c:pt>
                <c:pt idx="631">
                  <c:v>42528</c:v>
                </c:pt>
                <c:pt idx="632">
                  <c:v>42529</c:v>
                </c:pt>
                <c:pt idx="633">
                  <c:v>42530</c:v>
                </c:pt>
                <c:pt idx="634">
                  <c:v>42531</c:v>
                </c:pt>
                <c:pt idx="635">
                  <c:v>42534</c:v>
                </c:pt>
                <c:pt idx="636">
                  <c:v>42535</c:v>
                </c:pt>
                <c:pt idx="637">
                  <c:v>42536</c:v>
                </c:pt>
                <c:pt idx="638">
                  <c:v>42537</c:v>
                </c:pt>
                <c:pt idx="639">
                  <c:v>42538</c:v>
                </c:pt>
                <c:pt idx="640">
                  <c:v>42541</c:v>
                </c:pt>
                <c:pt idx="641">
                  <c:v>42542</c:v>
                </c:pt>
                <c:pt idx="642">
                  <c:v>42543</c:v>
                </c:pt>
                <c:pt idx="643">
                  <c:v>42544</c:v>
                </c:pt>
                <c:pt idx="644">
                  <c:v>42545</c:v>
                </c:pt>
                <c:pt idx="645">
                  <c:v>42548</c:v>
                </c:pt>
                <c:pt idx="646">
                  <c:v>42549</c:v>
                </c:pt>
                <c:pt idx="647">
                  <c:v>42550</c:v>
                </c:pt>
                <c:pt idx="648">
                  <c:v>42551</c:v>
                </c:pt>
                <c:pt idx="649">
                  <c:v>42552</c:v>
                </c:pt>
                <c:pt idx="650">
                  <c:v>42555</c:v>
                </c:pt>
                <c:pt idx="651">
                  <c:v>42556</c:v>
                </c:pt>
                <c:pt idx="652">
                  <c:v>42557</c:v>
                </c:pt>
                <c:pt idx="653">
                  <c:v>42558</c:v>
                </c:pt>
                <c:pt idx="654">
                  <c:v>42559</c:v>
                </c:pt>
                <c:pt idx="655">
                  <c:v>42562</c:v>
                </c:pt>
                <c:pt idx="656">
                  <c:v>42563</c:v>
                </c:pt>
                <c:pt idx="657">
                  <c:v>42564</c:v>
                </c:pt>
                <c:pt idx="658">
                  <c:v>42565</c:v>
                </c:pt>
                <c:pt idx="659">
                  <c:v>42566</c:v>
                </c:pt>
                <c:pt idx="660">
                  <c:v>42569</c:v>
                </c:pt>
                <c:pt idx="661">
                  <c:v>42570</c:v>
                </c:pt>
                <c:pt idx="662">
                  <c:v>42571</c:v>
                </c:pt>
                <c:pt idx="663">
                  <c:v>42572</c:v>
                </c:pt>
                <c:pt idx="664">
                  <c:v>42573</c:v>
                </c:pt>
                <c:pt idx="665">
                  <c:v>42576</c:v>
                </c:pt>
                <c:pt idx="666">
                  <c:v>42577</c:v>
                </c:pt>
                <c:pt idx="667">
                  <c:v>42578</c:v>
                </c:pt>
                <c:pt idx="668">
                  <c:v>42579</c:v>
                </c:pt>
                <c:pt idx="669">
                  <c:v>42580</c:v>
                </c:pt>
                <c:pt idx="670">
                  <c:v>42583</c:v>
                </c:pt>
                <c:pt idx="671">
                  <c:v>42584</c:v>
                </c:pt>
                <c:pt idx="672">
                  <c:v>42585</c:v>
                </c:pt>
                <c:pt idx="673">
                  <c:v>42586</c:v>
                </c:pt>
                <c:pt idx="674">
                  <c:v>42587</c:v>
                </c:pt>
                <c:pt idx="675">
                  <c:v>42590</c:v>
                </c:pt>
                <c:pt idx="676">
                  <c:v>42591</c:v>
                </c:pt>
                <c:pt idx="677">
                  <c:v>42592</c:v>
                </c:pt>
                <c:pt idx="678">
                  <c:v>42593</c:v>
                </c:pt>
                <c:pt idx="679">
                  <c:v>42594</c:v>
                </c:pt>
                <c:pt idx="680">
                  <c:v>42597</c:v>
                </c:pt>
                <c:pt idx="681">
                  <c:v>42598</c:v>
                </c:pt>
                <c:pt idx="682">
                  <c:v>42599</c:v>
                </c:pt>
                <c:pt idx="683">
                  <c:v>42600</c:v>
                </c:pt>
                <c:pt idx="684">
                  <c:v>42601</c:v>
                </c:pt>
                <c:pt idx="685">
                  <c:v>42604</c:v>
                </c:pt>
                <c:pt idx="686">
                  <c:v>42605</c:v>
                </c:pt>
                <c:pt idx="687">
                  <c:v>42606</c:v>
                </c:pt>
                <c:pt idx="688">
                  <c:v>42607</c:v>
                </c:pt>
                <c:pt idx="689">
                  <c:v>42608</c:v>
                </c:pt>
                <c:pt idx="690">
                  <c:v>42611</c:v>
                </c:pt>
                <c:pt idx="691">
                  <c:v>42612</c:v>
                </c:pt>
                <c:pt idx="692">
                  <c:v>42613</c:v>
                </c:pt>
                <c:pt idx="693">
                  <c:v>42614</c:v>
                </c:pt>
                <c:pt idx="694">
                  <c:v>42615</c:v>
                </c:pt>
                <c:pt idx="695">
                  <c:v>42618</c:v>
                </c:pt>
                <c:pt idx="696">
                  <c:v>42619</c:v>
                </c:pt>
                <c:pt idx="697">
                  <c:v>42620</c:v>
                </c:pt>
                <c:pt idx="698">
                  <c:v>42621</c:v>
                </c:pt>
                <c:pt idx="699">
                  <c:v>42622</c:v>
                </c:pt>
                <c:pt idx="700">
                  <c:v>42625</c:v>
                </c:pt>
                <c:pt idx="701">
                  <c:v>42626</c:v>
                </c:pt>
                <c:pt idx="702">
                  <c:v>42627</c:v>
                </c:pt>
                <c:pt idx="703">
                  <c:v>42628</c:v>
                </c:pt>
                <c:pt idx="704">
                  <c:v>42629</c:v>
                </c:pt>
                <c:pt idx="705">
                  <c:v>42632</c:v>
                </c:pt>
                <c:pt idx="706">
                  <c:v>42633</c:v>
                </c:pt>
                <c:pt idx="707">
                  <c:v>42634</c:v>
                </c:pt>
                <c:pt idx="708">
                  <c:v>42635</c:v>
                </c:pt>
                <c:pt idx="709">
                  <c:v>42636</c:v>
                </c:pt>
                <c:pt idx="710">
                  <c:v>42639</c:v>
                </c:pt>
                <c:pt idx="711">
                  <c:v>42640</c:v>
                </c:pt>
                <c:pt idx="712">
                  <c:v>42641</c:v>
                </c:pt>
                <c:pt idx="713">
                  <c:v>42642</c:v>
                </c:pt>
                <c:pt idx="714">
                  <c:v>42643</c:v>
                </c:pt>
                <c:pt idx="715">
                  <c:v>42646</c:v>
                </c:pt>
                <c:pt idx="716">
                  <c:v>42647</c:v>
                </c:pt>
                <c:pt idx="717">
                  <c:v>42648</c:v>
                </c:pt>
                <c:pt idx="718">
                  <c:v>42649</c:v>
                </c:pt>
                <c:pt idx="719">
                  <c:v>42650</c:v>
                </c:pt>
                <c:pt idx="720">
                  <c:v>42653</c:v>
                </c:pt>
                <c:pt idx="721">
                  <c:v>42654</c:v>
                </c:pt>
                <c:pt idx="722">
                  <c:v>42655</c:v>
                </c:pt>
                <c:pt idx="723">
                  <c:v>42656</c:v>
                </c:pt>
                <c:pt idx="724">
                  <c:v>42657</c:v>
                </c:pt>
                <c:pt idx="725">
                  <c:v>42660</c:v>
                </c:pt>
                <c:pt idx="726">
                  <c:v>42661</c:v>
                </c:pt>
                <c:pt idx="727">
                  <c:v>42662</c:v>
                </c:pt>
                <c:pt idx="728">
                  <c:v>42663</c:v>
                </c:pt>
                <c:pt idx="729">
                  <c:v>42664</c:v>
                </c:pt>
                <c:pt idx="730">
                  <c:v>42667</c:v>
                </c:pt>
                <c:pt idx="731">
                  <c:v>42668</c:v>
                </c:pt>
                <c:pt idx="732">
                  <c:v>42669</c:v>
                </c:pt>
                <c:pt idx="733">
                  <c:v>42670</c:v>
                </c:pt>
                <c:pt idx="734">
                  <c:v>42671</c:v>
                </c:pt>
                <c:pt idx="735">
                  <c:v>42674</c:v>
                </c:pt>
                <c:pt idx="736">
                  <c:v>42675</c:v>
                </c:pt>
                <c:pt idx="737">
                  <c:v>42676</c:v>
                </c:pt>
                <c:pt idx="738">
                  <c:v>42677</c:v>
                </c:pt>
                <c:pt idx="739">
                  <c:v>42678</c:v>
                </c:pt>
                <c:pt idx="740">
                  <c:v>42681</c:v>
                </c:pt>
                <c:pt idx="741">
                  <c:v>42682</c:v>
                </c:pt>
                <c:pt idx="742">
                  <c:v>42683</c:v>
                </c:pt>
                <c:pt idx="743">
                  <c:v>42684</c:v>
                </c:pt>
                <c:pt idx="744">
                  <c:v>42685</c:v>
                </c:pt>
                <c:pt idx="745">
                  <c:v>42688</c:v>
                </c:pt>
                <c:pt idx="746">
                  <c:v>42689</c:v>
                </c:pt>
                <c:pt idx="747">
                  <c:v>42690</c:v>
                </c:pt>
                <c:pt idx="748">
                  <c:v>42691</c:v>
                </c:pt>
                <c:pt idx="749">
                  <c:v>42692</c:v>
                </c:pt>
                <c:pt idx="750">
                  <c:v>42695</c:v>
                </c:pt>
                <c:pt idx="751">
                  <c:v>42696</c:v>
                </c:pt>
                <c:pt idx="752">
                  <c:v>42697</c:v>
                </c:pt>
                <c:pt idx="753">
                  <c:v>42698</c:v>
                </c:pt>
                <c:pt idx="754">
                  <c:v>42699</c:v>
                </c:pt>
                <c:pt idx="755">
                  <c:v>42702</c:v>
                </c:pt>
                <c:pt idx="756">
                  <c:v>42703</c:v>
                </c:pt>
                <c:pt idx="757">
                  <c:v>42704</c:v>
                </c:pt>
                <c:pt idx="758">
                  <c:v>42705</c:v>
                </c:pt>
                <c:pt idx="759">
                  <c:v>42706</c:v>
                </c:pt>
                <c:pt idx="760">
                  <c:v>42709</c:v>
                </c:pt>
                <c:pt idx="761">
                  <c:v>42710</c:v>
                </c:pt>
                <c:pt idx="762">
                  <c:v>42711</c:v>
                </c:pt>
                <c:pt idx="763">
                  <c:v>42712</c:v>
                </c:pt>
                <c:pt idx="764">
                  <c:v>42713</c:v>
                </c:pt>
                <c:pt idx="765">
                  <c:v>42716</c:v>
                </c:pt>
                <c:pt idx="766">
                  <c:v>42717</c:v>
                </c:pt>
                <c:pt idx="767">
                  <c:v>42718</c:v>
                </c:pt>
                <c:pt idx="768">
                  <c:v>42719</c:v>
                </c:pt>
                <c:pt idx="769">
                  <c:v>42720</c:v>
                </c:pt>
                <c:pt idx="770">
                  <c:v>42723</c:v>
                </c:pt>
                <c:pt idx="771">
                  <c:v>42724</c:v>
                </c:pt>
                <c:pt idx="772">
                  <c:v>42725</c:v>
                </c:pt>
                <c:pt idx="773">
                  <c:v>42726</c:v>
                </c:pt>
                <c:pt idx="774">
                  <c:v>42727</c:v>
                </c:pt>
                <c:pt idx="775">
                  <c:v>42730</c:v>
                </c:pt>
                <c:pt idx="776">
                  <c:v>42731</c:v>
                </c:pt>
                <c:pt idx="777">
                  <c:v>42732</c:v>
                </c:pt>
                <c:pt idx="778">
                  <c:v>42733</c:v>
                </c:pt>
                <c:pt idx="779">
                  <c:v>42734</c:v>
                </c:pt>
                <c:pt idx="780">
                  <c:v>42737</c:v>
                </c:pt>
                <c:pt idx="781">
                  <c:v>42738</c:v>
                </c:pt>
                <c:pt idx="782">
                  <c:v>42739</c:v>
                </c:pt>
                <c:pt idx="783">
                  <c:v>42740</c:v>
                </c:pt>
                <c:pt idx="784">
                  <c:v>42741</c:v>
                </c:pt>
                <c:pt idx="785">
                  <c:v>42744</c:v>
                </c:pt>
                <c:pt idx="786">
                  <c:v>42745</c:v>
                </c:pt>
                <c:pt idx="787">
                  <c:v>42746</c:v>
                </c:pt>
                <c:pt idx="788">
                  <c:v>42747</c:v>
                </c:pt>
                <c:pt idx="789">
                  <c:v>42748</c:v>
                </c:pt>
                <c:pt idx="790">
                  <c:v>42751</c:v>
                </c:pt>
                <c:pt idx="791">
                  <c:v>42752</c:v>
                </c:pt>
                <c:pt idx="792">
                  <c:v>42753</c:v>
                </c:pt>
                <c:pt idx="793">
                  <c:v>42754</c:v>
                </c:pt>
                <c:pt idx="794">
                  <c:v>42755</c:v>
                </c:pt>
                <c:pt idx="795">
                  <c:v>42758</c:v>
                </c:pt>
                <c:pt idx="796">
                  <c:v>42759</c:v>
                </c:pt>
                <c:pt idx="797">
                  <c:v>42760</c:v>
                </c:pt>
                <c:pt idx="798">
                  <c:v>42761</c:v>
                </c:pt>
                <c:pt idx="799">
                  <c:v>42762</c:v>
                </c:pt>
                <c:pt idx="800">
                  <c:v>42765</c:v>
                </c:pt>
                <c:pt idx="801">
                  <c:v>42766</c:v>
                </c:pt>
                <c:pt idx="802">
                  <c:v>42767</c:v>
                </c:pt>
                <c:pt idx="803">
                  <c:v>42768</c:v>
                </c:pt>
                <c:pt idx="804">
                  <c:v>42769</c:v>
                </c:pt>
                <c:pt idx="805">
                  <c:v>42772</c:v>
                </c:pt>
                <c:pt idx="806">
                  <c:v>42773</c:v>
                </c:pt>
                <c:pt idx="807">
                  <c:v>42774</c:v>
                </c:pt>
                <c:pt idx="808">
                  <c:v>42775</c:v>
                </c:pt>
                <c:pt idx="809">
                  <c:v>42776</c:v>
                </c:pt>
                <c:pt idx="810">
                  <c:v>42779</c:v>
                </c:pt>
                <c:pt idx="811">
                  <c:v>42780</c:v>
                </c:pt>
                <c:pt idx="812">
                  <c:v>42781</c:v>
                </c:pt>
                <c:pt idx="813">
                  <c:v>42782</c:v>
                </c:pt>
                <c:pt idx="814">
                  <c:v>42783</c:v>
                </c:pt>
                <c:pt idx="815">
                  <c:v>42786</c:v>
                </c:pt>
                <c:pt idx="816">
                  <c:v>42787</c:v>
                </c:pt>
                <c:pt idx="817">
                  <c:v>42788</c:v>
                </c:pt>
                <c:pt idx="818">
                  <c:v>42789</c:v>
                </c:pt>
                <c:pt idx="819">
                  <c:v>42790</c:v>
                </c:pt>
                <c:pt idx="820">
                  <c:v>42793</c:v>
                </c:pt>
                <c:pt idx="821">
                  <c:v>42794</c:v>
                </c:pt>
                <c:pt idx="822">
                  <c:v>42795</c:v>
                </c:pt>
                <c:pt idx="823">
                  <c:v>42796</c:v>
                </c:pt>
                <c:pt idx="824">
                  <c:v>42797</c:v>
                </c:pt>
                <c:pt idx="825">
                  <c:v>42800</c:v>
                </c:pt>
                <c:pt idx="826">
                  <c:v>42801</c:v>
                </c:pt>
                <c:pt idx="827">
                  <c:v>42802</c:v>
                </c:pt>
                <c:pt idx="828">
                  <c:v>42803</c:v>
                </c:pt>
                <c:pt idx="829">
                  <c:v>42804</c:v>
                </c:pt>
                <c:pt idx="830">
                  <c:v>42807</c:v>
                </c:pt>
                <c:pt idx="831">
                  <c:v>42808</c:v>
                </c:pt>
                <c:pt idx="832">
                  <c:v>42809</c:v>
                </c:pt>
                <c:pt idx="833">
                  <c:v>42810</c:v>
                </c:pt>
                <c:pt idx="834">
                  <c:v>42811</c:v>
                </c:pt>
                <c:pt idx="835">
                  <c:v>42814</c:v>
                </c:pt>
                <c:pt idx="836">
                  <c:v>42815</c:v>
                </c:pt>
                <c:pt idx="837">
                  <c:v>42816</c:v>
                </c:pt>
                <c:pt idx="838">
                  <c:v>42817</c:v>
                </c:pt>
                <c:pt idx="839">
                  <c:v>42818</c:v>
                </c:pt>
                <c:pt idx="840">
                  <c:v>42821</c:v>
                </c:pt>
                <c:pt idx="841">
                  <c:v>42822</c:v>
                </c:pt>
                <c:pt idx="842">
                  <c:v>42823</c:v>
                </c:pt>
                <c:pt idx="843">
                  <c:v>42824</c:v>
                </c:pt>
                <c:pt idx="844">
                  <c:v>42825</c:v>
                </c:pt>
                <c:pt idx="845">
                  <c:v>42828</c:v>
                </c:pt>
                <c:pt idx="846">
                  <c:v>42829</c:v>
                </c:pt>
                <c:pt idx="847">
                  <c:v>42830</c:v>
                </c:pt>
                <c:pt idx="848">
                  <c:v>42831</c:v>
                </c:pt>
                <c:pt idx="849">
                  <c:v>42832</c:v>
                </c:pt>
                <c:pt idx="850">
                  <c:v>42835</c:v>
                </c:pt>
                <c:pt idx="851">
                  <c:v>42836</c:v>
                </c:pt>
                <c:pt idx="852">
                  <c:v>42837</c:v>
                </c:pt>
                <c:pt idx="853">
                  <c:v>42838</c:v>
                </c:pt>
                <c:pt idx="854">
                  <c:v>42839</c:v>
                </c:pt>
                <c:pt idx="855">
                  <c:v>42842</c:v>
                </c:pt>
                <c:pt idx="856">
                  <c:v>42843</c:v>
                </c:pt>
                <c:pt idx="857">
                  <c:v>42844</c:v>
                </c:pt>
                <c:pt idx="858">
                  <c:v>42845</c:v>
                </c:pt>
                <c:pt idx="859">
                  <c:v>42846</c:v>
                </c:pt>
                <c:pt idx="860">
                  <c:v>42849</c:v>
                </c:pt>
                <c:pt idx="861">
                  <c:v>42850</c:v>
                </c:pt>
                <c:pt idx="862">
                  <c:v>42851</c:v>
                </c:pt>
                <c:pt idx="863">
                  <c:v>42852</c:v>
                </c:pt>
                <c:pt idx="864">
                  <c:v>42853</c:v>
                </c:pt>
              </c:numCache>
            </c:numRef>
          </c:xVal>
          <c:yVal>
            <c:numRef>
              <c:f>'NKY Index'!$H$3:$H$867</c:f>
              <c:numCache>
                <c:formatCode>General</c:formatCode>
                <c:ptCount val="865"/>
                <c:pt idx="0">
                  <c:v>15.1559385772212</c:v>
                </c:pt>
                <c:pt idx="1">
                  <c:v>15.1559385772212</c:v>
                </c:pt>
                <c:pt idx="2">
                  <c:v>15.1559385772212</c:v>
                </c:pt>
                <c:pt idx="3">
                  <c:v>15.1559385772212</c:v>
                </c:pt>
                <c:pt idx="4">
                  <c:v>15.1559385772212</c:v>
                </c:pt>
                <c:pt idx="5">
                  <c:v>15.1559385772212</c:v>
                </c:pt>
                <c:pt idx="6">
                  <c:v>15.1559385772212</c:v>
                </c:pt>
                <c:pt idx="7">
                  <c:v>15.1559385772212</c:v>
                </c:pt>
                <c:pt idx="8">
                  <c:v>15.1559385772212</c:v>
                </c:pt>
                <c:pt idx="9">
                  <c:v>15.1559385772212</c:v>
                </c:pt>
                <c:pt idx="10">
                  <c:v>15.1559385772212</c:v>
                </c:pt>
                <c:pt idx="11">
                  <c:v>15.1559385772212</c:v>
                </c:pt>
                <c:pt idx="12">
                  <c:v>15.1559385772212</c:v>
                </c:pt>
                <c:pt idx="13">
                  <c:v>15.1559385772212</c:v>
                </c:pt>
                <c:pt idx="14">
                  <c:v>15.1559385772212</c:v>
                </c:pt>
                <c:pt idx="15">
                  <c:v>15.1559385772212</c:v>
                </c:pt>
                <c:pt idx="16">
                  <c:v>15.1559385772212</c:v>
                </c:pt>
                <c:pt idx="17">
                  <c:v>15.1559385772212</c:v>
                </c:pt>
                <c:pt idx="18">
                  <c:v>15.1559385772212</c:v>
                </c:pt>
                <c:pt idx="19">
                  <c:v>15.1559385772212</c:v>
                </c:pt>
                <c:pt idx="20">
                  <c:v>15.1559385772212</c:v>
                </c:pt>
                <c:pt idx="21">
                  <c:v>15.1559385772212</c:v>
                </c:pt>
                <c:pt idx="22">
                  <c:v>15.1559385772212</c:v>
                </c:pt>
                <c:pt idx="23">
                  <c:v>15.1559385772212</c:v>
                </c:pt>
                <c:pt idx="24">
                  <c:v>15.1559385772212</c:v>
                </c:pt>
                <c:pt idx="25">
                  <c:v>15.1559385772212</c:v>
                </c:pt>
                <c:pt idx="26">
                  <c:v>15.1559385772212</c:v>
                </c:pt>
                <c:pt idx="27">
                  <c:v>15.1559385772212</c:v>
                </c:pt>
                <c:pt idx="28">
                  <c:v>15.1559385772212</c:v>
                </c:pt>
                <c:pt idx="29">
                  <c:v>15.1559385772212</c:v>
                </c:pt>
                <c:pt idx="30">
                  <c:v>15.1559385772212</c:v>
                </c:pt>
                <c:pt idx="31">
                  <c:v>15.1559385772212</c:v>
                </c:pt>
                <c:pt idx="32">
                  <c:v>15.1559385772212</c:v>
                </c:pt>
                <c:pt idx="33">
                  <c:v>15.1559385772212</c:v>
                </c:pt>
                <c:pt idx="34">
                  <c:v>15.1559385772212</c:v>
                </c:pt>
                <c:pt idx="35">
                  <c:v>15.1559385772212</c:v>
                </c:pt>
                <c:pt idx="36">
                  <c:v>15.1559385772212</c:v>
                </c:pt>
                <c:pt idx="37">
                  <c:v>15.1559385772212</c:v>
                </c:pt>
                <c:pt idx="38">
                  <c:v>15.1559385772212</c:v>
                </c:pt>
                <c:pt idx="39">
                  <c:v>15.1559385772212</c:v>
                </c:pt>
                <c:pt idx="40">
                  <c:v>15.1559385772212</c:v>
                </c:pt>
                <c:pt idx="41">
                  <c:v>15.1559385772212</c:v>
                </c:pt>
                <c:pt idx="42">
                  <c:v>15.1559385772212</c:v>
                </c:pt>
                <c:pt idx="43">
                  <c:v>15.1559385772212</c:v>
                </c:pt>
                <c:pt idx="44">
                  <c:v>15.1559385772212</c:v>
                </c:pt>
                <c:pt idx="45">
                  <c:v>15.1559385772212</c:v>
                </c:pt>
                <c:pt idx="46">
                  <c:v>15.1559385772212</c:v>
                </c:pt>
                <c:pt idx="47">
                  <c:v>15.1559385772212</c:v>
                </c:pt>
                <c:pt idx="48">
                  <c:v>15.1559385772212</c:v>
                </c:pt>
                <c:pt idx="49">
                  <c:v>15.1559385772212</c:v>
                </c:pt>
                <c:pt idx="50">
                  <c:v>15.1559385772212</c:v>
                </c:pt>
                <c:pt idx="51">
                  <c:v>15.1559385772212</c:v>
                </c:pt>
                <c:pt idx="52">
                  <c:v>15.1559385772212</c:v>
                </c:pt>
                <c:pt idx="53">
                  <c:v>15.1559385772212</c:v>
                </c:pt>
                <c:pt idx="54">
                  <c:v>15.1559385772212</c:v>
                </c:pt>
                <c:pt idx="55">
                  <c:v>15.1559385772212</c:v>
                </c:pt>
                <c:pt idx="56">
                  <c:v>15.1559385772212</c:v>
                </c:pt>
                <c:pt idx="57">
                  <c:v>15.1559385772212</c:v>
                </c:pt>
                <c:pt idx="58">
                  <c:v>15.1559385772212</c:v>
                </c:pt>
                <c:pt idx="59">
                  <c:v>15.1559385772212</c:v>
                </c:pt>
                <c:pt idx="60">
                  <c:v>15.1559385772212</c:v>
                </c:pt>
                <c:pt idx="61">
                  <c:v>15.1559385772212</c:v>
                </c:pt>
                <c:pt idx="62">
                  <c:v>15.1559385772212</c:v>
                </c:pt>
                <c:pt idx="63">
                  <c:v>15.1559385772212</c:v>
                </c:pt>
                <c:pt idx="64">
                  <c:v>15.1559385772212</c:v>
                </c:pt>
                <c:pt idx="65">
                  <c:v>15.1559385772212</c:v>
                </c:pt>
                <c:pt idx="66">
                  <c:v>15.1559385772212</c:v>
                </c:pt>
                <c:pt idx="67">
                  <c:v>15.1559385772212</c:v>
                </c:pt>
                <c:pt idx="68">
                  <c:v>15.1559385772212</c:v>
                </c:pt>
                <c:pt idx="69">
                  <c:v>15.1559385772212</c:v>
                </c:pt>
                <c:pt idx="70">
                  <c:v>15.1559385772212</c:v>
                </c:pt>
                <c:pt idx="71">
                  <c:v>15.1559385772212</c:v>
                </c:pt>
                <c:pt idx="72">
                  <c:v>15.1559385772212</c:v>
                </c:pt>
                <c:pt idx="73">
                  <c:v>15.1559385772212</c:v>
                </c:pt>
                <c:pt idx="74">
                  <c:v>15.1559385772212</c:v>
                </c:pt>
                <c:pt idx="75">
                  <c:v>15.1559385772212</c:v>
                </c:pt>
                <c:pt idx="76">
                  <c:v>15.1559385772212</c:v>
                </c:pt>
                <c:pt idx="77">
                  <c:v>15.1559385772212</c:v>
                </c:pt>
                <c:pt idx="78">
                  <c:v>15.1559385772212</c:v>
                </c:pt>
                <c:pt idx="79">
                  <c:v>15.1559385772212</c:v>
                </c:pt>
                <c:pt idx="80">
                  <c:v>15.1559385772212</c:v>
                </c:pt>
                <c:pt idx="81">
                  <c:v>15.1559385772212</c:v>
                </c:pt>
                <c:pt idx="82">
                  <c:v>15.1559385772212</c:v>
                </c:pt>
                <c:pt idx="83">
                  <c:v>15.1559385772212</c:v>
                </c:pt>
                <c:pt idx="84">
                  <c:v>15.1559385772212</c:v>
                </c:pt>
                <c:pt idx="85">
                  <c:v>15.1559385772212</c:v>
                </c:pt>
                <c:pt idx="86">
                  <c:v>15.1559385772212</c:v>
                </c:pt>
                <c:pt idx="87">
                  <c:v>15.1559385772212</c:v>
                </c:pt>
                <c:pt idx="88">
                  <c:v>15.1559385772212</c:v>
                </c:pt>
                <c:pt idx="89">
                  <c:v>15.1559385772212</c:v>
                </c:pt>
                <c:pt idx="90">
                  <c:v>15.1559385772212</c:v>
                </c:pt>
                <c:pt idx="91">
                  <c:v>15.1559385772212</c:v>
                </c:pt>
                <c:pt idx="92">
                  <c:v>15.1559385772212</c:v>
                </c:pt>
                <c:pt idx="93">
                  <c:v>15.1559385772212</c:v>
                </c:pt>
                <c:pt idx="94">
                  <c:v>15.1559385772212</c:v>
                </c:pt>
                <c:pt idx="95">
                  <c:v>15.1559385772212</c:v>
                </c:pt>
                <c:pt idx="96">
                  <c:v>15.1559385772212</c:v>
                </c:pt>
                <c:pt idx="97">
                  <c:v>15.1559385772212</c:v>
                </c:pt>
                <c:pt idx="98">
                  <c:v>15.1559385772212</c:v>
                </c:pt>
                <c:pt idx="99">
                  <c:v>15.1559385772212</c:v>
                </c:pt>
                <c:pt idx="100">
                  <c:v>15.1559385772212</c:v>
                </c:pt>
                <c:pt idx="101">
                  <c:v>15.1559385772212</c:v>
                </c:pt>
                <c:pt idx="102">
                  <c:v>15.1559385772212</c:v>
                </c:pt>
                <c:pt idx="103">
                  <c:v>15.1559385772212</c:v>
                </c:pt>
                <c:pt idx="104">
                  <c:v>15.1559385772212</c:v>
                </c:pt>
                <c:pt idx="105">
                  <c:v>15.1559385772212</c:v>
                </c:pt>
                <c:pt idx="106">
                  <c:v>15.1559385772212</c:v>
                </c:pt>
                <c:pt idx="107">
                  <c:v>15.1559385772212</c:v>
                </c:pt>
                <c:pt idx="108">
                  <c:v>15.1559385772212</c:v>
                </c:pt>
                <c:pt idx="109">
                  <c:v>15.1559385772212</c:v>
                </c:pt>
                <c:pt idx="110">
                  <c:v>15.1559385772212</c:v>
                </c:pt>
                <c:pt idx="111">
                  <c:v>15.1559385772212</c:v>
                </c:pt>
                <c:pt idx="112">
                  <c:v>15.1559385772212</c:v>
                </c:pt>
                <c:pt idx="113">
                  <c:v>15.1559385772212</c:v>
                </c:pt>
                <c:pt idx="114">
                  <c:v>15.1559385772212</c:v>
                </c:pt>
                <c:pt idx="115">
                  <c:v>15.1559385772212</c:v>
                </c:pt>
                <c:pt idx="116">
                  <c:v>15.1559385772212</c:v>
                </c:pt>
                <c:pt idx="117">
                  <c:v>15.1559385772212</c:v>
                </c:pt>
                <c:pt idx="118">
                  <c:v>15.1559385772212</c:v>
                </c:pt>
                <c:pt idx="119">
                  <c:v>15.1559385772212</c:v>
                </c:pt>
                <c:pt idx="120">
                  <c:v>15.1559385772212</c:v>
                </c:pt>
                <c:pt idx="121">
                  <c:v>15.1559385772212</c:v>
                </c:pt>
                <c:pt idx="122">
                  <c:v>15.1559385772212</c:v>
                </c:pt>
                <c:pt idx="123">
                  <c:v>15.1559385772212</c:v>
                </c:pt>
                <c:pt idx="124">
                  <c:v>15.1559385772212</c:v>
                </c:pt>
                <c:pt idx="125">
                  <c:v>15.1559385772212</c:v>
                </c:pt>
                <c:pt idx="126">
                  <c:v>15.1559385772212</c:v>
                </c:pt>
                <c:pt idx="127">
                  <c:v>15.1559385772212</c:v>
                </c:pt>
                <c:pt idx="128">
                  <c:v>15.1559385772212</c:v>
                </c:pt>
                <c:pt idx="129">
                  <c:v>15.1559385772212</c:v>
                </c:pt>
                <c:pt idx="130">
                  <c:v>15.1559385772212</c:v>
                </c:pt>
                <c:pt idx="131">
                  <c:v>15.1559385772212</c:v>
                </c:pt>
                <c:pt idx="132">
                  <c:v>15.1559385772212</c:v>
                </c:pt>
                <c:pt idx="133">
                  <c:v>15.1559385772212</c:v>
                </c:pt>
                <c:pt idx="134">
                  <c:v>15.1559385772212</c:v>
                </c:pt>
                <c:pt idx="135">
                  <c:v>15.1559385772212</c:v>
                </c:pt>
                <c:pt idx="136">
                  <c:v>15.1559385772212</c:v>
                </c:pt>
                <c:pt idx="137">
                  <c:v>15.1559385772212</c:v>
                </c:pt>
                <c:pt idx="138">
                  <c:v>15.1559385772212</c:v>
                </c:pt>
                <c:pt idx="139">
                  <c:v>15.1559385772212</c:v>
                </c:pt>
                <c:pt idx="140">
                  <c:v>15.1559385772212</c:v>
                </c:pt>
                <c:pt idx="141">
                  <c:v>15.1559385772212</c:v>
                </c:pt>
                <c:pt idx="142">
                  <c:v>15.1559385772212</c:v>
                </c:pt>
                <c:pt idx="143">
                  <c:v>15.1559385772212</c:v>
                </c:pt>
                <c:pt idx="144">
                  <c:v>15.1559385772212</c:v>
                </c:pt>
                <c:pt idx="145">
                  <c:v>15.1559385772212</c:v>
                </c:pt>
                <c:pt idx="146">
                  <c:v>15.1559385772212</c:v>
                </c:pt>
                <c:pt idx="147">
                  <c:v>15.1559385772212</c:v>
                </c:pt>
                <c:pt idx="148">
                  <c:v>15.1559385772212</c:v>
                </c:pt>
                <c:pt idx="149">
                  <c:v>15.1559385772212</c:v>
                </c:pt>
                <c:pt idx="150">
                  <c:v>15.1559385772212</c:v>
                </c:pt>
                <c:pt idx="151">
                  <c:v>15.1559385772212</c:v>
                </c:pt>
                <c:pt idx="152">
                  <c:v>15.1559385772212</c:v>
                </c:pt>
                <c:pt idx="153">
                  <c:v>15.1559385772212</c:v>
                </c:pt>
                <c:pt idx="154">
                  <c:v>15.1559385772212</c:v>
                </c:pt>
                <c:pt idx="155">
                  <c:v>15.1559385772212</c:v>
                </c:pt>
                <c:pt idx="156">
                  <c:v>15.1559385772212</c:v>
                </c:pt>
                <c:pt idx="157">
                  <c:v>15.1559385772212</c:v>
                </c:pt>
                <c:pt idx="158">
                  <c:v>15.1559385772212</c:v>
                </c:pt>
                <c:pt idx="159">
                  <c:v>15.1559385772212</c:v>
                </c:pt>
                <c:pt idx="160">
                  <c:v>15.1559385772212</c:v>
                </c:pt>
                <c:pt idx="161">
                  <c:v>15.1559385772212</c:v>
                </c:pt>
                <c:pt idx="162">
                  <c:v>15.1559385772212</c:v>
                </c:pt>
                <c:pt idx="163">
                  <c:v>15.1559385772212</c:v>
                </c:pt>
                <c:pt idx="164">
                  <c:v>15.1559385772212</c:v>
                </c:pt>
                <c:pt idx="165">
                  <c:v>15.1559385772212</c:v>
                </c:pt>
                <c:pt idx="166">
                  <c:v>15.1559385772212</c:v>
                </c:pt>
                <c:pt idx="167">
                  <c:v>15.1559385772212</c:v>
                </c:pt>
                <c:pt idx="168">
                  <c:v>15.1559385772212</c:v>
                </c:pt>
                <c:pt idx="169">
                  <c:v>15.1559385772212</c:v>
                </c:pt>
                <c:pt idx="170">
                  <c:v>15.1559385772212</c:v>
                </c:pt>
                <c:pt idx="171">
                  <c:v>15.1559385772212</c:v>
                </c:pt>
                <c:pt idx="172">
                  <c:v>15.1559385772212</c:v>
                </c:pt>
                <c:pt idx="173">
                  <c:v>15.1559385772212</c:v>
                </c:pt>
                <c:pt idx="174">
                  <c:v>15.1559385772212</c:v>
                </c:pt>
                <c:pt idx="175">
                  <c:v>15.1559385772212</c:v>
                </c:pt>
                <c:pt idx="176">
                  <c:v>15.1559385772212</c:v>
                </c:pt>
                <c:pt idx="177">
                  <c:v>15.1559385772212</c:v>
                </c:pt>
                <c:pt idx="178">
                  <c:v>15.1559385772212</c:v>
                </c:pt>
                <c:pt idx="179">
                  <c:v>15.1559385772212</c:v>
                </c:pt>
                <c:pt idx="180">
                  <c:v>15.1559385772212</c:v>
                </c:pt>
                <c:pt idx="181">
                  <c:v>15.1559385772212</c:v>
                </c:pt>
                <c:pt idx="182">
                  <c:v>15.1559385772212</c:v>
                </c:pt>
                <c:pt idx="183">
                  <c:v>15.1559385772212</c:v>
                </c:pt>
                <c:pt idx="184">
                  <c:v>15.1559385772212</c:v>
                </c:pt>
                <c:pt idx="185">
                  <c:v>15.1559385772212</c:v>
                </c:pt>
                <c:pt idx="186">
                  <c:v>15.1559385772212</c:v>
                </c:pt>
                <c:pt idx="187">
                  <c:v>15.1559385772212</c:v>
                </c:pt>
                <c:pt idx="188">
                  <c:v>15.1559385772212</c:v>
                </c:pt>
                <c:pt idx="189">
                  <c:v>15.1559385772212</c:v>
                </c:pt>
                <c:pt idx="190">
                  <c:v>15.1559385772212</c:v>
                </c:pt>
                <c:pt idx="191">
                  <c:v>15.1559385772212</c:v>
                </c:pt>
                <c:pt idx="192">
                  <c:v>15.1559385772212</c:v>
                </c:pt>
                <c:pt idx="193">
                  <c:v>15.1559385772212</c:v>
                </c:pt>
                <c:pt idx="194">
                  <c:v>15.1559385772212</c:v>
                </c:pt>
                <c:pt idx="195">
                  <c:v>15.1559385772212</c:v>
                </c:pt>
                <c:pt idx="196">
                  <c:v>15.1559385772212</c:v>
                </c:pt>
                <c:pt idx="197">
                  <c:v>15.1559385772212</c:v>
                </c:pt>
                <c:pt idx="198">
                  <c:v>15.1559385772212</c:v>
                </c:pt>
                <c:pt idx="199">
                  <c:v>15.1559385772212</c:v>
                </c:pt>
                <c:pt idx="200">
                  <c:v>15.1559385772212</c:v>
                </c:pt>
                <c:pt idx="201">
                  <c:v>15.1559385772212</c:v>
                </c:pt>
                <c:pt idx="202">
                  <c:v>15.1559385772212</c:v>
                </c:pt>
                <c:pt idx="203">
                  <c:v>15.1559385772212</c:v>
                </c:pt>
                <c:pt idx="204">
                  <c:v>15.1559385772212</c:v>
                </c:pt>
                <c:pt idx="205">
                  <c:v>15.1559385772212</c:v>
                </c:pt>
                <c:pt idx="206">
                  <c:v>15.1559385772212</c:v>
                </c:pt>
                <c:pt idx="207">
                  <c:v>15.1559385772212</c:v>
                </c:pt>
                <c:pt idx="208">
                  <c:v>15.1559385772212</c:v>
                </c:pt>
                <c:pt idx="209">
                  <c:v>15.1559385772212</c:v>
                </c:pt>
                <c:pt idx="210">
                  <c:v>15.1559385772212</c:v>
                </c:pt>
                <c:pt idx="211">
                  <c:v>15.1559385772212</c:v>
                </c:pt>
                <c:pt idx="212">
                  <c:v>15.1559385772212</c:v>
                </c:pt>
                <c:pt idx="213">
                  <c:v>15.1559385772212</c:v>
                </c:pt>
                <c:pt idx="214">
                  <c:v>15.1559385772212</c:v>
                </c:pt>
                <c:pt idx="215">
                  <c:v>15.1559385772212</c:v>
                </c:pt>
                <c:pt idx="216">
                  <c:v>15.1559385772212</c:v>
                </c:pt>
                <c:pt idx="217">
                  <c:v>15.1559385772212</c:v>
                </c:pt>
                <c:pt idx="218">
                  <c:v>15.1559385772212</c:v>
                </c:pt>
                <c:pt idx="219">
                  <c:v>15.1559385772212</c:v>
                </c:pt>
                <c:pt idx="220">
                  <c:v>15.1559385772212</c:v>
                </c:pt>
                <c:pt idx="221">
                  <c:v>15.1559385772212</c:v>
                </c:pt>
                <c:pt idx="222">
                  <c:v>15.1559385772212</c:v>
                </c:pt>
                <c:pt idx="223">
                  <c:v>15.1559385772212</c:v>
                </c:pt>
                <c:pt idx="224">
                  <c:v>15.1559385772212</c:v>
                </c:pt>
                <c:pt idx="225">
                  <c:v>15.1559385772212</c:v>
                </c:pt>
                <c:pt idx="226">
                  <c:v>15.1559385772212</c:v>
                </c:pt>
                <c:pt idx="227">
                  <c:v>15.1559385772212</c:v>
                </c:pt>
                <c:pt idx="228">
                  <c:v>15.1559385772212</c:v>
                </c:pt>
                <c:pt idx="229">
                  <c:v>15.1559385772212</c:v>
                </c:pt>
                <c:pt idx="230">
                  <c:v>15.1559385772212</c:v>
                </c:pt>
                <c:pt idx="231">
                  <c:v>15.1559385772212</c:v>
                </c:pt>
                <c:pt idx="232">
                  <c:v>15.1559385772212</c:v>
                </c:pt>
                <c:pt idx="233">
                  <c:v>15.1559385772212</c:v>
                </c:pt>
                <c:pt idx="234">
                  <c:v>15.1559385772212</c:v>
                </c:pt>
                <c:pt idx="235">
                  <c:v>15.1559385772212</c:v>
                </c:pt>
                <c:pt idx="236">
                  <c:v>15.1559385772212</c:v>
                </c:pt>
                <c:pt idx="237">
                  <c:v>15.1559385772212</c:v>
                </c:pt>
                <c:pt idx="238">
                  <c:v>15.1559385772212</c:v>
                </c:pt>
                <c:pt idx="239">
                  <c:v>15.1559385772212</c:v>
                </c:pt>
                <c:pt idx="240">
                  <c:v>15.1559385772212</c:v>
                </c:pt>
                <c:pt idx="241">
                  <c:v>15.1559385772212</c:v>
                </c:pt>
                <c:pt idx="242">
                  <c:v>15.1559385772212</c:v>
                </c:pt>
                <c:pt idx="243">
                  <c:v>15.1559385772212</c:v>
                </c:pt>
                <c:pt idx="244">
                  <c:v>15.1559385772212</c:v>
                </c:pt>
                <c:pt idx="245">
                  <c:v>15.1559385772212</c:v>
                </c:pt>
                <c:pt idx="246">
                  <c:v>15.1559385772212</c:v>
                </c:pt>
                <c:pt idx="247">
                  <c:v>15.1559385772212</c:v>
                </c:pt>
                <c:pt idx="248">
                  <c:v>15.1559385772212</c:v>
                </c:pt>
                <c:pt idx="249">
                  <c:v>15.1559385772212</c:v>
                </c:pt>
                <c:pt idx="250">
                  <c:v>15.1559385772212</c:v>
                </c:pt>
                <c:pt idx="251">
                  <c:v>15.1559385772212</c:v>
                </c:pt>
                <c:pt idx="252">
                  <c:v>15.1559385772212</c:v>
                </c:pt>
                <c:pt idx="253">
                  <c:v>15.1559385772212</c:v>
                </c:pt>
                <c:pt idx="254">
                  <c:v>15.1559385772212</c:v>
                </c:pt>
                <c:pt idx="255">
                  <c:v>15.1559385772212</c:v>
                </c:pt>
                <c:pt idx="256">
                  <c:v>15.1559385772212</c:v>
                </c:pt>
                <c:pt idx="257">
                  <c:v>15.1559385772212</c:v>
                </c:pt>
                <c:pt idx="258">
                  <c:v>15.1559385772212</c:v>
                </c:pt>
                <c:pt idx="259">
                  <c:v>15.1559385772212</c:v>
                </c:pt>
                <c:pt idx="260">
                  <c:v>15.1559385772212</c:v>
                </c:pt>
                <c:pt idx="261">
                  <c:v>15.1559385772212</c:v>
                </c:pt>
                <c:pt idx="262">
                  <c:v>15.1559385772212</c:v>
                </c:pt>
                <c:pt idx="263">
                  <c:v>15.1559385772212</c:v>
                </c:pt>
                <c:pt idx="264">
                  <c:v>15.1559385772212</c:v>
                </c:pt>
                <c:pt idx="265">
                  <c:v>15.1559385772212</c:v>
                </c:pt>
                <c:pt idx="266">
                  <c:v>15.1559385772212</c:v>
                </c:pt>
                <c:pt idx="267">
                  <c:v>15.1559385772212</c:v>
                </c:pt>
                <c:pt idx="268">
                  <c:v>15.1559385772212</c:v>
                </c:pt>
                <c:pt idx="269">
                  <c:v>15.1559385772212</c:v>
                </c:pt>
                <c:pt idx="270">
                  <c:v>15.1559385772212</c:v>
                </c:pt>
                <c:pt idx="271">
                  <c:v>15.1559385772212</c:v>
                </c:pt>
                <c:pt idx="272">
                  <c:v>15.1559385772212</c:v>
                </c:pt>
                <c:pt idx="273">
                  <c:v>15.1559385772212</c:v>
                </c:pt>
                <c:pt idx="274">
                  <c:v>15.1559385772212</c:v>
                </c:pt>
                <c:pt idx="275">
                  <c:v>15.1559385772212</c:v>
                </c:pt>
                <c:pt idx="276">
                  <c:v>15.1559385772212</c:v>
                </c:pt>
                <c:pt idx="277">
                  <c:v>15.1559385772212</c:v>
                </c:pt>
                <c:pt idx="278">
                  <c:v>15.1559385772212</c:v>
                </c:pt>
                <c:pt idx="279">
                  <c:v>15.1559385772212</c:v>
                </c:pt>
                <c:pt idx="280">
                  <c:v>15.1559385772212</c:v>
                </c:pt>
                <c:pt idx="281">
                  <c:v>15.1559385772212</c:v>
                </c:pt>
                <c:pt idx="282">
                  <c:v>15.1559385772212</c:v>
                </c:pt>
                <c:pt idx="283">
                  <c:v>15.1559385772212</c:v>
                </c:pt>
                <c:pt idx="284">
                  <c:v>15.1559385772212</c:v>
                </c:pt>
                <c:pt idx="285">
                  <c:v>15.1559385772212</c:v>
                </c:pt>
                <c:pt idx="286">
                  <c:v>15.1559385772212</c:v>
                </c:pt>
                <c:pt idx="287">
                  <c:v>15.1559385772212</c:v>
                </c:pt>
                <c:pt idx="288">
                  <c:v>15.1559385772212</c:v>
                </c:pt>
                <c:pt idx="289">
                  <c:v>15.1559385772212</c:v>
                </c:pt>
                <c:pt idx="290">
                  <c:v>15.1559385772212</c:v>
                </c:pt>
                <c:pt idx="291">
                  <c:v>15.1559385772212</c:v>
                </c:pt>
                <c:pt idx="292">
                  <c:v>15.1559385772212</c:v>
                </c:pt>
                <c:pt idx="293">
                  <c:v>15.1559385772212</c:v>
                </c:pt>
                <c:pt idx="294">
                  <c:v>15.1559385772212</c:v>
                </c:pt>
                <c:pt idx="295">
                  <c:v>15.1559385772212</c:v>
                </c:pt>
                <c:pt idx="296">
                  <c:v>15.1559385772212</c:v>
                </c:pt>
                <c:pt idx="297">
                  <c:v>15.1559385772212</c:v>
                </c:pt>
                <c:pt idx="298">
                  <c:v>15.1559385772212</c:v>
                </c:pt>
                <c:pt idx="299">
                  <c:v>15.1559385772212</c:v>
                </c:pt>
                <c:pt idx="300">
                  <c:v>15.1559385772212</c:v>
                </c:pt>
                <c:pt idx="301">
                  <c:v>15.1559385772212</c:v>
                </c:pt>
                <c:pt idx="302">
                  <c:v>15.1559385772212</c:v>
                </c:pt>
                <c:pt idx="303">
                  <c:v>15.1559385772212</c:v>
                </c:pt>
                <c:pt idx="304">
                  <c:v>15.1559385772212</c:v>
                </c:pt>
                <c:pt idx="305">
                  <c:v>15.1559385772212</c:v>
                </c:pt>
                <c:pt idx="306">
                  <c:v>15.1559385772212</c:v>
                </c:pt>
                <c:pt idx="307">
                  <c:v>15.1559385772212</c:v>
                </c:pt>
                <c:pt idx="308">
                  <c:v>15.1559385772212</c:v>
                </c:pt>
                <c:pt idx="309">
                  <c:v>15.1559385772212</c:v>
                </c:pt>
                <c:pt idx="310">
                  <c:v>15.1559385772212</c:v>
                </c:pt>
                <c:pt idx="311">
                  <c:v>15.1559385772212</c:v>
                </c:pt>
                <c:pt idx="312">
                  <c:v>15.1559385772212</c:v>
                </c:pt>
                <c:pt idx="313">
                  <c:v>15.1559385772212</c:v>
                </c:pt>
                <c:pt idx="314">
                  <c:v>15.1559385772212</c:v>
                </c:pt>
                <c:pt idx="315">
                  <c:v>15.1559385772212</c:v>
                </c:pt>
                <c:pt idx="316">
                  <c:v>15.1559385772212</c:v>
                </c:pt>
                <c:pt idx="317">
                  <c:v>15.1559385772212</c:v>
                </c:pt>
                <c:pt idx="318">
                  <c:v>15.1559385772212</c:v>
                </c:pt>
                <c:pt idx="319">
                  <c:v>15.1559385772212</c:v>
                </c:pt>
                <c:pt idx="320">
                  <c:v>15.1559385772212</c:v>
                </c:pt>
                <c:pt idx="321">
                  <c:v>15.1559385772212</c:v>
                </c:pt>
                <c:pt idx="322">
                  <c:v>15.1559385772212</c:v>
                </c:pt>
                <c:pt idx="323">
                  <c:v>15.1559385772212</c:v>
                </c:pt>
                <c:pt idx="324">
                  <c:v>15.1559385772212</c:v>
                </c:pt>
                <c:pt idx="325">
                  <c:v>15.1559385772212</c:v>
                </c:pt>
                <c:pt idx="326">
                  <c:v>15.1559385772212</c:v>
                </c:pt>
                <c:pt idx="327">
                  <c:v>15.1559385772212</c:v>
                </c:pt>
                <c:pt idx="328">
                  <c:v>15.1559385772212</c:v>
                </c:pt>
                <c:pt idx="329">
                  <c:v>15.1559385772212</c:v>
                </c:pt>
                <c:pt idx="330">
                  <c:v>15.1559385772212</c:v>
                </c:pt>
                <c:pt idx="331">
                  <c:v>15.1559385772212</c:v>
                </c:pt>
                <c:pt idx="332">
                  <c:v>15.1559385772212</c:v>
                </c:pt>
                <c:pt idx="333">
                  <c:v>15.1559385772212</c:v>
                </c:pt>
                <c:pt idx="334">
                  <c:v>15.1559385772212</c:v>
                </c:pt>
                <c:pt idx="335">
                  <c:v>15.1559385772212</c:v>
                </c:pt>
                <c:pt idx="336">
                  <c:v>15.1559385772212</c:v>
                </c:pt>
                <c:pt idx="337">
                  <c:v>15.1559385772212</c:v>
                </c:pt>
                <c:pt idx="338">
                  <c:v>15.1559385772212</c:v>
                </c:pt>
                <c:pt idx="339">
                  <c:v>15.1559385772212</c:v>
                </c:pt>
                <c:pt idx="340">
                  <c:v>15.1559385772212</c:v>
                </c:pt>
                <c:pt idx="341">
                  <c:v>15.1559385772212</c:v>
                </c:pt>
                <c:pt idx="342">
                  <c:v>15.1559385772212</c:v>
                </c:pt>
                <c:pt idx="343">
                  <c:v>15.1559385772212</c:v>
                </c:pt>
                <c:pt idx="344">
                  <c:v>15.1559385772212</c:v>
                </c:pt>
                <c:pt idx="345">
                  <c:v>15.1559385772212</c:v>
                </c:pt>
                <c:pt idx="346">
                  <c:v>15.1559385772212</c:v>
                </c:pt>
                <c:pt idx="347">
                  <c:v>15.1559385772212</c:v>
                </c:pt>
                <c:pt idx="348">
                  <c:v>15.1559385772212</c:v>
                </c:pt>
                <c:pt idx="349">
                  <c:v>15.1559385772212</c:v>
                </c:pt>
                <c:pt idx="350">
                  <c:v>15.1559385772212</c:v>
                </c:pt>
                <c:pt idx="351">
                  <c:v>15.1559385772212</c:v>
                </c:pt>
                <c:pt idx="352">
                  <c:v>15.1559385772212</c:v>
                </c:pt>
                <c:pt idx="353">
                  <c:v>15.1559385772212</c:v>
                </c:pt>
                <c:pt idx="354">
                  <c:v>15.1559385772212</c:v>
                </c:pt>
                <c:pt idx="355">
                  <c:v>15.1559385772212</c:v>
                </c:pt>
                <c:pt idx="356">
                  <c:v>15.1559385772212</c:v>
                </c:pt>
                <c:pt idx="357">
                  <c:v>15.1559385772212</c:v>
                </c:pt>
                <c:pt idx="358">
                  <c:v>15.1559385772212</c:v>
                </c:pt>
                <c:pt idx="359">
                  <c:v>15.1559385772212</c:v>
                </c:pt>
                <c:pt idx="360">
                  <c:v>15.1559385772212</c:v>
                </c:pt>
                <c:pt idx="361">
                  <c:v>15.1559385772212</c:v>
                </c:pt>
                <c:pt idx="362">
                  <c:v>15.1559385772212</c:v>
                </c:pt>
                <c:pt idx="363">
                  <c:v>15.1559385772212</c:v>
                </c:pt>
                <c:pt idx="364">
                  <c:v>15.1559385772212</c:v>
                </c:pt>
                <c:pt idx="365">
                  <c:v>15.1559385772212</c:v>
                </c:pt>
                <c:pt idx="366">
                  <c:v>15.1559385772212</c:v>
                </c:pt>
                <c:pt idx="367">
                  <c:v>15.1559385772212</c:v>
                </c:pt>
                <c:pt idx="368">
                  <c:v>15.1559385772212</c:v>
                </c:pt>
                <c:pt idx="369">
                  <c:v>15.1559385772212</c:v>
                </c:pt>
                <c:pt idx="370">
                  <c:v>15.1559385772212</c:v>
                </c:pt>
                <c:pt idx="371">
                  <c:v>15.1559385772212</c:v>
                </c:pt>
                <c:pt idx="372">
                  <c:v>15.1559385772212</c:v>
                </c:pt>
                <c:pt idx="373">
                  <c:v>15.1559385772212</c:v>
                </c:pt>
                <c:pt idx="374">
                  <c:v>15.1559385772212</c:v>
                </c:pt>
                <c:pt idx="375">
                  <c:v>15.1559385772212</c:v>
                </c:pt>
                <c:pt idx="376">
                  <c:v>15.1559385772212</c:v>
                </c:pt>
                <c:pt idx="377">
                  <c:v>15.1559385772212</c:v>
                </c:pt>
                <c:pt idx="378">
                  <c:v>15.1559385772212</c:v>
                </c:pt>
                <c:pt idx="379">
                  <c:v>15.1559385772212</c:v>
                </c:pt>
                <c:pt idx="380">
                  <c:v>15.1559385772212</c:v>
                </c:pt>
                <c:pt idx="381">
                  <c:v>15.1559385772212</c:v>
                </c:pt>
                <c:pt idx="382">
                  <c:v>15.1559385772212</c:v>
                </c:pt>
                <c:pt idx="383">
                  <c:v>15.1559385772212</c:v>
                </c:pt>
                <c:pt idx="384">
                  <c:v>15.1559385772212</c:v>
                </c:pt>
                <c:pt idx="385">
                  <c:v>15.1559385772212</c:v>
                </c:pt>
                <c:pt idx="386">
                  <c:v>15.1559385772212</c:v>
                </c:pt>
                <c:pt idx="387">
                  <c:v>15.1559385772212</c:v>
                </c:pt>
                <c:pt idx="388">
                  <c:v>15.1559385772212</c:v>
                </c:pt>
                <c:pt idx="389">
                  <c:v>15.1559385772212</c:v>
                </c:pt>
                <c:pt idx="390">
                  <c:v>15.1559385772212</c:v>
                </c:pt>
                <c:pt idx="391">
                  <c:v>15.1559385772212</c:v>
                </c:pt>
                <c:pt idx="392">
                  <c:v>15.1559385772212</c:v>
                </c:pt>
                <c:pt idx="393">
                  <c:v>15.1559385772212</c:v>
                </c:pt>
                <c:pt idx="394">
                  <c:v>15.1559385772212</c:v>
                </c:pt>
                <c:pt idx="395">
                  <c:v>15.1559385772212</c:v>
                </c:pt>
                <c:pt idx="396">
                  <c:v>15.1559385772212</c:v>
                </c:pt>
                <c:pt idx="397">
                  <c:v>15.1559385772212</c:v>
                </c:pt>
                <c:pt idx="398">
                  <c:v>15.1559385772212</c:v>
                </c:pt>
                <c:pt idx="399">
                  <c:v>15.1559385772212</c:v>
                </c:pt>
                <c:pt idx="400">
                  <c:v>15.1559385772212</c:v>
                </c:pt>
                <c:pt idx="401">
                  <c:v>15.1559385772212</c:v>
                </c:pt>
                <c:pt idx="402">
                  <c:v>15.1559385772212</c:v>
                </c:pt>
                <c:pt idx="403">
                  <c:v>15.1559385772212</c:v>
                </c:pt>
                <c:pt idx="404">
                  <c:v>15.1559385772212</c:v>
                </c:pt>
                <c:pt idx="405">
                  <c:v>15.1559385772212</c:v>
                </c:pt>
                <c:pt idx="406">
                  <c:v>15.1559385772212</c:v>
                </c:pt>
                <c:pt idx="407">
                  <c:v>15.1559385772212</c:v>
                </c:pt>
                <c:pt idx="408">
                  <c:v>15.1559385772212</c:v>
                </c:pt>
                <c:pt idx="409">
                  <c:v>15.1559385772212</c:v>
                </c:pt>
                <c:pt idx="410">
                  <c:v>15.1559385772212</c:v>
                </c:pt>
                <c:pt idx="411">
                  <c:v>15.1559385772212</c:v>
                </c:pt>
                <c:pt idx="412">
                  <c:v>15.1559385772212</c:v>
                </c:pt>
                <c:pt idx="413">
                  <c:v>15.1559385772212</c:v>
                </c:pt>
                <c:pt idx="414">
                  <c:v>15.1559385772212</c:v>
                </c:pt>
                <c:pt idx="415">
                  <c:v>15.1559385772212</c:v>
                </c:pt>
                <c:pt idx="416">
                  <c:v>15.1559385772212</c:v>
                </c:pt>
                <c:pt idx="417">
                  <c:v>15.1559385772212</c:v>
                </c:pt>
                <c:pt idx="418">
                  <c:v>15.1559385772212</c:v>
                </c:pt>
                <c:pt idx="419">
                  <c:v>15.1559385772212</c:v>
                </c:pt>
                <c:pt idx="420">
                  <c:v>15.1559385772212</c:v>
                </c:pt>
                <c:pt idx="421">
                  <c:v>15.1559385772212</c:v>
                </c:pt>
                <c:pt idx="422">
                  <c:v>15.1559385772212</c:v>
                </c:pt>
                <c:pt idx="423">
                  <c:v>15.1559385772212</c:v>
                </c:pt>
                <c:pt idx="424">
                  <c:v>15.1559385772212</c:v>
                </c:pt>
                <c:pt idx="425">
                  <c:v>15.1559385772212</c:v>
                </c:pt>
                <c:pt idx="426">
                  <c:v>15.1559385772212</c:v>
                </c:pt>
                <c:pt idx="427">
                  <c:v>15.1559385772212</c:v>
                </c:pt>
                <c:pt idx="428">
                  <c:v>15.1559385772212</c:v>
                </c:pt>
                <c:pt idx="429">
                  <c:v>15.1559385772212</c:v>
                </c:pt>
                <c:pt idx="430">
                  <c:v>15.1559385772212</c:v>
                </c:pt>
                <c:pt idx="431">
                  <c:v>15.1559385772212</c:v>
                </c:pt>
                <c:pt idx="432">
                  <c:v>15.1559385772212</c:v>
                </c:pt>
                <c:pt idx="433">
                  <c:v>15.1559385772212</c:v>
                </c:pt>
                <c:pt idx="434">
                  <c:v>15.1559385772212</c:v>
                </c:pt>
                <c:pt idx="435">
                  <c:v>15.1559385772212</c:v>
                </c:pt>
                <c:pt idx="436">
                  <c:v>15.1559385772212</c:v>
                </c:pt>
                <c:pt idx="437">
                  <c:v>15.1559385772212</c:v>
                </c:pt>
                <c:pt idx="438">
                  <c:v>15.1559385772212</c:v>
                </c:pt>
                <c:pt idx="439">
                  <c:v>15.1559385772212</c:v>
                </c:pt>
                <c:pt idx="440">
                  <c:v>15.1559385772212</c:v>
                </c:pt>
                <c:pt idx="441">
                  <c:v>15.1559385772212</c:v>
                </c:pt>
                <c:pt idx="442">
                  <c:v>15.1559385772212</c:v>
                </c:pt>
                <c:pt idx="443">
                  <c:v>15.1559385772212</c:v>
                </c:pt>
                <c:pt idx="444">
                  <c:v>15.1559385772212</c:v>
                </c:pt>
                <c:pt idx="445">
                  <c:v>15.1559385772212</c:v>
                </c:pt>
                <c:pt idx="446">
                  <c:v>15.1559385772212</c:v>
                </c:pt>
                <c:pt idx="447">
                  <c:v>15.1559385772212</c:v>
                </c:pt>
                <c:pt idx="448">
                  <c:v>15.1559385772212</c:v>
                </c:pt>
                <c:pt idx="449">
                  <c:v>15.1559385772212</c:v>
                </c:pt>
                <c:pt idx="450">
                  <c:v>15.1559385772212</c:v>
                </c:pt>
                <c:pt idx="451">
                  <c:v>15.1559385772212</c:v>
                </c:pt>
                <c:pt idx="452">
                  <c:v>15.1559385772212</c:v>
                </c:pt>
                <c:pt idx="453">
                  <c:v>15.1559385772212</c:v>
                </c:pt>
                <c:pt idx="454">
                  <c:v>15.1559385772212</c:v>
                </c:pt>
                <c:pt idx="455">
                  <c:v>15.1559385772212</c:v>
                </c:pt>
                <c:pt idx="456">
                  <c:v>15.1559385772212</c:v>
                </c:pt>
                <c:pt idx="457">
                  <c:v>15.1559385772212</c:v>
                </c:pt>
                <c:pt idx="458">
                  <c:v>15.1559385772212</c:v>
                </c:pt>
                <c:pt idx="459">
                  <c:v>15.1559385772212</c:v>
                </c:pt>
                <c:pt idx="460">
                  <c:v>15.1559385772212</c:v>
                </c:pt>
                <c:pt idx="461">
                  <c:v>15.1559385772212</c:v>
                </c:pt>
                <c:pt idx="462">
                  <c:v>15.1559385772212</c:v>
                </c:pt>
                <c:pt idx="463">
                  <c:v>15.1559385772212</c:v>
                </c:pt>
                <c:pt idx="464">
                  <c:v>15.1559385772212</c:v>
                </c:pt>
                <c:pt idx="465">
                  <c:v>15.1559385772212</c:v>
                </c:pt>
                <c:pt idx="466">
                  <c:v>15.1559385772212</c:v>
                </c:pt>
                <c:pt idx="467">
                  <c:v>15.1559385772212</c:v>
                </c:pt>
                <c:pt idx="468">
                  <c:v>15.1559385772212</c:v>
                </c:pt>
                <c:pt idx="469">
                  <c:v>15.1559385772212</c:v>
                </c:pt>
                <c:pt idx="470">
                  <c:v>15.1559385772212</c:v>
                </c:pt>
                <c:pt idx="471">
                  <c:v>15.1559385772212</c:v>
                </c:pt>
                <c:pt idx="472">
                  <c:v>15.1559385772212</c:v>
                </c:pt>
                <c:pt idx="473">
                  <c:v>15.1559385772212</c:v>
                </c:pt>
                <c:pt idx="474">
                  <c:v>15.1559385772212</c:v>
                </c:pt>
                <c:pt idx="475">
                  <c:v>15.1559385772212</c:v>
                </c:pt>
                <c:pt idx="476">
                  <c:v>15.1559385772212</c:v>
                </c:pt>
                <c:pt idx="477">
                  <c:v>15.1559385772212</c:v>
                </c:pt>
                <c:pt idx="478">
                  <c:v>15.1559385772212</c:v>
                </c:pt>
                <c:pt idx="479">
                  <c:v>15.1559385772212</c:v>
                </c:pt>
                <c:pt idx="480">
                  <c:v>15.1559385772212</c:v>
                </c:pt>
                <c:pt idx="481">
                  <c:v>15.1559385772212</c:v>
                </c:pt>
                <c:pt idx="482">
                  <c:v>15.1559385772212</c:v>
                </c:pt>
                <c:pt idx="483">
                  <c:v>15.1559385772212</c:v>
                </c:pt>
                <c:pt idx="484">
                  <c:v>15.1559385772212</c:v>
                </c:pt>
                <c:pt idx="485">
                  <c:v>15.1559385772212</c:v>
                </c:pt>
                <c:pt idx="486">
                  <c:v>15.1559385772212</c:v>
                </c:pt>
                <c:pt idx="487">
                  <c:v>15.1559385772212</c:v>
                </c:pt>
                <c:pt idx="488">
                  <c:v>15.1559385772212</c:v>
                </c:pt>
                <c:pt idx="489">
                  <c:v>15.1559385772212</c:v>
                </c:pt>
                <c:pt idx="490">
                  <c:v>15.1559385772212</c:v>
                </c:pt>
                <c:pt idx="491">
                  <c:v>15.1559385772212</c:v>
                </c:pt>
                <c:pt idx="492">
                  <c:v>15.1559385772212</c:v>
                </c:pt>
                <c:pt idx="493">
                  <c:v>15.1559385772212</c:v>
                </c:pt>
                <c:pt idx="494">
                  <c:v>15.1559385772212</c:v>
                </c:pt>
                <c:pt idx="495">
                  <c:v>15.1559385772212</c:v>
                </c:pt>
                <c:pt idx="496">
                  <c:v>15.1559385772212</c:v>
                </c:pt>
                <c:pt idx="497">
                  <c:v>15.1559385772212</c:v>
                </c:pt>
                <c:pt idx="498">
                  <c:v>15.1559385772212</c:v>
                </c:pt>
                <c:pt idx="499">
                  <c:v>15.1559385772212</c:v>
                </c:pt>
                <c:pt idx="500">
                  <c:v>15.1559385772212</c:v>
                </c:pt>
                <c:pt idx="501">
                  <c:v>15.1559385772212</c:v>
                </c:pt>
                <c:pt idx="502">
                  <c:v>15.1559385772212</c:v>
                </c:pt>
                <c:pt idx="503">
                  <c:v>15.1559385772212</c:v>
                </c:pt>
                <c:pt idx="504">
                  <c:v>15.1559385772212</c:v>
                </c:pt>
                <c:pt idx="505">
                  <c:v>15.1559385772212</c:v>
                </c:pt>
                <c:pt idx="506">
                  <c:v>15.1559385772212</c:v>
                </c:pt>
                <c:pt idx="507">
                  <c:v>15.1559385772212</c:v>
                </c:pt>
                <c:pt idx="508">
                  <c:v>15.1559385772212</c:v>
                </c:pt>
                <c:pt idx="509">
                  <c:v>15.1559385772212</c:v>
                </c:pt>
                <c:pt idx="510">
                  <c:v>15.1559385772212</c:v>
                </c:pt>
                <c:pt idx="511">
                  <c:v>15.1559385772212</c:v>
                </c:pt>
                <c:pt idx="512">
                  <c:v>15.1559385772212</c:v>
                </c:pt>
                <c:pt idx="513">
                  <c:v>15.1559385772212</c:v>
                </c:pt>
                <c:pt idx="514">
                  <c:v>15.1559385772212</c:v>
                </c:pt>
                <c:pt idx="515">
                  <c:v>15.1559385772212</c:v>
                </c:pt>
                <c:pt idx="516">
                  <c:v>15.1559385772212</c:v>
                </c:pt>
                <c:pt idx="517">
                  <c:v>15.1559385772212</c:v>
                </c:pt>
                <c:pt idx="518">
                  <c:v>15.1559385772212</c:v>
                </c:pt>
                <c:pt idx="519">
                  <c:v>15.1559385772212</c:v>
                </c:pt>
                <c:pt idx="520">
                  <c:v>15.1559385772212</c:v>
                </c:pt>
                <c:pt idx="521">
                  <c:v>15.1559385772212</c:v>
                </c:pt>
                <c:pt idx="522">
                  <c:v>15.1559385772212</c:v>
                </c:pt>
                <c:pt idx="523">
                  <c:v>15.1559385772212</c:v>
                </c:pt>
                <c:pt idx="524">
                  <c:v>15.1559385772212</c:v>
                </c:pt>
                <c:pt idx="525">
                  <c:v>15.1559385772212</c:v>
                </c:pt>
                <c:pt idx="526">
                  <c:v>15.1559385772212</c:v>
                </c:pt>
                <c:pt idx="527">
                  <c:v>15.1559385772212</c:v>
                </c:pt>
                <c:pt idx="528">
                  <c:v>15.1559385772212</c:v>
                </c:pt>
                <c:pt idx="529">
                  <c:v>15.1559385772212</c:v>
                </c:pt>
                <c:pt idx="530">
                  <c:v>15.1559385772212</c:v>
                </c:pt>
                <c:pt idx="531">
                  <c:v>15.1559385772212</c:v>
                </c:pt>
                <c:pt idx="532">
                  <c:v>15.1559385772212</c:v>
                </c:pt>
                <c:pt idx="533">
                  <c:v>15.1559385772212</c:v>
                </c:pt>
                <c:pt idx="534">
                  <c:v>15.1559385772212</c:v>
                </c:pt>
                <c:pt idx="535">
                  <c:v>15.1559385772212</c:v>
                </c:pt>
                <c:pt idx="536">
                  <c:v>15.1559385772212</c:v>
                </c:pt>
                <c:pt idx="537">
                  <c:v>15.1559385772212</c:v>
                </c:pt>
                <c:pt idx="538">
                  <c:v>15.1559385772212</c:v>
                </c:pt>
                <c:pt idx="539">
                  <c:v>15.1559385772212</c:v>
                </c:pt>
                <c:pt idx="540">
                  <c:v>15.1559385772212</c:v>
                </c:pt>
                <c:pt idx="541">
                  <c:v>15.1559385772212</c:v>
                </c:pt>
                <c:pt idx="542">
                  <c:v>15.1559385772212</c:v>
                </c:pt>
                <c:pt idx="543">
                  <c:v>15.1559385772212</c:v>
                </c:pt>
                <c:pt idx="544">
                  <c:v>15.1559385772212</c:v>
                </c:pt>
                <c:pt idx="545">
                  <c:v>15.1559385772212</c:v>
                </c:pt>
                <c:pt idx="546">
                  <c:v>15.1559385772212</c:v>
                </c:pt>
                <c:pt idx="547">
                  <c:v>15.1559385772212</c:v>
                </c:pt>
                <c:pt idx="548">
                  <c:v>15.1559385772212</c:v>
                </c:pt>
                <c:pt idx="549">
                  <c:v>15.1559385772212</c:v>
                </c:pt>
                <c:pt idx="550">
                  <c:v>15.1559385772212</c:v>
                </c:pt>
                <c:pt idx="551">
                  <c:v>15.1559385772212</c:v>
                </c:pt>
                <c:pt idx="552">
                  <c:v>15.1559385772212</c:v>
                </c:pt>
                <c:pt idx="553">
                  <c:v>15.1559385772212</c:v>
                </c:pt>
                <c:pt idx="554">
                  <c:v>15.1559385772212</c:v>
                </c:pt>
                <c:pt idx="555">
                  <c:v>15.1559385772212</c:v>
                </c:pt>
                <c:pt idx="556">
                  <c:v>15.1559385772212</c:v>
                </c:pt>
                <c:pt idx="557">
                  <c:v>15.1559385772212</c:v>
                </c:pt>
                <c:pt idx="558">
                  <c:v>15.1559385772212</c:v>
                </c:pt>
                <c:pt idx="559">
                  <c:v>15.1559385772212</c:v>
                </c:pt>
                <c:pt idx="560">
                  <c:v>15.1559385772212</c:v>
                </c:pt>
                <c:pt idx="561">
                  <c:v>15.1559385772212</c:v>
                </c:pt>
                <c:pt idx="562">
                  <c:v>15.1559385772212</c:v>
                </c:pt>
                <c:pt idx="563">
                  <c:v>15.1559385772212</c:v>
                </c:pt>
                <c:pt idx="564">
                  <c:v>15.1559385772212</c:v>
                </c:pt>
                <c:pt idx="565">
                  <c:v>15.1559385772212</c:v>
                </c:pt>
                <c:pt idx="566">
                  <c:v>15.1559385772212</c:v>
                </c:pt>
                <c:pt idx="567">
                  <c:v>15.1559385772212</c:v>
                </c:pt>
                <c:pt idx="568">
                  <c:v>15.1559385772212</c:v>
                </c:pt>
                <c:pt idx="569">
                  <c:v>15.1559385772212</c:v>
                </c:pt>
                <c:pt idx="570">
                  <c:v>15.1559385772212</c:v>
                </c:pt>
                <c:pt idx="571">
                  <c:v>15.1559385772212</c:v>
                </c:pt>
                <c:pt idx="572">
                  <c:v>15.1559385772212</c:v>
                </c:pt>
                <c:pt idx="573">
                  <c:v>15.1559385772212</c:v>
                </c:pt>
                <c:pt idx="574">
                  <c:v>15.1559385772212</c:v>
                </c:pt>
                <c:pt idx="575">
                  <c:v>15.1559385772212</c:v>
                </c:pt>
                <c:pt idx="576">
                  <c:v>15.1559385772212</c:v>
                </c:pt>
                <c:pt idx="577">
                  <c:v>15.1559385772212</c:v>
                </c:pt>
                <c:pt idx="578">
                  <c:v>15.1559385772212</c:v>
                </c:pt>
                <c:pt idx="579">
                  <c:v>15.1559385772212</c:v>
                </c:pt>
                <c:pt idx="580">
                  <c:v>15.1559385772212</c:v>
                </c:pt>
                <c:pt idx="581">
                  <c:v>15.1559385772212</c:v>
                </c:pt>
                <c:pt idx="582">
                  <c:v>15.1559385772212</c:v>
                </c:pt>
                <c:pt idx="583">
                  <c:v>15.1559385772212</c:v>
                </c:pt>
                <c:pt idx="584">
                  <c:v>15.1559385772212</c:v>
                </c:pt>
                <c:pt idx="585">
                  <c:v>15.1559385772212</c:v>
                </c:pt>
                <c:pt idx="586">
                  <c:v>15.1559385772212</c:v>
                </c:pt>
                <c:pt idx="587">
                  <c:v>15.1559385772212</c:v>
                </c:pt>
                <c:pt idx="588">
                  <c:v>15.1559385772212</c:v>
                </c:pt>
                <c:pt idx="589">
                  <c:v>15.1559385772212</c:v>
                </c:pt>
                <c:pt idx="590">
                  <c:v>15.1559385772212</c:v>
                </c:pt>
                <c:pt idx="591">
                  <c:v>15.1559385772212</c:v>
                </c:pt>
                <c:pt idx="592">
                  <c:v>15.1559385772212</c:v>
                </c:pt>
                <c:pt idx="593">
                  <c:v>15.1559385772212</c:v>
                </c:pt>
                <c:pt idx="594">
                  <c:v>15.1559385772212</c:v>
                </c:pt>
                <c:pt idx="595">
                  <c:v>15.1559385772212</c:v>
                </c:pt>
                <c:pt idx="596">
                  <c:v>15.1559385772212</c:v>
                </c:pt>
                <c:pt idx="597">
                  <c:v>15.1559385772212</c:v>
                </c:pt>
                <c:pt idx="598">
                  <c:v>15.1559385772212</c:v>
                </c:pt>
                <c:pt idx="599">
                  <c:v>15.1559385772212</c:v>
                </c:pt>
                <c:pt idx="600">
                  <c:v>15.1559385772212</c:v>
                </c:pt>
                <c:pt idx="601">
                  <c:v>15.1559385772212</c:v>
                </c:pt>
                <c:pt idx="602">
                  <c:v>15.1559385772212</c:v>
                </c:pt>
                <c:pt idx="603">
                  <c:v>15.1559385772212</c:v>
                </c:pt>
                <c:pt idx="604">
                  <c:v>15.1559385772212</c:v>
                </c:pt>
                <c:pt idx="605">
                  <c:v>15.1559385772212</c:v>
                </c:pt>
                <c:pt idx="606">
                  <c:v>15.1559385772212</c:v>
                </c:pt>
                <c:pt idx="607">
                  <c:v>15.1559385772212</c:v>
                </c:pt>
                <c:pt idx="608">
                  <c:v>15.1559385772212</c:v>
                </c:pt>
                <c:pt idx="609">
                  <c:v>15.1559385772212</c:v>
                </c:pt>
                <c:pt idx="610">
                  <c:v>15.1559385772212</c:v>
                </c:pt>
                <c:pt idx="611">
                  <c:v>15.1559385772212</c:v>
                </c:pt>
                <c:pt idx="612">
                  <c:v>15.1559385772212</c:v>
                </c:pt>
                <c:pt idx="613">
                  <c:v>15.1559385772212</c:v>
                </c:pt>
                <c:pt idx="614">
                  <c:v>15.1559385772212</c:v>
                </c:pt>
                <c:pt idx="615">
                  <c:v>15.1559385772212</c:v>
                </c:pt>
                <c:pt idx="616">
                  <c:v>15.1559385772212</c:v>
                </c:pt>
                <c:pt idx="617">
                  <c:v>15.1559385772212</c:v>
                </c:pt>
                <c:pt idx="618">
                  <c:v>15.1559385772212</c:v>
                </c:pt>
                <c:pt idx="619">
                  <c:v>15.1559385772212</c:v>
                </c:pt>
                <c:pt idx="620">
                  <c:v>15.1559385772212</c:v>
                </c:pt>
                <c:pt idx="621">
                  <c:v>15.1559385772212</c:v>
                </c:pt>
                <c:pt idx="622">
                  <c:v>15.1559385772212</c:v>
                </c:pt>
                <c:pt idx="623">
                  <c:v>15.1559385772212</c:v>
                </c:pt>
                <c:pt idx="624">
                  <c:v>15.1559385772212</c:v>
                </c:pt>
                <c:pt idx="625">
                  <c:v>15.1559385772212</c:v>
                </c:pt>
                <c:pt idx="626">
                  <c:v>15.1559385772212</c:v>
                </c:pt>
                <c:pt idx="627">
                  <c:v>15.1559385772212</c:v>
                </c:pt>
                <c:pt idx="628">
                  <c:v>15.1559385772212</c:v>
                </c:pt>
                <c:pt idx="629">
                  <c:v>15.1559385772212</c:v>
                </c:pt>
                <c:pt idx="630">
                  <c:v>15.1559385772212</c:v>
                </c:pt>
                <c:pt idx="631">
                  <c:v>15.1559385772212</c:v>
                </c:pt>
                <c:pt idx="632">
                  <c:v>15.1559385772212</c:v>
                </c:pt>
                <c:pt idx="633">
                  <c:v>15.1559385772212</c:v>
                </c:pt>
                <c:pt idx="634">
                  <c:v>15.1559385772212</c:v>
                </c:pt>
                <c:pt idx="635">
                  <c:v>15.1559385772212</c:v>
                </c:pt>
                <c:pt idx="636">
                  <c:v>15.1559385772212</c:v>
                </c:pt>
                <c:pt idx="637">
                  <c:v>15.1559385772212</c:v>
                </c:pt>
                <c:pt idx="638">
                  <c:v>15.1559385772212</c:v>
                </c:pt>
                <c:pt idx="639">
                  <c:v>15.1559385772212</c:v>
                </c:pt>
                <c:pt idx="640">
                  <c:v>15.1559385772212</c:v>
                </c:pt>
                <c:pt idx="641">
                  <c:v>15.1559385772212</c:v>
                </c:pt>
                <c:pt idx="642">
                  <c:v>15.1559385772212</c:v>
                </c:pt>
                <c:pt idx="643">
                  <c:v>15.1559385772212</c:v>
                </c:pt>
                <c:pt idx="644">
                  <c:v>15.1559385772212</c:v>
                </c:pt>
                <c:pt idx="645">
                  <c:v>15.1559385772212</c:v>
                </c:pt>
                <c:pt idx="646">
                  <c:v>15.1559385772212</c:v>
                </c:pt>
                <c:pt idx="647">
                  <c:v>15.1559385772212</c:v>
                </c:pt>
                <c:pt idx="648">
                  <c:v>15.1559385772212</c:v>
                </c:pt>
                <c:pt idx="649">
                  <c:v>15.1559385772212</c:v>
                </c:pt>
                <c:pt idx="650">
                  <c:v>15.1559385772212</c:v>
                </c:pt>
                <c:pt idx="651">
                  <c:v>15.1559385772212</c:v>
                </c:pt>
                <c:pt idx="652">
                  <c:v>15.1559385772212</c:v>
                </c:pt>
                <c:pt idx="653">
                  <c:v>15.1559385772212</c:v>
                </c:pt>
                <c:pt idx="654">
                  <c:v>15.1559385772212</c:v>
                </c:pt>
                <c:pt idx="655">
                  <c:v>15.1559385772212</c:v>
                </c:pt>
                <c:pt idx="656">
                  <c:v>15.1559385772212</c:v>
                </c:pt>
                <c:pt idx="657">
                  <c:v>15.1559385772212</c:v>
                </c:pt>
                <c:pt idx="658">
                  <c:v>15.1559385772212</c:v>
                </c:pt>
                <c:pt idx="659">
                  <c:v>15.1559385772212</c:v>
                </c:pt>
                <c:pt idx="660">
                  <c:v>15.1559385772212</c:v>
                </c:pt>
                <c:pt idx="661">
                  <c:v>15.1559385772212</c:v>
                </c:pt>
                <c:pt idx="662">
                  <c:v>15.1559385772212</c:v>
                </c:pt>
                <c:pt idx="663">
                  <c:v>15.1559385772212</c:v>
                </c:pt>
                <c:pt idx="664">
                  <c:v>15.1559385772212</c:v>
                </c:pt>
                <c:pt idx="665">
                  <c:v>15.1559385772212</c:v>
                </c:pt>
                <c:pt idx="666">
                  <c:v>15.1559385772212</c:v>
                </c:pt>
                <c:pt idx="667">
                  <c:v>15.1559385772212</c:v>
                </c:pt>
                <c:pt idx="668">
                  <c:v>15.1559385772212</c:v>
                </c:pt>
                <c:pt idx="669">
                  <c:v>15.1559385772212</c:v>
                </c:pt>
                <c:pt idx="670">
                  <c:v>15.1559385772212</c:v>
                </c:pt>
                <c:pt idx="671">
                  <c:v>15.1559385772212</c:v>
                </c:pt>
                <c:pt idx="672">
                  <c:v>15.1559385772212</c:v>
                </c:pt>
                <c:pt idx="673">
                  <c:v>15.1559385772212</c:v>
                </c:pt>
                <c:pt idx="674">
                  <c:v>15.1559385772212</c:v>
                </c:pt>
                <c:pt idx="675">
                  <c:v>15.1559385772212</c:v>
                </c:pt>
                <c:pt idx="676">
                  <c:v>15.1559385772212</c:v>
                </c:pt>
                <c:pt idx="677">
                  <c:v>15.1559385772212</c:v>
                </c:pt>
                <c:pt idx="678">
                  <c:v>15.1559385772212</c:v>
                </c:pt>
                <c:pt idx="679">
                  <c:v>15.1559385772212</c:v>
                </c:pt>
                <c:pt idx="680">
                  <c:v>15.1559385772212</c:v>
                </c:pt>
                <c:pt idx="681">
                  <c:v>15.1559385772212</c:v>
                </c:pt>
                <c:pt idx="682">
                  <c:v>15.1559385772212</c:v>
                </c:pt>
                <c:pt idx="683">
                  <c:v>15.1559385772212</c:v>
                </c:pt>
                <c:pt idx="684">
                  <c:v>15.1559385772212</c:v>
                </c:pt>
                <c:pt idx="685">
                  <c:v>15.1559385772212</c:v>
                </c:pt>
                <c:pt idx="686">
                  <c:v>15.1559385772212</c:v>
                </c:pt>
                <c:pt idx="687">
                  <c:v>15.1559385772212</c:v>
                </c:pt>
                <c:pt idx="688">
                  <c:v>15.1559385772212</c:v>
                </c:pt>
                <c:pt idx="689">
                  <c:v>15.1559385772212</c:v>
                </c:pt>
                <c:pt idx="690">
                  <c:v>15.1559385772212</c:v>
                </c:pt>
                <c:pt idx="691">
                  <c:v>15.1559385772212</c:v>
                </c:pt>
                <c:pt idx="692">
                  <c:v>15.1559385772212</c:v>
                </c:pt>
                <c:pt idx="693">
                  <c:v>15.1559385772212</c:v>
                </c:pt>
                <c:pt idx="694">
                  <c:v>15.1559385772212</c:v>
                </c:pt>
                <c:pt idx="695">
                  <c:v>15.1559385772212</c:v>
                </c:pt>
                <c:pt idx="696">
                  <c:v>15.1559385772212</c:v>
                </c:pt>
                <c:pt idx="697">
                  <c:v>15.1559385772212</c:v>
                </c:pt>
                <c:pt idx="698">
                  <c:v>15.1559385772212</c:v>
                </c:pt>
                <c:pt idx="699">
                  <c:v>15.1559385772212</c:v>
                </c:pt>
                <c:pt idx="700">
                  <c:v>15.1559385772212</c:v>
                </c:pt>
                <c:pt idx="701">
                  <c:v>15.1559385772212</c:v>
                </c:pt>
                <c:pt idx="702">
                  <c:v>15.1559385772212</c:v>
                </c:pt>
                <c:pt idx="703">
                  <c:v>15.1559385772212</c:v>
                </c:pt>
                <c:pt idx="704">
                  <c:v>15.1559385772212</c:v>
                </c:pt>
                <c:pt idx="705">
                  <c:v>15.1559385772212</c:v>
                </c:pt>
                <c:pt idx="706">
                  <c:v>15.1559385772212</c:v>
                </c:pt>
                <c:pt idx="707">
                  <c:v>15.1559385772212</c:v>
                </c:pt>
                <c:pt idx="708">
                  <c:v>15.1559385772212</c:v>
                </c:pt>
                <c:pt idx="709">
                  <c:v>15.1559385772212</c:v>
                </c:pt>
                <c:pt idx="710">
                  <c:v>15.1559385772212</c:v>
                </c:pt>
                <c:pt idx="711">
                  <c:v>15.1559385772212</c:v>
                </c:pt>
                <c:pt idx="712">
                  <c:v>15.1559385772212</c:v>
                </c:pt>
                <c:pt idx="713">
                  <c:v>15.1559385772212</c:v>
                </c:pt>
                <c:pt idx="714">
                  <c:v>15.1559385772212</c:v>
                </c:pt>
                <c:pt idx="715">
                  <c:v>15.1559385772212</c:v>
                </c:pt>
                <c:pt idx="716">
                  <c:v>15.1559385772212</c:v>
                </c:pt>
                <c:pt idx="717">
                  <c:v>15.1559385772212</c:v>
                </c:pt>
                <c:pt idx="718">
                  <c:v>15.1559385772212</c:v>
                </c:pt>
                <c:pt idx="719">
                  <c:v>15.1559385772212</c:v>
                </c:pt>
                <c:pt idx="720">
                  <c:v>15.1559385772212</c:v>
                </c:pt>
                <c:pt idx="721">
                  <c:v>15.1559385772212</c:v>
                </c:pt>
                <c:pt idx="722">
                  <c:v>15.1559385772212</c:v>
                </c:pt>
                <c:pt idx="723">
                  <c:v>15.1559385772212</c:v>
                </c:pt>
                <c:pt idx="724">
                  <c:v>15.1559385772212</c:v>
                </c:pt>
                <c:pt idx="725">
                  <c:v>15.1559385772212</c:v>
                </c:pt>
                <c:pt idx="726">
                  <c:v>15.1559385772212</c:v>
                </c:pt>
                <c:pt idx="727">
                  <c:v>15.1559385772212</c:v>
                </c:pt>
                <c:pt idx="728">
                  <c:v>15.1559385772212</c:v>
                </c:pt>
                <c:pt idx="729">
                  <c:v>15.1559385772212</c:v>
                </c:pt>
                <c:pt idx="730">
                  <c:v>15.1559385772212</c:v>
                </c:pt>
                <c:pt idx="731">
                  <c:v>15.1559385772212</c:v>
                </c:pt>
                <c:pt idx="732">
                  <c:v>15.1559385772212</c:v>
                </c:pt>
                <c:pt idx="733">
                  <c:v>15.1559385772212</c:v>
                </c:pt>
                <c:pt idx="734">
                  <c:v>15.1559385772212</c:v>
                </c:pt>
                <c:pt idx="735">
                  <c:v>15.1559385772212</c:v>
                </c:pt>
                <c:pt idx="736">
                  <c:v>15.1559385772212</c:v>
                </c:pt>
                <c:pt idx="737">
                  <c:v>15.1559385772212</c:v>
                </c:pt>
                <c:pt idx="738">
                  <c:v>15.1559385772212</c:v>
                </c:pt>
                <c:pt idx="739">
                  <c:v>15.1559385772212</c:v>
                </c:pt>
                <c:pt idx="740">
                  <c:v>15.1559385772212</c:v>
                </c:pt>
                <c:pt idx="741">
                  <c:v>15.1559385772212</c:v>
                </c:pt>
                <c:pt idx="742">
                  <c:v>15.1559385772212</c:v>
                </c:pt>
                <c:pt idx="743">
                  <c:v>15.1559385772212</c:v>
                </c:pt>
                <c:pt idx="744">
                  <c:v>15.1559385772212</c:v>
                </c:pt>
                <c:pt idx="745">
                  <c:v>15.1559385772212</c:v>
                </c:pt>
                <c:pt idx="746">
                  <c:v>15.1559385772212</c:v>
                </c:pt>
                <c:pt idx="747">
                  <c:v>15.1559385772212</c:v>
                </c:pt>
                <c:pt idx="748">
                  <c:v>15.1559385772212</c:v>
                </c:pt>
                <c:pt idx="749">
                  <c:v>15.1559385772212</c:v>
                </c:pt>
                <c:pt idx="750">
                  <c:v>15.1559385772212</c:v>
                </c:pt>
                <c:pt idx="751">
                  <c:v>15.1559385772212</c:v>
                </c:pt>
                <c:pt idx="752">
                  <c:v>15.1559385772212</c:v>
                </c:pt>
                <c:pt idx="753">
                  <c:v>15.1559385772212</c:v>
                </c:pt>
                <c:pt idx="754">
                  <c:v>15.1559385772212</c:v>
                </c:pt>
                <c:pt idx="755">
                  <c:v>15.1559385772212</c:v>
                </c:pt>
                <c:pt idx="756">
                  <c:v>15.1559385772212</c:v>
                </c:pt>
                <c:pt idx="757">
                  <c:v>15.1559385772212</c:v>
                </c:pt>
                <c:pt idx="758">
                  <c:v>15.1559385772212</c:v>
                </c:pt>
                <c:pt idx="759">
                  <c:v>15.1559385772212</c:v>
                </c:pt>
                <c:pt idx="760">
                  <c:v>15.1559385772212</c:v>
                </c:pt>
                <c:pt idx="761">
                  <c:v>15.1559385772212</c:v>
                </c:pt>
                <c:pt idx="762">
                  <c:v>15.1559385772212</c:v>
                </c:pt>
                <c:pt idx="763">
                  <c:v>15.1559385772212</c:v>
                </c:pt>
                <c:pt idx="764">
                  <c:v>15.1559385772212</c:v>
                </c:pt>
                <c:pt idx="765">
                  <c:v>15.1559385772212</c:v>
                </c:pt>
                <c:pt idx="766">
                  <c:v>15.1559385772212</c:v>
                </c:pt>
                <c:pt idx="767">
                  <c:v>15.1559385772212</c:v>
                </c:pt>
                <c:pt idx="768">
                  <c:v>15.1559385772212</c:v>
                </c:pt>
                <c:pt idx="769">
                  <c:v>15.1559385772212</c:v>
                </c:pt>
                <c:pt idx="770">
                  <c:v>15.1559385772212</c:v>
                </c:pt>
                <c:pt idx="771">
                  <c:v>15.1559385772212</c:v>
                </c:pt>
                <c:pt idx="772">
                  <c:v>15.1559385772212</c:v>
                </c:pt>
                <c:pt idx="773">
                  <c:v>15.1559385772212</c:v>
                </c:pt>
                <c:pt idx="774">
                  <c:v>15.1559385772212</c:v>
                </c:pt>
                <c:pt idx="775">
                  <c:v>15.1559385772212</c:v>
                </c:pt>
                <c:pt idx="776">
                  <c:v>15.1559385772212</c:v>
                </c:pt>
                <c:pt idx="777">
                  <c:v>15.1559385772212</c:v>
                </c:pt>
                <c:pt idx="778">
                  <c:v>15.1559385772212</c:v>
                </c:pt>
                <c:pt idx="779">
                  <c:v>15.1559385772212</c:v>
                </c:pt>
                <c:pt idx="780">
                  <c:v>15.1559385772212</c:v>
                </c:pt>
                <c:pt idx="781">
                  <c:v>15.1559385772212</c:v>
                </c:pt>
                <c:pt idx="782">
                  <c:v>15.1559385772212</c:v>
                </c:pt>
                <c:pt idx="783">
                  <c:v>15.1559385772212</c:v>
                </c:pt>
                <c:pt idx="784">
                  <c:v>15.1559385772212</c:v>
                </c:pt>
                <c:pt idx="785">
                  <c:v>15.1559385772212</c:v>
                </c:pt>
                <c:pt idx="786">
                  <c:v>15.1559385772212</c:v>
                </c:pt>
                <c:pt idx="787">
                  <c:v>15.1559385772212</c:v>
                </c:pt>
                <c:pt idx="788">
                  <c:v>15.1559385772212</c:v>
                </c:pt>
                <c:pt idx="789">
                  <c:v>15.1559385772212</c:v>
                </c:pt>
                <c:pt idx="790">
                  <c:v>15.1559385772212</c:v>
                </c:pt>
                <c:pt idx="791">
                  <c:v>15.1559385772212</c:v>
                </c:pt>
                <c:pt idx="792">
                  <c:v>15.1559385772212</c:v>
                </c:pt>
                <c:pt idx="793">
                  <c:v>15.1559385772212</c:v>
                </c:pt>
                <c:pt idx="794">
                  <c:v>15.1559385772212</c:v>
                </c:pt>
                <c:pt idx="795">
                  <c:v>15.1559385772212</c:v>
                </c:pt>
                <c:pt idx="796">
                  <c:v>15.1559385772212</c:v>
                </c:pt>
                <c:pt idx="797">
                  <c:v>15.1559385772212</c:v>
                </c:pt>
                <c:pt idx="798">
                  <c:v>15.1559385772212</c:v>
                </c:pt>
                <c:pt idx="799">
                  <c:v>15.1559385772212</c:v>
                </c:pt>
                <c:pt idx="800">
                  <c:v>15.1559385772212</c:v>
                </c:pt>
                <c:pt idx="801">
                  <c:v>15.1559385772212</c:v>
                </c:pt>
                <c:pt idx="802">
                  <c:v>15.1559385772212</c:v>
                </c:pt>
                <c:pt idx="803">
                  <c:v>15.1559385772212</c:v>
                </c:pt>
                <c:pt idx="804">
                  <c:v>15.1559385772212</c:v>
                </c:pt>
                <c:pt idx="805">
                  <c:v>15.1559385772212</c:v>
                </c:pt>
                <c:pt idx="806">
                  <c:v>15.1559385772212</c:v>
                </c:pt>
                <c:pt idx="807">
                  <c:v>15.1559385772212</c:v>
                </c:pt>
                <c:pt idx="808">
                  <c:v>15.1559385772212</c:v>
                </c:pt>
                <c:pt idx="809">
                  <c:v>15.1559385772212</c:v>
                </c:pt>
                <c:pt idx="810">
                  <c:v>15.1559385772212</c:v>
                </c:pt>
                <c:pt idx="811">
                  <c:v>15.1559385772212</c:v>
                </c:pt>
                <c:pt idx="812">
                  <c:v>15.1559385772212</c:v>
                </c:pt>
                <c:pt idx="813">
                  <c:v>15.1559385772212</c:v>
                </c:pt>
                <c:pt idx="814">
                  <c:v>15.1559385772212</c:v>
                </c:pt>
                <c:pt idx="815">
                  <c:v>15.1559385772212</c:v>
                </c:pt>
                <c:pt idx="816">
                  <c:v>15.1559385772212</c:v>
                </c:pt>
                <c:pt idx="817">
                  <c:v>15.1559385772212</c:v>
                </c:pt>
                <c:pt idx="818">
                  <c:v>15.1559385772212</c:v>
                </c:pt>
                <c:pt idx="819">
                  <c:v>15.1559385772212</c:v>
                </c:pt>
                <c:pt idx="820">
                  <c:v>15.1559385772212</c:v>
                </c:pt>
                <c:pt idx="821">
                  <c:v>15.1559385772212</c:v>
                </c:pt>
                <c:pt idx="822">
                  <c:v>15.1559385772212</c:v>
                </c:pt>
                <c:pt idx="823">
                  <c:v>15.1559385772212</c:v>
                </c:pt>
                <c:pt idx="824">
                  <c:v>15.1559385772212</c:v>
                </c:pt>
                <c:pt idx="825">
                  <c:v>15.1559385772212</c:v>
                </c:pt>
                <c:pt idx="826">
                  <c:v>15.1559385772212</c:v>
                </c:pt>
                <c:pt idx="827">
                  <c:v>15.1559385772212</c:v>
                </c:pt>
                <c:pt idx="828">
                  <c:v>15.1559385772212</c:v>
                </c:pt>
                <c:pt idx="829">
                  <c:v>15.1559385772212</c:v>
                </c:pt>
                <c:pt idx="830">
                  <c:v>15.1559385772212</c:v>
                </c:pt>
                <c:pt idx="831">
                  <c:v>15.1559385772212</c:v>
                </c:pt>
                <c:pt idx="832">
                  <c:v>15.1559385772212</c:v>
                </c:pt>
                <c:pt idx="833">
                  <c:v>15.1559385772212</c:v>
                </c:pt>
                <c:pt idx="834">
                  <c:v>15.1559385772212</c:v>
                </c:pt>
                <c:pt idx="835">
                  <c:v>15.1559385772212</c:v>
                </c:pt>
                <c:pt idx="836">
                  <c:v>15.1559385772212</c:v>
                </c:pt>
                <c:pt idx="837">
                  <c:v>15.1559385772212</c:v>
                </c:pt>
                <c:pt idx="838">
                  <c:v>15.1559385772212</c:v>
                </c:pt>
                <c:pt idx="839">
                  <c:v>15.1559385772212</c:v>
                </c:pt>
                <c:pt idx="840">
                  <c:v>15.1559385772212</c:v>
                </c:pt>
                <c:pt idx="841">
                  <c:v>15.1559385772212</c:v>
                </c:pt>
                <c:pt idx="842">
                  <c:v>15.1559385772212</c:v>
                </c:pt>
                <c:pt idx="843">
                  <c:v>15.1559385772212</c:v>
                </c:pt>
                <c:pt idx="844">
                  <c:v>15.1559385772212</c:v>
                </c:pt>
                <c:pt idx="845">
                  <c:v>15.1559385772212</c:v>
                </c:pt>
                <c:pt idx="846">
                  <c:v>15.1559385772212</c:v>
                </c:pt>
                <c:pt idx="847">
                  <c:v>15.1559385772212</c:v>
                </c:pt>
                <c:pt idx="848">
                  <c:v>15.1559385772212</c:v>
                </c:pt>
                <c:pt idx="849">
                  <c:v>15.1559385772212</c:v>
                </c:pt>
                <c:pt idx="850">
                  <c:v>15.1559385772212</c:v>
                </c:pt>
                <c:pt idx="851">
                  <c:v>15.1559385772212</c:v>
                </c:pt>
                <c:pt idx="852">
                  <c:v>15.1559385772212</c:v>
                </c:pt>
                <c:pt idx="853">
                  <c:v>15.1559385772212</c:v>
                </c:pt>
                <c:pt idx="854">
                  <c:v>15.1559385772212</c:v>
                </c:pt>
                <c:pt idx="855">
                  <c:v>15.1559385772212</c:v>
                </c:pt>
                <c:pt idx="856">
                  <c:v>15.1559385772212</c:v>
                </c:pt>
                <c:pt idx="857">
                  <c:v>15.1559385772212</c:v>
                </c:pt>
                <c:pt idx="858">
                  <c:v>15.1559385772212</c:v>
                </c:pt>
                <c:pt idx="859">
                  <c:v>15.1559385772212</c:v>
                </c:pt>
                <c:pt idx="860">
                  <c:v>15.1559385772212</c:v>
                </c:pt>
                <c:pt idx="861">
                  <c:v>15.1559385772212</c:v>
                </c:pt>
                <c:pt idx="862">
                  <c:v>15.1559385772212</c:v>
                </c:pt>
                <c:pt idx="863">
                  <c:v>15.1559385772212</c:v>
                </c:pt>
                <c:pt idx="864">
                  <c:v>15.1559385772212</c:v>
                </c:pt>
              </c:numCache>
            </c:numRef>
          </c:yVal>
          <c:smooth val="1"/>
          <c:extLst xmlns:c16r2="http://schemas.microsoft.com/office/drawing/2015/06/chart">
            <c:ext xmlns:c16="http://schemas.microsoft.com/office/drawing/2014/chart" uri="{C3380CC4-5D6E-409C-BE32-E72D297353CC}">
              <c16:uniqueId val="{00000006-F495-4D64-886D-1F5BD6D1AC06}"/>
            </c:ext>
          </c:extLst>
        </c:ser>
        <c:ser>
          <c:idx val="7"/>
          <c:order val="7"/>
          <c:tx>
            <c:strRef>
              <c:f>'NKY Index'!$I$2</c:f>
              <c:strCache>
                <c:ptCount val="1"/>
                <c:pt idx="0">
                  <c:v>+3 desv.stand PE</c:v>
                </c:pt>
              </c:strCache>
            </c:strRef>
          </c:tx>
          <c:spPr>
            <a:ln w="9525" cap="rnd">
              <a:solidFill>
                <a:schemeClr val="accent5"/>
              </a:solidFill>
              <a:prstDash val="sysDash"/>
              <a:round/>
            </a:ln>
            <a:effectLst/>
          </c:spPr>
          <c:marker>
            <c:symbol val="none"/>
          </c:marker>
          <c:xVal>
            <c:numRef>
              <c:f>'NKY Index'!$A$3:$A$867</c:f>
              <c:numCache>
                <c:formatCode>m/d/yyyy</c:formatCode>
                <c:ptCount val="865"/>
                <c:pt idx="0">
                  <c:v>41645</c:v>
                </c:pt>
                <c:pt idx="1">
                  <c:v>41646</c:v>
                </c:pt>
                <c:pt idx="2">
                  <c:v>41647</c:v>
                </c:pt>
                <c:pt idx="3">
                  <c:v>41648</c:v>
                </c:pt>
                <c:pt idx="4">
                  <c:v>41649</c:v>
                </c:pt>
                <c:pt idx="5">
                  <c:v>41652</c:v>
                </c:pt>
                <c:pt idx="6">
                  <c:v>41653</c:v>
                </c:pt>
                <c:pt idx="7">
                  <c:v>41654</c:v>
                </c:pt>
                <c:pt idx="8">
                  <c:v>41655</c:v>
                </c:pt>
                <c:pt idx="9">
                  <c:v>41656</c:v>
                </c:pt>
                <c:pt idx="10">
                  <c:v>41659</c:v>
                </c:pt>
                <c:pt idx="11">
                  <c:v>41660</c:v>
                </c:pt>
                <c:pt idx="12">
                  <c:v>41661</c:v>
                </c:pt>
                <c:pt idx="13">
                  <c:v>41662</c:v>
                </c:pt>
                <c:pt idx="14">
                  <c:v>41663</c:v>
                </c:pt>
                <c:pt idx="15">
                  <c:v>41666</c:v>
                </c:pt>
                <c:pt idx="16">
                  <c:v>41667</c:v>
                </c:pt>
                <c:pt idx="17">
                  <c:v>41668</c:v>
                </c:pt>
                <c:pt idx="18">
                  <c:v>41669</c:v>
                </c:pt>
                <c:pt idx="19">
                  <c:v>41670</c:v>
                </c:pt>
                <c:pt idx="20">
                  <c:v>41673</c:v>
                </c:pt>
                <c:pt idx="21">
                  <c:v>41674</c:v>
                </c:pt>
                <c:pt idx="22">
                  <c:v>41675</c:v>
                </c:pt>
                <c:pt idx="23">
                  <c:v>41676</c:v>
                </c:pt>
                <c:pt idx="24">
                  <c:v>41677</c:v>
                </c:pt>
                <c:pt idx="25">
                  <c:v>41680</c:v>
                </c:pt>
                <c:pt idx="26">
                  <c:v>41681</c:v>
                </c:pt>
                <c:pt idx="27">
                  <c:v>41682</c:v>
                </c:pt>
                <c:pt idx="28">
                  <c:v>41683</c:v>
                </c:pt>
                <c:pt idx="29">
                  <c:v>41684</c:v>
                </c:pt>
                <c:pt idx="30">
                  <c:v>41687</c:v>
                </c:pt>
                <c:pt idx="31">
                  <c:v>41688</c:v>
                </c:pt>
                <c:pt idx="32">
                  <c:v>41689</c:v>
                </c:pt>
                <c:pt idx="33">
                  <c:v>41690</c:v>
                </c:pt>
                <c:pt idx="34">
                  <c:v>41691</c:v>
                </c:pt>
                <c:pt idx="35">
                  <c:v>41694</c:v>
                </c:pt>
                <c:pt idx="36">
                  <c:v>41695</c:v>
                </c:pt>
                <c:pt idx="37">
                  <c:v>41696</c:v>
                </c:pt>
                <c:pt idx="38">
                  <c:v>41697</c:v>
                </c:pt>
                <c:pt idx="39">
                  <c:v>41698</c:v>
                </c:pt>
                <c:pt idx="40">
                  <c:v>41701</c:v>
                </c:pt>
                <c:pt idx="41">
                  <c:v>41702</c:v>
                </c:pt>
                <c:pt idx="42">
                  <c:v>41703</c:v>
                </c:pt>
                <c:pt idx="43">
                  <c:v>41704</c:v>
                </c:pt>
                <c:pt idx="44">
                  <c:v>41705</c:v>
                </c:pt>
                <c:pt idx="45">
                  <c:v>41708</c:v>
                </c:pt>
                <c:pt idx="46">
                  <c:v>41709</c:v>
                </c:pt>
                <c:pt idx="47">
                  <c:v>41710</c:v>
                </c:pt>
                <c:pt idx="48">
                  <c:v>41711</c:v>
                </c:pt>
                <c:pt idx="49">
                  <c:v>41712</c:v>
                </c:pt>
                <c:pt idx="50">
                  <c:v>41715</c:v>
                </c:pt>
                <c:pt idx="51">
                  <c:v>41716</c:v>
                </c:pt>
                <c:pt idx="52">
                  <c:v>41717</c:v>
                </c:pt>
                <c:pt idx="53">
                  <c:v>41718</c:v>
                </c:pt>
                <c:pt idx="54">
                  <c:v>41719</c:v>
                </c:pt>
                <c:pt idx="55">
                  <c:v>41722</c:v>
                </c:pt>
                <c:pt idx="56">
                  <c:v>41723</c:v>
                </c:pt>
                <c:pt idx="57">
                  <c:v>41724</c:v>
                </c:pt>
                <c:pt idx="58">
                  <c:v>41725</c:v>
                </c:pt>
                <c:pt idx="59">
                  <c:v>41726</c:v>
                </c:pt>
                <c:pt idx="60">
                  <c:v>41729</c:v>
                </c:pt>
                <c:pt idx="61">
                  <c:v>41730</c:v>
                </c:pt>
                <c:pt idx="62">
                  <c:v>41731</c:v>
                </c:pt>
                <c:pt idx="63">
                  <c:v>41732</c:v>
                </c:pt>
                <c:pt idx="64">
                  <c:v>41733</c:v>
                </c:pt>
                <c:pt idx="65">
                  <c:v>41736</c:v>
                </c:pt>
                <c:pt idx="66">
                  <c:v>41737</c:v>
                </c:pt>
                <c:pt idx="67">
                  <c:v>41738</c:v>
                </c:pt>
                <c:pt idx="68">
                  <c:v>41739</c:v>
                </c:pt>
                <c:pt idx="69">
                  <c:v>41740</c:v>
                </c:pt>
                <c:pt idx="70">
                  <c:v>41743</c:v>
                </c:pt>
                <c:pt idx="71">
                  <c:v>41744</c:v>
                </c:pt>
                <c:pt idx="72">
                  <c:v>41745</c:v>
                </c:pt>
                <c:pt idx="73">
                  <c:v>41746</c:v>
                </c:pt>
                <c:pt idx="74">
                  <c:v>41747</c:v>
                </c:pt>
                <c:pt idx="75">
                  <c:v>41750</c:v>
                </c:pt>
                <c:pt idx="76">
                  <c:v>41751</c:v>
                </c:pt>
                <c:pt idx="77">
                  <c:v>41752</c:v>
                </c:pt>
                <c:pt idx="78">
                  <c:v>41753</c:v>
                </c:pt>
                <c:pt idx="79">
                  <c:v>41754</c:v>
                </c:pt>
                <c:pt idx="80">
                  <c:v>41757</c:v>
                </c:pt>
                <c:pt idx="81">
                  <c:v>41758</c:v>
                </c:pt>
                <c:pt idx="82">
                  <c:v>41759</c:v>
                </c:pt>
                <c:pt idx="83">
                  <c:v>41760</c:v>
                </c:pt>
                <c:pt idx="84">
                  <c:v>41761</c:v>
                </c:pt>
                <c:pt idx="85">
                  <c:v>41764</c:v>
                </c:pt>
                <c:pt idx="86">
                  <c:v>41765</c:v>
                </c:pt>
                <c:pt idx="87">
                  <c:v>41766</c:v>
                </c:pt>
                <c:pt idx="88">
                  <c:v>41767</c:v>
                </c:pt>
                <c:pt idx="89">
                  <c:v>41768</c:v>
                </c:pt>
                <c:pt idx="90">
                  <c:v>41771</c:v>
                </c:pt>
                <c:pt idx="91">
                  <c:v>41772</c:v>
                </c:pt>
                <c:pt idx="92">
                  <c:v>41773</c:v>
                </c:pt>
                <c:pt idx="93">
                  <c:v>41774</c:v>
                </c:pt>
                <c:pt idx="94">
                  <c:v>41775</c:v>
                </c:pt>
                <c:pt idx="95">
                  <c:v>41778</c:v>
                </c:pt>
                <c:pt idx="96">
                  <c:v>41779</c:v>
                </c:pt>
                <c:pt idx="97">
                  <c:v>41780</c:v>
                </c:pt>
                <c:pt idx="98">
                  <c:v>41781</c:v>
                </c:pt>
                <c:pt idx="99">
                  <c:v>41782</c:v>
                </c:pt>
                <c:pt idx="100">
                  <c:v>41785</c:v>
                </c:pt>
                <c:pt idx="101">
                  <c:v>41786</c:v>
                </c:pt>
                <c:pt idx="102">
                  <c:v>41787</c:v>
                </c:pt>
                <c:pt idx="103">
                  <c:v>41788</c:v>
                </c:pt>
                <c:pt idx="104">
                  <c:v>41789</c:v>
                </c:pt>
                <c:pt idx="105">
                  <c:v>41792</c:v>
                </c:pt>
                <c:pt idx="106">
                  <c:v>41793</c:v>
                </c:pt>
                <c:pt idx="107">
                  <c:v>41794</c:v>
                </c:pt>
                <c:pt idx="108">
                  <c:v>41795</c:v>
                </c:pt>
                <c:pt idx="109">
                  <c:v>41796</c:v>
                </c:pt>
                <c:pt idx="110">
                  <c:v>41799</c:v>
                </c:pt>
                <c:pt idx="111">
                  <c:v>41800</c:v>
                </c:pt>
                <c:pt idx="112">
                  <c:v>41801</c:v>
                </c:pt>
                <c:pt idx="113">
                  <c:v>41802</c:v>
                </c:pt>
                <c:pt idx="114">
                  <c:v>41803</c:v>
                </c:pt>
                <c:pt idx="115">
                  <c:v>41806</c:v>
                </c:pt>
                <c:pt idx="116">
                  <c:v>41807</c:v>
                </c:pt>
                <c:pt idx="117">
                  <c:v>41808</c:v>
                </c:pt>
                <c:pt idx="118">
                  <c:v>41809</c:v>
                </c:pt>
                <c:pt idx="119">
                  <c:v>41810</c:v>
                </c:pt>
                <c:pt idx="120">
                  <c:v>41813</c:v>
                </c:pt>
                <c:pt idx="121">
                  <c:v>41814</c:v>
                </c:pt>
                <c:pt idx="122">
                  <c:v>41815</c:v>
                </c:pt>
                <c:pt idx="123">
                  <c:v>41816</c:v>
                </c:pt>
                <c:pt idx="124">
                  <c:v>41817</c:v>
                </c:pt>
                <c:pt idx="125">
                  <c:v>41820</c:v>
                </c:pt>
                <c:pt idx="126">
                  <c:v>41821</c:v>
                </c:pt>
                <c:pt idx="127">
                  <c:v>41822</c:v>
                </c:pt>
                <c:pt idx="128">
                  <c:v>41823</c:v>
                </c:pt>
                <c:pt idx="129">
                  <c:v>41824</c:v>
                </c:pt>
                <c:pt idx="130">
                  <c:v>41827</c:v>
                </c:pt>
                <c:pt idx="131">
                  <c:v>41828</c:v>
                </c:pt>
                <c:pt idx="132">
                  <c:v>41829</c:v>
                </c:pt>
                <c:pt idx="133">
                  <c:v>41830</c:v>
                </c:pt>
                <c:pt idx="134">
                  <c:v>41831</c:v>
                </c:pt>
                <c:pt idx="135">
                  <c:v>41834</c:v>
                </c:pt>
                <c:pt idx="136">
                  <c:v>41835</c:v>
                </c:pt>
                <c:pt idx="137">
                  <c:v>41836</c:v>
                </c:pt>
                <c:pt idx="138">
                  <c:v>41837</c:v>
                </c:pt>
                <c:pt idx="139">
                  <c:v>41838</c:v>
                </c:pt>
                <c:pt idx="140">
                  <c:v>41841</c:v>
                </c:pt>
                <c:pt idx="141">
                  <c:v>41842</c:v>
                </c:pt>
                <c:pt idx="142">
                  <c:v>41843</c:v>
                </c:pt>
                <c:pt idx="143">
                  <c:v>41844</c:v>
                </c:pt>
                <c:pt idx="144">
                  <c:v>41845</c:v>
                </c:pt>
                <c:pt idx="145">
                  <c:v>41848</c:v>
                </c:pt>
                <c:pt idx="146">
                  <c:v>41849</c:v>
                </c:pt>
                <c:pt idx="147">
                  <c:v>41850</c:v>
                </c:pt>
                <c:pt idx="148">
                  <c:v>41851</c:v>
                </c:pt>
                <c:pt idx="149">
                  <c:v>41852</c:v>
                </c:pt>
                <c:pt idx="150">
                  <c:v>41855</c:v>
                </c:pt>
                <c:pt idx="151">
                  <c:v>41856</c:v>
                </c:pt>
                <c:pt idx="152">
                  <c:v>41857</c:v>
                </c:pt>
                <c:pt idx="153">
                  <c:v>41858</c:v>
                </c:pt>
                <c:pt idx="154">
                  <c:v>41859</c:v>
                </c:pt>
                <c:pt idx="155">
                  <c:v>41862</c:v>
                </c:pt>
                <c:pt idx="156">
                  <c:v>41863</c:v>
                </c:pt>
                <c:pt idx="157">
                  <c:v>41864</c:v>
                </c:pt>
                <c:pt idx="158">
                  <c:v>41865</c:v>
                </c:pt>
                <c:pt idx="159">
                  <c:v>41866</c:v>
                </c:pt>
                <c:pt idx="160">
                  <c:v>41869</c:v>
                </c:pt>
                <c:pt idx="161">
                  <c:v>41870</c:v>
                </c:pt>
                <c:pt idx="162">
                  <c:v>41871</c:v>
                </c:pt>
                <c:pt idx="163">
                  <c:v>41872</c:v>
                </c:pt>
                <c:pt idx="164">
                  <c:v>41873</c:v>
                </c:pt>
                <c:pt idx="165">
                  <c:v>41876</c:v>
                </c:pt>
                <c:pt idx="166">
                  <c:v>41877</c:v>
                </c:pt>
                <c:pt idx="167">
                  <c:v>41878</c:v>
                </c:pt>
                <c:pt idx="168">
                  <c:v>41879</c:v>
                </c:pt>
                <c:pt idx="169">
                  <c:v>41880</c:v>
                </c:pt>
                <c:pt idx="170">
                  <c:v>41883</c:v>
                </c:pt>
                <c:pt idx="171">
                  <c:v>41884</c:v>
                </c:pt>
                <c:pt idx="172">
                  <c:v>41885</c:v>
                </c:pt>
                <c:pt idx="173">
                  <c:v>41886</c:v>
                </c:pt>
                <c:pt idx="174">
                  <c:v>41887</c:v>
                </c:pt>
                <c:pt idx="175">
                  <c:v>41890</c:v>
                </c:pt>
                <c:pt idx="176">
                  <c:v>41891</c:v>
                </c:pt>
                <c:pt idx="177">
                  <c:v>41892</c:v>
                </c:pt>
                <c:pt idx="178">
                  <c:v>41893</c:v>
                </c:pt>
                <c:pt idx="179">
                  <c:v>41894</c:v>
                </c:pt>
                <c:pt idx="180">
                  <c:v>41897</c:v>
                </c:pt>
                <c:pt idx="181">
                  <c:v>41898</c:v>
                </c:pt>
                <c:pt idx="182">
                  <c:v>41899</c:v>
                </c:pt>
                <c:pt idx="183">
                  <c:v>41900</c:v>
                </c:pt>
                <c:pt idx="184">
                  <c:v>41901</c:v>
                </c:pt>
                <c:pt idx="185">
                  <c:v>41904</c:v>
                </c:pt>
                <c:pt idx="186">
                  <c:v>41905</c:v>
                </c:pt>
                <c:pt idx="187">
                  <c:v>41906</c:v>
                </c:pt>
                <c:pt idx="188">
                  <c:v>41907</c:v>
                </c:pt>
                <c:pt idx="189">
                  <c:v>41908</c:v>
                </c:pt>
                <c:pt idx="190">
                  <c:v>41911</c:v>
                </c:pt>
                <c:pt idx="191">
                  <c:v>41912</c:v>
                </c:pt>
                <c:pt idx="192">
                  <c:v>41913</c:v>
                </c:pt>
                <c:pt idx="193">
                  <c:v>41914</c:v>
                </c:pt>
                <c:pt idx="194">
                  <c:v>41915</c:v>
                </c:pt>
                <c:pt idx="195">
                  <c:v>41918</c:v>
                </c:pt>
                <c:pt idx="196">
                  <c:v>41919</c:v>
                </c:pt>
                <c:pt idx="197">
                  <c:v>41920</c:v>
                </c:pt>
                <c:pt idx="198">
                  <c:v>41921</c:v>
                </c:pt>
                <c:pt idx="199">
                  <c:v>41922</c:v>
                </c:pt>
                <c:pt idx="200">
                  <c:v>41925</c:v>
                </c:pt>
                <c:pt idx="201">
                  <c:v>41926</c:v>
                </c:pt>
                <c:pt idx="202">
                  <c:v>41927</c:v>
                </c:pt>
                <c:pt idx="203">
                  <c:v>41928</c:v>
                </c:pt>
                <c:pt idx="204">
                  <c:v>41929</c:v>
                </c:pt>
                <c:pt idx="205">
                  <c:v>41932</c:v>
                </c:pt>
                <c:pt idx="206">
                  <c:v>41933</c:v>
                </c:pt>
                <c:pt idx="207">
                  <c:v>41934</c:v>
                </c:pt>
                <c:pt idx="208">
                  <c:v>41935</c:v>
                </c:pt>
                <c:pt idx="209">
                  <c:v>41936</c:v>
                </c:pt>
                <c:pt idx="210">
                  <c:v>41939</c:v>
                </c:pt>
                <c:pt idx="211">
                  <c:v>41940</c:v>
                </c:pt>
                <c:pt idx="212">
                  <c:v>41941</c:v>
                </c:pt>
                <c:pt idx="213">
                  <c:v>41942</c:v>
                </c:pt>
                <c:pt idx="214">
                  <c:v>41943</c:v>
                </c:pt>
                <c:pt idx="215">
                  <c:v>41946</c:v>
                </c:pt>
                <c:pt idx="216">
                  <c:v>41947</c:v>
                </c:pt>
                <c:pt idx="217">
                  <c:v>41948</c:v>
                </c:pt>
                <c:pt idx="218">
                  <c:v>41949</c:v>
                </c:pt>
                <c:pt idx="219">
                  <c:v>41950</c:v>
                </c:pt>
                <c:pt idx="220">
                  <c:v>41953</c:v>
                </c:pt>
                <c:pt idx="221">
                  <c:v>41954</c:v>
                </c:pt>
                <c:pt idx="222">
                  <c:v>41955</c:v>
                </c:pt>
                <c:pt idx="223">
                  <c:v>41956</c:v>
                </c:pt>
                <c:pt idx="224">
                  <c:v>41957</c:v>
                </c:pt>
                <c:pt idx="225">
                  <c:v>41960</c:v>
                </c:pt>
                <c:pt idx="226">
                  <c:v>41961</c:v>
                </c:pt>
                <c:pt idx="227">
                  <c:v>41962</c:v>
                </c:pt>
                <c:pt idx="228">
                  <c:v>41963</c:v>
                </c:pt>
                <c:pt idx="229">
                  <c:v>41964</c:v>
                </c:pt>
                <c:pt idx="230">
                  <c:v>41967</c:v>
                </c:pt>
                <c:pt idx="231">
                  <c:v>41968</c:v>
                </c:pt>
                <c:pt idx="232">
                  <c:v>41969</c:v>
                </c:pt>
                <c:pt idx="233">
                  <c:v>41970</c:v>
                </c:pt>
                <c:pt idx="234">
                  <c:v>41971</c:v>
                </c:pt>
                <c:pt idx="235">
                  <c:v>41974</c:v>
                </c:pt>
                <c:pt idx="236">
                  <c:v>41975</c:v>
                </c:pt>
                <c:pt idx="237">
                  <c:v>41976</c:v>
                </c:pt>
                <c:pt idx="238">
                  <c:v>41977</c:v>
                </c:pt>
                <c:pt idx="239">
                  <c:v>41978</c:v>
                </c:pt>
                <c:pt idx="240">
                  <c:v>41981</c:v>
                </c:pt>
                <c:pt idx="241">
                  <c:v>41982</c:v>
                </c:pt>
                <c:pt idx="242">
                  <c:v>41983</c:v>
                </c:pt>
                <c:pt idx="243">
                  <c:v>41984</c:v>
                </c:pt>
                <c:pt idx="244">
                  <c:v>41985</c:v>
                </c:pt>
                <c:pt idx="245">
                  <c:v>41988</c:v>
                </c:pt>
                <c:pt idx="246">
                  <c:v>41989</c:v>
                </c:pt>
                <c:pt idx="247">
                  <c:v>41990</c:v>
                </c:pt>
                <c:pt idx="248">
                  <c:v>41991</c:v>
                </c:pt>
                <c:pt idx="249">
                  <c:v>41992</c:v>
                </c:pt>
                <c:pt idx="250">
                  <c:v>41995</c:v>
                </c:pt>
                <c:pt idx="251">
                  <c:v>41996</c:v>
                </c:pt>
                <c:pt idx="252">
                  <c:v>41997</c:v>
                </c:pt>
                <c:pt idx="253">
                  <c:v>41998</c:v>
                </c:pt>
                <c:pt idx="254">
                  <c:v>41999</c:v>
                </c:pt>
                <c:pt idx="255">
                  <c:v>42002</c:v>
                </c:pt>
                <c:pt idx="256">
                  <c:v>42003</c:v>
                </c:pt>
                <c:pt idx="257">
                  <c:v>42004</c:v>
                </c:pt>
                <c:pt idx="258">
                  <c:v>42005</c:v>
                </c:pt>
                <c:pt idx="259">
                  <c:v>42006</c:v>
                </c:pt>
                <c:pt idx="260">
                  <c:v>42009</c:v>
                </c:pt>
                <c:pt idx="261">
                  <c:v>42010</c:v>
                </c:pt>
                <c:pt idx="262">
                  <c:v>42011</c:v>
                </c:pt>
                <c:pt idx="263">
                  <c:v>42012</c:v>
                </c:pt>
                <c:pt idx="264">
                  <c:v>42013</c:v>
                </c:pt>
                <c:pt idx="265">
                  <c:v>42016</c:v>
                </c:pt>
                <c:pt idx="266">
                  <c:v>42017</c:v>
                </c:pt>
                <c:pt idx="267">
                  <c:v>42018</c:v>
                </c:pt>
                <c:pt idx="268">
                  <c:v>42019</c:v>
                </c:pt>
                <c:pt idx="269">
                  <c:v>42020</c:v>
                </c:pt>
                <c:pt idx="270">
                  <c:v>42023</c:v>
                </c:pt>
                <c:pt idx="271">
                  <c:v>42024</c:v>
                </c:pt>
                <c:pt idx="272">
                  <c:v>42025</c:v>
                </c:pt>
                <c:pt idx="273">
                  <c:v>42026</c:v>
                </c:pt>
                <c:pt idx="274">
                  <c:v>42027</c:v>
                </c:pt>
                <c:pt idx="275">
                  <c:v>42030</c:v>
                </c:pt>
                <c:pt idx="276">
                  <c:v>42031</c:v>
                </c:pt>
                <c:pt idx="277">
                  <c:v>42032</c:v>
                </c:pt>
                <c:pt idx="278">
                  <c:v>42033</c:v>
                </c:pt>
                <c:pt idx="279">
                  <c:v>42034</c:v>
                </c:pt>
                <c:pt idx="280">
                  <c:v>42037</c:v>
                </c:pt>
                <c:pt idx="281">
                  <c:v>42038</c:v>
                </c:pt>
                <c:pt idx="282">
                  <c:v>42039</c:v>
                </c:pt>
                <c:pt idx="283">
                  <c:v>42040</c:v>
                </c:pt>
                <c:pt idx="284">
                  <c:v>42041</c:v>
                </c:pt>
                <c:pt idx="285">
                  <c:v>42044</c:v>
                </c:pt>
                <c:pt idx="286">
                  <c:v>42045</c:v>
                </c:pt>
                <c:pt idx="287">
                  <c:v>42046</c:v>
                </c:pt>
                <c:pt idx="288">
                  <c:v>42047</c:v>
                </c:pt>
                <c:pt idx="289">
                  <c:v>42048</c:v>
                </c:pt>
                <c:pt idx="290">
                  <c:v>42051</c:v>
                </c:pt>
                <c:pt idx="291">
                  <c:v>42052</c:v>
                </c:pt>
                <c:pt idx="292">
                  <c:v>42053</c:v>
                </c:pt>
                <c:pt idx="293">
                  <c:v>42054</c:v>
                </c:pt>
                <c:pt idx="294">
                  <c:v>42055</c:v>
                </c:pt>
                <c:pt idx="295">
                  <c:v>42058</c:v>
                </c:pt>
                <c:pt idx="296">
                  <c:v>42059</c:v>
                </c:pt>
                <c:pt idx="297">
                  <c:v>42060</c:v>
                </c:pt>
                <c:pt idx="298">
                  <c:v>42061</c:v>
                </c:pt>
                <c:pt idx="299">
                  <c:v>42062</c:v>
                </c:pt>
                <c:pt idx="300">
                  <c:v>42065</c:v>
                </c:pt>
                <c:pt idx="301">
                  <c:v>42066</c:v>
                </c:pt>
                <c:pt idx="302">
                  <c:v>42067</c:v>
                </c:pt>
                <c:pt idx="303">
                  <c:v>42068</c:v>
                </c:pt>
                <c:pt idx="304">
                  <c:v>42069</c:v>
                </c:pt>
                <c:pt idx="305">
                  <c:v>42072</c:v>
                </c:pt>
                <c:pt idx="306">
                  <c:v>42073</c:v>
                </c:pt>
                <c:pt idx="307">
                  <c:v>42074</c:v>
                </c:pt>
                <c:pt idx="308">
                  <c:v>42075</c:v>
                </c:pt>
                <c:pt idx="309">
                  <c:v>42076</c:v>
                </c:pt>
                <c:pt idx="310">
                  <c:v>42079</c:v>
                </c:pt>
                <c:pt idx="311">
                  <c:v>42080</c:v>
                </c:pt>
                <c:pt idx="312">
                  <c:v>42081</c:v>
                </c:pt>
                <c:pt idx="313">
                  <c:v>42082</c:v>
                </c:pt>
                <c:pt idx="314">
                  <c:v>42083</c:v>
                </c:pt>
                <c:pt idx="315">
                  <c:v>42086</c:v>
                </c:pt>
                <c:pt idx="316">
                  <c:v>42087</c:v>
                </c:pt>
                <c:pt idx="317">
                  <c:v>42088</c:v>
                </c:pt>
                <c:pt idx="318">
                  <c:v>42089</c:v>
                </c:pt>
                <c:pt idx="319">
                  <c:v>42090</c:v>
                </c:pt>
                <c:pt idx="320">
                  <c:v>42093</c:v>
                </c:pt>
                <c:pt idx="321">
                  <c:v>42094</c:v>
                </c:pt>
                <c:pt idx="322">
                  <c:v>42095</c:v>
                </c:pt>
                <c:pt idx="323">
                  <c:v>42096</c:v>
                </c:pt>
                <c:pt idx="324">
                  <c:v>42097</c:v>
                </c:pt>
                <c:pt idx="325">
                  <c:v>42100</c:v>
                </c:pt>
                <c:pt idx="326">
                  <c:v>42101</c:v>
                </c:pt>
                <c:pt idx="327">
                  <c:v>42102</c:v>
                </c:pt>
                <c:pt idx="328">
                  <c:v>42103</c:v>
                </c:pt>
                <c:pt idx="329">
                  <c:v>42104</c:v>
                </c:pt>
                <c:pt idx="330">
                  <c:v>42107</c:v>
                </c:pt>
                <c:pt idx="331">
                  <c:v>42108</c:v>
                </c:pt>
                <c:pt idx="332">
                  <c:v>42109</c:v>
                </c:pt>
                <c:pt idx="333">
                  <c:v>42110</c:v>
                </c:pt>
                <c:pt idx="334">
                  <c:v>42111</c:v>
                </c:pt>
                <c:pt idx="335">
                  <c:v>42114</c:v>
                </c:pt>
                <c:pt idx="336">
                  <c:v>42115</c:v>
                </c:pt>
                <c:pt idx="337">
                  <c:v>42116</c:v>
                </c:pt>
                <c:pt idx="338">
                  <c:v>42117</c:v>
                </c:pt>
                <c:pt idx="339">
                  <c:v>42118</c:v>
                </c:pt>
                <c:pt idx="340">
                  <c:v>42121</c:v>
                </c:pt>
                <c:pt idx="341">
                  <c:v>42122</c:v>
                </c:pt>
                <c:pt idx="342">
                  <c:v>42123</c:v>
                </c:pt>
                <c:pt idx="343">
                  <c:v>42124</c:v>
                </c:pt>
                <c:pt idx="344">
                  <c:v>42125</c:v>
                </c:pt>
                <c:pt idx="345">
                  <c:v>42128</c:v>
                </c:pt>
                <c:pt idx="346">
                  <c:v>42129</c:v>
                </c:pt>
                <c:pt idx="347">
                  <c:v>42130</c:v>
                </c:pt>
                <c:pt idx="348">
                  <c:v>42131</c:v>
                </c:pt>
                <c:pt idx="349">
                  <c:v>42132</c:v>
                </c:pt>
                <c:pt idx="350">
                  <c:v>42135</c:v>
                </c:pt>
                <c:pt idx="351">
                  <c:v>42136</c:v>
                </c:pt>
                <c:pt idx="352">
                  <c:v>42137</c:v>
                </c:pt>
                <c:pt idx="353">
                  <c:v>42138</c:v>
                </c:pt>
                <c:pt idx="354">
                  <c:v>42139</c:v>
                </c:pt>
                <c:pt idx="355">
                  <c:v>42142</c:v>
                </c:pt>
                <c:pt idx="356">
                  <c:v>42143</c:v>
                </c:pt>
                <c:pt idx="357">
                  <c:v>42144</c:v>
                </c:pt>
                <c:pt idx="358">
                  <c:v>42145</c:v>
                </c:pt>
                <c:pt idx="359">
                  <c:v>42146</c:v>
                </c:pt>
                <c:pt idx="360">
                  <c:v>42149</c:v>
                </c:pt>
                <c:pt idx="361">
                  <c:v>42150</c:v>
                </c:pt>
                <c:pt idx="362">
                  <c:v>42151</c:v>
                </c:pt>
                <c:pt idx="363">
                  <c:v>42152</c:v>
                </c:pt>
                <c:pt idx="364">
                  <c:v>42153</c:v>
                </c:pt>
                <c:pt idx="365">
                  <c:v>42156</c:v>
                </c:pt>
                <c:pt idx="366">
                  <c:v>42157</c:v>
                </c:pt>
                <c:pt idx="367">
                  <c:v>42158</c:v>
                </c:pt>
                <c:pt idx="368">
                  <c:v>42159</c:v>
                </c:pt>
                <c:pt idx="369">
                  <c:v>42160</c:v>
                </c:pt>
                <c:pt idx="370">
                  <c:v>42163</c:v>
                </c:pt>
                <c:pt idx="371">
                  <c:v>42164</c:v>
                </c:pt>
                <c:pt idx="372">
                  <c:v>42165</c:v>
                </c:pt>
                <c:pt idx="373">
                  <c:v>42166</c:v>
                </c:pt>
                <c:pt idx="374">
                  <c:v>42167</c:v>
                </c:pt>
                <c:pt idx="375">
                  <c:v>42170</c:v>
                </c:pt>
                <c:pt idx="376">
                  <c:v>42171</c:v>
                </c:pt>
                <c:pt idx="377">
                  <c:v>42172</c:v>
                </c:pt>
                <c:pt idx="378">
                  <c:v>42173</c:v>
                </c:pt>
                <c:pt idx="379">
                  <c:v>42174</c:v>
                </c:pt>
                <c:pt idx="380">
                  <c:v>42177</c:v>
                </c:pt>
                <c:pt idx="381">
                  <c:v>42178</c:v>
                </c:pt>
                <c:pt idx="382">
                  <c:v>42179</c:v>
                </c:pt>
                <c:pt idx="383">
                  <c:v>42180</c:v>
                </c:pt>
                <c:pt idx="384">
                  <c:v>42181</c:v>
                </c:pt>
                <c:pt idx="385">
                  <c:v>42184</c:v>
                </c:pt>
                <c:pt idx="386">
                  <c:v>42185</c:v>
                </c:pt>
                <c:pt idx="387">
                  <c:v>42186</c:v>
                </c:pt>
                <c:pt idx="388">
                  <c:v>42187</c:v>
                </c:pt>
                <c:pt idx="389">
                  <c:v>42188</c:v>
                </c:pt>
                <c:pt idx="390">
                  <c:v>42191</c:v>
                </c:pt>
                <c:pt idx="391">
                  <c:v>42192</c:v>
                </c:pt>
                <c:pt idx="392">
                  <c:v>42193</c:v>
                </c:pt>
                <c:pt idx="393">
                  <c:v>42194</c:v>
                </c:pt>
                <c:pt idx="394">
                  <c:v>42195</c:v>
                </c:pt>
                <c:pt idx="395">
                  <c:v>42198</c:v>
                </c:pt>
                <c:pt idx="396">
                  <c:v>42199</c:v>
                </c:pt>
                <c:pt idx="397">
                  <c:v>42200</c:v>
                </c:pt>
                <c:pt idx="398">
                  <c:v>42201</c:v>
                </c:pt>
                <c:pt idx="399">
                  <c:v>42202</c:v>
                </c:pt>
                <c:pt idx="400">
                  <c:v>42205</c:v>
                </c:pt>
                <c:pt idx="401">
                  <c:v>42206</c:v>
                </c:pt>
                <c:pt idx="402">
                  <c:v>42207</c:v>
                </c:pt>
                <c:pt idx="403">
                  <c:v>42208</c:v>
                </c:pt>
                <c:pt idx="404">
                  <c:v>42209</c:v>
                </c:pt>
                <c:pt idx="405">
                  <c:v>42212</c:v>
                </c:pt>
                <c:pt idx="406">
                  <c:v>42213</c:v>
                </c:pt>
                <c:pt idx="407">
                  <c:v>42214</c:v>
                </c:pt>
                <c:pt idx="408">
                  <c:v>42215</c:v>
                </c:pt>
                <c:pt idx="409">
                  <c:v>42216</c:v>
                </c:pt>
                <c:pt idx="410">
                  <c:v>42219</c:v>
                </c:pt>
                <c:pt idx="411">
                  <c:v>42220</c:v>
                </c:pt>
                <c:pt idx="412">
                  <c:v>42221</c:v>
                </c:pt>
                <c:pt idx="413">
                  <c:v>42222</c:v>
                </c:pt>
                <c:pt idx="414">
                  <c:v>42223</c:v>
                </c:pt>
                <c:pt idx="415">
                  <c:v>42226</c:v>
                </c:pt>
                <c:pt idx="416">
                  <c:v>42227</c:v>
                </c:pt>
                <c:pt idx="417">
                  <c:v>42228</c:v>
                </c:pt>
                <c:pt idx="418">
                  <c:v>42229</c:v>
                </c:pt>
                <c:pt idx="419">
                  <c:v>42230</c:v>
                </c:pt>
                <c:pt idx="420">
                  <c:v>42233</c:v>
                </c:pt>
                <c:pt idx="421">
                  <c:v>42234</c:v>
                </c:pt>
                <c:pt idx="422">
                  <c:v>42235</c:v>
                </c:pt>
                <c:pt idx="423">
                  <c:v>42236</c:v>
                </c:pt>
                <c:pt idx="424">
                  <c:v>42237</c:v>
                </c:pt>
                <c:pt idx="425">
                  <c:v>42240</c:v>
                </c:pt>
                <c:pt idx="426">
                  <c:v>42241</c:v>
                </c:pt>
                <c:pt idx="427">
                  <c:v>42242</c:v>
                </c:pt>
                <c:pt idx="428">
                  <c:v>42243</c:v>
                </c:pt>
                <c:pt idx="429">
                  <c:v>42244</c:v>
                </c:pt>
                <c:pt idx="430">
                  <c:v>42247</c:v>
                </c:pt>
                <c:pt idx="431">
                  <c:v>42248</c:v>
                </c:pt>
                <c:pt idx="432">
                  <c:v>42249</c:v>
                </c:pt>
                <c:pt idx="433">
                  <c:v>42250</c:v>
                </c:pt>
                <c:pt idx="434">
                  <c:v>42251</c:v>
                </c:pt>
                <c:pt idx="435">
                  <c:v>42254</c:v>
                </c:pt>
                <c:pt idx="436">
                  <c:v>42255</c:v>
                </c:pt>
                <c:pt idx="437">
                  <c:v>42256</c:v>
                </c:pt>
                <c:pt idx="438">
                  <c:v>42257</c:v>
                </c:pt>
                <c:pt idx="439">
                  <c:v>42258</c:v>
                </c:pt>
                <c:pt idx="440">
                  <c:v>42261</c:v>
                </c:pt>
                <c:pt idx="441">
                  <c:v>42262</c:v>
                </c:pt>
                <c:pt idx="442">
                  <c:v>42263</c:v>
                </c:pt>
                <c:pt idx="443">
                  <c:v>42264</c:v>
                </c:pt>
                <c:pt idx="444">
                  <c:v>42265</c:v>
                </c:pt>
                <c:pt idx="445">
                  <c:v>42268</c:v>
                </c:pt>
                <c:pt idx="446">
                  <c:v>42269</c:v>
                </c:pt>
                <c:pt idx="447">
                  <c:v>42270</c:v>
                </c:pt>
                <c:pt idx="448">
                  <c:v>42271</c:v>
                </c:pt>
                <c:pt idx="449">
                  <c:v>42272</c:v>
                </c:pt>
                <c:pt idx="450">
                  <c:v>42275</c:v>
                </c:pt>
                <c:pt idx="451">
                  <c:v>42276</c:v>
                </c:pt>
                <c:pt idx="452">
                  <c:v>42277</c:v>
                </c:pt>
                <c:pt idx="453">
                  <c:v>42278</c:v>
                </c:pt>
                <c:pt idx="454">
                  <c:v>42279</c:v>
                </c:pt>
                <c:pt idx="455">
                  <c:v>42282</c:v>
                </c:pt>
                <c:pt idx="456">
                  <c:v>42283</c:v>
                </c:pt>
                <c:pt idx="457">
                  <c:v>42284</c:v>
                </c:pt>
                <c:pt idx="458">
                  <c:v>42285</c:v>
                </c:pt>
                <c:pt idx="459">
                  <c:v>42286</c:v>
                </c:pt>
                <c:pt idx="460">
                  <c:v>42289</c:v>
                </c:pt>
                <c:pt idx="461">
                  <c:v>42290</c:v>
                </c:pt>
                <c:pt idx="462">
                  <c:v>42291</c:v>
                </c:pt>
                <c:pt idx="463">
                  <c:v>42292</c:v>
                </c:pt>
                <c:pt idx="464">
                  <c:v>42293</c:v>
                </c:pt>
                <c:pt idx="465">
                  <c:v>42296</c:v>
                </c:pt>
                <c:pt idx="466">
                  <c:v>42297</c:v>
                </c:pt>
                <c:pt idx="467">
                  <c:v>42298</c:v>
                </c:pt>
                <c:pt idx="468">
                  <c:v>42299</c:v>
                </c:pt>
                <c:pt idx="469">
                  <c:v>42300</c:v>
                </c:pt>
                <c:pt idx="470">
                  <c:v>42303</c:v>
                </c:pt>
                <c:pt idx="471">
                  <c:v>42304</c:v>
                </c:pt>
                <c:pt idx="472">
                  <c:v>42305</c:v>
                </c:pt>
                <c:pt idx="473">
                  <c:v>42306</c:v>
                </c:pt>
                <c:pt idx="474">
                  <c:v>42307</c:v>
                </c:pt>
                <c:pt idx="475">
                  <c:v>42310</c:v>
                </c:pt>
                <c:pt idx="476">
                  <c:v>42311</c:v>
                </c:pt>
                <c:pt idx="477">
                  <c:v>42312</c:v>
                </c:pt>
                <c:pt idx="478">
                  <c:v>42313</c:v>
                </c:pt>
                <c:pt idx="479">
                  <c:v>42314</c:v>
                </c:pt>
                <c:pt idx="480">
                  <c:v>42317</c:v>
                </c:pt>
                <c:pt idx="481">
                  <c:v>42318</c:v>
                </c:pt>
                <c:pt idx="482">
                  <c:v>42319</c:v>
                </c:pt>
                <c:pt idx="483">
                  <c:v>42320</c:v>
                </c:pt>
                <c:pt idx="484">
                  <c:v>42321</c:v>
                </c:pt>
                <c:pt idx="485">
                  <c:v>42324</c:v>
                </c:pt>
                <c:pt idx="486">
                  <c:v>42325</c:v>
                </c:pt>
                <c:pt idx="487">
                  <c:v>42326</c:v>
                </c:pt>
                <c:pt idx="488">
                  <c:v>42327</c:v>
                </c:pt>
                <c:pt idx="489">
                  <c:v>42328</c:v>
                </c:pt>
                <c:pt idx="490">
                  <c:v>42331</c:v>
                </c:pt>
                <c:pt idx="491">
                  <c:v>42332</c:v>
                </c:pt>
                <c:pt idx="492">
                  <c:v>42333</c:v>
                </c:pt>
                <c:pt idx="493">
                  <c:v>42334</c:v>
                </c:pt>
                <c:pt idx="494">
                  <c:v>42335</c:v>
                </c:pt>
                <c:pt idx="495">
                  <c:v>42338</c:v>
                </c:pt>
                <c:pt idx="496">
                  <c:v>42339</c:v>
                </c:pt>
                <c:pt idx="497">
                  <c:v>42340</c:v>
                </c:pt>
                <c:pt idx="498">
                  <c:v>42341</c:v>
                </c:pt>
                <c:pt idx="499">
                  <c:v>42342</c:v>
                </c:pt>
                <c:pt idx="500">
                  <c:v>42345</c:v>
                </c:pt>
                <c:pt idx="501">
                  <c:v>42346</c:v>
                </c:pt>
                <c:pt idx="502">
                  <c:v>42347</c:v>
                </c:pt>
                <c:pt idx="503">
                  <c:v>42348</c:v>
                </c:pt>
                <c:pt idx="504">
                  <c:v>42349</c:v>
                </c:pt>
                <c:pt idx="505">
                  <c:v>42352</c:v>
                </c:pt>
                <c:pt idx="506">
                  <c:v>42353</c:v>
                </c:pt>
                <c:pt idx="507">
                  <c:v>42354</c:v>
                </c:pt>
                <c:pt idx="508">
                  <c:v>42355</c:v>
                </c:pt>
                <c:pt idx="509">
                  <c:v>42356</c:v>
                </c:pt>
                <c:pt idx="510">
                  <c:v>42359</c:v>
                </c:pt>
                <c:pt idx="511">
                  <c:v>42360</c:v>
                </c:pt>
                <c:pt idx="512">
                  <c:v>42361</c:v>
                </c:pt>
                <c:pt idx="513">
                  <c:v>42362</c:v>
                </c:pt>
                <c:pt idx="514">
                  <c:v>42363</c:v>
                </c:pt>
                <c:pt idx="515">
                  <c:v>42366</c:v>
                </c:pt>
                <c:pt idx="516">
                  <c:v>42367</c:v>
                </c:pt>
                <c:pt idx="517">
                  <c:v>42368</c:v>
                </c:pt>
                <c:pt idx="518">
                  <c:v>42369</c:v>
                </c:pt>
                <c:pt idx="519">
                  <c:v>42370</c:v>
                </c:pt>
                <c:pt idx="520">
                  <c:v>42373</c:v>
                </c:pt>
                <c:pt idx="521">
                  <c:v>42374</c:v>
                </c:pt>
                <c:pt idx="522">
                  <c:v>42375</c:v>
                </c:pt>
                <c:pt idx="523">
                  <c:v>42376</c:v>
                </c:pt>
                <c:pt idx="524">
                  <c:v>42377</c:v>
                </c:pt>
                <c:pt idx="525">
                  <c:v>42380</c:v>
                </c:pt>
                <c:pt idx="526">
                  <c:v>42381</c:v>
                </c:pt>
                <c:pt idx="527">
                  <c:v>42382</c:v>
                </c:pt>
                <c:pt idx="528">
                  <c:v>42383</c:v>
                </c:pt>
                <c:pt idx="529">
                  <c:v>42384</c:v>
                </c:pt>
                <c:pt idx="530">
                  <c:v>42387</c:v>
                </c:pt>
                <c:pt idx="531">
                  <c:v>42388</c:v>
                </c:pt>
                <c:pt idx="532">
                  <c:v>42389</c:v>
                </c:pt>
                <c:pt idx="533">
                  <c:v>42390</c:v>
                </c:pt>
                <c:pt idx="534">
                  <c:v>42391</c:v>
                </c:pt>
                <c:pt idx="535">
                  <c:v>42394</c:v>
                </c:pt>
                <c:pt idx="536">
                  <c:v>42395</c:v>
                </c:pt>
                <c:pt idx="537">
                  <c:v>42396</c:v>
                </c:pt>
                <c:pt idx="538">
                  <c:v>42397</c:v>
                </c:pt>
                <c:pt idx="539">
                  <c:v>42398</c:v>
                </c:pt>
                <c:pt idx="540">
                  <c:v>42401</c:v>
                </c:pt>
                <c:pt idx="541">
                  <c:v>42402</c:v>
                </c:pt>
                <c:pt idx="542">
                  <c:v>42403</c:v>
                </c:pt>
                <c:pt idx="543">
                  <c:v>42404</c:v>
                </c:pt>
                <c:pt idx="544">
                  <c:v>42405</c:v>
                </c:pt>
                <c:pt idx="545">
                  <c:v>42408</c:v>
                </c:pt>
                <c:pt idx="546">
                  <c:v>42409</c:v>
                </c:pt>
                <c:pt idx="547">
                  <c:v>42410</c:v>
                </c:pt>
                <c:pt idx="548">
                  <c:v>42411</c:v>
                </c:pt>
                <c:pt idx="549">
                  <c:v>42412</c:v>
                </c:pt>
                <c:pt idx="550">
                  <c:v>42415</c:v>
                </c:pt>
                <c:pt idx="551">
                  <c:v>42416</c:v>
                </c:pt>
                <c:pt idx="552">
                  <c:v>42417</c:v>
                </c:pt>
                <c:pt idx="553">
                  <c:v>42418</c:v>
                </c:pt>
                <c:pt idx="554">
                  <c:v>42419</c:v>
                </c:pt>
                <c:pt idx="555">
                  <c:v>42422</c:v>
                </c:pt>
                <c:pt idx="556">
                  <c:v>42423</c:v>
                </c:pt>
                <c:pt idx="557">
                  <c:v>42424</c:v>
                </c:pt>
                <c:pt idx="558">
                  <c:v>42425</c:v>
                </c:pt>
                <c:pt idx="559">
                  <c:v>42426</c:v>
                </c:pt>
                <c:pt idx="560">
                  <c:v>42429</c:v>
                </c:pt>
                <c:pt idx="561">
                  <c:v>42430</c:v>
                </c:pt>
                <c:pt idx="562">
                  <c:v>42431</c:v>
                </c:pt>
                <c:pt idx="563">
                  <c:v>42432</c:v>
                </c:pt>
                <c:pt idx="564">
                  <c:v>42433</c:v>
                </c:pt>
                <c:pt idx="565">
                  <c:v>42436</c:v>
                </c:pt>
                <c:pt idx="566">
                  <c:v>42437</c:v>
                </c:pt>
                <c:pt idx="567">
                  <c:v>42438</c:v>
                </c:pt>
                <c:pt idx="568">
                  <c:v>42439</c:v>
                </c:pt>
                <c:pt idx="569">
                  <c:v>42440</c:v>
                </c:pt>
                <c:pt idx="570">
                  <c:v>42443</c:v>
                </c:pt>
                <c:pt idx="571">
                  <c:v>42444</c:v>
                </c:pt>
                <c:pt idx="572">
                  <c:v>42445</c:v>
                </c:pt>
                <c:pt idx="573">
                  <c:v>42446</c:v>
                </c:pt>
                <c:pt idx="574">
                  <c:v>42447</c:v>
                </c:pt>
                <c:pt idx="575">
                  <c:v>42450</c:v>
                </c:pt>
                <c:pt idx="576">
                  <c:v>42451</c:v>
                </c:pt>
                <c:pt idx="577">
                  <c:v>42452</c:v>
                </c:pt>
                <c:pt idx="578">
                  <c:v>42453</c:v>
                </c:pt>
                <c:pt idx="579">
                  <c:v>42454</c:v>
                </c:pt>
                <c:pt idx="580">
                  <c:v>42457</c:v>
                </c:pt>
                <c:pt idx="581">
                  <c:v>42458</c:v>
                </c:pt>
                <c:pt idx="582">
                  <c:v>42459</c:v>
                </c:pt>
                <c:pt idx="583">
                  <c:v>42460</c:v>
                </c:pt>
                <c:pt idx="584">
                  <c:v>42461</c:v>
                </c:pt>
                <c:pt idx="585">
                  <c:v>42464</c:v>
                </c:pt>
                <c:pt idx="586">
                  <c:v>42465</c:v>
                </c:pt>
                <c:pt idx="587">
                  <c:v>42466</c:v>
                </c:pt>
                <c:pt idx="588">
                  <c:v>42467</c:v>
                </c:pt>
                <c:pt idx="589">
                  <c:v>42468</c:v>
                </c:pt>
                <c:pt idx="590">
                  <c:v>42471</c:v>
                </c:pt>
                <c:pt idx="591">
                  <c:v>42472</c:v>
                </c:pt>
                <c:pt idx="592">
                  <c:v>42473</c:v>
                </c:pt>
                <c:pt idx="593">
                  <c:v>42474</c:v>
                </c:pt>
                <c:pt idx="594">
                  <c:v>42475</c:v>
                </c:pt>
                <c:pt idx="595">
                  <c:v>42478</c:v>
                </c:pt>
                <c:pt idx="596">
                  <c:v>42479</c:v>
                </c:pt>
                <c:pt idx="597">
                  <c:v>42480</c:v>
                </c:pt>
                <c:pt idx="598">
                  <c:v>42481</c:v>
                </c:pt>
                <c:pt idx="599">
                  <c:v>42482</c:v>
                </c:pt>
                <c:pt idx="600">
                  <c:v>42485</c:v>
                </c:pt>
                <c:pt idx="601">
                  <c:v>42486</c:v>
                </c:pt>
                <c:pt idx="602">
                  <c:v>42487</c:v>
                </c:pt>
                <c:pt idx="603">
                  <c:v>42488</c:v>
                </c:pt>
                <c:pt idx="604">
                  <c:v>42489</c:v>
                </c:pt>
                <c:pt idx="605">
                  <c:v>42492</c:v>
                </c:pt>
                <c:pt idx="606">
                  <c:v>42493</c:v>
                </c:pt>
                <c:pt idx="607">
                  <c:v>42494</c:v>
                </c:pt>
                <c:pt idx="608">
                  <c:v>42495</c:v>
                </c:pt>
                <c:pt idx="609">
                  <c:v>42496</c:v>
                </c:pt>
                <c:pt idx="610">
                  <c:v>42499</c:v>
                </c:pt>
                <c:pt idx="611">
                  <c:v>42500</c:v>
                </c:pt>
                <c:pt idx="612">
                  <c:v>42501</c:v>
                </c:pt>
                <c:pt idx="613">
                  <c:v>42502</c:v>
                </c:pt>
                <c:pt idx="614">
                  <c:v>42503</c:v>
                </c:pt>
                <c:pt idx="615">
                  <c:v>42506</c:v>
                </c:pt>
                <c:pt idx="616">
                  <c:v>42507</c:v>
                </c:pt>
                <c:pt idx="617">
                  <c:v>42508</c:v>
                </c:pt>
                <c:pt idx="618">
                  <c:v>42509</c:v>
                </c:pt>
                <c:pt idx="619">
                  <c:v>42510</c:v>
                </c:pt>
                <c:pt idx="620">
                  <c:v>42513</c:v>
                </c:pt>
                <c:pt idx="621">
                  <c:v>42514</c:v>
                </c:pt>
                <c:pt idx="622">
                  <c:v>42515</c:v>
                </c:pt>
                <c:pt idx="623">
                  <c:v>42516</c:v>
                </c:pt>
                <c:pt idx="624">
                  <c:v>42517</c:v>
                </c:pt>
                <c:pt idx="625">
                  <c:v>42520</c:v>
                </c:pt>
                <c:pt idx="626">
                  <c:v>42521</c:v>
                </c:pt>
                <c:pt idx="627">
                  <c:v>42522</c:v>
                </c:pt>
                <c:pt idx="628">
                  <c:v>42523</c:v>
                </c:pt>
                <c:pt idx="629">
                  <c:v>42524</c:v>
                </c:pt>
                <c:pt idx="630">
                  <c:v>42527</c:v>
                </c:pt>
                <c:pt idx="631">
                  <c:v>42528</c:v>
                </c:pt>
                <c:pt idx="632">
                  <c:v>42529</c:v>
                </c:pt>
                <c:pt idx="633">
                  <c:v>42530</c:v>
                </c:pt>
                <c:pt idx="634">
                  <c:v>42531</c:v>
                </c:pt>
                <c:pt idx="635">
                  <c:v>42534</c:v>
                </c:pt>
                <c:pt idx="636">
                  <c:v>42535</c:v>
                </c:pt>
                <c:pt idx="637">
                  <c:v>42536</c:v>
                </c:pt>
                <c:pt idx="638">
                  <c:v>42537</c:v>
                </c:pt>
                <c:pt idx="639">
                  <c:v>42538</c:v>
                </c:pt>
                <c:pt idx="640">
                  <c:v>42541</c:v>
                </c:pt>
                <c:pt idx="641">
                  <c:v>42542</c:v>
                </c:pt>
                <c:pt idx="642">
                  <c:v>42543</c:v>
                </c:pt>
                <c:pt idx="643">
                  <c:v>42544</c:v>
                </c:pt>
                <c:pt idx="644">
                  <c:v>42545</c:v>
                </c:pt>
                <c:pt idx="645">
                  <c:v>42548</c:v>
                </c:pt>
                <c:pt idx="646">
                  <c:v>42549</c:v>
                </c:pt>
                <c:pt idx="647">
                  <c:v>42550</c:v>
                </c:pt>
                <c:pt idx="648">
                  <c:v>42551</c:v>
                </c:pt>
                <c:pt idx="649">
                  <c:v>42552</c:v>
                </c:pt>
                <c:pt idx="650">
                  <c:v>42555</c:v>
                </c:pt>
                <c:pt idx="651">
                  <c:v>42556</c:v>
                </c:pt>
                <c:pt idx="652">
                  <c:v>42557</c:v>
                </c:pt>
                <c:pt idx="653">
                  <c:v>42558</c:v>
                </c:pt>
                <c:pt idx="654">
                  <c:v>42559</c:v>
                </c:pt>
                <c:pt idx="655">
                  <c:v>42562</c:v>
                </c:pt>
                <c:pt idx="656">
                  <c:v>42563</c:v>
                </c:pt>
                <c:pt idx="657">
                  <c:v>42564</c:v>
                </c:pt>
                <c:pt idx="658">
                  <c:v>42565</c:v>
                </c:pt>
                <c:pt idx="659">
                  <c:v>42566</c:v>
                </c:pt>
                <c:pt idx="660">
                  <c:v>42569</c:v>
                </c:pt>
                <c:pt idx="661">
                  <c:v>42570</c:v>
                </c:pt>
                <c:pt idx="662">
                  <c:v>42571</c:v>
                </c:pt>
                <c:pt idx="663">
                  <c:v>42572</c:v>
                </c:pt>
                <c:pt idx="664">
                  <c:v>42573</c:v>
                </c:pt>
                <c:pt idx="665">
                  <c:v>42576</c:v>
                </c:pt>
                <c:pt idx="666">
                  <c:v>42577</c:v>
                </c:pt>
                <c:pt idx="667">
                  <c:v>42578</c:v>
                </c:pt>
                <c:pt idx="668">
                  <c:v>42579</c:v>
                </c:pt>
                <c:pt idx="669">
                  <c:v>42580</c:v>
                </c:pt>
                <c:pt idx="670">
                  <c:v>42583</c:v>
                </c:pt>
                <c:pt idx="671">
                  <c:v>42584</c:v>
                </c:pt>
                <c:pt idx="672">
                  <c:v>42585</c:v>
                </c:pt>
                <c:pt idx="673">
                  <c:v>42586</c:v>
                </c:pt>
                <c:pt idx="674">
                  <c:v>42587</c:v>
                </c:pt>
                <c:pt idx="675">
                  <c:v>42590</c:v>
                </c:pt>
                <c:pt idx="676">
                  <c:v>42591</c:v>
                </c:pt>
                <c:pt idx="677">
                  <c:v>42592</c:v>
                </c:pt>
                <c:pt idx="678">
                  <c:v>42593</c:v>
                </c:pt>
                <c:pt idx="679">
                  <c:v>42594</c:v>
                </c:pt>
                <c:pt idx="680">
                  <c:v>42597</c:v>
                </c:pt>
                <c:pt idx="681">
                  <c:v>42598</c:v>
                </c:pt>
                <c:pt idx="682">
                  <c:v>42599</c:v>
                </c:pt>
                <c:pt idx="683">
                  <c:v>42600</c:v>
                </c:pt>
                <c:pt idx="684">
                  <c:v>42601</c:v>
                </c:pt>
                <c:pt idx="685">
                  <c:v>42604</c:v>
                </c:pt>
                <c:pt idx="686">
                  <c:v>42605</c:v>
                </c:pt>
                <c:pt idx="687">
                  <c:v>42606</c:v>
                </c:pt>
                <c:pt idx="688">
                  <c:v>42607</c:v>
                </c:pt>
                <c:pt idx="689">
                  <c:v>42608</c:v>
                </c:pt>
                <c:pt idx="690">
                  <c:v>42611</c:v>
                </c:pt>
                <c:pt idx="691">
                  <c:v>42612</c:v>
                </c:pt>
                <c:pt idx="692">
                  <c:v>42613</c:v>
                </c:pt>
                <c:pt idx="693">
                  <c:v>42614</c:v>
                </c:pt>
                <c:pt idx="694">
                  <c:v>42615</c:v>
                </c:pt>
                <c:pt idx="695">
                  <c:v>42618</c:v>
                </c:pt>
                <c:pt idx="696">
                  <c:v>42619</c:v>
                </c:pt>
                <c:pt idx="697">
                  <c:v>42620</c:v>
                </c:pt>
                <c:pt idx="698">
                  <c:v>42621</c:v>
                </c:pt>
                <c:pt idx="699">
                  <c:v>42622</c:v>
                </c:pt>
                <c:pt idx="700">
                  <c:v>42625</c:v>
                </c:pt>
                <c:pt idx="701">
                  <c:v>42626</c:v>
                </c:pt>
                <c:pt idx="702">
                  <c:v>42627</c:v>
                </c:pt>
                <c:pt idx="703">
                  <c:v>42628</c:v>
                </c:pt>
                <c:pt idx="704">
                  <c:v>42629</c:v>
                </c:pt>
                <c:pt idx="705">
                  <c:v>42632</c:v>
                </c:pt>
                <c:pt idx="706">
                  <c:v>42633</c:v>
                </c:pt>
                <c:pt idx="707">
                  <c:v>42634</c:v>
                </c:pt>
                <c:pt idx="708">
                  <c:v>42635</c:v>
                </c:pt>
                <c:pt idx="709">
                  <c:v>42636</c:v>
                </c:pt>
                <c:pt idx="710">
                  <c:v>42639</c:v>
                </c:pt>
                <c:pt idx="711">
                  <c:v>42640</c:v>
                </c:pt>
                <c:pt idx="712">
                  <c:v>42641</c:v>
                </c:pt>
                <c:pt idx="713">
                  <c:v>42642</c:v>
                </c:pt>
                <c:pt idx="714">
                  <c:v>42643</c:v>
                </c:pt>
                <c:pt idx="715">
                  <c:v>42646</c:v>
                </c:pt>
                <c:pt idx="716">
                  <c:v>42647</c:v>
                </c:pt>
                <c:pt idx="717">
                  <c:v>42648</c:v>
                </c:pt>
                <c:pt idx="718">
                  <c:v>42649</c:v>
                </c:pt>
                <c:pt idx="719">
                  <c:v>42650</c:v>
                </c:pt>
                <c:pt idx="720">
                  <c:v>42653</c:v>
                </c:pt>
                <c:pt idx="721">
                  <c:v>42654</c:v>
                </c:pt>
                <c:pt idx="722">
                  <c:v>42655</c:v>
                </c:pt>
                <c:pt idx="723">
                  <c:v>42656</c:v>
                </c:pt>
                <c:pt idx="724">
                  <c:v>42657</c:v>
                </c:pt>
                <c:pt idx="725">
                  <c:v>42660</c:v>
                </c:pt>
                <c:pt idx="726">
                  <c:v>42661</c:v>
                </c:pt>
                <c:pt idx="727">
                  <c:v>42662</c:v>
                </c:pt>
                <c:pt idx="728">
                  <c:v>42663</c:v>
                </c:pt>
                <c:pt idx="729">
                  <c:v>42664</c:v>
                </c:pt>
                <c:pt idx="730">
                  <c:v>42667</c:v>
                </c:pt>
                <c:pt idx="731">
                  <c:v>42668</c:v>
                </c:pt>
                <c:pt idx="732">
                  <c:v>42669</c:v>
                </c:pt>
                <c:pt idx="733">
                  <c:v>42670</c:v>
                </c:pt>
                <c:pt idx="734">
                  <c:v>42671</c:v>
                </c:pt>
                <c:pt idx="735">
                  <c:v>42674</c:v>
                </c:pt>
                <c:pt idx="736">
                  <c:v>42675</c:v>
                </c:pt>
                <c:pt idx="737">
                  <c:v>42676</c:v>
                </c:pt>
                <c:pt idx="738">
                  <c:v>42677</c:v>
                </c:pt>
                <c:pt idx="739">
                  <c:v>42678</c:v>
                </c:pt>
                <c:pt idx="740">
                  <c:v>42681</c:v>
                </c:pt>
                <c:pt idx="741">
                  <c:v>42682</c:v>
                </c:pt>
                <c:pt idx="742">
                  <c:v>42683</c:v>
                </c:pt>
                <c:pt idx="743">
                  <c:v>42684</c:v>
                </c:pt>
                <c:pt idx="744">
                  <c:v>42685</c:v>
                </c:pt>
                <c:pt idx="745">
                  <c:v>42688</c:v>
                </c:pt>
                <c:pt idx="746">
                  <c:v>42689</c:v>
                </c:pt>
                <c:pt idx="747">
                  <c:v>42690</c:v>
                </c:pt>
                <c:pt idx="748">
                  <c:v>42691</c:v>
                </c:pt>
                <c:pt idx="749">
                  <c:v>42692</c:v>
                </c:pt>
                <c:pt idx="750">
                  <c:v>42695</c:v>
                </c:pt>
                <c:pt idx="751">
                  <c:v>42696</c:v>
                </c:pt>
                <c:pt idx="752">
                  <c:v>42697</c:v>
                </c:pt>
                <c:pt idx="753">
                  <c:v>42698</c:v>
                </c:pt>
                <c:pt idx="754">
                  <c:v>42699</c:v>
                </c:pt>
                <c:pt idx="755">
                  <c:v>42702</c:v>
                </c:pt>
                <c:pt idx="756">
                  <c:v>42703</c:v>
                </c:pt>
                <c:pt idx="757">
                  <c:v>42704</c:v>
                </c:pt>
                <c:pt idx="758">
                  <c:v>42705</c:v>
                </c:pt>
                <c:pt idx="759">
                  <c:v>42706</c:v>
                </c:pt>
                <c:pt idx="760">
                  <c:v>42709</c:v>
                </c:pt>
                <c:pt idx="761">
                  <c:v>42710</c:v>
                </c:pt>
                <c:pt idx="762">
                  <c:v>42711</c:v>
                </c:pt>
                <c:pt idx="763">
                  <c:v>42712</c:v>
                </c:pt>
                <c:pt idx="764">
                  <c:v>42713</c:v>
                </c:pt>
                <c:pt idx="765">
                  <c:v>42716</c:v>
                </c:pt>
                <c:pt idx="766">
                  <c:v>42717</c:v>
                </c:pt>
                <c:pt idx="767">
                  <c:v>42718</c:v>
                </c:pt>
                <c:pt idx="768">
                  <c:v>42719</c:v>
                </c:pt>
                <c:pt idx="769">
                  <c:v>42720</c:v>
                </c:pt>
                <c:pt idx="770">
                  <c:v>42723</c:v>
                </c:pt>
                <c:pt idx="771">
                  <c:v>42724</c:v>
                </c:pt>
                <c:pt idx="772">
                  <c:v>42725</c:v>
                </c:pt>
                <c:pt idx="773">
                  <c:v>42726</c:v>
                </c:pt>
                <c:pt idx="774">
                  <c:v>42727</c:v>
                </c:pt>
                <c:pt idx="775">
                  <c:v>42730</c:v>
                </c:pt>
                <c:pt idx="776">
                  <c:v>42731</c:v>
                </c:pt>
                <c:pt idx="777">
                  <c:v>42732</c:v>
                </c:pt>
                <c:pt idx="778">
                  <c:v>42733</c:v>
                </c:pt>
                <c:pt idx="779">
                  <c:v>42734</c:v>
                </c:pt>
                <c:pt idx="780">
                  <c:v>42737</c:v>
                </c:pt>
                <c:pt idx="781">
                  <c:v>42738</c:v>
                </c:pt>
                <c:pt idx="782">
                  <c:v>42739</c:v>
                </c:pt>
                <c:pt idx="783">
                  <c:v>42740</c:v>
                </c:pt>
                <c:pt idx="784">
                  <c:v>42741</c:v>
                </c:pt>
                <c:pt idx="785">
                  <c:v>42744</c:v>
                </c:pt>
                <c:pt idx="786">
                  <c:v>42745</c:v>
                </c:pt>
                <c:pt idx="787">
                  <c:v>42746</c:v>
                </c:pt>
                <c:pt idx="788">
                  <c:v>42747</c:v>
                </c:pt>
                <c:pt idx="789">
                  <c:v>42748</c:v>
                </c:pt>
                <c:pt idx="790">
                  <c:v>42751</c:v>
                </c:pt>
                <c:pt idx="791">
                  <c:v>42752</c:v>
                </c:pt>
                <c:pt idx="792">
                  <c:v>42753</c:v>
                </c:pt>
                <c:pt idx="793">
                  <c:v>42754</c:v>
                </c:pt>
                <c:pt idx="794">
                  <c:v>42755</c:v>
                </c:pt>
                <c:pt idx="795">
                  <c:v>42758</c:v>
                </c:pt>
                <c:pt idx="796">
                  <c:v>42759</c:v>
                </c:pt>
                <c:pt idx="797">
                  <c:v>42760</c:v>
                </c:pt>
                <c:pt idx="798">
                  <c:v>42761</c:v>
                </c:pt>
                <c:pt idx="799">
                  <c:v>42762</c:v>
                </c:pt>
                <c:pt idx="800">
                  <c:v>42765</c:v>
                </c:pt>
                <c:pt idx="801">
                  <c:v>42766</c:v>
                </c:pt>
                <c:pt idx="802">
                  <c:v>42767</c:v>
                </c:pt>
                <c:pt idx="803">
                  <c:v>42768</c:v>
                </c:pt>
                <c:pt idx="804">
                  <c:v>42769</c:v>
                </c:pt>
                <c:pt idx="805">
                  <c:v>42772</c:v>
                </c:pt>
                <c:pt idx="806">
                  <c:v>42773</c:v>
                </c:pt>
                <c:pt idx="807">
                  <c:v>42774</c:v>
                </c:pt>
                <c:pt idx="808">
                  <c:v>42775</c:v>
                </c:pt>
                <c:pt idx="809">
                  <c:v>42776</c:v>
                </c:pt>
                <c:pt idx="810">
                  <c:v>42779</c:v>
                </c:pt>
                <c:pt idx="811">
                  <c:v>42780</c:v>
                </c:pt>
                <c:pt idx="812">
                  <c:v>42781</c:v>
                </c:pt>
                <c:pt idx="813">
                  <c:v>42782</c:v>
                </c:pt>
                <c:pt idx="814">
                  <c:v>42783</c:v>
                </c:pt>
                <c:pt idx="815">
                  <c:v>42786</c:v>
                </c:pt>
                <c:pt idx="816">
                  <c:v>42787</c:v>
                </c:pt>
                <c:pt idx="817">
                  <c:v>42788</c:v>
                </c:pt>
                <c:pt idx="818">
                  <c:v>42789</c:v>
                </c:pt>
                <c:pt idx="819">
                  <c:v>42790</c:v>
                </c:pt>
                <c:pt idx="820">
                  <c:v>42793</c:v>
                </c:pt>
                <c:pt idx="821">
                  <c:v>42794</c:v>
                </c:pt>
                <c:pt idx="822">
                  <c:v>42795</c:v>
                </c:pt>
                <c:pt idx="823">
                  <c:v>42796</c:v>
                </c:pt>
                <c:pt idx="824">
                  <c:v>42797</c:v>
                </c:pt>
                <c:pt idx="825">
                  <c:v>42800</c:v>
                </c:pt>
                <c:pt idx="826">
                  <c:v>42801</c:v>
                </c:pt>
                <c:pt idx="827">
                  <c:v>42802</c:v>
                </c:pt>
                <c:pt idx="828">
                  <c:v>42803</c:v>
                </c:pt>
                <c:pt idx="829">
                  <c:v>42804</c:v>
                </c:pt>
                <c:pt idx="830">
                  <c:v>42807</c:v>
                </c:pt>
                <c:pt idx="831">
                  <c:v>42808</c:v>
                </c:pt>
                <c:pt idx="832">
                  <c:v>42809</c:v>
                </c:pt>
                <c:pt idx="833">
                  <c:v>42810</c:v>
                </c:pt>
                <c:pt idx="834">
                  <c:v>42811</c:v>
                </c:pt>
                <c:pt idx="835">
                  <c:v>42814</c:v>
                </c:pt>
                <c:pt idx="836">
                  <c:v>42815</c:v>
                </c:pt>
                <c:pt idx="837">
                  <c:v>42816</c:v>
                </c:pt>
                <c:pt idx="838">
                  <c:v>42817</c:v>
                </c:pt>
                <c:pt idx="839">
                  <c:v>42818</c:v>
                </c:pt>
                <c:pt idx="840">
                  <c:v>42821</c:v>
                </c:pt>
                <c:pt idx="841">
                  <c:v>42822</c:v>
                </c:pt>
                <c:pt idx="842">
                  <c:v>42823</c:v>
                </c:pt>
                <c:pt idx="843">
                  <c:v>42824</c:v>
                </c:pt>
                <c:pt idx="844">
                  <c:v>42825</c:v>
                </c:pt>
                <c:pt idx="845">
                  <c:v>42828</c:v>
                </c:pt>
                <c:pt idx="846">
                  <c:v>42829</c:v>
                </c:pt>
                <c:pt idx="847">
                  <c:v>42830</c:v>
                </c:pt>
                <c:pt idx="848">
                  <c:v>42831</c:v>
                </c:pt>
                <c:pt idx="849">
                  <c:v>42832</c:v>
                </c:pt>
                <c:pt idx="850">
                  <c:v>42835</c:v>
                </c:pt>
                <c:pt idx="851">
                  <c:v>42836</c:v>
                </c:pt>
                <c:pt idx="852">
                  <c:v>42837</c:v>
                </c:pt>
                <c:pt idx="853">
                  <c:v>42838</c:v>
                </c:pt>
                <c:pt idx="854">
                  <c:v>42839</c:v>
                </c:pt>
                <c:pt idx="855">
                  <c:v>42842</c:v>
                </c:pt>
                <c:pt idx="856">
                  <c:v>42843</c:v>
                </c:pt>
                <c:pt idx="857">
                  <c:v>42844</c:v>
                </c:pt>
                <c:pt idx="858">
                  <c:v>42845</c:v>
                </c:pt>
                <c:pt idx="859">
                  <c:v>42846</c:v>
                </c:pt>
                <c:pt idx="860">
                  <c:v>42849</c:v>
                </c:pt>
                <c:pt idx="861">
                  <c:v>42850</c:v>
                </c:pt>
                <c:pt idx="862">
                  <c:v>42851</c:v>
                </c:pt>
                <c:pt idx="863">
                  <c:v>42852</c:v>
                </c:pt>
                <c:pt idx="864">
                  <c:v>42853</c:v>
                </c:pt>
              </c:numCache>
            </c:numRef>
          </c:xVal>
          <c:yVal>
            <c:numRef>
              <c:f>'NKY Index'!$I$3:$I$867</c:f>
              <c:numCache>
                <c:formatCode>General</c:formatCode>
                <c:ptCount val="865"/>
                <c:pt idx="0">
                  <c:v>24.15403876381923</c:v>
                </c:pt>
                <c:pt idx="1">
                  <c:v>24.15403876381923</c:v>
                </c:pt>
                <c:pt idx="2">
                  <c:v>24.15403876381923</c:v>
                </c:pt>
                <c:pt idx="3">
                  <c:v>24.15403876381923</c:v>
                </c:pt>
                <c:pt idx="4">
                  <c:v>24.15403876381923</c:v>
                </c:pt>
                <c:pt idx="5">
                  <c:v>24.15403876381923</c:v>
                </c:pt>
                <c:pt idx="6">
                  <c:v>24.15403876381923</c:v>
                </c:pt>
                <c:pt idx="7">
                  <c:v>24.15403876381923</c:v>
                </c:pt>
                <c:pt idx="8">
                  <c:v>24.15403876381923</c:v>
                </c:pt>
                <c:pt idx="9">
                  <c:v>24.15403876381923</c:v>
                </c:pt>
                <c:pt idx="10">
                  <c:v>24.15403876381923</c:v>
                </c:pt>
                <c:pt idx="11">
                  <c:v>24.15403876381923</c:v>
                </c:pt>
                <c:pt idx="12">
                  <c:v>24.15403876381923</c:v>
                </c:pt>
                <c:pt idx="13">
                  <c:v>24.15403876381923</c:v>
                </c:pt>
                <c:pt idx="14">
                  <c:v>24.15403876381923</c:v>
                </c:pt>
                <c:pt idx="15">
                  <c:v>24.15403876381923</c:v>
                </c:pt>
                <c:pt idx="16">
                  <c:v>24.15403876381923</c:v>
                </c:pt>
                <c:pt idx="17">
                  <c:v>24.15403876381923</c:v>
                </c:pt>
                <c:pt idx="18">
                  <c:v>24.15403876381923</c:v>
                </c:pt>
                <c:pt idx="19">
                  <c:v>24.15403876381923</c:v>
                </c:pt>
                <c:pt idx="20">
                  <c:v>24.15403876381923</c:v>
                </c:pt>
                <c:pt idx="21">
                  <c:v>24.15403876381923</c:v>
                </c:pt>
                <c:pt idx="22">
                  <c:v>24.15403876381923</c:v>
                </c:pt>
                <c:pt idx="23">
                  <c:v>24.15403876381923</c:v>
                </c:pt>
                <c:pt idx="24">
                  <c:v>24.15403876381923</c:v>
                </c:pt>
                <c:pt idx="25">
                  <c:v>24.15403876381923</c:v>
                </c:pt>
                <c:pt idx="26">
                  <c:v>24.15403876381923</c:v>
                </c:pt>
                <c:pt idx="27">
                  <c:v>24.15403876381923</c:v>
                </c:pt>
                <c:pt idx="28">
                  <c:v>24.15403876381923</c:v>
                </c:pt>
                <c:pt idx="29">
                  <c:v>24.15403876381923</c:v>
                </c:pt>
                <c:pt idx="30">
                  <c:v>24.15403876381923</c:v>
                </c:pt>
                <c:pt idx="31">
                  <c:v>24.15403876381923</c:v>
                </c:pt>
                <c:pt idx="32">
                  <c:v>24.15403876381923</c:v>
                </c:pt>
                <c:pt idx="33">
                  <c:v>24.15403876381923</c:v>
                </c:pt>
                <c:pt idx="34">
                  <c:v>24.15403876381923</c:v>
                </c:pt>
                <c:pt idx="35">
                  <c:v>24.15403876381923</c:v>
                </c:pt>
                <c:pt idx="36">
                  <c:v>24.15403876381923</c:v>
                </c:pt>
                <c:pt idx="37">
                  <c:v>24.15403876381923</c:v>
                </c:pt>
                <c:pt idx="38">
                  <c:v>24.15403876381923</c:v>
                </c:pt>
                <c:pt idx="39">
                  <c:v>24.15403876381923</c:v>
                </c:pt>
                <c:pt idx="40">
                  <c:v>24.15403876381923</c:v>
                </c:pt>
                <c:pt idx="41">
                  <c:v>24.15403876381923</c:v>
                </c:pt>
                <c:pt idx="42">
                  <c:v>24.15403876381923</c:v>
                </c:pt>
                <c:pt idx="43">
                  <c:v>24.15403876381923</c:v>
                </c:pt>
                <c:pt idx="44">
                  <c:v>24.15403876381923</c:v>
                </c:pt>
                <c:pt idx="45">
                  <c:v>24.15403876381923</c:v>
                </c:pt>
                <c:pt idx="46">
                  <c:v>24.15403876381923</c:v>
                </c:pt>
                <c:pt idx="47">
                  <c:v>24.15403876381923</c:v>
                </c:pt>
                <c:pt idx="48">
                  <c:v>24.15403876381923</c:v>
                </c:pt>
                <c:pt idx="49">
                  <c:v>24.15403876381923</c:v>
                </c:pt>
                <c:pt idx="50">
                  <c:v>24.15403876381923</c:v>
                </c:pt>
                <c:pt idx="51">
                  <c:v>24.15403876381923</c:v>
                </c:pt>
                <c:pt idx="52">
                  <c:v>24.15403876381923</c:v>
                </c:pt>
                <c:pt idx="53">
                  <c:v>24.15403876381923</c:v>
                </c:pt>
                <c:pt idx="54">
                  <c:v>24.15403876381923</c:v>
                </c:pt>
                <c:pt idx="55">
                  <c:v>24.15403876381923</c:v>
                </c:pt>
                <c:pt idx="56">
                  <c:v>24.15403876381923</c:v>
                </c:pt>
                <c:pt idx="57">
                  <c:v>24.15403876381923</c:v>
                </c:pt>
                <c:pt idx="58">
                  <c:v>24.15403876381923</c:v>
                </c:pt>
                <c:pt idx="59">
                  <c:v>24.15403876381923</c:v>
                </c:pt>
                <c:pt idx="60">
                  <c:v>24.15403876381923</c:v>
                </c:pt>
                <c:pt idx="61">
                  <c:v>24.15403876381923</c:v>
                </c:pt>
                <c:pt idx="62">
                  <c:v>24.15403876381923</c:v>
                </c:pt>
                <c:pt idx="63">
                  <c:v>24.15403876381923</c:v>
                </c:pt>
                <c:pt idx="64">
                  <c:v>24.15403876381923</c:v>
                </c:pt>
                <c:pt idx="65">
                  <c:v>24.15403876381923</c:v>
                </c:pt>
                <c:pt idx="66">
                  <c:v>24.15403876381923</c:v>
                </c:pt>
                <c:pt idx="67">
                  <c:v>24.15403876381923</c:v>
                </c:pt>
                <c:pt idx="68">
                  <c:v>24.15403876381923</c:v>
                </c:pt>
                <c:pt idx="69">
                  <c:v>24.15403876381923</c:v>
                </c:pt>
                <c:pt idx="70">
                  <c:v>24.15403876381923</c:v>
                </c:pt>
                <c:pt idx="71">
                  <c:v>24.15403876381923</c:v>
                </c:pt>
                <c:pt idx="72">
                  <c:v>24.15403876381923</c:v>
                </c:pt>
                <c:pt idx="73">
                  <c:v>24.15403876381923</c:v>
                </c:pt>
                <c:pt idx="74">
                  <c:v>24.15403876381923</c:v>
                </c:pt>
                <c:pt idx="75">
                  <c:v>24.15403876381923</c:v>
                </c:pt>
                <c:pt idx="76">
                  <c:v>24.15403876381923</c:v>
                </c:pt>
                <c:pt idx="77">
                  <c:v>24.15403876381923</c:v>
                </c:pt>
                <c:pt idx="78">
                  <c:v>24.15403876381923</c:v>
                </c:pt>
                <c:pt idx="79">
                  <c:v>24.15403876381923</c:v>
                </c:pt>
                <c:pt idx="80">
                  <c:v>24.15403876381923</c:v>
                </c:pt>
                <c:pt idx="81">
                  <c:v>24.15403876381923</c:v>
                </c:pt>
                <c:pt idx="82">
                  <c:v>24.15403876381923</c:v>
                </c:pt>
                <c:pt idx="83">
                  <c:v>24.15403876381923</c:v>
                </c:pt>
                <c:pt idx="84">
                  <c:v>24.15403876381923</c:v>
                </c:pt>
                <c:pt idx="85">
                  <c:v>24.15403876381923</c:v>
                </c:pt>
                <c:pt idx="86">
                  <c:v>24.15403876381923</c:v>
                </c:pt>
                <c:pt idx="87">
                  <c:v>24.15403876381923</c:v>
                </c:pt>
                <c:pt idx="88">
                  <c:v>24.15403876381923</c:v>
                </c:pt>
                <c:pt idx="89">
                  <c:v>24.15403876381923</c:v>
                </c:pt>
                <c:pt idx="90">
                  <c:v>24.15403876381923</c:v>
                </c:pt>
                <c:pt idx="91">
                  <c:v>24.15403876381923</c:v>
                </c:pt>
                <c:pt idx="92">
                  <c:v>24.15403876381923</c:v>
                </c:pt>
                <c:pt idx="93">
                  <c:v>24.15403876381923</c:v>
                </c:pt>
                <c:pt idx="94">
                  <c:v>24.15403876381923</c:v>
                </c:pt>
                <c:pt idx="95">
                  <c:v>24.15403876381923</c:v>
                </c:pt>
                <c:pt idx="96">
                  <c:v>24.15403876381923</c:v>
                </c:pt>
                <c:pt idx="97">
                  <c:v>24.15403876381923</c:v>
                </c:pt>
                <c:pt idx="98">
                  <c:v>24.15403876381923</c:v>
                </c:pt>
                <c:pt idx="99">
                  <c:v>24.15403876381923</c:v>
                </c:pt>
                <c:pt idx="100">
                  <c:v>24.15403876381923</c:v>
                </c:pt>
                <c:pt idx="101">
                  <c:v>24.15403876381923</c:v>
                </c:pt>
                <c:pt idx="102">
                  <c:v>24.15403876381923</c:v>
                </c:pt>
                <c:pt idx="103">
                  <c:v>24.15403876381923</c:v>
                </c:pt>
                <c:pt idx="104">
                  <c:v>24.15403876381923</c:v>
                </c:pt>
                <c:pt idx="105">
                  <c:v>24.15403876381923</c:v>
                </c:pt>
                <c:pt idx="106">
                  <c:v>24.15403876381923</c:v>
                </c:pt>
                <c:pt idx="107">
                  <c:v>24.15403876381923</c:v>
                </c:pt>
                <c:pt idx="108">
                  <c:v>24.15403876381923</c:v>
                </c:pt>
                <c:pt idx="109">
                  <c:v>24.15403876381923</c:v>
                </c:pt>
                <c:pt idx="110">
                  <c:v>24.15403876381923</c:v>
                </c:pt>
                <c:pt idx="111">
                  <c:v>24.15403876381923</c:v>
                </c:pt>
                <c:pt idx="112">
                  <c:v>24.15403876381923</c:v>
                </c:pt>
                <c:pt idx="113">
                  <c:v>24.15403876381923</c:v>
                </c:pt>
                <c:pt idx="114">
                  <c:v>24.15403876381923</c:v>
                </c:pt>
                <c:pt idx="115">
                  <c:v>24.15403876381923</c:v>
                </c:pt>
                <c:pt idx="116">
                  <c:v>24.15403876381923</c:v>
                </c:pt>
                <c:pt idx="117">
                  <c:v>24.15403876381923</c:v>
                </c:pt>
                <c:pt idx="118">
                  <c:v>24.15403876381923</c:v>
                </c:pt>
                <c:pt idx="119">
                  <c:v>24.15403876381923</c:v>
                </c:pt>
                <c:pt idx="120">
                  <c:v>24.15403876381923</c:v>
                </c:pt>
                <c:pt idx="121">
                  <c:v>24.15403876381923</c:v>
                </c:pt>
                <c:pt idx="122">
                  <c:v>24.15403876381923</c:v>
                </c:pt>
                <c:pt idx="123">
                  <c:v>24.15403876381923</c:v>
                </c:pt>
                <c:pt idx="124">
                  <c:v>24.15403876381923</c:v>
                </c:pt>
                <c:pt idx="125">
                  <c:v>24.15403876381923</c:v>
                </c:pt>
                <c:pt idx="126">
                  <c:v>24.15403876381923</c:v>
                </c:pt>
                <c:pt idx="127">
                  <c:v>24.15403876381923</c:v>
                </c:pt>
                <c:pt idx="128">
                  <c:v>24.15403876381923</c:v>
                </c:pt>
                <c:pt idx="129">
                  <c:v>24.15403876381923</c:v>
                </c:pt>
                <c:pt idx="130">
                  <c:v>24.15403876381923</c:v>
                </c:pt>
                <c:pt idx="131">
                  <c:v>24.15403876381923</c:v>
                </c:pt>
                <c:pt idx="132">
                  <c:v>24.15403876381923</c:v>
                </c:pt>
                <c:pt idx="133">
                  <c:v>24.15403876381923</c:v>
                </c:pt>
                <c:pt idx="134">
                  <c:v>24.15403876381923</c:v>
                </c:pt>
                <c:pt idx="135">
                  <c:v>24.15403876381923</c:v>
                </c:pt>
                <c:pt idx="136">
                  <c:v>24.15403876381923</c:v>
                </c:pt>
                <c:pt idx="137">
                  <c:v>24.15403876381923</c:v>
                </c:pt>
                <c:pt idx="138">
                  <c:v>24.15403876381923</c:v>
                </c:pt>
                <c:pt idx="139">
                  <c:v>24.15403876381923</c:v>
                </c:pt>
                <c:pt idx="140">
                  <c:v>24.15403876381923</c:v>
                </c:pt>
                <c:pt idx="141">
                  <c:v>24.15403876381923</c:v>
                </c:pt>
                <c:pt idx="142">
                  <c:v>24.15403876381923</c:v>
                </c:pt>
                <c:pt idx="143">
                  <c:v>24.15403876381923</c:v>
                </c:pt>
                <c:pt idx="144">
                  <c:v>24.15403876381923</c:v>
                </c:pt>
                <c:pt idx="145">
                  <c:v>24.15403876381923</c:v>
                </c:pt>
                <c:pt idx="146">
                  <c:v>24.15403876381923</c:v>
                </c:pt>
                <c:pt idx="147">
                  <c:v>24.15403876381923</c:v>
                </c:pt>
                <c:pt idx="148">
                  <c:v>24.15403876381923</c:v>
                </c:pt>
                <c:pt idx="149">
                  <c:v>24.15403876381923</c:v>
                </c:pt>
                <c:pt idx="150">
                  <c:v>24.15403876381923</c:v>
                </c:pt>
                <c:pt idx="151">
                  <c:v>24.15403876381923</c:v>
                </c:pt>
                <c:pt idx="152">
                  <c:v>24.15403876381923</c:v>
                </c:pt>
                <c:pt idx="153">
                  <c:v>24.15403876381923</c:v>
                </c:pt>
                <c:pt idx="154">
                  <c:v>24.15403876381923</c:v>
                </c:pt>
                <c:pt idx="155">
                  <c:v>24.15403876381923</c:v>
                </c:pt>
                <c:pt idx="156">
                  <c:v>24.15403876381923</c:v>
                </c:pt>
                <c:pt idx="157">
                  <c:v>24.15403876381923</c:v>
                </c:pt>
                <c:pt idx="158">
                  <c:v>24.15403876381923</c:v>
                </c:pt>
                <c:pt idx="159">
                  <c:v>24.15403876381923</c:v>
                </c:pt>
                <c:pt idx="160">
                  <c:v>24.15403876381923</c:v>
                </c:pt>
                <c:pt idx="161">
                  <c:v>24.15403876381923</c:v>
                </c:pt>
                <c:pt idx="162">
                  <c:v>24.15403876381923</c:v>
                </c:pt>
                <c:pt idx="163">
                  <c:v>24.15403876381923</c:v>
                </c:pt>
                <c:pt idx="164">
                  <c:v>24.15403876381923</c:v>
                </c:pt>
                <c:pt idx="165">
                  <c:v>24.15403876381923</c:v>
                </c:pt>
                <c:pt idx="166">
                  <c:v>24.15403876381923</c:v>
                </c:pt>
                <c:pt idx="167">
                  <c:v>24.15403876381923</c:v>
                </c:pt>
                <c:pt idx="168">
                  <c:v>24.15403876381923</c:v>
                </c:pt>
                <c:pt idx="169">
                  <c:v>24.15403876381923</c:v>
                </c:pt>
                <c:pt idx="170">
                  <c:v>24.15403876381923</c:v>
                </c:pt>
                <c:pt idx="171">
                  <c:v>24.15403876381923</c:v>
                </c:pt>
                <c:pt idx="172">
                  <c:v>24.15403876381923</c:v>
                </c:pt>
                <c:pt idx="173">
                  <c:v>24.15403876381923</c:v>
                </c:pt>
                <c:pt idx="174">
                  <c:v>24.15403876381923</c:v>
                </c:pt>
                <c:pt idx="175">
                  <c:v>24.15403876381923</c:v>
                </c:pt>
                <c:pt idx="176">
                  <c:v>24.15403876381923</c:v>
                </c:pt>
                <c:pt idx="177">
                  <c:v>24.15403876381923</c:v>
                </c:pt>
                <c:pt idx="178">
                  <c:v>24.15403876381923</c:v>
                </c:pt>
                <c:pt idx="179">
                  <c:v>24.15403876381923</c:v>
                </c:pt>
                <c:pt idx="180">
                  <c:v>24.15403876381923</c:v>
                </c:pt>
                <c:pt idx="181">
                  <c:v>24.15403876381923</c:v>
                </c:pt>
                <c:pt idx="182">
                  <c:v>24.15403876381923</c:v>
                </c:pt>
                <c:pt idx="183">
                  <c:v>24.15403876381923</c:v>
                </c:pt>
                <c:pt idx="184">
                  <c:v>24.15403876381923</c:v>
                </c:pt>
                <c:pt idx="185">
                  <c:v>24.15403876381923</c:v>
                </c:pt>
                <c:pt idx="186">
                  <c:v>24.15403876381923</c:v>
                </c:pt>
                <c:pt idx="187">
                  <c:v>24.15403876381923</c:v>
                </c:pt>
                <c:pt idx="188">
                  <c:v>24.15403876381923</c:v>
                </c:pt>
                <c:pt idx="189">
                  <c:v>24.15403876381923</c:v>
                </c:pt>
                <c:pt idx="190">
                  <c:v>24.15403876381923</c:v>
                </c:pt>
                <c:pt idx="191">
                  <c:v>24.15403876381923</c:v>
                </c:pt>
                <c:pt idx="192">
                  <c:v>24.15403876381923</c:v>
                </c:pt>
                <c:pt idx="193">
                  <c:v>24.15403876381923</c:v>
                </c:pt>
                <c:pt idx="194">
                  <c:v>24.15403876381923</c:v>
                </c:pt>
                <c:pt idx="195">
                  <c:v>24.15403876381923</c:v>
                </c:pt>
                <c:pt idx="196">
                  <c:v>24.15403876381923</c:v>
                </c:pt>
                <c:pt idx="197">
                  <c:v>24.15403876381923</c:v>
                </c:pt>
                <c:pt idx="198">
                  <c:v>24.15403876381923</c:v>
                </c:pt>
                <c:pt idx="199">
                  <c:v>24.15403876381923</c:v>
                </c:pt>
                <c:pt idx="200">
                  <c:v>24.15403876381923</c:v>
                </c:pt>
                <c:pt idx="201">
                  <c:v>24.15403876381923</c:v>
                </c:pt>
                <c:pt idx="202">
                  <c:v>24.15403876381923</c:v>
                </c:pt>
                <c:pt idx="203">
                  <c:v>24.15403876381923</c:v>
                </c:pt>
                <c:pt idx="204">
                  <c:v>24.15403876381923</c:v>
                </c:pt>
                <c:pt idx="205">
                  <c:v>24.15403876381923</c:v>
                </c:pt>
                <c:pt idx="206">
                  <c:v>24.15403876381923</c:v>
                </c:pt>
                <c:pt idx="207">
                  <c:v>24.15403876381923</c:v>
                </c:pt>
                <c:pt idx="208">
                  <c:v>24.15403876381923</c:v>
                </c:pt>
                <c:pt idx="209">
                  <c:v>24.15403876381923</c:v>
                </c:pt>
                <c:pt idx="210">
                  <c:v>24.15403876381923</c:v>
                </c:pt>
                <c:pt idx="211">
                  <c:v>24.15403876381923</c:v>
                </c:pt>
                <c:pt idx="212">
                  <c:v>24.15403876381923</c:v>
                </c:pt>
                <c:pt idx="213">
                  <c:v>24.15403876381923</c:v>
                </c:pt>
                <c:pt idx="214">
                  <c:v>24.15403876381923</c:v>
                </c:pt>
                <c:pt idx="215">
                  <c:v>24.15403876381923</c:v>
                </c:pt>
                <c:pt idx="216">
                  <c:v>24.15403876381923</c:v>
                </c:pt>
                <c:pt idx="217">
                  <c:v>24.15403876381923</c:v>
                </c:pt>
                <c:pt idx="218">
                  <c:v>24.15403876381923</c:v>
                </c:pt>
                <c:pt idx="219">
                  <c:v>24.15403876381923</c:v>
                </c:pt>
                <c:pt idx="220">
                  <c:v>24.15403876381923</c:v>
                </c:pt>
                <c:pt idx="221">
                  <c:v>24.15403876381923</c:v>
                </c:pt>
                <c:pt idx="222">
                  <c:v>24.15403876381923</c:v>
                </c:pt>
                <c:pt idx="223">
                  <c:v>24.15403876381923</c:v>
                </c:pt>
                <c:pt idx="224">
                  <c:v>24.15403876381923</c:v>
                </c:pt>
                <c:pt idx="225">
                  <c:v>24.15403876381923</c:v>
                </c:pt>
                <c:pt idx="226">
                  <c:v>24.15403876381923</c:v>
                </c:pt>
                <c:pt idx="227">
                  <c:v>24.15403876381923</c:v>
                </c:pt>
                <c:pt idx="228">
                  <c:v>24.15403876381923</c:v>
                </c:pt>
                <c:pt idx="229">
                  <c:v>24.15403876381923</c:v>
                </c:pt>
                <c:pt idx="230">
                  <c:v>24.15403876381923</c:v>
                </c:pt>
                <c:pt idx="231">
                  <c:v>24.15403876381923</c:v>
                </c:pt>
                <c:pt idx="232">
                  <c:v>24.15403876381923</c:v>
                </c:pt>
                <c:pt idx="233">
                  <c:v>24.15403876381923</c:v>
                </c:pt>
                <c:pt idx="234">
                  <c:v>24.15403876381923</c:v>
                </c:pt>
                <c:pt idx="235">
                  <c:v>24.15403876381923</c:v>
                </c:pt>
                <c:pt idx="236">
                  <c:v>24.15403876381923</c:v>
                </c:pt>
                <c:pt idx="237">
                  <c:v>24.15403876381923</c:v>
                </c:pt>
                <c:pt idx="238">
                  <c:v>24.15403876381923</c:v>
                </c:pt>
                <c:pt idx="239">
                  <c:v>24.15403876381923</c:v>
                </c:pt>
                <c:pt idx="240">
                  <c:v>24.15403876381923</c:v>
                </c:pt>
                <c:pt idx="241">
                  <c:v>24.15403876381923</c:v>
                </c:pt>
                <c:pt idx="242">
                  <c:v>24.15403876381923</c:v>
                </c:pt>
                <c:pt idx="243">
                  <c:v>24.15403876381923</c:v>
                </c:pt>
                <c:pt idx="244">
                  <c:v>24.15403876381923</c:v>
                </c:pt>
                <c:pt idx="245">
                  <c:v>24.15403876381923</c:v>
                </c:pt>
                <c:pt idx="246">
                  <c:v>24.15403876381923</c:v>
                </c:pt>
                <c:pt idx="247">
                  <c:v>24.15403876381923</c:v>
                </c:pt>
                <c:pt idx="248">
                  <c:v>24.15403876381923</c:v>
                </c:pt>
                <c:pt idx="249">
                  <c:v>24.15403876381923</c:v>
                </c:pt>
                <c:pt idx="250">
                  <c:v>24.15403876381923</c:v>
                </c:pt>
                <c:pt idx="251">
                  <c:v>24.15403876381923</c:v>
                </c:pt>
                <c:pt idx="252">
                  <c:v>24.15403876381923</c:v>
                </c:pt>
                <c:pt idx="253">
                  <c:v>24.15403876381923</c:v>
                </c:pt>
                <c:pt idx="254">
                  <c:v>24.15403876381923</c:v>
                </c:pt>
                <c:pt idx="255">
                  <c:v>24.15403876381923</c:v>
                </c:pt>
                <c:pt idx="256">
                  <c:v>24.15403876381923</c:v>
                </c:pt>
                <c:pt idx="257">
                  <c:v>24.15403876381923</c:v>
                </c:pt>
                <c:pt idx="258">
                  <c:v>24.15403876381923</c:v>
                </c:pt>
                <c:pt idx="259">
                  <c:v>24.15403876381923</c:v>
                </c:pt>
                <c:pt idx="260">
                  <c:v>24.15403876381923</c:v>
                </c:pt>
                <c:pt idx="261">
                  <c:v>24.15403876381923</c:v>
                </c:pt>
                <c:pt idx="262">
                  <c:v>24.15403876381923</c:v>
                </c:pt>
                <c:pt idx="263">
                  <c:v>24.15403876381923</c:v>
                </c:pt>
                <c:pt idx="264">
                  <c:v>24.15403876381923</c:v>
                </c:pt>
                <c:pt idx="265">
                  <c:v>24.15403876381923</c:v>
                </c:pt>
                <c:pt idx="266">
                  <c:v>24.15403876381923</c:v>
                </c:pt>
                <c:pt idx="267">
                  <c:v>24.15403876381923</c:v>
                </c:pt>
                <c:pt idx="268">
                  <c:v>24.15403876381923</c:v>
                </c:pt>
                <c:pt idx="269">
                  <c:v>24.15403876381923</c:v>
                </c:pt>
                <c:pt idx="270">
                  <c:v>24.15403876381923</c:v>
                </c:pt>
                <c:pt idx="271">
                  <c:v>24.15403876381923</c:v>
                </c:pt>
                <c:pt idx="272">
                  <c:v>24.15403876381923</c:v>
                </c:pt>
                <c:pt idx="273">
                  <c:v>24.15403876381923</c:v>
                </c:pt>
                <c:pt idx="274">
                  <c:v>24.15403876381923</c:v>
                </c:pt>
                <c:pt idx="275">
                  <c:v>24.15403876381923</c:v>
                </c:pt>
                <c:pt idx="276">
                  <c:v>24.15403876381923</c:v>
                </c:pt>
                <c:pt idx="277">
                  <c:v>24.15403876381923</c:v>
                </c:pt>
                <c:pt idx="278">
                  <c:v>24.15403876381923</c:v>
                </c:pt>
                <c:pt idx="279">
                  <c:v>24.15403876381923</c:v>
                </c:pt>
                <c:pt idx="280">
                  <c:v>24.15403876381923</c:v>
                </c:pt>
                <c:pt idx="281">
                  <c:v>24.15403876381923</c:v>
                </c:pt>
                <c:pt idx="282">
                  <c:v>24.15403876381923</c:v>
                </c:pt>
                <c:pt idx="283">
                  <c:v>24.15403876381923</c:v>
                </c:pt>
                <c:pt idx="284">
                  <c:v>24.15403876381923</c:v>
                </c:pt>
                <c:pt idx="285">
                  <c:v>24.15403876381923</c:v>
                </c:pt>
                <c:pt idx="286">
                  <c:v>24.15403876381923</c:v>
                </c:pt>
                <c:pt idx="287">
                  <c:v>24.15403876381923</c:v>
                </c:pt>
                <c:pt idx="288">
                  <c:v>24.15403876381923</c:v>
                </c:pt>
                <c:pt idx="289">
                  <c:v>24.15403876381923</c:v>
                </c:pt>
                <c:pt idx="290">
                  <c:v>24.15403876381923</c:v>
                </c:pt>
                <c:pt idx="291">
                  <c:v>24.15403876381923</c:v>
                </c:pt>
                <c:pt idx="292">
                  <c:v>24.15403876381923</c:v>
                </c:pt>
                <c:pt idx="293">
                  <c:v>24.15403876381923</c:v>
                </c:pt>
                <c:pt idx="294">
                  <c:v>24.15403876381923</c:v>
                </c:pt>
                <c:pt idx="295">
                  <c:v>24.15403876381923</c:v>
                </c:pt>
                <c:pt idx="296">
                  <c:v>24.15403876381923</c:v>
                </c:pt>
                <c:pt idx="297">
                  <c:v>24.15403876381923</c:v>
                </c:pt>
                <c:pt idx="298">
                  <c:v>24.15403876381923</c:v>
                </c:pt>
                <c:pt idx="299">
                  <c:v>24.15403876381923</c:v>
                </c:pt>
                <c:pt idx="300">
                  <c:v>24.15403876381923</c:v>
                </c:pt>
                <c:pt idx="301">
                  <c:v>24.15403876381923</c:v>
                </c:pt>
                <c:pt idx="302">
                  <c:v>24.15403876381923</c:v>
                </c:pt>
                <c:pt idx="303">
                  <c:v>24.15403876381923</c:v>
                </c:pt>
                <c:pt idx="304">
                  <c:v>24.15403876381923</c:v>
                </c:pt>
                <c:pt idx="305">
                  <c:v>24.15403876381923</c:v>
                </c:pt>
                <c:pt idx="306">
                  <c:v>24.15403876381923</c:v>
                </c:pt>
                <c:pt idx="307">
                  <c:v>24.15403876381923</c:v>
                </c:pt>
                <c:pt idx="308">
                  <c:v>24.15403876381923</c:v>
                </c:pt>
                <c:pt idx="309">
                  <c:v>24.15403876381923</c:v>
                </c:pt>
                <c:pt idx="310">
                  <c:v>24.15403876381923</c:v>
                </c:pt>
                <c:pt idx="311">
                  <c:v>24.15403876381923</c:v>
                </c:pt>
                <c:pt idx="312">
                  <c:v>24.15403876381923</c:v>
                </c:pt>
                <c:pt idx="313">
                  <c:v>24.15403876381923</c:v>
                </c:pt>
                <c:pt idx="314">
                  <c:v>24.15403876381923</c:v>
                </c:pt>
                <c:pt idx="315">
                  <c:v>24.15403876381923</c:v>
                </c:pt>
                <c:pt idx="316">
                  <c:v>24.15403876381923</c:v>
                </c:pt>
                <c:pt idx="317">
                  <c:v>24.15403876381923</c:v>
                </c:pt>
                <c:pt idx="318">
                  <c:v>24.15403876381923</c:v>
                </c:pt>
                <c:pt idx="319">
                  <c:v>24.15403876381923</c:v>
                </c:pt>
                <c:pt idx="320">
                  <c:v>24.15403876381923</c:v>
                </c:pt>
                <c:pt idx="321">
                  <c:v>24.15403876381923</c:v>
                </c:pt>
                <c:pt idx="322">
                  <c:v>24.15403876381923</c:v>
                </c:pt>
                <c:pt idx="323">
                  <c:v>24.15403876381923</c:v>
                </c:pt>
                <c:pt idx="324">
                  <c:v>24.15403876381923</c:v>
                </c:pt>
                <c:pt idx="325">
                  <c:v>24.15403876381923</c:v>
                </c:pt>
                <c:pt idx="326">
                  <c:v>24.15403876381923</c:v>
                </c:pt>
                <c:pt idx="327">
                  <c:v>24.15403876381923</c:v>
                </c:pt>
                <c:pt idx="328">
                  <c:v>24.15403876381923</c:v>
                </c:pt>
                <c:pt idx="329">
                  <c:v>24.15403876381923</c:v>
                </c:pt>
                <c:pt idx="330">
                  <c:v>24.15403876381923</c:v>
                </c:pt>
                <c:pt idx="331">
                  <c:v>24.15403876381923</c:v>
                </c:pt>
                <c:pt idx="332">
                  <c:v>24.15403876381923</c:v>
                </c:pt>
                <c:pt idx="333">
                  <c:v>24.15403876381923</c:v>
                </c:pt>
                <c:pt idx="334">
                  <c:v>24.15403876381923</c:v>
                </c:pt>
                <c:pt idx="335">
                  <c:v>24.15403876381923</c:v>
                </c:pt>
                <c:pt idx="336">
                  <c:v>24.15403876381923</c:v>
                </c:pt>
                <c:pt idx="337">
                  <c:v>24.15403876381923</c:v>
                </c:pt>
                <c:pt idx="338">
                  <c:v>24.15403876381923</c:v>
                </c:pt>
                <c:pt idx="339">
                  <c:v>24.15403876381923</c:v>
                </c:pt>
                <c:pt idx="340">
                  <c:v>24.15403876381923</c:v>
                </c:pt>
                <c:pt idx="341">
                  <c:v>24.15403876381923</c:v>
                </c:pt>
                <c:pt idx="342">
                  <c:v>24.15403876381923</c:v>
                </c:pt>
                <c:pt idx="343">
                  <c:v>24.15403876381923</c:v>
                </c:pt>
                <c:pt idx="344">
                  <c:v>24.15403876381923</c:v>
                </c:pt>
                <c:pt idx="345">
                  <c:v>24.15403876381923</c:v>
                </c:pt>
                <c:pt idx="346">
                  <c:v>24.15403876381923</c:v>
                </c:pt>
                <c:pt idx="347">
                  <c:v>24.15403876381923</c:v>
                </c:pt>
                <c:pt idx="348">
                  <c:v>24.15403876381923</c:v>
                </c:pt>
                <c:pt idx="349">
                  <c:v>24.15403876381923</c:v>
                </c:pt>
                <c:pt idx="350">
                  <c:v>24.15403876381923</c:v>
                </c:pt>
                <c:pt idx="351">
                  <c:v>24.15403876381923</c:v>
                </c:pt>
                <c:pt idx="352">
                  <c:v>24.15403876381923</c:v>
                </c:pt>
                <c:pt idx="353">
                  <c:v>24.15403876381923</c:v>
                </c:pt>
                <c:pt idx="354">
                  <c:v>24.15403876381923</c:v>
                </c:pt>
                <c:pt idx="355">
                  <c:v>24.15403876381923</c:v>
                </c:pt>
                <c:pt idx="356">
                  <c:v>24.15403876381923</c:v>
                </c:pt>
                <c:pt idx="357">
                  <c:v>24.15403876381923</c:v>
                </c:pt>
                <c:pt idx="358">
                  <c:v>24.15403876381923</c:v>
                </c:pt>
                <c:pt idx="359">
                  <c:v>24.15403876381923</c:v>
                </c:pt>
                <c:pt idx="360">
                  <c:v>24.15403876381923</c:v>
                </c:pt>
                <c:pt idx="361">
                  <c:v>24.15403876381923</c:v>
                </c:pt>
                <c:pt idx="362">
                  <c:v>24.15403876381923</c:v>
                </c:pt>
                <c:pt idx="363">
                  <c:v>24.15403876381923</c:v>
                </c:pt>
                <c:pt idx="364">
                  <c:v>24.15403876381923</c:v>
                </c:pt>
                <c:pt idx="365">
                  <c:v>24.15403876381923</c:v>
                </c:pt>
                <c:pt idx="366">
                  <c:v>24.15403876381923</c:v>
                </c:pt>
                <c:pt idx="367">
                  <c:v>24.15403876381923</c:v>
                </c:pt>
                <c:pt idx="368">
                  <c:v>24.15403876381923</c:v>
                </c:pt>
                <c:pt idx="369">
                  <c:v>24.15403876381923</c:v>
                </c:pt>
                <c:pt idx="370">
                  <c:v>24.15403876381923</c:v>
                </c:pt>
                <c:pt idx="371">
                  <c:v>24.15403876381923</c:v>
                </c:pt>
                <c:pt idx="372">
                  <c:v>24.15403876381923</c:v>
                </c:pt>
                <c:pt idx="373">
                  <c:v>24.15403876381923</c:v>
                </c:pt>
                <c:pt idx="374">
                  <c:v>24.15403876381923</c:v>
                </c:pt>
                <c:pt idx="375">
                  <c:v>24.15403876381923</c:v>
                </c:pt>
                <c:pt idx="376">
                  <c:v>24.15403876381923</c:v>
                </c:pt>
                <c:pt idx="377">
                  <c:v>24.15403876381923</c:v>
                </c:pt>
                <c:pt idx="378">
                  <c:v>24.15403876381923</c:v>
                </c:pt>
                <c:pt idx="379">
                  <c:v>24.15403876381923</c:v>
                </c:pt>
                <c:pt idx="380">
                  <c:v>24.15403876381923</c:v>
                </c:pt>
                <c:pt idx="381">
                  <c:v>24.15403876381923</c:v>
                </c:pt>
                <c:pt idx="382">
                  <c:v>24.15403876381923</c:v>
                </c:pt>
                <c:pt idx="383">
                  <c:v>24.15403876381923</c:v>
                </c:pt>
                <c:pt idx="384">
                  <c:v>24.15403876381923</c:v>
                </c:pt>
                <c:pt idx="385">
                  <c:v>24.15403876381923</c:v>
                </c:pt>
                <c:pt idx="386">
                  <c:v>24.15403876381923</c:v>
                </c:pt>
                <c:pt idx="387">
                  <c:v>24.15403876381923</c:v>
                </c:pt>
                <c:pt idx="388">
                  <c:v>24.15403876381923</c:v>
                </c:pt>
                <c:pt idx="389">
                  <c:v>24.15403876381923</c:v>
                </c:pt>
                <c:pt idx="390">
                  <c:v>24.15403876381923</c:v>
                </c:pt>
                <c:pt idx="391">
                  <c:v>24.15403876381923</c:v>
                </c:pt>
                <c:pt idx="392">
                  <c:v>24.15403876381923</c:v>
                </c:pt>
                <c:pt idx="393">
                  <c:v>24.15403876381923</c:v>
                </c:pt>
                <c:pt idx="394">
                  <c:v>24.15403876381923</c:v>
                </c:pt>
                <c:pt idx="395">
                  <c:v>24.15403876381923</c:v>
                </c:pt>
                <c:pt idx="396">
                  <c:v>24.15403876381923</c:v>
                </c:pt>
                <c:pt idx="397">
                  <c:v>24.15403876381923</c:v>
                </c:pt>
                <c:pt idx="398">
                  <c:v>24.15403876381923</c:v>
                </c:pt>
                <c:pt idx="399">
                  <c:v>24.15403876381923</c:v>
                </c:pt>
                <c:pt idx="400">
                  <c:v>24.15403876381923</c:v>
                </c:pt>
                <c:pt idx="401">
                  <c:v>24.15403876381923</c:v>
                </c:pt>
                <c:pt idx="402">
                  <c:v>24.15403876381923</c:v>
                </c:pt>
                <c:pt idx="403">
                  <c:v>24.15403876381923</c:v>
                </c:pt>
                <c:pt idx="404">
                  <c:v>24.15403876381923</c:v>
                </c:pt>
                <c:pt idx="405">
                  <c:v>24.15403876381923</c:v>
                </c:pt>
                <c:pt idx="406">
                  <c:v>24.15403876381923</c:v>
                </c:pt>
                <c:pt idx="407">
                  <c:v>24.15403876381923</c:v>
                </c:pt>
                <c:pt idx="408">
                  <c:v>24.15403876381923</c:v>
                </c:pt>
                <c:pt idx="409">
                  <c:v>24.15403876381923</c:v>
                </c:pt>
                <c:pt idx="410">
                  <c:v>24.15403876381923</c:v>
                </c:pt>
                <c:pt idx="411">
                  <c:v>24.15403876381923</c:v>
                </c:pt>
                <c:pt idx="412">
                  <c:v>24.15403876381923</c:v>
                </c:pt>
                <c:pt idx="413">
                  <c:v>24.15403876381923</c:v>
                </c:pt>
                <c:pt idx="414">
                  <c:v>24.15403876381923</c:v>
                </c:pt>
                <c:pt idx="415">
                  <c:v>24.15403876381923</c:v>
                </c:pt>
                <c:pt idx="416">
                  <c:v>24.15403876381923</c:v>
                </c:pt>
                <c:pt idx="417">
                  <c:v>24.15403876381923</c:v>
                </c:pt>
                <c:pt idx="418">
                  <c:v>24.15403876381923</c:v>
                </c:pt>
                <c:pt idx="419">
                  <c:v>24.15403876381923</c:v>
                </c:pt>
                <c:pt idx="420">
                  <c:v>24.15403876381923</c:v>
                </c:pt>
                <c:pt idx="421">
                  <c:v>24.15403876381923</c:v>
                </c:pt>
                <c:pt idx="422">
                  <c:v>24.15403876381923</c:v>
                </c:pt>
                <c:pt idx="423">
                  <c:v>24.15403876381923</c:v>
                </c:pt>
                <c:pt idx="424">
                  <c:v>24.15403876381923</c:v>
                </c:pt>
                <c:pt idx="425">
                  <c:v>24.15403876381923</c:v>
                </c:pt>
                <c:pt idx="426">
                  <c:v>24.15403876381923</c:v>
                </c:pt>
                <c:pt idx="427">
                  <c:v>24.15403876381923</c:v>
                </c:pt>
                <c:pt idx="428">
                  <c:v>24.15403876381923</c:v>
                </c:pt>
                <c:pt idx="429">
                  <c:v>24.15403876381923</c:v>
                </c:pt>
                <c:pt idx="430">
                  <c:v>24.15403876381923</c:v>
                </c:pt>
                <c:pt idx="431">
                  <c:v>24.15403876381923</c:v>
                </c:pt>
                <c:pt idx="432">
                  <c:v>24.15403876381923</c:v>
                </c:pt>
                <c:pt idx="433">
                  <c:v>24.15403876381923</c:v>
                </c:pt>
                <c:pt idx="434">
                  <c:v>24.15403876381923</c:v>
                </c:pt>
                <c:pt idx="435">
                  <c:v>24.15403876381923</c:v>
                </c:pt>
                <c:pt idx="436">
                  <c:v>24.15403876381923</c:v>
                </c:pt>
                <c:pt idx="437">
                  <c:v>24.15403876381923</c:v>
                </c:pt>
                <c:pt idx="438">
                  <c:v>24.15403876381923</c:v>
                </c:pt>
                <c:pt idx="439">
                  <c:v>24.15403876381923</c:v>
                </c:pt>
                <c:pt idx="440">
                  <c:v>24.15403876381923</c:v>
                </c:pt>
                <c:pt idx="441">
                  <c:v>24.15403876381923</c:v>
                </c:pt>
                <c:pt idx="442">
                  <c:v>24.15403876381923</c:v>
                </c:pt>
                <c:pt idx="443">
                  <c:v>24.15403876381923</c:v>
                </c:pt>
                <c:pt idx="444">
                  <c:v>24.15403876381923</c:v>
                </c:pt>
                <c:pt idx="445">
                  <c:v>24.15403876381923</c:v>
                </c:pt>
                <c:pt idx="446">
                  <c:v>24.15403876381923</c:v>
                </c:pt>
                <c:pt idx="447">
                  <c:v>24.15403876381923</c:v>
                </c:pt>
                <c:pt idx="448">
                  <c:v>24.15403876381923</c:v>
                </c:pt>
                <c:pt idx="449">
                  <c:v>24.15403876381923</c:v>
                </c:pt>
                <c:pt idx="450">
                  <c:v>24.15403876381923</c:v>
                </c:pt>
                <c:pt idx="451">
                  <c:v>24.15403876381923</c:v>
                </c:pt>
                <c:pt idx="452">
                  <c:v>24.15403876381923</c:v>
                </c:pt>
                <c:pt idx="453">
                  <c:v>24.15403876381923</c:v>
                </c:pt>
                <c:pt idx="454">
                  <c:v>24.15403876381923</c:v>
                </c:pt>
                <c:pt idx="455">
                  <c:v>24.15403876381923</c:v>
                </c:pt>
                <c:pt idx="456">
                  <c:v>24.15403876381923</c:v>
                </c:pt>
                <c:pt idx="457">
                  <c:v>24.15403876381923</c:v>
                </c:pt>
                <c:pt idx="458">
                  <c:v>24.15403876381923</c:v>
                </c:pt>
                <c:pt idx="459">
                  <c:v>24.15403876381923</c:v>
                </c:pt>
                <c:pt idx="460">
                  <c:v>24.15403876381923</c:v>
                </c:pt>
                <c:pt idx="461">
                  <c:v>24.15403876381923</c:v>
                </c:pt>
                <c:pt idx="462">
                  <c:v>24.15403876381923</c:v>
                </c:pt>
                <c:pt idx="463">
                  <c:v>24.15403876381923</c:v>
                </c:pt>
                <c:pt idx="464">
                  <c:v>24.15403876381923</c:v>
                </c:pt>
                <c:pt idx="465">
                  <c:v>24.15403876381923</c:v>
                </c:pt>
                <c:pt idx="466">
                  <c:v>24.15403876381923</c:v>
                </c:pt>
                <c:pt idx="467">
                  <c:v>24.15403876381923</c:v>
                </c:pt>
                <c:pt idx="468">
                  <c:v>24.15403876381923</c:v>
                </c:pt>
                <c:pt idx="469">
                  <c:v>24.15403876381923</c:v>
                </c:pt>
                <c:pt idx="470">
                  <c:v>24.15403876381923</c:v>
                </c:pt>
                <c:pt idx="471">
                  <c:v>24.15403876381923</c:v>
                </c:pt>
                <c:pt idx="472">
                  <c:v>24.15403876381923</c:v>
                </c:pt>
                <c:pt idx="473">
                  <c:v>24.15403876381923</c:v>
                </c:pt>
                <c:pt idx="474">
                  <c:v>24.15403876381923</c:v>
                </c:pt>
                <c:pt idx="475">
                  <c:v>24.15403876381923</c:v>
                </c:pt>
                <c:pt idx="476">
                  <c:v>24.15403876381923</c:v>
                </c:pt>
                <c:pt idx="477">
                  <c:v>24.15403876381923</c:v>
                </c:pt>
                <c:pt idx="478">
                  <c:v>24.15403876381923</c:v>
                </c:pt>
                <c:pt idx="479">
                  <c:v>24.15403876381923</c:v>
                </c:pt>
                <c:pt idx="480">
                  <c:v>24.15403876381923</c:v>
                </c:pt>
                <c:pt idx="481">
                  <c:v>24.15403876381923</c:v>
                </c:pt>
                <c:pt idx="482">
                  <c:v>24.15403876381923</c:v>
                </c:pt>
                <c:pt idx="483">
                  <c:v>24.15403876381923</c:v>
                </c:pt>
                <c:pt idx="484">
                  <c:v>24.15403876381923</c:v>
                </c:pt>
                <c:pt idx="485">
                  <c:v>24.15403876381923</c:v>
                </c:pt>
                <c:pt idx="486">
                  <c:v>24.15403876381923</c:v>
                </c:pt>
                <c:pt idx="487">
                  <c:v>24.15403876381923</c:v>
                </c:pt>
                <c:pt idx="488">
                  <c:v>24.15403876381923</c:v>
                </c:pt>
                <c:pt idx="489">
                  <c:v>24.15403876381923</c:v>
                </c:pt>
                <c:pt idx="490">
                  <c:v>24.15403876381923</c:v>
                </c:pt>
                <c:pt idx="491">
                  <c:v>24.15403876381923</c:v>
                </c:pt>
                <c:pt idx="492">
                  <c:v>24.15403876381923</c:v>
                </c:pt>
                <c:pt idx="493">
                  <c:v>24.15403876381923</c:v>
                </c:pt>
                <c:pt idx="494">
                  <c:v>24.15403876381923</c:v>
                </c:pt>
                <c:pt idx="495">
                  <c:v>24.15403876381923</c:v>
                </c:pt>
                <c:pt idx="496">
                  <c:v>24.15403876381923</c:v>
                </c:pt>
                <c:pt idx="497">
                  <c:v>24.15403876381923</c:v>
                </c:pt>
                <c:pt idx="498">
                  <c:v>24.15403876381923</c:v>
                </c:pt>
                <c:pt idx="499">
                  <c:v>24.15403876381923</c:v>
                </c:pt>
                <c:pt idx="500">
                  <c:v>24.15403876381923</c:v>
                </c:pt>
                <c:pt idx="501">
                  <c:v>24.15403876381923</c:v>
                </c:pt>
                <c:pt idx="502">
                  <c:v>24.15403876381923</c:v>
                </c:pt>
                <c:pt idx="503">
                  <c:v>24.15403876381923</c:v>
                </c:pt>
                <c:pt idx="504">
                  <c:v>24.15403876381923</c:v>
                </c:pt>
                <c:pt idx="505">
                  <c:v>24.15403876381923</c:v>
                </c:pt>
                <c:pt idx="506">
                  <c:v>24.15403876381923</c:v>
                </c:pt>
                <c:pt idx="507">
                  <c:v>24.15403876381923</c:v>
                </c:pt>
                <c:pt idx="508">
                  <c:v>24.15403876381923</c:v>
                </c:pt>
                <c:pt idx="509">
                  <c:v>24.15403876381923</c:v>
                </c:pt>
                <c:pt idx="510">
                  <c:v>24.15403876381923</c:v>
                </c:pt>
                <c:pt idx="511">
                  <c:v>24.15403876381923</c:v>
                </c:pt>
                <c:pt idx="512">
                  <c:v>24.15403876381923</c:v>
                </c:pt>
                <c:pt idx="513">
                  <c:v>24.15403876381923</c:v>
                </c:pt>
                <c:pt idx="514">
                  <c:v>24.15403876381923</c:v>
                </c:pt>
                <c:pt idx="515">
                  <c:v>24.15403876381923</c:v>
                </c:pt>
                <c:pt idx="516">
                  <c:v>24.15403876381923</c:v>
                </c:pt>
                <c:pt idx="517">
                  <c:v>24.15403876381923</c:v>
                </c:pt>
                <c:pt idx="518">
                  <c:v>24.15403876381923</c:v>
                </c:pt>
                <c:pt idx="519">
                  <c:v>24.15403876381923</c:v>
                </c:pt>
                <c:pt idx="520">
                  <c:v>24.15403876381923</c:v>
                </c:pt>
                <c:pt idx="521">
                  <c:v>24.15403876381923</c:v>
                </c:pt>
                <c:pt idx="522">
                  <c:v>24.15403876381923</c:v>
                </c:pt>
                <c:pt idx="523">
                  <c:v>24.15403876381923</c:v>
                </c:pt>
                <c:pt idx="524">
                  <c:v>24.15403876381923</c:v>
                </c:pt>
                <c:pt idx="525">
                  <c:v>24.15403876381923</c:v>
                </c:pt>
                <c:pt idx="526">
                  <c:v>24.15403876381923</c:v>
                </c:pt>
                <c:pt idx="527">
                  <c:v>24.15403876381923</c:v>
                </c:pt>
                <c:pt idx="528">
                  <c:v>24.15403876381923</c:v>
                </c:pt>
                <c:pt idx="529">
                  <c:v>24.15403876381923</c:v>
                </c:pt>
                <c:pt idx="530">
                  <c:v>24.15403876381923</c:v>
                </c:pt>
                <c:pt idx="531">
                  <c:v>24.15403876381923</c:v>
                </c:pt>
                <c:pt idx="532">
                  <c:v>24.15403876381923</c:v>
                </c:pt>
                <c:pt idx="533">
                  <c:v>24.15403876381923</c:v>
                </c:pt>
                <c:pt idx="534">
                  <c:v>24.15403876381923</c:v>
                </c:pt>
                <c:pt idx="535">
                  <c:v>24.15403876381923</c:v>
                </c:pt>
                <c:pt idx="536">
                  <c:v>24.15403876381923</c:v>
                </c:pt>
                <c:pt idx="537">
                  <c:v>24.15403876381923</c:v>
                </c:pt>
                <c:pt idx="538">
                  <c:v>24.15403876381923</c:v>
                </c:pt>
                <c:pt idx="539">
                  <c:v>24.15403876381923</c:v>
                </c:pt>
                <c:pt idx="540">
                  <c:v>24.15403876381923</c:v>
                </c:pt>
                <c:pt idx="541">
                  <c:v>24.15403876381923</c:v>
                </c:pt>
                <c:pt idx="542">
                  <c:v>24.15403876381923</c:v>
                </c:pt>
                <c:pt idx="543">
                  <c:v>24.15403876381923</c:v>
                </c:pt>
                <c:pt idx="544">
                  <c:v>24.15403876381923</c:v>
                </c:pt>
                <c:pt idx="545">
                  <c:v>24.15403876381923</c:v>
                </c:pt>
                <c:pt idx="546">
                  <c:v>24.15403876381923</c:v>
                </c:pt>
                <c:pt idx="547">
                  <c:v>24.15403876381923</c:v>
                </c:pt>
                <c:pt idx="548">
                  <c:v>24.15403876381923</c:v>
                </c:pt>
                <c:pt idx="549">
                  <c:v>24.15403876381923</c:v>
                </c:pt>
                <c:pt idx="550">
                  <c:v>24.15403876381923</c:v>
                </c:pt>
                <c:pt idx="551">
                  <c:v>24.15403876381923</c:v>
                </c:pt>
                <c:pt idx="552">
                  <c:v>24.15403876381923</c:v>
                </c:pt>
                <c:pt idx="553">
                  <c:v>24.15403876381923</c:v>
                </c:pt>
                <c:pt idx="554">
                  <c:v>24.15403876381923</c:v>
                </c:pt>
                <c:pt idx="555">
                  <c:v>24.15403876381923</c:v>
                </c:pt>
                <c:pt idx="556">
                  <c:v>24.15403876381923</c:v>
                </c:pt>
                <c:pt idx="557">
                  <c:v>24.15403876381923</c:v>
                </c:pt>
                <c:pt idx="558">
                  <c:v>24.15403876381923</c:v>
                </c:pt>
                <c:pt idx="559">
                  <c:v>24.15403876381923</c:v>
                </c:pt>
                <c:pt idx="560">
                  <c:v>24.15403876381923</c:v>
                </c:pt>
                <c:pt idx="561">
                  <c:v>24.15403876381923</c:v>
                </c:pt>
                <c:pt idx="562">
                  <c:v>24.15403876381923</c:v>
                </c:pt>
                <c:pt idx="563">
                  <c:v>24.15403876381923</c:v>
                </c:pt>
                <c:pt idx="564">
                  <c:v>24.15403876381923</c:v>
                </c:pt>
                <c:pt idx="565">
                  <c:v>24.15403876381923</c:v>
                </c:pt>
                <c:pt idx="566">
                  <c:v>24.15403876381923</c:v>
                </c:pt>
                <c:pt idx="567">
                  <c:v>24.15403876381923</c:v>
                </c:pt>
                <c:pt idx="568">
                  <c:v>24.15403876381923</c:v>
                </c:pt>
                <c:pt idx="569">
                  <c:v>24.15403876381923</c:v>
                </c:pt>
                <c:pt idx="570">
                  <c:v>24.15403876381923</c:v>
                </c:pt>
                <c:pt idx="571">
                  <c:v>24.15403876381923</c:v>
                </c:pt>
                <c:pt idx="572">
                  <c:v>24.15403876381923</c:v>
                </c:pt>
                <c:pt idx="573">
                  <c:v>24.15403876381923</c:v>
                </c:pt>
                <c:pt idx="574">
                  <c:v>24.15403876381923</c:v>
                </c:pt>
                <c:pt idx="575">
                  <c:v>24.15403876381923</c:v>
                </c:pt>
                <c:pt idx="576">
                  <c:v>24.15403876381923</c:v>
                </c:pt>
                <c:pt idx="577">
                  <c:v>24.15403876381923</c:v>
                </c:pt>
                <c:pt idx="578">
                  <c:v>24.15403876381923</c:v>
                </c:pt>
                <c:pt idx="579">
                  <c:v>24.15403876381923</c:v>
                </c:pt>
                <c:pt idx="580">
                  <c:v>24.15403876381923</c:v>
                </c:pt>
                <c:pt idx="581">
                  <c:v>24.15403876381923</c:v>
                </c:pt>
                <c:pt idx="582">
                  <c:v>24.15403876381923</c:v>
                </c:pt>
                <c:pt idx="583">
                  <c:v>24.15403876381923</c:v>
                </c:pt>
                <c:pt idx="584">
                  <c:v>24.15403876381923</c:v>
                </c:pt>
                <c:pt idx="585">
                  <c:v>24.15403876381923</c:v>
                </c:pt>
                <c:pt idx="586">
                  <c:v>24.15403876381923</c:v>
                </c:pt>
                <c:pt idx="587">
                  <c:v>24.15403876381923</c:v>
                </c:pt>
                <c:pt idx="588">
                  <c:v>24.15403876381923</c:v>
                </c:pt>
                <c:pt idx="589">
                  <c:v>24.15403876381923</c:v>
                </c:pt>
                <c:pt idx="590">
                  <c:v>24.15403876381923</c:v>
                </c:pt>
                <c:pt idx="591">
                  <c:v>24.15403876381923</c:v>
                </c:pt>
                <c:pt idx="592">
                  <c:v>24.15403876381923</c:v>
                </c:pt>
                <c:pt idx="593">
                  <c:v>24.15403876381923</c:v>
                </c:pt>
                <c:pt idx="594">
                  <c:v>24.15403876381923</c:v>
                </c:pt>
                <c:pt idx="595">
                  <c:v>24.15403876381923</c:v>
                </c:pt>
                <c:pt idx="596">
                  <c:v>24.15403876381923</c:v>
                </c:pt>
                <c:pt idx="597">
                  <c:v>24.15403876381923</c:v>
                </c:pt>
                <c:pt idx="598">
                  <c:v>24.15403876381923</c:v>
                </c:pt>
                <c:pt idx="599">
                  <c:v>24.15403876381923</c:v>
                </c:pt>
                <c:pt idx="600">
                  <c:v>24.15403876381923</c:v>
                </c:pt>
                <c:pt idx="601">
                  <c:v>24.15403876381923</c:v>
                </c:pt>
                <c:pt idx="602">
                  <c:v>24.15403876381923</c:v>
                </c:pt>
                <c:pt idx="603">
                  <c:v>24.15403876381923</c:v>
                </c:pt>
                <c:pt idx="604">
                  <c:v>24.15403876381923</c:v>
                </c:pt>
                <c:pt idx="605">
                  <c:v>24.15403876381923</c:v>
                </c:pt>
                <c:pt idx="606">
                  <c:v>24.15403876381923</c:v>
                </c:pt>
                <c:pt idx="607">
                  <c:v>24.15403876381923</c:v>
                </c:pt>
                <c:pt idx="608">
                  <c:v>24.15403876381923</c:v>
                </c:pt>
                <c:pt idx="609">
                  <c:v>24.15403876381923</c:v>
                </c:pt>
                <c:pt idx="610">
                  <c:v>24.15403876381923</c:v>
                </c:pt>
                <c:pt idx="611">
                  <c:v>24.15403876381923</c:v>
                </c:pt>
                <c:pt idx="612">
                  <c:v>24.15403876381923</c:v>
                </c:pt>
                <c:pt idx="613">
                  <c:v>24.15403876381923</c:v>
                </c:pt>
                <c:pt idx="614">
                  <c:v>24.15403876381923</c:v>
                </c:pt>
                <c:pt idx="615">
                  <c:v>24.15403876381923</c:v>
                </c:pt>
                <c:pt idx="616">
                  <c:v>24.15403876381923</c:v>
                </c:pt>
                <c:pt idx="617">
                  <c:v>24.15403876381923</c:v>
                </c:pt>
                <c:pt idx="618">
                  <c:v>24.15403876381923</c:v>
                </c:pt>
                <c:pt idx="619">
                  <c:v>24.15403876381923</c:v>
                </c:pt>
                <c:pt idx="620">
                  <c:v>24.15403876381923</c:v>
                </c:pt>
                <c:pt idx="621">
                  <c:v>24.15403876381923</c:v>
                </c:pt>
                <c:pt idx="622">
                  <c:v>24.15403876381923</c:v>
                </c:pt>
                <c:pt idx="623">
                  <c:v>24.15403876381923</c:v>
                </c:pt>
                <c:pt idx="624">
                  <c:v>24.15403876381923</c:v>
                </c:pt>
                <c:pt idx="625">
                  <c:v>24.15403876381923</c:v>
                </c:pt>
                <c:pt idx="626">
                  <c:v>24.15403876381923</c:v>
                </c:pt>
                <c:pt idx="627">
                  <c:v>24.15403876381923</c:v>
                </c:pt>
                <c:pt idx="628">
                  <c:v>24.15403876381923</c:v>
                </c:pt>
                <c:pt idx="629">
                  <c:v>24.15403876381923</c:v>
                </c:pt>
                <c:pt idx="630">
                  <c:v>24.15403876381923</c:v>
                </c:pt>
                <c:pt idx="631">
                  <c:v>24.15403876381923</c:v>
                </c:pt>
                <c:pt idx="632">
                  <c:v>24.15403876381923</c:v>
                </c:pt>
                <c:pt idx="633">
                  <c:v>24.15403876381923</c:v>
                </c:pt>
                <c:pt idx="634">
                  <c:v>24.15403876381923</c:v>
                </c:pt>
                <c:pt idx="635">
                  <c:v>24.15403876381923</c:v>
                </c:pt>
                <c:pt idx="636">
                  <c:v>24.15403876381923</c:v>
                </c:pt>
                <c:pt idx="637">
                  <c:v>24.15403876381923</c:v>
                </c:pt>
                <c:pt idx="638">
                  <c:v>24.15403876381923</c:v>
                </c:pt>
                <c:pt idx="639">
                  <c:v>24.15403876381923</c:v>
                </c:pt>
                <c:pt idx="640">
                  <c:v>24.15403876381923</c:v>
                </c:pt>
                <c:pt idx="641">
                  <c:v>24.15403876381923</c:v>
                </c:pt>
                <c:pt idx="642">
                  <c:v>24.15403876381923</c:v>
                </c:pt>
                <c:pt idx="643">
                  <c:v>24.15403876381923</c:v>
                </c:pt>
                <c:pt idx="644">
                  <c:v>24.15403876381923</c:v>
                </c:pt>
                <c:pt idx="645">
                  <c:v>24.15403876381923</c:v>
                </c:pt>
                <c:pt idx="646">
                  <c:v>24.15403876381923</c:v>
                </c:pt>
                <c:pt idx="647">
                  <c:v>24.15403876381923</c:v>
                </c:pt>
                <c:pt idx="648">
                  <c:v>24.15403876381923</c:v>
                </c:pt>
                <c:pt idx="649">
                  <c:v>24.15403876381923</c:v>
                </c:pt>
                <c:pt idx="650">
                  <c:v>24.15403876381923</c:v>
                </c:pt>
                <c:pt idx="651">
                  <c:v>24.15403876381923</c:v>
                </c:pt>
                <c:pt idx="652">
                  <c:v>24.15403876381923</c:v>
                </c:pt>
                <c:pt idx="653">
                  <c:v>24.15403876381923</c:v>
                </c:pt>
                <c:pt idx="654">
                  <c:v>24.15403876381923</c:v>
                </c:pt>
                <c:pt idx="655">
                  <c:v>24.15403876381923</c:v>
                </c:pt>
                <c:pt idx="656">
                  <c:v>24.15403876381923</c:v>
                </c:pt>
                <c:pt idx="657">
                  <c:v>24.15403876381923</c:v>
                </c:pt>
                <c:pt idx="658">
                  <c:v>24.15403876381923</c:v>
                </c:pt>
                <c:pt idx="659">
                  <c:v>24.15403876381923</c:v>
                </c:pt>
                <c:pt idx="660">
                  <c:v>24.15403876381923</c:v>
                </c:pt>
                <c:pt idx="661">
                  <c:v>24.15403876381923</c:v>
                </c:pt>
                <c:pt idx="662">
                  <c:v>24.15403876381923</c:v>
                </c:pt>
                <c:pt idx="663">
                  <c:v>24.15403876381923</c:v>
                </c:pt>
                <c:pt idx="664">
                  <c:v>24.15403876381923</c:v>
                </c:pt>
                <c:pt idx="665">
                  <c:v>24.15403876381923</c:v>
                </c:pt>
                <c:pt idx="666">
                  <c:v>24.15403876381923</c:v>
                </c:pt>
                <c:pt idx="667">
                  <c:v>24.15403876381923</c:v>
                </c:pt>
                <c:pt idx="668">
                  <c:v>24.15403876381923</c:v>
                </c:pt>
                <c:pt idx="669">
                  <c:v>24.15403876381923</c:v>
                </c:pt>
                <c:pt idx="670">
                  <c:v>24.15403876381923</c:v>
                </c:pt>
                <c:pt idx="671">
                  <c:v>24.15403876381923</c:v>
                </c:pt>
                <c:pt idx="672">
                  <c:v>24.15403876381923</c:v>
                </c:pt>
                <c:pt idx="673">
                  <c:v>24.15403876381923</c:v>
                </c:pt>
                <c:pt idx="674">
                  <c:v>24.15403876381923</c:v>
                </c:pt>
                <c:pt idx="675">
                  <c:v>24.15403876381923</c:v>
                </c:pt>
                <c:pt idx="676">
                  <c:v>24.15403876381923</c:v>
                </c:pt>
                <c:pt idx="677">
                  <c:v>24.15403876381923</c:v>
                </c:pt>
                <c:pt idx="678">
                  <c:v>24.15403876381923</c:v>
                </c:pt>
                <c:pt idx="679">
                  <c:v>24.15403876381923</c:v>
                </c:pt>
                <c:pt idx="680">
                  <c:v>24.15403876381923</c:v>
                </c:pt>
                <c:pt idx="681">
                  <c:v>24.15403876381923</c:v>
                </c:pt>
                <c:pt idx="682">
                  <c:v>24.15403876381923</c:v>
                </c:pt>
                <c:pt idx="683">
                  <c:v>24.15403876381923</c:v>
                </c:pt>
                <c:pt idx="684">
                  <c:v>24.15403876381923</c:v>
                </c:pt>
                <c:pt idx="685">
                  <c:v>24.15403876381923</c:v>
                </c:pt>
                <c:pt idx="686">
                  <c:v>24.15403876381923</c:v>
                </c:pt>
                <c:pt idx="687">
                  <c:v>24.15403876381923</c:v>
                </c:pt>
                <c:pt idx="688">
                  <c:v>24.15403876381923</c:v>
                </c:pt>
                <c:pt idx="689">
                  <c:v>24.15403876381923</c:v>
                </c:pt>
                <c:pt idx="690">
                  <c:v>24.15403876381923</c:v>
                </c:pt>
                <c:pt idx="691">
                  <c:v>24.15403876381923</c:v>
                </c:pt>
                <c:pt idx="692">
                  <c:v>24.15403876381923</c:v>
                </c:pt>
                <c:pt idx="693">
                  <c:v>24.15403876381923</c:v>
                </c:pt>
                <c:pt idx="694">
                  <c:v>24.15403876381923</c:v>
                </c:pt>
                <c:pt idx="695">
                  <c:v>24.15403876381923</c:v>
                </c:pt>
                <c:pt idx="696">
                  <c:v>24.15403876381923</c:v>
                </c:pt>
                <c:pt idx="697">
                  <c:v>24.15403876381923</c:v>
                </c:pt>
                <c:pt idx="698">
                  <c:v>24.15403876381923</c:v>
                </c:pt>
                <c:pt idx="699">
                  <c:v>24.15403876381923</c:v>
                </c:pt>
                <c:pt idx="700">
                  <c:v>24.15403876381923</c:v>
                </c:pt>
                <c:pt idx="701">
                  <c:v>24.15403876381923</c:v>
                </c:pt>
                <c:pt idx="702">
                  <c:v>24.15403876381923</c:v>
                </c:pt>
                <c:pt idx="703">
                  <c:v>24.15403876381923</c:v>
                </c:pt>
                <c:pt idx="704">
                  <c:v>24.15403876381923</c:v>
                </c:pt>
                <c:pt idx="705">
                  <c:v>24.15403876381923</c:v>
                </c:pt>
                <c:pt idx="706">
                  <c:v>24.15403876381923</c:v>
                </c:pt>
                <c:pt idx="707">
                  <c:v>24.15403876381923</c:v>
                </c:pt>
                <c:pt idx="708">
                  <c:v>24.15403876381923</c:v>
                </c:pt>
                <c:pt idx="709">
                  <c:v>24.15403876381923</c:v>
                </c:pt>
                <c:pt idx="710">
                  <c:v>24.15403876381923</c:v>
                </c:pt>
                <c:pt idx="711">
                  <c:v>24.15403876381923</c:v>
                </c:pt>
                <c:pt idx="712">
                  <c:v>24.15403876381923</c:v>
                </c:pt>
                <c:pt idx="713">
                  <c:v>24.15403876381923</c:v>
                </c:pt>
                <c:pt idx="714">
                  <c:v>24.15403876381923</c:v>
                </c:pt>
                <c:pt idx="715">
                  <c:v>24.15403876381923</c:v>
                </c:pt>
                <c:pt idx="716">
                  <c:v>24.15403876381923</c:v>
                </c:pt>
                <c:pt idx="717">
                  <c:v>24.15403876381923</c:v>
                </c:pt>
                <c:pt idx="718">
                  <c:v>24.15403876381923</c:v>
                </c:pt>
                <c:pt idx="719">
                  <c:v>24.15403876381923</c:v>
                </c:pt>
                <c:pt idx="720">
                  <c:v>24.15403876381923</c:v>
                </c:pt>
                <c:pt idx="721">
                  <c:v>24.15403876381923</c:v>
                </c:pt>
                <c:pt idx="722">
                  <c:v>24.15403876381923</c:v>
                </c:pt>
                <c:pt idx="723">
                  <c:v>24.15403876381923</c:v>
                </c:pt>
                <c:pt idx="724">
                  <c:v>24.15403876381923</c:v>
                </c:pt>
                <c:pt idx="725">
                  <c:v>24.15403876381923</c:v>
                </c:pt>
                <c:pt idx="726">
                  <c:v>24.15403876381923</c:v>
                </c:pt>
                <c:pt idx="727">
                  <c:v>24.15403876381923</c:v>
                </c:pt>
                <c:pt idx="728">
                  <c:v>24.15403876381923</c:v>
                </c:pt>
                <c:pt idx="729">
                  <c:v>24.15403876381923</c:v>
                </c:pt>
                <c:pt idx="730">
                  <c:v>24.15403876381923</c:v>
                </c:pt>
                <c:pt idx="731">
                  <c:v>24.15403876381923</c:v>
                </c:pt>
                <c:pt idx="732">
                  <c:v>24.15403876381923</c:v>
                </c:pt>
                <c:pt idx="733">
                  <c:v>24.15403876381923</c:v>
                </c:pt>
                <c:pt idx="734">
                  <c:v>24.15403876381923</c:v>
                </c:pt>
                <c:pt idx="735">
                  <c:v>24.15403876381923</c:v>
                </c:pt>
                <c:pt idx="736">
                  <c:v>24.15403876381923</c:v>
                </c:pt>
                <c:pt idx="737">
                  <c:v>24.15403876381923</c:v>
                </c:pt>
                <c:pt idx="738">
                  <c:v>24.15403876381923</c:v>
                </c:pt>
                <c:pt idx="739">
                  <c:v>24.15403876381923</c:v>
                </c:pt>
                <c:pt idx="740">
                  <c:v>24.15403876381923</c:v>
                </c:pt>
                <c:pt idx="741">
                  <c:v>24.15403876381923</c:v>
                </c:pt>
                <c:pt idx="742">
                  <c:v>24.15403876381923</c:v>
                </c:pt>
                <c:pt idx="743">
                  <c:v>24.15403876381923</c:v>
                </c:pt>
                <c:pt idx="744">
                  <c:v>24.15403876381923</c:v>
                </c:pt>
                <c:pt idx="745">
                  <c:v>24.15403876381923</c:v>
                </c:pt>
                <c:pt idx="746">
                  <c:v>24.15403876381923</c:v>
                </c:pt>
                <c:pt idx="747">
                  <c:v>24.15403876381923</c:v>
                </c:pt>
                <c:pt idx="748">
                  <c:v>24.15403876381923</c:v>
                </c:pt>
                <c:pt idx="749">
                  <c:v>24.15403876381923</c:v>
                </c:pt>
                <c:pt idx="750">
                  <c:v>24.15403876381923</c:v>
                </c:pt>
                <c:pt idx="751">
                  <c:v>24.15403876381923</c:v>
                </c:pt>
                <c:pt idx="752">
                  <c:v>24.15403876381923</c:v>
                </c:pt>
                <c:pt idx="753">
                  <c:v>24.15403876381923</c:v>
                </c:pt>
                <c:pt idx="754">
                  <c:v>24.15403876381923</c:v>
                </c:pt>
                <c:pt idx="755">
                  <c:v>24.15403876381923</c:v>
                </c:pt>
                <c:pt idx="756">
                  <c:v>24.15403876381923</c:v>
                </c:pt>
                <c:pt idx="757">
                  <c:v>24.15403876381923</c:v>
                </c:pt>
                <c:pt idx="758">
                  <c:v>24.15403876381923</c:v>
                </c:pt>
                <c:pt idx="759">
                  <c:v>24.15403876381923</c:v>
                </c:pt>
                <c:pt idx="760">
                  <c:v>24.15403876381923</c:v>
                </c:pt>
                <c:pt idx="761">
                  <c:v>24.15403876381923</c:v>
                </c:pt>
                <c:pt idx="762">
                  <c:v>24.15403876381923</c:v>
                </c:pt>
                <c:pt idx="763">
                  <c:v>24.15403876381923</c:v>
                </c:pt>
                <c:pt idx="764">
                  <c:v>24.15403876381923</c:v>
                </c:pt>
                <c:pt idx="765">
                  <c:v>24.15403876381923</c:v>
                </c:pt>
                <c:pt idx="766">
                  <c:v>24.15403876381923</c:v>
                </c:pt>
                <c:pt idx="767">
                  <c:v>24.15403876381923</c:v>
                </c:pt>
                <c:pt idx="768">
                  <c:v>24.15403876381923</c:v>
                </c:pt>
                <c:pt idx="769">
                  <c:v>24.15403876381923</c:v>
                </c:pt>
                <c:pt idx="770">
                  <c:v>24.15403876381923</c:v>
                </c:pt>
                <c:pt idx="771">
                  <c:v>24.15403876381923</c:v>
                </c:pt>
                <c:pt idx="772">
                  <c:v>24.15403876381923</c:v>
                </c:pt>
                <c:pt idx="773">
                  <c:v>24.15403876381923</c:v>
                </c:pt>
                <c:pt idx="774">
                  <c:v>24.15403876381923</c:v>
                </c:pt>
                <c:pt idx="775">
                  <c:v>24.15403876381923</c:v>
                </c:pt>
                <c:pt idx="776">
                  <c:v>24.15403876381923</c:v>
                </c:pt>
                <c:pt idx="777">
                  <c:v>24.15403876381923</c:v>
                </c:pt>
                <c:pt idx="778">
                  <c:v>24.15403876381923</c:v>
                </c:pt>
                <c:pt idx="779">
                  <c:v>24.15403876381923</c:v>
                </c:pt>
                <c:pt idx="780">
                  <c:v>24.15403876381923</c:v>
                </c:pt>
                <c:pt idx="781">
                  <c:v>24.15403876381923</c:v>
                </c:pt>
                <c:pt idx="782">
                  <c:v>24.15403876381923</c:v>
                </c:pt>
                <c:pt idx="783">
                  <c:v>24.15403876381923</c:v>
                </c:pt>
                <c:pt idx="784">
                  <c:v>24.15403876381923</c:v>
                </c:pt>
                <c:pt idx="785">
                  <c:v>24.15403876381923</c:v>
                </c:pt>
                <c:pt idx="786">
                  <c:v>24.15403876381923</c:v>
                </c:pt>
                <c:pt idx="787">
                  <c:v>24.15403876381923</c:v>
                </c:pt>
                <c:pt idx="788">
                  <c:v>24.15403876381923</c:v>
                </c:pt>
                <c:pt idx="789">
                  <c:v>24.15403876381923</c:v>
                </c:pt>
                <c:pt idx="790">
                  <c:v>24.15403876381923</c:v>
                </c:pt>
                <c:pt idx="791">
                  <c:v>24.15403876381923</c:v>
                </c:pt>
                <c:pt idx="792">
                  <c:v>24.15403876381923</c:v>
                </c:pt>
                <c:pt idx="793">
                  <c:v>24.15403876381923</c:v>
                </c:pt>
                <c:pt idx="794">
                  <c:v>24.15403876381923</c:v>
                </c:pt>
                <c:pt idx="795">
                  <c:v>24.15403876381923</c:v>
                </c:pt>
                <c:pt idx="796">
                  <c:v>24.15403876381923</c:v>
                </c:pt>
                <c:pt idx="797">
                  <c:v>24.15403876381923</c:v>
                </c:pt>
                <c:pt idx="798">
                  <c:v>24.15403876381923</c:v>
                </c:pt>
                <c:pt idx="799">
                  <c:v>24.15403876381923</c:v>
                </c:pt>
                <c:pt idx="800">
                  <c:v>24.15403876381923</c:v>
                </c:pt>
                <c:pt idx="801">
                  <c:v>24.15403876381923</c:v>
                </c:pt>
                <c:pt idx="802">
                  <c:v>24.15403876381923</c:v>
                </c:pt>
                <c:pt idx="803">
                  <c:v>24.15403876381923</c:v>
                </c:pt>
                <c:pt idx="804">
                  <c:v>24.15403876381923</c:v>
                </c:pt>
                <c:pt idx="805">
                  <c:v>24.15403876381923</c:v>
                </c:pt>
                <c:pt idx="806">
                  <c:v>24.15403876381923</c:v>
                </c:pt>
                <c:pt idx="807">
                  <c:v>24.15403876381923</c:v>
                </c:pt>
                <c:pt idx="808">
                  <c:v>24.15403876381923</c:v>
                </c:pt>
                <c:pt idx="809">
                  <c:v>24.15403876381923</c:v>
                </c:pt>
                <c:pt idx="810">
                  <c:v>24.15403876381923</c:v>
                </c:pt>
                <c:pt idx="811">
                  <c:v>24.15403876381923</c:v>
                </c:pt>
                <c:pt idx="812">
                  <c:v>24.15403876381923</c:v>
                </c:pt>
                <c:pt idx="813">
                  <c:v>24.15403876381923</c:v>
                </c:pt>
                <c:pt idx="814">
                  <c:v>24.15403876381923</c:v>
                </c:pt>
                <c:pt idx="815">
                  <c:v>24.15403876381923</c:v>
                </c:pt>
                <c:pt idx="816">
                  <c:v>24.15403876381923</c:v>
                </c:pt>
                <c:pt idx="817">
                  <c:v>24.15403876381923</c:v>
                </c:pt>
                <c:pt idx="818">
                  <c:v>24.15403876381923</c:v>
                </c:pt>
                <c:pt idx="819">
                  <c:v>24.15403876381923</c:v>
                </c:pt>
                <c:pt idx="820">
                  <c:v>24.15403876381923</c:v>
                </c:pt>
                <c:pt idx="821">
                  <c:v>24.15403876381923</c:v>
                </c:pt>
                <c:pt idx="822">
                  <c:v>24.15403876381923</c:v>
                </c:pt>
                <c:pt idx="823">
                  <c:v>24.15403876381923</c:v>
                </c:pt>
                <c:pt idx="824">
                  <c:v>24.15403876381923</c:v>
                </c:pt>
                <c:pt idx="825">
                  <c:v>24.15403876381923</c:v>
                </c:pt>
                <c:pt idx="826">
                  <c:v>24.15403876381923</c:v>
                </c:pt>
                <c:pt idx="827">
                  <c:v>24.15403876381923</c:v>
                </c:pt>
                <c:pt idx="828">
                  <c:v>24.15403876381923</c:v>
                </c:pt>
                <c:pt idx="829">
                  <c:v>24.15403876381923</c:v>
                </c:pt>
                <c:pt idx="830">
                  <c:v>24.15403876381923</c:v>
                </c:pt>
                <c:pt idx="831">
                  <c:v>24.15403876381923</c:v>
                </c:pt>
                <c:pt idx="832">
                  <c:v>24.15403876381923</c:v>
                </c:pt>
                <c:pt idx="833">
                  <c:v>24.15403876381923</c:v>
                </c:pt>
                <c:pt idx="834">
                  <c:v>24.15403876381923</c:v>
                </c:pt>
                <c:pt idx="835">
                  <c:v>24.15403876381923</c:v>
                </c:pt>
                <c:pt idx="836">
                  <c:v>24.15403876381923</c:v>
                </c:pt>
                <c:pt idx="837">
                  <c:v>24.15403876381923</c:v>
                </c:pt>
                <c:pt idx="838">
                  <c:v>24.15403876381923</c:v>
                </c:pt>
                <c:pt idx="839">
                  <c:v>24.15403876381923</c:v>
                </c:pt>
                <c:pt idx="840">
                  <c:v>24.15403876381923</c:v>
                </c:pt>
                <c:pt idx="841">
                  <c:v>24.15403876381923</c:v>
                </c:pt>
                <c:pt idx="842">
                  <c:v>24.15403876381923</c:v>
                </c:pt>
                <c:pt idx="843">
                  <c:v>24.15403876381923</c:v>
                </c:pt>
                <c:pt idx="844">
                  <c:v>24.15403876381923</c:v>
                </c:pt>
                <c:pt idx="845">
                  <c:v>24.15403876381923</c:v>
                </c:pt>
                <c:pt idx="846">
                  <c:v>24.15403876381923</c:v>
                </c:pt>
                <c:pt idx="847">
                  <c:v>24.15403876381923</c:v>
                </c:pt>
                <c:pt idx="848">
                  <c:v>24.15403876381923</c:v>
                </c:pt>
                <c:pt idx="849">
                  <c:v>24.15403876381923</c:v>
                </c:pt>
                <c:pt idx="850">
                  <c:v>24.15403876381923</c:v>
                </c:pt>
                <c:pt idx="851">
                  <c:v>24.15403876381923</c:v>
                </c:pt>
                <c:pt idx="852">
                  <c:v>24.15403876381923</c:v>
                </c:pt>
                <c:pt idx="853">
                  <c:v>24.15403876381923</c:v>
                </c:pt>
                <c:pt idx="854">
                  <c:v>24.15403876381923</c:v>
                </c:pt>
                <c:pt idx="855">
                  <c:v>24.15403876381923</c:v>
                </c:pt>
                <c:pt idx="856">
                  <c:v>24.15403876381923</c:v>
                </c:pt>
                <c:pt idx="857">
                  <c:v>24.15403876381923</c:v>
                </c:pt>
                <c:pt idx="858">
                  <c:v>24.15403876381923</c:v>
                </c:pt>
                <c:pt idx="859">
                  <c:v>24.15403876381923</c:v>
                </c:pt>
                <c:pt idx="860">
                  <c:v>24.15403876381923</c:v>
                </c:pt>
                <c:pt idx="861">
                  <c:v>24.15403876381923</c:v>
                </c:pt>
                <c:pt idx="862">
                  <c:v>24.15403876381923</c:v>
                </c:pt>
                <c:pt idx="863">
                  <c:v>24.15403876381923</c:v>
                </c:pt>
                <c:pt idx="864">
                  <c:v>24.15403876381923</c:v>
                </c:pt>
              </c:numCache>
            </c:numRef>
          </c:yVal>
          <c:smooth val="1"/>
          <c:extLst xmlns:c16r2="http://schemas.microsoft.com/office/drawing/2015/06/chart">
            <c:ext xmlns:c16="http://schemas.microsoft.com/office/drawing/2014/chart" uri="{C3380CC4-5D6E-409C-BE32-E72D297353CC}">
              <c16:uniqueId val="{00000007-F495-4D64-886D-1F5BD6D1AC06}"/>
            </c:ext>
          </c:extLst>
        </c:ser>
        <c:dLbls>
          <c:showLegendKey val="0"/>
          <c:showVal val="0"/>
          <c:showCatName val="0"/>
          <c:showSerName val="0"/>
          <c:showPercent val="0"/>
          <c:showBubbleSize val="0"/>
        </c:dLbls>
        <c:axId val="144218368"/>
        <c:axId val="143970304"/>
      </c:scatterChart>
      <c:scatterChart>
        <c:scatterStyle val="smoothMarker"/>
        <c:varyColors val="0"/>
        <c:ser>
          <c:idx val="8"/>
          <c:order val="8"/>
          <c:tx>
            <c:strRef>
              <c:f>'NKY Index'!$L$1</c:f>
              <c:strCache>
                <c:ptCount val="1"/>
                <c:pt idx="0">
                  <c:v>NKY Index (der.)</c:v>
                </c:pt>
              </c:strCache>
            </c:strRef>
          </c:tx>
          <c:spPr>
            <a:ln w="6350" cap="rnd">
              <a:solidFill>
                <a:schemeClr val="bg1">
                  <a:lumMod val="75000"/>
                </a:schemeClr>
              </a:solidFill>
              <a:round/>
            </a:ln>
            <a:effectLst/>
          </c:spPr>
          <c:marker>
            <c:symbol val="none"/>
          </c:marker>
          <c:xVal>
            <c:numRef>
              <c:f>'NKY Index'!$K$3:$K$816</c:f>
              <c:numCache>
                <c:formatCode>m/d/yyyy</c:formatCode>
                <c:ptCount val="814"/>
                <c:pt idx="0">
                  <c:v>41645</c:v>
                </c:pt>
                <c:pt idx="1">
                  <c:v>41646</c:v>
                </c:pt>
                <c:pt idx="2">
                  <c:v>41647</c:v>
                </c:pt>
                <c:pt idx="3">
                  <c:v>41648</c:v>
                </c:pt>
                <c:pt idx="4">
                  <c:v>41649</c:v>
                </c:pt>
                <c:pt idx="5">
                  <c:v>41653</c:v>
                </c:pt>
                <c:pt idx="6">
                  <c:v>41654</c:v>
                </c:pt>
                <c:pt idx="7">
                  <c:v>41655</c:v>
                </c:pt>
                <c:pt idx="8">
                  <c:v>41656</c:v>
                </c:pt>
                <c:pt idx="9">
                  <c:v>41659</c:v>
                </c:pt>
                <c:pt idx="10">
                  <c:v>41660</c:v>
                </c:pt>
                <c:pt idx="11">
                  <c:v>41661</c:v>
                </c:pt>
                <c:pt idx="12">
                  <c:v>41662</c:v>
                </c:pt>
                <c:pt idx="13">
                  <c:v>41663</c:v>
                </c:pt>
                <c:pt idx="14">
                  <c:v>41666</c:v>
                </c:pt>
                <c:pt idx="15">
                  <c:v>41667</c:v>
                </c:pt>
                <c:pt idx="16">
                  <c:v>41668</c:v>
                </c:pt>
                <c:pt idx="17">
                  <c:v>41669</c:v>
                </c:pt>
                <c:pt idx="18">
                  <c:v>41670</c:v>
                </c:pt>
                <c:pt idx="19">
                  <c:v>41673</c:v>
                </c:pt>
                <c:pt idx="20">
                  <c:v>41674</c:v>
                </c:pt>
                <c:pt idx="21">
                  <c:v>41675</c:v>
                </c:pt>
                <c:pt idx="22">
                  <c:v>41676</c:v>
                </c:pt>
                <c:pt idx="23">
                  <c:v>41677</c:v>
                </c:pt>
                <c:pt idx="24">
                  <c:v>41680</c:v>
                </c:pt>
                <c:pt idx="25">
                  <c:v>41682</c:v>
                </c:pt>
                <c:pt idx="26">
                  <c:v>41683</c:v>
                </c:pt>
                <c:pt idx="27">
                  <c:v>41684</c:v>
                </c:pt>
                <c:pt idx="28">
                  <c:v>41687</c:v>
                </c:pt>
                <c:pt idx="29">
                  <c:v>41688</c:v>
                </c:pt>
                <c:pt idx="30">
                  <c:v>41689</c:v>
                </c:pt>
                <c:pt idx="31">
                  <c:v>41690</c:v>
                </c:pt>
                <c:pt idx="32">
                  <c:v>41691</c:v>
                </c:pt>
                <c:pt idx="33">
                  <c:v>41694</c:v>
                </c:pt>
                <c:pt idx="34">
                  <c:v>41695</c:v>
                </c:pt>
                <c:pt idx="35">
                  <c:v>41696</c:v>
                </c:pt>
                <c:pt idx="36">
                  <c:v>41697</c:v>
                </c:pt>
                <c:pt idx="37">
                  <c:v>41698</c:v>
                </c:pt>
                <c:pt idx="38">
                  <c:v>41701</c:v>
                </c:pt>
                <c:pt idx="39">
                  <c:v>41702</c:v>
                </c:pt>
                <c:pt idx="40">
                  <c:v>41703</c:v>
                </c:pt>
                <c:pt idx="41">
                  <c:v>41704</c:v>
                </c:pt>
                <c:pt idx="42">
                  <c:v>41705</c:v>
                </c:pt>
                <c:pt idx="43">
                  <c:v>41708</c:v>
                </c:pt>
                <c:pt idx="44">
                  <c:v>41709</c:v>
                </c:pt>
                <c:pt idx="45">
                  <c:v>41710</c:v>
                </c:pt>
                <c:pt idx="46">
                  <c:v>41711</c:v>
                </c:pt>
                <c:pt idx="47">
                  <c:v>41712</c:v>
                </c:pt>
                <c:pt idx="48">
                  <c:v>41715</c:v>
                </c:pt>
                <c:pt idx="49">
                  <c:v>41716</c:v>
                </c:pt>
                <c:pt idx="50">
                  <c:v>41717</c:v>
                </c:pt>
                <c:pt idx="51">
                  <c:v>41718</c:v>
                </c:pt>
                <c:pt idx="52">
                  <c:v>41722</c:v>
                </c:pt>
                <c:pt idx="53">
                  <c:v>41723</c:v>
                </c:pt>
                <c:pt idx="54">
                  <c:v>41724</c:v>
                </c:pt>
                <c:pt idx="55">
                  <c:v>41725</c:v>
                </c:pt>
                <c:pt idx="56">
                  <c:v>41726</c:v>
                </c:pt>
                <c:pt idx="57">
                  <c:v>41729</c:v>
                </c:pt>
                <c:pt idx="58">
                  <c:v>41730</c:v>
                </c:pt>
                <c:pt idx="59">
                  <c:v>41731</c:v>
                </c:pt>
                <c:pt idx="60">
                  <c:v>41732</c:v>
                </c:pt>
                <c:pt idx="61">
                  <c:v>41733</c:v>
                </c:pt>
                <c:pt idx="62">
                  <c:v>41736</c:v>
                </c:pt>
                <c:pt idx="63">
                  <c:v>41737</c:v>
                </c:pt>
                <c:pt idx="64">
                  <c:v>41738</c:v>
                </c:pt>
                <c:pt idx="65">
                  <c:v>41739</c:v>
                </c:pt>
                <c:pt idx="66">
                  <c:v>41740</c:v>
                </c:pt>
                <c:pt idx="67">
                  <c:v>41743</c:v>
                </c:pt>
                <c:pt idx="68">
                  <c:v>41744</c:v>
                </c:pt>
                <c:pt idx="69">
                  <c:v>41745</c:v>
                </c:pt>
                <c:pt idx="70">
                  <c:v>41746</c:v>
                </c:pt>
                <c:pt idx="71">
                  <c:v>41747</c:v>
                </c:pt>
                <c:pt idx="72">
                  <c:v>41750</c:v>
                </c:pt>
                <c:pt idx="73">
                  <c:v>41751</c:v>
                </c:pt>
                <c:pt idx="74">
                  <c:v>41752</c:v>
                </c:pt>
                <c:pt idx="75">
                  <c:v>41753</c:v>
                </c:pt>
                <c:pt idx="76">
                  <c:v>41754</c:v>
                </c:pt>
                <c:pt idx="77">
                  <c:v>41757</c:v>
                </c:pt>
                <c:pt idx="78">
                  <c:v>41759</c:v>
                </c:pt>
                <c:pt idx="79">
                  <c:v>41760</c:v>
                </c:pt>
                <c:pt idx="80">
                  <c:v>41761</c:v>
                </c:pt>
                <c:pt idx="81">
                  <c:v>41766</c:v>
                </c:pt>
                <c:pt idx="82">
                  <c:v>41767</c:v>
                </c:pt>
                <c:pt idx="83">
                  <c:v>41768</c:v>
                </c:pt>
                <c:pt idx="84">
                  <c:v>41771</c:v>
                </c:pt>
                <c:pt idx="85">
                  <c:v>41772</c:v>
                </c:pt>
                <c:pt idx="86">
                  <c:v>41773</c:v>
                </c:pt>
                <c:pt idx="87">
                  <c:v>41774</c:v>
                </c:pt>
                <c:pt idx="88">
                  <c:v>41775</c:v>
                </c:pt>
                <c:pt idx="89">
                  <c:v>41778</c:v>
                </c:pt>
                <c:pt idx="90">
                  <c:v>41779</c:v>
                </c:pt>
                <c:pt idx="91">
                  <c:v>41780</c:v>
                </c:pt>
                <c:pt idx="92">
                  <c:v>41781</c:v>
                </c:pt>
                <c:pt idx="93">
                  <c:v>41782</c:v>
                </c:pt>
                <c:pt idx="94">
                  <c:v>41785</c:v>
                </c:pt>
                <c:pt idx="95">
                  <c:v>41786</c:v>
                </c:pt>
                <c:pt idx="96">
                  <c:v>41787</c:v>
                </c:pt>
                <c:pt idx="97">
                  <c:v>41788</c:v>
                </c:pt>
                <c:pt idx="98">
                  <c:v>41789</c:v>
                </c:pt>
                <c:pt idx="99">
                  <c:v>41792</c:v>
                </c:pt>
                <c:pt idx="100">
                  <c:v>41793</c:v>
                </c:pt>
                <c:pt idx="101">
                  <c:v>41794</c:v>
                </c:pt>
                <c:pt idx="102">
                  <c:v>41795</c:v>
                </c:pt>
                <c:pt idx="103">
                  <c:v>41796</c:v>
                </c:pt>
                <c:pt idx="104">
                  <c:v>41799</c:v>
                </c:pt>
                <c:pt idx="105">
                  <c:v>41800</c:v>
                </c:pt>
                <c:pt idx="106">
                  <c:v>41801</c:v>
                </c:pt>
                <c:pt idx="107">
                  <c:v>41802</c:v>
                </c:pt>
                <c:pt idx="108">
                  <c:v>41803</c:v>
                </c:pt>
                <c:pt idx="109">
                  <c:v>41806</c:v>
                </c:pt>
                <c:pt idx="110">
                  <c:v>41807</c:v>
                </c:pt>
                <c:pt idx="111">
                  <c:v>41808</c:v>
                </c:pt>
                <c:pt idx="112">
                  <c:v>41809</c:v>
                </c:pt>
                <c:pt idx="113">
                  <c:v>41810</c:v>
                </c:pt>
                <c:pt idx="114">
                  <c:v>41813</c:v>
                </c:pt>
                <c:pt idx="115">
                  <c:v>41814</c:v>
                </c:pt>
                <c:pt idx="116">
                  <c:v>41815</c:v>
                </c:pt>
                <c:pt idx="117">
                  <c:v>41816</c:v>
                </c:pt>
                <c:pt idx="118">
                  <c:v>41817</c:v>
                </c:pt>
                <c:pt idx="119">
                  <c:v>41820</c:v>
                </c:pt>
                <c:pt idx="120">
                  <c:v>41821</c:v>
                </c:pt>
                <c:pt idx="121">
                  <c:v>41822</c:v>
                </c:pt>
                <c:pt idx="122">
                  <c:v>41823</c:v>
                </c:pt>
                <c:pt idx="123">
                  <c:v>41824</c:v>
                </c:pt>
                <c:pt idx="124">
                  <c:v>41827</c:v>
                </c:pt>
                <c:pt idx="125">
                  <c:v>41828</c:v>
                </c:pt>
                <c:pt idx="126">
                  <c:v>41829</c:v>
                </c:pt>
                <c:pt idx="127">
                  <c:v>41830</c:v>
                </c:pt>
                <c:pt idx="128">
                  <c:v>41831</c:v>
                </c:pt>
                <c:pt idx="129">
                  <c:v>41834</c:v>
                </c:pt>
                <c:pt idx="130">
                  <c:v>41835</c:v>
                </c:pt>
                <c:pt idx="131">
                  <c:v>41836</c:v>
                </c:pt>
                <c:pt idx="132">
                  <c:v>41837</c:v>
                </c:pt>
                <c:pt idx="133">
                  <c:v>41838</c:v>
                </c:pt>
                <c:pt idx="134">
                  <c:v>41842</c:v>
                </c:pt>
                <c:pt idx="135">
                  <c:v>41843</c:v>
                </c:pt>
                <c:pt idx="136">
                  <c:v>41844</c:v>
                </c:pt>
                <c:pt idx="137">
                  <c:v>41845</c:v>
                </c:pt>
                <c:pt idx="138">
                  <c:v>41848</c:v>
                </c:pt>
                <c:pt idx="139">
                  <c:v>41849</c:v>
                </c:pt>
                <c:pt idx="140">
                  <c:v>41850</c:v>
                </c:pt>
                <c:pt idx="141">
                  <c:v>41851</c:v>
                </c:pt>
                <c:pt idx="142">
                  <c:v>41852</c:v>
                </c:pt>
                <c:pt idx="143">
                  <c:v>41855</c:v>
                </c:pt>
                <c:pt idx="144">
                  <c:v>41856</c:v>
                </c:pt>
                <c:pt idx="145">
                  <c:v>41857</c:v>
                </c:pt>
                <c:pt idx="146">
                  <c:v>41858</c:v>
                </c:pt>
                <c:pt idx="147">
                  <c:v>41859</c:v>
                </c:pt>
                <c:pt idx="148">
                  <c:v>41862</c:v>
                </c:pt>
                <c:pt idx="149">
                  <c:v>41863</c:v>
                </c:pt>
                <c:pt idx="150">
                  <c:v>41864</c:v>
                </c:pt>
                <c:pt idx="151">
                  <c:v>41865</c:v>
                </c:pt>
                <c:pt idx="152">
                  <c:v>41866</c:v>
                </c:pt>
                <c:pt idx="153">
                  <c:v>41869</c:v>
                </c:pt>
                <c:pt idx="154">
                  <c:v>41870</c:v>
                </c:pt>
                <c:pt idx="155">
                  <c:v>41871</c:v>
                </c:pt>
                <c:pt idx="156">
                  <c:v>41872</c:v>
                </c:pt>
                <c:pt idx="157">
                  <c:v>41873</c:v>
                </c:pt>
                <c:pt idx="158">
                  <c:v>41876</c:v>
                </c:pt>
                <c:pt idx="159">
                  <c:v>41877</c:v>
                </c:pt>
                <c:pt idx="160">
                  <c:v>41878</c:v>
                </c:pt>
                <c:pt idx="161">
                  <c:v>41879</c:v>
                </c:pt>
                <c:pt idx="162">
                  <c:v>41880</c:v>
                </c:pt>
                <c:pt idx="163">
                  <c:v>41883</c:v>
                </c:pt>
                <c:pt idx="164">
                  <c:v>41884</c:v>
                </c:pt>
                <c:pt idx="165">
                  <c:v>41885</c:v>
                </c:pt>
                <c:pt idx="166">
                  <c:v>41886</c:v>
                </c:pt>
                <c:pt idx="167">
                  <c:v>41887</c:v>
                </c:pt>
                <c:pt idx="168">
                  <c:v>41890</c:v>
                </c:pt>
                <c:pt idx="169">
                  <c:v>41891</c:v>
                </c:pt>
                <c:pt idx="170">
                  <c:v>41892</c:v>
                </c:pt>
                <c:pt idx="171">
                  <c:v>41893</c:v>
                </c:pt>
                <c:pt idx="172">
                  <c:v>41894</c:v>
                </c:pt>
                <c:pt idx="173">
                  <c:v>41898</c:v>
                </c:pt>
                <c:pt idx="174">
                  <c:v>41899</c:v>
                </c:pt>
                <c:pt idx="175">
                  <c:v>41900</c:v>
                </c:pt>
                <c:pt idx="176">
                  <c:v>41901</c:v>
                </c:pt>
                <c:pt idx="177">
                  <c:v>41904</c:v>
                </c:pt>
                <c:pt idx="178">
                  <c:v>41906</c:v>
                </c:pt>
                <c:pt idx="179">
                  <c:v>41907</c:v>
                </c:pt>
                <c:pt idx="180">
                  <c:v>41908</c:v>
                </c:pt>
                <c:pt idx="181">
                  <c:v>41911</c:v>
                </c:pt>
                <c:pt idx="182">
                  <c:v>41912</c:v>
                </c:pt>
                <c:pt idx="183">
                  <c:v>41913</c:v>
                </c:pt>
                <c:pt idx="184">
                  <c:v>41914</c:v>
                </c:pt>
                <c:pt idx="185">
                  <c:v>41915</c:v>
                </c:pt>
                <c:pt idx="186">
                  <c:v>41918</c:v>
                </c:pt>
                <c:pt idx="187">
                  <c:v>41919</c:v>
                </c:pt>
                <c:pt idx="188">
                  <c:v>41920</c:v>
                </c:pt>
                <c:pt idx="189">
                  <c:v>41921</c:v>
                </c:pt>
                <c:pt idx="190">
                  <c:v>41922</c:v>
                </c:pt>
                <c:pt idx="191">
                  <c:v>41926</c:v>
                </c:pt>
                <c:pt idx="192">
                  <c:v>41927</c:v>
                </c:pt>
                <c:pt idx="193">
                  <c:v>41928</c:v>
                </c:pt>
                <c:pt idx="194">
                  <c:v>41929</c:v>
                </c:pt>
                <c:pt idx="195">
                  <c:v>41932</c:v>
                </c:pt>
                <c:pt idx="196">
                  <c:v>41933</c:v>
                </c:pt>
                <c:pt idx="197">
                  <c:v>41934</c:v>
                </c:pt>
                <c:pt idx="198">
                  <c:v>41935</c:v>
                </c:pt>
                <c:pt idx="199">
                  <c:v>41936</c:v>
                </c:pt>
                <c:pt idx="200">
                  <c:v>41939</c:v>
                </c:pt>
                <c:pt idx="201">
                  <c:v>41940</c:v>
                </c:pt>
                <c:pt idx="202">
                  <c:v>41941</c:v>
                </c:pt>
                <c:pt idx="203">
                  <c:v>41942</c:v>
                </c:pt>
                <c:pt idx="204">
                  <c:v>41943</c:v>
                </c:pt>
                <c:pt idx="205">
                  <c:v>41947</c:v>
                </c:pt>
                <c:pt idx="206">
                  <c:v>41948</c:v>
                </c:pt>
                <c:pt idx="207">
                  <c:v>41949</c:v>
                </c:pt>
                <c:pt idx="208">
                  <c:v>41950</c:v>
                </c:pt>
                <c:pt idx="209">
                  <c:v>41953</c:v>
                </c:pt>
                <c:pt idx="210">
                  <c:v>41954</c:v>
                </c:pt>
                <c:pt idx="211">
                  <c:v>41955</c:v>
                </c:pt>
                <c:pt idx="212">
                  <c:v>41956</c:v>
                </c:pt>
                <c:pt idx="213">
                  <c:v>41957</c:v>
                </c:pt>
                <c:pt idx="214">
                  <c:v>41960</c:v>
                </c:pt>
                <c:pt idx="215">
                  <c:v>41961</c:v>
                </c:pt>
                <c:pt idx="216">
                  <c:v>41962</c:v>
                </c:pt>
                <c:pt idx="217">
                  <c:v>41963</c:v>
                </c:pt>
                <c:pt idx="218">
                  <c:v>41964</c:v>
                </c:pt>
                <c:pt idx="219">
                  <c:v>41968</c:v>
                </c:pt>
                <c:pt idx="220">
                  <c:v>41969</c:v>
                </c:pt>
                <c:pt idx="221">
                  <c:v>41970</c:v>
                </c:pt>
                <c:pt idx="222">
                  <c:v>41971</c:v>
                </c:pt>
                <c:pt idx="223">
                  <c:v>41974</c:v>
                </c:pt>
                <c:pt idx="224">
                  <c:v>41975</c:v>
                </c:pt>
                <c:pt idx="225">
                  <c:v>41976</c:v>
                </c:pt>
                <c:pt idx="226">
                  <c:v>41977</c:v>
                </c:pt>
                <c:pt idx="227">
                  <c:v>41978</c:v>
                </c:pt>
                <c:pt idx="228">
                  <c:v>41981</c:v>
                </c:pt>
                <c:pt idx="229">
                  <c:v>41982</c:v>
                </c:pt>
                <c:pt idx="230">
                  <c:v>41983</c:v>
                </c:pt>
                <c:pt idx="231">
                  <c:v>41984</c:v>
                </c:pt>
                <c:pt idx="232">
                  <c:v>41985</c:v>
                </c:pt>
                <c:pt idx="233">
                  <c:v>41988</c:v>
                </c:pt>
                <c:pt idx="234">
                  <c:v>41989</c:v>
                </c:pt>
                <c:pt idx="235">
                  <c:v>41990</c:v>
                </c:pt>
                <c:pt idx="236">
                  <c:v>41991</c:v>
                </c:pt>
                <c:pt idx="237">
                  <c:v>41992</c:v>
                </c:pt>
                <c:pt idx="238">
                  <c:v>41995</c:v>
                </c:pt>
                <c:pt idx="239">
                  <c:v>41997</c:v>
                </c:pt>
                <c:pt idx="240">
                  <c:v>41998</c:v>
                </c:pt>
                <c:pt idx="241">
                  <c:v>41999</c:v>
                </c:pt>
                <c:pt idx="242">
                  <c:v>42002</c:v>
                </c:pt>
                <c:pt idx="243">
                  <c:v>42003</c:v>
                </c:pt>
                <c:pt idx="244">
                  <c:v>42009</c:v>
                </c:pt>
                <c:pt idx="245">
                  <c:v>42010</c:v>
                </c:pt>
                <c:pt idx="246">
                  <c:v>42011</c:v>
                </c:pt>
                <c:pt idx="247">
                  <c:v>42012</c:v>
                </c:pt>
                <c:pt idx="248">
                  <c:v>42013</c:v>
                </c:pt>
                <c:pt idx="249">
                  <c:v>42017</c:v>
                </c:pt>
                <c:pt idx="250">
                  <c:v>42018</c:v>
                </c:pt>
                <c:pt idx="251">
                  <c:v>42019</c:v>
                </c:pt>
                <c:pt idx="252">
                  <c:v>42020</c:v>
                </c:pt>
                <c:pt idx="253">
                  <c:v>42023</c:v>
                </c:pt>
                <c:pt idx="254">
                  <c:v>42024</c:v>
                </c:pt>
                <c:pt idx="255">
                  <c:v>42025</c:v>
                </c:pt>
                <c:pt idx="256">
                  <c:v>42026</c:v>
                </c:pt>
                <c:pt idx="257">
                  <c:v>42027</c:v>
                </c:pt>
                <c:pt idx="258">
                  <c:v>42030</c:v>
                </c:pt>
                <c:pt idx="259">
                  <c:v>42031</c:v>
                </c:pt>
                <c:pt idx="260">
                  <c:v>42032</c:v>
                </c:pt>
                <c:pt idx="261">
                  <c:v>42033</c:v>
                </c:pt>
                <c:pt idx="262">
                  <c:v>42034</c:v>
                </c:pt>
                <c:pt idx="263">
                  <c:v>42037</c:v>
                </c:pt>
                <c:pt idx="264">
                  <c:v>42038</c:v>
                </c:pt>
                <c:pt idx="265">
                  <c:v>42039</c:v>
                </c:pt>
                <c:pt idx="266">
                  <c:v>42040</c:v>
                </c:pt>
                <c:pt idx="267">
                  <c:v>42041</c:v>
                </c:pt>
                <c:pt idx="268">
                  <c:v>42044</c:v>
                </c:pt>
                <c:pt idx="269">
                  <c:v>42045</c:v>
                </c:pt>
                <c:pt idx="270">
                  <c:v>42047</c:v>
                </c:pt>
                <c:pt idx="271">
                  <c:v>42048</c:v>
                </c:pt>
                <c:pt idx="272">
                  <c:v>42051</c:v>
                </c:pt>
                <c:pt idx="273">
                  <c:v>42052</c:v>
                </c:pt>
                <c:pt idx="274">
                  <c:v>42053</c:v>
                </c:pt>
                <c:pt idx="275">
                  <c:v>42054</c:v>
                </c:pt>
                <c:pt idx="276">
                  <c:v>42055</c:v>
                </c:pt>
                <c:pt idx="277">
                  <c:v>42058</c:v>
                </c:pt>
                <c:pt idx="278">
                  <c:v>42059</c:v>
                </c:pt>
                <c:pt idx="279">
                  <c:v>42060</c:v>
                </c:pt>
                <c:pt idx="280">
                  <c:v>42061</c:v>
                </c:pt>
                <c:pt idx="281">
                  <c:v>42062</c:v>
                </c:pt>
                <c:pt idx="282">
                  <c:v>42065</c:v>
                </c:pt>
                <c:pt idx="283">
                  <c:v>42066</c:v>
                </c:pt>
                <c:pt idx="284">
                  <c:v>42067</c:v>
                </c:pt>
                <c:pt idx="285">
                  <c:v>42068</c:v>
                </c:pt>
                <c:pt idx="286">
                  <c:v>42069</c:v>
                </c:pt>
                <c:pt idx="287">
                  <c:v>42072</c:v>
                </c:pt>
                <c:pt idx="288">
                  <c:v>42073</c:v>
                </c:pt>
                <c:pt idx="289">
                  <c:v>42074</c:v>
                </c:pt>
                <c:pt idx="290">
                  <c:v>42075</c:v>
                </c:pt>
                <c:pt idx="291">
                  <c:v>42076</c:v>
                </c:pt>
                <c:pt idx="292">
                  <c:v>42079</c:v>
                </c:pt>
                <c:pt idx="293">
                  <c:v>42080</c:v>
                </c:pt>
                <c:pt idx="294">
                  <c:v>42081</c:v>
                </c:pt>
                <c:pt idx="295">
                  <c:v>42082</c:v>
                </c:pt>
                <c:pt idx="296">
                  <c:v>42083</c:v>
                </c:pt>
                <c:pt idx="297">
                  <c:v>42086</c:v>
                </c:pt>
                <c:pt idx="298">
                  <c:v>42087</c:v>
                </c:pt>
                <c:pt idx="299">
                  <c:v>42088</c:v>
                </c:pt>
                <c:pt idx="300">
                  <c:v>42089</c:v>
                </c:pt>
                <c:pt idx="301">
                  <c:v>42090</c:v>
                </c:pt>
                <c:pt idx="302">
                  <c:v>42093</c:v>
                </c:pt>
                <c:pt idx="303">
                  <c:v>42094</c:v>
                </c:pt>
                <c:pt idx="304">
                  <c:v>42095</c:v>
                </c:pt>
                <c:pt idx="305">
                  <c:v>42096</c:v>
                </c:pt>
                <c:pt idx="306">
                  <c:v>42097</c:v>
                </c:pt>
                <c:pt idx="307">
                  <c:v>42100</c:v>
                </c:pt>
                <c:pt idx="308">
                  <c:v>42101</c:v>
                </c:pt>
                <c:pt idx="309">
                  <c:v>42102</c:v>
                </c:pt>
                <c:pt idx="310">
                  <c:v>42103</c:v>
                </c:pt>
                <c:pt idx="311">
                  <c:v>42104</c:v>
                </c:pt>
                <c:pt idx="312">
                  <c:v>42107</c:v>
                </c:pt>
                <c:pt idx="313">
                  <c:v>42108</c:v>
                </c:pt>
                <c:pt idx="314">
                  <c:v>42109</c:v>
                </c:pt>
                <c:pt idx="315">
                  <c:v>42110</c:v>
                </c:pt>
                <c:pt idx="316">
                  <c:v>42111</c:v>
                </c:pt>
                <c:pt idx="317">
                  <c:v>42114</c:v>
                </c:pt>
                <c:pt idx="318">
                  <c:v>42115</c:v>
                </c:pt>
                <c:pt idx="319">
                  <c:v>42116</c:v>
                </c:pt>
                <c:pt idx="320">
                  <c:v>42117</c:v>
                </c:pt>
                <c:pt idx="321">
                  <c:v>42118</c:v>
                </c:pt>
                <c:pt idx="322">
                  <c:v>42121</c:v>
                </c:pt>
                <c:pt idx="323">
                  <c:v>42122</c:v>
                </c:pt>
                <c:pt idx="324">
                  <c:v>42124</c:v>
                </c:pt>
                <c:pt idx="325">
                  <c:v>42125</c:v>
                </c:pt>
                <c:pt idx="326">
                  <c:v>42131</c:v>
                </c:pt>
                <c:pt idx="327">
                  <c:v>42132</c:v>
                </c:pt>
                <c:pt idx="328">
                  <c:v>42135</c:v>
                </c:pt>
                <c:pt idx="329">
                  <c:v>42136</c:v>
                </c:pt>
                <c:pt idx="330">
                  <c:v>42137</c:v>
                </c:pt>
                <c:pt idx="331">
                  <c:v>42138</c:v>
                </c:pt>
                <c:pt idx="332">
                  <c:v>42139</c:v>
                </c:pt>
                <c:pt idx="333">
                  <c:v>42142</c:v>
                </c:pt>
                <c:pt idx="334">
                  <c:v>42143</c:v>
                </c:pt>
                <c:pt idx="335">
                  <c:v>42144</c:v>
                </c:pt>
                <c:pt idx="336">
                  <c:v>42145</c:v>
                </c:pt>
                <c:pt idx="337">
                  <c:v>42146</c:v>
                </c:pt>
                <c:pt idx="338">
                  <c:v>42149</c:v>
                </c:pt>
                <c:pt idx="339">
                  <c:v>42150</c:v>
                </c:pt>
                <c:pt idx="340">
                  <c:v>42151</c:v>
                </c:pt>
                <c:pt idx="341">
                  <c:v>42152</c:v>
                </c:pt>
                <c:pt idx="342">
                  <c:v>42153</c:v>
                </c:pt>
                <c:pt idx="343">
                  <c:v>42156</c:v>
                </c:pt>
                <c:pt idx="344">
                  <c:v>42157</c:v>
                </c:pt>
                <c:pt idx="345">
                  <c:v>42158</c:v>
                </c:pt>
                <c:pt idx="346">
                  <c:v>42159</c:v>
                </c:pt>
                <c:pt idx="347">
                  <c:v>42160</c:v>
                </c:pt>
                <c:pt idx="348">
                  <c:v>42163</c:v>
                </c:pt>
                <c:pt idx="349">
                  <c:v>42164</c:v>
                </c:pt>
                <c:pt idx="350">
                  <c:v>42165</c:v>
                </c:pt>
                <c:pt idx="351">
                  <c:v>42166</c:v>
                </c:pt>
                <c:pt idx="352">
                  <c:v>42167</c:v>
                </c:pt>
                <c:pt idx="353">
                  <c:v>42170</c:v>
                </c:pt>
                <c:pt idx="354">
                  <c:v>42171</c:v>
                </c:pt>
                <c:pt idx="355">
                  <c:v>42172</c:v>
                </c:pt>
                <c:pt idx="356">
                  <c:v>42173</c:v>
                </c:pt>
                <c:pt idx="357">
                  <c:v>42174</c:v>
                </c:pt>
                <c:pt idx="358">
                  <c:v>42177</c:v>
                </c:pt>
                <c:pt idx="359">
                  <c:v>42178</c:v>
                </c:pt>
                <c:pt idx="360">
                  <c:v>42179</c:v>
                </c:pt>
                <c:pt idx="361">
                  <c:v>42180</c:v>
                </c:pt>
                <c:pt idx="362">
                  <c:v>42181</c:v>
                </c:pt>
                <c:pt idx="363">
                  <c:v>42184</c:v>
                </c:pt>
                <c:pt idx="364">
                  <c:v>42185</c:v>
                </c:pt>
                <c:pt idx="365">
                  <c:v>42186</c:v>
                </c:pt>
                <c:pt idx="366">
                  <c:v>42187</c:v>
                </c:pt>
                <c:pt idx="367">
                  <c:v>42188</c:v>
                </c:pt>
                <c:pt idx="368">
                  <c:v>42191</c:v>
                </c:pt>
                <c:pt idx="369">
                  <c:v>42192</c:v>
                </c:pt>
                <c:pt idx="370">
                  <c:v>42193</c:v>
                </c:pt>
                <c:pt idx="371">
                  <c:v>42194</c:v>
                </c:pt>
                <c:pt idx="372">
                  <c:v>42195</c:v>
                </c:pt>
                <c:pt idx="373">
                  <c:v>42198</c:v>
                </c:pt>
                <c:pt idx="374">
                  <c:v>42199</c:v>
                </c:pt>
                <c:pt idx="375">
                  <c:v>42200</c:v>
                </c:pt>
                <c:pt idx="376">
                  <c:v>42201</c:v>
                </c:pt>
                <c:pt idx="377">
                  <c:v>42202</c:v>
                </c:pt>
                <c:pt idx="378">
                  <c:v>42206</c:v>
                </c:pt>
                <c:pt idx="379">
                  <c:v>42207</c:v>
                </c:pt>
                <c:pt idx="380">
                  <c:v>42208</c:v>
                </c:pt>
                <c:pt idx="381">
                  <c:v>42209</c:v>
                </c:pt>
                <c:pt idx="382">
                  <c:v>42212</c:v>
                </c:pt>
                <c:pt idx="383">
                  <c:v>42213</c:v>
                </c:pt>
                <c:pt idx="384">
                  <c:v>42214</c:v>
                </c:pt>
                <c:pt idx="385">
                  <c:v>42215</c:v>
                </c:pt>
                <c:pt idx="386">
                  <c:v>42216</c:v>
                </c:pt>
                <c:pt idx="387">
                  <c:v>42219</c:v>
                </c:pt>
                <c:pt idx="388">
                  <c:v>42220</c:v>
                </c:pt>
                <c:pt idx="389">
                  <c:v>42221</c:v>
                </c:pt>
                <c:pt idx="390">
                  <c:v>42222</c:v>
                </c:pt>
                <c:pt idx="391">
                  <c:v>42223</c:v>
                </c:pt>
                <c:pt idx="392">
                  <c:v>42226</c:v>
                </c:pt>
                <c:pt idx="393">
                  <c:v>42227</c:v>
                </c:pt>
                <c:pt idx="394">
                  <c:v>42228</c:v>
                </c:pt>
                <c:pt idx="395">
                  <c:v>42229</c:v>
                </c:pt>
                <c:pt idx="396">
                  <c:v>42230</c:v>
                </c:pt>
                <c:pt idx="397">
                  <c:v>42233</c:v>
                </c:pt>
                <c:pt idx="398">
                  <c:v>42234</c:v>
                </c:pt>
                <c:pt idx="399">
                  <c:v>42235</c:v>
                </c:pt>
                <c:pt idx="400">
                  <c:v>42236</c:v>
                </c:pt>
                <c:pt idx="401">
                  <c:v>42237</c:v>
                </c:pt>
                <c:pt idx="402">
                  <c:v>42240</c:v>
                </c:pt>
                <c:pt idx="403">
                  <c:v>42241</c:v>
                </c:pt>
                <c:pt idx="404">
                  <c:v>42242</c:v>
                </c:pt>
                <c:pt idx="405">
                  <c:v>42243</c:v>
                </c:pt>
                <c:pt idx="406">
                  <c:v>42244</c:v>
                </c:pt>
                <c:pt idx="407">
                  <c:v>42247</c:v>
                </c:pt>
                <c:pt idx="408">
                  <c:v>42248</c:v>
                </c:pt>
                <c:pt idx="409">
                  <c:v>42249</c:v>
                </c:pt>
                <c:pt idx="410">
                  <c:v>42250</c:v>
                </c:pt>
                <c:pt idx="411">
                  <c:v>42251</c:v>
                </c:pt>
                <c:pt idx="412">
                  <c:v>42254</c:v>
                </c:pt>
                <c:pt idx="413">
                  <c:v>42255</c:v>
                </c:pt>
                <c:pt idx="414">
                  <c:v>42256</c:v>
                </c:pt>
                <c:pt idx="415">
                  <c:v>42257</c:v>
                </c:pt>
                <c:pt idx="416">
                  <c:v>42258</c:v>
                </c:pt>
                <c:pt idx="417">
                  <c:v>42261</c:v>
                </c:pt>
                <c:pt idx="418">
                  <c:v>42262</c:v>
                </c:pt>
                <c:pt idx="419">
                  <c:v>42263</c:v>
                </c:pt>
                <c:pt idx="420">
                  <c:v>42264</c:v>
                </c:pt>
                <c:pt idx="421">
                  <c:v>42265</c:v>
                </c:pt>
                <c:pt idx="422">
                  <c:v>42271</c:v>
                </c:pt>
                <c:pt idx="423">
                  <c:v>42272</c:v>
                </c:pt>
                <c:pt idx="424">
                  <c:v>42275</c:v>
                </c:pt>
                <c:pt idx="425">
                  <c:v>42276</c:v>
                </c:pt>
                <c:pt idx="426">
                  <c:v>42277</c:v>
                </c:pt>
                <c:pt idx="427">
                  <c:v>42278</c:v>
                </c:pt>
                <c:pt idx="428">
                  <c:v>42279</c:v>
                </c:pt>
                <c:pt idx="429">
                  <c:v>42282</c:v>
                </c:pt>
                <c:pt idx="430">
                  <c:v>42283</c:v>
                </c:pt>
                <c:pt idx="431">
                  <c:v>42284</c:v>
                </c:pt>
                <c:pt idx="432">
                  <c:v>42285</c:v>
                </c:pt>
                <c:pt idx="433">
                  <c:v>42286</c:v>
                </c:pt>
                <c:pt idx="434">
                  <c:v>42290</c:v>
                </c:pt>
                <c:pt idx="435">
                  <c:v>42291</c:v>
                </c:pt>
                <c:pt idx="436">
                  <c:v>42292</c:v>
                </c:pt>
                <c:pt idx="437">
                  <c:v>42293</c:v>
                </c:pt>
                <c:pt idx="438">
                  <c:v>42296</c:v>
                </c:pt>
                <c:pt idx="439">
                  <c:v>42297</c:v>
                </c:pt>
                <c:pt idx="440">
                  <c:v>42298</c:v>
                </c:pt>
                <c:pt idx="441">
                  <c:v>42299</c:v>
                </c:pt>
                <c:pt idx="442">
                  <c:v>42300</c:v>
                </c:pt>
                <c:pt idx="443">
                  <c:v>42303</c:v>
                </c:pt>
                <c:pt idx="444">
                  <c:v>42304</c:v>
                </c:pt>
                <c:pt idx="445">
                  <c:v>42305</c:v>
                </c:pt>
                <c:pt idx="446">
                  <c:v>42306</c:v>
                </c:pt>
                <c:pt idx="447">
                  <c:v>42307</c:v>
                </c:pt>
                <c:pt idx="448">
                  <c:v>42310</c:v>
                </c:pt>
                <c:pt idx="449">
                  <c:v>42312</c:v>
                </c:pt>
                <c:pt idx="450">
                  <c:v>42313</c:v>
                </c:pt>
                <c:pt idx="451">
                  <c:v>42314</c:v>
                </c:pt>
                <c:pt idx="452">
                  <c:v>42317</c:v>
                </c:pt>
                <c:pt idx="453">
                  <c:v>42318</c:v>
                </c:pt>
                <c:pt idx="454">
                  <c:v>42319</c:v>
                </c:pt>
                <c:pt idx="455">
                  <c:v>42320</c:v>
                </c:pt>
                <c:pt idx="456">
                  <c:v>42321</c:v>
                </c:pt>
                <c:pt idx="457">
                  <c:v>42324</c:v>
                </c:pt>
                <c:pt idx="458">
                  <c:v>42325</c:v>
                </c:pt>
                <c:pt idx="459">
                  <c:v>42326</c:v>
                </c:pt>
                <c:pt idx="460">
                  <c:v>42327</c:v>
                </c:pt>
                <c:pt idx="461">
                  <c:v>42328</c:v>
                </c:pt>
                <c:pt idx="462">
                  <c:v>42332</c:v>
                </c:pt>
                <c:pt idx="463">
                  <c:v>42333</c:v>
                </c:pt>
                <c:pt idx="464">
                  <c:v>42334</c:v>
                </c:pt>
                <c:pt idx="465">
                  <c:v>42335</c:v>
                </c:pt>
                <c:pt idx="466">
                  <c:v>42338</c:v>
                </c:pt>
                <c:pt idx="467">
                  <c:v>42339</c:v>
                </c:pt>
                <c:pt idx="468">
                  <c:v>42340</c:v>
                </c:pt>
                <c:pt idx="469">
                  <c:v>42341</c:v>
                </c:pt>
                <c:pt idx="470">
                  <c:v>42342</c:v>
                </c:pt>
                <c:pt idx="471">
                  <c:v>42345</c:v>
                </c:pt>
                <c:pt idx="472">
                  <c:v>42346</c:v>
                </c:pt>
                <c:pt idx="473">
                  <c:v>42347</c:v>
                </c:pt>
                <c:pt idx="474">
                  <c:v>42348</c:v>
                </c:pt>
                <c:pt idx="475">
                  <c:v>42349</c:v>
                </c:pt>
                <c:pt idx="476">
                  <c:v>42352</c:v>
                </c:pt>
                <c:pt idx="477">
                  <c:v>42353</c:v>
                </c:pt>
                <c:pt idx="478">
                  <c:v>42354</c:v>
                </c:pt>
                <c:pt idx="479">
                  <c:v>42355</c:v>
                </c:pt>
                <c:pt idx="480">
                  <c:v>42356</c:v>
                </c:pt>
                <c:pt idx="481">
                  <c:v>42359</c:v>
                </c:pt>
                <c:pt idx="482">
                  <c:v>42360</c:v>
                </c:pt>
                <c:pt idx="483">
                  <c:v>42362</c:v>
                </c:pt>
                <c:pt idx="484">
                  <c:v>42363</c:v>
                </c:pt>
                <c:pt idx="485">
                  <c:v>42366</c:v>
                </c:pt>
                <c:pt idx="486">
                  <c:v>42367</c:v>
                </c:pt>
                <c:pt idx="487">
                  <c:v>42368</c:v>
                </c:pt>
                <c:pt idx="488">
                  <c:v>42373</c:v>
                </c:pt>
                <c:pt idx="489">
                  <c:v>42374</c:v>
                </c:pt>
                <c:pt idx="490">
                  <c:v>42375</c:v>
                </c:pt>
                <c:pt idx="491">
                  <c:v>42376</c:v>
                </c:pt>
                <c:pt idx="492">
                  <c:v>42377</c:v>
                </c:pt>
                <c:pt idx="493">
                  <c:v>42381</c:v>
                </c:pt>
                <c:pt idx="494">
                  <c:v>42382</c:v>
                </c:pt>
                <c:pt idx="495">
                  <c:v>42383</c:v>
                </c:pt>
                <c:pt idx="496">
                  <c:v>42384</c:v>
                </c:pt>
                <c:pt idx="497">
                  <c:v>42387</c:v>
                </c:pt>
                <c:pt idx="498">
                  <c:v>42388</c:v>
                </c:pt>
                <c:pt idx="499">
                  <c:v>42389</c:v>
                </c:pt>
                <c:pt idx="500">
                  <c:v>42390</c:v>
                </c:pt>
                <c:pt idx="501">
                  <c:v>42391</c:v>
                </c:pt>
                <c:pt idx="502">
                  <c:v>42394</c:v>
                </c:pt>
                <c:pt idx="503">
                  <c:v>42395</c:v>
                </c:pt>
                <c:pt idx="504">
                  <c:v>42396</c:v>
                </c:pt>
                <c:pt idx="505">
                  <c:v>42397</c:v>
                </c:pt>
                <c:pt idx="506">
                  <c:v>42398</c:v>
                </c:pt>
                <c:pt idx="507">
                  <c:v>42401</c:v>
                </c:pt>
                <c:pt idx="508">
                  <c:v>42402</c:v>
                </c:pt>
                <c:pt idx="509">
                  <c:v>42403</c:v>
                </c:pt>
                <c:pt idx="510">
                  <c:v>42404</c:v>
                </c:pt>
                <c:pt idx="511">
                  <c:v>42405</c:v>
                </c:pt>
                <c:pt idx="512">
                  <c:v>42408</c:v>
                </c:pt>
                <c:pt idx="513">
                  <c:v>42409</c:v>
                </c:pt>
                <c:pt idx="514">
                  <c:v>42410</c:v>
                </c:pt>
                <c:pt idx="515">
                  <c:v>42412</c:v>
                </c:pt>
                <c:pt idx="516">
                  <c:v>42415</c:v>
                </c:pt>
                <c:pt idx="517">
                  <c:v>42416</c:v>
                </c:pt>
                <c:pt idx="518">
                  <c:v>42417</c:v>
                </c:pt>
                <c:pt idx="519">
                  <c:v>42418</c:v>
                </c:pt>
                <c:pt idx="520">
                  <c:v>42419</c:v>
                </c:pt>
                <c:pt idx="521">
                  <c:v>42422</c:v>
                </c:pt>
                <c:pt idx="522">
                  <c:v>42423</c:v>
                </c:pt>
                <c:pt idx="523">
                  <c:v>42424</c:v>
                </c:pt>
                <c:pt idx="524">
                  <c:v>42425</c:v>
                </c:pt>
                <c:pt idx="525">
                  <c:v>42426</c:v>
                </c:pt>
                <c:pt idx="526">
                  <c:v>42429</c:v>
                </c:pt>
                <c:pt idx="527">
                  <c:v>42430</c:v>
                </c:pt>
                <c:pt idx="528">
                  <c:v>42431</c:v>
                </c:pt>
                <c:pt idx="529">
                  <c:v>42432</c:v>
                </c:pt>
                <c:pt idx="530">
                  <c:v>42433</c:v>
                </c:pt>
                <c:pt idx="531">
                  <c:v>42436</c:v>
                </c:pt>
                <c:pt idx="532">
                  <c:v>42437</c:v>
                </c:pt>
                <c:pt idx="533">
                  <c:v>42438</c:v>
                </c:pt>
                <c:pt idx="534">
                  <c:v>42439</c:v>
                </c:pt>
                <c:pt idx="535">
                  <c:v>42440</c:v>
                </c:pt>
                <c:pt idx="536">
                  <c:v>42443</c:v>
                </c:pt>
                <c:pt idx="537">
                  <c:v>42444</c:v>
                </c:pt>
                <c:pt idx="538">
                  <c:v>42445</c:v>
                </c:pt>
                <c:pt idx="539">
                  <c:v>42446</c:v>
                </c:pt>
                <c:pt idx="540">
                  <c:v>42447</c:v>
                </c:pt>
                <c:pt idx="541">
                  <c:v>42451</c:v>
                </c:pt>
                <c:pt idx="542">
                  <c:v>42452</c:v>
                </c:pt>
                <c:pt idx="543">
                  <c:v>42453</c:v>
                </c:pt>
                <c:pt idx="544">
                  <c:v>42454</c:v>
                </c:pt>
                <c:pt idx="545">
                  <c:v>42457</c:v>
                </c:pt>
                <c:pt idx="546">
                  <c:v>42458</c:v>
                </c:pt>
                <c:pt idx="547">
                  <c:v>42459</c:v>
                </c:pt>
                <c:pt idx="548">
                  <c:v>42460</c:v>
                </c:pt>
                <c:pt idx="549">
                  <c:v>42461</c:v>
                </c:pt>
                <c:pt idx="550">
                  <c:v>42464</c:v>
                </c:pt>
                <c:pt idx="551">
                  <c:v>42465</c:v>
                </c:pt>
                <c:pt idx="552">
                  <c:v>42466</c:v>
                </c:pt>
                <c:pt idx="553">
                  <c:v>42467</c:v>
                </c:pt>
                <c:pt idx="554">
                  <c:v>42468</c:v>
                </c:pt>
                <c:pt idx="555">
                  <c:v>42471</c:v>
                </c:pt>
                <c:pt idx="556">
                  <c:v>42472</c:v>
                </c:pt>
                <c:pt idx="557">
                  <c:v>42473</c:v>
                </c:pt>
                <c:pt idx="558">
                  <c:v>42474</c:v>
                </c:pt>
                <c:pt idx="559">
                  <c:v>42475</c:v>
                </c:pt>
                <c:pt idx="560">
                  <c:v>42478</c:v>
                </c:pt>
                <c:pt idx="561">
                  <c:v>42479</c:v>
                </c:pt>
                <c:pt idx="562">
                  <c:v>42480</c:v>
                </c:pt>
                <c:pt idx="563">
                  <c:v>42481</c:v>
                </c:pt>
                <c:pt idx="564">
                  <c:v>42482</c:v>
                </c:pt>
                <c:pt idx="565">
                  <c:v>42485</c:v>
                </c:pt>
                <c:pt idx="566">
                  <c:v>42486</c:v>
                </c:pt>
                <c:pt idx="567">
                  <c:v>42487</c:v>
                </c:pt>
                <c:pt idx="568">
                  <c:v>42488</c:v>
                </c:pt>
                <c:pt idx="569">
                  <c:v>42492</c:v>
                </c:pt>
                <c:pt idx="570">
                  <c:v>42496</c:v>
                </c:pt>
                <c:pt idx="571">
                  <c:v>42499</c:v>
                </c:pt>
                <c:pt idx="572">
                  <c:v>42500</c:v>
                </c:pt>
                <c:pt idx="573">
                  <c:v>42501</c:v>
                </c:pt>
                <c:pt idx="574">
                  <c:v>42502</c:v>
                </c:pt>
                <c:pt idx="575">
                  <c:v>42503</c:v>
                </c:pt>
                <c:pt idx="576">
                  <c:v>42506</c:v>
                </c:pt>
                <c:pt idx="577">
                  <c:v>42507</c:v>
                </c:pt>
                <c:pt idx="578">
                  <c:v>42508</c:v>
                </c:pt>
                <c:pt idx="579">
                  <c:v>42509</c:v>
                </c:pt>
                <c:pt idx="580">
                  <c:v>42510</c:v>
                </c:pt>
                <c:pt idx="581">
                  <c:v>42513</c:v>
                </c:pt>
                <c:pt idx="582">
                  <c:v>42514</c:v>
                </c:pt>
                <c:pt idx="583">
                  <c:v>42515</c:v>
                </c:pt>
                <c:pt idx="584">
                  <c:v>42516</c:v>
                </c:pt>
                <c:pt idx="585">
                  <c:v>42517</c:v>
                </c:pt>
                <c:pt idx="586">
                  <c:v>42520</c:v>
                </c:pt>
                <c:pt idx="587">
                  <c:v>42521</c:v>
                </c:pt>
                <c:pt idx="588">
                  <c:v>42522</c:v>
                </c:pt>
                <c:pt idx="589">
                  <c:v>42523</c:v>
                </c:pt>
                <c:pt idx="590">
                  <c:v>42524</c:v>
                </c:pt>
                <c:pt idx="591">
                  <c:v>42527</c:v>
                </c:pt>
                <c:pt idx="592">
                  <c:v>42528</c:v>
                </c:pt>
                <c:pt idx="593">
                  <c:v>42529</c:v>
                </c:pt>
                <c:pt idx="594">
                  <c:v>42530</c:v>
                </c:pt>
                <c:pt idx="595">
                  <c:v>42531</c:v>
                </c:pt>
                <c:pt idx="596">
                  <c:v>42534</c:v>
                </c:pt>
                <c:pt idx="597">
                  <c:v>42535</c:v>
                </c:pt>
                <c:pt idx="598">
                  <c:v>42536</c:v>
                </c:pt>
                <c:pt idx="599">
                  <c:v>42537</c:v>
                </c:pt>
                <c:pt idx="600">
                  <c:v>42538</c:v>
                </c:pt>
                <c:pt idx="601">
                  <c:v>42541</c:v>
                </c:pt>
                <c:pt idx="602">
                  <c:v>42542</c:v>
                </c:pt>
                <c:pt idx="603">
                  <c:v>42543</c:v>
                </c:pt>
                <c:pt idx="604">
                  <c:v>42544</c:v>
                </c:pt>
                <c:pt idx="605">
                  <c:v>42545</c:v>
                </c:pt>
                <c:pt idx="606">
                  <c:v>42548</c:v>
                </c:pt>
                <c:pt idx="607">
                  <c:v>42549</c:v>
                </c:pt>
                <c:pt idx="608">
                  <c:v>42550</c:v>
                </c:pt>
                <c:pt idx="609">
                  <c:v>42551</c:v>
                </c:pt>
                <c:pt idx="610">
                  <c:v>42552</c:v>
                </c:pt>
                <c:pt idx="611">
                  <c:v>42555</c:v>
                </c:pt>
                <c:pt idx="612">
                  <c:v>42556</c:v>
                </c:pt>
                <c:pt idx="613">
                  <c:v>42557</c:v>
                </c:pt>
                <c:pt idx="614">
                  <c:v>42558</c:v>
                </c:pt>
                <c:pt idx="615">
                  <c:v>42559</c:v>
                </c:pt>
                <c:pt idx="616">
                  <c:v>42562</c:v>
                </c:pt>
                <c:pt idx="617">
                  <c:v>42563</c:v>
                </c:pt>
                <c:pt idx="618">
                  <c:v>42564</c:v>
                </c:pt>
                <c:pt idx="619">
                  <c:v>42565</c:v>
                </c:pt>
                <c:pt idx="620">
                  <c:v>42566</c:v>
                </c:pt>
                <c:pt idx="621">
                  <c:v>42570</c:v>
                </c:pt>
                <c:pt idx="622">
                  <c:v>42571</c:v>
                </c:pt>
                <c:pt idx="623">
                  <c:v>42572</c:v>
                </c:pt>
                <c:pt idx="624">
                  <c:v>42573</c:v>
                </c:pt>
                <c:pt idx="625">
                  <c:v>42576</c:v>
                </c:pt>
                <c:pt idx="626">
                  <c:v>42577</c:v>
                </c:pt>
                <c:pt idx="627">
                  <c:v>42578</c:v>
                </c:pt>
                <c:pt idx="628">
                  <c:v>42579</c:v>
                </c:pt>
                <c:pt idx="629">
                  <c:v>42580</c:v>
                </c:pt>
                <c:pt idx="630">
                  <c:v>42583</c:v>
                </c:pt>
                <c:pt idx="631">
                  <c:v>42584</c:v>
                </c:pt>
                <c:pt idx="632">
                  <c:v>42585</c:v>
                </c:pt>
                <c:pt idx="633">
                  <c:v>42586</c:v>
                </c:pt>
                <c:pt idx="634">
                  <c:v>42587</c:v>
                </c:pt>
                <c:pt idx="635">
                  <c:v>42590</c:v>
                </c:pt>
                <c:pt idx="636">
                  <c:v>42591</c:v>
                </c:pt>
                <c:pt idx="637">
                  <c:v>42592</c:v>
                </c:pt>
                <c:pt idx="638">
                  <c:v>42594</c:v>
                </c:pt>
                <c:pt idx="639">
                  <c:v>42597</c:v>
                </c:pt>
                <c:pt idx="640">
                  <c:v>42598</c:v>
                </c:pt>
                <c:pt idx="641">
                  <c:v>42599</c:v>
                </c:pt>
                <c:pt idx="642">
                  <c:v>42600</c:v>
                </c:pt>
                <c:pt idx="643">
                  <c:v>42601</c:v>
                </c:pt>
                <c:pt idx="644">
                  <c:v>42604</c:v>
                </c:pt>
                <c:pt idx="645">
                  <c:v>42605</c:v>
                </c:pt>
                <c:pt idx="646">
                  <c:v>42606</c:v>
                </c:pt>
                <c:pt idx="647">
                  <c:v>42607</c:v>
                </c:pt>
                <c:pt idx="648">
                  <c:v>42608</c:v>
                </c:pt>
                <c:pt idx="649">
                  <c:v>42611</c:v>
                </c:pt>
                <c:pt idx="650">
                  <c:v>42612</c:v>
                </c:pt>
                <c:pt idx="651">
                  <c:v>42613</c:v>
                </c:pt>
                <c:pt idx="652">
                  <c:v>42614</c:v>
                </c:pt>
                <c:pt idx="653">
                  <c:v>42615</c:v>
                </c:pt>
                <c:pt idx="654">
                  <c:v>42618</c:v>
                </c:pt>
                <c:pt idx="655">
                  <c:v>42619</c:v>
                </c:pt>
                <c:pt idx="656">
                  <c:v>42620</c:v>
                </c:pt>
                <c:pt idx="657">
                  <c:v>42621</c:v>
                </c:pt>
                <c:pt idx="658">
                  <c:v>42622</c:v>
                </c:pt>
                <c:pt idx="659">
                  <c:v>42625</c:v>
                </c:pt>
                <c:pt idx="660">
                  <c:v>42626</c:v>
                </c:pt>
                <c:pt idx="661">
                  <c:v>42627</c:v>
                </c:pt>
                <c:pt idx="662">
                  <c:v>42628</c:v>
                </c:pt>
                <c:pt idx="663">
                  <c:v>42629</c:v>
                </c:pt>
                <c:pt idx="664">
                  <c:v>42633</c:v>
                </c:pt>
                <c:pt idx="665">
                  <c:v>42634</c:v>
                </c:pt>
                <c:pt idx="666">
                  <c:v>42636</c:v>
                </c:pt>
                <c:pt idx="667">
                  <c:v>42639</c:v>
                </c:pt>
                <c:pt idx="668">
                  <c:v>42640</c:v>
                </c:pt>
                <c:pt idx="669">
                  <c:v>42641</c:v>
                </c:pt>
                <c:pt idx="670">
                  <c:v>42642</c:v>
                </c:pt>
                <c:pt idx="671">
                  <c:v>42643</c:v>
                </c:pt>
                <c:pt idx="672">
                  <c:v>42646</c:v>
                </c:pt>
                <c:pt idx="673">
                  <c:v>42647</c:v>
                </c:pt>
                <c:pt idx="674">
                  <c:v>42648</c:v>
                </c:pt>
                <c:pt idx="675">
                  <c:v>42649</c:v>
                </c:pt>
                <c:pt idx="676">
                  <c:v>42650</c:v>
                </c:pt>
                <c:pt idx="677">
                  <c:v>42654</c:v>
                </c:pt>
                <c:pt idx="678">
                  <c:v>42655</c:v>
                </c:pt>
                <c:pt idx="679">
                  <c:v>42656</c:v>
                </c:pt>
                <c:pt idx="680">
                  <c:v>42657</c:v>
                </c:pt>
                <c:pt idx="681">
                  <c:v>42660</c:v>
                </c:pt>
                <c:pt idx="682">
                  <c:v>42661</c:v>
                </c:pt>
                <c:pt idx="683">
                  <c:v>42662</c:v>
                </c:pt>
                <c:pt idx="684">
                  <c:v>42663</c:v>
                </c:pt>
                <c:pt idx="685">
                  <c:v>42664</c:v>
                </c:pt>
                <c:pt idx="686">
                  <c:v>42667</c:v>
                </c:pt>
                <c:pt idx="687">
                  <c:v>42668</c:v>
                </c:pt>
                <c:pt idx="688">
                  <c:v>42669</c:v>
                </c:pt>
                <c:pt idx="689">
                  <c:v>42670</c:v>
                </c:pt>
                <c:pt idx="690">
                  <c:v>42671</c:v>
                </c:pt>
                <c:pt idx="691">
                  <c:v>42674</c:v>
                </c:pt>
                <c:pt idx="692">
                  <c:v>42675</c:v>
                </c:pt>
                <c:pt idx="693">
                  <c:v>42676</c:v>
                </c:pt>
                <c:pt idx="694">
                  <c:v>42678</c:v>
                </c:pt>
                <c:pt idx="695">
                  <c:v>42681</c:v>
                </c:pt>
                <c:pt idx="696">
                  <c:v>42682</c:v>
                </c:pt>
                <c:pt idx="697">
                  <c:v>42683</c:v>
                </c:pt>
                <c:pt idx="698">
                  <c:v>42684</c:v>
                </c:pt>
                <c:pt idx="699">
                  <c:v>42685</c:v>
                </c:pt>
                <c:pt idx="700">
                  <c:v>42688</c:v>
                </c:pt>
                <c:pt idx="701">
                  <c:v>42689</c:v>
                </c:pt>
                <c:pt idx="702">
                  <c:v>42690</c:v>
                </c:pt>
                <c:pt idx="703">
                  <c:v>42691</c:v>
                </c:pt>
                <c:pt idx="704">
                  <c:v>42692</c:v>
                </c:pt>
                <c:pt idx="705">
                  <c:v>42695</c:v>
                </c:pt>
                <c:pt idx="706">
                  <c:v>42696</c:v>
                </c:pt>
                <c:pt idx="707">
                  <c:v>42698</c:v>
                </c:pt>
                <c:pt idx="708">
                  <c:v>42699</c:v>
                </c:pt>
                <c:pt idx="709">
                  <c:v>42702</c:v>
                </c:pt>
                <c:pt idx="710">
                  <c:v>42703</c:v>
                </c:pt>
                <c:pt idx="711">
                  <c:v>42704</c:v>
                </c:pt>
                <c:pt idx="712">
                  <c:v>42705</c:v>
                </c:pt>
                <c:pt idx="713">
                  <c:v>42706</c:v>
                </c:pt>
                <c:pt idx="714">
                  <c:v>42709</c:v>
                </c:pt>
                <c:pt idx="715">
                  <c:v>42710</c:v>
                </c:pt>
                <c:pt idx="716">
                  <c:v>42711</c:v>
                </c:pt>
                <c:pt idx="717">
                  <c:v>42712</c:v>
                </c:pt>
                <c:pt idx="718">
                  <c:v>42713</c:v>
                </c:pt>
                <c:pt idx="719">
                  <c:v>42716</c:v>
                </c:pt>
                <c:pt idx="720">
                  <c:v>42717</c:v>
                </c:pt>
                <c:pt idx="721">
                  <c:v>42718</c:v>
                </c:pt>
                <c:pt idx="722">
                  <c:v>42719</c:v>
                </c:pt>
                <c:pt idx="723">
                  <c:v>42720</c:v>
                </c:pt>
                <c:pt idx="724">
                  <c:v>42723</c:v>
                </c:pt>
                <c:pt idx="725">
                  <c:v>42724</c:v>
                </c:pt>
                <c:pt idx="726">
                  <c:v>42725</c:v>
                </c:pt>
                <c:pt idx="727">
                  <c:v>42726</c:v>
                </c:pt>
                <c:pt idx="728">
                  <c:v>42730</c:v>
                </c:pt>
                <c:pt idx="729">
                  <c:v>42731</c:v>
                </c:pt>
                <c:pt idx="730">
                  <c:v>42732</c:v>
                </c:pt>
                <c:pt idx="731">
                  <c:v>42733</c:v>
                </c:pt>
                <c:pt idx="732">
                  <c:v>42734</c:v>
                </c:pt>
                <c:pt idx="733">
                  <c:v>42739</c:v>
                </c:pt>
                <c:pt idx="734">
                  <c:v>42740</c:v>
                </c:pt>
                <c:pt idx="735">
                  <c:v>42741</c:v>
                </c:pt>
                <c:pt idx="736">
                  <c:v>42745</c:v>
                </c:pt>
                <c:pt idx="737">
                  <c:v>42746</c:v>
                </c:pt>
                <c:pt idx="738">
                  <c:v>42747</c:v>
                </c:pt>
                <c:pt idx="739">
                  <c:v>42748</c:v>
                </c:pt>
                <c:pt idx="740">
                  <c:v>42751</c:v>
                </c:pt>
                <c:pt idx="741">
                  <c:v>42752</c:v>
                </c:pt>
                <c:pt idx="742">
                  <c:v>42753</c:v>
                </c:pt>
                <c:pt idx="743">
                  <c:v>42754</c:v>
                </c:pt>
                <c:pt idx="744">
                  <c:v>42755</c:v>
                </c:pt>
                <c:pt idx="745">
                  <c:v>42758</c:v>
                </c:pt>
                <c:pt idx="746">
                  <c:v>42759</c:v>
                </c:pt>
                <c:pt idx="747">
                  <c:v>42760</c:v>
                </c:pt>
                <c:pt idx="748">
                  <c:v>42761</c:v>
                </c:pt>
                <c:pt idx="749">
                  <c:v>42762</c:v>
                </c:pt>
                <c:pt idx="750">
                  <c:v>42765</c:v>
                </c:pt>
                <c:pt idx="751">
                  <c:v>42766</c:v>
                </c:pt>
                <c:pt idx="752">
                  <c:v>42767</c:v>
                </c:pt>
                <c:pt idx="753">
                  <c:v>42768</c:v>
                </c:pt>
                <c:pt idx="754">
                  <c:v>42769</c:v>
                </c:pt>
                <c:pt idx="755">
                  <c:v>42772</c:v>
                </c:pt>
                <c:pt idx="756">
                  <c:v>42773</c:v>
                </c:pt>
                <c:pt idx="757">
                  <c:v>42774</c:v>
                </c:pt>
                <c:pt idx="758">
                  <c:v>42775</c:v>
                </c:pt>
                <c:pt idx="759">
                  <c:v>42776</c:v>
                </c:pt>
                <c:pt idx="760">
                  <c:v>42779</c:v>
                </c:pt>
                <c:pt idx="761">
                  <c:v>42780</c:v>
                </c:pt>
                <c:pt idx="762">
                  <c:v>42781</c:v>
                </c:pt>
                <c:pt idx="763">
                  <c:v>42782</c:v>
                </c:pt>
                <c:pt idx="764">
                  <c:v>42783</c:v>
                </c:pt>
                <c:pt idx="765">
                  <c:v>42786</c:v>
                </c:pt>
                <c:pt idx="766">
                  <c:v>42787</c:v>
                </c:pt>
                <c:pt idx="767">
                  <c:v>42788</c:v>
                </c:pt>
                <c:pt idx="768">
                  <c:v>42789</c:v>
                </c:pt>
                <c:pt idx="769">
                  <c:v>42790</c:v>
                </c:pt>
                <c:pt idx="770">
                  <c:v>42793</c:v>
                </c:pt>
                <c:pt idx="771">
                  <c:v>42794</c:v>
                </c:pt>
                <c:pt idx="772">
                  <c:v>42795</c:v>
                </c:pt>
                <c:pt idx="773">
                  <c:v>42796</c:v>
                </c:pt>
                <c:pt idx="774">
                  <c:v>42797</c:v>
                </c:pt>
                <c:pt idx="775">
                  <c:v>42800</c:v>
                </c:pt>
                <c:pt idx="776">
                  <c:v>42801</c:v>
                </c:pt>
                <c:pt idx="777">
                  <c:v>42802</c:v>
                </c:pt>
                <c:pt idx="778">
                  <c:v>42803</c:v>
                </c:pt>
                <c:pt idx="779">
                  <c:v>42804</c:v>
                </c:pt>
                <c:pt idx="780">
                  <c:v>42807</c:v>
                </c:pt>
                <c:pt idx="781">
                  <c:v>42808</c:v>
                </c:pt>
                <c:pt idx="782">
                  <c:v>42809</c:v>
                </c:pt>
                <c:pt idx="783">
                  <c:v>42810</c:v>
                </c:pt>
                <c:pt idx="784">
                  <c:v>42811</c:v>
                </c:pt>
                <c:pt idx="785">
                  <c:v>42815</c:v>
                </c:pt>
                <c:pt idx="786">
                  <c:v>42816</c:v>
                </c:pt>
                <c:pt idx="787">
                  <c:v>42817</c:v>
                </c:pt>
                <c:pt idx="788">
                  <c:v>42818</c:v>
                </c:pt>
                <c:pt idx="789">
                  <c:v>42821</c:v>
                </c:pt>
                <c:pt idx="790">
                  <c:v>42822</c:v>
                </c:pt>
                <c:pt idx="791">
                  <c:v>42823</c:v>
                </c:pt>
                <c:pt idx="792">
                  <c:v>42824</c:v>
                </c:pt>
                <c:pt idx="793">
                  <c:v>42825</c:v>
                </c:pt>
                <c:pt idx="794">
                  <c:v>42828</c:v>
                </c:pt>
                <c:pt idx="795">
                  <c:v>42829</c:v>
                </c:pt>
                <c:pt idx="796">
                  <c:v>42830</c:v>
                </c:pt>
                <c:pt idx="797">
                  <c:v>42831</c:v>
                </c:pt>
                <c:pt idx="798">
                  <c:v>42832</c:v>
                </c:pt>
                <c:pt idx="799">
                  <c:v>42835</c:v>
                </c:pt>
                <c:pt idx="800">
                  <c:v>42836</c:v>
                </c:pt>
                <c:pt idx="801">
                  <c:v>42837</c:v>
                </c:pt>
                <c:pt idx="802">
                  <c:v>42838</c:v>
                </c:pt>
                <c:pt idx="803">
                  <c:v>42839</c:v>
                </c:pt>
                <c:pt idx="804">
                  <c:v>42842</c:v>
                </c:pt>
                <c:pt idx="805">
                  <c:v>42843</c:v>
                </c:pt>
                <c:pt idx="806">
                  <c:v>42844</c:v>
                </c:pt>
                <c:pt idx="807">
                  <c:v>42845</c:v>
                </c:pt>
                <c:pt idx="808">
                  <c:v>42846</c:v>
                </c:pt>
                <c:pt idx="809">
                  <c:v>42849</c:v>
                </c:pt>
                <c:pt idx="810">
                  <c:v>42850</c:v>
                </c:pt>
                <c:pt idx="811">
                  <c:v>42851</c:v>
                </c:pt>
                <c:pt idx="812">
                  <c:v>42852</c:v>
                </c:pt>
                <c:pt idx="813">
                  <c:v>42853</c:v>
                </c:pt>
              </c:numCache>
            </c:numRef>
          </c:xVal>
          <c:yVal>
            <c:numRef>
              <c:f>'NKY Index'!$L$3:$L$816</c:f>
              <c:numCache>
                <c:formatCode>General</c:formatCode>
                <c:ptCount val="814"/>
                <c:pt idx="0">
                  <c:v>15908.88</c:v>
                </c:pt>
                <c:pt idx="1">
                  <c:v>15814.37</c:v>
                </c:pt>
                <c:pt idx="2">
                  <c:v>16121.45</c:v>
                </c:pt>
                <c:pt idx="3">
                  <c:v>15880.33</c:v>
                </c:pt>
                <c:pt idx="4">
                  <c:v>15912.06</c:v>
                </c:pt>
                <c:pt idx="5">
                  <c:v>15422.4</c:v>
                </c:pt>
                <c:pt idx="6">
                  <c:v>15808.73</c:v>
                </c:pt>
                <c:pt idx="7">
                  <c:v>15747.2</c:v>
                </c:pt>
                <c:pt idx="8">
                  <c:v>15734.46</c:v>
                </c:pt>
                <c:pt idx="9">
                  <c:v>15641.68</c:v>
                </c:pt>
                <c:pt idx="10">
                  <c:v>15795.96</c:v>
                </c:pt>
                <c:pt idx="11">
                  <c:v>15820.96</c:v>
                </c:pt>
                <c:pt idx="12">
                  <c:v>15695.89</c:v>
                </c:pt>
                <c:pt idx="13">
                  <c:v>15391.56</c:v>
                </c:pt>
                <c:pt idx="14">
                  <c:v>15005.73</c:v>
                </c:pt>
                <c:pt idx="15">
                  <c:v>14980.16</c:v>
                </c:pt>
                <c:pt idx="16">
                  <c:v>15383.91</c:v>
                </c:pt>
                <c:pt idx="17">
                  <c:v>15007.06</c:v>
                </c:pt>
                <c:pt idx="18">
                  <c:v>14914.53</c:v>
                </c:pt>
                <c:pt idx="19">
                  <c:v>14619.13</c:v>
                </c:pt>
                <c:pt idx="20">
                  <c:v>14008.47</c:v>
                </c:pt>
                <c:pt idx="21">
                  <c:v>14180.38</c:v>
                </c:pt>
                <c:pt idx="22">
                  <c:v>14155.12</c:v>
                </c:pt>
                <c:pt idx="23">
                  <c:v>14462.41</c:v>
                </c:pt>
                <c:pt idx="24">
                  <c:v>14718.34</c:v>
                </c:pt>
                <c:pt idx="25">
                  <c:v>14800.06</c:v>
                </c:pt>
                <c:pt idx="26">
                  <c:v>14534.74</c:v>
                </c:pt>
                <c:pt idx="27">
                  <c:v>14313.03</c:v>
                </c:pt>
                <c:pt idx="28">
                  <c:v>14393.11</c:v>
                </c:pt>
                <c:pt idx="29">
                  <c:v>14843.24</c:v>
                </c:pt>
                <c:pt idx="30">
                  <c:v>14766.53</c:v>
                </c:pt>
                <c:pt idx="31">
                  <c:v>14449.18</c:v>
                </c:pt>
                <c:pt idx="32">
                  <c:v>14865.67</c:v>
                </c:pt>
                <c:pt idx="33">
                  <c:v>14837.68</c:v>
                </c:pt>
                <c:pt idx="34">
                  <c:v>15051.6</c:v>
                </c:pt>
                <c:pt idx="35">
                  <c:v>14970.97</c:v>
                </c:pt>
                <c:pt idx="36">
                  <c:v>14923.11</c:v>
                </c:pt>
                <c:pt idx="37">
                  <c:v>14841.07</c:v>
                </c:pt>
                <c:pt idx="38">
                  <c:v>14652.23</c:v>
                </c:pt>
                <c:pt idx="39">
                  <c:v>14721.48</c:v>
                </c:pt>
                <c:pt idx="40">
                  <c:v>14897.63</c:v>
                </c:pt>
                <c:pt idx="41">
                  <c:v>15134.75</c:v>
                </c:pt>
                <c:pt idx="42">
                  <c:v>15274.07</c:v>
                </c:pt>
                <c:pt idx="43">
                  <c:v>15120.14</c:v>
                </c:pt>
                <c:pt idx="44">
                  <c:v>15224.11</c:v>
                </c:pt>
                <c:pt idx="45">
                  <c:v>14830.39</c:v>
                </c:pt>
                <c:pt idx="46">
                  <c:v>14815.98</c:v>
                </c:pt>
                <c:pt idx="47">
                  <c:v>14327.66</c:v>
                </c:pt>
                <c:pt idx="48">
                  <c:v>14277.67</c:v>
                </c:pt>
                <c:pt idx="49">
                  <c:v>14411.27</c:v>
                </c:pt>
                <c:pt idx="50">
                  <c:v>14462.52</c:v>
                </c:pt>
                <c:pt idx="51">
                  <c:v>14224.23</c:v>
                </c:pt>
                <c:pt idx="52">
                  <c:v>14475.3</c:v>
                </c:pt>
                <c:pt idx="53">
                  <c:v>14423.19</c:v>
                </c:pt>
                <c:pt idx="54">
                  <c:v>14477.16</c:v>
                </c:pt>
                <c:pt idx="55">
                  <c:v>14622.89</c:v>
                </c:pt>
                <c:pt idx="56">
                  <c:v>14696.03</c:v>
                </c:pt>
                <c:pt idx="57">
                  <c:v>14827.83</c:v>
                </c:pt>
                <c:pt idx="58">
                  <c:v>14791.99</c:v>
                </c:pt>
                <c:pt idx="59">
                  <c:v>14946.32</c:v>
                </c:pt>
                <c:pt idx="60">
                  <c:v>15071.88</c:v>
                </c:pt>
                <c:pt idx="61">
                  <c:v>15063.77</c:v>
                </c:pt>
                <c:pt idx="62">
                  <c:v>14808.85</c:v>
                </c:pt>
                <c:pt idx="63">
                  <c:v>14606.88</c:v>
                </c:pt>
                <c:pt idx="64">
                  <c:v>14299.69</c:v>
                </c:pt>
                <c:pt idx="65">
                  <c:v>14300.12</c:v>
                </c:pt>
                <c:pt idx="66">
                  <c:v>13960.05</c:v>
                </c:pt>
                <c:pt idx="67">
                  <c:v>13910.16</c:v>
                </c:pt>
                <c:pt idx="68">
                  <c:v>13996.81</c:v>
                </c:pt>
                <c:pt idx="69">
                  <c:v>14417.68</c:v>
                </c:pt>
                <c:pt idx="70">
                  <c:v>14417.53</c:v>
                </c:pt>
                <c:pt idx="71">
                  <c:v>14516.27</c:v>
                </c:pt>
                <c:pt idx="72">
                  <c:v>14512.38</c:v>
                </c:pt>
                <c:pt idx="73">
                  <c:v>14388.77</c:v>
                </c:pt>
                <c:pt idx="74">
                  <c:v>14546.27</c:v>
                </c:pt>
                <c:pt idx="75">
                  <c:v>14404.99</c:v>
                </c:pt>
                <c:pt idx="76">
                  <c:v>14429.26</c:v>
                </c:pt>
                <c:pt idx="77">
                  <c:v>14288.23</c:v>
                </c:pt>
                <c:pt idx="78">
                  <c:v>14304.11</c:v>
                </c:pt>
                <c:pt idx="79">
                  <c:v>14485.13</c:v>
                </c:pt>
                <c:pt idx="80">
                  <c:v>14457.51</c:v>
                </c:pt>
                <c:pt idx="81">
                  <c:v>14033.45</c:v>
                </c:pt>
                <c:pt idx="82">
                  <c:v>14163.78</c:v>
                </c:pt>
                <c:pt idx="83">
                  <c:v>14199.59</c:v>
                </c:pt>
                <c:pt idx="84">
                  <c:v>14149.52</c:v>
                </c:pt>
                <c:pt idx="85">
                  <c:v>14425.44</c:v>
                </c:pt>
                <c:pt idx="86">
                  <c:v>14405.76</c:v>
                </c:pt>
                <c:pt idx="87">
                  <c:v>14298.21</c:v>
                </c:pt>
                <c:pt idx="88">
                  <c:v>14096.59</c:v>
                </c:pt>
                <c:pt idx="89">
                  <c:v>14006.44</c:v>
                </c:pt>
                <c:pt idx="90">
                  <c:v>14075.25</c:v>
                </c:pt>
                <c:pt idx="91">
                  <c:v>14042.17</c:v>
                </c:pt>
                <c:pt idx="92">
                  <c:v>14337.79</c:v>
                </c:pt>
                <c:pt idx="93">
                  <c:v>14462.17</c:v>
                </c:pt>
                <c:pt idx="94">
                  <c:v>14602.52</c:v>
                </c:pt>
                <c:pt idx="95">
                  <c:v>14636.52</c:v>
                </c:pt>
                <c:pt idx="96">
                  <c:v>14670.95</c:v>
                </c:pt>
                <c:pt idx="97">
                  <c:v>14681.72</c:v>
                </c:pt>
                <c:pt idx="98">
                  <c:v>14632.38</c:v>
                </c:pt>
                <c:pt idx="99">
                  <c:v>14935.92</c:v>
                </c:pt>
                <c:pt idx="100">
                  <c:v>15034.25</c:v>
                </c:pt>
                <c:pt idx="101">
                  <c:v>15067.96</c:v>
                </c:pt>
                <c:pt idx="102">
                  <c:v>15079.37</c:v>
                </c:pt>
                <c:pt idx="103">
                  <c:v>15077.24</c:v>
                </c:pt>
                <c:pt idx="104">
                  <c:v>15124</c:v>
                </c:pt>
                <c:pt idx="105">
                  <c:v>14994.8</c:v>
                </c:pt>
                <c:pt idx="106">
                  <c:v>15069.48</c:v>
                </c:pt>
                <c:pt idx="107">
                  <c:v>14973.53</c:v>
                </c:pt>
                <c:pt idx="108">
                  <c:v>15097.84</c:v>
                </c:pt>
                <c:pt idx="109">
                  <c:v>14933.29</c:v>
                </c:pt>
                <c:pt idx="110">
                  <c:v>14975.97</c:v>
                </c:pt>
                <c:pt idx="111">
                  <c:v>15115.8</c:v>
                </c:pt>
                <c:pt idx="112">
                  <c:v>15361.16</c:v>
                </c:pt>
                <c:pt idx="113">
                  <c:v>15349.42</c:v>
                </c:pt>
                <c:pt idx="114">
                  <c:v>15369.28</c:v>
                </c:pt>
                <c:pt idx="115">
                  <c:v>15376.24</c:v>
                </c:pt>
                <c:pt idx="116">
                  <c:v>15266.61</c:v>
                </c:pt>
                <c:pt idx="117">
                  <c:v>15308.49</c:v>
                </c:pt>
                <c:pt idx="118">
                  <c:v>15095</c:v>
                </c:pt>
                <c:pt idx="119">
                  <c:v>15162.1</c:v>
                </c:pt>
                <c:pt idx="120">
                  <c:v>15326.2</c:v>
                </c:pt>
                <c:pt idx="121">
                  <c:v>15369.97</c:v>
                </c:pt>
                <c:pt idx="122">
                  <c:v>15348.29</c:v>
                </c:pt>
                <c:pt idx="123">
                  <c:v>15437.13</c:v>
                </c:pt>
                <c:pt idx="124">
                  <c:v>15379.44</c:v>
                </c:pt>
                <c:pt idx="125">
                  <c:v>15314.41</c:v>
                </c:pt>
                <c:pt idx="126">
                  <c:v>15302.65</c:v>
                </c:pt>
                <c:pt idx="127">
                  <c:v>15216.47</c:v>
                </c:pt>
                <c:pt idx="128">
                  <c:v>15164.04</c:v>
                </c:pt>
                <c:pt idx="129">
                  <c:v>15296.82</c:v>
                </c:pt>
                <c:pt idx="130">
                  <c:v>15395.16</c:v>
                </c:pt>
                <c:pt idx="131">
                  <c:v>15379.3</c:v>
                </c:pt>
                <c:pt idx="132">
                  <c:v>15370.26</c:v>
                </c:pt>
                <c:pt idx="133">
                  <c:v>15215.71</c:v>
                </c:pt>
                <c:pt idx="134">
                  <c:v>15343.28</c:v>
                </c:pt>
                <c:pt idx="135">
                  <c:v>15328.56</c:v>
                </c:pt>
                <c:pt idx="136">
                  <c:v>15284.42</c:v>
                </c:pt>
                <c:pt idx="137">
                  <c:v>15457.87</c:v>
                </c:pt>
                <c:pt idx="138">
                  <c:v>15529.4</c:v>
                </c:pt>
                <c:pt idx="139">
                  <c:v>15618.07</c:v>
                </c:pt>
                <c:pt idx="140">
                  <c:v>15646.23</c:v>
                </c:pt>
                <c:pt idx="141">
                  <c:v>15620.77</c:v>
                </c:pt>
                <c:pt idx="142">
                  <c:v>15523.11</c:v>
                </c:pt>
                <c:pt idx="143">
                  <c:v>15474.5</c:v>
                </c:pt>
                <c:pt idx="144">
                  <c:v>15320.31</c:v>
                </c:pt>
                <c:pt idx="145">
                  <c:v>15159.79</c:v>
                </c:pt>
                <c:pt idx="146">
                  <c:v>15232.37</c:v>
                </c:pt>
                <c:pt idx="147">
                  <c:v>14778.37</c:v>
                </c:pt>
                <c:pt idx="148">
                  <c:v>15130.52</c:v>
                </c:pt>
                <c:pt idx="149">
                  <c:v>15161.31</c:v>
                </c:pt>
                <c:pt idx="150">
                  <c:v>15213.63</c:v>
                </c:pt>
                <c:pt idx="151">
                  <c:v>15314.57</c:v>
                </c:pt>
                <c:pt idx="152">
                  <c:v>15318.34</c:v>
                </c:pt>
                <c:pt idx="153">
                  <c:v>15322.6</c:v>
                </c:pt>
                <c:pt idx="154">
                  <c:v>15449.79</c:v>
                </c:pt>
                <c:pt idx="155">
                  <c:v>15454.45</c:v>
                </c:pt>
                <c:pt idx="156">
                  <c:v>15586.2</c:v>
                </c:pt>
                <c:pt idx="157">
                  <c:v>15539.19</c:v>
                </c:pt>
                <c:pt idx="158">
                  <c:v>15613.25</c:v>
                </c:pt>
                <c:pt idx="159">
                  <c:v>15521.22</c:v>
                </c:pt>
                <c:pt idx="160">
                  <c:v>15534.82</c:v>
                </c:pt>
                <c:pt idx="161">
                  <c:v>15459.86</c:v>
                </c:pt>
                <c:pt idx="162">
                  <c:v>15424.59</c:v>
                </c:pt>
                <c:pt idx="163">
                  <c:v>15476.6</c:v>
                </c:pt>
                <c:pt idx="164">
                  <c:v>15668.6</c:v>
                </c:pt>
                <c:pt idx="165">
                  <c:v>15728.35</c:v>
                </c:pt>
                <c:pt idx="166">
                  <c:v>15676.18</c:v>
                </c:pt>
                <c:pt idx="167">
                  <c:v>15668.68</c:v>
                </c:pt>
                <c:pt idx="168">
                  <c:v>15705.11</c:v>
                </c:pt>
                <c:pt idx="169">
                  <c:v>15749.15</c:v>
                </c:pt>
                <c:pt idx="170">
                  <c:v>15788.78</c:v>
                </c:pt>
                <c:pt idx="171">
                  <c:v>15909.2</c:v>
                </c:pt>
                <c:pt idx="172">
                  <c:v>15948.29</c:v>
                </c:pt>
                <c:pt idx="173">
                  <c:v>15911.53</c:v>
                </c:pt>
                <c:pt idx="174">
                  <c:v>15888.67</c:v>
                </c:pt>
                <c:pt idx="175">
                  <c:v>16067.57</c:v>
                </c:pt>
                <c:pt idx="176">
                  <c:v>16321.17</c:v>
                </c:pt>
                <c:pt idx="177">
                  <c:v>16205.9</c:v>
                </c:pt>
                <c:pt idx="178">
                  <c:v>16167.45</c:v>
                </c:pt>
                <c:pt idx="179">
                  <c:v>16374.14</c:v>
                </c:pt>
                <c:pt idx="180">
                  <c:v>16229.86</c:v>
                </c:pt>
                <c:pt idx="181">
                  <c:v>16310.64</c:v>
                </c:pt>
                <c:pt idx="182">
                  <c:v>16173.52</c:v>
                </c:pt>
                <c:pt idx="183">
                  <c:v>16082.25</c:v>
                </c:pt>
                <c:pt idx="184">
                  <c:v>15661.99</c:v>
                </c:pt>
                <c:pt idx="185">
                  <c:v>15708.65</c:v>
                </c:pt>
                <c:pt idx="186">
                  <c:v>15890.95</c:v>
                </c:pt>
                <c:pt idx="187">
                  <c:v>15783.83</c:v>
                </c:pt>
                <c:pt idx="188">
                  <c:v>15595.98</c:v>
                </c:pt>
                <c:pt idx="189">
                  <c:v>15478.93</c:v>
                </c:pt>
                <c:pt idx="190">
                  <c:v>15300.55</c:v>
                </c:pt>
                <c:pt idx="191">
                  <c:v>14936.51</c:v>
                </c:pt>
                <c:pt idx="192">
                  <c:v>15073.52</c:v>
                </c:pt>
                <c:pt idx="193">
                  <c:v>14738.38</c:v>
                </c:pt>
                <c:pt idx="194">
                  <c:v>14532.51</c:v>
                </c:pt>
                <c:pt idx="195">
                  <c:v>15111.23</c:v>
                </c:pt>
                <c:pt idx="196">
                  <c:v>14804.28</c:v>
                </c:pt>
                <c:pt idx="197">
                  <c:v>15195.77</c:v>
                </c:pt>
                <c:pt idx="198">
                  <c:v>15138.96</c:v>
                </c:pt>
                <c:pt idx="199">
                  <c:v>15291.64</c:v>
                </c:pt>
                <c:pt idx="200">
                  <c:v>15388.72</c:v>
                </c:pt>
                <c:pt idx="201">
                  <c:v>15329.91</c:v>
                </c:pt>
                <c:pt idx="202">
                  <c:v>15553.91</c:v>
                </c:pt>
                <c:pt idx="203">
                  <c:v>15658.2</c:v>
                </c:pt>
                <c:pt idx="204">
                  <c:v>16413.759999999998</c:v>
                </c:pt>
                <c:pt idx="205">
                  <c:v>16862.47</c:v>
                </c:pt>
                <c:pt idx="206">
                  <c:v>16937.32</c:v>
                </c:pt>
                <c:pt idx="207">
                  <c:v>16792.48</c:v>
                </c:pt>
                <c:pt idx="208">
                  <c:v>16880.38</c:v>
                </c:pt>
                <c:pt idx="209">
                  <c:v>16780.53</c:v>
                </c:pt>
                <c:pt idx="210">
                  <c:v>17124.11</c:v>
                </c:pt>
                <c:pt idx="211">
                  <c:v>17197.05</c:v>
                </c:pt>
                <c:pt idx="212">
                  <c:v>17392.79</c:v>
                </c:pt>
                <c:pt idx="213">
                  <c:v>17490.830000000002</c:v>
                </c:pt>
                <c:pt idx="214">
                  <c:v>16973.8</c:v>
                </c:pt>
                <c:pt idx="215">
                  <c:v>17344.060000000001</c:v>
                </c:pt>
                <c:pt idx="216">
                  <c:v>17288.75</c:v>
                </c:pt>
                <c:pt idx="217">
                  <c:v>17300.86</c:v>
                </c:pt>
                <c:pt idx="218">
                  <c:v>17357.509999999998</c:v>
                </c:pt>
                <c:pt idx="219">
                  <c:v>17407.62</c:v>
                </c:pt>
                <c:pt idx="220">
                  <c:v>17383.580000000002</c:v>
                </c:pt>
                <c:pt idx="221">
                  <c:v>17248.5</c:v>
                </c:pt>
                <c:pt idx="222">
                  <c:v>17459.849999999999</c:v>
                </c:pt>
                <c:pt idx="223">
                  <c:v>17590.099999999999</c:v>
                </c:pt>
                <c:pt idx="224">
                  <c:v>17663.22</c:v>
                </c:pt>
                <c:pt idx="225">
                  <c:v>17720.43</c:v>
                </c:pt>
                <c:pt idx="226">
                  <c:v>17887.21</c:v>
                </c:pt>
                <c:pt idx="227">
                  <c:v>17920.45</c:v>
                </c:pt>
                <c:pt idx="228">
                  <c:v>17935.64</c:v>
                </c:pt>
                <c:pt idx="229">
                  <c:v>17813.38</c:v>
                </c:pt>
                <c:pt idx="230">
                  <c:v>17412.580000000002</c:v>
                </c:pt>
                <c:pt idx="231">
                  <c:v>17257.400000000001</c:v>
                </c:pt>
                <c:pt idx="232">
                  <c:v>17371.580000000002</c:v>
                </c:pt>
                <c:pt idx="233">
                  <c:v>17099.400000000001</c:v>
                </c:pt>
                <c:pt idx="234">
                  <c:v>16755.32</c:v>
                </c:pt>
                <c:pt idx="235">
                  <c:v>16819.73</c:v>
                </c:pt>
                <c:pt idx="236">
                  <c:v>17210.05</c:v>
                </c:pt>
                <c:pt idx="237">
                  <c:v>17621.400000000001</c:v>
                </c:pt>
                <c:pt idx="238">
                  <c:v>17635.14</c:v>
                </c:pt>
                <c:pt idx="239">
                  <c:v>17854.23</c:v>
                </c:pt>
                <c:pt idx="240">
                  <c:v>17808.75</c:v>
                </c:pt>
                <c:pt idx="241">
                  <c:v>17818.96</c:v>
                </c:pt>
                <c:pt idx="242">
                  <c:v>17729.84</c:v>
                </c:pt>
                <c:pt idx="243">
                  <c:v>17450.77</c:v>
                </c:pt>
                <c:pt idx="244">
                  <c:v>17408.71</c:v>
                </c:pt>
                <c:pt idx="245">
                  <c:v>16883.189999999999</c:v>
                </c:pt>
                <c:pt idx="246">
                  <c:v>16885.330000000002</c:v>
                </c:pt>
                <c:pt idx="247">
                  <c:v>17167.099999999999</c:v>
                </c:pt>
                <c:pt idx="248">
                  <c:v>17197.73</c:v>
                </c:pt>
                <c:pt idx="249">
                  <c:v>17087.71</c:v>
                </c:pt>
                <c:pt idx="250">
                  <c:v>16795.96</c:v>
                </c:pt>
                <c:pt idx="251">
                  <c:v>17108.7</c:v>
                </c:pt>
                <c:pt idx="252">
                  <c:v>16864.16</c:v>
                </c:pt>
                <c:pt idx="253">
                  <c:v>17014.29</c:v>
                </c:pt>
                <c:pt idx="254">
                  <c:v>17366.3</c:v>
                </c:pt>
                <c:pt idx="255">
                  <c:v>17280.48</c:v>
                </c:pt>
                <c:pt idx="256">
                  <c:v>17329.02</c:v>
                </c:pt>
                <c:pt idx="257">
                  <c:v>17511.75</c:v>
                </c:pt>
                <c:pt idx="258">
                  <c:v>17468.52</c:v>
                </c:pt>
                <c:pt idx="259">
                  <c:v>17768.3</c:v>
                </c:pt>
                <c:pt idx="260">
                  <c:v>17795.73</c:v>
                </c:pt>
                <c:pt idx="261">
                  <c:v>17606.22</c:v>
                </c:pt>
                <c:pt idx="262">
                  <c:v>17674.39</c:v>
                </c:pt>
                <c:pt idx="263">
                  <c:v>17558.04</c:v>
                </c:pt>
                <c:pt idx="264">
                  <c:v>17335.849999999999</c:v>
                </c:pt>
                <c:pt idx="265">
                  <c:v>17678.740000000002</c:v>
                </c:pt>
                <c:pt idx="266">
                  <c:v>17504.62</c:v>
                </c:pt>
                <c:pt idx="267">
                  <c:v>17648.5</c:v>
                </c:pt>
                <c:pt idx="268">
                  <c:v>17711.93</c:v>
                </c:pt>
                <c:pt idx="269">
                  <c:v>17652.68</c:v>
                </c:pt>
                <c:pt idx="270">
                  <c:v>17979.72</c:v>
                </c:pt>
                <c:pt idx="271">
                  <c:v>17913.36</c:v>
                </c:pt>
                <c:pt idx="272">
                  <c:v>18004.77</c:v>
                </c:pt>
                <c:pt idx="273">
                  <c:v>17987.09</c:v>
                </c:pt>
                <c:pt idx="274">
                  <c:v>18199.169999999998</c:v>
                </c:pt>
                <c:pt idx="275">
                  <c:v>18264.79</c:v>
                </c:pt>
                <c:pt idx="276">
                  <c:v>18332.3</c:v>
                </c:pt>
                <c:pt idx="277">
                  <c:v>18466.919999999998</c:v>
                </c:pt>
                <c:pt idx="278">
                  <c:v>18603.48</c:v>
                </c:pt>
                <c:pt idx="279">
                  <c:v>18585.2</c:v>
                </c:pt>
                <c:pt idx="280">
                  <c:v>18785.79</c:v>
                </c:pt>
                <c:pt idx="281">
                  <c:v>18797.939999999999</c:v>
                </c:pt>
                <c:pt idx="282">
                  <c:v>18826.88</c:v>
                </c:pt>
                <c:pt idx="283">
                  <c:v>18815.16</c:v>
                </c:pt>
                <c:pt idx="284">
                  <c:v>18703.599999999999</c:v>
                </c:pt>
                <c:pt idx="285">
                  <c:v>18751.84</c:v>
                </c:pt>
                <c:pt idx="286">
                  <c:v>18971</c:v>
                </c:pt>
                <c:pt idx="287">
                  <c:v>18790.55</c:v>
                </c:pt>
                <c:pt idx="288">
                  <c:v>18665.11</c:v>
                </c:pt>
                <c:pt idx="289">
                  <c:v>18723.52</c:v>
                </c:pt>
                <c:pt idx="290">
                  <c:v>18991.11</c:v>
                </c:pt>
                <c:pt idx="291">
                  <c:v>19254.25</c:v>
                </c:pt>
                <c:pt idx="292">
                  <c:v>19246.060000000001</c:v>
                </c:pt>
                <c:pt idx="293">
                  <c:v>19437</c:v>
                </c:pt>
                <c:pt idx="294">
                  <c:v>19544.48</c:v>
                </c:pt>
                <c:pt idx="295">
                  <c:v>19476.560000000001</c:v>
                </c:pt>
                <c:pt idx="296">
                  <c:v>19560.22</c:v>
                </c:pt>
                <c:pt idx="297">
                  <c:v>19754.36</c:v>
                </c:pt>
                <c:pt idx="298">
                  <c:v>19713.45</c:v>
                </c:pt>
                <c:pt idx="299">
                  <c:v>19746.2</c:v>
                </c:pt>
                <c:pt idx="300">
                  <c:v>19471.12</c:v>
                </c:pt>
                <c:pt idx="301">
                  <c:v>19285.63</c:v>
                </c:pt>
                <c:pt idx="302">
                  <c:v>19411.400000000001</c:v>
                </c:pt>
                <c:pt idx="303">
                  <c:v>19206.990000000002</c:v>
                </c:pt>
                <c:pt idx="304">
                  <c:v>19034.84</c:v>
                </c:pt>
                <c:pt idx="305">
                  <c:v>19312.79</c:v>
                </c:pt>
                <c:pt idx="306">
                  <c:v>19435.080000000002</c:v>
                </c:pt>
                <c:pt idx="307">
                  <c:v>19397.98</c:v>
                </c:pt>
                <c:pt idx="308">
                  <c:v>19640.54</c:v>
                </c:pt>
                <c:pt idx="309">
                  <c:v>19789.810000000001</c:v>
                </c:pt>
                <c:pt idx="310">
                  <c:v>19937.72</c:v>
                </c:pt>
                <c:pt idx="311">
                  <c:v>19907.63</c:v>
                </c:pt>
                <c:pt idx="312">
                  <c:v>19905.46</c:v>
                </c:pt>
                <c:pt idx="313">
                  <c:v>19908.68</c:v>
                </c:pt>
                <c:pt idx="314">
                  <c:v>19869.759999999998</c:v>
                </c:pt>
                <c:pt idx="315">
                  <c:v>19885.77</c:v>
                </c:pt>
                <c:pt idx="316">
                  <c:v>19652.88</c:v>
                </c:pt>
                <c:pt idx="317">
                  <c:v>19634.490000000002</c:v>
                </c:pt>
                <c:pt idx="318">
                  <c:v>19909.09</c:v>
                </c:pt>
                <c:pt idx="319">
                  <c:v>20133.900000000001</c:v>
                </c:pt>
                <c:pt idx="320">
                  <c:v>20187.650000000001</c:v>
                </c:pt>
                <c:pt idx="321">
                  <c:v>20020.04</c:v>
                </c:pt>
                <c:pt idx="322">
                  <c:v>19983.32</c:v>
                </c:pt>
                <c:pt idx="323">
                  <c:v>20058.95</c:v>
                </c:pt>
                <c:pt idx="324">
                  <c:v>19520.009999999998</c:v>
                </c:pt>
                <c:pt idx="325">
                  <c:v>19531.63</c:v>
                </c:pt>
                <c:pt idx="326">
                  <c:v>19291.990000000002</c:v>
                </c:pt>
                <c:pt idx="327">
                  <c:v>19379.189999999999</c:v>
                </c:pt>
                <c:pt idx="328">
                  <c:v>19620.91</c:v>
                </c:pt>
                <c:pt idx="329">
                  <c:v>19624.84</c:v>
                </c:pt>
                <c:pt idx="330">
                  <c:v>19764.72</c:v>
                </c:pt>
                <c:pt idx="331">
                  <c:v>19570.240000000002</c:v>
                </c:pt>
                <c:pt idx="332">
                  <c:v>19732.919999999998</c:v>
                </c:pt>
                <c:pt idx="333">
                  <c:v>19890.27</c:v>
                </c:pt>
                <c:pt idx="334">
                  <c:v>20026.38</c:v>
                </c:pt>
                <c:pt idx="335">
                  <c:v>20196.560000000001</c:v>
                </c:pt>
                <c:pt idx="336">
                  <c:v>20202.87</c:v>
                </c:pt>
                <c:pt idx="337">
                  <c:v>20264.41</c:v>
                </c:pt>
                <c:pt idx="338">
                  <c:v>20413.77</c:v>
                </c:pt>
                <c:pt idx="339">
                  <c:v>20437.48</c:v>
                </c:pt>
                <c:pt idx="340">
                  <c:v>20472.580000000002</c:v>
                </c:pt>
                <c:pt idx="341">
                  <c:v>20551.46</c:v>
                </c:pt>
                <c:pt idx="342">
                  <c:v>20563.150000000001</c:v>
                </c:pt>
                <c:pt idx="343">
                  <c:v>20569.87</c:v>
                </c:pt>
                <c:pt idx="344">
                  <c:v>20543.189999999999</c:v>
                </c:pt>
                <c:pt idx="345">
                  <c:v>20473.509999999998</c:v>
                </c:pt>
                <c:pt idx="346">
                  <c:v>20488.189999999999</c:v>
                </c:pt>
                <c:pt idx="347">
                  <c:v>20460.900000000001</c:v>
                </c:pt>
                <c:pt idx="348">
                  <c:v>20457.189999999999</c:v>
                </c:pt>
                <c:pt idx="349">
                  <c:v>20096.3</c:v>
                </c:pt>
                <c:pt idx="350">
                  <c:v>20046.36</c:v>
                </c:pt>
                <c:pt idx="351">
                  <c:v>20382.97</c:v>
                </c:pt>
                <c:pt idx="352">
                  <c:v>20407.080000000002</c:v>
                </c:pt>
                <c:pt idx="353">
                  <c:v>20387.79</c:v>
                </c:pt>
                <c:pt idx="354">
                  <c:v>20257.939999999999</c:v>
                </c:pt>
                <c:pt idx="355">
                  <c:v>20219.27</c:v>
                </c:pt>
                <c:pt idx="356">
                  <c:v>19990.82</c:v>
                </c:pt>
                <c:pt idx="357">
                  <c:v>20174.240000000002</c:v>
                </c:pt>
                <c:pt idx="358">
                  <c:v>20428.189999999999</c:v>
                </c:pt>
                <c:pt idx="359">
                  <c:v>20809.419999999998</c:v>
                </c:pt>
                <c:pt idx="360">
                  <c:v>20868.03</c:v>
                </c:pt>
                <c:pt idx="361">
                  <c:v>20771.400000000001</c:v>
                </c:pt>
                <c:pt idx="362">
                  <c:v>20706.150000000001</c:v>
                </c:pt>
                <c:pt idx="363">
                  <c:v>20109.95</c:v>
                </c:pt>
                <c:pt idx="364">
                  <c:v>20235.73</c:v>
                </c:pt>
                <c:pt idx="365">
                  <c:v>20329.32</c:v>
                </c:pt>
                <c:pt idx="366">
                  <c:v>20522.5</c:v>
                </c:pt>
                <c:pt idx="367">
                  <c:v>20539.79</c:v>
                </c:pt>
                <c:pt idx="368">
                  <c:v>20112.12</c:v>
                </c:pt>
                <c:pt idx="369">
                  <c:v>20376.59</c:v>
                </c:pt>
                <c:pt idx="370">
                  <c:v>19737.64</c:v>
                </c:pt>
                <c:pt idx="371">
                  <c:v>19855.5</c:v>
                </c:pt>
                <c:pt idx="372">
                  <c:v>19779.830000000002</c:v>
                </c:pt>
                <c:pt idx="373">
                  <c:v>20089.77</c:v>
                </c:pt>
                <c:pt idx="374">
                  <c:v>20385.330000000002</c:v>
                </c:pt>
                <c:pt idx="375">
                  <c:v>20463.330000000002</c:v>
                </c:pt>
                <c:pt idx="376">
                  <c:v>20600.12</c:v>
                </c:pt>
                <c:pt idx="377">
                  <c:v>20650.919999999998</c:v>
                </c:pt>
                <c:pt idx="378">
                  <c:v>20841.97</c:v>
                </c:pt>
                <c:pt idx="379">
                  <c:v>20593.669999999998</c:v>
                </c:pt>
                <c:pt idx="380">
                  <c:v>20683.95</c:v>
                </c:pt>
                <c:pt idx="381">
                  <c:v>20544.53</c:v>
                </c:pt>
                <c:pt idx="382">
                  <c:v>20350.099999999999</c:v>
                </c:pt>
                <c:pt idx="383">
                  <c:v>20328.89</c:v>
                </c:pt>
                <c:pt idx="384">
                  <c:v>20302.91</c:v>
                </c:pt>
                <c:pt idx="385">
                  <c:v>20522.830000000002</c:v>
                </c:pt>
                <c:pt idx="386">
                  <c:v>20585.240000000002</c:v>
                </c:pt>
                <c:pt idx="387">
                  <c:v>20548.11</c:v>
                </c:pt>
                <c:pt idx="388">
                  <c:v>20520.36</c:v>
                </c:pt>
                <c:pt idx="389">
                  <c:v>20614.060000000001</c:v>
                </c:pt>
                <c:pt idx="390">
                  <c:v>20664.439999999999</c:v>
                </c:pt>
                <c:pt idx="391">
                  <c:v>20724.560000000001</c:v>
                </c:pt>
                <c:pt idx="392">
                  <c:v>20808.689999999999</c:v>
                </c:pt>
                <c:pt idx="393">
                  <c:v>20720.75</c:v>
                </c:pt>
                <c:pt idx="394">
                  <c:v>20392.77</c:v>
                </c:pt>
                <c:pt idx="395">
                  <c:v>20595.55</c:v>
                </c:pt>
                <c:pt idx="396">
                  <c:v>20519.45</c:v>
                </c:pt>
                <c:pt idx="397">
                  <c:v>20620.259999999998</c:v>
                </c:pt>
                <c:pt idx="398">
                  <c:v>20554.47</c:v>
                </c:pt>
                <c:pt idx="399">
                  <c:v>20222.63</c:v>
                </c:pt>
                <c:pt idx="400">
                  <c:v>20033.52</c:v>
                </c:pt>
                <c:pt idx="401">
                  <c:v>19435.830000000002</c:v>
                </c:pt>
                <c:pt idx="402">
                  <c:v>18540.68</c:v>
                </c:pt>
                <c:pt idx="403">
                  <c:v>17806.7</c:v>
                </c:pt>
                <c:pt idx="404">
                  <c:v>18376.830000000002</c:v>
                </c:pt>
                <c:pt idx="405">
                  <c:v>18574.439999999999</c:v>
                </c:pt>
                <c:pt idx="406">
                  <c:v>19136.32</c:v>
                </c:pt>
                <c:pt idx="407">
                  <c:v>18890.48</c:v>
                </c:pt>
                <c:pt idx="408">
                  <c:v>18165.689999999999</c:v>
                </c:pt>
                <c:pt idx="409">
                  <c:v>18095.400000000001</c:v>
                </c:pt>
                <c:pt idx="410">
                  <c:v>18182.39</c:v>
                </c:pt>
                <c:pt idx="411">
                  <c:v>17792.16</c:v>
                </c:pt>
                <c:pt idx="412">
                  <c:v>17860.47</c:v>
                </c:pt>
                <c:pt idx="413">
                  <c:v>17427.080000000002</c:v>
                </c:pt>
                <c:pt idx="414">
                  <c:v>18770.509999999998</c:v>
                </c:pt>
                <c:pt idx="415">
                  <c:v>18299.62</c:v>
                </c:pt>
                <c:pt idx="416">
                  <c:v>18264.22</c:v>
                </c:pt>
                <c:pt idx="417">
                  <c:v>17965.7</c:v>
                </c:pt>
                <c:pt idx="418">
                  <c:v>18026.48</c:v>
                </c:pt>
                <c:pt idx="419">
                  <c:v>18171.599999999999</c:v>
                </c:pt>
                <c:pt idx="420">
                  <c:v>18432.27</c:v>
                </c:pt>
                <c:pt idx="421">
                  <c:v>18070.21</c:v>
                </c:pt>
                <c:pt idx="422">
                  <c:v>17571.830000000002</c:v>
                </c:pt>
                <c:pt idx="423">
                  <c:v>17880.509999999998</c:v>
                </c:pt>
                <c:pt idx="424">
                  <c:v>17645.11</c:v>
                </c:pt>
                <c:pt idx="425">
                  <c:v>16930.84</c:v>
                </c:pt>
                <c:pt idx="426">
                  <c:v>17388.150000000001</c:v>
                </c:pt>
                <c:pt idx="427">
                  <c:v>17722.419999999998</c:v>
                </c:pt>
                <c:pt idx="428">
                  <c:v>17725.13</c:v>
                </c:pt>
                <c:pt idx="429">
                  <c:v>18005.490000000002</c:v>
                </c:pt>
                <c:pt idx="430">
                  <c:v>18186.099999999999</c:v>
                </c:pt>
                <c:pt idx="431">
                  <c:v>18322.98</c:v>
                </c:pt>
                <c:pt idx="432">
                  <c:v>18141.169999999998</c:v>
                </c:pt>
                <c:pt idx="433">
                  <c:v>18438.669999999998</c:v>
                </c:pt>
                <c:pt idx="434">
                  <c:v>18234.740000000002</c:v>
                </c:pt>
                <c:pt idx="435">
                  <c:v>17891</c:v>
                </c:pt>
                <c:pt idx="436">
                  <c:v>18096.900000000001</c:v>
                </c:pt>
                <c:pt idx="437">
                  <c:v>18291.8</c:v>
                </c:pt>
                <c:pt idx="438">
                  <c:v>18131.23</c:v>
                </c:pt>
                <c:pt idx="439">
                  <c:v>18207.150000000001</c:v>
                </c:pt>
                <c:pt idx="440">
                  <c:v>18554.28</c:v>
                </c:pt>
                <c:pt idx="441">
                  <c:v>18435.87</c:v>
                </c:pt>
                <c:pt idx="442">
                  <c:v>18825.3</c:v>
                </c:pt>
                <c:pt idx="443">
                  <c:v>18947.12</c:v>
                </c:pt>
                <c:pt idx="444">
                  <c:v>18777.04</c:v>
                </c:pt>
                <c:pt idx="445">
                  <c:v>18903.02</c:v>
                </c:pt>
                <c:pt idx="446">
                  <c:v>18935.71</c:v>
                </c:pt>
                <c:pt idx="447">
                  <c:v>19083.099999999999</c:v>
                </c:pt>
                <c:pt idx="448">
                  <c:v>18683.240000000002</c:v>
                </c:pt>
                <c:pt idx="449">
                  <c:v>18926.91</c:v>
                </c:pt>
                <c:pt idx="450">
                  <c:v>19116.41</c:v>
                </c:pt>
                <c:pt idx="451">
                  <c:v>19265.599999999999</c:v>
                </c:pt>
                <c:pt idx="452">
                  <c:v>19642.740000000002</c:v>
                </c:pt>
                <c:pt idx="453">
                  <c:v>19671.259999999998</c:v>
                </c:pt>
                <c:pt idx="454">
                  <c:v>19691.39</c:v>
                </c:pt>
                <c:pt idx="455">
                  <c:v>19697.77</c:v>
                </c:pt>
                <c:pt idx="456">
                  <c:v>19596.91</c:v>
                </c:pt>
                <c:pt idx="457">
                  <c:v>19393.689999999999</c:v>
                </c:pt>
                <c:pt idx="458">
                  <c:v>19630.63</c:v>
                </c:pt>
                <c:pt idx="459">
                  <c:v>19649.18</c:v>
                </c:pt>
                <c:pt idx="460">
                  <c:v>19859.810000000001</c:v>
                </c:pt>
                <c:pt idx="461">
                  <c:v>19879.810000000001</c:v>
                </c:pt>
                <c:pt idx="462">
                  <c:v>19924.89</c:v>
                </c:pt>
                <c:pt idx="463">
                  <c:v>19847.580000000002</c:v>
                </c:pt>
                <c:pt idx="464">
                  <c:v>19944.41</c:v>
                </c:pt>
                <c:pt idx="465">
                  <c:v>19883.939999999999</c:v>
                </c:pt>
                <c:pt idx="466">
                  <c:v>19747.47</c:v>
                </c:pt>
                <c:pt idx="467">
                  <c:v>20012.400000000001</c:v>
                </c:pt>
                <c:pt idx="468">
                  <c:v>19938.13</c:v>
                </c:pt>
                <c:pt idx="469">
                  <c:v>19939.900000000001</c:v>
                </c:pt>
                <c:pt idx="470">
                  <c:v>19504.48</c:v>
                </c:pt>
                <c:pt idx="471">
                  <c:v>19698.150000000001</c:v>
                </c:pt>
                <c:pt idx="472">
                  <c:v>19492.599999999999</c:v>
                </c:pt>
                <c:pt idx="473">
                  <c:v>19301.07</c:v>
                </c:pt>
                <c:pt idx="474">
                  <c:v>19046.55</c:v>
                </c:pt>
                <c:pt idx="475">
                  <c:v>19230.48</c:v>
                </c:pt>
                <c:pt idx="476">
                  <c:v>18883.419999999998</c:v>
                </c:pt>
                <c:pt idx="477">
                  <c:v>18565.900000000001</c:v>
                </c:pt>
                <c:pt idx="478">
                  <c:v>19049.91</c:v>
                </c:pt>
                <c:pt idx="479">
                  <c:v>19353.560000000001</c:v>
                </c:pt>
                <c:pt idx="480">
                  <c:v>18986.8</c:v>
                </c:pt>
                <c:pt idx="481">
                  <c:v>18916.02</c:v>
                </c:pt>
                <c:pt idx="482">
                  <c:v>18886.7</c:v>
                </c:pt>
                <c:pt idx="483">
                  <c:v>18789.689999999999</c:v>
                </c:pt>
                <c:pt idx="484">
                  <c:v>18769.060000000001</c:v>
                </c:pt>
                <c:pt idx="485">
                  <c:v>18873.349999999999</c:v>
                </c:pt>
                <c:pt idx="486">
                  <c:v>18982.23</c:v>
                </c:pt>
                <c:pt idx="487">
                  <c:v>19033.71</c:v>
                </c:pt>
                <c:pt idx="488">
                  <c:v>18450.98</c:v>
                </c:pt>
                <c:pt idx="489">
                  <c:v>18374</c:v>
                </c:pt>
                <c:pt idx="490">
                  <c:v>18191.32</c:v>
                </c:pt>
                <c:pt idx="491">
                  <c:v>17767.34</c:v>
                </c:pt>
                <c:pt idx="492">
                  <c:v>17697.96</c:v>
                </c:pt>
                <c:pt idx="493">
                  <c:v>17218.96</c:v>
                </c:pt>
                <c:pt idx="494">
                  <c:v>17715.63</c:v>
                </c:pt>
                <c:pt idx="495">
                  <c:v>17240.95</c:v>
                </c:pt>
                <c:pt idx="496">
                  <c:v>17147.11</c:v>
                </c:pt>
                <c:pt idx="497">
                  <c:v>16955.57</c:v>
                </c:pt>
                <c:pt idx="498">
                  <c:v>17048.37</c:v>
                </c:pt>
                <c:pt idx="499">
                  <c:v>16416.189999999999</c:v>
                </c:pt>
                <c:pt idx="500">
                  <c:v>16017.26</c:v>
                </c:pt>
                <c:pt idx="501">
                  <c:v>16958.53</c:v>
                </c:pt>
                <c:pt idx="502">
                  <c:v>17110.91</c:v>
                </c:pt>
                <c:pt idx="503">
                  <c:v>16708.900000000001</c:v>
                </c:pt>
                <c:pt idx="504">
                  <c:v>17163.919999999998</c:v>
                </c:pt>
                <c:pt idx="505">
                  <c:v>17041.45</c:v>
                </c:pt>
                <c:pt idx="506">
                  <c:v>17518.3</c:v>
                </c:pt>
                <c:pt idx="507">
                  <c:v>17865.23</c:v>
                </c:pt>
                <c:pt idx="508">
                  <c:v>17750.68</c:v>
                </c:pt>
                <c:pt idx="509">
                  <c:v>17191.25</c:v>
                </c:pt>
                <c:pt idx="510">
                  <c:v>17044.990000000002</c:v>
                </c:pt>
                <c:pt idx="511">
                  <c:v>16819.59</c:v>
                </c:pt>
                <c:pt idx="512">
                  <c:v>17004.3</c:v>
                </c:pt>
                <c:pt idx="513">
                  <c:v>16085.44</c:v>
                </c:pt>
                <c:pt idx="514">
                  <c:v>15713.39</c:v>
                </c:pt>
                <c:pt idx="515">
                  <c:v>14952.61</c:v>
                </c:pt>
                <c:pt idx="516">
                  <c:v>16022.58</c:v>
                </c:pt>
                <c:pt idx="517">
                  <c:v>16054.43</c:v>
                </c:pt>
                <c:pt idx="518">
                  <c:v>15836.36</c:v>
                </c:pt>
                <c:pt idx="519">
                  <c:v>16196.8</c:v>
                </c:pt>
                <c:pt idx="520">
                  <c:v>15967.17</c:v>
                </c:pt>
                <c:pt idx="521">
                  <c:v>16111.05</c:v>
                </c:pt>
                <c:pt idx="522">
                  <c:v>16052.05</c:v>
                </c:pt>
                <c:pt idx="523">
                  <c:v>15915.79</c:v>
                </c:pt>
                <c:pt idx="524">
                  <c:v>16140.34</c:v>
                </c:pt>
                <c:pt idx="525">
                  <c:v>16188.41</c:v>
                </c:pt>
                <c:pt idx="526">
                  <c:v>16026.76</c:v>
                </c:pt>
                <c:pt idx="527">
                  <c:v>16085.51</c:v>
                </c:pt>
                <c:pt idx="528">
                  <c:v>16746.55</c:v>
                </c:pt>
                <c:pt idx="529">
                  <c:v>16960.16</c:v>
                </c:pt>
                <c:pt idx="530">
                  <c:v>17014.78</c:v>
                </c:pt>
                <c:pt idx="531">
                  <c:v>16911.32</c:v>
                </c:pt>
                <c:pt idx="532">
                  <c:v>16783.150000000001</c:v>
                </c:pt>
                <c:pt idx="533">
                  <c:v>16642.2</c:v>
                </c:pt>
                <c:pt idx="534">
                  <c:v>16852.349999999999</c:v>
                </c:pt>
                <c:pt idx="535">
                  <c:v>16938.87</c:v>
                </c:pt>
                <c:pt idx="536">
                  <c:v>17233.75</c:v>
                </c:pt>
                <c:pt idx="537">
                  <c:v>17117.07</c:v>
                </c:pt>
                <c:pt idx="538">
                  <c:v>16974.45</c:v>
                </c:pt>
                <c:pt idx="539">
                  <c:v>16936.38</c:v>
                </c:pt>
                <c:pt idx="540">
                  <c:v>16724.810000000001</c:v>
                </c:pt>
                <c:pt idx="541">
                  <c:v>17048.55</c:v>
                </c:pt>
                <c:pt idx="542">
                  <c:v>17000.98</c:v>
                </c:pt>
                <c:pt idx="543">
                  <c:v>16892.330000000002</c:v>
                </c:pt>
                <c:pt idx="544">
                  <c:v>17002.75</c:v>
                </c:pt>
                <c:pt idx="545">
                  <c:v>17134.37</c:v>
                </c:pt>
                <c:pt idx="546">
                  <c:v>17103.53</c:v>
                </c:pt>
                <c:pt idx="547">
                  <c:v>16878.96</c:v>
                </c:pt>
                <c:pt idx="548">
                  <c:v>16758.669999999998</c:v>
                </c:pt>
                <c:pt idx="549">
                  <c:v>16164.16</c:v>
                </c:pt>
                <c:pt idx="550">
                  <c:v>16123.27</c:v>
                </c:pt>
                <c:pt idx="551">
                  <c:v>15732.82</c:v>
                </c:pt>
                <c:pt idx="552">
                  <c:v>15715.36</c:v>
                </c:pt>
                <c:pt idx="553">
                  <c:v>15749.84</c:v>
                </c:pt>
                <c:pt idx="554">
                  <c:v>15821.52</c:v>
                </c:pt>
                <c:pt idx="555">
                  <c:v>15751.13</c:v>
                </c:pt>
                <c:pt idx="556">
                  <c:v>15928.79</c:v>
                </c:pt>
                <c:pt idx="557">
                  <c:v>16381.22</c:v>
                </c:pt>
                <c:pt idx="558">
                  <c:v>16911.05</c:v>
                </c:pt>
                <c:pt idx="559">
                  <c:v>16848.03</c:v>
                </c:pt>
                <c:pt idx="560">
                  <c:v>16275.95</c:v>
                </c:pt>
                <c:pt idx="561">
                  <c:v>16874.439999999999</c:v>
                </c:pt>
                <c:pt idx="562">
                  <c:v>16906.54</c:v>
                </c:pt>
                <c:pt idx="563">
                  <c:v>17363.62</c:v>
                </c:pt>
                <c:pt idx="564">
                  <c:v>17572.490000000002</c:v>
                </c:pt>
                <c:pt idx="565">
                  <c:v>17439.3</c:v>
                </c:pt>
                <c:pt idx="566">
                  <c:v>17353.28</c:v>
                </c:pt>
                <c:pt idx="567">
                  <c:v>17290.490000000002</c:v>
                </c:pt>
                <c:pt idx="568">
                  <c:v>16666.05</c:v>
                </c:pt>
                <c:pt idx="569">
                  <c:v>16147.38</c:v>
                </c:pt>
                <c:pt idx="570">
                  <c:v>16106.72</c:v>
                </c:pt>
                <c:pt idx="571">
                  <c:v>16216.03</c:v>
                </c:pt>
                <c:pt idx="572">
                  <c:v>16565.189999999999</c:v>
                </c:pt>
                <c:pt idx="573">
                  <c:v>16579.009999999998</c:v>
                </c:pt>
                <c:pt idx="574">
                  <c:v>16646.34</c:v>
                </c:pt>
                <c:pt idx="575">
                  <c:v>16412.21</c:v>
                </c:pt>
                <c:pt idx="576">
                  <c:v>16466.400000000001</c:v>
                </c:pt>
                <c:pt idx="577">
                  <c:v>16652.8</c:v>
                </c:pt>
                <c:pt idx="578">
                  <c:v>16644.689999999999</c:v>
                </c:pt>
                <c:pt idx="579">
                  <c:v>16646.66</c:v>
                </c:pt>
                <c:pt idx="580">
                  <c:v>16736.349999999999</c:v>
                </c:pt>
                <c:pt idx="581">
                  <c:v>16654.599999999999</c:v>
                </c:pt>
                <c:pt idx="582">
                  <c:v>16498.759999999998</c:v>
                </c:pt>
                <c:pt idx="583">
                  <c:v>16757.349999999999</c:v>
                </c:pt>
                <c:pt idx="584">
                  <c:v>16772.46</c:v>
                </c:pt>
                <c:pt idx="585">
                  <c:v>16834.84</c:v>
                </c:pt>
                <c:pt idx="586">
                  <c:v>17068.02</c:v>
                </c:pt>
                <c:pt idx="587">
                  <c:v>17234.98</c:v>
                </c:pt>
                <c:pt idx="588">
                  <c:v>16955.73</c:v>
                </c:pt>
                <c:pt idx="589">
                  <c:v>16562.55</c:v>
                </c:pt>
                <c:pt idx="590">
                  <c:v>16642.23</c:v>
                </c:pt>
                <c:pt idx="591">
                  <c:v>16580.03</c:v>
                </c:pt>
                <c:pt idx="592">
                  <c:v>16675.45</c:v>
                </c:pt>
                <c:pt idx="593">
                  <c:v>16830.919999999998</c:v>
                </c:pt>
                <c:pt idx="594">
                  <c:v>16668.41</c:v>
                </c:pt>
                <c:pt idx="595">
                  <c:v>16601.36</c:v>
                </c:pt>
                <c:pt idx="596">
                  <c:v>16019.18</c:v>
                </c:pt>
                <c:pt idx="597">
                  <c:v>15859</c:v>
                </c:pt>
                <c:pt idx="598">
                  <c:v>15919.58</c:v>
                </c:pt>
                <c:pt idx="599">
                  <c:v>15434.14</c:v>
                </c:pt>
                <c:pt idx="600">
                  <c:v>15599.66</c:v>
                </c:pt>
                <c:pt idx="601">
                  <c:v>15965.3</c:v>
                </c:pt>
                <c:pt idx="602">
                  <c:v>16169.11</c:v>
                </c:pt>
                <c:pt idx="603">
                  <c:v>16065.72</c:v>
                </c:pt>
                <c:pt idx="604">
                  <c:v>16238.35</c:v>
                </c:pt>
                <c:pt idx="605">
                  <c:v>14952.02</c:v>
                </c:pt>
                <c:pt idx="606">
                  <c:v>15309.21</c:v>
                </c:pt>
                <c:pt idx="607">
                  <c:v>15323.14</c:v>
                </c:pt>
                <c:pt idx="608">
                  <c:v>15566.83</c:v>
                </c:pt>
                <c:pt idx="609">
                  <c:v>15575.92</c:v>
                </c:pt>
                <c:pt idx="610">
                  <c:v>15682.48</c:v>
                </c:pt>
                <c:pt idx="611">
                  <c:v>15775.8</c:v>
                </c:pt>
                <c:pt idx="612">
                  <c:v>15669.33</c:v>
                </c:pt>
                <c:pt idx="613">
                  <c:v>15378.99</c:v>
                </c:pt>
                <c:pt idx="614">
                  <c:v>15276.24</c:v>
                </c:pt>
                <c:pt idx="615">
                  <c:v>15106.98</c:v>
                </c:pt>
                <c:pt idx="616">
                  <c:v>15708.82</c:v>
                </c:pt>
                <c:pt idx="617">
                  <c:v>16095.65</c:v>
                </c:pt>
                <c:pt idx="618">
                  <c:v>16231.43</c:v>
                </c:pt>
                <c:pt idx="619">
                  <c:v>16385.89</c:v>
                </c:pt>
                <c:pt idx="620">
                  <c:v>16497.849999999999</c:v>
                </c:pt>
                <c:pt idx="621">
                  <c:v>16723.310000000001</c:v>
                </c:pt>
                <c:pt idx="622">
                  <c:v>16681.89</c:v>
                </c:pt>
                <c:pt idx="623">
                  <c:v>16810.22</c:v>
                </c:pt>
                <c:pt idx="624">
                  <c:v>16627.25</c:v>
                </c:pt>
                <c:pt idx="625">
                  <c:v>16620.29</c:v>
                </c:pt>
                <c:pt idx="626">
                  <c:v>16383.04</c:v>
                </c:pt>
                <c:pt idx="627">
                  <c:v>16664.82</c:v>
                </c:pt>
                <c:pt idx="628">
                  <c:v>16476.84</c:v>
                </c:pt>
                <c:pt idx="629">
                  <c:v>16569.27</c:v>
                </c:pt>
                <c:pt idx="630">
                  <c:v>16635.77</c:v>
                </c:pt>
                <c:pt idx="631">
                  <c:v>16391.45</c:v>
                </c:pt>
                <c:pt idx="632">
                  <c:v>16083.11</c:v>
                </c:pt>
                <c:pt idx="633">
                  <c:v>16254.89</c:v>
                </c:pt>
                <c:pt idx="634">
                  <c:v>16254.45</c:v>
                </c:pt>
                <c:pt idx="635">
                  <c:v>16650.57</c:v>
                </c:pt>
                <c:pt idx="636">
                  <c:v>16764.97</c:v>
                </c:pt>
                <c:pt idx="637">
                  <c:v>16735.12</c:v>
                </c:pt>
                <c:pt idx="638">
                  <c:v>16919.919999999998</c:v>
                </c:pt>
                <c:pt idx="639">
                  <c:v>16869.560000000001</c:v>
                </c:pt>
                <c:pt idx="640">
                  <c:v>16596.509999999998</c:v>
                </c:pt>
                <c:pt idx="641">
                  <c:v>16745.64</c:v>
                </c:pt>
                <c:pt idx="642">
                  <c:v>16486.009999999998</c:v>
                </c:pt>
                <c:pt idx="643">
                  <c:v>16545.82</c:v>
                </c:pt>
                <c:pt idx="644">
                  <c:v>16598.189999999999</c:v>
                </c:pt>
                <c:pt idx="645">
                  <c:v>16497.36</c:v>
                </c:pt>
                <c:pt idx="646">
                  <c:v>16597.3</c:v>
                </c:pt>
                <c:pt idx="647">
                  <c:v>16555.95</c:v>
                </c:pt>
                <c:pt idx="648">
                  <c:v>16360.71</c:v>
                </c:pt>
                <c:pt idx="649">
                  <c:v>16737.490000000002</c:v>
                </c:pt>
                <c:pt idx="650">
                  <c:v>16725.36</c:v>
                </c:pt>
                <c:pt idx="651">
                  <c:v>16887.400000000001</c:v>
                </c:pt>
                <c:pt idx="652">
                  <c:v>16926.84</c:v>
                </c:pt>
                <c:pt idx="653">
                  <c:v>16925.68</c:v>
                </c:pt>
                <c:pt idx="654">
                  <c:v>17037.63</c:v>
                </c:pt>
                <c:pt idx="655">
                  <c:v>17081.98</c:v>
                </c:pt>
                <c:pt idx="656">
                  <c:v>17012.439999999999</c:v>
                </c:pt>
                <c:pt idx="657">
                  <c:v>16958.77</c:v>
                </c:pt>
                <c:pt idx="658">
                  <c:v>16965.759999999998</c:v>
                </c:pt>
                <c:pt idx="659">
                  <c:v>16672.919999999998</c:v>
                </c:pt>
                <c:pt idx="660">
                  <c:v>16729.04</c:v>
                </c:pt>
                <c:pt idx="661">
                  <c:v>16614.240000000002</c:v>
                </c:pt>
                <c:pt idx="662">
                  <c:v>16405.009999999998</c:v>
                </c:pt>
                <c:pt idx="663">
                  <c:v>16519.29</c:v>
                </c:pt>
                <c:pt idx="664">
                  <c:v>16492.150000000001</c:v>
                </c:pt>
                <c:pt idx="665">
                  <c:v>16807.62</c:v>
                </c:pt>
                <c:pt idx="666">
                  <c:v>16754.02</c:v>
                </c:pt>
                <c:pt idx="667">
                  <c:v>16544.560000000001</c:v>
                </c:pt>
                <c:pt idx="668">
                  <c:v>16683.93</c:v>
                </c:pt>
                <c:pt idx="669">
                  <c:v>16465.400000000001</c:v>
                </c:pt>
                <c:pt idx="670">
                  <c:v>16693.71</c:v>
                </c:pt>
                <c:pt idx="671">
                  <c:v>16449.84</c:v>
                </c:pt>
                <c:pt idx="672">
                  <c:v>16598.669999999998</c:v>
                </c:pt>
                <c:pt idx="673">
                  <c:v>16735.650000000001</c:v>
                </c:pt>
                <c:pt idx="674">
                  <c:v>16819.240000000002</c:v>
                </c:pt>
                <c:pt idx="675">
                  <c:v>16899.099999999999</c:v>
                </c:pt>
                <c:pt idx="676">
                  <c:v>16860.09</c:v>
                </c:pt>
                <c:pt idx="677">
                  <c:v>17024.759999999998</c:v>
                </c:pt>
                <c:pt idx="678">
                  <c:v>16840</c:v>
                </c:pt>
                <c:pt idx="679">
                  <c:v>16774.240000000002</c:v>
                </c:pt>
                <c:pt idx="680">
                  <c:v>16856.37</c:v>
                </c:pt>
                <c:pt idx="681">
                  <c:v>16900.12</c:v>
                </c:pt>
                <c:pt idx="682">
                  <c:v>16963.61</c:v>
                </c:pt>
                <c:pt idx="683">
                  <c:v>16998.91</c:v>
                </c:pt>
                <c:pt idx="684">
                  <c:v>17235.5</c:v>
                </c:pt>
                <c:pt idx="685">
                  <c:v>17184.59</c:v>
                </c:pt>
                <c:pt idx="686">
                  <c:v>17234.419999999998</c:v>
                </c:pt>
                <c:pt idx="687">
                  <c:v>17365.25</c:v>
                </c:pt>
                <c:pt idx="688">
                  <c:v>17391.84</c:v>
                </c:pt>
                <c:pt idx="689">
                  <c:v>17336.419999999998</c:v>
                </c:pt>
                <c:pt idx="690">
                  <c:v>17446.41</c:v>
                </c:pt>
                <c:pt idx="691">
                  <c:v>17425.02</c:v>
                </c:pt>
                <c:pt idx="692">
                  <c:v>17442.400000000001</c:v>
                </c:pt>
                <c:pt idx="693">
                  <c:v>17134.68</c:v>
                </c:pt>
                <c:pt idx="694">
                  <c:v>16905.36</c:v>
                </c:pt>
                <c:pt idx="695">
                  <c:v>17177.21</c:v>
                </c:pt>
                <c:pt idx="696">
                  <c:v>17171.38</c:v>
                </c:pt>
                <c:pt idx="697">
                  <c:v>16251.54</c:v>
                </c:pt>
                <c:pt idx="698">
                  <c:v>17344.419999999998</c:v>
                </c:pt>
                <c:pt idx="699">
                  <c:v>17374.79</c:v>
                </c:pt>
                <c:pt idx="700">
                  <c:v>17672.62</c:v>
                </c:pt>
                <c:pt idx="701">
                  <c:v>17668.150000000001</c:v>
                </c:pt>
                <c:pt idx="702">
                  <c:v>17862.21</c:v>
                </c:pt>
                <c:pt idx="703">
                  <c:v>17862.63</c:v>
                </c:pt>
                <c:pt idx="704">
                  <c:v>17967.41</c:v>
                </c:pt>
                <c:pt idx="705">
                  <c:v>18106.02</c:v>
                </c:pt>
                <c:pt idx="706">
                  <c:v>18162.939999999999</c:v>
                </c:pt>
                <c:pt idx="707">
                  <c:v>18333.41</c:v>
                </c:pt>
                <c:pt idx="708">
                  <c:v>18381.22</c:v>
                </c:pt>
                <c:pt idx="709">
                  <c:v>18356.89</c:v>
                </c:pt>
                <c:pt idx="710">
                  <c:v>18307.04</c:v>
                </c:pt>
                <c:pt idx="711">
                  <c:v>18308.48</c:v>
                </c:pt>
                <c:pt idx="712">
                  <c:v>18513.12</c:v>
                </c:pt>
                <c:pt idx="713">
                  <c:v>18426.080000000002</c:v>
                </c:pt>
                <c:pt idx="714">
                  <c:v>18274.990000000002</c:v>
                </c:pt>
                <c:pt idx="715">
                  <c:v>18360.54</c:v>
                </c:pt>
                <c:pt idx="716">
                  <c:v>18496.689999999999</c:v>
                </c:pt>
                <c:pt idx="717">
                  <c:v>18765.47</c:v>
                </c:pt>
                <c:pt idx="718">
                  <c:v>18996.37</c:v>
                </c:pt>
                <c:pt idx="719">
                  <c:v>19155.03</c:v>
                </c:pt>
                <c:pt idx="720">
                  <c:v>19250.52</c:v>
                </c:pt>
                <c:pt idx="721">
                  <c:v>19253.61</c:v>
                </c:pt>
                <c:pt idx="722">
                  <c:v>19273.79</c:v>
                </c:pt>
                <c:pt idx="723">
                  <c:v>19401.150000000001</c:v>
                </c:pt>
                <c:pt idx="724">
                  <c:v>19391.599999999999</c:v>
                </c:pt>
                <c:pt idx="725">
                  <c:v>19494.53</c:v>
                </c:pt>
                <c:pt idx="726">
                  <c:v>19444.490000000002</c:v>
                </c:pt>
                <c:pt idx="727">
                  <c:v>19427.669999999998</c:v>
                </c:pt>
                <c:pt idx="728">
                  <c:v>19396.64</c:v>
                </c:pt>
                <c:pt idx="729">
                  <c:v>19403.060000000001</c:v>
                </c:pt>
                <c:pt idx="730">
                  <c:v>19401.72</c:v>
                </c:pt>
                <c:pt idx="731">
                  <c:v>19145.14</c:v>
                </c:pt>
                <c:pt idx="732">
                  <c:v>19114.37</c:v>
                </c:pt>
                <c:pt idx="733">
                  <c:v>19594.16</c:v>
                </c:pt>
                <c:pt idx="734">
                  <c:v>19520.689999999999</c:v>
                </c:pt>
                <c:pt idx="735">
                  <c:v>19454.330000000002</c:v>
                </c:pt>
                <c:pt idx="736">
                  <c:v>19301.439999999999</c:v>
                </c:pt>
                <c:pt idx="737">
                  <c:v>19364.669999999998</c:v>
                </c:pt>
                <c:pt idx="738">
                  <c:v>19134.7</c:v>
                </c:pt>
                <c:pt idx="739">
                  <c:v>19287.28</c:v>
                </c:pt>
                <c:pt idx="740">
                  <c:v>19095.240000000002</c:v>
                </c:pt>
                <c:pt idx="741">
                  <c:v>18813.53</c:v>
                </c:pt>
                <c:pt idx="742">
                  <c:v>18894.37</c:v>
                </c:pt>
                <c:pt idx="743">
                  <c:v>19072.25</c:v>
                </c:pt>
                <c:pt idx="744">
                  <c:v>19137.91</c:v>
                </c:pt>
                <c:pt idx="745">
                  <c:v>18891.03</c:v>
                </c:pt>
                <c:pt idx="746">
                  <c:v>18787.990000000002</c:v>
                </c:pt>
                <c:pt idx="747">
                  <c:v>19057.5</c:v>
                </c:pt>
                <c:pt idx="748">
                  <c:v>19402.39</c:v>
                </c:pt>
                <c:pt idx="749">
                  <c:v>19467.400000000001</c:v>
                </c:pt>
                <c:pt idx="750">
                  <c:v>19368.849999999999</c:v>
                </c:pt>
                <c:pt idx="751">
                  <c:v>19041.34</c:v>
                </c:pt>
                <c:pt idx="752">
                  <c:v>19148.080000000002</c:v>
                </c:pt>
                <c:pt idx="753">
                  <c:v>18914.580000000002</c:v>
                </c:pt>
                <c:pt idx="754">
                  <c:v>18918.2</c:v>
                </c:pt>
                <c:pt idx="755">
                  <c:v>18976.71</c:v>
                </c:pt>
                <c:pt idx="756">
                  <c:v>18910.78</c:v>
                </c:pt>
                <c:pt idx="757">
                  <c:v>19007.599999999999</c:v>
                </c:pt>
                <c:pt idx="758">
                  <c:v>18907.669999999998</c:v>
                </c:pt>
                <c:pt idx="759">
                  <c:v>19378.93</c:v>
                </c:pt>
                <c:pt idx="760">
                  <c:v>19459.150000000001</c:v>
                </c:pt>
                <c:pt idx="761">
                  <c:v>19238.98</c:v>
                </c:pt>
                <c:pt idx="762">
                  <c:v>19437.98</c:v>
                </c:pt>
                <c:pt idx="763">
                  <c:v>19347.53</c:v>
                </c:pt>
                <c:pt idx="764">
                  <c:v>19234.62</c:v>
                </c:pt>
                <c:pt idx="765">
                  <c:v>19251.080000000002</c:v>
                </c:pt>
                <c:pt idx="766">
                  <c:v>19381.439999999999</c:v>
                </c:pt>
                <c:pt idx="767">
                  <c:v>19379.87</c:v>
                </c:pt>
                <c:pt idx="768">
                  <c:v>19371.46</c:v>
                </c:pt>
                <c:pt idx="769">
                  <c:v>19283.54</c:v>
                </c:pt>
                <c:pt idx="770">
                  <c:v>19107.47</c:v>
                </c:pt>
                <c:pt idx="771">
                  <c:v>19118.990000000002</c:v>
                </c:pt>
                <c:pt idx="772">
                  <c:v>19393.54</c:v>
                </c:pt>
                <c:pt idx="773">
                  <c:v>19564.8</c:v>
                </c:pt>
                <c:pt idx="774">
                  <c:v>19469.169999999998</c:v>
                </c:pt>
                <c:pt idx="775">
                  <c:v>19379.14</c:v>
                </c:pt>
                <c:pt idx="776">
                  <c:v>19344.150000000001</c:v>
                </c:pt>
                <c:pt idx="777">
                  <c:v>19254.03</c:v>
                </c:pt>
                <c:pt idx="778">
                  <c:v>19318.580000000002</c:v>
                </c:pt>
                <c:pt idx="779">
                  <c:v>19604.61</c:v>
                </c:pt>
                <c:pt idx="780">
                  <c:v>19633.75</c:v>
                </c:pt>
                <c:pt idx="781">
                  <c:v>19609.5</c:v>
                </c:pt>
                <c:pt idx="782">
                  <c:v>19577.38</c:v>
                </c:pt>
                <c:pt idx="783">
                  <c:v>19590.14</c:v>
                </c:pt>
                <c:pt idx="784">
                  <c:v>19521.59</c:v>
                </c:pt>
                <c:pt idx="785">
                  <c:v>19455.88</c:v>
                </c:pt>
                <c:pt idx="786">
                  <c:v>19041.38</c:v>
                </c:pt>
                <c:pt idx="787">
                  <c:v>19085.310000000001</c:v>
                </c:pt>
                <c:pt idx="788">
                  <c:v>19262.53</c:v>
                </c:pt>
                <c:pt idx="789">
                  <c:v>18985.59</c:v>
                </c:pt>
                <c:pt idx="790">
                  <c:v>19202.87</c:v>
                </c:pt>
                <c:pt idx="791">
                  <c:v>19217.48</c:v>
                </c:pt>
                <c:pt idx="792">
                  <c:v>19063.22</c:v>
                </c:pt>
                <c:pt idx="793">
                  <c:v>18909.259999999998</c:v>
                </c:pt>
                <c:pt idx="794">
                  <c:v>18983.23</c:v>
                </c:pt>
                <c:pt idx="795">
                  <c:v>18810.25</c:v>
                </c:pt>
                <c:pt idx="796">
                  <c:v>18861.27</c:v>
                </c:pt>
                <c:pt idx="797">
                  <c:v>18597.060000000001</c:v>
                </c:pt>
                <c:pt idx="798">
                  <c:v>18664.63</c:v>
                </c:pt>
                <c:pt idx="799">
                  <c:v>18797.88</c:v>
                </c:pt>
                <c:pt idx="800">
                  <c:v>18747.87</c:v>
                </c:pt>
                <c:pt idx="801">
                  <c:v>18552.61</c:v>
                </c:pt>
                <c:pt idx="802">
                  <c:v>18426.84</c:v>
                </c:pt>
                <c:pt idx="803">
                  <c:v>18335.63</c:v>
                </c:pt>
                <c:pt idx="804">
                  <c:v>18355.259999999998</c:v>
                </c:pt>
                <c:pt idx="805">
                  <c:v>18418.59</c:v>
                </c:pt>
                <c:pt idx="806">
                  <c:v>18432.2</c:v>
                </c:pt>
                <c:pt idx="807">
                  <c:v>18430.490000000002</c:v>
                </c:pt>
                <c:pt idx="808">
                  <c:v>18620.75</c:v>
                </c:pt>
                <c:pt idx="809">
                  <c:v>18875.88</c:v>
                </c:pt>
                <c:pt idx="810">
                  <c:v>19079.330000000002</c:v>
                </c:pt>
                <c:pt idx="811">
                  <c:v>19289.43</c:v>
                </c:pt>
                <c:pt idx="812">
                  <c:v>19251.87</c:v>
                </c:pt>
                <c:pt idx="813">
                  <c:v>19196.740000000002</c:v>
                </c:pt>
              </c:numCache>
            </c:numRef>
          </c:yVal>
          <c:smooth val="1"/>
          <c:extLst xmlns:c16r2="http://schemas.microsoft.com/office/drawing/2015/06/chart">
            <c:ext xmlns:c16="http://schemas.microsoft.com/office/drawing/2014/chart" uri="{C3380CC4-5D6E-409C-BE32-E72D297353CC}">
              <c16:uniqueId val="{00000008-F495-4D64-886D-1F5BD6D1AC06}"/>
            </c:ext>
          </c:extLst>
        </c:ser>
        <c:dLbls>
          <c:showLegendKey val="0"/>
          <c:showVal val="0"/>
          <c:showCatName val="0"/>
          <c:showSerName val="0"/>
          <c:showPercent val="0"/>
          <c:showBubbleSize val="0"/>
        </c:dLbls>
        <c:axId val="144117760"/>
        <c:axId val="143972224"/>
      </c:scatterChart>
      <c:valAx>
        <c:axId val="144218368"/>
        <c:scaling>
          <c:orientation val="minMax"/>
          <c:max val="42853"/>
          <c:min val="41641"/>
        </c:scaling>
        <c:delete val="0"/>
        <c:axPos val="b"/>
        <c:numFmt formatCode="m/d/yyyy" sourceLinked="1"/>
        <c:majorTickMark val="none"/>
        <c:minorTickMark val="none"/>
        <c:tickLblPos val="nextTo"/>
        <c:spPr>
          <a:noFill/>
          <a:ln w="19050" cap="flat" cmpd="sng" algn="ctr">
            <a:solidFill>
              <a:schemeClr val="tx1"/>
            </a:solidFill>
            <a:round/>
          </a:ln>
          <a:effectLst/>
        </c:spPr>
        <c:txPr>
          <a:bodyPr rot="-60000000" spcFirstLastPara="1" vertOverflow="ellipsis" vert="horz" wrap="square" anchor="ctr" anchorCtr="1"/>
          <a:lstStyle/>
          <a:p>
            <a:pPr>
              <a:defRPr sz="800" b="1" i="0" u="none" strike="noStrike" kern="1200" baseline="0">
                <a:solidFill>
                  <a:schemeClr val="tx1"/>
                </a:solidFill>
                <a:latin typeface="+mn-lt"/>
                <a:ea typeface="+mn-ea"/>
                <a:cs typeface="+mn-cs"/>
              </a:defRPr>
            </a:pPr>
            <a:endParaRPr lang="es-MX"/>
          </a:p>
        </c:txPr>
        <c:crossAx val="143970304"/>
        <c:crosses val="autoZero"/>
        <c:crossBetween val="midCat"/>
      </c:valAx>
      <c:valAx>
        <c:axId val="143970304"/>
        <c:scaling>
          <c:orientation val="minMax"/>
          <c:min val="16"/>
        </c:scaling>
        <c:delete val="0"/>
        <c:axPos val="l"/>
        <c:title>
          <c:tx>
            <c:rich>
              <a:bodyPr rot="-5400000" spcFirstLastPara="1" vertOverflow="ellipsis" vert="horz" wrap="square" anchor="ctr" anchorCtr="1"/>
              <a:lstStyle/>
              <a:p>
                <a:pPr>
                  <a:defRPr sz="800" b="1" i="0" u="none" strike="noStrike" kern="1200" baseline="0">
                    <a:solidFill>
                      <a:schemeClr val="tx1"/>
                    </a:solidFill>
                    <a:latin typeface="+mn-lt"/>
                    <a:ea typeface="+mn-ea"/>
                    <a:cs typeface="+mn-cs"/>
                  </a:defRPr>
                </a:pPr>
                <a:r>
                  <a:rPr lang="es-MX" sz="800" b="1" dirty="0">
                    <a:solidFill>
                      <a:schemeClr val="tx1"/>
                    </a:solidFill>
                  </a:rPr>
                  <a:t>P/E NKY Index</a:t>
                </a:r>
              </a:p>
            </c:rich>
          </c:tx>
          <c:layout>
            <c:manualLayout>
              <c:xMode val="edge"/>
              <c:yMode val="edge"/>
              <c:x val="6.6941881330836138E-3"/>
              <c:y val="0.31607072289302512"/>
            </c:manualLayout>
          </c:layout>
          <c:overlay val="0"/>
          <c:spPr>
            <a:noFill/>
            <a:ln>
              <a:noFill/>
            </a:ln>
            <a:effectLst/>
          </c:spPr>
        </c:title>
        <c:numFmt formatCode="General" sourceLinked="1"/>
        <c:majorTickMark val="none"/>
        <c:minorTickMark val="none"/>
        <c:tickLblPos val="nextTo"/>
        <c:spPr>
          <a:noFill/>
          <a:ln w="19050" cap="flat" cmpd="sng" algn="ctr">
            <a:noFill/>
            <a:round/>
          </a:ln>
          <a:effectLst/>
        </c:spPr>
        <c:txPr>
          <a:bodyPr rot="-60000000" spcFirstLastPara="1" vertOverflow="ellipsis" vert="horz" wrap="square" anchor="ctr" anchorCtr="1"/>
          <a:lstStyle/>
          <a:p>
            <a:pPr>
              <a:defRPr sz="800" b="1" i="0" u="none" strike="noStrike" kern="1200" baseline="0">
                <a:solidFill>
                  <a:schemeClr val="tx1"/>
                </a:solidFill>
                <a:latin typeface="+mn-lt"/>
                <a:ea typeface="+mn-ea"/>
                <a:cs typeface="+mn-cs"/>
              </a:defRPr>
            </a:pPr>
            <a:endParaRPr lang="es-MX"/>
          </a:p>
        </c:txPr>
        <c:crossAx val="144218368"/>
        <c:crosses val="autoZero"/>
        <c:crossBetween val="midCat"/>
      </c:valAx>
      <c:valAx>
        <c:axId val="143972224"/>
        <c:scaling>
          <c:orientation val="minMax"/>
          <c:min val="12000"/>
        </c:scaling>
        <c:delete val="0"/>
        <c:axPos val="r"/>
        <c:title>
          <c:tx>
            <c:rich>
              <a:bodyPr rot="-5400000" spcFirstLastPara="1" vertOverflow="ellipsis" vert="horz" wrap="square" anchor="ctr" anchorCtr="1"/>
              <a:lstStyle/>
              <a:p>
                <a:pPr>
                  <a:defRPr sz="800" b="1" i="0" u="none" strike="noStrike" kern="1200" baseline="0">
                    <a:solidFill>
                      <a:schemeClr val="tx1"/>
                    </a:solidFill>
                    <a:latin typeface="+mn-lt"/>
                    <a:ea typeface="+mn-ea"/>
                    <a:cs typeface="+mn-cs"/>
                  </a:defRPr>
                </a:pPr>
                <a:r>
                  <a:rPr lang="es-MX" sz="800" b="1" dirty="0">
                    <a:solidFill>
                      <a:schemeClr val="tx1"/>
                    </a:solidFill>
                  </a:rPr>
                  <a:t>Pts. NKY</a:t>
                </a:r>
                <a:r>
                  <a:rPr lang="es-MX" sz="800" b="1" baseline="0" dirty="0">
                    <a:solidFill>
                      <a:schemeClr val="tx1"/>
                    </a:solidFill>
                  </a:rPr>
                  <a:t> Index</a:t>
                </a:r>
                <a:endParaRPr lang="es-MX" sz="800" b="1" dirty="0">
                  <a:solidFill>
                    <a:schemeClr val="tx1"/>
                  </a:solidFill>
                </a:endParaRPr>
              </a:p>
            </c:rich>
          </c:tx>
          <c:layout>
            <c:manualLayout>
              <c:xMode val="edge"/>
              <c:yMode val="edge"/>
              <c:x val="0.96014943960149435"/>
              <c:y val="0.32479935538341809"/>
            </c:manualLayout>
          </c:layout>
          <c:overlay val="0"/>
          <c:spPr>
            <a:noFill/>
            <a:ln>
              <a:noFill/>
            </a:ln>
            <a:effectLst/>
          </c:spPr>
        </c:title>
        <c:numFmt formatCode="#,##0" sourceLinked="0"/>
        <c:majorTickMark val="out"/>
        <c:minorTickMark val="none"/>
        <c:tickLblPos val="nextTo"/>
        <c:spPr>
          <a:noFill/>
          <a:ln w="9525" cap="flat" cmpd="sng" algn="ctr">
            <a:noFill/>
            <a:round/>
          </a:ln>
          <a:effectLst/>
        </c:spPr>
        <c:txPr>
          <a:bodyPr rot="-60000000" spcFirstLastPara="1" vertOverflow="ellipsis" vert="horz" wrap="square" anchor="ctr" anchorCtr="1"/>
          <a:lstStyle/>
          <a:p>
            <a:pPr>
              <a:defRPr sz="800" b="1" i="0" u="none" strike="noStrike" kern="1200" baseline="0">
                <a:solidFill>
                  <a:schemeClr val="tx1"/>
                </a:solidFill>
                <a:latin typeface="+mn-lt"/>
                <a:ea typeface="+mn-ea"/>
                <a:cs typeface="+mn-cs"/>
              </a:defRPr>
            </a:pPr>
            <a:endParaRPr lang="es-MX"/>
          </a:p>
        </c:txPr>
        <c:crossAx val="144117760"/>
        <c:crosses val="max"/>
        <c:crossBetween val="midCat"/>
      </c:valAx>
      <c:valAx>
        <c:axId val="144117760"/>
        <c:scaling>
          <c:orientation val="minMax"/>
        </c:scaling>
        <c:delete val="1"/>
        <c:axPos val="b"/>
        <c:numFmt formatCode="m/d/yyyy" sourceLinked="1"/>
        <c:majorTickMark val="out"/>
        <c:minorTickMark val="none"/>
        <c:tickLblPos val="nextTo"/>
        <c:crossAx val="143972224"/>
        <c:crosses val="autoZero"/>
        <c:crossBetween val="midCat"/>
      </c:valAx>
      <c:spPr>
        <a:noFill/>
        <a:ln>
          <a:noFill/>
        </a:ln>
        <a:effectLst/>
      </c:spPr>
    </c:plotArea>
    <c:legend>
      <c:legendPos val="b"/>
      <c:layout>
        <c:manualLayout>
          <c:xMode val="edge"/>
          <c:yMode val="edge"/>
          <c:x val="3.2335696518632558E-2"/>
          <c:y val="0.85787393210611074"/>
          <c:w val="0.9353284762194265"/>
          <c:h val="0.12115621494704699"/>
        </c:manualLayout>
      </c:layout>
      <c:overlay val="0"/>
      <c:spPr>
        <a:noFill/>
        <a:ln>
          <a:noFill/>
        </a:ln>
        <a:effectLst/>
      </c:spPr>
      <c:txPr>
        <a:bodyPr rot="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es-MX"/>
        </a:p>
      </c:txPr>
    </c:legend>
    <c:plotVisOnly val="1"/>
    <c:dispBlanksAs val="gap"/>
    <c:showDLblsOverMax val="0"/>
  </c:chart>
  <c:spPr>
    <a:noFill/>
    <a:ln w="9525" cap="flat" cmpd="sng" algn="ctr">
      <a:noFill/>
      <a:round/>
    </a:ln>
    <a:effectLst/>
  </c:spPr>
  <c:txPr>
    <a:bodyPr/>
    <a:lstStyle/>
    <a:p>
      <a:pPr>
        <a:defRPr/>
      </a:pPr>
      <a:endParaRPr lang="es-MX"/>
    </a:p>
  </c:txPr>
  <c:externalData r:id="rId1">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200" b="0" i="0" u="none" strike="noStrike" kern="1200" spc="0" baseline="0">
                <a:solidFill>
                  <a:schemeClr val="tx1">
                    <a:lumMod val="65000"/>
                    <a:lumOff val="35000"/>
                  </a:schemeClr>
                </a:solidFill>
                <a:latin typeface="+mn-lt"/>
                <a:ea typeface="+mn-ea"/>
                <a:cs typeface="+mn-cs"/>
              </a:defRPr>
            </a:pPr>
            <a:r>
              <a:rPr lang="es-MX" sz="1200" b="1" dirty="0">
                <a:solidFill>
                  <a:schemeClr val="tx1"/>
                </a:solidFill>
              </a:rPr>
              <a:t>SX5E Index</a:t>
            </a:r>
          </a:p>
        </c:rich>
      </c:tx>
      <c:layout/>
      <c:overlay val="0"/>
      <c:spPr>
        <a:noFill/>
        <a:ln>
          <a:noFill/>
        </a:ln>
        <a:effectLst/>
      </c:spPr>
    </c:title>
    <c:autoTitleDeleted val="0"/>
    <c:plotArea>
      <c:layout>
        <c:manualLayout>
          <c:layoutTarget val="inner"/>
          <c:xMode val="edge"/>
          <c:yMode val="edge"/>
          <c:x val="8.0489764433244113E-2"/>
          <c:y val="0.12962864096639651"/>
          <c:w val="0.80818034731959876"/>
          <c:h val="0.65561034380651817"/>
        </c:manualLayout>
      </c:layout>
      <c:scatterChart>
        <c:scatterStyle val="smoothMarker"/>
        <c:varyColors val="0"/>
        <c:ser>
          <c:idx val="0"/>
          <c:order val="0"/>
          <c:tx>
            <c:strRef>
              <c:f>'SX5E Index'!$B$2</c:f>
              <c:strCache>
                <c:ptCount val="1"/>
                <c:pt idx="0">
                  <c:v>PE_RATIO</c:v>
                </c:pt>
              </c:strCache>
            </c:strRef>
          </c:tx>
          <c:spPr>
            <a:ln w="15875" cap="rnd">
              <a:solidFill>
                <a:schemeClr val="tx2"/>
              </a:solidFill>
              <a:round/>
            </a:ln>
            <a:effectLst/>
          </c:spPr>
          <c:marker>
            <c:symbol val="none"/>
          </c:marker>
          <c:xVal>
            <c:numRef>
              <c:f>'SX5E Index'!$A$3:$A$869</c:f>
              <c:numCache>
                <c:formatCode>m/d/yyyy</c:formatCode>
                <c:ptCount val="867"/>
                <c:pt idx="0">
                  <c:v>41641</c:v>
                </c:pt>
                <c:pt idx="1">
                  <c:v>41642</c:v>
                </c:pt>
                <c:pt idx="2">
                  <c:v>41645</c:v>
                </c:pt>
                <c:pt idx="3">
                  <c:v>41646</c:v>
                </c:pt>
                <c:pt idx="4">
                  <c:v>41647</c:v>
                </c:pt>
                <c:pt idx="5">
                  <c:v>41648</c:v>
                </c:pt>
                <c:pt idx="6">
                  <c:v>41649</c:v>
                </c:pt>
                <c:pt idx="7">
                  <c:v>41652</c:v>
                </c:pt>
                <c:pt idx="8">
                  <c:v>41653</c:v>
                </c:pt>
                <c:pt idx="9">
                  <c:v>41654</c:v>
                </c:pt>
                <c:pt idx="10">
                  <c:v>41655</c:v>
                </c:pt>
                <c:pt idx="11">
                  <c:v>41656</c:v>
                </c:pt>
                <c:pt idx="12">
                  <c:v>41659</c:v>
                </c:pt>
                <c:pt idx="13">
                  <c:v>41660</c:v>
                </c:pt>
                <c:pt idx="14">
                  <c:v>41661</c:v>
                </c:pt>
                <c:pt idx="15">
                  <c:v>41662</c:v>
                </c:pt>
                <c:pt idx="16">
                  <c:v>41663</c:v>
                </c:pt>
                <c:pt idx="17">
                  <c:v>41666</c:v>
                </c:pt>
                <c:pt idx="18">
                  <c:v>41667</c:v>
                </c:pt>
                <c:pt idx="19">
                  <c:v>41668</c:v>
                </c:pt>
                <c:pt idx="20">
                  <c:v>41669</c:v>
                </c:pt>
                <c:pt idx="21">
                  <c:v>41670</c:v>
                </c:pt>
                <c:pt idx="22">
                  <c:v>41673</c:v>
                </c:pt>
                <c:pt idx="23">
                  <c:v>41674</c:v>
                </c:pt>
                <c:pt idx="24">
                  <c:v>41675</c:v>
                </c:pt>
                <c:pt idx="25">
                  <c:v>41676</c:v>
                </c:pt>
                <c:pt idx="26">
                  <c:v>41677</c:v>
                </c:pt>
                <c:pt idx="27">
                  <c:v>41680</c:v>
                </c:pt>
                <c:pt idx="28">
                  <c:v>41681</c:v>
                </c:pt>
                <c:pt idx="29">
                  <c:v>41682</c:v>
                </c:pt>
                <c:pt idx="30">
                  <c:v>41683</c:v>
                </c:pt>
                <c:pt idx="31">
                  <c:v>41684</c:v>
                </c:pt>
                <c:pt idx="32">
                  <c:v>41687</c:v>
                </c:pt>
                <c:pt idx="33">
                  <c:v>41688</c:v>
                </c:pt>
                <c:pt idx="34">
                  <c:v>41689</c:v>
                </c:pt>
                <c:pt idx="35">
                  <c:v>41690</c:v>
                </c:pt>
                <c:pt idx="36">
                  <c:v>41691</c:v>
                </c:pt>
                <c:pt idx="37">
                  <c:v>41694</c:v>
                </c:pt>
                <c:pt idx="38">
                  <c:v>41695</c:v>
                </c:pt>
                <c:pt idx="39">
                  <c:v>41696</c:v>
                </c:pt>
                <c:pt idx="40">
                  <c:v>41697</c:v>
                </c:pt>
                <c:pt idx="41">
                  <c:v>41698</c:v>
                </c:pt>
                <c:pt idx="42">
                  <c:v>41701</c:v>
                </c:pt>
                <c:pt idx="43">
                  <c:v>41702</c:v>
                </c:pt>
                <c:pt idx="44">
                  <c:v>41703</c:v>
                </c:pt>
                <c:pt idx="45">
                  <c:v>41704</c:v>
                </c:pt>
                <c:pt idx="46">
                  <c:v>41705</c:v>
                </c:pt>
                <c:pt idx="47">
                  <c:v>41708</c:v>
                </c:pt>
                <c:pt idx="48">
                  <c:v>41709</c:v>
                </c:pt>
                <c:pt idx="49">
                  <c:v>41710</c:v>
                </c:pt>
                <c:pt idx="50">
                  <c:v>41711</c:v>
                </c:pt>
                <c:pt idx="51">
                  <c:v>41712</c:v>
                </c:pt>
                <c:pt idx="52">
                  <c:v>41715</c:v>
                </c:pt>
                <c:pt idx="53">
                  <c:v>41716</c:v>
                </c:pt>
                <c:pt idx="54">
                  <c:v>41717</c:v>
                </c:pt>
                <c:pt idx="55">
                  <c:v>41718</c:v>
                </c:pt>
                <c:pt idx="56">
                  <c:v>41719</c:v>
                </c:pt>
                <c:pt idx="57">
                  <c:v>41722</c:v>
                </c:pt>
                <c:pt idx="58">
                  <c:v>41723</c:v>
                </c:pt>
                <c:pt idx="59">
                  <c:v>41724</c:v>
                </c:pt>
                <c:pt idx="60">
                  <c:v>41725</c:v>
                </c:pt>
                <c:pt idx="61">
                  <c:v>41726</c:v>
                </c:pt>
                <c:pt idx="62">
                  <c:v>41729</c:v>
                </c:pt>
                <c:pt idx="63">
                  <c:v>41730</c:v>
                </c:pt>
                <c:pt idx="64">
                  <c:v>41731</c:v>
                </c:pt>
                <c:pt idx="65">
                  <c:v>41732</c:v>
                </c:pt>
                <c:pt idx="66">
                  <c:v>41733</c:v>
                </c:pt>
                <c:pt idx="67">
                  <c:v>41736</c:v>
                </c:pt>
                <c:pt idx="68">
                  <c:v>41737</c:v>
                </c:pt>
                <c:pt idx="69">
                  <c:v>41738</c:v>
                </c:pt>
                <c:pt idx="70">
                  <c:v>41739</c:v>
                </c:pt>
                <c:pt idx="71">
                  <c:v>41740</c:v>
                </c:pt>
                <c:pt idx="72">
                  <c:v>41743</c:v>
                </c:pt>
                <c:pt idx="73">
                  <c:v>41744</c:v>
                </c:pt>
                <c:pt idx="74">
                  <c:v>41745</c:v>
                </c:pt>
                <c:pt idx="75">
                  <c:v>41746</c:v>
                </c:pt>
                <c:pt idx="76">
                  <c:v>41747</c:v>
                </c:pt>
                <c:pt idx="77">
                  <c:v>41750</c:v>
                </c:pt>
                <c:pt idx="78">
                  <c:v>41751</c:v>
                </c:pt>
                <c:pt idx="79">
                  <c:v>41752</c:v>
                </c:pt>
                <c:pt idx="80">
                  <c:v>41753</c:v>
                </c:pt>
                <c:pt idx="81">
                  <c:v>41754</c:v>
                </c:pt>
                <c:pt idx="82">
                  <c:v>41757</c:v>
                </c:pt>
                <c:pt idx="83">
                  <c:v>41758</c:v>
                </c:pt>
                <c:pt idx="84">
                  <c:v>41759</c:v>
                </c:pt>
                <c:pt idx="85">
                  <c:v>41760</c:v>
                </c:pt>
                <c:pt idx="86">
                  <c:v>41761</c:v>
                </c:pt>
                <c:pt idx="87">
                  <c:v>41764</c:v>
                </c:pt>
                <c:pt idx="88">
                  <c:v>41765</c:v>
                </c:pt>
                <c:pt idx="89">
                  <c:v>41766</c:v>
                </c:pt>
                <c:pt idx="90">
                  <c:v>41767</c:v>
                </c:pt>
                <c:pt idx="91">
                  <c:v>41768</c:v>
                </c:pt>
                <c:pt idx="92">
                  <c:v>41771</c:v>
                </c:pt>
                <c:pt idx="93">
                  <c:v>41772</c:v>
                </c:pt>
                <c:pt idx="94">
                  <c:v>41773</c:v>
                </c:pt>
                <c:pt idx="95">
                  <c:v>41774</c:v>
                </c:pt>
                <c:pt idx="96">
                  <c:v>41775</c:v>
                </c:pt>
                <c:pt idx="97">
                  <c:v>41778</c:v>
                </c:pt>
                <c:pt idx="98">
                  <c:v>41779</c:v>
                </c:pt>
                <c:pt idx="99">
                  <c:v>41780</c:v>
                </c:pt>
                <c:pt idx="100">
                  <c:v>41781</c:v>
                </c:pt>
                <c:pt idx="101">
                  <c:v>41782</c:v>
                </c:pt>
                <c:pt idx="102">
                  <c:v>41785</c:v>
                </c:pt>
                <c:pt idx="103">
                  <c:v>41786</c:v>
                </c:pt>
                <c:pt idx="104">
                  <c:v>41787</c:v>
                </c:pt>
                <c:pt idx="105">
                  <c:v>41788</c:v>
                </c:pt>
                <c:pt idx="106">
                  <c:v>41789</c:v>
                </c:pt>
                <c:pt idx="107">
                  <c:v>41792</c:v>
                </c:pt>
                <c:pt idx="108">
                  <c:v>41793</c:v>
                </c:pt>
                <c:pt idx="109">
                  <c:v>41794</c:v>
                </c:pt>
                <c:pt idx="110">
                  <c:v>41795</c:v>
                </c:pt>
                <c:pt idx="111">
                  <c:v>41796</c:v>
                </c:pt>
                <c:pt idx="112">
                  <c:v>41799</c:v>
                </c:pt>
                <c:pt idx="113">
                  <c:v>41800</c:v>
                </c:pt>
                <c:pt idx="114">
                  <c:v>41801</c:v>
                </c:pt>
                <c:pt idx="115">
                  <c:v>41802</c:v>
                </c:pt>
                <c:pt idx="116">
                  <c:v>41803</c:v>
                </c:pt>
                <c:pt idx="117">
                  <c:v>41806</c:v>
                </c:pt>
                <c:pt idx="118">
                  <c:v>41807</c:v>
                </c:pt>
                <c:pt idx="119">
                  <c:v>41808</c:v>
                </c:pt>
                <c:pt idx="120">
                  <c:v>41809</c:v>
                </c:pt>
                <c:pt idx="121">
                  <c:v>41810</c:v>
                </c:pt>
                <c:pt idx="122">
                  <c:v>41813</c:v>
                </c:pt>
                <c:pt idx="123">
                  <c:v>41814</c:v>
                </c:pt>
                <c:pt idx="124">
                  <c:v>41815</c:v>
                </c:pt>
                <c:pt idx="125">
                  <c:v>41816</c:v>
                </c:pt>
                <c:pt idx="126">
                  <c:v>41817</c:v>
                </c:pt>
                <c:pt idx="127">
                  <c:v>41820</c:v>
                </c:pt>
                <c:pt idx="128">
                  <c:v>41821</c:v>
                </c:pt>
                <c:pt idx="129">
                  <c:v>41822</c:v>
                </c:pt>
                <c:pt idx="130">
                  <c:v>41823</c:v>
                </c:pt>
                <c:pt idx="131">
                  <c:v>41824</c:v>
                </c:pt>
                <c:pt idx="132">
                  <c:v>41827</c:v>
                </c:pt>
                <c:pt idx="133">
                  <c:v>41828</c:v>
                </c:pt>
                <c:pt idx="134">
                  <c:v>41829</c:v>
                </c:pt>
                <c:pt idx="135">
                  <c:v>41830</c:v>
                </c:pt>
                <c:pt idx="136">
                  <c:v>41831</c:v>
                </c:pt>
                <c:pt idx="137">
                  <c:v>41834</c:v>
                </c:pt>
                <c:pt idx="138">
                  <c:v>41835</c:v>
                </c:pt>
                <c:pt idx="139">
                  <c:v>41836</c:v>
                </c:pt>
                <c:pt idx="140">
                  <c:v>41837</c:v>
                </c:pt>
                <c:pt idx="141">
                  <c:v>41838</c:v>
                </c:pt>
                <c:pt idx="142">
                  <c:v>41841</c:v>
                </c:pt>
                <c:pt idx="143">
                  <c:v>41842</c:v>
                </c:pt>
                <c:pt idx="144">
                  <c:v>41843</c:v>
                </c:pt>
                <c:pt idx="145">
                  <c:v>41844</c:v>
                </c:pt>
                <c:pt idx="146">
                  <c:v>41845</c:v>
                </c:pt>
                <c:pt idx="147">
                  <c:v>41848</c:v>
                </c:pt>
                <c:pt idx="148">
                  <c:v>41849</c:v>
                </c:pt>
                <c:pt idx="149">
                  <c:v>41850</c:v>
                </c:pt>
                <c:pt idx="150">
                  <c:v>41851</c:v>
                </c:pt>
                <c:pt idx="151">
                  <c:v>41852</c:v>
                </c:pt>
                <c:pt idx="152">
                  <c:v>41855</c:v>
                </c:pt>
                <c:pt idx="153">
                  <c:v>41856</c:v>
                </c:pt>
                <c:pt idx="154">
                  <c:v>41857</c:v>
                </c:pt>
                <c:pt idx="155">
                  <c:v>41858</c:v>
                </c:pt>
                <c:pt idx="156">
                  <c:v>41859</c:v>
                </c:pt>
                <c:pt idx="157">
                  <c:v>41862</c:v>
                </c:pt>
                <c:pt idx="158">
                  <c:v>41863</c:v>
                </c:pt>
                <c:pt idx="159">
                  <c:v>41864</c:v>
                </c:pt>
                <c:pt idx="160">
                  <c:v>41865</c:v>
                </c:pt>
                <c:pt idx="161">
                  <c:v>41866</c:v>
                </c:pt>
                <c:pt idx="162">
                  <c:v>41869</c:v>
                </c:pt>
                <c:pt idx="163">
                  <c:v>41870</c:v>
                </c:pt>
                <c:pt idx="164">
                  <c:v>41871</c:v>
                </c:pt>
                <c:pt idx="165">
                  <c:v>41872</c:v>
                </c:pt>
                <c:pt idx="166">
                  <c:v>41873</c:v>
                </c:pt>
                <c:pt idx="167">
                  <c:v>41876</c:v>
                </c:pt>
                <c:pt idx="168">
                  <c:v>41877</c:v>
                </c:pt>
                <c:pt idx="169">
                  <c:v>41878</c:v>
                </c:pt>
                <c:pt idx="170">
                  <c:v>41879</c:v>
                </c:pt>
                <c:pt idx="171">
                  <c:v>41880</c:v>
                </c:pt>
                <c:pt idx="172">
                  <c:v>41883</c:v>
                </c:pt>
                <c:pt idx="173">
                  <c:v>41884</c:v>
                </c:pt>
                <c:pt idx="174">
                  <c:v>41885</c:v>
                </c:pt>
                <c:pt idx="175">
                  <c:v>41886</c:v>
                </c:pt>
                <c:pt idx="176">
                  <c:v>41887</c:v>
                </c:pt>
                <c:pt idx="177">
                  <c:v>41890</c:v>
                </c:pt>
                <c:pt idx="178">
                  <c:v>41891</c:v>
                </c:pt>
                <c:pt idx="179">
                  <c:v>41892</c:v>
                </c:pt>
                <c:pt idx="180">
                  <c:v>41893</c:v>
                </c:pt>
                <c:pt idx="181">
                  <c:v>41894</c:v>
                </c:pt>
                <c:pt idx="182">
                  <c:v>41897</c:v>
                </c:pt>
                <c:pt idx="183">
                  <c:v>41898</c:v>
                </c:pt>
                <c:pt idx="184">
                  <c:v>41899</c:v>
                </c:pt>
                <c:pt idx="185">
                  <c:v>41900</c:v>
                </c:pt>
                <c:pt idx="186">
                  <c:v>41901</c:v>
                </c:pt>
                <c:pt idx="187">
                  <c:v>41904</c:v>
                </c:pt>
                <c:pt idx="188">
                  <c:v>41905</c:v>
                </c:pt>
                <c:pt idx="189">
                  <c:v>41906</c:v>
                </c:pt>
                <c:pt idx="190">
                  <c:v>41907</c:v>
                </c:pt>
                <c:pt idx="191">
                  <c:v>41908</c:v>
                </c:pt>
                <c:pt idx="192">
                  <c:v>41911</c:v>
                </c:pt>
                <c:pt idx="193">
                  <c:v>41912</c:v>
                </c:pt>
                <c:pt idx="194">
                  <c:v>41913</c:v>
                </c:pt>
                <c:pt idx="195">
                  <c:v>41914</c:v>
                </c:pt>
                <c:pt idx="196">
                  <c:v>41915</c:v>
                </c:pt>
                <c:pt idx="197">
                  <c:v>41918</c:v>
                </c:pt>
                <c:pt idx="198">
                  <c:v>41919</c:v>
                </c:pt>
                <c:pt idx="199">
                  <c:v>41920</c:v>
                </c:pt>
                <c:pt idx="200">
                  <c:v>41921</c:v>
                </c:pt>
                <c:pt idx="201">
                  <c:v>41922</c:v>
                </c:pt>
                <c:pt idx="202">
                  <c:v>41925</c:v>
                </c:pt>
                <c:pt idx="203">
                  <c:v>41926</c:v>
                </c:pt>
                <c:pt idx="204">
                  <c:v>41927</c:v>
                </c:pt>
                <c:pt idx="205">
                  <c:v>41928</c:v>
                </c:pt>
                <c:pt idx="206">
                  <c:v>41929</c:v>
                </c:pt>
                <c:pt idx="207">
                  <c:v>41932</c:v>
                </c:pt>
                <c:pt idx="208">
                  <c:v>41933</c:v>
                </c:pt>
                <c:pt idx="209">
                  <c:v>41934</c:v>
                </c:pt>
                <c:pt idx="210">
                  <c:v>41935</c:v>
                </c:pt>
                <c:pt idx="211">
                  <c:v>41936</c:v>
                </c:pt>
                <c:pt idx="212">
                  <c:v>41939</c:v>
                </c:pt>
                <c:pt idx="213">
                  <c:v>41940</c:v>
                </c:pt>
                <c:pt idx="214">
                  <c:v>41941</c:v>
                </c:pt>
                <c:pt idx="215">
                  <c:v>41942</c:v>
                </c:pt>
                <c:pt idx="216">
                  <c:v>41943</c:v>
                </c:pt>
                <c:pt idx="217">
                  <c:v>41946</c:v>
                </c:pt>
                <c:pt idx="218">
                  <c:v>41947</c:v>
                </c:pt>
                <c:pt idx="219">
                  <c:v>41948</c:v>
                </c:pt>
                <c:pt idx="220">
                  <c:v>41949</c:v>
                </c:pt>
                <c:pt idx="221">
                  <c:v>41950</c:v>
                </c:pt>
                <c:pt idx="222">
                  <c:v>41953</c:v>
                </c:pt>
                <c:pt idx="223">
                  <c:v>41954</c:v>
                </c:pt>
                <c:pt idx="224">
                  <c:v>41955</c:v>
                </c:pt>
                <c:pt idx="225">
                  <c:v>41956</c:v>
                </c:pt>
                <c:pt idx="226">
                  <c:v>41957</c:v>
                </c:pt>
                <c:pt idx="227">
                  <c:v>41960</c:v>
                </c:pt>
                <c:pt idx="228">
                  <c:v>41961</c:v>
                </c:pt>
                <c:pt idx="229">
                  <c:v>41962</c:v>
                </c:pt>
                <c:pt idx="230">
                  <c:v>41963</c:v>
                </c:pt>
                <c:pt idx="231">
                  <c:v>41964</c:v>
                </c:pt>
                <c:pt idx="232">
                  <c:v>41967</c:v>
                </c:pt>
                <c:pt idx="233">
                  <c:v>41968</c:v>
                </c:pt>
                <c:pt idx="234">
                  <c:v>41969</c:v>
                </c:pt>
                <c:pt idx="235">
                  <c:v>41970</c:v>
                </c:pt>
                <c:pt idx="236">
                  <c:v>41971</c:v>
                </c:pt>
                <c:pt idx="237">
                  <c:v>41974</c:v>
                </c:pt>
                <c:pt idx="238">
                  <c:v>41975</c:v>
                </c:pt>
                <c:pt idx="239">
                  <c:v>41976</c:v>
                </c:pt>
                <c:pt idx="240">
                  <c:v>41977</c:v>
                </c:pt>
                <c:pt idx="241">
                  <c:v>41978</c:v>
                </c:pt>
                <c:pt idx="242">
                  <c:v>41981</c:v>
                </c:pt>
                <c:pt idx="243">
                  <c:v>41982</c:v>
                </c:pt>
                <c:pt idx="244">
                  <c:v>41983</c:v>
                </c:pt>
                <c:pt idx="245">
                  <c:v>41984</c:v>
                </c:pt>
                <c:pt idx="246">
                  <c:v>41985</c:v>
                </c:pt>
                <c:pt idx="247">
                  <c:v>41988</c:v>
                </c:pt>
                <c:pt idx="248">
                  <c:v>41989</c:v>
                </c:pt>
                <c:pt idx="249">
                  <c:v>41990</c:v>
                </c:pt>
                <c:pt idx="250">
                  <c:v>41991</c:v>
                </c:pt>
                <c:pt idx="251">
                  <c:v>41992</c:v>
                </c:pt>
                <c:pt idx="252">
                  <c:v>41995</c:v>
                </c:pt>
                <c:pt idx="253">
                  <c:v>41996</c:v>
                </c:pt>
                <c:pt idx="254">
                  <c:v>41997</c:v>
                </c:pt>
                <c:pt idx="255">
                  <c:v>41998</c:v>
                </c:pt>
                <c:pt idx="256">
                  <c:v>41999</c:v>
                </c:pt>
                <c:pt idx="257">
                  <c:v>42002</c:v>
                </c:pt>
                <c:pt idx="258">
                  <c:v>42003</c:v>
                </c:pt>
                <c:pt idx="259">
                  <c:v>42004</c:v>
                </c:pt>
                <c:pt idx="260">
                  <c:v>42005</c:v>
                </c:pt>
                <c:pt idx="261">
                  <c:v>42006</c:v>
                </c:pt>
                <c:pt idx="262">
                  <c:v>42009</c:v>
                </c:pt>
                <c:pt idx="263">
                  <c:v>42010</c:v>
                </c:pt>
                <c:pt idx="264">
                  <c:v>42011</c:v>
                </c:pt>
                <c:pt idx="265">
                  <c:v>42012</c:v>
                </c:pt>
                <c:pt idx="266">
                  <c:v>42013</c:v>
                </c:pt>
                <c:pt idx="267">
                  <c:v>42016</c:v>
                </c:pt>
                <c:pt idx="268">
                  <c:v>42017</c:v>
                </c:pt>
                <c:pt idx="269">
                  <c:v>42018</c:v>
                </c:pt>
                <c:pt idx="270">
                  <c:v>42019</c:v>
                </c:pt>
                <c:pt idx="271">
                  <c:v>42020</c:v>
                </c:pt>
                <c:pt idx="272">
                  <c:v>42023</c:v>
                </c:pt>
                <c:pt idx="273">
                  <c:v>42024</c:v>
                </c:pt>
                <c:pt idx="274">
                  <c:v>42025</c:v>
                </c:pt>
                <c:pt idx="275">
                  <c:v>42026</c:v>
                </c:pt>
                <c:pt idx="276">
                  <c:v>42027</c:v>
                </c:pt>
                <c:pt idx="277">
                  <c:v>42030</c:v>
                </c:pt>
                <c:pt idx="278">
                  <c:v>42031</c:v>
                </c:pt>
                <c:pt idx="279">
                  <c:v>42032</c:v>
                </c:pt>
                <c:pt idx="280">
                  <c:v>42033</c:v>
                </c:pt>
                <c:pt idx="281">
                  <c:v>42034</c:v>
                </c:pt>
                <c:pt idx="282">
                  <c:v>42037</c:v>
                </c:pt>
                <c:pt idx="283">
                  <c:v>42038</c:v>
                </c:pt>
                <c:pt idx="284">
                  <c:v>42039</c:v>
                </c:pt>
                <c:pt idx="285">
                  <c:v>42040</c:v>
                </c:pt>
                <c:pt idx="286">
                  <c:v>42041</c:v>
                </c:pt>
                <c:pt idx="287">
                  <c:v>42044</c:v>
                </c:pt>
                <c:pt idx="288">
                  <c:v>42045</c:v>
                </c:pt>
                <c:pt idx="289">
                  <c:v>42046</c:v>
                </c:pt>
                <c:pt idx="290">
                  <c:v>42047</c:v>
                </c:pt>
                <c:pt idx="291">
                  <c:v>42048</c:v>
                </c:pt>
                <c:pt idx="292">
                  <c:v>42051</c:v>
                </c:pt>
                <c:pt idx="293">
                  <c:v>42052</c:v>
                </c:pt>
                <c:pt idx="294">
                  <c:v>42053</c:v>
                </c:pt>
                <c:pt idx="295">
                  <c:v>42054</c:v>
                </c:pt>
                <c:pt idx="296">
                  <c:v>42055</c:v>
                </c:pt>
                <c:pt idx="297">
                  <c:v>42058</c:v>
                </c:pt>
                <c:pt idx="298">
                  <c:v>42059</c:v>
                </c:pt>
                <c:pt idx="299">
                  <c:v>42060</c:v>
                </c:pt>
                <c:pt idx="300">
                  <c:v>42061</c:v>
                </c:pt>
                <c:pt idx="301">
                  <c:v>42062</c:v>
                </c:pt>
                <c:pt idx="302">
                  <c:v>42065</c:v>
                </c:pt>
                <c:pt idx="303">
                  <c:v>42066</c:v>
                </c:pt>
                <c:pt idx="304">
                  <c:v>42067</c:v>
                </c:pt>
                <c:pt idx="305">
                  <c:v>42068</c:v>
                </c:pt>
                <c:pt idx="306">
                  <c:v>42069</c:v>
                </c:pt>
                <c:pt idx="307">
                  <c:v>42072</c:v>
                </c:pt>
                <c:pt idx="308">
                  <c:v>42073</c:v>
                </c:pt>
                <c:pt idx="309">
                  <c:v>42074</c:v>
                </c:pt>
                <c:pt idx="310">
                  <c:v>42075</c:v>
                </c:pt>
                <c:pt idx="311">
                  <c:v>42076</c:v>
                </c:pt>
                <c:pt idx="312">
                  <c:v>42079</c:v>
                </c:pt>
                <c:pt idx="313">
                  <c:v>42080</c:v>
                </c:pt>
                <c:pt idx="314">
                  <c:v>42081</c:v>
                </c:pt>
                <c:pt idx="315">
                  <c:v>42082</c:v>
                </c:pt>
                <c:pt idx="316">
                  <c:v>42083</c:v>
                </c:pt>
                <c:pt idx="317">
                  <c:v>42086</c:v>
                </c:pt>
                <c:pt idx="318">
                  <c:v>42087</c:v>
                </c:pt>
                <c:pt idx="319">
                  <c:v>42088</c:v>
                </c:pt>
                <c:pt idx="320">
                  <c:v>42089</c:v>
                </c:pt>
                <c:pt idx="321">
                  <c:v>42090</c:v>
                </c:pt>
                <c:pt idx="322">
                  <c:v>42093</c:v>
                </c:pt>
                <c:pt idx="323">
                  <c:v>42094</c:v>
                </c:pt>
                <c:pt idx="324">
                  <c:v>42095</c:v>
                </c:pt>
                <c:pt idx="325">
                  <c:v>42096</c:v>
                </c:pt>
                <c:pt idx="326">
                  <c:v>42097</c:v>
                </c:pt>
                <c:pt idx="327">
                  <c:v>42100</c:v>
                </c:pt>
                <c:pt idx="328">
                  <c:v>42101</c:v>
                </c:pt>
                <c:pt idx="329">
                  <c:v>42102</c:v>
                </c:pt>
                <c:pt idx="330">
                  <c:v>42103</c:v>
                </c:pt>
                <c:pt idx="331">
                  <c:v>42104</c:v>
                </c:pt>
                <c:pt idx="332">
                  <c:v>42107</c:v>
                </c:pt>
                <c:pt idx="333">
                  <c:v>42108</c:v>
                </c:pt>
                <c:pt idx="334">
                  <c:v>42109</c:v>
                </c:pt>
                <c:pt idx="335">
                  <c:v>42110</c:v>
                </c:pt>
                <c:pt idx="336">
                  <c:v>42111</c:v>
                </c:pt>
                <c:pt idx="337">
                  <c:v>42114</c:v>
                </c:pt>
                <c:pt idx="338">
                  <c:v>42115</c:v>
                </c:pt>
                <c:pt idx="339">
                  <c:v>42116</c:v>
                </c:pt>
                <c:pt idx="340">
                  <c:v>42117</c:v>
                </c:pt>
                <c:pt idx="341">
                  <c:v>42118</c:v>
                </c:pt>
                <c:pt idx="342">
                  <c:v>42121</c:v>
                </c:pt>
                <c:pt idx="343">
                  <c:v>42122</c:v>
                </c:pt>
                <c:pt idx="344">
                  <c:v>42123</c:v>
                </c:pt>
                <c:pt idx="345">
                  <c:v>42124</c:v>
                </c:pt>
                <c:pt idx="346">
                  <c:v>42125</c:v>
                </c:pt>
                <c:pt idx="347">
                  <c:v>42128</c:v>
                </c:pt>
                <c:pt idx="348">
                  <c:v>42129</c:v>
                </c:pt>
                <c:pt idx="349">
                  <c:v>42130</c:v>
                </c:pt>
                <c:pt idx="350">
                  <c:v>42131</c:v>
                </c:pt>
                <c:pt idx="351">
                  <c:v>42132</c:v>
                </c:pt>
                <c:pt idx="352">
                  <c:v>42135</c:v>
                </c:pt>
                <c:pt idx="353">
                  <c:v>42136</c:v>
                </c:pt>
                <c:pt idx="354">
                  <c:v>42137</c:v>
                </c:pt>
                <c:pt idx="355">
                  <c:v>42138</c:v>
                </c:pt>
                <c:pt idx="356">
                  <c:v>42139</c:v>
                </c:pt>
                <c:pt idx="357">
                  <c:v>42142</c:v>
                </c:pt>
                <c:pt idx="358">
                  <c:v>42143</c:v>
                </c:pt>
                <c:pt idx="359">
                  <c:v>42144</c:v>
                </c:pt>
                <c:pt idx="360">
                  <c:v>42145</c:v>
                </c:pt>
                <c:pt idx="361">
                  <c:v>42146</c:v>
                </c:pt>
                <c:pt idx="362">
                  <c:v>42149</c:v>
                </c:pt>
                <c:pt idx="363">
                  <c:v>42150</c:v>
                </c:pt>
                <c:pt idx="364">
                  <c:v>42151</c:v>
                </c:pt>
                <c:pt idx="365">
                  <c:v>42152</c:v>
                </c:pt>
                <c:pt idx="366">
                  <c:v>42153</c:v>
                </c:pt>
                <c:pt idx="367">
                  <c:v>42156</c:v>
                </c:pt>
                <c:pt idx="368">
                  <c:v>42157</c:v>
                </c:pt>
                <c:pt idx="369">
                  <c:v>42158</c:v>
                </c:pt>
                <c:pt idx="370">
                  <c:v>42159</c:v>
                </c:pt>
                <c:pt idx="371">
                  <c:v>42160</c:v>
                </c:pt>
                <c:pt idx="372">
                  <c:v>42163</c:v>
                </c:pt>
                <c:pt idx="373">
                  <c:v>42164</c:v>
                </c:pt>
                <c:pt idx="374">
                  <c:v>42165</c:v>
                </c:pt>
                <c:pt idx="375">
                  <c:v>42166</c:v>
                </c:pt>
                <c:pt idx="376">
                  <c:v>42167</c:v>
                </c:pt>
                <c:pt idx="377">
                  <c:v>42170</c:v>
                </c:pt>
                <c:pt idx="378">
                  <c:v>42171</c:v>
                </c:pt>
                <c:pt idx="379">
                  <c:v>42172</c:v>
                </c:pt>
                <c:pt idx="380">
                  <c:v>42173</c:v>
                </c:pt>
                <c:pt idx="381">
                  <c:v>42174</c:v>
                </c:pt>
                <c:pt idx="382">
                  <c:v>42177</c:v>
                </c:pt>
                <c:pt idx="383">
                  <c:v>42178</c:v>
                </c:pt>
                <c:pt idx="384">
                  <c:v>42179</c:v>
                </c:pt>
                <c:pt idx="385">
                  <c:v>42180</c:v>
                </c:pt>
                <c:pt idx="386">
                  <c:v>42181</c:v>
                </c:pt>
                <c:pt idx="387">
                  <c:v>42184</c:v>
                </c:pt>
                <c:pt idx="388">
                  <c:v>42185</c:v>
                </c:pt>
                <c:pt idx="389">
                  <c:v>42186</c:v>
                </c:pt>
                <c:pt idx="390">
                  <c:v>42187</c:v>
                </c:pt>
                <c:pt idx="391">
                  <c:v>42188</c:v>
                </c:pt>
                <c:pt idx="392">
                  <c:v>42191</c:v>
                </c:pt>
                <c:pt idx="393">
                  <c:v>42192</c:v>
                </c:pt>
                <c:pt idx="394">
                  <c:v>42193</c:v>
                </c:pt>
                <c:pt idx="395">
                  <c:v>42194</c:v>
                </c:pt>
                <c:pt idx="396">
                  <c:v>42195</c:v>
                </c:pt>
                <c:pt idx="397">
                  <c:v>42198</c:v>
                </c:pt>
                <c:pt idx="398">
                  <c:v>42199</c:v>
                </c:pt>
                <c:pt idx="399">
                  <c:v>42200</c:v>
                </c:pt>
                <c:pt idx="400">
                  <c:v>42201</c:v>
                </c:pt>
                <c:pt idx="401">
                  <c:v>42202</c:v>
                </c:pt>
                <c:pt idx="402">
                  <c:v>42205</c:v>
                </c:pt>
                <c:pt idx="403">
                  <c:v>42206</c:v>
                </c:pt>
                <c:pt idx="404">
                  <c:v>42207</c:v>
                </c:pt>
                <c:pt idx="405">
                  <c:v>42208</c:v>
                </c:pt>
                <c:pt idx="406">
                  <c:v>42209</c:v>
                </c:pt>
                <c:pt idx="407">
                  <c:v>42212</c:v>
                </c:pt>
                <c:pt idx="408">
                  <c:v>42213</c:v>
                </c:pt>
                <c:pt idx="409">
                  <c:v>42214</c:v>
                </c:pt>
                <c:pt idx="410">
                  <c:v>42215</c:v>
                </c:pt>
                <c:pt idx="411">
                  <c:v>42216</c:v>
                </c:pt>
                <c:pt idx="412">
                  <c:v>42219</c:v>
                </c:pt>
                <c:pt idx="413">
                  <c:v>42220</c:v>
                </c:pt>
                <c:pt idx="414">
                  <c:v>42221</c:v>
                </c:pt>
                <c:pt idx="415">
                  <c:v>42222</c:v>
                </c:pt>
                <c:pt idx="416">
                  <c:v>42223</c:v>
                </c:pt>
                <c:pt idx="417">
                  <c:v>42226</c:v>
                </c:pt>
                <c:pt idx="418">
                  <c:v>42227</c:v>
                </c:pt>
                <c:pt idx="419">
                  <c:v>42228</c:v>
                </c:pt>
                <c:pt idx="420">
                  <c:v>42229</c:v>
                </c:pt>
                <c:pt idx="421">
                  <c:v>42230</c:v>
                </c:pt>
                <c:pt idx="422">
                  <c:v>42233</c:v>
                </c:pt>
                <c:pt idx="423">
                  <c:v>42234</c:v>
                </c:pt>
                <c:pt idx="424">
                  <c:v>42235</c:v>
                </c:pt>
                <c:pt idx="425">
                  <c:v>42236</c:v>
                </c:pt>
                <c:pt idx="426">
                  <c:v>42237</c:v>
                </c:pt>
                <c:pt idx="427">
                  <c:v>42240</c:v>
                </c:pt>
                <c:pt idx="428">
                  <c:v>42241</c:v>
                </c:pt>
                <c:pt idx="429">
                  <c:v>42242</c:v>
                </c:pt>
                <c:pt idx="430">
                  <c:v>42243</c:v>
                </c:pt>
                <c:pt idx="431">
                  <c:v>42244</c:v>
                </c:pt>
                <c:pt idx="432">
                  <c:v>42247</c:v>
                </c:pt>
                <c:pt idx="433">
                  <c:v>42248</c:v>
                </c:pt>
                <c:pt idx="434">
                  <c:v>42249</c:v>
                </c:pt>
                <c:pt idx="435">
                  <c:v>42250</c:v>
                </c:pt>
                <c:pt idx="436">
                  <c:v>42251</c:v>
                </c:pt>
                <c:pt idx="437">
                  <c:v>42254</c:v>
                </c:pt>
                <c:pt idx="438">
                  <c:v>42255</c:v>
                </c:pt>
                <c:pt idx="439">
                  <c:v>42256</c:v>
                </c:pt>
                <c:pt idx="440">
                  <c:v>42257</c:v>
                </c:pt>
                <c:pt idx="441">
                  <c:v>42258</c:v>
                </c:pt>
                <c:pt idx="442">
                  <c:v>42261</c:v>
                </c:pt>
                <c:pt idx="443">
                  <c:v>42262</c:v>
                </c:pt>
                <c:pt idx="444">
                  <c:v>42263</c:v>
                </c:pt>
                <c:pt idx="445">
                  <c:v>42264</c:v>
                </c:pt>
                <c:pt idx="446">
                  <c:v>42265</c:v>
                </c:pt>
                <c:pt idx="447">
                  <c:v>42268</c:v>
                </c:pt>
                <c:pt idx="448">
                  <c:v>42269</c:v>
                </c:pt>
                <c:pt idx="449">
                  <c:v>42270</c:v>
                </c:pt>
                <c:pt idx="450">
                  <c:v>42271</c:v>
                </c:pt>
                <c:pt idx="451">
                  <c:v>42272</c:v>
                </c:pt>
                <c:pt idx="452">
                  <c:v>42275</c:v>
                </c:pt>
                <c:pt idx="453">
                  <c:v>42276</c:v>
                </c:pt>
                <c:pt idx="454">
                  <c:v>42277</c:v>
                </c:pt>
                <c:pt idx="455">
                  <c:v>42278</c:v>
                </c:pt>
                <c:pt idx="456">
                  <c:v>42279</c:v>
                </c:pt>
                <c:pt idx="457">
                  <c:v>42282</c:v>
                </c:pt>
                <c:pt idx="458">
                  <c:v>42283</c:v>
                </c:pt>
                <c:pt idx="459">
                  <c:v>42284</c:v>
                </c:pt>
                <c:pt idx="460">
                  <c:v>42285</c:v>
                </c:pt>
                <c:pt idx="461">
                  <c:v>42286</c:v>
                </c:pt>
                <c:pt idx="462">
                  <c:v>42289</c:v>
                </c:pt>
                <c:pt idx="463">
                  <c:v>42290</c:v>
                </c:pt>
                <c:pt idx="464">
                  <c:v>42291</c:v>
                </c:pt>
                <c:pt idx="465">
                  <c:v>42292</c:v>
                </c:pt>
                <c:pt idx="466">
                  <c:v>42293</c:v>
                </c:pt>
                <c:pt idx="467">
                  <c:v>42296</c:v>
                </c:pt>
                <c:pt idx="468">
                  <c:v>42297</c:v>
                </c:pt>
                <c:pt idx="469">
                  <c:v>42298</c:v>
                </c:pt>
                <c:pt idx="470">
                  <c:v>42299</c:v>
                </c:pt>
                <c:pt idx="471">
                  <c:v>42300</c:v>
                </c:pt>
                <c:pt idx="472">
                  <c:v>42303</c:v>
                </c:pt>
                <c:pt idx="473">
                  <c:v>42304</c:v>
                </c:pt>
                <c:pt idx="474">
                  <c:v>42305</c:v>
                </c:pt>
                <c:pt idx="475">
                  <c:v>42306</c:v>
                </c:pt>
                <c:pt idx="476">
                  <c:v>42307</c:v>
                </c:pt>
                <c:pt idx="477">
                  <c:v>42310</c:v>
                </c:pt>
                <c:pt idx="478">
                  <c:v>42311</c:v>
                </c:pt>
                <c:pt idx="479">
                  <c:v>42312</c:v>
                </c:pt>
                <c:pt idx="480">
                  <c:v>42313</c:v>
                </c:pt>
                <c:pt idx="481">
                  <c:v>42314</c:v>
                </c:pt>
                <c:pt idx="482">
                  <c:v>42317</c:v>
                </c:pt>
                <c:pt idx="483">
                  <c:v>42318</c:v>
                </c:pt>
                <c:pt idx="484">
                  <c:v>42319</c:v>
                </c:pt>
                <c:pt idx="485">
                  <c:v>42320</c:v>
                </c:pt>
                <c:pt idx="486">
                  <c:v>42321</c:v>
                </c:pt>
                <c:pt idx="487">
                  <c:v>42324</c:v>
                </c:pt>
                <c:pt idx="488">
                  <c:v>42325</c:v>
                </c:pt>
                <c:pt idx="489">
                  <c:v>42326</c:v>
                </c:pt>
                <c:pt idx="490">
                  <c:v>42327</c:v>
                </c:pt>
                <c:pt idx="491">
                  <c:v>42328</c:v>
                </c:pt>
                <c:pt idx="492">
                  <c:v>42331</c:v>
                </c:pt>
                <c:pt idx="493">
                  <c:v>42332</c:v>
                </c:pt>
                <c:pt idx="494">
                  <c:v>42333</c:v>
                </c:pt>
                <c:pt idx="495">
                  <c:v>42334</c:v>
                </c:pt>
                <c:pt idx="496">
                  <c:v>42335</c:v>
                </c:pt>
                <c:pt idx="497">
                  <c:v>42338</c:v>
                </c:pt>
                <c:pt idx="498">
                  <c:v>42339</c:v>
                </c:pt>
                <c:pt idx="499">
                  <c:v>42340</c:v>
                </c:pt>
                <c:pt idx="500">
                  <c:v>42341</c:v>
                </c:pt>
                <c:pt idx="501">
                  <c:v>42342</c:v>
                </c:pt>
                <c:pt idx="502">
                  <c:v>42345</c:v>
                </c:pt>
                <c:pt idx="503">
                  <c:v>42346</c:v>
                </c:pt>
                <c:pt idx="504">
                  <c:v>42347</c:v>
                </c:pt>
                <c:pt idx="505">
                  <c:v>42348</c:v>
                </c:pt>
                <c:pt idx="506">
                  <c:v>42349</c:v>
                </c:pt>
                <c:pt idx="507">
                  <c:v>42352</c:v>
                </c:pt>
                <c:pt idx="508">
                  <c:v>42353</c:v>
                </c:pt>
                <c:pt idx="509">
                  <c:v>42354</c:v>
                </c:pt>
                <c:pt idx="510">
                  <c:v>42355</c:v>
                </c:pt>
                <c:pt idx="511">
                  <c:v>42356</c:v>
                </c:pt>
                <c:pt idx="512">
                  <c:v>42359</c:v>
                </c:pt>
                <c:pt idx="513">
                  <c:v>42360</c:v>
                </c:pt>
                <c:pt idx="514">
                  <c:v>42361</c:v>
                </c:pt>
                <c:pt idx="515">
                  <c:v>42362</c:v>
                </c:pt>
                <c:pt idx="516">
                  <c:v>42363</c:v>
                </c:pt>
                <c:pt idx="517">
                  <c:v>42366</c:v>
                </c:pt>
                <c:pt idx="518">
                  <c:v>42367</c:v>
                </c:pt>
                <c:pt idx="519">
                  <c:v>42368</c:v>
                </c:pt>
                <c:pt idx="520">
                  <c:v>42369</c:v>
                </c:pt>
                <c:pt idx="521">
                  <c:v>42370</c:v>
                </c:pt>
                <c:pt idx="522">
                  <c:v>42373</c:v>
                </c:pt>
                <c:pt idx="523">
                  <c:v>42374</c:v>
                </c:pt>
                <c:pt idx="524">
                  <c:v>42375</c:v>
                </c:pt>
                <c:pt idx="525">
                  <c:v>42376</c:v>
                </c:pt>
                <c:pt idx="526">
                  <c:v>42377</c:v>
                </c:pt>
                <c:pt idx="527">
                  <c:v>42380</c:v>
                </c:pt>
                <c:pt idx="528">
                  <c:v>42381</c:v>
                </c:pt>
                <c:pt idx="529">
                  <c:v>42382</c:v>
                </c:pt>
                <c:pt idx="530">
                  <c:v>42383</c:v>
                </c:pt>
                <c:pt idx="531">
                  <c:v>42384</c:v>
                </c:pt>
                <c:pt idx="532">
                  <c:v>42387</c:v>
                </c:pt>
                <c:pt idx="533">
                  <c:v>42388</c:v>
                </c:pt>
                <c:pt idx="534">
                  <c:v>42389</c:v>
                </c:pt>
                <c:pt idx="535">
                  <c:v>42390</c:v>
                </c:pt>
                <c:pt idx="536">
                  <c:v>42391</c:v>
                </c:pt>
                <c:pt idx="537">
                  <c:v>42394</c:v>
                </c:pt>
                <c:pt idx="538">
                  <c:v>42395</c:v>
                </c:pt>
                <c:pt idx="539">
                  <c:v>42396</c:v>
                </c:pt>
                <c:pt idx="540">
                  <c:v>42397</c:v>
                </c:pt>
                <c:pt idx="541">
                  <c:v>42398</c:v>
                </c:pt>
                <c:pt idx="542">
                  <c:v>42401</c:v>
                </c:pt>
                <c:pt idx="543">
                  <c:v>42402</c:v>
                </c:pt>
                <c:pt idx="544">
                  <c:v>42403</c:v>
                </c:pt>
                <c:pt idx="545">
                  <c:v>42404</c:v>
                </c:pt>
                <c:pt idx="546">
                  <c:v>42405</c:v>
                </c:pt>
                <c:pt idx="547">
                  <c:v>42408</c:v>
                </c:pt>
                <c:pt idx="548">
                  <c:v>42409</c:v>
                </c:pt>
                <c:pt idx="549">
                  <c:v>42410</c:v>
                </c:pt>
                <c:pt idx="550">
                  <c:v>42411</c:v>
                </c:pt>
                <c:pt idx="551">
                  <c:v>42412</c:v>
                </c:pt>
                <c:pt idx="552">
                  <c:v>42415</c:v>
                </c:pt>
                <c:pt idx="553">
                  <c:v>42416</c:v>
                </c:pt>
                <c:pt idx="554">
                  <c:v>42417</c:v>
                </c:pt>
                <c:pt idx="555">
                  <c:v>42418</c:v>
                </c:pt>
                <c:pt idx="556">
                  <c:v>42419</c:v>
                </c:pt>
                <c:pt idx="557">
                  <c:v>42422</c:v>
                </c:pt>
                <c:pt idx="558">
                  <c:v>42423</c:v>
                </c:pt>
                <c:pt idx="559">
                  <c:v>42424</c:v>
                </c:pt>
                <c:pt idx="560">
                  <c:v>42425</c:v>
                </c:pt>
                <c:pt idx="561">
                  <c:v>42426</c:v>
                </c:pt>
                <c:pt idx="562">
                  <c:v>42429</c:v>
                </c:pt>
                <c:pt idx="563">
                  <c:v>42430</c:v>
                </c:pt>
                <c:pt idx="564">
                  <c:v>42431</c:v>
                </c:pt>
                <c:pt idx="565">
                  <c:v>42432</c:v>
                </c:pt>
                <c:pt idx="566">
                  <c:v>42433</c:v>
                </c:pt>
                <c:pt idx="567">
                  <c:v>42436</c:v>
                </c:pt>
                <c:pt idx="568">
                  <c:v>42437</c:v>
                </c:pt>
                <c:pt idx="569">
                  <c:v>42438</c:v>
                </c:pt>
                <c:pt idx="570">
                  <c:v>42439</c:v>
                </c:pt>
                <c:pt idx="571">
                  <c:v>42440</c:v>
                </c:pt>
                <c:pt idx="572">
                  <c:v>42443</c:v>
                </c:pt>
                <c:pt idx="573">
                  <c:v>42444</c:v>
                </c:pt>
                <c:pt idx="574">
                  <c:v>42445</c:v>
                </c:pt>
                <c:pt idx="575">
                  <c:v>42446</c:v>
                </c:pt>
                <c:pt idx="576">
                  <c:v>42447</c:v>
                </c:pt>
                <c:pt idx="577">
                  <c:v>42450</c:v>
                </c:pt>
                <c:pt idx="578">
                  <c:v>42451</c:v>
                </c:pt>
                <c:pt idx="579">
                  <c:v>42452</c:v>
                </c:pt>
                <c:pt idx="580">
                  <c:v>42453</c:v>
                </c:pt>
                <c:pt idx="581">
                  <c:v>42454</c:v>
                </c:pt>
                <c:pt idx="582">
                  <c:v>42457</c:v>
                </c:pt>
                <c:pt idx="583">
                  <c:v>42458</c:v>
                </c:pt>
                <c:pt idx="584">
                  <c:v>42459</c:v>
                </c:pt>
                <c:pt idx="585">
                  <c:v>42460</c:v>
                </c:pt>
                <c:pt idx="586">
                  <c:v>42461</c:v>
                </c:pt>
                <c:pt idx="587">
                  <c:v>42464</c:v>
                </c:pt>
                <c:pt idx="588">
                  <c:v>42465</c:v>
                </c:pt>
                <c:pt idx="589">
                  <c:v>42466</c:v>
                </c:pt>
                <c:pt idx="590">
                  <c:v>42467</c:v>
                </c:pt>
                <c:pt idx="591">
                  <c:v>42468</c:v>
                </c:pt>
                <c:pt idx="592">
                  <c:v>42471</c:v>
                </c:pt>
                <c:pt idx="593">
                  <c:v>42472</c:v>
                </c:pt>
                <c:pt idx="594">
                  <c:v>42473</c:v>
                </c:pt>
                <c:pt idx="595">
                  <c:v>42474</c:v>
                </c:pt>
                <c:pt idx="596">
                  <c:v>42475</c:v>
                </c:pt>
                <c:pt idx="597">
                  <c:v>42478</c:v>
                </c:pt>
                <c:pt idx="598">
                  <c:v>42479</c:v>
                </c:pt>
                <c:pt idx="599">
                  <c:v>42480</c:v>
                </c:pt>
                <c:pt idx="600">
                  <c:v>42481</c:v>
                </c:pt>
                <c:pt idx="601">
                  <c:v>42482</c:v>
                </c:pt>
                <c:pt idx="602">
                  <c:v>42485</c:v>
                </c:pt>
                <c:pt idx="603">
                  <c:v>42486</c:v>
                </c:pt>
                <c:pt idx="604">
                  <c:v>42487</c:v>
                </c:pt>
                <c:pt idx="605">
                  <c:v>42488</c:v>
                </c:pt>
                <c:pt idx="606">
                  <c:v>42489</c:v>
                </c:pt>
                <c:pt idx="607">
                  <c:v>42492</c:v>
                </c:pt>
                <c:pt idx="608">
                  <c:v>42493</c:v>
                </c:pt>
                <c:pt idx="609">
                  <c:v>42494</c:v>
                </c:pt>
                <c:pt idx="610">
                  <c:v>42495</c:v>
                </c:pt>
                <c:pt idx="611">
                  <c:v>42496</c:v>
                </c:pt>
                <c:pt idx="612">
                  <c:v>42499</c:v>
                </c:pt>
                <c:pt idx="613">
                  <c:v>42500</c:v>
                </c:pt>
                <c:pt idx="614">
                  <c:v>42501</c:v>
                </c:pt>
                <c:pt idx="615">
                  <c:v>42502</c:v>
                </c:pt>
                <c:pt idx="616">
                  <c:v>42503</c:v>
                </c:pt>
                <c:pt idx="617">
                  <c:v>42506</c:v>
                </c:pt>
                <c:pt idx="618">
                  <c:v>42507</c:v>
                </c:pt>
                <c:pt idx="619">
                  <c:v>42508</c:v>
                </c:pt>
                <c:pt idx="620">
                  <c:v>42509</c:v>
                </c:pt>
                <c:pt idx="621">
                  <c:v>42510</c:v>
                </c:pt>
                <c:pt idx="622">
                  <c:v>42513</c:v>
                </c:pt>
                <c:pt idx="623">
                  <c:v>42514</c:v>
                </c:pt>
                <c:pt idx="624">
                  <c:v>42515</c:v>
                </c:pt>
                <c:pt idx="625">
                  <c:v>42516</c:v>
                </c:pt>
                <c:pt idx="626">
                  <c:v>42517</c:v>
                </c:pt>
                <c:pt idx="627">
                  <c:v>42520</c:v>
                </c:pt>
                <c:pt idx="628">
                  <c:v>42521</c:v>
                </c:pt>
                <c:pt idx="629">
                  <c:v>42522</c:v>
                </c:pt>
                <c:pt idx="630">
                  <c:v>42523</c:v>
                </c:pt>
                <c:pt idx="631">
                  <c:v>42524</c:v>
                </c:pt>
                <c:pt idx="632">
                  <c:v>42527</c:v>
                </c:pt>
                <c:pt idx="633">
                  <c:v>42528</c:v>
                </c:pt>
                <c:pt idx="634">
                  <c:v>42529</c:v>
                </c:pt>
                <c:pt idx="635">
                  <c:v>42530</c:v>
                </c:pt>
                <c:pt idx="636">
                  <c:v>42531</c:v>
                </c:pt>
                <c:pt idx="637">
                  <c:v>42534</c:v>
                </c:pt>
                <c:pt idx="638">
                  <c:v>42535</c:v>
                </c:pt>
                <c:pt idx="639">
                  <c:v>42536</c:v>
                </c:pt>
                <c:pt idx="640">
                  <c:v>42537</c:v>
                </c:pt>
                <c:pt idx="641">
                  <c:v>42538</c:v>
                </c:pt>
                <c:pt idx="642">
                  <c:v>42541</c:v>
                </c:pt>
                <c:pt idx="643">
                  <c:v>42542</c:v>
                </c:pt>
                <c:pt idx="644">
                  <c:v>42543</c:v>
                </c:pt>
                <c:pt idx="645">
                  <c:v>42544</c:v>
                </c:pt>
                <c:pt idx="646">
                  <c:v>42545</c:v>
                </c:pt>
                <c:pt idx="647">
                  <c:v>42548</c:v>
                </c:pt>
                <c:pt idx="648">
                  <c:v>42549</c:v>
                </c:pt>
                <c:pt idx="649">
                  <c:v>42550</c:v>
                </c:pt>
                <c:pt idx="650">
                  <c:v>42551</c:v>
                </c:pt>
                <c:pt idx="651">
                  <c:v>42552</c:v>
                </c:pt>
                <c:pt idx="652">
                  <c:v>42555</c:v>
                </c:pt>
                <c:pt idx="653">
                  <c:v>42556</c:v>
                </c:pt>
                <c:pt idx="654">
                  <c:v>42557</c:v>
                </c:pt>
                <c:pt idx="655">
                  <c:v>42558</c:v>
                </c:pt>
                <c:pt idx="656">
                  <c:v>42559</c:v>
                </c:pt>
                <c:pt idx="657">
                  <c:v>42562</c:v>
                </c:pt>
                <c:pt idx="658">
                  <c:v>42563</c:v>
                </c:pt>
                <c:pt idx="659">
                  <c:v>42564</c:v>
                </c:pt>
                <c:pt idx="660">
                  <c:v>42565</c:v>
                </c:pt>
                <c:pt idx="661">
                  <c:v>42566</c:v>
                </c:pt>
                <c:pt idx="662">
                  <c:v>42569</c:v>
                </c:pt>
                <c:pt idx="663">
                  <c:v>42570</c:v>
                </c:pt>
                <c:pt idx="664">
                  <c:v>42571</c:v>
                </c:pt>
                <c:pt idx="665">
                  <c:v>42572</c:v>
                </c:pt>
                <c:pt idx="666">
                  <c:v>42573</c:v>
                </c:pt>
                <c:pt idx="667">
                  <c:v>42576</c:v>
                </c:pt>
                <c:pt idx="668">
                  <c:v>42577</c:v>
                </c:pt>
                <c:pt idx="669">
                  <c:v>42578</c:v>
                </c:pt>
                <c:pt idx="670">
                  <c:v>42579</c:v>
                </c:pt>
                <c:pt idx="671">
                  <c:v>42580</c:v>
                </c:pt>
                <c:pt idx="672">
                  <c:v>42583</c:v>
                </c:pt>
                <c:pt idx="673">
                  <c:v>42584</c:v>
                </c:pt>
                <c:pt idx="674">
                  <c:v>42585</c:v>
                </c:pt>
                <c:pt idx="675">
                  <c:v>42586</c:v>
                </c:pt>
                <c:pt idx="676">
                  <c:v>42587</c:v>
                </c:pt>
                <c:pt idx="677">
                  <c:v>42590</c:v>
                </c:pt>
                <c:pt idx="678">
                  <c:v>42591</c:v>
                </c:pt>
                <c:pt idx="679">
                  <c:v>42592</c:v>
                </c:pt>
                <c:pt idx="680">
                  <c:v>42593</c:v>
                </c:pt>
                <c:pt idx="681">
                  <c:v>42594</c:v>
                </c:pt>
                <c:pt idx="682">
                  <c:v>42597</c:v>
                </c:pt>
                <c:pt idx="683">
                  <c:v>42598</c:v>
                </c:pt>
                <c:pt idx="684">
                  <c:v>42599</c:v>
                </c:pt>
                <c:pt idx="685">
                  <c:v>42600</c:v>
                </c:pt>
                <c:pt idx="686">
                  <c:v>42601</c:v>
                </c:pt>
                <c:pt idx="687">
                  <c:v>42604</c:v>
                </c:pt>
                <c:pt idx="688">
                  <c:v>42605</c:v>
                </c:pt>
                <c:pt idx="689">
                  <c:v>42606</c:v>
                </c:pt>
                <c:pt idx="690">
                  <c:v>42607</c:v>
                </c:pt>
                <c:pt idx="691">
                  <c:v>42608</c:v>
                </c:pt>
                <c:pt idx="692">
                  <c:v>42611</c:v>
                </c:pt>
                <c:pt idx="693">
                  <c:v>42612</c:v>
                </c:pt>
                <c:pt idx="694">
                  <c:v>42613</c:v>
                </c:pt>
                <c:pt idx="695">
                  <c:v>42614</c:v>
                </c:pt>
                <c:pt idx="696">
                  <c:v>42615</c:v>
                </c:pt>
                <c:pt idx="697">
                  <c:v>42618</c:v>
                </c:pt>
                <c:pt idx="698">
                  <c:v>42619</c:v>
                </c:pt>
                <c:pt idx="699">
                  <c:v>42620</c:v>
                </c:pt>
                <c:pt idx="700">
                  <c:v>42621</c:v>
                </c:pt>
                <c:pt idx="701">
                  <c:v>42622</c:v>
                </c:pt>
                <c:pt idx="702">
                  <c:v>42625</c:v>
                </c:pt>
                <c:pt idx="703">
                  <c:v>42626</c:v>
                </c:pt>
                <c:pt idx="704">
                  <c:v>42627</c:v>
                </c:pt>
                <c:pt idx="705">
                  <c:v>42628</c:v>
                </c:pt>
                <c:pt idx="706">
                  <c:v>42629</c:v>
                </c:pt>
                <c:pt idx="707">
                  <c:v>42632</c:v>
                </c:pt>
                <c:pt idx="708">
                  <c:v>42633</c:v>
                </c:pt>
                <c:pt idx="709">
                  <c:v>42634</c:v>
                </c:pt>
                <c:pt idx="710">
                  <c:v>42635</c:v>
                </c:pt>
                <c:pt idx="711">
                  <c:v>42636</c:v>
                </c:pt>
                <c:pt idx="712">
                  <c:v>42639</c:v>
                </c:pt>
                <c:pt idx="713">
                  <c:v>42640</c:v>
                </c:pt>
                <c:pt idx="714">
                  <c:v>42641</c:v>
                </c:pt>
                <c:pt idx="715">
                  <c:v>42642</c:v>
                </c:pt>
                <c:pt idx="716">
                  <c:v>42643</c:v>
                </c:pt>
                <c:pt idx="717">
                  <c:v>42646</c:v>
                </c:pt>
                <c:pt idx="718">
                  <c:v>42647</c:v>
                </c:pt>
                <c:pt idx="719">
                  <c:v>42648</c:v>
                </c:pt>
                <c:pt idx="720">
                  <c:v>42649</c:v>
                </c:pt>
                <c:pt idx="721">
                  <c:v>42650</c:v>
                </c:pt>
                <c:pt idx="722">
                  <c:v>42653</c:v>
                </c:pt>
                <c:pt idx="723">
                  <c:v>42654</c:v>
                </c:pt>
                <c:pt idx="724">
                  <c:v>42655</c:v>
                </c:pt>
                <c:pt idx="725">
                  <c:v>42656</c:v>
                </c:pt>
                <c:pt idx="726">
                  <c:v>42657</c:v>
                </c:pt>
                <c:pt idx="727">
                  <c:v>42660</c:v>
                </c:pt>
                <c:pt idx="728">
                  <c:v>42661</c:v>
                </c:pt>
                <c:pt idx="729">
                  <c:v>42662</c:v>
                </c:pt>
                <c:pt idx="730">
                  <c:v>42663</c:v>
                </c:pt>
                <c:pt idx="731">
                  <c:v>42664</c:v>
                </c:pt>
                <c:pt idx="732">
                  <c:v>42667</c:v>
                </c:pt>
                <c:pt idx="733">
                  <c:v>42668</c:v>
                </c:pt>
                <c:pt idx="734">
                  <c:v>42669</c:v>
                </c:pt>
                <c:pt idx="735">
                  <c:v>42670</c:v>
                </c:pt>
                <c:pt idx="736">
                  <c:v>42671</c:v>
                </c:pt>
                <c:pt idx="737">
                  <c:v>42674</c:v>
                </c:pt>
                <c:pt idx="738">
                  <c:v>42675</c:v>
                </c:pt>
                <c:pt idx="739">
                  <c:v>42676</c:v>
                </c:pt>
                <c:pt idx="740">
                  <c:v>42677</c:v>
                </c:pt>
                <c:pt idx="741">
                  <c:v>42678</c:v>
                </c:pt>
                <c:pt idx="742">
                  <c:v>42681</c:v>
                </c:pt>
                <c:pt idx="743">
                  <c:v>42682</c:v>
                </c:pt>
                <c:pt idx="744">
                  <c:v>42683</c:v>
                </c:pt>
                <c:pt idx="745">
                  <c:v>42684</c:v>
                </c:pt>
                <c:pt idx="746">
                  <c:v>42685</c:v>
                </c:pt>
                <c:pt idx="747">
                  <c:v>42688</c:v>
                </c:pt>
                <c:pt idx="748">
                  <c:v>42689</c:v>
                </c:pt>
                <c:pt idx="749">
                  <c:v>42690</c:v>
                </c:pt>
                <c:pt idx="750">
                  <c:v>42691</c:v>
                </c:pt>
                <c:pt idx="751">
                  <c:v>42692</c:v>
                </c:pt>
                <c:pt idx="752">
                  <c:v>42695</c:v>
                </c:pt>
                <c:pt idx="753">
                  <c:v>42696</c:v>
                </c:pt>
                <c:pt idx="754">
                  <c:v>42697</c:v>
                </c:pt>
                <c:pt idx="755">
                  <c:v>42698</c:v>
                </c:pt>
                <c:pt idx="756">
                  <c:v>42699</c:v>
                </c:pt>
                <c:pt idx="757">
                  <c:v>42702</c:v>
                </c:pt>
                <c:pt idx="758">
                  <c:v>42703</c:v>
                </c:pt>
                <c:pt idx="759">
                  <c:v>42704</c:v>
                </c:pt>
                <c:pt idx="760">
                  <c:v>42705</c:v>
                </c:pt>
                <c:pt idx="761">
                  <c:v>42706</c:v>
                </c:pt>
                <c:pt idx="762">
                  <c:v>42709</c:v>
                </c:pt>
                <c:pt idx="763">
                  <c:v>42710</c:v>
                </c:pt>
                <c:pt idx="764">
                  <c:v>42711</c:v>
                </c:pt>
                <c:pt idx="765">
                  <c:v>42712</c:v>
                </c:pt>
                <c:pt idx="766">
                  <c:v>42713</c:v>
                </c:pt>
                <c:pt idx="767">
                  <c:v>42716</c:v>
                </c:pt>
                <c:pt idx="768">
                  <c:v>42717</c:v>
                </c:pt>
                <c:pt idx="769">
                  <c:v>42718</c:v>
                </c:pt>
                <c:pt idx="770">
                  <c:v>42719</c:v>
                </c:pt>
                <c:pt idx="771">
                  <c:v>42720</c:v>
                </c:pt>
                <c:pt idx="772">
                  <c:v>42723</c:v>
                </c:pt>
                <c:pt idx="773">
                  <c:v>42724</c:v>
                </c:pt>
                <c:pt idx="774">
                  <c:v>42725</c:v>
                </c:pt>
                <c:pt idx="775">
                  <c:v>42726</c:v>
                </c:pt>
                <c:pt idx="776">
                  <c:v>42727</c:v>
                </c:pt>
                <c:pt idx="777">
                  <c:v>42730</c:v>
                </c:pt>
                <c:pt idx="778">
                  <c:v>42731</c:v>
                </c:pt>
                <c:pt idx="779">
                  <c:v>42732</c:v>
                </c:pt>
                <c:pt idx="780">
                  <c:v>42733</c:v>
                </c:pt>
                <c:pt idx="781">
                  <c:v>42734</c:v>
                </c:pt>
                <c:pt idx="782">
                  <c:v>42737</c:v>
                </c:pt>
                <c:pt idx="783">
                  <c:v>42738</c:v>
                </c:pt>
                <c:pt idx="784">
                  <c:v>42739</c:v>
                </c:pt>
                <c:pt idx="785">
                  <c:v>42740</c:v>
                </c:pt>
                <c:pt idx="786">
                  <c:v>42741</c:v>
                </c:pt>
                <c:pt idx="787">
                  <c:v>42744</c:v>
                </c:pt>
                <c:pt idx="788">
                  <c:v>42745</c:v>
                </c:pt>
                <c:pt idx="789">
                  <c:v>42746</c:v>
                </c:pt>
                <c:pt idx="790">
                  <c:v>42747</c:v>
                </c:pt>
                <c:pt idx="791">
                  <c:v>42748</c:v>
                </c:pt>
                <c:pt idx="792">
                  <c:v>42751</c:v>
                </c:pt>
                <c:pt idx="793">
                  <c:v>42752</c:v>
                </c:pt>
                <c:pt idx="794">
                  <c:v>42753</c:v>
                </c:pt>
                <c:pt idx="795">
                  <c:v>42754</c:v>
                </c:pt>
                <c:pt idx="796">
                  <c:v>42755</c:v>
                </c:pt>
                <c:pt idx="797">
                  <c:v>42758</c:v>
                </c:pt>
                <c:pt idx="798">
                  <c:v>42759</c:v>
                </c:pt>
                <c:pt idx="799">
                  <c:v>42760</c:v>
                </c:pt>
                <c:pt idx="800">
                  <c:v>42761</c:v>
                </c:pt>
                <c:pt idx="801">
                  <c:v>42762</c:v>
                </c:pt>
                <c:pt idx="802">
                  <c:v>42765</c:v>
                </c:pt>
                <c:pt idx="803">
                  <c:v>42766</c:v>
                </c:pt>
                <c:pt idx="804">
                  <c:v>42767</c:v>
                </c:pt>
                <c:pt idx="805">
                  <c:v>42768</c:v>
                </c:pt>
                <c:pt idx="806">
                  <c:v>42769</c:v>
                </c:pt>
                <c:pt idx="807">
                  <c:v>42772</c:v>
                </c:pt>
                <c:pt idx="808">
                  <c:v>42773</c:v>
                </c:pt>
                <c:pt idx="809">
                  <c:v>42774</c:v>
                </c:pt>
                <c:pt idx="810">
                  <c:v>42775</c:v>
                </c:pt>
                <c:pt idx="811">
                  <c:v>42776</c:v>
                </c:pt>
                <c:pt idx="812">
                  <c:v>42779</c:v>
                </c:pt>
                <c:pt idx="813">
                  <c:v>42780</c:v>
                </c:pt>
                <c:pt idx="814">
                  <c:v>42781</c:v>
                </c:pt>
                <c:pt idx="815">
                  <c:v>42782</c:v>
                </c:pt>
                <c:pt idx="816">
                  <c:v>42783</c:v>
                </c:pt>
                <c:pt idx="817">
                  <c:v>42786</c:v>
                </c:pt>
                <c:pt idx="818">
                  <c:v>42787</c:v>
                </c:pt>
                <c:pt idx="819">
                  <c:v>42788</c:v>
                </c:pt>
                <c:pt idx="820">
                  <c:v>42789</c:v>
                </c:pt>
                <c:pt idx="821">
                  <c:v>42790</c:v>
                </c:pt>
                <c:pt idx="822">
                  <c:v>42793</c:v>
                </c:pt>
                <c:pt idx="823">
                  <c:v>42794</c:v>
                </c:pt>
                <c:pt idx="824">
                  <c:v>42795</c:v>
                </c:pt>
                <c:pt idx="825">
                  <c:v>42796</c:v>
                </c:pt>
                <c:pt idx="826">
                  <c:v>42797</c:v>
                </c:pt>
                <c:pt idx="827">
                  <c:v>42800</c:v>
                </c:pt>
                <c:pt idx="828">
                  <c:v>42801</c:v>
                </c:pt>
                <c:pt idx="829">
                  <c:v>42802</c:v>
                </c:pt>
                <c:pt idx="830">
                  <c:v>42803</c:v>
                </c:pt>
                <c:pt idx="831">
                  <c:v>42804</c:v>
                </c:pt>
                <c:pt idx="832">
                  <c:v>42807</c:v>
                </c:pt>
                <c:pt idx="833">
                  <c:v>42808</c:v>
                </c:pt>
                <c:pt idx="834">
                  <c:v>42809</c:v>
                </c:pt>
                <c:pt idx="835">
                  <c:v>42810</c:v>
                </c:pt>
                <c:pt idx="836">
                  <c:v>42811</c:v>
                </c:pt>
                <c:pt idx="837">
                  <c:v>42814</c:v>
                </c:pt>
                <c:pt idx="838">
                  <c:v>42815</c:v>
                </c:pt>
                <c:pt idx="839">
                  <c:v>42816</c:v>
                </c:pt>
                <c:pt idx="840">
                  <c:v>42817</c:v>
                </c:pt>
                <c:pt idx="841">
                  <c:v>42818</c:v>
                </c:pt>
                <c:pt idx="842">
                  <c:v>42821</c:v>
                </c:pt>
                <c:pt idx="843">
                  <c:v>42822</c:v>
                </c:pt>
                <c:pt idx="844">
                  <c:v>42823</c:v>
                </c:pt>
                <c:pt idx="845">
                  <c:v>42824</c:v>
                </c:pt>
                <c:pt idx="846">
                  <c:v>42825</c:v>
                </c:pt>
                <c:pt idx="847">
                  <c:v>42828</c:v>
                </c:pt>
                <c:pt idx="848">
                  <c:v>42829</c:v>
                </c:pt>
                <c:pt idx="849">
                  <c:v>42830</c:v>
                </c:pt>
                <c:pt idx="850">
                  <c:v>42831</c:v>
                </c:pt>
                <c:pt idx="851">
                  <c:v>42832</c:v>
                </c:pt>
                <c:pt idx="852">
                  <c:v>42835</c:v>
                </c:pt>
                <c:pt idx="853">
                  <c:v>42836</c:v>
                </c:pt>
                <c:pt idx="854">
                  <c:v>42837</c:v>
                </c:pt>
                <c:pt idx="855">
                  <c:v>42838</c:v>
                </c:pt>
                <c:pt idx="856">
                  <c:v>42839</c:v>
                </c:pt>
                <c:pt idx="857">
                  <c:v>42842</c:v>
                </c:pt>
                <c:pt idx="858">
                  <c:v>42843</c:v>
                </c:pt>
                <c:pt idx="859">
                  <c:v>42844</c:v>
                </c:pt>
                <c:pt idx="860">
                  <c:v>42845</c:v>
                </c:pt>
                <c:pt idx="861">
                  <c:v>42846</c:v>
                </c:pt>
                <c:pt idx="862">
                  <c:v>42849</c:v>
                </c:pt>
                <c:pt idx="863">
                  <c:v>42850</c:v>
                </c:pt>
                <c:pt idx="864">
                  <c:v>42851</c:v>
                </c:pt>
                <c:pt idx="865">
                  <c:v>42852</c:v>
                </c:pt>
                <c:pt idx="866">
                  <c:v>42853</c:v>
                </c:pt>
              </c:numCache>
            </c:numRef>
          </c:xVal>
          <c:yVal>
            <c:numRef>
              <c:f>'SX5E Index'!$B$3:$B$869</c:f>
              <c:numCache>
                <c:formatCode>General</c:formatCode>
                <c:ptCount val="867"/>
                <c:pt idx="0">
                  <c:v>22.559000000000001</c:v>
                </c:pt>
                <c:pt idx="1">
                  <c:v>22.665900000000001</c:v>
                </c:pt>
                <c:pt idx="2">
                  <c:v>22.627099999999999</c:v>
                </c:pt>
                <c:pt idx="3">
                  <c:v>22.935200000000002</c:v>
                </c:pt>
                <c:pt idx="4">
                  <c:v>22.933</c:v>
                </c:pt>
                <c:pt idx="5">
                  <c:v>22.782599999999999</c:v>
                </c:pt>
                <c:pt idx="6">
                  <c:v>22.885000000000002</c:v>
                </c:pt>
                <c:pt idx="7">
                  <c:v>22.942499999999999</c:v>
                </c:pt>
                <c:pt idx="8">
                  <c:v>22.9984</c:v>
                </c:pt>
                <c:pt idx="9">
                  <c:v>23.3614</c:v>
                </c:pt>
                <c:pt idx="10">
                  <c:v>23.224499999999999</c:v>
                </c:pt>
                <c:pt idx="11">
                  <c:v>23.253299999999999</c:v>
                </c:pt>
                <c:pt idx="12">
                  <c:v>23.246400000000001</c:v>
                </c:pt>
                <c:pt idx="13">
                  <c:v>23.245799999999999</c:v>
                </c:pt>
                <c:pt idx="14">
                  <c:v>23.232399999999998</c:v>
                </c:pt>
                <c:pt idx="15">
                  <c:v>22.980399999999999</c:v>
                </c:pt>
                <c:pt idx="16">
                  <c:v>22.325099999999999</c:v>
                </c:pt>
                <c:pt idx="17">
                  <c:v>22.225000000000001</c:v>
                </c:pt>
                <c:pt idx="18">
                  <c:v>22.401800000000001</c:v>
                </c:pt>
                <c:pt idx="19">
                  <c:v>22.201599999999999</c:v>
                </c:pt>
                <c:pt idx="20">
                  <c:v>22.3185</c:v>
                </c:pt>
                <c:pt idx="21">
                  <c:v>22.220300000000002</c:v>
                </c:pt>
                <c:pt idx="22">
                  <c:v>21.851700000000001</c:v>
                </c:pt>
                <c:pt idx="23">
                  <c:v>21.840900000000001</c:v>
                </c:pt>
                <c:pt idx="24">
                  <c:v>21.841000000000001</c:v>
                </c:pt>
                <c:pt idx="25">
                  <c:v>22.196999999999999</c:v>
                </c:pt>
                <c:pt idx="26">
                  <c:v>22.401199999999999</c:v>
                </c:pt>
                <c:pt idx="27">
                  <c:v>22.357199999999999</c:v>
                </c:pt>
                <c:pt idx="28">
                  <c:v>22.685700000000001</c:v>
                </c:pt>
                <c:pt idx="29">
                  <c:v>22.817</c:v>
                </c:pt>
                <c:pt idx="30">
                  <c:v>22.839500000000001</c:v>
                </c:pt>
                <c:pt idx="31">
                  <c:v>22.995200000000001</c:v>
                </c:pt>
                <c:pt idx="32">
                  <c:v>22.9941</c:v>
                </c:pt>
                <c:pt idx="33">
                  <c:v>22.9832</c:v>
                </c:pt>
                <c:pt idx="34">
                  <c:v>23.007999999999999</c:v>
                </c:pt>
                <c:pt idx="35">
                  <c:v>23.0138</c:v>
                </c:pt>
                <c:pt idx="36">
                  <c:v>23.088100000000001</c:v>
                </c:pt>
                <c:pt idx="37">
                  <c:v>23.277200000000001</c:v>
                </c:pt>
                <c:pt idx="38">
                  <c:v>23.278400000000001</c:v>
                </c:pt>
                <c:pt idx="39">
                  <c:v>23.209900000000001</c:v>
                </c:pt>
                <c:pt idx="40">
                  <c:v>23.112200000000001</c:v>
                </c:pt>
                <c:pt idx="41">
                  <c:v>23.217600000000001</c:v>
                </c:pt>
                <c:pt idx="42">
                  <c:v>22.5154</c:v>
                </c:pt>
                <c:pt idx="43">
                  <c:v>23.122499999999999</c:v>
                </c:pt>
                <c:pt idx="44">
                  <c:v>23.119800000000001</c:v>
                </c:pt>
                <c:pt idx="45">
                  <c:v>23.1829</c:v>
                </c:pt>
                <c:pt idx="46">
                  <c:v>22.8201</c:v>
                </c:pt>
                <c:pt idx="47">
                  <c:v>22.801500000000001</c:v>
                </c:pt>
                <c:pt idx="48">
                  <c:v>22.799700000000001</c:v>
                </c:pt>
                <c:pt idx="49">
                  <c:v>22.6</c:v>
                </c:pt>
                <c:pt idx="50">
                  <c:v>22.261500000000002</c:v>
                </c:pt>
                <c:pt idx="51">
                  <c:v>22.151599999999998</c:v>
                </c:pt>
                <c:pt idx="52">
                  <c:v>22.4801</c:v>
                </c:pt>
                <c:pt idx="53">
                  <c:v>22.661100000000001</c:v>
                </c:pt>
                <c:pt idx="54">
                  <c:v>22.680399999999999</c:v>
                </c:pt>
                <c:pt idx="55">
                  <c:v>22.7728</c:v>
                </c:pt>
                <c:pt idx="56">
                  <c:v>22.828800000000001</c:v>
                </c:pt>
                <c:pt idx="57">
                  <c:v>22.4511</c:v>
                </c:pt>
                <c:pt idx="58">
                  <c:v>22.7727</c:v>
                </c:pt>
                <c:pt idx="59">
                  <c:v>23.019300000000001</c:v>
                </c:pt>
                <c:pt idx="60">
                  <c:v>23.0456</c:v>
                </c:pt>
                <c:pt idx="61">
                  <c:v>23.330100000000002</c:v>
                </c:pt>
                <c:pt idx="62">
                  <c:v>23.559200000000001</c:v>
                </c:pt>
                <c:pt idx="63">
                  <c:v>23.743600000000001</c:v>
                </c:pt>
                <c:pt idx="64">
                  <c:v>22.965499999999999</c:v>
                </c:pt>
                <c:pt idx="65">
                  <c:v>23.104600000000001</c:v>
                </c:pt>
                <c:pt idx="66">
                  <c:v>23.2744</c:v>
                </c:pt>
                <c:pt idx="67">
                  <c:v>22.954799999999999</c:v>
                </c:pt>
                <c:pt idx="68">
                  <c:v>22.895</c:v>
                </c:pt>
                <c:pt idx="69">
                  <c:v>22.931899999999999</c:v>
                </c:pt>
                <c:pt idx="70">
                  <c:v>22.7163</c:v>
                </c:pt>
                <c:pt idx="71">
                  <c:v>22.454599999999999</c:v>
                </c:pt>
                <c:pt idx="72">
                  <c:v>22.562899999999999</c:v>
                </c:pt>
                <c:pt idx="73">
                  <c:v>22.2743</c:v>
                </c:pt>
                <c:pt idx="74">
                  <c:v>22.618300000000001</c:v>
                </c:pt>
                <c:pt idx="75">
                  <c:v>22.737500000000001</c:v>
                </c:pt>
                <c:pt idx="76">
                  <c:v>22.737500000000001</c:v>
                </c:pt>
                <c:pt idx="77">
                  <c:v>22.737500000000001</c:v>
                </c:pt>
                <c:pt idx="78">
                  <c:v>23.053699999999999</c:v>
                </c:pt>
                <c:pt idx="79">
                  <c:v>22.8828</c:v>
                </c:pt>
                <c:pt idx="80">
                  <c:v>22.982500000000002</c:v>
                </c:pt>
                <c:pt idx="81">
                  <c:v>22.6769</c:v>
                </c:pt>
                <c:pt idx="82">
                  <c:v>22.809799999999999</c:v>
                </c:pt>
                <c:pt idx="83">
                  <c:v>23.118500000000001</c:v>
                </c:pt>
                <c:pt idx="84">
                  <c:v>23.0472</c:v>
                </c:pt>
                <c:pt idx="85">
                  <c:v>23.049099999999999</c:v>
                </c:pt>
                <c:pt idx="86">
                  <c:v>22.8994</c:v>
                </c:pt>
                <c:pt idx="87">
                  <c:v>22.851900000000001</c:v>
                </c:pt>
                <c:pt idx="88">
                  <c:v>22.696999999999999</c:v>
                </c:pt>
                <c:pt idx="89">
                  <c:v>22.7681</c:v>
                </c:pt>
                <c:pt idx="90">
                  <c:v>23.089700000000001</c:v>
                </c:pt>
                <c:pt idx="91">
                  <c:v>22.944099999999999</c:v>
                </c:pt>
                <c:pt idx="92">
                  <c:v>23.109000000000002</c:v>
                </c:pt>
                <c:pt idx="93">
                  <c:v>23.143599999999999</c:v>
                </c:pt>
                <c:pt idx="94">
                  <c:v>23.133800000000001</c:v>
                </c:pt>
                <c:pt idx="95">
                  <c:v>22.793700000000001</c:v>
                </c:pt>
                <c:pt idx="96">
                  <c:v>22.862200000000001</c:v>
                </c:pt>
                <c:pt idx="97">
                  <c:v>22.841899999999999</c:v>
                </c:pt>
                <c:pt idx="98">
                  <c:v>22.7988</c:v>
                </c:pt>
                <c:pt idx="99">
                  <c:v>22.965699999999998</c:v>
                </c:pt>
                <c:pt idx="100">
                  <c:v>22.9696</c:v>
                </c:pt>
                <c:pt idx="101">
                  <c:v>23.0824</c:v>
                </c:pt>
                <c:pt idx="102">
                  <c:v>23.349799999999998</c:v>
                </c:pt>
                <c:pt idx="103">
                  <c:v>23.377800000000001</c:v>
                </c:pt>
                <c:pt idx="104">
                  <c:v>23.391999999999999</c:v>
                </c:pt>
                <c:pt idx="105">
                  <c:v>23.380600000000001</c:v>
                </c:pt>
                <c:pt idx="106">
                  <c:v>23.380099999999999</c:v>
                </c:pt>
                <c:pt idx="107">
                  <c:v>23.403199999999998</c:v>
                </c:pt>
                <c:pt idx="108">
                  <c:v>23.354500000000002</c:v>
                </c:pt>
                <c:pt idx="109">
                  <c:v>23.332100000000001</c:v>
                </c:pt>
                <c:pt idx="110">
                  <c:v>23.541899999999998</c:v>
                </c:pt>
                <c:pt idx="111">
                  <c:v>23.800699999999999</c:v>
                </c:pt>
                <c:pt idx="112">
                  <c:v>23.88</c:v>
                </c:pt>
                <c:pt idx="113">
                  <c:v>23.941700000000001</c:v>
                </c:pt>
                <c:pt idx="114">
                  <c:v>23.763200000000001</c:v>
                </c:pt>
                <c:pt idx="115">
                  <c:v>23.7285</c:v>
                </c:pt>
                <c:pt idx="116">
                  <c:v>23.7181</c:v>
                </c:pt>
                <c:pt idx="117">
                  <c:v>23.563300000000002</c:v>
                </c:pt>
                <c:pt idx="118">
                  <c:v>23.663799999999998</c:v>
                </c:pt>
                <c:pt idx="119">
                  <c:v>23.691800000000001</c:v>
                </c:pt>
                <c:pt idx="120">
                  <c:v>23.949000000000002</c:v>
                </c:pt>
                <c:pt idx="121">
                  <c:v>23.859100000000002</c:v>
                </c:pt>
                <c:pt idx="122">
                  <c:v>23.7928</c:v>
                </c:pt>
                <c:pt idx="123">
                  <c:v>23.808900000000001</c:v>
                </c:pt>
                <c:pt idx="124">
                  <c:v>23.573399999999999</c:v>
                </c:pt>
                <c:pt idx="125">
                  <c:v>23.434799999999999</c:v>
                </c:pt>
                <c:pt idx="126">
                  <c:v>23.396100000000001</c:v>
                </c:pt>
                <c:pt idx="127">
                  <c:v>24.821300000000001</c:v>
                </c:pt>
                <c:pt idx="128">
                  <c:v>25.055599999999998</c:v>
                </c:pt>
                <c:pt idx="129">
                  <c:v>25.0059</c:v>
                </c:pt>
                <c:pt idx="130">
                  <c:v>25.2942</c:v>
                </c:pt>
                <c:pt idx="131">
                  <c:v>25.146000000000001</c:v>
                </c:pt>
                <c:pt idx="132">
                  <c:v>24.841899999999999</c:v>
                </c:pt>
                <c:pt idx="133">
                  <c:v>24.484100000000002</c:v>
                </c:pt>
                <c:pt idx="134">
                  <c:v>24.628</c:v>
                </c:pt>
                <c:pt idx="135">
                  <c:v>24.224299999999999</c:v>
                </c:pt>
                <c:pt idx="136">
                  <c:v>24.273900000000001</c:v>
                </c:pt>
                <c:pt idx="137">
                  <c:v>24.4954</c:v>
                </c:pt>
                <c:pt idx="138">
                  <c:v>24.2485</c:v>
                </c:pt>
                <c:pt idx="139">
                  <c:v>24.626799999999999</c:v>
                </c:pt>
                <c:pt idx="140">
                  <c:v>24.279800000000002</c:v>
                </c:pt>
                <c:pt idx="141">
                  <c:v>24.329000000000001</c:v>
                </c:pt>
                <c:pt idx="142">
                  <c:v>24.120200000000001</c:v>
                </c:pt>
                <c:pt idx="143">
                  <c:v>24.5213</c:v>
                </c:pt>
                <c:pt idx="144">
                  <c:v>24.551300000000001</c:v>
                </c:pt>
                <c:pt idx="145">
                  <c:v>24.758500000000002</c:v>
                </c:pt>
                <c:pt idx="146">
                  <c:v>24.411899999999999</c:v>
                </c:pt>
                <c:pt idx="147">
                  <c:v>24.385400000000001</c:v>
                </c:pt>
                <c:pt idx="148">
                  <c:v>24.531400000000001</c:v>
                </c:pt>
                <c:pt idx="149">
                  <c:v>24.367599999999999</c:v>
                </c:pt>
                <c:pt idx="150">
                  <c:v>23.954000000000001</c:v>
                </c:pt>
                <c:pt idx="151">
                  <c:v>23.623899999999999</c:v>
                </c:pt>
                <c:pt idx="152">
                  <c:v>23.607700000000001</c:v>
                </c:pt>
                <c:pt idx="153">
                  <c:v>23.620999999999999</c:v>
                </c:pt>
                <c:pt idx="154">
                  <c:v>23.453199999999999</c:v>
                </c:pt>
                <c:pt idx="155">
                  <c:v>23.164899999999999</c:v>
                </c:pt>
                <c:pt idx="156">
                  <c:v>23.118400000000001</c:v>
                </c:pt>
                <c:pt idx="157">
                  <c:v>23.4316</c:v>
                </c:pt>
                <c:pt idx="158">
                  <c:v>23.248699999999999</c:v>
                </c:pt>
                <c:pt idx="159">
                  <c:v>23.497800000000002</c:v>
                </c:pt>
                <c:pt idx="160">
                  <c:v>23.513100000000001</c:v>
                </c:pt>
                <c:pt idx="161">
                  <c:v>23.323599999999999</c:v>
                </c:pt>
                <c:pt idx="162">
                  <c:v>23.630600000000001</c:v>
                </c:pt>
                <c:pt idx="163">
                  <c:v>23.766400000000001</c:v>
                </c:pt>
                <c:pt idx="164">
                  <c:v>23.707899999999999</c:v>
                </c:pt>
                <c:pt idx="165">
                  <c:v>24.023599999999998</c:v>
                </c:pt>
                <c:pt idx="166">
                  <c:v>23.8232</c:v>
                </c:pt>
                <c:pt idx="167">
                  <c:v>24.338200000000001</c:v>
                </c:pt>
                <c:pt idx="168">
                  <c:v>24.584700000000002</c:v>
                </c:pt>
                <c:pt idx="169">
                  <c:v>24.561</c:v>
                </c:pt>
                <c:pt idx="170">
                  <c:v>24.330200000000001</c:v>
                </c:pt>
                <c:pt idx="171">
                  <c:v>24.3932</c:v>
                </c:pt>
                <c:pt idx="172">
                  <c:v>24.411799999999999</c:v>
                </c:pt>
                <c:pt idx="173">
                  <c:v>24.452100000000002</c:v>
                </c:pt>
                <c:pt idx="174">
                  <c:v>24.7485</c:v>
                </c:pt>
                <c:pt idx="175">
                  <c:v>25.197600000000001</c:v>
                </c:pt>
                <c:pt idx="176">
                  <c:v>25.182200000000002</c:v>
                </c:pt>
                <c:pt idx="177">
                  <c:v>25.122900000000001</c:v>
                </c:pt>
                <c:pt idx="178">
                  <c:v>24.9529</c:v>
                </c:pt>
                <c:pt idx="179">
                  <c:v>24.943200000000001</c:v>
                </c:pt>
                <c:pt idx="180">
                  <c:v>24.893999999999998</c:v>
                </c:pt>
                <c:pt idx="181">
                  <c:v>24.8733</c:v>
                </c:pt>
                <c:pt idx="182">
                  <c:v>24.8721</c:v>
                </c:pt>
                <c:pt idx="183">
                  <c:v>24.795400000000001</c:v>
                </c:pt>
                <c:pt idx="184">
                  <c:v>24.9163</c:v>
                </c:pt>
                <c:pt idx="185">
                  <c:v>25.177499999999998</c:v>
                </c:pt>
                <c:pt idx="186">
                  <c:v>25.1919</c:v>
                </c:pt>
                <c:pt idx="187">
                  <c:v>25.319500000000001</c:v>
                </c:pt>
                <c:pt idx="188">
                  <c:v>24.918800000000001</c:v>
                </c:pt>
                <c:pt idx="189">
                  <c:v>25.2148</c:v>
                </c:pt>
                <c:pt idx="190">
                  <c:v>24.890699999999999</c:v>
                </c:pt>
                <c:pt idx="191">
                  <c:v>25.024899999999999</c:v>
                </c:pt>
                <c:pt idx="192">
                  <c:v>24.7713</c:v>
                </c:pt>
                <c:pt idx="193">
                  <c:v>24.466100000000001</c:v>
                </c:pt>
                <c:pt idx="194">
                  <c:v>24.232099999999999</c:v>
                </c:pt>
                <c:pt idx="195">
                  <c:v>23.5593</c:v>
                </c:pt>
                <c:pt idx="196">
                  <c:v>23.7637</c:v>
                </c:pt>
                <c:pt idx="197">
                  <c:v>23.803799999999999</c:v>
                </c:pt>
                <c:pt idx="198">
                  <c:v>23.3748</c:v>
                </c:pt>
                <c:pt idx="199">
                  <c:v>23.156500000000001</c:v>
                </c:pt>
                <c:pt idx="200">
                  <c:v>23.074100000000001</c:v>
                </c:pt>
                <c:pt idx="201">
                  <c:v>22.6877</c:v>
                </c:pt>
                <c:pt idx="202">
                  <c:v>22.744599999999998</c:v>
                </c:pt>
                <c:pt idx="203">
                  <c:v>22.764900000000001</c:v>
                </c:pt>
                <c:pt idx="204">
                  <c:v>21.942299999999999</c:v>
                </c:pt>
                <c:pt idx="205">
                  <c:v>21.8065</c:v>
                </c:pt>
                <c:pt idx="206">
                  <c:v>22.4709</c:v>
                </c:pt>
                <c:pt idx="207">
                  <c:v>22.2059</c:v>
                </c:pt>
                <c:pt idx="208">
                  <c:v>22.708400000000001</c:v>
                </c:pt>
                <c:pt idx="209">
                  <c:v>22.825900000000001</c:v>
                </c:pt>
                <c:pt idx="210">
                  <c:v>23.0976</c:v>
                </c:pt>
                <c:pt idx="211">
                  <c:v>22.991900000000001</c:v>
                </c:pt>
                <c:pt idx="212">
                  <c:v>22.771799999999999</c:v>
                </c:pt>
                <c:pt idx="213">
                  <c:v>23.065300000000001</c:v>
                </c:pt>
                <c:pt idx="214">
                  <c:v>22.9678</c:v>
                </c:pt>
                <c:pt idx="215">
                  <c:v>23.048300000000001</c:v>
                </c:pt>
                <c:pt idx="216">
                  <c:v>23.633199999999999</c:v>
                </c:pt>
                <c:pt idx="217">
                  <c:v>23.3978</c:v>
                </c:pt>
                <c:pt idx="218">
                  <c:v>23.032800000000002</c:v>
                </c:pt>
                <c:pt idx="219">
                  <c:v>23.371500000000001</c:v>
                </c:pt>
                <c:pt idx="220">
                  <c:v>23.523800000000001</c:v>
                </c:pt>
                <c:pt idx="221">
                  <c:v>23.240600000000001</c:v>
                </c:pt>
                <c:pt idx="222">
                  <c:v>23.5105</c:v>
                </c:pt>
                <c:pt idx="223">
                  <c:v>23.5502</c:v>
                </c:pt>
                <c:pt idx="224">
                  <c:v>23.144500000000001</c:v>
                </c:pt>
                <c:pt idx="225">
                  <c:v>23.216699999999999</c:v>
                </c:pt>
                <c:pt idx="226">
                  <c:v>23.2409</c:v>
                </c:pt>
                <c:pt idx="227">
                  <c:v>23.661100000000001</c:v>
                </c:pt>
                <c:pt idx="228">
                  <c:v>23.9346</c:v>
                </c:pt>
                <c:pt idx="229">
                  <c:v>23.955300000000001</c:v>
                </c:pt>
                <c:pt idx="230">
                  <c:v>23.765599999999999</c:v>
                </c:pt>
                <c:pt idx="231">
                  <c:v>24.470500000000001</c:v>
                </c:pt>
                <c:pt idx="232">
                  <c:v>22.054600000000001</c:v>
                </c:pt>
                <c:pt idx="233">
                  <c:v>22.131</c:v>
                </c:pt>
                <c:pt idx="234">
                  <c:v>22.130500000000001</c:v>
                </c:pt>
                <c:pt idx="235">
                  <c:v>22.259699999999999</c:v>
                </c:pt>
                <c:pt idx="236">
                  <c:v>22.300999999999998</c:v>
                </c:pt>
                <c:pt idx="237">
                  <c:v>22.179500000000001</c:v>
                </c:pt>
                <c:pt idx="238">
                  <c:v>22.218299999999999</c:v>
                </c:pt>
                <c:pt idx="239">
                  <c:v>22.286200000000001</c:v>
                </c:pt>
                <c:pt idx="240">
                  <c:v>21.9758</c:v>
                </c:pt>
                <c:pt idx="241">
                  <c:v>22.568899999999999</c:v>
                </c:pt>
                <c:pt idx="242">
                  <c:v>22.765899999999998</c:v>
                </c:pt>
                <c:pt idx="243">
                  <c:v>22.168600000000001</c:v>
                </c:pt>
                <c:pt idx="244">
                  <c:v>22.085699999999999</c:v>
                </c:pt>
                <c:pt idx="245">
                  <c:v>22.142900000000001</c:v>
                </c:pt>
                <c:pt idx="246">
                  <c:v>21.499500000000001</c:v>
                </c:pt>
                <c:pt idx="247">
                  <c:v>20.9437</c:v>
                </c:pt>
                <c:pt idx="248">
                  <c:v>21.422799999999999</c:v>
                </c:pt>
                <c:pt idx="249">
                  <c:v>21.3706</c:v>
                </c:pt>
                <c:pt idx="250">
                  <c:v>22.0852</c:v>
                </c:pt>
                <c:pt idx="251">
                  <c:v>21.997800000000002</c:v>
                </c:pt>
                <c:pt idx="252">
                  <c:v>22.075900000000001</c:v>
                </c:pt>
                <c:pt idx="253">
                  <c:v>22.338699999999999</c:v>
                </c:pt>
                <c:pt idx="254">
                  <c:v>22.283999999999999</c:v>
                </c:pt>
                <c:pt idx="255">
                  <c:v>22.283999999999999</c:v>
                </c:pt>
                <c:pt idx="256">
                  <c:v>22.283999999999999</c:v>
                </c:pt>
                <c:pt idx="257">
                  <c:v>22.287600000000001</c:v>
                </c:pt>
                <c:pt idx="258">
                  <c:v>21.953199999999999</c:v>
                </c:pt>
                <c:pt idx="259">
                  <c:v>18.953099999999999</c:v>
                </c:pt>
                <c:pt idx="260">
                  <c:v>18.953099999999999</c:v>
                </c:pt>
                <c:pt idx="261">
                  <c:v>18.911000000000001</c:v>
                </c:pt>
                <c:pt idx="262">
                  <c:v>18.2104</c:v>
                </c:pt>
                <c:pt idx="263">
                  <c:v>18.1187</c:v>
                </c:pt>
                <c:pt idx="264">
                  <c:v>18.232399999999998</c:v>
                </c:pt>
                <c:pt idx="265">
                  <c:v>18.884699999999999</c:v>
                </c:pt>
                <c:pt idx="266">
                  <c:v>18.329499999999999</c:v>
                </c:pt>
                <c:pt idx="267">
                  <c:v>18.578099999999999</c:v>
                </c:pt>
                <c:pt idx="268">
                  <c:v>18.877400000000002</c:v>
                </c:pt>
                <c:pt idx="269">
                  <c:v>18.6112</c:v>
                </c:pt>
                <c:pt idx="270">
                  <c:v>19.018899999999999</c:v>
                </c:pt>
                <c:pt idx="271">
                  <c:v>19.289300000000001</c:v>
                </c:pt>
                <c:pt idx="272">
                  <c:v>19.401700000000002</c:v>
                </c:pt>
                <c:pt idx="273">
                  <c:v>19.546399999999998</c:v>
                </c:pt>
                <c:pt idx="274">
                  <c:v>19.695799999999998</c:v>
                </c:pt>
                <c:pt idx="275">
                  <c:v>20.014600000000002</c:v>
                </c:pt>
                <c:pt idx="276">
                  <c:v>20.375399999999999</c:v>
                </c:pt>
                <c:pt idx="277">
                  <c:v>20.566500000000001</c:v>
                </c:pt>
                <c:pt idx="278">
                  <c:v>20.315300000000001</c:v>
                </c:pt>
                <c:pt idx="279">
                  <c:v>20.2333</c:v>
                </c:pt>
                <c:pt idx="280">
                  <c:v>20.3108</c:v>
                </c:pt>
                <c:pt idx="281">
                  <c:v>20.187999999999999</c:v>
                </c:pt>
                <c:pt idx="282">
                  <c:v>20.293199999999999</c:v>
                </c:pt>
                <c:pt idx="283">
                  <c:v>20.558599999999998</c:v>
                </c:pt>
                <c:pt idx="284">
                  <c:v>20.566700000000001</c:v>
                </c:pt>
                <c:pt idx="285">
                  <c:v>20.527200000000001</c:v>
                </c:pt>
                <c:pt idx="286">
                  <c:v>20.4621</c:v>
                </c:pt>
                <c:pt idx="287">
                  <c:v>20.1586</c:v>
                </c:pt>
                <c:pt idx="288">
                  <c:v>20.371600000000001</c:v>
                </c:pt>
                <c:pt idx="289">
                  <c:v>20.317499999999999</c:v>
                </c:pt>
                <c:pt idx="290">
                  <c:v>20.5792</c:v>
                </c:pt>
                <c:pt idx="291">
                  <c:v>20.759799999999998</c:v>
                </c:pt>
                <c:pt idx="292">
                  <c:v>20.6737</c:v>
                </c:pt>
                <c:pt idx="293">
                  <c:v>20.704699999999999</c:v>
                </c:pt>
                <c:pt idx="294">
                  <c:v>20.869399999999999</c:v>
                </c:pt>
                <c:pt idx="295">
                  <c:v>21.003599999999999</c:v>
                </c:pt>
                <c:pt idx="296">
                  <c:v>21.0183</c:v>
                </c:pt>
                <c:pt idx="297">
                  <c:v>21.193300000000001</c:v>
                </c:pt>
                <c:pt idx="298">
                  <c:v>21.359000000000002</c:v>
                </c:pt>
                <c:pt idx="299">
                  <c:v>21.326899999999998</c:v>
                </c:pt>
                <c:pt idx="300">
                  <c:v>21.518699999999999</c:v>
                </c:pt>
                <c:pt idx="301">
                  <c:v>21.663499999999999</c:v>
                </c:pt>
                <c:pt idx="302">
                  <c:v>21.604700000000001</c:v>
                </c:pt>
                <c:pt idx="303">
                  <c:v>21.344000000000001</c:v>
                </c:pt>
                <c:pt idx="304">
                  <c:v>21.5504</c:v>
                </c:pt>
                <c:pt idx="305">
                  <c:v>21.759499999999999</c:v>
                </c:pt>
                <c:pt idx="306">
                  <c:v>21.756</c:v>
                </c:pt>
                <c:pt idx="307">
                  <c:v>21.696100000000001</c:v>
                </c:pt>
                <c:pt idx="308">
                  <c:v>21.4283</c:v>
                </c:pt>
                <c:pt idx="309">
                  <c:v>21.9147</c:v>
                </c:pt>
                <c:pt idx="310">
                  <c:v>21.865300000000001</c:v>
                </c:pt>
                <c:pt idx="311">
                  <c:v>21.954699999999999</c:v>
                </c:pt>
                <c:pt idx="312">
                  <c:v>22.258199999999999</c:v>
                </c:pt>
                <c:pt idx="313">
                  <c:v>22.052900000000001</c:v>
                </c:pt>
                <c:pt idx="314">
                  <c:v>22.025700000000001</c:v>
                </c:pt>
                <c:pt idx="315">
                  <c:v>22.039000000000001</c:v>
                </c:pt>
                <c:pt idx="316">
                  <c:v>22.371200000000002</c:v>
                </c:pt>
                <c:pt idx="317">
                  <c:v>22.139600000000002</c:v>
                </c:pt>
                <c:pt idx="318">
                  <c:v>22.332999999999998</c:v>
                </c:pt>
                <c:pt idx="319">
                  <c:v>22.049800000000001</c:v>
                </c:pt>
                <c:pt idx="320">
                  <c:v>21.964500000000001</c:v>
                </c:pt>
                <c:pt idx="321">
                  <c:v>22.0198</c:v>
                </c:pt>
                <c:pt idx="322">
                  <c:v>22.285599999999999</c:v>
                </c:pt>
                <c:pt idx="323">
                  <c:v>21.433399999999999</c:v>
                </c:pt>
                <c:pt idx="324">
                  <c:v>21.521599999999999</c:v>
                </c:pt>
                <c:pt idx="325">
                  <c:v>21.523800000000001</c:v>
                </c:pt>
                <c:pt idx="326">
                  <c:v>21.523800000000001</c:v>
                </c:pt>
                <c:pt idx="327">
                  <c:v>21.6069</c:v>
                </c:pt>
                <c:pt idx="328">
                  <c:v>21.9178</c:v>
                </c:pt>
                <c:pt idx="329">
                  <c:v>21.741399999999999</c:v>
                </c:pt>
                <c:pt idx="330">
                  <c:v>21.968900000000001</c:v>
                </c:pt>
                <c:pt idx="331">
                  <c:v>22.1721</c:v>
                </c:pt>
                <c:pt idx="332">
                  <c:v>22.241900000000001</c:v>
                </c:pt>
                <c:pt idx="333">
                  <c:v>21.898599999999998</c:v>
                </c:pt>
                <c:pt idx="334">
                  <c:v>22.008600000000001</c:v>
                </c:pt>
                <c:pt idx="335">
                  <c:v>21.973800000000001</c:v>
                </c:pt>
                <c:pt idx="336">
                  <c:v>21.508700000000001</c:v>
                </c:pt>
                <c:pt idx="337">
                  <c:v>21.766300000000001</c:v>
                </c:pt>
                <c:pt idx="338">
                  <c:v>21.596299999999999</c:v>
                </c:pt>
                <c:pt idx="339">
                  <c:v>21.625900000000001</c:v>
                </c:pt>
                <c:pt idx="340">
                  <c:v>21.471399999999999</c:v>
                </c:pt>
                <c:pt idx="341">
                  <c:v>21.564799999999998</c:v>
                </c:pt>
                <c:pt idx="342">
                  <c:v>21.901900000000001</c:v>
                </c:pt>
                <c:pt idx="343">
                  <c:v>21.576499999999999</c:v>
                </c:pt>
                <c:pt idx="344">
                  <c:v>21.005600000000001</c:v>
                </c:pt>
                <c:pt idx="345">
                  <c:v>21.015699999999999</c:v>
                </c:pt>
                <c:pt idx="346">
                  <c:v>21.015699999999999</c:v>
                </c:pt>
                <c:pt idx="347">
                  <c:v>21.116599999999998</c:v>
                </c:pt>
                <c:pt idx="348">
                  <c:v>20.592700000000001</c:v>
                </c:pt>
                <c:pt idx="349">
                  <c:v>20.659300000000002</c:v>
                </c:pt>
                <c:pt idx="350">
                  <c:v>20.648800000000001</c:v>
                </c:pt>
                <c:pt idx="351">
                  <c:v>21.190300000000001</c:v>
                </c:pt>
                <c:pt idx="352">
                  <c:v>21.044799999999999</c:v>
                </c:pt>
                <c:pt idx="353">
                  <c:v>20.7468</c:v>
                </c:pt>
                <c:pt idx="354">
                  <c:v>20.6326</c:v>
                </c:pt>
                <c:pt idx="355">
                  <c:v>20.915900000000001</c:v>
                </c:pt>
                <c:pt idx="356">
                  <c:v>20.746700000000001</c:v>
                </c:pt>
                <c:pt idx="357">
                  <c:v>20.843699999999998</c:v>
                </c:pt>
                <c:pt idx="358">
                  <c:v>21.491399999999999</c:v>
                </c:pt>
                <c:pt idx="359">
                  <c:v>21.567299999999999</c:v>
                </c:pt>
                <c:pt idx="360">
                  <c:v>21.597999999999999</c:v>
                </c:pt>
                <c:pt idx="361">
                  <c:v>21.541899999999998</c:v>
                </c:pt>
                <c:pt idx="362">
                  <c:v>21.402899999999999</c:v>
                </c:pt>
                <c:pt idx="363">
                  <c:v>21.191500000000001</c:v>
                </c:pt>
                <c:pt idx="364">
                  <c:v>21.563700000000001</c:v>
                </c:pt>
                <c:pt idx="365">
                  <c:v>21.375399999999999</c:v>
                </c:pt>
                <c:pt idx="366">
                  <c:v>20.907399999999999</c:v>
                </c:pt>
                <c:pt idx="367">
                  <c:v>20.9331</c:v>
                </c:pt>
                <c:pt idx="368">
                  <c:v>20.856100000000001</c:v>
                </c:pt>
                <c:pt idx="369">
                  <c:v>20.984500000000001</c:v>
                </c:pt>
                <c:pt idx="370">
                  <c:v>20.823799999999999</c:v>
                </c:pt>
                <c:pt idx="371">
                  <c:v>20.552299999999999</c:v>
                </c:pt>
                <c:pt idx="372">
                  <c:v>20.3081</c:v>
                </c:pt>
                <c:pt idx="373">
                  <c:v>20.2623</c:v>
                </c:pt>
                <c:pt idx="374">
                  <c:v>20.6708</c:v>
                </c:pt>
                <c:pt idx="375">
                  <c:v>20.819800000000001</c:v>
                </c:pt>
                <c:pt idx="376">
                  <c:v>20.5318</c:v>
                </c:pt>
                <c:pt idx="377">
                  <c:v>20.151800000000001</c:v>
                </c:pt>
                <c:pt idx="378">
                  <c:v>20.245699999999999</c:v>
                </c:pt>
                <c:pt idx="379">
                  <c:v>20.097200000000001</c:v>
                </c:pt>
                <c:pt idx="380">
                  <c:v>20.224299999999999</c:v>
                </c:pt>
                <c:pt idx="381">
                  <c:v>20.255700000000001</c:v>
                </c:pt>
                <c:pt idx="382">
                  <c:v>21.079899999999999</c:v>
                </c:pt>
                <c:pt idx="383">
                  <c:v>21.255199999999999</c:v>
                </c:pt>
                <c:pt idx="384">
                  <c:v>21.167200000000001</c:v>
                </c:pt>
                <c:pt idx="385">
                  <c:v>21.158999999999999</c:v>
                </c:pt>
                <c:pt idx="386">
                  <c:v>21.220300000000002</c:v>
                </c:pt>
                <c:pt idx="387">
                  <c:v>20.330400000000001</c:v>
                </c:pt>
                <c:pt idx="388">
                  <c:v>18.467700000000001</c:v>
                </c:pt>
                <c:pt idx="389">
                  <c:v>18.855899999999998</c:v>
                </c:pt>
                <c:pt idx="390">
                  <c:v>18.677700000000002</c:v>
                </c:pt>
                <c:pt idx="391">
                  <c:v>18.561800000000002</c:v>
                </c:pt>
                <c:pt idx="392">
                  <c:v>18.148900000000001</c:v>
                </c:pt>
                <c:pt idx="393">
                  <c:v>17.765999999999998</c:v>
                </c:pt>
                <c:pt idx="394">
                  <c:v>17.945599999999999</c:v>
                </c:pt>
                <c:pt idx="395">
                  <c:v>18.444600000000001</c:v>
                </c:pt>
                <c:pt idx="396">
                  <c:v>19.031300000000002</c:v>
                </c:pt>
                <c:pt idx="397">
                  <c:v>19.363600000000002</c:v>
                </c:pt>
                <c:pt idx="398">
                  <c:v>19.454000000000001</c:v>
                </c:pt>
                <c:pt idx="399">
                  <c:v>19.544</c:v>
                </c:pt>
                <c:pt idx="400">
                  <c:v>19.827300000000001</c:v>
                </c:pt>
                <c:pt idx="401">
                  <c:v>19.794599999999999</c:v>
                </c:pt>
                <c:pt idx="402">
                  <c:v>19.882200000000001</c:v>
                </c:pt>
                <c:pt idx="403">
                  <c:v>19.672000000000001</c:v>
                </c:pt>
                <c:pt idx="404">
                  <c:v>19.6053</c:v>
                </c:pt>
                <c:pt idx="405">
                  <c:v>19.590900000000001</c:v>
                </c:pt>
                <c:pt idx="406">
                  <c:v>19.404199999999999</c:v>
                </c:pt>
                <c:pt idx="407">
                  <c:v>18.9358</c:v>
                </c:pt>
                <c:pt idx="408">
                  <c:v>19.1555</c:v>
                </c:pt>
                <c:pt idx="409">
                  <c:v>19.251100000000001</c:v>
                </c:pt>
                <c:pt idx="410">
                  <c:v>19.2956</c:v>
                </c:pt>
                <c:pt idx="411">
                  <c:v>19.3796</c:v>
                </c:pt>
                <c:pt idx="412">
                  <c:v>19.573599999999999</c:v>
                </c:pt>
                <c:pt idx="413">
                  <c:v>19.486000000000001</c:v>
                </c:pt>
                <c:pt idx="414">
                  <c:v>19.801500000000001</c:v>
                </c:pt>
                <c:pt idx="415">
                  <c:v>19.756900000000002</c:v>
                </c:pt>
                <c:pt idx="416">
                  <c:v>19.581499999999998</c:v>
                </c:pt>
                <c:pt idx="417">
                  <c:v>19.781400000000001</c:v>
                </c:pt>
                <c:pt idx="418">
                  <c:v>19.435099999999998</c:v>
                </c:pt>
                <c:pt idx="419">
                  <c:v>18.7836</c:v>
                </c:pt>
                <c:pt idx="420">
                  <c:v>18.954699999999999</c:v>
                </c:pt>
                <c:pt idx="421">
                  <c:v>18.819199999999999</c:v>
                </c:pt>
                <c:pt idx="422">
                  <c:v>18.856300000000001</c:v>
                </c:pt>
                <c:pt idx="423">
                  <c:v>18.842700000000001</c:v>
                </c:pt>
                <c:pt idx="424">
                  <c:v>18.4894</c:v>
                </c:pt>
                <c:pt idx="425">
                  <c:v>18.0777</c:v>
                </c:pt>
                <c:pt idx="426">
                  <c:v>17.505099999999999</c:v>
                </c:pt>
                <c:pt idx="427">
                  <c:v>16.4206</c:v>
                </c:pt>
                <c:pt idx="428">
                  <c:v>17.193300000000001</c:v>
                </c:pt>
                <c:pt idx="429">
                  <c:v>16.9407</c:v>
                </c:pt>
                <c:pt idx="430">
                  <c:v>17.528600000000001</c:v>
                </c:pt>
                <c:pt idx="431">
                  <c:v>17.559699999999999</c:v>
                </c:pt>
                <c:pt idx="432">
                  <c:v>17.469100000000001</c:v>
                </c:pt>
                <c:pt idx="433">
                  <c:v>17.036799999999999</c:v>
                </c:pt>
                <c:pt idx="434">
                  <c:v>17.091000000000001</c:v>
                </c:pt>
                <c:pt idx="435">
                  <c:v>17.471499999999999</c:v>
                </c:pt>
                <c:pt idx="436">
                  <c:v>16.991499999999998</c:v>
                </c:pt>
                <c:pt idx="437">
                  <c:v>17.086200000000002</c:v>
                </c:pt>
                <c:pt idx="438">
                  <c:v>17.277899999999999</c:v>
                </c:pt>
                <c:pt idx="439">
                  <c:v>17.4709</c:v>
                </c:pt>
                <c:pt idx="440">
                  <c:v>17.21</c:v>
                </c:pt>
                <c:pt idx="441">
                  <c:v>17.032599999999999</c:v>
                </c:pt>
                <c:pt idx="442">
                  <c:v>16.966799999999999</c:v>
                </c:pt>
                <c:pt idx="443">
                  <c:v>17.137699999999999</c:v>
                </c:pt>
                <c:pt idx="444">
                  <c:v>17.373799999999999</c:v>
                </c:pt>
                <c:pt idx="445">
                  <c:v>17.395099999999999</c:v>
                </c:pt>
                <c:pt idx="446">
                  <c:v>16.8689</c:v>
                </c:pt>
                <c:pt idx="447">
                  <c:v>17.473600000000001</c:v>
                </c:pt>
                <c:pt idx="448">
                  <c:v>16.877400000000002</c:v>
                </c:pt>
                <c:pt idx="449">
                  <c:v>16.899000000000001</c:v>
                </c:pt>
                <c:pt idx="450">
                  <c:v>16.566199999999998</c:v>
                </c:pt>
                <c:pt idx="451">
                  <c:v>17.081</c:v>
                </c:pt>
                <c:pt idx="452">
                  <c:v>16.666599999999999</c:v>
                </c:pt>
                <c:pt idx="453">
                  <c:v>16.614000000000001</c:v>
                </c:pt>
                <c:pt idx="454">
                  <c:v>20.157399999999999</c:v>
                </c:pt>
                <c:pt idx="455">
                  <c:v>19.951799999999999</c:v>
                </c:pt>
                <c:pt idx="456">
                  <c:v>20.0762</c:v>
                </c:pt>
                <c:pt idx="457">
                  <c:v>20.7407</c:v>
                </c:pt>
                <c:pt idx="458">
                  <c:v>20.933800000000002</c:v>
                </c:pt>
                <c:pt idx="459">
                  <c:v>20.974799999999998</c:v>
                </c:pt>
                <c:pt idx="460">
                  <c:v>20.965399999999999</c:v>
                </c:pt>
                <c:pt idx="461">
                  <c:v>21.130199999999999</c:v>
                </c:pt>
                <c:pt idx="462">
                  <c:v>21.110800000000001</c:v>
                </c:pt>
                <c:pt idx="463">
                  <c:v>20.941500000000001</c:v>
                </c:pt>
                <c:pt idx="464">
                  <c:v>20.7483</c:v>
                </c:pt>
                <c:pt idx="465">
                  <c:v>21.055499999999999</c:v>
                </c:pt>
                <c:pt idx="466">
                  <c:v>21.225300000000001</c:v>
                </c:pt>
                <c:pt idx="467">
                  <c:v>21.2715</c:v>
                </c:pt>
                <c:pt idx="468">
                  <c:v>21.165399999999998</c:v>
                </c:pt>
                <c:pt idx="469">
                  <c:v>21.2727</c:v>
                </c:pt>
                <c:pt idx="470">
                  <c:v>21.798500000000001</c:v>
                </c:pt>
                <c:pt idx="471">
                  <c:v>22.271100000000001</c:v>
                </c:pt>
                <c:pt idx="472">
                  <c:v>22.1983</c:v>
                </c:pt>
                <c:pt idx="473">
                  <c:v>21.977799999999998</c:v>
                </c:pt>
                <c:pt idx="474">
                  <c:v>22.207100000000001</c:v>
                </c:pt>
                <c:pt idx="475">
                  <c:v>22.134599999999999</c:v>
                </c:pt>
                <c:pt idx="476">
                  <c:v>22.166</c:v>
                </c:pt>
                <c:pt idx="477">
                  <c:v>22.264399999999998</c:v>
                </c:pt>
                <c:pt idx="478">
                  <c:v>22.316400000000002</c:v>
                </c:pt>
                <c:pt idx="479">
                  <c:v>22.293600000000001</c:v>
                </c:pt>
                <c:pt idx="480">
                  <c:v>22.3476</c:v>
                </c:pt>
                <c:pt idx="481">
                  <c:v>22.4819</c:v>
                </c:pt>
                <c:pt idx="482">
                  <c:v>22.158799999999999</c:v>
                </c:pt>
                <c:pt idx="483">
                  <c:v>21.274699999999999</c:v>
                </c:pt>
                <c:pt idx="484">
                  <c:v>21.4177</c:v>
                </c:pt>
                <c:pt idx="485">
                  <c:v>21.040500000000002</c:v>
                </c:pt>
                <c:pt idx="486">
                  <c:v>20.872499999999999</c:v>
                </c:pt>
                <c:pt idx="487">
                  <c:v>20.882400000000001</c:v>
                </c:pt>
                <c:pt idx="488">
                  <c:v>21.439499999999999</c:v>
                </c:pt>
                <c:pt idx="489">
                  <c:v>21.315200000000001</c:v>
                </c:pt>
                <c:pt idx="490">
                  <c:v>21.4208</c:v>
                </c:pt>
                <c:pt idx="491">
                  <c:v>21.442699999999999</c:v>
                </c:pt>
                <c:pt idx="492">
                  <c:v>21.398</c:v>
                </c:pt>
                <c:pt idx="493">
                  <c:v>21.139600000000002</c:v>
                </c:pt>
                <c:pt idx="494">
                  <c:v>21.4649</c:v>
                </c:pt>
                <c:pt idx="495">
                  <c:v>21.691500000000001</c:v>
                </c:pt>
                <c:pt idx="496">
                  <c:v>21.631799999999998</c:v>
                </c:pt>
                <c:pt idx="497">
                  <c:v>21.740099999999998</c:v>
                </c:pt>
                <c:pt idx="498">
                  <c:v>21.573899999999998</c:v>
                </c:pt>
                <c:pt idx="499">
                  <c:v>21.505800000000001</c:v>
                </c:pt>
                <c:pt idx="500">
                  <c:v>20.7637</c:v>
                </c:pt>
                <c:pt idx="501">
                  <c:v>20.685500000000001</c:v>
                </c:pt>
                <c:pt idx="502">
                  <c:v>20.882300000000001</c:v>
                </c:pt>
                <c:pt idx="503">
                  <c:v>20.4923</c:v>
                </c:pt>
                <c:pt idx="504">
                  <c:v>20.366499999999998</c:v>
                </c:pt>
                <c:pt idx="505">
                  <c:v>20.3215</c:v>
                </c:pt>
                <c:pt idx="506">
                  <c:v>19.906600000000001</c:v>
                </c:pt>
                <c:pt idx="507">
                  <c:v>19.5091</c:v>
                </c:pt>
                <c:pt idx="508">
                  <c:v>20.144600000000001</c:v>
                </c:pt>
                <c:pt idx="509">
                  <c:v>20.177399999999999</c:v>
                </c:pt>
                <c:pt idx="510">
                  <c:v>20.5489</c:v>
                </c:pt>
                <c:pt idx="511">
                  <c:v>20.264600000000002</c:v>
                </c:pt>
                <c:pt idx="512">
                  <c:v>19.985299999999999</c:v>
                </c:pt>
                <c:pt idx="513">
                  <c:v>19.993500000000001</c:v>
                </c:pt>
                <c:pt idx="514">
                  <c:v>20.4436</c:v>
                </c:pt>
                <c:pt idx="515">
                  <c:v>20.4298</c:v>
                </c:pt>
                <c:pt idx="516">
                  <c:v>20.4298</c:v>
                </c:pt>
                <c:pt idx="517">
                  <c:v>20.255800000000001</c:v>
                </c:pt>
                <c:pt idx="518">
                  <c:v>20.615300000000001</c:v>
                </c:pt>
                <c:pt idx="519">
                  <c:v>20.451699999999999</c:v>
                </c:pt>
                <c:pt idx="520">
                  <c:v>21.5624</c:v>
                </c:pt>
                <c:pt idx="521">
                  <c:v>21.5624</c:v>
                </c:pt>
                <c:pt idx="522">
                  <c:v>20.8843</c:v>
                </c:pt>
                <c:pt idx="523">
                  <c:v>20.971699999999998</c:v>
                </c:pt>
                <c:pt idx="524">
                  <c:v>20.7164</c:v>
                </c:pt>
                <c:pt idx="525">
                  <c:v>20.355899999999998</c:v>
                </c:pt>
                <c:pt idx="526">
                  <c:v>20.017900000000001</c:v>
                </c:pt>
                <c:pt idx="527">
                  <c:v>19.9785</c:v>
                </c:pt>
                <c:pt idx="528">
                  <c:v>20.231200000000001</c:v>
                </c:pt>
                <c:pt idx="529">
                  <c:v>20.2864</c:v>
                </c:pt>
                <c:pt idx="530">
                  <c:v>19.962800000000001</c:v>
                </c:pt>
                <c:pt idx="531">
                  <c:v>19.490600000000001</c:v>
                </c:pt>
                <c:pt idx="532">
                  <c:v>19.377800000000001</c:v>
                </c:pt>
                <c:pt idx="533">
                  <c:v>19.6755</c:v>
                </c:pt>
                <c:pt idx="534">
                  <c:v>19.029299999999999</c:v>
                </c:pt>
                <c:pt idx="535">
                  <c:v>19.434100000000001</c:v>
                </c:pt>
                <c:pt idx="536">
                  <c:v>19.9575</c:v>
                </c:pt>
                <c:pt idx="537">
                  <c:v>19.816099999999999</c:v>
                </c:pt>
                <c:pt idx="538">
                  <c:v>20.021100000000001</c:v>
                </c:pt>
                <c:pt idx="539">
                  <c:v>20.0913</c:v>
                </c:pt>
                <c:pt idx="540">
                  <c:v>19.668500000000002</c:v>
                </c:pt>
                <c:pt idx="541">
                  <c:v>20.102</c:v>
                </c:pt>
                <c:pt idx="542">
                  <c:v>19.940200000000001</c:v>
                </c:pt>
                <c:pt idx="543">
                  <c:v>19.4757</c:v>
                </c:pt>
                <c:pt idx="544">
                  <c:v>19.1114</c:v>
                </c:pt>
                <c:pt idx="545">
                  <c:v>19.168600000000001</c:v>
                </c:pt>
                <c:pt idx="546">
                  <c:v>18.997599999999998</c:v>
                </c:pt>
                <c:pt idx="547">
                  <c:v>18.376000000000001</c:v>
                </c:pt>
                <c:pt idx="548">
                  <c:v>18.0549</c:v>
                </c:pt>
                <c:pt idx="549">
                  <c:v>18.401599999999998</c:v>
                </c:pt>
                <c:pt idx="550">
                  <c:v>17.6844</c:v>
                </c:pt>
                <c:pt idx="551">
                  <c:v>18.1846</c:v>
                </c:pt>
                <c:pt idx="552">
                  <c:v>18.697500000000002</c:v>
                </c:pt>
                <c:pt idx="553">
                  <c:v>18.6143</c:v>
                </c:pt>
                <c:pt idx="554">
                  <c:v>19.1187</c:v>
                </c:pt>
                <c:pt idx="555">
                  <c:v>19.101800000000001</c:v>
                </c:pt>
                <c:pt idx="556">
                  <c:v>18.942799999999998</c:v>
                </c:pt>
                <c:pt idx="557">
                  <c:v>19.357500000000002</c:v>
                </c:pt>
                <c:pt idx="558">
                  <c:v>19.049700000000001</c:v>
                </c:pt>
                <c:pt idx="559">
                  <c:v>18.6067</c:v>
                </c:pt>
                <c:pt idx="560">
                  <c:v>18.984000000000002</c:v>
                </c:pt>
                <c:pt idx="561">
                  <c:v>18.757999999999999</c:v>
                </c:pt>
                <c:pt idx="562">
                  <c:v>18.8642</c:v>
                </c:pt>
                <c:pt idx="563">
                  <c:v>19.188600000000001</c:v>
                </c:pt>
                <c:pt idx="564">
                  <c:v>19.3535</c:v>
                </c:pt>
                <c:pt idx="565">
                  <c:v>19.2941</c:v>
                </c:pt>
                <c:pt idx="566">
                  <c:v>19.4465</c:v>
                </c:pt>
                <c:pt idx="567">
                  <c:v>19.342400000000001</c:v>
                </c:pt>
                <c:pt idx="568">
                  <c:v>19.220300000000002</c:v>
                </c:pt>
                <c:pt idx="569">
                  <c:v>19.322299999999998</c:v>
                </c:pt>
                <c:pt idx="570">
                  <c:v>19.031500000000001</c:v>
                </c:pt>
                <c:pt idx="571">
                  <c:v>19.691500000000001</c:v>
                </c:pt>
                <c:pt idx="572">
                  <c:v>19.8079</c:v>
                </c:pt>
                <c:pt idx="573">
                  <c:v>19.6069</c:v>
                </c:pt>
                <c:pt idx="574">
                  <c:v>19.573899999999998</c:v>
                </c:pt>
                <c:pt idx="575">
                  <c:v>19.4558</c:v>
                </c:pt>
                <c:pt idx="576">
                  <c:v>19.5624</c:v>
                </c:pt>
                <c:pt idx="577">
                  <c:v>19.4772</c:v>
                </c:pt>
                <c:pt idx="578">
                  <c:v>19.492899999999999</c:v>
                </c:pt>
                <c:pt idx="579">
                  <c:v>19.3781</c:v>
                </c:pt>
                <c:pt idx="580">
                  <c:v>18.235700000000001</c:v>
                </c:pt>
                <c:pt idx="581">
                  <c:v>18.235700000000001</c:v>
                </c:pt>
                <c:pt idx="582">
                  <c:v>18.241099999999999</c:v>
                </c:pt>
                <c:pt idx="583">
                  <c:v>18.351900000000001</c:v>
                </c:pt>
                <c:pt idx="584">
                  <c:v>18.648499999999999</c:v>
                </c:pt>
                <c:pt idx="585">
                  <c:v>19.0791</c:v>
                </c:pt>
                <c:pt idx="586">
                  <c:v>18.759799999999998</c:v>
                </c:pt>
                <c:pt idx="587">
                  <c:v>18.848400000000002</c:v>
                </c:pt>
                <c:pt idx="588">
                  <c:v>18.390799999999999</c:v>
                </c:pt>
                <c:pt idx="589">
                  <c:v>18.524699999999999</c:v>
                </c:pt>
                <c:pt idx="590">
                  <c:v>18.284099999999999</c:v>
                </c:pt>
                <c:pt idx="591">
                  <c:v>18.541399999999999</c:v>
                </c:pt>
                <c:pt idx="592">
                  <c:v>18.619399999999999</c:v>
                </c:pt>
                <c:pt idx="593">
                  <c:v>18.7331</c:v>
                </c:pt>
                <c:pt idx="594">
                  <c:v>19.326499999999999</c:v>
                </c:pt>
                <c:pt idx="595">
                  <c:v>19.464300000000001</c:v>
                </c:pt>
                <c:pt idx="596">
                  <c:v>19.422799999999999</c:v>
                </c:pt>
                <c:pt idx="597">
                  <c:v>19.484400000000001</c:v>
                </c:pt>
                <c:pt idx="598">
                  <c:v>19.7958</c:v>
                </c:pt>
                <c:pt idx="599">
                  <c:v>19.983599999999999</c:v>
                </c:pt>
                <c:pt idx="600">
                  <c:v>20.041899999999998</c:v>
                </c:pt>
                <c:pt idx="601">
                  <c:v>19.974699999999999</c:v>
                </c:pt>
                <c:pt idx="602">
                  <c:v>19.825199999999999</c:v>
                </c:pt>
                <c:pt idx="603">
                  <c:v>19.848600000000001</c:v>
                </c:pt>
                <c:pt idx="604">
                  <c:v>19.930499999999999</c:v>
                </c:pt>
                <c:pt idx="605">
                  <c:v>19.898700000000002</c:v>
                </c:pt>
                <c:pt idx="606">
                  <c:v>19.279699999999998</c:v>
                </c:pt>
                <c:pt idx="607">
                  <c:v>19.305499999999999</c:v>
                </c:pt>
                <c:pt idx="608">
                  <c:v>18.933700000000002</c:v>
                </c:pt>
                <c:pt idx="609">
                  <c:v>18.7743</c:v>
                </c:pt>
                <c:pt idx="610">
                  <c:v>18.785499999999999</c:v>
                </c:pt>
                <c:pt idx="611">
                  <c:v>18.763000000000002</c:v>
                </c:pt>
                <c:pt idx="612">
                  <c:v>18.884399999999999</c:v>
                </c:pt>
                <c:pt idx="613">
                  <c:v>19.0322</c:v>
                </c:pt>
                <c:pt idx="614">
                  <c:v>18.89</c:v>
                </c:pt>
                <c:pt idx="615">
                  <c:v>18.754200000000001</c:v>
                </c:pt>
                <c:pt idx="616">
                  <c:v>18.889499999999998</c:v>
                </c:pt>
                <c:pt idx="617">
                  <c:v>18.856000000000002</c:v>
                </c:pt>
                <c:pt idx="618">
                  <c:v>18.771000000000001</c:v>
                </c:pt>
                <c:pt idx="619">
                  <c:v>18.888200000000001</c:v>
                </c:pt>
                <c:pt idx="620">
                  <c:v>18.650500000000001</c:v>
                </c:pt>
                <c:pt idx="621">
                  <c:v>18.924800000000001</c:v>
                </c:pt>
                <c:pt idx="622">
                  <c:v>18.738099999999999</c:v>
                </c:pt>
                <c:pt idx="623">
                  <c:v>19.231200000000001</c:v>
                </c:pt>
                <c:pt idx="624">
                  <c:v>19.560099999999998</c:v>
                </c:pt>
                <c:pt idx="625">
                  <c:v>19.621500000000001</c:v>
                </c:pt>
                <c:pt idx="626">
                  <c:v>19.667999999999999</c:v>
                </c:pt>
                <c:pt idx="627">
                  <c:v>19.741599999999998</c:v>
                </c:pt>
                <c:pt idx="628">
                  <c:v>19.572099999999999</c:v>
                </c:pt>
                <c:pt idx="629">
                  <c:v>19.414300000000001</c:v>
                </c:pt>
                <c:pt idx="630">
                  <c:v>19.382899999999999</c:v>
                </c:pt>
                <c:pt idx="631">
                  <c:v>19.1509</c:v>
                </c:pt>
                <c:pt idx="632">
                  <c:v>19.178699999999999</c:v>
                </c:pt>
                <c:pt idx="633">
                  <c:v>19.426500000000001</c:v>
                </c:pt>
                <c:pt idx="634">
                  <c:v>19.2928</c:v>
                </c:pt>
                <c:pt idx="635">
                  <c:v>19.096499999999999</c:v>
                </c:pt>
                <c:pt idx="636">
                  <c:v>18.598700000000001</c:v>
                </c:pt>
                <c:pt idx="637">
                  <c:v>18.230699999999999</c:v>
                </c:pt>
                <c:pt idx="638">
                  <c:v>17.870799999999999</c:v>
                </c:pt>
                <c:pt idx="639">
                  <c:v>18.0824</c:v>
                </c:pt>
                <c:pt idx="640">
                  <c:v>18.0121</c:v>
                </c:pt>
                <c:pt idx="641">
                  <c:v>18.199000000000002</c:v>
                </c:pt>
                <c:pt idx="642">
                  <c:v>18.814699999999998</c:v>
                </c:pt>
                <c:pt idx="643">
                  <c:v>18.971</c:v>
                </c:pt>
                <c:pt idx="644">
                  <c:v>19.0412</c:v>
                </c:pt>
                <c:pt idx="645">
                  <c:v>19.421900000000001</c:v>
                </c:pt>
                <c:pt idx="646">
                  <c:v>17.7483</c:v>
                </c:pt>
                <c:pt idx="647">
                  <c:v>17.2455</c:v>
                </c:pt>
                <c:pt idx="648">
                  <c:v>17.637</c:v>
                </c:pt>
                <c:pt idx="649">
                  <c:v>18.1069</c:v>
                </c:pt>
                <c:pt idx="650">
                  <c:v>19.2928</c:v>
                </c:pt>
                <c:pt idx="651">
                  <c:v>19.4162</c:v>
                </c:pt>
                <c:pt idx="652">
                  <c:v>19.277999999999999</c:v>
                </c:pt>
                <c:pt idx="653">
                  <c:v>18.945699999999999</c:v>
                </c:pt>
                <c:pt idx="654">
                  <c:v>18.598800000000001</c:v>
                </c:pt>
                <c:pt idx="655">
                  <c:v>18.725000000000001</c:v>
                </c:pt>
                <c:pt idx="656">
                  <c:v>19.114999999999998</c:v>
                </c:pt>
                <c:pt idx="657">
                  <c:v>19.433700000000002</c:v>
                </c:pt>
                <c:pt idx="658">
                  <c:v>19.7578</c:v>
                </c:pt>
                <c:pt idx="659">
                  <c:v>19.708600000000001</c:v>
                </c:pt>
                <c:pt idx="660">
                  <c:v>19.9573</c:v>
                </c:pt>
                <c:pt idx="661">
                  <c:v>19.927599999999998</c:v>
                </c:pt>
                <c:pt idx="662">
                  <c:v>19.863700000000001</c:v>
                </c:pt>
                <c:pt idx="663">
                  <c:v>19.742000000000001</c:v>
                </c:pt>
                <c:pt idx="664">
                  <c:v>19.983499999999999</c:v>
                </c:pt>
                <c:pt idx="665">
                  <c:v>19.9938</c:v>
                </c:pt>
                <c:pt idx="666">
                  <c:v>20.018999999999998</c:v>
                </c:pt>
                <c:pt idx="667">
                  <c:v>20.025700000000001</c:v>
                </c:pt>
                <c:pt idx="668">
                  <c:v>20.0639</c:v>
                </c:pt>
                <c:pt idx="669">
                  <c:v>20.2026</c:v>
                </c:pt>
                <c:pt idx="670">
                  <c:v>19.977699999999999</c:v>
                </c:pt>
                <c:pt idx="671">
                  <c:v>20.143799999999999</c:v>
                </c:pt>
                <c:pt idx="672">
                  <c:v>19.982099999999999</c:v>
                </c:pt>
                <c:pt idx="673">
                  <c:v>19.575800000000001</c:v>
                </c:pt>
                <c:pt idx="674">
                  <c:v>19.603300000000001</c:v>
                </c:pt>
                <c:pt idx="675">
                  <c:v>19.746600000000001</c:v>
                </c:pt>
                <c:pt idx="676">
                  <c:v>20.025200000000002</c:v>
                </c:pt>
                <c:pt idx="677">
                  <c:v>20.087199999999999</c:v>
                </c:pt>
                <c:pt idx="678">
                  <c:v>20.398700000000002</c:v>
                </c:pt>
                <c:pt idx="679">
                  <c:v>20.326499999999999</c:v>
                </c:pt>
                <c:pt idx="680">
                  <c:v>20.532399999999999</c:v>
                </c:pt>
                <c:pt idx="681">
                  <c:v>20.504899999999999</c:v>
                </c:pt>
                <c:pt idx="682">
                  <c:v>20.516400000000001</c:v>
                </c:pt>
                <c:pt idx="683">
                  <c:v>20.311299999999999</c:v>
                </c:pt>
                <c:pt idx="684">
                  <c:v>20.071200000000001</c:v>
                </c:pt>
                <c:pt idx="685">
                  <c:v>20.1706</c:v>
                </c:pt>
                <c:pt idx="686">
                  <c:v>19.988099999999999</c:v>
                </c:pt>
                <c:pt idx="687">
                  <c:v>19.935400000000001</c:v>
                </c:pt>
                <c:pt idx="688">
                  <c:v>20.16</c:v>
                </c:pt>
                <c:pt idx="689">
                  <c:v>20.260100000000001</c:v>
                </c:pt>
                <c:pt idx="690">
                  <c:v>20.119299999999999</c:v>
                </c:pt>
                <c:pt idx="691">
                  <c:v>20.271999999999998</c:v>
                </c:pt>
                <c:pt idx="692">
                  <c:v>20.1921</c:v>
                </c:pt>
                <c:pt idx="693">
                  <c:v>20.409300000000002</c:v>
                </c:pt>
                <c:pt idx="694">
                  <c:v>20.358000000000001</c:v>
                </c:pt>
                <c:pt idx="695">
                  <c:v>20.32</c:v>
                </c:pt>
                <c:pt idx="696">
                  <c:v>20.7392</c:v>
                </c:pt>
                <c:pt idx="697">
                  <c:v>20.725200000000001</c:v>
                </c:pt>
                <c:pt idx="698">
                  <c:v>20.674700000000001</c:v>
                </c:pt>
                <c:pt idx="699">
                  <c:v>20.819500000000001</c:v>
                </c:pt>
                <c:pt idx="700">
                  <c:v>20.764800000000001</c:v>
                </c:pt>
                <c:pt idx="701">
                  <c:v>20.560500000000001</c:v>
                </c:pt>
                <c:pt idx="702">
                  <c:v>20.267900000000001</c:v>
                </c:pt>
                <c:pt idx="703">
                  <c:v>20.011700000000001</c:v>
                </c:pt>
                <c:pt idx="704">
                  <c:v>19.946000000000002</c:v>
                </c:pt>
                <c:pt idx="705">
                  <c:v>20.005600000000001</c:v>
                </c:pt>
                <c:pt idx="706">
                  <c:v>19.746500000000001</c:v>
                </c:pt>
                <c:pt idx="707">
                  <c:v>20.3811</c:v>
                </c:pt>
                <c:pt idx="708">
                  <c:v>20.357399999999998</c:v>
                </c:pt>
                <c:pt idx="709">
                  <c:v>20.476400000000002</c:v>
                </c:pt>
                <c:pt idx="710">
                  <c:v>20.953600000000002</c:v>
                </c:pt>
                <c:pt idx="711">
                  <c:v>20.820599999999999</c:v>
                </c:pt>
                <c:pt idx="712">
                  <c:v>20.4331</c:v>
                </c:pt>
                <c:pt idx="713">
                  <c:v>20.398499999999999</c:v>
                </c:pt>
                <c:pt idx="714">
                  <c:v>20.537700000000001</c:v>
                </c:pt>
                <c:pt idx="715">
                  <c:v>20.540900000000001</c:v>
                </c:pt>
                <c:pt idx="716">
                  <c:v>18.046600000000002</c:v>
                </c:pt>
                <c:pt idx="717">
                  <c:v>18.013400000000001</c:v>
                </c:pt>
                <c:pt idx="718">
                  <c:v>18.1996</c:v>
                </c:pt>
                <c:pt idx="719">
                  <c:v>18.180299999999999</c:v>
                </c:pt>
                <c:pt idx="720">
                  <c:v>18.152100000000001</c:v>
                </c:pt>
                <c:pt idx="721">
                  <c:v>18.0259</c:v>
                </c:pt>
                <c:pt idx="722">
                  <c:v>18.2486</c:v>
                </c:pt>
                <c:pt idx="723">
                  <c:v>18.158000000000001</c:v>
                </c:pt>
                <c:pt idx="724">
                  <c:v>18.081900000000001</c:v>
                </c:pt>
                <c:pt idx="725">
                  <c:v>17.883600000000001</c:v>
                </c:pt>
                <c:pt idx="726">
                  <c:v>18.185099999999998</c:v>
                </c:pt>
                <c:pt idx="727">
                  <c:v>18.085999999999999</c:v>
                </c:pt>
                <c:pt idx="728">
                  <c:v>18.316099999999999</c:v>
                </c:pt>
                <c:pt idx="729">
                  <c:v>18.369900000000001</c:v>
                </c:pt>
                <c:pt idx="730">
                  <c:v>18.494299999999999</c:v>
                </c:pt>
                <c:pt idx="731">
                  <c:v>18.500399999999999</c:v>
                </c:pt>
                <c:pt idx="732">
                  <c:v>18.597799999999999</c:v>
                </c:pt>
                <c:pt idx="733">
                  <c:v>18.559100000000001</c:v>
                </c:pt>
                <c:pt idx="734">
                  <c:v>18.520399999999999</c:v>
                </c:pt>
                <c:pt idx="735">
                  <c:v>18.5456</c:v>
                </c:pt>
                <c:pt idx="736">
                  <c:v>18.510000000000002</c:v>
                </c:pt>
                <c:pt idx="737">
                  <c:v>18.359500000000001</c:v>
                </c:pt>
                <c:pt idx="738">
                  <c:v>18.166599999999999</c:v>
                </c:pt>
                <c:pt idx="739">
                  <c:v>17.908300000000001</c:v>
                </c:pt>
                <c:pt idx="740">
                  <c:v>17.868200000000002</c:v>
                </c:pt>
                <c:pt idx="741">
                  <c:v>17.754200000000001</c:v>
                </c:pt>
                <c:pt idx="742">
                  <c:v>18.083200000000001</c:v>
                </c:pt>
                <c:pt idx="743">
                  <c:v>18.168299999999999</c:v>
                </c:pt>
                <c:pt idx="744">
                  <c:v>18.3657</c:v>
                </c:pt>
                <c:pt idx="745">
                  <c:v>18.307400000000001</c:v>
                </c:pt>
                <c:pt idx="746">
                  <c:v>18.207899999999999</c:v>
                </c:pt>
                <c:pt idx="747">
                  <c:v>18.2666</c:v>
                </c:pt>
                <c:pt idx="748">
                  <c:v>18.3262</c:v>
                </c:pt>
                <c:pt idx="749">
                  <c:v>18.1859</c:v>
                </c:pt>
                <c:pt idx="750">
                  <c:v>18.278600000000001</c:v>
                </c:pt>
                <c:pt idx="751">
                  <c:v>18.1526</c:v>
                </c:pt>
                <c:pt idx="752">
                  <c:v>18.2256</c:v>
                </c:pt>
                <c:pt idx="753">
                  <c:v>18.293900000000001</c:v>
                </c:pt>
                <c:pt idx="754">
                  <c:v>18.220600000000001</c:v>
                </c:pt>
                <c:pt idx="755">
                  <c:v>18.2714</c:v>
                </c:pt>
                <c:pt idx="756">
                  <c:v>18.318200000000001</c:v>
                </c:pt>
                <c:pt idx="757">
                  <c:v>18.128399999999999</c:v>
                </c:pt>
                <c:pt idx="758">
                  <c:v>18.258299999999998</c:v>
                </c:pt>
                <c:pt idx="759">
                  <c:v>18.337599999999998</c:v>
                </c:pt>
                <c:pt idx="760">
                  <c:v>18.2136</c:v>
                </c:pt>
                <c:pt idx="761">
                  <c:v>18.118400000000001</c:v>
                </c:pt>
                <c:pt idx="762">
                  <c:v>18.3445</c:v>
                </c:pt>
                <c:pt idx="763">
                  <c:v>18.632999999999999</c:v>
                </c:pt>
                <c:pt idx="764">
                  <c:v>18.882200000000001</c:v>
                </c:pt>
                <c:pt idx="765">
                  <c:v>19.143899999999999</c:v>
                </c:pt>
                <c:pt idx="766">
                  <c:v>19.214500000000001</c:v>
                </c:pt>
                <c:pt idx="767">
                  <c:v>19.224</c:v>
                </c:pt>
                <c:pt idx="768">
                  <c:v>19.4499</c:v>
                </c:pt>
                <c:pt idx="769">
                  <c:v>19.299700000000001</c:v>
                </c:pt>
                <c:pt idx="770">
                  <c:v>19.528199999999998</c:v>
                </c:pt>
                <c:pt idx="771">
                  <c:v>19.5853</c:v>
                </c:pt>
                <c:pt idx="772">
                  <c:v>19.535699999999999</c:v>
                </c:pt>
                <c:pt idx="773">
                  <c:v>19.664999999999999</c:v>
                </c:pt>
                <c:pt idx="774">
                  <c:v>19.613099999999999</c:v>
                </c:pt>
                <c:pt idx="775">
                  <c:v>19.605599999999999</c:v>
                </c:pt>
                <c:pt idx="776">
                  <c:v>19.632400000000001</c:v>
                </c:pt>
                <c:pt idx="777">
                  <c:v>19.632400000000001</c:v>
                </c:pt>
                <c:pt idx="778">
                  <c:v>19.659700000000001</c:v>
                </c:pt>
                <c:pt idx="779">
                  <c:v>19.660900000000002</c:v>
                </c:pt>
                <c:pt idx="780">
                  <c:v>19.6191</c:v>
                </c:pt>
                <c:pt idx="781">
                  <c:v>19.7316</c:v>
                </c:pt>
                <c:pt idx="782">
                  <c:v>19.151199999999999</c:v>
                </c:pt>
                <c:pt idx="783">
                  <c:v>19.187999999999999</c:v>
                </c:pt>
                <c:pt idx="784">
                  <c:v>19.202400000000001</c:v>
                </c:pt>
                <c:pt idx="785">
                  <c:v>19.196400000000001</c:v>
                </c:pt>
                <c:pt idx="786">
                  <c:v>19.223600000000001</c:v>
                </c:pt>
                <c:pt idx="787">
                  <c:v>19.152999999999999</c:v>
                </c:pt>
                <c:pt idx="788">
                  <c:v>19.137</c:v>
                </c:pt>
                <c:pt idx="789">
                  <c:v>19.146999999999998</c:v>
                </c:pt>
                <c:pt idx="790">
                  <c:v>19.024000000000001</c:v>
                </c:pt>
                <c:pt idx="791">
                  <c:v>19.241900000000001</c:v>
                </c:pt>
                <c:pt idx="792">
                  <c:v>19.069400000000002</c:v>
                </c:pt>
                <c:pt idx="793">
                  <c:v>19.014399999999998</c:v>
                </c:pt>
                <c:pt idx="794">
                  <c:v>19.066299999999998</c:v>
                </c:pt>
                <c:pt idx="795">
                  <c:v>19.045100000000001</c:v>
                </c:pt>
                <c:pt idx="796">
                  <c:v>19.097799999999999</c:v>
                </c:pt>
                <c:pt idx="797">
                  <c:v>18.945</c:v>
                </c:pt>
                <c:pt idx="798">
                  <c:v>18.9941</c:v>
                </c:pt>
                <c:pt idx="799">
                  <c:v>19.252400000000002</c:v>
                </c:pt>
                <c:pt idx="800">
                  <c:v>19.2118</c:v>
                </c:pt>
                <c:pt idx="801">
                  <c:v>19.1203</c:v>
                </c:pt>
                <c:pt idx="802">
                  <c:v>18.885200000000001</c:v>
                </c:pt>
                <c:pt idx="803">
                  <c:v>18.694600000000001</c:v>
                </c:pt>
                <c:pt idx="804">
                  <c:v>18.858000000000001</c:v>
                </c:pt>
                <c:pt idx="805">
                  <c:v>18.827300000000001</c:v>
                </c:pt>
                <c:pt idx="806">
                  <c:v>18.940100000000001</c:v>
                </c:pt>
                <c:pt idx="807">
                  <c:v>18.738700000000001</c:v>
                </c:pt>
                <c:pt idx="808">
                  <c:v>18.723700000000001</c:v>
                </c:pt>
                <c:pt idx="809">
                  <c:v>18.737200000000001</c:v>
                </c:pt>
                <c:pt idx="810">
                  <c:v>18.967199999999998</c:v>
                </c:pt>
                <c:pt idx="811">
                  <c:v>18.9269</c:v>
                </c:pt>
                <c:pt idx="812">
                  <c:v>19.126000000000001</c:v>
                </c:pt>
                <c:pt idx="813">
                  <c:v>19.147200000000002</c:v>
                </c:pt>
                <c:pt idx="814">
                  <c:v>19.232900000000001</c:v>
                </c:pt>
                <c:pt idx="815">
                  <c:v>19.159600000000001</c:v>
                </c:pt>
                <c:pt idx="816">
                  <c:v>19.146699999999999</c:v>
                </c:pt>
                <c:pt idx="817">
                  <c:v>19.167400000000001</c:v>
                </c:pt>
                <c:pt idx="818">
                  <c:v>19.3233</c:v>
                </c:pt>
                <c:pt idx="819">
                  <c:v>19.323</c:v>
                </c:pt>
                <c:pt idx="820">
                  <c:v>19.292200000000001</c:v>
                </c:pt>
                <c:pt idx="821">
                  <c:v>19.119399999999999</c:v>
                </c:pt>
                <c:pt idx="822">
                  <c:v>19.1495</c:v>
                </c:pt>
                <c:pt idx="823">
                  <c:v>19.209199999999999</c:v>
                </c:pt>
                <c:pt idx="824">
                  <c:v>19.617699999999999</c:v>
                </c:pt>
                <c:pt idx="825">
                  <c:v>19.585899999999999</c:v>
                </c:pt>
                <c:pt idx="826">
                  <c:v>19.693999999999999</c:v>
                </c:pt>
                <c:pt idx="827">
                  <c:v>19.601800000000001</c:v>
                </c:pt>
                <c:pt idx="828">
                  <c:v>19.5883</c:v>
                </c:pt>
                <c:pt idx="829">
                  <c:v>19.6143</c:v>
                </c:pt>
                <c:pt idx="830">
                  <c:v>19.7316</c:v>
                </c:pt>
                <c:pt idx="831">
                  <c:v>19.7685</c:v>
                </c:pt>
                <c:pt idx="832">
                  <c:v>19.763999999999999</c:v>
                </c:pt>
                <c:pt idx="833">
                  <c:v>19.671099999999999</c:v>
                </c:pt>
                <c:pt idx="834">
                  <c:v>19.728300000000001</c:v>
                </c:pt>
                <c:pt idx="835">
                  <c:v>19.9056</c:v>
                </c:pt>
                <c:pt idx="836">
                  <c:v>19.954499999999999</c:v>
                </c:pt>
                <c:pt idx="837">
                  <c:v>19.924800000000001</c:v>
                </c:pt>
                <c:pt idx="838">
                  <c:v>20.0459</c:v>
                </c:pt>
                <c:pt idx="839">
                  <c:v>19.9938</c:v>
                </c:pt>
                <c:pt idx="840">
                  <c:v>20.177800000000001</c:v>
                </c:pt>
                <c:pt idx="841">
                  <c:v>20.130800000000001</c:v>
                </c:pt>
                <c:pt idx="842">
                  <c:v>20.0898</c:v>
                </c:pt>
                <c:pt idx="843">
                  <c:v>20.2531</c:v>
                </c:pt>
                <c:pt idx="844">
                  <c:v>20.3127</c:v>
                </c:pt>
                <c:pt idx="845">
                  <c:v>20.349599999999999</c:v>
                </c:pt>
                <c:pt idx="846">
                  <c:v>19.415700000000001</c:v>
                </c:pt>
                <c:pt idx="847">
                  <c:v>19.225899999999999</c:v>
                </c:pt>
                <c:pt idx="848">
                  <c:v>19.2742</c:v>
                </c:pt>
                <c:pt idx="849">
                  <c:v>19.2239</c:v>
                </c:pt>
                <c:pt idx="850">
                  <c:v>19.318000000000001</c:v>
                </c:pt>
                <c:pt idx="851">
                  <c:v>19.352499999999999</c:v>
                </c:pt>
                <c:pt idx="852">
                  <c:v>19.267399999999999</c:v>
                </c:pt>
                <c:pt idx="853">
                  <c:v>19.209900000000001</c:v>
                </c:pt>
                <c:pt idx="854">
                  <c:v>19.2014</c:v>
                </c:pt>
                <c:pt idx="855">
                  <c:v>19.089300000000001</c:v>
                </c:pt>
                <c:pt idx="856">
                  <c:v>19.089300000000001</c:v>
                </c:pt>
                <c:pt idx="857">
                  <c:v>19.089300000000001</c:v>
                </c:pt>
                <c:pt idx="858">
                  <c:v>18.876300000000001</c:v>
                </c:pt>
                <c:pt idx="859">
                  <c:v>18.938300000000002</c:v>
                </c:pt>
                <c:pt idx="860">
                  <c:v>19.043700000000001</c:v>
                </c:pt>
                <c:pt idx="861">
                  <c:v>19.045100000000001</c:v>
                </c:pt>
                <c:pt idx="862">
                  <c:v>19.804099999999998</c:v>
                </c:pt>
                <c:pt idx="863">
                  <c:v>19.836099999999998</c:v>
                </c:pt>
                <c:pt idx="864">
                  <c:v>19.811499999999999</c:v>
                </c:pt>
                <c:pt idx="865">
                  <c:v>19.726099999999999</c:v>
                </c:pt>
                <c:pt idx="866">
                  <c:v>19.7056</c:v>
                </c:pt>
              </c:numCache>
            </c:numRef>
          </c:yVal>
          <c:smooth val="1"/>
          <c:extLst xmlns:c16r2="http://schemas.microsoft.com/office/drawing/2015/06/chart">
            <c:ext xmlns:c16="http://schemas.microsoft.com/office/drawing/2014/chart" uri="{C3380CC4-5D6E-409C-BE32-E72D297353CC}">
              <c16:uniqueId val="{00000000-4FF9-4A72-B106-5E11DD94AA33}"/>
            </c:ext>
          </c:extLst>
        </c:ser>
        <c:ser>
          <c:idx val="1"/>
          <c:order val="1"/>
          <c:tx>
            <c:strRef>
              <c:f>'SX5E Index'!$C$2</c:f>
              <c:strCache>
                <c:ptCount val="1"/>
                <c:pt idx="0">
                  <c:v>Media</c:v>
                </c:pt>
              </c:strCache>
            </c:strRef>
          </c:tx>
          <c:spPr>
            <a:ln w="12700" cap="rnd">
              <a:solidFill>
                <a:schemeClr val="tx1"/>
              </a:solidFill>
              <a:round/>
            </a:ln>
            <a:effectLst/>
          </c:spPr>
          <c:marker>
            <c:symbol val="none"/>
          </c:marker>
          <c:xVal>
            <c:numRef>
              <c:f>'SX5E Index'!$A$3:$A$869</c:f>
              <c:numCache>
                <c:formatCode>m/d/yyyy</c:formatCode>
                <c:ptCount val="867"/>
                <c:pt idx="0">
                  <c:v>41641</c:v>
                </c:pt>
                <c:pt idx="1">
                  <c:v>41642</c:v>
                </c:pt>
                <c:pt idx="2">
                  <c:v>41645</c:v>
                </c:pt>
                <c:pt idx="3">
                  <c:v>41646</c:v>
                </c:pt>
                <c:pt idx="4">
                  <c:v>41647</c:v>
                </c:pt>
                <c:pt idx="5">
                  <c:v>41648</c:v>
                </c:pt>
                <c:pt idx="6">
                  <c:v>41649</c:v>
                </c:pt>
                <c:pt idx="7">
                  <c:v>41652</c:v>
                </c:pt>
                <c:pt idx="8">
                  <c:v>41653</c:v>
                </c:pt>
                <c:pt idx="9">
                  <c:v>41654</c:v>
                </c:pt>
                <c:pt idx="10">
                  <c:v>41655</c:v>
                </c:pt>
                <c:pt idx="11">
                  <c:v>41656</c:v>
                </c:pt>
                <c:pt idx="12">
                  <c:v>41659</c:v>
                </c:pt>
                <c:pt idx="13">
                  <c:v>41660</c:v>
                </c:pt>
                <c:pt idx="14">
                  <c:v>41661</c:v>
                </c:pt>
                <c:pt idx="15">
                  <c:v>41662</c:v>
                </c:pt>
                <c:pt idx="16">
                  <c:v>41663</c:v>
                </c:pt>
                <c:pt idx="17">
                  <c:v>41666</c:v>
                </c:pt>
                <c:pt idx="18">
                  <c:v>41667</c:v>
                </c:pt>
                <c:pt idx="19">
                  <c:v>41668</c:v>
                </c:pt>
                <c:pt idx="20">
                  <c:v>41669</c:v>
                </c:pt>
                <c:pt idx="21">
                  <c:v>41670</c:v>
                </c:pt>
                <c:pt idx="22">
                  <c:v>41673</c:v>
                </c:pt>
                <c:pt idx="23">
                  <c:v>41674</c:v>
                </c:pt>
                <c:pt idx="24">
                  <c:v>41675</c:v>
                </c:pt>
                <c:pt idx="25">
                  <c:v>41676</c:v>
                </c:pt>
                <c:pt idx="26">
                  <c:v>41677</c:v>
                </c:pt>
                <c:pt idx="27">
                  <c:v>41680</c:v>
                </c:pt>
                <c:pt idx="28">
                  <c:v>41681</c:v>
                </c:pt>
                <c:pt idx="29">
                  <c:v>41682</c:v>
                </c:pt>
                <c:pt idx="30">
                  <c:v>41683</c:v>
                </c:pt>
                <c:pt idx="31">
                  <c:v>41684</c:v>
                </c:pt>
                <c:pt idx="32">
                  <c:v>41687</c:v>
                </c:pt>
                <c:pt idx="33">
                  <c:v>41688</c:v>
                </c:pt>
                <c:pt idx="34">
                  <c:v>41689</c:v>
                </c:pt>
                <c:pt idx="35">
                  <c:v>41690</c:v>
                </c:pt>
                <c:pt idx="36">
                  <c:v>41691</c:v>
                </c:pt>
                <c:pt idx="37">
                  <c:v>41694</c:v>
                </c:pt>
                <c:pt idx="38">
                  <c:v>41695</c:v>
                </c:pt>
                <c:pt idx="39">
                  <c:v>41696</c:v>
                </c:pt>
                <c:pt idx="40">
                  <c:v>41697</c:v>
                </c:pt>
                <c:pt idx="41">
                  <c:v>41698</c:v>
                </c:pt>
                <c:pt idx="42">
                  <c:v>41701</c:v>
                </c:pt>
                <c:pt idx="43">
                  <c:v>41702</c:v>
                </c:pt>
                <c:pt idx="44">
                  <c:v>41703</c:v>
                </c:pt>
                <c:pt idx="45">
                  <c:v>41704</c:v>
                </c:pt>
                <c:pt idx="46">
                  <c:v>41705</c:v>
                </c:pt>
                <c:pt idx="47">
                  <c:v>41708</c:v>
                </c:pt>
                <c:pt idx="48">
                  <c:v>41709</c:v>
                </c:pt>
                <c:pt idx="49">
                  <c:v>41710</c:v>
                </c:pt>
                <c:pt idx="50">
                  <c:v>41711</c:v>
                </c:pt>
                <c:pt idx="51">
                  <c:v>41712</c:v>
                </c:pt>
                <c:pt idx="52">
                  <c:v>41715</c:v>
                </c:pt>
                <c:pt idx="53">
                  <c:v>41716</c:v>
                </c:pt>
                <c:pt idx="54">
                  <c:v>41717</c:v>
                </c:pt>
                <c:pt idx="55">
                  <c:v>41718</c:v>
                </c:pt>
                <c:pt idx="56">
                  <c:v>41719</c:v>
                </c:pt>
                <c:pt idx="57">
                  <c:v>41722</c:v>
                </c:pt>
                <c:pt idx="58">
                  <c:v>41723</c:v>
                </c:pt>
                <c:pt idx="59">
                  <c:v>41724</c:v>
                </c:pt>
                <c:pt idx="60">
                  <c:v>41725</c:v>
                </c:pt>
                <c:pt idx="61">
                  <c:v>41726</c:v>
                </c:pt>
                <c:pt idx="62">
                  <c:v>41729</c:v>
                </c:pt>
                <c:pt idx="63">
                  <c:v>41730</c:v>
                </c:pt>
                <c:pt idx="64">
                  <c:v>41731</c:v>
                </c:pt>
                <c:pt idx="65">
                  <c:v>41732</c:v>
                </c:pt>
                <c:pt idx="66">
                  <c:v>41733</c:v>
                </c:pt>
                <c:pt idx="67">
                  <c:v>41736</c:v>
                </c:pt>
                <c:pt idx="68">
                  <c:v>41737</c:v>
                </c:pt>
                <c:pt idx="69">
                  <c:v>41738</c:v>
                </c:pt>
                <c:pt idx="70">
                  <c:v>41739</c:v>
                </c:pt>
                <c:pt idx="71">
                  <c:v>41740</c:v>
                </c:pt>
                <c:pt idx="72">
                  <c:v>41743</c:v>
                </c:pt>
                <c:pt idx="73">
                  <c:v>41744</c:v>
                </c:pt>
                <c:pt idx="74">
                  <c:v>41745</c:v>
                </c:pt>
                <c:pt idx="75">
                  <c:v>41746</c:v>
                </c:pt>
                <c:pt idx="76">
                  <c:v>41747</c:v>
                </c:pt>
                <c:pt idx="77">
                  <c:v>41750</c:v>
                </c:pt>
                <c:pt idx="78">
                  <c:v>41751</c:v>
                </c:pt>
                <c:pt idx="79">
                  <c:v>41752</c:v>
                </c:pt>
                <c:pt idx="80">
                  <c:v>41753</c:v>
                </c:pt>
                <c:pt idx="81">
                  <c:v>41754</c:v>
                </c:pt>
                <c:pt idx="82">
                  <c:v>41757</c:v>
                </c:pt>
                <c:pt idx="83">
                  <c:v>41758</c:v>
                </c:pt>
                <c:pt idx="84">
                  <c:v>41759</c:v>
                </c:pt>
                <c:pt idx="85">
                  <c:v>41760</c:v>
                </c:pt>
                <c:pt idx="86">
                  <c:v>41761</c:v>
                </c:pt>
                <c:pt idx="87">
                  <c:v>41764</c:v>
                </c:pt>
                <c:pt idx="88">
                  <c:v>41765</c:v>
                </c:pt>
                <c:pt idx="89">
                  <c:v>41766</c:v>
                </c:pt>
                <c:pt idx="90">
                  <c:v>41767</c:v>
                </c:pt>
                <c:pt idx="91">
                  <c:v>41768</c:v>
                </c:pt>
                <c:pt idx="92">
                  <c:v>41771</c:v>
                </c:pt>
                <c:pt idx="93">
                  <c:v>41772</c:v>
                </c:pt>
                <c:pt idx="94">
                  <c:v>41773</c:v>
                </c:pt>
                <c:pt idx="95">
                  <c:v>41774</c:v>
                </c:pt>
                <c:pt idx="96">
                  <c:v>41775</c:v>
                </c:pt>
                <c:pt idx="97">
                  <c:v>41778</c:v>
                </c:pt>
                <c:pt idx="98">
                  <c:v>41779</c:v>
                </c:pt>
                <c:pt idx="99">
                  <c:v>41780</c:v>
                </c:pt>
                <c:pt idx="100">
                  <c:v>41781</c:v>
                </c:pt>
                <c:pt idx="101">
                  <c:v>41782</c:v>
                </c:pt>
                <c:pt idx="102">
                  <c:v>41785</c:v>
                </c:pt>
                <c:pt idx="103">
                  <c:v>41786</c:v>
                </c:pt>
                <c:pt idx="104">
                  <c:v>41787</c:v>
                </c:pt>
                <c:pt idx="105">
                  <c:v>41788</c:v>
                </c:pt>
                <c:pt idx="106">
                  <c:v>41789</c:v>
                </c:pt>
                <c:pt idx="107">
                  <c:v>41792</c:v>
                </c:pt>
                <c:pt idx="108">
                  <c:v>41793</c:v>
                </c:pt>
                <c:pt idx="109">
                  <c:v>41794</c:v>
                </c:pt>
                <c:pt idx="110">
                  <c:v>41795</c:v>
                </c:pt>
                <c:pt idx="111">
                  <c:v>41796</c:v>
                </c:pt>
                <c:pt idx="112">
                  <c:v>41799</c:v>
                </c:pt>
                <c:pt idx="113">
                  <c:v>41800</c:v>
                </c:pt>
                <c:pt idx="114">
                  <c:v>41801</c:v>
                </c:pt>
                <c:pt idx="115">
                  <c:v>41802</c:v>
                </c:pt>
                <c:pt idx="116">
                  <c:v>41803</c:v>
                </c:pt>
                <c:pt idx="117">
                  <c:v>41806</c:v>
                </c:pt>
                <c:pt idx="118">
                  <c:v>41807</c:v>
                </c:pt>
                <c:pt idx="119">
                  <c:v>41808</c:v>
                </c:pt>
                <c:pt idx="120">
                  <c:v>41809</c:v>
                </c:pt>
                <c:pt idx="121">
                  <c:v>41810</c:v>
                </c:pt>
                <c:pt idx="122">
                  <c:v>41813</c:v>
                </c:pt>
                <c:pt idx="123">
                  <c:v>41814</c:v>
                </c:pt>
                <c:pt idx="124">
                  <c:v>41815</c:v>
                </c:pt>
                <c:pt idx="125">
                  <c:v>41816</c:v>
                </c:pt>
                <c:pt idx="126">
                  <c:v>41817</c:v>
                </c:pt>
                <c:pt idx="127">
                  <c:v>41820</c:v>
                </c:pt>
                <c:pt idx="128">
                  <c:v>41821</c:v>
                </c:pt>
                <c:pt idx="129">
                  <c:v>41822</c:v>
                </c:pt>
                <c:pt idx="130">
                  <c:v>41823</c:v>
                </c:pt>
                <c:pt idx="131">
                  <c:v>41824</c:v>
                </c:pt>
                <c:pt idx="132">
                  <c:v>41827</c:v>
                </c:pt>
                <c:pt idx="133">
                  <c:v>41828</c:v>
                </c:pt>
                <c:pt idx="134">
                  <c:v>41829</c:v>
                </c:pt>
                <c:pt idx="135">
                  <c:v>41830</c:v>
                </c:pt>
                <c:pt idx="136">
                  <c:v>41831</c:v>
                </c:pt>
                <c:pt idx="137">
                  <c:v>41834</c:v>
                </c:pt>
                <c:pt idx="138">
                  <c:v>41835</c:v>
                </c:pt>
                <c:pt idx="139">
                  <c:v>41836</c:v>
                </c:pt>
                <c:pt idx="140">
                  <c:v>41837</c:v>
                </c:pt>
                <c:pt idx="141">
                  <c:v>41838</c:v>
                </c:pt>
                <c:pt idx="142">
                  <c:v>41841</c:v>
                </c:pt>
                <c:pt idx="143">
                  <c:v>41842</c:v>
                </c:pt>
                <c:pt idx="144">
                  <c:v>41843</c:v>
                </c:pt>
                <c:pt idx="145">
                  <c:v>41844</c:v>
                </c:pt>
                <c:pt idx="146">
                  <c:v>41845</c:v>
                </c:pt>
                <c:pt idx="147">
                  <c:v>41848</c:v>
                </c:pt>
                <c:pt idx="148">
                  <c:v>41849</c:v>
                </c:pt>
                <c:pt idx="149">
                  <c:v>41850</c:v>
                </c:pt>
                <c:pt idx="150">
                  <c:v>41851</c:v>
                </c:pt>
                <c:pt idx="151">
                  <c:v>41852</c:v>
                </c:pt>
                <c:pt idx="152">
                  <c:v>41855</c:v>
                </c:pt>
                <c:pt idx="153">
                  <c:v>41856</c:v>
                </c:pt>
                <c:pt idx="154">
                  <c:v>41857</c:v>
                </c:pt>
                <c:pt idx="155">
                  <c:v>41858</c:v>
                </c:pt>
                <c:pt idx="156">
                  <c:v>41859</c:v>
                </c:pt>
                <c:pt idx="157">
                  <c:v>41862</c:v>
                </c:pt>
                <c:pt idx="158">
                  <c:v>41863</c:v>
                </c:pt>
                <c:pt idx="159">
                  <c:v>41864</c:v>
                </c:pt>
                <c:pt idx="160">
                  <c:v>41865</c:v>
                </c:pt>
                <c:pt idx="161">
                  <c:v>41866</c:v>
                </c:pt>
                <c:pt idx="162">
                  <c:v>41869</c:v>
                </c:pt>
                <c:pt idx="163">
                  <c:v>41870</c:v>
                </c:pt>
                <c:pt idx="164">
                  <c:v>41871</c:v>
                </c:pt>
                <c:pt idx="165">
                  <c:v>41872</c:v>
                </c:pt>
                <c:pt idx="166">
                  <c:v>41873</c:v>
                </c:pt>
                <c:pt idx="167">
                  <c:v>41876</c:v>
                </c:pt>
                <c:pt idx="168">
                  <c:v>41877</c:v>
                </c:pt>
                <c:pt idx="169">
                  <c:v>41878</c:v>
                </c:pt>
                <c:pt idx="170">
                  <c:v>41879</c:v>
                </c:pt>
                <c:pt idx="171">
                  <c:v>41880</c:v>
                </c:pt>
                <c:pt idx="172">
                  <c:v>41883</c:v>
                </c:pt>
                <c:pt idx="173">
                  <c:v>41884</c:v>
                </c:pt>
                <c:pt idx="174">
                  <c:v>41885</c:v>
                </c:pt>
                <c:pt idx="175">
                  <c:v>41886</c:v>
                </c:pt>
                <c:pt idx="176">
                  <c:v>41887</c:v>
                </c:pt>
                <c:pt idx="177">
                  <c:v>41890</c:v>
                </c:pt>
                <c:pt idx="178">
                  <c:v>41891</c:v>
                </c:pt>
                <c:pt idx="179">
                  <c:v>41892</c:v>
                </c:pt>
                <c:pt idx="180">
                  <c:v>41893</c:v>
                </c:pt>
                <c:pt idx="181">
                  <c:v>41894</c:v>
                </c:pt>
                <c:pt idx="182">
                  <c:v>41897</c:v>
                </c:pt>
                <c:pt idx="183">
                  <c:v>41898</c:v>
                </c:pt>
                <c:pt idx="184">
                  <c:v>41899</c:v>
                </c:pt>
                <c:pt idx="185">
                  <c:v>41900</c:v>
                </c:pt>
                <c:pt idx="186">
                  <c:v>41901</c:v>
                </c:pt>
                <c:pt idx="187">
                  <c:v>41904</c:v>
                </c:pt>
                <c:pt idx="188">
                  <c:v>41905</c:v>
                </c:pt>
                <c:pt idx="189">
                  <c:v>41906</c:v>
                </c:pt>
                <c:pt idx="190">
                  <c:v>41907</c:v>
                </c:pt>
                <c:pt idx="191">
                  <c:v>41908</c:v>
                </c:pt>
                <c:pt idx="192">
                  <c:v>41911</c:v>
                </c:pt>
                <c:pt idx="193">
                  <c:v>41912</c:v>
                </c:pt>
                <c:pt idx="194">
                  <c:v>41913</c:v>
                </c:pt>
                <c:pt idx="195">
                  <c:v>41914</c:v>
                </c:pt>
                <c:pt idx="196">
                  <c:v>41915</c:v>
                </c:pt>
                <c:pt idx="197">
                  <c:v>41918</c:v>
                </c:pt>
                <c:pt idx="198">
                  <c:v>41919</c:v>
                </c:pt>
                <c:pt idx="199">
                  <c:v>41920</c:v>
                </c:pt>
                <c:pt idx="200">
                  <c:v>41921</c:v>
                </c:pt>
                <c:pt idx="201">
                  <c:v>41922</c:v>
                </c:pt>
                <c:pt idx="202">
                  <c:v>41925</c:v>
                </c:pt>
                <c:pt idx="203">
                  <c:v>41926</c:v>
                </c:pt>
                <c:pt idx="204">
                  <c:v>41927</c:v>
                </c:pt>
                <c:pt idx="205">
                  <c:v>41928</c:v>
                </c:pt>
                <c:pt idx="206">
                  <c:v>41929</c:v>
                </c:pt>
                <c:pt idx="207">
                  <c:v>41932</c:v>
                </c:pt>
                <c:pt idx="208">
                  <c:v>41933</c:v>
                </c:pt>
                <c:pt idx="209">
                  <c:v>41934</c:v>
                </c:pt>
                <c:pt idx="210">
                  <c:v>41935</c:v>
                </c:pt>
                <c:pt idx="211">
                  <c:v>41936</c:v>
                </c:pt>
                <c:pt idx="212">
                  <c:v>41939</c:v>
                </c:pt>
                <c:pt idx="213">
                  <c:v>41940</c:v>
                </c:pt>
                <c:pt idx="214">
                  <c:v>41941</c:v>
                </c:pt>
                <c:pt idx="215">
                  <c:v>41942</c:v>
                </c:pt>
                <c:pt idx="216">
                  <c:v>41943</c:v>
                </c:pt>
                <c:pt idx="217">
                  <c:v>41946</c:v>
                </c:pt>
                <c:pt idx="218">
                  <c:v>41947</c:v>
                </c:pt>
                <c:pt idx="219">
                  <c:v>41948</c:v>
                </c:pt>
                <c:pt idx="220">
                  <c:v>41949</c:v>
                </c:pt>
                <c:pt idx="221">
                  <c:v>41950</c:v>
                </c:pt>
                <c:pt idx="222">
                  <c:v>41953</c:v>
                </c:pt>
                <c:pt idx="223">
                  <c:v>41954</c:v>
                </c:pt>
                <c:pt idx="224">
                  <c:v>41955</c:v>
                </c:pt>
                <c:pt idx="225">
                  <c:v>41956</c:v>
                </c:pt>
                <c:pt idx="226">
                  <c:v>41957</c:v>
                </c:pt>
                <c:pt idx="227">
                  <c:v>41960</c:v>
                </c:pt>
                <c:pt idx="228">
                  <c:v>41961</c:v>
                </c:pt>
                <c:pt idx="229">
                  <c:v>41962</c:v>
                </c:pt>
                <c:pt idx="230">
                  <c:v>41963</c:v>
                </c:pt>
                <c:pt idx="231">
                  <c:v>41964</c:v>
                </c:pt>
                <c:pt idx="232">
                  <c:v>41967</c:v>
                </c:pt>
                <c:pt idx="233">
                  <c:v>41968</c:v>
                </c:pt>
                <c:pt idx="234">
                  <c:v>41969</c:v>
                </c:pt>
                <c:pt idx="235">
                  <c:v>41970</c:v>
                </c:pt>
                <c:pt idx="236">
                  <c:v>41971</c:v>
                </c:pt>
                <c:pt idx="237">
                  <c:v>41974</c:v>
                </c:pt>
                <c:pt idx="238">
                  <c:v>41975</c:v>
                </c:pt>
                <c:pt idx="239">
                  <c:v>41976</c:v>
                </c:pt>
                <c:pt idx="240">
                  <c:v>41977</c:v>
                </c:pt>
                <c:pt idx="241">
                  <c:v>41978</c:v>
                </c:pt>
                <c:pt idx="242">
                  <c:v>41981</c:v>
                </c:pt>
                <c:pt idx="243">
                  <c:v>41982</c:v>
                </c:pt>
                <c:pt idx="244">
                  <c:v>41983</c:v>
                </c:pt>
                <c:pt idx="245">
                  <c:v>41984</c:v>
                </c:pt>
                <c:pt idx="246">
                  <c:v>41985</c:v>
                </c:pt>
                <c:pt idx="247">
                  <c:v>41988</c:v>
                </c:pt>
                <c:pt idx="248">
                  <c:v>41989</c:v>
                </c:pt>
                <c:pt idx="249">
                  <c:v>41990</c:v>
                </c:pt>
                <c:pt idx="250">
                  <c:v>41991</c:v>
                </c:pt>
                <c:pt idx="251">
                  <c:v>41992</c:v>
                </c:pt>
                <c:pt idx="252">
                  <c:v>41995</c:v>
                </c:pt>
                <c:pt idx="253">
                  <c:v>41996</c:v>
                </c:pt>
                <c:pt idx="254">
                  <c:v>41997</c:v>
                </c:pt>
                <c:pt idx="255">
                  <c:v>41998</c:v>
                </c:pt>
                <c:pt idx="256">
                  <c:v>41999</c:v>
                </c:pt>
                <c:pt idx="257">
                  <c:v>42002</c:v>
                </c:pt>
                <c:pt idx="258">
                  <c:v>42003</c:v>
                </c:pt>
                <c:pt idx="259">
                  <c:v>42004</c:v>
                </c:pt>
                <c:pt idx="260">
                  <c:v>42005</c:v>
                </c:pt>
                <c:pt idx="261">
                  <c:v>42006</c:v>
                </c:pt>
                <c:pt idx="262">
                  <c:v>42009</c:v>
                </c:pt>
                <c:pt idx="263">
                  <c:v>42010</c:v>
                </c:pt>
                <c:pt idx="264">
                  <c:v>42011</c:v>
                </c:pt>
                <c:pt idx="265">
                  <c:v>42012</c:v>
                </c:pt>
                <c:pt idx="266">
                  <c:v>42013</c:v>
                </c:pt>
                <c:pt idx="267">
                  <c:v>42016</c:v>
                </c:pt>
                <c:pt idx="268">
                  <c:v>42017</c:v>
                </c:pt>
                <c:pt idx="269">
                  <c:v>42018</c:v>
                </c:pt>
                <c:pt idx="270">
                  <c:v>42019</c:v>
                </c:pt>
                <c:pt idx="271">
                  <c:v>42020</c:v>
                </c:pt>
                <c:pt idx="272">
                  <c:v>42023</c:v>
                </c:pt>
                <c:pt idx="273">
                  <c:v>42024</c:v>
                </c:pt>
                <c:pt idx="274">
                  <c:v>42025</c:v>
                </c:pt>
                <c:pt idx="275">
                  <c:v>42026</c:v>
                </c:pt>
                <c:pt idx="276">
                  <c:v>42027</c:v>
                </c:pt>
                <c:pt idx="277">
                  <c:v>42030</c:v>
                </c:pt>
                <c:pt idx="278">
                  <c:v>42031</c:v>
                </c:pt>
                <c:pt idx="279">
                  <c:v>42032</c:v>
                </c:pt>
                <c:pt idx="280">
                  <c:v>42033</c:v>
                </c:pt>
                <c:pt idx="281">
                  <c:v>42034</c:v>
                </c:pt>
                <c:pt idx="282">
                  <c:v>42037</c:v>
                </c:pt>
                <c:pt idx="283">
                  <c:v>42038</c:v>
                </c:pt>
                <c:pt idx="284">
                  <c:v>42039</c:v>
                </c:pt>
                <c:pt idx="285">
                  <c:v>42040</c:v>
                </c:pt>
                <c:pt idx="286">
                  <c:v>42041</c:v>
                </c:pt>
                <c:pt idx="287">
                  <c:v>42044</c:v>
                </c:pt>
                <c:pt idx="288">
                  <c:v>42045</c:v>
                </c:pt>
                <c:pt idx="289">
                  <c:v>42046</c:v>
                </c:pt>
                <c:pt idx="290">
                  <c:v>42047</c:v>
                </c:pt>
                <c:pt idx="291">
                  <c:v>42048</c:v>
                </c:pt>
                <c:pt idx="292">
                  <c:v>42051</c:v>
                </c:pt>
                <c:pt idx="293">
                  <c:v>42052</c:v>
                </c:pt>
                <c:pt idx="294">
                  <c:v>42053</c:v>
                </c:pt>
                <c:pt idx="295">
                  <c:v>42054</c:v>
                </c:pt>
                <c:pt idx="296">
                  <c:v>42055</c:v>
                </c:pt>
                <c:pt idx="297">
                  <c:v>42058</c:v>
                </c:pt>
                <c:pt idx="298">
                  <c:v>42059</c:v>
                </c:pt>
                <c:pt idx="299">
                  <c:v>42060</c:v>
                </c:pt>
                <c:pt idx="300">
                  <c:v>42061</c:v>
                </c:pt>
                <c:pt idx="301">
                  <c:v>42062</c:v>
                </c:pt>
                <c:pt idx="302">
                  <c:v>42065</c:v>
                </c:pt>
                <c:pt idx="303">
                  <c:v>42066</c:v>
                </c:pt>
                <c:pt idx="304">
                  <c:v>42067</c:v>
                </c:pt>
                <c:pt idx="305">
                  <c:v>42068</c:v>
                </c:pt>
                <c:pt idx="306">
                  <c:v>42069</c:v>
                </c:pt>
                <c:pt idx="307">
                  <c:v>42072</c:v>
                </c:pt>
                <c:pt idx="308">
                  <c:v>42073</c:v>
                </c:pt>
                <c:pt idx="309">
                  <c:v>42074</c:v>
                </c:pt>
                <c:pt idx="310">
                  <c:v>42075</c:v>
                </c:pt>
                <c:pt idx="311">
                  <c:v>42076</c:v>
                </c:pt>
                <c:pt idx="312">
                  <c:v>42079</c:v>
                </c:pt>
                <c:pt idx="313">
                  <c:v>42080</c:v>
                </c:pt>
                <c:pt idx="314">
                  <c:v>42081</c:v>
                </c:pt>
                <c:pt idx="315">
                  <c:v>42082</c:v>
                </c:pt>
                <c:pt idx="316">
                  <c:v>42083</c:v>
                </c:pt>
                <c:pt idx="317">
                  <c:v>42086</c:v>
                </c:pt>
                <c:pt idx="318">
                  <c:v>42087</c:v>
                </c:pt>
                <c:pt idx="319">
                  <c:v>42088</c:v>
                </c:pt>
                <c:pt idx="320">
                  <c:v>42089</c:v>
                </c:pt>
                <c:pt idx="321">
                  <c:v>42090</c:v>
                </c:pt>
                <c:pt idx="322">
                  <c:v>42093</c:v>
                </c:pt>
                <c:pt idx="323">
                  <c:v>42094</c:v>
                </c:pt>
                <c:pt idx="324">
                  <c:v>42095</c:v>
                </c:pt>
                <c:pt idx="325">
                  <c:v>42096</c:v>
                </c:pt>
                <c:pt idx="326">
                  <c:v>42097</c:v>
                </c:pt>
                <c:pt idx="327">
                  <c:v>42100</c:v>
                </c:pt>
                <c:pt idx="328">
                  <c:v>42101</c:v>
                </c:pt>
                <c:pt idx="329">
                  <c:v>42102</c:v>
                </c:pt>
                <c:pt idx="330">
                  <c:v>42103</c:v>
                </c:pt>
                <c:pt idx="331">
                  <c:v>42104</c:v>
                </c:pt>
                <c:pt idx="332">
                  <c:v>42107</c:v>
                </c:pt>
                <c:pt idx="333">
                  <c:v>42108</c:v>
                </c:pt>
                <c:pt idx="334">
                  <c:v>42109</c:v>
                </c:pt>
                <c:pt idx="335">
                  <c:v>42110</c:v>
                </c:pt>
                <c:pt idx="336">
                  <c:v>42111</c:v>
                </c:pt>
                <c:pt idx="337">
                  <c:v>42114</c:v>
                </c:pt>
                <c:pt idx="338">
                  <c:v>42115</c:v>
                </c:pt>
                <c:pt idx="339">
                  <c:v>42116</c:v>
                </c:pt>
                <c:pt idx="340">
                  <c:v>42117</c:v>
                </c:pt>
                <c:pt idx="341">
                  <c:v>42118</c:v>
                </c:pt>
                <c:pt idx="342">
                  <c:v>42121</c:v>
                </c:pt>
                <c:pt idx="343">
                  <c:v>42122</c:v>
                </c:pt>
                <c:pt idx="344">
                  <c:v>42123</c:v>
                </c:pt>
                <c:pt idx="345">
                  <c:v>42124</c:v>
                </c:pt>
                <c:pt idx="346">
                  <c:v>42125</c:v>
                </c:pt>
                <c:pt idx="347">
                  <c:v>42128</c:v>
                </c:pt>
                <c:pt idx="348">
                  <c:v>42129</c:v>
                </c:pt>
                <c:pt idx="349">
                  <c:v>42130</c:v>
                </c:pt>
                <c:pt idx="350">
                  <c:v>42131</c:v>
                </c:pt>
                <c:pt idx="351">
                  <c:v>42132</c:v>
                </c:pt>
                <c:pt idx="352">
                  <c:v>42135</c:v>
                </c:pt>
                <c:pt idx="353">
                  <c:v>42136</c:v>
                </c:pt>
                <c:pt idx="354">
                  <c:v>42137</c:v>
                </c:pt>
                <c:pt idx="355">
                  <c:v>42138</c:v>
                </c:pt>
                <c:pt idx="356">
                  <c:v>42139</c:v>
                </c:pt>
                <c:pt idx="357">
                  <c:v>42142</c:v>
                </c:pt>
                <c:pt idx="358">
                  <c:v>42143</c:v>
                </c:pt>
                <c:pt idx="359">
                  <c:v>42144</c:v>
                </c:pt>
                <c:pt idx="360">
                  <c:v>42145</c:v>
                </c:pt>
                <c:pt idx="361">
                  <c:v>42146</c:v>
                </c:pt>
                <c:pt idx="362">
                  <c:v>42149</c:v>
                </c:pt>
                <c:pt idx="363">
                  <c:v>42150</c:v>
                </c:pt>
                <c:pt idx="364">
                  <c:v>42151</c:v>
                </c:pt>
                <c:pt idx="365">
                  <c:v>42152</c:v>
                </c:pt>
                <c:pt idx="366">
                  <c:v>42153</c:v>
                </c:pt>
                <c:pt idx="367">
                  <c:v>42156</c:v>
                </c:pt>
                <c:pt idx="368">
                  <c:v>42157</c:v>
                </c:pt>
                <c:pt idx="369">
                  <c:v>42158</c:v>
                </c:pt>
                <c:pt idx="370">
                  <c:v>42159</c:v>
                </c:pt>
                <c:pt idx="371">
                  <c:v>42160</c:v>
                </c:pt>
                <c:pt idx="372">
                  <c:v>42163</c:v>
                </c:pt>
                <c:pt idx="373">
                  <c:v>42164</c:v>
                </c:pt>
                <c:pt idx="374">
                  <c:v>42165</c:v>
                </c:pt>
                <c:pt idx="375">
                  <c:v>42166</c:v>
                </c:pt>
                <c:pt idx="376">
                  <c:v>42167</c:v>
                </c:pt>
                <c:pt idx="377">
                  <c:v>42170</c:v>
                </c:pt>
                <c:pt idx="378">
                  <c:v>42171</c:v>
                </c:pt>
                <c:pt idx="379">
                  <c:v>42172</c:v>
                </c:pt>
                <c:pt idx="380">
                  <c:v>42173</c:v>
                </c:pt>
                <c:pt idx="381">
                  <c:v>42174</c:v>
                </c:pt>
                <c:pt idx="382">
                  <c:v>42177</c:v>
                </c:pt>
                <c:pt idx="383">
                  <c:v>42178</c:v>
                </c:pt>
                <c:pt idx="384">
                  <c:v>42179</c:v>
                </c:pt>
                <c:pt idx="385">
                  <c:v>42180</c:v>
                </c:pt>
                <c:pt idx="386">
                  <c:v>42181</c:v>
                </c:pt>
                <c:pt idx="387">
                  <c:v>42184</c:v>
                </c:pt>
                <c:pt idx="388">
                  <c:v>42185</c:v>
                </c:pt>
                <c:pt idx="389">
                  <c:v>42186</c:v>
                </c:pt>
                <c:pt idx="390">
                  <c:v>42187</c:v>
                </c:pt>
                <c:pt idx="391">
                  <c:v>42188</c:v>
                </c:pt>
                <c:pt idx="392">
                  <c:v>42191</c:v>
                </c:pt>
                <c:pt idx="393">
                  <c:v>42192</c:v>
                </c:pt>
                <c:pt idx="394">
                  <c:v>42193</c:v>
                </c:pt>
                <c:pt idx="395">
                  <c:v>42194</c:v>
                </c:pt>
                <c:pt idx="396">
                  <c:v>42195</c:v>
                </c:pt>
                <c:pt idx="397">
                  <c:v>42198</c:v>
                </c:pt>
                <c:pt idx="398">
                  <c:v>42199</c:v>
                </c:pt>
                <c:pt idx="399">
                  <c:v>42200</c:v>
                </c:pt>
                <c:pt idx="400">
                  <c:v>42201</c:v>
                </c:pt>
                <c:pt idx="401">
                  <c:v>42202</c:v>
                </c:pt>
                <c:pt idx="402">
                  <c:v>42205</c:v>
                </c:pt>
                <c:pt idx="403">
                  <c:v>42206</c:v>
                </c:pt>
                <c:pt idx="404">
                  <c:v>42207</c:v>
                </c:pt>
                <c:pt idx="405">
                  <c:v>42208</c:v>
                </c:pt>
                <c:pt idx="406">
                  <c:v>42209</c:v>
                </c:pt>
                <c:pt idx="407">
                  <c:v>42212</c:v>
                </c:pt>
                <c:pt idx="408">
                  <c:v>42213</c:v>
                </c:pt>
                <c:pt idx="409">
                  <c:v>42214</c:v>
                </c:pt>
                <c:pt idx="410">
                  <c:v>42215</c:v>
                </c:pt>
                <c:pt idx="411">
                  <c:v>42216</c:v>
                </c:pt>
                <c:pt idx="412">
                  <c:v>42219</c:v>
                </c:pt>
                <c:pt idx="413">
                  <c:v>42220</c:v>
                </c:pt>
                <c:pt idx="414">
                  <c:v>42221</c:v>
                </c:pt>
                <c:pt idx="415">
                  <c:v>42222</c:v>
                </c:pt>
                <c:pt idx="416">
                  <c:v>42223</c:v>
                </c:pt>
                <c:pt idx="417">
                  <c:v>42226</c:v>
                </c:pt>
                <c:pt idx="418">
                  <c:v>42227</c:v>
                </c:pt>
                <c:pt idx="419">
                  <c:v>42228</c:v>
                </c:pt>
                <c:pt idx="420">
                  <c:v>42229</c:v>
                </c:pt>
                <c:pt idx="421">
                  <c:v>42230</c:v>
                </c:pt>
                <c:pt idx="422">
                  <c:v>42233</c:v>
                </c:pt>
                <c:pt idx="423">
                  <c:v>42234</c:v>
                </c:pt>
                <c:pt idx="424">
                  <c:v>42235</c:v>
                </c:pt>
                <c:pt idx="425">
                  <c:v>42236</c:v>
                </c:pt>
                <c:pt idx="426">
                  <c:v>42237</c:v>
                </c:pt>
                <c:pt idx="427">
                  <c:v>42240</c:v>
                </c:pt>
                <c:pt idx="428">
                  <c:v>42241</c:v>
                </c:pt>
                <c:pt idx="429">
                  <c:v>42242</c:v>
                </c:pt>
                <c:pt idx="430">
                  <c:v>42243</c:v>
                </c:pt>
                <c:pt idx="431">
                  <c:v>42244</c:v>
                </c:pt>
                <c:pt idx="432">
                  <c:v>42247</c:v>
                </c:pt>
                <c:pt idx="433">
                  <c:v>42248</c:v>
                </c:pt>
                <c:pt idx="434">
                  <c:v>42249</c:v>
                </c:pt>
                <c:pt idx="435">
                  <c:v>42250</c:v>
                </c:pt>
                <c:pt idx="436">
                  <c:v>42251</c:v>
                </c:pt>
                <c:pt idx="437">
                  <c:v>42254</c:v>
                </c:pt>
                <c:pt idx="438">
                  <c:v>42255</c:v>
                </c:pt>
                <c:pt idx="439">
                  <c:v>42256</c:v>
                </c:pt>
                <c:pt idx="440">
                  <c:v>42257</c:v>
                </c:pt>
                <c:pt idx="441">
                  <c:v>42258</c:v>
                </c:pt>
                <c:pt idx="442">
                  <c:v>42261</c:v>
                </c:pt>
                <c:pt idx="443">
                  <c:v>42262</c:v>
                </c:pt>
                <c:pt idx="444">
                  <c:v>42263</c:v>
                </c:pt>
                <c:pt idx="445">
                  <c:v>42264</c:v>
                </c:pt>
                <c:pt idx="446">
                  <c:v>42265</c:v>
                </c:pt>
                <c:pt idx="447">
                  <c:v>42268</c:v>
                </c:pt>
                <c:pt idx="448">
                  <c:v>42269</c:v>
                </c:pt>
                <c:pt idx="449">
                  <c:v>42270</c:v>
                </c:pt>
                <c:pt idx="450">
                  <c:v>42271</c:v>
                </c:pt>
                <c:pt idx="451">
                  <c:v>42272</c:v>
                </c:pt>
                <c:pt idx="452">
                  <c:v>42275</c:v>
                </c:pt>
                <c:pt idx="453">
                  <c:v>42276</c:v>
                </c:pt>
                <c:pt idx="454">
                  <c:v>42277</c:v>
                </c:pt>
                <c:pt idx="455">
                  <c:v>42278</c:v>
                </c:pt>
                <c:pt idx="456">
                  <c:v>42279</c:v>
                </c:pt>
                <c:pt idx="457">
                  <c:v>42282</c:v>
                </c:pt>
                <c:pt idx="458">
                  <c:v>42283</c:v>
                </c:pt>
                <c:pt idx="459">
                  <c:v>42284</c:v>
                </c:pt>
                <c:pt idx="460">
                  <c:v>42285</c:v>
                </c:pt>
                <c:pt idx="461">
                  <c:v>42286</c:v>
                </c:pt>
                <c:pt idx="462">
                  <c:v>42289</c:v>
                </c:pt>
                <c:pt idx="463">
                  <c:v>42290</c:v>
                </c:pt>
                <c:pt idx="464">
                  <c:v>42291</c:v>
                </c:pt>
                <c:pt idx="465">
                  <c:v>42292</c:v>
                </c:pt>
                <c:pt idx="466">
                  <c:v>42293</c:v>
                </c:pt>
                <c:pt idx="467">
                  <c:v>42296</c:v>
                </c:pt>
                <c:pt idx="468">
                  <c:v>42297</c:v>
                </c:pt>
                <c:pt idx="469">
                  <c:v>42298</c:v>
                </c:pt>
                <c:pt idx="470">
                  <c:v>42299</c:v>
                </c:pt>
                <c:pt idx="471">
                  <c:v>42300</c:v>
                </c:pt>
                <c:pt idx="472">
                  <c:v>42303</c:v>
                </c:pt>
                <c:pt idx="473">
                  <c:v>42304</c:v>
                </c:pt>
                <c:pt idx="474">
                  <c:v>42305</c:v>
                </c:pt>
                <c:pt idx="475">
                  <c:v>42306</c:v>
                </c:pt>
                <c:pt idx="476">
                  <c:v>42307</c:v>
                </c:pt>
                <c:pt idx="477">
                  <c:v>42310</c:v>
                </c:pt>
                <c:pt idx="478">
                  <c:v>42311</c:v>
                </c:pt>
                <c:pt idx="479">
                  <c:v>42312</c:v>
                </c:pt>
                <c:pt idx="480">
                  <c:v>42313</c:v>
                </c:pt>
                <c:pt idx="481">
                  <c:v>42314</c:v>
                </c:pt>
                <c:pt idx="482">
                  <c:v>42317</c:v>
                </c:pt>
                <c:pt idx="483">
                  <c:v>42318</c:v>
                </c:pt>
                <c:pt idx="484">
                  <c:v>42319</c:v>
                </c:pt>
                <c:pt idx="485">
                  <c:v>42320</c:v>
                </c:pt>
                <c:pt idx="486">
                  <c:v>42321</c:v>
                </c:pt>
                <c:pt idx="487">
                  <c:v>42324</c:v>
                </c:pt>
                <c:pt idx="488">
                  <c:v>42325</c:v>
                </c:pt>
                <c:pt idx="489">
                  <c:v>42326</c:v>
                </c:pt>
                <c:pt idx="490">
                  <c:v>42327</c:v>
                </c:pt>
                <c:pt idx="491">
                  <c:v>42328</c:v>
                </c:pt>
                <c:pt idx="492">
                  <c:v>42331</c:v>
                </c:pt>
                <c:pt idx="493">
                  <c:v>42332</c:v>
                </c:pt>
                <c:pt idx="494">
                  <c:v>42333</c:v>
                </c:pt>
                <c:pt idx="495">
                  <c:v>42334</c:v>
                </c:pt>
                <c:pt idx="496">
                  <c:v>42335</c:v>
                </c:pt>
                <c:pt idx="497">
                  <c:v>42338</c:v>
                </c:pt>
                <c:pt idx="498">
                  <c:v>42339</c:v>
                </c:pt>
                <c:pt idx="499">
                  <c:v>42340</c:v>
                </c:pt>
                <c:pt idx="500">
                  <c:v>42341</c:v>
                </c:pt>
                <c:pt idx="501">
                  <c:v>42342</c:v>
                </c:pt>
                <c:pt idx="502">
                  <c:v>42345</c:v>
                </c:pt>
                <c:pt idx="503">
                  <c:v>42346</c:v>
                </c:pt>
                <c:pt idx="504">
                  <c:v>42347</c:v>
                </c:pt>
                <c:pt idx="505">
                  <c:v>42348</c:v>
                </c:pt>
                <c:pt idx="506">
                  <c:v>42349</c:v>
                </c:pt>
                <c:pt idx="507">
                  <c:v>42352</c:v>
                </c:pt>
                <c:pt idx="508">
                  <c:v>42353</c:v>
                </c:pt>
                <c:pt idx="509">
                  <c:v>42354</c:v>
                </c:pt>
                <c:pt idx="510">
                  <c:v>42355</c:v>
                </c:pt>
                <c:pt idx="511">
                  <c:v>42356</c:v>
                </c:pt>
                <c:pt idx="512">
                  <c:v>42359</c:v>
                </c:pt>
                <c:pt idx="513">
                  <c:v>42360</c:v>
                </c:pt>
                <c:pt idx="514">
                  <c:v>42361</c:v>
                </c:pt>
                <c:pt idx="515">
                  <c:v>42362</c:v>
                </c:pt>
                <c:pt idx="516">
                  <c:v>42363</c:v>
                </c:pt>
                <c:pt idx="517">
                  <c:v>42366</c:v>
                </c:pt>
                <c:pt idx="518">
                  <c:v>42367</c:v>
                </c:pt>
                <c:pt idx="519">
                  <c:v>42368</c:v>
                </c:pt>
                <c:pt idx="520">
                  <c:v>42369</c:v>
                </c:pt>
                <c:pt idx="521">
                  <c:v>42370</c:v>
                </c:pt>
                <c:pt idx="522">
                  <c:v>42373</c:v>
                </c:pt>
                <c:pt idx="523">
                  <c:v>42374</c:v>
                </c:pt>
                <c:pt idx="524">
                  <c:v>42375</c:v>
                </c:pt>
                <c:pt idx="525">
                  <c:v>42376</c:v>
                </c:pt>
                <c:pt idx="526">
                  <c:v>42377</c:v>
                </c:pt>
                <c:pt idx="527">
                  <c:v>42380</c:v>
                </c:pt>
                <c:pt idx="528">
                  <c:v>42381</c:v>
                </c:pt>
                <c:pt idx="529">
                  <c:v>42382</c:v>
                </c:pt>
                <c:pt idx="530">
                  <c:v>42383</c:v>
                </c:pt>
                <c:pt idx="531">
                  <c:v>42384</c:v>
                </c:pt>
                <c:pt idx="532">
                  <c:v>42387</c:v>
                </c:pt>
                <c:pt idx="533">
                  <c:v>42388</c:v>
                </c:pt>
                <c:pt idx="534">
                  <c:v>42389</c:v>
                </c:pt>
                <c:pt idx="535">
                  <c:v>42390</c:v>
                </c:pt>
                <c:pt idx="536">
                  <c:v>42391</c:v>
                </c:pt>
                <c:pt idx="537">
                  <c:v>42394</c:v>
                </c:pt>
                <c:pt idx="538">
                  <c:v>42395</c:v>
                </c:pt>
                <c:pt idx="539">
                  <c:v>42396</c:v>
                </c:pt>
                <c:pt idx="540">
                  <c:v>42397</c:v>
                </c:pt>
                <c:pt idx="541">
                  <c:v>42398</c:v>
                </c:pt>
                <c:pt idx="542">
                  <c:v>42401</c:v>
                </c:pt>
                <c:pt idx="543">
                  <c:v>42402</c:v>
                </c:pt>
                <c:pt idx="544">
                  <c:v>42403</c:v>
                </c:pt>
                <c:pt idx="545">
                  <c:v>42404</c:v>
                </c:pt>
                <c:pt idx="546">
                  <c:v>42405</c:v>
                </c:pt>
                <c:pt idx="547">
                  <c:v>42408</c:v>
                </c:pt>
                <c:pt idx="548">
                  <c:v>42409</c:v>
                </c:pt>
                <c:pt idx="549">
                  <c:v>42410</c:v>
                </c:pt>
                <c:pt idx="550">
                  <c:v>42411</c:v>
                </c:pt>
                <c:pt idx="551">
                  <c:v>42412</c:v>
                </c:pt>
                <c:pt idx="552">
                  <c:v>42415</c:v>
                </c:pt>
                <c:pt idx="553">
                  <c:v>42416</c:v>
                </c:pt>
                <c:pt idx="554">
                  <c:v>42417</c:v>
                </c:pt>
                <c:pt idx="555">
                  <c:v>42418</c:v>
                </c:pt>
                <c:pt idx="556">
                  <c:v>42419</c:v>
                </c:pt>
                <c:pt idx="557">
                  <c:v>42422</c:v>
                </c:pt>
                <c:pt idx="558">
                  <c:v>42423</c:v>
                </c:pt>
                <c:pt idx="559">
                  <c:v>42424</c:v>
                </c:pt>
                <c:pt idx="560">
                  <c:v>42425</c:v>
                </c:pt>
                <c:pt idx="561">
                  <c:v>42426</c:v>
                </c:pt>
                <c:pt idx="562">
                  <c:v>42429</c:v>
                </c:pt>
                <c:pt idx="563">
                  <c:v>42430</c:v>
                </c:pt>
                <c:pt idx="564">
                  <c:v>42431</c:v>
                </c:pt>
                <c:pt idx="565">
                  <c:v>42432</c:v>
                </c:pt>
                <c:pt idx="566">
                  <c:v>42433</c:v>
                </c:pt>
                <c:pt idx="567">
                  <c:v>42436</c:v>
                </c:pt>
                <c:pt idx="568">
                  <c:v>42437</c:v>
                </c:pt>
                <c:pt idx="569">
                  <c:v>42438</c:v>
                </c:pt>
                <c:pt idx="570">
                  <c:v>42439</c:v>
                </c:pt>
                <c:pt idx="571">
                  <c:v>42440</c:v>
                </c:pt>
                <c:pt idx="572">
                  <c:v>42443</c:v>
                </c:pt>
                <c:pt idx="573">
                  <c:v>42444</c:v>
                </c:pt>
                <c:pt idx="574">
                  <c:v>42445</c:v>
                </c:pt>
                <c:pt idx="575">
                  <c:v>42446</c:v>
                </c:pt>
                <c:pt idx="576">
                  <c:v>42447</c:v>
                </c:pt>
                <c:pt idx="577">
                  <c:v>42450</c:v>
                </c:pt>
                <c:pt idx="578">
                  <c:v>42451</c:v>
                </c:pt>
                <c:pt idx="579">
                  <c:v>42452</c:v>
                </c:pt>
                <c:pt idx="580">
                  <c:v>42453</c:v>
                </c:pt>
                <c:pt idx="581">
                  <c:v>42454</c:v>
                </c:pt>
                <c:pt idx="582">
                  <c:v>42457</c:v>
                </c:pt>
                <c:pt idx="583">
                  <c:v>42458</c:v>
                </c:pt>
                <c:pt idx="584">
                  <c:v>42459</c:v>
                </c:pt>
                <c:pt idx="585">
                  <c:v>42460</c:v>
                </c:pt>
                <c:pt idx="586">
                  <c:v>42461</c:v>
                </c:pt>
                <c:pt idx="587">
                  <c:v>42464</c:v>
                </c:pt>
                <c:pt idx="588">
                  <c:v>42465</c:v>
                </c:pt>
                <c:pt idx="589">
                  <c:v>42466</c:v>
                </c:pt>
                <c:pt idx="590">
                  <c:v>42467</c:v>
                </c:pt>
                <c:pt idx="591">
                  <c:v>42468</c:v>
                </c:pt>
                <c:pt idx="592">
                  <c:v>42471</c:v>
                </c:pt>
                <c:pt idx="593">
                  <c:v>42472</c:v>
                </c:pt>
                <c:pt idx="594">
                  <c:v>42473</c:v>
                </c:pt>
                <c:pt idx="595">
                  <c:v>42474</c:v>
                </c:pt>
                <c:pt idx="596">
                  <c:v>42475</c:v>
                </c:pt>
                <c:pt idx="597">
                  <c:v>42478</c:v>
                </c:pt>
                <c:pt idx="598">
                  <c:v>42479</c:v>
                </c:pt>
                <c:pt idx="599">
                  <c:v>42480</c:v>
                </c:pt>
                <c:pt idx="600">
                  <c:v>42481</c:v>
                </c:pt>
                <c:pt idx="601">
                  <c:v>42482</c:v>
                </c:pt>
                <c:pt idx="602">
                  <c:v>42485</c:v>
                </c:pt>
                <c:pt idx="603">
                  <c:v>42486</c:v>
                </c:pt>
                <c:pt idx="604">
                  <c:v>42487</c:v>
                </c:pt>
                <c:pt idx="605">
                  <c:v>42488</c:v>
                </c:pt>
                <c:pt idx="606">
                  <c:v>42489</c:v>
                </c:pt>
                <c:pt idx="607">
                  <c:v>42492</c:v>
                </c:pt>
                <c:pt idx="608">
                  <c:v>42493</c:v>
                </c:pt>
                <c:pt idx="609">
                  <c:v>42494</c:v>
                </c:pt>
                <c:pt idx="610">
                  <c:v>42495</c:v>
                </c:pt>
                <c:pt idx="611">
                  <c:v>42496</c:v>
                </c:pt>
                <c:pt idx="612">
                  <c:v>42499</c:v>
                </c:pt>
                <c:pt idx="613">
                  <c:v>42500</c:v>
                </c:pt>
                <c:pt idx="614">
                  <c:v>42501</c:v>
                </c:pt>
                <c:pt idx="615">
                  <c:v>42502</c:v>
                </c:pt>
                <c:pt idx="616">
                  <c:v>42503</c:v>
                </c:pt>
                <c:pt idx="617">
                  <c:v>42506</c:v>
                </c:pt>
                <c:pt idx="618">
                  <c:v>42507</c:v>
                </c:pt>
                <c:pt idx="619">
                  <c:v>42508</c:v>
                </c:pt>
                <c:pt idx="620">
                  <c:v>42509</c:v>
                </c:pt>
                <c:pt idx="621">
                  <c:v>42510</c:v>
                </c:pt>
                <c:pt idx="622">
                  <c:v>42513</c:v>
                </c:pt>
                <c:pt idx="623">
                  <c:v>42514</c:v>
                </c:pt>
                <c:pt idx="624">
                  <c:v>42515</c:v>
                </c:pt>
                <c:pt idx="625">
                  <c:v>42516</c:v>
                </c:pt>
                <c:pt idx="626">
                  <c:v>42517</c:v>
                </c:pt>
                <c:pt idx="627">
                  <c:v>42520</c:v>
                </c:pt>
                <c:pt idx="628">
                  <c:v>42521</c:v>
                </c:pt>
                <c:pt idx="629">
                  <c:v>42522</c:v>
                </c:pt>
                <c:pt idx="630">
                  <c:v>42523</c:v>
                </c:pt>
                <c:pt idx="631">
                  <c:v>42524</c:v>
                </c:pt>
                <c:pt idx="632">
                  <c:v>42527</c:v>
                </c:pt>
                <c:pt idx="633">
                  <c:v>42528</c:v>
                </c:pt>
                <c:pt idx="634">
                  <c:v>42529</c:v>
                </c:pt>
                <c:pt idx="635">
                  <c:v>42530</c:v>
                </c:pt>
                <c:pt idx="636">
                  <c:v>42531</c:v>
                </c:pt>
                <c:pt idx="637">
                  <c:v>42534</c:v>
                </c:pt>
                <c:pt idx="638">
                  <c:v>42535</c:v>
                </c:pt>
                <c:pt idx="639">
                  <c:v>42536</c:v>
                </c:pt>
                <c:pt idx="640">
                  <c:v>42537</c:v>
                </c:pt>
                <c:pt idx="641">
                  <c:v>42538</c:v>
                </c:pt>
                <c:pt idx="642">
                  <c:v>42541</c:v>
                </c:pt>
                <c:pt idx="643">
                  <c:v>42542</c:v>
                </c:pt>
                <c:pt idx="644">
                  <c:v>42543</c:v>
                </c:pt>
                <c:pt idx="645">
                  <c:v>42544</c:v>
                </c:pt>
                <c:pt idx="646">
                  <c:v>42545</c:v>
                </c:pt>
                <c:pt idx="647">
                  <c:v>42548</c:v>
                </c:pt>
                <c:pt idx="648">
                  <c:v>42549</c:v>
                </c:pt>
                <c:pt idx="649">
                  <c:v>42550</c:v>
                </c:pt>
                <c:pt idx="650">
                  <c:v>42551</c:v>
                </c:pt>
                <c:pt idx="651">
                  <c:v>42552</c:v>
                </c:pt>
                <c:pt idx="652">
                  <c:v>42555</c:v>
                </c:pt>
                <c:pt idx="653">
                  <c:v>42556</c:v>
                </c:pt>
                <c:pt idx="654">
                  <c:v>42557</c:v>
                </c:pt>
                <c:pt idx="655">
                  <c:v>42558</c:v>
                </c:pt>
                <c:pt idx="656">
                  <c:v>42559</c:v>
                </c:pt>
                <c:pt idx="657">
                  <c:v>42562</c:v>
                </c:pt>
                <c:pt idx="658">
                  <c:v>42563</c:v>
                </c:pt>
                <c:pt idx="659">
                  <c:v>42564</c:v>
                </c:pt>
                <c:pt idx="660">
                  <c:v>42565</c:v>
                </c:pt>
                <c:pt idx="661">
                  <c:v>42566</c:v>
                </c:pt>
                <c:pt idx="662">
                  <c:v>42569</c:v>
                </c:pt>
                <c:pt idx="663">
                  <c:v>42570</c:v>
                </c:pt>
                <c:pt idx="664">
                  <c:v>42571</c:v>
                </c:pt>
                <c:pt idx="665">
                  <c:v>42572</c:v>
                </c:pt>
                <c:pt idx="666">
                  <c:v>42573</c:v>
                </c:pt>
                <c:pt idx="667">
                  <c:v>42576</c:v>
                </c:pt>
                <c:pt idx="668">
                  <c:v>42577</c:v>
                </c:pt>
                <c:pt idx="669">
                  <c:v>42578</c:v>
                </c:pt>
                <c:pt idx="670">
                  <c:v>42579</c:v>
                </c:pt>
                <c:pt idx="671">
                  <c:v>42580</c:v>
                </c:pt>
                <c:pt idx="672">
                  <c:v>42583</c:v>
                </c:pt>
                <c:pt idx="673">
                  <c:v>42584</c:v>
                </c:pt>
                <c:pt idx="674">
                  <c:v>42585</c:v>
                </c:pt>
                <c:pt idx="675">
                  <c:v>42586</c:v>
                </c:pt>
                <c:pt idx="676">
                  <c:v>42587</c:v>
                </c:pt>
                <c:pt idx="677">
                  <c:v>42590</c:v>
                </c:pt>
                <c:pt idx="678">
                  <c:v>42591</c:v>
                </c:pt>
                <c:pt idx="679">
                  <c:v>42592</c:v>
                </c:pt>
                <c:pt idx="680">
                  <c:v>42593</c:v>
                </c:pt>
                <c:pt idx="681">
                  <c:v>42594</c:v>
                </c:pt>
                <c:pt idx="682">
                  <c:v>42597</c:v>
                </c:pt>
                <c:pt idx="683">
                  <c:v>42598</c:v>
                </c:pt>
                <c:pt idx="684">
                  <c:v>42599</c:v>
                </c:pt>
                <c:pt idx="685">
                  <c:v>42600</c:v>
                </c:pt>
                <c:pt idx="686">
                  <c:v>42601</c:v>
                </c:pt>
                <c:pt idx="687">
                  <c:v>42604</c:v>
                </c:pt>
                <c:pt idx="688">
                  <c:v>42605</c:v>
                </c:pt>
                <c:pt idx="689">
                  <c:v>42606</c:v>
                </c:pt>
                <c:pt idx="690">
                  <c:v>42607</c:v>
                </c:pt>
                <c:pt idx="691">
                  <c:v>42608</c:v>
                </c:pt>
                <c:pt idx="692">
                  <c:v>42611</c:v>
                </c:pt>
                <c:pt idx="693">
                  <c:v>42612</c:v>
                </c:pt>
                <c:pt idx="694">
                  <c:v>42613</c:v>
                </c:pt>
                <c:pt idx="695">
                  <c:v>42614</c:v>
                </c:pt>
                <c:pt idx="696">
                  <c:v>42615</c:v>
                </c:pt>
                <c:pt idx="697">
                  <c:v>42618</c:v>
                </c:pt>
                <c:pt idx="698">
                  <c:v>42619</c:v>
                </c:pt>
                <c:pt idx="699">
                  <c:v>42620</c:v>
                </c:pt>
                <c:pt idx="700">
                  <c:v>42621</c:v>
                </c:pt>
                <c:pt idx="701">
                  <c:v>42622</c:v>
                </c:pt>
                <c:pt idx="702">
                  <c:v>42625</c:v>
                </c:pt>
                <c:pt idx="703">
                  <c:v>42626</c:v>
                </c:pt>
                <c:pt idx="704">
                  <c:v>42627</c:v>
                </c:pt>
                <c:pt idx="705">
                  <c:v>42628</c:v>
                </c:pt>
                <c:pt idx="706">
                  <c:v>42629</c:v>
                </c:pt>
                <c:pt idx="707">
                  <c:v>42632</c:v>
                </c:pt>
                <c:pt idx="708">
                  <c:v>42633</c:v>
                </c:pt>
                <c:pt idx="709">
                  <c:v>42634</c:v>
                </c:pt>
                <c:pt idx="710">
                  <c:v>42635</c:v>
                </c:pt>
                <c:pt idx="711">
                  <c:v>42636</c:v>
                </c:pt>
                <c:pt idx="712">
                  <c:v>42639</c:v>
                </c:pt>
                <c:pt idx="713">
                  <c:v>42640</c:v>
                </c:pt>
                <c:pt idx="714">
                  <c:v>42641</c:v>
                </c:pt>
                <c:pt idx="715">
                  <c:v>42642</c:v>
                </c:pt>
                <c:pt idx="716">
                  <c:v>42643</c:v>
                </c:pt>
                <c:pt idx="717">
                  <c:v>42646</c:v>
                </c:pt>
                <c:pt idx="718">
                  <c:v>42647</c:v>
                </c:pt>
                <c:pt idx="719">
                  <c:v>42648</c:v>
                </c:pt>
                <c:pt idx="720">
                  <c:v>42649</c:v>
                </c:pt>
                <c:pt idx="721">
                  <c:v>42650</c:v>
                </c:pt>
                <c:pt idx="722">
                  <c:v>42653</c:v>
                </c:pt>
                <c:pt idx="723">
                  <c:v>42654</c:v>
                </c:pt>
                <c:pt idx="724">
                  <c:v>42655</c:v>
                </c:pt>
                <c:pt idx="725">
                  <c:v>42656</c:v>
                </c:pt>
                <c:pt idx="726">
                  <c:v>42657</c:v>
                </c:pt>
                <c:pt idx="727">
                  <c:v>42660</c:v>
                </c:pt>
                <c:pt idx="728">
                  <c:v>42661</c:v>
                </c:pt>
                <c:pt idx="729">
                  <c:v>42662</c:v>
                </c:pt>
                <c:pt idx="730">
                  <c:v>42663</c:v>
                </c:pt>
                <c:pt idx="731">
                  <c:v>42664</c:v>
                </c:pt>
                <c:pt idx="732">
                  <c:v>42667</c:v>
                </c:pt>
                <c:pt idx="733">
                  <c:v>42668</c:v>
                </c:pt>
                <c:pt idx="734">
                  <c:v>42669</c:v>
                </c:pt>
                <c:pt idx="735">
                  <c:v>42670</c:v>
                </c:pt>
                <c:pt idx="736">
                  <c:v>42671</c:v>
                </c:pt>
                <c:pt idx="737">
                  <c:v>42674</c:v>
                </c:pt>
                <c:pt idx="738">
                  <c:v>42675</c:v>
                </c:pt>
                <c:pt idx="739">
                  <c:v>42676</c:v>
                </c:pt>
                <c:pt idx="740">
                  <c:v>42677</c:v>
                </c:pt>
                <c:pt idx="741">
                  <c:v>42678</c:v>
                </c:pt>
                <c:pt idx="742">
                  <c:v>42681</c:v>
                </c:pt>
                <c:pt idx="743">
                  <c:v>42682</c:v>
                </c:pt>
                <c:pt idx="744">
                  <c:v>42683</c:v>
                </c:pt>
                <c:pt idx="745">
                  <c:v>42684</c:v>
                </c:pt>
                <c:pt idx="746">
                  <c:v>42685</c:v>
                </c:pt>
                <c:pt idx="747">
                  <c:v>42688</c:v>
                </c:pt>
                <c:pt idx="748">
                  <c:v>42689</c:v>
                </c:pt>
                <c:pt idx="749">
                  <c:v>42690</c:v>
                </c:pt>
                <c:pt idx="750">
                  <c:v>42691</c:v>
                </c:pt>
                <c:pt idx="751">
                  <c:v>42692</c:v>
                </c:pt>
                <c:pt idx="752">
                  <c:v>42695</c:v>
                </c:pt>
                <c:pt idx="753">
                  <c:v>42696</c:v>
                </c:pt>
                <c:pt idx="754">
                  <c:v>42697</c:v>
                </c:pt>
                <c:pt idx="755">
                  <c:v>42698</c:v>
                </c:pt>
                <c:pt idx="756">
                  <c:v>42699</c:v>
                </c:pt>
                <c:pt idx="757">
                  <c:v>42702</c:v>
                </c:pt>
                <c:pt idx="758">
                  <c:v>42703</c:v>
                </c:pt>
                <c:pt idx="759">
                  <c:v>42704</c:v>
                </c:pt>
                <c:pt idx="760">
                  <c:v>42705</c:v>
                </c:pt>
                <c:pt idx="761">
                  <c:v>42706</c:v>
                </c:pt>
                <c:pt idx="762">
                  <c:v>42709</c:v>
                </c:pt>
                <c:pt idx="763">
                  <c:v>42710</c:v>
                </c:pt>
                <c:pt idx="764">
                  <c:v>42711</c:v>
                </c:pt>
                <c:pt idx="765">
                  <c:v>42712</c:v>
                </c:pt>
                <c:pt idx="766">
                  <c:v>42713</c:v>
                </c:pt>
                <c:pt idx="767">
                  <c:v>42716</c:v>
                </c:pt>
                <c:pt idx="768">
                  <c:v>42717</c:v>
                </c:pt>
                <c:pt idx="769">
                  <c:v>42718</c:v>
                </c:pt>
                <c:pt idx="770">
                  <c:v>42719</c:v>
                </c:pt>
                <c:pt idx="771">
                  <c:v>42720</c:v>
                </c:pt>
                <c:pt idx="772">
                  <c:v>42723</c:v>
                </c:pt>
                <c:pt idx="773">
                  <c:v>42724</c:v>
                </c:pt>
                <c:pt idx="774">
                  <c:v>42725</c:v>
                </c:pt>
                <c:pt idx="775">
                  <c:v>42726</c:v>
                </c:pt>
                <c:pt idx="776">
                  <c:v>42727</c:v>
                </c:pt>
                <c:pt idx="777">
                  <c:v>42730</c:v>
                </c:pt>
                <c:pt idx="778">
                  <c:v>42731</c:v>
                </c:pt>
                <c:pt idx="779">
                  <c:v>42732</c:v>
                </c:pt>
                <c:pt idx="780">
                  <c:v>42733</c:v>
                </c:pt>
                <c:pt idx="781">
                  <c:v>42734</c:v>
                </c:pt>
                <c:pt idx="782">
                  <c:v>42737</c:v>
                </c:pt>
                <c:pt idx="783">
                  <c:v>42738</c:v>
                </c:pt>
                <c:pt idx="784">
                  <c:v>42739</c:v>
                </c:pt>
                <c:pt idx="785">
                  <c:v>42740</c:v>
                </c:pt>
                <c:pt idx="786">
                  <c:v>42741</c:v>
                </c:pt>
                <c:pt idx="787">
                  <c:v>42744</c:v>
                </c:pt>
                <c:pt idx="788">
                  <c:v>42745</c:v>
                </c:pt>
                <c:pt idx="789">
                  <c:v>42746</c:v>
                </c:pt>
                <c:pt idx="790">
                  <c:v>42747</c:v>
                </c:pt>
                <c:pt idx="791">
                  <c:v>42748</c:v>
                </c:pt>
                <c:pt idx="792">
                  <c:v>42751</c:v>
                </c:pt>
                <c:pt idx="793">
                  <c:v>42752</c:v>
                </c:pt>
                <c:pt idx="794">
                  <c:v>42753</c:v>
                </c:pt>
                <c:pt idx="795">
                  <c:v>42754</c:v>
                </c:pt>
                <c:pt idx="796">
                  <c:v>42755</c:v>
                </c:pt>
                <c:pt idx="797">
                  <c:v>42758</c:v>
                </c:pt>
                <c:pt idx="798">
                  <c:v>42759</c:v>
                </c:pt>
                <c:pt idx="799">
                  <c:v>42760</c:v>
                </c:pt>
                <c:pt idx="800">
                  <c:v>42761</c:v>
                </c:pt>
                <c:pt idx="801">
                  <c:v>42762</c:v>
                </c:pt>
                <c:pt idx="802">
                  <c:v>42765</c:v>
                </c:pt>
                <c:pt idx="803">
                  <c:v>42766</c:v>
                </c:pt>
                <c:pt idx="804">
                  <c:v>42767</c:v>
                </c:pt>
                <c:pt idx="805">
                  <c:v>42768</c:v>
                </c:pt>
                <c:pt idx="806">
                  <c:v>42769</c:v>
                </c:pt>
                <c:pt idx="807">
                  <c:v>42772</c:v>
                </c:pt>
                <c:pt idx="808">
                  <c:v>42773</c:v>
                </c:pt>
                <c:pt idx="809">
                  <c:v>42774</c:v>
                </c:pt>
                <c:pt idx="810">
                  <c:v>42775</c:v>
                </c:pt>
                <c:pt idx="811">
                  <c:v>42776</c:v>
                </c:pt>
                <c:pt idx="812">
                  <c:v>42779</c:v>
                </c:pt>
                <c:pt idx="813">
                  <c:v>42780</c:v>
                </c:pt>
                <c:pt idx="814">
                  <c:v>42781</c:v>
                </c:pt>
                <c:pt idx="815">
                  <c:v>42782</c:v>
                </c:pt>
                <c:pt idx="816">
                  <c:v>42783</c:v>
                </c:pt>
                <c:pt idx="817">
                  <c:v>42786</c:v>
                </c:pt>
                <c:pt idx="818">
                  <c:v>42787</c:v>
                </c:pt>
                <c:pt idx="819">
                  <c:v>42788</c:v>
                </c:pt>
                <c:pt idx="820">
                  <c:v>42789</c:v>
                </c:pt>
                <c:pt idx="821">
                  <c:v>42790</c:v>
                </c:pt>
                <c:pt idx="822">
                  <c:v>42793</c:v>
                </c:pt>
                <c:pt idx="823">
                  <c:v>42794</c:v>
                </c:pt>
                <c:pt idx="824">
                  <c:v>42795</c:v>
                </c:pt>
                <c:pt idx="825">
                  <c:v>42796</c:v>
                </c:pt>
                <c:pt idx="826">
                  <c:v>42797</c:v>
                </c:pt>
                <c:pt idx="827">
                  <c:v>42800</c:v>
                </c:pt>
                <c:pt idx="828">
                  <c:v>42801</c:v>
                </c:pt>
                <c:pt idx="829">
                  <c:v>42802</c:v>
                </c:pt>
                <c:pt idx="830">
                  <c:v>42803</c:v>
                </c:pt>
                <c:pt idx="831">
                  <c:v>42804</c:v>
                </c:pt>
                <c:pt idx="832">
                  <c:v>42807</c:v>
                </c:pt>
                <c:pt idx="833">
                  <c:v>42808</c:v>
                </c:pt>
                <c:pt idx="834">
                  <c:v>42809</c:v>
                </c:pt>
                <c:pt idx="835">
                  <c:v>42810</c:v>
                </c:pt>
                <c:pt idx="836">
                  <c:v>42811</c:v>
                </c:pt>
                <c:pt idx="837">
                  <c:v>42814</c:v>
                </c:pt>
                <c:pt idx="838">
                  <c:v>42815</c:v>
                </c:pt>
                <c:pt idx="839">
                  <c:v>42816</c:v>
                </c:pt>
                <c:pt idx="840">
                  <c:v>42817</c:v>
                </c:pt>
                <c:pt idx="841">
                  <c:v>42818</c:v>
                </c:pt>
                <c:pt idx="842">
                  <c:v>42821</c:v>
                </c:pt>
                <c:pt idx="843">
                  <c:v>42822</c:v>
                </c:pt>
                <c:pt idx="844">
                  <c:v>42823</c:v>
                </c:pt>
                <c:pt idx="845">
                  <c:v>42824</c:v>
                </c:pt>
                <c:pt idx="846">
                  <c:v>42825</c:v>
                </c:pt>
                <c:pt idx="847">
                  <c:v>42828</c:v>
                </c:pt>
                <c:pt idx="848">
                  <c:v>42829</c:v>
                </c:pt>
                <c:pt idx="849">
                  <c:v>42830</c:v>
                </c:pt>
                <c:pt idx="850">
                  <c:v>42831</c:v>
                </c:pt>
                <c:pt idx="851">
                  <c:v>42832</c:v>
                </c:pt>
                <c:pt idx="852">
                  <c:v>42835</c:v>
                </c:pt>
                <c:pt idx="853">
                  <c:v>42836</c:v>
                </c:pt>
                <c:pt idx="854">
                  <c:v>42837</c:v>
                </c:pt>
                <c:pt idx="855">
                  <c:v>42838</c:v>
                </c:pt>
                <c:pt idx="856">
                  <c:v>42839</c:v>
                </c:pt>
                <c:pt idx="857">
                  <c:v>42842</c:v>
                </c:pt>
                <c:pt idx="858">
                  <c:v>42843</c:v>
                </c:pt>
                <c:pt idx="859">
                  <c:v>42844</c:v>
                </c:pt>
                <c:pt idx="860">
                  <c:v>42845</c:v>
                </c:pt>
                <c:pt idx="861">
                  <c:v>42846</c:v>
                </c:pt>
                <c:pt idx="862">
                  <c:v>42849</c:v>
                </c:pt>
                <c:pt idx="863">
                  <c:v>42850</c:v>
                </c:pt>
                <c:pt idx="864">
                  <c:v>42851</c:v>
                </c:pt>
                <c:pt idx="865">
                  <c:v>42852</c:v>
                </c:pt>
                <c:pt idx="866">
                  <c:v>42853</c:v>
                </c:pt>
              </c:numCache>
            </c:numRef>
          </c:xVal>
          <c:yVal>
            <c:numRef>
              <c:f>'SX5E Index'!$C$3:$C$869</c:f>
              <c:numCache>
                <c:formatCode>General</c:formatCode>
                <c:ptCount val="867"/>
                <c:pt idx="0">
                  <c:v>19.898532871972296</c:v>
                </c:pt>
                <c:pt idx="1">
                  <c:v>19.898532871972296</c:v>
                </c:pt>
                <c:pt idx="2">
                  <c:v>19.898532871972296</c:v>
                </c:pt>
                <c:pt idx="3">
                  <c:v>19.898532871972296</c:v>
                </c:pt>
                <c:pt idx="4">
                  <c:v>19.898532871972296</c:v>
                </c:pt>
                <c:pt idx="5">
                  <c:v>19.898532871972296</c:v>
                </c:pt>
                <c:pt idx="6">
                  <c:v>19.898532871972296</c:v>
                </c:pt>
                <c:pt idx="7">
                  <c:v>19.898532871972296</c:v>
                </c:pt>
                <c:pt idx="8">
                  <c:v>19.898532871972296</c:v>
                </c:pt>
                <c:pt idx="9">
                  <c:v>19.898532871972296</c:v>
                </c:pt>
                <c:pt idx="10">
                  <c:v>19.898532871972296</c:v>
                </c:pt>
                <c:pt idx="11">
                  <c:v>19.898532871972296</c:v>
                </c:pt>
                <c:pt idx="12">
                  <c:v>19.898532871972296</c:v>
                </c:pt>
                <c:pt idx="13">
                  <c:v>19.898532871972296</c:v>
                </c:pt>
                <c:pt idx="14">
                  <c:v>19.898532871972296</c:v>
                </c:pt>
                <c:pt idx="15">
                  <c:v>19.898532871972296</c:v>
                </c:pt>
                <c:pt idx="16">
                  <c:v>19.898532871972296</c:v>
                </c:pt>
                <c:pt idx="17">
                  <c:v>19.898532871972296</c:v>
                </c:pt>
                <c:pt idx="18">
                  <c:v>19.898532871972296</c:v>
                </c:pt>
                <c:pt idx="19">
                  <c:v>19.898532871972296</c:v>
                </c:pt>
                <c:pt idx="20">
                  <c:v>19.898532871972296</c:v>
                </c:pt>
                <c:pt idx="21">
                  <c:v>19.898532871972296</c:v>
                </c:pt>
                <c:pt idx="22">
                  <c:v>19.898532871972296</c:v>
                </c:pt>
                <c:pt idx="23">
                  <c:v>19.898532871972296</c:v>
                </c:pt>
                <c:pt idx="24">
                  <c:v>19.898532871972296</c:v>
                </c:pt>
                <c:pt idx="25">
                  <c:v>19.898532871972296</c:v>
                </c:pt>
                <c:pt idx="26">
                  <c:v>19.898532871972296</c:v>
                </c:pt>
                <c:pt idx="27">
                  <c:v>19.898532871972296</c:v>
                </c:pt>
                <c:pt idx="28">
                  <c:v>19.898532871972296</c:v>
                </c:pt>
                <c:pt idx="29">
                  <c:v>19.898532871972296</c:v>
                </c:pt>
                <c:pt idx="30">
                  <c:v>19.898532871972296</c:v>
                </c:pt>
                <c:pt idx="31">
                  <c:v>19.898532871972296</c:v>
                </c:pt>
                <c:pt idx="32">
                  <c:v>19.898532871972296</c:v>
                </c:pt>
                <c:pt idx="33">
                  <c:v>19.898532871972296</c:v>
                </c:pt>
                <c:pt idx="34">
                  <c:v>19.898532871972296</c:v>
                </c:pt>
                <c:pt idx="35">
                  <c:v>19.898532871972296</c:v>
                </c:pt>
                <c:pt idx="36">
                  <c:v>19.898532871972296</c:v>
                </c:pt>
                <c:pt idx="37">
                  <c:v>19.898532871972296</c:v>
                </c:pt>
                <c:pt idx="38">
                  <c:v>19.898532871972296</c:v>
                </c:pt>
                <c:pt idx="39">
                  <c:v>19.898532871972296</c:v>
                </c:pt>
                <c:pt idx="40">
                  <c:v>19.898532871972296</c:v>
                </c:pt>
                <c:pt idx="41">
                  <c:v>19.898532871972296</c:v>
                </c:pt>
                <c:pt idx="42">
                  <c:v>19.898532871972296</c:v>
                </c:pt>
                <c:pt idx="43">
                  <c:v>19.898532871972296</c:v>
                </c:pt>
                <c:pt idx="44">
                  <c:v>19.898532871972296</c:v>
                </c:pt>
                <c:pt idx="45">
                  <c:v>19.898532871972296</c:v>
                </c:pt>
                <c:pt idx="46">
                  <c:v>19.898532871972296</c:v>
                </c:pt>
                <c:pt idx="47">
                  <c:v>19.898532871972296</c:v>
                </c:pt>
                <c:pt idx="48">
                  <c:v>19.898532871972296</c:v>
                </c:pt>
                <c:pt idx="49">
                  <c:v>19.898532871972296</c:v>
                </c:pt>
                <c:pt idx="50">
                  <c:v>19.898532871972296</c:v>
                </c:pt>
                <c:pt idx="51">
                  <c:v>19.898532871972296</c:v>
                </c:pt>
                <c:pt idx="52">
                  <c:v>19.898532871972296</c:v>
                </c:pt>
                <c:pt idx="53">
                  <c:v>19.898532871972296</c:v>
                </c:pt>
                <c:pt idx="54">
                  <c:v>19.898532871972296</c:v>
                </c:pt>
                <c:pt idx="55">
                  <c:v>19.898532871972296</c:v>
                </c:pt>
                <c:pt idx="56">
                  <c:v>19.898532871972296</c:v>
                </c:pt>
                <c:pt idx="57">
                  <c:v>19.898532871972296</c:v>
                </c:pt>
                <c:pt idx="58">
                  <c:v>19.898532871972296</c:v>
                </c:pt>
                <c:pt idx="59">
                  <c:v>19.898532871972296</c:v>
                </c:pt>
                <c:pt idx="60">
                  <c:v>19.898532871972296</c:v>
                </c:pt>
                <c:pt idx="61">
                  <c:v>19.898532871972296</c:v>
                </c:pt>
                <c:pt idx="62">
                  <c:v>19.898532871972296</c:v>
                </c:pt>
                <c:pt idx="63">
                  <c:v>19.898532871972296</c:v>
                </c:pt>
                <c:pt idx="64">
                  <c:v>19.898532871972296</c:v>
                </c:pt>
                <c:pt idx="65">
                  <c:v>19.898532871972296</c:v>
                </c:pt>
                <c:pt idx="66">
                  <c:v>19.898532871972296</c:v>
                </c:pt>
                <c:pt idx="67">
                  <c:v>19.898532871972296</c:v>
                </c:pt>
                <c:pt idx="68">
                  <c:v>19.898532871972296</c:v>
                </c:pt>
                <c:pt idx="69">
                  <c:v>19.898532871972296</c:v>
                </c:pt>
                <c:pt idx="70">
                  <c:v>19.898532871972296</c:v>
                </c:pt>
                <c:pt idx="71">
                  <c:v>19.898532871972296</c:v>
                </c:pt>
                <c:pt idx="72">
                  <c:v>19.898532871972296</c:v>
                </c:pt>
                <c:pt idx="73">
                  <c:v>19.898532871972296</c:v>
                </c:pt>
                <c:pt idx="74">
                  <c:v>19.898532871972296</c:v>
                </c:pt>
                <c:pt idx="75">
                  <c:v>19.898532871972296</c:v>
                </c:pt>
                <c:pt idx="76">
                  <c:v>19.898532871972296</c:v>
                </c:pt>
                <c:pt idx="77">
                  <c:v>19.898532871972296</c:v>
                </c:pt>
                <c:pt idx="78">
                  <c:v>19.898532871972296</c:v>
                </c:pt>
                <c:pt idx="79">
                  <c:v>19.898532871972296</c:v>
                </c:pt>
                <c:pt idx="80">
                  <c:v>19.898532871972296</c:v>
                </c:pt>
                <c:pt idx="81">
                  <c:v>19.898532871972296</c:v>
                </c:pt>
                <c:pt idx="82">
                  <c:v>19.898532871972296</c:v>
                </c:pt>
                <c:pt idx="83">
                  <c:v>19.898532871972296</c:v>
                </c:pt>
                <c:pt idx="84">
                  <c:v>19.898532871972296</c:v>
                </c:pt>
                <c:pt idx="85">
                  <c:v>19.898532871972296</c:v>
                </c:pt>
                <c:pt idx="86">
                  <c:v>19.898532871972296</c:v>
                </c:pt>
                <c:pt idx="87">
                  <c:v>19.898532871972296</c:v>
                </c:pt>
                <c:pt idx="88">
                  <c:v>19.898532871972296</c:v>
                </c:pt>
                <c:pt idx="89">
                  <c:v>19.898532871972296</c:v>
                </c:pt>
                <c:pt idx="90">
                  <c:v>19.898532871972296</c:v>
                </c:pt>
                <c:pt idx="91">
                  <c:v>19.898532871972296</c:v>
                </c:pt>
                <c:pt idx="92">
                  <c:v>19.898532871972296</c:v>
                </c:pt>
                <c:pt idx="93">
                  <c:v>19.898532871972296</c:v>
                </c:pt>
                <c:pt idx="94">
                  <c:v>19.898532871972296</c:v>
                </c:pt>
                <c:pt idx="95">
                  <c:v>19.898532871972296</c:v>
                </c:pt>
                <c:pt idx="96">
                  <c:v>19.898532871972296</c:v>
                </c:pt>
                <c:pt idx="97">
                  <c:v>19.898532871972296</c:v>
                </c:pt>
                <c:pt idx="98">
                  <c:v>19.898532871972296</c:v>
                </c:pt>
                <c:pt idx="99">
                  <c:v>19.898532871972296</c:v>
                </c:pt>
                <c:pt idx="100">
                  <c:v>19.898532871972296</c:v>
                </c:pt>
                <c:pt idx="101">
                  <c:v>19.898532871972296</c:v>
                </c:pt>
                <c:pt idx="102">
                  <c:v>19.898532871972296</c:v>
                </c:pt>
                <c:pt idx="103">
                  <c:v>19.898532871972296</c:v>
                </c:pt>
                <c:pt idx="104">
                  <c:v>19.898532871972296</c:v>
                </c:pt>
                <c:pt idx="105">
                  <c:v>19.898532871972296</c:v>
                </c:pt>
                <c:pt idx="106">
                  <c:v>19.898532871972296</c:v>
                </c:pt>
                <c:pt idx="107">
                  <c:v>19.898532871972296</c:v>
                </c:pt>
                <c:pt idx="108">
                  <c:v>19.898532871972296</c:v>
                </c:pt>
                <c:pt idx="109">
                  <c:v>19.898532871972296</c:v>
                </c:pt>
                <c:pt idx="110">
                  <c:v>19.898532871972296</c:v>
                </c:pt>
                <c:pt idx="111">
                  <c:v>19.898532871972296</c:v>
                </c:pt>
                <c:pt idx="112">
                  <c:v>19.898532871972296</c:v>
                </c:pt>
                <c:pt idx="113">
                  <c:v>19.898532871972296</c:v>
                </c:pt>
                <c:pt idx="114">
                  <c:v>19.898532871972296</c:v>
                </c:pt>
                <c:pt idx="115">
                  <c:v>19.898532871972296</c:v>
                </c:pt>
                <c:pt idx="116">
                  <c:v>19.898532871972296</c:v>
                </c:pt>
                <c:pt idx="117">
                  <c:v>19.898532871972296</c:v>
                </c:pt>
                <c:pt idx="118">
                  <c:v>19.898532871972296</c:v>
                </c:pt>
                <c:pt idx="119">
                  <c:v>19.898532871972296</c:v>
                </c:pt>
                <c:pt idx="120">
                  <c:v>19.898532871972296</c:v>
                </c:pt>
                <c:pt idx="121">
                  <c:v>19.898532871972296</c:v>
                </c:pt>
                <c:pt idx="122">
                  <c:v>19.898532871972296</c:v>
                </c:pt>
                <c:pt idx="123">
                  <c:v>19.898532871972296</c:v>
                </c:pt>
                <c:pt idx="124">
                  <c:v>19.898532871972296</c:v>
                </c:pt>
                <c:pt idx="125">
                  <c:v>19.898532871972296</c:v>
                </c:pt>
                <c:pt idx="126">
                  <c:v>19.898532871972296</c:v>
                </c:pt>
                <c:pt idx="127">
                  <c:v>19.898532871972296</c:v>
                </c:pt>
                <c:pt idx="128">
                  <c:v>19.898532871972296</c:v>
                </c:pt>
                <c:pt idx="129">
                  <c:v>19.898532871972296</c:v>
                </c:pt>
                <c:pt idx="130">
                  <c:v>19.898532871972296</c:v>
                </c:pt>
                <c:pt idx="131">
                  <c:v>19.898532871972296</c:v>
                </c:pt>
                <c:pt idx="132">
                  <c:v>19.898532871972296</c:v>
                </c:pt>
                <c:pt idx="133">
                  <c:v>19.898532871972296</c:v>
                </c:pt>
                <c:pt idx="134">
                  <c:v>19.898532871972296</c:v>
                </c:pt>
                <c:pt idx="135">
                  <c:v>19.898532871972296</c:v>
                </c:pt>
                <c:pt idx="136">
                  <c:v>19.898532871972296</c:v>
                </c:pt>
                <c:pt idx="137">
                  <c:v>19.898532871972296</c:v>
                </c:pt>
                <c:pt idx="138">
                  <c:v>19.898532871972296</c:v>
                </c:pt>
                <c:pt idx="139">
                  <c:v>19.898532871972296</c:v>
                </c:pt>
                <c:pt idx="140">
                  <c:v>19.898532871972296</c:v>
                </c:pt>
                <c:pt idx="141">
                  <c:v>19.898532871972296</c:v>
                </c:pt>
                <c:pt idx="142">
                  <c:v>19.898532871972296</c:v>
                </c:pt>
                <c:pt idx="143">
                  <c:v>19.898532871972296</c:v>
                </c:pt>
                <c:pt idx="144">
                  <c:v>19.898532871972296</c:v>
                </c:pt>
                <c:pt idx="145">
                  <c:v>19.898532871972296</c:v>
                </c:pt>
                <c:pt idx="146">
                  <c:v>19.898532871972296</c:v>
                </c:pt>
                <c:pt idx="147">
                  <c:v>19.898532871972296</c:v>
                </c:pt>
                <c:pt idx="148">
                  <c:v>19.898532871972296</c:v>
                </c:pt>
                <c:pt idx="149">
                  <c:v>19.898532871972296</c:v>
                </c:pt>
                <c:pt idx="150">
                  <c:v>19.898532871972296</c:v>
                </c:pt>
                <c:pt idx="151">
                  <c:v>19.898532871972296</c:v>
                </c:pt>
                <c:pt idx="152">
                  <c:v>19.898532871972296</c:v>
                </c:pt>
                <c:pt idx="153">
                  <c:v>19.898532871972296</c:v>
                </c:pt>
                <c:pt idx="154">
                  <c:v>19.898532871972296</c:v>
                </c:pt>
                <c:pt idx="155">
                  <c:v>19.898532871972296</c:v>
                </c:pt>
                <c:pt idx="156">
                  <c:v>19.898532871972296</c:v>
                </c:pt>
                <c:pt idx="157">
                  <c:v>19.898532871972296</c:v>
                </c:pt>
                <c:pt idx="158">
                  <c:v>19.898532871972296</c:v>
                </c:pt>
                <c:pt idx="159">
                  <c:v>19.898532871972296</c:v>
                </c:pt>
                <c:pt idx="160">
                  <c:v>19.898532871972296</c:v>
                </c:pt>
                <c:pt idx="161">
                  <c:v>19.898532871972296</c:v>
                </c:pt>
                <c:pt idx="162">
                  <c:v>19.898532871972296</c:v>
                </c:pt>
                <c:pt idx="163">
                  <c:v>19.898532871972296</c:v>
                </c:pt>
                <c:pt idx="164">
                  <c:v>19.898532871972296</c:v>
                </c:pt>
                <c:pt idx="165">
                  <c:v>19.898532871972296</c:v>
                </c:pt>
                <c:pt idx="166">
                  <c:v>19.898532871972296</c:v>
                </c:pt>
                <c:pt idx="167">
                  <c:v>19.898532871972296</c:v>
                </c:pt>
                <c:pt idx="168">
                  <c:v>19.898532871972296</c:v>
                </c:pt>
                <c:pt idx="169">
                  <c:v>19.898532871972296</c:v>
                </c:pt>
                <c:pt idx="170">
                  <c:v>19.898532871972296</c:v>
                </c:pt>
                <c:pt idx="171">
                  <c:v>19.898532871972296</c:v>
                </c:pt>
                <c:pt idx="172">
                  <c:v>19.898532871972296</c:v>
                </c:pt>
                <c:pt idx="173">
                  <c:v>19.898532871972296</c:v>
                </c:pt>
                <c:pt idx="174">
                  <c:v>19.898532871972296</c:v>
                </c:pt>
                <c:pt idx="175">
                  <c:v>19.898532871972296</c:v>
                </c:pt>
                <c:pt idx="176">
                  <c:v>19.898532871972296</c:v>
                </c:pt>
                <c:pt idx="177">
                  <c:v>19.898532871972296</c:v>
                </c:pt>
                <c:pt idx="178">
                  <c:v>19.898532871972296</c:v>
                </c:pt>
                <c:pt idx="179">
                  <c:v>19.898532871972296</c:v>
                </c:pt>
                <c:pt idx="180">
                  <c:v>19.898532871972296</c:v>
                </c:pt>
                <c:pt idx="181">
                  <c:v>19.898532871972296</c:v>
                </c:pt>
                <c:pt idx="182">
                  <c:v>19.898532871972296</c:v>
                </c:pt>
                <c:pt idx="183">
                  <c:v>19.898532871972296</c:v>
                </c:pt>
                <c:pt idx="184">
                  <c:v>19.898532871972296</c:v>
                </c:pt>
                <c:pt idx="185">
                  <c:v>19.898532871972296</c:v>
                </c:pt>
                <c:pt idx="186">
                  <c:v>19.898532871972296</c:v>
                </c:pt>
                <c:pt idx="187">
                  <c:v>19.898532871972296</c:v>
                </c:pt>
                <c:pt idx="188">
                  <c:v>19.898532871972296</c:v>
                </c:pt>
                <c:pt idx="189">
                  <c:v>19.898532871972296</c:v>
                </c:pt>
                <c:pt idx="190">
                  <c:v>19.898532871972296</c:v>
                </c:pt>
                <c:pt idx="191">
                  <c:v>19.898532871972296</c:v>
                </c:pt>
                <c:pt idx="192">
                  <c:v>19.898532871972296</c:v>
                </c:pt>
                <c:pt idx="193">
                  <c:v>19.898532871972296</c:v>
                </c:pt>
                <c:pt idx="194">
                  <c:v>19.898532871972296</c:v>
                </c:pt>
                <c:pt idx="195">
                  <c:v>19.898532871972296</c:v>
                </c:pt>
                <c:pt idx="196">
                  <c:v>19.898532871972296</c:v>
                </c:pt>
                <c:pt idx="197">
                  <c:v>19.898532871972296</c:v>
                </c:pt>
                <c:pt idx="198">
                  <c:v>19.898532871972296</c:v>
                </c:pt>
                <c:pt idx="199">
                  <c:v>19.898532871972296</c:v>
                </c:pt>
                <c:pt idx="200">
                  <c:v>19.898532871972296</c:v>
                </c:pt>
                <c:pt idx="201">
                  <c:v>19.898532871972296</c:v>
                </c:pt>
                <c:pt idx="202">
                  <c:v>19.898532871972296</c:v>
                </c:pt>
                <c:pt idx="203">
                  <c:v>19.898532871972296</c:v>
                </c:pt>
                <c:pt idx="204">
                  <c:v>19.898532871972296</c:v>
                </c:pt>
                <c:pt idx="205">
                  <c:v>19.898532871972296</c:v>
                </c:pt>
                <c:pt idx="206">
                  <c:v>19.898532871972296</c:v>
                </c:pt>
                <c:pt idx="207">
                  <c:v>19.898532871972296</c:v>
                </c:pt>
                <c:pt idx="208">
                  <c:v>19.898532871972296</c:v>
                </c:pt>
                <c:pt idx="209">
                  <c:v>19.898532871972296</c:v>
                </c:pt>
                <c:pt idx="210">
                  <c:v>19.898532871972296</c:v>
                </c:pt>
                <c:pt idx="211">
                  <c:v>19.898532871972296</c:v>
                </c:pt>
                <c:pt idx="212">
                  <c:v>19.898532871972296</c:v>
                </c:pt>
                <c:pt idx="213">
                  <c:v>19.898532871972296</c:v>
                </c:pt>
                <c:pt idx="214">
                  <c:v>19.898532871972296</c:v>
                </c:pt>
                <c:pt idx="215">
                  <c:v>19.898532871972296</c:v>
                </c:pt>
                <c:pt idx="216">
                  <c:v>19.898532871972296</c:v>
                </c:pt>
                <c:pt idx="217">
                  <c:v>19.898532871972296</c:v>
                </c:pt>
                <c:pt idx="218">
                  <c:v>19.898532871972296</c:v>
                </c:pt>
                <c:pt idx="219">
                  <c:v>19.898532871972296</c:v>
                </c:pt>
                <c:pt idx="220">
                  <c:v>19.898532871972296</c:v>
                </c:pt>
                <c:pt idx="221">
                  <c:v>19.898532871972296</c:v>
                </c:pt>
                <c:pt idx="222">
                  <c:v>19.898532871972296</c:v>
                </c:pt>
                <c:pt idx="223">
                  <c:v>19.898532871972296</c:v>
                </c:pt>
                <c:pt idx="224">
                  <c:v>19.898532871972296</c:v>
                </c:pt>
                <c:pt idx="225">
                  <c:v>19.898532871972296</c:v>
                </c:pt>
                <c:pt idx="226">
                  <c:v>19.898532871972296</c:v>
                </c:pt>
                <c:pt idx="227">
                  <c:v>19.898532871972296</c:v>
                </c:pt>
                <c:pt idx="228">
                  <c:v>19.898532871972296</c:v>
                </c:pt>
                <c:pt idx="229">
                  <c:v>19.898532871972296</c:v>
                </c:pt>
                <c:pt idx="230">
                  <c:v>19.898532871972296</c:v>
                </c:pt>
                <c:pt idx="231">
                  <c:v>19.898532871972296</c:v>
                </c:pt>
                <c:pt idx="232">
                  <c:v>19.898532871972296</c:v>
                </c:pt>
                <c:pt idx="233">
                  <c:v>19.898532871972296</c:v>
                </c:pt>
                <c:pt idx="234">
                  <c:v>19.898532871972296</c:v>
                </c:pt>
                <c:pt idx="235">
                  <c:v>19.898532871972296</c:v>
                </c:pt>
                <c:pt idx="236">
                  <c:v>19.898532871972296</c:v>
                </c:pt>
                <c:pt idx="237">
                  <c:v>19.898532871972296</c:v>
                </c:pt>
                <c:pt idx="238">
                  <c:v>19.898532871972296</c:v>
                </c:pt>
                <c:pt idx="239">
                  <c:v>19.898532871972296</c:v>
                </c:pt>
                <c:pt idx="240">
                  <c:v>19.898532871972296</c:v>
                </c:pt>
                <c:pt idx="241">
                  <c:v>19.898532871972296</c:v>
                </c:pt>
                <c:pt idx="242">
                  <c:v>19.898532871972296</c:v>
                </c:pt>
                <c:pt idx="243">
                  <c:v>19.898532871972296</c:v>
                </c:pt>
                <c:pt idx="244">
                  <c:v>19.898532871972296</c:v>
                </c:pt>
                <c:pt idx="245">
                  <c:v>19.898532871972296</c:v>
                </c:pt>
                <c:pt idx="246">
                  <c:v>19.898532871972296</c:v>
                </c:pt>
                <c:pt idx="247">
                  <c:v>19.898532871972296</c:v>
                </c:pt>
                <c:pt idx="248">
                  <c:v>19.898532871972296</c:v>
                </c:pt>
                <c:pt idx="249">
                  <c:v>19.898532871972296</c:v>
                </c:pt>
                <c:pt idx="250">
                  <c:v>19.898532871972296</c:v>
                </c:pt>
                <c:pt idx="251">
                  <c:v>19.898532871972296</c:v>
                </c:pt>
                <c:pt idx="252">
                  <c:v>19.898532871972296</c:v>
                </c:pt>
                <c:pt idx="253">
                  <c:v>19.898532871972296</c:v>
                </c:pt>
                <c:pt idx="254">
                  <c:v>19.898532871972296</c:v>
                </c:pt>
                <c:pt idx="255">
                  <c:v>19.898532871972296</c:v>
                </c:pt>
                <c:pt idx="256">
                  <c:v>19.898532871972296</c:v>
                </c:pt>
                <c:pt idx="257">
                  <c:v>19.898532871972296</c:v>
                </c:pt>
                <c:pt idx="258">
                  <c:v>19.898532871972296</c:v>
                </c:pt>
                <c:pt idx="259">
                  <c:v>19.898532871972296</c:v>
                </c:pt>
                <c:pt idx="260">
                  <c:v>19.898532871972296</c:v>
                </c:pt>
                <c:pt idx="261">
                  <c:v>19.898532871972296</c:v>
                </c:pt>
                <c:pt idx="262">
                  <c:v>19.898532871972296</c:v>
                </c:pt>
                <c:pt idx="263">
                  <c:v>19.898532871972296</c:v>
                </c:pt>
                <c:pt idx="264">
                  <c:v>19.898532871972296</c:v>
                </c:pt>
                <c:pt idx="265">
                  <c:v>19.898532871972296</c:v>
                </c:pt>
                <c:pt idx="266">
                  <c:v>19.898532871972296</c:v>
                </c:pt>
                <c:pt idx="267">
                  <c:v>19.898532871972296</c:v>
                </c:pt>
                <c:pt idx="268">
                  <c:v>19.898532871972296</c:v>
                </c:pt>
                <c:pt idx="269">
                  <c:v>19.898532871972296</c:v>
                </c:pt>
                <c:pt idx="270">
                  <c:v>19.898532871972296</c:v>
                </c:pt>
                <c:pt idx="271">
                  <c:v>19.898532871972296</c:v>
                </c:pt>
                <c:pt idx="272">
                  <c:v>19.898532871972296</c:v>
                </c:pt>
                <c:pt idx="273">
                  <c:v>19.898532871972296</c:v>
                </c:pt>
                <c:pt idx="274">
                  <c:v>19.898532871972296</c:v>
                </c:pt>
                <c:pt idx="275">
                  <c:v>19.898532871972296</c:v>
                </c:pt>
                <c:pt idx="276">
                  <c:v>19.898532871972296</c:v>
                </c:pt>
                <c:pt idx="277">
                  <c:v>19.898532871972296</c:v>
                </c:pt>
                <c:pt idx="278">
                  <c:v>19.898532871972296</c:v>
                </c:pt>
                <c:pt idx="279">
                  <c:v>19.898532871972296</c:v>
                </c:pt>
                <c:pt idx="280">
                  <c:v>19.898532871972296</c:v>
                </c:pt>
                <c:pt idx="281">
                  <c:v>19.898532871972296</c:v>
                </c:pt>
                <c:pt idx="282">
                  <c:v>19.898532871972296</c:v>
                </c:pt>
                <c:pt idx="283">
                  <c:v>19.898532871972296</c:v>
                </c:pt>
                <c:pt idx="284">
                  <c:v>19.898532871972296</c:v>
                </c:pt>
                <c:pt idx="285">
                  <c:v>19.898532871972296</c:v>
                </c:pt>
                <c:pt idx="286">
                  <c:v>19.898532871972296</c:v>
                </c:pt>
                <c:pt idx="287">
                  <c:v>19.898532871972296</c:v>
                </c:pt>
                <c:pt idx="288">
                  <c:v>19.898532871972296</c:v>
                </c:pt>
                <c:pt idx="289">
                  <c:v>19.898532871972296</c:v>
                </c:pt>
                <c:pt idx="290">
                  <c:v>19.898532871972296</c:v>
                </c:pt>
                <c:pt idx="291">
                  <c:v>19.898532871972296</c:v>
                </c:pt>
                <c:pt idx="292">
                  <c:v>19.898532871972296</c:v>
                </c:pt>
                <c:pt idx="293">
                  <c:v>19.898532871972296</c:v>
                </c:pt>
                <c:pt idx="294">
                  <c:v>19.898532871972296</c:v>
                </c:pt>
                <c:pt idx="295">
                  <c:v>19.898532871972296</c:v>
                </c:pt>
                <c:pt idx="296">
                  <c:v>19.898532871972296</c:v>
                </c:pt>
                <c:pt idx="297">
                  <c:v>19.898532871972296</c:v>
                </c:pt>
                <c:pt idx="298">
                  <c:v>19.898532871972296</c:v>
                </c:pt>
                <c:pt idx="299">
                  <c:v>19.898532871972296</c:v>
                </c:pt>
                <c:pt idx="300">
                  <c:v>19.898532871972296</c:v>
                </c:pt>
                <c:pt idx="301">
                  <c:v>19.898532871972296</c:v>
                </c:pt>
                <c:pt idx="302">
                  <c:v>19.898532871972296</c:v>
                </c:pt>
                <c:pt idx="303">
                  <c:v>19.898532871972296</c:v>
                </c:pt>
                <c:pt idx="304">
                  <c:v>19.898532871972296</c:v>
                </c:pt>
                <c:pt idx="305">
                  <c:v>19.898532871972296</c:v>
                </c:pt>
                <c:pt idx="306">
                  <c:v>19.898532871972296</c:v>
                </c:pt>
                <c:pt idx="307">
                  <c:v>19.898532871972296</c:v>
                </c:pt>
                <c:pt idx="308">
                  <c:v>19.898532871972296</c:v>
                </c:pt>
                <c:pt idx="309">
                  <c:v>19.898532871972296</c:v>
                </c:pt>
                <c:pt idx="310">
                  <c:v>19.898532871972296</c:v>
                </c:pt>
                <c:pt idx="311">
                  <c:v>19.898532871972296</c:v>
                </c:pt>
                <c:pt idx="312">
                  <c:v>19.898532871972296</c:v>
                </c:pt>
                <c:pt idx="313">
                  <c:v>19.898532871972296</c:v>
                </c:pt>
                <c:pt idx="314">
                  <c:v>19.898532871972296</c:v>
                </c:pt>
                <c:pt idx="315">
                  <c:v>19.898532871972296</c:v>
                </c:pt>
                <c:pt idx="316">
                  <c:v>19.898532871972296</c:v>
                </c:pt>
                <c:pt idx="317">
                  <c:v>19.898532871972296</c:v>
                </c:pt>
                <c:pt idx="318">
                  <c:v>19.898532871972296</c:v>
                </c:pt>
                <c:pt idx="319">
                  <c:v>19.898532871972296</c:v>
                </c:pt>
                <c:pt idx="320">
                  <c:v>19.898532871972296</c:v>
                </c:pt>
                <c:pt idx="321">
                  <c:v>19.898532871972296</c:v>
                </c:pt>
                <c:pt idx="322">
                  <c:v>19.898532871972296</c:v>
                </c:pt>
                <c:pt idx="323">
                  <c:v>19.898532871972296</c:v>
                </c:pt>
                <c:pt idx="324">
                  <c:v>19.898532871972296</c:v>
                </c:pt>
                <c:pt idx="325">
                  <c:v>19.898532871972296</c:v>
                </c:pt>
                <c:pt idx="326">
                  <c:v>19.898532871972296</c:v>
                </c:pt>
                <c:pt idx="327">
                  <c:v>19.898532871972296</c:v>
                </c:pt>
                <c:pt idx="328">
                  <c:v>19.898532871972296</c:v>
                </c:pt>
                <c:pt idx="329">
                  <c:v>19.898532871972296</c:v>
                </c:pt>
                <c:pt idx="330">
                  <c:v>19.898532871972296</c:v>
                </c:pt>
                <c:pt idx="331">
                  <c:v>19.898532871972296</c:v>
                </c:pt>
                <c:pt idx="332">
                  <c:v>19.898532871972296</c:v>
                </c:pt>
                <c:pt idx="333">
                  <c:v>19.898532871972296</c:v>
                </c:pt>
                <c:pt idx="334">
                  <c:v>19.898532871972296</c:v>
                </c:pt>
                <c:pt idx="335">
                  <c:v>19.898532871972296</c:v>
                </c:pt>
                <c:pt idx="336">
                  <c:v>19.898532871972296</c:v>
                </c:pt>
                <c:pt idx="337">
                  <c:v>19.898532871972296</c:v>
                </c:pt>
                <c:pt idx="338">
                  <c:v>19.898532871972296</c:v>
                </c:pt>
                <c:pt idx="339">
                  <c:v>19.898532871972296</c:v>
                </c:pt>
                <c:pt idx="340">
                  <c:v>19.898532871972296</c:v>
                </c:pt>
                <c:pt idx="341">
                  <c:v>19.898532871972296</c:v>
                </c:pt>
                <c:pt idx="342">
                  <c:v>19.898532871972296</c:v>
                </c:pt>
                <c:pt idx="343">
                  <c:v>19.898532871972296</c:v>
                </c:pt>
                <c:pt idx="344">
                  <c:v>19.898532871972296</c:v>
                </c:pt>
                <c:pt idx="345">
                  <c:v>19.898532871972296</c:v>
                </c:pt>
                <c:pt idx="346">
                  <c:v>19.898532871972296</c:v>
                </c:pt>
                <c:pt idx="347">
                  <c:v>19.898532871972296</c:v>
                </c:pt>
                <c:pt idx="348">
                  <c:v>19.898532871972296</c:v>
                </c:pt>
                <c:pt idx="349">
                  <c:v>19.898532871972296</c:v>
                </c:pt>
                <c:pt idx="350">
                  <c:v>19.898532871972296</c:v>
                </c:pt>
                <c:pt idx="351">
                  <c:v>19.898532871972296</c:v>
                </c:pt>
                <c:pt idx="352">
                  <c:v>19.898532871972296</c:v>
                </c:pt>
                <c:pt idx="353">
                  <c:v>19.898532871972296</c:v>
                </c:pt>
                <c:pt idx="354">
                  <c:v>19.898532871972296</c:v>
                </c:pt>
                <c:pt idx="355">
                  <c:v>19.898532871972296</c:v>
                </c:pt>
                <c:pt idx="356">
                  <c:v>19.898532871972296</c:v>
                </c:pt>
                <c:pt idx="357">
                  <c:v>19.898532871972296</c:v>
                </c:pt>
                <c:pt idx="358">
                  <c:v>19.898532871972296</c:v>
                </c:pt>
                <c:pt idx="359">
                  <c:v>19.898532871972296</c:v>
                </c:pt>
                <c:pt idx="360">
                  <c:v>19.898532871972296</c:v>
                </c:pt>
                <c:pt idx="361">
                  <c:v>19.898532871972296</c:v>
                </c:pt>
                <c:pt idx="362">
                  <c:v>19.898532871972296</c:v>
                </c:pt>
                <c:pt idx="363">
                  <c:v>19.898532871972296</c:v>
                </c:pt>
                <c:pt idx="364">
                  <c:v>19.898532871972296</c:v>
                </c:pt>
                <c:pt idx="365">
                  <c:v>19.898532871972296</c:v>
                </c:pt>
                <c:pt idx="366">
                  <c:v>19.898532871972296</c:v>
                </c:pt>
                <c:pt idx="367">
                  <c:v>19.898532871972296</c:v>
                </c:pt>
                <c:pt idx="368">
                  <c:v>19.898532871972296</c:v>
                </c:pt>
                <c:pt idx="369">
                  <c:v>19.898532871972296</c:v>
                </c:pt>
                <c:pt idx="370">
                  <c:v>19.898532871972296</c:v>
                </c:pt>
                <c:pt idx="371">
                  <c:v>19.898532871972296</c:v>
                </c:pt>
                <c:pt idx="372">
                  <c:v>19.898532871972296</c:v>
                </c:pt>
                <c:pt idx="373">
                  <c:v>19.898532871972296</c:v>
                </c:pt>
                <c:pt idx="374">
                  <c:v>19.898532871972296</c:v>
                </c:pt>
                <c:pt idx="375">
                  <c:v>19.898532871972296</c:v>
                </c:pt>
                <c:pt idx="376">
                  <c:v>19.898532871972296</c:v>
                </c:pt>
                <c:pt idx="377">
                  <c:v>19.898532871972296</c:v>
                </c:pt>
                <c:pt idx="378">
                  <c:v>19.898532871972296</c:v>
                </c:pt>
                <c:pt idx="379">
                  <c:v>19.898532871972296</c:v>
                </c:pt>
                <c:pt idx="380">
                  <c:v>19.898532871972296</c:v>
                </c:pt>
                <c:pt idx="381">
                  <c:v>19.898532871972296</c:v>
                </c:pt>
                <c:pt idx="382">
                  <c:v>19.898532871972296</c:v>
                </c:pt>
                <c:pt idx="383">
                  <c:v>19.898532871972296</c:v>
                </c:pt>
                <c:pt idx="384">
                  <c:v>19.898532871972296</c:v>
                </c:pt>
                <c:pt idx="385">
                  <c:v>19.898532871972296</c:v>
                </c:pt>
                <c:pt idx="386">
                  <c:v>19.898532871972296</c:v>
                </c:pt>
                <c:pt idx="387">
                  <c:v>19.898532871972296</c:v>
                </c:pt>
                <c:pt idx="388">
                  <c:v>19.898532871972296</c:v>
                </c:pt>
                <c:pt idx="389">
                  <c:v>19.898532871972296</c:v>
                </c:pt>
                <c:pt idx="390">
                  <c:v>19.898532871972296</c:v>
                </c:pt>
                <c:pt idx="391">
                  <c:v>19.898532871972296</c:v>
                </c:pt>
                <c:pt idx="392">
                  <c:v>19.898532871972296</c:v>
                </c:pt>
                <c:pt idx="393">
                  <c:v>19.898532871972296</c:v>
                </c:pt>
                <c:pt idx="394">
                  <c:v>19.898532871972296</c:v>
                </c:pt>
                <c:pt idx="395">
                  <c:v>19.898532871972296</c:v>
                </c:pt>
                <c:pt idx="396">
                  <c:v>19.898532871972296</c:v>
                </c:pt>
                <c:pt idx="397">
                  <c:v>19.898532871972296</c:v>
                </c:pt>
                <c:pt idx="398">
                  <c:v>19.898532871972296</c:v>
                </c:pt>
                <c:pt idx="399">
                  <c:v>19.898532871972296</c:v>
                </c:pt>
                <c:pt idx="400">
                  <c:v>19.898532871972296</c:v>
                </c:pt>
                <c:pt idx="401">
                  <c:v>19.898532871972296</c:v>
                </c:pt>
                <c:pt idx="402">
                  <c:v>19.898532871972296</c:v>
                </c:pt>
                <c:pt idx="403">
                  <c:v>19.898532871972296</c:v>
                </c:pt>
                <c:pt idx="404">
                  <c:v>19.898532871972296</c:v>
                </c:pt>
                <c:pt idx="405">
                  <c:v>19.898532871972296</c:v>
                </c:pt>
                <c:pt idx="406">
                  <c:v>19.898532871972296</c:v>
                </c:pt>
                <c:pt idx="407">
                  <c:v>19.898532871972296</c:v>
                </c:pt>
                <c:pt idx="408">
                  <c:v>19.898532871972296</c:v>
                </c:pt>
                <c:pt idx="409">
                  <c:v>19.898532871972296</c:v>
                </c:pt>
                <c:pt idx="410">
                  <c:v>19.898532871972296</c:v>
                </c:pt>
                <c:pt idx="411">
                  <c:v>19.898532871972296</c:v>
                </c:pt>
                <c:pt idx="412">
                  <c:v>19.898532871972296</c:v>
                </c:pt>
                <c:pt idx="413">
                  <c:v>19.898532871972296</c:v>
                </c:pt>
                <c:pt idx="414">
                  <c:v>19.898532871972296</c:v>
                </c:pt>
                <c:pt idx="415">
                  <c:v>19.898532871972296</c:v>
                </c:pt>
                <c:pt idx="416">
                  <c:v>19.898532871972296</c:v>
                </c:pt>
                <c:pt idx="417">
                  <c:v>19.898532871972296</c:v>
                </c:pt>
                <c:pt idx="418">
                  <c:v>19.898532871972296</c:v>
                </c:pt>
                <c:pt idx="419">
                  <c:v>19.898532871972296</c:v>
                </c:pt>
                <c:pt idx="420">
                  <c:v>19.898532871972296</c:v>
                </c:pt>
                <c:pt idx="421">
                  <c:v>19.898532871972296</c:v>
                </c:pt>
                <c:pt idx="422">
                  <c:v>19.898532871972296</c:v>
                </c:pt>
                <c:pt idx="423">
                  <c:v>19.898532871972296</c:v>
                </c:pt>
                <c:pt idx="424">
                  <c:v>19.898532871972296</c:v>
                </c:pt>
                <c:pt idx="425">
                  <c:v>19.898532871972296</c:v>
                </c:pt>
                <c:pt idx="426">
                  <c:v>19.898532871972296</c:v>
                </c:pt>
                <c:pt idx="427">
                  <c:v>19.898532871972296</c:v>
                </c:pt>
                <c:pt idx="428">
                  <c:v>19.898532871972296</c:v>
                </c:pt>
                <c:pt idx="429">
                  <c:v>19.898532871972296</c:v>
                </c:pt>
                <c:pt idx="430">
                  <c:v>19.898532871972296</c:v>
                </c:pt>
                <c:pt idx="431">
                  <c:v>19.898532871972296</c:v>
                </c:pt>
                <c:pt idx="432">
                  <c:v>19.898532871972296</c:v>
                </c:pt>
                <c:pt idx="433">
                  <c:v>19.898532871972296</c:v>
                </c:pt>
                <c:pt idx="434">
                  <c:v>19.898532871972296</c:v>
                </c:pt>
                <c:pt idx="435">
                  <c:v>19.898532871972296</c:v>
                </c:pt>
                <c:pt idx="436">
                  <c:v>19.898532871972296</c:v>
                </c:pt>
                <c:pt idx="437">
                  <c:v>19.898532871972296</c:v>
                </c:pt>
                <c:pt idx="438">
                  <c:v>19.898532871972296</c:v>
                </c:pt>
                <c:pt idx="439">
                  <c:v>19.898532871972296</c:v>
                </c:pt>
                <c:pt idx="440">
                  <c:v>19.898532871972296</c:v>
                </c:pt>
                <c:pt idx="441">
                  <c:v>19.898532871972296</c:v>
                </c:pt>
                <c:pt idx="442">
                  <c:v>19.898532871972296</c:v>
                </c:pt>
                <c:pt idx="443">
                  <c:v>19.898532871972296</c:v>
                </c:pt>
                <c:pt idx="444">
                  <c:v>19.898532871972296</c:v>
                </c:pt>
                <c:pt idx="445">
                  <c:v>19.898532871972296</c:v>
                </c:pt>
                <c:pt idx="446">
                  <c:v>19.898532871972296</c:v>
                </c:pt>
                <c:pt idx="447">
                  <c:v>19.898532871972296</c:v>
                </c:pt>
                <c:pt idx="448">
                  <c:v>19.898532871972296</c:v>
                </c:pt>
                <c:pt idx="449">
                  <c:v>19.898532871972296</c:v>
                </c:pt>
                <c:pt idx="450">
                  <c:v>19.898532871972296</c:v>
                </c:pt>
                <c:pt idx="451">
                  <c:v>19.898532871972296</c:v>
                </c:pt>
                <c:pt idx="452">
                  <c:v>19.898532871972296</c:v>
                </c:pt>
                <c:pt idx="453">
                  <c:v>19.898532871972296</c:v>
                </c:pt>
                <c:pt idx="454">
                  <c:v>19.898532871972296</c:v>
                </c:pt>
                <c:pt idx="455">
                  <c:v>19.898532871972296</c:v>
                </c:pt>
                <c:pt idx="456">
                  <c:v>19.898532871972296</c:v>
                </c:pt>
                <c:pt idx="457">
                  <c:v>19.898532871972296</c:v>
                </c:pt>
                <c:pt idx="458">
                  <c:v>19.898532871972296</c:v>
                </c:pt>
                <c:pt idx="459">
                  <c:v>19.898532871972296</c:v>
                </c:pt>
                <c:pt idx="460">
                  <c:v>19.898532871972296</c:v>
                </c:pt>
                <c:pt idx="461">
                  <c:v>19.898532871972296</c:v>
                </c:pt>
                <c:pt idx="462">
                  <c:v>19.898532871972296</c:v>
                </c:pt>
                <c:pt idx="463">
                  <c:v>19.898532871972296</c:v>
                </c:pt>
                <c:pt idx="464">
                  <c:v>19.898532871972296</c:v>
                </c:pt>
                <c:pt idx="465">
                  <c:v>19.898532871972296</c:v>
                </c:pt>
                <c:pt idx="466">
                  <c:v>19.898532871972296</c:v>
                </c:pt>
                <c:pt idx="467">
                  <c:v>19.898532871972296</c:v>
                </c:pt>
                <c:pt idx="468">
                  <c:v>19.898532871972296</c:v>
                </c:pt>
                <c:pt idx="469">
                  <c:v>19.898532871972296</c:v>
                </c:pt>
                <c:pt idx="470">
                  <c:v>19.898532871972296</c:v>
                </c:pt>
                <c:pt idx="471">
                  <c:v>19.898532871972296</c:v>
                </c:pt>
                <c:pt idx="472">
                  <c:v>19.898532871972296</c:v>
                </c:pt>
                <c:pt idx="473">
                  <c:v>19.898532871972296</c:v>
                </c:pt>
                <c:pt idx="474">
                  <c:v>19.898532871972296</c:v>
                </c:pt>
                <c:pt idx="475">
                  <c:v>19.898532871972296</c:v>
                </c:pt>
                <c:pt idx="476">
                  <c:v>19.898532871972296</c:v>
                </c:pt>
                <c:pt idx="477">
                  <c:v>19.898532871972296</c:v>
                </c:pt>
                <c:pt idx="478">
                  <c:v>19.898532871972296</c:v>
                </c:pt>
                <c:pt idx="479">
                  <c:v>19.898532871972296</c:v>
                </c:pt>
                <c:pt idx="480">
                  <c:v>19.898532871972296</c:v>
                </c:pt>
                <c:pt idx="481">
                  <c:v>19.898532871972296</c:v>
                </c:pt>
                <c:pt idx="482">
                  <c:v>19.898532871972296</c:v>
                </c:pt>
                <c:pt idx="483">
                  <c:v>19.898532871972296</c:v>
                </c:pt>
                <c:pt idx="484">
                  <c:v>19.898532871972296</c:v>
                </c:pt>
                <c:pt idx="485">
                  <c:v>19.898532871972296</c:v>
                </c:pt>
                <c:pt idx="486">
                  <c:v>19.898532871972296</c:v>
                </c:pt>
                <c:pt idx="487">
                  <c:v>19.898532871972296</c:v>
                </c:pt>
                <c:pt idx="488">
                  <c:v>19.898532871972296</c:v>
                </c:pt>
                <c:pt idx="489">
                  <c:v>19.898532871972296</c:v>
                </c:pt>
                <c:pt idx="490">
                  <c:v>19.898532871972296</c:v>
                </c:pt>
                <c:pt idx="491">
                  <c:v>19.898532871972296</c:v>
                </c:pt>
                <c:pt idx="492">
                  <c:v>19.898532871972296</c:v>
                </c:pt>
                <c:pt idx="493">
                  <c:v>19.898532871972296</c:v>
                </c:pt>
                <c:pt idx="494">
                  <c:v>19.898532871972296</c:v>
                </c:pt>
                <c:pt idx="495">
                  <c:v>19.898532871972296</c:v>
                </c:pt>
                <c:pt idx="496">
                  <c:v>19.898532871972296</c:v>
                </c:pt>
                <c:pt idx="497">
                  <c:v>19.898532871972296</c:v>
                </c:pt>
                <c:pt idx="498">
                  <c:v>19.898532871972296</c:v>
                </c:pt>
                <c:pt idx="499">
                  <c:v>19.898532871972296</c:v>
                </c:pt>
                <c:pt idx="500">
                  <c:v>19.898532871972296</c:v>
                </c:pt>
                <c:pt idx="501">
                  <c:v>19.898532871972296</c:v>
                </c:pt>
                <c:pt idx="502">
                  <c:v>19.898532871972296</c:v>
                </c:pt>
                <c:pt idx="503">
                  <c:v>19.898532871972296</c:v>
                </c:pt>
                <c:pt idx="504">
                  <c:v>19.898532871972296</c:v>
                </c:pt>
                <c:pt idx="505">
                  <c:v>19.898532871972296</c:v>
                </c:pt>
                <c:pt idx="506">
                  <c:v>19.898532871972296</c:v>
                </c:pt>
                <c:pt idx="507">
                  <c:v>19.898532871972296</c:v>
                </c:pt>
                <c:pt idx="508">
                  <c:v>19.898532871972296</c:v>
                </c:pt>
                <c:pt idx="509">
                  <c:v>19.898532871972296</c:v>
                </c:pt>
                <c:pt idx="510">
                  <c:v>19.898532871972296</c:v>
                </c:pt>
                <c:pt idx="511">
                  <c:v>19.898532871972296</c:v>
                </c:pt>
                <c:pt idx="512">
                  <c:v>19.898532871972296</c:v>
                </c:pt>
                <c:pt idx="513">
                  <c:v>19.898532871972296</c:v>
                </c:pt>
                <c:pt idx="514">
                  <c:v>19.898532871972296</c:v>
                </c:pt>
                <c:pt idx="515">
                  <c:v>19.898532871972296</c:v>
                </c:pt>
                <c:pt idx="516">
                  <c:v>19.898532871972296</c:v>
                </c:pt>
                <c:pt idx="517">
                  <c:v>19.898532871972296</c:v>
                </c:pt>
                <c:pt idx="518">
                  <c:v>19.898532871972296</c:v>
                </c:pt>
                <c:pt idx="519">
                  <c:v>19.898532871972296</c:v>
                </c:pt>
                <c:pt idx="520">
                  <c:v>19.898532871972296</c:v>
                </c:pt>
                <c:pt idx="521">
                  <c:v>19.898532871972296</c:v>
                </c:pt>
                <c:pt idx="522">
                  <c:v>19.898532871972296</c:v>
                </c:pt>
                <c:pt idx="523">
                  <c:v>19.898532871972296</c:v>
                </c:pt>
                <c:pt idx="524">
                  <c:v>19.898532871972296</c:v>
                </c:pt>
                <c:pt idx="525">
                  <c:v>19.898532871972296</c:v>
                </c:pt>
                <c:pt idx="526">
                  <c:v>19.898532871972296</c:v>
                </c:pt>
                <c:pt idx="527">
                  <c:v>19.898532871972296</c:v>
                </c:pt>
                <c:pt idx="528">
                  <c:v>19.898532871972296</c:v>
                </c:pt>
                <c:pt idx="529">
                  <c:v>19.898532871972296</c:v>
                </c:pt>
                <c:pt idx="530">
                  <c:v>19.898532871972296</c:v>
                </c:pt>
                <c:pt idx="531">
                  <c:v>19.898532871972296</c:v>
                </c:pt>
                <c:pt idx="532">
                  <c:v>19.898532871972296</c:v>
                </c:pt>
                <c:pt idx="533">
                  <c:v>19.898532871972296</c:v>
                </c:pt>
                <c:pt idx="534">
                  <c:v>19.898532871972296</c:v>
                </c:pt>
                <c:pt idx="535">
                  <c:v>19.898532871972296</c:v>
                </c:pt>
                <c:pt idx="536">
                  <c:v>19.898532871972296</c:v>
                </c:pt>
                <c:pt idx="537">
                  <c:v>19.898532871972296</c:v>
                </c:pt>
                <c:pt idx="538">
                  <c:v>19.898532871972296</c:v>
                </c:pt>
                <c:pt idx="539">
                  <c:v>19.898532871972296</c:v>
                </c:pt>
                <c:pt idx="540">
                  <c:v>19.898532871972296</c:v>
                </c:pt>
                <c:pt idx="541">
                  <c:v>19.898532871972296</c:v>
                </c:pt>
                <c:pt idx="542">
                  <c:v>19.898532871972296</c:v>
                </c:pt>
                <c:pt idx="543">
                  <c:v>19.898532871972296</c:v>
                </c:pt>
                <c:pt idx="544">
                  <c:v>19.898532871972296</c:v>
                </c:pt>
                <c:pt idx="545">
                  <c:v>19.898532871972296</c:v>
                </c:pt>
                <c:pt idx="546">
                  <c:v>19.898532871972296</c:v>
                </c:pt>
                <c:pt idx="547">
                  <c:v>19.898532871972296</c:v>
                </c:pt>
                <c:pt idx="548">
                  <c:v>19.898532871972296</c:v>
                </c:pt>
                <c:pt idx="549">
                  <c:v>19.898532871972296</c:v>
                </c:pt>
                <c:pt idx="550">
                  <c:v>19.898532871972296</c:v>
                </c:pt>
                <c:pt idx="551">
                  <c:v>19.898532871972296</c:v>
                </c:pt>
                <c:pt idx="552">
                  <c:v>19.898532871972296</c:v>
                </c:pt>
                <c:pt idx="553">
                  <c:v>19.898532871972296</c:v>
                </c:pt>
                <c:pt idx="554">
                  <c:v>19.898532871972296</c:v>
                </c:pt>
                <c:pt idx="555">
                  <c:v>19.898532871972296</c:v>
                </c:pt>
                <c:pt idx="556">
                  <c:v>19.898532871972296</c:v>
                </c:pt>
                <c:pt idx="557">
                  <c:v>19.898532871972296</c:v>
                </c:pt>
                <c:pt idx="558">
                  <c:v>19.898532871972296</c:v>
                </c:pt>
                <c:pt idx="559">
                  <c:v>19.898532871972296</c:v>
                </c:pt>
                <c:pt idx="560">
                  <c:v>19.898532871972296</c:v>
                </c:pt>
                <c:pt idx="561">
                  <c:v>19.898532871972296</c:v>
                </c:pt>
                <c:pt idx="562">
                  <c:v>19.898532871972296</c:v>
                </c:pt>
                <c:pt idx="563">
                  <c:v>19.898532871972296</c:v>
                </c:pt>
                <c:pt idx="564">
                  <c:v>19.898532871972296</c:v>
                </c:pt>
                <c:pt idx="565">
                  <c:v>19.898532871972296</c:v>
                </c:pt>
                <c:pt idx="566">
                  <c:v>19.898532871972296</c:v>
                </c:pt>
                <c:pt idx="567">
                  <c:v>19.898532871972296</c:v>
                </c:pt>
                <c:pt idx="568">
                  <c:v>19.898532871972296</c:v>
                </c:pt>
                <c:pt idx="569">
                  <c:v>19.898532871972296</c:v>
                </c:pt>
                <c:pt idx="570">
                  <c:v>19.898532871972296</c:v>
                </c:pt>
                <c:pt idx="571">
                  <c:v>19.898532871972296</c:v>
                </c:pt>
                <c:pt idx="572">
                  <c:v>19.898532871972296</c:v>
                </c:pt>
                <c:pt idx="573">
                  <c:v>19.898532871972296</c:v>
                </c:pt>
                <c:pt idx="574">
                  <c:v>19.898532871972296</c:v>
                </c:pt>
                <c:pt idx="575">
                  <c:v>19.898532871972296</c:v>
                </c:pt>
                <c:pt idx="576">
                  <c:v>19.898532871972296</c:v>
                </c:pt>
                <c:pt idx="577">
                  <c:v>19.898532871972296</c:v>
                </c:pt>
                <c:pt idx="578">
                  <c:v>19.898532871972296</c:v>
                </c:pt>
                <c:pt idx="579">
                  <c:v>19.898532871972296</c:v>
                </c:pt>
                <c:pt idx="580">
                  <c:v>19.898532871972296</c:v>
                </c:pt>
                <c:pt idx="581">
                  <c:v>19.898532871972296</c:v>
                </c:pt>
                <c:pt idx="582">
                  <c:v>19.898532871972296</c:v>
                </c:pt>
                <c:pt idx="583">
                  <c:v>19.898532871972296</c:v>
                </c:pt>
                <c:pt idx="584">
                  <c:v>19.898532871972296</c:v>
                </c:pt>
                <c:pt idx="585">
                  <c:v>19.898532871972296</c:v>
                </c:pt>
                <c:pt idx="586">
                  <c:v>19.898532871972296</c:v>
                </c:pt>
                <c:pt idx="587">
                  <c:v>19.898532871972296</c:v>
                </c:pt>
                <c:pt idx="588">
                  <c:v>19.898532871972296</c:v>
                </c:pt>
                <c:pt idx="589">
                  <c:v>19.898532871972296</c:v>
                </c:pt>
                <c:pt idx="590">
                  <c:v>19.898532871972296</c:v>
                </c:pt>
                <c:pt idx="591">
                  <c:v>19.898532871972296</c:v>
                </c:pt>
                <c:pt idx="592">
                  <c:v>19.898532871972296</c:v>
                </c:pt>
                <c:pt idx="593">
                  <c:v>19.898532871972296</c:v>
                </c:pt>
                <c:pt idx="594">
                  <c:v>19.898532871972296</c:v>
                </c:pt>
                <c:pt idx="595">
                  <c:v>19.898532871972296</c:v>
                </c:pt>
                <c:pt idx="596">
                  <c:v>19.898532871972296</c:v>
                </c:pt>
                <c:pt idx="597">
                  <c:v>19.898532871972296</c:v>
                </c:pt>
                <c:pt idx="598">
                  <c:v>19.898532871972296</c:v>
                </c:pt>
                <c:pt idx="599">
                  <c:v>19.898532871972296</c:v>
                </c:pt>
                <c:pt idx="600">
                  <c:v>19.898532871972296</c:v>
                </c:pt>
                <c:pt idx="601">
                  <c:v>19.898532871972296</c:v>
                </c:pt>
                <c:pt idx="602">
                  <c:v>19.898532871972296</c:v>
                </c:pt>
                <c:pt idx="603">
                  <c:v>19.898532871972296</c:v>
                </c:pt>
                <c:pt idx="604">
                  <c:v>19.898532871972296</c:v>
                </c:pt>
                <c:pt idx="605">
                  <c:v>19.898532871972296</c:v>
                </c:pt>
                <c:pt idx="606">
                  <c:v>19.898532871972296</c:v>
                </c:pt>
                <c:pt idx="607">
                  <c:v>19.898532871972296</c:v>
                </c:pt>
                <c:pt idx="608">
                  <c:v>19.898532871972296</c:v>
                </c:pt>
                <c:pt idx="609">
                  <c:v>19.898532871972296</c:v>
                </c:pt>
                <c:pt idx="610">
                  <c:v>19.898532871972296</c:v>
                </c:pt>
                <c:pt idx="611">
                  <c:v>19.898532871972296</c:v>
                </c:pt>
                <c:pt idx="612">
                  <c:v>19.898532871972296</c:v>
                </c:pt>
                <c:pt idx="613">
                  <c:v>19.898532871972296</c:v>
                </c:pt>
                <c:pt idx="614">
                  <c:v>19.898532871972296</c:v>
                </c:pt>
                <c:pt idx="615">
                  <c:v>19.898532871972296</c:v>
                </c:pt>
                <c:pt idx="616">
                  <c:v>19.898532871972296</c:v>
                </c:pt>
                <c:pt idx="617">
                  <c:v>19.898532871972296</c:v>
                </c:pt>
                <c:pt idx="618">
                  <c:v>19.898532871972296</c:v>
                </c:pt>
                <c:pt idx="619">
                  <c:v>19.898532871972296</c:v>
                </c:pt>
                <c:pt idx="620">
                  <c:v>19.898532871972296</c:v>
                </c:pt>
                <c:pt idx="621">
                  <c:v>19.898532871972296</c:v>
                </c:pt>
                <c:pt idx="622">
                  <c:v>19.898532871972296</c:v>
                </c:pt>
                <c:pt idx="623">
                  <c:v>19.898532871972296</c:v>
                </c:pt>
                <c:pt idx="624">
                  <c:v>19.898532871972296</c:v>
                </c:pt>
                <c:pt idx="625">
                  <c:v>19.898532871972296</c:v>
                </c:pt>
                <c:pt idx="626">
                  <c:v>19.898532871972296</c:v>
                </c:pt>
                <c:pt idx="627">
                  <c:v>19.898532871972296</c:v>
                </c:pt>
                <c:pt idx="628">
                  <c:v>19.898532871972296</c:v>
                </c:pt>
                <c:pt idx="629">
                  <c:v>19.898532871972296</c:v>
                </c:pt>
                <c:pt idx="630">
                  <c:v>19.898532871972296</c:v>
                </c:pt>
                <c:pt idx="631">
                  <c:v>19.898532871972296</c:v>
                </c:pt>
                <c:pt idx="632">
                  <c:v>19.898532871972296</c:v>
                </c:pt>
                <c:pt idx="633">
                  <c:v>19.898532871972296</c:v>
                </c:pt>
                <c:pt idx="634">
                  <c:v>19.898532871972296</c:v>
                </c:pt>
                <c:pt idx="635">
                  <c:v>19.898532871972296</c:v>
                </c:pt>
                <c:pt idx="636">
                  <c:v>19.898532871972296</c:v>
                </c:pt>
                <c:pt idx="637">
                  <c:v>19.898532871972296</c:v>
                </c:pt>
                <c:pt idx="638">
                  <c:v>19.898532871972296</c:v>
                </c:pt>
                <c:pt idx="639">
                  <c:v>19.898532871972296</c:v>
                </c:pt>
                <c:pt idx="640">
                  <c:v>19.898532871972296</c:v>
                </c:pt>
                <c:pt idx="641">
                  <c:v>19.898532871972296</c:v>
                </c:pt>
                <c:pt idx="642">
                  <c:v>19.898532871972296</c:v>
                </c:pt>
                <c:pt idx="643">
                  <c:v>19.898532871972296</c:v>
                </c:pt>
                <c:pt idx="644">
                  <c:v>19.898532871972296</c:v>
                </c:pt>
                <c:pt idx="645">
                  <c:v>19.898532871972296</c:v>
                </c:pt>
                <c:pt idx="646">
                  <c:v>19.898532871972296</c:v>
                </c:pt>
                <c:pt idx="647">
                  <c:v>19.898532871972296</c:v>
                </c:pt>
                <c:pt idx="648">
                  <c:v>19.898532871972296</c:v>
                </c:pt>
                <c:pt idx="649">
                  <c:v>19.898532871972296</c:v>
                </c:pt>
                <c:pt idx="650">
                  <c:v>19.898532871972296</c:v>
                </c:pt>
                <c:pt idx="651">
                  <c:v>19.898532871972296</c:v>
                </c:pt>
                <c:pt idx="652">
                  <c:v>19.898532871972296</c:v>
                </c:pt>
                <c:pt idx="653">
                  <c:v>19.898532871972296</c:v>
                </c:pt>
                <c:pt idx="654">
                  <c:v>19.898532871972296</c:v>
                </c:pt>
                <c:pt idx="655">
                  <c:v>19.898532871972296</c:v>
                </c:pt>
                <c:pt idx="656">
                  <c:v>19.898532871972296</c:v>
                </c:pt>
                <c:pt idx="657">
                  <c:v>19.898532871972296</c:v>
                </c:pt>
                <c:pt idx="658">
                  <c:v>19.898532871972296</c:v>
                </c:pt>
                <c:pt idx="659">
                  <c:v>19.898532871972296</c:v>
                </c:pt>
                <c:pt idx="660">
                  <c:v>19.898532871972296</c:v>
                </c:pt>
                <c:pt idx="661">
                  <c:v>19.898532871972296</c:v>
                </c:pt>
                <c:pt idx="662">
                  <c:v>19.898532871972296</c:v>
                </c:pt>
                <c:pt idx="663">
                  <c:v>19.898532871972296</c:v>
                </c:pt>
                <c:pt idx="664">
                  <c:v>19.898532871972296</c:v>
                </c:pt>
                <c:pt idx="665">
                  <c:v>19.898532871972296</c:v>
                </c:pt>
                <c:pt idx="666">
                  <c:v>19.898532871972296</c:v>
                </c:pt>
                <c:pt idx="667">
                  <c:v>19.898532871972296</c:v>
                </c:pt>
                <c:pt idx="668">
                  <c:v>19.898532871972296</c:v>
                </c:pt>
                <c:pt idx="669">
                  <c:v>19.898532871972296</c:v>
                </c:pt>
                <c:pt idx="670">
                  <c:v>19.898532871972296</c:v>
                </c:pt>
                <c:pt idx="671">
                  <c:v>19.898532871972296</c:v>
                </c:pt>
                <c:pt idx="672">
                  <c:v>19.898532871972296</c:v>
                </c:pt>
                <c:pt idx="673">
                  <c:v>19.898532871972296</c:v>
                </c:pt>
                <c:pt idx="674">
                  <c:v>19.898532871972296</c:v>
                </c:pt>
                <c:pt idx="675">
                  <c:v>19.898532871972296</c:v>
                </c:pt>
                <c:pt idx="676">
                  <c:v>19.898532871972296</c:v>
                </c:pt>
                <c:pt idx="677">
                  <c:v>19.898532871972296</c:v>
                </c:pt>
                <c:pt idx="678">
                  <c:v>19.898532871972296</c:v>
                </c:pt>
                <c:pt idx="679">
                  <c:v>19.898532871972296</c:v>
                </c:pt>
                <c:pt idx="680">
                  <c:v>19.898532871972296</c:v>
                </c:pt>
                <c:pt idx="681">
                  <c:v>19.898532871972296</c:v>
                </c:pt>
                <c:pt idx="682">
                  <c:v>19.898532871972296</c:v>
                </c:pt>
                <c:pt idx="683">
                  <c:v>19.898532871972296</c:v>
                </c:pt>
                <c:pt idx="684">
                  <c:v>19.898532871972296</c:v>
                </c:pt>
                <c:pt idx="685">
                  <c:v>19.898532871972296</c:v>
                </c:pt>
                <c:pt idx="686">
                  <c:v>19.898532871972296</c:v>
                </c:pt>
                <c:pt idx="687">
                  <c:v>19.898532871972296</c:v>
                </c:pt>
                <c:pt idx="688">
                  <c:v>19.898532871972296</c:v>
                </c:pt>
                <c:pt idx="689">
                  <c:v>19.898532871972296</c:v>
                </c:pt>
                <c:pt idx="690">
                  <c:v>19.898532871972296</c:v>
                </c:pt>
                <c:pt idx="691">
                  <c:v>19.898532871972296</c:v>
                </c:pt>
                <c:pt idx="692">
                  <c:v>19.898532871972296</c:v>
                </c:pt>
                <c:pt idx="693">
                  <c:v>19.898532871972296</c:v>
                </c:pt>
                <c:pt idx="694">
                  <c:v>19.898532871972296</c:v>
                </c:pt>
                <c:pt idx="695">
                  <c:v>19.898532871972296</c:v>
                </c:pt>
                <c:pt idx="696">
                  <c:v>19.898532871972296</c:v>
                </c:pt>
                <c:pt idx="697">
                  <c:v>19.898532871972296</c:v>
                </c:pt>
                <c:pt idx="698">
                  <c:v>19.898532871972296</c:v>
                </c:pt>
                <c:pt idx="699">
                  <c:v>19.898532871972296</c:v>
                </c:pt>
                <c:pt idx="700">
                  <c:v>19.898532871972296</c:v>
                </c:pt>
                <c:pt idx="701">
                  <c:v>19.898532871972296</c:v>
                </c:pt>
                <c:pt idx="702">
                  <c:v>19.898532871972296</c:v>
                </c:pt>
                <c:pt idx="703">
                  <c:v>19.898532871972296</c:v>
                </c:pt>
                <c:pt idx="704">
                  <c:v>19.898532871972296</c:v>
                </c:pt>
                <c:pt idx="705">
                  <c:v>19.898532871972296</c:v>
                </c:pt>
                <c:pt idx="706">
                  <c:v>19.898532871972296</c:v>
                </c:pt>
                <c:pt idx="707">
                  <c:v>19.898532871972296</c:v>
                </c:pt>
                <c:pt idx="708">
                  <c:v>19.898532871972296</c:v>
                </c:pt>
                <c:pt idx="709">
                  <c:v>19.898532871972296</c:v>
                </c:pt>
                <c:pt idx="710">
                  <c:v>19.898532871972296</c:v>
                </c:pt>
                <c:pt idx="711">
                  <c:v>19.898532871972296</c:v>
                </c:pt>
                <c:pt idx="712">
                  <c:v>19.898532871972296</c:v>
                </c:pt>
                <c:pt idx="713">
                  <c:v>19.898532871972296</c:v>
                </c:pt>
                <c:pt idx="714">
                  <c:v>19.898532871972296</c:v>
                </c:pt>
                <c:pt idx="715">
                  <c:v>19.898532871972296</c:v>
                </c:pt>
                <c:pt idx="716">
                  <c:v>19.898532871972296</c:v>
                </c:pt>
                <c:pt idx="717">
                  <c:v>19.898532871972296</c:v>
                </c:pt>
                <c:pt idx="718">
                  <c:v>19.898532871972296</c:v>
                </c:pt>
                <c:pt idx="719">
                  <c:v>19.898532871972296</c:v>
                </c:pt>
                <c:pt idx="720">
                  <c:v>19.898532871972296</c:v>
                </c:pt>
                <c:pt idx="721">
                  <c:v>19.898532871972296</c:v>
                </c:pt>
                <c:pt idx="722">
                  <c:v>19.898532871972296</c:v>
                </c:pt>
                <c:pt idx="723">
                  <c:v>19.898532871972296</c:v>
                </c:pt>
                <c:pt idx="724">
                  <c:v>19.898532871972296</c:v>
                </c:pt>
                <c:pt idx="725">
                  <c:v>19.898532871972296</c:v>
                </c:pt>
                <c:pt idx="726">
                  <c:v>19.898532871972296</c:v>
                </c:pt>
                <c:pt idx="727">
                  <c:v>19.898532871972296</c:v>
                </c:pt>
                <c:pt idx="728">
                  <c:v>19.898532871972296</c:v>
                </c:pt>
                <c:pt idx="729">
                  <c:v>19.898532871972296</c:v>
                </c:pt>
                <c:pt idx="730">
                  <c:v>19.898532871972296</c:v>
                </c:pt>
                <c:pt idx="731">
                  <c:v>19.898532871972296</c:v>
                </c:pt>
                <c:pt idx="732">
                  <c:v>19.898532871972296</c:v>
                </c:pt>
                <c:pt idx="733">
                  <c:v>19.898532871972296</c:v>
                </c:pt>
                <c:pt idx="734">
                  <c:v>19.898532871972296</c:v>
                </c:pt>
                <c:pt idx="735">
                  <c:v>19.898532871972296</c:v>
                </c:pt>
                <c:pt idx="736">
                  <c:v>19.898532871972296</c:v>
                </c:pt>
                <c:pt idx="737">
                  <c:v>19.898532871972296</c:v>
                </c:pt>
                <c:pt idx="738">
                  <c:v>19.898532871972296</c:v>
                </c:pt>
                <c:pt idx="739">
                  <c:v>19.898532871972296</c:v>
                </c:pt>
                <c:pt idx="740">
                  <c:v>19.898532871972296</c:v>
                </c:pt>
                <c:pt idx="741">
                  <c:v>19.898532871972296</c:v>
                </c:pt>
                <c:pt idx="742">
                  <c:v>19.898532871972296</c:v>
                </c:pt>
                <c:pt idx="743">
                  <c:v>19.898532871972296</c:v>
                </c:pt>
                <c:pt idx="744">
                  <c:v>19.898532871972296</c:v>
                </c:pt>
                <c:pt idx="745">
                  <c:v>19.898532871972296</c:v>
                </c:pt>
                <c:pt idx="746">
                  <c:v>19.898532871972296</c:v>
                </c:pt>
                <c:pt idx="747">
                  <c:v>19.898532871972296</c:v>
                </c:pt>
                <c:pt idx="748">
                  <c:v>19.898532871972296</c:v>
                </c:pt>
                <c:pt idx="749">
                  <c:v>19.898532871972296</c:v>
                </c:pt>
                <c:pt idx="750">
                  <c:v>19.898532871972296</c:v>
                </c:pt>
                <c:pt idx="751">
                  <c:v>19.898532871972296</c:v>
                </c:pt>
                <c:pt idx="752">
                  <c:v>19.898532871972296</c:v>
                </c:pt>
                <c:pt idx="753">
                  <c:v>19.898532871972296</c:v>
                </c:pt>
                <c:pt idx="754">
                  <c:v>19.898532871972296</c:v>
                </c:pt>
                <c:pt idx="755">
                  <c:v>19.898532871972296</c:v>
                </c:pt>
                <c:pt idx="756">
                  <c:v>19.898532871972296</c:v>
                </c:pt>
                <c:pt idx="757">
                  <c:v>19.898532871972296</c:v>
                </c:pt>
                <c:pt idx="758">
                  <c:v>19.898532871972296</c:v>
                </c:pt>
                <c:pt idx="759">
                  <c:v>19.898532871972296</c:v>
                </c:pt>
                <c:pt idx="760">
                  <c:v>19.898532871972296</c:v>
                </c:pt>
                <c:pt idx="761">
                  <c:v>19.898532871972296</c:v>
                </c:pt>
                <c:pt idx="762">
                  <c:v>19.898532871972296</c:v>
                </c:pt>
                <c:pt idx="763">
                  <c:v>19.898532871972296</c:v>
                </c:pt>
                <c:pt idx="764">
                  <c:v>19.898532871972296</c:v>
                </c:pt>
                <c:pt idx="765">
                  <c:v>19.898532871972296</c:v>
                </c:pt>
                <c:pt idx="766">
                  <c:v>19.898532871972296</c:v>
                </c:pt>
                <c:pt idx="767">
                  <c:v>19.898532871972296</c:v>
                </c:pt>
                <c:pt idx="768">
                  <c:v>19.898532871972296</c:v>
                </c:pt>
                <c:pt idx="769">
                  <c:v>19.898532871972296</c:v>
                </c:pt>
                <c:pt idx="770">
                  <c:v>19.898532871972296</c:v>
                </c:pt>
                <c:pt idx="771">
                  <c:v>19.898532871972296</c:v>
                </c:pt>
                <c:pt idx="772">
                  <c:v>19.898532871972296</c:v>
                </c:pt>
                <c:pt idx="773">
                  <c:v>19.898532871972296</c:v>
                </c:pt>
                <c:pt idx="774">
                  <c:v>19.898532871972296</c:v>
                </c:pt>
                <c:pt idx="775">
                  <c:v>19.898532871972296</c:v>
                </c:pt>
                <c:pt idx="776">
                  <c:v>19.898532871972296</c:v>
                </c:pt>
                <c:pt idx="777">
                  <c:v>19.898532871972296</c:v>
                </c:pt>
                <c:pt idx="778">
                  <c:v>19.898532871972296</c:v>
                </c:pt>
                <c:pt idx="779">
                  <c:v>19.898532871972296</c:v>
                </c:pt>
                <c:pt idx="780">
                  <c:v>19.898532871972296</c:v>
                </c:pt>
                <c:pt idx="781">
                  <c:v>19.898532871972296</c:v>
                </c:pt>
                <c:pt idx="782">
                  <c:v>19.898532871972296</c:v>
                </c:pt>
                <c:pt idx="783">
                  <c:v>19.898532871972296</c:v>
                </c:pt>
                <c:pt idx="784">
                  <c:v>19.898532871972296</c:v>
                </c:pt>
                <c:pt idx="785">
                  <c:v>19.898532871972296</c:v>
                </c:pt>
                <c:pt idx="786">
                  <c:v>19.898532871972296</c:v>
                </c:pt>
                <c:pt idx="787">
                  <c:v>19.898532871972296</c:v>
                </c:pt>
                <c:pt idx="788">
                  <c:v>19.898532871972296</c:v>
                </c:pt>
                <c:pt idx="789">
                  <c:v>19.898532871972296</c:v>
                </c:pt>
                <c:pt idx="790">
                  <c:v>19.898532871972296</c:v>
                </c:pt>
                <c:pt idx="791">
                  <c:v>19.898532871972296</c:v>
                </c:pt>
                <c:pt idx="792">
                  <c:v>19.898532871972296</c:v>
                </c:pt>
                <c:pt idx="793">
                  <c:v>19.898532871972296</c:v>
                </c:pt>
                <c:pt idx="794">
                  <c:v>19.898532871972296</c:v>
                </c:pt>
                <c:pt idx="795">
                  <c:v>19.898532871972296</c:v>
                </c:pt>
                <c:pt idx="796">
                  <c:v>19.898532871972296</c:v>
                </c:pt>
                <c:pt idx="797">
                  <c:v>19.898532871972296</c:v>
                </c:pt>
                <c:pt idx="798">
                  <c:v>19.898532871972296</c:v>
                </c:pt>
                <c:pt idx="799">
                  <c:v>19.898532871972296</c:v>
                </c:pt>
                <c:pt idx="800">
                  <c:v>19.898532871972296</c:v>
                </c:pt>
                <c:pt idx="801">
                  <c:v>19.898532871972296</c:v>
                </c:pt>
                <c:pt idx="802">
                  <c:v>19.898532871972296</c:v>
                </c:pt>
                <c:pt idx="803">
                  <c:v>19.898532871972296</c:v>
                </c:pt>
                <c:pt idx="804">
                  <c:v>19.898532871972296</c:v>
                </c:pt>
                <c:pt idx="805">
                  <c:v>19.898532871972296</c:v>
                </c:pt>
                <c:pt idx="806">
                  <c:v>19.898532871972296</c:v>
                </c:pt>
                <c:pt idx="807">
                  <c:v>19.898532871972296</c:v>
                </c:pt>
                <c:pt idx="808">
                  <c:v>19.898532871972296</c:v>
                </c:pt>
                <c:pt idx="809">
                  <c:v>19.898532871972296</c:v>
                </c:pt>
                <c:pt idx="810">
                  <c:v>19.898532871972296</c:v>
                </c:pt>
                <c:pt idx="811">
                  <c:v>19.898532871972296</c:v>
                </c:pt>
                <c:pt idx="812">
                  <c:v>19.898532871972296</c:v>
                </c:pt>
                <c:pt idx="813">
                  <c:v>19.898532871972296</c:v>
                </c:pt>
                <c:pt idx="814">
                  <c:v>19.898532871972296</c:v>
                </c:pt>
                <c:pt idx="815">
                  <c:v>19.898532871972296</c:v>
                </c:pt>
                <c:pt idx="816">
                  <c:v>19.898532871972296</c:v>
                </c:pt>
                <c:pt idx="817">
                  <c:v>19.898532871972296</c:v>
                </c:pt>
                <c:pt idx="818">
                  <c:v>19.898532871972296</c:v>
                </c:pt>
                <c:pt idx="819">
                  <c:v>19.898532871972296</c:v>
                </c:pt>
                <c:pt idx="820">
                  <c:v>19.898532871972296</c:v>
                </c:pt>
                <c:pt idx="821">
                  <c:v>19.898532871972296</c:v>
                </c:pt>
                <c:pt idx="822">
                  <c:v>19.898532871972296</c:v>
                </c:pt>
                <c:pt idx="823">
                  <c:v>19.898532871972296</c:v>
                </c:pt>
                <c:pt idx="824">
                  <c:v>19.898532871972296</c:v>
                </c:pt>
                <c:pt idx="825">
                  <c:v>19.898532871972296</c:v>
                </c:pt>
                <c:pt idx="826">
                  <c:v>19.898532871972296</c:v>
                </c:pt>
                <c:pt idx="827">
                  <c:v>19.898532871972296</c:v>
                </c:pt>
                <c:pt idx="828">
                  <c:v>19.898532871972296</c:v>
                </c:pt>
                <c:pt idx="829">
                  <c:v>19.898532871972296</c:v>
                </c:pt>
                <c:pt idx="830">
                  <c:v>19.898532871972296</c:v>
                </c:pt>
                <c:pt idx="831">
                  <c:v>19.898532871972296</c:v>
                </c:pt>
                <c:pt idx="832">
                  <c:v>19.898532871972296</c:v>
                </c:pt>
                <c:pt idx="833">
                  <c:v>19.898532871972296</c:v>
                </c:pt>
                <c:pt idx="834">
                  <c:v>19.898532871972296</c:v>
                </c:pt>
                <c:pt idx="835">
                  <c:v>19.898532871972296</c:v>
                </c:pt>
                <c:pt idx="836">
                  <c:v>19.898532871972296</c:v>
                </c:pt>
                <c:pt idx="837">
                  <c:v>19.898532871972296</c:v>
                </c:pt>
                <c:pt idx="838">
                  <c:v>19.898532871972296</c:v>
                </c:pt>
                <c:pt idx="839">
                  <c:v>19.898532871972296</c:v>
                </c:pt>
                <c:pt idx="840">
                  <c:v>19.898532871972296</c:v>
                </c:pt>
                <c:pt idx="841">
                  <c:v>19.898532871972296</c:v>
                </c:pt>
                <c:pt idx="842">
                  <c:v>19.898532871972296</c:v>
                </c:pt>
                <c:pt idx="843">
                  <c:v>19.898532871972296</c:v>
                </c:pt>
                <c:pt idx="844">
                  <c:v>19.898532871972296</c:v>
                </c:pt>
                <c:pt idx="845">
                  <c:v>19.898532871972296</c:v>
                </c:pt>
                <c:pt idx="846">
                  <c:v>19.898532871972296</c:v>
                </c:pt>
                <c:pt idx="847">
                  <c:v>19.898532871972296</c:v>
                </c:pt>
                <c:pt idx="848">
                  <c:v>19.898532871972296</c:v>
                </c:pt>
                <c:pt idx="849">
                  <c:v>19.898532871972296</c:v>
                </c:pt>
                <c:pt idx="850">
                  <c:v>19.898532871972296</c:v>
                </c:pt>
                <c:pt idx="851">
                  <c:v>19.898532871972296</c:v>
                </c:pt>
                <c:pt idx="852">
                  <c:v>19.898532871972296</c:v>
                </c:pt>
                <c:pt idx="853">
                  <c:v>19.898532871972296</c:v>
                </c:pt>
                <c:pt idx="854">
                  <c:v>19.898532871972296</c:v>
                </c:pt>
                <c:pt idx="855">
                  <c:v>19.898532871972296</c:v>
                </c:pt>
                <c:pt idx="856">
                  <c:v>19.898532871972296</c:v>
                </c:pt>
                <c:pt idx="857">
                  <c:v>19.898532871972296</c:v>
                </c:pt>
                <c:pt idx="858">
                  <c:v>19.898532871972296</c:v>
                </c:pt>
                <c:pt idx="859">
                  <c:v>19.898532871972296</c:v>
                </c:pt>
                <c:pt idx="860">
                  <c:v>19.898532871972296</c:v>
                </c:pt>
                <c:pt idx="861">
                  <c:v>19.898532871972296</c:v>
                </c:pt>
                <c:pt idx="862">
                  <c:v>19.898532871972296</c:v>
                </c:pt>
                <c:pt idx="863">
                  <c:v>19.898532871972296</c:v>
                </c:pt>
                <c:pt idx="864">
                  <c:v>19.898532871972296</c:v>
                </c:pt>
                <c:pt idx="865">
                  <c:v>19.898532871972296</c:v>
                </c:pt>
                <c:pt idx="866">
                  <c:v>19.898532871972296</c:v>
                </c:pt>
              </c:numCache>
            </c:numRef>
          </c:yVal>
          <c:smooth val="1"/>
          <c:extLst xmlns:c16r2="http://schemas.microsoft.com/office/drawing/2015/06/chart">
            <c:ext xmlns:c16="http://schemas.microsoft.com/office/drawing/2014/chart" uri="{C3380CC4-5D6E-409C-BE32-E72D297353CC}">
              <c16:uniqueId val="{00000001-4FF9-4A72-B106-5E11DD94AA33}"/>
            </c:ext>
          </c:extLst>
        </c:ser>
        <c:ser>
          <c:idx val="2"/>
          <c:order val="2"/>
          <c:tx>
            <c:strRef>
              <c:f>'SX5E Index'!$D$2</c:f>
              <c:strCache>
                <c:ptCount val="1"/>
                <c:pt idx="0">
                  <c:v>-1 desv.stand PE</c:v>
                </c:pt>
              </c:strCache>
            </c:strRef>
          </c:tx>
          <c:spPr>
            <a:ln w="9525" cap="rnd">
              <a:solidFill>
                <a:schemeClr val="accent3"/>
              </a:solidFill>
              <a:prstDash val="sysDash"/>
              <a:round/>
            </a:ln>
            <a:effectLst/>
          </c:spPr>
          <c:marker>
            <c:symbol val="none"/>
          </c:marker>
          <c:xVal>
            <c:numRef>
              <c:f>'SX5E Index'!$A$3:$A$869</c:f>
              <c:numCache>
                <c:formatCode>m/d/yyyy</c:formatCode>
                <c:ptCount val="867"/>
                <c:pt idx="0">
                  <c:v>41641</c:v>
                </c:pt>
                <c:pt idx="1">
                  <c:v>41642</c:v>
                </c:pt>
                <c:pt idx="2">
                  <c:v>41645</c:v>
                </c:pt>
                <c:pt idx="3">
                  <c:v>41646</c:v>
                </c:pt>
                <c:pt idx="4">
                  <c:v>41647</c:v>
                </c:pt>
                <c:pt idx="5">
                  <c:v>41648</c:v>
                </c:pt>
                <c:pt idx="6">
                  <c:v>41649</c:v>
                </c:pt>
                <c:pt idx="7">
                  <c:v>41652</c:v>
                </c:pt>
                <c:pt idx="8">
                  <c:v>41653</c:v>
                </c:pt>
                <c:pt idx="9">
                  <c:v>41654</c:v>
                </c:pt>
                <c:pt idx="10">
                  <c:v>41655</c:v>
                </c:pt>
                <c:pt idx="11">
                  <c:v>41656</c:v>
                </c:pt>
                <c:pt idx="12">
                  <c:v>41659</c:v>
                </c:pt>
                <c:pt idx="13">
                  <c:v>41660</c:v>
                </c:pt>
                <c:pt idx="14">
                  <c:v>41661</c:v>
                </c:pt>
                <c:pt idx="15">
                  <c:v>41662</c:v>
                </c:pt>
                <c:pt idx="16">
                  <c:v>41663</c:v>
                </c:pt>
                <c:pt idx="17">
                  <c:v>41666</c:v>
                </c:pt>
                <c:pt idx="18">
                  <c:v>41667</c:v>
                </c:pt>
                <c:pt idx="19">
                  <c:v>41668</c:v>
                </c:pt>
                <c:pt idx="20">
                  <c:v>41669</c:v>
                </c:pt>
                <c:pt idx="21">
                  <c:v>41670</c:v>
                </c:pt>
                <c:pt idx="22">
                  <c:v>41673</c:v>
                </c:pt>
                <c:pt idx="23">
                  <c:v>41674</c:v>
                </c:pt>
                <c:pt idx="24">
                  <c:v>41675</c:v>
                </c:pt>
                <c:pt idx="25">
                  <c:v>41676</c:v>
                </c:pt>
                <c:pt idx="26">
                  <c:v>41677</c:v>
                </c:pt>
                <c:pt idx="27">
                  <c:v>41680</c:v>
                </c:pt>
                <c:pt idx="28">
                  <c:v>41681</c:v>
                </c:pt>
                <c:pt idx="29">
                  <c:v>41682</c:v>
                </c:pt>
                <c:pt idx="30">
                  <c:v>41683</c:v>
                </c:pt>
                <c:pt idx="31">
                  <c:v>41684</c:v>
                </c:pt>
                <c:pt idx="32">
                  <c:v>41687</c:v>
                </c:pt>
                <c:pt idx="33">
                  <c:v>41688</c:v>
                </c:pt>
                <c:pt idx="34">
                  <c:v>41689</c:v>
                </c:pt>
                <c:pt idx="35">
                  <c:v>41690</c:v>
                </c:pt>
                <c:pt idx="36">
                  <c:v>41691</c:v>
                </c:pt>
                <c:pt idx="37">
                  <c:v>41694</c:v>
                </c:pt>
                <c:pt idx="38">
                  <c:v>41695</c:v>
                </c:pt>
                <c:pt idx="39">
                  <c:v>41696</c:v>
                </c:pt>
                <c:pt idx="40">
                  <c:v>41697</c:v>
                </c:pt>
                <c:pt idx="41">
                  <c:v>41698</c:v>
                </c:pt>
                <c:pt idx="42">
                  <c:v>41701</c:v>
                </c:pt>
                <c:pt idx="43">
                  <c:v>41702</c:v>
                </c:pt>
                <c:pt idx="44">
                  <c:v>41703</c:v>
                </c:pt>
                <c:pt idx="45">
                  <c:v>41704</c:v>
                </c:pt>
                <c:pt idx="46">
                  <c:v>41705</c:v>
                </c:pt>
                <c:pt idx="47">
                  <c:v>41708</c:v>
                </c:pt>
                <c:pt idx="48">
                  <c:v>41709</c:v>
                </c:pt>
                <c:pt idx="49">
                  <c:v>41710</c:v>
                </c:pt>
                <c:pt idx="50">
                  <c:v>41711</c:v>
                </c:pt>
                <c:pt idx="51">
                  <c:v>41712</c:v>
                </c:pt>
                <c:pt idx="52">
                  <c:v>41715</c:v>
                </c:pt>
                <c:pt idx="53">
                  <c:v>41716</c:v>
                </c:pt>
                <c:pt idx="54">
                  <c:v>41717</c:v>
                </c:pt>
                <c:pt idx="55">
                  <c:v>41718</c:v>
                </c:pt>
                <c:pt idx="56">
                  <c:v>41719</c:v>
                </c:pt>
                <c:pt idx="57">
                  <c:v>41722</c:v>
                </c:pt>
                <c:pt idx="58">
                  <c:v>41723</c:v>
                </c:pt>
                <c:pt idx="59">
                  <c:v>41724</c:v>
                </c:pt>
                <c:pt idx="60">
                  <c:v>41725</c:v>
                </c:pt>
                <c:pt idx="61">
                  <c:v>41726</c:v>
                </c:pt>
                <c:pt idx="62">
                  <c:v>41729</c:v>
                </c:pt>
                <c:pt idx="63">
                  <c:v>41730</c:v>
                </c:pt>
                <c:pt idx="64">
                  <c:v>41731</c:v>
                </c:pt>
                <c:pt idx="65">
                  <c:v>41732</c:v>
                </c:pt>
                <c:pt idx="66">
                  <c:v>41733</c:v>
                </c:pt>
                <c:pt idx="67">
                  <c:v>41736</c:v>
                </c:pt>
                <c:pt idx="68">
                  <c:v>41737</c:v>
                </c:pt>
                <c:pt idx="69">
                  <c:v>41738</c:v>
                </c:pt>
                <c:pt idx="70">
                  <c:v>41739</c:v>
                </c:pt>
                <c:pt idx="71">
                  <c:v>41740</c:v>
                </c:pt>
                <c:pt idx="72">
                  <c:v>41743</c:v>
                </c:pt>
                <c:pt idx="73">
                  <c:v>41744</c:v>
                </c:pt>
                <c:pt idx="74">
                  <c:v>41745</c:v>
                </c:pt>
                <c:pt idx="75">
                  <c:v>41746</c:v>
                </c:pt>
                <c:pt idx="76">
                  <c:v>41747</c:v>
                </c:pt>
                <c:pt idx="77">
                  <c:v>41750</c:v>
                </c:pt>
                <c:pt idx="78">
                  <c:v>41751</c:v>
                </c:pt>
                <c:pt idx="79">
                  <c:v>41752</c:v>
                </c:pt>
                <c:pt idx="80">
                  <c:v>41753</c:v>
                </c:pt>
                <c:pt idx="81">
                  <c:v>41754</c:v>
                </c:pt>
                <c:pt idx="82">
                  <c:v>41757</c:v>
                </c:pt>
                <c:pt idx="83">
                  <c:v>41758</c:v>
                </c:pt>
                <c:pt idx="84">
                  <c:v>41759</c:v>
                </c:pt>
                <c:pt idx="85">
                  <c:v>41760</c:v>
                </c:pt>
                <c:pt idx="86">
                  <c:v>41761</c:v>
                </c:pt>
                <c:pt idx="87">
                  <c:v>41764</c:v>
                </c:pt>
                <c:pt idx="88">
                  <c:v>41765</c:v>
                </c:pt>
                <c:pt idx="89">
                  <c:v>41766</c:v>
                </c:pt>
                <c:pt idx="90">
                  <c:v>41767</c:v>
                </c:pt>
                <c:pt idx="91">
                  <c:v>41768</c:v>
                </c:pt>
                <c:pt idx="92">
                  <c:v>41771</c:v>
                </c:pt>
                <c:pt idx="93">
                  <c:v>41772</c:v>
                </c:pt>
                <c:pt idx="94">
                  <c:v>41773</c:v>
                </c:pt>
                <c:pt idx="95">
                  <c:v>41774</c:v>
                </c:pt>
                <c:pt idx="96">
                  <c:v>41775</c:v>
                </c:pt>
                <c:pt idx="97">
                  <c:v>41778</c:v>
                </c:pt>
                <c:pt idx="98">
                  <c:v>41779</c:v>
                </c:pt>
                <c:pt idx="99">
                  <c:v>41780</c:v>
                </c:pt>
                <c:pt idx="100">
                  <c:v>41781</c:v>
                </c:pt>
                <c:pt idx="101">
                  <c:v>41782</c:v>
                </c:pt>
                <c:pt idx="102">
                  <c:v>41785</c:v>
                </c:pt>
                <c:pt idx="103">
                  <c:v>41786</c:v>
                </c:pt>
                <c:pt idx="104">
                  <c:v>41787</c:v>
                </c:pt>
                <c:pt idx="105">
                  <c:v>41788</c:v>
                </c:pt>
                <c:pt idx="106">
                  <c:v>41789</c:v>
                </c:pt>
                <c:pt idx="107">
                  <c:v>41792</c:v>
                </c:pt>
                <c:pt idx="108">
                  <c:v>41793</c:v>
                </c:pt>
                <c:pt idx="109">
                  <c:v>41794</c:v>
                </c:pt>
                <c:pt idx="110">
                  <c:v>41795</c:v>
                </c:pt>
                <c:pt idx="111">
                  <c:v>41796</c:v>
                </c:pt>
                <c:pt idx="112">
                  <c:v>41799</c:v>
                </c:pt>
                <c:pt idx="113">
                  <c:v>41800</c:v>
                </c:pt>
                <c:pt idx="114">
                  <c:v>41801</c:v>
                </c:pt>
                <c:pt idx="115">
                  <c:v>41802</c:v>
                </c:pt>
                <c:pt idx="116">
                  <c:v>41803</c:v>
                </c:pt>
                <c:pt idx="117">
                  <c:v>41806</c:v>
                </c:pt>
                <c:pt idx="118">
                  <c:v>41807</c:v>
                </c:pt>
                <c:pt idx="119">
                  <c:v>41808</c:v>
                </c:pt>
                <c:pt idx="120">
                  <c:v>41809</c:v>
                </c:pt>
                <c:pt idx="121">
                  <c:v>41810</c:v>
                </c:pt>
                <c:pt idx="122">
                  <c:v>41813</c:v>
                </c:pt>
                <c:pt idx="123">
                  <c:v>41814</c:v>
                </c:pt>
                <c:pt idx="124">
                  <c:v>41815</c:v>
                </c:pt>
                <c:pt idx="125">
                  <c:v>41816</c:v>
                </c:pt>
                <c:pt idx="126">
                  <c:v>41817</c:v>
                </c:pt>
                <c:pt idx="127">
                  <c:v>41820</c:v>
                </c:pt>
                <c:pt idx="128">
                  <c:v>41821</c:v>
                </c:pt>
                <c:pt idx="129">
                  <c:v>41822</c:v>
                </c:pt>
                <c:pt idx="130">
                  <c:v>41823</c:v>
                </c:pt>
                <c:pt idx="131">
                  <c:v>41824</c:v>
                </c:pt>
                <c:pt idx="132">
                  <c:v>41827</c:v>
                </c:pt>
                <c:pt idx="133">
                  <c:v>41828</c:v>
                </c:pt>
                <c:pt idx="134">
                  <c:v>41829</c:v>
                </c:pt>
                <c:pt idx="135">
                  <c:v>41830</c:v>
                </c:pt>
                <c:pt idx="136">
                  <c:v>41831</c:v>
                </c:pt>
                <c:pt idx="137">
                  <c:v>41834</c:v>
                </c:pt>
                <c:pt idx="138">
                  <c:v>41835</c:v>
                </c:pt>
                <c:pt idx="139">
                  <c:v>41836</c:v>
                </c:pt>
                <c:pt idx="140">
                  <c:v>41837</c:v>
                </c:pt>
                <c:pt idx="141">
                  <c:v>41838</c:v>
                </c:pt>
                <c:pt idx="142">
                  <c:v>41841</c:v>
                </c:pt>
                <c:pt idx="143">
                  <c:v>41842</c:v>
                </c:pt>
                <c:pt idx="144">
                  <c:v>41843</c:v>
                </c:pt>
                <c:pt idx="145">
                  <c:v>41844</c:v>
                </c:pt>
                <c:pt idx="146">
                  <c:v>41845</c:v>
                </c:pt>
                <c:pt idx="147">
                  <c:v>41848</c:v>
                </c:pt>
                <c:pt idx="148">
                  <c:v>41849</c:v>
                </c:pt>
                <c:pt idx="149">
                  <c:v>41850</c:v>
                </c:pt>
                <c:pt idx="150">
                  <c:v>41851</c:v>
                </c:pt>
                <c:pt idx="151">
                  <c:v>41852</c:v>
                </c:pt>
                <c:pt idx="152">
                  <c:v>41855</c:v>
                </c:pt>
                <c:pt idx="153">
                  <c:v>41856</c:v>
                </c:pt>
                <c:pt idx="154">
                  <c:v>41857</c:v>
                </c:pt>
                <c:pt idx="155">
                  <c:v>41858</c:v>
                </c:pt>
                <c:pt idx="156">
                  <c:v>41859</c:v>
                </c:pt>
                <c:pt idx="157">
                  <c:v>41862</c:v>
                </c:pt>
                <c:pt idx="158">
                  <c:v>41863</c:v>
                </c:pt>
                <c:pt idx="159">
                  <c:v>41864</c:v>
                </c:pt>
                <c:pt idx="160">
                  <c:v>41865</c:v>
                </c:pt>
                <c:pt idx="161">
                  <c:v>41866</c:v>
                </c:pt>
                <c:pt idx="162">
                  <c:v>41869</c:v>
                </c:pt>
                <c:pt idx="163">
                  <c:v>41870</c:v>
                </c:pt>
                <c:pt idx="164">
                  <c:v>41871</c:v>
                </c:pt>
                <c:pt idx="165">
                  <c:v>41872</c:v>
                </c:pt>
                <c:pt idx="166">
                  <c:v>41873</c:v>
                </c:pt>
                <c:pt idx="167">
                  <c:v>41876</c:v>
                </c:pt>
                <c:pt idx="168">
                  <c:v>41877</c:v>
                </c:pt>
                <c:pt idx="169">
                  <c:v>41878</c:v>
                </c:pt>
                <c:pt idx="170">
                  <c:v>41879</c:v>
                </c:pt>
                <c:pt idx="171">
                  <c:v>41880</c:v>
                </c:pt>
                <c:pt idx="172">
                  <c:v>41883</c:v>
                </c:pt>
                <c:pt idx="173">
                  <c:v>41884</c:v>
                </c:pt>
                <c:pt idx="174">
                  <c:v>41885</c:v>
                </c:pt>
                <c:pt idx="175">
                  <c:v>41886</c:v>
                </c:pt>
                <c:pt idx="176">
                  <c:v>41887</c:v>
                </c:pt>
                <c:pt idx="177">
                  <c:v>41890</c:v>
                </c:pt>
                <c:pt idx="178">
                  <c:v>41891</c:v>
                </c:pt>
                <c:pt idx="179">
                  <c:v>41892</c:v>
                </c:pt>
                <c:pt idx="180">
                  <c:v>41893</c:v>
                </c:pt>
                <c:pt idx="181">
                  <c:v>41894</c:v>
                </c:pt>
                <c:pt idx="182">
                  <c:v>41897</c:v>
                </c:pt>
                <c:pt idx="183">
                  <c:v>41898</c:v>
                </c:pt>
                <c:pt idx="184">
                  <c:v>41899</c:v>
                </c:pt>
                <c:pt idx="185">
                  <c:v>41900</c:v>
                </c:pt>
                <c:pt idx="186">
                  <c:v>41901</c:v>
                </c:pt>
                <c:pt idx="187">
                  <c:v>41904</c:v>
                </c:pt>
                <c:pt idx="188">
                  <c:v>41905</c:v>
                </c:pt>
                <c:pt idx="189">
                  <c:v>41906</c:v>
                </c:pt>
                <c:pt idx="190">
                  <c:v>41907</c:v>
                </c:pt>
                <c:pt idx="191">
                  <c:v>41908</c:v>
                </c:pt>
                <c:pt idx="192">
                  <c:v>41911</c:v>
                </c:pt>
                <c:pt idx="193">
                  <c:v>41912</c:v>
                </c:pt>
                <c:pt idx="194">
                  <c:v>41913</c:v>
                </c:pt>
                <c:pt idx="195">
                  <c:v>41914</c:v>
                </c:pt>
                <c:pt idx="196">
                  <c:v>41915</c:v>
                </c:pt>
                <c:pt idx="197">
                  <c:v>41918</c:v>
                </c:pt>
                <c:pt idx="198">
                  <c:v>41919</c:v>
                </c:pt>
                <c:pt idx="199">
                  <c:v>41920</c:v>
                </c:pt>
                <c:pt idx="200">
                  <c:v>41921</c:v>
                </c:pt>
                <c:pt idx="201">
                  <c:v>41922</c:v>
                </c:pt>
                <c:pt idx="202">
                  <c:v>41925</c:v>
                </c:pt>
                <c:pt idx="203">
                  <c:v>41926</c:v>
                </c:pt>
                <c:pt idx="204">
                  <c:v>41927</c:v>
                </c:pt>
                <c:pt idx="205">
                  <c:v>41928</c:v>
                </c:pt>
                <c:pt idx="206">
                  <c:v>41929</c:v>
                </c:pt>
                <c:pt idx="207">
                  <c:v>41932</c:v>
                </c:pt>
                <c:pt idx="208">
                  <c:v>41933</c:v>
                </c:pt>
                <c:pt idx="209">
                  <c:v>41934</c:v>
                </c:pt>
                <c:pt idx="210">
                  <c:v>41935</c:v>
                </c:pt>
                <c:pt idx="211">
                  <c:v>41936</c:v>
                </c:pt>
                <c:pt idx="212">
                  <c:v>41939</c:v>
                </c:pt>
                <c:pt idx="213">
                  <c:v>41940</c:v>
                </c:pt>
                <c:pt idx="214">
                  <c:v>41941</c:v>
                </c:pt>
                <c:pt idx="215">
                  <c:v>41942</c:v>
                </c:pt>
                <c:pt idx="216">
                  <c:v>41943</c:v>
                </c:pt>
                <c:pt idx="217">
                  <c:v>41946</c:v>
                </c:pt>
                <c:pt idx="218">
                  <c:v>41947</c:v>
                </c:pt>
                <c:pt idx="219">
                  <c:v>41948</c:v>
                </c:pt>
                <c:pt idx="220">
                  <c:v>41949</c:v>
                </c:pt>
                <c:pt idx="221">
                  <c:v>41950</c:v>
                </c:pt>
                <c:pt idx="222">
                  <c:v>41953</c:v>
                </c:pt>
                <c:pt idx="223">
                  <c:v>41954</c:v>
                </c:pt>
                <c:pt idx="224">
                  <c:v>41955</c:v>
                </c:pt>
                <c:pt idx="225">
                  <c:v>41956</c:v>
                </c:pt>
                <c:pt idx="226">
                  <c:v>41957</c:v>
                </c:pt>
                <c:pt idx="227">
                  <c:v>41960</c:v>
                </c:pt>
                <c:pt idx="228">
                  <c:v>41961</c:v>
                </c:pt>
                <c:pt idx="229">
                  <c:v>41962</c:v>
                </c:pt>
                <c:pt idx="230">
                  <c:v>41963</c:v>
                </c:pt>
                <c:pt idx="231">
                  <c:v>41964</c:v>
                </c:pt>
                <c:pt idx="232">
                  <c:v>41967</c:v>
                </c:pt>
                <c:pt idx="233">
                  <c:v>41968</c:v>
                </c:pt>
                <c:pt idx="234">
                  <c:v>41969</c:v>
                </c:pt>
                <c:pt idx="235">
                  <c:v>41970</c:v>
                </c:pt>
                <c:pt idx="236">
                  <c:v>41971</c:v>
                </c:pt>
                <c:pt idx="237">
                  <c:v>41974</c:v>
                </c:pt>
                <c:pt idx="238">
                  <c:v>41975</c:v>
                </c:pt>
                <c:pt idx="239">
                  <c:v>41976</c:v>
                </c:pt>
                <c:pt idx="240">
                  <c:v>41977</c:v>
                </c:pt>
                <c:pt idx="241">
                  <c:v>41978</c:v>
                </c:pt>
                <c:pt idx="242">
                  <c:v>41981</c:v>
                </c:pt>
                <c:pt idx="243">
                  <c:v>41982</c:v>
                </c:pt>
                <c:pt idx="244">
                  <c:v>41983</c:v>
                </c:pt>
                <c:pt idx="245">
                  <c:v>41984</c:v>
                </c:pt>
                <c:pt idx="246">
                  <c:v>41985</c:v>
                </c:pt>
                <c:pt idx="247">
                  <c:v>41988</c:v>
                </c:pt>
                <c:pt idx="248">
                  <c:v>41989</c:v>
                </c:pt>
                <c:pt idx="249">
                  <c:v>41990</c:v>
                </c:pt>
                <c:pt idx="250">
                  <c:v>41991</c:v>
                </c:pt>
                <c:pt idx="251">
                  <c:v>41992</c:v>
                </c:pt>
                <c:pt idx="252">
                  <c:v>41995</c:v>
                </c:pt>
                <c:pt idx="253">
                  <c:v>41996</c:v>
                </c:pt>
                <c:pt idx="254">
                  <c:v>41997</c:v>
                </c:pt>
                <c:pt idx="255">
                  <c:v>41998</c:v>
                </c:pt>
                <c:pt idx="256">
                  <c:v>41999</c:v>
                </c:pt>
                <c:pt idx="257">
                  <c:v>42002</c:v>
                </c:pt>
                <c:pt idx="258">
                  <c:v>42003</c:v>
                </c:pt>
                <c:pt idx="259">
                  <c:v>42004</c:v>
                </c:pt>
                <c:pt idx="260">
                  <c:v>42005</c:v>
                </c:pt>
                <c:pt idx="261">
                  <c:v>42006</c:v>
                </c:pt>
                <c:pt idx="262">
                  <c:v>42009</c:v>
                </c:pt>
                <c:pt idx="263">
                  <c:v>42010</c:v>
                </c:pt>
                <c:pt idx="264">
                  <c:v>42011</c:v>
                </c:pt>
                <c:pt idx="265">
                  <c:v>42012</c:v>
                </c:pt>
                <c:pt idx="266">
                  <c:v>42013</c:v>
                </c:pt>
                <c:pt idx="267">
                  <c:v>42016</c:v>
                </c:pt>
                <c:pt idx="268">
                  <c:v>42017</c:v>
                </c:pt>
                <c:pt idx="269">
                  <c:v>42018</c:v>
                </c:pt>
                <c:pt idx="270">
                  <c:v>42019</c:v>
                </c:pt>
                <c:pt idx="271">
                  <c:v>42020</c:v>
                </c:pt>
                <c:pt idx="272">
                  <c:v>42023</c:v>
                </c:pt>
                <c:pt idx="273">
                  <c:v>42024</c:v>
                </c:pt>
                <c:pt idx="274">
                  <c:v>42025</c:v>
                </c:pt>
                <c:pt idx="275">
                  <c:v>42026</c:v>
                </c:pt>
                <c:pt idx="276">
                  <c:v>42027</c:v>
                </c:pt>
                <c:pt idx="277">
                  <c:v>42030</c:v>
                </c:pt>
                <c:pt idx="278">
                  <c:v>42031</c:v>
                </c:pt>
                <c:pt idx="279">
                  <c:v>42032</c:v>
                </c:pt>
                <c:pt idx="280">
                  <c:v>42033</c:v>
                </c:pt>
                <c:pt idx="281">
                  <c:v>42034</c:v>
                </c:pt>
                <c:pt idx="282">
                  <c:v>42037</c:v>
                </c:pt>
                <c:pt idx="283">
                  <c:v>42038</c:v>
                </c:pt>
                <c:pt idx="284">
                  <c:v>42039</c:v>
                </c:pt>
                <c:pt idx="285">
                  <c:v>42040</c:v>
                </c:pt>
                <c:pt idx="286">
                  <c:v>42041</c:v>
                </c:pt>
                <c:pt idx="287">
                  <c:v>42044</c:v>
                </c:pt>
                <c:pt idx="288">
                  <c:v>42045</c:v>
                </c:pt>
                <c:pt idx="289">
                  <c:v>42046</c:v>
                </c:pt>
                <c:pt idx="290">
                  <c:v>42047</c:v>
                </c:pt>
                <c:pt idx="291">
                  <c:v>42048</c:v>
                </c:pt>
                <c:pt idx="292">
                  <c:v>42051</c:v>
                </c:pt>
                <c:pt idx="293">
                  <c:v>42052</c:v>
                </c:pt>
                <c:pt idx="294">
                  <c:v>42053</c:v>
                </c:pt>
                <c:pt idx="295">
                  <c:v>42054</c:v>
                </c:pt>
                <c:pt idx="296">
                  <c:v>42055</c:v>
                </c:pt>
                <c:pt idx="297">
                  <c:v>42058</c:v>
                </c:pt>
                <c:pt idx="298">
                  <c:v>42059</c:v>
                </c:pt>
                <c:pt idx="299">
                  <c:v>42060</c:v>
                </c:pt>
                <c:pt idx="300">
                  <c:v>42061</c:v>
                </c:pt>
                <c:pt idx="301">
                  <c:v>42062</c:v>
                </c:pt>
                <c:pt idx="302">
                  <c:v>42065</c:v>
                </c:pt>
                <c:pt idx="303">
                  <c:v>42066</c:v>
                </c:pt>
                <c:pt idx="304">
                  <c:v>42067</c:v>
                </c:pt>
                <c:pt idx="305">
                  <c:v>42068</c:v>
                </c:pt>
                <c:pt idx="306">
                  <c:v>42069</c:v>
                </c:pt>
                <c:pt idx="307">
                  <c:v>42072</c:v>
                </c:pt>
                <c:pt idx="308">
                  <c:v>42073</c:v>
                </c:pt>
                <c:pt idx="309">
                  <c:v>42074</c:v>
                </c:pt>
                <c:pt idx="310">
                  <c:v>42075</c:v>
                </c:pt>
                <c:pt idx="311">
                  <c:v>42076</c:v>
                </c:pt>
                <c:pt idx="312">
                  <c:v>42079</c:v>
                </c:pt>
                <c:pt idx="313">
                  <c:v>42080</c:v>
                </c:pt>
                <c:pt idx="314">
                  <c:v>42081</c:v>
                </c:pt>
                <c:pt idx="315">
                  <c:v>42082</c:v>
                </c:pt>
                <c:pt idx="316">
                  <c:v>42083</c:v>
                </c:pt>
                <c:pt idx="317">
                  <c:v>42086</c:v>
                </c:pt>
                <c:pt idx="318">
                  <c:v>42087</c:v>
                </c:pt>
                <c:pt idx="319">
                  <c:v>42088</c:v>
                </c:pt>
                <c:pt idx="320">
                  <c:v>42089</c:v>
                </c:pt>
                <c:pt idx="321">
                  <c:v>42090</c:v>
                </c:pt>
                <c:pt idx="322">
                  <c:v>42093</c:v>
                </c:pt>
                <c:pt idx="323">
                  <c:v>42094</c:v>
                </c:pt>
                <c:pt idx="324">
                  <c:v>42095</c:v>
                </c:pt>
                <c:pt idx="325">
                  <c:v>42096</c:v>
                </c:pt>
                <c:pt idx="326">
                  <c:v>42097</c:v>
                </c:pt>
                <c:pt idx="327">
                  <c:v>42100</c:v>
                </c:pt>
                <c:pt idx="328">
                  <c:v>42101</c:v>
                </c:pt>
                <c:pt idx="329">
                  <c:v>42102</c:v>
                </c:pt>
                <c:pt idx="330">
                  <c:v>42103</c:v>
                </c:pt>
                <c:pt idx="331">
                  <c:v>42104</c:v>
                </c:pt>
                <c:pt idx="332">
                  <c:v>42107</c:v>
                </c:pt>
                <c:pt idx="333">
                  <c:v>42108</c:v>
                </c:pt>
                <c:pt idx="334">
                  <c:v>42109</c:v>
                </c:pt>
                <c:pt idx="335">
                  <c:v>42110</c:v>
                </c:pt>
                <c:pt idx="336">
                  <c:v>42111</c:v>
                </c:pt>
                <c:pt idx="337">
                  <c:v>42114</c:v>
                </c:pt>
                <c:pt idx="338">
                  <c:v>42115</c:v>
                </c:pt>
                <c:pt idx="339">
                  <c:v>42116</c:v>
                </c:pt>
                <c:pt idx="340">
                  <c:v>42117</c:v>
                </c:pt>
                <c:pt idx="341">
                  <c:v>42118</c:v>
                </c:pt>
                <c:pt idx="342">
                  <c:v>42121</c:v>
                </c:pt>
                <c:pt idx="343">
                  <c:v>42122</c:v>
                </c:pt>
                <c:pt idx="344">
                  <c:v>42123</c:v>
                </c:pt>
                <c:pt idx="345">
                  <c:v>42124</c:v>
                </c:pt>
                <c:pt idx="346">
                  <c:v>42125</c:v>
                </c:pt>
                <c:pt idx="347">
                  <c:v>42128</c:v>
                </c:pt>
                <c:pt idx="348">
                  <c:v>42129</c:v>
                </c:pt>
                <c:pt idx="349">
                  <c:v>42130</c:v>
                </c:pt>
                <c:pt idx="350">
                  <c:v>42131</c:v>
                </c:pt>
                <c:pt idx="351">
                  <c:v>42132</c:v>
                </c:pt>
                <c:pt idx="352">
                  <c:v>42135</c:v>
                </c:pt>
                <c:pt idx="353">
                  <c:v>42136</c:v>
                </c:pt>
                <c:pt idx="354">
                  <c:v>42137</c:v>
                </c:pt>
                <c:pt idx="355">
                  <c:v>42138</c:v>
                </c:pt>
                <c:pt idx="356">
                  <c:v>42139</c:v>
                </c:pt>
                <c:pt idx="357">
                  <c:v>42142</c:v>
                </c:pt>
                <c:pt idx="358">
                  <c:v>42143</c:v>
                </c:pt>
                <c:pt idx="359">
                  <c:v>42144</c:v>
                </c:pt>
                <c:pt idx="360">
                  <c:v>42145</c:v>
                </c:pt>
                <c:pt idx="361">
                  <c:v>42146</c:v>
                </c:pt>
                <c:pt idx="362">
                  <c:v>42149</c:v>
                </c:pt>
                <c:pt idx="363">
                  <c:v>42150</c:v>
                </c:pt>
                <c:pt idx="364">
                  <c:v>42151</c:v>
                </c:pt>
                <c:pt idx="365">
                  <c:v>42152</c:v>
                </c:pt>
                <c:pt idx="366">
                  <c:v>42153</c:v>
                </c:pt>
                <c:pt idx="367">
                  <c:v>42156</c:v>
                </c:pt>
                <c:pt idx="368">
                  <c:v>42157</c:v>
                </c:pt>
                <c:pt idx="369">
                  <c:v>42158</c:v>
                </c:pt>
                <c:pt idx="370">
                  <c:v>42159</c:v>
                </c:pt>
                <c:pt idx="371">
                  <c:v>42160</c:v>
                </c:pt>
                <c:pt idx="372">
                  <c:v>42163</c:v>
                </c:pt>
                <c:pt idx="373">
                  <c:v>42164</c:v>
                </c:pt>
                <c:pt idx="374">
                  <c:v>42165</c:v>
                </c:pt>
                <c:pt idx="375">
                  <c:v>42166</c:v>
                </c:pt>
                <c:pt idx="376">
                  <c:v>42167</c:v>
                </c:pt>
                <c:pt idx="377">
                  <c:v>42170</c:v>
                </c:pt>
                <c:pt idx="378">
                  <c:v>42171</c:v>
                </c:pt>
                <c:pt idx="379">
                  <c:v>42172</c:v>
                </c:pt>
                <c:pt idx="380">
                  <c:v>42173</c:v>
                </c:pt>
                <c:pt idx="381">
                  <c:v>42174</c:v>
                </c:pt>
                <c:pt idx="382">
                  <c:v>42177</c:v>
                </c:pt>
                <c:pt idx="383">
                  <c:v>42178</c:v>
                </c:pt>
                <c:pt idx="384">
                  <c:v>42179</c:v>
                </c:pt>
                <c:pt idx="385">
                  <c:v>42180</c:v>
                </c:pt>
                <c:pt idx="386">
                  <c:v>42181</c:v>
                </c:pt>
                <c:pt idx="387">
                  <c:v>42184</c:v>
                </c:pt>
                <c:pt idx="388">
                  <c:v>42185</c:v>
                </c:pt>
                <c:pt idx="389">
                  <c:v>42186</c:v>
                </c:pt>
                <c:pt idx="390">
                  <c:v>42187</c:v>
                </c:pt>
                <c:pt idx="391">
                  <c:v>42188</c:v>
                </c:pt>
                <c:pt idx="392">
                  <c:v>42191</c:v>
                </c:pt>
                <c:pt idx="393">
                  <c:v>42192</c:v>
                </c:pt>
                <c:pt idx="394">
                  <c:v>42193</c:v>
                </c:pt>
                <c:pt idx="395">
                  <c:v>42194</c:v>
                </c:pt>
                <c:pt idx="396">
                  <c:v>42195</c:v>
                </c:pt>
                <c:pt idx="397">
                  <c:v>42198</c:v>
                </c:pt>
                <c:pt idx="398">
                  <c:v>42199</c:v>
                </c:pt>
                <c:pt idx="399">
                  <c:v>42200</c:v>
                </c:pt>
                <c:pt idx="400">
                  <c:v>42201</c:v>
                </c:pt>
                <c:pt idx="401">
                  <c:v>42202</c:v>
                </c:pt>
                <c:pt idx="402">
                  <c:v>42205</c:v>
                </c:pt>
                <c:pt idx="403">
                  <c:v>42206</c:v>
                </c:pt>
                <c:pt idx="404">
                  <c:v>42207</c:v>
                </c:pt>
                <c:pt idx="405">
                  <c:v>42208</c:v>
                </c:pt>
                <c:pt idx="406">
                  <c:v>42209</c:v>
                </c:pt>
                <c:pt idx="407">
                  <c:v>42212</c:v>
                </c:pt>
                <c:pt idx="408">
                  <c:v>42213</c:v>
                </c:pt>
                <c:pt idx="409">
                  <c:v>42214</c:v>
                </c:pt>
                <c:pt idx="410">
                  <c:v>42215</c:v>
                </c:pt>
                <c:pt idx="411">
                  <c:v>42216</c:v>
                </c:pt>
                <c:pt idx="412">
                  <c:v>42219</c:v>
                </c:pt>
                <c:pt idx="413">
                  <c:v>42220</c:v>
                </c:pt>
                <c:pt idx="414">
                  <c:v>42221</c:v>
                </c:pt>
                <c:pt idx="415">
                  <c:v>42222</c:v>
                </c:pt>
                <c:pt idx="416">
                  <c:v>42223</c:v>
                </c:pt>
                <c:pt idx="417">
                  <c:v>42226</c:v>
                </c:pt>
                <c:pt idx="418">
                  <c:v>42227</c:v>
                </c:pt>
                <c:pt idx="419">
                  <c:v>42228</c:v>
                </c:pt>
                <c:pt idx="420">
                  <c:v>42229</c:v>
                </c:pt>
                <c:pt idx="421">
                  <c:v>42230</c:v>
                </c:pt>
                <c:pt idx="422">
                  <c:v>42233</c:v>
                </c:pt>
                <c:pt idx="423">
                  <c:v>42234</c:v>
                </c:pt>
                <c:pt idx="424">
                  <c:v>42235</c:v>
                </c:pt>
                <c:pt idx="425">
                  <c:v>42236</c:v>
                </c:pt>
                <c:pt idx="426">
                  <c:v>42237</c:v>
                </c:pt>
                <c:pt idx="427">
                  <c:v>42240</c:v>
                </c:pt>
                <c:pt idx="428">
                  <c:v>42241</c:v>
                </c:pt>
                <c:pt idx="429">
                  <c:v>42242</c:v>
                </c:pt>
                <c:pt idx="430">
                  <c:v>42243</c:v>
                </c:pt>
                <c:pt idx="431">
                  <c:v>42244</c:v>
                </c:pt>
                <c:pt idx="432">
                  <c:v>42247</c:v>
                </c:pt>
                <c:pt idx="433">
                  <c:v>42248</c:v>
                </c:pt>
                <c:pt idx="434">
                  <c:v>42249</c:v>
                </c:pt>
                <c:pt idx="435">
                  <c:v>42250</c:v>
                </c:pt>
                <c:pt idx="436">
                  <c:v>42251</c:v>
                </c:pt>
                <c:pt idx="437">
                  <c:v>42254</c:v>
                </c:pt>
                <c:pt idx="438">
                  <c:v>42255</c:v>
                </c:pt>
                <c:pt idx="439">
                  <c:v>42256</c:v>
                </c:pt>
                <c:pt idx="440">
                  <c:v>42257</c:v>
                </c:pt>
                <c:pt idx="441">
                  <c:v>42258</c:v>
                </c:pt>
                <c:pt idx="442">
                  <c:v>42261</c:v>
                </c:pt>
                <c:pt idx="443">
                  <c:v>42262</c:v>
                </c:pt>
                <c:pt idx="444">
                  <c:v>42263</c:v>
                </c:pt>
                <c:pt idx="445">
                  <c:v>42264</c:v>
                </c:pt>
                <c:pt idx="446">
                  <c:v>42265</c:v>
                </c:pt>
                <c:pt idx="447">
                  <c:v>42268</c:v>
                </c:pt>
                <c:pt idx="448">
                  <c:v>42269</c:v>
                </c:pt>
                <c:pt idx="449">
                  <c:v>42270</c:v>
                </c:pt>
                <c:pt idx="450">
                  <c:v>42271</c:v>
                </c:pt>
                <c:pt idx="451">
                  <c:v>42272</c:v>
                </c:pt>
                <c:pt idx="452">
                  <c:v>42275</c:v>
                </c:pt>
                <c:pt idx="453">
                  <c:v>42276</c:v>
                </c:pt>
                <c:pt idx="454">
                  <c:v>42277</c:v>
                </c:pt>
                <c:pt idx="455">
                  <c:v>42278</c:v>
                </c:pt>
                <c:pt idx="456">
                  <c:v>42279</c:v>
                </c:pt>
                <c:pt idx="457">
                  <c:v>42282</c:v>
                </c:pt>
                <c:pt idx="458">
                  <c:v>42283</c:v>
                </c:pt>
                <c:pt idx="459">
                  <c:v>42284</c:v>
                </c:pt>
                <c:pt idx="460">
                  <c:v>42285</c:v>
                </c:pt>
                <c:pt idx="461">
                  <c:v>42286</c:v>
                </c:pt>
                <c:pt idx="462">
                  <c:v>42289</c:v>
                </c:pt>
                <c:pt idx="463">
                  <c:v>42290</c:v>
                </c:pt>
                <c:pt idx="464">
                  <c:v>42291</c:v>
                </c:pt>
                <c:pt idx="465">
                  <c:v>42292</c:v>
                </c:pt>
                <c:pt idx="466">
                  <c:v>42293</c:v>
                </c:pt>
                <c:pt idx="467">
                  <c:v>42296</c:v>
                </c:pt>
                <c:pt idx="468">
                  <c:v>42297</c:v>
                </c:pt>
                <c:pt idx="469">
                  <c:v>42298</c:v>
                </c:pt>
                <c:pt idx="470">
                  <c:v>42299</c:v>
                </c:pt>
                <c:pt idx="471">
                  <c:v>42300</c:v>
                </c:pt>
                <c:pt idx="472">
                  <c:v>42303</c:v>
                </c:pt>
                <c:pt idx="473">
                  <c:v>42304</c:v>
                </c:pt>
                <c:pt idx="474">
                  <c:v>42305</c:v>
                </c:pt>
                <c:pt idx="475">
                  <c:v>42306</c:v>
                </c:pt>
                <c:pt idx="476">
                  <c:v>42307</c:v>
                </c:pt>
                <c:pt idx="477">
                  <c:v>42310</c:v>
                </c:pt>
                <c:pt idx="478">
                  <c:v>42311</c:v>
                </c:pt>
                <c:pt idx="479">
                  <c:v>42312</c:v>
                </c:pt>
                <c:pt idx="480">
                  <c:v>42313</c:v>
                </c:pt>
                <c:pt idx="481">
                  <c:v>42314</c:v>
                </c:pt>
                <c:pt idx="482">
                  <c:v>42317</c:v>
                </c:pt>
                <c:pt idx="483">
                  <c:v>42318</c:v>
                </c:pt>
                <c:pt idx="484">
                  <c:v>42319</c:v>
                </c:pt>
                <c:pt idx="485">
                  <c:v>42320</c:v>
                </c:pt>
                <c:pt idx="486">
                  <c:v>42321</c:v>
                </c:pt>
                <c:pt idx="487">
                  <c:v>42324</c:v>
                </c:pt>
                <c:pt idx="488">
                  <c:v>42325</c:v>
                </c:pt>
                <c:pt idx="489">
                  <c:v>42326</c:v>
                </c:pt>
                <c:pt idx="490">
                  <c:v>42327</c:v>
                </c:pt>
                <c:pt idx="491">
                  <c:v>42328</c:v>
                </c:pt>
                <c:pt idx="492">
                  <c:v>42331</c:v>
                </c:pt>
                <c:pt idx="493">
                  <c:v>42332</c:v>
                </c:pt>
                <c:pt idx="494">
                  <c:v>42333</c:v>
                </c:pt>
                <c:pt idx="495">
                  <c:v>42334</c:v>
                </c:pt>
                <c:pt idx="496">
                  <c:v>42335</c:v>
                </c:pt>
                <c:pt idx="497">
                  <c:v>42338</c:v>
                </c:pt>
                <c:pt idx="498">
                  <c:v>42339</c:v>
                </c:pt>
                <c:pt idx="499">
                  <c:v>42340</c:v>
                </c:pt>
                <c:pt idx="500">
                  <c:v>42341</c:v>
                </c:pt>
                <c:pt idx="501">
                  <c:v>42342</c:v>
                </c:pt>
                <c:pt idx="502">
                  <c:v>42345</c:v>
                </c:pt>
                <c:pt idx="503">
                  <c:v>42346</c:v>
                </c:pt>
                <c:pt idx="504">
                  <c:v>42347</c:v>
                </c:pt>
                <c:pt idx="505">
                  <c:v>42348</c:v>
                </c:pt>
                <c:pt idx="506">
                  <c:v>42349</c:v>
                </c:pt>
                <c:pt idx="507">
                  <c:v>42352</c:v>
                </c:pt>
                <c:pt idx="508">
                  <c:v>42353</c:v>
                </c:pt>
                <c:pt idx="509">
                  <c:v>42354</c:v>
                </c:pt>
                <c:pt idx="510">
                  <c:v>42355</c:v>
                </c:pt>
                <c:pt idx="511">
                  <c:v>42356</c:v>
                </c:pt>
                <c:pt idx="512">
                  <c:v>42359</c:v>
                </c:pt>
                <c:pt idx="513">
                  <c:v>42360</c:v>
                </c:pt>
                <c:pt idx="514">
                  <c:v>42361</c:v>
                </c:pt>
                <c:pt idx="515">
                  <c:v>42362</c:v>
                </c:pt>
                <c:pt idx="516">
                  <c:v>42363</c:v>
                </c:pt>
                <c:pt idx="517">
                  <c:v>42366</c:v>
                </c:pt>
                <c:pt idx="518">
                  <c:v>42367</c:v>
                </c:pt>
                <c:pt idx="519">
                  <c:v>42368</c:v>
                </c:pt>
                <c:pt idx="520">
                  <c:v>42369</c:v>
                </c:pt>
                <c:pt idx="521">
                  <c:v>42370</c:v>
                </c:pt>
                <c:pt idx="522">
                  <c:v>42373</c:v>
                </c:pt>
                <c:pt idx="523">
                  <c:v>42374</c:v>
                </c:pt>
                <c:pt idx="524">
                  <c:v>42375</c:v>
                </c:pt>
                <c:pt idx="525">
                  <c:v>42376</c:v>
                </c:pt>
                <c:pt idx="526">
                  <c:v>42377</c:v>
                </c:pt>
                <c:pt idx="527">
                  <c:v>42380</c:v>
                </c:pt>
                <c:pt idx="528">
                  <c:v>42381</c:v>
                </c:pt>
                <c:pt idx="529">
                  <c:v>42382</c:v>
                </c:pt>
                <c:pt idx="530">
                  <c:v>42383</c:v>
                </c:pt>
                <c:pt idx="531">
                  <c:v>42384</c:v>
                </c:pt>
                <c:pt idx="532">
                  <c:v>42387</c:v>
                </c:pt>
                <c:pt idx="533">
                  <c:v>42388</c:v>
                </c:pt>
                <c:pt idx="534">
                  <c:v>42389</c:v>
                </c:pt>
                <c:pt idx="535">
                  <c:v>42390</c:v>
                </c:pt>
                <c:pt idx="536">
                  <c:v>42391</c:v>
                </c:pt>
                <c:pt idx="537">
                  <c:v>42394</c:v>
                </c:pt>
                <c:pt idx="538">
                  <c:v>42395</c:v>
                </c:pt>
                <c:pt idx="539">
                  <c:v>42396</c:v>
                </c:pt>
                <c:pt idx="540">
                  <c:v>42397</c:v>
                </c:pt>
                <c:pt idx="541">
                  <c:v>42398</c:v>
                </c:pt>
                <c:pt idx="542">
                  <c:v>42401</c:v>
                </c:pt>
                <c:pt idx="543">
                  <c:v>42402</c:v>
                </c:pt>
                <c:pt idx="544">
                  <c:v>42403</c:v>
                </c:pt>
                <c:pt idx="545">
                  <c:v>42404</c:v>
                </c:pt>
                <c:pt idx="546">
                  <c:v>42405</c:v>
                </c:pt>
                <c:pt idx="547">
                  <c:v>42408</c:v>
                </c:pt>
                <c:pt idx="548">
                  <c:v>42409</c:v>
                </c:pt>
                <c:pt idx="549">
                  <c:v>42410</c:v>
                </c:pt>
                <c:pt idx="550">
                  <c:v>42411</c:v>
                </c:pt>
                <c:pt idx="551">
                  <c:v>42412</c:v>
                </c:pt>
                <c:pt idx="552">
                  <c:v>42415</c:v>
                </c:pt>
                <c:pt idx="553">
                  <c:v>42416</c:v>
                </c:pt>
                <c:pt idx="554">
                  <c:v>42417</c:v>
                </c:pt>
                <c:pt idx="555">
                  <c:v>42418</c:v>
                </c:pt>
                <c:pt idx="556">
                  <c:v>42419</c:v>
                </c:pt>
                <c:pt idx="557">
                  <c:v>42422</c:v>
                </c:pt>
                <c:pt idx="558">
                  <c:v>42423</c:v>
                </c:pt>
                <c:pt idx="559">
                  <c:v>42424</c:v>
                </c:pt>
                <c:pt idx="560">
                  <c:v>42425</c:v>
                </c:pt>
                <c:pt idx="561">
                  <c:v>42426</c:v>
                </c:pt>
                <c:pt idx="562">
                  <c:v>42429</c:v>
                </c:pt>
                <c:pt idx="563">
                  <c:v>42430</c:v>
                </c:pt>
                <c:pt idx="564">
                  <c:v>42431</c:v>
                </c:pt>
                <c:pt idx="565">
                  <c:v>42432</c:v>
                </c:pt>
                <c:pt idx="566">
                  <c:v>42433</c:v>
                </c:pt>
                <c:pt idx="567">
                  <c:v>42436</c:v>
                </c:pt>
                <c:pt idx="568">
                  <c:v>42437</c:v>
                </c:pt>
                <c:pt idx="569">
                  <c:v>42438</c:v>
                </c:pt>
                <c:pt idx="570">
                  <c:v>42439</c:v>
                </c:pt>
                <c:pt idx="571">
                  <c:v>42440</c:v>
                </c:pt>
                <c:pt idx="572">
                  <c:v>42443</c:v>
                </c:pt>
                <c:pt idx="573">
                  <c:v>42444</c:v>
                </c:pt>
                <c:pt idx="574">
                  <c:v>42445</c:v>
                </c:pt>
                <c:pt idx="575">
                  <c:v>42446</c:v>
                </c:pt>
                <c:pt idx="576">
                  <c:v>42447</c:v>
                </c:pt>
                <c:pt idx="577">
                  <c:v>42450</c:v>
                </c:pt>
                <c:pt idx="578">
                  <c:v>42451</c:v>
                </c:pt>
                <c:pt idx="579">
                  <c:v>42452</c:v>
                </c:pt>
                <c:pt idx="580">
                  <c:v>42453</c:v>
                </c:pt>
                <c:pt idx="581">
                  <c:v>42454</c:v>
                </c:pt>
                <c:pt idx="582">
                  <c:v>42457</c:v>
                </c:pt>
                <c:pt idx="583">
                  <c:v>42458</c:v>
                </c:pt>
                <c:pt idx="584">
                  <c:v>42459</c:v>
                </c:pt>
                <c:pt idx="585">
                  <c:v>42460</c:v>
                </c:pt>
                <c:pt idx="586">
                  <c:v>42461</c:v>
                </c:pt>
                <c:pt idx="587">
                  <c:v>42464</c:v>
                </c:pt>
                <c:pt idx="588">
                  <c:v>42465</c:v>
                </c:pt>
                <c:pt idx="589">
                  <c:v>42466</c:v>
                </c:pt>
                <c:pt idx="590">
                  <c:v>42467</c:v>
                </c:pt>
                <c:pt idx="591">
                  <c:v>42468</c:v>
                </c:pt>
                <c:pt idx="592">
                  <c:v>42471</c:v>
                </c:pt>
                <c:pt idx="593">
                  <c:v>42472</c:v>
                </c:pt>
                <c:pt idx="594">
                  <c:v>42473</c:v>
                </c:pt>
                <c:pt idx="595">
                  <c:v>42474</c:v>
                </c:pt>
                <c:pt idx="596">
                  <c:v>42475</c:v>
                </c:pt>
                <c:pt idx="597">
                  <c:v>42478</c:v>
                </c:pt>
                <c:pt idx="598">
                  <c:v>42479</c:v>
                </c:pt>
                <c:pt idx="599">
                  <c:v>42480</c:v>
                </c:pt>
                <c:pt idx="600">
                  <c:v>42481</c:v>
                </c:pt>
                <c:pt idx="601">
                  <c:v>42482</c:v>
                </c:pt>
                <c:pt idx="602">
                  <c:v>42485</c:v>
                </c:pt>
                <c:pt idx="603">
                  <c:v>42486</c:v>
                </c:pt>
                <c:pt idx="604">
                  <c:v>42487</c:v>
                </c:pt>
                <c:pt idx="605">
                  <c:v>42488</c:v>
                </c:pt>
                <c:pt idx="606">
                  <c:v>42489</c:v>
                </c:pt>
                <c:pt idx="607">
                  <c:v>42492</c:v>
                </c:pt>
                <c:pt idx="608">
                  <c:v>42493</c:v>
                </c:pt>
                <c:pt idx="609">
                  <c:v>42494</c:v>
                </c:pt>
                <c:pt idx="610">
                  <c:v>42495</c:v>
                </c:pt>
                <c:pt idx="611">
                  <c:v>42496</c:v>
                </c:pt>
                <c:pt idx="612">
                  <c:v>42499</c:v>
                </c:pt>
                <c:pt idx="613">
                  <c:v>42500</c:v>
                </c:pt>
                <c:pt idx="614">
                  <c:v>42501</c:v>
                </c:pt>
                <c:pt idx="615">
                  <c:v>42502</c:v>
                </c:pt>
                <c:pt idx="616">
                  <c:v>42503</c:v>
                </c:pt>
                <c:pt idx="617">
                  <c:v>42506</c:v>
                </c:pt>
                <c:pt idx="618">
                  <c:v>42507</c:v>
                </c:pt>
                <c:pt idx="619">
                  <c:v>42508</c:v>
                </c:pt>
                <c:pt idx="620">
                  <c:v>42509</c:v>
                </c:pt>
                <c:pt idx="621">
                  <c:v>42510</c:v>
                </c:pt>
                <c:pt idx="622">
                  <c:v>42513</c:v>
                </c:pt>
                <c:pt idx="623">
                  <c:v>42514</c:v>
                </c:pt>
                <c:pt idx="624">
                  <c:v>42515</c:v>
                </c:pt>
                <c:pt idx="625">
                  <c:v>42516</c:v>
                </c:pt>
                <c:pt idx="626">
                  <c:v>42517</c:v>
                </c:pt>
                <c:pt idx="627">
                  <c:v>42520</c:v>
                </c:pt>
                <c:pt idx="628">
                  <c:v>42521</c:v>
                </c:pt>
                <c:pt idx="629">
                  <c:v>42522</c:v>
                </c:pt>
                <c:pt idx="630">
                  <c:v>42523</c:v>
                </c:pt>
                <c:pt idx="631">
                  <c:v>42524</c:v>
                </c:pt>
                <c:pt idx="632">
                  <c:v>42527</c:v>
                </c:pt>
                <c:pt idx="633">
                  <c:v>42528</c:v>
                </c:pt>
                <c:pt idx="634">
                  <c:v>42529</c:v>
                </c:pt>
                <c:pt idx="635">
                  <c:v>42530</c:v>
                </c:pt>
                <c:pt idx="636">
                  <c:v>42531</c:v>
                </c:pt>
                <c:pt idx="637">
                  <c:v>42534</c:v>
                </c:pt>
                <c:pt idx="638">
                  <c:v>42535</c:v>
                </c:pt>
                <c:pt idx="639">
                  <c:v>42536</c:v>
                </c:pt>
                <c:pt idx="640">
                  <c:v>42537</c:v>
                </c:pt>
                <c:pt idx="641">
                  <c:v>42538</c:v>
                </c:pt>
                <c:pt idx="642">
                  <c:v>42541</c:v>
                </c:pt>
                <c:pt idx="643">
                  <c:v>42542</c:v>
                </c:pt>
                <c:pt idx="644">
                  <c:v>42543</c:v>
                </c:pt>
                <c:pt idx="645">
                  <c:v>42544</c:v>
                </c:pt>
                <c:pt idx="646">
                  <c:v>42545</c:v>
                </c:pt>
                <c:pt idx="647">
                  <c:v>42548</c:v>
                </c:pt>
                <c:pt idx="648">
                  <c:v>42549</c:v>
                </c:pt>
                <c:pt idx="649">
                  <c:v>42550</c:v>
                </c:pt>
                <c:pt idx="650">
                  <c:v>42551</c:v>
                </c:pt>
                <c:pt idx="651">
                  <c:v>42552</c:v>
                </c:pt>
                <c:pt idx="652">
                  <c:v>42555</c:v>
                </c:pt>
                <c:pt idx="653">
                  <c:v>42556</c:v>
                </c:pt>
                <c:pt idx="654">
                  <c:v>42557</c:v>
                </c:pt>
                <c:pt idx="655">
                  <c:v>42558</c:v>
                </c:pt>
                <c:pt idx="656">
                  <c:v>42559</c:v>
                </c:pt>
                <c:pt idx="657">
                  <c:v>42562</c:v>
                </c:pt>
                <c:pt idx="658">
                  <c:v>42563</c:v>
                </c:pt>
                <c:pt idx="659">
                  <c:v>42564</c:v>
                </c:pt>
                <c:pt idx="660">
                  <c:v>42565</c:v>
                </c:pt>
                <c:pt idx="661">
                  <c:v>42566</c:v>
                </c:pt>
                <c:pt idx="662">
                  <c:v>42569</c:v>
                </c:pt>
                <c:pt idx="663">
                  <c:v>42570</c:v>
                </c:pt>
                <c:pt idx="664">
                  <c:v>42571</c:v>
                </c:pt>
                <c:pt idx="665">
                  <c:v>42572</c:v>
                </c:pt>
                <c:pt idx="666">
                  <c:v>42573</c:v>
                </c:pt>
                <c:pt idx="667">
                  <c:v>42576</c:v>
                </c:pt>
                <c:pt idx="668">
                  <c:v>42577</c:v>
                </c:pt>
                <c:pt idx="669">
                  <c:v>42578</c:v>
                </c:pt>
                <c:pt idx="670">
                  <c:v>42579</c:v>
                </c:pt>
                <c:pt idx="671">
                  <c:v>42580</c:v>
                </c:pt>
                <c:pt idx="672">
                  <c:v>42583</c:v>
                </c:pt>
                <c:pt idx="673">
                  <c:v>42584</c:v>
                </c:pt>
                <c:pt idx="674">
                  <c:v>42585</c:v>
                </c:pt>
                <c:pt idx="675">
                  <c:v>42586</c:v>
                </c:pt>
                <c:pt idx="676">
                  <c:v>42587</c:v>
                </c:pt>
                <c:pt idx="677">
                  <c:v>42590</c:v>
                </c:pt>
                <c:pt idx="678">
                  <c:v>42591</c:v>
                </c:pt>
                <c:pt idx="679">
                  <c:v>42592</c:v>
                </c:pt>
                <c:pt idx="680">
                  <c:v>42593</c:v>
                </c:pt>
                <c:pt idx="681">
                  <c:v>42594</c:v>
                </c:pt>
                <c:pt idx="682">
                  <c:v>42597</c:v>
                </c:pt>
                <c:pt idx="683">
                  <c:v>42598</c:v>
                </c:pt>
                <c:pt idx="684">
                  <c:v>42599</c:v>
                </c:pt>
                <c:pt idx="685">
                  <c:v>42600</c:v>
                </c:pt>
                <c:pt idx="686">
                  <c:v>42601</c:v>
                </c:pt>
                <c:pt idx="687">
                  <c:v>42604</c:v>
                </c:pt>
                <c:pt idx="688">
                  <c:v>42605</c:v>
                </c:pt>
                <c:pt idx="689">
                  <c:v>42606</c:v>
                </c:pt>
                <c:pt idx="690">
                  <c:v>42607</c:v>
                </c:pt>
                <c:pt idx="691">
                  <c:v>42608</c:v>
                </c:pt>
                <c:pt idx="692">
                  <c:v>42611</c:v>
                </c:pt>
                <c:pt idx="693">
                  <c:v>42612</c:v>
                </c:pt>
                <c:pt idx="694">
                  <c:v>42613</c:v>
                </c:pt>
                <c:pt idx="695">
                  <c:v>42614</c:v>
                </c:pt>
                <c:pt idx="696">
                  <c:v>42615</c:v>
                </c:pt>
                <c:pt idx="697">
                  <c:v>42618</c:v>
                </c:pt>
                <c:pt idx="698">
                  <c:v>42619</c:v>
                </c:pt>
                <c:pt idx="699">
                  <c:v>42620</c:v>
                </c:pt>
                <c:pt idx="700">
                  <c:v>42621</c:v>
                </c:pt>
                <c:pt idx="701">
                  <c:v>42622</c:v>
                </c:pt>
                <c:pt idx="702">
                  <c:v>42625</c:v>
                </c:pt>
                <c:pt idx="703">
                  <c:v>42626</c:v>
                </c:pt>
                <c:pt idx="704">
                  <c:v>42627</c:v>
                </c:pt>
                <c:pt idx="705">
                  <c:v>42628</c:v>
                </c:pt>
                <c:pt idx="706">
                  <c:v>42629</c:v>
                </c:pt>
                <c:pt idx="707">
                  <c:v>42632</c:v>
                </c:pt>
                <c:pt idx="708">
                  <c:v>42633</c:v>
                </c:pt>
                <c:pt idx="709">
                  <c:v>42634</c:v>
                </c:pt>
                <c:pt idx="710">
                  <c:v>42635</c:v>
                </c:pt>
                <c:pt idx="711">
                  <c:v>42636</c:v>
                </c:pt>
                <c:pt idx="712">
                  <c:v>42639</c:v>
                </c:pt>
                <c:pt idx="713">
                  <c:v>42640</c:v>
                </c:pt>
                <c:pt idx="714">
                  <c:v>42641</c:v>
                </c:pt>
                <c:pt idx="715">
                  <c:v>42642</c:v>
                </c:pt>
                <c:pt idx="716">
                  <c:v>42643</c:v>
                </c:pt>
                <c:pt idx="717">
                  <c:v>42646</c:v>
                </c:pt>
                <c:pt idx="718">
                  <c:v>42647</c:v>
                </c:pt>
                <c:pt idx="719">
                  <c:v>42648</c:v>
                </c:pt>
                <c:pt idx="720">
                  <c:v>42649</c:v>
                </c:pt>
                <c:pt idx="721">
                  <c:v>42650</c:v>
                </c:pt>
                <c:pt idx="722">
                  <c:v>42653</c:v>
                </c:pt>
                <c:pt idx="723">
                  <c:v>42654</c:v>
                </c:pt>
                <c:pt idx="724">
                  <c:v>42655</c:v>
                </c:pt>
                <c:pt idx="725">
                  <c:v>42656</c:v>
                </c:pt>
                <c:pt idx="726">
                  <c:v>42657</c:v>
                </c:pt>
                <c:pt idx="727">
                  <c:v>42660</c:v>
                </c:pt>
                <c:pt idx="728">
                  <c:v>42661</c:v>
                </c:pt>
                <c:pt idx="729">
                  <c:v>42662</c:v>
                </c:pt>
                <c:pt idx="730">
                  <c:v>42663</c:v>
                </c:pt>
                <c:pt idx="731">
                  <c:v>42664</c:v>
                </c:pt>
                <c:pt idx="732">
                  <c:v>42667</c:v>
                </c:pt>
                <c:pt idx="733">
                  <c:v>42668</c:v>
                </c:pt>
                <c:pt idx="734">
                  <c:v>42669</c:v>
                </c:pt>
                <c:pt idx="735">
                  <c:v>42670</c:v>
                </c:pt>
                <c:pt idx="736">
                  <c:v>42671</c:v>
                </c:pt>
                <c:pt idx="737">
                  <c:v>42674</c:v>
                </c:pt>
                <c:pt idx="738">
                  <c:v>42675</c:v>
                </c:pt>
                <c:pt idx="739">
                  <c:v>42676</c:v>
                </c:pt>
                <c:pt idx="740">
                  <c:v>42677</c:v>
                </c:pt>
                <c:pt idx="741">
                  <c:v>42678</c:v>
                </c:pt>
                <c:pt idx="742">
                  <c:v>42681</c:v>
                </c:pt>
                <c:pt idx="743">
                  <c:v>42682</c:v>
                </c:pt>
                <c:pt idx="744">
                  <c:v>42683</c:v>
                </c:pt>
                <c:pt idx="745">
                  <c:v>42684</c:v>
                </c:pt>
                <c:pt idx="746">
                  <c:v>42685</c:v>
                </c:pt>
                <c:pt idx="747">
                  <c:v>42688</c:v>
                </c:pt>
                <c:pt idx="748">
                  <c:v>42689</c:v>
                </c:pt>
                <c:pt idx="749">
                  <c:v>42690</c:v>
                </c:pt>
                <c:pt idx="750">
                  <c:v>42691</c:v>
                </c:pt>
                <c:pt idx="751">
                  <c:v>42692</c:v>
                </c:pt>
                <c:pt idx="752">
                  <c:v>42695</c:v>
                </c:pt>
                <c:pt idx="753">
                  <c:v>42696</c:v>
                </c:pt>
                <c:pt idx="754">
                  <c:v>42697</c:v>
                </c:pt>
                <c:pt idx="755">
                  <c:v>42698</c:v>
                </c:pt>
                <c:pt idx="756">
                  <c:v>42699</c:v>
                </c:pt>
                <c:pt idx="757">
                  <c:v>42702</c:v>
                </c:pt>
                <c:pt idx="758">
                  <c:v>42703</c:v>
                </c:pt>
                <c:pt idx="759">
                  <c:v>42704</c:v>
                </c:pt>
                <c:pt idx="760">
                  <c:v>42705</c:v>
                </c:pt>
                <c:pt idx="761">
                  <c:v>42706</c:v>
                </c:pt>
                <c:pt idx="762">
                  <c:v>42709</c:v>
                </c:pt>
                <c:pt idx="763">
                  <c:v>42710</c:v>
                </c:pt>
                <c:pt idx="764">
                  <c:v>42711</c:v>
                </c:pt>
                <c:pt idx="765">
                  <c:v>42712</c:v>
                </c:pt>
                <c:pt idx="766">
                  <c:v>42713</c:v>
                </c:pt>
                <c:pt idx="767">
                  <c:v>42716</c:v>
                </c:pt>
                <c:pt idx="768">
                  <c:v>42717</c:v>
                </c:pt>
                <c:pt idx="769">
                  <c:v>42718</c:v>
                </c:pt>
                <c:pt idx="770">
                  <c:v>42719</c:v>
                </c:pt>
                <c:pt idx="771">
                  <c:v>42720</c:v>
                </c:pt>
                <c:pt idx="772">
                  <c:v>42723</c:v>
                </c:pt>
                <c:pt idx="773">
                  <c:v>42724</c:v>
                </c:pt>
                <c:pt idx="774">
                  <c:v>42725</c:v>
                </c:pt>
                <c:pt idx="775">
                  <c:v>42726</c:v>
                </c:pt>
                <c:pt idx="776">
                  <c:v>42727</c:v>
                </c:pt>
                <c:pt idx="777">
                  <c:v>42730</c:v>
                </c:pt>
                <c:pt idx="778">
                  <c:v>42731</c:v>
                </c:pt>
                <c:pt idx="779">
                  <c:v>42732</c:v>
                </c:pt>
                <c:pt idx="780">
                  <c:v>42733</c:v>
                </c:pt>
                <c:pt idx="781">
                  <c:v>42734</c:v>
                </c:pt>
                <c:pt idx="782">
                  <c:v>42737</c:v>
                </c:pt>
                <c:pt idx="783">
                  <c:v>42738</c:v>
                </c:pt>
                <c:pt idx="784">
                  <c:v>42739</c:v>
                </c:pt>
                <c:pt idx="785">
                  <c:v>42740</c:v>
                </c:pt>
                <c:pt idx="786">
                  <c:v>42741</c:v>
                </c:pt>
                <c:pt idx="787">
                  <c:v>42744</c:v>
                </c:pt>
                <c:pt idx="788">
                  <c:v>42745</c:v>
                </c:pt>
                <c:pt idx="789">
                  <c:v>42746</c:v>
                </c:pt>
                <c:pt idx="790">
                  <c:v>42747</c:v>
                </c:pt>
                <c:pt idx="791">
                  <c:v>42748</c:v>
                </c:pt>
                <c:pt idx="792">
                  <c:v>42751</c:v>
                </c:pt>
                <c:pt idx="793">
                  <c:v>42752</c:v>
                </c:pt>
                <c:pt idx="794">
                  <c:v>42753</c:v>
                </c:pt>
                <c:pt idx="795">
                  <c:v>42754</c:v>
                </c:pt>
                <c:pt idx="796">
                  <c:v>42755</c:v>
                </c:pt>
                <c:pt idx="797">
                  <c:v>42758</c:v>
                </c:pt>
                <c:pt idx="798">
                  <c:v>42759</c:v>
                </c:pt>
                <c:pt idx="799">
                  <c:v>42760</c:v>
                </c:pt>
                <c:pt idx="800">
                  <c:v>42761</c:v>
                </c:pt>
                <c:pt idx="801">
                  <c:v>42762</c:v>
                </c:pt>
                <c:pt idx="802">
                  <c:v>42765</c:v>
                </c:pt>
                <c:pt idx="803">
                  <c:v>42766</c:v>
                </c:pt>
                <c:pt idx="804">
                  <c:v>42767</c:v>
                </c:pt>
                <c:pt idx="805">
                  <c:v>42768</c:v>
                </c:pt>
                <c:pt idx="806">
                  <c:v>42769</c:v>
                </c:pt>
                <c:pt idx="807">
                  <c:v>42772</c:v>
                </c:pt>
                <c:pt idx="808">
                  <c:v>42773</c:v>
                </c:pt>
                <c:pt idx="809">
                  <c:v>42774</c:v>
                </c:pt>
                <c:pt idx="810">
                  <c:v>42775</c:v>
                </c:pt>
                <c:pt idx="811">
                  <c:v>42776</c:v>
                </c:pt>
                <c:pt idx="812">
                  <c:v>42779</c:v>
                </c:pt>
                <c:pt idx="813">
                  <c:v>42780</c:v>
                </c:pt>
                <c:pt idx="814">
                  <c:v>42781</c:v>
                </c:pt>
                <c:pt idx="815">
                  <c:v>42782</c:v>
                </c:pt>
                <c:pt idx="816">
                  <c:v>42783</c:v>
                </c:pt>
                <c:pt idx="817">
                  <c:v>42786</c:v>
                </c:pt>
                <c:pt idx="818">
                  <c:v>42787</c:v>
                </c:pt>
                <c:pt idx="819">
                  <c:v>42788</c:v>
                </c:pt>
                <c:pt idx="820">
                  <c:v>42789</c:v>
                </c:pt>
                <c:pt idx="821">
                  <c:v>42790</c:v>
                </c:pt>
                <c:pt idx="822">
                  <c:v>42793</c:v>
                </c:pt>
                <c:pt idx="823">
                  <c:v>42794</c:v>
                </c:pt>
                <c:pt idx="824">
                  <c:v>42795</c:v>
                </c:pt>
                <c:pt idx="825">
                  <c:v>42796</c:v>
                </c:pt>
                <c:pt idx="826">
                  <c:v>42797</c:v>
                </c:pt>
                <c:pt idx="827">
                  <c:v>42800</c:v>
                </c:pt>
                <c:pt idx="828">
                  <c:v>42801</c:v>
                </c:pt>
                <c:pt idx="829">
                  <c:v>42802</c:v>
                </c:pt>
                <c:pt idx="830">
                  <c:v>42803</c:v>
                </c:pt>
                <c:pt idx="831">
                  <c:v>42804</c:v>
                </c:pt>
                <c:pt idx="832">
                  <c:v>42807</c:v>
                </c:pt>
                <c:pt idx="833">
                  <c:v>42808</c:v>
                </c:pt>
                <c:pt idx="834">
                  <c:v>42809</c:v>
                </c:pt>
                <c:pt idx="835">
                  <c:v>42810</c:v>
                </c:pt>
                <c:pt idx="836">
                  <c:v>42811</c:v>
                </c:pt>
                <c:pt idx="837">
                  <c:v>42814</c:v>
                </c:pt>
                <c:pt idx="838">
                  <c:v>42815</c:v>
                </c:pt>
                <c:pt idx="839">
                  <c:v>42816</c:v>
                </c:pt>
                <c:pt idx="840">
                  <c:v>42817</c:v>
                </c:pt>
                <c:pt idx="841">
                  <c:v>42818</c:v>
                </c:pt>
                <c:pt idx="842">
                  <c:v>42821</c:v>
                </c:pt>
                <c:pt idx="843">
                  <c:v>42822</c:v>
                </c:pt>
                <c:pt idx="844">
                  <c:v>42823</c:v>
                </c:pt>
                <c:pt idx="845">
                  <c:v>42824</c:v>
                </c:pt>
                <c:pt idx="846">
                  <c:v>42825</c:v>
                </c:pt>
                <c:pt idx="847">
                  <c:v>42828</c:v>
                </c:pt>
                <c:pt idx="848">
                  <c:v>42829</c:v>
                </c:pt>
                <c:pt idx="849">
                  <c:v>42830</c:v>
                </c:pt>
                <c:pt idx="850">
                  <c:v>42831</c:v>
                </c:pt>
                <c:pt idx="851">
                  <c:v>42832</c:v>
                </c:pt>
                <c:pt idx="852">
                  <c:v>42835</c:v>
                </c:pt>
                <c:pt idx="853">
                  <c:v>42836</c:v>
                </c:pt>
                <c:pt idx="854">
                  <c:v>42837</c:v>
                </c:pt>
                <c:pt idx="855">
                  <c:v>42838</c:v>
                </c:pt>
                <c:pt idx="856">
                  <c:v>42839</c:v>
                </c:pt>
                <c:pt idx="857">
                  <c:v>42842</c:v>
                </c:pt>
                <c:pt idx="858">
                  <c:v>42843</c:v>
                </c:pt>
                <c:pt idx="859">
                  <c:v>42844</c:v>
                </c:pt>
                <c:pt idx="860">
                  <c:v>42845</c:v>
                </c:pt>
                <c:pt idx="861">
                  <c:v>42846</c:v>
                </c:pt>
                <c:pt idx="862">
                  <c:v>42849</c:v>
                </c:pt>
                <c:pt idx="863">
                  <c:v>42850</c:v>
                </c:pt>
                <c:pt idx="864">
                  <c:v>42851</c:v>
                </c:pt>
                <c:pt idx="865">
                  <c:v>42852</c:v>
                </c:pt>
                <c:pt idx="866">
                  <c:v>42853</c:v>
                </c:pt>
              </c:numCache>
            </c:numRef>
          </c:xVal>
          <c:yVal>
            <c:numRef>
              <c:f>'SX5E Index'!$D$3:$D$869</c:f>
              <c:numCache>
                <c:formatCode>General</c:formatCode>
                <c:ptCount val="867"/>
                <c:pt idx="0">
                  <c:v>17.894031369375352</c:v>
                </c:pt>
                <c:pt idx="1">
                  <c:v>17.894031369375352</c:v>
                </c:pt>
                <c:pt idx="2">
                  <c:v>17.894031369375352</c:v>
                </c:pt>
                <c:pt idx="3">
                  <c:v>17.894031369375352</c:v>
                </c:pt>
                <c:pt idx="4">
                  <c:v>17.894031369375352</c:v>
                </c:pt>
                <c:pt idx="5">
                  <c:v>17.894031369375352</c:v>
                </c:pt>
                <c:pt idx="6">
                  <c:v>17.894031369375352</c:v>
                </c:pt>
                <c:pt idx="7">
                  <c:v>17.894031369375352</c:v>
                </c:pt>
                <c:pt idx="8">
                  <c:v>17.894031369375352</c:v>
                </c:pt>
                <c:pt idx="9">
                  <c:v>17.894031369375352</c:v>
                </c:pt>
                <c:pt idx="10">
                  <c:v>17.894031369375352</c:v>
                </c:pt>
                <c:pt idx="11">
                  <c:v>17.894031369375352</c:v>
                </c:pt>
                <c:pt idx="12">
                  <c:v>17.894031369375352</c:v>
                </c:pt>
                <c:pt idx="13">
                  <c:v>17.894031369375352</c:v>
                </c:pt>
                <c:pt idx="14">
                  <c:v>17.894031369375352</c:v>
                </c:pt>
                <c:pt idx="15">
                  <c:v>17.894031369375352</c:v>
                </c:pt>
                <c:pt idx="16">
                  <c:v>17.894031369375352</c:v>
                </c:pt>
                <c:pt idx="17">
                  <c:v>17.894031369375352</c:v>
                </c:pt>
                <c:pt idx="18">
                  <c:v>17.894031369375352</c:v>
                </c:pt>
                <c:pt idx="19">
                  <c:v>17.894031369375352</c:v>
                </c:pt>
                <c:pt idx="20">
                  <c:v>17.894031369375352</c:v>
                </c:pt>
                <c:pt idx="21">
                  <c:v>17.894031369375352</c:v>
                </c:pt>
                <c:pt idx="22">
                  <c:v>17.894031369375352</c:v>
                </c:pt>
                <c:pt idx="23">
                  <c:v>17.894031369375352</c:v>
                </c:pt>
                <c:pt idx="24">
                  <c:v>17.894031369375352</c:v>
                </c:pt>
                <c:pt idx="25">
                  <c:v>17.894031369375352</c:v>
                </c:pt>
                <c:pt idx="26">
                  <c:v>17.894031369375352</c:v>
                </c:pt>
                <c:pt idx="27">
                  <c:v>17.894031369375352</c:v>
                </c:pt>
                <c:pt idx="28">
                  <c:v>17.894031369375352</c:v>
                </c:pt>
                <c:pt idx="29">
                  <c:v>17.894031369375352</c:v>
                </c:pt>
                <c:pt idx="30">
                  <c:v>17.894031369375352</c:v>
                </c:pt>
                <c:pt idx="31">
                  <c:v>17.894031369375352</c:v>
                </c:pt>
                <c:pt idx="32">
                  <c:v>17.894031369375352</c:v>
                </c:pt>
                <c:pt idx="33">
                  <c:v>17.894031369375352</c:v>
                </c:pt>
                <c:pt idx="34">
                  <c:v>17.894031369375352</c:v>
                </c:pt>
                <c:pt idx="35">
                  <c:v>17.894031369375352</c:v>
                </c:pt>
                <c:pt idx="36">
                  <c:v>17.894031369375352</c:v>
                </c:pt>
                <c:pt idx="37">
                  <c:v>17.894031369375352</c:v>
                </c:pt>
                <c:pt idx="38">
                  <c:v>17.894031369375352</c:v>
                </c:pt>
                <c:pt idx="39">
                  <c:v>17.894031369375352</c:v>
                </c:pt>
                <c:pt idx="40">
                  <c:v>17.894031369375352</c:v>
                </c:pt>
                <c:pt idx="41">
                  <c:v>17.894031369375352</c:v>
                </c:pt>
                <c:pt idx="42">
                  <c:v>17.894031369375352</c:v>
                </c:pt>
                <c:pt idx="43">
                  <c:v>17.894031369375352</c:v>
                </c:pt>
                <c:pt idx="44">
                  <c:v>17.894031369375352</c:v>
                </c:pt>
                <c:pt idx="45">
                  <c:v>17.894031369375352</c:v>
                </c:pt>
                <c:pt idx="46">
                  <c:v>17.894031369375352</c:v>
                </c:pt>
                <c:pt idx="47">
                  <c:v>17.894031369375352</c:v>
                </c:pt>
                <c:pt idx="48">
                  <c:v>17.894031369375352</c:v>
                </c:pt>
                <c:pt idx="49">
                  <c:v>17.894031369375352</c:v>
                </c:pt>
                <c:pt idx="50">
                  <c:v>17.894031369375352</c:v>
                </c:pt>
                <c:pt idx="51">
                  <c:v>17.894031369375352</c:v>
                </c:pt>
                <c:pt idx="52">
                  <c:v>17.894031369375352</c:v>
                </c:pt>
                <c:pt idx="53">
                  <c:v>17.894031369375352</c:v>
                </c:pt>
                <c:pt idx="54">
                  <c:v>17.894031369375352</c:v>
                </c:pt>
                <c:pt idx="55">
                  <c:v>17.894031369375352</c:v>
                </c:pt>
                <c:pt idx="56">
                  <c:v>17.894031369375352</c:v>
                </c:pt>
                <c:pt idx="57">
                  <c:v>17.894031369375352</c:v>
                </c:pt>
                <c:pt idx="58">
                  <c:v>17.894031369375352</c:v>
                </c:pt>
                <c:pt idx="59">
                  <c:v>17.894031369375352</c:v>
                </c:pt>
                <c:pt idx="60">
                  <c:v>17.894031369375352</c:v>
                </c:pt>
                <c:pt idx="61">
                  <c:v>17.894031369375352</c:v>
                </c:pt>
                <c:pt idx="62">
                  <c:v>17.894031369375352</c:v>
                </c:pt>
                <c:pt idx="63">
                  <c:v>17.894031369375352</c:v>
                </c:pt>
                <c:pt idx="64">
                  <c:v>17.894031369375352</c:v>
                </c:pt>
                <c:pt idx="65">
                  <c:v>17.894031369375352</c:v>
                </c:pt>
                <c:pt idx="66">
                  <c:v>17.894031369375352</c:v>
                </c:pt>
                <c:pt idx="67">
                  <c:v>17.894031369375352</c:v>
                </c:pt>
                <c:pt idx="68">
                  <c:v>17.894031369375352</c:v>
                </c:pt>
                <c:pt idx="69">
                  <c:v>17.894031369375352</c:v>
                </c:pt>
                <c:pt idx="70">
                  <c:v>17.894031369375352</c:v>
                </c:pt>
                <c:pt idx="71">
                  <c:v>17.894031369375352</c:v>
                </c:pt>
                <c:pt idx="72">
                  <c:v>17.894031369375352</c:v>
                </c:pt>
                <c:pt idx="73">
                  <c:v>17.894031369375352</c:v>
                </c:pt>
                <c:pt idx="74">
                  <c:v>17.894031369375352</c:v>
                </c:pt>
                <c:pt idx="75">
                  <c:v>17.894031369375352</c:v>
                </c:pt>
                <c:pt idx="76">
                  <c:v>17.894031369375352</c:v>
                </c:pt>
                <c:pt idx="77">
                  <c:v>17.894031369375352</c:v>
                </c:pt>
                <c:pt idx="78">
                  <c:v>17.894031369375352</c:v>
                </c:pt>
                <c:pt idx="79">
                  <c:v>17.894031369375352</c:v>
                </c:pt>
                <c:pt idx="80">
                  <c:v>17.894031369375352</c:v>
                </c:pt>
                <c:pt idx="81">
                  <c:v>17.894031369375352</c:v>
                </c:pt>
                <c:pt idx="82">
                  <c:v>17.894031369375352</c:v>
                </c:pt>
                <c:pt idx="83">
                  <c:v>17.894031369375352</c:v>
                </c:pt>
                <c:pt idx="84">
                  <c:v>17.894031369375352</c:v>
                </c:pt>
                <c:pt idx="85">
                  <c:v>17.894031369375352</c:v>
                </c:pt>
                <c:pt idx="86">
                  <c:v>17.894031369375352</c:v>
                </c:pt>
                <c:pt idx="87">
                  <c:v>17.894031369375352</c:v>
                </c:pt>
                <c:pt idx="88">
                  <c:v>17.894031369375352</c:v>
                </c:pt>
                <c:pt idx="89">
                  <c:v>17.894031369375352</c:v>
                </c:pt>
                <c:pt idx="90">
                  <c:v>17.894031369375352</c:v>
                </c:pt>
                <c:pt idx="91">
                  <c:v>17.894031369375352</c:v>
                </c:pt>
                <c:pt idx="92">
                  <c:v>17.894031369375352</c:v>
                </c:pt>
                <c:pt idx="93">
                  <c:v>17.894031369375352</c:v>
                </c:pt>
                <c:pt idx="94">
                  <c:v>17.894031369375352</c:v>
                </c:pt>
                <c:pt idx="95">
                  <c:v>17.894031369375352</c:v>
                </c:pt>
                <c:pt idx="96">
                  <c:v>17.894031369375352</c:v>
                </c:pt>
                <c:pt idx="97">
                  <c:v>17.894031369375352</c:v>
                </c:pt>
                <c:pt idx="98">
                  <c:v>17.894031369375352</c:v>
                </c:pt>
                <c:pt idx="99">
                  <c:v>17.894031369375352</c:v>
                </c:pt>
                <c:pt idx="100">
                  <c:v>17.894031369375352</c:v>
                </c:pt>
                <c:pt idx="101">
                  <c:v>17.894031369375352</c:v>
                </c:pt>
                <c:pt idx="102">
                  <c:v>17.894031369375352</c:v>
                </c:pt>
                <c:pt idx="103">
                  <c:v>17.894031369375352</c:v>
                </c:pt>
                <c:pt idx="104">
                  <c:v>17.894031369375352</c:v>
                </c:pt>
                <c:pt idx="105">
                  <c:v>17.894031369375352</c:v>
                </c:pt>
                <c:pt idx="106">
                  <c:v>17.894031369375352</c:v>
                </c:pt>
                <c:pt idx="107">
                  <c:v>17.894031369375352</c:v>
                </c:pt>
                <c:pt idx="108">
                  <c:v>17.894031369375352</c:v>
                </c:pt>
                <c:pt idx="109">
                  <c:v>17.894031369375352</c:v>
                </c:pt>
                <c:pt idx="110">
                  <c:v>17.894031369375352</c:v>
                </c:pt>
                <c:pt idx="111">
                  <c:v>17.894031369375352</c:v>
                </c:pt>
                <c:pt idx="112">
                  <c:v>17.894031369375352</c:v>
                </c:pt>
                <c:pt idx="113">
                  <c:v>17.894031369375352</c:v>
                </c:pt>
                <c:pt idx="114">
                  <c:v>17.894031369375352</c:v>
                </c:pt>
                <c:pt idx="115">
                  <c:v>17.894031369375352</c:v>
                </c:pt>
                <c:pt idx="116">
                  <c:v>17.894031369375352</c:v>
                </c:pt>
                <c:pt idx="117">
                  <c:v>17.894031369375352</c:v>
                </c:pt>
                <c:pt idx="118">
                  <c:v>17.894031369375352</c:v>
                </c:pt>
                <c:pt idx="119">
                  <c:v>17.894031369375352</c:v>
                </c:pt>
                <c:pt idx="120">
                  <c:v>17.894031369375352</c:v>
                </c:pt>
                <c:pt idx="121">
                  <c:v>17.894031369375352</c:v>
                </c:pt>
                <c:pt idx="122">
                  <c:v>17.894031369375352</c:v>
                </c:pt>
                <c:pt idx="123">
                  <c:v>17.894031369375352</c:v>
                </c:pt>
                <c:pt idx="124">
                  <c:v>17.894031369375352</c:v>
                </c:pt>
                <c:pt idx="125">
                  <c:v>17.894031369375352</c:v>
                </c:pt>
                <c:pt idx="126">
                  <c:v>17.894031369375352</c:v>
                </c:pt>
                <c:pt idx="127">
                  <c:v>17.894031369375352</c:v>
                </c:pt>
                <c:pt idx="128">
                  <c:v>17.894031369375352</c:v>
                </c:pt>
                <c:pt idx="129">
                  <c:v>17.894031369375352</c:v>
                </c:pt>
                <c:pt idx="130">
                  <c:v>17.894031369375352</c:v>
                </c:pt>
                <c:pt idx="131">
                  <c:v>17.894031369375352</c:v>
                </c:pt>
                <c:pt idx="132">
                  <c:v>17.894031369375352</c:v>
                </c:pt>
                <c:pt idx="133">
                  <c:v>17.894031369375352</c:v>
                </c:pt>
                <c:pt idx="134">
                  <c:v>17.894031369375352</c:v>
                </c:pt>
                <c:pt idx="135">
                  <c:v>17.894031369375352</c:v>
                </c:pt>
                <c:pt idx="136">
                  <c:v>17.894031369375352</c:v>
                </c:pt>
                <c:pt idx="137">
                  <c:v>17.894031369375352</c:v>
                </c:pt>
                <c:pt idx="138">
                  <c:v>17.894031369375352</c:v>
                </c:pt>
                <c:pt idx="139">
                  <c:v>17.894031369375352</c:v>
                </c:pt>
                <c:pt idx="140">
                  <c:v>17.894031369375352</c:v>
                </c:pt>
                <c:pt idx="141">
                  <c:v>17.894031369375352</c:v>
                </c:pt>
                <c:pt idx="142">
                  <c:v>17.894031369375352</c:v>
                </c:pt>
                <c:pt idx="143">
                  <c:v>17.894031369375352</c:v>
                </c:pt>
                <c:pt idx="144">
                  <c:v>17.894031369375352</c:v>
                </c:pt>
                <c:pt idx="145">
                  <c:v>17.894031369375352</c:v>
                </c:pt>
                <c:pt idx="146">
                  <c:v>17.894031369375352</c:v>
                </c:pt>
                <c:pt idx="147">
                  <c:v>17.894031369375352</c:v>
                </c:pt>
                <c:pt idx="148">
                  <c:v>17.894031369375352</c:v>
                </c:pt>
                <c:pt idx="149">
                  <c:v>17.894031369375352</c:v>
                </c:pt>
                <c:pt idx="150">
                  <c:v>17.894031369375352</c:v>
                </c:pt>
                <c:pt idx="151">
                  <c:v>17.894031369375352</c:v>
                </c:pt>
                <c:pt idx="152">
                  <c:v>17.894031369375352</c:v>
                </c:pt>
                <c:pt idx="153">
                  <c:v>17.894031369375352</c:v>
                </c:pt>
                <c:pt idx="154">
                  <c:v>17.894031369375352</c:v>
                </c:pt>
                <c:pt idx="155">
                  <c:v>17.894031369375352</c:v>
                </c:pt>
                <c:pt idx="156">
                  <c:v>17.894031369375352</c:v>
                </c:pt>
                <c:pt idx="157">
                  <c:v>17.894031369375352</c:v>
                </c:pt>
                <c:pt idx="158">
                  <c:v>17.894031369375352</c:v>
                </c:pt>
                <c:pt idx="159">
                  <c:v>17.894031369375352</c:v>
                </c:pt>
                <c:pt idx="160">
                  <c:v>17.894031369375352</c:v>
                </c:pt>
                <c:pt idx="161">
                  <c:v>17.894031369375352</c:v>
                </c:pt>
                <c:pt idx="162">
                  <c:v>17.894031369375352</c:v>
                </c:pt>
                <c:pt idx="163">
                  <c:v>17.894031369375352</c:v>
                </c:pt>
                <c:pt idx="164">
                  <c:v>17.894031369375352</c:v>
                </c:pt>
                <c:pt idx="165">
                  <c:v>17.894031369375352</c:v>
                </c:pt>
                <c:pt idx="166">
                  <c:v>17.894031369375352</c:v>
                </c:pt>
                <c:pt idx="167">
                  <c:v>17.894031369375352</c:v>
                </c:pt>
                <c:pt idx="168">
                  <c:v>17.894031369375352</c:v>
                </c:pt>
                <c:pt idx="169">
                  <c:v>17.894031369375352</c:v>
                </c:pt>
                <c:pt idx="170">
                  <c:v>17.894031369375352</c:v>
                </c:pt>
                <c:pt idx="171">
                  <c:v>17.894031369375352</c:v>
                </c:pt>
                <c:pt idx="172">
                  <c:v>17.894031369375352</c:v>
                </c:pt>
                <c:pt idx="173">
                  <c:v>17.894031369375352</c:v>
                </c:pt>
                <c:pt idx="174">
                  <c:v>17.894031369375352</c:v>
                </c:pt>
                <c:pt idx="175">
                  <c:v>17.894031369375352</c:v>
                </c:pt>
                <c:pt idx="176">
                  <c:v>17.894031369375352</c:v>
                </c:pt>
                <c:pt idx="177">
                  <c:v>17.894031369375352</c:v>
                </c:pt>
                <c:pt idx="178">
                  <c:v>17.894031369375352</c:v>
                </c:pt>
                <c:pt idx="179">
                  <c:v>17.894031369375352</c:v>
                </c:pt>
                <c:pt idx="180">
                  <c:v>17.894031369375352</c:v>
                </c:pt>
                <c:pt idx="181">
                  <c:v>17.894031369375352</c:v>
                </c:pt>
                <c:pt idx="182">
                  <c:v>17.894031369375352</c:v>
                </c:pt>
                <c:pt idx="183">
                  <c:v>17.894031369375352</c:v>
                </c:pt>
                <c:pt idx="184">
                  <c:v>17.894031369375352</c:v>
                </c:pt>
                <c:pt idx="185">
                  <c:v>17.894031369375352</c:v>
                </c:pt>
                <c:pt idx="186">
                  <c:v>17.894031369375352</c:v>
                </c:pt>
                <c:pt idx="187">
                  <c:v>17.894031369375352</c:v>
                </c:pt>
                <c:pt idx="188">
                  <c:v>17.894031369375352</c:v>
                </c:pt>
                <c:pt idx="189">
                  <c:v>17.894031369375352</c:v>
                </c:pt>
                <c:pt idx="190">
                  <c:v>17.894031369375352</c:v>
                </c:pt>
                <c:pt idx="191">
                  <c:v>17.894031369375352</c:v>
                </c:pt>
                <c:pt idx="192">
                  <c:v>17.894031369375352</c:v>
                </c:pt>
                <c:pt idx="193">
                  <c:v>17.894031369375352</c:v>
                </c:pt>
                <c:pt idx="194">
                  <c:v>17.894031369375352</c:v>
                </c:pt>
                <c:pt idx="195">
                  <c:v>17.894031369375352</c:v>
                </c:pt>
                <c:pt idx="196">
                  <c:v>17.894031369375352</c:v>
                </c:pt>
                <c:pt idx="197">
                  <c:v>17.894031369375352</c:v>
                </c:pt>
                <c:pt idx="198">
                  <c:v>17.894031369375352</c:v>
                </c:pt>
                <c:pt idx="199">
                  <c:v>17.894031369375352</c:v>
                </c:pt>
                <c:pt idx="200">
                  <c:v>17.894031369375352</c:v>
                </c:pt>
                <c:pt idx="201">
                  <c:v>17.894031369375352</c:v>
                </c:pt>
                <c:pt idx="202">
                  <c:v>17.894031369375352</c:v>
                </c:pt>
                <c:pt idx="203">
                  <c:v>17.894031369375352</c:v>
                </c:pt>
                <c:pt idx="204">
                  <c:v>17.894031369375352</c:v>
                </c:pt>
                <c:pt idx="205">
                  <c:v>17.894031369375352</c:v>
                </c:pt>
                <c:pt idx="206">
                  <c:v>17.894031369375352</c:v>
                </c:pt>
                <c:pt idx="207">
                  <c:v>17.894031369375352</c:v>
                </c:pt>
                <c:pt idx="208">
                  <c:v>17.894031369375352</c:v>
                </c:pt>
                <c:pt idx="209">
                  <c:v>17.894031369375352</c:v>
                </c:pt>
                <c:pt idx="210">
                  <c:v>17.894031369375352</c:v>
                </c:pt>
                <c:pt idx="211">
                  <c:v>17.894031369375352</c:v>
                </c:pt>
                <c:pt idx="212">
                  <c:v>17.894031369375352</c:v>
                </c:pt>
                <c:pt idx="213">
                  <c:v>17.894031369375352</c:v>
                </c:pt>
                <c:pt idx="214">
                  <c:v>17.894031369375352</c:v>
                </c:pt>
                <c:pt idx="215">
                  <c:v>17.894031369375352</c:v>
                </c:pt>
                <c:pt idx="216">
                  <c:v>17.894031369375352</c:v>
                </c:pt>
                <c:pt idx="217">
                  <c:v>17.894031369375352</c:v>
                </c:pt>
                <c:pt idx="218">
                  <c:v>17.894031369375352</c:v>
                </c:pt>
                <c:pt idx="219">
                  <c:v>17.894031369375352</c:v>
                </c:pt>
                <c:pt idx="220">
                  <c:v>17.894031369375352</c:v>
                </c:pt>
                <c:pt idx="221">
                  <c:v>17.894031369375352</c:v>
                </c:pt>
                <c:pt idx="222">
                  <c:v>17.894031369375352</c:v>
                </c:pt>
                <c:pt idx="223">
                  <c:v>17.894031369375352</c:v>
                </c:pt>
                <c:pt idx="224">
                  <c:v>17.894031369375352</c:v>
                </c:pt>
                <c:pt idx="225">
                  <c:v>17.894031369375352</c:v>
                </c:pt>
                <c:pt idx="226">
                  <c:v>17.894031369375352</c:v>
                </c:pt>
                <c:pt idx="227">
                  <c:v>17.894031369375352</c:v>
                </c:pt>
                <c:pt idx="228">
                  <c:v>17.894031369375352</c:v>
                </c:pt>
                <c:pt idx="229">
                  <c:v>17.894031369375352</c:v>
                </c:pt>
                <c:pt idx="230">
                  <c:v>17.894031369375352</c:v>
                </c:pt>
                <c:pt idx="231">
                  <c:v>17.894031369375352</c:v>
                </c:pt>
                <c:pt idx="232">
                  <c:v>17.894031369375352</c:v>
                </c:pt>
                <c:pt idx="233">
                  <c:v>17.894031369375352</c:v>
                </c:pt>
                <c:pt idx="234">
                  <c:v>17.894031369375352</c:v>
                </c:pt>
                <c:pt idx="235">
                  <c:v>17.894031369375352</c:v>
                </c:pt>
                <c:pt idx="236">
                  <c:v>17.894031369375352</c:v>
                </c:pt>
                <c:pt idx="237">
                  <c:v>17.894031369375352</c:v>
                </c:pt>
                <c:pt idx="238">
                  <c:v>17.894031369375352</c:v>
                </c:pt>
                <c:pt idx="239">
                  <c:v>17.894031369375352</c:v>
                </c:pt>
                <c:pt idx="240">
                  <c:v>17.894031369375352</c:v>
                </c:pt>
                <c:pt idx="241">
                  <c:v>17.894031369375352</c:v>
                </c:pt>
                <c:pt idx="242">
                  <c:v>17.894031369375352</c:v>
                </c:pt>
                <c:pt idx="243">
                  <c:v>17.894031369375352</c:v>
                </c:pt>
                <c:pt idx="244">
                  <c:v>17.894031369375352</c:v>
                </c:pt>
                <c:pt idx="245">
                  <c:v>17.894031369375352</c:v>
                </c:pt>
                <c:pt idx="246">
                  <c:v>17.894031369375352</c:v>
                </c:pt>
                <c:pt idx="247">
                  <c:v>17.894031369375352</c:v>
                </c:pt>
                <c:pt idx="248">
                  <c:v>17.894031369375352</c:v>
                </c:pt>
                <c:pt idx="249">
                  <c:v>17.894031369375352</c:v>
                </c:pt>
                <c:pt idx="250">
                  <c:v>17.894031369375352</c:v>
                </c:pt>
                <c:pt idx="251">
                  <c:v>17.894031369375352</c:v>
                </c:pt>
                <c:pt idx="252">
                  <c:v>17.894031369375352</c:v>
                </c:pt>
                <c:pt idx="253">
                  <c:v>17.894031369375352</c:v>
                </c:pt>
                <c:pt idx="254">
                  <c:v>17.894031369375352</c:v>
                </c:pt>
                <c:pt idx="255">
                  <c:v>17.894031369375352</c:v>
                </c:pt>
                <c:pt idx="256">
                  <c:v>17.894031369375352</c:v>
                </c:pt>
                <c:pt idx="257">
                  <c:v>17.894031369375352</c:v>
                </c:pt>
                <c:pt idx="258">
                  <c:v>17.894031369375352</c:v>
                </c:pt>
                <c:pt idx="259">
                  <c:v>17.894031369375352</c:v>
                </c:pt>
                <c:pt idx="260">
                  <c:v>17.894031369375352</c:v>
                </c:pt>
                <c:pt idx="261">
                  <c:v>17.894031369375352</c:v>
                </c:pt>
                <c:pt idx="262">
                  <c:v>17.894031369375352</c:v>
                </c:pt>
                <c:pt idx="263">
                  <c:v>17.894031369375352</c:v>
                </c:pt>
                <c:pt idx="264">
                  <c:v>17.894031369375352</c:v>
                </c:pt>
                <c:pt idx="265">
                  <c:v>17.894031369375352</c:v>
                </c:pt>
                <c:pt idx="266">
                  <c:v>17.894031369375352</c:v>
                </c:pt>
                <c:pt idx="267">
                  <c:v>17.894031369375352</c:v>
                </c:pt>
                <c:pt idx="268">
                  <c:v>17.894031369375352</c:v>
                </c:pt>
                <c:pt idx="269">
                  <c:v>17.894031369375352</c:v>
                </c:pt>
                <c:pt idx="270">
                  <c:v>17.894031369375352</c:v>
                </c:pt>
                <c:pt idx="271">
                  <c:v>17.894031369375352</c:v>
                </c:pt>
                <c:pt idx="272">
                  <c:v>17.894031369375352</c:v>
                </c:pt>
                <c:pt idx="273">
                  <c:v>17.894031369375352</c:v>
                </c:pt>
                <c:pt idx="274">
                  <c:v>17.894031369375352</c:v>
                </c:pt>
                <c:pt idx="275">
                  <c:v>17.894031369375352</c:v>
                </c:pt>
                <c:pt idx="276">
                  <c:v>17.894031369375352</c:v>
                </c:pt>
                <c:pt idx="277">
                  <c:v>17.894031369375352</c:v>
                </c:pt>
                <c:pt idx="278">
                  <c:v>17.894031369375352</c:v>
                </c:pt>
                <c:pt idx="279">
                  <c:v>17.894031369375352</c:v>
                </c:pt>
                <c:pt idx="280">
                  <c:v>17.894031369375352</c:v>
                </c:pt>
                <c:pt idx="281">
                  <c:v>17.894031369375352</c:v>
                </c:pt>
                <c:pt idx="282">
                  <c:v>17.894031369375352</c:v>
                </c:pt>
                <c:pt idx="283">
                  <c:v>17.894031369375352</c:v>
                </c:pt>
                <c:pt idx="284">
                  <c:v>17.894031369375352</c:v>
                </c:pt>
                <c:pt idx="285">
                  <c:v>17.894031369375352</c:v>
                </c:pt>
                <c:pt idx="286">
                  <c:v>17.894031369375352</c:v>
                </c:pt>
                <c:pt idx="287">
                  <c:v>17.894031369375352</c:v>
                </c:pt>
                <c:pt idx="288">
                  <c:v>17.894031369375352</c:v>
                </c:pt>
                <c:pt idx="289">
                  <c:v>17.894031369375352</c:v>
                </c:pt>
                <c:pt idx="290">
                  <c:v>17.894031369375352</c:v>
                </c:pt>
                <c:pt idx="291">
                  <c:v>17.894031369375352</c:v>
                </c:pt>
                <c:pt idx="292">
                  <c:v>17.894031369375352</c:v>
                </c:pt>
                <c:pt idx="293">
                  <c:v>17.894031369375352</c:v>
                </c:pt>
                <c:pt idx="294">
                  <c:v>17.894031369375352</c:v>
                </c:pt>
                <c:pt idx="295">
                  <c:v>17.894031369375352</c:v>
                </c:pt>
                <c:pt idx="296">
                  <c:v>17.894031369375352</c:v>
                </c:pt>
                <c:pt idx="297">
                  <c:v>17.894031369375352</c:v>
                </c:pt>
                <c:pt idx="298">
                  <c:v>17.894031369375352</c:v>
                </c:pt>
                <c:pt idx="299">
                  <c:v>17.894031369375352</c:v>
                </c:pt>
                <c:pt idx="300">
                  <c:v>17.894031369375352</c:v>
                </c:pt>
                <c:pt idx="301">
                  <c:v>17.894031369375352</c:v>
                </c:pt>
                <c:pt idx="302">
                  <c:v>17.894031369375352</c:v>
                </c:pt>
                <c:pt idx="303">
                  <c:v>17.894031369375352</c:v>
                </c:pt>
                <c:pt idx="304">
                  <c:v>17.894031369375352</c:v>
                </c:pt>
                <c:pt idx="305">
                  <c:v>17.894031369375352</c:v>
                </c:pt>
                <c:pt idx="306">
                  <c:v>17.894031369375352</c:v>
                </c:pt>
                <c:pt idx="307">
                  <c:v>17.894031369375352</c:v>
                </c:pt>
                <c:pt idx="308">
                  <c:v>17.894031369375352</c:v>
                </c:pt>
                <c:pt idx="309">
                  <c:v>17.894031369375352</c:v>
                </c:pt>
                <c:pt idx="310">
                  <c:v>17.894031369375352</c:v>
                </c:pt>
                <c:pt idx="311">
                  <c:v>17.894031369375352</c:v>
                </c:pt>
                <c:pt idx="312">
                  <c:v>17.894031369375352</c:v>
                </c:pt>
                <c:pt idx="313">
                  <c:v>17.894031369375352</c:v>
                </c:pt>
                <c:pt idx="314">
                  <c:v>17.894031369375352</c:v>
                </c:pt>
                <c:pt idx="315">
                  <c:v>17.894031369375352</c:v>
                </c:pt>
                <c:pt idx="316">
                  <c:v>17.894031369375352</c:v>
                </c:pt>
                <c:pt idx="317">
                  <c:v>17.894031369375352</c:v>
                </c:pt>
                <c:pt idx="318">
                  <c:v>17.894031369375352</c:v>
                </c:pt>
                <c:pt idx="319">
                  <c:v>17.894031369375352</c:v>
                </c:pt>
                <c:pt idx="320">
                  <c:v>17.894031369375352</c:v>
                </c:pt>
                <c:pt idx="321">
                  <c:v>17.894031369375352</c:v>
                </c:pt>
                <c:pt idx="322">
                  <c:v>17.894031369375352</c:v>
                </c:pt>
                <c:pt idx="323">
                  <c:v>17.894031369375352</c:v>
                </c:pt>
                <c:pt idx="324">
                  <c:v>17.894031369375352</c:v>
                </c:pt>
                <c:pt idx="325">
                  <c:v>17.894031369375352</c:v>
                </c:pt>
                <c:pt idx="326">
                  <c:v>17.894031369375352</c:v>
                </c:pt>
                <c:pt idx="327">
                  <c:v>17.894031369375352</c:v>
                </c:pt>
                <c:pt idx="328">
                  <c:v>17.894031369375352</c:v>
                </c:pt>
                <c:pt idx="329">
                  <c:v>17.894031369375352</c:v>
                </c:pt>
                <c:pt idx="330">
                  <c:v>17.894031369375352</c:v>
                </c:pt>
                <c:pt idx="331">
                  <c:v>17.894031369375352</c:v>
                </c:pt>
                <c:pt idx="332">
                  <c:v>17.894031369375352</c:v>
                </c:pt>
                <c:pt idx="333">
                  <c:v>17.894031369375352</c:v>
                </c:pt>
                <c:pt idx="334">
                  <c:v>17.894031369375352</c:v>
                </c:pt>
                <c:pt idx="335">
                  <c:v>17.894031369375352</c:v>
                </c:pt>
                <c:pt idx="336">
                  <c:v>17.894031369375352</c:v>
                </c:pt>
                <c:pt idx="337">
                  <c:v>17.894031369375352</c:v>
                </c:pt>
                <c:pt idx="338">
                  <c:v>17.894031369375352</c:v>
                </c:pt>
                <c:pt idx="339">
                  <c:v>17.894031369375352</c:v>
                </c:pt>
                <c:pt idx="340">
                  <c:v>17.894031369375352</c:v>
                </c:pt>
                <c:pt idx="341">
                  <c:v>17.894031369375352</c:v>
                </c:pt>
                <c:pt idx="342">
                  <c:v>17.894031369375352</c:v>
                </c:pt>
                <c:pt idx="343">
                  <c:v>17.894031369375352</c:v>
                </c:pt>
                <c:pt idx="344">
                  <c:v>17.894031369375352</c:v>
                </c:pt>
                <c:pt idx="345">
                  <c:v>17.894031369375352</c:v>
                </c:pt>
                <c:pt idx="346">
                  <c:v>17.894031369375352</c:v>
                </c:pt>
                <c:pt idx="347">
                  <c:v>17.894031369375352</c:v>
                </c:pt>
                <c:pt idx="348">
                  <c:v>17.894031369375352</c:v>
                </c:pt>
                <c:pt idx="349">
                  <c:v>17.894031369375352</c:v>
                </c:pt>
                <c:pt idx="350">
                  <c:v>17.894031369375352</c:v>
                </c:pt>
                <c:pt idx="351">
                  <c:v>17.894031369375352</c:v>
                </c:pt>
                <c:pt idx="352">
                  <c:v>17.894031369375352</c:v>
                </c:pt>
                <c:pt idx="353">
                  <c:v>17.894031369375352</c:v>
                </c:pt>
                <c:pt idx="354">
                  <c:v>17.894031369375352</c:v>
                </c:pt>
                <c:pt idx="355">
                  <c:v>17.894031369375352</c:v>
                </c:pt>
                <c:pt idx="356">
                  <c:v>17.894031369375352</c:v>
                </c:pt>
                <c:pt idx="357">
                  <c:v>17.894031369375352</c:v>
                </c:pt>
                <c:pt idx="358">
                  <c:v>17.894031369375352</c:v>
                </c:pt>
                <c:pt idx="359">
                  <c:v>17.894031369375352</c:v>
                </c:pt>
                <c:pt idx="360">
                  <c:v>17.894031369375352</c:v>
                </c:pt>
                <c:pt idx="361">
                  <c:v>17.894031369375352</c:v>
                </c:pt>
                <c:pt idx="362">
                  <c:v>17.894031369375352</c:v>
                </c:pt>
                <c:pt idx="363">
                  <c:v>17.894031369375352</c:v>
                </c:pt>
                <c:pt idx="364">
                  <c:v>17.894031369375352</c:v>
                </c:pt>
                <c:pt idx="365">
                  <c:v>17.894031369375352</c:v>
                </c:pt>
                <c:pt idx="366">
                  <c:v>17.894031369375352</c:v>
                </c:pt>
                <c:pt idx="367">
                  <c:v>17.894031369375352</c:v>
                </c:pt>
                <c:pt idx="368">
                  <c:v>17.894031369375352</c:v>
                </c:pt>
                <c:pt idx="369">
                  <c:v>17.894031369375352</c:v>
                </c:pt>
                <c:pt idx="370">
                  <c:v>17.894031369375352</c:v>
                </c:pt>
                <c:pt idx="371">
                  <c:v>17.894031369375352</c:v>
                </c:pt>
                <c:pt idx="372">
                  <c:v>17.894031369375352</c:v>
                </c:pt>
                <c:pt idx="373">
                  <c:v>17.894031369375352</c:v>
                </c:pt>
                <c:pt idx="374">
                  <c:v>17.894031369375352</c:v>
                </c:pt>
                <c:pt idx="375">
                  <c:v>17.894031369375352</c:v>
                </c:pt>
                <c:pt idx="376">
                  <c:v>17.894031369375352</c:v>
                </c:pt>
                <c:pt idx="377">
                  <c:v>17.894031369375352</c:v>
                </c:pt>
                <c:pt idx="378">
                  <c:v>17.894031369375352</c:v>
                </c:pt>
                <c:pt idx="379">
                  <c:v>17.894031369375352</c:v>
                </c:pt>
                <c:pt idx="380">
                  <c:v>17.894031369375352</c:v>
                </c:pt>
                <c:pt idx="381">
                  <c:v>17.894031369375352</c:v>
                </c:pt>
                <c:pt idx="382">
                  <c:v>17.894031369375352</c:v>
                </c:pt>
                <c:pt idx="383">
                  <c:v>17.894031369375352</c:v>
                </c:pt>
                <c:pt idx="384">
                  <c:v>17.894031369375352</c:v>
                </c:pt>
                <c:pt idx="385">
                  <c:v>17.894031369375352</c:v>
                </c:pt>
                <c:pt idx="386">
                  <c:v>17.894031369375352</c:v>
                </c:pt>
                <c:pt idx="387">
                  <c:v>17.894031369375352</c:v>
                </c:pt>
                <c:pt idx="388">
                  <c:v>17.894031369375352</c:v>
                </c:pt>
                <c:pt idx="389">
                  <c:v>17.894031369375352</c:v>
                </c:pt>
                <c:pt idx="390">
                  <c:v>17.894031369375352</c:v>
                </c:pt>
                <c:pt idx="391">
                  <c:v>17.894031369375352</c:v>
                </c:pt>
                <c:pt idx="392">
                  <c:v>17.894031369375352</c:v>
                </c:pt>
                <c:pt idx="393">
                  <c:v>17.894031369375352</c:v>
                </c:pt>
                <c:pt idx="394">
                  <c:v>17.894031369375352</c:v>
                </c:pt>
                <c:pt idx="395">
                  <c:v>17.894031369375352</c:v>
                </c:pt>
                <c:pt idx="396">
                  <c:v>17.894031369375352</c:v>
                </c:pt>
                <c:pt idx="397">
                  <c:v>17.894031369375352</c:v>
                </c:pt>
                <c:pt idx="398">
                  <c:v>17.894031369375352</c:v>
                </c:pt>
                <c:pt idx="399">
                  <c:v>17.894031369375352</c:v>
                </c:pt>
                <c:pt idx="400">
                  <c:v>17.894031369375352</c:v>
                </c:pt>
                <c:pt idx="401">
                  <c:v>17.894031369375352</c:v>
                </c:pt>
                <c:pt idx="402">
                  <c:v>17.894031369375352</c:v>
                </c:pt>
                <c:pt idx="403">
                  <c:v>17.894031369375352</c:v>
                </c:pt>
                <c:pt idx="404">
                  <c:v>17.894031369375352</c:v>
                </c:pt>
                <c:pt idx="405">
                  <c:v>17.894031369375352</c:v>
                </c:pt>
                <c:pt idx="406">
                  <c:v>17.894031369375352</c:v>
                </c:pt>
                <c:pt idx="407">
                  <c:v>17.894031369375352</c:v>
                </c:pt>
                <c:pt idx="408">
                  <c:v>17.894031369375352</c:v>
                </c:pt>
                <c:pt idx="409">
                  <c:v>17.894031369375352</c:v>
                </c:pt>
                <c:pt idx="410">
                  <c:v>17.894031369375352</c:v>
                </c:pt>
                <c:pt idx="411">
                  <c:v>17.894031369375352</c:v>
                </c:pt>
                <c:pt idx="412">
                  <c:v>17.894031369375352</c:v>
                </c:pt>
                <c:pt idx="413">
                  <c:v>17.894031369375352</c:v>
                </c:pt>
                <c:pt idx="414">
                  <c:v>17.894031369375352</c:v>
                </c:pt>
                <c:pt idx="415">
                  <c:v>17.894031369375352</c:v>
                </c:pt>
                <c:pt idx="416">
                  <c:v>17.894031369375352</c:v>
                </c:pt>
                <c:pt idx="417">
                  <c:v>17.894031369375352</c:v>
                </c:pt>
                <c:pt idx="418">
                  <c:v>17.894031369375352</c:v>
                </c:pt>
                <c:pt idx="419">
                  <c:v>17.894031369375352</c:v>
                </c:pt>
                <c:pt idx="420">
                  <c:v>17.894031369375352</c:v>
                </c:pt>
                <c:pt idx="421">
                  <c:v>17.894031369375352</c:v>
                </c:pt>
                <c:pt idx="422">
                  <c:v>17.894031369375352</c:v>
                </c:pt>
                <c:pt idx="423">
                  <c:v>17.894031369375352</c:v>
                </c:pt>
                <c:pt idx="424">
                  <c:v>17.894031369375352</c:v>
                </c:pt>
                <c:pt idx="425">
                  <c:v>17.894031369375352</c:v>
                </c:pt>
                <c:pt idx="426">
                  <c:v>17.894031369375352</c:v>
                </c:pt>
                <c:pt idx="427">
                  <c:v>17.894031369375352</c:v>
                </c:pt>
                <c:pt idx="428">
                  <c:v>17.894031369375352</c:v>
                </c:pt>
                <c:pt idx="429">
                  <c:v>17.894031369375352</c:v>
                </c:pt>
                <c:pt idx="430">
                  <c:v>17.894031369375352</c:v>
                </c:pt>
                <c:pt idx="431">
                  <c:v>17.894031369375352</c:v>
                </c:pt>
                <c:pt idx="432">
                  <c:v>17.894031369375352</c:v>
                </c:pt>
                <c:pt idx="433">
                  <c:v>17.894031369375352</c:v>
                </c:pt>
                <c:pt idx="434">
                  <c:v>17.894031369375352</c:v>
                </c:pt>
                <c:pt idx="435">
                  <c:v>17.894031369375352</c:v>
                </c:pt>
                <c:pt idx="436">
                  <c:v>17.894031369375352</c:v>
                </c:pt>
                <c:pt idx="437">
                  <c:v>17.894031369375352</c:v>
                </c:pt>
                <c:pt idx="438">
                  <c:v>17.894031369375352</c:v>
                </c:pt>
                <c:pt idx="439">
                  <c:v>17.894031369375352</c:v>
                </c:pt>
                <c:pt idx="440">
                  <c:v>17.894031369375352</c:v>
                </c:pt>
                <c:pt idx="441">
                  <c:v>17.894031369375352</c:v>
                </c:pt>
                <c:pt idx="442">
                  <c:v>17.894031369375352</c:v>
                </c:pt>
                <c:pt idx="443">
                  <c:v>17.894031369375352</c:v>
                </c:pt>
                <c:pt idx="444">
                  <c:v>17.894031369375352</c:v>
                </c:pt>
                <c:pt idx="445">
                  <c:v>17.894031369375352</c:v>
                </c:pt>
                <c:pt idx="446">
                  <c:v>17.894031369375352</c:v>
                </c:pt>
                <c:pt idx="447">
                  <c:v>17.894031369375352</c:v>
                </c:pt>
                <c:pt idx="448">
                  <c:v>17.894031369375352</c:v>
                </c:pt>
                <c:pt idx="449">
                  <c:v>17.894031369375352</c:v>
                </c:pt>
                <c:pt idx="450">
                  <c:v>17.894031369375352</c:v>
                </c:pt>
                <c:pt idx="451">
                  <c:v>17.894031369375352</c:v>
                </c:pt>
                <c:pt idx="452">
                  <c:v>17.894031369375352</c:v>
                </c:pt>
                <c:pt idx="453">
                  <c:v>17.894031369375352</c:v>
                </c:pt>
                <c:pt idx="454">
                  <c:v>17.894031369375352</c:v>
                </c:pt>
                <c:pt idx="455">
                  <c:v>17.894031369375352</c:v>
                </c:pt>
                <c:pt idx="456">
                  <c:v>17.894031369375352</c:v>
                </c:pt>
                <c:pt idx="457">
                  <c:v>17.894031369375352</c:v>
                </c:pt>
                <c:pt idx="458">
                  <c:v>17.894031369375352</c:v>
                </c:pt>
                <c:pt idx="459">
                  <c:v>17.894031369375352</c:v>
                </c:pt>
                <c:pt idx="460">
                  <c:v>17.894031369375352</c:v>
                </c:pt>
                <c:pt idx="461">
                  <c:v>17.894031369375352</c:v>
                </c:pt>
                <c:pt idx="462">
                  <c:v>17.894031369375352</c:v>
                </c:pt>
                <c:pt idx="463">
                  <c:v>17.894031369375352</c:v>
                </c:pt>
                <c:pt idx="464">
                  <c:v>17.894031369375352</c:v>
                </c:pt>
                <c:pt idx="465">
                  <c:v>17.894031369375352</c:v>
                </c:pt>
                <c:pt idx="466">
                  <c:v>17.894031369375352</c:v>
                </c:pt>
                <c:pt idx="467">
                  <c:v>17.894031369375352</c:v>
                </c:pt>
                <c:pt idx="468">
                  <c:v>17.894031369375352</c:v>
                </c:pt>
                <c:pt idx="469">
                  <c:v>17.894031369375352</c:v>
                </c:pt>
                <c:pt idx="470">
                  <c:v>17.894031369375352</c:v>
                </c:pt>
                <c:pt idx="471">
                  <c:v>17.894031369375352</c:v>
                </c:pt>
                <c:pt idx="472">
                  <c:v>17.894031369375352</c:v>
                </c:pt>
                <c:pt idx="473">
                  <c:v>17.894031369375352</c:v>
                </c:pt>
                <c:pt idx="474">
                  <c:v>17.894031369375352</c:v>
                </c:pt>
                <c:pt idx="475">
                  <c:v>17.894031369375352</c:v>
                </c:pt>
                <c:pt idx="476">
                  <c:v>17.894031369375352</c:v>
                </c:pt>
                <c:pt idx="477">
                  <c:v>17.894031369375352</c:v>
                </c:pt>
                <c:pt idx="478">
                  <c:v>17.894031369375352</c:v>
                </c:pt>
                <c:pt idx="479">
                  <c:v>17.894031369375352</c:v>
                </c:pt>
                <c:pt idx="480">
                  <c:v>17.894031369375352</c:v>
                </c:pt>
                <c:pt idx="481">
                  <c:v>17.894031369375352</c:v>
                </c:pt>
                <c:pt idx="482">
                  <c:v>17.894031369375352</c:v>
                </c:pt>
                <c:pt idx="483">
                  <c:v>17.894031369375352</c:v>
                </c:pt>
                <c:pt idx="484">
                  <c:v>17.894031369375352</c:v>
                </c:pt>
                <c:pt idx="485">
                  <c:v>17.894031369375352</c:v>
                </c:pt>
                <c:pt idx="486">
                  <c:v>17.894031369375352</c:v>
                </c:pt>
                <c:pt idx="487">
                  <c:v>17.894031369375352</c:v>
                </c:pt>
                <c:pt idx="488">
                  <c:v>17.894031369375352</c:v>
                </c:pt>
                <c:pt idx="489">
                  <c:v>17.894031369375352</c:v>
                </c:pt>
                <c:pt idx="490">
                  <c:v>17.894031369375352</c:v>
                </c:pt>
                <c:pt idx="491">
                  <c:v>17.894031369375352</c:v>
                </c:pt>
                <c:pt idx="492">
                  <c:v>17.894031369375352</c:v>
                </c:pt>
                <c:pt idx="493">
                  <c:v>17.894031369375352</c:v>
                </c:pt>
                <c:pt idx="494">
                  <c:v>17.894031369375352</c:v>
                </c:pt>
                <c:pt idx="495">
                  <c:v>17.894031369375352</c:v>
                </c:pt>
                <c:pt idx="496">
                  <c:v>17.894031369375352</c:v>
                </c:pt>
                <c:pt idx="497">
                  <c:v>17.894031369375352</c:v>
                </c:pt>
                <c:pt idx="498">
                  <c:v>17.894031369375352</c:v>
                </c:pt>
                <c:pt idx="499">
                  <c:v>17.894031369375352</c:v>
                </c:pt>
                <c:pt idx="500">
                  <c:v>17.894031369375352</c:v>
                </c:pt>
                <c:pt idx="501">
                  <c:v>17.894031369375352</c:v>
                </c:pt>
                <c:pt idx="502">
                  <c:v>17.894031369375352</c:v>
                </c:pt>
                <c:pt idx="503">
                  <c:v>17.894031369375352</c:v>
                </c:pt>
                <c:pt idx="504">
                  <c:v>17.894031369375352</c:v>
                </c:pt>
                <c:pt idx="505">
                  <c:v>17.894031369375352</c:v>
                </c:pt>
                <c:pt idx="506">
                  <c:v>17.894031369375352</c:v>
                </c:pt>
                <c:pt idx="507">
                  <c:v>17.894031369375352</c:v>
                </c:pt>
                <c:pt idx="508">
                  <c:v>17.894031369375352</c:v>
                </c:pt>
                <c:pt idx="509">
                  <c:v>17.894031369375352</c:v>
                </c:pt>
                <c:pt idx="510">
                  <c:v>17.894031369375352</c:v>
                </c:pt>
                <c:pt idx="511">
                  <c:v>17.894031369375352</c:v>
                </c:pt>
                <c:pt idx="512">
                  <c:v>17.894031369375352</c:v>
                </c:pt>
                <c:pt idx="513">
                  <c:v>17.894031369375352</c:v>
                </c:pt>
                <c:pt idx="514">
                  <c:v>17.894031369375352</c:v>
                </c:pt>
                <c:pt idx="515">
                  <c:v>17.894031369375352</c:v>
                </c:pt>
                <c:pt idx="516">
                  <c:v>17.894031369375352</c:v>
                </c:pt>
                <c:pt idx="517">
                  <c:v>17.894031369375352</c:v>
                </c:pt>
                <c:pt idx="518">
                  <c:v>17.894031369375352</c:v>
                </c:pt>
                <c:pt idx="519">
                  <c:v>17.894031369375352</c:v>
                </c:pt>
                <c:pt idx="520">
                  <c:v>17.894031369375352</c:v>
                </c:pt>
                <c:pt idx="521">
                  <c:v>17.894031369375352</c:v>
                </c:pt>
                <c:pt idx="522">
                  <c:v>17.894031369375352</c:v>
                </c:pt>
                <c:pt idx="523">
                  <c:v>17.894031369375352</c:v>
                </c:pt>
                <c:pt idx="524">
                  <c:v>17.894031369375352</c:v>
                </c:pt>
                <c:pt idx="525">
                  <c:v>17.894031369375352</c:v>
                </c:pt>
                <c:pt idx="526">
                  <c:v>17.894031369375352</c:v>
                </c:pt>
                <c:pt idx="527">
                  <c:v>17.894031369375352</c:v>
                </c:pt>
                <c:pt idx="528">
                  <c:v>17.894031369375352</c:v>
                </c:pt>
                <c:pt idx="529">
                  <c:v>17.894031369375352</c:v>
                </c:pt>
                <c:pt idx="530">
                  <c:v>17.894031369375352</c:v>
                </c:pt>
                <c:pt idx="531">
                  <c:v>17.894031369375352</c:v>
                </c:pt>
                <c:pt idx="532">
                  <c:v>17.894031369375352</c:v>
                </c:pt>
                <c:pt idx="533">
                  <c:v>17.894031369375352</c:v>
                </c:pt>
                <c:pt idx="534">
                  <c:v>17.894031369375352</c:v>
                </c:pt>
                <c:pt idx="535">
                  <c:v>17.894031369375352</c:v>
                </c:pt>
                <c:pt idx="536">
                  <c:v>17.894031369375352</c:v>
                </c:pt>
                <c:pt idx="537">
                  <c:v>17.894031369375352</c:v>
                </c:pt>
                <c:pt idx="538">
                  <c:v>17.894031369375352</c:v>
                </c:pt>
                <c:pt idx="539">
                  <c:v>17.894031369375352</c:v>
                </c:pt>
                <c:pt idx="540">
                  <c:v>17.894031369375352</c:v>
                </c:pt>
                <c:pt idx="541">
                  <c:v>17.894031369375352</c:v>
                </c:pt>
                <c:pt idx="542">
                  <c:v>17.894031369375352</c:v>
                </c:pt>
                <c:pt idx="543">
                  <c:v>17.894031369375352</c:v>
                </c:pt>
                <c:pt idx="544">
                  <c:v>17.894031369375352</c:v>
                </c:pt>
                <c:pt idx="545">
                  <c:v>17.894031369375352</c:v>
                </c:pt>
                <c:pt idx="546">
                  <c:v>17.894031369375352</c:v>
                </c:pt>
                <c:pt idx="547">
                  <c:v>17.894031369375352</c:v>
                </c:pt>
                <c:pt idx="548">
                  <c:v>17.894031369375352</c:v>
                </c:pt>
                <c:pt idx="549">
                  <c:v>17.894031369375352</c:v>
                </c:pt>
                <c:pt idx="550">
                  <c:v>17.894031369375352</c:v>
                </c:pt>
                <c:pt idx="551">
                  <c:v>17.894031369375352</c:v>
                </c:pt>
                <c:pt idx="552">
                  <c:v>17.894031369375352</c:v>
                </c:pt>
                <c:pt idx="553">
                  <c:v>17.894031369375352</c:v>
                </c:pt>
                <c:pt idx="554">
                  <c:v>17.894031369375352</c:v>
                </c:pt>
                <c:pt idx="555">
                  <c:v>17.894031369375352</c:v>
                </c:pt>
                <c:pt idx="556">
                  <c:v>17.894031369375352</c:v>
                </c:pt>
                <c:pt idx="557">
                  <c:v>17.894031369375352</c:v>
                </c:pt>
                <c:pt idx="558">
                  <c:v>17.894031369375352</c:v>
                </c:pt>
                <c:pt idx="559">
                  <c:v>17.894031369375352</c:v>
                </c:pt>
                <c:pt idx="560">
                  <c:v>17.894031369375352</c:v>
                </c:pt>
                <c:pt idx="561">
                  <c:v>17.894031369375352</c:v>
                </c:pt>
                <c:pt idx="562">
                  <c:v>17.894031369375352</c:v>
                </c:pt>
                <c:pt idx="563">
                  <c:v>17.894031369375352</c:v>
                </c:pt>
                <c:pt idx="564">
                  <c:v>17.894031369375352</c:v>
                </c:pt>
                <c:pt idx="565">
                  <c:v>17.894031369375352</c:v>
                </c:pt>
                <c:pt idx="566">
                  <c:v>17.894031369375352</c:v>
                </c:pt>
                <c:pt idx="567">
                  <c:v>17.894031369375352</c:v>
                </c:pt>
                <c:pt idx="568">
                  <c:v>17.894031369375352</c:v>
                </c:pt>
                <c:pt idx="569">
                  <c:v>17.894031369375352</c:v>
                </c:pt>
                <c:pt idx="570">
                  <c:v>17.894031369375352</c:v>
                </c:pt>
                <c:pt idx="571">
                  <c:v>17.894031369375352</c:v>
                </c:pt>
                <c:pt idx="572">
                  <c:v>17.894031369375352</c:v>
                </c:pt>
                <c:pt idx="573">
                  <c:v>17.894031369375352</c:v>
                </c:pt>
                <c:pt idx="574">
                  <c:v>17.894031369375352</c:v>
                </c:pt>
                <c:pt idx="575">
                  <c:v>17.894031369375352</c:v>
                </c:pt>
                <c:pt idx="576">
                  <c:v>17.894031369375352</c:v>
                </c:pt>
                <c:pt idx="577">
                  <c:v>17.894031369375352</c:v>
                </c:pt>
                <c:pt idx="578">
                  <c:v>17.894031369375352</c:v>
                </c:pt>
                <c:pt idx="579">
                  <c:v>17.894031369375352</c:v>
                </c:pt>
                <c:pt idx="580">
                  <c:v>17.894031369375352</c:v>
                </c:pt>
                <c:pt idx="581">
                  <c:v>17.894031369375352</c:v>
                </c:pt>
                <c:pt idx="582">
                  <c:v>17.894031369375352</c:v>
                </c:pt>
                <c:pt idx="583">
                  <c:v>17.894031369375352</c:v>
                </c:pt>
                <c:pt idx="584">
                  <c:v>17.894031369375352</c:v>
                </c:pt>
                <c:pt idx="585">
                  <c:v>17.894031369375352</c:v>
                </c:pt>
                <c:pt idx="586">
                  <c:v>17.894031369375352</c:v>
                </c:pt>
                <c:pt idx="587">
                  <c:v>17.894031369375352</c:v>
                </c:pt>
                <c:pt idx="588">
                  <c:v>17.894031369375352</c:v>
                </c:pt>
                <c:pt idx="589">
                  <c:v>17.894031369375352</c:v>
                </c:pt>
                <c:pt idx="590">
                  <c:v>17.894031369375352</c:v>
                </c:pt>
                <c:pt idx="591">
                  <c:v>17.894031369375352</c:v>
                </c:pt>
                <c:pt idx="592">
                  <c:v>17.894031369375352</c:v>
                </c:pt>
                <c:pt idx="593">
                  <c:v>17.894031369375352</c:v>
                </c:pt>
                <c:pt idx="594">
                  <c:v>17.894031369375352</c:v>
                </c:pt>
                <c:pt idx="595">
                  <c:v>17.894031369375352</c:v>
                </c:pt>
                <c:pt idx="596">
                  <c:v>17.894031369375352</c:v>
                </c:pt>
                <c:pt idx="597">
                  <c:v>17.894031369375352</c:v>
                </c:pt>
                <c:pt idx="598">
                  <c:v>17.894031369375352</c:v>
                </c:pt>
                <c:pt idx="599">
                  <c:v>17.894031369375352</c:v>
                </c:pt>
                <c:pt idx="600">
                  <c:v>17.894031369375352</c:v>
                </c:pt>
                <c:pt idx="601">
                  <c:v>17.894031369375352</c:v>
                </c:pt>
                <c:pt idx="602">
                  <c:v>17.894031369375352</c:v>
                </c:pt>
                <c:pt idx="603">
                  <c:v>17.894031369375352</c:v>
                </c:pt>
                <c:pt idx="604">
                  <c:v>17.894031369375352</c:v>
                </c:pt>
                <c:pt idx="605">
                  <c:v>17.894031369375352</c:v>
                </c:pt>
                <c:pt idx="606">
                  <c:v>17.894031369375352</c:v>
                </c:pt>
                <c:pt idx="607">
                  <c:v>17.894031369375352</c:v>
                </c:pt>
                <c:pt idx="608">
                  <c:v>17.894031369375352</c:v>
                </c:pt>
                <c:pt idx="609">
                  <c:v>17.894031369375352</c:v>
                </c:pt>
                <c:pt idx="610">
                  <c:v>17.894031369375352</c:v>
                </c:pt>
                <c:pt idx="611">
                  <c:v>17.894031369375352</c:v>
                </c:pt>
                <c:pt idx="612">
                  <c:v>17.894031369375352</c:v>
                </c:pt>
                <c:pt idx="613">
                  <c:v>17.894031369375352</c:v>
                </c:pt>
                <c:pt idx="614">
                  <c:v>17.894031369375352</c:v>
                </c:pt>
                <c:pt idx="615">
                  <c:v>17.894031369375352</c:v>
                </c:pt>
                <c:pt idx="616">
                  <c:v>17.894031369375352</c:v>
                </c:pt>
                <c:pt idx="617">
                  <c:v>17.894031369375352</c:v>
                </c:pt>
                <c:pt idx="618">
                  <c:v>17.894031369375352</c:v>
                </c:pt>
                <c:pt idx="619">
                  <c:v>17.894031369375352</c:v>
                </c:pt>
                <c:pt idx="620">
                  <c:v>17.894031369375352</c:v>
                </c:pt>
                <c:pt idx="621">
                  <c:v>17.894031369375352</c:v>
                </c:pt>
                <c:pt idx="622">
                  <c:v>17.894031369375352</c:v>
                </c:pt>
                <c:pt idx="623">
                  <c:v>17.894031369375352</c:v>
                </c:pt>
                <c:pt idx="624">
                  <c:v>17.894031369375352</c:v>
                </c:pt>
                <c:pt idx="625">
                  <c:v>17.894031369375352</c:v>
                </c:pt>
                <c:pt idx="626">
                  <c:v>17.894031369375352</c:v>
                </c:pt>
                <c:pt idx="627">
                  <c:v>17.894031369375352</c:v>
                </c:pt>
                <c:pt idx="628">
                  <c:v>17.894031369375352</c:v>
                </c:pt>
                <c:pt idx="629">
                  <c:v>17.894031369375352</c:v>
                </c:pt>
                <c:pt idx="630">
                  <c:v>17.894031369375352</c:v>
                </c:pt>
                <c:pt idx="631">
                  <c:v>17.894031369375352</c:v>
                </c:pt>
                <c:pt idx="632">
                  <c:v>17.894031369375352</c:v>
                </c:pt>
                <c:pt idx="633">
                  <c:v>17.894031369375352</c:v>
                </c:pt>
                <c:pt idx="634">
                  <c:v>17.894031369375352</c:v>
                </c:pt>
                <c:pt idx="635">
                  <c:v>17.894031369375352</c:v>
                </c:pt>
                <c:pt idx="636">
                  <c:v>17.894031369375352</c:v>
                </c:pt>
                <c:pt idx="637">
                  <c:v>17.894031369375352</c:v>
                </c:pt>
                <c:pt idx="638">
                  <c:v>17.894031369375352</c:v>
                </c:pt>
                <c:pt idx="639">
                  <c:v>17.894031369375352</c:v>
                </c:pt>
                <c:pt idx="640">
                  <c:v>17.894031369375352</c:v>
                </c:pt>
                <c:pt idx="641">
                  <c:v>17.894031369375352</c:v>
                </c:pt>
                <c:pt idx="642">
                  <c:v>17.894031369375352</c:v>
                </c:pt>
                <c:pt idx="643">
                  <c:v>17.894031369375352</c:v>
                </c:pt>
                <c:pt idx="644">
                  <c:v>17.894031369375352</c:v>
                </c:pt>
                <c:pt idx="645">
                  <c:v>17.894031369375352</c:v>
                </c:pt>
                <c:pt idx="646">
                  <c:v>17.894031369375352</c:v>
                </c:pt>
                <c:pt idx="647">
                  <c:v>17.894031369375352</c:v>
                </c:pt>
                <c:pt idx="648">
                  <c:v>17.894031369375352</c:v>
                </c:pt>
                <c:pt idx="649">
                  <c:v>17.894031369375352</c:v>
                </c:pt>
                <c:pt idx="650">
                  <c:v>17.894031369375352</c:v>
                </c:pt>
                <c:pt idx="651">
                  <c:v>17.894031369375352</c:v>
                </c:pt>
                <c:pt idx="652">
                  <c:v>17.894031369375352</c:v>
                </c:pt>
                <c:pt idx="653">
                  <c:v>17.894031369375352</c:v>
                </c:pt>
                <c:pt idx="654">
                  <c:v>17.894031369375352</c:v>
                </c:pt>
                <c:pt idx="655">
                  <c:v>17.894031369375352</c:v>
                </c:pt>
                <c:pt idx="656">
                  <c:v>17.894031369375352</c:v>
                </c:pt>
                <c:pt idx="657">
                  <c:v>17.894031369375352</c:v>
                </c:pt>
                <c:pt idx="658">
                  <c:v>17.894031369375352</c:v>
                </c:pt>
                <c:pt idx="659">
                  <c:v>17.894031369375352</c:v>
                </c:pt>
                <c:pt idx="660">
                  <c:v>17.894031369375352</c:v>
                </c:pt>
                <c:pt idx="661">
                  <c:v>17.894031369375352</c:v>
                </c:pt>
                <c:pt idx="662">
                  <c:v>17.894031369375352</c:v>
                </c:pt>
                <c:pt idx="663">
                  <c:v>17.894031369375352</c:v>
                </c:pt>
                <c:pt idx="664">
                  <c:v>17.894031369375352</c:v>
                </c:pt>
                <c:pt idx="665">
                  <c:v>17.894031369375352</c:v>
                </c:pt>
                <c:pt idx="666">
                  <c:v>17.894031369375352</c:v>
                </c:pt>
                <c:pt idx="667">
                  <c:v>17.894031369375352</c:v>
                </c:pt>
                <c:pt idx="668">
                  <c:v>17.894031369375352</c:v>
                </c:pt>
                <c:pt idx="669">
                  <c:v>17.894031369375352</c:v>
                </c:pt>
                <c:pt idx="670">
                  <c:v>17.894031369375352</c:v>
                </c:pt>
                <c:pt idx="671">
                  <c:v>17.894031369375352</c:v>
                </c:pt>
                <c:pt idx="672">
                  <c:v>17.894031369375352</c:v>
                </c:pt>
                <c:pt idx="673">
                  <c:v>17.894031369375352</c:v>
                </c:pt>
                <c:pt idx="674">
                  <c:v>17.894031369375352</c:v>
                </c:pt>
                <c:pt idx="675">
                  <c:v>17.894031369375352</c:v>
                </c:pt>
                <c:pt idx="676">
                  <c:v>17.894031369375352</c:v>
                </c:pt>
                <c:pt idx="677">
                  <c:v>17.894031369375352</c:v>
                </c:pt>
                <c:pt idx="678">
                  <c:v>17.894031369375352</c:v>
                </c:pt>
                <c:pt idx="679">
                  <c:v>17.894031369375352</c:v>
                </c:pt>
                <c:pt idx="680">
                  <c:v>17.894031369375352</c:v>
                </c:pt>
                <c:pt idx="681">
                  <c:v>17.894031369375352</c:v>
                </c:pt>
                <c:pt idx="682">
                  <c:v>17.894031369375352</c:v>
                </c:pt>
                <c:pt idx="683">
                  <c:v>17.894031369375352</c:v>
                </c:pt>
                <c:pt idx="684">
                  <c:v>17.894031369375352</c:v>
                </c:pt>
                <c:pt idx="685">
                  <c:v>17.894031369375352</c:v>
                </c:pt>
                <c:pt idx="686">
                  <c:v>17.894031369375352</c:v>
                </c:pt>
                <c:pt idx="687">
                  <c:v>17.894031369375352</c:v>
                </c:pt>
                <c:pt idx="688">
                  <c:v>17.894031369375352</c:v>
                </c:pt>
                <c:pt idx="689">
                  <c:v>17.894031369375352</c:v>
                </c:pt>
                <c:pt idx="690">
                  <c:v>17.894031369375352</c:v>
                </c:pt>
                <c:pt idx="691">
                  <c:v>17.894031369375352</c:v>
                </c:pt>
                <c:pt idx="692">
                  <c:v>17.894031369375352</c:v>
                </c:pt>
                <c:pt idx="693">
                  <c:v>17.894031369375352</c:v>
                </c:pt>
                <c:pt idx="694">
                  <c:v>17.894031369375352</c:v>
                </c:pt>
                <c:pt idx="695">
                  <c:v>17.894031369375352</c:v>
                </c:pt>
                <c:pt idx="696">
                  <c:v>17.894031369375352</c:v>
                </c:pt>
                <c:pt idx="697">
                  <c:v>17.894031369375352</c:v>
                </c:pt>
                <c:pt idx="698">
                  <c:v>17.894031369375352</c:v>
                </c:pt>
                <c:pt idx="699">
                  <c:v>17.894031369375352</c:v>
                </c:pt>
                <c:pt idx="700">
                  <c:v>17.894031369375352</c:v>
                </c:pt>
                <c:pt idx="701">
                  <c:v>17.894031369375352</c:v>
                </c:pt>
                <c:pt idx="702">
                  <c:v>17.894031369375352</c:v>
                </c:pt>
                <c:pt idx="703">
                  <c:v>17.894031369375352</c:v>
                </c:pt>
                <c:pt idx="704">
                  <c:v>17.894031369375352</c:v>
                </c:pt>
                <c:pt idx="705">
                  <c:v>17.894031369375352</c:v>
                </c:pt>
                <c:pt idx="706">
                  <c:v>17.894031369375352</c:v>
                </c:pt>
                <c:pt idx="707">
                  <c:v>17.894031369375352</c:v>
                </c:pt>
                <c:pt idx="708">
                  <c:v>17.894031369375352</c:v>
                </c:pt>
                <c:pt idx="709">
                  <c:v>17.894031369375352</c:v>
                </c:pt>
                <c:pt idx="710">
                  <c:v>17.894031369375352</c:v>
                </c:pt>
                <c:pt idx="711">
                  <c:v>17.894031369375352</c:v>
                </c:pt>
                <c:pt idx="712">
                  <c:v>17.894031369375352</c:v>
                </c:pt>
                <c:pt idx="713">
                  <c:v>17.894031369375352</c:v>
                </c:pt>
                <c:pt idx="714">
                  <c:v>17.894031369375352</c:v>
                </c:pt>
                <c:pt idx="715">
                  <c:v>17.894031369375352</c:v>
                </c:pt>
                <c:pt idx="716">
                  <c:v>17.894031369375352</c:v>
                </c:pt>
                <c:pt idx="717">
                  <c:v>17.894031369375352</c:v>
                </c:pt>
                <c:pt idx="718">
                  <c:v>17.894031369375352</c:v>
                </c:pt>
                <c:pt idx="719">
                  <c:v>17.894031369375352</c:v>
                </c:pt>
                <c:pt idx="720">
                  <c:v>17.894031369375352</c:v>
                </c:pt>
                <c:pt idx="721">
                  <c:v>17.894031369375352</c:v>
                </c:pt>
                <c:pt idx="722">
                  <c:v>17.894031369375352</c:v>
                </c:pt>
                <c:pt idx="723">
                  <c:v>17.894031369375352</c:v>
                </c:pt>
                <c:pt idx="724">
                  <c:v>17.894031369375352</c:v>
                </c:pt>
                <c:pt idx="725">
                  <c:v>17.894031369375352</c:v>
                </c:pt>
                <c:pt idx="726">
                  <c:v>17.894031369375352</c:v>
                </c:pt>
                <c:pt idx="727">
                  <c:v>17.894031369375352</c:v>
                </c:pt>
                <c:pt idx="728">
                  <c:v>17.894031369375352</c:v>
                </c:pt>
                <c:pt idx="729">
                  <c:v>17.894031369375352</c:v>
                </c:pt>
                <c:pt idx="730">
                  <c:v>17.894031369375352</c:v>
                </c:pt>
                <c:pt idx="731">
                  <c:v>17.894031369375352</c:v>
                </c:pt>
                <c:pt idx="732">
                  <c:v>17.894031369375352</c:v>
                </c:pt>
                <c:pt idx="733">
                  <c:v>17.894031369375352</c:v>
                </c:pt>
                <c:pt idx="734">
                  <c:v>17.894031369375352</c:v>
                </c:pt>
                <c:pt idx="735">
                  <c:v>17.894031369375352</c:v>
                </c:pt>
                <c:pt idx="736">
                  <c:v>17.894031369375352</c:v>
                </c:pt>
                <c:pt idx="737">
                  <c:v>17.894031369375352</c:v>
                </c:pt>
                <c:pt idx="738">
                  <c:v>17.894031369375352</c:v>
                </c:pt>
                <c:pt idx="739">
                  <c:v>17.894031369375352</c:v>
                </c:pt>
                <c:pt idx="740">
                  <c:v>17.894031369375352</c:v>
                </c:pt>
                <c:pt idx="741">
                  <c:v>17.894031369375352</c:v>
                </c:pt>
                <c:pt idx="742">
                  <c:v>17.894031369375352</c:v>
                </c:pt>
                <c:pt idx="743">
                  <c:v>17.894031369375352</c:v>
                </c:pt>
                <c:pt idx="744">
                  <c:v>17.894031369375352</c:v>
                </c:pt>
                <c:pt idx="745">
                  <c:v>17.894031369375352</c:v>
                </c:pt>
                <c:pt idx="746">
                  <c:v>17.894031369375352</c:v>
                </c:pt>
                <c:pt idx="747">
                  <c:v>17.894031369375352</c:v>
                </c:pt>
                <c:pt idx="748">
                  <c:v>17.894031369375352</c:v>
                </c:pt>
                <c:pt idx="749">
                  <c:v>17.894031369375352</c:v>
                </c:pt>
                <c:pt idx="750">
                  <c:v>17.894031369375352</c:v>
                </c:pt>
                <c:pt idx="751">
                  <c:v>17.894031369375352</c:v>
                </c:pt>
                <c:pt idx="752">
                  <c:v>17.894031369375352</c:v>
                </c:pt>
                <c:pt idx="753">
                  <c:v>17.894031369375352</c:v>
                </c:pt>
                <c:pt idx="754">
                  <c:v>17.894031369375352</c:v>
                </c:pt>
                <c:pt idx="755">
                  <c:v>17.894031369375352</c:v>
                </c:pt>
                <c:pt idx="756">
                  <c:v>17.894031369375352</c:v>
                </c:pt>
                <c:pt idx="757">
                  <c:v>17.894031369375352</c:v>
                </c:pt>
                <c:pt idx="758">
                  <c:v>17.894031369375352</c:v>
                </c:pt>
                <c:pt idx="759">
                  <c:v>17.894031369375352</c:v>
                </c:pt>
                <c:pt idx="760">
                  <c:v>17.894031369375352</c:v>
                </c:pt>
                <c:pt idx="761">
                  <c:v>17.894031369375352</c:v>
                </c:pt>
                <c:pt idx="762">
                  <c:v>17.894031369375352</c:v>
                </c:pt>
                <c:pt idx="763">
                  <c:v>17.894031369375352</c:v>
                </c:pt>
                <c:pt idx="764">
                  <c:v>17.894031369375352</c:v>
                </c:pt>
                <c:pt idx="765">
                  <c:v>17.894031369375352</c:v>
                </c:pt>
                <c:pt idx="766">
                  <c:v>17.894031369375352</c:v>
                </c:pt>
                <c:pt idx="767">
                  <c:v>17.894031369375352</c:v>
                </c:pt>
                <c:pt idx="768">
                  <c:v>17.894031369375352</c:v>
                </c:pt>
                <c:pt idx="769">
                  <c:v>17.894031369375352</c:v>
                </c:pt>
                <c:pt idx="770">
                  <c:v>17.894031369375352</c:v>
                </c:pt>
                <c:pt idx="771">
                  <c:v>17.894031369375352</c:v>
                </c:pt>
                <c:pt idx="772">
                  <c:v>17.894031369375352</c:v>
                </c:pt>
                <c:pt idx="773">
                  <c:v>17.894031369375352</c:v>
                </c:pt>
                <c:pt idx="774">
                  <c:v>17.894031369375352</c:v>
                </c:pt>
                <c:pt idx="775">
                  <c:v>17.894031369375352</c:v>
                </c:pt>
                <c:pt idx="776">
                  <c:v>17.894031369375352</c:v>
                </c:pt>
                <c:pt idx="777">
                  <c:v>17.894031369375352</c:v>
                </c:pt>
                <c:pt idx="778">
                  <c:v>17.894031369375352</c:v>
                </c:pt>
                <c:pt idx="779">
                  <c:v>17.894031369375352</c:v>
                </c:pt>
                <c:pt idx="780">
                  <c:v>17.894031369375352</c:v>
                </c:pt>
                <c:pt idx="781">
                  <c:v>17.894031369375352</c:v>
                </c:pt>
                <c:pt idx="782">
                  <c:v>17.894031369375352</c:v>
                </c:pt>
                <c:pt idx="783">
                  <c:v>17.894031369375352</c:v>
                </c:pt>
                <c:pt idx="784">
                  <c:v>17.894031369375352</c:v>
                </c:pt>
                <c:pt idx="785">
                  <c:v>17.894031369375352</c:v>
                </c:pt>
                <c:pt idx="786">
                  <c:v>17.894031369375352</c:v>
                </c:pt>
                <c:pt idx="787">
                  <c:v>17.894031369375352</c:v>
                </c:pt>
                <c:pt idx="788">
                  <c:v>17.894031369375352</c:v>
                </c:pt>
                <c:pt idx="789">
                  <c:v>17.894031369375352</c:v>
                </c:pt>
                <c:pt idx="790">
                  <c:v>17.894031369375352</c:v>
                </c:pt>
                <c:pt idx="791">
                  <c:v>17.894031369375352</c:v>
                </c:pt>
                <c:pt idx="792">
                  <c:v>17.894031369375352</c:v>
                </c:pt>
                <c:pt idx="793">
                  <c:v>17.894031369375352</c:v>
                </c:pt>
                <c:pt idx="794">
                  <c:v>17.894031369375352</c:v>
                </c:pt>
                <c:pt idx="795">
                  <c:v>17.894031369375352</c:v>
                </c:pt>
                <c:pt idx="796">
                  <c:v>17.894031369375352</c:v>
                </c:pt>
                <c:pt idx="797">
                  <c:v>17.894031369375352</c:v>
                </c:pt>
                <c:pt idx="798">
                  <c:v>17.894031369375352</c:v>
                </c:pt>
                <c:pt idx="799">
                  <c:v>17.894031369375352</c:v>
                </c:pt>
                <c:pt idx="800">
                  <c:v>17.894031369375352</c:v>
                </c:pt>
                <c:pt idx="801">
                  <c:v>17.894031369375352</c:v>
                </c:pt>
                <c:pt idx="802">
                  <c:v>17.894031369375352</c:v>
                </c:pt>
                <c:pt idx="803">
                  <c:v>17.894031369375352</c:v>
                </c:pt>
                <c:pt idx="804">
                  <c:v>17.894031369375352</c:v>
                </c:pt>
                <c:pt idx="805">
                  <c:v>17.894031369375352</c:v>
                </c:pt>
                <c:pt idx="806">
                  <c:v>17.894031369375352</c:v>
                </c:pt>
                <c:pt idx="807">
                  <c:v>17.894031369375352</c:v>
                </c:pt>
                <c:pt idx="808">
                  <c:v>17.894031369375352</c:v>
                </c:pt>
                <c:pt idx="809">
                  <c:v>17.894031369375352</c:v>
                </c:pt>
                <c:pt idx="810">
                  <c:v>17.894031369375352</c:v>
                </c:pt>
                <c:pt idx="811">
                  <c:v>17.894031369375352</c:v>
                </c:pt>
                <c:pt idx="812">
                  <c:v>17.894031369375352</c:v>
                </c:pt>
                <c:pt idx="813">
                  <c:v>17.894031369375352</c:v>
                </c:pt>
                <c:pt idx="814">
                  <c:v>17.894031369375352</c:v>
                </c:pt>
                <c:pt idx="815">
                  <c:v>17.894031369375352</c:v>
                </c:pt>
                <c:pt idx="816">
                  <c:v>17.894031369375352</c:v>
                </c:pt>
                <c:pt idx="817">
                  <c:v>17.894031369375352</c:v>
                </c:pt>
                <c:pt idx="818">
                  <c:v>17.894031369375352</c:v>
                </c:pt>
                <c:pt idx="819">
                  <c:v>17.894031369375352</c:v>
                </c:pt>
                <c:pt idx="820">
                  <c:v>17.894031369375352</c:v>
                </c:pt>
                <c:pt idx="821">
                  <c:v>17.894031369375352</c:v>
                </c:pt>
                <c:pt idx="822">
                  <c:v>17.894031369375352</c:v>
                </c:pt>
                <c:pt idx="823">
                  <c:v>17.894031369375352</c:v>
                </c:pt>
                <c:pt idx="824">
                  <c:v>17.894031369375352</c:v>
                </c:pt>
                <c:pt idx="825">
                  <c:v>17.894031369375352</c:v>
                </c:pt>
                <c:pt idx="826">
                  <c:v>17.894031369375352</c:v>
                </c:pt>
                <c:pt idx="827">
                  <c:v>17.894031369375352</c:v>
                </c:pt>
                <c:pt idx="828">
                  <c:v>17.894031369375352</c:v>
                </c:pt>
                <c:pt idx="829">
                  <c:v>17.894031369375352</c:v>
                </c:pt>
                <c:pt idx="830">
                  <c:v>17.894031369375352</c:v>
                </c:pt>
                <c:pt idx="831">
                  <c:v>17.894031369375352</c:v>
                </c:pt>
                <c:pt idx="832">
                  <c:v>17.894031369375352</c:v>
                </c:pt>
                <c:pt idx="833">
                  <c:v>17.894031369375352</c:v>
                </c:pt>
                <c:pt idx="834">
                  <c:v>17.894031369375352</c:v>
                </c:pt>
                <c:pt idx="835">
                  <c:v>17.894031369375352</c:v>
                </c:pt>
                <c:pt idx="836">
                  <c:v>17.894031369375352</c:v>
                </c:pt>
                <c:pt idx="837">
                  <c:v>17.894031369375352</c:v>
                </c:pt>
                <c:pt idx="838">
                  <c:v>17.894031369375352</c:v>
                </c:pt>
                <c:pt idx="839">
                  <c:v>17.894031369375352</c:v>
                </c:pt>
                <c:pt idx="840">
                  <c:v>17.894031369375352</c:v>
                </c:pt>
                <c:pt idx="841">
                  <c:v>17.894031369375352</c:v>
                </c:pt>
                <c:pt idx="842">
                  <c:v>17.894031369375352</c:v>
                </c:pt>
                <c:pt idx="843">
                  <c:v>17.894031369375352</c:v>
                </c:pt>
                <c:pt idx="844">
                  <c:v>17.894031369375352</c:v>
                </c:pt>
                <c:pt idx="845">
                  <c:v>17.894031369375352</c:v>
                </c:pt>
                <c:pt idx="846">
                  <c:v>17.894031369375352</c:v>
                </c:pt>
                <c:pt idx="847">
                  <c:v>17.894031369375352</c:v>
                </c:pt>
                <c:pt idx="848">
                  <c:v>17.894031369375352</c:v>
                </c:pt>
                <c:pt idx="849">
                  <c:v>17.894031369375352</c:v>
                </c:pt>
                <c:pt idx="850">
                  <c:v>17.894031369375352</c:v>
                </c:pt>
                <c:pt idx="851">
                  <c:v>17.894031369375352</c:v>
                </c:pt>
                <c:pt idx="852">
                  <c:v>17.894031369375352</c:v>
                </c:pt>
                <c:pt idx="853">
                  <c:v>17.894031369375352</c:v>
                </c:pt>
                <c:pt idx="854">
                  <c:v>17.894031369375352</c:v>
                </c:pt>
                <c:pt idx="855">
                  <c:v>17.894031369375352</c:v>
                </c:pt>
                <c:pt idx="856">
                  <c:v>17.894031369375352</c:v>
                </c:pt>
                <c:pt idx="857">
                  <c:v>17.894031369375352</c:v>
                </c:pt>
                <c:pt idx="858">
                  <c:v>17.894031369375352</c:v>
                </c:pt>
                <c:pt idx="859">
                  <c:v>17.894031369375352</c:v>
                </c:pt>
                <c:pt idx="860">
                  <c:v>17.894031369375352</c:v>
                </c:pt>
                <c:pt idx="861">
                  <c:v>17.894031369375352</c:v>
                </c:pt>
                <c:pt idx="862">
                  <c:v>17.894031369375352</c:v>
                </c:pt>
                <c:pt idx="863">
                  <c:v>17.894031369375352</c:v>
                </c:pt>
                <c:pt idx="864">
                  <c:v>17.894031369375352</c:v>
                </c:pt>
                <c:pt idx="865">
                  <c:v>17.894031369375352</c:v>
                </c:pt>
                <c:pt idx="866">
                  <c:v>17.894031369375352</c:v>
                </c:pt>
              </c:numCache>
            </c:numRef>
          </c:yVal>
          <c:smooth val="1"/>
          <c:extLst xmlns:c16r2="http://schemas.microsoft.com/office/drawing/2015/06/chart">
            <c:ext xmlns:c16="http://schemas.microsoft.com/office/drawing/2014/chart" uri="{C3380CC4-5D6E-409C-BE32-E72D297353CC}">
              <c16:uniqueId val="{00000002-4FF9-4A72-B106-5E11DD94AA33}"/>
            </c:ext>
          </c:extLst>
        </c:ser>
        <c:ser>
          <c:idx val="3"/>
          <c:order val="3"/>
          <c:tx>
            <c:strRef>
              <c:f>'SX5E Index'!$E$2</c:f>
              <c:strCache>
                <c:ptCount val="1"/>
                <c:pt idx="0">
                  <c:v>+1 desv.stand PE</c:v>
                </c:pt>
              </c:strCache>
            </c:strRef>
          </c:tx>
          <c:spPr>
            <a:ln w="9525" cap="rnd">
              <a:solidFill>
                <a:schemeClr val="accent3"/>
              </a:solidFill>
              <a:prstDash val="sysDash"/>
              <a:round/>
            </a:ln>
            <a:effectLst/>
          </c:spPr>
          <c:marker>
            <c:symbol val="none"/>
          </c:marker>
          <c:xVal>
            <c:numRef>
              <c:f>'SX5E Index'!$A$3:$A$869</c:f>
              <c:numCache>
                <c:formatCode>m/d/yyyy</c:formatCode>
                <c:ptCount val="867"/>
                <c:pt idx="0">
                  <c:v>41641</c:v>
                </c:pt>
                <c:pt idx="1">
                  <c:v>41642</c:v>
                </c:pt>
                <c:pt idx="2">
                  <c:v>41645</c:v>
                </c:pt>
                <c:pt idx="3">
                  <c:v>41646</c:v>
                </c:pt>
                <c:pt idx="4">
                  <c:v>41647</c:v>
                </c:pt>
                <c:pt idx="5">
                  <c:v>41648</c:v>
                </c:pt>
                <c:pt idx="6">
                  <c:v>41649</c:v>
                </c:pt>
                <c:pt idx="7">
                  <c:v>41652</c:v>
                </c:pt>
                <c:pt idx="8">
                  <c:v>41653</c:v>
                </c:pt>
                <c:pt idx="9">
                  <c:v>41654</c:v>
                </c:pt>
                <c:pt idx="10">
                  <c:v>41655</c:v>
                </c:pt>
                <c:pt idx="11">
                  <c:v>41656</c:v>
                </c:pt>
                <c:pt idx="12">
                  <c:v>41659</c:v>
                </c:pt>
                <c:pt idx="13">
                  <c:v>41660</c:v>
                </c:pt>
                <c:pt idx="14">
                  <c:v>41661</c:v>
                </c:pt>
                <c:pt idx="15">
                  <c:v>41662</c:v>
                </c:pt>
                <c:pt idx="16">
                  <c:v>41663</c:v>
                </c:pt>
                <c:pt idx="17">
                  <c:v>41666</c:v>
                </c:pt>
                <c:pt idx="18">
                  <c:v>41667</c:v>
                </c:pt>
                <c:pt idx="19">
                  <c:v>41668</c:v>
                </c:pt>
                <c:pt idx="20">
                  <c:v>41669</c:v>
                </c:pt>
                <c:pt idx="21">
                  <c:v>41670</c:v>
                </c:pt>
                <c:pt idx="22">
                  <c:v>41673</c:v>
                </c:pt>
                <c:pt idx="23">
                  <c:v>41674</c:v>
                </c:pt>
                <c:pt idx="24">
                  <c:v>41675</c:v>
                </c:pt>
                <c:pt idx="25">
                  <c:v>41676</c:v>
                </c:pt>
                <c:pt idx="26">
                  <c:v>41677</c:v>
                </c:pt>
                <c:pt idx="27">
                  <c:v>41680</c:v>
                </c:pt>
                <c:pt idx="28">
                  <c:v>41681</c:v>
                </c:pt>
                <c:pt idx="29">
                  <c:v>41682</c:v>
                </c:pt>
                <c:pt idx="30">
                  <c:v>41683</c:v>
                </c:pt>
                <c:pt idx="31">
                  <c:v>41684</c:v>
                </c:pt>
                <c:pt idx="32">
                  <c:v>41687</c:v>
                </c:pt>
                <c:pt idx="33">
                  <c:v>41688</c:v>
                </c:pt>
                <c:pt idx="34">
                  <c:v>41689</c:v>
                </c:pt>
                <c:pt idx="35">
                  <c:v>41690</c:v>
                </c:pt>
                <c:pt idx="36">
                  <c:v>41691</c:v>
                </c:pt>
                <c:pt idx="37">
                  <c:v>41694</c:v>
                </c:pt>
                <c:pt idx="38">
                  <c:v>41695</c:v>
                </c:pt>
                <c:pt idx="39">
                  <c:v>41696</c:v>
                </c:pt>
                <c:pt idx="40">
                  <c:v>41697</c:v>
                </c:pt>
                <c:pt idx="41">
                  <c:v>41698</c:v>
                </c:pt>
                <c:pt idx="42">
                  <c:v>41701</c:v>
                </c:pt>
                <c:pt idx="43">
                  <c:v>41702</c:v>
                </c:pt>
                <c:pt idx="44">
                  <c:v>41703</c:v>
                </c:pt>
                <c:pt idx="45">
                  <c:v>41704</c:v>
                </c:pt>
                <c:pt idx="46">
                  <c:v>41705</c:v>
                </c:pt>
                <c:pt idx="47">
                  <c:v>41708</c:v>
                </c:pt>
                <c:pt idx="48">
                  <c:v>41709</c:v>
                </c:pt>
                <c:pt idx="49">
                  <c:v>41710</c:v>
                </c:pt>
                <c:pt idx="50">
                  <c:v>41711</c:v>
                </c:pt>
                <c:pt idx="51">
                  <c:v>41712</c:v>
                </c:pt>
                <c:pt idx="52">
                  <c:v>41715</c:v>
                </c:pt>
                <c:pt idx="53">
                  <c:v>41716</c:v>
                </c:pt>
                <c:pt idx="54">
                  <c:v>41717</c:v>
                </c:pt>
                <c:pt idx="55">
                  <c:v>41718</c:v>
                </c:pt>
                <c:pt idx="56">
                  <c:v>41719</c:v>
                </c:pt>
                <c:pt idx="57">
                  <c:v>41722</c:v>
                </c:pt>
                <c:pt idx="58">
                  <c:v>41723</c:v>
                </c:pt>
                <c:pt idx="59">
                  <c:v>41724</c:v>
                </c:pt>
                <c:pt idx="60">
                  <c:v>41725</c:v>
                </c:pt>
                <c:pt idx="61">
                  <c:v>41726</c:v>
                </c:pt>
                <c:pt idx="62">
                  <c:v>41729</c:v>
                </c:pt>
                <c:pt idx="63">
                  <c:v>41730</c:v>
                </c:pt>
                <c:pt idx="64">
                  <c:v>41731</c:v>
                </c:pt>
                <c:pt idx="65">
                  <c:v>41732</c:v>
                </c:pt>
                <c:pt idx="66">
                  <c:v>41733</c:v>
                </c:pt>
                <c:pt idx="67">
                  <c:v>41736</c:v>
                </c:pt>
                <c:pt idx="68">
                  <c:v>41737</c:v>
                </c:pt>
                <c:pt idx="69">
                  <c:v>41738</c:v>
                </c:pt>
                <c:pt idx="70">
                  <c:v>41739</c:v>
                </c:pt>
                <c:pt idx="71">
                  <c:v>41740</c:v>
                </c:pt>
                <c:pt idx="72">
                  <c:v>41743</c:v>
                </c:pt>
                <c:pt idx="73">
                  <c:v>41744</c:v>
                </c:pt>
                <c:pt idx="74">
                  <c:v>41745</c:v>
                </c:pt>
                <c:pt idx="75">
                  <c:v>41746</c:v>
                </c:pt>
                <c:pt idx="76">
                  <c:v>41747</c:v>
                </c:pt>
                <c:pt idx="77">
                  <c:v>41750</c:v>
                </c:pt>
                <c:pt idx="78">
                  <c:v>41751</c:v>
                </c:pt>
                <c:pt idx="79">
                  <c:v>41752</c:v>
                </c:pt>
                <c:pt idx="80">
                  <c:v>41753</c:v>
                </c:pt>
                <c:pt idx="81">
                  <c:v>41754</c:v>
                </c:pt>
                <c:pt idx="82">
                  <c:v>41757</c:v>
                </c:pt>
                <c:pt idx="83">
                  <c:v>41758</c:v>
                </c:pt>
                <c:pt idx="84">
                  <c:v>41759</c:v>
                </c:pt>
                <c:pt idx="85">
                  <c:v>41760</c:v>
                </c:pt>
                <c:pt idx="86">
                  <c:v>41761</c:v>
                </c:pt>
                <c:pt idx="87">
                  <c:v>41764</c:v>
                </c:pt>
                <c:pt idx="88">
                  <c:v>41765</c:v>
                </c:pt>
                <c:pt idx="89">
                  <c:v>41766</c:v>
                </c:pt>
                <c:pt idx="90">
                  <c:v>41767</c:v>
                </c:pt>
                <c:pt idx="91">
                  <c:v>41768</c:v>
                </c:pt>
                <c:pt idx="92">
                  <c:v>41771</c:v>
                </c:pt>
                <c:pt idx="93">
                  <c:v>41772</c:v>
                </c:pt>
                <c:pt idx="94">
                  <c:v>41773</c:v>
                </c:pt>
                <c:pt idx="95">
                  <c:v>41774</c:v>
                </c:pt>
                <c:pt idx="96">
                  <c:v>41775</c:v>
                </c:pt>
                <c:pt idx="97">
                  <c:v>41778</c:v>
                </c:pt>
                <c:pt idx="98">
                  <c:v>41779</c:v>
                </c:pt>
                <c:pt idx="99">
                  <c:v>41780</c:v>
                </c:pt>
                <c:pt idx="100">
                  <c:v>41781</c:v>
                </c:pt>
                <c:pt idx="101">
                  <c:v>41782</c:v>
                </c:pt>
                <c:pt idx="102">
                  <c:v>41785</c:v>
                </c:pt>
                <c:pt idx="103">
                  <c:v>41786</c:v>
                </c:pt>
                <c:pt idx="104">
                  <c:v>41787</c:v>
                </c:pt>
                <c:pt idx="105">
                  <c:v>41788</c:v>
                </c:pt>
                <c:pt idx="106">
                  <c:v>41789</c:v>
                </c:pt>
                <c:pt idx="107">
                  <c:v>41792</c:v>
                </c:pt>
                <c:pt idx="108">
                  <c:v>41793</c:v>
                </c:pt>
                <c:pt idx="109">
                  <c:v>41794</c:v>
                </c:pt>
                <c:pt idx="110">
                  <c:v>41795</c:v>
                </c:pt>
                <c:pt idx="111">
                  <c:v>41796</c:v>
                </c:pt>
                <c:pt idx="112">
                  <c:v>41799</c:v>
                </c:pt>
                <c:pt idx="113">
                  <c:v>41800</c:v>
                </c:pt>
                <c:pt idx="114">
                  <c:v>41801</c:v>
                </c:pt>
                <c:pt idx="115">
                  <c:v>41802</c:v>
                </c:pt>
                <c:pt idx="116">
                  <c:v>41803</c:v>
                </c:pt>
                <c:pt idx="117">
                  <c:v>41806</c:v>
                </c:pt>
                <c:pt idx="118">
                  <c:v>41807</c:v>
                </c:pt>
                <c:pt idx="119">
                  <c:v>41808</c:v>
                </c:pt>
                <c:pt idx="120">
                  <c:v>41809</c:v>
                </c:pt>
                <c:pt idx="121">
                  <c:v>41810</c:v>
                </c:pt>
                <c:pt idx="122">
                  <c:v>41813</c:v>
                </c:pt>
                <c:pt idx="123">
                  <c:v>41814</c:v>
                </c:pt>
                <c:pt idx="124">
                  <c:v>41815</c:v>
                </c:pt>
                <c:pt idx="125">
                  <c:v>41816</c:v>
                </c:pt>
                <c:pt idx="126">
                  <c:v>41817</c:v>
                </c:pt>
                <c:pt idx="127">
                  <c:v>41820</c:v>
                </c:pt>
                <c:pt idx="128">
                  <c:v>41821</c:v>
                </c:pt>
                <c:pt idx="129">
                  <c:v>41822</c:v>
                </c:pt>
                <c:pt idx="130">
                  <c:v>41823</c:v>
                </c:pt>
                <c:pt idx="131">
                  <c:v>41824</c:v>
                </c:pt>
                <c:pt idx="132">
                  <c:v>41827</c:v>
                </c:pt>
                <c:pt idx="133">
                  <c:v>41828</c:v>
                </c:pt>
                <c:pt idx="134">
                  <c:v>41829</c:v>
                </c:pt>
                <c:pt idx="135">
                  <c:v>41830</c:v>
                </c:pt>
                <c:pt idx="136">
                  <c:v>41831</c:v>
                </c:pt>
                <c:pt idx="137">
                  <c:v>41834</c:v>
                </c:pt>
                <c:pt idx="138">
                  <c:v>41835</c:v>
                </c:pt>
                <c:pt idx="139">
                  <c:v>41836</c:v>
                </c:pt>
                <c:pt idx="140">
                  <c:v>41837</c:v>
                </c:pt>
                <c:pt idx="141">
                  <c:v>41838</c:v>
                </c:pt>
                <c:pt idx="142">
                  <c:v>41841</c:v>
                </c:pt>
                <c:pt idx="143">
                  <c:v>41842</c:v>
                </c:pt>
                <c:pt idx="144">
                  <c:v>41843</c:v>
                </c:pt>
                <c:pt idx="145">
                  <c:v>41844</c:v>
                </c:pt>
                <c:pt idx="146">
                  <c:v>41845</c:v>
                </c:pt>
                <c:pt idx="147">
                  <c:v>41848</c:v>
                </c:pt>
                <c:pt idx="148">
                  <c:v>41849</c:v>
                </c:pt>
                <c:pt idx="149">
                  <c:v>41850</c:v>
                </c:pt>
                <c:pt idx="150">
                  <c:v>41851</c:v>
                </c:pt>
                <c:pt idx="151">
                  <c:v>41852</c:v>
                </c:pt>
                <c:pt idx="152">
                  <c:v>41855</c:v>
                </c:pt>
                <c:pt idx="153">
                  <c:v>41856</c:v>
                </c:pt>
                <c:pt idx="154">
                  <c:v>41857</c:v>
                </c:pt>
                <c:pt idx="155">
                  <c:v>41858</c:v>
                </c:pt>
                <c:pt idx="156">
                  <c:v>41859</c:v>
                </c:pt>
                <c:pt idx="157">
                  <c:v>41862</c:v>
                </c:pt>
                <c:pt idx="158">
                  <c:v>41863</c:v>
                </c:pt>
                <c:pt idx="159">
                  <c:v>41864</c:v>
                </c:pt>
                <c:pt idx="160">
                  <c:v>41865</c:v>
                </c:pt>
                <c:pt idx="161">
                  <c:v>41866</c:v>
                </c:pt>
                <c:pt idx="162">
                  <c:v>41869</c:v>
                </c:pt>
                <c:pt idx="163">
                  <c:v>41870</c:v>
                </c:pt>
                <c:pt idx="164">
                  <c:v>41871</c:v>
                </c:pt>
                <c:pt idx="165">
                  <c:v>41872</c:v>
                </c:pt>
                <c:pt idx="166">
                  <c:v>41873</c:v>
                </c:pt>
                <c:pt idx="167">
                  <c:v>41876</c:v>
                </c:pt>
                <c:pt idx="168">
                  <c:v>41877</c:v>
                </c:pt>
                <c:pt idx="169">
                  <c:v>41878</c:v>
                </c:pt>
                <c:pt idx="170">
                  <c:v>41879</c:v>
                </c:pt>
                <c:pt idx="171">
                  <c:v>41880</c:v>
                </c:pt>
                <c:pt idx="172">
                  <c:v>41883</c:v>
                </c:pt>
                <c:pt idx="173">
                  <c:v>41884</c:v>
                </c:pt>
                <c:pt idx="174">
                  <c:v>41885</c:v>
                </c:pt>
                <c:pt idx="175">
                  <c:v>41886</c:v>
                </c:pt>
                <c:pt idx="176">
                  <c:v>41887</c:v>
                </c:pt>
                <c:pt idx="177">
                  <c:v>41890</c:v>
                </c:pt>
                <c:pt idx="178">
                  <c:v>41891</c:v>
                </c:pt>
                <c:pt idx="179">
                  <c:v>41892</c:v>
                </c:pt>
                <c:pt idx="180">
                  <c:v>41893</c:v>
                </c:pt>
                <c:pt idx="181">
                  <c:v>41894</c:v>
                </c:pt>
                <c:pt idx="182">
                  <c:v>41897</c:v>
                </c:pt>
                <c:pt idx="183">
                  <c:v>41898</c:v>
                </c:pt>
                <c:pt idx="184">
                  <c:v>41899</c:v>
                </c:pt>
                <c:pt idx="185">
                  <c:v>41900</c:v>
                </c:pt>
                <c:pt idx="186">
                  <c:v>41901</c:v>
                </c:pt>
                <c:pt idx="187">
                  <c:v>41904</c:v>
                </c:pt>
                <c:pt idx="188">
                  <c:v>41905</c:v>
                </c:pt>
                <c:pt idx="189">
                  <c:v>41906</c:v>
                </c:pt>
                <c:pt idx="190">
                  <c:v>41907</c:v>
                </c:pt>
                <c:pt idx="191">
                  <c:v>41908</c:v>
                </c:pt>
                <c:pt idx="192">
                  <c:v>41911</c:v>
                </c:pt>
                <c:pt idx="193">
                  <c:v>41912</c:v>
                </c:pt>
                <c:pt idx="194">
                  <c:v>41913</c:v>
                </c:pt>
                <c:pt idx="195">
                  <c:v>41914</c:v>
                </c:pt>
                <c:pt idx="196">
                  <c:v>41915</c:v>
                </c:pt>
                <c:pt idx="197">
                  <c:v>41918</c:v>
                </c:pt>
                <c:pt idx="198">
                  <c:v>41919</c:v>
                </c:pt>
                <c:pt idx="199">
                  <c:v>41920</c:v>
                </c:pt>
                <c:pt idx="200">
                  <c:v>41921</c:v>
                </c:pt>
                <c:pt idx="201">
                  <c:v>41922</c:v>
                </c:pt>
                <c:pt idx="202">
                  <c:v>41925</c:v>
                </c:pt>
                <c:pt idx="203">
                  <c:v>41926</c:v>
                </c:pt>
                <c:pt idx="204">
                  <c:v>41927</c:v>
                </c:pt>
                <c:pt idx="205">
                  <c:v>41928</c:v>
                </c:pt>
                <c:pt idx="206">
                  <c:v>41929</c:v>
                </c:pt>
                <c:pt idx="207">
                  <c:v>41932</c:v>
                </c:pt>
                <c:pt idx="208">
                  <c:v>41933</c:v>
                </c:pt>
                <c:pt idx="209">
                  <c:v>41934</c:v>
                </c:pt>
                <c:pt idx="210">
                  <c:v>41935</c:v>
                </c:pt>
                <c:pt idx="211">
                  <c:v>41936</c:v>
                </c:pt>
                <c:pt idx="212">
                  <c:v>41939</c:v>
                </c:pt>
                <c:pt idx="213">
                  <c:v>41940</c:v>
                </c:pt>
                <c:pt idx="214">
                  <c:v>41941</c:v>
                </c:pt>
                <c:pt idx="215">
                  <c:v>41942</c:v>
                </c:pt>
                <c:pt idx="216">
                  <c:v>41943</c:v>
                </c:pt>
                <c:pt idx="217">
                  <c:v>41946</c:v>
                </c:pt>
                <c:pt idx="218">
                  <c:v>41947</c:v>
                </c:pt>
                <c:pt idx="219">
                  <c:v>41948</c:v>
                </c:pt>
                <c:pt idx="220">
                  <c:v>41949</c:v>
                </c:pt>
                <c:pt idx="221">
                  <c:v>41950</c:v>
                </c:pt>
                <c:pt idx="222">
                  <c:v>41953</c:v>
                </c:pt>
                <c:pt idx="223">
                  <c:v>41954</c:v>
                </c:pt>
                <c:pt idx="224">
                  <c:v>41955</c:v>
                </c:pt>
                <c:pt idx="225">
                  <c:v>41956</c:v>
                </c:pt>
                <c:pt idx="226">
                  <c:v>41957</c:v>
                </c:pt>
                <c:pt idx="227">
                  <c:v>41960</c:v>
                </c:pt>
                <c:pt idx="228">
                  <c:v>41961</c:v>
                </c:pt>
                <c:pt idx="229">
                  <c:v>41962</c:v>
                </c:pt>
                <c:pt idx="230">
                  <c:v>41963</c:v>
                </c:pt>
                <c:pt idx="231">
                  <c:v>41964</c:v>
                </c:pt>
                <c:pt idx="232">
                  <c:v>41967</c:v>
                </c:pt>
                <c:pt idx="233">
                  <c:v>41968</c:v>
                </c:pt>
                <c:pt idx="234">
                  <c:v>41969</c:v>
                </c:pt>
                <c:pt idx="235">
                  <c:v>41970</c:v>
                </c:pt>
                <c:pt idx="236">
                  <c:v>41971</c:v>
                </c:pt>
                <c:pt idx="237">
                  <c:v>41974</c:v>
                </c:pt>
                <c:pt idx="238">
                  <c:v>41975</c:v>
                </c:pt>
                <c:pt idx="239">
                  <c:v>41976</c:v>
                </c:pt>
                <c:pt idx="240">
                  <c:v>41977</c:v>
                </c:pt>
                <c:pt idx="241">
                  <c:v>41978</c:v>
                </c:pt>
                <c:pt idx="242">
                  <c:v>41981</c:v>
                </c:pt>
                <c:pt idx="243">
                  <c:v>41982</c:v>
                </c:pt>
                <c:pt idx="244">
                  <c:v>41983</c:v>
                </c:pt>
                <c:pt idx="245">
                  <c:v>41984</c:v>
                </c:pt>
                <c:pt idx="246">
                  <c:v>41985</c:v>
                </c:pt>
                <c:pt idx="247">
                  <c:v>41988</c:v>
                </c:pt>
                <c:pt idx="248">
                  <c:v>41989</c:v>
                </c:pt>
                <c:pt idx="249">
                  <c:v>41990</c:v>
                </c:pt>
                <c:pt idx="250">
                  <c:v>41991</c:v>
                </c:pt>
                <c:pt idx="251">
                  <c:v>41992</c:v>
                </c:pt>
                <c:pt idx="252">
                  <c:v>41995</c:v>
                </c:pt>
                <c:pt idx="253">
                  <c:v>41996</c:v>
                </c:pt>
                <c:pt idx="254">
                  <c:v>41997</c:v>
                </c:pt>
                <c:pt idx="255">
                  <c:v>41998</c:v>
                </c:pt>
                <c:pt idx="256">
                  <c:v>41999</c:v>
                </c:pt>
                <c:pt idx="257">
                  <c:v>42002</c:v>
                </c:pt>
                <c:pt idx="258">
                  <c:v>42003</c:v>
                </c:pt>
                <c:pt idx="259">
                  <c:v>42004</c:v>
                </c:pt>
                <c:pt idx="260">
                  <c:v>42005</c:v>
                </c:pt>
                <c:pt idx="261">
                  <c:v>42006</c:v>
                </c:pt>
                <c:pt idx="262">
                  <c:v>42009</c:v>
                </c:pt>
                <c:pt idx="263">
                  <c:v>42010</c:v>
                </c:pt>
                <c:pt idx="264">
                  <c:v>42011</c:v>
                </c:pt>
                <c:pt idx="265">
                  <c:v>42012</c:v>
                </c:pt>
                <c:pt idx="266">
                  <c:v>42013</c:v>
                </c:pt>
                <c:pt idx="267">
                  <c:v>42016</c:v>
                </c:pt>
                <c:pt idx="268">
                  <c:v>42017</c:v>
                </c:pt>
                <c:pt idx="269">
                  <c:v>42018</c:v>
                </c:pt>
                <c:pt idx="270">
                  <c:v>42019</c:v>
                </c:pt>
                <c:pt idx="271">
                  <c:v>42020</c:v>
                </c:pt>
                <c:pt idx="272">
                  <c:v>42023</c:v>
                </c:pt>
                <c:pt idx="273">
                  <c:v>42024</c:v>
                </c:pt>
                <c:pt idx="274">
                  <c:v>42025</c:v>
                </c:pt>
                <c:pt idx="275">
                  <c:v>42026</c:v>
                </c:pt>
                <c:pt idx="276">
                  <c:v>42027</c:v>
                </c:pt>
                <c:pt idx="277">
                  <c:v>42030</c:v>
                </c:pt>
                <c:pt idx="278">
                  <c:v>42031</c:v>
                </c:pt>
                <c:pt idx="279">
                  <c:v>42032</c:v>
                </c:pt>
                <c:pt idx="280">
                  <c:v>42033</c:v>
                </c:pt>
                <c:pt idx="281">
                  <c:v>42034</c:v>
                </c:pt>
                <c:pt idx="282">
                  <c:v>42037</c:v>
                </c:pt>
                <c:pt idx="283">
                  <c:v>42038</c:v>
                </c:pt>
                <c:pt idx="284">
                  <c:v>42039</c:v>
                </c:pt>
                <c:pt idx="285">
                  <c:v>42040</c:v>
                </c:pt>
                <c:pt idx="286">
                  <c:v>42041</c:v>
                </c:pt>
                <c:pt idx="287">
                  <c:v>42044</c:v>
                </c:pt>
                <c:pt idx="288">
                  <c:v>42045</c:v>
                </c:pt>
                <c:pt idx="289">
                  <c:v>42046</c:v>
                </c:pt>
                <c:pt idx="290">
                  <c:v>42047</c:v>
                </c:pt>
                <c:pt idx="291">
                  <c:v>42048</c:v>
                </c:pt>
                <c:pt idx="292">
                  <c:v>42051</c:v>
                </c:pt>
                <c:pt idx="293">
                  <c:v>42052</c:v>
                </c:pt>
                <c:pt idx="294">
                  <c:v>42053</c:v>
                </c:pt>
                <c:pt idx="295">
                  <c:v>42054</c:v>
                </c:pt>
                <c:pt idx="296">
                  <c:v>42055</c:v>
                </c:pt>
                <c:pt idx="297">
                  <c:v>42058</c:v>
                </c:pt>
                <c:pt idx="298">
                  <c:v>42059</c:v>
                </c:pt>
                <c:pt idx="299">
                  <c:v>42060</c:v>
                </c:pt>
                <c:pt idx="300">
                  <c:v>42061</c:v>
                </c:pt>
                <c:pt idx="301">
                  <c:v>42062</c:v>
                </c:pt>
                <c:pt idx="302">
                  <c:v>42065</c:v>
                </c:pt>
                <c:pt idx="303">
                  <c:v>42066</c:v>
                </c:pt>
                <c:pt idx="304">
                  <c:v>42067</c:v>
                </c:pt>
                <c:pt idx="305">
                  <c:v>42068</c:v>
                </c:pt>
                <c:pt idx="306">
                  <c:v>42069</c:v>
                </c:pt>
                <c:pt idx="307">
                  <c:v>42072</c:v>
                </c:pt>
                <c:pt idx="308">
                  <c:v>42073</c:v>
                </c:pt>
                <c:pt idx="309">
                  <c:v>42074</c:v>
                </c:pt>
                <c:pt idx="310">
                  <c:v>42075</c:v>
                </c:pt>
                <c:pt idx="311">
                  <c:v>42076</c:v>
                </c:pt>
                <c:pt idx="312">
                  <c:v>42079</c:v>
                </c:pt>
                <c:pt idx="313">
                  <c:v>42080</c:v>
                </c:pt>
                <c:pt idx="314">
                  <c:v>42081</c:v>
                </c:pt>
                <c:pt idx="315">
                  <c:v>42082</c:v>
                </c:pt>
                <c:pt idx="316">
                  <c:v>42083</c:v>
                </c:pt>
                <c:pt idx="317">
                  <c:v>42086</c:v>
                </c:pt>
                <c:pt idx="318">
                  <c:v>42087</c:v>
                </c:pt>
                <c:pt idx="319">
                  <c:v>42088</c:v>
                </c:pt>
                <c:pt idx="320">
                  <c:v>42089</c:v>
                </c:pt>
                <c:pt idx="321">
                  <c:v>42090</c:v>
                </c:pt>
                <c:pt idx="322">
                  <c:v>42093</c:v>
                </c:pt>
                <c:pt idx="323">
                  <c:v>42094</c:v>
                </c:pt>
                <c:pt idx="324">
                  <c:v>42095</c:v>
                </c:pt>
                <c:pt idx="325">
                  <c:v>42096</c:v>
                </c:pt>
                <c:pt idx="326">
                  <c:v>42097</c:v>
                </c:pt>
                <c:pt idx="327">
                  <c:v>42100</c:v>
                </c:pt>
                <c:pt idx="328">
                  <c:v>42101</c:v>
                </c:pt>
                <c:pt idx="329">
                  <c:v>42102</c:v>
                </c:pt>
                <c:pt idx="330">
                  <c:v>42103</c:v>
                </c:pt>
                <c:pt idx="331">
                  <c:v>42104</c:v>
                </c:pt>
                <c:pt idx="332">
                  <c:v>42107</c:v>
                </c:pt>
                <c:pt idx="333">
                  <c:v>42108</c:v>
                </c:pt>
                <c:pt idx="334">
                  <c:v>42109</c:v>
                </c:pt>
                <c:pt idx="335">
                  <c:v>42110</c:v>
                </c:pt>
                <c:pt idx="336">
                  <c:v>42111</c:v>
                </c:pt>
                <c:pt idx="337">
                  <c:v>42114</c:v>
                </c:pt>
                <c:pt idx="338">
                  <c:v>42115</c:v>
                </c:pt>
                <c:pt idx="339">
                  <c:v>42116</c:v>
                </c:pt>
                <c:pt idx="340">
                  <c:v>42117</c:v>
                </c:pt>
                <c:pt idx="341">
                  <c:v>42118</c:v>
                </c:pt>
                <c:pt idx="342">
                  <c:v>42121</c:v>
                </c:pt>
                <c:pt idx="343">
                  <c:v>42122</c:v>
                </c:pt>
                <c:pt idx="344">
                  <c:v>42123</c:v>
                </c:pt>
                <c:pt idx="345">
                  <c:v>42124</c:v>
                </c:pt>
                <c:pt idx="346">
                  <c:v>42125</c:v>
                </c:pt>
                <c:pt idx="347">
                  <c:v>42128</c:v>
                </c:pt>
                <c:pt idx="348">
                  <c:v>42129</c:v>
                </c:pt>
                <c:pt idx="349">
                  <c:v>42130</c:v>
                </c:pt>
                <c:pt idx="350">
                  <c:v>42131</c:v>
                </c:pt>
                <c:pt idx="351">
                  <c:v>42132</c:v>
                </c:pt>
                <c:pt idx="352">
                  <c:v>42135</c:v>
                </c:pt>
                <c:pt idx="353">
                  <c:v>42136</c:v>
                </c:pt>
                <c:pt idx="354">
                  <c:v>42137</c:v>
                </c:pt>
                <c:pt idx="355">
                  <c:v>42138</c:v>
                </c:pt>
                <c:pt idx="356">
                  <c:v>42139</c:v>
                </c:pt>
                <c:pt idx="357">
                  <c:v>42142</c:v>
                </c:pt>
                <c:pt idx="358">
                  <c:v>42143</c:v>
                </c:pt>
                <c:pt idx="359">
                  <c:v>42144</c:v>
                </c:pt>
                <c:pt idx="360">
                  <c:v>42145</c:v>
                </c:pt>
                <c:pt idx="361">
                  <c:v>42146</c:v>
                </c:pt>
                <c:pt idx="362">
                  <c:v>42149</c:v>
                </c:pt>
                <c:pt idx="363">
                  <c:v>42150</c:v>
                </c:pt>
                <c:pt idx="364">
                  <c:v>42151</c:v>
                </c:pt>
                <c:pt idx="365">
                  <c:v>42152</c:v>
                </c:pt>
                <c:pt idx="366">
                  <c:v>42153</c:v>
                </c:pt>
                <c:pt idx="367">
                  <c:v>42156</c:v>
                </c:pt>
                <c:pt idx="368">
                  <c:v>42157</c:v>
                </c:pt>
                <c:pt idx="369">
                  <c:v>42158</c:v>
                </c:pt>
                <c:pt idx="370">
                  <c:v>42159</c:v>
                </c:pt>
                <c:pt idx="371">
                  <c:v>42160</c:v>
                </c:pt>
                <c:pt idx="372">
                  <c:v>42163</c:v>
                </c:pt>
                <c:pt idx="373">
                  <c:v>42164</c:v>
                </c:pt>
                <c:pt idx="374">
                  <c:v>42165</c:v>
                </c:pt>
                <c:pt idx="375">
                  <c:v>42166</c:v>
                </c:pt>
                <c:pt idx="376">
                  <c:v>42167</c:v>
                </c:pt>
                <c:pt idx="377">
                  <c:v>42170</c:v>
                </c:pt>
                <c:pt idx="378">
                  <c:v>42171</c:v>
                </c:pt>
                <c:pt idx="379">
                  <c:v>42172</c:v>
                </c:pt>
                <c:pt idx="380">
                  <c:v>42173</c:v>
                </c:pt>
                <c:pt idx="381">
                  <c:v>42174</c:v>
                </c:pt>
                <c:pt idx="382">
                  <c:v>42177</c:v>
                </c:pt>
                <c:pt idx="383">
                  <c:v>42178</c:v>
                </c:pt>
                <c:pt idx="384">
                  <c:v>42179</c:v>
                </c:pt>
                <c:pt idx="385">
                  <c:v>42180</c:v>
                </c:pt>
                <c:pt idx="386">
                  <c:v>42181</c:v>
                </c:pt>
                <c:pt idx="387">
                  <c:v>42184</c:v>
                </c:pt>
                <c:pt idx="388">
                  <c:v>42185</c:v>
                </c:pt>
                <c:pt idx="389">
                  <c:v>42186</c:v>
                </c:pt>
                <c:pt idx="390">
                  <c:v>42187</c:v>
                </c:pt>
                <c:pt idx="391">
                  <c:v>42188</c:v>
                </c:pt>
                <c:pt idx="392">
                  <c:v>42191</c:v>
                </c:pt>
                <c:pt idx="393">
                  <c:v>42192</c:v>
                </c:pt>
                <c:pt idx="394">
                  <c:v>42193</c:v>
                </c:pt>
                <c:pt idx="395">
                  <c:v>42194</c:v>
                </c:pt>
                <c:pt idx="396">
                  <c:v>42195</c:v>
                </c:pt>
                <c:pt idx="397">
                  <c:v>42198</c:v>
                </c:pt>
                <c:pt idx="398">
                  <c:v>42199</c:v>
                </c:pt>
                <c:pt idx="399">
                  <c:v>42200</c:v>
                </c:pt>
                <c:pt idx="400">
                  <c:v>42201</c:v>
                </c:pt>
                <c:pt idx="401">
                  <c:v>42202</c:v>
                </c:pt>
                <c:pt idx="402">
                  <c:v>42205</c:v>
                </c:pt>
                <c:pt idx="403">
                  <c:v>42206</c:v>
                </c:pt>
                <c:pt idx="404">
                  <c:v>42207</c:v>
                </c:pt>
                <c:pt idx="405">
                  <c:v>42208</c:v>
                </c:pt>
                <c:pt idx="406">
                  <c:v>42209</c:v>
                </c:pt>
                <c:pt idx="407">
                  <c:v>42212</c:v>
                </c:pt>
                <c:pt idx="408">
                  <c:v>42213</c:v>
                </c:pt>
                <c:pt idx="409">
                  <c:v>42214</c:v>
                </c:pt>
                <c:pt idx="410">
                  <c:v>42215</c:v>
                </c:pt>
                <c:pt idx="411">
                  <c:v>42216</c:v>
                </c:pt>
                <c:pt idx="412">
                  <c:v>42219</c:v>
                </c:pt>
                <c:pt idx="413">
                  <c:v>42220</c:v>
                </c:pt>
                <c:pt idx="414">
                  <c:v>42221</c:v>
                </c:pt>
                <c:pt idx="415">
                  <c:v>42222</c:v>
                </c:pt>
                <c:pt idx="416">
                  <c:v>42223</c:v>
                </c:pt>
                <c:pt idx="417">
                  <c:v>42226</c:v>
                </c:pt>
                <c:pt idx="418">
                  <c:v>42227</c:v>
                </c:pt>
                <c:pt idx="419">
                  <c:v>42228</c:v>
                </c:pt>
                <c:pt idx="420">
                  <c:v>42229</c:v>
                </c:pt>
                <c:pt idx="421">
                  <c:v>42230</c:v>
                </c:pt>
                <c:pt idx="422">
                  <c:v>42233</c:v>
                </c:pt>
                <c:pt idx="423">
                  <c:v>42234</c:v>
                </c:pt>
                <c:pt idx="424">
                  <c:v>42235</c:v>
                </c:pt>
                <c:pt idx="425">
                  <c:v>42236</c:v>
                </c:pt>
                <c:pt idx="426">
                  <c:v>42237</c:v>
                </c:pt>
                <c:pt idx="427">
                  <c:v>42240</c:v>
                </c:pt>
                <c:pt idx="428">
                  <c:v>42241</c:v>
                </c:pt>
                <c:pt idx="429">
                  <c:v>42242</c:v>
                </c:pt>
                <c:pt idx="430">
                  <c:v>42243</c:v>
                </c:pt>
                <c:pt idx="431">
                  <c:v>42244</c:v>
                </c:pt>
                <c:pt idx="432">
                  <c:v>42247</c:v>
                </c:pt>
                <c:pt idx="433">
                  <c:v>42248</c:v>
                </c:pt>
                <c:pt idx="434">
                  <c:v>42249</c:v>
                </c:pt>
                <c:pt idx="435">
                  <c:v>42250</c:v>
                </c:pt>
                <c:pt idx="436">
                  <c:v>42251</c:v>
                </c:pt>
                <c:pt idx="437">
                  <c:v>42254</c:v>
                </c:pt>
                <c:pt idx="438">
                  <c:v>42255</c:v>
                </c:pt>
                <c:pt idx="439">
                  <c:v>42256</c:v>
                </c:pt>
                <c:pt idx="440">
                  <c:v>42257</c:v>
                </c:pt>
                <c:pt idx="441">
                  <c:v>42258</c:v>
                </c:pt>
                <c:pt idx="442">
                  <c:v>42261</c:v>
                </c:pt>
                <c:pt idx="443">
                  <c:v>42262</c:v>
                </c:pt>
                <c:pt idx="444">
                  <c:v>42263</c:v>
                </c:pt>
                <c:pt idx="445">
                  <c:v>42264</c:v>
                </c:pt>
                <c:pt idx="446">
                  <c:v>42265</c:v>
                </c:pt>
                <c:pt idx="447">
                  <c:v>42268</c:v>
                </c:pt>
                <c:pt idx="448">
                  <c:v>42269</c:v>
                </c:pt>
                <c:pt idx="449">
                  <c:v>42270</c:v>
                </c:pt>
                <c:pt idx="450">
                  <c:v>42271</c:v>
                </c:pt>
                <c:pt idx="451">
                  <c:v>42272</c:v>
                </c:pt>
                <c:pt idx="452">
                  <c:v>42275</c:v>
                </c:pt>
                <c:pt idx="453">
                  <c:v>42276</c:v>
                </c:pt>
                <c:pt idx="454">
                  <c:v>42277</c:v>
                </c:pt>
                <c:pt idx="455">
                  <c:v>42278</c:v>
                </c:pt>
                <c:pt idx="456">
                  <c:v>42279</c:v>
                </c:pt>
                <c:pt idx="457">
                  <c:v>42282</c:v>
                </c:pt>
                <c:pt idx="458">
                  <c:v>42283</c:v>
                </c:pt>
                <c:pt idx="459">
                  <c:v>42284</c:v>
                </c:pt>
                <c:pt idx="460">
                  <c:v>42285</c:v>
                </c:pt>
                <c:pt idx="461">
                  <c:v>42286</c:v>
                </c:pt>
                <c:pt idx="462">
                  <c:v>42289</c:v>
                </c:pt>
                <c:pt idx="463">
                  <c:v>42290</c:v>
                </c:pt>
                <c:pt idx="464">
                  <c:v>42291</c:v>
                </c:pt>
                <c:pt idx="465">
                  <c:v>42292</c:v>
                </c:pt>
                <c:pt idx="466">
                  <c:v>42293</c:v>
                </c:pt>
                <c:pt idx="467">
                  <c:v>42296</c:v>
                </c:pt>
                <c:pt idx="468">
                  <c:v>42297</c:v>
                </c:pt>
                <c:pt idx="469">
                  <c:v>42298</c:v>
                </c:pt>
                <c:pt idx="470">
                  <c:v>42299</c:v>
                </c:pt>
                <c:pt idx="471">
                  <c:v>42300</c:v>
                </c:pt>
                <c:pt idx="472">
                  <c:v>42303</c:v>
                </c:pt>
                <c:pt idx="473">
                  <c:v>42304</c:v>
                </c:pt>
                <c:pt idx="474">
                  <c:v>42305</c:v>
                </c:pt>
                <c:pt idx="475">
                  <c:v>42306</c:v>
                </c:pt>
                <c:pt idx="476">
                  <c:v>42307</c:v>
                </c:pt>
                <c:pt idx="477">
                  <c:v>42310</c:v>
                </c:pt>
                <c:pt idx="478">
                  <c:v>42311</c:v>
                </c:pt>
                <c:pt idx="479">
                  <c:v>42312</c:v>
                </c:pt>
                <c:pt idx="480">
                  <c:v>42313</c:v>
                </c:pt>
                <c:pt idx="481">
                  <c:v>42314</c:v>
                </c:pt>
                <c:pt idx="482">
                  <c:v>42317</c:v>
                </c:pt>
                <c:pt idx="483">
                  <c:v>42318</c:v>
                </c:pt>
                <c:pt idx="484">
                  <c:v>42319</c:v>
                </c:pt>
                <c:pt idx="485">
                  <c:v>42320</c:v>
                </c:pt>
                <c:pt idx="486">
                  <c:v>42321</c:v>
                </c:pt>
                <c:pt idx="487">
                  <c:v>42324</c:v>
                </c:pt>
                <c:pt idx="488">
                  <c:v>42325</c:v>
                </c:pt>
                <c:pt idx="489">
                  <c:v>42326</c:v>
                </c:pt>
                <c:pt idx="490">
                  <c:v>42327</c:v>
                </c:pt>
                <c:pt idx="491">
                  <c:v>42328</c:v>
                </c:pt>
                <c:pt idx="492">
                  <c:v>42331</c:v>
                </c:pt>
                <c:pt idx="493">
                  <c:v>42332</c:v>
                </c:pt>
                <c:pt idx="494">
                  <c:v>42333</c:v>
                </c:pt>
                <c:pt idx="495">
                  <c:v>42334</c:v>
                </c:pt>
                <c:pt idx="496">
                  <c:v>42335</c:v>
                </c:pt>
                <c:pt idx="497">
                  <c:v>42338</c:v>
                </c:pt>
                <c:pt idx="498">
                  <c:v>42339</c:v>
                </c:pt>
                <c:pt idx="499">
                  <c:v>42340</c:v>
                </c:pt>
                <c:pt idx="500">
                  <c:v>42341</c:v>
                </c:pt>
                <c:pt idx="501">
                  <c:v>42342</c:v>
                </c:pt>
                <c:pt idx="502">
                  <c:v>42345</c:v>
                </c:pt>
                <c:pt idx="503">
                  <c:v>42346</c:v>
                </c:pt>
                <c:pt idx="504">
                  <c:v>42347</c:v>
                </c:pt>
                <c:pt idx="505">
                  <c:v>42348</c:v>
                </c:pt>
                <c:pt idx="506">
                  <c:v>42349</c:v>
                </c:pt>
                <c:pt idx="507">
                  <c:v>42352</c:v>
                </c:pt>
                <c:pt idx="508">
                  <c:v>42353</c:v>
                </c:pt>
                <c:pt idx="509">
                  <c:v>42354</c:v>
                </c:pt>
                <c:pt idx="510">
                  <c:v>42355</c:v>
                </c:pt>
                <c:pt idx="511">
                  <c:v>42356</c:v>
                </c:pt>
                <c:pt idx="512">
                  <c:v>42359</c:v>
                </c:pt>
                <c:pt idx="513">
                  <c:v>42360</c:v>
                </c:pt>
                <c:pt idx="514">
                  <c:v>42361</c:v>
                </c:pt>
                <c:pt idx="515">
                  <c:v>42362</c:v>
                </c:pt>
                <c:pt idx="516">
                  <c:v>42363</c:v>
                </c:pt>
                <c:pt idx="517">
                  <c:v>42366</c:v>
                </c:pt>
                <c:pt idx="518">
                  <c:v>42367</c:v>
                </c:pt>
                <c:pt idx="519">
                  <c:v>42368</c:v>
                </c:pt>
                <c:pt idx="520">
                  <c:v>42369</c:v>
                </c:pt>
                <c:pt idx="521">
                  <c:v>42370</c:v>
                </c:pt>
                <c:pt idx="522">
                  <c:v>42373</c:v>
                </c:pt>
                <c:pt idx="523">
                  <c:v>42374</c:v>
                </c:pt>
                <c:pt idx="524">
                  <c:v>42375</c:v>
                </c:pt>
                <c:pt idx="525">
                  <c:v>42376</c:v>
                </c:pt>
                <c:pt idx="526">
                  <c:v>42377</c:v>
                </c:pt>
                <c:pt idx="527">
                  <c:v>42380</c:v>
                </c:pt>
                <c:pt idx="528">
                  <c:v>42381</c:v>
                </c:pt>
                <c:pt idx="529">
                  <c:v>42382</c:v>
                </c:pt>
                <c:pt idx="530">
                  <c:v>42383</c:v>
                </c:pt>
                <c:pt idx="531">
                  <c:v>42384</c:v>
                </c:pt>
                <c:pt idx="532">
                  <c:v>42387</c:v>
                </c:pt>
                <c:pt idx="533">
                  <c:v>42388</c:v>
                </c:pt>
                <c:pt idx="534">
                  <c:v>42389</c:v>
                </c:pt>
                <c:pt idx="535">
                  <c:v>42390</c:v>
                </c:pt>
                <c:pt idx="536">
                  <c:v>42391</c:v>
                </c:pt>
                <c:pt idx="537">
                  <c:v>42394</c:v>
                </c:pt>
                <c:pt idx="538">
                  <c:v>42395</c:v>
                </c:pt>
                <c:pt idx="539">
                  <c:v>42396</c:v>
                </c:pt>
                <c:pt idx="540">
                  <c:v>42397</c:v>
                </c:pt>
                <c:pt idx="541">
                  <c:v>42398</c:v>
                </c:pt>
                <c:pt idx="542">
                  <c:v>42401</c:v>
                </c:pt>
                <c:pt idx="543">
                  <c:v>42402</c:v>
                </c:pt>
                <c:pt idx="544">
                  <c:v>42403</c:v>
                </c:pt>
                <c:pt idx="545">
                  <c:v>42404</c:v>
                </c:pt>
                <c:pt idx="546">
                  <c:v>42405</c:v>
                </c:pt>
                <c:pt idx="547">
                  <c:v>42408</c:v>
                </c:pt>
                <c:pt idx="548">
                  <c:v>42409</c:v>
                </c:pt>
                <c:pt idx="549">
                  <c:v>42410</c:v>
                </c:pt>
                <c:pt idx="550">
                  <c:v>42411</c:v>
                </c:pt>
                <c:pt idx="551">
                  <c:v>42412</c:v>
                </c:pt>
                <c:pt idx="552">
                  <c:v>42415</c:v>
                </c:pt>
                <c:pt idx="553">
                  <c:v>42416</c:v>
                </c:pt>
                <c:pt idx="554">
                  <c:v>42417</c:v>
                </c:pt>
                <c:pt idx="555">
                  <c:v>42418</c:v>
                </c:pt>
                <c:pt idx="556">
                  <c:v>42419</c:v>
                </c:pt>
                <c:pt idx="557">
                  <c:v>42422</c:v>
                </c:pt>
                <c:pt idx="558">
                  <c:v>42423</c:v>
                </c:pt>
                <c:pt idx="559">
                  <c:v>42424</c:v>
                </c:pt>
                <c:pt idx="560">
                  <c:v>42425</c:v>
                </c:pt>
                <c:pt idx="561">
                  <c:v>42426</c:v>
                </c:pt>
                <c:pt idx="562">
                  <c:v>42429</c:v>
                </c:pt>
                <c:pt idx="563">
                  <c:v>42430</c:v>
                </c:pt>
                <c:pt idx="564">
                  <c:v>42431</c:v>
                </c:pt>
                <c:pt idx="565">
                  <c:v>42432</c:v>
                </c:pt>
                <c:pt idx="566">
                  <c:v>42433</c:v>
                </c:pt>
                <c:pt idx="567">
                  <c:v>42436</c:v>
                </c:pt>
                <c:pt idx="568">
                  <c:v>42437</c:v>
                </c:pt>
                <c:pt idx="569">
                  <c:v>42438</c:v>
                </c:pt>
                <c:pt idx="570">
                  <c:v>42439</c:v>
                </c:pt>
                <c:pt idx="571">
                  <c:v>42440</c:v>
                </c:pt>
                <c:pt idx="572">
                  <c:v>42443</c:v>
                </c:pt>
                <c:pt idx="573">
                  <c:v>42444</c:v>
                </c:pt>
                <c:pt idx="574">
                  <c:v>42445</c:v>
                </c:pt>
                <c:pt idx="575">
                  <c:v>42446</c:v>
                </c:pt>
                <c:pt idx="576">
                  <c:v>42447</c:v>
                </c:pt>
                <c:pt idx="577">
                  <c:v>42450</c:v>
                </c:pt>
                <c:pt idx="578">
                  <c:v>42451</c:v>
                </c:pt>
                <c:pt idx="579">
                  <c:v>42452</c:v>
                </c:pt>
                <c:pt idx="580">
                  <c:v>42453</c:v>
                </c:pt>
                <c:pt idx="581">
                  <c:v>42454</c:v>
                </c:pt>
                <c:pt idx="582">
                  <c:v>42457</c:v>
                </c:pt>
                <c:pt idx="583">
                  <c:v>42458</c:v>
                </c:pt>
                <c:pt idx="584">
                  <c:v>42459</c:v>
                </c:pt>
                <c:pt idx="585">
                  <c:v>42460</c:v>
                </c:pt>
                <c:pt idx="586">
                  <c:v>42461</c:v>
                </c:pt>
                <c:pt idx="587">
                  <c:v>42464</c:v>
                </c:pt>
                <c:pt idx="588">
                  <c:v>42465</c:v>
                </c:pt>
                <c:pt idx="589">
                  <c:v>42466</c:v>
                </c:pt>
                <c:pt idx="590">
                  <c:v>42467</c:v>
                </c:pt>
                <c:pt idx="591">
                  <c:v>42468</c:v>
                </c:pt>
                <c:pt idx="592">
                  <c:v>42471</c:v>
                </c:pt>
                <c:pt idx="593">
                  <c:v>42472</c:v>
                </c:pt>
                <c:pt idx="594">
                  <c:v>42473</c:v>
                </c:pt>
                <c:pt idx="595">
                  <c:v>42474</c:v>
                </c:pt>
                <c:pt idx="596">
                  <c:v>42475</c:v>
                </c:pt>
                <c:pt idx="597">
                  <c:v>42478</c:v>
                </c:pt>
                <c:pt idx="598">
                  <c:v>42479</c:v>
                </c:pt>
                <c:pt idx="599">
                  <c:v>42480</c:v>
                </c:pt>
                <c:pt idx="600">
                  <c:v>42481</c:v>
                </c:pt>
                <c:pt idx="601">
                  <c:v>42482</c:v>
                </c:pt>
                <c:pt idx="602">
                  <c:v>42485</c:v>
                </c:pt>
                <c:pt idx="603">
                  <c:v>42486</c:v>
                </c:pt>
                <c:pt idx="604">
                  <c:v>42487</c:v>
                </c:pt>
                <c:pt idx="605">
                  <c:v>42488</c:v>
                </c:pt>
                <c:pt idx="606">
                  <c:v>42489</c:v>
                </c:pt>
                <c:pt idx="607">
                  <c:v>42492</c:v>
                </c:pt>
                <c:pt idx="608">
                  <c:v>42493</c:v>
                </c:pt>
                <c:pt idx="609">
                  <c:v>42494</c:v>
                </c:pt>
                <c:pt idx="610">
                  <c:v>42495</c:v>
                </c:pt>
                <c:pt idx="611">
                  <c:v>42496</c:v>
                </c:pt>
                <c:pt idx="612">
                  <c:v>42499</c:v>
                </c:pt>
                <c:pt idx="613">
                  <c:v>42500</c:v>
                </c:pt>
                <c:pt idx="614">
                  <c:v>42501</c:v>
                </c:pt>
                <c:pt idx="615">
                  <c:v>42502</c:v>
                </c:pt>
                <c:pt idx="616">
                  <c:v>42503</c:v>
                </c:pt>
                <c:pt idx="617">
                  <c:v>42506</c:v>
                </c:pt>
                <c:pt idx="618">
                  <c:v>42507</c:v>
                </c:pt>
                <c:pt idx="619">
                  <c:v>42508</c:v>
                </c:pt>
                <c:pt idx="620">
                  <c:v>42509</c:v>
                </c:pt>
                <c:pt idx="621">
                  <c:v>42510</c:v>
                </c:pt>
                <c:pt idx="622">
                  <c:v>42513</c:v>
                </c:pt>
                <c:pt idx="623">
                  <c:v>42514</c:v>
                </c:pt>
                <c:pt idx="624">
                  <c:v>42515</c:v>
                </c:pt>
                <c:pt idx="625">
                  <c:v>42516</c:v>
                </c:pt>
                <c:pt idx="626">
                  <c:v>42517</c:v>
                </c:pt>
                <c:pt idx="627">
                  <c:v>42520</c:v>
                </c:pt>
                <c:pt idx="628">
                  <c:v>42521</c:v>
                </c:pt>
                <c:pt idx="629">
                  <c:v>42522</c:v>
                </c:pt>
                <c:pt idx="630">
                  <c:v>42523</c:v>
                </c:pt>
                <c:pt idx="631">
                  <c:v>42524</c:v>
                </c:pt>
                <c:pt idx="632">
                  <c:v>42527</c:v>
                </c:pt>
                <c:pt idx="633">
                  <c:v>42528</c:v>
                </c:pt>
                <c:pt idx="634">
                  <c:v>42529</c:v>
                </c:pt>
                <c:pt idx="635">
                  <c:v>42530</c:v>
                </c:pt>
                <c:pt idx="636">
                  <c:v>42531</c:v>
                </c:pt>
                <c:pt idx="637">
                  <c:v>42534</c:v>
                </c:pt>
                <c:pt idx="638">
                  <c:v>42535</c:v>
                </c:pt>
                <c:pt idx="639">
                  <c:v>42536</c:v>
                </c:pt>
                <c:pt idx="640">
                  <c:v>42537</c:v>
                </c:pt>
                <c:pt idx="641">
                  <c:v>42538</c:v>
                </c:pt>
                <c:pt idx="642">
                  <c:v>42541</c:v>
                </c:pt>
                <c:pt idx="643">
                  <c:v>42542</c:v>
                </c:pt>
                <c:pt idx="644">
                  <c:v>42543</c:v>
                </c:pt>
                <c:pt idx="645">
                  <c:v>42544</c:v>
                </c:pt>
                <c:pt idx="646">
                  <c:v>42545</c:v>
                </c:pt>
                <c:pt idx="647">
                  <c:v>42548</c:v>
                </c:pt>
                <c:pt idx="648">
                  <c:v>42549</c:v>
                </c:pt>
                <c:pt idx="649">
                  <c:v>42550</c:v>
                </c:pt>
                <c:pt idx="650">
                  <c:v>42551</c:v>
                </c:pt>
                <c:pt idx="651">
                  <c:v>42552</c:v>
                </c:pt>
                <c:pt idx="652">
                  <c:v>42555</c:v>
                </c:pt>
                <c:pt idx="653">
                  <c:v>42556</c:v>
                </c:pt>
                <c:pt idx="654">
                  <c:v>42557</c:v>
                </c:pt>
                <c:pt idx="655">
                  <c:v>42558</c:v>
                </c:pt>
                <c:pt idx="656">
                  <c:v>42559</c:v>
                </c:pt>
                <c:pt idx="657">
                  <c:v>42562</c:v>
                </c:pt>
                <c:pt idx="658">
                  <c:v>42563</c:v>
                </c:pt>
                <c:pt idx="659">
                  <c:v>42564</c:v>
                </c:pt>
                <c:pt idx="660">
                  <c:v>42565</c:v>
                </c:pt>
                <c:pt idx="661">
                  <c:v>42566</c:v>
                </c:pt>
                <c:pt idx="662">
                  <c:v>42569</c:v>
                </c:pt>
                <c:pt idx="663">
                  <c:v>42570</c:v>
                </c:pt>
                <c:pt idx="664">
                  <c:v>42571</c:v>
                </c:pt>
                <c:pt idx="665">
                  <c:v>42572</c:v>
                </c:pt>
                <c:pt idx="666">
                  <c:v>42573</c:v>
                </c:pt>
                <c:pt idx="667">
                  <c:v>42576</c:v>
                </c:pt>
                <c:pt idx="668">
                  <c:v>42577</c:v>
                </c:pt>
                <c:pt idx="669">
                  <c:v>42578</c:v>
                </c:pt>
                <c:pt idx="670">
                  <c:v>42579</c:v>
                </c:pt>
                <c:pt idx="671">
                  <c:v>42580</c:v>
                </c:pt>
                <c:pt idx="672">
                  <c:v>42583</c:v>
                </c:pt>
                <c:pt idx="673">
                  <c:v>42584</c:v>
                </c:pt>
                <c:pt idx="674">
                  <c:v>42585</c:v>
                </c:pt>
                <c:pt idx="675">
                  <c:v>42586</c:v>
                </c:pt>
                <c:pt idx="676">
                  <c:v>42587</c:v>
                </c:pt>
                <c:pt idx="677">
                  <c:v>42590</c:v>
                </c:pt>
                <c:pt idx="678">
                  <c:v>42591</c:v>
                </c:pt>
                <c:pt idx="679">
                  <c:v>42592</c:v>
                </c:pt>
                <c:pt idx="680">
                  <c:v>42593</c:v>
                </c:pt>
                <c:pt idx="681">
                  <c:v>42594</c:v>
                </c:pt>
                <c:pt idx="682">
                  <c:v>42597</c:v>
                </c:pt>
                <c:pt idx="683">
                  <c:v>42598</c:v>
                </c:pt>
                <c:pt idx="684">
                  <c:v>42599</c:v>
                </c:pt>
                <c:pt idx="685">
                  <c:v>42600</c:v>
                </c:pt>
                <c:pt idx="686">
                  <c:v>42601</c:v>
                </c:pt>
                <c:pt idx="687">
                  <c:v>42604</c:v>
                </c:pt>
                <c:pt idx="688">
                  <c:v>42605</c:v>
                </c:pt>
                <c:pt idx="689">
                  <c:v>42606</c:v>
                </c:pt>
                <c:pt idx="690">
                  <c:v>42607</c:v>
                </c:pt>
                <c:pt idx="691">
                  <c:v>42608</c:v>
                </c:pt>
                <c:pt idx="692">
                  <c:v>42611</c:v>
                </c:pt>
                <c:pt idx="693">
                  <c:v>42612</c:v>
                </c:pt>
                <c:pt idx="694">
                  <c:v>42613</c:v>
                </c:pt>
                <c:pt idx="695">
                  <c:v>42614</c:v>
                </c:pt>
                <c:pt idx="696">
                  <c:v>42615</c:v>
                </c:pt>
                <c:pt idx="697">
                  <c:v>42618</c:v>
                </c:pt>
                <c:pt idx="698">
                  <c:v>42619</c:v>
                </c:pt>
                <c:pt idx="699">
                  <c:v>42620</c:v>
                </c:pt>
                <c:pt idx="700">
                  <c:v>42621</c:v>
                </c:pt>
                <c:pt idx="701">
                  <c:v>42622</c:v>
                </c:pt>
                <c:pt idx="702">
                  <c:v>42625</c:v>
                </c:pt>
                <c:pt idx="703">
                  <c:v>42626</c:v>
                </c:pt>
                <c:pt idx="704">
                  <c:v>42627</c:v>
                </c:pt>
                <c:pt idx="705">
                  <c:v>42628</c:v>
                </c:pt>
                <c:pt idx="706">
                  <c:v>42629</c:v>
                </c:pt>
                <c:pt idx="707">
                  <c:v>42632</c:v>
                </c:pt>
                <c:pt idx="708">
                  <c:v>42633</c:v>
                </c:pt>
                <c:pt idx="709">
                  <c:v>42634</c:v>
                </c:pt>
                <c:pt idx="710">
                  <c:v>42635</c:v>
                </c:pt>
                <c:pt idx="711">
                  <c:v>42636</c:v>
                </c:pt>
                <c:pt idx="712">
                  <c:v>42639</c:v>
                </c:pt>
                <c:pt idx="713">
                  <c:v>42640</c:v>
                </c:pt>
                <c:pt idx="714">
                  <c:v>42641</c:v>
                </c:pt>
                <c:pt idx="715">
                  <c:v>42642</c:v>
                </c:pt>
                <c:pt idx="716">
                  <c:v>42643</c:v>
                </c:pt>
                <c:pt idx="717">
                  <c:v>42646</c:v>
                </c:pt>
                <c:pt idx="718">
                  <c:v>42647</c:v>
                </c:pt>
                <c:pt idx="719">
                  <c:v>42648</c:v>
                </c:pt>
                <c:pt idx="720">
                  <c:v>42649</c:v>
                </c:pt>
                <c:pt idx="721">
                  <c:v>42650</c:v>
                </c:pt>
                <c:pt idx="722">
                  <c:v>42653</c:v>
                </c:pt>
                <c:pt idx="723">
                  <c:v>42654</c:v>
                </c:pt>
                <c:pt idx="724">
                  <c:v>42655</c:v>
                </c:pt>
                <c:pt idx="725">
                  <c:v>42656</c:v>
                </c:pt>
                <c:pt idx="726">
                  <c:v>42657</c:v>
                </c:pt>
                <c:pt idx="727">
                  <c:v>42660</c:v>
                </c:pt>
                <c:pt idx="728">
                  <c:v>42661</c:v>
                </c:pt>
                <c:pt idx="729">
                  <c:v>42662</c:v>
                </c:pt>
                <c:pt idx="730">
                  <c:v>42663</c:v>
                </c:pt>
                <c:pt idx="731">
                  <c:v>42664</c:v>
                </c:pt>
                <c:pt idx="732">
                  <c:v>42667</c:v>
                </c:pt>
                <c:pt idx="733">
                  <c:v>42668</c:v>
                </c:pt>
                <c:pt idx="734">
                  <c:v>42669</c:v>
                </c:pt>
                <c:pt idx="735">
                  <c:v>42670</c:v>
                </c:pt>
                <c:pt idx="736">
                  <c:v>42671</c:v>
                </c:pt>
                <c:pt idx="737">
                  <c:v>42674</c:v>
                </c:pt>
                <c:pt idx="738">
                  <c:v>42675</c:v>
                </c:pt>
                <c:pt idx="739">
                  <c:v>42676</c:v>
                </c:pt>
                <c:pt idx="740">
                  <c:v>42677</c:v>
                </c:pt>
                <c:pt idx="741">
                  <c:v>42678</c:v>
                </c:pt>
                <c:pt idx="742">
                  <c:v>42681</c:v>
                </c:pt>
                <c:pt idx="743">
                  <c:v>42682</c:v>
                </c:pt>
                <c:pt idx="744">
                  <c:v>42683</c:v>
                </c:pt>
                <c:pt idx="745">
                  <c:v>42684</c:v>
                </c:pt>
                <c:pt idx="746">
                  <c:v>42685</c:v>
                </c:pt>
                <c:pt idx="747">
                  <c:v>42688</c:v>
                </c:pt>
                <c:pt idx="748">
                  <c:v>42689</c:v>
                </c:pt>
                <c:pt idx="749">
                  <c:v>42690</c:v>
                </c:pt>
                <c:pt idx="750">
                  <c:v>42691</c:v>
                </c:pt>
                <c:pt idx="751">
                  <c:v>42692</c:v>
                </c:pt>
                <c:pt idx="752">
                  <c:v>42695</c:v>
                </c:pt>
                <c:pt idx="753">
                  <c:v>42696</c:v>
                </c:pt>
                <c:pt idx="754">
                  <c:v>42697</c:v>
                </c:pt>
                <c:pt idx="755">
                  <c:v>42698</c:v>
                </c:pt>
                <c:pt idx="756">
                  <c:v>42699</c:v>
                </c:pt>
                <c:pt idx="757">
                  <c:v>42702</c:v>
                </c:pt>
                <c:pt idx="758">
                  <c:v>42703</c:v>
                </c:pt>
                <c:pt idx="759">
                  <c:v>42704</c:v>
                </c:pt>
                <c:pt idx="760">
                  <c:v>42705</c:v>
                </c:pt>
                <c:pt idx="761">
                  <c:v>42706</c:v>
                </c:pt>
                <c:pt idx="762">
                  <c:v>42709</c:v>
                </c:pt>
                <c:pt idx="763">
                  <c:v>42710</c:v>
                </c:pt>
                <c:pt idx="764">
                  <c:v>42711</c:v>
                </c:pt>
                <c:pt idx="765">
                  <c:v>42712</c:v>
                </c:pt>
                <c:pt idx="766">
                  <c:v>42713</c:v>
                </c:pt>
                <c:pt idx="767">
                  <c:v>42716</c:v>
                </c:pt>
                <c:pt idx="768">
                  <c:v>42717</c:v>
                </c:pt>
                <c:pt idx="769">
                  <c:v>42718</c:v>
                </c:pt>
                <c:pt idx="770">
                  <c:v>42719</c:v>
                </c:pt>
                <c:pt idx="771">
                  <c:v>42720</c:v>
                </c:pt>
                <c:pt idx="772">
                  <c:v>42723</c:v>
                </c:pt>
                <c:pt idx="773">
                  <c:v>42724</c:v>
                </c:pt>
                <c:pt idx="774">
                  <c:v>42725</c:v>
                </c:pt>
                <c:pt idx="775">
                  <c:v>42726</c:v>
                </c:pt>
                <c:pt idx="776">
                  <c:v>42727</c:v>
                </c:pt>
                <c:pt idx="777">
                  <c:v>42730</c:v>
                </c:pt>
                <c:pt idx="778">
                  <c:v>42731</c:v>
                </c:pt>
                <c:pt idx="779">
                  <c:v>42732</c:v>
                </c:pt>
                <c:pt idx="780">
                  <c:v>42733</c:v>
                </c:pt>
                <c:pt idx="781">
                  <c:v>42734</c:v>
                </c:pt>
                <c:pt idx="782">
                  <c:v>42737</c:v>
                </c:pt>
                <c:pt idx="783">
                  <c:v>42738</c:v>
                </c:pt>
                <c:pt idx="784">
                  <c:v>42739</c:v>
                </c:pt>
                <c:pt idx="785">
                  <c:v>42740</c:v>
                </c:pt>
                <c:pt idx="786">
                  <c:v>42741</c:v>
                </c:pt>
                <c:pt idx="787">
                  <c:v>42744</c:v>
                </c:pt>
                <c:pt idx="788">
                  <c:v>42745</c:v>
                </c:pt>
                <c:pt idx="789">
                  <c:v>42746</c:v>
                </c:pt>
                <c:pt idx="790">
                  <c:v>42747</c:v>
                </c:pt>
                <c:pt idx="791">
                  <c:v>42748</c:v>
                </c:pt>
                <c:pt idx="792">
                  <c:v>42751</c:v>
                </c:pt>
                <c:pt idx="793">
                  <c:v>42752</c:v>
                </c:pt>
                <c:pt idx="794">
                  <c:v>42753</c:v>
                </c:pt>
                <c:pt idx="795">
                  <c:v>42754</c:v>
                </c:pt>
                <c:pt idx="796">
                  <c:v>42755</c:v>
                </c:pt>
                <c:pt idx="797">
                  <c:v>42758</c:v>
                </c:pt>
                <c:pt idx="798">
                  <c:v>42759</c:v>
                </c:pt>
                <c:pt idx="799">
                  <c:v>42760</c:v>
                </c:pt>
                <c:pt idx="800">
                  <c:v>42761</c:v>
                </c:pt>
                <c:pt idx="801">
                  <c:v>42762</c:v>
                </c:pt>
                <c:pt idx="802">
                  <c:v>42765</c:v>
                </c:pt>
                <c:pt idx="803">
                  <c:v>42766</c:v>
                </c:pt>
                <c:pt idx="804">
                  <c:v>42767</c:v>
                </c:pt>
                <c:pt idx="805">
                  <c:v>42768</c:v>
                </c:pt>
                <c:pt idx="806">
                  <c:v>42769</c:v>
                </c:pt>
                <c:pt idx="807">
                  <c:v>42772</c:v>
                </c:pt>
                <c:pt idx="808">
                  <c:v>42773</c:v>
                </c:pt>
                <c:pt idx="809">
                  <c:v>42774</c:v>
                </c:pt>
                <c:pt idx="810">
                  <c:v>42775</c:v>
                </c:pt>
                <c:pt idx="811">
                  <c:v>42776</c:v>
                </c:pt>
                <c:pt idx="812">
                  <c:v>42779</c:v>
                </c:pt>
                <c:pt idx="813">
                  <c:v>42780</c:v>
                </c:pt>
                <c:pt idx="814">
                  <c:v>42781</c:v>
                </c:pt>
                <c:pt idx="815">
                  <c:v>42782</c:v>
                </c:pt>
                <c:pt idx="816">
                  <c:v>42783</c:v>
                </c:pt>
                <c:pt idx="817">
                  <c:v>42786</c:v>
                </c:pt>
                <c:pt idx="818">
                  <c:v>42787</c:v>
                </c:pt>
                <c:pt idx="819">
                  <c:v>42788</c:v>
                </c:pt>
                <c:pt idx="820">
                  <c:v>42789</c:v>
                </c:pt>
                <c:pt idx="821">
                  <c:v>42790</c:v>
                </c:pt>
                <c:pt idx="822">
                  <c:v>42793</c:v>
                </c:pt>
                <c:pt idx="823">
                  <c:v>42794</c:v>
                </c:pt>
                <c:pt idx="824">
                  <c:v>42795</c:v>
                </c:pt>
                <c:pt idx="825">
                  <c:v>42796</c:v>
                </c:pt>
                <c:pt idx="826">
                  <c:v>42797</c:v>
                </c:pt>
                <c:pt idx="827">
                  <c:v>42800</c:v>
                </c:pt>
                <c:pt idx="828">
                  <c:v>42801</c:v>
                </c:pt>
                <c:pt idx="829">
                  <c:v>42802</c:v>
                </c:pt>
                <c:pt idx="830">
                  <c:v>42803</c:v>
                </c:pt>
                <c:pt idx="831">
                  <c:v>42804</c:v>
                </c:pt>
                <c:pt idx="832">
                  <c:v>42807</c:v>
                </c:pt>
                <c:pt idx="833">
                  <c:v>42808</c:v>
                </c:pt>
                <c:pt idx="834">
                  <c:v>42809</c:v>
                </c:pt>
                <c:pt idx="835">
                  <c:v>42810</c:v>
                </c:pt>
                <c:pt idx="836">
                  <c:v>42811</c:v>
                </c:pt>
                <c:pt idx="837">
                  <c:v>42814</c:v>
                </c:pt>
                <c:pt idx="838">
                  <c:v>42815</c:v>
                </c:pt>
                <c:pt idx="839">
                  <c:v>42816</c:v>
                </c:pt>
                <c:pt idx="840">
                  <c:v>42817</c:v>
                </c:pt>
                <c:pt idx="841">
                  <c:v>42818</c:v>
                </c:pt>
                <c:pt idx="842">
                  <c:v>42821</c:v>
                </c:pt>
                <c:pt idx="843">
                  <c:v>42822</c:v>
                </c:pt>
                <c:pt idx="844">
                  <c:v>42823</c:v>
                </c:pt>
                <c:pt idx="845">
                  <c:v>42824</c:v>
                </c:pt>
                <c:pt idx="846">
                  <c:v>42825</c:v>
                </c:pt>
                <c:pt idx="847">
                  <c:v>42828</c:v>
                </c:pt>
                <c:pt idx="848">
                  <c:v>42829</c:v>
                </c:pt>
                <c:pt idx="849">
                  <c:v>42830</c:v>
                </c:pt>
                <c:pt idx="850">
                  <c:v>42831</c:v>
                </c:pt>
                <c:pt idx="851">
                  <c:v>42832</c:v>
                </c:pt>
                <c:pt idx="852">
                  <c:v>42835</c:v>
                </c:pt>
                <c:pt idx="853">
                  <c:v>42836</c:v>
                </c:pt>
                <c:pt idx="854">
                  <c:v>42837</c:v>
                </c:pt>
                <c:pt idx="855">
                  <c:v>42838</c:v>
                </c:pt>
                <c:pt idx="856">
                  <c:v>42839</c:v>
                </c:pt>
                <c:pt idx="857">
                  <c:v>42842</c:v>
                </c:pt>
                <c:pt idx="858">
                  <c:v>42843</c:v>
                </c:pt>
                <c:pt idx="859">
                  <c:v>42844</c:v>
                </c:pt>
                <c:pt idx="860">
                  <c:v>42845</c:v>
                </c:pt>
                <c:pt idx="861">
                  <c:v>42846</c:v>
                </c:pt>
                <c:pt idx="862">
                  <c:v>42849</c:v>
                </c:pt>
                <c:pt idx="863">
                  <c:v>42850</c:v>
                </c:pt>
                <c:pt idx="864">
                  <c:v>42851</c:v>
                </c:pt>
                <c:pt idx="865">
                  <c:v>42852</c:v>
                </c:pt>
                <c:pt idx="866">
                  <c:v>42853</c:v>
                </c:pt>
              </c:numCache>
            </c:numRef>
          </c:xVal>
          <c:yVal>
            <c:numRef>
              <c:f>'SX5E Index'!$E$3:$E$869</c:f>
              <c:numCache>
                <c:formatCode>General</c:formatCode>
                <c:ptCount val="867"/>
                <c:pt idx="0">
                  <c:v>21.903034374569241</c:v>
                </c:pt>
                <c:pt idx="1">
                  <c:v>21.903034374569241</c:v>
                </c:pt>
                <c:pt idx="2">
                  <c:v>21.903034374569241</c:v>
                </c:pt>
                <c:pt idx="3">
                  <c:v>21.903034374569241</c:v>
                </c:pt>
                <c:pt idx="4">
                  <c:v>21.903034374569241</c:v>
                </c:pt>
                <c:pt idx="5">
                  <c:v>21.903034374569241</c:v>
                </c:pt>
                <c:pt idx="6">
                  <c:v>21.903034374569241</c:v>
                </c:pt>
                <c:pt idx="7">
                  <c:v>21.903034374569241</c:v>
                </c:pt>
                <c:pt idx="8">
                  <c:v>21.903034374569241</c:v>
                </c:pt>
                <c:pt idx="9">
                  <c:v>21.903034374569241</c:v>
                </c:pt>
                <c:pt idx="10">
                  <c:v>21.903034374569241</c:v>
                </c:pt>
                <c:pt idx="11">
                  <c:v>21.903034374569241</c:v>
                </c:pt>
                <c:pt idx="12">
                  <c:v>21.903034374569241</c:v>
                </c:pt>
                <c:pt idx="13">
                  <c:v>21.903034374569241</c:v>
                </c:pt>
                <c:pt idx="14">
                  <c:v>21.903034374569241</c:v>
                </c:pt>
                <c:pt idx="15">
                  <c:v>21.903034374569241</c:v>
                </c:pt>
                <c:pt idx="16">
                  <c:v>21.903034374569241</c:v>
                </c:pt>
                <c:pt idx="17">
                  <c:v>21.903034374569241</c:v>
                </c:pt>
                <c:pt idx="18">
                  <c:v>21.903034374569241</c:v>
                </c:pt>
                <c:pt idx="19">
                  <c:v>21.903034374569241</c:v>
                </c:pt>
                <c:pt idx="20">
                  <c:v>21.903034374569241</c:v>
                </c:pt>
                <c:pt idx="21">
                  <c:v>21.903034374569241</c:v>
                </c:pt>
                <c:pt idx="22">
                  <c:v>21.903034374569241</c:v>
                </c:pt>
                <c:pt idx="23">
                  <c:v>21.903034374569241</c:v>
                </c:pt>
                <c:pt idx="24">
                  <c:v>21.903034374569241</c:v>
                </c:pt>
                <c:pt idx="25">
                  <c:v>21.903034374569241</c:v>
                </c:pt>
                <c:pt idx="26">
                  <c:v>21.903034374569241</c:v>
                </c:pt>
                <c:pt idx="27">
                  <c:v>21.903034374569241</c:v>
                </c:pt>
                <c:pt idx="28">
                  <c:v>21.903034374569241</c:v>
                </c:pt>
                <c:pt idx="29">
                  <c:v>21.903034374569241</c:v>
                </c:pt>
                <c:pt idx="30">
                  <c:v>21.903034374569241</c:v>
                </c:pt>
                <c:pt idx="31">
                  <c:v>21.903034374569241</c:v>
                </c:pt>
                <c:pt idx="32">
                  <c:v>21.903034374569241</c:v>
                </c:pt>
                <c:pt idx="33">
                  <c:v>21.903034374569241</c:v>
                </c:pt>
                <c:pt idx="34">
                  <c:v>21.903034374569241</c:v>
                </c:pt>
                <c:pt idx="35">
                  <c:v>21.903034374569241</c:v>
                </c:pt>
                <c:pt idx="36">
                  <c:v>21.903034374569241</c:v>
                </c:pt>
                <c:pt idx="37">
                  <c:v>21.903034374569241</c:v>
                </c:pt>
                <c:pt idx="38">
                  <c:v>21.903034374569241</c:v>
                </c:pt>
                <c:pt idx="39">
                  <c:v>21.903034374569241</c:v>
                </c:pt>
                <c:pt idx="40">
                  <c:v>21.903034374569241</c:v>
                </c:pt>
                <c:pt idx="41">
                  <c:v>21.903034374569241</c:v>
                </c:pt>
                <c:pt idx="42">
                  <c:v>21.903034374569241</c:v>
                </c:pt>
                <c:pt idx="43">
                  <c:v>21.903034374569241</c:v>
                </c:pt>
                <c:pt idx="44">
                  <c:v>21.903034374569241</c:v>
                </c:pt>
                <c:pt idx="45">
                  <c:v>21.903034374569241</c:v>
                </c:pt>
                <c:pt idx="46">
                  <c:v>21.903034374569241</c:v>
                </c:pt>
                <c:pt idx="47">
                  <c:v>21.903034374569241</c:v>
                </c:pt>
                <c:pt idx="48">
                  <c:v>21.903034374569241</c:v>
                </c:pt>
                <c:pt idx="49">
                  <c:v>21.903034374569241</c:v>
                </c:pt>
                <c:pt idx="50">
                  <c:v>21.903034374569241</c:v>
                </c:pt>
                <c:pt idx="51">
                  <c:v>21.903034374569241</c:v>
                </c:pt>
                <c:pt idx="52">
                  <c:v>21.903034374569241</c:v>
                </c:pt>
                <c:pt idx="53">
                  <c:v>21.903034374569241</c:v>
                </c:pt>
                <c:pt idx="54">
                  <c:v>21.903034374569241</c:v>
                </c:pt>
                <c:pt idx="55">
                  <c:v>21.903034374569241</c:v>
                </c:pt>
                <c:pt idx="56">
                  <c:v>21.903034374569241</c:v>
                </c:pt>
                <c:pt idx="57">
                  <c:v>21.903034374569241</c:v>
                </c:pt>
                <c:pt idx="58">
                  <c:v>21.903034374569241</c:v>
                </c:pt>
                <c:pt idx="59">
                  <c:v>21.903034374569241</c:v>
                </c:pt>
                <c:pt idx="60">
                  <c:v>21.903034374569241</c:v>
                </c:pt>
                <c:pt idx="61">
                  <c:v>21.903034374569241</c:v>
                </c:pt>
                <c:pt idx="62">
                  <c:v>21.903034374569241</c:v>
                </c:pt>
                <c:pt idx="63">
                  <c:v>21.903034374569241</c:v>
                </c:pt>
                <c:pt idx="64">
                  <c:v>21.903034374569241</c:v>
                </c:pt>
                <c:pt idx="65">
                  <c:v>21.903034374569241</c:v>
                </c:pt>
                <c:pt idx="66">
                  <c:v>21.903034374569241</c:v>
                </c:pt>
                <c:pt idx="67">
                  <c:v>21.903034374569241</c:v>
                </c:pt>
                <c:pt idx="68">
                  <c:v>21.903034374569241</c:v>
                </c:pt>
                <c:pt idx="69">
                  <c:v>21.903034374569241</c:v>
                </c:pt>
                <c:pt idx="70">
                  <c:v>21.903034374569241</c:v>
                </c:pt>
                <c:pt idx="71">
                  <c:v>21.903034374569241</c:v>
                </c:pt>
                <c:pt idx="72">
                  <c:v>21.903034374569241</c:v>
                </c:pt>
                <c:pt idx="73">
                  <c:v>21.903034374569241</c:v>
                </c:pt>
                <c:pt idx="74">
                  <c:v>21.903034374569241</c:v>
                </c:pt>
                <c:pt idx="75">
                  <c:v>21.903034374569241</c:v>
                </c:pt>
                <c:pt idx="76">
                  <c:v>21.903034374569241</c:v>
                </c:pt>
                <c:pt idx="77">
                  <c:v>21.903034374569241</c:v>
                </c:pt>
                <c:pt idx="78">
                  <c:v>21.903034374569241</c:v>
                </c:pt>
                <c:pt idx="79">
                  <c:v>21.903034374569241</c:v>
                </c:pt>
                <c:pt idx="80">
                  <c:v>21.903034374569241</c:v>
                </c:pt>
                <c:pt idx="81">
                  <c:v>21.903034374569241</c:v>
                </c:pt>
                <c:pt idx="82">
                  <c:v>21.903034374569241</c:v>
                </c:pt>
                <c:pt idx="83">
                  <c:v>21.903034374569241</c:v>
                </c:pt>
                <c:pt idx="84">
                  <c:v>21.903034374569241</c:v>
                </c:pt>
                <c:pt idx="85">
                  <c:v>21.903034374569241</c:v>
                </c:pt>
                <c:pt idx="86">
                  <c:v>21.903034374569241</c:v>
                </c:pt>
                <c:pt idx="87">
                  <c:v>21.903034374569241</c:v>
                </c:pt>
                <c:pt idx="88">
                  <c:v>21.903034374569241</c:v>
                </c:pt>
                <c:pt idx="89">
                  <c:v>21.903034374569241</c:v>
                </c:pt>
                <c:pt idx="90">
                  <c:v>21.903034374569241</c:v>
                </c:pt>
                <c:pt idx="91">
                  <c:v>21.903034374569241</c:v>
                </c:pt>
                <c:pt idx="92">
                  <c:v>21.903034374569241</c:v>
                </c:pt>
                <c:pt idx="93">
                  <c:v>21.903034374569241</c:v>
                </c:pt>
                <c:pt idx="94">
                  <c:v>21.903034374569241</c:v>
                </c:pt>
                <c:pt idx="95">
                  <c:v>21.903034374569241</c:v>
                </c:pt>
                <c:pt idx="96">
                  <c:v>21.903034374569241</c:v>
                </c:pt>
                <c:pt idx="97">
                  <c:v>21.903034374569241</c:v>
                </c:pt>
                <c:pt idx="98">
                  <c:v>21.903034374569241</c:v>
                </c:pt>
                <c:pt idx="99">
                  <c:v>21.903034374569241</c:v>
                </c:pt>
                <c:pt idx="100">
                  <c:v>21.903034374569241</c:v>
                </c:pt>
                <c:pt idx="101">
                  <c:v>21.903034374569241</c:v>
                </c:pt>
                <c:pt idx="102">
                  <c:v>21.903034374569241</c:v>
                </c:pt>
                <c:pt idx="103">
                  <c:v>21.903034374569241</c:v>
                </c:pt>
                <c:pt idx="104">
                  <c:v>21.903034374569241</c:v>
                </c:pt>
                <c:pt idx="105">
                  <c:v>21.903034374569241</c:v>
                </c:pt>
                <c:pt idx="106">
                  <c:v>21.903034374569241</c:v>
                </c:pt>
                <c:pt idx="107">
                  <c:v>21.903034374569241</c:v>
                </c:pt>
                <c:pt idx="108">
                  <c:v>21.903034374569241</c:v>
                </c:pt>
                <c:pt idx="109">
                  <c:v>21.903034374569241</c:v>
                </c:pt>
                <c:pt idx="110">
                  <c:v>21.903034374569241</c:v>
                </c:pt>
                <c:pt idx="111">
                  <c:v>21.903034374569241</c:v>
                </c:pt>
                <c:pt idx="112">
                  <c:v>21.903034374569241</c:v>
                </c:pt>
                <c:pt idx="113">
                  <c:v>21.903034374569241</c:v>
                </c:pt>
                <c:pt idx="114">
                  <c:v>21.903034374569241</c:v>
                </c:pt>
                <c:pt idx="115">
                  <c:v>21.903034374569241</c:v>
                </c:pt>
                <c:pt idx="116">
                  <c:v>21.903034374569241</c:v>
                </c:pt>
                <c:pt idx="117">
                  <c:v>21.903034374569241</c:v>
                </c:pt>
                <c:pt idx="118">
                  <c:v>21.903034374569241</c:v>
                </c:pt>
                <c:pt idx="119">
                  <c:v>21.903034374569241</c:v>
                </c:pt>
                <c:pt idx="120">
                  <c:v>21.903034374569241</c:v>
                </c:pt>
                <c:pt idx="121">
                  <c:v>21.903034374569241</c:v>
                </c:pt>
                <c:pt idx="122">
                  <c:v>21.903034374569241</c:v>
                </c:pt>
                <c:pt idx="123">
                  <c:v>21.903034374569241</c:v>
                </c:pt>
                <c:pt idx="124">
                  <c:v>21.903034374569241</c:v>
                </c:pt>
                <c:pt idx="125">
                  <c:v>21.903034374569241</c:v>
                </c:pt>
                <c:pt idx="126">
                  <c:v>21.903034374569241</c:v>
                </c:pt>
                <c:pt idx="127">
                  <c:v>21.903034374569241</c:v>
                </c:pt>
                <c:pt idx="128">
                  <c:v>21.903034374569241</c:v>
                </c:pt>
                <c:pt idx="129">
                  <c:v>21.903034374569241</c:v>
                </c:pt>
                <c:pt idx="130">
                  <c:v>21.903034374569241</c:v>
                </c:pt>
                <c:pt idx="131">
                  <c:v>21.903034374569241</c:v>
                </c:pt>
                <c:pt idx="132">
                  <c:v>21.903034374569241</c:v>
                </c:pt>
                <c:pt idx="133">
                  <c:v>21.903034374569241</c:v>
                </c:pt>
                <c:pt idx="134">
                  <c:v>21.903034374569241</c:v>
                </c:pt>
                <c:pt idx="135">
                  <c:v>21.903034374569241</c:v>
                </c:pt>
                <c:pt idx="136">
                  <c:v>21.903034374569241</c:v>
                </c:pt>
                <c:pt idx="137">
                  <c:v>21.903034374569241</c:v>
                </c:pt>
                <c:pt idx="138">
                  <c:v>21.903034374569241</c:v>
                </c:pt>
                <c:pt idx="139">
                  <c:v>21.903034374569241</c:v>
                </c:pt>
                <c:pt idx="140">
                  <c:v>21.903034374569241</c:v>
                </c:pt>
                <c:pt idx="141">
                  <c:v>21.903034374569241</c:v>
                </c:pt>
                <c:pt idx="142">
                  <c:v>21.903034374569241</c:v>
                </c:pt>
                <c:pt idx="143">
                  <c:v>21.903034374569241</c:v>
                </c:pt>
                <c:pt idx="144">
                  <c:v>21.903034374569241</c:v>
                </c:pt>
                <c:pt idx="145">
                  <c:v>21.903034374569241</c:v>
                </c:pt>
                <c:pt idx="146">
                  <c:v>21.903034374569241</c:v>
                </c:pt>
                <c:pt idx="147">
                  <c:v>21.903034374569241</c:v>
                </c:pt>
                <c:pt idx="148">
                  <c:v>21.903034374569241</c:v>
                </c:pt>
                <c:pt idx="149">
                  <c:v>21.903034374569241</c:v>
                </c:pt>
                <c:pt idx="150">
                  <c:v>21.903034374569241</c:v>
                </c:pt>
                <c:pt idx="151">
                  <c:v>21.903034374569241</c:v>
                </c:pt>
                <c:pt idx="152">
                  <c:v>21.903034374569241</c:v>
                </c:pt>
                <c:pt idx="153">
                  <c:v>21.903034374569241</c:v>
                </c:pt>
                <c:pt idx="154">
                  <c:v>21.903034374569241</c:v>
                </c:pt>
                <c:pt idx="155">
                  <c:v>21.903034374569241</c:v>
                </c:pt>
                <c:pt idx="156">
                  <c:v>21.903034374569241</c:v>
                </c:pt>
                <c:pt idx="157">
                  <c:v>21.903034374569241</c:v>
                </c:pt>
                <c:pt idx="158">
                  <c:v>21.903034374569241</c:v>
                </c:pt>
                <c:pt idx="159">
                  <c:v>21.903034374569241</c:v>
                </c:pt>
                <c:pt idx="160">
                  <c:v>21.903034374569241</c:v>
                </c:pt>
                <c:pt idx="161">
                  <c:v>21.903034374569241</c:v>
                </c:pt>
                <c:pt idx="162">
                  <c:v>21.903034374569241</c:v>
                </c:pt>
                <c:pt idx="163">
                  <c:v>21.903034374569241</c:v>
                </c:pt>
                <c:pt idx="164">
                  <c:v>21.903034374569241</c:v>
                </c:pt>
                <c:pt idx="165">
                  <c:v>21.903034374569241</c:v>
                </c:pt>
                <c:pt idx="166">
                  <c:v>21.903034374569241</c:v>
                </c:pt>
                <c:pt idx="167">
                  <c:v>21.903034374569241</c:v>
                </c:pt>
                <c:pt idx="168">
                  <c:v>21.903034374569241</c:v>
                </c:pt>
                <c:pt idx="169">
                  <c:v>21.903034374569241</c:v>
                </c:pt>
                <c:pt idx="170">
                  <c:v>21.903034374569241</c:v>
                </c:pt>
                <c:pt idx="171">
                  <c:v>21.903034374569241</c:v>
                </c:pt>
                <c:pt idx="172">
                  <c:v>21.903034374569241</c:v>
                </c:pt>
                <c:pt idx="173">
                  <c:v>21.903034374569241</c:v>
                </c:pt>
                <c:pt idx="174">
                  <c:v>21.903034374569241</c:v>
                </c:pt>
                <c:pt idx="175">
                  <c:v>21.903034374569241</c:v>
                </c:pt>
                <c:pt idx="176">
                  <c:v>21.903034374569241</c:v>
                </c:pt>
                <c:pt idx="177">
                  <c:v>21.903034374569241</c:v>
                </c:pt>
                <c:pt idx="178">
                  <c:v>21.903034374569241</c:v>
                </c:pt>
                <c:pt idx="179">
                  <c:v>21.903034374569241</c:v>
                </c:pt>
                <c:pt idx="180">
                  <c:v>21.903034374569241</c:v>
                </c:pt>
                <c:pt idx="181">
                  <c:v>21.903034374569241</c:v>
                </c:pt>
                <c:pt idx="182">
                  <c:v>21.903034374569241</c:v>
                </c:pt>
                <c:pt idx="183">
                  <c:v>21.903034374569241</c:v>
                </c:pt>
                <c:pt idx="184">
                  <c:v>21.903034374569241</c:v>
                </c:pt>
                <c:pt idx="185">
                  <c:v>21.903034374569241</c:v>
                </c:pt>
                <c:pt idx="186">
                  <c:v>21.903034374569241</c:v>
                </c:pt>
                <c:pt idx="187">
                  <c:v>21.903034374569241</c:v>
                </c:pt>
                <c:pt idx="188">
                  <c:v>21.903034374569241</c:v>
                </c:pt>
                <c:pt idx="189">
                  <c:v>21.903034374569241</c:v>
                </c:pt>
                <c:pt idx="190">
                  <c:v>21.903034374569241</c:v>
                </c:pt>
                <c:pt idx="191">
                  <c:v>21.903034374569241</c:v>
                </c:pt>
                <c:pt idx="192">
                  <c:v>21.903034374569241</c:v>
                </c:pt>
                <c:pt idx="193">
                  <c:v>21.903034374569241</c:v>
                </c:pt>
                <c:pt idx="194">
                  <c:v>21.903034374569241</c:v>
                </c:pt>
                <c:pt idx="195">
                  <c:v>21.903034374569241</c:v>
                </c:pt>
                <c:pt idx="196">
                  <c:v>21.903034374569241</c:v>
                </c:pt>
                <c:pt idx="197">
                  <c:v>21.903034374569241</c:v>
                </c:pt>
                <c:pt idx="198">
                  <c:v>21.903034374569241</c:v>
                </c:pt>
                <c:pt idx="199">
                  <c:v>21.903034374569241</c:v>
                </c:pt>
                <c:pt idx="200">
                  <c:v>21.903034374569241</c:v>
                </c:pt>
                <c:pt idx="201">
                  <c:v>21.903034374569241</c:v>
                </c:pt>
                <c:pt idx="202">
                  <c:v>21.903034374569241</c:v>
                </c:pt>
                <c:pt idx="203">
                  <c:v>21.903034374569241</c:v>
                </c:pt>
                <c:pt idx="204">
                  <c:v>21.903034374569241</c:v>
                </c:pt>
                <c:pt idx="205">
                  <c:v>21.903034374569241</c:v>
                </c:pt>
                <c:pt idx="206">
                  <c:v>21.903034374569241</c:v>
                </c:pt>
                <c:pt idx="207">
                  <c:v>21.903034374569241</c:v>
                </c:pt>
                <c:pt idx="208">
                  <c:v>21.903034374569241</c:v>
                </c:pt>
                <c:pt idx="209">
                  <c:v>21.903034374569241</c:v>
                </c:pt>
                <c:pt idx="210">
                  <c:v>21.903034374569241</c:v>
                </c:pt>
                <c:pt idx="211">
                  <c:v>21.903034374569241</c:v>
                </c:pt>
                <c:pt idx="212">
                  <c:v>21.903034374569241</c:v>
                </c:pt>
                <c:pt idx="213">
                  <c:v>21.903034374569241</c:v>
                </c:pt>
                <c:pt idx="214">
                  <c:v>21.903034374569241</c:v>
                </c:pt>
                <c:pt idx="215">
                  <c:v>21.903034374569241</c:v>
                </c:pt>
                <c:pt idx="216">
                  <c:v>21.903034374569241</c:v>
                </c:pt>
                <c:pt idx="217">
                  <c:v>21.903034374569241</c:v>
                </c:pt>
                <c:pt idx="218">
                  <c:v>21.903034374569241</c:v>
                </c:pt>
                <c:pt idx="219">
                  <c:v>21.903034374569241</c:v>
                </c:pt>
                <c:pt idx="220">
                  <c:v>21.903034374569241</c:v>
                </c:pt>
                <c:pt idx="221">
                  <c:v>21.903034374569241</c:v>
                </c:pt>
                <c:pt idx="222">
                  <c:v>21.903034374569241</c:v>
                </c:pt>
                <c:pt idx="223">
                  <c:v>21.903034374569241</c:v>
                </c:pt>
                <c:pt idx="224">
                  <c:v>21.903034374569241</c:v>
                </c:pt>
                <c:pt idx="225">
                  <c:v>21.903034374569241</c:v>
                </c:pt>
                <c:pt idx="226">
                  <c:v>21.903034374569241</c:v>
                </c:pt>
                <c:pt idx="227">
                  <c:v>21.903034374569241</c:v>
                </c:pt>
                <c:pt idx="228">
                  <c:v>21.903034374569241</c:v>
                </c:pt>
                <c:pt idx="229">
                  <c:v>21.903034374569241</c:v>
                </c:pt>
                <c:pt idx="230">
                  <c:v>21.903034374569241</c:v>
                </c:pt>
                <c:pt idx="231">
                  <c:v>21.903034374569241</c:v>
                </c:pt>
                <c:pt idx="232">
                  <c:v>21.903034374569241</c:v>
                </c:pt>
                <c:pt idx="233">
                  <c:v>21.903034374569241</c:v>
                </c:pt>
                <c:pt idx="234">
                  <c:v>21.903034374569241</c:v>
                </c:pt>
                <c:pt idx="235">
                  <c:v>21.903034374569241</c:v>
                </c:pt>
                <c:pt idx="236">
                  <c:v>21.903034374569241</c:v>
                </c:pt>
                <c:pt idx="237">
                  <c:v>21.903034374569241</c:v>
                </c:pt>
                <c:pt idx="238">
                  <c:v>21.903034374569241</c:v>
                </c:pt>
                <c:pt idx="239">
                  <c:v>21.903034374569241</c:v>
                </c:pt>
                <c:pt idx="240">
                  <c:v>21.903034374569241</c:v>
                </c:pt>
                <c:pt idx="241">
                  <c:v>21.903034374569241</c:v>
                </c:pt>
                <c:pt idx="242">
                  <c:v>21.903034374569241</c:v>
                </c:pt>
                <c:pt idx="243">
                  <c:v>21.903034374569241</c:v>
                </c:pt>
                <c:pt idx="244">
                  <c:v>21.903034374569241</c:v>
                </c:pt>
                <c:pt idx="245">
                  <c:v>21.903034374569241</c:v>
                </c:pt>
                <c:pt idx="246">
                  <c:v>21.903034374569241</c:v>
                </c:pt>
                <c:pt idx="247">
                  <c:v>21.903034374569241</c:v>
                </c:pt>
                <c:pt idx="248">
                  <c:v>21.903034374569241</c:v>
                </c:pt>
                <c:pt idx="249">
                  <c:v>21.903034374569241</c:v>
                </c:pt>
                <c:pt idx="250">
                  <c:v>21.903034374569241</c:v>
                </c:pt>
                <c:pt idx="251">
                  <c:v>21.903034374569241</c:v>
                </c:pt>
                <c:pt idx="252">
                  <c:v>21.903034374569241</c:v>
                </c:pt>
                <c:pt idx="253">
                  <c:v>21.903034374569241</c:v>
                </c:pt>
                <c:pt idx="254">
                  <c:v>21.903034374569241</c:v>
                </c:pt>
                <c:pt idx="255">
                  <c:v>21.903034374569241</c:v>
                </c:pt>
                <c:pt idx="256">
                  <c:v>21.903034374569241</c:v>
                </c:pt>
                <c:pt idx="257">
                  <c:v>21.903034374569241</c:v>
                </c:pt>
                <c:pt idx="258">
                  <c:v>21.903034374569241</c:v>
                </c:pt>
                <c:pt idx="259">
                  <c:v>21.903034374569241</c:v>
                </c:pt>
                <c:pt idx="260">
                  <c:v>21.903034374569241</c:v>
                </c:pt>
                <c:pt idx="261">
                  <c:v>21.903034374569241</c:v>
                </c:pt>
                <c:pt idx="262">
                  <c:v>21.903034374569241</c:v>
                </c:pt>
                <c:pt idx="263">
                  <c:v>21.903034374569241</c:v>
                </c:pt>
                <c:pt idx="264">
                  <c:v>21.903034374569241</c:v>
                </c:pt>
                <c:pt idx="265">
                  <c:v>21.903034374569241</c:v>
                </c:pt>
                <c:pt idx="266">
                  <c:v>21.903034374569241</c:v>
                </c:pt>
                <c:pt idx="267">
                  <c:v>21.903034374569241</c:v>
                </c:pt>
                <c:pt idx="268">
                  <c:v>21.903034374569241</c:v>
                </c:pt>
                <c:pt idx="269">
                  <c:v>21.903034374569241</c:v>
                </c:pt>
                <c:pt idx="270">
                  <c:v>21.903034374569241</c:v>
                </c:pt>
                <c:pt idx="271">
                  <c:v>21.903034374569241</c:v>
                </c:pt>
                <c:pt idx="272">
                  <c:v>21.903034374569241</c:v>
                </c:pt>
                <c:pt idx="273">
                  <c:v>21.903034374569241</c:v>
                </c:pt>
                <c:pt idx="274">
                  <c:v>21.903034374569241</c:v>
                </c:pt>
                <c:pt idx="275">
                  <c:v>21.903034374569241</c:v>
                </c:pt>
                <c:pt idx="276">
                  <c:v>21.903034374569241</c:v>
                </c:pt>
                <c:pt idx="277">
                  <c:v>21.903034374569241</c:v>
                </c:pt>
                <c:pt idx="278">
                  <c:v>21.903034374569241</c:v>
                </c:pt>
                <c:pt idx="279">
                  <c:v>21.903034374569241</c:v>
                </c:pt>
                <c:pt idx="280">
                  <c:v>21.903034374569241</c:v>
                </c:pt>
                <c:pt idx="281">
                  <c:v>21.903034374569241</c:v>
                </c:pt>
                <c:pt idx="282">
                  <c:v>21.903034374569241</c:v>
                </c:pt>
                <c:pt idx="283">
                  <c:v>21.903034374569241</c:v>
                </c:pt>
                <c:pt idx="284">
                  <c:v>21.903034374569241</c:v>
                </c:pt>
                <c:pt idx="285">
                  <c:v>21.903034374569241</c:v>
                </c:pt>
                <c:pt idx="286">
                  <c:v>21.903034374569241</c:v>
                </c:pt>
                <c:pt idx="287">
                  <c:v>21.903034374569241</c:v>
                </c:pt>
                <c:pt idx="288">
                  <c:v>21.903034374569241</c:v>
                </c:pt>
                <c:pt idx="289">
                  <c:v>21.903034374569241</c:v>
                </c:pt>
                <c:pt idx="290">
                  <c:v>21.903034374569241</c:v>
                </c:pt>
                <c:pt idx="291">
                  <c:v>21.903034374569241</c:v>
                </c:pt>
                <c:pt idx="292">
                  <c:v>21.903034374569241</c:v>
                </c:pt>
                <c:pt idx="293">
                  <c:v>21.903034374569241</c:v>
                </c:pt>
                <c:pt idx="294">
                  <c:v>21.903034374569241</c:v>
                </c:pt>
                <c:pt idx="295">
                  <c:v>21.903034374569241</c:v>
                </c:pt>
                <c:pt idx="296">
                  <c:v>21.903034374569241</c:v>
                </c:pt>
                <c:pt idx="297">
                  <c:v>21.903034374569241</c:v>
                </c:pt>
                <c:pt idx="298">
                  <c:v>21.903034374569241</c:v>
                </c:pt>
                <c:pt idx="299">
                  <c:v>21.903034374569241</c:v>
                </c:pt>
                <c:pt idx="300">
                  <c:v>21.903034374569241</c:v>
                </c:pt>
                <c:pt idx="301">
                  <c:v>21.903034374569241</c:v>
                </c:pt>
                <c:pt idx="302">
                  <c:v>21.903034374569241</c:v>
                </c:pt>
                <c:pt idx="303">
                  <c:v>21.903034374569241</c:v>
                </c:pt>
                <c:pt idx="304">
                  <c:v>21.903034374569241</c:v>
                </c:pt>
                <c:pt idx="305">
                  <c:v>21.903034374569241</c:v>
                </c:pt>
                <c:pt idx="306">
                  <c:v>21.903034374569241</c:v>
                </c:pt>
                <c:pt idx="307">
                  <c:v>21.903034374569241</c:v>
                </c:pt>
                <c:pt idx="308">
                  <c:v>21.903034374569241</c:v>
                </c:pt>
                <c:pt idx="309">
                  <c:v>21.903034374569241</c:v>
                </c:pt>
                <c:pt idx="310">
                  <c:v>21.903034374569241</c:v>
                </c:pt>
                <c:pt idx="311">
                  <c:v>21.903034374569241</c:v>
                </c:pt>
                <c:pt idx="312">
                  <c:v>21.903034374569241</c:v>
                </c:pt>
                <c:pt idx="313">
                  <c:v>21.903034374569241</c:v>
                </c:pt>
                <c:pt idx="314">
                  <c:v>21.903034374569241</c:v>
                </c:pt>
                <c:pt idx="315">
                  <c:v>21.903034374569241</c:v>
                </c:pt>
                <c:pt idx="316">
                  <c:v>21.903034374569241</c:v>
                </c:pt>
                <c:pt idx="317">
                  <c:v>21.903034374569241</c:v>
                </c:pt>
                <c:pt idx="318">
                  <c:v>21.903034374569241</c:v>
                </c:pt>
                <c:pt idx="319">
                  <c:v>21.903034374569241</c:v>
                </c:pt>
                <c:pt idx="320">
                  <c:v>21.903034374569241</c:v>
                </c:pt>
                <c:pt idx="321">
                  <c:v>21.903034374569241</c:v>
                </c:pt>
                <c:pt idx="322">
                  <c:v>21.903034374569241</c:v>
                </c:pt>
                <c:pt idx="323">
                  <c:v>21.903034374569241</c:v>
                </c:pt>
                <c:pt idx="324">
                  <c:v>21.903034374569241</c:v>
                </c:pt>
                <c:pt idx="325">
                  <c:v>21.903034374569241</c:v>
                </c:pt>
                <c:pt idx="326">
                  <c:v>21.903034374569241</c:v>
                </c:pt>
                <c:pt idx="327">
                  <c:v>21.903034374569241</c:v>
                </c:pt>
                <c:pt idx="328">
                  <c:v>21.903034374569241</c:v>
                </c:pt>
                <c:pt idx="329">
                  <c:v>21.903034374569241</c:v>
                </c:pt>
                <c:pt idx="330">
                  <c:v>21.903034374569241</c:v>
                </c:pt>
                <c:pt idx="331">
                  <c:v>21.903034374569241</c:v>
                </c:pt>
                <c:pt idx="332">
                  <c:v>21.903034374569241</c:v>
                </c:pt>
                <c:pt idx="333">
                  <c:v>21.903034374569241</c:v>
                </c:pt>
                <c:pt idx="334">
                  <c:v>21.903034374569241</c:v>
                </c:pt>
                <c:pt idx="335">
                  <c:v>21.903034374569241</c:v>
                </c:pt>
                <c:pt idx="336">
                  <c:v>21.903034374569241</c:v>
                </c:pt>
                <c:pt idx="337">
                  <c:v>21.903034374569241</c:v>
                </c:pt>
                <c:pt idx="338">
                  <c:v>21.903034374569241</c:v>
                </c:pt>
                <c:pt idx="339">
                  <c:v>21.903034374569241</c:v>
                </c:pt>
                <c:pt idx="340">
                  <c:v>21.903034374569241</c:v>
                </c:pt>
                <c:pt idx="341">
                  <c:v>21.903034374569241</c:v>
                </c:pt>
                <c:pt idx="342">
                  <c:v>21.903034374569241</c:v>
                </c:pt>
                <c:pt idx="343">
                  <c:v>21.903034374569241</c:v>
                </c:pt>
                <c:pt idx="344">
                  <c:v>21.903034374569241</c:v>
                </c:pt>
                <c:pt idx="345">
                  <c:v>21.903034374569241</c:v>
                </c:pt>
                <c:pt idx="346">
                  <c:v>21.903034374569241</c:v>
                </c:pt>
                <c:pt idx="347">
                  <c:v>21.903034374569241</c:v>
                </c:pt>
                <c:pt idx="348">
                  <c:v>21.903034374569241</c:v>
                </c:pt>
                <c:pt idx="349">
                  <c:v>21.903034374569241</c:v>
                </c:pt>
                <c:pt idx="350">
                  <c:v>21.903034374569241</c:v>
                </c:pt>
                <c:pt idx="351">
                  <c:v>21.903034374569241</c:v>
                </c:pt>
                <c:pt idx="352">
                  <c:v>21.903034374569241</c:v>
                </c:pt>
                <c:pt idx="353">
                  <c:v>21.903034374569241</c:v>
                </c:pt>
                <c:pt idx="354">
                  <c:v>21.903034374569241</c:v>
                </c:pt>
                <c:pt idx="355">
                  <c:v>21.903034374569241</c:v>
                </c:pt>
                <c:pt idx="356">
                  <c:v>21.903034374569241</c:v>
                </c:pt>
                <c:pt idx="357">
                  <c:v>21.903034374569241</c:v>
                </c:pt>
                <c:pt idx="358">
                  <c:v>21.903034374569241</c:v>
                </c:pt>
                <c:pt idx="359">
                  <c:v>21.903034374569241</c:v>
                </c:pt>
                <c:pt idx="360">
                  <c:v>21.903034374569241</c:v>
                </c:pt>
                <c:pt idx="361">
                  <c:v>21.903034374569241</c:v>
                </c:pt>
                <c:pt idx="362">
                  <c:v>21.903034374569241</c:v>
                </c:pt>
                <c:pt idx="363">
                  <c:v>21.903034374569241</c:v>
                </c:pt>
                <c:pt idx="364">
                  <c:v>21.903034374569241</c:v>
                </c:pt>
                <c:pt idx="365">
                  <c:v>21.903034374569241</c:v>
                </c:pt>
                <c:pt idx="366">
                  <c:v>21.903034374569241</c:v>
                </c:pt>
                <c:pt idx="367">
                  <c:v>21.903034374569241</c:v>
                </c:pt>
                <c:pt idx="368">
                  <c:v>21.903034374569241</c:v>
                </c:pt>
                <c:pt idx="369">
                  <c:v>21.903034374569241</c:v>
                </c:pt>
                <c:pt idx="370">
                  <c:v>21.903034374569241</c:v>
                </c:pt>
                <c:pt idx="371">
                  <c:v>21.903034374569241</c:v>
                </c:pt>
                <c:pt idx="372">
                  <c:v>21.903034374569241</c:v>
                </c:pt>
                <c:pt idx="373">
                  <c:v>21.903034374569241</c:v>
                </c:pt>
                <c:pt idx="374">
                  <c:v>21.903034374569241</c:v>
                </c:pt>
                <c:pt idx="375">
                  <c:v>21.903034374569241</c:v>
                </c:pt>
                <c:pt idx="376">
                  <c:v>21.903034374569241</c:v>
                </c:pt>
                <c:pt idx="377">
                  <c:v>21.903034374569241</c:v>
                </c:pt>
                <c:pt idx="378">
                  <c:v>21.903034374569241</c:v>
                </c:pt>
                <c:pt idx="379">
                  <c:v>21.903034374569241</c:v>
                </c:pt>
                <c:pt idx="380">
                  <c:v>21.903034374569241</c:v>
                </c:pt>
                <c:pt idx="381">
                  <c:v>21.903034374569241</c:v>
                </c:pt>
                <c:pt idx="382">
                  <c:v>21.903034374569241</c:v>
                </c:pt>
                <c:pt idx="383">
                  <c:v>21.903034374569241</c:v>
                </c:pt>
                <c:pt idx="384">
                  <c:v>21.903034374569241</c:v>
                </c:pt>
                <c:pt idx="385">
                  <c:v>21.903034374569241</c:v>
                </c:pt>
                <c:pt idx="386">
                  <c:v>21.903034374569241</c:v>
                </c:pt>
                <c:pt idx="387">
                  <c:v>21.903034374569241</c:v>
                </c:pt>
                <c:pt idx="388">
                  <c:v>21.903034374569241</c:v>
                </c:pt>
                <c:pt idx="389">
                  <c:v>21.903034374569241</c:v>
                </c:pt>
                <c:pt idx="390">
                  <c:v>21.903034374569241</c:v>
                </c:pt>
                <c:pt idx="391">
                  <c:v>21.903034374569241</c:v>
                </c:pt>
                <c:pt idx="392">
                  <c:v>21.903034374569241</c:v>
                </c:pt>
                <c:pt idx="393">
                  <c:v>21.903034374569241</c:v>
                </c:pt>
                <c:pt idx="394">
                  <c:v>21.903034374569241</c:v>
                </c:pt>
                <c:pt idx="395">
                  <c:v>21.903034374569241</c:v>
                </c:pt>
                <c:pt idx="396">
                  <c:v>21.903034374569241</c:v>
                </c:pt>
                <c:pt idx="397">
                  <c:v>21.903034374569241</c:v>
                </c:pt>
                <c:pt idx="398">
                  <c:v>21.903034374569241</c:v>
                </c:pt>
                <c:pt idx="399">
                  <c:v>21.903034374569241</c:v>
                </c:pt>
                <c:pt idx="400">
                  <c:v>21.903034374569241</c:v>
                </c:pt>
                <c:pt idx="401">
                  <c:v>21.903034374569241</c:v>
                </c:pt>
                <c:pt idx="402">
                  <c:v>21.903034374569241</c:v>
                </c:pt>
                <c:pt idx="403">
                  <c:v>21.903034374569241</c:v>
                </c:pt>
                <c:pt idx="404">
                  <c:v>21.903034374569241</c:v>
                </c:pt>
                <c:pt idx="405">
                  <c:v>21.903034374569241</c:v>
                </c:pt>
                <c:pt idx="406">
                  <c:v>21.903034374569241</c:v>
                </c:pt>
                <c:pt idx="407">
                  <c:v>21.903034374569241</c:v>
                </c:pt>
                <c:pt idx="408">
                  <c:v>21.903034374569241</c:v>
                </c:pt>
                <c:pt idx="409">
                  <c:v>21.903034374569241</c:v>
                </c:pt>
                <c:pt idx="410">
                  <c:v>21.903034374569241</c:v>
                </c:pt>
                <c:pt idx="411">
                  <c:v>21.903034374569241</c:v>
                </c:pt>
                <c:pt idx="412">
                  <c:v>21.903034374569241</c:v>
                </c:pt>
                <c:pt idx="413">
                  <c:v>21.903034374569241</c:v>
                </c:pt>
                <c:pt idx="414">
                  <c:v>21.903034374569241</c:v>
                </c:pt>
                <c:pt idx="415">
                  <c:v>21.903034374569241</c:v>
                </c:pt>
                <c:pt idx="416">
                  <c:v>21.903034374569241</c:v>
                </c:pt>
                <c:pt idx="417">
                  <c:v>21.903034374569241</c:v>
                </c:pt>
                <c:pt idx="418">
                  <c:v>21.903034374569241</c:v>
                </c:pt>
                <c:pt idx="419">
                  <c:v>21.903034374569241</c:v>
                </c:pt>
                <c:pt idx="420">
                  <c:v>21.903034374569241</c:v>
                </c:pt>
                <c:pt idx="421">
                  <c:v>21.903034374569241</c:v>
                </c:pt>
                <c:pt idx="422">
                  <c:v>21.903034374569241</c:v>
                </c:pt>
                <c:pt idx="423">
                  <c:v>21.903034374569241</c:v>
                </c:pt>
                <c:pt idx="424">
                  <c:v>21.903034374569241</c:v>
                </c:pt>
                <c:pt idx="425">
                  <c:v>21.903034374569241</c:v>
                </c:pt>
                <c:pt idx="426">
                  <c:v>21.903034374569241</c:v>
                </c:pt>
                <c:pt idx="427">
                  <c:v>21.903034374569241</c:v>
                </c:pt>
                <c:pt idx="428">
                  <c:v>21.903034374569241</c:v>
                </c:pt>
                <c:pt idx="429">
                  <c:v>21.903034374569241</c:v>
                </c:pt>
                <c:pt idx="430">
                  <c:v>21.903034374569241</c:v>
                </c:pt>
                <c:pt idx="431">
                  <c:v>21.903034374569241</c:v>
                </c:pt>
                <c:pt idx="432">
                  <c:v>21.903034374569241</c:v>
                </c:pt>
                <c:pt idx="433">
                  <c:v>21.903034374569241</c:v>
                </c:pt>
                <c:pt idx="434">
                  <c:v>21.903034374569241</c:v>
                </c:pt>
                <c:pt idx="435">
                  <c:v>21.903034374569241</c:v>
                </c:pt>
                <c:pt idx="436">
                  <c:v>21.903034374569241</c:v>
                </c:pt>
                <c:pt idx="437">
                  <c:v>21.903034374569241</c:v>
                </c:pt>
                <c:pt idx="438">
                  <c:v>21.903034374569241</c:v>
                </c:pt>
                <c:pt idx="439">
                  <c:v>21.903034374569241</c:v>
                </c:pt>
                <c:pt idx="440">
                  <c:v>21.903034374569241</c:v>
                </c:pt>
                <c:pt idx="441">
                  <c:v>21.903034374569241</c:v>
                </c:pt>
                <c:pt idx="442">
                  <c:v>21.903034374569241</c:v>
                </c:pt>
                <c:pt idx="443">
                  <c:v>21.903034374569241</c:v>
                </c:pt>
                <c:pt idx="444">
                  <c:v>21.903034374569241</c:v>
                </c:pt>
                <c:pt idx="445">
                  <c:v>21.903034374569241</c:v>
                </c:pt>
                <c:pt idx="446">
                  <c:v>21.903034374569241</c:v>
                </c:pt>
                <c:pt idx="447">
                  <c:v>21.903034374569241</c:v>
                </c:pt>
                <c:pt idx="448">
                  <c:v>21.903034374569241</c:v>
                </c:pt>
                <c:pt idx="449">
                  <c:v>21.903034374569241</c:v>
                </c:pt>
                <c:pt idx="450">
                  <c:v>21.903034374569241</c:v>
                </c:pt>
                <c:pt idx="451">
                  <c:v>21.903034374569241</c:v>
                </c:pt>
                <c:pt idx="452">
                  <c:v>21.903034374569241</c:v>
                </c:pt>
                <c:pt idx="453">
                  <c:v>21.903034374569241</c:v>
                </c:pt>
                <c:pt idx="454">
                  <c:v>21.903034374569241</c:v>
                </c:pt>
                <c:pt idx="455">
                  <c:v>21.903034374569241</c:v>
                </c:pt>
                <c:pt idx="456">
                  <c:v>21.903034374569241</c:v>
                </c:pt>
                <c:pt idx="457">
                  <c:v>21.903034374569241</c:v>
                </c:pt>
                <c:pt idx="458">
                  <c:v>21.903034374569241</c:v>
                </c:pt>
                <c:pt idx="459">
                  <c:v>21.903034374569241</c:v>
                </c:pt>
                <c:pt idx="460">
                  <c:v>21.903034374569241</c:v>
                </c:pt>
                <c:pt idx="461">
                  <c:v>21.903034374569241</c:v>
                </c:pt>
                <c:pt idx="462">
                  <c:v>21.903034374569241</c:v>
                </c:pt>
                <c:pt idx="463">
                  <c:v>21.903034374569241</c:v>
                </c:pt>
                <c:pt idx="464">
                  <c:v>21.903034374569241</c:v>
                </c:pt>
                <c:pt idx="465">
                  <c:v>21.903034374569241</c:v>
                </c:pt>
                <c:pt idx="466">
                  <c:v>21.903034374569241</c:v>
                </c:pt>
                <c:pt idx="467">
                  <c:v>21.903034374569241</c:v>
                </c:pt>
                <c:pt idx="468">
                  <c:v>21.903034374569241</c:v>
                </c:pt>
                <c:pt idx="469">
                  <c:v>21.903034374569241</c:v>
                </c:pt>
                <c:pt idx="470">
                  <c:v>21.903034374569241</c:v>
                </c:pt>
                <c:pt idx="471">
                  <c:v>21.903034374569241</c:v>
                </c:pt>
                <c:pt idx="472">
                  <c:v>21.903034374569241</c:v>
                </c:pt>
                <c:pt idx="473">
                  <c:v>21.903034374569241</c:v>
                </c:pt>
                <c:pt idx="474">
                  <c:v>21.903034374569241</c:v>
                </c:pt>
                <c:pt idx="475">
                  <c:v>21.903034374569241</c:v>
                </c:pt>
                <c:pt idx="476">
                  <c:v>21.903034374569241</c:v>
                </c:pt>
                <c:pt idx="477">
                  <c:v>21.903034374569241</c:v>
                </c:pt>
                <c:pt idx="478">
                  <c:v>21.903034374569241</c:v>
                </c:pt>
                <c:pt idx="479">
                  <c:v>21.903034374569241</c:v>
                </c:pt>
                <c:pt idx="480">
                  <c:v>21.903034374569241</c:v>
                </c:pt>
                <c:pt idx="481">
                  <c:v>21.903034374569241</c:v>
                </c:pt>
                <c:pt idx="482">
                  <c:v>21.903034374569241</c:v>
                </c:pt>
                <c:pt idx="483">
                  <c:v>21.903034374569241</c:v>
                </c:pt>
                <c:pt idx="484">
                  <c:v>21.903034374569241</c:v>
                </c:pt>
                <c:pt idx="485">
                  <c:v>21.903034374569241</c:v>
                </c:pt>
                <c:pt idx="486">
                  <c:v>21.903034374569241</c:v>
                </c:pt>
                <c:pt idx="487">
                  <c:v>21.903034374569241</c:v>
                </c:pt>
                <c:pt idx="488">
                  <c:v>21.903034374569241</c:v>
                </c:pt>
                <c:pt idx="489">
                  <c:v>21.903034374569241</c:v>
                </c:pt>
                <c:pt idx="490">
                  <c:v>21.903034374569241</c:v>
                </c:pt>
                <c:pt idx="491">
                  <c:v>21.903034374569241</c:v>
                </c:pt>
                <c:pt idx="492">
                  <c:v>21.903034374569241</c:v>
                </c:pt>
                <c:pt idx="493">
                  <c:v>21.903034374569241</c:v>
                </c:pt>
                <c:pt idx="494">
                  <c:v>21.903034374569241</c:v>
                </c:pt>
                <c:pt idx="495">
                  <c:v>21.903034374569241</c:v>
                </c:pt>
                <c:pt idx="496">
                  <c:v>21.903034374569241</c:v>
                </c:pt>
                <c:pt idx="497">
                  <c:v>21.903034374569241</c:v>
                </c:pt>
                <c:pt idx="498">
                  <c:v>21.903034374569241</c:v>
                </c:pt>
                <c:pt idx="499">
                  <c:v>21.903034374569241</c:v>
                </c:pt>
                <c:pt idx="500">
                  <c:v>21.903034374569241</c:v>
                </c:pt>
                <c:pt idx="501">
                  <c:v>21.903034374569241</c:v>
                </c:pt>
                <c:pt idx="502">
                  <c:v>21.903034374569241</c:v>
                </c:pt>
                <c:pt idx="503">
                  <c:v>21.903034374569241</c:v>
                </c:pt>
                <c:pt idx="504">
                  <c:v>21.903034374569241</c:v>
                </c:pt>
                <c:pt idx="505">
                  <c:v>21.903034374569241</c:v>
                </c:pt>
                <c:pt idx="506">
                  <c:v>21.903034374569241</c:v>
                </c:pt>
                <c:pt idx="507">
                  <c:v>21.903034374569241</c:v>
                </c:pt>
                <c:pt idx="508">
                  <c:v>21.903034374569241</c:v>
                </c:pt>
                <c:pt idx="509">
                  <c:v>21.903034374569241</c:v>
                </c:pt>
                <c:pt idx="510">
                  <c:v>21.903034374569241</c:v>
                </c:pt>
                <c:pt idx="511">
                  <c:v>21.903034374569241</c:v>
                </c:pt>
                <c:pt idx="512">
                  <c:v>21.903034374569241</c:v>
                </c:pt>
                <c:pt idx="513">
                  <c:v>21.903034374569241</c:v>
                </c:pt>
                <c:pt idx="514">
                  <c:v>21.903034374569241</c:v>
                </c:pt>
                <c:pt idx="515">
                  <c:v>21.903034374569241</c:v>
                </c:pt>
                <c:pt idx="516">
                  <c:v>21.903034374569241</c:v>
                </c:pt>
                <c:pt idx="517">
                  <c:v>21.903034374569241</c:v>
                </c:pt>
                <c:pt idx="518">
                  <c:v>21.903034374569241</c:v>
                </c:pt>
                <c:pt idx="519">
                  <c:v>21.903034374569241</c:v>
                </c:pt>
                <c:pt idx="520">
                  <c:v>21.903034374569241</c:v>
                </c:pt>
                <c:pt idx="521">
                  <c:v>21.903034374569241</c:v>
                </c:pt>
                <c:pt idx="522">
                  <c:v>21.903034374569241</c:v>
                </c:pt>
                <c:pt idx="523">
                  <c:v>21.903034374569241</c:v>
                </c:pt>
                <c:pt idx="524">
                  <c:v>21.903034374569241</c:v>
                </c:pt>
                <c:pt idx="525">
                  <c:v>21.903034374569241</c:v>
                </c:pt>
                <c:pt idx="526">
                  <c:v>21.903034374569241</c:v>
                </c:pt>
                <c:pt idx="527">
                  <c:v>21.903034374569241</c:v>
                </c:pt>
                <c:pt idx="528">
                  <c:v>21.903034374569241</c:v>
                </c:pt>
                <c:pt idx="529">
                  <c:v>21.903034374569241</c:v>
                </c:pt>
                <c:pt idx="530">
                  <c:v>21.903034374569241</c:v>
                </c:pt>
                <c:pt idx="531">
                  <c:v>21.903034374569241</c:v>
                </c:pt>
                <c:pt idx="532">
                  <c:v>21.903034374569241</c:v>
                </c:pt>
                <c:pt idx="533">
                  <c:v>21.903034374569241</c:v>
                </c:pt>
                <c:pt idx="534">
                  <c:v>21.903034374569241</c:v>
                </c:pt>
                <c:pt idx="535">
                  <c:v>21.903034374569241</c:v>
                </c:pt>
                <c:pt idx="536">
                  <c:v>21.903034374569241</c:v>
                </c:pt>
                <c:pt idx="537">
                  <c:v>21.903034374569241</c:v>
                </c:pt>
                <c:pt idx="538">
                  <c:v>21.903034374569241</c:v>
                </c:pt>
                <c:pt idx="539">
                  <c:v>21.903034374569241</c:v>
                </c:pt>
                <c:pt idx="540">
                  <c:v>21.903034374569241</c:v>
                </c:pt>
                <c:pt idx="541">
                  <c:v>21.903034374569241</c:v>
                </c:pt>
                <c:pt idx="542">
                  <c:v>21.903034374569241</c:v>
                </c:pt>
                <c:pt idx="543">
                  <c:v>21.903034374569241</c:v>
                </c:pt>
                <c:pt idx="544">
                  <c:v>21.903034374569241</c:v>
                </c:pt>
                <c:pt idx="545">
                  <c:v>21.903034374569241</c:v>
                </c:pt>
                <c:pt idx="546">
                  <c:v>21.903034374569241</c:v>
                </c:pt>
                <c:pt idx="547">
                  <c:v>21.903034374569241</c:v>
                </c:pt>
                <c:pt idx="548">
                  <c:v>21.903034374569241</c:v>
                </c:pt>
                <c:pt idx="549">
                  <c:v>21.903034374569241</c:v>
                </c:pt>
                <c:pt idx="550">
                  <c:v>21.903034374569241</c:v>
                </c:pt>
                <c:pt idx="551">
                  <c:v>21.903034374569241</c:v>
                </c:pt>
                <c:pt idx="552">
                  <c:v>21.903034374569241</c:v>
                </c:pt>
                <c:pt idx="553">
                  <c:v>21.903034374569241</c:v>
                </c:pt>
                <c:pt idx="554">
                  <c:v>21.903034374569241</c:v>
                </c:pt>
                <c:pt idx="555">
                  <c:v>21.903034374569241</c:v>
                </c:pt>
                <c:pt idx="556">
                  <c:v>21.903034374569241</c:v>
                </c:pt>
                <c:pt idx="557">
                  <c:v>21.903034374569241</c:v>
                </c:pt>
                <c:pt idx="558">
                  <c:v>21.903034374569241</c:v>
                </c:pt>
                <c:pt idx="559">
                  <c:v>21.903034374569241</c:v>
                </c:pt>
                <c:pt idx="560">
                  <c:v>21.903034374569241</c:v>
                </c:pt>
                <c:pt idx="561">
                  <c:v>21.903034374569241</c:v>
                </c:pt>
                <c:pt idx="562">
                  <c:v>21.903034374569241</c:v>
                </c:pt>
                <c:pt idx="563">
                  <c:v>21.903034374569241</c:v>
                </c:pt>
                <c:pt idx="564">
                  <c:v>21.903034374569241</c:v>
                </c:pt>
                <c:pt idx="565">
                  <c:v>21.903034374569241</c:v>
                </c:pt>
                <c:pt idx="566">
                  <c:v>21.903034374569241</c:v>
                </c:pt>
                <c:pt idx="567">
                  <c:v>21.903034374569241</c:v>
                </c:pt>
                <c:pt idx="568">
                  <c:v>21.903034374569241</c:v>
                </c:pt>
                <c:pt idx="569">
                  <c:v>21.903034374569241</c:v>
                </c:pt>
                <c:pt idx="570">
                  <c:v>21.903034374569241</c:v>
                </c:pt>
                <c:pt idx="571">
                  <c:v>21.903034374569241</c:v>
                </c:pt>
                <c:pt idx="572">
                  <c:v>21.903034374569241</c:v>
                </c:pt>
                <c:pt idx="573">
                  <c:v>21.903034374569241</c:v>
                </c:pt>
                <c:pt idx="574">
                  <c:v>21.903034374569241</c:v>
                </c:pt>
                <c:pt idx="575">
                  <c:v>21.903034374569241</c:v>
                </c:pt>
                <c:pt idx="576">
                  <c:v>21.903034374569241</c:v>
                </c:pt>
                <c:pt idx="577">
                  <c:v>21.903034374569241</c:v>
                </c:pt>
                <c:pt idx="578">
                  <c:v>21.903034374569241</c:v>
                </c:pt>
                <c:pt idx="579">
                  <c:v>21.903034374569241</c:v>
                </c:pt>
                <c:pt idx="580">
                  <c:v>21.903034374569241</c:v>
                </c:pt>
                <c:pt idx="581">
                  <c:v>21.903034374569241</c:v>
                </c:pt>
                <c:pt idx="582">
                  <c:v>21.903034374569241</c:v>
                </c:pt>
                <c:pt idx="583">
                  <c:v>21.903034374569241</c:v>
                </c:pt>
                <c:pt idx="584">
                  <c:v>21.903034374569241</c:v>
                </c:pt>
                <c:pt idx="585">
                  <c:v>21.903034374569241</c:v>
                </c:pt>
                <c:pt idx="586">
                  <c:v>21.903034374569241</c:v>
                </c:pt>
                <c:pt idx="587">
                  <c:v>21.903034374569241</c:v>
                </c:pt>
                <c:pt idx="588">
                  <c:v>21.903034374569241</c:v>
                </c:pt>
                <c:pt idx="589">
                  <c:v>21.903034374569241</c:v>
                </c:pt>
                <c:pt idx="590">
                  <c:v>21.903034374569241</c:v>
                </c:pt>
                <c:pt idx="591">
                  <c:v>21.903034374569241</c:v>
                </c:pt>
                <c:pt idx="592">
                  <c:v>21.903034374569241</c:v>
                </c:pt>
                <c:pt idx="593">
                  <c:v>21.903034374569241</c:v>
                </c:pt>
                <c:pt idx="594">
                  <c:v>21.903034374569241</c:v>
                </c:pt>
                <c:pt idx="595">
                  <c:v>21.903034374569241</c:v>
                </c:pt>
                <c:pt idx="596">
                  <c:v>21.903034374569241</c:v>
                </c:pt>
                <c:pt idx="597">
                  <c:v>21.903034374569241</c:v>
                </c:pt>
                <c:pt idx="598">
                  <c:v>21.903034374569241</c:v>
                </c:pt>
                <c:pt idx="599">
                  <c:v>21.903034374569241</c:v>
                </c:pt>
                <c:pt idx="600">
                  <c:v>21.903034374569241</c:v>
                </c:pt>
                <c:pt idx="601">
                  <c:v>21.903034374569241</c:v>
                </c:pt>
                <c:pt idx="602">
                  <c:v>21.903034374569241</c:v>
                </c:pt>
                <c:pt idx="603">
                  <c:v>21.903034374569241</c:v>
                </c:pt>
                <c:pt idx="604">
                  <c:v>21.903034374569241</c:v>
                </c:pt>
                <c:pt idx="605">
                  <c:v>21.903034374569241</c:v>
                </c:pt>
                <c:pt idx="606">
                  <c:v>21.903034374569241</c:v>
                </c:pt>
                <c:pt idx="607">
                  <c:v>21.903034374569241</c:v>
                </c:pt>
                <c:pt idx="608">
                  <c:v>21.903034374569241</c:v>
                </c:pt>
                <c:pt idx="609">
                  <c:v>21.903034374569241</c:v>
                </c:pt>
                <c:pt idx="610">
                  <c:v>21.903034374569241</c:v>
                </c:pt>
                <c:pt idx="611">
                  <c:v>21.903034374569241</c:v>
                </c:pt>
                <c:pt idx="612">
                  <c:v>21.903034374569241</c:v>
                </c:pt>
                <c:pt idx="613">
                  <c:v>21.903034374569241</c:v>
                </c:pt>
                <c:pt idx="614">
                  <c:v>21.903034374569241</c:v>
                </c:pt>
                <c:pt idx="615">
                  <c:v>21.903034374569241</c:v>
                </c:pt>
                <c:pt idx="616">
                  <c:v>21.903034374569241</c:v>
                </c:pt>
                <c:pt idx="617">
                  <c:v>21.903034374569241</c:v>
                </c:pt>
                <c:pt idx="618">
                  <c:v>21.903034374569241</c:v>
                </c:pt>
                <c:pt idx="619">
                  <c:v>21.903034374569241</c:v>
                </c:pt>
                <c:pt idx="620">
                  <c:v>21.903034374569241</c:v>
                </c:pt>
                <c:pt idx="621">
                  <c:v>21.903034374569241</c:v>
                </c:pt>
                <c:pt idx="622">
                  <c:v>21.903034374569241</c:v>
                </c:pt>
                <c:pt idx="623">
                  <c:v>21.903034374569241</c:v>
                </c:pt>
                <c:pt idx="624">
                  <c:v>21.903034374569241</c:v>
                </c:pt>
                <c:pt idx="625">
                  <c:v>21.903034374569241</c:v>
                </c:pt>
                <c:pt idx="626">
                  <c:v>21.903034374569241</c:v>
                </c:pt>
                <c:pt idx="627">
                  <c:v>21.903034374569241</c:v>
                </c:pt>
                <c:pt idx="628">
                  <c:v>21.903034374569241</c:v>
                </c:pt>
                <c:pt idx="629">
                  <c:v>21.903034374569241</c:v>
                </c:pt>
                <c:pt idx="630">
                  <c:v>21.903034374569241</c:v>
                </c:pt>
                <c:pt idx="631">
                  <c:v>21.903034374569241</c:v>
                </c:pt>
                <c:pt idx="632">
                  <c:v>21.903034374569241</c:v>
                </c:pt>
                <c:pt idx="633">
                  <c:v>21.903034374569241</c:v>
                </c:pt>
                <c:pt idx="634">
                  <c:v>21.903034374569241</c:v>
                </c:pt>
                <c:pt idx="635">
                  <c:v>21.903034374569241</c:v>
                </c:pt>
                <c:pt idx="636">
                  <c:v>21.903034374569241</c:v>
                </c:pt>
                <c:pt idx="637">
                  <c:v>21.903034374569241</c:v>
                </c:pt>
                <c:pt idx="638">
                  <c:v>21.903034374569241</c:v>
                </c:pt>
                <c:pt idx="639">
                  <c:v>21.903034374569241</c:v>
                </c:pt>
                <c:pt idx="640">
                  <c:v>21.903034374569241</c:v>
                </c:pt>
                <c:pt idx="641">
                  <c:v>21.903034374569241</c:v>
                </c:pt>
                <c:pt idx="642">
                  <c:v>21.903034374569241</c:v>
                </c:pt>
                <c:pt idx="643">
                  <c:v>21.903034374569241</c:v>
                </c:pt>
                <c:pt idx="644">
                  <c:v>21.903034374569241</c:v>
                </c:pt>
                <c:pt idx="645">
                  <c:v>21.903034374569241</c:v>
                </c:pt>
                <c:pt idx="646">
                  <c:v>21.903034374569241</c:v>
                </c:pt>
                <c:pt idx="647">
                  <c:v>21.903034374569241</c:v>
                </c:pt>
                <c:pt idx="648">
                  <c:v>21.903034374569241</c:v>
                </c:pt>
                <c:pt idx="649">
                  <c:v>21.903034374569241</c:v>
                </c:pt>
                <c:pt idx="650">
                  <c:v>21.903034374569241</c:v>
                </c:pt>
                <c:pt idx="651">
                  <c:v>21.903034374569241</c:v>
                </c:pt>
                <c:pt idx="652">
                  <c:v>21.903034374569241</c:v>
                </c:pt>
                <c:pt idx="653">
                  <c:v>21.903034374569241</c:v>
                </c:pt>
                <c:pt idx="654">
                  <c:v>21.903034374569241</c:v>
                </c:pt>
                <c:pt idx="655">
                  <c:v>21.903034374569241</c:v>
                </c:pt>
                <c:pt idx="656">
                  <c:v>21.903034374569241</c:v>
                </c:pt>
                <c:pt idx="657">
                  <c:v>21.903034374569241</c:v>
                </c:pt>
                <c:pt idx="658">
                  <c:v>21.903034374569241</c:v>
                </c:pt>
                <c:pt idx="659">
                  <c:v>21.903034374569241</c:v>
                </c:pt>
                <c:pt idx="660">
                  <c:v>21.903034374569241</c:v>
                </c:pt>
                <c:pt idx="661">
                  <c:v>21.903034374569241</c:v>
                </c:pt>
                <c:pt idx="662">
                  <c:v>21.903034374569241</c:v>
                </c:pt>
                <c:pt idx="663">
                  <c:v>21.903034374569241</c:v>
                </c:pt>
                <c:pt idx="664">
                  <c:v>21.903034374569241</c:v>
                </c:pt>
                <c:pt idx="665">
                  <c:v>21.903034374569241</c:v>
                </c:pt>
                <c:pt idx="666">
                  <c:v>21.903034374569241</c:v>
                </c:pt>
                <c:pt idx="667">
                  <c:v>21.903034374569241</c:v>
                </c:pt>
                <c:pt idx="668">
                  <c:v>21.903034374569241</c:v>
                </c:pt>
                <c:pt idx="669">
                  <c:v>21.903034374569241</c:v>
                </c:pt>
                <c:pt idx="670">
                  <c:v>21.903034374569241</c:v>
                </c:pt>
                <c:pt idx="671">
                  <c:v>21.903034374569241</c:v>
                </c:pt>
                <c:pt idx="672">
                  <c:v>21.903034374569241</c:v>
                </c:pt>
                <c:pt idx="673">
                  <c:v>21.903034374569241</c:v>
                </c:pt>
                <c:pt idx="674">
                  <c:v>21.903034374569241</c:v>
                </c:pt>
                <c:pt idx="675">
                  <c:v>21.903034374569241</c:v>
                </c:pt>
                <c:pt idx="676">
                  <c:v>21.903034374569241</c:v>
                </c:pt>
                <c:pt idx="677">
                  <c:v>21.903034374569241</c:v>
                </c:pt>
                <c:pt idx="678">
                  <c:v>21.903034374569241</c:v>
                </c:pt>
                <c:pt idx="679">
                  <c:v>21.903034374569241</c:v>
                </c:pt>
                <c:pt idx="680">
                  <c:v>21.903034374569241</c:v>
                </c:pt>
                <c:pt idx="681">
                  <c:v>21.903034374569241</c:v>
                </c:pt>
                <c:pt idx="682">
                  <c:v>21.903034374569241</c:v>
                </c:pt>
                <c:pt idx="683">
                  <c:v>21.903034374569241</c:v>
                </c:pt>
                <c:pt idx="684">
                  <c:v>21.903034374569241</c:v>
                </c:pt>
                <c:pt idx="685">
                  <c:v>21.903034374569241</c:v>
                </c:pt>
                <c:pt idx="686">
                  <c:v>21.903034374569241</c:v>
                </c:pt>
                <c:pt idx="687">
                  <c:v>21.903034374569241</c:v>
                </c:pt>
                <c:pt idx="688">
                  <c:v>21.903034374569241</c:v>
                </c:pt>
                <c:pt idx="689">
                  <c:v>21.903034374569241</c:v>
                </c:pt>
                <c:pt idx="690">
                  <c:v>21.903034374569241</c:v>
                </c:pt>
                <c:pt idx="691">
                  <c:v>21.903034374569241</c:v>
                </c:pt>
                <c:pt idx="692">
                  <c:v>21.903034374569241</c:v>
                </c:pt>
                <c:pt idx="693">
                  <c:v>21.903034374569241</c:v>
                </c:pt>
                <c:pt idx="694">
                  <c:v>21.903034374569241</c:v>
                </c:pt>
                <c:pt idx="695">
                  <c:v>21.903034374569241</c:v>
                </c:pt>
                <c:pt idx="696">
                  <c:v>21.903034374569241</c:v>
                </c:pt>
                <c:pt idx="697">
                  <c:v>21.903034374569241</c:v>
                </c:pt>
                <c:pt idx="698">
                  <c:v>21.903034374569241</c:v>
                </c:pt>
                <c:pt idx="699">
                  <c:v>21.903034374569241</c:v>
                </c:pt>
                <c:pt idx="700">
                  <c:v>21.903034374569241</c:v>
                </c:pt>
                <c:pt idx="701">
                  <c:v>21.903034374569241</c:v>
                </c:pt>
                <c:pt idx="702">
                  <c:v>21.903034374569241</c:v>
                </c:pt>
                <c:pt idx="703">
                  <c:v>21.903034374569241</c:v>
                </c:pt>
                <c:pt idx="704">
                  <c:v>21.903034374569241</c:v>
                </c:pt>
                <c:pt idx="705">
                  <c:v>21.903034374569241</c:v>
                </c:pt>
                <c:pt idx="706">
                  <c:v>21.903034374569241</c:v>
                </c:pt>
                <c:pt idx="707">
                  <c:v>21.903034374569241</c:v>
                </c:pt>
                <c:pt idx="708">
                  <c:v>21.903034374569241</c:v>
                </c:pt>
                <c:pt idx="709">
                  <c:v>21.903034374569241</c:v>
                </c:pt>
                <c:pt idx="710">
                  <c:v>21.903034374569241</c:v>
                </c:pt>
                <c:pt idx="711">
                  <c:v>21.903034374569241</c:v>
                </c:pt>
                <c:pt idx="712">
                  <c:v>21.903034374569241</c:v>
                </c:pt>
                <c:pt idx="713">
                  <c:v>21.903034374569241</c:v>
                </c:pt>
                <c:pt idx="714">
                  <c:v>21.903034374569241</c:v>
                </c:pt>
                <c:pt idx="715">
                  <c:v>21.903034374569241</c:v>
                </c:pt>
                <c:pt idx="716">
                  <c:v>21.903034374569241</c:v>
                </c:pt>
                <c:pt idx="717">
                  <c:v>21.903034374569241</c:v>
                </c:pt>
                <c:pt idx="718">
                  <c:v>21.903034374569241</c:v>
                </c:pt>
                <c:pt idx="719">
                  <c:v>21.903034374569241</c:v>
                </c:pt>
                <c:pt idx="720">
                  <c:v>21.903034374569241</c:v>
                </c:pt>
                <c:pt idx="721">
                  <c:v>21.903034374569241</c:v>
                </c:pt>
                <c:pt idx="722">
                  <c:v>21.903034374569241</c:v>
                </c:pt>
                <c:pt idx="723">
                  <c:v>21.903034374569241</c:v>
                </c:pt>
                <c:pt idx="724">
                  <c:v>21.903034374569241</c:v>
                </c:pt>
                <c:pt idx="725">
                  <c:v>21.903034374569241</c:v>
                </c:pt>
                <c:pt idx="726">
                  <c:v>21.903034374569241</c:v>
                </c:pt>
                <c:pt idx="727">
                  <c:v>21.903034374569241</c:v>
                </c:pt>
                <c:pt idx="728">
                  <c:v>21.903034374569241</c:v>
                </c:pt>
                <c:pt idx="729">
                  <c:v>21.903034374569241</c:v>
                </c:pt>
                <c:pt idx="730">
                  <c:v>21.903034374569241</c:v>
                </c:pt>
                <c:pt idx="731">
                  <c:v>21.903034374569241</c:v>
                </c:pt>
                <c:pt idx="732">
                  <c:v>21.903034374569241</c:v>
                </c:pt>
                <c:pt idx="733">
                  <c:v>21.903034374569241</c:v>
                </c:pt>
                <c:pt idx="734">
                  <c:v>21.903034374569241</c:v>
                </c:pt>
                <c:pt idx="735">
                  <c:v>21.903034374569241</c:v>
                </c:pt>
                <c:pt idx="736">
                  <c:v>21.903034374569241</c:v>
                </c:pt>
                <c:pt idx="737">
                  <c:v>21.903034374569241</c:v>
                </c:pt>
                <c:pt idx="738">
                  <c:v>21.903034374569241</c:v>
                </c:pt>
                <c:pt idx="739">
                  <c:v>21.903034374569241</c:v>
                </c:pt>
                <c:pt idx="740">
                  <c:v>21.903034374569241</c:v>
                </c:pt>
                <c:pt idx="741">
                  <c:v>21.903034374569241</c:v>
                </c:pt>
                <c:pt idx="742">
                  <c:v>21.903034374569241</c:v>
                </c:pt>
                <c:pt idx="743">
                  <c:v>21.903034374569241</c:v>
                </c:pt>
                <c:pt idx="744">
                  <c:v>21.903034374569241</c:v>
                </c:pt>
                <c:pt idx="745">
                  <c:v>21.903034374569241</c:v>
                </c:pt>
                <c:pt idx="746">
                  <c:v>21.903034374569241</c:v>
                </c:pt>
                <c:pt idx="747">
                  <c:v>21.903034374569241</c:v>
                </c:pt>
                <c:pt idx="748">
                  <c:v>21.903034374569241</c:v>
                </c:pt>
                <c:pt idx="749">
                  <c:v>21.903034374569241</c:v>
                </c:pt>
                <c:pt idx="750">
                  <c:v>21.903034374569241</c:v>
                </c:pt>
                <c:pt idx="751">
                  <c:v>21.903034374569241</c:v>
                </c:pt>
                <c:pt idx="752">
                  <c:v>21.903034374569241</c:v>
                </c:pt>
                <c:pt idx="753">
                  <c:v>21.903034374569241</c:v>
                </c:pt>
                <c:pt idx="754">
                  <c:v>21.903034374569241</c:v>
                </c:pt>
                <c:pt idx="755">
                  <c:v>21.903034374569241</c:v>
                </c:pt>
                <c:pt idx="756">
                  <c:v>21.903034374569241</c:v>
                </c:pt>
                <c:pt idx="757">
                  <c:v>21.903034374569241</c:v>
                </c:pt>
                <c:pt idx="758">
                  <c:v>21.903034374569241</c:v>
                </c:pt>
                <c:pt idx="759">
                  <c:v>21.903034374569241</c:v>
                </c:pt>
                <c:pt idx="760">
                  <c:v>21.903034374569241</c:v>
                </c:pt>
                <c:pt idx="761">
                  <c:v>21.903034374569241</c:v>
                </c:pt>
                <c:pt idx="762">
                  <c:v>21.903034374569241</c:v>
                </c:pt>
                <c:pt idx="763">
                  <c:v>21.903034374569241</c:v>
                </c:pt>
                <c:pt idx="764">
                  <c:v>21.903034374569241</c:v>
                </c:pt>
                <c:pt idx="765">
                  <c:v>21.903034374569241</c:v>
                </c:pt>
                <c:pt idx="766">
                  <c:v>21.903034374569241</c:v>
                </c:pt>
                <c:pt idx="767">
                  <c:v>21.903034374569241</c:v>
                </c:pt>
                <c:pt idx="768">
                  <c:v>21.903034374569241</c:v>
                </c:pt>
                <c:pt idx="769">
                  <c:v>21.903034374569241</c:v>
                </c:pt>
                <c:pt idx="770">
                  <c:v>21.903034374569241</c:v>
                </c:pt>
                <c:pt idx="771">
                  <c:v>21.903034374569241</c:v>
                </c:pt>
                <c:pt idx="772">
                  <c:v>21.903034374569241</c:v>
                </c:pt>
                <c:pt idx="773">
                  <c:v>21.903034374569241</c:v>
                </c:pt>
                <c:pt idx="774">
                  <c:v>21.903034374569241</c:v>
                </c:pt>
                <c:pt idx="775">
                  <c:v>21.903034374569241</c:v>
                </c:pt>
                <c:pt idx="776">
                  <c:v>21.903034374569241</c:v>
                </c:pt>
                <c:pt idx="777">
                  <c:v>21.903034374569241</c:v>
                </c:pt>
                <c:pt idx="778">
                  <c:v>21.903034374569241</c:v>
                </c:pt>
                <c:pt idx="779">
                  <c:v>21.903034374569241</c:v>
                </c:pt>
                <c:pt idx="780">
                  <c:v>21.903034374569241</c:v>
                </c:pt>
                <c:pt idx="781">
                  <c:v>21.903034374569241</c:v>
                </c:pt>
                <c:pt idx="782">
                  <c:v>21.903034374569241</c:v>
                </c:pt>
                <c:pt idx="783">
                  <c:v>21.903034374569241</c:v>
                </c:pt>
                <c:pt idx="784">
                  <c:v>21.903034374569241</c:v>
                </c:pt>
                <c:pt idx="785">
                  <c:v>21.903034374569241</c:v>
                </c:pt>
                <c:pt idx="786">
                  <c:v>21.903034374569241</c:v>
                </c:pt>
                <c:pt idx="787">
                  <c:v>21.903034374569241</c:v>
                </c:pt>
                <c:pt idx="788">
                  <c:v>21.903034374569241</c:v>
                </c:pt>
                <c:pt idx="789">
                  <c:v>21.903034374569241</c:v>
                </c:pt>
                <c:pt idx="790">
                  <c:v>21.903034374569241</c:v>
                </c:pt>
                <c:pt idx="791">
                  <c:v>21.903034374569241</c:v>
                </c:pt>
                <c:pt idx="792">
                  <c:v>21.903034374569241</c:v>
                </c:pt>
                <c:pt idx="793">
                  <c:v>21.903034374569241</c:v>
                </c:pt>
                <c:pt idx="794">
                  <c:v>21.903034374569241</c:v>
                </c:pt>
                <c:pt idx="795">
                  <c:v>21.903034374569241</c:v>
                </c:pt>
                <c:pt idx="796">
                  <c:v>21.903034374569241</c:v>
                </c:pt>
                <c:pt idx="797">
                  <c:v>21.903034374569241</c:v>
                </c:pt>
                <c:pt idx="798">
                  <c:v>21.903034374569241</c:v>
                </c:pt>
                <c:pt idx="799">
                  <c:v>21.903034374569241</c:v>
                </c:pt>
                <c:pt idx="800">
                  <c:v>21.903034374569241</c:v>
                </c:pt>
                <c:pt idx="801">
                  <c:v>21.903034374569241</c:v>
                </c:pt>
                <c:pt idx="802">
                  <c:v>21.903034374569241</c:v>
                </c:pt>
                <c:pt idx="803">
                  <c:v>21.903034374569241</c:v>
                </c:pt>
                <c:pt idx="804">
                  <c:v>21.903034374569241</c:v>
                </c:pt>
                <c:pt idx="805">
                  <c:v>21.903034374569241</c:v>
                </c:pt>
                <c:pt idx="806">
                  <c:v>21.903034374569241</c:v>
                </c:pt>
                <c:pt idx="807">
                  <c:v>21.903034374569241</c:v>
                </c:pt>
                <c:pt idx="808">
                  <c:v>21.903034374569241</c:v>
                </c:pt>
                <c:pt idx="809">
                  <c:v>21.903034374569241</c:v>
                </c:pt>
                <c:pt idx="810">
                  <c:v>21.903034374569241</c:v>
                </c:pt>
                <c:pt idx="811">
                  <c:v>21.903034374569241</c:v>
                </c:pt>
                <c:pt idx="812">
                  <c:v>21.903034374569241</c:v>
                </c:pt>
                <c:pt idx="813">
                  <c:v>21.903034374569241</c:v>
                </c:pt>
                <c:pt idx="814">
                  <c:v>21.903034374569241</c:v>
                </c:pt>
                <c:pt idx="815">
                  <c:v>21.903034374569241</c:v>
                </c:pt>
                <c:pt idx="816">
                  <c:v>21.903034374569241</c:v>
                </c:pt>
                <c:pt idx="817">
                  <c:v>21.903034374569241</c:v>
                </c:pt>
                <c:pt idx="818">
                  <c:v>21.903034374569241</c:v>
                </c:pt>
                <c:pt idx="819">
                  <c:v>21.903034374569241</c:v>
                </c:pt>
                <c:pt idx="820">
                  <c:v>21.903034374569241</c:v>
                </c:pt>
                <c:pt idx="821">
                  <c:v>21.903034374569241</c:v>
                </c:pt>
                <c:pt idx="822">
                  <c:v>21.903034374569241</c:v>
                </c:pt>
                <c:pt idx="823">
                  <c:v>21.903034374569241</c:v>
                </c:pt>
                <c:pt idx="824">
                  <c:v>21.903034374569241</c:v>
                </c:pt>
                <c:pt idx="825">
                  <c:v>21.903034374569241</c:v>
                </c:pt>
                <c:pt idx="826">
                  <c:v>21.903034374569241</c:v>
                </c:pt>
                <c:pt idx="827">
                  <c:v>21.903034374569241</c:v>
                </c:pt>
                <c:pt idx="828">
                  <c:v>21.903034374569241</c:v>
                </c:pt>
                <c:pt idx="829">
                  <c:v>21.903034374569241</c:v>
                </c:pt>
                <c:pt idx="830">
                  <c:v>21.903034374569241</c:v>
                </c:pt>
                <c:pt idx="831">
                  <c:v>21.903034374569241</c:v>
                </c:pt>
                <c:pt idx="832">
                  <c:v>21.903034374569241</c:v>
                </c:pt>
                <c:pt idx="833">
                  <c:v>21.903034374569241</c:v>
                </c:pt>
                <c:pt idx="834">
                  <c:v>21.903034374569241</c:v>
                </c:pt>
                <c:pt idx="835">
                  <c:v>21.903034374569241</c:v>
                </c:pt>
                <c:pt idx="836">
                  <c:v>21.903034374569241</c:v>
                </c:pt>
                <c:pt idx="837">
                  <c:v>21.903034374569241</c:v>
                </c:pt>
                <c:pt idx="838">
                  <c:v>21.903034374569241</c:v>
                </c:pt>
                <c:pt idx="839">
                  <c:v>21.903034374569241</c:v>
                </c:pt>
                <c:pt idx="840">
                  <c:v>21.903034374569241</c:v>
                </c:pt>
                <c:pt idx="841">
                  <c:v>21.903034374569241</c:v>
                </c:pt>
                <c:pt idx="842">
                  <c:v>21.903034374569241</c:v>
                </c:pt>
                <c:pt idx="843">
                  <c:v>21.903034374569241</c:v>
                </c:pt>
                <c:pt idx="844">
                  <c:v>21.903034374569241</c:v>
                </c:pt>
                <c:pt idx="845">
                  <c:v>21.903034374569241</c:v>
                </c:pt>
                <c:pt idx="846">
                  <c:v>21.903034374569241</c:v>
                </c:pt>
                <c:pt idx="847">
                  <c:v>21.903034374569241</c:v>
                </c:pt>
                <c:pt idx="848">
                  <c:v>21.903034374569241</c:v>
                </c:pt>
                <c:pt idx="849">
                  <c:v>21.903034374569241</c:v>
                </c:pt>
                <c:pt idx="850">
                  <c:v>21.903034374569241</c:v>
                </c:pt>
                <c:pt idx="851">
                  <c:v>21.903034374569241</c:v>
                </c:pt>
                <c:pt idx="852">
                  <c:v>21.903034374569241</c:v>
                </c:pt>
                <c:pt idx="853">
                  <c:v>21.903034374569241</c:v>
                </c:pt>
                <c:pt idx="854">
                  <c:v>21.903034374569241</c:v>
                </c:pt>
                <c:pt idx="855">
                  <c:v>21.903034374569241</c:v>
                </c:pt>
                <c:pt idx="856">
                  <c:v>21.903034374569241</c:v>
                </c:pt>
                <c:pt idx="857">
                  <c:v>21.903034374569241</c:v>
                </c:pt>
                <c:pt idx="858">
                  <c:v>21.903034374569241</c:v>
                </c:pt>
                <c:pt idx="859">
                  <c:v>21.903034374569241</c:v>
                </c:pt>
                <c:pt idx="860">
                  <c:v>21.903034374569241</c:v>
                </c:pt>
                <c:pt idx="861">
                  <c:v>21.903034374569241</c:v>
                </c:pt>
                <c:pt idx="862">
                  <c:v>21.903034374569241</c:v>
                </c:pt>
                <c:pt idx="863">
                  <c:v>21.903034374569241</c:v>
                </c:pt>
                <c:pt idx="864">
                  <c:v>21.903034374569241</c:v>
                </c:pt>
                <c:pt idx="865">
                  <c:v>21.903034374569241</c:v>
                </c:pt>
                <c:pt idx="866">
                  <c:v>21.903034374569241</c:v>
                </c:pt>
              </c:numCache>
            </c:numRef>
          </c:yVal>
          <c:smooth val="1"/>
          <c:extLst xmlns:c16r2="http://schemas.microsoft.com/office/drawing/2015/06/chart">
            <c:ext xmlns:c16="http://schemas.microsoft.com/office/drawing/2014/chart" uri="{C3380CC4-5D6E-409C-BE32-E72D297353CC}">
              <c16:uniqueId val="{00000003-4FF9-4A72-B106-5E11DD94AA33}"/>
            </c:ext>
          </c:extLst>
        </c:ser>
        <c:ser>
          <c:idx val="4"/>
          <c:order val="4"/>
          <c:tx>
            <c:strRef>
              <c:f>'SX5E Index'!$F$2</c:f>
              <c:strCache>
                <c:ptCount val="1"/>
                <c:pt idx="0">
                  <c:v>-2 desv.stand PE</c:v>
                </c:pt>
              </c:strCache>
            </c:strRef>
          </c:tx>
          <c:spPr>
            <a:ln w="12700" cap="rnd">
              <a:solidFill>
                <a:srgbClr val="00B050"/>
              </a:solidFill>
              <a:prstDash val="sysDash"/>
              <a:round/>
            </a:ln>
            <a:effectLst/>
          </c:spPr>
          <c:marker>
            <c:symbol val="none"/>
          </c:marker>
          <c:xVal>
            <c:numRef>
              <c:f>'SX5E Index'!$A$3:$A$869</c:f>
              <c:numCache>
                <c:formatCode>m/d/yyyy</c:formatCode>
                <c:ptCount val="867"/>
                <c:pt idx="0">
                  <c:v>41641</c:v>
                </c:pt>
                <c:pt idx="1">
                  <c:v>41642</c:v>
                </c:pt>
                <c:pt idx="2">
                  <c:v>41645</c:v>
                </c:pt>
                <c:pt idx="3">
                  <c:v>41646</c:v>
                </c:pt>
                <c:pt idx="4">
                  <c:v>41647</c:v>
                </c:pt>
                <c:pt idx="5">
                  <c:v>41648</c:v>
                </c:pt>
                <c:pt idx="6">
                  <c:v>41649</c:v>
                </c:pt>
                <c:pt idx="7">
                  <c:v>41652</c:v>
                </c:pt>
                <c:pt idx="8">
                  <c:v>41653</c:v>
                </c:pt>
                <c:pt idx="9">
                  <c:v>41654</c:v>
                </c:pt>
                <c:pt idx="10">
                  <c:v>41655</c:v>
                </c:pt>
                <c:pt idx="11">
                  <c:v>41656</c:v>
                </c:pt>
                <c:pt idx="12">
                  <c:v>41659</c:v>
                </c:pt>
                <c:pt idx="13">
                  <c:v>41660</c:v>
                </c:pt>
                <c:pt idx="14">
                  <c:v>41661</c:v>
                </c:pt>
                <c:pt idx="15">
                  <c:v>41662</c:v>
                </c:pt>
                <c:pt idx="16">
                  <c:v>41663</c:v>
                </c:pt>
                <c:pt idx="17">
                  <c:v>41666</c:v>
                </c:pt>
                <c:pt idx="18">
                  <c:v>41667</c:v>
                </c:pt>
                <c:pt idx="19">
                  <c:v>41668</c:v>
                </c:pt>
                <c:pt idx="20">
                  <c:v>41669</c:v>
                </c:pt>
                <c:pt idx="21">
                  <c:v>41670</c:v>
                </c:pt>
                <c:pt idx="22">
                  <c:v>41673</c:v>
                </c:pt>
                <c:pt idx="23">
                  <c:v>41674</c:v>
                </c:pt>
                <c:pt idx="24">
                  <c:v>41675</c:v>
                </c:pt>
                <c:pt idx="25">
                  <c:v>41676</c:v>
                </c:pt>
                <c:pt idx="26">
                  <c:v>41677</c:v>
                </c:pt>
                <c:pt idx="27">
                  <c:v>41680</c:v>
                </c:pt>
                <c:pt idx="28">
                  <c:v>41681</c:v>
                </c:pt>
                <c:pt idx="29">
                  <c:v>41682</c:v>
                </c:pt>
                <c:pt idx="30">
                  <c:v>41683</c:v>
                </c:pt>
                <c:pt idx="31">
                  <c:v>41684</c:v>
                </c:pt>
                <c:pt idx="32">
                  <c:v>41687</c:v>
                </c:pt>
                <c:pt idx="33">
                  <c:v>41688</c:v>
                </c:pt>
                <c:pt idx="34">
                  <c:v>41689</c:v>
                </c:pt>
                <c:pt idx="35">
                  <c:v>41690</c:v>
                </c:pt>
                <c:pt idx="36">
                  <c:v>41691</c:v>
                </c:pt>
                <c:pt idx="37">
                  <c:v>41694</c:v>
                </c:pt>
                <c:pt idx="38">
                  <c:v>41695</c:v>
                </c:pt>
                <c:pt idx="39">
                  <c:v>41696</c:v>
                </c:pt>
                <c:pt idx="40">
                  <c:v>41697</c:v>
                </c:pt>
                <c:pt idx="41">
                  <c:v>41698</c:v>
                </c:pt>
                <c:pt idx="42">
                  <c:v>41701</c:v>
                </c:pt>
                <c:pt idx="43">
                  <c:v>41702</c:v>
                </c:pt>
                <c:pt idx="44">
                  <c:v>41703</c:v>
                </c:pt>
                <c:pt idx="45">
                  <c:v>41704</c:v>
                </c:pt>
                <c:pt idx="46">
                  <c:v>41705</c:v>
                </c:pt>
                <c:pt idx="47">
                  <c:v>41708</c:v>
                </c:pt>
                <c:pt idx="48">
                  <c:v>41709</c:v>
                </c:pt>
                <c:pt idx="49">
                  <c:v>41710</c:v>
                </c:pt>
                <c:pt idx="50">
                  <c:v>41711</c:v>
                </c:pt>
                <c:pt idx="51">
                  <c:v>41712</c:v>
                </c:pt>
                <c:pt idx="52">
                  <c:v>41715</c:v>
                </c:pt>
                <c:pt idx="53">
                  <c:v>41716</c:v>
                </c:pt>
                <c:pt idx="54">
                  <c:v>41717</c:v>
                </c:pt>
                <c:pt idx="55">
                  <c:v>41718</c:v>
                </c:pt>
                <c:pt idx="56">
                  <c:v>41719</c:v>
                </c:pt>
                <c:pt idx="57">
                  <c:v>41722</c:v>
                </c:pt>
                <c:pt idx="58">
                  <c:v>41723</c:v>
                </c:pt>
                <c:pt idx="59">
                  <c:v>41724</c:v>
                </c:pt>
                <c:pt idx="60">
                  <c:v>41725</c:v>
                </c:pt>
                <c:pt idx="61">
                  <c:v>41726</c:v>
                </c:pt>
                <c:pt idx="62">
                  <c:v>41729</c:v>
                </c:pt>
                <c:pt idx="63">
                  <c:v>41730</c:v>
                </c:pt>
                <c:pt idx="64">
                  <c:v>41731</c:v>
                </c:pt>
                <c:pt idx="65">
                  <c:v>41732</c:v>
                </c:pt>
                <c:pt idx="66">
                  <c:v>41733</c:v>
                </c:pt>
                <c:pt idx="67">
                  <c:v>41736</c:v>
                </c:pt>
                <c:pt idx="68">
                  <c:v>41737</c:v>
                </c:pt>
                <c:pt idx="69">
                  <c:v>41738</c:v>
                </c:pt>
                <c:pt idx="70">
                  <c:v>41739</c:v>
                </c:pt>
                <c:pt idx="71">
                  <c:v>41740</c:v>
                </c:pt>
                <c:pt idx="72">
                  <c:v>41743</c:v>
                </c:pt>
                <c:pt idx="73">
                  <c:v>41744</c:v>
                </c:pt>
                <c:pt idx="74">
                  <c:v>41745</c:v>
                </c:pt>
                <c:pt idx="75">
                  <c:v>41746</c:v>
                </c:pt>
                <c:pt idx="76">
                  <c:v>41747</c:v>
                </c:pt>
                <c:pt idx="77">
                  <c:v>41750</c:v>
                </c:pt>
                <c:pt idx="78">
                  <c:v>41751</c:v>
                </c:pt>
                <c:pt idx="79">
                  <c:v>41752</c:v>
                </c:pt>
                <c:pt idx="80">
                  <c:v>41753</c:v>
                </c:pt>
                <c:pt idx="81">
                  <c:v>41754</c:v>
                </c:pt>
                <c:pt idx="82">
                  <c:v>41757</c:v>
                </c:pt>
                <c:pt idx="83">
                  <c:v>41758</c:v>
                </c:pt>
                <c:pt idx="84">
                  <c:v>41759</c:v>
                </c:pt>
                <c:pt idx="85">
                  <c:v>41760</c:v>
                </c:pt>
                <c:pt idx="86">
                  <c:v>41761</c:v>
                </c:pt>
                <c:pt idx="87">
                  <c:v>41764</c:v>
                </c:pt>
                <c:pt idx="88">
                  <c:v>41765</c:v>
                </c:pt>
                <c:pt idx="89">
                  <c:v>41766</c:v>
                </c:pt>
                <c:pt idx="90">
                  <c:v>41767</c:v>
                </c:pt>
                <c:pt idx="91">
                  <c:v>41768</c:v>
                </c:pt>
                <c:pt idx="92">
                  <c:v>41771</c:v>
                </c:pt>
                <c:pt idx="93">
                  <c:v>41772</c:v>
                </c:pt>
                <c:pt idx="94">
                  <c:v>41773</c:v>
                </c:pt>
                <c:pt idx="95">
                  <c:v>41774</c:v>
                </c:pt>
                <c:pt idx="96">
                  <c:v>41775</c:v>
                </c:pt>
                <c:pt idx="97">
                  <c:v>41778</c:v>
                </c:pt>
                <c:pt idx="98">
                  <c:v>41779</c:v>
                </c:pt>
                <c:pt idx="99">
                  <c:v>41780</c:v>
                </c:pt>
                <c:pt idx="100">
                  <c:v>41781</c:v>
                </c:pt>
                <c:pt idx="101">
                  <c:v>41782</c:v>
                </c:pt>
                <c:pt idx="102">
                  <c:v>41785</c:v>
                </c:pt>
                <c:pt idx="103">
                  <c:v>41786</c:v>
                </c:pt>
                <c:pt idx="104">
                  <c:v>41787</c:v>
                </c:pt>
                <c:pt idx="105">
                  <c:v>41788</c:v>
                </c:pt>
                <c:pt idx="106">
                  <c:v>41789</c:v>
                </c:pt>
                <c:pt idx="107">
                  <c:v>41792</c:v>
                </c:pt>
                <c:pt idx="108">
                  <c:v>41793</c:v>
                </c:pt>
                <c:pt idx="109">
                  <c:v>41794</c:v>
                </c:pt>
                <c:pt idx="110">
                  <c:v>41795</c:v>
                </c:pt>
                <c:pt idx="111">
                  <c:v>41796</c:v>
                </c:pt>
                <c:pt idx="112">
                  <c:v>41799</c:v>
                </c:pt>
                <c:pt idx="113">
                  <c:v>41800</c:v>
                </c:pt>
                <c:pt idx="114">
                  <c:v>41801</c:v>
                </c:pt>
                <c:pt idx="115">
                  <c:v>41802</c:v>
                </c:pt>
                <c:pt idx="116">
                  <c:v>41803</c:v>
                </c:pt>
                <c:pt idx="117">
                  <c:v>41806</c:v>
                </c:pt>
                <c:pt idx="118">
                  <c:v>41807</c:v>
                </c:pt>
                <c:pt idx="119">
                  <c:v>41808</c:v>
                </c:pt>
                <c:pt idx="120">
                  <c:v>41809</c:v>
                </c:pt>
                <c:pt idx="121">
                  <c:v>41810</c:v>
                </c:pt>
                <c:pt idx="122">
                  <c:v>41813</c:v>
                </c:pt>
                <c:pt idx="123">
                  <c:v>41814</c:v>
                </c:pt>
                <c:pt idx="124">
                  <c:v>41815</c:v>
                </c:pt>
                <c:pt idx="125">
                  <c:v>41816</c:v>
                </c:pt>
                <c:pt idx="126">
                  <c:v>41817</c:v>
                </c:pt>
                <c:pt idx="127">
                  <c:v>41820</c:v>
                </c:pt>
                <c:pt idx="128">
                  <c:v>41821</c:v>
                </c:pt>
                <c:pt idx="129">
                  <c:v>41822</c:v>
                </c:pt>
                <c:pt idx="130">
                  <c:v>41823</c:v>
                </c:pt>
                <c:pt idx="131">
                  <c:v>41824</c:v>
                </c:pt>
                <c:pt idx="132">
                  <c:v>41827</c:v>
                </c:pt>
                <c:pt idx="133">
                  <c:v>41828</c:v>
                </c:pt>
                <c:pt idx="134">
                  <c:v>41829</c:v>
                </c:pt>
                <c:pt idx="135">
                  <c:v>41830</c:v>
                </c:pt>
                <c:pt idx="136">
                  <c:v>41831</c:v>
                </c:pt>
                <c:pt idx="137">
                  <c:v>41834</c:v>
                </c:pt>
                <c:pt idx="138">
                  <c:v>41835</c:v>
                </c:pt>
                <c:pt idx="139">
                  <c:v>41836</c:v>
                </c:pt>
                <c:pt idx="140">
                  <c:v>41837</c:v>
                </c:pt>
                <c:pt idx="141">
                  <c:v>41838</c:v>
                </c:pt>
                <c:pt idx="142">
                  <c:v>41841</c:v>
                </c:pt>
                <c:pt idx="143">
                  <c:v>41842</c:v>
                </c:pt>
                <c:pt idx="144">
                  <c:v>41843</c:v>
                </c:pt>
                <c:pt idx="145">
                  <c:v>41844</c:v>
                </c:pt>
                <c:pt idx="146">
                  <c:v>41845</c:v>
                </c:pt>
                <c:pt idx="147">
                  <c:v>41848</c:v>
                </c:pt>
                <c:pt idx="148">
                  <c:v>41849</c:v>
                </c:pt>
                <c:pt idx="149">
                  <c:v>41850</c:v>
                </c:pt>
                <c:pt idx="150">
                  <c:v>41851</c:v>
                </c:pt>
                <c:pt idx="151">
                  <c:v>41852</c:v>
                </c:pt>
                <c:pt idx="152">
                  <c:v>41855</c:v>
                </c:pt>
                <c:pt idx="153">
                  <c:v>41856</c:v>
                </c:pt>
                <c:pt idx="154">
                  <c:v>41857</c:v>
                </c:pt>
                <c:pt idx="155">
                  <c:v>41858</c:v>
                </c:pt>
                <c:pt idx="156">
                  <c:v>41859</c:v>
                </c:pt>
                <c:pt idx="157">
                  <c:v>41862</c:v>
                </c:pt>
                <c:pt idx="158">
                  <c:v>41863</c:v>
                </c:pt>
                <c:pt idx="159">
                  <c:v>41864</c:v>
                </c:pt>
                <c:pt idx="160">
                  <c:v>41865</c:v>
                </c:pt>
                <c:pt idx="161">
                  <c:v>41866</c:v>
                </c:pt>
                <c:pt idx="162">
                  <c:v>41869</c:v>
                </c:pt>
                <c:pt idx="163">
                  <c:v>41870</c:v>
                </c:pt>
                <c:pt idx="164">
                  <c:v>41871</c:v>
                </c:pt>
                <c:pt idx="165">
                  <c:v>41872</c:v>
                </c:pt>
                <c:pt idx="166">
                  <c:v>41873</c:v>
                </c:pt>
                <c:pt idx="167">
                  <c:v>41876</c:v>
                </c:pt>
                <c:pt idx="168">
                  <c:v>41877</c:v>
                </c:pt>
                <c:pt idx="169">
                  <c:v>41878</c:v>
                </c:pt>
                <c:pt idx="170">
                  <c:v>41879</c:v>
                </c:pt>
                <c:pt idx="171">
                  <c:v>41880</c:v>
                </c:pt>
                <c:pt idx="172">
                  <c:v>41883</c:v>
                </c:pt>
                <c:pt idx="173">
                  <c:v>41884</c:v>
                </c:pt>
                <c:pt idx="174">
                  <c:v>41885</c:v>
                </c:pt>
                <c:pt idx="175">
                  <c:v>41886</c:v>
                </c:pt>
                <c:pt idx="176">
                  <c:v>41887</c:v>
                </c:pt>
                <c:pt idx="177">
                  <c:v>41890</c:v>
                </c:pt>
                <c:pt idx="178">
                  <c:v>41891</c:v>
                </c:pt>
                <c:pt idx="179">
                  <c:v>41892</c:v>
                </c:pt>
                <c:pt idx="180">
                  <c:v>41893</c:v>
                </c:pt>
                <c:pt idx="181">
                  <c:v>41894</c:v>
                </c:pt>
                <c:pt idx="182">
                  <c:v>41897</c:v>
                </c:pt>
                <c:pt idx="183">
                  <c:v>41898</c:v>
                </c:pt>
                <c:pt idx="184">
                  <c:v>41899</c:v>
                </c:pt>
                <c:pt idx="185">
                  <c:v>41900</c:v>
                </c:pt>
                <c:pt idx="186">
                  <c:v>41901</c:v>
                </c:pt>
                <c:pt idx="187">
                  <c:v>41904</c:v>
                </c:pt>
                <c:pt idx="188">
                  <c:v>41905</c:v>
                </c:pt>
                <c:pt idx="189">
                  <c:v>41906</c:v>
                </c:pt>
                <c:pt idx="190">
                  <c:v>41907</c:v>
                </c:pt>
                <c:pt idx="191">
                  <c:v>41908</c:v>
                </c:pt>
                <c:pt idx="192">
                  <c:v>41911</c:v>
                </c:pt>
                <c:pt idx="193">
                  <c:v>41912</c:v>
                </c:pt>
                <c:pt idx="194">
                  <c:v>41913</c:v>
                </c:pt>
                <c:pt idx="195">
                  <c:v>41914</c:v>
                </c:pt>
                <c:pt idx="196">
                  <c:v>41915</c:v>
                </c:pt>
                <c:pt idx="197">
                  <c:v>41918</c:v>
                </c:pt>
                <c:pt idx="198">
                  <c:v>41919</c:v>
                </c:pt>
                <c:pt idx="199">
                  <c:v>41920</c:v>
                </c:pt>
                <c:pt idx="200">
                  <c:v>41921</c:v>
                </c:pt>
                <c:pt idx="201">
                  <c:v>41922</c:v>
                </c:pt>
                <c:pt idx="202">
                  <c:v>41925</c:v>
                </c:pt>
                <c:pt idx="203">
                  <c:v>41926</c:v>
                </c:pt>
                <c:pt idx="204">
                  <c:v>41927</c:v>
                </c:pt>
                <c:pt idx="205">
                  <c:v>41928</c:v>
                </c:pt>
                <c:pt idx="206">
                  <c:v>41929</c:v>
                </c:pt>
                <c:pt idx="207">
                  <c:v>41932</c:v>
                </c:pt>
                <c:pt idx="208">
                  <c:v>41933</c:v>
                </c:pt>
                <c:pt idx="209">
                  <c:v>41934</c:v>
                </c:pt>
                <c:pt idx="210">
                  <c:v>41935</c:v>
                </c:pt>
                <c:pt idx="211">
                  <c:v>41936</c:v>
                </c:pt>
                <c:pt idx="212">
                  <c:v>41939</c:v>
                </c:pt>
                <c:pt idx="213">
                  <c:v>41940</c:v>
                </c:pt>
                <c:pt idx="214">
                  <c:v>41941</c:v>
                </c:pt>
                <c:pt idx="215">
                  <c:v>41942</c:v>
                </c:pt>
                <c:pt idx="216">
                  <c:v>41943</c:v>
                </c:pt>
                <c:pt idx="217">
                  <c:v>41946</c:v>
                </c:pt>
                <c:pt idx="218">
                  <c:v>41947</c:v>
                </c:pt>
                <c:pt idx="219">
                  <c:v>41948</c:v>
                </c:pt>
                <c:pt idx="220">
                  <c:v>41949</c:v>
                </c:pt>
                <c:pt idx="221">
                  <c:v>41950</c:v>
                </c:pt>
                <c:pt idx="222">
                  <c:v>41953</c:v>
                </c:pt>
                <c:pt idx="223">
                  <c:v>41954</c:v>
                </c:pt>
                <c:pt idx="224">
                  <c:v>41955</c:v>
                </c:pt>
                <c:pt idx="225">
                  <c:v>41956</c:v>
                </c:pt>
                <c:pt idx="226">
                  <c:v>41957</c:v>
                </c:pt>
                <c:pt idx="227">
                  <c:v>41960</c:v>
                </c:pt>
                <c:pt idx="228">
                  <c:v>41961</c:v>
                </c:pt>
                <c:pt idx="229">
                  <c:v>41962</c:v>
                </c:pt>
                <c:pt idx="230">
                  <c:v>41963</c:v>
                </c:pt>
                <c:pt idx="231">
                  <c:v>41964</c:v>
                </c:pt>
                <c:pt idx="232">
                  <c:v>41967</c:v>
                </c:pt>
                <c:pt idx="233">
                  <c:v>41968</c:v>
                </c:pt>
                <c:pt idx="234">
                  <c:v>41969</c:v>
                </c:pt>
                <c:pt idx="235">
                  <c:v>41970</c:v>
                </c:pt>
                <c:pt idx="236">
                  <c:v>41971</c:v>
                </c:pt>
                <c:pt idx="237">
                  <c:v>41974</c:v>
                </c:pt>
                <c:pt idx="238">
                  <c:v>41975</c:v>
                </c:pt>
                <c:pt idx="239">
                  <c:v>41976</c:v>
                </c:pt>
                <c:pt idx="240">
                  <c:v>41977</c:v>
                </c:pt>
                <c:pt idx="241">
                  <c:v>41978</c:v>
                </c:pt>
                <c:pt idx="242">
                  <c:v>41981</c:v>
                </c:pt>
                <c:pt idx="243">
                  <c:v>41982</c:v>
                </c:pt>
                <c:pt idx="244">
                  <c:v>41983</c:v>
                </c:pt>
                <c:pt idx="245">
                  <c:v>41984</c:v>
                </c:pt>
                <c:pt idx="246">
                  <c:v>41985</c:v>
                </c:pt>
                <c:pt idx="247">
                  <c:v>41988</c:v>
                </c:pt>
                <c:pt idx="248">
                  <c:v>41989</c:v>
                </c:pt>
                <c:pt idx="249">
                  <c:v>41990</c:v>
                </c:pt>
                <c:pt idx="250">
                  <c:v>41991</c:v>
                </c:pt>
                <c:pt idx="251">
                  <c:v>41992</c:v>
                </c:pt>
                <c:pt idx="252">
                  <c:v>41995</c:v>
                </c:pt>
                <c:pt idx="253">
                  <c:v>41996</c:v>
                </c:pt>
                <c:pt idx="254">
                  <c:v>41997</c:v>
                </c:pt>
                <c:pt idx="255">
                  <c:v>41998</c:v>
                </c:pt>
                <c:pt idx="256">
                  <c:v>41999</c:v>
                </c:pt>
                <c:pt idx="257">
                  <c:v>42002</c:v>
                </c:pt>
                <c:pt idx="258">
                  <c:v>42003</c:v>
                </c:pt>
                <c:pt idx="259">
                  <c:v>42004</c:v>
                </c:pt>
                <c:pt idx="260">
                  <c:v>42005</c:v>
                </c:pt>
                <c:pt idx="261">
                  <c:v>42006</c:v>
                </c:pt>
                <c:pt idx="262">
                  <c:v>42009</c:v>
                </c:pt>
                <c:pt idx="263">
                  <c:v>42010</c:v>
                </c:pt>
                <c:pt idx="264">
                  <c:v>42011</c:v>
                </c:pt>
                <c:pt idx="265">
                  <c:v>42012</c:v>
                </c:pt>
                <c:pt idx="266">
                  <c:v>42013</c:v>
                </c:pt>
                <c:pt idx="267">
                  <c:v>42016</c:v>
                </c:pt>
                <c:pt idx="268">
                  <c:v>42017</c:v>
                </c:pt>
                <c:pt idx="269">
                  <c:v>42018</c:v>
                </c:pt>
                <c:pt idx="270">
                  <c:v>42019</c:v>
                </c:pt>
                <c:pt idx="271">
                  <c:v>42020</c:v>
                </c:pt>
                <c:pt idx="272">
                  <c:v>42023</c:v>
                </c:pt>
                <c:pt idx="273">
                  <c:v>42024</c:v>
                </c:pt>
                <c:pt idx="274">
                  <c:v>42025</c:v>
                </c:pt>
                <c:pt idx="275">
                  <c:v>42026</c:v>
                </c:pt>
                <c:pt idx="276">
                  <c:v>42027</c:v>
                </c:pt>
                <c:pt idx="277">
                  <c:v>42030</c:v>
                </c:pt>
                <c:pt idx="278">
                  <c:v>42031</c:v>
                </c:pt>
                <c:pt idx="279">
                  <c:v>42032</c:v>
                </c:pt>
                <c:pt idx="280">
                  <c:v>42033</c:v>
                </c:pt>
                <c:pt idx="281">
                  <c:v>42034</c:v>
                </c:pt>
                <c:pt idx="282">
                  <c:v>42037</c:v>
                </c:pt>
                <c:pt idx="283">
                  <c:v>42038</c:v>
                </c:pt>
                <c:pt idx="284">
                  <c:v>42039</c:v>
                </c:pt>
                <c:pt idx="285">
                  <c:v>42040</c:v>
                </c:pt>
                <c:pt idx="286">
                  <c:v>42041</c:v>
                </c:pt>
                <c:pt idx="287">
                  <c:v>42044</c:v>
                </c:pt>
                <c:pt idx="288">
                  <c:v>42045</c:v>
                </c:pt>
                <c:pt idx="289">
                  <c:v>42046</c:v>
                </c:pt>
                <c:pt idx="290">
                  <c:v>42047</c:v>
                </c:pt>
                <c:pt idx="291">
                  <c:v>42048</c:v>
                </c:pt>
                <c:pt idx="292">
                  <c:v>42051</c:v>
                </c:pt>
                <c:pt idx="293">
                  <c:v>42052</c:v>
                </c:pt>
                <c:pt idx="294">
                  <c:v>42053</c:v>
                </c:pt>
                <c:pt idx="295">
                  <c:v>42054</c:v>
                </c:pt>
                <c:pt idx="296">
                  <c:v>42055</c:v>
                </c:pt>
                <c:pt idx="297">
                  <c:v>42058</c:v>
                </c:pt>
                <c:pt idx="298">
                  <c:v>42059</c:v>
                </c:pt>
                <c:pt idx="299">
                  <c:v>42060</c:v>
                </c:pt>
                <c:pt idx="300">
                  <c:v>42061</c:v>
                </c:pt>
                <c:pt idx="301">
                  <c:v>42062</c:v>
                </c:pt>
                <c:pt idx="302">
                  <c:v>42065</c:v>
                </c:pt>
                <c:pt idx="303">
                  <c:v>42066</c:v>
                </c:pt>
                <c:pt idx="304">
                  <c:v>42067</c:v>
                </c:pt>
                <c:pt idx="305">
                  <c:v>42068</c:v>
                </c:pt>
                <c:pt idx="306">
                  <c:v>42069</c:v>
                </c:pt>
                <c:pt idx="307">
                  <c:v>42072</c:v>
                </c:pt>
                <c:pt idx="308">
                  <c:v>42073</c:v>
                </c:pt>
                <c:pt idx="309">
                  <c:v>42074</c:v>
                </c:pt>
                <c:pt idx="310">
                  <c:v>42075</c:v>
                </c:pt>
                <c:pt idx="311">
                  <c:v>42076</c:v>
                </c:pt>
                <c:pt idx="312">
                  <c:v>42079</c:v>
                </c:pt>
                <c:pt idx="313">
                  <c:v>42080</c:v>
                </c:pt>
                <c:pt idx="314">
                  <c:v>42081</c:v>
                </c:pt>
                <c:pt idx="315">
                  <c:v>42082</c:v>
                </c:pt>
                <c:pt idx="316">
                  <c:v>42083</c:v>
                </c:pt>
                <c:pt idx="317">
                  <c:v>42086</c:v>
                </c:pt>
                <c:pt idx="318">
                  <c:v>42087</c:v>
                </c:pt>
                <c:pt idx="319">
                  <c:v>42088</c:v>
                </c:pt>
                <c:pt idx="320">
                  <c:v>42089</c:v>
                </c:pt>
                <c:pt idx="321">
                  <c:v>42090</c:v>
                </c:pt>
                <c:pt idx="322">
                  <c:v>42093</c:v>
                </c:pt>
                <c:pt idx="323">
                  <c:v>42094</c:v>
                </c:pt>
                <c:pt idx="324">
                  <c:v>42095</c:v>
                </c:pt>
                <c:pt idx="325">
                  <c:v>42096</c:v>
                </c:pt>
                <c:pt idx="326">
                  <c:v>42097</c:v>
                </c:pt>
                <c:pt idx="327">
                  <c:v>42100</c:v>
                </c:pt>
                <c:pt idx="328">
                  <c:v>42101</c:v>
                </c:pt>
                <c:pt idx="329">
                  <c:v>42102</c:v>
                </c:pt>
                <c:pt idx="330">
                  <c:v>42103</c:v>
                </c:pt>
                <c:pt idx="331">
                  <c:v>42104</c:v>
                </c:pt>
                <c:pt idx="332">
                  <c:v>42107</c:v>
                </c:pt>
                <c:pt idx="333">
                  <c:v>42108</c:v>
                </c:pt>
                <c:pt idx="334">
                  <c:v>42109</c:v>
                </c:pt>
                <c:pt idx="335">
                  <c:v>42110</c:v>
                </c:pt>
                <c:pt idx="336">
                  <c:v>42111</c:v>
                </c:pt>
                <c:pt idx="337">
                  <c:v>42114</c:v>
                </c:pt>
                <c:pt idx="338">
                  <c:v>42115</c:v>
                </c:pt>
                <c:pt idx="339">
                  <c:v>42116</c:v>
                </c:pt>
                <c:pt idx="340">
                  <c:v>42117</c:v>
                </c:pt>
                <c:pt idx="341">
                  <c:v>42118</c:v>
                </c:pt>
                <c:pt idx="342">
                  <c:v>42121</c:v>
                </c:pt>
                <c:pt idx="343">
                  <c:v>42122</c:v>
                </c:pt>
                <c:pt idx="344">
                  <c:v>42123</c:v>
                </c:pt>
                <c:pt idx="345">
                  <c:v>42124</c:v>
                </c:pt>
                <c:pt idx="346">
                  <c:v>42125</c:v>
                </c:pt>
                <c:pt idx="347">
                  <c:v>42128</c:v>
                </c:pt>
                <c:pt idx="348">
                  <c:v>42129</c:v>
                </c:pt>
                <c:pt idx="349">
                  <c:v>42130</c:v>
                </c:pt>
                <c:pt idx="350">
                  <c:v>42131</c:v>
                </c:pt>
                <c:pt idx="351">
                  <c:v>42132</c:v>
                </c:pt>
                <c:pt idx="352">
                  <c:v>42135</c:v>
                </c:pt>
                <c:pt idx="353">
                  <c:v>42136</c:v>
                </c:pt>
                <c:pt idx="354">
                  <c:v>42137</c:v>
                </c:pt>
                <c:pt idx="355">
                  <c:v>42138</c:v>
                </c:pt>
                <c:pt idx="356">
                  <c:v>42139</c:v>
                </c:pt>
                <c:pt idx="357">
                  <c:v>42142</c:v>
                </c:pt>
                <c:pt idx="358">
                  <c:v>42143</c:v>
                </c:pt>
                <c:pt idx="359">
                  <c:v>42144</c:v>
                </c:pt>
                <c:pt idx="360">
                  <c:v>42145</c:v>
                </c:pt>
                <c:pt idx="361">
                  <c:v>42146</c:v>
                </c:pt>
                <c:pt idx="362">
                  <c:v>42149</c:v>
                </c:pt>
                <c:pt idx="363">
                  <c:v>42150</c:v>
                </c:pt>
                <c:pt idx="364">
                  <c:v>42151</c:v>
                </c:pt>
                <c:pt idx="365">
                  <c:v>42152</c:v>
                </c:pt>
                <c:pt idx="366">
                  <c:v>42153</c:v>
                </c:pt>
                <c:pt idx="367">
                  <c:v>42156</c:v>
                </c:pt>
                <c:pt idx="368">
                  <c:v>42157</c:v>
                </c:pt>
                <c:pt idx="369">
                  <c:v>42158</c:v>
                </c:pt>
                <c:pt idx="370">
                  <c:v>42159</c:v>
                </c:pt>
                <c:pt idx="371">
                  <c:v>42160</c:v>
                </c:pt>
                <c:pt idx="372">
                  <c:v>42163</c:v>
                </c:pt>
                <c:pt idx="373">
                  <c:v>42164</c:v>
                </c:pt>
                <c:pt idx="374">
                  <c:v>42165</c:v>
                </c:pt>
                <c:pt idx="375">
                  <c:v>42166</c:v>
                </c:pt>
                <c:pt idx="376">
                  <c:v>42167</c:v>
                </c:pt>
                <c:pt idx="377">
                  <c:v>42170</c:v>
                </c:pt>
                <c:pt idx="378">
                  <c:v>42171</c:v>
                </c:pt>
                <c:pt idx="379">
                  <c:v>42172</c:v>
                </c:pt>
                <c:pt idx="380">
                  <c:v>42173</c:v>
                </c:pt>
                <c:pt idx="381">
                  <c:v>42174</c:v>
                </c:pt>
                <c:pt idx="382">
                  <c:v>42177</c:v>
                </c:pt>
                <c:pt idx="383">
                  <c:v>42178</c:v>
                </c:pt>
                <c:pt idx="384">
                  <c:v>42179</c:v>
                </c:pt>
                <c:pt idx="385">
                  <c:v>42180</c:v>
                </c:pt>
                <c:pt idx="386">
                  <c:v>42181</c:v>
                </c:pt>
                <c:pt idx="387">
                  <c:v>42184</c:v>
                </c:pt>
                <c:pt idx="388">
                  <c:v>42185</c:v>
                </c:pt>
                <c:pt idx="389">
                  <c:v>42186</c:v>
                </c:pt>
                <c:pt idx="390">
                  <c:v>42187</c:v>
                </c:pt>
                <c:pt idx="391">
                  <c:v>42188</c:v>
                </c:pt>
                <c:pt idx="392">
                  <c:v>42191</c:v>
                </c:pt>
                <c:pt idx="393">
                  <c:v>42192</c:v>
                </c:pt>
                <c:pt idx="394">
                  <c:v>42193</c:v>
                </c:pt>
                <c:pt idx="395">
                  <c:v>42194</c:v>
                </c:pt>
                <c:pt idx="396">
                  <c:v>42195</c:v>
                </c:pt>
                <c:pt idx="397">
                  <c:v>42198</c:v>
                </c:pt>
                <c:pt idx="398">
                  <c:v>42199</c:v>
                </c:pt>
                <c:pt idx="399">
                  <c:v>42200</c:v>
                </c:pt>
                <c:pt idx="400">
                  <c:v>42201</c:v>
                </c:pt>
                <c:pt idx="401">
                  <c:v>42202</c:v>
                </c:pt>
                <c:pt idx="402">
                  <c:v>42205</c:v>
                </c:pt>
                <c:pt idx="403">
                  <c:v>42206</c:v>
                </c:pt>
                <c:pt idx="404">
                  <c:v>42207</c:v>
                </c:pt>
                <c:pt idx="405">
                  <c:v>42208</c:v>
                </c:pt>
                <c:pt idx="406">
                  <c:v>42209</c:v>
                </c:pt>
                <c:pt idx="407">
                  <c:v>42212</c:v>
                </c:pt>
                <c:pt idx="408">
                  <c:v>42213</c:v>
                </c:pt>
                <c:pt idx="409">
                  <c:v>42214</c:v>
                </c:pt>
                <c:pt idx="410">
                  <c:v>42215</c:v>
                </c:pt>
                <c:pt idx="411">
                  <c:v>42216</c:v>
                </c:pt>
                <c:pt idx="412">
                  <c:v>42219</c:v>
                </c:pt>
                <c:pt idx="413">
                  <c:v>42220</c:v>
                </c:pt>
                <c:pt idx="414">
                  <c:v>42221</c:v>
                </c:pt>
                <c:pt idx="415">
                  <c:v>42222</c:v>
                </c:pt>
                <c:pt idx="416">
                  <c:v>42223</c:v>
                </c:pt>
                <c:pt idx="417">
                  <c:v>42226</c:v>
                </c:pt>
                <c:pt idx="418">
                  <c:v>42227</c:v>
                </c:pt>
                <c:pt idx="419">
                  <c:v>42228</c:v>
                </c:pt>
                <c:pt idx="420">
                  <c:v>42229</c:v>
                </c:pt>
                <c:pt idx="421">
                  <c:v>42230</c:v>
                </c:pt>
                <c:pt idx="422">
                  <c:v>42233</c:v>
                </c:pt>
                <c:pt idx="423">
                  <c:v>42234</c:v>
                </c:pt>
                <c:pt idx="424">
                  <c:v>42235</c:v>
                </c:pt>
                <c:pt idx="425">
                  <c:v>42236</c:v>
                </c:pt>
                <c:pt idx="426">
                  <c:v>42237</c:v>
                </c:pt>
                <c:pt idx="427">
                  <c:v>42240</c:v>
                </c:pt>
                <c:pt idx="428">
                  <c:v>42241</c:v>
                </c:pt>
                <c:pt idx="429">
                  <c:v>42242</c:v>
                </c:pt>
                <c:pt idx="430">
                  <c:v>42243</c:v>
                </c:pt>
                <c:pt idx="431">
                  <c:v>42244</c:v>
                </c:pt>
                <c:pt idx="432">
                  <c:v>42247</c:v>
                </c:pt>
                <c:pt idx="433">
                  <c:v>42248</c:v>
                </c:pt>
                <c:pt idx="434">
                  <c:v>42249</c:v>
                </c:pt>
                <c:pt idx="435">
                  <c:v>42250</c:v>
                </c:pt>
                <c:pt idx="436">
                  <c:v>42251</c:v>
                </c:pt>
                <c:pt idx="437">
                  <c:v>42254</c:v>
                </c:pt>
                <c:pt idx="438">
                  <c:v>42255</c:v>
                </c:pt>
                <c:pt idx="439">
                  <c:v>42256</c:v>
                </c:pt>
                <c:pt idx="440">
                  <c:v>42257</c:v>
                </c:pt>
                <c:pt idx="441">
                  <c:v>42258</c:v>
                </c:pt>
                <c:pt idx="442">
                  <c:v>42261</c:v>
                </c:pt>
                <c:pt idx="443">
                  <c:v>42262</c:v>
                </c:pt>
                <c:pt idx="444">
                  <c:v>42263</c:v>
                </c:pt>
                <c:pt idx="445">
                  <c:v>42264</c:v>
                </c:pt>
                <c:pt idx="446">
                  <c:v>42265</c:v>
                </c:pt>
                <c:pt idx="447">
                  <c:v>42268</c:v>
                </c:pt>
                <c:pt idx="448">
                  <c:v>42269</c:v>
                </c:pt>
                <c:pt idx="449">
                  <c:v>42270</c:v>
                </c:pt>
                <c:pt idx="450">
                  <c:v>42271</c:v>
                </c:pt>
                <c:pt idx="451">
                  <c:v>42272</c:v>
                </c:pt>
                <c:pt idx="452">
                  <c:v>42275</c:v>
                </c:pt>
                <c:pt idx="453">
                  <c:v>42276</c:v>
                </c:pt>
                <c:pt idx="454">
                  <c:v>42277</c:v>
                </c:pt>
                <c:pt idx="455">
                  <c:v>42278</c:v>
                </c:pt>
                <c:pt idx="456">
                  <c:v>42279</c:v>
                </c:pt>
                <c:pt idx="457">
                  <c:v>42282</c:v>
                </c:pt>
                <c:pt idx="458">
                  <c:v>42283</c:v>
                </c:pt>
                <c:pt idx="459">
                  <c:v>42284</c:v>
                </c:pt>
                <c:pt idx="460">
                  <c:v>42285</c:v>
                </c:pt>
                <c:pt idx="461">
                  <c:v>42286</c:v>
                </c:pt>
                <c:pt idx="462">
                  <c:v>42289</c:v>
                </c:pt>
                <c:pt idx="463">
                  <c:v>42290</c:v>
                </c:pt>
                <c:pt idx="464">
                  <c:v>42291</c:v>
                </c:pt>
                <c:pt idx="465">
                  <c:v>42292</c:v>
                </c:pt>
                <c:pt idx="466">
                  <c:v>42293</c:v>
                </c:pt>
                <c:pt idx="467">
                  <c:v>42296</c:v>
                </c:pt>
                <c:pt idx="468">
                  <c:v>42297</c:v>
                </c:pt>
                <c:pt idx="469">
                  <c:v>42298</c:v>
                </c:pt>
                <c:pt idx="470">
                  <c:v>42299</c:v>
                </c:pt>
                <c:pt idx="471">
                  <c:v>42300</c:v>
                </c:pt>
                <c:pt idx="472">
                  <c:v>42303</c:v>
                </c:pt>
                <c:pt idx="473">
                  <c:v>42304</c:v>
                </c:pt>
                <c:pt idx="474">
                  <c:v>42305</c:v>
                </c:pt>
                <c:pt idx="475">
                  <c:v>42306</c:v>
                </c:pt>
                <c:pt idx="476">
                  <c:v>42307</c:v>
                </c:pt>
                <c:pt idx="477">
                  <c:v>42310</c:v>
                </c:pt>
                <c:pt idx="478">
                  <c:v>42311</c:v>
                </c:pt>
                <c:pt idx="479">
                  <c:v>42312</c:v>
                </c:pt>
                <c:pt idx="480">
                  <c:v>42313</c:v>
                </c:pt>
                <c:pt idx="481">
                  <c:v>42314</c:v>
                </c:pt>
                <c:pt idx="482">
                  <c:v>42317</c:v>
                </c:pt>
                <c:pt idx="483">
                  <c:v>42318</c:v>
                </c:pt>
                <c:pt idx="484">
                  <c:v>42319</c:v>
                </c:pt>
                <c:pt idx="485">
                  <c:v>42320</c:v>
                </c:pt>
                <c:pt idx="486">
                  <c:v>42321</c:v>
                </c:pt>
                <c:pt idx="487">
                  <c:v>42324</c:v>
                </c:pt>
                <c:pt idx="488">
                  <c:v>42325</c:v>
                </c:pt>
                <c:pt idx="489">
                  <c:v>42326</c:v>
                </c:pt>
                <c:pt idx="490">
                  <c:v>42327</c:v>
                </c:pt>
                <c:pt idx="491">
                  <c:v>42328</c:v>
                </c:pt>
                <c:pt idx="492">
                  <c:v>42331</c:v>
                </c:pt>
                <c:pt idx="493">
                  <c:v>42332</c:v>
                </c:pt>
                <c:pt idx="494">
                  <c:v>42333</c:v>
                </c:pt>
                <c:pt idx="495">
                  <c:v>42334</c:v>
                </c:pt>
                <c:pt idx="496">
                  <c:v>42335</c:v>
                </c:pt>
                <c:pt idx="497">
                  <c:v>42338</c:v>
                </c:pt>
                <c:pt idx="498">
                  <c:v>42339</c:v>
                </c:pt>
                <c:pt idx="499">
                  <c:v>42340</c:v>
                </c:pt>
                <c:pt idx="500">
                  <c:v>42341</c:v>
                </c:pt>
                <c:pt idx="501">
                  <c:v>42342</c:v>
                </c:pt>
                <c:pt idx="502">
                  <c:v>42345</c:v>
                </c:pt>
                <c:pt idx="503">
                  <c:v>42346</c:v>
                </c:pt>
                <c:pt idx="504">
                  <c:v>42347</c:v>
                </c:pt>
                <c:pt idx="505">
                  <c:v>42348</c:v>
                </c:pt>
                <c:pt idx="506">
                  <c:v>42349</c:v>
                </c:pt>
                <c:pt idx="507">
                  <c:v>42352</c:v>
                </c:pt>
                <c:pt idx="508">
                  <c:v>42353</c:v>
                </c:pt>
                <c:pt idx="509">
                  <c:v>42354</c:v>
                </c:pt>
                <c:pt idx="510">
                  <c:v>42355</c:v>
                </c:pt>
                <c:pt idx="511">
                  <c:v>42356</c:v>
                </c:pt>
                <c:pt idx="512">
                  <c:v>42359</c:v>
                </c:pt>
                <c:pt idx="513">
                  <c:v>42360</c:v>
                </c:pt>
                <c:pt idx="514">
                  <c:v>42361</c:v>
                </c:pt>
                <c:pt idx="515">
                  <c:v>42362</c:v>
                </c:pt>
                <c:pt idx="516">
                  <c:v>42363</c:v>
                </c:pt>
                <c:pt idx="517">
                  <c:v>42366</c:v>
                </c:pt>
                <c:pt idx="518">
                  <c:v>42367</c:v>
                </c:pt>
                <c:pt idx="519">
                  <c:v>42368</c:v>
                </c:pt>
                <c:pt idx="520">
                  <c:v>42369</c:v>
                </c:pt>
                <c:pt idx="521">
                  <c:v>42370</c:v>
                </c:pt>
                <c:pt idx="522">
                  <c:v>42373</c:v>
                </c:pt>
                <c:pt idx="523">
                  <c:v>42374</c:v>
                </c:pt>
                <c:pt idx="524">
                  <c:v>42375</c:v>
                </c:pt>
                <c:pt idx="525">
                  <c:v>42376</c:v>
                </c:pt>
                <c:pt idx="526">
                  <c:v>42377</c:v>
                </c:pt>
                <c:pt idx="527">
                  <c:v>42380</c:v>
                </c:pt>
                <c:pt idx="528">
                  <c:v>42381</c:v>
                </c:pt>
                <c:pt idx="529">
                  <c:v>42382</c:v>
                </c:pt>
                <c:pt idx="530">
                  <c:v>42383</c:v>
                </c:pt>
                <c:pt idx="531">
                  <c:v>42384</c:v>
                </c:pt>
                <c:pt idx="532">
                  <c:v>42387</c:v>
                </c:pt>
                <c:pt idx="533">
                  <c:v>42388</c:v>
                </c:pt>
                <c:pt idx="534">
                  <c:v>42389</c:v>
                </c:pt>
                <c:pt idx="535">
                  <c:v>42390</c:v>
                </c:pt>
                <c:pt idx="536">
                  <c:v>42391</c:v>
                </c:pt>
                <c:pt idx="537">
                  <c:v>42394</c:v>
                </c:pt>
                <c:pt idx="538">
                  <c:v>42395</c:v>
                </c:pt>
                <c:pt idx="539">
                  <c:v>42396</c:v>
                </c:pt>
                <c:pt idx="540">
                  <c:v>42397</c:v>
                </c:pt>
                <c:pt idx="541">
                  <c:v>42398</c:v>
                </c:pt>
                <c:pt idx="542">
                  <c:v>42401</c:v>
                </c:pt>
                <c:pt idx="543">
                  <c:v>42402</c:v>
                </c:pt>
                <c:pt idx="544">
                  <c:v>42403</c:v>
                </c:pt>
                <c:pt idx="545">
                  <c:v>42404</c:v>
                </c:pt>
                <c:pt idx="546">
                  <c:v>42405</c:v>
                </c:pt>
                <c:pt idx="547">
                  <c:v>42408</c:v>
                </c:pt>
                <c:pt idx="548">
                  <c:v>42409</c:v>
                </c:pt>
                <c:pt idx="549">
                  <c:v>42410</c:v>
                </c:pt>
                <c:pt idx="550">
                  <c:v>42411</c:v>
                </c:pt>
                <c:pt idx="551">
                  <c:v>42412</c:v>
                </c:pt>
                <c:pt idx="552">
                  <c:v>42415</c:v>
                </c:pt>
                <c:pt idx="553">
                  <c:v>42416</c:v>
                </c:pt>
                <c:pt idx="554">
                  <c:v>42417</c:v>
                </c:pt>
                <c:pt idx="555">
                  <c:v>42418</c:v>
                </c:pt>
                <c:pt idx="556">
                  <c:v>42419</c:v>
                </c:pt>
                <c:pt idx="557">
                  <c:v>42422</c:v>
                </c:pt>
                <c:pt idx="558">
                  <c:v>42423</c:v>
                </c:pt>
                <c:pt idx="559">
                  <c:v>42424</c:v>
                </c:pt>
                <c:pt idx="560">
                  <c:v>42425</c:v>
                </c:pt>
                <c:pt idx="561">
                  <c:v>42426</c:v>
                </c:pt>
                <c:pt idx="562">
                  <c:v>42429</c:v>
                </c:pt>
                <c:pt idx="563">
                  <c:v>42430</c:v>
                </c:pt>
                <c:pt idx="564">
                  <c:v>42431</c:v>
                </c:pt>
                <c:pt idx="565">
                  <c:v>42432</c:v>
                </c:pt>
                <c:pt idx="566">
                  <c:v>42433</c:v>
                </c:pt>
                <c:pt idx="567">
                  <c:v>42436</c:v>
                </c:pt>
                <c:pt idx="568">
                  <c:v>42437</c:v>
                </c:pt>
                <c:pt idx="569">
                  <c:v>42438</c:v>
                </c:pt>
                <c:pt idx="570">
                  <c:v>42439</c:v>
                </c:pt>
                <c:pt idx="571">
                  <c:v>42440</c:v>
                </c:pt>
                <c:pt idx="572">
                  <c:v>42443</c:v>
                </c:pt>
                <c:pt idx="573">
                  <c:v>42444</c:v>
                </c:pt>
                <c:pt idx="574">
                  <c:v>42445</c:v>
                </c:pt>
                <c:pt idx="575">
                  <c:v>42446</c:v>
                </c:pt>
                <c:pt idx="576">
                  <c:v>42447</c:v>
                </c:pt>
                <c:pt idx="577">
                  <c:v>42450</c:v>
                </c:pt>
                <c:pt idx="578">
                  <c:v>42451</c:v>
                </c:pt>
                <c:pt idx="579">
                  <c:v>42452</c:v>
                </c:pt>
                <c:pt idx="580">
                  <c:v>42453</c:v>
                </c:pt>
                <c:pt idx="581">
                  <c:v>42454</c:v>
                </c:pt>
                <c:pt idx="582">
                  <c:v>42457</c:v>
                </c:pt>
                <c:pt idx="583">
                  <c:v>42458</c:v>
                </c:pt>
                <c:pt idx="584">
                  <c:v>42459</c:v>
                </c:pt>
                <c:pt idx="585">
                  <c:v>42460</c:v>
                </c:pt>
                <c:pt idx="586">
                  <c:v>42461</c:v>
                </c:pt>
                <c:pt idx="587">
                  <c:v>42464</c:v>
                </c:pt>
                <c:pt idx="588">
                  <c:v>42465</c:v>
                </c:pt>
                <c:pt idx="589">
                  <c:v>42466</c:v>
                </c:pt>
                <c:pt idx="590">
                  <c:v>42467</c:v>
                </c:pt>
                <c:pt idx="591">
                  <c:v>42468</c:v>
                </c:pt>
                <c:pt idx="592">
                  <c:v>42471</c:v>
                </c:pt>
                <c:pt idx="593">
                  <c:v>42472</c:v>
                </c:pt>
                <c:pt idx="594">
                  <c:v>42473</c:v>
                </c:pt>
                <c:pt idx="595">
                  <c:v>42474</c:v>
                </c:pt>
                <c:pt idx="596">
                  <c:v>42475</c:v>
                </c:pt>
                <c:pt idx="597">
                  <c:v>42478</c:v>
                </c:pt>
                <c:pt idx="598">
                  <c:v>42479</c:v>
                </c:pt>
                <c:pt idx="599">
                  <c:v>42480</c:v>
                </c:pt>
                <c:pt idx="600">
                  <c:v>42481</c:v>
                </c:pt>
                <c:pt idx="601">
                  <c:v>42482</c:v>
                </c:pt>
                <c:pt idx="602">
                  <c:v>42485</c:v>
                </c:pt>
                <c:pt idx="603">
                  <c:v>42486</c:v>
                </c:pt>
                <c:pt idx="604">
                  <c:v>42487</c:v>
                </c:pt>
                <c:pt idx="605">
                  <c:v>42488</c:v>
                </c:pt>
                <c:pt idx="606">
                  <c:v>42489</c:v>
                </c:pt>
                <c:pt idx="607">
                  <c:v>42492</c:v>
                </c:pt>
                <c:pt idx="608">
                  <c:v>42493</c:v>
                </c:pt>
                <c:pt idx="609">
                  <c:v>42494</c:v>
                </c:pt>
                <c:pt idx="610">
                  <c:v>42495</c:v>
                </c:pt>
                <c:pt idx="611">
                  <c:v>42496</c:v>
                </c:pt>
                <c:pt idx="612">
                  <c:v>42499</c:v>
                </c:pt>
                <c:pt idx="613">
                  <c:v>42500</c:v>
                </c:pt>
                <c:pt idx="614">
                  <c:v>42501</c:v>
                </c:pt>
                <c:pt idx="615">
                  <c:v>42502</c:v>
                </c:pt>
                <c:pt idx="616">
                  <c:v>42503</c:v>
                </c:pt>
                <c:pt idx="617">
                  <c:v>42506</c:v>
                </c:pt>
                <c:pt idx="618">
                  <c:v>42507</c:v>
                </c:pt>
                <c:pt idx="619">
                  <c:v>42508</c:v>
                </c:pt>
                <c:pt idx="620">
                  <c:v>42509</c:v>
                </c:pt>
                <c:pt idx="621">
                  <c:v>42510</c:v>
                </c:pt>
                <c:pt idx="622">
                  <c:v>42513</c:v>
                </c:pt>
                <c:pt idx="623">
                  <c:v>42514</c:v>
                </c:pt>
                <c:pt idx="624">
                  <c:v>42515</c:v>
                </c:pt>
                <c:pt idx="625">
                  <c:v>42516</c:v>
                </c:pt>
                <c:pt idx="626">
                  <c:v>42517</c:v>
                </c:pt>
                <c:pt idx="627">
                  <c:v>42520</c:v>
                </c:pt>
                <c:pt idx="628">
                  <c:v>42521</c:v>
                </c:pt>
                <c:pt idx="629">
                  <c:v>42522</c:v>
                </c:pt>
                <c:pt idx="630">
                  <c:v>42523</c:v>
                </c:pt>
                <c:pt idx="631">
                  <c:v>42524</c:v>
                </c:pt>
                <c:pt idx="632">
                  <c:v>42527</c:v>
                </c:pt>
                <c:pt idx="633">
                  <c:v>42528</c:v>
                </c:pt>
                <c:pt idx="634">
                  <c:v>42529</c:v>
                </c:pt>
                <c:pt idx="635">
                  <c:v>42530</c:v>
                </c:pt>
                <c:pt idx="636">
                  <c:v>42531</c:v>
                </c:pt>
                <c:pt idx="637">
                  <c:v>42534</c:v>
                </c:pt>
                <c:pt idx="638">
                  <c:v>42535</c:v>
                </c:pt>
                <c:pt idx="639">
                  <c:v>42536</c:v>
                </c:pt>
                <c:pt idx="640">
                  <c:v>42537</c:v>
                </c:pt>
                <c:pt idx="641">
                  <c:v>42538</c:v>
                </c:pt>
                <c:pt idx="642">
                  <c:v>42541</c:v>
                </c:pt>
                <c:pt idx="643">
                  <c:v>42542</c:v>
                </c:pt>
                <c:pt idx="644">
                  <c:v>42543</c:v>
                </c:pt>
                <c:pt idx="645">
                  <c:v>42544</c:v>
                </c:pt>
                <c:pt idx="646">
                  <c:v>42545</c:v>
                </c:pt>
                <c:pt idx="647">
                  <c:v>42548</c:v>
                </c:pt>
                <c:pt idx="648">
                  <c:v>42549</c:v>
                </c:pt>
                <c:pt idx="649">
                  <c:v>42550</c:v>
                </c:pt>
                <c:pt idx="650">
                  <c:v>42551</c:v>
                </c:pt>
                <c:pt idx="651">
                  <c:v>42552</c:v>
                </c:pt>
                <c:pt idx="652">
                  <c:v>42555</c:v>
                </c:pt>
                <c:pt idx="653">
                  <c:v>42556</c:v>
                </c:pt>
                <c:pt idx="654">
                  <c:v>42557</c:v>
                </c:pt>
                <c:pt idx="655">
                  <c:v>42558</c:v>
                </c:pt>
                <c:pt idx="656">
                  <c:v>42559</c:v>
                </c:pt>
                <c:pt idx="657">
                  <c:v>42562</c:v>
                </c:pt>
                <c:pt idx="658">
                  <c:v>42563</c:v>
                </c:pt>
                <c:pt idx="659">
                  <c:v>42564</c:v>
                </c:pt>
                <c:pt idx="660">
                  <c:v>42565</c:v>
                </c:pt>
                <c:pt idx="661">
                  <c:v>42566</c:v>
                </c:pt>
                <c:pt idx="662">
                  <c:v>42569</c:v>
                </c:pt>
                <c:pt idx="663">
                  <c:v>42570</c:v>
                </c:pt>
                <c:pt idx="664">
                  <c:v>42571</c:v>
                </c:pt>
                <c:pt idx="665">
                  <c:v>42572</c:v>
                </c:pt>
                <c:pt idx="666">
                  <c:v>42573</c:v>
                </c:pt>
                <c:pt idx="667">
                  <c:v>42576</c:v>
                </c:pt>
                <c:pt idx="668">
                  <c:v>42577</c:v>
                </c:pt>
                <c:pt idx="669">
                  <c:v>42578</c:v>
                </c:pt>
                <c:pt idx="670">
                  <c:v>42579</c:v>
                </c:pt>
                <c:pt idx="671">
                  <c:v>42580</c:v>
                </c:pt>
                <c:pt idx="672">
                  <c:v>42583</c:v>
                </c:pt>
                <c:pt idx="673">
                  <c:v>42584</c:v>
                </c:pt>
                <c:pt idx="674">
                  <c:v>42585</c:v>
                </c:pt>
                <c:pt idx="675">
                  <c:v>42586</c:v>
                </c:pt>
                <c:pt idx="676">
                  <c:v>42587</c:v>
                </c:pt>
                <c:pt idx="677">
                  <c:v>42590</c:v>
                </c:pt>
                <c:pt idx="678">
                  <c:v>42591</c:v>
                </c:pt>
                <c:pt idx="679">
                  <c:v>42592</c:v>
                </c:pt>
                <c:pt idx="680">
                  <c:v>42593</c:v>
                </c:pt>
                <c:pt idx="681">
                  <c:v>42594</c:v>
                </c:pt>
                <c:pt idx="682">
                  <c:v>42597</c:v>
                </c:pt>
                <c:pt idx="683">
                  <c:v>42598</c:v>
                </c:pt>
                <c:pt idx="684">
                  <c:v>42599</c:v>
                </c:pt>
                <c:pt idx="685">
                  <c:v>42600</c:v>
                </c:pt>
                <c:pt idx="686">
                  <c:v>42601</c:v>
                </c:pt>
                <c:pt idx="687">
                  <c:v>42604</c:v>
                </c:pt>
                <c:pt idx="688">
                  <c:v>42605</c:v>
                </c:pt>
                <c:pt idx="689">
                  <c:v>42606</c:v>
                </c:pt>
                <c:pt idx="690">
                  <c:v>42607</c:v>
                </c:pt>
                <c:pt idx="691">
                  <c:v>42608</c:v>
                </c:pt>
                <c:pt idx="692">
                  <c:v>42611</c:v>
                </c:pt>
                <c:pt idx="693">
                  <c:v>42612</c:v>
                </c:pt>
                <c:pt idx="694">
                  <c:v>42613</c:v>
                </c:pt>
                <c:pt idx="695">
                  <c:v>42614</c:v>
                </c:pt>
                <c:pt idx="696">
                  <c:v>42615</c:v>
                </c:pt>
                <c:pt idx="697">
                  <c:v>42618</c:v>
                </c:pt>
                <c:pt idx="698">
                  <c:v>42619</c:v>
                </c:pt>
                <c:pt idx="699">
                  <c:v>42620</c:v>
                </c:pt>
                <c:pt idx="700">
                  <c:v>42621</c:v>
                </c:pt>
                <c:pt idx="701">
                  <c:v>42622</c:v>
                </c:pt>
                <c:pt idx="702">
                  <c:v>42625</c:v>
                </c:pt>
                <c:pt idx="703">
                  <c:v>42626</c:v>
                </c:pt>
                <c:pt idx="704">
                  <c:v>42627</c:v>
                </c:pt>
                <c:pt idx="705">
                  <c:v>42628</c:v>
                </c:pt>
                <c:pt idx="706">
                  <c:v>42629</c:v>
                </c:pt>
                <c:pt idx="707">
                  <c:v>42632</c:v>
                </c:pt>
                <c:pt idx="708">
                  <c:v>42633</c:v>
                </c:pt>
                <c:pt idx="709">
                  <c:v>42634</c:v>
                </c:pt>
                <c:pt idx="710">
                  <c:v>42635</c:v>
                </c:pt>
                <c:pt idx="711">
                  <c:v>42636</c:v>
                </c:pt>
                <c:pt idx="712">
                  <c:v>42639</c:v>
                </c:pt>
                <c:pt idx="713">
                  <c:v>42640</c:v>
                </c:pt>
                <c:pt idx="714">
                  <c:v>42641</c:v>
                </c:pt>
                <c:pt idx="715">
                  <c:v>42642</c:v>
                </c:pt>
                <c:pt idx="716">
                  <c:v>42643</c:v>
                </c:pt>
                <c:pt idx="717">
                  <c:v>42646</c:v>
                </c:pt>
                <c:pt idx="718">
                  <c:v>42647</c:v>
                </c:pt>
                <c:pt idx="719">
                  <c:v>42648</c:v>
                </c:pt>
                <c:pt idx="720">
                  <c:v>42649</c:v>
                </c:pt>
                <c:pt idx="721">
                  <c:v>42650</c:v>
                </c:pt>
                <c:pt idx="722">
                  <c:v>42653</c:v>
                </c:pt>
                <c:pt idx="723">
                  <c:v>42654</c:v>
                </c:pt>
                <c:pt idx="724">
                  <c:v>42655</c:v>
                </c:pt>
                <c:pt idx="725">
                  <c:v>42656</c:v>
                </c:pt>
                <c:pt idx="726">
                  <c:v>42657</c:v>
                </c:pt>
                <c:pt idx="727">
                  <c:v>42660</c:v>
                </c:pt>
                <c:pt idx="728">
                  <c:v>42661</c:v>
                </c:pt>
                <c:pt idx="729">
                  <c:v>42662</c:v>
                </c:pt>
                <c:pt idx="730">
                  <c:v>42663</c:v>
                </c:pt>
                <c:pt idx="731">
                  <c:v>42664</c:v>
                </c:pt>
                <c:pt idx="732">
                  <c:v>42667</c:v>
                </c:pt>
                <c:pt idx="733">
                  <c:v>42668</c:v>
                </c:pt>
                <c:pt idx="734">
                  <c:v>42669</c:v>
                </c:pt>
                <c:pt idx="735">
                  <c:v>42670</c:v>
                </c:pt>
                <c:pt idx="736">
                  <c:v>42671</c:v>
                </c:pt>
                <c:pt idx="737">
                  <c:v>42674</c:v>
                </c:pt>
                <c:pt idx="738">
                  <c:v>42675</c:v>
                </c:pt>
                <c:pt idx="739">
                  <c:v>42676</c:v>
                </c:pt>
                <c:pt idx="740">
                  <c:v>42677</c:v>
                </c:pt>
                <c:pt idx="741">
                  <c:v>42678</c:v>
                </c:pt>
                <c:pt idx="742">
                  <c:v>42681</c:v>
                </c:pt>
                <c:pt idx="743">
                  <c:v>42682</c:v>
                </c:pt>
                <c:pt idx="744">
                  <c:v>42683</c:v>
                </c:pt>
                <c:pt idx="745">
                  <c:v>42684</c:v>
                </c:pt>
                <c:pt idx="746">
                  <c:v>42685</c:v>
                </c:pt>
                <c:pt idx="747">
                  <c:v>42688</c:v>
                </c:pt>
                <c:pt idx="748">
                  <c:v>42689</c:v>
                </c:pt>
                <c:pt idx="749">
                  <c:v>42690</c:v>
                </c:pt>
                <c:pt idx="750">
                  <c:v>42691</c:v>
                </c:pt>
                <c:pt idx="751">
                  <c:v>42692</c:v>
                </c:pt>
                <c:pt idx="752">
                  <c:v>42695</c:v>
                </c:pt>
                <c:pt idx="753">
                  <c:v>42696</c:v>
                </c:pt>
                <c:pt idx="754">
                  <c:v>42697</c:v>
                </c:pt>
                <c:pt idx="755">
                  <c:v>42698</c:v>
                </c:pt>
                <c:pt idx="756">
                  <c:v>42699</c:v>
                </c:pt>
                <c:pt idx="757">
                  <c:v>42702</c:v>
                </c:pt>
                <c:pt idx="758">
                  <c:v>42703</c:v>
                </c:pt>
                <c:pt idx="759">
                  <c:v>42704</c:v>
                </c:pt>
                <c:pt idx="760">
                  <c:v>42705</c:v>
                </c:pt>
                <c:pt idx="761">
                  <c:v>42706</c:v>
                </c:pt>
                <c:pt idx="762">
                  <c:v>42709</c:v>
                </c:pt>
                <c:pt idx="763">
                  <c:v>42710</c:v>
                </c:pt>
                <c:pt idx="764">
                  <c:v>42711</c:v>
                </c:pt>
                <c:pt idx="765">
                  <c:v>42712</c:v>
                </c:pt>
                <c:pt idx="766">
                  <c:v>42713</c:v>
                </c:pt>
                <c:pt idx="767">
                  <c:v>42716</c:v>
                </c:pt>
                <c:pt idx="768">
                  <c:v>42717</c:v>
                </c:pt>
                <c:pt idx="769">
                  <c:v>42718</c:v>
                </c:pt>
                <c:pt idx="770">
                  <c:v>42719</c:v>
                </c:pt>
                <c:pt idx="771">
                  <c:v>42720</c:v>
                </c:pt>
                <c:pt idx="772">
                  <c:v>42723</c:v>
                </c:pt>
                <c:pt idx="773">
                  <c:v>42724</c:v>
                </c:pt>
                <c:pt idx="774">
                  <c:v>42725</c:v>
                </c:pt>
                <c:pt idx="775">
                  <c:v>42726</c:v>
                </c:pt>
                <c:pt idx="776">
                  <c:v>42727</c:v>
                </c:pt>
                <c:pt idx="777">
                  <c:v>42730</c:v>
                </c:pt>
                <c:pt idx="778">
                  <c:v>42731</c:v>
                </c:pt>
                <c:pt idx="779">
                  <c:v>42732</c:v>
                </c:pt>
                <c:pt idx="780">
                  <c:v>42733</c:v>
                </c:pt>
                <c:pt idx="781">
                  <c:v>42734</c:v>
                </c:pt>
                <c:pt idx="782">
                  <c:v>42737</c:v>
                </c:pt>
                <c:pt idx="783">
                  <c:v>42738</c:v>
                </c:pt>
                <c:pt idx="784">
                  <c:v>42739</c:v>
                </c:pt>
                <c:pt idx="785">
                  <c:v>42740</c:v>
                </c:pt>
                <c:pt idx="786">
                  <c:v>42741</c:v>
                </c:pt>
                <c:pt idx="787">
                  <c:v>42744</c:v>
                </c:pt>
                <c:pt idx="788">
                  <c:v>42745</c:v>
                </c:pt>
                <c:pt idx="789">
                  <c:v>42746</c:v>
                </c:pt>
                <c:pt idx="790">
                  <c:v>42747</c:v>
                </c:pt>
                <c:pt idx="791">
                  <c:v>42748</c:v>
                </c:pt>
                <c:pt idx="792">
                  <c:v>42751</c:v>
                </c:pt>
                <c:pt idx="793">
                  <c:v>42752</c:v>
                </c:pt>
                <c:pt idx="794">
                  <c:v>42753</c:v>
                </c:pt>
                <c:pt idx="795">
                  <c:v>42754</c:v>
                </c:pt>
                <c:pt idx="796">
                  <c:v>42755</c:v>
                </c:pt>
                <c:pt idx="797">
                  <c:v>42758</c:v>
                </c:pt>
                <c:pt idx="798">
                  <c:v>42759</c:v>
                </c:pt>
                <c:pt idx="799">
                  <c:v>42760</c:v>
                </c:pt>
                <c:pt idx="800">
                  <c:v>42761</c:v>
                </c:pt>
                <c:pt idx="801">
                  <c:v>42762</c:v>
                </c:pt>
                <c:pt idx="802">
                  <c:v>42765</c:v>
                </c:pt>
                <c:pt idx="803">
                  <c:v>42766</c:v>
                </c:pt>
                <c:pt idx="804">
                  <c:v>42767</c:v>
                </c:pt>
                <c:pt idx="805">
                  <c:v>42768</c:v>
                </c:pt>
                <c:pt idx="806">
                  <c:v>42769</c:v>
                </c:pt>
                <c:pt idx="807">
                  <c:v>42772</c:v>
                </c:pt>
                <c:pt idx="808">
                  <c:v>42773</c:v>
                </c:pt>
                <c:pt idx="809">
                  <c:v>42774</c:v>
                </c:pt>
                <c:pt idx="810">
                  <c:v>42775</c:v>
                </c:pt>
                <c:pt idx="811">
                  <c:v>42776</c:v>
                </c:pt>
                <c:pt idx="812">
                  <c:v>42779</c:v>
                </c:pt>
                <c:pt idx="813">
                  <c:v>42780</c:v>
                </c:pt>
                <c:pt idx="814">
                  <c:v>42781</c:v>
                </c:pt>
                <c:pt idx="815">
                  <c:v>42782</c:v>
                </c:pt>
                <c:pt idx="816">
                  <c:v>42783</c:v>
                </c:pt>
                <c:pt idx="817">
                  <c:v>42786</c:v>
                </c:pt>
                <c:pt idx="818">
                  <c:v>42787</c:v>
                </c:pt>
                <c:pt idx="819">
                  <c:v>42788</c:v>
                </c:pt>
                <c:pt idx="820">
                  <c:v>42789</c:v>
                </c:pt>
                <c:pt idx="821">
                  <c:v>42790</c:v>
                </c:pt>
                <c:pt idx="822">
                  <c:v>42793</c:v>
                </c:pt>
                <c:pt idx="823">
                  <c:v>42794</c:v>
                </c:pt>
                <c:pt idx="824">
                  <c:v>42795</c:v>
                </c:pt>
                <c:pt idx="825">
                  <c:v>42796</c:v>
                </c:pt>
                <c:pt idx="826">
                  <c:v>42797</c:v>
                </c:pt>
                <c:pt idx="827">
                  <c:v>42800</c:v>
                </c:pt>
                <c:pt idx="828">
                  <c:v>42801</c:v>
                </c:pt>
                <c:pt idx="829">
                  <c:v>42802</c:v>
                </c:pt>
                <c:pt idx="830">
                  <c:v>42803</c:v>
                </c:pt>
                <c:pt idx="831">
                  <c:v>42804</c:v>
                </c:pt>
                <c:pt idx="832">
                  <c:v>42807</c:v>
                </c:pt>
                <c:pt idx="833">
                  <c:v>42808</c:v>
                </c:pt>
                <c:pt idx="834">
                  <c:v>42809</c:v>
                </c:pt>
                <c:pt idx="835">
                  <c:v>42810</c:v>
                </c:pt>
                <c:pt idx="836">
                  <c:v>42811</c:v>
                </c:pt>
                <c:pt idx="837">
                  <c:v>42814</c:v>
                </c:pt>
                <c:pt idx="838">
                  <c:v>42815</c:v>
                </c:pt>
                <c:pt idx="839">
                  <c:v>42816</c:v>
                </c:pt>
                <c:pt idx="840">
                  <c:v>42817</c:v>
                </c:pt>
                <c:pt idx="841">
                  <c:v>42818</c:v>
                </c:pt>
                <c:pt idx="842">
                  <c:v>42821</c:v>
                </c:pt>
                <c:pt idx="843">
                  <c:v>42822</c:v>
                </c:pt>
                <c:pt idx="844">
                  <c:v>42823</c:v>
                </c:pt>
                <c:pt idx="845">
                  <c:v>42824</c:v>
                </c:pt>
                <c:pt idx="846">
                  <c:v>42825</c:v>
                </c:pt>
                <c:pt idx="847">
                  <c:v>42828</c:v>
                </c:pt>
                <c:pt idx="848">
                  <c:v>42829</c:v>
                </c:pt>
                <c:pt idx="849">
                  <c:v>42830</c:v>
                </c:pt>
                <c:pt idx="850">
                  <c:v>42831</c:v>
                </c:pt>
                <c:pt idx="851">
                  <c:v>42832</c:v>
                </c:pt>
                <c:pt idx="852">
                  <c:v>42835</c:v>
                </c:pt>
                <c:pt idx="853">
                  <c:v>42836</c:v>
                </c:pt>
                <c:pt idx="854">
                  <c:v>42837</c:v>
                </c:pt>
                <c:pt idx="855">
                  <c:v>42838</c:v>
                </c:pt>
                <c:pt idx="856">
                  <c:v>42839</c:v>
                </c:pt>
                <c:pt idx="857">
                  <c:v>42842</c:v>
                </c:pt>
                <c:pt idx="858">
                  <c:v>42843</c:v>
                </c:pt>
                <c:pt idx="859">
                  <c:v>42844</c:v>
                </c:pt>
                <c:pt idx="860">
                  <c:v>42845</c:v>
                </c:pt>
                <c:pt idx="861">
                  <c:v>42846</c:v>
                </c:pt>
                <c:pt idx="862">
                  <c:v>42849</c:v>
                </c:pt>
                <c:pt idx="863">
                  <c:v>42850</c:v>
                </c:pt>
                <c:pt idx="864">
                  <c:v>42851</c:v>
                </c:pt>
                <c:pt idx="865">
                  <c:v>42852</c:v>
                </c:pt>
                <c:pt idx="866">
                  <c:v>42853</c:v>
                </c:pt>
              </c:numCache>
            </c:numRef>
          </c:xVal>
          <c:yVal>
            <c:numRef>
              <c:f>'SX5E Index'!$F$3:$F$869</c:f>
              <c:numCache>
                <c:formatCode>General</c:formatCode>
                <c:ptCount val="867"/>
                <c:pt idx="0">
                  <c:v>15.889529866778405</c:v>
                </c:pt>
                <c:pt idx="1">
                  <c:v>15.889529866778405</c:v>
                </c:pt>
                <c:pt idx="2">
                  <c:v>15.889529866778405</c:v>
                </c:pt>
                <c:pt idx="3">
                  <c:v>15.889529866778405</c:v>
                </c:pt>
                <c:pt idx="4">
                  <c:v>15.889529866778405</c:v>
                </c:pt>
                <c:pt idx="5">
                  <c:v>15.889529866778405</c:v>
                </c:pt>
                <c:pt idx="6">
                  <c:v>15.889529866778405</c:v>
                </c:pt>
                <c:pt idx="7">
                  <c:v>15.889529866778405</c:v>
                </c:pt>
                <c:pt idx="8">
                  <c:v>15.889529866778405</c:v>
                </c:pt>
                <c:pt idx="9">
                  <c:v>15.889529866778405</c:v>
                </c:pt>
                <c:pt idx="10">
                  <c:v>15.889529866778405</c:v>
                </c:pt>
                <c:pt idx="11">
                  <c:v>15.889529866778405</c:v>
                </c:pt>
                <c:pt idx="12">
                  <c:v>15.889529866778405</c:v>
                </c:pt>
                <c:pt idx="13">
                  <c:v>15.889529866778405</c:v>
                </c:pt>
                <c:pt idx="14">
                  <c:v>15.889529866778405</c:v>
                </c:pt>
                <c:pt idx="15">
                  <c:v>15.889529866778405</c:v>
                </c:pt>
                <c:pt idx="16">
                  <c:v>15.889529866778405</c:v>
                </c:pt>
                <c:pt idx="17">
                  <c:v>15.889529866778405</c:v>
                </c:pt>
                <c:pt idx="18">
                  <c:v>15.889529866778405</c:v>
                </c:pt>
                <c:pt idx="19">
                  <c:v>15.889529866778405</c:v>
                </c:pt>
                <c:pt idx="20">
                  <c:v>15.889529866778405</c:v>
                </c:pt>
                <c:pt idx="21">
                  <c:v>15.889529866778405</c:v>
                </c:pt>
                <c:pt idx="22">
                  <c:v>15.889529866778405</c:v>
                </c:pt>
                <c:pt idx="23">
                  <c:v>15.889529866778405</c:v>
                </c:pt>
                <c:pt idx="24">
                  <c:v>15.889529866778405</c:v>
                </c:pt>
                <c:pt idx="25">
                  <c:v>15.889529866778405</c:v>
                </c:pt>
                <c:pt idx="26">
                  <c:v>15.889529866778405</c:v>
                </c:pt>
                <c:pt idx="27">
                  <c:v>15.889529866778405</c:v>
                </c:pt>
                <c:pt idx="28">
                  <c:v>15.889529866778405</c:v>
                </c:pt>
                <c:pt idx="29">
                  <c:v>15.889529866778405</c:v>
                </c:pt>
                <c:pt idx="30">
                  <c:v>15.889529866778405</c:v>
                </c:pt>
                <c:pt idx="31">
                  <c:v>15.889529866778405</c:v>
                </c:pt>
                <c:pt idx="32">
                  <c:v>15.889529866778405</c:v>
                </c:pt>
                <c:pt idx="33">
                  <c:v>15.889529866778405</c:v>
                </c:pt>
                <c:pt idx="34">
                  <c:v>15.889529866778405</c:v>
                </c:pt>
                <c:pt idx="35">
                  <c:v>15.889529866778405</c:v>
                </c:pt>
                <c:pt idx="36">
                  <c:v>15.889529866778405</c:v>
                </c:pt>
                <c:pt idx="37">
                  <c:v>15.889529866778405</c:v>
                </c:pt>
                <c:pt idx="38">
                  <c:v>15.889529866778405</c:v>
                </c:pt>
                <c:pt idx="39">
                  <c:v>15.889529866778405</c:v>
                </c:pt>
                <c:pt idx="40">
                  <c:v>15.889529866778405</c:v>
                </c:pt>
                <c:pt idx="41">
                  <c:v>15.889529866778405</c:v>
                </c:pt>
                <c:pt idx="42">
                  <c:v>15.889529866778405</c:v>
                </c:pt>
                <c:pt idx="43">
                  <c:v>15.889529866778405</c:v>
                </c:pt>
                <c:pt idx="44">
                  <c:v>15.889529866778405</c:v>
                </c:pt>
                <c:pt idx="45">
                  <c:v>15.889529866778405</c:v>
                </c:pt>
                <c:pt idx="46">
                  <c:v>15.889529866778405</c:v>
                </c:pt>
                <c:pt idx="47">
                  <c:v>15.889529866778405</c:v>
                </c:pt>
                <c:pt idx="48">
                  <c:v>15.889529866778405</c:v>
                </c:pt>
                <c:pt idx="49">
                  <c:v>15.889529866778405</c:v>
                </c:pt>
                <c:pt idx="50">
                  <c:v>15.889529866778405</c:v>
                </c:pt>
                <c:pt idx="51">
                  <c:v>15.889529866778405</c:v>
                </c:pt>
                <c:pt idx="52">
                  <c:v>15.889529866778405</c:v>
                </c:pt>
                <c:pt idx="53">
                  <c:v>15.889529866778405</c:v>
                </c:pt>
                <c:pt idx="54">
                  <c:v>15.889529866778405</c:v>
                </c:pt>
                <c:pt idx="55">
                  <c:v>15.889529866778405</c:v>
                </c:pt>
                <c:pt idx="56">
                  <c:v>15.889529866778405</c:v>
                </c:pt>
                <c:pt idx="57">
                  <c:v>15.889529866778405</c:v>
                </c:pt>
                <c:pt idx="58">
                  <c:v>15.889529866778405</c:v>
                </c:pt>
                <c:pt idx="59">
                  <c:v>15.889529866778405</c:v>
                </c:pt>
                <c:pt idx="60">
                  <c:v>15.889529866778405</c:v>
                </c:pt>
                <c:pt idx="61">
                  <c:v>15.889529866778405</c:v>
                </c:pt>
                <c:pt idx="62">
                  <c:v>15.889529866778405</c:v>
                </c:pt>
                <c:pt idx="63">
                  <c:v>15.889529866778405</c:v>
                </c:pt>
                <c:pt idx="64">
                  <c:v>15.889529866778405</c:v>
                </c:pt>
                <c:pt idx="65">
                  <c:v>15.889529866778405</c:v>
                </c:pt>
                <c:pt idx="66">
                  <c:v>15.889529866778405</c:v>
                </c:pt>
                <c:pt idx="67">
                  <c:v>15.889529866778405</c:v>
                </c:pt>
                <c:pt idx="68">
                  <c:v>15.889529866778405</c:v>
                </c:pt>
                <c:pt idx="69">
                  <c:v>15.889529866778405</c:v>
                </c:pt>
                <c:pt idx="70">
                  <c:v>15.889529866778405</c:v>
                </c:pt>
                <c:pt idx="71">
                  <c:v>15.889529866778405</c:v>
                </c:pt>
                <c:pt idx="72">
                  <c:v>15.889529866778405</c:v>
                </c:pt>
                <c:pt idx="73">
                  <c:v>15.889529866778405</c:v>
                </c:pt>
                <c:pt idx="74">
                  <c:v>15.889529866778405</c:v>
                </c:pt>
                <c:pt idx="75">
                  <c:v>15.889529866778405</c:v>
                </c:pt>
                <c:pt idx="76">
                  <c:v>15.889529866778405</c:v>
                </c:pt>
                <c:pt idx="77">
                  <c:v>15.889529866778405</c:v>
                </c:pt>
                <c:pt idx="78">
                  <c:v>15.889529866778405</c:v>
                </c:pt>
                <c:pt idx="79">
                  <c:v>15.889529866778405</c:v>
                </c:pt>
                <c:pt idx="80">
                  <c:v>15.889529866778405</c:v>
                </c:pt>
                <c:pt idx="81">
                  <c:v>15.889529866778405</c:v>
                </c:pt>
                <c:pt idx="82">
                  <c:v>15.889529866778405</c:v>
                </c:pt>
                <c:pt idx="83">
                  <c:v>15.889529866778405</c:v>
                </c:pt>
                <c:pt idx="84">
                  <c:v>15.889529866778405</c:v>
                </c:pt>
                <c:pt idx="85">
                  <c:v>15.889529866778405</c:v>
                </c:pt>
                <c:pt idx="86">
                  <c:v>15.889529866778405</c:v>
                </c:pt>
                <c:pt idx="87">
                  <c:v>15.889529866778405</c:v>
                </c:pt>
                <c:pt idx="88">
                  <c:v>15.889529866778405</c:v>
                </c:pt>
                <c:pt idx="89">
                  <c:v>15.889529866778405</c:v>
                </c:pt>
                <c:pt idx="90">
                  <c:v>15.889529866778405</c:v>
                </c:pt>
                <c:pt idx="91">
                  <c:v>15.889529866778405</c:v>
                </c:pt>
                <c:pt idx="92">
                  <c:v>15.889529866778405</c:v>
                </c:pt>
                <c:pt idx="93">
                  <c:v>15.889529866778405</c:v>
                </c:pt>
                <c:pt idx="94">
                  <c:v>15.889529866778405</c:v>
                </c:pt>
                <c:pt idx="95">
                  <c:v>15.889529866778405</c:v>
                </c:pt>
                <c:pt idx="96">
                  <c:v>15.889529866778405</c:v>
                </c:pt>
                <c:pt idx="97">
                  <c:v>15.889529866778405</c:v>
                </c:pt>
                <c:pt idx="98">
                  <c:v>15.889529866778405</c:v>
                </c:pt>
                <c:pt idx="99">
                  <c:v>15.889529866778405</c:v>
                </c:pt>
                <c:pt idx="100">
                  <c:v>15.889529866778405</c:v>
                </c:pt>
                <c:pt idx="101">
                  <c:v>15.889529866778405</c:v>
                </c:pt>
                <c:pt idx="102">
                  <c:v>15.889529866778405</c:v>
                </c:pt>
                <c:pt idx="103">
                  <c:v>15.889529866778405</c:v>
                </c:pt>
                <c:pt idx="104">
                  <c:v>15.889529866778405</c:v>
                </c:pt>
                <c:pt idx="105">
                  <c:v>15.889529866778405</c:v>
                </c:pt>
                <c:pt idx="106">
                  <c:v>15.889529866778405</c:v>
                </c:pt>
                <c:pt idx="107">
                  <c:v>15.889529866778405</c:v>
                </c:pt>
                <c:pt idx="108">
                  <c:v>15.889529866778405</c:v>
                </c:pt>
                <c:pt idx="109">
                  <c:v>15.889529866778405</c:v>
                </c:pt>
                <c:pt idx="110">
                  <c:v>15.889529866778405</c:v>
                </c:pt>
                <c:pt idx="111">
                  <c:v>15.889529866778405</c:v>
                </c:pt>
                <c:pt idx="112">
                  <c:v>15.889529866778405</c:v>
                </c:pt>
                <c:pt idx="113">
                  <c:v>15.889529866778405</c:v>
                </c:pt>
                <c:pt idx="114">
                  <c:v>15.889529866778405</c:v>
                </c:pt>
                <c:pt idx="115">
                  <c:v>15.889529866778405</c:v>
                </c:pt>
                <c:pt idx="116">
                  <c:v>15.889529866778405</c:v>
                </c:pt>
                <c:pt idx="117">
                  <c:v>15.889529866778405</c:v>
                </c:pt>
                <c:pt idx="118">
                  <c:v>15.889529866778405</c:v>
                </c:pt>
                <c:pt idx="119">
                  <c:v>15.889529866778405</c:v>
                </c:pt>
                <c:pt idx="120">
                  <c:v>15.889529866778405</c:v>
                </c:pt>
                <c:pt idx="121">
                  <c:v>15.889529866778405</c:v>
                </c:pt>
                <c:pt idx="122">
                  <c:v>15.889529866778405</c:v>
                </c:pt>
                <c:pt idx="123">
                  <c:v>15.889529866778405</c:v>
                </c:pt>
                <c:pt idx="124">
                  <c:v>15.889529866778405</c:v>
                </c:pt>
                <c:pt idx="125">
                  <c:v>15.889529866778405</c:v>
                </c:pt>
                <c:pt idx="126">
                  <c:v>15.889529866778405</c:v>
                </c:pt>
                <c:pt idx="127">
                  <c:v>15.889529866778405</c:v>
                </c:pt>
                <c:pt idx="128">
                  <c:v>15.889529866778405</c:v>
                </c:pt>
                <c:pt idx="129">
                  <c:v>15.889529866778405</c:v>
                </c:pt>
                <c:pt idx="130">
                  <c:v>15.889529866778405</c:v>
                </c:pt>
                <c:pt idx="131">
                  <c:v>15.889529866778405</c:v>
                </c:pt>
                <c:pt idx="132">
                  <c:v>15.889529866778405</c:v>
                </c:pt>
                <c:pt idx="133">
                  <c:v>15.889529866778405</c:v>
                </c:pt>
                <c:pt idx="134">
                  <c:v>15.889529866778405</c:v>
                </c:pt>
                <c:pt idx="135">
                  <c:v>15.889529866778405</c:v>
                </c:pt>
                <c:pt idx="136">
                  <c:v>15.889529866778405</c:v>
                </c:pt>
                <c:pt idx="137">
                  <c:v>15.889529866778405</c:v>
                </c:pt>
                <c:pt idx="138">
                  <c:v>15.889529866778405</c:v>
                </c:pt>
                <c:pt idx="139">
                  <c:v>15.889529866778405</c:v>
                </c:pt>
                <c:pt idx="140">
                  <c:v>15.889529866778405</c:v>
                </c:pt>
                <c:pt idx="141">
                  <c:v>15.889529866778405</c:v>
                </c:pt>
                <c:pt idx="142">
                  <c:v>15.889529866778405</c:v>
                </c:pt>
                <c:pt idx="143">
                  <c:v>15.889529866778405</c:v>
                </c:pt>
                <c:pt idx="144">
                  <c:v>15.889529866778405</c:v>
                </c:pt>
                <c:pt idx="145">
                  <c:v>15.889529866778405</c:v>
                </c:pt>
                <c:pt idx="146">
                  <c:v>15.889529866778405</c:v>
                </c:pt>
                <c:pt idx="147">
                  <c:v>15.889529866778405</c:v>
                </c:pt>
                <c:pt idx="148">
                  <c:v>15.889529866778405</c:v>
                </c:pt>
                <c:pt idx="149">
                  <c:v>15.889529866778405</c:v>
                </c:pt>
                <c:pt idx="150">
                  <c:v>15.889529866778405</c:v>
                </c:pt>
                <c:pt idx="151">
                  <c:v>15.889529866778405</c:v>
                </c:pt>
                <c:pt idx="152">
                  <c:v>15.889529866778405</c:v>
                </c:pt>
                <c:pt idx="153">
                  <c:v>15.889529866778405</c:v>
                </c:pt>
                <c:pt idx="154">
                  <c:v>15.889529866778405</c:v>
                </c:pt>
                <c:pt idx="155">
                  <c:v>15.889529866778405</c:v>
                </c:pt>
                <c:pt idx="156">
                  <c:v>15.889529866778405</c:v>
                </c:pt>
                <c:pt idx="157">
                  <c:v>15.889529866778405</c:v>
                </c:pt>
                <c:pt idx="158">
                  <c:v>15.889529866778405</c:v>
                </c:pt>
                <c:pt idx="159">
                  <c:v>15.889529866778405</c:v>
                </c:pt>
                <c:pt idx="160">
                  <c:v>15.889529866778405</c:v>
                </c:pt>
                <c:pt idx="161">
                  <c:v>15.889529866778405</c:v>
                </c:pt>
                <c:pt idx="162">
                  <c:v>15.889529866778405</c:v>
                </c:pt>
                <c:pt idx="163">
                  <c:v>15.889529866778405</c:v>
                </c:pt>
                <c:pt idx="164">
                  <c:v>15.889529866778405</c:v>
                </c:pt>
                <c:pt idx="165">
                  <c:v>15.889529866778405</c:v>
                </c:pt>
                <c:pt idx="166">
                  <c:v>15.889529866778405</c:v>
                </c:pt>
                <c:pt idx="167">
                  <c:v>15.889529866778405</c:v>
                </c:pt>
                <c:pt idx="168">
                  <c:v>15.889529866778405</c:v>
                </c:pt>
                <c:pt idx="169">
                  <c:v>15.889529866778405</c:v>
                </c:pt>
                <c:pt idx="170">
                  <c:v>15.889529866778405</c:v>
                </c:pt>
                <c:pt idx="171">
                  <c:v>15.889529866778405</c:v>
                </c:pt>
                <c:pt idx="172">
                  <c:v>15.889529866778405</c:v>
                </c:pt>
                <c:pt idx="173">
                  <c:v>15.889529866778405</c:v>
                </c:pt>
                <c:pt idx="174">
                  <c:v>15.889529866778405</c:v>
                </c:pt>
                <c:pt idx="175">
                  <c:v>15.889529866778405</c:v>
                </c:pt>
                <c:pt idx="176">
                  <c:v>15.889529866778405</c:v>
                </c:pt>
                <c:pt idx="177">
                  <c:v>15.889529866778405</c:v>
                </c:pt>
                <c:pt idx="178">
                  <c:v>15.889529866778405</c:v>
                </c:pt>
                <c:pt idx="179">
                  <c:v>15.889529866778405</c:v>
                </c:pt>
                <c:pt idx="180">
                  <c:v>15.889529866778405</c:v>
                </c:pt>
                <c:pt idx="181">
                  <c:v>15.889529866778405</c:v>
                </c:pt>
                <c:pt idx="182">
                  <c:v>15.889529866778405</c:v>
                </c:pt>
                <c:pt idx="183">
                  <c:v>15.889529866778405</c:v>
                </c:pt>
                <c:pt idx="184">
                  <c:v>15.889529866778405</c:v>
                </c:pt>
                <c:pt idx="185">
                  <c:v>15.889529866778405</c:v>
                </c:pt>
                <c:pt idx="186">
                  <c:v>15.889529866778405</c:v>
                </c:pt>
                <c:pt idx="187">
                  <c:v>15.889529866778405</c:v>
                </c:pt>
                <c:pt idx="188">
                  <c:v>15.889529866778405</c:v>
                </c:pt>
                <c:pt idx="189">
                  <c:v>15.889529866778405</c:v>
                </c:pt>
                <c:pt idx="190">
                  <c:v>15.889529866778405</c:v>
                </c:pt>
                <c:pt idx="191">
                  <c:v>15.889529866778405</c:v>
                </c:pt>
                <c:pt idx="192">
                  <c:v>15.889529866778405</c:v>
                </c:pt>
                <c:pt idx="193">
                  <c:v>15.889529866778405</c:v>
                </c:pt>
                <c:pt idx="194">
                  <c:v>15.889529866778405</c:v>
                </c:pt>
                <c:pt idx="195">
                  <c:v>15.889529866778405</c:v>
                </c:pt>
                <c:pt idx="196">
                  <c:v>15.889529866778405</c:v>
                </c:pt>
                <c:pt idx="197">
                  <c:v>15.889529866778405</c:v>
                </c:pt>
                <c:pt idx="198">
                  <c:v>15.889529866778405</c:v>
                </c:pt>
                <c:pt idx="199">
                  <c:v>15.889529866778405</c:v>
                </c:pt>
                <c:pt idx="200">
                  <c:v>15.889529866778405</c:v>
                </c:pt>
                <c:pt idx="201">
                  <c:v>15.889529866778405</c:v>
                </c:pt>
                <c:pt idx="202">
                  <c:v>15.889529866778405</c:v>
                </c:pt>
                <c:pt idx="203">
                  <c:v>15.889529866778405</c:v>
                </c:pt>
                <c:pt idx="204">
                  <c:v>15.889529866778405</c:v>
                </c:pt>
                <c:pt idx="205">
                  <c:v>15.889529866778405</c:v>
                </c:pt>
                <c:pt idx="206">
                  <c:v>15.889529866778405</c:v>
                </c:pt>
                <c:pt idx="207">
                  <c:v>15.889529866778405</c:v>
                </c:pt>
                <c:pt idx="208">
                  <c:v>15.889529866778405</c:v>
                </c:pt>
                <c:pt idx="209">
                  <c:v>15.889529866778405</c:v>
                </c:pt>
                <c:pt idx="210">
                  <c:v>15.889529866778405</c:v>
                </c:pt>
                <c:pt idx="211">
                  <c:v>15.889529866778405</c:v>
                </c:pt>
                <c:pt idx="212">
                  <c:v>15.889529866778405</c:v>
                </c:pt>
                <c:pt idx="213">
                  <c:v>15.889529866778405</c:v>
                </c:pt>
                <c:pt idx="214">
                  <c:v>15.889529866778405</c:v>
                </c:pt>
                <c:pt idx="215">
                  <c:v>15.889529866778405</c:v>
                </c:pt>
                <c:pt idx="216">
                  <c:v>15.889529866778405</c:v>
                </c:pt>
                <c:pt idx="217">
                  <c:v>15.889529866778405</c:v>
                </c:pt>
                <c:pt idx="218">
                  <c:v>15.889529866778405</c:v>
                </c:pt>
                <c:pt idx="219">
                  <c:v>15.889529866778405</c:v>
                </c:pt>
                <c:pt idx="220">
                  <c:v>15.889529866778405</c:v>
                </c:pt>
                <c:pt idx="221">
                  <c:v>15.889529866778405</c:v>
                </c:pt>
                <c:pt idx="222">
                  <c:v>15.889529866778405</c:v>
                </c:pt>
                <c:pt idx="223">
                  <c:v>15.889529866778405</c:v>
                </c:pt>
                <c:pt idx="224">
                  <c:v>15.889529866778405</c:v>
                </c:pt>
                <c:pt idx="225">
                  <c:v>15.889529866778405</c:v>
                </c:pt>
                <c:pt idx="226">
                  <c:v>15.889529866778405</c:v>
                </c:pt>
                <c:pt idx="227">
                  <c:v>15.889529866778405</c:v>
                </c:pt>
                <c:pt idx="228">
                  <c:v>15.889529866778405</c:v>
                </c:pt>
                <c:pt idx="229">
                  <c:v>15.889529866778405</c:v>
                </c:pt>
                <c:pt idx="230">
                  <c:v>15.889529866778405</c:v>
                </c:pt>
                <c:pt idx="231">
                  <c:v>15.889529866778405</c:v>
                </c:pt>
                <c:pt idx="232">
                  <c:v>15.889529866778405</c:v>
                </c:pt>
                <c:pt idx="233">
                  <c:v>15.889529866778405</c:v>
                </c:pt>
                <c:pt idx="234">
                  <c:v>15.889529866778405</c:v>
                </c:pt>
                <c:pt idx="235">
                  <c:v>15.889529866778405</c:v>
                </c:pt>
                <c:pt idx="236">
                  <c:v>15.889529866778405</c:v>
                </c:pt>
                <c:pt idx="237">
                  <c:v>15.889529866778405</c:v>
                </c:pt>
                <c:pt idx="238">
                  <c:v>15.889529866778405</c:v>
                </c:pt>
                <c:pt idx="239">
                  <c:v>15.889529866778405</c:v>
                </c:pt>
                <c:pt idx="240">
                  <c:v>15.889529866778405</c:v>
                </c:pt>
                <c:pt idx="241">
                  <c:v>15.889529866778405</c:v>
                </c:pt>
                <c:pt idx="242">
                  <c:v>15.889529866778405</c:v>
                </c:pt>
                <c:pt idx="243">
                  <c:v>15.889529866778405</c:v>
                </c:pt>
                <c:pt idx="244">
                  <c:v>15.889529866778405</c:v>
                </c:pt>
                <c:pt idx="245">
                  <c:v>15.889529866778405</c:v>
                </c:pt>
                <c:pt idx="246">
                  <c:v>15.889529866778405</c:v>
                </c:pt>
                <c:pt idx="247">
                  <c:v>15.889529866778405</c:v>
                </c:pt>
                <c:pt idx="248">
                  <c:v>15.889529866778405</c:v>
                </c:pt>
                <c:pt idx="249">
                  <c:v>15.889529866778405</c:v>
                </c:pt>
                <c:pt idx="250">
                  <c:v>15.889529866778405</c:v>
                </c:pt>
                <c:pt idx="251">
                  <c:v>15.889529866778405</c:v>
                </c:pt>
                <c:pt idx="252">
                  <c:v>15.889529866778405</c:v>
                </c:pt>
                <c:pt idx="253">
                  <c:v>15.889529866778405</c:v>
                </c:pt>
                <c:pt idx="254">
                  <c:v>15.889529866778405</c:v>
                </c:pt>
                <c:pt idx="255">
                  <c:v>15.889529866778405</c:v>
                </c:pt>
                <c:pt idx="256">
                  <c:v>15.889529866778405</c:v>
                </c:pt>
                <c:pt idx="257">
                  <c:v>15.889529866778405</c:v>
                </c:pt>
                <c:pt idx="258">
                  <c:v>15.889529866778405</c:v>
                </c:pt>
                <c:pt idx="259">
                  <c:v>15.889529866778405</c:v>
                </c:pt>
                <c:pt idx="260">
                  <c:v>15.889529866778405</c:v>
                </c:pt>
                <c:pt idx="261">
                  <c:v>15.889529866778405</c:v>
                </c:pt>
                <c:pt idx="262">
                  <c:v>15.889529866778405</c:v>
                </c:pt>
                <c:pt idx="263">
                  <c:v>15.889529866778405</c:v>
                </c:pt>
                <c:pt idx="264">
                  <c:v>15.889529866778405</c:v>
                </c:pt>
                <c:pt idx="265">
                  <c:v>15.889529866778405</c:v>
                </c:pt>
                <c:pt idx="266">
                  <c:v>15.889529866778405</c:v>
                </c:pt>
                <c:pt idx="267">
                  <c:v>15.889529866778405</c:v>
                </c:pt>
                <c:pt idx="268">
                  <c:v>15.889529866778405</c:v>
                </c:pt>
                <c:pt idx="269">
                  <c:v>15.889529866778405</c:v>
                </c:pt>
                <c:pt idx="270">
                  <c:v>15.889529866778405</c:v>
                </c:pt>
                <c:pt idx="271">
                  <c:v>15.889529866778405</c:v>
                </c:pt>
                <c:pt idx="272">
                  <c:v>15.889529866778405</c:v>
                </c:pt>
                <c:pt idx="273">
                  <c:v>15.889529866778405</c:v>
                </c:pt>
                <c:pt idx="274">
                  <c:v>15.889529866778405</c:v>
                </c:pt>
                <c:pt idx="275">
                  <c:v>15.889529866778405</c:v>
                </c:pt>
                <c:pt idx="276">
                  <c:v>15.889529866778405</c:v>
                </c:pt>
                <c:pt idx="277">
                  <c:v>15.889529866778405</c:v>
                </c:pt>
                <c:pt idx="278">
                  <c:v>15.889529866778405</c:v>
                </c:pt>
                <c:pt idx="279">
                  <c:v>15.889529866778405</c:v>
                </c:pt>
                <c:pt idx="280">
                  <c:v>15.889529866778405</c:v>
                </c:pt>
                <c:pt idx="281">
                  <c:v>15.889529866778405</c:v>
                </c:pt>
                <c:pt idx="282">
                  <c:v>15.889529866778405</c:v>
                </c:pt>
                <c:pt idx="283">
                  <c:v>15.889529866778405</c:v>
                </c:pt>
                <c:pt idx="284">
                  <c:v>15.889529866778405</c:v>
                </c:pt>
                <c:pt idx="285">
                  <c:v>15.889529866778405</c:v>
                </c:pt>
                <c:pt idx="286">
                  <c:v>15.889529866778405</c:v>
                </c:pt>
                <c:pt idx="287">
                  <c:v>15.889529866778405</c:v>
                </c:pt>
                <c:pt idx="288">
                  <c:v>15.889529866778405</c:v>
                </c:pt>
                <c:pt idx="289">
                  <c:v>15.889529866778405</c:v>
                </c:pt>
                <c:pt idx="290">
                  <c:v>15.889529866778405</c:v>
                </c:pt>
                <c:pt idx="291">
                  <c:v>15.889529866778405</c:v>
                </c:pt>
                <c:pt idx="292">
                  <c:v>15.889529866778405</c:v>
                </c:pt>
                <c:pt idx="293">
                  <c:v>15.889529866778405</c:v>
                </c:pt>
                <c:pt idx="294">
                  <c:v>15.889529866778405</c:v>
                </c:pt>
                <c:pt idx="295">
                  <c:v>15.889529866778405</c:v>
                </c:pt>
                <c:pt idx="296">
                  <c:v>15.889529866778405</c:v>
                </c:pt>
                <c:pt idx="297">
                  <c:v>15.889529866778405</c:v>
                </c:pt>
                <c:pt idx="298">
                  <c:v>15.889529866778405</c:v>
                </c:pt>
                <c:pt idx="299">
                  <c:v>15.889529866778405</c:v>
                </c:pt>
                <c:pt idx="300">
                  <c:v>15.889529866778405</c:v>
                </c:pt>
                <c:pt idx="301">
                  <c:v>15.889529866778405</c:v>
                </c:pt>
                <c:pt idx="302">
                  <c:v>15.889529866778405</c:v>
                </c:pt>
                <c:pt idx="303">
                  <c:v>15.889529866778405</c:v>
                </c:pt>
                <c:pt idx="304">
                  <c:v>15.889529866778405</c:v>
                </c:pt>
                <c:pt idx="305">
                  <c:v>15.889529866778405</c:v>
                </c:pt>
                <c:pt idx="306">
                  <c:v>15.889529866778405</c:v>
                </c:pt>
                <c:pt idx="307">
                  <c:v>15.889529866778405</c:v>
                </c:pt>
                <c:pt idx="308">
                  <c:v>15.889529866778405</c:v>
                </c:pt>
                <c:pt idx="309">
                  <c:v>15.889529866778405</c:v>
                </c:pt>
                <c:pt idx="310">
                  <c:v>15.889529866778405</c:v>
                </c:pt>
                <c:pt idx="311">
                  <c:v>15.889529866778405</c:v>
                </c:pt>
                <c:pt idx="312">
                  <c:v>15.889529866778405</c:v>
                </c:pt>
                <c:pt idx="313">
                  <c:v>15.889529866778405</c:v>
                </c:pt>
                <c:pt idx="314">
                  <c:v>15.889529866778405</c:v>
                </c:pt>
                <c:pt idx="315">
                  <c:v>15.889529866778405</c:v>
                </c:pt>
                <c:pt idx="316">
                  <c:v>15.889529866778405</c:v>
                </c:pt>
                <c:pt idx="317">
                  <c:v>15.889529866778405</c:v>
                </c:pt>
                <c:pt idx="318">
                  <c:v>15.889529866778405</c:v>
                </c:pt>
                <c:pt idx="319">
                  <c:v>15.889529866778405</c:v>
                </c:pt>
                <c:pt idx="320">
                  <c:v>15.889529866778405</c:v>
                </c:pt>
                <c:pt idx="321">
                  <c:v>15.889529866778405</c:v>
                </c:pt>
                <c:pt idx="322">
                  <c:v>15.889529866778405</c:v>
                </c:pt>
                <c:pt idx="323">
                  <c:v>15.889529866778405</c:v>
                </c:pt>
                <c:pt idx="324">
                  <c:v>15.889529866778405</c:v>
                </c:pt>
                <c:pt idx="325">
                  <c:v>15.889529866778405</c:v>
                </c:pt>
                <c:pt idx="326">
                  <c:v>15.889529866778405</c:v>
                </c:pt>
                <c:pt idx="327">
                  <c:v>15.889529866778405</c:v>
                </c:pt>
                <c:pt idx="328">
                  <c:v>15.889529866778405</c:v>
                </c:pt>
                <c:pt idx="329">
                  <c:v>15.889529866778405</c:v>
                </c:pt>
                <c:pt idx="330">
                  <c:v>15.889529866778405</c:v>
                </c:pt>
                <c:pt idx="331">
                  <c:v>15.889529866778405</c:v>
                </c:pt>
                <c:pt idx="332">
                  <c:v>15.889529866778405</c:v>
                </c:pt>
                <c:pt idx="333">
                  <c:v>15.889529866778405</c:v>
                </c:pt>
                <c:pt idx="334">
                  <c:v>15.889529866778405</c:v>
                </c:pt>
                <c:pt idx="335">
                  <c:v>15.889529866778405</c:v>
                </c:pt>
                <c:pt idx="336">
                  <c:v>15.889529866778405</c:v>
                </c:pt>
                <c:pt idx="337">
                  <c:v>15.889529866778405</c:v>
                </c:pt>
                <c:pt idx="338">
                  <c:v>15.889529866778405</c:v>
                </c:pt>
                <c:pt idx="339">
                  <c:v>15.889529866778405</c:v>
                </c:pt>
                <c:pt idx="340">
                  <c:v>15.889529866778405</c:v>
                </c:pt>
                <c:pt idx="341">
                  <c:v>15.889529866778405</c:v>
                </c:pt>
                <c:pt idx="342">
                  <c:v>15.889529866778405</c:v>
                </c:pt>
                <c:pt idx="343">
                  <c:v>15.889529866778405</c:v>
                </c:pt>
                <c:pt idx="344">
                  <c:v>15.889529866778405</c:v>
                </c:pt>
                <c:pt idx="345">
                  <c:v>15.889529866778405</c:v>
                </c:pt>
                <c:pt idx="346">
                  <c:v>15.889529866778405</c:v>
                </c:pt>
                <c:pt idx="347">
                  <c:v>15.889529866778405</c:v>
                </c:pt>
                <c:pt idx="348">
                  <c:v>15.889529866778405</c:v>
                </c:pt>
                <c:pt idx="349">
                  <c:v>15.889529866778405</c:v>
                </c:pt>
                <c:pt idx="350">
                  <c:v>15.889529866778405</c:v>
                </c:pt>
                <c:pt idx="351">
                  <c:v>15.889529866778405</c:v>
                </c:pt>
                <c:pt idx="352">
                  <c:v>15.889529866778405</c:v>
                </c:pt>
                <c:pt idx="353">
                  <c:v>15.889529866778405</c:v>
                </c:pt>
                <c:pt idx="354">
                  <c:v>15.889529866778405</c:v>
                </c:pt>
                <c:pt idx="355">
                  <c:v>15.889529866778405</c:v>
                </c:pt>
                <c:pt idx="356">
                  <c:v>15.889529866778405</c:v>
                </c:pt>
                <c:pt idx="357">
                  <c:v>15.889529866778405</c:v>
                </c:pt>
                <c:pt idx="358">
                  <c:v>15.889529866778405</c:v>
                </c:pt>
                <c:pt idx="359">
                  <c:v>15.889529866778405</c:v>
                </c:pt>
                <c:pt idx="360">
                  <c:v>15.889529866778405</c:v>
                </c:pt>
                <c:pt idx="361">
                  <c:v>15.889529866778405</c:v>
                </c:pt>
                <c:pt idx="362">
                  <c:v>15.889529866778405</c:v>
                </c:pt>
                <c:pt idx="363">
                  <c:v>15.889529866778405</c:v>
                </c:pt>
                <c:pt idx="364">
                  <c:v>15.889529866778405</c:v>
                </c:pt>
                <c:pt idx="365">
                  <c:v>15.889529866778405</c:v>
                </c:pt>
                <c:pt idx="366">
                  <c:v>15.889529866778405</c:v>
                </c:pt>
                <c:pt idx="367">
                  <c:v>15.889529866778405</c:v>
                </c:pt>
                <c:pt idx="368">
                  <c:v>15.889529866778405</c:v>
                </c:pt>
                <c:pt idx="369">
                  <c:v>15.889529866778405</c:v>
                </c:pt>
                <c:pt idx="370">
                  <c:v>15.889529866778405</c:v>
                </c:pt>
                <c:pt idx="371">
                  <c:v>15.889529866778405</c:v>
                </c:pt>
                <c:pt idx="372">
                  <c:v>15.889529866778405</c:v>
                </c:pt>
                <c:pt idx="373">
                  <c:v>15.889529866778405</c:v>
                </c:pt>
                <c:pt idx="374">
                  <c:v>15.889529866778405</c:v>
                </c:pt>
                <c:pt idx="375">
                  <c:v>15.889529866778405</c:v>
                </c:pt>
                <c:pt idx="376">
                  <c:v>15.889529866778405</c:v>
                </c:pt>
                <c:pt idx="377">
                  <c:v>15.889529866778405</c:v>
                </c:pt>
                <c:pt idx="378">
                  <c:v>15.889529866778405</c:v>
                </c:pt>
                <c:pt idx="379">
                  <c:v>15.889529866778405</c:v>
                </c:pt>
                <c:pt idx="380">
                  <c:v>15.889529866778405</c:v>
                </c:pt>
                <c:pt idx="381">
                  <c:v>15.889529866778405</c:v>
                </c:pt>
                <c:pt idx="382">
                  <c:v>15.889529866778405</c:v>
                </c:pt>
                <c:pt idx="383">
                  <c:v>15.889529866778405</c:v>
                </c:pt>
                <c:pt idx="384">
                  <c:v>15.889529866778405</c:v>
                </c:pt>
                <c:pt idx="385">
                  <c:v>15.889529866778405</c:v>
                </c:pt>
                <c:pt idx="386">
                  <c:v>15.889529866778405</c:v>
                </c:pt>
                <c:pt idx="387">
                  <c:v>15.889529866778405</c:v>
                </c:pt>
                <c:pt idx="388">
                  <c:v>15.889529866778405</c:v>
                </c:pt>
                <c:pt idx="389">
                  <c:v>15.889529866778405</c:v>
                </c:pt>
                <c:pt idx="390">
                  <c:v>15.889529866778405</c:v>
                </c:pt>
                <c:pt idx="391">
                  <c:v>15.889529866778405</c:v>
                </c:pt>
                <c:pt idx="392">
                  <c:v>15.889529866778405</c:v>
                </c:pt>
                <c:pt idx="393">
                  <c:v>15.889529866778405</c:v>
                </c:pt>
                <c:pt idx="394">
                  <c:v>15.889529866778405</c:v>
                </c:pt>
                <c:pt idx="395">
                  <c:v>15.889529866778405</c:v>
                </c:pt>
                <c:pt idx="396">
                  <c:v>15.889529866778405</c:v>
                </c:pt>
                <c:pt idx="397">
                  <c:v>15.889529866778405</c:v>
                </c:pt>
                <c:pt idx="398">
                  <c:v>15.889529866778405</c:v>
                </c:pt>
                <c:pt idx="399">
                  <c:v>15.889529866778405</c:v>
                </c:pt>
                <c:pt idx="400">
                  <c:v>15.889529866778405</c:v>
                </c:pt>
                <c:pt idx="401">
                  <c:v>15.889529866778405</c:v>
                </c:pt>
                <c:pt idx="402">
                  <c:v>15.889529866778405</c:v>
                </c:pt>
                <c:pt idx="403">
                  <c:v>15.889529866778405</c:v>
                </c:pt>
                <c:pt idx="404">
                  <c:v>15.889529866778405</c:v>
                </c:pt>
                <c:pt idx="405">
                  <c:v>15.889529866778405</c:v>
                </c:pt>
                <c:pt idx="406">
                  <c:v>15.889529866778405</c:v>
                </c:pt>
                <c:pt idx="407">
                  <c:v>15.889529866778405</c:v>
                </c:pt>
                <c:pt idx="408">
                  <c:v>15.889529866778405</c:v>
                </c:pt>
                <c:pt idx="409">
                  <c:v>15.889529866778405</c:v>
                </c:pt>
                <c:pt idx="410">
                  <c:v>15.889529866778405</c:v>
                </c:pt>
                <c:pt idx="411">
                  <c:v>15.889529866778405</c:v>
                </c:pt>
                <c:pt idx="412">
                  <c:v>15.889529866778405</c:v>
                </c:pt>
                <c:pt idx="413">
                  <c:v>15.889529866778405</c:v>
                </c:pt>
                <c:pt idx="414">
                  <c:v>15.889529866778405</c:v>
                </c:pt>
                <c:pt idx="415">
                  <c:v>15.889529866778405</c:v>
                </c:pt>
                <c:pt idx="416">
                  <c:v>15.889529866778405</c:v>
                </c:pt>
                <c:pt idx="417">
                  <c:v>15.889529866778405</c:v>
                </c:pt>
                <c:pt idx="418">
                  <c:v>15.889529866778405</c:v>
                </c:pt>
                <c:pt idx="419">
                  <c:v>15.889529866778405</c:v>
                </c:pt>
                <c:pt idx="420">
                  <c:v>15.889529866778405</c:v>
                </c:pt>
                <c:pt idx="421">
                  <c:v>15.889529866778405</c:v>
                </c:pt>
                <c:pt idx="422">
                  <c:v>15.889529866778405</c:v>
                </c:pt>
                <c:pt idx="423">
                  <c:v>15.889529866778405</c:v>
                </c:pt>
                <c:pt idx="424">
                  <c:v>15.889529866778405</c:v>
                </c:pt>
                <c:pt idx="425">
                  <c:v>15.889529866778405</c:v>
                </c:pt>
                <c:pt idx="426">
                  <c:v>15.889529866778405</c:v>
                </c:pt>
                <c:pt idx="427">
                  <c:v>15.889529866778405</c:v>
                </c:pt>
                <c:pt idx="428">
                  <c:v>15.889529866778405</c:v>
                </c:pt>
                <c:pt idx="429">
                  <c:v>15.889529866778405</c:v>
                </c:pt>
                <c:pt idx="430">
                  <c:v>15.889529866778405</c:v>
                </c:pt>
                <c:pt idx="431">
                  <c:v>15.889529866778405</c:v>
                </c:pt>
                <c:pt idx="432">
                  <c:v>15.889529866778405</c:v>
                </c:pt>
                <c:pt idx="433">
                  <c:v>15.889529866778405</c:v>
                </c:pt>
                <c:pt idx="434">
                  <c:v>15.889529866778405</c:v>
                </c:pt>
                <c:pt idx="435">
                  <c:v>15.889529866778405</c:v>
                </c:pt>
                <c:pt idx="436">
                  <c:v>15.889529866778405</c:v>
                </c:pt>
                <c:pt idx="437">
                  <c:v>15.889529866778405</c:v>
                </c:pt>
                <c:pt idx="438">
                  <c:v>15.889529866778405</c:v>
                </c:pt>
                <c:pt idx="439">
                  <c:v>15.889529866778405</c:v>
                </c:pt>
                <c:pt idx="440">
                  <c:v>15.889529866778405</c:v>
                </c:pt>
                <c:pt idx="441">
                  <c:v>15.889529866778405</c:v>
                </c:pt>
                <c:pt idx="442">
                  <c:v>15.889529866778405</c:v>
                </c:pt>
                <c:pt idx="443">
                  <c:v>15.889529866778405</c:v>
                </c:pt>
                <c:pt idx="444">
                  <c:v>15.889529866778405</c:v>
                </c:pt>
                <c:pt idx="445">
                  <c:v>15.889529866778405</c:v>
                </c:pt>
                <c:pt idx="446">
                  <c:v>15.889529866778405</c:v>
                </c:pt>
                <c:pt idx="447">
                  <c:v>15.889529866778405</c:v>
                </c:pt>
                <c:pt idx="448">
                  <c:v>15.889529866778405</c:v>
                </c:pt>
                <c:pt idx="449">
                  <c:v>15.889529866778405</c:v>
                </c:pt>
                <c:pt idx="450">
                  <c:v>15.889529866778405</c:v>
                </c:pt>
                <c:pt idx="451">
                  <c:v>15.889529866778405</c:v>
                </c:pt>
                <c:pt idx="452">
                  <c:v>15.889529866778405</c:v>
                </c:pt>
                <c:pt idx="453">
                  <c:v>15.889529866778405</c:v>
                </c:pt>
                <c:pt idx="454">
                  <c:v>15.889529866778405</c:v>
                </c:pt>
                <c:pt idx="455">
                  <c:v>15.889529866778405</c:v>
                </c:pt>
                <c:pt idx="456">
                  <c:v>15.889529866778405</c:v>
                </c:pt>
                <c:pt idx="457">
                  <c:v>15.889529866778405</c:v>
                </c:pt>
                <c:pt idx="458">
                  <c:v>15.889529866778405</c:v>
                </c:pt>
                <c:pt idx="459">
                  <c:v>15.889529866778405</c:v>
                </c:pt>
                <c:pt idx="460">
                  <c:v>15.889529866778405</c:v>
                </c:pt>
                <c:pt idx="461">
                  <c:v>15.889529866778405</c:v>
                </c:pt>
                <c:pt idx="462">
                  <c:v>15.889529866778405</c:v>
                </c:pt>
                <c:pt idx="463">
                  <c:v>15.889529866778405</c:v>
                </c:pt>
                <c:pt idx="464">
                  <c:v>15.889529866778405</c:v>
                </c:pt>
                <c:pt idx="465">
                  <c:v>15.889529866778405</c:v>
                </c:pt>
                <c:pt idx="466">
                  <c:v>15.889529866778405</c:v>
                </c:pt>
                <c:pt idx="467">
                  <c:v>15.889529866778405</c:v>
                </c:pt>
                <c:pt idx="468">
                  <c:v>15.889529866778405</c:v>
                </c:pt>
                <c:pt idx="469">
                  <c:v>15.889529866778405</c:v>
                </c:pt>
                <c:pt idx="470">
                  <c:v>15.889529866778405</c:v>
                </c:pt>
                <c:pt idx="471">
                  <c:v>15.889529866778405</c:v>
                </c:pt>
                <c:pt idx="472">
                  <c:v>15.889529866778405</c:v>
                </c:pt>
                <c:pt idx="473">
                  <c:v>15.889529866778405</c:v>
                </c:pt>
                <c:pt idx="474">
                  <c:v>15.889529866778405</c:v>
                </c:pt>
                <c:pt idx="475">
                  <c:v>15.889529866778405</c:v>
                </c:pt>
                <c:pt idx="476">
                  <c:v>15.889529866778405</c:v>
                </c:pt>
                <c:pt idx="477">
                  <c:v>15.889529866778405</c:v>
                </c:pt>
                <c:pt idx="478">
                  <c:v>15.889529866778405</c:v>
                </c:pt>
                <c:pt idx="479">
                  <c:v>15.889529866778405</c:v>
                </c:pt>
                <c:pt idx="480">
                  <c:v>15.889529866778405</c:v>
                </c:pt>
                <c:pt idx="481">
                  <c:v>15.889529866778405</c:v>
                </c:pt>
                <c:pt idx="482">
                  <c:v>15.889529866778405</c:v>
                </c:pt>
                <c:pt idx="483">
                  <c:v>15.889529866778405</c:v>
                </c:pt>
                <c:pt idx="484">
                  <c:v>15.889529866778405</c:v>
                </c:pt>
                <c:pt idx="485">
                  <c:v>15.889529866778405</c:v>
                </c:pt>
                <c:pt idx="486">
                  <c:v>15.889529866778405</c:v>
                </c:pt>
                <c:pt idx="487">
                  <c:v>15.889529866778405</c:v>
                </c:pt>
                <c:pt idx="488">
                  <c:v>15.889529866778405</c:v>
                </c:pt>
                <c:pt idx="489">
                  <c:v>15.889529866778405</c:v>
                </c:pt>
                <c:pt idx="490">
                  <c:v>15.889529866778405</c:v>
                </c:pt>
                <c:pt idx="491">
                  <c:v>15.889529866778405</c:v>
                </c:pt>
                <c:pt idx="492">
                  <c:v>15.889529866778405</c:v>
                </c:pt>
                <c:pt idx="493">
                  <c:v>15.889529866778405</c:v>
                </c:pt>
                <c:pt idx="494">
                  <c:v>15.889529866778405</c:v>
                </c:pt>
                <c:pt idx="495">
                  <c:v>15.889529866778405</c:v>
                </c:pt>
                <c:pt idx="496">
                  <c:v>15.889529866778405</c:v>
                </c:pt>
                <c:pt idx="497">
                  <c:v>15.889529866778405</c:v>
                </c:pt>
                <c:pt idx="498">
                  <c:v>15.889529866778405</c:v>
                </c:pt>
                <c:pt idx="499">
                  <c:v>15.889529866778405</c:v>
                </c:pt>
                <c:pt idx="500">
                  <c:v>15.889529866778405</c:v>
                </c:pt>
                <c:pt idx="501">
                  <c:v>15.889529866778405</c:v>
                </c:pt>
                <c:pt idx="502">
                  <c:v>15.889529866778405</c:v>
                </c:pt>
                <c:pt idx="503">
                  <c:v>15.889529866778405</c:v>
                </c:pt>
                <c:pt idx="504">
                  <c:v>15.889529866778405</c:v>
                </c:pt>
                <c:pt idx="505">
                  <c:v>15.889529866778405</c:v>
                </c:pt>
                <c:pt idx="506">
                  <c:v>15.889529866778405</c:v>
                </c:pt>
                <c:pt idx="507">
                  <c:v>15.889529866778405</c:v>
                </c:pt>
                <c:pt idx="508">
                  <c:v>15.889529866778405</c:v>
                </c:pt>
                <c:pt idx="509">
                  <c:v>15.889529866778405</c:v>
                </c:pt>
                <c:pt idx="510">
                  <c:v>15.889529866778405</c:v>
                </c:pt>
                <c:pt idx="511">
                  <c:v>15.889529866778405</c:v>
                </c:pt>
                <c:pt idx="512">
                  <c:v>15.889529866778405</c:v>
                </c:pt>
                <c:pt idx="513">
                  <c:v>15.889529866778405</c:v>
                </c:pt>
                <c:pt idx="514">
                  <c:v>15.889529866778405</c:v>
                </c:pt>
                <c:pt idx="515">
                  <c:v>15.889529866778405</c:v>
                </c:pt>
                <c:pt idx="516">
                  <c:v>15.889529866778405</c:v>
                </c:pt>
                <c:pt idx="517">
                  <c:v>15.889529866778405</c:v>
                </c:pt>
                <c:pt idx="518">
                  <c:v>15.889529866778405</c:v>
                </c:pt>
                <c:pt idx="519">
                  <c:v>15.889529866778405</c:v>
                </c:pt>
                <c:pt idx="520">
                  <c:v>15.889529866778405</c:v>
                </c:pt>
                <c:pt idx="521">
                  <c:v>15.889529866778405</c:v>
                </c:pt>
                <c:pt idx="522">
                  <c:v>15.889529866778405</c:v>
                </c:pt>
                <c:pt idx="523">
                  <c:v>15.889529866778405</c:v>
                </c:pt>
                <c:pt idx="524">
                  <c:v>15.889529866778405</c:v>
                </c:pt>
                <c:pt idx="525">
                  <c:v>15.889529866778405</c:v>
                </c:pt>
                <c:pt idx="526">
                  <c:v>15.889529866778405</c:v>
                </c:pt>
                <c:pt idx="527">
                  <c:v>15.889529866778405</c:v>
                </c:pt>
                <c:pt idx="528">
                  <c:v>15.889529866778405</c:v>
                </c:pt>
                <c:pt idx="529">
                  <c:v>15.889529866778405</c:v>
                </c:pt>
                <c:pt idx="530">
                  <c:v>15.889529866778405</c:v>
                </c:pt>
                <c:pt idx="531">
                  <c:v>15.889529866778405</c:v>
                </c:pt>
                <c:pt idx="532">
                  <c:v>15.889529866778405</c:v>
                </c:pt>
                <c:pt idx="533">
                  <c:v>15.889529866778405</c:v>
                </c:pt>
                <c:pt idx="534">
                  <c:v>15.889529866778405</c:v>
                </c:pt>
                <c:pt idx="535">
                  <c:v>15.889529866778405</c:v>
                </c:pt>
                <c:pt idx="536">
                  <c:v>15.889529866778405</c:v>
                </c:pt>
                <c:pt idx="537">
                  <c:v>15.889529866778405</c:v>
                </c:pt>
                <c:pt idx="538">
                  <c:v>15.889529866778405</c:v>
                </c:pt>
                <c:pt idx="539">
                  <c:v>15.889529866778405</c:v>
                </c:pt>
                <c:pt idx="540">
                  <c:v>15.889529866778405</c:v>
                </c:pt>
                <c:pt idx="541">
                  <c:v>15.889529866778405</c:v>
                </c:pt>
                <c:pt idx="542">
                  <c:v>15.889529866778405</c:v>
                </c:pt>
                <c:pt idx="543">
                  <c:v>15.889529866778405</c:v>
                </c:pt>
                <c:pt idx="544">
                  <c:v>15.889529866778405</c:v>
                </c:pt>
                <c:pt idx="545">
                  <c:v>15.889529866778405</c:v>
                </c:pt>
                <c:pt idx="546">
                  <c:v>15.889529866778405</c:v>
                </c:pt>
                <c:pt idx="547">
                  <c:v>15.889529866778405</c:v>
                </c:pt>
                <c:pt idx="548">
                  <c:v>15.889529866778405</c:v>
                </c:pt>
                <c:pt idx="549">
                  <c:v>15.889529866778405</c:v>
                </c:pt>
                <c:pt idx="550">
                  <c:v>15.889529866778405</c:v>
                </c:pt>
                <c:pt idx="551">
                  <c:v>15.889529866778405</c:v>
                </c:pt>
                <c:pt idx="552">
                  <c:v>15.889529866778405</c:v>
                </c:pt>
                <c:pt idx="553">
                  <c:v>15.889529866778405</c:v>
                </c:pt>
                <c:pt idx="554">
                  <c:v>15.889529866778405</c:v>
                </c:pt>
                <c:pt idx="555">
                  <c:v>15.889529866778405</c:v>
                </c:pt>
                <c:pt idx="556">
                  <c:v>15.889529866778405</c:v>
                </c:pt>
                <c:pt idx="557">
                  <c:v>15.889529866778405</c:v>
                </c:pt>
                <c:pt idx="558">
                  <c:v>15.889529866778405</c:v>
                </c:pt>
                <c:pt idx="559">
                  <c:v>15.889529866778405</c:v>
                </c:pt>
                <c:pt idx="560">
                  <c:v>15.889529866778405</c:v>
                </c:pt>
                <c:pt idx="561">
                  <c:v>15.889529866778405</c:v>
                </c:pt>
                <c:pt idx="562">
                  <c:v>15.889529866778405</c:v>
                </c:pt>
                <c:pt idx="563">
                  <c:v>15.889529866778405</c:v>
                </c:pt>
                <c:pt idx="564">
                  <c:v>15.889529866778405</c:v>
                </c:pt>
                <c:pt idx="565">
                  <c:v>15.889529866778405</c:v>
                </c:pt>
                <c:pt idx="566">
                  <c:v>15.889529866778405</c:v>
                </c:pt>
                <c:pt idx="567">
                  <c:v>15.889529866778405</c:v>
                </c:pt>
                <c:pt idx="568">
                  <c:v>15.889529866778405</c:v>
                </c:pt>
                <c:pt idx="569">
                  <c:v>15.889529866778405</c:v>
                </c:pt>
                <c:pt idx="570">
                  <c:v>15.889529866778405</c:v>
                </c:pt>
                <c:pt idx="571">
                  <c:v>15.889529866778405</c:v>
                </c:pt>
                <c:pt idx="572">
                  <c:v>15.889529866778405</c:v>
                </c:pt>
                <c:pt idx="573">
                  <c:v>15.889529866778405</c:v>
                </c:pt>
                <c:pt idx="574">
                  <c:v>15.889529866778405</c:v>
                </c:pt>
                <c:pt idx="575">
                  <c:v>15.889529866778405</c:v>
                </c:pt>
                <c:pt idx="576">
                  <c:v>15.889529866778405</c:v>
                </c:pt>
                <c:pt idx="577">
                  <c:v>15.889529866778405</c:v>
                </c:pt>
                <c:pt idx="578">
                  <c:v>15.889529866778405</c:v>
                </c:pt>
                <c:pt idx="579">
                  <c:v>15.889529866778405</c:v>
                </c:pt>
                <c:pt idx="580">
                  <c:v>15.889529866778405</c:v>
                </c:pt>
                <c:pt idx="581">
                  <c:v>15.889529866778405</c:v>
                </c:pt>
                <c:pt idx="582">
                  <c:v>15.889529866778405</c:v>
                </c:pt>
                <c:pt idx="583">
                  <c:v>15.889529866778405</c:v>
                </c:pt>
                <c:pt idx="584">
                  <c:v>15.889529866778405</c:v>
                </c:pt>
                <c:pt idx="585">
                  <c:v>15.889529866778405</c:v>
                </c:pt>
                <c:pt idx="586">
                  <c:v>15.889529866778405</c:v>
                </c:pt>
                <c:pt idx="587">
                  <c:v>15.889529866778405</c:v>
                </c:pt>
                <c:pt idx="588">
                  <c:v>15.889529866778405</c:v>
                </c:pt>
                <c:pt idx="589">
                  <c:v>15.889529866778405</c:v>
                </c:pt>
                <c:pt idx="590">
                  <c:v>15.889529866778405</c:v>
                </c:pt>
                <c:pt idx="591">
                  <c:v>15.889529866778405</c:v>
                </c:pt>
                <c:pt idx="592">
                  <c:v>15.889529866778405</c:v>
                </c:pt>
                <c:pt idx="593">
                  <c:v>15.889529866778405</c:v>
                </c:pt>
                <c:pt idx="594">
                  <c:v>15.889529866778405</c:v>
                </c:pt>
                <c:pt idx="595">
                  <c:v>15.889529866778405</c:v>
                </c:pt>
                <c:pt idx="596">
                  <c:v>15.889529866778405</c:v>
                </c:pt>
                <c:pt idx="597">
                  <c:v>15.889529866778405</c:v>
                </c:pt>
                <c:pt idx="598">
                  <c:v>15.889529866778405</c:v>
                </c:pt>
                <c:pt idx="599">
                  <c:v>15.889529866778405</c:v>
                </c:pt>
                <c:pt idx="600">
                  <c:v>15.889529866778405</c:v>
                </c:pt>
                <c:pt idx="601">
                  <c:v>15.889529866778405</c:v>
                </c:pt>
                <c:pt idx="602">
                  <c:v>15.889529866778405</c:v>
                </c:pt>
                <c:pt idx="603">
                  <c:v>15.889529866778405</c:v>
                </c:pt>
                <c:pt idx="604">
                  <c:v>15.889529866778405</c:v>
                </c:pt>
                <c:pt idx="605">
                  <c:v>15.889529866778405</c:v>
                </c:pt>
                <c:pt idx="606">
                  <c:v>15.889529866778405</c:v>
                </c:pt>
                <c:pt idx="607">
                  <c:v>15.889529866778405</c:v>
                </c:pt>
                <c:pt idx="608">
                  <c:v>15.889529866778405</c:v>
                </c:pt>
                <c:pt idx="609">
                  <c:v>15.889529866778405</c:v>
                </c:pt>
                <c:pt idx="610">
                  <c:v>15.889529866778405</c:v>
                </c:pt>
                <c:pt idx="611">
                  <c:v>15.889529866778405</c:v>
                </c:pt>
                <c:pt idx="612">
                  <c:v>15.889529866778405</c:v>
                </c:pt>
                <c:pt idx="613">
                  <c:v>15.889529866778405</c:v>
                </c:pt>
                <c:pt idx="614">
                  <c:v>15.889529866778405</c:v>
                </c:pt>
                <c:pt idx="615">
                  <c:v>15.889529866778405</c:v>
                </c:pt>
                <c:pt idx="616">
                  <c:v>15.889529866778405</c:v>
                </c:pt>
                <c:pt idx="617">
                  <c:v>15.889529866778405</c:v>
                </c:pt>
                <c:pt idx="618">
                  <c:v>15.889529866778405</c:v>
                </c:pt>
                <c:pt idx="619">
                  <c:v>15.889529866778405</c:v>
                </c:pt>
                <c:pt idx="620">
                  <c:v>15.889529866778405</c:v>
                </c:pt>
                <c:pt idx="621">
                  <c:v>15.889529866778405</c:v>
                </c:pt>
                <c:pt idx="622">
                  <c:v>15.889529866778405</c:v>
                </c:pt>
                <c:pt idx="623">
                  <c:v>15.889529866778405</c:v>
                </c:pt>
                <c:pt idx="624">
                  <c:v>15.889529866778405</c:v>
                </c:pt>
                <c:pt idx="625">
                  <c:v>15.889529866778405</c:v>
                </c:pt>
                <c:pt idx="626">
                  <c:v>15.889529866778405</c:v>
                </c:pt>
                <c:pt idx="627">
                  <c:v>15.889529866778405</c:v>
                </c:pt>
                <c:pt idx="628">
                  <c:v>15.889529866778405</c:v>
                </c:pt>
                <c:pt idx="629">
                  <c:v>15.889529866778405</c:v>
                </c:pt>
                <c:pt idx="630">
                  <c:v>15.889529866778405</c:v>
                </c:pt>
                <c:pt idx="631">
                  <c:v>15.889529866778405</c:v>
                </c:pt>
                <c:pt idx="632">
                  <c:v>15.889529866778405</c:v>
                </c:pt>
                <c:pt idx="633">
                  <c:v>15.889529866778405</c:v>
                </c:pt>
                <c:pt idx="634">
                  <c:v>15.889529866778405</c:v>
                </c:pt>
                <c:pt idx="635">
                  <c:v>15.889529866778405</c:v>
                </c:pt>
                <c:pt idx="636">
                  <c:v>15.889529866778405</c:v>
                </c:pt>
                <c:pt idx="637">
                  <c:v>15.889529866778405</c:v>
                </c:pt>
                <c:pt idx="638">
                  <c:v>15.889529866778405</c:v>
                </c:pt>
                <c:pt idx="639">
                  <c:v>15.889529866778405</c:v>
                </c:pt>
                <c:pt idx="640">
                  <c:v>15.889529866778405</c:v>
                </c:pt>
                <c:pt idx="641">
                  <c:v>15.889529866778405</c:v>
                </c:pt>
                <c:pt idx="642">
                  <c:v>15.889529866778405</c:v>
                </c:pt>
                <c:pt idx="643">
                  <c:v>15.889529866778405</c:v>
                </c:pt>
                <c:pt idx="644">
                  <c:v>15.889529866778405</c:v>
                </c:pt>
                <c:pt idx="645">
                  <c:v>15.889529866778405</c:v>
                </c:pt>
                <c:pt idx="646">
                  <c:v>15.889529866778405</c:v>
                </c:pt>
                <c:pt idx="647">
                  <c:v>15.889529866778405</c:v>
                </c:pt>
                <c:pt idx="648">
                  <c:v>15.889529866778405</c:v>
                </c:pt>
                <c:pt idx="649">
                  <c:v>15.889529866778405</c:v>
                </c:pt>
                <c:pt idx="650">
                  <c:v>15.889529866778405</c:v>
                </c:pt>
                <c:pt idx="651">
                  <c:v>15.889529866778405</c:v>
                </c:pt>
                <c:pt idx="652">
                  <c:v>15.889529866778405</c:v>
                </c:pt>
                <c:pt idx="653">
                  <c:v>15.889529866778405</c:v>
                </c:pt>
                <c:pt idx="654">
                  <c:v>15.889529866778405</c:v>
                </c:pt>
                <c:pt idx="655">
                  <c:v>15.889529866778405</c:v>
                </c:pt>
                <c:pt idx="656">
                  <c:v>15.889529866778405</c:v>
                </c:pt>
                <c:pt idx="657">
                  <c:v>15.889529866778405</c:v>
                </c:pt>
                <c:pt idx="658">
                  <c:v>15.889529866778405</c:v>
                </c:pt>
                <c:pt idx="659">
                  <c:v>15.889529866778405</c:v>
                </c:pt>
                <c:pt idx="660">
                  <c:v>15.889529866778405</c:v>
                </c:pt>
                <c:pt idx="661">
                  <c:v>15.889529866778405</c:v>
                </c:pt>
                <c:pt idx="662">
                  <c:v>15.889529866778405</c:v>
                </c:pt>
                <c:pt idx="663">
                  <c:v>15.889529866778405</c:v>
                </c:pt>
                <c:pt idx="664">
                  <c:v>15.889529866778405</c:v>
                </c:pt>
                <c:pt idx="665">
                  <c:v>15.889529866778405</c:v>
                </c:pt>
                <c:pt idx="666">
                  <c:v>15.889529866778405</c:v>
                </c:pt>
                <c:pt idx="667">
                  <c:v>15.889529866778405</c:v>
                </c:pt>
                <c:pt idx="668">
                  <c:v>15.889529866778405</c:v>
                </c:pt>
                <c:pt idx="669">
                  <c:v>15.889529866778405</c:v>
                </c:pt>
                <c:pt idx="670">
                  <c:v>15.889529866778405</c:v>
                </c:pt>
                <c:pt idx="671">
                  <c:v>15.889529866778405</c:v>
                </c:pt>
                <c:pt idx="672">
                  <c:v>15.889529866778405</c:v>
                </c:pt>
                <c:pt idx="673">
                  <c:v>15.889529866778405</c:v>
                </c:pt>
                <c:pt idx="674">
                  <c:v>15.889529866778405</c:v>
                </c:pt>
                <c:pt idx="675">
                  <c:v>15.889529866778405</c:v>
                </c:pt>
                <c:pt idx="676">
                  <c:v>15.889529866778405</c:v>
                </c:pt>
                <c:pt idx="677">
                  <c:v>15.889529866778405</c:v>
                </c:pt>
                <c:pt idx="678">
                  <c:v>15.889529866778405</c:v>
                </c:pt>
                <c:pt idx="679">
                  <c:v>15.889529866778405</c:v>
                </c:pt>
                <c:pt idx="680">
                  <c:v>15.889529866778405</c:v>
                </c:pt>
                <c:pt idx="681">
                  <c:v>15.889529866778405</c:v>
                </c:pt>
                <c:pt idx="682">
                  <c:v>15.889529866778405</c:v>
                </c:pt>
                <c:pt idx="683">
                  <c:v>15.889529866778405</c:v>
                </c:pt>
                <c:pt idx="684">
                  <c:v>15.889529866778405</c:v>
                </c:pt>
                <c:pt idx="685">
                  <c:v>15.889529866778405</c:v>
                </c:pt>
                <c:pt idx="686">
                  <c:v>15.889529866778405</c:v>
                </c:pt>
                <c:pt idx="687">
                  <c:v>15.889529866778405</c:v>
                </c:pt>
                <c:pt idx="688">
                  <c:v>15.889529866778405</c:v>
                </c:pt>
                <c:pt idx="689">
                  <c:v>15.889529866778405</c:v>
                </c:pt>
                <c:pt idx="690">
                  <c:v>15.889529866778405</c:v>
                </c:pt>
                <c:pt idx="691">
                  <c:v>15.889529866778405</c:v>
                </c:pt>
                <c:pt idx="692">
                  <c:v>15.889529866778405</c:v>
                </c:pt>
                <c:pt idx="693">
                  <c:v>15.889529866778405</c:v>
                </c:pt>
                <c:pt idx="694">
                  <c:v>15.889529866778405</c:v>
                </c:pt>
                <c:pt idx="695">
                  <c:v>15.889529866778405</c:v>
                </c:pt>
                <c:pt idx="696">
                  <c:v>15.889529866778405</c:v>
                </c:pt>
                <c:pt idx="697">
                  <c:v>15.889529866778405</c:v>
                </c:pt>
                <c:pt idx="698">
                  <c:v>15.889529866778405</c:v>
                </c:pt>
                <c:pt idx="699">
                  <c:v>15.889529866778405</c:v>
                </c:pt>
                <c:pt idx="700">
                  <c:v>15.889529866778405</c:v>
                </c:pt>
                <c:pt idx="701">
                  <c:v>15.889529866778405</c:v>
                </c:pt>
                <c:pt idx="702">
                  <c:v>15.889529866778405</c:v>
                </c:pt>
                <c:pt idx="703">
                  <c:v>15.889529866778405</c:v>
                </c:pt>
                <c:pt idx="704">
                  <c:v>15.889529866778405</c:v>
                </c:pt>
                <c:pt idx="705">
                  <c:v>15.889529866778405</c:v>
                </c:pt>
                <c:pt idx="706">
                  <c:v>15.889529866778405</c:v>
                </c:pt>
                <c:pt idx="707">
                  <c:v>15.889529866778405</c:v>
                </c:pt>
                <c:pt idx="708">
                  <c:v>15.889529866778405</c:v>
                </c:pt>
                <c:pt idx="709">
                  <c:v>15.889529866778405</c:v>
                </c:pt>
                <c:pt idx="710">
                  <c:v>15.889529866778405</c:v>
                </c:pt>
                <c:pt idx="711">
                  <c:v>15.889529866778405</c:v>
                </c:pt>
                <c:pt idx="712">
                  <c:v>15.889529866778405</c:v>
                </c:pt>
                <c:pt idx="713">
                  <c:v>15.889529866778405</c:v>
                </c:pt>
                <c:pt idx="714">
                  <c:v>15.889529866778405</c:v>
                </c:pt>
                <c:pt idx="715">
                  <c:v>15.889529866778405</c:v>
                </c:pt>
                <c:pt idx="716">
                  <c:v>15.889529866778405</c:v>
                </c:pt>
                <c:pt idx="717">
                  <c:v>15.889529866778405</c:v>
                </c:pt>
                <c:pt idx="718">
                  <c:v>15.889529866778405</c:v>
                </c:pt>
                <c:pt idx="719">
                  <c:v>15.889529866778405</c:v>
                </c:pt>
                <c:pt idx="720">
                  <c:v>15.889529866778405</c:v>
                </c:pt>
                <c:pt idx="721">
                  <c:v>15.889529866778405</c:v>
                </c:pt>
                <c:pt idx="722">
                  <c:v>15.889529866778405</c:v>
                </c:pt>
                <c:pt idx="723">
                  <c:v>15.889529866778405</c:v>
                </c:pt>
                <c:pt idx="724">
                  <c:v>15.889529866778405</c:v>
                </c:pt>
                <c:pt idx="725">
                  <c:v>15.889529866778405</c:v>
                </c:pt>
                <c:pt idx="726">
                  <c:v>15.889529866778405</c:v>
                </c:pt>
                <c:pt idx="727">
                  <c:v>15.889529866778405</c:v>
                </c:pt>
                <c:pt idx="728">
                  <c:v>15.889529866778405</c:v>
                </c:pt>
                <c:pt idx="729">
                  <c:v>15.889529866778405</c:v>
                </c:pt>
                <c:pt idx="730">
                  <c:v>15.889529866778405</c:v>
                </c:pt>
                <c:pt idx="731">
                  <c:v>15.889529866778405</c:v>
                </c:pt>
                <c:pt idx="732">
                  <c:v>15.889529866778405</c:v>
                </c:pt>
                <c:pt idx="733">
                  <c:v>15.889529866778405</c:v>
                </c:pt>
                <c:pt idx="734">
                  <c:v>15.889529866778405</c:v>
                </c:pt>
                <c:pt idx="735">
                  <c:v>15.889529866778405</c:v>
                </c:pt>
                <c:pt idx="736">
                  <c:v>15.889529866778405</c:v>
                </c:pt>
                <c:pt idx="737">
                  <c:v>15.889529866778405</c:v>
                </c:pt>
                <c:pt idx="738">
                  <c:v>15.889529866778405</c:v>
                </c:pt>
                <c:pt idx="739">
                  <c:v>15.889529866778405</c:v>
                </c:pt>
                <c:pt idx="740">
                  <c:v>15.889529866778405</c:v>
                </c:pt>
                <c:pt idx="741">
                  <c:v>15.889529866778405</c:v>
                </c:pt>
                <c:pt idx="742">
                  <c:v>15.889529866778405</c:v>
                </c:pt>
                <c:pt idx="743">
                  <c:v>15.889529866778405</c:v>
                </c:pt>
                <c:pt idx="744">
                  <c:v>15.889529866778405</c:v>
                </c:pt>
                <c:pt idx="745">
                  <c:v>15.889529866778405</c:v>
                </c:pt>
                <c:pt idx="746">
                  <c:v>15.889529866778405</c:v>
                </c:pt>
                <c:pt idx="747">
                  <c:v>15.889529866778405</c:v>
                </c:pt>
                <c:pt idx="748">
                  <c:v>15.889529866778405</c:v>
                </c:pt>
                <c:pt idx="749">
                  <c:v>15.889529866778405</c:v>
                </c:pt>
                <c:pt idx="750">
                  <c:v>15.889529866778405</c:v>
                </c:pt>
                <c:pt idx="751">
                  <c:v>15.889529866778405</c:v>
                </c:pt>
                <c:pt idx="752">
                  <c:v>15.889529866778405</c:v>
                </c:pt>
                <c:pt idx="753">
                  <c:v>15.889529866778405</c:v>
                </c:pt>
                <c:pt idx="754">
                  <c:v>15.889529866778405</c:v>
                </c:pt>
                <c:pt idx="755">
                  <c:v>15.889529866778405</c:v>
                </c:pt>
                <c:pt idx="756">
                  <c:v>15.889529866778405</c:v>
                </c:pt>
                <c:pt idx="757">
                  <c:v>15.889529866778405</c:v>
                </c:pt>
                <c:pt idx="758">
                  <c:v>15.889529866778405</c:v>
                </c:pt>
                <c:pt idx="759">
                  <c:v>15.889529866778405</c:v>
                </c:pt>
                <c:pt idx="760">
                  <c:v>15.889529866778405</c:v>
                </c:pt>
                <c:pt idx="761">
                  <c:v>15.889529866778405</c:v>
                </c:pt>
                <c:pt idx="762">
                  <c:v>15.889529866778405</c:v>
                </c:pt>
                <c:pt idx="763">
                  <c:v>15.889529866778405</c:v>
                </c:pt>
                <c:pt idx="764">
                  <c:v>15.889529866778405</c:v>
                </c:pt>
                <c:pt idx="765">
                  <c:v>15.889529866778405</c:v>
                </c:pt>
                <c:pt idx="766">
                  <c:v>15.889529866778405</c:v>
                </c:pt>
                <c:pt idx="767">
                  <c:v>15.889529866778405</c:v>
                </c:pt>
                <c:pt idx="768">
                  <c:v>15.889529866778405</c:v>
                </c:pt>
                <c:pt idx="769">
                  <c:v>15.889529866778405</c:v>
                </c:pt>
                <c:pt idx="770">
                  <c:v>15.889529866778405</c:v>
                </c:pt>
                <c:pt idx="771">
                  <c:v>15.889529866778405</c:v>
                </c:pt>
                <c:pt idx="772">
                  <c:v>15.889529866778405</c:v>
                </c:pt>
                <c:pt idx="773">
                  <c:v>15.889529866778405</c:v>
                </c:pt>
                <c:pt idx="774">
                  <c:v>15.889529866778405</c:v>
                </c:pt>
                <c:pt idx="775">
                  <c:v>15.889529866778405</c:v>
                </c:pt>
                <c:pt idx="776">
                  <c:v>15.889529866778405</c:v>
                </c:pt>
                <c:pt idx="777">
                  <c:v>15.889529866778405</c:v>
                </c:pt>
                <c:pt idx="778">
                  <c:v>15.889529866778405</c:v>
                </c:pt>
                <c:pt idx="779">
                  <c:v>15.889529866778405</c:v>
                </c:pt>
                <c:pt idx="780">
                  <c:v>15.889529866778405</c:v>
                </c:pt>
                <c:pt idx="781">
                  <c:v>15.889529866778405</c:v>
                </c:pt>
                <c:pt idx="782">
                  <c:v>15.889529866778405</c:v>
                </c:pt>
                <c:pt idx="783">
                  <c:v>15.889529866778405</c:v>
                </c:pt>
                <c:pt idx="784">
                  <c:v>15.889529866778405</c:v>
                </c:pt>
                <c:pt idx="785">
                  <c:v>15.889529866778405</c:v>
                </c:pt>
                <c:pt idx="786">
                  <c:v>15.889529866778405</c:v>
                </c:pt>
                <c:pt idx="787">
                  <c:v>15.889529866778405</c:v>
                </c:pt>
                <c:pt idx="788">
                  <c:v>15.889529866778405</c:v>
                </c:pt>
                <c:pt idx="789">
                  <c:v>15.889529866778405</c:v>
                </c:pt>
                <c:pt idx="790">
                  <c:v>15.889529866778405</c:v>
                </c:pt>
                <c:pt idx="791">
                  <c:v>15.889529866778405</c:v>
                </c:pt>
                <c:pt idx="792">
                  <c:v>15.889529866778405</c:v>
                </c:pt>
                <c:pt idx="793">
                  <c:v>15.889529866778405</c:v>
                </c:pt>
                <c:pt idx="794">
                  <c:v>15.889529866778405</c:v>
                </c:pt>
                <c:pt idx="795">
                  <c:v>15.889529866778405</c:v>
                </c:pt>
                <c:pt idx="796">
                  <c:v>15.889529866778405</c:v>
                </c:pt>
                <c:pt idx="797">
                  <c:v>15.889529866778405</c:v>
                </c:pt>
                <c:pt idx="798">
                  <c:v>15.889529866778405</c:v>
                </c:pt>
                <c:pt idx="799">
                  <c:v>15.889529866778405</c:v>
                </c:pt>
                <c:pt idx="800">
                  <c:v>15.889529866778405</c:v>
                </c:pt>
                <c:pt idx="801">
                  <c:v>15.889529866778405</c:v>
                </c:pt>
                <c:pt idx="802">
                  <c:v>15.889529866778405</c:v>
                </c:pt>
                <c:pt idx="803">
                  <c:v>15.889529866778405</c:v>
                </c:pt>
                <c:pt idx="804">
                  <c:v>15.889529866778405</c:v>
                </c:pt>
                <c:pt idx="805">
                  <c:v>15.889529866778405</c:v>
                </c:pt>
                <c:pt idx="806">
                  <c:v>15.889529866778405</c:v>
                </c:pt>
                <c:pt idx="807">
                  <c:v>15.889529866778405</c:v>
                </c:pt>
                <c:pt idx="808">
                  <c:v>15.889529866778405</c:v>
                </c:pt>
                <c:pt idx="809">
                  <c:v>15.889529866778405</c:v>
                </c:pt>
                <c:pt idx="810">
                  <c:v>15.889529866778405</c:v>
                </c:pt>
                <c:pt idx="811">
                  <c:v>15.889529866778405</c:v>
                </c:pt>
                <c:pt idx="812">
                  <c:v>15.889529866778405</c:v>
                </c:pt>
                <c:pt idx="813">
                  <c:v>15.889529866778405</c:v>
                </c:pt>
                <c:pt idx="814">
                  <c:v>15.889529866778405</c:v>
                </c:pt>
                <c:pt idx="815">
                  <c:v>15.889529866778405</c:v>
                </c:pt>
                <c:pt idx="816">
                  <c:v>15.889529866778405</c:v>
                </c:pt>
                <c:pt idx="817">
                  <c:v>15.889529866778405</c:v>
                </c:pt>
                <c:pt idx="818">
                  <c:v>15.889529866778405</c:v>
                </c:pt>
                <c:pt idx="819">
                  <c:v>15.889529866778405</c:v>
                </c:pt>
                <c:pt idx="820">
                  <c:v>15.889529866778405</c:v>
                </c:pt>
                <c:pt idx="821">
                  <c:v>15.889529866778405</c:v>
                </c:pt>
                <c:pt idx="822">
                  <c:v>15.889529866778405</c:v>
                </c:pt>
                <c:pt idx="823">
                  <c:v>15.889529866778405</c:v>
                </c:pt>
                <c:pt idx="824">
                  <c:v>15.889529866778405</c:v>
                </c:pt>
                <c:pt idx="825">
                  <c:v>15.889529866778405</c:v>
                </c:pt>
                <c:pt idx="826">
                  <c:v>15.889529866778405</c:v>
                </c:pt>
                <c:pt idx="827">
                  <c:v>15.889529866778405</c:v>
                </c:pt>
                <c:pt idx="828">
                  <c:v>15.889529866778405</c:v>
                </c:pt>
                <c:pt idx="829">
                  <c:v>15.889529866778405</c:v>
                </c:pt>
                <c:pt idx="830">
                  <c:v>15.889529866778405</c:v>
                </c:pt>
                <c:pt idx="831">
                  <c:v>15.889529866778405</c:v>
                </c:pt>
                <c:pt idx="832">
                  <c:v>15.889529866778405</c:v>
                </c:pt>
                <c:pt idx="833">
                  <c:v>15.889529866778405</c:v>
                </c:pt>
                <c:pt idx="834">
                  <c:v>15.889529866778405</c:v>
                </c:pt>
                <c:pt idx="835">
                  <c:v>15.889529866778405</c:v>
                </c:pt>
                <c:pt idx="836">
                  <c:v>15.889529866778405</c:v>
                </c:pt>
                <c:pt idx="837">
                  <c:v>15.889529866778405</c:v>
                </c:pt>
                <c:pt idx="838">
                  <c:v>15.889529866778405</c:v>
                </c:pt>
                <c:pt idx="839">
                  <c:v>15.889529866778405</c:v>
                </c:pt>
                <c:pt idx="840">
                  <c:v>15.889529866778405</c:v>
                </c:pt>
                <c:pt idx="841">
                  <c:v>15.889529866778405</c:v>
                </c:pt>
                <c:pt idx="842">
                  <c:v>15.889529866778405</c:v>
                </c:pt>
                <c:pt idx="843">
                  <c:v>15.889529866778405</c:v>
                </c:pt>
                <c:pt idx="844">
                  <c:v>15.889529866778405</c:v>
                </c:pt>
                <c:pt idx="845">
                  <c:v>15.889529866778405</c:v>
                </c:pt>
                <c:pt idx="846">
                  <c:v>15.889529866778405</c:v>
                </c:pt>
                <c:pt idx="847">
                  <c:v>15.889529866778405</c:v>
                </c:pt>
                <c:pt idx="848">
                  <c:v>15.889529866778405</c:v>
                </c:pt>
                <c:pt idx="849">
                  <c:v>15.889529866778405</c:v>
                </c:pt>
                <c:pt idx="850">
                  <c:v>15.889529866778405</c:v>
                </c:pt>
                <c:pt idx="851">
                  <c:v>15.889529866778405</c:v>
                </c:pt>
                <c:pt idx="852">
                  <c:v>15.889529866778405</c:v>
                </c:pt>
                <c:pt idx="853">
                  <c:v>15.889529866778405</c:v>
                </c:pt>
                <c:pt idx="854">
                  <c:v>15.889529866778405</c:v>
                </c:pt>
                <c:pt idx="855">
                  <c:v>15.889529866778405</c:v>
                </c:pt>
                <c:pt idx="856">
                  <c:v>15.889529866778405</c:v>
                </c:pt>
                <c:pt idx="857">
                  <c:v>15.889529866778405</c:v>
                </c:pt>
                <c:pt idx="858">
                  <c:v>15.889529866778405</c:v>
                </c:pt>
                <c:pt idx="859">
                  <c:v>15.889529866778405</c:v>
                </c:pt>
                <c:pt idx="860">
                  <c:v>15.889529866778405</c:v>
                </c:pt>
                <c:pt idx="861">
                  <c:v>15.889529866778405</c:v>
                </c:pt>
                <c:pt idx="862">
                  <c:v>15.889529866778405</c:v>
                </c:pt>
                <c:pt idx="863">
                  <c:v>15.889529866778405</c:v>
                </c:pt>
                <c:pt idx="864">
                  <c:v>15.889529866778405</c:v>
                </c:pt>
                <c:pt idx="865">
                  <c:v>15.889529866778405</c:v>
                </c:pt>
                <c:pt idx="866">
                  <c:v>15.889529866778405</c:v>
                </c:pt>
              </c:numCache>
            </c:numRef>
          </c:yVal>
          <c:smooth val="1"/>
          <c:extLst xmlns:c16r2="http://schemas.microsoft.com/office/drawing/2015/06/chart">
            <c:ext xmlns:c16="http://schemas.microsoft.com/office/drawing/2014/chart" uri="{C3380CC4-5D6E-409C-BE32-E72D297353CC}">
              <c16:uniqueId val="{00000004-4FF9-4A72-B106-5E11DD94AA33}"/>
            </c:ext>
          </c:extLst>
        </c:ser>
        <c:ser>
          <c:idx val="5"/>
          <c:order val="5"/>
          <c:tx>
            <c:strRef>
              <c:f>'SX5E Index'!$G$2</c:f>
              <c:strCache>
                <c:ptCount val="1"/>
                <c:pt idx="0">
                  <c:v>+2 desv.stand PE</c:v>
                </c:pt>
              </c:strCache>
            </c:strRef>
          </c:tx>
          <c:spPr>
            <a:ln w="9525" cap="rnd">
              <a:solidFill>
                <a:srgbClr val="00B050"/>
              </a:solidFill>
              <a:prstDash val="sysDash"/>
              <a:round/>
            </a:ln>
            <a:effectLst/>
          </c:spPr>
          <c:marker>
            <c:symbol val="none"/>
          </c:marker>
          <c:xVal>
            <c:numRef>
              <c:f>'SX5E Index'!$A$3:$A$869</c:f>
              <c:numCache>
                <c:formatCode>m/d/yyyy</c:formatCode>
                <c:ptCount val="867"/>
                <c:pt idx="0">
                  <c:v>41641</c:v>
                </c:pt>
                <c:pt idx="1">
                  <c:v>41642</c:v>
                </c:pt>
                <c:pt idx="2">
                  <c:v>41645</c:v>
                </c:pt>
                <c:pt idx="3">
                  <c:v>41646</c:v>
                </c:pt>
                <c:pt idx="4">
                  <c:v>41647</c:v>
                </c:pt>
                <c:pt idx="5">
                  <c:v>41648</c:v>
                </c:pt>
                <c:pt idx="6">
                  <c:v>41649</c:v>
                </c:pt>
                <c:pt idx="7">
                  <c:v>41652</c:v>
                </c:pt>
                <c:pt idx="8">
                  <c:v>41653</c:v>
                </c:pt>
                <c:pt idx="9">
                  <c:v>41654</c:v>
                </c:pt>
                <c:pt idx="10">
                  <c:v>41655</c:v>
                </c:pt>
                <c:pt idx="11">
                  <c:v>41656</c:v>
                </c:pt>
                <c:pt idx="12">
                  <c:v>41659</c:v>
                </c:pt>
                <c:pt idx="13">
                  <c:v>41660</c:v>
                </c:pt>
                <c:pt idx="14">
                  <c:v>41661</c:v>
                </c:pt>
                <c:pt idx="15">
                  <c:v>41662</c:v>
                </c:pt>
                <c:pt idx="16">
                  <c:v>41663</c:v>
                </c:pt>
                <c:pt idx="17">
                  <c:v>41666</c:v>
                </c:pt>
                <c:pt idx="18">
                  <c:v>41667</c:v>
                </c:pt>
                <c:pt idx="19">
                  <c:v>41668</c:v>
                </c:pt>
                <c:pt idx="20">
                  <c:v>41669</c:v>
                </c:pt>
                <c:pt idx="21">
                  <c:v>41670</c:v>
                </c:pt>
                <c:pt idx="22">
                  <c:v>41673</c:v>
                </c:pt>
                <c:pt idx="23">
                  <c:v>41674</c:v>
                </c:pt>
                <c:pt idx="24">
                  <c:v>41675</c:v>
                </c:pt>
                <c:pt idx="25">
                  <c:v>41676</c:v>
                </c:pt>
                <c:pt idx="26">
                  <c:v>41677</c:v>
                </c:pt>
                <c:pt idx="27">
                  <c:v>41680</c:v>
                </c:pt>
                <c:pt idx="28">
                  <c:v>41681</c:v>
                </c:pt>
                <c:pt idx="29">
                  <c:v>41682</c:v>
                </c:pt>
                <c:pt idx="30">
                  <c:v>41683</c:v>
                </c:pt>
                <c:pt idx="31">
                  <c:v>41684</c:v>
                </c:pt>
                <c:pt idx="32">
                  <c:v>41687</c:v>
                </c:pt>
                <c:pt idx="33">
                  <c:v>41688</c:v>
                </c:pt>
                <c:pt idx="34">
                  <c:v>41689</c:v>
                </c:pt>
                <c:pt idx="35">
                  <c:v>41690</c:v>
                </c:pt>
                <c:pt idx="36">
                  <c:v>41691</c:v>
                </c:pt>
                <c:pt idx="37">
                  <c:v>41694</c:v>
                </c:pt>
                <c:pt idx="38">
                  <c:v>41695</c:v>
                </c:pt>
                <c:pt idx="39">
                  <c:v>41696</c:v>
                </c:pt>
                <c:pt idx="40">
                  <c:v>41697</c:v>
                </c:pt>
                <c:pt idx="41">
                  <c:v>41698</c:v>
                </c:pt>
                <c:pt idx="42">
                  <c:v>41701</c:v>
                </c:pt>
                <c:pt idx="43">
                  <c:v>41702</c:v>
                </c:pt>
                <c:pt idx="44">
                  <c:v>41703</c:v>
                </c:pt>
                <c:pt idx="45">
                  <c:v>41704</c:v>
                </c:pt>
                <c:pt idx="46">
                  <c:v>41705</c:v>
                </c:pt>
                <c:pt idx="47">
                  <c:v>41708</c:v>
                </c:pt>
                <c:pt idx="48">
                  <c:v>41709</c:v>
                </c:pt>
                <c:pt idx="49">
                  <c:v>41710</c:v>
                </c:pt>
                <c:pt idx="50">
                  <c:v>41711</c:v>
                </c:pt>
                <c:pt idx="51">
                  <c:v>41712</c:v>
                </c:pt>
                <c:pt idx="52">
                  <c:v>41715</c:v>
                </c:pt>
                <c:pt idx="53">
                  <c:v>41716</c:v>
                </c:pt>
                <c:pt idx="54">
                  <c:v>41717</c:v>
                </c:pt>
                <c:pt idx="55">
                  <c:v>41718</c:v>
                </c:pt>
                <c:pt idx="56">
                  <c:v>41719</c:v>
                </c:pt>
                <c:pt idx="57">
                  <c:v>41722</c:v>
                </c:pt>
                <c:pt idx="58">
                  <c:v>41723</c:v>
                </c:pt>
                <c:pt idx="59">
                  <c:v>41724</c:v>
                </c:pt>
                <c:pt idx="60">
                  <c:v>41725</c:v>
                </c:pt>
                <c:pt idx="61">
                  <c:v>41726</c:v>
                </c:pt>
                <c:pt idx="62">
                  <c:v>41729</c:v>
                </c:pt>
                <c:pt idx="63">
                  <c:v>41730</c:v>
                </c:pt>
                <c:pt idx="64">
                  <c:v>41731</c:v>
                </c:pt>
                <c:pt idx="65">
                  <c:v>41732</c:v>
                </c:pt>
                <c:pt idx="66">
                  <c:v>41733</c:v>
                </c:pt>
                <c:pt idx="67">
                  <c:v>41736</c:v>
                </c:pt>
                <c:pt idx="68">
                  <c:v>41737</c:v>
                </c:pt>
                <c:pt idx="69">
                  <c:v>41738</c:v>
                </c:pt>
                <c:pt idx="70">
                  <c:v>41739</c:v>
                </c:pt>
                <c:pt idx="71">
                  <c:v>41740</c:v>
                </c:pt>
                <c:pt idx="72">
                  <c:v>41743</c:v>
                </c:pt>
                <c:pt idx="73">
                  <c:v>41744</c:v>
                </c:pt>
                <c:pt idx="74">
                  <c:v>41745</c:v>
                </c:pt>
                <c:pt idx="75">
                  <c:v>41746</c:v>
                </c:pt>
                <c:pt idx="76">
                  <c:v>41747</c:v>
                </c:pt>
                <c:pt idx="77">
                  <c:v>41750</c:v>
                </c:pt>
                <c:pt idx="78">
                  <c:v>41751</c:v>
                </c:pt>
                <c:pt idx="79">
                  <c:v>41752</c:v>
                </c:pt>
                <c:pt idx="80">
                  <c:v>41753</c:v>
                </c:pt>
                <c:pt idx="81">
                  <c:v>41754</c:v>
                </c:pt>
                <c:pt idx="82">
                  <c:v>41757</c:v>
                </c:pt>
                <c:pt idx="83">
                  <c:v>41758</c:v>
                </c:pt>
                <c:pt idx="84">
                  <c:v>41759</c:v>
                </c:pt>
                <c:pt idx="85">
                  <c:v>41760</c:v>
                </c:pt>
                <c:pt idx="86">
                  <c:v>41761</c:v>
                </c:pt>
                <c:pt idx="87">
                  <c:v>41764</c:v>
                </c:pt>
                <c:pt idx="88">
                  <c:v>41765</c:v>
                </c:pt>
                <c:pt idx="89">
                  <c:v>41766</c:v>
                </c:pt>
                <c:pt idx="90">
                  <c:v>41767</c:v>
                </c:pt>
                <c:pt idx="91">
                  <c:v>41768</c:v>
                </c:pt>
                <c:pt idx="92">
                  <c:v>41771</c:v>
                </c:pt>
                <c:pt idx="93">
                  <c:v>41772</c:v>
                </c:pt>
                <c:pt idx="94">
                  <c:v>41773</c:v>
                </c:pt>
                <c:pt idx="95">
                  <c:v>41774</c:v>
                </c:pt>
                <c:pt idx="96">
                  <c:v>41775</c:v>
                </c:pt>
                <c:pt idx="97">
                  <c:v>41778</c:v>
                </c:pt>
                <c:pt idx="98">
                  <c:v>41779</c:v>
                </c:pt>
                <c:pt idx="99">
                  <c:v>41780</c:v>
                </c:pt>
                <c:pt idx="100">
                  <c:v>41781</c:v>
                </c:pt>
                <c:pt idx="101">
                  <c:v>41782</c:v>
                </c:pt>
                <c:pt idx="102">
                  <c:v>41785</c:v>
                </c:pt>
                <c:pt idx="103">
                  <c:v>41786</c:v>
                </c:pt>
                <c:pt idx="104">
                  <c:v>41787</c:v>
                </c:pt>
                <c:pt idx="105">
                  <c:v>41788</c:v>
                </c:pt>
                <c:pt idx="106">
                  <c:v>41789</c:v>
                </c:pt>
                <c:pt idx="107">
                  <c:v>41792</c:v>
                </c:pt>
                <c:pt idx="108">
                  <c:v>41793</c:v>
                </c:pt>
                <c:pt idx="109">
                  <c:v>41794</c:v>
                </c:pt>
                <c:pt idx="110">
                  <c:v>41795</c:v>
                </c:pt>
                <c:pt idx="111">
                  <c:v>41796</c:v>
                </c:pt>
                <c:pt idx="112">
                  <c:v>41799</c:v>
                </c:pt>
                <c:pt idx="113">
                  <c:v>41800</c:v>
                </c:pt>
                <c:pt idx="114">
                  <c:v>41801</c:v>
                </c:pt>
                <c:pt idx="115">
                  <c:v>41802</c:v>
                </c:pt>
                <c:pt idx="116">
                  <c:v>41803</c:v>
                </c:pt>
                <c:pt idx="117">
                  <c:v>41806</c:v>
                </c:pt>
                <c:pt idx="118">
                  <c:v>41807</c:v>
                </c:pt>
                <c:pt idx="119">
                  <c:v>41808</c:v>
                </c:pt>
                <c:pt idx="120">
                  <c:v>41809</c:v>
                </c:pt>
                <c:pt idx="121">
                  <c:v>41810</c:v>
                </c:pt>
                <c:pt idx="122">
                  <c:v>41813</c:v>
                </c:pt>
                <c:pt idx="123">
                  <c:v>41814</c:v>
                </c:pt>
                <c:pt idx="124">
                  <c:v>41815</c:v>
                </c:pt>
                <c:pt idx="125">
                  <c:v>41816</c:v>
                </c:pt>
                <c:pt idx="126">
                  <c:v>41817</c:v>
                </c:pt>
                <c:pt idx="127">
                  <c:v>41820</c:v>
                </c:pt>
                <c:pt idx="128">
                  <c:v>41821</c:v>
                </c:pt>
                <c:pt idx="129">
                  <c:v>41822</c:v>
                </c:pt>
                <c:pt idx="130">
                  <c:v>41823</c:v>
                </c:pt>
                <c:pt idx="131">
                  <c:v>41824</c:v>
                </c:pt>
                <c:pt idx="132">
                  <c:v>41827</c:v>
                </c:pt>
                <c:pt idx="133">
                  <c:v>41828</c:v>
                </c:pt>
                <c:pt idx="134">
                  <c:v>41829</c:v>
                </c:pt>
                <c:pt idx="135">
                  <c:v>41830</c:v>
                </c:pt>
                <c:pt idx="136">
                  <c:v>41831</c:v>
                </c:pt>
                <c:pt idx="137">
                  <c:v>41834</c:v>
                </c:pt>
                <c:pt idx="138">
                  <c:v>41835</c:v>
                </c:pt>
                <c:pt idx="139">
                  <c:v>41836</c:v>
                </c:pt>
                <c:pt idx="140">
                  <c:v>41837</c:v>
                </c:pt>
                <c:pt idx="141">
                  <c:v>41838</c:v>
                </c:pt>
                <c:pt idx="142">
                  <c:v>41841</c:v>
                </c:pt>
                <c:pt idx="143">
                  <c:v>41842</c:v>
                </c:pt>
                <c:pt idx="144">
                  <c:v>41843</c:v>
                </c:pt>
                <c:pt idx="145">
                  <c:v>41844</c:v>
                </c:pt>
                <c:pt idx="146">
                  <c:v>41845</c:v>
                </c:pt>
                <c:pt idx="147">
                  <c:v>41848</c:v>
                </c:pt>
                <c:pt idx="148">
                  <c:v>41849</c:v>
                </c:pt>
                <c:pt idx="149">
                  <c:v>41850</c:v>
                </c:pt>
                <c:pt idx="150">
                  <c:v>41851</c:v>
                </c:pt>
                <c:pt idx="151">
                  <c:v>41852</c:v>
                </c:pt>
                <c:pt idx="152">
                  <c:v>41855</c:v>
                </c:pt>
                <c:pt idx="153">
                  <c:v>41856</c:v>
                </c:pt>
                <c:pt idx="154">
                  <c:v>41857</c:v>
                </c:pt>
                <c:pt idx="155">
                  <c:v>41858</c:v>
                </c:pt>
                <c:pt idx="156">
                  <c:v>41859</c:v>
                </c:pt>
                <c:pt idx="157">
                  <c:v>41862</c:v>
                </c:pt>
                <c:pt idx="158">
                  <c:v>41863</c:v>
                </c:pt>
                <c:pt idx="159">
                  <c:v>41864</c:v>
                </c:pt>
                <c:pt idx="160">
                  <c:v>41865</c:v>
                </c:pt>
                <c:pt idx="161">
                  <c:v>41866</c:v>
                </c:pt>
                <c:pt idx="162">
                  <c:v>41869</c:v>
                </c:pt>
                <c:pt idx="163">
                  <c:v>41870</c:v>
                </c:pt>
                <c:pt idx="164">
                  <c:v>41871</c:v>
                </c:pt>
                <c:pt idx="165">
                  <c:v>41872</c:v>
                </c:pt>
                <c:pt idx="166">
                  <c:v>41873</c:v>
                </c:pt>
                <c:pt idx="167">
                  <c:v>41876</c:v>
                </c:pt>
                <c:pt idx="168">
                  <c:v>41877</c:v>
                </c:pt>
                <c:pt idx="169">
                  <c:v>41878</c:v>
                </c:pt>
                <c:pt idx="170">
                  <c:v>41879</c:v>
                </c:pt>
                <c:pt idx="171">
                  <c:v>41880</c:v>
                </c:pt>
                <c:pt idx="172">
                  <c:v>41883</c:v>
                </c:pt>
                <c:pt idx="173">
                  <c:v>41884</c:v>
                </c:pt>
                <c:pt idx="174">
                  <c:v>41885</c:v>
                </c:pt>
                <c:pt idx="175">
                  <c:v>41886</c:v>
                </c:pt>
                <c:pt idx="176">
                  <c:v>41887</c:v>
                </c:pt>
                <c:pt idx="177">
                  <c:v>41890</c:v>
                </c:pt>
                <c:pt idx="178">
                  <c:v>41891</c:v>
                </c:pt>
                <c:pt idx="179">
                  <c:v>41892</c:v>
                </c:pt>
                <c:pt idx="180">
                  <c:v>41893</c:v>
                </c:pt>
                <c:pt idx="181">
                  <c:v>41894</c:v>
                </c:pt>
                <c:pt idx="182">
                  <c:v>41897</c:v>
                </c:pt>
                <c:pt idx="183">
                  <c:v>41898</c:v>
                </c:pt>
                <c:pt idx="184">
                  <c:v>41899</c:v>
                </c:pt>
                <c:pt idx="185">
                  <c:v>41900</c:v>
                </c:pt>
                <c:pt idx="186">
                  <c:v>41901</c:v>
                </c:pt>
                <c:pt idx="187">
                  <c:v>41904</c:v>
                </c:pt>
                <c:pt idx="188">
                  <c:v>41905</c:v>
                </c:pt>
                <c:pt idx="189">
                  <c:v>41906</c:v>
                </c:pt>
                <c:pt idx="190">
                  <c:v>41907</c:v>
                </c:pt>
                <c:pt idx="191">
                  <c:v>41908</c:v>
                </c:pt>
                <c:pt idx="192">
                  <c:v>41911</c:v>
                </c:pt>
                <c:pt idx="193">
                  <c:v>41912</c:v>
                </c:pt>
                <c:pt idx="194">
                  <c:v>41913</c:v>
                </c:pt>
                <c:pt idx="195">
                  <c:v>41914</c:v>
                </c:pt>
                <c:pt idx="196">
                  <c:v>41915</c:v>
                </c:pt>
                <c:pt idx="197">
                  <c:v>41918</c:v>
                </c:pt>
                <c:pt idx="198">
                  <c:v>41919</c:v>
                </c:pt>
                <c:pt idx="199">
                  <c:v>41920</c:v>
                </c:pt>
                <c:pt idx="200">
                  <c:v>41921</c:v>
                </c:pt>
                <c:pt idx="201">
                  <c:v>41922</c:v>
                </c:pt>
                <c:pt idx="202">
                  <c:v>41925</c:v>
                </c:pt>
                <c:pt idx="203">
                  <c:v>41926</c:v>
                </c:pt>
                <c:pt idx="204">
                  <c:v>41927</c:v>
                </c:pt>
                <c:pt idx="205">
                  <c:v>41928</c:v>
                </c:pt>
                <c:pt idx="206">
                  <c:v>41929</c:v>
                </c:pt>
                <c:pt idx="207">
                  <c:v>41932</c:v>
                </c:pt>
                <c:pt idx="208">
                  <c:v>41933</c:v>
                </c:pt>
                <c:pt idx="209">
                  <c:v>41934</c:v>
                </c:pt>
                <c:pt idx="210">
                  <c:v>41935</c:v>
                </c:pt>
                <c:pt idx="211">
                  <c:v>41936</c:v>
                </c:pt>
                <c:pt idx="212">
                  <c:v>41939</c:v>
                </c:pt>
                <c:pt idx="213">
                  <c:v>41940</c:v>
                </c:pt>
                <c:pt idx="214">
                  <c:v>41941</c:v>
                </c:pt>
                <c:pt idx="215">
                  <c:v>41942</c:v>
                </c:pt>
                <c:pt idx="216">
                  <c:v>41943</c:v>
                </c:pt>
                <c:pt idx="217">
                  <c:v>41946</c:v>
                </c:pt>
                <c:pt idx="218">
                  <c:v>41947</c:v>
                </c:pt>
                <c:pt idx="219">
                  <c:v>41948</c:v>
                </c:pt>
                <c:pt idx="220">
                  <c:v>41949</c:v>
                </c:pt>
                <c:pt idx="221">
                  <c:v>41950</c:v>
                </c:pt>
                <c:pt idx="222">
                  <c:v>41953</c:v>
                </c:pt>
                <c:pt idx="223">
                  <c:v>41954</c:v>
                </c:pt>
                <c:pt idx="224">
                  <c:v>41955</c:v>
                </c:pt>
                <c:pt idx="225">
                  <c:v>41956</c:v>
                </c:pt>
                <c:pt idx="226">
                  <c:v>41957</c:v>
                </c:pt>
                <c:pt idx="227">
                  <c:v>41960</c:v>
                </c:pt>
                <c:pt idx="228">
                  <c:v>41961</c:v>
                </c:pt>
                <c:pt idx="229">
                  <c:v>41962</c:v>
                </c:pt>
                <c:pt idx="230">
                  <c:v>41963</c:v>
                </c:pt>
                <c:pt idx="231">
                  <c:v>41964</c:v>
                </c:pt>
                <c:pt idx="232">
                  <c:v>41967</c:v>
                </c:pt>
                <c:pt idx="233">
                  <c:v>41968</c:v>
                </c:pt>
                <c:pt idx="234">
                  <c:v>41969</c:v>
                </c:pt>
                <c:pt idx="235">
                  <c:v>41970</c:v>
                </c:pt>
                <c:pt idx="236">
                  <c:v>41971</c:v>
                </c:pt>
                <c:pt idx="237">
                  <c:v>41974</c:v>
                </c:pt>
                <c:pt idx="238">
                  <c:v>41975</c:v>
                </c:pt>
                <c:pt idx="239">
                  <c:v>41976</c:v>
                </c:pt>
                <c:pt idx="240">
                  <c:v>41977</c:v>
                </c:pt>
                <c:pt idx="241">
                  <c:v>41978</c:v>
                </c:pt>
                <c:pt idx="242">
                  <c:v>41981</c:v>
                </c:pt>
                <c:pt idx="243">
                  <c:v>41982</c:v>
                </c:pt>
                <c:pt idx="244">
                  <c:v>41983</c:v>
                </c:pt>
                <c:pt idx="245">
                  <c:v>41984</c:v>
                </c:pt>
                <c:pt idx="246">
                  <c:v>41985</c:v>
                </c:pt>
                <c:pt idx="247">
                  <c:v>41988</c:v>
                </c:pt>
                <c:pt idx="248">
                  <c:v>41989</c:v>
                </c:pt>
                <c:pt idx="249">
                  <c:v>41990</c:v>
                </c:pt>
                <c:pt idx="250">
                  <c:v>41991</c:v>
                </c:pt>
                <c:pt idx="251">
                  <c:v>41992</c:v>
                </c:pt>
                <c:pt idx="252">
                  <c:v>41995</c:v>
                </c:pt>
                <c:pt idx="253">
                  <c:v>41996</c:v>
                </c:pt>
                <c:pt idx="254">
                  <c:v>41997</c:v>
                </c:pt>
                <c:pt idx="255">
                  <c:v>41998</c:v>
                </c:pt>
                <c:pt idx="256">
                  <c:v>41999</c:v>
                </c:pt>
                <c:pt idx="257">
                  <c:v>42002</c:v>
                </c:pt>
                <c:pt idx="258">
                  <c:v>42003</c:v>
                </c:pt>
                <c:pt idx="259">
                  <c:v>42004</c:v>
                </c:pt>
                <c:pt idx="260">
                  <c:v>42005</c:v>
                </c:pt>
                <c:pt idx="261">
                  <c:v>42006</c:v>
                </c:pt>
                <c:pt idx="262">
                  <c:v>42009</c:v>
                </c:pt>
                <c:pt idx="263">
                  <c:v>42010</c:v>
                </c:pt>
                <c:pt idx="264">
                  <c:v>42011</c:v>
                </c:pt>
                <c:pt idx="265">
                  <c:v>42012</c:v>
                </c:pt>
                <c:pt idx="266">
                  <c:v>42013</c:v>
                </c:pt>
                <c:pt idx="267">
                  <c:v>42016</c:v>
                </c:pt>
                <c:pt idx="268">
                  <c:v>42017</c:v>
                </c:pt>
                <c:pt idx="269">
                  <c:v>42018</c:v>
                </c:pt>
                <c:pt idx="270">
                  <c:v>42019</c:v>
                </c:pt>
                <c:pt idx="271">
                  <c:v>42020</c:v>
                </c:pt>
                <c:pt idx="272">
                  <c:v>42023</c:v>
                </c:pt>
                <c:pt idx="273">
                  <c:v>42024</c:v>
                </c:pt>
                <c:pt idx="274">
                  <c:v>42025</c:v>
                </c:pt>
                <c:pt idx="275">
                  <c:v>42026</c:v>
                </c:pt>
                <c:pt idx="276">
                  <c:v>42027</c:v>
                </c:pt>
                <c:pt idx="277">
                  <c:v>42030</c:v>
                </c:pt>
                <c:pt idx="278">
                  <c:v>42031</c:v>
                </c:pt>
                <c:pt idx="279">
                  <c:v>42032</c:v>
                </c:pt>
                <c:pt idx="280">
                  <c:v>42033</c:v>
                </c:pt>
                <c:pt idx="281">
                  <c:v>42034</c:v>
                </c:pt>
                <c:pt idx="282">
                  <c:v>42037</c:v>
                </c:pt>
                <c:pt idx="283">
                  <c:v>42038</c:v>
                </c:pt>
                <c:pt idx="284">
                  <c:v>42039</c:v>
                </c:pt>
                <c:pt idx="285">
                  <c:v>42040</c:v>
                </c:pt>
                <c:pt idx="286">
                  <c:v>42041</c:v>
                </c:pt>
                <c:pt idx="287">
                  <c:v>42044</c:v>
                </c:pt>
                <c:pt idx="288">
                  <c:v>42045</c:v>
                </c:pt>
                <c:pt idx="289">
                  <c:v>42046</c:v>
                </c:pt>
                <c:pt idx="290">
                  <c:v>42047</c:v>
                </c:pt>
                <c:pt idx="291">
                  <c:v>42048</c:v>
                </c:pt>
                <c:pt idx="292">
                  <c:v>42051</c:v>
                </c:pt>
                <c:pt idx="293">
                  <c:v>42052</c:v>
                </c:pt>
                <c:pt idx="294">
                  <c:v>42053</c:v>
                </c:pt>
                <c:pt idx="295">
                  <c:v>42054</c:v>
                </c:pt>
                <c:pt idx="296">
                  <c:v>42055</c:v>
                </c:pt>
                <c:pt idx="297">
                  <c:v>42058</c:v>
                </c:pt>
                <c:pt idx="298">
                  <c:v>42059</c:v>
                </c:pt>
                <c:pt idx="299">
                  <c:v>42060</c:v>
                </c:pt>
                <c:pt idx="300">
                  <c:v>42061</c:v>
                </c:pt>
                <c:pt idx="301">
                  <c:v>42062</c:v>
                </c:pt>
                <c:pt idx="302">
                  <c:v>42065</c:v>
                </c:pt>
                <c:pt idx="303">
                  <c:v>42066</c:v>
                </c:pt>
                <c:pt idx="304">
                  <c:v>42067</c:v>
                </c:pt>
                <c:pt idx="305">
                  <c:v>42068</c:v>
                </c:pt>
                <c:pt idx="306">
                  <c:v>42069</c:v>
                </c:pt>
                <c:pt idx="307">
                  <c:v>42072</c:v>
                </c:pt>
                <c:pt idx="308">
                  <c:v>42073</c:v>
                </c:pt>
                <c:pt idx="309">
                  <c:v>42074</c:v>
                </c:pt>
                <c:pt idx="310">
                  <c:v>42075</c:v>
                </c:pt>
                <c:pt idx="311">
                  <c:v>42076</c:v>
                </c:pt>
                <c:pt idx="312">
                  <c:v>42079</c:v>
                </c:pt>
                <c:pt idx="313">
                  <c:v>42080</c:v>
                </c:pt>
                <c:pt idx="314">
                  <c:v>42081</c:v>
                </c:pt>
                <c:pt idx="315">
                  <c:v>42082</c:v>
                </c:pt>
                <c:pt idx="316">
                  <c:v>42083</c:v>
                </c:pt>
                <c:pt idx="317">
                  <c:v>42086</c:v>
                </c:pt>
                <c:pt idx="318">
                  <c:v>42087</c:v>
                </c:pt>
                <c:pt idx="319">
                  <c:v>42088</c:v>
                </c:pt>
                <c:pt idx="320">
                  <c:v>42089</c:v>
                </c:pt>
                <c:pt idx="321">
                  <c:v>42090</c:v>
                </c:pt>
                <c:pt idx="322">
                  <c:v>42093</c:v>
                </c:pt>
                <c:pt idx="323">
                  <c:v>42094</c:v>
                </c:pt>
                <c:pt idx="324">
                  <c:v>42095</c:v>
                </c:pt>
                <c:pt idx="325">
                  <c:v>42096</c:v>
                </c:pt>
                <c:pt idx="326">
                  <c:v>42097</c:v>
                </c:pt>
                <c:pt idx="327">
                  <c:v>42100</c:v>
                </c:pt>
                <c:pt idx="328">
                  <c:v>42101</c:v>
                </c:pt>
                <c:pt idx="329">
                  <c:v>42102</c:v>
                </c:pt>
                <c:pt idx="330">
                  <c:v>42103</c:v>
                </c:pt>
                <c:pt idx="331">
                  <c:v>42104</c:v>
                </c:pt>
                <c:pt idx="332">
                  <c:v>42107</c:v>
                </c:pt>
                <c:pt idx="333">
                  <c:v>42108</c:v>
                </c:pt>
                <c:pt idx="334">
                  <c:v>42109</c:v>
                </c:pt>
                <c:pt idx="335">
                  <c:v>42110</c:v>
                </c:pt>
                <c:pt idx="336">
                  <c:v>42111</c:v>
                </c:pt>
                <c:pt idx="337">
                  <c:v>42114</c:v>
                </c:pt>
                <c:pt idx="338">
                  <c:v>42115</c:v>
                </c:pt>
                <c:pt idx="339">
                  <c:v>42116</c:v>
                </c:pt>
                <c:pt idx="340">
                  <c:v>42117</c:v>
                </c:pt>
                <c:pt idx="341">
                  <c:v>42118</c:v>
                </c:pt>
                <c:pt idx="342">
                  <c:v>42121</c:v>
                </c:pt>
                <c:pt idx="343">
                  <c:v>42122</c:v>
                </c:pt>
                <c:pt idx="344">
                  <c:v>42123</c:v>
                </c:pt>
                <c:pt idx="345">
                  <c:v>42124</c:v>
                </c:pt>
                <c:pt idx="346">
                  <c:v>42125</c:v>
                </c:pt>
                <c:pt idx="347">
                  <c:v>42128</c:v>
                </c:pt>
                <c:pt idx="348">
                  <c:v>42129</c:v>
                </c:pt>
                <c:pt idx="349">
                  <c:v>42130</c:v>
                </c:pt>
                <c:pt idx="350">
                  <c:v>42131</c:v>
                </c:pt>
                <c:pt idx="351">
                  <c:v>42132</c:v>
                </c:pt>
                <c:pt idx="352">
                  <c:v>42135</c:v>
                </c:pt>
                <c:pt idx="353">
                  <c:v>42136</c:v>
                </c:pt>
                <c:pt idx="354">
                  <c:v>42137</c:v>
                </c:pt>
                <c:pt idx="355">
                  <c:v>42138</c:v>
                </c:pt>
                <c:pt idx="356">
                  <c:v>42139</c:v>
                </c:pt>
                <c:pt idx="357">
                  <c:v>42142</c:v>
                </c:pt>
                <c:pt idx="358">
                  <c:v>42143</c:v>
                </c:pt>
                <c:pt idx="359">
                  <c:v>42144</c:v>
                </c:pt>
                <c:pt idx="360">
                  <c:v>42145</c:v>
                </c:pt>
                <c:pt idx="361">
                  <c:v>42146</c:v>
                </c:pt>
                <c:pt idx="362">
                  <c:v>42149</c:v>
                </c:pt>
                <c:pt idx="363">
                  <c:v>42150</c:v>
                </c:pt>
                <c:pt idx="364">
                  <c:v>42151</c:v>
                </c:pt>
                <c:pt idx="365">
                  <c:v>42152</c:v>
                </c:pt>
                <c:pt idx="366">
                  <c:v>42153</c:v>
                </c:pt>
                <c:pt idx="367">
                  <c:v>42156</c:v>
                </c:pt>
                <c:pt idx="368">
                  <c:v>42157</c:v>
                </c:pt>
                <c:pt idx="369">
                  <c:v>42158</c:v>
                </c:pt>
                <c:pt idx="370">
                  <c:v>42159</c:v>
                </c:pt>
                <c:pt idx="371">
                  <c:v>42160</c:v>
                </c:pt>
                <c:pt idx="372">
                  <c:v>42163</c:v>
                </c:pt>
                <c:pt idx="373">
                  <c:v>42164</c:v>
                </c:pt>
                <c:pt idx="374">
                  <c:v>42165</c:v>
                </c:pt>
                <c:pt idx="375">
                  <c:v>42166</c:v>
                </c:pt>
                <c:pt idx="376">
                  <c:v>42167</c:v>
                </c:pt>
                <c:pt idx="377">
                  <c:v>42170</c:v>
                </c:pt>
                <c:pt idx="378">
                  <c:v>42171</c:v>
                </c:pt>
                <c:pt idx="379">
                  <c:v>42172</c:v>
                </c:pt>
                <c:pt idx="380">
                  <c:v>42173</c:v>
                </c:pt>
                <c:pt idx="381">
                  <c:v>42174</c:v>
                </c:pt>
                <c:pt idx="382">
                  <c:v>42177</c:v>
                </c:pt>
                <c:pt idx="383">
                  <c:v>42178</c:v>
                </c:pt>
                <c:pt idx="384">
                  <c:v>42179</c:v>
                </c:pt>
                <c:pt idx="385">
                  <c:v>42180</c:v>
                </c:pt>
                <c:pt idx="386">
                  <c:v>42181</c:v>
                </c:pt>
                <c:pt idx="387">
                  <c:v>42184</c:v>
                </c:pt>
                <c:pt idx="388">
                  <c:v>42185</c:v>
                </c:pt>
                <c:pt idx="389">
                  <c:v>42186</c:v>
                </c:pt>
                <c:pt idx="390">
                  <c:v>42187</c:v>
                </c:pt>
                <c:pt idx="391">
                  <c:v>42188</c:v>
                </c:pt>
                <c:pt idx="392">
                  <c:v>42191</c:v>
                </c:pt>
                <c:pt idx="393">
                  <c:v>42192</c:v>
                </c:pt>
                <c:pt idx="394">
                  <c:v>42193</c:v>
                </c:pt>
                <c:pt idx="395">
                  <c:v>42194</c:v>
                </c:pt>
                <c:pt idx="396">
                  <c:v>42195</c:v>
                </c:pt>
                <c:pt idx="397">
                  <c:v>42198</c:v>
                </c:pt>
                <c:pt idx="398">
                  <c:v>42199</c:v>
                </c:pt>
                <c:pt idx="399">
                  <c:v>42200</c:v>
                </c:pt>
                <c:pt idx="400">
                  <c:v>42201</c:v>
                </c:pt>
                <c:pt idx="401">
                  <c:v>42202</c:v>
                </c:pt>
                <c:pt idx="402">
                  <c:v>42205</c:v>
                </c:pt>
                <c:pt idx="403">
                  <c:v>42206</c:v>
                </c:pt>
                <c:pt idx="404">
                  <c:v>42207</c:v>
                </c:pt>
                <c:pt idx="405">
                  <c:v>42208</c:v>
                </c:pt>
                <c:pt idx="406">
                  <c:v>42209</c:v>
                </c:pt>
                <c:pt idx="407">
                  <c:v>42212</c:v>
                </c:pt>
                <c:pt idx="408">
                  <c:v>42213</c:v>
                </c:pt>
                <c:pt idx="409">
                  <c:v>42214</c:v>
                </c:pt>
                <c:pt idx="410">
                  <c:v>42215</c:v>
                </c:pt>
                <c:pt idx="411">
                  <c:v>42216</c:v>
                </c:pt>
                <c:pt idx="412">
                  <c:v>42219</c:v>
                </c:pt>
                <c:pt idx="413">
                  <c:v>42220</c:v>
                </c:pt>
                <c:pt idx="414">
                  <c:v>42221</c:v>
                </c:pt>
                <c:pt idx="415">
                  <c:v>42222</c:v>
                </c:pt>
                <c:pt idx="416">
                  <c:v>42223</c:v>
                </c:pt>
                <c:pt idx="417">
                  <c:v>42226</c:v>
                </c:pt>
                <c:pt idx="418">
                  <c:v>42227</c:v>
                </c:pt>
                <c:pt idx="419">
                  <c:v>42228</c:v>
                </c:pt>
                <c:pt idx="420">
                  <c:v>42229</c:v>
                </c:pt>
                <c:pt idx="421">
                  <c:v>42230</c:v>
                </c:pt>
                <c:pt idx="422">
                  <c:v>42233</c:v>
                </c:pt>
                <c:pt idx="423">
                  <c:v>42234</c:v>
                </c:pt>
                <c:pt idx="424">
                  <c:v>42235</c:v>
                </c:pt>
                <c:pt idx="425">
                  <c:v>42236</c:v>
                </c:pt>
                <c:pt idx="426">
                  <c:v>42237</c:v>
                </c:pt>
                <c:pt idx="427">
                  <c:v>42240</c:v>
                </c:pt>
                <c:pt idx="428">
                  <c:v>42241</c:v>
                </c:pt>
                <c:pt idx="429">
                  <c:v>42242</c:v>
                </c:pt>
                <c:pt idx="430">
                  <c:v>42243</c:v>
                </c:pt>
                <c:pt idx="431">
                  <c:v>42244</c:v>
                </c:pt>
                <c:pt idx="432">
                  <c:v>42247</c:v>
                </c:pt>
                <c:pt idx="433">
                  <c:v>42248</c:v>
                </c:pt>
                <c:pt idx="434">
                  <c:v>42249</c:v>
                </c:pt>
                <c:pt idx="435">
                  <c:v>42250</c:v>
                </c:pt>
                <c:pt idx="436">
                  <c:v>42251</c:v>
                </c:pt>
                <c:pt idx="437">
                  <c:v>42254</c:v>
                </c:pt>
                <c:pt idx="438">
                  <c:v>42255</c:v>
                </c:pt>
                <c:pt idx="439">
                  <c:v>42256</c:v>
                </c:pt>
                <c:pt idx="440">
                  <c:v>42257</c:v>
                </c:pt>
                <c:pt idx="441">
                  <c:v>42258</c:v>
                </c:pt>
                <c:pt idx="442">
                  <c:v>42261</c:v>
                </c:pt>
                <c:pt idx="443">
                  <c:v>42262</c:v>
                </c:pt>
                <c:pt idx="444">
                  <c:v>42263</c:v>
                </c:pt>
                <c:pt idx="445">
                  <c:v>42264</c:v>
                </c:pt>
                <c:pt idx="446">
                  <c:v>42265</c:v>
                </c:pt>
                <c:pt idx="447">
                  <c:v>42268</c:v>
                </c:pt>
                <c:pt idx="448">
                  <c:v>42269</c:v>
                </c:pt>
                <c:pt idx="449">
                  <c:v>42270</c:v>
                </c:pt>
                <c:pt idx="450">
                  <c:v>42271</c:v>
                </c:pt>
                <c:pt idx="451">
                  <c:v>42272</c:v>
                </c:pt>
                <c:pt idx="452">
                  <c:v>42275</c:v>
                </c:pt>
                <c:pt idx="453">
                  <c:v>42276</c:v>
                </c:pt>
                <c:pt idx="454">
                  <c:v>42277</c:v>
                </c:pt>
                <c:pt idx="455">
                  <c:v>42278</c:v>
                </c:pt>
                <c:pt idx="456">
                  <c:v>42279</c:v>
                </c:pt>
                <c:pt idx="457">
                  <c:v>42282</c:v>
                </c:pt>
                <c:pt idx="458">
                  <c:v>42283</c:v>
                </c:pt>
                <c:pt idx="459">
                  <c:v>42284</c:v>
                </c:pt>
                <c:pt idx="460">
                  <c:v>42285</c:v>
                </c:pt>
                <c:pt idx="461">
                  <c:v>42286</c:v>
                </c:pt>
                <c:pt idx="462">
                  <c:v>42289</c:v>
                </c:pt>
                <c:pt idx="463">
                  <c:v>42290</c:v>
                </c:pt>
                <c:pt idx="464">
                  <c:v>42291</c:v>
                </c:pt>
                <c:pt idx="465">
                  <c:v>42292</c:v>
                </c:pt>
                <c:pt idx="466">
                  <c:v>42293</c:v>
                </c:pt>
                <c:pt idx="467">
                  <c:v>42296</c:v>
                </c:pt>
                <c:pt idx="468">
                  <c:v>42297</c:v>
                </c:pt>
                <c:pt idx="469">
                  <c:v>42298</c:v>
                </c:pt>
                <c:pt idx="470">
                  <c:v>42299</c:v>
                </c:pt>
                <c:pt idx="471">
                  <c:v>42300</c:v>
                </c:pt>
                <c:pt idx="472">
                  <c:v>42303</c:v>
                </c:pt>
                <c:pt idx="473">
                  <c:v>42304</c:v>
                </c:pt>
                <c:pt idx="474">
                  <c:v>42305</c:v>
                </c:pt>
                <c:pt idx="475">
                  <c:v>42306</c:v>
                </c:pt>
                <c:pt idx="476">
                  <c:v>42307</c:v>
                </c:pt>
                <c:pt idx="477">
                  <c:v>42310</c:v>
                </c:pt>
                <c:pt idx="478">
                  <c:v>42311</c:v>
                </c:pt>
                <c:pt idx="479">
                  <c:v>42312</c:v>
                </c:pt>
                <c:pt idx="480">
                  <c:v>42313</c:v>
                </c:pt>
                <c:pt idx="481">
                  <c:v>42314</c:v>
                </c:pt>
                <c:pt idx="482">
                  <c:v>42317</c:v>
                </c:pt>
                <c:pt idx="483">
                  <c:v>42318</c:v>
                </c:pt>
                <c:pt idx="484">
                  <c:v>42319</c:v>
                </c:pt>
                <c:pt idx="485">
                  <c:v>42320</c:v>
                </c:pt>
                <c:pt idx="486">
                  <c:v>42321</c:v>
                </c:pt>
                <c:pt idx="487">
                  <c:v>42324</c:v>
                </c:pt>
                <c:pt idx="488">
                  <c:v>42325</c:v>
                </c:pt>
                <c:pt idx="489">
                  <c:v>42326</c:v>
                </c:pt>
                <c:pt idx="490">
                  <c:v>42327</c:v>
                </c:pt>
                <c:pt idx="491">
                  <c:v>42328</c:v>
                </c:pt>
                <c:pt idx="492">
                  <c:v>42331</c:v>
                </c:pt>
                <c:pt idx="493">
                  <c:v>42332</c:v>
                </c:pt>
                <c:pt idx="494">
                  <c:v>42333</c:v>
                </c:pt>
                <c:pt idx="495">
                  <c:v>42334</c:v>
                </c:pt>
                <c:pt idx="496">
                  <c:v>42335</c:v>
                </c:pt>
                <c:pt idx="497">
                  <c:v>42338</c:v>
                </c:pt>
                <c:pt idx="498">
                  <c:v>42339</c:v>
                </c:pt>
                <c:pt idx="499">
                  <c:v>42340</c:v>
                </c:pt>
                <c:pt idx="500">
                  <c:v>42341</c:v>
                </c:pt>
                <c:pt idx="501">
                  <c:v>42342</c:v>
                </c:pt>
                <c:pt idx="502">
                  <c:v>42345</c:v>
                </c:pt>
                <c:pt idx="503">
                  <c:v>42346</c:v>
                </c:pt>
                <c:pt idx="504">
                  <c:v>42347</c:v>
                </c:pt>
                <c:pt idx="505">
                  <c:v>42348</c:v>
                </c:pt>
                <c:pt idx="506">
                  <c:v>42349</c:v>
                </c:pt>
                <c:pt idx="507">
                  <c:v>42352</c:v>
                </c:pt>
                <c:pt idx="508">
                  <c:v>42353</c:v>
                </c:pt>
                <c:pt idx="509">
                  <c:v>42354</c:v>
                </c:pt>
                <c:pt idx="510">
                  <c:v>42355</c:v>
                </c:pt>
                <c:pt idx="511">
                  <c:v>42356</c:v>
                </c:pt>
                <c:pt idx="512">
                  <c:v>42359</c:v>
                </c:pt>
                <c:pt idx="513">
                  <c:v>42360</c:v>
                </c:pt>
                <c:pt idx="514">
                  <c:v>42361</c:v>
                </c:pt>
                <c:pt idx="515">
                  <c:v>42362</c:v>
                </c:pt>
                <c:pt idx="516">
                  <c:v>42363</c:v>
                </c:pt>
                <c:pt idx="517">
                  <c:v>42366</c:v>
                </c:pt>
                <c:pt idx="518">
                  <c:v>42367</c:v>
                </c:pt>
                <c:pt idx="519">
                  <c:v>42368</c:v>
                </c:pt>
                <c:pt idx="520">
                  <c:v>42369</c:v>
                </c:pt>
                <c:pt idx="521">
                  <c:v>42370</c:v>
                </c:pt>
                <c:pt idx="522">
                  <c:v>42373</c:v>
                </c:pt>
                <c:pt idx="523">
                  <c:v>42374</c:v>
                </c:pt>
                <c:pt idx="524">
                  <c:v>42375</c:v>
                </c:pt>
                <c:pt idx="525">
                  <c:v>42376</c:v>
                </c:pt>
                <c:pt idx="526">
                  <c:v>42377</c:v>
                </c:pt>
                <c:pt idx="527">
                  <c:v>42380</c:v>
                </c:pt>
                <c:pt idx="528">
                  <c:v>42381</c:v>
                </c:pt>
                <c:pt idx="529">
                  <c:v>42382</c:v>
                </c:pt>
                <c:pt idx="530">
                  <c:v>42383</c:v>
                </c:pt>
                <c:pt idx="531">
                  <c:v>42384</c:v>
                </c:pt>
                <c:pt idx="532">
                  <c:v>42387</c:v>
                </c:pt>
                <c:pt idx="533">
                  <c:v>42388</c:v>
                </c:pt>
                <c:pt idx="534">
                  <c:v>42389</c:v>
                </c:pt>
                <c:pt idx="535">
                  <c:v>42390</c:v>
                </c:pt>
                <c:pt idx="536">
                  <c:v>42391</c:v>
                </c:pt>
                <c:pt idx="537">
                  <c:v>42394</c:v>
                </c:pt>
                <c:pt idx="538">
                  <c:v>42395</c:v>
                </c:pt>
                <c:pt idx="539">
                  <c:v>42396</c:v>
                </c:pt>
                <c:pt idx="540">
                  <c:v>42397</c:v>
                </c:pt>
                <c:pt idx="541">
                  <c:v>42398</c:v>
                </c:pt>
                <c:pt idx="542">
                  <c:v>42401</c:v>
                </c:pt>
                <c:pt idx="543">
                  <c:v>42402</c:v>
                </c:pt>
                <c:pt idx="544">
                  <c:v>42403</c:v>
                </c:pt>
                <c:pt idx="545">
                  <c:v>42404</c:v>
                </c:pt>
                <c:pt idx="546">
                  <c:v>42405</c:v>
                </c:pt>
                <c:pt idx="547">
                  <c:v>42408</c:v>
                </c:pt>
                <c:pt idx="548">
                  <c:v>42409</c:v>
                </c:pt>
                <c:pt idx="549">
                  <c:v>42410</c:v>
                </c:pt>
                <c:pt idx="550">
                  <c:v>42411</c:v>
                </c:pt>
                <c:pt idx="551">
                  <c:v>42412</c:v>
                </c:pt>
                <c:pt idx="552">
                  <c:v>42415</c:v>
                </c:pt>
                <c:pt idx="553">
                  <c:v>42416</c:v>
                </c:pt>
                <c:pt idx="554">
                  <c:v>42417</c:v>
                </c:pt>
                <c:pt idx="555">
                  <c:v>42418</c:v>
                </c:pt>
                <c:pt idx="556">
                  <c:v>42419</c:v>
                </c:pt>
                <c:pt idx="557">
                  <c:v>42422</c:v>
                </c:pt>
                <c:pt idx="558">
                  <c:v>42423</c:v>
                </c:pt>
                <c:pt idx="559">
                  <c:v>42424</c:v>
                </c:pt>
                <c:pt idx="560">
                  <c:v>42425</c:v>
                </c:pt>
                <c:pt idx="561">
                  <c:v>42426</c:v>
                </c:pt>
                <c:pt idx="562">
                  <c:v>42429</c:v>
                </c:pt>
                <c:pt idx="563">
                  <c:v>42430</c:v>
                </c:pt>
                <c:pt idx="564">
                  <c:v>42431</c:v>
                </c:pt>
                <c:pt idx="565">
                  <c:v>42432</c:v>
                </c:pt>
                <c:pt idx="566">
                  <c:v>42433</c:v>
                </c:pt>
                <c:pt idx="567">
                  <c:v>42436</c:v>
                </c:pt>
                <c:pt idx="568">
                  <c:v>42437</c:v>
                </c:pt>
                <c:pt idx="569">
                  <c:v>42438</c:v>
                </c:pt>
                <c:pt idx="570">
                  <c:v>42439</c:v>
                </c:pt>
                <c:pt idx="571">
                  <c:v>42440</c:v>
                </c:pt>
                <c:pt idx="572">
                  <c:v>42443</c:v>
                </c:pt>
                <c:pt idx="573">
                  <c:v>42444</c:v>
                </c:pt>
                <c:pt idx="574">
                  <c:v>42445</c:v>
                </c:pt>
                <c:pt idx="575">
                  <c:v>42446</c:v>
                </c:pt>
                <c:pt idx="576">
                  <c:v>42447</c:v>
                </c:pt>
                <c:pt idx="577">
                  <c:v>42450</c:v>
                </c:pt>
                <c:pt idx="578">
                  <c:v>42451</c:v>
                </c:pt>
                <c:pt idx="579">
                  <c:v>42452</c:v>
                </c:pt>
                <c:pt idx="580">
                  <c:v>42453</c:v>
                </c:pt>
                <c:pt idx="581">
                  <c:v>42454</c:v>
                </c:pt>
                <c:pt idx="582">
                  <c:v>42457</c:v>
                </c:pt>
                <c:pt idx="583">
                  <c:v>42458</c:v>
                </c:pt>
                <c:pt idx="584">
                  <c:v>42459</c:v>
                </c:pt>
                <c:pt idx="585">
                  <c:v>42460</c:v>
                </c:pt>
                <c:pt idx="586">
                  <c:v>42461</c:v>
                </c:pt>
                <c:pt idx="587">
                  <c:v>42464</c:v>
                </c:pt>
                <c:pt idx="588">
                  <c:v>42465</c:v>
                </c:pt>
                <c:pt idx="589">
                  <c:v>42466</c:v>
                </c:pt>
                <c:pt idx="590">
                  <c:v>42467</c:v>
                </c:pt>
                <c:pt idx="591">
                  <c:v>42468</c:v>
                </c:pt>
                <c:pt idx="592">
                  <c:v>42471</c:v>
                </c:pt>
                <c:pt idx="593">
                  <c:v>42472</c:v>
                </c:pt>
                <c:pt idx="594">
                  <c:v>42473</c:v>
                </c:pt>
                <c:pt idx="595">
                  <c:v>42474</c:v>
                </c:pt>
                <c:pt idx="596">
                  <c:v>42475</c:v>
                </c:pt>
                <c:pt idx="597">
                  <c:v>42478</c:v>
                </c:pt>
                <c:pt idx="598">
                  <c:v>42479</c:v>
                </c:pt>
                <c:pt idx="599">
                  <c:v>42480</c:v>
                </c:pt>
                <c:pt idx="600">
                  <c:v>42481</c:v>
                </c:pt>
                <c:pt idx="601">
                  <c:v>42482</c:v>
                </c:pt>
                <c:pt idx="602">
                  <c:v>42485</c:v>
                </c:pt>
                <c:pt idx="603">
                  <c:v>42486</c:v>
                </c:pt>
                <c:pt idx="604">
                  <c:v>42487</c:v>
                </c:pt>
                <c:pt idx="605">
                  <c:v>42488</c:v>
                </c:pt>
                <c:pt idx="606">
                  <c:v>42489</c:v>
                </c:pt>
                <c:pt idx="607">
                  <c:v>42492</c:v>
                </c:pt>
                <c:pt idx="608">
                  <c:v>42493</c:v>
                </c:pt>
                <c:pt idx="609">
                  <c:v>42494</c:v>
                </c:pt>
                <c:pt idx="610">
                  <c:v>42495</c:v>
                </c:pt>
                <c:pt idx="611">
                  <c:v>42496</c:v>
                </c:pt>
                <c:pt idx="612">
                  <c:v>42499</c:v>
                </c:pt>
                <c:pt idx="613">
                  <c:v>42500</c:v>
                </c:pt>
                <c:pt idx="614">
                  <c:v>42501</c:v>
                </c:pt>
                <c:pt idx="615">
                  <c:v>42502</c:v>
                </c:pt>
                <c:pt idx="616">
                  <c:v>42503</c:v>
                </c:pt>
                <c:pt idx="617">
                  <c:v>42506</c:v>
                </c:pt>
                <c:pt idx="618">
                  <c:v>42507</c:v>
                </c:pt>
                <c:pt idx="619">
                  <c:v>42508</c:v>
                </c:pt>
                <c:pt idx="620">
                  <c:v>42509</c:v>
                </c:pt>
                <c:pt idx="621">
                  <c:v>42510</c:v>
                </c:pt>
                <c:pt idx="622">
                  <c:v>42513</c:v>
                </c:pt>
                <c:pt idx="623">
                  <c:v>42514</c:v>
                </c:pt>
                <c:pt idx="624">
                  <c:v>42515</c:v>
                </c:pt>
                <c:pt idx="625">
                  <c:v>42516</c:v>
                </c:pt>
                <c:pt idx="626">
                  <c:v>42517</c:v>
                </c:pt>
                <c:pt idx="627">
                  <c:v>42520</c:v>
                </c:pt>
                <c:pt idx="628">
                  <c:v>42521</c:v>
                </c:pt>
                <c:pt idx="629">
                  <c:v>42522</c:v>
                </c:pt>
                <c:pt idx="630">
                  <c:v>42523</c:v>
                </c:pt>
                <c:pt idx="631">
                  <c:v>42524</c:v>
                </c:pt>
                <c:pt idx="632">
                  <c:v>42527</c:v>
                </c:pt>
                <c:pt idx="633">
                  <c:v>42528</c:v>
                </c:pt>
                <c:pt idx="634">
                  <c:v>42529</c:v>
                </c:pt>
                <c:pt idx="635">
                  <c:v>42530</c:v>
                </c:pt>
                <c:pt idx="636">
                  <c:v>42531</c:v>
                </c:pt>
                <c:pt idx="637">
                  <c:v>42534</c:v>
                </c:pt>
                <c:pt idx="638">
                  <c:v>42535</c:v>
                </c:pt>
                <c:pt idx="639">
                  <c:v>42536</c:v>
                </c:pt>
                <c:pt idx="640">
                  <c:v>42537</c:v>
                </c:pt>
                <c:pt idx="641">
                  <c:v>42538</c:v>
                </c:pt>
                <c:pt idx="642">
                  <c:v>42541</c:v>
                </c:pt>
                <c:pt idx="643">
                  <c:v>42542</c:v>
                </c:pt>
                <c:pt idx="644">
                  <c:v>42543</c:v>
                </c:pt>
                <c:pt idx="645">
                  <c:v>42544</c:v>
                </c:pt>
                <c:pt idx="646">
                  <c:v>42545</c:v>
                </c:pt>
                <c:pt idx="647">
                  <c:v>42548</c:v>
                </c:pt>
                <c:pt idx="648">
                  <c:v>42549</c:v>
                </c:pt>
                <c:pt idx="649">
                  <c:v>42550</c:v>
                </c:pt>
                <c:pt idx="650">
                  <c:v>42551</c:v>
                </c:pt>
                <c:pt idx="651">
                  <c:v>42552</c:v>
                </c:pt>
                <c:pt idx="652">
                  <c:v>42555</c:v>
                </c:pt>
                <c:pt idx="653">
                  <c:v>42556</c:v>
                </c:pt>
                <c:pt idx="654">
                  <c:v>42557</c:v>
                </c:pt>
                <c:pt idx="655">
                  <c:v>42558</c:v>
                </c:pt>
                <c:pt idx="656">
                  <c:v>42559</c:v>
                </c:pt>
                <c:pt idx="657">
                  <c:v>42562</c:v>
                </c:pt>
                <c:pt idx="658">
                  <c:v>42563</c:v>
                </c:pt>
                <c:pt idx="659">
                  <c:v>42564</c:v>
                </c:pt>
                <c:pt idx="660">
                  <c:v>42565</c:v>
                </c:pt>
                <c:pt idx="661">
                  <c:v>42566</c:v>
                </c:pt>
                <c:pt idx="662">
                  <c:v>42569</c:v>
                </c:pt>
                <c:pt idx="663">
                  <c:v>42570</c:v>
                </c:pt>
                <c:pt idx="664">
                  <c:v>42571</c:v>
                </c:pt>
                <c:pt idx="665">
                  <c:v>42572</c:v>
                </c:pt>
                <c:pt idx="666">
                  <c:v>42573</c:v>
                </c:pt>
                <c:pt idx="667">
                  <c:v>42576</c:v>
                </c:pt>
                <c:pt idx="668">
                  <c:v>42577</c:v>
                </c:pt>
                <c:pt idx="669">
                  <c:v>42578</c:v>
                </c:pt>
                <c:pt idx="670">
                  <c:v>42579</c:v>
                </c:pt>
                <c:pt idx="671">
                  <c:v>42580</c:v>
                </c:pt>
                <c:pt idx="672">
                  <c:v>42583</c:v>
                </c:pt>
                <c:pt idx="673">
                  <c:v>42584</c:v>
                </c:pt>
                <c:pt idx="674">
                  <c:v>42585</c:v>
                </c:pt>
                <c:pt idx="675">
                  <c:v>42586</c:v>
                </c:pt>
                <c:pt idx="676">
                  <c:v>42587</c:v>
                </c:pt>
                <c:pt idx="677">
                  <c:v>42590</c:v>
                </c:pt>
                <c:pt idx="678">
                  <c:v>42591</c:v>
                </c:pt>
                <c:pt idx="679">
                  <c:v>42592</c:v>
                </c:pt>
                <c:pt idx="680">
                  <c:v>42593</c:v>
                </c:pt>
                <c:pt idx="681">
                  <c:v>42594</c:v>
                </c:pt>
                <c:pt idx="682">
                  <c:v>42597</c:v>
                </c:pt>
                <c:pt idx="683">
                  <c:v>42598</c:v>
                </c:pt>
                <c:pt idx="684">
                  <c:v>42599</c:v>
                </c:pt>
                <c:pt idx="685">
                  <c:v>42600</c:v>
                </c:pt>
                <c:pt idx="686">
                  <c:v>42601</c:v>
                </c:pt>
                <c:pt idx="687">
                  <c:v>42604</c:v>
                </c:pt>
                <c:pt idx="688">
                  <c:v>42605</c:v>
                </c:pt>
                <c:pt idx="689">
                  <c:v>42606</c:v>
                </c:pt>
                <c:pt idx="690">
                  <c:v>42607</c:v>
                </c:pt>
                <c:pt idx="691">
                  <c:v>42608</c:v>
                </c:pt>
                <c:pt idx="692">
                  <c:v>42611</c:v>
                </c:pt>
                <c:pt idx="693">
                  <c:v>42612</c:v>
                </c:pt>
                <c:pt idx="694">
                  <c:v>42613</c:v>
                </c:pt>
                <c:pt idx="695">
                  <c:v>42614</c:v>
                </c:pt>
                <c:pt idx="696">
                  <c:v>42615</c:v>
                </c:pt>
                <c:pt idx="697">
                  <c:v>42618</c:v>
                </c:pt>
                <c:pt idx="698">
                  <c:v>42619</c:v>
                </c:pt>
                <c:pt idx="699">
                  <c:v>42620</c:v>
                </c:pt>
                <c:pt idx="700">
                  <c:v>42621</c:v>
                </c:pt>
                <c:pt idx="701">
                  <c:v>42622</c:v>
                </c:pt>
                <c:pt idx="702">
                  <c:v>42625</c:v>
                </c:pt>
                <c:pt idx="703">
                  <c:v>42626</c:v>
                </c:pt>
                <c:pt idx="704">
                  <c:v>42627</c:v>
                </c:pt>
                <c:pt idx="705">
                  <c:v>42628</c:v>
                </c:pt>
                <c:pt idx="706">
                  <c:v>42629</c:v>
                </c:pt>
                <c:pt idx="707">
                  <c:v>42632</c:v>
                </c:pt>
                <c:pt idx="708">
                  <c:v>42633</c:v>
                </c:pt>
                <c:pt idx="709">
                  <c:v>42634</c:v>
                </c:pt>
                <c:pt idx="710">
                  <c:v>42635</c:v>
                </c:pt>
                <c:pt idx="711">
                  <c:v>42636</c:v>
                </c:pt>
                <c:pt idx="712">
                  <c:v>42639</c:v>
                </c:pt>
                <c:pt idx="713">
                  <c:v>42640</c:v>
                </c:pt>
                <c:pt idx="714">
                  <c:v>42641</c:v>
                </c:pt>
                <c:pt idx="715">
                  <c:v>42642</c:v>
                </c:pt>
                <c:pt idx="716">
                  <c:v>42643</c:v>
                </c:pt>
                <c:pt idx="717">
                  <c:v>42646</c:v>
                </c:pt>
                <c:pt idx="718">
                  <c:v>42647</c:v>
                </c:pt>
                <c:pt idx="719">
                  <c:v>42648</c:v>
                </c:pt>
                <c:pt idx="720">
                  <c:v>42649</c:v>
                </c:pt>
                <c:pt idx="721">
                  <c:v>42650</c:v>
                </c:pt>
                <c:pt idx="722">
                  <c:v>42653</c:v>
                </c:pt>
                <c:pt idx="723">
                  <c:v>42654</c:v>
                </c:pt>
                <c:pt idx="724">
                  <c:v>42655</c:v>
                </c:pt>
                <c:pt idx="725">
                  <c:v>42656</c:v>
                </c:pt>
                <c:pt idx="726">
                  <c:v>42657</c:v>
                </c:pt>
                <c:pt idx="727">
                  <c:v>42660</c:v>
                </c:pt>
                <c:pt idx="728">
                  <c:v>42661</c:v>
                </c:pt>
                <c:pt idx="729">
                  <c:v>42662</c:v>
                </c:pt>
                <c:pt idx="730">
                  <c:v>42663</c:v>
                </c:pt>
                <c:pt idx="731">
                  <c:v>42664</c:v>
                </c:pt>
                <c:pt idx="732">
                  <c:v>42667</c:v>
                </c:pt>
                <c:pt idx="733">
                  <c:v>42668</c:v>
                </c:pt>
                <c:pt idx="734">
                  <c:v>42669</c:v>
                </c:pt>
                <c:pt idx="735">
                  <c:v>42670</c:v>
                </c:pt>
                <c:pt idx="736">
                  <c:v>42671</c:v>
                </c:pt>
                <c:pt idx="737">
                  <c:v>42674</c:v>
                </c:pt>
                <c:pt idx="738">
                  <c:v>42675</c:v>
                </c:pt>
                <c:pt idx="739">
                  <c:v>42676</c:v>
                </c:pt>
                <c:pt idx="740">
                  <c:v>42677</c:v>
                </c:pt>
                <c:pt idx="741">
                  <c:v>42678</c:v>
                </c:pt>
                <c:pt idx="742">
                  <c:v>42681</c:v>
                </c:pt>
                <c:pt idx="743">
                  <c:v>42682</c:v>
                </c:pt>
                <c:pt idx="744">
                  <c:v>42683</c:v>
                </c:pt>
                <c:pt idx="745">
                  <c:v>42684</c:v>
                </c:pt>
                <c:pt idx="746">
                  <c:v>42685</c:v>
                </c:pt>
                <c:pt idx="747">
                  <c:v>42688</c:v>
                </c:pt>
                <c:pt idx="748">
                  <c:v>42689</c:v>
                </c:pt>
                <c:pt idx="749">
                  <c:v>42690</c:v>
                </c:pt>
                <c:pt idx="750">
                  <c:v>42691</c:v>
                </c:pt>
                <c:pt idx="751">
                  <c:v>42692</c:v>
                </c:pt>
                <c:pt idx="752">
                  <c:v>42695</c:v>
                </c:pt>
                <c:pt idx="753">
                  <c:v>42696</c:v>
                </c:pt>
                <c:pt idx="754">
                  <c:v>42697</c:v>
                </c:pt>
                <c:pt idx="755">
                  <c:v>42698</c:v>
                </c:pt>
                <c:pt idx="756">
                  <c:v>42699</c:v>
                </c:pt>
                <c:pt idx="757">
                  <c:v>42702</c:v>
                </c:pt>
                <c:pt idx="758">
                  <c:v>42703</c:v>
                </c:pt>
                <c:pt idx="759">
                  <c:v>42704</c:v>
                </c:pt>
                <c:pt idx="760">
                  <c:v>42705</c:v>
                </c:pt>
                <c:pt idx="761">
                  <c:v>42706</c:v>
                </c:pt>
                <c:pt idx="762">
                  <c:v>42709</c:v>
                </c:pt>
                <c:pt idx="763">
                  <c:v>42710</c:v>
                </c:pt>
                <c:pt idx="764">
                  <c:v>42711</c:v>
                </c:pt>
                <c:pt idx="765">
                  <c:v>42712</c:v>
                </c:pt>
                <c:pt idx="766">
                  <c:v>42713</c:v>
                </c:pt>
                <c:pt idx="767">
                  <c:v>42716</c:v>
                </c:pt>
                <c:pt idx="768">
                  <c:v>42717</c:v>
                </c:pt>
                <c:pt idx="769">
                  <c:v>42718</c:v>
                </c:pt>
                <c:pt idx="770">
                  <c:v>42719</c:v>
                </c:pt>
                <c:pt idx="771">
                  <c:v>42720</c:v>
                </c:pt>
                <c:pt idx="772">
                  <c:v>42723</c:v>
                </c:pt>
                <c:pt idx="773">
                  <c:v>42724</c:v>
                </c:pt>
                <c:pt idx="774">
                  <c:v>42725</c:v>
                </c:pt>
                <c:pt idx="775">
                  <c:v>42726</c:v>
                </c:pt>
                <c:pt idx="776">
                  <c:v>42727</c:v>
                </c:pt>
                <c:pt idx="777">
                  <c:v>42730</c:v>
                </c:pt>
                <c:pt idx="778">
                  <c:v>42731</c:v>
                </c:pt>
                <c:pt idx="779">
                  <c:v>42732</c:v>
                </c:pt>
                <c:pt idx="780">
                  <c:v>42733</c:v>
                </c:pt>
                <c:pt idx="781">
                  <c:v>42734</c:v>
                </c:pt>
                <c:pt idx="782">
                  <c:v>42737</c:v>
                </c:pt>
                <c:pt idx="783">
                  <c:v>42738</c:v>
                </c:pt>
                <c:pt idx="784">
                  <c:v>42739</c:v>
                </c:pt>
                <c:pt idx="785">
                  <c:v>42740</c:v>
                </c:pt>
                <c:pt idx="786">
                  <c:v>42741</c:v>
                </c:pt>
                <c:pt idx="787">
                  <c:v>42744</c:v>
                </c:pt>
                <c:pt idx="788">
                  <c:v>42745</c:v>
                </c:pt>
                <c:pt idx="789">
                  <c:v>42746</c:v>
                </c:pt>
                <c:pt idx="790">
                  <c:v>42747</c:v>
                </c:pt>
                <c:pt idx="791">
                  <c:v>42748</c:v>
                </c:pt>
                <c:pt idx="792">
                  <c:v>42751</c:v>
                </c:pt>
                <c:pt idx="793">
                  <c:v>42752</c:v>
                </c:pt>
                <c:pt idx="794">
                  <c:v>42753</c:v>
                </c:pt>
                <c:pt idx="795">
                  <c:v>42754</c:v>
                </c:pt>
                <c:pt idx="796">
                  <c:v>42755</c:v>
                </c:pt>
                <c:pt idx="797">
                  <c:v>42758</c:v>
                </c:pt>
                <c:pt idx="798">
                  <c:v>42759</c:v>
                </c:pt>
                <c:pt idx="799">
                  <c:v>42760</c:v>
                </c:pt>
                <c:pt idx="800">
                  <c:v>42761</c:v>
                </c:pt>
                <c:pt idx="801">
                  <c:v>42762</c:v>
                </c:pt>
                <c:pt idx="802">
                  <c:v>42765</c:v>
                </c:pt>
                <c:pt idx="803">
                  <c:v>42766</c:v>
                </c:pt>
                <c:pt idx="804">
                  <c:v>42767</c:v>
                </c:pt>
                <c:pt idx="805">
                  <c:v>42768</c:v>
                </c:pt>
                <c:pt idx="806">
                  <c:v>42769</c:v>
                </c:pt>
                <c:pt idx="807">
                  <c:v>42772</c:v>
                </c:pt>
                <c:pt idx="808">
                  <c:v>42773</c:v>
                </c:pt>
                <c:pt idx="809">
                  <c:v>42774</c:v>
                </c:pt>
                <c:pt idx="810">
                  <c:v>42775</c:v>
                </c:pt>
                <c:pt idx="811">
                  <c:v>42776</c:v>
                </c:pt>
                <c:pt idx="812">
                  <c:v>42779</c:v>
                </c:pt>
                <c:pt idx="813">
                  <c:v>42780</c:v>
                </c:pt>
                <c:pt idx="814">
                  <c:v>42781</c:v>
                </c:pt>
                <c:pt idx="815">
                  <c:v>42782</c:v>
                </c:pt>
                <c:pt idx="816">
                  <c:v>42783</c:v>
                </c:pt>
                <c:pt idx="817">
                  <c:v>42786</c:v>
                </c:pt>
                <c:pt idx="818">
                  <c:v>42787</c:v>
                </c:pt>
                <c:pt idx="819">
                  <c:v>42788</c:v>
                </c:pt>
                <c:pt idx="820">
                  <c:v>42789</c:v>
                </c:pt>
                <c:pt idx="821">
                  <c:v>42790</c:v>
                </c:pt>
                <c:pt idx="822">
                  <c:v>42793</c:v>
                </c:pt>
                <c:pt idx="823">
                  <c:v>42794</c:v>
                </c:pt>
                <c:pt idx="824">
                  <c:v>42795</c:v>
                </c:pt>
                <c:pt idx="825">
                  <c:v>42796</c:v>
                </c:pt>
                <c:pt idx="826">
                  <c:v>42797</c:v>
                </c:pt>
                <c:pt idx="827">
                  <c:v>42800</c:v>
                </c:pt>
                <c:pt idx="828">
                  <c:v>42801</c:v>
                </c:pt>
                <c:pt idx="829">
                  <c:v>42802</c:v>
                </c:pt>
                <c:pt idx="830">
                  <c:v>42803</c:v>
                </c:pt>
                <c:pt idx="831">
                  <c:v>42804</c:v>
                </c:pt>
                <c:pt idx="832">
                  <c:v>42807</c:v>
                </c:pt>
                <c:pt idx="833">
                  <c:v>42808</c:v>
                </c:pt>
                <c:pt idx="834">
                  <c:v>42809</c:v>
                </c:pt>
                <c:pt idx="835">
                  <c:v>42810</c:v>
                </c:pt>
                <c:pt idx="836">
                  <c:v>42811</c:v>
                </c:pt>
                <c:pt idx="837">
                  <c:v>42814</c:v>
                </c:pt>
                <c:pt idx="838">
                  <c:v>42815</c:v>
                </c:pt>
                <c:pt idx="839">
                  <c:v>42816</c:v>
                </c:pt>
                <c:pt idx="840">
                  <c:v>42817</c:v>
                </c:pt>
                <c:pt idx="841">
                  <c:v>42818</c:v>
                </c:pt>
                <c:pt idx="842">
                  <c:v>42821</c:v>
                </c:pt>
                <c:pt idx="843">
                  <c:v>42822</c:v>
                </c:pt>
                <c:pt idx="844">
                  <c:v>42823</c:v>
                </c:pt>
                <c:pt idx="845">
                  <c:v>42824</c:v>
                </c:pt>
                <c:pt idx="846">
                  <c:v>42825</c:v>
                </c:pt>
                <c:pt idx="847">
                  <c:v>42828</c:v>
                </c:pt>
                <c:pt idx="848">
                  <c:v>42829</c:v>
                </c:pt>
                <c:pt idx="849">
                  <c:v>42830</c:v>
                </c:pt>
                <c:pt idx="850">
                  <c:v>42831</c:v>
                </c:pt>
                <c:pt idx="851">
                  <c:v>42832</c:v>
                </c:pt>
                <c:pt idx="852">
                  <c:v>42835</c:v>
                </c:pt>
                <c:pt idx="853">
                  <c:v>42836</c:v>
                </c:pt>
                <c:pt idx="854">
                  <c:v>42837</c:v>
                </c:pt>
                <c:pt idx="855">
                  <c:v>42838</c:v>
                </c:pt>
                <c:pt idx="856">
                  <c:v>42839</c:v>
                </c:pt>
                <c:pt idx="857">
                  <c:v>42842</c:v>
                </c:pt>
                <c:pt idx="858">
                  <c:v>42843</c:v>
                </c:pt>
                <c:pt idx="859">
                  <c:v>42844</c:v>
                </c:pt>
                <c:pt idx="860">
                  <c:v>42845</c:v>
                </c:pt>
                <c:pt idx="861">
                  <c:v>42846</c:v>
                </c:pt>
                <c:pt idx="862">
                  <c:v>42849</c:v>
                </c:pt>
                <c:pt idx="863">
                  <c:v>42850</c:v>
                </c:pt>
                <c:pt idx="864">
                  <c:v>42851</c:v>
                </c:pt>
                <c:pt idx="865">
                  <c:v>42852</c:v>
                </c:pt>
                <c:pt idx="866">
                  <c:v>42853</c:v>
                </c:pt>
              </c:numCache>
            </c:numRef>
          </c:xVal>
          <c:yVal>
            <c:numRef>
              <c:f>'SX5E Index'!$G$3:$G$869</c:f>
              <c:numCache>
                <c:formatCode>General</c:formatCode>
                <c:ptCount val="867"/>
                <c:pt idx="0">
                  <c:v>23.90753587716619</c:v>
                </c:pt>
                <c:pt idx="1">
                  <c:v>23.90753587716619</c:v>
                </c:pt>
                <c:pt idx="2">
                  <c:v>23.90753587716619</c:v>
                </c:pt>
                <c:pt idx="3">
                  <c:v>23.90753587716619</c:v>
                </c:pt>
                <c:pt idx="4">
                  <c:v>23.90753587716619</c:v>
                </c:pt>
                <c:pt idx="5">
                  <c:v>23.90753587716619</c:v>
                </c:pt>
                <c:pt idx="6">
                  <c:v>23.90753587716619</c:v>
                </c:pt>
                <c:pt idx="7">
                  <c:v>23.90753587716619</c:v>
                </c:pt>
                <c:pt idx="8">
                  <c:v>23.90753587716619</c:v>
                </c:pt>
                <c:pt idx="9">
                  <c:v>23.90753587716619</c:v>
                </c:pt>
                <c:pt idx="10">
                  <c:v>23.90753587716619</c:v>
                </c:pt>
                <c:pt idx="11">
                  <c:v>23.90753587716619</c:v>
                </c:pt>
                <c:pt idx="12">
                  <c:v>23.90753587716619</c:v>
                </c:pt>
                <c:pt idx="13">
                  <c:v>23.90753587716619</c:v>
                </c:pt>
                <c:pt idx="14">
                  <c:v>23.90753587716619</c:v>
                </c:pt>
                <c:pt idx="15">
                  <c:v>23.90753587716619</c:v>
                </c:pt>
                <c:pt idx="16">
                  <c:v>23.90753587716619</c:v>
                </c:pt>
                <c:pt idx="17">
                  <c:v>23.90753587716619</c:v>
                </c:pt>
                <c:pt idx="18">
                  <c:v>23.90753587716619</c:v>
                </c:pt>
                <c:pt idx="19">
                  <c:v>23.90753587716619</c:v>
                </c:pt>
                <c:pt idx="20">
                  <c:v>23.90753587716619</c:v>
                </c:pt>
                <c:pt idx="21">
                  <c:v>23.90753587716619</c:v>
                </c:pt>
                <c:pt idx="22">
                  <c:v>23.90753587716619</c:v>
                </c:pt>
                <c:pt idx="23">
                  <c:v>23.90753587716619</c:v>
                </c:pt>
                <c:pt idx="24">
                  <c:v>23.90753587716619</c:v>
                </c:pt>
                <c:pt idx="25">
                  <c:v>23.90753587716619</c:v>
                </c:pt>
                <c:pt idx="26">
                  <c:v>23.90753587716619</c:v>
                </c:pt>
                <c:pt idx="27">
                  <c:v>23.90753587716619</c:v>
                </c:pt>
                <c:pt idx="28">
                  <c:v>23.90753587716619</c:v>
                </c:pt>
                <c:pt idx="29">
                  <c:v>23.90753587716619</c:v>
                </c:pt>
                <c:pt idx="30">
                  <c:v>23.90753587716619</c:v>
                </c:pt>
                <c:pt idx="31">
                  <c:v>23.90753587716619</c:v>
                </c:pt>
                <c:pt idx="32">
                  <c:v>23.90753587716619</c:v>
                </c:pt>
                <c:pt idx="33">
                  <c:v>23.90753587716619</c:v>
                </c:pt>
                <c:pt idx="34">
                  <c:v>23.90753587716619</c:v>
                </c:pt>
                <c:pt idx="35">
                  <c:v>23.90753587716619</c:v>
                </c:pt>
                <c:pt idx="36">
                  <c:v>23.90753587716619</c:v>
                </c:pt>
                <c:pt idx="37">
                  <c:v>23.90753587716619</c:v>
                </c:pt>
                <c:pt idx="38">
                  <c:v>23.90753587716619</c:v>
                </c:pt>
                <c:pt idx="39">
                  <c:v>23.90753587716619</c:v>
                </c:pt>
                <c:pt idx="40">
                  <c:v>23.90753587716619</c:v>
                </c:pt>
                <c:pt idx="41">
                  <c:v>23.90753587716619</c:v>
                </c:pt>
                <c:pt idx="42">
                  <c:v>23.90753587716619</c:v>
                </c:pt>
                <c:pt idx="43">
                  <c:v>23.90753587716619</c:v>
                </c:pt>
                <c:pt idx="44">
                  <c:v>23.90753587716619</c:v>
                </c:pt>
                <c:pt idx="45">
                  <c:v>23.90753587716619</c:v>
                </c:pt>
                <c:pt idx="46">
                  <c:v>23.90753587716619</c:v>
                </c:pt>
                <c:pt idx="47">
                  <c:v>23.90753587716619</c:v>
                </c:pt>
                <c:pt idx="48">
                  <c:v>23.90753587716619</c:v>
                </c:pt>
                <c:pt idx="49">
                  <c:v>23.90753587716619</c:v>
                </c:pt>
                <c:pt idx="50">
                  <c:v>23.90753587716619</c:v>
                </c:pt>
                <c:pt idx="51">
                  <c:v>23.90753587716619</c:v>
                </c:pt>
                <c:pt idx="52">
                  <c:v>23.90753587716619</c:v>
                </c:pt>
                <c:pt idx="53">
                  <c:v>23.90753587716619</c:v>
                </c:pt>
                <c:pt idx="54">
                  <c:v>23.90753587716619</c:v>
                </c:pt>
                <c:pt idx="55">
                  <c:v>23.90753587716619</c:v>
                </c:pt>
                <c:pt idx="56">
                  <c:v>23.90753587716619</c:v>
                </c:pt>
                <c:pt idx="57">
                  <c:v>23.90753587716619</c:v>
                </c:pt>
                <c:pt idx="58">
                  <c:v>23.90753587716619</c:v>
                </c:pt>
                <c:pt idx="59">
                  <c:v>23.90753587716619</c:v>
                </c:pt>
                <c:pt idx="60">
                  <c:v>23.90753587716619</c:v>
                </c:pt>
                <c:pt idx="61">
                  <c:v>23.90753587716619</c:v>
                </c:pt>
                <c:pt idx="62">
                  <c:v>23.90753587716619</c:v>
                </c:pt>
                <c:pt idx="63">
                  <c:v>23.90753587716619</c:v>
                </c:pt>
                <c:pt idx="64">
                  <c:v>23.90753587716619</c:v>
                </c:pt>
                <c:pt idx="65">
                  <c:v>23.90753587716619</c:v>
                </c:pt>
                <c:pt idx="66">
                  <c:v>23.90753587716619</c:v>
                </c:pt>
                <c:pt idx="67">
                  <c:v>23.90753587716619</c:v>
                </c:pt>
                <c:pt idx="68">
                  <c:v>23.90753587716619</c:v>
                </c:pt>
                <c:pt idx="69">
                  <c:v>23.90753587716619</c:v>
                </c:pt>
                <c:pt idx="70">
                  <c:v>23.90753587716619</c:v>
                </c:pt>
                <c:pt idx="71">
                  <c:v>23.90753587716619</c:v>
                </c:pt>
                <c:pt idx="72">
                  <c:v>23.90753587716619</c:v>
                </c:pt>
                <c:pt idx="73">
                  <c:v>23.90753587716619</c:v>
                </c:pt>
                <c:pt idx="74">
                  <c:v>23.90753587716619</c:v>
                </c:pt>
                <c:pt idx="75">
                  <c:v>23.90753587716619</c:v>
                </c:pt>
                <c:pt idx="76">
                  <c:v>23.90753587716619</c:v>
                </c:pt>
                <c:pt idx="77">
                  <c:v>23.90753587716619</c:v>
                </c:pt>
                <c:pt idx="78">
                  <c:v>23.90753587716619</c:v>
                </c:pt>
                <c:pt idx="79">
                  <c:v>23.90753587716619</c:v>
                </c:pt>
                <c:pt idx="80">
                  <c:v>23.90753587716619</c:v>
                </c:pt>
                <c:pt idx="81">
                  <c:v>23.90753587716619</c:v>
                </c:pt>
                <c:pt idx="82">
                  <c:v>23.90753587716619</c:v>
                </c:pt>
                <c:pt idx="83">
                  <c:v>23.90753587716619</c:v>
                </c:pt>
                <c:pt idx="84">
                  <c:v>23.90753587716619</c:v>
                </c:pt>
                <c:pt idx="85">
                  <c:v>23.90753587716619</c:v>
                </c:pt>
                <c:pt idx="86">
                  <c:v>23.90753587716619</c:v>
                </c:pt>
                <c:pt idx="87">
                  <c:v>23.90753587716619</c:v>
                </c:pt>
                <c:pt idx="88">
                  <c:v>23.90753587716619</c:v>
                </c:pt>
                <c:pt idx="89">
                  <c:v>23.90753587716619</c:v>
                </c:pt>
                <c:pt idx="90">
                  <c:v>23.90753587716619</c:v>
                </c:pt>
                <c:pt idx="91">
                  <c:v>23.90753587716619</c:v>
                </c:pt>
                <c:pt idx="92">
                  <c:v>23.90753587716619</c:v>
                </c:pt>
                <c:pt idx="93">
                  <c:v>23.90753587716619</c:v>
                </c:pt>
                <c:pt idx="94">
                  <c:v>23.90753587716619</c:v>
                </c:pt>
                <c:pt idx="95">
                  <c:v>23.90753587716619</c:v>
                </c:pt>
                <c:pt idx="96">
                  <c:v>23.90753587716619</c:v>
                </c:pt>
                <c:pt idx="97">
                  <c:v>23.90753587716619</c:v>
                </c:pt>
                <c:pt idx="98">
                  <c:v>23.90753587716619</c:v>
                </c:pt>
                <c:pt idx="99">
                  <c:v>23.90753587716619</c:v>
                </c:pt>
                <c:pt idx="100">
                  <c:v>23.90753587716619</c:v>
                </c:pt>
                <c:pt idx="101">
                  <c:v>23.90753587716619</c:v>
                </c:pt>
                <c:pt idx="102">
                  <c:v>23.90753587716619</c:v>
                </c:pt>
                <c:pt idx="103">
                  <c:v>23.90753587716619</c:v>
                </c:pt>
                <c:pt idx="104">
                  <c:v>23.90753587716619</c:v>
                </c:pt>
                <c:pt idx="105">
                  <c:v>23.90753587716619</c:v>
                </c:pt>
                <c:pt idx="106">
                  <c:v>23.90753587716619</c:v>
                </c:pt>
                <c:pt idx="107">
                  <c:v>23.90753587716619</c:v>
                </c:pt>
                <c:pt idx="108">
                  <c:v>23.90753587716619</c:v>
                </c:pt>
                <c:pt idx="109">
                  <c:v>23.90753587716619</c:v>
                </c:pt>
                <c:pt idx="110">
                  <c:v>23.90753587716619</c:v>
                </c:pt>
                <c:pt idx="111">
                  <c:v>23.90753587716619</c:v>
                </c:pt>
                <c:pt idx="112">
                  <c:v>23.90753587716619</c:v>
                </c:pt>
                <c:pt idx="113">
                  <c:v>23.90753587716619</c:v>
                </c:pt>
                <c:pt idx="114">
                  <c:v>23.90753587716619</c:v>
                </c:pt>
                <c:pt idx="115">
                  <c:v>23.90753587716619</c:v>
                </c:pt>
                <c:pt idx="116">
                  <c:v>23.90753587716619</c:v>
                </c:pt>
                <c:pt idx="117">
                  <c:v>23.90753587716619</c:v>
                </c:pt>
                <c:pt idx="118">
                  <c:v>23.90753587716619</c:v>
                </c:pt>
                <c:pt idx="119">
                  <c:v>23.90753587716619</c:v>
                </c:pt>
                <c:pt idx="120">
                  <c:v>23.90753587716619</c:v>
                </c:pt>
                <c:pt idx="121">
                  <c:v>23.90753587716619</c:v>
                </c:pt>
                <c:pt idx="122">
                  <c:v>23.90753587716619</c:v>
                </c:pt>
                <c:pt idx="123">
                  <c:v>23.90753587716619</c:v>
                </c:pt>
                <c:pt idx="124">
                  <c:v>23.90753587716619</c:v>
                </c:pt>
                <c:pt idx="125">
                  <c:v>23.90753587716619</c:v>
                </c:pt>
                <c:pt idx="126">
                  <c:v>23.90753587716619</c:v>
                </c:pt>
                <c:pt idx="127">
                  <c:v>23.90753587716619</c:v>
                </c:pt>
                <c:pt idx="128">
                  <c:v>23.90753587716619</c:v>
                </c:pt>
                <c:pt idx="129">
                  <c:v>23.90753587716619</c:v>
                </c:pt>
                <c:pt idx="130">
                  <c:v>23.90753587716619</c:v>
                </c:pt>
                <c:pt idx="131">
                  <c:v>23.90753587716619</c:v>
                </c:pt>
                <c:pt idx="132">
                  <c:v>23.90753587716619</c:v>
                </c:pt>
                <c:pt idx="133">
                  <c:v>23.90753587716619</c:v>
                </c:pt>
                <c:pt idx="134">
                  <c:v>23.90753587716619</c:v>
                </c:pt>
                <c:pt idx="135">
                  <c:v>23.90753587716619</c:v>
                </c:pt>
                <c:pt idx="136">
                  <c:v>23.90753587716619</c:v>
                </c:pt>
                <c:pt idx="137">
                  <c:v>23.90753587716619</c:v>
                </c:pt>
                <c:pt idx="138">
                  <c:v>23.90753587716619</c:v>
                </c:pt>
                <c:pt idx="139">
                  <c:v>23.90753587716619</c:v>
                </c:pt>
                <c:pt idx="140">
                  <c:v>23.90753587716619</c:v>
                </c:pt>
                <c:pt idx="141">
                  <c:v>23.90753587716619</c:v>
                </c:pt>
                <c:pt idx="142">
                  <c:v>23.90753587716619</c:v>
                </c:pt>
                <c:pt idx="143">
                  <c:v>23.90753587716619</c:v>
                </c:pt>
                <c:pt idx="144">
                  <c:v>23.90753587716619</c:v>
                </c:pt>
                <c:pt idx="145">
                  <c:v>23.90753587716619</c:v>
                </c:pt>
                <c:pt idx="146">
                  <c:v>23.90753587716619</c:v>
                </c:pt>
                <c:pt idx="147">
                  <c:v>23.90753587716619</c:v>
                </c:pt>
                <c:pt idx="148">
                  <c:v>23.90753587716619</c:v>
                </c:pt>
                <c:pt idx="149">
                  <c:v>23.90753587716619</c:v>
                </c:pt>
                <c:pt idx="150">
                  <c:v>23.90753587716619</c:v>
                </c:pt>
                <c:pt idx="151">
                  <c:v>23.90753587716619</c:v>
                </c:pt>
                <c:pt idx="152">
                  <c:v>23.90753587716619</c:v>
                </c:pt>
                <c:pt idx="153">
                  <c:v>23.90753587716619</c:v>
                </c:pt>
                <c:pt idx="154">
                  <c:v>23.90753587716619</c:v>
                </c:pt>
                <c:pt idx="155">
                  <c:v>23.90753587716619</c:v>
                </c:pt>
                <c:pt idx="156">
                  <c:v>23.90753587716619</c:v>
                </c:pt>
                <c:pt idx="157">
                  <c:v>23.90753587716619</c:v>
                </c:pt>
                <c:pt idx="158">
                  <c:v>23.90753587716619</c:v>
                </c:pt>
                <c:pt idx="159">
                  <c:v>23.90753587716619</c:v>
                </c:pt>
                <c:pt idx="160">
                  <c:v>23.90753587716619</c:v>
                </c:pt>
                <c:pt idx="161">
                  <c:v>23.90753587716619</c:v>
                </c:pt>
                <c:pt idx="162">
                  <c:v>23.90753587716619</c:v>
                </c:pt>
                <c:pt idx="163">
                  <c:v>23.90753587716619</c:v>
                </c:pt>
                <c:pt idx="164">
                  <c:v>23.90753587716619</c:v>
                </c:pt>
                <c:pt idx="165">
                  <c:v>23.90753587716619</c:v>
                </c:pt>
                <c:pt idx="166">
                  <c:v>23.90753587716619</c:v>
                </c:pt>
                <c:pt idx="167">
                  <c:v>23.90753587716619</c:v>
                </c:pt>
                <c:pt idx="168">
                  <c:v>23.90753587716619</c:v>
                </c:pt>
                <c:pt idx="169">
                  <c:v>23.90753587716619</c:v>
                </c:pt>
                <c:pt idx="170">
                  <c:v>23.90753587716619</c:v>
                </c:pt>
                <c:pt idx="171">
                  <c:v>23.90753587716619</c:v>
                </c:pt>
                <c:pt idx="172">
                  <c:v>23.90753587716619</c:v>
                </c:pt>
                <c:pt idx="173">
                  <c:v>23.90753587716619</c:v>
                </c:pt>
                <c:pt idx="174">
                  <c:v>23.90753587716619</c:v>
                </c:pt>
                <c:pt idx="175">
                  <c:v>23.90753587716619</c:v>
                </c:pt>
                <c:pt idx="176">
                  <c:v>23.90753587716619</c:v>
                </c:pt>
                <c:pt idx="177">
                  <c:v>23.90753587716619</c:v>
                </c:pt>
                <c:pt idx="178">
                  <c:v>23.90753587716619</c:v>
                </c:pt>
                <c:pt idx="179">
                  <c:v>23.90753587716619</c:v>
                </c:pt>
                <c:pt idx="180">
                  <c:v>23.90753587716619</c:v>
                </c:pt>
                <c:pt idx="181">
                  <c:v>23.90753587716619</c:v>
                </c:pt>
                <c:pt idx="182">
                  <c:v>23.90753587716619</c:v>
                </c:pt>
                <c:pt idx="183">
                  <c:v>23.90753587716619</c:v>
                </c:pt>
                <c:pt idx="184">
                  <c:v>23.90753587716619</c:v>
                </c:pt>
                <c:pt idx="185">
                  <c:v>23.90753587716619</c:v>
                </c:pt>
                <c:pt idx="186">
                  <c:v>23.90753587716619</c:v>
                </c:pt>
                <c:pt idx="187">
                  <c:v>23.90753587716619</c:v>
                </c:pt>
                <c:pt idx="188">
                  <c:v>23.90753587716619</c:v>
                </c:pt>
                <c:pt idx="189">
                  <c:v>23.90753587716619</c:v>
                </c:pt>
                <c:pt idx="190">
                  <c:v>23.90753587716619</c:v>
                </c:pt>
                <c:pt idx="191">
                  <c:v>23.90753587716619</c:v>
                </c:pt>
                <c:pt idx="192">
                  <c:v>23.90753587716619</c:v>
                </c:pt>
                <c:pt idx="193">
                  <c:v>23.90753587716619</c:v>
                </c:pt>
                <c:pt idx="194">
                  <c:v>23.90753587716619</c:v>
                </c:pt>
                <c:pt idx="195">
                  <c:v>23.90753587716619</c:v>
                </c:pt>
                <c:pt idx="196">
                  <c:v>23.90753587716619</c:v>
                </c:pt>
                <c:pt idx="197">
                  <c:v>23.90753587716619</c:v>
                </c:pt>
                <c:pt idx="198">
                  <c:v>23.90753587716619</c:v>
                </c:pt>
                <c:pt idx="199">
                  <c:v>23.90753587716619</c:v>
                </c:pt>
                <c:pt idx="200">
                  <c:v>23.90753587716619</c:v>
                </c:pt>
                <c:pt idx="201">
                  <c:v>23.90753587716619</c:v>
                </c:pt>
                <c:pt idx="202">
                  <c:v>23.90753587716619</c:v>
                </c:pt>
                <c:pt idx="203">
                  <c:v>23.90753587716619</c:v>
                </c:pt>
                <c:pt idx="204">
                  <c:v>23.90753587716619</c:v>
                </c:pt>
                <c:pt idx="205">
                  <c:v>23.90753587716619</c:v>
                </c:pt>
                <c:pt idx="206">
                  <c:v>23.90753587716619</c:v>
                </c:pt>
                <c:pt idx="207">
                  <c:v>23.90753587716619</c:v>
                </c:pt>
                <c:pt idx="208">
                  <c:v>23.90753587716619</c:v>
                </c:pt>
                <c:pt idx="209">
                  <c:v>23.90753587716619</c:v>
                </c:pt>
                <c:pt idx="210">
                  <c:v>23.90753587716619</c:v>
                </c:pt>
                <c:pt idx="211">
                  <c:v>23.90753587716619</c:v>
                </c:pt>
                <c:pt idx="212">
                  <c:v>23.90753587716619</c:v>
                </c:pt>
                <c:pt idx="213">
                  <c:v>23.90753587716619</c:v>
                </c:pt>
                <c:pt idx="214">
                  <c:v>23.90753587716619</c:v>
                </c:pt>
                <c:pt idx="215">
                  <c:v>23.90753587716619</c:v>
                </c:pt>
                <c:pt idx="216">
                  <c:v>23.90753587716619</c:v>
                </c:pt>
                <c:pt idx="217">
                  <c:v>23.90753587716619</c:v>
                </c:pt>
                <c:pt idx="218">
                  <c:v>23.90753587716619</c:v>
                </c:pt>
                <c:pt idx="219">
                  <c:v>23.90753587716619</c:v>
                </c:pt>
                <c:pt idx="220">
                  <c:v>23.90753587716619</c:v>
                </c:pt>
                <c:pt idx="221">
                  <c:v>23.90753587716619</c:v>
                </c:pt>
                <c:pt idx="222">
                  <c:v>23.90753587716619</c:v>
                </c:pt>
                <c:pt idx="223">
                  <c:v>23.90753587716619</c:v>
                </c:pt>
                <c:pt idx="224">
                  <c:v>23.90753587716619</c:v>
                </c:pt>
                <c:pt idx="225">
                  <c:v>23.90753587716619</c:v>
                </c:pt>
                <c:pt idx="226">
                  <c:v>23.90753587716619</c:v>
                </c:pt>
                <c:pt idx="227">
                  <c:v>23.90753587716619</c:v>
                </c:pt>
                <c:pt idx="228">
                  <c:v>23.90753587716619</c:v>
                </c:pt>
                <c:pt idx="229">
                  <c:v>23.90753587716619</c:v>
                </c:pt>
                <c:pt idx="230">
                  <c:v>23.90753587716619</c:v>
                </c:pt>
                <c:pt idx="231">
                  <c:v>23.90753587716619</c:v>
                </c:pt>
                <c:pt idx="232">
                  <c:v>23.90753587716619</c:v>
                </c:pt>
                <c:pt idx="233">
                  <c:v>23.90753587716619</c:v>
                </c:pt>
                <c:pt idx="234">
                  <c:v>23.90753587716619</c:v>
                </c:pt>
                <c:pt idx="235">
                  <c:v>23.90753587716619</c:v>
                </c:pt>
                <c:pt idx="236">
                  <c:v>23.90753587716619</c:v>
                </c:pt>
                <c:pt idx="237">
                  <c:v>23.90753587716619</c:v>
                </c:pt>
                <c:pt idx="238">
                  <c:v>23.90753587716619</c:v>
                </c:pt>
                <c:pt idx="239">
                  <c:v>23.90753587716619</c:v>
                </c:pt>
                <c:pt idx="240">
                  <c:v>23.90753587716619</c:v>
                </c:pt>
                <c:pt idx="241">
                  <c:v>23.90753587716619</c:v>
                </c:pt>
                <c:pt idx="242">
                  <c:v>23.90753587716619</c:v>
                </c:pt>
                <c:pt idx="243">
                  <c:v>23.90753587716619</c:v>
                </c:pt>
                <c:pt idx="244">
                  <c:v>23.90753587716619</c:v>
                </c:pt>
                <c:pt idx="245">
                  <c:v>23.90753587716619</c:v>
                </c:pt>
                <c:pt idx="246">
                  <c:v>23.90753587716619</c:v>
                </c:pt>
                <c:pt idx="247">
                  <c:v>23.90753587716619</c:v>
                </c:pt>
                <c:pt idx="248">
                  <c:v>23.90753587716619</c:v>
                </c:pt>
                <c:pt idx="249">
                  <c:v>23.90753587716619</c:v>
                </c:pt>
                <c:pt idx="250">
                  <c:v>23.90753587716619</c:v>
                </c:pt>
                <c:pt idx="251">
                  <c:v>23.90753587716619</c:v>
                </c:pt>
                <c:pt idx="252">
                  <c:v>23.90753587716619</c:v>
                </c:pt>
                <c:pt idx="253">
                  <c:v>23.90753587716619</c:v>
                </c:pt>
                <c:pt idx="254">
                  <c:v>23.90753587716619</c:v>
                </c:pt>
                <c:pt idx="255">
                  <c:v>23.90753587716619</c:v>
                </c:pt>
                <c:pt idx="256">
                  <c:v>23.90753587716619</c:v>
                </c:pt>
                <c:pt idx="257">
                  <c:v>23.90753587716619</c:v>
                </c:pt>
                <c:pt idx="258">
                  <c:v>23.90753587716619</c:v>
                </c:pt>
                <c:pt idx="259">
                  <c:v>23.90753587716619</c:v>
                </c:pt>
                <c:pt idx="260">
                  <c:v>23.90753587716619</c:v>
                </c:pt>
                <c:pt idx="261">
                  <c:v>23.90753587716619</c:v>
                </c:pt>
                <c:pt idx="262">
                  <c:v>23.90753587716619</c:v>
                </c:pt>
                <c:pt idx="263">
                  <c:v>23.90753587716619</c:v>
                </c:pt>
                <c:pt idx="264">
                  <c:v>23.90753587716619</c:v>
                </c:pt>
                <c:pt idx="265">
                  <c:v>23.90753587716619</c:v>
                </c:pt>
                <c:pt idx="266">
                  <c:v>23.90753587716619</c:v>
                </c:pt>
                <c:pt idx="267">
                  <c:v>23.90753587716619</c:v>
                </c:pt>
                <c:pt idx="268">
                  <c:v>23.90753587716619</c:v>
                </c:pt>
                <c:pt idx="269">
                  <c:v>23.90753587716619</c:v>
                </c:pt>
                <c:pt idx="270">
                  <c:v>23.90753587716619</c:v>
                </c:pt>
                <c:pt idx="271">
                  <c:v>23.90753587716619</c:v>
                </c:pt>
                <c:pt idx="272">
                  <c:v>23.90753587716619</c:v>
                </c:pt>
                <c:pt idx="273">
                  <c:v>23.90753587716619</c:v>
                </c:pt>
                <c:pt idx="274">
                  <c:v>23.90753587716619</c:v>
                </c:pt>
                <c:pt idx="275">
                  <c:v>23.90753587716619</c:v>
                </c:pt>
                <c:pt idx="276">
                  <c:v>23.90753587716619</c:v>
                </c:pt>
                <c:pt idx="277">
                  <c:v>23.90753587716619</c:v>
                </c:pt>
                <c:pt idx="278">
                  <c:v>23.90753587716619</c:v>
                </c:pt>
                <c:pt idx="279">
                  <c:v>23.90753587716619</c:v>
                </c:pt>
                <c:pt idx="280">
                  <c:v>23.90753587716619</c:v>
                </c:pt>
                <c:pt idx="281">
                  <c:v>23.90753587716619</c:v>
                </c:pt>
                <c:pt idx="282">
                  <c:v>23.90753587716619</c:v>
                </c:pt>
                <c:pt idx="283">
                  <c:v>23.90753587716619</c:v>
                </c:pt>
                <c:pt idx="284">
                  <c:v>23.90753587716619</c:v>
                </c:pt>
                <c:pt idx="285">
                  <c:v>23.90753587716619</c:v>
                </c:pt>
                <c:pt idx="286">
                  <c:v>23.90753587716619</c:v>
                </c:pt>
                <c:pt idx="287">
                  <c:v>23.90753587716619</c:v>
                </c:pt>
                <c:pt idx="288">
                  <c:v>23.90753587716619</c:v>
                </c:pt>
                <c:pt idx="289">
                  <c:v>23.90753587716619</c:v>
                </c:pt>
                <c:pt idx="290">
                  <c:v>23.90753587716619</c:v>
                </c:pt>
                <c:pt idx="291">
                  <c:v>23.90753587716619</c:v>
                </c:pt>
                <c:pt idx="292">
                  <c:v>23.90753587716619</c:v>
                </c:pt>
                <c:pt idx="293">
                  <c:v>23.90753587716619</c:v>
                </c:pt>
                <c:pt idx="294">
                  <c:v>23.90753587716619</c:v>
                </c:pt>
                <c:pt idx="295">
                  <c:v>23.90753587716619</c:v>
                </c:pt>
                <c:pt idx="296">
                  <c:v>23.90753587716619</c:v>
                </c:pt>
                <c:pt idx="297">
                  <c:v>23.90753587716619</c:v>
                </c:pt>
                <c:pt idx="298">
                  <c:v>23.90753587716619</c:v>
                </c:pt>
                <c:pt idx="299">
                  <c:v>23.90753587716619</c:v>
                </c:pt>
                <c:pt idx="300">
                  <c:v>23.90753587716619</c:v>
                </c:pt>
                <c:pt idx="301">
                  <c:v>23.90753587716619</c:v>
                </c:pt>
                <c:pt idx="302">
                  <c:v>23.90753587716619</c:v>
                </c:pt>
                <c:pt idx="303">
                  <c:v>23.90753587716619</c:v>
                </c:pt>
                <c:pt idx="304">
                  <c:v>23.90753587716619</c:v>
                </c:pt>
                <c:pt idx="305">
                  <c:v>23.90753587716619</c:v>
                </c:pt>
                <c:pt idx="306">
                  <c:v>23.90753587716619</c:v>
                </c:pt>
                <c:pt idx="307">
                  <c:v>23.90753587716619</c:v>
                </c:pt>
                <c:pt idx="308">
                  <c:v>23.90753587716619</c:v>
                </c:pt>
                <c:pt idx="309">
                  <c:v>23.90753587716619</c:v>
                </c:pt>
                <c:pt idx="310">
                  <c:v>23.90753587716619</c:v>
                </c:pt>
                <c:pt idx="311">
                  <c:v>23.90753587716619</c:v>
                </c:pt>
                <c:pt idx="312">
                  <c:v>23.90753587716619</c:v>
                </c:pt>
                <c:pt idx="313">
                  <c:v>23.90753587716619</c:v>
                </c:pt>
                <c:pt idx="314">
                  <c:v>23.90753587716619</c:v>
                </c:pt>
                <c:pt idx="315">
                  <c:v>23.90753587716619</c:v>
                </c:pt>
                <c:pt idx="316">
                  <c:v>23.90753587716619</c:v>
                </c:pt>
                <c:pt idx="317">
                  <c:v>23.90753587716619</c:v>
                </c:pt>
                <c:pt idx="318">
                  <c:v>23.90753587716619</c:v>
                </c:pt>
                <c:pt idx="319">
                  <c:v>23.90753587716619</c:v>
                </c:pt>
                <c:pt idx="320">
                  <c:v>23.90753587716619</c:v>
                </c:pt>
                <c:pt idx="321">
                  <c:v>23.90753587716619</c:v>
                </c:pt>
                <c:pt idx="322">
                  <c:v>23.90753587716619</c:v>
                </c:pt>
                <c:pt idx="323">
                  <c:v>23.90753587716619</c:v>
                </c:pt>
                <c:pt idx="324">
                  <c:v>23.90753587716619</c:v>
                </c:pt>
                <c:pt idx="325">
                  <c:v>23.90753587716619</c:v>
                </c:pt>
                <c:pt idx="326">
                  <c:v>23.90753587716619</c:v>
                </c:pt>
                <c:pt idx="327">
                  <c:v>23.90753587716619</c:v>
                </c:pt>
                <c:pt idx="328">
                  <c:v>23.90753587716619</c:v>
                </c:pt>
                <c:pt idx="329">
                  <c:v>23.90753587716619</c:v>
                </c:pt>
                <c:pt idx="330">
                  <c:v>23.90753587716619</c:v>
                </c:pt>
                <c:pt idx="331">
                  <c:v>23.90753587716619</c:v>
                </c:pt>
                <c:pt idx="332">
                  <c:v>23.90753587716619</c:v>
                </c:pt>
                <c:pt idx="333">
                  <c:v>23.90753587716619</c:v>
                </c:pt>
                <c:pt idx="334">
                  <c:v>23.90753587716619</c:v>
                </c:pt>
                <c:pt idx="335">
                  <c:v>23.90753587716619</c:v>
                </c:pt>
                <c:pt idx="336">
                  <c:v>23.90753587716619</c:v>
                </c:pt>
                <c:pt idx="337">
                  <c:v>23.90753587716619</c:v>
                </c:pt>
                <c:pt idx="338">
                  <c:v>23.90753587716619</c:v>
                </c:pt>
                <c:pt idx="339">
                  <c:v>23.90753587716619</c:v>
                </c:pt>
                <c:pt idx="340">
                  <c:v>23.90753587716619</c:v>
                </c:pt>
                <c:pt idx="341">
                  <c:v>23.90753587716619</c:v>
                </c:pt>
                <c:pt idx="342">
                  <c:v>23.90753587716619</c:v>
                </c:pt>
                <c:pt idx="343">
                  <c:v>23.90753587716619</c:v>
                </c:pt>
                <c:pt idx="344">
                  <c:v>23.90753587716619</c:v>
                </c:pt>
                <c:pt idx="345">
                  <c:v>23.90753587716619</c:v>
                </c:pt>
                <c:pt idx="346">
                  <c:v>23.90753587716619</c:v>
                </c:pt>
                <c:pt idx="347">
                  <c:v>23.90753587716619</c:v>
                </c:pt>
                <c:pt idx="348">
                  <c:v>23.90753587716619</c:v>
                </c:pt>
                <c:pt idx="349">
                  <c:v>23.90753587716619</c:v>
                </c:pt>
                <c:pt idx="350">
                  <c:v>23.90753587716619</c:v>
                </c:pt>
                <c:pt idx="351">
                  <c:v>23.90753587716619</c:v>
                </c:pt>
                <c:pt idx="352">
                  <c:v>23.90753587716619</c:v>
                </c:pt>
                <c:pt idx="353">
                  <c:v>23.90753587716619</c:v>
                </c:pt>
                <c:pt idx="354">
                  <c:v>23.90753587716619</c:v>
                </c:pt>
                <c:pt idx="355">
                  <c:v>23.90753587716619</c:v>
                </c:pt>
                <c:pt idx="356">
                  <c:v>23.90753587716619</c:v>
                </c:pt>
                <c:pt idx="357">
                  <c:v>23.90753587716619</c:v>
                </c:pt>
                <c:pt idx="358">
                  <c:v>23.90753587716619</c:v>
                </c:pt>
                <c:pt idx="359">
                  <c:v>23.90753587716619</c:v>
                </c:pt>
                <c:pt idx="360">
                  <c:v>23.90753587716619</c:v>
                </c:pt>
                <c:pt idx="361">
                  <c:v>23.90753587716619</c:v>
                </c:pt>
                <c:pt idx="362">
                  <c:v>23.90753587716619</c:v>
                </c:pt>
                <c:pt idx="363">
                  <c:v>23.90753587716619</c:v>
                </c:pt>
                <c:pt idx="364">
                  <c:v>23.90753587716619</c:v>
                </c:pt>
                <c:pt idx="365">
                  <c:v>23.90753587716619</c:v>
                </c:pt>
                <c:pt idx="366">
                  <c:v>23.90753587716619</c:v>
                </c:pt>
                <c:pt idx="367">
                  <c:v>23.90753587716619</c:v>
                </c:pt>
                <c:pt idx="368">
                  <c:v>23.90753587716619</c:v>
                </c:pt>
                <c:pt idx="369">
                  <c:v>23.90753587716619</c:v>
                </c:pt>
                <c:pt idx="370">
                  <c:v>23.90753587716619</c:v>
                </c:pt>
                <c:pt idx="371">
                  <c:v>23.90753587716619</c:v>
                </c:pt>
                <c:pt idx="372">
                  <c:v>23.90753587716619</c:v>
                </c:pt>
                <c:pt idx="373">
                  <c:v>23.90753587716619</c:v>
                </c:pt>
                <c:pt idx="374">
                  <c:v>23.90753587716619</c:v>
                </c:pt>
                <c:pt idx="375">
                  <c:v>23.90753587716619</c:v>
                </c:pt>
                <c:pt idx="376">
                  <c:v>23.90753587716619</c:v>
                </c:pt>
                <c:pt idx="377">
                  <c:v>23.90753587716619</c:v>
                </c:pt>
                <c:pt idx="378">
                  <c:v>23.90753587716619</c:v>
                </c:pt>
                <c:pt idx="379">
                  <c:v>23.90753587716619</c:v>
                </c:pt>
                <c:pt idx="380">
                  <c:v>23.90753587716619</c:v>
                </c:pt>
                <c:pt idx="381">
                  <c:v>23.90753587716619</c:v>
                </c:pt>
                <c:pt idx="382">
                  <c:v>23.90753587716619</c:v>
                </c:pt>
                <c:pt idx="383">
                  <c:v>23.90753587716619</c:v>
                </c:pt>
                <c:pt idx="384">
                  <c:v>23.90753587716619</c:v>
                </c:pt>
                <c:pt idx="385">
                  <c:v>23.90753587716619</c:v>
                </c:pt>
                <c:pt idx="386">
                  <c:v>23.90753587716619</c:v>
                </c:pt>
                <c:pt idx="387">
                  <c:v>23.90753587716619</c:v>
                </c:pt>
                <c:pt idx="388">
                  <c:v>23.90753587716619</c:v>
                </c:pt>
                <c:pt idx="389">
                  <c:v>23.90753587716619</c:v>
                </c:pt>
                <c:pt idx="390">
                  <c:v>23.90753587716619</c:v>
                </c:pt>
                <c:pt idx="391">
                  <c:v>23.90753587716619</c:v>
                </c:pt>
                <c:pt idx="392">
                  <c:v>23.90753587716619</c:v>
                </c:pt>
                <c:pt idx="393">
                  <c:v>23.90753587716619</c:v>
                </c:pt>
                <c:pt idx="394">
                  <c:v>23.90753587716619</c:v>
                </c:pt>
                <c:pt idx="395">
                  <c:v>23.90753587716619</c:v>
                </c:pt>
                <c:pt idx="396">
                  <c:v>23.90753587716619</c:v>
                </c:pt>
                <c:pt idx="397">
                  <c:v>23.90753587716619</c:v>
                </c:pt>
                <c:pt idx="398">
                  <c:v>23.90753587716619</c:v>
                </c:pt>
                <c:pt idx="399">
                  <c:v>23.90753587716619</c:v>
                </c:pt>
                <c:pt idx="400">
                  <c:v>23.90753587716619</c:v>
                </c:pt>
                <c:pt idx="401">
                  <c:v>23.90753587716619</c:v>
                </c:pt>
                <c:pt idx="402">
                  <c:v>23.90753587716619</c:v>
                </c:pt>
                <c:pt idx="403">
                  <c:v>23.90753587716619</c:v>
                </c:pt>
                <c:pt idx="404">
                  <c:v>23.90753587716619</c:v>
                </c:pt>
                <c:pt idx="405">
                  <c:v>23.90753587716619</c:v>
                </c:pt>
                <c:pt idx="406">
                  <c:v>23.90753587716619</c:v>
                </c:pt>
                <c:pt idx="407">
                  <c:v>23.90753587716619</c:v>
                </c:pt>
                <c:pt idx="408">
                  <c:v>23.90753587716619</c:v>
                </c:pt>
                <c:pt idx="409">
                  <c:v>23.90753587716619</c:v>
                </c:pt>
                <c:pt idx="410">
                  <c:v>23.90753587716619</c:v>
                </c:pt>
                <c:pt idx="411">
                  <c:v>23.90753587716619</c:v>
                </c:pt>
                <c:pt idx="412">
                  <c:v>23.90753587716619</c:v>
                </c:pt>
                <c:pt idx="413">
                  <c:v>23.90753587716619</c:v>
                </c:pt>
                <c:pt idx="414">
                  <c:v>23.90753587716619</c:v>
                </c:pt>
                <c:pt idx="415">
                  <c:v>23.90753587716619</c:v>
                </c:pt>
                <c:pt idx="416">
                  <c:v>23.90753587716619</c:v>
                </c:pt>
                <c:pt idx="417">
                  <c:v>23.90753587716619</c:v>
                </c:pt>
                <c:pt idx="418">
                  <c:v>23.90753587716619</c:v>
                </c:pt>
                <c:pt idx="419">
                  <c:v>23.90753587716619</c:v>
                </c:pt>
                <c:pt idx="420">
                  <c:v>23.90753587716619</c:v>
                </c:pt>
                <c:pt idx="421">
                  <c:v>23.90753587716619</c:v>
                </c:pt>
                <c:pt idx="422">
                  <c:v>23.90753587716619</c:v>
                </c:pt>
                <c:pt idx="423">
                  <c:v>23.90753587716619</c:v>
                </c:pt>
                <c:pt idx="424">
                  <c:v>23.90753587716619</c:v>
                </c:pt>
                <c:pt idx="425">
                  <c:v>23.90753587716619</c:v>
                </c:pt>
                <c:pt idx="426">
                  <c:v>23.90753587716619</c:v>
                </c:pt>
                <c:pt idx="427">
                  <c:v>23.90753587716619</c:v>
                </c:pt>
                <c:pt idx="428">
                  <c:v>23.90753587716619</c:v>
                </c:pt>
                <c:pt idx="429">
                  <c:v>23.90753587716619</c:v>
                </c:pt>
                <c:pt idx="430">
                  <c:v>23.90753587716619</c:v>
                </c:pt>
                <c:pt idx="431">
                  <c:v>23.90753587716619</c:v>
                </c:pt>
                <c:pt idx="432">
                  <c:v>23.90753587716619</c:v>
                </c:pt>
                <c:pt idx="433">
                  <c:v>23.90753587716619</c:v>
                </c:pt>
                <c:pt idx="434">
                  <c:v>23.90753587716619</c:v>
                </c:pt>
                <c:pt idx="435">
                  <c:v>23.90753587716619</c:v>
                </c:pt>
                <c:pt idx="436">
                  <c:v>23.90753587716619</c:v>
                </c:pt>
                <c:pt idx="437">
                  <c:v>23.90753587716619</c:v>
                </c:pt>
                <c:pt idx="438">
                  <c:v>23.90753587716619</c:v>
                </c:pt>
                <c:pt idx="439">
                  <c:v>23.90753587716619</c:v>
                </c:pt>
                <c:pt idx="440">
                  <c:v>23.90753587716619</c:v>
                </c:pt>
                <c:pt idx="441">
                  <c:v>23.90753587716619</c:v>
                </c:pt>
                <c:pt idx="442">
                  <c:v>23.90753587716619</c:v>
                </c:pt>
                <c:pt idx="443">
                  <c:v>23.90753587716619</c:v>
                </c:pt>
                <c:pt idx="444">
                  <c:v>23.90753587716619</c:v>
                </c:pt>
                <c:pt idx="445">
                  <c:v>23.90753587716619</c:v>
                </c:pt>
                <c:pt idx="446">
                  <c:v>23.90753587716619</c:v>
                </c:pt>
                <c:pt idx="447">
                  <c:v>23.90753587716619</c:v>
                </c:pt>
                <c:pt idx="448">
                  <c:v>23.90753587716619</c:v>
                </c:pt>
                <c:pt idx="449">
                  <c:v>23.90753587716619</c:v>
                </c:pt>
                <c:pt idx="450">
                  <c:v>23.90753587716619</c:v>
                </c:pt>
                <c:pt idx="451">
                  <c:v>23.90753587716619</c:v>
                </c:pt>
                <c:pt idx="452">
                  <c:v>23.90753587716619</c:v>
                </c:pt>
                <c:pt idx="453">
                  <c:v>23.90753587716619</c:v>
                </c:pt>
                <c:pt idx="454">
                  <c:v>23.90753587716619</c:v>
                </c:pt>
                <c:pt idx="455">
                  <c:v>23.90753587716619</c:v>
                </c:pt>
                <c:pt idx="456">
                  <c:v>23.90753587716619</c:v>
                </c:pt>
                <c:pt idx="457">
                  <c:v>23.90753587716619</c:v>
                </c:pt>
                <c:pt idx="458">
                  <c:v>23.90753587716619</c:v>
                </c:pt>
                <c:pt idx="459">
                  <c:v>23.90753587716619</c:v>
                </c:pt>
                <c:pt idx="460">
                  <c:v>23.90753587716619</c:v>
                </c:pt>
                <c:pt idx="461">
                  <c:v>23.90753587716619</c:v>
                </c:pt>
                <c:pt idx="462">
                  <c:v>23.90753587716619</c:v>
                </c:pt>
                <c:pt idx="463">
                  <c:v>23.90753587716619</c:v>
                </c:pt>
                <c:pt idx="464">
                  <c:v>23.90753587716619</c:v>
                </c:pt>
                <c:pt idx="465">
                  <c:v>23.90753587716619</c:v>
                </c:pt>
                <c:pt idx="466">
                  <c:v>23.90753587716619</c:v>
                </c:pt>
                <c:pt idx="467">
                  <c:v>23.90753587716619</c:v>
                </c:pt>
                <c:pt idx="468">
                  <c:v>23.90753587716619</c:v>
                </c:pt>
                <c:pt idx="469">
                  <c:v>23.90753587716619</c:v>
                </c:pt>
                <c:pt idx="470">
                  <c:v>23.90753587716619</c:v>
                </c:pt>
                <c:pt idx="471">
                  <c:v>23.90753587716619</c:v>
                </c:pt>
                <c:pt idx="472">
                  <c:v>23.90753587716619</c:v>
                </c:pt>
                <c:pt idx="473">
                  <c:v>23.90753587716619</c:v>
                </c:pt>
                <c:pt idx="474">
                  <c:v>23.90753587716619</c:v>
                </c:pt>
                <c:pt idx="475">
                  <c:v>23.90753587716619</c:v>
                </c:pt>
                <c:pt idx="476">
                  <c:v>23.90753587716619</c:v>
                </c:pt>
                <c:pt idx="477">
                  <c:v>23.90753587716619</c:v>
                </c:pt>
                <c:pt idx="478">
                  <c:v>23.90753587716619</c:v>
                </c:pt>
                <c:pt idx="479">
                  <c:v>23.90753587716619</c:v>
                </c:pt>
                <c:pt idx="480">
                  <c:v>23.90753587716619</c:v>
                </c:pt>
                <c:pt idx="481">
                  <c:v>23.90753587716619</c:v>
                </c:pt>
                <c:pt idx="482">
                  <c:v>23.90753587716619</c:v>
                </c:pt>
                <c:pt idx="483">
                  <c:v>23.90753587716619</c:v>
                </c:pt>
                <c:pt idx="484">
                  <c:v>23.90753587716619</c:v>
                </c:pt>
                <c:pt idx="485">
                  <c:v>23.90753587716619</c:v>
                </c:pt>
                <c:pt idx="486">
                  <c:v>23.90753587716619</c:v>
                </c:pt>
                <c:pt idx="487">
                  <c:v>23.90753587716619</c:v>
                </c:pt>
                <c:pt idx="488">
                  <c:v>23.90753587716619</c:v>
                </c:pt>
                <c:pt idx="489">
                  <c:v>23.90753587716619</c:v>
                </c:pt>
                <c:pt idx="490">
                  <c:v>23.90753587716619</c:v>
                </c:pt>
                <c:pt idx="491">
                  <c:v>23.90753587716619</c:v>
                </c:pt>
                <c:pt idx="492">
                  <c:v>23.90753587716619</c:v>
                </c:pt>
                <c:pt idx="493">
                  <c:v>23.90753587716619</c:v>
                </c:pt>
                <c:pt idx="494">
                  <c:v>23.90753587716619</c:v>
                </c:pt>
                <c:pt idx="495">
                  <c:v>23.90753587716619</c:v>
                </c:pt>
                <c:pt idx="496">
                  <c:v>23.90753587716619</c:v>
                </c:pt>
                <c:pt idx="497">
                  <c:v>23.90753587716619</c:v>
                </c:pt>
                <c:pt idx="498">
                  <c:v>23.90753587716619</c:v>
                </c:pt>
                <c:pt idx="499">
                  <c:v>23.90753587716619</c:v>
                </c:pt>
                <c:pt idx="500">
                  <c:v>23.90753587716619</c:v>
                </c:pt>
                <c:pt idx="501">
                  <c:v>23.90753587716619</c:v>
                </c:pt>
                <c:pt idx="502">
                  <c:v>23.90753587716619</c:v>
                </c:pt>
                <c:pt idx="503">
                  <c:v>23.90753587716619</c:v>
                </c:pt>
                <c:pt idx="504">
                  <c:v>23.90753587716619</c:v>
                </c:pt>
                <c:pt idx="505">
                  <c:v>23.90753587716619</c:v>
                </c:pt>
                <c:pt idx="506">
                  <c:v>23.90753587716619</c:v>
                </c:pt>
                <c:pt idx="507">
                  <c:v>23.90753587716619</c:v>
                </c:pt>
                <c:pt idx="508">
                  <c:v>23.90753587716619</c:v>
                </c:pt>
                <c:pt idx="509">
                  <c:v>23.90753587716619</c:v>
                </c:pt>
                <c:pt idx="510">
                  <c:v>23.90753587716619</c:v>
                </c:pt>
                <c:pt idx="511">
                  <c:v>23.90753587716619</c:v>
                </c:pt>
                <c:pt idx="512">
                  <c:v>23.90753587716619</c:v>
                </c:pt>
                <c:pt idx="513">
                  <c:v>23.90753587716619</c:v>
                </c:pt>
                <c:pt idx="514">
                  <c:v>23.90753587716619</c:v>
                </c:pt>
                <c:pt idx="515">
                  <c:v>23.90753587716619</c:v>
                </c:pt>
                <c:pt idx="516">
                  <c:v>23.90753587716619</c:v>
                </c:pt>
                <c:pt idx="517">
                  <c:v>23.90753587716619</c:v>
                </c:pt>
                <c:pt idx="518">
                  <c:v>23.90753587716619</c:v>
                </c:pt>
                <c:pt idx="519">
                  <c:v>23.90753587716619</c:v>
                </c:pt>
                <c:pt idx="520">
                  <c:v>23.90753587716619</c:v>
                </c:pt>
                <c:pt idx="521">
                  <c:v>23.90753587716619</c:v>
                </c:pt>
                <c:pt idx="522">
                  <c:v>23.90753587716619</c:v>
                </c:pt>
                <c:pt idx="523">
                  <c:v>23.90753587716619</c:v>
                </c:pt>
                <c:pt idx="524">
                  <c:v>23.90753587716619</c:v>
                </c:pt>
                <c:pt idx="525">
                  <c:v>23.90753587716619</c:v>
                </c:pt>
                <c:pt idx="526">
                  <c:v>23.90753587716619</c:v>
                </c:pt>
                <c:pt idx="527">
                  <c:v>23.90753587716619</c:v>
                </c:pt>
                <c:pt idx="528">
                  <c:v>23.90753587716619</c:v>
                </c:pt>
                <c:pt idx="529">
                  <c:v>23.90753587716619</c:v>
                </c:pt>
                <c:pt idx="530">
                  <c:v>23.90753587716619</c:v>
                </c:pt>
                <c:pt idx="531">
                  <c:v>23.90753587716619</c:v>
                </c:pt>
                <c:pt idx="532">
                  <c:v>23.90753587716619</c:v>
                </c:pt>
                <c:pt idx="533">
                  <c:v>23.90753587716619</c:v>
                </c:pt>
                <c:pt idx="534">
                  <c:v>23.90753587716619</c:v>
                </c:pt>
                <c:pt idx="535">
                  <c:v>23.90753587716619</c:v>
                </c:pt>
                <c:pt idx="536">
                  <c:v>23.90753587716619</c:v>
                </c:pt>
                <c:pt idx="537">
                  <c:v>23.90753587716619</c:v>
                </c:pt>
                <c:pt idx="538">
                  <c:v>23.90753587716619</c:v>
                </c:pt>
                <c:pt idx="539">
                  <c:v>23.90753587716619</c:v>
                </c:pt>
                <c:pt idx="540">
                  <c:v>23.90753587716619</c:v>
                </c:pt>
                <c:pt idx="541">
                  <c:v>23.90753587716619</c:v>
                </c:pt>
                <c:pt idx="542">
                  <c:v>23.90753587716619</c:v>
                </c:pt>
                <c:pt idx="543">
                  <c:v>23.90753587716619</c:v>
                </c:pt>
                <c:pt idx="544">
                  <c:v>23.90753587716619</c:v>
                </c:pt>
                <c:pt idx="545">
                  <c:v>23.90753587716619</c:v>
                </c:pt>
                <c:pt idx="546">
                  <c:v>23.90753587716619</c:v>
                </c:pt>
                <c:pt idx="547">
                  <c:v>23.90753587716619</c:v>
                </c:pt>
                <c:pt idx="548">
                  <c:v>23.90753587716619</c:v>
                </c:pt>
                <c:pt idx="549">
                  <c:v>23.90753587716619</c:v>
                </c:pt>
                <c:pt idx="550">
                  <c:v>23.90753587716619</c:v>
                </c:pt>
                <c:pt idx="551">
                  <c:v>23.90753587716619</c:v>
                </c:pt>
                <c:pt idx="552">
                  <c:v>23.90753587716619</c:v>
                </c:pt>
                <c:pt idx="553">
                  <c:v>23.90753587716619</c:v>
                </c:pt>
                <c:pt idx="554">
                  <c:v>23.90753587716619</c:v>
                </c:pt>
                <c:pt idx="555">
                  <c:v>23.90753587716619</c:v>
                </c:pt>
                <c:pt idx="556">
                  <c:v>23.90753587716619</c:v>
                </c:pt>
                <c:pt idx="557">
                  <c:v>23.90753587716619</c:v>
                </c:pt>
                <c:pt idx="558">
                  <c:v>23.90753587716619</c:v>
                </c:pt>
                <c:pt idx="559">
                  <c:v>23.90753587716619</c:v>
                </c:pt>
                <c:pt idx="560">
                  <c:v>23.90753587716619</c:v>
                </c:pt>
                <c:pt idx="561">
                  <c:v>23.90753587716619</c:v>
                </c:pt>
                <c:pt idx="562">
                  <c:v>23.90753587716619</c:v>
                </c:pt>
                <c:pt idx="563">
                  <c:v>23.90753587716619</c:v>
                </c:pt>
                <c:pt idx="564">
                  <c:v>23.90753587716619</c:v>
                </c:pt>
                <c:pt idx="565">
                  <c:v>23.90753587716619</c:v>
                </c:pt>
                <c:pt idx="566">
                  <c:v>23.90753587716619</c:v>
                </c:pt>
                <c:pt idx="567">
                  <c:v>23.90753587716619</c:v>
                </c:pt>
                <c:pt idx="568">
                  <c:v>23.90753587716619</c:v>
                </c:pt>
                <c:pt idx="569">
                  <c:v>23.90753587716619</c:v>
                </c:pt>
                <c:pt idx="570">
                  <c:v>23.90753587716619</c:v>
                </c:pt>
                <c:pt idx="571">
                  <c:v>23.90753587716619</c:v>
                </c:pt>
                <c:pt idx="572">
                  <c:v>23.90753587716619</c:v>
                </c:pt>
                <c:pt idx="573">
                  <c:v>23.90753587716619</c:v>
                </c:pt>
                <c:pt idx="574">
                  <c:v>23.90753587716619</c:v>
                </c:pt>
                <c:pt idx="575">
                  <c:v>23.90753587716619</c:v>
                </c:pt>
                <c:pt idx="576">
                  <c:v>23.90753587716619</c:v>
                </c:pt>
                <c:pt idx="577">
                  <c:v>23.90753587716619</c:v>
                </c:pt>
                <c:pt idx="578">
                  <c:v>23.90753587716619</c:v>
                </c:pt>
                <c:pt idx="579">
                  <c:v>23.90753587716619</c:v>
                </c:pt>
                <c:pt idx="580">
                  <c:v>23.90753587716619</c:v>
                </c:pt>
                <c:pt idx="581">
                  <c:v>23.90753587716619</c:v>
                </c:pt>
                <c:pt idx="582">
                  <c:v>23.90753587716619</c:v>
                </c:pt>
                <c:pt idx="583">
                  <c:v>23.90753587716619</c:v>
                </c:pt>
                <c:pt idx="584">
                  <c:v>23.90753587716619</c:v>
                </c:pt>
                <c:pt idx="585">
                  <c:v>23.90753587716619</c:v>
                </c:pt>
                <c:pt idx="586">
                  <c:v>23.90753587716619</c:v>
                </c:pt>
                <c:pt idx="587">
                  <c:v>23.90753587716619</c:v>
                </c:pt>
                <c:pt idx="588">
                  <c:v>23.90753587716619</c:v>
                </c:pt>
                <c:pt idx="589">
                  <c:v>23.90753587716619</c:v>
                </c:pt>
                <c:pt idx="590">
                  <c:v>23.90753587716619</c:v>
                </c:pt>
                <c:pt idx="591">
                  <c:v>23.90753587716619</c:v>
                </c:pt>
                <c:pt idx="592">
                  <c:v>23.90753587716619</c:v>
                </c:pt>
                <c:pt idx="593">
                  <c:v>23.90753587716619</c:v>
                </c:pt>
                <c:pt idx="594">
                  <c:v>23.90753587716619</c:v>
                </c:pt>
                <c:pt idx="595">
                  <c:v>23.90753587716619</c:v>
                </c:pt>
                <c:pt idx="596">
                  <c:v>23.90753587716619</c:v>
                </c:pt>
                <c:pt idx="597">
                  <c:v>23.90753587716619</c:v>
                </c:pt>
                <c:pt idx="598">
                  <c:v>23.90753587716619</c:v>
                </c:pt>
                <c:pt idx="599">
                  <c:v>23.90753587716619</c:v>
                </c:pt>
                <c:pt idx="600">
                  <c:v>23.90753587716619</c:v>
                </c:pt>
                <c:pt idx="601">
                  <c:v>23.90753587716619</c:v>
                </c:pt>
                <c:pt idx="602">
                  <c:v>23.90753587716619</c:v>
                </c:pt>
                <c:pt idx="603">
                  <c:v>23.90753587716619</c:v>
                </c:pt>
                <c:pt idx="604">
                  <c:v>23.90753587716619</c:v>
                </c:pt>
                <c:pt idx="605">
                  <c:v>23.90753587716619</c:v>
                </c:pt>
                <c:pt idx="606">
                  <c:v>23.90753587716619</c:v>
                </c:pt>
                <c:pt idx="607">
                  <c:v>23.90753587716619</c:v>
                </c:pt>
                <c:pt idx="608">
                  <c:v>23.90753587716619</c:v>
                </c:pt>
                <c:pt idx="609">
                  <c:v>23.90753587716619</c:v>
                </c:pt>
                <c:pt idx="610">
                  <c:v>23.90753587716619</c:v>
                </c:pt>
                <c:pt idx="611">
                  <c:v>23.90753587716619</c:v>
                </c:pt>
                <c:pt idx="612">
                  <c:v>23.90753587716619</c:v>
                </c:pt>
                <c:pt idx="613">
                  <c:v>23.90753587716619</c:v>
                </c:pt>
                <c:pt idx="614">
                  <c:v>23.90753587716619</c:v>
                </c:pt>
                <c:pt idx="615">
                  <c:v>23.90753587716619</c:v>
                </c:pt>
                <c:pt idx="616">
                  <c:v>23.90753587716619</c:v>
                </c:pt>
                <c:pt idx="617">
                  <c:v>23.90753587716619</c:v>
                </c:pt>
                <c:pt idx="618">
                  <c:v>23.90753587716619</c:v>
                </c:pt>
                <c:pt idx="619">
                  <c:v>23.90753587716619</c:v>
                </c:pt>
                <c:pt idx="620">
                  <c:v>23.90753587716619</c:v>
                </c:pt>
                <c:pt idx="621">
                  <c:v>23.90753587716619</c:v>
                </c:pt>
                <c:pt idx="622">
                  <c:v>23.90753587716619</c:v>
                </c:pt>
                <c:pt idx="623">
                  <c:v>23.90753587716619</c:v>
                </c:pt>
                <c:pt idx="624">
                  <c:v>23.90753587716619</c:v>
                </c:pt>
                <c:pt idx="625">
                  <c:v>23.90753587716619</c:v>
                </c:pt>
                <c:pt idx="626">
                  <c:v>23.90753587716619</c:v>
                </c:pt>
                <c:pt idx="627">
                  <c:v>23.90753587716619</c:v>
                </c:pt>
                <c:pt idx="628">
                  <c:v>23.90753587716619</c:v>
                </c:pt>
                <c:pt idx="629">
                  <c:v>23.90753587716619</c:v>
                </c:pt>
                <c:pt idx="630">
                  <c:v>23.90753587716619</c:v>
                </c:pt>
                <c:pt idx="631">
                  <c:v>23.90753587716619</c:v>
                </c:pt>
                <c:pt idx="632">
                  <c:v>23.90753587716619</c:v>
                </c:pt>
                <c:pt idx="633">
                  <c:v>23.90753587716619</c:v>
                </c:pt>
                <c:pt idx="634">
                  <c:v>23.90753587716619</c:v>
                </c:pt>
                <c:pt idx="635">
                  <c:v>23.90753587716619</c:v>
                </c:pt>
                <c:pt idx="636">
                  <c:v>23.90753587716619</c:v>
                </c:pt>
                <c:pt idx="637">
                  <c:v>23.90753587716619</c:v>
                </c:pt>
                <c:pt idx="638">
                  <c:v>23.90753587716619</c:v>
                </c:pt>
                <c:pt idx="639">
                  <c:v>23.90753587716619</c:v>
                </c:pt>
                <c:pt idx="640">
                  <c:v>23.90753587716619</c:v>
                </c:pt>
                <c:pt idx="641">
                  <c:v>23.90753587716619</c:v>
                </c:pt>
                <c:pt idx="642">
                  <c:v>23.90753587716619</c:v>
                </c:pt>
                <c:pt idx="643">
                  <c:v>23.90753587716619</c:v>
                </c:pt>
                <c:pt idx="644">
                  <c:v>23.90753587716619</c:v>
                </c:pt>
                <c:pt idx="645">
                  <c:v>23.90753587716619</c:v>
                </c:pt>
                <c:pt idx="646">
                  <c:v>23.90753587716619</c:v>
                </c:pt>
                <c:pt idx="647">
                  <c:v>23.90753587716619</c:v>
                </c:pt>
                <c:pt idx="648">
                  <c:v>23.90753587716619</c:v>
                </c:pt>
                <c:pt idx="649">
                  <c:v>23.90753587716619</c:v>
                </c:pt>
                <c:pt idx="650">
                  <c:v>23.90753587716619</c:v>
                </c:pt>
                <c:pt idx="651">
                  <c:v>23.90753587716619</c:v>
                </c:pt>
                <c:pt idx="652">
                  <c:v>23.90753587716619</c:v>
                </c:pt>
                <c:pt idx="653">
                  <c:v>23.90753587716619</c:v>
                </c:pt>
                <c:pt idx="654">
                  <c:v>23.90753587716619</c:v>
                </c:pt>
                <c:pt idx="655">
                  <c:v>23.90753587716619</c:v>
                </c:pt>
                <c:pt idx="656">
                  <c:v>23.90753587716619</c:v>
                </c:pt>
                <c:pt idx="657">
                  <c:v>23.90753587716619</c:v>
                </c:pt>
                <c:pt idx="658">
                  <c:v>23.90753587716619</c:v>
                </c:pt>
                <c:pt idx="659">
                  <c:v>23.90753587716619</c:v>
                </c:pt>
                <c:pt idx="660">
                  <c:v>23.90753587716619</c:v>
                </c:pt>
                <c:pt idx="661">
                  <c:v>23.90753587716619</c:v>
                </c:pt>
                <c:pt idx="662">
                  <c:v>23.90753587716619</c:v>
                </c:pt>
                <c:pt idx="663">
                  <c:v>23.90753587716619</c:v>
                </c:pt>
                <c:pt idx="664">
                  <c:v>23.90753587716619</c:v>
                </c:pt>
                <c:pt idx="665">
                  <c:v>23.90753587716619</c:v>
                </c:pt>
                <c:pt idx="666">
                  <c:v>23.90753587716619</c:v>
                </c:pt>
                <c:pt idx="667">
                  <c:v>23.90753587716619</c:v>
                </c:pt>
                <c:pt idx="668">
                  <c:v>23.90753587716619</c:v>
                </c:pt>
                <c:pt idx="669">
                  <c:v>23.90753587716619</c:v>
                </c:pt>
                <c:pt idx="670">
                  <c:v>23.90753587716619</c:v>
                </c:pt>
                <c:pt idx="671">
                  <c:v>23.90753587716619</c:v>
                </c:pt>
                <c:pt idx="672">
                  <c:v>23.90753587716619</c:v>
                </c:pt>
                <c:pt idx="673">
                  <c:v>23.90753587716619</c:v>
                </c:pt>
                <c:pt idx="674">
                  <c:v>23.90753587716619</c:v>
                </c:pt>
                <c:pt idx="675">
                  <c:v>23.90753587716619</c:v>
                </c:pt>
                <c:pt idx="676">
                  <c:v>23.90753587716619</c:v>
                </c:pt>
                <c:pt idx="677">
                  <c:v>23.90753587716619</c:v>
                </c:pt>
                <c:pt idx="678">
                  <c:v>23.90753587716619</c:v>
                </c:pt>
                <c:pt idx="679">
                  <c:v>23.90753587716619</c:v>
                </c:pt>
                <c:pt idx="680">
                  <c:v>23.90753587716619</c:v>
                </c:pt>
                <c:pt idx="681">
                  <c:v>23.90753587716619</c:v>
                </c:pt>
                <c:pt idx="682">
                  <c:v>23.90753587716619</c:v>
                </c:pt>
                <c:pt idx="683">
                  <c:v>23.90753587716619</c:v>
                </c:pt>
                <c:pt idx="684">
                  <c:v>23.90753587716619</c:v>
                </c:pt>
                <c:pt idx="685">
                  <c:v>23.90753587716619</c:v>
                </c:pt>
                <c:pt idx="686">
                  <c:v>23.90753587716619</c:v>
                </c:pt>
                <c:pt idx="687">
                  <c:v>23.90753587716619</c:v>
                </c:pt>
                <c:pt idx="688">
                  <c:v>23.90753587716619</c:v>
                </c:pt>
                <c:pt idx="689">
                  <c:v>23.90753587716619</c:v>
                </c:pt>
                <c:pt idx="690">
                  <c:v>23.90753587716619</c:v>
                </c:pt>
                <c:pt idx="691">
                  <c:v>23.90753587716619</c:v>
                </c:pt>
                <c:pt idx="692">
                  <c:v>23.90753587716619</c:v>
                </c:pt>
                <c:pt idx="693">
                  <c:v>23.90753587716619</c:v>
                </c:pt>
                <c:pt idx="694">
                  <c:v>23.90753587716619</c:v>
                </c:pt>
                <c:pt idx="695">
                  <c:v>23.90753587716619</c:v>
                </c:pt>
                <c:pt idx="696">
                  <c:v>23.90753587716619</c:v>
                </c:pt>
                <c:pt idx="697">
                  <c:v>23.90753587716619</c:v>
                </c:pt>
                <c:pt idx="698">
                  <c:v>23.90753587716619</c:v>
                </c:pt>
                <c:pt idx="699">
                  <c:v>23.90753587716619</c:v>
                </c:pt>
                <c:pt idx="700">
                  <c:v>23.90753587716619</c:v>
                </c:pt>
                <c:pt idx="701">
                  <c:v>23.90753587716619</c:v>
                </c:pt>
                <c:pt idx="702">
                  <c:v>23.90753587716619</c:v>
                </c:pt>
                <c:pt idx="703">
                  <c:v>23.90753587716619</c:v>
                </c:pt>
                <c:pt idx="704">
                  <c:v>23.90753587716619</c:v>
                </c:pt>
                <c:pt idx="705">
                  <c:v>23.90753587716619</c:v>
                </c:pt>
                <c:pt idx="706">
                  <c:v>23.90753587716619</c:v>
                </c:pt>
                <c:pt idx="707">
                  <c:v>23.90753587716619</c:v>
                </c:pt>
                <c:pt idx="708">
                  <c:v>23.90753587716619</c:v>
                </c:pt>
                <c:pt idx="709">
                  <c:v>23.90753587716619</c:v>
                </c:pt>
                <c:pt idx="710">
                  <c:v>23.90753587716619</c:v>
                </c:pt>
                <c:pt idx="711">
                  <c:v>23.90753587716619</c:v>
                </c:pt>
                <c:pt idx="712">
                  <c:v>23.90753587716619</c:v>
                </c:pt>
                <c:pt idx="713">
                  <c:v>23.90753587716619</c:v>
                </c:pt>
                <c:pt idx="714">
                  <c:v>23.90753587716619</c:v>
                </c:pt>
                <c:pt idx="715">
                  <c:v>23.90753587716619</c:v>
                </c:pt>
                <c:pt idx="716">
                  <c:v>23.90753587716619</c:v>
                </c:pt>
                <c:pt idx="717">
                  <c:v>23.90753587716619</c:v>
                </c:pt>
                <c:pt idx="718">
                  <c:v>23.90753587716619</c:v>
                </c:pt>
                <c:pt idx="719">
                  <c:v>23.90753587716619</c:v>
                </c:pt>
                <c:pt idx="720">
                  <c:v>23.90753587716619</c:v>
                </c:pt>
                <c:pt idx="721">
                  <c:v>23.90753587716619</c:v>
                </c:pt>
                <c:pt idx="722">
                  <c:v>23.90753587716619</c:v>
                </c:pt>
                <c:pt idx="723">
                  <c:v>23.90753587716619</c:v>
                </c:pt>
                <c:pt idx="724">
                  <c:v>23.90753587716619</c:v>
                </c:pt>
                <c:pt idx="725">
                  <c:v>23.90753587716619</c:v>
                </c:pt>
                <c:pt idx="726">
                  <c:v>23.90753587716619</c:v>
                </c:pt>
                <c:pt idx="727">
                  <c:v>23.90753587716619</c:v>
                </c:pt>
                <c:pt idx="728">
                  <c:v>23.90753587716619</c:v>
                </c:pt>
                <c:pt idx="729">
                  <c:v>23.90753587716619</c:v>
                </c:pt>
                <c:pt idx="730">
                  <c:v>23.90753587716619</c:v>
                </c:pt>
                <c:pt idx="731">
                  <c:v>23.90753587716619</c:v>
                </c:pt>
                <c:pt idx="732">
                  <c:v>23.90753587716619</c:v>
                </c:pt>
                <c:pt idx="733">
                  <c:v>23.90753587716619</c:v>
                </c:pt>
                <c:pt idx="734">
                  <c:v>23.90753587716619</c:v>
                </c:pt>
                <c:pt idx="735">
                  <c:v>23.90753587716619</c:v>
                </c:pt>
                <c:pt idx="736">
                  <c:v>23.90753587716619</c:v>
                </c:pt>
                <c:pt idx="737">
                  <c:v>23.90753587716619</c:v>
                </c:pt>
                <c:pt idx="738">
                  <c:v>23.90753587716619</c:v>
                </c:pt>
                <c:pt idx="739">
                  <c:v>23.90753587716619</c:v>
                </c:pt>
                <c:pt idx="740">
                  <c:v>23.90753587716619</c:v>
                </c:pt>
                <c:pt idx="741">
                  <c:v>23.90753587716619</c:v>
                </c:pt>
                <c:pt idx="742">
                  <c:v>23.90753587716619</c:v>
                </c:pt>
                <c:pt idx="743">
                  <c:v>23.90753587716619</c:v>
                </c:pt>
                <c:pt idx="744">
                  <c:v>23.90753587716619</c:v>
                </c:pt>
                <c:pt idx="745">
                  <c:v>23.90753587716619</c:v>
                </c:pt>
                <c:pt idx="746">
                  <c:v>23.90753587716619</c:v>
                </c:pt>
                <c:pt idx="747">
                  <c:v>23.90753587716619</c:v>
                </c:pt>
                <c:pt idx="748">
                  <c:v>23.90753587716619</c:v>
                </c:pt>
                <c:pt idx="749">
                  <c:v>23.90753587716619</c:v>
                </c:pt>
                <c:pt idx="750">
                  <c:v>23.90753587716619</c:v>
                </c:pt>
                <c:pt idx="751">
                  <c:v>23.90753587716619</c:v>
                </c:pt>
                <c:pt idx="752">
                  <c:v>23.90753587716619</c:v>
                </c:pt>
                <c:pt idx="753">
                  <c:v>23.90753587716619</c:v>
                </c:pt>
                <c:pt idx="754">
                  <c:v>23.90753587716619</c:v>
                </c:pt>
                <c:pt idx="755">
                  <c:v>23.90753587716619</c:v>
                </c:pt>
                <c:pt idx="756">
                  <c:v>23.90753587716619</c:v>
                </c:pt>
                <c:pt idx="757">
                  <c:v>23.90753587716619</c:v>
                </c:pt>
                <c:pt idx="758">
                  <c:v>23.90753587716619</c:v>
                </c:pt>
                <c:pt idx="759">
                  <c:v>23.90753587716619</c:v>
                </c:pt>
                <c:pt idx="760">
                  <c:v>23.90753587716619</c:v>
                </c:pt>
                <c:pt idx="761">
                  <c:v>23.90753587716619</c:v>
                </c:pt>
                <c:pt idx="762">
                  <c:v>23.90753587716619</c:v>
                </c:pt>
                <c:pt idx="763">
                  <c:v>23.90753587716619</c:v>
                </c:pt>
                <c:pt idx="764">
                  <c:v>23.90753587716619</c:v>
                </c:pt>
                <c:pt idx="765">
                  <c:v>23.90753587716619</c:v>
                </c:pt>
                <c:pt idx="766">
                  <c:v>23.90753587716619</c:v>
                </c:pt>
                <c:pt idx="767">
                  <c:v>23.90753587716619</c:v>
                </c:pt>
                <c:pt idx="768">
                  <c:v>23.90753587716619</c:v>
                </c:pt>
                <c:pt idx="769">
                  <c:v>23.90753587716619</c:v>
                </c:pt>
                <c:pt idx="770">
                  <c:v>23.90753587716619</c:v>
                </c:pt>
                <c:pt idx="771">
                  <c:v>23.90753587716619</c:v>
                </c:pt>
                <c:pt idx="772">
                  <c:v>23.90753587716619</c:v>
                </c:pt>
                <c:pt idx="773">
                  <c:v>23.90753587716619</c:v>
                </c:pt>
                <c:pt idx="774">
                  <c:v>23.90753587716619</c:v>
                </c:pt>
                <c:pt idx="775">
                  <c:v>23.90753587716619</c:v>
                </c:pt>
                <c:pt idx="776">
                  <c:v>23.90753587716619</c:v>
                </c:pt>
                <c:pt idx="777">
                  <c:v>23.90753587716619</c:v>
                </c:pt>
                <c:pt idx="778">
                  <c:v>23.90753587716619</c:v>
                </c:pt>
                <c:pt idx="779">
                  <c:v>23.90753587716619</c:v>
                </c:pt>
                <c:pt idx="780">
                  <c:v>23.90753587716619</c:v>
                </c:pt>
                <c:pt idx="781">
                  <c:v>23.90753587716619</c:v>
                </c:pt>
                <c:pt idx="782">
                  <c:v>23.90753587716619</c:v>
                </c:pt>
                <c:pt idx="783">
                  <c:v>23.90753587716619</c:v>
                </c:pt>
                <c:pt idx="784">
                  <c:v>23.90753587716619</c:v>
                </c:pt>
                <c:pt idx="785">
                  <c:v>23.90753587716619</c:v>
                </c:pt>
                <c:pt idx="786">
                  <c:v>23.90753587716619</c:v>
                </c:pt>
                <c:pt idx="787">
                  <c:v>23.90753587716619</c:v>
                </c:pt>
                <c:pt idx="788">
                  <c:v>23.90753587716619</c:v>
                </c:pt>
                <c:pt idx="789">
                  <c:v>23.90753587716619</c:v>
                </c:pt>
                <c:pt idx="790">
                  <c:v>23.90753587716619</c:v>
                </c:pt>
                <c:pt idx="791">
                  <c:v>23.90753587716619</c:v>
                </c:pt>
                <c:pt idx="792">
                  <c:v>23.90753587716619</c:v>
                </c:pt>
                <c:pt idx="793">
                  <c:v>23.90753587716619</c:v>
                </c:pt>
                <c:pt idx="794">
                  <c:v>23.90753587716619</c:v>
                </c:pt>
                <c:pt idx="795">
                  <c:v>23.90753587716619</c:v>
                </c:pt>
                <c:pt idx="796">
                  <c:v>23.90753587716619</c:v>
                </c:pt>
                <c:pt idx="797">
                  <c:v>23.90753587716619</c:v>
                </c:pt>
                <c:pt idx="798">
                  <c:v>23.90753587716619</c:v>
                </c:pt>
                <c:pt idx="799">
                  <c:v>23.90753587716619</c:v>
                </c:pt>
                <c:pt idx="800">
                  <c:v>23.90753587716619</c:v>
                </c:pt>
                <c:pt idx="801">
                  <c:v>23.90753587716619</c:v>
                </c:pt>
                <c:pt idx="802">
                  <c:v>23.90753587716619</c:v>
                </c:pt>
                <c:pt idx="803">
                  <c:v>23.90753587716619</c:v>
                </c:pt>
                <c:pt idx="804">
                  <c:v>23.90753587716619</c:v>
                </c:pt>
                <c:pt idx="805">
                  <c:v>23.90753587716619</c:v>
                </c:pt>
                <c:pt idx="806">
                  <c:v>23.90753587716619</c:v>
                </c:pt>
                <c:pt idx="807">
                  <c:v>23.90753587716619</c:v>
                </c:pt>
                <c:pt idx="808">
                  <c:v>23.90753587716619</c:v>
                </c:pt>
                <c:pt idx="809">
                  <c:v>23.90753587716619</c:v>
                </c:pt>
                <c:pt idx="810">
                  <c:v>23.90753587716619</c:v>
                </c:pt>
                <c:pt idx="811">
                  <c:v>23.90753587716619</c:v>
                </c:pt>
                <c:pt idx="812">
                  <c:v>23.90753587716619</c:v>
                </c:pt>
                <c:pt idx="813">
                  <c:v>23.90753587716619</c:v>
                </c:pt>
                <c:pt idx="814">
                  <c:v>23.90753587716619</c:v>
                </c:pt>
                <c:pt idx="815">
                  <c:v>23.90753587716619</c:v>
                </c:pt>
                <c:pt idx="816">
                  <c:v>23.90753587716619</c:v>
                </c:pt>
                <c:pt idx="817">
                  <c:v>23.90753587716619</c:v>
                </c:pt>
                <c:pt idx="818">
                  <c:v>23.90753587716619</c:v>
                </c:pt>
                <c:pt idx="819">
                  <c:v>23.90753587716619</c:v>
                </c:pt>
                <c:pt idx="820">
                  <c:v>23.90753587716619</c:v>
                </c:pt>
                <c:pt idx="821">
                  <c:v>23.90753587716619</c:v>
                </c:pt>
                <c:pt idx="822">
                  <c:v>23.90753587716619</c:v>
                </c:pt>
                <c:pt idx="823">
                  <c:v>23.90753587716619</c:v>
                </c:pt>
                <c:pt idx="824">
                  <c:v>23.90753587716619</c:v>
                </c:pt>
                <c:pt idx="825">
                  <c:v>23.90753587716619</c:v>
                </c:pt>
                <c:pt idx="826">
                  <c:v>23.90753587716619</c:v>
                </c:pt>
                <c:pt idx="827">
                  <c:v>23.90753587716619</c:v>
                </c:pt>
                <c:pt idx="828">
                  <c:v>23.90753587716619</c:v>
                </c:pt>
                <c:pt idx="829">
                  <c:v>23.90753587716619</c:v>
                </c:pt>
                <c:pt idx="830">
                  <c:v>23.90753587716619</c:v>
                </c:pt>
                <c:pt idx="831">
                  <c:v>23.90753587716619</c:v>
                </c:pt>
                <c:pt idx="832">
                  <c:v>23.90753587716619</c:v>
                </c:pt>
                <c:pt idx="833">
                  <c:v>23.90753587716619</c:v>
                </c:pt>
                <c:pt idx="834">
                  <c:v>23.90753587716619</c:v>
                </c:pt>
                <c:pt idx="835">
                  <c:v>23.90753587716619</c:v>
                </c:pt>
                <c:pt idx="836">
                  <c:v>23.90753587716619</c:v>
                </c:pt>
                <c:pt idx="837">
                  <c:v>23.90753587716619</c:v>
                </c:pt>
                <c:pt idx="838">
                  <c:v>23.90753587716619</c:v>
                </c:pt>
                <c:pt idx="839">
                  <c:v>23.90753587716619</c:v>
                </c:pt>
                <c:pt idx="840">
                  <c:v>23.90753587716619</c:v>
                </c:pt>
                <c:pt idx="841">
                  <c:v>23.90753587716619</c:v>
                </c:pt>
                <c:pt idx="842">
                  <c:v>23.90753587716619</c:v>
                </c:pt>
                <c:pt idx="843">
                  <c:v>23.90753587716619</c:v>
                </c:pt>
                <c:pt idx="844">
                  <c:v>23.90753587716619</c:v>
                </c:pt>
                <c:pt idx="845">
                  <c:v>23.90753587716619</c:v>
                </c:pt>
                <c:pt idx="846">
                  <c:v>23.90753587716619</c:v>
                </c:pt>
                <c:pt idx="847">
                  <c:v>23.90753587716619</c:v>
                </c:pt>
                <c:pt idx="848">
                  <c:v>23.90753587716619</c:v>
                </c:pt>
                <c:pt idx="849">
                  <c:v>23.90753587716619</c:v>
                </c:pt>
                <c:pt idx="850">
                  <c:v>23.90753587716619</c:v>
                </c:pt>
                <c:pt idx="851">
                  <c:v>23.90753587716619</c:v>
                </c:pt>
                <c:pt idx="852">
                  <c:v>23.90753587716619</c:v>
                </c:pt>
                <c:pt idx="853">
                  <c:v>23.90753587716619</c:v>
                </c:pt>
                <c:pt idx="854">
                  <c:v>23.90753587716619</c:v>
                </c:pt>
                <c:pt idx="855">
                  <c:v>23.90753587716619</c:v>
                </c:pt>
                <c:pt idx="856">
                  <c:v>23.90753587716619</c:v>
                </c:pt>
                <c:pt idx="857">
                  <c:v>23.90753587716619</c:v>
                </c:pt>
                <c:pt idx="858">
                  <c:v>23.90753587716619</c:v>
                </c:pt>
                <c:pt idx="859">
                  <c:v>23.90753587716619</c:v>
                </c:pt>
                <c:pt idx="860">
                  <c:v>23.90753587716619</c:v>
                </c:pt>
                <c:pt idx="861">
                  <c:v>23.90753587716619</c:v>
                </c:pt>
                <c:pt idx="862">
                  <c:v>23.90753587716619</c:v>
                </c:pt>
                <c:pt idx="863">
                  <c:v>23.90753587716619</c:v>
                </c:pt>
                <c:pt idx="864">
                  <c:v>23.90753587716619</c:v>
                </c:pt>
                <c:pt idx="865">
                  <c:v>23.90753587716619</c:v>
                </c:pt>
                <c:pt idx="866">
                  <c:v>23.90753587716619</c:v>
                </c:pt>
              </c:numCache>
            </c:numRef>
          </c:yVal>
          <c:smooth val="1"/>
          <c:extLst xmlns:c16r2="http://schemas.microsoft.com/office/drawing/2015/06/chart">
            <c:ext xmlns:c16="http://schemas.microsoft.com/office/drawing/2014/chart" uri="{C3380CC4-5D6E-409C-BE32-E72D297353CC}">
              <c16:uniqueId val="{00000005-4FF9-4A72-B106-5E11DD94AA33}"/>
            </c:ext>
          </c:extLst>
        </c:ser>
        <c:ser>
          <c:idx val="6"/>
          <c:order val="6"/>
          <c:tx>
            <c:strRef>
              <c:f>'SX5E Index'!$H$2</c:f>
              <c:strCache>
                <c:ptCount val="1"/>
                <c:pt idx="0">
                  <c:v>-3 desv.stand PE</c:v>
                </c:pt>
              </c:strCache>
            </c:strRef>
          </c:tx>
          <c:spPr>
            <a:ln w="12700" cap="rnd">
              <a:solidFill>
                <a:schemeClr val="accent5"/>
              </a:solidFill>
              <a:prstDash val="sysDash"/>
              <a:round/>
            </a:ln>
            <a:effectLst/>
          </c:spPr>
          <c:marker>
            <c:symbol val="none"/>
          </c:marker>
          <c:xVal>
            <c:numRef>
              <c:f>'SX5E Index'!$A$3:$A$869</c:f>
              <c:numCache>
                <c:formatCode>m/d/yyyy</c:formatCode>
                <c:ptCount val="867"/>
                <c:pt idx="0">
                  <c:v>41641</c:v>
                </c:pt>
                <c:pt idx="1">
                  <c:v>41642</c:v>
                </c:pt>
                <c:pt idx="2">
                  <c:v>41645</c:v>
                </c:pt>
                <c:pt idx="3">
                  <c:v>41646</c:v>
                </c:pt>
                <c:pt idx="4">
                  <c:v>41647</c:v>
                </c:pt>
                <c:pt idx="5">
                  <c:v>41648</c:v>
                </c:pt>
                <c:pt idx="6">
                  <c:v>41649</c:v>
                </c:pt>
                <c:pt idx="7">
                  <c:v>41652</c:v>
                </c:pt>
                <c:pt idx="8">
                  <c:v>41653</c:v>
                </c:pt>
                <c:pt idx="9">
                  <c:v>41654</c:v>
                </c:pt>
                <c:pt idx="10">
                  <c:v>41655</c:v>
                </c:pt>
                <c:pt idx="11">
                  <c:v>41656</c:v>
                </c:pt>
                <c:pt idx="12">
                  <c:v>41659</c:v>
                </c:pt>
                <c:pt idx="13">
                  <c:v>41660</c:v>
                </c:pt>
                <c:pt idx="14">
                  <c:v>41661</c:v>
                </c:pt>
                <c:pt idx="15">
                  <c:v>41662</c:v>
                </c:pt>
                <c:pt idx="16">
                  <c:v>41663</c:v>
                </c:pt>
                <c:pt idx="17">
                  <c:v>41666</c:v>
                </c:pt>
                <c:pt idx="18">
                  <c:v>41667</c:v>
                </c:pt>
                <c:pt idx="19">
                  <c:v>41668</c:v>
                </c:pt>
                <c:pt idx="20">
                  <c:v>41669</c:v>
                </c:pt>
                <c:pt idx="21">
                  <c:v>41670</c:v>
                </c:pt>
                <c:pt idx="22">
                  <c:v>41673</c:v>
                </c:pt>
                <c:pt idx="23">
                  <c:v>41674</c:v>
                </c:pt>
                <c:pt idx="24">
                  <c:v>41675</c:v>
                </c:pt>
                <c:pt idx="25">
                  <c:v>41676</c:v>
                </c:pt>
                <c:pt idx="26">
                  <c:v>41677</c:v>
                </c:pt>
                <c:pt idx="27">
                  <c:v>41680</c:v>
                </c:pt>
                <c:pt idx="28">
                  <c:v>41681</c:v>
                </c:pt>
                <c:pt idx="29">
                  <c:v>41682</c:v>
                </c:pt>
                <c:pt idx="30">
                  <c:v>41683</c:v>
                </c:pt>
                <c:pt idx="31">
                  <c:v>41684</c:v>
                </c:pt>
                <c:pt idx="32">
                  <c:v>41687</c:v>
                </c:pt>
                <c:pt idx="33">
                  <c:v>41688</c:v>
                </c:pt>
                <c:pt idx="34">
                  <c:v>41689</c:v>
                </c:pt>
                <c:pt idx="35">
                  <c:v>41690</c:v>
                </c:pt>
                <c:pt idx="36">
                  <c:v>41691</c:v>
                </c:pt>
                <c:pt idx="37">
                  <c:v>41694</c:v>
                </c:pt>
                <c:pt idx="38">
                  <c:v>41695</c:v>
                </c:pt>
                <c:pt idx="39">
                  <c:v>41696</c:v>
                </c:pt>
                <c:pt idx="40">
                  <c:v>41697</c:v>
                </c:pt>
                <c:pt idx="41">
                  <c:v>41698</c:v>
                </c:pt>
                <c:pt idx="42">
                  <c:v>41701</c:v>
                </c:pt>
                <c:pt idx="43">
                  <c:v>41702</c:v>
                </c:pt>
                <c:pt idx="44">
                  <c:v>41703</c:v>
                </c:pt>
                <c:pt idx="45">
                  <c:v>41704</c:v>
                </c:pt>
                <c:pt idx="46">
                  <c:v>41705</c:v>
                </c:pt>
                <c:pt idx="47">
                  <c:v>41708</c:v>
                </c:pt>
                <c:pt idx="48">
                  <c:v>41709</c:v>
                </c:pt>
                <c:pt idx="49">
                  <c:v>41710</c:v>
                </c:pt>
                <c:pt idx="50">
                  <c:v>41711</c:v>
                </c:pt>
                <c:pt idx="51">
                  <c:v>41712</c:v>
                </c:pt>
                <c:pt idx="52">
                  <c:v>41715</c:v>
                </c:pt>
                <c:pt idx="53">
                  <c:v>41716</c:v>
                </c:pt>
                <c:pt idx="54">
                  <c:v>41717</c:v>
                </c:pt>
                <c:pt idx="55">
                  <c:v>41718</c:v>
                </c:pt>
                <c:pt idx="56">
                  <c:v>41719</c:v>
                </c:pt>
                <c:pt idx="57">
                  <c:v>41722</c:v>
                </c:pt>
                <c:pt idx="58">
                  <c:v>41723</c:v>
                </c:pt>
                <c:pt idx="59">
                  <c:v>41724</c:v>
                </c:pt>
                <c:pt idx="60">
                  <c:v>41725</c:v>
                </c:pt>
                <c:pt idx="61">
                  <c:v>41726</c:v>
                </c:pt>
                <c:pt idx="62">
                  <c:v>41729</c:v>
                </c:pt>
                <c:pt idx="63">
                  <c:v>41730</c:v>
                </c:pt>
                <c:pt idx="64">
                  <c:v>41731</c:v>
                </c:pt>
                <c:pt idx="65">
                  <c:v>41732</c:v>
                </c:pt>
                <c:pt idx="66">
                  <c:v>41733</c:v>
                </c:pt>
                <c:pt idx="67">
                  <c:v>41736</c:v>
                </c:pt>
                <c:pt idx="68">
                  <c:v>41737</c:v>
                </c:pt>
                <c:pt idx="69">
                  <c:v>41738</c:v>
                </c:pt>
                <c:pt idx="70">
                  <c:v>41739</c:v>
                </c:pt>
                <c:pt idx="71">
                  <c:v>41740</c:v>
                </c:pt>
                <c:pt idx="72">
                  <c:v>41743</c:v>
                </c:pt>
                <c:pt idx="73">
                  <c:v>41744</c:v>
                </c:pt>
                <c:pt idx="74">
                  <c:v>41745</c:v>
                </c:pt>
                <c:pt idx="75">
                  <c:v>41746</c:v>
                </c:pt>
                <c:pt idx="76">
                  <c:v>41747</c:v>
                </c:pt>
                <c:pt idx="77">
                  <c:v>41750</c:v>
                </c:pt>
                <c:pt idx="78">
                  <c:v>41751</c:v>
                </c:pt>
                <c:pt idx="79">
                  <c:v>41752</c:v>
                </c:pt>
                <c:pt idx="80">
                  <c:v>41753</c:v>
                </c:pt>
                <c:pt idx="81">
                  <c:v>41754</c:v>
                </c:pt>
                <c:pt idx="82">
                  <c:v>41757</c:v>
                </c:pt>
                <c:pt idx="83">
                  <c:v>41758</c:v>
                </c:pt>
                <c:pt idx="84">
                  <c:v>41759</c:v>
                </c:pt>
                <c:pt idx="85">
                  <c:v>41760</c:v>
                </c:pt>
                <c:pt idx="86">
                  <c:v>41761</c:v>
                </c:pt>
                <c:pt idx="87">
                  <c:v>41764</c:v>
                </c:pt>
                <c:pt idx="88">
                  <c:v>41765</c:v>
                </c:pt>
                <c:pt idx="89">
                  <c:v>41766</c:v>
                </c:pt>
                <c:pt idx="90">
                  <c:v>41767</c:v>
                </c:pt>
                <c:pt idx="91">
                  <c:v>41768</c:v>
                </c:pt>
                <c:pt idx="92">
                  <c:v>41771</c:v>
                </c:pt>
                <c:pt idx="93">
                  <c:v>41772</c:v>
                </c:pt>
                <c:pt idx="94">
                  <c:v>41773</c:v>
                </c:pt>
                <c:pt idx="95">
                  <c:v>41774</c:v>
                </c:pt>
                <c:pt idx="96">
                  <c:v>41775</c:v>
                </c:pt>
                <c:pt idx="97">
                  <c:v>41778</c:v>
                </c:pt>
                <c:pt idx="98">
                  <c:v>41779</c:v>
                </c:pt>
                <c:pt idx="99">
                  <c:v>41780</c:v>
                </c:pt>
                <c:pt idx="100">
                  <c:v>41781</c:v>
                </c:pt>
                <c:pt idx="101">
                  <c:v>41782</c:v>
                </c:pt>
                <c:pt idx="102">
                  <c:v>41785</c:v>
                </c:pt>
                <c:pt idx="103">
                  <c:v>41786</c:v>
                </c:pt>
                <c:pt idx="104">
                  <c:v>41787</c:v>
                </c:pt>
                <c:pt idx="105">
                  <c:v>41788</c:v>
                </c:pt>
                <c:pt idx="106">
                  <c:v>41789</c:v>
                </c:pt>
                <c:pt idx="107">
                  <c:v>41792</c:v>
                </c:pt>
                <c:pt idx="108">
                  <c:v>41793</c:v>
                </c:pt>
                <c:pt idx="109">
                  <c:v>41794</c:v>
                </c:pt>
                <c:pt idx="110">
                  <c:v>41795</c:v>
                </c:pt>
                <c:pt idx="111">
                  <c:v>41796</c:v>
                </c:pt>
                <c:pt idx="112">
                  <c:v>41799</c:v>
                </c:pt>
                <c:pt idx="113">
                  <c:v>41800</c:v>
                </c:pt>
                <c:pt idx="114">
                  <c:v>41801</c:v>
                </c:pt>
                <c:pt idx="115">
                  <c:v>41802</c:v>
                </c:pt>
                <c:pt idx="116">
                  <c:v>41803</c:v>
                </c:pt>
                <c:pt idx="117">
                  <c:v>41806</c:v>
                </c:pt>
                <c:pt idx="118">
                  <c:v>41807</c:v>
                </c:pt>
                <c:pt idx="119">
                  <c:v>41808</c:v>
                </c:pt>
                <c:pt idx="120">
                  <c:v>41809</c:v>
                </c:pt>
                <c:pt idx="121">
                  <c:v>41810</c:v>
                </c:pt>
                <c:pt idx="122">
                  <c:v>41813</c:v>
                </c:pt>
                <c:pt idx="123">
                  <c:v>41814</c:v>
                </c:pt>
                <c:pt idx="124">
                  <c:v>41815</c:v>
                </c:pt>
                <c:pt idx="125">
                  <c:v>41816</c:v>
                </c:pt>
                <c:pt idx="126">
                  <c:v>41817</c:v>
                </c:pt>
                <c:pt idx="127">
                  <c:v>41820</c:v>
                </c:pt>
                <c:pt idx="128">
                  <c:v>41821</c:v>
                </c:pt>
                <c:pt idx="129">
                  <c:v>41822</c:v>
                </c:pt>
                <c:pt idx="130">
                  <c:v>41823</c:v>
                </c:pt>
                <c:pt idx="131">
                  <c:v>41824</c:v>
                </c:pt>
                <c:pt idx="132">
                  <c:v>41827</c:v>
                </c:pt>
                <c:pt idx="133">
                  <c:v>41828</c:v>
                </c:pt>
                <c:pt idx="134">
                  <c:v>41829</c:v>
                </c:pt>
                <c:pt idx="135">
                  <c:v>41830</c:v>
                </c:pt>
                <c:pt idx="136">
                  <c:v>41831</c:v>
                </c:pt>
                <c:pt idx="137">
                  <c:v>41834</c:v>
                </c:pt>
                <c:pt idx="138">
                  <c:v>41835</c:v>
                </c:pt>
                <c:pt idx="139">
                  <c:v>41836</c:v>
                </c:pt>
                <c:pt idx="140">
                  <c:v>41837</c:v>
                </c:pt>
                <c:pt idx="141">
                  <c:v>41838</c:v>
                </c:pt>
                <c:pt idx="142">
                  <c:v>41841</c:v>
                </c:pt>
                <c:pt idx="143">
                  <c:v>41842</c:v>
                </c:pt>
                <c:pt idx="144">
                  <c:v>41843</c:v>
                </c:pt>
                <c:pt idx="145">
                  <c:v>41844</c:v>
                </c:pt>
                <c:pt idx="146">
                  <c:v>41845</c:v>
                </c:pt>
                <c:pt idx="147">
                  <c:v>41848</c:v>
                </c:pt>
                <c:pt idx="148">
                  <c:v>41849</c:v>
                </c:pt>
                <c:pt idx="149">
                  <c:v>41850</c:v>
                </c:pt>
                <c:pt idx="150">
                  <c:v>41851</c:v>
                </c:pt>
                <c:pt idx="151">
                  <c:v>41852</c:v>
                </c:pt>
                <c:pt idx="152">
                  <c:v>41855</c:v>
                </c:pt>
                <c:pt idx="153">
                  <c:v>41856</c:v>
                </c:pt>
                <c:pt idx="154">
                  <c:v>41857</c:v>
                </c:pt>
                <c:pt idx="155">
                  <c:v>41858</c:v>
                </c:pt>
                <c:pt idx="156">
                  <c:v>41859</c:v>
                </c:pt>
                <c:pt idx="157">
                  <c:v>41862</c:v>
                </c:pt>
                <c:pt idx="158">
                  <c:v>41863</c:v>
                </c:pt>
                <c:pt idx="159">
                  <c:v>41864</c:v>
                </c:pt>
                <c:pt idx="160">
                  <c:v>41865</c:v>
                </c:pt>
                <c:pt idx="161">
                  <c:v>41866</c:v>
                </c:pt>
                <c:pt idx="162">
                  <c:v>41869</c:v>
                </c:pt>
                <c:pt idx="163">
                  <c:v>41870</c:v>
                </c:pt>
                <c:pt idx="164">
                  <c:v>41871</c:v>
                </c:pt>
                <c:pt idx="165">
                  <c:v>41872</c:v>
                </c:pt>
                <c:pt idx="166">
                  <c:v>41873</c:v>
                </c:pt>
                <c:pt idx="167">
                  <c:v>41876</c:v>
                </c:pt>
                <c:pt idx="168">
                  <c:v>41877</c:v>
                </c:pt>
                <c:pt idx="169">
                  <c:v>41878</c:v>
                </c:pt>
                <c:pt idx="170">
                  <c:v>41879</c:v>
                </c:pt>
                <c:pt idx="171">
                  <c:v>41880</c:v>
                </c:pt>
                <c:pt idx="172">
                  <c:v>41883</c:v>
                </c:pt>
                <c:pt idx="173">
                  <c:v>41884</c:v>
                </c:pt>
                <c:pt idx="174">
                  <c:v>41885</c:v>
                </c:pt>
                <c:pt idx="175">
                  <c:v>41886</c:v>
                </c:pt>
                <c:pt idx="176">
                  <c:v>41887</c:v>
                </c:pt>
                <c:pt idx="177">
                  <c:v>41890</c:v>
                </c:pt>
                <c:pt idx="178">
                  <c:v>41891</c:v>
                </c:pt>
                <c:pt idx="179">
                  <c:v>41892</c:v>
                </c:pt>
                <c:pt idx="180">
                  <c:v>41893</c:v>
                </c:pt>
                <c:pt idx="181">
                  <c:v>41894</c:v>
                </c:pt>
                <c:pt idx="182">
                  <c:v>41897</c:v>
                </c:pt>
                <c:pt idx="183">
                  <c:v>41898</c:v>
                </c:pt>
                <c:pt idx="184">
                  <c:v>41899</c:v>
                </c:pt>
                <c:pt idx="185">
                  <c:v>41900</c:v>
                </c:pt>
                <c:pt idx="186">
                  <c:v>41901</c:v>
                </c:pt>
                <c:pt idx="187">
                  <c:v>41904</c:v>
                </c:pt>
                <c:pt idx="188">
                  <c:v>41905</c:v>
                </c:pt>
                <c:pt idx="189">
                  <c:v>41906</c:v>
                </c:pt>
                <c:pt idx="190">
                  <c:v>41907</c:v>
                </c:pt>
                <c:pt idx="191">
                  <c:v>41908</c:v>
                </c:pt>
                <c:pt idx="192">
                  <c:v>41911</c:v>
                </c:pt>
                <c:pt idx="193">
                  <c:v>41912</c:v>
                </c:pt>
                <c:pt idx="194">
                  <c:v>41913</c:v>
                </c:pt>
                <c:pt idx="195">
                  <c:v>41914</c:v>
                </c:pt>
                <c:pt idx="196">
                  <c:v>41915</c:v>
                </c:pt>
                <c:pt idx="197">
                  <c:v>41918</c:v>
                </c:pt>
                <c:pt idx="198">
                  <c:v>41919</c:v>
                </c:pt>
                <c:pt idx="199">
                  <c:v>41920</c:v>
                </c:pt>
                <c:pt idx="200">
                  <c:v>41921</c:v>
                </c:pt>
                <c:pt idx="201">
                  <c:v>41922</c:v>
                </c:pt>
                <c:pt idx="202">
                  <c:v>41925</c:v>
                </c:pt>
                <c:pt idx="203">
                  <c:v>41926</c:v>
                </c:pt>
                <c:pt idx="204">
                  <c:v>41927</c:v>
                </c:pt>
                <c:pt idx="205">
                  <c:v>41928</c:v>
                </c:pt>
                <c:pt idx="206">
                  <c:v>41929</c:v>
                </c:pt>
                <c:pt idx="207">
                  <c:v>41932</c:v>
                </c:pt>
                <c:pt idx="208">
                  <c:v>41933</c:v>
                </c:pt>
                <c:pt idx="209">
                  <c:v>41934</c:v>
                </c:pt>
                <c:pt idx="210">
                  <c:v>41935</c:v>
                </c:pt>
                <c:pt idx="211">
                  <c:v>41936</c:v>
                </c:pt>
                <c:pt idx="212">
                  <c:v>41939</c:v>
                </c:pt>
                <c:pt idx="213">
                  <c:v>41940</c:v>
                </c:pt>
                <c:pt idx="214">
                  <c:v>41941</c:v>
                </c:pt>
                <c:pt idx="215">
                  <c:v>41942</c:v>
                </c:pt>
                <c:pt idx="216">
                  <c:v>41943</c:v>
                </c:pt>
                <c:pt idx="217">
                  <c:v>41946</c:v>
                </c:pt>
                <c:pt idx="218">
                  <c:v>41947</c:v>
                </c:pt>
                <c:pt idx="219">
                  <c:v>41948</c:v>
                </c:pt>
                <c:pt idx="220">
                  <c:v>41949</c:v>
                </c:pt>
                <c:pt idx="221">
                  <c:v>41950</c:v>
                </c:pt>
                <c:pt idx="222">
                  <c:v>41953</c:v>
                </c:pt>
                <c:pt idx="223">
                  <c:v>41954</c:v>
                </c:pt>
                <c:pt idx="224">
                  <c:v>41955</c:v>
                </c:pt>
                <c:pt idx="225">
                  <c:v>41956</c:v>
                </c:pt>
                <c:pt idx="226">
                  <c:v>41957</c:v>
                </c:pt>
                <c:pt idx="227">
                  <c:v>41960</c:v>
                </c:pt>
                <c:pt idx="228">
                  <c:v>41961</c:v>
                </c:pt>
                <c:pt idx="229">
                  <c:v>41962</c:v>
                </c:pt>
                <c:pt idx="230">
                  <c:v>41963</c:v>
                </c:pt>
                <c:pt idx="231">
                  <c:v>41964</c:v>
                </c:pt>
                <c:pt idx="232">
                  <c:v>41967</c:v>
                </c:pt>
                <c:pt idx="233">
                  <c:v>41968</c:v>
                </c:pt>
                <c:pt idx="234">
                  <c:v>41969</c:v>
                </c:pt>
                <c:pt idx="235">
                  <c:v>41970</c:v>
                </c:pt>
                <c:pt idx="236">
                  <c:v>41971</c:v>
                </c:pt>
                <c:pt idx="237">
                  <c:v>41974</c:v>
                </c:pt>
                <c:pt idx="238">
                  <c:v>41975</c:v>
                </c:pt>
                <c:pt idx="239">
                  <c:v>41976</c:v>
                </c:pt>
                <c:pt idx="240">
                  <c:v>41977</c:v>
                </c:pt>
                <c:pt idx="241">
                  <c:v>41978</c:v>
                </c:pt>
                <c:pt idx="242">
                  <c:v>41981</c:v>
                </c:pt>
                <c:pt idx="243">
                  <c:v>41982</c:v>
                </c:pt>
                <c:pt idx="244">
                  <c:v>41983</c:v>
                </c:pt>
                <c:pt idx="245">
                  <c:v>41984</c:v>
                </c:pt>
                <c:pt idx="246">
                  <c:v>41985</c:v>
                </c:pt>
                <c:pt idx="247">
                  <c:v>41988</c:v>
                </c:pt>
                <c:pt idx="248">
                  <c:v>41989</c:v>
                </c:pt>
                <c:pt idx="249">
                  <c:v>41990</c:v>
                </c:pt>
                <c:pt idx="250">
                  <c:v>41991</c:v>
                </c:pt>
                <c:pt idx="251">
                  <c:v>41992</c:v>
                </c:pt>
                <c:pt idx="252">
                  <c:v>41995</c:v>
                </c:pt>
                <c:pt idx="253">
                  <c:v>41996</c:v>
                </c:pt>
                <c:pt idx="254">
                  <c:v>41997</c:v>
                </c:pt>
                <c:pt idx="255">
                  <c:v>41998</c:v>
                </c:pt>
                <c:pt idx="256">
                  <c:v>41999</c:v>
                </c:pt>
                <c:pt idx="257">
                  <c:v>42002</c:v>
                </c:pt>
                <c:pt idx="258">
                  <c:v>42003</c:v>
                </c:pt>
                <c:pt idx="259">
                  <c:v>42004</c:v>
                </c:pt>
                <c:pt idx="260">
                  <c:v>42005</c:v>
                </c:pt>
                <c:pt idx="261">
                  <c:v>42006</c:v>
                </c:pt>
                <c:pt idx="262">
                  <c:v>42009</c:v>
                </c:pt>
                <c:pt idx="263">
                  <c:v>42010</c:v>
                </c:pt>
                <c:pt idx="264">
                  <c:v>42011</c:v>
                </c:pt>
                <c:pt idx="265">
                  <c:v>42012</c:v>
                </c:pt>
                <c:pt idx="266">
                  <c:v>42013</c:v>
                </c:pt>
                <c:pt idx="267">
                  <c:v>42016</c:v>
                </c:pt>
                <c:pt idx="268">
                  <c:v>42017</c:v>
                </c:pt>
                <c:pt idx="269">
                  <c:v>42018</c:v>
                </c:pt>
                <c:pt idx="270">
                  <c:v>42019</c:v>
                </c:pt>
                <c:pt idx="271">
                  <c:v>42020</c:v>
                </c:pt>
                <c:pt idx="272">
                  <c:v>42023</c:v>
                </c:pt>
                <c:pt idx="273">
                  <c:v>42024</c:v>
                </c:pt>
                <c:pt idx="274">
                  <c:v>42025</c:v>
                </c:pt>
                <c:pt idx="275">
                  <c:v>42026</c:v>
                </c:pt>
                <c:pt idx="276">
                  <c:v>42027</c:v>
                </c:pt>
                <c:pt idx="277">
                  <c:v>42030</c:v>
                </c:pt>
                <c:pt idx="278">
                  <c:v>42031</c:v>
                </c:pt>
                <c:pt idx="279">
                  <c:v>42032</c:v>
                </c:pt>
                <c:pt idx="280">
                  <c:v>42033</c:v>
                </c:pt>
                <c:pt idx="281">
                  <c:v>42034</c:v>
                </c:pt>
                <c:pt idx="282">
                  <c:v>42037</c:v>
                </c:pt>
                <c:pt idx="283">
                  <c:v>42038</c:v>
                </c:pt>
                <c:pt idx="284">
                  <c:v>42039</c:v>
                </c:pt>
                <c:pt idx="285">
                  <c:v>42040</c:v>
                </c:pt>
                <c:pt idx="286">
                  <c:v>42041</c:v>
                </c:pt>
                <c:pt idx="287">
                  <c:v>42044</c:v>
                </c:pt>
                <c:pt idx="288">
                  <c:v>42045</c:v>
                </c:pt>
                <c:pt idx="289">
                  <c:v>42046</c:v>
                </c:pt>
                <c:pt idx="290">
                  <c:v>42047</c:v>
                </c:pt>
                <c:pt idx="291">
                  <c:v>42048</c:v>
                </c:pt>
                <c:pt idx="292">
                  <c:v>42051</c:v>
                </c:pt>
                <c:pt idx="293">
                  <c:v>42052</c:v>
                </c:pt>
                <c:pt idx="294">
                  <c:v>42053</c:v>
                </c:pt>
                <c:pt idx="295">
                  <c:v>42054</c:v>
                </c:pt>
                <c:pt idx="296">
                  <c:v>42055</c:v>
                </c:pt>
                <c:pt idx="297">
                  <c:v>42058</c:v>
                </c:pt>
                <c:pt idx="298">
                  <c:v>42059</c:v>
                </c:pt>
                <c:pt idx="299">
                  <c:v>42060</c:v>
                </c:pt>
                <c:pt idx="300">
                  <c:v>42061</c:v>
                </c:pt>
                <c:pt idx="301">
                  <c:v>42062</c:v>
                </c:pt>
                <c:pt idx="302">
                  <c:v>42065</c:v>
                </c:pt>
                <c:pt idx="303">
                  <c:v>42066</c:v>
                </c:pt>
                <c:pt idx="304">
                  <c:v>42067</c:v>
                </c:pt>
                <c:pt idx="305">
                  <c:v>42068</c:v>
                </c:pt>
                <c:pt idx="306">
                  <c:v>42069</c:v>
                </c:pt>
                <c:pt idx="307">
                  <c:v>42072</c:v>
                </c:pt>
                <c:pt idx="308">
                  <c:v>42073</c:v>
                </c:pt>
                <c:pt idx="309">
                  <c:v>42074</c:v>
                </c:pt>
                <c:pt idx="310">
                  <c:v>42075</c:v>
                </c:pt>
                <c:pt idx="311">
                  <c:v>42076</c:v>
                </c:pt>
                <c:pt idx="312">
                  <c:v>42079</c:v>
                </c:pt>
                <c:pt idx="313">
                  <c:v>42080</c:v>
                </c:pt>
                <c:pt idx="314">
                  <c:v>42081</c:v>
                </c:pt>
                <c:pt idx="315">
                  <c:v>42082</c:v>
                </c:pt>
                <c:pt idx="316">
                  <c:v>42083</c:v>
                </c:pt>
                <c:pt idx="317">
                  <c:v>42086</c:v>
                </c:pt>
                <c:pt idx="318">
                  <c:v>42087</c:v>
                </c:pt>
                <c:pt idx="319">
                  <c:v>42088</c:v>
                </c:pt>
                <c:pt idx="320">
                  <c:v>42089</c:v>
                </c:pt>
                <c:pt idx="321">
                  <c:v>42090</c:v>
                </c:pt>
                <c:pt idx="322">
                  <c:v>42093</c:v>
                </c:pt>
                <c:pt idx="323">
                  <c:v>42094</c:v>
                </c:pt>
                <c:pt idx="324">
                  <c:v>42095</c:v>
                </c:pt>
                <c:pt idx="325">
                  <c:v>42096</c:v>
                </c:pt>
                <c:pt idx="326">
                  <c:v>42097</c:v>
                </c:pt>
                <c:pt idx="327">
                  <c:v>42100</c:v>
                </c:pt>
                <c:pt idx="328">
                  <c:v>42101</c:v>
                </c:pt>
                <c:pt idx="329">
                  <c:v>42102</c:v>
                </c:pt>
                <c:pt idx="330">
                  <c:v>42103</c:v>
                </c:pt>
                <c:pt idx="331">
                  <c:v>42104</c:v>
                </c:pt>
                <c:pt idx="332">
                  <c:v>42107</c:v>
                </c:pt>
                <c:pt idx="333">
                  <c:v>42108</c:v>
                </c:pt>
                <c:pt idx="334">
                  <c:v>42109</c:v>
                </c:pt>
                <c:pt idx="335">
                  <c:v>42110</c:v>
                </c:pt>
                <c:pt idx="336">
                  <c:v>42111</c:v>
                </c:pt>
                <c:pt idx="337">
                  <c:v>42114</c:v>
                </c:pt>
                <c:pt idx="338">
                  <c:v>42115</c:v>
                </c:pt>
                <c:pt idx="339">
                  <c:v>42116</c:v>
                </c:pt>
                <c:pt idx="340">
                  <c:v>42117</c:v>
                </c:pt>
                <c:pt idx="341">
                  <c:v>42118</c:v>
                </c:pt>
                <c:pt idx="342">
                  <c:v>42121</c:v>
                </c:pt>
                <c:pt idx="343">
                  <c:v>42122</c:v>
                </c:pt>
                <c:pt idx="344">
                  <c:v>42123</c:v>
                </c:pt>
                <c:pt idx="345">
                  <c:v>42124</c:v>
                </c:pt>
                <c:pt idx="346">
                  <c:v>42125</c:v>
                </c:pt>
                <c:pt idx="347">
                  <c:v>42128</c:v>
                </c:pt>
                <c:pt idx="348">
                  <c:v>42129</c:v>
                </c:pt>
                <c:pt idx="349">
                  <c:v>42130</c:v>
                </c:pt>
                <c:pt idx="350">
                  <c:v>42131</c:v>
                </c:pt>
                <c:pt idx="351">
                  <c:v>42132</c:v>
                </c:pt>
                <c:pt idx="352">
                  <c:v>42135</c:v>
                </c:pt>
                <c:pt idx="353">
                  <c:v>42136</c:v>
                </c:pt>
                <c:pt idx="354">
                  <c:v>42137</c:v>
                </c:pt>
                <c:pt idx="355">
                  <c:v>42138</c:v>
                </c:pt>
                <c:pt idx="356">
                  <c:v>42139</c:v>
                </c:pt>
                <c:pt idx="357">
                  <c:v>42142</c:v>
                </c:pt>
                <c:pt idx="358">
                  <c:v>42143</c:v>
                </c:pt>
                <c:pt idx="359">
                  <c:v>42144</c:v>
                </c:pt>
                <c:pt idx="360">
                  <c:v>42145</c:v>
                </c:pt>
                <c:pt idx="361">
                  <c:v>42146</c:v>
                </c:pt>
                <c:pt idx="362">
                  <c:v>42149</c:v>
                </c:pt>
                <c:pt idx="363">
                  <c:v>42150</c:v>
                </c:pt>
                <c:pt idx="364">
                  <c:v>42151</c:v>
                </c:pt>
                <c:pt idx="365">
                  <c:v>42152</c:v>
                </c:pt>
                <c:pt idx="366">
                  <c:v>42153</c:v>
                </c:pt>
                <c:pt idx="367">
                  <c:v>42156</c:v>
                </c:pt>
                <c:pt idx="368">
                  <c:v>42157</c:v>
                </c:pt>
                <c:pt idx="369">
                  <c:v>42158</c:v>
                </c:pt>
                <c:pt idx="370">
                  <c:v>42159</c:v>
                </c:pt>
                <c:pt idx="371">
                  <c:v>42160</c:v>
                </c:pt>
                <c:pt idx="372">
                  <c:v>42163</c:v>
                </c:pt>
                <c:pt idx="373">
                  <c:v>42164</c:v>
                </c:pt>
                <c:pt idx="374">
                  <c:v>42165</c:v>
                </c:pt>
                <c:pt idx="375">
                  <c:v>42166</c:v>
                </c:pt>
                <c:pt idx="376">
                  <c:v>42167</c:v>
                </c:pt>
                <c:pt idx="377">
                  <c:v>42170</c:v>
                </c:pt>
                <c:pt idx="378">
                  <c:v>42171</c:v>
                </c:pt>
                <c:pt idx="379">
                  <c:v>42172</c:v>
                </c:pt>
                <c:pt idx="380">
                  <c:v>42173</c:v>
                </c:pt>
                <c:pt idx="381">
                  <c:v>42174</c:v>
                </c:pt>
                <c:pt idx="382">
                  <c:v>42177</c:v>
                </c:pt>
                <c:pt idx="383">
                  <c:v>42178</c:v>
                </c:pt>
                <c:pt idx="384">
                  <c:v>42179</c:v>
                </c:pt>
                <c:pt idx="385">
                  <c:v>42180</c:v>
                </c:pt>
                <c:pt idx="386">
                  <c:v>42181</c:v>
                </c:pt>
                <c:pt idx="387">
                  <c:v>42184</c:v>
                </c:pt>
                <c:pt idx="388">
                  <c:v>42185</c:v>
                </c:pt>
                <c:pt idx="389">
                  <c:v>42186</c:v>
                </c:pt>
                <c:pt idx="390">
                  <c:v>42187</c:v>
                </c:pt>
                <c:pt idx="391">
                  <c:v>42188</c:v>
                </c:pt>
                <c:pt idx="392">
                  <c:v>42191</c:v>
                </c:pt>
                <c:pt idx="393">
                  <c:v>42192</c:v>
                </c:pt>
                <c:pt idx="394">
                  <c:v>42193</c:v>
                </c:pt>
                <c:pt idx="395">
                  <c:v>42194</c:v>
                </c:pt>
                <c:pt idx="396">
                  <c:v>42195</c:v>
                </c:pt>
                <c:pt idx="397">
                  <c:v>42198</c:v>
                </c:pt>
                <c:pt idx="398">
                  <c:v>42199</c:v>
                </c:pt>
                <c:pt idx="399">
                  <c:v>42200</c:v>
                </c:pt>
                <c:pt idx="400">
                  <c:v>42201</c:v>
                </c:pt>
                <c:pt idx="401">
                  <c:v>42202</c:v>
                </c:pt>
                <c:pt idx="402">
                  <c:v>42205</c:v>
                </c:pt>
                <c:pt idx="403">
                  <c:v>42206</c:v>
                </c:pt>
                <c:pt idx="404">
                  <c:v>42207</c:v>
                </c:pt>
                <c:pt idx="405">
                  <c:v>42208</c:v>
                </c:pt>
                <c:pt idx="406">
                  <c:v>42209</c:v>
                </c:pt>
                <c:pt idx="407">
                  <c:v>42212</c:v>
                </c:pt>
                <c:pt idx="408">
                  <c:v>42213</c:v>
                </c:pt>
                <c:pt idx="409">
                  <c:v>42214</c:v>
                </c:pt>
                <c:pt idx="410">
                  <c:v>42215</c:v>
                </c:pt>
                <c:pt idx="411">
                  <c:v>42216</c:v>
                </c:pt>
                <c:pt idx="412">
                  <c:v>42219</c:v>
                </c:pt>
                <c:pt idx="413">
                  <c:v>42220</c:v>
                </c:pt>
                <c:pt idx="414">
                  <c:v>42221</c:v>
                </c:pt>
                <c:pt idx="415">
                  <c:v>42222</c:v>
                </c:pt>
                <c:pt idx="416">
                  <c:v>42223</c:v>
                </c:pt>
                <c:pt idx="417">
                  <c:v>42226</c:v>
                </c:pt>
                <c:pt idx="418">
                  <c:v>42227</c:v>
                </c:pt>
                <c:pt idx="419">
                  <c:v>42228</c:v>
                </c:pt>
                <c:pt idx="420">
                  <c:v>42229</c:v>
                </c:pt>
                <c:pt idx="421">
                  <c:v>42230</c:v>
                </c:pt>
                <c:pt idx="422">
                  <c:v>42233</c:v>
                </c:pt>
                <c:pt idx="423">
                  <c:v>42234</c:v>
                </c:pt>
                <c:pt idx="424">
                  <c:v>42235</c:v>
                </c:pt>
                <c:pt idx="425">
                  <c:v>42236</c:v>
                </c:pt>
                <c:pt idx="426">
                  <c:v>42237</c:v>
                </c:pt>
                <c:pt idx="427">
                  <c:v>42240</c:v>
                </c:pt>
                <c:pt idx="428">
                  <c:v>42241</c:v>
                </c:pt>
                <c:pt idx="429">
                  <c:v>42242</c:v>
                </c:pt>
                <c:pt idx="430">
                  <c:v>42243</c:v>
                </c:pt>
                <c:pt idx="431">
                  <c:v>42244</c:v>
                </c:pt>
                <c:pt idx="432">
                  <c:v>42247</c:v>
                </c:pt>
                <c:pt idx="433">
                  <c:v>42248</c:v>
                </c:pt>
                <c:pt idx="434">
                  <c:v>42249</c:v>
                </c:pt>
                <c:pt idx="435">
                  <c:v>42250</c:v>
                </c:pt>
                <c:pt idx="436">
                  <c:v>42251</c:v>
                </c:pt>
                <c:pt idx="437">
                  <c:v>42254</c:v>
                </c:pt>
                <c:pt idx="438">
                  <c:v>42255</c:v>
                </c:pt>
                <c:pt idx="439">
                  <c:v>42256</c:v>
                </c:pt>
                <c:pt idx="440">
                  <c:v>42257</c:v>
                </c:pt>
                <c:pt idx="441">
                  <c:v>42258</c:v>
                </c:pt>
                <c:pt idx="442">
                  <c:v>42261</c:v>
                </c:pt>
                <c:pt idx="443">
                  <c:v>42262</c:v>
                </c:pt>
                <c:pt idx="444">
                  <c:v>42263</c:v>
                </c:pt>
                <c:pt idx="445">
                  <c:v>42264</c:v>
                </c:pt>
                <c:pt idx="446">
                  <c:v>42265</c:v>
                </c:pt>
                <c:pt idx="447">
                  <c:v>42268</c:v>
                </c:pt>
                <c:pt idx="448">
                  <c:v>42269</c:v>
                </c:pt>
                <c:pt idx="449">
                  <c:v>42270</c:v>
                </c:pt>
                <c:pt idx="450">
                  <c:v>42271</c:v>
                </c:pt>
                <c:pt idx="451">
                  <c:v>42272</c:v>
                </c:pt>
                <c:pt idx="452">
                  <c:v>42275</c:v>
                </c:pt>
                <c:pt idx="453">
                  <c:v>42276</c:v>
                </c:pt>
                <c:pt idx="454">
                  <c:v>42277</c:v>
                </c:pt>
                <c:pt idx="455">
                  <c:v>42278</c:v>
                </c:pt>
                <c:pt idx="456">
                  <c:v>42279</c:v>
                </c:pt>
                <c:pt idx="457">
                  <c:v>42282</c:v>
                </c:pt>
                <c:pt idx="458">
                  <c:v>42283</c:v>
                </c:pt>
                <c:pt idx="459">
                  <c:v>42284</c:v>
                </c:pt>
                <c:pt idx="460">
                  <c:v>42285</c:v>
                </c:pt>
                <c:pt idx="461">
                  <c:v>42286</c:v>
                </c:pt>
                <c:pt idx="462">
                  <c:v>42289</c:v>
                </c:pt>
                <c:pt idx="463">
                  <c:v>42290</c:v>
                </c:pt>
                <c:pt idx="464">
                  <c:v>42291</c:v>
                </c:pt>
                <c:pt idx="465">
                  <c:v>42292</c:v>
                </c:pt>
                <c:pt idx="466">
                  <c:v>42293</c:v>
                </c:pt>
                <c:pt idx="467">
                  <c:v>42296</c:v>
                </c:pt>
                <c:pt idx="468">
                  <c:v>42297</c:v>
                </c:pt>
                <c:pt idx="469">
                  <c:v>42298</c:v>
                </c:pt>
                <c:pt idx="470">
                  <c:v>42299</c:v>
                </c:pt>
                <c:pt idx="471">
                  <c:v>42300</c:v>
                </c:pt>
                <c:pt idx="472">
                  <c:v>42303</c:v>
                </c:pt>
                <c:pt idx="473">
                  <c:v>42304</c:v>
                </c:pt>
                <c:pt idx="474">
                  <c:v>42305</c:v>
                </c:pt>
                <c:pt idx="475">
                  <c:v>42306</c:v>
                </c:pt>
                <c:pt idx="476">
                  <c:v>42307</c:v>
                </c:pt>
                <c:pt idx="477">
                  <c:v>42310</c:v>
                </c:pt>
                <c:pt idx="478">
                  <c:v>42311</c:v>
                </c:pt>
                <c:pt idx="479">
                  <c:v>42312</c:v>
                </c:pt>
                <c:pt idx="480">
                  <c:v>42313</c:v>
                </c:pt>
                <c:pt idx="481">
                  <c:v>42314</c:v>
                </c:pt>
                <c:pt idx="482">
                  <c:v>42317</c:v>
                </c:pt>
                <c:pt idx="483">
                  <c:v>42318</c:v>
                </c:pt>
                <c:pt idx="484">
                  <c:v>42319</c:v>
                </c:pt>
                <c:pt idx="485">
                  <c:v>42320</c:v>
                </c:pt>
                <c:pt idx="486">
                  <c:v>42321</c:v>
                </c:pt>
                <c:pt idx="487">
                  <c:v>42324</c:v>
                </c:pt>
                <c:pt idx="488">
                  <c:v>42325</c:v>
                </c:pt>
                <c:pt idx="489">
                  <c:v>42326</c:v>
                </c:pt>
                <c:pt idx="490">
                  <c:v>42327</c:v>
                </c:pt>
                <c:pt idx="491">
                  <c:v>42328</c:v>
                </c:pt>
                <c:pt idx="492">
                  <c:v>42331</c:v>
                </c:pt>
                <c:pt idx="493">
                  <c:v>42332</c:v>
                </c:pt>
                <c:pt idx="494">
                  <c:v>42333</c:v>
                </c:pt>
                <c:pt idx="495">
                  <c:v>42334</c:v>
                </c:pt>
                <c:pt idx="496">
                  <c:v>42335</c:v>
                </c:pt>
                <c:pt idx="497">
                  <c:v>42338</c:v>
                </c:pt>
                <c:pt idx="498">
                  <c:v>42339</c:v>
                </c:pt>
                <c:pt idx="499">
                  <c:v>42340</c:v>
                </c:pt>
                <c:pt idx="500">
                  <c:v>42341</c:v>
                </c:pt>
                <c:pt idx="501">
                  <c:v>42342</c:v>
                </c:pt>
                <c:pt idx="502">
                  <c:v>42345</c:v>
                </c:pt>
                <c:pt idx="503">
                  <c:v>42346</c:v>
                </c:pt>
                <c:pt idx="504">
                  <c:v>42347</c:v>
                </c:pt>
                <c:pt idx="505">
                  <c:v>42348</c:v>
                </c:pt>
                <c:pt idx="506">
                  <c:v>42349</c:v>
                </c:pt>
                <c:pt idx="507">
                  <c:v>42352</c:v>
                </c:pt>
                <c:pt idx="508">
                  <c:v>42353</c:v>
                </c:pt>
                <c:pt idx="509">
                  <c:v>42354</c:v>
                </c:pt>
                <c:pt idx="510">
                  <c:v>42355</c:v>
                </c:pt>
                <c:pt idx="511">
                  <c:v>42356</c:v>
                </c:pt>
                <c:pt idx="512">
                  <c:v>42359</c:v>
                </c:pt>
                <c:pt idx="513">
                  <c:v>42360</c:v>
                </c:pt>
                <c:pt idx="514">
                  <c:v>42361</c:v>
                </c:pt>
                <c:pt idx="515">
                  <c:v>42362</c:v>
                </c:pt>
                <c:pt idx="516">
                  <c:v>42363</c:v>
                </c:pt>
                <c:pt idx="517">
                  <c:v>42366</c:v>
                </c:pt>
                <c:pt idx="518">
                  <c:v>42367</c:v>
                </c:pt>
                <c:pt idx="519">
                  <c:v>42368</c:v>
                </c:pt>
                <c:pt idx="520">
                  <c:v>42369</c:v>
                </c:pt>
                <c:pt idx="521">
                  <c:v>42370</c:v>
                </c:pt>
                <c:pt idx="522">
                  <c:v>42373</c:v>
                </c:pt>
                <c:pt idx="523">
                  <c:v>42374</c:v>
                </c:pt>
                <c:pt idx="524">
                  <c:v>42375</c:v>
                </c:pt>
                <c:pt idx="525">
                  <c:v>42376</c:v>
                </c:pt>
                <c:pt idx="526">
                  <c:v>42377</c:v>
                </c:pt>
                <c:pt idx="527">
                  <c:v>42380</c:v>
                </c:pt>
                <c:pt idx="528">
                  <c:v>42381</c:v>
                </c:pt>
                <c:pt idx="529">
                  <c:v>42382</c:v>
                </c:pt>
                <c:pt idx="530">
                  <c:v>42383</c:v>
                </c:pt>
                <c:pt idx="531">
                  <c:v>42384</c:v>
                </c:pt>
                <c:pt idx="532">
                  <c:v>42387</c:v>
                </c:pt>
                <c:pt idx="533">
                  <c:v>42388</c:v>
                </c:pt>
                <c:pt idx="534">
                  <c:v>42389</c:v>
                </c:pt>
                <c:pt idx="535">
                  <c:v>42390</c:v>
                </c:pt>
                <c:pt idx="536">
                  <c:v>42391</c:v>
                </c:pt>
                <c:pt idx="537">
                  <c:v>42394</c:v>
                </c:pt>
                <c:pt idx="538">
                  <c:v>42395</c:v>
                </c:pt>
                <c:pt idx="539">
                  <c:v>42396</c:v>
                </c:pt>
                <c:pt idx="540">
                  <c:v>42397</c:v>
                </c:pt>
                <c:pt idx="541">
                  <c:v>42398</c:v>
                </c:pt>
                <c:pt idx="542">
                  <c:v>42401</c:v>
                </c:pt>
                <c:pt idx="543">
                  <c:v>42402</c:v>
                </c:pt>
                <c:pt idx="544">
                  <c:v>42403</c:v>
                </c:pt>
                <c:pt idx="545">
                  <c:v>42404</c:v>
                </c:pt>
                <c:pt idx="546">
                  <c:v>42405</c:v>
                </c:pt>
                <c:pt idx="547">
                  <c:v>42408</c:v>
                </c:pt>
                <c:pt idx="548">
                  <c:v>42409</c:v>
                </c:pt>
                <c:pt idx="549">
                  <c:v>42410</c:v>
                </c:pt>
                <c:pt idx="550">
                  <c:v>42411</c:v>
                </c:pt>
                <c:pt idx="551">
                  <c:v>42412</c:v>
                </c:pt>
                <c:pt idx="552">
                  <c:v>42415</c:v>
                </c:pt>
                <c:pt idx="553">
                  <c:v>42416</c:v>
                </c:pt>
                <c:pt idx="554">
                  <c:v>42417</c:v>
                </c:pt>
                <c:pt idx="555">
                  <c:v>42418</c:v>
                </c:pt>
                <c:pt idx="556">
                  <c:v>42419</c:v>
                </c:pt>
                <c:pt idx="557">
                  <c:v>42422</c:v>
                </c:pt>
                <c:pt idx="558">
                  <c:v>42423</c:v>
                </c:pt>
                <c:pt idx="559">
                  <c:v>42424</c:v>
                </c:pt>
                <c:pt idx="560">
                  <c:v>42425</c:v>
                </c:pt>
                <c:pt idx="561">
                  <c:v>42426</c:v>
                </c:pt>
                <c:pt idx="562">
                  <c:v>42429</c:v>
                </c:pt>
                <c:pt idx="563">
                  <c:v>42430</c:v>
                </c:pt>
                <c:pt idx="564">
                  <c:v>42431</c:v>
                </c:pt>
                <c:pt idx="565">
                  <c:v>42432</c:v>
                </c:pt>
                <c:pt idx="566">
                  <c:v>42433</c:v>
                </c:pt>
                <c:pt idx="567">
                  <c:v>42436</c:v>
                </c:pt>
                <c:pt idx="568">
                  <c:v>42437</c:v>
                </c:pt>
                <c:pt idx="569">
                  <c:v>42438</c:v>
                </c:pt>
                <c:pt idx="570">
                  <c:v>42439</c:v>
                </c:pt>
                <c:pt idx="571">
                  <c:v>42440</c:v>
                </c:pt>
                <c:pt idx="572">
                  <c:v>42443</c:v>
                </c:pt>
                <c:pt idx="573">
                  <c:v>42444</c:v>
                </c:pt>
                <c:pt idx="574">
                  <c:v>42445</c:v>
                </c:pt>
                <c:pt idx="575">
                  <c:v>42446</c:v>
                </c:pt>
                <c:pt idx="576">
                  <c:v>42447</c:v>
                </c:pt>
                <c:pt idx="577">
                  <c:v>42450</c:v>
                </c:pt>
                <c:pt idx="578">
                  <c:v>42451</c:v>
                </c:pt>
                <c:pt idx="579">
                  <c:v>42452</c:v>
                </c:pt>
                <c:pt idx="580">
                  <c:v>42453</c:v>
                </c:pt>
                <c:pt idx="581">
                  <c:v>42454</c:v>
                </c:pt>
                <c:pt idx="582">
                  <c:v>42457</c:v>
                </c:pt>
                <c:pt idx="583">
                  <c:v>42458</c:v>
                </c:pt>
                <c:pt idx="584">
                  <c:v>42459</c:v>
                </c:pt>
                <c:pt idx="585">
                  <c:v>42460</c:v>
                </c:pt>
                <c:pt idx="586">
                  <c:v>42461</c:v>
                </c:pt>
                <c:pt idx="587">
                  <c:v>42464</c:v>
                </c:pt>
                <c:pt idx="588">
                  <c:v>42465</c:v>
                </c:pt>
                <c:pt idx="589">
                  <c:v>42466</c:v>
                </c:pt>
                <c:pt idx="590">
                  <c:v>42467</c:v>
                </c:pt>
                <c:pt idx="591">
                  <c:v>42468</c:v>
                </c:pt>
                <c:pt idx="592">
                  <c:v>42471</c:v>
                </c:pt>
                <c:pt idx="593">
                  <c:v>42472</c:v>
                </c:pt>
                <c:pt idx="594">
                  <c:v>42473</c:v>
                </c:pt>
                <c:pt idx="595">
                  <c:v>42474</c:v>
                </c:pt>
                <c:pt idx="596">
                  <c:v>42475</c:v>
                </c:pt>
                <c:pt idx="597">
                  <c:v>42478</c:v>
                </c:pt>
                <c:pt idx="598">
                  <c:v>42479</c:v>
                </c:pt>
                <c:pt idx="599">
                  <c:v>42480</c:v>
                </c:pt>
                <c:pt idx="600">
                  <c:v>42481</c:v>
                </c:pt>
                <c:pt idx="601">
                  <c:v>42482</c:v>
                </c:pt>
                <c:pt idx="602">
                  <c:v>42485</c:v>
                </c:pt>
                <c:pt idx="603">
                  <c:v>42486</c:v>
                </c:pt>
                <c:pt idx="604">
                  <c:v>42487</c:v>
                </c:pt>
                <c:pt idx="605">
                  <c:v>42488</c:v>
                </c:pt>
                <c:pt idx="606">
                  <c:v>42489</c:v>
                </c:pt>
                <c:pt idx="607">
                  <c:v>42492</c:v>
                </c:pt>
                <c:pt idx="608">
                  <c:v>42493</c:v>
                </c:pt>
                <c:pt idx="609">
                  <c:v>42494</c:v>
                </c:pt>
                <c:pt idx="610">
                  <c:v>42495</c:v>
                </c:pt>
                <c:pt idx="611">
                  <c:v>42496</c:v>
                </c:pt>
                <c:pt idx="612">
                  <c:v>42499</c:v>
                </c:pt>
                <c:pt idx="613">
                  <c:v>42500</c:v>
                </c:pt>
                <c:pt idx="614">
                  <c:v>42501</c:v>
                </c:pt>
                <c:pt idx="615">
                  <c:v>42502</c:v>
                </c:pt>
                <c:pt idx="616">
                  <c:v>42503</c:v>
                </c:pt>
                <c:pt idx="617">
                  <c:v>42506</c:v>
                </c:pt>
                <c:pt idx="618">
                  <c:v>42507</c:v>
                </c:pt>
                <c:pt idx="619">
                  <c:v>42508</c:v>
                </c:pt>
                <c:pt idx="620">
                  <c:v>42509</c:v>
                </c:pt>
                <c:pt idx="621">
                  <c:v>42510</c:v>
                </c:pt>
                <c:pt idx="622">
                  <c:v>42513</c:v>
                </c:pt>
                <c:pt idx="623">
                  <c:v>42514</c:v>
                </c:pt>
                <c:pt idx="624">
                  <c:v>42515</c:v>
                </c:pt>
                <c:pt idx="625">
                  <c:v>42516</c:v>
                </c:pt>
                <c:pt idx="626">
                  <c:v>42517</c:v>
                </c:pt>
                <c:pt idx="627">
                  <c:v>42520</c:v>
                </c:pt>
                <c:pt idx="628">
                  <c:v>42521</c:v>
                </c:pt>
                <c:pt idx="629">
                  <c:v>42522</c:v>
                </c:pt>
                <c:pt idx="630">
                  <c:v>42523</c:v>
                </c:pt>
                <c:pt idx="631">
                  <c:v>42524</c:v>
                </c:pt>
                <c:pt idx="632">
                  <c:v>42527</c:v>
                </c:pt>
                <c:pt idx="633">
                  <c:v>42528</c:v>
                </c:pt>
                <c:pt idx="634">
                  <c:v>42529</c:v>
                </c:pt>
                <c:pt idx="635">
                  <c:v>42530</c:v>
                </c:pt>
                <c:pt idx="636">
                  <c:v>42531</c:v>
                </c:pt>
                <c:pt idx="637">
                  <c:v>42534</c:v>
                </c:pt>
                <c:pt idx="638">
                  <c:v>42535</c:v>
                </c:pt>
                <c:pt idx="639">
                  <c:v>42536</c:v>
                </c:pt>
                <c:pt idx="640">
                  <c:v>42537</c:v>
                </c:pt>
                <c:pt idx="641">
                  <c:v>42538</c:v>
                </c:pt>
                <c:pt idx="642">
                  <c:v>42541</c:v>
                </c:pt>
                <c:pt idx="643">
                  <c:v>42542</c:v>
                </c:pt>
                <c:pt idx="644">
                  <c:v>42543</c:v>
                </c:pt>
                <c:pt idx="645">
                  <c:v>42544</c:v>
                </c:pt>
                <c:pt idx="646">
                  <c:v>42545</c:v>
                </c:pt>
                <c:pt idx="647">
                  <c:v>42548</c:v>
                </c:pt>
                <c:pt idx="648">
                  <c:v>42549</c:v>
                </c:pt>
                <c:pt idx="649">
                  <c:v>42550</c:v>
                </c:pt>
                <c:pt idx="650">
                  <c:v>42551</c:v>
                </c:pt>
                <c:pt idx="651">
                  <c:v>42552</c:v>
                </c:pt>
                <c:pt idx="652">
                  <c:v>42555</c:v>
                </c:pt>
                <c:pt idx="653">
                  <c:v>42556</c:v>
                </c:pt>
                <c:pt idx="654">
                  <c:v>42557</c:v>
                </c:pt>
                <c:pt idx="655">
                  <c:v>42558</c:v>
                </c:pt>
                <c:pt idx="656">
                  <c:v>42559</c:v>
                </c:pt>
                <c:pt idx="657">
                  <c:v>42562</c:v>
                </c:pt>
                <c:pt idx="658">
                  <c:v>42563</c:v>
                </c:pt>
                <c:pt idx="659">
                  <c:v>42564</c:v>
                </c:pt>
                <c:pt idx="660">
                  <c:v>42565</c:v>
                </c:pt>
                <c:pt idx="661">
                  <c:v>42566</c:v>
                </c:pt>
                <c:pt idx="662">
                  <c:v>42569</c:v>
                </c:pt>
                <c:pt idx="663">
                  <c:v>42570</c:v>
                </c:pt>
                <c:pt idx="664">
                  <c:v>42571</c:v>
                </c:pt>
                <c:pt idx="665">
                  <c:v>42572</c:v>
                </c:pt>
                <c:pt idx="666">
                  <c:v>42573</c:v>
                </c:pt>
                <c:pt idx="667">
                  <c:v>42576</c:v>
                </c:pt>
                <c:pt idx="668">
                  <c:v>42577</c:v>
                </c:pt>
                <c:pt idx="669">
                  <c:v>42578</c:v>
                </c:pt>
                <c:pt idx="670">
                  <c:v>42579</c:v>
                </c:pt>
                <c:pt idx="671">
                  <c:v>42580</c:v>
                </c:pt>
                <c:pt idx="672">
                  <c:v>42583</c:v>
                </c:pt>
                <c:pt idx="673">
                  <c:v>42584</c:v>
                </c:pt>
                <c:pt idx="674">
                  <c:v>42585</c:v>
                </c:pt>
                <c:pt idx="675">
                  <c:v>42586</c:v>
                </c:pt>
                <c:pt idx="676">
                  <c:v>42587</c:v>
                </c:pt>
                <c:pt idx="677">
                  <c:v>42590</c:v>
                </c:pt>
                <c:pt idx="678">
                  <c:v>42591</c:v>
                </c:pt>
                <c:pt idx="679">
                  <c:v>42592</c:v>
                </c:pt>
                <c:pt idx="680">
                  <c:v>42593</c:v>
                </c:pt>
                <c:pt idx="681">
                  <c:v>42594</c:v>
                </c:pt>
                <c:pt idx="682">
                  <c:v>42597</c:v>
                </c:pt>
                <c:pt idx="683">
                  <c:v>42598</c:v>
                </c:pt>
                <c:pt idx="684">
                  <c:v>42599</c:v>
                </c:pt>
                <c:pt idx="685">
                  <c:v>42600</c:v>
                </c:pt>
                <c:pt idx="686">
                  <c:v>42601</c:v>
                </c:pt>
                <c:pt idx="687">
                  <c:v>42604</c:v>
                </c:pt>
                <c:pt idx="688">
                  <c:v>42605</c:v>
                </c:pt>
                <c:pt idx="689">
                  <c:v>42606</c:v>
                </c:pt>
                <c:pt idx="690">
                  <c:v>42607</c:v>
                </c:pt>
                <c:pt idx="691">
                  <c:v>42608</c:v>
                </c:pt>
                <c:pt idx="692">
                  <c:v>42611</c:v>
                </c:pt>
                <c:pt idx="693">
                  <c:v>42612</c:v>
                </c:pt>
                <c:pt idx="694">
                  <c:v>42613</c:v>
                </c:pt>
                <c:pt idx="695">
                  <c:v>42614</c:v>
                </c:pt>
                <c:pt idx="696">
                  <c:v>42615</c:v>
                </c:pt>
                <c:pt idx="697">
                  <c:v>42618</c:v>
                </c:pt>
                <c:pt idx="698">
                  <c:v>42619</c:v>
                </c:pt>
                <c:pt idx="699">
                  <c:v>42620</c:v>
                </c:pt>
                <c:pt idx="700">
                  <c:v>42621</c:v>
                </c:pt>
                <c:pt idx="701">
                  <c:v>42622</c:v>
                </c:pt>
                <c:pt idx="702">
                  <c:v>42625</c:v>
                </c:pt>
                <c:pt idx="703">
                  <c:v>42626</c:v>
                </c:pt>
                <c:pt idx="704">
                  <c:v>42627</c:v>
                </c:pt>
                <c:pt idx="705">
                  <c:v>42628</c:v>
                </c:pt>
                <c:pt idx="706">
                  <c:v>42629</c:v>
                </c:pt>
                <c:pt idx="707">
                  <c:v>42632</c:v>
                </c:pt>
                <c:pt idx="708">
                  <c:v>42633</c:v>
                </c:pt>
                <c:pt idx="709">
                  <c:v>42634</c:v>
                </c:pt>
                <c:pt idx="710">
                  <c:v>42635</c:v>
                </c:pt>
                <c:pt idx="711">
                  <c:v>42636</c:v>
                </c:pt>
                <c:pt idx="712">
                  <c:v>42639</c:v>
                </c:pt>
                <c:pt idx="713">
                  <c:v>42640</c:v>
                </c:pt>
                <c:pt idx="714">
                  <c:v>42641</c:v>
                </c:pt>
                <c:pt idx="715">
                  <c:v>42642</c:v>
                </c:pt>
                <c:pt idx="716">
                  <c:v>42643</c:v>
                </c:pt>
                <c:pt idx="717">
                  <c:v>42646</c:v>
                </c:pt>
                <c:pt idx="718">
                  <c:v>42647</c:v>
                </c:pt>
                <c:pt idx="719">
                  <c:v>42648</c:v>
                </c:pt>
                <c:pt idx="720">
                  <c:v>42649</c:v>
                </c:pt>
                <c:pt idx="721">
                  <c:v>42650</c:v>
                </c:pt>
                <c:pt idx="722">
                  <c:v>42653</c:v>
                </c:pt>
                <c:pt idx="723">
                  <c:v>42654</c:v>
                </c:pt>
                <c:pt idx="724">
                  <c:v>42655</c:v>
                </c:pt>
                <c:pt idx="725">
                  <c:v>42656</c:v>
                </c:pt>
                <c:pt idx="726">
                  <c:v>42657</c:v>
                </c:pt>
                <c:pt idx="727">
                  <c:v>42660</c:v>
                </c:pt>
                <c:pt idx="728">
                  <c:v>42661</c:v>
                </c:pt>
                <c:pt idx="729">
                  <c:v>42662</c:v>
                </c:pt>
                <c:pt idx="730">
                  <c:v>42663</c:v>
                </c:pt>
                <c:pt idx="731">
                  <c:v>42664</c:v>
                </c:pt>
                <c:pt idx="732">
                  <c:v>42667</c:v>
                </c:pt>
                <c:pt idx="733">
                  <c:v>42668</c:v>
                </c:pt>
                <c:pt idx="734">
                  <c:v>42669</c:v>
                </c:pt>
                <c:pt idx="735">
                  <c:v>42670</c:v>
                </c:pt>
                <c:pt idx="736">
                  <c:v>42671</c:v>
                </c:pt>
                <c:pt idx="737">
                  <c:v>42674</c:v>
                </c:pt>
                <c:pt idx="738">
                  <c:v>42675</c:v>
                </c:pt>
                <c:pt idx="739">
                  <c:v>42676</c:v>
                </c:pt>
                <c:pt idx="740">
                  <c:v>42677</c:v>
                </c:pt>
                <c:pt idx="741">
                  <c:v>42678</c:v>
                </c:pt>
                <c:pt idx="742">
                  <c:v>42681</c:v>
                </c:pt>
                <c:pt idx="743">
                  <c:v>42682</c:v>
                </c:pt>
                <c:pt idx="744">
                  <c:v>42683</c:v>
                </c:pt>
                <c:pt idx="745">
                  <c:v>42684</c:v>
                </c:pt>
                <c:pt idx="746">
                  <c:v>42685</c:v>
                </c:pt>
                <c:pt idx="747">
                  <c:v>42688</c:v>
                </c:pt>
                <c:pt idx="748">
                  <c:v>42689</c:v>
                </c:pt>
                <c:pt idx="749">
                  <c:v>42690</c:v>
                </c:pt>
                <c:pt idx="750">
                  <c:v>42691</c:v>
                </c:pt>
                <c:pt idx="751">
                  <c:v>42692</c:v>
                </c:pt>
                <c:pt idx="752">
                  <c:v>42695</c:v>
                </c:pt>
                <c:pt idx="753">
                  <c:v>42696</c:v>
                </c:pt>
                <c:pt idx="754">
                  <c:v>42697</c:v>
                </c:pt>
                <c:pt idx="755">
                  <c:v>42698</c:v>
                </c:pt>
                <c:pt idx="756">
                  <c:v>42699</c:v>
                </c:pt>
                <c:pt idx="757">
                  <c:v>42702</c:v>
                </c:pt>
                <c:pt idx="758">
                  <c:v>42703</c:v>
                </c:pt>
                <c:pt idx="759">
                  <c:v>42704</c:v>
                </c:pt>
                <c:pt idx="760">
                  <c:v>42705</c:v>
                </c:pt>
                <c:pt idx="761">
                  <c:v>42706</c:v>
                </c:pt>
                <c:pt idx="762">
                  <c:v>42709</c:v>
                </c:pt>
                <c:pt idx="763">
                  <c:v>42710</c:v>
                </c:pt>
                <c:pt idx="764">
                  <c:v>42711</c:v>
                </c:pt>
                <c:pt idx="765">
                  <c:v>42712</c:v>
                </c:pt>
                <c:pt idx="766">
                  <c:v>42713</c:v>
                </c:pt>
                <c:pt idx="767">
                  <c:v>42716</c:v>
                </c:pt>
                <c:pt idx="768">
                  <c:v>42717</c:v>
                </c:pt>
                <c:pt idx="769">
                  <c:v>42718</c:v>
                </c:pt>
                <c:pt idx="770">
                  <c:v>42719</c:v>
                </c:pt>
                <c:pt idx="771">
                  <c:v>42720</c:v>
                </c:pt>
                <c:pt idx="772">
                  <c:v>42723</c:v>
                </c:pt>
                <c:pt idx="773">
                  <c:v>42724</c:v>
                </c:pt>
                <c:pt idx="774">
                  <c:v>42725</c:v>
                </c:pt>
                <c:pt idx="775">
                  <c:v>42726</c:v>
                </c:pt>
                <c:pt idx="776">
                  <c:v>42727</c:v>
                </c:pt>
                <c:pt idx="777">
                  <c:v>42730</c:v>
                </c:pt>
                <c:pt idx="778">
                  <c:v>42731</c:v>
                </c:pt>
                <c:pt idx="779">
                  <c:v>42732</c:v>
                </c:pt>
                <c:pt idx="780">
                  <c:v>42733</c:v>
                </c:pt>
                <c:pt idx="781">
                  <c:v>42734</c:v>
                </c:pt>
                <c:pt idx="782">
                  <c:v>42737</c:v>
                </c:pt>
                <c:pt idx="783">
                  <c:v>42738</c:v>
                </c:pt>
                <c:pt idx="784">
                  <c:v>42739</c:v>
                </c:pt>
                <c:pt idx="785">
                  <c:v>42740</c:v>
                </c:pt>
                <c:pt idx="786">
                  <c:v>42741</c:v>
                </c:pt>
                <c:pt idx="787">
                  <c:v>42744</c:v>
                </c:pt>
                <c:pt idx="788">
                  <c:v>42745</c:v>
                </c:pt>
                <c:pt idx="789">
                  <c:v>42746</c:v>
                </c:pt>
                <c:pt idx="790">
                  <c:v>42747</c:v>
                </c:pt>
                <c:pt idx="791">
                  <c:v>42748</c:v>
                </c:pt>
                <c:pt idx="792">
                  <c:v>42751</c:v>
                </c:pt>
                <c:pt idx="793">
                  <c:v>42752</c:v>
                </c:pt>
                <c:pt idx="794">
                  <c:v>42753</c:v>
                </c:pt>
                <c:pt idx="795">
                  <c:v>42754</c:v>
                </c:pt>
                <c:pt idx="796">
                  <c:v>42755</c:v>
                </c:pt>
                <c:pt idx="797">
                  <c:v>42758</c:v>
                </c:pt>
                <c:pt idx="798">
                  <c:v>42759</c:v>
                </c:pt>
                <c:pt idx="799">
                  <c:v>42760</c:v>
                </c:pt>
                <c:pt idx="800">
                  <c:v>42761</c:v>
                </c:pt>
                <c:pt idx="801">
                  <c:v>42762</c:v>
                </c:pt>
                <c:pt idx="802">
                  <c:v>42765</c:v>
                </c:pt>
                <c:pt idx="803">
                  <c:v>42766</c:v>
                </c:pt>
                <c:pt idx="804">
                  <c:v>42767</c:v>
                </c:pt>
                <c:pt idx="805">
                  <c:v>42768</c:v>
                </c:pt>
                <c:pt idx="806">
                  <c:v>42769</c:v>
                </c:pt>
                <c:pt idx="807">
                  <c:v>42772</c:v>
                </c:pt>
                <c:pt idx="808">
                  <c:v>42773</c:v>
                </c:pt>
                <c:pt idx="809">
                  <c:v>42774</c:v>
                </c:pt>
                <c:pt idx="810">
                  <c:v>42775</c:v>
                </c:pt>
                <c:pt idx="811">
                  <c:v>42776</c:v>
                </c:pt>
                <c:pt idx="812">
                  <c:v>42779</c:v>
                </c:pt>
                <c:pt idx="813">
                  <c:v>42780</c:v>
                </c:pt>
                <c:pt idx="814">
                  <c:v>42781</c:v>
                </c:pt>
                <c:pt idx="815">
                  <c:v>42782</c:v>
                </c:pt>
                <c:pt idx="816">
                  <c:v>42783</c:v>
                </c:pt>
                <c:pt idx="817">
                  <c:v>42786</c:v>
                </c:pt>
                <c:pt idx="818">
                  <c:v>42787</c:v>
                </c:pt>
                <c:pt idx="819">
                  <c:v>42788</c:v>
                </c:pt>
                <c:pt idx="820">
                  <c:v>42789</c:v>
                </c:pt>
                <c:pt idx="821">
                  <c:v>42790</c:v>
                </c:pt>
                <c:pt idx="822">
                  <c:v>42793</c:v>
                </c:pt>
                <c:pt idx="823">
                  <c:v>42794</c:v>
                </c:pt>
                <c:pt idx="824">
                  <c:v>42795</c:v>
                </c:pt>
                <c:pt idx="825">
                  <c:v>42796</c:v>
                </c:pt>
                <c:pt idx="826">
                  <c:v>42797</c:v>
                </c:pt>
                <c:pt idx="827">
                  <c:v>42800</c:v>
                </c:pt>
                <c:pt idx="828">
                  <c:v>42801</c:v>
                </c:pt>
                <c:pt idx="829">
                  <c:v>42802</c:v>
                </c:pt>
                <c:pt idx="830">
                  <c:v>42803</c:v>
                </c:pt>
                <c:pt idx="831">
                  <c:v>42804</c:v>
                </c:pt>
                <c:pt idx="832">
                  <c:v>42807</c:v>
                </c:pt>
                <c:pt idx="833">
                  <c:v>42808</c:v>
                </c:pt>
                <c:pt idx="834">
                  <c:v>42809</c:v>
                </c:pt>
                <c:pt idx="835">
                  <c:v>42810</c:v>
                </c:pt>
                <c:pt idx="836">
                  <c:v>42811</c:v>
                </c:pt>
                <c:pt idx="837">
                  <c:v>42814</c:v>
                </c:pt>
                <c:pt idx="838">
                  <c:v>42815</c:v>
                </c:pt>
                <c:pt idx="839">
                  <c:v>42816</c:v>
                </c:pt>
                <c:pt idx="840">
                  <c:v>42817</c:v>
                </c:pt>
                <c:pt idx="841">
                  <c:v>42818</c:v>
                </c:pt>
                <c:pt idx="842">
                  <c:v>42821</c:v>
                </c:pt>
                <c:pt idx="843">
                  <c:v>42822</c:v>
                </c:pt>
                <c:pt idx="844">
                  <c:v>42823</c:v>
                </c:pt>
                <c:pt idx="845">
                  <c:v>42824</c:v>
                </c:pt>
                <c:pt idx="846">
                  <c:v>42825</c:v>
                </c:pt>
                <c:pt idx="847">
                  <c:v>42828</c:v>
                </c:pt>
                <c:pt idx="848">
                  <c:v>42829</c:v>
                </c:pt>
                <c:pt idx="849">
                  <c:v>42830</c:v>
                </c:pt>
                <c:pt idx="850">
                  <c:v>42831</c:v>
                </c:pt>
                <c:pt idx="851">
                  <c:v>42832</c:v>
                </c:pt>
                <c:pt idx="852">
                  <c:v>42835</c:v>
                </c:pt>
                <c:pt idx="853">
                  <c:v>42836</c:v>
                </c:pt>
                <c:pt idx="854">
                  <c:v>42837</c:v>
                </c:pt>
                <c:pt idx="855">
                  <c:v>42838</c:v>
                </c:pt>
                <c:pt idx="856">
                  <c:v>42839</c:v>
                </c:pt>
                <c:pt idx="857">
                  <c:v>42842</c:v>
                </c:pt>
                <c:pt idx="858">
                  <c:v>42843</c:v>
                </c:pt>
                <c:pt idx="859">
                  <c:v>42844</c:v>
                </c:pt>
                <c:pt idx="860">
                  <c:v>42845</c:v>
                </c:pt>
                <c:pt idx="861">
                  <c:v>42846</c:v>
                </c:pt>
                <c:pt idx="862">
                  <c:v>42849</c:v>
                </c:pt>
                <c:pt idx="863">
                  <c:v>42850</c:v>
                </c:pt>
                <c:pt idx="864">
                  <c:v>42851</c:v>
                </c:pt>
                <c:pt idx="865">
                  <c:v>42852</c:v>
                </c:pt>
                <c:pt idx="866">
                  <c:v>42853</c:v>
                </c:pt>
              </c:numCache>
            </c:numRef>
          </c:xVal>
          <c:yVal>
            <c:numRef>
              <c:f>'SX5E Index'!$H$3:$H$869</c:f>
              <c:numCache>
                <c:formatCode>General</c:formatCode>
                <c:ptCount val="867"/>
                <c:pt idx="0">
                  <c:v>13.885028364181458</c:v>
                </c:pt>
                <c:pt idx="1">
                  <c:v>13.885028364181458</c:v>
                </c:pt>
                <c:pt idx="2">
                  <c:v>13.885028364181458</c:v>
                </c:pt>
                <c:pt idx="3">
                  <c:v>13.885028364181458</c:v>
                </c:pt>
                <c:pt idx="4">
                  <c:v>13.885028364181458</c:v>
                </c:pt>
                <c:pt idx="5">
                  <c:v>13.885028364181458</c:v>
                </c:pt>
                <c:pt idx="6">
                  <c:v>13.885028364181458</c:v>
                </c:pt>
                <c:pt idx="7">
                  <c:v>13.885028364181458</c:v>
                </c:pt>
                <c:pt idx="8">
                  <c:v>13.885028364181458</c:v>
                </c:pt>
                <c:pt idx="9">
                  <c:v>13.885028364181458</c:v>
                </c:pt>
                <c:pt idx="10">
                  <c:v>13.885028364181458</c:v>
                </c:pt>
                <c:pt idx="11">
                  <c:v>13.885028364181458</c:v>
                </c:pt>
                <c:pt idx="12">
                  <c:v>13.885028364181458</c:v>
                </c:pt>
                <c:pt idx="13">
                  <c:v>13.885028364181458</c:v>
                </c:pt>
                <c:pt idx="14">
                  <c:v>13.885028364181458</c:v>
                </c:pt>
                <c:pt idx="15">
                  <c:v>13.885028364181458</c:v>
                </c:pt>
                <c:pt idx="16">
                  <c:v>13.885028364181458</c:v>
                </c:pt>
                <c:pt idx="17">
                  <c:v>13.885028364181458</c:v>
                </c:pt>
                <c:pt idx="18">
                  <c:v>13.885028364181458</c:v>
                </c:pt>
                <c:pt idx="19">
                  <c:v>13.885028364181458</c:v>
                </c:pt>
                <c:pt idx="20">
                  <c:v>13.885028364181458</c:v>
                </c:pt>
                <c:pt idx="21">
                  <c:v>13.885028364181458</c:v>
                </c:pt>
                <c:pt idx="22">
                  <c:v>13.885028364181458</c:v>
                </c:pt>
                <c:pt idx="23">
                  <c:v>13.885028364181458</c:v>
                </c:pt>
                <c:pt idx="24">
                  <c:v>13.885028364181458</c:v>
                </c:pt>
                <c:pt idx="25">
                  <c:v>13.885028364181458</c:v>
                </c:pt>
                <c:pt idx="26">
                  <c:v>13.885028364181458</c:v>
                </c:pt>
                <c:pt idx="27">
                  <c:v>13.885028364181458</c:v>
                </c:pt>
                <c:pt idx="28">
                  <c:v>13.885028364181458</c:v>
                </c:pt>
                <c:pt idx="29">
                  <c:v>13.885028364181458</c:v>
                </c:pt>
                <c:pt idx="30">
                  <c:v>13.885028364181458</c:v>
                </c:pt>
                <c:pt idx="31">
                  <c:v>13.885028364181458</c:v>
                </c:pt>
                <c:pt idx="32">
                  <c:v>13.885028364181458</c:v>
                </c:pt>
                <c:pt idx="33">
                  <c:v>13.885028364181458</c:v>
                </c:pt>
                <c:pt idx="34">
                  <c:v>13.885028364181458</c:v>
                </c:pt>
                <c:pt idx="35">
                  <c:v>13.885028364181458</c:v>
                </c:pt>
                <c:pt idx="36">
                  <c:v>13.885028364181458</c:v>
                </c:pt>
                <c:pt idx="37">
                  <c:v>13.885028364181458</c:v>
                </c:pt>
                <c:pt idx="38">
                  <c:v>13.885028364181458</c:v>
                </c:pt>
                <c:pt idx="39">
                  <c:v>13.885028364181458</c:v>
                </c:pt>
                <c:pt idx="40">
                  <c:v>13.885028364181458</c:v>
                </c:pt>
                <c:pt idx="41">
                  <c:v>13.885028364181458</c:v>
                </c:pt>
                <c:pt idx="42">
                  <c:v>13.885028364181458</c:v>
                </c:pt>
                <c:pt idx="43">
                  <c:v>13.885028364181458</c:v>
                </c:pt>
                <c:pt idx="44">
                  <c:v>13.885028364181458</c:v>
                </c:pt>
                <c:pt idx="45">
                  <c:v>13.885028364181458</c:v>
                </c:pt>
                <c:pt idx="46">
                  <c:v>13.885028364181458</c:v>
                </c:pt>
                <c:pt idx="47">
                  <c:v>13.885028364181458</c:v>
                </c:pt>
                <c:pt idx="48">
                  <c:v>13.885028364181458</c:v>
                </c:pt>
                <c:pt idx="49">
                  <c:v>13.885028364181458</c:v>
                </c:pt>
                <c:pt idx="50">
                  <c:v>13.885028364181458</c:v>
                </c:pt>
                <c:pt idx="51">
                  <c:v>13.885028364181458</c:v>
                </c:pt>
                <c:pt idx="52">
                  <c:v>13.885028364181458</c:v>
                </c:pt>
                <c:pt idx="53">
                  <c:v>13.885028364181458</c:v>
                </c:pt>
                <c:pt idx="54">
                  <c:v>13.885028364181458</c:v>
                </c:pt>
                <c:pt idx="55">
                  <c:v>13.885028364181458</c:v>
                </c:pt>
                <c:pt idx="56">
                  <c:v>13.885028364181458</c:v>
                </c:pt>
                <c:pt idx="57">
                  <c:v>13.885028364181458</c:v>
                </c:pt>
                <c:pt idx="58">
                  <c:v>13.885028364181458</c:v>
                </c:pt>
                <c:pt idx="59">
                  <c:v>13.885028364181458</c:v>
                </c:pt>
                <c:pt idx="60">
                  <c:v>13.885028364181458</c:v>
                </c:pt>
                <c:pt idx="61">
                  <c:v>13.885028364181458</c:v>
                </c:pt>
                <c:pt idx="62">
                  <c:v>13.885028364181458</c:v>
                </c:pt>
                <c:pt idx="63">
                  <c:v>13.885028364181458</c:v>
                </c:pt>
                <c:pt idx="64">
                  <c:v>13.885028364181458</c:v>
                </c:pt>
                <c:pt idx="65">
                  <c:v>13.885028364181458</c:v>
                </c:pt>
                <c:pt idx="66">
                  <c:v>13.885028364181458</c:v>
                </c:pt>
                <c:pt idx="67">
                  <c:v>13.885028364181458</c:v>
                </c:pt>
                <c:pt idx="68">
                  <c:v>13.885028364181458</c:v>
                </c:pt>
                <c:pt idx="69">
                  <c:v>13.885028364181458</c:v>
                </c:pt>
                <c:pt idx="70">
                  <c:v>13.885028364181458</c:v>
                </c:pt>
                <c:pt idx="71">
                  <c:v>13.885028364181458</c:v>
                </c:pt>
                <c:pt idx="72">
                  <c:v>13.885028364181458</c:v>
                </c:pt>
                <c:pt idx="73">
                  <c:v>13.885028364181458</c:v>
                </c:pt>
                <c:pt idx="74">
                  <c:v>13.885028364181458</c:v>
                </c:pt>
                <c:pt idx="75">
                  <c:v>13.885028364181458</c:v>
                </c:pt>
                <c:pt idx="76">
                  <c:v>13.885028364181458</c:v>
                </c:pt>
                <c:pt idx="77">
                  <c:v>13.885028364181458</c:v>
                </c:pt>
                <c:pt idx="78">
                  <c:v>13.885028364181458</c:v>
                </c:pt>
                <c:pt idx="79">
                  <c:v>13.885028364181458</c:v>
                </c:pt>
                <c:pt idx="80">
                  <c:v>13.885028364181458</c:v>
                </c:pt>
                <c:pt idx="81">
                  <c:v>13.885028364181458</c:v>
                </c:pt>
                <c:pt idx="82">
                  <c:v>13.885028364181458</c:v>
                </c:pt>
                <c:pt idx="83">
                  <c:v>13.885028364181458</c:v>
                </c:pt>
                <c:pt idx="84">
                  <c:v>13.885028364181458</c:v>
                </c:pt>
                <c:pt idx="85">
                  <c:v>13.885028364181458</c:v>
                </c:pt>
                <c:pt idx="86">
                  <c:v>13.885028364181458</c:v>
                </c:pt>
                <c:pt idx="87">
                  <c:v>13.885028364181458</c:v>
                </c:pt>
                <c:pt idx="88">
                  <c:v>13.885028364181458</c:v>
                </c:pt>
                <c:pt idx="89">
                  <c:v>13.885028364181458</c:v>
                </c:pt>
                <c:pt idx="90">
                  <c:v>13.885028364181458</c:v>
                </c:pt>
                <c:pt idx="91">
                  <c:v>13.885028364181458</c:v>
                </c:pt>
                <c:pt idx="92">
                  <c:v>13.885028364181458</c:v>
                </c:pt>
                <c:pt idx="93">
                  <c:v>13.885028364181458</c:v>
                </c:pt>
                <c:pt idx="94">
                  <c:v>13.885028364181458</c:v>
                </c:pt>
                <c:pt idx="95">
                  <c:v>13.885028364181458</c:v>
                </c:pt>
                <c:pt idx="96">
                  <c:v>13.885028364181458</c:v>
                </c:pt>
                <c:pt idx="97">
                  <c:v>13.885028364181458</c:v>
                </c:pt>
                <c:pt idx="98">
                  <c:v>13.885028364181458</c:v>
                </c:pt>
                <c:pt idx="99">
                  <c:v>13.885028364181458</c:v>
                </c:pt>
                <c:pt idx="100">
                  <c:v>13.885028364181458</c:v>
                </c:pt>
                <c:pt idx="101">
                  <c:v>13.885028364181458</c:v>
                </c:pt>
                <c:pt idx="102">
                  <c:v>13.885028364181458</c:v>
                </c:pt>
                <c:pt idx="103">
                  <c:v>13.885028364181458</c:v>
                </c:pt>
                <c:pt idx="104">
                  <c:v>13.885028364181458</c:v>
                </c:pt>
                <c:pt idx="105">
                  <c:v>13.885028364181458</c:v>
                </c:pt>
                <c:pt idx="106">
                  <c:v>13.885028364181458</c:v>
                </c:pt>
                <c:pt idx="107">
                  <c:v>13.885028364181458</c:v>
                </c:pt>
                <c:pt idx="108">
                  <c:v>13.885028364181458</c:v>
                </c:pt>
                <c:pt idx="109">
                  <c:v>13.885028364181458</c:v>
                </c:pt>
                <c:pt idx="110">
                  <c:v>13.885028364181458</c:v>
                </c:pt>
                <c:pt idx="111">
                  <c:v>13.885028364181458</c:v>
                </c:pt>
                <c:pt idx="112">
                  <c:v>13.885028364181458</c:v>
                </c:pt>
                <c:pt idx="113">
                  <c:v>13.885028364181458</c:v>
                </c:pt>
                <c:pt idx="114">
                  <c:v>13.885028364181458</c:v>
                </c:pt>
                <c:pt idx="115">
                  <c:v>13.885028364181458</c:v>
                </c:pt>
                <c:pt idx="116">
                  <c:v>13.885028364181458</c:v>
                </c:pt>
                <c:pt idx="117">
                  <c:v>13.885028364181458</c:v>
                </c:pt>
                <c:pt idx="118">
                  <c:v>13.885028364181458</c:v>
                </c:pt>
                <c:pt idx="119">
                  <c:v>13.885028364181458</c:v>
                </c:pt>
                <c:pt idx="120">
                  <c:v>13.885028364181458</c:v>
                </c:pt>
                <c:pt idx="121">
                  <c:v>13.885028364181458</c:v>
                </c:pt>
                <c:pt idx="122">
                  <c:v>13.885028364181458</c:v>
                </c:pt>
                <c:pt idx="123">
                  <c:v>13.885028364181458</c:v>
                </c:pt>
                <c:pt idx="124">
                  <c:v>13.885028364181458</c:v>
                </c:pt>
                <c:pt idx="125">
                  <c:v>13.885028364181458</c:v>
                </c:pt>
                <c:pt idx="126">
                  <c:v>13.885028364181458</c:v>
                </c:pt>
                <c:pt idx="127">
                  <c:v>13.885028364181458</c:v>
                </c:pt>
                <c:pt idx="128">
                  <c:v>13.885028364181458</c:v>
                </c:pt>
                <c:pt idx="129">
                  <c:v>13.885028364181458</c:v>
                </c:pt>
                <c:pt idx="130">
                  <c:v>13.885028364181458</c:v>
                </c:pt>
                <c:pt idx="131">
                  <c:v>13.885028364181458</c:v>
                </c:pt>
                <c:pt idx="132">
                  <c:v>13.885028364181458</c:v>
                </c:pt>
                <c:pt idx="133">
                  <c:v>13.885028364181458</c:v>
                </c:pt>
                <c:pt idx="134">
                  <c:v>13.885028364181458</c:v>
                </c:pt>
                <c:pt idx="135">
                  <c:v>13.885028364181458</c:v>
                </c:pt>
                <c:pt idx="136">
                  <c:v>13.885028364181458</c:v>
                </c:pt>
                <c:pt idx="137">
                  <c:v>13.885028364181458</c:v>
                </c:pt>
                <c:pt idx="138">
                  <c:v>13.885028364181458</c:v>
                </c:pt>
                <c:pt idx="139">
                  <c:v>13.885028364181458</c:v>
                </c:pt>
                <c:pt idx="140">
                  <c:v>13.885028364181458</c:v>
                </c:pt>
                <c:pt idx="141">
                  <c:v>13.885028364181458</c:v>
                </c:pt>
                <c:pt idx="142">
                  <c:v>13.885028364181458</c:v>
                </c:pt>
                <c:pt idx="143">
                  <c:v>13.885028364181458</c:v>
                </c:pt>
                <c:pt idx="144">
                  <c:v>13.885028364181458</c:v>
                </c:pt>
                <c:pt idx="145">
                  <c:v>13.885028364181458</c:v>
                </c:pt>
                <c:pt idx="146">
                  <c:v>13.885028364181458</c:v>
                </c:pt>
                <c:pt idx="147">
                  <c:v>13.885028364181458</c:v>
                </c:pt>
                <c:pt idx="148">
                  <c:v>13.885028364181458</c:v>
                </c:pt>
                <c:pt idx="149">
                  <c:v>13.885028364181458</c:v>
                </c:pt>
                <c:pt idx="150">
                  <c:v>13.885028364181458</c:v>
                </c:pt>
                <c:pt idx="151">
                  <c:v>13.885028364181458</c:v>
                </c:pt>
                <c:pt idx="152">
                  <c:v>13.885028364181458</c:v>
                </c:pt>
                <c:pt idx="153">
                  <c:v>13.885028364181458</c:v>
                </c:pt>
                <c:pt idx="154">
                  <c:v>13.885028364181458</c:v>
                </c:pt>
                <c:pt idx="155">
                  <c:v>13.885028364181458</c:v>
                </c:pt>
                <c:pt idx="156">
                  <c:v>13.885028364181458</c:v>
                </c:pt>
                <c:pt idx="157">
                  <c:v>13.885028364181458</c:v>
                </c:pt>
                <c:pt idx="158">
                  <c:v>13.885028364181458</c:v>
                </c:pt>
                <c:pt idx="159">
                  <c:v>13.885028364181458</c:v>
                </c:pt>
                <c:pt idx="160">
                  <c:v>13.885028364181458</c:v>
                </c:pt>
                <c:pt idx="161">
                  <c:v>13.885028364181458</c:v>
                </c:pt>
                <c:pt idx="162">
                  <c:v>13.885028364181458</c:v>
                </c:pt>
                <c:pt idx="163">
                  <c:v>13.885028364181458</c:v>
                </c:pt>
                <c:pt idx="164">
                  <c:v>13.885028364181458</c:v>
                </c:pt>
                <c:pt idx="165">
                  <c:v>13.885028364181458</c:v>
                </c:pt>
                <c:pt idx="166">
                  <c:v>13.885028364181458</c:v>
                </c:pt>
                <c:pt idx="167">
                  <c:v>13.885028364181458</c:v>
                </c:pt>
                <c:pt idx="168">
                  <c:v>13.885028364181458</c:v>
                </c:pt>
                <c:pt idx="169">
                  <c:v>13.885028364181458</c:v>
                </c:pt>
                <c:pt idx="170">
                  <c:v>13.885028364181458</c:v>
                </c:pt>
                <c:pt idx="171">
                  <c:v>13.885028364181458</c:v>
                </c:pt>
                <c:pt idx="172">
                  <c:v>13.885028364181458</c:v>
                </c:pt>
                <c:pt idx="173">
                  <c:v>13.885028364181458</c:v>
                </c:pt>
                <c:pt idx="174">
                  <c:v>13.885028364181458</c:v>
                </c:pt>
                <c:pt idx="175">
                  <c:v>13.885028364181458</c:v>
                </c:pt>
                <c:pt idx="176">
                  <c:v>13.885028364181458</c:v>
                </c:pt>
                <c:pt idx="177">
                  <c:v>13.885028364181458</c:v>
                </c:pt>
                <c:pt idx="178">
                  <c:v>13.885028364181458</c:v>
                </c:pt>
                <c:pt idx="179">
                  <c:v>13.885028364181458</c:v>
                </c:pt>
                <c:pt idx="180">
                  <c:v>13.885028364181458</c:v>
                </c:pt>
                <c:pt idx="181">
                  <c:v>13.885028364181458</c:v>
                </c:pt>
                <c:pt idx="182">
                  <c:v>13.885028364181458</c:v>
                </c:pt>
                <c:pt idx="183">
                  <c:v>13.885028364181458</c:v>
                </c:pt>
                <c:pt idx="184">
                  <c:v>13.885028364181458</c:v>
                </c:pt>
                <c:pt idx="185">
                  <c:v>13.885028364181458</c:v>
                </c:pt>
                <c:pt idx="186">
                  <c:v>13.885028364181458</c:v>
                </c:pt>
                <c:pt idx="187">
                  <c:v>13.885028364181458</c:v>
                </c:pt>
                <c:pt idx="188">
                  <c:v>13.885028364181458</c:v>
                </c:pt>
                <c:pt idx="189">
                  <c:v>13.885028364181458</c:v>
                </c:pt>
                <c:pt idx="190">
                  <c:v>13.885028364181458</c:v>
                </c:pt>
                <c:pt idx="191">
                  <c:v>13.885028364181458</c:v>
                </c:pt>
                <c:pt idx="192">
                  <c:v>13.885028364181458</c:v>
                </c:pt>
                <c:pt idx="193">
                  <c:v>13.885028364181458</c:v>
                </c:pt>
                <c:pt idx="194">
                  <c:v>13.885028364181458</c:v>
                </c:pt>
                <c:pt idx="195">
                  <c:v>13.885028364181458</c:v>
                </c:pt>
                <c:pt idx="196">
                  <c:v>13.885028364181458</c:v>
                </c:pt>
                <c:pt idx="197">
                  <c:v>13.885028364181458</c:v>
                </c:pt>
                <c:pt idx="198">
                  <c:v>13.885028364181458</c:v>
                </c:pt>
                <c:pt idx="199">
                  <c:v>13.885028364181458</c:v>
                </c:pt>
                <c:pt idx="200">
                  <c:v>13.885028364181458</c:v>
                </c:pt>
                <c:pt idx="201">
                  <c:v>13.885028364181458</c:v>
                </c:pt>
                <c:pt idx="202">
                  <c:v>13.885028364181458</c:v>
                </c:pt>
                <c:pt idx="203">
                  <c:v>13.885028364181458</c:v>
                </c:pt>
                <c:pt idx="204">
                  <c:v>13.885028364181458</c:v>
                </c:pt>
                <c:pt idx="205">
                  <c:v>13.885028364181458</c:v>
                </c:pt>
                <c:pt idx="206">
                  <c:v>13.885028364181458</c:v>
                </c:pt>
                <c:pt idx="207">
                  <c:v>13.885028364181458</c:v>
                </c:pt>
                <c:pt idx="208">
                  <c:v>13.885028364181458</c:v>
                </c:pt>
                <c:pt idx="209">
                  <c:v>13.885028364181458</c:v>
                </c:pt>
                <c:pt idx="210">
                  <c:v>13.885028364181458</c:v>
                </c:pt>
                <c:pt idx="211">
                  <c:v>13.885028364181458</c:v>
                </c:pt>
                <c:pt idx="212">
                  <c:v>13.885028364181458</c:v>
                </c:pt>
                <c:pt idx="213">
                  <c:v>13.885028364181458</c:v>
                </c:pt>
                <c:pt idx="214">
                  <c:v>13.885028364181458</c:v>
                </c:pt>
                <c:pt idx="215">
                  <c:v>13.885028364181458</c:v>
                </c:pt>
                <c:pt idx="216">
                  <c:v>13.885028364181458</c:v>
                </c:pt>
                <c:pt idx="217">
                  <c:v>13.885028364181458</c:v>
                </c:pt>
                <c:pt idx="218">
                  <c:v>13.885028364181458</c:v>
                </c:pt>
                <c:pt idx="219">
                  <c:v>13.885028364181458</c:v>
                </c:pt>
                <c:pt idx="220">
                  <c:v>13.885028364181458</c:v>
                </c:pt>
                <c:pt idx="221">
                  <c:v>13.885028364181458</c:v>
                </c:pt>
                <c:pt idx="222">
                  <c:v>13.885028364181458</c:v>
                </c:pt>
                <c:pt idx="223">
                  <c:v>13.885028364181458</c:v>
                </c:pt>
                <c:pt idx="224">
                  <c:v>13.885028364181458</c:v>
                </c:pt>
                <c:pt idx="225">
                  <c:v>13.885028364181458</c:v>
                </c:pt>
                <c:pt idx="226">
                  <c:v>13.885028364181458</c:v>
                </c:pt>
                <c:pt idx="227">
                  <c:v>13.885028364181458</c:v>
                </c:pt>
                <c:pt idx="228">
                  <c:v>13.885028364181458</c:v>
                </c:pt>
                <c:pt idx="229">
                  <c:v>13.885028364181458</c:v>
                </c:pt>
                <c:pt idx="230">
                  <c:v>13.885028364181458</c:v>
                </c:pt>
                <c:pt idx="231">
                  <c:v>13.885028364181458</c:v>
                </c:pt>
                <c:pt idx="232">
                  <c:v>13.885028364181458</c:v>
                </c:pt>
                <c:pt idx="233">
                  <c:v>13.885028364181458</c:v>
                </c:pt>
                <c:pt idx="234">
                  <c:v>13.885028364181458</c:v>
                </c:pt>
                <c:pt idx="235">
                  <c:v>13.885028364181458</c:v>
                </c:pt>
                <c:pt idx="236">
                  <c:v>13.885028364181458</c:v>
                </c:pt>
                <c:pt idx="237">
                  <c:v>13.885028364181458</c:v>
                </c:pt>
                <c:pt idx="238">
                  <c:v>13.885028364181458</c:v>
                </c:pt>
                <c:pt idx="239">
                  <c:v>13.885028364181458</c:v>
                </c:pt>
                <c:pt idx="240">
                  <c:v>13.885028364181458</c:v>
                </c:pt>
                <c:pt idx="241">
                  <c:v>13.885028364181458</c:v>
                </c:pt>
                <c:pt idx="242">
                  <c:v>13.885028364181458</c:v>
                </c:pt>
                <c:pt idx="243">
                  <c:v>13.885028364181458</c:v>
                </c:pt>
                <c:pt idx="244">
                  <c:v>13.885028364181458</c:v>
                </c:pt>
                <c:pt idx="245">
                  <c:v>13.885028364181458</c:v>
                </c:pt>
                <c:pt idx="246">
                  <c:v>13.885028364181458</c:v>
                </c:pt>
                <c:pt idx="247">
                  <c:v>13.885028364181458</c:v>
                </c:pt>
                <c:pt idx="248">
                  <c:v>13.885028364181458</c:v>
                </c:pt>
                <c:pt idx="249">
                  <c:v>13.885028364181458</c:v>
                </c:pt>
                <c:pt idx="250">
                  <c:v>13.885028364181458</c:v>
                </c:pt>
                <c:pt idx="251">
                  <c:v>13.885028364181458</c:v>
                </c:pt>
                <c:pt idx="252">
                  <c:v>13.885028364181458</c:v>
                </c:pt>
                <c:pt idx="253">
                  <c:v>13.885028364181458</c:v>
                </c:pt>
                <c:pt idx="254">
                  <c:v>13.885028364181458</c:v>
                </c:pt>
                <c:pt idx="255">
                  <c:v>13.885028364181458</c:v>
                </c:pt>
                <c:pt idx="256">
                  <c:v>13.885028364181458</c:v>
                </c:pt>
                <c:pt idx="257">
                  <c:v>13.885028364181458</c:v>
                </c:pt>
                <c:pt idx="258">
                  <c:v>13.885028364181458</c:v>
                </c:pt>
                <c:pt idx="259">
                  <c:v>13.885028364181458</c:v>
                </c:pt>
                <c:pt idx="260">
                  <c:v>13.885028364181458</c:v>
                </c:pt>
                <c:pt idx="261">
                  <c:v>13.885028364181458</c:v>
                </c:pt>
                <c:pt idx="262">
                  <c:v>13.885028364181458</c:v>
                </c:pt>
                <c:pt idx="263">
                  <c:v>13.885028364181458</c:v>
                </c:pt>
                <c:pt idx="264">
                  <c:v>13.885028364181458</c:v>
                </c:pt>
                <c:pt idx="265">
                  <c:v>13.885028364181458</c:v>
                </c:pt>
                <c:pt idx="266">
                  <c:v>13.885028364181458</c:v>
                </c:pt>
                <c:pt idx="267">
                  <c:v>13.885028364181458</c:v>
                </c:pt>
                <c:pt idx="268">
                  <c:v>13.885028364181458</c:v>
                </c:pt>
                <c:pt idx="269">
                  <c:v>13.885028364181458</c:v>
                </c:pt>
                <c:pt idx="270">
                  <c:v>13.885028364181458</c:v>
                </c:pt>
                <c:pt idx="271">
                  <c:v>13.885028364181458</c:v>
                </c:pt>
                <c:pt idx="272">
                  <c:v>13.885028364181458</c:v>
                </c:pt>
                <c:pt idx="273">
                  <c:v>13.885028364181458</c:v>
                </c:pt>
                <c:pt idx="274">
                  <c:v>13.885028364181458</c:v>
                </c:pt>
                <c:pt idx="275">
                  <c:v>13.885028364181458</c:v>
                </c:pt>
                <c:pt idx="276">
                  <c:v>13.885028364181458</c:v>
                </c:pt>
                <c:pt idx="277">
                  <c:v>13.885028364181458</c:v>
                </c:pt>
                <c:pt idx="278">
                  <c:v>13.885028364181458</c:v>
                </c:pt>
                <c:pt idx="279">
                  <c:v>13.885028364181458</c:v>
                </c:pt>
                <c:pt idx="280">
                  <c:v>13.885028364181458</c:v>
                </c:pt>
                <c:pt idx="281">
                  <c:v>13.885028364181458</c:v>
                </c:pt>
                <c:pt idx="282">
                  <c:v>13.885028364181458</c:v>
                </c:pt>
                <c:pt idx="283">
                  <c:v>13.885028364181458</c:v>
                </c:pt>
                <c:pt idx="284">
                  <c:v>13.885028364181458</c:v>
                </c:pt>
                <c:pt idx="285">
                  <c:v>13.885028364181458</c:v>
                </c:pt>
                <c:pt idx="286">
                  <c:v>13.885028364181458</c:v>
                </c:pt>
                <c:pt idx="287">
                  <c:v>13.885028364181458</c:v>
                </c:pt>
                <c:pt idx="288">
                  <c:v>13.885028364181458</c:v>
                </c:pt>
                <c:pt idx="289">
                  <c:v>13.885028364181458</c:v>
                </c:pt>
                <c:pt idx="290">
                  <c:v>13.885028364181458</c:v>
                </c:pt>
                <c:pt idx="291">
                  <c:v>13.885028364181458</c:v>
                </c:pt>
                <c:pt idx="292">
                  <c:v>13.885028364181458</c:v>
                </c:pt>
                <c:pt idx="293">
                  <c:v>13.885028364181458</c:v>
                </c:pt>
                <c:pt idx="294">
                  <c:v>13.885028364181458</c:v>
                </c:pt>
                <c:pt idx="295">
                  <c:v>13.885028364181458</c:v>
                </c:pt>
                <c:pt idx="296">
                  <c:v>13.885028364181458</c:v>
                </c:pt>
                <c:pt idx="297">
                  <c:v>13.885028364181458</c:v>
                </c:pt>
                <c:pt idx="298">
                  <c:v>13.885028364181458</c:v>
                </c:pt>
                <c:pt idx="299">
                  <c:v>13.885028364181458</c:v>
                </c:pt>
                <c:pt idx="300">
                  <c:v>13.885028364181458</c:v>
                </c:pt>
                <c:pt idx="301">
                  <c:v>13.885028364181458</c:v>
                </c:pt>
                <c:pt idx="302">
                  <c:v>13.885028364181458</c:v>
                </c:pt>
                <c:pt idx="303">
                  <c:v>13.885028364181458</c:v>
                </c:pt>
                <c:pt idx="304">
                  <c:v>13.885028364181458</c:v>
                </c:pt>
                <c:pt idx="305">
                  <c:v>13.885028364181458</c:v>
                </c:pt>
                <c:pt idx="306">
                  <c:v>13.885028364181458</c:v>
                </c:pt>
                <c:pt idx="307">
                  <c:v>13.885028364181458</c:v>
                </c:pt>
                <c:pt idx="308">
                  <c:v>13.885028364181458</c:v>
                </c:pt>
                <c:pt idx="309">
                  <c:v>13.885028364181458</c:v>
                </c:pt>
                <c:pt idx="310">
                  <c:v>13.885028364181458</c:v>
                </c:pt>
                <c:pt idx="311">
                  <c:v>13.885028364181458</c:v>
                </c:pt>
                <c:pt idx="312">
                  <c:v>13.885028364181458</c:v>
                </c:pt>
                <c:pt idx="313">
                  <c:v>13.885028364181458</c:v>
                </c:pt>
                <c:pt idx="314">
                  <c:v>13.885028364181458</c:v>
                </c:pt>
                <c:pt idx="315">
                  <c:v>13.885028364181458</c:v>
                </c:pt>
                <c:pt idx="316">
                  <c:v>13.885028364181458</c:v>
                </c:pt>
                <c:pt idx="317">
                  <c:v>13.885028364181458</c:v>
                </c:pt>
                <c:pt idx="318">
                  <c:v>13.885028364181458</c:v>
                </c:pt>
                <c:pt idx="319">
                  <c:v>13.885028364181458</c:v>
                </c:pt>
                <c:pt idx="320">
                  <c:v>13.885028364181458</c:v>
                </c:pt>
                <c:pt idx="321">
                  <c:v>13.885028364181458</c:v>
                </c:pt>
                <c:pt idx="322">
                  <c:v>13.885028364181458</c:v>
                </c:pt>
                <c:pt idx="323">
                  <c:v>13.885028364181458</c:v>
                </c:pt>
                <c:pt idx="324">
                  <c:v>13.885028364181458</c:v>
                </c:pt>
                <c:pt idx="325">
                  <c:v>13.885028364181458</c:v>
                </c:pt>
                <c:pt idx="326">
                  <c:v>13.885028364181458</c:v>
                </c:pt>
                <c:pt idx="327">
                  <c:v>13.885028364181458</c:v>
                </c:pt>
                <c:pt idx="328">
                  <c:v>13.885028364181458</c:v>
                </c:pt>
                <c:pt idx="329">
                  <c:v>13.885028364181458</c:v>
                </c:pt>
                <c:pt idx="330">
                  <c:v>13.885028364181458</c:v>
                </c:pt>
                <c:pt idx="331">
                  <c:v>13.885028364181458</c:v>
                </c:pt>
                <c:pt idx="332">
                  <c:v>13.885028364181458</c:v>
                </c:pt>
                <c:pt idx="333">
                  <c:v>13.885028364181458</c:v>
                </c:pt>
                <c:pt idx="334">
                  <c:v>13.885028364181458</c:v>
                </c:pt>
                <c:pt idx="335">
                  <c:v>13.885028364181458</c:v>
                </c:pt>
                <c:pt idx="336">
                  <c:v>13.885028364181458</c:v>
                </c:pt>
                <c:pt idx="337">
                  <c:v>13.885028364181458</c:v>
                </c:pt>
                <c:pt idx="338">
                  <c:v>13.885028364181458</c:v>
                </c:pt>
                <c:pt idx="339">
                  <c:v>13.885028364181458</c:v>
                </c:pt>
                <c:pt idx="340">
                  <c:v>13.885028364181458</c:v>
                </c:pt>
                <c:pt idx="341">
                  <c:v>13.885028364181458</c:v>
                </c:pt>
                <c:pt idx="342">
                  <c:v>13.885028364181458</c:v>
                </c:pt>
                <c:pt idx="343">
                  <c:v>13.885028364181458</c:v>
                </c:pt>
                <c:pt idx="344">
                  <c:v>13.885028364181458</c:v>
                </c:pt>
                <c:pt idx="345">
                  <c:v>13.885028364181458</c:v>
                </c:pt>
                <c:pt idx="346">
                  <c:v>13.885028364181458</c:v>
                </c:pt>
                <c:pt idx="347">
                  <c:v>13.885028364181458</c:v>
                </c:pt>
                <c:pt idx="348">
                  <c:v>13.885028364181458</c:v>
                </c:pt>
                <c:pt idx="349">
                  <c:v>13.885028364181458</c:v>
                </c:pt>
                <c:pt idx="350">
                  <c:v>13.885028364181458</c:v>
                </c:pt>
                <c:pt idx="351">
                  <c:v>13.885028364181458</c:v>
                </c:pt>
                <c:pt idx="352">
                  <c:v>13.885028364181458</c:v>
                </c:pt>
                <c:pt idx="353">
                  <c:v>13.885028364181458</c:v>
                </c:pt>
                <c:pt idx="354">
                  <c:v>13.885028364181458</c:v>
                </c:pt>
                <c:pt idx="355">
                  <c:v>13.885028364181458</c:v>
                </c:pt>
                <c:pt idx="356">
                  <c:v>13.885028364181458</c:v>
                </c:pt>
                <c:pt idx="357">
                  <c:v>13.885028364181458</c:v>
                </c:pt>
                <c:pt idx="358">
                  <c:v>13.885028364181458</c:v>
                </c:pt>
                <c:pt idx="359">
                  <c:v>13.885028364181458</c:v>
                </c:pt>
                <c:pt idx="360">
                  <c:v>13.885028364181458</c:v>
                </c:pt>
                <c:pt idx="361">
                  <c:v>13.885028364181458</c:v>
                </c:pt>
                <c:pt idx="362">
                  <c:v>13.885028364181458</c:v>
                </c:pt>
                <c:pt idx="363">
                  <c:v>13.885028364181458</c:v>
                </c:pt>
                <c:pt idx="364">
                  <c:v>13.885028364181458</c:v>
                </c:pt>
                <c:pt idx="365">
                  <c:v>13.885028364181458</c:v>
                </c:pt>
                <c:pt idx="366">
                  <c:v>13.885028364181458</c:v>
                </c:pt>
                <c:pt idx="367">
                  <c:v>13.885028364181458</c:v>
                </c:pt>
                <c:pt idx="368">
                  <c:v>13.885028364181458</c:v>
                </c:pt>
                <c:pt idx="369">
                  <c:v>13.885028364181458</c:v>
                </c:pt>
                <c:pt idx="370">
                  <c:v>13.885028364181458</c:v>
                </c:pt>
                <c:pt idx="371">
                  <c:v>13.885028364181458</c:v>
                </c:pt>
                <c:pt idx="372">
                  <c:v>13.885028364181458</c:v>
                </c:pt>
                <c:pt idx="373">
                  <c:v>13.885028364181458</c:v>
                </c:pt>
                <c:pt idx="374">
                  <c:v>13.885028364181458</c:v>
                </c:pt>
                <c:pt idx="375">
                  <c:v>13.885028364181458</c:v>
                </c:pt>
                <c:pt idx="376">
                  <c:v>13.885028364181458</c:v>
                </c:pt>
                <c:pt idx="377">
                  <c:v>13.885028364181458</c:v>
                </c:pt>
                <c:pt idx="378">
                  <c:v>13.885028364181458</c:v>
                </c:pt>
                <c:pt idx="379">
                  <c:v>13.885028364181458</c:v>
                </c:pt>
                <c:pt idx="380">
                  <c:v>13.885028364181458</c:v>
                </c:pt>
                <c:pt idx="381">
                  <c:v>13.885028364181458</c:v>
                </c:pt>
                <c:pt idx="382">
                  <c:v>13.885028364181458</c:v>
                </c:pt>
                <c:pt idx="383">
                  <c:v>13.885028364181458</c:v>
                </c:pt>
                <c:pt idx="384">
                  <c:v>13.885028364181458</c:v>
                </c:pt>
                <c:pt idx="385">
                  <c:v>13.885028364181458</c:v>
                </c:pt>
                <c:pt idx="386">
                  <c:v>13.885028364181458</c:v>
                </c:pt>
                <c:pt idx="387">
                  <c:v>13.885028364181458</c:v>
                </c:pt>
                <c:pt idx="388">
                  <c:v>13.885028364181458</c:v>
                </c:pt>
                <c:pt idx="389">
                  <c:v>13.885028364181458</c:v>
                </c:pt>
                <c:pt idx="390">
                  <c:v>13.885028364181458</c:v>
                </c:pt>
                <c:pt idx="391">
                  <c:v>13.885028364181458</c:v>
                </c:pt>
                <c:pt idx="392">
                  <c:v>13.885028364181458</c:v>
                </c:pt>
                <c:pt idx="393">
                  <c:v>13.885028364181458</c:v>
                </c:pt>
                <c:pt idx="394">
                  <c:v>13.885028364181458</c:v>
                </c:pt>
                <c:pt idx="395">
                  <c:v>13.885028364181458</c:v>
                </c:pt>
                <c:pt idx="396">
                  <c:v>13.885028364181458</c:v>
                </c:pt>
                <c:pt idx="397">
                  <c:v>13.885028364181458</c:v>
                </c:pt>
                <c:pt idx="398">
                  <c:v>13.885028364181458</c:v>
                </c:pt>
                <c:pt idx="399">
                  <c:v>13.885028364181458</c:v>
                </c:pt>
                <c:pt idx="400">
                  <c:v>13.885028364181458</c:v>
                </c:pt>
                <c:pt idx="401">
                  <c:v>13.885028364181458</c:v>
                </c:pt>
                <c:pt idx="402">
                  <c:v>13.885028364181458</c:v>
                </c:pt>
                <c:pt idx="403">
                  <c:v>13.885028364181458</c:v>
                </c:pt>
                <c:pt idx="404">
                  <c:v>13.885028364181458</c:v>
                </c:pt>
                <c:pt idx="405">
                  <c:v>13.885028364181458</c:v>
                </c:pt>
                <c:pt idx="406">
                  <c:v>13.885028364181458</c:v>
                </c:pt>
                <c:pt idx="407">
                  <c:v>13.885028364181458</c:v>
                </c:pt>
                <c:pt idx="408">
                  <c:v>13.885028364181458</c:v>
                </c:pt>
                <c:pt idx="409">
                  <c:v>13.885028364181458</c:v>
                </c:pt>
                <c:pt idx="410">
                  <c:v>13.885028364181458</c:v>
                </c:pt>
                <c:pt idx="411">
                  <c:v>13.885028364181458</c:v>
                </c:pt>
                <c:pt idx="412">
                  <c:v>13.885028364181458</c:v>
                </c:pt>
                <c:pt idx="413">
                  <c:v>13.885028364181458</c:v>
                </c:pt>
                <c:pt idx="414">
                  <c:v>13.885028364181458</c:v>
                </c:pt>
                <c:pt idx="415">
                  <c:v>13.885028364181458</c:v>
                </c:pt>
                <c:pt idx="416">
                  <c:v>13.885028364181458</c:v>
                </c:pt>
                <c:pt idx="417">
                  <c:v>13.885028364181458</c:v>
                </c:pt>
                <c:pt idx="418">
                  <c:v>13.885028364181458</c:v>
                </c:pt>
                <c:pt idx="419">
                  <c:v>13.885028364181458</c:v>
                </c:pt>
                <c:pt idx="420">
                  <c:v>13.885028364181458</c:v>
                </c:pt>
                <c:pt idx="421">
                  <c:v>13.885028364181458</c:v>
                </c:pt>
                <c:pt idx="422">
                  <c:v>13.885028364181458</c:v>
                </c:pt>
                <c:pt idx="423">
                  <c:v>13.885028364181458</c:v>
                </c:pt>
                <c:pt idx="424">
                  <c:v>13.885028364181458</c:v>
                </c:pt>
                <c:pt idx="425">
                  <c:v>13.885028364181458</c:v>
                </c:pt>
                <c:pt idx="426">
                  <c:v>13.885028364181458</c:v>
                </c:pt>
                <c:pt idx="427">
                  <c:v>13.885028364181458</c:v>
                </c:pt>
                <c:pt idx="428">
                  <c:v>13.885028364181458</c:v>
                </c:pt>
                <c:pt idx="429">
                  <c:v>13.885028364181458</c:v>
                </c:pt>
                <c:pt idx="430">
                  <c:v>13.885028364181458</c:v>
                </c:pt>
                <c:pt idx="431">
                  <c:v>13.885028364181458</c:v>
                </c:pt>
                <c:pt idx="432">
                  <c:v>13.885028364181458</c:v>
                </c:pt>
                <c:pt idx="433">
                  <c:v>13.885028364181458</c:v>
                </c:pt>
                <c:pt idx="434">
                  <c:v>13.885028364181458</c:v>
                </c:pt>
                <c:pt idx="435">
                  <c:v>13.885028364181458</c:v>
                </c:pt>
                <c:pt idx="436">
                  <c:v>13.885028364181458</c:v>
                </c:pt>
                <c:pt idx="437">
                  <c:v>13.885028364181458</c:v>
                </c:pt>
                <c:pt idx="438">
                  <c:v>13.885028364181458</c:v>
                </c:pt>
                <c:pt idx="439">
                  <c:v>13.885028364181458</c:v>
                </c:pt>
                <c:pt idx="440">
                  <c:v>13.885028364181458</c:v>
                </c:pt>
                <c:pt idx="441">
                  <c:v>13.885028364181458</c:v>
                </c:pt>
                <c:pt idx="442">
                  <c:v>13.885028364181458</c:v>
                </c:pt>
                <c:pt idx="443">
                  <c:v>13.885028364181458</c:v>
                </c:pt>
                <c:pt idx="444">
                  <c:v>13.885028364181458</c:v>
                </c:pt>
                <c:pt idx="445">
                  <c:v>13.885028364181458</c:v>
                </c:pt>
                <c:pt idx="446">
                  <c:v>13.885028364181458</c:v>
                </c:pt>
                <c:pt idx="447">
                  <c:v>13.885028364181458</c:v>
                </c:pt>
                <c:pt idx="448">
                  <c:v>13.885028364181458</c:v>
                </c:pt>
                <c:pt idx="449">
                  <c:v>13.885028364181458</c:v>
                </c:pt>
                <c:pt idx="450">
                  <c:v>13.885028364181458</c:v>
                </c:pt>
                <c:pt idx="451">
                  <c:v>13.885028364181458</c:v>
                </c:pt>
                <c:pt idx="452">
                  <c:v>13.885028364181458</c:v>
                </c:pt>
                <c:pt idx="453">
                  <c:v>13.885028364181458</c:v>
                </c:pt>
                <c:pt idx="454">
                  <c:v>13.885028364181458</c:v>
                </c:pt>
                <c:pt idx="455">
                  <c:v>13.885028364181458</c:v>
                </c:pt>
                <c:pt idx="456">
                  <c:v>13.885028364181458</c:v>
                </c:pt>
                <c:pt idx="457">
                  <c:v>13.885028364181458</c:v>
                </c:pt>
                <c:pt idx="458">
                  <c:v>13.885028364181458</c:v>
                </c:pt>
                <c:pt idx="459">
                  <c:v>13.885028364181458</c:v>
                </c:pt>
                <c:pt idx="460">
                  <c:v>13.885028364181458</c:v>
                </c:pt>
                <c:pt idx="461">
                  <c:v>13.885028364181458</c:v>
                </c:pt>
                <c:pt idx="462">
                  <c:v>13.885028364181458</c:v>
                </c:pt>
                <c:pt idx="463">
                  <c:v>13.885028364181458</c:v>
                </c:pt>
                <c:pt idx="464">
                  <c:v>13.885028364181458</c:v>
                </c:pt>
                <c:pt idx="465">
                  <c:v>13.885028364181458</c:v>
                </c:pt>
                <c:pt idx="466">
                  <c:v>13.885028364181458</c:v>
                </c:pt>
                <c:pt idx="467">
                  <c:v>13.885028364181458</c:v>
                </c:pt>
                <c:pt idx="468">
                  <c:v>13.885028364181458</c:v>
                </c:pt>
                <c:pt idx="469">
                  <c:v>13.885028364181458</c:v>
                </c:pt>
                <c:pt idx="470">
                  <c:v>13.885028364181458</c:v>
                </c:pt>
                <c:pt idx="471">
                  <c:v>13.885028364181458</c:v>
                </c:pt>
                <c:pt idx="472">
                  <c:v>13.885028364181458</c:v>
                </c:pt>
                <c:pt idx="473">
                  <c:v>13.885028364181458</c:v>
                </c:pt>
                <c:pt idx="474">
                  <c:v>13.885028364181458</c:v>
                </c:pt>
                <c:pt idx="475">
                  <c:v>13.885028364181458</c:v>
                </c:pt>
                <c:pt idx="476">
                  <c:v>13.885028364181458</c:v>
                </c:pt>
                <c:pt idx="477">
                  <c:v>13.885028364181458</c:v>
                </c:pt>
                <c:pt idx="478">
                  <c:v>13.885028364181458</c:v>
                </c:pt>
                <c:pt idx="479">
                  <c:v>13.885028364181458</c:v>
                </c:pt>
                <c:pt idx="480">
                  <c:v>13.885028364181458</c:v>
                </c:pt>
                <c:pt idx="481">
                  <c:v>13.885028364181458</c:v>
                </c:pt>
                <c:pt idx="482">
                  <c:v>13.885028364181458</c:v>
                </c:pt>
                <c:pt idx="483">
                  <c:v>13.885028364181458</c:v>
                </c:pt>
                <c:pt idx="484">
                  <c:v>13.885028364181458</c:v>
                </c:pt>
                <c:pt idx="485">
                  <c:v>13.885028364181458</c:v>
                </c:pt>
                <c:pt idx="486">
                  <c:v>13.885028364181458</c:v>
                </c:pt>
                <c:pt idx="487">
                  <c:v>13.885028364181458</c:v>
                </c:pt>
                <c:pt idx="488">
                  <c:v>13.885028364181458</c:v>
                </c:pt>
                <c:pt idx="489">
                  <c:v>13.885028364181458</c:v>
                </c:pt>
                <c:pt idx="490">
                  <c:v>13.885028364181458</c:v>
                </c:pt>
                <c:pt idx="491">
                  <c:v>13.885028364181458</c:v>
                </c:pt>
                <c:pt idx="492">
                  <c:v>13.885028364181458</c:v>
                </c:pt>
                <c:pt idx="493">
                  <c:v>13.885028364181458</c:v>
                </c:pt>
                <c:pt idx="494">
                  <c:v>13.885028364181458</c:v>
                </c:pt>
                <c:pt idx="495">
                  <c:v>13.885028364181458</c:v>
                </c:pt>
                <c:pt idx="496">
                  <c:v>13.885028364181458</c:v>
                </c:pt>
                <c:pt idx="497">
                  <c:v>13.885028364181458</c:v>
                </c:pt>
                <c:pt idx="498">
                  <c:v>13.885028364181458</c:v>
                </c:pt>
                <c:pt idx="499">
                  <c:v>13.885028364181458</c:v>
                </c:pt>
                <c:pt idx="500">
                  <c:v>13.885028364181458</c:v>
                </c:pt>
                <c:pt idx="501">
                  <c:v>13.885028364181458</c:v>
                </c:pt>
                <c:pt idx="502">
                  <c:v>13.885028364181458</c:v>
                </c:pt>
                <c:pt idx="503">
                  <c:v>13.885028364181458</c:v>
                </c:pt>
                <c:pt idx="504">
                  <c:v>13.885028364181458</c:v>
                </c:pt>
                <c:pt idx="505">
                  <c:v>13.885028364181458</c:v>
                </c:pt>
                <c:pt idx="506">
                  <c:v>13.885028364181458</c:v>
                </c:pt>
                <c:pt idx="507">
                  <c:v>13.885028364181458</c:v>
                </c:pt>
                <c:pt idx="508">
                  <c:v>13.885028364181458</c:v>
                </c:pt>
                <c:pt idx="509">
                  <c:v>13.885028364181458</c:v>
                </c:pt>
                <c:pt idx="510">
                  <c:v>13.885028364181458</c:v>
                </c:pt>
                <c:pt idx="511">
                  <c:v>13.885028364181458</c:v>
                </c:pt>
                <c:pt idx="512">
                  <c:v>13.885028364181458</c:v>
                </c:pt>
                <c:pt idx="513">
                  <c:v>13.885028364181458</c:v>
                </c:pt>
                <c:pt idx="514">
                  <c:v>13.885028364181458</c:v>
                </c:pt>
                <c:pt idx="515">
                  <c:v>13.885028364181458</c:v>
                </c:pt>
                <c:pt idx="516">
                  <c:v>13.885028364181458</c:v>
                </c:pt>
                <c:pt idx="517">
                  <c:v>13.885028364181458</c:v>
                </c:pt>
                <c:pt idx="518">
                  <c:v>13.885028364181458</c:v>
                </c:pt>
                <c:pt idx="519">
                  <c:v>13.885028364181458</c:v>
                </c:pt>
                <c:pt idx="520">
                  <c:v>13.885028364181458</c:v>
                </c:pt>
                <c:pt idx="521">
                  <c:v>13.885028364181458</c:v>
                </c:pt>
                <c:pt idx="522">
                  <c:v>13.885028364181458</c:v>
                </c:pt>
                <c:pt idx="523">
                  <c:v>13.885028364181458</c:v>
                </c:pt>
                <c:pt idx="524">
                  <c:v>13.885028364181458</c:v>
                </c:pt>
                <c:pt idx="525">
                  <c:v>13.885028364181458</c:v>
                </c:pt>
                <c:pt idx="526">
                  <c:v>13.885028364181458</c:v>
                </c:pt>
                <c:pt idx="527">
                  <c:v>13.885028364181458</c:v>
                </c:pt>
                <c:pt idx="528">
                  <c:v>13.885028364181458</c:v>
                </c:pt>
                <c:pt idx="529">
                  <c:v>13.885028364181458</c:v>
                </c:pt>
                <c:pt idx="530">
                  <c:v>13.885028364181458</c:v>
                </c:pt>
                <c:pt idx="531">
                  <c:v>13.885028364181458</c:v>
                </c:pt>
                <c:pt idx="532">
                  <c:v>13.885028364181458</c:v>
                </c:pt>
                <c:pt idx="533">
                  <c:v>13.885028364181458</c:v>
                </c:pt>
                <c:pt idx="534">
                  <c:v>13.885028364181458</c:v>
                </c:pt>
                <c:pt idx="535">
                  <c:v>13.885028364181458</c:v>
                </c:pt>
                <c:pt idx="536">
                  <c:v>13.885028364181458</c:v>
                </c:pt>
                <c:pt idx="537">
                  <c:v>13.885028364181458</c:v>
                </c:pt>
                <c:pt idx="538">
                  <c:v>13.885028364181458</c:v>
                </c:pt>
                <c:pt idx="539">
                  <c:v>13.885028364181458</c:v>
                </c:pt>
                <c:pt idx="540">
                  <c:v>13.885028364181458</c:v>
                </c:pt>
                <c:pt idx="541">
                  <c:v>13.885028364181458</c:v>
                </c:pt>
                <c:pt idx="542">
                  <c:v>13.885028364181458</c:v>
                </c:pt>
                <c:pt idx="543">
                  <c:v>13.885028364181458</c:v>
                </c:pt>
                <c:pt idx="544">
                  <c:v>13.885028364181458</c:v>
                </c:pt>
                <c:pt idx="545">
                  <c:v>13.885028364181458</c:v>
                </c:pt>
                <c:pt idx="546">
                  <c:v>13.885028364181458</c:v>
                </c:pt>
                <c:pt idx="547">
                  <c:v>13.885028364181458</c:v>
                </c:pt>
                <c:pt idx="548">
                  <c:v>13.885028364181458</c:v>
                </c:pt>
                <c:pt idx="549">
                  <c:v>13.885028364181458</c:v>
                </c:pt>
                <c:pt idx="550">
                  <c:v>13.885028364181458</c:v>
                </c:pt>
                <c:pt idx="551">
                  <c:v>13.885028364181458</c:v>
                </c:pt>
                <c:pt idx="552">
                  <c:v>13.885028364181458</c:v>
                </c:pt>
                <c:pt idx="553">
                  <c:v>13.885028364181458</c:v>
                </c:pt>
                <c:pt idx="554">
                  <c:v>13.885028364181458</c:v>
                </c:pt>
                <c:pt idx="555">
                  <c:v>13.885028364181458</c:v>
                </c:pt>
                <c:pt idx="556">
                  <c:v>13.885028364181458</c:v>
                </c:pt>
                <c:pt idx="557">
                  <c:v>13.885028364181458</c:v>
                </c:pt>
                <c:pt idx="558">
                  <c:v>13.885028364181458</c:v>
                </c:pt>
                <c:pt idx="559">
                  <c:v>13.885028364181458</c:v>
                </c:pt>
                <c:pt idx="560">
                  <c:v>13.885028364181458</c:v>
                </c:pt>
                <c:pt idx="561">
                  <c:v>13.885028364181458</c:v>
                </c:pt>
                <c:pt idx="562">
                  <c:v>13.885028364181458</c:v>
                </c:pt>
                <c:pt idx="563">
                  <c:v>13.885028364181458</c:v>
                </c:pt>
                <c:pt idx="564">
                  <c:v>13.885028364181458</c:v>
                </c:pt>
                <c:pt idx="565">
                  <c:v>13.885028364181458</c:v>
                </c:pt>
                <c:pt idx="566">
                  <c:v>13.885028364181458</c:v>
                </c:pt>
                <c:pt idx="567">
                  <c:v>13.885028364181458</c:v>
                </c:pt>
                <c:pt idx="568">
                  <c:v>13.885028364181458</c:v>
                </c:pt>
                <c:pt idx="569">
                  <c:v>13.885028364181458</c:v>
                </c:pt>
                <c:pt idx="570">
                  <c:v>13.885028364181458</c:v>
                </c:pt>
                <c:pt idx="571">
                  <c:v>13.885028364181458</c:v>
                </c:pt>
                <c:pt idx="572">
                  <c:v>13.885028364181458</c:v>
                </c:pt>
                <c:pt idx="573">
                  <c:v>13.885028364181458</c:v>
                </c:pt>
                <c:pt idx="574">
                  <c:v>13.885028364181458</c:v>
                </c:pt>
                <c:pt idx="575">
                  <c:v>13.885028364181458</c:v>
                </c:pt>
                <c:pt idx="576">
                  <c:v>13.885028364181458</c:v>
                </c:pt>
                <c:pt idx="577">
                  <c:v>13.885028364181458</c:v>
                </c:pt>
                <c:pt idx="578">
                  <c:v>13.885028364181458</c:v>
                </c:pt>
                <c:pt idx="579">
                  <c:v>13.885028364181458</c:v>
                </c:pt>
                <c:pt idx="580">
                  <c:v>13.885028364181458</c:v>
                </c:pt>
                <c:pt idx="581">
                  <c:v>13.885028364181458</c:v>
                </c:pt>
                <c:pt idx="582">
                  <c:v>13.885028364181458</c:v>
                </c:pt>
                <c:pt idx="583">
                  <c:v>13.885028364181458</c:v>
                </c:pt>
                <c:pt idx="584">
                  <c:v>13.885028364181458</c:v>
                </c:pt>
                <c:pt idx="585">
                  <c:v>13.885028364181458</c:v>
                </c:pt>
                <c:pt idx="586">
                  <c:v>13.885028364181458</c:v>
                </c:pt>
                <c:pt idx="587">
                  <c:v>13.885028364181458</c:v>
                </c:pt>
                <c:pt idx="588">
                  <c:v>13.885028364181458</c:v>
                </c:pt>
                <c:pt idx="589">
                  <c:v>13.885028364181458</c:v>
                </c:pt>
                <c:pt idx="590">
                  <c:v>13.885028364181458</c:v>
                </c:pt>
                <c:pt idx="591">
                  <c:v>13.885028364181458</c:v>
                </c:pt>
                <c:pt idx="592">
                  <c:v>13.885028364181458</c:v>
                </c:pt>
                <c:pt idx="593">
                  <c:v>13.885028364181458</c:v>
                </c:pt>
                <c:pt idx="594">
                  <c:v>13.885028364181458</c:v>
                </c:pt>
                <c:pt idx="595">
                  <c:v>13.885028364181458</c:v>
                </c:pt>
                <c:pt idx="596">
                  <c:v>13.885028364181458</c:v>
                </c:pt>
                <c:pt idx="597">
                  <c:v>13.885028364181458</c:v>
                </c:pt>
                <c:pt idx="598">
                  <c:v>13.885028364181458</c:v>
                </c:pt>
                <c:pt idx="599">
                  <c:v>13.885028364181458</c:v>
                </c:pt>
                <c:pt idx="600">
                  <c:v>13.885028364181458</c:v>
                </c:pt>
                <c:pt idx="601">
                  <c:v>13.885028364181458</c:v>
                </c:pt>
                <c:pt idx="602">
                  <c:v>13.885028364181458</c:v>
                </c:pt>
                <c:pt idx="603">
                  <c:v>13.885028364181458</c:v>
                </c:pt>
                <c:pt idx="604">
                  <c:v>13.885028364181458</c:v>
                </c:pt>
                <c:pt idx="605">
                  <c:v>13.885028364181458</c:v>
                </c:pt>
                <c:pt idx="606">
                  <c:v>13.885028364181458</c:v>
                </c:pt>
                <c:pt idx="607">
                  <c:v>13.885028364181458</c:v>
                </c:pt>
                <c:pt idx="608">
                  <c:v>13.885028364181458</c:v>
                </c:pt>
                <c:pt idx="609">
                  <c:v>13.885028364181458</c:v>
                </c:pt>
                <c:pt idx="610">
                  <c:v>13.885028364181458</c:v>
                </c:pt>
                <c:pt idx="611">
                  <c:v>13.885028364181458</c:v>
                </c:pt>
                <c:pt idx="612">
                  <c:v>13.885028364181458</c:v>
                </c:pt>
                <c:pt idx="613">
                  <c:v>13.885028364181458</c:v>
                </c:pt>
                <c:pt idx="614">
                  <c:v>13.885028364181458</c:v>
                </c:pt>
                <c:pt idx="615">
                  <c:v>13.885028364181458</c:v>
                </c:pt>
                <c:pt idx="616">
                  <c:v>13.885028364181458</c:v>
                </c:pt>
                <c:pt idx="617">
                  <c:v>13.885028364181458</c:v>
                </c:pt>
                <c:pt idx="618">
                  <c:v>13.885028364181458</c:v>
                </c:pt>
                <c:pt idx="619">
                  <c:v>13.885028364181458</c:v>
                </c:pt>
                <c:pt idx="620">
                  <c:v>13.885028364181458</c:v>
                </c:pt>
                <c:pt idx="621">
                  <c:v>13.885028364181458</c:v>
                </c:pt>
                <c:pt idx="622">
                  <c:v>13.885028364181458</c:v>
                </c:pt>
                <c:pt idx="623">
                  <c:v>13.885028364181458</c:v>
                </c:pt>
                <c:pt idx="624">
                  <c:v>13.885028364181458</c:v>
                </c:pt>
                <c:pt idx="625">
                  <c:v>13.885028364181458</c:v>
                </c:pt>
                <c:pt idx="626">
                  <c:v>13.885028364181458</c:v>
                </c:pt>
                <c:pt idx="627">
                  <c:v>13.885028364181458</c:v>
                </c:pt>
                <c:pt idx="628">
                  <c:v>13.885028364181458</c:v>
                </c:pt>
                <c:pt idx="629">
                  <c:v>13.885028364181458</c:v>
                </c:pt>
                <c:pt idx="630">
                  <c:v>13.885028364181458</c:v>
                </c:pt>
                <c:pt idx="631">
                  <c:v>13.885028364181458</c:v>
                </c:pt>
                <c:pt idx="632">
                  <c:v>13.885028364181458</c:v>
                </c:pt>
                <c:pt idx="633">
                  <c:v>13.885028364181458</c:v>
                </c:pt>
                <c:pt idx="634">
                  <c:v>13.885028364181458</c:v>
                </c:pt>
                <c:pt idx="635">
                  <c:v>13.885028364181458</c:v>
                </c:pt>
                <c:pt idx="636">
                  <c:v>13.885028364181458</c:v>
                </c:pt>
                <c:pt idx="637">
                  <c:v>13.885028364181458</c:v>
                </c:pt>
                <c:pt idx="638">
                  <c:v>13.885028364181458</c:v>
                </c:pt>
                <c:pt idx="639">
                  <c:v>13.885028364181458</c:v>
                </c:pt>
                <c:pt idx="640">
                  <c:v>13.885028364181458</c:v>
                </c:pt>
                <c:pt idx="641">
                  <c:v>13.885028364181458</c:v>
                </c:pt>
                <c:pt idx="642">
                  <c:v>13.885028364181458</c:v>
                </c:pt>
                <c:pt idx="643">
                  <c:v>13.885028364181458</c:v>
                </c:pt>
                <c:pt idx="644">
                  <c:v>13.885028364181458</c:v>
                </c:pt>
                <c:pt idx="645">
                  <c:v>13.885028364181458</c:v>
                </c:pt>
                <c:pt idx="646">
                  <c:v>13.885028364181458</c:v>
                </c:pt>
                <c:pt idx="647">
                  <c:v>13.885028364181458</c:v>
                </c:pt>
                <c:pt idx="648">
                  <c:v>13.885028364181458</c:v>
                </c:pt>
                <c:pt idx="649">
                  <c:v>13.885028364181458</c:v>
                </c:pt>
                <c:pt idx="650">
                  <c:v>13.885028364181458</c:v>
                </c:pt>
                <c:pt idx="651">
                  <c:v>13.885028364181458</c:v>
                </c:pt>
                <c:pt idx="652">
                  <c:v>13.885028364181458</c:v>
                </c:pt>
                <c:pt idx="653">
                  <c:v>13.885028364181458</c:v>
                </c:pt>
                <c:pt idx="654">
                  <c:v>13.885028364181458</c:v>
                </c:pt>
                <c:pt idx="655">
                  <c:v>13.885028364181458</c:v>
                </c:pt>
                <c:pt idx="656">
                  <c:v>13.885028364181458</c:v>
                </c:pt>
                <c:pt idx="657">
                  <c:v>13.885028364181458</c:v>
                </c:pt>
                <c:pt idx="658">
                  <c:v>13.885028364181458</c:v>
                </c:pt>
                <c:pt idx="659">
                  <c:v>13.885028364181458</c:v>
                </c:pt>
                <c:pt idx="660">
                  <c:v>13.885028364181458</c:v>
                </c:pt>
                <c:pt idx="661">
                  <c:v>13.885028364181458</c:v>
                </c:pt>
                <c:pt idx="662">
                  <c:v>13.885028364181458</c:v>
                </c:pt>
                <c:pt idx="663">
                  <c:v>13.885028364181458</c:v>
                </c:pt>
                <c:pt idx="664">
                  <c:v>13.885028364181458</c:v>
                </c:pt>
                <c:pt idx="665">
                  <c:v>13.885028364181458</c:v>
                </c:pt>
                <c:pt idx="666">
                  <c:v>13.885028364181458</c:v>
                </c:pt>
                <c:pt idx="667">
                  <c:v>13.885028364181458</c:v>
                </c:pt>
                <c:pt idx="668">
                  <c:v>13.885028364181458</c:v>
                </c:pt>
                <c:pt idx="669">
                  <c:v>13.885028364181458</c:v>
                </c:pt>
                <c:pt idx="670">
                  <c:v>13.885028364181458</c:v>
                </c:pt>
                <c:pt idx="671">
                  <c:v>13.885028364181458</c:v>
                </c:pt>
                <c:pt idx="672">
                  <c:v>13.885028364181458</c:v>
                </c:pt>
                <c:pt idx="673">
                  <c:v>13.885028364181458</c:v>
                </c:pt>
                <c:pt idx="674">
                  <c:v>13.885028364181458</c:v>
                </c:pt>
                <c:pt idx="675">
                  <c:v>13.885028364181458</c:v>
                </c:pt>
                <c:pt idx="676">
                  <c:v>13.885028364181458</c:v>
                </c:pt>
                <c:pt idx="677">
                  <c:v>13.885028364181458</c:v>
                </c:pt>
                <c:pt idx="678">
                  <c:v>13.885028364181458</c:v>
                </c:pt>
                <c:pt idx="679">
                  <c:v>13.885028364181458</c:v>
                </c:pt>
                <c:pt idx="680">
                  <c:v>13.885028364181458</c:v>
                </c:pt>
                <c:pt idx="681">
                  <c:v>13.885028364181458</c:v>
                </c:pt>
                <c:pt idx="682">
                  <c:v>13.885028364181458</c:v>
                </c:pt>
                <c:pt idx="683">
                  <c:v>13.885028364181458</c:v>
                </c:pt>
                <c:pt idx="684">
                  <c:v>13.885028364181458</c:v>
                </c:pt>
                <c:pt idx="685">
                  <c:v>13.885028364181458</c:v>
                </c:pt>
                <c:pt idx="686">
                  <c:v>13.885028364181458</c:v>
                </c:pt>
                <c:pt idx="687">
                  <c:v>13.885028364181458</c:v>
                </c:pt>
                <c:pt idx="688">
                  <c:v>13.885028364181458</c:v>
                </c:pt>
                <c:pt idx="689">
                  <c:v>13.885028364181458</c:v>
                </c:pt>
                <c:pt idx="690">
                  <c:v>13.885028364181458</c:v>
                </c:pt>
                <c:pt idx="691">
                  <c:v>13.885028364181458</c:v>
                </c:pt>
                <c:pt idx="692">
                  <c:v>13.885028364181458</c:v>
                </c:pt>
                <c:pt idx="693">
                  <c:v>13.885028364181458</c:v>
                </c:pt>
                <c:pt idx="694">
                  <c:v>13.885028364181458</c:v>
                </c:pt>
                <c:pt idx="695">
                  <c:v>13.885028364181458</c:v>
                </c:pt>
                <c:pt idx="696">
                  <c:v>13.885028364181458</c:v>
                </c:pt>
                <c:pt idx="697">
                  <c:v>13.885028364181458</c:v>
                </c:pt>
                <c:pt idx="698">
                  <c:v>13.885028364181458</c:v>
                </c:pt>
                <c:pt idx="699">
                  <c:v>13.885028364181458</c:v>
                </c:pt>
                <c:pt idx="700">
                  <c:v>13.885028364181458</c:v>
                </c:pt>
                <c:pt idx="701">
                  <c:v>13.885028364181458</c:v>
                </c:pt>
                <c:pt idx="702">
                  <c:v>13.885028364181458</c:v>
                </c:pt>
                <c:pt idx="703">
                  <c:v>13.885028364181458</c:v>
                </c:pt>
                <c:pt idx="704">
                  <c:v>13.885028364181458</c:v>
                </c:pt>
                <c:pt idx="705">
                  <c:v>13.885028364181458</c:v>
                </c:pt>
                <c:pt idx="706">
                  <c:v>13.885028364181458</c:v>
                </c:pt>
                <c:pt idx="707">
                  <c:v>13.885028364181458</c:v>
                </c:pt>
                <c:pt idx="708">
                  <c:v>13.885028364181458</c:v>
                </c:pt>
                <c:pt idx="709">
                  <c:v>13.885028364181458</c:v>
                </c:pt>
                <c:pt idx="710">
                  <c:v>13.885028364181458</c:v>
                </c:pt>
                <c:pt idx="711">
                  <c:v>13.885028364181458</c:v>
                </c:pt>
                <c:pt idx="712">
                  <c:v>13.885028364181458</c:v>
                </c:pt>
                <c:pt idx="713">
                  <c:v>13.885028364181458</c:v>
                </c:pt>
                <c:pt idx="714">
                  <c:v>13.885028364181458</c:v>
                </c:pt>
                <c:pt idx="715">
                  <c:v>13.885028364181458</c:v>
                </c:pt>
                <c:pt idx="716">
                  <c:v>13.885028364181458</c:v>
                </c:pt>
                <c:pt idx="717">
                  <c:v>13.885028364181458</c:v>
                </c:pt>
                <c:pt idx="718">
                  <c:v>13.885028364181458</c:v>
                </c:pt>
                <c:pt idx="719">
                  <c:v>13.885028364181458</c:v>
                </c:pt>
                <c:pt idx="720">
                  <c:v>13.885028364181458</c:v>
                </c:pt>
                <c:pt idx="721">
                  <c:v>13.885028364181458</c:v>
                </c:pt>
                <c:pt idx="722">
                  <c:v>13.885028364181458</c:v>
                </c:pt>
                <c:pt idx="723">
                  <c:v>13.885028364181458</c:v>
                </c:pt>
                <c:pt idx="724">
                  <c:v>13.885028364181458</c:v>
                </c:pt>
                <c:pt idx="725">
                  <c:v>13.885028364181458</c:v>
                </c:pt>
                <c:pt idx="726">
                  <c:v>13.885028364181458</c:v>
                </c:pt>
                <c:pt idx="727">
                  <c:v>13.885028364181458</c:v>
                </c:pt>
                <c:pt idx="728">
                  <c:v>13.885028364181458</c:v>
                </c:pt>
                <c:pt idx="729">
                  <c:v>13.885028364181458</c:v>
                </c:pt>
                <c:pt idx="730">
                  <c:v>13.885028364181458</c:v>
                </c:pt>
                <c:pt idx="731">
                  <c:v>13.885028364181458</c:v>
                </c:pt>
                <c:pt idx="732">
                  <c:v>13.885028364181458</c:v>
                </c:pt>
                <c:pt idx="733">
                  <c:v>13.885028364181458</c:v>
                </c:pt>
                <c:pt idx="734">
                  <c:v>13.885028364181458</c:v>
                </c:pt>
                <c:pt idx="735">
                  <c:v>13.885028364181458</c:v>
                </c:pt>
                <c:pt idx="736">
                  <c:v>13.885028364181458</c:v>
                </c:pt>
                <c:pt idx="737">
                  <c:v>13.885028364181458</c:v>
                </c:pt>
                <c:pt idx="738">
                  <c:v>13.885028364181458</c:v>
                </c:pt>
                <c:pt idx="739">
                  <c:v>13.885028364181458</c:v>
                </c:pt>
                <c:pt idx="740">
                  <c:v>13.885028364181458</c:v>
                </c:pt>
                <c:pt idx="741">
                  <c:v>13.885028364181458</c:v>
                </c:pt>
                <c:pt idx="742">
                  <c:v>13.885028364181458</c:v>
                </c:pt>
                <c:pt idx="743">
                  <c:v>13.885028364181458</c:v>
                </c:pt>
                <c:pt idx="744">
                  <c:v>13.885028364181458</c:v>
                </c:pt>
                <c:pt idx="745">
                  <c:v>13.885028364181458</c:v>
                </c:pt>
                <c:pt idx="746">
                  <c:v>13.885028364181458</c:v>
                </c:pt>
                <c:pt idx="747">
                  <c:v>13.885028364181458</c:v>
                </c:pt>
                <c:pt idx="748">
                  <c:v>13.885028364181458</c:v>
                </c:pt>
                <c:pt idx="749">
                  <c:v>13.885028364181458</c:v>
                </c:pt>
                <c:pt idx="750">
                  <c:v>13.885028364181458</c:v>
                </c:pt>
                <c:pt idx="751">
                  <c:v>13.885028364181458</c:v>
                </c:pt>
                <c:pt idx="752">
                  <c:v>13.885028364181458</c:v>
                </c:pt>
                <c:pt idx="753">
                  <c:v>13.885028364181458</c:v>
                </c:pt>
                <c:pt idx="754">
                  <c:v>13.885028364181458</c:v>
                </c:pt>
                <c:pt idx="755">
                  <c:v>13.885028364181458</c:v>
                </c:pt>
                <c:pt idx="756">
                  <c:v>13.885028364181458</c:v>
                </c:pt>
                <c:pt idx="757">
                  <c:v>13.885028364181458</c:v>
                </c:pt>
                <c:pt idx="758">
                  <c:v>13.885028364181458</c:v>
                </c:pt>
                <c:pt idx="759">
                  <c:v>13.885028364181458</c:v>
                </c:pt>
                <c:pt idx="760">
                  <c:v>13.885028364181458</c:v>
                </c:pt>
                <c:pt idx="761">
                  <c:v>13.885028364181458</c:v>
                </c:pt>
                <c:pt idx="762">
                  <c:v>13.885028364181458</c:v>
                </c:pt>
                <c:pt idx="763">
                  <c:v>13.885028364181458</c:v>
                </c:pt>
                <c:pt idx="764">
                  <c:v>13.885028364181458</c:v>
                </c:pt>
                <c:pt idx="765">
                  <c:v>13.885028364181458</c:v>
                </c:pt>
                <c:pt idx="766">
                  <c:v>13.885028364181458</c:v>
                </c:pt>
                <c:pt idx="767">
                  <c:v>13.885028364181458</c:v>
                </c:pt>
                <c:pt idx="768">
                  <c:v>13.885028364181458</c:v>
                </c:pt>
                <c:pt idx="769">
                  <c:v>13.885028364181458</c:v>
                </c:pt>
                <c:pt idx="770">
                  <c:v>13.885028364181458</c:v>
                </c:pt>
                <c:pt idx="771">
                  <c:v>13.885028364181458</c:v>
                </c:pt>
                <c:pt idx="772">
                  <c:v>13.885028364181458</c:v>
                </c:pt>
                <c:pt idx="773">
                  <c:v>13.885028364181458</c:v>
                </c:pt>
                <c:pt idx="774">
                  <c:v>13.885028364181458</c:v>
                </c:pt>
                <c:pt idx="775">
                  <c:v>13.885028364181458</c:v>
                </c:pt>
                <c:pt idx="776">
                  <c:v>13.885028364181458</c:v>
                </c:pt>
                <c:pt idx="777">
                  <c:v>13.885028364181458</c:v>
                </c:pt>
                <c:pt idx="778">
                  <c:v>13.885028364181458</c:v>
                </c:pt>
                <c:pt idx="779">
                  <c:v>13.885028364181458</c:v>
                </c:pt>
                <c:pt idx="780">
                  <c:v>13.885028364181458</c:v>
                </c:pt>
                <c:pt idx="781">
                  <c:v>13.885028364181458</c:v>
                </c:pt>
                <c:pt idx="782">
                  <c:v>13.885028364181458</c:v>
                </c:pt>
                <c:pt idx="783">
                  <c:v>13.885028364181458</c:v>
                </c:pt>
                <c:pt idx="784">
                  <c:v>13.885028364181458</c:v>
                </c:pt>
                <c:pt idx="785">
                  <c:v>13.885028364181458</c:v>
                </c:pt>
                <c:pt idx="786">
                  <c:v>13.885028364181458</c:v>
                </c:pt>
                <c:pt idx="787">
                  <c:v>13.885028364181458</c:v>
                </c:pt>
                <c:pt idx="788">
                  <c:v>13.885028364181458</c:v>
                </c:pt>
                <c:pt idx="789">
                  <c:v>13.885028364181458</c:v>
                </c:pt>
                <c:pt idx="790">
                  <c:v>13.885028364181458</c:v>
                </c:pt>
                <c:pt idx="791">
                  <c:v>13.885028364181458</c:v>
                </c:pt>
                <c:pt idx="792">
                  <c:v>13.885028364181458</c:v>
                </c:pt>
                <c:pt idx="793">
                  <c:v>13.885028364181458</c:v>
                </c:pt>
                <c:pt idx="794">
                  <c:v>13.885028364181458</c:v>
                </c:pt>
                <c:pt idx="795">
                  <c:v>13.885028364181458</c:v>
                </c:pt>
                <c:pt idx="796">
                  <c:v>13.885028364181458</c:v>
                </c:pt>
                <c:pt idx="797">
                  <c:v>13.885028364181458</c:v>
                </c:pt>
                <c:pt idx="798">
                  <c:v>13.885028364181458</c:v>
                </c:pt>
                <c:pt idx="799">
                  <c:v>13.885028364181458</c:v>
                </c:pt>
                <c:pt idx="800">
                  <c:v>13.885028364181458</c:v>
                </c:pt>
                <c:pt idx="801">
                  <c:v>13.885028364181458</c:v>
                </c:pt>
                <c:pt idx="802">
                  <c:v>13.885028364181458</c:v>
                </c:pt>
                <c:pt idx="803">
                  <c:v>13.885028364181458</c:v>
                </c:pt>
                <c:pt idx="804">
                  <c:v>13.885028364181458</c:v>
                </c:pt>
                <c:pt idx="805">
                  <c:v>13.885028364181458</c:v>
                </c:pt>
                <c:pt idx="806">
                  <c:v>13.885028364181458</c:v>
                </c:pt>
                <c:pt idx="807">
                  <c:v>13.885028364181458</c:v>
                </c:pt>
                <c:pt idx="808">
                  <c:v>13.885028364181458</c:v>
                </c:pt>
                <c:pt idx="809">
                  <c:v>13.885028364181458</c:v>
                </c:pt>
                <c:pt idx="810">
                  <c:v>13.885028364181458</c:v>
                </c:pt>
                <c:pt idx="811">
                  <c:v>13.885028364181458</c:v>
                </c:pt>
                <c:pt idx="812">
                  <c:v>13.885028364181458</c:v>
                </c:pt>
                <c:pt idx="813">
                  <c:v>13.885028364181458</c:v>
                </c:pt>
                <c:pt idx="814">
                  <c:v>13.885028364181458</c:v>
                </c:pt>
                <c:pt idx="815">
                  <c:v>13.885028364181458</c:v>
                </c:pt>
                <c:pt idx="816">
                  <c:v>13.885028364181458</c:v>
                </c:pt>
                <c:pt idx="817">
                  <c:v>13.885028364181458</c:v>
                </c:pt>
                <c:pt idx="818">
                  <c:v>13.885028364181458</c:v>
                </c:pt>
                <c:pt idx="819">
                  <c:v>13.885028364181458</c:v>
                </c:pt>
                <c:pt idx="820">
                  <c:v>13.885028364181458</c:v>
                </c:pt>
                <c:pt idx="821">
                  <c:v>13.885028364181458</c:v>
                </c:pt>
                <c:pt idx="822">
                  <c:v>13.885028364181458</c:v>
                </c:pt>
                <c:pt idx="823">
                  <c:v>13.885028364181458</c:v>
                </c:pt>
                <c:pt idx="824">
                  <c:v>13.885028364181458</c:v>
                </c:pt>
                <c:pt idx="825">
                  <c:v>13.885028364181458</c:v>
                </c:pt>
                <c:pt idx="826">
                  <c:v>13.885028364181458</c:v>
                </c:pt>
                <c:pt idx="827">
                  <c:v>13.885028364181458</c:v>
                </c:pt>
                <c:pt idx="828">
                  <c:v>13.885028364181458</c:v>
                </c:pt>
                <c:pt idx="829">
                  <c:v>13.885028364181458</c:v>
                </c:pt>
                <c:pt idx="830">
                  <c:v>13.885028364181458</c:v>
                </c:pt>
                <c:pt idx="831">
                  <c:v>13.885028364181458</c:v>
                </c:pt>
                <c:pt idx="832">
                  <c:v>13.885028364181458</c:v>
                </c:pt>
                <c:pt idx="833">
                  <c:v>13.885028364181458</c:v>
                </c:pt>
                <c:pt idx="834">
                  <c:v>13.885028364181458</c:v>
                </c:pt>
                <c:pt idx="835">
                  <c:v>13.885028364181458</c:v>
                </c:pt>
                <c:pt idx="836">
                  <c:v>13.885028364181458</c:v>
                </c:pt>
                <c:pt idx="837">
                  <c:v>13.885028364181458</c:v>
                </c:pt>
                <c:pt idx="838">
                  <c:v>13.885028364181458</c:v>
                </c:pt>
                <c:pt idx="839">
                  <c:v>13.885028364181458</c:v>
                </c:pt>
                <c:pt idx="840">
                  <c:v>13.885028364181458</c:v>
                </c:pt>
                <c:pt idx="841">
                  <c:v>13.885028364181458</c:v>
                </c:pt>
                <c:pt idx="842">
                  <c:v>13.885028364181458</c:v>
                </c:pt>
                <c:pt idx="843">
                  <c:v>13.885028364181458</c:v>
                </c:pt>
                <c:pt idx="844">
                  <c:v>13.885028364181458</c:v>
                </c:pt>
                <c:pt idx="845">
                  <c:v>13.885028364181458</c:v>
                </c:pt>
                <c:pt idx="846">
                  <c:v>13.885028364181458</c:v>
                </c:pt>
                <c:pt idx="847">
                  <c:v>13.885028364181458</c:v>
                </c:pt>
                <c:pt idx="848">
                  <c:v>13.885028364181458</c:v>
                </c:pt>
                <c:pt idx="849">
                  <c:v>13.885028364181458</c:v>
                </c:pt>
                <c:pt idx="850">
                  <c:v>13.885028364181458</c:v>
                </c:pt>
                <c:pt idx="851">
                  <c:v>13.885028364181458</c:v>
                </c:pt>
                <c:pt idx="852">
                  <c:v>13.885028364181458</c:v>
                </c:pt>
                <c:pt idx="853">
                  <c:v>13.885028364181458</c:v>
                </c:pt>
                <c:pt idx="854">
                  <c:v>13.885028364181458</c:v>
                </c:pt>
                <c:pt idx="855">
                  <c:v>13.885028364181458</c:v>
                </c:pt>
                <c:pt idx="856">
                  <c:v>13.885028364181458</c:v>
                </c:pt>
                <c:pt idx="857">
                  <c:v>13.885028364181458</c:v>
                </c:pt>
                <c:pt idx="858">
                  <c:v>13.885028364181458</c:v>
                </c:pt>
                <c:pt idx="859">
                  <c:v>13.885028364181458</c:v>
                </c:pt>
                <c:pt idx="860">
                  <c:v>13.885028364181458</c:v>
                </c:pt>
                <c:pt idx="861">
                  <c:v>13.885028364181458</c:v>
                </c:pt>
                <c:pt idx="862">
                  <c:v>13.885028364181458</c:v>
                </c:pt>
                <c:pt idx="863">
                  <c:v>13.885028364181458</c:v>
                </c:pt>
                <c:pt idx="864">
                  <c:v>13.885028364181458</c:v>
                </c:pt>
                <c:pt idx="865">
                  <c:v>13.885028364181458</c:v>
                </c:pt>
                <c:pt idx="866">
                  <c:v>13.885028364181458</c:v>
                </c:pt>
              </c:numCache>
            </c:numRef>
          </c:yVal>
          <c:smooth val="1"/>
          <c:extLst xmlns:c16r2="http://schemas.microsoft.com/office/drawing/2015/06/chart">
            <c:ext xmlns:c16="http://schemas.microsoft.com/office/drawing/2014/chart" uri="{C3380CC4-5D6E-409C-BE32-E72D297353CC}">
              <c16:uniqueId val="{00000006-4FF9-4A72-B106-5E11DD94AA33}"/>
            </c:ext>
          </c:extLst>
        </c:ser>
        <c:ser>
          <c:idx val="7"/>
          <c:order val="7"/>
          <c:tx>
            <c:strRef>
              <c:f>'SX5E Index'!$I$2</c:f>
              <c:strCache>
                <c:ptCount val="1"/>
                <c:pt idx="0">
                  <c:v>+3 desv.stand PE</c:v>
                </c:pt>
              </c:strCache>
            </c:strRef>
          </c:tx>
          <c:spPr>
            <a:ln w="9525" cap="rnd">
              <a:solidFill>
                <a:schemeClr val="accent5"/>
              </a:solidFill>
              <a:prstDash val="sysDash"/>
              <a:round/>
            </a:ln>
            <a:effectLst/>
          </c:spPr>
          <c:marker>
            <c:symbol val="none"/>
          </c:marker>
          <c:xVal>
            <c:numRef>
              <c:f>'SX5E Index'!$A$3:$A$869</c:f>
              <c:numCache>
                <c:formatCode>m/d/yyyy</c:formatCode>
                <c:ptCount val="867"/>
                <c:pt idx="0">
                  <c:v>41641</c:v>
                </c:pt>
                <c:pt idx="1">
                  <c:v>41642</c:v>
                </c:pt>
                <c:pt idx="2">
                  <c:v>41645</c:v>
                </c:pt>
                <c:pt idx="3">
                  <c:v>41646</c:v>
                </c:pt>
                <c:pt idx="4">
                  <c:v>41647</c:v>
                </c:pt>
                <c:pt idx="5">
                  <c:v>41648</c:v>
                </c:pt>
                <c:pt idx="6">
                  <c:v>41649</c:v>
                </c:pt>
                <c:pt idx="7">
                  <c:v>41652</c:v>
                </c:pt>
                <c:pt idx="8">
                  <c:v>41653</c:v>
                </c:pt>
                <c:pt idx="9">
                  <c:v>41654</c:v>
                </c:pt>
                <c:pt idx="10">
                  <c:v>41655</c:v>
                </c:pt>
                <c:pt idx="11">
                  <c:v>41656</c:v>
                </c:pt>
                <c:pt idx="12">
                  <c:v>41659</c:v>
                </c:pt>
                <c:pt idx="13">
                  <c:v>41660</c:v>
                </c:pt>
                <c:pt idx="14">
                  <c:v>41661</c:v>
                </c:pt>
                <c:pt idx="15">
                  <c:v>41662</c:v>
                </c:pt>
                <c:pt idx="16">
                  <c:v>41663</c:v>
                </c:pt>
                <c:pt idx="17">
                  <c:v>41666</c:v>
                </c:pt>
                <c:pt idx="18">
                  <c:v>41667</c:v>
                </c:pt>
                <c:pt idx="19">
                  <c:v>41668</c:v>
                </c:pt>
                <c:pt idx="20">
                  <c:v>41669</c:v>
                </c:pt>
                <c:pt idx="21">
                  <c:v>41670</c:v>
                </c:pt>
                <c:pt idx="22">
                  <c:v>41673</c:v>
                </c:pt>
                <c:pt idx="23">
                  <c:v>41674</c:v>
                </c:pt>
                <c:pt idx="24">
                  <c:v>41675</c:v>
                </c:pt>
                <c:pt idx="25">
                  <c:v>41676</c:v>
                </c:pt>
                <c:pt idx="26">
                  <c:v>41677</c:v>
                </c:pt>
                <c:pt idx="27">
                  <c:v>41680</c:v>
                </c:pt>
                <c:pt idx="28">
                  <c:v>41681</c:v>
                </c:pt>
                <c:pt idx="29">
                  <c:v>41682</c:v>
                </c:pt>
                <c:pt idx="30">
                  <c:v>41683</c:v>
                </c:pt>
                <c:pt idx="31">
                  <c:v>41684</c:v>
                </c:pt>
                <c:pt idx="32">
                  <c:v>41687</c:v>
                </c:pt>
                <c:pt idx="33">
                  <c:v>41688</c:v>
                </c:pt>
                <c:pt idx="34">
                  <c:v>41689</c:v>
                </c:pt>
                <c:pt idx="35">
                  <c:v>41690</c:v>
                </c:pt>
                <c:pt idx="36">
                  <c:v>41691</c:v>
                </c:pt>
                <c:pt idx="37">
                  <c:v>41694</c:v>
                </c:pt>
                <c:pt idx="38">
                  <c:v>41695</c:v>
                </c:pt>
                <c:pt idx="39">
                  <c:v>41696</c:v>
                </c:pt>
                <c:pt idx="40">
                  <c:v>41697</c:v>
                </c:pt>
                <c:pt idx="41">
                  <c:v>41698</c:v>
                </c:pt>
                <c:pt idx="42">
                  <c:v>41701</c:v>
                </c:pt>
                <c:pt idx="43">
                  <c:v>41702</c:v>
                </c:pt>
                <c:pt idx="44">
                  <c:v>41703</c:v>
                </c:pt>
                <c:pt idx="45">
                  <c:v>41704</c:v>
                </c:pt>
                <c:pt idx="46">
                  <c:v>41705</c:v>
                </c:pt>
                <c:pt idx="47">
                  <c:v>41708</c:v>
                </c:pt>
                <c:pt idx="48">
                  <c:v>41709</c:v>
                </c:pt>
                <c:pt idx="49">
                  <c:v>41710</c:v>
                </c:pt>
                <c:pt idx="50">
                  <c:v>41711</c:v>
                </c:pt>
                <c:pt idx="51">
                  <c:v>41712</c:v>
                </c:pt>
                <c:pt idx="52">
                  <c:v>41715</c:v>
                </c:pt>
                <c:pt idx="53">
                  <c:v>41716</c:v>
                </c:pt>
                <c:pt idx="54">
                  <c:v>41717</c:v>
                </c:pt>
                <c:pt idx="55">
                  <c:v>41718</c:v>
                </c:pt>
                <c:pt idx="56">
                  <c:v>41719</c:v>
                </c:pt>
                <c:pt idx="57">
                  <c:v>41722</c:v>
                </c:pt>
                <c:pt idx="58">
                  <c:v>41723</c:v>
                </c:pt>
                <c:pt idx="59">
                  <c:v>41724</c:v>
                </c:pt>
                <c:pt idx="60">
                  <c:v>41725</c:v>
                </c:pt>
                <c:pt idx="61">
                  <c:v>41726</c:v>
                </c:pt>
                <c:pt idx="62">
                  <c:v>41729</c:v>
                </c:pt>
                <c:pt idx="63">
                  <c:v>41730</c:v>
                </c:pt>
                <c:pt idx="64">
                  <c:v>41731</c:v>
                </c:pt>
                <c:pt idx="65">
                  <c:v>41732</c:v>
                </c:pt>
                <c:pt idx="66">
                  <c:v>41733</c:v>
                </c:pt>
                <c:pt idx="67">
                  <c:v>41736</c:v>
                </c:pt>
                <c:pt idx="68">
                  <c:v>41737</c:v>
                </c:pt>
                <c:pt idx="69">
                  <c:v>41738</c:v>
                </c:pt>
                <c:pt idx="70">
                  <c:v>41739</c:v>
                </c:pt>
                <c:pt idx="71">
                  <c:v>41740</c:v>
                </c:pt>
                <c:pt idx="72">
                  <c:v>41743</c:v>
                </c:pt>
                <c:pt idx="73">
                  <c:v>41744</c:v>
                </c:pt>
                <c:pt idx="74">
                  <c:v>41745</c:v>
                </c:pt>
                <c:pt idx="75">
                  <c:v>41746</c:v>
                </c:pt>
                <c:pt idx="76">
                  <c:v>41747</c:v>
                </c:pt>
                <c:pt idx="77">
                  <c:v>41750</c:v>
                </c:pt>
                <c:pt idx="78">
                  <c:v>41751</c:v>
                </c:pt>
                <c:pt idx="79">
                  <c:v>41752</c:v>
                </c:pt>
                <c:pt idx="80">
                  <c:v>41753</c:v>
                </c:pt>
                <c:pt idx="81">
                  <c:v>41754</c:v>
                </c:pt>
                <c:pt idx="82">
                  <c:v>41757</c:v>
                </c:pt>
                <c:pt idx="83">
                  <c:v>41758</c:v>
                </c:pt>
                <c:pt idx="84">
                  <c:v>41759</c:v>
                </c:pt>
                <c:pt idx="85">
                  <c:v>41760</c:v>
                </c:pt>
                <c:pt idx="86">
                  <c:v>41761</c:v>
                </c:pt>
                <c:pt idx="87">
                  <c:v>41764</c:v>
                </c:pt>
                <c:pt idx="88">
                  <c:v>41765</c:v>
                </c:pt>
                <c:pt idx="89">
                  <c:v>41766</c:v>
                </c:pt>
                <c:pt idx="90">
                  <c:v>41767</c:v>
                </c:pt>
                <c:pt idx="91">
                  <c:v>41768</c:v>
                </c:pt>
                <c:pt idx="92">
                  <c:v>41771</c:v>
                </c:pt>
                <c:pt idx="93">
                  <c:v>41772</c:v>
                </c:pt>
                <c:pt idx="94">
                  <c:v>41773</c:v>
                </c:pt>
                <c:pt idx="95">
                  <c:v>41774</c:v>
                </c:pt>
                <c:pt idx="96">
                  <c:v>41775</c:v>
                </c:pt>
                <c:pt idx="97">
                  <c:v>41778</c:v>
                </c:pt>
                <c:pt idx="98">
                  <c:v>41779</c:v>
                </c:pt>
                <c:pt idx="99">
                  <c:v>41780</c:v>
                </c:pt>
                <c:pt idx="100">
                  <c:v>41781</c:v>
                </c:pt>
                <c:pt idx="101">
                  <c:v>41782</c:v>
                </c:pt>
                <c:pt idx="102">
                  <c:v>41785</c:v>
                </c:pt>
                <c:pt idx="103">
                  <c:v>41786</c:v>
                </c:pt>
                <c:pt idx="104">
                  <c:v>41787</c:v>
                </c:pt>
                <c:pt idx="105">
                  <c:v>41788</c:v>
                </c:pt>
                <c:pt idx="106">
                  <c:v>41789</c:v>
                </c:pt>
                <c:pt idx="107">
                  <c:v>41792</c:v>
                </c:pt>
                <c:pt idx="108">
                  <c:v>41793</c:v>
                </c:pt>
                <c:pt idx="109">
                  <c:v>41794</c:v>
                </c:pt>
                <c:pt idx="110">
                  <c:v>41795</c:v>
                </c:pt>
                <c:pt idx="111">
                  <c:v>41796</c:v>
                </c:pt>
                <c:pt idx="112">
                  <c:v>41799</c:v>
                </c:pt>
                <c:pt idx="113">
                  <c:v>41800</c:v>
                </c:pt>
                <c:pt idx="114">
                  <c:v>41801</c:v>
                </c:pt>
                <c:pt idx="115">
                  <c:v>41802</c:v>
                </c:pt>
                <c:pt idx="116">
                  <c:v>41803</c:v>
                </c:pt>
                <c:pt idx="117">
                  <c:v>41806</c:v>
                </c:pt>
                <c:pt idx="118">
                  <c:v>41807</c:v>
                </c:pt>
                <c:pt idx="119">
                  <c:v>41808</c:v>
                </c:pt>
                <c:pt idx="120">
                  <c:v>41809</c:v>
                </c:pt>
                <c:pt idx="121">
                  <c:v>41810</c:v>
                </c:pt>
                <c:pt idx="122">
                  <c:v>41813</c:v>
                </c:pt>
                <c:pt idx="123">
                  <c:v>41814</c:v>
                </c:pt>
                <c:pt idx="124">
                  <c:v>41815</c:v>
                </c:pt>
                <c:pt idx="125">
                  <c:v>41816</c:v>
                </c:pt>
                <c:pt idx="126">
                  <c:v>41817</c:v>
                </c:pt>
                <c:pt idx="127">
                  <c:v>41820</c:v>
                </c:pt>
                <c:pt idx="128">
                  <c:v>41821</c:v>
                </c:pt>
                <c:pt idx="129">
                  <c:v>41822</c:v>
                </c:pt>
                <c:pt idx="130">
                  <c:v>41823</c:v>
                </c:pt>
                <c:pt idx="131">
                  <c:v>41824</c:v>
                </c:pt>
                <c:pt idx="132">
                  <c:v>41827</c:v>
                </c:pt>
                <c:pt idx="133">
                  <c:v>41828</c:v>
                </c:pt>
                <c:pt idx="134">
                  <c:v>41829</c:v>
                </c:pt>
                <c:pt idx="135">
                  <c:v>41830</c:v>
                </c:pt>
                <c:pt idx="136">
                  <c:v>41831</c:v>
                </c:pt>
                <c:pt idx="137">
                  <c:v>41834</c:v>
                </c:pt>
                <c:pt idx="138">
                  <c:v>41835</c:v>
                </c:pt>
                <c:pt idx="139">
                  <c:v>41836</c:v>
                </c:pt>
                <c:pt idx="140">
                  <c:v>41837</c:v>
                </c:pt>
                <c:pt idx="141">
                  <c:v>41838</c:v>
                </c:pt>
                <c:pt idx="142">
                  <c:v>41841</c:v>
                </c:pt>
                <c:pt idx="143">
                  <c:v>41842</c:v>
                </c:pt>
                <c:pt idx="144">
                  <c:v>41843</c:v>
                </c:pt>
                <c:pt idx="145">
                  <c:v>41844</c:v>
                </c:pt>
                <c:pt idx="146">
                  <c:v>41845</c:v>
                </c:pt>
                <c:pt idx="147">
                  <c:v>41848</c:v>
                </c:pt>
                <c:pt idx="148">
                  <c:v>41849</c:v>
                </c:pt>
                <c:pt idx="149">
                  <c:v>41850</c:v>
                </c:pt>
                <c:pt idx="150">
                  <c:v>41851</c:v>
                </c:pt>
                <c:pt idx="151">
                  <c:v>41852</c:v>
                </c:pt>
                <c:pt idx="152">
                  <c:v>41855</c:v>
                </c:pt>
                <c:pt idx="153">
                  <c:v>41856</c:v>
                </c:pt>
                <c:pt idx="154">
                  <c:v>41857</c:v>
                </c:pt>
                <c:pt idx="155">
                  <c:v>41858</c:v>
                </c:pt>
                <c:pt idx="156">
                  <c:v>41859</c:v>
                </c:pt>
                <c:pt idx="157">
                  <c:v>41862</c:v>
                </c:pt>
                <c:pt idx="158">
                  <c:v>41863</c:v>
                </c:pt>
                <c:pt idx="159">
                  <c:v>41864</c:v>
                </c:pt>
                <c:pt idx="160">
                  <c:v>41865</c:v>
                </c:pt>
                <c:pt idx="161">
                  <c:v>41866</c:v>
                </c:pt>
                <c:pt idx="162">
                  <c:v>41869</c:v>
                </c:pt>
                <c:pt idx="163">
                  <c:v>41870</c:v>
                </c:pt>
                <c:pt idx="164">
                  <c:v>41871</c:v>
                </c:pt>
                <c:pt idx="165">
                  <c:v>41872</c:v>
                </c:pt>
                <c:pt idx="166">
                  <c:v>41873</c:v>
                </c:pt>
                <c:pt idx="167">
                  <c:v>41876</c:v>
                </c:pt>
                <c:pt idx="168">
                  <c:v>41877</c:v>
                </c:pt>
                <c:pt idx="169">
                  <c:v>41878</c:v>
                </c:pt>
                <c:pt idx="170">
                  <c:v>41879</c:v>
                </c:pt>
                <c:pt idx="171">
                  <c:v>41880</c:v>
                </c:pt>
                <c:pt idx="172">
                  <c:v>41883</c:v>
                </c:pt>
                <c:pt idx="173">
                  <c:v>41884</c:v>
                </c:pt>
                <c:pt idx="174">
                  <c:v>41885</c:v>
                </c:pt>
                <c:pt idx="175">
                  <c:v>41886</c:v>
                </c:pt>
                <c:pt idx="176">
                  <c:v>41887</c:v>
                </c:pt>
                <c:pt idx="177">
                  <c:v>41890</c:v>
                </c:pt>
                <c:pt idx="178">
                  <c:v>41891</c:v>
                </c:pt>
                <c:pt idx="179">
                  <c:v>41892</c:v>
                </c:pt>
                <c:pt idx="180">
                  <c:v>41893</c:v>
                </c:pt>
                <c:pt idx="181">
                  <c:v>41894</c:v>
                </c:pt>
                <c:pt idx="182">
                  <c:v>41897</c:v>
                </c:pt>
                <c:pt idx="183">
                  <c:v>41898</c:v>
                </c:pt>
                <c:pt idx="184">
                  <c:v>41899</c:v>
                </c:pt>
                <c:pt idx="185">
                  <c:v>41900</c:v>
                </c:pt>
                <c:pt idx="186">
                  <c:v>41901</c:v>
                </c:pt>
                <c:pt idx="187">
                  <c:v>41904</c:v>
                </c:pt>
                <c:pt idx="188">
                  <c:v>41905</c:v>
                </c:pt>
                <c:pt idx="189">
                  <c:v>41906</c:v>
                </c:pt>
                <c:pt idx="190">
                  <c:v>41907</c:v>
                </c:pt>
                <c:pt idx="191">
                  <c:v>41908</c:v>
                </c:pt>
                <c:pt idx="192">
                  <c:v>41911</c:v>
                </c:pt>
                <c:pt idx="193">
                  <c:v>41912</c:v>
                </c:pt>
                <c:pt idx="194">
                  <c:v>41913</c:v>
                </c:pt>
                <c:pt idx="195">
                  <c:v>41914</c:v>
                </c:pt>
                <c:pt idx="196">
                  <c:v>41915</c:v>
                </c:pt>
                <c:pt idx="197">
                  <c:v>41918</c:v>
                </c:pt>
                <c:pt idx="198">
                  <c:v>41919</c:v>
                </c:pt>
                <c:pt idx="199">
                  <c:v>41920</c:v>
                </c:pt>
                <c:pt idx="200">
                  <c:v>41921</c:v>
                </c:pt>
                <c:pt idx="201">
                  <c:v>41922</c:v>
                </c:pt>
                <c:pt idx="202">
                  <c:v>41925</c:v>
                </c:pt>
                <c:pt idx="203">
                  <c:v>41926</c:v>
                </c:pt>
                <c:pt idx="204">
                  <c:v>41927</c:v>
                </c:pt>
                <c:pt idx="205">
                  <c:v>41928</c:v>
                </c:pt>
                <c:pt idx="206">
                  <c:v>41929</c:v>
                </c:pt>
                <c:pt idx="207">
                  <c:v>41932</c:v>
                </c:pt>
                <c:pt idx="208">
                  <c:v>41933</c:v>
                </c:pt>
                <c:pt idx="209">
                  <c:v>41934</c:v>
                </c:pt>
                <c:pt idx="210">
                  <c:v>41935</c:v>
                </c:pt>
                <c:pt idx="211">
                  <c:v>41936</c:v>
                </c:pt>
                <c:pt idx="212">
                  <c:v>41939</c:v>
                </c:pt>
                <c:pt idx="213">
                  <c:v>41940</c:v>
                </c:pt>
                <c:pt idx="214">
                  <c:v>41941</c:v>
                </c:pt>
                <c:pt idx="215">
                  <c:v>41942</c:v>
                </c:pt>
                <c:pt idx="216">
                  <c:v>41943</c:v>
                </c:pt>
                <c:pt idx="217">
                  <c:v>41946</c:v>
                </c:pt>
                <c:pt idx="218">
                  <c:v>41947</c:v>
                </c:pt>
                <c:pt idx="219">
                  <c:v>41948</c:v>
                </c:pt>
                <c:pt idx="220">
                  <c:v>41949</c:v>
                </c:pt>
                <c:pt idx="221">
                  <c:v>41950</c:v>
                </c:pt>
                <c:pt idx="222">
                  <c:v>41953</c:v>
                </c:pt>
                <c:pt idx="223">
                  <c:v>41954</c:v>
                </c:pt>
                <c:pt idx="224">
                  <c:v>41955</c:v>
                </c:pt>
                <c:pt idx="225">
                  <c:v>41956</c:v>
                </c:pt>
                <c:pt idx="226">
                  <c:v>41957</c:v>
                </c:pt>
                <c:pt idx="227">
                  <c:v>41960</c:v>
                </c:pt>
                <c:pt idx="228">
                  <c:v>41961</c:v>
                </c:pt>
                <c:pt idx="229">
                  <c:v>41962</c:v>
                </c:pt>
                <c:pt idx="230">
                  <c:v>41963</c:v>
                </c:pt>
                <c:pt idx="231">
                  <c:v>41964</c:v>
                </c:pt>
                <c:pt idx="232">
                  <c:v>41967</c:v>
                </c:pt>
                <c:pt idx="233">
                  <c:v>41968</c:v>
                </c:pt>
                <c:pt idx="234">
                  <c:v>41969</c:v>
                </c:pt>
                <c:pt idx="235">
                  <c:v>41970</c:v>
                </c:pt>
                <c:pt idx="236">
                  <c:v>41971</c:v>
                </c:pt>
                <c:pt idx="237">
                  <c:v>41974</c:v>
                </c:pt>
                <c:pt idx="238">
                  <c:v>41975</c:v>
                </c:pt>
                <c:pt idx="239">
                  <c:v>41976</c:v>
                </c:pt>
                <c:pt idx="240">
                  <c:v>41977</c:v>
                </c:pt>
                <c:pt idx="241">
                  <c:v>41978</c:v>
                </c:pt>
                <c:pt idx="242">
                  <c:v>41981</c:v>
                </c:pt>
                <c:pt idx="243">
                  <c:v>41982</c:v>
                </c:pt>
                <c:pt idx="244">
                  <c:v>41983</c:v>
                </c:pt>
                <c:pt idx="245">
                  <c:v>41984</c:v>
                </c:pt>
                <c:pt idx="246">
                  <c:v>41985</c:v>
                </c:pt>
                <c:pt idx="247">
                  <c:v>41988</c:v>
                </c:pt>
                <c:pt idx="248">
                  <c:v>41989</c:v>
                </c:pt>
                <c:pt idx="249">
                  <c:v>41990</c:v>
                </c:pt>
                <c:pt idx="250">
                  <c:v>41991</c:v>
                </c:pt>
                <c:pt idx="251">
                  <c:v>41992</c:v>
                </c:pt>
                <c:pt idx="252">
                  <c:v>41995</c:v>
                </c:pt>
                <c:pt idx="253">
                  <c:v>41996</c:v>
                </c:pt>
                <c:pt idx="254">
                  <c:v>41997</c:v>
                </c:pt>
                <c:pt idx="255">
                  <c:v>41998</c:v>
                </c:pt>
                <c:pt idx="256">
                  <c:v>41999</c:v>
                </c:pt>
                <c:pt idx="257">
                  <c:v>42002</c:v>
                </c:pt>
                <c:pt idx="258">
                  <c:v>42003</c:v>
                </c:pt>
                <c:pt idx="259">
                  <c:v>42004</c:v>
                </c:pt>
                <c:pt idx="260">
                  <c:v>42005</c:v>
                </c:pt>
                <c:pt idx="261">
                  <c:v>42006</c:v>
                </c:pt>
                <c:pt idx="262">
                  <c:v>42009</c:v>
                </c:pt>
                <c:pt idx="263">
                  <c:v>42010</c:v>
                </c:pt>
                <c:pt idx="264">
                  <c:v>42011</c:v>
                </c:pt>
                <c:pt idx="265">
                  <c:v>42012</c:v>
                </c:pt>
                <c:pt idx="266">
                  <c:v>42013</c:v>
                </c:pt>
                <c:pt idx="267">
                  <c:v>42016</c:v>
                </c:pt>
                <c:pt idx="268">
                  <c:v>42017</c:v>
                </c:pt>
                <c:pt idx="269">
                  <c:v>42018</c:v>
                </c:pt>
                <c:pt idx="270">
                  <c:v>42019</c:v>
                </c:pt>
                <c:pt idx="271">
                  <c:v>42020</c:v>
                </c:pt>
                <c:pt idx="272">
                  <c:v>42023</c:v>
                </c:pt>
                <c:pt idx="273">
                  <c:v>42024</c:v>
                </c:pt>
                <c:pt idx="274">
                  <c:v>42025</c:v>
                </c:pt>
                <c:pt idx="275">
                  <c:v>42026</c:v>
                </c:pt>
                <c:pt idx="276">
                  <c:v>42027</c:v>
                </c:pt>
                <c:pt idx="277">
                  <c:v>42030</c:v>
                </c:pt>
                <c:pt idx="278">
                  <c:v>42031</c:v>
                </c:pt>
                <c:pt idx="279">
                  <c:v>42032</c:v>
                </c:pt>
                <c:pt idx="280">
                  <c:v>42033</c:v>
                </c:pt>
                <c:pt idx="281">
                  <c:v>42034</c:v>
                </c:pt>
                <c:pt idx="282">
                  <c:v>42037</c:v>
                </c:pt>
                <c:pt idx="283">
                  <c:v>42038</c:v>
                </c:pt>
                <c:pt idx="284">
                  <c:v>42039</c:v>
                </c:pt>
                <c:pt idx="285">
                  <c:v>42040</c:v>
                </c:pt>
                <c:pt idx="286">
                  <c:v>42041</c:v>
                </c:pt>
                <c:pt idx="287">
                  <c:v>42044</c:v>
                </c:pt>
                <c:pt idx="288">
                  <c:v>42045</c:v>
                </c:pt>
                <c:pt idx="289">
                  <c:v>42046</c:v>
                </c:pt>
                <c:pt idx="290">
                  <c:v>42047</c:v>
                </c:pt>
                <c:pt idx="291">
                  <c:v>42048</c:v>
                </c:pt>
                <c:pt idx="292">
                  <c:v>42051</c:v>
                </c:pt>
                <c:pt idx="293">
                  <c:v>42052</c:v>
                </c:pt>
                <c:pt idx="294">
                  <c:v>42053</c:v>
                </c:pt>
                <c:pt idx="295">
                  <c:v>42054</c:v>
                </c:pt>
                <c:pt idx="296">
                  <c:v>42055</c:v>
                </c:pt>
                <c:pt idx="297">
                  <c:v>42058</c:v>
                </c:pt>
                <c:pt idx="298">
                  <c:v>42059</c:v>
                </c:pt>
                <c:pt idx="299">
                  <c:v>42060</c:v>
                </c:pt>
                <c:pt idx="300">
                  <c:v>42061</c:v>
                </c:pt>
                <c:pt idx="301">
                  <c:v>42062</c:v>
                </c:pt>
                <c:pt idx="302">
                  <c:v>42065</c:v>
                </c:pt>
                <c:pt idx="303">
                  <c:v>42066</c:v>
                </c:pt>
                <c:pt idx="304">
                  <c:v>42067</c:v>
                </c:pt>
                <c:pt idx="305">
                  <c:v>42068</c:v>
                </c:pt>
                <c:pt idx="306">
                  <c:v>42069</c:v>
                </c:pt>
                <c:pt idx="307">
                  <c:v>42072</c:v>
                </c:pt>
                <c:pt idx="308">
                  <c:v>42073</c:v>
                </c:pt>
                <c:pt idx="309">
                  <c:v>42074</c:v>
                </c:pt>
                <c:pt idx="310">
                  <c:v>42075</c:v>
                </c:pt>
                <c:pt idx="311">
                  <c:v>42076</c:v>
                </c:pt>
                <c:pt idx="312">
                  <c:v>42079</c:v>
                </c:pt>
                <c:pt idx="313">
                  <c:v>42080</c:v>
                </c:pt>
                <c:pt idx="314">
                  <c:v>42081</c:v>
                </c:pt>
                <c:pt idx="315">
                  <c:v>42082</c:v>
                </c:pt>
                <c:pt idx="316">
                  <c:v>42083</c:v>
                </c:pt>
                <c:pt idx="317">
                  <c:v>42086</c:v>
                </c:pt>
                <c:pt idx="318">
                  <c:v>42087</c:v>
                </c:pt>
                <c:pt idx="319">
                  <c:v>42088</c:v>
                </c:pt>
                <c:pt idx="320">
                  <c:v>42089</c:v>
                </c:pt>
                <c:pt idx="321">
                  <c:v>42090</c:v>
                </c:pt>
                <c:pt idx="322">
                  <c:v>42093</c:v>
                </c:pt>
                <c:pt idx="323">
                  <c:v>42094</c:v>
                </c:pt>
                <c:pt idx="324">
                  <c:v>42095</c:v>
                </c:pt>
                <c:pt idx="325">
                  <c:v>42096</c:v>
                </c:pt>
                <c:pt idx="326">
                  <c:v>42097</c:v>
                </c:pt>
                <c:pt idx="327">
                  <c:v>42100</c:v>
                </c:pt>
                <c:pt idx="328">
                  <c:v>42101</c:v>
                </c:pt>
                <c:pt idx="329">
                  <c:v>42102</c:v>
                </c:pt>
                <c:pt idx="330">
                  <c:v>42103</c:v>
                </c:pt>
                <c:pt idx="331">
                  <c:v>42104</c:v>
                </c:pt>
                <c:pt idx="332">
                  <c:v>42107</c:v>
                </c:pt>
                <c:pt idx="333">
                  <c:v>42108</c:v>
                </c:pt>
                <c:pt idx="334">
                  <c:v>42109</c:v>
                </c:pt>
                <c:pt idx="335">
                  <c:v>42110</c:v>
                </c:pt>
                <c:pt idx="336">
                  <c:v>42111</c:v>
                </c:pt>
                <c:pt idx="337">
                  <c:v>42114</c:v>
                </c:pt>
                <c:pt idx="338">
                  <c:v>42115</c:v>
                </c:pt>
                <c:pt idx="339">
                  <c:v>42116</c:v>
                </c:pt>
                <c:pt idx="340">
                  <c:v>42117</c:v>
                </c:pt>
                <c:pt idx="341">
                  <c:v>42118</c:v>
                </c:pt>
                <c:pt idx="342">
                  <c:v>42121</c:v>
                </c:pt>
                <c:pt idx="343">
                  <c:v>42122</c:v>
                </c:pt>
                <c:pt idx="344">
                  <c:v>42123</c:v>
                </c:pt>
                <c:pt idx="345">
                  <c:v>42124</c:v>
                </c:pt>
                <c:pt idx="346">
                  <c:v>42125</c:v>
                </c:pt>
                <c:pt idx="347">
                  <c:v>42128</c:v>
                </c:pt>
                <c:pt idx="348">
                  <c:v>42129</c:v>
                </c:pt>
                <c:pt idx="349">
                  <c:v>42130</c:v>
                </c:pt>
                <c:pt idx="350">
                  <c:v>42131</c:v>
                </c:pt>
                <c:pt idx="351">
                  <c:v>42132</c:v>
                </c:pt>
                <c:pt idx="352">
                  <c:v>42135</c:v>
                </c:pt>
                <c:pt idx="353">
                  <c:v>42136</c:v>
                </c:pt>
                <c:pt idx="354">
                  <c:v>42137</c:v>
                </c:pt>
                <c:pt idx="355">
                  <c:v>42138</c:v>
                </c:pt>
                <c:pt idx="356">
                  <c:v>42139</c:v>
                </c:pt>
                <c:pt idx="357">
                  <c:v>42142</c:v>
                </c:pt>
                <c:pt idx="358">
                  <c:v>42143</c:v>
                </c:pt>
                <c:pt idx="359">
                  <c:v>42144</c:v>
                </c:pt>
                <c:pt idx="360">
                  <c:v>42145</c:v>
                </c:pt>
                <c:pt idx="361">
                  <c:v>42146</c:v>
                </c:pt>
                <c:pt idx="362">
                  <c:v>42149</c:v>
                </c:pt>
                <c:pt idx="363">
                  <c:v>42150</c:v>
                </c:pt>
                <c:pt idx="364">
                  <c:v>42151</c:v>
                </c:pt>
                <c:pt idx="365">
                  <c:v>42152</c:v>
                </c:pt>
                <c:pt idx="366">
                  <c:v>42153</c:v>
                </c:pt>
                <c:pt idx="367">
                  <c:v>42156</c:v>
                </c:pt>
                <c:pt idx="368">
                  <c:v>42157</c:v>
                </c:pt>
                <c:pt idx="369">
                  <c:v>42158</c:v>
                </c:pt>
                <c:pt idx="370">
                  <c:v>42159</c:v>
                </c:pt>
                <c:pt idx="371">
                  <c:v>42160</c:v>
                </c:pt>
                <c:pt idx="372">
                  <c:v>42163</c:v>
                </c:pt>
                <c:pt idx="373">
                  <c:v>42164</c:v>
                </c:pt>
                <c:pt idx="374">
                  <c:v>42165</c:v>
                </c:pt>
                <c:pt idx="375">
                  <c:v>42166</c:v>
                </c:pt>
                <c:pt idx="376">
                  <c:v>42167</c:v>
                </c:pt>
                <c:pt idx="377">
                  <c:v>42170</c:v>
                </c:pt>
                <c:pt idx="378">
                  <c:v>42171</c:v>
                </c:pt>
                <c:pt idx="379">
                  <c:v>42172</c:v>
                </c:pt>
                <c:pt idx="380">
                  <c:v>42173</c:v>
                </c:pt>
                <c:pt idx="381">
                  <c:v>42174</c:v>
                </c:pt>
                <c:pt idx="382">
                  <c:v>42177</c:v>
                </c:pt>
                <c:pt idx="383">
                  <c:v>42178</c:v>
                </c:pt>
                <c:pt idx="384">
                  <c:v>42179</c:v>
                </c:pt>
                <c:pt idx="385">
                  <c:v>42180</c:v>
                </c:pt>
                <c:pt idx="386">
                  <c:v>42181</c:v>
                </c:pt>
                <c:pt idx="387">
                  <c:v>42184</c:v>
                </c:pt>
                <c:pt idx="388">
                  <c:v>42185</c:v>
                </c:pt>
                <c:pt idx="389">
                  <c:v>42186</c:v>
                </c:pt>
                <c:pt idx="390">
                  <c:v>42187</c:v>
                </c:pt>
                <c:pt idx="391">
                  <c:v>42188</c:v>
                </c:pt>
                <c:pt idx="392">
                  <c:v>42191</c:v>
                </c:pt>
                <c:pt idx="393">
                  <c:v>42192</c:v>
                </c:pt>
                <c:pt idx="394">
                  <c:v>42193</c:v>
                </c:pt>
                <c:pt idx="395">
                  <c:v>42194</c:v>
                </c:pt>
                <c:pt idx="396">
                  <c:v>42195</c:v>
                </c:pt>
                <c:pt idx="397">
                  <c:v>42198</c:v>
                </c:pt>
                <c:pt idx="398">
                  <c:v>42199</c:v>
                </c:pt>
                <c:pt idx="399">
                  <c:v>42200</c:v>
                </c:pt>
                <c:pt idx="400">
                  <c:v>42201</c:v>
                </c:pt>
                <c:pt idx="401">
                  <c:v>42202</c:v>
                </c:pt>
                <c:pt idx="402">
                  <c:v>42205</c:v>
                </c:pt>
                <c:pt idx="403">
                  <c:v>42206</c:v>
                </c:pt>
                <c:pt idx="404">
                  <c:v>42207</c:v>
                </c:pt>
                <c:pt idx="405">
                  <c:v>42208</c:v>
                </c:pt>
                <c:pt idx="406">
                  <c:v>42209</c:v>
                </c:pt>
                <c:pt idx="407">
                  <c:v>42212</c:v>
                </c:pt>
                <c:pt idx="408">
                  <c:v>42213</c:v>
                </c:pt>
                <c:pt idx="409">
                  <c:v>42214</c:v>
                </c:pt>
                <c:pt idx="410">
                  <c:v>42215</c:v>
                </c:pt>
                <c:pt idx="411">
                  <c:v>42216</c:v>
                </c:pt>
                <c:pt idx="412">
                  <c:v>42219</c:v>
                </c:pt>
                <c:pt idx="413">
                  <c:v>42220</c:v>
                </c:pt>
                <c:pt idx="414">
                  <c:v>42221</c:v>
                </c:pt>
                <c:pt idx="415">
                  <c:v>42222</c:v>
                </c:pt>
                <c:pt idx="416">
                  <c:v>42223</c:v>
                </c:pt>
                <c:pt idx="417">
                  <c:v>42226</c:v>
                </c:pt>
                <c:pt idx="418">
                  <c:v>42227</c:v>
                </c:pt>
                <c:pt idx="419">
                  <c:v>42228</c:v>
                </c:pt>
                <c:pt idx="420">
                  <c:v>42229</c:v>
                </c:pt>
                <c:pt idx="421">
                  <c:v>42230</c:v>
                </c:pt>
                <c:pt idx="422">
                  <c:v>42233</c:v>
                </c:pt>
                <c:pt idx="423">
                  <c:v>42234</c:v>
                </c:pt>
                <c:pt idx="424">
                  <c:v>42235</c:v>
                </c:pt>
                <c:pt idx="425">
                  <c:v>42236</c:v>
                </c:pt>
                <c:pt idx="426">
                  <c:v>42237</c:v>
                </c:pt>
                <c:pt idx="427">
                  <c:v>42240</c:v>
                </c:pt>
                <c:pt idx="428">
                  <c:v>42241</c:v>
                </c:pt>
                <c:pt idx="429">
                  <c:v>42242</c:v>
                </c:pt>
                <c:pt idx="430">
                  <c:v>42243</c:v>
                </c:pt>
                <c:pt idx="431">
                  <c:v>42244</c:v>
                </c:pt>
                <c:pt idx="432">
                  <c:v>42247</c:v>
                </c:pt>
                <c:pt idx="433">
                  <c:v>42248</c:v>
                </c:pt>
                <c:pt idx="434">
                  <c:v>42249</c:v>
                </c:pt>
                <c:pt idx="435">
                  <c:v>42250</c:v>
                </c:pt>
                <c:pt idx="436">
                  <c:v>42251</c:v>
                </c:pt>
                <c:pt idx="437">
                  <c:v>42254</c:v>
                </c:pt>
                <c:pt idx="438">
                  <c:v>42255</c:v>
                </c:pt>
                <c:pt idx="439">
                  <c:v>42256</c:v>
                </c:pt>
                <c:pt idx="440">
                  <c:v>42257</c:v>
                </c:pt>
                <c:pt idx="441">
                  <c:v>42258</c:v>
                </c:pt>
                <c:pt idx="442">
                  <c:v>42261</c:v>
                </c:pt>
                <c:pt idx="443">
                  <c:v>42262</c:v>
                </c:pt>
                <c:pt idx="444">
                  <c:v>42263</c:v>
                </c:pt>
                <c:pt idx="445">
                  <c:v>42264</c:v>
                </c:pt>
                <c:pt idx="446">
                  <c:v>42265</c:v>
                </c:pt>
                <c:pt idx="447">
                  <c:v>42268</c:v>
                </c:pt>
                <c:pt idx="448">
                  <c:v>42269</c:v>
                </c:pt>
                <c:pt idx="449">
                  <c:v>42270</c:v>
                </c:pt>
                <c:pt idx="450">
                  <c:v>42271</c:v>
                </c:pt>
                <c:pt idx="451">
                  <c:v>42272</c:v>
                </c:pt>
                <c:pt idx="452">
                  <c:v>42275</c:v>
                </c:pt>
                <c:pt idx="453">
                  <c:v>42276</c:v>
                </c:pt>
                <c:pt idx="454">
                  <c:v>42277</c:v>
                </c:pt>
                <c:pt idx="455">
                  <c:v>42278</c:v>
                </c:pt>
                <c:pt idx="456">
                  <c:v>42279</c:v>
                </c:pt>
                <c:pt idx="457">
                  <c:v>42282</c:v>
                </c:pt>
                <c:pt idx="458">
                  <c:v>42283</c:v>
                </c:pt>
                <c:pt idx="459">
                  <c:v>42284</c:v>
                </c:pt>
                <c:pt idx="460">
                  <c:v>42285</c:v>
                </c:pt>
                <c:pt idx="461">
                  <c:v>42286</c:v>
                </c:pt>
                <c:pt idx="462">
                  <c:v>42289</c:v>
                </c:pt>
                <c:pt idx="463">
                  <c:v>42290</c:v>
                </c:pt>
                <c:pt idx="464">
                  <c:v>42291</c:v>
                </c:pt>
                <c:pt idx="465">
                  <c:v>42292</c:v>
                </c:pt>
                <c:pt idx="466">
                  <c:v>42293</c:v>
                </c:pt>
                <c:pt idx="467">
                  <c:v>42296</c:v>
                </c:pt>
                <c:pt idx="468">
                  <c:v>42297</c:v>
                </c:pt>
                <c:pt idx="469">
                  <c:v>42298</c:v>
                </c:pt>
                <c:pt idx="470">
                  <c:v>42299</c:v>
                </c:pt>
                <c:pt idx="471">
                  <c:v>42300</c:v>
                </c:pt>
                <c:pt idx="472">
                  <c:v>42303</c:v>
                </c:pt>
                <c:pt idx="473">
                  <c:v>42304</c:v>
                </c:pt>
                <c:pt idx="474">
                  <c:v>42305</c:v>
                </c:pt>
                <c:pt idx="475">
                  <c:v>42306</c:v>
                </c:pt>
                <c:pt idx="476">
                  <c:v>42307</c:v>
                </c:pt>
                <c:pt idx="477">
                  <c:v>42310</c:v>
                </c:pt>
                <c:pt idx="478">
                  <c:v>42311</c:v>
                </c:pt>
                <c:pt idx="479">
                  <c:v>42312</c:v>
                </c:pt>
                <c:pt idx="480">
                  <c:v>42313</c:v>
                </c:pt>
                <c:pt idx="481">
                  <c:v>42314</c:v>
                </c:pt>
                <c:pt idx="482">
                  <c:v>42317</c:v>
                </c:pt>
                <c:pt idx="483">
                  <c:v>42318</c:v>
                </c:pt>
                <c:pt idx="484">
                  <c:v>42319</c:v>
                </c:pt>
                <c:pt idx="485">
                  <c:v>42320</c:v>
                </c:pt>
                <c:pt idx="486">
                  <c:v>42321</c:v>
                </c:pt>
                <c:pt idx="487">
                  <c:v>42324</c:v>
                </c:pt>
                <c:pt idx="488">
                  <c:v>42325</c:v>
                </c:pt>
                <c:pt idx="489">
                  <c:v>42326</c:v>
                </c:pt>
                <c:pt idx="490">
                  <c:v>42327</c:v>
                </c:pt>
                <c:pt idx="491">
                  <c:v>42328</c:v>
                </c:pt>
                <c:pt idx="492">
                  <c:v>42331</c:v>
                </c:pt>
                <c:pt idx="493">
                  <c:v>42332</c:v>
                </c:pt>
                <c:pt idx="494">
                  <c:v>42333</c:v>
                </c:pt>
                <c:pt idx="495">
                  <c:v>42334</c:v>
                </c:pt>
                <c:pt idx="496">
                  <c:v>42335</c:v>
                </c:pt>
                <c:pt idx="497">
                  <c:v>42338</c:v>
                </c:pt>
                <c:pt idx="498">
                  <c:v>42339</c:v>
                </c:pt>
                <c:pt idx="499">
                  <c:v>42340</c:v>
                </c:pt>
                <c:pt idx="500">
                  <c:v>42341</c:v>
                </c:pt>
                <c:pt idx="501">
                  <c:v>42342</c:v>
                </c:pt>
                <c:pt idx="502">
                  <c:v>42345</c:v>
                </c:pt>
                <c:pt idx="503">
                  <c:v>42346</c:v>
                </c:pt>
                <c:pt idx="504">
                  <c:v>42347</c:v>
                </c:pt>
                <c:pt idx="505">
                  <c:v>42348</c:v>
                </c:pt>
                <c:pt idx="506">
                  <c:v>42349</c:v>
                </c:pt>
                <c:pt idx="507">
                  <c:v>42352</c:v>
                </c:pt>
                <c:pt idx="508">
                  <c:v>42353</c:v>
                </c:pt>
                <c:pt idx="509">
                  <c:v>42354</c:v>
                </c:pt>
                <c:pt idx="510">
                  <c:v>42355</c:v>
                </c:pt>
                <c:pt idx="511">
                  <c:v>42356</c:v>
                </c:pt>
                <c:pt idx="512">
                  <c:v>42359</c:v>
                </c:pt>
                <c:pt idx="513">
                  <c:v>42360</c:v>
                </c:pt>
                <c:pt idx="514">
                  <c:v>42361</c:v>
                </c:pt>
                <c:pt idx="515">
                  <c:v>42362</c:v>
                </c:pt>
                <c:pt idx="516">
                  <c:v>42363</c:v>
                </c:pt>
                <c:pt idx="517">
                  <c:v>42366</c:v>
                </c:pt>
                <c:pt idx="518">
                  <c:v>42367</c:v>
                </c:pt>
                <c:pt idx="519">
                  <c:v>42368</c:v>
                </c:pt>
                <c:pt idx="520">
                  <c:v>42369</c:v>
                </c:pt>
                <c:pt idx="521">
                  <c:v>42370</c:v>
                </c:pt>
                <c:pt idx="522">
                  <c:v>42373</c:v>
                </c:pt>
                <c:pt idx="523">
                  <c:v>42374</c:v>
                </c:pt>
                <c:pt idx="524">
                  <c:v>42375</c:v>
                </c:pt>
                <c:pt idx="525">
                  <c:v>42376</c:v>
                </c:pt>
                <c:pt idx="526">
                  <c:v>42377</c:v>
                </c:pt>
                <c:pt idx="527">
                  <c:v>42380</c:v>
                </c:pt>
                <c:pt idx="528">
                  <c:v>42381</c:v>
                </c:pt>
                <c:pt idx="529">
                  <c:v>42382</c:v>
                </c:pt>
                <c:pt idx="530">
                  <c:v>42383</c:v>
                </c:pt>
                <c:pt idx="531">
                  <c:v>42384</c:v>
                </c:pt>
                <c:pt idx="532">
                  <c:v>42387</c:v>
                </c:pt>
                <c:pt idx="533">
                  <c:v>42388</c:v>
                </c:pt>
                <c:pt idx="534">
                  <c:v>42389</c:v>
                </c:pt>
                <c:pt idx="535">
                  <c:v>42390</c:v>
                </c:pt>
                <c:pt idx="536">
                  <c:v>42391</c:v>
                </c:pt>
                <c:pt idx="537">
                  <c:v>42394</c:v>
                </c:pt>
                <c:pt idx="538">
                  <c:v>42395</c:v>
                </c:pt>
                <c:pt idx="539">
                  <c:v>42396</c:v>
                </c:pt>
                <c:pt idx="540">
                  <c:v>42397</c:v>
                </c:pt>
                <c:pt idx="541">
                  <c:v>42398</c:v>
                </c:pt>
                <c:pt idx="542">
                  <c:v>42401</c:v>
                </c:pt>
                <c:pt idx="543">
                  <c:v>42402</c:v>
                </c:pt>
                <c:pt idx="544">
                  <c:v>42403</c:v>
                </c:pt>
                <c:pt idx="545">
                  <c:v>42404</c:v>
                </c:pt>
                <c:pt idx="546">
                  <c:v>42405</c:v>
                </c:pt>
                <c:pt idx="547">
                  <c:v>42408</c:v>
                </c:pt>
                <c:pt idx="548">
                  <c:v>42409</c:v>
                </c:pt>
                <c:pt idx="549">
                  <c:v>42410</c:v>
                </c:pt>
                <c:pt idx="550">
                  <c:v>42411</c:v>
                </c:pt>
                <c:pt idx="551">
                  <c:v>42412</c:v>
                </c:pt>
                <c:pt idx="552">
                  <c:v>42415</c:v>
                </c:pt>
                <c:pt idx="553">
                  <c:v>42416</c:v>
                </c:pt>
                <c:pt idx="554">
                  <c:v>42417</c:v>
                </c:pt>
                <c:pt idx="555">
                  <c:v>42418</c:v>
                </c:pt>
                <c:pt idx="556">
                  <c:v>42419</c:v>
                </c:pt>
                <c:pt idx="557">
                  <c:v>42422</c:v>
                </c:pt>
                <c:pt idx="558">
                  <c:v>42423</c:v>
                </c:pt>
                <c:pt idx="559">
                  <c:v>42424</c:v>
                </c:pt>
                <c:pt idx="560">
                  <c:v>42425</c:v>
                </c:pt>
                <c:pt idx="561">
                  <c:v>42426</c:v>
                </c:pt>
                <c:pt idx="562">
                  <c:v>42429</c:v>
                </c:pt>
                <c:pt idx="563">
                  <c:v>42430</c:v>
                </c:pt>
                <c:pt idx="564">
                  <c:v>42431</c:v>
                </c:pt>
                <c:pt idx="565">
                  <c:v>42432</c:v>
                </c:pt>
                <c:pt idx="566">
                  <c:v>42433</c:v>
                </c:pt>
                <c:pt idx="567">
                  <c:v>42436</c:v>
                </c:pt>
                <c:pt idx="568">
                  <c:v>42437</c:v>
                </c:pt>
                <c:pt idx="569">
                  <c:v>42438</c:v>
                </c:pt>
                <c:pt idx="570">
                  <c:v>42439</c:v>
                </c:pt>
                <c:pt idx="571">
                  <c:v>42440</c:v>
                </c:pt>
                <c:pt idx="572">
                  <c:v>42443</c:v>
                </c:pt>
                <c:pt idx="573">
                  <c:v>42444</c:v>
                </c:pt>
                <c:pt idx="574">
                  <c:v>42445</c:v>
                </c:pt>
                <c:pt idx="575">
                  <c:v>42446</c:v>
                </c:pt>
                <c:pt idx="576">
                  <c:v>42447</c:v>
                </c:pt>
                <c:pt idx="577">
                  <c:v>42450</c:v>
                </c:pt>
                <c:pt idx="578">
                  <c:v>42451</c:v>
                </c:pt>
                <c:pt idx="579">
                  <c:v>42452</c:v>
                </c:pt>
                <c:pt idx="580">
                  <c:v>42453</c:v>
                </c:pt>
                <c:pt idx="581">
                  <c:v>42454</c:v>
                </c:pt>
                <c:pt idx="582">
                  <c:v>42457</c:v>
                </c:pt>
                <c:pt idx="583">
                  <c:v>42458</c:v>
                </c:pt>
                <c:pt idx="584">
                  <c:v>42459</c:v>
                </c:pt>
                <c:pt idx="585">
                  <c:v>42460</c:v>
                </c:pt>
                <c:pt idx="586">
                  <c:v>42461</c:v>
                </c:pt>
                <c:pt idx="587">
                  <c:v>42464</c:v>
                </c:pt>
                <c:pt idx="588">
                  <c:v>42465</c:v>
                </c:pt>
                <c:pt idx="589">
                  <c:v>42466</c:v>
                </c:pt>
                <c:pt idx="590">
                  <c:v>42467</c:v>
                </c:pt>
                <c:pt idx="591">
                  <c:v>42468</c:v>
                </c:pt>
                <c:pt idx="592">
                  <c:v>42471</c:v>
                </c:pt>
                <c:pt idx="593">
                  <c:v>42472</c:v>
                </c:pt>
                <c:pt idx="594">
                  <c:v>42473</c:v>
                </c:pt>
                <c:pt idx="595">
                  <c:v>42474</c:v>
                </c:pt>
                <c:pt idx="596">
                  <c:v>42475</c:v>
                </c:pt>
                <c:pt idx="597">
                  <c:v>42478</c:v>
                </c:pt>
                <c:pt idx="598">
                  <c:v>42479</c:v>
                </c:pt>
                <c:pt idx="599">
                  <c:v>42480</c:v>
                </c:pt>
                <c:pt idx="600">
                  <c:v>42481</c:v>
                </c:pt>
                <c:pt idx="601">
                  <c:v>42482</c:v>
                </c:pt>
                <c:pt idx="602">
                  <c:v>42485</c:v>
                </c:pt>
                <c:pt idx="603">
                  <c:v>42486</c:v>
                </c:pt>
                <c:pt idx="604">
                  <c:v>42487</c:v>
                </c:pt>
                <c:pt idx="605">
                  <c:v>42488</c:v>
                </c:pt>
                <c:pt idx="606">
                  <c:v>42489</c:v>
                </c:pt>
                <c:pt idx="607">
                  <c:v>42492</c:v>
                </c:pt>
                <c:pt idx="608">
                  <c:v>42493</c:v>
                </c:pt>
                <c:pt idx="609">
                  <c:v>42494</c:v>
                </c:pt>
                <c:pt idx="610">
                  <c:v>42495</c:v>
                </c:pt>
                <c:pt idx="611">
                  <c:v>42496</c:v>
                </c:pt>
                <c:pt idx="612">
                  <c:v>42499</c:v>
                </c:pt>
                <c:pt idx="613">
                  <c:v>42500</c:v>
                </c:pt>
                <c:pt idx="614">
                  <c:v>42501</c:v>
                </c:pt>
                <c:pt idx="615">
                  <c:v>42502</c:v>
                </c:pt>
                <c:pt idx="616">
                  <c:v>42503</c:v>
                </c:pt>
                <c:pt idx="617">
                  <c:v>42506</c:v>
                </c:pt>
                <c:pt idx="618">
                  <c:v>42507</c:v>
                </c:pt>
                <c:pt idx="619">
                  <c:v>42508</c:v>
                </c:pt>
                <c:pt idx="620">
                  <c:v>42509</c:v>
                </c:pt>
                <c:pt idx="621">
                  <c:v>42510</c:v>
                </c:pt>
                <c:pt idx="622">
                  <c:v>42513</c:v>
                </c:pt>
                <c:pt idx="623">
                  <c:v>42514</c:v>
                </c:pt>
                <c:pt idx="624">
                  <c:v>42515</c:v>
                </c:pt>
                <c:pt idx="625">
                  <c:v>42516</c:v>
                </c:pt>
                <c:pt idx="626">
                  <c:v>42517</c:v>
                </c:pt>
                <c:pt idx="627">
                  <c:v>42520</c:v>
                </c:pt>
                <c:pt idx="628">
                  <c:v>42521</c:v>
                </c:pt>
                <c:pt idx="629">
                  <c:v>42522</c:v>
                </c:pt>
                <c:pt idx="630">
                  <c:v>42523</c:v>
                </c:pt>
                <c:pt idx="631">
                  <c:v>42524</c:v>
                </c:pt>
                <c:pt idx="632">
                  <c:v>42527</c:v>
                </c:pt>
                <c:pt idx="633">
                  <c:v>42528</c:v>
                </c:pt>
                <c:pt idx="634">
                  <c:v>42529</c:v>
                </c:pt>
                <c:pt idx="635">
                  <c:v>42530</c:v>
                </c:pt>
                <c:pt idx="636">
                  <c:v>42531</c:v>
                </c:pt>
                <c:pt idx="637">
                  <c:v>42534</c:v>
                </c:pt>
                <c:pt idx="638">
                  <c:v>42535</c:v>
                </c:pt>
                <c:pt idx="639">
                  <c:v>42536</c:v>
                </c:pt>
                <c:pt idx="640">
                  <c:v>42537</c:v>
                </c:pt>
                <c:pt idx="641">
                  <c:v>42538</c:v>
                </c:pt>
                <c:pt idx="642">
                  <c:v>42541</c:v>
                </c:pt>
                <c:pt idx="643">
                  <c:v>42542</c:v>
                </c:pt>
                <c:pt idx="644">
                  <c:v>42543</c:v>
                </c:pt>
                <c:pt idx="645">
                  <c:v>42544</c:v>
                </c:pt>
                <c:pt idx="646">
                  <c:v>42545</c:v>
                </c:pt>
                <c:pt idx="647">
                  <c:v>42548</c:v>
                </c:pt>
                <c:pt idx="648">
                  <c:v>42549</c:v>
                </c:pt>
                <c:pt idx="649">
                  <c:v>42550</c:v>
                </c:pt>
                <c:pt idx="650">
                  <c:v>42551</c:v>
                </c:pt>
                <c:pt idx="651">
                  <c:v>42552</c:v>
                </c:pt>
                <c:pt idx="652">
                  <c:v>42555</c:v>
                </c:pt>
                <c:pt idx="653">
                  <c:v>42556</c:v>
                </c:pt>
                <c:pt idx="654">
                  <c:v>42557</c:v>
                </c:pt>
                <c:pt idx="655">
                  <c:v>42558</c:v>
                </c:pt>
                <c:pt idx="656">
                  <c:v>42559</c:v>
                </c:pt>
                <c:pt idx="657">
                  <c:v>42562</c:v>
                </c:pt>
                <c:pt idx="658">
                  <c:v>42563</c:v>
                </c:pt>
                <c:pt idx="659">
                  <c:v>42564</c:v>
                </c:pt>
                <c:pt idx="660">
                  <c:v>42565</c:v>
                </c:pt>
                <c:pt idx="661">
                  <c:v>42566</c:v>
                </c:pt>
                <c:pt idx="662">
                  <c:v>42569</c:v>
                </c:pt>
                <c:pt idx="663">
                  <c:v>42570</c:v>
                </c:pt>
                <c:pt idx="664">
                  <c:v>42571</c:v>
                </c:pt>
                <c:pt idx="665">
                  <c:v>42572</c:v>
                </c:pt>
                <c:pt idx="666">
                  <c:v>42573</c:v>
                </c:pt>
                <c:pt idx="667">
                  <c:v>42576</c:v>
                </c:pt>
                <c:pt idx="668">
                  <c:v>42577</c:v>
                </c:pt>
                <c:pt idx="669">
                  <c:v>42578</c:v>
                </c:pt>
                <c:pt idx="670">
                  <c:v>42579</c:v>
                </c:pt>
                <c:pt idx="671">
                  <c:v>42580</c:v>
                </c:pt>
                <c:pt idx="672">
                  <c:v>42583</c:v>
                </c:pt>
                <c:pt idx="673">
                  <c:v>42584</c:v>
                </c:pt>
                <c:pt idx="674">
                  <c:v>42585</c:v>
                </c:pt>
                <c:pt idx="675">
                  <c:v>42586</c:v>
                </c:pt>
                <c:pt idx="676">
                  <c:v>42587</c:v>
                </c:pt>
                <c:pt idx="677">
                  <c:v>42590</c:v>
                </c:pt>
                <c:pt idx="678">
                  <c:v>42591</c:v>
                </c:pt>
                <c:pt idx="679">
                  <c:v>42592</c:v>
                </c:pt>
                <c:pt idx="680">
                  <c:v>42593</c:v>
                </c:pt>
                <c:pt idx="681">
                  <c:v>42594</c:v>
                </c:pt>
                <c:pt idx="682">
                  <c:v>42597</c:v>
                </c:pt>
                <c:pt idx="683">
                  <c:v>42598</c:v>
                </c:pt>
                <c:pt idx="684">
                  <c:v>42599</c:v>
                </c:pt>
                <c:pt idx="685">
                  <c:v>42600</c:v>
                </c:pt>
                <c:pt idx="686">
                  <c:v>42601</c:v>
                </c:pt>
                <c:pt idx="687">
                  <c:v>42604</c:v>
                </c:pt>
                <c:pt idx="688">
                  <c:v>42605</c:v>
                </c:pt>
                <c:pt idx="689">
                  <c:v>42606</c:v>
                </c:pt>
                <c:pt idx="690">
                  <c:v>42607</c:v>
                </c:pt>
                <c:pt idx="691">
                  <c:v>42608</c:v>
                </c:pt>
                <c:pt idx="692">
                  <c:v>42611</c:v>
                </c:pt>
                <c:pt idx="693">
                  <c:v>42612</c:v>
                </c:pt>
                <c:pt idx="694">
                  <c:v>42613</c:v>
                </c:pt>
                <c:pt idx="695">
                  <c:v>42614</c:v>
                </c:pt>
                <c:pt idx="696">
                  <c:v>42615</c:v>
                </c:pt>
                <c:pt idx="697">
                  <c:v>42618</c:v>
                </c:pt>
                <c:pt idx="698">
                  <c:v>42619</c:v>
                </c:pt>
                <c:pt idx="699">
                  <c:v>42620</c:v>
                </c:pt>
                <c:pt idx="700">
                  <c:v>42621</c:v>
                </c:pt>
                <c:pt idx="701">
                  <c:v>42622</c:v>
                </c:pt>
                <c:pt idx="702">
                  <c:v>42625</c:v>
                </c:pt>
                <c:pt idx="703">
                  <c:v>42626</c:v>
                </c:pt>
                <c:pt idx="704">
                  <c:v>42627</c:v>
                </c:pt>
                <c:pt idx="705">
                  <c:v>42628</c:v>
                </c:pt>
                <c:pt idx="706">
                  <c:v>42629</c:v>
                </c:pt>
                <c:pt idx="707">
                  <c:v>42632</c:v>
                </c:pt>
                <c:pt idx="708">
                  <c:v>42633</c:v>
                </c:pt>
                <c:pt idx="709">
                  <c:v>42634</c:v>
                </c:pt>
                <c:pt idx="710">
                  <c:v>42635</c:v>
                </c:pt>
                <c:pt idx="711">
                  <c:v>42636</c:v>
                </c:pt>
                <c:pt idx="712">
                  <c:v>42639</c:v>
                </c:pt>
                <c:pt idx="713">
                  <c:v>42640</c:v>
                </c:pt>
                <c:pt idx="714">
                  <c:v>42641</c:v>
                </c:pt>
                <c:pt idx="715">
                  <c:v>42642</c:v>
                </c:pt>
                <c:pt idx="716">
                  <c:v>42643</c:v>
                </c:pt>
                <c:pt idx="717">
                  <c:v>42646</c:v>
                </c:pt>
                <c:pt idx="718">
                  <c:v>42647</c:v>
                </c:pt>
                <c:pt idx="719">
                  <c:v>42648</c:v>
                </c:pt>
                <c:pt idx="720">
                  <c:v>42649</c:v>
                </c:pt>
                <c:pt idx="721">
                  <c:v>42650</c:v>
                </c:pt>
                <c:pt idx="722">
                  <c:v>42653</c:v>
                </c:pt>
                <c:pt idx="723">
                  <c:v>42654</c:v>
                </c:pt>
                <c:pt idx="724">
                  <c:v>42655</c:v>
                </c:pt>
                <c:pt idx="725">
                  <c:v>42656</c:v>
                </c:pt>
                <c:pt idx="726">
                  <c:v>42657</c:v>
                </c:pt>
                <c:pt idx="727">
                  <c:v>42660</c:v>
                </c:pt>
                <c:pt idx="728">
                  <c:v>42661</c:v>
                </c:pt>
                <c:pt idx="729">
                  <c:v>42662</c:v>
                </c:pt>
                <c:pt idx="730">
                  <c:v>42663</c:v>
                </c:pt>
                <c:pt idx="731">
                  <c:v>42664</c:v>
                </c:pt>
                <c:pt idx="732">
                  <c:v>42667</c:v>
                </c:pt>
                <c:pt idx="733">
                  <c:v>42668</c:v>
                </c:pt>
                <c:pt idx="734">
                  <c:v>42669</c:v>
                </c:pt>
                <c:pt idx="735">
                  <c:v>42670</c:v>
                </c:pt>
                <c:pt idx="736">
                  <c:v>42671</c:v>
                </c:pt>
                <c:pt idx="737">
                  <c:v>42674</c:v>
                </c:pt>
                <c:pt idx="738">
                  <c:v>42675</c:v>
                </c:pt>
                <c:pt idx="739">
                  <c:v>42676</c:v>
                </c:pt>
                <c:pt idx="740">
                  <c:v>42677</c:v>
                </c:pt>
                <c:pt idx="741">
                  <c:v>42678</c:v>
                </c:pt>
                <c:pt idx="742">
                  <c:v>42681</c:v>
                </c:pt>
                <c:pt idx="743">
                  <c:v>42682</c:v>
                </c:pt>
                <c:pt idx="744">
                  <c:v>42683</c:v>
                </c:pt>
                <c:pt idx="745">
                  <c:v>42684</c:v>
                </c:pt>
                <c:pt idx="746">
                  <c:v>42685</c:v>
                </c:pt>
                <c:pt idx="747">
                  <c:v>42688</c:v>
                </c:pt>
                <c:pt idx="748">
                  <c:v>42689</c:v>
                </c:pt>
                <c:pt idx="749">
                  <c:v>42690</c:v>
                </c:pt>
                <c:pt idx="750">
                  <c:v>42691</c:v>
                </c:pt>
                <c:pt idx="751">
                  <c:v>42692</c:v>
                </c:pt>
                <c:pt idx="752">
                  <c:v>42695</c:v>
                </c:pt>
                <c:pt idx="753">
                  <c:v>42696</c:v>
                </c:pt>
                <c:pt idx="754">
                  <c:v>42697</c:v>
                </c:pt>
                <c:pt idx="755">
                  <c:v>42698</c:v>
                </c:pt>
                <c:pt idx="756">
                  <c:v>42699</c:v>
                </c:pt>
                <c:pt idx="757">
                  <c:v>42702</c:v>
                </c:pt>
                <c:pt idx="758">
                  <c:v>42703</c:v>
                </c:pt>
                <c:pt idx="759">
                  <c:v>42704</c:v>
                </c:pt>
                <c:pt idx="760">
                  <c:v>42705</c:v>
                </c:pt>
                <c:pt idx="761">
                  <c:v>42706</c:v>
                </c:pt>
                <c:pt idx="762">
                  <c:v>42709</c:v>
                </c:pt>
                <c:pt idx="763">
                  <c:v>42710</c:v>
                </c:pt>
                <c:pt idx="764">
                  <c:v>42711</c:v>
                </c:pt>
                <c:pt idx="765">
                  <c:v>42712</c:v>
                </c:pt>
                <c:pt idx="766">
                  <c:v>42713</c:v>
                </c:pt>
                <c:pt idx="767">
                  <c:v>42716</c:v>
                </c:pt>
                <c:pt idx="768">
                  <c:v>42717</c:v>
                </c:pt>
                <c:pt idx="769">
                  <c:v>42718</c:v>
                </c:pt>
                <c:pt idx="770">
                  <c:v>42719</c:v>
                </c:pt>
                <c:pt idx="771">
                  <c:v>42720</c:v>
                </c:pt>
                <c:pt idx="772">
                  <c:v>42723</c:v>
                </c:pt>
                <c:pt idx="773">
                  <c:v>42724</c:v>
                </c:pt>
                <c:pt idx="774">
                  <c:v>42725</c:v>
                </c:pt>
                <c:pt idx="775">
                  <c:v>42726</c:v>
                </c:pt>
                <c:pt idx="776">
                  <c:v>42727</c:v>
                </c:pt>
                <c:pt idx="777">
                  <c:v>42730</c:v>
                </c:pt>
                <c:pt idx="778">
                  <c:v>42731</c:v>
                </c:pt>
                <c:pt idx="779">
                  <c:v>42732</c:v>
                </c:pt>
                <c:pt idx="780">
                  <c:v>42733</c:v>
                </c:pt>
                <c:pt idx="781">
                  <c:v>42734</c:v>
                </c:pt>
                <c:pt idx="782">
                  <c:v>42737</c:v>
                </c:pt>
                <c:pt idx="783">
                  <c:v>42738</c:v>
                </c:pt>
                <c:pt idx="784">
                  <c:v>42739</c:v>
                </c:pt>
                <c:pt idx="785">
                  <c:v>42740</c:v>
                </c:pt>
                <c:pt idx="786">
                  <c:v>42741</c:v>
                </c:pt>
                <c:pt idx="787">
                  <c:v>42744</c:v>
                </c:pt>
                <c:pt idx="788">
                  <c:v>42745</c:v>
                </c:pt>
                <c:pt idx="789">
                  <c:v>42746</c:v>
                </c:pt>
                <c:pt idx="790">
                  <c:v>42747</c:v>
                </c:pt>
                <c:pt idx="791">
                  <c:v>42748</c:v>
                </c:pt>
                <c:pt idx="792">
                  <c:v>42751</c:v>
                </c:pt>
                <c:pt idx="793">
                  <c:v>42752</c:v>
                </c:pt>
                <c:pt idx="794">
                  <c:v>42753</c:v>
                </c:pt>
                <c:pt idx="795">
                  <c:v>42754</c:v>
                </c:pt>
                <c:pt idx="796">
                  <c:v>42755</c:v>
                </c:pt>
                <c:pt idx="797">
                  <c:v>42758</c:v>
                </c:pt>
                <c:pt idx="798">
                  <c:v>42759</c:v>
                </c:pt>
                <c:pt idx="799">
                  <c:v>42760</c:v>
                </c:pt>
                <c:pt idx="800">
                  <c:v>42761</c:v>
                </c:pt>
                <c:pt idx="801">
                  <c:v>42762</c:v>
                </c:pt>
                <c:pt idx="802">
                  <c:v>42765</c:v>
                </c:pt>
                <c:pt idx="803">
                  <c:v>42766</c:v>
                </c:pt>
                <c:pt idx="804">
                  <c:v>42767</c:v>
                </c:pt>
                <c:pt idx="805">
                  <c:v>42768</c:v>
                </c:pt>
                <c:pt idx="806">
                  <c:v>42769</c:v>
                </c:pt>
                <c:pt idx="807">
                  <c:v>42772</c:v>
                </c:pt>
                <c:pt idx="808">
                  <c:v>42773</c:v>
                </c:pt>
                <c:pt idx="809">
                  <c:v>42774</c:v>
                </c:pt>
                <c:pt idx="810">
                  <c:v>42775</c:v>
                </c:pt>
                <c:pt idx="811">
                  <c:v>42776</c:v>
                </c:pt>
                <c:pt idx="812">
                  <c:v>42779</c:v>
                </c:pt>
                <c:pt idx="813">
                  <c:v>42780</c:v>
                </c:pt>
                <c:pt idx="814">
                  <c:v>42781</c:v>
                </c:pt>
                <c:pt idx="815">
                  <c:v>42782</c:v>
                </c:pt>
                <c:pt idx="816">
                  <c:v>42783</c:v>
                </c:pt>
                <c:pt idx="817">
                  <c:v>42786</c:v>
                </c:pt>
                <c:pt idx="818">
                  <c:v>42787</c:v>
                </c:pt>
                <c:pt idx="819">
                  <c:v>42788</c:v>
                </c:pt>
                <c:pt idx="820">
                  <c:v>42789</c:v>
                </c:pt>
                <c:pt idx="821">
                  <c:v>42790</c:v>
                </c:pt>
                <c:pt idx="822">
                  <c:v>42793</c:v>
                </c:pt>
                <c:pt idx="823">
                  <c:v>42794</c:v>
                </c:pt>
                <c:pt idx="824">
                  <c:v>42795</c:v>
                </c:pt>
                <c:pt idx="825">
                  <c:v>42796</c:v>
                </c:pt>
                <c:pt idx="826">
                  <c:v>42797</c:v>
                </c:pt>
                <c:pt idx="827">
                  <c:v>42800</c:v>
                </c:pt>
                <c:pt idx="828">
                  <c:v>42801</c:v>
                </c:pt>
                <c:pt idx="829">
                  <c:v>42802</c:v>
                </c:pt>
                <c:pt idx="830">
                  <c:v>42803</c:v>
                </c:pt>
                <c:pt idx="831">
                  <c:v>42804</c:v>
                </c:pt>
                <c:pt idx="832">
                  <c:v>42807</c:v>
                </c:pt>
                <c:pt idx="833">
                  <c:v>42808</c:v>
                </c:pt>
                <c:pt idx="834">
                  <c:v>42809</c:v>
                </c:pt>
                <c:pt idx="835">
                  <c:v>42810</c:v>
                </c:pt>
                <c:pt idx="836">
                  <c:v>42811</c:v>
                </c:pt>
                <c:pt idx="837">
                  <c:v>42814</c:v>
                </c:pt>
                <c:pt idx="838">
                  <c:v>42815</c:v>
                </c:pt>
                <c:pt idx="839">
                  <c:v>42816</c:v>
                </c:pt>
                <c:pt idx="840">
                  <c:v>42817</c:v>
                </c:pt>
                <c:pt idx="841">
                  <c:v>42818</c:v>
                </c:pt>
                <c:pt idx="842">
                  <c:v>42821</c:v>
                </c:pt>
                <c:pt idx="843">
                  <c:v>42822</c:v>
                </c:pt>
                <c:pt idx="844">
                  <c:v>42823</c:v>
                </c:pt>
                <c:pt idx="845">
                  <c:v>42824</c:v>
                </c:pt>
                <c:pt idx="846">
                  <c:v>42825</c:v>
                </c:pt>
                <c:pt idx="847">
                  <c:v>42828</c:v>
                </c:pt>
                <c:pt idx="848">
                  <c:v>42829</c:v>
                </c:pt>
                <c:pt idx="849">
                  <c:v>42830</c:v>
                </c:pt>
                <c:pt idx="850">
                  <c:v>42831</c:v>
                </c:pt>
                <c:pt idx="851">
                  <c:v>42832</c:v>
                </c:pt>
                <c:pt idx="852">
                  <c:v>42835</c:v>
                </c:pt>
                <c:pt idx="853">
                  <c:v>42836</c:v>
                </c:pt>
                <c:pt idx="854">
                  <c:v>42837</c:v>
                </c:pt>
                <c:pt idx="855">
                  <c:v>42838</c:v>
                </c:pt>
                <c:pt idx="856">
                  <c:v>42839</c:v>
                </c:pt>
                <c:pt idx="857">
                  <c:v>42842</c:v>
                </c:pt>
                <c:pt idx="858">
                  <c:v>42843</c:v>
                </c:pt>
                <c:pt idx="859">
                  <c:v>42844</c:v>
                </c:pt>
                <c:pt idx="860">
                  <c:v>42845</c:v>
                </c:pt>
                <c:pt idx="861">
                  <c:v>42846</c:v>
                </c:pt>
                <c:pt idx="862">
                  <c:v>42849</c:v>
                </c:pt>
                <c:pt idx="863">
                  <c:v>42850</c:v>
                </c:pt>
                <c:pt idx="864">
                  <c:v>42851</c:v>
                </c:pt>
                <c:pt idx="865">
                  <c:v>42852</c:v>
                </c:pt>
                <c:pt idx="866">
                  <c:v>42853</c:v>
                </c:pt>
              </c:numCache>
            </c:numRef>
          </c:xVal>
          <c:yVal>
            <c:numRef>
              <c:f>'SX5E Index'!$I$3:$I$869</c:f>
              <c:numCache>
                <c:formatCode>General</c:formatCode>
                <c:ptCount val="867"/>
                <c:pt idx="0">
                  <c:v>25.912037379763134</c:v>
                </c:pt>
                <c:pt idx="1">
                  <c:v>25.912037379763134</c:v>
                </c:pt>
                <c:pt idx="2">
                  <c:v>25.912037379763134</c:v>
                </c:pt>
                <c:pt idx="3">
                  <c:v>25.912037379763134</c:v>
                </c:pt>
                <c:pt idx="4">
                  <c:v>25.912037379763134</c:v>
                </c:pt>
                <c:pt idx="5">
                  <c:v>25.912037379763134</c:v>
                </c:pt>
                <c:pt idx="6">
                  <c:v>25.912037379763134</c:v>
                </c:pt>
                <c:pt idx="7">
                  <c:v>25.912037379763134</c:v>
                </c:pt>
                <c:pt idx="8">
                  <c:v>25.912037379763134</c:v>
                </c:pt>
                <c:pt idx="9">
                  <c:v>25.912037379763134</c:v>
                </c:pt>
                <c:pt idx="10">
                  <c:v>25.912037379763134</c:v>
                </c:pt>
                <c:pt idx="11">
                  <c:v>25.912037379763134</c:v>
                </c:pt>
                <c:pt idx="12">
                  <c:v>25.912037379763134</c:v>
                </c:pt>
                <c:pt idx="13">
                  <c:v>25.912037379763134</c:v>
                </c:pt>
                <c:pt idx="14">
                  <c:v>25.912037379763134</c:v>
                </c:pt>
                <c:pt idx="15">
                  <c:v>25.912037379763134</c:v>
                </c:pt>
                <c:pt idx="16">
                  <c:v>25.912037379763134</c:v>
                </c:pt>
                <c:pt idx="17">
                  <c:v>25.912037379763134</c:v>
                </c:pt>
                <c:pt idx="18">
                  <c:v>25.912037379763134</c:v>
                </c:pt>
                <c:pt idx="19">
                  <c:v>25.912037379763134</c:v>
                </c:pt>
                <c:pt idx="20">
                  <c:v>25.912037379763134</c:v>
                </c:pt>
                <c:pt idx="21">
                  <c:v>25.912037379763134</c:v>
                </c:pt>
                <c:pt idx="22">
                  <c:v>25.912037379763134</c:v>
                </c:pt>
                <c:pt idx="23">
                  <c:v>25.912037379763134</c:v>
                </c:pt>
                <c:pt idx="24">
                  <c:v>25.912037379763134</c:v>
                </c:pt>
                <c:pt idx="25">
                  <c:v>25.912037379763134</c:v>
                </c:pt>
                <c:pt idx="26">
                  <c:v>25.912037379763134</c:v>
                </c:pt>
                <c:pt idx="27">
                  <c:v>25.912037379763134</c:v>
                </c:pt>
                <c:pt idx="28">
                  <c:v>25.912037379763134</c:v>
                </c:pt>
                <c:pt idx="29">
                  <c:v>25.912037379763134</c:v>
                </c:pt>
                <c:pt idx="30">
                  <c:v>25.912037379763134</c:v>
                </c:pt>
                <c:pt idx="31">
                  <c:v>25.912037379763134</c:v>
                </c:pt>
                <c:pt idx="32">
                  <c:v>25.912037379763134</c:v>
                </c:pt>
                <c:pt idx="33">
                  <c:v>25.912037379763134</c:v>
                </c:pt>
                <c:pt idx="34">
                  <c:v>25.912037379763134</c:v>
                </c:pt>
                <c:pt idx="35">
                  <c:v>25.912037379763134</c:v>
                </c:pt>
                <c:pt idx="36">
                  <c:v>25.912037379763134</c:v>
                </c:pt>
                <c:pt idx="37">
                  <c:v>25.912037379763134</c:v>
                </c:pt>
                <c:pt idx="38">
                  <c:v>25.912037379763134</c:v>
                </c:pt>
                <c:pt idx="39">
                  <c:v>25.912037379763134</c:v>
                </c:pt>
                <c:pt idx="40">
                  <c:v>25.912037379763134</c:v>
                </c:pt>
                <c:pt idx="41">
                  <c:v>25.912037379763134</c:v>
                </c:pt>
                <c:pt idx="42">
                  <c:v>25.912037379763134</c:v>
                </c:pt>
                <c:pt idx="43">
                  <c:v>25.912037379763134</c:v>
                </c:pt>
                <c:pt idx="44">
                  <c:v>25.912037379763134</c:v>
                </c:pt>
                <c:pt idx="45">
                  <c:v>25.912037379763134</c:v>
                </c:pt>
                <c:pt idx="46">
                  <c:v>25.912037379763134</c:v>
                </c:pt>
                <c:pt idx="47">
                  <c:v>25.912037379763134</c:v>
                </c:pt>
                <c:pt idx="48">
                  <c:v>25.912037379763134</c:v>
                </c:pt>
                <c:pt idx="49">
                  <c:v>25.912037379763134</c:v>
                </c:pt>
                <c:pt idx="50">
                  <c:v>25.912037379763134</c:v>
                </c:pt>
                <c:pt idx="51">
                  <c:v>25.912037379763134</c:v>
                </c:pt>
                <c:pt idx="52">
                  <c:v>25.912037379763134</c:v>
                </c:pt>
                <c:pt idx="53">
                  <c:v>25.912037379763134</c:v>
                </c:pt>
                <c:pt idx="54">
                  <c:v>25.912037379763134</c:v>
                </c:pt>
                <c:pt idx="55">
                  <c:v>25.912037379763134</c:v>
                </c:pt>
                <c:pt idx="56">
                  <c:v>25.912037379763134</c:v>
                </c:pt>
                <c:pt idx="57">
                  <c:v>25.912037379763134</c:v>
                </c:pt>
                <c:pt idx="58">
                  <c:v>25.912037379763134</c:v>
                </c:pt>
                <c:pt idx="59">
                  <c:v>25.912037379763134</c:v>
                </c:pt>
                <c:pt idx="60">
                  <c:v>25.912037379763134</c:v>
                </c:pt>
                <c:pt idx="61">
                  <c:v>25.912037379763134</c:v>
                </c:pt>
                <c:pt idx="62">
                  <c:v>25.912037379763134</c:v>
                </c:pt>
                <c:pt idx="63">
                  <c:v>25.912037379763134</c:v>
                </c:pt>
                <c:pt idx="64">
                  <c:v>25.912037379763134</c:v>
                </c:pt>
                <c:pt idx="65">
                  <c:v>25.912037379763134</c:v>
                </c:pt>
                <c:pt idx="66">
                  <c:v>25.912037379763134</c:v>
                </c:pt>
                <c:pt idx="67">
                  <c:v>25.912037379763134</c:v>
                </c:pt>
                <c:pt idx="68">
                  <c:v>25.912037379763134</c:v>
                </c:pt>
                <c:pt idx="69">
                  <c:v>25.912037379763134</c:v>
                </c:pt>
                <c:pt idx="70">
                  <c:v>25.912037379763134</c:v>
                </c:pt>
                <c:pt idx="71">
                  <c:v>25.912037379763134</c:v>
                </c:pt>
                <c:pt idx="72">
                  <c:v>25.912037379763134</c:v>
                </c:pt>
                <c:pt idx="73">
                  <c:v>25.912037379763134</c:v>
                </c:pt>
                <c:pt idx="74">
                  <c:v>25.912037379763134</c:v>
                </c:pt>
                <c:pt idx="75">
                  <c:v>25.912037379763134</c:v>
                </c:pt>
                <c:pt idx="76">
                  <c:v>25.912037379763134</c:v>
                </c:pt>
                <c:pt idx="77">
                  <c:v>25.912037379763134</c:v>
                </c:pt>
                <c:pt idx="78">
                  <c:v>25.912037379763134</c:v>
                </c:pt>
                <c:pt idx="79">
                  <c:v>25.912037379763134</c:v>
                </c:pt>
                <c:pt idx="80">
                  <c:v>25.912037379763134</c:v>
                </c:pt>
                <c:pt idx="81">
                  <c:v>25.912037379763134</c:v>
                </c:pt>
                <c:pt idx="82">
                  <c:v>25.912037379763134</c:v>
                </c:pt>
                <c:pt idx="83">
                  <c:v>25.912037379763134</c:v>
                </c:pt>
                <c:pt idx="84">
                  <c:v>25.912037379763134</c:v>
                </c:pt>
                <c:pt idx="85">
                  <c:v>25.912037379763134</c:v>
                </c:pt>
                <c:pt idx="86">
                  <c:v>25.912037379763134</c:v>
                </c:pt>
                <c:pt idx="87">
                  <c:v>25.912037379763134</c:v>
                </c:pt>
                <c:pt idx="88">
                  <c:v>25.912037379763134</c:v>
                </c:pt>
                <c:pt idx="89">
                  <c:v>25.912037379763134</c:v>
                </c:pt>
                <c:pt idx="90">
                  <c:v>25.912037379763134</c:v>
                </c:pt>
                <c:pt idx="91">
                  <c:v>25.912037379763134</c:v>
                </c:pt>
                <c:pt idx="92">
                  <c:v>25.912037379763134</c:v>
                </c:pt>
                <c:pt idx="93">
                  <c:v>25.912037379763134</c:v>
                </c:pt>
                <c:pt idx="94">
                  <c:v>25.912037379763134</c:v>
                </c:pt>
                <c:pt idx="95">
                  <c:v>25.912037379763134</c:v>
                </c:pt>
                <c:pt idx="96">
                  <c:v>25.912037379763134</c:v>
                </c:pt>
                <c:pt idx="97">
                  <c:v>25.912037379763134</c:v>
                </c:pt>
                <c:pt idx="98">
                  <c:v>25.912037379763134</c:v>
                </c:pt>
                <c:pt idx="99">
                  <c:v>25.912037379763134</c:v>
                </c:pt>
                <c:pt idx="100">
                  <c:v>25.912037379763134</c:v>
                </c:pt>
                <c:pt idx="101">
                  <c:v>25.912037379763134</c:v>
                </c:pt>
                <c:pt idx="102">
                  <c:v>25.912037379763134</c:v>
                </c:pt>
                <c:pt idx="103">
                  <c:v>25.912037379763134</c:v>
                </c:pt>
                <c:pt idx="104">
                  <c:v>25.912037379763134</c:v>
                </c:pt>
                <c:pt idx="105">
                  <c:v>25.912037379763134</c:v>
                </c:pt>
                <c:pt idx="106">
                  <c:v>25.912037379763134</c:v>
                </c:pt>
                <c:pt idx="107">
                  <c:v>25.912037379763134</c:v>
                </c:pt>
                <c:pt idx="108">
                  <c:v>25.912037379763134</c:v>
                </c:pt>
                <c:pt idx="109">
                  <c:v>25.912037379763134</c:v>
                </c:pt>
                <c:pt idx="110">
                  <c:v>25.912037379763134</c:v>
                </c:pt>
                <c:pt idx="111">
                  <c:v>25.912037379763134</c:v>
                </c:pt>
                <c:pt idx="112">
                  <c:v>25.912037379763134</c:v>
                </c:pt>
                <c:pt idx="113">
                  <c:v>25.912037379763134</c:v>
                </c:pt>
                <c:pt idx="114">
                  <c:v>25.912037379763134</c:v>
                </c:pt>
                <c:pt idx="115">
                  <c:v>25.912037379763134</c:v>
                </c:pt>
                <c:pt idx="116">
                  <c:v>25.912037379763134</c:v>
                </c:pt>
                <c:pt idx="117">
                  <c:v>25.912037379763134</c:v>
                </c:pt>
                <c:pt idx="118">
                  <c:v>25.912037379763134</c:v>
                </c:pt>
                <c:pt idx="119">
                  <c:v>25.912037379763134</c:v>
                </c:pt>
                <c:pt idx="120">
                  <c:v>25.912037379763134</c:v>
                </c:pt>
                <c:pt idx="121">
                  <c:v>25.912037379763134</c:v>
                </c:pt>
                <c:pt idx="122">
                  <c:v>25.912037379763134</c:v>
                </c:pt>
                <c:pt idx="123">
                  <c:v>25.912037379763134</c:v>
                </c:pt>
                <c:pt idx="124">
                  <c:v>25.912037379763134</c:v>
                </c:pt>
                <c:pt idx="125">
                  <c:v>25.912037379763134</c:v>
                </c:pt>
                <c:pt idx="126">
                  <c:v>25.912037379763134</c:v>
                </c:pt>
                <c:pt idx="127">
                  <c:v>25.912037379763134</c:v>
                </c:pt>
                <c:pt idx="128">
                  <c:v>25.912037379763134</c:v>
                </c:pt>
                <c:pt idx="129">
                  <c:v>25.912037379763134</c:v>
                </c:pt>
                <c:pt idx="130">
                  <c:v>25.912037379763134</c:v>
                </c:pt>
                <c:pt idx="131">
                  <c:v>25.912037379763134</c:v>
                </c:pt>
                <c:pt idx="132">
                  <c:v>25.912037379763134</c:v>
                </c:pt>
                <c:pt idx="133">
                  <c:v>25.912037379763134</c:v>
                </c:pt>
                <c:pt idx="134">
                  <c:v>25.912037379763134</c:v>
                </c:pt>
                <c:pt idx="135">
                  <c:v>25.912037379763134</c:v>
                </c:pt>
                <c:pt idx="136">
                  <c:v>25.912037379763134</c:v>
                </c:pt>
                <c:pt idx="137">
                  <c:v>25.912037379763134</c:v>
                </c:pt>
                <c:pt idx="138">
                  <c:v>25.912037379763134</c:v>
                </c:pt>
                <c:pt idx="139">
                  <c:v>25.912037379763134</c:v>
                </c:pt>
                <c:pt idx="140">
                  <c:v>25.912037379763134</c:v>
                </c:pt>
                <c:pt idx="141">
                  <c:v>25.912037379763134</c:v>
                </c:pt>
                <c:pt idx="142">
                  <c:v>25.912037379763134</c:v>
                </c:pt>
                <c:pt idx="143">
                  <c:v>25.912037379763134</c:v>
                </c:pt>
                <c:pt idx="144">
                  <c:v>25.912037379763134</c:v>
                </c:pt>
                <c:pt idx="145">
                  <c:v>25.912037379763134</c:v>
                </c:pt>
                <c:pt idx="146">
                  <c:v>25.912037379763134</c:v>
                </c:pt>
                <c:pt idx="147">
                  <c:v>25.912037379763134</c:v>
                </c:pt>
                <c:pt idx="148">
                  <c:v>25.912037379763134</c:v>
                </c:pt>
                <c:pt idx="149">
                  <c:v>25.912037379763134</c:v>
                </c:pt>
                <c:pt idx="150">
                  <c:v>25.912037379763134</c:v>
                </c:pt>
                <c:pt idx="151">
                  <c:v>25.912037379763134</c:v>
                </c:pt>
                <c:pt idx="152">
                  <c:v>25.912037379763134</c:v>
                </c:pt>
                <c:pt idx="153">
                  <c:v>25.912037379763134</c:v>
                </c:pt>
                <c:pt idx="154">
                  <c:v>25.912037379763134</c:v>
                </c:pt>
                <c:pt idx="155">
                  <c:v>25.912037379763134</c:v>
                </c:pt>
                <c:pt idx="156">
                  <c:v>25.912037379763134</c:v>
                </c:pt>
                <c:pt idx="157">
                  <c:v>25.912037379763134</c:v>
                </c:pt>
                <c:pt idx="158">
                  <c:v>25.912037379763134</c:v>
                </c:pt>
                <c:pt idx="159">
                  <c:v>25.912037379763134</c:v>
                </c:pt>
                <c:pt idx="160">
                  <c:v>25.912037379763134</c:v>
                </c:pt>
                <c:pt idx="161">
                  <c:v>25.912037379763134</c:v>
                </c:pt>
                <c:pt idx="162">
                  <c:v>25.912037379763134</c:v>
                </c:pt>
                <c:pt idx="163">
                  <c:v>25.912037379763134</c:v>
                </c:pt>
                <c:pt idx="164">
                  <c:v>25.912037379763134</c:v>
                </c:pt>
                <c:pt idx="165">
                  <c:v>25.912037379763134</c:v>
                </c:pt>
                <c:pt idx="166">
                  <c:v>25.912037379763134</c:v>
                </c:pt>
                <c:pt idx="167">
                  <c:v>25.912037379763134</c:v>
                </c:pt>
                <c:pt idx="168">
                  <c:v>25.912037379763134</c:v>
                </c:pt>
                <c:pt idx="169">
                  <c:v>25.912037379763134</c:v>
                </c:pt>
                <c:pt idx="170">
                  <c:v>25.912037379763134</c:v>
                </c:pt>
                <c:pt idx="171">
                  <c:v>25.912037379763134</c:v>
                </c:pt>
                <c:pt idx="172">
                  <c:v>25.912037379763134</c:v>
                </c:pt>
                <c:pt idx="173">
                  <c:v>25.912037379763134</c:v>
                </c:pt>
                <c:pt idx="174">
                  <c:v>25.912037379763134</c:v>
                </c:pt>
                <c:pt idx="175">
                  <c:v>25.912037379763134</c:v>
                </c:pt>
                <c:pt idx="176">
                  <c:v>25.912037379763134</c:v>
                </c:pt>
                <c:pt idx="177">
                  <c:v>25.912037379763134</c:v>
                </c:pt>
                <c:pt idx="178">
                  <c:v>25.912037379763134</c:v>
                </c:pt>
                <c:pt idx="179">
                  <c:v>25.912037379763134</c:v>
                </c:pt>
                <c:pt idx="180">
                  <c:v>25.912037379763134</c:v>
                </c:pt>
                <c:pt idx="181">
                  <c:v>25.912037379763134</c:v>
                </c:pt>
                <c:pt idx="182">
                  <c:v>25.912037379763134</c:v>
                </c:pt>
                <c:pt idx="183">
                  <c:v>25.912037379763134</c:v>
                </c:pt>
                <c:pt idx="184">
                  <c:v>25.912037379763134</c:v>
                </c:pt>
                <c:pt idx="185">
                  <c:v>25.912037379763134</c:v>
                </c:pt>
                <c:pt idx="186">
                  <c:v>25.912037379763134</c:v>
                </c:pt>
                <c:pt idx="187">
                  <c:v>25.912037379763134</c:v>
                </c:pt>
                <c:pt idx="188">
                  <c:v>25.912037379763134</c:v>
                </c:pt>
                <c:pt idx="189">
                  <c:v>25.912037379763134</c:v>
                </c:pt>
                <c:pt idx="190">
                  <c:v>25.912037379763134</c:v>
                </c:pt>
                <c:pt idx="191">
                  <c:v>25.912037379763134</c:v>
                </c:pt>
                <c:pt idx="192">
                  <c:v>25.912037379763134</c:v>
                </c:pt>
                <c:pt idx="193">
                  <c:v>25.912037379763134</c:v>
                </c:pt>
                <c:pt idx="194">
                  <c:v>25.912037379763134</c:v>
                </c:pt>
                <c:pt idx="195">
                  <c:v>25.912037379763134</c:v>
                </c:pt>
                <c:pt idx="196">
                  <c:v>25.912037379763134</c:v>
                </c:pt>
                <c:pt idx="197">
                  <c:v>25.912037379763134</c:v>
                </c:pt>
                <c:pt idx="198">
                  <c:v>25.912037379763134</c:v>
                </c:pt>
                <c:pt idx="199">
                  <c:v>25.912037379763134</c:v>
                </c:pt>
                <c:pt idx="200">
                  <c:v>25.912037379763134</c:v>
                </c:pt>
                <c:pt idx="201">
                  <c:v>25.912037379763134</c:v>
                </c:pt>
                <c:pt idx="202">
                  <c:v>25.912037379763134</c:v>
                </c:pt>
                <c:pt idx="203">
                  <c:v>25.912037379763134</c:v>
                </c:pt>
                <c:pt idx="204">
                  <c:v>25.912037379763134</c:v>
                </c:pt>
                <c:pt idx="205">
                  <c:v>25.912037379763134</c:v>
                </c:pt>
                <c:pt idx="206">
                  <c:v>25.912037379763134</c:v>
                </c:pt>
                <c:pt idx="207">
                  <c:v>25.912037379763134</c:v>
                </c:pt>
                <c:pt idx="208">
                  <c:v>25.912037379763134</c:v>
                </c:pt>
                <c:pt idx="209">
                  <c:v>25.912037379763134</c:v>
                </c:pt>
                <c:pt idx="210">
                  <c:v>25.912037379763134</c:v>
                </c:pt>
                <c:pt idx="211">
                  <c:v>25.912037379763134</c:v>
                </c:pt>
                <c:pt idx="212">
                  <c:v>25.912037379763134</c:v>
                </c:pt>
                <c:pt idx="213">
                  <c:v>25.912037379763134</c:v>
                </c:pt>
                <c:pt idx="214">
                  <c:v>25.912037379763134</c:v>
                </c:pt>
                <c:pt idx="215">
                  <c:v>25.912037379763134</c:v>
                </c:pt>
                <c:pt idx="216">
                  <c:v>25.912037379763134</c:v>
                </c:pt>
                <c:pt idx="217">
                  <c:v>25.912037379763134</c:v>
                </c:pt>
                <c:pt idx="218">
                  <c:v>25.912037379763134</c:v>
                </c:pt>
                <c:pt idx="219">
                  <c:v>25.912037379763134</c:v>
                </c:pt>
                <c:pt idx="220">
                  <c:v>25.912037379763134</c:v>
                </c:pt>
                <c:pt idx="221">
                  <c:v>25.912037379763134</c:v>
                </c:pt>
                <c:pt idx="222">
                  <c:v>25.912037379763134</c:v>
                </c:pt>
                <c:pt idx="223">
                  <c:v>25.912037379763134</c:v>
                </c:pt>
                <c:pt idx="224">
                  <c:v>25.912037379763134</c:v>
                </c:pt>
                <c:pt idx="225">
                  <c:v>25.912037379763134</c:v>
                </c:pt>
                <c:pt idx="226">
                  <c:v>25.912037379763134</c:v>
                </c:pt>
                <c:pt idx="227">
                  <c:v>25.912037379763134</c:v>
                </c:pt>
                <c:pt idx="228">
                  <c:v>25.912037379763134</c:v>
                </c:pt>
                <c:pt idx="229">
                  <c:v>25.912037379763134</c:v>
                </c:pt>
                <c:pt idx="230">
                  <c:v>25.912037379763134</c:v>
                </c:pt>
                <c:pt idx="231">
                  <c:v>25.912037379763134</c:v>
                </c:pt>
                <c:pt idx="232">
                  <c:v>25.912037379763134</c:v>
                </c:pt>
                <c:pt idx="233">
                  <c:v>25.912037379763134</c:v>
                </c:pt>
                <c:pt idx="234">
                  <c:v>25.912037379763134</c:v>
                </c:pt>
                <c:pt idx="235">
                  <c:v>25.912037379763134</c:v>
                </c:pt>
                <c:pt idx="236">
                  <c:v>25.912037379763134</c:v>
                </c:pt>
                <c:pt idx="237">
                  <c:v>25.912037379763134</c:v>
                </c:pt>
                <c:pt idx="238">
                  <c:v>25.912037379763134</c:v>
                </c:pt>
                <c:pt idx="239">
                  <c:v>25.912037379763134</c:v>
                </c:pt>
                <c:pt idx="240">
                  <c:v>25.912037379763134</c:v>
                </c:pt>
                <c:pt idx="241">
                  <c:v>25.912037379763134</c:v>
                </c:pt>
                <c:pt idx="242">
                  <c:v>25.912037379763134</c:v>
                </c:pt>
                <c:pt idx="243">
                  <c:v>25.912037379763134</c:v>
                </c:pt>
                <c:pt idx="244">
                  <c:v>25.912037379763134</c:v>
                </c:pt>
                <c:pt idx="245">
                  <c:v>25.912037379763134</c:v>
                </c:pt>
                <c:pt idx="246">
                  <c:v>25.912037379763134</c:v>
                </c:pt>
                <c:pt idx="247">
                  <c:v>25.912037379763134</c:v>
                </c:pt>
                <c:pt idx="248">
                  <c:v>25.912037379763134</c:v>
                </c:pt>
                <c:pt idx="249">
                  <c:v>25.912037379763134</c:v>
                </c:pt>
                <c:pt idx="250">
                  <c:v>25.912037379763134</c:v>
                </c:pt>
                <c:pt idx="251">
                  <c:v>25.912037379763134</c:v>
                </c:pt>
                <c:pt idx="252">
                  <c:v>25.912037379763134</c:v>
                </c:pt>
                <c:pt idx="253">
                  <c:v>25.912037379763134</c:v>
                </c:pt>
                <c:pt idx="254">
                  <c:v>25.912037379763134</c:v>
                </c:pt>
                <c:pt idx="255">
                  <c:v>25.912037379763134</c:v>
                </c:pt>
                <c:pt idx="256">
                  <c:v>25.912037379763134</c:v>
                </c:pt>
                <c:pt idx="257">
                  <c:v>25.912037379763134</c:v>
                </c:pt>
                <c:pt idx="258">
                  <c:v>25.912037379763134</c:v>
                </c:pt>
                <c:pt idx="259">
                  <c:v>25.912037379763134</c:v>
                </c:pt>
                <c:pt idx="260">
                  <c:v>25.912037379763134</c:v>
                </c:pt>
                <c:pt idx="261">
                  <c:v>25.912037379763134</c:v>
                </c:pt>
                <c:pt idx="262">
                  <c:v>25.912037379763134</c:v>
                </c:pt>
                <c:pt idx="263">
                  <c:v>25.912037379763134</c:v>
                </c:pt>
                <c:pt idx="264">
                  <c:v>25.912037379763134</c:v>
                </c:pt>
                <c:pt idx="265">
                  <c:v>25.912037379763134</c:v>
                </c:pt>
                <c:pt idx="266">
                  <c:v>25.912037379763134</c:v>
                </c:pt>
                <c:pt idx="267">
                  <c:v>25.912037379763134</c:v>
                </c:pt>
                <c:pt idx="268">
                  <c:v>25.912037379763134</c:v>
                </c:pt>
                <c:pt idx="269">
                  <c:v>25.912037379763134</c:v>
                </c:pt>
                <c:pt idx="270">
                  <c:v>25.912037379763134</c:v>
                </c:pt>
                <c:pt idx="271">
                  <c:v>25.912037379763134</c:v>
                </c:pt>
                <c:pt idx="272">
                  <c:v>25.912037379763134</c:v>
                </c:pt>
                <c:pt idx="273">
                  <c:v>25.912037379763134</c:v>
                </c:pt>
                <c:pt idx="274">
                  <c:v>25.912037379763134</c:v>
                </c:pt>
                <c:pt idx="275">
                  <c:v>25.912037379763134</c:v>
                </c:pt>
                <c:pt idx="276">
                  <c:v>25.912037379763134</c:v>
                </c:pt>
                <c:pt idx="277">
                  <c:v>25.912037379763134</c:v>
                </c:pt>
                <c:pt idx="278">
                  <c:v>25.912037379763134</c:v>
                </c:pt>
                <c:pt idx="279">
                  <c:v>25.912037379763134</c:v>
                </c:pt>
                <c:pt idx="280">
                  <c:v>25.912037379763134</c:v>
                </c:pt>
                <c:pt idx="281">
                  <c:v>25.912037379763134</c:v>
                </c:pt>
                <c:pt idx="282">
                  <c:v>25.912037379763134</c:v>
                </c:pt>
                <c:pt idx="283">
                  <c:v>25.912037379763134</c:v>
                </c:pt>
                <c:pt idx="284">
                  <c:v>25.912037379763134</c:v>
                </c:pt>
                <c:pt idx="285">
                  <c:v>25.912037379763134</c:v>
                </c:pt>
                <c:pt idx="286">
                  <c:v>25.912037379763134</c:v>
                </c:pt>
                <c:pt idx="287">
                  <c:v>25.912037379763134</c:v>
                </c:pt>
                <c:pt idx="288">
                  <c:v>25.912037379763134</c:v>
                </c:pt>
                <c:pt idx="289">
                  <c:v>25.912037379763134</c:v>
                </c:pt>
                <c:pt idx="290">
                  <c:v>25.912037379763134</c:v>
                </c:pt>
                <c:pt idx="291">
                  <c:v>25.912037379763134</c:v>
                </c:pt>
                <c:pt idx="292">
                  <c:v>25.912037379763134</c:v>
                </c:pt>
                <c:pt idx="293">
                  <c:v>25.912037379763134</c:v>
                </c:pt>
                <c:pt idx="294">
                  <c:v>25.912037379763134</c:v>
                </c:pt>
                <c:pt idx="295">
                  <c:v>25.912037379763134</c:v>
                </c:pt>
                <c:pt idx="296">
                  <c:v>25.912037379763134</c:v>
                </c:pt>
                <c:pt idx="297">
                  <c:v>25.912037379763134</c:v>
                </c:pt>
                <c:pt idx="298">
                  <c:v>25.912037379763134</c:v>
                </c:pt>
                <c:pt idx="299">
                  <c:v>25.912037379763134</c:v>
                </c:pt>
                <c:pt idx="300">
                  <c:v>25.912037379763134</c:v>
                </c:pt>
                <c:pt idx="301">
                  <c:v>25.912037379763134</c:v>
                </c:pt>
                <c:pt idx="302">
                  <c:v>25.912037379763134</c:v>
                </c:pt>
                <c:pt idx="303">
                  <c:v>25.912037379763134</c:v>
                </c:pt>
                <c:pt idx="304">
                  <c:v>25.912037379763134</c:v>
                </c:pt>
                <c:pt idx="305">
                  <c:v>25.912037379763134</c:v>
                </c:pt>
                <c:pt idx="306">
                  <c:v>25.912037379763134</c:v>
                </c:pt>
                <c:pt idx="307">
                  <c:v>25.912037379763134</c:v>
                </c:pt>
                <c:pt idx="308">
                  <c:v>25.912037379763134</c:v>
                </c:pt>
                <c:pt idx="309">
                  <c:v>25.912037379763134</c:v>
                </c:pt>
                <c:pt idx="310">
                  <c:v>25.912037379763134</c:v>
                </c:pt>
                <c:pt idx="311">
                  <c:v>25.912037379763134</c:v>
                </c:pt>
                <c:pt idx="312">
                  <c:v>25.912037379763134</c:v>
                </c:pt>
                <c:pt idx="313">
                  <c:v>25.912037379763134</c:v>
                </c:pt>
                <c:pt idx="314">
                  <c:v>25.912037379763134</c:v>
                </c:pt>
                <c:pt idx="315">
                  <c:v>25.912037379763134</c:v>
                </c:pt>
                <c:pt idx="316">
                  <c:v>25.912037379763134</c:v>
                </c:pt>
                <c:pt idx="317">
                  <c:v>25.912037379763134</c:v>
                </c:pt>
                <c:pt idx="318">
                  <c:v>25.912037379763134</c:v>
                </c:pt>
                <c:pt idx="319">
                  <c:v>25.912037379763134</c:v>
                </c:pt>
                <c:pt idx="320">
                  <c:v>25.912037379763134</c:v>
                </c:pt>
                <c:pt idx="321">
                  <c:v>25.912037379763134</c:v>
                </c:pt>
                <c:pt idx="322">
                  <c:v>25.912037379763134</c:v>
                </c:pt>
                <c:pt idx="323">
                  <c:v>25.912037379763134</c:v>
                </c:pt>
                <c:pt idx="324">
                  <c:v>25.912037379763134</c:v>
                </c:pt>
                <c:pt idx="325">
                  <c:v>25.912037379763134</c:v>
                </c:pt>
                <c:pt idx="326">
                  <c:v>25.912037379763134</c:v>
                </c:pt>
                <c:pt idx="327">
                  <c:v>25.912037379763134</c:v>
                </c:pt>
                <c:pt idx="328">
                  <c:v>25.912037379763134</c:v>
                </c:pt>
                <c:pt idx="329">
                  <c:v>25.912037379763134</c:v>
                </c:pt>
                <c:pt idx="330">
                  <c:v>25.912037379763134</c:v>
                </c:pt>
                <c:pt idx="331">
                  <c:v>25.912037379763134</c:v>
                </c:pt>
                <c:pt idx="332">
                  <c:v>25.912037379763134</c:v>
                </c:pt>
                <c:pt idx="333">
                  <c:v>25.912037379763134</c:v>
                </c:pt>
                <c:pt idx="334">
                  <c:v>25.912037379763134</c:v>
                </c:pt>
                <c:pt idx="335">
                  <c:v>25.912037379763134</c:v>
                </c:pt>
                <c:pt idx="336">
                  <c:v>25.912037379763134</c:v>
                </c:pt>
                <c:pt idx="337">
                  <c:v>25.912037379763134</c:v>
                </c:pt>
                <c:pt idx="338">
                  <c:v>25.912037379763134</c:v>
                </c:pt>
                <c:pt idx="339">
                  <c:v>25.912037379763134</c:v>
                </c:pt>
                <c:pt idx="340">
                  <c:v>25.912037379763134</c:v>
                </c:pt>
                <c:pt idx="341">
                  <c:v>25.912037379763134</c:v>
                </c:pt>
                <c:pt idx="342">
                  <c:v>25.912037379763134</c:v>
                </c:pt>
                <c:pt idx="343">
                  <c:v>25.912037379763134</c:v>
                </c:pt>
                <c:pt idx="344">
                  <c:v>25.912037379763134</c:v>
                </c:pt>
                <c:pt idx="345">
                  <c:v>25.912037379763134</c:v>
                </c:pt>
                <c:pt idx="346">
                  <c:v>25.912037379763134</c:v>
                </c:pt>
                <c:pt idx="347">
                  <c:v>25.912037379763134</c:v>
                </c:pt>
                <c:pt idx="348">
                  <c:v>25.912037379763134</c:v>
                </c:pt>
                <c:pt idx="349">
                  <c:v>25.912037379763134</c:v>
                </c:pt>
                <c:pt idx="350">
                  <c:v>25.912037379763134</c:v>
                </c:pt>
                <c:pt idx="351">
                  <c:v>25.912037379763134</c:v>
                </c:pt>
                <c:pt idx="352">
                  <c:v>25.912037379763134</c:v>
                </c:pt>
                <c:pt idx="353">
                  <c:v>25.912037379763134</c:v>
                </c:pt>
                <c:pt idx="354">
                  <c:v>25.912037379763134</c:v>
                </c:pt>
                <c:pt idx="355">
                  <c:v>25.912037379763134</c:v>
                </c:pt>
                <c:pt idx="356">
                  <c:v>25.912037379763134</c:v>
                </c:pt>
                <c:pt idx="357">
                  <c:v>25.912037379763134</c:v>
                </c:pt>
                <c:pt idx="358">
                  <c:v>25.912037379763134</c:v>
                </c:pt>
                <c:pt idx="359">
                  <c:v>25.912037379763134</c:v>
                </c:pt>
                <c:pt idx="360">
                  <c:v>25.912037379763134</c:v>
                </c:pt>
                <c:pt idx="361">
                  <c:v>25.912037379763134</c:v>
                </c:pt>
                <c:pt idx="362">
                  <c:v>25.912037379763134</c:v>
                </c:pt>
                <c:pt idx="363">
                  <c:v>25.912037379763134</c:v>
                </c:pt>
                <c:pt idx="364">
                  <c:v>25.912037379763134</c:v>
                </c:pt>
                <c:pt idx="365">
                  <c:v>25.912037379763134</c:v>
                </c:pt>
                <c:pt idx="366">
                  <c:v>25.912037379763134</c:v>
                </c:pt>
                <c:pt idx="367">
                  <c:v>25.912037379763134</c:v>
                </c:pt>
                <c:pt idx="368">
                  <c:v>25.912037379763134</c:v>
                </c:pt>
                <c:pt idx="369">
                  <c:v>25.912037379763134</c:v>
                </c:pt>
                <c:pt idx="370">
                  <c:v>25.912037379763134</c:v>
                </c:pt>
                <c:pt idx="371">
                  <c:v>25.912037379763134</c:v>
                </c:pt>
                <c:pt idx="372">
                  <c:v>25.912037379763134</c:v>
                </c:pt>
                <c:pt idx="373">
                  <c:v>25.912037379763134</c:v>
                </c:pt>
                <c:pt idx="374">
                  <c:v>25.912037379763134</c:v>
                </c:pt>
                <c:pt idx="375">
                  <c:v>25.912037379763134</c:v>
                </c:pt>
                <c:pt idx="376">
                  <c:v>25.912037379763134</c:v>
                </c:pt>
                <c:pt idx="377">
                  <c:v>25.912037379763134</c:v>
                </c:pt>
                <c:pt idx="378">
                  <c:v>25.912037379763134</c:v>
                </c:pt>
                <c:pt idx="379">
                  <c:v>25.912037379763134</c:v>
                </c:pt>
                <c:pt idx="380">
                  <c:v>25.912037379763134</c:v>
                </c:pt>
                <c:pt idx="381">
                  <c:v>25.912037379763134</c:v>
                </c:pt>
                <c:pt idx="382">
                  <c:v>25.912037379763134</c:v>
                </c:pt>
                <c:pt idx="383">
                  <c:v>25.912037379763134</c:v>
                </c:pt>
                <c:pt idx="384">
                  <c:v>25.912037379763134</c:v>
                </c:pt>
                <c:pt idx="385">
                  <c:v>25.912037379763134</c:v>
                </c:pt>
                <c:pt idx="386">
                  <c:v>25.912037379763134</c:v>
                </c:pt>
                <c:pt idx="387">
                  <c:v>25.912037379763134</c:v>
                </c:pt>
                <c:pt idx="388">
                  <c:v>25.912037379763134</c:v>
                </c:pt>
                <c:pt idx="389">
                  <c:v>25.912037379763134</c:v>
                </c:pt>
                <c:pt idx="390">
                  <c:v>25.912037379763134</c:v>
                </c:pt>
                <c:pt idx="391">
                  <c:v>25.912037379763134</c:v>
                </c:pt>
                <c:pt idx="392">
                  <c:v>25.912037379763134</c:v>
                </c:pt>
                <c:pt idx="393">
                  <c:v>25.912037379763134</c:v>
                </c:pt>
                <c:pt idx="394">
                  <c:v>25.912037379763134</c:v>
                </c:pt>
                <c:pt idx="395">
                  <c:v>25.912037379763134</c:v>
                </c:pt>
                <c:pt idx="396">
                  <c:v>25.912037379763134</c:v>
                </c:pt>
                <c:pt idx="397">
                  <c:v>25.912037379763134</c:v>
                </c:pt>
                <c:pt idx="398">
                  <c:v>25.912037379763134</c:v>
                </c:pt>
                <c:pt idx="399">
                  <c:v>25.912037379763134</c:v>
                </c:pt>
                <c:pt idx="400">
                  <c:v>25.912037379763134</c:v>
                </c:pt>
                <c:pt idx="401">
                  <c:v>25.912037379763134</c:v>
                </c:pt>
                <c:pt idx="402">
                  <c:v>25.912037379763134</c:v>
                </c:pt>
                <c:pt idx="403">
                  <c:v>25.912037379763134</c:v>
                </c:pt>
                <c:pt idx="404">
                  <c:v>25.912037379763134</c:v>
                </c:pt>
                <c:pt idx="405">
                  <c:v>25.912037379763134</c:v>
                </c:pt>
                <c:pt idx="406">
                  <c:v>25.912037379763134</c:v>
                </c:pt>
                <c:pt idx="407">
                  <c:v>25.912037379763134</c:v>
                </c:pt>
                <c:pt idx="408">
                  <c:v>25.912037379763134</c:v>
                </c:pt>
                <c:pt idx="409">
                  <c:v>25.912037379763134</c:v>
                </c:pt>
                <c:pt idx="410">
                  <c:v>25.912037379763134</c:v>
                </c:pt>
                <c:pt idx="411">
                  <c:v>25.912037379763134</c:v>
                </c:pt>
                <c:pt idx="412">
                  <c:v>25.912037379763134</c:v>
                </c:pt>
                <c:pt idx="413">
                  <c:v>25.912037379763134</c:v>
                </c:pt>
                <c:pt idx="414">
                  <c:v>25.912037379763134</c:v>
                </c:pt>
                <c:pt idx="415">
                  <c:v>25.912037379763134</c:v>
                </c:pt>
                <c:pt idx="416">
                  <c:v>25.912037379763134</c:v>
                </c:pt>
                <c:pt idx="417">
                  <c:v>25.912037379763134</c:v>
                </c:pt>
                <c:pt idx="418">
                  <c:v>25.912037379763134</c:v>
                </c:pt>
                <c:pt idx="419">
                  <c:v>25.912037379763134</c:v>
                </c:pt>
                <c:pt idx="420">
                  <c:v>25.912037379763134</c:v>
                </c:pt>
                <c:pt idx="421">
                  <c:v>25.912037379763134</c:v>
                </c:pt>
                <c:pt idx="422">
                  <c:v>25.912037379763134</c:v>
                </c:pt>
                <c:pt idx="423">
                  <c:v>25.912037379763134</c:v>
                </c:pt>
                <c:pt idx="424">
                  <c:v>25.912037379763134</c:v>
                </c:pt>
                <c:pt idx="425">
                  <c:v>25.912037379763134</c:v>
                </c:pt>
                <c:pt idx="426">
                  <c:v>25.912037379763134</c:v>
                </c:pt>
                <c:pt idx="427">
                  <c:v>25.912037379763134</c:v>
                </c:pt>
                <c:pt idx="428">
                  <c:v>25.912037379763134</c:v>
                </c:pt>
                <c:pt idx="429">
                  <c:v>25.912037379763134</c:v>
                </c:pt>
                <c:pt idx="430">
                  <c:v>25.912037379763134</c:v>
                </c:pt>
                <c:pt idx="431">
                  <c:v>25.912037379763134</c:v>
                </c:pt>
                <c:pt idx="432">
                  <c:v>25.912037379763134</c:v>
                </c:pt>
                <c:pt idx="433">
                  <c:v>25.912037379763134</c:v>
                </c:pt>
                <c:pt idx="434">
                  <c:v>25.912037379763134</c:v>
                </c:pt>
                <c:pt idx="435">
                  <c:v>25.912037379763134</c:v>
                </c:pt>
                <c:pt idx="436">
                  <c:v>25.912037379763134</c:v>
                </c:pt>
                <c:pt idx="437">
                  <c:v>25.912037379763134</c:v>
                </c:pt>
                <c:pt idx="438">
                  <c:v>25.912037379763134</c:v>
                </c:pt>
                <c:pt idx="439">
                  <c:v>25.912037379763134</c:v>
                </c:pt>
                <c:pt idx="440">
                  <c:v>25.912037379763134</c:v>
                </c:pt>
                <c:pt idx="441">
                  <c:v>25.912037379763134</c:v>
                </c:pt>
                <c:pt idx="442">
                  <c:v>25.912037379763134</c:v>
                </c:pt>
                <c:pt idx="443">
                  <c:v>25.912037379763134</c:v>
                </c:pt>
                <c:pt idx="444">
                  <c:v>25.912037379763134</c:v>
                </c:pt>
                <c:pt idx="445">
                  <c:v>25.912037379763134</c:v>
                </c:pt>
                <c:pt idx="446">
                  <c:v>25.912037379763134</c:v>
                </c:pt>
                <c:pt idx="447">
                  <c:v>25.912037379763134</c:v>
                </c:pt>
                <c:pt idx="448">
                  <c:v>25.912037379763134</c:v>
                </c:pt>
                <c:pt idx="449">
                  <c:v>25.912037379763134</c:v>
                </c:pt>
                <c:pt idx="450">
                  <c:v>25.912037379763134</c:v>
                </c:pt>
                <c:pt idx="451">
                  <c:v>25.912037379763134</c:v>
                </c:pt>
                <c:pt idx="452">
                  <c:v>25.912037379763134</c:v>
                </c:pt>
                <c:pt idx="453">
                  <c:v>25.912037379763134</c:v>
                </c:pt>
                <c:pt idx="454">
                  <c:v>25.912037379763134</c:v>
                </c:pt>
                <c:pt idx="455">
                  <c:v>25.912037379763134</c:v>
                </c:pt>
                <c:pt idx="456">
                  <c:v>25.912037379763134</c:v>
                </c:pt>
                <c:pt idx="457">
                  <c:v>25.912037379763134</c:v>
                </c:pt>
                <c:pt idx="458">
                  <c:v>25.912037379763134</c:v>
                </c:pt>
                <c:pt idx="459">
                  <c:v>25.912037379763134</c:v>
                </c:pt>
                <c:pt idx="460">
                  <c:v>25.912037379763134</c:v>
                </c:pt>
                <c:pt idx="461">
                  <c:v>25.912037379763134</c:v>
                </c:pt>
                <c:pt idx="462">
                  <c:v>25.912037379763134</c:v>
                </c:pt>
                <c:pt idx="463">
                  <c:v>25.912037379763134</c:v>
                </c:pt>
                <c:pt idx="464">
                  <c:v>25.912037379763134</c:v>
                </c:pt>
                <c:pt idx="465">
                  <c:v>25.912037379763134</c:v>
                </c:pt>
                <c:pt idx="466">
                  <c:v>25.912037379763134</c:v>
                </c:pt>
                <c:pt idx="467">
                  <c:v>25.912037379763134</c:v>
                </c:pt>
                <c:pt idx="468">
                  <c:v>25.912037379763134</c:v>
                </c:pt>
                <c:pt idx="469">
                  <c:v>25.912037379763134</c:v>
                </c:pt>
                <c:pt idx="470">
                  <c:v>25.912037379763134</c:v>
                </c:pt>
                <c:pt idx="471">
                  <c:v>25.912037379763134</c:v>
                </c:pt>
                <c:pt idx="472">
                  <c:v>25.912037379763134</c:v>
                </c:pt>
                <c:pt idx="473">
                  <c:v>25.912037379763134</c:v>
                </c:pt>
                <c:pt idx="474">
                  <c:v>25.912037379763134</c:v>
                </c:pt>
                <c:pt idx="475">
                  <c:v>25.912037379763134</c:v>
                </c:pt>
                <c:pt idx="476">
                  <c:v>25.912037379763134</c:v>
                </c:pt>
                <c:pt idx="477">
                  <c:v>25.912037379763134</c:v>
                </c:pt>
                <c:pt idx="478">
                  <c:v>25.912037379763134</c:v>
                </c:pt>
                <c:pt idx="479">
                  <c:v>25.912037379763134</c:v>
                </c:pt>
                <c:pt idx="480">
                  <c:v>25.912037379763134</c:v>
                </c:pt>
                <c:pt idx="481">
                  <c:v>25.912037379763134</c:v>
                </c:pt>
                <c:pt idx="482">
                  <c:v>25.912037379763134</c:v>
                </c:pt>
                <c:pt idx="483">
                  <c:v>25.912037379763134</c:v>
                </c:pt>
                <c:pt idx="484">
                  <c:v>25.912037379763134</c:v>
                </c:pt>
                <c:pt idx="485">
                  <c:v>25.912037379763134</c:v>
                </c:pt>
                <c:pt idx="486">
                  <c:v>25.912037379763134</c:v>
                </c:pt>
                <c:pt idx="487">
                  <c:v>25.912037379763134</c:v>
                </c:pt>
                <c:pt idx="488">
                  <c:v>25.912037379763134</c:v>
                </c:pt>
                <c:pt idx="489">
                  <c:v>25.912037379763134</c:v>
                </c:pt>
                <c:pt idx="490">
                  <c:v>25.912037379763134</c:v>
                </c:pt>
                <c:pt idx="491">
                  <c:v>25.912037379763134</c:v>
                </c:pt>
                <c:pt idx="492">
                  <c:v>25.912037379763134</c:v>
                </c:pt>
                <c:pt idx="493">
                  <c:v>25.912037379763134</c:v>
                </c:pt>
                <c:pt idx="494">
                  <c:v>25.912037379763134</c:v>
                </c:pt>
                <c:pt idx="495">
                  <c:v>25.912037379763134</c:v>
                </c:pt>
                <c:pt idx="496">
                  <c:v>25.912037379763134</c:v>
                </c:pt>
                <c:pt idx="497">
                  <c:v>25.912037379763134</c:v>
                </c:pt>
                <c:pt idx="498">
                  <c:v>25.912037379763134</c:v>
                </c:pt>
                <c:pt idx="499">
                  <c:v>25.912037379763134</c:v>
                </c:pt>
                <c:pt idx="500">
                  <c:v>25.912037379763134</c:v>
                </c:pt>
                <c:pt idx="501">
                  <c:v>25.912037379763134</c:v>
                </c:pt>
                <c:pt idx="502">
                  <c:v>25.912037379763134</c:v>
                </c:pt>
                <c:pt idx="503">
                  <c:v>25.912037379763134</c:v>
                </c:pt>
                <c:pt idx="504">
                  <c:v>25.912037379763134</c:v>
                </c:pt>
                <c:pt idx="505">
                  <c:v>25.912037379763134</c:v>
                </c:pt>
                <c:pt idx="506">
                  <c:v>25.912037379763134</c:v>
                </c:pt>
                <c:pt idx="507">
                  <c:v>25.912037379763134</c:v>
                </c:pt>
                <c:pt idx="508">
                  <c:v>25.912037379763134</c:v>
                </c:pt>
                <c:pt idx="509">
                  <c:v>25.912037379763134</c:v>
                </c:pt>
                <c:pt idx="510">
                  <c:v>25.912037379763134</c:v>
                </c:pt>
                <c:pt idx="511">
                  <c:v>25.912037379763134</c:v>
                </c:pt>
                <c:pt idx="512">
                  <c:v>25.912037379763134</c:v>
                </c:pt>
                <c:pt idx="513">
                  <c:v>25.912037379763134</c:v>
                </c:pt>
                <c:pt idx="514">
                  <c:v>25.912037379763134</c:v>
                </c:pt>
                <c:pt idx="515">
                  <c:v>25.912037379763134</c:v>
                </c:pt>
                <c:pt idx="516">
                  <c:v>25.912037379763134</c:v>
                </c:pt>
                <c:pt idx="517">
                  <c:v>25.912037379763134</c:v>
                </c:pt>
                <c:pt idx="518">
                  <c:v>25.912037379763134</c:v>
                </c:pt>
                <c:pt idx="519">
                  <c:v>25.912037379763134</c:v>
                </c:pt>
                <c:pt idx="520">
                  <c:v>25.912037379763134</c:v>
                </c:pt>
                <c:pt idx="521">
                  <c:v>25.912037379763134</c:v>
                </c:pt>
                <c:pt idx="522">
                  <c:v>25.912037379763134</c:v>
                </c:pt>
                <c:pt idx="523">
                  <c:v>25.912037379763134</c:v>
                </c:pt>
                <c:pt idx="524">
                  <c:v>25.912037379763134</c:v>
                </c:pt>
                <c:pt idx="525">
                  <c:v>25.912037379763134</c:v>
                </c:pt>
                <c:pt idx="526">
                  <c:v>25.912037379763134</c:v>
                </c:pt>
                <c:pt idx="527">
                  <c:v>25.912037379763134</c:v>
                </c:pt>
                <c:pt idx="528">
                  <c:v>25.912037379763134</c:v>
                </c:pt>
                <c:pt idx="529">
                  <c:v>25.912037379763134</c:v>
                </c:pt>
                <c:pt idx="530">
                  <c:v>25.912037379763134</c:v>
                </c:pt>
                <c:pt idx="531">
                  <c:v>25.912037379763134</c:v>
                </c:pt>
                <c:pt idx="532">
                  <c:v>25.912037379763134</c:v>
                </c:pt>
                <c:pt idx="533">
                  <c:v>25.912037379763134</c:v>
                </c:pt>
                <c:pt idx="534">
                  <c:v>25.912037379763134</c:v>
                </c:pt>
                <c:pt idx="535">
                  <c:v>25.912037379763134</c:v>
                </c:pt>
                <c:pt idx="536">
                  <c:v>25.912037379763134</c:v>
                </c:pt>
                <c:pt idx="537">
                  <c:v>25.912037379763134</c:v>
                </c:pt>
                <c:pt idx="538">
                  <c:v>25.912037379763134</c:v>
                </c:pt>
                <c:pt idx="539">
                  <c:v>25.912037379763134</c:v>
                </c:pt>
                <c:pt idx="540">
                  <c:v>25.912037379763134</c:v>
                </c:pt>
                <c:pt idx="541">
                  <c:v>25.912037379763134</c:v>
                </c:pt>
                <c:pt idx="542">
                  <c:v>25.912037379763134</c:v>
                </c:pt>
                <c:pt idx="543">
                  <c:v>25.912037379763134</c:v>
                </c:pt>
                <c:pt idx="544">
                  <c:v>25.912037379763134</c:v>
                </c:pt>
                <c:pt idx="545">
                  <c:v>25.912037379763134</c:v>
                </c:pt>
                <c:pt idx="546">
                  <c:v>25.912037379763134</c:v>
                </c:pt>
                <c:pt idx="547">
                  <c:v>25.912037379763134</c:v>
                </c:pt>
                <c:pt idx="548">
                  <c:v>25.912037379763134</c:v>
                </c:pt>
                <c:pt idx="549">
                  <c:v>25.912037379763134</c:v>
                </c:pt>
                <c:pt idx="550">
                  <c:v>25.912037379763134</c:v>
                </c:pt>
                <c:pt idx="551">
                  <c:v>25.912037379763134</c:v>
                </c:pt>
                <c:pt idx="552">
                  <c:v>25.912037379763134</c:v>
                </c:pt>
                <c:pt idx="553">
                  <c:v>25.912037379763134</c:v>
                </c:pt>
                <c:pt idx="554">
                  <c:v>25.912037379763134</c:v>
                </c:pt>
                <c:pt idx="555">
                  <c:v>25.912037379763134</c:v>
                </c:pt>
                <c:pt idx="556">
                  <c:v>25.912037379763134</c:v>
                </c:pt>
                <c:pt idx="557">
                  <c:v>25.912037379763134</c:v>
                </c:pt>
                <c:pt idx="558">
                  <c:v>25.912037379763134</c:v>
                </c:pt>
                <c:pt idx="559">
                  <c:v>25.912037379763134</c:v>
                </c:pt>
                <c:pt idx="560">
                  <c:v>25.912037379763134</c:v>
                </c:pt>
                <c:pt idx="561">
                  <c:v>25.912037379763134</c:v>
                </c:pt>
                <c:pt idx="562">
                  <c:v>25.912037379763134</c:v>
                </c:pt>
                <c:pt idx="563">
                  <c:v>25.912037379763134</c:v>
                </c:pt>
                <c:pt idx="564">
                  <c:v>25.912037379763134</c:v>
                </c:pt>
                <c:pt idx="565">
                  <c:v>25.912037379763134</c:v>
                </c:pt>
                <c:pt idx="566">
                  <c:v>25.912037379763134</c:v>
                </c:pt>
                <c:pt idx="567">
                  <c:v>25.912037379763134</c:v>
                </c:pt>
                <c:pt idx="568">
                  <c:v>25.912037379763134</c:v>
                </c:pt>
                <c:pt idx="569">
                  <c:v>25.912037379763134</c:v>
                </c:pt>
                <c:pt idx="570">
                  <c:v>25.912037379763134</c:v>
                </c:pt>
                <c:pt idx="571">
                  <c:v>25.912037379763134</c:v>
                </c:pt>
                <c:pt idx="572">
                  <c:v>25.912037379763134</c:v>
                </c:pt>
                <c:pt idx="573">
                  <c:v>25.912037379763134</c:v>
                </c:pt>
                <c:pt idx="574">
                  <c:v>25.912037379763134</c:v>
                </c:pt>
                <c:pt idx="575">
                  <c:v>25.912037379763134</c:v>
                </c:pt>
                <c:pt idx="576">
                  <c:v>25.912037379763134</c:v>
                </c:pt>
                <c:pt idx="577">
                  <c:v>25.912037379763134</c:v>
                </c:pt>
                <c:pt idx="578">
                  <c:v>25.912037379763134</c:v>
                </c:pt>
                <c:pt idx="579">
                  <c:v>25.912037379763134</c:v>
                </c:pt>
                <c:pt idx="580">
                  <c:v>25.912037379763134</c:v>
                </c:pt>
                <c:pt idx="581">
                  <c:v>25.912037379763134</c:v>
                </c:pt>
                <c:pt idx="582">
                  <c:v>25.912037379763134</c:v>
                </c:pt>
                <c:pt idx="583">
                  <c:v>25.912037379763134</c:v>
                </c:pt>
                <c:pt idx="584">
                  <c:v>25.912037379763134</c:v>
                </c:pt>
                <c:pt idx="585">
                  <c:v>25.912037379763134</c:v>
                </c:pt>
                <c:pt idx="586">
                  <c:v>25.912037379763134</c:v>
                </c:pt>
                <c:pt idx="587">
                  <c:v>25.912037379763134</c:v>
                </c:pt>
                <c:pt idx="588">
                  <c:v>25.912037379763134</c:v>
                </c:pt>
                <c:pt idx="589">
                  <c:v>25.912037379763134</c:v>
                </c:pt>
                <c:pt idx="590">
                  <c:v>25.912037379763134</c:v>
                </c:pt>
                <c:pt idx="591">
                  <c:v>25.912037379763134</c:v>
                </c:pt>
                <c:pt idx="592">
                  <c:v>25.912037379763134</c:v>
                </c:pt>
                <c:pt idx="593">
                  <c:v>25.912037379763134</c:v>
                </c:pt>
                <c:pt idx="594">
                  <c:v>25.912037379763134</c:v>
                </c:pt>
                <c:pt idx="595">
                  <c:v>25.912037379763134</c:v>
                </c:pt>
                <c:pt idx="596">
                  <c:v>25.912037379763134</c:v>
                </c:pt>
                <c:pt idx="597">
                  <c:v>25.912037379763134</c:v>
                </c:pt>
                <c:pt idx="598">
                  <c:v>25.912037379763134</c:v>
                </c:pt>
                <c:pt idx="599">
                  <c:v>25.912037379763134</c:v>
                </c:pt>
                <c:pt idx="600">
                  <c:v>25.912037379763134</c:v>
                </c:pt>
                <c:pt idx="601">
                  <c:v>25.912037379763134</c:v>
                </c:pt>
                <c:pt idx="602">
                  <c:v>25.912037379763134</c:v>
                </c:pt>
                <c:pt idx="603">
                  <c:v>25.912037379763134</c:v>
                </c:pt>
                <c:pt idx="604">
                  <c:v>25.912037379763134</c:v>
                </c:pt>
                <c:pt idx="605">
                  <c:v>25.912037379763134</c:v>
                </c:pt>
                <c:pt idx="606">
                  <c:v>25.912037379763134</c:v>
                </c:pt>
                <c:pt idx="607">
                  <c:v>25.912037379763134</c:v>
                </c:pt>
                <c:pt idx="608">
                  <c:v>25.912037379763134</c:v>
                </c:pt>
                <c:pt idx="609">
                  <c:v>25.912037379763134</c:v>
                </c:pt>
                <c:pt idx="610">
                  <c:v>25.912037379763134</c:v>
                </c:pt>
                <c:pt idx="611">
                  <c:v>25.912037379763134</c:v>
                </c:pt>
                <c:pt idx="612">
                  <c:v>25.912037379763134</c:v>
                </c:pt>
                <c:pt idx="613">
                  <c:v>25.912037379763134</c:v>
                </c:pt>
                <c:pt idx="614">
                  <c:v>25.912037379763134</c:v>
                </c:pt>
                <c:pt idx="615">
                  <c:v>25.912037379763134</c:v>
                </c:pt>
                <c:pt idx="616">
                  <c:v>25.912037379763134</c:v>
                </c:pt>
                <c:pt idx="617">
                  <c:v>25.912037379763134</c:v>
                </c:pt>
                <c:pt idx="618">
                  <c:v>25.912037379763134</c:v>
                </c:pt>
                <c:pt idx="619">
                  <c:v>25.912037379763134</c:v>
                </c:pt>
                <c:pt idx="620">
                  <c:v>25.912037379763134</c:v>
                </c:pt>
                <c:pt idx="621">
                  <c:v>25.912037379763134</c:v>
                </c:pt>
                <c:pt idx="622">
                  <c:v>25.912037379763134</c:v>
                </c:pt>
                <c:pt idx="623">
                  <c:v>25.912037379763134</c:v>
                </c:pt>
                <c:pt idx="624">
                  <c:v>25.912037379763134</c:v>
                </c:pt>
                <c:pt idx="625">
                  <c:v>25.912037379763134</c:v>
                </c:pt>
                <c:pt idx="626">
                  <c:v>25.912037379763134</c:v>
                </c:pt>
                <c:pt idx="627">
                  <c:v>25.912037379763134</c:v>
                </c:pt>
                <c:pt idx="628">
                  <c:v>25.912037379763134</c:v>
                </c:pt>
                <c:pt idx="629">
                  <c:v>25.912037379763134</c:v>
                </c:pt>
                <c:pt idx="630">
                  <c:v>25.912037379763134</c:v>
                </c:pt>
                <c:pt idx="631">
                  <c:v>25.912037379763134</c:v>
                </c:pt>
                <c:pt idx="632">
                  <c:v>25.912037379763134</c:v>
                </c:pt>
                <c:pt idx="633">
                  <c:v>25.912037379763134</c:v>
                </c:pt>
                <c:pt idx="634">
                  <c:v>25.912037379763134</c:v>
                </c:pt>
                <c:pt idx="635">
                  <c:v>25.912037379763134</c:v>
                </c:pt>
                <c:pt idx="636">
                  <c:v>25.912037379763134</c:v>
                </c:pt>
                <c:pt idx="637">
                  <c:v>25.912037379763134</c:v>
                </c:pt>
                <c:pt idx="638">
                  <c:v>25.912037379763134</c:v>
                </c:pt>
                <c:pt idx="639">
                  <c:v>25.912037379763134</c:v>
                </c:pt>
                <c:pt idx="640">
                  <c:v>25.912037379763134</c:v>
                </c:pt>
                <c:pt idx="641">
                  <c:v>25.912037379763134</c:v>
                </c:pt>
                <c:pt idx="642">
                  <c:v>25.912037379763134</c:v>
                </c:pt>
                <c:pt idx="643">
                  <c:v>25.912037379763134</c:v>
                </c:pt>
                <c:pt idx="644">
                  <c:v>25.912037379763134</c:v>
                </c:pt>
                <c:pt idx="645">
                  <c:v>25.912037379763134</c:v>
                </c:pt>
                <c:pt idx="646">
                  <c:v>25.912037379763134</c:v>
                </c:pt>
                <c:pt idx="647">
                  <c:v>25.912037379763134</c:v>
                </c:pt>
                <c:pt idx="648">
                  <c:v>25.912037379763134</c:v>
                </c:pt>
                <c:pt idx="649">
                  <c:v>25.912037379763134</c:v>
                </c:pt>
                <c:pt idx="650">
                  <c:v>25.912037379763134</c:v>
                </c:pt>
                <c:pt idx="651">
                  <c:v>25.912037379763134</c:v>
                </c:pt>
                <c:pt idx="652">
                  <c:v>25.912037379763134</c:v>
                </c:pt>
                <c:pt idx="653">
                  <c:v>25.912037379763134</c:v>
                </c:pt>
                <c:pt idx="654">
                  <c:v>25.912037379763134</c:v>
                </c:pt>
                <c:pt idx="655">
                  <c:v>25.912037379763134</c:v>
                </c:pt>
                <c:pt idx="656">
                  <c:v>25.912037379763134</c:v>
                </c:pt>
                <c:pt idx="657">
                  <c:v>25.912037379763134</c:v>
                </c:pt>
                <c:pt idx="658">
                  <c:v>25.912037379763134</c:v>
                </c:pt>
                <c:pt idx="659">
                  <c:v>25.912037379763134</c:v>
                </c:pt>
                <c:pt idx="660">
                  <c:v>25.912037379763134</c:v>
                </c:pt>
                <c:pt idx="661">
                  <c:v>25.912037379763134</c:v>
                </c:pt>
                <c:pt idx="662">
                  <c:v>25.912037379763134</c:v>
                </c:pt>
                <c:pt idx="663">
                  <c:v>25.912037379763134</c:v>
                </c:pt>
                <c:pt idx="664">
                  <c:v>25.912037379763134</c:v>
                </c:pt>
                <c:pt idx="665">
                  <c:v>25.912037379763134</c:v>
                </c:pt>
                <c:pt idx="666">
                  <c:v>25.912037379763134</c:v>
                </c:pt>
                <c:pt idx="667">
                  <c:v>25.912037379763134</c:v>
                </c:pt>
                <c:pt idx="668">
                  <c:v>25.912037379763134</c:v>
                </c:pt>
                <c:pt idx="669">
                  <c:v>25.912037379763134</c:v>
                </c:pt>
                <c:pt idx="670">
                  <c:v>25.912037379763134</c:v>
                </c:pt>
                <c:pt idx="671">
                  <c:v>25.912037379763134</c:v>
                </c:pt>
                <c:pt idx="672">
                  <c:v>25.912037379763134</c:v>
                </c:pt>
                <c:pt idx="673">
                  <c:v>25.912037379763134</c:v>
                </c:pt>
                <c:pt idx="674">
                  <c:v>25.912037379763134</c:v>
                </c:pt>
                <c:pt idx="675">
                  <c:v>25.912037379763134</c:v>
                </c:pt>
                <c:pt idx="676">
                  <c:v>25.912037379763134</c:v>
                </c:pt>
                <c:pt idx="677">
                  <c:v>25.912037379763134</c:v>
                </c:pt>
                <c:pt idx="678">
                  <c:v>25.912037379763134</c:v>
                </c:pt>
                <c:pt idx="679">
                  <c:v>25.912037379763134</c:v>
                </c:pt>
                <c:pt idx="680">
                  <c:v>25.912037379763134</c:v>
                </c:pt>
                <c:pt idx="681">
                  <c:v>25.912037379763134</c:v>
                </c:pt>
                <c:pt idx="682">
                  <c:v>25.912037379763134</c:v>
                </c:pt>
                <c:pt idx="683">
                  <c:v>25.912037379763134</c:v>
                </c:pt>
                <c:pt idx="684">
                  <c:v>25.912037379763134</c:v>
                </c:pt>
                <c:pt idx="685">
                  <c:v>25.912037379763134</c:v>
                </c:pt>
                <c:pt idx="686">
                  <c:v>25.912037379763134</c:v>
                </c:pt>
                <c:pt idx="687">
                  <c:v>25.912037379763134</c:v>
                </c:pt>
                <c:pt idx="688">
                  <c:v>25.912037379763134</c:v>
                </c:pt>
                <c:pt idx="689">
                  <c:v>25.912037379763134</c:v>
                </c:pt>
                <c:pt idx="690">
                  <c:v>25.912037379763134</c:v>
                </c:pt>
                <c:pt idx="691">
                  <c:v>25.912037379763134</c:v>
                </c:pt>
                <c:pt idx="692">
                  <c:v>25.912037379763134</c:v>
                </c:pt>
                <c:pt idx="693">
                  <c:v>25.912037379763134</c:v>
                </c:pt>
                <c:pt idx="694">
                  <c:v>25.912037379763134</c:v>
                </c:pt>
                <c:pt idx="695">
                  <c:v>25.912037379763134</c:v>
                </c:pt>
                <c:pt idx="696">
                  <c:v>25.912037379763134</c:v>
                </c:pt>
                <c:pt idx="697">
                  <c:v>25.912037379763134</c:v>
                </c:pt>
                <c:pt idx="698">
                  <c:v>25.912037379763134</c:v>
                </c:pt>
                <c:pt idx="699">
                  <c:v>25.912037379763134</c:v>
                </c:pt>
                <c:pt idx="700">
                  <c:v>25.912037379763134</c:v>
                </c:pt>
                <c:pt idx="701">
                  <c:v>25.912037379763134</c:v>
                </c:pt>
                <c:pt idx="702">
                  <c:v>25.912037379763134</c:v>
                </c:pt>
                <c:pt idx="703">
                  <c:v>25.912037379763134</c:v>
                </c:pt>
                <c:pt idx="704">
                  <c:v>25.912037379763134</c:v>
                </c:pt>
                <c:pt idx="705">
                  <c:v>25.912037379763134</c:v>
                </c:pt>
                <c:pt idx="706">
                  <c:v>25.912037379763134</c:v>
                </c:pt>
                <c:pt idx="707">
                  <c:v>25.912037379763134</c:v>
                </c:pt>
                <c:pt idx="708">
                  <c:v>25.912037379763134</c:v>
                </c:pt>
                <c:pt idx="709">
                  <c:v>25.912037379763134</c:v>
                </c:pt>
                <c:pt idx="710">
                  <c:v>25.912037379763134</c:v>
                </c:pt>
                <c:pt idx="711">
                  <c:v>25.912037379763134</c:v>
                </c:pt>
                <c:pt idx="712">
                  <c:v>25.912037379763134</c:v>
                </c:pt>
                <c:pt idx="713">
                  <c:v>25.912037379763134</c:v>
                </c:pt>
                <c:pt idx="714">
                  <c:v>25.912037379763134</c:v>
                </c:pt>
                <c:pt idx="715">
                  <c:v>25.912037379763134</c:v>
                </c:pt>
                <c:pt idx="716">
                  <c:v>25.912037379763134</c:v>
                </c:pt>
                <c:pt idx="717">
                  <c:v>25.912037379763134</c:v>
                </c:pt>
                <c:pt idx="718">
                  <c:v>25.912037379763134</c:v>
                </c:pt>
                <c:pt idx="719">
                  <c:v>25.912037379763134</c:v>
                </c:pt>
                <c:pt idx="720">
                  <c:v>25.912037379763134</c:v>
                </c:pt>
                <c:pt idx="721">
                  <c:v>25.912037379763134</c:v>
                </c:pt>
                <c:pt idx="722">
                  <c:v>25.912037379763134</c:v>
                </c:pt>
                <c:pt idx="723">
                  <c:v>25.912037379763134</c:v>
                </c:pt>
                <c:pt idx="724">
                  <c:v>25.912037379763134</c:v>
                </c:pt>
                <c:pt idx="725">
                  <c:v>25.912037379763134</c:v>
                </c:pt>
                <c:pt idx="726">
                  <c:v>25.912037379763134</c:v>
                </c:pt>
                <c:pt idx="727">
                  <c:v>25.912037379763134</c:v>
                </c:pt>
                <c:pt idx="728">
                  <c:v>25.912037379763134</c:v>
                </c:pt>
                <c:pt idx="729">
                  <c:v>25.912037379763134</c:v>
                </c:pt>
                <c:pt idx="730">
                  <c:v>25.912037379763134</c:v>
                </c:pt>
                <c:pt idx="731">
                  <c:v>25.912037379763134</c:v>
                </c:pt>
                <c:pt idx="732">
                  <c:v>25.912037379763134</c:v>
                </c:pt>
                <c:pt idx="733">
                  <c:v>25.912037379763134</c:v>
                </c:pt>
                <c:pt idx="734">
                  <c:v>25.912037379763134</c:v>
                </c:pt>
                <c:pt idx="735">
                  <c:v>25.912037379763134</c:v>
                </c:pt>
                <c:pt idx="736">
                  <c:v>25.912037379763134</c:v>
                </c:pt>
                <c:pt idx="737">
                  <c:v>25.912037379763134</c:v>
                </c:pt>
                <c:pt idx="738">
                  <c:v>25.912037379763134</c:v>
                </c:pt>
                <c:pt idx="739">
                  <c:v>25.912037379763134</c:v>
                </c:pt>
                <c:pt idx="740">
                  <c:v>25.912037379763134</c:v>
                </c:pt>
                <c:pt idx="741">
                  <c:v>25.912037379763134</c:v>
                </c:pt>
                <c:pt idx="742">
                  <c:v>25.912037379763134</c:v>
                </c:pt>
                <c:pt idx="743">
                  <c:v>25.912037379763134</c:v>
                </c:pt>
                <c:pt idx="744">
                  <c:v>25.912037379763134</c:v>
                </c:pt>
                <c:pt idx="745">
                  <c:v>25.912037379763134</c:v>
                </c:pt>
                <c:pt idx="746">
                  <c:v>25.912037379763134</c:v>
                </c:pt>
                <c:pt idx="747">
                  <c:v>25.912037379763134</c:v>
                </c:pt>
                <c:pt idx="748">
                  <c:v>25.912037379763134</c:v>
                </c:pt>
                <c:pt idx="749">
                  <c:v>25.912037379763134</c:v>
                </c:pt>
                <c:pt idx="750">
                  <c:v>25.912037379763134</c:v>
                </c:pt>
                <c:pt idx="751">
                  <c:v>25.912037379763134</c:v>
                </c:pt>
                <c:pt idx="752">
                  <c:v>25.912037379763134</c:v>
                </c:pt>
                <c:pt idx="753">
                  <c:v>25.912037379763134</c:v>
                </c:pt>
                <c:pt idx="754">
                  <c:v>25.912037379763134</c:v>
                </c:pt>
                <c:pt idx="755">
                  <c:v>25.912037379763134</c:v>
                </c:pt>
                <c:pt idx="756">
                  <c:v>25.912037379763134</c:v>
                </c:pt>
                <c:pt idx="757">
                  <c:v>25.912037379763134</c:v>
                </c:pt>
                <c:pt idx="758">
                  <c:v>25.912037379763134</c:v>
                </c:pt>
                <c:pt idx="759">
                  <c:v>25.912037379763134</c:v>
                </c:pt>
                <c:pt idx="760">
                  <c:v>25.912037379763134</c:v>
                </c:pt>
                <c:pt idx="761">
                  <c:v>25.912037379763134</c:v>
                </c:pt>
                <c:pt idx="762">
                  <c:v>25.912037379763134</c:v>
                </c:pt>
                <c:pt idx="763">
                  <c:v>25.912037379763134</c:v>
                </c:pt>
                <c:pt idx="764">
                  <c:v>25.912037379763134</c:v>
                </c:pt>
                <c:pt idx="765">
                  <c:v>25.912037379763134</c:v>
                </c:pt>
                <c:pt idx="766">
                  <c:v>25.912037379763134</c:v>
                </c:pt>
                <c:pt idx="767">
                  <c:v>25.912037379763134</c:v>
                </c:pt>
                <c:pt idx="768">
                  <c:v>25.912037379763134</c:v>
                </c:pt>
                <c:pt idx="769">
                  <c:v>25.912037379763134</c:v>
                </c:pt>
                <c:pt idx="770">
                  <c:v>25.912037379763134</c:v>
                </c:pt>
                <c:pt idx="771">
                  <c:v>25.912037379763134</c:v>
                </c:pt>
                <c:pt idx="772">
                  <c:v>25.912037379763134</c:v>
                </c:pt>
                <c:pt idx="773">
                  <c:v>25.912037379763134</c:v>
                </c:pt>
                <c:pt idx="774">
                  <c:v>25.912037379763134</c:v>
                </c:pt>
                <c:pt idx="775">
                  <c:v>25.912037379763134</c:v>
                </c:pt>
                <c:pt idx="776">
                  <c:v>25.912037379763134</c:v>
                </c:pt>
                <c:pt idx="777">
                  <c:v>25.912037379763134</c:v>
                </c:pt>
                <c:pt idx="778">
                  <c:v>25.912037379763134</c:v>
                </c:pt>
                <c:pt idx="779">
                  <c:v>25.912037379763134</c:v>
                </c:pt>
                <c:pt idx="780">
                  <c:v>25.912037379763134</c:v>
                </c:pt>
                <c:pt idx="781">
                  <c:v>25.912037379763134</c:v>
                </c:pt>
                <c:pt idx="782">
                  <c:v>25.912037379763134</c:v>
                </c:pt>
                <c:pt idx="783">
                  <c:v>25.912037379763134</c:v>
                </c:pt>
                <c:pt idx="784">
                  <c:v>25.912037379763134</c:v>
                </c:pt>
                <c:pt idx="785">
                  <c:v>25.912037379763134</c:v>
                </c:pt>
                <c:pt idx="786">
                  <c:v>25.912037379763134</c:v>
                </c:pt>
                <c:pt idx="787">
                  <c:v>25.912037379763134</c:v>
                </c:pt>
                <c:pt idx="788">
                  <c:v>25.912037379763134</c:v>
                </c:pt>
                <c:pt idx="789">
                  <c:v>25.912037379763134</c:v>
                </c:pt>
                <c:pt idx="790">
                  <c:v>25.912037379763134</c:v>
                </c:pt>
                <c:pt idx="791">
                  <c:v>25.912037379763134</c:v>
                </c:pt>
                <c:pt idx="792">
                  <c:v>25.912037379763134</c:v>
                </c:pt>
                <c:pt idx="793">
                  <c:v>25.912037379763134</c:v>
                </c:pt>
                <c:pt idx="794">
                  <c:v>25.912037379763134</c:v>
                </c:pt>
                <c:pt idx="795">
                  <c:v>25.912037379763134</c:v>
                </c:pt>
                <c:pt idx="796">
                  <c:v>25.912037379763134</c:v>
                </c:pt>
                <c:pt idx="797">
                  <c:v>25.912037379763134</c:v>
                </c:pt>
                <c:pt idx="798">
                  <c:v>25.912037379763134</c:v>
                </c:pt>
                <c:pt idx="799">
                  <c:v>25.912037379763134</c:v>
                </c:pt>
                <c:pt idx="800">
                  <c:v>25.912037379763134</c:v>
                </c:pt>
                <c:pt idx="801">
                  <c:v>25.912037379763134</c:v>
                </c:pt>
                <c:pt idx="802">
                  <c:v>25.912037379763134</c:v>
                </c:pt>
                <c:pt idx="803">
                  <c:v>25.912037379763134</c:v>
                </c:pt>
                <c:pt idx="804">
                  <c:v>25.912037379763134</c:v>
                </c:pt>
                <c:pt idx="805">
                  <c:v>25.912037379763134</c:v>
                </c:pt>
                <c:pt idx="806">
                  <c:v>25.912037379763134</c:v>
                </c:pt>
                <c:pt idx="807">
                  <c:v>25.912037379763134</c:v>
                </c:pt>
                <c:pt idx="808">
                  <c:v>25.912037379763134</c:v>
                </c:pt>
                <c:pt idx="809">
                  <c:v>25.912037379763134</c:v>
                </c:pt>
                <c:pt idx="810">
                  <c:v>25.912037379763134</c:v>
                </c:pt>
                <c:pt idx="811">
                  <c:v>25.912037379763134</c:v>
                </c:pt>
                <c:pt idx="812">
                  <c:v>25.912037379763134</c:v>
                </c:pt>
                <c:pt idx="813">
                  <c:v>25.912037379763134</c:v>
                </c:pt>
                <c:pt idx="814">
                  <c:v>25.912037379763134</c:v>
                </c:pt>
                <c:pt idx="815">
                  <c:v>25.912037379763134</c:v>
                </c:pt>
                <c:pt idx="816">
                  <c:v>25.912037379763134</c:v>
                </c:pt>
                <c:pt idx="817">
                  <c:v>25.912037379763134</c:v>
                </c:pt>
                <c:pt idx="818">
                  <c:v>25.912037379763134</c:v>
                </c:pt>
                <c:pt idx="819">
                  <c:v>25.912037379763134</c:v>
                </c:pt>
                <c:pt idx="820">
                  <c:v>25.912037379763134</c:v>
                </c:pt>
                <c:pt idx="821">
                  <c:v>25.912037379763134</c:v>
                </c:pt>
                <c:pt idx="822">
                  <c:v>25.912037379763134</c:v>
                </c:pt>
                <c:pt idx="823">
                  <c:v>25.912037379763134</c:v>
                </c:pt>
                <c:pt idx="824">
                  <c:v>25.912037379763134</c:v>
                </c:pt>
                <c:pt idx="825">
                  <c:v>25.912037379763134</c:v>
                </c:pt>
                <c:pt idx="826">
                  <c:v>25.912037379763134</c:v>
                </c:pt>
                <c:pt idx="827">
                  <c:v>25.912037379763134</c:v>
                </c:pt>
                <c:pt idx="828">
                  <c:v>25.912037379763134</c:v>
                </c:pt>
                <c:pt idx="829">
                  <c:v>25.912037379763134</c:v>
                </c:pt>
                <c:pt idx="830">
                  <c:v>25.912037379763134</c:v>
                </c:pt>
                <c:pt idx="831">
                  <c:v>25.912037379763134</c:v>
                </c:pt>
                <c:pt idx="832">
                  <c:v>25.912037379763134</c:v>
                </c:pt>
                <c:pt idx="833">
                  <c:v>25.912037379763134</c:v>
                </c:pt>
                <c:pt idx="834">
                  <c:v>25.912037379763134</c:v>
                </c:pt>
                <c:pt idx="835">
                  <c:v>25.912037379763134</c:v>
                </c:pt>
                <c:pt idx="836">
                  <c:v>25.912037379763134</c:v>
                </c:pt>
                <c:pt idx="837">
                  <c:v>25.912037379763134</c:v>
                </c:pt>
                <c:pt idx="838">
                  <c:v>25.912037379763134</c:v>
                </c:pt>
                <c:pt idx="839">
                  <c:v>25.912037379763134</c:v>
                </c:pt>
                <c:pt idx="840">
                  <c:v>25.912037379763134</c:v>
                </c:pt>
                <c:pt idx="841">
                  <c:v>25.912037379763134</c:v>
                </c:pt>
                <c:pt idx="842">
                  <c:v>25.912037379763134</c:v>
                </c:pt>
                <c:pt idx="843">
                  <c:v>25.912037379763134</c:v>
                </c:pt>
                <c:pt idx="844">
                  <c:v>25.912037379763134</c:v>
                </c:pt>
                <c:pt idx="845">
                  <c:v>25.912037379763134</c:v>
                </c:pt>
                <c:pt idx="846">
                  <c:v>25.912037379763134</c:v>
                </c:pt>
                <c:pt idx="847">
                  <c:v>25.912037379763134</c:v>
                </c:pt>
                <c:pt idx="848">
                  <c:v>25.912037379763134</c:v>
                </c:pt>
                <c:pt idx="849">
                  <c:v>25.912037379763134</c:v>
                </c:pt>
                <c:pt idx="850">
                  <c:v>25.912037379763134</c:v>
                </c:pt>
                <c:pt idx="851">
                  <c:v>25.912037379763134</c:v>
                </c:pt>
                <c:pt idx="852">
                  <c:v>25.912037379763134</c:v>
                </c:pt>
                <c:pt idx="853">
                  <c:v>25.912037379763134</c:v>
                </c:pt>
                <c:pt idx="854">
                  <c:v>25.912037379763134</c:v>
                </c:pt>
                <c:pt idx="855">
                  <c:v>25.912037379763134</c:v>
                </c:pt>
                <c:pt idx="856">
                  <c:v>25.912037379763134</c:v>
                </c:pt>
                <c:pt idx="857">
                  <c:v>25.912037379763134</c:v>
                </c:pt>
                <c:pt idx="858">
                  <c:v>25.912037379763134</c:v>
                </c:pt>
                <c:pt idx="859">
                  <c:v>25.912037379763134</c:v>
                </c:pt>
                <c:pt idx="860">
                  <c:v>25.912037379763134</c:v>
                </c:pt>
                <c:pt idx="861">
                  <c:v>25.912037379763134</c:v>
                </c:pt>
                <c:pt idx="862">
                  <c:v>25.912037379763134</c:v>
                </c:pt>
                <c:pt idx="863">
                  <c:v>25.912037379763134</c:v>
                </c:pt>
                <c:pt idx="864">
                  <c:v>25.912037379763134</c:v>
                </c:pt>
                <c:pt idx="865">
                  <c:v>25.912037379763134</c:v>
                </c:pt>
                <c:pt idx="866">
                  <c:v>25.912037379763134</c:v>
                </c:pt>
              </c:numCache>
            </c:numRef>
          </c:yVal>
          <c:smooth val="1"/>
          <c:extLst xmlns:c16r2="http://schemas.microsoft.com/office/drawing/2015/06/chart">
            <c:ext xmlns:c16="http://schemas.microsoft.com/office/drawing/2014/chart" uri="{C3380CC4-5D6E-409C-BE32-E72D297353CC}">
              <c16:uniqueId val="{00000007-4FF9-4A72-B106-5E11DD94AA33}"/>
            </c:ext>
          </c:extLst>
        </c:ser>
        <c:dLbls>
          <c:showLegendKey val="0"/>
          <c:showVal val="0"/>
          <c:showCatName val="0"/>
          <c:showSerName val="0"/>
          <c:showPercent val="0"/>
          <c:showBubbleSize val="0"/>
        </c:dLbls>
        <c:axId val="143748096"/>
        <c:axId val="144515840"/>
      </c:scatterChart>
      <c:scatterChart>
        <c:scatterStyle val="smoothMarker"/>
        <c:varyColors val="0"/>
        <c:ser>
          <c:idx val="8"/>
          <c:order val="8"/>
          <c:tx>
            <c:strRef>
              <c:f>'SX5E Index'!$L$1</c:f>
              <c:strCache>
                <c:ptCount val="1"/>
                <c:pt idx="0">
                  <c:v>SX5E Index (der.)</c:v>
                </c:pt>
              </c:strCache>
            </c:strRef>
          </c:tx>
          <c:spPr>
            <a:ln w="6350" cap="rnd">
              <a:solidFill>
                <a:schemeClr val="bg1">
                  <a:lumMod val="75000"/>
                </a:schemeClr>
              </a:solidFill>
              <a:round/>
            </a:ln>
            <a:effectLst/>
          </c:spPr>
          <c:marker>
            <c:symbol val="none"/>
          </c:marker>
          <c:xVal>
            <c:numRef>
              <c:f>'SX5E Index'!$K$3:$K$854</c:f>
              <c:numCache>
                <c:formatCode>m/d/yyyy</c:formatCode>
                <c:ptCount val="852"/>
                <c:pt idx="0">
                  <c:v>41641</c:v>
                </c:pt>
                <c:pt idx="1">
                  <c:v>41642</c:v>
                </c:pt>
                <c:pt idx="2">
                  <c:v>41645</c:v>
                </c:pt>
                <c:pt idx="3">
                  <c:v>41646</c:v>
                </c:pt>
                <c:pt idx="4">
                  <c:v>41647</c:v>
                </c:pt>
                <c:pt idx="5">
                  <c:v>41648</c:v>
                </c:pt>
                <c:pt idx="6">
                  <c:v>41649</c:v>
                </c:pt>
                <c:pt idx="7">
                  <c:v>41652</c:v>
                </c:pt>
                <c:pt idx="8">
                  <c:v>41653</c:v>
                </c:pt>
                <c:pt idx="9">
                  <c:v>41654</c:v>
                </c:pt>
                <c:pt idx="10">
                  <c:v>41655</c:v>
                </c:pt>
                <c:pt idx="11">
                  <c:v>41656</c:v>
                </c:pt>
                <c:pt idx="12">
                  <c:v>41659</c:v>
                </c:pt>
                <c:pt idx="13">
                  <c:v>41660</c:v>
                </c:pt>
                <c:pt idx="14">
                  <c:v>41661</c:v>
                </c:pt>
                <c:pt idx="15">
                  <c:v>41662</c:v>
                </c:pt>
                <c:pt idx="16">
                  <c:v>41663</c:v>
                </c:pt>
                <c:pt idx="17">
                  <c:v>41666</c:v>
                </c:pt>
                <c:pt idx="18">
                  <c:v>41667</c:v>
                </c:pt>
                <c:pt idx="19">
                  <c:v>41668</c:v>
                </c:pt>
                <c:pt idx="20">
                  <c:v>41669</c:v>
                </c:pt>
                <c:pt idx="21">
                  <c:v>41670</c:v>
                </c:pt>
                <c:pt idx="22">
                  <c:v>41673</c:v>
                </c:pt>
                <c:pt idx="23">
                  <c:v>41674</c:v>
                </c:pt>
                <c:pt idx="24">
                  <c:v>41675</c:v>
                </c:pt>
                <c:pt idx="25">
                  <c:v>41676</c:v>
                </c:pt>
                <c:pt idx="26">
                  <c:v>41677</c:v>
                </c:pt>
                <c:pt idx="27">
                  <c:v>41680</c:v>
                </c:pt>
                <c:pt idx="28">
                  <c:v>41681</c:v>
                </c:pt>
                <c:pt idx="29">
                  <c:v>41682</c:v>
                </c:pt>
                <c:pt idx="30">
                  <c:v>41683</c:v>
                </c:pt>
                <c:pt idx="31">
                  <c:v>41684</c:v>
                </c:pt>
                <c:pt idx="32">
                  <c:v>41687</c:v>
                </c:pt>
                <c:pt idx="33">
                  <c:v>41688</c:v>
                </c:pt>
                <c:pt idx="34">
                  <c:v>41689</c:v>
                </c:pt>
                <c:pt idx="35">
                  <c:v>41690</c:v>
                </c:pt>
                <c:pt idx="36">
                  <c:v>41691</c:v>
                </c:pt>
                <c:pt idx="37">
                  <c:v>41694</c:v>
                </c:pt>
                <c:pt idx="38">
                  <c:v>41695</c:v>
                </c:pt>
                <c:pt idx="39">
                  <c:v>41696</c:v>
                </c:pt>
                <c:pt idx="40">
                  <c:v>41697</c:v>
                </c:pt>
                <c:pt idx="41">
                  <c:v>41698</c:v>
                </c:pt>
                <c:pt idx="42">
                  <c:v>41701</c:v>
                </c:pt>
                <c:pt idx="43">
                  <c:v>41702</c:v>
                </c:pt>
                <c:pt idx="44">
                  <c:v>41703</c:v>
                </c:pt>
                <c:pt idx="45">
                  <c:v>41704</c:v>
                </c:pt>
                <c:pt idx="46">
                  <c:v>41705</c:v>
                </c:pt>
                <c:pt idx="47">
                  <c:v>41708</c:v>
                </c:pt>
                <c:pt idx="48">
                  <c:v>41709</c:v>
                </c:pt>
                <c:pt idx="49">
                  <c:v>41710</c:v>
                </c:pt>
                <c:pt idx="50">
                  <c:v>41711</c:v>
                </c:pt>
                <c:pt idx="51">
                  <c:v>41712</c:v>
                </c:pt>
                <c:pt idx="52">
                  <c:v>41715</c:v>
                </c:pt>
                <c:pt idx="53">
                  <c:v>41716</c:v>
                </c:pt>
                <c:pt idx="54">
                  <c:v>41717</c:v>
                </c:pt>
                <c:pt idx="55">
                  <c:v>41718</c:v>
                </c:pt>
                <c:pt idx="56">
                  <c:v>41719</c:v>
                </c:pt>
                <c:pt idx="57">
                  <c:v>41722</c:v>
                </c:pt>
                <c:pt idx="58">
                  <c:v>41723</c:v>
                </c:pt>
                <c:pt idx="59">
                  <c:v>41724</c:v>
                </c:pt>
                <c:pt idx="60">
                  <c:v>41725</c:v>
                </c:pt>
                <c:pt idx="61">
                  <c:v>41726</c:v>
                </c:pt>
                <c:pt idx="62">
                  <c:v>41729</c:v>
                </c:pt>
                <c:pt idx="63">
                  <c:v>41730</c:v>
                </c:pt>
                <c:pt idx="64">
                  <c:v>41731</c:v>
                </c:pt>
                <c:pt idx="65">
                  <c:v>41732</c:v>
                </c:pt>
                <c:pt idx="66">
                  <c:v>41733</c:v>
                </c:pt>
                <c:pt idx="67">
                  <c:v>41736</c:v>
                </c:pt>
                <c:pt idx="68">
                  <c:v>41737</c:v>
                </c:pt>
                <c:pt idx="69">
                  <c:v>41738</c:v>
                </c:pt>
                <c:pt idx="70">
                  <c:v>41739</c:v>
                </c:pt>
                <c:pt idx="71">
                  <c:v>41740</c:v>
                </c:pt>
                <c:pt idx="72">
                  <c:v>41743</c:v>
                </c:pt>
                <c:pt idx="73">
                  <c:v>41744</c:v>
                </c:pt>
                <c:pt idx="74">
                  <c:v>41745</c:v>
                </c:pt>
                <c:pt idx="75">
                  <c:v>41746</c:v>
                </c:pt>
                <c:pt idx="76">
                  <c:v>41751</c:v>
                </c:pt>
                <c:pt idx="77">
                  <c:v>41752</c:v>
                </c:pt>
                <c:pt idx="78">
                  <c:v>41753</c:v>
                </c:pt>
                <c:pt idx="79">
                  <c:v>41754</c:v>
                </c:pt>
                <c:pt idx="80">
                  <c:v>41757</c:v>
                </c:pt>
                <c:pt idx="81">
                  <c:v>41758</c:v>
                </c:pt>
                <c:pt idx="82">
                  <c:v>41759</c:v>
                </c:pt>
                <c:pt idx="83">
                  <c:v>41760</c:v>
                </c:pt>
                <c:pt idx="84">
                  <c:v>41761</c:v>
                </c:pt>
                <c:pt idx="85">
                  <c:v>41764</c:v>
                </c:pt>
                <c:pt idx="86">
                  <c:v>41765</c:v>
                </c:pt>
                <c:pt idx="87">
                  <c:v>41766</c:v>
                </c:pt>
                <c:pt idx="88">
                  <c:v>41767</c:v>
                </c:pt>
                <c:pt idx="89">
                  <c:v>41768</c:v>
                </c:pt>
                <c:pt idx="90">
                  <c:v>41771</c:v>
                </c:pt>
                <c:pt idx="91">
                  <c:v>41772</c:v>
                </c:pt>
                <c:pt idx="92">
                  <c:v>41773</c:v>
                </c:pt>
                <c:pt idx="93">
                  <c:v>41774</c:v>
                </c:pt>
                <c:pt idx="94">
                  <c:v>41775</c:v>
                </c:pt>
                <c:pt idx="95">
                  <c:v>41778</c:v>
                </c:pt>
                <c:pt idx="96">
                  <c:v>41779</c:v>
                </c:pt>
                <c:pt idx="97">
                  <c:v>41780</c:v>
                </c:pt>
                <c:pt idx="98">
                  <c:v>41781</c:v>
                </c:pt>
                <c:pt idx="99">
                  <c:v>41782</c:v>
                </c:pt>
                <c:pt idx="100">
                  <c:v>41785</c:v>
                </c:pt>
                <c:pt idx="101">
                  <c:v>41786</c:v>
                </c:pt>
                <c:pt idx="102">
                  <c:v>41787</c:v>
                </c:pt>
                <c:pt idx="103">
                  <c:v>41788</c:v>
                </c:pt>
                <c:pt idx="104">
                  <c:v>41789</c:v>
                </c:pt>
                <c:pt idx="105">
                  <c:v>41792</c:v>
                </c:pt>
                <c:pt idx="106">
                  <c:v>41793</c:v>
                </c:pt>
                <c:pt idx="107">
                  <c:v>41794</c:v>
                </c:pt>
                <c:pt idx="108">
                  <c:v>41795</c:v>
                </c:pt>
                <c:pt idx="109">
                  <c:v>41796</c:v>
                </c:pt>
                <c:pt idx="110">
                  <c:v>41799</c:v>
                </c:pt>
                <c:pt idx="111">
                  <c:v>41800</c:v>
                </c:pt>
                <c:pt idx="112">
                  <c:v>41801</c:v>
                </c:pt>
                <c:pt idx="113">
                  <c:v>41802</c:v>
                </c:pt>
                <c:pt idx="114">
                  <c:v>41803</c:v>
                </c:pt>
                <c:pt idx="115">
                  <c:v>41806</c:v>
                </c:pt>
                <c:pt idx="116">
                  <c:v>41807</c:v>
                </c:pt>
                <c:pt idx="117">
                  <c:v>41808</c:v>
                </c:pt>
                <c:pt idx="118">
                  <c:v>41809</c:v>
                </c:pt>
                <c:pt idx="119">
                  <c:v>41810</c:v>
                </c:pt>
                <c:pt idx="120">
                  <c:v>41813</c:v>
                </c:pt>
                <c:pt idx="121">
                  <c:v>41814</c:v>
                </c:pt>
                <c:pt idx="122">
                  <c:v>41815</c:v>
                </c:pt>
                <c:pt idx="123">
                  <c:v>41816</c:v>
                </c:pt>
                <c:pt idx="124">
                  <c:v>41817</c:v>
                </c:pt>
                <c:pt idx="125">
                  <c:v>41820</c:v>
                </c:pt>
                <c:pt idx="126">
                  <c:v>41821</c:v>
                </c:pt>
                <c:pt idx="127">
                  <c:v>41822</c:v>
                </c:pt>
                <c:pt idx="128">
                  <c:v>41823</c:v>
                </c:pt>
                <c:pt idx="129">
                  <c:v>41824</c:v>
                </c:pt>
                <c:pt idx="130">
                  <c:v>41827</c:v>
                </c:pt>
                <c:pt idx="131">
                  <c:v>41828</c:v>
                </c:pt>
                <c:pt idx="132">
                  <c:v>41829</c:v>
                </c:pt>
                <c:pt idx="133">
                  <c:v>41830</c:v>
                </c:pt>
                <c:pt idx="134">
                  <c:v>41831</c:v>
                </c:pt>
                <c:pt idx="135">
                  <c:v>41834</c:v>
                </c:pt>
                <c:pt idx="136">
                  <c:v>41835</c:v>
                </c:pt>
                <c:pt idx="137">
                  <c:v>41836</c:v>
                </c:pt>
                <c:pt idx="138">
                  <c:v>41837</c:v>
                </c:pt>
                <c:pt idx="139">
                  <c:v>41838</c:v>
                </c:pt>
                <c:pt idx="140">
                  <c:v>41841</c:v>
                </c:pt>
                <c:pt idx="141">
                  <c:v>41842</c:v>
                </c:pt>
                <c:pt idx="142">
                  <c:v>41843</c:v>
                </c:pt>
                <c:pt idx="143">
                  <c:v>41844</c:v>
                </c:pt>
                <c:pt idx="144">
                  <c:v>41845</c:v>
                </c:pt>
                <c:pt idx="145">
                  <c:v>41848</c:v>
                </c:pt>
                <c:pt idx="146">
                  <c:v>41849</c:v>
                </c:pt>
                <c:pt idx="147">
                  <c:v>41850</c:v>
                </c:pt>
                <c:pt idx="148">
                  <c:v>41851</c:v>
                </c:pt>
                <c:pt idx="149">
                  <c:v>41852</c:v>
                </c:pt>
                <c:pt idx="150">
                  <c:v>41855</c:v>
                </c:pt>
                <c:pt idx="151">
                  <c:v>41856</c:v>
                </c:pt>
                <c:pt idx="152">
                  <c:v>41857</c:v>
                </c:pt>
                <c:pt idx="153">
                  <c:v>41858</c:v>
                </c:pt>
                <c:pt idx="154">
                  <c:v>41859</c:v>
                </c:pt>
                <c:pt idx="155">
                  <c:v>41862</c:v>
                </c:pt>
                <c:pt idx="156">
                  <c:v>41863</c:v>
                </c:pt>
                <c:pt idx="157">
                  <c:v>41864</c:v>
                </c:pt>
                <c:pt idx="158">
                  <c:v>41865</c:v>
                </c:pt>
                <c:pt idx="159">
                  <c:v>41866</c:v>
                </c:pt>
                <c:pt idx="160">
                  <c:v>41869</c:v>
                </c:pt>
                <c:pt idx="161">
                  <c:v>41870</c:v>
                </c:pt>
                <c:pt idx="162">
                  <c:v>41871</c:v>
                </c:pt>
                <c:pt idx="163">
                  <c:v>41872</c:v>
                </c:pt>
                <c:pt idx="164">
                  <c:v>41873</c:v>
                </c:pt>
                <c:pt idx="165">
                  <c:v>41876</c:v>
                </c:pt>
                <c:pt idx="166">
                  <c:v>41877</c:v>
                </c:pt>
                <c:pt idx="167">
                  <c:v>41878</c:v>
                </c:pt>
                <c:pt idx="168">
                  <c:v>41879</c:v>
                </c:pt>
                <c:pt idx="169">
                  <c:v>41880</c:v>
                </c:pt>
                <c:pt idx="170">
                  <c:v>41883</c:v>
                </c:pt>
                <c:pt idx="171">
                  <c:v>41884</c:v>
                </c:pt>
                <c:pt idx="172">
                  <c:v>41885</c:v>
                </c:pt>
                <c:pt idx="173">
                  <c:v>41886</c:v>
                </c:pt>
                <c:pt idx="174">
                  <c:v>41887</c:v>
                </c:pt>
                <c:pt idx="175">
                  <c:v>41890</c:v>
                </c:pt>
                <c:pt idx="176">
                  <c:v>41891</c:v>
                </c:pt>
                <c:pt idx="177">
                  <c:v>41892</c:v>
                </c:pt>
                <c:pt idx="178">
                  <c:v>41893</c:v>
                </c:pt>
                <c:pt idx="179">
                  <c:v>41894</c:v>
                </c:pt>
                <c:pt idx="180">
                  <c:v>41897</c:v>
                </c:pt>
                <c:pt idx="181">
                  <c:v>41898</c:v>
                </c:pt>
                <c:pt idx="182">
                  <c:v>41899</c:v>
                </c:pt>
                <c:pt idx="183">
                  <c:v>41900</c:v>
                </c:pt>
                <c:pt idx="184">
                  <c:v>41901</c:v>
                </c:pt>
                <c:pt idx="185">
                  <c:v>41904</c:v>
                </c:pt>
                <c:pt idx="186">
                  <c:v>41905</c:v>
                </c:pt>
                <c:pt idx="187">
                  <c:v>41906</c:v>
                </c:pt>
                <c:pt idx="188">
                  <c:v>41907</c:v>
                </c:pt>
                <c:pt idx="189">
                  <c:v>41908</c:v>
                </c:pt>
                <c:pt idx="190">
                  <c:v>41911</c:v>
                </c:pt>
                <c:pt idx="191">
                  <c:v>41912</c:v>
                </c:pt>
                <c:pt idx="192">
                  <c:v>41913</c:v>
                </c:pt>
                <c:pt idx="193">
                  <c:v>41914</c:v>
                </c:pt>
                <c:pt idx="194">
                  <c:v>41915</c:v>
                </c:pt>
                <c:pt idx="195">
                  <c:v>41918</c:v>
                </c:pt>
                <c:pt idx="196">
                  <c:v>41919</c:v>
                </c:pt>
                <c:pt idx="197">
                  <c:v>41920</c:v>
                </c:pt>
                <c:pt idx="198">
                  <c:v>41921</c:v>
                </c:pt>
                <c:pt idx="199">
                  <c:v>41922</c:v>
                </c:pt>
                <c:pt idx="200">
                  <c:v>41925</c:v>
                </c:pt>
                <c:pt idx="201">
                  <c:v>41926</c:v>
                </c:pt>
                <c:pt idx="202">
                  <c:v>41927</c:v>
                </c:pt>
                <c:pt idx="203">
                  <c:v>41928</c:v>
                </c:pt>
                <c:pt idx="204">
                  <c:v>41929</c:v>
                </c:pt>
                <c:pt idx="205">
                  <c:v>41932</c:v>
                </c:pt>
                <c:pt idx="206">
                  <c:v>41933</c:v>
                </c:pt>
                <c:pt idx="207">
                  <c:v>41934</c:v>
                </c:pt>
                <c:pt idx="208">
                  <c:v>41935</c:v>
                </c:pt>
                <c:pt idx="209">
                  <c:v>41936</c:v>
                </c:pt>
                <c:pt idx="210">
                  <c:v>41939</c:v>
                </c:pt>
                <c:pt idx="211">
                  <c:v>41940</c:v>
                </c:pt>
                <c:pt idx="212">
                  <c:v>41941</c:v>
                </c:pt>
                <c:pt idx="213">
                  <c:v>41942</c:v>
                </c:pt>
                <c:pt idx="214">
                  <c:v>41943</c:v>
                </c:pt>
                <c:pt idx="215">
                  <c:v>41946</c:v>
                </c:pt>
                <c:pt idx="216">
                  <c:v>41947</c:v>
                </c:pt>
                <c:pt idx="217">
                  <c:v>41948</c:v>
                </c:pt>
                <c:pt idx="218">
                  <c:v>41949</c:v>
                </c:pt>
                <c:pt idx="219">
                  <c:v>41950</c:v>
                </c:pt>
                <c:pt idx="220">
                  <c:v>41953</c:v>
                </c:pt>
                <c:pt idx="221">
                  <c:v>41954</c:v>
                </c:pt>
                <c:pt idx="222">
                  <c:v>41955</c:v>
                </c:pt>
                <c:pt idx="223">
                  <c:v>41956</c:v>
                </c:pt>
                <c:pt idx="224">
                  <c:v>41957</c:v>
                </c:pt>
                <c:pt idx="225">
                  <c:v>41960</c:v>
                </c:pt>
                <c:pt idx="226">
                  <c:v>41961</c:v>
                </c:pt>
                <c:pt idx="227">
                  <c:v>41962</c:v>
                </c:pt>
                <c:pt idx="228">
                  <c:v>41963</c:v>
                </c:pt>
                <c:pt idx="229">
                  <c:v>41964</c:v>
                </c:pt>
                <c:pt idx="230">
                  <c:v>41967</c:v>
                </c:pt>
                <c:pt idx="231">
                  <c:v>41968</c:v>
                </c:pt>
                <c:pt idx="232">
                  <c:v>41969</c:v>
                </c:pt>
                <c:pt idx="233">
                  <c:v>41970</c:v>
                </c:pt>
                <c:pt idx="234">
                  <c:v>41971</c:v>
                </c:pt>
                <c:pt idx="235">
                  <c:v>41974</c:v>
                </c:pt>
                <c:pt idx="236">
                  <c:v>41975</c:v>
                </c:pt>
                <c:pt idx="237">
                  <c:v>41976</c:v>
                </c:pt>
                <c:pt idx="238">
                  <c:v>41977</c:v>
                </c:pt>
                <c:pt idx="239">
                  <c:v>41978</c:v>
                </c:pt>
                <c:pt idx="240">
                  <c:v>41981</c:v>
                </c:pt>
                <c:pt idx="241">
                  <c:v>41982</c:v>
                </c:pt>
                <c:pt idx="242">
                  <c:v>41983</c:v>
                </c:pt>
                <c:pt idx="243">
                  <c:v>41984</c:v>
                </c:pt>
                <c:pt idx="244">
                  <c:v>41985</c:v>
                </c:pt>
                <c:pt idx="245">
                  <c:v>41988</c:v>
                </c:pt>
                <c:pt idx="246">
                  <c:v>41989</c:v>
                </c:pt>
                <c:pt idx="247">
                  <c:v>41990</c:v>
                </c:pt>
                <c:pt idx="248">
                  <c:v>41991</c:v>
                </c:pt>
                <c:pt idx="249">
                  <c:v>41992</c:v>
                </c:pt>
                <c:pt idx="250">
                  <c:v>41995</c:v>
                </c:pt>
                <c:pt idx="251">
                  <c:v>41996</c:v>
                </c:pt>
                <c:pt idx="252">
                  <c:v>41997</c:v>
                </c:pt>
                <c:pt idx="253">
                  <c:v>42002</c:v>
                </c:pt>
                <c:pt idx="254">
                  <c:v>42003</c:v>
                </c:pt>
                <c:pt idx="255">
                  <c:v>42004</c:v>
                </c:pt>
                <c:pt idx="256">
                  <c:v>42006</c:v>
                </c:pt>
                <c:pt idx="257">
                  <c:v>42009</c:v>
                </c:pt>
                <c:pt idx="258">
                  <c:v>42010</c:v>
                </c:pt>
                <c:pt idx="259">
                  <c:v>42011</c:v>
                </c:pt>
                <c:pt idx="260">
                  <c:v>42012</c:v>
                </c:pt>
                <c:pt idx="261">
                  <c:v>42013</c:v>
                </c:pt>
                <c:pt idx="262">
                  <c:v>42016</c:v>
                </c:pt>
                <c:pt idx="263">
                  <c:v>42017</c:v>
                </c:pt>
                <c:pt idx="264">
                  <c:v>42018</c:v>
                </c:pt>
                <c:pt idx="265">
                  <c:v>42019</c:v>
                </c:pt>
                <c:pt idx="266">
                  <c:v>42020</c:v>
                </c:pt>
                <c:pt idx="267">
                  <c:v>42023</c:v>
                </c:pt>
                <c:pt idx="268">
                  <c:v>42024</c:v>
                </c:pt>
                <c:pt idx="269">
                  <c:v>42025</c:v>
                </c:pt>
                <c:pt idx="270">
                  <c:v>42026</c:v>
                </c:pt>
                <c:pt idx="271">
                  <c:v>42027</c:v>
                </c:pt>
                <c:pt idx="272">
                  <c:v>42030</c:v>
                </c:pt>
                <c:pt idx="273">
                  <c:v>42031</c:v>
                </c:pt>
                <c:pt idx="274">
                  <c:v>42032</c:v>
                </c:pt>
                <c:pt idx="275">
                  <c:v>42033</c:v>
                </c:pt>
                <c:pt idx="276">
                  <c:v>42034</c:v>
                </c:pt>
                <c:pt idx="277">
                  <c:v>42037</c:v>
                </c:pt>
                <c:pt idx="278">
                  <c:v>42038</c:v>
                </c:pt>
                <c:pt idx="279">
                  <c:v>42039</c:v>
                </c:pt>
                <c:pt idx="280">
                  <c:v>42040</c:v>
                </c:pt>
                <c:pt idx="281">
                  <c:v>42041</c:v>
                </c:pt>
                <c:pt idx="282">
                  <c:v>42044</c:v>
                </c:pt>
                <c:pt idx="283">
                  <c:v>42045</c:v>
                </c:pt>
                <c:pt idx="284">
                  <c:v>42046</c:v>
                </c:pt>
                <c:pt idx="285">
                  <c:v>42047</c:v>
                </c:pt>
                <c:pt idx="286">
                  <c:v>42048</c:v>
                </c:pt>
                <c:pt idx="287">
                  <c:v>42051</c:v>
                </c:pt>
                <c:pt idx="288">
                  <c:v>42052</c:v>
                </c:pt>
                <c:pt idx="289">
                  <c:v>42053</c:v>
                </c:pt>
                <c:pt idx="290">
                  <c:v>42054</c:v>
                </c:pt>
                <c:pt idx="291">
                  <c:v>42055</c:v>
                </c:pt>
                <c:pt idx="292">
                  <c:v>42058</c:v>
                </c:pt>
                <c:pt idx="293">
                  <c:v>42059</c:v>
                </c:pt>
                <c:pt idx="294">
                  <c:v>42060</c:v>
                </c:pt>
                <c:pt idx="295">
                  <c:v>42061</c:v>
                </c:pt>
                <c:pt idx="296">
                  <c:v>42062</c:v>
                </c:pt>
                <c:pt idx="297">
                  <c:v>42065</c:v>
                </c:pt>
                <c:pt idx="298">
                  <c:v>42066</c:v>
                </c:pt>
                <c:pt idx="299">
                  <c:v>42067</c:v>
                </c:pt>
                <c:pt idx="300">
                  <c:v>42068</c:v>
                </c:pt>
                <c:pt idx="301">
                  <c:v>42069</c:v>
                </c:pt>
                <c:pt idx="302">
                  <c:v>42072</c:v>
                </c:pt>
                <c:pt idx="303">
                  <c:v>42073</c:v>
                </c:pt>
                <c:pt idx="304">
                  <c:v>42074</c:v>
                </c:pt>
                <c:pt idx="305">
                  <c:v>42075</c:v>
                </c:pt>
                <c:pt idx="306">
                  <c:v>42076</c:v>
                </c:pt>
                <c:pt idx="307">
                  <c:v>42079</c:v>
                </c:pt>
                <c:pt idx="308">
                  <c:v>42080</c:v>
                </c:pt>
                <c:pt idx="309">
                  <c:v>42081</c:v>
                </c:pt>
                <c:pt idx="310">
                  <c:v>42082</c:v>
                </c:pt>
                <c:pt idx="311">
                  <c:v>42083</c:v>
                </c:pt>
                <c:pt idx="312">
                  <c:v>42086</c:v>
                </c:pt>
                <c:pt idx="313">
                  <c:v>42087</c:v>
                </c:pt>
                <c:pt idx="314">
                  <c:v>42088</c:v>
                </c:pt>
                <c:pt idx="315">
                  <c:v>42089</c:v>
                </c:pt>
                <c:pt idx="316">
                  <c:v>42090</c:v>
                </c:pt>
                <c:pt idx="317">
                  <c:v>42093</c:v>
                </c:pt>
                <c:pt idx="318">
                  <c:v>42094</c:v>
                </c:pt>
                <c:pt idx="319">
                  <c:v>42095</c:v>
                </c:pt>
                <c:pt idx="320">
                  <c:v>42096</c:v>
                </c:pt>
                <c:pt idx="321">
                  <c:v>42101</c:v>
                </c:pt>
                <c:pt idx="322">
                  <c:v>42102</c:v>
                </c:pt>
                <c:pt idx="323">
                  <c:v>42103</c:v>
                </c:pt>
                <c:pt idx="324">
                  <c:v>42104</c:v>
                </c:pt>
                <c:pt idx="325">
                  <c:v>42107</c:v>
                </c:pt>
                <c:pt idx="326">
                  <c:v>42108</c:v>
                </c:pt>
                <c:pt idx="327">
                  <c:v>42109</c:v>
                </c:pt>
                <c:pt idx="328">
                  <c:v>42110</c:v>
                </c:pt>
                <c:pt idx="329">
                  <c:v>42111</c:v>
                </c:pt>
                <c:pt idx="330">
                  <c:v>42114</c:v>
                </c:pt>
                <c:pt idx="331">
                  <c:v>42115</c:v>
                </c:pt>
                <c:pt idx="332">
                  <c:v>42116</c:v>
                </c:pt>
                <c:pt idx="333">
                  <c:v>42117</c:v>
                </c:pt>
                <c:pt idx="334">
                  <c:v>42118</c:v>
                </c:pt>
                <c:pt idx="335">
                  <c:v>42121</c:v>
                </c:pt>
                <c:pt idx="336">
                  <c:v>42122</c:v>
                </c:pt>
                <c:pt idx="337">
                  <c:v>42123</c:v>
                </c:pt>
                <c:pt idx="338">
                  <c:v>42124</c:v>
                </c:pt>
                <c:pt idx="339">
                  <c:v>42128</c:v>
                </c:pt>
                <c:pt idx="340">
                  <c:v>42129</c:v>
                </c:pt>
                <c:pt idx="341">
                  <c:v>42130</c:v>
                </c:pt>
                <c:pt idx="342">
                  <c:v>42131</c:v>
                </c:pt>
                <c:pt idx="343">
                  <c:v>42132</c:v>
                </c:pt>
                <c:pt idx="344">
                  <c:v>42135</c:v>
                </c:pt>
                <c:pt idx="345">
                  <c:v>42136</c:v>
                </c:pt>
                <c:pt idx="346">
                  <c:v>42137</c:v>
                </c:pt>
                <c:pt idx="347">
                  <c:v>42138</c:v>
                </c:pt>
                <c:pt idx="348">
                  <c:v>42139</c:v>
                </c:pt>
                <c:pt idx="349">
                  <c:v>42142</c:v>
                </c:pt>
                <c:pt idx="350">
                  <c:v>42143</c:v>
                </c:pt>
                <c:pt idx="351">
                  <c:v>42144</c:v>
                </c:pt>
                <c:pt idx="352">
                  <c:v>42145</c:v>
                </c:pt>
                <c:pt idx="353">
                  <c:v>42146</c:v>
                </c:pt>
                <c:pt idx="354">
                  <c:v>42149</c:v>
                </c:pt>
                <c:pt idx="355">
                  <c:v>42150</c:v>
                </c:pt>
                <c:pt idx="356">
                  <c:v>42151</c:v>
                </c:pt>
                <c:pt idx="357">
                  <c:v>42152</c:v>
                </c:pt>
                <c:pt idx="358">
                  <c:v>42153</c:v>
                </c:pt>
                <c:pt idx="359">
                  <c:v>42156</c:v>
                </c:pt>
                <c:pt idx="360">
                  <c:v>42157</c:v>
                </c:pt>
                <c:pt idx="361">
                  <c:v>42158</c:v>
                </c:pt>
                <c:pt idx="362">
                  <c:v>42159</c:v>
                </c:pt>
                <c:pt idx="363">
                  <c:v>42160</c:v>
                </c:pt>
                <c:pt idx="364">
                  <c:v>42163</c:v>
                </c:pt>
                <c:pt idx="365">
                  <c:v>42164</c:v>
                </c:pt>
                <c:pt idx="366">
                  <c:v>42165</c:v>
                </c:pt>
                <c:pt idx="367">
                  <c:v>42166</c:v>
                </c:pt>
                <c:pt idx="368">
                  <c:v>42167</c:v>
                </c:pt>
                <c:pt idx="369">
                  <c:v>42170</c:v>
                </c:pt>
                <c:pt idx="370">
                  <c:v>42171</c:v>
                </c:pt>
                <c:pt idx="371">
                  <c:v>42172</c:v>
                </c:pt>
                <c:pt idx="372">
                  <c:v>42173</c:v>
                </c:pt>
                <c:pt idx="373">
                  <c:v>42174</c:v>
                </c:pt>
                <c:pt idx="374">
                  <c:v>42177</c:v>
                </c:pt>
                <c:pt idx="375">
                  <c:v>42178</c:v>
                </c:pt>
                <c:pt idx="376">
                  <c:v>42179</c:v>
                </c:pt>
                <c:pt idx="377">
                  <c:v>42180</c:v>
                </c:pt>
                <c:pt idx="378">
                  <c:v>42181</c:v>
                </c:pt>
                <c:pt idx="379">
                  <c:v>42184</c:v>
                </c:pt>
                <c:pt idx="380">
                  <c:v>42185</c:v>
                </c:pt>
                <c:pt idx="381">
                  <c:v>42186</c:v>
                </c:pt>
                <c:pt idx="382">
                  <c:v>42187</c:v>
                </c:pt>
                <c:pt idx="383">
                  <c:v>42188</c:v>
                </c:pt>
                <c:pt idx="384">
                  <c:v>42191</c:v>
                </c:pt>
                <c:pt idx="385">
                  <c:v>42192</c:v>
                </c:pt>
                <c:pt idx="386">
                  <c:v>42193</c:v>
                </c:pt>
                <c:pt idx="387">
                  <c:v>42194</c:v>
                </c:pt>
                <c:pt idx="388">
                  <c:v>42195</c:v>
                </c:pt>
                <c:pt idx="389">
                  <c:v>42198</c:v>
                </c:pt>
                <c:pt idx="390">
                  <c:v>42199</c:v>
                </c:pt>
                <c:pt idx="391">
                  <c:v>42200</c:v>
                </c:pt>
                <c:pt idx="392">
                  <c:v>42201</c:v>
                </c:pt>
                <c:pt idx="393">
                  <c:v>42202</c:v>
                </c:pt>
                <c:pt idx="394">
                  <c:v>42205</c:v>
                </c:pt>
                <c:pt idx="395">
                  <c:v>42206</c:v>
                </c:pt>
                <c:pt idx="396">
                  <c:v>42207</c:v>
                </c:pt>
                <c:pt idx="397">
                  <c:v>42208</c:v>
                </c:pt>
                <c:pt idx="398">
                  <c:v>42209</c:v>
                </c:pt>
                <c:pt idx="399">
                  <c:v>42212</c:v>
                </c:pt>
                <c:pt idx="400">
                  <c:v>42213</c:v>
                </c:pt>
                <c:pt idx="401">
                  <c:v>42214</c:v>
                </c:pt>
                <c:pt idx="402">
                  <c:v>42215</c:v>
                </c:pt>
                <c:pt idx="403">
                  <c:v>42216</c:v>
                </c:pt>
                <c:pt idx="404">
                  <c:v>42219</c:v>
                </c:pt>
                <c:pt idx="405">
                  <c:v>42220</c:v>
                </c:pt>
                <c:pt idx="406">
                  <c:v>42221</c:v>
                </c:pt>
                <c:pt idx="407">
                  <c:v>42222</c:v>
                </c:pt>
                <c:pt idx="408">
                  <c:v>42223</c:v>
                </c:pt>
                <c:pt idx="409">
                  <c:v>42226</c:v>
                </c:pt>
                <c:pt idx="410">
                  <c:v>42227</c:v>
                </c:pt>
                <c:pt idx="411">
                  <c:v>42228</c:v>
                </c:pt>
                <c:pt idx="412">
                  <c:v>42229</c:v>
                </c:pt>
                <c:pt idx="413">
                  <c:v>42230</c:v>
                </c:pt>
                <c:pt idx="414">
                  <c:v>42233</c:v>
                </c:pt>
                <c:pt idx="415">
                  <c:v>42234</c:v>
                </c:pt>
                <c:pt idx="416">
                  <c:v>42235</c:v>
                </c:pt>
                <c:pt idx="417">
                  <c:v>42236</c:v>
                </c:pt>
                <c:pt idx="418">
                  <c:v>42237</c:v>
                </c:pt>
                <c:pt idx="419">
                  <c:v>42240</c:v>
                </c:pt>
                <c:pt idx="420">
                  <c:v>42241</c:v>
                </c:pt>
                <c:pt idx="421">
                  <c:v>42242</c:v>
                </c:pt>
                <c:pt idx="422">
                  <c:v>42243</c:v>
                </c:pt>
                <c:pt idx="423">
                  <c:v>42244</c:v>
                </c:pt>
                <c:pt idx="424">
                  <c:v>42247</c:v>
                </c:pt>
                <c:pt idx="425">
                  <c:v>42248</c:v>
                </c:pt>
                <c:pt idx="426">
                  <c:v>42249</c:v>
                </c:pt>
                <c:pt idx="427">
                  <c:v>42250</c:v>
                </c:pt>
                <c:pt idx="428">
                  <c:v>42251</c:v>
                </c:pt>
                <c:pt idx="429">
                  <c:v>42254</c:v>
                </c:pt>
                <c:pt idx="430">
                  <c:v>42255</c:v>
                </c:pt>
                <c:pt idx="431">
                  <c:v>42256</c:v>
                </c:pt>
                <c:pt idx="432">
                  <c:v>42257</c:v>
                </c:pt>
                <c:pt idx="433">
                  <c:v>42258</c:v>
                </c:pt>
                <c:pt idx="434">
                  <c:v>42261</c:v>
                </c:pt>
                <c:pt idx="435">
                  <c:v>42262</c:v>
                </c:pt>
                <c:pt idx="436">
                  <c:v>42263</c:v>
                </c:pt>
                <c:pt idx="437">
                  <c:v>42264</c:v>
                </c:pt>
                <c:pt idx="438">
                  <c:v>42265</c:v>
                </c:pt>
                <c:pt idx="439">
                  <c:v>42268</c:v>
                </c:pt>
                <c:pt idx="440">
                  <c:v>42269</c:v>
                </c:pt>
                <c:pt idx="441">
                  <c:v>42270</c:v>
                </c:pt>
                <c:pt idx="442">
                  <c:v>42271</c:v>
                </c:pt>
                <c:pt idx="443">
                  <c:v>42272</c:v>
                </c:pt>
                <c:pt idx="444">
                  <c:v>42275</c:v>
                </c:pt>
                <c:pt idx="445">
                  <c:v>42276</c:v>
                </c:pt>
                <c:pt idx="446">
                  <c:v>42277</c:v>
                </c:pt>
                <c:pt idx="447">
                  <c:v>42278</c:v>
                </c:pt>
                <c:pt idx="448">
                  <c:v>42279</c:v>
                </c:pt>
                <c:pt idx="449">
                  <c:v>42282</c:v>
                </c:pt>
                <c:pt idx="450">
                  <c:v>42283</c:v>
                </c:pt>
                <c:pt idx="451">
                  <c:v>42284</c:v>
                </c:pt>
                <c:pt idx="452">
                  <c:v>42285</c:v>
                </c:pt>
                <c:pt idx="453">
                  <c:v>42286</c:v>
                </c:pt>
                <c:pt idx="454">
                  <c:v>42289</c:v>
                </c:pt>
                <c:pt idx="455">
                  <c:v>42290</c:v>
                </c:pt>
                <c:pt idx="456">
                  <c:v>42291</c:v>
                </c:pt>
                <c:pt idx="457">
                  <c:v>42292</c:v>
                </c:pt>
                <c:pt idx="458">
                  <c:v>42293</c:v>
                </c:pt>
                <c:pt idx="459">
                  <c:v>42296</c:v>
                </c:pt>
                <c:pt idx="460">
                  <c:v>42297</c:v>
                </c:pt>
                <c:pt idx="461">
                  <c:v>42298</c:v>
                </c:pt>
                <c:pt idx="462">
                  <c:v>42299</c:v>
                </c:pt>
                <c:pt idx="463">
                  <c:v>42300</c:v>
                </c:pt>
                <c:pt idx="464">
                  <c:v>42303</c:v>
                </c:pt>
                <c:pt idx="465">
                  <c:v>42304</c:v>
                </c:pt>
                <c:pt idx="466">
                  <c:v>42305</c:v>
                </c:pt>
                <c:pt idx="467">
                  <c:v>42306</c:v>
                </c:pt>
                <c:pt idx="468">
                  <c:v>42307</c:v>
                </c:pt>
                <c:pt idx="469">
                  <c:v>42310</c:v>
                </c:pt>
                <c:pt idx="470">
                  <c:v>42311</c:v>
                </c:pt>
                <c:pt idx="471">
                  <c:v>42312</c:v>
                </c:pt>
                <c:pt idx="472">
                  <c:v>42313</c:v>
                </c:pt>
                <c:pt idx="473">
                  <c:v>42314</c:v>
                </c:pt>
                <c:pt idx="474">
                  <c:v>42317</c:v>
                </c:pt>
                <c:pt idx="475">
                  <c:v>42318</c:v>
                </c:pt>
                <c:pt idx="476">
                  <c:v>42319</c:v>
                </c:pt>
                <c:pt idx="477">
                  <c:v>42320</c:v>
                </c:pt>
                <c:pt idx="478">
                  <c:v>42321</c:v>
                </c:pt>
                <c:pt idx="479">
                  <c:v>42324</c:v>
                </c:pt>
                <c:pt idx="480">
                  <c:v>42325</c:v>
                </c:pt>
                <c:pt idx="481">
                  <c:v>42326</c:v>
                </c:pt>
                <c:pt idx="482">
                  <c:v>42327</c:v>
                </c:pt>
                <c:pt idx="483">
                  <c:v>42328</c:v>
                </c:pt>
                <c:pt idx="484">
                  <c:v>42331</c:v>
                </c:pt>
                <c:pt idx="485">
                  <c:v>42332</c:v>
                </c:pt>
                <c:pt idx="486">
                  <c:v>42333</c:v>
                </c:pt>
                <c:pt idx="487">
                  <c:v>42334</c:v>
                </c:pt>
                <c:pt idx="488">
                  <c:v>42335</c:v>
                </c:pt>
                <c:pt idx="489">
                  <c:v>42338</c:v>
                </c:pt>
                <c:pt idx="490">
                  <c:v>42339</c:v>
                </c:pt>
                <c:pt idx="491">
                  <c:v>42340</c:v>
                </c:pt>
                <c:pt idx="492">
                  <c:v>42341</c:v>
                </c:pt>
                <c:pt idx="493">
                  <c:v>42342</c:v>
                </c:pt>
                <c:pt idx="494">
                  <c:v>42345</c:v>
                </c:pt>
                <c:pt idx="495">
                  <c:v>42346</c:v>
                </c:pt>
                <c:pt idx="496">
                  <c:v>42347</c:v>
                </c:pt>
                <c:pt idx="497">
                  <c:v>42348</c:v>
                </c:pt>
                <c:pt idx="498">
                  <c:v>42349</c:v>
                </c:pt>
                <c:pt idx="499">
                  <c:v>42352</c:v>
                </c:pt>
                <c:pt idx="500">
                  <c:v>42353</c:v>
                </c:pt>
                <c:pt idx="501">
                  <c:v>42354</c:v>
                </c:pt>
                <c:pt idx="502">
                  <c:v>42355</c:v>
                </c:pt>
                <c:pt idx="503">
                  <c:v>42356</c:v>
                </c:pt>
                <c:pt idx="504">
                  <c:v>42359</c:v>
                </c:pt>
                <c:pt idx="505">
                  <c:v>42360</c:v>
                </c:pt>
                <c:pt idx="506">
                  <c:v>42361</c:v>
                </c:pt>
                <c:pt idx="507">
                  <c:v>42362</c:v>
                </c:pt>
                <c:pt idx="508">
                  <c:v>42366</c:v>
                </c:pt>
                <c:pt idx="509">
                  <c:v>42367</c:v>
                </c:pt>
                <c:pt idx="510">
                  <c:v>42368</c:v>
                </c:pt>
                <c:pt idx="511">
                  <c:v>42369</c:v>
                </c:pt>
                <c:pt idx="512">
                  <c:v>42373</c:v>
                </c:pt>
                <c:pt idx="513">
                  <c:v>42374</c:v>
                </c:pt>
                <c:pt idx="514">
                  <c:v>42375</c:v>
                </c:pt>
                <c:pt idx="515">
                  <c:v>42376</c:v>
                </c:pt>
                <c:pt idx="516">
                  <c:v>42377</c:v>
                </c:pt>
                <c:pt idx="517">
                  <c:v>42380</c:v>
                </c:pt>
                <c:pt idx="518">
                  <c:v>42381</c:v>
                </c:pt>
                <c:pt idx="519">
                  <c:v>42382</c:v>
                </c:pt>
                <c:pt idx="520">
                  <c:v>42383</c:v>
                </c:pt>
                <c:pt idx="521">
                  <c:v>42384</c:v>
                </c:pt>
                <c:pt idx="522">
                  <c:v>42387</c:v>
                </c:pt>
                <c:pt idx="523">
                  <c:v>42388</c:v>
                </c:pt>
                <c:pt idx="524">
                  <c:v>42389</c:v>
                </c:pt>
                <c:pt idx="525">
                  <c:v>42390</c:v>
                </c:pt>
                <c:pt idx="526">
                  <c:v>42391</c:v>
                </c:pt>
                <c:pt idx="527">
                  <c:v>42394</c:v>
                </c:pt>
                <c:pt idx="528">
                  <c:v>42395</c:v>
                </c:pt>
                <c:pt idx="529">
                  <c:v>42396</c:v>
                </c:pt>
                <c:pt idx="530">
                  <c:v>42397</c:v>
                </c:pt>
                <c:pt idx="531">
                  <c:v>42398</c:v>
                </c:pt>
                <c:pt idx="532">
                  <c:v>42401</c:v>
                </c:pt>
                <c:pt idx="533">
                  <c:v>42402</c:v>
                </c:pt>
                <c:pt idx="534">
                  <c:v>42403</c:v>
                </c:pt>
                <c:pt idx="535">
                  <c:v>42404</c:v>
                </c:pt>
                <c:pt idx="536">
                  <c:v>42405</c:v>
                </c:pt>
                <c:pt idx="537">
                  <c:v>42408</c:v>
                </c:pt>
                <c:pt idx="538">
                  <c:v>42409</c:v>
                </c:pt>
                <c:pt idx="539">
                  <c:v>42410</c:v>
                </c:pt>
                <c:pt idx="540">
                  <c:v>42411</c:v>
                </c:pt>
                <c:pt idx="541">
                  <c:v>42412</c:v>
                </c:pt>
                <c:pt idx="542">
                  <c:v>42415</c:v>
                </c:pt>
                <c:pt idx="543">
                  <c:v>42416</c:v>
                </c:pt>
                <c:pt idx="544">
                  <c:v>42417</c:v>
                </c:pt>
                <c:pt idx="545">
                  <c:v>42418</c:v>
                </c:pt>
                <c:pt idx="546">
                  <c:v>42419</c:v>
                </c:pt>
                <c:pt idx="547">
                  <c:v>42422</c:v>
                </c:pt>
                <c:pt idx="548">
                  <c:v>42423</c:v>
                </c:pt>
                <c:pt idx="549">
                  <c:v>42424</c:v>
                </c:pt>
                <c:pt idx="550">
                  <c:v>42425</c:v>
                </c:pt>
                <c:pt idx="551">
                  <c:v>42426</c:v>
                </c:pt>
                <c:pt idx="552">
                  <c:v>42429</c:v>
                </c:pt>
                <c:pt idx="553">
                  <c:v>42430</c:v>
                </c:pt>
                <c:pt idx="554">
                  <c:v>42431</c:v>
                </c:pt>
                <c:pt idx="555">
                  <c:v>42432</c:v>
                </c:pt>
                <c:pt idx="556">
                  <c:v>42433</c:v>
                </c:pt>
                <c:pt idx="557">
                  <c:v>42436</c:v>
                </c:pt>
                <c:pt idx="558">
                  <c:v>42437</c:v>
                </c:pt>
                <c:pt idx="559">
                  <c:v>42438</c:v>
                </c:pt>
                <c:pt idx="560">
                  <c:v>42439</c:v>
                </c:pt>
                <c:pt idx="561">
                  <c:v>42440</c:v>
                </c:pt>
                <c:pt idx="562">
                  <c:v>42443</c:v>
                </c:pt>
                <c:pt idx="563">
                  <c:v>42444</c:v>
                </c:pt>
                <c:pt idx="564">
                  <c:v>42445</c:v>
                </c:pt>
                <c:pt idx="565">
                  <c:v>42446</c:v>
                </c:pt>
                <c:pt idx="566">
                  <c:v>42447</c:v>
                </c:pt>
                <c:pt idx="567">
                  <c:v>42450</c:v>
                </c:pt>
                <c:pt idx="568">
                  <c:v>42451</c:v>
                </c:pt>
                <c:pt idx="569">
                  <c:v>42452</c:v>
                </c:pt>
                <c:pt idx="570">
                  <c:v>42453</c:v>
                </c:pt>
                <c:pt idx="571">
                  <c:v>42458</c:v>
                </c:pt>
                <c:pt idx="572">
                  <c:v>42459</c:v>
                </c:pt>
                <c:pt idx="573">
                  <c:v>42460</c:v>
                </c:pt>
                <c:pt idx="574">
                  <c:v>42461</c:v>
                </c:pt>
                <c:pt idx="575">
                  <c:v>42464</c:v>
                </c:pt>
                <c:pt idx="576">
                  <c:v>42465</c:v>
                </c:pt>
                <c:pt idx="577">
                  <c:v>42466</c:v>
                </c:pt>
                <c:pt idx="578">
                  <c:v>42467</c:v>
                </c:pt>
                <c:pt idx="579">
                  <c:v>42468</c:v>
                </c:pt>
                <c:pt idx="580">
                  <c:v>42471</c:v>
                </c:pt>
                <c:pt idx="581">
                  <c:v>42472</c:v>
                </c:pt>
                <c:pt idx="582">
                  <c:v>42473</c:v>
                </c:pt>
                <c:pt idx="583">
                  <c:v>42474</c:v>
                </c:pt>
                <c:pt idx="584">
                  <c:v>42475</c:v>
                </c:pt>
                <c:pt idx="585">
                  <c:v>42478</c:v>
                </c:pt>
                <c:pt idx="586">
                  <c:v>42479</c:v>
                </c:pt>
                <c:pt idx="587">
                  <c:v>42480</c:v>
                </c:pt>
                <c:pt idx="588">
                  <c:v>42481</c:v>
                </c:pt>
                <c:pt idx="589">
                  <c:v>42482</c:v>
                </c:pt>
                <c:pt idx="590">
                  <c:v>42485</c:v>
                </c:pt>
                <c:pt idx="591">
                  <c:v>42486</c:v>
                </c:pt>
                <c:pt idx="592">
                  <c:v>42487</c:v>
                </c:pt>
                <c:pt idx="593">
                  <c:v>42488</c:v>
                </c:pt>
                <c:pt idx="594">
                  <c:v>42489</c:v>
                </c:pt>
                <c:pt idx="595">
                  <c:v>42492</c:v>
                </c:pt>
                <c:pt idx="596">
                  <c:v>42493</c:v>
                </c:pt>
                <c:pt idx="597">
                  <c:v>42494</c:v>
                </c:pt>
                <c:pt idx="598">
                  <c:v>42495</c:v>
                </c:pt>
                <c:pt idx="599">
                  <c:v>42496</c:v>
                </c:pt>
                <c:pt idx="600">
                  <c:v>42499</c:v>
                </c:pt>
                <c:pt idx="601">
                  <c:v>42500</c:v>
                </c:pt>
                <c:pt idx="602">
                  <c:v>42501</c:v>
                </c:pt>
                <c:pt idx="603">
                  <c:v>42502</c:v>
                </c:pt>
                <c:pt idx="604">
                  <c:v>42503</c:v>
                </c:pt>
                <c:pt idx="605">
                  <c:v>42506</c:v>
                </c:pt>
                <c:pt idx="606">
                  <c:v>42507</c:v>
                </c:pt>
                <c:pt idx="607">
                  <c:v>42508</c:v>
                </c:pt>
                <c:pt idx="608">
                  <c:v>42509</c:v>
                </c:pt>
                <c:pt idx="609">
                  <c:v>42510</c:v>
                </c:pt>
                <c:pt idx="610">
                  <c:v>42513</c:v>
                </c:pt>
                <c:pt idx="611">
                  <c:v>42514</c:v>
                </c:pt>
                <c:pt idx="612">
                  <c:v>42515</c:v>
                </c:pt>
                <c:pt idx="613">
                  <c:v>42516</c:v>
                </c:pt>
                <c:pt idx="614">
                  <c:v>42517</c:v>
                </c:pt>
                <c:pt idx="615">
                  <c:v>42520</c:v>
                </c:pt>
                <c:pt idx="616">
                  <c:v>42521</c:v>
                </c:pt>
                <c:pt idx="617">
                  <c:v>42522</c:v>
                </c:pt>
                <c:pt idx="618">
                  <c:v>42523</c:v>
                </c:pt>
                <c:pt idx="619">
                  <c:v>42524</c:v>
                </c:pt>
                <c:pt idx="620">
                  <c:v>42527</c:v>
                </c:pt>
                <c:pt idx="621">
                  <c:v>42528</c:v>
                </c:pt>
                <c:pt idx="622">
                  <c:v>42529</c:v>
                </c:pt>
                <c:pt idx="623">
                  <c:v>42530</c:v>
                </c:pt>
                <c:pt idx="624">
                  <c:v>42531</c:v>
                </c:pt>
                <c:pt idx="625">
                  <c:v>42534</c:v>
                </c:pt>
                <c:pt idx="626">
                  <c:v>42535</c:v>
                </c:pt>
                <c:pt idx="627">
                  <c:v>42536</c:v>
                </c:pt>
                <c:pt idx="628">
                  <c:v>42537</c:v>
                </c:pt>
                <c:pt idx="629">
                  <c:v>42538</c:v>
                </c:pt>
                <c:pt idx="630">
                  <c:v>42541</c:v>
                </c:pt>
                <c:pt idx="631">
                  <c:v>42542</c:v>
                </c:pt>
                <c:pt idx="632">
                  <c:v>42543</c:v>
                </c:pt>
                <c:pt idx="633">
                  <c:v>42544</c:v>
                </c:pt>
                <c:pt idx="634">
                  <c:v>42545</c:v>
                </c:pt>
                <c:pt idx="635">
                  <c:v>42548</c:v>
                </c:pt>
                <c:pt idx="636">
                  <c:v>42549</c:v>
                </c:pt>
                <c:pt idx="637">
                  <c:v>42550</c:v>
                </c:pt>
                <c:pt idx="638">
                  <c:v>42551</c:v>
                </c:pt>
                <c:pt idx="639">
                  <c:v>42552</c:v>
                </c:pt>
                <c:pt idx="640">
                  <c:v>42555</c:v>
                </c:pt>
                <c:pt idx="641">
                  <c:v>42556</c:v>
                </c:pt>
                <c:pt idx="642">
                  <c:v>42557</c:v>
                </c:pt>
                <c:pt idx="643">
                  <c:v>42558</c:v>
                </c:pt>
                <c:pt idx="644">
                  <c:v>42559</c:v>
                </c:pt>
                <c:pt idx="645">
                  <c:v>42562</c:v>
                </c:pt>
                <c:pt idx="646">
                  <c:v>42563</c:v>
                </c:pt>
                <c:pt idx="647">
                  <c:v>42564</c:v>
                </c:pt>
                <c:pt idx="648">
                  <c:v>42565</c:v>
                </c:pt>
                <c:pt idx="649">
                  <c:v>42566</c:v>
                </c:pt>
                <c:pt idx="650">
                  <c:v>42569</c:v>
                </c:pt>
                <c:pt idx="651">
                  <c:v>42570</c:v>
                </c:pt>
                <c:pt idx="652">
                  <c:v>42571</c:v>
                </c:pt>
                <c:pt idx="653">
                  <c:v>42572</c:v>
                </c:pt>
                <c:pt idx="654">
                  <c:v>42573</c:v>
                </c:pt>
                <c:pt idx="655">
                  <c:v>42576</c:v>
                </c:pt>
                <c:pt idx="656">
                  <c:v>42577</c:v>
                </c:pt>
                <c:pt idx="657">
                  <c:v>42578</c:v>
                </c:pt>
                <c:pt idx="658">
                  <c:v>42579</c:v>
                </c:pt>
                <c:pt idx="659">
                  <c:v>42580</c:v>
                </c:pt>
                <c:pt idx="660">
                  <c:v>42583</c:v>
                </c:pt>
                <c:pt idx="661">
                  <c:v>42584</c:v>
                </c:pt>
                <c:pt idx="662">
                  <c:v>42585</c:v>
                </c:pt>
                <c:pt idx="663">
                  <c:v>42586</c:v>
                </c:pt>
                <c:pt idx="664">
                  <c:v>42587</c:v>
                </c:pt>
                <c:pt idx="665">
                  <c:v>42590</c:v>
                </c:pt>
                <c:pt idx="666">
                  <c:v>42591</c:v>
                </c:pt>
                <c:pt idx="667">
                  <c:v>42592</c:v>
                </c:pt>
                <c:pt idx="668">
                  <c:v>42593</c:v>
                </c:pt>
                <c:pt idx="669">
                  <c:v>42594</c:v>
                </c:pt>
                <c:pt idx="670">
                  <c:v>42597</c:v>
                </c:pt>
                <c:pt idx="671">
                  <c:v>42598</c:v>
                </c:pt>
                <c:pt idx="672">
                  <c:v>42599</c:v>
                </c:pt>
                <c:pt idx="673">
                  <c:v>42600</c:v>
                </c:pt>
                <c:pt idx="674">
                  <c:v>42601</c:v>
                </c:pt>
                <c:pt idx="675">
                  <c:v>42604</c:v>
                </c:pt>
                <c:pt idx="676">
                  <c:v>42605</c:v>
                </c:pt>
                <c:pt idx="677">
                  <c:v>42606</c:v>
                </c:pt>
                <c:pt idx="678">
                  <c:v>42607</c:v>
                </c:pt>
                <c:pt idx="679">
                  <c:v>42608</c:v>
                </c:pt>
                <c:pt idx="680">
                  <c:v>42611</c:v>
                </c:pt>
                <c:pt idx="681">
                  <c:v>42612</c:v>
                </c:pt>
                <c:pt idx="682">
                  <c:v>42613</c:v>
                </c:pt>
                <c:pt idx="683">
                  <c:v>42614</c:v>
                </c:pt>
                <c:pt idx="684">
                  <c:v>42615</c:v>
                </c:pt>
                <c:pt idx="685">
                  <c:v>42618</c:v>
                </c:pt>
                <c:pt idx="686">
                  <c:v>42619</c:v>
                </c:pt>
                <c:pt idx="687">
                  <c:v>42620</c:v>
                </c:pt>
                <c:pt idx="688">
                  <c:v>42621</c:v>
                </c:pt>
                <c:pt idx="689">
                  <c:v>42622</c:v>
                </c:pt>
                <c:pt idx="690">
                  <c:v>42625</c:v>
                </c:pt>
                <c:pt idx="691">
                  <c:v>42626</c:v>
                </c:pt>
                <c:pt idx="692">
                  <c:v>42627</c:v>
                </c:pt>
                <c:pt idx="693">
                  <c:v>42628</c:v>
                </c:pt>
                <c:pt idx="694">
                  <c:v>42629</c:v>
                </c:pt>
                <c:pt idx="695">
                  <c:v>42632</c:v>
                </c:pt>
                <c:pt idx="696">
                  <c:v>42633</c:v>
                </c:pt>
                <c:pt idx="697">
                  <c:v>42634</c:v>
                </c:pt>
                <c:pt idx="698">
                  <c:v>42635</c:v>
                </c:pt>
                <c:pt idx="699">
                  <c:v>42636</c:v>
                </c:pt>
                <c:pt idx="700">
                  <c:v>42639</c:v>
                </c:pt>
                <c:pt idx="701">
                  <c:v>42640</c:v>
                </c:pt>
                <c:pt idx="702">
                  <c:v>42641</c:v>
                </c:pt>
                <c:pt idx="703">
                  <c:v>42642</c:v>
                </c:pt>
                <c:pt idx="704">
                  <c:v>42643</c:v>
                </c:pt>
                <c:pt idx="705">
                  <c:v>42646</c:v>
                </c:pt>
                <c:pt idx="706">
                  <c:v>42647</c:v>
                </c:pt>
                <c:pt idx="707">
                  <c:v>42648</c:v>
                </c:pt>
                <c:pt idx="708">
                  <c:v>42649</c:v>
                </c:pt>
                <c:pt idx="709">
                  <c:v>42650</c:v>
                </c:pt>
                <c:pt idx="710">
                  <c:v>42653</c:v>
                </c:pt>
                <c:pt idx="711">
                  <c:v>42654</c:v>
                </c:pt>
                <c:pt idx="712">
                  <c:v>42655</c:v>
                </c:pt>
                <c:pt idx="713">
                  <c:v>42656</c:v>
                </c:pt>
                <c:pt idx="714">
                  <c:v>42657</c:v>
                </c:pt>
                <c:pt idx="715">
                  <c:v>42660</c:v>
                </c:pt>
                <c:pt idx="716">
                  <c:v>42661</c:v>
                </c:pt>
                <c:pt idx="717">
                  <c:v>42662</c:v>
                </c:pt>
                <c:pt idx="718">
                  <c:v>42663</c:v>
                </c:pt>
                <c:pt idx="719">
                  <c:v>42664</c:v>
                </c:pt>
                <c:pt idx="720">
                  <c:v>42667</c:v>
                </c:pt>
                <c:pt idx="721">
                  <c:v>42668</c:v>
                </c:pt>
                <c:pt idx="722">
                  <c:v>42669</c:v>
                </c:pt>
                <c:pt idx="723">
                  <c:v>42670</c:v>
                </c:pt>
                <c:pt idx="724">
                  <c:v>42671</c:v>
                </c:pt>
                <c:pt idx="725">
                  <c:v>42674</c:v>
                </c:pt>
                <c:pt idx="726">
                  <c:v>42675</c:v>
                </c:pt>
                <c:pt idx="727">
                  <c:v>42676</c:v>
                </c:pt>
                <c:pt idx="728">
                  <c:v>42677</c:v>
                </c:pt>
                <c:pt idx="729">
                  <c:v>42678</c:v>
                </c:pt>
                <c:pt idx="730">
                  <c:v>42681</c:v>
                </c:pt>
                <c:pt idx="731">
                  <c:v>42682</c:v>
                </c:pt>
                <c:pt idx="732">
                  <c:v>42683</c:v>
                </c:pt>
                <c:pt idx="733">
                  <c:v>42684</c:v>
                </c:pt>
                <c:pt idx="734">
                  <c:v>42685</c:v>
                </c:pt>
                <c:pt idx="735">
                  <c:v>42688</c:v>
                </c:pt>
                <c:pt idx="736">
                  <c:v>42689</c:v>
                </c:pt>
                <c:pt idx="737">
                  <c:v>42690</c:v>
                </c:pt>
                <c:pt idx="738">
                  <c:v>42691</c:v>
                </c:pt>
                <c:pt idx="739">
                  <c:v>42692</c:v>
                </c:pt>
                <c:pt idx="740">
                  <c:v>42695</c:v>
                </c:pt>
                <c:pt idx="741">
                  <c:v>42696</c:v>
                </c:pt>
                <c:pt idx="742">
                  <c:v>42697</c:v>
                </c:pt>
                <c:pt idx="743">
                  <c:v>42698</c:v>
                </c:pt>
                <c:pt idx="744">
                  <c:v>42699</c:v>
                </c:pt>
                <c:pt idx="745">
                  <c:v>42702</c:v>
                </c:pt>
                <c:pt idx="746">
                  <c:v>42703</c:v>
                </c:pt>
                <c:pt idx="747">
                  <c:v>42704</c:v>
                </c:pt>
                <c:pt idx="748">
                  <c:v>42705</c:v>
                </c:pt>
                <c:pt idx="749">
                  <c:v>42706</c:v>
                </c:pt>
                <c:pt idx="750">
                  <c:v>42709</c:v>
                </c:pt>
                <c:pt idx="751">
                  <c:v>42710</c:v>
                </c:pt>
                <c:pt idx="752">
                  <c:v>42711</c:v>
                </c:pt>
                <c:pt idx="753">
                  <c:v>42712</c:v>
                </c:pt>
                <c:pt idx="754">
                  <c:v>42713</c:v>
                </c:pt>
                <c:pt idx="755">
                  <c:v>42716</c:v>
                </c:pt>
                <c:pt idx="756">
                  <c:v>42717</c:v>
                </c:pt>
                <c:pt idx="757">
                  <c:v>42718</c:v>
                </c:pt>
                <c:pt idx="758">
                  <c:v>42719</c:v>
                </c:pt>
                <c:pt idx="759">
                  <c:v>42720</c:v>
                </c:pt>
                <c:pt idx="760">
                  <c:v>42723</c:v>
                </c:pt>
                <c:pt idx="761">
                  <c:v>42724</c:v>
                </c:pt>
                <c:pt idx="762">
                  <c:v>42725</c:v>
                </c:pt>
                <c:pt idx="763">
                  <c:v>42726</c:v>
                </c:pt>
                <c:pt idx="764">
                  <c:v>42727</c:v>
                </c:pt>
                <c:pt idx="765">
                  <c:v>42731</c:v>
                </c:pt>
                <c:pt idx="766">
                  <c:v>42732</c:v>
                </c:pt>
                <c:pt idx="767">
                  <c:v>42733</c:v>
                </c:pt>
                <c:pt idx="768">
                  <c:v>42734</c:v>
                </c:pt>
                <c:pt idx="769">
                  <c:v>42737</c:v>
                </c:pt>
                <c:pt idx="770">
                  <c:v>42738</c:v>
                </c:pt>
                <c:pt idx="771">
                  <c:v>42739</c:v>
                </c:pt>
                <c:pt idx="772">
                  <c:v>42740</c:v>
                </c:pt>
                <c:pt idx="773">
                  <c:v>42741</c:v>
                </c:pt>
                <c:pt idx="774">
                  <c:v>42744</c:v>
                </c:pt>
                <c:pt idx="775">
                  <c:v>42745</c:v>
                </c:pt>
                <c:pt idx="776">
                  <c:v>42746</c:v>
                </c:pt>
                <c:pt idx="777">
                  <c:v>42747</c:v>
                </c:pt>
                <c:pt idx="778">
                  <c:v>42748</c:v>
                </c:pt>
                <c:pt idx="779">
                  <c:v>42751</c:v>
                </c:pt>
                <c:pt idx="780">
                  <c:v>42752</c:v>
                </c:pt>
                <c:pt idx="781">
                  <c:v>42753</c:v>
                </c:pt>
                <c:pt idx="782">
                  <c:v>42754</c:v>
                </c:pt>
                <c:pt idx="783">
                  <c:v>42755</c:v>
                </c:pt>
                <c:pt idx="784">
                  <c:v>42758</c:v>
                </c:pt>
                <c:pt idx="785">
                  <c:v>42759</c:v>
                </c:pt>
                <c:pt idx="786">
                  <c:v>42760</c:v>
                </c:pt>
                <c:pt idx="787">
                  <c:v>42761</c:v>
                </c:pt>
                <c:pt idx="788">
                  <c:v>42762</c:v>
                </c:pt>
                <c:pt idx="789">
                  <c:v>42765</c:v>
                </c:pt>
                <c:pt idx="790">
                  <c:v>42766</c:v>
                </c:pt>
                <c:pt idx="791">
                  <c:v>42767</c:v>
                </c:pt>
                <c:pt idx="792">
                  <c:v>42768</c:v>
                </c:pt>
                <c:pt idx="793">
                  <c:v>42769</c:v>
                </c:pt>
                <c:pt idx="794">
                  <c:v>42772</c:v>
                </c:pt>
                <c:pt idx="795">
                  <c:v>42773</c:v>
                </c:pt>
                <c:pt idx="796">
                  <c:v>42774</c:v>
                </c:pt>
                <c:pt idx="797">
                  <c:v>42775</c:v>
                </c:pt>
                <c:pt idx="798">
                  <c:v>42776</c:v>
                </c:pt>
                <c:pt idx="799">
                  <c:v>42779</c:v>
                </c:pt>
                <c:pt idx="800">
                  <c:v>42780</c:v>
                </c:pt>
                <c:pt idx="801">
                  <c:v>42781</c:v>
                </c:pt>
                <c:pt idx="802">
                  <c:v>42782</c:v>
                </c:pt>
                <c:pt idx="803">
                  <c:v>42783</c:v>
                </c:pt>
                <c:pt idx="804">
                  <c:v>42786</c:v>
                </c:pt>
                <c:pt idx="805">
                  <c:v>42787</c:v>
                </c:pt>
                <c:pt idx="806">
                  <c:v>42788</c:v>
                </c:pt>
                <c:pt idx="807">
                  <c:v>42789</c:v>
                </c:pt>
                <c:pt idx="808">
                  <c:v>42790</c:v>
                </c:pt>
                <c:pt idx="809">
                  <c:v>42793</c:v>
                </c:pt>
                <c:pt idx="810">
                  <c:v>42794</c:v>
                </c:pt>
                <c:pt idx="811">
                  <c:v>42795</c:v>
                </c:pt>
                <c:pt idx="812">
                  <c:v>42796</c:v>
                </c:pt>
                <c:pt idx="813">
                  <c:v>42797</c:v>
                </c:pt>
                <c:pt idx="814">
                  <c:v>42800</c:v>
                </c:pt>
                <c:pt idx="815">
                  <c:v>42801</c:v>
                </c:pt>
                <c:pt idx="816">
                  <c:v>42802</c:v>
                </c:pt>
                <c:pt idx="817">
                  <c:v>42803</c:v>
                </c:pt>
                <c:pt idx="818">
                  <c:v>42804</c:v>
                </c:pt>
                <c:pt idx="819">
                  <c:v>42807</c:v>
                </c:pt>
                <c:pt idx="820">
                  <c:v>42808</c:v>
                </c:pt>
                <c:pt idx="821">
                  <c:v>42809</c:v>
                </c:pt>
                <c:pt idx="822">
                  <c:v>42810</c:v>
                </c:pt>
                <c:pt idx="823">
                  <c:v>42811</c:v>
                </c:pt>
                <c:pt idx="824">
                  <c:v>42814</c:v>
                </c:pt>
                <c:pt idx="825">
                  <c:v>42815</c:v>
                </c:pt>
                <c:pt idx="826">
                  <c:v>42816</c:v>
                </c:pt>
                <c:pt idx="827">
                  <c:v>42817</c:v>
                </c:pt>
                <c:pt idx="828">
                  <c:v>42818</c:v>
                </c:pt>
                <c:pt idx="829">
                  <c:v>42821</c:v>
                </c:pt>
                <c:pt idx="830">
                  <c:v>42822</c:v>
                </c:pt>
                <c:pt idx="831">
                  <c:v>42823</c:v>
                </c:pt>
                <c:pt idx="832">
                  <c:v>42824</c:v>
                </c:pt>
                <c:pt idx="833">
                  <c:v>42825</c:v>
                </c:pt>
                <c:pt idx="834">
                  <c:v>42828</c:v>
                </c:pt>
                <c:pt idx="835">
                  <c:v>42829</c:v>
                </c:pt>
                <c:pt idx="836">
                  <c:v>42830</c:v>
                </c:pt>
                <c:pt idx="837">
                  <c:v>42831</c:v>
                </c:pt>
                <c:pt idx="838">
                  <c:v>42832</c:v>
                </c:pt>
                <c:pt idx="839">
                  <c:v>42835</c:v>
                </c:pt>
                <c:pt idx="840">
                  <c:v>42836</c:v>
                </c:pt>
                <c:pt idx="841">
                  <c:v>42837</c:v>
                </c:pt>
                <c:pt idx="842">
                  <c:v>42838</c:v>
                </c:pt>
                <c:pt idx="843">
                  <c:v>42843</c:v>
                </c:pt>
                <c:pt idx="844">
                  <c:v>42844</c:v>
                </c:pt>
                <c:pt idx="845">
                  <c:v>42845</c:v>
                </c:pt>
                <c:pt idx="846">
                  <c:v>42846</c:v>
                </c:pt>
                <c:pt idx="847">
                  <c:v>42849</c:v>
                </c:pt>
                <c:pt idx="848">
                  <c:v>42850</c:v>
                </c:pt>
                <c:pt idx="849">
                  <c:v>42851</c:v>
                </c:pt>
                <c:pt idx="850">
                  <c:v>42852</c:v>
                </c:pt>
                <c:pt idx="851">
                  <c:v>42853</c:v>
                </c:pt>
              </c:numCache>
            </c:numRef>
          </c:xVal>
          <c:yVal>
            <c:numRef>
              <c:f>'SX5E Index'!$L$3:$L$854</c:f>
              <c:numCache>
                <c:formatCode>General</c:formatCode>
                <c:ptCount val="852"/>
                <c:pt idx="0">
                  <c:v>3059.93</c:v>
                </c:pt>
                <c:pt idx="1">
                  <c:v>3074.43</c:v>
                </c:pt>
                <c:pt idx="2">
                  <c:v>3069.16</c:v>
                </c:pt>
                <c:pt idx="3">
                  <c:v>3110.96</c:v>
                </c:pt>
                <c:pt idx="4">
                  <c:v>3110.66</c:v>
                </c:pt>
                <c:pt idx="5">
                  <c:v>3090.26</c:v>
                </c:pt>
                <c:pt idx="6">
                  <c:v>3104.15</c:v>
                </c:pt>
                <c:pt idx="7">
                  <c:v>3111.94</c:v>
                </c:pt>
                <c:pt idx="8">
                  <c:v>3119.53</c:v>
                </c:pt>
                <c:pt idx="9">
                  <c:v>3168.76</c:v>
                </c:pt>
                <c:pt idx="10">
                  <c:v>3150.2</c:v>
                </c:pt>
                <c:pt idx="11">
                  <c:v>3154.1</c:v>
                </c:pt>
                <c:pt idx="12">
                  <c:v>3153.17</c:v>
                </c:pt>
                <c:pt idx="13">
                  <c:v>3153.08</c:v>
                </c:pt>
                <c:pt idx="14">
                  <c:v>3151.27</c:v>
                </c:pt>
                <c:pt idx="15">
                  <c:v>3117.08</c:v>
                </c:pt>
                <c:pt idx="16">
                  <c:v>3028.2</c:v>
                </c:pt>
                <c:pt idx="17">
                  <c:v>3014.62</c:v>
                </c:pt>
                <c:pt idx="18">
                  <c:v>3038.6</c:v>
                </c:pt>
                <c:pt idx="19">
                  <c:v>3011.45</c:v>
                </c:pt>
                <c:pt idx="20">
                  <c:v>3027.3</c:v>
                </c:pt>
                <c:pt idx="21">
                  <c:v>3013.96</c:v>
                </c:pt>
                <c:pt idx="22">
                  <c:v>2963.96</c:v>
                </c:pt>
                <c:pt idx="23">
                  <c:v>2962.49</c:v>
                </c:pt>
                <c:pt idx="24">
                  <c:v>2962.51</c:v>
                </c:pt>
                <c:pt idx="25">
                  <c:v>3010.79</c:v>
                </c:pt>
                <c:pt idx="26">
                  <c:v>3038.49</c:v>
                </c:pt>
                <c:pt idx="27">
                  <c:v>3032.53</c:v>
                </c:pt>
                <c:pt idx="28">
                  <c:v>3077.08</c:v>
                </c:pt>
                <c:pt idx="29">
                  <c:v>3094.89</c:v>
                </c:pt>
                <c:pt idx="30">
                  <c:v>3097.95</c:v>
                </c:pt>
                <c:pt idx="31">
                  <c:v>3119.06</c:v>
                </c:pt>
                <c:pt idx="32">
                  <c:v>3118.91</c:v>
                </c:pt>
                <c:pt idx="33">
                  <c:v>3117.44</c:v>
                </c:pt>
                <c:pt idx="34">
                  <c:v>3120.8</c:v>
                </c:pt>
                <c:pt idx="35">
                  <c:v>3121.59</c:v>
                </c:pt>
                <c:pt idx="36">
                  <c:v>3131.67</c:v>
                </c:pt>
                <c:pt idx="37">
                  <c:v>3157.31</c:v>
                </c:pt>
                <c:pt idx="38">
                  <c:v>3157.48</c:v>
                </c:pt>
                <c:pt idx="39">
                  <c:v>3148.19</c:v>
                </c:pt>
                <c:pt idx="40">
                  <c:v>3134.94</c:v>
                </c:pt>
                <c:pt idx="41">
                  <c:v>3149.23</c:v>
                </c:pt>
                <c:pt idx="42">
                  <c:v>3053.99</c:v>
                </c:pt>
                <c:pt idx="43">
                  <c:v>3136.33</c:v>
                </c:pt>
                <c:pt idx="44">
                  <c:v>3135.97</c:v>
                </c:pt>
                <c:pt idx="45">
                  <c:v>3144.53</c:v>
                </c:pt>
                <c:pt idx="46">
                  <c:v>3095.31</c:v>
                </c:pt>
                <c:pt idx="47">
                  <c:v>3092.79</c:v>
                </c:pt>
                <c:pt idx="48">
                  <c:v>3092.55</c:v>
                </c:pt>
                <c:pt idx="49">
                  <c:v>3065.46</c:v>
                </c:pt>
                <c:pt idx="50">
                  <c:v>3019.54</c:v>
                </c:pt>
                <c:pt idx="51">
                  <c:v>3004.64</c:v>
                </c:pt>
                <c:pt idx="52">
                  <c:v>3049.19</c:v>
                </c:pt>
                <c:pt idx="53">
                  <c:v>3073.75</c:v>
                </c:pt>
                <c:pt idx="54">
                  <c:v>3076.36</c:v>
                </c:pt>
                <c:pt idx="55">
                  <c:v>3088.9</c:v>
                </c:pt>
                <c:pt idx="56">
                  <c:v>3096.49</c:v>
                </c:pt>
                <c:pt idx="57">
                  <c:v>3052.91</c:v>
                </c:pt>
                <c:pt idx="58">
                  <c:v>3096.64</c:v>
                </c:pt>
                <c:pt idx="59">
                  <c:v>3130.17</c:v>
                </c:pt>
                <c:pt idx="60">
                  <c:v>3133.75</c:v>
                </c:pt>
                <c:pt idx="61">
                  <c:v>3172.43</c:v>
                </c:pt>
                <c:pt idx="62">
                  <c:v>3161.6</c:v>
                </c:pt>
                <c:pt idx="63">
                  <c:v>3186.34</c:v>
                </c:pt>
                <c:pt idx="64">
                  <c:v>3187.45</c:v>
                </c:pt>
                <c:pt idx="65">
                  <c:v>3206.76</c:v>
                </c:pt>
                <c:pt idx="66">
                  <c:v>3230.33</c:v>
                </c:pt>
                <c:pt idx="67">
                  <c:v>3185.97</c:v>
                </c:pt>
                <c:pt idx="68">
                  <c:v>3177.66</c:v>
                </c:pt>
                <c:pt idx="69">
                  <c:v>3182.79</c:v>
                </c:pt>
                <c:pt idx="70">
                  <c:v>3152.86</c:v>
                </c:pt>
                <c:pt idx="71">
                  <c:v>3116.54</c:v>
                </c:pt>
                <c:pt idx="72">
                  <c:v>3131.57</c:v>
                </c:pt>
                <c:pt idx="73">
                  <c:v>3091.52</c:v>
                </c:pt>
                <c:pt idx="74">
                  <c:v>3139.26</c:v>
                </c:pt>
                <c:pt idx="75">
                  <c:v>3155.81</c:v>
                </c:pt>
                <c:pt idx="76">
                  <c:v>3199.69</c:v>
                </c:pt>
                <c:pt idx="77">
                  <c:v>3175.97</c:v>
                </c:pt>
                <c:pt idx="78">
                  <c:v>3189.81</c:v>
                </c:pt>
                <c:pt idx="79">
                  <c:v>3147.4</c:v>
                </c:pt>
                <c:pt idx="80">
                  <c:v>3165.84</c:v>
                </c:pt>
                <c:pt idx="81">
                  <c:v>3208.68</c:v>
                </c:pt>
                <c:pt idx="82">
                  <c:v>3198.39</c:v>
                </c:pt>
                <c:pt idx="83">
                  <c:v>3198.66</c:v>
                </c:pt>
                <c:pt idx="84">
                  <c:v>3177.89</c:v>
                </c:pt>
                <c:pt idx="85">
                  <c:v>3171.29</c:v>
                </c:pt>
                <c:pt idx="86">
                  <c:v>3149.79</c:v>
                </c:pt>
                <c:pt idx="87">
                  <c:v>3159.67</c:v>
                </c:pt>
                <c:pt idx="88">
                  <c:v>3204.3</c:v>
                </c:pt>
                <c:pt idx="89">
                  <c:v>3184.09</c:v>
                </c:pt>
                <c:pt idx="90">
                  <c:v>3206.97</c:v>
                </c:pt>
                <c:pt idx="91">
                  <c:v>3211.78</c:v>
                </c:pt>
                <c:pt idx="92">
                  <c:v>3210.42</c:v>
                </c:pt>
                <c:pt idx="93">
                  <c:v>3163.22</c:v>
                </c:pt>
                <c:pt idx="94">
                  <c:v>3172.72</c:v>
                </c:pt>
                <c:pt idx="95">
                  <c:v>3169.9</c:v>
                </c:pt>
                <c:pt idx="96">
                  <c:v>3163.93</c:v>
                </c:pt>
                <c:pt idx="97">
                  <c:v>3187.08</c:v>
                </c:pt>
                <c:pt idx="98">
                  <c:v>3187.63</c:v>
                </c:pt>
                <c:pt idx="99">
                  <c:v>3203.28</c:v>
                </c:pt>
                <c:pt idx="100">
                  <c:v>3240.39</c:v>
                </c:pt>
                <c:pt idx="101">
                  <c:v>3244.28</c:v>
                </c:pt>
                <c:pt idx="102">
                  <c:v>3246.24</c:v>
                </c:pt>
                <c:pt idx="103">
                  <c:v>3244.66</c:v>
                </c:pt>
                <c:pt idx="104">
                  <c:v>3244.6</c:v>
                </c:pt>
                <c:pt idx="105">
                  <c:v>3247.8</c:v>
                </c:pt>
                <c:pt idx="106">
                  <c:v>3241.04</c:v>
                </c:pt>
                <c:pt idx="107">
                  <c:v>3237.93</c:v>
                </c:pt>
                <c:pt idx="108">
                  <c:v>3267.05</c:v>
                </c:pt>
                <c:pt idx="109">
                  <c:v>3294.28</c:v>
                </c:pt>
                <c:pt idx="110">
                  <c:v>3305.26</c:v>
                </c:pt>
                <c:pt idx="111">
                  <c:v>3313.8</c:v>
                </c:pt>
                <c:pt idx="112">
                  <c:v>3289.09</c:v>
                </c:pt>
                <c:pt idx="113">
                  <c:v>3284.28</c:v>
                </c:pt>
                <c:pt idx="114">
                  <c:v>3282.84</c:v>
                </c:pt>
                <c:pt idx="115">
                  <c:v>3261.42</c:v>
                </c:pt>
                <c:pt idx="116">
                  <c:v>3275.33</c:v>
                </c:pt>
                <c:pt idx="117">
                  <c:v>3279.2</c:v>
                </c:pt>
                <c:pt idx="118">
                  <c:v>3314.8</c:v>
                </c:pt>
                <c:pt idx="119">
                  <c:v>3302.36</c:v>
                </c:pt>
                <c:pt idx="120">
                  <c:v>3282.58</c:v>
                </c:pt>
                <c:pt idx="121">
                  <c:v>3284.81</c:v>
                </c:pt>
                <c:pt idx="122">
                  <c:v>3252.31</c:v>
                </c:pt>
                <c:pt idx="123">
                  <c:v>3233.19</c:v>
                </c:pt>
                <c:pt idx="124">
                  <c:v>3227.85</c:v>
                </c:pt>
                <c:pt idx="125">
                  <c:v>3228.24</c:v>
                </c:pt>
                <c:pt idx="126">
                  <c:v>3258.71</c:v>
                </c:pt>
                <c:pt idx="127">
                  <c:v>3252.25</c:v>
                </c:pt>
                <c:pt idx="128">
                  <c:v>3289.75</c:v>
                </c:pt>
                <c:pt idx="129">
                  <c:v>3270.47</c:v>
                </c:pt>
                <c:pt idx="130">
                  <c:v>3230.92</c:v>
                </c:pt>
                <c:pt idx="131">
                  <c:v>3184.38</c:v>
                </c:pt>
                <c:pt idx="132">
                  <c:v>3203.1</c:v>
                </c:pt>
                <c:pt idx="133">
                  <c:v>3150.59</c:v>
                </c:pt>
                <c:pt idx="134">
                  <c:v>3157.05</c:v>
                </c:pt>
                <c:pt idx="135">
                  <c:v>3185.86</c:v>
                </c:pt>
                <c:pt idx="136">
                  <c:v>3153.75</c:v>
                </c:pt>
                <c:pt idx="137">
                  <c:v>3202.94</c:v>
                </c:pt>
                <c:pt idx="138">
                  <c:v>3157.82</c:v>
                </c:pt>
                <c:pt idx="139">
                  <c:v>3164.21</c:v>
                </c:pt>
                <c:pt idx="140">
                  <c:v>3137.06</c:v>
                </c:pt>
                <c:pt idx="141">
                  <c:v>3189.22</c:v>
                </c:pt>
                <c:pt idx="142">
                  <c:v>3193.13</c:v>
                </c:pt>
                <c:pt idx="143">
                  <c:v>3220.07</c:v>
                </c:pt>
                <c:pt idx="144">
                  <c:v>3174.99</c:v>
                </c:pt>
                <c:pt idx="145">
                  <c:v>3171.55</c:v>
                </c:pt>
                <c:pt idx="146">
                  <c:v>3190.54</c:v>
                </c:pt>
                <c:pt idx="147">
                  <c:v>3169.23</c:v>
                </c:pt>
                <c:pt idx="148">
                  <c:v>3115.51</c:v>
                </c:pt>
                <c:pt idx="149">
                  <c:v>3072.57</c:v>
                </c:pt>
                <c:pt idx="150">
                  <c:v>3070.46</c:v>
                </c:pt>
                <c:pt idx="151">
                  <c:v>3072.2</c:v>
                </c:pt>
                <c:pt idx="152">
                  <c:v>3050.37</c:v>
                </c:pt>
                <c:pt idx="153">
                  <c:v>3012.88</c:v>
                </c:pt>
                <c:pt idx="154">
                  <c:v>3006.83</c:v>
                </c:pt>
                <c:pt idx="155">
                  <c:v>3047.56</c:v>
                </c:pt>
                <c:pt idx="156">
                  <c:v>3023.77</c:v>
                </c:pt>
                <c:pt idx="157">
                  <c:v>3056.17</c:v>
                </c:pt>
                <c:pt idx="158">
                  <c:v>3058.16</c:v>
                </c:pt>
                <c:pt idx="159">
                  <c:v>3033.52</c:v>
                </c:pt>
                <c:pt idx="160">
                  <c:v>3073.45</c:v>
                </c:pt>
                <c:pt idx="161">
                  <c:v>3091.11</c:v>
                </c:pt>
                <c:pt idx="162">
                  <c:v>3083.5</c:v>
                </c:pt>
                <c:pt idx="163">
                  <c:v>3124.56</c:v>
                </c:pt>
                <c:pt idx="164">
                  <c:v>3098.5</c:v>
                </c:pt>
                <c:pt idx="165">
                  <c:v>3165.47</c:v>
                </c:pt>
                <c:pt idx="166">
                  <c:v>3197.54</c:v>
                </c:pt>
                <c:pt idx="167">
                  <c:v>3194.45</c:v>
                </c:pt>
                <c:pt idx="168">
                  <c:v>3164.44</c:v>
                </c:pt>
                <c:pt idx="169">
                  <c:v>3172.63</c:v>
                </c:pt>
                <c:pt idx="170">
                  <c:v>3175.05</c:v>
                </c:pt>
                <c:pt idx="171">
                  <c:v>3180.29</c:v>
                </c:pt>
                <c:pt idx="172">
                  <c:v>3218.84</c:v>
                </c:pt>
                <c:pt idx="173">
                  <c:v>3277.25</c:v>
                </c:pt>
                <c:pt idx="174">
                  <c:v>3275.25</c:v>
                </c:pt>
                <c:pt idx="175">
                  <c:v>3267.54</c:v>
                </c:pt>
                <c:pt idx="176">
                  <c:v>3245.43</c:v>
                </c:pt>
                <c:pt idx="177">
                  <c:v>3244.16</c:v>
                </c:pt>
                <c:pt idx="178">
                  <c:v>3237.76</c:v>
                </c:pt>
                <c:pt idx="179">
                  <c:v>3235.07</c:v>
                </c:pt>
                <c:pt idx="180">
                  <c:v>3231.7</c:v>
                </c:pt>
                <c:pt idx="181">
                  <c:v>3221.73</c:v>
                </c:pt>
                <c:pt idx="182">
                  <c:v>3237.44</c:v>
                </c:pt>
                <c:pt idx="183">
                  <c:v>3271.37</c:v>
                </c:pt>
                <c:pt idx="184">
                  <c:v>3273.25</c:v>
                </c:pt>
                <c:pt idx="185">
                  <c:v>3257.48</c:v>
                </c:pt>
                <c:pt idx="186">
                  <c:v>3205.93</c:v>
                </c:pt>
                <c:pt idx="187">
                  <c:v>3244.01</c:v>
                </c:pt>
                <c:pt idx="188">
                  <c:v>3202.31</c:v>
                </c:pt>
                <c:pt idx="189">
                  <c:v>3219.58</c:v>
                </c:pt>
                <c:pt idx="190">
                  <c:v>3186.95</c:v>
                </c:pt>
                <c:pt idx="191">
                  <c:v>3225.93</c:v>
                </c:pt>
                <c:pt idx="192">
                  <c:v>3195.08</c:v>
                </c:pt>
                <c:pt idx="193">
                  <c:v>3106.42</c:v>
                </c:pt>
                <c:pt idx="194">
                  <c:v>3133.37</c:v>
                </c:pt>
                <c:pt idx="195">
                  <c:v>3138.67</c:v>
                </c:pt>
                <c:pt idx="196">
                  <c:v>3082.1</c:v>
                </c:pt>
                <c:pt idx="197">
                  <c:v>3053.31</c:v>
                </c:pt>
                <c:pt idx="198">
                  <c:v>3042.45</c:v>
                </c:pt>
                <c:pt idx="199">
                  <c:v>2991.5</c:v>
                </c:pt>
                <c:pt idx="200">
                  <c:v>2998.32</c:v>
                </c:pt>
                <c:pt idx="201">
                  <c:v>3000.99</c:v>
                </c:pt>
                <c:pt idx="202">
                  <c:v>2892.55</c:v>
                </c:pt>
                <c:pt idx="203">
                  <c:v>2874.65</c:v>
                </c:pt>
                <c:pt idx="204">
                  <c:v>2962.24</c:v>
                </c:pt>
                <c:pt idx="205">
                  <c:v>2927.3</c:v>
                </c:pt>
                <c:pt idx="206">
                  <c:v>2991.46</c:v>
                </c:pt>
                <c:pt idx="207">
                  <c:v>3008.53</c:v>
                </c:pt>
                <c:pt idx="208">
                  <c:v>3044.3</c:v>
                </c:pt>
                <c:pt idx="209">
                  <c:v>3030.37</c:v>
                </c:pt>
                <c:pt idx="210">
                  <c:v>2998.84</c:v>
                </c:pt>
                <c:pt idx="211">
                  <c:v>3036.15</c:v>
                </c:pt>
                <c:pt idx="212">
                  <c:v>3022.42</c:v>
                </c:pt>
                <c:pt idx="213">
                  <c:v>3035.9</c:v>
                </c:pt>
                <c:pt idx="214">
                  <c:v>3113.32</c:v>
                </c:pt>
                <c:pt idx="215">
                  <c:v>3082.32</c:v>
                </c:pt>
                <c:pt idx="216">
                  <c:v>3034.24</c:v>
                </c:pt>
                <c:pt idx="217">
                  <c:v>3091.54</c:v>
                </c:pt>
                <c:pt idx="218">
                  <c:v>3102.07</c:v>
                </c:pt>
                <c:pt idx="219">
                  <c:v>3064.92</c:v>
                </c:pt>
                <c:pt idx="220">
                  <c:v>3094.6</c:v>
                </c:pt>
                <c:pt idx="221">
                  <c:v>3104.59</c:v>
                </c:pt>
                <c:pt idx="222">
                  <c:v>3047.3</c:v>
                </c:pt>
                <c:pt idx="223">
                  <c:v>3056.8</c:v>
                </c:pt>
                <c:pt idx="224">
                  <c:v>3059.99</c:v>
                </c:pt>
                <c:pt idx="225">
                  <c:v>3084.79</c:v>
                </c:pt>
                <c:pt idx="226">
                  <c:v>3120.42</c:v>
                </c:pt>
                <c:pt idx="227">
                  <c:v>3123.12</c:v>
                </c:pt>
                <c:pt idx="228">
                  <c:v>3102.21</c:v>
                </c:pt>
                <c:pt idx="229">
                  <c:v>3194.22</c:v>
                </c:pt>
                <c:pt idx="230">
                  <c:v>3211.7</c:v>
                </c:pt>
                <c:pt idx="231">
                  <c:v>3226.15</c:v>
                </c:pt>
                <c:pt idx="232">
                  <c:v>3226.08</c:v>
                </c:pt>
                <c:pt idx="233">
                  <c:v>3244.92</c:v>
                </c:pt>
                <c:pt idx="234">
                  <c:v>3250.93</c:v>
                </c:pt>
                <c:pt idx="235">
                  <c:v>3232.91</c:v>
                </c:pt>
                <c:pt idx="236">
                  <c:v>3238.35</c:v>
                </c:pt>
                <c:pt idx="237">
                  <c:v>3247.72</c:v>
                </c:pt>
                <c:pt idx="238">
                  <c:v>3191.25</c:v>
                </c:pt>
                <c:pt idx="239">
                  <c:v>3277.38</c:v>
                </c:pt>
                <c:pt idx="240">
                  <c:v>3247.99</c:v>
                </c:pt>
                <c:pt idx="241">
                  <c:v>3162.77</c:v>
                </c:pt>
                <c:pt idx="242">
                  <c:v>3150.95</c:v>
                </c:pt>
                <c:pt idx="243">
                  <c:v>3159.11</c:v>
                </c:pt>
                <c:pt idx="244">
                  <c:v>3067.32</c:v>
                </c:pt>
                <c:pt idx="245">
                  <c:v>2982.9</c:v>
                </c:pt>
                <c:pt idx="246">
                  <c:v>3049.99</c:v>
                </c:pt>
                <c:pt idx="247">
                  <c:v>3051.99</c:v>
                </c:pt>
                <c:pt idx="248">
                  <c:v>3153.77</c:v>
                </c:pt>
                <c:pt idx="249">
                  <c:v>3141.28</c:v>
                </c:pt>
                <c:pt idx="250">
                  <c:v>3154.91</c:v>
                </c:pt>
                <c:pt idx="251">
                  <c:v>3192.47</c:v>
                </c:pt>
                <c:pt idx="252">
                  <c:v>3184.66</c:v>
                </c:pt>
                <c:pt idx="253">
                  <c:v>3185.17</c:v>
                </c:pt>
                <c:pt idx="254">
                  <c:v>3135.95</c:v>
                </c:pt>
                <c:pt idx="255">
                  <c:v>3146.43</c:v>
                </c:pt>
                <c:pt idx="256">
                  <c:v>3139.44</c:v>
                </c:pt>
                <c:pt idx="257">
                  <c:v>3023.14</c:v>
                </c:pt>
                <c:pt idx="258">
                  <c:v>3007.91</c:v>
                </c:pt>
                <c:pt idx="259">
                  <c:v>3026.79</c:v>
                </c:pt>
                <c:pt idx="260">
                  <c:v>3135.08</c:v>
                </c:pt>
                <c:pt idx="261">
                  <c:v>3042.9</c:v>
                </c:pt>
                <c:pt idx="262">
                  <c:v>3084.18</c:v>
                </c:pt>
                <c:pt idx="263">
                  <c:v>3133.86</c:v>
                </c:pt>
                <c:pt idx="264">
                  <c:v>3089.67</c:v>
                </c:pt>
                <c:pt idx="265">
                  <c:v>3157.36</c:v>
                </c:pt>
                <c:pt idx="266">
                  <c:v>3202.24</c:v>
                </c:pt>
                <c:pt idx="267">
                  <c:v>3220.9</c:v>
                </c:pt>
                <c:pt idx="268">
                  <c:v>3244.92</c:v>
                </c:pt>
                <c:pt idx="269">
                  <c:v>3269.73</c:v>
                </c:pt>
                <c:pt idx="270">
                  <c:v>3322.65</c:v>
                </c:pt>
                <c:pt idx="271">
                  <c:v>3382.55</c:v>
                </c:pt>
                <c:pt idx="272">
                  <c:v>3414.28</c:v>
                </c:pt>
                <c:pt idx="273">
                  <c:v>3372.58</c:v>
                </c:pt>
                <c:pt idx="274">
                  <c:v>3358.96</c:v>
                </c:pt>
                <c:pt idx="275">
                  <c:v>3371.83</c:v>
                </c:pt>
                <c:pt idx="276">
                  <c:v>3351.44</c:v>
                </c:pt>
                <c:pt idx="277">
                  <c:v>3370.11</c:v>
                </c:pt>
                <c:pt idx="278">
                  <c:v>3414.18</c:v>
                </c:pt>
                <c:pt idx="279">
                  <c:v>3415.53</c:v>
                </c:pt>
                <c:pt idx="280">
                  <c:v>3408.96</c:v>
                </c:pt>
                <c:pt idx="281">
                  <c:v>3398.16</c:v>
                </c:pt>
                <c:pt idx="282">
                  <c:v>3347.75</c:v>
                </c:pt>
                <c:pt idx="283">
                  <c:v>3383.13</c:v>
                </c:pt>
                <c:pt idx="284">
                  <c:v>3374.14</c:v>
                </c:pt>
                <c:pt idx="285">
                  <c:v>3417.61</c:v>
                </c:pt>
                <c:pt idx="286">
                  <c:v>3447.59</c:v>
                </c:pt>
                <c:pt idx="287">
                  <c:v>3433.3</c:v>
                </c:pt>
                <c:pt idx="288">
                  <c:v>3438.44</c:v>
                </c:pt>
                <c:pt idx="289">
                  <c:v>3465.8</c:v>
                </c:pt>
                <c:pt idx="290">
                  <c:v>3488.08</c:v>
                </c:pt>
                <c:pt idx="291">
                  <c:v>3490.53</c:v>
                </c:pt>
                <c:pt idx="292">
                  <c:v>3519.58</c:v>
                </c:pt>
                <c:pt idx="293">
                  <c:v>3547.1</c:v>
                </c:pt>
                <c:pt idx="294">
                  <c:v>3541.78</c:v>
                </c:pt>
                <c:pt idx="295">
                  <c:v>3574.94</c:v>
                </c:pt>
                <c:pt idx="296">
                  <c:v>3599</c:v>
                </c:pt>
                <c:pt idx="297">
                  <c:v>3591.09</c:v>
                </c:pt>
                <c:pt idx="298">
                  <c:v>3549.11</c:v>
                </c:pt>
                <c:pt idx="299">
                  <c:v>3583.44</c:v>
                </c:pt>
                <c:pt idx="300">
                  <c:v>3618.21</c:v>
                </c:pt>
                <c:pt idx="301">
                  <c:v>3617.62</c:v>
                </c:pt>
                <c:pt idx="302">
                  <c:v>3610.28</c:v>
                </c:pt>
                <c:pt idx="303">
                  <c:v>3567.25</c:v>
                </c:pt>
                <c:pt idx="304">
                  <c:v>3649.54</c:v>
                </c:pt>
                <c:pt idx="305">
                  <c:v>3641.32</c:v>
                </c:pt>
                <c:pt idx="306">
                  <c:v>3656.21</c:v>
                </c:pt>
                <c:pt idx="307">
                  <c:v>3706.75</c:v>
                </c:pt>
                <c:pt idx="308">
                  <c:v>3672.16</c:v>
                </c:pt>
                <c:pt idx="309">
                  <c:v>3668.52</c:v>
                </c:pt>
                <c:pt idx="310">
                  <c:v>3670.73</c:v>
                </c:pt>
                <c:pt idx="311">
                  <c:v>3726.07</c:v>
                </c:pt>
                <c:pt idx="312">
                  <c:v>3699.04</c:v>
                </c:pt>
                <c:pt idx="313">
                  <c:v>3731.35</c:v>
                </c:pt>
                <c:pt idx="314">
                  <c:v>3684.04</c:v>
                </c:pt>
                <c:pt idx="315">
                  <c:v>3669.79</c:v>
                </c:pt>
                <c:pt idx="316">
                  <c:v>3679.03</c:v>
                </c:pt>
                <c:pt idx="317">
                  <c:v>3727.8</c:v>
                </c:pt>
                <c:pt idx="318">
                  <c:v>3697.38</c:v>
                </c:pt>
                <c:pt idx="319">
                  <c:v>3714.89</c:v>
                </c:pt>
                <c:pt idx="320">
                  <c:v>3715.27</c:v>
                </c:pt>
                <c:pt idx="321">
                  <c:v>3768.72</c:v>
                </c:pt>
                <c:pt idx="322">
                  <c:v>3742.63</c:v>
                </c:pt>
                <c:pt idx="323">
                  <c:v>3781.79</c:v>
                </c:pt>
                <c:pt idx="324">
                  <c:v>3816.76</c:v>
                </c:pt>
                <c:pt idx="325">
                  <c:v>3828.78</c:v>
                </c:pt>
                <c:pt idx="326">
                  <c:v>3784.53</c:v>
                </c:pt>
                <c:pt idx="327">
                  <c:v>3803.55</c:v>
                </c:pt>
                <c:pt idx="328">
                  <c:v>3751.72</c:v>
                </c:pt>
                <c:pt idx="329">
                  <c:v>3674.05</c:v>
                </c:pt>
                <c:pt idx="330">
                  <c:v>3718.04</c:v>
                </c:pt>
                <c:pt idx="331">
                  <c:v>3719.38</c:v>
                </c:pt>
                <c:pt idx="332">
                  <c:v>3724.49</c:v>
                </c:pt>
                <c:pt idx="333">
                  <c:v>3697.88</c:v>
                </c:pt>
                <c:pt idx="334">
                  <c:v>3713.96</c:v>
                </c:pt>
                <c:pt idx="335">
                  <c:v>3771.45</c:v>
                </c:pt>
                <c:pt idx="336">
                  <c:v>3715.42</c:v>
                </c:pt>
                <c:pt idx="337">
                  <c:v>3617.11</c:v>
                </c:pt>
                <c:pt idx="338">
                  <c:v>3615.59</c:v>
                </c:pt>
                <c:pt idx="339">
                  <c:v>3632.94</c:v>
                </c:pt>
                <c:pt idx="340">
                  <c:v>3546.56</c:v>
                </c:pt>
                <c:pt idx="341">
                  <c:v>3558.03</c:v>
                </c:pt>
                <c:pt idx="342">
                  <c:v>3556.21</c:v>
                </c:pt>
                <c:pt idx="343">
                  <c:v>3649.48</c:v>
                </c:pt>
                <c:pt idx="344">
                  <c:v>3624.41</c:v>
                </c:pt>
                <c:pt idx="345">
                  <c:v>3573.1</c:v>
                </c:pt>
                <c:pt idx="346">
                  <c:v>3553.42</c:v>
                </c:pt>
                <c:pt idx="347">
                  <c:v>3602.22</c:v>
                </c:pt>
                <c:pt idx="348">
                  <c:v>3573.07</c:v>
                </c:pt>
                <c:pt idx="349">
                  <c:v>3589.22</c:v>
                </c:pt>
                <c:pt idx="350">
                  <c:v>3670.52</c:v>
                </c:pt>
                <c:pt idx="351">
                  <c:v>3683.48</c:v>
                </c:pt>
                <c:pt idx="352">
                  <c:v>3688.72</c:v>
                </c:pt>
                <c:pt idx="353">
                  <c:v>3679.14</c:v>
                </c:pt>
                <c:pt idx="354">
                  <c:v>3655.41</c:v>
                </c:pt>
                <c:pt idx="355">
                  <c:v>3619.3</c:v>
                </c:pt>
                <c:pt idx="356">
                  <c:v>3682.87</c:v>
                </c:pt>
                <c:pt idx="357">
                  <c:v>3650.71</c:v>
                </c:pt>
                <c:pt idx="358">
                  <c:v>3570.78</c:v>
                </c:pt>
                <c:pt idx="359">
                  <c:v>3575.04</c:v>
                </c:pt>
                <c:pt idx="360">
                  <c:v>3561.89</c:v>
                </c:pt>
                <c:pt idx="361">
                  <c:v>3583.82</c:v>
                </c:pt>
                <c:pt idx="362">
                  <c:v>3556.38</c:v>
                </c:pt>
                <c:pt idx="363">
                  <c:v>3510.01</c:v>
                </c:pt>
                <c:pt idx="364">
                  <c:v>3468.31</c:v>
                </c:pt>
                <c:pt idx="365">
                  <c:v>3456.79</c:v>
                </c:pt>
                <c:pt idx="366">
                  <c:v>3526.48</c:v>
                </c:pt>
                <c:pt idx="367">
                  <c:v>3551.91</c:v>
                </c:pt>
                <c:pt idx="368">
                  <c:v>3502.77</c:v>
                </c:pt>
                <c:pt idx="369">
                  <c:v>3438.07</c:v>
                </c:pt>
                <c:pt idx="370">
                  <c:v>3454.09</c:v>
                </c:pt>
                <c:pt idx="371">
                  <c:v>3428.76</c:v>
                </c:pt>
                <c:pt idx="372">
                  <c:v>3450.45</c:v>
                </c:pt>
                <c:pt idx="373">
                  <c:v>3455.8</c:v>
                </c:pt>
                <c:pt idx="374">
                  <c:v>3596.07</c:v>
                </c:pt>
                <c:pt idx="375">
                  <c:v>3625.97</c:v>
                </c:pt>
                <c:pt idx="376">
                  <c:v>3610.95</c:v>
                </c:pt>
                <c:pt idx="377">
                  <c:v>3610.91</c:v>
                </c:pt>
                <c:pt idx="378">
                  <c:v>3621.37</c:v>
                </c:pt>
                <c:pt idx="379">
                  <c:v>3468.9</c:v>
                </c:pt>
                <c:pt idx="380">
                  <c:v>3424.3</c:v>
                </c:pt>
                <c:pt idx="381">
                  <c:v>3496.28</c:v>
                </c:pt>
                <c:pt idx="382">
                  <c:v>3463.25</c:v>
                </c:pt>
                <c:pt idx="383">
                  <c:v>3441.76</c:v>
                </c:pt>
                <c:pt idx="384">
                  <c:v>3365.2</c:v>
                </c:pt>
                <c:pt idx="385">
                  <c:v>3294.19</c:v>
                </c:pt>
                <c:pt idx="386">
                  <c:v>3327.5</c:v>
                </c:pt>
                <c:pt idx="387">
                  <c:v>3420.03</c:v>
                </c:pt>
                <c:pt idx="388">
                  <c:v>3528.81</c:v>
                </c:pt>
                <c:pt idx="389">
                  <c:v>3590.43</c:v>
                </c:pt>
                <c:pt idx="390">
                  <c:v>3607.19</c:v>
                </c:pt>
                <c:pt idx="391">
                  <c:v>3623.87</c:v>
                </c:pt>
                <c:pt idx="392">
                  <c:v>3676.41</c:v>
                </c:pt>
                <c:pt idx="393">
                  <c:v>3670.34</c:v>
                </c:pt>
                <c:pt idx="394">
                  <c:v>3686.58</c:v>
                </c:pt>
                <c:pt idx="395">
                  <c:v>3647.96</c:v>
                </c:pt>
                <c:pt idx="396">
                  <c:v>3635.58</c:v>
                </c:pt>
                <c:pt idx="397">
                  <c:v>3634.64</c:v>
                </c:pt>
                <c:pt idx="398">
                  <c:v>3600</c:v>
                </c:pt>
                <c:pt idx="399">
                  <c:v>3513.1</c:v>
                </c:pt>
                <c:pt idx="400">
                  <c:v>3554.11</c:v>
                </c:pt>
                <c:pt idx="401">
                  <c:v>3575.53</c:v>
                </c:pt>
                <c:pt idx="402">
                  <c:v>3583.79</c:v>
                </c:pt>
                <c:pt idx="403">
                  <c:v>3600.69</c:v>
                </c:pt>
                <c:pt idx="404">
                  <c:v>3635.4</c:v>
                </c:pt>
                <c:pt idx="405">
                  <c:v>3619.31</c:v>
                </c:pt>
                <c:pt idx="406">
                  <c:v>3676.75</c:v>
                </c:pt>
                <c:pt idx="407">
                  <c:v>3668.47</c:v>
                </c:pt>
                <c:pt idx="408">
                  <c:v>3637.8</c:v>
                </c:pt>
                <c:pt idx="409">
                  <c:v>3674.94</c:v>
                </c:pt>
                <c:pt idx="410">
                  <c:v>3605.28</c:v>
                </c:pt>
                <c:pt idx="411">
                  <c:v>3484.41</c:v>
                </c:pt>
                <c:pt idx="412">
                  <c:v>3516.15</c:v>
                </c:pt>
                <c:pt idx="413">
                  <c:v>3491.03</c:v>
                </c:pt>
                <c:pt idx="414">
                  <c:v>3497.9</c:v>
                </c:pt>
                <c:pt idx="415">
                  <c:v>3495.38</c:v>
                </c:pt>
                <c:pt idx="416">
                  <c:v>3429.84</c:v>
                </c:pt>
                <c:pt idx="417">
                  <c:v>3353.48</c:v>
                </c:pt>
                <c:pt idx="418">
                  <c:v>3247.26</c:v>
                </c:pt>
                <c:pt idx="419">
                  <c:v>3073.39</c:v>
                </c:pt>
                <c:pt idx="420">
                  <c:v>3218.01</c:v>
                </c:pt>
                <c:pt idx="421">
                  <c:v>3170.73</c:v>
                </c:pt>
                <c:pt idx="422">
                  <c:v>3280.78</c:v>
                </c:pt>
                <c:pt idx="423">
                  <c:v>3286.59</c:v>
                </c:pt>
                <c:pt idx="424">
                  <c:v>3269.63</c:v>
                </c:pt>
                <c:pt idx="425">
                  <c:v>3188.73</c:v>
                </c:pt>
                <c:pt idx="426">
                  <c:v>3198.86</c:v>
                </c:pt>
                <c:pt idx="427">
                  <c:v>3270.09</c:v>
                </c:pt>
                <c:pt idx="428">
                  <c:v>3180.25</c:v>
                </c:pt>
                <c:pt idx="429">
                  <c:v>3197.97</c:v>
                </c:pt>
                <c:pt idx="430">
                  <c:v>3233.84</c:v>
                </c:pt>
                <c:pt idx="431">
                  <c:v>3269.98</c:v>
                </c:pt>
                <c:pt idx="432">
                  <c:v>3221.14</c:v>
                </c:pt>
                <c:pt idx="433">
                  <c:v>3187.94</c:v>
                </c:pt>
                <c:pt idx="434">
                  <c:v>3175.62</c:v>
                </c:pt>
                <c:pt idx="435">
                  <c:v>3207.6</c:v>
                </c:pt>
                <c:pt idx="436">
                  <c:v>3251.79</c:v>
                </c:pt>
                <c:pt idx="437">
                  <c:v>3255.79</c:v>
                </c:pt>
                <c:pt idx="438">
                  <c:v>3157.3</c:v>
                </c:pt>
                <c:pt idx="439">
                  <c:v>3184.72</c:v>
                </c:pt>
                <c:pt idx="440">
                  <c:v>3076.05</c:v>
                </c:pt>
                <c:pt idx="441">
                  <c:v>3079.99</c:v>
                </c:pt>
                <c:pt idx="442">
                  <c:v>3019.34</c:v>
                </c:pt>
                <c:pt idx="443">
                  <c:v>3113.16</c:v>
                </c:pt>
                <c:pt idx="444">
                  <c:v>3039.44</c:v>
                </c:pt>
                <c:pt idx="445">
                  <c:v>3029.86</c:v>
                </c:pt>
                <c:pt idx="446">
                  <c:v>3100.67</c:v>
                </c:pt>
                <c:pt idx="447">
                  <c:v>3069.05</c:v>
                </c:pt>
                <c:pt idx="448">
                  <c:v>3088.18</c:v>
                </c:pt>
                <c:pt idx="449">
                  <c:v>3190.39</c:v>
                </c:pt>
                <c:pt idx="450">
                  <c:v>3220.09</c:v>
                </c:pt>
                <c:pt idx="451">
                  <c:v>3226.4</c:v>
                </c:pt>
                <c:pt idx="452">
                  <c:v>3224.96</c:v>
                </c:pt>
                <c:pt idx="453">
                  <c:v>3250.31</c:v>
                </c:pt>
                <c:pt idx="454">
                  <c:v>3247.33</c:v>
                </c:pt>
                <c:pt idx="455">
                  <c:v>3221.28</c:v>
                </c:pt>
                <c:pt idx="456">
                  <c:v>3191.57</c:v>
                </c:pt>
                <c:pt idx="457">
                  <c:v>3238.81</c:v>
                </c:pt>
                <c:pt idx="458">
                  <c:v>3264.93</c:v>
                </c:pt>
                <c:pt idx="459">
                  <c:v>3272.04</c:v>
                </c:pt>
                <c:pt idx="460">
                  <c:v>3255.72</c:v>
                </c:pt>
                <c:pt idx="461">
                  <c:v>3272.23</c:v>
                </c:pt>
                <c:pt idx="462">
                  <c:v>3353.11</c:v>
                </c:pt>
                <c:pt idx="463">
                  <c:v>3425.81</c:v>
                </c:pt>
                <c:pt idx="464">
                  <c:v>3414.6</c:v>
                </c:pt>
                <c:pt idx="465">
                  <c:v>3381.01</c:v>
                </c:pt>
                <c:pt idx="466">
                  <c:v>3421.09</c:v>
                </c:pt>
                <c:pt idx="467">
                  <c:v>3413.39</c:v>
                </c:pt>
                <c:pt idx="468">
                  <c:v>3418.23</c:v>
                </c:pt>
                <c:pt idx="469">
                  <c:v>3434.5</c:v>
                </c:pt>
                <c:pt idx="470">
                  <c:v>3442.68</c:v>
                </c:pt>
                <c:pt idx="471">
                  <c:v>3439.16</c:v>
                </c:pt>
                <c:pt idx="472">
                  <c:v>3447.49</c:v>
                </c:pt>
                <c:pt idx="473">
                  <c:v>3468.21</c:v>
                </c:pt>
                <c:pt idx="474">
                  <c:v>3418.36</c:v>
                </c:pt>
                <c:pt idx="475">
                  <c:v>3425.4</c:v>
                </c:pt>
                <c:pt idx="476">
                  <c:v>3448.42</c:v>
                </c:pt>
                <c:pt idx="477">
                  <c:v>3387.7</c:v>
                </c:pt>
                <c:pt idx="478">
                  <c:v>3360.65</c:v>
                </c:pt>
                <c:pt idx="479">
                  <c:v>3362.23</c:v>
                </c:pt>
                <c:pt idx="480">
                  <c:v>3451.94</c:v>
                </c:pt>
                <c:pt idx="481">
                  <c:v>3431.92</c:v>
                </c:pt>
                <c:pt idx="482">
                  <c:v>3448.93</c:v>
                </c:pt>
                <c:pt idx="483">
                  <c:v>3452.45</c:v>
                </c:pt>
                <c:pt idx="484">
                  <c:v>3445.26</c:v>
                </c:pt>
                <c:pt idx="485">
                  <c:v>3409.6</c:v>
                </c:pt>
                <c:pt idx="486">
                  <c:v>3462.06</c:v>
                </c:pt>
                <c:pt idx="487">
                  <c:v>3498.62</c:v>
                </c:pt>
                <c:pt idx="488">
                  <c:v>3488.99</c:v>
                </c:pt>
                <c:pt idx="489">
                  <c:v>3506.45</c:v>
                </c:pt>
                <c:pt idx="490">
                  <c:v>3479.64</c:v>
                </c:pt>
                <c:pt idx="491">
                  <c:v>3468.66</c:v>
                </c:pt>
                <c:pt idx="492">
                  <c:v>3343.34</c:v>
                </c:pt>
                <c:pt idx="493">
                  <c:v>3330.75</c:v>
                </c:pt>
                <c:pt idx="494">
                  <c:v>3360.21</c:v>
                </c:pt>
                <c:pt idx="495">
                  <c:v>3297.46</c:v>
                </c:pt>
                <c:pt idx="496">
                  <c:v>3277.21</c:v>
                </c:pt>
                <c:pt idx="497">
                  <c:v>3269.97</c:v>
                </c:pt>
                <c:pt idx="498">
                  <c:v>3203.21</c:v>
                </c:pt>
                <c:pt idx="499">
                  <c:v>3139.24</c:v>
                </c:pt>
                <c:pt idx="500">
                  <c:v>3241.51</c:v>
                </c:pt>
                <c:pt idx="501">
                  <c:v>3246.78</c:v>
                </c:pt>
                <c:pt idx="502">
                  <c:v>3306.47</c:v>
                </c:pt>
                <c:pt idx="503">
                  <c:v>3260.72</c:v>
                </c:pt>
                <c:pt idx="504">
                  <c:v>3213.01</c:v>
                </c:pt>
                <c:pt idx="505">
                  <c:v>3214.32</c:v>
                </c:pt>
                <c:pt idx="506">
                  <c:v>3286.68</c:v>
                </c:pt>
                <c:pt idx="507">
                  <c:v>3284.47</c:v>
                </c:pt>
                <c:pt idx="508">
                  <c:v>3256.49</c:v>
                </c:pt>
                <c:pt idx="509">
                  <c:v>3314.28</c:v>
                </c:pt>
                <c:pt idx="510">
                  <c:v>3287.98</c:v>
                </c:pt>
                <c:pt idx="511">
                  <c:v>3267.52</c:v>
                </c:pt>
                <c:pt idx="512">
                  <c:v>3164.76</c:v>
                </c:pt>
                <c:pt idx="513">
                  <c:v>3178.01</c:v>
                </c:pt>
                <c:pt idx="514">
                  <c:v>3139.32</c:v>
                </c:pt>
                <c:pt idx="515">
                  <c:v>3084.68</c:v>
                </c:pt>
                <c:pt idx="516">
                  <c:v>3033.47</c:v>
                </c:pt>
                <c:pt idx="517">
                  <c:v>3027.49</c:v>
                </c:pt>
                <c:pt idx="518">
                  <c:v>3064.66</c:v>
                </c:pt>
                <c:pt idx="519">
                  <c:v>3073.02</c:v>
                </c:pt>
                <c:pt idx="520">
                  <c:v>3024</c:v>
                </c:pt>
                <c:pt idx="521">
                  <c:v>2952.48</c:v>
                </c:pt>
                <c:pt idx="522">
                  <c:v>2935.39</c:v>
                </c:pt>
                <c:pt idx="523">
                  <c:v>2980.49</c:v>
                </c:pt>
                <c:pt idx="524">
                  <c:v>2882.59</c:v>
                </c:pt>
                <c:pt idx="525">
                  <c:v>2943.92</c:v>
                </c:pt>
                <c:pt idx="526">
                  <c:v>3023.21</c:v>
                </c:pt>
                <c:pt idx="527">
                  <c:v>3001.78</c:v>
                </c:pt>
                <c:pt idx="528">
                  <c:v>3032.84</c:v>
                </c:pt>
                <c:pt idx="529">
                  <c:v>3043.47</c:v>
                </c:pt>
                <c:pt idx="530">
                  <c:v>2979.42</c:v>
                </c:pt>
                <c:pt idx="531">
                  <c:v>3045.09</c:v>
                </c:pt>
                <c:pt idx="532">
                  <c:v>3021.01</c:v>
                </c:pt>
                <c:pt idx="533">
                  <c:v>2951.85</c:v>
                </c:pt>
                <c:pt idx="534">
                  <c:v>2896.63</c:v>
                </c:pt>
                <c:pt idx="535">
                  <c:v>2905.3</c:v>
                </c:pt>
                <c:pt idx="536">
                  <c:v>2879.39</c:v>
                </c:pt>
                <c:pt idx="537">
                  <c:v>2785.17</c:v>
                </c:pt>
                <c:pt idx="538">
                  <c:v>2736.5</c:v>
                </c:pt>
                <c:pt idx="539">
                  <c:v>2789.05</c:v>
                </c:pt>
                <c:pt idx="540">
                  <c:v>2680.35</c:v>
                </c:pt>
                <c:pt idx="541">
                  <c:v>2756.16</c:v>
                </c:pt>
                <c:pt idx="542">
                  <c:v>2833.87</c:v>
                </c:pt>
                <c:pt idx="543">
                  <c:v>2821.26</c:v>
                </c:pt>
                <c:pt idx="544">
                  <c:v>2897.72</c:v>
                </c:pt>
                <c:pt idx="545">
                  <c:v>2895.15</c:v>
                </c:pt>
                <c:pt idx="546">
                  <c:v>2871.05</c:v>
                </c:pt>
                <c:pt idx="547">
                  <c:v>2933.91</c:v>
                </c:pt>
                <c:pt idx="548">
                  <c:v>2887.38</c:v>
                </c:pt>
                <c:pt idx="549">
                  <c:v>2820.24</c:v>
                </c:pt>
                <c:pt idx="550">
                  <c:v>2877.42</c:v>
                </c:pt>
                <c:pt idx="551">
                  <c:v>2929.16</c:v>
                </c:pt>
                <c:pt idx="552">
                  <c:v>2945.75</c:v>
                </c:pt>
                <c:pt idx="553">
                  <c:v>2996.39</c:v>
                </c:pt>
                <c:pt idx="554">
                  <c:v>3022.14</c:v>
                </c:pt>
                <c:pt idx="555">
                  <c:v>3012.87</c:v>
                </c:pt>
                <c:pt idx="556">
                  <c:v>3037.35</c:v>
                </c:pt>
                <c:pt idx="557">
                  <c:v>3021.09</c:v>
                </c:pt>
                <c:pt idx="558">
                  <c:v>3002.01</c:v>
                </c:pt>
                <c:pt idx="559">
                  <c:v>3016.18</c:v>
                </c:pt>
                <c:pt idx="560">
                  <c:v>2970.78</c:v>
                </c:pt>
                <c:pt idx="561">
                  <c:v>3073.8</c:v>
                </c:pt>
                <c:pt idx="562">
                  <c:v>3091.98</c:v>
                </c:pt>
                <c:pt idx="563">
                  <c:v>3067.21</c:v>
                </c:pt>
                <c:pt idx="564">
                  <c:v>3062.05</c:v>
                </c:pt>
                <c:pt idx="565">
                  <c:v>3043.1</c:v>
                </c:pt>
                <c:pt idx="566">
                  <c:v>3059.77</c:v>
                </c:pt>
                <c:pt idx="567">
                  <c:v>3048.77</c:v>
                </c:pt>
                <c:pt idx="568">
                  <c:v>3051.23</c:v>
                </c:pt>
                <c:pt idx="569">
                  <c:v>3042.42</c:v>
                </c:pt>
                <c:pt idx="570">
                  <c:v>2986.73</c:v>
                </c:pt>
                <c:pt idx="571">
                  <c:v>3004.87</c:v>
                </c:pt>
                <c:pt idx="572">
                  <c:v>3044.1</c:v>
                </c:pt>
                <c:pt idx="573">
                  <c:v>3004.93</c:v>
                </c:pt>
                <c:pt idx="574">
                  <c:v>2953.28</c:v>
                </c:pt>
                <c:pt idx="575">
                  <c:v>2962.28</c:v>
                </c:pt>
                <c:pt idx="576">
                  <c:v>2890.35</c:v>
                </c:pt>
                <c:pt idx="577">
                  <c:v>2909.36</c:v>
                </c:pt>
                <c:pt idx="578">
                  <c:v>2871.57</c:v>
                </c:pt>
                <c:pt idx="579">
                  <c:v>2911.98</c:v>
                </c:pt>
                <c:pt idx="580">
                  <c:v>2924.23</c:v>
                </c:pt>
                <c:pt idx="581">
                  <c:v>2942.09</c:v>
                </c:pt>
                <c:pt idx="582">
                  <c:v>3039.19</c:v>
                </c:pt>
                <c:pt idx="583">
                  <c:v>3060.86</c:v>
                </c:pt>
                <c:pt idx="584">
                  <c:v>3054.34</c:v>
                </c:pt>
                <c:pt idx="585">
                  <c:v>3064.03</c:v>
                </c:pt>
                <c:pt idx="586">
                  <c:v>3112.99</c:v>
                </c:pt>
                <c:pt idx="587">
                  <c:v>3142.52</c:v>
                </c:pt>
                <c:pt idx="588">
                  <c:v>3151.69</c:v>
                </c:pt>
                <c:pt idx="589">
                  <c:v>3141.12</c:v>
                </c:pt>
                <c:pt idx="590">
                  <c:v>3117.62</c:v>
                </c:pt>
                <c:pt idx="591">
                  <c:v>3121.29</c:v>
                </c:pt>
                <c:pt idx="592">
                  <c:v>3130.43</c:v>
                </c:pt>
                <c:pt idx="593">
                  <c:v>3125.43</c:v>
                </c:pt>
                <c:pt idx="594">
                  <c:v>3028.21</c:v>
                </c:pt>
                <c:pt idx="595">
                  <c:v>3032.6</c:v>
                </c:pt>
                <c:pt idx="596">
                  <c:v>2974.2</c:v>
                </c:pt>
                <c:pt idx="597">
                  <c:v>2938.75</c:v>
                </c:pt>
                <c:pt idx="598">
                  <c:v>2940.35</c:v>
                </c:pt>
                <c:pt idx="599">
                  <c:v>2936.84</c:v>
                </c:pt>
                <c:pt idx="600">
                  <c:v>2955.83</c:v>
                </c:pt>
                <c:pt idx="601">
                  <c:v>2978.97</c:v>
                </c:pt>
                <c:pt idx="602">
                  <c:v>2956.71</c:v>
                </c:pt>
                <c:pt idx="603">
                  <c:v>2935.46</c:v>
                </c:pt>
                <c:pt idx="604">
                  <c:v>2956.63</c:v>
                </c:pt>
                <c:pt idx="605">
                  <c:v>2951.39</c:v>
                </c:pt>
                <c:pt idx="606">
                  <c:v>2938.09</c:v>
                </c:pt>
                <c:pt idx="607">
                  <c:v>2956.43</c:v>
                </c:pt>
                <c:pt idx="608">
                  <c:v>2919.22</c:v>
                </c:pt>
                <c:pt idx="609">
                  <c:v>2962.16</c:v>
                </c:pt>
                <c:pt idx="610">
                  <c:v>2932.93</c:v>
                </c:pt>
                <c:pt idx="611">
                  <c:v>3010.12</c:v>
                </c:pt>
                <c:pt idx="612">
                  <c:v>3061.6</c:v>
                </c:pt>
                <c:pt idx="613">
                  <c:v>3071.21</c:v>
                </c:pt>
                <c:pt idx="614">
                  <c:v>3078.48</c:v>
                </c:pt>
                <c:pt idx="615">
                  <c:v>3090.01</c:v>
                </c:pt>
                <c:pt idx="616">
                  <c:v>3063.48</c:v>
                </c:pt>
                <c:pt idx="617">
                  <c:v>3038.77</c:v>
                </c:pt>
                <c:pt idx="618">
                  <c:v>3033.86</c:v>
                </c:pt>
                <c:pt idx="619">
                  <c:v>2997.55</c:v>
                </c:pt>
                <c:pt idx="620">
                  <c:v>3001.9</c:v>
                </c:pt>
                <c:pt idx="621">
                  <c:v>3040.69</c:v>
                </c:pt>
                <c:pt idx="622">
                  <c:v>3019.76</c:v>
                </c:pt>
                <c:pt idx="623">
                  <c:v>2989.03</c:v>
                </c:pt>
                <c:pt idx="624">
                  <c:v>2911.11</c:v>
                </c:pt>
                <c:pt idx="625">
                  <c:v>2853.52</c:v>
                </c:pt>
                <c:pt idx="626">
                  <c:v>2797.18</c:v>
                </c:pt>
                <c:pt idx="627">
                  <c:v>2830.3</c:v>
                </c:pt>
                <c:pt idx="628">
                  <c:v>2819.3</c:v>
                </c:pt>
                <c:pt idx="629">
                  <c:v>2849.17</c:v>
                </c:pt>
                <c:pt idx="630">
                  <c:v>2942.88</c:v>
                </c:pt>
                <c:pt idx="631">
                  <c:v>2967.34</c:v>
                </c:pt>
                <c:pt idx="632">
                  <c:v>2978.31</c:v>
                </c:pt>
                <c:pt idx="633">
                  <c:v>3037.86</c:v>
                </c:pt>
                <c:pt idx="634">
                  <c:v>2776.09</c:v>
                </c:pt>
                <c:pt idx="635">
                  <c:v>2697.44</c:v>
                </c:pt>
                <c:pt idx="636">
                  <c:v>2758.67</c:v>
                </c:pt>
                <c:pt idx="637">
                  <c:v>2832.18</c:v>
                </c:pt>
                <c:pt idx="638">
                  <c:v>2864.74</c:v>
                </c:pt>
                <c:pt idx="639">
                  <c:v>2883.06</c:v>
                </c:pt>
                <c:pt idx="640">
                  <c:v>2862.21</c:v>
                </c:pt>
                <c:pt idx="641">
                  <c:v>2812.88</c:v>
                </c:pt>
                <c:pt idx="642">
                  <c:v>2761.37</c:v>
                </c:pt>
                <c:pt idx="643">
                  <c:v>2780.1</c:v>
                </c:pt>
                <c:pt idx="644">
                  <c:v>2838.01</c:v>
                </c:pt>
                <c:pt idx="645">
                  <c:v>2885.32</c:v>
                </c:pt>
                <c:pt idx="646">
                  <c:v>2933.44</c:v>
                </c:pt>
                <c:pt idx="647">
                  <c:v>2926.14</c:v>
                </c:pt>
                <c:pt idx="648">
                  <c:v>2963.07</c:v>
                </c:pt>
                <c:pt idx="649">
                  <c:v>2958.65</c:v>
                </c:pt>
                <c:pt idx="650">
                  <c:v>2949.17</c:v>
                </c:pt>
                <c:pt idx="651">
                  <c:v>2931.1</c:v>
                </c:pt>
                <c:pt idx="652">
                  <c:v>2966.95</c:v>
                </c:pt>
                <c:pt idx="653">
                  <c:v>2968.49</c:v>
                </c:pt>
                <c:pt idx="654">
                  <c:v>2972.23</c:v>
                </c:pt>
                <c:pt idx="655">
                  <c:v>2973.22</c:v>
                </c:pt>
                <c:pt idx="656">
                  <c:v>2978.9</c:v>
                </c:pt>
                <c:pt idx="657">
                  <c:v>2999.48</c:v>
                </c:pt>
                <c:pt idx="658">
                  <c:v>2966.1</c:v>
                </c:pt>
                <c:pt idx="659">
                  <c:v>2990.76</c:v>
                </c:pt>
                <c:pt idx="660">
                  <c:v>2967.31</c:v>
                </c:pt>
                <c:pt idx="661">
                  <c:v>2906.98</c:v>
                </c:pt>
                <c:pt idx="662">
                  <c:v>2911.06</c:v>
                </c:pt>
                <c:pt idx="663">
                  <c:v>2932.34</c:v>
                </c:pt>
                <c:pt idx="664">
                  <c:v>2973.71</c:v>
                </c:pt>
                <c:pt idx="665">
                  <c:v>2982.92</c:v>
                </c:pt>
                <c:pt idx="666">
                  <c:v>3029.18</c:v>
                </c:pt>
                <c:pt idx="667">
                  <c:v>3018.46</c:v>
                </c:pt>
                <c:pt idx="668">
                  <c:v>3049.03</c:v>
                </c:pt>
                <c:pt idx="669">
                  <c:v>3044.94</c:v>
                </c:pt>
                <c:pt idx="670">
                  <c:v>3046.65</c:v>
                </c:pt>
                <c:pt idx="671">
                  <c:v>3016.19</c:v>
                </c:pt>
                <c:pt idx="672">
                  <c:v>2980.54</c:v>
                </c:pt>
                <c:pt idx="673">
                  <c:v>2995.3</c:v>
                </c:pt>
                <c:pt idx="674">
                  <c:v>2968.2</c:v>
                </c:pt>
                <c:pt idx="675">
                  <c:v>2960.37</c:v>
                </c:pt>
                <c:pt idx="676">
                  <c:v>2993.73</c:v>
                </c:pt>
                <c:pt idx="677">
                  <c:v>3008.59</c:v>
                </c:pt>
                <c:pt idx="678">
                  <c:v>2987.69</c:v>
                </c:pt>
                <c:pt idx="679">
                  <c:v>3010.36</c:v>
                </c:pt>
                <c:pt idx="680">
                  <c:v>2998.5</c:v>
                </c:pt>
                <c:pt idx="681">
                  <c:v>3030.75</c:v>
                </c:pt>
                <c:pt idx="682">
                  <c:v>3023.13</c:v>
                </c:pt>
                <c:pt idx="683">
                  <c:v>3017.49</c:v>
                </c:pt>
                <c:pt idx="684">
                  <c:v>3079.74</c:v>
                </c:pt>
                <c:pt idx="685">
                  <c:v>3077.66</c:v>
                </c:pt>
                <c:pt idx="686">
                  <c:v>3070.16</c:v>
                </c:pt>
                <c:pt idx="687">
                  <c:v>3091.66</c:v>
                </c:pt>
                <c:pt idx="688">
                  <c:v>3083.54</c:v>
                </c:pt>
                <c:pt idx="689">
                  <c:v>3053.2</c:v>
                </c:pt>
                <c:pt idx="690">
                  <c:v>3012.88</c:v>
                </c:pt>
                <c:pt idx="691">
                  <c:v>2974.8</c:v>
                </c:pt>
                <c:pt idx="692">
                  <c:v>2964.9</c:v>
                </c:pt>
                <c:pt idx="693">
                  <c:v>2973.77</c:v>
                </c:pt>
                <c:pt idx="694">
                  <c:v>2935.25</c:v>
                </c:pt>
                <c:pt idx="695">
                  <c:v>2968.31</c:v>
                </c:pt>
                <c:pt idx="696">
                  <c:v>2964.86</c:v>
                </c:pt>
                <c:pt idx="697">
                  <c:v>2982.18</c:v>
                </c:pt>
                <c:pt idx="698">
                  <c:v>3051.69</c:v>
                </c:pt>
                <c:pt idx="699">
                  <c:v>3032.31</c:v>
                </c:pt>
                <c:pt idx="700">
                  <c:v>2975.88</c:v>
                </c:pt>
                <c:pt idx="701">
                  <c:v>2970.84</c:v>
                </c:pt>
                <c:pt idx="702">
                  <c:v>2991.11</c:v>
                </c:pt>
                <c:pt idx="703">
                  <c:v>2991.58</c:v>
                </c:pt>
                <c:pt idx="704">
                  <c:v>3002.24</c:v>
                </c:pt>
                <c:pt idx="705">
                  <c:v>2998.5</c:v>
                </c:pt>
                <c:pt idx="706">
                  <c:v>3029.5</c:v>
                </c:pt>
                <c:pt idx="707">
                  <c:v>3026.28</c:v>
                </c:pt>
                <c:pt idx="708">
                  <c:v>3021.58</c:v>
                </c:pt>
                <c:pt idx="709">
                  <c:v>3000.57</c:v>
                </c:pt>
                <c:pt idx="710">
                  <c:v>3035.76</c:v>
                </c:pt>
                <c:pt idx="711">
                  <c:v>3020.69</c:v>
                </c:pt>
                <c:pt idx="712">
                  <c:v>3008.03</c:v>
                </c:pt>
                <c:pt idx="713">
                  <c:v>2975.04</c:v>
                </c:pt>
                <c:pt idx="714">
                  <c:v>3025.19</c:v>
                </c:pt>
                <c:pt idx="715">
                  <c:v>3008.72</c:v>
                </c:pt>
                <c:pt idx="716">
                  <c:v>3046.99</c:v>
                </c:pt>
                <c:pt idx="717">
                  <c:v>3055.94</c:v>
                </c:pt>
                <c:pt idx="718">
                  <c:v>3076.63</c:v>
                </c:pt>
                <c:pt idx="719">
                  <c:v>3077.65</c:v>
                </c:pt>
                <c:pt idx="720">
                  <c:v>3093.86</c:v>
                </c:pt>
                <c:pt idx="721">
                  <c:v>3087.41</c:v>
                </c:pt>
                <c:pt idx="722">
                  <c:v>3080.98</c:v>
                </c:pt>
                <c:pt idx="723">
                  <c:v>3085.17</c:v>
                </c:pt>
                <c:pt idx="724">
                  <c:v>3079.24</c:v>
                </c:pt>
                <c:pt idx="725">
                  <c:v>3055.25</c:v>
                </c:pt>
                <c:pt idx="726">
                  <c:v>3023.15</c:v>
                </c:pt>
                <c:pt idx="727">
                  <c:v>2980.17</c:v>
                </c:pt>
                <c:pt idx="728">
                  <c:v>2973.49</c:v>
                </c:pt>
                <c:pt idx="729">
                  <c:v>2954.53</c:v>
                </c:pt>
                <c:pt idx="730">
                  <c:v>3009.28</c:v>
                </c:pt>
                <c:pt idx="731">
                  <c:v>3023.43</c:v>
                </c:pt>
                <c:pt idx="732">
                  <c:v>3056.29</c:v>
                </c:pt>
                <c:pt idx="733">
                  <c:v>3046.59</c:v>
                </c:pt>
                <c:pt idx="734">
                  <c:v>3030.02</c:v>
                </c:pt>
                <c:pt idx="735">
                  <c:v>3039.8</c:v>
                </c:pt>
                <c:pt idx="736">
                  <c:v>3049.72</c:v>
                </c:pt>
                <c:pt idx="737">
                  <c:v>3026.36</c:v>
                </c:pt>
                <c:pt idx="738">
                  <c:v>3041.79</c:v>
                </c:pt>
                <c:pt idx="739">
                  <c:v>3020.83</c:v>
                </c:pt>
                <c:pt idx="740">
                  <c:v>3032.97</c:v>
                </c:pt>
                <c:pt idx="741">
                  <c:v>3044.33</c:v>
                </c:pt>
                <c:pt idx="742">
                  <c:v>3032.14</c:v>
                </c:pt>
                <c:pt idx="743">
                  <c:v>3040.6</c:v>
                </c:pt>
                <c:pt idx="744">
                  <c:v>3048.38</c:v>
                </c:pt>
                <c:pt idx="745">
                  <c:v>3016.8</c:v>
                </c:pt>
                <c:pt idx="746">
                  <c:v>3038.42</c:v>
                </c:pt>
                <c:pt idx="747">
                  <c:v>3051.61</c:v>
                </c:pt>
                <c:pt idx="748">
                  <c:v>3030.98</c:v>
                </c:pt>
                <c:pt idx="749">
                  <c:v>3015.13</c:v>
                </c:pt>
                <c:pt idx="750">
                  <c:v>3052.75</c:v>
                </c:pt>
                <c:pt idx="751">
                  <c:v>3100.76</c:v>
                </c:pt>
                <c:pt idx="752">
                  <c:v>3142.24</c:v>
                </c:pt>
                <c:pt idx="753">
                  <c:v>3185.79</c:v>
                </c:pt>
                <c:pt idx="754">
                  <c:v>3197.54</c:v>
                </c:pt>
                <c:pt idx="755">
                  <c:v>3199.11</c:v>
                </c:pt>
                <c:pt idx="756">
                  <c:v>3236.71</c:v>
                </c:pt>
                <c:pt idx="757">
                  <c:v>3211.71</c:v>
                </c:pt>
                <c:pt idx="758">
                  <c:v>3249.74</c:v>
                </c:pt>
                <c:pt idx="759">
                  <c:v>3259.24</c:v>
                </c:pt>
                <c:pt idx="760">
                  <c:v>3257.85</c:v>
                </c:pt>
                <c:pt idx="761">
                  <c:v>3279.41</c:v>
                </c:pt>
                <c:pt idx="762">
                  <c:v>3270.75</c:v>
                </c:pt>
                <c:pt idx="763">
                  <c:v>3269.51</c:v>
                </c:pt>
                <c:pt idx="764">
                  <c:v>3273.97</c:v>
                </c:pt>
                <c:pt idx="765">
                  <c:v>3278.53</c:v>
                </c:pt>
                <c:pt idx="766">
                  <c:v>3278.72</c:v>
                </c:pt>
                <c:pt idx="767">
                  <c:v>3271.76</c:v>
                </c:pt>
                <c:pt idx="768">
                  <c:v>3290.52</c:v>
                </c:pt>
                <c:pt idx="769">
                  <c:v>3308.67</c:v>
                </c:pt>
                <c:pt idx="770">
                  <c:v>3315.02</c:v>
                </c:pt>
                <c:pt idx="771">
                  <c:v>3317.52</c:v>
                </c:pt>
                <c:pt idx="772">
                  <c:v>3316.47</c:v>
                </c:pt>
                <c:pt idx="773">
                  <c:v>3321.17</c:v>
                </c:pt>
                <c:pt idx="774">
                  <c:v>3308.97</c:v>
                </c:pt>
                <c:pt idx="775">
                  <c:v>3306.21</c:v>
                </c:pt>
                <c:pt idx="776">
                  <c:v>3307.94</c:v>
                </c:pt>
                <c:pt idx="777">
                  <c:v>3286.7</c:v>
                </c:pt>
                <c:pt idx="778">
                  <c:v>3324.34</c:v>
                </c:pt>
                <c:pt idx="779">
                  <c:v>3294.53</c:v>
                </c:pt>
                <c:pt idx="780">
                  <c:v>3285.04</c:v>
                </c:pt>
                <c:pt idx="781">
                  <c:v>3294</c:v>
                </c:pt>
                <c:pt idx="782">
                  <c:v>3290.33</c:v>
                </c:pt>
                <c:pt idx="783">
                  <c:v>3299.44</c:v>
                </c:pt>
                <c:pt idx="784">
                  <c:v>3273.04</c:v>
                </c:pt>
                <c:pt idx="785">
                  <c:v>3281.53</c:v>
                </c:pt>
                <c:pt idx="786">
                  <c:v>3326.15</c:v>
                </c:pt>
                <c:pt idx="787">
                  <c:v>3319.13</c:v>
                </c:pt>
                <c:pt idx="788">
                  <c:v>3303.33</c:v>
                </c:pt>
                <c:pt idx="789">
                  <c:v>3262.72</c:v>
                </c:pt>
                <c:pt idx="790">
                  <c:v>3230.68</c:v>
                </c:pt>
                <c:pt idx="791">
                  <c:v>3258.92</c:v>
                </c:pt>
                <c:pt idx="792">
                  <c:v>3253.61</c:v>
                </c:pt>
                <c:pt idx="793">
                  <c:v>3273.11</c:v>
                </c:pt>
                <c:pt idx="794">
                  <c:v>3238.31</c:v>
                </c:pt>
                <c:pt idx="795">
                  <c:v>3235.71</c:v>
                </c:pt>
                <c:pt idx="796">
                  <c:v>3238.04</c:v>
                </c:pt>
                <c:pt idx="797">
                  <c:v>3277.79</c:v>
                </c:pt>
                <c:pt idx="798">
                  <c:v>3270.83</c:v>
                </c:pt>
                <c:pt idx="799">
                  <c:v>3305.23</c:v>
                </c:pt>
                <c:pt idx="800">
                  <c:v>3308.89</c:v>
                </c:pt>
                <c:pt idx="801">
                  <c:v>3323.71</c:v>
                </c:pt>
                <c:pt idx="802">
                  <c:v>3311.04</c:v>
                </c:pt>
                <c:pt idx="803">
                  <c:v>3308.81</c:v>
                </c:pt>
                <c:pt idx="804">
                  <c:v>3312.39</c:v>
                </c:pt>
                <c:pt idx="805">
                  <c:v>3339.33</c:v>
                </c:pt>
                <c:pt idx="806">
                  <c:v>3339.27</c:v>
                </c:pt>
                <c:pt idx="807">
                  <c:v>3333.96</c:v>
                </c:pt>
                <c:pt idx="808">
                  <c:v>3304.09</c:v>
                </c:pt>
                <c:pt idx="809">
                  <c:v>3309.3</c:v>
                </c:pt>
                <c:pt idx="810">
                  <c:v>3319.61</c:v>
                </c:pt>
                <c:pt idx="811">
                  <c:v>3390.2</c:v>
                </c:pt>
                <c:pt idx="812">
                  <c:v>3384.71</c:v>
                </c:pt>
                <c:pt idx="813">
                  <c:v>3403.39</c:v>
                </c:pt>
                <c:pt idx="814">
                  <c:v>3387.46</c:v>
                </c:pt>
                <c:pt idx="815">
                  <c:v>3385.12</c:v>
                </c:pt>
                <c:pt idx="816">
                  <c:v>3389.62</c:v>
                </c:pt>
                <c:pt idx="817">
                  <c:v>3409.89</c:v>
                </c:pt>
                <c:pt idx="818">
                  <c:v>3416.27</c:v>
                </c:pt>
                <c:pt idx="819">
                  <c:v>3415.49</c:v>
                </c:pt>
                <c:pt idx="820">
                  <c:v>3399.43</c:v>
                </c:pt>
                <c:pt idx="821">
                  <c:v>3409.32</c:v>
                </c:pt>
                <c:pt idx="822">
                  <c:v>3439.96</c:v>
                </c:pt>
                <c:pt idx="823">
                  <c:v>3448.41</c:v>
                </c:pt>
                <c:pt idx="824">
                  <c:v>3437.48</c:v>
                </c:pt>
                <c:pt idx="825">
                  <c:v>3429.62</c:v>
                </c:pt>
                <c:pt idx="826">
                  <c:v>3420.7</c:v>
                </c:pt>
                <c:pt idx="827">
                  <c:v>3452.18</c:v>
                </c:pt>
                <c:pt idx="828">
                  <c:v>3444.15</c:v>
                </c:pt>
                <c:pt idx="829">
                  <c:v>3437.14</c:v>
                </c:pt>
                <c:pt idx="830">
                  <c:v>3465.07</c:v>
                </c:pt>
                <c:pt idx="831">
                  <c:v>3475.27</c:v>
                </c:pt>
                <c:pt idx="832">
                  <c:v>3481.58</c:v>
                </c:pt>
                <c:pt idx="833">
                  <c:v>3500.93</c:v>
                </c:pt>
                <c:pt idx="834">
                  <c:v>3472.94</c:v>
                </c:pt>
                <c:pt idx="835">
                  <c:v>3481.66</c:v>
                </c:pt>
                <c:pt idx="836">
                  <c:v>3472.58</c:v>
                </c:pt>
                <c:pt idx="837">
                  <c:v>3489.57</c:v>
                </c:pt>
                <c:pt idx="838">
                  <c:v>3495.8</c:v>
                </c:pt>
                <c:pt idx="839">
                  <c:v>3480.44</c:v>
                </c:pt>
                <c:pt idx="840">
                  <c:v>3470.04</c:v>
                </c:pt>
                <c:pt idx="841">
                  <c:v>3468.51</c:v>
                </c:pt>
                <c:pt idx="842">
                  <c:v>3448.26</c:v>
                </c:pt>
                <c:pt idx="843">
                  <c:v>3409.78</c:v>
                </c:pt>
                <c:pt idx="844">
                  <c:v>3420.99</c:v>
                </c:pt>
                <c:pt idx="845">
                  <c:v>3440.03</c:v>
                </c:pt>
                <c:pt idx="846">
                  <c:v>3440.27</c:v>
                </c:pt>
                <c:pt idx="847">
                  <c:v>3577.38</c:v>
                </c:pt>
                <c:pt idx="848">
                  <c:v>3583.16</c:v>
                </c:pt>
                <c:pt idx="849">
                  <c:v>3578.71</c:v>
                </c:pt>
                <c:pt idx="850">
                  <c:v>3563.29</c:v>
                </c:pt>
                <c:pt idx="851">
                  <c:v>3559.59</c:v>
                </c:pt>
              </c:numCache>
            </c:numRef>
          </c:yVal>
          <c:smooth val="1"/>
          <c:extLst xmlns:c16r2="http://schemas.microsoft.com/office/drawing/2015/06/chart">
            <c:ext xmlns:c16="http://schemas.microsoft.com/office/drawing/2014/chart" uri="{C3380CC4-5D6E-409C-BE32-E72D297353CC}">
              <c16:uniqueId val="{00000008-4FF9-4A72-B106-5E11DD94AA33}"/>
            </c:ext>
          </c:extLst>
        </c:ser>
        <c:dLbls>
          <c:showLegendKey val="0"/>
          <c:showVal val="0"/>
          <c:showCatName val="0"/>
          <c:showSerName val="0"/>
          <c:showPercent val="0"/>
          <c:showBubbleSize val="0"/>
        </c:dLbls>
        <c:axId val="144528128"/>
        <c:axId val="144517760"/>
      </c:scatterChart>
      <c:valAx>
        <c:axId val="143748096"/>
        <c:scaling>
          <c:orientation val="minMax"/>
          <c:max val="42853"/>
          <c:min val="41641"/>
        </c:scaling>
        <c:delete val="0"/>
        <c:axPos val="b"/>
        <c:numFmt formatCode="m/d/yyyy" sourceLinked="1"/>
        <c:majorTickMark val="none"/>
        <c:minorTickMark val="none"/>
        <c:tickLblPos val="nextTo"/>
        <c:spPr>
          <a:noFill/>
          <a:ln w="19050" cap="flat" cmpd="sng" algn="ctr">
            <a:solidFill>
              <a:schemeClr val="tx1"/>
            </a:solidFill>
            <a:round/>
          </a:ln>
          <a:effectLst/>
        </c:spPr>
        <c:txPr>
          <a:bodyPr rot="-60000000" spcFirstLastPara="1" vertOverflow="ellipsis" vert="horz" wrap="square" anchor="ctr" anchorCtr="1"/>
          <a:lstStyle/>
          <a:p>
            <a:pPr>
              <a:defRPr sz="800" b="1" i="0" u="none" strike="noStrike" kern="1200" baseline="0">
                <a:solidFill>
                  <a:schemeClr val="tx1"/>
                </a:solidFill>
                <a:latin typeface="+mn-lt"/>
                <a:ea typeface="+mn-ea"/>
                <a:cs typeface="+mn-cs"/>
              </a:defRPr>
            </a:pPr>
            <a:endParaRPr lang="es-MX"/>
          </a:p>
        </c:txPr>
        <c:crossAx val="144515840"/>
        <c:crosses val="autoZero"/>
        <c:crossBetween val="midCat"/>
      </c:valAx>
      <c:valAx>
        <c:axId val="144515840"/>
        <c:scaling>
          <c:orientation val="minMax"/>
          <c:max val="26"/>
          <c:min val="16"/>
        </c:scaling>
        <c:delete val="0"/>
        <c:axPos val="l"/>
        <c:title>
          <c:tx>
            <c:rich>
              <a:bodyPr rot="-5400000" spcFirstLastPara="1" vertOverflow="ellipsis" vert="horz" wrap="square" anchor="ctr" anchorCtr="1"/>
              <a:lstStyle/>
              <a:p>
                <a:pPr>
                  <a:defRPr sz="800" b="1" i="0" u="none" strike="noStrike" kern="1200" baseline="0">
                    <a:solidFill>
                      <a:schemeClr val="tx1"/>
                    </a:solidFill>
                    <a:latin typeface="+mn-lt"/>
                    <a:ea typeface="+mn-ea"/>
                    <a:cs typeface="+mn-cs"/>
                  </a:defRPr>
                </a:pPr>
                <a:r>
                  <a:rPr lang="es-MX" sz="800" b="1" dirty="0">
                    <a:solidFill>
                      <a:schemeClr val="tx1"/>
                    </a:solidFill>
                  </a:rPr>
                  <a:t>P/E </a:t>
                </a:r>
                <a:r>
                  <a:rPr lang="es-MX" sz="800" b="1" baseline="0" dirty="0">
                    <a:solidFill>
                      <a:schemeClr val="tx1"/>
                    </a:solidFill>
                  </a:rPr>
                  <a:t>S</a:t>
                </a:r>
                <a:r>
                  <a:rPr lang="es-MX" sz="800" b="1" dirty="0">
                    <a:solidFill>
                      <a:schemeClr val="tx1"/>
                    </a:solidFill>
                  </a:rPr>
                  <a:t>X5E Index</a:t>
                </a:r>
              </a:p>
            </c:rich>
          </c:tx>
          <c:layout>
            <c:manualLayout>
              <c:xMode val="edge"/>
              <c:yMode val="edge"/>
              <c:x val="3.3733080998748135E-3"/>
              <c:y val="0.27063604150820025"/>
            </c:manualLayout>
          </c:layout>
          <c:overlay val="0"/>
          <c:spPr>
            <a:noFill/>
            <a:ln>
              <a:noFill/>
            </a:ln>
            <a:effectLst/>
          </c:spPr>
        </c:title>
        <c:numFmt formatCode="General" sourceLinked="1"/>
        <c:majorTickMark val="none"/>
        <c:minorTickMark val="none"/>
        <c:tickLblPos val="nextTo"/>
        <c:spPr>
          <a:noFill/>
          <a:ln w="19050" cap="flat" cmpd="sng" algn="ctr">
            <a:noFill/>
            <a:round/>
          </a:ln>
          <a:effectLst/>
        </c:spPr>
        <c:txPr>
          <a:bodyPr rot="-60000000" spcFirstLastPara="1" vertOverflow="ellipsis" vert="horz" wrap="square" anchor="ctr" anchorCtr="1"/>
          <a:lstStyle/>
          <a:p>
            <a:pPr>
              <a:defRPr sz="800" b="1" i="0" u="none" strike="noStrike" kern="1200" baseline="0">
                <a:solidFill>
                  <a:schemeClr val="tx1"/>
                </a:solidFill>
                <a:latin typeface="+mn-lt"/>
                <a:ea typeface="+mn-ea"/>
                <a:cs typeface="+mn-cs"/>
              </a:defRPr>
            </a:pPr>
            <a:endParaRPr lang="es-MX"/>
          </a:p>
        </c:txPr>
        <c:crossAx val="143748096"/>
        <c:crosses val="autoZero"/>
        <c:crossBetween val="midCat"/>
      </c:valAx>
      <c:valAx>
        <c:axId val="144517760"/>
        <c:scaling>
          <c:orientation val="minMax"/>
          <c:min val="2500"/>
        </c:scaling>
        <c:delete val="0"/>
        <c:axPos val="r"/>
        <c:title>
          <c:tx>
            <c:rich>
              <a:bodyPr rot="-5400000" spcFirstLastPara="1" vertOverflow="ellipsis" vert="horz" wrap="square" anchor="ctr" anchorCtr="1"/>
              <a:lstStyle/>
              <a:p>
                <a:pPr>
                  <a:defRPr sz="800" b="1" i="0" u="none" strike="noStrike" kern="1200" baseline="0">
                    <a:solidFill>
                      <a:schemeClr val="tx1"/>
                    </a:solidFill>
                    <a:latin typeface="+mn-lt"/>
                    <a:ea typeface="+mn-ea"/>
                    <a:cs typeface="+mn-cs"/>
                  </a:defRPr>
                </a:pPr>
                <a:r>
                  <a:rPr lang="es-MX" sz="800" b="1" dirty="0">
                    <a:solidFill>
                      <a:schemeClr val="tx1"/>
                    </a:solidFill>
                  </a:rPr>
                  <a:t>Pts. SX5E</a:t>
                </a:r>
                <a:r>
                  <a:rPr lang="es-MX" sz="800" b="1" baseline="0" dirty="0">
                    <a:solidFill>
                      <a:schemeClr val="tx1"/>
                    </a:solidFill>
                  </a:rPr>
                  <a:t> Index</a:t>
                </a:r>
                <a:endParaRPr lang="es-MX" sz="800" b="1" dirty="0">
                  <a:solidFill>
                    <a:schemeClr val="tx1"/>
                  </a:solidFill>
                </a:endParaRPr>
              </a:p>
            </c:rich>
          </c:tx>
          <c:layout>
            <c:manualLayout>
              <c:xMode val="edge"/>
              <c:yMode val="edge"/>
              <c:x val="0.96014943960149435"/>
              <c:y val="0.32479935538341809"/>
            </c:manualLayout>
          </c:layout>
          <c:overlay val="0"/>
          <c:spPr>
            <a:noFill/>
            <a:ln>
              <a:noFill/>
            </a:ln>
            <a:effectLst/>
          </c:spPr>
        </c:title>
        <c:numFmt formatCode="#,##0" sourceLinked="0"/>
        <c:majorTickMark val="out"/>
        <c:minorTickMark val="none"/>
        <c:tickLblPos val="nextTo"/>
        <c:spPr>
          <a:noFill/>
          <a:ln w="9525" cap="flat" cmpd="sng" algn="ctr">
            <a:noFill/>
            <a:round/>
          </a:ln>
          <a:effectLst/>
        </c:spPr>
        <c:txPr>
          <a:bodyPr rot="-60000000" spcFirstLastPara="1" vertOverflow="ellipsis" vert="horz" wrap="square" anchor="ctr" anchorCtr="1"/>
          <a:lstStyle/>
          <a:p>
            <a:pPr>
              <a:defRPr sz="800" b="1" i="0" u="none" strike="noStrike" kern="1200" baseline="0">
                <a:solidFill>
                  <a:schemeClr val="tx1"/>
                </a:solidFill>
                <a:latin typeface="+mn-lt"/>
                <a:ea typeface="+mn-ea"/>
                <a:cs typeface="+mn-cs"/>
              </a:defRPr>
            </a:pPr>
            <a:endParaRPr lang="es-MX"/>
          </a:p>
        </c:txPr>
        <c:crossAx val="144528128"/>
        <c:crosses val="max"/>
        <c:crossBetween val="midCat"/>
      </c:valAx>
      <c:valAx>
        <c:axId val="144528128"/>
        <c:scaling>
          <c:orientation val="minMax"/>
        </c:scaling>
        <c:delete val="1"/>
        <c:axPos val="b"/>
        <c:numFmt formatCode="m/d/yyyy" sourceLinked="1"/>
        <c:majorTickMark val="out"/>
        <c:minorTickMark val="none"/>
        <c:tickLblPos val="nextTo"/>
        <c:crossAx val="144517760"/>
        <c:crosses val="autoZero"/>
        <c:crossBetween val="midCat"/>
      </c:valAx>
      <c:spPr>
        <a:noFill/>
        <a:ln>
          <a:noFill/>
        </a:ln>
        <a:effectLst/>
      </c:spPr>
    </c:plotArea>
    <c:legend>
      <c:legendPos val="b"/>
      <c:layout>
        <c:manualLayout>
          <c:xMode val="edge"/>
          <c:yMode val="edge"/>
          <c:x val="3.2335696518632558E-2"/>
          <c:y val="0.85787393210611074"/>
          <c:w val="0.9353284762194265"/>
          <c:h val="0.12115621494704699"/>
        </c:manualLayout>
      </c:layout>
      <c:overlay val="0"/>
      <c:spPr>
        <a:noFill/>
        <a:ln>
          <a:noFill/>
        </a:ln>
        <a:effectLst/>
      </c:spPr>
      <c:txPr>
        <a:bodyPr rot="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es-MX"/>
        </a:p>
      </c:txPr>
    </c:legend>
    <c:plotVisOnly val="1"/>
    <c:dispBlanksAs val="gap"/>
    <c:showDLblsOverMax val="0"/>
  </c:chart>
  <c:spPr>
    <a:noFill/>
    <a:ln w="9525" cap="flat" cmpd="sng" algn="ctr">
      <a:noFill/>
      <a:round/>
    </a:ln>
    <a:effectLst/>
  </c:spPr>
  <c:txPr>
    <a:bodyPr/>
    <a:lstStyle/>
    <a:p>
      <a:pPr>
        <a:defRPr/>
      </a:pPr>
      <a:endParaRPr lang="es-MX"/>
    </a:p>
  </c:txPr>
  <c:externalData r:id="rId1">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200" b="0" i="0" u="none" strike="noStrike" kern="1200" spc="0" baseline="0">
                <a:solidFill>
                  <a:schemeClr val="tx1">
                    <a:lumMod val="65000"/>
                    <a:lumOff val="35000"/>
                  </a:schemeClr>
                </a:solidFill>
                <a:latin typeface="+mn-lt"/>
                <a:ea typeface="+mn-ea"/>
                <a:cs typeface="+mn-cs"/>
              </a:defRPr>
            </a:pPr>
            <a:r>
              <a:rPr lang="es-MX" sz="1200" b="1" dirty="0">
                <a:solidFill>
                  <a:schemeClr val="tx1"/>
                </a:solidFill>
              </a:rPr>
              <a:t>SPX Index</a:t>
            </a:r>
          </a:p>
        </c:rich>
      </c:tx>
      <c:layout/>
      <c:overlay val="0"/>
      <c:spPr>
        <a:noFill/>
        <a:ln>
          <a:noFill/>
        </a:ln>
        <a:effectLst/>
      </c:spPr>
    </c:title>
    <c:autoTitleDeleted val="0"/>
    <c:plotArea>
      <c:layout>
        <c:manualLayout>
          <c:layoutTarget val="inner"/>
          <c:xMode val="edge"/>
          <c:yMode val="edge"/>
          <c:x val="8.0489764433244113E-2"/>
          <c:y val="0.12962864096639651"/>
          <c:w val="0.80818034731959876"/>
          <c:h val="0.65561034380651817"/>
        </c:manualLayout>
      </c:layout>
      <c:scatterChart>
        <c:scatterStyle val="smoothMarker"/>
        <c:varyColors val="0"/>
        <c:ser>
          <c:idx val="0"/>
          <c:order val="0"/>
          <c:tx>
            <c:strRef>
              <c:f>'SPX Index'!$B$2</c:f>
              <c:strCache>
                <c:ptCount val="1"/>
                <c:pt idx="0">
                  <c:v>PE_RATIO</c:v>
                </c:pt>
              </c:strCache>
            </c:strRef>
          </c:tx>
          <c:spPr>
            <a:ln w="15875" cap="rnd">
              <a:solidFill>
                <a:schemeClr val="tx2"/>
              </a:solidFill>
              <a:round/>
            </a:ln>
            <a:effectLst/>
          </c:spPr>
          <c:marker>
            <c:symbol val="none"/>
          </c:marker>
          <c:xVal>
            <c:numRef>
              <c:f>'SPX Index'!$A$3:$A$869</c:f>
              <c:numCache>
                <c:formatCode>m/d/yyyy</c:formatCode>
                <c:ptCount val="867"/>
                <c:pt idx="0">
                  <c:v>41641</c:v>
                </c:pt>
                <c:pt idx="1">
                  <c:v>41642</c:v>
                </c:pt>
                <c:pt idx="2">
                  <c:v>41645</c:v>
                </c:pt>
                <c:pt idx="3">
                  <c:v>41646</c:v>
                </c:pt>
                <c:pt idx="4">
                  <c:v>41647</c:v>
                </c:pt>
                <c:pt idx="5">
                  <c:v>41648</c:v>
                </c:pt>
                <c:pt idx="6">
                  <c:v>41649</c:v>
                </c:pt>
                <c:pt idx="7">
                  <c:v>41652</c:v>
                </c:pt>
                <c:pt idx="8">
                  <c:v>41653</c:v>
                </c:pt>
                <c:pt idx="9">
                  <c:v>41654</c:v>
                </c:pt>
                <c:pt idx="10">
                  <c:v>41655</c:v>
                </c:pt>
                <c:pt idx="11">
                  <c:v>41656</c:v>
                </c:pt>
                <c:pt idx="12">
                  <c:v>41659</c:v>
                </c:pt>
                <c:pt idx="13">
                  <c:v>41660</c:v>
                </c:pt>
                <c:pt idx="14">
                  <c:v>41661</c:v>
                </c:pt>
                <c:pt idx="15">
                  <c:v>41662</c:v>
                </c:pt>
                <c:pt idx="16">
                  <c:v>41663</c:v>
                </c:pt>
                <c:pt idx="17">
                  <c:v>41666</c:v>
                </c:pt>
                <c:pt idx="18">
                  <c:v>41667</c:v>
                </c:pt>
                <c:pt idx="19">
                  <c:v>41668</c:v>
                </c:pt>
                <c:pt idx="20">
                  <c:v>41669</c:v>
                </c:pt>
                <c:pt idx="21">
                  <c:v>41670</c:v>
                </c:pt>
                <c:pt idx="22">
                  <c:v>41673</c:v>
                </c:pt>
                <c:pt idx="23">
                  <c:v>41674</c:v>
                </c:pt>
                <c:pt idx="24">
                  <c:v>41675</c:v>
                </c:pt>
                <c:pt idx="25">
                  <c:v>41676</c:v>
                </c:pt>
                <c:pt idx="26">
                  <c:v>41677</c:v>
                </c:pt>
                <c:pt idx="27">
                  <c:v>41680</c:v>
                </c:pt>
                <c:pt idx="28">
                  <c:v>41681</c:v>
                </c:pt>
                <c:pt idx="29">
                  <c:v>41682</c:v>
                </c:pt>
                <c:pt idx="30">
                  <c:v>41683</c:v>
                </c:pt>
                <c:pt idx="31">
                  <c:v>41684</c:v>
                </c:pt>
                <c:pt idx="32">
                  <c:v>41687</c:v>
                </c:pt>
                <c:pt idx="33">
                  <c:v>41688</c:v>
                </c:pt>
                <c:pt idx="34">
                  <c:v>41689</c:v>
                </c:pt>
                <c:pt idx="35">
                  <c:v>41690</c:v>
                </c:pt>
                <c:pt idx="36">
                  <c:v>41691</c:v>
                </c:pt>
                <c:pt idx="37">
                  <c:v>41694</c:v>
                </c:pt>
                <c:pt idx="38">
                  <c:v>41695</c:v>
                </c:pt>
                <c:pt idx="39">
                  <c:v>41696</c:v>
                </c:pt>
                <c:pt idx="40">
                  <c:v>41697</c:v>
                </c:pt>
                <c:pt idx="41">
                  <c:v>41698</c:v>
                </c:pt>
                <c:pt idx="42">
                  <c:v>41701</c:v>
                </c:pt>
                <c:pt idx="43">
                  <c:v>41702</c:v>
                </c:pt>
                <c:pt idx="44">
                  <c:v>41703</c:v>
                </c:pt>
                <c:pt idx="45">
                  <c:v>41704</c:v>
                </c:pt>
                <c:pt idx="46">
                  <c:v>41705</c:v>
                </c:pt>
                <c:pt idx="47">
                  <c:v>41708</c:v>
                </c:pt>
                <c:pt idx="48">
                  <c:v>41709</c:v>
                </c:pt>
                <c:pt idx="49">
                  <c:v>41710</c:v>
                </c:pt>
                <c:pt idx="50">
                  <c:v>41711</c:v>
                </c:pt>
                <c:pt idx="51">
                  <c:v>41712</c:v>
                </c:pt>
                <c:pt idx="52">
                  <c:v>41715</c:v>
                </c:pt>
                <c:pt idx="53">
                  <c:v>41716</c:v>
                </c:pt>
                <c:pt idx="54">
                  <c:v>41717</c:v>
                </c:pt>
                <c:pt idx="55">
                  <c:v>41718</c:v>
                </c:pt>
                <c:pt idx="56">
                  <c:v>41719</c:v>
                </c:pt>
                <c:pt idx="57">
                  <c:v>41722</c:v>
                </c:pt>
                <c:pt idx="58">
                  <c:v>41723</c:v>
                </c:pt>
                <c:pt idx="59">
                  <c:v>41724</c:v>
                </c:pt>
                <c:pt idx="60">
                  <c:v>41725</c:v>
                </c:pt>
                <c:pt idx="61">
                  <c:v>41726</c:v>
                </c:pt>
                <c:pt idx="62">
                  <c:v>41729</c:v>
                </c:pt>
                <c:pt idx="63">
                  <c:v>41730</c:v>
                </c:pt>
                <c:pt idx="64">
                  <c:v>41731</c:v>
                </c:pt>
                <c:pt idx="65">
                  <c:v>41732</c:v>
                </c:pt>
                <c:pt idx="66">
                  <c:v>41733</c:v>
                </c:pt>
                <c:pt idx="67">
                  <c:v>41736</c:v>
                </c:pt>
                <c:pt idx="68">
                  <c:v>41737</c:v>
                </c:pt>
                <c:pt idx="69">
                  <c:v>41738</c:v>
                </c:pt>
                <c:pt idx="70">
                  <c:v>41739</c:v>
                </c:pt>
                <c:pt idx="71">
                  <c:v>41740</c:v>
                </c:pt>
                <c:pt idx="72">
                  <c:v>41743</c:v>
                </c:pt>
                <c:pt idx="73">
                  <c:v>41744</c:v>
                </c:pt>
                <c:pt idx="74">
                  <c:v>41745</c:v>
                </c:pt>
                <c:pt idx="75">
                  <c:v>41746</c:v>
                </c:pt>
                <c:pt idx="76">
                  <c:v>41747</c:v>
                </c:pt>
                <c:pt idx="77">
                  <c:v>41750</c:v>
                </c:pt>
                <c:pt idx="78">
                  <c:v>41751</c:v>
                </c:pt>
                <c:pt idx="79">
                  <c:v>41752</c:v>
                </c:pt>
                <c:pt idx="80">
                  <c:v>41753</c:v>
                </c:pt>
                <c:pt idx="81">
                  <c:v>41754</c:v>
                </c:pt>
                <c:pt idx="82">
                  <c:v>41757</c:v>
                </c:pt>
                <c:pt idx="83">
                  <c:v>41758</c:v>
                </c:pt>
                <c:pt idx="84">
                  <c:v>41759</c:v>
                </c:pt>
                <c:pt idx="85">
                  <c:v>41760</c:v>
                </c:pt>
                <c:pt idx="86">
                  <c:v>41761</c:v>
                </c:pt>
                <c:pt idx="87">
                  <c:v>41764</c:v>
                </c:pt>
                <c:pt idx="88">
                  <c:v>41765</c:v>
                </c:pt>
                <c:pt idx="89">
                  <c:v>41766</c:v>
                </c:pt>
                <c:pt idx="90">
                  <c:v>41767</c:v>
                </c:pt>
                <c:pt idx="91">
                  <c:v>41768</c:v>
                </c:pt>
                <c:pt idx="92">
                  <c:v>41771</c:v>
                </c:pt>
                <c:pt idx="93">
                  <c:v>41772</c:v>
                </c:pt>
                <c:pt idx="94">
                  <c:v>41773</c:v>
                </c:pt>
                <c:pt idx="95">
                  <c:v>41774</c:v>
                </c:pt>
                <c:pt idx="96">
                  <c:v>41775</c:v>
                </c:pt>
                <c:pt idx="97">
                  <c:v>41778</c:v>
                </c:pt>
                <c:pt idx="98">
                  <c:v>41779</c:v>
                </c:pt>
                <c:pt idx="99">
                  <c:v>41780</c:v>
                </c:pt>
                <c:pt idx="100">
                  <c:v>41781</c:v>
                </c:pt>
                <c:pt idx="101">
                  <c:v>41782</c:v>
                </c:pt>
                <c:pt idx="102">
                  <c:v>41785</c:v>
                </c:pt>
                <c:pt idx="103">
                  <c:v>41786</c:v>
                </c:pt>
                <c:pt idx="104">
                  <c:v>41787</c:v>
                </c:pt>
                <c:pt idx="105">
                  <c:v>41788</c:v>
                </c:pt>
                <c:pt idx="106">
                  <c:v>41789</c:v>
                </c:pt>
                <c:pt idx="107">
                  <c:v>41792</c:v>
                </c:pt>
                <c:pt idx="108">
                  <c:v>41793</c:v>
                </c:pt>
                <c:pt idx="109">
                  <c:v>41794</c:v>
                </c:pt>
                <c:pt idx="110">
                  <c:v>41795</c:v>
                </c:pt>
                <c:pt idx="111">
                  <c:v>41796</c:v>
                </c:pt>
                <c:pt idx="112">
                  <c:v>41799</c:v>
                </c:pt>
                <c:pt idx="113">
                  <c:v>41800</c:v>
                </c:pt>
                <c:pt idx="114">
                  <c:v>41801</c:v>
                </c:pt>
                <c:pt idx="115">
                  <c:v>41802</c:v>
                </c:pt>
                <c:pt idx="116">
                  <c:v>41803</c:v>
                </c:pt>
                <c:pt idx="117">
                  <c:v>41806</c:v>
                </c:pt>
                <c:pt idx="118">
                  <c:v>41807</c:v>
                </c:pt>
                <c:pt idx="119">
                  <c:v>41808</c:v>
                </c:pt>
                <c:pt idx="120">
                  <c:v>41809</c:v>
                </c:pt>
                <c:pt idx="121">
                  <c:v>41810</c:v>
                </c:pt>
                <c:pt idx="122">
                  <c:v>41813</c:v>
                </c:pt>
                <c:pt idx="123">
                  <c:v>41814</c:v>
                </c:pt>
                <c:pt idx="124">
                  <c:v>41815</c:v>
                </c:pt>
                <c:pt idx="125">
                  <c:v>41816</c:v>
                </c:pt>
                <c:pt idx="126">
                  <c:v>41817</c:v>
                </c:pt>
                <c:pt idx="127">
                  <c:v>41820</c:v>
                </c:pt>
                <c:pt idx="128">
                  <c:v>41821</c:v>
                </c:pt>
                <c:pt idx="129">
                  <c:v>41822</c:v>
                </c:pt>
                <c:pt idx="130">
                  <c:v>41823</c:v>
                </c:pt>
                <c:pt idx="131">
                  <c:v>41824</c:v>
                </c:pt>
                <c:pt idx="132">
                  <c:v>41827</c:v>
                </c:pt>
                <c:pt idx="133">
                  <c:v>41828</c:v>
                </c:pt>
                <c:pt idx="134">
                  <c:v>41829</c:v>
                </c:pt>
                <c:pt idx="135">
                  <c:v>41830</c:v>
                </c:pt>
                <c:pt idx="136">
                  <c:v>41831</c:v>
                </c:pt>
                <c:pt idx="137">
                  <c:v>41834</c:v>
                </c:pt>
                <c:pt idx="138">
                  <c:v>41835</c:v>
                </c:pt>
                <c:pt idx="139">
                  <c:v>41836</c:v>
                </c:pt>
                <c:pt idx="140">
                  <c:v>41837</c:v>
                </c:pt>
                <c:pt idx="141">
                  <c:v>41838</c:v>
                </c:pt>
                <c:pt idx="142">
                  <c:v>41841</c:v>
                </c:pt>
                <c:pt idx="143">
                  <c:v>41842</c:v>
                </c:pt>
                <c:pt idx="144">
                  <c:v>41843</c:v>
                </c:pt>
                <c:pt idx="145">
                  <c:v>41844</c:v>
                </c:pt>
                <c:pt idx="146">
                  <c:v>41845</c:v>
                </c:pt>
                <c:pt idx="147">
                  <c:v>41848</c:v>
                </c:pt>
                <c:pt idx="148">
                  <c:v>41849</c:v>
                </c:pt>
                <c:pt idx="149">
                  <c:v>41850</c:v>
                </c:pt>
                <c:pt idx="150">
                  <c:v>41851</c:v>
                </c:pt>
                <c:pt idx="151">
                  <c:v>41852</c:v>
                </c:pt>
                <c:pt idx="152">
                  <c:v>41855</c:v>
                </c:pt>
                <c:pt idx="153">
                  <c:v>41856</c:v>
                </c:pt>
                <c:pt idx="154">
                  <c:v>41857</c:v>
                </c:pt>
                <c:pt idx="155">
                  <c:v>41858</c:v>
                </c:pt>
                <c:pt idx="156">
                  <c:v>41859</c:v>
                </c:pt>
                <c:pt idx="157">
                  <c:v>41862</c:v>
                </c:pt>
                <c:pt idx="158">
                  <c:v>41863</c:v>
                </c:pt>
                <c:pt idx="159">
                  <c:v>41864</c:v>
                </c:pt>
                <c:pt idx="160">
                  <c:v>41865</c:v>
                </c:pt>
                <c:pt idx="161">
                  <c:v>41866</c:v>
                </c:pt>
                <c:pt idx="162">
                  <c:v>41869</c:v>
                </c:pt>
                <c:pt idx="163">
                  <c:v>41870</c:v>
                </c:pt>
                <c:pt idx="164">
                  <c:v>41871</c:v>
                </c:pt>
                <c:pt idx="165">
                  <c:v>41872</c:v>
                </c:pt>
                <c:pt idx="166">
                  <c:v>41873</c:v>
                </c:pt>
                <c:pt idx="167">
                  <c:v>41876</c:v>
                </c:pt>
                <c:pt idx="168">
                  <c:v>41877</c:v>
                </c:pt>
                <c:pt idx="169">
                  <c:v>41878</c:v>
                </c:pt>
                <c:pt idx="170">
                  <c:v>41879</c:v>
                </c:pt>
                <c:pt idx="171">
                  <c:v>41880</c:v>
                </c:pt>
                <c:pt idx="172">
                  <c:v>41883</c:v>
                </c:pt>
                <c:pt idx="173">
                  <c:v>41884</c:v>
                </c:pt>
                <c:pt idx="174">
                  <c:v>41885</c:v>
                </c:pt>
                <c:pt idx="175">
                  <c:v>41886</c:v>
                </c:pt>
                <c:pt idx="176">
                  <c:v>41887</c:v>
                </c:pt>
                <c:pt idx="177">
                  <c:v>41890</c:v>
                </c:pt>
                <c:pt idx="178">
                  <c:v>41891</c:v>
                </c:pt>
                <c:pt idx="179">
                  <c:v>41892</c:v>
                </c:pt>
                <c:pt idx="180">
                  <c:v>41893</c:v>
                </c:pt>
                <c:pt idx="181">
                  <c:v>41894</c:v>
                </c:pt>
                <c:pt idx="182">
                  <c:v>41897</c:v>
                </c:pt>
                <c:pt idx="183">
                  <c:v>41898</c:v>
                </c:pt>
                <c:pt idx="184">
                  <c:v>41899</c:v>
                </c:pt>
                <c:pt idx="185">
                  <c:v>41900</c:v>
                </c:pt>
                <c:pt idx="186">
                  <c:v>41901</c:v>
                </c:pt>
                <c:pt idx="187">
                  <c:v>41904</c:v>
                </c:pt>
                <c:pt idx="188">
                  <c:v>41905</c:v>
                </c:pt>
                <c:pt idx="189">
                  <c:v>41906</c:v>
                </c:pt>
                <c:pt idx="190">
                  <c:v>41907</c:v>
                </c:pt>
                <c:pt idx="191">
                  <c:v>41908</c:v>
                </c:pt>
                <c:pt idx="192">
                  <c:v>41911</c:v>
                </c:pt>
                <c:pt idx="193">
                  <c:v>41912</c:v>
                </c:pt>
                <c:pt idx="194">
                  <c:v>41913</c:v>
                </c:pt>
                <c:pt idx="195">
                  <c:v>41914</c:v>
                </c:pt>
                <c:pt idx="196">
                  <c:v>41915</c:v>
                </c:pt>
                <c:pt idx="197">
                  <c:v>41918</c:v>
                </c:pt>
                <c:pt idx="198">
                  <c:v>41919</c:v>
                </c:pt>
                <c:pt idx="199">
                  <c:v>41920</c:v>
                </c:pt>
                <c:pt idx="200">
                  <c:v>41921</c:v>
                </c:pt>
                <c:pt idx="201">
                  <c:v>41922</c:v>
                </c:pt>
                <c:pt idx="202">
                  <c:v>41925</c:v>
                </c:pt>
                <c:pt idx="203">
                  <c:v>41926</c:v>
                </c:pt>
                <c:pt idx="204">
                  <c:v>41927</c:v>
                </c:pt>
                <c:pt idx="205">
                  <c:v>41928</c:v>
                </c:pt>
                <c:pt idx="206">
                  <c:v>41929</c:v>
                </c:pt>
                <c:pt idx="207">
                  <c:v>41932</c:v>
                </c:pt>
                <c:pt idx="208">
                  <c:v>41933</c:v>
                </c:pt>
                <c:pt idx="209">
                  <c:v>41934</c:v>
                </c:pt>
                <c:pt idx="210">
                  <c:v>41935</c:v>
                </c:pt>
                <c:pt idx="211">
                  <c:v>41936</c:v>
                </c:pt>
                <c:pt idx="212">
                  <c:v>41939</c:v>
                </c:pt>
                <c:pt idx="213">
                  <c:v>41940</c:v>
                </c:pt>
                <c:pt idx="214">
                  <c:v>41941</c:v>
                </c:pt>
                <c:pt idx="215">
                  <c:v>41942</c:v>
                </c:pt>
                <c:pt idx="216">
                  <c:v>41943</c:v>
                </c:pt>
                <c:pt idx="217">
                  <c:v>41946</c:v>
                </c:pt>
                <c:pt idx="218">
                  <c:v>41947</c:v>
                </c:pt>
                <c:pt idx="219">
                  <c:v>41948</c:v>
                </c:pt>
                <c:pt idx="220">
                  <c:v>41949</c:v>
                </c:pt>
                <c:pt idx="221">
                  <c:v>41950</c:v>
                </c:pt>
                <c:pt idx="222">
                  <c:v>41953</c:v>
                </c:pt>
                <c:pt idx="223">
                  <c:v>41954</c:v>
                </c:pt>
                <c:pt idx="224">
                  <c:v>41955</c:v>
                </c:pt>
                <c:pt idx="225">
                  <c:v>41956</c:v>
                </c:pt>
                <c:pt idx="226">
                  <c:v>41957</c:v>
                </c:pt>
                <c:pt idx="227">
                  <c:v>41960</c:v>
                </c:pt>
                <c:pt idx="228">
                  <c:v>41961</c:v>
                </c:pt>
                <c:pt idx="229">
                  <c:v>41962</c:v>
                </c:pt>
                <c:pt idx="230">
                  <c:v>41963</c:v>
                </c:pt>
                <c:pt idx="231">
                  <c:v>41964</c:v>
                </c:pt>
                <c:pt idx="232">
                  <c:v>41967</c:v>
                </c:pt>
                <c:pt idx="233">
                  <c:v>41968</c:v>
                </c:pt>
                <c:pt idx="234">
                  <c:v>41969</c:v>
                </c:pt>
                <c:pt idx="235">
                  <c:v>41970</c:v>
                </c:pt>
                <c:pt idx="236">
                  <c:v>41971</c:v>
                </c:pt>
                <c:pt idx="237">
                  <c:v>41974</c:v>
                </c:pt>
                <c:pt idx="238">
                  <c:v>41975</c:v>
                </c:pt>
                <c:pt idx="239">
                  <c:v>41976</c:v>
                </c:pt>
                <c:pt idx="240">
                  <c:v>41977</c:v>
                </c:pt>
                <c:pt idx="241">
                  <c:v>41978</c:v>
                </c:pt>
                <c:pt idx="242">
                  <c:v>41981</c:v>
                </c:pt>
                <c:pt idx="243">
                  <c:v>41982</c:v>
                </c:pt>
                <c:pt idx="244">
                  <c:v>41983</c:v>
                </c:pt>
                <c:pt idx="245">
                  <c:v>41984</c:v>
                </c:pt>
                <c:pt idx="246">
                  <c:v>41985</c:v>
                </c:pt>
                <c:pt idx="247">
                  <c:v>41988</c:v>
                </c:pt>
                <c:pt idx="248">
                  <c:v>41989</c:v>
                </c:pt>
                <c:pt idx="249">
                  <c:v>41990</c:v>
                </c:pt>
                <c:pt idx="250">
                  <c:v>41991</c:v>
                </c:pt>
                <c:pt idx="251">
                  <c:v>41992</c:v>
                </c:pt>
                <c:pt idx="252">
                  <c:v>41995</c:v>
                </c:pt>
                <c:pt idx="253">
                  <c:v>41996</c:v>
                </c:pt>
                <c:pt idx="254">
                  <c:v>41997</c:v>
                </c:pt>
                <c:pt idx="255">
                  <c:v>41998</c:v>
                </c:pt>
                <c:pt idx="256">
                  <c:v>41999</c:v>
                </c:pt>
                <c:pt idx="257">
                  <c:v>42002</c:v>
                </c:pt>
                <c:pt idx="258">
                  <c:v>42003</c:v>
                </c:pt>
                <c:pt idx="259">
                  <c:v>42004</c:v>
                </c:pt>
                <c:pt idx="260">
                  <c:v>42005</c:v>
                </c:pt>
                <c:pt idx="261">
                  <c:v>42006</c:v>
                </c:pt>
                <c:pt idx="262">
                  <c:v>42009</c:v>
                </c:pt>
                <c:pt idx="263">
                  <c:v>42010</c:v>
                </c:pt>
                <c:pt idx="264">
                  <c:v>42011</c:v>
                </c:pt>
                <c:pt idx="265">
                  <c:v>42012</c:v>
                </c:pt>
                <c:pt idx="266">
                  <c:v>42013</c:v>
                </c:pt>
                <c:pt idx="267">
                  <c:v>42016</c:v>
                </c:pt>
                <c:pt idx="268">
                  <c:v>42017</c:v>
                </c:pt>
                <c:pt idx="269">
                  <c:v>42018</c:v>
                </c:pt>
                <c:pt idx="270">
                  <c:v>42019</c:v>
                </c:pt>
                <c:pt idx="271">
                  <c:v>42020</c:v>
                </c:pt>
                <c:pt idx="272">
                  <c:v>42023</c:v>
                </c:pt>
                <c:pt idx="273">
                  <c:v>42024</c:v>
                </c:pt>
                <c:pt idx="274">
                  <c:v>42025</c:v>
                </c:pt>
                <c:pt idx="275">
                  <c:v>42026</c:v>
                </c:pt>
                <c:pt idx="276">
                  <c:v>42027</c:v>
                </c:pt>
                <c:pt idx="277">
                  <c:v>42030</c:v>
                </c:pt>
                <c:pt idx="278">
                  <c:v>42031</c:v>
                </c:pt>
                <c:pt idx="279">
                  <c:v>42032</c:v>
                </c:pt>
                <c:pt idx="280">
                  <c:v>42033</c:v>
                </c:pt>
                <c:pt idx="281">
                  <c:v>42034</c:v>
                </c:pt>
                <c:pt idx="282">
                  <c:v>42037</c:v>
                </c:pt>
                <c:pt idx="283">
                  <c:v>42038</c:v>
                </c:pt>
                <c:pt idx="284">
                  <c:v>42039</c:v>
                </c:pt>
                <c:pt idx="285">
                  <c:v>42040</c:v>
                </c:pt>
                <c:pt idx="286">
                  <c:v>42041</c:v>
                </c:pt>
                <c:pt idx="287">
                  <c:v>42044</c:v>
                </c:pt>
                <c:pt idx="288">
                  <c:v>42045</c:v>
                </c:pt>
                <c:pt idx="289">
                  <c:v>42046</c:v>
                </c:pt>
                <c:pt idx="290">
                  <c:v>42047</c:v>
                </c:pt>
                <c:pt idx="291">
                  <c:v>42048</c:v>
                </c:pt>
                <c:pt idx="292">
                  <c:v>42051</c:v>
                </c:pt>
                <c:pt idx="293">
                  <c:v>42052</c:v>
                </c:pt>
                <c:pt idx="294">
                  <c:v>42053</c:v>
                </c:pt>
                <c:pt idx="295">
                  <c:v>42054</c:v>
                </c:pt>
                <c:pt idx="296">
                  <c:v>42055</c:v>
                </c:pt>
                <c:pt idx="297">
                  <c:v>42058</c:v>
                </c:pt>
                <c:pt idx="298">
                  <c:v>42059</c:v>
                </c:pt>
                <c:pt idx="299">
                  <c:v>42060</c:v>
                </c:pt>
                <c:pt idx="300">
                  <c:v>42061</c:v>
                </c:pt>
                <c:pt idx="301">
                  <c:v>42062</c:v>
                </c:pt>
                <c:pt idx="302">
                  <c:v>42065</c:v>
                </c:pt>
                <c:pt idx="303">
                  <c:v>42066</c:v>
                </c:pt>
                <c:pt idx="304">
                  <c:v>42067</c:v>
                </c:pt>
                <c:pt idx="305">
                  <c:v>42068</c:v>
                </c:pt>
                <c:pt idx="306">
                  <c:v>42069</c:v>
                </c:pt>
                <c:pt idx="307">
                  <c:v>42072</c:v>
                </c:pt>
                <c:pt idx="308">
                  <c:v>42073</c:v>
                </c:pt>
                <c:pt idx="309">
                  <c:v>42074</c:v>
                </c:pt>
                <c:pt idx="310">
                  <c:v>42075</c:v>
                </c:pt>
                <c:pt idx="311">
                  <c:v>42076</c:v>
                </c:pt>
                <c:pt idx="312">
                  <c:v>42079</c:v>
                </c:pt>
                <c:pt idx="313">
                  <c:v>42080</c:v>
                </c:pt>
                <c:pt idx="314">
                  <c:v>42081</c:v>
                </c:pt>
                <c:pt idx="315">
                  <c:v>42082</c:v>
                </c:pt>
                <c:pt idx="316">
                  <c:v>42083</c:v>
                </c:pt>
                <c:pt idx="317">
                  <c:v>42086</c:v>
                </c:pt>
                <c:pt idx="318">
                  <c:v>42087</c:v>
                </c:pt>
                <c:pt idx="319">
                  <c:v>42088</c:v>
                </c:pt>
                <c:pt idx="320">
                  <c:v>42089</c:v>
                </c:pt>
                <c:pt idx="321">
                  <c:v>42090</c:v>
                </c:pt>
                <c:pt idx="322">
                  <c:v>42093</c:v>
                </c:pt>
                <c:pt idx="323">
                  <c:v>42094</c:v>
                </c:pt>
                <c:pt idx="324">
                  <c:v>42095</c:v>
                </c:pt>
                <c:pt idx="325">
                  <c:v>42096</c:v>
                </c:pt>
                <c:pt idx="326">
                  <c:v>42097</c:v>
                </c:pt>
                <c:pt idx="327">
                  <c:v>42100</c:v>
                </c:pt>
                <c:pt idx="328">
                  <c:v>42101</c:v>
                </c:pt>
                <c:pt idx="329">
                  <c:v>42102</c:v>
                </c:pt>
                <c:pt idx="330">
                  <c:v>42103</c:v>
                </c:pt>
                <c:pt idx="331">
                  <c:v>42104</c:v>
                </c:pt>
                <c:pt idx="332">
                  <c:v>42107</c:v>
                </c:pt>
                <c:pt idx="333">
                  <c:v>42108</c:v>
                </c:pt>
                <c:pt idx="334">
                  <c:v>42109</c:v>
                </c:pt>
                <c:pt idx="335">
                  <c:v>42110</c:v>
                </c:pt>
                <c:pt idx="336">
                  <c:v>42111</c:v>
                </c:pt>
                <c:pt idx="337">
                  <c:v>42114</c:v>
                </c:pt>
                <c:pt idx="338">
                  <c:v>42115</c:v>
                </c:pt>
                <c:pt idx="339">
                  <c:v>42116</c:v>
                </c:pt>
                <c:pt idx="340">
                  <c:v>42117</c:v>
                </c:pt>
                <c:pt idx="341">
                  <c:v>42118</c:v>
                </c:pt>
                <c:pt idx="342">
                  <c:v>42121</c:v>
                </c:pt>
                <c:pt idx="343">
                  <c:v>42122</c:v>
                </c:pt>
                <c:pt idx="344">
                  <c:v>42123</c:v>
                </c:pt>
                <c:pt idx="345">
                  <c:v>42124</c:v>
                </c:pt>
                <c:pt idx="346">
                  <c:v>42125</c:v>
                </c:pt>
                <c:pt idx="347">
                  <c:v>42128</c:v>
                </c:pt>
                <c:pt idx="348">
                  <c:v>42129</c:v>
                </c:pt>
                <c:pt idx="349">
                  <c:v>42130</c:v>
                </c:pt>
                <c:pt idx="350">
                  <c:v>42131</c:v>
                </c:pt>
                <c:pt idx="351">
                  <c:v>42132</c:v>
                </c:pt>
                <c:pt idx="352">
                  <c:v>42135</c:v>
                </c:pt>
                <c:pt idx="353">
                  <c:v>42136</c:v>
                </c:pt>
                <c:pt idx="354">
                  <c:v>42137</c:v>
                </c:pt>
                <c:pt idx="355">
                  <c:v>42138</c:v>
                </c:pt>
                <c:pt idx="356">
                  <c:v>42139</c:v>
                </c:pt>
                <c:pt idx="357">
                  <c:v>42142</c:v>
                </c:pt>
                <c:pt idx="358">
                  <c:v>42143</c:v>
                </c:pt>
                <c:pt idx="359">
                  <c:v>42144</c:v>
                </c:pt>
                <c:pt idx="360">
                  <c:v>42145</c:v>
                </c:pt>
                <c:pt idx="361">
                  <c:v>42146</c:v>
                </c:pt>
                <c:pt idx="362">
                  <c:v>42149</c:v>
                </c:pt>
                <c:pt idx="363">
                  <c:v>42150</c:v>
                </c:pt>
                <c:pt idx="364">
                  <c:v>42151</c:v>
                </c:pt>
                <c:pt idx="365">
                  <c:v>42152</c:v>
                </c:pt>
                <c:pt idx="366">
                  <c:v>42153</c:v>
                </c:pt>
                <c:pt idx="367">
                  <c:v>42156</c:v>
                </c:pt>
                <c:pt idx="368">
                  <c:v>42157</c:v>
                </c:pt>
                <c:pt idx="369">
                  <c:v>42158</c:v>
                </c:pt>
                <c:pt idx="370">
                  <c:v>42159</c:v>
                </c:pt>
                <c:pt idx="371">
                  <c:v>42160</c:v>
                </c:pt>
                <c:pt idx="372">
                  <c:v>42163</c:v>
                </c:pt>
                <c:pt idx="373">
                  <c:v>42164</c:v>
                </c:pt>
                <c:pt idx="374">
                  <c:v>42165</c:v>
                </c:pt>
                <c:pt idx="375">
                  <c:v>42166</c:v>
                </c:pt>
                <c:pt idx="376">
                  <c:v>42167</c:v>
                </c:pt>
                <c:pt idx="377">
                  <c:v>42170</c:v>
                </c:pt>
                <c:pt idx="378">
                  <c:v>42171</c:v>
                </c:pt>
                <c:pt idx="379">
                  <c:v>42172</c:v>
                </c:pt>
                <c:pt idx="380">
                  <c:v>42173</c:v>
                </c:pt>
                <c:pt idx="381">
                  <c:v>42174</c:v>
                </c:pt>
                <c:pt idx="382">
                  <c:v>42177</c:v>
                </c:pt>
                <c:pt idx="383">
                  <c:v>42178</c:v>
                </c:pt>
                <c:pt idx="384">
                  <c:v>42179</c:v>
                </c:pt>
                <c:pt idx="385">
                  <c:v>42180</c:v>
                </c:pt>
                <c:pt idx="386">
                  <c:v>42181</c:v>
                </c:pt>
                <c:pt idx="387">
                  <c:v>42184</c:v>
                </c:pt>
                <c:pt idx="388">
                  <c:v>42185</c:v>
                </c:pt>
                <c:pt idx="389">
                  <c:v>42186</c:v>
                </c:pt>
                <c:pt idx="390">
                  <c:v>42187</c:v>
                </c:pt>
                <c:pt idx="391">
                  <c:v>42188</c:v>
                </c:pt>
                <c:pt idx="392">
                  <c:v>42191</c:v>
                </c:pt>
                <c:pt idx="393">
                  <c:v>42192</c:v>
                </c:pt>
                <c:pt idx="394">
                  <c:v>42193</c:v>
                </c:pt>
                <c:pt idx="395">
                  <c:v>42194</c:v>
                </c:pt>
                <c:pt idx="396">
                  <c:v>42195</c:v>
                </c:pt>
                <c:pt idx="397">
                  <c:v>42198</c:v>
                </c:pt>
                <c:pt idx="398">
                  <c:v>42199</c:v>
                </c:pt>
                <c:pt idx="399">
                  <c:v>42200</c:v>
                </c:pt>
                <c:pt idx="400">
                  <c:v>42201</c:v>
                </c:pt>
                <c:pt idx="401">
                  <c:v>42202</c:v>
                </c:pt>
                <c:pt idx="402">
                  <c:v>42205</c:v>
                </c:pt>
                <c:pt idx="403">
                  <c:v>42206</c:v>
                </c:pt>
                <c:pt idx="404">
                  <c:v>42207</c:v>
                </c:pt>
                <c:pt idx="405">
                  <c:v>42208</c:v>
                </c:pt>
                <c:pt idx="406">
                  <c:v>42209</c:v>
                </c:pt>
                <c:pt idx="407">
                  <c:v>42212</c:v>
                </c:pt>
                <c:pt idx="408">
                  <c:v>42213</c:v>
                </c:pt>
                <c:pt idx="409">
                  <c:v>42214</c:v>
                </c:pt>
                <c:pt idx="410">
                  <c:v>42215</c:v>
                </c:pt>
                <c:pt idx="411">
                  <c:v>42216</c:v>
                </c:pt>
                <c:pt idx="412">
                  <c:v>42219</c:v>
                </c:pt>
                <c:pt idx="413">
                  <c:v>42220</c:v>
                </c:pt>
                <c:pt idx="414">
                  <c:v>42221</c:v>
                </c:pt>
                <c:pt idx="415">
                  <c:v>42222</c:v>
                </c:pt>
                <c:pt idx="416">
                  <c:v>42223</c:v>
                </c:pt>
                <c:pt idx="417">
                  <c:v>42226</c:v>
                </c:pt>
                <c:pt idx="418">
                  <c:v>42227</c:v>
                </c:pt>
                <c:pt idx="419">
                  <c:v>42228</c:v>
                </c:pt>
                <c:pt idx="420">
                  <c:v>42229</c:v>
                </c:pt>
                <c:pt idx="421">
                  <c:v>42230</c:v>
                </c:pt>
                <c:pt idx="422">
                  <c:v>42233</c:v>
                </c:pt>
                <c:pt idx="423">
                  <c:v>42234</c:v>
                </c:pt>
                <c:pt idx="424">
                  <c:v>42235</c:v>
                </c:pt>
                <c:pt idx="425">
                  <c:v>42236</c:v>
                </c:pt>
                <c:pt idx="426">
                  <c:v>42237</c:v>
                </c:pt>
                <c:pt idx="427">
                  <c:v>42240</c:v>
                </c:pt>
                <c:pt idx="428">
                  <c:v>42241</c:v>
                </c:pt>
                <c:pt idx="429">
                  <c:v>42242</c:v>
                </c:pt>
                <c:pt idx="430">
                  <c:v>42243</c:v>
                </c:pt>
                <c:pt idx="431">
                  <c:v>42244</c:v>
                </c:pt>
                <c:pt idx="432">
                  <c:v>42247</c:v>
                </c:pt>
                <c:pt idx="433">
                  <c:v>42248</c:v>
                </c:pt>
                <c:pt idx="434">
                  <c:v>42249</c:v>
                </c:pt>
                <c:pt idx="435">
                  <c:v>42250</c:v>
                </c:pt>
                <c:pt idx="436">
                  <c:v>42251</c:v>
                </c:pt>
                <c:pt idx="437">
                  <c:v>42254</c:v>
                </c:pt>
                <c:pt idx="438">
                  <c:v>42255</c:v>
                </c:pt>
                <c:pt idx="439">
                  <c:v>42256</c:v>
                </c:pt>
                <c:pt idx="440">
                  <c:v>42257</c:v>
                </c:pt>
                <c:pt idx="441">
                  <c:v>42258</c:v>
                </c:pt>
                <c:pt idx="442">
                  <c:v>42261</c:v>
                </c:pt>
                <c:pt idx="443">
                  <c:v>42262</c:v>
                </c:pt>
                <c:pt idx="444">
                  <c:v>42263</c:v>
                </c:pt>
                <c:pt idx="445">
                  <c:v>42264</c:v>
                </c:pt>
                <c:pt idx="446">
                  <c:v>42265</c:v>
                </c:pt>
                <c:pt idx="447">
                  <c:v>42268</c:v>
                </c:pt>
                <c:pt idx="448">
                  <c:v>42269</c:v>
                </c:pt>
                <c:pt idx="449">
                  <c:v>42270</c:v>
                </c:pt>
                <c:pt idx="450">
                  <c:v>42271</c:v>
                </c:pt>
                <c:pt idx="451">
                  <c:v>42272</c:v>
                </c:pt>
                <c:pt idx="452">
                  <c:v>42275</c:v>
                </c:pt>
                <c:pt idx="453">
                  <c:v>42276</c:v>
                </c:pt>
                <c:pt idx="454">
                  <c:v>42277</c:v>
                </c:pt>
                <c:pt idx="455">
                  <c:v>42278</c:v>
                </c:pt>
                <c:pt idx="456">
                  <c:v>42279</c:v>
                </c:pt>
                <c:pt idx="457">
                  <c:v>42282</c:v>
                </c:pt>
                <c:pt idx="458">
                  <c:v>42283</c:v>
                </c:pt>
                <c:pt idx="459">
                  <c:v>42284</c:v>
                </c:pt>
                <c:pt idx="460">
                  <c:v>42285</c:v>
                </c:pt>
                <c:pt idx="461">
                  <c:v>42286</c:v>
                </c:pt>
                <c:pt idx="462">
                  <c:v>42289</c:v>
                </c:pt>
                <c:pt idx="463">
                  <c:v>42290</c:v>
                </c:pt>
                <c:pt idx="464">
                  <c:v>42291</c:v>
                </c:pt>
                <c:pt idx="465">
                  <c:v>42292</c:v>
                </c:pt>
                <c:pt idx="466">
                  <c:v>42293</c:v>
                </c:pt>
                <c:pt idx="467">
                  <c:v>42296</c:v>
                </c:pt>
                <c:pt idx="468">
                  <c:v>42297</c:v>
                </c:pt>
                <c:pt idx="469">
                  <c:v>42298</c:v>
                </c:pt>
                <c:pt idx="470">
                  <c:v>42299</c:v>
                </c:pt>
                <c:pt idx="471">
                  <c:v>42300</c:v>
                </c:pt>
                <c:pt idx="472">
                  <c:v>42303</c:v>
                </c:pt>
                <c:pt idx="473">
                  <c:v>42304</c:v>
                </c:pt>
                <c:pt idx="474">
                  <c:v>42305</c:v>
                </c:pt>
                <c:pt idx="475">
                  <c:v>42306</c:v>
                </c:pt>
                <c:pt idx="476">
                  <c:v>42307</c:v>
                </c:pt>
                <c:pt idx="477">
                  <c:v>42310</c:v>
                </c:pt>
                <c:pt idx="478">
                  <c:v>42311</c:v>
                </c:pt>
                <c:pt idx="479">
                  <c:v>42312</c:v>
                </c:pt>
                <c:pt idx="480">
                  <c:v>42313</c:v>
                </c:pt>
                <c:pt idx="481">
                  <c:v>42314</c:v>
                </c:pt>
                <c:pt idx="482">
                  <c:v>42317</c:v>
                </c:pt>
                <c:pt idx="483">
                  <c:v>42318</c:v>
                </c:pt>
                <c:pt idx="484">
                  <c:v>42319</c:v>
                </c:pt>
                <c:pt idx="485">
                  <c:v>42320</c:v>
                </c:pt>
                <c:pt idx="486">
                  <c:v>42321</c:v>
                </c:pt>
                <c:pt idx="487">
                  <c:v>42324</c:v>
                </c:pt>
                <c:pt idx="488">
                  <c:v>42325</c:v>
                </c:pt>
                <c:pt idx="489">
                  <c:v>42326</c:v>
                </c:pt>
                <c:pt idx="490">
                  <c:v>42327</c:v>
                </c:pt>
                <c:pt idx="491">
                  <c:v>42328</c:v>
                </c:pt>
                <c:pt idx="492">
                  <c:v>42331</c:v>
                </c:pt>
                <c:pt idx="493">
                  <c:v>42332</c:v>
                </c:pt>
                <c:pt idx="494">
                  <c:v>42333</c:v>
                </c:pt>
                <c:pt idx="495">
                  <c:v>42334</c:v>
                </c:pt>
                <c:pt idx="496">
                  <c:v>42335</c:v>
                </c:pt>
                <c:pt idx="497">
                  <c:v>42338</c:v>
                </c:pt>
                <c:pt idx="498">
                  <c:v>42339</c:v>
                </c:pt>
                <c:pt idx="499">
                  <c:v>42340</c:v>
                </c:pt>
                <c:pt idx="500">
                  <c:v>42341</c:v>
                </c:pt>
                <c:pt idx="501">
                  <c:v>42342</c:v>
                </c:pt>
                <c:pt idx="502">
                  <c:v>42345</c:v>
                </c:pt>
                <c:pt idx="503">
                  <c:v>42346</c:v>
                </c:pt>
                <c:pt idx="504">
                  <c:v>42347</c:v>
                </c:pt>
                <c:pt idx="505">
                  <c:v>42348</c:v>
                </c:pt>
                <c:pt idx="506">
                  <c:v>42349</c:v>
                </c:pt>
                <c:pt idx="507">
                  <c:v>42352</c:v>
                </c:pt>
                <c:pt idx="508">
                  <c:v>42353</c:v>
                </c:pt>
                <c:pt idx="509">
                  <c:v>42354</c:v>
                </c:pt>
                <c:pt idx="510">
                  <c:v>42355</c:v>
                </c:pt>
                <c:pt idx="511">
                  <c:v>42356</c:v>
                </c:pt>
                <c:pt idx="512">
                  <c:v>42359</c:v>
                </c:pt>
                <c:pt idx="513">
                  <c:v>42360</c:v>
                </c:pt>
                <c:pt idx="514">
                  <c:v>42361</c:v>
                </c:pt>
                <c:pt idx="515">
                  <c:v>42362</c:v>
                </c:pt>
                <c:pt idx="516">
                  <c:v>42363</c:v>
                </c:pt>
                <c:pt idx="517">
                  <c:v>42366</c:v>
                </c:pt>
                <c:pt idx="518">
                  <c:v>42367</c:v>
                </c:pt>
                <c:pt idx="519">
                  <c:v>42368</c:v>
                </c:pt>
                <c:pt idx="520">
                  <c:v>42369</c:v>
                </c:pt>
                <c:pt idx="521">
                  <c:v>42370</c:v>
                </c:pt>
                <c:pt idx="522">
                  <c:v>42373</c:v>
                </c:pt>
                <c:pt idx="523">
                  <c:v>42374</c:v>
                </c:pt>
                <c:pt idx="524">
                  <c:v>42375</c:v>
                </c:pt>
                <c:pt idx="525">
                  <c:v>42376</c:v>
                </c:pt>
                <c:pt idx="526">
                  <c:v>42377</c:v>
                </c:pt>
                <c:pt idx="527">
                  <c:v>42380</c:v>
                </c:pt>
                <c:pt idx="528">
                  <c:v>42381</c:v>
                </c:pt>
                <c:pt idx="529">
                  <c:v>42382</c:v>
                </c:pt>
                <c:pt idx="530">
                  <c:v>42383</c:v>
                </c:pt>
                <c:pt idx="531">
                  <c:v>42384</c:v>
                </c:pt>
                <c:pt idx="532">
                  <c:v>42387</c:v>
                </c:pt>
                <c:pt idx="533">
                  <c:v>42388</c:v>
                </c:pt>
                <c:pt idx="534">
                  <c:v>42389</c:v>
                </c:pt>
                <c:pt idx="535">
                  <c:v>42390</c:v>
                </c:pt>
                <c:pt idx="536">
                  <c:v>42391</c:v>
                </c:pt>
                <c:pt idx="537">
                  <c:v>42394</c:v>
                </c:pt>
                <c:pt idx="538">
                  <c:v>42395</c:v>
                </c:pt>
                <c:pt idx="539">
                  <c:v>42396</c:v>
                </c:pt>
                <c:pt idx="540">
                  <c:v>42397</c:v>
                </c:pt>
                <c:pt idx="541">
                  <c:v>42398</c:v>
                </c:pt>
                <c:pt idx="542">
                  <c:v>42401</c:v>
                </c:pt>
                <c:pt idx="543">
                  <c:v>42402</c:v>
                </c:pt>
                <c:pt idx="544">
                  <c:v>42403</c:v>
                </c:pt>
                <c:pt idx="545">
                  <c:v>42404</c:v>
                </c:pt>
                <c:pt idx="546">
                  <c:v>42405</c:v>
                </c:pt>
                <c:pt idx="547">
                  <c:v>42408</c:v>
                </c:pt>
                <c:pt idx="548">
                  <c:v>42409</c:v>
                </c:pt>
                <c:pt idx="549">
                  <c:v>42410</c:v>
                </c:pt>
                <c:pt idx="550">
                  <c:v>42411</c:v>
                </c:pt>
                <c:pt idx="551">
                  <c:v>42412</c:v>
                </c:pt>
                <c:pt idx="552">
                  <c:v>42415</c:v>
                </c:pt>
                <c:pt idx="553">
                  <c:v>42416</c:v>
                </c:pt>
                <c:pt idx="554">
                  <c:v>42417</c:v>
                </c:pt>
                <c:pt idx="555">
                  <c:v>42418</c:v>
                </c:pt>
                <c:pt idx="556">
                  <c:v>42419</c:v>
                </c:pt>
                <c:pt idx="557">
                  <c:v>42422</c:v>
                </c:pt>
                <c:pt idx="558">
                  <c:v>42423</c:v>
                </c:pt>
                <c:pt idx="559">
                  <c:v>42424</c:v>
                </c:pt>
                <c:pt idx="560">
                  <c:v>42425</c:v>
                </c:pt>
                <c:pt idx="561">
                  <c:v>42426</c:v>
                </c:pt>
                <c:pt idx="562">
                  <c:v>42429</c:v>
                </c:pt>
                <c:pt idx="563">
                  <c:v>42430</c:v>
                </c:pt>
                <c:pt idx="564">
                  <c:v>42431</c:v>
                </c:pt>
                <c:pt idx="565">
                  <c:v>42432</c:v>
                </c:pt>
                <c:pt idx="566">
                  <c:v>42433</c:v>
                </c:pt>
                <c:pt idx="567">
                  <c:v>42436</c:v>
                </c:pt>
                <c:pt idx="568">
                  <c:v>42437</c:v>
                </c:pt>
                <c:pt idx="569">
                  <c:v>42438</c:v>
                </c:pt>
                <c:pt idx="570">
                  <c:v>42439</c:v>
                </c:pt>
                <c:pt idx="571">
                  <c:v>42440</c:v>
                </c:pt>
                <c:pt idx="572">
                  <c:v>42443</c:v>
                </c:pt>
                <c:pt idx="573">
                  <c:v>42444</c:v>
                </c:pt>
                <c:pt idx="574">
                  <c:v>42445</c:v>
                </c:pt>
                <c:pt idx="575">
                  <c:v>42446</c:v>
                </c:pt>
                <c:pt idx="576">
                  <c:v>42447</c:v>
                </c:pt>
                <c:pt idx="577">
                  <c:v>42450</c:v>
                </c:pt>
                <c:pt idx="578">
                  <c:v>42451</c:v>
                </c:pt>
                <c:pt idx="579">
                  <c:v>42452</c:v>
                </c:pt>
                <c:pt idx="580">
                  <c:v>42453</c:v>
                </c:pt>
                <c:pt idx="581">
                  <c:v>42454</c:v>
                </c:pt>
                <c:pt idx="582">
                  <c:v>42457</c:v>
                </c:pt>
                <c:pt idx="583">
                  <c:v>42458</c:v>
                </c:pt>
                <c:pt idx="584">
                  <c:v>42459</c:v>
                </c:pt>
                <c:pt idx="585">
                  <c:v>42460</c:v>
                </c:pt>
                <c:pt idx="586">
                  <c:v>42461</c:v>
                </c:pt>
                <c:pt idx="587">
                  <c:v>42464</c:v>
                </c:pt>
                <c:pt idx="588">
                  <c:v>42465</c:v>
                </c:pt>
                <c:pt idx="589">
                  <c:v>42466</c:v>
                </c:pt>
                <c:pt idx="590">
                  <c:v>42467</c:v>
                </c:pt>
                <c:pt idx="591">
                  <c:v>42468</c:v>
                </c:pt>
                <c:pt idx="592">
                  <c:v>42471</c:v>
                </c:pt>
                <c:pt idx="593">
                  <c:v>42472</c:v>
                </c:pt>
                <c:pt idx="594">
                  <c:v>42473</c:v>
                </c:pt>
                <c:pt idx="595">
                  <c:v>42474</c:v>
                </c:pt>
                <c:pt idx="596">
                  <c:v>42475</c:v>
                </c:pt>
                <c:pt idx="597">
                  <c:v>42478</c:v>
                </c:pt>
                <c:pt idx="598">
                  <c:v>42479</c:v>
                </c:pt>
                <c:pt idx="599">
                  <c:v>42480</c:v>
                </c:pt>
                <c:pt idx="600">
                  <c:v>42481</c:v>
                </c:pt>
                <c:pt idx="601">
                  <c:v>42482</c:v>
                </c:pt>
                <c:pt idx="602">
                  <c:v>42485</c:v>
                </c:pt>
                <c:pt idx="603">
                  <c:v>42486</c:v>
                </c:pt>
                <c:pt idx="604">
                  <c:v>42487</c:v>
                </c:pt>
                <c:pt idx="605">
                  <c:v>42488</c:v>
                </c:pt>
                <c:pt idx="606">
                  <c:v>42489</c:v>
                </c:pt>
                <c:pt idx="607">
                  <c:v>42492</c:v>
                </c:pt>
                <c:pt idx="608">
                  <c:v>42493</c:v>
                </c:pt>
                <c:pt idx="609">
                  <c:v>42494</c:v>
                </c:pt>
                <c:pt idx="610">
                  <c:v>42495</c:v>
                </c:pt>
                <c:pt idx="611">
                  <c:v>42496</c:v>
                </c:pt>
                <c:pt idx="612">
                  <c:v>42499</c:v>
                </c:pt>
                <c:pt idx="613">
                  <c:v>42500</c:v>
                </c:pt>
                <c:pt idx="614">
                  <c:v>42501</c:v>
                </c:pt>
                <c:pt idx="615">
                  <c:v>42502</c:v>
                </c:pt>
                <c:pt idx="616">
                  <c:v>42503</c:v>
                </c:pt>
                <c:pt idx="617">
                  <c:v>42506</c:v>
                </c:pt>
                <c:pt idx="618">
                  <c:v>42507</c:v>
                </c:pt>
                <c:pt idx="619">
                  <c:v>42508</c:v>
                </c:pt>
                <c:pt idx="620">
                  <c:v>42509</c:v>
                </c:pt>
                <c:pt idx="621">
                  <c:v>42510</c:v>
                </c:pt>
                <c:pt idx="622">
                  <c:v>42513</c:v>
                </c:pt>
                <c:pt idx="623">
                  <c:v>42514</c:v>
                </c:pt>
                <c:pt idx="624">
                  <c:v>42515</c:v>
                </c:pt>
                <c:pt idx="625">
                  <c:v>42516</c:v>
                </c:pt>
                <c:pt idx="626">
                  <c:v>42517</c:v>
                </c:pt>
                <c:pt idx="627">
                  <c:v>42520</c:v>
                </c:pt>
                <c:pt idx="628">
                  <c:v>42521</c:v>
                </c:pt>
                <c:pt idx="629">
                  <c:v>42522</c:v>
                </c:pt>
                <c:pt idx="630">
                  <c:v>42523</c:v>
                </c:pt>
                <c:pt idx="631">
                  <c:v>42524</c:v>
                </c:pt>
                <c:pt idx="632">
                  <c:v>42527</c:v>
                </c:pt>
                <c:pt idx="633">
                  <c:v>42528</c:v>
                </c:pt>
                <c:pt idx="634">
                  <c:v>42529</c:v>
                </c:pt>
                <c:pt idx="635">
                  <c:v>42530</c:v>
                </c:pt>
                <c:pt idx="636">
                  <c:v>42531</c:v>
                </c:pt>
                <c:pt idx="637">
                  <c:v>42534</c:v>
                </c:pt>
                <c:pt idx="638">
                  <c:v>42535</c:v>
                </c:pt>
                <c:pt idx="639">
                  <c:v>42536</c:v>
                </c:pt>
                <c:pt idx="640">
                  <c:v>42537</c:v>
                </c:pt>
                <c:pt idx="641">
                  <c:v>42538</c:v>
                </c:pt>
                <c:pt idx="642">
                  <c:v>42541</c:v>
                </c:pt>
                <c:pt idx="643">
                  <c:v>42542</c:v>
                </c:pt>
                <c:pt idx="644">
                  <c:v>42543</c:v>
                </c:pt>
                <c:pt idx="645">
                  <c:v>42544</c:v>
                </c:pt>
                <c:pt idx="646">
                  <c:v>42545</c:v>
                </c:pt>
                <c:pt idx="647">
                  <c:v>42548</c:v>
                </c:pt>
                <c:pt idx="648">
                  <c:v>42549</c:v>
                </c:pt>
                <c:pt idx="649">
                  <c:v>42550</c:v>
                </c:pt>
                <c:pt idx="650">
                  <c:v>42551</c:v>
                </c:pt>
                <c:pt idx="651">
                  <c:v>42552</c:v>
                </c:pt>
                <c:pt idx="652">
                  <c:v>42555</c:v>
                </c:pt>
                <c:pt idx="653">
                  <c:v>42556</c:v>
                </c:pt>
                <c:pt idx="654">
                  <c:v>42557</c:v>
                </c:pt>
                <c:pt idx="655">
                  <c:v>42558</c:v>
                </c:pt>
                <c:pt idx="656">
                  <c:v>42559</c:v>
                </c:pt>
                <c:pt idx="657">
                  <c:v>42562</c:v>
                </c:pt>
                <c:pt idx="658">
                  <c:v>42563</c:v>
                </c:pt>
                <c:pt idx="659">
                  <c:v>42564</c:v>
                </c:pt>
                <c:pt idx="660">
                  <c:v>42565</c:v>
                </c:pt>
                <c:pt idx="661">
                  <c:v>42566</c:v>
                </c:pt>
                <c:pt idx="662">
                  <c:v>42569</c:v>
                </c:pt>
                <c:pt idx="663">
                  <c:v>42570</c:v>
                </c:pt>
                <c:pt idx="664">
                  <c:v>42571</c:v>
                </c:pt>
                <c:pt idx="665">
                  <c:v>42572</c:v>
                </c:pt>
                <c:pt idx="666">
                  <c:v>42573</c:v>
                </c:pt>
                <c:pt idx="667">
                  <c:v>42576</c:v>
                </c:pt>
                <c:pt idx="668">
                  <c:v>42577</c:v>
                </c:pt>
                <c:pt idx="669">
                  <c:v>42578</c:v>
                </c:pt>
                <c:pt idx="670">
                  <c:v>42579</c:v>
                </c:pt>
                <c:pt idx="671">
                  <c:v>42580</c:v>
                </c:pt>
                <c:pt idx="672">
                  <c:v>42583</c:v>
                </c:pt>
                <c:pt idx="673">
                  <c:v>42584</c:v>
                </c:pt>
                <c:pt idx="674">
                  <c:v>42585</c:v>
                </c:pt>
                <c:pt idx="675">
                  <c:v>42586</c:v>
                </c:pt>
                <c:pt idx="676">
                  <c:v>42587</c:v>
                </c:pt>
                <c:pt idx="677">
                  <c:v>42590</c:v>
                </c:pt>
                <c:pt idx="678">
                  <c:v>42591</c:v>
                </c:pt>
                <c:pt idx="679">
                  <c:v>42592</c:v>
                </c:pt>
                <c:pt idx="680">
                  <c:v>42593</c:v>
                </c:pt>
                <c:pt idx="681">
                  <c:v>42594</c:v>
                </c:pt>
                <c:pt idx="682">
                  <c:v>42597</c:v>
                </c:pt>
                <c:pt idx="683">
                  <c:v>42598</c:v>
                </c:pt>
                <c:pt idx="684">
                  <c:v>42599</c:v>
                </c:pt>
                <c:pt idx="685">
                  <c:v>42600</c:v>
                </c:pt>
                <c:pt idx="686">
                  <c:v>42601</c:v>
                </c:pt>
                <c:pt idx="687">
                  <c:v>42604</c:v>
                </c:pt>
                <c:pt idx="688">
                  <c:v>42605</c:v>
                </c:pt>
                <c:pt idx="689">
                  <c:v>42606</c:v>
                </c:pt>
                <c:pt idx="690">
                  <c:v>42607</c:v>
                </c:pt>
                <c:pt idx="691">
                  <c:v>42608</c:v>
                </c:pt>
                <c:pt idx="692">
                  <c:v>42611</c:v>
                </c:pt>
                <c:pt idx="693">
                  <c:v>42612</c:v>
                </c:pt>
                <c:pt idx="694">
                  <c:v>42613</c:v>
                </c:pt>
                <c:pt idx="695">
                  <c:v>42614</c:v>
                </c:pt>
                <c:pt idx="696">
                  <c:v>42615</c:v>
                </c:pt>
                <c:pt idx="697">
                  <c:v>42618</c:v>
                </c:pt>
                <c:pt idx="698">
                  <c:v>42619</c:v>
                </c:pt>
                <c:pt idx="699">
                  <c:v>42620</c:v>
                </c:pt>
                <c:pt idx="700">
                  <c:v>42621</c:v>
                </c:pt>
                <c:pt idx="701">
                  <c:v>42622</c:v>
                </c:pt>
                <c:pt idx="702">
                  <c:v>42625</c:v>
                </c:pt>
                <c:pt idx="703">
                  <c:v>42626</c:v>
                </c:pt>
                <c:pt idx="704">
                  <c:v>42627</c:v>
                </c:pt>
                <c:pt idx="705">
                  <c:v>42628</c:v>
                </c:pt>
                <c:pt idx="706">
                  <c:v>42629</c:v>
                </c:pt>
                <c:pt idx="707">
                  <c:v>42632</c:v>
                </c:pt>
                <c:pt idx="708">
                  <c:v>42633</c:v>
                </c:pt>
                <c:pt idx="709">
                  <c:v>42634</c:v>
                </c:pt>
                <c:pt idx="710">
                  <c:v>42635</c:v>
                </c:pt>
                <c:pt idx="711">
                  <c:v>42636</c:v>
                </c:pt>
                <c:pt idx="712">
                  <c:v>42639</c:v>
                </c:pt>
                <c:pt idx="713">
                  <c:v>42640</c:v>
                </c:pt>
                <c:pt idx="714">
                  <c:v>42641</c:v>
                </c:pt>
                <c:pt idx="715">
                  <c:v>42642</c:v>
                </c:pt>
                <c:pt idx="716">
                  <c:v>42643</c:v>
                </c:pt>
                <c:pt idx="717">
                  <c:v>42646</c:v>
                </c:pt>
                <c:pt idx="718">
                  <c:v>42647</c:v>
                </c:pt>
                <c:pt idx="719">
                  <c:v>42648</c:v>
                </c:pt>
                <c:pt idx="720">
                  <c:v>42649</c:v>
                </c:pt>
                <c:pt idx="721">
                  <c:v>42650</c:v>
                </c:pt>
                <c:pt idx="722">
                  <c:v>42653</c:v>
                </c:pt>
                <c:pt idx="723">
                  <c:v>42654</c:v>
                </c:pt>
                <c:pt idx="724">
                  <c:v>42655</c:v>
                </c:pt>
                <c:pt idx="725">
                  <c:v>42656</c:v>
                </c:pt>
                <c:pt idx="726">
                  <c:v>42657</c:v>
                </c:pt>
                <c:pt idx="727">
                  <c:v>42660</c:v>
                </c:pt>
                <c:pt idx="728">
                  <c:v>42661</c:v>
                </c:pt>
                <c:pt idx="729">
                  <c:v>42662</c:v>
                </c:pt>
                <c:pt idx="730">
                  <c:v>42663</c:v>
                </c:pt>
                <c:pt idx="731">
                  <c:v>42664</c:v>
                </c:pt>
                <c:pt idx="732">
                  <c:v>42667</c:v>
                </c:pt>
                <c:pt idx="733">
                  <c:v>42668</c:v>
                </c:pt>
                <c:pt idx="734">
                  <c:v>42669</c:v>
                </c:pt>
                <c:pt idx="735">
                  <c:v>42670</c:v>
                </c:pt>
                <c:pt idx="736">
                  <c:v>42671</c:v>
                </c:pt>
                <c:pt idx="737">
                  <c:v>42674</c:v>
                </c:pt>
                <c:pt idx="738">
                  <c:v>42675</c:v>
                </c:pt>
                <c:pt idx="739">
                  <c:v>42676</c:v>
                </c:pt>
                <c:pt idx="740">
                  <c:v>42677</c:v>
                </c:pt>
                <c:pt idx="741">
                  <c:v>42678</c:v>
                </c:pt>
                <c:pt idx="742">
                  <c:v>42681</c:v>
                </c:pt>
                <c:pt idx="743">
                  <c:v>42682</c:v>
                </c:pt>
                <c:pt idx="744">
                  <c:v>42683</c:v>
                </c:pt>
                <c:pt idx="745">
                  <c:v>42684</c:v>
                </c:pt>
                <c:pt idx="746">
                  <c:v>42685</c:v>
                </c:pt>
                <c:pt idx="747">
                  <c:v>42688</c:v>
                </c:pt>
                <c:pt idx="748">
                  <c:v>42689</c:v>
                </c:pt>
                <c:pt idx="749">
                  <c:v>42690</c:v>
                </c:pt>
                <c:pt idx="750">
                  <c:v>42691</c:v>
                </c:pt>
                <c:pt idx="751">
                  <c:v>42692</c:v>
                </c:pt>
                <c:pt idx="752">
                  <c:v>42695</c:v>
                </c:pt>
                <c:pt idx="753">
                  <c:v>42696</c:v>
                </c:pt>
                <c:pt idx="754">
                  <c:v>42697</c:v>
                </c:pt>
                <c:pt idx="755">
                  <c:v>42698</c:v>
                </c:pt>
                <c:pt idx="756">
                  <c:v>42699</c:v>
                </c:pt>
                <c:pt idx="757">
                  <c:v>42702</c:v>
                </c:pt>
                <c:pt idx="758">
                  <c:v>42703</c:v>
                </c:pt>
                <c:pt idx="759">
                  <c:v>42704</c:v>
                </c:pt>
                <c:pt idx="760">
                  <c:v>42705</c:v>
                </c:pt>
                <c:pt idx="761">
                  <c:v>42706</c:v>
                </c:pt>
                <c:pt idx="762">
                  <c:v>42709</c:v>
                </c:pt>
                <c:pt idx="763">
                  <c:v>42710</c:v>
                </c:pt>
                <c:pt idx="764">
                  <c:v>42711</c:v>
                </c:pt>
                <c:pt idx="765">
                  <c:v>42712</c:v>
                </c:pt>
                <c:pt idx="766">
                  <c:v>42713</c:v>
                </c:pt>
                <c:pt idx="767">
                  <c:v>42716</c:v>
                </c:pt>
                <c:pt idx="768">
                  <c:v>42717</c:v>
                </c:pt>
                <c:pt idx="769">
                  <c:v>42718</c:v>
                </c:pt>
                <c:pt idx="770">
                  <c:v>42719</c:v>
                </c:pt>
                <c:pt idx="771">
                  <c:v>42720</c:v>
                </c:pt>
                <c:pt idx="772">
                  <c:v>42723</c:v>
                </c:pt>
                <c:pt idx="773">
                  <c:v>42724</c:v>
                </c:pt>
                <c:pt idx="774">
                  <c:v>42725</c:v>
                </c:pt>
                <c:pt idx="775">
                  <c:v>42726</c:v>
                </c:pt>
                <c:pt idx="776">
                  <c:v>42727</c:v>
                </c:pt>
                <c:pt idx="777">
                  <c:v>42730</c:v>
                </c:pt>
                <c:pt idx="778">
                  <c:v>42731</c:v>
                </c:pt>
                <c:pt idx="779">
                  <c:v>42732</c:v>
                </c:pt>
                <c:pt idx="780">
                  <c:v>42733</c:v>
                </c:pt>
                <c:pt idx="781">
                  <c:v>42734</c:v>
                </c:pt>
                <c:pt idx="782">
                  <c:v>42737</c:v>
                </c:pt>
                <c:pt idx="783">
                  <c:v>42738</c:v>
                </c:pt>
                <c:pt idx="784">
                  <c:v>42739</c:v>
                </c:pt>
                <c:pt idx="785">
                  <c:v>42740</c:v>
                </c:pt>
                <c:pt idx="786">
                  <c:v>42741</c:v>
                </c:pt>
                <c:pt idx="787">
                  <c:v>42744</c:v>
                </c:pt>
                <c:pt idx="788">
                  <c:v>42745</c:v>
                </c:pt>
                <c:pt idx="789">
                  <c:v>42746</c:v>
                </c:pt>
                <c:pt idx="790">
                  <c:v>42747</c:v>
                </c:pt>
                <c:pt idx="791">
                  <c:v>42748</c:v>
                </c:pt>
                <c:pt idx="792">
                  <c:v>42751</c:v>
                </c:pt>
                <c:pt idx="793">
                  <c:v>42752</c:v>
                </c:pt>
                <c:pt idx="794">
                  <c:v>42753</c:v>
                </c:pt>
                <c:pt idx="795">
                  <c:v>42754</c:v>
                </c:pt>
                <c:pt idx="796">
                  <c:v>42755</c:v>
                </c:pt>
                <c:pt idx="797">
                  <c:v>42758</c:v>
                </c:pt>
                <c:pt idx="798">
                  <c:v>42759</c:v>
                </c:pt>
                <c:pt idx="799">
                  <c:v>42760</c:v>
                </c:pt>
                <c:pt idx="800">
                  <c:v>42761</c:v>
                </c:pt>
                <c:pt idx="801">
                  <c:v>42762</c:v>
                </c:pt>
                <c:pt idx="802">
                  <c:v>42765</c:v>
                </c:pt>
                <c:pt idx="803">
                  <c:v>42766</c:v>
                </c:pt>
                <c:pt idx="804">
                  <c:v>42767</c:v>
                </c:pt>
                <c:pt idx="805">
                  <c:v>42768</c:v>
                </c:pt>
                <c:pt idx="806">
                  <c:v>42769</c:v>
                </c:pt>
                <c:pt idx="807">
                  <c:v>42772</c:v>
                </c:pt>
                <c:pt idx="808">
                  <c:v>42773</c:v>
                </c:pt>
                <c:pt idx="809">
                  <c:v>42774</c:v>
                </c:pt>
                <c:pt idx="810">
                  <c:v>42775</c:v>
                </c:pt>
                <c:pt idx="811">
                  <c:v>42776</c:v>
                </c:pt>
                <c:pt idx="812">
                  <c:v>42779</c:v>
                </c:pt>
                <c:pt idx="813">
                  <c:v>42780</c:v>
                </c:pt>
                <c:pt idx="814">
                  <c:v>42781</c:v>
                </c:pt>
                <c:pt idx="815">
                  <c:v>42782</c:v>
                </c:pt>
                <c:pt idx="816">
                  <c:v>42783</c:v>
                </c:pt>
                <c:pt idx="817">
                  <c:v>42786</c:v>
                </c:pt>
                <c:pt idx="818">
                  <c:v>42787</c:v>
                </c:pt>
                <c:pt idx="819">
                  <c:v>42788</c:v>
                </c:pt>
                <c:pt idx="820">
                  <c:v>42789</c:v>
                </c:pt>
                <c:pt idx="821">
                  <c:v>42790</c:v>
                </c:pt>
                <c:pt idx="822">
                  <c:v>42793</c:v>
                </c:pt>
                <c:pt idx="823">
                  <c:v>42794</c:v>
                </c:pt>
                <c:pt idx="824">
                  <c:v>42795</c:v>
                </c:pt>
                <c:pt idx="825">
                  <c:v>42796</c:v>
                </c:pt>
                <c:pt idx="826">
                  <c:v>42797</c:v>
                </c:pt>
                <c:pt idx="827">
                  <c:v>42800</c:v>
                </c:pt>
                <c:pt idx="828">
                  <c:v>42801</c:v>
                </c:pt>
                <c:pt idx="829">
                  <c:v>42802</c:v>
                </c:pt>
                <c:pt idx="830">
                  <c:v>42803</c:v>
                </c:pt>
                <c:pt idx="831">
                  <c:v>42804</c:v>
                </c:pt>
                <c:pt idx="832">
                  <c:v>42807</c:v>
                </c:pt>
                <c:pt idx="833">
                  <c:v>42808</c:v>
                </c:pt>
                <c:pt idx="834">
                  <c:v>42809</c:v>
                </c:pt>
                <c:pt idx="835">
                  <c:v>42810</c:v>
                </c:pt>
                <c:pt idx="836">
                  <c:v>42811</c:v>
                </c:pt>
                <c:pt idx="837">
                  <c:v>42814</c:v>
                </c:pt>
                <c:pt idx="838">
                  <c:v>42815</c:v>
                </c:pt>
                <c:pt idx="839">
                  <c:v>42816</c:v>
                </c:pt>
                <c:pt idx="840">
                  <c:v>42817</c:v>
                </c:pt>
                <c:pt idx="841">
                  <c:v>42818</c:v>
                </c:pt>
                <c:pt idx="842">
                  <c:v>42821</c:v>
                </c:pt>
                <c:pt idx="843">
                  <c:v>42822</c:v>
                </c:pt>
                <c:pt idx="844">
                  <c:v>42823</c:v>
                </c:pt>
                <c:pt idx="845">
                  <c:v>42824</c:v>
                </c:pt>
                <c:pt idx="846">
                  <c:v>42825</c:v>
                </c:pt>
                <c:pt idx="847">
                  <c:v>42828</c:v>
                </c:pt>
                <c:pt idx="848">
                  <c:v>42829</c:v>
                </c:pt>
                <c:pt idx="849">
                  <c:v>42830</c:v>
                </c:pt>
                <c:pt idx="850">
                  <c:v>42831</c:v>
                </c:pt>
                <c:pt idx="851">
                  <c:v>42832</c:v>
                </c:pt>
                <c:pt idx="852">
                  <c:v>42835</c:v>
                </c:pt>
                <c:pt idx="853">
                  <c:v>42836</c:v>
                </c:pt>
                <c:pt idx="854">
                  <c:v>42837</c:v>
                </c:pt>
                <c:pt idx="855">
                  <c:v>42838</c:v>
                </c:pt>
                <c:pt idx="856">
                  <c:v>42839</c:v>
                </c:pt>
                <c:pt idx="857">
                  <c:v>42842</c:v>
                </c:pt>
                <c:pt idx="858">
                  <c:v>42843</c:v>
                </c:pt>
                <c:pt idx="859">
                  <c:v>42844</c:v>
                </c:pt>
                <c:pt idx="860">
                  <c:v>42845</c:v>
                </c:pt>
                <c:pt idx="861">
                  <c:v>42846</c:v>
                </c:pt>
                <c:pt idx="862">
                  <c:v>42849</c:v>
                </c:pt>
                <c:pt idx="863">
                  <c:v>42850</c:v>
                </c:pt>
                <c:pt idx="864">
                  <c:v>42851</c:v>
                </c:pt>
                <c:pt idx="865">
                  <c:v>42852</c:v>
                </c:pt>
                <c:pt idx="866">
                  <c:v>42853</c:v>
                </c:pt>
              </c:numCache>
            </c:numRef>
          </c:xVal>
          <c:yVal>
            <c:numRef>
              <c:f>'SPX Index'!$B$3:$B$869</c:f>
              <c:numCache>
                <c:formatCode>General</c:formatCode>
                <c:ptCount val="867"/>
                <c:pt idx="0">
                  <c:v>17.286200000000001</c:v>
                </c:pt>
                <c:pt idx="1">
                  <c:v>17.2804</c:v>
                </c:pt>
                <c:pt idx="2">
                  <c:v>17.236999999999998</c:v>
                </c:pt>
                <c:pt idx="3">
                  <c:v>17.3415</c:v>
                </c:pt>
                <c:pt idx="4">
                  <c:v>17.338000000000001</c:v>
                </c:pt>
                <c:pt idx="5">
                  <c:v>17.3444</c:v>
                </c:pt>
                <c:pt idx="6">
                  <c:v>17.3842</c:v>
                </c:pt>
                <c:pt idx="7">
                  <c:v>17.165199999999999</c:v>
                </c:pt>
                <c:pt idx="8">
                  <c:v>17.350899999999999</c:v>
                </c:pt>
                <c:pt idx="9">
                  <c:v>17.440300000000001</c:v>
                </c:pt>
                <c:pt idx="10">
                  <c:v>17.416899999999998</c:v>
                </c:pt>
                <c:pt idx="11">
                  <c:v>17.348700000000001</c:v>
                </c:pt>
                <c:pt idx="12">
                  <c:v>17.348500000000001</c:v>
                </c:pt>
                <c:pt idx="13">
                  <c:v>17.3965</c:v>
                </c:pt>
                <c:pt idx="14">
                  <c:v>17.406600000000001</c:v>
                </c:pt>
                <c:pt idx="15">
                  <c:v>17.251799999999999</c:v>
                </c:pt>
                <c:pt idx="16">
                  <c:v>16.892499999999998</c:v>
                </c:pt>
                <c:pt idx="17">
                  <c:v>16.811</c:v>
                </c:pt>
                <c:pt idx="18">
                  <c:v>16.914400000000001</c:v>
                </c:pt>
                <c:pt idx="19">
                  <c:v>16.741700000000002</c:v>
                </c:pt>
                <c:pt idx="20">
                  <c:v>16.930199999999999</c:v>
                </c:pt>
                <c:pt idx="21">
                  <c:v>16.8261</c:v>
                </c:pt>
                <c:pt idx="22">
                  <c:v>16.444800000000001</c:v>
                </c:pt>
                <c:pt idx="23">
                  <c:v>16.5702</c:v>
                </c:pt>
                <c:pt idx="24">
                  <c:v>16.5365</c:v>
                </c:pt>
                <c:pt idx="25">
                  <c:v>16.741800000000001</c:v>
                </c:pt>
                <c:pt idx="26">
                  <c:v>16.964500000000001</c:v>
                </c:pt>
                <c:pt idx="27">
                  <c:v>16.990500000000001</c:v>
                </c:pt>
                <c:pt idx="28">
                  <c:v>17.1783</c:v>
                </c:pt>
                <c:pt idx="29">
                  <c:v>17.1737</c:v>
                </c:pt>
                <c:pt idx="30">
                  <c:v>17.273499999999999</c:v>
                </c:pt>
                <c:pt idx="31">
                  <c:v>17.3565</c:v>
                </c:pt>
                <c:pt idx="32">
                  <c:v>17.356400000000001</c:v>
                </c:pt>
                <c:pt idx="33">
                  <c:v>17.378599999999999</c:v>
                </c:pt>
                <c:pt idx="34">
                  <c:v>17.264500000000002</c:v>
                </c:pt>
                <c:pt idx="35">
                  <c:v>17.367999999999999</c:v>
                </c:pt>
                <c:pt idx="36">
                  <c:v>17.335100000000001</c:v>
                </c:pt>
                <c:pt idx="37">
                  <c:v>17.439</c:v>
                </c:pt>
                <c:pt idx="38">
                  <c:v>17.411799999999999</c:v>
                </c:pt>
                <c:pt idx="39">
                  <c:v>17.412400000000002</c:v>
                </c:pt>
                <c:pt idx="40">
                  <c:v>17.4815</c:v>
                </c:pt>
                <c:pt idx="41">
                  <c:v>17.523700000000002</c:v>
                </c:pt>
                <c:pt idx="42">
                  <c:v>17.393000000000001</c:v>
                </c:pt>
                <c:pt idx="43">
                  <c:v>17.658899999999999</c:v>
                </c:pt>
                <c:pt idx="44">
                  <c:v>17.6584</c:v>
                </c:pt>
                <c:pt idx="45">
                  <c:v>17.6889</c:v>
                </c:pt>
                <c:pt idx="46">
                  <c:v>17.6982</c:v>
                </c:pt>
                <c:pt idx="47">
                  <c:v>17.689399999999999</c:v>
                </c:pt>
                <c:pt idx="48">
                  <c:v>17.599</c:v>
                </c:pt>
                <c:pt idx="49">
                  <c:v>17.604600000000001</c:v>
                </c:pt>
                <c:pt idx="50">
                  <c:v>17.398900000000001</c:v>
                </c:pt>
                <c:pt idx="51">
                  <c:v>17.349900000000002</c:v>
                </c:pt>
                <c:pt idx="52">
                  <c:v>17.516999999999999</c:v>
                </c:pt>
                <c:pt idx="53">
                  <c:v>17.643699999999999</c:v>
                </c:pt>
                <c:pt idx="54">
                  <c:v>17.535900000000002</c:v>
                </c:pt>
                <c:pt idx="55">
                  <c:v>17.642099999999999</c:v>
                </c:pt>
                <c:pt idx="56">
                  <c:v>17.590399999999999</c:v>
                </c:pt>
                <c:pt idx="57">
                  <c:v>17.524899999999999</c:v>
                </c:pt>
                <c:pt idx="58">
                  <c:v>17.602499999999999</c:v>
                </c:pt>
                <c:pt idx="59">
                  <c:v>17.479099999999999</c:v>
                </c:pt>
                <c:pt idx="60">
                  <c:v>17.445</c:v>
                </c:pt>
                <c:pt idx="61">
                  <c:v>17.528099999999998</c:v>
                </c:pt>
                <c:pt idx="62">
                  <c:v>17.4481</c:v>
                </c:pt>
                <c:pt idx="63">
                  <c:v>17.570599999999999</c:v>
                </c:pt>
                <c:pt idx="64">
                  <c:v>17.6342</c:v>
                </c:pt>
                <c:pt idx="65">
                  <c:v>17.4133</c:v>
                </c:pt>
                <c:pt idx="66">
                  <c:v>17.195</c:v>
                </c:pt>
                <c:pt idx="67">
                  <c:v>17.0091</c:v>
                </c:pt>
                <c:pt idx="68">
                  <c:v>17.0731</c:v>
                </c:pt>
                <c:pt idx="69">
                  <c:v>17.259399999999999</c:v>
                </c:pt>
                <c:pt idx="70">
                  <c:v>16.8992</c:v>
                </c:pt>
                <c:pt idx="71">
                  <c:v>16.7392</c:v>
                </c:pt>
                <c:pt idx="72">
                  <c:v>16.876000000000001</c:v>
                </c:pt>
                <c:pt idx="73">
                  <c:v>16.9892</c:v>
                </c:pt>
                <c:pt idx="74">
                  <c:v>17.167300000000001</c:v>
                </c:pt>
                <c:pt idx="75">
                  <c:v>17.190300000000001</c:v>
                </c:pt>
                <c:pt idx="76">
                  <c:v>17.190300000000001</c:v>
                </c:pt>
                <c:pt idx="77">
                  <c:v>17.255700000000001</c:v>
                </c:pt>
                <c:pt idx="78">
                  <c:v>17.3263</c:v>
                </c:pt>
                <c:pt idx="79">
                  <c:v>17.288</c:v>
                </c:pt>
                <c:pt idx="80">
                  <c:v>17.317900000000002</c:v>
                </c:pt>
                <c:pt idx="81">
                  <c:v>17.1753</c:v>
                </c:pt>
                <c:pt idx="82">
                  <c:v>17.229399999999998</c:v>
                </c:pt>
                <c:pt idx="83">
                  <c:v>17.311499999999999</c:v>
                </c:pt>
                <c:pt idx="84">
                  <c:v>17.368200000000002</c:v>
                </c:pt>
                <c:pt idx="85">
                  <c:v>17.337900000000001</c:v>
                </c:pt>
                <c:pt idx="86">
                  <c:v>17.315899999999999</c:v>
                </c:pt>
                <c:pt idx="87">
                  <c:v>17.336099999999998</c:v>
                </c:pt>
                <c:pt idx="88">
                  <c:v>17.1798</c:v>
                </c:pt>
                <c:pt idx="89">
                  <c:v>17.276299999999999</c:v>
                </c:pt>
                <c:pt idx="90">
                  <c:v>17.254899999999999</c:v>
                </c:pt>
                <c:pt idx="91">
                  <c:v>17.281099999999999</c:v>
                </c:pt>
                <c:pt idx="92">
                  <c:v>17.446999999999999</c:v>
                </c:pt>
                <c:pt idx="93">
                  <c:v>17.4544</c:v>
                </c:pt>
                <c:pt idx="94">
                  <c:v>17.3721</c:v>
                </c:pt>
                <c:pt idx="95">
                  <c:v>17.209399999999999</c:v>
                </c:pt>
                <c:pt idx="96">
                  <c:v>17.274000000000001</c:v>
                </c:pt>
                <c:pt idx="97">
                  <c:v>17.340499999999999</c:v>
                </c:pt>
                <c:pt idx="98">
                  <c:v>17.227799999999998</c:v>
                </c:pt>
                <c:pt idx="99">
                  <c:v>17.367599999999999</c:v>
                </c:pt>
                <c:pt idx="100">
                  <c:v>17.408799999999999</c:v>
                </c:pt>
                <c:pt idx="101">
                  <c:v>17.4831</c:v>
                </c:pt>
                <c:pt idx="102">
                  <c:v>17.4817</c:v>
                </c:pt>
                <c:pt idx="103">
                  <c:v>17.5869</c:v>
                </c:pt>
                <c:pt idx="104">
                  <c:v>17.567299999999999</c:v>
                </c:pt>
                <c:pt idx="105">
                  <c:v>17.646899999999999</c:v>
                </c:pt>
                <c:pt idx="106">
                  <c:v>17.6797</c:v>
                </c:pt>
                <c:pt idx="107">
                  <c:v>17.680900000000001</c:v>
                </c:pt>
                <c:pt idx="108">
                  <c:v>17.675000000000001</c:v>
                </c:pt>
                <c:pt idx="109">
                  <c:v>17.708200000000001</c:v>
                </c:pt>
                <c:pt idx="110">
                  <c:v>17.824000000000002</c:v>
                </c:pt>
                <c:pt idx="111">
                  <c:v>17.906500000000001</c:v>
                </c:pt>
                <c:pt idx="112">
                  <c:v>17.921600000000002</c:v>
                </c:pt>
                <c:pt idx="113">
                  <c:v>17.917200000000001</c:v>
                </c:pt>
                <c:pt idx="114">
                  <c:v>17.853899999999999</c:v>
                </c:pt>
                <c:pt idx="115">
                  <c:v>17.7272</c:v>
                </c:pt>
                <c:pt idx="116">
                  <c:v>17.7834</c:v>
                </c:pt>
                <c:pt idx="117">
                  <c:v>17.794499999999999</c:v>
                </c:pt>
                <c:pt idx="118">
                  <c:v>17.833100000000002</c:v>
                </c:pt>
                <c:pt idx="119">
                  <c:v>17.970700000000001</c:v>
                </c:pt>
                <c:pt idx="120">
                  <c:v>17.993400000000001</c:v>
                </c:pt>
                <c:pt idx="121">
                  <c:v>18.0244</c:v>
                </c:pt>
                <c:pt idx="122">
                  <c:v>18.036000000000001</c:v>
                </c:pt>
                <c:pt idx="123">
                  <c:v>17.919799999999999</c:v>
                </c:pt>
                <c:pt idx="124">
                  <c:v>18.007899999999999</c:v>
                </c:pt>
                <c:pt idx="125">
                  <c:v>17.986699999999999</c:v>
                </c:pt>
                <c:pt idx="126">
                  <c:v>18.018999999999998</c:v>
                </c:pt>
                <c:pt idx="127">
                  <c:v>17.636700000000001</c:v>
                </c:pt>
                <c:pt idx="128">
                  <c:v>17.752099999999999</c:v>
                </c:pt>
                <c:pt idx="129">
                  <c:v>17.773700000000002</c:v>
                </c:pt>
                <c:pt idx="130">
                  <c:v>17.871200000000002</c:v>
                </c:pt>
                <c:pt idx="131">
                  <c:v>17.870200000000001</c:v>
                </c:pt>
                <c:pt idx="132">
                  <c:v>17.7988</c:v>
                </c:pt>
                <c:pt idx="133">
                  <c:v>17.673300000000001</c:v>
                </c:pt>
                <c:pt idx="134">
                  <c:v>17.755500000000001</c:v>
                </c:pt>
                <c:pt idx="135">
                  <c:v>17.681699999999999</c:v>
                </c:pt>
                <c:pt idx="136">
                  <c:v>17.7073</c:v>
                </c:pt>
                <c:pt idx="137">
                  <c:v>17.793299999999999</c:v>
                </c:pt>
                <c:pt idx="138">
                  <c:v>17.7592</c:v>
                </c:pt>
                <c:pt idx="139">
                  <c:v>17.834199999999999</c:v>
                </c:pt>
                <c:pt idx="140">
                  <c:v>17.623100000000001</c:v>
                </c:pt>
                <c:pt idx="141">
                  <c:v>17.803899999999999</c:v>
                </c:pt>
                <c:pt idx="142">
                  <c:v>17.762899999999998</c:v>
                </c:pt>
                <c:pt idx="143">
                  <c:v>17.851900000000001</c:v>
                </c:pt>
                <c:pt idx="144">
                  <c:v>17.882899999999999</c:v>
                </c:pt>
                <c:pt idx="145">
                  <c:v>17.892399999999999</c:v>
                </c:pt>
                <c:pt idx="146">
                  <c:v>17.805</c:v>
                </c:pt>
                <c:pt idx="147">
                  <c:v>17.807400000000001</c:v>
                </c:pt>
                <c:pt idx="148">
                  <c:v>17.7271</c:v>
                </c:pt>
                <c:pt idx="149">
                  <c:v>17.728100000000001</c:v>
                </c:pt>
                <c:pt idx="150">
                  <c:v>17.378799999999998</c:v>
                </c:pt>
                <c:pt idx="151">
                  <c:v>17.327200000000001</c:v>
                </c:pt>
                <c:pt idx="152">
                  <c:v>17.441199999999998</c:v>
                </c:pt>
                <c:pt idx="153">
                  <c:v>17.271899999999999</c:v>
                </c:pt>
                <c:pt idx="154">
                  <c:v>17.271100000000001</c:v>
                </c:pt>
                <c:pt idx="155">
                  <c:v>17.174800000000001</c:v>
                </c:pt>
                <c:pt idx="156">
                  <c:v>17.372299999999999</c:v>
                </c:pt>
                <c:pt idx="157">
                  <c:v>17.419899999999998</c:v>
                </c:pt>
                <c:pt idx="158">
                  <c:v>17.391300000000001</c:v>
                </c:pt>
                <c:pt idx="159">
                  <c:v>17.508099999999999</c:v>
                </c:pt>
                <c:pt idx="160">
                  <c:v>17.584099999999999</c:v>
                </c:pt>
                <c:pt idx="161">
                  <c:v>17.579999999999998</c:v>
                </c:pt>
                <c:pt idx="162">
                  <c:v>17.731000000000002</c:v>
                </c:pt>
                <c:pt idx="163">
                  <c:v>17.822900000000001</c:v>
                </c:pt>
                <c:pt idx="164">
                  <c:v>17.867000000000001</c:v>
                </c:pt>
                <c:pt idx="165">
                  <c:v>17.919699999999999</c:v>
                </c:pt>
                <c:pt idx="166">
                  <c:v>17.884499999999999</c:v>
                </c:pt>
                <c:pt idx="167">
                  <c:v>17.972000000000001</c:v>
                </c:pt>
                <c:pt idx="168">
                  <c:v>17.991</c:v>
                </c:pt>
                <c:pt idx="169">
                  <c:v>17.991900000000001</c:v>
                </c:pt>
                <c:pt idx="170">
                  <c:v>17.947800000000001</c:v>
                </c:pt>
                <c:pt idx="171">
                  <c:v>18.008199999999999</c:v>
                </c:pt>
                <c:pt idx="172">
                  <c:v>17.993200000000002</c:v>
                </c:pt>
                <c:pt idx="173">
                  <c:v>17.9833</c:v>
                </c:pt>
                <c:pt idx="174">
                  <c:v>17.969000000000001</c:v>
                </c:pt>
                <c:pt idx="175">
                  <c:v>17.941500000000001</c:v>
                </c:pt>
                <c:pt idx="176">
                  <c:v>18.0318</c:v>
                </c:pt>
                <c:pt idx="177">
                  <c:v>17.974</c:v>
                </c:pt>
                <c:pt idx="178">
                  <c:v>17.8565</c:v>
                </c:pt>
                <c:pt idx="179">
                  <c:v>17.921500000000002</c:v>
                </c:pt>
                <c:pt idx="180">
                  <c:v>17.9373</c:v>
                </c:pt>
                <c:pt idx="181">
                  <c:v>17.831199999999999</c:v>
                </c:pt>
                <c:pt idx="182">
                  <c:v>17.819600000000001</c:v>
                </c:pt>
                <c:pt idx="183">
                  <c:v>17.9529</c:v>
                </c:pt>
                <c:pt idx="184">
                  <c:v>17.976099999999999</c:v>
                </c:pt>
                <c:pt idx="185">
                  <c:v>18.0642</c:v>
                </c:pt>
                <c:pt idx="186">
                  <c:v>18.055599999999998</c:v>
                </c:pt>
                <c:pt idx="187">
                  <c:v>17.930700000000002</c:v>
                </c:pt>
                <c:pt idx="188">
                  <c:v>17.826899999999998</c:v>
                </c:pt>
                <c:pt idx="189">
                  <c:v>17.966699999999999</c:v>
                </c:pt>
                <c:pt idx="190">
                  <c:v>17.676100000000002</c:v>
                </c:pt>
                <c:pt idx="191">
                  <c:v>17.825800000000001</c:v>
                </c:pt>
                <c:pt idx="192">
                  <c:v>17.710100000000001</c:v>
                </c:pt>
                <c:pt idx="193">
                  <c:v>17.385100000000001</c:v>
                </c:pt>
                <c:pt idx="194">
                  <c:v>17.149699999999999</c:v>
                </c:pt>
                <c:pt idx="195">
                  <c:v>17.149699999999999</c:v>
                </c:pt>
                <c:pt idx="196">
                  <c:v>17.342199999999998</c:v>
                </c:pt>
                <c:pt idx="197">
                  <c:v>17.313199999999998</c:v>
                </c:pt>
                <c:pt idx="198">
                  <c:v>17.051100000000002</c:v>
                </c:pt>
                <c:pt idx="199">
                  <c:v>17.348500000000001</c:v>
                </c:pt>
                <c:pt idx="200">
                  <c:v>16.989899999999999</c:v>
                </c:pt>
                <c:pt idx="201">
                  <c:v>16.795100000000001</c:v>
                </c:pt>
                <c:pt idx="202">
                  <c:v>16.5182</c:v>
                </c:pt>
                <c:pt idx="203">
                  <c:v>16.543299999999999</c:v>
                </c:pt>
                <c:pt idx="204">
                  <c:v>16.409800000000001</c:v>
                </c:pt>
                <c:pt idx="205">
                  <c:v>16.412400000000002</c:v>
                </c:pt>
                <c:pt idx="206">
                  <c:v>16.623699999999999</c:v>
                </c:pt>
                <c:pt idx="207">
                  <c:v>16.783300000000001</c:v>
                </c:pt>
                <c:pt idx="208">
                  <c:v>17.1114</c:v>
                </c:pt>
                <c:pt idx="209">
                  <c:v>16.986599999999999</c:v>
                </c:pt>
                <c:pt idx="210">
                  <c:v>17.196400000000001</c:v>
                </c:pt>
                <c:pt idx="211">
                  <c:v>17.3171</c:v>
                </c:pt>
                <c:pt idx="212">
                  <c:v>17.289400000000001</c:v>
                </c:pt>
                <c:pt idx="213">
                  <c:v>17.4968</c:v>
                </c:pt>
                <c:pt idx="214">
                  <c:v>17.4727</c:v>
                </c:pt>
                <c:pt idx="215">
                  <c:v>17.581800000000001</c:v>
                </c:pt>
                <c:pt idx="216">
                  <c:v>17.785900000000002</c:v>
                </c:pt>
                <c:pt idx="217">
                  <c:v>17.7638</c:v>
                </c:pt>
                <c:pt idx="218">
                  <c:v>17.714300000000001</c:v>
                </c:pt>
                <c:pt idx="219">
                  <c:v>17.818999999999999</c:v>
                </c:pt>
                <c:pt idx="220">
                  <c:v>17.8858</c:v>
                </c:pt>
                <c:pt idx="221">
                  <c:v>17.890999999999998</c:v>
                </c:pt>
                <c:pt idx="222">
                  <c:v>17.944500000000001</c:v>
                </c:pt>
                <c:pt idx="223">
                  <c:v>17.9572</c:v>
                </c:pt>
                <c:pt idx="224">
                  <c:v>17.944199999999999</c:v>
                </c:pt>
                <c:pt idx="225">
                  <c:v>17.954000000000001</c:v>
                </c:pt>
                <c:pt idx="226">
                  <c:v>17.958500000000001</c:v>
                </c:pt>
                <c:pt idx="227">
                  <c:v>17.972000000000001</c:v>
                </c:pt>
                <c:pt idx="228">
                  <c:v>18.064399999999999</c:v>
                </c:pt>
                <c:pt idx="229">
                  <c:v>18.037099999999999</c:v>
                </c:pt>
                <c:pt idx="230">
                  <c:v>18.072800000000001</c:v>
                </c:pt>
                <c:pt idx="231">
                  <c:v>18.1676</c:v>
                </c:pt>
                <c:pt idx="232">
                  <c:v>18.2178</c:v>
                </c:pt>
                <c:pt idx="233">
                  <c:v>18.1965</c:v>
                </c:pt>
                <c:pt idx="234">
                  <c:v>18.244800000000001</c:v>
                </c:pt>
                <c:pt idx="235">
                  <c:v>18.244800000000001</c:v>
                </c:pt>
                <c:pt idx="236">
                  <c:v>18.220400000000001</c:v>
                </c:pt>
                <c:pt idx="237">
                  <c:v>18.079999999999998</c:v>
                </c:pt>
                <c:pt idx="238">
                  <c:v>18.196899999999999</c:v>
                </c:pt>
                <c:pt idx="239">
                  <c:v>18.2654</c:v>
                </c:pt>
                <c:pt idx="240">
                  <c:v>18.236599999999999</c:v>
                </c:pt>
                <c:pt idx="241">
                  <c:v>18.270099999999999</c:v>
                </c:pt>
                <c:pt idx="242">
                  <c:v>18.1371</c:v>
                </c:pt>
                <c:pt idx="243">
                  <c:v>18.132400000000001</c:v>
                </c:pt>
                <c:pt idx="244">
                  <c:v>17.836400000000001</c:v>
                </c:pt>
                <c:pt idx="245">
                  <c:v>17.9177</c:v>
                </c:pt>
                <c:pt idx="246">
                  <c:v>17.627099999999999</c:v>
                </c:pt>
                <c:pt idx="247">
                  <c:v>17.515000000000001</c:v>
                </c:pt>
                <c:pt idx="248">
                  <c:v>17.3657</c:v>
                </c:pt>
                <c:pt idx="249">
                  <c:v>17.719899999999999</c:v>
                </c:pt>
                <c:pt idx="250">
                  <c:v>18.145600000000002</c:v>
                </c:pt>
                <c:pt idx="251">
                  <c:v>18.2286</c:v>
                </c:pt>
                <c:pt idx="252">
                  <c:v>18.311699999999998</c:v>
                </c:pt>
                <c:pt idx="253">
                  <c:v>18.343299999999999</c:v>
                </c:pt>
                <c:pt idx="254">
                  <c:v>18.340699999999998</c:v>
                </c:pt>
                <c:pt idx="255">
                  <c:v>18.340699999999998</c:v>
                </c:pt>
                <c:pt idx="256">
                  <c:v>18.396799999999999</c:v>
                </c:pt>
                <c:pt idx="257">
                  <c:v>18.279499999999999</c:v>
                </c:pt>
                <c:pt idx="258">
                  <c:v>18.190200000000001</c:v>
                </c:pt>
                <c:pt idx="259">
                  <c:v>18.325800000000001</c:v>
                </c:pt>
                <c:pt idx="260">
                  <c:v>18.331700000000001</c:v>
                </c:pt>
                <c:pt idx="261">
                  <c:v>18.329899999999999</c:v>
                </c:pt>
                <c:pt idx="262">
                  <c:v>17.988199999999999</c:v>
                </c:pt>
                <c:pt idx="263">
                  <c:v>17.8278</c:v>
                </c:pt>
                <c:pt idx="264">
                  <c:v>18.0349</c:v>
                </c:pt>
                <c:pt idx="265">
                  <c:v>18.357700000000001</c:v>
                </c:pt>
                <c:pt idx="266">
                  <c:v>18.203399999999998</c:v>
                </c:pt>
                <c:pt idx="267">
                  <c:v>18.0566</c:v>
                </c:pt>
                <c:pt idx="268">
                  <c:v>18.009699999999999</c:v>
                </c:pt>
                <c:pt idx="269">
                  <c:v>17.904199999999999</c:v>
                </c:pt>
                <c:pt idx="270">
                  <c:v>17.738800000000001</c:v>
                </c:pt>
                <c:pt idx="271">
                  <c:v>17.9742</c:v>
                </c:pt>
                <c:pt idx="272">
                  <c:v>17.9739</c:v>
                </c:pt>
                <c:pt idx="273">
                  <c:v>18.0029</c:v>
                </c:pt>
                <c:pt idx="274">
                  <c:v>18.087900000000001</c:v>
                </c:pt>
                <c:pt idx="275">
                  <c:v>18.364000000000001</c:v>
                </c:pt>
                <c:pt idx="276">
                  <c:v>18.261800000000001</c:v>
                </c:pt>
                <c:pt idx="277">
                  <c:v>18.302800000000001</c:v>
                </c:pt>
                <c:pt idx="278">
                  <c:v>18.045200000000001</c:v>
                </c:pt>
                <c:pt idx="279">
                  <c:v>17.801300000000001</c:v>
                </c:pt>
                <c:pt idx="280">
                  <c:v>17.9709</c:v>
                </c:pt>
                <c:pt idx="281">
                  <c:v>17.735399999999998</c:v>
                </c:pt>
                <c:pt idx="282">
                  <c:v>17.957599999999999</c:v>
                </c:pt>
                <c:pt idx="283">
                  <c:v>18.217300000000002</c:v>
                </c:pt>
                <c:pt idx="284">
                  <c:v>18.141300000000001</c:v>
                </c:pt>
                <c:pt idx="285">
                  <c:v>18.3261</c:v>
                </c:pt>
                <c:pt idx="286">
                  <c:v>18.2637</c:v>
                </c:pt>
                <c:pt idx="287">
                  <c:v>18.186199999999999</c:v>
                </c:pt>
                <c:pt idx="288">
                  <c:v>18.380099999999999</c:v>
                </c:pt>
                <c:pt idx="289">
                  <c:v>18.3796</c:v>
                </c:pt>
                <c:pt idx="290">
                  <c:v>18.557099999999998</c:v>
                </c:pt>
                <c:pt idx="291">
                  <c:v>18.6325</c:v>
                </c:pt>
                <c:pt idx="292">
                  <c:v>18.630600000000001</c:v>
                </c:pt>
                <c:pt idx="293">
                  <c:v>18.660399999999999</c:v>
                </c:pt>
                <c:pt idx="294">
                  <c:v>18.653600000000001</c:v>
                </c:pt>
                <c:pt idx="295">
                  <c:v>18.633700000000001</c:v>
                </c:pt>
                <c:pt idx="296">
                  <c:v>18.748100000000001</c:v>
                </c:pt>
                <c:pt idx="297">
                  <c:v>18.741599999999998</c:v>
                </c:pt>
                <c:pt idx="298">
                  <c:v>18.7928</c:v>
                </c:pt>
                <c:pt idx="299">
                  <c:v>18.779399999999999</c:v>
                </c:pt>
                <c:pt idx="300">
                  <c:v>18.751799999999999</c:v>
                </c:pt>
                <c:pt idx="301">
                  <c:v>18.694800000000001</c:v>
                </c:pt>
                <c:pt idx="302">
                  <c:v>18.7775</c:v>
                </c:pt>
                <c:pt idx="303">
                  <c:v>18.692299999999999</c:v>
                </c:pt>
                <c:pt idx="304">
                  <c:v>18.610299999999999</c:v>
                </c:pt>
                <c:pt idx="305">
                  <c:v>18.630400000000002</c:v>
                </c:pt>
                <c:pt idx="306">
                  <c:v>18.366599999999998</c:v>
                </c:pt>
                <c:pt idx="307">
                  <c:v>18.4389</c:v>
                </c:pt>
                <c:pt idx="308">
                  <c:v>18.126000000000001</c:v>
                </c:pt>
                <c:pt idx="309">
                  <c:v>18.0914</c:v>
                </c:pt>
                <c:pt idx="310">
                  <c:v>18.3264</c:v>
                </c:pt>
                <c:pt idx="311">
                  <c:v>18.215399999999999</c:v>
                </c:pt>
                <c:pt idx="312">
                  <c:v>18.4618</c:v>
                </c:pt>
                <c:pt idx="313">
                  <c:v>18.400600000000001</c:v>
                </c:pt>
                <c:pt idx="314">
                  <c:v>18.624600000000001</c:v>
                </c:pt>
                <c:pt idx="315">
                  <c:v>18.5335</c:v>
                </c:pt>
                <c:pt idx="316">
                  <c:v>18.700700000000001</c:v>
                </c:pt>
                <c:pt idx="317">
                  <c:v>18.6846</c:v>
                </c:pt>
                <c:pt idx="318">
                  <c:v>18.569700000000001</c:v>
                </c:pt>
                <c:pt idx="319">
                  <c:v>18.299299999999999</c:v>
                </c:pt>
                <c:pt idx="320">
                  <c:v>18.255700000000001</c:v>
                </c:pt>
                <c:pt idx="321">
                  <c:v>18.298300000000001</c:v>
                </c:pt>
                <c:pt idx="322">
                  <c:v>18.4621</c:v>
                </c:pt>
                <c:pt idx="323">
                  <c:v>18.585999999999999</c:v>
                </c:pt>
                <c:pt idx="324">
                  <c:v>18.5123</c:v>
                </c:pt>
                <c:pt idx="325">
                  <c:v>18.578099999999999</c:v>
                </c:pt>
                <c:pt idx="326">
                  <c:v>18.578099999999999</c:v>
                </c:pt>
                <c:pt idx="327">
                  <c:v>18.697500000000002</c:v>
                </c:pt>
                <c:pt idx="328">
                  <c:v>18.660399999999999</c:v>
                </c:pt>
                <c:pt idx="329">
                  <c:v>18.7105</c:v>
                </c:pt>
                <c:pt idx="330">
                  <c:v>18.794</c:v>
                </c:pt>
                <c:pt idx="331">
                  <c:v>18.8918</c:v>
                </c:pt>
                <c:pt idx="332">
                  <c:v>18.805</c:v>
                </c:pt>
                <c:pt idx="333">
                  <c:v>18.835799999999999</c:v>
                </c:pt>
                <c:pt idx="334">
                  <c:v>18.9329</c:v>
                </c:pt>
                <c:pt idx="335">
                  <c:v>18.918199999999999</c:v>
                </c:pt>
                <c:pt idx="336">
                  <c:v>18.7042</c:v>
                </c:pt>
                <c:pt idx="337">
                  <c:v>18.8766</c:v>
                </c:pt>
                <c:pt idx="338">
                  <c:v>18.848300000000002</c:v>
                </c:pt>
                <c:pt idx="339">
                  <c:v>18.944299999999998</c:v>
                </c:pt>
                <c:pt idx="340">
                  <c:v>18.988900000000001</c:v>
                </c:pt>
                <c:pt idx="341">
                  <c:v>19.048300000000001</c:v>
                </c:pt>
                <c:pt idx="342">
                  <c:v>18.9666</c:v>
                </c:pt>
                <c:pt idx="343">
                  <c:v>19.019600000000001</c:v>
                </c:pt>
                <c:pt idx="344">
                  <c:v>18.9468</c:v>
                </c:pt>
                <c:pt idx="345">
                  <c:v>18.773199999999999</c:v>
                </c:pt>
                <c:pt idx="346">
                  <c:v>18.9758</c:v>
                </c:pt>
                <c:pt idx="347">
                  <c:v>19.0243</c:v>
                </c:pt>
                <c:pt idx="348">
                  <c:v>18.799099999999999</c:v>
                </c:pt>
                <c:pt idx="349">
                  <c:v>18.715299999999999</c:v>
                </c:pt>
                <c:pt idx="350">
                  <c:v>18.785499999999999</c:v>
                </c:pt>
                <c:pt idx="351">
                  <c:v>19.041</c:v>
                </c:pt>
                <c:pt idx="352">
                  <c:v>18.941600000000001</c:v>
                </c:pt>
                <c:pt idx="353">
                  <c:v>18.886099999999999</c:v>
                </c:pt>
                <c:pt idx="354">
                  <c:v>18.880700000000001</c:v>
                </c:pt>
                <c:pt idx="355">
                  <c:v>19.083600000000001</c:v>
                </c:pt>
                <c:pt idx="356">
                  <c:v>19.098099999999999</c:v>
                </c:pt>
                <c:pt idx="357">
                  <c:v>19.158100000000001</c:v>
                </c:pt>
                <c:pt idx="358">
                  <c:v>19.146000000000001</c:v>
                </c:pt>
                <c:pt idx="359">
                  <c:v>19.128299999999999</c:v>
                </c:pt>
                <c:pt idx="360">
                  <c:v>19.173500000000001</c:v>
                </c:pt>
                <c:pt idx="361">
                  <c:v>19.130600000000001</c:v>
                </c:pt>
                <c:pt idx="362">
                  <c:v>19.128900000000002</c:v>
                </c:pt>
                <c:pt idx="363">
                  <c:v>18.932300000000001</c:v>
                </c:pt>
                <c:pt idx="364">
                  <c:v>19.105699999999999</c:v>
                </c:pt>
                <c:pt idx="365">
                  <c:v>19.082000000000001</c:v>
                </c:pt>
                <c:pt idx="366">
                  <c:v>18.96</c:v>
                </c:pt>
                <c:pt idx="367">
                  <c:v>18.981100000000001</c:v>
                </c:pt>
                <c:pt idx="368">
                  <c:v>18.9604</c:v>
                </c:pt>
                <c:pt idx="369">
                  <c:v>19.000499999999999</c:v>
                </c:pt>
                <c:pt idx="370">
                  <c:v>18.841799999999999</c:v>
                </c:pt>
                <c:pt idx="371">
                  <c:v>18.815000000000001</c:v>
                </c:pt>
                <c:pt idx="372">
                  <c:v>18.694199999999999</c:v>
                </c:pt>
                <c:pt idx="373">
                  <c:v>18.701999999999998</c:v>
                </c:pt>
                <c:pt idx="374">
                  <c:v>18.927099999999999</c:v>
                </c:pt>
                <c:pt idx="375">
                  <c:v>18.960100000000001</c:v>
                </c:pt>
                <c:pt idx="376">
                  <c:v>18.823399999999999</c:v>
                </c:pt>
                <c:pt idx="377">
                  <c:v>18.747199999999999</c:v>
                </c:pt>
                <c:pt idx="378">
                  <c:v>18.853899999999999</c:v>
                </c:pt>
                <c:pt idx="379">
                  <c:v>18.891200000000001</c:v>
                </c:pt>
                <c:pt idx="380">
                  <c:v>19.078199999999999</c:v>
                </c:pt>
                <c:pt idx="381">
                  <c:v>18.977</c:v>
                </c:pt>
                <c:pt idx="382">
                  <c:v>19.1157</c:v>
                </c:pt>
                <c:pt idx="383">
                  <c:v>19.1279</c:v>
                </c:pt>
                <c:pt idx="384">
                  <c:v>18.987200000000001</c:v>
                </c:pt>
                <c:pt idx="385">
                  <c:v>18.930700000000002</c:v>
                </c:pt>
                <c:pt idx="386">
                  <c:v>18.9222</c:v>
                </c:pt>
                <c:pt idx="387">
                  <c:v>18.485099999999999</c:v>
                </c:pt>
                <c:pt idx="388">
                  <c:v>18.720800000000001</c:v>
                </c:pt>
                <c:pt idx="389">
                  <c:v>18.8279</c:v>
                </c:pt>
                <c:pt idx="390">
                  <c:v>18.805900000000001</c:v>
                </c:pt>
                <c:pt idx="391">
                  <c:v>18.806000000000001</c:v>
                </c:pt>
                <c:pt idx="392">
                  <c:v>18.738199999999999</c:v>
                </c:pt>
                <c:pt idx="393">
                  <c:v>18.8522</c:v>
                </c:pt>
                <c:pt idx="394">
                  <c:v>18.5383</c:v>
                </c:pt>
                <c:pt idx="395">
                  <c:v>18.579000000000001</c:v>
                </c:pt>
                <c:pt idx="396">
                  <c:v>18.808199999999999</c:v>
                </c:pt>
                <c:pt idx="397">
                  <c:v>19.016200000000001</c:v>
                </c:pt>
                <c:pt idx="398">
                  <c:v>19.1007</c:v>
                </c:pt>
                <c:pt idx="399">
                  <c:v>19.0867</c:v>
                </c:pt>
                <c:pt idx="400">
                  <c:v>19.239699999999999</c:v>
                </c:pt>
                <c:pt idx="401">
                  <c:v>19.261099999999999</c:v>
                </c:pt>
                <c:pt idx="402">
                  <c:v>19.270499999999998</c:v>
                </c:pt>
                <c:pt idx="403">
                  <c:v>19.1891</c:v>
                </c:pt>
                <c:pt idx="404">
                  <c:v>19.1432</c:v>
                </c:pt>
                <c:pt idx="405">
                  <c:v>19.0335</c:v>
                </c:pt>
                <c:pt idx="406">
                  <c:v>18.829699999999999</c:v>
                </c:pt>
                <c:pt idx="407">
                  <c:v>18.7179</c:v>
                </c:pt>
                <c:pt idx="408">
                  <c:v>18.949100000000001</c:v>
                </c:pt>
                <c:pt idx="409">
                  <c:v>19.084</c:v>
                </c:pt>
                <c:pt idx="410">
                  <c:v>19.084299999999999</c:v>
                </c:pt>
                <c:pt idx="411">
                  <c:v>19.065999999999999</c:v>
                </c:pt>
                <c:pt idx="412">
                  <c:v>18.9984</c:v>
                </c:pt>
                <c:pt idx="413">
                  <c:v>18.9556</c:v>
                </c:pt>
                <c:pt idx="414">
                  <c:v>19.014700000000001</c:v>
                </c:pt>
                <c:pt idx="415">
                  <c:v>18.867699999999999</c:v>
                </c:pt>
                <c:pt idx="416">
                  <c:v>18.813400000000001</c:v>
                </c:pt>
                <c:pt idx="417">
                  <c:v>19.052900000000001</c:v>
                </c:pt>
                <c:pt idx="418">
                  <c:v>18.8706</c:v>
                </c:pt>
                <c:pt idx="419">
                  <c:v>18.8886</c:v>
                </c:pt>
                <c:pt idx="420">
                  <c:v>18.8644</c:v>
                </c:pt>
                <c:pt idx="421">
                  <c:v>18.938099999999999</c:v>
                </c:pt>
                <c:pt idx="422">
                  <c:v>19.035299999999999</c:v>
                </c:pt>
                <c:pt idx="423">
                  <c:v>18.982399999999998</c:v>
                </c:pt>
                <c:pt idx="424">
                  <c:v>18.825600000000001</c:v>
                </c:pt>
                <c:pt idx="425">
                  <c:v>18.4283</c:v>
                </c:pt>
                <c:pt idx="426">
                  <c:v>17.8413</c:v>
                </c:pt>
                <c:pt idx="427">
                  <c:v>17.138300000000001</c:v>
                </c:pt>
                <c:pt idx="428">
                  <c:v>16.906700000000001</c:v>
                </c:pt>
                <c:pt idx="429">
                  <c:v>17.566700000000001</c:v>
                </c:pt>
                <c:pt idx="430">
                  <c:v>17.993500000000001</c:v>
                </c:pt>
                <c:pt idx="431">
                  <c:v>18.002400000000002</c:v>
                </c:pt>
                <c:pt idx="432">
                  <c:v>17.853999999999999</c:v>
                </c:pt>
                <c:pt idx="433">
                  <c:v>17.326000000000001</c:v>
                </c:pt>
                <c:pt idx="434">
                  <c:v>17.642900000000001</c:v>
                </c:pt>
                <c:pt idx="435">
                  <c:v>17.628</c:v>
                </c:pt>
                <c:pt idx="436">
                  <c:v>17.357800000000001</c:v>
                </c:pt>
                <c:pt idx="437">
                  <c:v>17.3568</c:v>
                </c:pt>
                <c:pt idx="438">
                  <c:v>17.791499999999999</c:v>
                </c:pt>
                <c:pt idx="439">
                  <c:v>17.5443</c:v>
                </c:pt>
                <c:pt idx="440">
                  <c:v>17.636900000000001</c:v>
                </c:pt>
                <c:pt idx="441">
                  <c:v>17.716000000000001</c:v>
                </c:pt>
                <c:pt idx="442">
                  <c:v>17.643599999999999</c:v>
                </c:pt>
                <c:pt idx="443">
                  <c:v>17.87</c:v>
                </c:pt>
                <c:pt idx="444">
                  <c:v>18.025500000000001</c:v>
                </c:pt>
                <c:pt idx="445">
                  <c:v>17.979399999999998</c:v>
                </c:pt>
                <c:pt idx="446">
                  <c:v>17.688700000000001</c:v>
                </c:pt>
                <c:pt idx="447">
                  <c:v>17.8125</c:v>
                </c:pt>
                <c:pt idx="448">
                  <c:v>17.5931</c:v>
                </c:pt>
                <c:pt idx="449">
                  <c:v>17.556999999999999</c:v>
                </c:pt>
                <c:pt idx="450">
                  <c:v>17.498000000000001</c:v>
                </c:pt>
                <c:pt idx="451">
                  <c:v>17.484999999999999</c:v>
                </c:pt>
                <c:pt idx="452">
                  <c:v>17.004899999999999</c:v>
                </c:pt>
                <c:pt idx="453">
                  <c:v>17.0259</c:v>
                </c:pt>
                <c:pt idx="454">
                  <c:v>17.598099999999999</c:v>
                </c:pt>
                <c:pt idx="455">
                  <c:v>17.632899999999999</c:v>
                </c:pt>
                <c:pt idx="456">
                  <c:v>17.900600000000001</c:v>
                </c:pt>
                <c:pt idx="457">
                  <c:v>18.2181</c:v>
                </c:pt>
                <c:pt idx="458">
                  <c:v>18.151900000000001</c:v>
                </c:pt>
                <c:pt idx="459">
                  <c:v>18.2971</c:v>
                </c:pt>
                <c:pt idx="460">
                  <c:v>18.466799999999999</c:v>
                </c:pt>
                <c:pt idx="461">
                  <c:v>18.4802</c:v>
                </c:pt>
                <c:pt idx="462">
                  <c:v>18.503599999999999</c:v>
                </c:pt>
                <c:pt idx="463">
                  <c:v>18.377300000000002</c:v>
                </c:pt>
                <c:pt idx="464">
                  <c:v>18.290700000000001</c:v>
                </c:pt>
                <c:pt idx="465">
                  <c:v>18.5623</c:v>
                </c:pt>
                <c:pt idx="466">
                  <c:v>18.647200000000002</c:v>
                </c:pt>
                <c:pt idx="467">
                  <c:v>18.652699999999999</c:v>
                </c:pt>
                <c:pt idx="468">
                  <c:v>18.626100000000001</c:v>
                </c:pt>
                <c:pt idx="469">
                  <c:v>18.517600000000002</c:v>
                </c:pt>
                <c:pt idx="470">
                  <c:v>18.825500000000002</c:v>
                </c:pt>
                <c:pt idx="471">
                  <c:v>19.033200000000001</c:v>
                </c:pt>
                <c:pt idx="472">
                  <c:v>18.9877</c:v>
                </c:pt>
                <c:pt idx="473">
                  <c:v>18.9392</c:v>
                </c:pt>
                <c:pt idx="474">
                  <c:v>19.163399999999999</c:v>
                </c:pt>
                <c:pt idx="475">
                  <c:v>19.154800000000002</c:v>
                </c:pt>
                <c:pt idx="476">
                  <c:v>19.063300000000002</c:v>
                </c:pt>
                <c:pt idx="477">
                  <c:v>19.2318</c:v>
                </c:pt>
                <c:pt idx="478">
                  <c:v>19.280799999999999</c:v>
                </c:pt>
                <c:pt idx="479">
                  <c:v>19.212399999999999</c:v>
                </c:pt>
                <c:pt idx="480">
                  <c:v>19.1907</c:v>
                </c:pt>
                <c:pt idx="481">
                  <c:v>19.184000000000001</c:v>
                </c:pt>
                <c:pt idx="482">
                  <c:v>18.998999999999999</c:v>
                </c:pt>
                <c:pt idx="483">
                  <c:v>19.0273</c:v>
                </c:pt>
                <c:pt idx="484">
                  <c:v>18.965800000000002</c:v>
                </c:pt>
                <c:pt idx="485">
                  <c:v>18.700500000000002</c:v>
                </c:pt>
                <c:pt idx="486">
                  <c:v>18.4909</c:v>
                </c:pt>
                <c:pt idx="487">
                  <c:v>18.7651</c:v>
                </c:pt>
                <c:pt idx="488">
                  <c:v>18.739999999999998</c:v>
                </c:pt>
                <c:pt idx="489">
                  <c:v>19.006900000000002</c:v>
                </c:pt>
                <c:pt idx="490">
                  <c:v>18.996099999999998</c:v>
                </c:pt>
                <c:pt idx="491">
                  <c:v>19.0685</c:v>
                </c:pt>
                <c:pt idx="492">
                  <c:v>19.0457</c:v>
                </c:pt>
                <c:pt idx="493">
                  <c:v>19.068999999999999</c:v>
                </c:pt>
                <c:pt idx="494">
                  <c:v>19.066500000000001</c:v>
                </c:pt>
                <c:pt idx="495">
                  <c:v>19.066500000000001</c:v>
                </c:pt>
                <c:pt idx="496">
                  <c:v>19.075500000000002</c:v>
                </c:pt>
                <c:pt idx="497">
                  <c:v>18.982299999999999</c:v>
                </c:pt>
                <c:pt idx="498">
                  <c:v>19.183599999999998</c:v>
                </c:pt>
                <c:pt idx="499">
                  <c:v>18.9725</c:v>
                </c:pt>
                <c:pt idx="500">
                  <c:v>18.715</c:v>
                </c:pt>
                <c:pt idx="501">
                  <c:v>19.099299999999999</c:v>
                </c:pt>
                <c:pt idx="502">
                  <c:v>18.965800000000002</c:v>
                </c:pt>
                <c:pt idx="503">
                  <c:v>18.8428</c:v>
                </c:pt>
                <c:pt idx="504">
                  <c:v>18.696999999999999</c:v>
                </c:pt>
                <c:pt idx="505">
                  <c:v>18.739000000000001</c:v>
                </c:pt>
                <c:pt idx="506">
                  <c:v>18.3749</c:v>
                </c:pt>
                <c:pt idx="507">
                  <c:v>18.462299999999999</c:v>
                </c:pt>
                <c:pt idx="508">
                  <c:v>18.6585</c:v>
                </c:pt>
                <c:pt idx="509">
                  <c:v>18.929400000000001</c:v>
                </c:pt>
                <c:pt idx="510">
                  <c:v>18.6462</c:v>
                </c:pt>
                <c:pt idx="511">
                  <c:v>18.3141</c:v>
                </c:pt>
                <c:pt idx="512">
                  <c:v>18.492699999999999</c:v>
                </c:pt>
                <c:pt idx="513">
                  <c:v>18.655799999999999</c:v>
                </c:pt>
                <c:pt idx="514">
                  <c:v>18.887499999999999</c:v>
                </c:pt>
                <c:pt idx="515">
                  <c:v>18.857199999999999</c:v>
                </c:pt>
                <c:pt idx="516">
                  <c:v>18.859300000000001</c:v>
                </c:pt>
                <c:pt idx="517">
                  <c:v>18.805199999999999</c:v>
                </c:pt>
                <c:pt idx="518">
                  <c:v>18.9983</c:v>
                </c:pt>
                <c:pt idx="519">
                  <c:v>18.8611</c:v>
                </c:pt>
                <c:pt idx="520">
                  <c:v>18.847100000000001</c:v>
                </c:pt>
                <c:pt idx="521">
                  <c:v>18.848199999999999</c:v>
                </c:pt>
                <c:pt idx="522">
                  <c:v>18.545000000000002</c:v>
                </c:pt>
                <c:pt idx="523">
                  <c:v>18.585000000000001</c:v>
                </c:pt>
                <c:pt idx="524">
                  <c:v>18.341200000000001</c:v>
                </c:pt>
                <c:pt idx="525">
                  <c:v>17.907900000000001</c:v>
                </c:pt>
                <c:pt idx="526">
                  <c:v>17.7136</c:v>
                </c:pt>
                <c:pt idx="527">
                  <c:v>17.7285</c:v>
                </c:pt>
                <c:pt idx="528">
                  <c:v>17.866800000000001</c:v>
                </c:pt>
                <c:pt idx="529">
                  <c:v>17.420500000000001</c:v>
                </c:pt>
                <c:pt idx="530">
                  <c:v>17.711500000000001</c:v>
                </c:pt>
                <c:pt idx="531">
                  <c:v>17.330500000000001</c:v>
                </c:pt>
                <c:pt idx="532">
                  <c:v>17.330100000000002</c:v>
                </c:pt>
                <c:pt idx="533">
                  <c:v>17.341200000000001</c:v>
                </c:pt>
                <c:pt idx="534">
                  <c:v>17.138400000000001</c:v>
                </c:pt>
                <c:pt idx="535">
                  <c:v>17.227599999999999</c:v>
                </c:pt>
                <c:pt idx="536">
                  <c:v>17.577100000000002</c:v>
                </c:pt>
                <c:pt idx="537">
                  <c:v>17.293600000000001</c:v>
                </c:pt>
                <c:pt idx="538">
                  <c:v>17.5383</c:v>
                </c:pt>
                <c:pt idx="539">
                  <c:v>17.346800000000002</c:v>
                </c:pt>
                <c:pt idx="540">
                  <c:v>17.442699999999999</c:v>
                </c:pt>
                <c:pt idx="541">
                  <c:v>17.8767</c:v>
                </c:pt>
                <c:pt idx="542">
                  <c:v>17.867899999999999</c:v>
                </c:pt>
                <c:pt idx="543">
                  <c:v>17.532900000000001</c:v>
                </c:pt>
                <c:pt idx="544">
                  <c:v>17.6205</c:v>
                </c:pt>
                <c:pt idx="545">
                  <c:v>17.647400000000001</c:v>
                </c:pt>
                <c:pt idx="546">
                  <c:v>17.321300000000001</c:v>
                </c:pt>
                <c:pt idx="547">
                  <c:v>17.081800000000001</c:v>
                </c:pt>
                <c:pt idx="548">
                  <c:v>17.070599999999999</c:v>
                </c:pt>
                <c:pt idx="549">
                  <c:v>17.067299999999999</c:v>
                </c:pt>
                <c:pt idx="550">
                  <c:v>16.8569</c:v>
                </c:pt>
                <c:pt idx="551">
                  <c:v>17.1859</c:v>
                </c:pt>
                <c:pt idx="552">
                  <c:v>17.185199999999998</c:v>
                </c:pt>
                <c:pt idx="553">
                  <c:v>17.4693</c:v>
                </c:pt>
                <c:pt idx="554">
                  <c:v>17.756900000000002</c:v>
                </c:pt>
                <c:pt idx="555">
                  <c:v>17.6738</c:v>
                </c:pt>
                <c:pt idx="556">
                  <c:v>17.669899999999998</c:v>
                </c:pt>
                <c:pt idx="557">
                  <c:v>17.936299999999999</c:v>
                </c:pt>
                <c:pt idx="558">
                  <c:v>17.712800000000001</c:v>
                </c:pt>
                <c:pt idx="559">
                  <c:v>17.792400000000001</c:v>
                </c:pt>
                <c:pt idx="560">
                  <c:v>17.994299999999999</c:v>
                </c:pt>
                <c:pt idx="561">
                  <c:v>17.960599999999999</c:v>
                </c:pt>
                <c:pt idx="562">
                  <c:v>17.828800000000001</c:v>
                </c:pt>
                <c:pt idx="563">
                  <c:v>18.2547</c:v>
                </c:pt>
                <c:pt idx="564">
                  <c:v>18.334099999999999</c:v>
                </c:pt>
                <c:pt idx="565">
                  <c:v>18.416699999999999</c:v>
                </c:pt>
                <c:pt idx="566">
                  <c:v>18.466899999999999</c:v>
                </c:pt>
                <c:pt idx="567">
                  <c:v>18.496200000000002</c:v>
                </c:pt>
                <c:pt idx="568">
                  <c:v>18.2883</c:v>
                </c:pt>
                <c:pt idx="569">
                  <c:v>18.380800000000001</c:v>
                </c:pt>
                <c:pt idx="570">
                  <c:v>18.383700000000001</c:v>
                </c:pt>
                <c:pt idx="571">
                  <c:v>18.6858</c:v>
                </c:pt>
                <c:pt idx="572">
                  <c:v>18.662099999999999</c:v>
                </c:pt>
                <c:pt idx="573">
                  <c:v>18.627800000000001</c:v>
                </c:pt>
                <c:pt idx="574">
                  <c:v>18.732199999999999</c:v>
                </c:pt>
                <c:pt idx="575">
                  <c:v>18.855799999999999</c:v>
                </c:pt>
                <c:pt idx="576">
                  <c:v>18.939</c:v>
                </c:pt>
                <c:pt idx="577">
                  <c:v>18.988299999999999</c:v>
                </c:pt>
                <c:pt idx="578">
                  <c:v>18.971900000000002</c:v>
                </c:pt>
                <c:pt idx="579">
                  <c:v>18.8492</c:v>
                </c:pt>
                <c:pt idx="580">
                  <c:v>18.841999999999999</c:v>
                </c:pt>
                <c:pt idx="581">
                  <c:v>18.843</c:v>
                </c:pt>
                <c:pt idx="582">
                  <c:v>18.9053</c:v>
                </c:pt>
                <c:pt idx="583">
                  <c:v>19.071999999999999</c:v>
                </c:pt>
                <c:pt idx="584">
                  <c:v>19.1816</c:v>
                </c:pt>
                <c:pt idx="585">
                  <c:v>19.3369</c:v>
                </c:pt>
                <c:pt idx="586">
                  <c:v>19.469899999999999</c:v>
                </c:pt>
                <c:pt idx="587">
                  <c:v>19.3644</c:v>
                </c:pt>
                <c:pt idx="588">
                  <c:v>19.167899999999999</c:v>
                </c:pt>
                <c:pt idx="589">
                  <c:v>19.369299999999999</c:v>
                </c:pt>
                <c:pt idx="590">
                  <c:v>19.137599999999999</c:v>
                </c:pt>
                <c:pt idx="591">
                  <c:v>19.186900000000001</c:v>
                </c:pt>
                <c:pt idx="592">
                  <c:v>19.134599999999999</c:v>
                </c:pt>
                <c:pt idx="593">
                  <c:v>19.319500000000001</c:v>
                </c:pt>
                <c:pt idx="594">
                  <c:v>19.513400000000001</c:v>
                </c:pt>
                <c:pt idx="595">
                  <c:v>19.5168</c:v>
                </c:pt>
                <c:pt idx="596">
                  <c:v>19.497599999999998</c:v>
                </c:pt>
                <c:pt idx="597">
                  <c:v>19.632000000000001</c:v>
                </c:pt>
                <c:pt idx="598">
                  <c:v>19.692599999999999</c:v>
                </c:pt>
                <c:pt idx="599">
                  <c:v>19.707599999999999</c:v>
                </c:pt>
                <c:pt idx="600">
                  <c:v>19.6052</c:v>
                </c:pt>
                <c:pt idx="601">
                  <c:v>19.606200000000001</c:v>
                </c:pt>
                <c:pt idx="602">
                  <c:v>19.579599999999999</c:v>
                </c:pt>
                <c:pt idx="603">
                  <c:v>19.616199999999999</c:v>
                </c:pt>
                <c:pt idx="604">
                  <c:v>19.648599999999998</c:v>
                </c:pt>
                <c:pt idx="605">
                  <c:v>19.467199999999998</c:v>
                </c:pt>
                <c:pt idx="606">
                  <c:v>19.351600000000001</c:v>
                </c:pt>
                <c:pt idx="607">
                  <c:v>19.5122</c:v>
                </c:pt>
                <c:pt idx="608">
                  <c:v>19.331600000000002</c:v>
                </c:pt>
                <c:pt idx="609">
                  <c:v>19.217099999999999</c:v>
                </c:pt>
                <c:pt idx="610">
                  <c:v>19.209700000000002</c:v>
                </c:pt>
                <c:pt idx="611">
                  <c:v>19.297499999999999</c:v>
                </c:pt>
                <c:pt idx="612">
                  <c:v>19.315000000000001</c:v>
                </c:pt>
                <c:pt idx="613">
                  <c:v>19.556100000000001</c:v>
                </c:pt>
                <c:pt idx="614">
                  <c:v>19.3691</c:v>
                </c:pt>
                <c:pt idx="615">
                  <c:v>19.3658</c:v>
                </c:pt>
                <c:pt idx="616">
                  <c:v>19.178599999999999</c:v>
                </c:pt>
                <c:pt idx="617">
                  <c:v>19.365500000000001</c:v>
                </c:pt>
                <c:pt idx="618">
                  <c:v>19.183900000000001</c:v>
                </c:pt>
                <c:pt idx="619">
                  <c:v>19.177199999999999</c:v>
                </c:pt>
                <c:pt idx="620">
                  <c:v>19.106100000000001</c:v>
                </c:pt>
                <c:pt idx="621">
                  <c:v>19.2211</c:v>
                </c:pt>
                <c:pt idx="622">
                  <c:v>19.176500000000001</c:v>
                </c:pt>
                <c:pt idx="623">
                  <c:v>19.4389</c:v>
                </c:pt>
                <c:pt idx="624">
                  <c:v>19.574400000000001</c:v>
                </c:pt>
                <c:pt idx="625">
                  <c:v>19.5703</c:v>
                </c:pt>
                <c:pt idx="626">
                  <c:v>19.654199999999999</c:v>
                </c:pt>
                <c:pt idx="627">
                  <c:v>19.655899999999999</c:v>
                </c:pt>
                <c:pt idx="628">
                  <c:v>19.6309</c:v>
                </c:pt>
                <c:pt idx="629">
                  <c:v>19.653099999999998</c:v>
                </c:pt>
                <c:pt idx="630">
                  <c:v>19.722000000000001</c:v>
                </c:pt>
                <c:pt idx="631">
                  <c:v>19.656199999999998</c:v>
                </c:pt>
                <c:pt idx="632">
                  <c:v>19.752400000000002</c:v>
                </c:pt>
                <c:pt idx="633">
                  <c:v>19.777899999999999</c:v>
                </c:pt>
                <c:pt idx="634">
                  <c:v>19.843299999999999</c:v>
                </c:pt>
                <c:pt idx="635">
                  <c:v>19.8093</c:v>
                </c:pt>
                <c:pt idx="636">
                  <c:v>19.6266</c:v>
                </c:pt>
                <c:pt idx="637">
                  <c:v>19.465599999999998</c:v>
                </c:pt>
                <c:pt idx="638">
                  <c:v>19.430599999999998</c:v>
                </c:pt>
                <c:pt idx="639">
                  <c:v>19.3949</c:v>
                </c:pt>
                <c:pt idx="640">
                  <c:v>19.4556</c:v>
                </c:pt>
                <c:pt idx="641">
                  <c:v>19.392199999999999</c:v>
                </c:pt>
                <c:pt idx="642">
                  <c:v>19.535800000000002</c:v>
                </c:pt>
                <c:pt idx="643">
                  <c:v>19.588799999999999</c:v>
                </c:pt>
                <c:pt idx="644">
                  <c:v>19.5564</c:v>
                </c:pt>
                <c:pt idx="645">
                  <c:v>19.817799999999998</c:v>
                </c:pt>
                <c:pt idx="646">
                  <c:v>19.098099999999999</c:v>
                </c:pt>
                <c:pt idx="647">
                  <c:v>18.790800000000001</c:v>
                </c:pt>
                <c:pt idx="648">
                  <c:v>19.124700000000001</c:v>
                </c:pt>
                <c:pt idx="649">
                  <c:v>19.450500000000002</c:v>
                </c:pt>
                <c:pt idx="650">
                  <c:v>19.909700000000001</c:v>
                </c:pt>
                <c:pt idx="651">
                  <c:v>19.959099999999999</c:v>
                </c:pt>
                <c:pt idx="652">
                  <c:v>19.920400000000001</c:v>
                </c:pt>
                <c:pt idx="653">
                  <c:v>19.767600000000002</c:v>
                </c:pt>
                <c:pt idx="654">
                  <c:v>19.867899999999999</c:v>
                </c:pt>
                <c:pt idx="655">
                  <c:v>19.8506</c:v>
                </c:pt>
                <c:pt idx="656">
                  <c:v>20.153400000000001</c:v>
                </c:pt>
                <c:pt idx="657">
                  <c:v>20.222100000000001</c:v>
                </c:pt>
                <c:pt idx="658">
                  <c:v>20.363800000000001</c:v>
                </c:pt>
                <c:pt idx="659">
                  <c:v>20.366599999999998</c:v>
                </c:pt>
                <c:pt idx="660">
                  <c:v>20.473700000000001</c:v>
                </c:pt>
                <c:pt idx="661">
                  <c:v>20.454699999999999</c:v>
                </c:pt>
                <c:pt idx="662">
                  <c:v>20.504000000000001</c:v>
                </c:pt>
                <c:pt idx="663">
                  <c:v>20.474599999999999</c:v>
                </c:pt>
                <c:pt idx="664">
                  <c:v>20.562000000000001</c:v>
                </c:pt>
                <c:pt idx="665">
                  <c:v>20.4877</c:v>
                </c:pt>
                <c:pt idx="666">
                  <c:v>20.581</c:v>
                </c:pt>
                <c:pt idx="667">
                  <c:v>20.518699999999999</c:v>
                </c:pt>
                <c:pt idx="668">
                  <c:v>20.525300000000001</c:v>
                </c:pt>
                <c:pt idx="669">
                  <c:v>20.500699999999998</c:v>
                </c:pt>
                <c:pt idx="670">
                  <c:v>20.5337</c:v>
                </c:pt>
                <c:pt idx="671">
                  <c:v>20.562899999999999</c:v>
                </c:pt>
                <c:pt idx="672">
                  <c:v>20.5153</c:v>
                </c:pt>
                <c:pt idx="673">
                  <c:v>20.384799999999998</c:v>
                </c:pt>
                <c:pt idx="674">
                  <c:v>20.448699999999999</c:v>
                </c:pt>
                <c:pt idx="675">
                  <c:v>20.452999999999999</c:v>
                </c:pt>
                <c:pt idx="676">
                  <c:v>20.628699999999998</c:v>
                </c:pt>
                <c:pt idx="677">
                  <c:v>20.620799999999999</c:v>
                </c:pt>
                <c:pt idx="678">
                  <c:v>20.628799999999998</c:v>
                </c:pt>
                <c:pt idx="679">
                  <c:v>20.569800000000001</c:v>
                </c:pt>
                <c:pt idx="680">
                  <c:v>20.667100000000001</c:v>
                </c:pt>
                <c:pt idx="681">
                  <c:v>20.650700000000001</c:v>
                </c:pt>
                <c:pt idx="682">
                  <c:v>20.707799999999999</c:v>
                </c:pt>
                <c:pt idx="683">
                  <c:v>20.5943</c:v>
                </c:pt>
                <c:pt idx="684">
                  <c:v>20.634</c:v>
                </c:pt>
                <c:pt idx="685">
                  <c:v>20.679400000000001</c:v>
                </c:pt>
                <c:pt idx="686">
                  <c:v>20.647200000000002</c:v>
                </c:pt>
                <c:pt idx="687">
                  <c:v>20.6357</c:v>
                </c:pt>
                <c:pt idx="688">
                  <c:v>20.675999999999998</c:v>
                </c:pt>
                <c:pt idx="689">
                  <c:v>20.567699999999999</c:v>
                </c:pt>
                <c:pt idx="690">
                  <c:v>20.5396</c:v>
                </c:pt>
                <c:pt idx="691">
                  <c:v>20.507200000000001</c:v>
                </c:pt>
                <c:pt idx="692">
                  <c:v>20.6111</c:v>
                </c:pt>
                <c:pt idx="693">
                  <c:v>20.570900000000002</c:v>
                </c:pt>
                <c:pt idx="694">
                  <c:v>20.4894</c:v>
                </c:pt>
                <c:pt idx="695">
                  <c:v>20.500599999999999</c:v>
                </c:pt>
                <c:pt idx="696">
                  <c:v>20.584399999999999</c:v>
                </c:pt>
                <c:pt idx="697">
                  <c:v>20.5825</c:v>
                </c:pt>
                <c:pt idx="698">
                  <c:v>20.6541</c:v>
                </c:pt>
                <c:pt idx="699">
                  <c:v>20.639700000000001</c:v>
                </c:pt>
                <c:pt idx="700">
                  <c:v>20.5946</c:v>
                </c:pt>
                <c:pt idx="701">
                  <c:v>20.089600000000001</c:v>
                </c:pt>
                <c:pt idx="702">
                  <c:v>20.384699999999999</c:v>
                </c:pt>
                <c:pt idx="703">
                  <c:v>20.0823</c:v>
                </c:pt>
                <c:pt idx="704">
                  <c:v>20.070499999999999</c:v>
                </c:pt>
                <c:pt idx="705">
                  <c:v>20.273399999999999</c:v>
                </c:pt>
                <c:pt idx="706">
                  <c:v>20.196999999999999</c:v>
                </c:pt>
                <c:pt idx="707">
                  <c:v>20.246500000000001</c:v>
                </c:pt>
                <c:pt idx="708">
                  <c:v>20.252600000000001</c:v>
                </c:pt>
                <c:pt idx="709">
                  <c:v>20.473700000000001</c:v>
                </c:pt>
                <c:pt idx="710">
                  <c:v>20.605599999999999</c:v>
                </c:pt>
                <c:pt idx="711">
                  <c:v>20.488800000000001</c:v>
                </c:pt>
                <c:pt idx="712">
                  <c:v>20.3352</c:v>
                </c:pt>
                <c:pt idx="713">
                  <c:v>20.4663</c:v>
                </c:pt>
                <c:pt idx="714">
                  <c:v>20.5747</c:v>
                </c:pt>
                <c:pt idx="715">
                  <c:v>20.382899999999999</c:v>
                </c:pt>
                <c:pt idx="716">
                  <c:v>20.453199999999999</c:v>
                </c:pt>
                <c:pt idx="717">
                  <c:v>20.341999999999999</c:v>
                </c:pt>
                <c:pt idx="718">
                  <c:v>20.242599999999999</c:v>
                </c:pt>
                <c:pt idx="719">
                  <c:v>20.329599999999999</c:v>
                </c:pt>
                <c:pt idx="720">
                  <c:v>20.339400000000001</c:v>
                </c:pt>
                <c:pt idx="721">
                  <c:v>20.273199999999999</c:v>
                </c:pt>
                <c:pt idx="722">
                  <c:v>20.3721</c:v>
                </c:pt>
                <c:pt idx="723">
                  <c:v>20.118500000000001</c:v>
                </c:pt>
                <c:pt idx="724">
                  <c:v>20.1416</c:v>
                </c:pt>
                <c:pt idx="725">
                  <c:v>20.0792</c:v>
                </c:pt>
                <c:pt idx="726">
                  <c:v>20.083200000000001</c:v>
                </c:pt>
                <c:pt idx="727">
                  <c:v>20.0243</c:v>
                </c:pt>
                <c:pt idx="728">
                  <c:v>20.147600000000001</c:v>
                </c:pt>
                <c:pt idx="729">
                  <c:v>20.191800000000001</c:v>
                </c:pt>
                <c:pt idx="730">
                  <c:v>20.162700000000001</c:v>
                </c:pt>
                <c:pt idx="731">
                  <c:v>20.161000000000001</c:v>
                </c:pt>
                <c:pt idx="732">
                  <c:v>20.256399999999999</c:v>
                </c:pt>
                <c:pt idx="733">
                  <c:v>20.179500000000001</c:v>
                </c:pt>
                <c:pt idx="734">
                  <c:v>20.144300000000001</c:v>
                </c:pt>
                <c:pt idx="735">
                  <c:v>20.084199999999999</c:v>
                </c:pt>
                <c:pt idx="736">
                  <c:v>20.016400000000001</c:v>
                </c:pt>
                <c:pt idx="737">
                  <c:v>19.993099999999998</c:v>
                </c:pt>
                <c:pt idx="738">
                  <c:v>19.870699999999999</c:v>
                </c:pt>
                <c:pt idx="739">
                  <c:v>19.738399999999999</c:v>
                </c:pt>
                <c:pt idx="740">
                  <c:v>19.6511</c:v>
                </c:pt>
                <c:pt idx="741">
                  <c:v>19.618300000000001</c:v>
                </c:pt>
                <c:pt idx="742">
                  <c:v>20.0547</c:v>
                </c:pt>
                <c:pt idx="743">
                  <c:v>20.130400000000002</c:v>
                </c:pt>
                <c:pt idx="744">
                  <c:v>20.353400000000001</c:v>
                </c:pt>
                <c:pt idx="745">
                  <c:v>20.386099999999999</c:v>
                </c:pt>
                <c:pt idx="746">
                  <c:v>20.36</c:v>
                </c:pt>
                <c:pt idx="747">
                  <c:v>20.3611</c:v>
                </c:pt>
                <c:pt idx="748">
                  <c:v>20.5123</c:v>
                </c:pt>
                <c:pt idx="749">
                  <c:v>20.479800000000001</c:v>
                </c:pt>
                <c:pt idx="750">
                  <c:v>20.575600000000001</c:v>
                </c:pt>
                <c:pt idx="751">
                  <c:v>20.526499999999999</c:v>
                </c:pt>
                <c:pt idx="752">
                  <c:v>20.673999999999999</c:v>
                </c:pt>
                <c:pt idx="753">
                  <c:v>20.718699999999998</c:v>
                </c:pt>
                <c:pt idx="754">
                  <c:v>20.735500000000002</c:v>
                </c:pt>
                <c:pt idx="755">
                  <c:v>20.735500000000002</c:v>
                </c:pt>
                <c:pt idx="756">
                  <c:v>20.816600000000001</c:v>
                </c:pt>
                <c:pt idx="757">
                  <c:v>20.708400000000001</c:v>
                </c:pt>
                <c:pt idx="758">
                  <c:v>20.7361</c:v>
                </c:pt>
                <c:pt idx="759">
                  <c:v>20.665700000000001</c:v>
                </c:pt>
                <c:pt idx="760">
                  <c:v>20.591999999999999</c:v>
                </c:pt>
                <c:pt idx="761">
                  <c:v>20.609200000000001</c:v>
                </c:pt>
                <c:pt idx="762">
                  <c:v>20.729199999999999</c:v>
                </c:pt>
                <c:pt idx="763">
                  <c:v>20.799900000000001</c:v>
                </c:pt>
                <c:pt idx="764">
                  <c:v>21.073699999999999</c:v>
                </c:pt>
                <c:pt idx="765">
                  <c:v>21.119199999999999</c:v>
                </c:pt>
                <c:pt idx="766">
                  <c:v>21.244599999999998</c:v>
                </c:pt>
                <c:pt idx="767">
                  <c:v>21.220800000000001</c:v>
                </c:pt>
                <c:pt idx="768">
                  <c:v>21.359500000000001</c:v>
                </c:pt>
                <c:pt idx="769">
                  <c:v>21.186199999999999</c:v>
                </c:pt>
                <c:pt idx="770">
                  <c:v>21.2684</c:v>
                </c:pt>
                <c:pt idx="771">
                  <c:v>21.231200000000001</c:v>
                </c:pt>
                <c:pt idx="772">
                  <c:v>21.3109</c:v>
                </c:pt>
                <c:pt idx="773">
                  <c:v>21.388400000000001</c:v>
                </c:pt>
                <c:pt idx="774">
                  <c:v>21.335899999999999</c:v>
                </c:pt>
                <c:pt idx="775">
                  <c:v>21.2959</c:v>
                </c:pt>
                <c:pt idx="776">
                  <c:v>21.322600000000001</c:v>
                </c:pt>
                <c:pt idx="777">
                  <c:v>21.315200000000001</c:v>
                </c:pt>
                <c:pt idx="778">
                  <c:v>21.363199999999999</c:v>
                </c:pt>
                <c:pt idx="779">
                  <c:v>21.184699999999999</c:v>
                </c:pt>
                <c:pt idx="780">
                  <c:v>21.1785</c:v>
                </c:pt>
                <c:pt idx="781">
                  <c:v>21.0763</c:v>
                </c:pt>
                <c:pt idx="782">
                  <c:v>20.6221</c:v>
                </c:pt>
                <c:pt idx="783">
                  <c:v>20.795200000000001</c:v>
                </c:pt>
                <c:pt idx="784">
                  <c:v>20.9133</c:v>
                </c:pt>
                <c:pt idx="785">
                  <c:v>20.903199999999998</c:v>
                </c:pt>
                <c:pt idx="786">
                  <c:v>20.976700000000001</c:v>
                </c:pt>
                <c:pt idx="787">
                  <c:v>20.902200000000001</c:v>
                </c:pt>
                <c:pt idx="788">
                  <c:v>20.902200000000001</c:v>
                </c:pt>
                <c:pt idx="789">
                  <c:v>20.962499999999999</c:v>
                </c:pt>
                <c:pt idx="790">
                  <c:v>20.9176</c:v>
                </c:pt>
                <c:pt idx="791">
                  <c:v>20.956299999999999</c:v>
                </c:pt>
                <c:pt idx="792">
                  <c:v>20.9572</c:v>
                </c:pt>
                <c:pt idx="793">
                  <c:v>20.895099999999999</c:v>
                </c:pt>
                <c:pt idx="794">
                  <c:v>20.9345</c:v>
                </c:pt>
                <c:pt idx="795">
                  <c:v>20.858899999999998</c:v>
                </c:pt>
                <c:pt idx="796">
                  <c:v>20.929099999999998</c:v>
                </c:pt>
                <c:pt idx="797">
                  <c:v>20.872800000000002</c:v>
                </c:pt>
                <c:pt idx="798">
                  <c:v>21.009799999999998</c:v>
                </c:pt>
                <c:pt idx="799">
                  <c:v>21.1785</c:v>
                </c:pt>
                <c:pt idx="800">
                  <c:v>21.1629</c:v>
                </c:pt>
                <c:pt idx="801">
                  <c:v>21.142199999999999</c:v>
                </c:pt>
                <c:pt idx="802">
                  <c:v>20.9971</c:v>
                </c:pt>
                <c:pt idx="803">
                  <c:v>20.977699999999999</c:v>
                </c:pt>
                <c:pt idx="804">
                  <c:v>20.984000000000002</c:v>
                </c:pt>
                <c:pt idx="805">
                  <c:v>20.9877</c:v>
                </c:pt>
                <c:pt idx="806">
                  <c:v>21.134</c:v>
                </c:pt>
                <c:pt idx="807">
                  <c:v>21.0916</c:v>
                </c:pt>
                <c:pt idx="808">
                  <c:v>21.096399999999999</c:v>
                </c:pt>
                <c:pt idx="809">
                  <c:v>21.111000000000001</c:v>
                </c:pt>
                <c:pt idx="810">
                  <c:v>21.232500000000002</c:v>
                </c:pt>
                <c:pt idx="811">
                  <c:v>21.308199999999999</c:v>
                </c:pt>
                <c:pt idx="812">
                  <c:v>21.420200000000001</c:v>
                </c:pt>
                <c:pt idx="813">
                  <c:v>21.5061</c:v>
                </c:pt>
                <c:pt idx="814">
                  <c:v>21.613399999999999</c:v>
                </c:pt>
                <c:pt idx="815">
                  <c:v>21.5947</c:v>
                </c:pt>
                <c:pt idx="816">
                  <c:v>21.631</c:v>
                </c:pt>
                <c:pt idx="817">
                  <c:v>21.631</c:v>
                </c:pt>
                <c:pt idx="818">
                  <c:v>21.761800000000001</c:v>
                </c:pt>
                <c:pt idx="819">
                  <c:v>21.738299999999999</c:v>
                </c:pt>
                <c:pt idx="820">
                  <c:v>21.747399999999999</c:v>
                </c:pt>
                <c:pt idx="821">
                  <c:v>21.779900000000001</c:v>
                </c:pt>
                <c:pt idx="822">
                  <c:v>21.7988</c:v>
                </c:pt>
                <c:pt idx="823">
                  <c:v>21.7319</c:v>
                </c:pt>
                <c:pt idx="824">
                  <c:v>22.036300000000001</c:v>
                </c:pt>
                <c:pt idx="825">
                  <c:v>21.8919</c:v>
                </c:pt>
                <c:pt idx="826">
                  <c:v>21.8995</c:v>
                </c:pt>
                <c:pt idx="827">
                  <c:v>21.828099999999999</c:v>
                </c:pt>
                <c:pt idx="828">
                  <c:v>21.764499999999998</c:v>
                </c:pt>
                <c:pt idx="829">
                  <c:v>21.714700000000001</c:v>
                </c:pt>
                <c:pt idx="830">
                  <c:v>21.732099999999999</c:v>
                </c:pt>
                <c:pt idx="831">
                  <c:v>21.8032</c:v>
                </c:pt>
                <c:pt idx="832">
                  <c:v>21.797699999999999</c:v>
                </c:pt>
                <c:pt idx="833">
                  <c:v>21.724</c:v>
                </c:pt>
                <c:pt idx="834">
                  <c:v>21.905899999999999</c:v>
                </c:pt>
                <c:pt idx="835">
                  <c:v>21.876100000000001</c:v>
                </c:pt>
                <c:pt idx="836">
                  <c:v>21.8474</c:v>
                </c:pt>
                <c:pt idx="837">
                  <c:v>21.8568</c:v>
                </c:pt>
                <c:pt idx="838">
                  <c:v>21.585599999999999</c:v>
                </c:pt>
                <c:pt idx="839">
                  <c:v>21.6264</c:v>
                </c:pt>
                <c:pt idx="840">
                  <c:v>21.6035</c:v>
                </c:pt>
                <c:pt idx="841">
                  <c:v>21.5853</c:v>
                </c:pt>
                <c:pt idx="842">
                  <c:v>21.545300000000001</c:v>
                </c:pt>
                <c:pt idx="843">
                  <c:v>21.701499999999999</c:v>
                </c:pt>
                <c:pt idx="844">
                  <c:v>21.725200000000001</c:v>
                </c:pt>
                <c:pt idx="845">
                  <c:v>21.786300000000001</c:v>
                </c:pt>
                <c:pt idx="846">
                  <c:v>21.1111</c:v>
                </c:pt>
                <c:pt idx="847">
                  <c:v>21.026599999999998</c:v>
                </c:pt>
                <c:pt idx="848">
                  <c:v>21.0579</c:v>
                </c:pt>
                <c:pt idx="849">
                  <c:v>21</c:v>
                </c:pt>
                <c:pt idx="850">
                  <c:v>21.040600000000001</c:v>
                </c:pt>
                <c:pt idx="851">
                  <c:v>21.023099999999999</c:v>
                </c:pt>
                <c:pt idx="852">
                  <c:v>21.037600000000001</c:v>
                </c:pt>
                <c:pt idx="853">
                  <c:v>21.007400000000001</c:v>
                </c:pt>
                <c:pt idx="854">
                  <c:v>20.9285</c:v>
                </c:pt>
                <c:pt idx="855">
                  <c:v>20.785800000000002</c:v>
                </c:pt>
                <c:pt idx="856">
                  <c:v>20.785800000000002</c:v>
                </c:pt>
                <c:pt idx="857">
                  <c:v>20.963799999999999</c:v>
                </c:pt>
                <c:pt idx="858">
                  <c:v>20.902899999999999</c:v>
                </c:pt>
                <c:pt idx="859">
                  <c:v>20.866399999999999</c:v>
                </c:pt>
                <c:pt idx="860">
                  <c:v>21.024000000000001</c:v>
                </c:pt>
                <c:pt idx="861">
                  <c:v>20.9602</c:v>
                </c:pt>
                <c:pt idx="862">
                  <c:v>21.188300000000002</c:v>
                </c:pt>
                <c:pt idx="863">
                  <c:v>21.318100000000001</c:v>
                </c:pt>
                <c:pt idx="864">
                  <c:v>21.3078</c:v>
                </c:pt>
                <c:pt idx="865">
                  <c:v>21.319600000000001</c:v>
                </c:pt>
                <c:pt idx="866">
                  <c:v>21.2788</c:v>
                </c:pt>
              </c:numCache>
            </c:numRef>
          </c:yVal>
          <c:smooth val="1"/>
          <c:extLst xmlns:c16r2="http://schemas.microsoft.com/office/drawing/2015/06/chart">
            <c:ext xmlns:c16="http://schemas.microsoft.com/office/drawing/2014/chart" uri="{C3380CC4-5D6E-409C-BE32-E72D297353CC}">
              <c16:uniqueId val="{00000000-F653-4A5E-A9F2-9C9C45FC9820}"/>
            </c:ext>
          </c:extLst>
        </c:ser>
        <c:ser>
          <c:idx val="1"/>
          <c:order val="1"/>
          <c:tx>
            <c:strRef>
              <c:f>'SPX Index'!$C$2</c:f>
              <c:strCache>
                <c:ptCount val="1"/>
                <c:pt idx="0">
                  <c:v>Media</c:v>
                </c:pt>
              </c:strCache>
            </c:strRef>
          </c:tx>
          <c:spPr>
            <a:ln w="12700" cap="rnd">
              <a:solidFill>
                <a:schemeClr val="tx1"/>
              </a:solidFill>
              <a:round/>
            </a:ln>
            <a:effectLst/>
          </c:spPr>
          <c:marker>
            <c:symbol val="none"/>
          </c:marker>
          <c:xVal>
            <c:numRef>
              <c:f>'SPX Index'!$A$3:$A$869</c:f>
              <c:numCache>
                <c:formatCode>m/d/yyyy</c:formatCode>
                <c:ptCount val="867"/>
                <c:pt idx="0">
                  <c:v>41641</c:v>
                </c:pt>
                <c:pt idx="1">
                  <c:v>41642</c:v>
                </c:pt>
                <c:pt idx="2">
                  <c:v>41645</c:v>
                </c:pt>
                <c:pt idx="3">
                  <c:v>41646</c:v>
                </c:pt>
                <c:pt idx="4">
                  <c:v>41647</c:v>
                </c:pt>
                <c:pt idx="5">
                  <c:v>41648</c:v>
                </c:pt>
                <c:pt idx="6">
                  <c:v>41649</c:v>
                </c:pt>
                <c:pt idx="7">
                  <c:v>41652</c:v>
                </c:pt>
                <c:pt idx="8">
                  <c:v>41653</c:v>
                </c:pt>
                <c:pt idx="9">
                  <c:v>41654</c:v>
                </c:pt>
                <c:pt idx="10">
                  <c:v>41655</c:v>
                </c:pt>
                <c:pt idx="11">
                  <c:v>41656</c:v>
                </c:pt>
                <c:pt idx="12">
                  <c:v>41659</c:v>
                </c:pt>
                <c:pt idx="13">
                  <c:v>41660</c:v>
                </c:pt>
                <c:pt idx="14">
                  <c:v>41661</c:v>
                </c:pt>
                <c:pt idx="15">
                  <c:v>41662</c:v>
                </c:pt>
                <c:pt idx="16">
                  <c:v>41663</c:v>
                </c:pt>
                <c:pt idx="17">
                  <c:v>41666</c:v>
                </c:pt>
                <c:pt idx="18">
                  <c:v>41667</c:v>
                </c:pt>
                <c:pt idx="19">
                  <c:v>41668</c:v>
                </c:pt>
                <c:pt idx="20">
                  <c:v>41669</c:v>
                </c:pt>
                <c:pt idx="21">
                  <c:v>41670</c:v>
                </c:pt>
                <c:pt idx="22">
                  <c:v>41673</c:v>
                </c:pt>
                <c:pt idx="23">
                  <c:v>41674</c:v>
                </c:pt>
                <c:pt idx="24">
                  <c:v>41675</c:v>
                </c:pt>
                <c:pt idx="25">
                  <c:v>41676</c:v>
                </c:pt>
                <c:pt idx="26">
                  <c:v>41677</c:v>
                </c:pt>
                <c:pt idx="27">
                  <c:v>41680</c:v>
                </c:pt>
                <c:pt idx="28">
                  <c:v>41681</c:v>
                </c:pt>
                <c:pt idx="29">
                  <c:v>41682</c:v>
                </c:pt>
                <c:pt idx="30">
                  <c:v>41683</c:v>
                </c:pt>
                <c:pt idx="31">
                  <c:v>41684</c:v>
                </c:pt>
                <c:pt idx="32">
                  <c:v>41687</c:v>
                </c:pt>
                <c:pt idx="33">
                  <c:v>41688</c:v>
                </c:pt>
                <c:pt idx="34">
                  <c:v>41689</c:v>
                </c:pt>
                <c:pt idx="35">
                  <c:v>41690</c:v>
                </c:pt>
                <c:pt idx="36">
                  <c:v>41691</c:v>
                </c:pt>
                <c:pt idx="37">
                  <c:v>41694</c:v>
                </c:pt>
                <c:pt idx="38">
                  <c:v>41695</c:v>
                </c:pt>
                <c:pt idx="39">
                  <c:v>41696</c:v>
                </c:pt>
                <c:pt idx="40">
                  <c:v>41697</c:v>
                </c:pt>
                <c:pt idx="41">
                  <c:v>41698</c:v>
                </c:pt>
                <c:pt idx="42">
                  <c:v>41701</c:v>
                </c:pt>
                <c:pt idx="43">
                  <c:v>41702</c:v>
                </c:pt>
                <c:pt idx="44">
                  <c:v>41703</c:v>
                </c:pt>
                <c:pt idx="45">
                  <c:v>41704</c:v>
                </c:pt>
                <c:pt idx="46">
                  <c:v>41705</c:v>
                </c:pt>
                <c:pt idx="47">
                  <c:v>41708</c:v>
                </c:pt>
                <c:pt idx="48">
                  <c:v>41709</c:v>
                </c:pt>
                <c:pt idx="49">
                  <c:v>41710</c:v>
                </c:pt>
                <c:pt idx="50">
                  <c:v>41711</c:v>
                </c:pt>
                <c:pt idx="51">
                  <c:v>41712</c:v>
                </c:pt>
                <c:pt idx="52">
                  <c:v>41715</c:v>
                </c:pt>
                <c:pt idx="53">
                  <c:v>41716</c:v>
                </c:pt>
                <c:pt idx="54">
                  <c:v>41717</c:v>
                </c:pt>
                <c:pt idx="55">
                  <c:v>41718</c:v>
                </c:pt>
                <c:pt idx="56">
                  <c:v>41719</c:v>
                </c:pt>
                <c:pt idx="57">
                  <c:v>41722</c:v>
                </c:pt>
                <c:pt idx="58">
                  <c:v>41723</c:v>
                </c:pt>
                <c:pt idx="59">
                  <c:v>41724</c:v>
                </c:pt>
                <c:pt idx="60">
                  <c:v>41725</c:v>
                </c:pt>
                <c:pt idx="61">
                  <c:v>41726</c:v>
                </c:pt>
                <c:pt idx="62">
                  <c:v>41729</c:v>
                </c:pt>
                <c:pt idx="63">
                  <c:v>41730</c:v>
                </c:pt>
                <c:pt idx="64">
                  <c:v>41731</c:v>
                </c:pt>
                <c:pt idx="65">
                  <c:v>41732</c:v>
                </c:pt>
                <c:pt idx="66">
                  <c:v>41733</c:v>
                </c:pt>
                <c:pt idx="67">
                  <c:v>41736</c:v>
                </c:pt>
                <c:pt idx="68">
                  <c:v>41737</c:v>
                </c:pt>
                <c:pt idx="69">
                  <c:v>41738</c:v>
                </c:pt>
                <c:pt idx="70">
                  <c:v>41739</c:v>
                </c:pt>
                <c:pt idx="71">
                  <c:v>41740</c:v>
                </c:pt>
                <c:pt idx="72">
                  <c:v>41743</c:v>
                </c:pt>
                <c:pt idx="73">
                  <c:v>41744</c:v>
                </c:pt>
                <c:pt idx="74">
                  <c:v>41745</c:v>
                </c:pt>
                <c:pt idx="75">
                  <c:v>41746</c:v>
                </c:pt>
                <c:pt idx="76">
                  <c:v>41747</c:v>
                </c:pt>
                <c:pt idx="77">
                  <c:v>41750</c:v>
                </c:pt>
                <c:pt idx="78">
                  <c:v>41751</c:v>
                </c:pt>
                <c:pt idx="79">
                  <c:v>41752</c:v>
                </c:pt>
                <c:pt idx="80">
                  <c:v>41753</c:v>
                </c:pt>
                <c:pt idx="81">
                  <c:v>41754</c:v>
                </c:pt>
                <c:pt idx="82">
                  <c:v>41757</c:v>
                </c:pt>
                <c:pt idx="83">
                  <c:v>41758</c:v>
                </c:pt>
                <c:pt idx="84">
                  <c:v>41759</c:v>
                </c:pt>
                <c:pt idx="85">
                  <c:v>41760</c:v>
                </c:pt>
                <c:pt idx="86">
                  <c:v>41761</c:v>
                </c:pt>
                <c:pt idx="87">
                  <c:v>41764</c:v>
                </c:pt>
                <c:pt idx="88">
                  <c:v>41765</c:v>
                </c:pt>
                <c:pt idx="89">
                  <c:v>41766</c:v>
                </c:pt>
                <c:pt idx="90">
                  <c:v>41767</c:v>
                </c:pt>
                <c:pt idx="91">
                  <c:v>41768</c:v>
                </c:pt>
                <c:pt idx="92">
                  <c:v>41771</c:v>
                </c:pt>
                <c:pt idx="93">
                  <c:v>41772</c:v>
                </c:pt>
                <c:pt idx="94">
                  <c:v>41773</c:v>
                </c:pt>
                <c:pt idx="95">
                  <c:v>41774</c:v>
                </c:pt>
                <c:pt idx="96">
                  <c:v>41775</c:v>
                </c:pt>
                <c:pt idx="97">
                  <c:v>41778</c:v>
                </c:pt>
                <c:pt idx="98">
                  <c:v>41779</c:v>
                </c:pt>
                <c:pt idx="99">
                  <c:v>41780</c:v>
                </c:pt>
                <c:pt idx="100">
                  <c:v>41781</c:v>
                </c:pt>
                <c:pt idx="101">
                  <c:v>41782</c:v>
                </c:pt>
                <c:pt idx="102">
                  <c:v>41785</c:v>
                </c:pt>
                <c:pt idx="103">
                  <c:v>41786</c:v>
                </c:pt>
                <c:pt idx="104">
                  <c:v>41787</c:v>
                </c:pt>
                <c:pt idx="105">
                  <c:v>41788</c:v>
                </c:pt>
                <c:pt idx="106">
                  <c:v>41789</c:v>
                </c:pt>
                <c:pt idx="107">
                  <c:v>41792</c:v>
                </c:pt>
                <c:pt idx="108">
                  <c:v>41793</c:v>
                </c:pt>
                <c:pt idx="109">
                  <c:v>41794</c:v>
                </c:pt>
                <c:pt idx="110">
                  <c:v>41795</c:v>
                </c:pt>
                <c:pt idx="111">
                  <c:v>41796</c:v>
                </c:pt>
                <c:pt idx="112">
                  <c:v>41799</c:v>
                </c:pt>
                <c:pt idx="113">
                  <c:v>41800</c:v>
                </c:pt>
                <c:pt idx="114">
                  <c:v>41801</c:v>
                </c:pt>
                <c:pt idx="115">
                  <c:v>41802</c:v>
                </c:pt>
                <c:pt idx="116">
                  <c:v>41803</c:v>
                </c:pt>
                <c:pt idx="117">
                  <c:v>41806</c:v>
                </c:pt>
                <c:pt idx="118">
                  <c:v>41807</c:v>
                </c:pt>
                <c:pt idx="119">
                  <c:v>41808</c:v>
                </c:pt>
                <c:pt idx="120">
                  <c:v>41809</c:v>
                </c:pt>
                <c:pt idx="121">
                  <c:v>41810</c:v>
                </c:pt>
                <c:pt idx="122">
                  <c:v>41813</c:v>
                </c:pt>
                <c:pt idx="123">
                  <c:v>41814</c:v>
                </c:pt>
                <c:pt idx="124">
                  <c:v>41815</c:v>
                </c:pt>
                <c:pt idx="125">
                  <c:v>41816</c:v>
                </c:pt>
                <c:pt idx="126">
                  <c:v>41817</c:v>
                </c:pt>
                <c:pt idx="127">
                  <c:v>41820</c:v>
                </c:pt>
                <c:pt idx="128">
                  <c:v>41821</c:v>
                </c:pt>
                <c:pt idx="129">
                  <c:v>41822</c:v>
                </c:pt>
                <c:pt idx="130">
                  <c:v>41823</c:v>
                </c:pt>
                <c:pt idx="131">
                  <c:v>41824</c:v>
                </c:pt>
                <c:pt idx="132">
                  <c:v>41827</c:v>
                </c:pt>
                <c:pt idx="133">
                  <c:v>41828</c:v>
                </c:pt>
                <c:pt idx="134">
                  <c:v>41829</c:v>
                </c:pt>
                <c:pt idx="135">
                  <c:v>41830</c:v>
                </c:pt>
                <c:pt idx="136">
                  <c:v>41831</c:v>
                </c:pt>
                <c:pt idx="137">
                  <c:v>41834</c:v>
                </c:pt>
                <c:pt idx="138">
                  <c:v>41835</c:v>
                </c:pt>
                <c:pt idx="139">
                  <c:v>41836</c:v>
                </c:pt>
                <c:pt idx="140">
                  <c:v>41837</c:v>
                </c:pt>
                <c:pt idx="141">
                  <c:v>41838</c:v>
                </c:pt>
                <c:pt idx="142">
                  <c:v>41841</c:v>
                </c:pt>
                <c:pt idx="143">
                  <c:v>41842</c:v>
                </c:pt>
                <c:pt idx="144">
                  <c:v>41843</c:v>
                </c:pt>
                <c:pt idx="145">
                  <c:v>41844</c:v>
                </c:pt>
                <c:pt idx="146">
                  <c:v>41845</c:v>
                </c:pt>
                <c:pt idx="147">
                  <c:v>41848</c:v>
                </c:pt>
                <c:pt idx="148">
                  <c:v>41849</c:v>
                </c:pt>
                <c:pt idx="149">
                  <c:v>41850</c:v>
                </c:pt>
                <c:pt idx="150">
                  <c:v>41851</c:v>
                </c:pt>
                <c:pt idx="151">
                  <c:v>41852</c:v>
                </c:pt>
                <c:pt idx="152">
                  <c:v>41855</c:v>
                </c:pt>
                <c:pt idx="153">
                  <c:v>41856</c:v>
                </c:pt>
                <c:pt idx="154">
                  <c:v>41857</c:v>
                </c:pt>
                <c:pt idx="155">
                  <c:v>41858</c:v>
                </c:pt>
                <c:pt idx="156">
                  <c:v>41859</c:v>
                </c:pt>
                <c:pt idx="157">
                  <c:v>41862</c:v>
                </c:pt>
                <c:pt idx="158">
                  <c:v>41863</c:v>
                </c:pt>
                <c:pt idx="159">
                  <c:v>41864</c:v>
                </c:pt>
                <c:pt idx="160">
                  <c:v>41865</c:v>
                </c:pt>
                <c:pt idx="161">
                  <c:v>41866</c:v>
                </c:pt>
                <c:pt idx="162">
                  <c:v>41869</c:v>
                </c:pt>
                <c:pt idx="163">
                  <c:v>41870</c:v>
                </c:pt>
                <c:pt idx="164">
                  <c:v>41871</c:v>
                </c:pt>
                <c:pt idx="165">
                  <c:v>41872</c:v>
                </c:pt>
                <c:pt idx="166">
                  <c:v>41873</c:v>
                </c:pt>
                <c:pt idx="167">
                  <c:v>41876</c:v>
                </c:pt>
                <c:pt idx="168">
                  <c:v>41877</c:v>
                </c:pt>
                <c:pt idx="169">
                  <c:v>41878</c:v>
                </c:pt>
                <c:pt idx="170">
                  <c:v>41879</c:v>
                </c:pt>
                <c:pt idx="171">
                  <c:v>41880</c:v>
                </c:pt>
                <c:pt idx="172">
                  <c:v>41883</c:v>
                </c:pt>
                <c:pt idx="173">
                  <c:v>41884</c:v>
                </c:pt>
                <c:pt idx="174">
                  <c:v>41885</c:v>
                </c:pt>
                <c:pt idx="175">
                  <c:v>41886</c:v>
                </c:pt>
                <c:pt idx="176">
                  <c:v>41887</c:v>
                </c:pt>
                <c:pt idx="177">
                  <c:v>41890</c:v>
                </c:pt>
                <c:pt idx="178">
                  <c:v>41891</c:v>
                </c:pt>
                <c:pt idx="179">
                  <c:v>41892</c:v>
                </c:pt>
                <c:pt idx="180">
                  <c:v>41893</c:v>
                </c:pt>
                <c:pt idx="181">
                  <c:v>41894</c:v>
                </c:pt>
                <c:pt idx="182">
                  <c:v>41897</c:v>
                </c:pt>
                <c:pt idx="183">
                  <c:v>41898</c:v>
                </c:pt>
                <c:pt idx="184">
                  <c:v>41899</c:v>
                </c:pt>
                <c:pt idx="185">
                  <c:v>41900</c:v>
                </c:pt>
                <c:pt idx="186">
                  <c:v>41901</c:v>
                </c:pt>
                <c:pt idx="187">
                  <c:v>41904</c:v>
                </c:pt>
                <c:pt idx="188">
                  <c:v>41905</c:v>
                </c:pt>
                <c:pt idx="189">
                  <c:v>41906</c:v>
                </c:pt>
                <c:pt idx="190">
                  <c:v>41907</c:v>
                </c:pt>
                <c:pt idx="191">
                  <c:v>41908</c:v>
                </c:pt>
                <c:pt idx="192">
                  <c:v>41911</c:v>
                </c:pt>
                <c:pt idx="193">
                  <c:v>41912</c:v>
                </c:pt>
                <c:pt idx="194">
                  <c:v>41913</c:v>
                </c:pt>
                <c:pt idx="195">
                  <c:v>41914</c:v>
                </c:pt>
                <c:pt idx="196">
                  <c:v>41915</c:v>
                </c:pt>
                <c:pt idx="197">
                  <c:v>41918</c:v>
                </c:pt>
                <c:pt idx="198">
                  <c:v>41919</c:v>
                </c:pt>
                <c:pt idx="199">
                  <c:v>41920</c:v>
                </c:pt>
                <c:pt idx="200">
                  <c:v>41921</c:v>
                </c:pt>
                <c:pt idx="201">
                  <c:v>41922</c:v>
                </c:pt>
                <c:pt idx="202">
                  <c:v>41925</c:v>
                </c:pt>
                <c:pt idx="203">
                  <c:v>41926</c:v>
                </c:pt>
                <c:pt idx="204">
                  <c:v>41927</c:v>
                </c:pt>
                <c:pt idx="205">
                  <c:v>41928</c:v>
                </c:pt>
                <c:pt idx="206">
                  <c:v>41929</c:v>
                </c:pt>
                <c:pt idx="207">
                  <c:v>41932</c:v>
                </c:pt>
                <c:pt idx="208">
                  <c:v>41933</c:v>
                </c:pt>
                <c:pt idx="209">
                  <c:v>41934</c:v>
                </c:pt>
                <c:pt idx="210">
                  <c:v>41935</c:v>
                </c:pt>
                <c:pt idx="211">
                  <c:v>41936</c:v>
                </c:pt>
                <c:pt idx="212">
                  <c:v>41939</c:v>
                </c:pt>
                <c:pt idx="213">
                  <c:v>41940</c:v>
                </c:pt>
                <c:pt idx="214">
                  <c:v>41941</c:v>
                </c:pt>
                <c:pt idx="215">
                  <c:v>41942</c:v>
                </c:pt>
                <c:pt idx="216">
                  <c:v>41943</c:v>
                </c:pt>
                <c:pt idx="217">
                  <c:v>41946</c:v>
                </c:pt>
                <c:pt idx="218">
                  <c:v>41947</c:v>
                </c:pt>
                <c:pt idx="219">
                  <c:v>41948</c:v>
                </c:pt>
                <c:pt idx="220">
                  <c:v>41949</c:v>
                </c:pt>
                <c:pt idx="221">
                  <c:v>41950</c:v>
                </c:pt>
                <c:pt idx="222">
                  <c:v>41953</c:v>
                </c:pt>
                <c:pt idx="223">
                  <c:v>41954</c:v>
                </c:pt>
                <c:pt idx="224">
                  <c:v>41955</c:v>
                </c:pt>
                <c:pt idx="225">
                  <c:v>41956</c:v>
                </c:pt>
                <c:pt idx="226">
                  <c:v>41957</c:v>
                </c:pt>
                <c:pt idx="227">
                  <c:v>41960</c:v>
                </c:pt>
                <c:pt idx="228">
                  <c:v>41961</c:v>
                </c:pt>
                <c:pt idx="229">
                  <c:v>41962</c:v>
                </c:pt>
                <c:pt idx="230">
                  <c:v>41963</c:v>
                </c:pt>
                <c:pt idx="231">
                  <c:v>41964</c:v>
                </c:pt>
                <c:pt idx="232">
                  <c:v>41967</c:v>
                </c:pt>
                <c:pt idx="233">
                  <c:v>41968</c:v>
                </c:pt>
                <c:pt idx="234">
                  <c:v>41969</c:v>
                </c:pt>
                <c:pt idx="235">
                  <c:v>41970</c:v>
                </c:pt>
                <c:pt idx="236">
                  <c:v>41971</c:v>
                </c:pt>
                <c:pt idx="237">
                  <c:v>41974</c:v>
                </c:pt>
                <c:pt idx="238">
                  <c:v>41975</c:v>
                </c:pt>
                <c:pt idx="239">
                  <c:v>41976</c:v>
                </c:pt>
                <c:pt idx="240">
                  <c:v>41977</c:v>
                </c:pt>
                <c:pt idx="241">
                  <c:v>41978</c:v>
                </c:pt>
                <c:pt idx="242">
                  <c:v>41981</c:v>
                </c:pt>
                <c:pt idx="243">
                  <c:v>41982</c:v>
                </c:pt>
                <c:pt idx="244">
                  <c:v>41983</c:v>
                </c:pt>
                <c:pt idx="245">
                  <c:v>41984</c:v>
                </c:pt>
                <c:pt idx="246">
                  <c:v>41985</c:v>
                </c:pt>
                <c:pt idx="247">
                  <c:v>41988</c:v>
                </c:pt>
                <c:pt idx="248">
                  <c:v>41989</c:v>
                </c:pt>
                <c:pt idx="249">
                  <c:v>41990</c:v>
                </c:pt>
                <c:pt idx="250">
                  <c:v>41991</c:v>
                </c:pt>
                <c:pt idx="251">
                  <c:v>41992</c:v>
                </c:pt>
                <c:pt idx="252">
                  <c:v>41995</c:v>
                </c:pt>
                <c:pt idx="253">
                  <c:v>41996</c:v>
                </c:pt>
                <c:pt idx="254">
                  <c:v>41997</c:v>
                </c:pt>
                <c:pt idx="255">
                  <c:v>41998</c:v>
                </c:pt>
                <c:pt idx="256">
                  <c:v>41999</c:v>
                </c:pt>
                <c:pt idx="257">
                  <c:v>42002</c:v>
                </c:pt>
                <c:pt idx="258">
                  <c:v>42003</c:v>
                </c:pt>
                <c:pt idx="259">
                  <c:v>42004</c:v>
                </c:pt>
                <c:pt idx="260">
                  <c:v>42005</c:v>
                </c:pt>
                <c:pt idx="261">
                  <c:v>42006</c:v>
                </c:pt>
                <c:pt idx="262">
                  <c:v>42009</c:v>
                </c:pt>
                <c:pt idx="263">
                  <c:v>42010</c:v>
                </c:pt>
                <c:pt idx="264">
                  <c:v>42011</c:v>
                </c:pt>
                <c:pt idx="265">
                  <c:v>42012</c:v>
                </c:pt>
                <c:pt idx="266">
                  <c:v>42013</c:v>
                </c:pt>
                <c:pt idx="267">
                  <c:v>42016</c:v>
                </c:pt>
                <c:pt idx="268">
                  <c:v>42017</c:v>
                </c:pt>
                <c:pt idx="269">
                  <c:v>42018</c:v>
                </c:pt>
                <c:pt idx="270">
                  <c:v>42019</c:v>
                </c:pt>
                <c:pt idx="271">
                  <c:v>42020</c:v>
                </c:pt>
                <c:pt idx="272">
                  <c:v>42023</c:v>
                </c:pt>
                <c:pt idx="273">
                  <c:v>42024</c:v>
                </c:pt>
                <c:pt idx="274">
                  <c:v>42025</c:v>
                </c:pt>
                <c:pt idx="275">
                  <c:v>42026</c:v>
                </c:pt>
                <c:pt idx="276">
                  <c:v>42027</c:v>
                </c:pt>
                <c:pt idx="277">
                  <c:v>42030</c:v>
                </c:pt>
                <c:pt idx="278">
                  <c:v>42031</c:v>
                </c:pt>
                <c:pt idx="279">
                  <c:v>42032</c:v>
                </c:pt>
                <c:pt idx="280">
                  <c:v>42033</c:v>
                </c:pt>
                <c:pt idx="281">
                  <c:v>42034</c:v>
                </c:pt>
                <c:pt idx="282">
                  <c:v>42037</c:v>
                </c:pt>
                <c:pt idx="283">
                  <c:v>42038</c:v>
                </c:pt>
                <c:pt idx="284">
                  <c:v>42039</c:v>
                </c:pt>
                <c:pt idx="285">
                  <c:v>42040</c:v>
                </c:pt>
                <c:pt idx="286">
                  <c:v>42041</c:v>
                </c:pt>
                <c:pt idx="287">
                  <c:v>42044</c:v>
                </c:pt>
                <c:pt idx="288">
                  <c:v>42045</c:v>
                </c:pt>
                <c:pt idx="289">
                  <c:v>42046</c:v>
                </c:pt>
                <c:pt idx="290">
                  <c:v>42047</c:v>
                </c:pt>
                <c:pt idx="291">
                  <c:v>42048</c:v>
                </c:pt>
                <c:pt idx="292">
                  <c:v>42051</c:v>
                </c:pt>
                <c:pt idx="293">
                  <c:v>42052</c:v>
                </c:pt>
                <c:pt idx="294">
                  <c:v>42053</c:v>
                </c:pt>
                <c:pt idx="295">
                  <c:v>42054</c:v>
                </c:pt>
                <c:pt idx="296">
                  <c:v>42055</c:v>
                </c:pt>
                <c:pt idx="297">
                  <c:v>42058</c:v>
                </c:pt>
                <c:pt idx="298">
                  <c:v>42059</c:v>
                </c:pt>
                <c:pt idx="299">
                  <c:v>42060</c:v>
                </c:pt>
                <c:pt idx="300">
                  <c:v>42061</c:v>
                </c:pt>
                <c:pt idx="301">
                  <c:v>42062</c:v>
                </c:pt>
                <c:pt idx="302">
                  <c:v>42065</c:v>
                </c:pt>
                <c:pt idx="303">
                  <c:v>42066</c:v>
                </c:pt>
                <c:pt idx="304">
                  <c:v>42067</c:v>
                </c:pt>
                <c:pt idx="305">
                  <c:v>42068</c:v>
                </c:pt>
                <c:pt idx="306">
                  <c:v>42069</c:v>
                </c:pt>
                <c:pt idx="307">
                  <c:v>42072</c:v>
                </c:pt>
                <c:pt idx="308">
                  <c:v>42073</c:v>
                </c:pt>
                <c:pt idx="309">
                  <c:v>42074</c:v>
                </c:pt>
                <c:pt idx="310">
                  <c:v>42075</c:v>
                </c:pt>
                <c:pt idx="311">
                  <c:v>42076</c:v>
                </c:pt>
                <c:pt idx="312">
                  <c:v>42079</c:v>
                </c:pt>
                <c:pt idx="313">
                  <c:v>42080</c:v>
                </c:pt>
                <c:pt idx="314">
                  <c:v>42081</c:v>
                </c:pt>
                <c:pt idx="315">
                  <c:v>42082</c:v>
                </c:pt>
                <c:pt idx="316">
                  <c:v>42083</c:v>
                </c:pt>
                <c:pt idx="317">
                  <c:v>42086</c:v>
                </c:pt>
                <c:pt idx="318">
                  <c:v>42087</c:v>
                </c:pt>
                <c:pt idx="319">
                  <c:v>42088</c:v>
                </c:pt>
                <c:pt idx="320">
                  <c:v>42089</c:v>
                </c:pt>
                <c:pt idx="321">
                  <c:v>42090</c:v>
                </c:pt>
                <c:pt idx="322">
                  <c:v>42093</c:v>
                </c:pt>
                <c:pt idx="323">
                  <c:v>42094</c:v>
                </c:pt>
                <c:pt idx="324">
                  <c:v>42095</c:v>
                </c:pt>
                <c:pt idx="325">
                  <c:v>42096</c:v>
                </c:pt>
                <c:pt idx="326">
                  <c:v>42097</c:v>
                </c:pt>
                <c:pt idx="327">
                  <c:v>42100</c:v>
                </c:pt>
                <c:pt idx="328">
                  <c:v>42101</c:v>
                </c:pt>
                <c:pt idx="329">
                  <c:v>42102</c:v>
                </c:pt>
                <c:pt idx="330">
                  <c:v>42103</c:v>
                </c:pt>
                <c:pt idx="331">
                  <c:v>42104</c:v>
                </c:pt>
                <c:pt idx="332">
                  <c:v>42107</c:v>
                </c:pt>
                <c:pt idx="333">
                  <c:v>42108</c:v>
                </c:pt>
                <c:pt idx="334">
                  <c:v>42109</c:v>
                </c:pt>
                <c:pt idx="335">
                  <c:v>42110</c:v>
                </c:pt>
                <c:pt idx="336">
                  <c:v>42111</c:v>
                </c:pt>
                <c:pt idx="337">
                  <c:v>42114</c:v>
                </c:pt>
                <c:pt idx="338">
                  <c:v>42115</c:v>
                </c:pt>
                <c:pt idx="339">
                  <c:v>42116</c:v>
                </c:pt>
                <c:pt idx="340">
                  <c:v>42117</c:v>
                </c:pt>
                <c:pt idx="341">
                  <c:v>42118</c:v>
                </c:pt>
                <c:pt idx="342">
                  <c:v>42121</c:v>
                </c:pt>
                <c:pt idx="343">
                  <c:v>42122</c:v>
                </c:pt>
                <c:pt idx="344">
                  <c:v>42123</c:v>
                </c:pt>
                <c:pt idx="345">
                  <c:v>42124</c:v>
                </c:pt>
                <c:pt idx="346">
                  <c:v>42125</c:v>
                </c:pt>
                <c:pt idx="347">
                  <c:v>42128</c:v>
                </c:pt>
                <c:pt idx="348">
                  <c:v>42129</c:v>
                </c:pt>
                <c:pt idx="349">
                  <c:v>42130</c:v>
                </c:pt>
                <c:pt idx="350">
                  <c:v>42131</c:v>
                </c:pt>
                <c:pt idx="351">
                  <c:v>42132</c:v>
                </c:pt>
                <c:pt idx="352">
                  <c:v>42135</c:v>
                </c:pt>
                <c:pt idx="353">
                  <c:v>42136</c:v>
                </c:pt>
                <c:pt idx="354">
                  <c:v>42137</c:v>
                </c:pt>
                <c:pt idx="355">
                  <c:v>42138</c:v>
                </c:pt>
                <c:pt idx="356">
                  <c:v>42139</c:v>
                </c:pt>
                <c:pt idx="357">
                  <c:v>42142</c:v>
                </c:pt>
                <c:pt idx="358">
                  <c:v>42143</c:v>
                </c:pt>
                <c:pt idx="359">
                  <c:v>42144</c:v>
                </c:pt>
                <c:pt idx="360">
                  <c:v>42145</c:v>
                </c:pt>
                <c:pt idx="361">
                  <c:v>42146</c:v>
                </c:pt>
                <c:pt idx="362">
                  <c:v>42149</c:v>
                </c:pt>
                <c:pt idx="363">
                  <c:v>42150</c:v>
                </c:pt>
                <c:pt idx="364">
                  <c:v>42151</c:v>
                </c:pt>
                <c:pt idx="365">
                  <c:v>42152</c:v>
                </c:pt>
                <c:pt idx="366">
                  <c:v>42153</c:v>
                </c:pt>
                <c:pt idx="367">
                  <c:v>42156</c:v>
                </c:pt>
                <c:pt idx="368">
                  <c:v>42157</c:v>
                </c:pt>
                <c:pt idx="369">
                  <c:v>42158</c:v>
                </c:pt>
                <c:pt idx="370">
                  <c:v>42159</c:v>
                </c:pt>
                <c:pt idx="371">
                  <c:v>42160</c:v>
                </c:pt>
                <c:pt idx="372">
                  <c:v>42163</c:v>
                </c:pt>
                <c:pt idx="373">
                  <c:v>42164</c:v>
                </c:pt>
                <c:pt idx="374">
                  <c:v>42165</c:v>
                </c:pt>
                <c:pt idx="375">
                  <c:v>42166</c:v>
                </c:pt>
                <c:pt idx="376">
                  <c:v>42167</c:v>
                </c:pt>
                <c:pt idx="377">
                  <c:v>42170</c:v>
                </c:pt>
                <c:pt idx="378">
                  <c:v>42171</c:v>
                </c:pt>
                <c:pt idx="379">
                  <c:v>42172</c:v>
                </c:pt>
                <c:pt idx="380">
                  <c:v>42173</c:v>
                </c:pt>
                <c:pt idx="381">
                  <c:v>42174</c:v>
                </c:pt>
                <c:pt idx="382">
                  <c:v>42177</c:v>
                </c:pt>
                <c:pt idx="383">
                  <c:v>42178</c:v>
                </c:pt>
                <c:pt idx="384">
                  <c:v>42179</c:v>
                </c:pt>
                <c:pt idx="385">
                  <c:v>42180</c:v>
                </c:pt>
                <c:pt idx="386">
                  <c:v>42181</c:v>
                </c:pt>
                <c:pt idx="387">
                  <c:v>42184</c:v>
                </c:pt>
                <c:pt idx="388">
                  <c:v>42185</c:v>
                </c:pt>
                <c:pt idx="389">
                  <c:v>42186</c:v>
                </c:pt>
                <c:pt idx="390">
                  <c:v>42187</c:v>
                </c:pt>
                <c:pt idx="391">
                  <c:v>42188</c:v>
                </c:pt>
                <c:pt idx="392">
                  <c:v>42191</c:v>
                </c:pt>
                <c:pt idx="393">
                  <c:v>42192</c:v>
                </c:pt>
                <c:pt idx="394">
                  <c:v>42193</c:v>
                </c:pt>
                <c:pt idx="395">
                  <c:v>42194</c:v>
                </c:pt>
                <c:pt idx="396">
                  <c:v>42195</c:v>
                </c:pt>
                <c:pt idx="397">
                  <c:v>42198</c:v>
                </c:pt>
                <c:pt idx="398">
                  <c:v>42199</c:v>
                </c:pt>
                <c:pt idx="399">
                  <c:v>42200</c:v>
                </c:pt>
                <c:pt idx="400">
                  <c:v>42201</c:v>
                </c:pt>
                <c:pt idx="401">
                  <c:v>42202</c:v>
                </c:pt>
                <c:pt idx="402">
                  <c:v>42205</c:v>
                </c:pt>
                <c:pt idx="403">
                  <c:v>42206</c:v>
                </c:pt>
                <c:pt idx="404">
                  <c:v>42207</c:v>
                </c:pt>
                <c:pt idx="405">
                  <c:v>42208</c:v>
                </c:pt>
                <c:pt idx="406">
                  <c:v>42209</c:v>
                </c:pt>
                <c:pt idx="407">
                  <c:v>42212</c:v>
                </c:pt>
                <c:pt idx="408">
                  <c:v>42213</c:v>
                </c:pt>
                <c:pt idx="409">
                  <c:v>42214</c:v>
                </c:pt>
                <c:pt idx="410">
                  <c:v>42215</c:v>
                </c:pt>
                <c:pt idx="411">
                  <c:v>42216</c:v>
                </c:pt>
                <c:pt idx="412">
                  <c:v>42219</c:v>
                </c:pt>
                <c:pt idx="413">
                  <c:v>42220</c:v>
                </c:pt>
                <c:pt idx="414">
                  <c:v>42221</c:v>
                </c:pt>
                <c:pt idx="415">
                  <c:v>42222</c:v>
                </c:pt>
                <c:pt idx="416">
                  <c:v>42223</c:v>
                </c:pt>
                <c:pt idx="417">
                  <c:v>42226</c:v>
                </c:pt>
                <c:pt idx="418">
                  <c:v>42227</c:v>
                </c:pt>
                <c:pt idx="419">
                  <c:v>42228</c:v>
                </c:pt>
                <c:pt idx="420">
                  <c:v>42229</c:v>
                </c:pt>
                <c:pt idx="421">
                  <c:v>42230</c:v>
                </c:pt>
                <c:pt idx="422">
                  <c:v>42233</c:v>
                </c:pt>
                <c:pt idx="423">
                  <c:v>42234</c:v>
                </c:pt>
                <c:pt idx="424">
                  <c:v>42235</c:v>
                </c:pt>
                <c:pt idx="425">
                  <c:v>42236</c:v>
                </c:pt>
                <c:pt idx="426">
                  <c:v>42237</c:v>
                </c:pt>
                <c:pt idx="427">
                  <c:v>42240</c:v>
                </c:pt>
                <c:pt idx="428">
                  <c:v>42241</c:v>
                </c:pt>
                <c:pt idx="429">
                  <c:v>42242</c:v>
                </c:pt>
                <c:pt idx="430">
                  <c:v>42243</c:v>
                </c:pt>
                <c:pt idx="431">
                  <c:v>42244</c:v>
                </c:pt>
                <c:pt idx="432">
                  <c:v>42247</c:v>
                </c:pt>
                <c:pt idx="433">
                  <c:v>42248</c:v>
                </c:pt>
                <c:pt idx="434">
                  <c:v>42249</c:v>
                </c:pt>
                <c:pt idx="435">
                  <c:v>42250</c:v>
                </c:pt>
                <c:pt idx="436">
                  <c:v>42251</c:v>
                </c:pt>
                <c:pt idx="437">
                  <c:v>42254</c:v>
                </c:pt>
                <c:pt idx="438">
                  <c:v>42255</c:v>
                </c:pt>
                <c:pt idx="439">
                  <c:v>42256</c:v>
                </c:pt>
                <c:pt idx="440">
                  <c:v>42257</c:v>
                </c:pt>
                <c:pt idx="441">
                  <c:v>42258</c:v>
                </c:pt>
                <c:pt idx="442">
                  <c:v>42261</c:v>
                </c:pt>
                <c:pt idx="443">
                  <c:v>42262</c:v>
                </c:pt>
                <c:pt idx="444">
                  <c:v>42263</c:v>
                </c:pt>
                <c:pt idx="445">
                  <c:v>42264</c:v>
                </c:pt>
                <c:pt idx="446">
                  <c:v>42265</c:v>
                </c:pt>
                <c:pt idx="447">
                  <c:v>42268</c:v>
                </c:pt>
                <c:pt idx="448">
                  <c:v>42269</c:v>
                </c:pt>
                <c:pt idx="449">
                  <c:v>42270</c:v>
                </c:pt>
                <c:pt idx="450">
                  <c:v>42271</c:v>
                </c:pt>
                <c:pt idx="451">
                  <c:v>42272</c:v>
                </c:pt>
                <c:pt idx="452">
                  <c:v>42275</c:v>
                </c:pt>
                <c:pt idx="453">
                  <c:v>42276</c:v>
                </c:pt>
                <c:pt idx="454">
                  <c:v>42277</c:v>
                </c:pt>
                <c:pt idx="455">
                  <c:v>42278</c:v>
                </c:pt>
                <c:pt idx="456">
                  <c:v>42279</c:v>
                </c:pt>
                <c:pt idx="457">
                  <c:v>42282</c:v>
                </c:pt>
                <c:pt idx="458">
                  <c:v>42283</c:v>
                </c:pt>
                <c:pt idx="459">
                  <c:v>42284</c:v>
                </c:pt>
                <c:pt idx="460">
                  <c:v>42285</c:v>
                </c:pt>
                <c:pt idx="461">
                  <c:v>42286</c:v>
                </c:pt>
                <c:pt idx="462">
                  <c:v>42289</c:v>
                </c:pt>
                <c:pt idx="463">
                  <c:v>42290</c:v>
                </c:pt>
                <c:pt idx="464">
                  <c:v>42291</c:v>
                </c:pt>
                <c:pt idx="465">
                  <c:v>42292</c:v>
                </c:pt>
                <c:pt idx="466">
                  <c:v>42293</c:v>
                </c:pt>
                <c:pt idx="467">
                  <c:v>42296</c:v>
                </c:pt>
                <c:pt idx="468">
                  <c:v>42297</c:v>
                </c:pt>
                <c:pt idx="469">
                  <c:v>42298</c:v>
                </c:pt>
                <c:pt idx="470">
                  <c:v>42299</c:v>
                </c:pt>
                <c:pt idx="471">
                  <c:v>42300</c:v>
                </c:pt>
                <c:pt idx="472">
                  <c:v>42303</c:v>
                </c:pt>
                <c:pt idx="473">
                  <c:v>42304</c:v>
                </c:pt>
                <c:pt idx="474">
                  <c:v>42305</c:v>
                </c:pt>
                <c:pt idx="475">
                  <c:v>42306</c:v>
                </c:pt>
                <c:pt idx="476">
                  <c:v>42307</c:v>
                </c:pt>
                <c:pt idx="477">
                  <c:v>42310</c:v>
                </c:pt>
                <c:pt idx="478">
                  <c:v>42311</c:v>
                </c:pt>
                <c:pt idx="479">
                  <c:v>42312</c:v>
                </c:pt>
                <c:pt idx="480">
                  <c:v>42313</c:v>
                </c:pt>
                <c:pt idx="481">
                  <c:v>42314</c:v>
                </c:pt>
                <c:pt idx="482">
                  <c:v>42317</c:v>
                </c:pt>
                <c:pt idx="483">
                  <c:v>42318</c:v>
                </c:pt>
                <c:pt idx="484">
                  <c:v>42319</c:v>
                </c:pt>
                <c:pt idx="485">
                  <c:v>42320</c:v>
                </c:pt>
                <c:pt idx="486">
                  <c:v>42321</c:v>
                </c:pt>
                <c:pt idx="487">
                  <c:v>42324</c:v>
                </c:pt>
                <c:pt idx="488">
                  <c:v>42325</c:v>
                </c:pt>
                <c:pt idx="489">
                  <c:v>42326</c:v>
                </c:pt>
                <c:pt idx="490">
                  <c:v>42327</c:v>
                </c:pt>
                <c:pt idx="491">
                  <c:v>42328</c:v>
                </c:pt>
                <c:pt idx="492">
                  <c:v>42331</c:v>
                </c:pt>
                <c:pt idx="493">
                  <c:v>42332</c:v>
                </c:pt>
                <c:pt idx="494">
                  <c:v>42333</c:v>
                </c:pt>
                <c:pt idx="495">
                  <c:v>42334</c:v>
                </c:pt>
                <c:pt idx="496">
                  <c:v>42335</c:v>
                </c:pt>
                <c:pt idx="497">
                  <c:v>42338</c:v>
                </c:pt>
                <c:pt idx="498">
                  <c:v>42339</c:v>
                </c:pt>
                <c:pt idx="499">
                  <c:v>42340</c:v>
                </c:pt>
                <c:pt idx="500">
                  <c:v>42341</c:v>
                </c:pt>
                <c:pt idx="501">
                  <c:v>42342</c:v>
                </c:pt>
                <c:pt idx="502">
                  <c:v>42345</c:v>
                </c:pt>
                <c:pt idx="503">
                  <c:v>42346</c:v>
                </c:pt>
                <c:pt idx="504">
                  <c:v>42347</c:v>
                </c:pt>
                <c:pt idx="505">
                  <c:v>42348</c:v>
                </c:pt>
                <c:pt idx="506">
                  <c:v>42349</c:v>
                </c:pt>
                <c:pt idx="507">
                  <c:v>42352</c:v>
                </c:pt>
                <c:pt idx="508">
                  <c:v>42353</c:v>
                </c:pt>
                <c:pt idx="509">
                  <c:v>42354</c:v>
                </c:pt>
                <c:pt idx="510">
                  <c:v>42355</c:v>
                </c:pt>
                <c:pt idx="511">
                  <c:v>42356</c:v>
                </c:pt>
                <c:pt idx="512">
                  <c:v>42359</c:v>
                </c:pt>
                <c:pt idx="513">
                  <c:v>42360</c:v>
                </c:pt>
                <c:pt idx="514">
                  <c:v>42361</c:v>
                </c:pt>
                <c:pt idx="515">
                  <c:v>42362</c:v>
                </c:pt>
                <c:pt idx="516">
                  <c:v>42363</c:v>
                </c:pt>
                <c:pt idx="517">
                  <c:v>42366</c:v>
                </c:pt>
                <c:pt idx="518">
                  <c:v>42367</c:v>
                </c:pt>
                <c:pt idx="519">
                  <c:v>42368</c:v>
                </c:pt>
                <c:pt idx="520">
                  <c:v>42369</c:v>
                </c:pt>
                <c:pt idx="521">
                  <c:v>42370</c:v>
                </c:pt>
                <c:pt idx="522">
                  <c:v>42373</c:v>
                </c:pt>
                <c:pt idx="523">
                  <c:v>42374</c:v>
                </c:pt>
                <c:pt idx="524">
                  <c:v>42375</c:v>
                </c:pt>
                <c:pt idx="525">
                  <c:v>42376</c:v>
                </c:pt>
                <c:pt idx="526">
                  <c:v>42377</c:v>
                </c:pt>
                <c:pt idx="527">
                  <c:v>42380</c:v>
                </c:pt>
                <c:pt idx="528">
                  <c:v>42381</c:v>
                </c:pt>
                <c:pt idx="529">
                  <c:v>42382</c:v>
                </c:pt>
                <c:pt idx="530">
                  <c:v>42383</c:v>
                </c:pt>
                <c:pt idx="531">
                  <c:v>42384</c:v>
                </c:pt>
                <c:pt idx="532">
                  <c:v>42387</c:v>
                </c:pt>
                <c:pt idx="533">
                  <c:v>42388</c:v>
                </c:pt>
                <c:pt idx="534">
                  <c:v>42389</c:v>
                </c:pt>
                <c:pt idx="535">
                  <c:v>42390</c:v>
                </c:pt>
                <c:pt idx="536">
                  <c:v>42391</c:v>
                </c:pt>
                <c:pt idx="537">
                  <c:v>42394</c:v>
                </c:pt>
                <c:pt idx="538">
                  <c:v>42395</c:v>
                </c:pt>
                <c:pt idx="539">
                  <c:v>42396</c:v>
                </c:pt>
                <c:pt idx="540">
                  <c:v>42397</c:v>
                </c:pt>
                <c:pt idx="541">
                  <c:v>42398</c:v>
                </c:pt>
                <c:pt idx="542">
                  <c:v>42401</c:v>
                </c:pt>
                <c:pt idx="543">
                  <c:v>42402</c:v>
                </c:pt>
                <c:pt idx="544">
                  <c:v>42403</c:v>
                </c:pt>
                <c:pt idx="545">
                  <c:v>42404</c:v>
                </c:pt>
                <c:pt idx="546">
                  <c:v>42405</c:v>
                </c:pt>
                <c:pt idx="547">
                  <c:v>42408</c:v>
                </c:pt>
                <c:pt idx="548">
                  <c:v>42409</c:v>
                </c:pt>
                <c:pt idx="549">
                  <c:v>42410</c:v>
                </c:pt>
                <c:pt idx="550">
                  <c:v>42411</c:v>
                </c:pt>
                <c:pt idx="551">
                  <c:v>42412</c:v>
                </c:pt>
                <c:pt idx="552">
                  <c:v>42415</c:v>
                </c:pt>
                <c:pt idx="553">
                  <c:v>42416</c:v>
                </c:pt>
                <c:pt idx="554">
                  <c:v>42417</c:v>
                </c:pt>
                <c:pt idx="555">
                  <c:v>42418</c:v>
                </c:pt>
                <c:pt idx="556">
                  <c:v>42419</c:v>
                </c:pt>
                <c:pt idx="557">
                  <c:v>42422</c:v>
                </c:pt>
                <c:pt idx="558">
                  <c:v>42423</c:v>
                </c:pt>
                <c:pt idx="559">
                  <c:v>42424</c:v>
                </c:pt>
                <c:pt idx="560">
                  <c:v>42425</c:v>
                </c:pt>
                <c:pt idx="561">
                  <c:v>42426</c:v>
                </c:pt>
                <c:pt idx="562">
                  <c:v>42429</c:v>
                </c:pt>
                <c:pt idx="563">
                  <c:v>42430</c:v>
                </c:pt>
                <c:pt idx="564">
                  <c:v>42431</c:v>
                </c:pt>
                <c:pt idx="565">
                  <c:v>42432</c:v>
                </c:pt>
                <c:pt idx="566">
                  <c:v>42433</c:v>
                </c:pt>
                <c:pt idx="567">
                  <c:v>42436</c:v>
                </c:pt>
                <c:pt idx="568">
                  <c:v>42437</c:v>
                </c:pt>
                <c:pt idx="569">
                  <c:v>42438</c:v>
                </c:pt>
                <c:pt idx="570">
                  <c:v>42439</c:v>
                </c:pt>
                <c:pt idx="571">
                  <c:v>42440</c:v>
                </c:pt>
                <c:pt idx="572">
                  <c:v>42443</c:v>
                </c:pt>
                <c:pt idx="573">
                  <c:v>42444</c:v>
                </c:pt>
                <c:pt idx="574">
                  <c:v>42445</c:v>
                </c:pt>
                <c:pt idx="575">
                  <c:v>42446</c:v>
                </c:pt>
                <c:pt idx="576">
                  <c:v>42447</c:v>
                </c:pt>
                <c:pt idx="577">
                  <c:v>42450</c:v>
                </c:pt>
                <c:pt idx="578">
                  <c:v>42451</c:v>
                </c:pt>
                <c:pt idx="579">
                  <c:v>42452</c:v>
                </c:pt>
                <c:pt idx="580">
                  <c:v>42453</c:v>
                </c:pt>
                <c:pt idx="581">
                  <c:v>42454</c:v>
                </c:pt>
                <c:pt idx="582">
                  <c:v>42457</c:v>
                </c:pt>
                <c:pt idx="583">
                  <c:v>42458</c:v>
                </c:pt>
                <c:pt idx="584">
                  <c:v>42459</c:v>
                </c:pt>
                <c:pt idx="585">
                  <c:v>42460</c:v>
                </c:pt>
                <c:pt idx="586">
                  <c:v>42461</c:v>
                </c:pt>
                <c:pt idx="587">
                  <c:v>42464</c:v>
                </c:pt>
                <c:pt idx="588">
                  <c:v>42465</c:v>
                </c:pt>
                <c:pt idx="589">
                  <c:v>42466</c:v>
                </c:pt>
                <c:pt idx="590">
                  <c:v>42467</c:v>
                </c:pt>
                <c:pt idx="591">
                  <c:v>42468</c:v>
                </c:pt>
                <c:pt idx="592">
                  <c:v>42471</c:v>
                </c:pt>
                <c:pt idx="593">
                  <c:v>42472</c:v>
                </c:pt>
                <c:pt idx="594">
                  <c:v>42473</c:v>
                </c:pt>
                <c:pt idx="595">
                  <c:v>42474</c:v>
                </c:pt>
                <c:pt idx="596">
                  <c:v>42475</c:v>
                </c:pt>
                <c:pt idx="597">
                  <c:v>42478</c:v>
                </c:pt>
                <c:pt idx="598">
                  <c:v>42479</c:v>
                </c:pt>
                <c:pt idx="599">
                  <c:v>42480</c:v>
                </c:pt>
                <c:pt idx="600">
                  <c:v>42481</c:v>
                </c:pt>
                <c:pt idx="601">
                  <c:v>42482</c:v>
                </c:pt>
                <c:pt idx="602">
                  <c:v>42485</c:v>
                </c:pt>
                <c:pt idx="603">
                  <c:v>42486</c:v>
                </c:pt>
                <c:pt idx="604">
                  <c:v>42487</c:v>
                </c:pt>
                <c:pt idx="605">
                  <c:v>42488</c:v>
                </c:pt>
                <c:pt idx="606">
                  <c:v>42489</c:v>
                </c:pt>
                <c:pt idx="607">
                  <c:v>42492</c:v>
                </c:pt>
                <c:pt idx="608">
                  <c:v>42493</c:v>
                </c:pt>
                <c:pt idx="609">
                  <c:v>42494</c:v>
                </c:pt>
                <c:pt idx="610">
                  <c:v>42495</c:v>
                </c:pt>
                <c:pt idx="611">
                  <c:v>42496</c:v>
                </c:pt>
                <c:pt idx="612">
                  <c:v>42499</c:v>
                </c:pt>
                <c:pt idx="613">
                  <c:v>42500</c:v>
                </c:pt>
                <c:pt idx="614">
                  <c:v>42501</c:v>
                </c:pt>
                <c:pt idx="615">
                  <c:v>42502</c:v>
                </c:pt>
                <c:pt idx="616">
                  <c:v>42503</c:v>
                </c:pt>
                <c:pt idx="617">
                  <c:v>42506</c:v>
                </c:pt>
                <c:pt idx="618">
                  <c:v>42507</c:v>
                </c:pt>
                <c:pt idx="619">
                  <c:v>42508</c:v>
                </c:pt>
                <c:pt idx="620">
                  <c:v>42509</c:v>
                </c:pt>
                <c:pt idx="621">
                  <c:v>42510</c:v>
                </c:pt>
                <c:pt idx="622">
                  <c:v>42513</c:v>
                </c:pt>
                <c:pt idx="623">
                  <c:v>42514</c:v>
                </c:pt>
                <c:pt idx="624">
                  <c:v>42515</c:v>
                </c:pt>
                <c:pt idx="625">
                  <c:v>42516</c:v>
                </c:pt>
                <c:pt idx="626">
                  <c:v>42517</c:v>
                </c:pt>
                <c:pt idx="627">
                  <c:v>42520</c:v>
                </c:pt>
                <c:pt idx="628">
                  <c:v>42521</c:v>
                </c:pt>
                <c:pt idx="629">
                  <c:v>42522</c:v>
                </c:pt>
                <c:pt idx="630">
                  <c:v>42523</c:v>
                </c:pt>
                <c:pt idx="631">
                  <c:v>42524</c:v>
                </c:pt>
                <c:pt idx="632">
                  <c:v>42527</c:v>
                </c:pt>
                <c:pt idx="633">
                  <c:v>42528</c:v>
                </c:pt>
                <c:pt idx="634">
                  <c:v>42529</c:v>
                </c:pt>
                <c:pt idx="635">
                  <c:v>42530</c:v>
                </c:pt>
                <c:pt idx="636">
                  <c:v>42531</c:v>
                </c:pt>
                <c:pt idx="637">
                  <c:v>42534</c:v>
                </c:pt>
                <c:pt idx="638">
                  <c:v>42535</c:v>
                </c:pt>
                <c:pt idx="639">
                  <c:v>42536</c:v>
                </c:pt>
                <c:pt idx="640">
                  <c:v>42537</c:v>
                </c:pt>
                <c:pt idx="641">
                  <c:v>42538</c:v>
                </c:pt>
                <c:pt idx="642">
                  <c:v>42541</c:v>
                </c:pt>
                <c:pt idx="643">
                  <c:v>42542</c:v>
                </c:pt>
                <c:pt idx="644">
                  <c:v>42543</c:v>
                </c:pt>
                <c:pt idx="645">
                  <c:v>42544</c:v>
                </c:pt>
                <c:pt idx="646">
                  <c:v>42545</c:v>
                </c:pt>
                <c:pt idx="647">
                  <c:v>42548</c:v>
                </c:pt>
                <c:pt idx="648">
                  <c:v>42549</c:v>
                </c:pt>
                <c:pt idx="649">
                  <c:v>42550</c:v>
                </c:pt>
                <c:pt idx="650">
                  <c:v>42551</c:v>
                </c:pt>
                <c:pt idx="651">
                  <c:v>42552</c:v>
                </c:pt>
                <c:pt idx="652">
                  <c:v>42555</c:v>
                </c:pt>
                <c:pt idx="653">
                  <c:v>42556</c:v>
                </c:pt>
                <c:pt idx="654">
                  <c:v>42557</c:v>
                </c:pt>
                <c:pt idx="655">
                  <c:v>42558</c:v>
                </c:pt>
                <c:pt idx="656">
                  <c:v>42559</c:v>
                </c:pt>
                <c:pt idx="657">
                  <c:v>42562</c:v>
                </c:pt>
                <c:pt idx="658">
                  <c:v>42563</c:v>
                </c:pt>
                <c:pt idx="659">
                  <c:v>42564</c:v>
                </c:pt>
                <c:pt idx="660">
                  <c:v>42565</c:v>
                </c:pt>
                <c:pt idx="661">
                  <c:v>42566</c:v>
                </c:pt>
                <c:pt idx="662">
                  <c:v>42569</c:v>
                </c:pt>
                <c:pt idx="663">
                  <c:v>42570</c:v>
                </c:pt>
                <c:pt idx="664">
                  <c:v>42571</c:v>
                </c:pt>
                <c:pt idx="665">
                  <c:v>42572</c:v>
                </c:pt>
                <c:pt idx="666">
                  <c:v>42573</c:v>
                </c:pt>
                <c:pt idx="667">
                  <c:v>42576</c:v>
                </c:pt>
                <c:pt idx="668">
                  <c:v>42577</c:v>
                </c:pt>
                <c:pt idx="669">
                  <c:v>42578</c:v>
                </c:pt>
                <c:pt idx="670">
                  <c:v>42579</c:v>
                </c:pt>
                <c:pt idx="671">
                  <c:v>42580</c:v>
                </c:pt>
                <c:pt idx="672">
                  <c:v>42583</c:v>
                </c:pt>
                <c:pt idx="673">
                  <c:v>42584</c:v>
                </c:pt>
                <c:pt idx="674">
                  <c:v>42585</c:v>
                </c:pt>
                <c:pt idx="675">
                  <c:v>42586</c:v>
                </c:pt>
                <c:pt idx="676">
                  <c:v>42587</c:v>
                </c:pt>
                <c:pt idx="677">
                  <c:v>42590</c:v>
                </c:pt>
                <c:pt idx="678">
                  <c:v>42591</c:v>
                </c:pt>
                <c:pt idx="679">
                  <c:v>42592</c:v>
                </c:pt>
                <c:pt idx="680">
                  <c:v>42593</c:v>
                </c:pt>
                <c:pt idx="681">
                  <c:v>42594</c:v>
                </c:pt>
                <c:pt idx="682">
                  <c:v>42597</c:v>
                </c:pt>
                <c:pt idx="683">
                  <c:v>42598</c:v>
                </c:pt>
                <c:pt idx="684">
                  <c:v>42599</c:v>
                </c:pt>
                <c:pt idx="685">
                  <c:v>42600</c:v>
                </c:pt>
                <c:pt idx="686">
                  <c:v>42601</c:v>
                </c:pt>
                <c:pt idx="687">
                  <c:v>42604</c:v>
                </c:pt>
                <c:pt idx="688">
                  <c:v>42605</c:v>
                </c:pt>
                <c:pt idx="689">
                  <c:v>42606</c:v>
                </c:pt>
                <c:pt idx="690">
                  <c:v>42607</c:v>
                </c:pt>
                <c:pt idx="691">
                  <c:v>42608</c:v>
                </c:pt>
                <c:pt idx="692">
                  <c:v>42611</c:v>
                </c:pt>
                <c:pt idx="693">
                  <c:v>42612</c:v>
                </c:pt>
                <c:pt idx="694">
                  <c:v>42613</c:v>
                </c:pt>
                <c:pt idx="695">
                  <c:v>42614</c:v>
                </c:pt>
                <c:pt idx="696">
                  <c:v>42615</c:v>
                </c:pt>
                <c:pt idx="697">
                  <c:v>42618</c:v>
                </c:pt>
                <c:pt idx="698">
                  <c:v>42619</c:v>
                </c:pt>
                <c:pt idx="699">
                  <c:v>42620</c:v>
                </c:pt>
                <c:pt idx="700">
                  <c:v>42621</c:v>
                </c:pt>
                <c:pt idx="701">
                  <c:v>42622</c:v>
                </c:pt>
                <c:pt idx="702">
                  <c:v>42625</c:v>
                </c:pt>
                <c:pt idx="703">
                  <c:v>42626</c:v>
                </c:pt>
                <c:pt idx="704">
                  <c:v>42627</c:v>
                </c:pt>
                <c:pt idx="705">
                  <c:v>42628</c:v>
                </c:pt>
                <c:pt idx="706">
                  <c:v>42629</c:v>
                </c:pt>
                <c:pt idx="707">
                  <c:v>42632</c:v>
                </c:pt>
                <c:pt idx="708">
                  <c:v>42633</c:v>
                </c:pt>
                <c:pt idx="709">
                  <c:v>42634</c:v>
                </c:pt>
                <c:pt idx="710">
                  <c:v>42635</c:v>
                </c:pt>
                <c:pt idx="711">
                  <c:v>42636</c:v>
                </c:pt>
                <c:pt idx="712">
                  <c:v>42639</c:v>
                </c:pt>
                <c:pt idx="713">
                  <c:v>42640</c:v>
                </c:pt>
                <c:pt idx="714">
                  <c:v>42641</c:v>
                </c:pt>
                <c:pt idx="715">
                  <c:v>42642</c:v>
                </c:pt>
                <c:pt idx="716">
                  <c:v>42643</c:v>
                </c:pt>
                <c:pt idx="717">
                  <c:v>42646</c:v>
                </c:pt>
                <c:pt idx="718">
                  <c:v>42647</c:v>
                </c:pt>
                <c:pt idx="719">
                  <c:v>42648</c:v>
                </c:pt>
                <c:pt idx="720">
                  <c:v>42649</c:v>
                </c:pt>
                <c:pt idx="721">
                  <c:v>42650</c:v>
                </c:pt>
                <c:pt idx="722">
                  <c:v>42653</c:v>
                </c:pt>
                <c:pt idx="723">
                  <c:v>42654</c:v>
                </c:pt>
                <c:pt idx="724">
                  <c:v>42655</c:v>
                </c:pt>
                <c:pt idx="725">
                  <c:v>42656</c:v>
                </c:pt>
                <c:pt idx="726">
                  <c:v>42657</c:v>
                </c:pt>
                <c:pt idx="727">
                  <c:v>42660</c:v>
                </c:pt>
                <c:pt idx="728">
                  <c:v>42661</c:v>
                </c:pt>
                <c:pt idx="729">
                  <c:v>42662</c:v>
                </c:pt>
                <c:pt idx="730">
                  <c:v>42663</c:v>
                </c:pt>
                <c:pt idx="731">
                  <c:v>42664</c:v>
                </c:pt>
                <c:pt idx="732">
                  <c:v>42667</c:v>
                </c:pt>
                <c:pt idx="733">
                  <c:v>42668</c:v>
                </c:pt>
                <c:pt idx="734">
                  <c:v>42669</c:v>
                </c:pt>
                <c:pt idx="735">
                  <c:v>42670</c:v>
                </c:pt>
                <c:pt idx="736">
                  <c:v>42671</c:v>
                </c:pt>
                <c:pt idx="737">
                  <c:v>42674</c:v>
                </c:pt>
                <c:pt idx="738">
                  <c:v>42675</c:v>
                </c:pt>
                <c:pt idx="739">
                  <c:v>42676</c:v>
                </c:pt>
                <c:pt idx="740">
                  <c:v>42677</c:v>
                </c:pt>
                <c:pt idx="741">
                  <c:v>42678</c:v>
                </c:pt>
                <c:pt idx="742">
                  <c:v>42681</c:v>
                </c:pt>
                <c:pt idx="743">
                  <c:v>42682</c:v>
                </c:pt>
                <c:pt idx="744">
                  <c:v>42683</c:v>
                </c:pt>
                <c:pt idx="745">
                  <c:v>42684</c:v>
                </c:pt>
                <c:pt idx="746">
                  <c:v>42685</c:v>
                </c:pt>
                <c:pt idx="747">
                  <c:v>42688</c:v>
                </c:pt>
                <c:pt idx="748">
                  <c:v>42689</c:v>
                </c:pt>
                <c:pt idx="749">
                  <c:v>42690</c:v>
                </c:pt>
                <c:pt idx="750">
                  <c:v>42691</c:v>
                </c:pt>
                <c:pt idx="751">
                  <c:v>42692</c:v>
                </c:pt>
                <c:pt idx="752">
                  <c:v>42695</c:v>
                </c:pt>
                <c:pt idx="753">
                  <c:v>42696</c:v>
                </c:pt>
                <c:pt idx="754">
                  <c:v>42697</c:v>
                </c:pt>
                <c:pt idx="755">
                  <c:v>42698</c:v>
                </c:pt>
                <c:pt idx="756">
                  <c:v>42699</c:v>
                </c:pt>
                <c:pt idx="757">
                  <c:v>42702</c:v>
                </c:pt>
                <c:pt idx="758">
                  <c:v>42703</c:v>
                </c:pt>
                <c:pt idx="759">
                  <c:v>42704</c:v>
                </c:pt>
                <c:pt idx="760">
                  <c:v>42705</c:v>
                </c:pt>
                <c:pt idx="761">
                  <c:v>42706</c:v>
                </c:pt>
                <c:pt idx="762">
                  <c:v>42709</c:v>
                </c:pt>
                <c:pt idx="763">
                  <c:v>42710</c:v>
                </c:pt>
                <c:pt idx="764">
                  <c:v>42711</c:v>
                </c:pt>
                <c:pt idx="765">
                  <c:v>42712</c:v>
                </c:pt>
                <c:pt idx="766">
                  <c:v>42713</c:v>
                </c:pt>
                <c:pt idx="767">
                  <c:v>42716</c:v>
                </c:pt>
                <c:pt idx="768">
                  <c:v>42717</c:v>
                </c:pt>
                <c:pt idx="769">
                  <c:v>42718</c:v>
                </c:pt>
                <c:pt idx="770">
                  <c:v>42719</c:v>
                </c:pt>
                <c:pt idx="771">
                  <c:v>42720</c:v>
                </c:pt>
                <c:pt idx="772">
                  <c:v>42723</c:v>
                </c:pt>
                <c:pt idx="773">
                  <c:v>42724</c:v>
                </c:pt>
                <c:pt idx="774">
                  <c:v>42725</c:v>
                </c:pt>
                <c:pt idx="775">
                  <c:v>42726</c:v>
                </c:pt>
                <c:pt idx="776">
                  <c:v>42727</c:v>
                </c:pt>
                <c:pt idx="777">
                  <c:v>42730</c:v>
                </c:pt>
                <c:pt idx="778">
                  <c:v>42731</c:v>
                </c:pt>
                <c:pt idx="779">
                  <c:v>42732</c:v>
                </c:pt>
                <c:pt idx="780">
                  <c:v>42733</c:v>
                </c:pt>
                <c:pt idx="781">
                  <c:v>42734</c:v>
                </c:pt>
                <c:pt idx="782">
                  <c:v>42737</c:v>
                </c:pt>
                <c:pt idx="783">
                  <c:v>42738</c:v>
                </c:pt>
                <c:pt idx="784">
                  <c:v>42739</c:v>
                </c:pt>
                <c:pt idx="785">
                  <c:v>42740</c:v>
                </c:pt>
                <c:pt idx="786">
                  <c:v>42741</c:v>
                </c:pt>
                <c:pt idx="787">
                  <c:v>42744</c:v>
                </c:pt>
                <c:pt idx="788">
                  <c:v>42745</c:v>
                </c:pt>
                <c:pt idx="789">
                  <c:v>42746</c:v>
                </c:pt>
                <c:pt idx="790">
                  <c:v>42747</c:v>
                </c:pt>
                <c:pt idx="791">
                  <c:v>42748</c:v>
                </c:pt>
                <c:pt idx="792">
                  <c:v>42751</c:v>
                </c:pt>
                <c:pt idx="793">
                  <c:v>42752</c:v>
                </c:pt>
                <c:pt idx="794">
                  <c:v>42753</c:v>
                </c:pt>
                <c:pt idx="795">
                  <c:v>42754</c:v>
                </c:pt>
                <c:pt idx="796">
                  <c:v>42755</c:v>
                </c:pt>
                <c:pt idx="797">
                  <c:v>42758</c:v>
                </c:pt>
                <c:pt idx="798">
                  <c:v>42759</c:v>
                </c:pt>
                <c:pt idx="799">
                  <c:v>42760</c:v>
                </c:pt>
                <c:pt idx="800">
                  <c:v>42761</c:v>
                </c:pt>
                <c:pt idx="801">
                  <c:v>42762</c:v>
                </c:pt>
                <c:pt idx="802">
                  <c:v>42765</c:v>
                </c:pt>
                <c:pt idx="803">
                  <c:v>42766</c:v>
                </c:pt>
                <c:pt idx="804">
                  <c:v>42767</c:v>
                </c:pt>
                <c:pt idx="805">
                  <c:v>42768</c:v>
                </c:pt>
                <c:pt idx="806">
                  <c:v>42769</c:v>
                </c:pt>
                <c:pt idx="807">
                  <c:v>42772</c:v>
                </c:pt>
                <c:pt idx="808">
                  <c:v>42773</c:v>
                </c:pt>
                <c:pt idx="809">
                  <c:v>42774</c:v>
                </c:pt>
                <c:pt idx="810">
                  <c:v>42775</c:v>
                </c:pt>
                <c:pt idx="811">
                  <c:v>42776</c:v>
                </c:pt>
                <c:pt idx="812">
                  <c:v>42779</c:v>
                </c:pt>
                <c:pt idx="813">
                  <c:v>42780</c:v>
                </c:pt>
                <c:pt idx="814">
                  <c:v>42781</c:v>
                </c:pt>
                <c:pt idx="815">
                  <c:v>42782</c:v>
                </c:pt>
                <c:pt idx="816">
                  <c:v>42783</c:v>
                </c:pt>
                <c:pt idx="817">
                  <c:v>42786</c:v>
                </c:pt>
                <c:pt idx="818">
                  <c:v>42787</c:v>
                </c:pt>
                <c:pt idx="819">
                  <c:v>42788</c:v>
                </c:pt>
                <c:pt idx="820">
                  <c:v>42789</c:v>
                </c:pt>
                <c:pt idx="821">
                  <c:v>42790</c:v>
                </c:pt>
                <c:pt idx="822">
                  <c:v>42793</c:v>
                </c:pt>
                <c:pt idx="823">
                  <c:v>42794</c:v>
                </c:pt>
                <c:pt idx="824">
                  <c:v>42795</c:v>
                </c:pt>
                <c:pt idx="825">
                  <c:v>42796</c:v>
                </c:pt>
                <c:pt idx="826">
                  <c:v>42797</c:v>
                </c:pt>
                <c:pt idx="827">
                  <c:v>42800</c:v>
                </c:pt>
                <c:pt idx="828">
                  <c:v>42801</c:v>
                </c:pt>
                <c:pt idx="829">
                  <c:v>42802</c:v>
                </c:pt>
                <c:pt idx="830">
                  <c:v>42803</c:v>
                </c:pt>
                <c:pt idx="831">
                  <c:v>42804</c:v>
                </c:pt>
                <c:pt idx="832">
                  <c:v>42807</c:v>
                </c:pt>
                <c:pt idx="833">
                  <c:v>42808</c:v>
                </c:pt>
                <c:pt idx="834">
                  <c:v>42809</c:v>
                </c:pt>
                <c:pt idx="835">
                  <c:v>42810</c:v>
                </c:pt>
                <c:pt idx="836">
                  <c:v>42811</c:v>
                </c:pt>
                <c:pt idx="837">
                  <c:v>42814</c:v>
                </c:pt>
                <c:pt idx="838">
                  <c:v>42815</c:v>
                </c:pt>
                <c:pt idx="839">
                  <c:v>42816</c:v>
                </c:pt>
                <c:pt idx="840">
                  <c:v>42817</c:v>
                </c:pt>
                <c:pt idx="841">
                  <c:v>42818</c:v>
                </c:pt>
                <c:pt idx="842">
                  <c:v>42821</c:v>
                </c:pt>
                <c:pt idx="843">
                  <c:v>42822</c:v>
                </c:pt>
                <c:pt idx="844">
                  <c:v>42823</c:v>
                </c:pt>
                <c:pt idx="845">
                  <c:v>42824</c:v>
                </c:pt>
                <c:pt idx="846">
                  <c:v>42825</c:v>
                </c:pt>
                <c:pt idx="847">
                  <c:v>42828</c:v>
                </c:pt>
                <c:pt idx="848">
                  <c:v>42829</c:v>
                </c:pt>
                <c:pt idx="849">
                  <c:v>42830</c:v>
                </c:pt>
                <c:pt idx="850">
                  <c:v>42831</c:v>
                </c:pt>
                <c:pt idx="851">
                  <c:v>42832</c:v>
                </c:pt>
                <c:pt idx="852">
                  <c:v>42835</c:v>
                </c:pt>
                <c:pt idx="853">
                  <c:v>42836</c:v>
                </c:pt>
                <c:pt idx="854">
                  <c:v>42837</c:v>
                </c:pt>
                <c:pt idx="855">
                  <c:v>42838</c:v>
                </c:pt>
                <c:pt idx="856">
                  <c:v>42839</c:v>
                </c:pt>
                <c:pt idx="857">
                  <c:v>42842</c:v>
                </c:pt>
                <c:pt idx="858">
                  <c:v>42843</c:v>
                </c:pt>
                <c:pt idx="859">
                  <c:v>42844</c:v>
                </c:pt>
                <c:pt idx="860">
                  <c:v>42845</c:v>
                </c:pt>
                <c:pt idx="861">
                  <c:v>42846</c:v>
                </c:pt>
                <c:pt idx="862">
                  <c:v>42849</c:v>
                </c:pt>
                <c:pt idx="863">
                  <c:v>42850</c:v>
                </c:pt>
                <c:pt idx="864">
                  <c:v>42851</c:v>
                </c:pt>
                <c:pt idx="865">
                  <c:v>42852</c:v>
                </c:pt>
                <c:pt idx="866">
                  <c:v>42853</c:v>
                </c:pt>
              </c:numCache>
            </c:numRef>
          </c:xVal>
          <c:yVal>
            <c:numRef>
              <c:f>'SPX Index'!$C$3:$C$869</c:f>
              <c:numCache>
                <c:formatCode>General</c:formatCode>
                <c:ptCount val="867"/>
                <c:pt idx="0">
                  <c:v>18.861609573241061</c:v>
                </c:pt>
                <c:pt idx="1">
                  <c:v>18.861609573241061</c:v>
                </c:pt>
                <c:pt idx="2">
                  <c:v>18.861609573241061</c:v>
                </c:pt>
                <c:pt idx="3">
                  <c:v>18.861609573241061</c:v>
                </c:pt>
                <c:pt idx="4">
                  <c:v>18.861609573241061</c:v>
                </c:pt>
                <c:pt idx="5">
                  <c:v>18.861609573241061</c:v>
                </c:pt>
                <c:pt idx="6">
                  <c:v>18.861609573241061</c:v>
                </c:pt>
                <c:pt idx="7">
                  <c:v>18.861609573241061</c:v>
                </c:pt>
                <c:pt idx="8">
                  <c:v>18.861609573241061</c:v>
                </c:pt>
                <c:pt idx="9">
                  <c:v>18.861609573241061</c:v>
                </c:pt>
                <c:pt idx="10">
                  <c:v>18.861609573241061</c:v>
                </c:pt>
                <c:pt idx="11">
                  <c:v>18.861609573241061</c:v>
                </c:pt>
                <c:pt idx="12">
                  <c:v>18.861609573241061</c:v>
                </c:pt>
                <c:pt idx="13">
                  <c:v>18.861609573241061</c:v>
                </c:pt>
                <c:pt idx="14">
                  <c:v>18.861609573241061</c:v>
                </c:pt>
                <c:pt idx="15">
                  <c:v>18.861609573241061</c:v>
                </c:pt>
                <c:pt idx="16">
                  <c:v>18.861609573241061</c:v>
                </c:pt>
                <c:pt idx="17">
                  <c:v>18.861609573241061</c:v>
                </c:pt>
                <c:pt idx="18">
                  <c:v>18.861609573241061</c:v>
                </c:pt>
                <c:pt idx="19">
                  <c:v>18.861609573241061</c:v>
                </c:pt>
                <c:pt idx="20">
                  <c:v>18.861609573241061</c:v>
                </c:pt>
                <c:pt idx="21">
                  <c:v>18.861609573241061</c:v>
                </c:pt>
                <c:pt idx="22">
                  <c:v>18.861609573241061</c:v>
                </c:pt>
                <c:pt idx="23">
                  <c:v>18.861609573241061</c:v>
                </c:pt>
                <c:pt idx="24">
                  <c:v>18.861609573241061</c:v>
                </c:pt>
                <c:pt idx="25">
                  <c:v>18.861609573241061</c:v>
                </c:pt>
                <c:pt idx="26">
                  <c:v>18.861609573241061</c:v>
                </c:pt>
                <c:pt idx="27">
                  <c:v>18.861609573241061</c:v>
                </c:pt>
                <c:pt idx="28">
                  <c:v>18.861609573241061</c:v>
                </c:pt>
                <c:pt idx="29">
                  <c:v>18.861609573241061</c:v>
                </c:pt>
                <c:pt idx="30">
                  <c:v>18.861609573241061</c:v>
                </c:pt>
                <c:pt idx="31">
                  <c:v>18.861609573241061</c:v>
                </c:pt>
                <c:pt idx="32">
                  <c:v>18.861609573241061</c:v>
                </c:pt>
                <c:pt idx="33">
                  <c:v>18.861609573241061</c:v>
                </c:pt>
                <c:pt idx="34">
                  <c:v>18.861609573241061</c:v>
                </c:pt>
                <c:pt idx="35">
                  <c:v>18.861609573241061</c:v>
                </c:pt>
                <c:pt idx="36">
                  <c:v>18.861609573241061</c:v>
                </c:pt>
                <c:pt idx="37">
                  <c:v>18.861609573241061</c:v>
                </c:pt>
                <c:pt idx="38">
                  <c:v>18.861609573241061</c:v>
                </c:pt>
                <c:pt idx="39">
                  <c:v>18.861609573241061</c:v>
                </c:pt>
                <c:pt idx="40">
                  <c:v>18.861609573241061</c:v>
                </c:pt>
                <c:pt idx="41">
                  <c:v>18.861609573241061</c:v>
                </c:pt>
                <c:pt idx="42">
                  <c:v>18.861609573241061</c:v>
                </c:pt>
                <c:pt idx="43">
                  <c:v>18.861609573241061</c:v>
                </c:pt>
                <c:pt idx="44">
                  <c:v>18.861609573241061</c:v>
                </c:pt>
                <c:pt idx="45">
                  <c:v>18.861609573241061</c:v>
                </c:pt>
                <c:pt idx="46">
                  <c:v>18.861609573241061</c:v>
                </c:pt>
                <c:pt idx="47">
                  <c:v>18.861609573241061</c:v>
                </c:pt>
                <c:pt idx="48">
                  <c:v>18.861609573241061</c:v>
                </c:pt>
                <c:pt idx="49">
                  <c:v>18.861609573241061</c:v>
                </c:pt>
                <c:pt idx="50">
                  <c:v>18.861609573241061</c:v>
                </c:pt>
                <c:pt idx="51">
                  <c:v>18.861609573241061</c:v>
                </c:pt>
                <c:pt idx="52">
                  <c:v>18.861609573241061</c:v>
                </c:pt>
                <c:pt idx="53">
                  <c:v>18.861609573241061</c:v>
                </c:pt>
                <c:pt idx="54">
                  <c:v>18.861609573241061</c:v>
                </c:pt>
                <c:pt idx="55">
                  <c:v>18.861609573241061</c:v>
                </c:pt>
                <c:pt idx="56">
                  <c:v>18.861609573241061</c:v>
                </c:pt>
                <c:pt idx="57">
                  <c:v>18.861609573241061</c:v>
                </c:pt>
                <c:pt idx="58">
                  <c:v>18.861609573241061</c:v>
                </c:pt>
                <c:pt idx="59">
                  <c:v>18.861609573241061</c:v>
                </c:pt>
                <c:pt idx="60">
                  <c:v>18.861609573241061</c:v>
                </c:pt>
                <c:pt idx="61">
                  <c:v>18.861609573241061</c:v>
                </c:pt>
                <c:pt idx="62">
                  <c:v>18.861609573241061</c:v>
                </c:pt>
                <c:pt idx="63">
                  <c:v>18.861609573241061</c:v>
                </c:pt>
                <c:pt idx="64">
                  <c:v>18.861609573241061</c:v>
                </c:pt>
                <c:pt idx="65">
                  <c:v>18.861609573241061</c:v>
                </c:pt>
                <c:pt idx="66">
                  <c:v>18.861609573241061</c:v>
                </c:pt>
                <c:pt idx="67">
                  <c:v>18.861609573241061</c:v>
                </c:pt>
                <c:pt idx="68">
                  <c:v>18.861609573241061</c:v>
                </c:pt>
                <c:pt idx="69">
                  <c:v>18.861609573241061</c:v>
                </c:pt>
                <c:pt idx="70">
                  <c:v>18.861609573241061</c:v>
                </c:pt>
                <c:pt idx="71">
                  <c:v>18.861609573241061</c:v>
                </c:pt>
                <c:pt idx="72">
                  <c:v>18.861609573241061</c:v>
                </c:pt>
                <c:pt idx="73">
                  <c:v>18.861609573241061</c:v>
                </c:pt>
                <c:pt idx="74">
                  <c:v>18.861609573241061</c:v>
                </c:pt>
                <c:pt idx="75">
                  <c:v>18.861609573241061</c:v>
                </c:pt>
                <c:pt idx="76">
                  <c:v>18.861609573241061</c:v>
                </c:pt>
                <c:pt idx="77">
                  <c:v>18.861609573241061</c:v>
                </c:pt>
                <c:pt idx="78">
                  <c:v>18.861609573241061</c:v>
                </c:pt>
                <c:pt idx="79">
                  <c:v>18.861609573241061</c:v>
                </c:pt>
                <c:pt idx="80">
                  <c:v>18.861609573241061</c:v>
                </c:pt>
                <c:pt idx="81">
                  <c:v>18.861609573241061</c:v>
                </c:pt>
                <c:pt idx="82">
                  <c:v>18.861609573241061</c:v>
                </c:pt>
                <c:pt idx="83">
                  <c:v>18.861609573241061</c:v>
                </c:pt>
                <c:pt idx="84">
                  <c:v>18.861609573241061</c:v>
                </c:pt>
                <c:pt idx="85">
                  <c:v>18.861609573241061</c:v>
                </c:pt>
                <c:pt idx="86">
                  <c:v>18.861609573241061</c:v>
                </c:pt>
                <c:pt idx="87">
                  <c:v>18.861609573241061</c:v>
                </c:pt>
                <c:pt idx="88">
                  <c:v>18.861609573241061</c:v>
                </c:pt>
                <c:pt idx="89">
                  <c:v>18.861609573241061</c:v>
                </c:pt>
                <c:pt idx="90">
                  <c:v>18.861609573241061</c:v>
                </c:pt>
                <c:pt idx="91">
                  <c:v>18.861609573241061</c:v>
                </c:pt>
                <c:pt idx="92">
                  <c:v>18.861609573241061</c:v>
                </c:pt>
                <c:pt idx="93">
                  <c:v>18.861609573241061</c:v>
                </c:pt>
                <c:pt idx="94">
                  <c:v>18.861609573241061</c:v>
                </c:pt>
                <c:pt idx="95">
                  <c:v>18.861609573241061</c:v>
                </c:pt>
                <c:pt idx="96">
                  <c:v>18.861609573241061</c:v>
                </c:pt>
                <c:pt idx="97">
                  <c:v>18.861609573241061</c:v>
                </c:pt>
                <c:pt idx="98">
                  <c:v>18.861609573241061</c:v>
                </c:pt>
                <c:pt idx="99">
                  <c:v>18.861609573241061</c:v>
                </c:pt>
                <c:pt idx="100">
                  <c:v>18.861609573241061</c:v>
                </c:pt>
                <c:pt idx="101">
                  <c:v>18.861609573241061</c:v>
                </c:pt>
                <c:pt idx="102">
                  <c:v>18.861609573241061</c:v>
                </c:pt>
                <c:pt idx="103">
                  <c:v>18.861609573241061</c:v>
                </c:pt>
                <c:pt idx="104">
                  <c:v>18.861609573241061</c:v>
                </c:pt>
                <c:pt idx="105">
                  <c:v>18.861609573241061</c:v>
                </c:pt>
                <c:pt idx="106">
                  <c:v>18.861609573241061</c:v>
                </c:pt>
                <c:pt idx="107">
                  <c:v>18.861609573241061</c:v>
                </c:pt>
                <c:pt idx="108">
                  <c:v>18.861609573241061</c:v>
                </c:pt>
                <c:pt idx="109">
                  <c:v>18.861609573241061</c:v>
                </c:pt>
                <c:pt idx="110">
                  <c:v>18.861609573241061</c:v>
                </c:pt>
                <c:pt idx="111">
                  <c:v>18.861609573241061</c:v>
                </c:pt>
                <c:pt idx="112">
                  <c:v>18.861609573241061</c:v>
                </c:pt>
                <c:pt idx="113">
                  <c:v>18.861609573241061</c:v>
                </c:pt>
                <c:pt idx="114">
                  <c:v>18.861609573241061</c:v>
                </c:pt>
                <c:pt idx="115">
                  <c:v>18.861609573241061</c:v>
                </c:pt>
                <c:pt idx="116">
                  <c:v>18.861609573241061</c:v>
                </c:pt>
                <c:pt idx="117">
                  <c:v>18.861609573241061</c:v>
                </c:pt>
                <c:pt idx="118">
                  <c:v>18.861609573241061</c:v>
                </c:pt>
                <c:pt idx="119">
                  <c:v>18.861609573241061</c:v>
                </c:pt>
                <c:pt idx="120">
                  <c:v>18.861609573241061</c:v>
                </c:pt>
                <c:pt idx="121">
                  <c:v>18.861609573241061</c:v>
                </c:pt>
                <c:pt idx="122">
                  <c:v>18.861609573241061</c:v>
                </c:pt>
                <c:pt idx="123">
                  <c:v>18.861609573241061</c:v>
                </c:pt>
                <c:pt idx="124">
                  <c:v>18.861609573241061</c:v>
                </c:pt>
                <c:pt idx="125">
                  <c:v>18.861609573241061</c:v>
                </c:pt>
                <c:pt idx="126">
                  <c:v>18.861609573241061</c:v>
                </c:pt>
                <c:pt idx="127">
                  <c:v>18.861609573241061</c:v>
                </c:pt>
                <c:pt idx="128">
                  <c:v>18.861609573241061</c:v>
                </c:pt>
                <c:pt idx="129">
                  <c:v>18.861609573241061</c:v>
                </c:pt>
                <c:pt idx="130">
                  <c:v>18.861609573241061</c:v>
                </c:pt>
                <c:pt idx="131">
                  <c:v>18.861609573241061</c:v>
                </c:pt>
                <c:pt idx="132">
                  <c:v>18.861609573241061</c:v>
                </c:pt>
                <c:pt idx="133">
                  <c:v>18.861609573241061</c:v>
                </c:pt>
                <c:pt idx="134">
                  <c:v>18.861609573241061</c:v>
                </c:pt>
                <c:pt idx="135">
                  <c:v>18.861609573241061</c:v>
                </c:pt>
                <c:pt idx="136">
                  <c:v>18.861609573241061</c:v>
                </c:pt>
                <c:pt idx="137">
                  <c:v>18.861609573241061</c:v>
                </c:pt>
                <c:pt idx="138">
                  <c:v>18.861609573241061</c:v>
                </c:pt>
                <c:pt idx="139">
                  <c:v>18.861609573241061</c:v>
                </c:pt>
                <c:pt idx="140">
                  <c:v>18.861609573241061</c:v>
                </c:pt>
                <c:pt idx="141">
                  <c:v>18.861609573241061</c:v>
                </c:pt>
                <c:pt idx="142">
                  <c:v>18.861609573241061</c:v>
                </c:pt>
                <c:pt idx="143">
                  <c:v>18.861609573241061</c:v>
                </c:pt>
                <c:pt idx="144">
                  <c:v>18.861609573241061</c:v>
                </c:pt>
                <c:pt idx="145">
                  <c:v>18.861609573241061</c:v>
                </c:pt>
                <c:pt idx="146">
                  <c:v>18.861609573241061</c:v>
                </c:pt>
                <c:pt idx="147">
                  <c:v>18.861609573241061</c:v>
                </c:pt>
                <c:pt idx="148">
                  <c:v>18.861609573241061</c:v>
                </c:pt>
                <c:pt idx="149">
                  <c:v>18.861609573241061</c:v>
                </c:pt>
                <c:pt idx="150">
                  <c:v>18.861609573241061</c:v>
                </c:pt>
                <c:pt idx="151">
                  <c:v>18.861609573241061</c:v>
                </c:pt>
                <c:pt idx="152">
                  <c:v>18.861609573241061</c:v>
                </c:pt>
                <c:pt idx="153">
                  <c:v>18.861609573241061</c:v>
                </c:pt>
                <c:pt idx="154">
                  <c:v>18.861609573241061</c:v>
                </c:pt>
                <c:pt idx="155">
                  <c:v>18.861609573241061</c:v>
                </c:pt>
                <c:pt idx="156">
                  <c:v>18.861609573241061</c:v>
                </c:pt>
                <c:pt idx="157">
                  <c:v>18.861609573241061</c:v>
                </c:pt>
                <c:pt idx="158">
                  <c:v>18.861609573241061</c:v>
                </c:pt>
                <c:pt idx="159">
                  <c:v>18.861609573241061</c:v>
                </c:pt>
                <c:pt idx="160">
                  <c:v>18.861609573241061</c:v>
                </c:pt>
                <c:pt idx="161">
                  <c:v>18.861609573241061</c:v>
                </c:pt>
                <c:pt idx="162">
                  <c:v>18.861609573241061</c:v>
                </c:pt>
                <c:pt idx="163">
                  <c:v>18.861609573241061</c:v>
                </c:pt>
                <c:pt idx="164">
                  <c:v>18.861609573241061</c:v>
                </c:pt>
                <c:pt idx="165">
                  <c:v>18.861609573241061</c:v>
                </c:pt>
                <c:pt idx="166">
                  <c:v>18.861609573241061</c:v>
                </c:pt>
                <c:pt idx="167">
                  <c:v>18.861609573241061</c:v>
                </c:pt>
                <c:pt idx="168">
                  <c:v>18.861609573241061</c:v>
                </c:pt>
                <c:pt idx="169">
                  <c:v>18.861609573241061</c:v>
                </c:pt>
                <c:pt idx="170">
                  <c:v>18.861609573241061</c:v>
                </c:pt>
                <c:pt idx="171">
                  <c:v>18.861609573241061</c:v>
                </c:pt>
                <c:pt idx="172">
                  <c:v>18.861609573241061</c:v>
                </c:pt>
                <c:pt idx="173">
                  <c:v>18.861609573241061</c:v>
                </c:pt>
                <c:pt idx="174">
                  <c:v>18.861609573241061</c:v>
                </c:pt>
                <c:pt idx="175">
                  <c:v>18.861609573241061</c:v>
                </c:pt>
                <c:pt idx="176">
                  <c:v>18.861609573241061</c:v>
                </c:pt>
                <c:pt idx="177">
                  <c:v>18.861609573241061</c:v>
                </c:pt>
                <c:pt idx="178">
                  <c:v>18.861609573241061</c:v>
                </c:pt>
                <c:pt idx="179">
                  <c:v>18.861609573241061</c:v>
                </c:pt>
                <c:pt idx="180">
                  <c:v>18.861609573241061</c:v>
                </c:pt>
                <c:pt idx="181">
                  <c:v>18.861609573241061</c:v>
                </c:pt>
                <c:pt idx="182">
                  <c:v>18.861609573241061</c:v>
                </c:pt>
                <c:pt idx="183">
                  <c:v>18.861609573241061</c:v>
                </c:pt>
                <c:pt idx="184">
                  <c:v>18.861609573241061</c:v>
                </c:pt>
                <c:pt idx="185">
                  <c:v>18.861609573241061</c:v>
                </c:pt>
                <c:pt idx="186">
                  <c:v>18.861609573241061</c:v>
                </c:pt>
                <c:pt idx="187">
                  <c:v>18.861609573241061</c:v>
                </c:pt>
                <c:pt idx="188">
                  <c:v>18.861609573241061</c:v>
                </c:pt>
                <c:pt idx="189">
                  <c:v>18.861609573241061</c:v>
                </c:pt>
                <c:pt idx="190">
                  <c:v>18.861609573241061</c:v>
                </c:pt>
                <c:pt idx="191">
                  <c:v>18.861609573241061</c:v>
                </c:pt>
                <c:pt idx="192">
                  <c:v>18.861609573241061</c:v>
                </c:pt>
                <c:pt idx="193">
                  <c:v>18.861609573241061</c:v>
                </c:pt>
                <c:pt idx="194">
                  <c:v>18.861609573241061</c:v>
                </c:pt>
                <c:pt idx="195">
                  <c:v>18.861609573241061</c:v>
                </c:pt>
                <c:pt idx="196">
                  <c:v>18.861609573241061</c:v>
                </c:pt>
                <c:pt idx="197">
                  <c:v>18.861609573241061</c:v>
                </c:pt>
                <c:pt idx="198">
                  <c:v>18.861609573241061</c:v>
                </c:pt>
                <c:pt idx="199">
                  <c:v>18.861609573241061</c:v>
                </c:pt>
                <c:pt idx="200">
                  <c:v>18.861609573241061</c:v>
                </c:pt>
                <c:pt idx="201">
                  <c:v>18.861609573241061</c:v>
                </c:pt>
                <c:pt idx="202">
                  <c:v>18.861609573241061</c:v>
                </c:pt>
                <c:pt idx="203">
                  <c:v>18.861609573241061</c:v>
                </c:pt>
                <c:pt idx="204">
                  <c:v>18.861609573241061</c:v>
                </c:pt>
                <c:pt idx="205">
                  <c:v>18.861609573241061</c:v>
                </c:pt>
                <c:pt idx="206">
                  <c:v>18.861609573241061</c:v>
                </c:pt>
                <c:pt idx="207">
                  <c:v>18.861609573241061</c:v>
                </c:pt>
                <c:pt idx="208">
                  <c:v>18.861609573241061</c:v>
                </c:pt>
                <c:pt idx="209">
                  <c:v>18.861609573241061</c:v>
                </c:pt>
                <c:pt idx="210">
                  <c:v>18.861609573241061</c:v>
                </c:pt>
                <c:pt idx="211">
                  <c:v>18.861609573241061</c:v>
                </c:pt>
                <c:pt idx="212">
                  <c:v>18.861609573241061</c:v>
                </c:pt>
                <c:pt idx="213">
                  <c:v>18.861609573241061</c:v>
                </c:pt>
                <c:pt idx="214">
                  <c:v>18.861609573241061</c:v>
                </c:pt>
                <c:pt idx="215">
                  <c:v>18.861609573241061</c:v>
                </c:pt>
                <c:pt idx="216">
                  <c:v>18.861609573241061</c:v>
                </c:pt>
                <c:pt idx="217">
                  <c:v>18.861609573241061</c:v>
                </c:pt>
                <c:pt idx="218">
                  <c:v>18.861609573241061</c:v>
                </c:pt>
                <c:pt idx="219">
                  <c:v>18.861609573241061</c:v>
                </c:pt>
                <c:pt idx="220">
                  <c:v>18.861609573241061</c:v>
                </c:pt>
                <c:pt idx="221">
                  <c:v>18.861609573241061</c:v>
                </c:pt>
                <c:pt idx="222">
                  <c:v>18.861609573241061</c:v>
                </c:pt>
                <c:pt idx="223">
                  <c:v>18.861609573241061</c:v>
                </c:pt>
                <c:pt idx="224">
                  <c:v>18.861609573241061</c:v>
                </c:pt>
                <c:pt idx="225">
                  <c:v>18.861609573241061</c:v>
                </c:pt>
                <c:pt idx="226">
                  <c:v>18.861609573241061</c:v>
                </c:pt>
                <c:pt idx="227">
                  <c:v>18.861609573241061</c:v>
                </c:pt>
                <c:pt idx="228">
                  <c:v>18.861609573241061</c:v>
                </c:pt>
                <c:pt idx="229">
                  <c:v>18.861609573241061</c:v>
                </c:pt>
                <c:pt idx="230">
                  <c:v>18.861609573241061</c:v>
                </c:pt>
                <c:pt idx="231">
                  <c:v>18.861609573241061</c:v>
                </c:pt>
                <c:pt idx="232">
                  <c:v>18.861609573241061</c:v>
                </c:pt>
                <c:pt idx="233">
                  <c:v>18.861609573241061</c:v>
                </c:pt>
                <c:pt idx="234">
                  <c:v>18.861609573241061</c:v>
                </c:pt>
                <c:pt idx="235">
                  <c:v>18.861609573241061</c:v>
                </c:pt>
                <c:pt idx="236">
                  <c:v>18.861609573241061</c:v>
                </c:pt>
                <c:pt idx="237">
                  <c:v>18.861609573241061</c:v>
                </c:pt>
                <c:pt idx="238">
                  <c:v>18.861609573241061</c:v>
                </c:pt>
                <c:pt idx="239">
                  <c:v>18.861609573241061</c:v>
                </c:pt>
                <c:pt idx="240">
                  <c:v>18.861609573241061</c:v>
                </c:pt>
                <c:pt idx="241">
                  <c:v>18.861609573241061</c:v>
                </c:pt>
                <c:pt idx="242">
                  <c:v>18.861609573241061</c:v>
                </c:pt>
                <c:pt idx="243">
                  <c:v>18.861609573241061</c:v>
                </c:pt>
                <c:pt idx="244">
                  <c:v>18.861609573241061</c:v>
                </c:pt>
                <c:pt idx="245">
                  <c:v>18.861609573241061</c:v>
                </c:pt>
                <c:pt idx="246">
                  <c:v>18.861609573241061</c:v>
                </c:pt>
                <c:pt idx="247">
                  <c:v>18.861609573241061</c:v>
                </c:pt>
                <c:pt idx="248">
                  <c:v>18.861609573241061</c:v>
                </c:pt>
                <c:pt idx="249">
                  <c:v>18.861609573241061</c:v>
                </c:pt>
                <c:pt idx="250">
                  <c:v>18.861609573241061</c:v>
                </c:pt>
                <c:pt idx="251">
                  <c:v>18.861609573241061</c:v>
                </c:pt>
                <c:pt idx="252">
                  <c:v>18.861609573241061</c:v>
                </c:pt>
                <c:pt idx="253">
                  <c:v>18.861609573241061</c:v>
                </c:pt>
                <c:pt idx="254">
                  <c:v>18.861609573241061</c:v>
                </c:pt>
                <c:pt idx="255">
                  <c:v>18.861609573241061</c:v>
                </c:pt>
                <c:pt idx="256">
                  <c:v>18.861609573241061</c:v>
                </c:pt>
                <c:pt idx="257">
                  <c:v>18.861609573241061</c:v>
                </c:pt>
                <c:pt idx="258">
                  <c:v>18.861609573241061</c:v>
                </c:pt>
                <c:pt idx="259">
                  <c:v>18.861609573241061</c:v>
                </c:pt>
                <c:pt idx="260">
                  <c:v>18.861609573241061</c:v>
                </c:pt>
                <c:pt idx="261">
                  <c:v>18.861609573241061</c:v>
                </c:pt>
                <c:pt idx="262">
                  <c:v>18.861609573241061</c:v>
                </c:pt>
                <c:pt idx="263">
                  <c:v>18.861609573241061</c:v>
                </c:pt>
                <c:pt idx="264">
                  <c:v>18.861609573241061</c:v>
                </c:pt>
                <c:pt idx="265">
                  <c:v>18.861609573241061</c:v>
                </c:pt>
                <c:pt idx="266">
                  <c:v>18.861609573241061</c:v>
                </c:pt>
                <c:pt idx="267">
                  <c:v>18.861609573241061</c:v>
                </c:pt>
                <c:pt idx="268">
                  <c:v>18.861609573241061</c:v>
                </c:pt>
                <c:pt idx="269">
                  <c:v>18.861609573241061</c:v>
                </c:pt>
                <c:pt idx="270">
                  <c:v>18.861609573241061</c:v>
                </c:pt>
                <c:pt idx="271">
                  <c:v>18.861609573241061</c:v>
                </c:pt>
                <c:pt idx="272">
                  <c:v>18.861609573241061</c:v>
                </c:pt>
                <c:pt idx="273">
                  <c:v>18.861609573241061</c:v>
                </c:pt>
                <c:pt idx="274">
                  <c:v>18.861609573241061</c:v>
                </c:pt>
                <c:pt idx="275">
                  <c:v>18.861609573241061</c:v>
                </c:pt>
                <c:pt idx="276">
                  <c:v>18.861609573241061</c:v>
                </c:pt>
                <c:pt idx="277">
                  <c:v>18.861609573241061</c:v>
                </c:pt>
                <c:pt idx="278">
                  <c:v>18.861609573241061</c:v>
                </c:pt>
                <c:pt idx="279">
                  <c:v>18.861609573241061</c:v>
                </c:pt>
                <c:pt idx="280">
                  <c:v>18.861609573241061</c:v>
                </c:pt>
                <c:pt idx="281">
                  <c:v>18.861609573241061</c:v>
                </c:pt>
                <c:pt idx="282">
                  <c:v>18.861609573241061</c:v>
                </c:pt>
                <c:pt idx="283">
                  <c:v>18.861609573241061</c:v>
                </c:pt>
                <c:pt idx="284">
                  <c:v>18.861609573241061</c:v>
                </c:pt>
                <c:pt idx="285">
                  <c:v>18.861609573241061</c:v>
                </c:pt>
                <c:pt idx="286">
                  <c:v>18.861609573241061</c:v>
                </c:pt>
                <c:pt idx="287">
                  <c:v>18.861609573241061</c:v>
                </c:pt>
                <c:pt idx="288">
                  <c:v>18.861609573241061</c:v>
                </c:pt>
                <c:pt idx="289">
                  <c:v>18.861609573241061</c:v>
                </c:pt>
                <c:pt idx="290">
                  <c:v>18.861609573241061</c:v>
                </c:pt>
                <c:pt idx="291">
                  <c:v>18.861609573241061</c:v>
                </c:pt>
                <c:pt idx="292">
                  <c:v>18.861609573241061</c:v>
                </c:pt>
                <c:pt idx="293">
                  <c:v>18.861609573241061</c:v>
                </c:pt>
                <c:pt idx="294">
                  <c:v>18.861609573241061</c:v>
                </c:pt>
                <c:pt idx="295">
                  <c:v>18.861609573241061</c:v>
                </c:pt>
                <c:pt idx="296">
                  <c:v>18.861609573241061</c:v>
                </c:pt>
                <c:pt idx="297">
                  <c:v>18.861609573241061</c:v>
                </c:pt>
                <c:pt idx="298">
                  <c:v>18.861609573241061</c:v>
                </c:pt>
                <c:pt idx="299">
                  <c:v>18.861609573241061</c:v>
                </c:pt>
                <c:pt idx="300">
                  <c:v>18.861609573241061</c:v>
                </c:pt>
                <c:pt idx="301">
                  <c:v>18.861609573241061</c:v>
                </c:pt>
                <c:pt idx="302">
                  <c:v>18.861609573241061</c:v>
                </c:pt>
                <c:pt idx="303">
                  <c:v>18.861609573241061</c:v>
                </c:pt>
                <c:pt idx="304">
                  <c:v>18.861609573241061</c:v>
                </c:pt>
                <c:pt idx="305">
                  <c:v>18.861609573241061</c:v>
                </c:pt>
                <c:pt idx="306">
                  <c:v>18.861609573241061</c:v>
                </c:pt>
                <c:pt idx="307">
                  <c:v>18.861609573241061</c:v>
                </c:pt>
                <c:pt idx="308">
                  <c:v>18.861609573241061</c:v>
                </c:pt>
                <c:pt idx="309">
                  <c:v>18.861609573241061</c:v>
                </c:pt>
                <c:pt idx="310">
                  <c:v>18.861609573241061</c:v>
                </c:pt>
                <c:pt idx="311">
                  <c:v>18.861609573241061</c:v>
                </c:pt>
                <c:pt idx="312">
                  <c:v>18.861609573241061</c:v>
                </c:pt>
                <c:pt idx="313">
                  <c:v>18.861609573241061</c:v>
                </c:pt>
                <c:pt idx="314">
                  <c:v>18.861609573241061</c:v>
                </c:pt>
                <c:pt idx="315">
                  <c:v>18.861609573241061</c:v>
                </c:pt>
                <c:pt idx="316">
                  <c:v>18.861609573241061</c:v>
                </c:pt>
                <c:pt idx="317">
                  <c:v>18.861609573241061</c:v>
                </c:pt>
                <c:pt idx="318">
                  <c:v>18.861609573241061</c:v>
                </c:pt>
                <c:pt idx="319">
                  <c:v>18.861609573241061</c:v>
                </c:pt>
                <c:pt idx="320">
                  <c:v>18.861609573241061</c:v>
                </c:pt>
                <c:pt idx="321">
                  <c:v>18.861609573241061</c:v>
                </c:pt>
                <c:pt idx="322">
                  <c:v>18.861609573241061</c:v>
                </c:pt>
                <c:pt idx="323">
                  <c:v>18.861609573241061</c:v>
                </c:pt>
                <c:pt idx="324">
                  <c:v>18.861609573241061</c:v>
                </c:pt>
                <c:pt idx="325">
                  <c:v>18.861609573241061</c:v>
                </c:pt>
                <c:pt idx="326">
                  <c:v>18.861609573241061</c:v>
                </c:pt>
                <c:pt idx="327">
                  <c:v>18.861609573241061</c:v>
                </c:pt>
                <c:pt idx="328">
                  <c:v>18.861609573241061</c:v>
                </c:pt>
                <c:pt idx="329">
                  <c:v>18.861609573241061</c:v>
                </c:pt>
                <c:pt idx="330">
                  <c:v>18.861609573241061</c:v>
                </c:pt>
                <c:pt idx="331">
                  <c:v>18.861609573241061</c:v>
                </c:pt>
                <c:pt idx="332">
                  <c:v>18.861609573241061</c:v>
                </c:pt>
                <c:pt idx="333">
                  <c:v>18.861609573241061</c:v>
                </c:pt>
                <c:pt idx="334">
                  <c:v>18.861609573241061</c:v>
                </c:pt>
                <c:pt idx="335">
                  <c:v>18.861609573241061</c:v>
                </c:pt>
                <c:pt idx="336">
                  <c:v>18.861609573241061</c:v>
                </c:pt>
                <c:pt idx="337">
                  <c:v>18.861609573241061</c:v>
                </c:pt>
                <c:pt idx="338">
                  <c:v>18.861609573241061</c:v>
                </c:pt>
                <c:pt idx="339">
                  <c:v>18.861609573241061</c:v>
                </c:pt>
                <c:pt idx="340">
                  <c:v>18.861609573241061</c:v>
                </c:pt>
                <c:pt idx="341">
                  <c:v>18.861609573241061</c:v>
                </c:pt>
                <c:pt idx="342">
                  <c:v>18.861609573241061</c:v>
                </c:pt>
                <c:pt idx="343">
                  <c:v>18.861609573241061</c:v>
                </c:pt>
                <c:pt idx="344">
                  <c:v>18.861609573241061</c:v>
                </c:pt>
                <c:pt idx="345">
                  <c:v>18.861609573241061</c:v>
                </c:pt>
                <c:pt idx="346">
                  <c:v>18.861609573241061</c:v>
                </c:pt>
                <c:pt idx="347">
                  <c:v>18.861609573241061</c:v>
                </c:pt>
                <c:pt idx="348">
                  <c:v>18.861609573241061</c:v>
                </c:pt>
                <c:pt idx="349">
                  <c:v>18.861609573241061</c:v>
                </c:pt>
                <c:pt idx="350">
                  <c:v>18.861609573241061</c:v>
                </c:pt>
                <c:pt idx="351">
                  <c:v>18.861609573241061</c:v>
                </c:pt>
                <c:pt idx="352">
                  <c:v>18.861609573241061</c:v>
                </c:pt>
                <c:pt idx="353">
                  <c:v>18.861609573241061</c:v>
                </c:pt>
                <c:pt idx="354">
                  <c:v>18.861609573241061</c:v>
                </c:pt>
                <c:pt idx="355">
                  <c:v>18.861609573241061</c:v>
                </c:pt>
                <c:pt idx="356">
                  <c:v>18.861609573241061</c:v>
                </c:pt>
                <c:pt idx="357">
                  <c:v>18.861609573241061</c:v>
                </c:pt>
                <c:pt idx="358">
                  <c:v>18.861609573241061</c:v>
                </c:pt>
                <c:pt idx="359">
                  <c:v>18.861609573241061</c:v>
                </c:pt>
                <c:pt idx="360">
                  <c:v>18.861609573241061</c:v>
                </c:pt>
                <c:pt idx="361">
                  <c:v>18.861609573241061</c:v>
                </c:pt>
                <c:pt idx="362">
                  <c:v>18.861609573241061</c:v>
                </c:pt>
                <c:pt idx="363">
                  <c:v>18.861609573241061</c:v>
                </c:pt>
                <c:pt idx="364">
                  <c:v>18.861609573241061</c:v>
                </c:pt>
                <c:pt idx="365">
                  <c:v>18.861609573241061</c:v>
                </c:pt>
                <c:pt idx="366">
                  <c:v>18.861609573241061</c:v>
                </c:pt>
                <c:pt idx="367">
                  <c:v>18.861609573241061</c:v>
                </c:pt>
                <c:pt idx="368">
                  <c:v>18.861609573241061</c:v>
                </c:pt>
                <c:pt idx="369">
                  <c:v>18.861609573241061</c:v>
                </c:pt>
                <c:pt idx="370">
                  <c:v>18.861609573241061</c:v>
                </c:pt>
                <c:pt idx="371">
                  <c:v>18.861609573241061</c:v>
                </c:pt>
                <c:pt idx="372">
                  <c:v>18.861609573241061</c:v>
                </c:pt>
                <c:pt idx="373">
                  <c:v>18.861609573241061</c:v>
                </c:pt>
                <c:pt idx="374">
                  <c:v>18.861609573241061</c:v>
                </c:pt>
                <c:pt idx="375">
                  <c:v>18.861609573241061</c:v>
                </c:pt>
                <c:pt idx="376">
                  <c:v>18.861609573241061</c:v>
                </c:pt>
                <c:pt idx="377">
                  <c:v>18.861609573241061</c:v>
                </c:pt>
                <c:pt idx="378">
                  <c:v>18.861609573241061</c:v>
                </c:pt>
                <c:pt idx="379">
                  <c:v>18.861609573241061</c:v>
                </c:pt>
                <c:pt idx="380">
                  <c:v>18.861609573241061</c:v>
                </c:pt>
                <c:pt idx="381">
                  <c:v>18.861609573241061</c:v>
                </c:pt>
                <c:pt idx="382">
                  <c:v>18.861609573241061</c:v>
                </c:pt>
                <c:pt idx="383">
                  <c:v>18.861609573241061</c:v>
                </c:pt>
                <c:pt idx="384">
                  <c:v>18.861609573241061</c:v>
                </c:pt>
                <c:pt idx="385">
                  <c:v>18.861609573241061</c:v>
                </c:pt>
                <c:pt idx="386">
                  <c:v>18.861609573241061</c:v>
                </c:pt>
                <c:pt idx="387">
                  <c:v>18.861609573241061</c:v>
                </c:pt>
                <c:pt idx="388">
                  <c:v>18.861609573241061</c:v>
                </c:pt>
                <c:pt idx="389">
                  <c:v>18.861609573241061</c:v>
                </c:pt>
                <c:pt idx="390">
                  <c:v>18.861609573241061</c:v>
                </c:pt>
                <c:pt idx="391">
                  <c:v>18.861609573241061</c:v>
                </c:pt>
                <c:pt idx="392">
                  <c:v>18.861609573241061</c:v>
                </c:pt>
                <c:pt idx="393">
                  <c:v>18.861609573241061</c:v>
                </c:pt>
                <c:pt idx="394">
                  <c:v>18.861609573241061</c:v>
                </c:pt>
                <c:pt idx="395">
                  <c:v>18.861609573241061</c:v>
                </c:pt>
                <c:pt idx="396">
                  <c:v>18.861609573241061</c:v>
                </c:pt>
                <c:pt idx="397">
                  <c:v>18.861609573241061</c:v>
                </c:pt>
                <c:pt idx="398">
                  <c:v>18.861609573241061</c:v>
                </c:pt>
                <c:pt idx="399">
                  <c:v>18.861609573241061</c:v>
                </c:pt>
                <c:pt idx="400">
                  <c:v>18.861609573241061</c:v>
                </c:pt>
                <c:pt idx="401">
                  <c:v>18.861609573241061</c:v>
                </c:pt>
                <c:pt idx="402">
                  <c:v>18.861609573241061</c:v>
                </c:pt>
                <c:pt idx="403">
                  <c:v>18.861609573241061</c:v>
                </c:pt>
                <c:pt idx="404">
                  <c:v>18.861609573241061</c:v>
                </c:pt>
                <c:pt idx="405">
                  <c:v>18.861609573241061</c:v>
                </c:pt>
                <c:pt idx="406">
                  <c:v>18.861609573241061</c:v>
                </c:pt>
                <c:pt idx="407">
                  <c:v>18.861609573241061</c:v>
                </c:pt>
                <c:pt idx="408">
                  <c:v>18.861609573241061</c:v>
                </c:pt>
                <c:pt idx="409">
                  <c:v>18.861609573241061</c:v>
                </c:pt>
                <c:pt idx="410">
                  <c:v>18.861609573241061</c:v>
                </c:pt>
                <c:pt idx="411">
                  <c:v>18.861609573241061</c:v>
                </c:pt>
                <c:pt idx="412">
                  <c:v>18.861609573241061</c:v>
                </c:pt>
                <c:pt idx="413">
                  <c:v>18.861609573241061</c:v>
                </c:pt>
                <c:pt idx="414">
                  <c:v>18.861609573241061</c:v>
                </c:pt>
                <c:pt idx="415">
                  <c:v>18.861609573241061</c:v>
                </c:pt>
                <c:pt idx="416">
                  <c:v>18.861609573241061</c:v>
                </c:pt>
                <c:pt idx="417">
                  <c:v>18.861609573241061</c:v>
                </c:pt>
                <c:pt idx="418">
                  <c:v>18.861609573241061</c:v>
                </c:pt>
                <c:pt idx="419">
                  <c:v>18.861609573241061</c:v>
                </c:pt>
                <c:pt idx="420">
                  <c:v>18.861609573241061</c:v>
                </c:pt>
                <c:pt idx="421">
                  <c:v>18.861609573241061</c:v>
                </c:pt>
                <c:pt idx="422">
                  <c:v>18.861609573241061</c:v>
                </c:pt>
                <c:pt idx="423">
                  <c:v>18.861609573241061</c:v>
                </c:pt>
                <c:pt idx="424">
                  <c:v>18.861609573241061</c:v>
                </c:pt>
                <c:pt idx="425">
                  <c:v>18.861609573241061</c:v>
                </c:pt>
                <c:pt idx="426">
                  <c:v>18.861609573241061</c:v>
                </c:pt>
                <c:pt idx="427">
                  <c:v>18.861609573241061</c:v>
                </c:pt>
                <c:pt idx="428">
                  <c:v>18.861609573241061</c:v>
                </c:pt>
                <c:pt idx="429">
                  <c:v>18.861609573241061</c:v>
                </c:pt>
                <c:pt idx="430">
                  <c:v>18.861609573241061</c:v>
                </c:pt>
                <c:pt idx="431">
                  <c:v>18.861609573241061</c:v>
                </c:pt>
                <c:pt idx="432">
                  <c:v>18.861609573241061</c:v>
                </c:pt>
                <c:pt idx="433">
                  <c:v>18.861609573241061</c:v>
                </c:pt>
                <c:pt idx="434">
                  <c:v>18.861609573241061</c:v>
                </c:pt>
                <c:pt idx="435">
                  <c:v>18.861609573241061</c:v>
                </c:pt>
                <c:pt idx="436">
                  <c:v>18.861609573241061</c:v>
                </c:pt>
                <c:pt idx="437">
                  <c:v>18.861609573241061</c:v>
                </c:pt>
                <c:pt idx="438">
                  <c:v>18.861609573241061</c:v>
                </c:pt>
                <c:pt idx="439">
                  <c:v>18.861609573241061</c:v>
                </c:pt>
                <c:pt idx="440">
                  <c:v>18.861609573241061</c:v>
                </c:pt>
                <c:pt idx="441">
                  <c:v>18.861609573241061</c:v>
                </c:pt>
                <c:pt idx="442">
                  <c:v>18.861609573241061</c:v>
                </c:pt>
                <c:pt idx="443">
                  <c:v>18.861609573241061</c:v>
                </c:pt>
                <c:pt idx="444">
                  <c:v>18.861609573241061</c:v>
                </c:pt>
                <c:pt idx="445">
                  <c:v>18.861609573241061</c:v>
                </c:pt>
                <c:pt idx="446">
                  <c:v>18.861609573241061</c:v>
                </c:pt>
                <c:pt idx="447">
                  <c:v>18.861609573241061</c:v>
                </c:pt>
                <c:pt idx="448">
                  <c:v>18.861609573241061</c:v>
                </c:pt>
                <c:pt idx="449">
                  <c:v>18.861609573241061</c:v>
                </c:pt>
                <c:pt idx="450">
                  <c:v>18.861609573241061</c:v>
                </c:pt>
                <c:pt idx="451">
                  <c:v>18.861609573241061</c:v>
                </c:pt>
                <c:pt idx="452">
                  <c:v>18.861609573241061</c:v>
                </c:pt>
                <c:pt idx="453">
                  <c:v>18.861609573241061</c:v>
                </c:pt>
                <c:pt idx="454">
                  <c:v>18.861609573241061</c:v>
                </c:pt>
                <c:pt idx="455">
                  <c:v>18.861609573241061</c:v>
                </c:pt>
                <c:pt idx="456">
                  <c:v>18.861609573241061</c:v>
                </c:pt>
                <c:pt idx="457">
                  <c:v>18.861609573241061</c:v>
                </c:pt>
                <c:pt idx="458">
                  <c:v>18.861609573241061</c:v>
                </c:pt>
                <c:pt idx="459">
                  <c:v>18.861609573241061</c:v>
                </c:pt>
                <c:pt idx="460">
                  <c:v>18.861609573241061</c:v>
                </c:pt>
                <c:pt idx="461">
                  <c:v>18.861609573241061</c:v>
                </c:pt>
                <c:pt idx="462">
                  <c:v>18.861609573241061</c:v>
                </c:pt>
                <c:pt idx="463">
                  <c:v>18.861609573241061</c:v>
                </c:pt>
                <c:pt idx="464">
                  <c:v>18.861609573241061</c:v>
                </c:pt>
                <c:pt idx="465">
                  <c:v>18.861609573241061</c:v>
                </c:pt>
                <c:pt idx="466">
                  <c:v>18.861609573241061</c:v>
                </c:pt>
                <c:pt idx="467">
                  <c:v>18.861609573241061</c:v>
                </c:pt>
                <c:pt idx="468">
                  <c:v>18.861609573241061</c:v>
                </c:pt>
                <c:pt idx="469">
                  <c:v>18.861609573241061</c:v>
                </c:pt>
                <c:pt idx="470">
                  <c:v>18.861609573241061</c:v>
                </c:pt>
                <c:pt idx="471">
                  <c:v>18.861609573241061</c:v>
                </c:pt>
                <c:pt idx="472">
                  <c:v>18.861609573241061</c:v>
                </c:pt>
                <c:pt idx="473">
                  <c:v>18.861609573241061</c:v>
                </c:pt>
                <c:pt idx="474">
                  <c:v>18.861609573241061</c:v>
                </c:pt>
                <c:pt idx="475">
                  <c:v>18.861609573241061</c:v>
                </c:pt>
                <c:pt idx="476">
                  <c:v>18.861609573241061</c:v>
                </c:pt>
                <c:pt idx="477">
                  <c:v>18.861609573241061</c:v>
                </c:pt>
                <c:pt idx="478">
                  <c:v>18.861609573241061</c:v>
                </c:pt>
                <c:pt idx="479">
                  <c:v>18.861609573241061</c:v>
                </c:pt>
                <c:pt idx="480">
                  <c:v>18.861609573241061</c:v>
                </c:pt>
                <c:pt idx="481">
                  <c:v>18.861609573241061</c:v>
                </c:pt>
                <c:pt idx="482">
                  <c:v>18.861609573241061</c:v>
                </c:pt>
                <c:pt idx="483">
                  <c:v>18.861609573241061</c:v>
                </c:pt>
                <c:pt idx="484">
                  <c:v>18.861609573241061</c:v>
                </c:pt>
                <c:pt idx="485">
                  <c:v>18.861609573241061</c:v>
                </c:pt>
                <c:pt idx="486">
                  <c:v>18.861609573241061</c:v>
                </c:pt>
                <c:pt idx="487">
                  <c:v>18.861609573241061</c:v>
                </c:pt>
                <c:pt idx="488">
                  <c:v>18.861609573241061</c:v>
                </c:pt>
                <c:pt idx="489">
                  <c:v>18.861609573241061</c:v>
                </c:pt>
                <c:pt idx="490">
                  <c:v>18.861609573241061</c:v>
                </c:pt>
                <c:pt idx="491">
                  <c:v>18.861609573241061</c:v>
                </c:pt>
                <c:pt idx="492">
                  <c:v>18.861609573241061</c:v>
                </c:pt>
                <c:pt idx="493">
                  <c:v>18.861609573241061</c:v>
                </c:pt>
                <c:pt idx="494">
                  <c:v>18.861609573241061</c:v>
                </c:pt>
                <c:pt idx="495">
                  <c:v>18.861609573241061</c:v>
                </c:pt>
                <c:pt idx="496">
                  <c:v>18.861609573241061</c:v>
                </c:pt>
                <c:pt idx="497">
                  <c:v>18.861609573241061</c:v>
                </c:pt>
                <c:pt idx="498">
                  <c:v>18.861609573241061</c:v>
                </c:pt>
                <c:pt idx="499">
                  <c:v>18.861609573241061</c:v>
                </c:pt>
                <c:pt idx="500">
                  <c:v>18.861609573241061</c:v>
                </c:pt>
                <c:pt idx="501">
                  <c:v>18.861609573241061</c:v>
                </c:pt>
                <c:pt idx="502">
                  <c:v>18.861609573241061</c:v>
                </c:pt>
                <c:pt idx="503">
                  <c:v>18.861609573241061</c:v>
                </c:pt>
                <c:pt idx="504">
                  <c:v>18.861609573241061</c:v>
                </c:pt>
                <c:pt idx="505">
                  <c:v>18.861609573241061</c:v>
                </c:pt>
                <c:pt idx="506">
                  <c:v>18.861609573241061</c:v>
                </c:pt>
                <c:pt idx="507">
                  <c:v>18.861609573241061</c:v>
                </c:pt>
                <c:pt idx="508">
                  <c:v>18.861609573241061</c:v>
                </c:pt>
                <c:pt idx="509">
                  <c:v>18.861609573241061</c:v>
                </c:pt>
                <c:pt idx="510">
                  <c:v>18.861609573241061</c:v>
                </c:pt>
                <c:pt idx="511">
                  <c:v>18.861609573241061</c:v>
                </c:pt>
                <c:pt idx="512">
                  <c:v>18.861609573241061</c:v>
                </c:pt>
                <c:pt idx="513">
                  <c:v>18.861609573241061</c:v>
                </c:pt>
                <c:pt idx="514">
                  <c:v>18.861609573241061</c:v>
                </c:pt>
                <c:pt idx="515">
                  <c:v>18.861609573241061</c:v>
                </c:pt>
                <c:pt idx="516">
                  <c:v>18.861609573241061</c:v>
                </c:pt>
                <c:pt idx="517">
                  <c:v>18.861609573241061</c:v>
                </c:pt>
                <c:pt idx="518">
                  <c:v>18.861609573241061</c:v>
                </c:pt>
                <c:pt idx="519">
                  <c:v>18.861609573241061</c:v>
                </c:pt>
                <c:pt idx="520">
                  <c:v>18.861609573241061</c:v>
                </c:pt>
                <c:pt idx="521">
                  <c:v>18.861609573241061</c:v>
                </c:pt>
                <c:pt idx="522">
                  <c:v>18.861609573241061</c:v>
                </c:pt>
                <c:pt idx="523">
                  <c:v>18.861609573241061</c:v>
                </c:pt>
                <c:pt idx="524">
                  <c:v>18.861609573241061</c:v>
                </c:pt>
                <c:pt idx="525">
                  <c:v>18.861609573241061</c:v>
                </c:pt>
                <c:pt idx="526">
                  <c:v>18.861609573241061</c:v>
                </c:pt>
                <c:pt idx="527">
                  <c:v>18.861609573241061</c:v>
                </c:pt>
                <c:pt idx="528">
                  <c:v>18.861609573241061</c:v>
                </c:pt>
                <c:pt idx="529">
                  <c:v>18.861609573241061</c:v>
                </c:pt>
                <c:pt idx="530">
                  <c:v>18.861609573241061</c:v>
                </c:pt>
                <c:pt idx="531">
                  <c:v>18.861609573241061</c:v>
                </c:pt>
                <c:pt idx="532">
                  <c:v>18.861609573241061</c:v>
                </c:pt>
                <c:pt idx="533">
                  <c:v>18.861609573241061</c:v>
                </c:pt>
                <c:pt idx="534">
                  <c:v>18.861609573241061</c:v>
                </c:pt>
                <c:pt idx="535">
                  <c:v>18.861609573241061</c:v>
                </c:pt>
                <c:pt idx="536">
                  <c:v>18.861609573241061</c:v>
                </c:pt>
                <c:pt idx="537">
                  <c:v>18.861609573241061</c:v>
                </c:pt>
                <c:pt idx="538">
                  <c:v>18.861609573241061</c:v>
                </c:pt>
                <c:pt idx="539">
                  <c:v>18.861609573241061</c:v>
                </c:pt>
                <c:pt idx="540">
                  <c:v>18.861609573241061</c:v>
                </c:pt>
                <c:pt idx="541">
                  <c:v>18.861609573241061</c:v>
                </c:pt>
                <c:pt idx="542">
                  <c:v>18.861609573241061</c:v>
                </c:pt>
                <c:pt idx="543">
                  <c:v>18.861609573241061</c:v>
                </c:pt>
                <c:pt idx="544">
                  <c:v>18.861609573241061</c:v>
                </c:pt>
                <c:pt idx="545">
                  <c:v>18.861609573241061</c:v>
                </c:pt>
                <c:pt idx="546">
                  <c:v>18.861609573241061</c:v>
                </c:pt>
                <c:pt idx="547">
                  <c:v>18.861609573241061</c:v>
                </c:pt>
                <c:pt idx="548">
                  <c:v>18.861609573241061</c:v>
                </c:pt>
                <c:pt idx="549">
                  <c:v>18.861609573241061</c:v>
                </c:pt>
                <c:pt idx="550">
                  <c:v>18.861609573241061</c:v>
                </c:pt>
                <c:pt idx="551">
                  <c:v>18.861609573241061</c:v>
                </c:pt>
                <c:pt idx="552">
                  <c:v>18.861609573241061</c:v>
                </c:pt>
                <c:pt idx="553">
                  <c:v>18.861609573241061</c:v>
                </c:pt>
                <c:pt idx="554">
                  <c:v>18.861609573241061</c:v>
                </c:pt>
                <c:pt idx="555">
                  <c:v>18.861609573241061</c:v>
                </c:pt>
                <c:pt idx="556">
                  <c:v>18.861609573241061</c:v>
                </c:pt>
                <c:pt idx="557">
                  <c:v>18.861609573241061</c:v>
                </c:pt>
                <c:pt idx="558">
                  <c:v>18.861609573241061</c:v>
                </c:pt>
                <c:pt idx="559">
                  <c:v>18.861609573241061</c:v>
                </c:pt>
                <c:pt idx="560">
                  <c:v>18.861609573241061</c:v>
                </c:pt>
                <c:pt idx="561">
                  <c:v>18.861609573241061</c:v>
                </c:pt>
                <c:pt idx="562">
                  <c:v>18.861609573241061</c:v>
                </c:pt>
                <c:pt idx="563">
                  <c:v>18.861609573241061</c:v>
                </c:pt>
                <c:pt idx="564">
                  <c:v>18.861609573241061</c:v>
                </c:pt>
                <c:pt idx="565">
                  <c:v>18.861609573241061</c:v>
                </c:pt>
                <c:pt idx="566">
                  <c:v>18.861609573241061</c:v>
                </c:pt>
                <c:pt idx="567">
                  <c:v>18.861609573241061</c:v>
                </c:pt>
                <c:pt idx="568">
                  <c:v>18.861609573241061</c:v>
                </c:pt>
                <c:pt idx="569">
                  <c:v>18.861609573241061</c:v>
                </c:pt>
                <c:pt idx="570">
                  <c:v>18.861609573241061</c:v>
                </c:pt>
                <c:pt idx="571">
                  <c:v>18.861609573241061</c:v>
                </c:pt>
                <c:pt idx="572">
                  <c:v>18.861609573241061</c:v>
                </c:pt>
                <c:pt idx="573">
                  <c:v>18.861609573241061</c:v>
                </c:pt>
                <c:pt idx="574">
                  <c:v>18.861609573241061</c:v>
                </c:pt>
                <c:pt idx="575">
                  <c:v>18.861609573241061</c:v>
                </c:pt>
                <c:pt idx="576">
                  <c:v>18.861609573241061</c:v>
                </c:pt>
                <c:pt idx="577">
                  <c:v>18.861609573241061</c:v>
                </c:pt>
                <c:pt idx="578">
                  <c:v>18.861609573241061</c:v>
                </c:pt>
                <c:pt idx="579">
                  <c:v>18.861609573241061</c:v>
                </c:pt>
                <c:pt idx="580">
                  <c:v>18.861609573241061</c:v>
                </c:pt>
                <c:pt idx="581">
                  <c:v>18.861609573241061</c:v>
                </c:pt>
                <c:pt idx="582">
                  <c:v>18.861609573241061</c:v>
                </c:pt>
                <c:pt idx="583">
                  <c:v>18.861609573241061</c:v>
                </c:pt>
                <c:pt idx="584">
                  <c:v>18.861609573241061</c:v>
                </c:pt>
                <c:pt idx="585">
                  <c:v>18.861609573241061</c:v>
                </c:pt>
                <c:pt idx="586">
                  <c:v>18.861609573241061</c:v>
                </c:pt>
                <c:pt idx="587">
                  <c:v>18.861609573241061</c:v>
                </c:pt>
                <c:pt idx="588">
                  <c:v>18.861609573241061</c:v>
                </c:pt>
                <c:pt idx="589">
                  <c:v>18.861609573241061</c:v>
                </c:pt>
                <c:pt idx="590">
                  <c:v>18.861609573241061</c:v>
                </c:pt>
                <c:pt idx="591">
                  <c:v>18.861609573241061</c:v>
                </c:pt>
                <c:pt idx="592">
                  <c:v>18.861609573241061</c:v>
                </c:pt>
                <c:pt idx="593">
                  <c:v>18.861609573241061</c:v>
                </c:pt>
                <c:pt idx="594">
                  <c:v>18.861609573241061</c:v>
                </c:pt>
                <c:pt idx="595">
                  <c:v>18.861609573241061</c:v>
                </c:pt>
                <c:pt idx="596">
                  <c:v>18.861609573241061</c:v>
                </c:pt>
                <c:pt idx="597">
                  <c:v>18.861609573241061</c:v>
                </c:pt>
                <c:pt idx="598">
                  <c:v>18.861609573241061</c:v>
                </c:pt>
                <c:pt idx="599">
                  <c:v>18.861609573241061</c:v>
                </c:pt>
                <c:pt idx="600">
                  <c:v>18.861609573241061</c:v>
                </c:pt>
                <c:pt idx="601">
                  <c:v>18.861609573241061</c:v>
                </c:pt>
                <c:pt idx="602">
                  <c:v>18.861609573241061</c:v>
                </c:pt>
                <c:pt idx="603">
                  <c:v>18.861609573241061</c:v>
                </c:pt>
                <c:pt idx="604">
                  <c:v>18.861609573241061</c:v>
                </c:pt>
                <c:pt idx="605">
                  <c:v>18.861609573241061</c:v>
                </c:pt>
                <c:pt idx="606">
                  <c:v>18.861609573241061</c:v>
                </c:pt>
                <c:pt idx="607">
                  <c:v>18.861609573241061</c:v>
                </c:pt>
                <c:pt idx="608">
                  <c:v>18.861609573241061</c:v>
                </c:pt>
                <c:pt idx="609">
                  <c:v>18.861609573241061</c:v>
                </c:pt>
                <c:pt idx="610">
                  <c:v>18.861609573241061</c:v>
                </c:pt>
                <c:pt idx="611">
                  <c:v>18.861609573241061</c:v>
                </c:pt>
                <c:pt idx="612">
                  <c:v>18.861609573241061</c:v>
                </c:pt>
                <c:pt idx="613">
                  <c:v>18.861609573241061</c:v>
                </c:pt>
                <c:pt idx="614">
                  <c:v>18.861609573241061</c:v>
                </c:pt>
                <c:pt idx="615">
                  <c:v>18.861609573241061</c:v>
                </c:pt>
                <c:pt idx="616">
                  <c:v>18.861609573241061</c:v>
                </c:pt>
                <c:pt idx="617">
                  <c:v>18.861609573241061</c:v>
                </c:pt>
                <c:pt idx="618">
                  <c:v>18.861609573241061</c:v>
                </c:pt>
                <c:pt idx="619">
                  <c:v>18.861609573241061</c:v>
                </c:pt>
                <c:pt idx="620">
                  <c:v>18.861609573241061</c:v>
                </c:pt>
                <c:pt idx="621">
                  <c:v>18.861609573241061</c:v>
                </c:pt>
                <c:pt idx="622">
                  <c:v>18.861609573241061</c:v>
                </c:pt>
                <c:pt idx="623">
                  <c:v>18.861609573241061</c:v>
                </c:pt>
                <c:pt idx="624">
                  <c:v>18.861609573241061</c:v>
                </c:pt>
                <c:pt idx="625">
                  <c:v>18.861609573241061</c:v>
                </c:pt>
                <c:pt idx="626">
                  <c:v>18.861609573241061</c:v>
                </c:pt>
                <c:pt idx="627">
                  <c:v>18.861609573241061</c:v>
                </c:pt>
                <c:pt idx="628">
                  <c:v>18.861609573241061</c:v>
                </c:pt>
                <c:pt idx="629">
                  <c:v>18.861609573241061</c:v>
                </c:pt>
                <c:pt idx="630">
                  <c:v>18.861609573241061</c:v>
                </c:pt>
                <c:pt idx="631">
                  <c:v>18.861609573241061</c:v>
                </c:pt>
                <c:pt idx="632">
                  <c:v>18.861609573241061</c:v>
                </c:pt>
                <c:pt idx="633">
                  <c:v>18.861609573241061</c:v>
                </c:pt>
                <c:pt idx="634">
                  <c:v>18.861609573241061</c:v>
                </c:pt>
                <c:pt idx="635">
                  <c:v>18.861609573241061</c:v>
                </c:pt>
                <c:pt idx="636">
                  <c:v>18.861609573241061</c:v>
                </c:pt>
                <c:pt idx="637">
                  <c:v>18.861609573241061</c:v>
                </c:pt>
                <c:pt idx="638">
                  <c:v>18.861609573241061</c:v>
                </c:pt>
                <c:pt idx="639">
                  <c:v>18.861609573241061</c:v>
                </c:pt>
                <c:pt idx="640">
                  <c:v>18.861609573241061</c:v>
                </c:pt>
                <c:pt idx="641">
                  <c:v>18.861609573241061</c:v>
                </c:pt>
                <c:pt idx="642">
                  <c:v>18.861609573241061</c:v>
                </c:pt>
                <c:pt idx="643">
                  <c:v>18.861609573241061</c:v>
                </c:pt>
                <c:pt idx="644">
                  <c:v>18.861609573241061</c:v>
                </c:pt>
                <c:pt idx="645">
                  <c:v>18.861609573241061</c:v>
                </c:pt>
                <c:pt idx="646">
                  <c:v>18.861609573241061</c:v>
                </c:pt>
                <c:pt idx="647">
                  <c:v>18.861609573241061</c:v>
                </c:pt>
                <c:pt idx="648">
                  <c:v>18.861609573241061</c:v>
                </c:pt>
                <c:pt idx="649">
                  <c:v>18.861609573241061</c:v>
                </c:pt>
                <c:pt idx="650">
                  <c:v>18.861609573241061</c:v>
                </c:pt>
                <c:pt idx="651">
                  <c:v>18.861609573241061</c:v>
                </c:pt>
                <c:pt idx="652">
                  <c:v>18.861609573241061</c:v>
                </c:pt>
                <c:pt idx="653">
                  <c:v>18.861609573241061</c:v>
                </c:pt>
                <c:pt idx="654">
                  <c:v>18.861609573241061</c:v>
                </c:pt>
                <c:pt idx="655">
                  <c:v>18.861609573241061</c:v>
                </c:pt>
                <c:pt idx="656">
                  <c:v>18.861609573241061</c:v>
                </c:pt>
                <c:pt idx="657">
                  <c:v>18.861609573241061</c:v>
                </c:pt>
                <c:pt idx="658">
                  <c:v>18.861609573241061</c:v>
                </c:pt>
                <c:pt idx="659">
                  <c:v>18.861609573241061</c:v>
                </c:pt>
                <c:pt idx="660">
                  <c:v>18.861609573241061</c:v>
                </c:pt>
                <c:pt idx="661">
                  <c:v>18.861609573241061</c:v>
                </c:pt>
                <c:pt idx="662">
                  <c:v>18.861609573241061</c:v>
                </c:pt>
                <c:pt idx="663">
                  <c:v>18.861609573241061</c:v>
                </c:pt>
                <c:pt idx="664">
                  <c:v>18.861609573241061</c:v>
                </c:pt>
                <c:pt idx="665">
                  <c:v>18.861609573241061</c:v>
                </c:pt>
                <c:pt idx="666">
                  <c:v>18.861609573241061</c:v>
                </c:pt>
                <c:pt idx="667">
                  <c:v>18.861609573241061</c:v>
                </c:pt>
                <c:pt idx="668">
                  <c:v>18.861609573241061</c:v>
                </c:pt>
                <c:pt idx="669">
                  <c:v>18.861609573241061</c:v>
                </c:pt>
                <c:pt idx="670">
                  <c:v>18.861609573241061</c:v>
                </c:pt>
                <c:pt idx="671">
                  <c:v>18.861609573241061</c:v>
                </c:pt>
                <c:pt idx="672">
                  <c:v>18.861609573241061</c:v>
                </c:pt>
                <c:pt idx="673">
                  <c:v>18.861609573241061</c:v>
                </c:pt>
                <c:pt idx="674">
                  <c:v>18.861609573241061</c:v>
                </c:pt>
                <c:pt idx="675">
                  <c:v>18.861609573241061</c:v>
                </c:pt>
                <c:pt idx="676">
                  <c:v>18.861609573241061</c:v>
                </c:pt>
                <c:pt idx="677">
                  <c:v>18.861609573241061</c:v>
                </c:pt>
                <c:pt idx="678">
                  <c:v>18.861609573241061</c:v>
                </c:pt>
                <c:pt idx="679">
                  <c:v>18.861609573241061</c:v>
                </c:pt>
                <c:pt idx="680">
                  <c:v>18.861609573241061</c:v>
                </c:pt>
                <c:pt idx="681">
                  <c:v>18.861609573241061</c:v>
                </c:pt>
                <c:pt idx="682">
                  <c:v>18.861609573241061</c:v>
                </c:pt>
                <c:pt idx="683">
                  <c:v>18.861609573241061</c:v>
                </c:pt>
                <c:pt idx="684">
                  <c:v>18.861609573241061</c:v>
                </c:pt>
                <c:pt idx="685">
                  <c:v>18.861609573241061</c:v>
                </c:pt>
                <c:pt idx="686">
                  <c:v>18.861609573241061</c:v>
                </c:pt>
                <c:pt idx="687">
                  <c:v>18.861609573241061</c:v>
                </c:pt>
                <c:pt idx="688">
                  <c:v>18.861609573241061</c:v>
                </c:pt>
                <c:pt idx="689">
                  <c:v>18.861609573241061</c:v>
                </c:pt>
                <c:pt idx="690">
                  <c:v>18.861609573241061</c:v>
                </c:pt>
                <c:pt idx="691">
                  <c:v>18.861609573241061</c:v>
                </c:pt>
                <c:pt idx="692">
                  <c:v>18.861609573241061</c:v>
                </c:pt>
                <c:pt idx="693">
                  <c:v>18.861609573241061</c:v>
                </c:pt>
                <c:pt idx="694">
                  <c:v>18.861609573241061</c:v>
                </c:pt>
                <c:pt idx="695">
                  <c:v>18.861609573241061</c:v>
                </c:pt>
                <c:pt idx="696">
                  <c:v>18.861609573241061</c:v>
                </c:pt>
                <c:pt idx="697">
                  <c:v>18.861609573241061</c:v>
                </c:pt>
                <c:pt idx="698">
                  <c:v>18.861609573241061</c:v>
                </c:pt>
                <c:pt idx="699">
                  <c:v>18.861609573241061</c:v>
                </c:pt>
                <c:pt idx="700">
                  <c:v>18.861609573241061</c:v>
                </c:pt>
                <c:pt idx="701">
                  <c:v>18.861609573241061</c:v>
                </c:pt>
                <c:pt idx="702">
                  <c:v>18.861609573241061</c:v>
                </c:pt>
                <c:pt idx="703">
                  <c:v>18.861609573241061</c:v>
                </c:pt>
                <c:pt idx="704">
                  <c:v>18.861609573241061</c:v>
                </c:pt>
                <c:pt idx="705">
                  <c:v>18.861609573241061</c:v>
                </c:pt>
                <c:pt idx="706">
                  <c:v>18.861609573241061</c:v>
                </c:pt>
                <c:pt idx="707">
                  <c:v>18.861609573241061</c:v>
                </c:pt>
                <c:pt idx="708">
                  <c:v>18.861609573241061</c:v>
                </c:pt>
                <c:pt idx="709">
                  <c:v>18.861609573241061</c:v>
                </c:pt>
                <c:pt idx="710">
                  <c:v>18.861609573241061</c:v>
                </c:pt>
                <c:pt idx="711">
                  <c:v>18.861609573241061</c:v>
                </c:pt>
                <c:pt idx="712">
                  <c:v>18.861609573241061</c:v>
                </c:pt>
                <c:pt idx="713">
                  <c:v>18.861609573241061</c:v>
                </c:pt>
                <c:pt idx="714">
                  <c:v>18.861609573241061</c:v>
                </c:pt>
                <c:pt idx="715">
                  <c:v>18.861609573241061</c:v>
                </c:pt>
                <c:pt idx="716">
                  <c:v>18.861609573241061</c:v>
                </c:pt>
                <c:pt idx="717">
                  <c:v>18.861609573241061</c:v>
                </c:pt>
                <c:pt idx="718">
                  <c:v>18.861609573241061</c:v>
                </c:pt>
                <c:pt idx="719">
                  <c:v>18.861609573241061</c:v>
                </c:pt>
                <c:pt idx="720">
                  <c:v>18.861609573241061</c:v>
                </c:pt>
                <c:pt idx="721">
                  <c:v>18.861609573241061</c:v>
                </c:pt>
                <c:pt idx="722">
                  <c:v>18.861609573241061</c:v>
                </c:pt>
                <c:pt idx="723">
                  <c:v>18.861609573241061</c:v>
                </c:pt>
                <c:pt idx="724">
                  <c:v>18.861609573241061</c:v>
                </c:pt>
                <c:pt idx="725">
                  <c:v>18.861609573241061</c:v>
                </c:pt>
                <c:pt idx="726">
                  <c:v>18.861609573241061</c:v>
                </c:pt>
                <c:pt idx="727">
                  <c:v>18.861609573241061</c:v>
                </c:pt>
                <c:pt idx="728">
                  <c:v>18.861609573241061</c:v>
                </c:pt>
                <c:pt idx="729">
                  <c:v>18.861609573241061</c:v>
                </c:pt>
                <c:pt idx="730">
                  <c:v>18.861609573241061</c:v>
                </c:pt>
                <c:pt idx="731">
                  <c:v>18.861609573241061</c:v>
                </c:pt>
                <c:pt idx="732">
                  <c:v>18.861609573241061</c:v>
                </c:pt>
                <c:pt idx="733">
                  <c:v>18.861609573241061</c:v>
                </c:pt>
                <c:pt idx="734">
                  <c:v>18.861609573241061</c:v>
                </c:pt>
                <c:pt idx="735">
                  <c:v>18.861609573241061</c:v>
                </c:pt>
                <c:pt idx="736">
                  <c:v>18.861609573241061</c:v>
                </c:pt>
                <c:pt idx="737">
                  <c:v>18.861609573241061</c:v>
                </c:pt>
                <c:pt idx="738">
                  <c:v>18.861609573241061</c:v>
                </c:pt>
                <c:pt idx="739">
                  <c:v>18.861609573241061</c:v>
                </c:pt>
                <c:pt idx="740">
                  <c:v>18.861609573241061</c:v>
                </c:pt>
                <c:pt idx="741">
                  <c:v>18.861609573241061</c:v>
                </c:pt>
                <c:pt idx="742">
                  <c:v>18.861609573241061</c:v>
                </c:pt>
                <c:pt idx="743">
                  <c:v>18.861609573241061</c:v>
                </c:pt>
                <c:pt idx="744">
                  <c:v>18.861609573241061</c:v>
                </c:pt>
                <c:pt idx="745">
                  <c:v>18.861609573241061</c:v>
                </c:pt>
                <c:pt idx="746">
                  <c:v>18.861609573241061</c:v>
                </c:pt>
                <c:pt idx="747">
                  <c:v>18.861609573241061</c:v>
                </c:pt>
                <c:pt idx="748">
                  <c:v>18.861609573241061</c:v>
                </c:pt>
                <c:pt idx="749">
                  <c:v>18.861609573241061</c:v>
                </c:pt>
                <c:pt idx="750">
                  <c:v>18.861609573241061</c:v>
                </c:pt>
                <c:pt idx="751">
                  <c:v>18.861609573241061</c:v>
                </c:pt>
                <c:pt idx="752">
                  <c:v>18.861609573241061</c:v>
                </c:pt>
                <c:pt idx="753">
                  <c:v>18.861609573241061</c:v>
                </c:pt>
                <c:pt idx="754">
                  <c:v>18.861609573241061</c:v>
                </c:pt>
                <c:pt idx="755">
                  <c:v>18.861609573241061</c:v>
                </c:pt>
                <c:pt idx="756">
                  <c:v>18.861609573241061</c:v>
                </c:pt>
                <c:pt idx="757">
                  <c:v>18.861609573241061</c:v>
                </c:pt>
                <c:pt idx="758">
                  <c:v>18.861609573241061</c:v>
                </c:pt>
                <c:pt idx="759">
                  <c:v>18.861609573241061</c:v>
                </c:pt>
                <c:pt idx="760">
                  <c:v>18.861609573241061</c:v>
                </c:pt>
                <c:pt idx="761">
                  <c:v>18.861609573241061</c:v>
                </c:pt>
                <c:pt idx="762">
                  <c:v>18.861609573241061</c:v>
                </c:pt>
                <c:pt idx="763">
                  <c:v>18.861609573241061</c:v>
                </c:pt>
                <c:pt idx="764">
                  <c:v>18.861609573241061</c:v>
                </c:pt>
                <c:pt idx="765">
                  <c:v>18.861609573241061</c:v>
                </c:pt>
                <c:pt idx="766">
                  <c:v>18.861609573241061</c:v>
                </c:pt>
                <c:pt idx="767">
                  <c:v>18.861609573241061</c:v>
                </c:pt>
                <c:pt idx="768">
                  <c:v>18.861609573241061</c:v>
                </c:pt>
                <c:pt idx="769">
                  <c:v>18.861609573241061</c:v>
                </c:pt>
                <c:pt idx="770">
                  <c:v>18.861609573241061</c:v>
                </c:pt>
                <c:pt idx="771">
                  <c:v>18.861609573241061</c:v>
                </c:pt>
                <c:pt idx="772">
                  <c:v>18.861609573241061</c:v>
                </c:pt>
                <c:pt idx="773">
                  <c:v>18.861609573241061</c:v>
                </c:pt>
                <c:pt idx="774">
                  <c:v>18.861609573241061</c:v>
                </c:pt>
                <c:pt idx="775">
                  <c:v>18.861609573241061</c:v>
                </c:pt>
                <c:pt idx="776">
                  <c:v>18.861609573241061</c:v>
                </c:pt>
                <c:pt idx="777">
                  <c:v>18.861609573241061</c:v>
                </c:pt>
                <c:pt idx="778">
                  <c:v>18.861609573241061</c:v>
                </c:pt>
                <c:pt idx="779">
                  <c:v>18.861609573241061</c:v>
                </c:pt>
                <c:pt idx="780">
                  <c:v>18.861609573241061</c:v>
                </c:pt>
                <c:pt idx="781">
                  <c:v>18.861609573241061</c:v>
                </c:pt>
                <c:pt idx="782">
                  <c:v>18.861609573241061</c:v>
                </c:pt>
                <c:pt idx="783">
                  <c:v>18.861609573241061</c:v>
                </c:pt>
                <c:pt idx="784">
                  <c:v>18.861609573241061</c:v>
                </c:pt>
                <c:pt idx="785">
                  <c:v>18.861609573241061</c:v>
                </c:pt>
                <c:pt idx="786">
                  <c:v>18.861609573241061</c:v>
                </c:pt>
                <c:pt idx="787">
                  <c:v>18.861609573241061</c:v>
                </c:pt>
                <c:pt idx="788">
                  <c:v>18.861609573241061</c:v>
                </c:pt>
                <c:pt idx="789">
                  <c:v>18.861609573241061</c:v>
                </c:pt>
                <c:pt idx="790">
                  <c:v>18.861609573241061</c:v>
                </c:pt>
                <c:pt idx="791">
                  <c:v>18.861609573241061</c:v>
                </c:pt>
                <c:pt idx="792">
                  <c:v>18.861609573241061</c:v>
                </c:pt>
                <c:pt idx="793">
                  <c:v>18.861609573241061</c:v>
                </c:pt>
                <c:pt idx="794">
                  <c:v>18.861609573241061</c:v>
                </c:pt>
                <c:pt idx="795">
                  <c:v>18.861609573241061</c:v>
                </c:pt>
                <c:pt idx="796">
                  <c:v>18.861609573241061</c:v>
                </c:pt>
                <c:pt idx="797">
                  <c:v>18.861609573241061</c:v>
                </c:pt>
                <c:pt idx="798">
                  <c:v>18.861609573241061</c:v>
                </c:pt>
                <c:pt idx="799">
                  <c:v>18.861609573241061</c:v>
                </c:pt>
                <c:pt idx="800">
                  <c:v>18.861609573241061</c:v>
                </c:pt>
                <c:pt idx="801">
                  <c:v>18.861609573241061</c:v>
                </c:pt>
                <c:pt idx="802">
                  <c:v>18.861609573241061</c:v>
                </c:pt>
                <c:pt idx="803">
                  <c:v>18.861609573241061</c:v>
                </c:pt>
                <c:pt idx="804">
                  <c:v>18.861609573241061</c:v>
                </c:pt>
                <c:pt idx="805">
                  <c:v>18.861609573241061</c:v>
                </c:pt>
                <c:pt idx="806">
                  <c:v>18.861609573241061</c:v>
                </c:pt>
                <c:pt idx="807">
                  <c:v>18.861609573241061</c:v>
                </c:pt>
                <c:pt idx="808">
                  <c:v>18.861609573241061</c:v>
                </c:pt>
                <c:pt idx="809">
                  <c:v>18.861609573241061</c:v>
                </c:pt>
                <c:pt idx="810">
                  <c:v>18.861609573241061</c:v>
                </c:pt>
                <c:pt idx="811">
                  <c:v>18.861609573241061</c:v>
                </c:pt>
                <c:pt idx="812">
                  <c:v>18.861609573241061</c:v>
                </c:pt>
                <c:pt idx="813">
                  <c:v>18.861609573241061</c:v>
                </c:pt>
                <c:pt idx="814">
                  <c:v>18.861609573241061</c:v>
                </c:pt>
                <c:pt idx="815">
                  <c:v>18.861609573241061</c:v>
                </c:pt>
                <c:pt idx="816">
                  <c:v>18.861609573241061</c:v>
                </c:pt>
                <c:pt idx="817">
                  <c:v>18.861609573241061</c:v>
                </c:pt>
                <c:pt idx="818">
                  <c:v>18.861609573241061</c:v>
                </c:pt>
                <c:pt idx="819">
                  <c:v>18.861609573241061</c:v>
                </c:pt>
                <c:pt idx="820">
                  <c:v>18.861609573241061</c:v>
                </c:pt>
                <c:pt idx="821">
                  <c:v>18.861609573241061</c:v>
                </c:pt>
                <c:pt idx="822">
                  <c:v>18.861609573241061</c:v>
                </c:pt>
                <c:pt idx="823">
                  <c:v>18.861609573241061</c:v>
                </c:pt>
                <c:pt idx="824">
                  <c:v>18.861609573241061</c:v>
                </c:pt>
                <c:pt idx="825">
                  <c:v>18.861609573241061</c:v>
                </c:pt>
                <c:pt idx="826">
                  <c:v>18.861609573241061</c:v>
                </c:pt>
                <c:pt idx="827">
                  <c:v>18.861609573241061</c:v>
                </c:pt>
                <c:pt idx="828">
                  <c:v>18.861609573241061</c:v>
                </c:pt>
                <c:pt idx="829">
                  <c:v>18.861609573241061</c:v>
                </c:pt>
                <c:pt idx="830">
                  <c:v>18.861609573241061</c:v>
                </c:pt>
                <c:pt idx="831">
                  <c:v>18.861609573241061</c:v>
                </c:pt>
                <c:pt idx="832">
                  <c:v>18.861609573241061</c:v>
                </c:pt>
                <c:pt idx="833">
                  <c:v>18.861609573241061</c:v>
                </c:pt>
                <c:pt idx="834">
                  <c:v>18.861609573241061</c:v>
                </c:pt>
                <c:pt idx="835">
                  <c:v>18.861609573241061</c:v>
                </c:pt>
                <c:pt idx="836">
                  <c:v>18.861609573241061</c:v>
                </c:pt>
                <c:pt idx="837">
                  <c:v>18.861609573241061</c:v>
                </c:pt>
                <c:pt idx="838">
                  <c:v>18.861609573241061</c:v>
                </c:pt>
                <c:pt idx="839">
                  <c:v>18.861609573241061</c:v>
                </c:pt>
                <c:pt idx="840">
                  <c:v>18.861609573241061</c:v>
                </c:pt>
                <c:pt idx="841">
                  <c:v>18.861609573241061</c:v>
                </c:pt>
                <c:pt idx="842">
                  <c:v>18.861609573241061</c:v>
                </c:pt>
                <c:pt idx="843">
                  <c:v>18.861609573241061</c:v>
                </c:pt>
                <c:pt idx="844">
                  <c:v>18.861609573241061</c:v>
                </c:pt>
                <c:pt idx="845">
                  <c:v>18.861609573241061</c:v>
                </c:pt>
                <c:pt idx="846">
                  <c:v>18.861609573241061</c:v>
                </c:pt>
                <c:pt idx="847">
                  <c:v>18.861609573241061</c:v>
                </c:pt>
                <c:pt idx="848">
                  <c:v>18.861609573241061</c:v>
                </c:pt>
                <c:pt idx="849">
                  <c:v>18.861609573241061</c:v>
                </c:pt>
                <c:pt idx="850">
                  <c:v>18.861609573241061</c:v>
                </c:pt>
                <c:pt idx="851">
                  <c:v>18.861609573241061</c:v>
                </c:pt>
                <c:pt idx="852">
                  <c:v>18.861609573241061</c:v>
                </c:pt>
                <c:pt idx="853">
                  <c:v>18.861609573241061</c:v>
                </c:pt>
                <c:pt idx="854">
                  <c:v>18.861609573241061</c:v>
                </c:pt>
                <c:pt idx="855">
                  <c:v>18.861609573241061</c:v>
                </c:pt>
                <c:pt idx="856">
                  <c:v>18.861609573241061</c:v>
                </c:pt>
                <c:pt idx="857">
                  <c:v>18.861609573241061</c:v>
                </c:pt>
                <c:pt idx="858">
                  <c:v>18.861609573241061</c:v>
                </c:pt>
                <c:pt idx="859">
                  <c:v>18.861609573241061</c:v>
                </c:pt>
                <c:pt idx="860">
                  <c:v>18.861609573241061</c:v>
                </c:pt>
                <c:pt idx="861">
                  <c:v>18.861609573241061</c:v>
                </c:pt>
                <c:pt idx="862">
                  <c:v>18.861609573241061</c:v>
                </c:pt>
                <c:pt idx="863">
                  <c:v>18.861609573241061</c:v>
                </c:pt>
                <c:pt idx="864">
                  <c:v>18.861609573241061</c:v>
                </c:pt>
                <c:pt idx="865">
                  <c:v>18.861609573241061</c:v>
                </c:pt>
                <c:pt idx="866">
                  <c:v>18.861609573241061</c:v>
                </c:pt>
              </c:numCache>
            </c:numRef>
          </c:yVal>
          <c:smooth val="1"/>
          <c:extLst xmlns:c16r2="http://schemas.microsoft.com/office/drawing/2015/06/chart">
            <c:ext xmlns:c16="http://schemas.microsoft.com/office/drawing/2014/chart" uri="{C3380CC4-5D6E-409C-BE32-E72D297353CC}">
              <c16:uniqueId val="{00000001-F653-4A5E-A9F2-9C9C45FC9820}"/>
            </c:ext>
          </c:extLst>
        </c:ser>
        <c:ser>
          <c:idx val="2"/>
          <c:order val="2"/>
          <c:tx>
            <c:strRef>
              <c:f>'SPX Index'!$D$2</c:f>
              <c:strCache>
                <c:ptCount val="1"/>
                <c:pt idx="0">
                  <c:v>-1 desv.stand PE</c:v>
                </c:pt>
              </c:strCache>
            </c:strRef>
          </c:tx>
          <c:spPr>
            <a:ln w="9525" cap="rnd">
              <a:solidFill>
                <a:schemeClr val="accent3"/>
              </a:solidFill>
              <a:prstDash val="sysDash"/>
              <a:round/>
            </a:ln>
            <a:effectLst/>
          </c:spPr>
          <c:marker>
            <c:symbol val="none"/>
          </c:marker>
          <c:xVal>
            <c:numRef>
              <c:f>'SPX Index'!$A$3:$A$869</c:f>
              <c:numCache>
                <c:formatCode>m/d/yyyy</c:formatCode>
                <c:ptCount val="867"/>
                <c:pt idx="0">
                  <c:v>41641</c:v>
                </c:pt>
                <c:pt idx="1">
                  <c:v>41642</c:v>
                </c:pt>
                <c:pt idx="2">
                  <c:v>41645</c:v>
                </c:pt>
                <c:pt idx="3">
                  <c:v>41646</c:v>
                </c:pt>
                <c:pt idx="4">
                  <c:v>41647</c:v>
                </c:pt>
                <c:pt idx="5">
                  <c:v>41648</c:v>
                </c:pt>
                <c:pt idx="6">
                  <c:v>41649</c:v>
                </c:pt>
                <c:pt idx="7">
                  <c:v>41652</c:v>
                </c:pt>
                <c:pt idx="8">
                  <c:v>41653</c:v>
                </c:pt>
                <c:pt idx="9">
                  <c:v>41654</c:v>
                </c:pt>
                <c:pt idx="10">
                  <c:v>41655</c:v>
                </c:pt>
                <c:pt idx="11">
                  <c:v>41656</c:v>
                </c:pt>
                <c:pt idx="12">
                  <c:v>41659</c:v>
                </c:pt>
                <c:pt idx="13">
                  <c:v>41660</c:v>
                </c:pt>
                <c:pt idx="14">
                  <c:v>41661</c:v>
                </c:pt>
                <c:pt idx="15">
                  <c:v>41662</c:v>
                </c:pt>
                <c:pt idx="16">
                  <c:v>41663</c:v>
                </c:pt>
                <c:pt idx="17">
                  <c:v>41666</c:v>
                </c:pt>
                <c:pt idx="18">
                  <c:v>41667</c:v>
                </c:pt>
                <c:pt idx="19">
                  <c:v>41668</c:v>
                </c:pt>
                <c:pt idx="20">
                  <c:v>41669</c:v>
                </c:pt>
                <c:pt idx="21">
                  <c:v>41670</c:v>
                </c:pt>
                <c:pt idx="22">
                  <c:v>41673</c:v>
                </c:pt>
                <c:pt idx="23">
                  <c:v>41674</c:v>
                </c:pt>
                <c:pt idx="24">
                  <c:v>41675</c:v>
                </c:pt>
                <c:pt idx="25">
                  <c:v>41676</c:v>
                </c:pt>
                <c:pt idx="26">
                  <c:v>41677</c:v>
                </c:pt>
                <c:pt idx="27">
                  <c:v>41680</c:v>
                </c:pt>
                <c:pt idx="28">
                  <c:v>41681</c:v>
                </c:pt>
                <c:pt idx="29">
                  <c:v>41682</c:v>
                </c:pt>
                <c:pt idx="30">
                  <c:v>41683</c:v>
                </c:pt>
                <c:pt idx="31">
                  <c:v>41684</c:v>
                </c:pt>
                <c:pt idx="32">
                  <c:v>41687</c:v>
                </c:pt>
                <c:pt idx="33">
                  <c:v>41688</c:v>
                </c:pt>
                <c:pt idx="34">
                  <c:v>41689</c:v>
                </c:pt>
                <c:pt idx="35">
                  <c:v>41690</c:v>
                </c:pt>
                <c:pt idx="36">
                  <c:v>41691</c:v>
                </c:pt>
                <c:pt idx="37">
                  <c:v>41694</c:v>
                </c:pt>
                <c:pt idx="38">
                  <c:v>41695</c:v>
                </c:pt>
                <c:pt idx="39">
                  <c:v>41696</c:v>
                </c:pt>
                <c:pt idx="40">
                  <c:v>41697</c:v>
                </c:pt>
                <c:pt idx="41">
                  <c:v>41698</c:v>
                </c:pt>
                <c:pt idx="42">
                  <c:v>41701</c:v>
                </c:pt>
                <c:pt idx="43">
                  <c:v>41702</c:v>
                </c:pt>
                <c:pt idx="44">
                  <c:v>41703</c:v>
                </c:pt>
                <c:pt idx="45">
                  <c:v>41704</c:v>
                </c:pt>
                <c:pt idx="46">
                  <c:v>41705</c:v>
                </c:pt>
                <c:pt idx="47">
                  <c:v>41708</c:v>
                </c:pt>
                <c:pt idx="48">
                  <c:v>41709</c:v>
                </c:pt>
                <c:pt idx="49">
                  <c:v>41710</c:v>
                </c:pt>
                <c:pt idx="50">
                  <c:v>41711</c:v>
                </c:pt>
                <c:pt idx="51">
                  <c:v>41712</c:v>
                </c:pt>
                <c:pt idx="52">
                  <c:v>41715</c:v>
                </c:pt>
                <c:pt idx="53">
                  <c:v>41716</c:v>
                </c:pt>
                <c:pt idx="54">
                  <c:v>41717</c:v>
                </c:pt>
                <c:pt idx="55">
                  <c:v>41718</c:v>
                </c:pt>
                <c:pt idx="56">
                  <c:v>41719</c:v>
                </c:pt>
                <c:pt idx="57">
                  <c:v>41722</c:v>
                </c:pt>
                <c:pt idx="58">
                  <c:v>41723</c:v>
                </c:pt>
                <c:pt idx="59">
                  <c:v>41724</c:v>
                </c:pt>
                <c:pt idx="60">
                  <c:v>41725</c:v>
                </c:pt>
                <c:pt idx="61">
                  <c:v>41726</c:v>
                </c:pt>
                <c:pt idx="62">
                  <c:v>41729</c:v>
                </c:pt>
                <c:pt idx="63">
                  <c:v>41730</c:v>
                </c:pt>
                <c:pt idx="64">
                  <c:v>41731</c:v>
                </c:pt>
                <c:pt idx="65">
                  <c:v>41732</c:v>
                </c:pt>
                <c:pt idx="66">
                  <c:v>41733</c:v>
                </c:pt>
                <c:pt idx="67">
                  <c:v>41736</c:v>
                </c:pt>
                <c:pt idx="68">
                  <c:v>41737</c:v>
                </c:pt>
                <c:pt idx="69">
                  <c:v>41738</c:v>
                </c:pt>
                <c:pt idx="70">
                  <c:v>41739</c:v>
                </c:pt>
                <c:pt idx="71">
                  <c:v>41740</c:v>
                </c:pt>
                <c:pt idx="72">
                  <c:v>41743</c:v>
                </c:pt>
                <c:pt idx="73">
                  <c:v>41744</c:v>
                </c:pt>
                <c:pt idx="74">
                  <c:v>41745</c:v>
                </c:pt>
                <c:pt idx="75">
                  <c:v>41746</c:v>
                </c:pt>
                <c:pt idx="76">
                  <c:v>41747</c:v>
                </c:pt>
                <c:pt idx="77">
                  <c:v>41750</c:v>
                </c:pt>
                <c:pt idx="78">
                  <c:v>41751</c:v>
                </c:pt>
                <c:pt idx="79">
                  <c:v>41752</c:v>
                </c:pt>
                <c:pt idx="80">
                  <c:v>41753</c:v>
                </c:pt>
                <c:pt idx="81">
                  <c:v>41754</c:v>
                </c:pt>
                <c:pt idx="82">
                  <c:v>41757</c:v>
                </c:pt>
                <c:pt idx="83">
                  <c:v>41758</c:v>
                </c:pt>
                <c:pt idx="84">
                  <c:v>41759</c:v>
                </c:pt>
                <c:pt idx="85">
                  <c:v>41760</c:v>
                </c:pt>
                <c:pt idx="86">
                  <c:v>41761</c:v>
                </c:pt>
                <c:pt idx="87">
                  <c:v>41764</c:v>
                </c:pt>
                <c:pt idx="88">
                  <c:v>41765</c:v>
                </c:pt>
                <c:pt idx="89">
                  <c:v>41766</c:v>
                </c:pt>
                <c:pt idx="90">
                  <c:v>41767</c:v>
                </c:pt>
                <c:pt idx="91">
                  <c:v>41768</c:v>
                </c:pt>
                <c:pt idx="92">
                  <c:v>41771</c:v>
                </c:pt>
                <c:pt idx="93">
                  <c:v>41772</c:v>
                </c:pt>
                <c:pt idx="94">
                  <c:v>41773</c:v>
                </c:pt>
                <c:pt idx="95">
                  <c:v>41774</c:v>
                </c:pt>
                <c:pt idx="96">
                  <c:v>41775</c:v>
                </c:pt>
                <c:pt idx="97">
                  <c:v>41778</c:v>
                </c:pt>
                <c:pt idx="98">
                  <c:v>41779</c:v>
                </c:pt>
                <c:pt idx="99">
                  <c:v>41780</c:v>
                </c:pt>
                <c:pt idx="100">
                  <c:v>41781</c:v>
                </c:pt>
                <c:pt idx="101">
                  <c:v>41782</c:v>
                </c:pt>
                <c:pt idx="102">
                  <c:v>41785</c:v>
                </c:pt>
                <c:pt idx="103">
                  <c:v>41786</c:v>
                </c:pt>
                <c:pt idx="104">
                  <c:v>41787</c:v>
                </c:pt>
                <c:pt idx="105">
                  <c:v>41788</c:v>
                </c:pt>
                <c:pt idx="106">
                  <c:v>41789</c:v>
                </c:pt>
                <c:pt idx="107">
                  <c:v>41792</c:v>
                </c:pt>
                <c:pt idx="108">
                  <c:v>41793</c:v>
                </c:pt>
                <c:pt idx="109">
                  <c:v>41794</c:v>
                </c:pt>
                <c:pt idx="110">
                  <c:v>41795</c:v>
                </c:pt>
                <c:pt idx="111">
                  <c:v>41796</c:v>
                </c:pt>
                <c:pt idx="112">
                  <c:v>41799</c:v>
                </c:pt>
                <c:pt idx="113">
                  <c:v>41800</c:v>
                </c:pt>
                <c:pt idx="114">
                  <c:v>41801</c:v>
                </c:pt>
                <c:pt idx="115">
                  <c:v>41802</c:v>
                </c:pt>
                <c:pt idx="116">
                  <c:v>41803</c:v>
                </c:pt>
                <c:pt idx="117">
                  <c:v>41806</c:v>
                </c:pt>
                <c:pt idx="118">
                  <c:v>41807</c:v>
                </c:pt>
                <c:pt idx="119">
                  <c:v>41808</c:v>
                </c:pt>
                <c:pt idx="120">
                  <c:v>41809</c:v>
                </c:pt>
                <c:pt idx="121">
                  <c:v>41810</c:v>
                </c:pt>
                <c:pt idx="122">
                  <c:v>41813</c:v>
                </c:pt>
                <c:pt idx="123">
                  <c:v>41814</c:v>
                </c:pt>
                <c:pt idx="124">
                  <c:v>41815</c:v>
                </c:pt>
                <c:pt idx="125">
                  <c:v>41816</c:v>
                </c:pt>
                <c:pt idx="126">
                  <c:v>41817</c:v>
                </c:pt>
                <c:pt idx="127">
                  <c:v>41820</c:v>
                </c:pt>
                <c:pt idx="128">
                  <c:v>41821</c:v>
                </c:pt>
                <c:pt idx="129">
                  <c:v>41822</c:v>
                </c:pt>
                <c:pt idx="130">
                  <c:v>41823</c:v>
                </c:pt>
                <c:pt idx="131">
                  <c:v>41824</c:v>
                </c:pt>
                <c:pt idx="132">
                  <c:v>41827</c:v>
                </c:pt>
                <c:pt idx="133">
                  <c:v>41828</c:v>
                </c:pt>
                <c:pt idx="134">
                  <c:v>41829</c:v>
                </c:pt>
                <c:pt idx="135">
                  <c:v>41830</c:v>
                </c:pt>
                <c:pt idx="136">
                  <c:v>41831</c:v>
                </c:pt>
                <c:pt idx="137">
                  <c:v>41834</c:v>
                </c:pt>
                <c:pt idx="138">
                  <c:v>41835</c:v>
                </c:pt>
                <c:pt idx="139">
                  <c:v>41836</c:v>
                </c:pt>
                <c:pt idx="140">
                  <c:v>41837</c:v>
                </c:pt>
                <c:pt idx="141">
                  <c:v>41838</c:v>
                </c:pt>
                <c:pt idx="142">
                  <c:v>41841</c:v>
                </c:pt>
                <c:pt idx="143">
                  <c:v>41842</c:v>
                </c:pt>
                <c:pt idx="144">
                  <c:v>41843</c:v>
                </c:pt>
                <c:pt idx="145">
                  <c:v>41844</c:v>
                </c:pt>
                <c:pt idx="146">
                  <c:v>41845</c:v>
                </c:pt>
                <c:pt idx="147">
                  <c:v>41848</c:v>
                </c:pt>
                <c:pt idx="148">
                  <c:v>41849</c:v>
                </c:pt>
                <c:pt idx="149">
                  <c:v>41850</c:v>
                </c:pt>
                <c:pt idx="150">
                  <c:v>41851</c:v>
                </c:pt>
                <c:pt idx="151">
                  <c:v>41852</c:v>
                </c:pt>
                <c:pt idx="152">
                  <c:v>41855</c:v>
                </c:pt>
                <c:pt idx="153">
                  <c:v>41856</c:v>
                </c:pt>
                <c:pt idx="154">
                  <c:v>41857</c:v>
                </c:pt>
                <c:pt idx="155">
                  <c:v>41858</c:v>
                </c:pt>
                <c:pt idx="156">
                  <c:v>41859</c:v>
                </c:pt>
                <c:pt idx="157">
                  <c:v>41862</c:v>
                </c:pt>
                <c:pt idx="158">
                  <c:v>41863</c:v>
                </c:pt>
                <c:pt idx="159">
                  <c:v>41864</c:v>
                </c:pt>
                <c:pt idx="160">
                  <c:v>41865</c:v>
                </c:pt>
                <c:pt idx="161">
                  <c:v>41866</c:v>
                </c:pt>
                <c:pt idx="162">
                  <c:v>41869</c:v>
                </c:pt>
                <c:pt idx="163">
                  <c:v>41870</c:v>
                </c:pt>
                <c:pt idx="164">
                  <c:v>41871</c:v>
                </c:pt>
                <c:pt idx="165">
                  <c:v>41872</c:v>
                </c:pt>
                <c:pt idx="166">
                  <c:v>41873</c:v>
                </c:pt>
                <c:pt idx="167">
                  <c:v>41876</c:v>
                </c:pt>
                <c:pt idx="168">
                  <c:v>41877</c:v>
                </c:pt>
                <c:pt idx="169">
                  <c:v>41878</c:v>
                </c:pt>
                <c:pt idx="170">
                  <c:v>41879</c:v>
                </c:pt>
                <c:pt idx="171">
                  <c:v>41880</c:v>
                </c:pt>
                <c:pt idx="172">
                  <c:v>41883</c:v>
                </c:pt>
                <c:pt idx="173">
                  <c:v>41884</c:v>
                </c:pt>
                <c:pt idx="174">
                  <c:v>41885</c:v>
                </c:pt>
                <c:pt idx="175">
                  <c:v>41886</c:v>
                </c:pt>
                <c:pt idx="176">
                  <c:v>41887</c:v>
                </c:pt>
                <c:pt idx="177">
                  <c:v>41890</c:v>
                </c:pt>
                <c:pt idx="178">
                  <c:v>41891</c:v>
                </c:pt>
                <c:pt idx="179">
                  <c:v>41892</c:v>
                </c:pt>
                <c:pt idx="180">
                  <c:v>41893</c:v>
                </c:pt>
                <c:pt idx="181">
                  <c:v>41894</c:v>
                </c:pt>
                <c:pt idx="182">
                  <c:v>41897</c:v>
                </c:pt>
                <c:pt idx="183">
                  <c:v>41898</c:v>
                </c:pt>
                <c:pt idx="184">
                  <c:v>41899</c:v>
                </c:pt>
                <c:pt idx="185">
                  <c:v>41900</c:v>
                </c:pt>
                <c:pt idx="186">
                  <c:v>41901</c:v>
                </c:pt>
                <c:pt idx="187">
                  <c:v>41904</c:v>
                </c:pt>
                <c:pt idx="188">
                  <c:v>41905</c:v>
                </c:pt>
                <c:pt idx="189">
                  <c:v>41906</c:v>
                </c:pt>
                <c:pt idx="190">
                  <c:v>41907</c:v>
                </c:pt>
                <c:pt idx="191">
                  <c:v>41908</c:v>
                </c:pt>
                <c:pt idx="192">
                  <c:v>41911</c:v>
                </c:pt>
                <c:pt idx="193">
                  <c:v>41912</c:v>
                </c:pt>
                <c:pt idx="194">
                  <c:v>41913</c:v>
                </c:pt>
                <c:pt idx="195">
                  <c:v>41914</c:v>
                </c:pt>
                <c:pt idx="196">
                  <c:v>41915</c:v>
                </c:pt>
                <c:pt idx="197">
                  <c:v>41918</c:v>
                </c:pt>
                <c:pt idx="198">
                  <c:v>41919</c:v>
                </c:pt>
                <c:pt idx="199">
                  <c:v>41920</c:v>
                </c:pt>
                <c:pt idx="200">
                  <c:v>41921</c:v>
                </c:pt>
                <c:pt idx="201">
                  <c:v>41922</c:v>
                </c:pt>
                <c:pt idx="202">
                  <c:v>41925</c:v>
                </c:pt>
                <c:pt idx="203">
                  <c:v>41926</c:v>
                </c:pt>
                <c:pt idx="204">
                  <c:v>41927</c:v>
                </c:pt>
                <c:pt idx="205">
                  <c:v>41928</c:v>
                </c:pt>
                <c:pt idx="206">
                  <c:v>41929</c:v>
                </c:pt>
                <c:pt idx="207">
                  <c:v>41932</c:v>
                </c:pt>
                <c:pt idx="208">
                  <c:v>41933</c:v>
                </c:pt>
                <c:pt idx="209">
                  <c:v>41934</c:v>
                </c:pt>
                <c:pt idx="210">
                  <c:v>41935</c:v>
                </c:pt>
                <c:pt idx="211">
                  <c:v>41936</c:v>
                </c:pt>
                <c:pt idx="212">
                  <c:v>41939</c:v>
                </c:pt>
                <c:pt idx="213">
                  <c:v>41940</c:v>
                </c:pt>
                <c:pt idx="214">
                  <c:v>41941</c:v>
                </c:pt>
                <c:pt idx="215">
                  <c:v>41942</c:v>
                </c:pt>
                <c:pt idx="216">
                  <c:v>41943</c:v>
                </c:pt>
                <c:pt idx="217">
                  <c:v>41946</c:v>
                </c:pt>
                <c:pt idx="218">
                  <c:v>41947</c:v>
                </c:pt>
                <c:pt idx="219">
                  <c:v>41948</c:v>
                </c:pt>
                <c:pt idx="220">
                  <c:v>41949</c:v>
                </c:pt>
                <c:pt idx="221">
                  <c:v>41950</c:v>
                </c:pt>
                <c:pt idx="222">
                  <c:v>41953</c:v>
                </c:pt>
                <c:pt idx="223">
                  <c:v>41954</c:v>
                </c:pt>
                <c:pt idx="224">
                  <c:v>41955</c:v>
                </c:pt>
                <c:pt idx="225">
                  <c:v>41956</c:v>
                </c:pt>
                <c:pt idx="226">
                  <c:v>41957</c:v>
                </c:pt>
                <c:pt idx="227">
                  <c:v>41960</c:v>
                </c:pt>
                <c:pt idx="228">
                  <c:v>41961</c:v>
                </c:pt>
                <c:pt idx="229">
                  <c:v>41962</c:v>
                </c:pt>
                <c:pt idx="230">
                  <c:v>41963</c:v>
                </c:pt>
                <c:pt idx="231">
                  <c:v>41964</c:v>
                </c:pt>
                <c:pt idx="232">
                  <c:v>41967</c:v>
                </c:pt>
                <c:pt idx="233">
                  <c:v>41968</c:v>
                </c:pt>
                <c:pt idx="234">
                  <c:v>41969</c:v>
                </c:pt>
                <c:pt idx="235">
                  <c:v>41970</c:v>
                </c:pt>
                <c:pt idx="236">
                  <c:v>41971</c:v>
                </c:pt>
                <c:pt idx="237">
                  <c:v>41974</c:v>
                </c:pt>
                <c:pt idx="238">
                  <c:v>41975</c:v>
                </c:pt>
                <c:pt idx="239">
                  <c:v>41976</c:v>
                </c:pt>
                <c:pt idx="240">
                  <c:v>41977</c:v>
                </c:pt>
                <c:pt idx="241">
                  <c:v>41978</c:v>
                </c:pt>
                <c:pt idx="242">
                  <c:v>41981</c:v>
                </c:pt>
                <c:pt idx="243">
                  <c:v>41982</c:v>
                </c:pt>
                <c:pt idx="244">
                  <c:v>41983</c:v>
                </c:pt>
                <c:pt idx="245">
                  <c:v>41984</c:v>
                </c:pt>
                <c:pt idx="246">
                  <c:v>41985</c:v>
                </c:pt>
                <c:pt idx="247">
                  <c:v>41988</c:v>
                </c:pt>
                <c:pt idx="248">
                  <c:v>41989</c:v>
                </c:pt>
                <c:pt idx="249">
                  <c:v>41990</c:v>
                </c:pt>
                <c:pt idx="250">
                  <c:v>41991</c:v>
                </c:pt>
                <c:pt idx="251">
                  <c:v>41992</c:v>
                </c:pt>
                <c:pt idx="252">
                  <c:v>41995</c:v>
                </c:pt>
                <c:pt idx="253">
                  <c:v>41996</c:v>
                </c:pt>
                <c:pt idx="254">
                  <c:v>41997</c:v>
                </c:pt>
                <c:pt idx="255">
                  <c:v>41998</c:v>
                </c:pt>
                <c:pt idx="256">
                  <c:v>41999</c:v>
                </c:pt>
                <c:pt idx="257">
                  <c:v>42002</c:v>
                </c:pt>
                <c:pt idx="258">
                  <c:v>42003</c:v>
                </c:pt>
                <c:pt idx="259">
                  <c:v>42004</c:v>
                </c:pt>
                <c:pt idx="260">
                  <c:v>42005</c:v>
                </c:pt>
                <c:pt idx="261">
                  <c:v>42006</c:v>
                </c:pt>
                <c:pt idx="262">
                  <c:v>42009</c:v>
                </c:pt>
                <c:pt idx="263">
                  <c:v>42010</c:v>
                </c:pt>
                <c:pt idx="264">
                  <c:v>42011</c:v>
                </c:pt>
                <c:pt idx="265">
                  <c:v>42012</c:v>
                </c:pt>
                <c:pt idx="266">
                  <c:v>42013</c:v>
                </c:pt>
                <c:pt idx="267">
                  <c:v>42016</c:v>
                </c:pt>
                <c:pt idx="268">
                  <c:v>42017</c:v>
                </c:pt>
                <c:pt idx="269">
                  <c:v>42018</c:v>
                </c:pt>
                <c:pt idx="270">
                  <c:v>42019</c:v>
                </c:pt>
                <c:pt idx="271">
                  <c:v>42020</c:v>
                </c:pt>
                <c:pt idx="272">
                  <c:v>42023</c:v>
                </c:pt>
                <c:pt idx="273">
                  <c:v>42024</c:v>
                </c:pt>
                <c:pt idx="274">
                  <c:v>42025</c:v>
                </c:pt>
                <c:pt idx="275">
                  <c:v>42026</c:v>
                </c:pt>
                <c:pt idx="276">
                  <c:v>42027</c:v>
                </c:pt>
                <c:pt idx="277">
                  <c:v>42030</c:v>
                </c:pt>
                <c:pt idx="278">
                  <c:v>42031</c:v>
                </c:pt>
                <c:pt idx="279">
                  <c:v>42032</c:v>
                </c:pt>
                <c:pt idx="280">
                  <c:v>42033</c:v>
                </c:pt>
                <c:pt idx="281">
                  <c:v>42034</c:v>
                </c:pt>
                <c:pt idx="282">
                  <c:v>42037</c:v>
                </c:pt>
                <c:pt idx="283">
                  <c:v>42038</c:v>
                </c:pt>
                <c:pt idx="284">
                  <c:v>42039</c:v>
                </c:pt>
                <c:pt idx="285">
                  <c:v>42040</c:v>
                </c:pt>
                <c:pt idx="286">
                  <c:v>42041</c:v>
                </c:pt>
                <c:pt idx="287">
                  <c:v>42044</c:v>
                </c:pt>
                <c:pt idx="288">
                  <c:v>42045</c:v>
                </c:pt>
                <c:pt idx="289">
                  <c:v>42046</c:v>
                </c:pt>
                <c:pt idx="290">
                  <c:v>42047</c:v>
                </c:pt>
                <c:pt idx="291">
                  <c:v>42048</c:v>
                </c:pt>
                <c:pt idx="292">
                  <c:v>42051</c:v>
                </c:pt>
                <c:pt idx="293">
                  <c:v>42052</c:v>
                </c:pt>
                <c:pt idx="294">
                  <c:v>42053</c:v>
                </c:pt>
                <c:pt idx="295">
                  <c:v>42054</c:v>
                </c:pt>
                <c:pt idx="296">
                  <c:v>42055</c:v>
                </c:pt>
                <c:pt idx="297">
                  <c:v>42058</c:v>
                </c:pt>
                <c:pt idx="298">
                  <c:v>42059</c:v>
                </c:pt>
                <c:pt idx="299">
                  <c:v>42060</c:v>
                </c:pt>
                <c:pt idx="300">
                  <c:v>42061</c:v>
                </c:pt>
                <c:pt idx="301">
                  <c:v>42062</c:v>
                </c:pt>
                <c:pt idx="302">
                  <c:v>42065</c:v>
                </c:pt>
                <c:pt idx="303">
                  <c:v>42066</c:v>
                </c:pt>
                <c:pt idx="304">
                  <c:v>42067</c:v>
                </c:pt>
                <c:pt idx="305">
                  <c:v>42068</c:v>
                </c:pt>
                <c:pt idx="306">
                  <c:v>42069</c:v>
                </c:pt>
                <c:pt idx="307">
                  <c:v>42072</c:v>
                </c:pt>
                <c:pt idx="308">
                  <c:v>42073</c:v>
                </c:pt>
                <c:pt idx="309">
                  <c:v>42074</c:v>
                </c:pt>
                <c:pt idx="310">
                  <c:v>42075</c:v>
                </c:pt>
                <c:pt idx="311">
                  <c:v>42076</c:v>
                </c:pt>
                <c:pt idx="312">
                  <c:v>42079</c:v>
                </c:pt>
                <c:pt idx="313">
                  <c:v>42080</c:v>
                </c:pt>
                <c:pt idx="314">
                  <c:v>42081</c:v>
                </c:pt>
                <c:pt idx="315">
                  <c:v>42082</c:v>
                </c:pt>
                <c:pt idx="316">
                  <c:v>42083</c:v>
                </c:pt>
                <c:pt idx="317">
                  <c:v>42086</c:v>
                </c:pt>
                <c:pt idx="318">
                  <c:v>42087</c:v>
                </c:pt>
                <c:pt idx="319">
                  <c:v>42088</c:v>
                </c:pt>
                <c:pt idx="320">
                  <c:v>42089</c:v>
                </c:pt>
                <c:pt idx="321">
                  <c:v>42090</c:v>
                </c:pt>
                <c:pt idx="322">
                  <c:v>42093</c:v>
                </c:pt>
                <c:pt idx="323">
                  <c:v>42094</c:v>
                </c:pt>
                <c:pt idx="324">
                  <c:v>42095</c:v>
                </c:pt>
                <c:pt idx="325">
                  <c:v>42096</c:v>
                </c:pt>
                <c:pt idx="326">
                  <c:v>42097</c:v>
                </c:pt>
                <c:pt idx="327">
                  <c:v>42100</c:v>
                </c:pt>
                <c:pt idx="328">
                  <c:v>42101</c:v>
                </c:pt>
                <c:pt idx="329">
                  <c:v>42102</c:v>
                </c:pt>
                <c:pt idx="330">
                  <c:v>42103</c:v>
                </c:pt>
                <c:pt idx="331">
                  <c:v>42104</c:v>
                </c:pt>
                <c:pt idx="332">
                  <c:v>42107</c:v>
                </c:pt>
                <c:pt idx="333">
                  <c:v>42108</c:v>
                </c:pt>
                <c:pt idx="334">
                  <c:v>42109</c:v>
                </c:pt>
                <c:pt idx="335">
                  <c:v>42110</c:v>
                </c:pt>
                <c:pt idx="336">
                  <c:v>42111</c:v>
                </c:pt>
                <c:pt idx="337">
                  <c:v>42114</c:v>
                </c:pt>
                <c:pt idx="338">
                  <c:v>42115</c:v>
                </c:pt>
                <c:pt idx="339">
                  <c:v>42116</c:v>
                </c:pt>
                <c:pt idx="340">
                  <c:v>42117</c:v>
                </c:pt>
                <c:pt idx="341">
                  <c:v>42118</c:v>
                </c:pt>
                <c:pt idx="342">
                  <c:v>42121</c:v>
                </c:pt>
                <c:pt idx="343">
                  <c:v>42122</c:v>
                </c:pt>
                <c:pt idx="344">
                  <c:v>42123</c:v>
                </c:pt>
                <c:pt idx="345">
                  <c:v>42124</c:v>
                </c:pt>
                <c:pt idx="346">
                  <c:v>42125</c:v>
                </c:pt>
                <c:pt idx="347">
                  <c:v>42128</c:v>
                </c:pt>
                <c:pt idx="348">
                  <c:v>42129</c:v>
                </c:pt>
                <c:pt idx="349">
                  <c:v>42130</c:v>
                </c:pt>
                <c:pt idx="350">
                  <c:v>42131</c:v>
                </c:pt>
                <c:pt idx="351">
                  <c:v>42132</c:v>
                </c:pt>
                <c:pt idx="352">
                  <c:v>42135</c:v>
                </c:pt>
                <c:pt idx="353">
                  <c:v>42136</c:v>
                </c:pt>
                <c:pt idx="354">
                  <c:v>42137</c:v>
                </c:pt>
                <c:pt idx="355">
                  <c:v>42138</c:v>
                </c:pt>
                <c:pt idx="356">
                  <c:v>42139</c:v>
                </c:pt>
                <c:pt idx="357">
                  <c:v>42142</c:v>
                </c:pt>
                <c:pt idx="358">
                  <c:v>42143</c:v>
                </c:pt>
                <c:pt idx="359">
                  <c:v>42144</c:v>
                </c:pt>
                <c:pt idx="360">
                  <c:v>42145</c:v>
                </c:pt>
                <c:pt idx="361">
                  <c:v>42146</c:v>
                </c:pt>
                <c:pt idx="362">
                  <c:v>42149</c:v>
                </c:pt>
                <c:pt idx="363">
                  <c:v>42150</c:v>
                </c:pt>
                <c:pt idx="364">
                  <c:v>42151</c:v>
                </c:pt>
                <c:pt idx="365">
                  <c:v>42152</c:v>
                </c:pt>
                <c:pt idx="366">
                  <c:v>42153</c:v>
                </c:pt>
                <c:pt idx="367">
                  <c:v>42156</c:v>
                </c:pt>
                <c:pt idx="368">
                  <c:v>42157</c:v>
                </c:pt>
                <c:pt idx="369">
                  <c:v>42158</c:v>
                </c:pt>
                <c:pt idx="370">
                  <c:v>42159</c:v>
                </c:pt>
                <c:pt idx="371">
                  <c:v>42160</c:v>
                </c:pt>
                <c:pt idx="372">
                  <c:v>42163</c:v>
                </c:pt>
                <c:pt idx="373">
                  <c:v>42164</c:v>
                </c:pt>
                <c:pt idx="374">
                  <c:v>42165</c:v>
                </c:pt>
                <c:pt idx="375">
                  <c:v>42166</c:v>
                </c:pt>
                <c:pt idx="376">
                  <c:v>42167</c:v>
                </c:pt>
                <c:pt idx="377">
                  <c:v>42170</c:v>
                </c:pt>
                <c:pt idx="378">
                  <c:v>42171</c:v>
                </c:pt>
                <c:pt idx="379">
                  <c:v>42172</c:v>
                </c:pt>
                <c:pt idx="380">
                  <c:v>42173</c:v>
                </c:pt>
                <c:pt idx="381">
                  <c:v>42174</c:v>
                </c:pt>
                <c:pt idx="382">
                  <c:v>42177</c:v>
                </c:pt>
                <c:pt idx="383">
                  <c:v>42178</c:v>
                </c:pt>
                <c:pt idx="384">
                  <c:v>42179</c:v>
                </c:pt>
                <c:pt idx="385">
                  <c:v>42180</c:v>
                </c:pt>
                <c:pt idx="386">
                  <c:v>42181</c:v>
                </c:pt>
                <c:pt idx="387">
                  <c:v>42184</c:v>
                </c:pt>
                <c:pt idx="388">
                  <c:v>42185</c:v>
                </c:pt>
                <c:pt idx="389">
                  <c:v>42186</c:v>
                </c:pt>
                <c:pt idx="390">
                  <c:v>42187</c:v>
                </c:pt>
                <c:pt idx="391">
                  <c:v>42188</c:v>
                </c:pt>
                <c:pt idx="392">
                  <c:v>42191</c:v>
                </c:pt>
                <c:pt idx="393">
                  <c:v>42192</c:v>
                </c:pt>
                <c:pt idx="394">
                  <c:v>42193</c:v>
                </c:pt>
                <c:pt idx="395">
                  <c:v>42194</c:v>
                </c:pt>
                <c:pt idx="396">
                  <c:v>42195</c:v>
                </c:pt>
                <c:pt idx="397">
                  <c:v>42198</c:v>
                </c:pt>
                <c:pt idx="398">
                  <c:v>42199</c:v>
                </c:pt>
                <c:pt idx="399">
                  <c:v>42200</c:v>
                </c:pt>
                <c:pt idx="400">
                  <c:v>42201</c:v>
                </c:pt>
                <c:pt idx="401">
                  <c:v>42202</c:v>
                </c:pt>
                <c:pt idx="402">
                  <c:v>42205</c:v>
                </c:pt>
                <c:pt idx="403">
                  <c:v>42206</c:v>
                </c:pt>
                <c:pt idx="404">
                  <c:v>42207</c:v>
                </c:pt>
                <c:pt idx="405">
                  <c:v>42208</c:v>
                </c:pt>
                <c:pt idx="406">
                  <c:v>42209</c:v>
                </c:pt>
                <c:pt idx="407">
                  <c:v>42212</c:v>
                </c:pt>
                <c:pt idx="408">
                  <c:v>42213</c:v>
                </c:pt>
                <c:pt idx="409">
                  <c:v>42214</c:v>
                </c:pt>
                <c:pt idx="410">
                  <c:v>42215</c:v>
                </c:pt>
                <c:pt idx="411">
                  <c:v>42216</c:v>
                </c:pt>
                <c:pt idx="412">
                  <c:v>42219</c:v>
                </c:pt>
                <c:pt idx="413">
                  <c:v>42220</c:v>
                </c:pt>
                <c:pt idx="414">
                  <c:v>42221</c:v>
                </c:pt>
                <c:pt idx="415">
                  <c:v>42222</c:v>
                </c:pt>
                <c:pt idx="416">
                  <c:v>42223</c:v>
                </c:pt>
                <c:pt idx="417">
                  <c:v>42226</c:v>
                </c:pt>
                <c:pt idx="418">
                  <c:v>42227</c:v>
                </c:pt>
                <c:pt idx="419">
                  <c:v>42228</c:v>
                </c:pt>
                <c:pt idx="420">
                  <c:v>42229</c:v>
                </c:pt>
                <c:pt idx="421">
                  <c:v>42230</c:v>
                </c:pt>
                <c:pt idx="422">
                  <c:v>42233</c:v>
                </c:pt>
                <c:pt idx="423">
                  <c:v>42234</c:v>
                </c:pt>
                <c:pt idx="424">
                  <c:v>42235</c:v>
                </c:pt>
                <c:pt idx="425">
                  <c:v>42236</c:v>
                </c:pt>
                <c:pt idx="426">
                  <c:v>42237</c:v>
                </c:pt>
                <c:pt idx="427">
                  <c:v>42240</c:v>
                </c:pt>
                <c:pt idx="428">
                  <c:v>42241</c:v>
                </c:pt>
                <c:pt idx="429">
                  <c:v>42242</c:v>
                </c:pt>
                <c:pt idx="430">
                  <c:v>42243</c:v>
                </c:pt>
                <c:pt idx="431">
                  <c:v>42244</c:v>
                </c:pt>
                <c:pt idx="432">
                  <c:v>42247</c:v>
                </c:pt>
                <c:pt idx="433">
                  <c:v>42248</c:v>
                </c:pt>
                <c:pt idx="434">
                  <c:v>42249</c:v>
                </c:pt>
                <c:pt idx="435">
                  <c:v>42250</c:v>
                </c:pt>
                <c:pt idx="436">
                  <c:v>42251</c:v>
                </c:pt>
                <c:pt idx="437">
                  <c:v>42254</c:v>
                </c:pt>
                <c:pt idx="438">
                  <c:v>42255</c:v>
                </c:pt>
                <c:pt idx="439">
                  <c:v>42256</c:v>
                </c:pt>
                <c:pt idx="440">
                  <c:v>42257</c:v>
                </c:pt>
                <c:pt idx="441">
                  <c:v>42258</c:v>
                </c:pt>
                <c:pt idx="442">
                  <c:v>42261</c:v>
                </c:pt>
                <c:pt idx="443">
                  <c:v>42262</c:v>
                </c:pt>
                <c:pt idx="444">
                  <c:v>42263</c:v>
                </c:pt>
                <c:pt idx="445">
                  <c:v>42264</c:v>
                </c:pt>
                <c:pt idx="446">
                  <c:v>42265</c:v>
                </c:pt>
                <c:pt idx="447">
                  <c:v>42268</c:v>
                </c:pt>
                <c:pt idx="448">
                  <c:v>42269</c:v>
                </c:pt>
                <c:pt idx="449">
                  <c:v>42270</c:v>
                </c:pt>
                <c:pt idx="450">
                  <c:v>42271</c:v>
                </c:pt>
                <c:pt idx="451">
                  <c:v>42272</c:v>
                </c:pt>
                <c:pt idx="452">
                  <c:v>42275</c:v>
                </c:pt>
                <c:pt idx="453">
                  <c:v>42276</c:v>
                </c:pt>
                <c:pt idx="454">
                  <c:v>42277</c:v>
                </c:pt>
                <c:pt idx="455">
                  <c:v>42278</c:v>
                </c:pt>
                <c:pt idx="456">
                  <c:v>42279</c:v>
                </c:pt>
                <c:pt idx="457">
                  <c:v>42282</c:v>
                </c:pt>
                <c:pt idx="458">
                  <c:v>42283</c:v>
                </c:pt>
                <c:pt idx="459">
                  <c:v>42284</c:v>
                </c:pt>
                <c:pt idx="460">
                  <c:v>42285</c:v>
                </c:pt>
                <c:pt idx="461">
                  <c:v>42286</c:v>
                </c:pt>
                <c:pt idx="462">
                  <c:v>42289</c:v>
                </c:pt>
                <c:pt idx="463">
                  <c:v>42290</c:v>
                </c:pt>
                <c:pt idx="464">
                  <c:v>42291</c:v>
                </c:pt>
                <c:pt idx="465">
                  <c:v>42292</c:v>
                </c:pt>
                <c:pt idx="466">
                  <c:v>42293</c:v>
                </c:pt>
                <c:pt idx="467">
                  <c:v>42296</c:v>
                </c:pt>
                <c:pt idx="468">
                  <c:v>42297</c:v>
                </c:pt>
                <c:pt idx="469">
                  <c:v>42298</c:v>
                </c:pt>
                <c:pt idx="470">
                  <c:v>42299</c:v>
                </c:pt>
                <c:pt idx="471">
                  <c:v>42300</c:v>
                </c:pt>
                <c:pt idx="472">
                  <c:v>42303</c:v>
                </c:pt>
                <c:pt idx="473">
                  <c:v>42304</c:v>
                </c:pt>
                <c:pt idx="474">
                  <c:v>42305</c:v>
                </c:pt>
                <c:pt idx="475">
                  <c:v>42306</c:v>
                </c:pt>
                <c:pt idx="476">
                  <c:v>42307</c:v>
                </c:pt>
                <c:pt idx="477">
                  <c:v>42310</c:v>
                </c:pt>
                <c:pt idx="478">
                  <c:v>42311</c:v>
                </c:pt>
                <c:pt idx="479">
                  <c:v>42312</c:v>
                </c:pt>
                <c:pt idx="480">
                  <c:v>42313</c:v>
                </c:pt>
                <c:pt idx="481">
                  <c:v>42314</c:v>
                </c:pt>
                <c:pt idx="482">
                  <c:v>42317</c:v>
                </c:pt>
                <c:pt idx="483">
                  <c:v>42318</c:v>
                </c:pt>
                <c:pt idx="484">
                  <c:v>42319</c:v>
                </c:pt>
                <c:pt idx="485">
                  <c:v>42320</c:v>
                </c:pt>
                <c:pt idx="486">
                  <c:v>42321</c:v>
                </c:pt>
                <c:pt idx="487">
                  <c:v>42324</c:v>
                </c:pt>
                <c:pt idx="488">
                  <c:v>42325</c:v>
                </c:pt>
                <c:pt idx="489">
                  <c:v>42326</c:v>
                </c:pt>
                <c:pt idx="490">
                  <c:v>42327</c:v>
                </c:pt>
                <c:pt idx="491">
                  <c:v>42328</c:v>
                </c:pt>
                <c:pt idx="492">
                  <c:v>42331</c:v>
                </c:pt>
                <c:pt idx="493">
                  <c:v>42332</c:v>
                </c:pt>
                <c:pt idx="494">
                  <c:v>42333</c:v>
                </c:pt>
                <c:pt idx="495">
                  <c:v>42334</c:v>
                </c:pt>
                <c:pt idx="496">
                  <c:v>42335</c:v>
                </c:pt>
                <c:pt idx="497">
                  <c:v>42338</c:v>
                </c:pt>
                <c:pt idx="498">
                  <c:v>42339</c:v>
                </c:pt>
                <c:pt idx="499">
                  <c:v>42340</c:v>
                </c:pt>
                <c:pt idx="500">
                  <c:v>42341</c:v>
                </c:pt>
                <c:pt idx="501">
                  <c:v>42342</c:v>
                </c:pt>
                <c:pt idx="502">
                  <c:v>42345</c:v>
                </c:pt>
                <c:pt idx="503">
                  <c:v>42346</c:v>
                </c:pt>
                <c:pt idx="504">
                  <c:v>42347</c:v>
                </c:pt>
                <c:pt idx="505">
                  <c:v>42348</c:v>
                </c:pt>
                <c:pt idx="506">
                  <c:v>42349</c:v>
                </c:pt>
                <c:pt idx="507">
                  <c:v>42352</c:v>
                </c:pt>
                <c:pt idx="508">
                  <c:v>42353</c:v>
                </c:pt>
                <c:pt idx="509">
                  <c:v>42354</c:v>
                </c:pt>
                <c:pt idx="510">
                  <c:v>42355</c:v>
                </c:pt>
                <c:pt idx="511">
                  <c:v>42356</c:v>
                </c:pt>
                <c:pt idx="512">
                  <c:v>42359</c:v>
                </c:pt>
                <c:pt idx="513">
                  <c:v>42360</c:v>
                </c:pt>
                <c:pt idx="514">
                  <c:v>42361</c:v>
                </c:pt>
                <c:pt idx="515">
                  <c:v>42362</c:v>
                </c:pt>
                <c:pt idx="516">
                  <c:v>42363</c:v>
                </c:pt>
                <c:pt idx="517">
                  <c:v>42366</c:v>
                </c:pt>
                <c:pt idx="518">
                  <c:v>42367</c:v>
                </c:pt>
                <c:pt idx="519">
                  <c:v>42368</c:v>
                </c:pt>
                <c:pt idx="520">
                  <c:v>42369</c:v>
                </c:pt>
                <c:pt idx="521">
                  <c:v>42370</c:v>
                </c:pt>
                <c:pt idx="522">
                  <c:v>42373</c:v>
                </c:pt>
                <c:pt idx="523">
                  <c:v>42374</c:v>
                </c:pt>
                <c:pt idx="524">
                  <c:v>42375</c:v>
                </c:pt>
                <c:pt idx="525">
                  <c:v>42376</c:v>
                </c:pt>
                <c:pt idx="526">
                  <c:v>42377</c:v>
                </c:pt>
                <c:pt idx="527">
                  <c:v>42380</c:v>
                </c:pt>
                <c:pt idx="528">
                  <c:v>42381</c:v>
                </c:pt>
                <c:pt idx="529">
                  <c:v>42382</c:v>
                </c:pt>
                <c:pt idx="530">
                  <c:v>42383</c:v>
                </c:pt>
                <c:pt idx="531">
                  <c:v>42384</c:v>
                </c:pt>
                <c:pt idx="532">
                  <c:v>42387</c:v>
                </c:pt>
                <c:pt idx="533">
                  <c:v>42388</c:v>
                </c:pt>
                <c:pt idx="534">
                  <c:v>42389</c:v>
                </c:pt>
                <c:pt idx="535">
                  <c:v>42390</c:v>
                </c:pt>
                <c:pt idx="536">
                  <c:v>42391</c:v>
                </c:pt>
                <c:pt idx="537">
                  <c:v>42394</c:v>
                </c:pt>
                <c:pt idx="538">
                  <c:v>42395</c:v>
                </c:pt>
                <c:pt idx="539">
                  <c:v>42396</c:v>
                </c:pt>
                <c:pt idx="540">
                  <c:v>42397</c:v>
                </c:pt>
                <c:pt idx="541">
                  <c:v>42398</c:v>
                </c:pt>
                <c:pt idx="542">
                  <c:v>42401</c:v>
                </c:pt>
                <c:pt idx="543">
                  <c:v>42402</c:v>
                </c:pt>
                <c:pt idx="544">
                  <c:v>42403</c:v>
                </c:pt>
                <c:pt idx="545">
                  <c:v>42404</c:v>
                </c:pt>
                <c:pt idx="546">
                  <c:v>42405</c:v>
                </c:pt>
                <c:pt idx="547">
                  <c:v>42408</c:v>
                </c:pt>
                <c:pt idx="548">
                  <c:v>42409</c:v>
                </c:pt>
                <c:pt idx="549">
                  <c:v>42410</c:v>
                </c:pt>
                <c:pt idx="550">
                  <c:v>42411</c:v>
                </c:pt>
                <c:pt idx="551">
                  <c:v>42412</c:v>
                </c:pt>
                <c:pt idx="552">
                  <c:v>42415</c:v>
                </c:pt>
                <c:pt idx="553">
                  <c:v>42416</c:v>
                </c:pt>
                <c:pt idx="554">
                  <c:v>42417</c:v>
                </c:pt>
                <c:pt idx="555">
                  <c:v>42418</c:v>
                </c:pt>
                <c:pt idx="556">
                  <c:v>42419</c:v>
                </c:pt>
                <c:pt idx="557">
                  <c:v>42422</c:v>
                </c:pt>
                <c:pt idx="558">
                  <c:v>42423</c:v>
                </c:pt>
                <c:pt idx="559">
                  <c:v>42424</c:v>
                </c:pt>
                <c:pt idx="560">
                  <c:v>42425</c:v>
                </c:pt>
                <c:pt idx="561">
                  <c:v>42426</c:v>
                </c:pt>
                <c:pt idx="562">
                  <c:v>42429</c:v>
                </c:pt>
                <c:pt idx="563">
                  <c:v>42430</c:v>
                </c:pt>
                <c:pt idx="564">
                  <c:v>42431</c:v>
                </c:pt>
                <c:pt idx="565">
                  <c:v>42432</c:v>
                </c:pt>
                <c:pt idx="566">
                  <c:v>42433</c:v>
                </c:pt>
                <c:pt idx="567">
                  <c:v>42436</c:v>
                </c:pt>
                <c:pt idx="568">
                  <c:v>42437</c:v>
                </c:pt>
                <c:pt idx="569">
                  <c:v>42438</c:v>
                </c:pt>
                <c:pt idx="570">
                  <c:v>42439</c:v>
                </c:pt>
                <c:pt idx="571">
                  <c:v>42440</c:v>
                </c:pt>
                <c:pt idx="572">
                  <c:v>42443</c:v>
                </c:pt>
                <c:pt idx="573">
                  <c:v>42444</c:v>
                </c:pt>
                <c:pt idx="574">
                  <c:v>42445</c:v>
                </c:pt>
                <c:pt idx="575">
                  <c:v>42446</c:v>
                </c:pt>
                <c:pt idx="576">
                  <c:v>42447</c:v>
                </c:pt>
                <c:pt idx="577">
                  <c:v>42450</c:v>
                </c:pt>
                <c:pt idx="578">
                  <c:v>42451</c:v>
                </c:pt>
                <c:pt idx="579">
                  <c:v>42452</c:v>
                </c:pt>
                <c:pt idx="580">
                  <c:v>42453</c:v>
                </c:pt>
                <c:pt idx="581">
                  <c:v>42454</c:v>
                </c:pt>
                <c:pt idx="582">
                  <c:v>42457</c:v>
                </c:pt>
                <c:pt idx="583">
                  <c:v>42458</c:v>
                </c:pt>
                <c:pt idx="584">
                  <c:v>42459</c:v>
                </c:pt>
                <c:pt idx="585">
                  <c:v>42460</c:v>
                </c:pt>
                <c:pt idx="586">
                  <c:v>42461</c:v>
                </c:pt>
                <c:pt idx="587">
                  <c:v>42464</c:v>
                </c:pt>
                <c:pt idx="588">
                  <c:v>42465</c:v>
                </c:pt>
                <c:pt idx="589">
                  <c:v>42466</c:v>
                </c:pt>
                <c:pt idx="590">
                  <c:v>42467</c:v>
                </c:pt>
                <c:pt idx="591">
                  <c:v>42468</c:v>
                </c:pt>
                <c:pt idx="592">
                  <c:v>42471</c:v>
                </c:pt>
                <c:pt idx="593">
                  <c:v>42472</c:v>
                </c:pt>
                <c:pt idx="594">
                  <c:v>42473</c:v>
                </c:pt>
                <c:pt idx="595">
                  <c:v>42474</c:v>
                </c:pt>
                <c:pt idx="596">
                  <c:v>42475</c:v>
                </c:pt>
                <c:pt idx="597">
                  <c:v>42478</c:v>
                </c:pt>
                <c:pt idx="598">
                  <c:v>42479</c:v>
                </c:pt>
                <c:pt idx="599">
                  <c:v>42480</c:v>
                </c:pt>
                <c:pt idx="600">
                  <c:v>42481</c:v>
                </c:pt>
                <c:pt idx="601">
                  <c:v>42482</c:v>
                </c:pt>
                <c:pt idx="602">
                  <c:v>42485</c:v>
                </c:pt>
                <c:pt idx="603">
                  <c:v>42486</c:v>
                </c:pt>
                <c:pt idx="604">
                  <c:v>42487</c:v>
                </c:pt>
                <c:pt idx="605">
                  <c:v>42488</c:v>
                </c:pt>
                <c:pt idx="606">
                  <c:v>42489</c:v>
                </c:pt>
                <c:pt idx="607">
                  <c:v>42492</c:v>
                </c:pt>
                <c:pt idx="608">
                  <c:v>42493</c:v>
                </c:pt>
                <c:pt idx="609">
                  <c:v>42494</c:v>
                </c:pt>
                <c:pt idx="610">
                  <c:v>42495</c:v>
                </c:pt>
                <c:pt idx="611">
                  <c:v>42496</c:v>
                </c:pt>
                <c:pt idx="612">
                  <c:v>42499</c:v>
                </c:pt>
                <c:pt idx="613">
                  <c:v>42500</c:v>
                </c:pt>
                <c:pt idx="614">
                  <c:v>42501</c:v>
                </c:pt>
                <c:pt idx="615">
                  <c:v>42502</c:v>
                </c:pt>
                <c:pt idx="616">
                  <c:v>42503</c:v>
                </c:pt>
                <c:pt idx="617">
                  <c:v>42506</c:v>
                </c:pt>
                <c:pt idx="618">
                  <c:v>42507</c:v>
                </c:pt>
                <c:pt idx="619">
                  <c:v>42508</c:v>
                </c:pt>
                <c:pt idx="620">
                  <c:v>42509</c:v>
                </c:pt>
                <c:pt idx="621">
                  <c:v>42510</c:v>
                </c:pt>
                <c:pt idx="622">
                  <c:v>42513</c:v>
                </c:pt>
                <c:pt idx="623">
                  <c:v>42514</c:v>
                </c:pt>
                <c:pt idx="624">
                  <c:v>42515</c:v>
                </c:pt>
                <c:pt idx="625">
                  <c:v>42516</c:v>
                </c:pt>
                <c:pt idx="626">
                  <c:v>42517</c:v>
                </c:pt>
                <c:pt idx="627">
                  <c:v>42520</c:v>
                </c:pt>
                <c:pt idx="628">
                  <c:v>42521</c:v>
                </c:pt>
                <c:pt idx="629">
                  <c:v>42522</c:v>
                </c:pt>
                <c:pt idx="630">
                  <c:v>42523</c:v>
                </c:pt>
                <c:pt idx="631">
                  <c:v>42524</c:v>
                </c:pt>
                <c:pt idx="632">
                  <c:v>42527</c:v>
                </c:pt>
                <c:pt idx="633">
                  <c:v>42528</c:v>
                </c:pt>
                <c:pt idx="634">
                  <c:v>42529</c:v>
                </c:pt>
                <c:pt idx="635">
                  <c:v>42530</c:v>
                </c:pt>
                <c:pt idx="636">
                  <c:v>42531</c:v>
                </c:pt>
                <c:pt idx="637">
                  <c:v>42534</c:v>
                </c:pt>
                <c:pt idx="638">
                  <c:v>42535</c:v>
                </c:pt>
                <c:pt idx="639">
                  <c:v>42536</c:v>
                </c:pt>
                <c:pt idx="640">
                  <c:v>42537</c:v>
                </c:pt>
                <c:pt idx="641">
                  <c:v>42538</c:v>
                </c:pt>
                <c:pt idx="642">
                  <c:v>42541</c:v>
                </c:pt>
                <c:pt idx="643">
                  <c:v>42542</c:v>
                </c:pt>
                <c:pt idx="644">
                  <c:v>42543</c:v>
                </c:pt>
                <c:pt idx="645">
                  <c:v>42544</c:v>
                </c:pt>
                <c:pt idx="646">
                  <c:v>42545</c:v>
                </c:pt>
                <c:pt idx="647">
                  <c:v>42548</c:v>
                </c:pt>
                <c:pt idx="648">
                  <c:v>42549</c:v>
                </c:pt>
                <c:pt idx="649">
                  <c:v>42550</c:v>
                </c:pt>
                <c:pt idx="650">
                  <c:v>42551</c:v>
                </c:pt>
                <c:pt idx="651">
                  <c:v>42552</c:v>
                </c:pt>
                <c:pt idx="652">
                  <c:v>42555</c:v>
                </c:pt>
                <c:pt idx="653">
                  <c:v>42556</c:v>
                </c:pt>
                <c:pt idx="654">
                  <c:v>42557</c:v>
                </c:pt>
                <c:pt idx="655">
                  <c:v>42558</c:v>
                </c:pt>
                <c:pt idx="656">
                  <c:v>42559</c:v>
                </c:pt>
                <c:pt idx="657">
                  <c:v>42562</c:v>
                </c:pt>
                <c:pt idx="658">
                  <c:v>42563</c:v>
                </c:pt>
                <c:pt idx="659">
                  <c:v>42564</c:v>
                </c:pt>
                <c:pt idx="660">
                  <c:v>42565</c:v>
                </c:pt>
                <c:pt idx="661">
                  <c:v>42566</c:v>
                </c:pt>
                <c:pt idx="662">
                  <c:v>42569</c:v>
                </c:pt>
                <c:pt idx="663">
                  <c:v>42570</c:v>
                </c:pt>
                <c:pt idx="664">
                  <c:v>42571</c:v>
                </c:pt>
                <c:pt idx="665">
                  <c:v>42572</c:v>
                </c:pt>
                <c:pt idx="666">
                  <c:v>42573</c:v>
                </c:pt>
                <c:pt idx="667">
                  <c:v>42576</c:v>
                </c:pt>
                <c:pt idx="668">
                  <c:v>42577</c:v>
                </c:pt>
                <c:pt idx="669">
                  <c:v>42578</c:v>
                </c:pt>
                <c:pt idx="670">
                  <c:v>42579</c:v>
                </c:pt>
                <c:pt idx="671">
                  <c:v>42580</c:v>
                </c:pt>
                <c:pt idx="672">
                  <c:v>42583</c:v>
                </c:pt>
                <c:pt idx="673">
                  <c:v>42584</c:v>
                </c:pt>
                <c:pt idx="674">
                  <c:v>42585</c:v>
                </c:pt>
                <c:pt idx="675">
                  <c:v>42586</c:v>
                </c:pt>
                <c:pt idx="676">
                  <c:v>42587</c:v>
                </c:pt>
                <c:pt idx="677">
                  <c:v>42590</c:v>
                </c:pt>
                <c:pt idx="678">
                  <c:v>42591</c:v>
                </c:pt>
                <c:pt idx="679">
                  <c:v>42592</c:v>
                </c:pt>
                <c:pt idx="680">
                  <c:v>42593</c:v>
                </c:pt>
                <c:pt idx="681">
                  <c:v>42594</c:v>
                </c:pt>
                <c:pt idx="682">
                  <c:v>42597</c:v>
                </c:pt>
                <c:pt idx="683">
                  <c:v>42598</c:v>
                </c:pt>
                <c:pt idx="684">
                  <c:v>42599</c:v>
                </c:pt>
                <c:pt idx="685">
                  <c:v>42600</c:v>
                </c:pt>
                <c:pt idx="686">
                  <c:v>42601</c:v>
                </c:pt>
                <c:pt idx="687">
                  <c:v>42604</c:v>
                </c:pt>
                <c:pt idx="688">
                  <c:v>42605</c:v>
                </c:pt>
                <c:pt idx="689">
                  <c:v>42606</c:v>
                </c:pt>
                <c:pt idx="690">
                  <c:v>42607</c:v>
                </c:pt>
                <c:pt idx="691">
                  <c:v>42608</c:v>
                </c:pt>
                <c:pt idx="692">
                  <c:v>42611</c:v>
                </c:pt>
                <c:pt idx="693">
                  <c:v>42612</c:v>
                </c:pt>
                <c:pt idx="694">
                  <c:v>42613</c:v>
                </c:pt>
                <c:pt idx="695">
                  <c:v>42614</c:v>
                </c:pt>
                <c:pt idx="696">
                  <c:v>42615</c:v>
                </c:pt>
                <c:pt idx="697">
                  <c:v>42618</c:v>
                </c:pt>
                <c:pt idx="698">
                  <c:v>42619</c:v>
                </c:pt>
                <c:pt idx="699">
                  <c:v>42620</c:v>
                </c:pt>
                <c:pt idx="700">
                  <c:v>42621</c:v>
                </c:pt>
                <c:pt idx="701">
                  <c:v>42622</c:v>
                </c:pt>
                <c:pt idx="702">
                  <c:v>42625</c:v>
                </c:pt>
                <c:pt idx="703">
                  <c:v>42626</c:v>
                </c:pt>
                <c:pt idx="704">
                  <c:v>42627</c:v>
                </c:pt>
                <c:pt idx="705">
                  <c:v>42628</c:v>
                </c:pt>
                <c:pt idx="706">
                  <c:v>42629</c:v>
                </c:pt>
                <c:pt idx="707">
                  <c:v>42632</c:v>
                </c:pt>
                <c:pt idx="708">
                  <c:v>42633</c:v>
                </c:pt>
                <c:pt idx="709">
                  <c:v>42634</c:v>
                </c:pt>
                <c:pt idx="710">
                  <c:v>42635</c:v>
                </c:pt>
                <c:pt idx="711">
                  <c:v>42636</c:v>
                </c:pt>
                <c:pt idx="712">
                  <c:v>42639</c:v>
                </c:pt>
                <c:pt idx="713">
                  <c:v>42640</c:v>
                </c:pt>
                <c:pt idx="714">
                  <c:v>42641</c:v>
                </c:pt>
                <c:pt idx="715">
                  <c:v>42642</c:v>
                </c:pt>
                <c:pt idx="716">
                  <c:v>42643</c:v>
                </c:pt>
                <c:pt idx="717">
                  <c:v>42646</c:v>
                </c:pt>
                <c:pt idx="718">
                  <c:v>42647</c:v>
                </c:pt>
                <c:pt idx="719">
                  <c:v>42648</c:v>
                </c:pt>
                <c:pt idx="720">
                  <c:v>42649</c:v>
                </c:pt>
                <c:pt idx="721">
                  <c:v>42650</c:v>
                </c:pt>
                <c:pt idx="722">
                  <c:v>42653</c:v>
                </c:pt>
                <c:pt idx="723">
                  <c:v>42654</c:v>
                </c:pt>
                <c:pt idx="724">
                  <c:v>42655</c:v>
                </c:pt>
                <c:pt idx="725">
                  <c:v>42656</c:v>
                </c:pt>
                <c:pt idx="726">
                  <c:v>42657</c:v>
                </c:pt>
                <c:pt idx="727">
                  <c:v>42660</c:v>
                </c:pt>
                <c:pt idx="728">
                  <c:v>42661</c:v>
                </c:pt>
                <c:pt idx="729">
                  <c:v>42662</c:v>
                </c:pt>
                <c:pt idx="730">
                  <c:v>42663</c:v>
                </c:pt>
                <c:pt idx="731">
                  <c:v>42664</c:v>
                </c:pt>
                <c:pt idx="732">
                  <c:v>42667</c:v>
                </c:pt>
                <c:pt idx="733">
                  <c:v>42668</c:v>
                </c:pt>
                <c:pt idx="734">
                  <c:v>42669</c:v>
                </c:pt>
                <c:pt idx="735">
                  <c:v>42670</c:v>
                </c:pt>
                <c:pt idx="736">
                  <c:v>42671</c:v>
                </c:pt>
                <c:pt idx="737">
                  <c:v>42674</c:v>
                </c:pt>
                <c:pt idx="738">
                  <c:v>42675</c:v>
                </c:pt>
                <c:pt idx="739">
                  <c:v>42676</c:v>
                </c:pt>
                <c:pt idx="740">
                  <c:v>42677</c:v>
                </c:pt>
                <c:pt idx="741">
                  <c:v>42678</c:v>
                </c:pt>
                <c:pt idx="742">
                  <c:v>42681</c:v>
                </c:pt>
                <c:pt idx="743">
                  <c:v>42682</c:v>
                </c:pt>
                <c:pt idx="744">
                  <c:v>42683</c:v>
                </c:pt>
                <c:pt idx="745">
                  <c:v>42684</c:v>
                </c:pt>
                <c:pt idx="746">
                  <c:v>42685</c:v>
                </c:pt>
                <c:pt idx="747">
                  <c:v>42688</c:v>
                </c:pt>
                <c:pt idx="748">
                  <c:v>42689</c:v>
                </c:pt>
                <c:pt idx="749">
                  <c:v>42690</c:v>
                </c:pt>
                <c:pt idx="750">
                  <c:v>42691</c:v>
                </c:pt>
                <c:pt idx="751">
                  <c:v>42692</c:v>
                </c:pt>
                <c:pt idx="752">
                  <c:v>42695</c:v>
                </c:pt>
                <c:pt idx="753">
                  <c:v>42696</c:v>
                </c:pt>
                <c:pt idx="754">
                  <c:v>42697</c:v>
                </c:pt>
                <c:pt idx="755">
                  <c:v>42698</c:v>
                </c:pt>
                <c:pt idx="756">
                  <c:v>42699</c:v>
                </c:pt>
                <c:pt idx="757">
                  <c:v>42702</c:v>
                </c:pt>
                <c:pt idx="758">
                  <c:v>42703</c:v>
                </c:pt>
                <c:pt idx="759">
                  <c:v>42704</c:v>
                </c:pt>
                <c:pt idx="760">
                  <c:v>42705</c:v>
                </c:pt>
                <c:pt idx="761">
                  <c:v>42706</c:v>
                </c:pt>
                <c:pt idx="762">
                  <c:v>42709</c:v>
                </c:pt>
                <c:pt idx="763">
                  <c:v>42710</c:v>
                </c:pt>
                <c:pt idx="764">
                  <c:v>42711</c:v>
                </c:pt>
                <c:pt idx="765">
                  <c:v>42712</c:v>
                </c:pt>
                <c:pt idx="766">
                  <c:v>42713</c:v>
                </c:pt>
                <c:pt idx="767">
                  <c:v>42716</c:v>
                </c:pt>
                <c:pt idx="768">
                  <c:v>42717</c:v>
                </c:pt>
                <c:pt idx="769">
                  <c:v>42718</c:v>
                </c:pt>
                <c:pt idx="770">
                  <c:v>42719</c:v>
                </c:pt>
                <c:pt idx="771">
                  <c:v>42720</c:v>
                </c:pt>
                <c:pt idx="772">
                  <c:v>42723</c:v>
                </c:pt>
                <c:pt idx="773">
                  <c:v>42724</c:v>
                </c:pt>
                <c:pt idx="774">
                  <c:v>42725</c:v>
                </c:pt>
                <c:pt idx="775">
                  <c:v>42726</c:v>
                </c:pt>
                <c:pt idx="776">
                  <c:v>42727</c:v>
                </c:pt>
                <c:pt idx="777">
                  <c:v>42730</c:v>
                </c:pt>
                <c:pt idx="778">
                  <c:v>42731</c:v>
                </c:pt>
                <c:pt idx="779">
                  <c:v>42732</c:v>
                </c:pt>
                <c:pt idx="780">
                  <c:v>42733</c:v>
                </c:pt>
                <c:pt idx="781">
                  <c:v>42734</c:v>
                </c:pt>
                <c:pt idx="782">
                  <c:v>42737</c:v>
                </c:pt>
                <c:pt idx="783">
                  <c:v>42738</c:v>
                </c:pt>
                <c:pt idx="784">
                  <c:v>42739</c:v>
                </c:pt>
                <c:pt idx="785">
                  <c:v>42740</c:v>
                </c:pt>
                <c:pt idx="786">
                  <c:v>42741</c:v>
                </c:pt>
                <c:pt idx="787">
                  <c:v>42744</c:v>
                </c:pt>
                <c:pt idx="788">
                  <c:v>42745</c:v>
                </c:pt>
                <c:pt idx="789">
                  <c:v>42746</c:v>
                </c:pt>
                <c:pt idx="790">
                  <c:v>42747</c:v>
                </c:pt>
                <c:pt idx="791">
                  <c:v>42748</c:v>
                </c:pt>
                <c:pt idx="792">
                  <c:v>42751</c:v>
                </c:pt>
                <c:pt idx="793">
                  <c:v>42752</c:v>
                </c:pt>
                <c:pt idx="794">
                  <c:v>42753</c:v>
                </c:pt>
                <c:pt idx="795">
                  <c:v>42754</c:v>
                </c:pt>
                <c:pt idx="796">
                  <c:v>42755</c:v>
                </c:pt>
                <c:pt idx="797">
                  <c:v>42758</c:v>
                </c:pt>
                <c:pt idx="798">
                  <c:v>42759</c:v>
                </c:pt>
                <c:pt idx="799">
                  <c:v>42760</c:v>
                </c:pt>
                <c:pt idx="800">
                  <c:v>42761</c:v>
                </c:pt>
                <c:pt idx="801">
                  <c:v>42762</c:v>
                </c:pt>
                <c:pt idx="802">
                  <c:v>42765</c:v>
                </c:pt>
                <c:pt idx="803">
                  <c:v>42766</c:v>
                </c:pt>
                <c:pt idx="804">
                  <c:v>42767</c:v>
                </c:pt>
                <c:pt idx="805">
                  <c:v>42768</c:v>
                </c:pt>
                <c:pt idx="806">
                  <c:v>42769</c:v>
                </c:pt>
                <c:pt idx="807">
                  <c:v>42772</c:v>
                </c:pt>
                <c:pt idx="808">
                  <c:v>42773</c:v>
                </c:pt>
                <c:pt idx="809">
                  <c:v>42774</c:v>
                </c:pt>
                <c:pt idx="810">
                  <c:v>42775</c:v>
                </c:pt>
                <c:pt idx="811">
                  <c:v>42776</c:v>
                </c:pt>
                <c:pt idx="812">
                  <c:v>42779</c:v>
                </c:pt>
                <c:pt idx="813">
                  <c:v>42780</c:v>
                </c:pt>
                <c:pt idx="814">
                  <c:v>42781</c:v>
                </c:pt>
                <c:pt idx="815">
                  <c:v>42782</c:v>
                </c:pt>
                <c:pt idx="816">
                  <c:v>42783</c:v>
                </c:pt>
                <c:pt idx="817">
                  <c:v>42786</c:v>
                </c:pt>
                <c:pt idx="818">
                  <c:v>42787</c:v>
                </c:pt>
                <c:pt idx="819">
                  <c:v>42788</c:v>
                </c:pt>
                <c:pt idx="820">
                  <c:v>42789</c:v>
                </c:pt>
                <c:pt idx="821">
                  <c:v>42790</c:v>
                </c:pt>
                <c:pt idx="822">
                  <c:v>42793</c:v>
                </c:pt>
                <c:pt idx="823">
                  <c:v>42794</c:v>
                </c:pt>
                <c:pt idx="824">
                  <c:v>42795</c:v>
                </c:pt>
                <c:pt idx="825">
                  <c:v>42796</c:v>
                </c:pt>
                <c:pt idx="826">
                  <c:v>42797</c:v>
                </c:pt>
                <c:pt idx="827">
                  <c:v>42800</c:v>
                </c:pt>
                <c:pt idx="828">
                  <c:v>42801</c:v>
                </c:pt>
                <c:pt idx="829">
                  <c:v>42802</c:v>
                </c:pt>
                <c:pt idx="830">
                  <c:v>42803</c:v>
                </c:pt>
                <c:pt idx="831">
                  <c:v>42804</c:v>
                </c:pt>
                <c:pt idx="832">
                  <c:v>42807</c:v>
                </c:pt>
                <c:pt idx="833">
                  <c:v>42808</c:v>
                </c:pt>
                <c:pt idx="834">
                  <c:v>42809</c:v>
                </c:pt>
                <c:pt idx="835">
                  <c:v>42810</c:v>
                </c:pt>
                <c:pt idx="836">
                  <c:v>42811</c:v>
                </c:pt>
                <c:pt idx="837">
                  <c:v>42814</c:v>
                </c:pt>
                <c:pt idx="838">
                  <c:v>42815</c:v>
                </c:pt>
                <c:pt idx="839">
                  <c:v>42816</c:v>
                </c:pt>
                <c:pt idx="840">
                  <c:v>42817</c:v>
                </c:pt>
                <c:pt idx="841">
                  <c:v>42818</c:v>
                </c:pt>
                <c:pt idx="842">
                  <c:v>42821</c:v>
                </c:pt>
                <c:pt idx="843">
                  <c:v>42822</c:v>
                </c:pt>
                <c:pt idx="844">
                  <c:v>42823</c:v>
                </c:pt>
                <c:pt idx="845">
                  <c:v>42824</c:v>
                </c:pt>
                <c:pt idx="846">
                  <c:v>42825</c:v>
                </c:pt>
                <c:pt idx="847">
                  <c:v>42828</c:v>
                </c:pt>
                <c:pt idx="848">
                  <c:v>42829</c:v>
                </c:pt>
                <c:pt idx="849">
                  <c:v>42830</c:v>
                </c:pt>
                <c:pt idx="850">
                  <c:v>42831</c:v>
                </c:pt>
                <c:pt idx="851">
                  <c:v>42832</c:v>
                </c:pt>
                <c:pt idx="852">
                  <c:v>42835</c:v>
                </c:pt>
                <c:pt idx="853">
                  <c:v>42836</c:v>
                </c:pt>
                <c:pt idx="854">
                  <c:v>42837</c:v>
                </c:pt>
                <c:pt idx="855">
                  <c:v>42838</c:v>
                </c:pt>
                <c:pt idx="856">
                  <c:v>42839</c:v>
                </c:pt>
                <c:pt idx="857">
                  <c:v>42842</c:v>
                </c:pt>
                <c:pt idx="858">
                  <c:v>42843</c:v>
                </c:pt>
                <c:pt idx="859">
                  <c:v>42844</c:v>
                </c:pt>
                <c:pt idx="860">
                  <c:v>42845</c:v>
                </c:pt>
                <c:pt idx="861">
                  <c:v>42846</c:v>
                </c:pt>
                <c:pt idx="862">
                  <c:v>42849</c:v>
                </c:pt>
                <c:pt idx="863">
                  <c:v>42850</c:v>
                </c:pt>
                <c:pt idx="864">
                  <c:v>42851</c:v>
                </c:pt>
                <c:pt idx="865">
                  <c:v>42852</c:v>
                </c:pt>
                <c:pt idx="866">
                  <c:v>42853</c:v>
                </c:pt>
              </c:numCache>
            </c:numRef>
          </c:xVal>
          <c:yVal>
            <c:numRef>
              <c:f>'SPX Index'!$D$3:$D$869</c:f>
              <c:numCache>
                <c:formatCode>General</c:formatCode>
                <c:ptCount val="867"/>
                <c:pt idx="0">
                  <c:v>17.523428587947645</c:v>
                </c:pt>
                <c:pt idx="1">
                  <c:v>17.523428587947645</c:v>
                </c:pt>
                <c:pt idx="2">
                  <c:v>17.523428587947645</c:v>
                </c:pt>
                <c:pt idx="3">
                  <c:v>17.523428587947645</c:v>
                </c:pt>
                <c:pt idx="4">
                  <c:v>17.523428587947645</c:v>
                </c:pt>
                <c:pt idx="5">
                  <c:v>17.523428587947645</c:v>
                </c:pt>
                <c:pt idx="6">
                  <c:v>17.523428587947645</c:v>
                </c:pt>
                <c:pt idx="7">
                  <c:v>17.523428587947645</c:v>
                </c:pt>
                <c:pt idx="8">
                  <c:v>17.523428587947645</c:v>
                </c:pt>
                <c:pt idx="9">
                  <c:v>17.523428587947645</c:v>
                </c:pt>
                <c:pt idx="10">
                  <c:v>17.523428587947645</c:v>
                </c:pt>
                <c:pt idx="11">
                  <c:v>17.523428587947645</c:v>
                </c:pt>
                <c:pt idx="12">
                  <c:v>17.523428587947645</c:v>
                </c:pt>
                <c:pt idx="13">
                  <c:v>17.523428587947645</c:v>
                </c:pt>
                <c:pt idx="14">
                  <c:v>17.523428587947645</c:v>
                </c:pt>
                <c:pt idx="15">
                  <c:v>17.523428587947645</c:v>
                </c:pt>
                <c:pt idx="16">
                  <c:v>17.523428587947645</c:v>
                </c:pt>
                <c:pt idx="17">
                  <c:v>17.523428587947645</c:v>
                </c:pt>
                <c:pt idx="18">
                  <c:v>17.523428587947645</c:v>
                </c:pt>
                <c:pt idx="19">
                  <c:v>17.523428587947645</c:v>
                </c:pt>
                <c:pt idx="20">
                  <c:v>17.523428587947645</c:v>
                </c:pt>
                <c:pt idx="21">
                  <c:v>17.523428587947645</c:v>
                </c:pt>
                <c:pt idx="22">
                  <c:v>17.523428587947645</c:v>
                </c:pt>
                <c:pt idx="23">
                  <c:v>17.523428587947645</c:v>
                </c:pt>
                <c:pt idx="24">
                  <c:v>17.523428587947645</c:v>
                </c:pt>
                <c:pt idx="25">
                  <c:v>17.523428587947645</c:v>
                </c:pt>
                <c:pt idx="26">
                  <c:v>17.523428587947645</c:v>
                </c:pt>
                <c:pt idx="27">
                  <c:v>17.523428587947645</c:v>
                </c:pt>
                <c:pt idx="28">
                  <c:v>17.523428587947645</c:v>
                </c:pt>
                <c:pt idx="29">
                  <c:v>17.523428587947645</c:v>
                </c:pt>
                <c:pt idx="30">
                  <c:v>17.523428587947645</c:v>
                </c:pt>
                <c:pt idx="31">
                  <c:v>17.523428587947645</c:v>
                </c:pt>
                <c:pt idx="32">
                  <c:v>17.523428587947645</c:v>
                </c:pt>
                <c:pt idx="33">
                  <c:v>17.523428587947645</c:v>
                </c:pt>
                <c:pt idx="34">
                  <c:v>17.523428587947645</c:v>
                </c:pt>
                <c:pt idx="35">
                  <c:v>17.523428587947645</c:v>
                </c:pt>
                <c:pt idx="36">
                  <c:v>17.523428587947645</c:v>
                </c:pt>
                <c:pt idx="37">
                  <c:v>17.523428587947645</c:v>
                </c:pt>
                <c:pt idx="38">
                  <c:v>17.523428587947645</c:v>
                </c:pt>
                <c:pt idx="39">
                  <c:v>17.523428587947645</c:v>
                </c:pt>
                <c:pt idx="40">
                  <c:v>17.523428587947645</c:v>
                </c:pt>
                <c:pt idx="41">
                  <c:v>17.523428587947645</c:v>
                </c:pt>
                <c:pt idx="42">
                  <c:v>17.523428587947645</c:v>
                </c:pt>
                <c:pt idx="43">
                  <c:v>17.523428587947645</c:v>
                </c:pt>
                <c:pt idx="44">
                  <c:v>17.523428587947645</c:v>
                </c:pt>
                <c:pt idx="45">
                  <c:v>17.523428587947645</c:v>
                </c:pt>
                <c:pt idx="46">
                  <c:v>17.523428587947645</c:v>
                </c:pt>
                <c:pt idx="47">
                  <c:v>17.523428587947645</c:v>
                </c:pt>
                <c:pt idx="48">
                  <c:v>17.523428587947645</c:v>
                </c:pt>
                <c:pt idx="49">
                  <c:v>17.523428587947645</c:v>
                </c:pt>
                <c:pt idx="50">
                  <c:v>17.523428587947645</c:v>
                </c:pt>
                <c:pt idx="51">
                  <c:v>17.523428587947645</c:v>
                </c:pt>
                <c:pt idx="52">
                  <c:v>17.523428587947645</c:v>
                </c:pt>
                <c:pt idx="53">
                  <c:v>17.523428587947645</c:v>
                </c:pt>
                <c:pt idx="54">
                  <c:v>17.523428587947645</c:v>
                </c:pt>
                <c:pt idx="55">
                  <c:v>17.523428587947645</c:v>
                </c:pt>
                <c:pt idx="56">
                  <c:v>17.523428587947645</c:v>
                </c:pt>
                <c:pt idx="57">
                  <c:v>17.523428587947645</c:v>
                </c:pt>
                <c:pt idx="58">
                  <c:v>17.523428587947645</c:v>
                </c:pt>
                <c:pt idx="59">
                  <c:v>17.523428587947645</c:v>
                </c:pt>
                <c:pt idx="60">
                  <c:v>17.523428587947645</c:v>
                </c:pt>
                <c:pt idx="61">
                  <c:v>17.523428587947645</c:v>
                </c:pt>
                <c:pt idx="62">
                  <c:v>17.523428587947645</c:v>
                </c:pt>
                <c:pt idx="63">
                  <c:v>17.523428587947645</c:v>
                </c:pt>
                <c:pt idx="64">
                  <c:v>17.523428587947645</c:v>
                </c:pt>
                <c:pt idx="65">
                  <c:v>17.523428587947645</c:v>
                </c:pt>
                <c:pt idx="66">
                  <c:v>17.523428587947645</c:v>
                </c:pt>
                <c:pt idx="67">
                  <c:v>17.523428587947645</c:v>
                </c:pt>
                <c:pt idx="68">
                  <c:v>17.523428587947645</c:v>
                </c:pt>
                <c:pt idx="69">
                  <c:v>17.523428587947645</c:v>
                </c:pt>
                <c:pt idx="70">
                  <c:v>17.523428587947645</c:v>
                </c:pt>
                <c:pt idx="71">
                  <c:v>17.523428587947645</c:v>
                </c:pt>
                <c:pt idx="72">
                  <c:v>17.523428587947645</c:v>
                </c:pt>
                <c:pt idx="73">
                  <c:v>17.523428587947645</c:v>
                </c:pt>
                <c:pt idx="74">
                  <c:v>17.523428587947645</c:v>
                </c:pt>
                <c:pt idx="75">
                  <c:v>17.523428587947645</c:v>
                </c:pt>
                <c:pt idx="76">
                  <c:v>17.523428587947645</c:v>
                </c:pt>
                <c:pt idx="77">
                  <c:v>17.523428587947645</c:v>
                </c:pt>
                <c:pt idx="78">
                  <c:v>17.523428587947645</c:v>
                </c:pt>
                <c:pt idx="79">
                  <c:v>17.523428587947645</c:v>
                </c:pt>
                <c:pt idx="80">
                  <c:v>17.523428587947645</c:v>
                </c:pt>
                <c:pt idx="81">
                  <c:v>17.523428587947645</c:v>
                </c:pt>
                <c:pt idx="82">
                  <c:v>17.523428587947645</c:v>
                </c:pt>
                <c:pt idx="83">
                  <c:v>17.523428587947645</c:v>
                </c:pt>
                <c:pt idx="84">
                  <c:v>17.523428587947645</c:v>
                </c:pt>
                <c:pt idx="85">
                  <c:v>17.523428587947645</c:v>
                </c:pt>
                <c:pt idx="86">
                  <c:v>17.523428587947645</c:v>
                </c:pt>
                <c:pt idx="87">
                  <c:v>17.523428587947645</c:v>
                </c:pt>
                <c:pt idx="88">
                  <c:v>17.523428587947645</c:v>
                </c:pt>
                <c:pt idx="89">
                  <c:v>17.523428587947645</c:v>
                </c:pt>
                <c:pt idx="90">
                  <c:v>17.523428587947645</c:v>
                </c:pt>
                <c:pt idx="91">
                  <c:v>17.523428587947645</c:v>
                </c:pt>
                <c:pt idx="92">
                  <c:v>17.523428587947645</c:v>
                </c:pt>
                <c:pt idx="93">
                  <c:v>17.523428587947645</c:v>
                </c:pt>
                <c:pt idx="94">
                  <c:v>17.523428587947645</c:v>
                </c:pt>
                <c:pt idx="95">
                  <c:v>17.523428587947645</c:v>
                </c:pt>
                <c:pt idx="96">
                  <c:v>17.523428587947645</c:v>
                </c:pt>
                <c:pt idx="97">
                  <c:v>17.523428587947645</c:v>
                </c:pt>
                <c:pt idx="98">
                  <c:v>17.523428587947645</c:v>
                </c:pt>
                <c:pt idx="99">
                  <c:v>17.523428587947645</c:v>
                </c:pt>
                <c:pt idx="100">
                  <c:v>17.523428587947645</c:v>
                </c:pt>
                <c:pt idx="101">
                  <c:v>17.523428587947645</c:v>
                </c:pt>
                <c:pt idx="102">
                  <c:v>17.523428587947645</c:v>
                </c:pt>
                <c:pt idx="103">
                  <c:v>17.523428587947645</c:v>
                </c:pt>
                <c:pt idx="104">
                  <c:v>17.523428587947645</c:v>
                </c:pt>
                <c:pt idx="105">
                  <c:v>17.523428587947645</c:v>
                </c:pt>
                <c:pt idx="106">
                  <c:v>17.523428587947645</c:v>
                </c:pt>
                <c:pt idx="107">
                  <c:v>17.523428587947645</c:v>
                </c:pt>
                <c:pt idx="108">
                  <c:v>17.523428587947645</c:v>
                </c:pt>
                <c:pt idx="109">
                  <c:v>17.523428587947645</c:v>
                </c:pt>
                <c:pt idx="110">
                  <c:v>17.523428587947645</c:v>
                </c:pt>
                <c:pt idx="111">
                  <c:v>17.523428587947645</c:v>
                </c:pt>
                <c:pt idx="112">
                  <c:v>17.523428587947645</c:v>
                </c:pt>
                <c:pt idx="113">
                  <c:v>17.523428587947645</c:v>
                </c:pt>
                <c:pt idx="114">
                  <c:v>17.523428587947645</c:v>
                </c:pt>
                <c:pt idx="115">
                  <c:v>17.523428587947645</c:v>
                </c:pt>
                <c:pt idx="116">
                  <c:v>17.523428587947645</c:v>
                </c:pt>
                <c:pt idx="117">
                  <c:v>17.523428587947645</c:v>
                </c:pt>
                <c:pt idx="118">
                  <c:v>17.523428587947645</c:v>
                </c:pt>
                <c:pt idx="119">
                  <c:v>17.523428587947645</c:v>
                </c:pt>
                <c:pt idx="120">
                  <c:v>17.523428587947645</c:v>
                </c:pt>
                <c:pt idx="121">
                  <c:v>17.523428587947645</c:v>
                </c:pt>
                <c:pt idx="122">
                  <c:v>17.523428587947645</c:v>
                </c:pt>
                <c:pt idx="123">
                  <c:v>17.523428587947645</c:v>
                </c:pt>
                <c:pt idx="124">
                  <c:v>17.523428587947645</c:v>
                </c:pt>
                <c:pt idx="125">
                  <c:v>17.523428587947645</c:v>
                </c:pt>
                <c:pt idx="126">
                  <c:v>17.523428587947645</c:v>
                </c:pt>
                <c:pt idx="127">
                  <c:v>17.523428587947645</c:v>
                </c:pt>
                <c:pt idx="128">
                  <c:v>17.523428587947645</c:v>
                </c:pt>
                <c:pt idx="129">
                  <c:v>17.523428587947645</c:v>
                </c:pt>
                <c:pt idx="130">
                  <c:v>17.523428587947645</c:v>
                </c:pt>
                <c:pt idx="131">
                  <c:v>17.523428587947645</c:v>
                </c:pt>
                <c:pt idx="132">
                  <c:v>17.523428587947645</c:v>
                </c:pt>
                <c:pt idx="133">
                  <c:v>17.523428587947645</c:v>
                </c:pt>
                <c:pt idx="134">
                  <c:v>17.523428587947645</c:v>
                </c:pt>
                <c:pt idx="135">
                  <c:v>17.523428587947645</c:v>
                </c:pt>
                <c:pt idx="136">
                  <c:v>17.523428587947645</c:v>
                </c:pt>
                <c:pt idx="137">
                  <c:v>17.523428587947645</c:v>
                </c:pt>
                <c:pt idx="138">
                  <c:v>17.523428587947645</c:v>
                </c:pt>
                <c:pt idx="139">
                  <c:v>17.523428587947645</c:v>
                </c:pt>
                <c:pt idx="140">
                  <c:v>17.523428587947645</c:v>
                </c:pt>
                <c:pt idx="141">
                  <c:v>17.523428587947645</c:v>
                </c:pt>
                <c:pt idx="142">
                  <c:v>17.523428587947645</c:v>
                </c:pt>
                <c:pt idx="143">
                  <c:v>17.523428587947645</c:v>
                </c:pt>
                <c:pt idx="144">
                  <c:v>17.523428587947645</c:v>
                </c:pt>
                <c:pt idx="145">
                  <c:v>17.523428587947645</c:v>
                </c:pt>
                <c:pt idx="146">
                  <c:v>17.523428587947645</c:v>
                </c:pt>
                <c:pt idx="147">
                  <c:v>17.523428587947645</c:v>
                </c:pt>
                <c:pt idx="148">
                  <c:v>17.523428587947645</c:v>
                </c:pt>
                <c:pt idx="149">
                  <c:v>17.523428587947645</c:v>
                </c:pt>
                <c:pt idx="150">
                  <c:v>17.523428587947645</c:v>
                </c:pt>
                <c:pt idx="151">
                  <c:v>17.523428587947645</c:v>
                </c:pt>
                <c:pt idx="152">
                  <c:v>17.523428587947645</c:v>
                </c:pt>
                <c:pt idx="153">
                  <c:v>17.523428587947645</c:v>
                </c:pt>
                <c:pt idx="154">
                  <c:v>17.523428587947645</c:v>
                </c:pt>
                <c:pt idx="155">
                  <c:v>17.523428587947645</c:v>
                </c:pt>
                <c:pt idx="156">
                  <c:v>17.523428587947645</c:v>
                </c:pt>
                <c:pt idx="157">
                  <c:v>17.523428587947645</c:v>
                </c:pt>
                <c:pt idx="158">
                  <c:v>17.523428587947645</c:v>
                </c:pt>
                <c:pt idx="159">
                  <c:v>17.523428587947645</c:v>
                </c:pt>
                <c:pt idx="160">
                  <c:v>17.523428587947645</c:v>
                </c:pt>
                <c:pt idx="161">
                  <c:v>17.523428587947645</c:v>
                </c:pt>
                <c:pt idx="162">
                  <c:v>17.523428587947645</c:v>
                </c:pt>
                <c:pt idx="163">
                  <c:v>17.523428587947645</c:v>
                </c:pt>
                <c:pt idx="164">
                  <c:v>17.523428587947645</c:v>
                </c:pt>
                <c:pt idx="165">
                  <c:v>17.523428587947645</c:v>
                </c:pt>
                <c:pt idx="166">
                  <c:v>17.523428587947645</c:v>
                </c:pt>
                <c:pt idx="167">
                  <c:v>17.523428587947645</c:v>
                </c:pt>
                <c:pt idx="168">
                  <c:v>17.523428587947645</c:v>
                </c:pt>
                <c:pt idx="169">
                  <c:v>17.523428587947645</c:v>
                </c:pt>
                <c:pt idx="170">
                  <c:v>17.523428587947645</c:v>
                </c:pt>
                <c:pt idx="171">
                  <c:v>17.523428587947645</c:v>
                </c:pt>
                <c:pt idx="172">
                  <c:v>17.523428587947645</c:v>
                </c:pt>
                <c:pt idx="173">
                  <c:v>17.523428587947645</c:v>
                </c:pt>
                <c:pt idx="174">
                  <c:v>17.523428587947645</c:v>
                </c:pt>
                <c:pt idx="175">
                  <c:v>17.523428587947645</c:v>
                </c:pt>
                <c:pt idx="176">
                  <c:v>17.523428587947645</c:v>
                </c:pt>
                <c:pt idx="177">
                  <c:v>17.523428587947645</c:v>
                </c:pt>
                <c:pt idx="178">
                  <c:v>17.523428587947645</c:v>
                </c:pt>
                <c:pt idx="179">
                  <c:v>17.523428587947645</c:v>
                </c:pt>
                <c:pt idx="180">
                  <c:v>17.523428587947645</c:v>
                </c:pt>
                <c:pt idx="181">
                  <c:v>17.523428587947645</c:v>
                </c:pt>
                <c:pt idx="182">
                  <c:v>17.523428587947645</c:v>
                </c:pt>
                <c:pt idx="183">
                  <c:v>17.523428587947645</c:v>
                </c:pt>
                <c:pt idx="184">
                  <c:v>17.523428587947645</c:v>
                </c:pt>
                <c:pt idx="185">
                  <c:v>17.523428587947645</c:v>
                </c:pt>
                <c:pt idx="186">
                  <c:v>17.523428587947645</c:v>
                </c:pt>
                <c:pt idx="187">
                  <c:v>17.523428587947645</c:v>
                </c:pt>
                <c:pt idx="188">
                  <c:v>17.523428587947645</c:v>
                </c:pt>
                <c:pt idx="189">
                  <c:v>17.523428587947645</c:v>
                </c:pt>
                <c:pt idx="190">
                  <c:v>17.523428587947645</c:v>
                </c:pt>
                <c:pt idx="191">
                  <c:v>17.523428587947645</c:v>
                </c:pt>
                <c:pt idx="192">
                  <c:v>17.523428587947645</c:v>
                </c:pt>
                <c:pt idx="193">
                  <c:v>17.523428587947645</c:v>
                </c:pt>
                <c:pt idx="194">
                  <c:v>17.523428587947645</c:v>
                </c:pt>
                <c:pt idx="195">
                  <c:v>17.523428587947645</c:v>
                </c:pt>
                <c:pt idx="196">
                  <c:v>17.523428587947645</c:v>
                </c:pt>
                <c:pt idx="197">
                  <c:v>17.523428587947645</c:v>
                </c:pt>
                <c:pt idx="198">
                  <c:v>17.523428587947645</c:v>
                </c:pt>
                <c:pt idx="199">
                  <c:v>17.523428587947645</c:v>
                </c:pt>
                <c:pt idx="200">
                  <c:v>17.523428587947645</c:v>
                </c:pt>
                <c:pt idx="201">
                  <c:v>17.523428587947645</c:v>
                </c:pt>
                <c:pt idx="202">
                  <c:v>17.523428587947645</c:v>
                </c:pt>
                <c:pt idx="203">
                  <c:v>17.523428587947645</c:v>
                </c:pt>
                <c:pt idx="204">
                  <c:v>17.523428587947645</c:v>
                </c:pt>
                <c:pt idx="205">
                  <c:v>17.523428587947645</c:v>
                </c:pt>
                <c:pt idx="206">
                  <c:v>17.523428587947645</c:v>
                </c:pt>
                <c:pt idx="207">
                  <c:v>17.523428587947645</c:v>
                </c:pt>
                <c:pt idx="208">
                  <c:v>17.523428587947645</c:v>
                </c:pt>
                <c:pt idx="209">
                  <c:v>17.523428587947645</c:v>
                </c:pt>
                <c:pt idx="210">
                  <c:v>17.523428587947645</c:v>
                </c:pt>
                <c:pt idx="211">
                  <c:v>17.523428587947645</c:v>
                </c:pt>
                <c:pt idx="212">
                  <c:v>17.523428587947645</c:v>
                </c:pt>
                <c:pt idx="213">
                  <c:v>17.523428587947645</c:v>
                </c:pt>
                <c:pt idx="214">
                  <c:v>17.523428587947645</c:v>
                </c:pt>
                <c:pt idx="215">
                  <c:v>17.523428587947645</c:v>
                </c:pt>
                <c:pt idx="216">
                  <c:v>17.523428587947645</c:v>
                </c:pt>
                <c:pt idx="217">
                  <c:v>17.523428587947645</c:v>
                </c:pt>
                <c:pt idx="218">
                  <c:v>17.523428587947645</c:v>
                </c:pt>
                <c:pt idx="219">
                  <c:v>17.523428587947645</c:v>
                </c:pt>
                <c:pt idx="220">
                  <c:v>17.523428587947645</c:v>
                </c:pt>
                <c:pt idx="221">
                  <c:v>17.523428587947645</c:v>
                </c:pt>
                <c:pt idx="222">
                  <c:v>17.523428587947645</c:v>
                </c:pt>
                <c:pt idx="223">
                  <c:v>17.523428587947645</c:v>
                </c:pt>
                <c:pt idx="224">
                  <c:v>17.523428587947645</c:v>
                </c:pt>
                <c:pt idx="225">
                  <c:v>17.523428587947645</c:v>
                </c:pt>
                <c:pt idx="226">
                  <c:v>17.523428587947645</c:v>
                </c:pt>
                <c:pt idx="227">
                  <c:v>17.523428587947645</c:v>
                </c:pt>
                <c:pt idx="228">
                  <c:v>17.523428587947645</c:v>
                </c:pt>
                <c:pt idx="229">
                  <c:v>17.523428587947645</c:v>
                </c:pt>
                <c:pt idx="230">
                  <c:v>17.523428587947645</c:v>
                </c:pt>
                <c:pt idx="231">
                  <c:v>17.523428587947645</c:v>
                </c:pt>
                <c:pt idx="232">
                  <c:v>17.523428587947645</c:v>
                </c:pt>
                <c:pt idx="233">
                  <c:v>17.523428587947645</c:v>
                </c:pt>
                <c:pt idx="234">
                  <c:v>17.523428587947645</c:v>
                </c:pt>
                <c:pt idx="235">
                  <c:v>17.523428587947645</c:v>
                </c:pt>
                <c:pt idx="236">
                  <c:v>17.523428587947645</c:v>
                </c:pt>
                <c:pt idx="237">
                  <c:v>17.523428587947645</c:v>
                </c:pt>
                <c:pt idx="238">
                  <c:v>17.523428587947645</c:v>
                </c:pt>
                <c:pt idx="239">
                  <c:v>17.523428587947645</c:v>
                </c:pt>
                <c:pt idx="240">
                  <c:v>17.523428587947645</c:v>
                </c:pt>
                <c:pt idx="241">
                  <c:v>17.523428587947645</c:v>
                </c:pt>
                <c:pt idx="242">
                  <c:v>17.523428587947645</c:v>
                </c:pt>
                <c:pt idx="243">
                  <c:v>17.523428587947645</c:v>
                </c:pt>
                <c:pt idx="244">
                  <c:v>17.523428587947645</c:v>
                </c:pt>
                <c:pt idx="245">
                  <c:v>17.523428587947645</c:v>
                </c:pt>
                <c:pt idx="246">
                  <c:v>17.523428587947645</c:v>
                </c:pt>
                <c:pt idx="247">
                  <c:v>17.523428587947645</c:v>
                </c:pt>
                <c:pt idx="248">
                  <c:v>17.523428587947645</c:v>
                </c:pt>
                <c:pt idx="249">
                  <c:v>17.523428587947645</c:v>
                </c:pt>
                <c:pt idx="250">
                  <c:v>17.523428587947645</c:v>
                </c:pt>
                <c:pt idx="251">
                  <c:v>17.523428587947645</c:v>
                </c:pt>
                <c:pt idx="252">
                  <c:v>17.523428587947645</c:v>
                </c:pt>
                <c:pt idx="253">
                  <c:v>17.523428587947645</c:v>
                </c:pt>
                <c:pt idx="254">
                  <c:v>17.523428587947645</c:v>
                </c:pt>
                <c:pt idx="255">
                  <c:v>17.523428587947645</c:v>
                </c:pt>
                <c:pt idx="256">
                  <c:v>17.523428587947645</c:v>
                </c:pt>
                <c:pt idx="257">
                  <c:v>17.523428587947645</c:v>
                </c:pt>
                <c:pt idx="258">
                  <c:v>17.523428587947645</c:v>
                </c:pt>
                <c:pt idx="259">
                  <c:v>17.523428587947645</c:v>
                </c:pt>
                <c:pt idx="260">
                  <c:v>17.523428587947645</c:v>
                </c:pt>
                <c:pt idx="261">
                  <c:v>17.523428587947645</c:v>
                </c:pt>
                <c:pt idx="262">
                  <c:v>17.523428587947645</c:v>
                </c:pt>
                <c:pt idx="263">
                  <c:v>17.523428587947645</c:v>
                </c:pt>
                <c:pt idx="264">
                  <c:v>17.523428587947645</c:v>
                </c:pt>
                <c:pt idx="265">
                  <c:v>17.523428587947645</c:v>
                </c:pt>
                <c:pt idx="266">
                  <c:v>17.523428587947645</c:v>
                </c:pt>
                <c:pt idx="267">
                  <c:v>17.523428587947645</c:v>
                </c:pt>
                <c:pt idx="268">
                  <c:v>17.523428587947645</c:v>
                </c:pt>
                <c:pt idx="269">
                  <c:v>17.523428587947645</c:v>
                </c:pt>
                <c:pt idx="270">
                  <c:v>17.523428587947645</c:v>
                </c:pt>
                <c:pt idx="271">
                  <c:v>17.523428587947645</c:v>
                </c:pt>
                <c:pt idx="272">
                  <c:v>17.523428587947645</c:v>
                </c:pt>
                <c:pt idx="273">
                  <c:v>17.523428587947645</c:v>
                </c:pt>
                <c:pt idx="274">
                  <c:v>17.523428587947645</c:v>
                </c:pt>
                <c:pt idx="275">
                  <c:v>17.523428587947645</c:v>
                </c:pt>
                <c:pt idx="276">
                  <c:v>17.523428587947645</c:v>
                </c:pt>
                <c:pt idx="277">
                  <c:v>17.523428587947645</c:v>
                </c:pt>
                <c:pt idx="278">
                  <c:v>17.523428587947645</c:v>
                </c:pt>
                <c:pt idx="279">
                  <c:v>17.523428587947645</c:v>
                </c:pt>
                <c:pt idx="280">
                  <c:v>17.523428587947645</c:v>
                </c:pt>
                <c:pt idx="281">
                  <c:v>17.523428587947645</c:v>
                </c:pt>
                <c:pt idx="282">
                  <c:v>17.523428587947645</c:v>
                </c:pt>
                <c:pt idx="283">
                  <c:v>17.523428587947645</c:v>
                </c:pt>
                <c:pt idx="284">
                  <c:v>17.523428587947645</c:v>
                </c:pt>
                <c:pt idx="285">
                  <c:v>17.523428587947645</c:v>
                </c:pt>
                <c:pt idx="286">
                  <c:v>17.523428587947645</c:v>
                </c:pt>
                <c:pt idx="287">
                  <c:v>17.523428587947645</c:v>
                </c:pt>
                <c:pt idx="288">
                  <c:v>17.523428587947645</c:v>
                </c:pt>
                <c:pt idx="289">
                  <c:v>17.523428587947645</c:v>
                </c:pt>
                <c:pt idx="290">
                  <c:v>17.523428587947645</c:v>
                </c:pt>
                <c:pt idx="291">
                  <c:v>17.523428587947645</c:v>
                </c:pt>
                <c:pt idx="292">
                  <c:v>17.523428587947645</c:v>
                </c:pt>
                <c:pt idx="293">
                  <c:v>17.523428587947645</c:v>
                </c:pt>
                <c:pt idx="294">
                  <c:v>17.523428587947645</c:v>
                </c:pt>
                <c:pt idx="295">
                  <c:v>17.523428587947645</c:v>
                </c:pt>
                <c:pt idx="296">
                  <c:v>17.523428587947645</c:v>
                </c:pt>
                <c:pt idx="297">
                  <c:v>17.523428587947645</c:v>
                </c:pt>
                <c:pt idx="298">
                  <c:v>17.523428587947645</c:v>
                </c:pt>
                <c:pt idx="299">
                  <c:v>17.523428587947645</c:v>
                </c:pt>
                <c:pt idx="300">
                  <c:v>17.523428587947645</c:v>
                </c:pt>
                <c:pt idx="301">
                  <c:v>17.523428587947645</c:v>
                </c:pt>
                <c:pt idx="302">
                  <c:v>17.523428587947645</c:v>
                </c:pt>
                <c:pt idx="303">
                  <c:v>17.523428587947645</c:v>
                </c:pt>
                <c:pt idx="304">
                  <c:v>17.523428587947645</c:v>
                </c:pt>
                <c:pt idx="305">
                  <c:v>17.523428587947645</c:v>
                </c:pt>
                <c:pt idx="306">
                  <c:v>17.523428587947645</c:v>
                </c:pt>
                <c:pt idx="307">
                  <c:v>17.523428587947645</c:v>
                </c:pt>
                <c:pt idx="308">
                  <c:v>17.523428587947645</c:v>
                </c:pt>
                <c:pt idx="309">
                  <c:v>17.523428587947645</c:v>
                </c:pt>
                <c:pt idx="310">
                  <c:v>17.523428587947645</c:v>
                </c:pt>
                <c:pt idx="311">
                  <c:v>17.523428587947645</c:v>
                </c:pt>
                <c:pt idx="312">
                  <c:v>17.523428587947645</c:v>
                </c:pt>
                <c:pt idx="313">
                  <c:v>17.523428587947645</c:v>
                </c:pt>
                <c:pt idx="314">
                  <c:v>17.523428587947645</c:v>
                </c:pt>
                <c:pt idx="315">
                  <c:v>17.523428587947645</c:v>
                </c:pt>
                <c:pt idx="316">
                  <c:v>17.523428587947645</c:v>
                </c:pt>
                <c:pt idx="317">
                  <c:v>17.523428587947645</c:v>
                </c:pt>
                <c:pt idx="318">
                  <c:v>17.523428587947645</c:v>
                </c:pt>
                <c:pt idx="319">
                  <c:v>17.523428587947645</c:v>
                </c:pt>
                <c:pt idx="320">
                  <c:v>17.523428587947645</c:v>
                </c:pt>
                <c:pt idx="321">
                  <c:v>17.523428587947645</c:v>
                </c:pt>
                <c:pt idx="322">
                  <c:v>17.523428587947645</c:v>
                </c:pt>
                <c:pt idx="323">
                  <c:v>17.523428587947645</c:v>
                </c:pt>
                <c:pt idx="324">
                  <c:v>17.523428587947645</c:v>
                </c:pt>
                <c:pt idx="325">
                  <c:v>17.523428587947645</c:v>
                </c:pt>
                <c:pt idx="326">
                  <c:v>17.523428587947645</c:v>
                </c:pt>
                <c:pt idx="327">
                  <c:v>17.523428587947645</c:v>
                </c:pt>
                <c:pt idx="328">
                  <c:v>17.523428587947645</c:v>
                </c:pt>
                <c:pt idx="329">
                  <c:v>17.523428587947645</c:v>
                </c:pt>
                <c:pt idx="330">
                  <c:v>17.523428587947645</c:v>
                </c:pt>
                <c:pt idx="331">
                  <c:v>17.523428587947645</c:v>
                </c:pt>
                <c:pt idx="332">
                  <c:v>17.523428587947645</c:v>
                </c:pt>
                <c:pt idx="333">
                  <c:v>17.523428587947645</c:v>
                </c:pt>
                <c:pt idx="334">
                  <c:v>17.523428587947645</c:v>
                </c:pt>
                <c:pt idx="335">
                  <c:v>17.523428587947645</c:v>
                </c:pt>
                <c:pt idx="336">
                  <c:v>17.523428587947645</c:v>
                </c:pt>
                <c:pt idx="337">
                  <c:v>17.523428587947645</c:v>
                </c:pt>
                <c:pt idx="338">
                  <c:v>17.523428587947645</c:v>
                </c:pt>
                <c:pt idx="339">
                  <c:v>17.523428587947645</c:v>
                </c:pt>
                <c:pt idx="340">
                  <c:v>17.523428587947645</c:v>
                </c:pt>
                <c:pt idx="341">
                  <c:v>17.523428587947645</c:v>
                </c:pt>
                <c:pt idx="342">
                  <c:v>17.523428587947645</c:v>
                </c:pt>
                <c:pt idx="343">
                  <c:v>17.523428587947645</c:v>
                </c:pt>
                <c:pt idx="344">
                  <c:v>17.523428587947645</c:v>
                </c:pt>
                <c:pt idx="345">
                  <c:v>17.523428587947645</c:v>
                </c:pt>
                <c:pt idx="346">
                  <c:v>17.523428587947645</c:v>
                </c:pt>
                <c:pt idx="347">
                  <c:v>17.523428587947645</c:v>
                </c:pt>
                <c:pt idx="348">
                  <c:v>17.523428587947645</c:v>
                </c:pt>
                <c:pt idx="349">
                  <c:v>17.523428587947645</c:v>
                </c:pt>
                <c:pt idx="350">
                  <c:v>17.523428587947645</c:v>
                </c:pt>
                <c:pt idx="351">
                  <c:v>17.523428587947645</c:v>
                </c:pt>
                <c:pt idx="352">
                  <c:v>17.523428587947645</c:v>
                </c:pt>
                <c:pt idx="353">
                  <c:v>17.523428587947645</c:v>
                </c:pt>
                <c:pt idx="354">
                  <c:v>17.523428587947645</c:v>
                </c:pt>
                <c:pt idx="355">
                  <c:v>17.523428587947645</c:v>
                </c:pt>
                <c:pt idx="356">
                  <c:v>17.523428587947645</c:v>
                </c:pt>
                <c:pt idx="357">
                  <c:v>17.523428587947645</c:v>
                </c:pt>
                <c:pt idx="358">
                  <c:v>17.523428587947645</c:v>
                </c:pt>
                <c:pt idx="359">
                  <c:v>17.523428587947645</c:v>
                </c:pt>
                <c:pt idx="360">
                  <c:v>17.523428587947645</c:v>
                </c:pt>
                <c:pt idx="361">
                  <c:v>17.523428587947645</c:v>
                </c:pt>
                <c:pt idx="362">
                  <c:v>17.523428587947645</c:v>
                </c:pt>
                <c:pt idx="363">
                  <c:v>17.523428587947645</c:v>
                </c:pt>
                <c:pt idx="364">
                  <c:v>17.523428587947645</c:v>
                </c:pt>
                <c:pt idx="365">
                  <c:v>17.523428587947645</c:v>
                </c:pt>
                <c:pt idx="366">
                  <c:v>17.523428587947645</c:v>
                </c:pt>
                <c:pt idx="367">
                  <c:v>17.523428587947645</c:v>
                </c:pt>
                <c:pt idx="368">
                  <c:v>17.523428587947645</c:v>
                </c:pt>
                <c:pt idx="369">
                  <c:v>17.523428587947645</c:v>
                </c:pt>
                <c:pt idx="370">
                  <c:v>17.523428587947645</c:v>
                </c:pt>
                <c:pt idx="371">
                  <c:v>17.523428587947645</c:v>
                </c:pt>
                <c:pt idx="372">
                  <c:v>17.523428587947645</c:v>
                </c:pt>
                <c:pt idx="373">
                  <c:v>17.523428587947645</c:v>
                </c:pt>
                <c:pt idx="374">
                  <c:v>17.523428587947645</c:v>
                </c:pt>
                <c:pt idx="375">
                  <c:v>17.523428587947645</c:v>
                </c:pt>
                <c:pt idx="376">
                  <c:v>17.523428587947645</c:v>
                </c:pt>
                <c:pt idx="377">
                  <c:v>17.523428587947645</c:v>
                </c:pt>
                <c:pt idx="378">
                  <c:v>17.523428587947645</c:v>
                </c:pt>
                <c:pt idx="379">
                  <c:v>17.523428587947645</c:v>
                </c:pt>
                <c:pt idx="380">
                  <c:v>17.523428587947645</c:v>
                </c:pt>
                <c:pt idx="381">
                  <c:v>17.523428587947645</c:v>
                </c:pt>
                <c:pt idx="382">
                  <c:v>17.523428587947645</c:v>
                </c:pt>
                <c:pt idx="383">
                  <c:v>17.523428587947645</c:v>
                </c:pt>
                <c:pt idx="384">
                  <c:v>17.523428587947645</c:v>
                </c:pt>
                <c:pt idx="385">
                  <c:v>17.523428587947645</c:v>
                </c:pt>
                <c:pt idx="386">
                  <c:v>17.523428587947645</c:v>
                </c:pt>
                <c:pt idx="387">
                  <c:v>17.523428587947645</c:v>
                </c:pt>
                <c:pt idx="388">
                  <c:v>17.523428587947645</c:v>
                </c:pt>
                <c:pt idx="389">
                  <c:v>17.523428587947645</c:v>
                </c:pt>
                <c:pt idx="390">
                  <c:v>17.523428587947645</c:v>
                </c:pt>
                <c:pt idx="391">
                  <c:v>17.523428587947645</c:v>
                </c:pt>
                <c:pt idx="392">
                  <c:v>17.523428587947645</c:v>
                </c:pt>
                <c:pt idx="393">
                  <c:v>17.523428587947645</c:v>
                </c:pt>
                <c:pt idx="394">
                  <c:v>17.523428587947645</c:v>
                </c:pt>
                <c:pt idx="395">
                  <c:v>17.523428587947645</c:v>
                </c:pt>
                <c:pt idx="396">
                  <c:v>17.523428587947645</c:v>
                </c:pt>
                <c:pt idx="397">
                  <c:v>17.523428587947645</c:v>
                </c:pt>
                <c:pt idx="398">
                  <c:v>17.523428587947645</c:v>
                </c:pt>
                <c:pt idx="399">
                  <c:v>17.523428587947645</c:v>
                </c:pt>
                <c:pt idx="400">
                  <c:v>17.523428587947645</c:v>
                </c:pt>
                <c:pt idx="401">
                  <c:v>17.523428587947645</c:v>
                </c:pt>
                <c:pt idx="402">
                  <c:v>17.523428587947645</c:v>
                </c:pt>
                <c:pt idx="403">
                  <c:v>17.523428587947645</c:v>
                </c:pt>
                <c:pt idx="404">
                  <c:v>17.523428587947645</c:v>
                </c:pt>
                <c:pt idx="405">
                  <c:v>17.523428587947645</c:v>
                </c:pt>
                <c:pt idx="406">
                  <c:v>17.523428587947645</c:v>
                </c:pt>
                <c:pt idx="407">
                  <c:v>17.523428587947645</c:v>
                </c:pt>
                <c:pt idx="408">
                  <c:v>17.523428587947645</c:v>
                </c:pt>
                <c:pt idx="409">
                  <c:v>17.523428587947645</c:v>
                </c:pt>
                <c:pt idx="410">
                  <c:v>17.523428587947645</c:v>
                </c:pt>
                <c:pt idx="411">
                  <c:v>17.523428587947645</c:v>
                </c:pt>
                <c:pt idx="412">
                  <c:v>17.523428587947645</c:v>
                </c:pt>
                <c:pt idx="413">
                  <c:v>17.523428587947645</c:v>
                </c:pt>
                <c:pt idx="414">
                  <c:v>17.523428587947645</c:v>
                </c:pt>
                <c:pt idx="415">
                  <c:v>17.523428587947645</c:v>
                </c:pt>
                <c:pt idx="416">
                  <c:v>17.523428587947645</c:v>
                </c:pt>
                <c:pt idx="417">
                  <c:v>17.523428587947645</c:v>
                </c:pt>
                <c:pt idx="418">
                  <c:v>17.523428587947645</c:v>
                </c:pt>
                <c:pt idx="419">
                  <c:v>17.523428587947645</c:v>
                </c:pt>
                <c:pt idx="420">
                  <c:v>17.523428587947645</c:v>
                </c:pt>
                <c:pt idx="421">
                  <c:v>17.523428587947645</c:v>
                </c:pt>
                <c:pt idx="422">
                  <c:v>17.523428587947645</c:v>
                </c:pt>
                <c:pt idx="423">
                  <c:v>17.523428587947645</c:v>
                </c:pt>
                <c:pt idx="424">
                  <c:v>17.523428587947645</c:v>
                </c:pt>
                <c:pt idx="425">
                  <c:v>17.523428587947645</c:v>
                </c:pt>
                <c:pt idx="426">
                  <c:v>17.523428587947645</c:v>
                </c:pt>
                <c:pt idx="427">
                  <c:v>17.523428587947645</c:v>
                </c:pt>
                <c:pt idx="428">
                  <c:v>17.523428587947645</c:v>
                </c:pt>
                <c:pt idx="429">
                  <c:v>17.523428587947645</c:v>
                </c:pt>
                <c:pt idx="430">
                  <c:v>17.523428587947645</c:v>
                </c:pt>
                <c:pt idx="431">
                  <c:v>17.523428587947645</c:v>
                </c:pt>
                <c:pt idx="432">
                  <c:v>17.523428587947645</c:v>
                </c:pt>
                <c:pt idx="433">
                  <c:v>17.523428587947645</c:v>
                </c:pt>
                <c:pt idx="434">
                  <c:v>17.523428587947645</c:v>
                </c:pt>
                <c:pt idx="435">
                  <c:v>17.523428587947645</c:v>
                </c:pt>
                <c:pt idx="436">
                  <c:v>17.523428587947645</c:v>
                </c:pt>
                <c:pt idx="437">
                  <c:v>17.523428587947645</c:v>
                </c:pt>
                <c:pt idx="438">
                  <c:v>17.523428587947645</c:v>
                </c:pt>
                <c:pt idx="439">
                  <c:v>17.523428587947645</c:v>
                </c:pt>
                <c:pt idx="440">
                  <c:v>17.523428587947645</c:v>
                </c:pt>
                <c:pt idx="441">
                  <c:v>17.523428587947645</c:v>
                </c:pt>
                <c:pt idx="442">
                  <c:v>17.523428587947645</c:v>
                </c:pt>
                <c:pt idx="443">
                  <c:v>17.523428587947645</c:v>
                </c:pt>
                <c:pt idx="444">
                  <c:v>17.523428587947645</c:v>
                </c:pt>
                <c:pt idx="445">
                  <c:v>17.523428587947645</c:v>
                </c:pt>
                <c:pt idx="446">
                  <c:v>17.523428587947645</c:v>
                </c:pt>
                <c:pt idx="447">
                  <c:v>17.523428587947645</c:v>
                </c:pt>
                <c:pt idx="448">
                  <c:v>17.523428587947645</c:v>
                </c:pt>
                <c:pt idx="449">
                  <c:v>17.523428587947645</c:v>
                </c:pt>
                <c:pt idx="450">
                  <c:v>17.523428587947645</c:v>
                </c:pt>
                <c:pt idx="451">
                  <c:v>17.523428587947645</c:v>
                </c:pt>
                <c:pt idx="452">
                  <c:v>17.523428587947645</c:v>
                </c:pt>
                <c:pt idx="453">
                  <c:v>17.523428587947645</c:v>
                </c:pt>
                <c:pt idx="454">
                  <c:v>17.523428587947645</c:v>
                </c:pt>
                <c:pt idx="455">
                  <c:v>17.523428587947645</c:v>
                </c:pt>
                <c:pt idx="456">
                  <c:v>17.523428587947645</c:v>
                </c:pt>
                <c:pt idx="457">
                  <c:v>17.523428587947645</c:v>
                </c:pt>
                <c:pt idx="458">
                  <c:v>17.523428587947645</c:v>
                </c:pt>
                <c:pt idx="459">
                  <c:v>17.523428587947645</c:v>
                </c:pt>
                <c:pt idx="460">
                  <c:v>17.523428587947645</c:v>
                </c:pt>
                <c:pt idx="461">
                  <c:v>17.523428587947645</c:v>
                </c:pt>
                <c:pt idx="462">
                  <c:v>17.523428587947645</c:v>
                </c:pt>
                <c:pt idx="463">
                  <c:v>17.523428587947645</c:v>
                </c:pt>
                <c:pt idx="464">
                  <c:v>17.523428587947645</c:v>
                </c:pt>
                <c:pt idx="465">
                  <c:v>17.523428587947645</c:v>
                </c:pt>
                <c:pt idx="466">
                  <c:v>17.523428587947645</c:v>
                </c:pt>
                <c:pt idx="467">
                  <c:v>17.523428587947645</c:v>
                </c:pt>
                <c:pt idx="468">
                  <c:v>17.523428587947645</c:v>
                </c:pt>
                <c:pt idx="469">
                  <c:v>17.523428587947645</c:v>
                </c:pt>
                <c:pt idx="470">
                  <c:v>17.523428587947645</c:v>
                </c:pt>
                <c:pt idx="471">
                  <c:v>17.523428587947645</c:v>
                </c:pt>
                <c:pt idx="472">
                  <c:v>17.523428587947645</c:v>
                </c:pt>
                <c:pt idx="473">
                  <c:v>17.523428587947645</c:v>
                </c:pt>
                <c:pt idx="474">
                  <c:v>17.523428587947645</c:v>
                </c:pt>
                <c:pt idx="475">
                  <c:v>17.523428587947645</c:v>
                </c:pt>
                <c:pt idx="476">
                  <c:v>17.523428587947645</c:v>
                </c:pt>
                <c:pt idx="477">
                  <c:v>17.523428587947645</c:v>
                </c:pt>
                <c:pt idx="478">
                  <c:v>17.523428587947645</c:v>
                </c:pt>
                <c:pt idx="479">
                  <c:v>17.523428587947645</c:v>
                </c:pt>
                <c:pt idx="480">
                  <c:v>17.523428587947645</c:v>
                </c:pt>
                <c:pt idx="481">
                  <c:v>17.523428587947645</c:v>
                </c:pt>
                <c:pt idx="482">
                  <c:v>17.523428587947645</c:v>
                </c:pt>
                <c:pt idx="483">
                  <c:v>17.523428587947645</c:v>
                </c:pt>
                <c:pt idx="484">
                  <c:v>17.523428587947645</c:v>
                </c:pt>
                <c:pt idx="485">
                  <c:v>17.523428587947645</c:v>
                </c:pt>
                <c:pt idx="486">
                  <c:v>17.523428587947645</c:v>
                </c:pt>
                <c:pt idx="487">
                  <c:v>17.523428587947645</c:v>
                </c:pt>
                <c:pt idx="488">
                  <c:v>17.523428587947645</c:v>
                </c:pt>
                <c:pt idx="489">
                  <c:v>17.523428587947645</c:v>
                </c:pt>
                <c:pt idx="490">
                  <c:v>17.523428587947645</c:v>
                </c:pt>
                <c:pt idx="491">
                  <c:v>17.523428587947645</c:v>
                </c:pt>
                <c:pt idx="492">
                  <c:v>17.523428587947645</c:v>
                </c:pt>
                <c:pt idx="493">
                  <c:v>17.523428587947645</c:v>
                </c:pt>
                <c:pt idx="494">
                  <c:v>17.523428587947645</c:v>
                </c:pt>
                <c:pt idx="495">
                  <c:v>17.523428587947645</c:v>
                </c:pt>
                <c:pt idx="496">
                  <c:v>17.523428587947645</c:v>
                </c:pt>
                <c:pt idx="497">
                  <c:v>17.523428587947645</c:v>
                </c:pt>
                <c:pt idx="498">
                  <c:v>17.523428587947645</c:v>
                </c:pt>
                <c:pt idx="499">
                  <c:v>17.523428587947645</c:v>
                </c:pt>
                <c:pt idx="500">
                  <c:v>17.523428587947645</c:v>
                </c:pt>
                <c:pt idx="501">
                  <c:v>17.523428587947645</c:v>
                </c:pt>
                <c:pt idx="502">
                  <c:v>17.523428587947645</c:v>
                </c:pt>
                <c:pt idx="503">
                  <c:v>17.523428587947645</c:v>
                </c:pt>
                <c:pt idx="504">
                  <c:v>17.523428587947645</c:v>
                </c:pt>
                <c:pt idx="505">
                  <c:v>17.523428587947645</c:v>
                </c:pt>
                <c:pt idx="506">
                  <c:v>17.523428587947645</c:v>
                </c:pt>
                <c:pt idx="507">
                  <c:v>17.523428587947645</c:v>
                </c:pt>
                <c:pt idx="508">
                  <c:v>17.523428587947645</c:v>
                </c:pt>
                <c:pt idx="509">
                  <c:v>17.523428587947645</c:v>
                </c:pt>
                <c:pt idx="510">
                  <c:v>17.523428587947645</c:v>
                </c:pt>
                <c:pt idx="511">
                  <c:v>17.523428587947645</c:v>
                </c:pt>
                <c:pt idx="512">
                  <c:v>17.523428587947645</c:v>
                </c:pt>
                <c:pt idx="513">
                  <c:v>17.523428587947645</c:v>
                </c:pt>
                <c:pt idx="514">
                  <c:v>17.523428587947645</c:v>
                </c:pt>
                <c:pt idx="515">
                  <c:v>17.523428587947645</c:v>
                </c:pt>
                <c:pt idx="516">
                  <c:v>17.523428587947645</c:v>
                </c:pt>
                <c:pt idx="517">
                  <c:v>17.523428587947645</c:v>
                </c:pt>
                <c:pt idx="518">
                  <c:v>17.523428587947645</c:v>
                </c:pt>
                <c:pt idx="519">
                  <c:v>17.523428587947645</c:v>
                </c:pt>
                <c:pt idx="520">
                  <c:v>17.523428587947645</c:v>
                </c:pt>
                <c:pt idx="521">
                  <c:v>17.523428587947645</c:v>
                </c:pt>
                <c:pt idx="522">
                  <c:v>17.523428587947645</c:v>
                </c:pt>
                <c:pt idx="523">
                  <c:v>17.523428587947645</c:v>
                </c:pt>
                <c:pt idx="524">
                  <c:v>17.523428587947645</c:v>
                </c:pt>
                <c:pt idx="525">
                  <c:v>17.523428587947645</c:v>
                </c:pt>
                <c:pt idx="526">
                  <c:v>17.523428587947645</c:v>
                </c:pt>
                <c:pt idx="527">
                  <c:v>17.523428587947645</c:v>
                </c:pt>
                <c:pt idx="528">
                  <c:v>17.523428587947645</c:v>
                </c:pt>
                <c:pt idx="529">
                  <c:v>17.523428587947645</c:v>
                </c:pt>
                <c:pt idx="530">
                  <c:v>17.523428587947645</c:v>
                </c:pt>
                <c:pt idx="531">
                  <c:v>17.523428587947645</c:v>
                </c:pt>
                <c:pt idx="532">
                  <c:v>17.523428587947645</c:v>
                </c:pt>
                <c:pt idx="533">
                  <c:v>17.523428587947645</c:v>
                </c:pt>
                <c:pt idx="534">
                  <c:v>17.523428587947645</c:v>
                </c:pt>
                <c:pt idx="535">
                  <c:v>17.523428587947645</c:v>
                </c:pt>
                <c:pt idx="536">
                  <c:v>17.523428587947645</c:v>
                </c:pt>
                <c:pt idx="537">
                  <c:v>17.523428587947645</c:v>
                </c:pt>
                <c:pt idx="538">
                  <c:v>17.523428587947645</c:v>
                </c:pt>
                <c:pt idx="539">
                  <c:v>17.523428587947645</c:v>
                </c:pt>
                <c:pt idx="540">
                  <c:v>17.523428587947645</c:v>
                </c:pt>
                <c:pt idx="541">
                  <c:v>17.523428587947645</c:v>
                </c:pt>
                <c:pt idx="542">
                  <c:v>17.523428587947645</c:v>
                </c:pt>
                <c:pt idx="543">
                  <c:v>17.523428587947645</c:v>
                </c:pt>
                <c:pt idx="544">
                  <c:v>17.523428587947645</c:v>
                </c:pt>
                <c:pt idx="545">
                  <c:v>17.523428587947645</c:v>
                </c:pt>
                <c:pt idx="546">
                  <c:v>17.523428587947645</c:v>
                </c:pt>
                <c:pt idx="547">
                  <c:v>17.523428587947645</c:v>
                </c:pt>
                <c:pt idx="548">
                  <c:v>17.523428587947645</c:v>
                </c:pt>
                <c:pt idx="549">
                  <c:v>17.523428587947645</c:v>
                </c:pt>
                <c:pt idx="550">
                  <c:v>17.523428587947645</c:v>
                </c:pt>
                <c:pt idx="551">
                  <c:v>17.523428587947645</c:v>
                </c:pt>
                <c:pt idx="552">
                  <c:v>17.523428587947645</c:v>
                </c:pt>
                <c:pt idx="553">
                  <c:v>17.523428587947645</c:v>
                </c:pt>
                <c:pt idx="554">
                  <c:v>17.523428587947645</c:v>
                </c:pt>
                <c:pt idx="555">
                  <c:v>17.523428587947645</c:v>
                </c:pt>
                <c:pt idx="556">
                  <c:v>17.523428587947645</c:v>
                </c:pt>
                <c:pt idx="557">
                  <c:v>17.523428587947645</c:v>
                </c:pt>
                <c:pt idx="558">
                  <c:v>17.523428587947645</c:v>
                </c:pt>
                <c:pt idx="559">
                  <c:v>17.523428587947645</c:v>
                </c:pt>
                <c:pt idx="560">
                  <c:v>17.523428587947645</c:v>
                </c:pt>
                <c:pt idx="561">
                  <c:v>17.523428587947645</c:v>
                </c:pt>
                <c:pt idx="562">
                  <c:v>17.523428587947645</c:v>
                </c:pt>
                <c:pt idx="563">
                  <c:v>17.523428587947645</c:v>
                </c:pt>
                <c:pt idx="564">
                  <c:v>17.523428587947645</c:v>
                </c:pt>
                <c:pt idx="565">
                  <c:v>17.523428587947645</c:v>
                </c:pt>
                <c:pt idx="566">
                  <c:v>17.523428587947645</c:v>
                </c:pt>
                <c:pt idx="567">
                  <c:v>17.523428587947645</c:v>
                </c:pt>
                <c:pt idx="568">
                  <c:v>17.523428587947645</c:v>
                </c:pt>
                <c:pt idx="569">
                  <c:v>17.523428587947645</c:v>
                </c:pt>
                <c:pt idx="570">
                  <c:v>17.523428587947645</c:v>
                </c:pt>
                <c:pt idx="571">
                  <c:v>17.523428587947645</c:v>
                </c:pt>
                <c:pt idx="572">
                  <c:v>17.523428587947645</c:v>
                </c:pt>
                <c:pt idx="573">
                  <c:v>17.523428587947645</c:v>
                </c:pt>
                <c:pt idx="574">
                  <c:v>17.523428587947645</c:v>
                </c:pt>
                <c:pt idx="575">
                  <c:v>17.523428587947645</c:v>
                </c:pt>
                <c:pt idx="576">
                  <c:v>17.523428587947645</c:v>
                </c:pt>
                <c:pt idx="577">
                  <c:v>17.523428587947645</c:v>
                </c:pt>
                <c:pt idx="578">
                  <c:v>17.523428587947645</c:v>
                </c:pt>
                <c:pt idx="579">
                  <c:v>17.523428587947645</c:v>
                </c:pt>
                <c:pt idx="580">
                  <c:v>17.523428587947645</c:v>
                </c:pt>
                <c:pt idx="581">
                  <c:v>17.523428587947645</c:v>
                </c:pt>
                <c:pt idx="582">
                  <c:v>17.523428587947645</c:v>
                </c:pt>
                <c:pt idx="583">
                  <c:v>17.523428587947645</c:v>
                </c:pt>
                <c:pt idx="584">
                  <c:v>17.523428587947645</c:v>
                </c:pt>
                <c:pt idx="585">
                  <c:v>17.523428587947645</c:v>
                </c:pt>
                <c:pt idx="586">
                  <c:v>17.523428587947645</c:v>
                </c:pt>
                <c:pt idx="587">
                  <c:v>17.523428587947645</c:v>
                </c:pt>
                <c:pt idx="588">
                  <c:v>17.523428587947645</c:v>
                </c:pt>
                <c:pt idx="589">
                  <c:v>17.523428587947645</c:v>
                </c:pt>
                <c:pt idx="590">
                  <c:v>17.523428587947645</c:v>
                </c:pt>
                <c:pt idx="591">
                  <c:v>17.523428587947645</c:v>
                </c:pt>
                <c:pt idx="592">
                  <c:v>17.523428587947645</c:v>
                </c:pt>
                <c:pt idx="593">
                  <c:v>17.523428587947645</c:v>
                </c:pt>
                <c:pt idx="594">
                  <c:v>17.523428587947645</c:v>
                </c:pt>
                <c:pt idx="595">
                  <c:v>17.523428587947645</c:v>
                </c:pt>
                <c:pt idx="596">
                  <c:v>17.523428587947645</c:v>
                </c:pt>
                <c:pt idx="597">
                  <c:v>17.523428587947645</c:v>
                </c:pt>
                <c:pt idx="598">
                  <c:v>17.523428587947645</c:v>
                </c:pt>
                <c:pt idx="599">
                  <c:v>17.523428587947645</c:v>
                </c:pt>
                <c:pt idx="600">
                  <c:v>17.523428587947645</c:v>
                </c:pt>
                <c:pt idx="601">
                  <c:v>17.523428587947645</c:v>
                </c:pt>
                <c:pt idx="602">
                  <c:v>17.523428587947645</c:v>
                </c:pt>
                <c:pt idx="603">
                  <c:v>17.523428587947645</c:v>
                </c:pt>
                <c:pt idx="604">
                  <c:v>17.523428587947645</c:v>
                </c:pt>
                <c:pt idx="605">
                  <c:v>17.523428587947645</c:v>
                </c:pt>
                <c:pt idx="606">
                  <c:v>17.523428587947645</c:v>
                </c:pt>
                <c:pt idx="607">
                  <c:v>17.523428587947645</c:v>
                </c:pt>
                <c:pt idx="608">
                  <c:v>17.523428587947645</c:v>
                </c:pt>
                <c:pt idx="609">
                  <c:v>17.523428587947645</c:v>
                </c:pt>
                <c:pt idx="610">
                  <c:v>17.523428587947645</c:v>
                </c:pt>
                <c:pt idx="611">
                  <c:v>17.523428587947645</c:v>
                </c:pt>
                <c:pt idx="612">
                  <c:v>17.523428587947645</c:v>
                </c:pt>
                <c:pt idx="613">
                  <c:v>17.523428587947645</c:v>
                </c:pt>
                <c:pt idx="614">
                  <c:v>17.523428587947645</c:v>
                </c:pt>
                <c:pt idx="615">
                  <c:v>17.523428587947645</c:v>
                </c:pt>
                <c:pt idx="616">
                  <c:v>17.523428587947645</c:v>
                </c:pt>
                <c:pt idx="617">
                  <c:v>17.523428587947645</c:v>
                </c:pt>
                <c:pt idx="618">
                  <c:v>17.523428587947645</c:v>
                </c:pt>
                <c:pt idx="619">
                  <c:v>17.523428587947645</c:v>
                </c:pt>
                <c:pt idx="620">
                  <c:v>17.523428587947645</c:v>
                </c:pt>
                <c:pt idx="621">
                  <c:v>17.523428587947645</c:v>
                </c:pt>
                <c:pt idx="622">
                  <c:v>17.523428587947645</c:v>
                </c:pt>
                <c:pt idx="623">
                  <c:v>17.523428587947645</c:v>
                </c:pt>
                <c:pt idx="624">
                  <c:v>17.523428587947645</c:v>
                </c:pt>
                <c:pt idx="625">
                  <c:v>17.523428587947645</c:v>
                </c:pt>
                <c:pt idx="626">
                  <c:v>17.523428587947645</c:v>
                </c:pt>
                <c:pt idx="627">
                  <c:v>17.523428587947645</c:v>
                </c:pt>
                <c:pt idx="628">
                  <c:v>17.523428587947645</c:v>
                </c:pt>
                <c:pt idx="629">
                  <c:v>17.523428587947645</c:v>
                </c:pt>
                <c:pt idx="630">
                  <c:v>17.523428587947645</c:v>
                </c:pt>
                <c:pt idx="631">
                  <c:v>17.523428587947645</c:v>
                </c:pt>
                <c:pt idx="632">
                  <c:v>17.523428587947645</c:v>
                </c:pt>
                <c:pt idx="633">
                  <c:v>17.523428587947645</c:v>
                </c:pt>
                <c:pt idx="634">
                  <c:v>17.523428587947645</c:v>
                </c:pt>
                <c:pt idx="635">
                  <c:v>17.523428587947645</c:v>
                </c:pt>
                <c:pt idx="636">
                  <c:v>17.523428587947645</c:v>
                </c:pt>
                <c:pt idx="637">
                  <c:v>17.523428587947645</c:v>
                </c:pt>
                <c:pt idx="638">
                  <c:v>17.523428587947645</c:v>
                </c:pt>
                <c:pt idx="639">
                  <c:v>17.523428587947645</c:v>
                </c:pt>
                <c:pt idx="640">
                  <c:v>17.523428587947645</c:v>
                </c:pt>
                <c:pt idx="641">
                  <c:v>17.523428587947645</c:v>
                </c:pt>
                <c:pt idx="642">
                  <c:v>17.523428587947645</c:v>
                </c:pt>
                <c:pt idx="643">
                  <c:v>17.523428587947645</c:v>
                </c:pt>
                <c:pt idx="644">
                  <c:v>17.523428587947645</c:v>
                </c:pt>
                <c:pt idx="645">
                  <c:v>17.523428587947645</c:v>
                </c:pt>
                <c:pt idx="646">
                  <c:v>17.523428587947645</c:v>
                </c:pt>
                <c:pt idx="647">
                  <c:v>17.523428587947645</c:v>
                </c:pt>
                <c:pt idx="648">
                  <c:v>17.523428587947645</c:v>
                </c:pt>
                <c:pt idx="649">
                  <c:v>17.523428587947645</c:v>
                </c:pt>
                <c:pt idx="650">
                  <c:v>17.523428587947645</c:v>
                </c:pt>
                <c:pt idx="651">
                  <c:v>17.523428587947645</c:v>
                </c:pt>
                <c:pt idx="652">
                  <c:v>17.523428587947645</c:v>
                </c:pt>
                <c:pt idx="653">
                  <c:v>17.523428587947645</c:v>
                </c:pt>
                <c:pt idx="654">
                  <c:v>17.523428587947645</c:v>
                </c:pt>
                <c:pt idx="655">
                  <c:v>17.523428587947645</c:v>
                </c:pt>
                <c:pt idx="656">
                  <c:v>17.523428587947645</c:v>
                </c:pt>
                <c:pt idx="657">
                  <c:v>17.523428587947645</c:v>
                </c:pt>
                <c:pt idx="658">
                  <c:v>17.523428587947645</c:v>
                </c:pt>
                <c:pt idx="659">
                  <c:v>17.523428587947645</c:v>
                </c:pt>
                <c:pt idx="660">
                  <c:v>17.523428587947645</c:v>
                </c:pt>
                <c:pt idx="661">
                  <c:v>17.523428587947645</c:v>
                </c:pt>
                <c:pt idx="662">
                  <c:v>17.523428587947645</c:v>
                </c:pt>
                <c:pt idx="663">
                  <c:v>17.523428587947645</c:v>
                </c:pt>
                <c:pt idx="664">
                  <c:v>17.523428587947645</c:v>
                </c:pt>
                <c:pt idx="665">
                  <c:v>17.523428587947645</c:v>
                </c:pt>
                <c:pt idx="666">
                  <c:v>17.523428587947645</c:v>
                </c:pt>
                <c:pt idx="667">
                  <c:v>17.523428587947645</c:v>
                </c:pt>
                <c:pt idx="668">
                  <c:v>17.523428587947645</c:v>
                </c:pt>
                <c:pt idx="669">
                  <c:v>17.523428587947645</c:v>
                </c:pt>
                <c:pt idx="670">
                  <c:v>17.523428587947645</c:v>
                </c:pt>
                <c:pt idx="671">
                  <c:v>17.523428587947645</c:v>
                </c:pt>
                <c:pt idx="672">
                  <c:v>17.523428587947645</c:v>
                </c:pt>
                <c:pt idx="673">
                  <c:v>17.523428587947645</c:v>
                </c:pt>
                <c:pt idx="674">
                  <c:v>17.523428587947645</c:v>
                </c:pt>
                <c:pt idx="675">
                  <c:v>17.523428587947645</c:v>
                </c:pt>
                <c:pt idx="676">
                  <c:v>17.523428587947645</c:v>
                </c:pt>
                <c:pt idx="677">
                  <c:v>17.523428587947645</c:v>
                </c:pt>
                <c:pt idx="678">
                  <c:v>17.523428587947645</c:v>
                </c:pt>
                <c:pt idx="679">
                  <c:v>17.523428587947645</c:v>
                </c:pt>
                <c:pt idx="680">
                  <c:v>17.523428587947645</c:v>
                </c:pt>
                <c:pt idx="681">
                  <c:v>17.523428587947645</c:v>
                </c:pt>
                <c:pt idx="682">
                  <c:v>17.523428587947645</c:v>
                </c:pt>
                <c:pt idx="683">
                  <c:v>17.523428587947645</c:v>
                </c:pt>
                <c:pt idx="684">
                  <c:v>17.523428587947645</c:v>
                </c:pt>
                <c:pt idx="685">
                  <c:v>17.523428587947645</c:v>
                </c:pt>
                <c:pt idx="686">
                  <c:v>17.523428587947645</c:v>
                </c:pt>
                <c:pt idx="687">
                  <c:v>17.523428587947645</c:v>
                </c:pt>
                <c:pt idx="688">
                  <c:v>17.523428587947645</c:v>
                </c:pt>
                <c:pt idx="689">
                  <c:v>17.523428587947645</c:v>
                </c:pt>
                <c:pt idx="690">
                  <c:v>17.523428587947645</c:v>
                </c:pt>
                <c:pt idx="691">
                  <c:v>17.523428587947645</c:v>
                </c:pt>
                <c:pt idx="692">
                  <c:v>17.523428587947645</c:v>
                </c:pt>
                <c:pt idx="693">
                  <c:v>17.523428587947645</c:v>
                </c:pt>
                <c:pt idx="694">
                  <c:v>17.523428587947645</c:v>
                </c:pt>
                <c:pt idx="695">
                  <c:v>17.523428587947645</c:v>
                </c:pt>
                <c:pt idx="696">
                  <c:v>17.523428587947645</c:v>
                </c:pt>
                <c:pt idx="697">
                  <c:v>17.523428587947645</c:v>
                </c:pt>
                <c:pt idx="698">
                  <c:v>17.523428587947645</c:v>
                </c:pt>
                <c:pt idx="699">
                  <c:v>17.523428587947645</c:v>
                </c:pt>
                <c:pt idx="700">
                  <c:v>17.523428587947645</c:v>
                </c:pt>
                <c:pt idx="701">
                  <c:v>17.523428587947645</c:v>
                </c:pt>
                <c:pt idx="702">
                  <c:v>17.523428587947645</c:v>
                </c:pt>
                <c:pt idx="703">
                  <c:v>17.523428587947645</c:v>
                </c:pt>
                <c:pt idx="704">
                  <c:v>17.523428587947645</c:v>
                </c:pt>
                <c:pt idx="705">
                  <c:v>17.523428587947645</c:v>
                </c:pt>
                <c:pt idx="706">
                  <c:v>17.523428587947645</c:v>
                </c:pt>
                <c:pt idx="707">
                  <c:v>17.523428587947645</c:v>
                </c:pt>
                <c:pt idx="708">
                  <c:v>17.523428587947645</c:v>
                </c:pt>
                <c:pt idx="709">
                  <c:v>17.523428587947645</c:v>
                </c:pt>
                <c:pt idx="710">
                  <c:v>17.523428587947645</c:v>
                </c:pt>
                <c:pt idx="711">
                  <c:v>17.523428587947645</c:v>
                </c:pt>
                <c:pt idx="712">
                  <c:v>17.523428587947645</c:v>
                </c:pt>
                <c:pt idx="713">
                  <c:v>17.523428587947645</c:v>
                </c:pt>
                <c:pt idx="714">
                  <c:v>17.523428587947645</c:v>
                </c:pt>
                <c:pt idx="715">
                  <c:v>17.523428587947645</c:v>
                </c:pt>
                <c:pt idx="716">
                  <c:v>17.523428587947645</c:v>
                </c:pt>
                <c:pt idx="717">
                  <c:v>17.523428587947645</c:v>
                </c:pt>
                <c:pt idx="718">
                  <c:v>17.523428587947645</c:v>
                </c:pt>
                <c:pt idx="719">
                  <c:v>17.523428587947645</c:v>
                </c:pt>
                <c:pt idx="720">
                  <c:v>17.523428587947645</c:v>
                </c:pt>
                <c:pt idx="721">
                  <c:v>17.523428587947645</c:v>
                </c:pt>
                <c:pt idx="722">
                  <c:v>17.523428587947645</c:v>
                </c:pt>
                <c:pt idx="723">
                  <c:v>17.523428587947645</c:v>
                </c:pt>
                <c:pt idx="724">
                  <c:v>17.523428587947645</c:v>
                </c:pt>
                <c:pt idx="725">
                  <c:v>17.523428587947645</c:v>
                </c:pt>
                <c:pt idx="726">
                  <c:v>17.523428587947645</c:v>
                </c:pt>
                <c:pt idx="727">
                  <c:v>17.523428587947645</c:v>
                </c:pt>
                <c:pt idx="728">
                  <c:v>17.523428587947645</c:v>
                </c:pt>
                <c:pt idx="729">
                  <c:v>17.523428587947645</c:v>
                </c:pt>
                <c:pt idx="730">
                  <c:v>17.523428587947645</c:v>
                </c:pt>
                <c:pt idx="731">
                  <c:v>17.523428587947645</c:v>
                </c:pt>
                <c:pt idx="732">
                  <c:v>17.523428587947645</c:v>
                </c:pt>
                <c:pt idx="733">
                  <c:v>17.523428587947645</c:v>
                </c:pt>
                <c:pt idx="734">
                  <c:v>17.523428587947645</c:v>
                </c:pt>
                <c:pt idx="735">
                  <c:v>17.523428587947645</c:v>
                </c:pt>
                <c:pt idx="736">
                  <c:v>17.523428587947645</c:v>
                </c:pt>
                <c:pt idx="737">
                  <c:v>17.523428587947645</c:v>
                </c:pt>
                <c:pt idx="738">
                  <c:v>17.523428587947645</c:v>
                </c:pt>
                <c:pt idx="739">
                  <c:v>17.523428587947645</c:v>
                </c:pt>
                <c:pt idx="740">
                  <c:v>17.523428587947645</c:v>
                </c:pt>
                <c:pt idx="741">
                  <c:v>17.523428587947645</c:v>
                </c:pt>
                <c:pt idx="742">
                  <c:v>17.523428587947645</c:v>
                </c:pt>
                <c:pt idx="743">
                  <c:v>17.523428587947645</c:v>
                </c:pt>
                <c:pt idx="744">
                  <c:v>17.523428587947645</c:v>
                </c:pt>
                <c:pt idx="745">
                  <c:v>17.523428587947645</c:v>
                </c:pt>
                <c:pt idx="746">
                  <c:v>17.523428587947645</c:v>
                </c:pt>
                <c:pt idx="747">
                  <c:v>17.523428587947645</c:v>
                </c:pt>
                <c:pt idx="748">
                  <c:v>17.523428587947645</c:v>
                </c:pt>
                <c:pt idx="749">
                  <c:v>17.523428587947645</c:v>
                </c:pt>
                <c:pt idx="750">
                  <c:v>17.523428587947645</c:v>
                </c:pt>
                <c:pt idx="751">
                  <c:v>17.523428587947645</c:v>
                </c:pt>
                <c:pt idx="752">
                  <c:v>17.523428587947645</c:v>
                </c:pt>
                <c:pt idx="753">
                  <c:v>17.523428587947645</c:v>
                </c:pt>
                <c:pt idx="754">
                  <c:v>17.523428587947645</c:v>
                </c:pt>
                <c:pt idx="755">
                  <c:v>17.523428587947645</c:v>
                </c:pt>
                <c:pt idx="756">
                  <c:v>17.523428587947645</c:v>
                </c:pt>
                <c:pt idx="757">
                  <c:v>17.523428587947645</c:v>
                </c:pt>
                <c:pt idx="758">
                  <c:v>17.523428587947645</c:v>
                </c:pt>
                <c:pt idx="759">
                  <c:v>17.523428587947645</c:v>
                </c:pt>
                <c:pt idx="760">
                  <c:v>17.523428587947645</c:v>
                </c:pt>
                <c:pt idx="761">
                  <c:v>17.523428587947645</c:v>
                </c:pt>
                <c:pt idx="762">
                  <c:v>17.523428587947645</c:v>
                </c:pt>
                <c:pt idx="763">
                  <c:v>17.523428587947645</c:v>
                </c:pt>
                <c:pt idx="764">
                  <c:v>17.523428587947645</c:v>
                </c:pt>
                <c:pt idx="765">
                  <c:v>17.523428587947645</c:v>
                </c:pt>
                <c:pt idx="766">
                  <c:v>17.523428587947645</c:v>
                </c:pt>
                <c:pt idx="767">
                  <c:v>17.523428587947645</c:v>
                </c:pt>
                <c:pt idx="768">
                  <c:v>17.523428587947645</c:v>
                </c:pt>
                <c:pt idx="769">
                  <c:v>17.523428587947645</c:v>
                </c:pt>
                <c:pt idx="770">
                  <c:v>17.523428587947645</c:v>
                </c:pt>
                <c:pt idx="771">
                  <c:v>17.523428587947645</c:v>
                </c:pt>
                <c:pt idx="772">
                  <c:v>17.523428587947645</c:v>
                </c:pt>
                <c:pt idx="773">
                  <c:v>17.523428587947645</c:v>
                </c:pt>
                <c:pt idx="774">
                  <c:v>17.523428587947645</c:v>
                </c:pt>
                <c:pt idx="775">
                  <c:v>17.523428587947645</c:v>
                </c:pt>
                <c:pt idx="776">
                  <c:v>17.523428587947645</c:v>
                </c:pt>
                <c:pt idx="777">
                  <c:v>17.523428587947645</c:v>
                </c:pt>
                <c:pt idx="778">
                  <c:v>17.523428587947645</c:v>
                </c:pt>
                <c:pt idx="779">
                  <c:v>17.523428587947645</c:v>
                </c:pt>
                <c:pt idx="780">
                  <c:v>17.523428587947645</c:v>
                </c:pt>
                <c:pt idx="781">
                  <c:v>17.523428587947645</c:v>
                </c:pt>
                <c:pt idx="782">
                  <c:v>17.523428587947645</c:v>
                </c:pt>
                <c:pt idx="783">
                  <c:v>17.523428587947645</c:v>
                </c:pt>
                <c:pt idx="784">
                  <c:v>17.523428587947645</c:v>
                </c:pt>
                <c:pt idx="785">
                  <c:v>17.523428587947645</c:v>
                </c:pt>
                <c:pt idx="786">
                  <c:v>17.523428587947645</c:v>
                </c:pt>
                <c:pt idx="787">
                  <c:v>17.523428587947645</c:v>
                </c:pt>
                <c:pt idx="788">
                  <c:v>17.523428587947645</c:v>
                </c:pt>
                <c:pt idx="789">
                  <c:v>17.523428587947645</c:v>
                </c:pt>
                <c:pt idx="790">
                  <c:v>17.523428587947645</c:v>
                </c:pt>
                <c:pt idx="791">
                  <c:v>17.523428587947645</c:v>
                </c:pt>
                <c:pt idx="792">
                  <c:v>17.523428587947645</c:v>
                </c:pt>
                <c:pt idx="793">
                  <c:v>17.523428587947645</c:v>
                </c:pt>
                <c:pt idx="794">
                  <c:v>17.523428587947645</c:v>
                </c:pt>
                <c:pt idx="795">
                  <c:v>17.523428587947645</c:v>
                </c:pt>
                <c:pt idx="796">
                  <c:v>17.523428587947645</c:v>
                </c:pt>
                <c:pt idx="797">
                  <c:v>17.523428587947645</c:v>
                </c:pt>
                <c:pt idx="798">
                  <c:v>17.523428587947645</c:v>
                </c:pt>
                <c:pt idx="799">
                  <c:v>17.523428587947645</c:v>
                </c:pt>
                <c:pt idx="800">
                  <c:v>17.523428587947645</c:v>
                </c:pt>
                <c:pt idx="801">
                  <c:v>17.523428587947645</c:v>
                </c:pt>
                <c:pt idx="802">
                  <c:v>17.523428587947645</c:v>
                </c:pt>
                <c:pt idx="803">
                  <c:v>17.523428587947645</c:v>
                </c:pt>
                <c:pt idx="804">
                  <c:v>17.523428587947645</c:v>
                </c:pt>
                <c:pt idx="805">
                  <c:v>17.523428587947645</c:v>
                </c:pt>
                <c:pt idx="806">
                  <c:v>17.523428587947645</c:v>
                </c:pt>
                <c:pt idx="807">
                  <c:v>17.523428587947645</c:v>
                </c:pt>
                <c:pt idx="808">
                  <c:v>17.523428587947645</c:v>
                </c:pt>
                <c:pt idx="809">
                  <c:v>17.523428587947645</c:v>
                </c:pt>
                <c:pt idx="810">
                  <c:v>17.523428587947645</c:v>
                </c:pt>
                <c:pt idx="811">
                  <c:v>17.523428587947645</c:v>
                </c:pt>
                <c:pt idx="812">
                  <c:v>17.523428587947645</c:v>
                </c:pt>
                <c:pt idx="813">
                  <c:v>17.523428587947645</c:v>
                </c:pt>
                <c:pt idx="814">
                  <c:v>17.523428587947645</c:v>
                </c:pt>
                <c:pt idx="815">
                  <c:v>17.523428587947645</c:v>
                </c:pt>
                <c:pt idx="816">
                  <c:v>17.523428587947645</c:v>
                </c:pt>
                <c:pt idx="817">
                  <c:v>17.523428587947645</c:v>
                </c:pt>
                <c:pt idx="818">
                  <c:v>17.523428587947645</c:v>
                </c:pt>
                <c:pt idx="819">
                  <c:v>17.523428587947645</c:v>
                </c:pt>
                <c:pt idx="820">
                  <c:v>17.523428587947645</c:v>
                </c:pt>
                <c:pt idx="821">
                  <c:v>17.523428587947645</c:v>
                </c:pt>
                <c:pt idx="822">
                  <c:v>17.523428587947645</c:v>
                </c:pt>
                <c:pt idx="823">
                  <c:v>17.523428587947645</c:v>
                </c:pt>
                <c:pt idx="824">
                  <c:v>17.523428587947645</c:v>
                </c:pt>
                <c:pt idx="825">
                  <c:v>17.523428587947645</c:v>
                </c:pt>
                <c:pt idx="826">
                  <c:v>17.523428587947645</c:v>
                </c:pt>
                <c:pt idx="827">
                  <c:v>17.523428587947645</c:v>
                </c:pt>
                <c:pt idx="828">
                  <c:v>17.523428587947645</c:v>
                </c:pt>
                <c:pt idx="829">
                  <c:v>17.523428587947645</c:v>
                </c:pt>
                <c:pt idx="830">
                  <c:v>17.523428587947645</c:v>
                </c:pt>
                <c:pt idx="831">
                  <c:v>17.523428587947645</c:v>
                </c:pt>
                <c:pt idx="832">
                  <c:v>17.523428587947645</c:v>
                </c:pt>
                <c:pt idx="833">
                  <c:v>17.523428587947645</c:v>
                </c:pt>
                <c:pt idx="834">
                  <c:v>17.523428587947645</c:v>
                </c:pt>
                <c:pt idx="835">
                  <c:v>17.523428587947645</c:v>
                </c:pt>
                <c:pt idx="836">
                  <c:v>17.523428587947645</c:v>
                </c:pt>
                <c:pt idx="837">
                  <c:v>17.523428587947645</c:v>
                </c:pt>
                <c:pt idx="838">
                  <c:v>17.523428587947645</c:v>
                </c:pt>
                <c:pt idx="839">
                  <c:v>17.523428587947645</c:v>
                </c:pt>
                <c:pt idx="840">
                  <c:v>17.523428587947645</c:v>
                </c:pt>
                <c:pt idx="841">
                  <c:v>17.523428587947645</c:v>
                </c:pt>
                <c:pt idx="842">
                  <c:v>17.523428587947645</c:v>
                </c:pt>
                <c:pt idx="843">
                  <c:v>17.523428587947645</c:v>
                </c:pt>
                <c:pt idx="844">
                  <c:v>17.523428587947645</c:v>
                </c:pt>
                <c:pt idx="845">
                  <c:v>17.523428587947645</c:v>
                </c:pt>
                <c:pt idx="846">
                  <c:v>17.523428587947645</c:v>
                </c:pt>
                <c:pt idx="847">
                  <c:v>17.523428587947645</c:v>
                </c:pt>
                <c:pt idx="848">
                  <c:v>17.523428587947645</c:v>
                </c:pt>
                <c:pt idx="849">
                  <c:v>17.523428587947645</c:v>
                </c:pt>
                <c:pt idx="850">
                  <c:v>17.523428587947645</c:v>
                </c:pt>
                <c:pt idx="851">
                  <c:v>17.523428587947645</c:v>
                </c:pt>
                <c:pt idx="852">
                  <c:v>17.523428587947645</c:v>
                </c:pt>
                <c:pt idx="853">
                  <c:v>17.523428587947645</c:v>
                </c:pt>
                <c:pt idx="854">
                  <c:v>17.523428587947645</c:v>
                </c:pt>
                <c:pt idx="855">
                  <c:v>17.523428587947645</c:v>
                </c:pt>
                <c:pt idx="856">
                  <c:v>17.523428587947645</c:v>
                </c:pt>
                <c:pt idx="857">
                  <c:v>17.523428587947645</c:v>
                </c:pt>
                <c:pt idx="858">
                  <c:v>17.523428587947645</c:v>
                </c:pt>
                <c:pt idx="859">
                  <c:v>17.523428587947645</c:v>
                </c:pt>
                <c:pt idx="860">
                  <c:v>17.523428587947645</c:v>
                </c:pt>
                <c:pt idx="861">
                  <c:v>17.523428587947645</c:v>
                </c:pt>
                <c:pt idx="862">
                  <c:v>17.523428587947645</c:v>
                </c:pt>
                <c:pt idx="863">
                  <c:v>17.523428587947645</c:v>
                </c:pt>
                <c:pt idx="864">
                  <c:v>17.523428587947645</c:v>
                </c:pt>
                <c:pt idx="865">
                  <c:v>17.523428587947645</c:v>
                </c:pt>
                <c:pt idx="866">
                  <c:v>17.523428587947645</c:v>
                </c:pt>
              </c:numCache>
            </c:numRef>
          </c:yVal>
          <c:smooth val="1"/>
          <c:extLst xmlns:c16r2="http://schemas.microsoft.com/office/drawing/2015/06/chart">
            <c:ext xmlns:c16="http://schemas.microsoft.com/office/drawing/2014/chart" uri="{C3380CC4-5D6E-409C-BE32-E72D297353CC}">
              <c16:uniqueId val="{00000002-F653-4A5E-A9F2-9C9C45FC9820}"/>
            </c:ext>
          </c:extLst>
        </c:ser>
        <c:ser>
          <c:idx val="3"/>
          <c:order val="3"/>
          <c:tx>
            <c:strRef>
              <c:f>'SPX Index'!$E$2</c:f>
              <c:strCache>
                <c:ptCount val="1"/>
                <c:pt idx="0">
                  <c:v>+1 desv.stand PE</c:v>
                </c:pt>
              </c:strCache>
            </c:strRef>
          </c:tx>
          <c:spPr>
            <a:ln w="9525" cap="rnd">
              <a:solidFill>
                <a:schemeClr val="accent3"/>
              </a:solidFill>
              <a:prstDash val="sysDash"/>
              <a:round/>
            </a:ln>
            <a:effectLst/>
          </c:spPr>
          <c:marker>
            <c:symbol val="none"/>
          </c:marker>
          <c:xVal>
            <c:numRef>
              <c:f>'SPX Index'!$A$3:$A$869</c:f>
              <c:numCache>
                <c:formatCode>m/d/yyyy</c:formatCode>
                <c:ptCount val="867"/>
                <c:pt idx="0">
                  <c:v>41641</c:v>
                </c:pt>
                <c:pt idx="1">
                  <c:v>41642</c:v>
                </c:pt>
                <c:pt idx="2">
                  <c:v>41645</c:v>
                </c:pt>
                <c:pt idx="3">
                  <c:v>41646</c:v>
                </c:pt>
                <c:pt idx="4">
                  <c:v>41647</c:v>
                </c:pt>
                <c:pt idx="5">
                  <c:v>41648</c:v>
                </c:pt>
                <c:pt idx="6">
                  <c:v>41649</c:v>
                </c:pt>
                <c:pt idx="7">
                  <c:v>41652</c:v>
                </c:pt>
                <c:pt idx="8">
                  <c:v>41653</c:v>
                </c:pt>
                <c:pt idx="9">
                  <c:v>41654</c:v>
                </c:pt>
                <c:pt idx="10">
                  <c:v>41655</c:v>
                </c:pt>
                <c:pt idx="11">
                  <c:v>41656</c:v>
                </c:pt>
                <c:pt idx="12">
                  <c:v>41659</c:v>
                </c:pt>
                <c:pt idx="13">
                  <c:v>41660</c:v>
                </c:pt>
                <c:pt idx="14">
                  <c:v>41661</c:v>
                </c:pt>
                <c:pt idx="15">
                  <c:v>41662</c:v>
                </c:pt>
                <c:pt idx="16">
                  <c:v>41663</c:v>
                </c:pt>
                <c:pt idx="17">
                  <c:v>41666</c:v>
                </c:pt>
                <c:pt idx="18">
                  <c:v>41667</c:v>
                </c:pt>
                <c:pt idx="19">
                  <c:v>41668</c:v>
                </c:pt>
                <c:pt idx="20">
                  <c:v>41669</c:v>
                </c:pt>
                <c:pt idx="21">
                  <c:v>41670</c:v>
                </c:pt>
                <c:pt idx="22">
                  <c:v>41673</c:v>
                </c:pt>
                <c:pt idx="23">
                  <c:v>41674</c:v>
                </c:pt>
                <c:pt idx="24">
                  <c:v>41675</c:v>
                </c:pt>
                <c:pt idx="25">
                  <c:v>41676</c:v>
                </c:pt>
                <c:pt idx="26">
                  <c:v>41677</c:v>
                </c:pt>
                <c:pt idx="27">
                  <c:v>41680</c:v>
                </c:pt>
                <c:pt idx="28">
                  <c:v>41681</c:v>
                </c:pt>
                <c:pt idx="29">
                  <c:v>41682</c:v>
                </c:pt>
                <c:pt idx="30">
                  <c:v>41683</c:v>
                </c:pt>
                <c:pt idx="31">
                  <c:v>41684</c:v>
                </c:pt>
                <c:pt idx="32">
                  <c:v>41687</c:v>
                </c:pt>
                <c:pt idx="33">
                  <c:v>41688</c:v>
                </c:pt>
                <c:pt idx="34">
                  <c:v>41689</c:v>
                </c:pt>
                <c:pt idx="35">
                  <c:v>41690</c:v>
                </c:pt>
                <c:pt idx="36">
                  <c:v>41691</c:v>
                </c:pt>
                <c:pt idx="37">
                  <c:v>41694</c:v>
                </c:pt>
                <c:pt idx="38">
                  <c:v>41695</c:v>
                </c:pt>
                <c:pt idx="39">
                  <c:v>41696</c:v>
                </c:pt>
                <c:pt idx="40">
                  <c:v>41697</c:v>
                </c:pt>
                <c:pt idx="41">
                  <c:v>41698</c:v>
                </c:pt>
                <c:pt idx="42">
                  <c:v>41701</c:v>
                </c:pt>
                <c:pt idx="43">
                  <c:v>41702</c:v>
                </c:pt>
                <c:pt idx="44">
                  <c:v>41703</c:v>
                </c:pt>
                <c:pt idx="45">
                  <c:v>41704</c:v>
                </c:pt>
                <c:pt idx="46">
                  <c:v>41705</c:v>
                </c:pt>
                <c:pt idx="47">
                  <c:v>41708</c:v>
                </c:pt>
                <c:pt idx="48">
                  <c:v>41709</c:v>
                </c:pt>
                <c:pt idx="49">
                  <c:v>41710</c:v>
                </c:pt>
                <c:pt idx="50">
                  <c:v>41711</c:v>
                </c:pt>
                <c:pt idx="51">
                  <c:v>41712</c:v>
                </c:pt>
                <c:pt idx="52">
                  <c:v>41715</c:v>
                </c:pt>
                <c:pt idx="53">
                  <c:v>41716</c:v>
                </c:pt>
                <c:pt idx="54">
                  <c:v>41717</c:v>
                </c:pt>
                <c:pt idx="55">
                  <c:v>41718</c:v>
                </c:pt>
                <c:pt idx="56">
                  <c:v>41719</c:v>
                </c:pt>
                <c:pt idx="57">
                  <c:v>41722</c:v>
                </c:pt>
                <c:pt idx="58">
                  <c:v>41723</c:v>
                </c:pt>
                <c:pt idx="59">
                  <c:v>41724</c:v>
                </c:pt>
                <c:pt idx="60">
                  <c:v>41725</c:v>
                </c:pt>
                <c:pt idx="61">
                  <c:v>41726</c:v>
                </c:pt>
                <c:pt idx="62">
                  <c:v>41729</c:v>
                </c:pt>
                <c:pt idx="63">
                  <c:v>41730</c:v>
                </c:pt>
                <c:pt idx="64">
                  <c:v>41731</c:v>
                </c:pt>
                <c:pt idx="65">
                  <c:v>41732</c:v>
                </c:pt>
                <c:pt idx="66">
                  <c:v>41733</c:v>
                </c:pt>
                <c:pt idx="67">
                  <c:v>41736</c:v>
                </c:pt>
                <c:pt idx="68">
                  <c:v>41737</c:v>
                </c:pt>
                <c:pt idx="69">
                  <c:v>41738</c:v>
                </c:pt>
                <c:pt idx="70">
                  <c:v>41739</c:v>
                </c:pt>
                <c:pt idx="71">
                  <c:v>41740</c:v>
                </c:pt>
                <c:pt idx="72">
                  <c:v>41743</c:v>
                </c:pt>
                <c:pt idx="73">
                  <c:v>41744</c:v>
                </c:pt>
                <c:pt idx="74">
                  <c:v>41745</c:v>
                </c:pt>
                <c:pt idx="75">
                  <c:v>41746</c:v>
                </c:pt>
                <c:pt idx="76">
                  <c:v>41747</c:v>
                </c:pt>
                <c:pt idx="77">
                  <c:v>41750</c:v>
                </c:pt>
                <c:pt idx="78">
                  <c:v>41751</c:v>
                </c:pt>
                <c:pt idx="79">
                  <c:v>41752</c:v>
                </c:pt>
                <c:pt idx="80">
                  <c:v>41753</c:v>
                </c:pt>
                <c:pt idx="81">
                  <c:v>41754</c:v>
                </c:pt>
                <c:pt idx="82">
                  <c:v>41757</c:v>
                </c:pt>
                <c:pt idx="83">
                  <c:v>41758</c:v>
                </c:pt>
                <c:pt idx="84">
                  <c:v>41759</c:v>
                </c:pt>
                <c:pt idx="85">
                  <c:v>41760</c:v>
                </c:pt>
                <c:pt idx="86">
                  <c:v>41761</c:v>
                </c:pt>
                <c:pt idx="87">
                  <c:v>41764</c:v>
                </c:pt>
                <c:pt idx="88">
                  <c:v>41765</c:v>
                </c:pt>
                <c:pt idx="89">
                  <c:v>41766</c:v>
                </c:pt>
                <c:pt idx="90">
                  <c:v>41767</c:v>
                </c:pt>
                <c:pt idx="91">
                  <c:v>41768</c:v>
                </c:pt>
                <c:pt idx="92">
                  <c:v>41771</c:v>
                </c:pt>
                <c:pt idx="93">
                  <c:v>41772</c:v>
                </c:pt>
                <c:pt idx="94">
                  <c:v>41773</c:v>
                </c:pt>
                <c:pt idx="95">
                  <c:v>41774</c:v>
                </c:pt>
                <c:pt idx="96">
                  <c:v>41775</c:v>
                </c:pt>
                <c:pt idx="97">
                  <c:v>41778</c:v>
                </c:pt>
                <c:pt idx="98">
                  <c:v>41779</c:v>
                </c:pt>
                <c:pt idx="99">
                  <c:v>41780</c:v>
                </c:pt>
                <c:pt idx="100">
                  <c:v>41781</c:v>
                </c:pt>
                <c:pt idx="101">
                  <c:v>41782</c:v>
                </c:pt>
                <c:pt idx="102">
                  <c:v>41785</c:v>
                </c:pt>
                <c:pt idx="103">
                  <c:v>41786</c:v>
                </c:pt>
                <c:pt idx="104">
                  <c:v>41787</c:v>
                </c:pt>
                <c:pt idx="105">
                  <c:v>41788</c:v>
                </c:pt>
                <c:pt idx="106">
                  <c:v>41789</c:v>
                </c:pt>
                <c:pt idx="107">
                  <c:v>41792</c:v>
                </c:pt>
                <c:pt idx="108">
                  <c:v>41793</c:v>
                </c:pt>
                <c:pt idx="109">
                  <c:v>41794</c:v>
                </c:pt>
                <c:pt idx="110">
                  <c:v>41795</c:v>
                </c:pt>
                <c:pt idx="111">
                  <c:v>41796</c:v>
                </c:pt>
                <c:pt idx="112">
                  <c:v>41799</c:v>
                </c:pt>
                <c:pt idx="113">
                  <c:v>41800</c:v>
                </c:pt>
                <c:pt idx="114">
                  <c:v>41801</c:v>
                </c:pt>
                <c:pt idx="115">
                  <c:v>41802</c:v>
                </c:pt>
                <c:pt idx="116">
                  <c:v>41803</c:v>
                </c:pt>
                <c:pt idx="117">
                  <c:v>41806</c:v>
                </c:pt>
                <c:pt idx="118">
                  <c:v>41807</c:v>
                </c:pt>
                <c:pt idx="119">
                  <c:v>41808</c:v>
                </c:pt>
                <c:pt idx="120">
                  <c:v>41809</c:v>
                </c:pt>
                <c:pt idx="121">
                  <c:v>41810</c:v>
                </c:pt>
                <c:pt idx="122">
                  <c:v>41813</c:v>
                </c:pt>
                <c:pt idx="123">
                  <c:v>41814</c:v>
                </c:pt>
                <c:pt idx="124">
                  <c:v>41815</c:v>
                </c:pt>
                <c:pt idx="125">
                  <c:v>41816</c:v>
                </c:pt>
                <c:pt idx="126">
                  <c:v>41817</c:v>
                </c:pt>
                <c:pt idx="127">
                  <c:v>41820</c:v>
                </c:pt>
                <c:pt idx="128">
                  <c:v>41821</c:v>
                </c:pt>
                <c:pt idx="129">
                  <c:v>41822</c:v>
                </c:pt>
                <c:pt idx="130">
                  <c:v>41823</c:v>
                </c:pt>
                <c:pt idx="131">
                  <c:v>41824</c:v>
                </c:pt>
                <c:pt idx="132">
                  <c:v>41827</c:v>
                </c:pt>
                <c:pt idx="133">
                  <c:v>41828</c:v>
                </c:pt>
                <c:pt idx="134">
                  <c:v>41829</c:v>
                </c:pt>
                <c:pt idx="135">
                  <c:v>41830</c:v>
                </c:pt>
                <c:pt idx="136">
                  <c:v>41831</c:v>
                </c:pt>
                <c:pt idx="137">
                  <c:v>41834</c:v>
                </c:pt>
                <c:pt idx="138">
                  <c:v>41835</c:v>
                </c:pt>
                <c:pt idx="139">
                  <c:v>41836</c:v>
                </c:pt>
                <c:pt idx="140">
                  <c:v>41837</c:v>
                </c:pt>
                <c:pt idx="141">
                  <c:v>41838</c:v>
                </c:pt>
                <c:pt idx="142">
                  <c:v>41841</c:v>
                </c:pt>
                <c:pt idx="143">
                  <c:v>41842</c:v>
                </c:pt>
                <c:pt idx="144">
                  <c:v>41843</c:v>
                </c:pt>
                <c:pt idx="145">
                  <c:v>41844</c:v>
                </c:pt>
                <c:pt idx="146">
                  <c:v>41845</c:v>
                </c:pt>
                <c:pt idx="147">
                  <c:v>41848</c:v>
                </c:pt>
                <c:pt idx="148">
                  <c:v>41849</c:v>
                </c:pt>
                <c:pt idx="149">
                  <c:v>41850</c:v>
                </c:pt>
                <c:pt idx="150">
                  <c:v>41851</c:v>
                </c:pt>
                <c:pt idx="151">
                  <c:v>41852</c:v>
                </c:pt>
                <c:pt idx="152">
                  <c:v>41855</c:v>
                </c:pt>
                <c:pt idx="153">
                  <c:v>41856</c:v>
                </c:pt>
                <c:pt idx="154">
                  <c:v>41857</c:v>
                </c:pt>
                <c:pt idx="155">
                  <c:v>41858</c:v>
                </c:pt>
                <c:pt idx="156">
                  <c:v>41859</c:v>
                </c:pt>
                <c:pt idx="157">
                  <c:v>41862</c:v>
                </c:pt>
                <c:pt idx="158">
                  <c:v>41863</c:v>
                </c:pt>
                <c:pt idx="159">
                  <c:v>41864</c:v>
                </c:pt>
                <c:pt idx="160">
                  <c:v>41865</c:v>
                </c:pt>
                <c:pt idx="161">
                  <c:v>41866</c:v>
                </c:pt>
                <c:pt idx="162">
                  <c:v>41869</c:v>
                </c:pt>
                <c:pt idx="163">
                  <c:v>41870</c:v>
                </c:pt>
                <c:pt idx="164">
                  <c:v>41871</c:v>
                </c:pt>
                <c:pt idx="165">
                  <c:v>41872</c:v>
                </c:pt>
                <c:pt idx="166">
                  <c:v>41873</c:v>
                </c:pt>
                <c:pt idx="167">
                  <c:v>41876</c:v>
                </c:pt>
                <c:pt idx="168">
                  <c:v>41877</c:v>
                </c:pt>
                <c:pt idx="169">
                  <c:v>41878</c:v>
                </c:pt>
                <c:pt idx="170">
                  <c:v>41879</c:v>
                </c:pt>
                <c:pt idx="171">
                  <c:v>41880</c:v>
                </c:pt>
                <c:pt idx="172">
                  <c:v>41883</c:v>
                </c:pt>
                <c:pt idx="173">
                  <c:v>41884</c:v>
                </c:pt>
                <c:pt idx="174">
                  <c:v>41885</c:v>
                </c:pt>
                <c:pt idx="175">
                  <c:v>41886</c:v>
                </c:pt>
                <c:pt idx="176">
                  <c:v>41887</c:v>
                </c:pt>
                <c:pt idx="177">
                  <c:v>41890</c:v>
                </c:pt>
                <c:pt idx="178">
                  <c:v>41891</c:v>
                </c:pt>
                <c:pt idx="179">
                  <c:v>41892</c:v>
                </c:pt>
                <c:pt idx="180">
                  <c:v>41893</c:v>
                </c:pt>
                <c:pt idx="181">
                  <c:v>41894</c:v>
                </c:pt>
                <c:pt idx="182">
                  <c:v>41897</c:v>
                </c:pt>
                <c:pt idx="183">
                  <c:v>41898</c:v>
                </c:pt>
                <c:pt idx="184">
                  <c:v>41899</c:v>
                </c:pt>
                <c:pt idx="185">
                  <c:v>41900</c:v>
                </c:pt>
                <c:pt idx="186">
                  <c:v>41901</c:v>
                </c:pt>
                <c:pt idx="187">
                  <c:v>41904</c:v>
                </c:pt>
                <c:pt idx="188">
                  <c:v>41905</c:v>
                </c:pt>
                <c:pt idx="189">
                  <c:v>41906</c:v>
                </c:pt>
                <c:pt idx="190">
                  <c:v>41907</c:v>
                </c:pt>
                <c:pt idx="191">
                  <c:v>41908</c:v>
                </c:pt>
                <c:pt idx="192">
                  <c:v>41911</c:v>
                </c:pt>
                <c:pt idx="193">
                  <c:v>41912</c:v>
                </c:pt>
                <c:pt idx="194">
                  <c:v>41913</c:v>
                </c:pt>
                <c:pt idx="195">
                  <c:v>41914</c:v>
                </c:pt>
                <c:pt idx="196">
                  <c:v>41915</c:v>
                </c:pt>
                <c:pt idx="197">
                  <c:v>41918</c:v>
                </c:pt>
                <c:pt idx="198">
                  <c:v>41919</c:v>
                </c:pt>
                <c:pt idx="199">
                  <c:v>41920</c:v>
                </c:pt>
                <c:pt idx="200">
                  <c:v>41921</c:v>
                </c:pt>
                <c:pt idx="201">
                  <c:v>41922</c:v>
                </c:pt>
                <c:pt idx="202">
                  <c:v>41925</c:v>
                </c:pt>
                <c:pt idx="203">
                  <c:v>41926</c:v>
                </c:pt>
                <c:pt idx="204">
                  <c:v>41927</c:v>
                </c:pt>
                <c:pt idx="205">
                  <c:v>41928</c:v>
                </c:pt>
                <c:pt idx="206">
                  <c:v>41929</c:v>
                </c:pt>
                <c:pt idx="207">
                  <c:v>41932</c:v>
                </c:pt>
                <c:pt idx="208">
                  <c:v>41933</c:v>
                </c:pt>
                <c:pt idx="209">
                  <c:v>41934</c:v>
                </c:pt>
                <c:pt idx="210">
                  <c:v>41935</c:v>
                </c:pt>
                <c:pt idx="211">
                  <c:v>41936</c:v>
                </c:pt>
                <c:pt idx="212">
                  <c:v>41939</c:v>
                </c:pt>
                <c:pt idx="213">
                  <c:v>41940</c:v>
                </c:pt>
                <c:pt idx="214">
                  <c:v>41941</c:v>
                </c:pt>
                <c:pt idx="215">
                  <c:v>41942</c:v>
                </c:pt>
                <c:pt idx="216">
                  <c:v>41943</c:v>
                </c:pt>
                <c:pt idx="217">
                  <c:v>41946</c:v>
                </c:pt>
                <c:pt idx="218">
                  <c:v>41947</c:v>
                </c:pt>
                <c:pt idx="219">
                  <c:v>41948</c:v>
                </c:pt>
                <c:pt idx="220">
                  <c:v>41949</c:v>
                </c:pt>
                <c:pt idx="221">
                  <c:v>41950</c:v>
                </c:pt>
                <c:pt idx="222">
                  <c:v>41953</c:v>
                </c:pt>
                <c:pt idx="223">
                  <c:v>41954</c:v>
                </c:pt>
                <c:pt idx="224">
                  <c:v>41955</c:v>
                </c:pt>
                <c:pt idx="225">
                  <c:v>41956</c:v>
                </c:pt>
                <c:pt idx="226">
                  <c:v>41957</c:v>
                </c:pt>
                <c:pt idx="227">
                  <c:v>41960</c:v>
                </c:pt>
                <c:pt idx="228">
                  <c:v>41961</c:v>
                </c:pt>
                <c:pt idx="229">
                  <c:v>41962</c:v>
                </c:pt>
                <c:pt idx="230">
                  <c:v>41963</c:v>
                </c:pt>
                <c:pt idx="231">
                  <c:v>41964</c:v>
                </c:pt>
                <c:pt idx="232">
                  <c:v>41967</c:v>
                </c:pt>
                <c:pt idx="233">
                  <c:v>41968</c:v>
                </c:pt>
                <c:pt idx="234">
                  <c:v>41969</c:v>
                </c:pt>
                <c:pt idx="235">
                  <c:v>41970</c:v>
                </c:pt>
                <c:pt idx="236">
                  <c:v>41971</c:v>
                </c:pt>
                <c:pt idx="237">
                  <c:v>41974</c:v>
                </c:pt>
                <c:pt idx="238">
                  <c:v>41975</c:v>
                </c:pt>
                <c:pt idx="239">
                  <c:v>41976</c:v>
                </c:pt>
                <c:pt idx="240">
                  <c:v>41977</c:v>
                </c:pt>
                <c:pt idx="241">
                  <c:v>41978</c:v>
                </c:pt>
                <c:pt idx="242">
                  <c:v>41981</c:v>
                </c:pt>
                <c:pt idx="243">
                  <c:v>41982</c:v>
                </c:pt>
                <c:pt idx="244">
                  <c:v>41983</c:v>
                </c:pt>
                <c:pt idx="245">
                  <c:v>41984</c:v>
                </c:pt>
                <c:pt idx="246">
                  <c:v>41985</c:v>
                </c:pt>
                <c:pt idx="247">
                  <c:v>41988</c:v>
                </c:pt>
                <c:pt idx="248">
                  <c:v>41989</c:v>
                </c:pt>
                <c:pt idx="249">
                  <c:v>41990</c:v>
                </c:pt>
                <c:pt idx="250">
                  <c:v>41991</c:v>
                </c:pt>
                <c:pt idx="251">
                  <c:v>41992</c:v>
                </c:pt>
                <c:pt idx="252">
                  <c:v>41995</c:v>
                </c:pt>
                <c:pt idx="253">
                  <c:v>41996</c:v>
                </c:pt>
                <c:pt idx="254">
                  <c:v>41997</c:v>
                </c:pt>
                <c:pt idx="255">
                  <c:v>41998</c:v>
                </c:pt>
                <c:pt idx="256">
                  <c:v>41999</c:v>
                </c:pt>
                <c:pt idx="257">
                  <c:v>42002</c:v>
                </c:pt>
                <c:pt idx="258">
                  <c:v>42003</c:v>
                </c:pt>
                <c:pt idx="259">
                  <c:v>42004</c:v>
                </c:pt>
                <c:pt idx="260">
                  <c:v>42005</c:v>
                </c:pt>
                <c:pt idx="261">
                  <c:v>42006</c:v>
                </c:pt>
                <c:pt idx="262">
                  <c:v>42009</c:v>
                </c:pt>
                <c:pt idx="263">
                  <c:v>42010</c:v>
                </c:pt>
                <c:pt idx="264">
                  <c:v>42011</c:v>
                </c:pt>
                <c:pt idx="265">
                  <c:v>42012</c:v>
                </c:pt>
                <c:pt idx="266">
                  <c:v>42013</c:v>
                </c:pt>
                <c:pt idx="267">
                  <c:v>42016</c:v>
                </c:pt>
                <c:pt idx="268">
                  <c:v>42017</c:v>
                </c:pt>
                <c:pt idx="269">
                  <c:v>42018</c:v>
                </c:pt>
                <c:pt idx="270">
                  <c:v>42019</c:v>
                </c:pt>
                <c:pt idx="271">
                  <c:v>42020</c:v>
                </c:pt>
                <c:pt idx="272">
                  <c:v>42023</c:v>
                </c:pt>
                <c:pt idx="273">
                  <c:v>42024</c:v>
                </c:pt>
                <c:pt idx="274">
                  <c:v>42025</c:v>
                </c:pt>
                <c:pt idx="275">
                  <c:v>42026</c:v>
                </c:pt>
                <c:pt idx="276">
                  <c:v>42027</c:v>
                </c:pt>
                <c:pt idx="277">
                  <c:v>42030</c:v>
                </c:pt>
                <c:pt idx="278">
                  <c:v>42031</c:v>
                </c:pt>
                <c:pt idx="279">
                  <c:v>42032</c:v>
                </c:pt>
                <c:pt idx="280">
                  <c:v>42033</c:v>
                </c:pt>
                <c:pt idx="281">
                  <c:v>42034</c:v>
                </c:pt>
                <c:pt idx="282">
                  <c:v>42037</c:v>
                </c:pt>
                <c:pt idx="283">
                  <c:v>42038</c:v>
                </c:pt>
                <c:pt idx="284">
                  <c:v>42039</c:v>
                </c:pt>
                <c:pt idx="285">
                  <c:v>42040</c:v>
                </c:pt>
                <c:pt idx="286">
                  <c:v>42041</c:v>
                </c:pt>
                <c:pt idx="287">
                  <c:v>42044</c:v>
                </c:pt>
                <c:pt idx="288">
                  <c:v>42045</c:v>
                </c:pt>
                <c:pt idx="289">
                  <c:v>42046</c:v>
                </c:pt>
                <c:pt idx="290">
                  <c:v>42047</c:v>
                </c:pt>
                <c:pt idx="291">
                  <c:v>42048</c:v>
                </c:pt>
                <c:pt idx="292">
                  <c:v>42051</c:v>
                </c:pt>
                <c:pt idx="293">
                  <c:v>42052</c:v>
                </c:pt>
                <c:pt idx="294">
                  <c:v>42053</c:v>
                </c:pt>
                <c:pt idx="295">
                  <c:v>42054</c:v>
                </c:pt>
                <c:pt idx="296">
                  <c:v>42055</c:v>
                </c:pt>
                <c:pt idx="297">
                  <c:v>42058</c:v>
                </c:pt>
                <c:pt idx="298">
                  <c:v>42059</c:v>
                </c:pt>
                <c:pt idx="299">
                  <c:v>42060</c:v>
                </c:pt>
                <c:pt idx="300">
                  <c:v>42061</c:v>
                </c:pt>
                <c:pt idx="301">
                  <c:v>42062</c:v>
                </c:pt>
                <c:pt idx="302">
                  <c:v>42065</c:v>
                </c:pt>
                <c:pt idx="303">
                  <c:v>42066</c:v>
                </c:pt>
                <c:pt idx="304">
                  <c:v>42067</c:v>
                </c:pt>
                <c:pt idx="305">
                  <c:v>42068</c:v>
                </c:pt>
                <c:pt idx="306">
                  <c:v>42069</c:v>
                </c:pt>
                <c:pt idx="307">
                  <c:v>42072</c:v>
                </c:pt>
                <c:pt idx="308">
                  <c:v>42073</c:v>
                </c:pt>
                <c:pt idx="309">
                  <c:v>42074</c:v>
                </c:pt>
                <c:pt idx="310">
                  <c:v>42075</c:v>
                </c:pt>
                <c:pt idx="311">
                  <c:v>42076</c:v>
                </c:pt>
                <c:pt idx="312">
                  <c:v>42079</c:v>
                </c:pt>
                <c:pt idx="313">
                  <c:v>42080</c:v>
                </c:pt>
                <c:pt idx="314">
                  <c:v>42081</c:v>
                </c:pt>
                <c:pt idx="315">
                  <c:v>42082</c:v>
                </c:pt>
                <c:pt idx="316">
                  <c:v>42083</c:v>
                </c:pt>
                <c:pt idx="317">
                  <c:v>42086</c:v>
                </c:pt>
                <c:pt idx="318">
                  <c:v>42087</c:v>
                </c:pt>
                <c:pt idx="319">
                  <c:v>42088</c:v>
                </c:pt>
                <c:pt idx="320">
                  <c:v>42089</c:v>
                </c:pt>
                <c:pt idx="321">
                  <c:v>42090</c:v>
                </c:pt>
                <c:pt idx="322">
                  <c:v>42093</c:v>
                </c:pt>
                <c:pt idx="323">
                  <c:v>42094</c:v>
                </c:pt>
                <c:pt idx="324">
                  <c:v>42095</c:v>
                </c:pt>
                <c:pt idx="325">
                  <c:v>42096</c:v>
                </c:pt>
                <c:pt idx="326">
                  <c:v>42097</c:v>
                </c:pt>
                <c:pt idx="327">
                  <c:v>42100</c:v>
                </c:pt>
                <c:pt idx="328">
                  <c:v>42101</c:v>
                </c:pt>
                <c:pt idx="329">
                  <c:v>42102</c:v>
                </c:pt>
                <c:pt idx="330">
                  <c:v>42103</c:v>
                </c:pt>
                <c:pt idx="331">
                  <c:v>42104</c:v>
                </c:pt>
                <c:pt idx="332">
                  <c:v>42107</c:v>
                </c:pt>
                <c:pt idx="333">
                  <c:v>42108</c:v>
                </c:pt>
                <c:pt idx="334">
                  <c:v>42109</c:v>
                </c:pt>
                <c:pt idx="335">
                  <c:v>42110</c:v>
                </c:pt>
                <c:pt idx="336">
                  <c:v>42111</c:v>
                </c:pt>
                <c:pt idx="337">
                  <c:v>42114</c:v>
                </c:pt>
                <c:pt idx="338">
                  <c:v>42115</c:v>
                </c:pt>
                <c:pt idx="339">
                  <c:v>42116</c:v>
                </c:pt>
                <c:pt idx="340">
                  <c:v>42117</c:v>
                </c:pt>
                <c:pt idx="341">
                  <c:v>42118</c:v>
                </c:pt>
                <c:pt idx="342">
                  <c:v>42121</c:v>
                </c:pt>
                <c:pt idx="343">
                  <c:v>42122</c:v>
                </c:pt>
                <c:pt idx="344">
                  <c:v>42123</c:v>
                </c:pt>
                <c:pt idx="345">
                  <c:v>42124</c:v>
                </c:pt>
                <c:pt idx="346">
                  <c:v>42125</c:v>
                </c:pt>
                <c:pt idx="347">
                  <c:v>42128</c:v>
                </c:pt>
                <c:pt idx="348">
                  <c:v>42129</c:v>
                </c:pt>
                <c:pt idx="349">
                  <c:v>42130</c:v>
                </c:pt>
                <c:pt idx="350">
                  <c:v>42131</c:v>
                </c:pt>
                <c:pt idx="351">
                  <c:v>42132</c:v>
                </c:pt>
                <c:pt idx="352">
                  <c:v>42135</c:v>
                </c:pt>
                <c:pt idx="353">
                  <c:v>42136</c:v>
                </c:pt>
                <c:pt idx="354">
                  <c:v>42137</c:v>
                </c:pt>
                <c:pt idx="355">
                  <c:v>42138</c:v>
                </c:pt>
                <c:pt idx="356">
                  <c:v>42139</c:v>
                </c:pt>
                <c:pt idx="357">
                  <c:v>42142</c:v>
                </c:pt>
                <c:pt idx="358">
                  <c:v>42143</c:v>
                </c:pt>
                <c:pt idx="359">
                  <c:v>42144</c:v>
                </c:pt>
                <c:pt idx="360">
                  <c:v>42145</c:v>
                </c:pt>
                <c:pt idx="361">
                  <c:v>42146</c:v>
                </c:pt>
                <c:pt idx="362">
                  <c:v>42149</c:v>
                </c:pt>
                <c:pt idx="363">
                  <c:v>42150</c:v>
                </c:pt>
                <c:pt idx="364">
                  <c:v>42151</c:v>
                </c:pt>
                <c:pt idx="365">
                  <c:v>42152</c:v>
                </c:pt>
                <c:pt idx="366">
                  <c:v>42153</c:v>
                </c:pt>
                <c:pt idx="367">
                  <c:v>42156</c:v>
                </c:pt>
                <c:pt idx="368">
                  <c:v>42157</c:v>
                </c:pt>
                <c:pt idx="369">
                  <c:v>42158</c:v>
                </c:pt>
                <c:pt idx="370">
                  <c:v>42159</c:v>
                </c:pt>
                <c:pt idx="371">
                  <c:v>42160</c:v>
                </c:pt>
                <c:pt idx="372">
                  <c:v>42163</c:v>
                </c:pt>
                <c:pt idx="373">
                  <c:v>42164</c:v>
                </c:pt>
                <c:pt idx="374">
                  <c:v>42165</c:v>
                </c:pt>
                <c:pt idx="375">
                  <c:v>42166</c:v>
                </c:pt>
                <c:pt idx="376">
                  <c:v>42167</c:v>
                </c:pt>
                <c:pt idx="377">
                  <c:v>42170</c:v>
                </c:pt>
                <c:pt idx="378">
                  <c:v>42171</c:v>
                </c:pt>
                <c:pt idx="379">
                  <c:v>42172</c:v>
                </c:pt>
                <c:pt idx="380">
                  <c:v>42173</c:v>
                </c:pt>
                <c:pt idx="381">
                  <c:v>42174</c:v>
                </c:pt>
                <c:pt idx="382">
                  <c:v>42177</c:v>
                </c:pt>
                <c:pt idx="383">
                  <c:v>42178</c:v>
                </c:pt>
                <c:pt idx="384">
                  <c:v>42179</c:v>
                </c:pt>
                <c:pt idx="385">
                  <c:v>42180</c:v>
                </c:pt>
                <c:pt idx="386">
                  <c:v>42181</c:v>
                </c:pt>
                <c:pt idx="387">
                  <c:v>42184</c:v>
                </c:pt>
                <c:pt idx="388">
                  <c:v>42185</c:v>
                </c:pt>
                <c:pt idx="389">
                  <c:v>42186</c:v>
                </c:pt>
                <c:pt idx="390">
                  <c:v>42187</c:v>
                </c:pt>
                <c:pt idx="391">
                  <c:v>42188</c:v>
                </c:pt>
                <c:pt idx="392">
                  <c:v>42191</c:v>
                </c:pt>
                <c:pt idx="393">
                  <c:v>42192</c:v>
                </c:pt>
                <c:pt idx="394">
                  <c:v>42193</c:v>
                </c:pt>
                <c:pt idx="395">
                  <c:v>42194</c:v>
                </c:pt>
                <c:pt idx="396">
                  <c:v>42195</c:v>
                </c:pt>
                <c:pt idx="397">
                  <c:v>42198</c:v>
                </c:pt>
                <c:pt idx="398">
                  <c:v>42199</c:v>
                </c:pt>
                <c:pt idx="399">
                  <c:v>42200</c:v>
                </c:pt>
                <c:pt idx="400">
                  <c:v>42201</c:v>
                </c:pt>
                <c:pt idx="401">
                  <c:v>42202</c:v>
                </c:pt>
                <c:pt idx="402">
                  <c:v>42205</c:v>
                </c:pt>
                <c:pt idx="403">
                  <c:v>42206</c:v>
                </c:pt>
                <c:pt idx="404">
                  <c:v>42207</c:v>
                </c:pt>
                <c:pt idx="405">
                  <c:v>42208</c:v>
                </c:pt>
                <c:pt idx="406">
                  <c:v>42209</c:v>
                </c:pt>
                <c:pt idx="407">
                  <c:v>42212</c:v>
                </c:pt>
                <c:pt idx="408">
                  <c:v>42213</c:v>
                </c:pt>
                <c:pt idx="409">
                  <c:v>42214</c:v>
                </c:pt>
                <c:pt idx="410">
                  <c:v>42215</c:v>
                </c:pt>
                <c:pt idx="411">
                  <c:v>42216</c:v>
                </c:pt>
                <c:pt idx="412">
                  <c:v>42219</c:v>
                </c:pt>
                <c:pt idx="413">
                  <c:v>42220</c:v>
                </c:pt>
                <c:pt idx="414">
                  <c:v>42221</c:v>
                </c:pt>
                <c:pt idx="415">
                  <c:v>42222</c:v>
                </c:pt>
                <c:pt idx="416">
                  <c:v>42223</c:v>
                </c:pt>
                <c:pt idx="417">
                  <c:v>42226</c:v>
                </c:pt>
                <c:pt idx="418">
                  <c:v>42227</c:v>
                </c:pt>
                <c:pt idx="419">
                  <c:v>42228</c:v>
                </c:pt>
                <c:pt idx="420">
                  <c:v>42229</c:v>
                </c:pt>
                <c:pt idx="421">
                  <c:v>42230</c:v>
                </c:pt>
                <c:pt idx="422">
                  <c:v>42233</c:v>
                </c:pt>
                <c:pt idx="423">
                  <c:v>42234</c:v>
                </c:pt>
                <c:pt idx="424">
                  <c:v>42235</c:v>
                </c:pt>
                <c:pt idx="425">
                  <c:v>42236</c:v>
                </c:pt>
                <c:pt idx="426">
                  <c:v>42237</c:v>
                </c:pt>
                <c:pt idx="427">
                  <c:v>42240</c:v>
                </c:pt>
                <c:pt idx="428">
                  <c:v>42241</c:v>
                </c:pt>
                <c:pt idx="429">
                  <c:v>42242</c:v>
                </c:pt>
                <c:pt idx="430">
                  <c:v>42243</c:v>
                </c:pt>
                <c:pt idx="431">
                  <c:v>42244</c:v>
                </c:pt>
                <c:pt idx="432">
                  <c:v>42247</c:v>
                </c:pt>
                <c:pt idx="433">
                  <c:v>42248</c:v>
                </c:pt>
                <c:pt idx="434">
                  <c:v>42249</c:v>
                </c:pt>
                <c:pt idx="435">
                  <c:v>42250</c:v>
                </c:pt>
                <c:pt idx="436">
                  <c:v>42251</c:v>
                </c:pt>
                <c:pt idx="437">
                  <c:v>42254</c:v>
                </c:pt>
                <c:pt idx="438">
                  <c:v>42255</c:v>
                </c:pt>
                <c:pt idx="439">
                  <c:v>42256</c:v>
                </c:pt>
                <c:pt idx="440">
                  <c:v>42257</c:v>
                </c:pt>
                <c:pt idx="441">
                  <c:v>42258</c:v>
                </c:pt>
                <c:pt idx="442">
                  <c:v>42261</c:v>
                </c:pt>
                <c:pt idx="443">
                  <c:v>42262</c:v>
                </c:pt>
                <c:pt idx="444">
                  <c:v>42263</c:v>
                </c:pt>
                <c:pt idx="445">
                  <c:v>42264</c:v>
                </c:pt>
                <c:pt idx="446">
                  <c:v>42265</c:v>
                </c:pt>
                <c:pt idx="447">
                  <c:v>42268</c:v>
                </c:pt>
                <c:pt idx="448">
                  <c:v>42269</c:v>
                </c:pt>
                <c:pt idx="449">
                  <c:v>42270</c:v>
                </c:pt>
                <c:pt idx="450">
                  <c:v>42271</c:v>
                </c:pt>
                <c:pt idx="451">
                  <c:v>42272</c:v>
                </c:pt>
                <c:pt idx="452">
                  <c:v>42275</c:v>
                </c:pt>
                <c:pt idx="453">
                  <c:v>42276</c:v>
                </c:pt>
                <c:pt idx="454">
                  <c:v>42277</c:v>
                </c:pt>
                <c:pt idx="455">
                  <c:v>42278</c:v>
                </c:pt>
                <c:pt idx="456">
                  <c:v>42279</c:v>
                </c:pt>
                <c:pt idx="457">
                  <c:v>42282</c:v>
                </c:pt>
                <c:pt idx="458">
                  <c:v>42283</c:v>
                </c:pt>
                <c:pt idx="459">
                  <c:v>42284</c:v>
                </c:pt>
                <c:pt idx="460">
                  <c:v>42285</c:v>
                </c:pt>
                <c:pt idx="461">
                  <c:v>42286</c:v>
                </c:pt>
                <c:pt idx="462">
                  <c:v>42289</c:v>
                </c:pt>
                <c:pt idx="463">
                  <c:v>42290</c:v>
                </c:pt>
                <c:pt idx="464">
                  <c:v>42291</c:v>
                </c:pt>
                <c:pt idx="465">
                  <c:v>42292</c:v>
                </c:pt>
                <c:pt idx="466">
                  <c:v>42293</c:v>
                </c:pt>
                <c:pt idx="467">
                  <c:v>42296</c:v>
                </c:pt>
                <c:pt idx="468">
                  <c:v>42297</c:v>
                </c:pt>
                <c:pt idx="469">
                  <c:v>42298</c:v>
                </c:pt>
                <c:pt idx="470">
                  <c:v>42299</c:v>
                </c:pt>
                <c:pt idx="471">
                  <c:v>42300</c:v>
                </c:pt>
                <c:pt idx="472">
                  <c:v>42303</c:v>
                </c:pt>
                <c:pt idx="473">
                  <c:v>42304</c:v>
                </c:pt>
                <c:pt idx="474">
                  <c:v>42305</c:v>
                </c:pt>
                <c:pt idx="475">
                  <c:v>42306</c:v>
                </c:pt>
                <c:pt idx="476">
                  <c:v>42307</c:v>
                </c:pt>
                <c:pt idx="477">
                  <c:v>42310</c:v>
                </c:pt>
                <c:pt idx="478">
                  <c:v>42311</c:v>
                </c:pt>
                <c:pt idx="479">
                  <c:v>42312</c:v>
                </c:pt>
                <c:pt idx="480">
                  <c:v>42313</c:v>
                </c:pt>
                <c:pt idx="481">
                  <c:v>42314</c:v>
                </c:pt>
                <c:pt idx="482">
                  <c:v>42317</c:v>
                </c:pt>
                <c:pt idx="483">
                  <c:v>42318</c:v>
                </c:pt>
                <c:pt idx="484">
                  <c:v>42319</c:v>
                </c:pt>
                <c:pt idx="485">
                  <c:v>42320</c:v>
                </c:pt>
                <c:pt idx="486">
                  <c:v>42321</c:v>
                </c:pt>
                <c:pt idx="487">
                  <c:v>42324</c:v>
                </c:pt>
                <c:pt idx="488">
                  <c:v>42325</c:v>
                </c:pt>
                <c:pt idx="489">
                  <c:v>42326</c:v>
                </c:pt>
                <c:pt idx="490">
                  <c:v>42327</c:v>
                </c:pt>
                <c:pt idx="491">
                  <c:v>42328</c:v>
                </c:pt>
                <c:pt idx="492">
                  <c:v>42331</c:v>
                </c:pt>
                <c:pt idx="493">
                  <c:v>42332</c:v>
                </c:pt>
                <c:pt idx="494">
                  <c:v>42333</c:v>
                </c:pt>
                <c:pt idx="495">
                  <c:v>42334</c:v>
                </c:pt>
                <c:pt idx="496">
                  <c:v>42335</c:v>
                </c:pt>
                <c:pt idx="497">
                  <c:v>42338</c:v>
                </c:pt>
                <c:pt idx="498">
                  <c:v>42339</c:v>
                </c:pt>
                <c:pt idx="499">
                  <c:v>42340</c:v>
                </c:pt>
                <c:pt idx="500">
                  <c:v>42341</c:v>
                </c:pt>
                <c:pt idx="501">
                  <c:v>42342</c:v>
                </c:pt>
                <c:pt idx="502">
                  <c:v>42345</c:v>
                </c:pt>
                <c:pt idx="503">
                  <c:v>42346</c:v>
                </c:pt>
                <c:pt idx="504">
                  <c:v>42347</c:v>
                </c:pt>
                <c:pt idx="505">
                  <c:v>42348</c:v>
                </c:pt>
                <c:pt idx="506">
                  <c:v>42349</c:v>
                </c:pt>
                <c:pt idx="507">
                  <c:v>42352</c:v>
                </c:pt>
                <c:pt idx="508">
                  <c:v>42353</c:v>
                </c:pt>
                <c:pt idx="509">
                  <c:v>42354</c:v>
                </c:pt>
                <c:pt idx="510">
                  <c:v>42355</c:v>
                </c:pt>
                <c:pt idx="511">
                  <c:v>42356</c:v>
                </c:pt>
                <c:pt idx="512">
                  <c:v>42359</c:v>
                </c:pt>
                <c:pt idx="513">
                  <c:v>42360</c:v>
                </c:pt>
                <c:pt idx="514">
                  <c:v>42361</c:v>
                </c:pt>
                <c:pt idx="515">
                  <c:v>42362</c:v>
                </c:pt>
                <c:pt idx="516">
                  <c:v>42363</c:v>
                </c:pt>
                <c:pt idx="517">
                  <c:v>42366</c:v>
                </c:pt>
                <c:pt idx="518">
                  <c:v>42367</c:v>
                </c:pt>
                <c:pt idx="519">
                  <c:v>42368</c:v>
                </c:pt>
                <c:pt idx="520">
                  <c:v>42369</c:v>
                </c:pt>
                <c:pt idx="521">
                  <c:v>42370</c:v>
                </c:pt>
                <c:pt idx="522">
                  <c:v>42373</c:v>
                </c:pt>
                <c:pt idx="523">
                  <c:v>42374</c:v>
                </c:pt>
                <c:pt idx="524">
                  <c:v>42375</c:v>
                </c:pt>
                <c:pt idx="525">
                  <c:v>42376</c:v>
                </c:pt>
                <c:pt idx="526">
                  <c:v>42377</c:v>
                </c:pt>
                <c:pt idx="527">
                  <c:v>42380</c:v>
                </c:pt>
                <c:pt idx="528">
                  <c:v>42381</c:v>
                </c:pt>
                <c:pt idx="529">
                  <c:v>42382</c:v>
                </c:pt>
                <c:pt idx="530">
                  <c:v>42383</c:v>
                </c:pt>
                <c:pt idx="531">
                  <c:v>42384</c:v>
                </c:pt>
                <c:pt idx="532">
                  <c:v>42387</c:v>
                </c:pt>
                <c:pt idx="533">
                  <c:v>42388</c:v>
                </c:pt>
                <c:pt idx="534">
                  <c:v>42389</c:v>
                </c:pt>
                <c:pt idx="535">
                  <c:v>42390</c:v>
                </c:pt>
                <c:pt idx="536">
                  <c:v>42391</c:v>
                </c:pt>
                <c:pt idx="537">
                  <c:v>42394</c:v>
                </c:pt>
                <c:pt idx="538">
                  <c:v>42395</c:v>
                </c:pt>
                <c:pt idx="539">
                  <c:v>42396</c:v>
                </c:pt>
                <c:pt idx="540">
                  <c:v>42397</c:v>
                </c:pt>
                <c:pt idx="541">
                  <c:v>42398</c:v>
                </c:pt>
                <c:pt idx="542">
                  <c:v>42401</c:v>
                </c:pt>
                <c:pt idx="543">
                  <c:v>42402</c:v>
                </c:pt>
                <c:pt idx="544">
                  <c:v>42403</c:v>
                </c:pt>
                <c:pt idx="545">
                  <c:v>42404</c:v>
                </c:pt>
                <c:pt idx="546">
                  <c:v>42405</c:v>
                </c:pt>
                <c:pt idx="547">
                  <c:v>42408</c:v>
                </c:pt>
                <c:pt idx="548">
                  <c:v>42409</c:v>
                </c:pt>
                <c:pt idx="549">
                  <c:v>42410</c:v>
                </c:pt>
                <c:pt idx="550">
                  <c:v>42411</c:v>
                </c:pt>
                <c:pt idx="551">
                  <c:v>42412</c:v>
                </c:pt>
                <c:pt idx="552">
                  <c:v>42415</c:v>
                </c:pt>
                <c:pt idx="553">
                  <c:v>42416</c:v>
                </c:pt>
                <c:pt idx="554">
                  <c:v>42417</c:v>
                </c:pt>
                <c:pt idx="555">
                  <c:v>42418</c:v>
                </c:pt>
                <c:pt idx="556">
                  <c:v>42419</c:v>
                </c:pt>
                <c:pt idx="557">
                  <c:v>42422</c:v>
                </c:pt>
                <c:pt idx="558">
                  <c:v>42423</c:v>
                </c:pt>
                <c:pt idx="559">
                  <c:v>42424</c:v>
                </c:pt>
                <c:pt idx="560">
                  <c:v>42425</c:v>
                </c:pt>
                <c:pt idx="561">
                  <c:v>42426</c:v>
                </c:pt>
                <c:pt idx="562">
                  <c:v>42429</c:v>
                </c:pt>
                <c:pt idx="563">
                  <c:v>42430</c:v>
                </c:pt>
                <c:pt idx="564">
                  <c:v>42431</c:v>
                </c:pt>
                <c:pt idx="565">
                  <c:v>42432</c:v>
                </c:pt>
                <c:pt idx="566">
                  <c:v>42433</c:v>
                </c:pt>
                <c:pt idx="567">
                  <c:v>42436</c:v>
                </c:pt>
                <c:pt idx="568">
                  <c:v>42437</c:v>
                </c:pt>
                <c:pt idx="569">
                  <c:v>42438</c:v>
                </c:pt>
                <c:pt idx="570">
                  <c:v>42439</c:v>
                </c:pt>
                <c:pt idx="571">
                  <c:v>42440</c:v>
                </c:pt>
                <c:pt idx="572">
                  <c:v>42443</c:v>
                </c:pt>
                <c:pt idx="573">
                  <c:v>42444</c:v>
                </c:pt>
                <c:pt idx="574">
                  <c:v>42445</c:v>
                </c:pt>
                <c:pt idx="575">
                  <c:v>42446</c:v>
                </c:pt>
                <c:pt idx="576">
                  <c:v>42447</c:v>
                </c:pt>
                <c:pt idx="577">
                  <c:v>42450</c:v>
                </c:pt>
                <c:pt idx="578">
                  <c:v>42451</c:v>
                </c:pt>
                <c:pt idx="579">
                  <c:v>42452</c:v>
                </c:pt>
                <c:pt idx="580">
                  <c:v>42453</c:v>
                </c:pt>
                <c:pt idx="581">
                  <c:v>42454</c:v>
                </c:pt>
                <c:pt idx="582">
                  <c:v>42457</c:v>
                </c:pt>
                <c:pt idx="583">
                  <c:v>42458</c:v>
                </c:pt>
                <c:pt idx="584">
                  <c:v>42459</c:v>
                </c:pt>
                <c:pt idx="585">
                  <c:v>42460</c:v>
                </c:pt>
                <c:pt idx="586">
                  <c:v>42461</c:v>
                </c:pt>
                <c:pt idx="587">
                  <c:v>42464</c:v>
                </c:pt>
                <c:pt idx="588">
                  <c:v>42465</c:v>
                </c:pt>
                <c:pt idx="589">
                  <c:v>42466</c:v>
                </c:pt>
                <c:pt idx="590">
                  <c:v>42467</c:v>
                </c:pt>
                <c:pt idx="591">
                  <c:v>42468</c:v>
                </c:pt>
                <c:pt idx="592">
                  <c:v>42471</c:v>
                </c:pt>
                <c:pt idx="593">
                  <c:v>42472</c:v>
                </c:pt>
                <c:pt idx="594">
                  <c:v>42473</c:v>
                </c:pt>
                <c:pt idx="595">
                  <c:v>42474</c:v>
                </c:pt>
                <c:pt idx="596">
                  <c:v>42475</c:v>
                </c:pt>
                <c:pt idx="597">
                  <c:v>42478</c:v>
                </c:pt>
                <c:pt idx="598">
                  <c:v>42479</c:v>
                </c:pt>
                <c:pt idx="599">
                  <c:v>42480</c:v>
                </c:pt>
                <c:pt idx="600">
                  <c:v>42481</c:v>
                </c:pt>
                <c:pt idx="601">
                  <c:v>42482</c:v>
                </c:pt>
                <c:pt idx="602">
                  <c:v>42485</c:v>
                </c:pt>
                <c:pt idx="603">
                  <c:v>42486</c:v>
                </c:pt>
                <c:pt idx="604">
                  <c:v>42487</c:v>
                </c:pt>
                <c:pt idx="605">
                  <c:v>42488</c:v>
                </c:pt>
                <c:pt idx="606">
                  <c:v>42489</c:v>
                </c:pt>
                <c:pt idx="607">
                  <c:v>42492</c:v>
                </c:pt>
                <c:pt idx="608">
                  <c:v>42493</c:v>
                </c:pt>
                <c:pt idx="609">
                  <c:v>42494</c:v>
                </c:pt>
                <c:pt idx="610">
                  <c:v>42495</c:v>
                </c:pt>
                <c:pt idx="611">
                  <c:v>42496</c:v>
                </c:pt>
                <c:pt idx="612">
                  <c:v>42499</c:v>
                </c:pt>
                <c:pt idx="613">
                  <c:v>42500</c:v>
                </c:pt>
                <c:pt idx="614">
                  <c:v>42501</c:v>
                </c:pt>
                <c:pt idx="615">
                  <c:v>42502</c:v>
                </c:pt>
                <c:pt idx="616">
                  <c:v>42503</c:v>
                </c:pt>
                <c:pt idx="617">
                  <c:v>42506</c:v>
                </c:pt>
                <c:pt idx="618">
                  <c:v>42507</c:v>
                </c:pt>
                <c:pt idx="619">
                  <c:v>42508</c:v>
                </c:pt>
                <c:pt idx="620">
                  <c:v>42509</c:v>
                </c:pt>
                <c:pt idx="621">
                  <c:v>42510</c:v>
                </c:pt>
                <c:pt idx="622">
                  <c:v>42513</c:v>
                </c:pt>
                <c:pt idx="623">
                  <c:v>42514</c:v>
                </c:pt>
                <c:pt idx="624">
                  <c:v>42515</c:v>
                </c:pt>
                <c:pt idx="625">
                  <c:v>42516</c:v>
                </c:pt>
                <c:pt idx="626">
                  <c:v>42517</c:v>
                </c:pt>
                <c:pt idx="627">
                  <c:v>42520</c:v>
                </c:pt>
                <c:pt idx="628">
                  <c:v>42521</c:v>
                </c:pt>
                <c:pt idx="629">
                  <c:v>42522</c:v>
                </c:pt>
                <c:pt idx="630">
                  <c:v>42523</c:v>
                </c:pt>
                <c:pt idx="631">
                  <c:v>42524</c:v>
                </c:pt>
                <c:pt idx="632">
                  <c:v>42527</c:v>
                </c:pt>
                <c:pt idx="633">
                  <c:v>42528</c:v>
                </c:pt>
                <c:pt idx="634">
                  <c:v>42529</c:v>
                </c:pt>
                <c:pt idx="635">
                  <c:v>42530</c:v>
                </c:pt>
                <c:pt idx="636">
                  <c:v>42531</c:v>
                </c:pt>
                <c:pt idx="637">
                  <c:v>42534</c:v>
                </c:pt>
                <c:pt idx="638">
                  <c:v>42535</c:v>
                </c:pt>
                <c:pt idx="639">
                  <c:v>42536</c:v>
                </c:pt>
                <c:pt idx="640">
                  <c:v>42537</c:v>
                </c:pt>
                <c:pt idx="641">
                  <c:v>42538</c:v>
                </c:pt>
                <c:pt idx="642">
                  <c:v>42541</c:v>
                </c:pt>
                <c:pt idx="643">
                  <c:v>42542</c:v>
                </c:pt>
                <c:pt idx="644">
                  <c:v>42543</c:v>
                </c:pt>
                <c:pt idx="645">
                  <c:v>42544</c:v>
                </c:pt>
                <c:pt idx="646">
                  <c:v>42545</c:v>
                </c:pt>
                <c:pt idx="647">
                  <c:v>42548</c:v>
                </c:pt>
                <c:pt idx="648">
                  <c:v>42549</c:v>
                </c:pt>
                <c:pt idx="649">
                  <c:v>42550</c:v>
                </c:pt>
                <c:pt idx="650">
                  <c:v>42551</c:v>
                </c:pt>
                <c:pt idx="651">
                  <c:v>42552</c:v>
                </c:pt>
                <c:pt idx="652">
                  <c:v>42555</c:v>
                </c:pt>
                <c:pt idx="653">
                  <c:v>42556</c:v>
                </c:pt>
                <c:pt idx="654">
                  <c:v>42557</c:v>
                </c:pt>
                <c:pt idx="655">
                  <c:v>42558</c:v>
                </c:pt>
                <c:pt idx="656">
                  <c:v>42559</c:v>
                </c:pt>
                <c:pt idx="657">
                  <c:v>42562</c:v>
                </c:pt>
                <c:pt idx="658">
                  <c:v>42563</c:v>
                </c:pt>
                <c:pt idx="659">
                  <c:v>42564</c:v>
                </c:pt>
                <c:pt idx="660">
                  <c:v>42565</c:v>
                </c:pt>
                <c:pt idx="661">
                  <c:v>42566</c:v>
                </c:pt>
                <c:pt idx="662">
                  <c:v>42569</c:v>
                </c:pt>
                <c:pt idx="663">
                  <c:v>42570</c:v>
                </c:pt>
                <c:pt idx="664">
                  <c:v>42571</c:v>
                </c:pt>
                <c:pt idx="665">
                  <c:v>42572</c:v>
                </c:pt>
                <c:pt idx="666">
                  <c:v>42573</c:v>
                </c:pt>
                <c:pt idx="667">
                  <c:v>42576</c:v>
                </c:pt>
                <c:pt idx="668">
                  <c:v>42577</c:v>
                </c:pt>
                <c:pt idx="669">
                  <c:v>42578</c:v>
                </c:pt>
                <c:pt idx="670">
                  <c:v>42579</c:v>
                </c:pt>
                <c:pt idx="671">
                  <c:v>42580</c:v>
                </c:pt>
                <c:pt idx="672">
                  <c:v>42583</c:v>
                </c:pt>
                <c:pt idx="673">
                  <c:v>42584</c:v>
                </c:pt>
                <c:pt idx="674">
                  <c:v>42585</c:v>
                </c:pt>
                <c:pt idx="675">
                  <c:v>42586</c:v>
                </c:pt>
                <c:pt idx="676">
                  <c:v>42587</c:v>
                </c:pt>
                <c:pt idx="677">
                  <c:v>42590</c:v>
                </c:pt>
                <c:pt idx="678">
                  <c:v>42591</c:v>
                </c:pt>
                <c:pt idx="679">
                  <c:v>42592</c:v>
                </c:pt>
                <c:pt idx="680">
                  <c:v>42593</c:v>
                </c:pt>
                <c:pt idx="681">
                  <c:v>42594</c:v>
                </c:pt>
                <c:pt idx="682">
                  <c:v>42597</c:v>
                </c:pt>
                <c:pt idx="683">
                  <c:v>42598</c:v>
                </c:pt>
                <c:pt idx="684">
                  <c:v>42599</c:v>
                </c:pt>
                <c:pt idx="685">
                  <c:v>42600</c:v>
                </c:pt>
                <c:pt idx="686">
                  <c:v>42601</c:v>
                </c:pt>
                <c:pt idx="687">
                  <c:v>42604</c:v>
                </c:pt>
                <c:pt idx="688">
                  <c:v>42605</c:v>
                </c:pt>
                <c:pt idx="689">
                  <c:v>42606</c:v>
                </c:pt>
                <c:pt idx="690">
                  <c:v>42607</c:v>
                </c:pt>
                <c:pt idx="691">
                  <c:v>42608</c:v>
                </c:pt>
                <c:pt idx="692">
                  <c:v>42611</c:v>
                </c:pt>
                <c:pt idx="693">
                  <c:v>42612</c:v>
                </c:pt>
                <c:pt idx="694">
                  <c:v>42613</c:v>
                </c:pt>
                <c:pt idx="695">
                  <c:v>42614</c:v>
                </c:pt>
                <c:pt idx="696">
                  <c:v>42615</c:v>
                </c:pt>
                <c:pt idx="697">
                  <c:v>42618</c:v>
                </c:pt>
                <c:pt idx="698">
                  <c:v>42619</c:v>
                </c:pt>
                <c:pt idx="699">
                  <c:v>42620</c:v>
                </c:pt>
                <c:pt idx="700">
                  <c:v>42621</c:v>
                </c:pt>
                <c:pt idx="701">
                  <c:v>42622</c:v>
                </c:pt>
                <c:pt idx="702">
                  <c:v>42625</c:v>
                </c:pt>
                <c:pt idx="703">
                  <c:v>42626</c:v>
                </c:pt>
                <c:pt idx="704">
                  <c:v>42627</c:v>
                </c:pt>
                <c:pt idx="705">
                  <c:v>42628</c:v>
                </c:pt>
                <c:pt idx="706">
                  <c:v>42629</c:v>
                </c:pt>
                <c:pt idx="707">
                  <c:v>42632</c:v>
                </c:pt>
                <c:pt idx="708">
                  <c:v>42633</c:v>
                </c:pt>
                <c:pt idx="709">
                  <c:v>42634</c:v>
                </c:pt>
                <c:pt idx="710">
                  <c:v>42635</c:v>
                </c:pt>
                <c:pt idx="711">
                  <c:v>42636</c:v>
                </c:pt>
                <c:pt idx="712">
                  <c:v>42639</c:v>
                </c:pt>
                <c:pt idx="713">
                  <c:v>42640</c:v>
                </c:pt>
                <c:pt idx="714">
                  <c:v>42641</c:v>
                </c:pt>
                <c:pt idx="715">
                  <c:v>42642</c:v>
                </c:pt>
                <c:pt idx="716">
                  <c:v>42643</c:v>
                </c:pt>
                <c:pt idx="717">
                  <c:v>42646</c:v>
                </c:pt>
                <c:pt idx="718">
                  <c:v>42647</c:v>
                </c:pt>
                <c:pt idx="719">
                  <c:v>42648</c:v>
                </c:pt>
                <c:pt idx="720">
                  <c:v>42649</c:v>
                </c:pt>
                <c:pt idx="721">
                  <c:v>42650</c:v>
                </c:pt>
                <c:pt idx="722">
                  <c:v>42653</c:v>
                </c:pt>
                <c:pt idx="723">
                  <c:v>42654</c:v>
                </c:pt>
                <c:pt idx="724">
                  <c:v>42655</c:v>
                </c:pt>
                <c:pt idx="725">
                  <c:v>42656</c:v>
                </c:pt>
                <c:pt idx="726">
                  <c:v>42657</c:v>
                </c:pt>
                <c:pt idx="727">
                  <c:v>42660</c:v>
                </c:pt>
                <c:pt idx="728">
                  <c:v>42661</c:v>
                </c:pt>
                <c:pt idx="729">
                  <c:v>42662</c:v>
                </c:pt>
                <c:pt idx="730">
                  <c:v>42663</c:v>
                </c:pt>
                <c:pt idx="731">
                  <c:v>42664</c:v>
                </c:pt>
                <c:pt idx="732">
                  <c:v>42667</c:v>
                </c:pt>
                <c:pt idx="733">
                  <c:v>42668</c:v>
                </c:pt>
                <c:pt idx="734">
                  <c:v>42669</c:v>
                </c:pt>
                <c:pt idx="735">
                  <c:v>42670</c:v>
                </c:pt>
                <c:pt idx="736">
                  <c:v>42671</c:v>
                </c:pt>
                <c:pt idx="737">
                  <c:v>42674</c:v>
                </c:pt>
                <c:pt idx="738">
                  <c:v>42675</c:v>
                </c:pt>
                <c:pt idx="739">
                  <c:v>42676</c:v>
                </c:pt>
                <c:pt idx="740">
                  <c:v>42677</c:v>
                </c:pt>
                <c:pt idx="741">
                  <c:v>42678</c:v>
                </c:pt>
                <c:pt idx="742">
                  <c:v>42681</c:v>
                </c:pt>
                <c:pt idx="743">
                  <c:v>42682</c:v>
                </c:pt>
                <c:pt idx="744">
                  <c:v>42683</c:v>
                </c:pt>
                <c:pt idx="745">
                  <c:v>42684</c:v>
                </c:pt>
                <c:pt idx="746">
                  <c:v>42685</c:v>
                </c:pt>
                <c:pt idx="747">
                  <c:v>42688</c:v>
                </c:pt>
                <c:pt idx="748">
                  <c:v>42689</c:v>
                </c:pt>
                <c:pt idx="749">
                  <c:v>42690</c:v>
                </c:pt>
                <c:pt idx="750">
                  <c:v>42691</c:v>
                </c:pt>
                <c:pt idx="751">
                  <c:v>42692</c:v>
                </c:pt>
                <c:pt idx="752">
                  <c:v>42695</c:v>
                </c:pt>
                <c:pt idx="753">
                  <c:v>42696</c:v>
                </c:pt>
                <c:pt idx="754">
                  <c:v>42697</c:v>
                </c:pt>
                <c:pt idx="755">
                  <c:v>42698</c:v>
                </c:pt>
                <c:pt idx="756">
                  <c:v>42699</c:v>
                </c:pt>
                <c:pt idx="757">
                  <c:v>42702</c:v>
                </c:pt>
                <c:pt idx="758">
                  <c:v>42703</c:v>
                </c:pt>
                <c:pt idx="759">
                  <c:v>42704</c:v>
                </c:pt>
                <c:pt idx="760">
                  <c:v>42705</c:v>
                </c:pt>
                <c:pt idx="761">
                  <c:v>42706</c:v>
                </c:pt>
                <c:pt idx="762">
                  <c:v>42709</c:v>
                </c:pt>
                <c:pt idx="763">
                  <c:v>42710</c:v>
                </c:pt>
                <c:pt idx="764">
                  <c:v>42711</c:v>
                </c:pt>
                <c:pt idx="765">
                  <c:v>42712</c:v>
                </c:pt>
                <c:pt idx="766">
                  <c:v>42713</c:v>
                </c:pt>
                <c:pt idx="767">
                  <c:v>42716</c:v>
                </c:pt>
                <c:pt idx="768">
                  <c:v>42717</c:v>
                </c:pt>
                <c:pt idx="769">
                  <c:v>42718</c:v>
                </c:pt>
                <c:pt idx="770">
                  <c:v>42719</c:v>
                </c:pt>
                <c:pt idx="771">
                  <c:v>42720</c:v>
                </c:pt>
                <c:pt idx="772">
                  <c:v>42723</c:v>
                </c:pt>
                <c:pt idx="773">
                  <c:v>42724</c:v>
                </c:pt>
                <c:pt idx="774">
                  <c:v>42725</c:v>
                </c:pt>
                <c:pt idx="775">
                  <c:v>42726</c:v>
                </c:pt>
                <c:pt idx="776">
                  <c:v>42727</c:v>
                </c:pt>
                <c:pt idx="777">
                  <c:v>42730</c:v>
                </c:pt>
                <c:pt idx="778">
                  <c:v>42731</c:v>
                </c:pt>
                <c:pt idx="779">
                  <c:v>42732</c:v>
                </c:pt>
                <c:pt idx="780">
                  <c:v>42733</c:v>
                </c:pt>
                <c:pt idx="781">
                  <c:v>42734</c:v>
                </c:pt>
                <c:pt idx="782">
                  <c:v>42737</c:v>
                </c:pt>
                <c:pt idx="783">
                  <c:v>42738</c:v>
                </c:pt>
                <c:pt idx="784">
                  <c:v>42739</c:v>
                </c:pt>
                <c:pt idx="785">
                  <c:v>42740</c:v>
                </c:pt>
                <c:pt idx="786">
                  <c:v>42741</c:v>
                </c:pt>
                <c:pt idx="787">
                  <c:v>42744</c:v>
                </c:pt>
                <c:pt idx="788">
                  <c:v>42745</c:v>
                </c:pt>
                <c:pt idx="789">
                  <c:v>42746</c:v>
                </c:pt>
                <c:pt idx="790">
                  <c:v>42747</c:v>
                </c:pt>
                <c:pt idx="791">
                  <c:v>42748</c:v>
                </c:pt>
                <c:pt idx="792">
                  <c:v>42751</c:v>
                </c:pt>
                <c:pt idx="793">
                  <c:v>42752</c:v>
                </c:pt>
                <c:pt idx="794">
                  <c:v>42753</c:v>
                </c:pt>
                <c:pt idx="795">
                  <c:v>42754</c:v>
                </c:pt>
                <c:pt idx="796">
                  <c:v>42755</c:v>
                </c:pt>
                <c:pt idx="797">
                  <c:v>42758</c:v>
                </c:pt>
                <c:pt idx="798">
                  <c:v>42759</c:v>
                </c:pt>
                <c:pt idx="799">
                  <c:v>42760</c:v>
                </c:pt>
                <c:pt idx="800">
                  <c:v>42761</c:v>
                </c:pt>
                <c:pt idx="801">
                  <c:v>42762</c:v>
                </c:pt>
                <c:pt idx="802">
                  <c:v>42765</c:v>
                </c:pt>
                <c:pt idx="803">
                  <c:v>42766</c:v>
                </c:pt>
                <c:pt idx="804">
                  <c:v>42767</c:v>
                </c:pt>
                <c:pt idx="805">
                  <c:v>42768</c:v>
                </c:pt>
                <c:pt idx="806">
                  <c:v>42769</c:v>
                </c:pt>
                <c:pt idx="807">
                  <c:v>42772</c:v>
                </c:pt>
                <c:pt idx="808">
                  <c:v>42773</c:v>
                </c:pt>
                <c:pt idx="809">
                  <c:v>42774</c:v>
                </c:pt>
                <c:pt idx="810">
                  <c:v>42775</c:v>
                </c:pt>
                <c:pt idx="811">
                  <c:v>42776</c:v>
                </c:pt>
                <c:pt idx="812">
                  <c:v>42779</c:v>
                </c:pt>
                <c:pt idx="813">
                  <c:v>42780</c:v>
                </c:pt>
                <c:pt idx="814">
                  <c:v>42781</c:v>
                </c:pt>
                <c:pt idx="815">
                  <c:v>42782</c:v>
                </c:pt>
                <c:pt idx="816">
                  <c:v>42783</c:v>
                </c:pt>
                <c:pt idx="817">
                  <c:v>42786</c:v>
                </c:pt>
                <c:pt idx="818">
                  <c:v>42787</c:v>
                </c:pt>
                <c:pt idx="819">
                  <c:v>42788</c:v>
                </c:pt>
                <c:pt idx="820">
                  <c:v>42789</c:v>
                </c:pt>
                <c:pt idx="821">
                  <c:v>42790</c:v>
                </c:pt>
                <c:pt idx="822">
                  <c:v>42793</c:v>
                </c:pt>
                <c:pt idx="823">
                  <c:v>42794</c:v>
                </c:pt>
                <c:pt idx="824">
                  <c:v>42795</c:v>
                </c:pt>
                <c:pt idx="825">
                  <c:v>42796</c:v>
                </c:pt>
                <c:pt idx="826">
                  <c:v>42797</c:v>
                </c:pt>
                <c:pt idx="827">
                  <c:v>42800</c:v>
                </c:pt>
                <c:pt idx="828">
                  <c:v>42801</c:v>
                </c:pt>
                <c:pt idx="829">
                  <c:v>42802</c:v>
                </c:pt>
                <c:pt idx="830">
                  <c:v>42803</c:v>
                </c:pt>
                <c:pt idx="831">
                  <c:v>42804</c:v>
                </c:pt>
                <c:pt idx="832">
                  <c:v>42807</c:v>
                </c:pt>
                <c:pt idx="833">
                  <c:v>42808</c:v>
                </c:pt>
                <c:pt idx="834">
                  <c:v>42809</c:v>
                </c:pt>
                <c:pt idx="835">
                  <c:v>42810</c:v>
                </c:pt>
                <c:pt idx="836">
                  <c:v>42811</c:v>
                </c:pt>
                <c:pt idx="837">
                  <c:v>42814</c:v>
                </c:pt>
                <c:pt idx="838">
                  <c:v>42815</c:v>
                </c:pt>
                <c:pt idx="839">
                  <c:v>42816</c:v>
                </c:pt>
                <c:pt idx="840">
                  <c:v>42817</c:v>
                </c:pt>
                <c:pt idx="841">
                  <c:v>42818</c:v>
                </c:pt>
                <c:pt idx="842">
                  <c:v>42821</c:v>
                </c:pt>
                <c:pt idx="843">
                  <c:v>42822</c:v>
                </c:pt>
                <c:pt idx="844">
                  <c:v>42823</c:v>
                </c:pt>
                <c:pt idx="845">
                  <c:v>42824</c:v>
                </c:pt>
                <c:pt idx="846">
                  <c:v>42825</c:v>
                </c:pt>
                <c:pt idx="847">
                  <c:v>42828</c:v>
                </c:pt>
                <c:pt idx="848">
                  <c:v>42829</c:v>
                </c:pt>
                <c:pt idx="849">
                  <c:v>42830</c:v>
                </c:pt>
                <c:pt idx="850">
                  <c:v>42831</c:v>
                </c:pt>
                <c:pt idx="851">
                  <c:v>42832</c:v>
                </c:pt>
                <c:pt idx="852">
                  <c:v>42835</c:v>
                </c:pt>
                <c:pt idx="853">
                  <c:v>42836</c:v>
                </c:pt>
                <c:pt idx="854">
                  <c:v>42837</c:v>
                </c:pt>
                <c:pt idx="855">
                  <c:v>42838</c:v>
                </c:pt>
                <c:pt idx="856">
                  <c:v>42839</c:v>
                </c:pt>
                <c:pt idx="857">
                  <c:v>42842</c:v>
                </c:pt>
                <c:pt idx="858">
                  <c:v>42843</c:v>
                </c:pt>
                <c:pt idx="859">
                  <c:v>42844</c:v>
                </c:pt>
                <c:pt idx="860">
                  <c:v>42845</c:v>
                </c:pt>
                <c:pt idx="861">
                  <c:v>42846</c:v>
                </c:pt>
                <c:pt idx="862">
                  <c:v>42849</c:v>
                </c:pt>
                <c:pt idx="863">
                  <c:v>42850</c:v>
                </c:pt>
                <c:pt idx="864">
                  <c:v>42851</c:v>
                </c:pt>
                <c:pt idx="865">
                  <c:v>42852</c:v>
                </c:pt>
                <c:pt idx="866">
                  <c:v>42853</c:v>
                </c:pt>
              </c:numCache>
            </c:numRef>
          </c:xVal>
          <c:yVal>
            <c:numRef>
              <c:f>'SPX Index'!$E$3:$E$869</c:f>
              <c:numCache>
                <c:formatCode>General</c:formatCode>
                <c:ptCount val="867"/>
                <c:pt idx="0">
                  <c:v>20.199790558534477</c:v>
                </c:pt>
                <c:pt idx="1">
                  <c:v>20.199790558534477</c:v>
                </c:pt>
                <c:pt idx="2">
                  <c:v>20.199790558534477</c:v>
                </c:pt>
                <c:pt idx="3">
                  <c:v>20.199790558534477</c:v>
                </c:pt>
                <c:pt idx="4">
                  <c:v>20.199790558534477</c:v>
                </c:pt>
                <c:pt idx="5">
                  <c:v>20.199790558534477</c:v>
                </c:pt>
                <c:pt idx="6">
                  <c:v>20.199790558534477</c:v>
                </c:pt>
                <c:pt idx="7">
                  <c:v>20.199790558534477</c:v>
                </c:pt>
                <c:pt idx="8">
                  <c:v>20.199790558534477</c:v>
                </c:pt>
                <c:pt idx="9">
                  <c:v>20.199790558534477</c:v>
                </c:pt>
                <c:pt idx="10">
                  <c:v>20.199790558534477</c:v>
                </c:pt>
                <c:pt idx="11">
                  <c:v>20.199790558534477</c:v>
                </c:pt>
                <c:pt idx="12">
                  <c:v>20.199790558534477</c:v>
                </c:pt>
                <c:pt idx="13">
                  <c:v>20.199790558534477</c:v>
                </c:pt>
                <c:pt idx="14">
                  <c:v>20.199790558534477</c:v>
                </c:pt>
                <c:pt idx="15">
                  <c:v>20.199790558534477</c:v>
                </c:pt>
                <c:pt idx="16">
                  <c:v>20.199790558534477</c:v>
                </c:pt>
                <c:pt idx="17">
                  <c:v>20.199790558534477</c:v>
                </c:pt>
                <c:pt idx="18">
                  <c:v>20.199790558534477</c:v>
                </c:pt>
                <c:pt idx="19">
                  <c:v>20.199790558534477</c:v>
                </c:pt>
                <c:pt idx="20">
                  <c:v>20.199790558534477</c:v>
                </c:pt>
                <c:pt idx="21">
                  <c:v>20.199790558534477</c:v>
                </c:pt>
                <c:pt idx="22">
                  <c:v>20.199790558534477</c:v>
                </c:pt>
                <c:pt idx="23">
                  <c:v>20.199790558534477</c:v>
                </c:pt>
                <c:pt idx="24">
                  <c:v>20.199790558534477</c:v>
                </c:pt>
                <c:pt idx="25">
                  <c:v>20.199790558534477</c:v>
                </c:pt>
                <c:pt idx="26">
                  <c:v>20.199790558534477</c:v>
                </c:pt>
                <c:pt idx="27">
                  <c:v>20.199790558534477</c:v>
                </c:pt>
                <c:pt idx="28">
                  <c:v>20.199790558534477</c:v>
                </c:pt>
                <c:pt idx="29">
                  <c:v>20.199790558534477</c:v>
                </c:pt>
                <c:pt idx="30">
                  <c:v>20.199790558534477</c:v>
                </c:pt>
                <c:pt idx="31">
                  <c:v>20.199790558534477</c:v>
                </c:pt>
                <c:pt idx="32">
                  <c:v>20.199790558534477</c:v>
                </c:pt>
                <c:pt idx="33">
                  <c:v>20.199790558534477</c:v>
                </c:pt>
                <c:pt idx="34">
                  <c:v>20.199790558534477</c:v>
                </c:pt>
                <c:pt idx="35">
                  <c:v>20.199790558534477</c:v>
                </c:pt>
                <c:pt idx="36">
                  <c:v>20.199790558534477</c:v>
                </c:pt>
                <c:pt idx="37">
                  <c:v>20.199790558534477</c:v>
                </c:pt>
                <c:pt idx="38">
                  <c:v>20.199790558534477</c:v>
                </c:pt>
                <c:pt idx="39">
                  <c:v>20.199790558534477</c:v>
                </c:pt>
                <c:pt idx="40">
                  <c:v>20.199790558534477</c:v>
                </c:pt>
                <c:pt idx="41">
                  <c:v>20.199790558534477</c:v>
                </c:pt>
                <c:pt idx="42">
                  <c:v>20.199790558534477</c:v>
                </c:pt>
                <c:pt idx="43">
                  <c:v>20.199790558534477</c:v>
                </c:pt>
                <c:pt idx="44">
                  <c:v>20.199790558534477</c:v>
                </c:pt>
                <c:pt idx="45">
                  <c:v>20.199790558534477</c:v>
                </c:pt>
                <c:pt idx="46">
                  <c:v>20.199790558534477</c:v>
                </c:pt>
                <c:pt idx="47">
                  <c:v>20.199790558534477</c:v>
                </c:pt>
                <c:pt idx="48">
                  <c:v>20.199790558534477</c:v>
                </c:pt>
                <c:pt idx="49">
                  <c:v>20.199790558534477</c:v>
                </c:pt>
                <c:pt idx="50">
                  <c:v>20.199790558534477</c:v>
                </c:pt>
                <c:pt idx="51">
                  <c:v>20.199790558534477</c:v>
                </c:pt>
                <c:pt idx="52">
                  <c:v>20.199790558534477</c:v>
                </c:pt>
                <c:pt idx="53">
                  <c:v>20.199790558534477</c:v>
                </c:pt>
                <c:pt idx="54">
                  <c:v>20.199790558534477</c:v>
                </c:pt>
                <c:pt idx="55">
                  <c:v>20.199790558534477</c:v>
                </c:pt>
                <c:pt idx="56">
                  <c:v>20.199790558534477</c:v>
                </c:pt>
                <c:pt idx="57">
                  <c:v>20.199790558534477</c:v>
                </c:pt>
                <c:pt idx="58">
                  <c:v>20.199790558534477</c:v>
                </c:pt>
                <c:pt idx="59">
                  <c:v>20.199790558534477</c:v>
                </c:pt>
                <c:pt idx="60">
                  <c:v>20.199790558534477</c:v>
                </c:pt>
                <c:pt idx="61">
                  <c:v>20.199790558534477</c:v>
                </c:pt>
                <c:pt idx="62">
                  <c:v>20.199790558534477</c:v>
                </c:pt>
                <c:pt idx="63">
                  <c:v>20.199790558534477</c:v>
                </c:pt>
                <c:pt idx="64">
                  <c:v>20.199790558534477</c:v>
                </c:pt>
                <c:pt idx="65">
                  <c:v>20.199790558534477</c:v>
                </c:pt>
                <c:pt idx="66">
                  <c:v>20.199790558534477</c:v>
                </c:pt>
                <c:pt idx="67">
                  <c:v>20.199790558534477</c:v>
                </c:pt>
                <c:pt idx="68">
                  <c:v>20.199790558534477</c:v>
                </c:pt>
                <c:pt idx="69">
                  <c:v>20.199790558534477</c:v>
                </c:pt>
                <c:pt idx="70">
                  <c:v>20.199790558534477</c:v>
                </c:pt>
                <c:pt idx="71">
                  <c:v>20.199790558534477</c:v>
                </c:pt>
                <c:pt idx="72">
                  <c:v>20.199790558534477</c:v>
                </c:pt>
                <c:pt idx="73">
                  <c:v>20.199790558534477</c:v>
                </c:pt>
                <c:pt idx="74">
                  <c:v>20.199790558534477</c:v>
                </c:pt>
                <c:pt idx="75">
                  <c:v>20.199790558534477</c:v>
                </c:pt>
                <c:pt idx="76">
                  <c:v>20.199790558534477</c:v>
                </c:pt>
                <c:pt idx="77">
                  <c:v>20.199790558534477</c:v>
                </c:pt>
                <c:pt idx="78">
                  <c:v>20.199790558534477</c:v>
                </c:pt>
                <c:pt idx="79">
                  <c:v>20.199790558534477</c:v>
                </c:pt>
                <c:pt idx="80">
                  <c:v>20.199790558534477</c:v>
                </c:pt>
                <c:pt idx="81">
                  <c:v>20.199790558534477</c:v>
                </c:pt>
                <c:pt idx="82">
                  <c:v>20.199790558534477</c:v>
                </c:pt>
                <c:pt idx="83">
                  <c:v>20.199790558534477</c:v>
                </c:pt>
                <c:pt idx="84">
                  <c:v>20.199790558534477</c:v>
                </c:pt>
                <c:pt idx="85">
                  <c:v>20.199790558534477</c:v>
                </c:pt>
                <c:pt idx="86">
                  <c:v>20.199790558534477</c:v>
                </c:pt>
                <c:pt idx="87">
                  <c:v>20.199790558534477</c:v>
                </c:pt>
                <c:pt idx="88">
                  <c:v>20.199790558534477</c:v>
                </c:pt>
                <c:pt idx="89">
                  <c:v>20.199790558534477</c:v>
                </c:pt>
                <c:pt idx="90">
                  <c:v>20.199790558534477</c:v>
                </c:pt>
                <c:pt idx="91">
                  <c:v>20.199790558534477</c:v>
                </c:pt>
                <c:pt idx="92">
                  <c:v>20.199790558534477</c:v>
                </c:pt>
                <c:pt idx="93">
                  <c:v>20.199790558534477</c:v>
                </c:pt>
                <c:pt idx="94">
                  <c:v>20.199790558534477</c:v>
                </c:pt>
                <c:pt idx="95">
                  <c:v>20.199790558534477</c:v>
                </c:pt>
                <c:pt idx="96">
                  <c:v>20.199790558534477</c:v>
                </c:pt>
                <c:pt idx="97">
                  <c:v>20.199790558534477</c:v>
                </c:pt>
                <c:pt idx="98">
                  <c:v>20.199790558534477</c:v>
                </c:pt>
                <c:pt idx="99">
                  <c:v>20.199790558534477</c:v>
                </c:pt>
                <c:pt idx="100">
                  <c:v>20.199790558534477</c:v>
                </c:pt>
                <c:pt idx="101">
                  <c:v>20.199790558534477</c:v>
                </c:pt>
                <c:pt idx="102">
                  <c:v>20.199790558534477</c:v>
                </c:pt>
                <c:pt idx="103">
                  <c:v>20.199790558534477</c:v>
                </c:pt>
                <c:pt idx="104">
                  <c:v>20.199790558534477</c:v>
                </c:pt>
                <c:pt idx="105">
                  <c:v>20.199790558534477</c:v>
                </c:pt>
                <c:pt idx="106">
                  <c:v>20.199790558534477</c:v>
                </c:pt>
                <c:pt idx="107">
                  <c:v>20.199790558534477</c:v>
                </c:pt>
                <c:pt idx="108">
                  <c:v>20.199790558534477</c:v>
                </c:pt>
                <c:pt idx="109">
                  <c:v>20.199790558534477</c:v>
                </c:pt>
                <c:pt idx="110">
                  <c:v>20.199790558534477</c:v>
                </c:pt>
                <c:pt idx="111">
                  <c:v>20.199790558534477</c:v>
                </c:pt>
                <c:pt idx="112">
                  <c:v>20.199790558534477</c:v>
                </c:pt>
                <c:pt idx="113">
                  <c:v>20.199790558534477</c:v>
                </c:pt>
                <c:pt idx="114">
                  <c:v>20.199790558534477</c:v>
                </c:pt>
                <c:pt idx="115">
                  <c:v>20.199790558534477</c:v>
                </c:pt>
                <c:pt idx="116">
                  <c:v>20.199790558534477</c:v>
                </c:pt>
                <c:pt idx="117">
                  <c:v>20.199790558534477</c:v>
                </c:pt>
                <c:pt idx="118">
                  <c:v>20.199790558534477</c:v>
                </c:pt>
                <c:pt idx="119">
                  <c:v>20.199790558534477</c:v>
                </c:pt>
                <c:pt idx="120">
                  <c:v>20.199790558534477</c:v>
                </c:pt>
                <c:pt idx="121">
                  <c:v>20.199790558534477</c:v>
                </c:pt>
                <c:pt idx="122">
                  <c:v>20.199790558534477</c:v>
                </c:pt>
                <c:pt idx="123">
                  <c:v>20.199790558534477</c:v>
                </c:pt>
                <c:pt idx="124">
                  <c:v>20.199790558534477</c:v>
                </c:pt>
                <c:pt idx="125">
                  <c:v>20.199790558534477</c:v>
                </c:pt>
                <c:pt idx="126">
                  <c:v>20.199790558534477</c:v>
                </c:pt>
                <c:pt idx="127">
                  <c:v>20.199790558534477</c:v>
                </c:pt>
                <c:pt idx="128">
                  <c:v>20.199790558534477</c:v>
                </c:pt>
                <c:pt idx="129">
                  <c:v>20.199790558534477</c:v>
                </c:pt>
                <c:pt idx="130">
                  <c:v>20.199790558534477</c:v>
                </c:pt>
                <c:pt idx="131">
                  <c:v>20.199790558534477</c:v>
                </c:pt>
                <c:pt idx="132">
                  <c:v>20.199790558534477</c:v>
                </c:pt>
                <c:pt idx="133">
                  <c:v>20.199790558534477</c:v>
                </c:pt>
                <c:pt idx="134">
                  <c:v>20.199790558534477</c:v>
                </c:pt>
                <c:pt idx="135">
                  <c:v>20.199790558534477</c:v>
                </c:pt>
                <c:pt idx="136">
                  <c:v>20.199790558534477</c:v>
                </c:pt>
                <c:pt idx="137">
                  <c:v>20.199790558534477</c:v>
                </c:pt>
                <c:pt idx="138">
                  <c:v>20.199790558534477</c:v>
                </c:pt>
                <c:pt idx="139">
                  <c:v>20.199790558534477</c:v>
                </c:pt>
                <c:pt idx="140">
                  <c:v>20.199790558534477</c:v>
                </c:pt>
                <c:pt idx="141">
                  <c:v>20.199790558534477</c:v>
                </c:pt>
                <c:pt idx="142">
                  <c:v>20.199790558534477</c:v>
                </c:pt>
                <c:pt idx="143">
                  <c:v>20.199790558534477</c:v>
                </c:pt>
                <c:pt idx="144">
                  <c:v>20.199790558534477</c:v>
                </c:pt>
                <c:pt idx="145">
                  <c:v>20.199790558534477</c:v>
                </c:pt>
                <c:pt idx="146">
                  <c:v>20.199790558534477</c:v>
                </c:pt>
                <c:pt idx="147">
                  <c:v>20.199790558534477</c:v>
                </c:pt>
                <c:pt idx="148">
                  <c:v>20.199790558534477</c:v>
                </c:pt>
                <c:pt idx="149">
                  <c:v>20.199790558534477</c:v>
                </c:pt>
                <c:pt idx="150">
                  <c:v>20.199790558534477</c:v>
                </c:pt>
                <c:pt idx="151">
                  <c:v>20.199790558534477</c:v>
                </c:pt>
                <c:pt idx="152">
                  <c:v>20.199790558534477</c:v>
                </c:pt>
                <c:pt idx="153">
                  <c:v>20.199790558534477</c:v>
                </c:pt>
                <c:pt idx="154">
                  <c:v>20.199790558534477</c:v>
                </c:pt>
                <c:pt idx="155">
                  <c:v>20.199790558534477</c:v>
                </c:pt>
                <c:pt idx="156">
                  <c:v>20.199790558534477</c:v>
                </c:pt>
                <c:pt idx="157">
                  <c:v>20.199790558534477</c:v>
                </c:pt>
                <c:pt idx="158">
                  <c:v>20.199790558534477</c:v>
                </c:pt>
                <c:pt idx="159">
                  <c:v>20.199790558534477</c:v>
                </c:pt>
                <c:pt idx="160">
                  <c:v>20.199790558534477</c:v>
                </c:pt>
                <c:pt idx="161">
                  <c:v>20.199790558534477</c:v>
                </c:pt>
                <c:pt idx="162">
                  <c:v>20.199790558534477</c:v>
                </c:pt>
                <c:pt idx="163">
                  <c:v>20.199790558534477</c:v>
                </c:pt>
                <c:pt idx="164">
                  <c:v>20.199790558534477</c:v>
                </c:pt>
                <c:pt idx="165">
                  <c:v>20.199790558534477</c:v>
                </c:pt>
                <c:pt idx="166">
                  <c:v>20.199790558534477</c:v>
                </c:pt>
                <c:pt idx="167">
                  <c:v>20.199790558534477</c:v>
                </c:pt>
                <c:pt idx="168">
                  <c:v>20.199790558534477</c:v>
                </c:pt>
                <c:pt idx="169">
                  <c:v>20.199790558534477</c:v>
                </c:pt>
                <c:pt idx="170">
                  <c:v>20.199790558534477</c:v>
                </c:pt>
                <c:pt idx="171">
                  <c:v>20.199790558534477</c:v>
                </c:pt>
                <c:pt idx="172">
                  <c:v>20.199790558534477</c:v>
                </c:pt>
                <c:pt idx="173">
                  <c:v>20.199790558534477</c:v>
                </c:pt>
                <c:pt idx="174">
                  <c:v>20.199790558534477</c:v>
                </c:pt>
                <c:pt idx="175">
                  <c:v>20.199790558534477</c:v>
                </c:pt>
                <c:pt idx="176">
                  <c:v>20.199790558534477</c:v>
                </c:pt>
                <c:pt idx="177">
                  <c:v>20.199790558534477</c:v>
                </c:pt>
                <c:pt idx="178">
                  <c:v>20.199790558534477</c:v>
                </c:pt>
                <c:pt idx="179">
                  <c:v>20.199790558534477</c:v>
                </c:pt>
                <c:pt idx="180">
                  <c:v>20.199790558534477</c:v>
                </c:pt>
                <c:pt idx="181">
                  <c:v>20.199790558534477</c:v>
                </c:pt>
                <c:pt idx="182">
                  <c:v>20.199790558534477</c:v>
                </c:pt>
                <c:pt idx="183">
                  <c:v>20.199790558534477</c:v>
                </c:pt>
                <c:pt idx="184">
                  <c:v>20.199790558534477</c:v>
                </c:pt>
                <c:pt idx="185">
                  <c:v>20.199790558534477</c:v>
                </c:pt>
                <c:pt idx="186">
                  <c:v>20.199790558534477</c:v>
                </c:pt>
                <c:pt idx="187">
                  <c:v>20.199790558534477</c:v>
                </c:pt>
                <c:pt idx="188">
                  <c:v>20.199790558534477</c:v>
                </c:pt>
                <c:pt idx="189">
                  <c:v>20.199790558534477</c:v>
                </c:pt>
                <c:pt idx="190">
                  <c:v>20.199790558534477</c:v>
                </c:pt>
                <c:pt idx="191">
                  <c:v>20.199790558534477</c:v>
                </c:pt>
                <c:pt idx="192">
                  <c:v>20.199790558534477</c:v>
                </c:pt>
                <c:pt idx="193">
                  <c:v>20.199790558534477</c:v>
                </c:pt>
                <c:pt idx="194">
                  <c:v>20.199790558534477</c:v>
                </c:pt>
                <c:pt idx="195">
                  <c:v>20.199790558534477</c:v>
                </c:pt>
                <c:pt idx="196">
                  <c:v>20.199790558534477</c:v>
                </c:pt>
                <c:pt idx="197">
                  <c:v>20.199790558534477</c:v>
                </c:pt>
                <c:pt idx="198">
                  <c:v>20.199790558534477</c:v>
                </c:pt>
                <c:pt idx="199">
                  <c:v>20.199790558534477</c:v>
                </c:pt>
                <c:pt idx="200">
                  <c:v>20.199790558534477</c:v>
                </c:pt>
                <c:pt idx="201">
                  <c:v>20.199790558534477</c:v>
                </c:pt>
                <c:pt idx="202">
                  <c:v>20.199790558534477</c:v>
                </c:pt>
                <c:pt idx="203">
                  <c:v>20.199790558534477</c:v>
                </c:pt>
                <c:pt idx="204">
                  <c:v>20.199790558534477</c:v>
                </c:pt>
                <c:pt idx="205">
                  <c:v>20.199790558534477</c:v>
                </c:pt>
                <c:pt idx="206">
                  <c:v>20.199790558534477</c:v>
                </c:pt>
                <c:pt idx="207">
                  <c:v>20.199790558534477</c:v>
                </c:pt>
                <c:pt idx="208">
                  <c:v>20.199790558534477</c:v>
                </c:pt>
                <c:pt idx="209">
                  <c:v>20.199790558534477</c:v>
                </c:pt>
                <c:pt idx="210">
                  <c:v>20.199790558534477</c:v>
                </c:pt>
                <c:pt idx="211">
                  <c:v>20.199790558534477</c:v>
                </c:pt>
                <c:pt idx="212">
                  <c:v>20.199790558534477</c:v>
                </c:pt>
                <c:pt idx="213">
                  <c:v>20.199790558534477</c:v>
                </c:pt>
                <c:pt idx="214">
                  <c:v>20.199790558534477</c:v>
                </c:pt>
                <c:pt idx="215">
                  <c:v>20.199790558534477</c:v>
                </c:pt>
                <c:pt idx="216">
                  <c:v>20.199790558534477</c:v>
                </c:pt>
                <c:pt idx="217">
                  <c:v>20.199790558534477</c:v>
                </c:pt>
                <c:pt idx="218">
                  <c:v>20.199790558534477</c:v>
                </c:pt>
                <c:pt idx="219">
                  <c:v>20.199790558534477</c:v>
                </c:pt>
                <c:pt idx="220">
                  <c:v>20.199790558534477</c:v>
                </c:pt>
                <c:pt idx="221">
                  <c:v>20.199790558534477</c:v>
                </c:pt>
                <c:pt idx="222">
                  <c:v>20.199790558534477</c:v>
                </c:pt>
                <c:pt idx="223">
                  <c:v>20.199790558534477</c:v>
                </c:pt>
                <c:pt idx="224">
                  <c:v>20.199790558534477</c:v>
                </c:pt>
                <c:pt idx="225">
                  <c:v>20.199790558534477</c:v>
                </c:pt>
                <c:pt idx="226">
                  <c:v>20.199790558534477</c:v>
                </c:pt>
                <c:pt idx="227">
                  <c:v>20.199790558534477</c:v>
                </c:pt>
                <c:pt idx="228">
                  <c:v>20.199790558534477</c:v>
                </c:pt>
                <c:pt idx="229">
                  <c:v>20.199790558534477</c:v>
                </c:pt>
                <c:pt idx="230">
                  <c:v>20.199790558534477</c:v>
                </c:pt>
                <c:pt idx="231">
                  <c:v>20.199790558534477</c:v>
                </c:pt>
                <c:pt idx="232">
                  <c:v>20.199790558534477</c:v>
                </c:pt>
                <c:pt idx="233">
                  <c:v>20.199790558534477</c:v>
                </c:pt>
                <c:pt idx="234">
                  <c:v>20.199790558534477</c:v>
                </c:pt>
                <c:pt idx="235">
                  <c:v>20.199790558534477</c:v>
                </c:pt>
                <c:pt idx="236">
                  <c:v>20.199790558534477</c:v>
                </c:pt>
                <c:pt idx="237">
                  <c:v>20.199790558534477</c:v>
                </c:pt>
                <c:pt idx="238">
                  <c:v>20.199790558534477</c:v>
                </c:pt>
                <c:pt idx="239">
                  <c:v>20.199790558534477</c:v>
                </c:pt>
                <c:pt idx="240">
                  <c:v>20.199790558534477</c:v>
                </c:pt>
                <c:pt idx="241">
                  <c:v>20.199790558534477</c:v>
                </c:pt>
                <c:pt idx="242">
                  <c:v>20.199790558534477</c:v>
                </c:pt>
                <c:pt idx="243">
                  <c:v>20.199790558534477</c:v>
                </c:pt>
                <c:pt idx="244">
                  <c:v>20.199790558534477</c:v>
                </c:pt>
                <c:pt idx="245">
                  <c:v>20.199790558534477</c:v>
                </c:pt>
                <c:pt idx="246">
                  <c:v>20.199790558534477</c:v>
                </c:pt>
                <c:pt idx="247">
                  <c:v>20.199790558534477</c:v>
                </c:pt>
                <c:pt idx="248">
                  <c:v>20.199790558534477</c:v>
                </c:pt>
                <c:pt idx="249">
                  <c:v>20.199790558534477</c:v>
                </c:pt>
                <c:pt idx="250">
                  <c:v>20.199790558534477</c:v>
                </c:pt>
                <c:pt idx="251">
                  <c:v>20.199790558534477</c:v>
                </c:pt>
                <c:pt idx="252">
                  <c:v>20.199790558534477</c:v>
                </c:pt>
                <c:pt idx="253">
                  <c:v>20.199790558534477</c:v>
                </c:pt>
                <c:pt idx="254">
                  <c:v>20.199790558534477</c:v>
                </c:pt>
                <c:pt idx="255">
                  <c:v>20.199790558534477</c:v>
                </c:pt>
                <c:pt idx="256">
                  <c:v>20.199790558534477</c:v>
                </c:pt>
                <c:pt idx="257">
                  <c:v>20.199790558534477</c:v>
                </c:pt>
                <c:pt idx="258">
                  <c:v>20.199790558534477</c:v>
                </c:pt>
                <c:pt idx="259">
                  <c:v>20.199790558534477</c:v>
                </c:pt>
                <c:pt idx="260">
                  <c:v>20.199790558534477</c:v>
                </c:pt>
                <c:pt idx="261">
                  <c:v>20.199790558534477</c:v>
                </c:pt>
                <c:pt idx="262">
                  <c:v>20.199790558534477</c:v>
                </c:pt>
                <c:pt idx="263">
                  <c:v>20.199790558534477</c:v>
                </c:pt>
                <c:pt idx="264">
                  <c:v>20.199790558534477</c:v>
                </c:pt>
                <c:pt idx="265">
                  <c:v>20.199790558534477</c:v>
                </c:pt>
                <c:pt idx="266">
                  <c:v>20.199790558534477</c:v>
                </c:pt>
                <c:pt idx="267">
                  <c:v>20.199790558534477</c:v>
                </c:pt>
                <c:pt idx="268">
                  <c:v>20.199790558534477</c:v>
                </c:pt>
                <c:pt idx="269">
                  <c:v>20.199790558534477</c:v>
                </c:pt>
                <c:pt idx="270">
                  <c:v>20.199790558534477</c:v>
                </c:pt>
                <c:pt idx="271">
                  <c:v>20.199790558534477</c:v>
                </c:pt>
                <c:pt idx="272">
                  <c:v>20.199790558534477</c:v>
                </c:pt>
                <c:pt idx="273">
                  <c:v>20.199790558534477</c:v>
                </c:pt>
                <c:pt idx="274">
                  <c:v>20.199790558534477</c:v>
                </c:pt>
                <c:pt idx="275">
                  <c:v>20.199790558534477</c:v>
                </c:pt>
                <c:pt idx="276">
                  <c:v>20.199790558534477</c:v>
                </c:pt>
                <c:pt idx="277">
                  <c:v>20.199790558534477</c:v>
                </c:pt>
                <c:pt idx="278">
                  <c:v>20.199790558534477</c:v>
                </c:pt>
                <c:pt idx="279">
                  <c:v>20.199790558534477</c:v>
                </c:pt>
                <c:pt idx="280">
                  <c:v>20.199790558534477</c:v>
                </c:pt>
                <c:pt idx="281">
                  <c:v>20.199790558534477</c:v>
                </c:pt>
                <c:pt idx="282">
                  <c:v>20.199790558534477</c:v>
                </c:pt>
                <c:pt idx="283">
                  <c:v>20.199790558534477</c:v>
                </c:pt>
                <c:pt idx="284">
                  <c:v>20.199790558534477</c:v>
                </c:pt>
                <c:pt idx="285">
                  <c:v>20.199790558534477</c:v>
                </c:pt>
                <c:pt idx="286">
                  <c:v>20.199790558534477</c:v>
                </c:pt>
                <c:pt idx="287">
                  <c:v>20.199790558534477</c:v>
                </c:pt>
                <c:pt idx="288">
                  <c:v>20.199790558534477</c:v>
                </c:pt>
                <c:pt idx="289">
                  <c:v>20.199790558534477</c:v>
                </c:pt>
                <c:pt idx="290">
                  <c:v>20.199790558534477</c:v>
                </c:pt>
                <c:pt idx="291">
                  <c:v>20.199790558534477</c:v>
                </c:pt>
                <c:pt idx="292">
                  <c:v>20.199790558534477</c:v>
                </c:pt>
                <c:pt idx="293">
                  <c:v>20.199790558534477</c:v>
                </c:pt>
                <c:pt idx="294">
                  <c:v>20.199790558534477</c:v>
                </c:pt>
                <c:pt idx="295">
                  <c:v>20.199790558534477</c:v>
                </c:pt>
                <c:pt idx="296">
                  <c:v>20.199790558534477</c:v>
                </c:pt>
                <c:pt idx="297">
                  <c:v>20.199790558534477</c:v>
                </c:pt>
                <c:pt idx="298">
                  <c:v>20.199790558534477</c:v>
                </c:pt>
                <c:pt idx="299">
                  <c:v>20.199790558534477</c:v>
                </c:pt>
                <c:pt idx="300">
                  <c:v>20.199790558534477</c:v>
                </c:pt>
                <c:pt idx="301">
                  <c:v>20.199790558534477</c:v>
                </c:pt>
                <c:pt idx="302">
                  <c:v>20.199790558534477</c:v>
                </c:pt>
                <c:pt idx="303">
                  <c:v>20.199790558534477</c:v>
                </c:pt>
                <c:pt idx="304">
                  <c:v>20.199790558534477</c:v>
                </c:pt>
                <c:pt idx="305">
                  <c:v>20.199790558534477</c:v>
                </c:pt>
                <c:pt idx="306">
                  <c:v>20.199790558534477</c:v>
                </c:pt>
                <c:pt idx="307">
                  <c:v>20.199790558534477</c:v>
                </c:pt>
                <c:pt idx="308">
                  <c:v>20.199790558534477</c:v>
                </c:pt>
                <c:pt idx="309">
                  <c:v>20.199790558534477</c:v>
                </c:pt>
                <c:pt idx="310">
                  <c:v>20.199790558534477</c:v>
                </c:pt>
                <c:pt idx="311">
                  <c:v>20.199790558534477</c:v>
                </c:pt>
                <c:pt idx="312">
                  <c:v>20.199790558534477</c:v>
                </c:pt>
                <c:pt idx="313">
                  <c:v>20.199790558534477</c:v>
                </c:pt>
                <c:pt idx="314">
                  <c:v>20.199790558534477</c:v>
                </c:pt>
                <c:pt idx="315">
                  <c:v>20.199790558534477</c:v>
                </c:pt>
                <c:pt idx="316">
                  <c:v>20.199790558534477</c:v>
                </c:pt>
                <c:pt idx="317">
                  <c:v>20.199790558534477</c:v>
                </c:pt>
                <c:pt idx="318">
                  <c:v>20.199790558534477</c:v>
                </c:pt>
                <c:pt idx="319">
                  <c:v>20.199790558534477</c:v>
                </c:pt>
                <c:pt idx="320">
                  <c:v>20.199790558534477</c:v>
                </c:pt>
                <c:pt idx="321">
                  <c:v>20.199790558534477</c:v>
                </c:pt>
                <c:pt idx="322">
                  <c:v>20.199790558534477</c:v>
                </c:pt>
                <c:pt idx="323">
                  <c:v>20.199790558534477</c:v>
                </c:pt>
                <c:pt idx="324">
                  <c:v>20.199790558534477</c:v>
                </c:pt>
                <c:pt idx="325">
                  <c:v>20.199790558534477</c:v>
                </c:pt>
                <c:pt idx="326">
                  <c:v>20.199790558534477</c:v>
                </c:pt>
                <c:pt idx="327">
                  <c:v>20.199790558534477</c:v>
                </c:pt>
                <c:pt idx="328">
                  <c:v>20.199790558534477</c:v>
                </c:pt>
                <c:pt idx="329">
                  <c:v>20.199790558534477</c:v>
                </c:pt>
                <c:pt idx="330">
                  <c:v>20.199790558534477</c:v>
                </c:pt>
                <c:pt idx="331">
                  <c:v>20.199790558534477</c:v>
                </c:pt>
                <c:pt idx="332">
                  <c:v>20.199790558534477</c:v>
                </c:pt>
                <c:pt idx="333">
                  <c:v>20.199790558534477</c:v>
                </c:pt>
                <c:pt idx="334">
                  <c:v>20.199790558534477</c:v>
                </c:pt>
                <c:pt idx="335">
                  <c:v>20.199790558534477</c:v>
                </c:pt>
                <c:pt idx="336">
                  <c:v>20.199790558534477</c:v>
                </c:pt>
                <c:pt idx="337">
                  <c:v>20.199790558534477</c:v>
                </c:pt>
                <c:pt idx="338">
                  <c:v>20.199790558534477</c:v>
                </c:pt>
                <c:pt idx="339">
                  <c:v>20.199790558534477</c:v>
                </c:pt>
                <c:pt idx="340">
                  <c:v>20.199790558534477</c:v>
                </c:pt>
                <c:pt idx="341">
                  <c:v>20.199790558534477</c:v>
                </c:pt>
                <c:pt idx="342">
                  <c:v>20.199790558534477</c:v>
                </c:pt>
                <c:pt idx="343">
                  <c:v>20.199790558534477</c:v>
                </c:pt>
                <c:pt idx="344">
                  <c:v>20.199790558534477</c:v>
                </c:pt>
                <c:pt idx="345">
                  <c:v>20.199790558534477</c:v>
                </c:pt>
                <c:pt idx="346">
                  <c:v>20.199790558534477</c:v>
                </c:pt>
                <c:pt idx="347">
                  <c:v>20.199790558534477</c:v>
                </c:pt>
                <c:pt idx="348">
                  <c:v>20.199790558534477</c:v>
                </c:pt>
                <c:pt idx="349">
                  <c:v>20.199790558534477</c:v>
                </c:pt>
                <c:pt idx="350">
                  <c:v>20.199790558534477</c:v>
                </c:pt>
                <c:pt idx="351">
                  <c:v>20.199790558534477</c:v>
                </c:pt>
                <c:pt idx="352">
                  <c:v>20.199790558534477</c:v>
                </c:pt>
                <c:pt idx="353">
                  <c:v>20.199790558534477</c:v>
                </c:pt>
                <c:pt idx="354">
                  <c:v>20.199790558534477</c:v>
                </c:pt>
                <c:pt idx="355">
                  <c:v>20.199790558534477</c:v>
                </c:pt>
                <c:pt idx="356">
                  <c:v>20.199790558534477</c:v>
                </c:pt>
                <c:pt idx="357">
                  <c:v>20.199790558534477</c:v>
                </c:pt>
                <c:pt idx="358">
                  <c:v>20.199790558534477</c:v>
                </c:pt>
                <c:pt idx="359">
                  <c:v>20.199790558534477</c:v>
                </c:pt>
                <c:pt idx="360">
                  <c:v>20.199790558534477</c:v>
                </c:pt>
                <c:pt idx="361">
                  <c:v>20.199790558534477</c:v>
                </c:pt>
                <c:pt idx="362">
                  <c:v>20.199790558534477</c:v>
                </c:pt>
                <c:pt idx="363">
                  <c:v>20.199790558534477</c:v>
                </c:pt>
                <c:pt idx="364">
                  <c:v>20.199790558534477</c:v>
                </c:pt>
                <c:pt idx="365">
                  <c:v>20.199790558534477</c:v>
                </c:pt>
                <c:pt idx="366">
                  <c:v>20.199790558534477</c:v>
                </c:pt>
                <c:pt idx="367">
                  <c:v>20.199790558534477</c:v>
                </c:pt>
                <c:pt idx="368">
                  <c:v>20.199790558534477</c:v>
                </c:pt>
                <c:pt idx="369">
                  <c:v>20.199790558534477</c:v>
                </c:pt>
                <c:pt idx="370">
                  <c:v>20.199790558534477</c:v>
                </c:pt>
                <c:pt idx="371">
                  <c:v>20.199790558534477</c:v>
                </c:pt>
                <c:pt idx="372">
                  <c:v>20.199790558534477</c:v>
                </c:pt>
                <c:pt idx="373">
                  <c:v>20.199790558534477</c:v>
                </c:pt>
                <c:pt idx="374">
                  <c:v>20.199790558534477</c:v>
                </c:pt>
                <c:pt idx="375">
                  <c:v>20.199790558534477</c:v>
                </c:pt>
                <c:pt idx="376">
                  <c:v>20.199790558534477</c:v>
                </c:pt>
                <c:pt idx="377">
                  <c:v>20.199790558534477</c:v>
                </c:pt>
                <c:pt idx="378">
                  <c:v>20.199790558534477</c:v>
                </c:pt>
                <c:pt idx="379">
                  <c:v>20.199790558534477</c:v>
                </c:pt>
                <c:pt idx="380">
                  <c:v>20.199790558534477</c:v>
                </c:pt>
                <c:pt idx="381">
                  <c:v>20.199790558534477</c:v>
                </c:pt>
                <c:pt idx="382">
                  <c:v>20.199790558534477</c:v>
                </c:pt>
                <c:pt idx="383">
                  <c:v>20.199790558534477</c:v>
                </c:pt>
                <c:pt idx="384">
                  <c:v>20.199790558534477</c:v>
                </c:pt>
                <c:pt idx="385">
                  <c:v>20.199790558534477</c:v>
                </c:pt>
                <c:pt idx="386">
                  <c:v>20.199790558534477</c:v>
                </c:pt>
                <c:pt idx="387">
                  <c:v>20.199790558534477</c:v>
                </c:pt>
                <c:pt idx="388">
                  <c:v>20.199790558534477</c:v>
                </c:pt>
                <c:pt idx="389">
                  <c:v>20.199790558534477</c:v>
                </c:pt>
                <c:pt idx="390">
                  <c:v>20.199790558534477</c:v>
                </c:pt>
                <c:pt idx="391">
                  <c:v>20.199790558534477</c:v>
                </c:pt>
                <c:pt idx="392">
                  <c:v>20.199790558534477</c:v>
                </c:pt>
                <c:pt idx="393">
                  <c:v>20.199790558534477</c:v>
                </c:pt>
                <c:pt idx="394">
                  <c:v>20.199790558534477</c:v>
                </c:pt>
                <c:pt idx="395">
                  <c:v>20.199790558534477</c:v>
                </c:pt>
                <c:pt idx="396">
                  <c:v>20.199790558534477</c:v>
                </c:pt>
                <c:pt idx="397">
                  <c:v>20.199790558534477</c:v>
                </c:pt>
                <c:pt idx="398">
                  <c:v>20.199790558534477</c:v>
                </c:pt>
                <c:pt idx="399">
                  <c:v>20.199790558534477</c:v>
                </c:pt>
                <c:pt idx="400">
                  <c:v>20.199790558534477</c:v>
                </c:pt>
                <c:pt idx="401">
                  <c:v>20.199790558534477</c:v>
                </c:pt>
                <c:pt idx="402">
                  <c:v>20.199790558534477</c:v>
                </c:pt>
                <c:pt idx="403">
                  <c:v>20.199790558534477</c:v>
                </c:pt>
                <c:pt idx="404">
                  <c:v>20.199790558534477</c:v>
                </c:pt>
                <c:pt idx="405">
                  <c:v>20.199790558534477</c:v>
                </c:pt>
                <c:pt idx="406">
                  <c:v>20.199790558534477</c:v>
                </c:pt>
                <c:pt idx="407">
                  <c:v>20.199790558534477</c:v>
                </c:pt>
                <c:pt idx="408">
                  <c:v>20.199790558534477</c:v>
                </c:pt>
                <c:pt idx="409">
                  <c:v>20.199790558534477</c:v>
                </c:pt>
                <c:pt idx="410">
                  <c:v>20.199790558534477</c:v>
                </c:pt>
                <c:pt idx="411">
                  <c:v>20.199790558534477</c:v>
                </c:pt>
                <c:pt idx="412">
                  <c:v>20.199790558534477</c:v>
                </c:pt>
                <c:pt idx="413">
                  <c:v>20.199790558534477</c:v>
                </c:pt>
                <c:pt idx="414">
                  <c:v>20.199790558534477</c:v>
                </c:pt>
                <c:pt idx="415">
                  <c:v>20.199790558534477</c:v>
                </c:pt>
                <c:pt idx="416">
                  <c:v>20.199790558534477</c:v>
                </c:pt>
                <c:pt idx="417">
                  <c:v>20.199790558534477</c:v>
                </c:pt>
                <c:pt idx="418">
                  <c:v>20.199790558534477</c:v>
                </c:pt>
                <c:pt idx="419">
                  <c:v>20.199790558534477</c:v>
                </c:pt>
                <c:pt idx="420">
                  <c:v>20.199790558534477</c:v>
                </c:pt>
                <c:pt idx="421">
                  <c:v>20.199790558534477</c:v>
                </c:pt>
                <c:pt idx="422">
                  <c:v>20.199790558534477</c:v>
                </c:pt>
                <c:pt idx="423">
                  <c:v>20.199790558534477</c:v>
                </c:pt>
                <c:pt idx="424">
                  <c:v>20.199790558534477</c:v>
                </c:pt>
                <c:pt idx="425">
                  <c:v>20.199790558534477</c:v>
                </c:pt>
                <c:pt idx="426">
                  <c:v>20.199790558534477</c:v>
                </c:pt>
                <c:pt idx="427">
                  <c:v>20.199790558534477</c:v>
                </c:pt>
                <c:pt idx="428">
                  <c:v>20.199790558534477</c:v>
                </c:pt>
                <c:pt idx="429">
                  <c:v>20.199790558534477</c:v>
                </c:pt>
                <c:pt idx="430">
                  <c:v>20.199790558534477</c:v>
                </c:pt>
                <c:pt idx="431">
                  <c:v>20.199790558534477</c:v>
                </c:pt>
                <c:pt idx="432">
                  <c:v>20.199790558534477</c:v>
                </c:pt>
                <c:pt idx="433">
                  <c:v>20.199790558534477</c:v>
                </c:pt>
                <c:pt idx="434">
                  <c:v>20.199790558534477</c:v>
                </c:pt>
                <c:pt idx="435">
                  <c:v>20.199790558534477</c:v>
                </c:pt>
                <c:pt idx="436">
                  <c:v>20.199790558534477</c:v>
                </c:pt>
                <c:pt idx="437">
                  <c:v>20.199790558534477</c:v>
                </c:pt>
                <c:pt idx="438">
                  <c:v>20.199790558534477</c:v>
                </c:pt>
                <c:pt idx="439">
                  <c:v>20.199790558534477</c:v>
                </c:pt>
                <c:pt idx="440">
                  <c:v>20.199790558534477</c:v>
                </c:pt>
                <c:pt idx="441">
                  <c:v>20.199790558534477</c:v>
                </c:pt>
                <c:pt idx="442">
                  <c:v>20.199790558534477</c:v>
                </c:pt>
                <c:pt idx="443">
                  <c:v>20.199790558534477</c:v>
                </c:pt>
                <c:pt idx="444">
                  <c:v>20.199790558534477</c:v>
                </c:pt>
                <c:pt idx="445">
                  <c:v>20.199790558534477</c:v>
                </c:pt>
                <c:pt idx="446">
                  <c:v>20.199790558534477</c:v>
                </c:pt>
                <c:pt idx="447">
                  <c:v>20.199790558534477</c:v>
                </c:pt>
                <c:pt idx="448">
                  <c:v>20.199790558534477</c:v>
                </c:pt>
                <c:pt idx="449">
                  <c:v>20.199790558534477</c:v>
                </c:pt>
                <c:pt idx="450">
                  <c:v>20.199790558534477</c:v>
                </c:pt>
                <c:pt idx="451">
                  <c:v>20.199790558534477</c:v>
                </c:pt>
                <c:pt idx="452">
                  <c:v>20.199790558534477</c:v>
                </c:pt>
                <c:pt idx="453">
                  <c:v>20.199790558534477</c:v>
                </c:pt>
                <c:pt idx="454">
                  <c:v>20.199790558534477</c:v>
                </c:pt>
                <c:pt idx="455">
                  <c:v>20.199790558534477</c:v>
                </c:pt>
                <c:pt idx="456">
                  <c:v>20.199790558534477</c:v>
                </c:pt>
                <c:pt idx="457">
                  <c:v>20.199790558534477</c:v>
                </c:pt>
                <c:pt idx="458">
                  <c:v>20.199790558534477</c:v>
                </c:pt>
                <c:pt idx="459">
                  <c:v>20.199790558534477</c:v>
                </c:pt>
                <c:pt idx="460">
                  <c:v>20.199790558534477</c:v>
                </c:pt>
                <c:pt idx="461">
                  <c:v>20.199790558534477</c:v>
                </c:pt>
                <c:pt idx="462">
                  <c:v>20.199790558534477</c:v>
                </c:pt>
                <c:pt idx="463">
                  <c:v>20.199790558534477</c:v>
                </c:pt>
                <c:pt idx="464">
                  <c:v>20.199790558534477</c:v>
                </c:pt>
                <c:pt idx="465">
                  <c:v>20.199790558534477</c:v>
                </c:pt>
                <c:pt idx="466">
                  <c:v>20.199790558534477</c:v>
                </c:pt>
                <c:pt idx="467">
                  <c:v>20.199790558534477</c:v>
                </c:pt>
                <c:pt idx="468">
                  <c:v>20.199790558534477</c:v>
                </c:pt>
                <c:pt idx="469">
                  <c:v>20.199790558534477</c:v>
                </c:pt>
                <c:pt idx="470">
                  <c:v>20.199790558534477</c:v>
                </c:pt>
                <c:pt idx="471">
                  <c:v>20.199790558534477</c:v>
                </c:pt>
                <c:pt idx="472">
                  <c:v>20.199790558534477</c:v>
                </c:pt>
                <c:pt idx="473">
                  <c:v>20.199790558534477</c:v>
                </c:pt>
                <c:pt idx="474">
                  <c:v>20.199790558534477</c:v>
                </c:pt>
                <c:pt idx="475">
                  <c:v>20.199790558534477</c:v>
                </c:pt>
                <c:pt idx="476">
                  <c:v>20.199790558534477</c:v>
                </c:pt>
                <c:pt idx="477">
                  <c:v>20.199790558534477</c:v>
                </c:pt>
                <c:pt idx="478">
                  <c:v>20.199790558534477</c:v>
                </c:pt>
                <c:pt idx="479">
                  <c:v>20.199790558534477</c:v>
                </c:pt>
                <c:pt idx="480">
                  <c:v>20.199790558534477</c:v>
                </c:pt>
                <c:pt idx="481">
                  <c:v>20.199790558534477</c:v>
                </c:pt>
                <c:pt idx="482">
                  <c:v>20.199790558534477</c:v>
                </c:pt>
                <c:pt idx="483">
                  <c:v>20.199790558534477</c:v>
                </c:pt>
                <c:pt idx="484">
                  <c:v>20.199790558534477</c:v>
                </c:pt>
                <c:pt idx="485">
                  <c:v>20.199790558534477</c:v>
                </c:pt>
                <c:pt idx="486">
                  <c:v>20.199790558534477</c:v>
                </c:pt>
                <c:pt idx="487">
                  <c:v>20.199790558534477</c:v>
                </c:pt>
                <c:pt idx="488">
                  <c:v>20.199790558534477</c:v>
                </c:pt>
                <c:pt idx="489">
                  <c:v>20.199790558534477</c:v>
                </c:pt>
                <c:pt idx="490">
                  <c:v>20.199790558534477</c:v>
                </c:pt>
                <c:pt idx="491">
                  <c:v>20.199790558534477</c:v>
                </c:pt>
                <c:pt idx="492">
                  <c:v>20.199790558534477</c:v>
                </c:pt>
                <c:pt idx="493">
                  <c:v>20.199790558534477</c:v>
                </c:pt>
                <c:pt idx="494">
                  <c:v>20.199790558534477</c:v>
                </c:pt>
                <c:pt idx="495">
                  <c:v>20.199790558534477</c:v>
                </c:pt>
                <c:pt idx="496">
                  <c:v>20.199790558534477</c:v>
                </c:pt>
                <c:pt idx="497">
                  <c:v>20.199790558534477</c:v>
                </c:pt>
                <c:pt idx="498">
                  <c:v>20.199790558534477</c:v>
                </c:pt>
                <c:pt idx="499">
                  <c:v>20.199790558534477</c:v>
                </c:pt>
                <c:pt idx="500">
                  <c:v>20.199790558534477</c:v>
                </c:pt>
                <c:pt idx="501">
                  <c:v>20.199790558534477</c:v>
                </c:pt>
                <c:pt idx="502">
                  <c:v>20.199790558534477</c:v>
                </c:pt>
                <c:pt idx="503">
                  <c:v>20.199790558534477</c:v>
                </c:pt>
                <c:pt idx="504">
                  <c:v>20.199790558534477</c:v>
                </c:pt>
                <c:pt idx="505">
                  <c:v>20.199790558534477</c:v>
                </c:pt>
                <c:pt idx="506">
                  <c:v>20.199790558534477</c:v>
                </c:pt>
                <c:pt idx="507">
                  <c:v>20.199790558534477</c:v>
                </c:pt>
                <c:pt idx="508">
                  <c:v>20.199790558534477</c:v>
                </c:pt>
                <c:pt idx="509">
                  <c:v>20.199790558534477</c:v>
                </c:pt>
                <c:pt idx="510">
                  <c:v>20.199790558534477</c:v>
                </c:pt>
                <c:pt idx="511">
                  <c:v>20.199790558534477</c:v>
                </c:pt>
                <c:pt idx="512">
                  <c:v>20.199790558534477</c:v>
                </c:pt>
                <c:pt idx="513">
                  <c:v>20.199790558534477</c:v>
                </c:pt>
                <c:pt idx="514">
                  <c:v>20.199790558534477</c:v>
                </c:pt>
                <c:pt idx="515">
                  <c:v>20.199790558534477</c:v>
                </c:pt>
                <c:pt idx="516">
                  <c:v>20.199790558534477</c:v>
                </c:pt>
                <c:pt idx="517">
                  <c:v>20.199790558534477</c:v>
                </c:pt>
                <c:pt idx="518">
                  <c:v>20.199790558534477</c:v>
                </c:pt>
                <c:pt idx="519">
                  <c:v>20.199790558534477</c:v>
                </c:pt>
                <c:pt idx="520">
                  <c:v>20.199790558534477</c:v>
                </c:pt>
                <c:pt idx="521">
                  <c:v>20.199790558534477</c:v>
                </c:pt>
                <c:pt idx="522">
                  <c:v>20.199790558534477</c:v>
                </c:pt>
                <c:pt idx="523">
                  <c:v>20.199790558534477</c:v>
                </c:pt>
                <c:pt idx="524">
                  <c:v>20.199790558534477</c:v>
                </c:pt>
                <c:pt idx="525">
                  <c:v>20.199790558534477</c:v>
                </c:pt>
                <c:pt idx="526">
                  <c:v>20.199790558534477</c:v>
                </c:pt>
                <c:pt idx="527">
                  <c:v>20.199790558534477</c:v>
                </c:pt>
                <c:pt idx="528">
                  <c:v>20.199790558534477</c:v>
                </c:pt>
                <c:pt idx="529">
                  <c:v>20.199790558534477</c:v>
                </c:pt>
                <c:pt idx="530">
                  <c:v>20.199790558534477</c:v>
                </c:pt>
                <c:pt idx="531">
                  <c:v>20.199790558534477</c:v>
                </c:pt>
                <c:pt idx="532">
                  <c:v>20.199790558534477</c:v>
                </c:pt>
                <c:pt idx="533">
                  <c:v>20.199790558534477</c:v>
                </c:pt>
                <c:pt idx="534">
                  <c:v>20.199790558534477</c:v>
                </c:pt>
                <c:pt idx="535">
                  <c:v>20.199790558534477</c:v>
                </c:pt>
                <c:pt idx="536">
                  <c:v>20.199790558534477</c:v>
                </c:pt>
                <c:pt idx="537">
                  <c:v>20.199790558534477</c:v>
                </c:pt>
                <c:pt idx="538">
                  <c:v>20.199790558534477</c:v>
                </c:pt>
                <c:pt idx="539">
                  <c:v>20.199790558534477</c:v>
                </c:pt>
                <c:pt idx="540">
                  <c:v>20.199790558534477</c:v>
                </c:pt>
                <c:pt idx="541">
                  <c:v>20.199790558534477</c:v>
                </c:pt>
                <c:pt idx="542">
                  <c:v>20.199790558534477</c:v>
                </c:pt>
                <c:pt idx="543">
                  <c:v>20.199790558534477</c:v>
                </c:pt>
                <c:pt idx="544">
                  <c:v>20.199790558534477</c:v>
                </c:pt>
                <c:pt idx="545">
                  <c:v>20.199790558534477</c:v>
                </c:pt>
                <c:pt idx="546">
                  <c:v>20.199790558534477</c:v>
                </c:pt>
                <c:pt idx="547">
                  <c:v>20.199790558534477</c:v>
                </c:pt>
                <c:pt idx="548">
                  <c:v>20.199790558534477</c:v>
                </c:pt>
                <c:pt idx="549">
                  <c:v>20.199790558534477</c:v>
                </c:pt>
                <c:pt idx="550">
                  <c:v>20.199790558534477</c:v>
                </c:pt>
                <c:pt idx="551">
                  <c:v>20.199790558534477</c:v>
                </c:pt>
                <c:pt idx="552">
                  <c:v>20.199790558534477</c:v>
                </c:pt>
                <c:pt idx="553">
                  <c:v>20.199790558534477</c:v>
                </c:pt>
                <c:pt idx="554">
                  <c:v>20.199790558534477</c:v>
                </c:pt>
                <c:pt idx="555">
                  <c:v>20.199790558534477</c:v>
                </c:pt>
                <c:pt idx="556">
                  <c:v>20.199790558534477</c:v>
                </c:pt>
                <c:pt idx="557">
                  <c:v>20.199790558534477</c:v>
                </c:pt>
                <c:pt idx="558">
                  <c:v>20.199790558534477</c:v>
                </c:pt>
                <c:pt idx="559">
                  <c:v>20.199790558534477</c:v>
                </c:pt>
                <c:pt idx="560">
                  <c:v>20.199790558534477</c:v>
                </c:pt>
                <c:pt idx="561">
                  <c:v>20.199790558534477</c:v>
                </c:pt>
                <c:pt idx="562">
                  <c:v>20.199790558534477</c:v>
                </c:pt>
                <c:pt idx="563">
                  <c:v>20.199790558534477</c:v>
                </c:pt>
                <c:pt idx="564">
                  <c:v>20.199790558534477</c:v>
                </c:pt>
                <c:pt idx="565">
                  <c:v>20.199790558534477</c:v>
                </c:pt>
                <c:pt idx="566">
                  <c:v>20.199790558534477</c:v>
                </c:pt>
                <c:pt idx="567">
                  <c:v>20.199790558534477</c:v>
                </c:pt>
                <c:pt idx="568">
                  <c:v>20.199790558534477</c:v>
                </c:pt>
                <c:pt idx="569">
                  <c:v>20.199790558534477</c:v>
                </c:pt>
                <c:pt idx="570">
                  <c:v>20.199790558534477</c:v>
                </c:pt>
                <c:pt idx="571">
                  <c:v>20.199790558534477</c:v>
                </c:pt>
                <c:pt idx="572">
                  <c:v>20.199790558534477</c:v>
                </c:pt>
                <c:pt idx="573">
                  <c:v>20.199790558534477</c:v>
                </c:pt>
                <c:pt idx="574">
                  <c:v>20.199790558534477</c:v>
                </c:pt>
                <c:pt idx="575">
                  <c:v>20.199790558534477</c:v>
                </c:pt>
                <c:pt idx="576">
                  <c:v>20.199790558534477</c:v>
                </c:pt>
                <c:pt idx="577">
                  <c:v>20.199790558534477</c:v>
                </c:pt>
                <c:pt idx="578">
                  <c:v>20.199790558534477</c:v>
                </c:pt>
                <c:pt idx="579">
                  <c:v>20.199790558534477</c:v>
                </c:pt>
                <c:pt idx="580">
                  <c:v>20.199790558534477</c:v>
                </c:pt>
                <c:pt idx="581">
                  <c:v>20.199790558534477</c:v>
                </c:pt>
                <c:pt idx="582">
                  <c:v>20.199790558534477</c:v>
                </c:pt>
                <c:pt idx="583">
                  <c:v>20.199790558534477</c:v>
                </c:pt>
                <c:pt idx="584">
                  <c:v>20.199790558534477</c:v>
                </c:pt>
                <c:pt idx="585">
                  <c:v>20.199790558534477</c:v>
                </c:pt>
                <c:pt idx="586">
                  <c:v>20.199790558534477</c:v>
                </c:pt>
                <c:pt idx="587">
                  <c:v>20.199790558534477</c:v>
                </c:pt>
                <c:pt idx="588">
                  <c:v>20.199790558534477</c:v>
                </c:pt>
                <c:pt idx="589">
                  <c:v>20.199790558534477</c:v>
                </c:pt>
                <c:pt idx="590">
                  <c:v>20.199790558534477</c:v>
                </c:pt>
                <c:pt idx="591">
                  <c:v>20.199790558534477</c:v>
                </c:pt>
                <c:pt idx="592">
                  <c:v>20.199790558534477</c:v>
                </c:pt>
                <c:pt idx="593">
                  <c:v>20.199790558534477</c:v>
                </c:pt>
                <c:pt idx="594">
                  <c:v>20.199790558534477</c:v>
                </c:pt>
                <c:pt idx="595">
                  <c:v>20.199790558534477</c:v>
                </c:pt>
                <c:pt idx="596">
                  <c:v>20.199790558534477</c:v>
                </c:pt>
                <c:pt idx="597">
                  <c:v>20.199790558534477</c:v>
                </c:pt>
                <c:pt idx="598">
                  <c:v>20.199790558534477</c:v>
                </c:pt>
                <c:pt idx="599">
                  <c:v>20.199790558534477</c:v>
                </c:pt>
                <c:pt idx="600">
                  <c:v>20.199790558534477</c:v>
                </c:pt>
                <c:pt idx="601">
                  <c:v>20.199790558534477</c:v>
                </c:pt>
                <c:pt idx="602">
                  <c:v>20.199790558534477</c:v>
                </c:pt>
                <c:pt idx="603">
                  <c:v>20.199790558534477</c:v>
                </c:pt>
                <c:pt idx="604">
                  <c:v>20.199790558534477</c:v>
                </c:pt>
                <c:pt idx="605">
                  <c:v>20.199790558534477</c:v>
                </c:pt>
                <c:pt idx="606">
                  <c:v>20.199790558534477</c:v>
                </c:pt>
                <c:pt idx="607">
                  <c:v>20.199790558534477</c:v>
                </c:pt>
                <c:pt idx="608">
                  <c:v>20.199790558534477</c:v>
                </c:pt>
                <c:pt idx="609">
                  <c:v>20.199790558534477</c:v>
                </c:pt>
                <c:pt idx="610">
                  <c:v>20.199790558534477</c:v>
                </c:pt>
                <c:pt idx="611">
                  <c:v>20.199790558534477</c:v>
                </c:pt>
                <c:pt idx="612">
                  <c:v>20.199790558534477</c:v>
                </c:pt>
                <c:pt idx="613">
                  <c:v>20.199790558534477</c:v>
                </c:pt>
                <c:pt idx="614">
                  <c:v>20.199790558534477</c:v>
                </c:pt>
                <c:pt idx="615">
                  <c:v>20.199790558534477</c:v>
                </c:pt>
                <c:pt idx="616">
                  <c:v>20.199790558534477</c:v>
                </c:pt>
                <c:pt idx="617">
                  <c:v>20.199790558534477</c:v>
                </c:pt>
                <c:pt idx="618">
                  <c:v>20.199790558534477</c:v>
                </c:pt>
                <c:pt idx="619">
                  <c:v>20.199790558534477</c:v>
                </c:pt>
                <c:pt idx="620">
                  <c:v>20.199790558534477</c:v>
                </c:pt>
                <c:pt idx="621">
                  <c:v>20.199790558534477</c:v>
                </c:pt>
                <c:pt idx="622">
                  <c:v>20.199790558534477</c:v>
                </c:pt>
                <c:pt idx="623">
                  <c:v>20.199790558534477</c:v>
                </c:pt>
                <c:pt idx="624">
                  <c:v>20.199790558534477</c:v>
                </c:pt>
                <c:pt idx="625">
                  <c:v>20.199790558534477</c:v>
                </c:pt>
                <c:pt idx="626">
                  <c:v>20.199790558534477</c:v>
                </c:pt>
                <c:pt idx="627">
                  <c:v>20.199790558534477</c:v>
                </c:pt>
                <c:pt idx="628">
                  <c:v>20.199790558534477</c:v>
                </c:pt>
                <c:pt idx="629">
                  <c:v>20.199790558534477</c:v>
                </c:pt>
                <c:pt idx="630">
                  <c:v>20.199790558534477</c:v>
                </c:pt>
                <c:pt idx="631">
                  <c:v>20.199790558534477</c:v>
                </c:pt>
                <c:pt idx="632">
                  <c:v>20.199790558534477</c:v>
                </c:pt>
                <c:pt idx="633">
                  <c:v>20.199790558534477</c:v>
                </c:pt>
                <c:pt idx="634">
                  <c:v>20.199790558534477</c:v>
                </c:pt>
                <c:pt idx="635">
                  <c:v>20.199790558534477</c:v>
                </c:pt>
                <c:pt idx="636">
                  <c:v>20.199790558534477</c:v>
                </c:pt>
                <c:pt idx="637">
                  <c:v>20.199790558534477</c:v>
                </c:pt>
                <c:pt idx="638">
                  <c:v>20.199790558534477</c:v>
                </c:pt>
                <c:pt idx="639">
                  <c:v>20.199790558534477</c:v>
                </c:pt>
                <c:pt idx="640">
                  <c:v>20.199790558534477</c:v>
                </c:pt>
                <c:pt idx="641">
                  <c:v>20.199790558534477</c:v>
                </c:pt>
                <c:pt idx="642">
                  <c:v>20.199790558534477</c:v>
                </c:pt>
                <c:pt idx="643">
                  <c:v>20.199790558534477</c:v>
                </c:pt>
                <c:pt idx="644">
                  <c:v>20.199790558534477</c:v>
                </c:pt>
                <c:pt idx="645">
                  <c:v>20.199790558534477</c:v>
                </c:pt>
                <c:pt idx="646">
                  <c:v>20.199790558534477</c:v>
                </c:pt>
                <c:pt idx="647">
                  <c:v>20.199790558534477</c:v>
                </c:pt>
                <c:pt idx="648">
                  <c:v>20.199790558534477</c:v>
                </c:pt>
                <c:pt idx="649">
                  <c:v>20.199790558534477</c:v>
                </c:pt>
                <c:pt idx="650">
                  <c:v>20.199790558534477</c:v>
                </c:pt>
                <c:pt idx="651">
                  <c:v>20.199790558534477</c:v>
                </c:pt>
                <c:pt idx="652">
                  <c:v>20.199790558534477</c:v>
                </c:pt>
                <c:pt idx="653">
                  <c:v>20.199790558534477</c:v>
                </c:pt>
                <c:pt idx="654">
                  <c:v>20.199790558534477</c:v>
                </c:pt>
                <c:pt idx="655">
                  <c:v>20.199790558534477</c:v>
                </c:pt>
                <c:pt idx="656">
                  <c:v>20.199790558534477</c:v>
                </c:pt>
                <c:pt idx="657">
                  <c:v>20.199790558534477</c:v>
                </c:pt>
                <c:pt idx="658">
                  <c:v>20.199790558534477</c:v>
                </c:pt>
                <c:pt idx="659">
                  <c:v>20.199790558534477</c:v>
                </c:pt>
                <c:pt idx="660">
                  <c:v>20.199790558534477</c:v>
                </c:pt>
                <c:pt idx="661">
                  <c:v>20.199790558534477</c:v>
                </c:pt>
                <c:pt idx="662">
                  <c:v>20.199790558534477</c:v>
                </c:pt>
                <c:pt idx="663">
                  <c:v>20.199790558534477</c:v>
                </c:pt>
                <c:pt idx="664">
                  <c:v>20.199790558534477</c:v>
                </c:pt>
                <c:pt idx="665">
                  <c:v>20.199790558534477</c:v>
                </c:pt>
                <c:pt idx="666">
                  <c:v>20.199790558534477</c:v>
                </c:pt>
                <c:pt idx="667">
                  <c:v>20.199790558534477</c:v>
                </c:pt>
                <c:pt idx="668">
                  <c:v>20.199790558534477</c:v>
                </c:pt>
                <c:pt idx="669">
                  <c:v>20.199790558534477</c:v>
                </c:pt>
                <c:pt idx="670">
                  <c:v>20.199790558534477</c:v>
                </c:pt>
                <c:pt idx="671">
                  <c:v>20.199790558534477</c:v>
                </c:pt>
                <c:pt idx="672">
                  <c:v>20.199790558534477</c:v>
                </c:pt>
                <c:pt idx="673">
                  <c:v>20.199790558534477</c:v>
                </c:pt>
                <c:pt idx="674">
                  <c:v>20.199790558534477</c:v>
                </c:pt>
                <c:pt idx="675">
                  <c:v>20.199790558534477</c:v>
                </c:pt>
                <c:pt idx="676">
                  <c:v>20.199790558534477</c:v>
                </c:pt>
                <c:pt idx="677">
                  <c:v>20.199790558534477</c:v>
                </c:pt>
                <c:pt idx="678">
                  <c:v>20.199790558534477</c:v>
                </c:pt>
                <c:pt idx="679">
                  <c:v>20.199790558534477</c:v>
                </c:pt>
                <c:pt idx="680">
                  <c:v>20.199790558534477</c:v>
                </c:pt>
                <c:pt idx="681">
                  <c:v>20.199790558534477</c:v>
                </c:pt>
                <c:pt idx="682">
                  <c:v>20.199790558534477</c:v>
                </c:pt>
                <c:pt idx="683">
                  <c:v>20.199790558534477</c:v>
                </c:pt>
                <c:pt idx="684">
                  <c:v>20.199790558534477</c:v>
                </c:pt>
                <c:pt idx="685">
                  <c:v>20.199790558534477</c:v>
                </c:pt>
                <c:pt idx="686">
                  <c:v>20.199790558534477</c:v>
                </c:pt>
                <c:pt idx="687">
                  <c:v>20.199790558534477</c:v>
                </c:pt>
                <c:pt idx="688">
                  <c:v>20.199790558534477</c:v>
                </c:pt>
                <c:pt idx="689">
                  <c:v>20.199790558534477</c:v>
                </c:pt>
                <c:pt idx="690">
                  <c:v>20.199790558534477</c:v>
                </c:pt>
                <c:pt idx="691">
                  <c:v>20.199790558534477</c:v>
                </c:pt>
                <c:pt idx="692">
                  <c:v>20.199790558534477</c:v>
                </c:pt>
                <c:pt idx="693">
                  <c:v>20.199790558534477</c:v>
                </c:pt>
                <c:pt idx="694">
                  <c:v>20.199790558534477</c:v>
                </c:pt>
                <c:pt idx="695">
                  <c:v>20.199790558534477</c:v>
                </c:pt>
                <c:pt idx="696">
                  <c:v>20.199790558534477</c:v>
                </c:pt>
                <c:pt idx="697">
                  <c:v>20.199790558534477</c:v>
                </c:pt>
                <c:pt idx="698">
                  <c:v>20.199790558534477</c:v>
                </c:pt>
                <c:pt idx="699">
                  <c:v>20.199790558534477</c:v>
                </c:pt>
                <c:pt idx="700">
                  <c:v>20.199790558534477</c:v>
                </c:pt>
                <c:pt idx="701">
                  <c:v>20.199790558534477</c:v>
                </c:pt>
                <c:pt idx="702">
                  <c:v>20.199790558534477</c:v>
                </c:pt>
                <c:pt idx="703">
                  <c:v>20.199790558534477</c:v>
                </c:pt>
                <c:pt idx="704">
                  <c:v>20.199790558534477</c:v>
                </c:pt>
                <c:pt idx="705">
                  <c:v>20.199790558534477</c:v>
                </c:pt>
                <c:pt idx="706">
                  <c:v>20.199790558534477</c:v>
                </c:pt>
                <c:pt idx="707">
                  <c:v>20.199790558534477</c:v>
                </c:pt>
                <c:pt idx="708">
                  <c:v>20.199790558534477</c:v>
                </c:pt>
                <c:pt idx="709">
                  <c:v>20.199790558534477</c:v>
                </c:pt>
                <c:pt idx="710">
                  <c:v>20.199790558534477</c:v>
                </c:pt>
                <c:pt idx="711">
                  <c:v>20.199790558534477</c:v>
                </c:pt>
                <c:pt idx="712">
                  <c:v>20.199790558534477</c:v>
                </c:pt>
                <c:pt idx="713">
                  <c:v>20.199790558534477</c:v>
                </c:pt>
                <c:pt idx="714">
                  <c:v>20.199790558534477</c:v>
                </c:pt>
                <c:pt idx="715">
                  <c:v>20.199790558534477</c:v>
                </c:pt>
                <c:pt idx="716">
                  <c:v>20.199790558534477</c:v>
                </c:pt>
                <c:pt idx="717">
                  <c:v>20.199790558534477</c:v>
                </c:pt>
                <c:pt idx="718">
                  <c:v>20.199790558534477</c:v>
                </c:pt>
                <c:pt idx="719">
                  <c:v>20.199790558534477</c:v>
                </c:pt>
                <c:pt idx="720">
                  <c:v>20.199790558534477</c:v>
                </c:pt>
                <c:pt idx="721">
                  <c:v>20.199790558534477</c:v>
                </c:pt>
                <c:pt idx="722">
                  <c:v>20.199790558534477</c:v>
                </c:pt>
                <c:pt idx="723">
                  <c:v>20.199790558534477</c:v>
                </c:pt>
                <c:pt idx="724">
                  <c:v>20.199790558534477</c:v>
                </c:pt>
                <c:pt idx="725">
                  <c:v>20.199790558534477</c:v>
                </c:pt>
                <c:pt idx="726">
                  <c:v>20.199790558534477</c:v>
                </c:pt>
                <c:pt idx="727">
                  <c:v>20.199790558534477</c:v>
                </c:pt>
                <c:pt idx="728">
                  <c:v>20.199790558534477</c:v>
                </c:pt>
                <c:pt idx="729">
                  <c:v>20.199790558534477</c:v>
                </c:pt>
                <c:pt idx="730">
                  <c:v>20.199790558534477</c:v>
                </c:pt>
                <c:pt idx="731">
                  <c:v>20.199790558534477</c:v>
                </c:pt>
                <c:pt idx="732">
                  <c:v>20.199790558534477</c:v>
                </c:pt>
                <c:pt idx="733">
                  <c:v>20.199790558534477</c:v>
                </c:pt>
                <c:pt idx="734">
                  <c:v>20.199790558534477</c:v>
                </c:pt>
                <c:pt idx="735">
                  <c:v>20.199790558534477</c:v>
                </c:pt>
                <c:pt idx="736">
                  <c:v>20.199790558534477</c:v>
                </c:pt>
                <c:pt idx="737">
                  <c:v>20.199790558534477</c:v>
                </c:pt>
                <c:pt idx="738">
                  <c:v>20.199790558534477</c:v>
                </c:pt>
                <c:pt idx="739">
                  <c:v>20.199790558534477</c:v>
                </c:pt>
                <c:pt idx="740">
                  <c:v>20.199790558534477</c:v>
                </c:pt>
                <c:pt idx="741">
                  <c:v>20.199790558534477</c:v>
                </c:pt>
                <c:pt idx="742">
                  <c:v>20.199790558534477</c:v>
                </c:pt>
                <c:pt idx="743">
                  <c:v>20.199790558534477</c:v>
                </c:pt>
                <c:pt idx="744">
                  <c:v>20.199790558534477</c:v>
                </c:pt>
                <c:pt idx="745">
                  <c:v>20.199790558534477</c:v>
                </c:pt>
                <c:pt idx="746">
                  <c:v>20.199790558534477</c:v>
                </c:pt>
                <c:pt idx="747">
                  <c:v>20.199790558534477</c:v>
                </c:pt>
                <c:pt idx="748">
                  <c:v>20.199790558534477</c:v>
                </c:pt>
                <c:pt idx="749">
                  <c:v>20.199790558534477</c:v>
                </c:pt>
                <c:pt idx="750">
                  <c:v>20.199790558534477</c:v>
                </c:pt>
                <c:pt idx="751">
                  <c:v>20.199790558534477</c:v>
                </c:pt>
                <c:pt idx="752">
                  <c:v>20.199790558534477</c:v>
                </c:pt>
                <c:pt idx="753">
                  <c:v>20.199790558534477</c:v>
                </c:pt>
                <c:pt idx="754">
                  <c:v>20.199790558534477</c:v>
                </c:pt>
                <c:pt idx="755">
                  <c:v>20.199790558534477</c:v>
                </c:pt>
                <c:pt idx="756">
                  <c:v>20.199790558534477</c:v>
                </c:pt>
                <c:pt idx="757">
                  <c:v>20.199790558534477</c:v>
                </c:pt>
                <c:pt idx="758">
                  <c:v>20.199790558534477</c:v>
                </c:pt>
                <c:pt idx="759">
                  <c:v>20.199790558534477</c:v>
                </c:pt>
                <c:pt idx="760">
                  <c:v>20.199790558534477</c:v>
                </c:pt>
                <c:pt idx="761">
                  <c:v>20.199790558534477</c:v>
                </c:pt>
                <c:pt idx="762">
                  <c:v>20.199790558534477</c:v>
                </c:pt>
                <c:pt idx="763">
                  <c:v>20.199790558534477</c:v>
                </c:pt>
                <c:pt idx="764">
                  <c:v>20.199790558534477</c:v>
                </c:pt>
                <c:pt idx="765">
                  <c:v>20.199790558534477</c:v>
                </c:pt>
                <c:pt idx="766">
                  <c:v>20.199790558534477</c:v>
                </c:pt>
                <c:pt idx="767">
                  <c:v>20.199790558534477</c:v>
                </c:pt>
                <c:pt idx="768">
                  <c:v>20.199790558534477</c:v>
                </c:pt>
                <c:pt idx="769">
                  <c:v>20.199790558534477</c:v>
                </c:pt>
                <c:pt idx="770">
                  <c:v>20.199790558534477</c:v>
                </c:pt>
                <c:pt idx="771">
                  <c:v>20.199790558534477</c:v>
                </c:pt>
                <c:pt idx="772">
                  <c:v>20.199790558534477</c:v>
                </c:pt>
                <c:pt idx="773">
                  <c:v>20.199790558534477</c:v>
                </c:pt>
                <c:pt idx="774">
                  <c:v>20.199790558534477</c:v>
                </c:pt>
                <c:pt idx="775">
                  <c:v>20.199790558534477</c:v>
                </c:pt>
                <c:pt idx="776">
                  <c:v>20.199790558534477</c:v>
                </c:pt>
                <c:pt idx="777">
                  <c:v>20.199790558534477</c:v>
                </c:pt>
                <c:pt idx="778">
                  <c:v>20.199790558534477</c:v>
                </c:pt>
                <c:pt idx="779">
                  <c:v>20.199790558534477</c:v>
                </c:pt>
                <c:pt idx="780">
                  <c:v>20.199790558534477</c:v>
                </c:pt>
                <c:pt idx="781">
                  <c:v>20.199790558534477</c:v>
                </c:pt>
                <c:pt idx="782">
                  <c:v>20.199790558534477</c:v>
                </c:pt>
                <c:pt idx="783">
                  <c:v>20.199790558534477</c:v>
                </c:pt>
                <c:pt idx="784">
                  <c:v>20.199790558534477</c:v>
                </c:pt>
                <c:pt idx="785">
                  <c:v>20.199790558534477</c:v>
                </c:pt>
                <c:pt idx="786">
                  <c:v>20.199790558534477</c:v>
                </c:pt>
                <c:pt idx="787">
                  <c:v>20.199790558534477</c:v>
                </c:pt>
                <c:pt idx="788">
                  <c:v>20.199790558534477</c:v>
                </c:pt>
                <c:pt idx="789">
                  <c:v>20.199790558534477</c:v>
                </c:pt>
                <c:pt idx="790">
                  <c:v>20.199790558534477</c:v>
                </c:pt>
                <c:pt idx="791">
                  <c:v>20.199790558534477</c:v>
                </c:pt>
                <c:pt idx="792">
                  <c:v>20.199790558534477</c:v>
                </c:pt>
                <c:pt idx="793">
                  <c:v>20.199790558534477</c:v>
                </c:pt>
                <c:pt idx="794">
                  <c:v>20.199790558534477</c:v>
                </c:pt>
                <c:pt idx="795">
                  <c:v>20.199790558534477</c:v>
                </c:pt>
                <c:pt idx="796">
                  <c:v>20.199790558534477</c:v>
                </c:pt>
                <c:pt idx="797">
                  <c:v>20.199790558534477</c:v>
                </c:pt>
                <c:pt idx="798">
                  <c:v>20.199790558534477</c:v>
                </c:pt>
                <c:pt idx="799">
                  <c:v>20.199790558534477</c:v>
                </c:pt>
                <c:pt idx="800">
                  <c:v>20.199790558534477</c:v>
                </c:pt>
                <c:pt idx="801">
                  <c:v>20.199790558534477</c:v>
                </c:pt>
                <c:pt idx="802">
                  <c:v>20.199790558534477</c:v>
                </c:pt>
                <c:pt idx="803">
                  <c:v>20.199790558534477</c:v>
                </c:pt>
                <c:pt idx="804">
                  <c:v>20.199790558534477</c:v>
                </c:pt>
                <c:pt idx="805">
                  <c:v>20.199790558534477</c:v>
                </c:pt>
                <c:pt idx="806">
                  <c:v>20.199790558534477</c:v>
                </c:pt>
                <c:pt idx="807">
                  <c:v>20.199790558534477</c:v>
                </c:pt>
                <c:pt idx="808">
                  <c:v>20.199790558534477</c:v>
                </c:pt>
                <c:pt idx="809">
                  <c:v>20.199790558534477</c:v>
                </c:pt>
                <c:pt idx="810">
                  <c:v>20.199790558534477</c:v>
                </c:pt>
                <c:pt idx="811">
                  <c:v>20.199790558534477</c:v>
                </c:pt>
                <c:pt idx="812">
                  <c:v>20.199790558534477</c:v>
                </c:pt>
                <c:pt idx="813">
                  <c:v>20.199790558534477</c:v>
                </c:pt>
                <c:pt idx="814">
                  <c:v>20.199790558534477</c:v>
                </c:pt>
                <c:pt idx="815">
                  <c:v>20.199790558534477</c:v>
                </c:pt>
                <c:pt idx="816">
                  <c:v>20.199790558534477</c:v>
                </c:pt>
                <c:pt idx="817">
                  <c:v>20.199790558534477</c:v>
                </c:pt>
                <c:pt idx="818">
                  <c:v>20.199790558534477</c:v>
                </c:pt>
                <c:pt idx="819">
                  <c:v>20.199790558534477</c:v>
                </c:pt>
                <c:pt idx="820">
                  <c:v>20.199790558534477</c:v>
                </c:pt>
                <c:pt idx="821">
                  <c:v>20.199790558534477</c:v>
                </c:pt>
                <c:pt idx="822">
                  <c:v>20.199790558534477</c:v>
                </c:pt>
                <c:pt idx="823">
                  <c:v>20.199790558534477</c:v>
                </c:pt>
                <c:pt idx="824">
                  <c:v>20.199790558534477</c:v>
                </c:pt>
                <c:pt idx="825">
                  <c:v>20.199790558534477</c:v>
                </c:pt>
                <c:pt idx="826">
                  <c:v>20.199790558534477</c:v>
                </c:pt>
                <c:pt idx="827">
                  <c:v>20.199790558534477</c:v>
                </c:pt>
                <c:pt idx="828">
                  <c:v>20.199790558534477</c:v>
                </c:pt>
                <c:pt idx="829">
                  <c:v>20.199790558534477</c:v>
                </c:pt>
                <c:pt idx="830">
                  <c:v>20.199790558534477</c:v>
                </c:pt>
                <c:pt idx="831">
                  <c:v>20.199790558534477</c:v>
                </c:pt>
                <c:pt idx="832">
                  <c:v>20.199790558534477</c:v>
                </c:pt>
                <c:pt idx="833">
                  <c:v>20.199790558534477</c:v>
                </c:pt>
                <c:pt idx="834">
                  <c:v>20.199790558534477</c:v>
                </c:pt>
                <c:pt idx="835">
                  <c:v>20.199790558534477</c:v>
                </c:pt>
                <c:pt idx="836">
                  <c:v>20.199790558534477</c:v>
                </c:pt>
                <c:pt idx="837">
                  <c:v>20.199790558534477</c:v>
                </c:pt>
                <c:pt idx="838">
                  <c:v>20.199790558534477</c:v>
                </c:pt>
                <c:pt idx="839">
                  <c:v>20.199790558534477</c:v>
                </c:pt>
                <c:pt idx="840">
                  <c:v>20.199790558534477</c:v>
                </c:pt>
                <c:pt idx="841">
                  <c:v>20.199790558534477</c:v>
                </c:pt>
                <c:pt idx="842">
                  <c:v>20.199790558534477</c:v>
                </c:pt>
                <c:pt idx="843">
                  <c:v>20.199790558534477</c:v>
                </c:pt>
                <c:pt idx="844">
                  <c:v>20.199790558534477</c:v>
                </c:pt>
                <c:pt idx="845">
                  <c:v>20.199790558534477</c:v>
                </c:pt>
                <c:pt idx="846">
                  <c:v>20.199790558534477</c:v>
                </c:pt>
                <c:pt idx="847">
                  <c:v>20.199790558534477</c:v>
                </c:pt>
                <c:pt idx="848">
                  <c:v>20.199790558534477</c:v>
                </c:pt>
                <c:pt idx="849">
                  <c:v>20.199790558534477</c:v>
                </c:pt>
                <c:pt idx="850">
                  <c:v>20.199790558534477</c:v>
                </c:pt>
                <c:pt idx="851">
                  <c:v>20.199790558534477</c:v>
                </c:pt>
                <c:pt idx="852">
                  <c:v>20.199790558534477</c:v>
                </c:pt>
                <c:pt idx="853">
                  <c:v>20.199790558534477</c:v>
                </c:pt>
                <c:pt idx="854">
                  <c:v>20.199790558534477</c:v>
                </c:pt>
                <c:pt idx="855">
                  <c:v>20.199790558534477</c:v>
                </c:pt>
                <c:pt idx="856">
                  <c:v>20.199790558534477</c:v>
                </c:pt>
                <c:pt idx="857">
                  <c:v>20.199790558534477</c:v>
                </c:pt>
                <c:pt idx="858">
                  <c:v>20.199790558534477</c:v>
                </c:pt>
                <c:pt idx="859">
                  <c:v>20.199790558534477</c:v>
                </c:pt>
                <c:pt idx="860">
                  <c:v>20.199790558534477</c:v>
                </c:pt>
                <c:pt idx="861">
                  <c:v>20.199790558534477</c:v>
                </c:pt>
                <c:pt idx="862">
                  <c:v>20.199790558534477</c:v>
                </c:pt>
                <c:pt idx="863">
                  <c:v>20.199790558534477</c:v>
                </c:pt>
                <c:pt idx="864">
                  <c:v>20.199790558534477</c:v>
                </c:pt>
                <c:pt idx="865">
                  <c:v>20.199790558534477</c:v>
                </c:pt>
                <c:pt idx="866">
                  <c:v>20.199790558534477</c:v>
                </c:pt>
              </c:numCache>
            </c:numRef>
          </c:yVal>
          <c:smooth val="1"/>
          <c:extLst xmlns:c16r2="http://schemas.microsoft.com/office/drawing/2015/06/chart">
            <c:ext xmlns:c16="http://schemas.microsoft.com/office/drawing/2014/chart" uri="{C3380CC4-5D6E-409C-BE32-E72D297353CC}">
              <c16:uniqueId val="{00000003-F653-4A5E-A9F2-9C9C45FC9820}"/>
            </c:ext>
          </c:extLst>
        </c:ser>
        <c:ser>
          <c:idx val="4"/>
          <c:order val="4"/>
          <c:tx>
            <c:strRef>
              <c:f>'SPX Index'!$F$2</c:f>
              <c:strCache>
                <c:ptCount val="1"/>
                <c:pt idx="0">
                  <c:v>-2 desv.stand PE</c:v>
                </c:pt>
              </c:strCache>
            </c:strRef>
          </c:tx>
          <c:spPr>
            <a:ln w="9525" cap="rnd">
              <a:solidFill>
                <a:srgbClr val="00B050"/>
              </a:solidFill>
              <a:prstDash val="sysDash"/>
              <a:round/>
            </a:ln>
            <a:effectLst/>
          </c:spPr>
          <c:marker>
            <c:symbol val="none"/>
          </c:marker>
          <c:xVal>
            <c:numRef>
              <c:f>'SPX Index'!$A$3:$A$869</c:f>
              <c:numCache>
                <c:formatCode>m/d/yyyy</c:formatCode>
                <c:ptCount val="867"/>
                <c:pt idx="0">
                  <c:v>41641</c:v>
                </c:pt>
                <c:pt idx="1">
                  <c:v>41642</c:v>
                </c:pt>
                <c:pt idx="2">
                  <c:v>41645</c:v>
                </c:pt>
                <c:pt idx="3">
                  <c:v>41646</c:v>
                </c:pt>
                <c:pt idx="4">
                  <c:v>41647</c:v>
                </c:pt>
                <c:pt idx="5">
                  <c:v>41648</c:v>
                </c:pt>
                <c:pt idx="6">
                  <c:v>41649</c:v>
                </c:pt>
                <c:pt idx="7">
                  <c:v>41652</c:v>
                </c:pt>
                <c:pt idx="8">
                  <c:v>41653</c:v>
                </c:pt>
                <c:pt idx="9">
                  <c:v>41654</c:v>
                </c:pt>
                <c:pt idx="10">
                  <c:v>41655</c:v>
                </c:pt>
                <c:pt idx="11">
                  <c:v>41656</c:v>
                </c:pt>
                <c:pt idx="12">
                  <c:v>41659</c:v>
                </c:pt>
                <c:pt idx="13">
                  <c:v>41660</c:v>
                </c:pt>
                <c:pt idx="14">
                  <c:v>41661</c:v>
                </c:pt>
                <c:pt idx="15">
                  <c:v>41662</c:v>
                </c:pt>
                <c:pt idx="16">
                  <c:v>41663</c:v>
                </c:pt>
                <c:pt idx="17">
                  <c:v>41666</c:v>
                </c:pt>
                <c:pt idx="18">
                  <c:v>41667</c:v>
                </c:pt>
                <c:pt idx="19">
                  <c:v>41668</c:v>
                </c:pt>
                <c:pt idx="20">
                  <c:v>41669</c:v>
                </c:pt>
                <c:pt idx="21">
                  <c:v>41670</c:v>
                </c:pt>
                <c:pt idx="22">
                  <c:v>41673</c:v>
                </c:pt>
                <c:pt idx="23">
                  <c:v>41674</c:v>
                </c:pt>
                <c:pt idx="24">
                  <c:v>41675</c:v>
                </c:pt>
                <c:pt idx="25">
                  <c:v>41676</c:v>
                </c:pt>
                <c:pt idx="26">
                  <c:v>41677</c:v>
                </c:pt>
                <c:pt idx="27">
                  <c:v>41680</c:v>
                </c:pt>
                <c:pt idx="28">
                  <c:v>41681</c:v>
                </c:pt>
                <c:pt idx="29">
                  <c:v>41682</c:v>
                </c:pt>
                <c:pt idx="30">
                  <c:v>41683</c:v>
                </c:pt>
                <c:pt idx="31">
                  <c:v>41684</c:v>
                </c:pt>
                <c:pt idx="32">
                  <c:v>41687</c:v>
                </c:pt>
                <c:pt idx="33">
                  <c:v>41688</c:v>
                </c:pt>
                <c:pt idx="34">
                  <c:v>41689</c:v>
                </c:pt>
                <c:pt idx="35">
                  <c:v>41690</c:v>
                </c:pt>
                <c:pt idx="36">
                  <c:v>41691</c:v>
                </c:pt>
                <c:pt idx="37">
                  <c:v>41694</c:v>
                </c:pt>
                <c:pt idx="38">
                  <c:v>41695</c:v>
                </c:pt>
                <c:pt idx="39">
                  <c:v>41696</c:v>
                </c:pt>
                <c:pt idx="40">
                  <c:v>41697</c:v>
                </c:pt>
                <c:pt idx="41">
                  <c:v>41698</c:v>
                </c:pt>
                <c:pt idx="42">
                  <c:v>41701</c:v>
                </c:pt>
                <c:pt idx="43">
                  <c:v>41702</c:v>
                </c:pt>
                <c:pt idx="44">
                  <c:v>41703</c:v>
                </c:pt>
                <c:pt idx="45">
                  <c:v>41704</c:v>
                </c:pt>
                <c:pt idx="46">
                  <c:v>41705</c:v>
                </c:pt>
                <c:pt idx="47">
                  <c:v>41708</c:v>
                </c:pt>
                <c:pt idx="48">
                  <c:v>41709</c:v>
                </c:pt>
                <c:pt idx="49">
                  <c:v>41710</c:v>
                </c:pt>
                <c:pt idx="50">
                  <c:v>41711</c:v>
                </c:pt>
                <c:pt idx="51">
                  <c:v>41712</c:v>
                </c:pt>
                <c:pt idx="52">
                  <c:v>41715</c:v>
                </c:pt>
                <c:pt idx="53">
                  <c:v>41716</c:v>
                </c:pt>
                <c:pt idx="54">
                  <c:v>41717</c:v>
                </c:pt>
                <c:pt idx="55">
                  <c:v>41718</c:v>
                </c:pt>
                <c:pt idx="56">
                  <c:v>41719</c:v>
                </c:pt>
                <c:pt idx="57">
                  <c:v>41722</c:v>
                </c:pt>
                <c:pt idx="58">
                  <c:v>41723</c:v>
                </c:pt>
                <c:pt idx="59">
                  <c:v>41724</c:v>
                </c:pt>
                <c:pt idx="60">
                  <c:v>41725</c:v>
                </c:pt>
                <c:pt idx="61">
                  <c:v>41726</c:v>
                </c:pt>
                <c:pt idx="62">
                  <c:v>41729</c:v>
                </c:pt>
                <c:pt idx="63">
                  <c:v>41730</c:v>
                </c:pt>
                <c:pt idx="64">
                  <c:v>41731</c:v>
                </c:pt>
                <c:pt idx="65">
                  <c:v>41732</c:v>
                </c:pt>
                <c:pt idx="66">
                  <c:v>41733</c:v>
                </c:pt>
                <c:pt idx="67">
                  <c:v>41736</c:v>
                </c:pt>
                <c:pt idx="68">
                  <c:v>41737</c:v>
                </c:pt>
                <c:pt idx="69">
                  <c:v>41738</c:v>
                </c:pt>
                <c:pt idx="70">
                  <c:v>41739</c:v>
                </c:pt>
                <c:pt idx="71">
                  <c:v>41740</c:v>
                </c:pt>
                <c:pt idx="72">
                  <c:v>41743</c:v>
                </c:pt>
                <c:pt idx="73">
                  <c:v>41744</c:v>
                </c:pt>
                <c:pt idx="74">
                  <c:v>41745</c:v>
                </c:pt>
                <c:pt idx="75">
                  <c:v>41746</c:v>
                </c:pt>
                <c:pt idx="76">
                  <c:v>41747</c:v>
                </c:pt>
                <c:pt idx="77">
                  <c:v>41750</c:v>
                </c:pt>
                <c:pt idx="78">
                  <c:v>41751</c:v>
                </c:pt>
                <c:pt idx="79">
                  <c:v>41752</c:v>
                </c:pt>
                <c:pt idx="80">
                  <c:v>41753</c:v>
                </c:pt>
                <c:pt idx="81">
                  <c:v>41754</c:v>
                </c:pt>
                <c:pt idx="82">
                  <c:v>41757</c:v>
                </c:pt>
                <c:pt idx="83">
                  <c:v>41758</c:v>
                </c:pt>
                <c:pt idx="84">
                  <c:v>41759</c:v>
                </c:pt>
                <c:pt idx="85">
                  <c:v>41760</c:v>
                </c:pt>
                <c:pt idx="86">
                  <c:v>41761</c:v>
                </c:pt>
                <c:pt idx="87">
                  <c:v>41764</c:v>
                </c:pt>
                <c:pt idx="88">
                  <c:v>41765</c:v>
                </c:pt>
                <c:pt idx="89">
                  <c:v>41766</c:v>
                </c:pt>
                <c:pt idx="90">
                  <c:v>41767</c:v>
                </c:pt>
                <c:pt idx="91">
                  <c:v>41768</c:v>
                </c:pt>
                <c:pt idx="92">
                  <c:v>41771</c:v>
                </c:pt>
                <c:pt idx="93">
                  <c:v>41772</c:v>
                </c:pt>
                <c:pt idx="94">
                  <c:v>41773</c:v>
                </c:pt>
                <c:pt idx="95">
                  <c:v>41774</c:v>
                </c:pt>
                <c:pt idx="96">
                  <c:v>41775</c:v>
                </c:pt>
                <c:pt idx="97">
                  <c:v>41778</c:v>
                </c:pt>
                <c:pt idx="98">
                  <c:v>41779</c:v>
                </c:pt>
                <c:pt idx="99">
                  <c:v>41780</c:v>
                </c:pt>
                <c:pt idx="100">
                  <c:v>41781</c:v>
                </c:pt>
                <c:pt idx="101">
                  <c:v>41782</c:v>
                </c:pt>
                <c:pt idx="102">
                  <c:v>41785</c:v>
                </c:pt>
                <c:pt idx="103">
                  <c:v>41786</c:v>
                </c:pt>
                <c:pt idx="104">
                  <c:v>41787</c:v>
                </c:pt>
                <c:pt idx="105">
                  <c:v>41788</c:v>
                </c:pt>
                <c:pt idx="106">
                  <c:v>41789</c:v>
                </c:pt>
                <c:pt idx="107">
                  <c:v>41792</c:v>
                </c:pt>
                <c:pt idx="108">
                  <c:v>41793</c:v>
                </c:pt>
                <c:pt idx="109">
                  <c:v>41794</c:v>
                </c:pt>
                <c:pt idx="110">
                  <c:v>41795</c:v>
                </c:pt>
                <c:pt idx="111">
                  <c:v>41796</c:v>
                </c:pt>
                <c:pt idx="112">
                  <c:v>41799</c:v>
                </c:pt>
                <c:pt idx="113">
                  <c:v>41800</c:v>
                </c:pt>
                <c:pt idx="114">
                  <c:v>41801</c:v>
                </c:pt>
                <c:pt idx="115">
                  <c:v>41802</c:v>
                </c:pt>
                <c:pt idx="116">
                  <c:v>41803</c:v>
                </c:pt>
                <c:pt idx="117">
                  <c:v>41806</c:v>
                </c:pt>
                <c:pt idx="118">
                  <c:v>41807</c:v>
                </c:pt>
                <c:pt idx="119">
                  <c:v>41808</c:v>
                </c:pt>
                <c:pt idx="120">
                  <c:v>41809</c:v>
                </c:pt>
                <c:pt idx="121">
                  <c:v>41810</c:v>
                </c:pt>
                <c:pt idx="122">
                  <c:v>41813</c:v>
                </c:pt>
                <c:pt idx="123">
                  <c:v>41814</c:v>
                </c:pt>
                <c:pt idx="124">
                  <c:v>41815</c:v>
                </c:pt>
                <c:pt idx="125">
                  <c:v>41816</c:v>
                </c:pt>
                <c:pt idx="126">
                  <c:v>41817</c:v>
                </c:pt>
                <c:pt idx="127">
                  <c:v>41820</c:v>
                </c:pt>
                <c:pt idx="128">
                  <c:v>41821</c:v>
                </c:pt>
                <c:pt idx="129">
                  <c:v>41822</c:v>
                </c:pt>
                <c:pt idx="130">
                  <c:v>41823</c:v>
                </c:pt>
                <c:pt idx="131">
                  <c:v>41824</c:v>
                </c:pt>
                <c:pt idx="132">
                  <c:v>41827</c:v>
                </c:pt>
                <c:pt idx="133">
                  <c:v>41828</c:v>
                </c:pt>
                <c:pt idx="134">
                  <c:v>41829</c:v>
                </c:pt>
                <c:pt idx="135">
                  <c:v>41830</c:v>
                </c:pt>
                <c:pt idx="136">
                  <c:v>41831</c:v>
                </c:pt>
                <c:pt idx="137">
                  <c:v>41834</c:v>
                </c:pt>
                <c:pt idx="138">
                  <c:v>41835</c:v>
                </c:pt>
                <c:pt idx="139">
                  <c:v>41836</c:v>
                </c:pt>
                <c:pt idx="140">
                  <c:v>41837</c:v>
                </c:pt>
                <c:pt idx="141">
                  <c:v>41838</c:v>
                </c:pt>
                <c:pt idx="142">
                  <c:v>41841</c:v>
                </c:pt>
                <c:pt idx="143">
                  <c:v>41842</c:v>
                </c:pt>
                <c:pt idx="144">
                  <c:v>41843</c:v>
                </c:pt>
                <c:pt idx="145">
                  <c:v>41844</c:v>
                </c:pt>
                <c:pt idx="146">
                  <c:v>41845</c:v>
                </c:pt>
                <c:pt idx="147">
                  <c:v>41848</c:v>
                </c:pt>
                <c:pt idx="148">
                  <c:v>41849</c:v>
                </c:pt>
                <c:pt idx="149">
                  <c:v>41850</c:v>
                </c:pt>
                <c:pt idx="150">
                  <c:v>41851</c:v>
                </c:pt>
                <c:pt idx="151">
                  <c:v>41852</c:v>
                </c:pt>
                <c:pt idx="152">
                  <c:v>41855</c:v>
                </c:pt>
                <c:pt idx="153">
                  <c:v>41856</c:v>
                </c:pt>
                <c:pt idx="154">
                  <c:v>41857</c:v>
                </c:pt>
                <c:pt idx="155">
                  <c:v>41858</c:v>
                </c:pt>
                <c:pt idx="156">
                  <c:v>41859</c:v>
                </c:pt>
                <c:pt idx="157">
                  <c:v>41862</c:v>
                </c:pt>
                <c:pt idx="158">
                  <c:v>41863</c:v>
                </c:pt>
                <c:pt idx="159">
                  <c:v>41864</c:v>
                </c:pt>
                <c:pt idx="160">
                  <c:v>41865</c:v>
                </c:pt>
                <c:pt idx="161">
                  <c:v>41866</c:v>
                </c:pt>
                <c:pt idx="162">
                  <c:v>41869</c:v>
                </c:pt>
                <c:pt idx="163">
                  <c:v>41870</c:v>
                </c:pt>
                <c:pt idx="164">
                  <c:v>41871</c:v>
                </c:pt>
                <c:pt idx="165">
                  <c:v>41872</c:v>
                </c:pt>
                <c:pt idx="166">
                  <c:v>41873</c:v>
                </c:pt>
                <c:pt idx="167">
                  <c:v>41876</c:v>
                </c:pt>
                <c:pt idx="168">
                  <c:v>41877</c:v>
                </c:pt>
                <c:pt idx="169">
                  <c:v>41878</c:v>
                </c:pt>
                <c:pt idx="170">
                  <c:v>41879</c:v>
                </c:pt>
                <c:pt idx="171">
                  <c:v>41880</c:v>
                </c:pt>
                <c:pt idx="172">
                  <c:v>41883</c:v>
                </c:pt>
                <c:pt idx="173">
                  <c:v>41884</c:v>
                </c:pt>
                <c:pt idx="174">
                  <c:v>41885</c:v>
                </c:pt>
                <c:pt idx="175">
                  <c:v>41886</c:v>
                </c:pt>
                <c:pt idx="176">
                  <c:v>41887</c:v>
                </c:pt>
                <c:pt idx="177">
                  <c:v>41890</c:v>
                </c:pt>
                <c:pt idx="178">
                  <c:v>41891</c:v>
                </c:pt>
                <c:pt idx="179">
                  <c:v>41892</c:v>
                </c:pt>
                <c:pt idx="180">
                  <c:v>41893</c:v>
                </c:pt>
                <c:pt idx="181">
                  <c:v>41894</c:v>
                </c:pt>
                <c:pt idx="182">
                  <c:v>41897</c:v>
                </c:pt>
                <c:pt idx="183">
                  <c:v>41898</c:v>
                </c:pt>
                <c:pt idx="184">
                  <c:v>41899</c:v>
                </c:pt>
                <c:pt idx="185">
                  <c:v>41900</c:v>
                </c:pt>
                <c:pt idx="186">
                  <c:v>41901</c:v>
                </c:pt>
                <c:pt idx="187">
                  <c:v>41904</c:v>
                </c:pt>
                <c:pt idx="188">
                  <c:v>41905</c:v>
                </c:pt>
                <c:pt idx="189">
                  <c:v>41906</c:v>
                </c:pt>
                <c:pt idx="190">
                  <c:v>41907</c:v>
                </c:pt>
                <c:pt idx="191">
                  <c:v>41908</c:v>
                </c:pt>
                <c:pt idx="192">
                  <c:v>41911</c:v>
                </c:pt>
                <c:pt idx="193">
                  <c:v>41912</c:v>
                </c:pt>
                <c:pt idx="194">
                  <c:v>41913</c:v>
                </c:pt>
                <c:pt idx="195">
                  <c:v>41914</c:v>
                </c:pt>
                <c:pt idx="196">
                  <c:v>41915</c:v>
                </c:pt>
                <c:pt idx="197">
                  <c:v>41918</c:v>
                </c:pt>
                <c:pt idx="198">
                  <c:v>41919</c:v>
                </c:pt>
                <c:pt idx="199">
                  <c:v>41920</c:v>
                </c:pt>
                <c:pt idx="200">
                  <c:v>41921</c:v>
                </c:pt>
                <c:pt idx="201">
                  <c:v>41922</c:v>
                </c:pt>
                <c:pt idx="202">
                  <c:v>41925</c:v>
                </c:pt>
                <c:pt idx="203">
                  <c:v>41926</c:v>
                </c:pt>
                <c:pt idx="204">
                  <c:v>41927</c:v>
                </c:pt>
                <c:pt idx="205">
                  <c:v>41928</c:v>
                </c:pt>
                <c:pt idx="206">
                  <c:v>41929</c:v>
                </c:pt>
                <c:pt idx="207">
                  <c:v>41932</c:v>
                </c:pt>
                <c:pt idx="208">
                  <c:v>41933</c:v>
                </c:pt>
                <c:pt idx="209">
                  <c:v>41934</c:v>
                </c:pt>
                <c:pt idx="210">
                  <c:v>41935</c:v>
                </c:pt>
                <c:pt idx="211">
                  <c:v>41936</c:v>
                </c:pt>
                <c:pt idx="212">
                  <c:v>41939</c:v>
                </c:pt>
                <c:pt idx="213">
                  <c:v>41940</c:v>
                </c:pt>
                <c:pt idx="214">
                  <c:v>41941</c:v>
                </c:pt>
                <c:pt idx="215">
                  <c:v>41942</c:v>
                </c:pt>
                <c:pt idx="216">
                  <c:v>41943</c:v>
                </c:pt>
                <c:pt idx="217">
                  <c:v>41946</c:v>
                </c:pt>
                <c:pt idx="218">
                  <c:v>41947</c:v>
                </c:pt>
                <c:pt idx="219">
                  <c:v>41948</c:v>
                </c:pt>
                <c:pt idx="220">
                  <c:v>41949</c:v>
                </c:pt>
                <c:pt idx="221">
                  <c:v>41950</c:v>
                </c:pt>
                <c:pt idx="222">
                  <c:v>41953</c:v>
                </c:pt>
                <c:pt idx="223">
                  <c:v>41954</c:v>
                </c:pt>
                <c:pt idx="224">
                  <c:v>41955</c:v>
                </c:pt>
                <c:pt idx="225">
                  <c:v>41956</c:v>
                </c:pt>
                <c:pt idx="226">
                  <c:v>41957</c:v>
                </c:pt>
                <c:pt idx="227">
                  <c:v>41960</c:v>
                </c:pt>
                <c:pt idx="228">
                  <c:v>41961</c:v>
                </c:pt>
                <c:pt idx="229">
                  <c:v>41962</c:v>
                </c:pt>
                <c:pt idx="230">
                  <c:v>41963</c:v>
                </c:pt>
                <c:pt idx="231">
                  <c:v>41964</c:v>
                </c:pt>
                <c:pt idx="232">
                  <c:v>41967</c:v>
                </c:pt>
                <c:pt idx="233">
                  <c:v>41968</c:v>
                </c:pt>
                <c:pt idx="234">
                  <c:v>41969</c:v>
                </c:pt>
                <c:pt idx="235">
                  <c:v>41970</c:v>
                </c:pt>
                <c:pt idx="236">
                  <c:v>41971</c:v>
                </c:pt>
                <c:pt idx="237">
                  <c:v>41974</c:v>
                </c:pt>
                <c:pt idx="238">
                  <c:v>41975</c:v>
                </c:pt>
                <c:pt idx="239">
                  <c:v>41976</c:v>
                </c:pt>
                <c:pt idx="240">
                  <c:v>41977</c:v>
                </c:pt>
                <c:pt idx="241">
                  <c:v>41978</c:v>
                </c:pt>
                <c:pt idx="242">
                  <c:v>41981</c:v>
                </c:pt>
                <c:pt idx="243">
                  <c:v>41982</c:v>
                </c:pt>
                <c:pt idx="244">
                  <c:v>41983</c:v>
                </c:pt>
                <c:pt idx="245">
                  <c:v>41984</c:v>
                </c:pt>
                <c:pt idx="246">
                  <c:v>41985</c:v>
                </c:pt>
                <c:pt idx="247">
                  <c:v>41988</c:v>
                </c:pt>
                <c:pt idx="248">
                  <c:v>41989</c:v>
                </c:pt>
                <c:pt idx="249">
                  <c:v>41990</c:v>
                </c:pt>
                <c:pt idx="250">
                  <c:v>41991</c:v>
                </c:pt>
                <c:pt idx="251">
                  <c:v>41992</c:v>
                </c:pt>
                <c:pt idx="252">
                  <c:v>41995</c:v>
                </c:pt>
                <c:pt idx="253">
                  <c:v>41996</c:v>
                </c:pt>
                <c:pt idx="254">
                  <c:v>41997</c:v>
                </c:pt>
                <c:pt idx="255">
                  <c:v>41998</c:v>
                </c:pt>
                <c:pt idx="256">
                  <c:v>41999</c:v>
                </c:pt>
                <c:pt idx="257">
                  <c:v>42002</c:v>
                </c:pt>
                <c:pt idx="258">
                  <c:v>42003</c:v>
                </c:pt>
                <c:pt idx="259">
                  <c:v>42004</c:v>
                </c:pt>
                <c:pt idx="260">
                  <c:v>42005</c:v>
                </c:pt>
                <c:pt idx="261">
                  <c:v>42006</c:v>
                </c:pt>
                <c:pt idx="262">
                  <c:v>42009</c:v>
                </c:pt>
                <c:pt idx="263">
                  <c:v>42010</c:v>
                </c:pt>
                <c:pt idx="264">
                  <c:v>42011</c:v>
                </c:pt>
                <c:pt idx="265">
                  <c:v>42012</c:v>
                </c:pt>
                <c:pt idx="266">
                  <c:v>42013</c:v>
                </c:pt>
                <c:pt idx="267">
                  <c:v>42016</c:v>
                </c:pt>
                <c:pt idx="268">
                  <c:v>42017</c:v>
                </c:pt>
                <c:pt idx="269">
                  <c:v>42018</c:v>
                </c:pt>
                <c:pt idx="270">
                  <c:v>42019</c:v>
                </c:pt>
                <c:pt idx="271">
                  <c:v>42020</c:v>
                </c:pt>
                <c:pt idx="272">
                  <c:v>42023</c:v>
                </c:pt>
                <c:pt idx="273">
                  <c:v>42024</c:v>
                </c:pt>
                <c:pt idx="274">
                  <c:v>42025</c:v>
                </c:pt>
                <c:pt idx="275">
                  <c:v>42026</c:v>
                </c:pt>
                <c:pt idx="276">
                  <c:v>42027</c:v>
                </c:pt>
                <c:pt idx="277">
                  <c:v>42030</c:v>
                </c:pt>
                <c:pt idx="278">
                  <c:v>42031</c:v>
                </c:pt>
                <c:pt idx="279">
                  <c:v>42032</c:v>
                </c:pt>
                <c:pt idx="280">
                  <c:v>42033</c:v>
                </c:pt>
                <c:pt idx="281">
                  <c:v>42034</c:v>
                </c:pt>
                <c:pt idx="282">
                  <c:v>42037</c:v>
                </c:pt>
                <c:pt idx="283">
                  <c:v>42038</c:v>
                </c:pt>
                <c:pt idx="284">
                  <c:v>42039</c:v>
                </c:pt>
                <c:pt idx="285">
                  <c:v>42040</c:v>
                </c:pt>
                <c:pt idx="286">
                  <c:v>42041</c:v>
                </c:pt>
                <c:pt idx="287">
                  <c:v>42044</c:v>
                </c:pt>
                <c:pt idx="288">
                  <c:v>42045</c:v>
                </c:pt>
                <c:pt idx="289">
                  <c:v>42046</c:v>
                </c:pt>
                <c:pt idx="290">
                  <c:v>42047</c:v>
                </c:pt>
                <c:pt idx="291">
                  <c:v>42048</c:v>
                </c:pt>
                <c:pt idx="292">
                  <c:v>42051</c:v>
                </c:pt>
                <c:pt idx="293">
                  <c:v>42052</c:v>
                </c:pt>
                <c:pt idx="294">
                  <c:v>42053</c:v>
                </c:pt>
                <c:pt idx="295">
                  <c:v>42054</c:v>
                </c:pt>
                <c:pt idx="296">
                  <c:v>42055</c:v>
                </c:pt>
                <c:pt idx="297">
                  <c:v>42058</c:v>
                </c:pt>
                <c:pt idx="298">
                  <c:v>42059</c:v>
                </c:pt>
                <c:pt idx="299">
                  <c:v>42060</c:v>
                </c:pt>
                <c:pt idx="300">
                  <c:v>42061</c:v>
                </c:pt>
                <c:pt idx="301">
                  <c:v>42062</c:v>
                </c:pt>
                <c:pt idx="302">
                  <c:v>42065</c:v>
                </c:pt>
                <c:pt idx="303">
                  <c:v>42066</c:v>
                </c:pt>
                <c:pt idx="304">
                  <c:v>42067</c:v>
                </c:pt>
                <c:pt idx="305">
                  <c:v>42068</c:v>
                </c:pt>
                <c:pt idx="306">
                  <c:v>42069</c:v>
                </c:pt>
                <c:pt idx="307">
                  <c:v>42072</c:v>
                </c:pt>
                <c:pt idx="308">
                  <c:v>42073</c:v>
                </c:pt>
                <c:pt idx="309">
                  <c:v>42074</c:v>
                </c:pt>
                <c:pt idx="310">
                  <c:v>42075</c:v>
                </c:pt>
                <c:pt idx="311">
                  <c:v>42076</c:v>
                </c:pt>
                <c:pt idx="312">
                  <c:v>42079</c:v>
                </c:pt>
                <c:pt idx="313">
                  <c:v>42080</c:v>
                </c:pt>
                <c:pt idx="314">
                  <c:v>42081</c:v>
                </c:pt>
                <c:pt idx="315">
                  <c:v>42082</c:v>
                </c:pt>
                <c:pt idx="316">
                  <c:v>42083</c:v>
                </c:pt>
                <c:pt idx="317">
                  <c:v>42086</c:v>
                </c:pt>
                <c:pt idx="318">
                  <c:v>42087</c:v>
                </c:pt>
                <c:pt idx="319">
                  <c:v>42088</c:v>
                </c:pt>
                <c:pt idx="320">
                  <c:v>42089</c:v>
                </c:pt>
                <c:pt idx="321">
                  <c:v>42090</c:v>
                </c:pt>
                <c:pt idx="322">
                  <c:v>42093</c:v>
                </c:pt>
                <c:pt idx="323">
                  <c:v>42094</c:v>
                </c:pt>
                <c:pt idx="324">
                  <c:v>42095</c:v>
                </c:pt>
                <c:pt idx="325">
                  <c:v>42096</c:v>
                </c:pt>
                <c:pt idx="326">
                  <c:v>42097</c:v>
                </c:pt>
                <c:pt idx="327">
                  <c:v>42100</c:v>
                </c:pt>
                <c:pt idx="328">
                  <c:v>42101</c:v>
                </c:pt>
                <c:pt idx="329">
                  <c:v>42102</c:v>
                </c:pt>
                <c:pt idx="330">
                  <c:v>42103</c:v>
                </c:pt>
                <c:pt idx="331">
                  <c:v>42104</c:v>
                </c:pt>
                <c:pt idx="332">
                  <c:v>42107</c:v>
                </c:pt>
                <c:pt idx="333">
                  <c:v>42108</c:v>
                </c:pt>
                <c:pt idx="334">
                  <c:v>42109</c:v>
                </c:pt>
                <c:pt idx="335">
                  <c:v>42110</c:v>
                </c:pt>
                <c:pt idx="336">
                  <c:v>42111</c:v>
                </c:pt>
                <c:pt idx="337">
                  <c:v>42114</c:v>
                </c:pt>
                <c:pt idx="338">
                  <c:v>42115</c:v>
                </c:pt>
                <c:pt idx="339">
                  <c:v>42116</c:v>
                </c:pt>
                <c:pt idx="340">
                  <c:v>42117</c:v>
                </c:pt>
                <c:pt idx="341">
                  <c:v>42118</c:v>
                </c:pt>
                <c:pt idx="342">
                  <c:v>42121</c:v>
                </c:pt>
                <c:pt idx="343">
                  <c:v>42122</c:v>
                </c:pt>
                <c:pt idx="344">
                  <c:v>42123</c:v>
                </c:pt>
                <c:pt idx="345">
                  <c:v>42124</c:v>
                </c:pt>
                <c:pt idx="346">
                  <c:v>42125</c:v>
                </c:pt>
                <c:pt idx="347">
                  <c:v>42128</c:v>
                </c:pt>
                <c:pt idx="348">
                  <c:v>42129</c:v>
                </c:pt>
                <c:pt idx="349">
                  <c:v>42130</c:v>
                </c:pt>
                <c:pt idx="350">
                  <c:v>42131</c:v>
                </c:pt>
                <c:pt idx="351">
                  <c:v>42132</c:v>
                </c:pt>
                <c:pt idx="352">
                  <c:v>42135</c:v>
                </c:pt>
                <c:pt idx="353">
                  <c:v>42136</c:v>
                </c:pt>
                <c:pt idx="354">
                  <c:v>42137</c:v>
                </c:pt>
                <c:pt idx="355">
                  <c:v>42138</c:v>
                </c:pt>
                <c:pt idx="356">
                  <c:v>42139</c:v>
                </c:pt>
                <c:pt idx="357">
                  <c:v>42142</c:v>
                </c:pt>
                <c:pt idx="358">
                  <c:v>42143</c:v>
                </c:pt>
                <c:pt idx="359">
                  <c:v>42144</c:v>
                </c:pt>
                <c:pt idx="360">
                  <c:v>42145</c:v>
                </c:pt>
                <c:pt idx="361">
                  <c:v>42146</c:v>
                </c:pt>
                <c:pt idx="362">
                  <c:v>42149</c:v>
                </c:pt>
                <c:pt idx="363">
                  <c:v>42150</c:v>
                </c:pt>
                <c:pt idx="364">
                  <c:v>42151</c:v>
                </c:pt>
                <c:pt idx="365">
                  <c:v>42152</c:v>
                </c:pt>
                <c:pt idx="366">
                  <c:v>42153</c:v>
                </c:pt>
                <c:pt idx="367">
                  <c:v>42156</c:v>
                </c:pt>
                <c:pt idx="368">
                  <c:v>42157</c:v>
                </c:pt>
                <c:pt idx="369">
                  <c:v>42158</c:v>
                </c:pt>
                <c:pt idx="370">
                  <c:v>42159</c:v>
                </c:pt>
                <c:pt idx="371">
                  <c:v>42160</c:v>
                </c:pt>
                <c:pt idx="372">
                  <c:v>42163</c:v>
                </c:pt>
                <c:pt idx="373">
                  <c:v>42164</c:v>
                </c:pt>
                <c:pt idx="374">
                  <c:v>42165</c:v>
                </c:pt>
                <c:pt idx="375">
                  <c:v>42166</c:v>
                </c:pt>
                <c:pt idx="376">
                  <c:v>42167</c:v>
                </c:pt>
                <c:pt idx="377">
                  <c:v>42170</c:v>
                </c:pt>
                <c:pt idx="378">
                  <c:v>42171</c:v>
                </c:pt>
                <c:pt idx="379">
                  <c:v>42172</c:v>
                </c:pt>
                <c:pt idx="380">
                  <c:v>42173</c:v>
                </c:pt>
                <c:pt idx="381">
                  <c:v>42174</c:v>
                </c:pt>
                <c:pt idx="382">
                  <c:v>42177</c:v>
                </c:pt>
                <c:pt idx="383">
                  <c:v>42178</c:v>
                </c:pt>
                <c:pt idx="384">
                  <c:v>42179</c:v>
                </c:pt>
                <c:pt idx="385">
                  <c:v>42180</c:v>
                </c:pt>
                <c:pt idx="386">
                  <c:v>42181</c:v>
                </c:pt>
                <c:pt idx="387">
                  <c:v>42184</c:v>
                </c:pt>
                <c:pt idx="388">
                  <c:v>42185</c:v>
                </c:pt>
                <c:pt idx="389">
                  <c:v>42186</c:v>
                </c:pt>
                <c:pt idx="390">
                  <c:v>42187</c:v>
                </c:pt>
                <c:pt idx="391">
                  <c:v>42188</c:v>
                </c:pt>
                <c:pt idx="392">
                  <c:v>42191</c:v>
                </c:pt>
                <c:pt idx="393">
                  <c:v>42192</c:v>
                </c:pt>
                <c:pt idx="394">
                  <c:v>42193</c:v>
                </c:pt>
                <c:pt idx="395">
                  <c:v>42194</c:v>
                </c:pt>
                <c:pt idx="396">
                  <c:v>42195</c:v>
                </c:pt>
                <c:pt idx="397">
                  <c:v>42198</c:v>
                </c:pt>
                <c:pt idx="398">
                  <c:v>42199</c:v>
                </c:pt>
                <c:pt idx="399">
                  <c:v>42200</c:v>
                </c:pt>
                <c:pt idx="400">
                  <c:v>42201</c:v>
                </c:pt>
                <c:pt idx="401">
                  <c:v>42202</c:v>
                </c:pt>
                <c:pt idx="402">
                  <c:v>42205</c:v>
                </c:pt>
                <c:pt idx="403">
                  <c:v>42206</c:v>
                </c:pt>
                <c:pt idx="404">
                  <c:v>42207</c:v>
                </c:pt>
                <c:pt idx="405">
                  <c:v>42208</c:v>
                </c:pt>
                <c:pt idx="406">
                  <c:v>42209</c:v>
                </c:pt>
                <c:pt idx="407">
                  <c:v>42212</c:v>
                </c:pt>
                <c:pt idx="408">
                  <c:v>42213</c:v>
                </c:pt>
                <c:pt idx="409">
                  <c:v>42214</c:v>
                </c:pt>
                <c:pt idx="410">
                  <c:v>42215</c:v>
                </c:pt>
                <c:pt idx="411">
                  <c:v>42216</c:v>
                </c:pt>
                <c:pt idx="412">
                  <c:v>42219</c:v>
                </c:pt>
                <c:pt idx="413">
                  <c:v>42220</c:v>
                </c:pt>
                <c:pt idx="414">
                  <c:v>42221</c:v>
                </c:pt>
                <c:pt idx="415">
                  <c:v>42222</c:v>
                </c:pt>
                <c:pt idx="416">
                  <c:v>42223</c:v>
                </c:pt>
                <c:pt idx="417">
                  <c:v>42226</c:v>
                </c:pt>
                <c:pt idx="418">
                  <c:v>42227</c:v>
                </c:pt>
                <c:pt idx="419">
                  <c:v>42228</c:v>
                </c:pt>
                <c:pt idx="420">
                  <c:v>42229</c:v>
                </c:pt>
                <c:pt idx="421">
                  <c:v>42230</c:v>
                </c:pt>
                <c:pt idx="422">
                  <c:v>42233</c:v>
                </c:pt>
                <c:pt idx="423">
                  <c:v>42234</c:v>
                </c:pt>
                <c:pt idx="424">
                  <c:v>42235</c:v>
                </c:pt>
                <c:pt idx="425">
                  <c:v>42236</c:v>
                </c:pt>
                <c:pt idx="426">
                  <c:v>42237</c:v>
                </c:pt>
                <c:pt idx="427">
                  <c:v>42240</c:v>
                </c:pt>
                <c:pt idx="428">
                  <c:v>42241</c:v>
                </c:pt>
                <c:pt idx="429">
                  <c:v>42242</c:v>
                </c:pt>
                <c:pt idx="430">
                  <c:v>42243</c:v>
                </c:pt>
                <c:pt idx="431">
                  <c:v>42244</c:v>
                </c:pt>
                <c:pt idx="432">
                  <c:v>42247</c:v>
                </c:pt>
                <c:pt idx="433">
                  <c:v>42248</c:v>
                </c:pt>
                <c:pt idx="434">
                  <c:v>42249</c:v>
                </c:pt>
                <c:pt idx="435">
                  <c:v>42250</c:v>
                </c:pt>
                <c:pt idx="436">
                  <c:v>42251</c:v>
                </c:pt>
                <c:pt idx="437">
                  <c:v>42254</c:v>
                </c:pt>
                <c:pt idx="438">
                  <c:v>42255</c:v>
                </c:pt>
                <c:pt idx="439">
                  <c:v>42256</c:v>
                </c:pt>
                <c:pt idx="440">
                  <c:v>42257</c:v>
                </c:pt>
                <c:pt idx="441">
                  <c:v>42258</c:v>
                </c:pt>
                <c:pt idx="442">
                  <c:v>42261</c:v>
                </c:pt>
                <c:pt idx="443">
                  <c:v>42262</c:v>
                </c:pt>
                <c:pt idx="444">
                  <c:v>42263</c:v>
                </c:pt>
                <c:pt idx="445">
                  <c:v>42264</c:v>
                </c:pt>
                <c:pt idx="446">
                  <c:v>42265</c:v>
                </c:pt>
                <c:pt idx="447">
                  <c:v>42268</c:v>
                </c:pt>
                <c:pt idx="448">
                  <c:v>42269</c:v>
                </c:pt>
                <c:pt idx="449">
                  <c:v>42270</c:v>
                </c:pt>
                <c:pt idx="450">
                  <c:v>42271</c:v>
                </c:pt>
                <c:pt idx="451">
                  <c:v>42272</c:v>
                </c:pt>
                <c:pt idx="452">
                  <c:v>42275</c:v>
                </c:pt>
                <c:pt idx="453">
                  <c:v>42276</c:v>
                </c:pt>
                <c:pt idx="454">
                  <c:v>42277</c:v>
                </c:pt>
                <c:pt idx="455">
                  <c:v>42278</c:v>
                </c:pt>
                <c:pt idx="456">
                  <c:v>42279</c:v>
                </c:pt>
                <c:pt idx="457">
                  <c:v>42282</c:v>
                </c:pt>
                <c:pt idx="458">
                  <c:v>42283</c:v>
                </c:pt>
                <c:pt idx="459">
                  <c:v>42284</c:v>
                </c:pt>
                <c:pt idx="460">
                  <c:v>42285</c:v>
                </c:pt>
                <c:pt idx="461">
                  <c:v>42286</c:v>
                </c:pt>
                <c:pt idx="462">
                  <c:v>42289</c:v>
                </c:pt>
                <c:pt idx="463">
                  <c:v>42290</c:v>
                </c:pt>
                <c:pt idx="464">
                  <c:v>42291</c:v>
                </c:pt>
                <c:pt idx="465">
                  <c:v>42292</c:v>
                </c:pt>
                <c:pt idx="466">
                  <c:v>42293</c:v>
                </c:pt>
                <c:pt idx="467">
                  <c:v>42296</c:v>
                </c:pt>
                <c:pt idx="468">
                  <c:v>42297</c:v>
                </c:pt>
                <c:pt idx="469">
                  <c:v>42298</c:v>
                </c:pt>
                <c:pt idx="470">
                  <c:v>42299</c:v>
                </c:pt>
                <c:pt idx="471">
                  <c:v>42300</c:v>
                </c:pt>
                <c:pt idx="472">
                  <c:v>42303</c:v>
                </c:pt>
                <c:pt idx="473">
                  <c:v>42304</c:v>
                </c:pt>
                <c:pt idx="474">
                  <c:v>42305</c:v>
                </c:pt>
                <c:pt idx="475">
                  <c:v>42306</c:v>
                </c:pt>
                <c:pt idx="476">
                  <c:v>42307</c:v>
                </c:pt>
                <c:pt idx="477">
                  <c:v>42310</c:v>
                </c:pt>
                <c:pt idx="478">
                  <c:v>42311</c:v>
                </c:pt>
                <c:pt idx="479">
                  <c:v>42312</c:v>
                </c:pt>
                <c:pt idx="480">
                  <c:v>42313</c:v>
                </c:pt>
                <c:pt idx="481">
                  <c:v>42314</c:v>
                </c:pt>
                <c:pt idx="482">
                  <c:v>42317</c:v>
                </c:pt>
                <c:pt idx="483">
                  <c:v>42318</c:v>
                </c:pt>
                <c:pt idx="484">
                  <c:v>42319</c:v>
                </c:pt>
                <c:pt idx="485">
                  <c:v>42320</c:v>
                </c:pt>
                <c:pt idx="486">
                  <c:v>42321</c:v>
                </c:pt>
                <c:pt idx="487">
                  <c:v>42324</c:v>
                </c:pt>
                <c:pt idx="488">
                  <c:v>42325</c:v>
                </c:pt>
                <c:pt idx="489">
                  <c:v>42326</c:v>
                </c:pt>
                <c:pt idx="490">
                  <c:v>42327</c:v>
                </c:pt>
                <c:pt idx="491">
                  <c:v>42328</c:v>
                </c:pt>
                <c:pt idx="492">
                  <c:v>42331</c:v>
                </c:pt>
                <c:pt idx="493">
                  <c:v>42332</c:v>
                </c:pt>
                <c:pt idx="494">
                  <c:v>42333</c:v>
                </c:pt>
                <c:pt idx="495">
                  <c:v>42334</c:v>
                </c:pt>
                <c:pt idx="496">
                  <c:v>42335</c:v>
                </c:pt>
                <c:pt idx="497">
                  <c:v>42338</c:v>
                </c:pt>
                <c:pt idx="498">
                  <c:v>42339</c:v>
                </c:pt>
                <c:pt idx="499">
                  <c:v>42340</c:v>
                </c:pt>
                <c:pt idx="500">
                  <c:v>42341</c:v>
                </c:pt>
                <c:pt idx="501">
                  <c:v>42342</c:v>
                </c:pt>
                <c:pt idx="502">
                  <c:v>42345</c:v>
                </c:pt>
                <c:pt idx="503">
                  <c:v>42346</c:v>
                </c:pt>
                <c:pt idx="504">
                  <c:v>42347</c:v>
                </c:pt>
                <c:pt idx="505">
                  <c:v>42348</c:v>
                </c:pt>
                <c:pt idx="506">
                  <c:v>42349</c:v>
                </c:pt>
                <c:pt idx="507">
                  <c:v>42352</c:v>
                </c:pt>
                <c:pt idx="508">
                  <c:v>42353</c:v>
                </c:pt>
                <c:pt idx="509">
                  <c:v>42354</c:v>
                </c:pt>
                <c:pt idx="510">
                  <c:v>42355</c:v>
                </c:pt>
                <c:pt idx="511">
                  <c:v>42356</c:v>
                </c:pt>
                <c:pt idx="512">
                  <c:v>42359</c:v>
                </c:pt>
                <c:pt idx="513">
                  <c:v>42360</c:v>
                </c:pt>
                <c:pt idx="514">
                  <c:v>42361</c:v>
                </c:pt>
                <c:pt idx="515">
                  <c:v>42362</c:v>
                </c:pt>
                <c:pt idx="516">
                  <c:v>42363</c:v>
                </c:pt>
                <c:pt idx="517">
                  <c:v>42366</c:v>
                </c:pt>
                <c:pt idx="518">
                  <c:v>42367</c:v>
                </c:pt>
                <c:pt idx="519">
                  <c:v>42368</c:v>
                </c:pt>
                <c:pt idx="520">
                  <c:v>42369</c:v>
                </c:pt>
                <c:pt idx="521">
                  <c:v>42370</c:v>
                </c:pt>
                <c:pt idx="522">
                  <c:v>42373</c:v>
                </c:pt>
                <c:pt idx="523">
                  <c:v>42374</c:v>
                </c:pt>
                <c:pt idx="524">
                  <c:v>42375</c:v>
                </c:pt>
                <c:pt idx="525">
                  <c:v>42376</c:v>
                </c:pt>
                <c:pt idx="526">
                  <c:v>42377</c:v>
                </c:pt>
                <c:pt idx="527">
                  <c:v>42380</c:v>
                </c:pt>
                <c:pt idx="528">
                  <c:v>42381</c:v>
                </c:pt>
                <c:pt idx="529">
                  <c:v>42382</c:v>
                </c:pt>
                <c:pt idx="530">
                  <c:v>42383</c:v>
                </c:pt>
                <c:pt idx="531">
                  <c:v>42384</c:v>
                </c:pt>
                <c:pt idx="532">
                  <c:v>42387</c:v>
                </c:pt>
                <c:pt idx="533">
                  <c:v>42388</c:v>
                </c:pt>
                <c:pt idx="534">
                  <c:v>42389</c:v>
                </c:pt>
                <c:pt idx="535">
                  <c:v>42390</c:v>
                </c:pt>
                <c:pt idx="536">
                  <c:v>42391</c:v>
                </c:pt>
                <c:pt idx="537">
                  <c:v>42394</c:v>
                </c:pt>
                <c:pt idx="538">
                  <c:v>42395</c:v>
                </c:pt>
                <c:pt idx="539">
                  <c:v>42396</c:v>
                </c:pt>
                <c:pt idx="540">
                  <c:v>42397</c:v>
                </c:pt>
                <c:pt idx="541">
                  <c:v>42398</c:v>
                </c:pt>
                <c:pt idx="542">
                  <c:v>42401</c:v>
                </c:pt>
                <c:pt idx="543">
                  <c:v>42402</c:v>
                </c:pt>
                <c:pt idx="544">
                  <c:v>42403</c:v>
                </c:pt>
                <c:pt idx="545">
                  <c:v>42404</c:v>
                </c:pt>
                <c:pt idx="546">
                  <c:v>42405</c:v>
                </c:pt>
                <c:pt idx="547">
                  <c:v>42408</c:v>
                </c:pt>
                <c:pt idx="548">
                  <c:v>42409</c:v>
                </c:pt>
                <c:pt idx="549">
                  <c:v>42410</c:v>
                </c:pt>
                <c:pt idx="550">
                  <c:v>42411</c:v>
                </c:pt>
                <c:pt idx="551">
                  <c:v>42412</c:v>
                </c:pt>
                <c:pt idx="552">
                  <c:v>42415</c:v>
                </c:pt>
                <c:pt idx="553">
                  <c:v>42416</c:v>
                </c:pt>
                <c:pt idx="554">
                  <c:v>42417</c:v>
                </c:pt>
                <c:pt idx="555">
                  <c:v>42418</c:v>
                </c:pt>
                <c:pt idx="556">
                  <c:v>42419</c:v>
                </c:pt>
                <c:pt idx="557">
                  <c:v>42422</c:v>
                </c:pt>
                <c:pt idx="558">
                  <c:v>42423</c:v>
                </c:pt>
                <c:pt idx="559">
                  <c:v>42424</c:v>
                </c:pt>
                <c:pt idx="560">
                  <c:v>42425</c:v>
                </c:pt>
                <c:pt idx="561">
                  <c:v>42426</c:v>
                </c:pt>
                <c:pt idx="562">
                  <c:v>42429</c:v>
                </c:pt>
                <c:pt idx="563">
                  <c:v>42430</c:v>
                </c:pt>
                <c:pt idx="564">
                  <c:v>42431</c:v>
                </c:pt>
                <c:pt idx="565">
                  <c:v>42432</c:v>
                </c:pt>
                <c:pt idx="566">
                  <c:v>42433</c:v>
                </c:pt>
                <c:pt idx="567">
                  <c:v>42436</c:v>
                </c:pt>
                <c:pt idx="568">
                  <c:v>42437</c:v>
                </c:pt>
                <c:pt idx="569">
                  <c:v>42438</c:v>
                </c:pt>
                <c:pt idx="570">
                  <c:v>42439</c:v>
                </c:pt>
                <c:pt idx="571">
                  <c:v>42440</c:v>
                </c:pt>
                <c:pt idx="572">
                  <c:v>42443</c:v>
                </c:pt>
                <c:pt idx="573">
                  <c:v>42444</c:v>
                </c:pt>
                <c:pt idx="574">
                  <c:v>42445</c:v>
                </c:pt>
                <c:pt idx="575">
                  <c:v>42446</c:v>
                </c:pt>
                <c:pt idx="576">
                  <c:v>42447</c:v>
                </c:pt>
                <c:pt idx="577">
                  <c:v>42450</c:v>
                </c:pt>
                <c:pt idx="578">
                  <c:v>42451</c:v>
                </c:pt>
                <c:pt idx="579">
                  <c:v>42452</c:v>
                </c:pt>
                <c:pt idx="580">
                  <c:v>42453</c:v>
                </c:pt>
                <c:pt idx="581">
                  <c:v>42454</c:v>
                </c:pt>
                <c:pt idx="582">
                  <c:v>42457</c:v>
                </c:pt>
                <c:pt idx="583">
                  <c:v>42458</c:v>
                </c:pt>
                <c:pt idx="584">
                  <c:v>42459</c:v>
                </c:pt>
                <c:pt idx="585">
                  <c:v>42460</c:v>
                </c:pt>
                <c:pt idx="586">
                  <c:v>42461</c:v>
                </c:pt>
                <c:pt idx="587">
                  <c:v>42464</c:v>
                </c:pt>
                <c:pt idx="588">
                  <c:v>42465</c:v>
                </c:pt>
                <c:pt idx="589">
                  <c:v>42466</c:v>
                </c:pt>
                <c:pt idx="590">
                  <c:v>42467</c:v>
                </c:pt>
                <c:pt idx="591">
                  <c:v>42468</c:v>
                </c:pt>
                <c:pt idx="592">
                  <c:v>42471</c:v>
                </c:pt>
                <c:pt idx="593">
                  <c:v>42472</c:v>
                </c:pt>
                <c:pt idx="594">
                  <c:v>42473</c:v>
                </c:pt>
                <c:pt idx="595">
                  <c:v>42474</c:v>
                </c:pt>
                <c:pt idx="596">
                  <c:v>42475</c:v>
                </c:pt>
                <c:pt idx="597">
                  <c:v>42478</c:v>
                </c:pt>
                <c:pt idx="598">
                  <c:v>42479</c:v>
                </c:pt>
                <c:pt idx="599">
                  <c:v>42480</c:v>
                </c:pt>
                <c:pt idx="600">
                  <c:v>42481</c:v>
                </c:pt>
                <c:pt idx="601">
                  <c:v>42482</c:v>
                </c:pt>
                <c:pt idx="602">
                  <c:v>42485</c:v>
                </c:pt>
                <c:pt idx="603">
                  <c:v>42486</c:v>
                </c:pt>
                <c:pt idx="604">
                  <c:v>42487</c:v>
                </c:pt>
                <c:pt idx="605">
                  <c:v>42488</c:v>
                </c:pt>
                <c:pt idx="606">
                  <c:v>42489</c:v>
                </c:pt>
                <c:pt idx="607">
                  <c:v>42492</c:v>
                </c:pt>
                <c:pt idx="608">
                  <c:v>42493</c:v>
                </c:pt>
                <c:pt idx="609">
                  <c:v>42494</c:v>
                </c:pt>
                <c:pt idx="610">
                  <c:v>42495</c:v>
                </c:pt>
                <c:pt idx="611">
                  <c:v>42496</c:v>
                </c:pt>
                <c:pt idx="612">
                  <c:v>42499</c:v>
                </c:pt>
                <c:pt idx="613">
                  <c:v>42500</c:v>
                </c:pt>
                <c:pt idx="614">
                  <c:v>42501</c:v>
                </c:pt>
                <c:pt idx="615">
                  <c:v>42502</c:v>
                </c:pt>
                <c:pt idx="616">
                  <c:v>42503</c:v>
                </c:pt>
                <c:pt idx="617">
                  <c:v>42506</c:v>
                </c:pt>
                <c:pt idx="618">
                  <c:v>42507</c:v>
                </c:pt>
                <c:pt idx="619">
                  <c:v>42508</c:v>
                </c:pt>
                <c:pt idx="620">
                  <c:v>42509</c:v>
                </c:pt>
                <c:pt idx="621">
                  <c:v>42510</c:v>
                </c:pt>
                <c:pt idx="622">
                  <c:v>42513</c:v>
                </c:pt>
                <c:pt idx="623">
                  <c:v>42514</c:v>
                </c:pt>
                <c:pt idx="624">
                  <c:v>42515</c:v>
                </c:pt>
                <c:pt idx="625">
                  <c:v>42516</c:v>
                </c:pt>
                <c:pt idx="626">
                  <c:v>42517</c:v>
                </c:pt>
                <c:pt idx="627">
                  <c:v>42520</c:v>
                </c:pt>
                <c:pt idx="628">
                  <c:v>42521</c:v>
                </c:pt>
                <c:pt idx="629">
                  <c:v>42522</c:v>
                </c:pt>
                <c:pt idx="630">
                  <c:v>42523</c:v>
                </c:pt>
                <c:pt idx="631">
                  <c:v>42524</c:v>
                </c:pt>
                <c:pt idx="632">
                  <c:v>42527</c:v>
                </c:pt>
                <c:pt idx="633">
                  <c:v>42528</c:v>
                </c:pt>
                <c:pt idx="634">
                  <c:v>42529</c:v>
                </c:pt>
                <c:pt idx="635">
                  <c:v>42530</c:v>
                </c:pt>
                <c:pt idx="636">
                  <c:v>42531</c:v>
                </c:pt>
                <c:pt idx="637">
                  <c:v>42534</c:v>
                </c:pt>
                <c:pt idx="638">
                  <c:v>42535</c:v>
                </c:pt>
                <c:pt idx="639">
                  <c:v>42536</c:v>
                </c:pt>
                <c:pt idx="640">
                  <c:v>42537</c:v>
                </c:pt>
                <c:pt idx="641">
                  <c:v>42538</c:v>
                </c:pt>
                <c:pt idx="642">
                  <c:v>42541</c:v>
                </c:pt>
                <c:pt idx="643">
                  <c:v>42542</c:v>
                </c:pt>
                <c:pt idx="644">
                  <c:v>42543</c:v>
                </c:pt>
                <c:pt idx="645">
                  <c:v>42544</c:v>
                </c:pt>
                <c:pt idx="646">
                  <c:v>42545</c:v>
                </c:pt>
                <c:pt idx="647">
                  <c:v>42548</c:v>
                </c:pt>
                <c:pt idx="648">
                  <c:v>42549</c:v>
                </c:pt>
                <c:pt idx="649">
                  <c:v>42550</c:v>
                </c:pt>
                <c:pt idx="650">
                  <c:v>42551</c:v>
                </c:pt>
                <c:pt idx="651">
                  <c:v>42552</c:v>
                </c:pt>
                <c:pt idx="652">
                  <c:v>42555</c:v>
                </c:pt>
                <c:pt idx="653">
                  <c:v>42556</c:v>
                </c:pt>
                <c:pt idx="654">
                  <c:v>42557</c:v>
                </c:pt>
                <c:pt idx="655">
                  <c:v>42558</c:v>
                </c:pt>
                <c:pt idx="656">
                  <c:v>42559</c:v>
                </c:pt>
                <c:pt idx="657">
                  <c:v>42562</c:v>
                </c:pt>
                <c:pt idx="658">
                  <c:v>42563</c:v>
                </c:pt>
                <c:pt idx="659">
                  <c:v>42564</c:v>
                </c:pt>
                <c:pt idx="660">
                  <c:v>42565</c:v>
                </c:pt>
                <c:pt idx="661">
                  <c:v>42566</c:v>
                </c:pt>
                <c:pt idx="662">
                  <c:v>42569</c:v>
                </c:pt>
                <c:pt idx="663">
                  <c:v>42570</c:v>
                </c:pt>
                <c:pt idx="664">
                  <c:v>42571</c:v>
                </c:pt>
                <c:pt idx="665">
                  <c:v>42572</c:v>
                </c:pt>
                <c:pt idx="666">
                  <c:v>42573</c:v>
                </c:pt>
                <c:pt idx="667">
                  <c:v>42576</c:v>
                </c:pt>
                <c:pt idx="668">
                  <c:v>42577</c:v>
                </c:pt>
                <c:pt idx="669">
                  <c:v>42578</c:v>
                </c:pt>
                <c:pt idx="670">
                  <c:v>42579</c:v>
                </c:pt>
                <c:pt idx="671">
                  <c:v>42580</c:v>
                </c:pt>
                <c:pt idx="672">
                  <c:v>42583</c:v>
                </c:pt>
                <c:pt idx="673">
                  <c:v>42584</c:v>
                </c:pt>
                <c:pt idx="674">
                  <c:v>42585</c:v>
                </c:pt>
                <c:pt idx="675">
                  <c:v>42586</c:v>
                </c:pt>
                <c:pt idx="676">
                  <c:v>42587</c:v>
                </c:pt>
                <c:pt idx="677">
                  <c:v>42590</c:v>
                </c:pt>
                <c:pt idx="678">
                  <c:v>42591</c:v>
                </c:pt>
                <c:pt idx="679">
                  <c:v>42592</c:v>
                </c:pt>
                <c:pt idx="680">
                  <c:v>42593</c:v>
                </c:pt>
                <c:pt idx="681">
                  <c:v>42594</c:v>
                </c:pt>
                <c:pt idx="682">
                  <c:v>42597</c:v>
                </c:pt>
                <c:pt idx="683">
                  <c:v>42598</c:v>
                </c:pt>
                <c:pt idx="684">
                  <c:v>42599</c:v>
                </c:pt>
                <c:pt idx="685">
                  <c:v>42600</c:v>
                </c:pt>
                <c:pt idx="686">
                  <c:v>42601</c:v>
                </c:pt>
                <c:pt idx="687">
                  <c:v>42604</c:v>
                </c:pt>
                <c:pt idx="688">
                  <c:v>42605</c:v>
                </c:pt>
                <c:pt idx="689">
                  <c:v>42606</c:v>
                </c:pt>
                <c:pt idx="690">
                  <c:v>42607</c:v>
                </c:pt>
                <c:pt idx="691">
                  <c:v>42608</c:v>
                </c:pt>
                <c:pt idx="692">
                  <c:v>42611</c:v>
                </c:pt>
                <c:pt idx="693">
                  <c:v>42612</c:v>
                </c:pt>
                <c:pt idx="694">
                  <c:v>42613</c:v>
                </c:pt>
                <c:pt idx="695">
                  <c:v>42614</c:v>
                </c:pt>
                <c:pt idx="696">
                  <c:v>42615</c:v>
                </c:pt>
                <c:pt idx="697">
                  <c:v>42618</c:v>
                </c:pt>
                <c:pt idx="698">
                  <c:v>42619</c:v>
                </c:pt>
                <c:pt idx="699">
                  <c:v>42620</c:v>
                </c:pt>
                <c:pt idx="700">
                  <c:v>42621</c:v>
                </c:pt>
                <c:pt idx="701">
                  <c:v>42622</c:v>
                </c:pt>
                <c:pt idx="702">
                  <c:v>42625</c:v>
                </c:pt>
                <c:pt idx="703">
                  <c:v>42626</c:v>
                </c:pt>
                <c:pt idx="704">
                  <c:v>42627</c:v>
                </c:pt>
                <c:pt idx="705">
                  <c:v>42628</c:v>
                </c:pt>
                <c:pt idx="706">
                  <c:v>42629</c:v>
                </c:pt>
                <c:pt idx="707">
                  <c:v>42632</c:v>
                </c:pt>
                <c:pt idx="708">
                  <c:v>42633</c:v>
                </c:pt>
                <c:pt idx="709">
                  <c:v>42634</c:v>
                </c:pt>
                <c:pt idx="710">
                  <c:v>42635</c:v>
                </c:pt>
                <c:pt idx="711">
                  <c:v>42636</c:v>
                </c:pt>
                <c:pt idx="712">
                  <c:v>42639</c:v>
                </c:pt>
                <c:pt idx="713">
                  <c:v>42640</c:v>
                </c:pt>
                <c:pt idx="714">
                  <c:v>42641</c:v>
                </c:pt>
                <c:pt idx="715">
                  <c:v>42642</c:v>
                </c:pt>
                <c:pt idx="716">
                  <c:v>42643</c:v>
                </c:pt>
                <c:pt idx="717">
                  <c:v>42646</c:v>
                </c:pt>
                <c:pt idx="718">
                  <c:v>42647</c:v>
                </c:pt>
                <c:pt idx="719">
                  <c:v>42648</c:v>
                </c:pt>
                <c:pt idx="720">
                  <c:v>42649</c:v>
                </c:pt>
                <c:pt idx="721">
                  <c:v>42650</c:v>
                </c:pt>
                <c:pt idx="722">
                  <c:v>42653</c:v>
                </c:pt>
                <c:pt idx="723">
                  <c:v>42654</c:v>
                </c:pt>
                <c:pt idx="724">
                  <c:v>42655</c:v>
                </c:pt>
                <c:pt idx="725">
                  <c:v>42656</c:v>
                </c:pt>
                <c:pt idx="726">
                  <c:v>42657</c:v>
                </c:pt>
                <c:pt idx="727">
                  <c:v>42660</c:v>
                </c:pt>
                <c:pt idx="728">
                  <c:v>42661</c:v>
                </c:pt>
                <c:pt idx="729">
                  <c:v>42662</c:v>
                </c:pt>
                <c:pt idx="730">
                  <c:v>42663</c:v>
                </c:pt>
                <c:pt idx="731">
                  <c:v>42664</c:v>
                </c:pt>
                <c:pt idx="732">
                  <c:v>42667</c:v>
                </c:pt>
                <c:pt idx="733">
                  <c:v>42668</c:v>
                </c:pt>
                <c:pt idx="734">
                  <c:v>42669</c:v>
                </c:pt>
                <c:pt idx="735">
                  <c:v>42670</c:v>
                </c:pt>
                <c:pt idx="736">
                  <c:v>42671</c:v>
                </c:pt>
                <c:pt idx="737">
                  <c:v>42674</c:v>
                </c:pt>
                <c:pt idx="738">
                  <c:v>42675</c:v>
                </c:pt>
                <c:pt idx="739">
                  <c:v>42676</c:v>
                </c:pt>
                <c:pt idx="740">
                  <c:v>42677</c:v>
                </c:pt>
                <c:pt idx="741">
                  <c:v>42678</c:v>
                </c:pt>
                <c:pt idx="742">
                  <c:v>42681</c:v>
                </c:pt>
                <c:pt idx="743">
                  <c:v>42682</c:v>
                </c:pt>
                <c:pt idx="744">
                  <c:v>42683</c:v>
                </c:pt>
                <c:pt idx="745">
                  <c:v>42684</c:v>
                </c:pt>
                <c:pt idx="746">
                  <c:v>42685</c:v>
                </c:pt>
                <c:pt idx="747">
                  <c:v>42688</c:v>
                </c:pt>
                <c:pt idx="748">
                  <c:v>42689</c:v>
                </c:pt>
                <c:pt idx="749">
                  <c:v>42690</c:v>
                </c:pt>
                <c:pt idx="750">
                  <c:v>42691</c:v>
                </c:pt>
                <c:pt idx="751">
                  <c:v>42692</c:v>
                </c:pt>
                <c:pt idx="752">
                  <c:v>42695</c:v>
                </c:pt>
                <c:pt idx="753">
                  <c:v>42696</c:v>
                </c:pt>
                <c:pt idx="754">
                  <c:v>42697</c:v>
                </c:pt>
                <c:pt idx="755">
                  <c:v>42698</c:v>
                </c:pt>
                <c:pt idx="756">
                  <c:v>42699</c:v>
                </c:pt>
                <c:pt idx="757">
                  <c:v>42702</c:v>
                </c:pt>
                <c:pt idx="758">
                  <c:v>42703</c:v>
                </c:pt>
                <c:pt idx="759">
                  <c:v>42704</c:v>
                </c:pt>
                <c:pt idx="760">
                  <c:v>42705</c:v>
                </c:pt>
                <c:pt idx="761">
                  <c:v>42706</c:v>
                </c:pt>
                <c:pt idx="762">
                  <c:v>42709</c:v>
                </c:pt>
                <c:pt idx="763">
                  <c:v>42710</c:v>
                </c:pt>
                <c:pt idx="764">
                  <c:v>42711</c:v>
                </c:pt>
                <c:pt idx="765">
                  <c:v>42712</c:v>
                </c:pt>
                <c:pt idx="766">
                  <c:v>42713</c:v>
                </c:pt>
                <c:pt idx="767">
                  <c:v>42716</c:v>
                </c:pt>
                <c:pt idx="768">
                  <c:v>42717</c:v>
                </c:pt>
                <c:pt idx="769">
                  <c:v>42718</c:v>
                </c:pt>
                <c:pt idx="770">
                  <c:v>42719</c:v>
                </c:pt>
                <c:pt idx="771">
                  <c:v>42720</c:v>
                </c:pt>
                <c:pt idx="772">
                  <c:v>42723</c:v>
                </c:pt>
                <c:pt idx="773">
                  <c:v>42724</c:v>
                </c:pt>
                <c:pt idx="774">
                  <c:v>42725</c:v>
                </c:pt>
                <c:pt idx="775">
                  <c:v>42726</c:v>
                </c:pt>
                <c:pt idx="776">
                  <c:v>42727</c:v>
                </c:pt>
                <c:pt idx="777">
                  <c:v>42730</c:v>
                </c:pt>
                <c:pt idx="778">
                  <c:v>42731</c:v>
                </c:pt>
                <c:pt idx="779">
                  <c:v>42732</c:v>
                </c:pt>
                <c:pt idx="780">
                  <c:v>42733</c:v>
                </c:pt>
                <c:pt idx="781">
                  <c:v>42734</c:v>
                </c:pt>
                <c:pt idx="782">
                  <c:v>42737</c:v>
                </c:pt>
                <c:pt idx="783">
                  <c:v>42738</c:v>
                </c:pt>
                <c:pt idx="784">
                  <c:v>42739</c:v>
                </c:pt>
                <c:pt idx="785">
                  <c:v>42740</c:v>
                </c:pt>
                <c:pt idx="786">
                  <c:v>42741</c:v>
                </c:pt>
                <c:pt idx="787">
                  <c:v>42744</c:v>
                </c:pt>
                <c:pt idx="788">
                  <c:v>42745</c:v>
                </c:pt>
                <c:pt idx="789">
                  <c:v>42746</c:v>
                </c:pt>
                <c:pt idx="790">
                  <c:v>42747</c:v>
                </c:pt>
                <c:pt idx="791">
                  <c:v>42748</c:v>
                </c:pt>
                <c:pt idx="792">
                  <c:v>42751</c:v>
                </c:pt>
                <c:pt idx="793">
                  <c:v>42752</c:v>
                </c:pt>
                <c:pt idx="794">
                  <c:v>42753</c:v>
                </c:pt>
                <c:pt idx="795">
                  <c:v>42754</c:v>
                </c:pt>
                <c:pt idx="796">
                  <c:v>42755</c:v>
                </c:pt>
                <c:pt idx="797">
                  <c:v>42758</c:v>
                </c:pt>
                <c:pt idx="798">
                  <c:v>42759</c:v>
                </c:pt>
                <c:pt idx="799">
                  <c:v>42760</c:v>
                </c:pt>
                <c:pt idx="800">
                  <c:v>42761</c:v>
                </c:pt>
                <c:pt idx="801">
                  <c:v>42762</c:v>
                </c:pt>
                <c:pt idx="802">
                  <c:v>42765</c:v>
                </c:pt>
                <c:pt idx="803">
                  <c:v>42766</c:v>
                </c:pt>
                <c:pt idx="804">
                  <c:v>42767</c:v>
                </c:pt>
                <c:pt idx="805">
                  <c:v>42768</c:v>
                </c:pt>
                <c:pt idx="806">
                  <c:v>42769</c:v>
                </c:pt>
                <c:pt idx="807">
                  <c:v>42772</c:v>
                </c:pt>
                <c:pt idx="808">
                  <c:v>42773</c:v>
                </c:pt>
                <c:pt idx="809">
                  <c:v>42774</c:v>
                </c:pt>
                <c:pt idx="810">
                  <c:v>42775</c:v>
                </c:pt>
                <c:pt idx="811">
                  <c:v>42776</c:v>
                </c:pt>
                <c:pt idx="812">
                  <c:v>42779</c:v>
                </c:pt>
                <c:pt idx="813">
                  <c:v>42780</c:v>
                </c:pt>
                <c:pt idx="814">
                  <c:v>42781</c:v>
                </c:pt>
                <c:pt idx="815">
                  <c:v>42782</c:v>
                </c:pt>
                <c:pt idx="816">
                  <c:v>42783</c:v>
                </c:pt>
                <c:pt idx="817">
                  <c:v>42786</c:v>
                </c:pt>
                <c:pt idx="818">
                  <c:v>42787</c:v>
                </c:pt>
                <c:pt idx="819">
                  <c:v>42788</c:v>
                </c:pt>
                <c:pt idx="820">
                  <c:v>42789</c:v>
                </c:pt>
                <c:pt idx="821">
                  <c:v>42790</c:v>
                </c:pt>
                <c:pt idx="822">
                  <c:v>42793</c:v>
                </c:pt>
                <c:pt idx="823">
                  <c:v>42794</c:v>
                </c:pt>
                <c:pt idx="824">
                  <c:v>42795</c:v>
                </c:pt>
                <c:pt idx="825">
                  <c:v>42796</c:v>
                </c:pt>
                <c:pt idx="826">
                  <c:v>42797</c:v>
                </c:pt>
                <c:pt idx="827">
                  <c:v>42800</c:v>
                </c:pt>
                <c:pt idx="828">
                  <c:v>42801</c:v>
                </c:pt>
                <c:pt idx="829">
                  <c:v>42802</c:v>
                </c:pt>
                <c:pt idx="830">
                  <c:v>42803</c:v>
                </c:pt>
                <c:pt idx="831">
                  <c:v>42804</c:v>
                </c:pt>
                <c:pt idx="832">
                  <c:v>42807</c:v>
                </c:pt>
                <c:pt idx="833">
                  <c:v>42808</c:v>
                </c:pt>
                <c:pt idx="834">
                  <c:v>42809</c:v>
                </c:pt>
                <c:pt idx="835">
                  <c:v>42810</c:v>
                </c:pt>
                <c:pt idx="836">
                  <c:v>42811</c:v>
                </c:pt>
                <c:pt idx="837">
                  <c:v>42814</c:v>
                </c:pt>
                <c:pt idx="838">
                  <c:v>42815</c:v>
                </c:pt>
                <c:pt idx="839">
                  <c:v>42816</c:v>
                </c:pt>
                <c:pt idx="840">
                  <c:v>42817</c:v>
                </c:pt>
                <c:pt idx="841">
                  <c:v>42818</c:v>
                </c:pt>
                <c:pt idx="842">
                  <c:v>42821</c:v>
                </c:pt>
                <c:pt idx="843">
                  <c:v>42822</c:v>
                </c:pt>
                <c:pt idx="844">
                  <c:v>42823</c:v>
                </c:pt>
                <c:pt idx="845">
                  <c:v>42824</c:v>
                </c:pt>
                <c:pt idx="846">
                  <c:v>42825</c:v>
                </c:pt>
                <c:pt idx="847">
                  <c:v>42828</c:v>
                </c:pt>
                <c:pt idx="848">
                  <c:v>42829</c:v>
                </c:pt>
                <c:pt idx="849">
                  <c:v>42830</c:v>
                </c:pt>
                <c:pt idx="850">
                  <c:v>42831</c:v>
                </c:pt>
                <c:pt idx="851">
                  <c:v>42832</c:v>
                </c:pt>
                <c:pt idx="852">
                  <c:v>42835</c:v>
                </c:pt>
                <c:pt idx="853">
                  <c:v>42836</c:v>
                </c:pt>
                <c:pt idx="854">
                  <c:v>42837</c:v>
                </c:pt>
                <c:pt idx="855">
                  <c:v>42838</c:v>
                </c:pt>
                <c:pt idx="856">
                  <c:v>42839</c:v>
                </c:pt>
                <c:pt idx="857">
                  <c:v>42842</c:v>
                </c:pt>
                <c:pt idx="858">
                  <c:v>42843</c:v>
                </c:pt>
                <c:pt idx="859">
                  <c:v>42844</c:v>
                </c:pt>
                <c:pt idx="860">
                  <c:v>42845</c:v>
                </c:pt>
                <c:pt idx="861">
                  <c:v>42846</c:v>
                </c:pt>
                <c:pt idx="862">
                  <c:v>42849</c:v>
                </c:pt>
                <c:pt idx="863">
                  <c:v>42850</c:v>
                </c:pt>
                <c:pt idx="864">
                  <c:v>42851</c:v>
                </c:pt>
                <c:pt idx="865">
                  <c:v>42852</c:v>
                </c:pt>
                <c:pt idx="866">
                  <c:v>42853</c:v>
                </c:pt>
              </c:numCache>
            </c:numRef>
          </c:xVal>
          <c:yVal>
            <c:numRef>
              <c:f>'SPX Index'!$F$3:$F$869</c:f>
              <c:numCache>
                <c:formatCode>General</c:formatCode>
                <c:ptCount val="867"/>
                <c:pt idx="0">
                  <c:v>16.185247602654229</c:v>
                </c:pt>
                <c:pt idx="1">
                  <c:v>16.185247602654229</c:v>
                </c:pt>
                <c:pt idx="2">
                  <c:v>16.185247602654229</c:v>
                </c:pt>
                <c:pt idx="3">
                  <c:v>16.185247602654229</c:v>
                </c:pt>
                <c:pt idx="4">
                  <c:v>16.185247602654229</c:v>
                </c:pt>
                <c:pt idx="5">
                  <c:v>16.185247602654229</c:v>
                </c:pt>
                <c:pt idx="6">
                  <c:v>16.185247602654229</c:v>
                </c:pt>
                <c:pt idx="7">
                  <c:v>16.185247602654229</c:v>
                </c:pt>
                <c:pt idx="8">
                  <c:v>16.185247602654229</c:v>
                </c:pt>
                <c:pt idx="9">
                  <c:v>16.185247602654229</c:v>
                </c:pt>
                <c:pt idx="10">
                  <c:v>16.185247602654229</c:v>
                </c:pt>
                <c:pt idx="11">
                  <c:v>16.185247602654229</c:v>
                </c:pt>
                <c:pt idx="12">
                  <c:v>16.185247602654229</c:v>
                </c:pt>
                <c:pt idx="13">
                  <c:v>16.185247602654229</c:v>
                </c:pt>
                <c:pt idx="14">
                  <c:v>16.185247602654229</c:v>
                </c:pt>
                <c:pt idx="15">
                  <c:v>16.185247602654229</c:v>
                </c:pt>
                <c:pt idx="16">
                  <c:v>16.185247602654229</c:v>
                </c:pt>
                <c:pt idx="17">
                  <c:v>16.185247602654229</c:v>
                </c:pt>
                <c:pt idx="18">
                  <c:v>16.185247602654229</c:v>
                </c:pt>
                <c:pt idx="19">
                  <c:v>16.185247602654229</c:v>
                </c:pt>
                <c:pt idx="20">
                  <c:v>16.185247602654229</c:v>
                </c:pt>
                <c:pt idx="21">
                  <c:v>16.185247602654229</c:v>
                </c:pt>
                <c:pt idx="22">
                  <c:v>16.185247602654229</c:v>
                </c:pt>
                <c:pt idx="23">
                  <c:v>16.185247602654229</c:v>
                </c:pt>
                <c:pt idx="24">
                  <c:v>16.185247602654229</c:v>
                </c:pt>
                <c:pt idx="25">
                  <c:v>16.185247602654229</c:v>
                </c:pt>
                <c:pt idx="26">
                  <c:v>16.185247602654229</c:v>
                </c:pt>
                <c:pt idx="27">
                  <c:v>16.185247602654229</c:v>
                </c:pt>
                <c:pt idx="28">
                  <c:v>16.185247602654229</c:v>
                </c:pt>
                <c:pt idx="29">
                  <c:v>16.185247602654229</c:v>
                </c:pt>
                <c:pt idx="30">
                  <c:v>16.185247602654229</c:v>
                </c:pt>
                <c:pt idx="31">
                  <c:v>16.185247602654229</c:v>
                </c:pt>
                <c:pt idx="32">
                  <c:v>16.185247602654229</c:v>
                </c:pt>
                <c:pt idx="33">
                  <c:v>16.185247602654229</c:v>
                </c:pt>
                <c:pt idx="34">
                  <c:v>16.185247602654229</c:v>
                </c:pt>
                <c:pt idx="35">
                  <c:v>16.185247602654229</c:v>
                </c:pt>
                <c:pt idx="36">
                  <c:v>16.185247602654229</c:v>
                </c:pt>
                <c:pt idx="37">
                  <c:v>16.185247602654229</c:v>
                </c:pt>
                <c:pt idx="38">
                  <c:v>16.185247602654229</c:v>
                </c:pt>
                <c:pt idx="39">
                  <c:v>16.185247602654229</c:v>
                </c:pt>
                <c:pt idx="40">
                  <c:v>16.185247602654229</c:v>
                </c:pt>
                <c:pt idx="41">
                  <c:v>16.185247602654229</c:v>
                </c:pt>
                <c:pt idx="42">
                  <c:v>16.185247602654229</c:v>
                </c:pt>
                <c:pt idx="43">
                  <c:v>16.185247602654229</c:v>
                </c:pt>
                <c:pt idx="44">
                  <c:v>16.185247602654229</c:v>
                </c:pt>
                <c:pt idx="45">
                  <c:v>16.185247602654229</c:v>
                </c:pt>
                <c:pt idx="46">
                  <c:v>16.185247602654229</c:v>
                </c:pt>
                <c:pt idx="47">
                  <c:v>16.185247602654229</c:v>
                </c:pt>
                <c:pt idx="48">
                  <c:v>16.185247602654229</c:v>
                </c:pt>
                <c:pt idx="49">
                  <c:v>16.185247602654229</c:v>
                </c:pt>
                <c:pt idx="50">
                  <c:v>16.185247602654229</c:v>
                </c:pt>
                <c:pt idx="51">
                  <c:v>16.185247602654229</c:v>
                </c:pt>
                <c:pt idx="52">
                  <c:v>16.185247602654229</c:v>
                </c:pt>
                <c:pt idx="53">
                  <c:v>16.185247602654229</c:v>
                </c:pt>
                <c:pt idx="54">
                  <c:v>16.185247602654229</c:v>
                </c:pt>
                <c:pt idx="55">
                  <c:v>16.185247602654229</c:v>
                </c:pt>
                <c:pt idx="56">
                  <c:v>16.185247602654229</c:v>
                </c:pt>
                <c:pt idx="57">
                  <c:v>16.185247602654229</c:v>
                </c:pt>
                <c:pt idx="58">
                  <c:v>16.185247602654229</c:v>
                </c:pt>
                <c:pt idx="59">
                  <c:v>16.185247602654229</c:v>
                </c:pt>
                <c:pt idx="60">
                  <c:v>16.185247602654229</c:v>
                </c:pt>
                <c:pt idx="61">
                  <c:v>16.185247602654229</c:v>
                </c:pt>
                <c:pt idx="62">
                  <c:v>16.185247602654229</c:v>
                </c:pt>
                <c:pt idx="63">
                  <c:v>16.185247602654229</c:v>
                </c:pt>
                <c:pt idx="64">
                  <c:v>16.185247602654229</c:v>
                </c:pt>
                <c:pt idx="65">
                  <c:v>16.185247602654229</c:v>
                </c:pt>
                <c:pt idx="66">
                  <c:v>16.185247602654229</c:v>
                </c:pt>
                <c:pt idx="67">
                  <c:v>16.185247602654229</c:v>
                </c:pt>
                <c:pt idx="68">
                  <c:v>16.185247602654229</c:v>
                </c:pt>
                <c:pt idx="69">
                  <c:v>16.185247602654229</c:v>
                </c:pt>
                <c:pt idx="70">
                  <c:v>16.185247602654229</c:v>
                </c:pt>
                <c:pt idx="71">
                  <c:v>16.185247602654229</c:v>
                </c:pt>
                <c:pt idx="72">
                  <c:v>16.185247602654229</c:v>
                </c:pt>
                <c:pt idx="73">
                  <c:v>16.185247602654229</c:v>
                </c:pt>
                <c:pt idx="74">
                  <c:v>16.185247602654229</c:v>
                </c:pt>
                <c:pt idx="75">
                  <c:v>16.185247602654229</c:v>
                </c:pt>
                <c:pt idx="76">
                  <c:v>16.185247602654229</c:v>
                </c:pt>
                <c:pt idx="77">
                  <c:v>16.185247602654229</c:v>
                </c:pt>
                <c:pt idx="78">
                  <c:v>16.185247602654229</c:v>
                </c:pt>
                <c:pt idx="79">
                  <c:v>16.185247602654229</c:v>
                </c:pt>
                <c:pt idx="80">
                  <c:v>16.185247602654229</c:v>
                </c:pt>
                <c:pt idx="81">
                  <c:v>16.185247602654229</c:v>
                </c:pt>
                <c:pt idx="82">
                  <c:v>16.185247602654229</c:v>
                </c:pt>
                <c:pt idx="83">
                  <c:v>16.185247602654229</c:v>
                </c:pt>
                <c:pt idx="84">
                  <c:v>16.185247602654229</c:v>
                </c:pt>
                <c:pt idx="85">
                  <c:v>16.185247602654229</c:v>
                </c:pt>
                <c:pt idx="86">
                  <c:v>16.185247602654229</c:v>
                </c:pt>
                <c:pt idx="87">
                  <c:v>16.185247602654229</c:v>
                </c:pt>
                <c:pt idx="88">
                  <c:v>16.185247602654229</c:v>
                </c:pt>
                <c:pt idx="89">
                  <c:v>16.185247602654229</c:v>
                </c:pt>
                <c:pt idx="90">
                  <c:v>16.185247602654229</c:v>
                </c:pt>
                <c:pt idx="91">
                  <c:v>16.185247602654229</c:v>
                </c:pt>
                <c:pt idx="92">
                  <c:v>16.185247602654229</c:v>
                </c:pt>
                <c:pt idx="93">
                  <c:v>16.185247602654229</c:v>
                </c:pt>
                <c:pt idx="94">
                  <c:v>16.185247602654229</c:v>
                </c:pt>
                <c:pt idx="95">
                  <c:v>16.185247602654229</c:v>
                </c:pt>
                <c:pt idx="96">
                  <c:v>16.185247602654229</c:v>
                </c:pt>
                <c:pt idx="97">
                  <c:v>16.185247602654229</c:v>
                </c:pt>
                <c:pt idx="98">
                  <c:v>16.185247602654229</c:v>
                </c:pt>
                <c:pt idx="99">
                  <c:v>16.185247602654229</c:v>
                </c:pt>
                <c:pt idx="100">
                  <c:v>16.185247602654229</c:v>
                </c:pt>
                <c:pt idx="101">
                  <c:v>16.185247602654229</c:v>
                </c:pt>
                <c:pt idx="102">
                  <c:v>16.185247602654229</c:v>
                </c:pt>
                <c:pt idx="103">
                  <c:v>16.185247602654229</c:v>
                </c:pt>
                <c:pt idx="104">
                  <c:v>16.185247602654229</c:v>
                </c:pt>
                <c:pt idx="105">
                  <c:v>16.185247602654229</c:v>
                </c:pt>
                <c:pt idx="106">
                  <c:v>16.185247602654229</c:v>
                </c:pt>
                <c:pt idx="107">
                  <c:v>16.185247602654229</c:v>
                </c:pt>
                <c:pt idx="108">
                  <c:v>16.185247602654229</c:v>
                </c:pt>
                <c:pt idx="109">
                  <c:v>16.185247602654229</c:v>
                </c:pt>
                <c:pt idx="110">
                  <c:v>16.185247602654229</c:v>
                </c:pt>
                <c:pt idx="111">
                  <c:v>16.185247602654229</c:v>
                </c:pt>
                <c:pt idx="112">
                  <c:v>16.185247602654229</c:v>
                </c:pt>
                <c:pt idx="113">
                  <c:v>16.185247602654229</c:v>
                </c:pt>
                <c:pt idx="114">
                  <c:v>16.185247602654229</c:v>
                </c:pt>
                <c:pt idx="115">
                  <c:v>16.185247602654229</c:v>
                </c:pt>
                <c:pt idx="116">
                  <c:v>16.185247602654229</c:v>
                </c:pt>
                <c:pt idx="117">
                  <c:v>16.185247602654229</c:v>
                </c:pt>
                <c:pt idx="118">
                  <c:v>16.185247602654229</c:v>
                </c:pt>
                <c:pt idx="119">
                  <c:v>16.185247602654229</c:v>
                </c:pt>
                <c:pt idx="120">
                  <c:v>16.185247602654229</c:v>
                </c:pt>
                <c:pt idx="121">
                  <c:v>16.185247602654229</c:v>
                </c:pt>
                <c:pt idx="122">
                  <c:v>16.185247602654229</c:v>
                </c:pt>
                <c:pt idx="123">
                  <c:v>16.185247602654229</c:v>
                </c:pt>
                <c:pt idx="124">
                  <c:v>16.185247602654229</c:v>
                </c:pt>
                <c:pt idx="125">
                  <c:v>16.185247602654229</c:v>
                </c:pt>
                <c:pt idx="126">
                  <c:v>16.185247602654229</c:v>
                </c:pt>
                <c:pt idx="127">
                  <c:v>16.185247602654229</c:v>
                </c:pt>
                <c:pt idx="128">
                  <c:v>16.185247602654229</c:v>
                </c:pt>
                <c:pt idx="129">
                  <c:v>16.185247602654229</c:v>
                </c:pt>
                <c:pt idx="130">
                  <c:v>16.185247602654229</c:v>
                </c:pt>
                <c:pt idx="131">
                  <c:v>16.185247602654229</c:v>
                </c:pt>
                <c:pt idx="132">
                  <c:v>16.185247602654229</c:v>
                </c:pt>
                <c:pt idx="133">
                  <c:v>16.185247602654229</c:v>
                </c:pt>
                <c:pt idx="134">
                  <c:v>16.185247602654229</c:v>
                </c:pt>
                <c:pt idx="135">
                  <c:v>16.185247602654229</c:v>
                </c:pt>
                <c:pt idx="136">
                  <c:v>16.185247602654229</c:v>
                </c:pt>
                <c:pt idx="137">
                  <c:v>16.185247602654229</c:v>
                </c:pt>
                <c:pt idx="138">
                  <c:v>16.185247602654229</c:v>
                </c:pt>
                <c:pt idx="139">
                  <c:v>16.185247602654229</c:v>
                </c:pt>
                <c:pt idx="140">
                  <c:v>16.185247602654229</c:v>
                </c:pt>
                <c:pt idx="141">
                  <c:v>16.185247602654229</c:v>
                </c:pt>
                <c:pt idx="142">
                  <c:v>16.185247602654229</c:v>
                </c:pt>
                <c:pt idx="143">
                  <c:v>16.185247602654229</c:v>
                </c:pt>
                <c:pt idx="144">
                  <c:v>16.185247602654229</c:v>
                </c:pt>
                <c:pt idx="145">
                  <c:v>16.185247602654229</c:v>
                </c:pt>
                <c:pt idx="146">
                  <c:v>16.185247602654229</c:v>
                </c:pt>
                <c:pt idx="147">
                  <c:v>16.185247602654229</c:v>
                </c:pt>
                <c:pt idx="148">
                  <c:v>16.185247602654229</c:v>
                </c:pt>
                <c:pt idx="149">
                  <c:v>16.185247602654229</c:v>
                </c:pt>
                <c:pt idx="150">
                  <c:v>16.185247602654229</c:v>
                </c:pt>
                <c:pt idx="151">
                  <c:v>16.185247602654229</c:v>
                </c:pt>
                <c:pt idx="152">
                  <c:v>16.185247602654229</c:v>
                </c:pt>
                <c:pt idx="153">
                  <c:v>16.185247602654229</c:v>
                </c:pt>
                <c:pt idx="154">
                  <c:v>16.185247602654229</c:v>
                </c:pt>
                <c:pt idx="155">
                  <c:v>16.185247602654229</c:v>
                </c:pt>
                <c:pt idx="156">
                  <c:v>16.185247602654229</c:v>
                </c:pt>
                <c:pt idx="157">
                  <c:v>16.185247602654229</c:v>
                </c:pt>
                <c:pt idx="158">
                  <c:v>16.185247602654229</c:v>
                </c:pt>
                <c:pt idx="159">
                  <c:v>16.185247602654229</c:v>
                </c:pt>
                <c:pt idx="160">
                  <c:v>16.185247602654229</c:v>
                </c:pt>
                <c:pt idx="161">
                  <c:v>16.185247602654229</c:v>
                </c:pt>
                <c:pt idx="162">
                  <c:v>16.185247602654229</c:v>
                </c:pt>
                <c:pt idx="163">
                  <c:v>16.185247602654229</c:v>
                </c:pt>
                <c:pt idx="164">
                  <c:v>16.185247602654229</c:v>
                </c:pt>
                <c:pt idx="165">
                  <c:v>16.185247602654229</c:v>
                </c:pt>
                <c:pt idx="166">
                  <c:v>16.185247602654229</c:v>
                </c:pt>
                <c:pt idx="167">
                  <c:v>16.185247602654229</c:v>
                </c:pt>
                <c:pt idx="168">
                  <c:v>16.185247602654229</c:v>
                </c:pt>
                <c:pt idx="169">
                  <c:v>16.185247602654229</c:v>
                </c:pt>
                <c:pt idx="170">
                  <c:v>16.185247602654229</c:v>
                </c:pt>
                <c:pt idx="171">
                  <c:v>16.185247602654229</c:v>
                </c:pt>
                <c:pt idx="172">
                  <c:v>16.185247602654229</c:v>
                </c:pt>
                <c:pt idx="173">
                  <c:v>16.185247602654229</c:v>
                </c:pt>
                <c:pt idx="174">
                  <c:v>16.185247602654229</c:v>
                </c:pt>
                <c:pt idx="175">
                  <c:v>16.185247602654229</c:v>
                </c:pt>
                <c:pt idx="176">
                  <c:v>16.185247602654229</c:v>
                </c:pt>
                <c:pt idx="177">
                  <c:v>16.185247602654229</c:v>
                </c:pt>
                <c:pt idx="178">
                  <c:v>16.185247602654229</c:v>
                </c:pt>
                <c:pt idx="179">
                  <c:v>16.185247602654229</c:v>
                </c:pt>
                <c:pt idx="180">
                  <c:v>16.185247602654229</c:v>
                </c:pt>
                <c:pt idx="181">
                  <c:v>16.185247602654229</c:v>
                </c:pt>
                <c:pt idx="182">
                  <c:v>16.185247602654229</c:v>
                </c:pt>
                <c:pt idx="183">
                  <c:v>16.185247602654229</c:v>
                </c:pt>
                <c:pt idx="184">
                  <c:v>16.185247602654229</c:v>
                </c:pt>
                <c:pt idx="185">
                  <c:v>16.185247602654229</c:v>
                </c:pt>
                <c:pt idx="186">
                  <c:v>16.185247602654229</c:v>
                </c:pt>
                <c:pt idx="187">
                  <c:v>16.185247602654229</c:v>
                </c:pt>
                <c:pt idx="188">
                  <c:v>16.185247602654229</c:v>
                </c:pt>
                <c:pt idx="189">
                  <c:v>16.185247602654229</c:v>
                </c:pt>
                <c:pt idx="190">
                  <c:v>16.185247602654229</c:v>
                </c:pt>
                <c:pt idx="191">
                  <c:v>16.185247602654229</c:v>
                </c:pt>
                <c:pt idx="192">
                  <c:v>16.185247602654229</c:v>
                </c:pt>
                <c:pt idx="193">
                  <c:v>16.185247602654229</c:v>
                </c:pt>
                <c:pt idx="194">
                  <c:v>16.185247602654229</c:v>
                </c:pt>
                <c:pt idx="195">
                  <c:v>16.185247602654229</c:v>
                </c:pt>
                <c:pt idx="196">
                  <c:v>16.185247602654229</c:v>
                </c:pt>
                <c:pt idx="197">
                  <c:v>16.185247602654229</c:v>
                </c:pt>
                <c:pt idx="198">
                  <c:v>16.185247602654229</c:v>
                </c:pt>
                <c:pt idx="199">
                  <c:v>16.185247602654229</c:v>
                </c:pt>
                <c:pt idx="200">
                  <c:v>16.185247602654229</c:v>
                </c:pt>
                <c:pt idx="201">
                  <c:v>16.185247602654229</c:v>
                </c:pt>
                <c:pt idx="202">
                  <c:v>16.185247602654229</c:v>
                </c:pt>
                <c:pt idx="203">
                  <c:v>16.185247602654229</c:v>
                </c:pt>
                <c:pt idx="204">
                  <c:v>16.185247602654229</c:v>
                </c:pt>
                <c:pt idx="205">
                  <c:v>16.185247602654229</c:v>
                </c:pt>
                <c:pt idx="206">
                  <c:v>16.185247602654229</c:v>
                </c:pt>
                <c:pt idx="207">
                  <c:v>16.185247602654229</c:v>
                </c:pt>
                <c:pt idx="208">
                  <c:v>16.185247602654229</c:v>
                </c:pt>
                <c:pt idx="209">
                  <c:v>16.185247602654229</c:v>
                </c:pt>
                <c:pt idx="210">
                  <c:v>16.185247602654229</c:v>
                </c:pt>
                <c:pt idx="211">
                  <c:v>16.185247602654229</c:v>
                </c:pt>
                <c:pt idx="212">
                  <c:v>16.185247602654229</c:v>
                </c:pt>
                <c:pt idx="213">
                  <c:v>16.185247602654229</c:v>
                </c:pt>
                <c:pt idx="214">
                  <c:v>16.185247602654229</c:v>
                </c:pt>
                <c:pt idx="215">
                  <c:v>16.185247602654229</c:v>
                </c:pt>
                <c:pt idx="216">
                  <c:v>16.185247602654229</c:v>
                </c:pt>
                <c:pt idx="217">
                  <c:v>16.185247602654229</c:v>
                </c:pt>
                <c:pt idx="218">
                  <c:v>16.185247602654229</c:v>
                </c:pt>
                <c:pt idx="219">
                  <c:v>16.185247602654229</c:v>
                </c:pt>
                <c:pt idx="220">
                  <c:v>16.185247602654229</c:v>
                </c:pt>
                <c:pt idx="221">
                  <c:v>16.185247602654229</c:v>
                </c:pt>
                <c:pt idx="222">
                  <c:v>16.185247602654229</c:v>
                </c:pt>
                <c:pt idx="223">
                  <c:v>16.185247602654229</c:v>
                </c:pt>
                <c:pt idx="224">
                  <c:v>16.185247602654229</c:v>
                </c:pt>
                <c:pt idx="225">
                  <c:v>16.185247602654229</c:v>
                </c:pt>
                <c:pt idx="226">
                  <c:v>16.185247602654229</c:v>
                </c:pt>
                <c:pt idx="227">
                  <c:v>16.185247602654229</c:v>
                </c:pt>
                <c:pt idx="228">
                  <c:v>16.185247602654229</c:v>
                </c:pt>
                <c:pt idx="229">
                  <c:v>16.185247602654229</c:v>
                </c:pt>
                <c:pt idx="230">
                  <c:v>16.185247602654229</c:v>
                </c:pt>
                <c:pt idx="231">
                  <c:v>16.185247602654229</c:v>
                </c:pt>
                <c:pt idx="232">
                  <c:v>16.185247602654229</c:v>
                </c:pt>
                <c:pt idx="233">
                  <c:v>16.185247602654229</c:v>
                </c:pt>
                <c:pt idx="234">
                  <c:v>16.185247602654229</c:v>
                </c:pt>
                <c:pt idx="235">
                  <c:v>16.185247602654229</c:v>
                </c:pt>
                <c:pt idx="236">
                  <c:v>16.185247602654229</c:v>
                </c:pt>
                <c:pt idx="237">
                  <c:v>16.185247602654229</c:v>
                </c:pt>
                <c:pt idx="238">
                  <c:v>16.185247602654229</c:v>
                </c:pt>
                <c:pt idx="239">
                  <c:v>16.185247602654229</c:v>
                </c:pt>
                <c:pt idx="240">
                  <c:v>16.185247602654229</c:v>
                </c:pt>
                <c:pt idx="241">
                  <c:v>16.185247602654229</c:v>
                </c:pt>
                <c:pt idx="242">
                  <c:v>16.185247602654229</c:v>
                </c:pt>
                <c:pt idx="243">
                  <c:v>16.185247602654229</c:v>
                </c:pt>
                <c:pt idx="244">
                  <c:v>16.185247602654229</c:v>
                </c:pt>
                <c:pt idx="245">
                  <c:v>16.185247602654229</c:v>
                </c:pt>
                <c:pt idx="246">
                  <c:v>16.185247602654229</c:v>
                </c:pt>
                <c:pt idx="247">
                  <c:v>16.185247602654229</c:v>
                </c:pt>
                <c:pt idx="248">
                  <c:v>16.185247602654229</c:v>
                </c:pt>
                <c:pt idx="249">
                  <c:v>16.185247602654229</c:v>
                </c:pt>
                <c:pt idx="250">
                  <c:v>16.185247602654229</c:v>
                </c:pt>
                <c:pt idx="251">
                  <c:v>16.185247602654229</c:v>
                </c:pt>
                <c:pt idx="252">
                  <c:v>16.185247602654229</c:v>
                </c:pt>
                <c:pt idx="253">
                  <c:v>16.185247602654229</c:v>
                </c:pt>
                <c:pt idx="254">
                  <c:v>16.185247602654229</c:v>
                </c:pt>
                <c:pt idx="255">
                  <c:v>16.185247602654229</c:v>
                </c:pt>
                <c:pt idx="256">
                  <c:v>16.185247602654229</c:v>
                </c:pt>
                <c:pt idx="257">
                  <c:v>16.185247602654229</c:v>
                </c:pt>
                <c:pt idx="258">
                  <c:v>16.185247602654229</c:v>
                </c:pt>
                <c:pt idx="259">
                  <c:v>16.185247602654229</c:v>
                </c:pt>
                <c:pt idx="260">
                  <c:v>16.185247602654229</c:v>
                </c:pt>
                <c:pt idx="261">
                  <c:v>16.185247602654229</c:v>
                </c:pt>
                <c:pt idx="262">
                  <c:v>16.185247602654229</c:v>
                </c:pt>
                <c:pt idx="263">
                  <c:v>16.185247602654229</c:v>
                </c:pt>
                <c:pt idx="264">
                  <c:v>16.185247602654229</c:v>
                </c:pt>
                <c:pt idx="265">
                  <c:v>16.185247602654229</c:v>
                </c:pt>
                <c:pt idx="266">
                  <c:v>16.185247602654229</c:v>
                </c:pt>
                <c:pt idx="267">
                  <c:v>16.185247602654229</c:v>
                </c:pt>
                <c:pt idx="268">
                  <c:v>16.185247602654229</c:v>
                </c:pt>
                <c:pt idx="269">
                  <c:v>16.185247602654229</c:v>
                </c:pt>
                <c:pt idx="270">
                  <c:v>16.185247602654229</c:v>
                </c:pt>
                <c:pt idx="271">
                  <c:v>16.185247602654229</c:v>
                </c:pt>
                <c:pt idx="272">
                  <c:v>16.185247602654229</c:v>
                </c:pt>
                <c:pt idx="273">
                  <c:v>16.185247602654229</c:v>
                </c:pt>
                <c:pt idx="274">
                  <c:v>16.185247602654229</c:v>
                </c:pt>
                <c:pt idx="275">
                  <c:v>16.185247602654229</c:v>
                </c:pt>
                <c:pt idx="276">
                  <c:v>16.185247602654229</c:v>
                </c:pt>
                <c:pt idx="277">
                  <c:v>16.185247602654229</c:v>
                </c:pt>
                <c:pt idx="278">
                  <c:v>16.185247602654229</c:v>
                </c:pt>
                <c:pt idx="279">
                  <c:v>16.185247602654229</c:v>
                </c:pt>
                <c:pt idx="280">
                  <c:v>16.185247602654229</c:v>
                </c:pt>
                <c:pt idx="281">
                  <c:v>16.185247602654229</c:v>
                </c:pt>
                <c:pt idx="282">
                  <c:v>16.185247602654229</c:v>
                </c:pt>
                <c:pt idx="283">
                  <c:v>16.185247602654229</c:v>
                </c:pt>
                <c:pt idx="284">
                  <c:v>16.185247602654229</c:v>
                </c:pt>
                <c:pt idx="285">
                  <c:v>16.185247602654229</c:v>
                </c:pt>
                <c:pt idx="286">
                  <c:v>16.185247602654229</c:v>
                </c:pt>
                <c:pt idx="287">
                  <c:v>16.185247602654229</c:v>
                </c:pt>
                <c:pt idx="288">
                  <c:v>16.185247602654229</c:v>
                </c:pt>
                <c:pt idx="289">
                  <c:v>16.185247602654229</c:v>
                </c:pt>
                <c:pt idx="290">
                  <c:v>16.185247602654229</c:v>
                </c:pt>
                <c:pt idx="291">
                  <c:v>16.185247602654229</c:v>
                </c:pt>
                <c:pt idx="292">
                  <c:v>16.185247602654229</c:v>
                </c:pt>
                <c:pt idx="293">
                  <c:v>16.185247602654229</c:v>
                </c:pt>
                <c:pt idx="294">
                  <c:v>16.185247602654229</c:v>
                </c:pt>
                <c:pt idx="295">
                  <c:v>16.185247602654229</c:v>
                </c:pt>
                <c:pt idx="296">
                  <c:v>16.185247602654229</c:v>
                </c:pt>
                <c:pt idx="297">
                  <c:v>16.185247602654229</c:v>
                </c:pt>
                <c:pt idx="298">
                  <c:v>16.185247602654229</c:v>
                </c:pt>
                <c:pt idx="299">
                  <c:v>16.185247602654229</c:v>
                </c:pt>
                <c:pt idx="300">
                  <c:v>16.185247602654229</c:v>
                </c:pt>
                <c:pt idx="301">
                  <c:v>16.185247602654229</c:v>
                </c:pt>
                <c:pt idx="302">
                  <c:v>16.185247602654229</c:v>
                </c:pt>
                <c:pt idx="303">
                  <c:v>16.185247602654229</c:v>
                </c:pt>
                <c:pt idx="304">
                  <c:v>16.185247602654229</c:v>
                </c:pt>
                <c:pt idx="305">
                  <c:v>16.185247602654229</c:v>
                </c:pt>
                <c:pt idx="306">
                  <c:v>16.185247602654229</c:v>
                </c:pt>
                <c:pt idx="307">
                  <c:v>16.185247602654229</c:v>
                </c:pt>
                <c:pt idx="308">
                  <c:v>16.185247602654229</c:v>
                </c:pt>
                <c:pt idx="309">
                  <c:v>16.185247602654229</c:v>
                </c:pt>
                <c:pt idx="310">
                  <c:v>16.185247602654229</c:v>
                </c:pt>
                <c:pt idx="311">
                  <c:v>16.185247602654229</c:v>
                </c:pt>
                <c:pt idx="312">
                  <c:v>16.185247602654229</c:v>
                </c:pt>
                <c:pt idx="313">
                  <c:v>16.185247602654229</c:v>
                </c:pt>
                <c:pt idx="314">
                  <c:v>16.185247602654229</c:v>
                </c:pt>
                <c:pt idx="315">
                  <c:v>16.185247602654229</c:v>
                </c:pt>
                <c:pt idx="316">
                  <c:v>16.185247602654229</c:v>
                </c:pt>
                <c:pt idx="317">
                  <c:v>16.185247602654229</c:v>
                </c:pt>
                <c:pt idx="318">
                  <c:v>16.185247602654229</c:v>
                </c:pt>
                <c:pt idx="319">
                  <c:v>16.185247602654229</c:v>
                </c:pt>
                <c:pt idx="320">
                  <c:v>16.185247602654229</c:v>
                </c:pt>
                <c:pt idx="321">
                  <c:v>16.185247602654229</c:v>
                </c:pt>
                <c:pt idx="322">
                  <c:v>16.185247602654229</c:v>
                </c:pt>
                <c:pt idx="323">
                  <c:v>16.185247602654229</c:v>
                </c:pt>
                <c:pt idx="324">
                  <c:v>16.185247602654229</c:v>
                </c:pt>
                <c:pt idx="325">
                  <c:v>16.185247602654229</c:v>
                </c:pt>
                <c:pt idx="326">
                  <c:v>16.185247602654229</c:v>
                </c:pt>
                <c:pt idx="327">
                  <c:v>16.185247602654229</c:v>
                </c:pt>
                <c:pt idx="328">
                  <c:v>16.185247602654229</c:v>
                </c:pt>
                <c:pt idx="329">
                  <c:v>16.185247602654229</c:v>
                </c:pt>
                <c:pt idx="330">
                  <c:v>16.185247602654229</c:v>
                </c:pt>
                <c:pt idx="331">
                  <c:v>16.185247602654229</c:v>
                </c:pt>
                <c:pt idx="332">
                  <c:v>16.185247602654229</c:v>
                </c:pt>
                <c:pt idx="333">
                  <c:v>16.185247602654229</c:v>
                </c:pt>
                <c:pt idx="334">
                  <c:v>16.185247602654229</c:v>
                </c:pt>
                <c:pt idx="335">
                  <c:v>16.185247602654229</c:v>
                </c:pt>
                <c:pt idx="336">
                  <c:v>16.185247602654229</c:v>
                </c:pt>
                <c:pt idx="337">
                  <c:v>16.185247602654229</c:v>
                </c:pt>
                <c:pt idx="338">
                  <c:v>16.185247602654229</c:v>
                </c:pt>
                <c:pt idx="339">
                  <c:v>16.185247602654229</c:v>
                </c:pt>
                <c:pt idx="340">
                  <c:v>16.185247602654229</c:v>
                </c:pt>
                <c:pt idx="341">
                  <c:v>16.185247602654229</c:v>
                </c:pt>
                <c:pt idx="342">
                  <c:v>16.185247602654229</c:v>
                </c:pt>
                <c:pt idx="343">
                  <c:v>16.185247602654229</c:v>
                </c:pt>
                <c:pt idx="344">
                  <c:v>16.185247602654229</c:v>
                </c:pt>
                <c:pt idx="345">
                  <c:v>16.185247602654229</c:v>
                </c:pt>
                <c:pt idx="346">
                  <c:v>16.185247602654229</c:v>
                </c:pt>
                <c:pt idx="347">
                  <c:v>16.185247602654229</c:v>
                </c:pt>
                <c:pt idx="348">
                  <c:v>16.185247602654229</c:v>
                </c:pt>
                <c:pt idx="349">
                  <c:v>16.185247602654229</c:v>
                </c:pt>
                <c:pt idx="350">
                  <c:v>16.185247602654229</c:v>
                </c:pt>
                <c:pt idx="351">
                  <c:v>16.185247602654229</c:v>
                </c:pt>
                <c:pt idx="352">
                  <c:v>16.185247602654229</c:v>
                </c:pt>
                <c:pt idx="353">
                  <c:v>16.185247602654229</c:v>
                </c:pt>
                <c:pt idx="354">
                  <c:v>16.185247602654229</c:v>
                </c:pt>
                <c:pt idx="355">
                  <c:v>16.185247602654229</c:v>
                </c:pt>
                <c:pt idx="356">
                  <c:v>16.185247602654229</c:v>
                </c:pt>
                <c:pt idx="357">
                  <c:v>16.185247602654229</c:v>
                </c:pt>
                <c:pt idx="358">
                  <c:v>16.185247602654229</c:v>
                </c:pt>
                <c:pt idx="359">
                  <c:v>16.185247602654229</c:v>
                </c:pt>
                <c:pt idx="360">
                  <c:v>16.185247602654229</c:v>
                </c:pt>
                <c:pt idx="361">
                  <c:v>16.185247602654229</c:v>
                </c:pt>
                <c:pt idx="362">
                  <c:v>16.185247602654229</c:v>
                </c:pt>
                <c:pt idx="363">
                  <c:v>16.185247602654229</c:v>
                </c:pt>
                <c:pt idx="364">
                  <c:v>16.185247602654229</c:v>
                </c:pt>
                <c:pt idx="365">
                  <c:v>16.185247602654229</c:v>
                </c:pt>
                <c:pt idx="366">
                  <c:v>16.185247602654229</c:v>
                </c:pt>
                <c:pt idx="367">
                  <c:v>16.185247602654229</c:v>
                </c:pt>
                <c:pt idx="368">
                  <c:v>16.185247602654229</c:v>
                </c:pt>
                <c:pt idx="369">
                  <c:v>16.185247602654229</c:v>
                </c:pt>
                <c:pt idx="370">
                  <c:v>16.185247602654229</c:v>
                </c:pt>
                <c:pt idx="371">
                  <c:v>16.185247602654229</c:v>
                </c:pt>
                <c:pt idx="372">
                  <c:v>16.185247602654229</c:v>
                </c:pt>
                <c:pt idx="373">
                  <c:v>16.185247602654229</c:v>
                </c:pt>
                <c:pt idx="374">
                  <c:v>16.185247602654229</c:v>
                </c:pt>
                <c:pt idx="375">
                  <c:v>16.185247602654229</c:v>
                </c:pt>
                <c:pt idx="376">
                  <c:v>16.185247602654229</c:v>
                </c:pt>
                <c:pt idx="377">
                  <c:v>16.185247602654229</c:v>
                </c:pt>
                <c:pt idx="378">
                  <c:v>16.185247602654229</c:v>
                </c:pt>
                <c:pt idx="379">
                  <c:v>16.185247602654229</c:v>
                </c:pt>
                <c:pt idx="380">
                  <c:v>16.185247602654229</c:v>
                </c:pt>
                <c:pt idx="381">
                  <c:v>16.185247602654229</c:v>
                </c:pt>
                <c:pt idx="382">
                  <c:v>16.185247602654229</c:v>
                </c:pt>
                <c:pt idx="383">
                  <c:v>16.185247602654229</c:v>
                </c:pt>
                <c:pt idx="384">
                  <c:v>16.185247602654229</c:v>
                </c:pt>
                <c:pt idx="385">
                  <c:v>16.185247602654229</c:v>
                </c:pt>
                <c:pt idx="386">
                  <c:v>16.185247602654229</c:v>
                </c:pt>
                <c:pt idx="387">
                  <c:v>16.185247602654229</c:v>
                </c:pt>
                <c:pt idx="388">
                  <c:v>16.185247602654229</c:v>
                </c:pt>
                <c:pt idx="389">
                  <c:v>16.185247602654229</c:v>
                </c:pt>
                <c:pt idx="390">
                  <c:v>16.185247602654229</c:v>
                </c:pt>
                <c:pt idx="391">
                  <c:v>16.185247602654229</c:v>
                </c:pt>
                <c:pt idx="392">
                  <c:v>16.185247602654229</c:v>
                </c:pt>
                <c:pt idx="393">
                  <c:v>16.185247602654229</c:v>
                </c:pt>
                <c:pt idx="394">
                  <c:v>16.185247602654229</c:v>
                </c:pt>
                <c:pt idx="395">
                  <c:v>16.185247602654229</c:v>
                </c:pt>
                <c:pt idx="396">
                  <c:v>16.185247602654229</c:v>
                </c:pt>
                <c:pt idx="397">
                  <c:v>16.185247602654229</c:v>
                </c:pt>
                <c:pt idx="398">
                  <c:v>16.185247602654229</c:v>
                </c:pt>
                <c:pt idx="399">
                  <c:v>16.185247602654229</c:v>
                </c:pt>
                <c:pt idx="400">
                  <c:v>16.185247602654229</c:v>
                </c:pt>
                <c:pt idx="401">
                  <c:v>16.185247602654229</c:v>
                </c:pt>
                <c:pt idx="402">
                  <c:v>16.185247602654229</c:v>
                </c:pt>
                <c:pt idx="403">
                  <c:v>16.185247602654229</c:v>
                </c:pt>
                <c:pt idx="404">
                  <c:v>16.185247602654229</c:v>
                </c:pt>
                <c:pt idx="405">
                  <c:v>16.185247602654229</c:v>
                </c:pt>
                <c:pt idx="406">
                  <c:v>16.185247602654229</c:v>
                </c:pt>
                <c:pt idx="407">
                  <c:v>16.185247602654229</c:v>
                </c:pt>
                <c:pt idx="408">
                  <c:v>16.185247602654229</c:v>
                </c:pt>
                <c:pt idx="409">
                  <c:v>16.185247602654229</c:v>
                </c:pt>
                <c:pt idx="410">
                  <c:v>16.185247602654229</c:v>
                </c:pt>
                <c:pt idx="411">
                  <c:v>16.185247602654229</c:v>
                </c:pt>
                <c:pt idx="412">
                  <c:v>16.185247602654229</c:v>
                </c:pt>
                <c:pt idx="413">
                  <c:v>16.185247602654229</c:v>
                </c:pt>
                <c:pt idx="414">
                  <c:v>16.185247602654229</c:v>
                </c:pt>
                <c:pt idx="415">
                  <c:v>16.185247602654229</c:v>
                </c:pt>
                <c:pt idx="416">
                  <c:v>16.185247602654229</c:v>
                </c:pt>
                <c:pt idx="417">
                  <c:v>16.185247602654229</c:v>
                </c:pt>
                <c:pt idx="418">
                  <c:v>16.185247602654229</c:v>
                </c:pt>
                <c:pt idx="419">
                  <c:v>16.185247602654229</c:v>
                </c:pt>
                <c:pt idx="420">
                  <c:v>16.185247602654229</c:v>
                </c:pt>
                <c:pt idx="421">
                  <c:v>16.185247602654229</c:v>
                </c:pt>
                <c:pt idx="422">
                  <c:v>16.185247602654229</c:v>
                </c:pt>
                <c:pt idx="423">
                  <c:v>16.185247602654229</c:v>
                </c:pt>
                <c:pt idx="424">
                  <c:v>16.185247602654229</c:v>
                </c:pt>
                <c:pt idx="425">
                  <c:v>16.185247602654229</c:v>
                </c:pt>
                <c:pt idx="426">
                  <c:v>16.185247602654229</c:v>
                </c:pt>
                <c:pt idx="427">
                  <c:v>16.185247602654229</c:v>
                </c:pt>
                <c:pt idx="428">
                  <c:v>16.185247602654229</c:v>
                </c:pt>
                <c:pt idx="429">
                  <c:v>16.185247602654229</c:v>
                </c:pt>
                <c:pt idx="430">
                  <c:v>16.185247602654229</c:v>
                </c:pt>
                <c:pt idx="431">
                  <c:v>16.185247602654229</c:v>
                </c:pt>
                <c:pt idx="432">
                  <c:v>16.185247602654229</c:v>
                </c:pt>
                <c:pt idx="433">
                  <c:v>16.185247602654229</c:v>
                </c:pt>
                <c:pt idx="434">
                  <c:v>16.185247602654229</c:v>
                </c:pt>
                <c:pt idx="435">
                  <c:v>16.185247602654229</c:v>
                </c:pt>
                <c:pt idx="436">
                  <c:v>16.185247602654229</c:v>
                </c:pt>
                <c:pt idx="437">
                  <c:v>16.185247602654229</c:v>
                </c:pt>
                <c:pt idx="438">
                  <c:v>16.185247602654229</c:v>
                </c:pt>
                <c:pt idx="439">
                  <c:v>16.185247602654229</c:v>
                </c:pt>
                <c:pt idx="440">
                  <c:v>16.185247602654229</c:v>
                </c:pt>
                <c:pt idx="441">
                  <c:v>16.185247602654229</c:v>
                </c:pt>
                <c:pt idx="442">
                  <c:v>16.185247602654229</c:v>
                </c:pt>
                <c:pt idx="443">
                  <c:v>16.185247602654229</c:v>
                </c:pt>
                <c:pt idx="444">
                  <c:v>16.185247602654229</c:v>
                </c:pt>
                <c:pt idx="445">
                  <c:v>16.185247602654229</c:v>
                </c:pt>
                <c:pt idx="446">
                  <c:v>16.185247602654229</c:v>
                </c:pt>
                <c:pt idx="447">
                  <c:v>16.185247602654229</c:v>
                </c:pt>
                <c:pt idx="448">
                  <c:v>16.185247602654229</c:v>
                </c:pt>
                <c:pt idx="449">
                  <c:v>16.185247602654229</c:v>
                </c:pt>
                <c:pt idx="450">
                  <c:v>16.185247602654229</c:v>
                </c:pt>
                <c:pt idx="451">
                  <c:v>16.185247602654229</c:v>
                </c:pt>
                <c:pt idx="452">
                  <c:v>16.185247602654229</c:v>
                </c:pt>
                <c:pt idx="453">
                  <c:v>16.185247602654229</c:v>
                </c:pt>
                <c:pt idx="454">
                  <c:v>16.185247602654229</c:v>
                </c:pt>
                <c:pt idx="455">
                  <c:v>16.185247602654229</c:v>
                </c:pt>
                <c:pt idx="456">
                  <c:v>16.185247602654229</c:v>
                </c:pt>
                <c:pt idx="457">
                  <c:v>16.185247602654229</c:v>
                </c:pt>
                <c:pt idx="458">
                  <c:v>16.185247602654229</c:v>
                </c:pt>
                <c:pt idx="459">
                  <c:v>16.185247602654229</c:v>
                </c:pt>
                <c:pt idx="460">
                  <c:v>16.185247602654229</c:v>
                </c:pt>
                <c:pt idx="461">
                  <c:v>16.185247602654229</c:v>
                </c:pt>
                <c:pt idx="462">
                  <c:v>16.185247602654229</c:v>
                </c:pt>
                <c:pt idx="463">
                  <c:v>16.185247602654229</c:v>
                </c:pt>
                <c:pt idx="464">
                  <c:v>16.185247602654229</c:v>
                </c:pt>
                <c:pt idx="465">
                  <c:v>16.185247602654229</c:v>
                </c:pt>
                <c:pt idx="466">
                  <c:v>16.185247602654229</c:v>
                </c:pt>
                <c:pt idx="467">
                  <c:v>16.185247602654229</c:v>
                </c:pt>
                <c:pt idx="468">
                  <c:v>16.185247602654229</c:v>
                </c:pt>
                <c:pt idx="469">
                  <c:v>16.185247602654229</c:v>
                </c:pt>
                <c:pt idx="470">
                  <c:v>16.185247602654229</c:v>
                </c:pt>
                <c:pt idx="471">
                  <c:v>16.185247602654229</c:v>
                </c:pt>
                <c:pt idx="472">
                  <c:v>16.185247602654229</c:v>
                </c:pt>
                <c:pt idx="473">
                  <c:v>16.185247602654229</c:v>
                </c:pt>
                <c:pt idx="474">
                  <c:v>16.185247602654229</c:v>
                </c:pt>
                <c:pt idx="475">
                  <c:v>16.185247602654229</c:v>
                </c:pt>
                <c:pt idx="476">
                  <c:v>16.185247602654229</c:v>
                </c:pt>
                <c:pt idx="477">
                  <c:v>16.185247602654229</c:v>
                </c:pt>
                <c:pt idx="478">
                  <c:v>16.185247602654229</c:v>
                </c:pt>
                <c:pt idx="479">
                  <c:v>16.185247602654229</c:v>
                </c:pt>
                <c:pt idx="480">
                  <c:v>16.185247602654229</c:v>
                </c:pt>
                <c:pt idx="481">
                  <c:v>16.185247602654229</c:v>
                </c:pt>
                <c:pt idx="482">
                  <c:v>16.185247602654229</c:v>
                </c:pt>
                <c:pt idx="483">
                  <c:v>16.185247602654229</c:v>
                </c:pt>
                <c:pt idx="484">
                  <c:v>16.185247602654229</c:v>
                </c:pt>
                <c:pt idx="485">
                  <c:v>16.185247602654229</c:v>
                </c:pt>
                <c:pt idx="486">
                  <c:v>16.185247602654229</c:v>
                </c:pt>
                <c:pt idx="487">
                  <c:v>16.185247602654229</c:v>
                </c:pt>
                <c:pt idx="488">
                  <c:v>16.185247602654229</c:v>
                </c:pt>
                <c:pt idx="489">
                  <c:v>16.185247602654229</c:v>
                </c:pt>
                <c:pt idx="490">
                  <c:v>16.185247602654229</c:v>
                </c:pt>
                <c:pt idx="491">
                  <c:v>16.185247602654229</c:v>
                </c:pt>
                <c:pt idx="492">
                  <c:v>16.185247602654229</c:v>
                </c:pt>
                <c:pt idx="493">
                  <c:v>16.185247602654229</c:v>
                </c:pt>
                <c:pt idx="494">
                  <c:v>16.185247602654229</c:v>
                </c:pt>
                <c:pt idx="495">
                  <c:v>16.185247602654229</c:v>
                </c:pt>
                <c:pt idx="496">
                  <c:v>16.185247602654229</c:v>
                </c:pt>
                <c:pt idx="497">
                  <c:v>16.185247602654229</c:v>
                </c:pt>
                <c:pt idx="498">
                  <c:v>16.185247602654229</c:v>
                </c:pt>
                <c:pt idx="499">
                  <c:v>16.185247602654229</c:v>
                </c:pt>
                <c:pt idx="500">
                  <c:v>16.185247602654229</c:v>
                </c:pt>
                <c:pt idx="501">
                  <c:v>16.185247602654229</c:v>
                </c:pt>
                <c:pt idx="502">
                  <c:v>16.185247602654229</c:v>
                </c:pt>
                <c:pt idx="503">
                  <c:v>16.185247602654229</c:v>
                </c:pt>
                <c:pt idx="504">
                  <c:v>16.185247602654229</c:v>
                </c:pt>
                <c:pt idx="505">
                  <c:v>16.185247602654229</c:v>
                </c:pt>
                <c:pt idx="506">
                  <c:v>16.185247602654229</c:v>
                </c:pt>
                <c:pt idx="507">
                  <c:v>16.185247602654229</c:v>
                </c:pt>
                <c:pt idx="508">
                  <c:v>16.185247602654229</c:v>
                </c:pt>
                <c:pt idx="509">
                  <c:v>16.185247602654229</c:v>
                </c:pt>
                <c:pt idx="510">
                  <c:v>16.185247602654229</c:v>
                </c:pt>
                <c:pt idx="511">
                  <c:v>16.185247602654229</c:v>
                </c:pt>
                <c:pt idx="512">
                  <c:v>16.185247602654229</c:v>
                </c:pt>
                <c:pt idx="513">
                  <c:v>16.185247602654229</c:v>
                </c:pt>
                <c:pt idx="514">
                  <c:v>16.185247602654229</c:v>
                </c:pt>
                <c:pt idx="515">
                  <c:v>16.185247602654229</c:v>
                </c:pt>
                <c:pt idx="516">
                  <c:v>16.185247602654229</c:v>
                </c:pt>
                <c:pt idx="517">
                  <c:v>16.185247602654229</c:v>
                </c:pt>
                <c:pt idx="518">
                  <c:v>16.185247602654229</c:v>
                </c:pt>
                <c:pt idx="519">
                  <c:v>16.185247602654229</c:v>
                </c:pt>
                <c:pt idx="520">
                  <c:v>16.185247602654229</c:v>
                </c:pt>
                <c:pt idx="521">
                  <c:v>16.185247602654229</c:v>
                </c:pt>
                <c:pt idx="522">
                  <c:v>16.185247602654229</c:v>
                </c:pt>
                <c:pt idx="523">
                  <c:v>16.185247602654229</c:v>
                </c:pt>
                <c:pt idx="524">
                  <c:v>16.185247602654229</c:v>
                </c:pt>
                <c:pt idx="525">
                  <c:v>16.185247602654229</c:v>
                </c:pt>
                <c:pt idx="526">
                  <c:v>16.185247602654229</c:v>
                </c:pt>
                <c:pt idx="527">
                  <c:v>16.185247602654229</c:v>
                </c:pt>
                <c:pt idx="528">
                  <c:v>16.185247602654229</c:v>
                </c:pt>
                <c:pt idx="529">
                  <c:v>16.185247602654229</c:v>
                </c:pt>
                <c:pt idx="530">
                  <c:v>16.185247602654229</c:v>
                </c:pt>
                <c:pt idx="531">
                  <c:v>16.185247602654229</c:v>
                </c:pt>
                <c:pt idx="532">
                  <c:v>16.185247602654229</c:v>
                </c:pt>
                <c:pt idx="533">
                  <c:v>16.185247602654229</c:v>
                </c:pt>
                <c:pt idx="534">
                  <c:v>16.185247602654229</c:v>
                </c:pt>
                <c:pt idx="535">
                  <c:v>16.185247602654229</c:v>
                </c:pt>
                <c:pt idx="536">
                  <c:v>16.185247602654229</c:v>
                </c:pt>
                <c:pt idx="537">
                  <c:v>16.185247602654229</c:v>
                </c:pt>
                <c:pt idx="538">
                  <c:v>16.185247602654229</c:v>
                </c:pt>
                <c:pt idx="539">
                  <c:v>16.185247602654229</c:v>
                </c:pt>
                <c:pt idx="540">
                  <c:v>16.185247602654229</c:v>
                </c:pt>
                <c:pt idx="541">
                  <c:v>16.185247602654229</c:v>
                </c:pt>
                <c:pt idx="542">
                  <c:v>16.185247602654229</c:v>
                </c:pt>
                <c:pt idx="543">
                  <c:v>16.185247602654229</c:v>
                </c:pt>
                <c:pt idx="544">
                  <c:v>16.185247602654229</c:v>
                </c:pt>
                <c:pt idx="545">
                  <c:v>16.185247602654229</c:v>
                </c:pt>
                <c:pt idx="546">
                  <c:v>16.185247602654229</c:v>
                </c:pt>
                <c:pt idx="547">
                  <c:v>16.185247602654229</c:v>
                </c:pt>
                <c:pt idx="548">
                  <c:v>16.185247602654229</c:v>
                </c:pt>
                <c:pt idx="549">
                  <c:v>16.185247602654229</c:v>
                </c:pt>
                <c:pt idx="550">
                  <c:v>16.185247602654229</c:v>
                </c:pt>
                <c:pt idx="551">
                  <c:v>16.185247602654229</c:v>
                </c:pt>
                <c:pt idx="552">
                  <c:v>16.185247602654229</c:v>
                </c:pt>
                <c:pt idx="553">
                  <c:v>16.185247602654229</c:v>
                </c:pt>
                <c:pt idx="554">
                  <c:v>16.185247602654229</c:v>
                </c:pt>
                <c:pt idx="555">
                  <c:v>16.185247602654229</c:v>
                </c:pt>
                <c:pt idx="556">
                  <c:v>16.185247602654229</c:v>
                </c:pt>
                <c:pt idx="557">
                  <c:v>16.185247602654229</c:v>
                </c:pt>
                <c:pt idx="558">
                  <c:v>16.185247602654229</c:v>
                </c:pt>
                <c:pt idx="559">
                  <c:v>16.185247602654229</c:v>
                </c:pt>
                <c:pt idx="560">
                  <c:v>16.185247602654229</c:v>
                </c:pt>
                <c:pt idx="561">
                  <c:v>16.185247602654229</c:v>
                </c:pt>
                <c:pt idx="562">
                  <c:v>16.185247602654229</c:v>
                </c:pt>
                <c:pt idx="563">
                  <c:v>16.185247602654229</c:v>
                </c:pt>
                <c:pt idx="564">
                  <c:v>16.185247602654229</c:v>
                </c:pt>
                <c:pt idx="565">
                  <c:v>16.185247602654229</c:v>
                </c:pt>
                <c:pt idx="566">
                  <c:v>16.185247602654229</c:v>
                </c:pt>
                <c:pt idx="567">
                  <c:v>16.185247602654229</c:v>
                </c:pt>
                <c:pt idx="568">
                  <c:v>16.185247602654229</c:v>
                </c:pt>
                <c:pt idx="569">
                  <c:v>16.185247602654229</c:v>
                </c:pt>
                <c:pt idx="570">
                  <c:v>16.185247602654229</c:v>
                </c:pt>
                <c:pt idx="571">
                  <c:v>16.185247602654229</c:v>
                </c:pt>
                <c:pt idx="572">
                  <c:v>16.185247602654229</c:v>
                </c:pt>
                <c:pt idx="573">
                  <c:v>16.185247602654229</c:v>
                </c:pt>
                <c:pt idx="574">
                  <c:v>16.185247602654229</c:v>
                </c:pt>
                <c:pt idx="575">
                  <c:v>16.185247602654229</c:v>
                </c:pt>
                <c:pt idx="576">
                  <c:v>16.185247602654229</c:v>
                </c:pt>
                <c:pt idx="577">
                  <c:v>16.185247602654229</c:v>
                </c:pt>
                <c:pt idx="578">
                  <c:v>16.185247602654229</c:v>
                </c:pt>
                <c:pt idx="579">
                  <c:v>16.185247602654229</c:v>
                </c:pt>
                <c:pt idx="580">
                  <c:v>16.185247602654229</c:v>
                </c:pt>
                <c:pt idx="581">
                  <c:v>16.185247602654229</c:v>
                </c:pt>
                <c:pt idx="582">
                  <c:v>16.185247602654229</c:v>
                </c:pt>
                <c:pt idx="583">
                  <c:v>16.185247602654229</c:v>
                </c:pt>
                <c:pt idx="584">
                  <c:v>16.185247602654229</c:v>
                </c:pt>
                <c:pt idx="585">
                  <c:v>16.185247602654229</c:v>
                </c:pt>
                <c:pt idx="586">
                  <c:v>16.185247602654229</c:v>
                </c:pt>
                <c:pt idx="587">
                  <c:v>16.185247602654229</c:v>
                </c:pt>
                <c:pt idx="588">
                  <c:v>16.185247602654229</c:v>
                </c:pt>
                <c:pt idx="589">
                  <c:v>16.185247602654229</c:v>
                </c:pt>
                <c:pt idx="590">
                  <c:v>16.185247602654229</c:v>
                </c:pt>
                <c:pt idx="591">
                  <c:v>16.185247602654229</c:v>
                </c:pt>
                <c:pt idx="592">
                  <c:v>16.185247602654229</c:v>
                </c:pt>
                <c:pt idx="593">
                  <c:v>16.185247602654229</c:v>
                </c:pt>
                <c:pt idx="594">
                  <c:v>16.185247602654229</c:v>
                </c:pt>
                <c:pt idx="595">
                  <c:v>16.185247602654229</c:v>
                </c:pt>
                <c:pt idx="596">
                  <c:v>16.185247602654229</c:v>
                </c:pt>
                <c:pt idx="597">
                  <c:v>16.185247602654229</c:v>
                </c:pt>
                <c:pt idx="598">
                  <c:v>16.185247602654229</c:v>
                </c:pt>
                <c:pt idx="599">
                  <c:v>16.185247602654229</c:v>
                </c:pt>
                <c:pt idx="600">
                  <c:v>16.185247602654229</c:v>
                </c:pt>
                <c:pt idx="601">
                  <c:v>16.185247602654229</c:v>
                </c:pt>
                <c:pt idx="602">
                  <c:v>16.185247602654229</c:v>
                </c:pt>
                <c:pt idx="603">
                  <c:v>16.185247602654229</c:v>
                </c:pt>
                <c:pt idx="604">
                  <c:v>16.185247602654229</c:v>
                </c:pt>
                <c:pt idx="605">
                  <c:v>16.185247602654229</c:v>
                </c:pt>
                <c:pt idx="606">
                  <c:v>16.185247602654229</c:v>
                </c:pt>
                <c:pt idx="607">
                  <c:v>16.185247602654229</c:v>
                </c:pt>
                <c:pt idx="608">
                  <c:v>16.185247602654229</c:v>
                </c:pt>
                <c:pt idx="609">
                  <c:v>16.185247602654229</c:v>
                </c:pt>
                <c:pt idx="610">
                  <c:v>16.185247602654229</c:v>
                </c:pt>
                <c:pt idx="611">
                  <c:v>16.185247602654229</c:v>
                </c:pt>
                <c:pt idx="612">
                  <c:v>16.185247602654229</c:v>
                </c:pt>
                <c:pt idx="613">
                  <c:v>16.185247602654229</c:v>
                </c:pt>
                <c:pt idx="614">
                  <c:v>16.185247602654229</c:v>
                </c:pt>
                <c:pt idx="615">
                  <c:v>16.185247602654229</c:v>
                </c:pt>
                <c:pt idx="616">
                  <c:v>16.185247602654229</c:v>
                </c:pt>
                <c:pt idx="617">
                  <c:v>16.185247602654229</c:v>
                </c:pt>
                <c:pt idx="618">
                  <c:v>16.185247602654229</c:v>
                </c:pt>
                <c:pt idx="619">
                  <c:v>16.185247602654229</c:v>
                </c:pt>
                <c:pt idx="620">
                  <c:v>16.185247602654229</c:v>
                </c:pt>
                <c:pt idx="621">
                  <c:v>16.185247602654229</c:v>
                </c:pt>
                <c:pt idx="622">
                  <c:v>16.185247602654229</c:v>
                </c:pt>
                <c:pt idx="623">
                  <c:v>16.185247602654229</c:v>
                </c:pt>
                <c:pt idx="624">
                  <c:v>16.185247602654229</c:v>
                </c:pt>
                <c:pt idx="625">
                  <c:v>16.185247602654229</c:v>
                </c:pt>
                <c:pt idx="626">
                  <c:v>16.185247602654229</c:v>
                </c:pt>
                <c:pt idx="627">
                  <c:v>16.185247602654229</c:v>
                </c:pt>
                <c:pt idx="628">
                  <c:v>16.185247602654229</c:v>
                </c:pt>
                <c:pt idx="629">
                  <c:v>16.185247602654229</c:v>
                </c:pt>
                <c:pt idx="630">
                  <c:v>16.185247602654229</c:v>
                </c:pt>
                <c:pt idx="631">
                  <c:v>16.185247602654229</c:v>
                </c:pt>
                <c:pt idx="632">
                  <c:v>16.185247602654229</c:v>
                </c:pt>
                <c:pt idx="633">
                  <c:v>16.185247602654229</c:v>
                </c:pt>
                <c:pt idx="634">
                  <c:v>16.185247602654229</c:v>
                </c:pt>
                <c:pt idx="635">
                  <c:v>16.185247602654229</c:v>
                </c:pt>
                <c:pt idx="636">
                  <c:v>16.185247602654229</c:v>
                </c:pt>
                <c:pt idx="637">
                  <c:v>16.185247602654229</c:v>
                </c:pt>
                <c:pt idx="638">
                  <c:v>16.185247602654229</c:v>
                </c:pt>
                <c:pt idx="639">
                  <c:v>16.185247602654229</c:v>
                </c:pt>
                <c:pt idx="640">
                  <c:v>16.185247602654229</c:v>
                </c:pt>
                <c:pt idx="641">
                  <c:v>16.185247602654229</c:v>
                </c:pt>
                <c:pt idx="642">
                  <c:v>16.185247602654229</c:v>
                </c:pt>
                <c:pt idx="643">
                  <c:v>16.185247602654229</c:v>
                </c:pt>
                <c:pt idx="644">
                  <c:v>16.185247602654229</c:v>
                </c:pt>
                <c:pt idx="645">
                  <c:v>16.185247602654229</c:v>
                </c:pt>
                <c:pt idx="646">
                  <c:v>16.185247602654229</c:v>
                </c:pt>
                <c:pt idx="647">
                  <c:v>16.185247602654229</c:v>
                </c:pt>
                <c:pt idx="648">
                  <c:v>16.185247602654229</c:v>
                </c:pt>
                <c:pt idx="649">
                  <c:v>16.185247602654229</c:v>
                </c:pt>
                <c:pt idx="650">
                  <c:v>16.185247602654229</c:v>
                </c:pt>
                <c:pt idx="651">
                  <c:v>16.185247602654229</c:v>
                </c:pt>
                <c:pt idx="652">
                  <c:v>16.185247602654229</c:v>
                </c:pt>
                <c:pt idx="653">
                  <c:v>16.185247602654229</c:v>
                </c:pt>
                <c:pt idx="654">
                  <c:v>16.185247602654229</c:v>
                </c:pt>
                <c:pt idx="655">
                  <c:v>16.185247602654229</c:v>
                </c:pt>
                <c:pt idx="656">
                  <c:v>16.185247602654229</c:v>
                </c:pt>
                <c:pt idx="657">
                  <c:v>16.185247602654229</c:v>
                </c:pt>
                <c:pt idx="658">
                  <c:v>16.185247602654229</c:v>
                </c:pt>
                <c:pt idx="659">
                  <c:v>16.185247602654229</c:v>
                </c:pt>
                <c:pt idx="660">
                  <c:v>16.185247602654229</c:v>
                </c:pt>
                <c:pt idx="661">
                  <c:v>16.185247602654229</c:v>
                </c:pt>
                <c:pt idx="662">
                  <c:v>16.185247602654229</c:v>
                </c:pt>
                <c:pt idx="663">
                  <c:v>16.185247602654229</c:v>
                </c:pt>
                <c:pt idx="664">
                  <c:v>16.185247602654229</c:v>
                </c:pt>
                <c:pt idx="665">
                  <c:v>16.185247602654229</c:v>
                </c:pt>
                <c:pt idx="666">
                  <c:v>16.185247602654229</c:v>
                </c:pt>
                <c:pt idx="667">
                  <c:v>16.185247602654229</c:v>
                </c:pt>
                <c:pt idx="668">
                  <c:v>16.185247602654229</c:v>
                </c:pt>
                <c:pt idx="669">
                  <c:v>16.185247602654229</c:v>
                </c:pt>
                <c:pt idx="670">
                  <c:v>16.185247602654229</c:v>
                </c:pt>
                <c:pt idx="671">
                  <c:v>16.185247602654229</c:v>
                </c:pt>
                <c:pt idx="672">
                  <c:v>16.185247602654229</c:v>
                </c:pt>
                <c:pt idx="673">
                  <c:v>16.185247602654229</c:v>
                </c:pt>
                <c:pt idx="674">
                  <c:v>16.185247602654229</c:v>
                </c:pt>
                <c:pt idx="675">
                  <c:v>16.185247602654229</c:v>
                </c:pt>
                <c:pt idx="676">
                  <c:v>16.185247602654229</c:v>
                </c:pt>
                <c:pt idx="677">
                  <c:v>16.185247602654229</c:v>
                </c:pt>
                <c:pt idx="678">
                  <c:v>16.185247602654229</c:v>
                </c:pt>
                <c:pt idx="679">
                  <c:v>16.185247602654229</c:v>
                </c:pt>
                <c:pt idx="680">
                  <c:v>16.185247602654229</c:v>
                </c:pt>
                <c:pt idx="681">
                  <c:v>16.185247602654229</c:v>
                </c:pt>
                <c:pt idx="682">
                  <c:v>16.185247602654229</c:v>
                </c:pt>
                <c:pt idx="683">
                  <c:v>16.185247602654229</c:v>
                </c:pt>
                <c:pt idx="684">
                  <c:v>16.185247602654229</c:v>
                </c:pt>
                <c:pt idx="685">
                  <c:v>16.185247602654229</c:v>
                </c:pt>
                <c:pt idx="686">
                  <c:v>16.185247602654229</c:v>
                </c:pt>
                <c:pt idx="687">
                  <c:v>16.185247602654229</c:v>
                </c:pt>
                <c:pt idx="688">
                  <c:v>16.185247602654229</c:v>
                </c:pt>
                <c:pt idx="689">
                  <c:v>16.185247602654229</c:v>
                </c:pt>
                <c:pt idx="690">
                  <c:v>16.185247602654229</c:v>
                </c:pt>
                <c:pt idx="691">
                  <c:v>16.185247602654229</c:v>
                </c:pt>
                <c:pt idx="692">
                  <c:v>16.185247602654229</c:v>
                </c:pt>
                <c:pt idx="693">
                  <c:v>16.185247602654229</c:v>
                </c:pt>
                <c:pt idx="694">
                  <c:v>16.185247602654229</c:v>
                </c:pt>
                <c:pt idx="695">
                  <c:v>16.185247602654229</c:v>
                </c:pt>
                <c:pt idx="696">
                  <c:v>16.185247602654229</c:v>
                </c:pt>
                <c:pt idx="697">
                  <c:v>16.185247602654229</c:v>
                </c:pt>
                <c:pt idx="698">
                  <c:v>16.185247602654229</c:v>
                </c:pt>
                <c:pt idx="699">
                  <c:v>16.185247602654229</c:v>
                </c:pt>
                <c:pt idx="700">
                  <c:v>16.185247602654229</c:v>
                </c:pt>
                <c:pt idx="701">
                  <c:v>16.185247602654229</c:v>
                </c:pt>
                <c:pt idx="702">
                  <c:v>16.185247602654229</c:v>
                </c:pt>
                <c:pt idx="703">
                  <c:v>16.185247602654229</c:v>
                </c:pt>
                <c:pt idx="704">
                  <c:v>16.185247602654229</c:v>
                </c:pt>
                <c:pt idx="705">
                  <c:v>16.185247602654229</c:v>
                </c:pt>
                <c:pt idx="706">
                  <c:v>16.185247602654229</c:v>
                </c:pt>
                <c:pt idx="707">
                  <c:v>16.185247602654229</c:v>
                </c:pt>
                <c:pt idx="708">
                  <c:v>16.185247602654229</c:v>
                </c:pt>
                <c:pt idx="709">
                  <c:v>16.185247602654229</c:v>
                </c:pt>
                <c:pt idx="710">
                  <c:v>16.185247602654229</c:v>
                </c:pt>
                <c:pt idx="711">
                  <c:v>16.185247602654229</c:v>
                </c:pt>
                <c:pt idx="712">
                  <c:v>16.185247602654229</c:v>
                </c:pt>
                <c:pt idx="713">
                  <c:v>16.185247602654229</c:v>
                </c:pt>
                <c:pt idx="714">
                  <c:v>16.185247602654229</c:v>
                </c:pt>
                <c:pt idx="715">
                  <c:v>16.185247602654229</c:v>
                </c:pt>
                <c:pt idx="716">
                  <c:v>16.185247602654229</c:v>
                </c:pt>
                <c:pt idx="717">
                  <c:v>16.185247602654229</c:v>
                </c:pt>
                <c:pt idx="718">
                  <c:v>16.185247602654229</c:v>
                </c:pt>
                <c:pt idx="719">
                  <c:v>16.185247602654229</c:v>
                </c:pt>
                <c:pt idx="720">
                  <c:v>16.185247602654229</c:v>
                </c:pt>
                <c:pt idx="721">
                  <c:v>16.185247602654229</c:v>
                </c:pt>
                <c:pt idx="722">
                  <c:v>16.185247602654229</c:v>
                </c:pt>
                <c:pt idx="723">
                  <c:v>16.185247602654229</c:v>
                </c:pt>
                <c:pt idx="724">
                  <c:v>16.185247602654229</c:v>
                </c:pt>
                <c:pt idx="725">
                  <c:v>16.185247602654229</c:v>
                </c:pt>
                <c:pt idx="726">
                  <c:v>16.185247602654229</c:v>
                </c:pt>
                <c:pt idx="727">
                  <c:v>16.185247602654229</c:v>
                </c:pt>
                <c:pt idx="728">
                  <c:v>16.185247602654229</c:v>
                </c:pt>
                <c:pt idx="729">
                  <c:v>16.185247602654229</c:v>
                </c:pt>
                <c:pt idx="730">
                  <c:v>16.185247602654229</c:v>
                </c:pt>
                <c:pt idx="731">
                  <c:v>16.185247602654229</c:v>
                </c:pt>
                <c:pt idx="732">
                  <c:v>16.185247602654229</c:v>
                </c:pt>
                <c:pt idx="733">
                  <c:v>16.185247602654229</c:v>
                </c:pt>
                <c:pt idx="734">
                  <c:v>16.185247602654229</c:v>
                </c:pt>
                <c:pt idx="735">
                  <c:v>16.185247602654229</c:v>
                </c:pt>
                <c:pt idx="736">
                  <c:v>16.185247602654229</c:v>
                </c:pt>
                <c:pt idx="737">
                  <c:v>16.185247602654229</c:v>
                </c:pt>
                <c:pt idx="738">
                  <c:v>16.185247602654229</c:v>
                </c:pt>
                <c:pt idx="739">
                  <c:v>16.185247602654229</c:v>
                </c:pt>
                <c:pt idx="740">
                  <c:v>16.185247602654229</c:v>
                </c:pt>
                <c:pt idx="741">
                  <c:v>16.185247602654229</c:v>
                </c:pt>
                <c:pt idx="742">
                  <c:v>16.185247602654229</c:v>
                </c:pt>
                <c:pt idx="743">
                  <c:v>16.185247602654229</c:v>
                </c:pt>
                <c:pt idx="744">
                  <c:v>16.185247602654229</c:v>
                </c:pt>
                <c:pt idx="745">
                  <c:v>16.185247602654229</c:v>
                </c:pt>
                <c:pt idx="746">
                  <c:v>16.185247602654229</c:v>
                </c:pt>
                <c:pt idx="747">
                  <c:v>16.185247602654229</c:v>
                </c:pt>
                <c:pt idx="748">
                  <c:v>16.185247602654229</c:v>
                </c:pt>
                <c:pt idx="749">
                  <c:v>16.185247602654229</c:v>
                </c:pt>
                <c:pt idx="750">
                  <c:v>16.185247602654229</c:v>
                </c:pt>
                <c:pt idx="751">
                  <c:v>16.185247602654229</c:v>
                </c:pt>
                <c:pt idx="752">
                  <c:v>16.185247602654229</c:v>
                </c:pt>
                <c:pt idx="753">
                  <c:v>16.185247602654229</c:v>
                </c:pt>
                <c:pt idx="754">
                  <c:v>16.185247602654229</c:v>
                </c:pt>
                <c:pt idx="755">
                  <c:v>16.185247602654229</c:v>
                </c:pt>
                <c:pt idx="756">
                  <c:v>16.185247602654229</c:v>
                </c:pt>
                <c:pt idx="757">
                  <c:v>16.185247602654229</c:v>
                </c:pt>
                <c:pt idx="758">
                  <c:v>16.185247602654229</c:v>
                </c:pt>
                <c:pt idx="759">
                  <c:v>16.185247602654229</c:v>
                </c:pt>
                <c:pt idx="760">
                  <c:v>16.185247602654229</c:v>
                </c:pt>
                <c:pt idx="761">
                  <c:v>16.185247602654229</c:v>
                </c:pt>
                <c:pt idx="762">
                  <c:v>16.185247602654229</c:v>
                </c:pt>
                <c:pt idx="763">
                  <c:v>16.185247602654229</c:v>
                </c:pt>
                <c:pt idx="764">
                  <c:v>16.185247602654229</c:v>
                </c:pt>
                <c:pt idx="765">
                  <c:v>16.185247602654229</c:v>
                </c:pt>
                <c:pt idx="766">
                  <c:v>16.185247602654229</c:v>
                </c:pt>
                <c:pt idx="767">
                  <c:v>16.185247602654229</c:v>
                </c:pt>
                <c:pt idx="768">
                  <c:v>16.185247602654229</c:v>
                </c:pt>
                <c:pt idx="769">
                  <c:v>16.185247602654229</c:v>
                </c:pt>
                <c:pt idx="770">
                  <c:v>16.185247602654229</c:v>
                </c:pt>
                <c:pt idx="771">
                  <c:v>16.185247602654229</c:v>
                </c:pt>
                <c:pt idx="772">
                  <c:v>16.185247602654229</c:v>
                </c:pt>
                <c:pt idx="773">
                  <c:v>16.185247602654229</c:v>
                </c:pt>
                <c:pt idx="774">
                  <c:v>16.185247602654229</c:v>
                </c:pt>
                <c:pt idx="775">
                  <c:v>16.185247602654229</c:v>
                </c:pt>
                <c:pt idx="776">
                  <c:v>16.185247602654229</c:v>
                </c:pt>
                <c:pt idx="777">
                  <c:v>16.185247602654229</c:v>
                </c:pt>
                <c:pt idx="778">
                  <c:v>16.185247602654229</c:v>
                </c:pt>
                <c:pt idx="779">
                  <c:v>16.185247602654229</c:v>
                </c:pt>
                <c:pt idx="780">
                  <c:v>16.185247602654229</c:v>
                </c:pt>
                <c:pt idx="781">
                  <c:v>16.185247602654229</c:v>
                </c:pt>
                <c:pt idx="782">
                  <c:v>16.185247602654229</c:v>
                </c:pt>
                <c:pt idx="783">
                  <c:v>16.185247602654229</c:v>
                </c:pt>
                <c:pt idx="784">
                  <c:v>16.185247602654229</c:v>
                </c:pt>
                <c:pt idx="785">
                  <c:v>16.185247602654229</c:v>
                </c:pt>
                <c:pt idx="786">
                  <c:v>16.185247602654229</c:v>
                </c:pt>
                <c:pt idx="787">
                  <c:v>16.185247602654229</c:v>
                </c:pt>
                <c:pt idx="788">
                  <c:v>16.185247602654229</c:v>
                </c:pt>
                <c:pt idx="789">
                  <c:v>16.185247602654229</c:v>
                </c:pt>
                <c:pt idx="790">
                  <c:v>16.185247602654229</c:v>
                </c:pt>
                <c:pt idx="791">
                  <c:v>16.185247602654229</c:v>
                </c:pt>
                <c:pt idx="792">
                  <c:v>16.185247602654229</c:v>
                </c:pt>
                <c:pt idx="793">
                  <c:v>16.185247602654229</c:v>
                </c:pt>
                <c:pt idx="794">
                  <c:v>16.185247602654229</c:v>
                </c:pt>
                <c:pt idx="795">
                  <c:v>16.185247602654229</c:v>
                </c:pt>
                <c:pt idx="796">
                  <c:v>16.185247602654229</c:v>
                </c:pt>
                <c:pt idx="797">
                  <c:v>16.185247602654229</c:v>
                </c:pt>
                <c:pt idx="798">
                  <c:v>16.185247602654229</c:v>
                </c:pt>
                <c:pt idx="799">
                  <c:v>16.185247602654229</c:v>
                </c:pt>
                <c:pt idx="800">
                  <c:v>16.185247602654229</c:v>
                </c:pt>
                <c:pt idx="801">
                  <c:v>16.185247602654229</c:v>
                </c:pt>
                <c:pt idx="802">
                  <c:v>16.185247602654229</c:v>
                </c:pt>
                <c:pt idx="803">
                  <c:v>16.185247602654229</c:v>
                </c:pt>
                <c:pt idx="804">
                  <c:v>16.185247602654229</c:v>
                </c:pt>
                <c:pt idx="805">
                  <c:v>16.185247602654229</c:v>
                </c:pt>
                <c:pt idx="806">
                  <c:v>16.185247602654229</c:v>
                </c:pt>
                <c:pt idx="807">
                  <c:v>16.185247602654229</c:v>
                </c:pt>
                <c:pt idx="808">
                  <c:v>16.185247602654229</c:v>
                </c:pt>
                <c:pt idx="809">
                  <c:v>16.185247602654229</c:v>
                </c:pt>
                <c:pt idx="810">
                  <c:v>16.185247602654229</c:v>
                </c:pt>
                <c:pt idx="811">
                  <c:v>16.185247602654229</c:v>
                </c:pt>
                <c:pt idx="812">
                  <c:v>16.185247602654229</c:v>
                </c:pt>
                <c:pt idx="813">
                  <c:v>16.185247602654229</c:v>
                </c:pt>
                <c:pt idx="814">
                  <c:v>16.185247602654229</c:v>
                </c:pt>
                <c:pt idx="815">
                  <c:v>16.185247602654229</c:v>
                </c:pt>
                <c:pt idx="816">
                  <c:v>16.185247602654229</c:v>
                </c:pt>
                <c:pt idx="817">
                  <c:v>16.185247602654229</c:v>
                </c:pt>
                <c:pt idx="818">
                  <c:v>16.185247602654229</c:v>
                </c:pt>
                <c:pt idx="819">
                  <c:v>16.185247602654229</c:v>
                </c:pt>
                <c:pt idx="820">
                  <c:v>16.185247602654229</c:v>
                </c:pt>
                <c:pt idx="821">
                  <c:v>16.185247602654229</c:v>
                </c:pt>
                <c:pt idx="822">
                  <c:v>16.185247602654229</c:v>
                </c:pt>
                <c:pt idx="823">
                  <c:v>16.185247602654229</c:v>
                </c:pt>
                <c:pt idx="824">
                  <c:v>16.185247602654229</c:v>
                </c:pt>
                <c:pt idx="825">
                  <c:v>16.185247602654229</c:v>
                </c:pt>
                <c:pt idx="826">
                  <c:v>16.185247602654229</c:v>
                </c:pt>
                <c:pt idx="827">
                  <c:v>16.185247602654229</c:v>
                </c:pt>
                <c:pt idx="828">
                  <c:v>16.185247602654229</c:v>
                </c:pt>
                <c:pt idx="829">
                  <c:v>16.185247602654229</c:v>
                </c:pt>
                <c:pt idx="830">
                  <c:v>16.185247602654229</c:v>
                </c:pt>
                <c:pt idx="831">
                  <c:v>16.185247602654229</c:v>
                </c:pt>
                <c:pt idx="832">
                  <c:v>16.185247602654229</c:v>
                </c:pt>
                <c:pt idx="833">
                  <c:v>16.185247602654229</c:v>
                </c:pt>
                <c:pt idx="834">
                  <c:v>16.185247602654229</c:v>
                </c:pt>
                <c:pt idx="835">
                  <c:v>16.185247602654229</c:v>
                </c:pt>
                <c:pt idx="836">
                  <c:v>16.185247602654229</c:v>
                </c:pt>
                <c:pt idx="837">
                  <c:v>16.185247602654229</c:v>
                </c:pt>
                <c:pt idx="838">
                  <c:v>16.185247602654229</c:v>
                </c:pt>
                <c:pt idx="839">
                  <c:v>16.185247602654229</c:v>
                </c:pt>
                <c:pt idx="840">
                  <c:v>16.185247602654229</c:v>
                </c:pt>
                <c:pt idx="841">
                  <c:v>16.185247602654229</c:v>
                </c:pt>
                <c:pt idx="842">
                  <c:v>16.185247602654229</c:v>
                </c:pt>
                <c:pt idx="843">
                  <c:v>16.185247602654229</c:v>
                </c:pt>
                <c:pt idx="844">
                  <c:v>16.185247602654229</c:v>
                </c:pt>
                <c:pt idx="845">
                  <c:v>16.185247602654229</c:v>
                </c:pt>
                <c:pt idx="846">
                  <c:v>16.185247602654229</c:v>
                </c:pt>
                <c:pt idx="847">
                  <c:v>16.185247602654229</c:v>
                </c:pt>
                <c:pt idx="848">
                  <c:v>16.185247602654229</c:v>
                </c:pt>
                <c:pt idx="849">
                  <c:v>16.185247602654229</c:v>
                </c:pt>
                <c:pt idx="850">
                  <c:v>16.185247602654229</c:v>
                </c:pt>
                <c:pt idx="851">
                  <c:v>16.185247602654229</c:v>
                </c:pt>
                <c:pt idx="852">
                  <c:v>16.185247602654229</c:v>
                </c:pt>
                <c:pt idx="853">
                  <c:v>16.185247602654229</c:v>
                </c:pt>
                <c:pt idx="854">
                  <c:v>16.185247602654229</c:v>
                </c:pt>
                <c:pt idx="855">
                  <c:v>16.185247602654229</c:v>
                </c:pt>
                <c:pt idx="856">
                  <c:v>16.185247602654229</c:v>
                </c:pt>
                <c:pt idx="857">
                  <c:v>16.185247602654229</c:v>
                </c:pt>
                <c:pt idx="858">
                  <c:v>16.185247602654229</c:v>
                </c:pt>
                <c:pt idx="859">
                  <c:v>16.185247602654229</c:v>
                </c:pt>
                <c:pt idx="860">
                  <c:v>16.185247602654229</c:v>
                </c:pt>
                <c:pt idx="861">
                  <c:v>16.185247602654229</c:v>
                </c:pt>
                <c:pt idx="862">
                  <c:v>16.185247602654229</c:v>
                </c:pt>
                <c:pt idx="863">
                  <c:v>16.185247602654229</c:v>
                </c:pt>
                <c:pt idx="864">
                  <c:v>16.185247602654229</c:v>
                </c:pt>
                <c:pt idx="865">
                  <c:v>16.185247602654229</c:v>
                </c:pt>
                <c:pt idx="866">
                  <c:v>16.185247602654229</c:v>
                </c:pt>
              </c:numCache>
            </c:numRef>
          </c:yVal>
          <c:smooth val="1"/>
          <c:extLst xmlns:c16r2="http://schemas.microsoft.com/office/drawing/2015/06/chart">
            <c:ext xmlns:c16="http://schemas.microsoft.com/office/drawing/2014/chart" uri="{C3380CC4-5D6E-409C-BE32-E72D297353CC}">
              <c16:uniqueId val="{00000004-F653-4A5E-A9F2-9C9C45FC9820}"/>
            </c:ext>
          </c:extLst>
        </c:ser>
        <c:ser>
          <c:idx val="5"/>
          <c:order val="5"/>
          <c:tx>
            <c:strRef>
              <c:f>'SPX Index'!$G$2</c:f>
              <c:strCache>
                <c:ptCount val="1"/>
                <c:pt idx="0">
                  <c:v>+2 desv.stand PE</c:v>
                </c:pt>
              </c:strCache>
            </c:strRef>
          </c:tx>
          <c:spPr>
            <a:ln w="9525" cap="rnd">
              <a:solidFill>
                <a:srgbClr val="00B050"/>
              </a:solidFill>
              <a:prstDash val="sysDash"/>
              <a:round/>
            </a:ln>
            <a:effectLst/>
          </c:spPr>
          <c:marker>
            <c:symbol val="none"/>
          </c:marker>
          <c:xVal>
            <c:numRef>
              <c:f>'SPX Index'!$A$3:$A$869</c:f>
              <c:numCache>
                <c:formatCode>m/d/yyyy</c:formatCode>
                <c:ptCount val="867"/>
                <c:pt idx="0">
                  <c:v>41641</c:v>
                </c:pt>
                <c:pt idx="1">
                  <c:v>41642</c:v>
                </c:pt>
                <c:pt idx="2">
                  <c:v>41645</c:v>
                </c:pt>
                <c:pt idx="3">
                  <c:v>41646</c:v>
                </c:pt>
                <c:pt idx="4">
                  <c:v>41647</c:v>
                </c:pt>
                <c:pt idx="5">
                  <c:v>41648</c:v>
                </c:pt>
                <c:pt idx="6">
                  <c:v>41649</c:v>
                </c:pt>
                <c:pt idx="7">
                  <c:v>41652</c:v>
                </c:pt>
                <c:pt idx="8">
                  <c:v>41653</c:v>
                </c:pt>
                <c:pt idx="9">
                  <c:v>41654</c:v>
                </c:pt>
                <c:pt idx="10">
                  <c:v>41655</c:v>
                </c:pt>
                <c:pt idx="11">
                  <c:v>41656</c:v>
                </c:pt>
                <c:pt idx="12">
                  <c:v>41659</c:v>
                </c:pt>
                <c:pt idx="13">
                  <c:v>41660</c:v>
                </c:pt>
                <c:pt idx="14">
                  <c:v>41661</c:v>
                </c:pt>
                <c:pt idx="15">
                  <c:v>41662</c:v>
                </c:pt>
                <c:pt idx="16">
                  <c:v>41663</c:v>
                </c:pt>
                <c:pt idx="17">
                  <c:v>41666</c:v>
                </c:pt>
                <c:pt idx="18">
                  <c:v>41667</c:v>
                </c:pt>
                <c:pt idx="19">
                  <c:v>41668</c:v>
                </c:pt>
                <c:pt idx="20">
                  <c:v>41669</c:v>
                </c:pt>
                <c:pt idx="21">
                  <c:v>41670</c:v>
                </c:pt>
                <c:pt idx="22">
                  <c:v>41673</c:v>
                </c:pt>
                <c:pt idx="23">
                  <c:v>41674</c:v>
                </c:pt>
                <c:pt idx="24">
                  <c:v>41675</c:v>
                </c:pt>
                <c:pt idx="25">
                  <c:v>41676</c:v>
                </c:pt>
                <c:pt idx="26">
                  <c:v>41677</c:v>
                </c:pt>
                <c:pt idx="27">
                  <c:v>41680</c:v>
                </c:pt>
                <c:pt idx="28">
                  <c:v>41681</c:v>
                </c:pt>
                <c:pt idx="29">
                  <c:v>41682</c:v>
                </c:pt>
                <c:pt idx="30">
                  <c:v>41683</c:v>
                </c:pt>
                <c:pt idx="31">
                  <c:v>41684</c:v>
                </c:pt>
                <c:pt idx="32">
                  <c:v>41687</c:v>
                </c:pt>
                <c:pt idx="33">
                  <c:v>41688</c:v>
                </c:pt>
                <c:pt idx="34">
                  <c:v>41689</c:v>
                </c:pt>
                <c:pt idx="35">
                  <c:v>41690</c:v>
                </c:pt>
                <c:pt idx="36">
                  <c:v>41691</c:v>
                </c:pt>
                <c:pt idx="37">
                  <c:v>41694</c:v>
                </c:pt>
                <c:pt idx="38">
                  <c:v>41695</c:v>
                </c:pt>
                <c:pt idx="39">
                  <c:v>41696</c:v>
                </c:pt>
                <c:pt idx="40">
                  <c:v>41697</c:v>
                </c:pt>
                <c:pt idx="41">
                  <c:v>41698</c:v>
                </c:pt>
                <c:pt idx="42">
                  <c:v>41701</c:v>
                </c:pt>
                <c:pt idx="43">
                  <c:v>41702</c:v>
                </c:pt>
                <c:pt idx="44">
                  <c:v>41703</c:v>
                </c:pt>
                <c:pt idx="45">
                  <c:v>41704</c:v>
                </c:pt>
                <c:pt idx="46">
                  <c:v>41705</c:v>
                </c:pt>
                <c:pt idx="47">
                  <c:v>41708</c:v>
                </c:pt>
                <c:pt idx="48">
                  <c:v>41709</c:v>
                </c:pt>
                <c:pt idx="49">
                  <c:v>41710</c:v>
                </c:pt>
                <c:pt idx="50">
                  <c:v>41711</c:v>
                </c:pt>
                <c:pt idx="51">
                  <c:v>41712</c:v>
                </c:pt>
                <c:pt idx="52">
                  <c:v>41715</c:v>
                </c:pt>
                <c:pt idx="53">
                  <c:v>41716</c:v>
                </c:pt>
                <c:pt idx="54">
                  <c:v>41717</c:v>
                </c:pt>
                <c:pt idx="55">
                  <c:v>41718</c:v>
                </c:pt>
                <c:pt idx="56">
                  <c:v>41719</c:v>
                </c:pt>
                <c:pt idx="57">
                  <c:v>41722</c:v>
                </c:pt>
                <c:pt idx="58">
                  <c:v>41723</c:v>
                </c:pt>
                <c:pt idx="59">
                  <c:v>41724</c:v>
                </c:pt>
                <c:pt idx="60">
                  <c:v>41725</c:v>
                </c:pt>
                <c:pt idx="61">
                  <c:v>41726</c:v>
                </c:pt>
                <c:pt idx="62">
                  <c:v>41729</c:v>
                </c:pt>
                <c:pt idx="63">
                  <c:v>41730</c:v>
                </c:pt>
                <c:pt idx="64">
                  <c:v>41731</c:v>
                </c:pt>
                <c:pt idx="65">
                  <c:v>41732</c:v>
                </c:pt>
                <c:pt idx="66">
                  <c:v>41733</c:v>
                </c:pt>
                <c:pt idx="67">
                  <c:v>41736</c:v>
                </c:pt>
                <c:pt idx="68">
                  <c:v>41737</c:v>
                </c:pt>
                <c:pt idx="69">
                  <c:v>41738</c:v>
                </c:pt>
                <c:pt idx="70">
                  <c:v>41739</c:v>
                </c:pt>
                <c:pt idx="71">
                  <c:v>41740</c:v>
                </c:pt>
                <c:pt idx="72">
                  <c:v>41743</c:v>
                </c:pt>
                <c:pt idx="73">
                  <c:v>41744</c:v>
                </c:pt>
                <c:pt idx="74">
                  <c:v>41745</c:v>
                </c:pt>
                <c:pt idx="75">
                  <c:v>41746</c:v>
                </c:pt>
                <c:pt idx="76">
                  <c:v>41747</c:v>
                </c:pt>
                <c:pt idx="77">
                  <c:v>41750</c:v>
                </c:pt>
                <c:pt idx="78">
                  <c:v>41751</c:v>
                </c:pt>
                <c:pt idx="79">
                  <c:v>41752</c:v>
                </c:pt>
                <c:pt idx="80">
                  <c:v>41753</c:v>
                </c:pt>
                <c:pt idx="81">
                  <c:v>41754</c:v>
                </c:pt>
                <c:pt idx="82">
                  <c:v>41757</c:v>
                </c:pt>
                <c:pt idx="83">
                  <c:v>41758</c:v>
                </c:pt>
                <c:pt idx="84">
                  <c:v>41759</c:v>
                </c:pt>
                <c:pt idx="85">
                  <c:v>41760</c:v>
                </c:pt>
                <c:pt idx="86">
                  <c:v>41761</c:v>
                </c:pt>
                <c:pt idx="87">
                  <c:v>41764</c:v>
                </c:pt>
                <c:pt idx="88">
                  <c:v>41765</c:v>
                </c:pt>
                <c:pt idx="89">
                  <c:v>41766</c:v>
                </c:pt>
                <c:pt idx="90">
                  <c:v>41767</c:v>
                </c:pt>
                <c:pt idx="91">
                  <c:v>41768</c:v>
                </c:pt>
                <c:pt idx="92">
                  <c:v>41771</c:v>
                </c:pt>
                <c:pt idx="93">
                  <c:v>41772</c:v>
                </c:pt>
                <c:pt idx="94">
                  <c:v>41773</c:v>
                </c:pt>
                <c:pt idx="95">
                  <c:v>41774</c:v>
                </c:pt>
                <c:pt idx="96">
                  <c:v>41775</c:v>
                </c:pt>
                <c:pt idx="97">
                  <c:v>41778</c:v>
                </c:pt>
                <c:pt idx="98">
                  <c:v>41779</c:v>
                </c:pt>
                <c:pt idx="99">
                  <c:v>41780</c:v>
                </c:pt>
                <c:pt idx="100">
                  <c:v>41781</c:v>
                </c:pt>
                <c:pt idx="101">
                  <c:v>41782</c:v>
                </c:pt>
                <c:pt idx="102">
                  <c:v>41785</c:v>
                </c:pt>
                <c:pt idx="103">
                  <c:v>41786</c:v>
                </c:pt>
                <c:pt idx="104">
                  <c:v>41787</c:v>
                </c:pt>
                <c:pt idx="105">
                  <c:v>41788</c:v>
                </c:pt>
                <c:pt idx="106">
                  <c:v>41789</c:v>
                </c:pt>
                <c:pt idx="107">
                  <c:v>41792</c:v>
                </c:pt>
                <c:pt idx="108">
                  <c:v>41793</c:v>
                </c:pt>
                <c:pt idx="109">
                  <c:v>41794</c:v>
                </c:pt>
                <c:pt idx="110">
                  <c:v>41795</c:v>
                </c:pt>
                <c:pt idx="111">
                  <c:v>41796</c:v>
                </c:pt>
                <c:pt idx="112">
                  <c:v>41799</c:v>
                </c:pt>
                <c:pt idx="113">
                  <c:v>41800</c:v>
                </c:pt>
                <c:pt idx="114">
                  <c:v>41801</c:v>
                </c:pt>
                <c:pt idx="115">
                  <c:v>41802</c:v>
                </c:pt>
                <c:pt idx="116">
                  <c:v>41803</c:v>
                </c:pt>
                <c:pt idx="117">
                  <c:v>41806</c:v>
                </c:pt>
                <c:pt idx="118">
                  <c:v>41807</c:v>
                </c:pt>
                <c:pt idx="119">
                  <c:v>41808</c:v>
                </c:pt>
                <c:pt idx="120">
                  <c:v>41809</c:v>
                </c:pt>
                <c:pt idx="121">
                  <c:v>41810</c:v>
                </c:pt>
                <c:pt idx="122">
                  <c:v>41813</c:v>
                </c:pt>
                <c:pt idx="123">
                  <c:v>41814</c:v>
                </c:pt>
                <c:pt idx="124">
                  <c:v>41815</c:v>
                </c:pt>
                <c:pt idx="125">
                  <c:v>41816</c:v>
                </c:pt>
                <c:pt idx="126">
                  <c:v>41817</c:v>
                </c:pt>
                <c:pt idx="127">
                  <c:v>41820</c:v>
                </c:pt>
                <c:pt idx="128">
                  <c:v>41821</c:v>
                </c:pt>
                <c:pt idx="129">
                  <c:v>41822</c:v>
                </c:pt>
                <c:pt idx="130">
                  <c:v>41823</c:v>
                </c:pt>
                <c:pt idx="131">
                  <c:v>41824</c:v>
                </c:pt>
                <c:pt idx="132">
                  <c:v>41827</c:v>
                </c:pt>
                <c:pt idx="133">
                  <c:v>41828</c:v>
                </c:pt>
                <c:pt idx="134">
                  <c:v>41829</c:v>
                </c:pt>
                <c:pt idx="135">
                  <c:v>41830</c:v>
                </c:pt>
                <c:pt idx="136">
                  <c:v>41831</c:v>
                </c:pt>
                <c:pt idx="137">
                  <c:v>41834</c:v>
                </c:pt>
                <c:pt idx="138">
                  <c:v>41835</c:v>
                </c:pt>
                <c:pt idx="139">
                  <c:v>41836</c:v>
                </c:pt>
                <c:pt idx="140">
                  <c:v>41837</c:v>
                </c:pt>
                <c:pt idx="141">
                  <c:v>41838</c:v>
                </c:pt>
                <c:pt idx="142">
                  <c:v>41841</c:v>
                </c:pt>
                <c:pt idx="143">
                  <c:v>41842</c:v>
                </c:pt>
                <c:pt idx="144">
                  <c:v>41843</c:v>
                </c:pt>
                <c:pt idx="145">
                  <c:v>41844</c:v>
                </c:pt>
                <c:pt idx="146">
                  <c:v>41845</c:v>
                </c:pt>
                <c:pt idx="147">
                  <c:v>41848</c:v>
                </c:pt>
                <c:pt idx="148">
                  <c:v>41849</c:v>
                </c:pt>
                <c:pt idx="149">
                  <c:v>41850</c:v>
                </c:pt>
                <c:pt idx="150">
                  <c:v>41851</c:v>
                </c:pt>
                <c:pt idx="151">
                  <c:v>41852</c:v>
                </c:pt>
                <c:pt idx="152">
                  <c:v>41855</c:v>
                </c:pt>
                <c:pt idx="153">
                  <c:v>41856</c:v>
                </c:pt>
                <c:pt idx="154">
                  <c:v>41857</c:v>
                </c:pt>
                <c:pt idx="155">
                  <c:v>41858</c:v>
                </c:pt>
                <c:pt idx="156">
                  <c:v>41859</c:v>
                </c:pt>
                <c:pt idx="157">
                  <c:v>41862</c:v>
                </c:pt>
                <c:pt idx="158">
                  <c:v>41863</c:v>
                </c:pt>
                <c:pt idx="159">
                  <c:v>41864</c:v>
                </c:pt>
                <c:pt idx="160">
                  <c:v>41865</c:v>
                </c:pt>
                <c:pt idx="161">
                  <c:v>41866</c:v>
                </c:pt>
                <c:pt idx="162">
                  <c:v>41869</c:v>
                </c:pt>
                <c:pt idx="163">
                  <c:v>41870</c:v>
                </c:pt>
                <c:pt idx="164">
                  <c:v>41871</c:v>
                </c:pt>
                <c:pt idx="165">
                  <c:v>41872</c:v>
                </c:pt>
                <c:pt idx="166">
                  <c:v>41873</c:v>
                </c:pt>
                <c:pt idx="167">
                  <c:v>41876</c:v>
                </c:pt>
                <c:pt idx="168">
                  <c:v>41877</c:v>
                </c:pt>
                <c:pt idx="169">
                  <c:v>41878</c:v>
                </c:pt>
                <c:pt idx="170">
                  <c:v>41879</c:v>
                </c:pt>
                <c:pt idx="171">
                  <c:v>41880</c:v>
                </c:pt>
                <c:pt idx="172">
                  <c:v>41883</c:v>
                </c:pt>
                <c:pt idx="173">
                  <c:v>41884</c:v>
                </c:pt>
                <c:pt idx="174">
                  <c:v>41885</c:v>
                </c:pt>
                <c:pt idx="175">
                  <c:v>41886</c:v>
                </c:pt>
                <c:pt idx="176">
                  <c:v>41887</c:v>
                </c:pt>
                <c:pt idx="177">
                  <c:v>41890</c:v>
                </c:pt>
                <c:pt idx="178">
                  <c:v>41891</c:v>
                </c:pt>
                <c:pt idx="179">
                  <c:v>41892</c:v>
                </c:pt>
                <c:pt idx="180">
                  <c:v>41893</c:v>
                </c:pt>
                <c:pt idx="181">
                  <c:v>41894</c:v>
                </c:pt>
                <c:pt idx="182">
                  <c:v>41897</c:v>
                </c:pt>
                <c:pt idx="183">
                  <c:v>41898</c:v>
                </c:pt>
                <c:pt idx="184">
                  <c:v>41899</c:v>
                </c:pt>
                <c:pt idx="185">
                  <c:v>41900</c:v>
                </c:pt>
                <c:pt idx="186">
                  <c:v>41901</c:v>
                </c:pt>
                <c:pt idx="187">
                  <c:v>41904</c:v>
                </c:pt>
                <c:pt idx="188">
                  <c:v>41905</c:v>
                </c:pt>
                <c:pt idx="189">
                  <c:v>41906</c:v>
                </c:pt>
                <c:pt idx="190">
                  <c:v>41907</c:v>
                </c:pt>
                <c:pt idx="191">
                  <c:v>41908</c:v>
                </c:pt>
                <c:pt idx="192">
                  <c:v>41911</c:v>
                </c:pt>
                <c:pt idx="193">
                  <c:v>41912</c:v>
                </c:pt>
                <c:pt idx="194">
                  <c:v>41913</c:v>
                </c:pt>
                <c:pt idx="195">
                  <c:v>41914</c:v>
                </c:pt>
                <c:pt idx="196">
                  <c:v>41915</c:v>
                </c:pt>
                <c:pt idx="197">
                  <c:v>41918</c:v>
                </c:pt>
                <c:pt idx="198">
                  <c:v>41919</c:v>
                </c:pt>
                <c:pt idx="199">
                  <c:v>41920</c:v>
                </c:pt>
                <c:pt idx="200">
                  <c:v>41921</c:v>
                </c:pt>
                <c:pt idx="201">
                  <c:v>41922</c:v>
                </c:pt>
                <c:pt idx="202">
                  <c:v>41925</c:v>
                </c:pt>
                <c:pt idx="203">
                  <c:v>41926</c:v>
                </c:pt>
                <c:pt idx="204">
                  <c:v>41927</c:v>
                </c:pt>
                <c:pt idx="205">
                  <c:v>41928</c:v>
                </c:pt>
                <c:pt idx="206">
                  <c:v>41929</c:v>
                </c:pt>
                <c:pt idx="207">
                  <c:v>41932</c:v>
                </c:pt>
                <c:pt idx="208">
                  <c:v>41933</c:v>
                </c:pt>
                <c:pt idx="209">
                  <c:v>41934</c:v>
                </c:pt>
                <c:pt idx="210">
                  <c:v>41935</c:v>
                </c:pt>
                <c:pt idx="211">
                  <c:v>41936</c:v>
                </c:pt>
                <c:pt idx="212">
                  <c:v>41939</c:v>
                </c:pt>
                <c:pt idx="213">
                  <c:v>41940</c:v>
                </c:pt>
                <c:pt idx="214">
                  <c:v>41941</c:v>
                </c:pt>
                <c:pt idx="215">
                  <c:v>41942</c:v>
                </c:pt>
                <c:pt idx="216">
                  <c:v>41943</c:v>
                </c:pt>
                <c:pt idx="217">
                  <c:v>41946</c:v>
                </c:pt>
                <c:pt idx="218">
                  <c:v>41947</c:v>
                </c:pt>
                <c:pt idx="219">
                  <c:v>41948</c:v>
                </c:pt>
                <c:pt idx="220">
                  <c:v>41949</c:v>
                </c:pt>
                <c:pt idx="221">
                  <c:v>41950</c:v>
                </c:pt>
                <c:pt idx="222">
                  <c:v>41953</c:v>
                </c:pt>
                <c:pt idx="223">
                  <c:v>41954</c:v>
                </c:pt>
                <c:pt idx="224">
                  <c:v>41955</c:v>
                </c:pt>
                <c:pt idx="225">
                  <c:v>41956</c:v>
                </c:pt>
                <c:pt idx="226">
                  <c:v>41957</c:v>
                </c:pt>
                <c:pt idx="227">
                  <c:v>41960</c:v>
                </c:pt>
                <c:pt idx="228">
                  <c:v>41961</c:v>
                </c:pt>
                <c:pt idx="229">
                  <c:v>41962</c:v>
                </c:pt>
                <c:pt idx="230">
                  <c:v>41963</c:v>
                </c:pt>
                <c:pt idx="231">
                  <c:v>41964</c:v>
                </c:pt>
                <c:pt idx="232">
                  <c:v>41967</c:v>
                </c:pt>
                <c:pt idx="233">
                  <c:v>41968</c:v>
                </c:pt>
                <c:pt idx="234">
                  <c:v>41969</c:v>
                </c:pt>
                <c:pt idx="235">
                  <c:v>41970</c:v>
                </c:pt>
                <c:pt idx="236">
                  <c:v>41971</c:v>
                </c:pt>
                <c:pt idx="237">
                  <c:v>41974</c:v>
                </c:pt>
                <c:pt idx="238">
                  <c:v>41975</c:v>
                </c:pt>
                <c:pt idx="239">
                  <c:v>41976</c:v>
                </c:pt>
                <c:pt idx="240">
                  <c:v>41977</c:v>
                </c:pt>
                <c:pt idx="241">
                  <c:v>41978</c:v>
                </c:pt>
                <c:pt idx="242">
                  <c:v>41981</c:v>
                </c:pt>
                <c:pt idx="243">
                  <c:v>41982</c:v>
                </c:pt>
                <c:pt idx="244">
                  <c:v>41983</c:v>
                </c:pt>
                <c:pt idx="245">
                  <c:v>41984</c:v>
                </c:pt>
                <c:pt idx="246">
                  <c:v>41985</c:v>
                </c:pt>
                <c:pt idx="247">
                  <c:v>41988</c:v>
                </c:pt>
                <c:pt idx="248">
                  <c:v>41989</c:v>
                </c:pt>
                <c:pt idx="249">
                  <c:v>41990</c:v>
                </c:pt>
                <c:pt idx="250">
                  <c:v>41991</c:v>
                </c:pt>
                <c:pt idx="251">
                  <c:v>41992</c:v>
                </c:pt>
                <c:pt idx="252">
                  <c:v>41995</c:v>
                </c:pt>
                <c:pt idx="253">
                  <c:v>41996</c:v>
                </c:pt>
                <c:pt idx="254">
                  <c:v>41997</c:v>
                </c:pt>
                <c:pt idx="255">
                  <c:v>41998</c:v>
                </c:pt>
                <c:pt idx="256">
                  <c:v>41999</c:v>
                </c:pt>
                <c:pt idx="257">
                  <c:v>42002</c:v>
                </c:pt>
                <c:pt idx="258">
                  <c:v>42003</c:v>
                </c:pt>
                <c:pt idx="259">
                  <c:v>42004</c:v>
                </c:pt>
                <c:pt idx="260">
                  <c:v>42005</c:v>
                </c:pt>
                <c:pt idx="261">
                  <c:v>42006</c:v>
                </c:pt>
                <c:pt idx="262">
                  <c:v>42009</c:v>
                </c:pt>
                <c:pt idx="263">
                  <c:v>42010</c:v>
                </c:pt>
                <c:pt idx="264">
                  <c:v>42011</c:v>
                </c:pt>
                <c:pt idx="265">
                  <c:v>42012</c:v>
                </c:pt>
                <c:pt idx="266">
                  <c:v>42013</c:v>
                </c:pt>
                <c:pt idx="267">
                  <c:v>42016</c:v>
                </c:pt>
                <c:pt idx="268">
                  <c:v>42017</c:v>
                </c:pt>
                <c:pt idx="269">
                  <c:v>42018</c:v>
                </c:pt>
                <c:pt idx="270">
                  <c:v>42019</c:v>
                </c:pt>
                <c:pt idx="271">
                  <c:v>42020</c:v>
                </c:pt>
                <c:pt idx="272">
                  <c:v>42023</c:v>
                </c:pt>
                <c:pt idx="273">
                  <c:v>42024</c:v>
                </c:pt>
                <c:pt idx="274">
                  <c:v>42025</c:v>
                </c:pt>
                <c:pt idx="275">
                  <c:v>42026</c:v>
                </c:pt>
                <c:pt idx="276">
                  <c:v>42027</c:v>
                </c:pt>
                <c:pt idx="277">
                  <c:v>42030</c:v>
                </c:pt>
                <c:pt idx="278">
                  <c:v>42031</c:v>
                </c:pt>
                <c:pt idx="279">
                  <c:v>42032</c:v>
                </c:pt>
                <c:pt idx="280">
                  <c:v>42033</c:v>
                </c:pt>
                <c:pt idx="281">
                  <c:v>42034</c:v>
                </c:pt>
                <c:pt idx="282">
                  <c:v>42037</c:v>
                </c:pt>
                <c:pt idx="283">
                  <c:v>42038</c:v>
                </c:pt>
                <c:pt idx="284">
                  <c:v>42039</c:v>
                </c:pt>
                <c:pt idx="285">
                  <c:v>42040</c:v>
                </c:pt>
                <c:pt idx="286">
                  <c:v>42041</c:v>
                </c:pt>
                <c:pt idx="287">
                  <c:v>42044</c:v>
                </c:pt>
                <c:pt idx="288">
                  <c:v>42045</c:v>
                </c:pt>
                <c:pt idx="289">
                  <c:v>42046</c:v>
                </c:pt>
                <c:pt idx="290">
                  <c:v>42047</c:v>
                </c:pt>
                <c:pt idx="291">
                  <c:v>42048</c:v>
                </c:pt>
                <c:pt idx="292">
                  <c:v>42051</c:v>
                </c:pt>
                <c:pt idx="293">
                  <c:v>42052</c:v>
                </c:pt>
                <c:pt idx="294">
                  <c:v>42053</c:v>
                </c:pt>
                <c:pt idx="295">
                  <c:v>42054</c:v>
                </c:pt>
                <c:pt idx="296">
                  <c:v>42055</c:v>
                </c:pt>
                <c:pt idx="297">
                  <c:v>42058</c:v>
                </c:pt>
                <c:pt idx="298">
                  <c:v>42059</c:v>
                </c:pt>
                <c:pt idx="299">
                  <c:v>42060</c:v>
                </c:pt>
                <c:pt idx="300">
                  <c:v>42061</c:v>
                </c:pt>
                <c:pt idx="301">
                  <c:v>42062</c:v>
                </c:pt>
                <c:pt idx="302">
                  <c:v>42065</c:v>
                </c:pt>
                <c:pt idx="303">
                  <c:v>42066</c:v>
                </c:pt>
                <c:pt idx="304">
                  <c:v>42067</c:v>
                </c:pt>
                <c:pt idx="305">
                  <c:v>42068</c:v>
                </c:pt>
                <c:pt idx="306">
                  <c:v>42069</c:v>
                </c:pt>
                <c:pt idx="307">
                  <c:v>42072</c:v>
                </c:pt>
                <c:pt idx="308">
                  <c:v>42073</c:v>
                </c:pt>
                <c:pt idx="309">
                  <c:v>42074</c:v>
                </c:pt>
                <c:pt idx="310">
                  <c:v>42075</c:v>
                </c:pt>
                <c:pt idx="311">
                  <c:v>42076</c:v>
                </c:pt>
                <c:pt idx="312">
                  <c:v>42079</c:v>
                </c:pt>
                <c:pt idx="313">
                  <c:v>42080</c:v>
                </c:pt>
                <c:pt idx="314">
                  <c:v>42081</c:v>
                </c:pt>
                <c:pt idx="315">
                  <c:v>42082</c:v>
                </c:pt>
                <c:pt idx="316">
                  <c:v>42083</c:v>
                </c:pt>
                <c:pt idx="317">
                  <c:v>42086</c:v>
                </c:pt>
                <c:pt idx="318">
                  <c:v>42087</c:v>
                </c:pt>
                <c:pt idx="319">
                  <c:v>42088</c:v>
                </c:pt>
                <c:pt idx="320">
                  <c:v>42089</c:v>
                </c:pt>
                <c:pt idx="321">
                  <c:v>42090</c:v>
                </c:pt>
                <c:pt idx="322">
                  <c:v>42093</c:v>
                </c:pt>
                <c:pt idx="323">
                  <c:v>42094</c:v>
                </c:pt>
                <c:pt idx="324">
                  <c:v>42095</c:v>
                </c:pt>
                <c:pt idx="325">
                  <c:v>42096</c:v>
                </c:pt>
                <c:pt idx="326">
                  <c:v>42097</c:v>
                </c:pt>
                <c:pt idx="327">
                  <c:v>42100</c:v>
                </c:pt>
                <c:pt idx="328">
                  <c:v>42101</c:v>
                </c:pt>
                <c:pt idx="329">
                  <c:v>42102</c:v>
                </c:pt>
                <c:pt idx="330">
                  <c:v>42103</c:v>
                </c:pt>
                <c:pt idx="331">
                  <c:v>42104</c:v>
                </c:pt>
                <c:pt idx="332">
                  <c:v>42107</c:v>
                </c:pt>
                <c:pt idx="333">
                  <c:v>42108</c:v>
                </c:pt>
                <c:pt idx="334">
                  <c:v>42109</c:v>
                </c:pt>
                <c:pt idx="335">
                  <c:v>42110</c:v>
                </c:pt>
                <c:pt idx="336">
                  <c:v>42111</c:v>
                </c:pt>
                <c:pt idx="337">
                  <c:v>42114</c:v>
                </c:pt>
                <c:pt idx="338">
                  <c:v>42115</c:v>
                </c:pt>
                <c:pt idx="339">
                  <c:v>42116</c:v>
                </c:pt>
                <c:pt idx="340">
                  <c:v>42117</c:v>
                </c:pt>
                <c:pt idx="341">
                  <c:v>42118</c:v>
                </c:pt>
                <c:pt idx="342">
                  <c:v>42121</c:v>
                </c:pt>
                <c:pt idx="343">
                  <c:v>42122</c:v>
                </c:pt>
                <c:pt idx="344">
                  <c:v>42123</c:v>
                </c:pt>
                <c:pt idx="345">
                  <c:v>42124</c:v>
                </c:pt>
                <c:pt idx="346">
                  <c:v>42125</c:v>
                </c:pt>
                <c:pt idx="347">
                  <c:v>42128</c:v>
                </c:pt>
                <c:pt idx="348">
                  <c:v>42129</c:v>
                </c:pt>
                <c:pt idx="349">
                  <c:v>42130</c:v>
                </c:pt>
                <c:pt idx="350">
                  <c:v>42131</c:v>
                </c:pt>
                <c:pt idx="351">
                  <c:v>42132</c:v>
                </c:pt>
                <c:pt idx="352">
                  <c:v>42135</c:v>
                </c:pt>
                <c:pt idx="353">
                  <c:v>42136</c:v>
                </c:pt>
                <c:pt idx="354">
                  <c:v>42137</c:v>
                </c:pt>
                <c:pt idx="355">
                  <c:v>42138</c:v>
                </c:pt>
                <c:pt idx="356">
                  <c:v>42139</c:v>
                </c:pt>
                <c:pt idx="357">
                  <c:v>42142</c:v>
                </c:pt>
                <c:pt idx="358">
                  <c:v>42143</c:v>
                </c:pt>
                <c:pt idx="359">
                  <c:v>42144</c:v>
                </c:pt>
                <c:pt idx="360">
                  <c:v>42145</c:v>
                </c:pt>
                <c:pt idx="361">
                  <c:v>42146</c:v>
                </c:pt>
                <c:pt idx="362">
                  <c:v>42149</c:v>
                </c:pt>
                <c:pt idx="363">
                  <c:v>42150</c:v>
                </c:pt>
                <c:pt idx="364">
                  <c:v>42151</c:v>
                </c:pt>
                <c:pt idx="365">
                  <c:v>42152</c:v>
                </c:pt>
                <c:pt idx="366">
                  <c:v>42153</c:v>
                </c:pt>
                <c:pt idx="367">
                  <c:v>42156</c:v>
                </c:pt>
                <c:pt idx="368">
                  <c:v>42157</c:v>
                </c:pt>
                <c:pt idx="369">
                  <c:v>42158</c:v>
                </c:pt>
                <c:pt idx="370">
                  <c:v>42159</c:v>
                </c:pt>
                <c:pt idx="371">
                  <c:v>42160</c:v>
                </c:pt>
                <c:pt idx="372">
                  <c:v>42163</c:v>
                </c:pt>
                <c:pt idx="373">
                  <c:v>42164</c:v>
                </c:pt>
                <c:pt idx="374">
                  <c:v>42165</c:v>
                </c:pt>
                <c:pt idx="375">
                  <c:v>42166</c:v>
                </c:pt>
                <c:pt idx="376">
                  <c:v>42167</c:v>
                </c:pt>
                <c:pt idx="377">
                  <c:v>42170</c:v>
                </c:pt>
                <c:pt idx="378">
                  <c:v>42171</c:v>
                </c:pt>
                <c:pt idx="379">
                  <c:v>42172</c:v>
                </c:pt>
                <c:pt idx="380">
                  <c:v>42173</c:v>
                </c:pt>
                <c:pt idx="381">
                  <c:v>42174</c:v>
                </c:pt>
                <c:pt idx="382">
                  <c:v>42177</c:v>
                </c:pt>
                <c:pt idx="383">
                  <c:v>42178</c:v>
                </c:pt>
                <c:pt idx="384">
                  <c:v>42179</c:v>
                </c:pt>
                <c:pt idx="385">
                  <c:v>42180</c:v>
                </c:pt>
                <c:pt idx="386">
                  <c:v>42181</c:v>
                </c:pt>
                <c:pt idx="387">
                  <c:v>42184</c:v>
                </c:pt>
                <c:pt idx="388">
                  <c:v>42185</c:v>
                </c:pt>
                <c:pt idx="389">
                  <c:v>42186</c:v>
                </c:pt>
                <c:pt idx="390">
                  <c:v>42187</c:v>
                </c:pt>
                <c:pt idx="391">
                  <c:v>42188</c:v>
                </c:pt>
                <c:pt idx="392">
                  <c:v>42191</c:v>
                </c:pt>
                <c:pt idx="393">
                  <c:v>42192</c:v>
                </c:pt>
                <c:pt idx="394">
                  <c:v>42193</c:v>
                </c:pt>
                <c:pt idx="395">
                  <c:v>42194</c:v>
                </c:pt>
                <c:pt idx="396">
                  <c:v>42195</c:v>
                </c:pt>
                <c:pt idx="397">
                  <c:v>42198</c:v>
                </c:pt>
                <c:pt idx="398">
                  <c:v>42199</c:v>
                </c:pt>
                <c:pt idx="399">
                  <c:v>42200</c:v>
                </c:pt>
                <c:pt idx="400">
                  <c:v>42201</c:v>
                </c:pt>
                <c:pt idx="401">
                  <c:v>42202</c:v>
                </c:pt>
                <c:pt idx="402">
                  <c:v>42205</c:v>
                </c:pt>
                <c:pt idx="403">
                  <c:v>42206</c:v>
                </c:pt>
                <c:pt idx="404">
                  <c:v>42207</c:v>
                </c:pt>
                <c:pt idx="405">
                  <c:v>42208</c:v>
                </c:pt>
                <c:pt idx="406">
                  <c:v>42209</c:v>
                </c:pt>
                <c:pt idx="407">
                  <c:v>42212</c:v>
                </c:pt>
                <c:pt idx="408">
                  <c:v>42213</c:v>
                </c:pt>
                <c:pt idx="409">
                  <c:v>42214</c:v>
                </c:pt>
                <c:pt idx="410">
                  <c:v>42215</c:v>
                </c:pt>
                <c:pt idx="411">
                  <c:v>42216</c:v>
                </c:pt>
                <c:pt idx="412">
                  <c:v>42219</c:v>
                </c:pt>
                <c:pt idx="413">
                  <c:v>42220</c:v>
                </c:pt>
                <c:pt idx="414">
                  <c:v>42221</c:v>
                </c:pt>
                <c:pt idx="415">
                  <c:v>42222</c:v>
                </c:pt>
                <c:pt idx="416">
                  <c:v>42223</c:v>
                </c:pt>
                <c:pt idx="417">
                  <c:v>42226</c:v>
                </c:pt>
                <c:pt idx="418">
                  <c:v>42227</c:v>
                </c:pt>
                <c:pt idx="419">
                  <c:v>42228</c:v>
                </c:pt>
                <c:pt idx="420">
                  <c:v>42229</c:v>
                </c:pt>
                <c:pt idx="421">
                  <c:v>42230</c:v>
                </c:pt>
                <c:pt idx="422">
                  <c:v>42233</c:v>
                </c:pt>
                <c:pt idx="423">
                  <c:v>42234</c:v>
                </c:pt>
                <c:pt idx="424">
                  <c:v>42235</c:v>
                </c:pt>
                <c:pt idx="425">
                  <c:v>42236</c:v>
                </c:pt>
                <c:pt idx="426">
                  <c:v>42237</c:v>
                </c:pt>
                <c:pt idx="427">
                  <c:v>42240</c:v>
                </c:pt>
                <c:pt idx="428">
                  <c:v>42241</c:v>
                </c:pt>
                <c:pt idx="429">
                  <c:v>42242</c:v>
                </c:pt>
                <c:pt idx="430">
                  <c:v>42243</c:v>
                </c:pt>
                <c:pt idx="431">
                  <c:v>42244</c:v>
                </c:pt>
                <c:pt idx="432">
                  <c:v>42247</c:v>
                </c:pt>
                <c:pt idx="433">
                  <c:v>42248</c:v>
                </c:pt>
                <c:pt idx="434">
                  <c:v>42249</c:v>
                </c:pt>
                <c:pt idx="435">
                  <c:v>42250</c:v>
                </c:pt>
                <c:pt idx="436">
                  <c:v>42251</c:v>
                </c:pt>
                <c:pt idx="437">
                  <c:v>42254</c:v>
                </c:pt>
                <c:pt idx="438">
                  <c:v>42255</c:v>
                </c:pt>
                <c:pt idx="439">
                  <c:v>42256</c:v>
                </c:pt>
                <c:pt idx="440">
                  <c:v>42257</c:v>
                </c:pt>
                <c:pt idx="441">
                  <c:v>42258</c:v>
                </c:pt>
                <c:pt idx="442">
                  <c:v>42261</c:v>
                </c:pt>
                <c:pt idx="443">
                  <c:v>42262</c:v>
                </c:pt>
                <c:pt idx="444">
                  <c:v>42263</c:v>
                </c:pt>
                <c:pt idx="445">
                  <c:v>42264</c:v>
                </c:pt>
                <c:pt idx="446">
                  <c:v>42265</c:v>
                </c:pt>
                <c:pt idx="447">
                  <c:v>42268</c:v>
                </c:pt>
                <c:pt idx="448">
                  <c:v>42269</c:v>
                </c:pt>
                <c:pt idx="449">
                  <c:v>42270</c:v>
                </c:pt>
                <c:pt idx="450">
                  <c:v>42271</c:v>
                </c:pt>
                <c:pt idx="451">
                  <c:v>42272</c:v>
                </c:pt>
                <c:pt idx="452">
                  <c:v>42275</c:v>
                </c:pt>
                <c:pt idx="453">
                  <c:v>42276</c:v>
                </c:pt>
                <c:pt idx="454">
                  <c:v>42277</c:v>
                </c:pt>
                <c:pt idx="455">
                  <c:v>42278</c:v>
                </c:pt>
                <c:pt idx="456">
                  <c:v>42279</c:v>
                </c:pt>
                <c:pt idx="457">
                  <c:v>42282</c:v>
                </c:pt>
                <c:pt idx="458">
                  <c:v>42283</c:v>
                </c:pt>
                <c:pt idx="459">
                  <c:v>42284</c:v>
                </c:pt>
                <c:pt idx="460">
                  <c:v>42285</c:v>
                </c:pt>
                <c:pt idx="461">
                  <c:v>42286</c:v>
                </c:pt>
                <c:pt idx="462">
                  <c:v>42289</c:v>
                </c:pt>
                <c:pt idx="463">
                  <c:v>42290</c:v>
                </c:pt>
                <c:pt idx="464">
                  <c:v>42291</c:v>
                </c:pt>
                <c:pt idx="465">
                  <c:v>42292</c:v>
                </c:pt>
                <c:pt idx="466">
                  <c:v>42293</c:v>
                </c:pt>
                <c:pt idx="467">
                  <c:v>42296</c:v>
                </c:pt>
                <c:pt idx="468">
                  <c:v>42297</c:v>
                </c:pt>
                <c:pt idx="469">
                  <c:v>42298</c:v>
                </c:pt>
                <c:pt idx="470">
                  <c:v>42299</c:v>
                </c:pt>
                <c:pt idx="471">
                  <c:v>42300</c:v>
                </c:pt>
                <c:pt idx="472">
                  <c:v>42303</c:v>
                </c:pt>
                <c:pt idx="473">
                  <c:v>42304</c:v>
                </c:pt>
                <c:pt idx="474">
                  <c:v>42305</c:v>
                </c:pt>
                <c:pt idx="475">
                  <c:v>42306</c:v>
                </c:pt>
                <c:pt idx="476">
                  <c:v>42307</c:v>
                </c:pt>
                <c:pt idx="477">
                  <c:v>42310</c:v>
                </c:pt>
                <c:pt idx="478">
                  <c:v>42311</c:v>
                </c:pt>
                <c:pt idx="479">
                  <c:v>42312</c:v>
                </c:pt>
                <c:pt idx="480">
                  <c:v>42313</c:v>
                </c:pt>
                <c:pt idx="481">
                  <c:v>42314</c:v>
                </c:pt>
                <c:pt idx="482">
                  <c:v>42317</c:v>
                </c:pt>
                <c:pt idx="483">
                  <c:v>42318</c:v>
                </c:pt>
                <c:pt idx="484">
                  <c:v>42319</c:v>
                </c:pt>
                <c:pt idx="485">
                  <c:v>42320</c:v>
                </c:pt>
                <c:pt idx="486">
                  <c:v>42321</c:v>
                </c:pt>
                <c:pt idx="487">
                  <c:v>42324</c:v>
                </c:pt>
                <c:pt idx="488">
                  <c:v>42325</c:v>
                </c:pt>
                <c:pt idx="489">
                  <c:v>42326</c:v>
                </c:pt>
                <c:pt idx="490">
                  <c:v>42327</c:v>
                </c:pt>
                <c:pt idx="491">
                  <c:v>42328</c:v>
                </c:pt>
                <c:pt idx="492">
                  <c:v>42331</c:v>
                </c:pt>
                <c:pt idx="493">
                  <c:v>42332</c:v>
                </c:pt>
                <c:pt idx="494">
                  <c:v>42333</c:v>
                </c:pt>
                <c:pt idx="495">
                  <c:v>42334</c:v>
                </c:pt>
                <c:pt idx="496">
                  <c:v>42335</c:v>
                </c:pt>
                <c:pt idx="497">
                  <c:v>42338</c:v>
                </c:pt>
                <c:pt idx="498">
                  <c:v>42339</c:v>
                </c:pt>
                <c:pt idx="499">
                  <c:v>42340</c:v>
                </c:pt>
                <c:pt idx="500">
                  <c:v>42341</c:v>
                </c:pt>
                <c:pt idx="501">
                  <c:v>42342</c:v>
                </c:pt>
                <c:pt idx="502">
                  <c:v>42345</c:v>
                </c:pt>
                <c:pt idx="503">
                  <c:v>42346</c:v>
                </c:pt>
                <c:pt idx="504">
                  <c:v>42347</c:v>
                </c:pt>
                <c:pt idx="505">
                  <c:v>42348</c:v>
                </c:pt>
                <c:pt idx="506">
                  <c:v>42349</c:v>
                </c:pt>
                <c:pt idx="507">
                  <c:v>42352</c:v>
                </c:pt>
                <c:pt idx="508">
                  <c:v>42353</c:v>
                </c:pt>
                <c:pt idx="509">
                  <c:v>42354</c:v>
                </c:pt>
                <c:pt idx="510">
                  <c:v>42355</c:v>
                </c:pt>
                <c:pt idx="511">
                  <c:v>42356</c:v>
                </c:pt>
                <c:pt idx="512">
                  <c:v>42359</c:v>
                </c:pt>
                <c:pt idx="513">
                  <c:v>42360</c:v>
                </c:pt>
                <c:pt idx="514">
                  <c:v>42361</c:v>
                </c:pt>
                <c:pt idx="515">
                  <c:v>42362</c:v>
                </c:pt>
                <c:pt idx="516">
                  <c:v>42363</c:v>
                </c:pt>
                <c:pt idx="517">
                  <c:v>42366</c:v>
                </c:pt>
                <c:pt idx="518">
                  <c:v>42367</c:v>
                </c:pt>
                <c:pt idx="519">
                  <c:v>42368</c:v>
                </c:pt>
                <c:pt idx="520">
                  <c:v>42369</c:v>
                </c:pt>
                <c:pt idx="521">
                  <c:v>42370</c:v>
                </c:pt>
                <c:pt idx="522">
                  <c:v>42373</c:v>
                </c:pt>
                <c:pt idx="523">
                  <c:v>42374</c:v>
                </c:pt>
                <c:pt idx="524">
                  <c:v>42375</c:v>
                </c:pt>
                <c:pt idx="525">
                  <c:v>42376</c:v>
                </c:pt>
                <c:pt idx="526">
                  <c:v>42377</c:v>
                </c:pt>
                <c:pt idx="527">
                  <c:v>42380</c:v>
                </c:pt>
                <c:pt idx="528">
                  <c:v>42381</c:v>
                </c:pt>
                <c:pt idx="529">
                  <c:v>42382</c:v>
                </c:pt>
                <c:pt idx="530">
                  <c:v>42383</c:v>
                </c:pt>
                <c:pt idx="531">
                  <c:v>42384</c:v>
                </c:pt>
                <c:pt idx="532">
                  <c:v>42387</c:v>
                </c:pt>
                <c:pt idx="533">
                  <c:v>42388</c:v>
                </c:pt>
                <c:pt idx="534">
                  <c:v>42389</c:v>
                </c:pt>
                <c:pt idx="535">
                  <c:v>42390</c:v>
                </c:pt>
                <c:pt idx="536">
                  <c:v>42391</c:v>
                </c:pt>
                <c:pt idx="537">
                  <c:v>42394</c:v>
                </c:pt>
                <c:pt idx="538">
                  <c:v>42395</c:v>
                </c:pt>
                <c:pt idx="539">
                  <c:v>42396</c:v>
                </c:pt>
                <c:pt idx="540">
                  <c:v>42397</c:v>
                </c:pt>
                <c:pt idx="541">
                  <c:v>42398</c:v>
                </c:pt>
                <c:pt idx="542">
                  <c:v>42401</c:v>
                </c:pt>
                <c:pt idx="543">
                  <c:v>42402</c:v>
                </c:pt>
                <c:pt idx="544">
                  <c:v>42403</c:v>
                </c:pt>
                <c:pt idx="545">
                  <c:v>42404</c:v>
                </c:pt>
                <c:pt idx="546">
                  <c:v>42405</c:v>
                </c:pt>
                <c:pt idx="547">
                  <c:v>42408</c:v>
                </c:pt>
                <c:pt idx="548">
                  <c:v>42409</c:v>
                </c:pt>
                <c:pt idx="549">
                  <c:v>42410</c:v>
                </c:pt>
                <c:pt idx="550">
                  <c:v>42411</c:v>
                </c:pt>
                <c:pt idx="551">
                  <c:v>42412</c:v>
                </c:pt>
                <c:pt idx="552">
                  <c:v>42415</c:v>
                </c:pt>
                <c:pt idx="553">
                  <c:v>42416</c:v>
                </c:pt>
                <c:pt idx="554">
                  <c:v>42417</c:v>
                </c:pt>
                <c:pt idx="555">
                  <c:v>42418</c:v>
                </c:pt>
                <c:pt idx="556">
                  <c:v>42419</c:v>
                </c:pt>
                <c:pt idx="557">
                  <c:v>42422</c:v>
                </c:pt>
                <c:pt idx="558">
                  <c:v>42423</c:v>
                </c:pt>
                <c:pt idx="559">
                  <c:v>42424</c:v>
                </c:pt>
                <c:pt idx="560">
                  <c:v>42425</c:v>
                </c:pt>
                <c:pt idx="561">
                  <c:v>42426</c:v>
                </c:pt>
                <c:pt idx="562">
                  <c:v>42429</c:v>
                </c:pt>
                <c:pt idx="563">
                  <c:v>42430</c:v>
                </c:pt>
                <c:pt idx="564">
                  <c:v>42431</c:v>
                </c:pt>
                <c:pt idx="565">
                  <c:v>42432</c:v>
                </c:pt>
                <c:pt idx="566">
                  <c:v>42433</c:v>
                </c:pt>
                <c:pt idx="567">
                  <c:v>42436</c:v>
                </c:pt>
                <c:pt idx="568">
                  <c:v>42437</c:v>
                </c:pt>
                <c:pt idx="569">
                  <c:v>42438</c:v>
                </c:pt>
                <c:pt idx="570">
                  <c:v>42439</c:v>
                </c:pt>
                <c:pt idx="571">
                  <c:v>42440</c:v>
                </c:pt>
                <c:pt idx="572">
                  <c:v>42443</c:v>
                </c:pt>
                <c:pt idx="573">
                  <c:v>42444</c:v>
                </c:pt>
                <c:pt idx="574">
                  <c:v>42445</c:v>
                </c:pt>
                <c:pt idx="575">
                  <c:v>42446</c:v>
                </c:pt>
                <c:pt idx="576">
                  <c:v>42447</c:v>
                </c:pt>
                <c:pt idx="577">
                  <c:v>42450</c:v>
                </c:pt>
                <c:pt idx="578">
                  <c:v>42451</c:v>
                </c:pt>
                <c:pt idx="579">
                  <c:v>42452</c:v>
                </c:pt>
                <c:pt idx="580">
                  <c:v>42453</c:v>
                </c:pt>
                <c:pt idx="581">
                  <c:v>42454</c:v>
                </c:pt>
                <c:pt idx="582">
                  <c:v>42457</c:v>
                </c:pt>
                <c:pt idx="583">
                  <c:v>42458</c:v>
                </c:pt>
                <c:pt idx="584">
                  <c:v>42459</c:v>
                </c:pt>
                <c:pt idx="585">
                  <c:v>42460</c:v>
                </c:pt>
                <c:pt idx="586">
                  <c:v>42461</c:v>
                </c:pt>
                <c:pt idx="587">
                  <c:v>42464</c:v>
                </c:pt>
                <c:pt idx="588">
                  <c:v>42465</c:v>
                </c:pt>
                <c:pt idx="589">
                  <c:v>42466</c:v>
                </c:pt>
                <c:pt idx="590">
                  <c:v>42467</c:v>
                </c:pt>
                <c:pt idx="591">
                  <c:v>42468</c:v>
                </c:pt>
                <c:pt idx="592">
                  <c:v>42471</c:v>
                </c:pt>
                <c:pt idx="593">
                  <c:v>42472</c:v>
                </c:pt>
                <c:pt idx="594">
                  <c:v>42473</c:v>
                </c:pt>
                <c:pt idx="595">
                  <c:v>42474</c:v>
                </c:pt>
                <c:pt idx="596">
                  <c:v>42475</c:v>
                </c:pt>
                <c:pt idx="597">
                  <c:v>42478</c:v>
                </c:pt>
                <c:pt idx="598">
                  <c:v>42479</c:v>
                </c:pt>
                <c:pt idx="599">
                  <c:v>42480</c:v>
                </c:pt>
                <c:pt idx="600">
                  <c:v>42481</c:v>
                </c:pt>
                <c:pt idx="601">
                  <c:v>42482</c:v>
                </c:pt>
                <c:pt idx="602">
                  <c:v>42485</c:v>
                </c:pt>
                <c:pt idx="603">
                  <c:v>42486</c:v>
                </c:pt>
                <c:pt idx="604">
                  <c:v>42487</c:v>
                </c:pt>
                <c:pt idx="605">
                  <c:v>42488</c:v>
                </c:pt>
                <c:pt idx="606">
                  <c:v>42489</c:v>
                </c:pt>
                <c:pt idx="607">
                  <c:v>42492</c:v>
                </c:pt>
                <c:pt idx="608">
                  <c:v>42493</c:v>
                </c:pt>
                <c:pt idx="609">
                  <c:v>42494</c:v>
                </c:pt>
                <c:pt idx="610">
                  <c:v>42495</c:v>
                </c:pt>
                <c:pt idx="611">
                  <c:v>42496</c:v>
                </c:pt>
                <c:pt idx="612">
                  <c:v>42499</c:v>
                </c:pt>
                <c:pt idx="613">
                  <c:v>42500</c:v>
                </c:pt>
                <c:pt idx="614">
                  <c:v>42501</c:v>
                </c:pt>
                <c:pt idx="615">
                  <c:v>42502</c:v>
                </c:pt>
                <c:pt idx="616">
                  <c:v>42503</c:v>
                </c:pt>
                <c:pt idx="617">
                  <c:v>42506</c:v>
                </c:pt>
                <c:pt idx="618">
                  <c:v>42507</c:v>
                </c:pt>
                <c:pt idx="619">
                  <c:v>42508</c:v>
                </c:pt>
                <c:pt idx="620">
                  <c:v>42509</c:v>
                </c:pt>
                <c:pt idx="621">
                  <c:v>42510</c:v>
                </c:pt>
                <c:pt idx="622">
                  <c:v>42513</c:v>
                </c:pt>
                <c:pt idx="623">
                  <c:v>42514</c:v>
                </c:pt>
                <c:pt idx="624">
                  <c:v>42515</c:v>
                </c:pt>
                <c:pt idx="625">
                  <c:v>42516</c:v>
                </c:pt>
                <c:pt idx="626">
                  <c:v>42517</c:v>
                </c:pt>
                <c:pt idx="627">
                  <c:v>42520</c:v>
                </c:pt>
                <c:pt idx="628">
                  <c:v>42521</c:v>
                </c:pt>
                <c:pt idx="629">
                  <c:v>42522</c:v>
                </c:pt>
                <c:pt idx="630">
                  <c:v>42523</c:v>
                </c:pt>
                <c:pt idx="631">
                  <c:v>42524</c:v>
                </c:pt>
                <c:pt idx="632">
                  <c:v>42527</c:v>
                </c:pt>
                <c:pt idx="633">
                  <c:v>42528</c:v>
                </c:pt>
                <c:pt idx="634">
                  <c:v>42529</c:v>
                </c:pt>
                <c:pt idx="635">
                  <c:v>42530</c:v>
                </c:pt>
                <c:pt idx="636">
                  <c:v>42531</c:v>
                </c:pt>
                <c:pt idx="637">
                  <c:v>42534</c:v>
                </c:pt>
                <c:pt idx="638">
                  <c:v>42535</c:v>
                </c:pt>
                <c:pt idx="639">
                  <c:v>42536</c:v>
                </c:pt>
                <c:pt idx="640">
                  <c:v>42537</c:v>
                </c:pt>
                <c:pt idx="641">
                  <c:v>42538</c:v>
                </c:pt>
                <c:pt idx="642">
                  <c:v>42541</c:v>
                </c:pt>
                <c:pt idx="643">
                  <c:v>42542</c:v>
                </c:pt>
                <c:pt idx="644">
                  <c:v>42543</c:v>
                </c:pt>
                <c:pt idx="645">
                  <c:v>42544</c:v>
                </c:pt>
                <c:pt idx="646">
                  <c:v>42545</c:v>
                </c:pt>
                <c:pt idx="647">
                  <c:v>42548</c:v>
                </c:pt>
                <c:pt idx="648">
                  <c:v>42549</c:v>
                </c:pt>
                <c:pt idx="649">
                  <c:v>42550</c:v>
                </c:pt>
                <c:pt idx="650">
                  <c:v>42551</c:v>
                </c:pt>
                <c:pt idx="651">
                  <c:v>42552</c:v>
                </c:pt>
                <c:pt idx="652">
                  <c:v>42555</c:v>
                </c:pt>
                <c:pt idx="653">
                  <c:v>42556</c:v>
                </c:pt>
                <c:pt idx="654">
                  <c:v>42557</c:v>
                </c:pt>
                <c:pt idx="655">
                  <c:v>42558</c:v>
                </c:pt>
                <c:pt idx="656">
                  <c:v>42559</c:v>
                </c:pt>
                <c:pt idx="657">
                  <c:v>42562</c:v>
                </c:pt>
                <c:pt idx="658">
                  <c:v>42563</c:v>
                </c:pt>
                <c:pt idx="659">
                  <c:v>42564</c:v>
                </c:pt>
                <c:pt idx="660">
                  <c:v>42565</c:v>
                </c:pt>
                <c:pt idx="661">
                  <c:v>42566</c:v>
                </c:pt>
                <c:pt idx="662">
                  <c:v>42569</c:v>
                </c:pt>
                <c:pt idx="663">
                  <c:v>42570</c:v>
                </c:pt>
                <c:pt idx="664">
                  <c:v>42571</c:v>
                </c:pt>
                <c:pt idx="665">
                  <c:v>42572</c:v>
                </c:pt>
                <c:pt idx="666">
                  <c:v>42573</c:v>
                </c:pt>
                <c:pt idx="667">
                  <c:v>42576</c:v>
                </c:pt>
                <c:pt idx="668">
                  <c:v>42577</c:v>
                </c:pt>
                <c:pt idx="669">
                  <c:v>42578</c:v>
                </c:pt>
                <c:pt idx="670">
                  <c:v>42579</c:v>
                </c:pt>
                <c:pt idx="671">
                  <c:v>42580</c:v>
                </c:pt>
                <c:pt idx="672">
                  <c:v>42583</c:v>
                </c:pt>
                <c:pt idx="673">
                  <c:v>42584</c:v>
                </c:pt>
                <c:pt idx="674">
                  <c:v>42585</c:v>
                </c:pt>
                <c:pt idx="675">
                  <c:v>42586</c:v>
                </c:pt>
                <c:pt idx="676">
                  <c:v>42587</c:v>
                </c:pt>
                <c:pt idx="677">
                  <c:v>42590</c:v>
                </c:pt>
                <c:pt idx="678">
                  <c:v>42591</c:v>
                </c:pt>
                <c:pt idx="679">
                  <c:v>42592</c:v>
                </c:pt>
                <c:pt idx="680">
                  <c:v>42593</c:v>
                </c:pt>
                <c:pt idx="681">
                  <c:v>42594</c:v>
                </c:pt>
                <c:pt idx="682">
                  <c:v>42597</c:v>
                </c:pt>
                <c:pt idx="683">
                  <c:v>42598</c:v>
                </c:pt>
                <c:pt idx="684">
                  <c:v>42599</c:v>
                </c:pt>
                <c:pt idx="685">
                  <c:v>42600</c:v>
                </c:pt>
                <c:pt idx="686">
                  <c:v>42601</c:v>
                </c:pt>
                <c:pt idx="687">
                  <c:v>42604</c:v>
                </c:pt>
                <c:pt idx="688">
                  <c:v>42605</c:v>
                </c:pt>
                <c:pt idx="689">
                  <c:v>42606</c:v>
                </c:pt>
                <c:pt idx="690">
                  <c:v>42607</c:v>
                </c:pt>
                <c:pt idx="691">
                  <c:v>42608</c:v>
                </c:pt>
                <c:pt idx="692">
                  <c:v>42611</c:v>
                </c:pt>
                <c:pt idx="693">
                  <c:v>42612</c:v>
                </c:pt>
                <c:pt idx="694">
                  <c:v>42613</c:v>
                </c:pt>
                <c:pt idx="695">
                  <c:v>42614</c:v>
                </c:pt>
                <c:pt idx="696">
                  <c:v>42615</c:v>
                </c:pt>
                <c:pt idx="697">
                  <c:v>42618</c:v>
                </c:pt>
                <c:pt idx="698">
                  <c:v>42619</c:v>
                </c:pt>
                <c:pt idx="699">
                  <c:v>42620</c:v>
                </c:pt>
                <c:pt idx="700">
                  <c:v>42621</c:v>
                </c:pt>
                <c:pt idx="701">
                  <c:v>42622</c:v>
                </c:pt>
                <c:pt idx="702">
                  <c:v>42625</c:v>
                </c:pt>
                <c:pt idx="703">
                  <c:v>42626</c:v>
                </c:pt>
                <c:pt idx="704">
                  <c:v>42627</c:v>
                </c:pt>
                <c:pt idx="705">
                  <c:v>42628</c:v>
                </c:pt>
                <c:pt idx="706">
                  <c:v>42629</c:v>
                </c:pt>
                <c:pt idx="707">
                  <c:v>42632</c:v>
                </c:pt>
                <c:pt idx="708">
                  <c:v>42633</c:v>
                </c:pt>
                <c:pt idx="709">
                  <c:v>42634</c:v>
                </c:pt>
                <c:pt idx="710">
                  <c:v>42635</c:v>
                </c:pt>
                <c:pt idx="711">
                  <c:v>42636</c:v>
                </c:pt>
                <c:pt idx="712">
                  <c:v>42639</c:v>
                </c:pt>
                <c:pt idx="713">
                  <c:v>42640</c:v>
                </c:pt>
                <c:pt idx="714">
                  <c:v>42641</c:v>
                </c:pt>
                <c:pt idx="715">
                  <c:v>42642</c:v>
                </c:pt>
                <c:pt idx="716">
                  <c:v>42643</c:v>
                </c:pt>
                <c:pt idx="717">
                  <c:v>42646</c:v>
                </c:pt>
                <c:pt idx="718">
                  <c:v>42647</c:v>
                </c:pt>
                <c:pt idx="719">
                  <c:v>42648</c:v>
                </c:pt>
                <c:pt idx="720">
                  <c:v>42649</c:v>
                </c:pt>
                <c:pt idx="721">
                  <c:v>42650</c:v>
                </c:pt>
                <c:pt idx="722">
                  <c:v>42653</c:v>
                </c:pt>
                <c:pt idx="723">
                  <c:v>42654</c:v>
                </c:pt>
                <c:pt idx="724">
                  <c:v>42655</c:v>
                </c:pt>
                <c:pt idx="725">
                  <c:v>42656</c:v>
                </c:pt>
                <c:pt idx="726">
                  <c:v>42657</c:v>
                </c:pt>
                <c:pt idx="727">
                  <c:v>42660</c:v>
                </c:pt>
                <c:pt idx="728">
                  <c:v>42661</c:v>
                </c:pt>
                <c:pt idx="729">
                  <c:v>42662</c:v>
                </c:pt>
                <c:pt idx="730">
                  <c:v>42663</c:v>
                </c:pt>
                <c:pt idx="731">
                  <c:v>42664</c:v>
                </c:pt>
                <c:pt idx="732">
                  <c:v>42667</c:v>
                </c:pt>
                <c:pt idx="733">
                  <c:v>42668</c:v>
                </c:pt>
                <c:pt idx="734">
                  <c:v>42669</c:v>
                </c:pt>
                <c:pt idx="735">
                  <c:v>42670</c:v>
                </c:pt>
                <c:pt idx="736">
                  <c:v>42671</c:v>
                </c:pt>
                <c:pt idx="737">
                  <c:v>42674</c:v>
                </c:pt>
                <c:pt idx="738">
                  <c:v>42675</c:v>
                </c:pt>
                <c:pt idx="739">
                  <c:v>42676</c:v>
                </c:pt>
                <c:pt idx="740">
                  <c:v>42677</c:v>
                </c:pt>
                <c:pt idx="741">
                  <c:v>42678</c:v>
                </c:pt>
                <c:pt idx="742">
                  <c:v>42681</c:v>
                </c:pt>
                <c:pt idx="743">
                  <c:v>42682</c:v>
                </c:pt>
                <c:pt idx="744">
                  <c:v>42683</c:v>
                </c:pt>
                <c:pt idx="745">
                  <c:v>42684</c:v>
                </c:pt>
                <c:pt idx="746">
                  <c:v>42685</c:v>
                </c:pt>
                <c:pt idx="747">
                  <c:v>42688</c:v>
                </c:pt>
                <c:pt idx="748">
                  <c:v>42689</c:v>
                </c:pt>
                <c:pt idx="749">
                  <c:v>42690</c:v>
                </c:pt>
                <c:pt idx="750">
                  <c:v>42691</c:v>
                </c:pt>
                <c:pt idx="751">
                  <c:v>42692</c:v>
                </c:pt>
                <c:pt idx="752">
                  <c:v>42695</c:v>
                </c:pt>
                <c:pt idx="753">
                  <c:v>42696</c:v>
                </c:pt>
                <c:pt idx="754">
                  <c:v>42697</c:v>
                </c:pt>
                <c:pt idx="755">
                  <c:v>42698</c:v>
                </c:pt>
                <c:pt idx="756">
                  <c:v>42699</c:v>
                </c:pt>
                <c:pt idx="757">
                  <c:v>42702</c:v>
                </c:pt>
                <c:pt idx="758">
                  <c:v>42703</c:v>
                </c:pt>
                <c:pt idx="759">
                  <c:v>42704</c:v>
                </c:pt>
                <c:pt idx="760">
                  <c:v>42705</c:v>
                </c:pt>
                <c:pt idx="761">
                  <c:v>42706</c:v>
                </c:pt>
                <c:pt idx="762">
                  <c:v>42709</c:v>
                </c:pt>
                <c:pt idx="763">
                  <c:v>42710</c:v>
                </c:pt>
                <c:pt idx="764">
                  <c:v>42711</c:v>
                </c:pt>
                <c:pt idx="765">
                  <c:v>42712</c:v>
                </c:pt>
                <c:pt idx="766">
                  <c:v>42713</c:v>
                </c:pt>
                <c:pt idx="767">
                  <c:v>42716</c:v>
                </c:pt>
                <c:pt idx="768">
                  <c:v>42717</c:v>
                </c:pt>
                <c:pt idx="769">
                  <c:v>42718</c:v>
                </c:pt>
                <c:pt idx="770">
                  <c:v>42719</c:v>
                </c:pt>
                <c:pt idx="771">
                  <c:v>42720</c:v>
                </c:pt>
                <c:pt idx="772">
                  <c:v>42723</c:v>
                </c:pt>
                <c:pt idx="773">
                  <c:v>42724</c:v>
                </c:pt>
                <c:pt idx="774">
                  <c:v>42725</c:v>
                </c:pt>
                <c:pt idx="775">
                  <c:v>42726</c:v>
                </c:pt>
                <c:pt idx="776">
                  <c:v>42727</c:v>
                </c:pt>
                <c:pt idx="777">
                  <c:v>42730</c:v>
                </c:pt>
                <c:pt idx="778">
                  <c:v>42731</c:v>
                </c:pt>
                <c:pt idx="779">
                  <c:v>42732</c:v>
                </c:pt>
                <c:pt idx="780">
                  <c:v>42733</c:v>
                </c:pt>
                <c:pt idx="781">
                  <c:v>42734</c:v>
                </c:pt>
                <c:pt idx="782">
                  <c:v>42737</c:v>
                </c:pt>
                <c:pt idx="783">
                  <c:v>42738</c:v>
                </c:pt>
                <c:pt idx="784">
                  <c:v>42739</c:v>
                </c:pt>
                <c:pt idx="785">
                  <c:v>42740</c:v>
                </c:pt>
                <c:pt idx="786">
                  <c:v>42741</c:v>
                </c:pt>
                <c:pt idx="787">
                  <c:v>42744</c:v>
                </c:pt>
                <c:pt idx="788">
                  <c:v>42745</c:v>
                </c:pt>
                <c:pt idx="789">
                  <c:v>42746</c:v>
                </c:pt>
                <c:pt idx="790">
                  <c:v>42747</c:v>
                </c:pt>
                <c:pt idx="791">
                  <c:v>42748</c:v>
                </c:pt>
                <c:pt idx="792">
                  <c:v>42751</c:v>
                </c:pt>
                <c:pt idx="793">
                  <c:v>42752</c:v>
                </c:pt>
                <c:pt idx="794">
                  <c:v>42753</c:v>
                </c:pt>
                <c:pt idx="795">
                  <c:v>42754</c:v>
                </c:pt>
                <c:pt idx="796">
                  <c:v>42755</c:v>
                </c:pt>
                <c:pt idx="797">
                  <c:v>42758</c:v>
                </c:pt>
                <c:pt idx="798">
                  <c:v>42759</c:v>
                </c:pt>
                <c:pt idx="799">
                  <c:v>42760</c:v>
                </c:pt>
                <c:pt idx="800">
                  <c:v>42761</c:v>
                </c:pt>
                <c:pt idx="801">
                  <c:v>42762</c:v>
                </c:pt>
                <c:pt idx="802">
                  <c:v>42765</c:v>
                </c:pt>
                <c:pt idx="803">
                  <c:v>42766</c:v>
                </c:pt>
                <c:pt idx="804">
                  <c:v>42767</c:v>
                </c:pt>
                <c:pt idx="805">
                  <c:v>42768</c:v>
                </c:pt>
                <c:pt idx="806">
                  <c:v>42769</c:v>
                </c:pt>
                <c:pt idx="807">
                  <c:v>42772</c:v>
                </c:pt>
                <c:pt idx="808">
                  <c:v>42773</c:v>
                </c:pt>
                <c:pt idx="809">
                  <c:v>42774</c:v>
                </c:pt>
                <c:pt idx="810">
                  <c:v>42775</c:v>
                </c:pt>
                <c:pt idx="811">
                  <c:v>42776</c:v>
                </c:pt>
                <c:pt idx="812">
                  <c:v>42779</c:v>
                </c:pt>
                <c:pt idx="813">
                  <c:v>42780</c:v>
                </c:pt>
                <c:pt idx="814">
                  <c:v>42781</c:v>
                </c:pt>
                <c:pt idx="815">
                  <c:v>42782</c:v>
                </c:pt>
                <c:pt idx="816">
                  <c:v>42783</c:v>
                </c:pt>
                <c:pt idx="817">
                  <c:v>42786</c:v>
                </c:pt>
                <c:pt idx="818">
                  <c:v>42787</c:v>
                </c:pt>
                <c:pt idx="819">
                  <c:v>42788</c:v>
                </c:pt>
                <c:pt idx="820">
                  <c:v>42789</c:v>
                </c:pt>
                <c:pt idx="821">
                  <c:v>42790</c:v>
                </c:pt>
                <c:pt idx="822">
                  <c:v>42793</c:v>
                </c:pt>
                <c:pt idx="823">
                  <c:v>42794</c:v>
                </c:pt>
                <c:pt idx="824">
                  <c:v>42795</c:v>
                </c:pt>
                <c:pt idx="825">
                  <c:v>42796</c:v>
                </c:pt>
                <c:pt idx="826">
                  <c:v>42797</c:v>
                </c:pt>
                <c:pt idx="827">
                  <c:v>42800</c:v>
                </c:pt>
                <c:pt idx="828">
                  <c:v>42801</c:v>
                </c:pt>
                <c:pt idx="829">
                  <c:v>42802</c:v>
                </c:pt>
                <c:pt idx="830">
                  <c:v>42803</c:v>
                </c:pt>
                <c:pt idx="831">
                  <c:v>42804</c:v>
                </c:pt>
                <c:pt idx="832">
                  <c:v>42807</c:v>
                </c:pt>
                <c:pt idx="833">
                  <c:v>42808</c:v>
                </c:pt>
                <c:pt idx="834">
                  <c:v>42809</c:v>
                </c:pt>
                <c:pt idx="835">
                  <c:v>42810</c:v>
                </c:pt>
                <c:pt idx="836">
                  <c:v>42811</c:v>
                </c:pt>
                <c:pt idx="837">
                  <c:v>42814</c:v>
                </c:pt>
                <c:pt idx="838">
                  <c:v>42815</c:v>
                </c:pt>
                <c:pt idx="839">
                  <c:v>42816</c:v>
                </c:pt>
                <c:pt idx="840">
                  <c:v>42817</c:v>
                </c:pt>
                <c:pt idx="841">
                  <c:v>42818</c:v>
                </c:pt>
                <c:pt idx="842">
                  <c:v>42821</c:v>
                </c:pt>
                <c:pt idx="843">
                  <c:v>42822</c:v>
                </c:pt>
                <c:pt idx="844">
                  <c:v>42823</c:v>
                </c:pt>
                <c:pt idx="845">
                  <c:v>42824</c:v>
                </c:pt>
                <c:pt idx="846">
                  <c:v>42825</c:v>
                </c:pt>
                <c:pt idx="847">
                  <c:v>42828</c:v>
                </c:pt>
                <c:pt idx="848">
                  <c:v>42829</c:v>
                </c:pt>
                <c:pt idx="849">
                  <c:v>42830</c:v>
                </c:pt>
                <c:pt idx="850">
                  <c:v>42831</c:v>
                </c:pt>
                <c:pt idx="851">
                  <c:v>42832</c:v>
                </c:pt>
                <c:pt idx="852">
                  <c:v>42835</c:v>
                </c:pt>
                <c:pt idx="853">
                  <c:v>42836</c:v>
                </c:pt>
                <c:pt idx="854">
                  <c:v>42837</c:v>
                </c:pt>
                <c:pt idx="855">
                  <c:v>42838</c:v>
                </c:pt>
                <c:pt idx="856">
                  <c:v>42839</c:v>
                </c:pt>
                <c:pt idx="857">
                  <c:v>42842</c:v>
                </c:pt>
                <c:pt idx="858">
                  <c:v>42843</c:v>
                </c:pt>
                <c:pt idx="859">
                  <c:v>42844</c:v>
                </c:pt>
                <c:pt idx="860">
                  <c:v>42845</c:v>
                </c:pt>
                <c:pt idx="861">
                  <c:v>42846</c:v>
                </c:pt>
                <c:pt idx="862">
                  <c:v>42849</c:v>
                </c:pt>
                <c:pt idx="863">
                  <c:v>42850</c:v>
                </c:pt>
                <c:pt idx="864">
                  <c:v>42851</c:v>
                </c:pt>
                <c:pt idx="865">
                  <c:v>42852</c:v>
                </c:pt>
                <c:pt idx="866">
                  <c:v>42853</c:v>
                </c:pt>
              </c:numCache>
            </c:numRef>
          </c:xVal>
          <c:yVal>
            <c:numRef>
              <c:f>'SPX Index'!$G$3:$G$869</c:f>
              <c:numCache>
                <c:formatCode>General</c:formatCode>
                <c:ptCount val="867"/>
                <c:pt idx="0">
                  <c:v>21.537971543827894</c:v>
                </c:pt>
                <c:pt idx="1">
                  <c:v>21.537971543827894</c:v>
                </c:pt>
                <c:pt idx="2">
                  <c:v>21.537971543827894</c:v>
                </c:pt>
                <c:pt idx="3">
                  <c:v>21.537971543827894</c:v>
                </c:pt>
                <c:pt idx="4">
                  <c:v>21.537971543827894</c:v>
                </c:pt>
                <c:pt idx="5">
                  <c:v>21.537971543827894</c:v>
                </c:pt>
                <c:pt idx="6">
                  <c:v>21.537971543827894</c:v>
                </c:pt>
                <c:pt idx="7">
                  <c:v>21.537971543827894</c:v>
                </c:pt>
                <c:pt idx="8">
                  <c:v>21.537971543827894</c:v>
                </c:pt>
                <c:pt idx="9">
                  <c:v>21.537971543827894</c:v>
                </c:pt>
                <c:pt idx="10">
                  <c:v>21.537971543827894</c:v>
                </c:pt>
                <c:pt idx="11">
                  <c:v>21.537971543827894</c:v>
                </c:pt>
                <c:pt idx="12">
                  <c:v>21.537971543827894</c:v>
                </c:pt>
                <c:pt idx="13">
                  <c:v>21.537971543827894</c:v>
                </c:pt>
                <c:pt idx="14">
                  <c:v>21.537971543827894</c:v>
                </c:pt>
                <c:pt idx="15">
                  <c:v>21.537971543827894</c:v>
                </c:pt>
                <c:pt idx="16">
                  <c:v>21.537971543827894</c:v>
                </c:pt>
                <c:pt idx="17">
                  <c:v>21.537971543827894</c:v>
                </c:pt>
                <c:pt idx="18">
                  <c:v>21.537971543827894</c:v>
                </c:pt>
                <c:pt idx="19">
                  <c:v>21.537971543827894</c:v>
                </c:pt>
                <c:pt idx="20">
                  <c:v>21.537971543827894</c:v>
                </c:pt>
                <c:pt idx="21">
                  <c:v>21.537971543827894</c:v>
                </c:pt>
                <c:pt idx="22">
                  <c:v>21.537971543827894</c:v>
                </c:pt>
                <c:pt idx="23">
                  <c:v>21.537971543827894</c:v>
                </c:pt>
                <c:pt idx="24">
                  <c:v>21.537971543827894</c:v>
                </c:pt>
                <c:pt idx="25">
                  <c:v>21.537971543827894</c:v>
                </c:pt>
                <c:pt idx="26">
                  <c:v>21.537971543827894</c:v>
                </c:pt>
                <c:pt idx="27">
                  <c:v>21.537971543827894</c:v>
                </c:pt>
                <c:pt idx="28">
                  <c:v>21.537971543827894</c:v>
                </c:pt>
                <c:pt idx="29">
                  <c:v>21.537971543827894</c:v>
                </c:pt>
                <c:pt idx="30">
                  <c:v>21.537971543827894</c:v>
                </c:pt>
                <c:pt idx="31">
                  <c:v>21.537971543827894</c:v>
                </c:pt>
                <c:pt idx="32">
                  <c:v>21.537971543827894</c:v>
                </c:pt>
                <c:pt idx="33">
                  <c:v>21.537971543827894</c:v>
                </c:pt>
                <c:pt idx="34">
                  <c:v>21.537971543827894</c:v>
                </c:pt>
                <c:pt idx="35">
                  <c:v>21.537971543827894</c:v>
                </c:pt>
                <c:pt idx="36">
                  <c:v>21.537971543827894</c:v>
                </c:pt>
                <c:pt idx="37">
                  <c:v>21.537971543827894</c:v>
                </c:pt>
                <c:pt idx="38">
                  <c:v>21.537971543827894</c:v>
                </c:pt>
                <c:pt idx="39">
                  <c:v>21.537971543827894</c:v>
                </c:pt>
                <c:pt idx="40">
                  <c:v>21.537971543827894</c:v>
                </c:pt>
                <c:pt idx="41">
                  <c:v>21.537971543827894</c:v>
                </c:pt>
                <c:pt idx="42">
                  <c:v>21.537971543827894</c:v>
                </c:pt>
                <c:pt idx="43">
                  <c:v>21.537971543827894</c:v>
                </c:pt>
                <c:pt idx="44">
                  <c:v>21.537971543827894</c:v>
                </c:pt>
                <c:pt idx="45">
                  <c:v>21.537971543827894</c:v>
                </c:pt>
                <c:pt idx="46">
                  <c:v>21.537971543827894</c:v>
                </c:pt>
                <c:pt idx="47">
                  <c:v>21.537971543827894</c:v>
                </c:pt>
                <c:pt idx="48">
                  <c:v>21.537971543827894</c:v>
                </c:pt>
                <c:pt idx="49">
                  <c:v>21.537971543827894</c:v>
                </c:pt>
                <c:pt idx="50">
                  <c:v>21.537971543827894</c:v>
                </c:pt>
                <c:pt idx="51">
                  <c:v>21.537971543827894</c:v>
                </c:pt>
                <c:pt idx="52">
                  <c:v>21.537971543827894</c:v>
                </c:pt>
                <c:pt idx="53">
                  <c:v>21.537971543827894</c:v>
                </c:pt>
                <c:pt idx="54">
                  <c:v>21.537971543827894</c:v>
                </c:pt>
                <c:pt idx="55">
                  <c:v>21.537971543827894</c:v>
                </c:pt>
                <c:pt idx="56">
                  <c:v>21.537971543827894</c:v>
                </c:pt>
                <c:pt idx="57">
                  <c:v>21.537971543827894</c:v>
                </c:pt>
                <c:pt idx="58">
                  <c:v>21.537971543827894</c:v>
                </c:pt>
                <c:pt idx="59">
                  <c:v>21.537971543827894</c:v>
                </c:pt>
                <c:pt idx="60">
                  <c:v>21.537971543827894</c:v>
                </c:pt>
                <c:pt idx="61">
                  <c:v>21.537971543827894</c:v>
                </c:pt>
                <c:pt idx="62">
                  <c:v>21.537971543827894</c:v>
                </c:pt>
                <c:pt idx="63">
                  <c:v>21.537971543827894</c:v>
                </c:pt>
                <c:pt idx="64">
                  <c:v>21.537971543827894</c:v>
                </c:pt>
                <c:pt idx="65">
                  <c:v>21.537971543827894</c:v>
                </c:pt>
                <c:pt idx="66">
                  <c:v>21.537971543827894</c:v>
                </c:pt>
                <c:pt idx="67">
                  <c:v>21.537971543827894</c:v>
                </c:pt>
                <c:pt idx="68">
                  <c:v>21.537971543827894</c:v>
                </c:pt>
                <c:pt idx="69">
                  <c:v>21.537971543827894</c:v>
                </c:pt>
                <c:pt idx="70">
                  <c:v>21.537971543827894</c:v>
                </c:pt>
                <c:pt idx="71">
                  <c:v>21.537971543827894</c:v>
                </c:pt>
                <c:pt idx="72">
                  <c:v>21.537971543827894</c:v>
                </c:pt>
                <c:pt idx="73">
                  <c:v>21.537971543827894</c:v>
                </c:pt>
                <c:pt idx="74">
                  <c:v>21.537971543827894</c:v>
                </c:pt>
                <c:pt idx="75">
                  <c:v>21.537971543827894</c:v>
                </c:pt>
                <c:pt idx="76">
                  <c:v>21.537971543827894</c:v>
                </c:pt>
                <c:pt idx="77">
                  <c:v>21.537971543827894</c:v>
                </c:pt>
                <c:pt idx="78">
                  <c:v>21.537971543827894</c:v>
                </c:pt>
                <c:pt idx="79">
                  <c:v>21.537971543827894</c:v>
                </c:pt>
                <c:pt idx="80">
                  <c:v>21.537971543827894</c:v>
                </c:pt>
                <c:pt idx="81">
                  <c:v>21.537971543827894</c:v>
                </c:pt>
                <c:pt idx="82">
                  <c:v>21.537971543827894</c:v>
                </c:pt>
                <c:pt idx="83">
                  <c:v>21.537971543827894</c:v>
                </c:pt>
                <c:pt idx="84">
                  <c:v>21.537971543827894</c:v>
                </c:pt>
                <c:pt idx="85">
                  <c:v>21.537971543827894</c:v>
                </c:pt>
                <c:pt idx="86">
                  <c:v>21.537971543827894</c:v>
                </c:pt>
                <c:pt idx="87">
                  <c:v>21.537971543827894</c:v>
                </c:pt>
                <c:pt idx="88">
                  <c:v>21.537971543827894</c:v>
                </c:pt>
                <c:pt idx="89">
                  <c:v>21.537971543827894</c:v>
                </c:pt>
                <c:pt idx="90">
                  <c:v>21.537971543827894</c:v>
                </c:pt>
                <c:pt idx="91">
                  <c:v>21.537971543827894</c:v>
                </c:pt>
                <c:pt idx="92">
                  <c:v>21.537971543827894</c:v>
                </c:pt>
                <c:pt idx="93">
                  <c:v>21.537971543827894</c:v>
                </c:pt>
                <c:pt idx="94">
                  <c:v>21.537971543827894</c:v>
                </c:pt>
                <c:pt idx="95">
                  <c:v>21.537971543827894</c:v>
                </c:pt>
                <c:pt idx="96">
                  <c:v>21.537971543827894</c:v>
                </c:pt>
                <c:pt idx="97">
                  <c:v>21.537971543827894</c:v>
                </c:pt>
                <c:pt idx="98">
                  <c:v>21.537971543827894</c:v>
                </c:pt>
                <c:pt idx="99">
                  <c:v>21.537971543827894</c:v>
                </c:pt>
                <c:pt idx="100">
                  <c:v>21.537971543827894</c:v>
                </c:pt>
                <c:pt idx="101">
                  <c:v>21.537971543827894</c:v>
                </c:pt>
                <c:pt idx="102">
                  <c:v>21.537971543827894</c:v>
                </c:pt>
                <c:pt idx="103">
                  <c:v>21.537971543827894</c:v>
                </c:pt>
                <c:pt idx="104">
                  <c:v>21.537971543827894</c:v>
                </c:pt>
                <c:pt idx="105">
                  <c:v>21.537971543827894</c:v>
                </c:pt>
                <c:pt idx="106">
                  <c:v>21.537971543827894</c:v>
                </c:pt>
                <c:pt idx="107">
                  <c:v>21.537971543827894</c:v>
                </c:pt>
                <c:pt idx="108">
                  <c:v>21.537971543827894</c:v>
                </c:pt>
                <c:pt idx="109">
                  <c:v>21.537971543827894</c:v>
                </c:pt>
                <c:pt idx="110">
                  <c:v>21.537971543827894</c:v>
                </c:pt>
                <c:pt idx="111">
                  <c:v>21.537971543827894</c:v>
                </c:pt>
                <c:pt idx="112">
                  <c:v>21.537971543827894</c:v>
                </c:pt>
                <c:pt idx="113">
                  <c:v>21.537971543827894</c:v>
                </c:pt>
                <c:pt idx="114">
                  <c:v>21.537971543827894</c:v>
                </c:pt>
                <c:pt idx="115">
                  <c:v>21.537971543827894</c:v>
                </c:pt>
                <c:pt idx="116">
                  <c:v>21.537971543827894</c:v>
                </c:pt>
                <c:pt idx="117">
                  <c:v>21.537971543827894</c:v>
                </c:pt>
                <c:pt idx="118">
                  <c:v>21.537971543827894</c:v>
                </c:pt>
                <c:pt idx="119">
                  <c:v>21.537971543827894</c:v>
                </c:pt>
                <c:pt idx="120">
                  <c:v>21.537971543827894</c:v>
                </c:pt>
                <c:pt idx="121">
                  <c:v>21.537971543827894</c:v>
                </c:pt>
                <c:pt idx="122">
                  <c:v>21.537971543827894</c:v>
                </c:pt>
                <c:pt idx="123">
                  <c:v>21.537971543827894</c:v>
                </c:pt>
                <c:pt idx="124">
                  <c:v>21.537971543827894</c:v>
                </c:pt>
                <c:pt idx="125">
                  <c:v>21.537971543827894</c:v>
                </c:pt>
                <c:pt idx="126">
                  <c:v>21.537971543827894</c:v>
                </c:pt>
                <c:pt idx="127">
                  <c:v>21.537971543827894</c:v>
                </c:pt>
                <c:pt idx="128">
                  <c:v>21.537971543827894</c:v>
                </c:pt>
                <c:pt idx="129">
                  <c:v>21.537971543827894</c:v>
                </c:pt>
                <c:pt idx="130">
                  <c:v>21.537971543827894</c:v>
                </c:pt>
                <c:pt idx="131">
                  <c:v>21.537971543827894</c:v>
                </c:pt>
                <c:pt idx="132">
                  <c:v>21.537971543827894</c:v>
                </c:pt>
                <c:pt idx="133">
                  <c:v>21.537971543827894</c:v>
                </c:pt>
                <c:pt idx="134">
                  <c:v>21.537971543827894</c:v>
                </c:pt>
                <c:pt idx="135">
                  <c:v>21.537971543827894</c:v>
                </c:pt>
                <c:pt idx="136">
                  <c:v>21.537971543827894</c:v>
                </c:pt>
                <c:pt idx="137">
                  <c:v>21.537971543827894</c:v>
                </c:pt>
                <c:pt idx="138">
                  <c:v>21.537971543827894</c:v>
                </c:pt>
                <c:pt idx="139">
                  <c:v>21.537971543827894</c:v>
                </c:pt>
                <c:pt idx="140">
                  <c:v>21.537971543827894</c:v>
                </c:pt>
                <c:pt idx="141">
                  <c:v>21.537971543827894</c:v>
                </c:pt>
                <c:pt idx="142">
                  <c:v>21.537971543827894</c:v>
                </c:pt>
                <c:pt idx="143">
                  <c:v>21.537971543827894</c:v>
                </c:pt>
                <c:pt idx="144">
                  <c:v>21.537971543827894</c:v>
                </c:pt>
                <c:pt idx="145">
                  <c:v>21.537971543827894</c:v>
                </c:pt>
                <c:pt idx="146">
                  <c:v>21.537971543827894</c:v>
                </c:pt>
                <c:pt idx="147">
                  <c:v>21.537971543827894</c:v>
                </c:pt>
                <c:pt idx="148">
                  <c:v>21.537971543827894</c:v>
                </c:pt>
                <c:pt idx="149">
                  <c:v>21.537971543827894</c:v>
                </c:pt>
                <c:pt idx="150">
                  <c:v>21.537971543827894</c:v>
                </c:pt>
                <c:pt idx="151">
                  <c:v>21.537971543827894</c:v>
                </c:pt>
                <c:pt idx="152">
                  <c:v>21.537971543827894</c:v>
                </c:pt>
                <c:pt idx="153">
                  <c:v>21.537971543827894</c:v>
                </c:pt>
                <c:pt idx="154">
                  <c:v>21.537971543827894</c:v>
                </c:pt>
                <c:pt idx="155">
                  <c:v>21.537971543827894</c:v>
                </c:pt>
                <c:pt idx="156">
                  <c:v>21.537971543827894</c:v>
                </c:pt>
                <c:pt idx="157">
                  <c:v>21.537971543827894</c:v>
                </c:pt>
                <c:pt idx="158">
                  <c:v>21.537971543827894</c:v>
                </c:pt>
                <c:pt idx="159">
                  <c:v>21.537971543827894</c:v>
                </c:pt>
                <c:pt idx="160">
                  <c:v>21.537971543827894</c:v>
                </c:pt>
                <c:pt idx="161">
                  <c:v>21.537971543827894</c:v>
                </c:pt>
                <c:pt idx="162">
                  <c:v>21.537971543827894</c:v>
                </c:pt>
                <c:pt idx="163">
                  <c:v>21.537971543827894</c:v>
                </c:pt>
                <c:pt idx="164">
                  <c:v>21.537971543827894</c:v>
                </c:pt>
                <c:pt idx="165">
                  <c:v>21.537971543827894</c:v>
                </c:pt>
                <c:pt idx="166">
                  <c:v>21.537971543827894</c:v>
                </c:pt>
                <c:pt idx="167">
                  <c:v>21.537971543827894</c:v>
                </c:pt>
                <c:pt idx="168">
                  <c:v>21.537971543827894</c:v>
                </c:pt>
                <c:pt idx="169">
                  <c:v>21.537971543827894</c:v>
                </c:pt>
                <c:pt idx="170">
                  <c:v>21.537971543827894</c:v>
                </c:pt>
                <c:pt idx="171">
                  <c:v>21.537971543827894</c:v>
                </c:pt>
                <c:pt idx="172">
                  <c:v>21.537971543827894</c:v>
                </c:pt>
                <c:pt idx="173">
                  <c:v>21.537971543827894</c:v>
                </c:pt>
                <c:pt idx="174">
                  <c:v>21.537971543827894</c:v>
                </c:pt>
                <c:pt idx="175">
                  <c:v>21.537971543827894</c:v>
                </c:pt>
                <c:pt idx="176">
                  <c:v>21.537971543827894</c:v>
                </c:pt>
                <c:pt idx="177">
                  <c:v>21.537971543827894</c:v>
                </c:pt>
                <c:pt idx="178">
                  <c:v>21.537971543827894</c:v>
                </c:pt>
                <c:pt idx="179">
                  <c:v>21.537971543827894</c:v>
                </c:pt>
                <c:pt idx="180">
                  <c:v>21.537971543827894</c:v>
                </c:pt>
                <c:pt idx="181">
                  <c:v>21.537971543827894</c:v>
                </c:pt>
                <c:pt idx="182">
                  <c:v>21.537971543827894</c:v>
                </c:pt>
                <c:pt idx="183">
                  <c:v>21.537971543827894</c:v>
                </c:pt>
                <c:pt idx="184">
                  <c:v>21.537971543827894</c:v>
                </c:pt>
                <c:pt idx="185">
                  <c:v>21.537971543827894</c:v>
                </c:pt>
                <c:pt idx="186">
                  <c:v>21.537971543827894</c:v>
                </c:pt>
                <c:pt idx="187">
                  <c:v>21.537971543827894</c:v>
                </c:pt>
                <c:pt idx="188">
                  <c:v>21.537971543827894</c:v>
                </c:pt>
                <c:pt idx="189">
                  <c:v>21.537971543827894</c:v>
                </c:pt>
                <c:pt idx="190">
                  <c:v>21.537971543827894</c:v>
                </c:pt>
                <c:pt idx="191">
                  <c:v>21.537971543827894</c:v>
                </c:pt>
                <c:pt idx="192">
                  <c:v>21.537971543827894</c:v>
                </c:pt>
                <c:pt idx="193">
                  <c:v>21.537971543827894</c:v>
                </c:pt>
                <c:pt idx="194">
                  <c:v>21.537971543827894</c:v>
                </c:pt>
                <c:pt idx="195">
                  <c:v>21.537971543827894</c:v>
                </c:pt>
                <c:pt idx="196">
                  <c:v>21.537971543827894</c:v>
                </c:pt>
                <c:pt idx="197">
                  <c:v>21.537971543827894</c:v>
                </c:pt>
                <c:pt idx="198">
                  <c:v>21.537971543827894</c:v>
                </c:pt>
                <c:pt idx="199">
                  <c:v>21.537971543827894</c:v>
                </c:pt>
                <c:pt idx="200">
                  <c:v>21.537971543827894</c:v>
                </c:pt>
                <c:pt idx="201">
                  <c:v>21.537971543827894</c:v>
                </c:pt>
                <c:pt idx="202">
                  <c:v>21.537971543827894</c:v>
                </c:pt>
                <c:pt idx="203">
                  <c:v>21.537971543827894</c:v>
                </c:pt>
                <c:pt idx="204">
                  <c:v>21.537971543827894</c:v>
                </c:pt>
                <c:pt idx="205">
                  <c:v>21.537971543827894</c:v>
                </c:pt>
                <c:pt idx="206">
                  <c:v>21.537971543827894</c:v>
                </c:pt>
                <c:pt idx="207">
                  <c:v>21.537971543827894</c:v>
                </c:pt>
                <c:pt idx="208">
                  <c:v>21.537971543827894</c:v>
                </c:pt>
                <c:pt idx="209">
                  <c:v>21.537971543827894</c:v>
                </c:pt>
                <c:pt idx="210">
                  <c:v>21.537971543827894</c:v>
                </c:pt>
                <c:pt idx="211">
                  <c:v>21.537971543827894</c:v>
                </c:pt>
                <c:pt idx="212">
                  <c:v>21.537971543827894</c:v>
                </c:pt>
                <c:pt idx="213">
                  <c:v>21.537971543827894</c:v>
                </c:pt>
                <c:pt idx="214">
                  <c:v>21.537971543827894</c:v>
                </c:pt>
                <c:pt idx="215">
                  <c:v>21.537971543827894</c:v>
                </c:pt>
                <c:pt idx="216">
                  <c:v>21.537971543827894</c:v>
                </c:pt>
                <c:pt idx="217">
                  <c:v>21.537971543827894</c:v>
                </c:pt>
                <c:pt idx="218">
                  <c:v>21.537971543827894</c:v>
                </c:pt>
                <c:pt idx="219">
                  <c:v>21.537971543827894</c:v>
                </c:pt>
                <c:pt idx="220">
                  <c:v>21.537971543827894</c:v>
                </c:pt>
                <c:pt idx="221">
                  <c:v>21.537971543827894</c:v>
                </c:pt>
                <c:pt idx="222">
                  <c:v>21.537971543827894</c:v>
                </c:pt>
                <c:pt idx="223">
                  <c:v>21.537971543827894</c:v>
                </c:pt>
                <c:pt idx="224">
                  <c:v>21.537971543827894</c:v>
                </c:pt>
                <c:pt idx="225">
                  <c:v>21.537971543827894</c:v>
                </c:pt>
                <c:pt idx="226">
                  <c:v>21.537971543827894</c:v>
                </c:pt>
                <c:pt idx="227">
                  <c:v>21.537971543827894</c:v>
                </c:pt>
                <c:pt idx="228">
                  <c:v>21.537971543827894</c:v>
                </c:pt>
                <c:pt idx="229">
                  <c:v>21.537971543827894</c:v>
                </c:pt>
                <c:pt idx="230">
                  <c:v>21.537971543827894</c:v>
                </c:pt>
                <c:pt idx="231">
                  <c:v>21.537971543827894</c:v>
                </c:pt>
                <c:pt idx="232">
                  <c:v>21.537971543827894</c:v>
                </c:pt>
                <c:pt idx="233">
                  <c:v>21.537971543827894</c:v>
                </c:pt>
                <c:pt idx="234">
                  <c:v>21.537971543827894</c:v>
                </c:pt>
                <c:pt idx="235">
                  <c:v>21.537971543827894</c:v>
                </c:pt>
                <c:pt idx="236">
                  <c:v>21.537971543827894</c:v>
                </c:pt>
                <c:pt idx="237">
                  <c:v>21.537971543827894</c:v>
                </c:pt>
                <c:pt idx="238">
                  <c:v>21.537971543827894</c:v>
                </c:pt>
                <c:pt idx="239">
                  <c:v>21.537971543827894</c:v>
                </c:pt>
                <c:pt idx="240">
                  <c:v>21.537971543827894</c:v>
                </c:pt>
                <c:pt idx="241">
                  <c:v>21.537971543827894</c:v>
                </c:pt>
                <c:pt idx="242">
                  <c:v>21.537971543827894</c:v>
                </c:pt>
                <c:pt idx="243">
                  <c:v>21.537971543827894</c:v>
                </c:pt>
                <c:pt idx="244">
                  <c:v>21.537971543827894</c:v>
                </c:pt>
                <c:pt idx="245">
                  <c:v>21.537971543827894</c:v>
                </c:pt>
                <c:pt idx="246">
                  <c:v>21.537971543827894</c:v>
                </c:pt>
                <c:pt idx="247">
                  <c:v>21.537971543827894</c:v>
                </c:pt>
                <c:pt idx="248">
                  <c:v>21.537971543827894</c:v>
                </c:pt>
                <c:pt idx="249">
                  <c:v>21.537971543827894</c:v>
                </c:pt>
                <c:pt idx="250">
                  <c:v>21.537971543827894</c:v>
                </c:pt>
                <c:pt idx="251">
                  <c:v>21.537971543827894</c:v>
                </c:pt>
                <c:pt idx="252">
                  <c:v>21.537971543827894</c:v>
                </c:pt>
                <c:pt idx="253">
                  <c:v>21.537971543827894</c:v>
                </c:pt>
                <c:pt idx="254">
                  <c:v>21.537971543827894</c:v>
                </c:pt>
                <c:pt idx="255">
                  <c:v>21.537971543827894</c:v>
                </c:pt>
                <c:pt idx="256">
                  <c:v>21.537971543827894</c:v>
                </c:pt>
                <c:pt idx="257">
                  <c:v>21.537971543827894</c:v>
                </c:pt>
                <c:pt idx="258">
                  <c:v>21.537971543827894</c:v>
                </c:pt>
                <c:pt idx="259">
                  <c:v>21.537971543827894</c:v>
                </c:pt>
                <c:pt idx="260">
                  <c:v>21.537971543827894</c:v>
                </c:pt>
                <c:pt idx="261">
                  <c:v>21.537971543827894</c:v>
                </c:pt>
                <c:pt idx="262">
                  <c:v>21.537971543827894</c:v>
                </c:pt>
                <c:pt idx="263">
                  <c:v>21.537971543827894</c:v>
                </c:pt>
                <c:pt idx="264">
                  <c:v>21.537971543827894</c:v>
                </c:pt>
                <c:pt idx="265">
                  <c:v>21.537971543827894</c:v>
                </c:pt>
                <c:pt idx="266">
                  <c:v>21.537971543827894</c:v>
                </c:pt>
                <c:pt idx="267">
                  <c:v>21.537971543827894</c:v>
                </c:pt>
                <c:pt idx="268">
                  <c:v>21.537971543827894</c:v>
                </c:pt>
                <c:pt idx="269">
                  <c:v>21.537971543827894</c:v>
                </c:pt>
                <c:pt idx="270">
                  <c:v>21.537971543827894</c:v>
                </c:pt>
                <c:pt idx="271">
                  <c:v>21.537971543827894</c:v>
                </c:pt>
                <c:pt idx="272">
                  <c:v>21.537971543827894</c:v>
                </c:pt>
                <c:pt idx="273">
                  <c:v>21.537971543827894</c:v>
                </c:pt>
                <c:pt idx="274">
                  <c:v>21.537971543827894</c:v>
                </c:pt>
                <c:pt idx="275">
                  <c:v>21.537971543827894</c:v>
                </c:pt>
                <c:pt idx="276">
                  <c:v>21.537971543827894</c:v>
                </c:pt>
                <c:pt idx="277">
                  <c:v>21.537971543827894</c:v>
                </c:pt>
                <c:pt idx="278">
                  <c:v>21.537971543827894</c:v>
                </c:pt>
                <c:pt idx="279">
                  <c:v>21.537971543827894</c:v>
                </c:pt>
                <c:pt idx="280">
                  <c:v>21.537971543827894</c:v>
                </c:pt>
                <c:pt idx="281">
                  <c:v>21.537971543827894</c:v>
                </c:pt>
                <c:pt idx="282">
                  <c:v>21.537971543827894</c:v>
                </c:pt>
                <c:pt idx="283">
                  <c:v>21.537971543827894</c:v>
                </c:pt>
                <c:pt idx="284">
                  <c:v>21.537971543827894</c:v>
                </c:pt>
                <c:pt idx="285">
                  <c:v>21.537971543827894</c:v>
                </c:pt>
                <c:pt idx="286">
                  <c:v>21.537971543827894</c:v>
                </c:pt>
                <c:pt idx="287">
                  <c:v>21.537971543827894</c:v>
                </c:pt>
                <c:pt idx="288">
                  <c:v>21.537971543827894</c:v>
                </c:pt>
                <c:pt idx="289">
                  <c:v>21.537971543827894</c:v>
                </c:pt>
                <c:pt idx="290">
                  <c:v>21.537971543827894</c:v>
                </c:pt>
                <c:pt idx="291">
                  <c:v>21.537971543827894</c:v>
                </c:pt>
                <c:pt idx="292">
                  <c:v>21.537971543827894</c:v>
                </c:pt>
                <c:pt idx="293">
                  <c:v>21.537971543827894</c:v>
                </c:pt>
                <c:pt idx="294">
                  <c:v>21.537971543827894</c:v>
                </c:pt>
                <c:pt idx="295">
                  <c:v>21.537971543827894</c:v>
                </c:pt>
                <c:pt idx="296">
                  <c:v>21.537971543827894</c:v>
                </c:pt>
                <c:pt idx="297">
                  <c:v>21.537971543827894</c:v>
                </c:pt>
                <c:pt idx="298">
                  <c:v>21.537971543827894</c:v>
                </c:pt>
                <c:pt idx="299">
                  <c:v>21.537971543827894</c:v>
                </c:pt>
                <c:pt idx="300">
                  <c:v>21.537971543827894</c:v>
                </c:pt>
                <c:pt idx="301">
                  <c:v>21.537971543827894</c:v>
                </c:pt>
                <c:pt idx="302">
                  <c:v>21.537971543827894</c:v>
                </c:pt>
                <c:pt idx="303">
                  <c:v>21.537971543827894</c:v>
                </c:pt>
                <c:pt idx="304">
                  <c:v>21.537971543827894</c:v>
                </c:pt>
                <c:pt idx="305">
                  <c:v>21.537971543827894</c:v>
                </c:pt>
                <c:pt idx="306">
                  <c:v>21.537971543827894</c:v>
                </c:pt>
                <c:pt idx="307">
                  <c:v>21.537971543827894</c:v>
                </c:pt>
                <c:pt idx="308">
                  <c:v>21.537971543827894</c:v>
                </c:pt>
                <c:pt idx="309">
                  <c:v>21.537971543827894</c:v>
                </c:pt>
                <c:pt idx="310">
                  <c:v>21.537971543827894</c:v>
                </c:pt>
                <c:pt idx="311">
                  <c:v>21.537971543827894</c:v>
                </c:pt>
                <c:pt idx="312">
                  <c:v>21.537971543827894</c:v>
                </c:pt>
                <c:pt idx="313">
                  <c:v>21.537971543827894</c:v>
                </c:pt>
                <c:pt idx="314">
                  <c:v>21.537971543827894</c:v>
                </c:pt>
                <c:pt idx="315">
                  <c:v>21.537971543827894</c:v>
                </c:pt>
                <c:pt idx="316">
                  <c:v>21.537971543827894</c:v>
                </c:pt>
                <c:pt idx="317">
                  <c:v>21.537971543827894</c:v>
                </c:pt>
                <c:pt idx="318">
                  <c:v>21.537971543827894</c:v>
                </c:pt>
                <c:pt idx="319">
                  <c:v>21.537971543827894</c:v>
                </c:pt>
                <c:pt idx="320">
                  <c:v>21.537971543827894</c:v>
                </c:pt>
                <c:pt idx="321">
                  <c:v>21.537971543827894</c:v>
                </c:pt>
                <c:pt idx="322">
                  <c:v>21.537971543827894</c:v>
                </c:pt>
                <c:pt idx="323">
                  <c:v>21.537971543827894</c:v>
                </c:pt>
                <c:pt idx="324">
                  <c:v>21.537971543827894</c:v>
                </c:pt>
                <c:pt idx="325">
                  <c:v>21.537971543827894</c:v>
                </c:pt>
                <c:pt idx="326">
                  <c:v>21.537971543827894</c:v>
                </c:pt>
                <c:pt idx="327">
                  <c:v>21.537971543827894</c:v>
                </c:pt>
                <c:pt idx="328">
                  <c:v>21.537971543827894</c:v>
                </c:pt>
                <c:pt idx="329">
                  <c:v>21.537971543827894</c:v>
                </c:pt>
                <c:pt idx="330">
                  <c:v>21.537971543827894</c:v>
                </c:pt>
                <c:pt idx="331">
                  <c:v>21.537971543827894</c:v>
                </c:pt>
                <c:pt idx="332">
                  <c:v>21.537971543827894</c:v>
                </c:pt>
                <c:pt idx="333">
                  <c:v>21.537971543827894</c:v>
                </c:pt>
                <c:pt idx="334">
                  <c:v>21.537971543827894</c:v>
                </c:pt>
                <c:pt idx="335">
                  <c:v>21.537971543827894</c:v>
                </c:pt>
                <c:pt idx="336">
                  <c:v>21.537971543827894</c:v>
                </c:pt>
                <c:pt idx="337">
                  <c:v>21.537971543827894</c:v>
                </c:pt>
                <c:pt idx="338">
                  <c:v>21.537971543827894</c:v>
                </c:pt>
                <c:pt idx="339">
                  <c:v>21.537971543827894</c:v>
                </c:pt>
                <c:pt idx="340">
                  <c:v>21.537971543827894</c:v>
                </c:pt>
                <c:pt idx="341">
                  <c:v>21.537971543827894</c:v>
                </c:pt>
                <c:pt idx="342">
                  <c:v>21.537971543827894</c:v>
                </c:pt>
                <c:pt idx="343">
                  <c:v>21.537971543827894</c:v>
                </c:pt>
                <c:pt idx="344">
                  <c:v>21.537971543827894</c:v>
                </c:pt>
                <c:pt idx="345">
                  <c:v>21.537971543827894</c:v>
                </c:pt>
                <c:pt idx="346">
                  <c:v>21.537971543827894</c:v>
                </c:pt>
                <c:pt idx="347">
                  <c:v>21.537971543827894</c:v>
                </c:pt>
                <c:pt idx="348">
                  <c:v>21.537971543827894</c:v>
                </c:pt>
                <c:pt idx="349">
                  <c:v>21.537971543827894</c:v>
                </c:pt>
                <c:pt idx="350">
                  <c:v>21.537971543827894</c:v>
                </c:pt>
                <c:pt idx="351">
                  <c:v>21.537971543827894</c:v>
                </c:pt>
                <c:pt idx="352">
                  <c:v>21.537971543827894</c:v>
                </c:pt>
                <c:pt idx="353">
                  <c:v>21.537971543827894</c:v>
                </c:pt>
                <c:pt idx="354">
                  <c:v>21.537971543827894</c:v>
                </c:pt>
                <c:pt idx="355">
                  <c:v>21.537971543827894</c:v>
                </c:pt>
                <c:pt idx="356">
                  <c:v>21.537971543827894</c:v>
                </c:pt>
                <c:pt idx="357">
                  <c:v>21.537971543827894</c:v>
                </c:pt>
                <c:pt idx="358">
                  <c:v>21.537971543827894</c:v>
                </c:pt>
                <c:pt idx="359">
                  <c:v>21.537971543827894</c:v>
                </c:pt>
                <c:pt idx="360">
                  <c:v>21.537971543827894</c:v>
                </c:pt>
                <c:pt idx="361">
                  <c:v>21.537971543827894</c:v>
                </c:pt>
                <c:pt idx="362">
                  <c:v>21.537971543827894</c:v>
                </c:pt>
                <c:pt idx="363">
                  <c:v>21.537971543827894</c:v>
                </c:pt>
                <c:pt idx="364">
                  <c:v>21.537971543827894</c:v>
                </c:pt>
                <c:pt idx="365">
                  <c:v>21.537971543827894</c:v>
                </c:pt>
                <c:pt idx="366">
                  <c:v>21.537971543827894</c:v>
                </c:pt>
                <c:pt idx="367">
                  <c:v>21.537971543827894</c:v>
                </c:pt>
                <c:pt idx="368">
                  <c:v>21.537971543827894</c:v>
                </c:pt>
                <c:pt idx="369">
                  <c:v>21.537971543827894</c:v>
                </c:pt>
                <c:pt idx="370">
                  <c:v>21.537971543827894</c:v>
                </c:pt>
                <c:pt idx="371">
                  <c:v>21.537971543827894</c:v>
                </c:pt>
                <c:pt idx="372">
                  <c:v>21.537971543827894</c:v>
                </c:pt>
                <c:pt idx="373">
                  <c:v>21.537971543827894</c:v>
                </c:pt>
                <c:pt idx="374">
                  <c:v>21.537971543827894</c:v>
                </c:pt>
                <c:pt idx="375">
                  <c:v>21.537971543827894</c:v>
                </c:pt>
                <c:pt idx="376">
                  <c:v>21.537971543827894</c:v>
                </c:pt>
                <c:pt idx="377">
                  <c:v>21.537971543827894</c:v>
                </c:pt>
                <c:pt idx="378">
                  <c:v>21.537971543827894</c:v>
                </c:pt>
                <c:pt idx="379">
                  <c:v>21.537971543827894</c:v>
                </c:pt>
                <c:pt idx="380">
                  <c:v>21.537971543827894</c:v>
                </c:pt>
                <c:pt idx="381">
                  <c:v>21.537971543827894</c:v>
                </c:pt>
                <c:pt idx="382">
                  <c:v>21.537971543827894</c:v>
                </c:pt>
                <c:pt idx="383">
                  <c:v>21.537971543827894</c:v>
                </c:pt>
                <c:pt idx="384">
                  <c:v>21.537971543827894</c:v>
                </c:pt>
                <c:pt idx="385">
                  <c:v>21.537971543827894</c:v>
                </c:pt>
                <c:pt idx="386">
                  <c:v>21.537971543827894</c:v>
                </c:pt>
                <c:pt idx="387">
                  <c:v>21.537971543827894</c:v>
                </c:pt>
                <c:pt idx="388">
                  <c:v>21.537971543827894</c:v>
                </c:pt>
                <c:pt idx="389">
                  <c:v>21.537971543827894</c:v>
                </c:pt>
                <c:pt idx="390">
                  <c:v>21.537971543827894</c:v>
                </c:pt>
                <c:pt idx="391">
                  <c:v>21.537971543827894</c:v>
                </c:pt>
                <c:pt idx="392">
                  <c:v>21.537971543827894</c:v>
                </c:pt>
                <c:pt idx="393">
                  <c:v>21.537971543827894</c:v>
                </c:pt>
                <c:pt idx="394">
                  <c:v>21.537971543827894</c:v>
                </c:pt>
                <c:pt idx="395">
                  <c:v>21.537971543827894</c:v>
                </c:pt>
                <c:pt idx="396">
                  <c:v>21.537971543827894</c:v>
                </c:pt>
                <c:pt idx="397">
                  <c:v>21.537971543827894</c:v>
                </c:pt>
                <c:pt idx="398">
                  <c:v>21.537971543827894</c:v>
                </c:pt>
                <c:pt idx="399">
                  <c:v>21.537971543827894</c:v>
                </c:pt>
                <c:pt idx="400">
                  <c:v>21.537971543827894</c:v>
                </c:pt>
                <c:pt idx="401">
                  <c:v>21.537971543827894</c:v>
                </c:pt>
                <c:pt idx="402">
                  <c:v>21.537971543827894</c:v>
                </c:pt>
                <c:pt idx="403">
                  <c:v>21.537971543827894</c:v>
                </c:pt>
                <c:pt idx="404">
                  <c:v>21.537971543827894</c:v>
                </c:pt>
                <c:pt idx="405">
                  <c:v>21.537971543827894</c:v>
                </c:pt>
                <c:pt idx="406">
                  <c:v>21.537971543827894</c:v>
                </c:pt>
                <c:pt idx="407">
                  <c:v>21.537971543827894</c:v>
                </c:pt>
                <c:pt idx="408">
                  <c:v>21.537971543827894</c:v>
                </c:pt>
                <c:pt idx="409">
                  <c:v>21.537971543827894</c:v>
                </c:pt>
                <c:pt idx="410">
                  <c:v>21.537971543827894</c:v>
                </c:pt>
                <c:pt idx="411">
                  <c:v>21.537971543827894</c:v>
                </c:pt>
                <c:pt idx="412">
                  <c:v>21.537971543827894</c:v>
                </c:pt>
                <c:pt idx="413">
                  <c:v>21.537971543827894</c:v>
                </c:pt>
                <c:pt idx="414">
                  <c:v>21.537971543827894</c:v>
                </c:pt>
                <c:pt idx="415">
                  <c:v>21.537971543827894</c:v>
                </c:pt>
                <c:pt idx="416">
                  <c:v>21.537971543827894</c:v>
                </c:pt>
                <c:pt idx="417">
                  <c:v>21.537971543827894</c:v>
                </c:pt>
                <c:pt idx="418">
                  <c:v>21.537971543827894</c:v>
                </c:pt>
                <c:pt idx="419">
                  <c:v>21.537971543827894</c:v>
                </c:pt>
                <c:pt idx="420">
                  <c:v>21.537971543827894</c:v>
                </c:pt>
                <c:pt idx="421">
                  <c:v>21.537971543827894</c:v>
                </c:pt>
                <c:pt idx="422">
                  <c:v>21.537971543827894</c:v>
                </c:pt>
                <c:pt idx="423">
                  <c:v>21.537971543827894</c:v>
                </c:pt>
                <c:pt idx="424">
                  <c:v>21.537971543827894</c:v>
                </c:pt>
                <c:pt idx="425">
                  <c:v>21.537971543827894</c:v>
                </c:pt>
                <c:pt idx="426">
                  <c:v>21.537971543827894</c:v>
                </c:pt>
                <c:pt idx="427">
                  <c:v>21.537971543827894</c:v>
                </c:pt>
                <c:pt idx="428">
                  <c:v>21.537971543827894</c:v>
                </c:pt>
                <c:pt idx="429">
                  <c:v>21.537971543827894</c:v>
                </c:pt>
                <c:pt idx="430">
                  <c:v>21.537971543827894</c:v>
                </c:pt>
                <c:pt idx="431">
                  <c:v>21.537971543827894</c:v>
                </c:pt>
                <c:pt idx="432">
                  <c:v>21.537971543827894</c:v>
                </c:pt>
                <c:pt idx="433">
                  <c:v>21.537971543827894</c:v>
                </c:pt>
                <c:pt idx="434">
                  <c:v>21.537971543827894</c:v>
                </c:pt>
                <c:pt idx="435">
                  <c:v>21.537971543827894</c:v>
                </c:pt>
                <c:pt idx="436">
                  <c:v>21.537971543827894</c:v>
                </c:pt>
                <c:pt idx="437">
                  <c:v>21.537971543827894</c:v>
                </c:pt>
                <c:pt idx="438">
                  <c:v>21.537971543827894</c:v>
                </c:pt>
                <c:pt idx="439">
                  <c:v>21.537971543827894</c:v>
                </c:pt>
                <c:pt idx="440">
                  <c:v>21.537971543827894</c:v>
                </c:pt>
                <c:pt idx="441">
                  <c:v>21.537971543827894</c:v>
                </c:pt>
                <c:pt idx="442">
                  <c:v>21.537971543827894</c:v>
                </c:pt>
                <c:pt idx="443">
                  <c:v>21.537971543827894</c:v>
                </c:pt>
                <c:pt idx="444">
                  <c:v>21.537971543827894</c:v>
                </c:pt>
                <c:pt idx="445">
                  <c:v>21.537971543827894</c:v>
                </c:pt>
                <c:pt idx="446">
                  <c:v>21.537971543827894</c:v>
                </c:pt>
                <c:pt idx="447">
                  <c:v>21.537971543827894</c:v>
                </c:pt>
                <c:pt idx="448">
                  <c:v>21.537971543827894</c:v>
                </c:pt>
                <c:pt idx="449">
                  <c:v>21.537971543827894</c:v>
                </c:pt>
                <c:pt idx="450">
                  <c:v>21.537971543827894</c:v>
                </c:pt>
                <c:pt idx="451">
                  <c:v>21.537971543827894</c:v>
                </c:pt>
                <c:pt idx="452">
                  <c:v>21.537971543827894</c:v>
                </c:pt>
                <c:pt idx="453">
                  <c:v>21.537971543827894</c:v>
                </c:pt>
                <c:pt idx="454">
                  <c:v>21.537971543827894</c:v>
                </c:pt>
                <c:pt idx="455">
                  <c:v>21.537971543827894</c:v>
                </c:pt>
                <c:pt idx="456">
                  <c:v>21.537971543827894</c:v>
                </c:pt>
                <c:pt idx="457">
                  <c:v>21.537971543827894</c:v>
                </c:pt>
                <c:pt idx="458">
                  <c:v>21.537971543827894</c:v>
                </c:pt>
                <c:pt idx="459">
                  <c:v>21.537971543827894</c:v>
                </c:pt>
                <c:pt idx="460">
                  <c:v>21.537971543827894</c:v>
                </c:pt>
                <c:pt idx="461">
                  <c:v>21.537971543827894</c:v>
                </c:pt>
                <c:pt idx="462">
                  <c:v>21.537971543827894</c:v>
                </c:pt>
                <c:pt idx="463">
                  <c:v>21.537971543827894</c:v>
                </c:pt>
                <c:pt idx="464">
                  <c:v>21.537971543827894</c:v>
                </c:pt>
                <c:pt idx="465">
                  <c:v>21.537971543827894</c:v>
                </c:pt>
                <c:pt idx="466">
                  <c:v>21.537971543827894</c:v>
                </c:pt>
                <c:pt idx="467">
                  <c:v>21.537971543827894</c:v>
                </c:pt>
                <c:pt idx="468">
                  <c:v>21.537971543827894</c:v>
                </c:pt>
                <c:pt idx="469">
                  <c:v>21.537971543827894</c:v>
                </c:pt>
                <c:pt idx="470">
                  <c:v>21.537971543827894</c:v>
                </c:pt>
                <c:pt idx="471">
                  <c:v>21.537971543827894</c:v>
                </c:pt>
                <c:pt idx="472">
                  <c:v>21.537971543827894</c:v>
                </c:pt>
                <c:pt idx="473">
                  <c:v>21.537971543827894</c:v>
                </c:pt>
                <c:pt idx="474">
                  <c:v>21.537971543827894</c:v>
                </c:pt>
                <c:pt idx="475">
                  <c:v>21.537971543827894</c:v>
                </c:pt>
                <c:pt idx="476">
                  <c:v>21.537971543827894</c:v>
                </c:pt>
                <c:pt idx="477">
                  <c:v>21.537971543827894</c:v>
                </c:pt>
                <c:pt idx="478">
                  <c:v>21.537971543827894</c:v>
                </c:pt>
                <c:pt idx="479">
                  <c:v>21.537971543827894</c:v>
                </c:pt>
                <c:pt idx="480">
                  <c:v>21.537971543827894</c:v>
                </c:pt>
                <c:pt idx="481">
                  <c:v>21.537971543827894</c:v>
                </c:pt>
                <c:pt idx="482">
                  <c:v>21.537971543827894</c:v>
                </c:pt>
                <c:pt idx="483">
                  <c:v>21.537971543827894</c:v>
                </c:pt>
                <c:pt idx="484">
                  <c:v>21.537971543827894</c:v>
                </c:pt>
                <c:pt idx="485">
                  <c:v>21.537971543827894</c:v>
                </c:pt>
                <c:pt idx="486">
                  <c:v>21.537971543827894</c:v>
                </c:pt>
                <c:pt idx="487">
                  <c:v>21.537971543827894</c:v>
                </c:pt>
                <c:pt idx="488">
                  <c:v>21.537971543827894</c:v>
                </c:pt>
                <c:pt idx="489">
                  <c:v>21.537971543827894</c:v>
                </c:pt>
                <c:pt idx="490">
                  <c:v>21.537971543827894</c:v>
                </c:pt>
                <c:pt idx="491">
                  <c:v>21.537971543827894</c:v>
                </c:pt>
                <c:pt idx="492">
                  <c:v>21.537971543827894</c:v>
                </c:pt>
                <c:pt idx="493">
                  <c:v>21.537971543827894</c:v>
                </c:pt>
                <c:pt idx="494">
                  <c:v>21.537971543827894</c:v>
                </c:pt>
                <c:pt idx="495">
                  <c:v>21.537971543827894</c:v>
                </c:pt>
                <c:pt idx="496">
                  <c:v>21.537971543827894</c:v>
                </c:pt>
                <c:pt idx="497">
                  <c:v>21.537971543827894</c:v>
                </c:pt>
                <c:pt idx="498">
                  <c:v>21.537971543827894</c:v>
                </c:pt>
                <c:pt idx="499">
                  <c:v>21.537971543827894</c:v>
                </c:pt>
                <c:pt idx="500">
                  <c:v>21.537971543827894</c:v>
                </c:pt>
                <c:pt idx="501">
                  <c:v>21.537971543827894</c:v>
                </c:pt>
                <c:pt idx="502">
                  <c:v>21.537971543827894</c:v>
                </c:pt>
                <c:pt idx="503">
                  <c:v>21.537971543827894</c:v>
                </c:pt>
                <c:pt idx="504">
                  <c:v>21.537971543827894</c:v>
                </c:pt>
                <c:pt idx="505">
                  <c:v>21.537971543827894</c:v>
                </c:pt>
                <c:pt idx="506">
                  <c:v>21.537971543827894</c:v>
                </c:pt>
                <c:pt idx="507">
                  <c:v>21.537971543827894</c:v>
                </c:pt>
                <c:pt idx="508">
                  <c:v>21.537971543827894</c:v>
                </c:pt>
                <c:pt idx="509">
                  <c:v>21.537971543827894</c:v>
                </c:pt>
                <c:pt idx="510">
                  <c:v>21.537971543827894</c:v>
                </c:pt>
                <c:pt idx="511">
                  <c:v>21.537971543827894</c:v>
                </c:pt>
                <c:pt idx="512">
                  <c:v>21.537971543827894</c:v>
                </c:pt>
                <c:pt idx="513">
                  <c:v>21.537971543827894</c:v>
                </c:pt>
                <c:pt idx="514">
                  <c:v>21.537971543827894</c:v>
                </c:pt>
                <c:pt idx="515">
                  <c:v>21.537971543827894</c:v>
                </c:pt>
                <c:pt idx="516">
                  <c:v>21.537971543827894</c:v>
                </c:pt>
                <c:pt idx="517">
                  <c:v>21.537971543827894</c:v>
                </c:pt>
                <c:pt idx="518">
                  <c:v>21.537971543827894</c:v>
                </c:pt>
                <c:pt idx="519">
                  <c:v>21.537971543827894</c:v>
                </c:pt>
                <c:pt idx="520">
                  <c:v>21.537971543827894</c:v>
                </c:pt>
                <c:pt idx="521">
                  <c:v>21.537971543827894</c:v>
                </c:pt>
                <c:pt idx="522">
                  <c:v>21.537971543827894</c:v>
                </c:pt>
                <c:pt idx="523">
                  <c:v>21.537971543827894</c:v>
                </c:pt>
                <c:pt idx="524">
                  <c:v>21.537971543827894</c:v>
                </c:pt>
                <c:pt idx="525">
                  <c:v>21.537971543827894</c:v>
                </c:pt>
                <c:pt idx="526">
                  <c:v>21.537971543827894</c:v>
                </c:pt>
                <c:pt idx="527">
                  <c:v>21.537971543827894</c:v>
                </c:pt>
                <c:pt idx="528">
                  <c:v>21.537971543827894</c:v>
                </c:pt>
                <c:pt idx="529">
                  <c:v>21.537971543827894</c:v>
                </c:pt>
                <c:pt idx="530">
                  <c:v>21.537971543827894</c:v>
                </c:pt>
                <c:pt idx="531">
                  <c:v>21.537971543827894</c:v>
                </c:pt>
                <c:pt idx="532">
                  <c:v>21.537971543827894</c:v>
                </c:pt>
                <c:pt idx="533">
                  <c:v>21.537971543827894</c:v>
                </c:pt>
                <c:pt idx="534">
                  <c:v>21.537971543827894</c:v>
                </c:pt>
                <c:pt idx="535">
                  <c:v>21.537971543827894</c:v>
                </c:pt>
                <c:pt idx="536">
                  <c:v>21.537971543827894</c:v>
                </c:pt>
                <c:pt idx="537">
                  <c:v>21.537971543827894</c:v>
                </c:pt>
                <c:pt idx="538">
                  <c:v>21.537971543827894</c:v>
                </c:pt>
                <c:pt idx="539">
                  <c:v>21.537971543827894</c:v>
                </c:pt>
                <c:pt idx="540">
                  <c:v>21.537971543827894</c:v>
                </c:pt>
                <c:pt idx="541">
                  <c:v>21.537971543827894</c:v>
                </c:pt>
                <c:pt idx="542">
                  <c:v>21.537971543827894</c:v>
                </c:pt>
                <c:pt idx="543">
                  <c:v>21.537971543827894</c:v>
                </c:pt>
                <c:pt idx="544">
                  <c:v>21.537971543827894</c:v>
                </c:pt>
                <c:pt idx="545">
                  <c:v>21.537971543827894</c:v>
                </c:pt>
                <c:pt idx="546">
                  <c:v>21.537971543827894</c:v>
                </c:pt>
                <c:pt idx="547">
                  <c:v>21.537971543827894</c:v>
                </c:pt>
                <c:pt idx="548">
                  <c:v>21.537971543827894</c:v>
                </c:pt>
                <c:pt idx="549">
                  <c:v>21.537971543827894</c:v>
                </c:pt>
                <c:pt idx="550">
                  <c:v>21.537971543827894</c:v>
                </c:pt>
                <c:pt idx="551">
                  <c:v>21.537971543827894</c:v>
                </c:pt>
                <c:pt idx="552">
                  <c:v>21.537971543827894</c:v>
                </c:pt>
                <c:pt idx="553">
                  <c:v>21.537971543827894</c:v>
                </c:pt>
                <c:pt idx="554">
                  <c:v>21.537971543827894</c:v>
                </c:pt>
                <c:pt idx="555">
                  <c:v>21.537971543827894</c:v>
                </c:pt>
                <c:pt idx="556">
                  <c:v>21.537971543827894</c:v>
                </c:pt>
                <c:pt idx="557">
                  <c:v>21.537971543827894</c:v>
                </c:pt>
                <c:pt idx="558">
                  <c:v>21.537971543827894</c:v>
                </c:pt>
                <c:pt idx="559">
                  <c:v>21.537971543827894</c:v>
                </c:pt>
                <c:pt idx="560">
                  <c:v>21.537971543827894</c:v>
                </c:pt>
                <c:pt idx="561">
                  <c:v>21.537971543827894</c:v>
                </c:pt>
                <c:pt idx="562">
                  <c:v>21.537971543827894</c:v>
                </c:pt>
                <c:pt idx="563">
                  <c:v>21.537971543827894</c:v>
                </c:pt>
                <c:pt idx="564">
                  <c:v>21.537971543827894</c:v>
                </c:pt>
                <c:pt idx="565">
                  <c:v>21.537971543827894</c:v>
                </c:pt>
                <c:pt idx="566">
                  <c:v>21.537971543827894</c:v>
                </c:pt>
                <c:pt idx="567">
                  <c:v>21.537971543827894</c:v>
                </c:pt>
                <c:pt idx="568">
                  <c:v>21.537971543827894</c:v>
                </c:pt>
                <c:pt idx="569">
                  <c:v>21.537971543827894</c:v>
                </c:pt>
                <c:pt idx="570">
                  <c:v>21.537971543827894</c:v>
                </c:pt>
                <c:pt idx="571">
                  <c:v>21.537971543827894</c:v>
                </c:pt>
                <c:pt idx="572">
                  <c:v>21.537971543827894</c:v>
                </c:pt>
                <c:pt idx="573">
                  <c:v>21.537971543827894</c:v>
                </c:pt>
                <c:pt idx="574">
                  <c:v>21.537971543827894</c:v>
                </c:pt>
                <c:pt idx="575">
                  <c:v>21.537971543827894</c:v>
                </c:pt>
                <c:pt idx="576">
                  <c:v>21.537971543827894</c:v>
                </c:pt>
                <c:pt idx="577">
                  <c:v>21.537971543827894</c:v>
                </c:pt>
                <c:pt idx="578">
                  <c:v>21.537971543827894</c:v>
                </c:pt>
                <c:pt idx="579">
                  <c:v>21.537971543827894</c:v>
                </c:pt>
                <c:pt idx="580">
                  <c:v>21.537971543827894</c:v>
                </c:pt>
                <c:pt idx="581">
                  <c:v>21.537971543827894</c:v>
                </c:pt>
                <c:pt idx="582">
                  <c:v>21.537971543827894</c:v>
                </c:pt>
                <c:pt idx="583">
                  <c:v>21.537971543827894</c:v>
                </c:pt>
                <c:pt idx="584">
                  <c:v>21.537971543827894</c:v>
                </c:pt>
                <c:pt idx="585">
                  <c:v>21.537971543827894</c:v>
                </c:pt>
                <c:pt idx="586">
                  <c:v>21.537971543827894</c:v>
                </c:pt>
                <c:pt idx="587">
                  <c:v>21.537971543827894</c:v>
                </c:pt>
                <c:pt idx="588">
                  <c:v>21.537971543827894</c:v>
                </c:pt>
                <c:pt idx="589">
                  <c:v>21.537971543827894</c:v>
                </c:pt>
                <c:pt idx="590">
                  <c:v>21.537971543827894</c:v>
                </c:pt>
                <c:pt idx="591">
                  <c:v>21.537971543827894</c:v>
                </c:pt>
                <c:pt idx="592">
                  <c:v>21.537971543827894</c:v>
                </c:pt>
                <c:pt idx="593">
                  <c:v>21.537971543827894</c:v>
                </c:pt>
                <c:pt idx="594">
                  <c:v>21.537971543827894</c:v>
                </c:pt>
                <c:pt idx="595">
                  <c:v>21.537971543827894</c:v>
                </c:pt>
                <c:pt idx="596">
                  <c:v>21.537971543827894</c:v>
                </c:pt>
                <c:pt idx="597">
                  <c:v>21.537971543827894</c:v>
                </c:pt>
                <c:pt idx="598">
                  <c:v>21.537971543827894</c:v>
                </c:pt>
                <c:pt idx="599">
                  <c:v>21.537971543827894</c:v>
                </c:pt>
                <c:pt idx="600">
                  <c:v>21.537971543827894</c:v>
                </c:pt>
                <c:pt idx="601">
                  <c:v>21.537971543827894</c:v>
                </c:pt>
                <c:pt idx="602">
                  <c:v>21.537971543827894</c:v>
                </c:pt>
                <c:pt idx="603">
                  <c:v>21.537971543827894</c:v>
                </c:pt>
                <c:pt idx="604">
                  <c:v>21.537971543827894</c:v>
                </c:pt>
                <c:pt idx="605">
                  <c:v>21.537971543827894</c:v>
                </c:pt>
                <c:pt idx="606">
                  <c:v>21.537971543827894</c:v>
                </c:pt>
                <c:pt idx="607">
                  <c:v>21.537971543827894</c:v>
                </c:pt>
                <c:pt idx="608">
                  <c:v>21.537971543827894</c:v>
                </c:pt>
                <c:pt idx="609">
                  <c:v>21.537971543827894</c:v>
                </c:pt>
                <c:pt idx="610">
                  <c:v>21.537971543827894</c:v>
                </c:pt>
                <c:pt idx="611">
                  <c:v>21.537971543827894</c:v>
                </c:pt>
                <c:pt idx="612">
                  <c:v>21.537971543827894</c:v>
                </c:pt>
                <c:pt idx="613">
                  <c:v>21.537971543827894</c:v>
                </c:pt>
                <c:pt idx="614">
                  <c:v>21.537971543827894</c:v>
                </c:pt>
                <c:pt idx="615">
                  <c:v>21.537971543827894</c:v>
                </c:pt>
                <c:pt idx="616">
                  <c:v>21.537971543827894</c:v>
                </c:pt>
                <c:pt idx="617">
                  <c:v>21.537971543827894</c:v>
                </c:pt>
                <c:pt idx="618">
                  <c:v>21.537971543827894</c:v>
                </c:pt>
                <c:pt idx="619">
                  <c:v>21.537971543827894</c:v>
                </c:pt>
                <c:pt idx="620">
                  <c:v>21.537971543827894</c:v>
                </c:pt>
                <c:pt idx="621">
                  <c:v>21.537971543827894</c:v>
                </c:pt>
                <c:pt idx="622">
                  <c:v>21.537971543827894</c:v>
                </c:pt>
                <c:pt idx="623">
                  <c:v>21.537971543827894</c:v>
                </c:pt>
                <c:pt idx="624">
                  <c:v>21.537971543827894</c:v>
                </c:pt>
                <c:pt idx="625">
                  <c:v>21.537971543827894</c:v>
                </c:pt>
                <c:pt idx="626">
                  <c:v>21.537971543827894</c:v>
                </c:pt>
                <c:pt idx="627">
                  <c:v>21.537971543827894</c:v>
                </c:pt>
                <c:pt idx="628">
                  <c:v>21.537971543827894</c:v>
                </c:pt>
                <c:pt idx="629">
                  <c:v>21.537971543827894</c:v>
                </c:pt>
                <c:pt idx="630">
                  <c:v>21.537971543827894</c:v>
                </c:pt>
                <c:pt idx="631">
                  <c:v>21.537971543827894</c:v>
                </c:pt>
                <c:pt idx="632">
                  <c:v>21.537971543827894</c:v>
                </c:pt>
                <c:pt idx="633">
                  <c:v>21.537971543827894</c:v>
                </c:pt>
                <c:pt idx="634">
                  <c:v>21.537971543827894</c:v>
                </c:pt>
                <c:pt idx="635">
                  <c:v>21.537971543827894</c:v>
                </c:pt>
                <c:pt idx="636">
                  <c:v>21.537971543827894</c:v>
                </c:pt>
                <c:pt idx="637">
                  <c:v>21.537971543827894</c:v>
                </c:pt>
                <c:pt idx="638">
                  <c:v>21.537971543827894</c:v>
                </c:pt>
                <c:pt idx="639">
                  <c:v>21.537971543827894</c:v>
                </c:pt>
                <c:pt idx="640">
                  <c:v>21.537971543827894</c:v>
                </c:pt>
                <c:pt idx="641">
                  <c:v>21.537971543827894</c:v>
                </c:pt>
                <c:pt idx="642">
                  <c:v>21.537971543827894</c:v>
                </c:pt>
                <c:pt idx="643">
                  <c:v>21.537971543827894</c:v>
                </c:pt>
                <c:pt idx="644">
                  <c:v>21.537971543827894</c:v>
                </c:pt>
                <c:pt idx="645">
                  <c:v>21.537971543827894</c:v>
                </c:pt>
                <c:pt idx="646">
                  <c:v>21.537971543827894</c:v>
                </c:pt>
                <c:pt idx="647">
                  <c:v>21.537971543827894</c:v>
                </c:pt>
                <c:pt idx="648">
                  <c:v>21.537971543827894</c:v>
                </c:pt>
                <c:pt idx="649">
                  <c:v>21.537971543827894</c:v>
                </c:pt>
                <c:pt idx="650">
                  <c:v>21.537971543827894</c:v>
                </c:pt>
                <c:pt idx="651">
                  <c:v>21.537971543827894</c:v>
                </c:pt>
                <c:pt idx="652">
                  <c:v>21.537971543827894</c:v>
                </c:pt>
                <c:pt idx="653">
                  <c:v>21.537971543827894</c:v>
                </c:pt>
                <c:pt idx="654">
                  <c:v>21.537971543827894</c:v>
                </c:pt>
                <c:pt idx="655">
                  <c:v>21.537971543827894</c:v>
                </c:pt>
                <c:pt idx="656">
                  <c:v>21.537971543827894</c:v>
                </c:pt>
                <c:pt idx="657">
                  <c:v>21.537971543827894</c:v>
                </c:pt>
                <c:pt idx="658">
                  <c:v>21.537971543827894</c:v>
                </c:pt>
                <c:pt idx="659">
                  <c:v>21.537971543827894</c:v>
                </c:pt>
                <c:pt idx="660">
                  <c:v>21.537971543827894</c:v>
                </c:pt>
                <c:pt idx="661">
                  <c:v>21.537971543827894</c:v>
                </c:pt>
                <c:pt idx="662">
                  <c:v>21.537971543827894</c:v>
                </c:pt>
                <c:pt idx="663">
                  <c:v>21.537971543827894</c:v>
                </c:pt>
                <c:pt idx="664">
                  <c:v>21.537971543827894</c:v>
                </c:pt>
                <c:pt idx="665">
                  <c:v>21.537971543827894</c:v>
                </c:pt>
                <c:pt idx="666">
                  <c:v>21.537971543827894</c:v>
                </c:pt>
                <c:pt idx="667">
                  <c:v>21.537971543827894</c:v>
                </c:pt>
                <c:pt idx="668">
                  <c:v>21.537971543827894</c:v>
                </c:pt>
                <c:pt idx="669">
                  <c:v>21.537971543827894</c:v>
                </c:pt>
                <c:pt idx="670">
                  <c:v>21.537971543827894</c:v>
                </c:pt>
                <c:pt idx="671">
                  <c:v>21.537971543827894</c:v>
                </c:pt>
                <c:pt idx="672">
                  <c:v>21.537971543827894</c:v>
                </c:pt>
                <c:pt idx="673">
                  <c:v>21.537971543827894</c:v>
                </c:pt>
                <c:pt idx="674">
                  <c:v>21.537971543827894</c:v>
                </c:pt>
                <c:pt idx="675">
                  <c:v>21.537971543827894</c:v>
                </c:pt>
                <c:pt idx="676">
                  <c:v>21.537971543827894</c:v>
                </c:pt>
                <c:pt idx="677">
                  <c:v>21.537971543827894</c:v>
                </c:pt>
                <c:pt idx="678">
                  <c:v>21.537971543827894</c:v>
                </c:pt>
                <c:pt idx="679">
                  <c:v>21.537971543827894</c:v>
                </c:pt>
                <c:pt idx="680">
                  <c:v>21.537971543827894</c:v>
                </c:pt>
                <c:pt idx="681">
                  <c:v>21.537971543827894</c:v>
                </c:pt>
                <c:pt idx="682">
                  <c:v>21.537971543827894</c:v>
                </c:pt>
                <c:pt idx="683">
                  <c:v>21.537971543827894</c:v>
                </c:pt>
                <c:pt idx="684">
                  <c:v>21.537971543827894</c:v>
                </c:pt>
                <c:pt idx="685">
                  <c:v>21.537971543827894</c:v>
                </c:pt>
                <c:pt idx="686">
                  <c:v>21.537971543827894</c:v>
                </c:pt>
                <c:pt idx="687">
                  <c:v>21.537971543827894</c:v>
                </c:pt>
                <c:pt idx="688">
                  <c:v>21.537971543827894</c:v>
                </c:pt>
                <c:pt idx="689">
                  <c:v>21.537971543827894</c:v>
                </c:pt>
                <c:pt idx="690">
                  <c:v>21.537971543827894</c:v>
                </c:pt>
                <c:pt idx="691">
                  <c:v>21.537971543827894</c:v>
                </c:pt>
                <c:pt idx="692">
                  <c:v>21.537971543827894</c:v>
                </c:pt>
                <c:pt idx="693">
                  <c:v>21.537971543827894</c:v>
                </c:pt>
                <c:pt idx="694">
                  <c:v>21.537971543827894</c:v>
                </c:pt>
                <c:pt idx="695">
                  <c:v>21.537971543827894</c:v>
                </c:pt>
                <c:pt idx="696">
                  <c:v>21.537971543827894</c:v>
                </c:pt>
                <c:pt idx="697">
                  <c:v>21.537971543827894</c:v>
                </c:pt>
                <c:pt idx="698">
                  <c:v>21.537971543827894</c:v>
                </c:pt>
                <c:pt idx="699">
                  <c:v>21.537971543827894</c:v>
                </c:pt>
                <c:pt idx="700">
                  <c:v>21.537971543827894</c:v>
                </c:pt>
                <c:pt idx="701">
                  <c:v>21.537971543827894</c:v>
                </c:pt>
                <c:pt idx="702">
                  <c:v>21.537971543827894</c:v>
                </c:pt>
                <c:pt idx="703">
                  <c:v>21.537971543827894</c:v>
                </c:pt>
                <c:pt idx="704">
                  <c:v>21.537971543827894</c:v>
                </c:pt>
                <c:pt idx="705">
                  <c:v>21.537971543827894</c:v>
                </c:pt>
                <c:pt idx="706">
                  <c:v>21.537971543827894</c:v>
                </c:pt>
                <c:pt idx="707">
                  <c:v>21.537971543827894</c:v>
                </c:pt>
                <c:pt idx="708">
                  <c:v>21.537971543827894</c:v>
                </c:pt>
                <c:pt idx="709">
                  <c:v>21.537971543827894</c:v>
                </c:pt>
                <c:pt idx="710">
                  <c:v>21.537971543827894</c:v>
                </c:pt>
                <c:pt idx="711">
                  <c:v>21.537971543827894</c:v>
                </c:pt>
                <c:pt idx="712">
                  <c:v>21.537971543827894</c:v>
                </c:pt>
                <c:pt idx="713">
                  <c:v>21.537971543827894</c:v>
                </c:pt>
                <c:pt idx="714">
                  <c:v>21.537971543827894</c:v>
                </c:pt>
                <c:pt idx="715">
                  <c:v>21.537971543827894</c:v>
                </c:pt>
                <c:pt idx="716">
                  <c:v>21.537971543827894</c:v>
                </c:pt>
                <c:pt idx="717">
                  <c:v>21.537971543827894</c:v>
                </c:pt>
                <c:pt idx="718">
                  <c:v>21.537971543827894</c:v>
                </c:pt>
                <c:pt idx="719">
                  <c:v>21.537971543827894</c:v>
                </c:pt>
                <c:pt idx="720">
                  <c:v>21.537971543827894</c:v>
                </c:pt>
                <c:pt idx="721">
                  <c:v>21.537971543827894</c:v>
                </c:pt>
                <c:pt idx="722">
                  <c:v>21.537971543827894</c:v>
                </c:pt>
                <c:pt idx="723">
                  <c:v>21.537971543827894</c:v>
                </c:pt>
                <c:pt idx="724">
                  <c:v>21.537971543827894</c:v>
                </c:pt>
                <c:pt idx="725">
                  <c:v>21.537971543827894</c:v>
                </c:pt>
                <c:pt idx="726">
                  <c:v>21.537971543827894</c:v>
                </c:pt>
                <c:pt idx="727">
                  <c:v>21.537971543827894</c:v>
                </c:pt>
                <c:pt idx="728">
                  <c:v>21.537971543827894</c:v>
                </c:pt>
                <c:pt idx="729">
                  <c:v>21.537971543827894</c:v>
                </c:pt>
                <c:pt idx="730">
                  <c:v>21.537971543827894</c:v>
                </c:pt>
                <c:pt idx="731">
                  <c:v>21.537971543827894</c:v>
                </c:pt>
                <c:pt idx="732">
                  <c:v>21.537971543827894</c:v>
                </c:pt>
                <c:pt idx="733">
                  <c:v>21.537971543827894</c:v>
                </c:pt>
                <c:pt idx="734">
                  <c:v>21.537971543827894</c:v>
                </c:pt>
                <c:pt idx="735">
                  <c:v>21.537971543827894</c:v>
                </c:pt>
                <c:pt idx="736">
                  <c:v>21.537971543827894</c:v>
                </c:pt>
                <c:pt idx="737">
                  <c:v>21.537971543827894</c:v>
                </c:pt>
                <c:pt idx="738">
                  <c:v>21.537971543827894</c:v>
                </c:pt>
                <c:pt idx="739">
                  <c:v>21.537971543827894</c:v>
                </c:pt>
                <c:pt idx="740">
                  <c:v>21.537971543827894</c:v>
                </c:pt>
                <c:pt idx="741">
                  <c:v>21.537971543827894</c:v>
                </c:pt>
                <c:pt idx="742">
                  <c:v>21.537971543827894</c:v>
                </c:pt>
                <c:pt idx="743">
                  <c:v>21.537971543827894</c:v>
                </c:pt>
                <c:pt idx="744">
                  <c:v>21.537971543827894</c:v>
                </c:pt>
                <c:pt idx="745">
                  <c:v>21.537971543827894</c:v>
                </c:pt>
                <c:pt idx="746">
                  <c:v>21.537971543827894</c:v>
                </c:pt>
                <c:pt idx="747">
                  <c:v>21.537971543827894</c:v>
                </c:pt>
                <c:pt idx="748">
                  <c:v>21.537971543827894</c:v>
                </c:pt>
                <c:pt idx="749">
                  <c:v>21.537971543827894</c:v>
                </c:pt>
                <c:pt idx="750">
                  <c:v>21.537971543827894</c:v>
                </c:pt>
                <c:pt idx="751">
                  <c:v>21.537971543827894</c:v>
                </c:pt>
                <c:pt idx="752">
                  <c:v>21.537971543827894</c:v>
                </c:pt>
                <c:pt idx="753">
                  <c:v>21.537971543827894</c:v>
                </c:pt>
                <c:pt idx="754">
                  <c:v>21.537971543827894</c:v>
                </c:pt>
                <c:pt idx="755">
                  <c:v>21.537971543827894</c:v>
                </c:pt>
                <c:pt idx="756">
                  <c:v>21.537971543827894</c:v>
                </c:pt>
                <c:pt idx="757">
                  <c:v>21.537971543827894</c:v>
                </c:pt>
                <c:pt idx="758">
                  <c:v>21.537971543827894</c:v>
                </c:pt>
                <c:pt idx="759">
                  <c:v>21.537971543827894</c:v>
                </c:pt>
                <c:pt idx="760">
                  <c:v>21.537971543827894</c:v>
                </c:pt>
                <c:pt idx="761">
                  <c:v>21.537971543827894</c:v>
                </c:pt>
                <c:pt idx="762">
                  <c:v>21.537971543827894</c:v>
                </c:pt>
                <c:pt idx="763">
                  <c:v>21.537971543827894</c:v>
                </c:pt>
                <c:pt idx="764">
                  <c:v>21.537971543827894</c:v>
                </c:pt>
                <c:pt idx="765">
                  <c:v>21.537971543827894</c:v>
                </c:pt>
                <c:pt idx="766">
                  <c:v>21.537971543827894</c:v>
                </c:pt>
                <c:pt idx="767">
                  <c:v>21.537971543827894</c:v>
                </c:pt>
                <c:pt idx="768">
                  <c:v>21.537971543827894</c:v>
                </c:pt>
                <c:pt idx="769">
                  <c:v>21.537971543827894</c:v>
                </c:pt>
                <c:pt idx="770">
                  <c:v>21.537971543827894</c:v>
                </c:pt>
                <c:pt idx="771">
                  <c:v>21.537971543827894</c:v>
                </c:pt>
                <c:pt idx="772">
                  <c:v>21.537971543827894</c:v>
                </c:pt>
                <c:pt idx="773">
                  <c:v>21.537971543827894</c:v>
                </c:pt>
                <c:pt idx="774">
                  <c:v>21.537971543827894</c:v>
                </c:pt>
                <c:pt idx="775">
                  <c:v>21.537971543827894</c:v>
                </c:pt>
                <c:pt idx="776">
                  <c:v>21.537971543827894</c:v>
                </c:pt>
                <c:pt idx="777">
                  <c:v>21.537971543827894</c:v>
                </c:pt>
                <c:pt idx="778">
                  <c:v>21.537971543827894</c:v>
                </c:pt>
                <c:pt idx="779">
                  <c:v>21.537971543827894</c:v>
                </c:pt>
                <c:pt idx="780">
                  <c:v>21.537971543827894</c:v>
                </c:pt>
                <c:pt idx="781">
                  <c:v>21.537971543827894</c:v>
                </c:pt>
                <c:pt idx="782">
                  <c:v>21.537971543827894</c:v>
                </c:pt>
                <c:pt idx="783">
                  <c:v>21.537971543827894</c:v>
                </c:pt>
                <c:pt idx="784">
                  <c:v>21.537971543827894</c:v>
                </c:pt>
                <c:pt idx="785">
                  <c:v>21.537971543827894</c:v>
                </c:pt>
                <c:pt idx="786">
                  <c:v>21.537971543827894</c:v>
                </c:pt>
                <c:pt idx="787">
                  <c:v>21.537971543827894</c:v>
                </c:pt>
                <c:pt idx="788">
                  <c:v>21.537971543827894</c:v>
                </c:pt>
                <c:pt idx="789">
                  <c:v>21.537971543827894</c:v>
                </c:pt>
                <c:pt idx="790">
                  <c:v>21.537971543827894</c:v>
                </c:pt>
                <c:pt idx="791">
                  <c:v>21.537971543827894</c:v>
                </c:pt>
                <c:pt idx="792">
                  <c:v>21.537971543827894</c:v>
                </c:pt>
                <c:pt idx="793">
                  <c:v>21.537971543827894</c:v>
                </c:pt>
                <c:pt idx="794">
                  <c:v>21.537971543827894</c:v>
                </c:pt>
                <c:pt idx="795">
                  <c:v>21.537971543827894</c:v>
                </c:pt>
                <c:pt idx="796">
                  <c:v>21.537971543827894</c:v>
                </c:pt>
                <c:pt idx="797">
                  <c:v>21.537971543827894</c:v>
                </c:pt>
                <c:pt idx="798">
                  <c:v>21.537971543827894</c:v>
                </c:pt>
                <c:pt idx="799">
                  <c:v>21.537971543827894</c:v>
                </c:pt>
                <c:pt idx="800">
                  <c:v>21.537971543827894</c:v>
                </c:pt>
                <c:pt idx="801">
                  <c:v>21.537971543827894</c:v>
                </c:pt>
                <c:pt idx="802">
                  <c:v>21.537971543827894</c:v>
                </c:pt>
                <c:pt idx="803">
                  <c:v>21.537971543827894</c:v>
                </c:pt>
                <c:pt idx="804">
                  <c:v>21.537971543827894</c:v>
                </c:pt>
                <c:pt idx="805">
                  <c:v>21.537971543827894</c:v>
                </c:pt>
                <c:pt idx="806">
                  <c:v>21.537971543827894</c:v>
                </c:pt>
                <c:pt idx="807">
                  <c:v>21.537971543827894</c:v>
                </c:pt>
                <c:pt idx="808">
                  <c:v>21.537971543827894</c:v>
                </c:pt>
                <c:pt idx="809">
                  <c:v>21.537971543827894</c:v>
                </c:pt>
                <c:pt idx="810">
                  <c:v>21.537971543827894</c:v>
                </c:pt>
                <c:pt idx="811">
                  <c:v>21.537971543827894</c:v>
                </c:pt>
                <c:pt idx="812">
                  <c:v>21.537971543827894</c:v>
                </c:pt>
                <c:pt idx="813">
                  <c:v>21.537971543827894</c:v>
                </c:pt>
                <c:pt idx="814">
                  <c:v>21.537971543827894</c:v>
                </c:pt>
                <c:pt idx="815">
                  <c:v>21.537971543827894</c:v>
                </c:pt>
                <c:pt idx="816">
                  <c:v>21.537971543827894</c:v>
                </c:pt>
                <c:pt idx="817">
                  <c:v>21.537971543827894</c:v>
                </c:pt>
                <c:pt idx="818">
                  <c:v>21.537971543827894</c:v>
                </c:pt>
                <c:pt idx="819">
                  <c:v>21.537971543827894</c:v>
                </c:pt>
                <c:pt idx="820">
                  <c:v>21.537971543827894</c:v>
                </c:pt>
                <c:pt idx="821">
                  <c:v>21.537971543827894</c:v>
                </c:pt>
                <c:pt idx="822">
                  <c:v>21.537971543827894</c:v>
                </c:pt>
                <c:pt idx="823">
                  <c:v>21.537971543827894</c:v>
                </c:pt>
                <c:pt idx="824">
                  <c:v>21.537971543827894</c:v>
                </c:pt>
                <c:pt idx="825">
                  <c:v>21.537971543827894</c:v>
                </c:pt>
                <c:pt idx="826">
                  <c:v>21.537971543827894</c:v>
                </c:pt>
                <c:pt idx="827">
                  <c:v>21.537971543827894</c:v>
                </c:pt>
                <c:pt idx="828">
                  <c:v>21.537971543827894</c:v>
                </c:pt>
                <c:pt idx="829">
                  <c:v>21.537971543827894</c:v>
                </c:pt>
                <c:pt idx="830">
                  <c:v>21.537971543827894</c:v>
                </c:pt>
                <c:pt idx="831">
                  <c:v>21.537971543827894</c:v>
                </c:pt>
                <c:pt idx="832">
                  <c:v>21.537971543827894</c:v>
                </c:pt>
                <c:pt idx="833">
                  <c:v>21.537971543827894</c:v>
                </c:pt>
                <c:pt idx="834">
                  <c:v>21.537971543827894</c:v>
                </c:pt>
                <c:pt idx="835">
                  <c:v>21.537971543827894</c:v>
                </c:pt>
                <c:pt idx="836">
                  <c:v>21.537971543827894</c:v>
                </c:pt>
                <c:pt idx="837">
                  <c:v>21.537971543827894</c:v>
                </c:pt>
                <c:pt idx="838">
                  <c:v>21.537971543827894</c:v>
                </c:pt>
                <c:pt idx="839">
                  <c:v>21.537971543827894</c:v>
                </c:pt>
                <c:pt idx="840">
                  <c:v>21.537971543827894</c:v>
                </c:pt>
                <c:pt idx="841">
                  <c:v>21.537971543827894</c:v>
                </c:pt>
                <c:pt idx="842">
                  <c:v>21.537971543827894</c:v>
                </c:pt>
                <c:pt idx="843">
                  <c:v>21.537971543827894</c:v>
                </c:pt>
                <c:pt idx="844">
                  <c:v>21.537971543827894</c:v>
                </c:pt>
                <c:pt idx="845">
                  <c:v>21.537971543827894</c:v>
                </c:pt>
                <c:pt idx="846">
                  <c:v>21.537971543827894</c:v>
                </c:pt>
                <c:pt idx="847">
                  <c:v>21.537971543827894</c:v>
                </c:pt>
                <c:pt idx="848">
                  <c:v>21.537971543827894</c:v>
                </c:pt>
                <c:pt idx="849">
                  <c:v>21.537971543827894</c:v>
                </c:pt>
                <c:pt idx="850">
                  <c:v>21.537971543827894</c:v>
                </c:pt>
                <c:pt idx="851">
                  <c:v>21.537971543827894</c:v>
                </c:pt>
                <c:pt idx="852">
                  <c:v>21.537971543827894</c:v>
                </c:pt>
                <c:pt idx="853">
                  <c:v>21.537971543827894</c:v>
                </c:pt>
                <c:pt idx="854">
                  <c:v>21.537971543827894</c:v>
                </c:pt>
                <c:pt idx="855">
                  <c:v>21.537971543827894</c:v>
                </c:pt>
                <c:pt idx="856">
                  <c:v>21.537971543827894</c:v>
                </c:pt>
                <c:pt idx="857">
                  <c:v>21.537971543827894</c:v>
                </c:pt>
                <c:pt idx="858">
                  <c:v>21.537971543827894</c:v>
                </c:pt>
                <c:pt idx="859">
                  <c:v>21.537971543827894</c:v>
                </c:pt>
                <c:pt idx="860">
                  <c:v>21.537971543827894</c:v>
                </c:pt>
                <c:pt idx="861">
                  <c:v>21.537971543827894</c:v>
                </c:pt>
                <c:pt idx="862">
                  <c:v>21.537971543827894</c:v>
                </c:pt>
                <c:pt idx="863">
                  <c:v>21.537971543827894</c:v>
                </c:pt>
                <c:pt idx="864">
                  <c:v>21.537971543827894</c:v>
                </c:pt>
                <c:pt idx="865">
                  <c:v>21.537971543827894</c:v>
                </c:pt>
                <c:pt idx="866">
                  <c:v>21.537971543827894</c:v>
                </c:pt>
              </c:numCache>
            </c:numRef>
          </c:yVal>
          <c:smooth val="1"/>
          <c:extLst xmlns:c16r2="http://schemas.microsoft.com/office/drawing/2015/06/chart">
            <c:ext xmlns:c16="http://schemas.microsoft.com/office/drawing/2014/chart" uri="{C3380CC4-5D6E-409C-BE32-E72D297353CC}">
              <c16:uniqueId val="{00000005-F653-4A5E-A9F2-9C9C45FC9820}"/>
            </c:ext>
          </c:extLst>
        </c:ser>
        <c:ser>
          <c:idx val="6"/>
          <c:order val="6"/>
          <c:tx>
            <c:strRef>
              <c:f>'SPX Index'!$H$2</c:f>
              <c:strCache>
                <c:ptCount val="1"/>
                <c:pt idx="0">
                  <c:v>-3 desv.stand PE</c:v>
                </c:pt>
              </c:strCache>
            </c:strRef>
          </c:tx>
          <c:spPr>
            <a:ln w="9525" cap="rnd">
              <a:solidFill>
                <a:schemeClr val="accent5"/>
              </a:solidFill>
              <a:prstDash val="sysDash"/>
              <a:round/>
            </a:ln>
            <a:effectLst/>
          </c:spPr>
          <c:marker>
            <c:symbol val="none"/>
          </c:marker>
          <c:xVal>
            <c:numRef>
              <c:f>'SPX Index'!$A$3:$A$869</c:f>
              <c:numCache>
                <c:formatCode>m/d/yyyy</c:formatCode>
                <c:ptCount val="867"/>
                <c:pt idx="0">
                  <c:v>41641</c:v>
                </c:pt>
                <c:pt idx="1">
                  <c:v>41642</c:v>
                </c:pt>
                <c:pt idx="2">
                  <c:v>41645</c:v>
                </c:pt>
                <c:pt idx="3">
                  <c:v>41646</c:v>
                </c:pt>
                <c:pt idx="4">
                  <c:v>41647</c:v>
                </c:pt>
                <c:pt idx="5">
                  <c:v>41648</c:v>
                </c:pt>
                <c:pt idx="6">
                  <c:v>41649</c:v>
                </c:pt>
                <c:pt idx="7">
                  <c:v>41652</c:v>
                </c:pt>
                <c:pt idx="8">
                  <c:v>41653</c:v>
                </c:pt>
                <c:pt idx="9">
                  <c:v>41654</c:v>
                </c:pt>
                <c:pt idx="10">
                  <c:v>41655</c:v>
                </c:pt>
                <c:pt idx="11">
                  <c:v>41656</c:v>
                </c:pt>
                <c:pt idx="12">
                  <c:v>41659</c:v>
                </c:pt>
                <c:pt idx="13">
                  <c:v>41660</c:v>
                </c:pt>
                <c:pt idx="14">
                  <c:v>41661</c:v>
                </c:pt>
                <c:pt idx="15">
                  <c:v>41662</c:v>
                </c:pt>
                <c:pt idx="16">
                  <c:v>41663</c:v>
                </c:pt>
                <c:pt idx="17">
                  <c:v>41666</c:v>
                </c:pt>
                <c:pt idx="18">
                  <c:v>41667</c:v>
                </c:pt>
                <c:pt idx="19">
                  <c:v>41668</c:v>
                </c:pt>
                <c:pt idx="20">
                  <c:v>41669</c:v>
                </c:pt>
                <c:pt idx="21">
                  <c:v>41670</c:v>
                </c:pt>
                <c:pt idx="22">
                  <c:v>41673</c:v>
                </c:pt>
                <c:pt idx="23">
                  <c:v>41674</c:v>
                </c:pt>
                <c:pt idx="24">
                  <c:v>41675</c:v>
                </c:pt>
                <c:pt idx="25">
                  <c:v>41676</c:v>
                </c:pt>
                <c:pt idx="26">
                  <c:v>41677</c:v>
                </c:pt>
                <c:pt idx="27">
                  <c:v>41680</c:v>
                </c:pt>
                <c:pt idx="28">
                  <c:v>41681</c:v>
                </c:pt>
                <c:pt idx="29">
                  <c:v>41682</c:v>
                </c:pt>
                <c:pt idx="30">
                  <c:v>41683</c:v>
                </c:pt>
                <c:pt idx="31">
                  <c:v>41684</c:v>
                </c:pt>
                <c:pt idx="32">
                  <c:v>41687</c:v>
                </c:pt>
                <c:pt idx="33">
                  <c:v>41688</c:v>
                </c:pt>
                <c:pt idx="34">
                  <c:v>41689</c:v>
                </c:pt>
                <c:pt idx="35">
                  <c:v>41690</c:v>
                </c:pt>
                <c:pt idx="36">
                  <c:v>41691</c:v>
                </c:pt>
                <c:pt idx="37">
                  <c:v>41694</c:v>
                </c:pt>
                <c:pt idx="38">
                  <c:v>41695</c:v>
                </c:pt>
                <c:pt idx="39">
                  <c:v>41696</c:v>
                </c:pt>
                <c:pt idx="40">
                  <c:v>41697</c:v>
                </c:pt>
                <c:pt idx="41">
                  <c:v>41698</c:v>
                </c:pt>
                <c:pt idx="42">
                  <c:v>41701</c:v>
                </c:pt>
                <c:pt idx="43">
                  <c:v>41702</c:v>
                </c:pt>
                <c:pt idx="44">
                  <c:v>41703</c:v>
                </c:pt>
                <c:pt idx="45">
                  <c:v>41704</c:v>
                </c:pt>
                <c:pt idx="46">
                  <c:v>41705</c:v>
                </c:pt>
                <c:pt idx="47">
                  <c:v>41708</c:v>
                </c:pt>
                <c:pt idx="48">
                  <c:v>41709</c:v>
                </c:pt>
                <c:pt idx="49">
                  <c:v>41710</c:v>
                </c:pt>
                <c:pt idx="50">
                  <c:v>41711</c:v>
                </c:pt>
                <c:pt idx="51">
                  <c:v>41712</c:v>
                </c:pt>
                <c:pt idx="52">
                  <c:v>41715</c:v>
                </c:pt>
                <c:pt idx="53">
                  <c:v>41716</c:v>
                </c:pt>
                <c:pt idx="54">
                  <c:v>41717</c:v>
                </c:pt>
                <c:pt idx="55">
                  <c:v>41718</c:v>
                </c:pt>
                <c:pt idx="56">
                  <c:v>41719</c:v>
                </c:pt>
                <c:pt idx="57">
                  <c:v>41722</c:v>
                </c:pt>
                <c:pt idx="58">
                  <c:v>41723</c:v>
                </c:pt>
                <c:pt idx="59">
                  <c:v>41724</c:v>
                </c:pt>
                <c:pt idx="60">
                  <c:v>41725</c:v>
                </c:pt>
                <c:pt idx="61">
                  <c:v>41726</c:v>
                </c:pt>
                <c:pt idx="62">
                  <c:v>41729</c:v>
                </c:pt>
                <c:pt idx="63">
                  <c:v>41730</c:v>
                </c:pt>
                <c:pt idx="64">
                  <c:v>41731</c:v>
                </c:pt>
                <c:pt idx="65">
                  <c:v>41732</c:v>
                </c:pt>
                <c:pt idx="66">
                  <c:v>41733</c:v>
                </c:pt>
                <c:pt idx="67">
                  <c:v>41736</c:v>
                </c:pt>
                <c:pt idx="68">
                  <c:v>41737</c:v>
                </c:pt>
                <c:pt idx="69">
                  <c:v>41738</c:v>
                </c:pt>
                <c:pt idx="70">
                  <c:v>41739</c:v>
                </c:pt>
                <c:pt idx="71">
                  <c:v>41740</c:v>
                </c:pt>
                <c:pt idx="72">
                  <c:v>41743</c:v>
                </c:pt>
                <c:pt idx="73">
                  <c:v>41744</c:v>
                </c:pt>
                <c:pt idx="74">
                  <c:v>41745</c:v>
                </c:pt>
                <c:pt idx="75">
                  <c:v>41746</c:v>
                </c:pt>
                <c:pt idx="76">
                  <c:v>41747</c:v>
                </c:pt>
                <c:pt idx="77">
                  <c:v>41750</c:v>
                </c:pt>
                <c:pt idx="78">
                  <c:v>41751</c:v>
                </c:pt>
                <c:pt idx="79">
                  <c:v>41752</c:v>
                </c:pt>
                <c:pt idx="80">
                  <c:v>41753</c:v>
                </c:pt>
                <c:pt idx="81">
                  <c:v>41754</c:v>
                </c:pt>
                <c:pt idx="82">
                  <c:v>41757</c:v>
                </c:pt>
                <c:pt idx="83">
                  <c:v>41758</c:v>
                </c:pt>
                <c:pt idx="84">
                  <c:v>41759</c:v>
                </c:pt>
                <c:pt idx="85">
                  <c:v>41760</c:v>
                </c:pt>
                <c:pt idx="86">
                  <c:v>41761</c:v>
                </c:pt>
                <c:pt idx="87">
                  <c:v>41764</c:v>
                </c:pt>
                <c:pt idx="88">
                  <c:v>41765</c:v>
                </c:pt>
                <c:pt idx="89">
                  <c:v>41766</c:v>
                </c:pt>
                <c:pt idx="90">
                  <c:v>41767</c:v>
                </c:pt>
                <c:pt idx="91">
                  <c:v>41768</c:v>
                </c:pt>
                <c:pt idx="92">
                  <c:v>41771</c:v>
                </c:pt>
                <c:pt idx="93">
                  <c:v>41772</c:v>
                </c:pt>
                <c:pt idx="94">
                  <c:v>41773</c:v>
                </c:pt>
                <c:pt idx="95">
                  <c:v>41774</c:v>
                </c:pt>
                <c:pt idx="96">
                  <c:v>41775</c:v>
                </c:pt>
                <c:pt idx="97">
                  <c:v>41778</c:v>
                </c:pt>
                <c:pt idx="98">
                  <c:v>41779</c:v>
                </c:pt>
                <c:pt idx="99">
                  <c:v>41780</c:v>
                </c:pt>
                <c:pt idx="100">
                  <c:v>41781</c:v>
                </c:pt>
                <c:pt idx="101">
                  <c:v>41782</c:v>
                </c:pt>
                <c:pt idx="102">
                  <c:v>41785</c:v>
                </c:pt>
                <c:pt idx="103">
                  <c:v>41786</c:v>
                </c:pt>
                <c:pt idx="104">
                  <c:v>41787</c:v>
                </c:pt>
                <c:pt idx="105">
                  <c:v>41788</c:v>
                </c:pt>
                <c:pt idx="106">
                  <c:v>41789</c:v>
                </c:pt>
                <c:pt idx="107">
                  <c:v>41792</c:v>
                </c:pt>
                <c:pt idx="108">
                  <c:v>41793</c:v>
                </c:pt>
                <c:pt idx="109">
                  <c:v>41794</c:v>
                </c:pt>
                <c:pt idx="110">
                  <c:v>41795</c:v>
                </c:pt>
                <c:pt idx="111">
                  <c:v>41796</c:v>
                </c:pt>
                <c:pt idx="112">
                  <c:v>41799</c:v>
                </c:pt>
                <c:pt idx="113">
                  <c:v>41800</c:v>
                </c:pt>
                <c:pt idx="114">
                  <c:v>41801</c:v>
                </c:pt>
                <c:pt idx="115">
                  <c:v>41802</c:v>
                </c:pt>
                <c:pt idx="116">
                  <c:v>41803</c:v>
                </c:pt>
                <c:pt idx="117">
                  <c:v>41806</c:v>
                </c:pt>
                <c:pt idx="118">
                  <c:v>41807</c:v>
                </c:pt>
                <c:pt idx="119">
                  <c:v>41808</c:v>
                </c:pt>
                <c:pt idx="120">
                  <c:v>41809</c:v>
                </c:pt>
                <c:pt idx="121">
                  <c:v>41810</c:v>
                </c:pt>
                <c:pt idx="122">
                  <c:v>41813</c:v>
                </c:pt>
                <c:pt idx="123">
                  <c:v>41814</c:v>
                </c:pt>
                <c:pt idx="124">
                  <c:v>41815</c:v>
                </c:pt>
                <c:pt idx="125">
                  <c:v>41816</c:v>
                </c:pt>
                <c:pt idx="126">
                  <c:v>41817</c:v>
                </c:pt>
                <c:pt idx="127">
                  <c:v>41820</c:v>
                </c:pt>
                <c:pt idx="128">
                  <c:v>41821</c:v>
                </c:pt>
                <c:pt idx="129">
                  <c:v>41822</c:v>
                </c:pt>
                <c:pt idx="130">
                  <c:v>41823</c:v>
                </c:pt>
                <c:pt idx="131">
                  <c:v>41824</c:v>
                </c:pt>
                <c:pt idx="132">
                  <c:v>41827</c:v>
                </c:pt>
                <c:pt idx="133">
                  <c:v>41828</c:v>
                </c:pt>
                <c:pt idx="134">
                  <c:v>41829</c:v>
                </c:pt>
                <c:pt idx="135">
                  <c:v>41830</c:v>
                </c:pt>
                <c:pt idx="136">
                  <c:v>41831</c:v>
                </c:pt>
                <c:pt idx="137">
                  <c:v>41834</c:v>
                </c:pt>
                <c:pt idx="138">
                  <c:v>41835</c:v>
                </c:pt>
                <c:pt idx="139">
                  <c:v>41836</c:v>
                </c:pt>
                <c:pt idx="140">
                  <c:v>41837</c:v>
                </c:pt>
                <c:pt idx="141">
                  <c:v>41838</c:v>
                </c:pt>
                <c:pt idx="142">
                  <c:v>41841</c:v>
                </c:pt>
                <c:pt idx="143">
                  <c:v>41842</c:v>
                </c:pt>
                <c:pt idx="144">
                  <c:v>41843</c:v>
                </c:pt>
                <c:pt idx="145">
                  <c:v>41844</c:v>
                </c:pt>
                <c:pt idx="146">
                  <c:v>41845</c:v>
                </c:pt>
                <c:pt idx="147">
                  <c:v>41848</c:v>
                </c:pt>
                <c:pt idx="148">
                  <c:v>41849</c:v>
                </c:pt>
                <c:pt idx="149">
                  <c:v>41850</c:v>
                </c:pt>
                <c:pt idx="150">
                  <c:v>41851</c:v>
                </c:pt>
                <c:pt idx="151">
                  <c:v>41852</c:v>
                </c:pt>
                <c:pt idx="152">
                  <c:v>41855</c:v>
                </c:pt>
                <c:pt idx="153">
                  <c:v>41856</c:v>
                </c:pt>
                <c:pt idx="154">
                  <c:v>41857</c:v>
                </c:pt>
                <c:pt idx="155">
                  <c:v>41858</c:v>
                </c:pt>
                <c:pt idx="156">
                  <c:v>41859</c:v>
                </c:pt>
                <c:pt idx="157">
                  <c:v>41862</c:v>
                </c:pt>
                <c:pt idx="158">
                  <c:v>41863</c:v>
                </c:pt>
                <c:pt idx="159">
                  <c:v>41864</c:v>
                </c:pt>
                <c:pt idx="160">
                  <c:v>41865</c:v>
                </c:pt>
                <c:pt idx="161">
                  <c:v>41866</c:v>
                </c:pt>
                <c:pt idx="162">
                  <c:v>41869</c:v>
                </c:pt>
                <c:pt idx="163">
                  <c:v>41870</c:v>
                </c:pt>
                <c:pt idx="164">
                  <c:v>41871</c:v>
                </c:pt>
                <c:pt idx="165">
                  <c:v>41872</c:v>
                </c:pt>
                <c:pt idx="166">
                  <c:v>41873</c:v>
                </c:pt>
                <c:pt idx="167">
                  <c:v>41876</c:v>
                </c:pt>
                <c:pt idx="168">
                  <c:v>41877</c:v>
                </c:pt>
                <c:pt idx="169">
                  <c:v>41878</c:v>
                </c:pt>
                <c:pt idx="170">
                  <c:v>41879</c:v>
                </c:pt>
                <c:pt idx="171">
                  <c:v>41880</c:v>
                </c:pt>
                <c:pt idx="172">
                  <c:v>41883</c:v>
                </c:pt>
                <c:pt idx="173">
                  <c:v>41884</c:v>
                </c:pt>
                <c:pt idx="174">
                  <c:v>41885</c:v>
                </c:pt>
                <c:pt idx="175">
                  <c:v>41886</c:v>
                </c:pt>
                <c:pt idx="176">
                  <c:v>41887</c:v>
                </c:pt>
                <c:pt idx="177">
                  <c:v>41890</c:v>
                </c:pt>
                <c:pt idx="178">
                  <c:v>41891</c:v>
                </c:pt>
                <c:pt idx="179">
                  <c:v>41892</c:v>
                </c:pt>
                <c:pt idx="180">
                  <c:v>41893</c:v>
                </c:pt>
                <c:pt idx="181">
                  <c:v>41894</c:v>
                </c:pt>
                <c:pt idx="182">
                  <c:v>41897</c:v>
                </c:pt>
                <c:pt idx="183">
                  <c:v>41898</c:v>
                </c:pt>
                <c:pt idx="184">
                  <c:v>41899</c:v>
                </c:pt>
                <c:pt idx="185">
                  <c:v>41900</c:v>
                </c:pt>
                <c:pt idx="186">
                  <c:v>41901</c:v>
                </c:pt>
                <c:pt idx="187">
                  <c:v>41904</c:v>
                </c:pt>
                <c:pt idx="188">
                  <c:v>41905</c:v>
                </c:pt>
                <c:pt idx="189">
                  <c:v>41906</c:v>
                </c:pt>
                <c:pt idx="190">
                  <c:v>41907</c:v>
                </c:pt>
                <c:pt idx="191">
                  <c:v>41908</c:v>
                </c:pt>
                <c:pt idx="192">
                  <c:v>41911</c:v>
                </c:pt>
                <c:pt idx="193">
                  <c:v>41912</c:v>
                </c:pt>
                <c:pt idx="194">
                  <c:v>41913</c:v>
                </c:pt>
                <c:pt idx="195">
                  <c:v>41914</c:v>
                </c:pt>
                <c:pt idx="196">
                  <c:v>41915</c:v>
                </c:pt>
                <c:pt idx="197">
                  <c:v>41918</c:v>
                </c:pt>
                <c:pt idx="198">
                  <c:v>41919</c:v>
                </c:pt>
                <c:pt idx="199">
                  <c:v>41920</c:v>
                </c:pt>
                <c:pt idx="200">
                  <c:v>41921</c:v>
                </c:pt>
                <c:pt idx="201">
                  <c:v>41922</c:v>
                </c:pt>
                <c:pt idx="202">
                  <c:v>41925</c:v>
                </c:pt>
                <c:pt idx="203">
                  <c:v>41926</c:v>
                </c:pt>
                <c:pt idx="204">
                  <c:v>41927</c:v>
                </c:pt>
                <c:pt idx="205">
                  <c:v>41928</c:v>
                </c:pt>
                <c:pt idx="206">
                  <c:v>41929</c:v>
                </c:pt>
                <c:pt idx="207">
                  <c:v>41932</c:v>
                </c:pt>
                <c:pt idx="208">
                  <c:v>41933</c:v>
                </c:pt>
                <c:pt idx="209">
                  <c:v>41934</c:v>
                </c:pt>
                <c:pt idx="210">
                  <c:v>41935</c:v>
                </c:pt>
                <c:pt idx="211">
                  <c:v>41936</c:v>
                </c:pt>
                <c:pt idx="212">
                  <c:v>41939</c:v>
                </c:pt>
                <c:pt idx="213">
                  <c:v>41940</c:v>
                </c:pt>
                <c:pt idx="214">
                  <c:v>41941</c:v>
                </c:pt>
                <c:pt idx="215">
                  <c:v>41942</c:v>
                </c:pt>
                <c:pt idx="216">
                  <c:v>41943</c:v>
                </c:pt>
                <c:pt idx="217">
                  <c:v>41946</c:v>
                </c:pt>
                <c:pt idx="218">
                  <c:v>41947</c:v>
                </c:pt>
                <c:pt idx="219">
                  <c:v>41948</c:v>
                </c:pt>
                <c:pt idx="220">
                  <c:v>41949</c:v>
                </c:pt>
                <c:pt idx="221">
                  <c:v>41950</c:v>
                </c:pt>
                <c:pt idx="222">
                  <c:v>41953</c:v>
                </c:pt>
                <c:pt idx="223">
                  <c:v>41954</c:v>
                </c:pt>
                <c:pt idx="224">
                  <c:v>41955</c:v>
                </c:pt>
                <c:pt idx="225">
                  <c:v>41956</c:v>
                </c:pt>
                <c:pt idx="226">
                  <c:v>41957</c:v>
                </c:pt>
                <c:pt idx="227">
                  <c:v>41960</c:v>
                </c:pt>
                <c:pt idx="228">
                  <c:v>41961</c:v>
                </c:pt>
                <c:pt idx="229">
                  <c:v>41962</c:v>
                </c:pt>
                <c:pt idx="230">
                  <c:v>41963</c:v>
                </c:pt>
                <c:pt idx="231">
                  <c:v>41964</c:v>
                </c:pt>
                <c:pt idx="232">
                  <c:v>41967</c:v>
                </c:pt>
                <c:pt idx="233">
                  <c:v>41968</c:v>
                </c:pt>
                <c:pt idx="234">
                  <c:v>41969</c:v>
                </c:pt>
                <c:pt idx="235">
                  <c:v>41970</c:v>
                </c:pt>
                <c:pt idx="236">
                  <c:v>41971</c:v>
                </c:pt>
                <c:pt idx="237">
                  <c:v>41974</c:v>
                </c:pt>
                <c:pt idx="238">
                  <c:v>41975</c:v>
                </c:pt>
                <c:pt idx="239">
                  <c:v>41976</c:v>
                </c:pt>
                <c:pt idx="240">
                  <c:v>41977</c:v>
                </c:pt>
                <c:pt idx="241">
                  <c:v>41978</c:v>
                </c:pt>
                <c:pt idx="242">
                  <c:v>41981</c:v>
                </c:pt>
                <c:pt idx="243">
                  <c:v>41982</c:v>
                </c:pt>
                <c:pt idx="244">
                  <c:v>41983</c:v>
                </c:pt>
                <c:pt idx="245">
                  <c:v>41984</c:v>
                </c:pt>
                <c:pt idx="246">
                  <c:v>41985</c:v>
                </c:pt>
                <c:pt idx="247">
                  <c:v>41988</c:v>
                </c:pt>
                <c:pt idx="248">
                  <c:v>41989</c:v>
                </c:pt>
                <c:pt idx="249">
                  <c:v>41990</c:v>
                </c:pt>
                <c:pt idx="250">
                  <c:v>41991</c:v>
                </c:pt>
                <c:pt idx="251">
                  <c:v>41992</c:v>
                </c:pt>
                <c:pt idx="252">
                  <c:v>41995</c:v>
                </c:pt>
                <c:pt idx="253">
                  <c:v>41996</c:v>
                </c:pt>
                <c:pt idx="254">
                  <c:v>41997</c:v>
                </c:pt>
                <c:pt idx="255">
                  <c:v>41998</c:v>
                </c:pt>
                <c:pt idx="256">
                  <c:v>41999</c:v>
                </c:pt>
                <c:pt idx="257">
                  <c:v>42002</c:v>
                </c:pt>
                <c:pt idx="258">
                  <c:v>42003</c:v>
                </c:pt>
                <c:pt idx="259">
                  <c:v>42004</c:v>
                </c:pt>
                <c:pt idx="260">
                  <c:v>42005</c:v>
                </c:pt>
                <c:pt idx="261">
                  <c:v>42006</c:v>
                </c:pt>
                <c:pt idx="262">
                  <c:v>42009</c:v>
                </c:pt>
                <c:pt idx="263">
                  <c:v>42010</c:v>
                </c:pt>
                <c:pt idx="264">
                  <c:v>42011</c:v>
                </c:pt>
                <c:pt idx="265">
                  <c:v>42012</c:v>
                </c:pt>
                <c:pt idx="266">
                  <c:v>42013</c:v>
                </c:pt>
                <c:pt idx="267">
                  <c:v>42016</c:v>
                </c:pt>
                <c:pt idx="268">
                  <c:v>42017</c:v>
                </c:pt>
                <c:pt idx="269">
                  <c:v>42018</c:v>
                </c:pt>
                <c:pt idx="270">
                  <c:v>42019</c:v>
                </c:pt>
                <c:pt idx="271">
                  <c:v>42020</c:v>
                </c:pt>
                <c:pt idx="272">
                  <c:v>42023</c:v>
                </c:pt>
                <c:pt idx="273">
                  <c:v>42024</c:v>
                </c:pt>
                <c:pt idx="274">
                  <c:v>42025</c:v>
                </c:pt>
                <c:pt idx="275">
                  <c:v>42026</c:v>
                </c:pt>
                <c:pt idx="276">
                  <c:v>42027</c:v>
                </c:pt>
                <c:pt idx="277">
                  <c:v>42030</c:v>
                </c:pt>
                <c:pt idx="278">
                  <c:v>42031</c:v>
                </c:pt>
                <c:pt idx="279">
                  <c:v>42032</c:v>
                </c:pt>
                <c:pt idx="280">
                  <c:v>42033</c:v>
                </c:pt>
                <c:pt idx="281">
                  <c:v>42034</c:v>
                </c:pt>
                <c:pt idx="282">
                  <c:v>42037</c:v>
                </c:pt>
                <c:pt idx="283">
                  <c:v>42038</c:v>
                </c:pt>
                <c:pt idx="284">
                  <c:v>42039</c:v>
                </c:pt>
                <c:pt idx="285">
                  <c:v>42040</c:v>
                </c:pt>
                <c:pt idx="286">
                  <c:v>42041</c:v>
                </c:pt>
                <c:pt idx="287">
                  <c:v>42044</c:v>
                </c:pt>
                <c:pt idx="288">
                  <c:v>42045</c:v>
                </c:pt>
                <c:pt idx="289">
                  <c:v>42046</c:v>
                </c:pt>
                <c:pt idx="290">
                  <c:v>42047</c:v>
                </c:pt>
                <c:pt idx="291">
                  <c:v>42048</c:v>
                </c:pt>
                <c:pt idx="292">
                  <c:v>42051</c:v>
                </c:pt>
                <c:pt idx="293">
                  <c:v>42052</c:v>
                </c:pt>
                <c:pt idx="294">
                  <c:v>42053</c:v>
                </c:pt>
                <c:pt idx="295">
                  <c:v>42054</c:v>
                </c:pt>
                <c:pt idx="296">
                  <c:v>42055</c:v>
                </c:pt>
                <c:pt idx="297">
                  <c:v>42058</c:v>
                </c:pt>
                <c:pt idx="298">
                  <c:v>42059</c:v>
                </c:pt>
                <c:pt idx="299">
                  <c:v>42060</c:v>
                </c:pt>
                <c:pt idx="300">
                  <c:v>42061</c:v>
                </c:pt>
                <c:pt idx="301">
                  <c:v>42062</c:v>
                </c:pt>
                <c:pt idx="302">
                  <c:v>42065</c:v>
                </c:pt>
                <c:pt idx="303">
                  <c:v>42066</c:v>
                </c:pt>
                <c:pt idx="304">
                  <c:v>42067</c:v>
                </c:pt>
                <c:pt idx="305">
                  <c:v>42068</c:v>
                </c:pt>
                <c:pt idx="306">
                  <c:v>42069</c:v>
                </c:pt>
                <c:pt idx="307">
                  <c:v>42072</c:v>
                </c:pt>
                <c:pt idx="308">
                  <c:v>42073</c:v>
                </c:pt>
                <c:pt idx="309">
                  <c:v>42074</c:v>
                </c:pt>
                <c:pt idx="310">
                  <c:v>42075</c:v>
                </c:pt>
                <c:pt idx="311">
                  <c:v>42076</c:v>
                </c:pt>
                <c:pt idx="312">
                  <c:v>42079</c:v>
                </c:pt>
                <c:pt idx="313">
                  <c:v>42080</c:v>
                </c:pt>
                <c:pt idx="314">
                  <c:v>42081</c:v>
                </c:pt>
                <c:pt idx="315">
                  <c:v>42082</c:v>
                </c:pt>
                <c:pt idx="316">
                  <c:v>42083</c:v>
                </c:pt>
                <c:pt idx="317">
                  <c:v>42086</c:v>
                </c:pt>
                <c:pt idx="318">
                  <c:v>42087</c:v>
                </c:pt>
                <c:pt idx="319">
                  <c:v>42088</c:v>
                </c:pt>
                <c:pt idx="320">
                  <c:v>42089</c:v>
                </c:pt>
                <c:pt idx="321">
                  <c:v>42090</c:v>
                </c:pt>
                <c:pt idx="322">
                  <c:v>42093</c:v>
                </c:pt>
                <c:pt idx="323">
                  <c:v>42094</c:v>
                </c:pt>
                <c:pt idx="324">
                  <c:v>42095</c:v>
                </c:pt>
                <c:pt idx="325">
                  <c:v>42096</c:v>
                </c:pt>
                <c:pt idx="326">
                  <c:v>42097</c:v>
                </c:pt>
                <c:pt idx="327">
                  <c:v>42100</c:v>
                </c:pt>
                <c:pt idx="328">
                  <c:v>42101</c:v>
                </c:pt>
                <c:pt idx="329">
                  <c:v>42102</c:v>
                </c:pt>
                <c:pt idx="330">
                  <c:v>42103</c:v>
                </c:pt>
                <c:pt idx="331">
                  <c:v>42104</c:v>
                </c:pt>
                <c:pt idx="332">
                  <c:v>42107</c:v>
                </c:pt>
                <c:pt idx="333">
                  <c:v>42108</c:v>
                </c:pt>
                <c:pt idx="334">
                  <c:v>42109</c:v>
                </c:pt>
                <c:pt idx="335">
                  <c:v>42110</c:v>
                </c:pt>
                <c:pt idx="336">
                  <c:v>42111</c:v>
                </c:pt>
                <c:pt idx="337">
                  <c:v>42114</c:v>
                </c:pt>
                <c:pt idx="338">
                  <c:v>42115</c:v>
                </c:pt>
                <c:pt idx="339">
                  <c:v>42116</c:v>
                </c:pt>
                <c:pt idx="340">
                  <c:v>42117</c:v>
                </c:pt>
                <c:pt idx="341">
                  <c:v>42118</c:v>
                </c:pt>
                <c:pt idx="342">
                  <c:v>42121</c:v>
                </c:pt>
                <c:pt idx="343">
                  <c:v>42122</c:v>
                </c:pt>
                <c:pt idx="344">
                  <c:v>42123</c:v>
                </c:pt>
                <c:pt idx="345">
                  <c:v>42124</c:v>
                </c:pt>
                <c:pt idx="346">
                  <c:v>42125</c:v>
                </c:pt>
                <c:pt idx="347">
                  <c:v>42128</c:v>
                </c:pt>
                <c:pt idx="348">
                  <c:v>42129</c:v>
                </c:pt>
                <c:pt idx="349">
                  <c:v>42130</c:v>
                </c:pt>
                <c:pt idx="350">
                  <c:v>42131</c:v>
                </c:pt>
                <c:pt idx="351">
                  <c:v>42132</c:v>
                </c:pt>
                <c:pt idx="352">
                  <c:v>42135</c:v>
                </c:pt>
                <c:pt idx="353">
                  <c:v>42136</c:v>
                </c:pt>
                <c:pt idx="354">
                  <c:v>42137</c:v>
                </c:pt>
                <c:pt idx="355">
                  <c:v>42138</c:v>
                </c:pt>
                <c:pt idx="356">
                  <c:v>42139</c:v>
                </c:pt>
                <c:pt idx="357">
                  <c:v>42142</c:v>
                </c:pt>
                <c:pt idx="358">
                  <c:v>42143</c:v>
                </c:pt>
                <c:pt idx="359">
                  <c:v>42144</c:v>
                </c:pt>
                <c:pt idx="360">
                  <c:v>42145</c:v>
                </c:pt>
                <c:pt idx="361">
                  <c:v>42146</c:v>
                </c:pt>
                <c:pt idx="362">
                  <c:v>42149</c:v>
                </c:pt>
                <c:pt idx="363">
                  <c:v>42150</c:v>
                </c:pt>
                <c:pt idx="364">
                  <c:v>42151</c:v>
                </c:pt>
                <c:pt idx="365">
                  <c:v>42152</c:v>
                </c:pt>
                <c:pt idx="366">
                  <c:v>42153</c:v>
                </c:pt>
                <c:pt idx="367">
                  <c:v>42156</c:v>
                </c:pt>
                <c:pt idx="368">
                  <c:v>42157</c:v>
                </c:pt>
                <c:pt idx="369">
                  <c:v>42158</c:v>
                </c:pt>
                <c:pt idx="370">
                  <c:v>42159</c:v>
                </c:pt>
                <c:pt idx="371">
                  <c:v>42160</c:v>
                </c:pt>
                <c:pt idx="372">
                  <c:v>42163</c:v>
                </c:pt>
                <c:pt idx="373">
                  <c:v>42164</c:v>
                </c:pt>
                <c:pt idx="374">
                  <c:v>42165</c:v>
                </c:pt>
                <c:pt idx="375">
                  <c:v>42166</c:v>
                </c:pt>
                <c:pt idx="376">
                  <c:v>42167</c:v>
                </c:pt>
                <c:pt idx="377">
                  <c:v>42170</c:v>
                </c:pt>
                <c:pt idx="378">
                  <c:v>42171</c:v>
                </c:pt>
                <c:pt idx="379">
                  <c:v>42172</c:v>
                </c:pt>
                <c:pt idx="380">
                  <c:v>42173</c:v>
                </c:pt>
                <c:pt idx="381">
                  <c:v>42174</c:v>
                </c:pt>
                <c:pt idx="382">
                  <c:v>42177</c:v>
                </c:pt>
                <c:pt idx="383">
                  <c:v>42178</c:v>
                </c:pt>
                <c:pt idx="384">
                  <c:v>42179</c:v>
                </c:pt>
                <c:pt idx="385">
                  <c:v>42180</c:v>
                </c:pt>
                <c:pt idx="386">
                  <c:v>42181</c:v>
                </c:pt>
                <c:pt idx="387">
                  <c:v>42184</c:v>
                </c:pt>
                <c:pt idx="388">
                  <c:v>42185</c:v>
                </c:pt>
                <c:pt idx="389">
                  <c:v>42186</c:v>
                </c:pt>
                <c:pt idx="390">
                  <c:v>42187</c:v>
                </c:pt>
                <c:pt idx="391">
                  <c:v>42188</c:v>
                </c:pt>
                <c:pt idx="392">
                  <c:v>42191</c:v>
                </c:pt>
                <c:pt idx="393">
                  <c:v>42192</c:v>
                </c:pt>
                <c:pt idx="394">
                  <c:v>42193</c:v>
                </c:pt>
                <c:pt idx="395">
                  <c:v>42194</c:v>
                </c:pt>
                <c:pt idx="396">
                  <c:v>42195</c:v>
                </c:pt>
                <c:pt idx="397">
                  <c:v>42198</c:v>
                </c:pt>
                <c:pt idx="398">
                  <c:v>42199</c:v>
                </c:pt>
                <c:pt idx="399">
                  <c:v>42200</c:v>
                </c:pt>
                <c:pt idx="400">
                  <c:v>42201</c:v>
                </c:pt>
                <c:pt idx="401">
                  <c:v>42202</c:v>
                </c:pt>
                <c:pt idx="402">
                  <c:v>42205</c:v>
                </c:pt>
                <c:pt idx="403">
                  <c:v>42206</c:v>
                </c:pt>
                <c:pt idx="404">
                  <c:v>42207</c:v>
                </c:pt>
                <c:pt idx="405">
                  <c:v>42208</c:v>
                </c:pt>
                <c:pt idx="406">
                  <c:v>42209</c:v>
                </c:pt>
                <c:pt idx="407">
                  <c:v>42212</c:v>
                </c:pt>
                <c:pt idx="408">
                  <c:v>42213</c:v>
                </c:pt>
                <c:pt idx="409">
                  <c:v>42214</c:v>
                </c:pt>
                <c:pt idx="410">
                  <c:v>42215</c:v>
                </c:pt>
                <c:pt idx="411">
                  <c:v>42216</c:v>
                </c:pt>
                <c:pt idx="412">
                  <c:v>42219</c:v>
                </c:pt>
                <c:pt idx="413">
                  <c:v>42220</c:v>
                </c:pt>
                <c:pt idx="414">
                  <c:v>42221</c:v>
                </c:pt>
                <c:pt idx="415">
                  <c:v>42222</c:v>
                </c:pt>
                <c:pt idx="416">
                  <c:v>42223</c:v>
                </c:pt>
                <c:pt idx="417">
                  <c:v>42226</c:v>
                </c:pt>
                <c:pt idx="418">
                  <c:v>42227</c:v>
                </c:pt>
                <c:pt idx="419">
                  <c:v>42228</c:v>
                </c:pt>
                <c:pt idx="420">
                  <c:v>42229</c:v>
                </c:pt>
                <c:pt idx="421">
                  <c:v>42230</c:v>
                </c:pt>
                <c:pt idx="422">
                  <c:v>42233</c:v>
                </c:pt>
                <c:pt idx="423">
                  <c:v>42234</c:v>
                </c:pt>
                <c:pt idx="424">
                  <c:v>42235</c:v>
                </c:pt>
                <c:pt idx="425">
                  <c:v>42236</c:v>
                </c:pt>
                <c:pt idx="426">
                  <c:v>42237</c:v>
                </c:pt>
                <c:pt idx="427">
                  <c:v>42240</c:v>
                </c:pt>
                <c:pt idx="428">
                  <c:v>42241</c:v>
                </c:pt>
                <c:pt idx="429">
                  <c:v>42242</c:v>
                </c:pt>
                <c:pt idx="430">
                  <c:v>42243</c:v>
                </c:pt>
                <c:pt idx="431">
                  <c:v>42244</c:v>
                </c:pt>
                <c:pt idx="432">
                  <c:v>42247</c:v>
                </c:pt>
                <c:pt idx="433">
                  <c:v>42248</c:v>
                </c:pt>
                <c:pt idx="434">
                  <c:v>42249</c:v>
                </c:pt>
                <c:pt idx="435">
                  <c:v>42250</c:v>
                </c:pt>
                <c:pt idx="436">
                  <c:v>42251</c:v>
                </c:pt>
                <c:pt idx="437">
                  <c:v>42254</c:v>
                </c:pt>
                <c:pt idx="438">
                  <c:v>42255</c:v>
                </c:pt>
                <c:pt idx="439">
                  <c:v>42256</c:v>
                </c:pt>
                <c:pt idx="440">
                  <c:v>42257</c:v>
                </c:pt>
                <c:pt idx="441">
                  <c:v>42258</c:v>
                </c:pt>
                <c:pt idx="442">
                  <c:v>42261</c:v>
                </c:pt>
                <c:pt idx="443">
                  <c:v>42262</c:v>
                </c:pt>
                <c:pt idx="444">
                  <c:v>42263</c:v>
                </c:pt>
                <c:pt idx="445">
                  <c:v>42264</c:v>
                </c:pt>
                <c:pt idx="446">
                  <c:v>42265</c:v>
                </c:pt>
                <c:pt idx="447">
                  <c:v>42268</c:v>
                </c:pt>
                <c:pt idx="448">
                  <c:v>42269</c:v>
                </c:pt>
                <c:pt idx="449">
                  <c:v>42270</c:v>
                </c:pt>
                <c:pt idx="450">
                  <c:v>42271</c:v>
                </c:pt>
                <c:pt idx="451">
                  <c:v>42272</c:v>
                </c:pt>
                <c:pt idx="452">
                  <c:v>42275</c:v>
                </c:pt>
                <c:pt idx="453">
                  <c:v>42276</c:v>
                </c:pt>
                <c:pt idx="454">
                  <c:v>42277</c:v>
                </c:pt>
                <c:pt idx="455">
                  <c:v>42278</c:v>
                </c:pt>
                <c:pt idx="456">
                  <c:v>42279</c:v>
                </c:pt>
                <c:pt idx="457">
                  <c:v>42282</c:v>
                </c:pt>
                <c:pt idx="458">
                  <c:v>42283</c:v>
                </c:pt>
                <c:pt idx="459">
                  <c:v>42284</c:v>
                </c:pt>
                <c:pt idx="460">
                  <c:v>42285</c:v>
                </c:pt>
                <c:pt idx="461">
                  <c:v>42286</c:v>
                </c:pt>
                <c:pt idx="462">
                  <c:v>42289</c:v>
                </c:pt>
                <c:pt idx="463">
                  <c:v>42290</c:v>
                </c:pt>
                <c:pt idx="464">
                  <c:v>42291</c:v>
                </c:pt>
                <c:pt idx="465">
                  <c:v>42292</c:v>
                </c:pt>
                <c:pt idx="466">
                  <c:v>42293</c:v>
                </c:pt>
                <c:pt idx="467">
                  <c:v>42296</c:v>
                </c:pt>
                <c:pt idx="468">
                  <c:v>42297</c:v>
                </c:pt>
                <c:pt idx="469">
                  <c:v>42298</c:v>
                </c:pt>
                <c:pt idx="470">
                  <c:v>42299</c:v>
                </c:pt>
                <c:pt idx="471">
                  <c:v>42300</c:v>
                </c:pt>
                <c:pt idx="472">
                  <c:v>42303</c:v>
                </c:pt>
                <c:pt idx="473">
                  <c:v>42304</c:v>
                </c:pt>
                <c:pt idx="474">
                  <c:v>42305</c:v>
                </c:pt>
                <c:pt idx="475">
                  <c:v>42306</c:v>
                </c:pt>
                <c:pt idx="476">
                  <c:v>42307</c:v>
                </c:pt>
                <c:pt idx="477">
                  <c:v>42310</c:v>
                </c:pt>
                <c:pt idx="478">
                  <c:v>42311</c:v>
                </c:pt>
                <c:pt idx="479">
                  <c:v>42312</c:v>
                </c:pt>
                <c:pt idx="480">
                  <c:v>42313</c:v>
                </c:pt>
                <c:pt idx="481">
                  <c:v>42314</c:v>
                </c:pt>
                <c:pt idx="482">
                  <c:v>42317</c:v>
                </c:pt>
                <c:pt idx="483">
                  <c:v>42318</c:v>
                </c:pt>
                <c:pt idx="484">
                  <c:v>42319</c:v>
                </c:pt>
                <c:pt idx="485">
                  <c:v>42320</c:v>
                </c:pt>
                <c:pt idx="486">
                  <c:v>42321</c:v>
                </c:pt>
                <c:pt idx="487">
                  <c:v>42324</c:v>
                </c:pt>
                <c:pt idx="488">
                  <c:v>42325</c:v>
                </c:pt>
                <c:pt idx="489">
                  <c:v>42326</c:v>
                </c:pt>
                <c:pt idx="490">
                  <c:v>42327</c:v>
                </c:pt>
                <c:pt idx="491">
                  <c:v>42328</c:v>
                </c:pt>
                <c:pt idx="492">
                  <c:v>42331</c:v>
                </c:pt>
                <c:pt idx="493">
                  <c:v>42332</c:v>
                </c:pt>
                <c:pt idx="494">
                  <c:v>42333</c:v>
                </c:pt>
                <c:pt idx="495">
                  <c:v>42334</c:v>
                </c:pt>
                <c:pt idx="496">
                  <c:v>42335</c:v>
                </c:pt>
                <c:pt idx="497">
                  <c:v>42338</c:v>
                </c:pt>
                <c:pt idx="498">
                  <c:v>42339</c:v>
                </c:pt>
                <c:pt idx="499">
                  <c:v>42340</c:v>
                </c:pt>
                <c:pt idx="500">
                  <c:v>42341</c:v>
                </c:pt>
                <c:pt idx="501">
                  <c:v>42342</c:v>
                </c:pt>
                <c:pt idx="502">
                  <c:v>42345</c:v>
                </c:pt>
                <c:pt idx="503">
                  <c:v>42346</c:v>
                </c:pt>
                <c:pt idx="504">
                  <c:v>42347</c:v>
                </c:pt>
                <c:pt idx="505">
                  <c:v>42348</c:v>
                </c:pt>
                <c:pt idx="506">
                  <c:v>42349</c:v>
                </c:pt>
                <c:pt idx="507">
                  <c:v>42352</c:v>
                </c:pt>
                <c:pt idx="508">
                  <c:v>42353</c:v>
                </c:pt>
                <c:pt idx="509">
                  <c:v>42354</c:v>
                </c:pt>
                <c:pt idx="510">
                  <c:v>42355</c:v>
                </c:pt>
                <c:pt idx="511">
                  <c:v>42356</c:v>
                </c:pt>
                <c:pt idx="512">
                  <c:v>42359</c:v>
                </c:pt>
                <c:pt idx="513">
                  <c:v>42360</c:v>
                </c:pt>
                <c:pt idx="514">
                  <c:v>42361</c:v>
                </c:pt>
                <c:pt idx="515">
                  <c:v>42362</c:v>
                </c:pt>
                <c:pt idx="516">
                  <c:v>42363</c:v>
                </c:pt>
                <c:pt idx="517">
                  <c:v>42366</c:v>
                </c:pt>
                <c:pt idx="518">
                  <c:v>42367</c:v>
                </c:pt>
                <c:pt idx="519">
                  <c:v>42368</c:v>
                </c:pt>
                <c:pt idx="520">
                  <c:v>42369</c:v>
                </c:pt>
                <c:pt idx="521">
                  <c:v>42370</c:v>
                </c:pt>
                <c:pt idx="522">
                  <c:v>42373</c:v>
                </c:pt>
                <c:pt idx="523">
                  <c:v>42374</c:v>
                </c:pt>
                <c:pt idx="524">
                  <c:v>42375</c:v>
                </c:pt>
                <c:pt idx="525">
                  <c:v>42376</c:v>
                </c:pt>
                <c:pt idx="526">
                  <c:v>42377</c:v>
                </c:pt>
                <c:pt idx="527">
                  <c:v>42380</c:v>
                </c:pt>
                <c:pt idx="528">
                  <c:v>42381</c:v>
                </c:pt>
                <c:pt idx="529">
                  <c:v>42382</c:v>
                </c:pt>
                <c:pt idx="530">
                  <c:v>42383</c:v>
                </c:pt>
                <c:pt idx="531">
                  <c:v>42384</c:v>
                </c:pt>
                <c:pt idx="532">
                  <c:v>42387</c:v>
                </c:pt>
                <c:pt idx="533">
                  <c:v>42388</c:v>
                </c:pt>
                <c:pt idx="534">
                  <c:v>42389</c:v>
                </c:pt>
                <c:pt idx="535">
                  <c:v>42390</c:v>
                </c:pt>
                <c:pt idx="536">
                  <c:v>42391</c:v>
                </c:pt>
                <c:pt idx="537">
                  <c:v>42394</c:v>
                </c:pt>
                <c:pt idx="538">
                  <c:v>42395</c:v>
                </c:pt>
                <c:pt idx="539">
                  <c:v>42396</c:v>
                </c:pt>
                <c:pt idx="540">
                  <c:v>42397</c:v>
                </c:pt>
                <c:pt idx="541">
                  <c:v>42398</c:v>
                </c:pt>
                <c:pt idx="542">
                  <c:v>42401</c:v>
                </c:pt>
                <c:pt idx="543">
                  <c:v>42402</c:v>
                </c:pt>
                <c:pt idx="544">
                  <c:v>42403</c:v>
                </c:pt>
                <c:pt idx="545">
                  <c:v>42404</c:v>
                </c:pt>
                <c:pt idx="546">
                  <c:v>42405</c:v>
                </c:pt>
                <c:pt idx="547">
                  <c:v>42408</c:v>
                </c:pt>
                <c:pt idx="548">
                  <c:v>42409</c:v>
                </c:pt>
                <c:pt idx="549">
                  <c:v>42410</c:v>
                </c:pt>
                <c:pt idx="550">
                  <c:v>42411</c:v>
                </c:pt>
                <c:pt idx="551">
                  <c:v>42412</c:v>
                </c:pt>
                <c:pt idx="552">
                  <c:v>42415</c:v>
                </c:pt>
                <c:pt idx="553">
                  <c:v>42416</c:v>
                </c:pt>
                <c:pt idx="554">
                  <c:v>42417</c:v>
                </c:pt>
                <c:pt idx="555">
                  <c:v>42418</c:v>
                </c:pt>
                <c:pt idx="556">
                  <c:v>42419</c:v>
                </c:pt>
                <c:pt idx="557">
                  <c:v>42422</c:v>
                </c:pt>
                <c:pt idx="558">
                  <c:v>42423</c:v>
                </c:pt>
                <c:pt idx="559">
                  <c:v>42424</c:v>
                </c:pt>
                <c:pt idx="560">
                  <c:v>42425</c:v>
                </c:pt>
                <c:pt idx="561">
                  <c:v>42426</c:v>
                </c:pt>
                <c:pt idx="562">
                  <c:v>42429</c:v>
                </c:pt>
                <c:pt idx="563">
                  <c:v>42430</c:v>
                </c:pt>
                <c:pt idx="564">
                  <c:v>42431</c:v>
                </c:pt>
                <c:pt idx="565">
                  <c:v>42432</c:v>
                </c:pt>
                <c:pt idx="566">
                  <c:v>42433</c:v>
                </c:pt>
                <c:pt idx="567">
                  <c:v>42436</c:v>
                </c:pt>
                <c:pt idx="568">
                  <c:v>42437</c:v>
                </c:pt>
                <c:pt idx="569">
                  <c:v>42438</c:v>
                </c:pt>
                <c:pt idx="570">
                  <c:v>42439</c:v>
                </c:pt>
                <c:pt idx="571">
                  <c:v>42440</c:v>
                </c:pt>
                <c:pt idx="572">
                  <c:v>42443</c:v>
                </c:pt>
                <c:pt idx="573">
                  <c:v>42444</c:v>
                </c:pt>
                <c:pt idx="574">
                  <c:v>42445</c:v>
                </c:pt>
                <c:pt idx="575">
                  <c:v>42446</c:v>
                </c:pt>
                <c:pt idx="576">
                  <c:v>42447</c:v>
                </c:pt>
                <c:pt idx="577">
                  <c:v>42450</c:v>
                </c:pt>
                <c:pt idx="578">
                  <c:v>42451</c:v>
                </c:pt>
                <c:pt idx="579">
                  <c:v>42452</c:v>
                </c:pt>
                <c:pt idx="580">
                  <c:v>42453</c:v>
                </c:pt>
                <c:pt idx="581">
                  <c:v>42454</c:v>
                </c:pt>
                <c:pt idx="582">
                  <c:v>42457</c:v>
                </c:pt>
                <c:pt idx="583">
                  <c:v>42458</c:v>
                </c:pt>
                <c:pt idx="584">
                  <c:v>42459</c:v>
                </c:pt>
                <c:pt idx="585">
                  <c:v>42460</c:v>
                </c:pt>
                <c:pt idx="586">
                  <c:v>42461</c:v>
                </c:pt>
                <c:pt idx="587">
                  <c:v>42464</c:v>
                </c:pt>
                <c:pt idx="588">
                  <c:v>42465</c:v>
                </c:pt>
                <c:pt idx="589">
                  <c:v>42466</c:v>
                </c:pt>
                <c:pt idx="590">
                  <c:v>42467</c:v>
                </c:pt>
                <c:pt idx="591">
                  <c:v>42468</c:v>
                </c:pt>
                <c:pt idx="592">
                  <c:v>42471</c:v>
                </c:pt>
                <c:pt idx="593">
                  <c:v>42472</c:v>
                </c:pt>
                <c:pt idx="594">
                  <c:v>42473</c:v>
                </c:pt>
                <c:pt idx="595">
                  <c:v>42474</c:v>
                </c:pt>
                <c:pt idx="596">
                  <c:v>42475</c:v>
                </c:pt>
                <c:pt idx="597">
                  <c:v>42478</c:v>
                </c:pt>
                <c:pt idx="598">
                  <c:v>42479</c:v>
                </c:pt>
                <c:pt idx="599">
                  <c:v>42480</c:v>
                </c:pt>
                <c:pt idx="600">
                  <c:v>42481</c:v>
                </c:pt>
                <c:pt idx="601">
                  <c:v>42482</c:v>
                </c:pt>
                <c:pt idx="602">
                  <c:v>42485</c:v>
                </c:pt>
                <c:pt idx="603">
                  <c:v>42486</c:v>
                </c:pt>
                <c:pt idx="604">
                  <c:v>42487</c:v>
                </c:pt>
                <c:pt idx="605">
                  <c:v>42488</c:v>
                </c:pt>
                <c:pt idx="606">
                  <c:v>42489</c:v>
                </c:pt>
                <c:pt idx="607">
                  <c:v>42492</c:v>
                </c:pt>
                <c:pt idx="608">
                  <c:v>42493</c:v>
                </c:pt>
                <c:pt idx="609">
                  <c:v>42494</c:v>
                </c:pt>
                <c:pt idx="610">
                  <c:v>42495</c:v>
                </c:pt>
                <c:pt idx="611">
                  <c:v>42496</c:v>
                </c:pt>
                <c:pt idx="612">
                  <c:v>42499</c:v>
                </c:pt>
                <c:pt idx="613">
                  <c:v>42500</c:v>
                </c:pt>
                <c:pt idx="614">
                  <c:v>42501</c:v>
                </c:pt>
                <c:pt idx="615">
                  <c:v>42502</c:v>
                </c:pt>
                <c:pt idx="616">
                  <c:v>42503</c:v>
                </c:pt>
                <c:pt idx="617">
                  <c:v>42506</c:v>
                </c:pt>
                <c:pt idx="618">
                  <c:v>42507</c:v>
                </c:pt>
                <c:pt idx="619">
                  <c:v>42508</c:v>
                </c:pt>
                <c:pt idx="620">
                  <c:v>42509</c:v>
                </c:pt>
                <c:pt idx="621">
                  <c:v>42510</c:v>
                </c:pt>
                <c:pt idx="622">
                  <c:v>42513</c:v>
                </c:pt>
                <c:pt idx="623">
                  <c:v>42514</c:v>
                </c:pt>
                <c:pt idx="624">
                  <c:v>42515</c:v>
                </c:pt>
                <c:pt idx="625">
                  <c:v>42516</c:v>
                </c:pt>
                <c:pt idx="626">
                  <c:v>42517</c:v>
                </c:pt>
                <c:pt idx="627">
                  <c:v>42520</c:v>
                </c:pt>
                <c:pt idx="628">
                  <c:v>42521</c:v>
                </c:pt>
                <c:pt idx="629">
                  <c:v>42522</c:v>
                </c:pt>
                <c:pt idx="630">
                  <c:v>42523</c:v>
                </c:pt>
                <c:pt idx="631">
                  <c:v>42524</c:v>
                </c:pt>
                <c:pt idx="632">
                  <c:v>42527</c:v>
                </c:pt>
                <c:pt idx="633">
                  <c:v>42528</c:v>
                </c:pt>
                <c:pt idx="634">
                  <c:v>42529</c:v>
                </c:pt>
                <c:pt idx="635">
                  <c:v>42530</c:v>
                </c:pt>
                <c:pt idx="636">
                  <c:v>42531</c:v>
                </c:pt>
                <c:pt idx="637">
                  <c:v>42534</c:v>
                </c:pt>
                <c:pt idx="638">
                  <c:v>42535</c:v>
                </c:pt>
                <c:pt idx="639">
                  <c:v>42536</c:v>
                </c:pt>
                <c:pt idx="640">
                  <c:v>42537</c:v>
                </c:pt>
                <c:pt idx="641">
                  <c:v>42538</c:v>
                </c:pt>
                <c:pt idx="642">
                  <c:v>42541</c:v>
                </c:pt>
                <c:pt idx="643">
                  <c:v>42542</c:v>
                </c:pt>
                <c:pt idx="644">
                  <c:v>42543</c:v>
                </c:pt>
                <c:pt idx="645">
                  <c:v>42544</c:v>
                </c:pt>
                <c:pt idx="646">
                  <c:v>42545</c:v>
                </c:pt>
                <c:pt idx="647">
                  <c:v>42548</c:v>
                </c:pt>
                <c:pt idx="648">
                  <c:v>42549</c:v>
                </c:pt>
                <c:pt idx="649">
                  <c:v>42550</c:v>
                </c:pt>
                <c:pt idx="650">
                  <c:v>42551</c:v>
                </c:pt>
                <c:pt idx="651">
                  <c:v>42552</c:v>
                </c:pt>
                <c:pt idx="652">
                  <c:v>42555</c:v>
                </c:pt>
                <c:pt idx="653">
                  <c:v>42556</c:v>
                </c:pt>
                <c:pt idx="654">
                  <c:v>42557</c:v>
                </c:pt>
                <c:pt idx="655">
                  <c:v>42558</c:v>
                </c:pt>
                <c:pt idx="656">
                  <c:v>42559</c:v>
                </c:pt>
                <c:pt idx="657">
                  <c:v>42562</c:v>
                </c:pt>
                <c:pt idx="658">
                  <c:v>42563</c:v>
                </c:pt>
                <c:pt idx="659">
                  <c:v>42564</c:v>
                </c:pt>
                <c:pt idx="660">
                  <c:v>42565</c:v>
                </c:pt>
                <c:pt idx="661">
                  <c:v>42566</c:v>
                </c:pt>
                <c:pt idx="662">
                  <c:v>42569</c:v>
                </c:pt>
                <c:pt idx="663">
                  <c:v>42570</c:v>
                </c:pt>
                <c:pt idx="664">
                  <c:v>42571</c:v>
                </c:pt>
                <c:pt idx="665">
                  <c:v>42572</c:v>
                </c:pt>
                <c:pt idx="666">
                  <c:v>42573</c:v>
                </c:pt>
                <c:pt idx="667">
                  <c:v>42576</c:v>
                </c:pt>
                <c:pt idx="668">
                  <c:v>42577</c:v>
                </c:pt>
                <c:pt idx="669">
                  <c:v>42578</c:v>
                </c:pt>
                <c:pt idx="670">
                  <c:v>42579</c:v>
                </c:pt>
                <c:pt idx="671">
                  <c:v>42580</c:v>
                </c:pt>
                <c:pt idx="672">
                  <c:v>42583</c:v>
                </c:pt>
                <c:pt idx="673">
                  <c:v>42584</c:v>
                </c:pt>
                <c:pt idx="674">
                  <c:v>42585</c:v>
                </c:pt>
                <c:pt idx="675">
                  <c:v>42586</c:v>
                </c:pt>
                <c:pt idx="676">
                  <c:v>42587</c:v>
                </c:pt>
                <c:pt idx="677">
                  <c:v>42590</c:v>
                </c:pt>
                <c:pt idx="678">
                  <c:v>42591</c:v>
                </c:pt>
                <c:pt idx="679">
                  <c:v>42592</c:v>
                </c:pt>
                <c:pt idx="680">
                  <c:v>42593</c:v>
                </c:pt>
                <c:pt idx="681">
                  <c:v>42594</c:v>
                </c:pt>
                <c:pt idx="682">
                  <c:v>42597</c:v>
                </c:pt>
                <c:pt idx="683">
                  <c:v>42598</c:v>
                </c:pt>
                <c:pt idx="684">
                  <c:v>42599</c:v>
                </c:pt>
                <c:pt idx="685">
                  <c:v>42600</c:v>
                </c:pt>
                <c:pt idx="686">
                  <c:v>42601</c:v>
                </c:pt>
                <c:pt idx="687">
                  <c:v>42604</c:v>
                </c:pt>
                <c:pt idx="688">
                  <c:v>42605</c:v>
                </c:pt>
                <c:pt idx="689">
                  <c:v>42606</c:v>
                </c:pt>
                <c:pt idx="690">
                  <c:v>42607</c:v>
                </c:pt>
                <c:pt idx="691">
                  <c:v>42608</c:v>
                </c:pt>
                <c:pt idx="692">
                  <c:v>42611</c:v>
                </c:pt>
                <c:pt idx="693">
                  <c:v>42612</c:v>
                </c:pt>
                <c:pt idx="694">
                  <c:v>42613</c:v>
                </c:pt>
                <c:pt idx="695">
                  <c:v>42614</c:v>
                </c:pt>
                <c:pt idx="696">
                  <c:v>42615</c:v>
                </c:pt>
                <c:pt idx="697">
                  <c:v>42618</c:v>
                </c:pt>
                <c:pt idx="698">
                  <c:v>42619</c:v>
                </c:pt>
                <c:pt idx="699">
                  <c:v>42620</c:v>
                </c:pt>
                <c:pt idx="700">
                  <c:v>42621</c:v>
                </c:pt>
                <c:pt idx="701">
                  <c:v>42622</c:v>
                </c:pt>
                <c:pt idx="702">
                  <c:v>42625</c:v>
                </c:pt>
                <c:pt idx="703">
                  <c:v>42626</c:v>
                </c:pt>
                <c:pt idx="704">
                  <c:v>42627</c:v>
                </c:pt>
                <c:pt idx="705">
                  <c:v>42628</c:v>
                </c:pt>
                <c:pt idx="706">
                  <c:v>42629</c:v>
                </c:pt>
                <c:pt idx="707">
                  <c:v>42632</c:v>
                </c:pt>
                <c:pt idx="708">
                  <c:v>42633</c:v>
                </c:pt>
                <c:pt idx="709">
                  <c:v>42634</c:v>
                </c:pt>
                <c:pt idx="710">
                  <c:v>42635</c:v>
                </c:pt>
                <c:pt idx="711">
                  <c:v>42636</c:v>
                </c:pt>
                <c:pt idx="712">
                  <c:v>42639</c:v>
                </c:pt>
                <c:pt idx="713">
                  <c:v>42640</c:v>
                </c:pt>
                <c:pt idx="714">
                  <c:v>42641</c:v>
                </c:pt>
                <c:pt idx="715">
                  <c:v>42642</c:v>
                </c:pt>
                <c:pt idx="716">
                  <c:v>42643</c:v>
                </c:pt>
                <c:pt idx="717">
                  <c:v>42646</c:v>
                </c:pt>
                <c:pt idx="718">
                  <c:v>42647</c:v>
                </c:pt>
                <c:pt idx="719">
                  <c:v>42648</c:v>
                </c:pt>
                <c:pt idx="720">
                  <c:v>42649</c:v>
                </c:pt>
                <c:pt idx="721">
                  <c:v>42650</c:v>
                </c:pt>
                <c:pt idx="722">
                  <c:v>42653</c:v>
                </c:pt>
                <c:pt idx="723">
                  <c:v>42654</c:v>
                </c:pt>
                <c:pt idx="724">
                  <c:v>42655</c:v>
                </c:pt>
                <c:pt idx="725">
                  <c:v>42656</c:v>
                </c:pt>
                <c:pt idx="726">
                  <c:v>42657</c:v>
                </c:pt>
                <c:pt idx="727">
                  <c:v>42660</c:v>
                </c:pt>
                <c:pt idx="728">
                  <c:v>42661</c:v>
                </c:pt>
                <c:pt idx="729">
                  <c:v>42662</c:v>
                </c:pt>
                <c:pt idx="730">
                  <c:v>42663</c:v>
                </c:pt>
                <c:pt idx="731">
                  <c:v>42664</c:v>
                </c:pt>
                <c:pt idx="732">
                  <c:v>42667</c:v>
                </c:pt>
                <c:pt idx="733">
                  <c:v>42668</c:v>
                </c:pt>
                <c:pt idx="734">
                  <c:v>42669</c:v>
                </c:pt>
                <c:pt idx="735">
                  <c:v>42670</c:v>
                </c:pt>
                <c:pt idx="736">
                  <c:v>42671</c:v>
                </c:pt>
                <c:pt idx="737">
                  <c:v>42674</c:v>
                </c:pt>
                <c:pt idx="738">
                  <c:v>42675</c:v>
                </c:pt>
                <c:pt idx="739">
                  <c:v>42676</c:v>
                </c:pt>
                <c:pt idx="740">
                  <c:v>42677</c:v>
                </c:pt>
                <c:pt idx="741">
                  <c:v>42678</c:v>
                </c:pt>
                <c:pt idx="742">
                  <c:v>42681</c:v>
                </c:pt>
                <c:pt idx="743">
                  <c:v>42682</c:v>
                </c:pt>
                <c:pt idx="744">
                  <c:v>42683</c:v>
                </c:pt>
                <c:pt idx="745">
                  <c:v>42684</c:v>
                </c:pt>
                <c:pt idx="746">
                  <c:v>42685</c:v>
                </c:pt>
                <c:pt idx="747">
                  <c:v>42688</c:v>
                </c:pt>
                <c:pt idx="748">
                  <c:v>42689</c:v>
                </c:pt>
                <c:pt idx="749">
                  <c:v>42690</c:v>
                </c:pt>
                <c:pt idx="750">
                  <c:v>42691</c:v>
                </c:pt>
                <c:pt idx="751">
                  <c:v>42692</c:v>
                </c:pt>
                <c:pt idx="752">
                  <c:v>42695</c:v>
                </c:pt>
                <c:pt idx="753">
                  <c:v>42696</c:v>
                </c:pt>
                <c:pt idx="754">
                  <c:v>42697</c:v>
                </c:pt>
                <c:pt idx="755">
                  <c:v>42698</c:v>
                </c:pt>
                <c:pt idx="756">
                  <c:v>42699</c:v>
                </c:pt>
                <c:pt idx="757">
                  <c:v>42702</c:v>
                </c:pt>
                <c:pt idx="758">
                  <c:v>42703</c:v>
                </c:pt>
                <c:pt idx="759">
                  <c:v>42704</c:v>
                </c:pt>
                <c:pt idx="760">
                  <c:v>42705</c:v>
                </c:pt>
                <c:pt idx="761">
                  <c:v>42706</c:v>
                </c:pt>
                <c:pt idx="762">
                  <c:v>42709</c:v>
                </c:pt>
                <c:pt idx="763">
                  <c:v>42710</c:v>
                </c:pt>
                <c:pt idx="764">
                  <c:v>42711</c:v>
                </c:pt>
                <c:pt idx="765">
                  <c:v>42712</c:v>
                </c:pt>
                <c:pt idx="766">
                  <c:v>42713</c:v>
                </c:pt>
                <c:pt idx="767">
                  <c:v>42716</c:v>
                </c:pt>
                <c:pt idx="768">
                  <c:v>42717</c:v>
                </c:pt>
                <c:pt idx="769">
                  <c:v>42718</c:v>
                </c:pt>
                <c:pt idx="770">
                  <c:v>42719</c:v>
                </c:pt>
                <c:pt idx="771">
                  <c:v>42720</c:v>
                </c:pt>
                <c:pt idx="772">
                  <c:v>42723</c:v>
                </c:pt>
                <c:pt idx="773">
                  <c:v>42724</c:v>
                </c:pt>
                <c:pt idx="774">
                  <c:v>42725</c:v>
                </c:pt>
                <c:pt idx="775">
                  <c:v>42726</c:v>
                </c:pt>
                <c:pt idx="776">
                  <c:v>42727</c:v>
                </c:pt>
                <c:pt idx="777">
                  <c:v>42730</c:v>
                </c:pt>
                <c:pt idx="778">
                  <c:v>42731</c:v>
                </c:pt>
                <c:pt idx="779">
                  <c:v>42732</c:v>
                </c:pt>
                <c:pt idx="780">
                  <c:v>42733</c:v>
                </c:pt>
                <c:pt idx="781">
                  <c:v>42734</c:v>
                </c:pt>
                <c:pt idx="782">
                  <c:v>42737</c:v>
                </c:pt>
                <c:pt idx="783">
                  <c:v>42738</c:v>
                </c:pt>
                <c:pt idx="784">
                  <c:v>42739</c:v>
                </c:pt>
                <c:pt idx="785">
                  <c:v>42740</c:v>
                </c:pt>
                <c:pt idx="786">
                  <c:v>42741</c:v>
                </c:pt>
                <c:pt idx="787">
                  <c:v>42744</c:v>
                </c:pt>
                <c:pt idx="788">
                  <c:v>42745</c:v>
                </c:pt>
                <c:pt idx="789">
                  <c:v>42746</c:v>
                </c:pt>
                <c:pt idx="790">
                  <c:v>42747</c:v>
                </c:pt>
                <c:pt idx="791">
                  <c:v>42748</c:v>
                </c:pt>
                <c:pt idx="792">
                  <c:v>42751</c:v>
                </c:pt>
                <c:pt idx="793">
                  <c:v>42752</c:v>
                </c:pt>
                <c:pt idx="794">
                  <c:v>42753</c:v>
                </c:pt>
                <c:pt idx="795">
                  <c:v>42754</c:v>
                </c:pt>
                <c:pt idx="796">
                  <c:v>42755</c:v>
                </c:pt>
                <c:pt idx="797">
                  <c:v>42758</c:v>
                </c:pt>
                <c:pt idx="798">
                  <c:v>42759</c:v>
                </c:pt>
                <c:pt idx="799">
                  <c:v>42760</c:v>
                </c:pt>
                <c:pt idx="800">
                  <c:v>42761</c:v>
                </c:pt>
                <c:pt idx="801">
                  <c:v>42762</c:v>
                </c:pt>
                <c:pt idx="802">
                  <c:v>42765</c:v>
                </c:pt>
                <c:pt idx="803">
                  <c:v>42766</c:v>
                </c:pt>
                <c:pt idx="804">
                  <c:v>42767</c:v>
                </c:pt>
                <c:pt idx="805">
                  <c:v>42768</c:v>
                </c:pt>
                <c:pt idx="806">
                  <c:v>42769</c:v>
                </c:pt>
                <c:pt idx="807">
                  <c:v>42772</c:v>
                </c:pt>
                <c:pt idx="808">
                  <c:v>42773</c:v>
                </c:pt>
                <c:pt idx="809">
                  <c:v>42774</c:v>
                </c:pt>
                <c:pt idx="810">
                  <c:v>42775</c:v>
                </c:pt>
                <c:pt idx="811">
                  <c:v>42776</c:v>
                </c:pt>
                <c:pt idx="812">
                  <c:v>42779</c:v>
                </c:pt>
                <c:pt idx="813">
                  <c:v>42780</c:v>
                </c:pt>
                <c:pt idx="814">
                  <c:v>42781</c:v>
                </c:pt>
                <c:pt idx="815">
                  <c:v>42782</c:v>
                </c:pt>
                <c:pt idx="816">
                  <c:v>42783</c:v>
                </c:pt>
                <c:pt idx="817">
                  <c:v>42786</c:v>
                </c:pt>
                <c:pt idx="818">
                  <c:v>42787</c:v>
                </c:pt>
                <c:pt idx="819">
                  <c:v>42788</c:v>
                </c:pt>
                <c:pt idx="820">
                  <c:v>42789</c:v>
                </c:pt>
                <c:pt idx="821">
                  <c:v>42790</c:v>
                </c:pt>
                <c:pt idx="822">
                  <c:v>42793</c:v>
                </c:pt>
                <c:pt idx="823">
                  <c:v>42794</c:v>
                </c:pt>
                <c:pt idx="824">
                  <c:v>42795</c:v>
                </c:pt>
                <c:pt idx="825">
                  <c:v>42796</c:v>
                </c:pt>
                <c:pt idx="826">
                  <c:v>42797</c:v>
                </c:pt>
                <c:pt idx="827">
                  <c:v>42800</c:v>
                </c:pt>
                <c:pt idx="828">
                  <c:v>42801</c:v>
                </c:pt>
                <c:pt idx="829">
                  <c:v>42802</c:v>
                </c:pt>
                <c:pt idx="830">
                  <c:v>42803</c:v>
                </c:pt>
                <c:pt idx="831">
                  <c:v>42804</c:v>
                </c:pt>
                <c:pt idx="832">
                  <c:v>42807</c:v>
                </c:pt>
                <c:pt idx="833">
                  <c:v>42808</c:v>
                </c:pt>
                <c:pt idx="834">
                  <c:v>42809</c:v>
                </c:pt>
                <c:pt idx="835">
                  <c:v>42810</c:v>
                </c:pt>
                <c:pt idx="836">
                  <c:v>42811</c:v>
                </c:pt>
                <c:pt idx="837">
                  <c:v>42814</c:v>
                </c:pt>
                <c:pt idx="838">
                  <c:v>42815</c:v>
                </c:pt>
                <c:pt idx="839">
                  <c:v>42816</c:v>
                </c:pt>
                <c:pt idx="840">
                  <c:v>42817</c:v>
                </c:pt>
                <c:pt idx="841">
                  <c:v>42818</c:v>
                </c:pt>
                <c:pt idx="842">
                  <c:v>42821</c:v>
                </c:pt>
                <c:pt idx="843">
                  <c:v>42822</c:v>
                </c:pt>
                <c:pt idx="844">
                  <c:v>42823</c:v>
                </c:pt>
                <c:pt idx="845">
                  <c:v>42824</c:v>
                </c:pt>
                <c:pt idx="846">
                  <c:v>42825</c:v>
                </c:pt>
                <c:pt idx="847">
                  <c:v>42828</c:v>
                </c:pt>
                <c:pt idx="848">
                  <c:v>42829</c:v>
                </c:pt>
                <c:pt idx="849">
                  <c:v>42830</c:v>
                </c:pt>
                <c:pt idx="850">
                  <c:v>42831</c:v>
                </c:pt>
                <c:pt idx="851">
                  <c:v>42832</c:v>
                </c:pt>
                <c:pt idx="852">
                  <c:v>42835</c:v>
                </c:pt>
                <c:pt idx="853">
                  <c:v>42836</c:v>
                </c:pt>
                <c:pt idx="854">
                  <c:v>42837</c:v>
                </c:pt>
                <c:pt idx="855">
                  <c:v>42838</c:v>
                </c:pt>
                <c:pt idx="856">
                  <c:v>42839</c:v>
                </c:pt>
                <c:pt idx="857">
                  <c:v>42842</c:v>
                </c:pt>
                <c:pt idx="858">
                  <c:v>42843</c:v>
                </c:pt>
                <c:pt idx="859">
                  <c:v>42844</c:v>
                </c:pt>
                <c:pt idx="860">
                  <c:v>42845</c:v>
                </c:pt>
                <c:pt idx="861">
                  <c:v>42846</c:v>
                </c:pt>
                <c:pt idx="862">
                  <c:v>42849</c:v>
                </c:pt>
                <c:pt idx="863">
                  <c:v>42850</c:v>
                </c:pt>
                <c:pt idx="864">
                  <c:v>42851</c:v>
                </c:pt>
                <c:pt idx="865">
                  <c:v>42852</c:v>
                </c:pt>
                <c:pt idx="866">
                  <c:v>42853</c:v>
                </c:pt>
              </c:numCache>
            </c:numRef>
          </c:xVal>
          <c:yVal>
            <c:numRef>
              <c:f>'SPX Index'!$H$3:$H$869</c:f>
              <c:numCache>
                <c:formatCode>General</c:formatCode>
                <c:ptCount val="867"/>
                <c:pt idx="0">
                  <c:v>14.847066617360813</c:v>
                </c:pt>
                <c:pt idx="1">
                  <c:v>14.847066617360813</c:v>
                </c:pt>
                <c:pt idx="2">
                  <c:v>14.847066617360813</c:v>
                </c:pt>
                <c:pt idx="3">
                  <c:v>14.847066617360813</c:v>
                </c:pt>
                <c:pt idx="4">
                  <c:v>14.847066617360813</c:v>
                </c:pt>
                <c:pt idx="5">
                  <c:v>14.847066617360813</c:v>
                </c:pt>
                <c:pt idx="6">
                  <c:v>14.847066617360813</c:v>
                </c:pt>
                <c:pt idx="7">
                  <c:v>14.847066617360813</c:v>
                </c:pt>
                <c:pt idx="8">
                  <c:v>14.847066617360813</c:v>
                </c:pt>
                <c:pt idx="9">
                  <c:v>14.847066617360813</c:v>
                </c:pt>
                <c:pt idx="10">
                  <c:v>14.847066617360813</c:v>
                </c:pt>
                <c:pt idx="11">
                  <c:v>14.847066617360813</c:v>
                </c:pt>
                <c:pt idx="12">
                  <c:v>14.847066617360813</c:v>
                </c:pt>
                <c:pt idx="13">
                  <c:v>14.847066617360813</c:v>
                </c:pt>
                <c:pt idx="14">
                  <c:v>14.847066617360813</c:v>
                </c:pt>
                <c:pt idx="15">
                  <c:v>14.847066617360813</c:v>
                </c:pt>
                <c:pt idx="16">
                  <c:v>14.847066617360813</c:v>
                </c:pt>
                <c:pt idx="17">
                  <c:v>14.847066617360813</c:v>
                </c:pt>
                <c:pt idx="18">
                  <c:v>14.847066617360813</c:v>
                </c:pt>
                <c:pt idx="19">
                  <c:v>14.847066617360813</c:v>
                </c:pt>
                <c:pt idx="20">
                  <c:v>14.847066617360813</c:v>
                </c:pt>
                <c:pt idx="21">
                  <c:v>14.847066617360813</c:v>
                </c:pt>
                <c:pt idx="22">
                  <c:v>14.847066617360813</c:v>
                </c:pt>
                <c:pt idx="23">
                  <c:v>14.847066617360813</c:v>
                </c:pt>
                <c:pt idx="24">
                  <c:v>14.847066617360813</c:v>
                </c:pt>
                <c:pt idx="25">
                  <c:v>14.847066617360813</c:v>
                </c:pt>
                <c:pt idx="26">
                  <c:v>14.847066617360813</c:v>
                </c:pt>
                <c:pt idx="27">
                  <c:v>14.847066617360813</c:v>
                </c:pt>
                <c:pt idx="28">
                  <c:v>14.847066617360813</c:v>
                </c:pt>
                <c:pt idx="29">
                  <c:v>14.847066617360813</c:v>
                </c:pt>
                <c:pt idx="30">
                  <c:v>14.847066617360813</c:v>
                </c:pt>
                <c:pt idx="31">
                  <c:v>14.847066617360813</c:v>
                </c:pt>
                <c:pt idx="32">
                  <c:v>14.847066617360813</c:v>
                </c:pt>
                <c:pt idx="33">
                  <c:v>14.847066617360813</c:v>
                </c:pt>
                <c:pt idx="34">
                  <c:v>14.847066617360813</c:v>
                </c:pt>
                <c:pt idx="35">
                  <c:v>14.847066617360813</c:v>
                </c:pt>
                <c:pt idx="36">
                  <c:v>14.847066617360813</c:v>
                </c:pt>
                <c:pt idx="37">
                  <c:v>14.847066617360813</c:v>
                </c:pt>
                <c:pt idx="38">
                  <c:v>14.847066617360813</c:v>
                </c:pt>
                <c:pt idx="39">
                  <c:v>14.847066617360813</c:v>
                </c:pt>
                <c:pt idx="40">
                  <c:v>14.847066617360813</c:v>
                </c:pt>
                <c:pt idx="41">
                  <c:v>14.847066617360813</c:v>
                </c:pt>
                <c:pt idx="42">
                  <c:v>14.847066617360813</c:v>
                </c:pt>
                <c:pt idx="43">
                  <c:v>14.847066617360813</c:v>
                </c:pt>
                <c:pt idx="44">
                  <c:v>14.847066617360813</c:v>
                </c:pt>
                <c:pt idx="45">
                  <c:v>14.847066617360813</c:v>
                </c:pt>
                <c:pt idx="46">
                  <c:v>14.847066617360813</c:v>
                </c:pt>
                <c:pt idx="47">
                  <c:v>14.847066617360813</c:v>
                </c:pt>
                <c:pt idx="48">
                  <c:v>14.847066617360813</c:v>
                </c:pt>
                <c:pt idx="49">
                  <c:v>14.847066617360813</c:v>
                </c:pt>
                <c:pt idx="50">
                  <c:v>14.847066617360813</c:v>
                </c:pt>
                <c:pt idx="51">
                  <c:v>14.847066617360813</c:v>
                </c:pt>
                <c:pt idx="52">
                  <c:v>14.847066617360813</c:v>
                </c:pt>
                <c:pt idx="53">
                  <c:v>14.847066617360813</c:v>
                </c:pt>
                <c:pt idx="54">
                  <c:v>14.847066617360813</c:v>
                </c:pt>
                <c:pt idx="55">
                  <c:v>14.847066617360813</c:v>
                </c:pt>
                <c:pt idx="56">
                  <c:v>14.847066617360813</c:v>
                </c:pt>
                <c:pt idx="57">
                  <c:v>14.847066617360813</c:v>
                </c:pt>
                <c:pt idx="58">
                  <c:v>14.847066617360813</c:v>
                </c:pt>
                <c:pt idx="59">
                  <c:v>14.847066617360813</c:v>
                </c:pt>
                <c:pt idx="60">
                  <c:v>14.847066617360813</c:v>
                </c:pt>
                <c:pt idx="61">
                  <c:v>14.847066617360813</c:v>
                </c:pt>
                <c:pt idx="62">
                  <c:v>14.847066617360813</c:v>
                </c:pt>
                <c:pt idx="63">
                  <c:v>14.847066617360813</c:v>
                </c:pt>
                <c:pt idx="64">
                  <c:v>14.847066617360813</c:v>
                </c:pt>
                <c:pt idx="65">
                  <c:v>14.847066617360813</c:v>
                </c:pt>
                <c:pt idx="66">
                  <c:v>14.847066617360813</c:v>
                </c:pt>
                <c:pt idx="67">
                  <c:v>14.847066617360813</c:v>
                </c:pt>
                <c:pt idx="68">
                  <c:v>14.847066617360813</c:v>
                </c:pt>
                <c:pt idx="69">
                  <c:v>14.847066617360813</c:v>
                </c:pt>
                <c:pt idx="70">
                  <c:v>14.847066617360813</c:v>
                </c:pt>
                <c:pt idx="71">
                  <c:v>14.847066617360813</c:v>
                </c:pt>
                <c:pt idx="72">
                  <c:v>14.847066617360813</c:v>
                </c:pt>
                <c:pt idx="73">
                  <c:v>14.847066617360813</c:v>
                </c:pt>
                <c:pt idx="74">
                  <c:v>14.847066617360813</c:v>
                </c:pt>
                <c:pt idx="75">
                  <c:v>14.847066617360813</c:v>
                </c:pt>
                <c:pt idx="76">
                  <c:v>14.847066617360813</c:v>
                </c:pt>
                <c:pt idx="77">
                  <c:v>14.847066617360813</c:v>
                </c:pt>
                <c:pt idx="78">
                  <c:v>14.847066617360813</c:v>
                </c:pt>
                <c:pt idx="79">
                  <c:v>14.847066617360813</c:v>
                </c:pt>
                <c:pt idx="80">
                  <c:v>14.847066617360813</c:v>
                </c:pt>
                <c:pt idx="81">
                  <c:v>14.847066617360813</c:v>
                </c:pt>
                <c:pt idx="82">
                  <c:v>14.847066617360813</c:v>
                </c:pt>
                <c:pt idx="83">
                  <c:v>14.847066617360813</c:v>
                </c:pt>
                <c:pt idx="84">
                  <c:v>14.847066617360813</c:v>
                </c:pt>
                <c:pt idx="85">
                  <c:v>14.847066617360813</c:v>
                </c:pt>
                <c:pt idx="86">
                  <c:v>14.847066617360813</c:v>
                </c:pt>
                <c:pt idx="87">
                  <c:v>14.847066617360813</c:v>
                </c:pt>
                <c:pt idx="88">
                  <c:v>14.847066617360813</c:v>
                </c:pt>
                <c:pt idx="89">
                  <c:v>14.847066617360813</c:v>
                </c:pt>
                <c:pt idx="90">
                  <c:v>14.847066617360813</c:v>
                </c:pt>
                <c:pt idx="91">
                  <c:v>14.847066617360813</c:v>
                </c:pt>
                <c:pt idx="92">
                  <c:v>14.847066617360813</c:v>
                </c:pt>
                <c:pt idx="93">
                  <c:v>14.847066617360813</c:v>
                </c:pt>
                <c:pt idx="94">
                  <c:v>14.847066617360813</c:v>
                </c:pt>
                <c:pt idx="95">
                  <c:v>14.847066617360813</c:v>
                </c:pt>
                <c:pt idx="96">
                  <c:v>14.847066617360813</c:v>
                </c:pt>
                <c:pt idx="97">
                  <c:v>14.847066617360813</c:v>
                </c:pt>
                <c:pt idx="98">
                  <c:v>14.847066617360813</c:v>
                </c:pt>
                <c:pt idx="99">
                  <c:v>14.847066617360813</c:v>
                </c:pt>
                <c:pt idx="100">
                  <c:v>14.847066617360813</c:v>
                </c:pt>
                <c:pt idx="101">
                  <c:v>14.847066617360813</c:v>
                </c:pt>
                <c:pt idx="102">
                  <c:v>14.847066617360813</c:v>
                </c:pt>
                <c:pt idx="103">
                  <c:v>14.847066617360813</c:v>
                </c:pt>
                <c:pt idx="104">
                  <c:v>14.847066617360813</c:v>
                </c:pt>
                <c:pt idx="105">
                  <c:v>14.847066617360813</c:v>
                </c:pt>
                <c:pt idx="106">
                  <c:v>14.847066617360813</c:v>
                </c:pt>
                <c:pt idx="107">
                  <c:v>14.847066617360813</c:v>
                </c:pt>
                <c:pt idx="108">
                  <c:v>14.847066617360813</c:v>
                </c:pt>
                <c:pt idx="109">
                  <c:v>14.847066617360813</c:v>
                </c:pt>
                <c:pt idx="110">
                  <c:v>14.847066617360813</c:v>
                </c:pt>
                <c:pt idx="111">
                  <c:v>14.847066617360813</c:v>
                </c:pt>
                <c:pt idx="112">
                  <c:v>14.847066617360813</c:v>
                </c:pt>
                <c:pt idx="113">
                  <c:v>14.847066617360813</c:v>
                </c:pt>
                <c:pt idx="114">
                  <c:v>14.847066617360813</c:v>
                </c:pt>
                <c:pt idx="115">
                  <c:v>14.847066617360813</c:v>
                </c:pt>
                <c:pt idx="116">
                  <c:v>14.847066617360813</c:v>
                </c:pt>
                <c:pt idx="117">
                  <c:v>14.847066617360813</c:v>
                </c:pt>
                <c:pt idx="118">
                  <c:v>14.847066617360813</c:v>
                </c:pt>
                <c:pt idx="119">
                  <c:v>14.847066617360813</c:v>
                </c:pt>
                <c:pt idx="120">
                  <c:v>14.847066617360813</c:v>
                </c:pt>
                <c:pt idx="121">
                  <c:v>14.847066617360813</c:v>
                </c:pt>
                <c:pt idx="122">
                  <c:v>14.847066617360813</c:v>
                </c:pt>
                <c:pt idx="123">
                  <c:v>14.847066617360813</c:v>
                </c:pt>
                <c:pt idx="124">
                  <c:v>14.847066617360813</c:v>
                </c:pt>
                <c:pt idx="125">
                  <c:v>14.847066617360813</c:v>
                </c:pt>
                <c:pt idx="126">
                  <c:v>14.847066617360813</c:v>
                </c:pt>
                <c:pt idx="127">
                  <c:v>14.847066617360813</c:v>
                </c:pt>
                <c:pt idx="128">
                  <c:v>14.847066617360813</c:v>
                </c:pt>
                <c:pt idx="129">
                  <c:v>14.847066617360813</c:v>
                </c:pt>
                <c:pt idx="130">
                  <c:v>14.847066617360813</c:v>
                </c:pt>
                <c:pt idx="131">
                  <c:v>14.847066617360813</c:v>
                </c:pt>
                <c:pt idx="132">
                  <c:v>14.847066617360813</c:v>
                </c:pt>
                <c:pt idx="133">
                  <c:v>14.847066617360813</c:v>
                </c:pt>
                <c:pt idx="134">
                  <c:v>14.847066617360813</c:v>
                </c:pt>
                <c:pt idx="135">
                  <c:v>14.847066617360813</c:v>
                </c:pt>
                <c:pt idx="136">
                  <c:v>14.847066617360813</c:v>
                </c:pt>
                <c:pt idx="137">
                  <c:v>14.847066617360813</c:v>
                </c:pt>
                <c:pt idx="138">
                  <c:v>14.847066617360813</c:v>
                </c:pt>
                <c:pt idx="139">
                  <c:v>14.847066617360813</c:v>
                </c:pt>
                <c:pt idx="140">
                  <c:v>14.847066617360813</c:v>
                </c:pt>
                <c:pt idx="141">
                  <c:v>14.847066617360813</c:v>
                </c:pt>
                <c:pt idx="142">
                  <c:v>14.847066617360813</c:v>
                </c:pt>
                <c:pt idx="143">
                  <c:v>14.847066617360813</c:v>
                </c:pt>
                <c:pt idx="144">
                  <c:v>14.847066617360813</c:v>
                </c:pt>
                <c:pt idx="145">
                  <c:v>14.847066617360813</c:v>
                </c:pt>
                <c:pt idx="146">
                  <c:v>14.847066617360813</c:v>
                </c:pt>
                <c:pt idx="147">
                  <c:v>14.847066617360813</c:v>
                </c:pt>
                <c:pt idx="148">
                  <c:v>14.847066617360813</c:v>
                </c:pt>
                <c:pt idx="149">
                  <c:v>14.847066617360813</c:v>
                </c:pt>
                <c:pt idx="150">
                  <c:v>14.847066617360813</c:v>
                </c:pt>
                <c:pt idx="151">
                  <c:v>14.847066617360813</c:v>
                </c:pt>
                <c:pt idx="152">
                  <c:v>14.847066617360813</c:v>
                </c:pt>
                <c:pt idx="153">
                  <c:v>14.847066617360813</c:v>
                </c:pt>
                <c:pt idx="154">
                  <c:v>14.847066617360813</c:v>
                </c:pt>
                <c:pt idx="155">
                  <c:v>14.847066617360813</c:v>
                </c:pt>
                <c:pt idx="156">
                  <c:v>14.847066617360813</c:v>
                </c:pt>
                <c:pt idx="157">
                  <c:v>14.847066617360813</c:v>
                </c:pt>
                <c:pt idx="158">
                  <c:v>14.847066617360813</c:v>
                </c:pt>
                <c:pt idx="159">
                  <c:v>14.847066617360813</c:v>
                </c:pt>
                <c:pt idx="160">
                  <c:v>14.847066617360813</c:v>
                </c:pt>
                <c:pt idx="161">
                  <c:v>14.847066617360813</c:v>
                </c:pt>
                <c:pt idx="162">
                  <c:v>14.847066617360813</c:v>
                </c:pt>
                <c:pt idx="163">
                  <c:v>14.847066617360813</c:v>
                </c:pt>
                <c:pt idx="164">
                  <c:v>14.847066617360813</c:v>
                </c:pt>
                <c:pt idx="165">
                  <c:v>14.847066617360813</c:v>
                </c:pt>
                <c:pt idx="166">
                  <c:v>14.847066617360813</c:v>
                </c:pt>
                <c:pt idx="167">
                  <c:v>14.847066617360813</c:v>
                </c:pt>
                <c:pt idx="168">
                  <c:v>14.847066617360813</c:v>
                </c:pt>
                <c:pt idx="169">
                  <c:v>14.847066617360813</c:v>
                </c:pt>
                <c:pt idx="170">
                  <c:v>14.847066617360813</c:v>
                </c:pt>
                <c:pt idx="171">
                  <c:v>14.847066617360813</c:v>
                </c:pt>
                <c:pt idx="172">
                  <c:v>14.847066617360813</c:v>
                </c:pt>
                <c:pt idx="173">
                  <c:v>14.847066617360813</c:v>
                </c:pt>
                <c:pt idx="174">
                  <c:v>14.847066617360813</c:v>
                </c:pt>
                <c:pt idx="175">
                  <c:v>14.847066617360813</c:v>
                </c:pt>
                <c:pt idx="176">
                  <c:v>14.847066617360813</c:v>
                </c:pt>
                <c:pt idx="177">
                  <c:v>14.847066617360813</c:v>
                </c:pt>
                <c:pt idx="178">
                  <c:v>14.847066617360813</c:v>
                </c:pt>
                <c:pt idx="179">
                  <c:v>14.847066617360813</c:v>
                </c:pt>
                <c:pt idx="180">
                  <c:v>14.847066617360813</c:v>
                </c:pt>
                <c:pt idx="181">
                  <c:v>14.847066617360813</c:v>
                </c:pt>
                <c:pt idx="182">
                  <c:v>14.847066617360813</c:v>
                </c:pt>
                <c:pt idx="183">
                  <c:v>14.847066617360813</c:v>
                </c:pt>
                <c:pt idx="184">
                  <c:v>14.847066617360813</c:v>
                </c:pt>
                <c:pt idx="185">
                  <c:v>14.847066617360813</c:v>
                </c:pt>
                <c:pt idx="186">
                  <c:v>14.847066617360813</c:v>
                </c:pt>
                <c:pt idx="187">
                  <c:v>14.847066617360813</c:v>
                </c:pt>
                <c:pt idx="188">
                  <c:v>14.847066617360813</c:v>
                </c:pt>
                <c:pt idx="189">
                  <c:v>14.847066617360813</c:v>
                </c:pt>
                <c:pt idx="190">
                  <c:v>14.847066617360813</c:v>
                </c:pt>
                <c:pt idx="191">
                  <c:v>14.847066617360813</c:v>
                </c:pt>
                <c:pt idx="192">
                  <c:v>14.847066617360813</c:v>
                </c:pt>
                <c:pt idx="193">
                  <c:v>14.847066617360813</c:v>
                </c:pt>
                <c:pt idx="194">
                  <c:v>14.847066617360813</c:v>
                </c:pt>
                <c:pt idx="195">
                  <c:v>14.847066617360813</c:v>
                </c:pt>
                <c:pt idx="196">
                  <c:v>14.847066617360813</c:v>
                </c:pt>
                <c:pt idx="197">
                  <c:v>14.847066617360813</c:v>
                </c:pt>
                <c:pt idx="198">
                  <c:v>14.847066617360813</c:v>
                </c:pt>
                <c:pt idx="199">
                  <c:v>14.847066617360813</c:v>
                </c:pt>
                <c:pt idx="200">
                  <c:v>14.847066617360813</c:v>
                </c:pt>
                <c:pt idx="201">
                  <c:v>14.847066617360813</c:v>
                </c:pt>
                <c:pt idx="202">
                  <c:v>14.847066617360813</c:v>
                </c:pt>
                <c:pt idx="203">
                  <c:v>14.847066617360813</c:v>
                </c:pt>
                <c:pt idx="204">
                  <c:v>14.847066617360813</c:v>
                </c:pt>
                <c:pt idx="205">
                  <c:v>14.847066617360813</c:v>
                </c:pt>
                <c:pt idx="206">
                  <c:v>14.847066617360813</c:v>
                </c:pt>
                <c:pt idx="207">
                  <c:v>14.847066617360813</c:v>
                </c:pt>
                <c:pt idx="208">
                  <c:v>14.847066617360813</c:v>
                </c:pt>
                <c:pt idx="209">
                  <c:v>14.847066617360813</c:v>
                </c:pt>
                <c:pt idx="210">
                  <c:v>14.847066617360813</c:v>
                </c:pt>
                <c:pt idx="211">
                  <c:v>14.847066617360813</c:v>
                </c:pt>
                <c:pt idx="212">
                  <c:v>14.847066617360813</c:v>
                </c:pt>
                <c:pt idx="213">
                  <c:v>14.847066617360813</c:v>
                </c:pt>
                <c:pt idx="214">
                  <c:v>14.847066617360813</c:v>
                </c:pt>
                <c:pt idx="215">
                  <c:v>14.847066617360813</c:v>
                </c:pt>
                <c:pt idx="216">
                  <c:v>14.847066617360813</c:v>
                </c:pt>
                <c:pt idx="217">
                  <c:v>14.847066617360813</c:v>
                </c:pt>
                <c:pt idx="218">
                  <c:v>14.847066617360813</c:v>
                </c:pt>
                <c:pt idx="219">
                  <c:v>14.847066617360813</c:v>
                </c:pt>
                <c:pt idx="220">
                  <c:v>14.847066617360813</c:v>
                </c:pt>
                <c:pt idx="221">
                  <c:v>14.847066617360813</c:v>
                </c:pt>
                <c:pt idx="222">
                  <c:v>14.847066617360813</c:v>
                </c:pt>
                <c:pt idx="223">
                  <c:v>14.847066617360813</c:v>
                </c:pt>
                <c:pt idx="224">
                  <c:v>14.847066617360813</c:v>
                </c:pt>
                <c:pt idx="225">
                  <c:v>14.847066617360813</c:v>
                </c:pt>
                <c:pt idx="226">
                  <c:v>14.847066617360813</c:v>
                </c:pt>
                <c:pt idx="227">
                  <c:v>14.847066617360813</c:v>
                </c:pt>
                <c:pt idx="228">
                  <c:v>14.847066617360813</c:v>
                </c:pt>
                <c:pt idx="229">
                  <c:v>14.847066617360813</c:v>
                </c:pt>
                <c:pt idx="230">
                  <c:v>14.847066617360813</c:v>
                </c:pt>
                <c:pt idx="231">
                  <c:v>14.847066617360813</c:v>
                </c:pt>
                <c:pt idx="232">
                  <c:v>14.847066617360813</c:v>
                </c:pt>
                <c:pt idx="233">
                  <c:v>14.847066617360813</c:v>
                </c:pt>
                <c:pt idx="234">
                  <c:v>14.847066617360813</c:v>
                </c:pt>
                <c:pt idx="235">
                  <c:v>14.847066617360813</c:v>
                </c:pt>
                <c:pt idx="236">
                  <c:v>14.847066617360813</c:v>
                </c:pt>
                <c:pt idx="237">
                  <c:v>14.847066617360813</c:v>
                </c:pt>
                <c:pt idx="238">
                  <c:v>14.847066617360813</c:v>
                </c:pt>
                <c:pt idx="239">
                  <c:v>14.847066617360813</c:v>
                </c:pt>
                <c:pt idx="240">
                  <c:v>14.847066617360813</c:v>
                </c:pt>
                <c:pt idx="241">
                  <c:v>14.847066617360813</c:v>
                </c:pt>
                <c:pt idx="242">
                  <c:v>14.847066617360813</c:v>
                </c:pt>
                <c:pt idx="243">
                  <c:v>14.847066617360813</c:v>
                </c:pt>
                <c:pt idx="244">
                  <c:v>14.847066617360813</c:v>
                </c:pt>
                <c:pt idx="245">
                  <c:v>14.847066617360813</c:v>
                </c:pt>
                <c:pt idx="246">
                  <c:v>14.847066617360813</c:v>
                </c:pt>
                <c:pt idx="247">
                  <c:v>14.847066617360813</c:v>
                </c:pt>
                <c:pt idx="248">
                  <c:v>14.847066617360813</c:v>
                </c:pt>
                <c:pt idx="249">
                  <c:v>14.847066617360813</c:v>
                </c:pt>
                <c:pt idx="250">
                  <c:v>14.847066617360813</c:v>
                </c:pt>
                <c:pt idx="251">
                  <c:v>14.847066617360813</c:v>
                </c:pt>
                <c:pt idx="252">
                  <c:v>14.847066617360813</c:v>
                </c:pt>
                <c:pt idx="253">
                  <c:v>14.847066617360813</c:v>
                </c:pt>
                <c:pt idx="254">
                  <c:v>14.847066617360813</c:v>
                </c:pt>
                <c:pt idx="255">
                  <c:v>14.847066617360813</c:v>
                </c:pt>
                <c:pt idx="256">
                  <c:v>14.847066617360813</c:v>
                </c:pt>
                <c:pt idx="257">
                  <c:v>14.847066617360813</c:v>
                </c:pt>
                <c:pt idx="258">
                  <c:v>14.847066617360813</c:v>
                </c:pt>
                <c:pt idx="259">
                  <c:v>14.847066617360813</c:v>
                </c:pt>
                <c:pt idx="260">
                  <c:v>14.847066617360813</c:v>
                </c:pt>
                <c:pt idx="261">
                  <c:v>14.847066617360813</c:v>
                </c:pt>
                <c:pt idx="262">
                  <c:v>14.847066617360813</c:v>
                </c:pt>
                <c:pt idx="263">
                  <c:v>14.847066617360813</c:v>
                </c:pt>
                <c:pt idx="264">
                  <c:v>14.847066617360813</c:v>
                </c:pt>
                <c:pt idx="265">
                  <c:v>14.847066617360813</c:v>
                </c:pt>
                <c:pt idx="266">
                  <c:v>14.847066617360813</c:v>
                </c:pt>
                <c:pt idx="267">
                  <c:v>14.847066617360813</c:v>
                </c:pt>
                <c:pt idx="268">
                  <c:v>14.847066617360813</c:v>
                </c:pt>
                <c:pt idx="269">
                  <c:v>14.847066617360813</c:v>
                </c:pt>
                <c:pt idx="270">
                  <c:v>14.847066617360813</c:v>
                </c:pt>
                <c:pt idx="271">
                  <c:v>14.847066617360813</c:v>
                </c:pt>
                <c:pt idx="272">
                  <c:v>14.847066617360813</c:v>
                </c:pt>
                <c:pt idx="273">
                  <c:v>14.847066617360813</c:v>
                </c:pt>
                <c:pt idx="274">
                  <c:v>14.847066617360813</c:v>
                </c:pt>
                <c:pt idx="275">
                  <c:v>14.847066617360813</c:v>
                </c:pt>
                <c:pt idx="276">
                  <c:v>14.847066617360813</c:v>
                </c:pt>
                <c:pt idx="277">
                  <c:v>14.847066617360813</c:v>
                </c:pt>
                <c:pt idx="278">
                  <c:v>14.847066617360813</c:v>
                </c:pt>
                <c:pt idx="279">
                  <c:v>14.847066617360813</c:v>
                </c:pt>
                <c:pt idx="280">
                  <c:v>14.847066617360813</c:v>
                </c:pt>
                <c:pt idx="281">
                  <c:v>14.847066617360813</c:v>
                </c:pt>
                <c:pt idx="282">
                  <c:v>14.847066617360813</c:v>
                </c:pt>
                <c:pt idx="283">
                  <c:v>14.847066617360813</c:v>
                </c:pt>
                <c:pt idx="284">
                  <c:v>14.847066617360813</c:v>
                </c:pt>
                <c:pt idx="285">
                  <c:v>14.847066617360813</c:v>
                </c:pt>
                <c:pt idx="286">
                  <c:v>14.847066617360813</c:v>
                </c:pt>
                <c:pt idx="287">
                  <c:v>14.847066617360813</c:v>
                </c:pt>
                <c:pt idx="288">
                  <c:v>14.847066617360813</c:v>
                </c:pt>
                <c:pt idx="289">
                  <c:v>14.847066617360813</c:v>
                </c:pt>
                <c:pt idx="290">
                  <c:v>14.847066617360813</c:v>
                </c:pt>
                <c:pt idx="291">
                  <c:v>14.847066617360813</c:v>
                </c:pt>
                <c:pt idx="292">
                  <c:v>14.847066617360813</c:v>
                </c:pt>
                <c:pt idx="293">
                  <c:v>14.847066617360813</c:v>
                </c:pt>
                <c:pt idx="294">
                  <c:v>14.847066617360813</c:v>
                </c:pt>
                <c:pt idx="295">
                  <c:v>14.847066617360813</c:v>
                </c:pt>
                <c:pt idx="296">
                  <c:v>14.847066617360813</c:v>
                </c:pt>
                <c:pt idx="297">
                  <c:v>14.847066617360813</c:v>
                </c:pt>
                <c:pt idx="298">
                  <c:v>14.847066617360813</c:v>
                </c:pt>
                <c:pt idx="299">
                  <c:v>14.847066617360813</c:v>
                </c:pt>
                <c:pt idx="300">
                  <c:v>14.847066617360813</c:v>
                </c:pt>
                <c:pt idx="301">
                  <c:v>14.847066617360813</c:v>
                </c:pt>
                <c:pt idx="302">
                  <c:v>14.847066617360813</c:v>
                </c:pt>
                <c:pt idx="303">
                  <c:v>14.847066617360813</c:v>
                </c:pt>
                <c:pt idx="304">
                  <c:v>14.847066617360813</c:v>
                </c:pt>
                <c:pt idx="305">
                  <c:v>14.847066617360813</c:v>
                </c:pt>
                <c:pt idx="306">
                  <c:v>14.847066617360813</c:v>
                </c:pt>
                <c:pt idx="307">
                  <c:v>14.847066617360813</c:v>
                </c:pt>
                <c:pt idx="308">
                  <c:v>14.847066617360813</c:v>
                </c:pt>
                <c:pt idx="309">
                  <c:v>14.847066617360813</c:v>
                </c:pt>
                <c:pt idx="310">
                  <c:v>14.847066617360813</c:v>
                </c:pt>
                <c:pt idx="311">
                  <c:v>14.847066617360813</c:v>
                </c:pt>
                <c:pt idx="312">
                  <c:v>14.847066617360813</c:v>
                </c:pt>
                <c:pt idx="313">
                  <c:v>14.847066617360813</c:v>
                </c:pt>
                <c:pt idx="314">
                  <c:v>14.847066617360813</c:v>
                </c:pt>
                <c:pt idx="315">
                  <c:v>14.847066617360813</c:v>
                </c:pt>
                <c:pt idx="316">
                  <c:v>14.847066617360813</c:v>
                </c:pt>
                <c:pt idx="317">
                  <c:v>14.847066617360813</c:v>
                </c:pt>
                <c:pt idx="318">
                  <c:v>14.847066617360813</c:v>
                </c:pt>
                <c:pt idx="319">
                  <c:v>14.847066617360813</c:v>
                </c:pt>
                <c:pt idx="320">
                  <c:v>14.847066617360813</c:v>
                </c:pt>
                <c:pt idx="321">
                  <c:v>14.847066617360813</c:v>
                </c:pt>
                <c:pt idx="322">
                  <c:v>14.847066617360813</c:v>
                </c:pt>
                <c:pt idx="323">
                  <c:v>14.847066617360813</c:v>
                </c:pt>
                <c:pt idx="324">
                  <c:v>14.847066617360813</c:v>
                </c:pt>
                <c:pt idx="325">
                  <c:v>14.847066617360813</c:v>
                </c:pt>
                <c:pt idx="326">
                  <c:v>14.847066617360813</c:v>
                </c:pt>
                <c:pt idx="327">
                  <c:v>14.847066617360813</c:v>
                </c:pt>
                <c:pt idx="328">
                  <c:v>14.847066617360813</c:v>
                </c:pt>
                <c:pt idx="329">
                  <c:v>14.847066617360813</c:v>
                </c:pt>
                <c:pt idx="330">
                  <c:v>14.847066617360813</c:v>
                </c:pt>
                <c:pt idx="331">
                  <c:v>14.847066617360813</c:v>
                </c:pt>
                <c:pt idx="332">
                  <c:v>14.847066617360813</c:v>
                </c:pt>
                <c:pt idx="333">
                  <c:v>14.847066617360813</c:v>
                </c:pt>
                <c:pt idx="334">
                  <c:v>14.847066617360813</c:v>
                </c:pt>
                <c:pt idx="335">
                  <c:v>14.847066617360813</c:v>
                </c:pt>
                <c:pt idx="336">
                  <c:v>14.847066617360813</c:v>
                </c:pt>
                <c:pt idx="337">
                  <c:v>14.847066617360813</c:v>
                </c:pt>
                <c:pt idx="338">
                  <c:v>14.847066617360813</c:v>
                </c:pt>
                <c:pt idx="339">
                  <c:v>14.847066617360813</c:v>
                </c:pt>
                <c:pt idx="340">
                  <c:v>14.847066617360813</c:v>
                </c:pt>
                <c:pt idx="341">
                  <c:v>14.847066617360813</c:v>
                </c:pt>
                <c:pt idx="342">
                  <c:v>14.847066617360813</c:v>
                </c:pt>
                <c:pt idx="343">
                  <c:v>14.847066617360813</c:v>
                </c:pt>
                <c:pt idx="344">
                  <c:v>14.847066617360813</c:v>
                </c:pt>
                <c:pt idx="345">
                  <c:v>14.847066617360813</c:v>
                </c:pt>
                <c:pt idx="346">
                  <c:v>14.847066617360813</c:v>
                </c:pt>
                <c:pt idx="347">
                  <c:v>14.847066617360813</c:v>
                </c:pt>
                <c:pt idx="348">
                  <c:v>14.847066617360813</c:v>
                </c:pt>
                <c:pt idx="349">
                  <c:v>14.847066617360813</c:v>
                </c:pt>
                <c:pt idx="350">
                  <c:v>14.847066617360813</c:v>
                </c:pt>
                <c:pt idx="351">
                  <c:v>14.847066617360813</c:v>
                </c:pt>
                <c:pt idx="352">
                  <c:v>14.847066617360813</c:v>
                </c:pt>
                <c:pt idx="353">
                  <c:v>14.847066617360813</c:v>
                </c:pt>
                <c:pt idx="354">
                  <c:v>14.847066617360813</c:v>
                </c:pt>
                <c:pt idx="355">
                  <c:v>14.847066617360813</c:v>
                </c:pt>
                <c:pt idx="356">
                  <c:v>14.847066617360813</c:v>
                </c:pt>
                <c:pt idx="357">
                  <c:v>14.847066617360813</c:v>
                </c:pt>
                <c:pt idx="358">
                  <c:v>14.847066617360813</c:v>
                </c:pt>
                <c:pt idx="359">
                  <c:v>14.847066617360813</c:v>
                </c:pt>
                <c:pt idx="360">
                  <c:v>14.847066617360813</c:v>
                </c:pt>
                <c:pt idx="361">
                  <c:v>14.847066617360813</c:v>
                </c:pt>
                <c:pt idx="362">
                  <c:v>14.847066617360813</c:v>
                </c:pt>
                <c:pt idx="363">
                  <c:v>14.847066617360813</c:v>
                </c:pt>
                <c:pt idx="364">
                  <c:v>14.847066617360813</c:v>
                </c:pt>
                <c:pt idx="365">
                  <c:v>14.847066617360813</c:v>
                </c:pt>
                <c:pt idx="366">
                  <c:v>14.847066617360813</c:v>
                </c:pt>
                <c:pt idx="367">
                  <c:v>14.847066617360813</c:v>
                </c:pt>
                <c:pt idx="368">
                  <c:v>14.847066617360813</c:v>
                </c:pt>
                <c:pt idx="369">
                  <c:v>14.847066617360813</c:v>
                </c:pt>
                <c:pt idx="370">
                  <c:v>14.847066617360813</c:v>
                </c:pt>
                <c:pt idx="371">
                  <c:v>14.847066617360813</c:v>
                </c:pt>
                <c:pt idx="372">
                  <c:v>14.847066617360813</c:v>
                </c:pt>
                <c:pt idx="373">
                  <c:v>14.847066617360813</c:v>
                </c:pt>
                <c:pt idx="374">
                  <c:v>14.847066617360813</c:v>
                </c:pt>
                <c:pt idx="375">
                  <c:v>14.847066617360813</c:v>
                </c:pt>
                <c:pt idx="376">
                  <c:v>14.847066617360813</c:v>
                </c:pt>
                <c:pt idx="377">
                  <c:v>14.847066617360813</c:v>
                </c:pt>
                <c:pt idx="378">
                  <c:v>14.847066617360813</c:v>
                </c:pt>
                <c:pt idx="379">
                  <c:v>14.847066617360813</c:v>
                </c:pt>
                <c:pt idx="380">
                  <c:v>14.847066617360813</c:v>
                </c:pt>
                <c:pt idx="381">
                  <c:v>14.847066617360813</c:v>
                </c:pt>
                <c:pt idx="382">
                  <c:v>14.847066617360813</c:v>
                </c:pt>
                <c:pt idx="383">
                  <c:v>14.847066617360813</c:v>
                </c:pt>
                <c:pt idx="384">
                  <c:v>14.847066617360813</c:v>
                </c:pt>
                <c:pt idx="385">
                  <c:v>14.847066617360813</c:v>
                </c:pt>
                <c:pt idx="386">
                  <c:v>14.847066617360813</c:v>
                </c:pt>
                <c:pt idx="387">
                  <c:v>14.847066617360813</c:v>
                </c:pt>
                <c:pt idx="388">
                  <c:v>14.847066617360813</c:v>
                </c:pt>
                <c:pt idx="389">
                  <c:v>14.847066617360813</c:v>
                </c:pt>
                <c:pt idx="390">
                  <c:v>14.847066617360813</c:v>
                </c:pt>
                <c:pt idx="391">
                  <c:v>14.847066617360813</c:v>
                </c:pt>
                <c:pt idx="392">
                  <c:v>14.847066617360813</c:v>
                </c:pt>
                <c:pt idx="393">
                  <c:v>14.847066617360813</c:v>
                </c:pt>
                <c:pt idx="394">
                  <c:v>14.847066617360813</c:v>
                </c:pt>
                <c:pt idx="395">
                  <c:v>14.847066617360813</c:v>
                </c:pt>
                <c:pt idx="396">
                  <c:v>14.847066617360813</c:v>
                </c:pt>
                <c:pt idx="397">
                  <c:v>14.847066617360813</c:v>
                </c:pt>
                <c:pt idx="398">
                  <c:v>14.847066617360813</c:v>
                </c:pt>
                <c:pt idx="399">
                  <c:v>14.847066617360813</c:v>
                </c:pt>
                <c:pt idx="400">
                  <c:v>14.847066617360813</c:v>
                </c:pt>
                <c:pt idx="401">
                  <c:v>14.847066617360813</c:v>
                </c:pt>
                <c:pt idx="402">
                  <c:v>14.847066617360813</c:v>
                </c:pt>
                <c:pt idx="403">
                  <c:v>14.847066617360813</c:v>
                </c:pt>
                <c:pt idx="404">
                  <c:v>14.847066617360813</c:v>
                </c:pt>
                <c:pt idx="405">
                  <c:v>14.847066617360813</c:v>
                </c:pt>
                <c:pt idx="406">
                  <c:v>14.847066617360813</c:v>
                </c:pt>
                <c:pt idx="407">
                  <c:v>14.847066617360813</c:v>
                </c:pt>
                <c:pt idx="408">
                  <c:v>14.847066617360813</c:v>
                </c:pt>
                <c:pt idx="409">
                  <c:v>14.847066617360813</c:v>
                </c:pt>
                <c:pt idx="410">
                  <c:v>14.847066617360813</c:v>
                </c:pt>
                <c:pt idx="411">
                  <c:v>14.847066617360813</c:v>
                </c:pt>
                <c:pt idx="412">
                  <c:v>14.847066617360813</c:v>
                </c:pt>
                <c:pt idx="413">
                  <c:v>14.847066617360813</c:v>
                </c:pt>
                <c:pt idx="414">
                  <c:v>14.847066617360813</c:v>
                </c:pt>
                <c:pt idx="415">
                  <c:v>14.847066617360813</c:v>
                </c:pt>
                <c:pt idx="416">
                  <c:v>14.847066617360813</c:v>
                </c:pt>
                <c:pt idx="417">
                  <c:v>14.847066617360813</c:v>
                </c:pt>
                <c:pt idx="418">
                  <c:v>14.847066617360813</c:v>
                </c:pt>
                <c:pt idx="419">
                  <c:v>14.847066617360813</c:v>
                </c:pt>
                <c:pt idx="420">
                  <c:v>14.847066617360813</c:v>
                </c:pt>
                <c:pt idx="421">
                  <c:v>14.847066617360813</c:v>
                </c:pt>
                <c:pt idx="422">
                  <c:v>14.847066617360813</c:v>
                </c:pt>
                <c:pt idx="423">
                  <c:v>14.847066617360813</c:v>
                </c:pt>
                <c:pt idx="424">
                  <c:v>14.847066617360813</c:v>
                </c:pt>
                <c:pt idx="425">
                  <c:v>14.847066617360813</c:v>
                </c:pt>
                <c:pt idx="426">
                  <c:v>14.847066617360813</c:v>
                </c:pt>
                <c:pt idx="427">
                  <c:v>14.847066617360813</c:v>
                </c:pt>
                <c:pt idx="428">
                  <c:v>14.847066617360813</c:v>
                </c:pt>
                <c:pt idx="429">
                  <c:v>14.847066617360813</c:v>
                </c:pt>
                <c:pt idx="430">
                  <c:v>14.847066617360813</c:v>
                </c:pt>
                <c:pt idx="431">
                  <c:v>14.847066617360813</c:v>
                </c:pt>
                <c:pt idx="432">
                  <c:v>14.847066617360813</c:v>
                </c:pt>
                <c:pt idx="433">
                  <c:v>14.847066617360813</c:v>
                </c:pt>
                <c:pt idx="434">
                  <c:v>14.847066617360813</c:v>
                </c:pt>
                <c:pt idx="435">
                  <c:v>14.847066617360813</c:v>
                </c:pt>
                <c:pt idx="436">
                  <c:v>14.847066617360813</c:v>
                </c:pt>
                <c:pt idx="437">
                  <c:v>14.847066617360813</c:v>
                </c:pt>
                <c:pt idx="438">
                  <c:v>14.847066617360813</c:v>
                </c:pt>
                <c:pt idx="439">
                  <c:v>14.847066617360813</c:v>
                </c:pt>
                <c:pt idx="440">
                  <c:v>14.847066617360813</c:v>
                </c:pt>
                <c:pt idx="441">
                  <c:v>14.847066617360813</c:v>
                </c:pt>
                <c:pt idx="442">
                  <c:v>14.847066617360813</c:v>
                </c:pt>
                <c:pt idx="443">
                  <c:v>14.847066617360813</c:v>
                </c:pt>
                <c:pt idx="444">
                  <c:v>14.847066617360813</c:v>
                </c:pt>
                <c:pt idx="445">
                  <c:v>14.847066617360813</c:v>
                </c:pt>
                <c:pt idx="446">
                  <c:v>14.847066617360813</c:v>
                </c:pt>
                <c:pt idx="447">
                  <c:v>14.847066617360813</c:v>
                </c:pt>
                <c:pt idx="448">
                  <c:v>14.847066617360813</c:v>
                </c:pt>
                <c:pt idx="449">
                  <c:v>14.847066617360813</c:v>
                </c:pt>
                <c:pt idx="450">
                  <c:v>14.847066617360813</c:v>
                </c:pt>
                <c:pt idx="451">
                  <c:v>14.847066617360813</c:v>
                </c:pt>
                <c:pt idx="452">
                  <c:v>14.847066617360813</c:v>
                </c:pt>
                <c:pt idx="453">
                  <c:v>14.847066617360813</c:v>
                </c:pt>
                <c:pt idx="454">
                  <c:v>14.847066617360813</c:v>
                </c:pt>
                <c:pt idx="455">
                  <c:v>14.847066617360813</c:v>
                </c:pt>
                <c:pt idx="456">
                  <c:v>14.847066617360813</c:v>
                </c:pt>
                <c:pt idx="457">
                  <c:v>14.847066617360813</c:v>
                </c:pt>
                <c:pt idx="458">
                  <c:v>14.847066617360813</c:v>
                </c:pt>
                <c:pt idx="459">
                  <c:v>14.847066617360813</c:v>
                </c:pt>
                <c:pt idx="460">
                  <c:v>14.847066617360813</c:v>
                </c:pt>
                <c:pt idx="461">
                  <c:v>14.847066617360813</c:v>
                </c:pt>
                <c:pt idx="462">
                  <c:v>14.847066617360813</c:v>
                </c:pt>
                <c:pt idx="463">
                  <c:v>14.847066617360813</c:v>
                </c:pt>
                <c:pt idx="464">
                  <c:v>14.847066617360813</c:v>
                </c:pt>
                <c:pt idx="465">
                  <c:v>14.847066617360813</c:v>
                </c:pt>
                <c:pt idx="466">
                  <c:v>14.847066617360813</c:v>
                </c:pt>
                <c:pt idx="467">
                  <c:v>14.847066617360813</c:v>
                </c:pt>
                <c:pt idx="468">
                  <c:v>14.847066617360813</c:v>
                </c:pt>
                <c:pt idx="469">
                  <c:v>14.847066617360813</c:v>
                </c:pt>
                <c:pt idx="470">
                  <c:v>14.847066617360813</c:v>
                </c:pt>
                <c:pt idx="471">
                  <c:v>14.847066617360813</c:v>
                </c:pt>
                <c:pt idx="472">
                  <c:v>14.847066617360813</c:v>
                </c:pt>
                <c:pt idx="473">
                  <c:v>14.847066617360813</c:v>
                </c:pt>
                <c:pt idx="474">
                  <c:v>14.847066617360813</c:v>
                </c:pt>
                <c:pt idx="475">
                  <c:v>14.847066617360813</c:v>
                </c:pt>
                <c:pt idx="476">
                  <c:v>14.847066617360813</c:v>
                </c:pt>
                <c:pt idx="477">
                  <c:v>14.847066617360813</c:v>
                </c:pt>
                <c:pt idx="478">
                  <c:v>14.847066617360813</c:v>
                </c:pt>
                <c:pt idx="479">
                  <c:v>14.847066617360813</c:v>
                </c:pt>
                <c:pt idx="480">
                  <c:v>14.847066617360813</c:v>
                </c:pt>
                <c:pt idx="481">
                  <c:v>14.847066617360813</c:v>
                </c:pt>
                <c:pt idx="482">
                  <c:v>14.847066617360813</c:v>
                </c:pt>
                <c:pt idx="483">
                  <c:v>14.847066617360813</c:v>
                </c:pt>
                <c:pt idx="484">
                  <c:v>14.847066617360813</c:v>
                </c:pt>
                <c:pt idx="485">
                  <c:v>14.847066617360813</c:v>
                </c:pt>
                <c:pt idx="486">
                  <c:v>14.847066617360813</c:v>
                </c:pt>
                <c:pt idx="487">
                  <c:v>14.847066617360813</c:v>
                </c:pt>
                <c:pt idx="488">
                  <c:v>14.847066617360813</c:v>
                </c:pt>
                <c:pt idx="489">
                  <c:v>14.847066617360813</c:v>
                </c:pt>
                <c:pt idx="490">
                  <c:v>14.847066617360813</c:v>
                </c:pt>
                <c:pt idx="491">
                  <c:v>14.847066617360813</c:v>
                </c:pt>
                <c:pt idx="492">
                  <c:v>14.847066617360813</c:v>
                </c:pt>
                <c:pt idx="493">
                  <c:v>14.847066617360813</c:v>
                </c:pt>
                <c:pt idx="494">
                  <c:v>14.847066617360813</c:v>
                </c:pt>
                <c:pt idx="495">
                  <c:v>14.847066617360813</c:v>
                </c:pt>
                <c:pt idx="496">
                  <c:v>14.847066617360813</c:v>
                </c:pt>
                <c:pt idx="497">
                  <c:v>14.847066617360813</c:v>
                </c:pt>
                <c:pt idx="498">
                  <c:v>14.847066617360813</c:v>
                </c:pt>
                <c:pt idx="499">
                  <c:v>14.847066617360813</c:v>
                </c:pt>
                <c:pt idx="500">
                  <c:v>14.847066617360813</c:v>
                </c:pt>
                <c:pt idx="501">
                  <c:v>14.847066617360813</c:v>
                </c:pt>
                <c:pt idx="502">
                  <c:v>14.847066617360813</c:v>
                </c:pt>
                <c:pt idx="503">
                  <c:v>14.847066617360813</c:v>
                </c:pt>
                <c:pt idx="504">
                  <c:v>14.847066617360813</c:v>
                </c:pt>
                <c:pt idx="505">
                  <c:v>14.847066617360813</c:v>
                </c:pt>
                <c:pt idx="506">
                  <c:v>14.847066617360813</c:v>
                </c:pt>
                <c:pt idx="507">
                  <c:v>14.847066617360813</c:v>
                </c:pt>
                <c:pt idx="508">
                  <c:v>14.847066617360813</c:v>
                </c:pt>
                <c:pt idx="509">
                  <c:v>14.847066617360813</c:v>
                </c:pt>
                <c:pt idx="510">
                  <c:v>14.847066617360813</c:v>
                </c:pt>
                <c:pt idx="511">
                  <c:v>14.847066617360813</c:v>
                </c:pt>
                <c:pt idx="512">
                  <c:v>14.847066617360813</c:v>
                </c:pt>
                <c:pt idx="513">
                  <c:v>14.847066617360813</c:v>
                </c:pt>
                <c:pt idx="514">
                  <c:v>14.847066617360813</c:v>
                </c:pt>
                <c:pt idx="515">
                  <c:v>14.847066617360813</c:v>
                </c:pt>
                <c:pt idx="516">
                  <c:v>14.847066617360813</c:v>
                </c:pt>
                <c:pt idx="517">
                  <c:v>14.847066617360813</c:v>
                </c:pt>
                <c:pt idx="518">
                  <c:v>14.847066617360813</c:v>
                </c:pt>
                <c:pt idx="519">
                  <c:v>14.847066617360813</c:v>
                </c:pt>
                <c:pt idx="520">
                  <c:v>14.847066617360813</c:v>
                </c:pt>
                <c:pt idx="521">
                  <c:v>14.847066617360813</c:v>
                </c:pt>
                <c:pt idx="522">
                  <c:v>14.847066617360813</c:v>
                </c:pt>
                <c:pt idx="523">
                  <c:v>14.847066617360813</c:v>
                </c:pt>
                <c:pt idx="524">
                  <c:v>14.847066617360813</c:v>
                </c:pt>
                <c:pt idx="525">
                  <c:v>14.847066617360813</c:v>
                </c:pt>
                <c:pt idx="526">
                  <c:v>14.847066617360813</c:v>
                </c:pt>
                <c:pt idx="527">
                  <c:v>14.847066617360813</c:v>
                </c:pt>
                <c:pt idx="528">
                  <c:v>14.847066617360813</c:v>
                </c:pt>
                <c:pt idx="529">
                  <c:v>14.847066617360813</c:v>
                </c:pt>
                <c:pt idx="530">
                  <c:v>14.847066617360813</c:v>
                </c:pt>
                <c:pt idx="531">
                  <c:v>14.847066617360813</c:v>
                </c:pt>
                <c:pt idx="532">
                  <c:v>14.847066617360813</c:v>
                </c:pt>
                <c:pt idx="533">
                  <c:v>14.847066617360813</c:v>
                </c:pt>
                <c:pt idx="534">
                  <c:v>14.847066617360813</c:v>
                </c:pt>
                <c:pt idx="535">
                  <c:v>14.847066617360813</c:v>
                </c:pt>
                <c:pt idx="536">
                  <c:v>14.847066617360813</c:v>
                </c:pt>
                <c:pt idx="537">
                  <c:v>14.847066617360813</c:v>
                </c:pt>
                <c:pt idx="538">
                  <c:v>14.847066617360813</c:v>
                </c:pt>
                <c:pt idx="539">
                  <c:v>14.847066617360813</c:v>
                </c:pt>
                <c:pt idx="540">
                  <c:v>14.847066617360813</c:v>
                </c:pt>
                <c:pt idx="541">
                  <c:v>14.847066617360813</c:v>
                </c:pt>
                <c:pt idx="542">
                  <c:v>14.847066617360813</c:v>
                </c:pt>
                <c:pt idx="543">
                  <c:v>14.847066617360813</c:v>
                </c:pt>
                <c:pt idx="544">
                  <c:v>14.847066617360813</c:v>
                </c:pt>
                <c:pt idx="545">
                  <c:v>14.847066617360813</c:v>
                </c:pt>
                <c:pt idx="546">
                  <c:v>14.847066617360813</c:v>
                </c:pt>
                <c:pt idx="547">
                  <c:v>14.847066617360813</c:v>
                </c:pt>
                <c:pt idx="548">
                  <c:v>14.847066617360813</c:v>
                </c:pt>
                <c:pt idx="549">
                  <c:v>14.847066617360813</c:v>
                </c:pt>
                <c:pt idx="550">
                  <c:v>14.847066617360813</c:v>
                </c:pt>
                <c:pt idx="551">
                  <c:v>14.847066617360813</c:v>
                </c:pt>
                <c:pt idx="552">
                  <c:v>14.847066617360813</c:v>
                </c:pt>
                <c:pt idx="553">
                  <c:v>14.847066617360813</c:v>
                </c:pt>
                <c:pt idx="554">
                  <c:v>14.847066617360813</c:v>
                </c:pt>
                <c:pt idx="555">
                  <c:v>14.847066617360813</c:v>
                </c:pt>
                <c:pt idx="556">
                  <c:v>14.847066617360813</c:v>
                </c:pt>
                <c:pt idx="557">
                  <c:v>14.847066617360813</c:v>
                </c:pt>
                <c:pt idx="558">
                  <c:v>14.847066617360813</c:v>
                </c:pt>
                <c:pt idx="559">
                  <c:v>14.847066617360813</c:v>
                </c:pt>
                <c:pt idx="560">
                  <c:v>14.847066617360813</c:v>
                </c:pt>
                <c:pt idx="561">
                  <c:v>14.847066617360813</c:v>
                </c:pt>
                <c:pt idx="562">
                  <c:v>14.847066617360813</c:v>
                </c:pt>
                <c:pt idx="563">
                  <c:v>14.847066617360813</c:v>
                </c:pt>
                <c:pt idx="564">
                  <c:v>14.847066617360813</c:v>
                </c:pt>
                <c:pt idx="565">
                  <c:v>14.847066617360813</c:v>
                </c:pt>
                <c:pt idx="566">
                  <c:v>14.847066617360813</c:v>
                </c:pt>
                <c:pt idx="567">
                  <c:v>14.847066617360813</c:v>
                </c:pt>
                <c:pt idx="568">
                  <c:v>14.847066617360813</c:v>
                </c:pt>
                <c:pt idx="569">
                  <c:v>14.847066617360813</c:v>
                </c:pt>
                <c:pt idx="570">
                  <c:v>14.847066617360813</c:v>
                </c:pt>
                <c:pt idx="571">
                  <c:v>14.847066617360813</c:v>
                </c:pt>
                <c:pt idx="572">
                  <c:v>14.847066617360813</c:v>
                </c:pt>
                <c:pt idx="573">
                  <c:v>14.847066617360813</c:v>
                </c:pt>
                <c:pt idx="574">
                  <c:v>14.847066617360813</c:v>
                </c:pt>
                <c:pt idx="575">
                  <c:v>14.847066617360813</c:v>
                </c:pt>
                <c:pt idx="576">
                  <c:v>14.847066617360813</c:v>
                </c:pt>
                <c:pt idx="577">
                  <c:v>14.847066617360813</c:v>
                </c:pt>
                <c:pt idx="578">
                  <c:v>14.847066617360813</c:v>
                </c:pt>
                <c:pt idx="579">
                  <c:v>14.847066617360813</c:v>
                </c:pt>
                <c:pt idx="580">
                  <c:v>14.847066617360813</c:v>
                </c:pt>
                <c:pt idx="581">
                  <c:v>14.847066617360813</c:v>
                </c:pt>
                <c:pt idx="582">
                  <c:v>14.847066617360813</c:v>
                </c:pt>
                <c:pt idx="583">
                  <c:v>14.847066617360813</c:v>
                </c:pt>
                <c:pt idx="584">
                  <c:v>14.847066617360813</c:v>
                </c:pt>
                <c:pt idx="585">
                  <c:v>14.847066617360813</c:v>
                </c:pt>
                <c:pt idx="586">
                  <c:v>14.847066617360813</c:v>
                </c:pt>
                <c:pt idx="587">
                  <c:v>14.847066617360813</c:v>
                </c:pt>
                <c:pt idx="588">
                  <c:v>14.847066617360813</c:v>
                </c:pt>
                <c:pt idx="589">
                  <c:v>14.847066617360813</c:v>
                </c:pt>
                <c:pt idx="590">
                  <c:v>14.847066617360813</c:v>
                </c:pt>
                <c:pt idx="591">
                  <c:v>14.847066617360813</c:v>
                </c:pt>
                <c:pt idx="592">
                  <c:v>14.847066617360813</c:v>
                </c:pt>
                <c:pt idx="593">
                  <c:v>14.847066617360813</c:v>
                </c:pt>
                <c:pt idx="594">
                  <c:v>14.847066617360813</c:v>
                </c:pt>
                <c:pt idx="595">
                  <c:v>14.847066617360813</c:v>
                </c:pt>
                <c:pt idx="596">
                  <c:v>14.847066617360813</c:v>
                </c:pt>
                <c:pt idx="597">
                  <c:v>14.847066617360813</c:v>
                </c:pt>
                <c:pt idx="598">
                  <c:v>14.847066617360813</c:v>
                </c:pt>
                <c:pt idx="599">
                  <c:v>14.847066617360813</c:v>
                </c:pt>
                <c:pt idx="600">
                  <c:v>14.847066617360813</c:v>
                </c:pt>
                <c:pt idx="601">
                  <c:v>14.847066617360813</c:v>
                </c:pt>
                <c:pt idx="602">
                  <c:v>14.847066617360813</c:v>
                </c:pt>
                <c:pt idx="603">
                  <c:v>14.847066617360813</c:v>
                </c:pt>
                <c:pt idx="604">
                  <c:v>14.847066617360813</c:v>
                </c:pt>
                <c:pt idx="605">
                  <c:v>14.847066617360813</c:v>
                </c:pt>
                <c:pt idx="606">
                  <c:v>14.847066617360813</c:v>
                </c:pt>
                <c:pt idx="607">
                  <c:v>14.847066617360813</c:v>
                </c:pt>
                <c:pt idx="608">
                  <c:v>14.847066617360813</c:v>
                </c:pt>
                <c:pt idx="609">
                  <c:v>14.847066617360813</c:v>
                </c:pt>
                <c:pt idx="610">
                  <c:v>14.847066617360813</c:v>
                </c:pt>
                <c:pt idx="611">
                  <c:v>14.847066617360813</c:v>
                </c:pt>
                <c:pt idx="612">
                  <c:v>14.847066617360813</c:v>
                </c:pt>
                <c:pt idx="613">
                  <c:v>14.847066617360813</c:v>
                </c:pt>
                <c:pt idx="614">
                  <c:v>14.847066617360813</c:v>
                </c:pt>
                <c:pt idx="615">
                  <c:v>14.847066617360813</c:v>
                </c:pt>
                <c:pt idx="616">
                  <c:v>14.847066617360813</c:v>
                </c:pt>
                <c:pt idx="617">
                  <c:v>14.847066617360813</c:v>
                </c:pt>
                <c:pt idx="618">
                  <c:v>14.847066617360813</c:v>
                </c:pt>
                <c:pt idx="619">
                  <c:v>14.847066617360813</c:v>
                </c:pt>
                <c:pt idx="620">
                  <c:v>14.847066617360813</c:v>
                </c:pt>
                <c:pt idx="621">
                  <c:v>14.847066617360813</c:v>
                </c:pt>
                <c:pt idx="622">
                  <c:v>14.847066617360813</c:v>
                </c:pt>
                <c:pt idx="623">
                  <c:v>14.847066617360813</c:v>
                </c:pt>
                <c:pt idx="624">
                  <c:v>14.847066617360813</c:v>
                </c:pt>
                <c:pt idx="625">
                  <c:v>14.847066617360813</c:v>
                </c:pt>
                <c:pt idx="626">
                  <c:v>14.847066617360813</c:v>
                </c:pt>
                <c:pt idx="627">
                  <c:v>14.847066617360813</c:v>
                </c:pt>
                <c:pt idx="628">
                  <c:v>14.847066617360813</c:v>
                </c:pt>
                <c:pt idx="629">
                  <c:v>14.847066617360813</c:v>
                </c:pt>
                <c:pt idx="630">
                  <c:v>14.847066617360813</c:v>
                </c:pt>
                <c:pt idx="631">
                  <c:v>14.847066617360813</c:v>
                </c:pt>
                <c:pt idx="632">
                  <c:v>14.847066617360813</c:v>
                </c:pt>
                <c:pt idx="633">
                  <c:v>14.847066617360813</c:v>
                </c:pt>
                <c:pt idx="634">
                  <c:v>14.847066617360813</c:v>
                </c:pt>
                <c:pt idx="635">
                  <c:v>14.847066617360813</c:v>
                </c:pt>
                <c:pt idx="636">
                  <c:v>14.847066617360813</c:v>
                </c:pt>
                <c:pt idx="637">
                  <c:v>14.847066617360813</c:v>
                </c:pt>
                <c:pt idx="638">
                  <c:v>14.847066617360813</c:v>
                </c:pt>
                <c:pt idx="639">
                  <c:v>14.847066617360813</c:v>
                </c:pt>
                <c:pt idx="640">
                  <c:v>14.847066617360813</c:v>
                </c:pt>
                <c:pt idx="641">
                  <c:v>14.847066617360813</c:v>
                </c:pt>
                <c:pt idx="642">
                  <c:v>14.847066617360813</c:v>
                </c:pt>
                <c:pt idx="643">
                  <c:v>14.847066617360813</c:v>
                </c:pt>
                <c:pt idx="644">
                  <c:v>14.847066617360813</c:v>
                </c:pt>
                <c:pt idx="645">
                  <c:v>14.847066617360813</c:v>
                </c:pt>
                <c:pt idx="646">
                  <c:v>14.847066617360813</c:v>
                </c:pt>
                <c:pt idx="647">
                  <c:v>14.847066617360813</c:v>
                </c:pt>
                <c:pt idx="648">
                  <c:v>14.847066617360813</c:v>
                </c:pt>
                <c:pt idx="649">
                  <c:v>14.847066617360813</c:v>
                </c:pt>
                <c:pt idx="650">
                  <c:v>14.847066617360813</c:v>
                </c:pt>
                <c:pt idx="651">
                  <c:v>14.847066617360813</c:v>
                </c:pt>
                <c:pt idx="652">
                  <c:v>14.847066617360813</c:v>
                </c:pt>
                <c:pt idx="653">
                  <c:v>14.847066617360813</c:v>
                </c:pt>
                <c:pt idx="654">
                  <c:v>14.847066617360813</c:v>
                </c:pt>
                <c:pt idx="655">
                  <c:v>14.847066617360813</c:v>
                </c:pt>
                <c:pt idx="656">
                  <c:v>14.847066617360813</c:v>
                </c:pt>
                <c:pt idx="657">
                  <c:v>14.847066617360813</c:v>
                </c:pt>
                <c:pt idx="658">
                  <c:v>14.847066617360813</c:v>
                </c:pt>
                <c:pt idx="659">
                  <c:v>14.847066617360813</c:v>
                </c:pt>
                <c:pt idx="660">
                  <c:v>14.847066617360813</c:v>
                </c:pt>
                <c:pt idx="661">
                  <c:v>14.847066617360813</c:v>
                </c:pt>
                <c:pt idx="662">
                  <c:v>14.847066617360813</c:v>
                </c:pt>
                <c:pt idx="663">
                  <c:v>14.847066617360813</c:v>
                </c:pt>
                <c:pt idx="664">
                  <c:v>14.847066617360813</c:v>
                </c:pt>
                <c:pt idx="665">
                  <c:v>14.847066617360813</c:v>
                </c:pt>
                <c:pt idx="666">
                  <c:v>14.847066617360813</c:v>
                </c:pt>
                <c:pt idx="667">
                  <c:v>14.847066617360813</c:v>
                </c:pt>
                <c:pt idx="668">
                  <c:v>14.847066617360813</c:v>
                </c:pt>
                <c:pt idx="669">
                  <c:v>14.847066617360813</c:v>
                </c:pt>
                <c:pt idx="670">
                  <c:v>14.847066617360813</c:v>
                </c:pt>
                <c:pt idx="671">
                  <c:v>14.847066617360813</c:v>
                </c:pt>
                <c:pt idx="672">
                  <c:v>14.847066617360813</c:v>
                </c:pt>
                <c:pt idx="673">
                  <c:v>14.847066617360813</c:v>
                </c:pt>
                <c:pt idx="674">
                  <c:v>14.847066617360813</c:v>
                </c:pt>
                <c:pt idx="675">
                  <c:v>14.847066617360813</c:v>
                </c:pt>
                <c:pt idx="676">
                  <c:v>14.847066617360813</c:v>
                </c:pt>
                <c:pt idx="677">
                  <c:v>14.847066617360813</c:v>
                </c:pt>
                <c:pt idx="678">
                  <c:v>14.847066617360813</c:v>
                </c:pt>
                <c:pt idx="679">
                  <c:v>14.847066617360813</c:v>
                </c:pt>
                <c:pt idx="680">
                  <c:v>14.847066617360813</c:v>
                </c:pt>
                <c:pt idx="681">
                  <c:v>14.847066617360813</c:v>
                </c:pt>
                <c:pt idx="682">
                  <c:v>14.847066617360813</c:v>
                </c:pt>
                <c:pt idx="683">
                  <c:v>14.847066617360813</c:v>
                </c:pt>
                <c:pt idx="684">
                  <c:v>14.847066617360813</c:v>
                </c:pt>
                <c:pt idx="685">
                  <c:v>14.847066617360813</c:v>
                </c:pt>
                <c:pt idx="686">
                  <c:v>14.847066617360813</c:v>
                </c:pt>
                <c:pt idx="687">
                  <c:v>14.847066617360813</c:v>
                </c:pt>
                <c:pt idx="688">
                  <c:v>14.847066617360813</c:v>
                </c:pt>
                <c:pt idx="689">
                  <c:v>14.847066617360813</c:v>
                </c:pt>
                <c:pt idx="690">
                  <c:v>14.847066617360813</c:v>
                </c:pt>
                <c:pt idx="691">
                  <c:v>14.847066617360813</c:v>
                </c:pt>
                <c:pt idx="692">
                  <c:v>14.847066617360813</c:v>
                </c:pt>
                <c:pt idx="693">
                  <c:v>14.847066617360813</c:v>
                </c:pt>
                <c:pt idx="694">
                  <c:v>14.847066617360813</c:v>
                </c:pt>
                <c:pt idx="695">
                  <c:v>14.847066617360813</c:v>
                </c:pt>
                <c:pt idx="696">
                  <c:v>14.847066617360813</c:v>
                </c:pt>
                <c:pt idx="697">
                  <c:v>14.847066617360813</c:v>
                </c:pt>
                <c:pt idx="698">
                  <c:v>14.847066617360813</c:v>
                </c:pt>
                <c:pt idx="699">
                  <c:v>14.847066617360813</c:v>
                </c:pt>
                <c:pt idx="700">
                  <c:v>14.847066617360813</c:v>
                </c:pt>
                <c:pt idx="701">
                  <c:v>14.847066617360813</c:v>
                </c:pt>
                <c:pt idx="702">
                  <c:v>14.847066617360813</c:v>
                </c:pt>
                <c:pt idx="703">
                  <c:v>14.847066617360813</c:v>
                </c:pt>
                <c:pt idx="704">
                  <c:v>14.847066617360813</c:v>
                </c:pt>
                <c:pt idx="705">
                  <c:v>14.847066617360813</c:v>
                </c:pt>
                <c:pt idx="706">
                  <c:v>14.847066617360813</c:v>
                </c:pt>
                <c:pt idx="707">
                  <c:v>14.847066617360813</c:v>
                </c:pt>
                <c:pt idx="708">
                  <c:v>14.847066617360813</c:v>
                </c:pt>
                <c:pt idx="709">
                  <c:v>14.847066617360813</c:v>
                </c:pt>
                <c:pt idx="710">
                  <c:v>14.847066617360813</c:v>
                </c:pt>
                <c:pt idx="711">
                  <c:v>14.847066617360813</c:v>
                </c:pt>
                <c:pt idx="712">
                  <c:v>14.847066617360813</c:v>
                </c:pt>
                <c:pt idx="713">
                  <c:v>14.847066617360813</c:v>
                </c:pt>
                <c:pt idx="714">
                  <c:v>14.847066617360813</c:v>
                </c:pt>
                <c:pt idx="715">
                  <c:v>14.847066617360813</c:v>
                </c:pt>
                <c:pt idx="716">
                  <c:v>14.847066617360813</c:v>
                </c:pt>
                <c:pt idx="717">
                  <c:v>14.847066617360813</c:v>
                </c:pt>
                <c:pt idx="718">
                  <c:v>14.847066617360813</c:v>
                </c:pt>
                <c:pt idx="719">
                  <c:v>14.847066617360813</c:v>
                </c:pt>
                <c:pt idx="720">
                  <c:v>14.847066617360813</c:v>
                </c:pt>
                <c:pt idx="721">
                  <c:v>14.847066617360813</c:v>
                </c:pt>
                <c:pt idx="722">
                  <c:v>14.847066617360813</c:v>
                </c:pt>
                <c:pt idx="723">
                  <c:v>14.847066617360813</c:v>
                </c:pt>
                <c:pt idx="724">
                  <c:v>14.847066617360813</c:v>
                </c:pt>
                <c:pt idx="725">
                  <c:v>14.847066617360813</c:v>
                </c:pt>
                <c:pt idx="726">
                  <c:v>14.847066617360813</c:v>
                </c:pt>
                <c:pt idx="727">
                  <c:v>14.847066617360813</c:v>
                </c:pt>
                <c:pt idx="728">
                  <c:v>14.847066617360813</c:v>
                </c:pt>
                <c:pt idx="729">
                  <c:v>14.847066617360813</c:v>
                </c:pt>
                <c:pt idx="730">
                  <c:v>14.847066617360813</c:v>
                </c:pt>
                <c:pt idx="731">
                  <c:v>14.847066617360813</c:v>
                </c:pt>
                <c:pt idx="732">
                  <c:v>14.847066617360813</c:v>
                </c:pt>
                <c:pt idx="733">
                  <c:v>14.847066617360813</c:v>
                </c:pt>
                <c:pt idx="734">
                  <c:v>14.847066617360813</c:v>
                </c:pt>
                <c:pt idx="735">
                  <c:v>14.847066617360813</c:v>
                </c:pt>
                <c:pt idx="736">
                  <c:v>14.847066617360813</c:v>
                </c:pt>
                <c:pt idx="737">
                  <c:v>14.847066617360813</c:v>
                </c:pt>
                <c:pt idx="738">
                  <c:v>14.847066617360813</c:v>
                </c:pt>
                <c:pt idx="739">
                  <c:v>14.847066617360813</c:v>
                </c:pt>
                <c:pt idx="740">
                  <c:v>14.847066617360813</c:v>
                </c:pt>
                <c:pt idx="741">
                  <c:v>14.847066617360813</c:v>
                </c:pt>
                <c:pt idx="742">
                  <c:v>14.847066617360813</c:v>
                </c:pt>
                <c:pt idx="743">
                  <c:v>14.847066617360813</c:v>
                </c:pt>
                <c:pt idx="744">
                  <c:v>14.847066617360813</c:v>
                </c:pt>
                <c:pt idx="745">
                  <c:v>14.847066617360813</c:v>
                </c:pt>
                <c:pt idx="746">
                  <c:v>14.847066617360813</c:v>
                </c:pt>
                <c:pt idx="747">
                  <c:v>14.847066617360813</c:v>
                </c:pt>
                <c:pt idx="748">
                  <c:v>14.847066617360813</c:v>
                </c:pt>
                <c:pt idx="749">
                  <c:v>14.847066617360813</c:v>
                </c:pt>
                <c:pt idx="750">
                  <c:v>14.847066617360813</c:v>
                </c:pt>
                <c:pt idx="751">
                  <c:v>14.847066617360813</c:v>
                </c:pt>
                <c:pt idx="752">
                  <c:v>14.847066617360813</c:v>
                </c:pt>
                <c:pt idx="753">
                  <c:v>14.847066617360813</c:v>
                </c:pt>
                <c:pt idx="754">
                  <c:v>14.847066617360813</c:v>
                </c:pt>
                <c:pt idx="755">
                  <c:v>14.847066617360813</c:v>
                </c:pt>
                <c:pt idx="756">
                  <c:v>14.847066617360813</c:v>
                </c:pt>
                <c:pt idx="757">
                  <c:v>14.847066617360813</c:v>
                </c:pt>
                <c:pt idx="758">
                  <c:v>14.847066617360813</c:v>
                </c:pt>
                <c:pt idx="759">
                  <c:v>14.847066617360813</c:v>
                </c:pt>
                <c:pt idx="760">
                  <c:v>14.847066617360813</c:v>
                </c:pt>
                <c:pt idx="761">
                  <c:v>14.847066617360813</c:v>
                </c:pt>
                <c:pt idx="762">
                  <c:v>14.847066617360813</c:v>
                </c:pt>
                <c:pt idx="763">
                  <c:v>14.847066617360813</c:v>
                </c:pt>
                <c:pt idx="764">
                  <c:v>14.847066617360813</c:v>
                </c:pt>
                <c:pt idx="765">
                  <c:v>14.847066617360813</c:v>
                </c:pt>
                <c:pt idx="766">
                  <c:v>14.847066617360813</c:v>
                </c:pt>
                <c:pt idx="767">
                  <c:v>14.847066617360813</c:v>
                </c:pt>
                <c:pt idx="768">
                  <c:v>14.847066617360813</c:v>
                </c:pt>
                <c:pt idx="769">
                  <c:v>14.847066617360813</c:v>
                </c:pt>
                <c:pt idx="770">
                  <c:v>14.847066617360813</c:v>
                </c:pt>
                <c:pt idx="771">
                  <c:v>14.847066617360813</c:v>
                </c:pt>
                <c:pt idx="772">
                  <c:v>14.847066617360813</c:v>
                </c:pt>
                <c:pt idx="773">
                  <c:v>14.847066617360813</c:v>
                </c:pt>
                <c:pt idx="774">
                  <c:v>14.847066617360813</c:v>
                </c:pt>
                <c:pt idx="775">
                  <c:v>14.847066617360813</c:v>
                </c:pt>
                <c:pt idx="776">
                  <c:v>14.847066617360813</c:v>
                </c:pt>
                <c:pt idx="777">
                  <c:v>14.847066617360813</c:v>
                </c:pt>
                <c:pt idx="778">
                  <c:v>14.847066617360813</c:v>
                </c:pt>
                <c:pt idx="779">
                  <c:v>14.847066617360813</c:v>
                </c:pt>
                <c:pt idx="780">
                  <c:v>14.847066617360813</c:v>
                </c:pt>
                <c:pt idx="781">
                  <c:v>14.847066617360813</c:v>
                </c:pt>
                <c:pt idx="782">
                  <c:v>14.847066617360813</c:v>
                </c:pt>
                <c:pt idx="783">
                  <c:v>14.847066617360813</c:v>
                </c:pt>
                <c:pt idx="784">
                  <c:v>14.847066617360813</c:v>
                </c:pt>
                <c:pt idx="785">
                  <c:v>14.847066617360813</c:v>
                </c:pt>
                <c:pt idx="786">
                  <c:v>14.847066617360813</c:v>
                </c:pt>
                <c:pt idx="787">
                  <c:v>14.847066617360813</c:v>
                </c:pt>
                <c:pt idx="788">
                  <c:v>14.847066617360813</c:v>
                </c:pt>
                <c:pt idx="789">
                  <c:v>14.847066617360813</c:v>
                </c:pt>
                <c:pt idx="790">
                  <c:v>14.847066617360813</c:v>
                </c:pt>
                <c:pt idx="791">
                  <c:v>14.847066617360813</c:v>
                </c:pt>
                <c:pt idx="792">
                  <c:v>14.847066617360813</c:v>
                </c:pt>
                <c:pt idx="793">
                  <c:v>14.847066617360813</c:v>
                </c:pt>
                <c:pt idx="794">
                  <c:v>14.847066617360813</c:v>
                </c:pt>
                <c:pt idx="795">
                  <c:v>14.847066617360813</c:v>
                </c:pt>
                <c:pt idx="796">
                  <c:v>14.847066617360813</c:v>
                </c:pt>
                <c:pt idx="797">
                  <c:v>14.847066617360813</c:v>
                </c:pt>
                <c:pt idx="798">
                  <c:v>14.847066617360813</c:v>
                </c:pt>
                <c:pt idx="799">
                  <c:v>14.847066617360813</c:v>
                </c:pt>
                <c:pt idx="800">
                  <c:v>14.847066617360813</c:v>
                </c:pt>
                <c:pt idx="801">
                  <c:v>14.847066617360813</c:v>
                </c:pt>
                <c:pt idx="802">
                  <c:v>14.847066617360813</c:v>
                </c:pt>
                <c:pt idx="803">
                  <c:v>14.847066617360813</c:v>
                </c:pt>
                <c:pt idx="804">
                  <c:v>14.847066617360813</c:v>
                </c:pt>
                <c:pt idx="805">
                  <c:v>14.847066617360813</c:v>
                </c:pt>
                <c:pt idx="806">
                  <c:v>14.847066617360813</c:v>
                </c:pt>
                <c:pt idx="807">
                  <c:v>14.847066617360813</c:v>
                </c:pt>
                <c:pt idx="808">
                  <c:v>14.847066617360813</c:v>
                </c:pt>
                <c:pt idx="809">
                  <c:v>14.847066617360813</c:v>
                </c:pt>
                <c:pt idx="810">
                  <c:v>14.847066617360813</c:v>
                </c:pt>
                <c:pt idx="811">
                  <c:v>14.847066617360813</c:v>
                </c:pt>
                <c:pt idx="812">
                  <c:v>14.847066617360813</c:v>
                </c:pt>
                <c:pt idx="813">
                  <c:v>14.847066617360813</c:v>
                </c:pt>
                <c:pt idx="814">
                  <c:v>14.847066617360813</c:v>
                </c:pt>
                <c:pt idx="815">
                  <c:v>14.847066617360813</c:v>
                </c:pt>
                <c:pt idx="816">
                  <c:v>14.847066617360813</c:v>
                </c:pt>
                <c:pt idx="817">
                  <c:v>14.847066617360813</c:v>
                </c:pt>
                <c:pt idx="818">
                  <c:v>14.847066617360813</c:v>
                </c:pt>
                <c:pt idx="819">
                  <c:v>14.847066617360813</c:v>
                </c:pt>
                <c:pt idx="820">
                  <c:v>14.847066617360813</c:v>
                </c:pt>
                <c:pt idx="821">
                  <c:v>14.847066617360813</c:v>
                </c:pt>
                <c:pt idx="822">
                  <c:v>14.847066617360813</c:v>
                </c:pt>
                <c:pt idx="823">
                  <c:v>14.847066617360813</c:v>
                </c:pt>
                <c:pt idx="824">
                  <c:v>14.847066617360813</c:v>
                </c:pt>
                <c:pt idx="825">
                  <c:v>14.847066617360813</c:v>
                </c:pt>
                <c:pt idx="826">
                  <c:v>14.847066617360813</c:v>
                </c:pt>
                <c:pt idx="827">
                  <c:v>14.847066617360813</c:v>
                </c:pt>
                <c:pt idx="828">
                  <c:v>14.847066617360813</c:v>
                </c:pt>
                <c:pt idx="829">
                  <c:v>14.847066617360813</c:v>
                </c:pt>
                <c:pt idx="830">
                  <c:v>14.847066617360813</c:v>
                </c:pt>
                <c:pt idx="831">
                  <c:v>14.847066617360813</c:v>
                </c:pt>
                <c:pt idx="832">
                  <c:v>14.847066617360813</c:v>
                </c:pt>
                <c:pt idx="833">
                  <c:v>14.847066617360813</c:v>
                </c:pt>
                <c:pt idx="834">
                  <c:v>14.847066617360813</c:v>
                </c:pt>
                <c:pt idx="835">
                  <c:v>14.847066617360813</c:v>
                </c:pt>
                <c:pt idx="836">
                  <c:v>14.847066617360813</c:v>
                </c:pt>
                <c:pt idx="837">
                  <c:v>14.847066617360813</c:v>
                </c:pt>
                <c:pt idx="838">
                  <c:v>14.847066617360813</c:v>
                </c:pt>
                <c:pt idx="839">
                  <c:v>14.847066617360813</c:v>
                </c:pt>
                <c:pt idx="840">
                  <c:v>14.847066617360813</c:v>
                </c:pt>
                <c:pt idx="841">
                  <c:v>14.847066617360813</c:v>
                </c:pt>
                <c:pt idx="842">
                  <c:v>14.847066617360813</c:v>
                </c:pt>
                <c:pt idx="843">
                  <c:v>14.847066617360813</c:v>
                </c:pt>
                <c:pt idx="844">
                  <c:v>14.847066617360813</c:v>
                </c:pt>
                <c:pt idx="845">
                  <c:v>14.847066617360813</c:v>
                </c:pt>
                <c:pt idx="846">
                  <c:v>14.847066617360813</c:v>
                </c:pt>
                <c:pt idx="847">
                  <c:v>14.847066617360813</c:v>
                </c:pt>
                <c:pt idx="848">
                  <c:v>14.847066617360813</c:v>
                </c:pt>
                <c:pt idx="849">
                  <c:v>14.847066617360813</c:v>
                </c:pt>
                <c:pt idx="850">
                  <c:v>14.847066617360813</c:v>
                </c:pt>
                <c:pt idx="851">
                  <c:v>14.847066617360813</c:v>
                </c:pt>
                <c:pt idx="852">
                  <c:v>14.847066617360813</c:v>
                </c:pt>
                <c:pt idx="853">
                  <c:v>14.847066617360813</c:v>
                </c:pt>
                <c:pt idx="854">
                  <c:v>14.847066617360813</c:v>
                </c:pt>
                <c:pt idx="855">
                  <c:v>14.847066617360813</c:v>
                </c:pt>
                <c:pt idx="856">
                  <c:v>14.847066617360813</c:v>
                </c:pt>
                <c:pt idx="857">
                  <c:v>14.847066617360813</c:v>
                </c:pt>
                <c:pt idx="858">
                  <c:v>14.847066617360813</c:v>
                </c:pt>
                <c:pt idx="859">
                  <c:v>14.847066617360813</c:v>
                </c:pt>
                <c:pt idx="860">
                  <c:v>14.847066617360813</c:v>
                </c:pt>
                <c:pt idx="861">
                  <c:v>14.847066617360813</c:v>
                </c:pt>
                <c:pt idx="862">
                  <c:v>14.847066617360813</c:v>
                </c:pt>
                <c:pt idx="863">
                  <c:v>14.847066617360813</c:v>
                </c:pt>
                <c:pt idx="864">
                  <c:v>14.847066617360813</c:v>
                </c:pt>
                <c:pt idx="865">
                  <c:v>14.847066617360813</c:v>
                </c:pt>
                <c:pt idx="866">
                  <c:v>14.847066617360813</c:v>
                </c:pt>
              </c:numCache>
            </c:numRef>
          </c:yVal>
          <c:smooth val="1"/>
          <c:extLst xmlns:c16r2="http://schemas.microsoft.com/office/drawing/2015/06/chart">
            <c:ext xmlns:c16="http://schemas.microsoft.com/office/drawing/2014/chart" uri="{C3380CC4-5D6E-409C-BE32-E72D297353CC}">
              <c16:uniqueId val="{00000006-F653-4A5E-A9F2-9C9C45FC9820}"/>
            </c:ext>
          </c:extLst>
        </c:ser>
        <c:ser>
          <c:idx val="7"/>
          <c:order val="7"/>
          <c:tx>
            <c:strRef>
              <c:f>'SPX Index'!$I$2</c:f>
              <c:strCache>
                <c:ptCount val="1"/>
                <c:pt idx="0">
                  <c:v>+3 desv.stand PE</c:v>
                </c:pt>
              </c:strCache>
            </c:strRef>
          </c:tx>
          <c:spPr>
            <a:ln w="9525" cap="rnd">
              <a:solidFill>
                <a:schemeClr val="accent5"/>
              </a:solidFill>
              <a:prstDash val="sysDash"/>
              <a:round/>
            </a:ln>
            <a:effectLst/>
          </c:spPr>
          <c:marker>
            <c:symbol val="none"/>
          </c:marker>
          <c:xVal>
            <c:numRef>
              <c:f>'SPX Index'!$A$3:$A$869</c:f>
              <c:numCache>
                <c:formatCode>m/d/yyyy</c:formatCode>
                <c:ptCount val="867"/>
                <c:pt idx="0">
                  <c:v>41641</c:v>
                </c:pt>
                <c:pt idx="1">
                  <c:v>41642</c:v>
                </c:pt>
                <c:pt idx="2">
                  <c:v>41645</c:v>
                </c:pt>
                <c:pt idx="3">
                  <c:v>41646</c:v>
                </c:pt>
                <c:pt idx="4">
                  <c:v>41647</c:v>
                </c:pt>
                <c:pt idx="5">
                  <c:v>41648</c:v>
                </c:pt>
                <c:pt idx="6">
                  <c:v>41649</c:v>
                </c:pt>
                <c:pt idx="7">
                  <c:v>41652</c:v>
                </c:pt>
                <c:pt idx="8">
                  <c:v>41653</c:v>
                </c:pt>
                <c:pt idx="9">
                  <c:v>41654</c:v>
                </c:pt>
                <c:pt idx="10">
                  <c:v>41655</c:v>
                </c:pt>
                <c:pt idx="11">
                  <c:v>41656</c:v>
                </c:pt>
                <c:pt idx="12">
                  <c:v>41659</c:v>
                </c:pt>
                <c:pt idx="13">
                  <c:v>41660</c:v>
                </c:pt>
                <c:pt idx="14">
                  <c:v>41661</c:v>
                </c:pt>
                <c:pt idx="15">
                  <c:v>41662</c:v>
                </c:pt>
                <c:pt idx="16">
                  <c:v>41663</c:v>
                </c:pt>
                <c:pt idx="17">
                  <c:v>41666</c:v>
                </c:pt>
                <c:pt idx="18">
                  <c:v>41667</c:v>
                </c:pt>
                <c:pt idx="19">
                  <c:v>41668</c:v>
                </c:pt>
                <c:pt idx="20">
                  <c:v>41669</c:v>
                </c:pt>
                <c:pt idx="21">
                  <c:v>41670</c:v>
                </c:pt>
                <c:pt idx="22">
                  <c:v>41673</c:v>
                </c:pt>
                <c:pt idx="23">
                  <c:v>41674</c:v>
                </c:pt>
                <c:pt idx="24">
                  <c:v>41675</c:v>
                </c:pt>
                <c:pt idx="25">
                  <c:v>41676</c:v>
                </c:pt>
                <c:pt idx="26">
                  <c:v>41677</c:v>
                </c:pt>
                <c:pt idx="27">
                  <c:v>41680</c:v>
                </c:pt>
                <c:pt idx="28">
                  <c:v>41681</c:v>
                </c:pt>
                <c:pt idx="29">
                  <c:v>41682</c:v>
                </c:pt>
                <c:pt idx="30">
                  <c:v>41683</c:v>
                </c:pt>
                <c:pt idx="31">
                  <c:v>41684</c:v>
                </c:pt>
                <c:pt idx="32">
                  <c:v>41687</c:v>
                </c:pt>
                <c:pt idx="33">
                  <c:v>41688</c:v>
                </c:pt>
                <c:pt idx="34">
                  <c:v>41689</c:v>
                </c:pt>
                <c:pt idx="35">
                  <c:v>41690</c:v>
                </c:pt>
                <c:pt idx="36">
                  <c:v>41691</c:v>
                </c:pt>
                <c:pt idx="37">
                  <c:v>41694</c:v>
                </c:pt>
                <c:pt idx="38">
                  <c:v>41695</c:v>
                </c:pt>
                <c:pt idx="39">
                  <c:v>41696</c:v>
                </c:pt>
                <c:pt idx="40">
                  <c:v>41697</c:v>
                </c:pt>
                <c:pt idx="41">
                  <c:v>41698</c:v>
                </c:pt>
                <c:pt idx="42">
                  <c:v>41701</c:v>
                </c:pt>
                <c:pt idx="43">
                  <c:v>41702</c:v>
                </c:pt>
                <c:pt idx="44">
                  <c:v>41703</c:v>
                </c:pt>
                <c:pt idx="45">
                  <c:v>41704</c:v>
                </c:pt>
                <c:pt idx="46">
                  <c:v>41705</c:v>
                </c:pt>
                <c:pt idx="47">
                  <c:v>41708</c:v>
                </c:pt>
                <c:pt idx="48">
                  <c:v>41709</c:v>
                </c:pt>
                <c:pt idx="49">
                  <c:v>41710</c:v>
                </c:pt>
                <c:pt idx="50">
                  <c:v>41711</c:v>
                </c:pt>
                <c:pt idx="51">
                  <c:v>41712</c:v>
                </c:pt>
                <c:pt idx="52">
                  <c:v>41715</c:v>
                </c:pt>
                <c:pt idx="53">
                  <c:v>41716</c:v>
                </c:pt>
                <c:pt idx="54">
                  <c:v>41717</c:v>
                </c:pt>
                <c:pt idx="55">
                  <c:v>41718</c:v>
                </c:pt>
                <c:pt idx="56">
                  <c:v>41719</c:v>
                </c:pt>
                <c:pt idx="57">
                  <c:v>41722</c:v>
                </c:pt>
                <c:pt idx="58">
                  <c:v>41723</c:v>
                </c:pt>
                <c:pt idx="59">
                  <c:v>41724</c:v>
                </c:pt>
                <c:pt idx="60">
                  <c:v>41725</c:v>
                </c:pt>
                <c:pt idx="61">
                  <c:v>41726</c:v>
                </c:pt>
                <c:pt idx="62">
                  <c:v>41729</c:v>
                </c:pt>
                <c:pt idx="63">
                  <c:v>41730</c:v>
                </c:pt>
                <c:pt idx="64">
                  <c:v>41731</c:v>
                </c:pt>
                <c:pt idx="65">
                  <c:v>41732</c:v>
                </c:pt>
                <c:pt idx="66">
                  <c:v>41733</c:v>
                </c:pt>
                <c:pt idx="67">
                  <c:v>41736</c:v>
                </c:pt>
                <c:pt idx="68">
                  <c:v>41737</c:v>
                </c:pt>
                <c:pt idx="69">
                  <c:v>41738</c:v>
                </c:pt>
                <c:pt idx="70">
                  <c:v>41739</c:v>
                </c:pt>
                <c:pt idx="71">
                  <c:v>41740</c:v>
                </c:pt>
                <c:pt idx="72">
                  <c:v>41743</c:v>
                </c:pt>
                <c:pt idx="73">
                  <c:v>41744</c:v>
                </c:pt>
                <c:pt idx="74">
                  <c:v>41745</c:v>
                </c:pt>
                <c:pt idx="75">
                  <c:v>41746</c:v>
                </c:pt>
                <c:pt idx="76">
                  <c:v>41747</c:v>
                </c:pt>
                <c:pt idx="77">
                  <c:v>41750</c:v>
                </c:pt>
                <c:pt idx="78">
                  <c:v>41751</c:v>
                </c:pt>
                <c:pt idx="79">
                  <c:v>41752</c:v>
                </c:pt>
                <c:pt idx="80">
                  <c:v>41753</c:v>
                </c:pt>
                <c:pt idx="81">
                  <c:v>41754</c:v>
                </c:pt>
                <c:pt idx="82">
                  <c:v>41757</c:v>
                </c:pt>
                <c:pt idx="83">
                  <c:v>41758</c:v>
                </c:pt>
                <c:pt idx="84">
                  <c:v>41759</c:v>
                </c:pt>
                <c:pt idx="85">
                  <c:v>41760</c:v>
                </c:pt>
                <c:pt idx="86">
                  <c:v>41761</c:v>
                </c:pt>
                <c:pt idx="87">
                  <c:v>41764</c:v>
                </c:pt>
                <c:pt idx="88">
                  <c:v>41765</c:v>
                </c:pt>
                <c:pt idx="89">
                  <c:v>41766</c:v>
                </c:pt>
                <c:pt idx="90">
                  <c:v>41767</c:v>
                </c:pt>
                <c:pt idx="91">
                  <c:v>41768</c:v>
                </c:pt>
                <c:pt idx="92">
                  <c:v>41771</c:v>
                </c:pt>
                <c:pt idx="93">
                  <c:v>41772</c:v>
                </c:pt>
                <c:pt idx="94">
                  <c:v>41773</c:v>
                </c:pt>
                <c:pt idx="95">
                  <c:v>41774</c:v>
                </c:pt>
                <c:pt idx="96">
                  <c:v>41775</c:v>
                </c:pt>
                <c:pt idx="97">
                  <c:v>41778</c:v>
                </c:pt>
                <c:pt idx="98">
                  <c:v>41779</c:v>
                </c:pt>
                <c:pt idx="99">
                  <c:v>41780</c:v>
                </c:pt>
                <c:pt idx="100">
                  <c:v>41781</c:v>
                </c:pt>
                <c:pt idx="101">
                  <c:v>41782</c:v>
                </c:pt>
                <c:pt idx="102">
                  <c:v>41785</c:v>
                </c:pt>
                <c:pt idx="103">
                  <c:v>41786</c:v>
                </c:pt>
                <c:pt idx="104">
                  <c:v>41787</c:v>
                </c:pt>
                <c:pt idx="105">
                  <c:v>41788</c:v>
                </c:pt>
                <c:pt idx="106">
                  <c:v>41789</c:v>
                </c:pt>
                <c:pt idx="107">
                  <c:v>41792</c:v>
                </c:pt>
                <c:pt idx="108">
                  <c:v>41793</c:v>
                </c:pt>
                <c:pt idx="109">
                  <c:v>41794</c:v>
                </c:pt>
                <c:pt idx="110">
                  <c:v>41795</c:v>
                </c:pt>
                <c:pt idx="111">
                  <c:v>41796</c:v>
                </c:pt>
                <c:pt idx="112">
                  <c:v>41799</c:v>
                </c:pt>
                <c:pt idx="113">
                  <c:v>41800</c:v>
                </c:pt>
                <c:pt idx="114">
                  <c:v>41801</c:v>
                </c:pt>
                <c:pt idx="115">
                  <c:v>41802</c:v>
                </c:pt>
                <c:pt idx="116">
                  <c:v>41803</c:v>
                </c:pt>
                <c:pt idx="117">
                  <c:v>41806</c:v>
                </c:pt>
                <c:pt idx="118">
                  <c:v>41807</c:v>
                </c:pt>
                <c:pt idx="119">
                  <c:v>41808</c:v>
                </c:pt>
                <c:pt idx="120">
                  <c:v>41809</c:v>
                </c:pt>
                <c:pt idx="121">
                  <c:v>41810</c:v>
                </c:pt>
                <c:pt idx="122">
                  <c:v>41813</c:v>
                </c:pt>
                <c:pt idx="123">
                  <c:v>41814</c:v>
                </c:pt>
                <c:pt idx="124">
                  <c:v>41815</c:v>
                </c:pt>
                <c:pt idx="125">
                  <c:v>41816</c:v>
                </c:pt>
                <c:pt idx="126">
                  <c:v>41817</c:v>
                </c:pt>
                <c:pt idx="127">
                  <c:v>41820</c:v>
                </c:pt>
                <c:pt idx="128">
                  <c:v>41821</c:v>
                </c:pt>
                <c:pt idx="129">
                  <c:v>41822</c:v>
                </c:pt>
                <c:pt idx="130">
                  <c:v>41823</c:v>
                </c:pt>
                <c:pt idx="131">
                  <c:v>41824</c:v>
                </c:pt>
                <c:pt idx="132">
                  <c:v>41827</c:v>
                </c:pt>
                <c:pt idx="133">
                  <c:v>41828</c:v>
                </c:pt>
                <c:pt idx="134">
                  <c:v>41829</c:v>
                </c:pt>
                <c:pt idx="135">
                  <c:v>41830</c:v>
                </c:pt>
                <c:pt idx="136">
                  <c:v>41831</c:v>
                </c:pt>
                <c:pt idx="137">
                  <c:v>41834</c:v>
                </c:pt>
                <c:pt idx="138">
                  <c:v>41835</c:v>
                </c:pt>
                <c:pt idx="139">
                  <c:v>41836</c:v>
                </c:pt>
                <c:pt idx="140">
                  <c:v>41837</c:v>
                </c:pt>
                <c:pt idx="141">
                  <c:v>41838</c:v>
                </c:pt>
                <c:pt idx="142">
                  <c:v>41841</c:v>
                </c:pt>
                <c:pt idx="143">
                  <c:v>41842</c:v>
                </c:pt>
                <c:pt idx="144">
                  <c:v>41843</c:v>
                </c:pt>
                <c:pt idx="145">
                  <c:v>41844</c:v>
                </c:pt>
                <c:pt idx="146">
                  <c:v>41845</c:v>
                </c:pt>
                <c:pt idx="147">
                  <c:v>41848</c:v>
                </c:pt>
                <c:pt idx="148">
                  <c:v>41849</c:v>
                </c:pt>
                <c:pt idx="149">
                  <c:v>41850</c:v>
                </c:pt>
                <c:pt idx="150">
                  <c:v>41851</c:v>
                </c:pt>
                <c:pt idx="151">
                  <c:v>41852</c:v>
                </c:pt>
                <c:pt idx="152">
                  <c:v>41855</c:v>
                </c:pt>
                <c:pt idx="153">
                  <c:v>41856</c:v>
                </c:pt>
                <c:pt idx="154">
                  <c:v>41857</c:v>
                </c:pt>
                <c:pt idx="155">
                  <c:v>41858</c:v>
                </c:pt>
                <c:pt idx="156">
                  <c:v>41859</c:v>
                </c:pt>
                <c:pt idx="157">
                  <c:v>41862</c:v>
                </c:pt>
                <c:pt idx="158">
                  <c:v>41863</c:v>
                </c:pt>
                <c:pt idx="159">
                  <c:v>41864</c:v>
                </c:pt>
                <c:pt idx="160">
                  <c:v>41865</c:v>
                </c:pt>
                <c:pt idx="161">
                  <c:v>41866</c:v>
                </c:pt>
                <c:pt idx="162">
                  <c:v>41869</c:v>
                </c:pt>
                <c:pt idx="163">
                  <c:v>41870</c:v>
                </c:pt>
                <c:pt idx="164">
                  <c:v>41871</c:v>
                </c:pt>
                <c:pt idx="165">
                  <c:v>41872</c:v>
                </c:pt>
                <c:pt idx="166">
                  <c:v>41873</c:v>
                </c:pt>
                <c:pt idx="167">
                  <c:v>41876</c:v>
                </c:pt>
                <c:pt idx="168">
                  <c:v>41877</c:v>
                </c:pt>
                <c:pt idx="169">
                  <c:v>41878</c:v>
                </c:pt>
                <c:pt idx="170">
                  <c:v>41879</c:v>
                </c:pt>
                <c:pt idx="171">
                  <c:v>41880</c:v>
                </c:pt>
                <c:pt idx="172">
                  <c:v>41883</c:v>
                </c:pt>
                <c:pt idx="173">
                  <c:v>41884</c:v>
                </c:pt>
                <c:pt idx="174">
                  <c:v>41885</c:v>
                </c:pt>
                <c:pt idx="175">
                  <c:v>41886</c:v>
                </c:pt>
                <c:pt idx="176">
                  <c:v>41887</c:v>
                </c:pt>
                <c:pt idx="177">
                  <c:v>41890</c:v>
                </c:pt>
                <c:pt idx="178">
                  <c:v>41891</c:v>
                </c:pt>
                <c:pt idx="179">
                  <c:v>41892</c:v>
                </c:pt>
                <c:pt idx="180">
                  <c:v>41893</c:v>
                </c:pt>
                <c:pt idx="181">
                  <c:v>41894</c:v>
                </c:pt>
                <c:pt idx="182">
                  <c:v>41897</c:v>
                </c:pt>
                <c:pt idx="183">
                  <c:v>41898</c:v>
                </c:pt>
                <c:pt idx="184">
                  <c:v>41899</c:v>
                </c:pt>
                <c:pt idx="185">
                  <c:v>41900</c:v>
                </c:pt>
                <c:pt idx="186">
                  <c:v>41901</c:v>
                </c:pt>
                <c:pt idx="187">
                  <c:v>41904</c:v>
                </c:pt>
                <c:pt idx="188">
                  <c:v>41905</c:v>
                </c:pt>
                <c:pt idx="189">
                  <c:v>41906</c:v>
                </c:pt>
                <c:pt idx="190">
                  <c:v>41907</c:v>
                </c:pt>
                <c:pt idx="191">
                  <c:v>41908</c:v>
                </c:pt>
                <c:pt idx="192">
                  <c:v>41911</c:v>
                </c:pt>
                <c:pt idx="193">
                  <c:v>41912</c:v>
                </c:pt>
                <c:pt idx="194">
                  <c:v>41913</c:v>
                </c:pt>
                <c:pt idx="195">
                  <c:v>41914</c:v>
                </c:pt>
                <c:pt idx="196">
                  <c:v>41915</c:v>
                </c:pt>
                <c:pt idx="197">
                  <c:v>41918</c:v>
                </c:pt>
                <c:pt idx="198">
                  <c:v>41919</c:v>
                </c:pt>
                <c:pt idx="199">
                  <c:v>41920</c:v>
                </c:pt>
                <c:pt idx="200">
                  <c:v>41921</c:v>
                </c:pt>
                <c:pt idx="201">
                  <c:v>41922</c:v>
                </c:pt>
                <c:pt idx="202">
                  <c:v>41925</c:v>
                </c:pt>
                <c:pt idx="203">
                  <c:v>41926</c:v>
                </c:pt>
                <c:pt idx="204">
                  <c:v>41927</c:v>
                </c:pt>
                <c:pt idx="205">
                  <c:v>41928</c:v>
                </c:pt>
                <c:pt idx="206">
                  <c:v>41929</c:v>
                </c:pt>
                <c:pt idx="207">
                  <c:v>41932</c:v>
                </c:pt>
                <c:pt idx="208">
                  <c:v>41933</c:v>
                </c:pt>
                <c:pt idx="209">
                  <c:v>41934</c:v>
                </c:pt>
                <c:pt idx="210">
                  <c:v>41935</c:v>
                </c:pt>
                <c:pt idx="211">
                  <c:v>41936</c:v>
                </c:pt>
                <c:pt idx="212">
                  <c:v>41939</c:v>
                </c:pt>
                <c:pt idx="213">
                  <c:v>41940</c:v>
                </c:pt>
                <c:pt idx="214">
                  <c:v>41941</c:v>
                </c:pt>
                <c:pt idx="215">
                  <c:v>41942</c:v>
                </c:pt>
                <c:pt idx="216">
                  <c:v>41943</c:v>
                </c:pt>
                <c:pt idx="217">
                  <c:v>41946</c:v>
                </c:pt>
                <c:pt idx="218">
                  <c:v>41947</c:v>
                </c:pt>
                <c:pt idx="219">
                  <c:v>41948</c:v>
                </c:pt>
                <c:pt idx="220">
                  <c:v>41949</c:v>
                </c:pt>
                <c:pt idx="221">
                  <c:v>41950</c:v>
                </c:pt>
                <c:pt idx="222">
                  <c:v>41953</c:v>
                </c:pt>
                <c:pt idx="223">
                  <c:v>41954</c:v>
                </c:pt>
                <c:pt idx="224">
                  <c:v>41955</c:v>
                </c:pt>
                <c:pt idx="225">
                  <c:v>41956</c:v>
                </c:pt>
                <c:pt idx="226">
                  <c:v>41957</c:v>
                </c:pt>
                <c:pt idx="227">
                  <c:v>41960</c:v>
                </c:pt>
                <c:pt idx="228">
                  <c:v>41961</c:v>
                </c:pt>
                <c:pt idx="229">
                  <c:v>41962</c:v>
                </c:pt>
                <c:pt idx="230">
                  <c:v>41963</c:v>
                </c:pt>
                <c:pt idx="231">
                  <c:v>41964</c:v>
                </c:pt>
                <c:pt idx="232">
                  <c:v>41967</c:v>
                </c:pt>
                <c:pt idx="233">
                  <c:v>41968</c:v>
                </c:pt>
                <c:pt idx="234">
                  <c:v>41969</c:v>
                </c:pt>
                <c:pt idx="235">
                  <c:v>41970</c:v>
                </c:pt>
                <c:pt idx="236">
                  <c:v>41971</c:v>
                </c:pt>
                <c:pt idx="237">
                  <c:v>41974</c:v>
                </c:pt>
                <c:pt idx="238">
                  <c:v>41975</c:v>
                </c:pt>
                <c:pt idx="239">
                  <c:v>41976</c:v>
                </c:pt>
                <c:pt idx="240">
                  <c:v>41977</c:v>
                </c:pt>
                <c:pt idx="241">
                  <c:v>41978</c:v>
                </c:pt>
                <c:pt idx="242">
                  <c:v>41981</c:v>
                </c:pt>
                <c:pt idx="243">
                  <c:v>41982</c:v>
                </c:pt>
                <c:pt idx="244">
                  <c:v>41983</c:v>
                </c:pt>
                <c:pt idx="245">
                  <c:v>41984</c:v>
                </c:pt>
                <c:pt idx="246">
                  <c:v>41985</c:v>
                </c:pt>
                <c:pt idx="247">
                  <c:v>41988</c:v>
                </c:pt>
                <c:pt idx="248">
                  <c:v>41989</c:v>
                </c:pt>
                <c:pt idx="249">
                  <c:v>41990</c:v>
                </c:pt>
                <c:pt idx="250">
                  <c:v>41991</c:v>
                </c:pt>
                <c:pt idx="251">
                  <c:v>41992</c:v>
                </c:pt>
                <c:pt idx="252">
                  <c:v>41995</c:v>
                </c:pt>
                <c:pt idx="253">
                  <c:v>41996</c:v>
                </c:pt>
                <c:pt idx="254">
                  <c:v>41997</c:v>
                </c:pt>
                <c:pt idx="255">
                  <c:v>41998</c:v>
                </c:pt>
                <c:pt idx="256">
                  <c:v>41999</c:v>
                </c:pt>
                <c:pt idx="257">
                  <c:v>42002</c:v>
                </c:pt>
                <c:pt idx="258">
                  <c:v>42003</c:v>
                </c:pt>
                <c:pt idx="259">
                  <c:v>42004</c:v>
                </c:pt>
                <c:pt idx="260">
                  <c:v>42005</c:v>
                </c:pt>
                <c:pt idx="261">
                  <c:v>42006</c:v>
                </c:pt>
                <c:pt idx="262">
                  <c:v>42009</c:v>
                </c:pt>
                <c:pt idx="263">
                  <c:v>42010</c:v>
                </c:pt>
                <c:pt idx="264">
                  <c:v>42011</c:v>
                </c:pt>
                <c:pt idx="265">
                  <c:v>42012</c:v>
                </c:pt>
                <c:pt idx="266">
                  <c:v>42013</c:v>
                </c:pt>
                <c:pt idx="267">
                  <c:v>42016</c:v>
                </c:pt>
                <c:pt idx="268">
                  <c:v>42017</c:v>
                </c:pt>
                <c:pt idx="269">
                  <c:v>42018</c:v>
                </c:pt>
                <c:pt idx="270">
                  <c:v>42019</c:v>
                </c:pt>
                <c:pt idx="271">
                  <c:v>42020</c:v>
                </c:pt>
                <c:pt idx="272">
                  <c:v>42023</c:v>
                </c:pt>
                <c:pt idx="273">
                  <c:v>42024</c:v>
                </c:pt>
                <c:pt idx="274">
                  <c:v>42025</c:v>
                </c:pt>
                <c:pt idx="275">
                  <c:v>42026</c:v>
                </c:pt>
                <c:pt idx="276">
                  <c:v>42027</c:v>
                </c:pt>
                <c:pt idx="277">
                  <c:v>42030</c:v>
                </c:pt>
                <c:pt idx="278">
                  <c:v>42031</c:v>
                </c:pt>
                <c:pt idx="279">
                  <c:v>42032</c:v>
                </c:pt>
                <c:pt idx="280">
                  <c:v>42033</c:v>
                </c:pt>
                <c:pt idx="281">
                  <c:v>42034</c:v>
                </c:pt>
                <c:pt idx="282">
                  <c:v>42037</c:v>
                </c:pt>
                <c:pt idx="283">
                  <c:v>42038</c:v>
                </c:pt>
                <c:pt idx="284">
                  <c:v>42039</c:v>
                </c:pt>
                <c:pt idx="285">
                  <c:v>42040</c:v>
                </c:pt>
                <c:pt idx="286">
                  <c:v>42041</c:v>
                </c:pt>
                <c:pt idx="287">
                  <c:v>42044</c:v>
                </c:pt>
                <c:pt idx="288">
                  <c:v>42045</c:v>
                </c:pt>
                <c:pt idx="289">
                  <c:v>42046</c:v>
                </c:pt>
                <c:pt idx="290">
                  <c:v>42047</c:v>
                </c:pt>
                <c:pt idx="291">
                  <c:v>42048</c:v>
                </c:pt>
                <c:pt idx="292">
                  <c:v>42051</c:v>
                </c:pt>
                <c:pt idx="293">
                  <c:v>42052</c:v>
                </c:pt>
                <c:pt idx="294">
                  <c:v>42053</c:v>
                </c:pt>
                <c:pt idx="295">
                  <c:v>42054</c:v>
                </c:pt>
                <c:pt idx="296">
                  <c:v>42055</c:v>
                </c:pt>
                <c:pt idx="297">
                  <c:v>42058</c:v>
                </c:pt>
                <c:pt idx="298">
                  <c:v>42059</c:v>
                </c:pt>
                <c:pt idx="299">
                  <c:v>42060</c:v>
                </c:pt>
                <c:pt idx="300">
                  <c:v>42061</c:v>
                </c:pt>
                <c:pt idx="301">
                  <c:v>42062</c:v>
                </c:pt>
                <c:pt idx="302">
                  <c:v>42065</c:v>
                </c:pt>
                <c:pt idx="303">
                  <c:v>42066</c:v>
                </c:pt>
                <c:pt idx="304">
                  <c:v>42067</c:v>
                </c:pt>
                <c:pt idx="305">
                  <c:v>42068</c:v>
                </c:pt>
                <c:pt idx="306">
                  <c:v>42069</c:v>
                </c:pt>
                <c:pt idx="307">
                  <c:v>42072</c:v>
                </c:pt>
                <c:pt idx="308">
                  <c:v>42073</c:v>
                </c:pt>
                <c:pt idx="309">
                  <c:v>42074</c:v>
                </c:pt>
                <c:pt idx="310">
                  <c:v>42075</c:v>
                </c:pt>
                <c:pt idx="311">
                  <c:v>42076</c:v>
                </c:pt>
                <c:pt idx="312">
                  <c:v>42079</c:v>
                </c:pt>
                <c:pt idx="313">
                  <c:v>42080</c:v>
                </c:pt>
                <c:pt idx="314">
                  <c:v>42081</c:v>
                </c:pt>
                <c:pt idx="315">
                  <c:v>42082</c:v>
                </c:pt>
                <c:pt idx="316">
                  <c:v>42083</c:v>
                </c:pt>
                <c:pt idx="317">
                  <c:v>42086</c:v>
                </c:pt>
                <c:pt idx="318">
                  <c:v>42087</c:v>
                </c:pt>
                <c:pt idx="319">
                  <c:v>42088</c:v>
                </c:pt>
                <c:pt idx="320">
                  <c:v>42089</c:v>
                </c:pt>
                <c:pt idx="321">
                  <c:v>42090</c:v>
                </c:pt>
                <c:pt idx="322">
                  <c:v>42093</c:v>
                </c:pt>
                <c:pt idx="323">
                  <c:v>42094</c:v>
                </c:pt>
                <c:pt idx="324">
                  <c:v>42095</c:v>
                </c:pt>
                <c:pt idx="325">
                  <c:v>42096</c:v>
                </c:pt>
                <c:pt idx="326">
                  <c:v>42097</c:v>
                </c:pt>
                <c:pt idx="327">
                  <c:v>42100</c:v>
                </c:pt>
                <c:pt idx="328">
                  <c:v>42101</c:v>
                </c:pt>
                <c:pt idx="329">
                  <c:v>42102</c:v>
                </c:pt>
                <c:pt idx="330">
                  <c:v>42103</c:v>
                </c:pt>
                <c:pt idx="331">
                  <c:v>42104</c:v>
                </c:pt>
                <c:pt idx="332">
                  <c:v>42107</c:v>
                </c:pt>
                <c:pt idx="333">
                  <c:v>42108</c:v>
                </c:pt>
                <c:pt idx="334">
                  <c:v>42109</c:v>
                </c:pt>
                <c:pt idx="335">
                  <c:v>42110</c:v>
                </c:pt>
                <c:pt idx="336">
                  <c:v>42111</c:v>
                </c:pt>
                <c:pt idx="337">
                  <c:v>42114</c:v>
                </c:pt>
                <c:pt idx="338">
                  <c:v>42115</c:v>
                </c:pt>
                <c:pt idx="339">
                  <c:v>42116</c:v>
                </c:pt>
                <c:pt idx="340">
                  <c:v>42117</c:v>
                </c:pt>
                <c:pt idx="341">
                  <c:v>42118</c:v>
                </c:pt>
                <c:pt idx="342">
                  <c:v>42121</c:v>
                </c:pt>
                <c:pt idx="343">
                  <c:v>42122</c:v>
                </c:pt>
                <c:pt idx="344">
                  <c:v>42123</c:v>
                </c:pt>
                <c:pt idx="345">
                  <c:v>42124</c:v>
                </c:pt>
                <c:pt idx="346">
                  <c:v>42125</c:v>
                </c:pt>
                <c:pt idx="347">
                  <c:v>42128</c:v>
                </c:pt>
                <c:pt idx="348">
                  <c:v>42129</c:v>
                </c:pt>
                <c:pt idx="349">
                  <c:v>42130</c:v>
                </c:pt>
                <c:pt idx="350">
                  <c:v>42131</c:v>
                </c:pt>
                <c:pt idx="351">
                  <c:v>42132</c:v>
                </c:pt>
                <c:pt idx="352">
                  <c:v>42135</c:v>
                </c:pt>
                <c:pt idx="353">
                  <c:v>42136</c:v>
                </c:pt>
                <c:pt idx="354">
                  <c:v>42137</c:v>
                </c:pt>
                <c:pt idx="355">
                  <c:v>42138</c:v>
                </c:pt>
                <c:pt idx="356">
                  <c:v>42139</c:v>
                </c:pt>
                <c:pt idx="357">
                  <c:v>42142</c:v>
                </c:pt>
                <c:pt idx="358">
                  <c:v>42143</c:v>
                </c:pt>
                <c:pt idx="359">
                  <c:v>42144</c:v>
                </c:pt>
                <c:pt idx="360">
                  <c:v>42145</c:v>
                </c:pt>
                <c:pt idx="361">
                  <c:v>42146</c:v>
                </c:pt>
                <c:pt idx="362">
                  <c:v>42149</c:v>
                </c:pt>
                <c:pt idx="363">
                  <c:v>42150</c:v>
                </c:pt>
                <c:pt idx="364">
                  <c:v>42151</c:v>
                </c:pt>
                <c:pt idx="365">
                  <c:v>42152</c:v>
                </c:pt>
                <c:pt idx="366">
                  <c:v>42153</c:v>
                </c:pt>
                <c:pt idx="367">
                  <c:v>42156</c:v>
                </c:pt>
                <c:pt idx="368">
                  <c:v>42157</c:v>
                </c:pt>
                <c:pt idx="369">
                  <c:v>42158</c:v>
                </c:pt>
                <c:pt idx="370">
                  <c:v>42159</c:v>
                </c:pt>
                <c:pt idx="371">
                  <c:v>42160</c:v>
                </c:pt>
                <c:pt idx="372">
                  <c:v>42163</c:v>
                </c:pt>
                <c:pt idx="373">
                  <c:v>42164</c:v>
                </c:pt>
                <c:pt idx="374">
                  <c:v>42165</c:v>
                </c:pt>
                <c:pt idx="375">
                  <c:v>42166</c:v>
                </c:pt>
                <c:pt idx="376">
                  <c:v>42167</c:v>
                </c:pt>
                <c:pt idx="377">
                  <c:v>42170</c:v>
                </c:pt>
                <c:pt idx="378">
                  <c:v>42171</c:v>
                </c:pt>
                <c:pt idx="379">
                  <c:v>42172</c:v>
                </c:pt>
                <c:pt idx="380">
                  <c:v>42173</c:v>
                </c:pt>
                <c:pt idx="381">
                  <c:v>42174</c:v>
                </c:pt>
                <c:pt idx="382">
                  <c:v>42177</c:v>
                </c:pt>
                <c:pt idx="383">
                  <c:v>42178</c:v>
                </c:pt>
                <c:pt idx="384">
                  <c:v>42179</c:v>
                </c:pt>
                <c:pt idx="385">
                  <c:v>42180</c:v>
                </c:pt>
                <c:pt idx="386">
                  <c:v>42181</c:v>
                </c:pt>
                <c:pt idx="387">
                  <c:v>42184</c:v>
                </c:pt>
                <c:pt idx="388">
                  <c:v>42185</c:v>
                </c:pt>
                <c:pt idx="389">
                  <c:v>42186</c:v>
                </c:pt>
                <c:pt idx="390">
                  <c:v>42187</c:v>
                </c:pt>
                <c:pt idx="391">
                  <c:v>42188</c:v>
                </c:pt>
                <c:pt idx="392">
                  <c:v>42191</c:v>
                </c:pt>
                <c:pt idx="393">
                  <c:v>42192</c:v>
                </c:pt>
                <c:pt idx="394">
                  <c:v>42193</c:v>
                </c:pt>
                <c:pt idx="395">
                  <c:v>42194</c:v>
                </c:pt>
                <c:pt idx="396">
                  <c:v>42195</c:v>
                </c:pt>
                <c:pt idx="397">
                  <c:v>42198</c:v>
                </c:pt>
                <c:pt idx="398">
                  <c:v>42199</c:v>
                </c:pt>
                <c:pt idx="399">
                  <c:v>42200</c:v>
                </c:pt>
                <c:pt idx="400">
                  <c:v>42201</c:v>
                </c:pt>
                <c:pt idx="401">
                  <c:v>42202</c:v>
                </c:pt>
                <c:pt idx="402">
                  <c:v>42205</c:v>
                </c:pt>
                <c:pt idx="403">
                  <c:v>42206</c:v>
                </c:pt>
                <c:pt idx="404">
                  <c:v>42207</c:v>
                </c:pt>
                <c:pt idx="405">
                  <c:v>42208</c:v>
                </c:pt>
                <c:pt idx="406">
                  <c:v>42209</c:v>
                </c:pt>
                <c:pt idx="407">
                  <c:v>42212</c:v>
                </c:pt>
                <c:pt idx="408">
                  <c:v>42213</c:v>
                </c:pt>
                <c:pt idx="409">
                  <c:v>42214</c:v>
                </c:pt>
                <c:pt idx="410">
                  <c:v>42215</c:v>
                </c:pt>
                <c:pt idx="411">
                  <c:v>42216</c:v>
                </c:pt>
                <c:pt idx="412">
                  <c:v>42219</c:v>
                </c:pt>
                <c:pt idx="413">
                  <c:v>42220</c:v>
                </c:pt>
                <c:pt idx="414">
                  <c:v>42221</c:v>
                </c:pt>
                <c:pt idx="415">
                  <c:v>42222</c:v>
                </c:pt>
                <c:pt idx="416">
                  <c:v>42223</c:v>
                </c:pt>
                <c:pt idx="417">
                  <c:v>42226</c:v>
                </c:pt>
                <c:pt idx="418">
                  <c:v>42227</c:v>
                </c:pt>
                <c:pt idx="419">
                  <c:v>42228</c:v>
                </c:pt>
                <c:pt idx="420">
                  <c:v>42229</c:v>
                </c:pt>
                <c:pt idx="421">
                  <c:v>42230</c:v>
                </c:pt>
                <c:pt idx="422">
                  <c:v>42233</c:v>
                </c:pt>
                <c:pt idx="423">
                  <c:v>42234</c:v>
                </c:pt>
                <c:pt idx="424">
                  <c:v>42235</c:v>
                </c:pt>
                <c:pt idx="425">
                  <c:v>42236</c:v>
                </c:pt>
                <c:pt idx="426">
                  <c:v>42237</c:v>
                </c:pt>
                <c:pt idx="427">
                  <c:v>42240</c:v>
                </c:pt>
                <c:pt idx="428">
                  <c:v>42241</c:v>
                </c:pt>
                <c:pt idx="429">
                  <c:v>42242</c:v>
                </c:pt>
                <c:pt idx="430">
                  <c:v>42243</c:v>
                </c:pt>
                <c:pt idx="431">
                  <c:v>42244</c:v>
                </c:pt>
                <c:pt idx="432">
                  <c:v>42247</c:v>
                </c:pt>
                <c:pt idx="433">
                  <c:v>42248</c:v>
                </c:pt>
                <c:pt idx="434">
                  <c:v>42249</c:v>
                </c:pt>
                <c:pt idx="435">
                  <c:v>42250</c:v>
                </c:pt>
                <c:pt idx="436">
                  <c:v>42251</c:v>
                </c:pt>
                <c:pt idx="437">
                  <c:v>42254</c:v>
                </c:pt>
                <c:pt idx="438">
                  <c:v>42255</c:v>
                </c:pt>
                <c:pt idx="439">
                  <c:v>42256</c:v>
                </c:pt>
                <c:pt idx="440">
                  <c:v>42257</c:v>
                </c:pt>
                <c:pt idx="441">
                  <c:v>42258</c:v>
                </c:pt>
                <c:pt idx="442">
                  <c:v>42261</c:v>
                </c:pt>
                <c:pt idx="443">
                  <c:v>42262</c:v>
                </c:pt>
                <c:pt idx="444">
                  <c:v>42263</c:v>
                </c:pt>
                <c:pt idx="445">
                  <c:v>42264</c:v>
                </c:pt>
                <c:pt idx="446">
                  <c:v>42265</c:v>
                </c:pt>
                <c:pt idx="447">
                  <c:v>42268</c:v>
                </c:pt>
                <c:pt idx="448">
                  <c:v>42269</c:v>
                </c:pt>
                <c:pt idx="449">
                  <c:v>42270</c:v>
                </c:pt>
                <c:pt idx="450">
                  <c:v>42271</c:v>
                </c:pt>
                <c:pt idx="451">
                  <c:v>42272</c:v>
                </c:pt>
                <c:pt idx="452">
                  <c:v>42275</c:v>
                </c:pt>
                <c:pt idx="453">
                  <c:v>42276</c:v>
                </c:pt>
                <c:pt idx="454">
                  <c:v>42277</c:v>
                </c:pt>
                <c:pt idx="455">
                  <c:v>42278</c:v>
                </c:pt>
                <c:pt idx="456">
                  <c:v>42279</c:v>
                </c:pt>
                <c:pt idx="457">
                  <c:v>42282</c:v>
                </c:pt>
                <c:pt idx="458">
                  <c:v>42283</c:v>
                </c:pt>
                <c:pt idx="459">
                  <c:v>42284</c:v>
                </c:pt>
                <c:pt idx="460">
                  <c:v>42285</c:v>
                </c:pt>
                <c:pt idx="461">
                  <c:v>42286</c:v>
                </c:pt>
                <c:pt idx="462">
                  <c:v>42289</c:v>
                </c:pt>
                <c:pt idx="463">
                  <c:v>42290</c:v>
                </c:pt>
                <c:pt idx="464">
                  <c:v>42291</c:v>
                </c:pt>
                <c:pt idx="465">
                  <c:v>42292</c:v>
                </c:pt>
                <c:pt idx="466">
                  <c:v>42293</c:v>
                </c:pt>
                <c:pt idx="467">
                  <c:v>42296</c:v>
                </c:pt>
                <c:pt idx="468">
                  <c:v>42297</c:v>
                </c:pt>
                <c:pt idx="469">
                  <c:v>42298</c:v>
                </c:pt>
                <c:pt idx="470">
                  <c:v>42299</c:v>
                </c:pt>
                <c:pt idx="471">
                  <c:v>42300</c:v>
                </c:pt>
                <c:pt idx="472">
                  <c:v>42303</c:v>
                </c:pt>
                <c:pt idx="473">
                  <c:v>42304</c:v>
                </c:pt>
                <c:pt idx="474">
                  <c:v>42305</c:v>
                </c:pt>
                <c:pt idx="475">
                  <c:v>42306</c:v>
                </c:pt>
                <c:pt idx="476">
                  <c:v>42307</c:v>
                </c:pt>
                <c:pt idx="477">
                  <c:v>42310</c:v>
                </c:pt>
                <c:pt idx="478">
                  <c:v>42311</c:v>
                </c:pt>
                <c:pt idx="479">
                  <c:v>42312</c:v>
                </c:pt>
                <c:pt idx="480">
                  <c:v>42313</c:v>
                </c:pt>
                <c:pt idx="481">
                  <c:v>42314</c:v>
                </c:pt>
                <c:pt idx="482">
                  <c:v>42317</c:v>
                </c:pt>
                <c:pt idx="483">
                  <c:v>42318</c:v>
                </c:pt>
                <c:pt idx="484">
                  <c:v>42319</c:v>
                </c:pt>
                <c:pt idx="485">
                  <c:v>42320</c:v>
                </c:pt>
                <c:pt idx="486">
                  <c:v>42321</c:v>
                </c:pt>
                <c:pt idx="487">
                  <c:v>42324</c:v>
                </c:pt>
                <c:pt idx="488">
                  <c:v>42325</c:v>
                </c:pt>
                <c:pt idx="489">
                  <c:v>42326</c:v>
                </c:pt>
                <c:pt idx="490">
                  <c:v>42327</c:v>
                </c:pt>
                <c:pt idx="491">
                  <c:v>42328</c:v>
                </c:pt>
                <c:pt idx="492">
                  <c:v>42331</c:v>
                </c:pt>
                <c:pt idx="493">
                  <c:v>42332</c:v>
                </c:pt>
                <c:pt idx="494">
                  <c:v>42333</c:v>
                </c:pt>
                <c:pt idx="495">
                  <c:v>42334</c:v>
                </c:pt>
                <c:pt idx="496">
                  <c:v>42335</c:v>
                </c:pt>
                <c:pt idx="497">
                  <c:v>42338</c:v>
                </c:pt>
                <c:pt idx="498">
                  <c:v>42339</c:v>
                </c:pt>
                <c:pt idx="499">
                  <c:v>42340</c:v>
                </c:pt>
                <c:pt idx="500">
                  <c:v>42341</c:v>
                </c:pt>
                <c:pt idx="501">
                  <c:v>42342</c:v>
                </c:pt>
                <c:pt idx="502">
                  <c:v>42345</c:v>
                </c:pt>
                <c:pt idx="503">
                  <c:v>42346</c:v>
                </c:pt>
                <c:pt idx="504">
                  <c:v>42347</c:v>
                </c:pt>
                <c:pt idx="505">
                  <c:v>42348</c:v>
                </c:pt>
                <c:pt idx="506">
                  <c:v>42349</c:v>
                </c:pt>
                <c:pt idx="507">
                  <c:v>42352</c:v>
                </c:pt>
                <c:pt idx="508">
                  <c:v>42353</c:v>
                </c:pt>
                <c:pt idx="509">
                  <c:v>42354</c:v>
                </c:pt>
                <c:pt idx="510">
                  <c:v>42355</c:v>
                </c:pt>
                <c:pt idx="511">
                  <c:v>42356</c:v>
                </c:pt>
                <c:pt idx="512">
                  <c:v>42359</c:v>
                </c:pt>
                <c:pt idx="513">
                  <c:v>42360</c:v>
                </c:pt>
                <c:pt idx="514">
                  <c:v>42361</c:v>
                </c:pt>
                <c:pt idx="515">
                  <c:v>42362</c:v>
                </c:pt>
                <c:pt idx="516">
                  <c:v>42363</c:v>
                </c:pt>
                <c:pt idx="517">
                  <c:v>42366</c:v>
                </c:pt>
                <c:pt idx="518">
                  <c:v>42367</c:v>
                </c:pt>
                <c:pt idx="519">
                  <c:v>42368</c:v>
                </c:pt>
                <c:pt idx="520">
                  <c:v>42369</c:v>
                </c:pt>
                <c:pt idx="521">
                  <c:v>42370</c:v>
                </c:pt>
                <c:pt idx="522">
                  <c:v>42373</c:v>
                </c:pt>
                <c:pt idx="523">
                  <c:v>42374</c:v>
                </c:pt>
                <c:pt idx="524">
                  <c:v>42375</c:v>
                </c:pt>
                <c:pt idx="525">
                  <c:v>42376</c:v>
                </c:pt>
                <c:pt idx="526">
                  <c:v>42377</c:v>
                </c:pt>
                <c:pt idx="527">
                  <c:v>42380</c:v>
                </c:pt>
                <c:pt idx="528">
                  <c:v>42381</c:v>
                </c:pt>
                <c:pt idx="529">
                  <c:v>42382</c:v>
                </c:pt>
                <c:pt idx="530">
                  <c:v>42383</c:v>
                </c:pt>
                <c:pt idx="531">
                  <c:v>42384</c:v>
                </c:pt>
                <c:pt idx="532">
                  <c:v>42387</c:v>
                </c:pt>
                <c:pt idx="533">
                  <c:v>42388</c:v>
                </c:pt>
                <c:pt idx="534">
                  <c:v>42389</c:v>
                </c:pt>
                <c:pt idx="535">
                  <c:v>42390</c:v>
                </c:pt>
                <c:pt idx="536">
                  <c:v>42391</c:v>
                </c:pt>
                <c:pt idx="537">
                  <c:v>42394</c:v>
                </c:pt>
                <c:pt idx="538">
                  <c:v>42395</c:v>
                </c:pt>
                <c:pt idx="539">
                  <c:v>42396</c:v>
                </c:pt>
                <c:pt idx="540">
                  <c:v>42397</c:v>
                </c:pt>
                <c:pt idx="541">
                  <c:v>42398</c:v>
                </c:pt>
                <c:pt idx="542">
                  <c:v>42401</c:v>
                </c:pt>
                <c:pt idx="543">
                  <c:v>42402</c:v>
                </c:pt>
                <c:pt idx="544">
                  <c:v>42403</c:v>
                </c:pt>
                <c:pt idx="545">
                  <c:v>42404</c:v>
                </c:pt>
                <c:pt idx="546">
                  <c:v>42405</c:v>
                </c:pt>
                <c:pt idx="547">
                  <c:v>42408</c:v>
                </c:pt>
                <c:pt idx="548">
                  <c:v>42409</c:v>
                </c:pt>
                <c:pt idx="549">
                  <c:v>42410</c:v>
                </c:pt>
                <c:pt idx="550">
                  <c:v>42411</c:v>
                </c:pt>
                <c:pt idx="551">
                  <c:v>42412</c:v>
                </c:pt>
                <c:pt idx="552">
                  <c:v>42415</c:v>
                </c:pt>
                <c:pt idx="553">
                  <c:v>42416</c:v>
                </c:pt>
                <c:pt idx="554">
                  <c:v>42417</c:v>
                </c:pt>
                <c:pt idx="555">
                  <c:v>42418</c:v>
                </c:pt>
                <c:pt idx="556">
                  <c:v>42419</c:v>
                </c:pt>
                <c:pt idx="557">
                  <c:v>42422</c:v>
                </c:pt>
                <c:pt idx="558">
                  <c:v>42423</c:v>
                </c:pt>
                <c:pt idx="559">
                  <c:v>42424</c:v>
                </c:pt>
                <c:pt idx="560">
                  <c:v>42425</c:v>
                </c:pt>
                <c:pt idx="561">
                  <c:v>42426</c:v>
                </c:pt>
                <c:pt idx="562">
                  <c:v>42429</c:v>
                </c:pt>
                <c:pt idx="563">
                  <c:v>42430</c:v>
                </c:pt>
                <c:pt idx="564">
                  <c:v>42431</c:v>
                </c:pt>
                <c:pt idx="565">
                  <c:v>42432</c:v>
                </c:pt>
                <c:pt idx="566">
                  <c:v>42433</c:v>
                </c:pt>
                <c:pt idx="567">
                  <c:v>42436</c:v>
                </c:pt>
                <c:pt idx="568">
                  <c:v>42437</c:v>
                </c:pt>
                <c:pt idx="569">
                  <c:v>42438</c:v>
                </c:pt>
                <c:pt idx="570">
                  <c:v>42439</c:v>
                </c:pt>
                <c:pt idx="571">
                  <c:v>42440</c:v>
                </c:pt>
                <c:pt idx="572">
                  <c:v>42443</c:v>
                </c:pt>
                <c:pt idx="573">
                  <c:v>42444</c:v>
                </c:pt>
                <c:pt idx="574">
                  <c:v>42445</c:v>
                </c:pt>
                <c:pt idx="575">
                  <c:v>42446</c:v>
                </c:pt>
                <c:pt idx="576">
                  <c:v>42447</c:v>
                </c:pt>
                <c:pt idx="577">
                  <c:v>42450</c:v>
                </c:pt>
                <c:pt idx="578">
                  <c:v>42451</c:v>
                </c:pt>
                <c:pt idx="579">
                  <c:v>42452</c:v>
                </c:pt>
                <c:pt idx="580">
                  <c:v>42453</c:v>
                </c:pt>
                <c:pt idx="581">
                  <c:v>42454</c:v>
                </c:pt>
                <c:pt idx="582">
                  <c:v>42457</c:v>
                </c:pt>
                <c:pt idx="583">
                  <c:v>42458</c:v>
                </c:pt>
                <c:pt idx="584">
                  <c:v>42459</c:v>
                </c:pt>
                <c:pt idx="585">
                  <c:v>42460</c:v>
                </c:pt>
                <c:pt idx="586">
                  <c:v>42461</c:v>
                </c:pt>
                <c:pt idx="587">
                  <c:v>42464</c:v>
                </c:pt>
                <c:pt idx="588">
                  <c:v>42465</c:v>
                </c:pt>
                <c:pt idx="589">
                  <c:v>42466</c:v>
                </c:pt>
                <c:pt idx="590">
                  <c:v>42467</c:v>
                </c:pt>
                <c:pt idx="591">
                  <c:v>42468</c:v>
                </c:pt>
                <c:pt idx="592">
                  <c:v>42471</c:v>
                </c:pt>
                <c:pt idx="593">
                  <c:v>42472</c:v>
                </c:pt>
                <c:pt idx="594">
                  <c:v>42473</c:v>
                </c:pt>
                <c:pt idx="595">
                  <c:v>42474</c:v>
                </c:pt>
                <c:pt idx="596">
                  <c:v>42475</c:v>
                </c:pt>
                <c:pt idx="597">
                  <c:v>42478</c:v>
                </c:pt>
                <c:pt idx="598">
                  <c:v>42479</c:v>
                </c:pt>
                <c:pt idx="599">
                  <c:v>42480</c:v>
                </c:pt>
                <c:pt idx="600">
                  <c:v>42481</c:v>
                </c:pt>
                <c:pt idx="601">
                  <c:v>42482</c:v>
                </c:pt>
                <c:pt idx="602">
                  <c:v>42485</c:v>
                </c:pt>
                <c:pt idx="603">
                  <c:v>42486</c:v>
                </c:pt>
                <c:pt idx="604">
                  <c:v>42487</c:v>
                </c:pt>
                <c:pt idx="605">
                  <c:v>42488</c:v>
                </c:pt>
                <c:pt idx="606">
                  <c:v>42489</c:v>
                </c:pt>
                <c:pt idx="607">
                  <c:v>42492</c:v>
                </c:pt>
                <c:pt idx="608">
                  <c:v>42493</c:v>
                </c:pt>
                <c:pt idx="609">
                  <c:v>42494</c:v>
                </c:pt>
                <c:pt idx="610">
                  <c:v>42495</c:v>
                </c:pt>
                <c:pt idx="611">
                  <c:v>42496</c:v>
                </c:pt>
                <c:pt idx="612">
                  <c:v>42499</c:v>
                </c:pt>
                <c:pt idx="613">
                  <c:v>42500</c:v>
                </c:pt>
                <c:pt idx="614">
                  <c:v>42501</c:v>
                </c:pt>
                <c:pt idx="615">
                  <c:v>42502</c:v>
                </c:pt>
                <c:pt idx="616">
                  <c:v>42503</c:v>
                </c:pt>
                <c:pt idx="617">
                  <c:v>42506</c:v>
                </c:pt>
                <c:pt idx="618">
                  <c:v>42507</c:v>
                </c:pt>
                <c:pt idx="619">
                  <c:v>42508</c:v>
                </c:pt>
                <c:pt idx="620">
                  <c:v>42509</c:v>
                </c:pt>
                <c:pt idx="621">
                  <c:v>42510</c:v>
                </c:pt>
                <c:pt idx="622">
                  <c:v>42513</c:v>
                </c:pt>
                <c:pt idx="623">
                  <c:v>42514</c:v>
                </c:pt>
                <c:pt idx="624">
                  <c:v>42515</c:v>
                </c:pt>
                <c:pt idx="625">
                  <c:v>42516</c:v>
                </c:pt>
                <c:pt idx="626">
                  <c:v>42517</c:v>
                </c:pt>
                <c:pt idx="627">
                  <c:v>42520</c:v>
                </c:pt>
                <c:pt idx="628">
                  <c:v>42521</c:v>
                </c:pt>
                <c:pt idx="629">
                  <c:v>42522</c:v>
                </c:pt>
                <c:pt idx="630">
                  <c:v>42523</c:v>
                </c:pt>
                <c:pt idx="631">
                  <c:v>42524</c:v>
                </c:pt>
                <c:pt idx="632">
                  <c:v>42527</c:v>
                </c:pt>
                <c:pt idx="633">
                  <c:v>42528</c:v>
                </c:pt>
                <c:pt idx="634">
                  <c:v>42529</c:v>
                </c:pt>
                <c:pt idx="635">
                  <c:v>42530</c:v>
                </c:pt>
                <c:pt idx="636">
                  <c:v>42531</c:v>
                </c:pt>
                <c:pt idx="637">
                  <c:v>42534</c:v>
                </c:pt>
                <c:pt idx="638">
                  <c:v>42535</c:v>
                </c:pt>
                <c:pt idx="639">
                  <c:v>42536</c:v>
                </c:pt>
                <c:pt idx="640">
                  <c:v>42537</c:v>
                </c:pt>
                <c:pt idx="641">
                  <c:v>42538</c:v>
                </c:pt>
                <c:pt idx="642">
                  <c:v>42541</c:v>
                </c:pt>
                <c:pt idx="643">
                  <c:v>42542</c:v>
                </c:pt>
                <c:pt idx="644">
                  <c:v>42543</c:v>
                </c:pt>
                <c:pt idx="645">
                  <c:v>42544</c:v>
                </c:pt>
                <c:pt idx="646">
                  <c:v>42545</c:v>
                </c:pt>
                <c:pt idx="647">
                  <c:v>42548</c:v>
                </c:pt>
                <c:pt idx="648">
                  <c:v>42549</c:v>
                </c:pt>
                <c:pt idx="649">
                  <c:v>42550</c:v>
                </c:pt>
                <c:pt idx="650">
                  <c:v>42551</c:v>
                </c:pt>
                <c:pt idx="651">
                  <c:v>42552</c:v>
                </c:pt>
                <c:pt idx="652">
                  <c:v>42555</c:v>
                </c:pt>
                <c:pt idx="653">
                  <c:v>42556</c:v>
                </c:pt>
                <c:pt idx="654">
                  <c:v>42557</c:v>
                </c:pt>
                <c:pt idx="655">
                  <c:v>42558</c:v>
                </c:pt>
                <c:pt idx="656">
                  <c:v>42559</c:v>
                </c:pt>
                <c:pt idx="657">
                  <c:v>42562</c:v>
                </c:pt>
                <c:pt idx="658">
                  <c:v>42563</c:v>
                </c:pt>
                <c:pt idx="659">
                  <c:v>42564</c:v>
                </c:pt>
                <c:pt idx="660">
                  <c:v>42565</c:v>
                </c:pt>
                <c:pt idx="661">
                  <c:v>42566</c:v>
                </c:pt>
                <c:pt idx="662">
                  <c:v>42569</c:v>
                </c:pt>
                <c:pt idx="663">
                  <c:v>42570</c:v>
                </c:pt>
                <c:pt idx="664">
                  <c:v>42571</c:v>
                </c:pt>
                <c:pt idx="665">
                  <c:v>42572</c:v>
                </c:pt>
                <c:pt idx="666">
                  <c:v>42573</c:v>
                </c:pt>
                <c:pt idx="667">
                  <c:v>42576</c:v>
                </c:pt>
                <c:pt idx="668">
                  <c:v>42577</c:v>
                </c:pt>
                <c:pt idx="669">
                  <c:v>42578</c:v>
                </c:pt>
                <c:pt idx="670">
                  <c:v>42579</c:v>
                </c:pt>
                <c:pt idx="671">
                  <c:v>42580</c:v>
                </c:pt>
                <c:pt idx="672">
                  <c:v>42583</c:v>
                </c:pt>
                <c:pt idx="673">
                  <c:v>42584</c:v>
                </c:pt>
                <c:pt idx="674">
                  <c:v>42585</c:v>
                </c:pt>
                <c:pt idx="675">
                  <c:v>42586</c:v>
                </c:pt>
                <c:pt idx="676">
                  <c:v>42587</c:v>
                </c:pt>
                <c:pt idx="677">
                  <c:v>42590</c:v>
                </c:pt>
                <c:pt idx="678">
                  <c:v>42591</c:v>
                </c:pt>
                <c:pt idx="679">
                  <c:v>42592</c:v>
                </c:pt>
                <c:pt idx="680">
                  <c:v>42593</c:v>
                </c:pt>
                <c:pt idx="681">
                  <c:v>42594</c:v>
                </c:pt>
                <c:pt idx="682">
                  <c:v>42597</c:v>
                </c:pt>
                <c:pt idx="683">
                  <c:v>42598</c:v>
                </c:pt>
                <c:pt idx="684">
                  <c:v>42599</c:v>
                </c:pt>
                <c:pt idx="685">
                  <c:v>42600</c:v>
                </c:pt>
                <c:pt idx="686">
                  <c:v>42601</c:v>
                </c:pt>
                <c:pt idx="687">
                  <c:v>42604</c:v>
                </c:pt>
                <c:pt idx="688">
                  <c:v>42605</c:v>
                </c:pt>
                <c:pt idx="689">
                  <c:v>42606</c:v>
                </c:pt>
                <c:pt idx="690">
                  <c:v>42607</c:v>
                </c:pt>
                <c:pt idx="691">
                  <c:v>42608</c:v>
                </c:pt>
                <c:pt idx="692">
                  <c:v>42611</c:v>
                </c:pt>
                <c:pt idx="693">
                  <c:v>42612</c:v>
                </c:pt>
                <c:pt idx="694">
                  <c:v>42613</c:v>
                </c:pt>
                <c:pt idx="695">
                  <c:v>42614</c:v>
                </c:pt>
                <c:pt idx="696">
                  <c:v>42615</c:v>
                </c:pt>
                <c:pt idx="697">
                  <c:v>42618</c:v>
                </c:pt>
                <c:pt idx="698">
                  <c:v>42619</c:v>
                </c:pt>
                <c:pt idx="699">
                  <c:v>42620</c:v>
                </c:pt>
                <c:pt idx="700">
                  <c:v>42621</c:v>
                </c:pt>
                <c:pt idx="701">
                  <c:v>42622</c:v>
                </c:pt>
                <c:pt idx="702">
                  <c:v>42625</c:v>
                </c:pt>
                <c:pt idx="703">
                  <c:v>42626</c:v>
                </c:pt>
                <c:pt idx="704">
                  <c:v>42627</c:v>
                </c:pt>
                <c:pt idx="705">
                  <c:v>42628</c:v>
                </c:pt>
                <c:pt idx="706">
                  <c:v>42629</c:v>
                </c:pt>
                <c:pt idx="707">
                  <c:v>42632</c:v>
                </c:pt>
                <c:pt idx="708">
                  <c:v>42633</c:v>
                </c:pt>
                <c:pt idx="709">
                  <c:v>42634</c:v>
                </c:pt>
                <c:pt idx="710">
                  <c:v>42635</c:v>
                </c:pt>
                <c:pt idx="711">
                  <c:v>42636</c:v>
                </c:pt>
                <c:pt idx="712">
                  <c:v>42639</c:v>
                </c:pt>
                <c:pt idx="713">
                  <c:v>42640</c:v>
                </c:pt>
                <c:pt idx="714">
                  <c:v>42641</c:v>
                </c:pt>
                <c:pt idx="715">
                  <c:v>42642</c:v>
                </c:pt>
                <c:pt idx="716">
                  <c:v>42643</c:v>
                </c:pt>
                <c:pt idx="717">
                  <c:v>42646</c:v>
                </c:pt>
                <c:pt idx="718">
                  <c:v>42647</c:v>
                </c:pt>
                <c:pt idx="719">
                  <c:v>42648</c:v>
                </c:pt>
                <c:pt idx="720">
                  <c:v>42649</c:v>
                </c:pt>
                <c:pt idx="721">
                  <c:v>42650</c:v>
                </c:pt>
                <c:pt idx="722">
                  <c:v>42653</c:v>
                </c:pt>
                <c:pt idx="723">
                  <c:v>42654</c:v>
                </c:pt>
                <c:pt idx="724">
                  <c:v>42655</c:v>
                </c:pt>
                <c:pt idx="725">
                  <c:v>42656</c:v>
                </c:pt>
                <c:pt idx="726">
                  <c:v>42657</c:v>
                </c:pt>
                <c:pt idx="727">
                  <c:v>42660</c:v>
                </c:pt>
                <c:pt idx="728">
                  <c:v>42661</c:v>
                </c:pt>
                <c:pt idx="729">
                  <c:v>42662</c:v>
                </c:pt>
                <c:pt idx="730">
                  <c:v>42663</c:v>
                </c:pt>
                <c:pt idx="731">
                  <c:v>42664</c:v>
                </c:pt>
                <c:pt idx="732">
                  <c:v>42667</c:v>
                </c:pt>
                <c:pt idx="733">
                  <c:v>42668</c:v>
                </c:pt>
                <c:pt idx="734">
                  <c:v>42669</c:v>
                </c:pt>
                <c:pt idx="735">
                  <c:v>42670</c:v>
                </c:pt>
                <c:pt idx="736">
                  <c:v>42671</c:v>
                </c:pt>
                <c:pt idx="737">
                  <c:v>42674</c:v>
                </c:pt>
                <c:pt idx="738">
                  <c:v>42675</c:v>
                </c:pt>
                <c:pt idx="739">
                  <c:v>42676</c:v>
                </c:pt>
                <c:pt idx="740">
                  <c:v>42677</c:v>
                </c:pt>
                <c:pt idx="741">
                  <c:v>42678</c:v>
                </c:pt>
                <c:pt idx="742">
                  <c:v>42681</c:v>
                </c:pt>
                <c:pt idx="743">
                  <c:v>42682</c:v>
                </c:pt>
                <c:pt idx="744">
                  <c:v>42683</c:v>
                </c:pt>
                <c:pt idx="745">
                  <c:v>42684</c:v>
                </c:pt>
                <c:pt idx="746">
                  <c:v>42685</c:v>
                </c:pt>
                <c:pt idx="747">
                  <c:v>42688</c:v>
                </c:pt>
                <c:pt idx="748">
                  <c:v>42689</c:v>
                </c:pt>
                <c:pt idx="749">
                  <c:v>42690</c:v>
                </c:pt>
                <c:pt idx="750">
                  <c:v>42691</c:v>
                </c:pt>
                <c:pt idx="751">
                  <c:v>42692</c:v>
                </c:pt>
                <c:pt idx="752">
                  <c:v>42695</c:v>
                </c:pt>
                <c:pt idx="753">
                  <c:v>42696</c:v>
                </c:pt>
                <c:pt idx="754">
                  <c:v>42697</c:v>
                </c:pt>
                <c:pt idx="755">
                  <c:v>42698</c:v>
                </c:pt>
                <c:pt idx="756">
                  <c:v>42699</c:v>
                </c:pt>
                <c:pt idx="757">
                  <c:v>42702</c:v>
                </c:pt>
                <c:pt idx="758">
                  <c:v>42703</c:v>
                </c:pt>
                <c:pt idx="759">
                  <c:v>42704</c:v>
                </c:pt>
                <c:pt idx="760">
                  <c:v>42705</c:v>
                </c:pt>
                <c:pt idx="761">
                  <c:v>42706</c:v>
                </c:pt>
                <c:pt idx="762">
                  <c:v>42709</c:v>
                </c:pt>
                <c:pt idx="763">
                  <c:v>42710</c:v>
                </c:pt>
                <c:pt idx="764">
                  <c:v>42711</c:v>
                </c:pt>
                <c:pt idx="765">
                  <c:v>42712</c:v>
                </c:pt>
                <c:pt idx="766">
                  <c:v>42713</c:v>
                </c:pt>
                <c:pt idx="767">
                  <c:v>42716</c:v>
                </c:pt>
                <c:pt idx="768">
                  <c:v>42717</c:v>
                </c:pt>
                <c:pt idx="769">
                  <c:v>42718</c:v>
                </c:pt>
                <c:pt idx="770">
                  <c:v>42719</c:v>
                </c:pt>
                <c:pt idx="771">
                  <c:v>42720</c:v>
                </c:pt>
                <c:pt idx="772">
                  <c:v>42723</c:v>
                </c:pt>
                <c:pt idx="773">
                  <c:v>42724</c:v>
                </c:pt>
                <c:pt idx="774">
                  <c:v>42725</c:v>
                </c:pt>
                <c:pt idx="775">
                  <c:v>42726</c:v>
                </c:pt>
                <c:pt idx="776">
                  <c:v>42727</c:v>
                </c:pt>
                <c:pt idx="777">
                  <c:v>42730</c:v>
                </c:pt>
                <c:pt idx="778">
                  <c:v>42731</c:v>
                </c:pt>
                <c:pt idx="779">
                  <c:v>42732</c:v>
                </c:pt>
                <c:pt idx="780">
                  <c:v>42733</c:v>
                </c:pt>
                <c:pt idx="781">
                  <c:v>42734</c:v>
                </c:pt>
                <c:pt idx="782">
                  <c:v>42737</c:v>
                </c:pt>
                <c:pt idx="783">
                  <c:v>42738</c:v>
                </c:pt>
                <c:pt idx="784">
                  <c:v>42739</c:v>
                </c:pt>
                <c:pt idx="785">
                  <c:v>42740</c:v>
                </c:pt>
                <c:pt idx="786">
                  <c:v>42741</c:v>
                </c:pt>
                <c:pt idx="787">
                  <c:v>42744</c:v>
                </c:pt>
                <c:pt idx="788">
                  <c:v>42745</c:v>
                </c:pt>
                <c:pt idx="789">
                  <c:v>42746</c:v>
                </c:pt>
                <c:pt idx="790">
                  <c:v>42747</c:v>
                </c:pt>
                <c:pt idx="791">
                  <c:v>42748</c:v>
                </c:pt>
                <c:pt idx="792">
                  <c:v>42751</c:v>
                </c:pt>
                <c:pt idx="793">
                  <c:v>42752</c:v>
                </c:pt>
                <c:pt idx="794">
                  <c:v>42753</c:v>
                </c:pt>
                <c:pt idx="795">
                  <c:v>42754</c:v>
                </c:pt>
                <c:pt idx="796">
                  <c:v>42755</c:v>
                </c:pt>
                <c:pt idx="797">
                  <c:v>42758</c:v>
                </c:pt>
                <c:pt idx="798">
                  <c:v>42759</c:v>
                </c:pt>
                <c:pt idx="799">
                  <c:v>42760</c:v>
                </c:pt>
                <c:pt idx="800">
                  <c:v>42761</c:v>
                </c:pt>
                <c:pt idx="801">
                  <c:v>42762</c:v>
                </c:pt>
                <c:pt idx="802">
                  <c:v>42765</c:v>
                </c:pt>
                <c:pt idx="803">
                  <c:v>42766</c:v>
                </c:pt>
                <c:pt idx="804">
                  <c:v>42767</c:v>
                </c:pt>
                <c:pt idx="805">
                  <c:v>42768</c:v>
                </c:pt>
                <c:pt idx="806">
                  <c:v>42769</c:v>
                </c:pt>
                <c:pt idx="807">
                  <c:v>42772</c:v>
                </c:pt>
                <c:pt idx="808">
                  <c:v>42773</c:v>
                </c:pt>
                <c:pt idx="809">
                  <c:v>42774</c:v>
                </c:pt>
                <c:pt idx="810">
                  <c:v>42775</c:v>
                </c:pt>
                <c:pt idx="811">
                  <c:v>42776</c:v>
                </c:pt>
                <c:pt idx="812">
                  <c:v>42779</c:v>
                </c:pt>
                <c:pt idx="813">
                  <c:v>42780</c:v>
                </c:pt>
                <c:pt idx="814">
                  <c:v>42781</c:v>
                </c:pt>
                <c:pt idx="815">
                  <c:v>42782</c:v>
                </c:pt>
                <c:pt idx="816">
                  <c:v>42783</c:v>
                </c:pt>
                <c:pt idx="817">
                  <c:v>42786</c:v>
                </c:pt>
                <c:pt idx="818">
                  <c:v>42787</c:v>
                </c:pt>
                <c:pt idx="819">
                  <c:v>42788</c:v>
                </c:pt>
                <c:pt idx="820">
                  <c:v>42789</c:v>
                </c:pt>
                <c:pt idx="821">
                  <c:v>42790</c:v>
                </c:pt>
                <c:pt idx="822">
                  <c:v>42793</c:v>
                </c:pt>
                <c:pt idx="823">
                  <c:v>42794</c:v>
                </c:pt>
                <c:pt idx="824">
                  <c:v>42795</c:v>
                </c:pt>
                <c:pt idx="825">
                  <c:v>42796</c:v>
                </c:pt>
                <c:pt idx="826">
                  <c:v>42797</c:v>
                </c:pt>
                <c:pt idx="827">
                  <c:v>42800</c:v>
                </c:pt>
                <c:pt idx="828">
                  <c:v>42801</c:v>
                </c:pt>
                <c:pt idx="829">
                  <c:v>42802</c:v>
                </c:pt>
                <c:pt idx="830">
                  <c:v>42803</c:v>
                </c:pt>
                <c:pt idx="831">
                  <c:v>42804</c:v>
                </c:pt>
                <c:pt idx="832">
                  <c:v>42807</c:v>
                </c:pt>
                <c:pt idx="833">
                  <c:v>42808</c:v>
                </c:pt>
                <c:pt idx="834">
                  <c:v>42809</c:v>
                </c:pt>
                <c:pt idx="835">
                  <c:v>42810</c:v>
                </c:pt>
                <c:pt idx="836">
                  <c:v>42811</c:v>
                </c:pt>
                <c:pt idx="837">
                  <c:v>42814</c:v>
                </c:pt>
                <c:pt idx="838">
                  <c:v>42815</c:v>
                </c:pt>
                <c:pt idx="839">
                  <c:v>42816</c:v>
                </c:pt>
                <c:pt idx="840">
                  <c:v>42817</c:v>
                </c:pt>
                <c:pt idx="841">
                  <c:v>42818</c:v>
                </c:pt>
                <c:pt idx="842">
                  <c:v>42821</c:v>
                </c:pt>
                <c:pt idx="843">
                  <c:v>42822</c:v>
                </c:pt>
                <c:pt idx="844">
                  <c:v>42823</c:v>
                </c:pt>
                <c:pt idx="845">
                  <c:v>42824</c:v>
                </c:pt>
                <c:pt idx="846">
                  <c:v>42825</c:v>
                </c:pt>
                <c:pt idx="847">
                  <c:v>42828</c:v>
                </c:pt>
                <c:pt idx="848">
                  <c:v>42829</c:v>
                </c:pt>
                <c:pt idx="849">
                  <c:v>42830</c:v>
                </c:pt>
                <c:pt idx="850">
                  <c:v>42831</c:v>
                </c:pt>
                <c:pt idx="851">
                  <c:v>42832</c:v>
                </c:pt>
                <c:pt idx="852">
                  <c:v>42835</c:v>
                </c:pt>
                <c:pt idx="853">
                  <c:v>42836</c:v>
                </c:pt>
                <c:pt idx="854">
                  <c:v>42837</c:v>
                </c:pt>
                <c:pt idx="855">
                  <c:v>42838</c:v>
                </c:pt>
                <c:pt idx="856">
                  <c:v>42839</c:v>
                </c:pt>
                <c:pt idx="857">
                  <c:v>42842</c:v>
                </c:pt>
                <c:pt idx="858">
                  <c:v>42843</c:v>
                </c:pt>
                <c:pt idx="859">
                  <c:v>42844</c:v>
                </c:pt>
                <c:pt idx="860">
                  <c:v>42845</c:v>
                </c:pt>
                <c:pt idx="861">
                  <c:v>42846</c:v>
                </c:pt>
                <c:pt idx="862">
                  <c:v>42849</c:v>
                </c:pt>
                <c:pt idx="863">
                  <c:v>42850</c:v>
                </c:pt>
                <c:pt idx="864">
                  <c:v>42851</c:v>
                </c:pt>
                <c:pt idx="865">
                  <c:v>42852</c:v>
                </c:pt>
                <c:pt idx="866">
                  <c:v>42853</c:v>
                </c:pt>
              </c:numCache>
            </c:numRef>
          </c:xVal>
          <c:yVal>
            <c:numRef>
              <c:f>'SPX Index'!$I$3:$I$869</c:f>
              <c:numCache>
                <c:formatCode>General</c:formatCode>
                <c:ptCount val="867"/>
                <c:pt idx="0">
                  <c:v>22.87615252912131</c:v>
                </c:pt>
                <c:pt idx="1">
                  <c:v>22.87615252912131</c:v>
                </c:pt>
                <c:pt idx="2">
                  <c:v>22.87615252912131</c:v>
                </c:pt>
                <c:pt idx="3">
                  <c:v>22.87615252912131</c:v>
                </c:pt>
                <c:pt idx="4">
                  <c:v>22.87615252912131</c:v>
                </c:pt>
                <c:pt idx="5">
                  <c:v>22.87615252912131</c:v>
                </c:pt>
                <c:pt idx="6">
                  <c:v>22.87615252912131</c:v>
                </c:pt>
                <c:pt idx="7">
                  <c:v>22.87615252912131</c:v>
                </c:pt>
                <c:pt idx="8">
                  <c:v>22.87615252912131</c:v>
                </c:pt>
                <c:pt idx="9">
                  <c:v>22.87615252912131</c:v>
                </c:pt>
                <c:pt idx="10">
                  <c:v>22.87615252912131</c:v>
                </c:pt>
                <c:pt idx="11">
                  <c:v>22.87615252912131</c:v>
                </c:pt>
                <c:pt idx="12">
                  <c:v>22.87615252912131</c:v>
                </c:pt>
                <c:pt idx="13">
                  <c:v>22.87615252912131</c:v>
                </c:pt>
                <c:pt idx="14">
                  <c:v>22.87615252912131</c:v>
                </c:pt>
                <c:pt idx="15">
                  <c:v>22.87615252912131</c:v>
                </c:pt>
                <c:pt idx="16">
                  <c:v>22.87615252912131</c:v>
                </c:pt>
                <c:pt idx="17">
                  <c:v>22.87615252912131</c:v>
                </c:pt>
                <c:pt idx="18">
                  <c:v>22.87615252912131</c:v>
                </c:pt>
                <c:pt idx="19">
                  <c:v>22.87615252912131</c:v>
                </c:pt>
                <c:pt idx="20">
                  <c:v>22.87615252912131</c:v>
                </c:pt>
                <c:pt idx="21">
                  <c:v>22.87615252912131</c:v>
                </c:pt>
                <c:pt idx="22">
                  <c:v>22.87615252912131</c:v>
                </c:pt>
                <c:pt idx="23">
                  <c:v>22.87615252912131</c:v>
                </c:pt>
                <c:pt idx="24">
                  <c:v>22.87615252912131</c:v>
                </c:pt>
                <c:pt idx="25">
                  <c:v>22.87615252912131</c:v>
                </c:pt>
                <c:pt idx="26">
                  <c:v>22.87615252912131</c:v>
                </c:pt>
                <c:pt idx="27">
                  <c:v>22.87615252912131</c:v>
                </c:pt>
                <c:pt idx="28">
                  <c:v>22.87615252912131</c:v>
                </c:pt>
                <c:pt idx="29">
                  <c:v>22.87615252912131</c:v>
                </c:pt>
                <c:pt idx="30">
                  <c:v>22.87615252912131</c:v>
                </c:pt>
                <c:pt idx="31">
                  <c:v>22.87615252912131</c:v>
                </c:pt>
                <c:pt idx="32">
                  <c:v>22.87615252912131</c:v>
                </c:pt>
                <c:pt idx="33">
                  <c:v>22.87615252912131</c:v>
                </c:pt>
                <c:pt idx="34">
                  <c:v>22.87615252912131</c:v>
                </c:pt>
                <c:pt idx="35">
                  <c:v>22.87615252912131</c:v>
                </c:pt>
                <c:pt idx="36">
                  <c:v>22.87615252912131</c:v>
                </c:pt>
                <c:pt idx="37">
                  <c:v>22.87615252912131</c:v>
                </c:pt>
                <c:pt idx="38">
                  <c:v>22.87615252912131</c:v>
                </c:pt>
                <c:pt idx="39">
                  <c:v>22.87615252912131</c:v>
                </c:pt>
                <c:pt idx="40">
                  <c:v>22.87615252912131</c:v>
                </c:pt>
                <c:pt idx="41">
                  <c:v>22.87615252912131</c:v>
                </c:pt>
                <c:pt idx="42">
                  <c:v>22.87615252912131</c:v>
                </c:pt>
                <c:pt idx="43">
                  <c:v>22.87615252912131</c:v>
                </c:pt>
                <c:pt idx="44">
                  <c:v>22.87615252912131</c:v>
                </c:pt>
                <c:pt idx="45">
                  <c:v>22.87615252912131</c:v>
                </c:pt>
                <c:pt idx="46">
                  <c:v>22.87615252912131</c:v>
                </c:pt>
                <c:pt idx="47">
                  <c:v>22.87615252912131</c:v>
                </c:pt>
                <c:pt idx="48">
                  <c:v>22.87615252912131</c:v>
                </c:pt>
                <c:pt idx="49">
                  <c:v>22.87615252912131</c:v>
                </c:pt>
                <c:pt idx="50">
                  <c:v>22.87615252912131</c:v>
                </c:pt>
                <c:pt idx="51">
                  <c:v>22.87615252912131</c:v>
                </c:pt>
                <c:pt idx="52">
                  <c:v>22.87615252912131</c:v>
                </c:pt>
                <c:pt idx="53">
                  <c:v>22.87615252912131</c:v>
                </c:pt>
                <c:pt idx="54">
                  <c:v>22.87615252912131</c:v>
                </c:pt>
                <c:pt idx="55">
                  <c:v>22.87615252912131</c:v>
                </c:pt>
                <c:pt idx="56">
                  <c:v>22.87615252912131</c:v>
                </c:pt>
                <c:pt idx="57">
                  <c:v>22.87615252912131</c:v>
                </c:pt>
                <c:pt idx="58">
                  <c:v>22.87615252912131</c:v>
                </c:pt>
                <c:pt idx="59">
                  <c:v>22.87615252912131</c:v>
                </c:pt>
                <c:pt idx="60">
                  <c:v>22.87615252912131</c:v>
                </c:pt>
                <c:pt idx="61">
                  <c:v>22.87615252912131</c:v>
                </c:pt>
                <c:pt idx="62">
                  <c:v>22.87615252912131</c:v>
                </c:pt>
                <c:pt idx="63">
                  <c:v>22.87615252912131</c:v>
                </c:pt>
                <c:pt idx="64">
                  <c:v>22.87615252912131</c:v>
                </c:pt>
                <c:pt idx="65">
                  <c:v>22.87615252912131</c:v>
                </c:pt>
                <c:pt idx="66">
                  <c:v>22.87615252912131</c:v>
                </c:pt>
                <c:pt idx="67">
                  <c:v>22.87615252912131</c:v>
                </c:pt>
                <c:pt idx="68">
                  <c:v>22.87615252912131</c:v>
                </c:pt>
                <c:pt idx="69">
                  <c:v>22.87615252912131</c:v>
                </c:pt>
                <c:pt idx="70">
                  <c:v>22.87615252912131</c:v>
                </c:pt>
                <c:pt idx="71">
                  <c:v>22.87615252912131</c:v>
                </c:pt>
                <c:pt idx="72">
                  <c:v>22.87615252912131</c:v>
                </c:pt>
                <c:pt idx="73">
                  <c:v>22.87615252912131</c:v>
                </c:pt>
                <c:pt idx="74">
                  <c:v>22.87615252912131</c:v>
                </c:pt>
                <c:pt idx="75">
                  <c:v>22.87615252912131</c:v>
                </c:pt>
                <c:pt idx="76">
                  <c:v>22.87615252912131</c:v>
                </c:pt>
                <c:pt idx="77">
                  <c:v>22.87615252912131</c:v>
                </c:pt>
                <c:pt idx="78">
                  <c:v>22.87615252912131</c:v>
                </c:pt>
                <c:pt idx="79">
                  <c:v>22.87615252912131</c:v>
                </c:pt>
                <c:pt idx="80">
                  <c:v>22.87615252912131</c:v>
                </c:pt>
                <c:pt idx="81">
                  <c:v>22.87615252912131</c:v>
                </c:pt>
                <c:pt idx="82">
                  <c:v>22.87615252912131</c:v>
                </c:pt>
                <c:pt idx="83">
                  <c:v>22.87615252912131</c:v>
                </c:pt>
                <c:pt idx="84">
                  <c:v>22.87615252912131</c:v>
                </c:pt>
                <c:pt idx="85">
                  <c:v>22.87615252912131</c:v>
                </c:pt>
                <c:pt idx="86">
                  <c:v>22.87615252912131</c:v>
                </c:pt>
                <c:pt idx="87">
                  <c:v>22.87615252912131</c:v>
                </c:pt>
                <c:pt idx="88">
                  <c:v>22.87615252912131</c:v>
                </c:pt>
                <c:pt idx="89">
                  <c:v>22.87615252912131</c:v>
                </c:pt>
                <c:pt idx="90">
                  <c:v>22.87615252912131</c:v>
                </c:pt>
                <c:pt idx="91">
                  <c:v>22.87615252912131</c:v>
                </c:pt>
                <c:pt idx="92">
                  <c:v>22.87615252912131</c:v>
                </c:pt>
                <c:pt idx="93">
                  <c:v>22.87615252912131</c:v>
                </c:pt>
                <c:pt idx="94">
                  <c:v>22.87615252912131</c:v>
                </c:pt>
                <c:pt idx="95">
                  <c:v>22.87615252912131</c:v>
                </c:pt>
                <c:pt idx="96">
                  <c:v>22.87615252912131</c:v>
                </c:pt>
                <c:pt idx="97">
                  <c:v>22.87615252912131</c:v>
                </c:pt>
                <c:pt idx="98">
                  <c:v>22.87615252912131</c:v>
                </c:pt>
                <c:pt idx="99">
                  <c:v>22.87615252912131</c:v>
                </c:pt>
                <c:pt idx="100">
                  <c:v>22.87615252912131</c:v>
                </c:pt>
                <c:pt idx="101">
                  <c:v>22.87615252912131</c:v>
                </c:pt>
                <c:pt idx="102">
                  <c:v>22.87615252912131</c:v>
                </c:pt>
                <c:pt idx="103">
                  <c:v>22.87615252912131</c:v>
                </c:pt>
                <c:pt idx="104">
                  <c:v>22.87615252912131</c:v>
                </c:pt>
                <c:pt idx="105">
                  <c:v>22.87615252912131</c:v>
                </c:pt>
                <c:pt idx="106">
                  <c:v>22.87615252912131</c:v>
                </c:pt>
                <c:pt idx="107">
                  <c:v>22.87615252912131</c:v>
                </c:pt>
                <c:pt idx="108">
                  <c:v>22.87615252912131</c:v>
                </c:pt>
                <c:pt idx="109">
                  <c:v>22.87615252912131</c:v>
                </c:pt>
                <c:pt idx="110">
                  <c:v>22.87615252912131</c:v>
                </c:pt>
                <c:pt idx="111">
                  <c:v>22.87615252912131</c:v>
                </c:pt>
                <c:pt idx="112">
                  <c:v>22.87615252912131</c:v>
                </c:pt>
                <c:pt idx="113">
                  <c:v>22.87615252912131</c:v>
                </c:pt>
                <c:pt idx="114">
                  <c:v>22.87615252912131</c:v>
                </c:pt>
                <c:pt idx="115">
                  <c:v>22.87615252912131</c:v>
                </c:pt>
                <c:pt idx="116">
                  <c:v>22.87615252912131</c:v>
                </c:pt>
                <c:pt idx="117">
                  <c:v>22.87615252912131</c:v>
                </c:pt>
                <c:pt idx="118">
                  <c:v>22.87615252912131</c:v>
                </c:pt>
                <c:pt idx="119">
                  <c:v>22.87615252912131</c:v>
                </c:pt>
                <c:pt idx="120">
                  <c:v>22.87615252912131</c:v>
                </c:pt>
                <c:pt idx="121">
                  <c:v>22.87615252912131</c:v>
                </c:pt>
                <c:pt idx="122">
                  <c:v>22.87615252912131</c:v>
                </c:pt>
                <c:pt idx="123">
                  <c:v>22.87615252912131</c:v>
                </c:pt>
                <c:pt idx="124">
                  <c:v>22.87615252912131</c:v>
                </c:pt>
                <c:pt idx="125">
                  <c:v>22.87615252912131</c:v>
                </c:pt>
                <c:pt idx="126">
                  <c:v>22.87615252912131</c:v>
                </c:pt>
                <c:pt idx="127">
                  <c:v>22.87615252912131</c:v>
                </c:pt>
                <c:pt idx="128">
                  <c:v>22.87615252912131</c:v>
                </c:pt>
                <c:pt idx="129">
                  <c:v>22.87615252912131</c:v>
                </c:pt>
                <c:pt idx="130">
                  <c:v>22.87615252912131</c:v>
                </c:pt>
                <c:pt idx="131">
                  <c:v>22.87615252912131</c:v>
                </c:pt>
                <c:pt idx="132">
                  <c:v>22.87615252912131</c:v>
                </c:pt>
                <c:pt idx="133">
                  <c:v>22.87615252912131</c:v>
                </c:pt>
                <c:pt idx="134">
                  <c:v>22.87615252912131</c:v>
                </c:pt>
                <c:pt idx="135">
                  <c:v>22.87615252912131</c:v>
                </c:pt>
                <c:pt idx="136">
                  <c:v>22.87615252912131</c:v>
                </c:pt>
                <c:pt idx="137">
                  <c:v>22.87615252912131</c:v>
                </c:pt>
                <c:pt idx="138">
                  <c:v>22.87615252912131</c:v>
                </c:pt>
                <c:pt idx="139">
                  <c:v>22.87615252912131</c:v>
                </c:pt>
                <c:pt idx="140">
                  <c:v>22.87615252912131</c:v>
                </c:pt>
                <c:pt idx="141">
                  <c:v>22.87615252912131</c:v>
                </c:pt>
                <c:pt idx="142">
                  <c:v>22.87615252912131</c:v>
                </c:pt>
                <c:pt idx="143">
                  <c:v>22.87615252912131</c:v>
                </c:pt>
                <c:pt idx="144">
                  <c:v>22.87615252912131</c:v>
                </c:pt>
                <c:pt idx="145">
                  <c:v>22.87615252912131</c:v>
                </c:pt>
                <c:pt idx="146">
                  <c:v>22.87615252912131</c:v>
                </c:pt>
                <c:pt idx="147">
                  <c:v>22.87615252912131</c:v>
                </c:pt>
                <c:pt idx="148">
                  <c:v>22.87615252912131</c:v>
                </c:pt>
                <c:pt idx="149">
                  <c:v>22.87615252912131</c:v>
                </c:pt>
                <c:pt idx="150">
                  <c:v>22.87615252912131</c:v>
                </c:pt>
                <c:pt idx="151">
                  <c:v>22.87615252912131</c:v>
                </c:pt>
                <c:pt idx="152">
                  <c:v>22.87615252912131</c:v>
                </c:pt>
                <c:pt idx="153">
                  <c:v>22.87615252912131</c:v>
                </c:pt>
                <c:pt idx="154">
                  <c:v>22.87615252912131</c:v>
                </c:pt>
                <c:pt idx="155">
                  <c:v>22.87615252912131</c:v>
                </c:pt>
                <c:pt idx="156">
                  <c:v>22.87615252912131</c:v>
                </c:pt>
                <c:pt idx="157">
                  <c:v>22.87615252912131</c:v>
                </c:pt>
                <c:pt idx="158">
                  <c:v>22.87615252912131</c:v>
                </c:pt>
                <c:pt idx="159">
                  <c:v>22.87615252912131</c:v>
                </c:pt>
                <c:pt idx="160">
                  <c:v>22.87615252912131</c:v>
                </c:pt>
                <c:pt idx="161">
                  <c:v>22.87615252912131</c:v>
                </c:pt>
                <c:pt idx="162">
                  <c:v>22.87615252912131</c:v>
                </c:pt>
                <c:pt idx="163">
                  <c:v>22.87615252912131</c:v>
                </c:pt>
                <c:pt idx="164">
                  <c:v>22.87615252912131</c:v>
                </c:pt>
                <c:pt idx="165">
                  <c:v>22.87615252912131</c:v>
                </c:pt>
                <c:pt idx="166">
                  <c:v>22.87615252912131</c:v>
                </c:pt>
                <c:pt idx="167">
                  <c:v>22.87615252912131</c:v>
                </c:pt>
                <c:pt idx="168">
                  <c:v>22.87615252912131</c:v>
                </c:pt>
                <c:pt idx="169">
                  <c:v>22.87615252912131</c:v>
                </c:pt>
                <c:pt idx="170">
                  <c:v>22.87615252912131</c:v>
                </c:pt>
                <c:pt idx="171">
                  <c:v>22.87615252912131</c:v>
                </c:pt>
                <c:pt idx="172">
                  <c:v>22.87615252912131</c:v>
                </c:pt>
                <c:pt idx="173">
                  <c:v>22.87615252912131</c:v>
                </c:pt>
                <c:pt idx="174">
                  <c:v>22.87615252912131</c:v>
                </c:pt>
                <c:pt idx="175">
                  <c:v>22.87615252912131</c:v>
                </c:pt>
                <c:pt idx="176">
                  <c:v>22.87615252912131</c:v>
                </c:pt>
                <c:pt idx="177">
                  <c:v>22.87615252912131</c:v>
                </c:pt>
                <c:pt idx="178">
                  <c:v>22.87615252912131</c:v>
                </c:pt>
                <c:pt idx="179">
                  <c:v>22.87615252912131</c:v>
                </c:pt>
                <c:pt idx="180">
                  <c:v>22.87615252912131</c:v>
                </c:pt>
                <c:pt idx="181">
                  <c:v>22.87615252912131</c:v>
                </c:pt>
                <c:pt idx="182">
                  <c:v>22.87615252912131</c:v>
                </c:pt>
                <c:pt idx="183">
                  <c:v>22.87615252912131</c:v>
                </c:pt>
                <c:pt idx="184">
                  <c:v>22.87615252912131</c:v>
                </c:pt>
                <c:pt idx="185">
                  <c:v>22.87615252912131</c:v>
                </c:pt>
                <c:pt idx="186">
                  <c:v>22.87615252912131</c:v>
                </c:pt>
                <c:pt idx="187">
                  <c:v>22.87615252912131</c:v>
                </c:pt>
                <c:pt idx="188">
                  <c:v>22.87615252912131</c:v>
                </c:pt>
                <c:pt idx="189">
                  <c:v>22.87615252912131</c:v>
                </c:pt>
                <c:pt idx="190">
                  <c:v>22.87615252912131</c:v>
                </c:pt>
                <c:pt idx="191">
                  <c:v>22.87615252912131</c:v>
                </c:pt>
                <c:pt idx="192">
                  <c:v>22.87615252912131</c:v>
                </c:pt>
                <c:pt idx="193">
                  <c:v>22.87615252912131</c:v>
                </c:pt>
                <c:pt idx="194">
                  <c:v>22.87615252912131</c:v>
                </c:pt>
                <c:pt idx="195">
                  <c:v>22.87615252912131</c:v>
                </c:pt>
                <c:pt idx="196">
                  <c:v>22.87615252912131</c:v>
                </c:pt>
                <c:pt idx="197">
                  <c:v>22.87615252912131</c:v>
                </c:pt>
                <c:pt idx="198">
                  <c:v>22.87615252912131</c:v>
                </c:pt>
                <c:pt idx="199">
                  <c:v>22.87615252912131</c:v>
                </c:pt>
                <c:pt idx="200">
                  <c:v>22.87615252912131</c:v>
                </c:pt>
                <c:pt idx="201">
                  <c:v>22.87615252912131</c:v>
                </c:pt>
                <c:pt idx="202">
                  <c:v>22.87615252912131</c:v>
                </c:pt>
                <c:pt idx="203">
                  <c:v>22.87615252912131</c:v>
                </c:pt>
                <c:pt idx="204">
                  <c:v>22.87615252912131</c:v>
                </c:pt>
                <c:pt idx="205">
                  <c:v>22.87615252912131</c:v>
                </c:pt>
                <c:pt idx="206">
                  <c:v>22.87615252912131</c:v>
                </c:pt>
                <c:pt idx="207">
                  <c:v>22.87615252912131</c:v>
                </c:pt>
                <c:pt idx="208">
                  <c:v>22.87615252912131</c:v>
                </c:pt>
                <c:pt idx="209">
                  <c:v>22.87615252912131</c:v>
                </c:pt>
                <c:pt idx="210">
                  <c:v>22.87615252912131</c:v>
                </c:pt>
                <c:pt idx="211">
                  <c:v>22.87615252912131</c:v>
                </c:pt>
                <c:pt idx="212">
                  <c:v>22.87615252912131</c:v>
                </c:pt>
                <c:pt idx="213">
                  <c:v>22.87615252912131</c:v>
                </c:pt>
                <c:pt idx="214">
                  <c:v>22.87615252912131</c:v>
                </c:pt>
                <c:pt idx="215">
                  <c:v>22.87615252912131</c:v>
                </c:pt>
                <c:pt idx="216">
                  <c:v>22.87615252912131</c:v>
                </c:pt>
                <c:pt idx="217">
                  <c:v>22.87615252912131</c:v>
                </c:pt>
                <c:pt idx="218">
                  <c:v>22.87615252912131</c:v>
                </c:pt>
                <c:pt idx="219">
                  <c:v>22.87615252912131</c:v>
                </c:pt>
                <c:pt idx="220">
                  <c:v>22.87615252912131</c:v>
                </c:pt>
                <c:pt idx="221">
                  <c:v>22.87615252912131</c:v>
                </c:pt>
                <c:pt idx="222">
                  <c:v>22.87615252912131</c:v>
                </c:pt>
                <c:pt idx="223">
                  <c:v>22.87615252912131</c:v>
                </c:pt>
                <c:pt idx="224">
                  <c:v>22.87615252912131</c:v>
                </c:pt>
                <c:pt idx="225">
                  <c:v>22.87615252912131</c:v>
                </c:pt>
                <c:pt idx="226">
                  <c:v>22.87615252912131</c:v>
                </c:pt>
                <c:pt idx="227">
                  <c:v>22.87615252912131</c:v>
                </c:pt>
                <c:pt idx="228">
                  <c:v>22.87615252912131</c:v>
                </c:pt>
                <c:pt idx="229">
                  <c:v>22.87615252912131</c:v>
                </c:pt>
                <c:pt idx="230">
                  <c:v>22.87615252912131</c:v>
                </c:pt>
                <c:pt idx="231">
                  <c:v>22.87615252912131</c:v>
                </c:pt>
                <c:pt idx="232">
                  <c:v>22.87615252912131</c:v>
                </c:pt>
                <c:pt idx="233">
                  <c:v>22.87615252912131</c:v>
                </c:pt>
                <c:pt idx="234">
                  <c:v>22.87615252912131</c:v>
                </c:pt>
                <c:pt idx="235">
                  <c:v>22.87615252912131</c:v>
                </c:pt>
                <c:pt idx="236">
                  <c:v>22.87615252912131</c:v>
                </c:pt>
                <c:pt idx="237">
                  <c:v>22.87615252912131</c:v>
                </c:pt>
                <c:pt idx="238">
                  <c:v>22.87615252912131</c:v>
                </c:pt>
                <c:pt idx="239">
                  <c:v>22.87615252912131</c:v>
                </c:pt>
                <c:pt idx="240">
                  <c:v>22.87615252912131</c:v>
                </c:pt>
                <c:pt idx="241">
                  <c:v>22.87615252912131</c:v>
                </c:pt>
                <c:pt idx="242">
                  <c:v>22.87615252912131</c:v>
                </c:pt>
                <c:pt idx="243">
                  <c:v>22.87615252912131</c:v>
                </c:pt>
                <c:pt idx="244">
                  <c:v>22.87615252912131</c:v>
                </c:pt>
                <c:pt idx="245">
                  <c:v>22.87615252912131</c:v>
                </c:pt>
                <c:pt idx="246">
                  <c:v>22.87615252912131</c:v>
                </c:pt>
                <c:pt idx="247">
                  <c:v>22.87615252912131</c:v>
                </c:pt>
                <c:pt idx="248">
                  <c:v>22.87615252912131</c:v>
                </c:pt>
                <c:pt idx="249">
                  <c:v>22.87615252912131</c:v>
                </c:pt>
                <c:pt idx="250">
                  <c:v>22.87615252912131</c:v>
                </c:pt>
                <c:pt idx="251">
                  <c:v>22.87615252912131</c:v>
                </c:pt>
                <c:pt idx="252">
                  <c:v>22.87615252912131</c:v>
                </c:pt>
                <c:pt idx="253">
                  <c:v>22.87615252912131</c:v>
                </c:pt>
                <c:pt idx="254">
                  <c:v>22.87615252912131</c:v>
                </c:pt>
                <c:pt idx="255">
                  <c:v>22.87615252912131</c:v>
                </c:pt>
                <c:pt idx="256">
                  <c:v>22.87615252912131</c:v>
                </c:pt>
                <c:pt idx="257">
                  <c:v>22.87615252912131</c:v>
                </c:pt>
                <c:pt idx="258">
                  <c:v>22.87615252912131</c:v>
                </c:pt>
                <c:pt idx="259">
                  <c:v>22.87615252912131</c:v>
                </c:pt>
                <c:pt idx="260">
                  <c:v>22.87615252912131</c:v>
                </c:pt>
                <c:pt idx="261">
                  <c:v>22.87615252912131</c:v>
                </c:pt>
                <c:pt idx="262">
                  <c:v>22.87615252912131</c:v>
                </c:pt>
                <c:pt idx="263">
                  <c:v>22.87615252912131</c:v>
                </c:pt>
                <c:pt idx="264">
                  <c:v>22.87615252912131</c:v>
                </c:pt>
                <c:pt idx="265">
                  <c:v>22.87615252912131</c:v>
                </c:pt>
                <c:pt idx="266">
                  <c:v>22.87615252912131</c:v>
                </c:pt>
                <c:pt idx="267">
                  <c:v>22.87615252912131</c:v>
                </c:pt>
                <c:pt idx="268">
                  <c:v>22.87615252912131</c:v>
                </c:pt>
                <c:pt idx="269">
                  <c:v>22.87615252912131</c:v>
                </c:pt>
                <c:pt idx="270">
                  <c:v>22.87615252912131</c:v>
                </c:pt>
                <c:pt idx="271">
                  <c:v>22.87615252912131</c:v>
                </c:pt>
                <c:pt idx="272">
                  <c:v>22.87615252912131</c:v>
                </c:pt>
                <c:pt idx="273">
                  <c:v>22.87615252912131</c:v>
                </c:pt>
                <c:pt idx="274">
                  <c:v>22.87615252912131</c:v>
                </c:pt>
                <c:pt idx="275">
                  <c:v>22.87615252912131</c:v>
                </c:pt>
                <c:pt idx="276">
                  <c:v>22.87615252912131</c:v>
                </c:pt>
                <c:pt idx="277">
                  <c:v>22.87615252912131</c:v>
                </c:pt>
                <c:pt idx="278">
                  <c:v>22.87615252912131</c:v>
                </c:pt>
                <c:pt idx="279">
                  <c:v>22.87615252912131</c:v>
                </c:pt>
                <c:pt idx="280">
                  <c:v>22.87615252912131</c:v>
                </c:pt>
                <c:pt idx="281">
                  <c:v>22.87615252912131</c:v>
                </c:pt>
                <c:pt idx="282">
                  <c:v>22.87615252912131</c:v>
                </c:pt>
                <c:pt idx="283">
                  <c:v>22.87615252912131</c:v>
                </c:pt>
                <c:pt idx="284">
                  <c:v>22.87615252912131</c:v>
                </c:pt>
                <c:pt idx="285">
                  <c:v>22.87615252912131</c:v>
                </c:pt>
                <c:pt idx="286">
                  <c:v>22.87615252912131</c:v>
                </c:pt>
                <c:pt idx="287">
                  <c:v>22.87615252912131</c:v>
                </c:pt>
                <c:pt idx="288">
                  <c:v>22.87615252912131</c:v>
                </c:pt>
                <c:pt idx="289">
                  <c:v>22.87615252912131</c:v>
                </c:pt>
                <c:pt idx="290">
                  <c:v>22.87615252912131</c:v>
                </c:pt>
                <c:pt idx="291">
                  <c:v>22.87615252912131</c:v>
                </c:pt>
                <c:pt idx="292">
                  <c:v>22.87615252912131</c:v>
                </c:pt>
                <c:pt idx="293">
                  <c:v>22.87615252912131</c:v>
                </c:pt>
                <c:pt idx="294">
                  <c:v>22.87615252912131</c:v>
                </c:pt>
                <c:pt idx="295">
                  <c:v>22.87615252912131</c:v>
                </c:pt>
                <c:pt idx="296">
                  <c:v>22.87615252912131</c:v>
                </c:pt>
                <c:pt idx="297">
                  <c:v>22.87615252912131</c:v>
                </c:pt>
                <c:pt idx="298">
                  <c:v>22.87615252912131</c:v>
                </c:pt>
                <c:pt idx="299">
                  <c:v>22.87615252912131</c:v>
                </c:pt>
                <c:pt idx="300">
                  <c:v>22.87615252912131</c:v>
                </c:pt>
                <c:pt idx="301">
                  <c:v>22.87615252912131</c:v>
                </c:pt>
                <c:pt idx="302">
                  <c:v>22.87615252912131</c:v>
                </c:pt>
                <c:pt idx="303">
                  <c:v>22.87615252912131</c:v>
                </c:pt>
                <c:pt idx="304">
                  <c:v>22.87615252912131</c:v>
                </c:pt>
                <c:pt idx="305">
                  <c:v>22.87615252912131</c:v>
                </c:pt>
                <c:pt idx="306">
                  <c:v>22.87615252912131</c:v>
                </c:pt>
                <c:pt idx="307">
                  <c:v>22.87615252912131</c:v>
                </c:pt>
                <c:pt idx="308">
                  <c:v>22.87615252912131</c:v>
                </c:pt>
                <c:pt idx="309">
                  <c:v>22.87615252912131</c:v>
                </c:pt>
                <c:pt idx="310">
                  <c:v>22.87615252912131</c:v>
                </c:pt>
                <c:pt idx="311">
                  <c:v>22.87615252912131</c:v>
                </c:pt>
                <c:pt idx="312">
                  <c:v>22.87615252912131</c:v>
                </c:pt>
                <c:pt idx="313">
                  <c:v>22.87615252912131</c:v>
                </c:pt>
                <c:pt idx="314">
                  <c:v>22.87615252912131</c:v>
                </c:pt>
                <c:pt idx="315">
                  <c:v>22.87615252912131</c:v>
                </c:pt>
                <c:pt idx="316">
                  <c:v>22.87615252912131</c:v>
                </c:pt>
                <c:pt idx="317">
                  <c:v>22.87615252912131</c:v>
                </c:pt>
                <c:pt idx="318">
                  <c:v>22.87615252912131</c:v>
                </c:pt>
                <c:pt idx="319">
                  <c:v>22.87615252912131</c:v>
                </c:pt>
                <c:pt idx="320">
                  <c:v>22.87615252912131</c:v>
                </c:pt>
                <c:pt idx="321">
                  <c:v>22.87615252912131</c:v>
                </c:pt>
                <c:pt idx="322">
                  <c:v>22.87615252912131</c:v>
                </c:pt>
                <c:pt idx="323">
                  <c:v>22.87615252912131</c:v>
                </c:pt>
                <c:pt idx="324">
                  <c:v>22.87615252912131</c:v>
                </c:pt>
                <c:pt idx="325">
                  <c:v>22.87615252912131</c:v>
                </c:pt>
                <c:pt idx="326">
                  <c:v>22.87615252912131</c:v>
                </c:pt>
                <c:pt idx="327">
                  <c:v>22.87615252912131</c:v>
                </c:pt>
                <c:pt idx="328">
                  <c:v>22.87615252912131</c:v>
                </c:pt>
                <c:pt idx="329">
                  <c:v>22.87615252912131</c:v>
                </c:pt>
                <c:pt idx="330">
                  <c:v>22.87615252912131</c:v>
                </c:pt>
                <c:pt idx="331">
                  <c:v>22.87615252912131</c:v>
                </c:pt>
                <c:pt idx="332">
                  <c:v>22.87615252912131</c:v>
                </c:pt>
                <c:pt idx="333">
                  <c:v>22.87615252912131</c:v>
                </c:pt>
                <c:pt idx="334">
                  <c:v>22.87615252912131</c:v>
                </c:pt>
                <c:pt idx="335">
                  <c:v>22.87615252912131</c:v>
                </c:pt>
                <c:pt idx="336">
                  <c:v>22.87615252912131</c:v>
                </c:pt>
                <c:pt idx="337">
                  <c:v>22.87615252912131</c:v>
                </c:pt>
                <c:pt idx="338">
                  <c:v>22.87615252912131</c:v>
                </c:pt>
                <c:pt idx="339">
                  <c:v>22.87615252912131</c:v>
                </c:pt>
                <c:pt idx="340">
                  <c:v>22.87615252912131</c:v>
                </c:pt>
                <c:pt idx="341">
                  <c:v>22.87615252912131</c:v>
                </c:pt>
                <c:pt idx="342">
                  <c:v>22.87615252912131</c:v>
                </c:pt>
                <c:pt idx="343">
                  <c:v>22.87615252912131</c:v>
                </c:pt>
                <c:pt idx="344">
                  <c:v>22.87615252912131</c:v>
                </c:pt>
                <c:pt idx="345">
                  <c:v>22.87615252912131</c:v>
                </c:pt>
                <c:pt idx="346">
                  <c:v>22.87615252912131</c:v>
                </c:pt>
                <c:pt idx="347">
                  <c:v>22.87615252912131</c:v>
                </c:pt>
                <c:pt idx="348">
                  <c:v>22.87615252912131</c:v>
                </c:pt>
                <c:pt idx="349">
                  <c:v>22.87615252912131</c:v>
                </c:pt>
                <c:pt idx="350">
                  <c:v>22.87615252912131</c:v>
                </c:pt>
                <c:pt idx="351">
                  <c:v>22.87615252912131</c:v>
                </c:pt>
                <c:pt idx="352">
                  <c:v>22.87615252912131</c:v>
                </c:pt>
                <c:pt idx="353">
                  <c:v>22.87615252912131</c:v>
                </c:pt>
                <c:pt idx="354">
                  <c:v>22.87615252912131</c:v>
                </c:pt>
                <c:pt idx="355">
                  <c:v>22.87615252912131</c:v>
                </c:pt>
                <c:pt idx="356">
                  <c:v>22.87615252912131</c:v>
                </c:pt>
                <c:pt idx="357">
                  <c:v>22.87615252912131</c:v>
                </c:pt>
                <c:pt idx="358">
                  <c:v>22.87615252912131</c:v>
                </c:pt>
                <c:pt idx="359">
                  <c:v>22.87615252912131</c:v>
                </c:pt>
                <c:pt idx="360">
                  <c:v>22.87615252912131</c:v>
                </c:pt>
                <c:pt idx="361">
                  <c:v>22.87615252912131</c:v>
                </c:pt>
                <c:pt idx="362">
                  <c:v>22.87615252912131</c:v>
                </c:pt>
                <c:pt idx="363">
                  <c:v>22.87615252912131</c:v>
                </c:pt>
                <c:pt idx="364">
                  <c:v>22.87615252912131</c:v>
                </c:pt>
                <c:pt idx="365">
                  <c:v>22.87615252912131</c:v>
                </c:pt>
                <c:pt idx="366">
                  <c:v>22.87615252912131</c:v>
                </c:pt>
                <c:pt idx="367">
                  <c:v>22.87615252912131</c:v>
                </c:pt>
                <c:pt idx="368">
                  <c:v>22.87615252912131</c:v>
                </c:pt>
                <c:pt idx="369">
                  <c:v>22.87615252912131</c:v>
                </c:pt>
                <c:pt idx="370">
                  <c:v>22.87615252912131</c:v>
                </c:pt>
                <c:pt idx="371">
                  <c:v>22.87615252912131</c:v>
                </c:pt>
                <c:pt idx="372">
                  <c:v>22.87615252912131</c:v>
                </c:pt>
                <c:pt idx="373">
                  <c:v>22.87615252912131</c:v>
                </c:pt>
                <c:pt idx="374">
                  <c:v>22.87615252912131</c:v>
                </c:pt>
                <c:pt idx="375">
                  <c:v>22.87615252912131</c:v>
                </c:pt>
                <c:pt idx="376">
                  <c:v>22.87615252912131</c:v>
                </c:pt>
                <c:pt idx="377">
                  <c:v>22.87615252912131</c:v>
                </c:pt>
                <c:pt idx="378">
                  <c:v>22.87615252912131</c:v>
                </c:pt>
                <c:pt idx="379">
                  <c:v>22.87615252912131</c:v>
                </c:pt>
                <c:pt idx="380">
                  <c:v>22.87615252912131</c:v>
                </c:pt>
                <c:pt idx="381">
                  <c:v>22.87615252912131</c:v>
                </c:pt>
                <c:pt idx="382">
                  <c:v>22.87615252912131</c:v>
                </c:pt>
                <c:pt idx="383">
                  <c:v>22.87615252912131</c:v>
                </c:pt>
                <c:pt idx="384">
                  <c:v>22.87615252912131</c:v>
                </c:pt>
                <c:pt idx="385">
                  <c:v>22.87615252912131</c:v>
                </c:pt>
                <c:pt idx="386">
                  <c:v>22.87615252912131</c:v>
                </c:pt>
                <c:pt idx="387">
                  <c:v>22.87615252912131</c:v>
                </c:pt>
                <c:pt idx="388">
                  <c:v>22.87615252912131</c:v>
                </c:pt>
                <c:pt idx="389">
                  <c:v>22.87615252912131</c:v>
                </c:pt>
                <c:pt idx="390">
                  <c:v>22.87615252912131</c:v>
                </c:pt>
                <c:pt idx="391">
                  <c:v>22.87615252912131</c:v>
                </c:pt>
                <c:pt idx="392">
                  <c:v>22.87615252912131</c:v>
                </c:pt>
                <c:pt idx="393">
                  <c:v>22.87615252912131</c:v>
                </c:pt>
                <c:pt idx="394">
                  <c:v>22.87615252912131</c:v>
                </c:pt>
                <c:pt idx="395">
                  <c:v>22.87615252912131</c:v>
                </c:pt>
                <c:pt idx="396">
                  <c:v>22.87615252912131</c:v>
                </c:pt>
                <c:pt idx="397">
                  <c:v>22.87615252912131</c:v>
                </c:pt>
                <c:pt idx="398">
                  <c:v>22.87615252912131</c:v>
                </c:pt>
                <c:pt idx="399">
                  <c:v>22.87615252912131</c:v>
                </c:pt>
                <c:pt idx="400">
                  <c:v>22.87615252912131</c:v>
                </c:pt>
                <c:pt idx="401">
                  <c:v>22.87615252912131</c:v>
                </c:pt>
                <c:pt idx="402">
                  <c:v>22.87615252912131</c:v>
                </c:pt>
                <c:pt idx="403">
                  <c:v>22.87615252912131</c:v>
                </c:pt>
                <c:pt idx="404">
                  <c:v>22.87615252912131</c:v>
                </c:pt>
                <c:pt idx="405">
                  <c:v>22.87615252912131</c:v>
                </c:pt>
                <c:pt idx="406">
                  <c:v>22.87615252912131</c:v>
                </c:pt>
                <c:pt idx="407">
                  <c:v>22.87615252912131</c:v>
                </c:pt>
                <c:pt idx="408">
                  <c:v>22.87615252912131</c:v>
                </c:pt>
                <c:pt idx="409">
                  <c:v>22.87615252912131</c:v>
                </c:pt>
                <c:pt idx="410">
                  <c:v>22.87615252912131</c:v>
                </c:pt>
                <c:pt idx="411">
                  <c:v>22.87615252912131</c:v>
                </c:pt>
                <c:pt idx="412">
                  <c:v>22.87615252912131</c:v>
                </c:pt>
                <c:pt idx="413">
                  <c:v>22.87615252912131</c:v>
                </c:pt>
                <c:pt idx="414">
                  <c:v>22.87615252912131</c:v>
                </c:pt>
                <c:pt idx="415">
                  <c:v>22.87615252912131</c:v>
                </c:pt>
                <c:pt idx="416">
                  <c:v>22.87615252912131</c:v>
                </c:pt>
                <c:pt idx="417">
                  <c:v>22.87615252912131</c:v>
                </c:pt>
                <c:pt idx="418">
                  <c:v>22.87615252912131</c:v>
                </c:pt>
                <c:pt idx="419">
                  <c:v>22.87615252912131</c:v>
                </c:pt>
                <c:pt idx="420">
                  <c:v>22.87615252912131</c:v>
                </c:pt>
                <c:pt idx="421">
                  <c:v>22.87615252912131</c:v>
                </c:pt>
                <c:pt idx="422">
                  <c:v>22.87615252912131</c:v>
                </c:pt>
                <c:pt idx="423">
                  <c:v>22.87615252912131</c:v>
                </c:pt>
                <c:pt idx="424">
                  <c:v>22.87615252912131</c:v>
                </c:pt>
                <c:pt idx="425">
                  <c:v>22.87615252912131</c:v>
                </c:pt>
                <c:pt idx="426">
                  <c:v>22.87615252912131</c:v>
                </c:pt>
                <c:pt idx="427">
                  <c:v>22.87615252912131</c:v>
                </c:pt>
                <c:pt idx="428">
                  <c:v>22.87615252912131</c:v>
                </c:pt>
                <c:pt idx="429">
                  <c:v>22.87615252912131</c:v>
                </c:pt>
                <c:pt idx="430">
                  <c:v>22.87615252912131</c:v>
                </c:pt>
                <c:pt idx="431">
                  <c:v>22.87615252912131</c:v>
                </c:pt>
                <c:pt idx="432">
                  <c:v>22.87615252912131</c:v>
                </c:pt>
                <c:pt idx="433">
                  <c:v>22.87615252912131</c:v>
                </c:pt>
                <c:pt idx="434">
                  <c:v>22.87615252912131</c:v>
                </c:pt>
                <c:pt idx="435">
                  <c:v>22.87615252912131</c:v>
                </c:pt>
                <c:pt idx="436">
                  <c:v>22.87615252912131</c:v>
                </c:pt>
                <c:pt idx="437">
                  <c:v>22.87615252912131</c:v>
                </c:pt>
                <c:pt idx="438">
                  <c:v>22.87615252912131</c:v>
                </c:pt>
                <c:pt idx="439">
                  <c:v>22.87615252912131</c:v>
                </c:pt>
                <c:pt idx="440">
                  <c:v>22.87615252912131</c:v>
                </c:pt>
                <c:pt idx="441">
                  <c:v>22.87615252912131</c:v>
                </c:pt>
                <c:pt idx="442">
                  <c:v>22.87615252912131</c:v>
                </c:pt>
                <c:pt idx="443">
                  <c:v>22.87615252912131</c:v>
                </c:pt>
                <c:pt idx="444">
                  <c:v>22.87615252912131</c:v>
                </c:pt>
                <c:pt idx="445">
                  <c:v>22.87615252912131</c:v>
                </c:pt>
                <c:pt idx="446">
                  <c:v>22.87615252912131</c:v>
                </c:pt>
                <c:pt idx="447">
                  <c:v>22.87615252912131</c:v>
                </c:pt>
                <c:pt idx="448">
                  <c:v>22.87615252912131</c:v>
                </c:pt>
                <c:pt idx="449">
                  <c:v>22.87615252912131</c:v>
                </c:pt>
                <c:pt idx="450">
                  <c:v>22.87615252912131</c:v>
                </c:pt>
                <c:pt idx="451">
                  <c:v>22.87615252912131</c:v>
                </c:pt>
                <c:pt idx="452">
                  <c:v>22.87615252912131</c:v>
                </c:pt>
                <c:pt idx="453">
                  <c:v>22.87615252912131</c:v>
                </c:pt>
                <c:pt idx="454">
                  <c:v>22.87615252912131</c:v>
                </c:pt>
                <c:pt idx="455">
                  <c:v>22.87615252912131</c:v>
                </c:pt>
                <c:pt idx="456">
                  <c:v>22.87615252912131</c:v>
                </c:pt>
                <c:pt idx="457">
                  <c:v>22.87615252912131</c:v>
                </c:pt>
                <c:pt idx="458">
                  <c:v>22.87615252912131</c:v>
                </c:pt>
                <c:pt idx="459">
                  <c:v>22.87615252912131</c:v>
                </c:pt>
                <c:pt idx="460">
                  <c:v>22.87615252912131</c:v>
                </c:pt>
                <c:pt idx="461">
                  <c:v>22.87615252912131</c:v>
                </c:pt>
                <c:pt idx="462">
                  <c:v>22.87615252912131</c:v>
                </c:pt>
                <c:pt idx="463">
                  <c:v>22.87615252912131</c:v>
                </c:pt>
                <c:pt idx="464">
                  <c:v>22.87615252912131</c:v>
                </c:pt>
                <c:pt idx="465">
                  <c:v>22.87615252912131</c:v>
                </c:pt>
                <c:pt idx="466">
                  <c:v>22.87615252912131</c:v>
                </c:pt>
                <c:pt idx="467">
                  <c:v>22.87615252912131</c:v>
                </c:pt>
                <c:pt idx="468">
                  <c:v>22.87615252912131</c:v>
                </c:pt>
                <c:pt idx="469">
                  <c:v>22.87615252912131</c:v>
                </c:pt>
                <c:pt idx="470">
                  <c:v>22.87615252912131</c:v>
                </c:pt>
                <c:pt idx="471">
                  <c:v>22.87615252912131</c:v>
                </c:pt>
                <c:pt idx="472">
                  <c:v>22.87615252912131</c:v>
                </c:pt>
                <c:pt idx="473">
                  <c:v>22.87615252912131</c:v>
                </c:pt>
                <c:pt idx="474">
                  <c:v>22.87615252912131</c:v>
                </c:pt>
                <c:pt idx="475">
                  <c:v>22.87615252912131</c:v>
                </c:pt>
                <c:pt idx="476">
                  <c:v>22.87615252912131</c:v>
                </c:pt>
                <c:pt idx="477">
                  <c:v>22.87615252912131</c:v>
                </c:pt>
                <c:pt idx="478">
                  <c:v>22.87615252912131</c:v>
                </c:pt>
                <c:pt idx="479">
                  <c:v>22.87615252912131</c:v>
                </c:pt>
                <c:pt idx="480">
                  <c:v>22.87615252912131</c:v>
                </c:pt>
                <c:pt idx="481">
                  <c:v>22.87615252912131</c:v>
                </c:pt>
                <c:pt idx="482">
                  <c:v>22.87615252912131</c:v>
                </c:pt>
                <c:pt idx="483">
                  <c:v>22.87615252912131</c:v>
                </c:pt>
                <c:pt idx="484">
                  <c:v>22.87615252912131</c:v>
                </c:pt>
                <c:pt idx="485">
                  <c:v>22.87615252912131</c:v>
                </c:pt>
                <c:pt idx="486">
                  <c:v>22.87615252912131</c:v>
                </c:pt>
                <c:pt idx="487">
                  <c:v>22.87615252912131</c:v>
                </c:pt>
                <c:pt idx="488">
                  <c:v>22.87615252912131</c:v>
                </c:pt>
                <c:pt idx="489">
                  <c:v>22.87615252912131</c:v>
                </c:pt>
                <c:pt idx="490">
                  <c:v>22.87615252912131</c:v>
                </c:pt>
                <c:pt idx="491">
                  <c:v>22.87615252912131</c:v>
                </c:pt>
                <c:pt idx="492">
                  <c:v>22.87615252912131</c:v>
                </c:pt>
                <c:pt idx="493">
                  <c:v>22.87615252912131</c:v>
                </c:pt>
                <c:pt idx="494">
                  <c:v>22.87615252912131</c:v>
                </c:pt>
                <c:pt idx="495">
                  <c:v>22.87615252912131</c:v>
                </c:pt>
                <c:pt idx="496">
                  <c:v>22.87615252912131</c:v>
                </c:pt>
                <c:pt idx="497">
                  <c:v>22.87615252912131</c:v>
                </c:pt>
                <c:pt idx="498">
                  <c:v>22.87615252912131</c:v>
                </c:pt>
                <c:pt idx="499">
                  <c:v>22.87615252912131</c:v>
                </c:pt>
                <c:pt idx="500">
                  <c:v>22.87615252912131</c:v>
                </c:pt>
                <c:pt idx="501">
                  <c:v>22.87615252912131</c:v>
                </c:pt>
                <c:pt idx="502">
                  <c:v>22.87615252912131</c:v>
                </c:pt>
                <c:pt idx="503">
                  <c:v>22.87615252912131</c:v>
                </c:pt>
                <c:pt idx="504">
                  <c:v>22.87615252912131</c:v>
                </c:pt>
                <c:pt idx="505">
                  <c:v>22.87615252912131</c:v>
                </c:pt>
                <c:pt idx="506">
                  <c:v>22.87615252912131</c:v>
                </c:pt>
                <c:pt idx="507">
                  <c:v>22.87615252912131</c:v>
                </c:pt>
                <c:pt idx="508">
                  <c:v>22.87615252912131</c:v>
                </c:pt>
                <c:pt idx="509">
                  <c:v>22.87615252912131</c:v>
                </c:pt>
                <c:pt idx="510">
                  <c:v>22.87615252912131</c:v>
                </c:pt>
                <c:pt idx="511">
                  <c:v>22.87615252912131</c:v>
                </c:pt>
                <c:pt idx="512">
                  <c:v>22.87615252912131</c:v>
                </c:pt>
                <c:pt idx="513">
                  <c:v>22.87615252912131</c:v>
                </c:pt>
                <c:pt idx="514">
                  <c:v>22.87615252912131</c:v>
                </c:pt>
                <c:pt idx="515">
                  <c:v>22.87615252912131</c:v>
                </c:pt>
                <c:pt idx="516">
                  <c:v>22.87615252912131</c:v>
                </c:pt>
                <c:pt idx="517">
                  <c:v>22.87615252912131</c:v>
                </c:pt>
                <c:pt idx="518">
                  <c:v>22.87615252912131</c:v>
                </c:pt>
                <c:pt idx="519">
                  <c:v>22.87615252912131</c:v>
                </c:pt>
                <c:pt idx="520">
                  <c:v>22.87615252912131</c:v>
                </c:pt>
                <c:pt idx="521">
                  <c:v>22.87615252912131</c:v>
                </c:pt>
                <c:pt idx="522">
                  <c:v>22.87615252912131</c:v>
                </c:pt>
                <c:pt idx="523">
                  <c:v>22.87615252912131</c:v>
                </c:pt>
                <c:pt idx="524">
                  <c:v>22.87615252912131</c:v>
                </c:pt>
                <c:pt idx="525">
                  <c:v>22.87615252912131</c:v>
                </c:pt>
                <c:pt idx="526">
                  <c:v>22.87615252912131</c:v>
                </c:pt>
                <c:pt idx="527">
                  <c:v>22.87615252912131</c:v>
                </c:pt>
                <c:pt idx="528">
                  <c:v>22.87615252912131</c:v>
                </c:pt>
                <c:pt idx="529">
                  <c:v>22.87615252912131</c:v>
                </c:pt>
                <c:pt idx="530">
                  <c:v>22.87615252912131</c:v>
                </c:pt>
                <c:pt idx="531">
                  <c:v>22.87615252912131</c:v>
                </c:pt>
                <c:pt idx="532">
                  <c:v>22.87615252912131</c:v>
                </c:pt>
                <c:pt idx="533">
                  <c:v>22.87615252912131</c:v>
                </c:pt>
                <c:pt idx="534">
                  <c:v>22.87615252912131</c:v>
                </c:pt>
                <c:pt idx="535">
                  <c:v>22.87615252912131</c:v>
                </c:pt>
                <c:pt idx="536">
                  <c:v>22.87615252912131</c:v>
                </c:pt>
                <c:pt idx="537">
                  <c:v>22.87615252912131</c:v>
                </c:pt>
                <c:pt idx="538">
                  <c:v>22.87615252912131</c:v>
                </c:pt>
                <c:pt idx="539">
                  <c:v>22.87615252912131</c:v>
                </c:pt>
                <c:pt idx="540">
                  <c:v>22.87615252912131</c:v>
                </c:pt>
                <c:pt idx="541">
                  <c:v>22.87615252912131</c:v>
                </c:pt>
                <c:pt idx="542">
                  <c:v>22.87615252912131</c:v>
                </c:pt>
                <c:pt idx="543">
                  <c:v>22.87615252912131</c:v>
                </c:pt>
                <c:pt idx="544">
                  <c:v>22.87615252912131</c:v>
                </c:pt>
                <c:pt idx="545">
                  <c:v>22.87615252912131</c:v>
                </c:pt>
                <c:pt idx="546">
                  <c:v>22.87615252912131</c:v>
                </c:pt>
                <c:pt idx="547">
                  <c:v>22.87615252912131</c:v>
                </c:pt>
                <c:pt idx="548">
                  <c:v>22.87615252912131</c:v>
                </c:pt>
                <c:pt idx="549">
                  <c:v>22.87615252912131</c:v>
                </c:pt>
                <c:pt idx="550">
                  <c:v>22.87615252912131</c:v>
                </c:pt>
                <c:pt idx="551">
                  <c:v>22.87615252912131</c:v>
                </c:pt>
                <c:pt idx="552">
                  <c:v>22.87615252912131</c:v>
                </c:pt>
                <c:pt idx="553">
                  <c:v>22.87615252912131</c:v>
                </c:pt>
                <c:pt idx="554">
                  <c:v>22.87615252912131</c:v>
                </c:pt>
                <c:pt idx="555">
                  <c:v>22.87615252912131</c:v>
                </c:pt>
                <c:pt idx="556">
                  <c:v>22.87615252912131</c:v>
                </c:pt>
                <c:pt idx="557">
                  <c:v>22.87615252912131</c:v>
                </c:pt>
                <c:pt idx="558">
                  <c:v>22.87615252912131</c:v>
                </c:pt>
                <c:pt idx="559">
                  <c:v>22.87615252912131</c:v>
                </c:pt>
                <c:pt idx="560">
                  <c:v>22.87615252912131</c:v>
                </c:pt>
                <c:pt idx="561">
                  <c:v>22.87615252912131</c:v>
                </c:pt>
                <c:pt idx="562">
                  <c:v>22.87615252912131</c:v>
                </c:pt>
                <c:pt idx="563">
                  <c:v>22.87615252912131</c:v>
                </c:pt>
                <c:pt idx="564">
                  <c:v>22.87615252912131</c:v>
                </c:pt>
                <c:pt idx="565">
                  <c:v>22.87615252912131</c:v>
                </c:pt>
                <c:pt idx="566">
                  <c:v>22.87615252912131</c:v>
                </c:pt>
                <c:pt idx="567">
                  <c:v>22.87615252912131</c:v>
                </c:pt>
                <c:pt idx="568">
                  <c:v>22.87615252912131</c:v>
                </c:pt>
                <c:pt idx="569">
                  <c:v>22.87615252912131</c:v>
                </c:pt>
                <c:pt idx="570">
                  <c:v>22.87615252912131</c:v>
                </c:pt>
                <c:pt idx="571">
                  <c:v>22.87615252912131</c:v>
                </c:pt>
                <c:pt idx="572">
                  <c:v>22.87615252912131</c:v>
                </c:pt>
                <c:pt idx="573">
                  <c:v>22.87615252912131</c:v>
                </c:pt>
                <c:pt idx="574">
                  <c:v>22.87615252912131</c:v>
                </c:pt>
                <c:pt idx="575">
                  <c:v>22.87615252912131</c:v>
                </c:pt>
                <c:pt idx="576">
                  <c:v>22.87615252912131</c:v>
                </c:pt>
                <c:pt idx="577">
                  <c:v>22.87615252912131</c:v>
                </c:pt>
                <c:pt idx="578">
                  <c:v>22.87615252912131</c:v>
                </c:pt>
                <c:pt idx="579">
                  <c:v>22.87615252912131</c:v>
                </c:pt>
                <c:pt idx="580">
                  <c:v>22.87615252912131</c:v>
                </c:pt>
                <c:pt idx="581">
                  <c:v>22.87615252912131</c:v>
                </c:pt>
                <c:pt idx="582">
                  <c:v>22.87615252912131</c:v>
                </c:pt>
                <c:pt idx="583">
                  <c:v>22.87615252912131</c:v>
                </c:pt>
                <c:pt idx="584">
                  <c:v>22.87615252912131</c:v>
                </c:pt>
                <c:pt idx="585">
                  <c:v>22.87615252912131</c:v>
                </c:pt>
                <c:pt idx="586">
                  <c:v>22.87615252912131</c:v>
                </c:pt>
                <c:pt idx="587">
                  <c:v>22.87615252912131</c:v>
                </c:pt>
                <c:pt idx="588">
                  <c:v>22.87615252912131</c:v>
                </c:pt>
                <c:pt idx="589">
                  <c:v>22.87615252912131</c:v>
                </c:pt>
                <c:pt idx="590">
                  <c:v>22.87615252912131</c:v>
                </c:pt>
                <c:pt idx="591">
                  <c:v>22.87615252912131</c:v>
                </c:pt>
                <c:pt idx="592">
                  <c:v>22.87615252912131</c:v>
                </c:pt>
                <c:pt idx="593">
                  <c:v>22.87615252912131</c:v>
                </c:pt>
                <c:pt idx="594">
                  <c:v>22.87615252912131</c:v>
                </c:pt>
                <c:pt idx="595">
                  <c:v>22.87615252912131</c:v>
                </c:pt>
                <c:pt idx="596">
                  <c:v>22.87615252912131</c:v>
                </c:pt>
                <c:pt idx="597">
                  <c:v>22.87615252912131</c:v>
                </c:pt>
                <c:pt idx="598">
                  <c:v>22.87615252912131</c:v>
                </c:pt>
                <c:pt idx="599">
                  <c:v>22.87615252912131</c:v>
                </c:pt>
                <c:pt idx="600">
                  <c:v>22.87615252912131</c:v>
                </c:pt>
                <c:pt idx="601">
                  <c:v>22.87615252912131</c:v>
                </c:pt>
                <c:pt idx="602">
                  <c:v>22.87615252912131</c:v>
                </c:pt>
                <c:pt idx="603">
                  <c:v>22.87615252912131</c:v>
                </c:pt>
                <c:pt idx="604">
                  <c:v>22.87615252912131</c:v>
                </c:pt>
                <c:pt idx="605">
                  <c:v>22.87615252912131</c:v>
                </c:pt>
                <c:pt idx="606">
                  <c:v>22.87615252912131</c:v>
                </c:pt>
                <c:pt idx="607">
                  <c:v>22.87615252912131</c:v>
                </c:pt>
                <c:pt idx="608">
                  <c:v>22.87615252912131</c:v>
                </c:pt>
                <c:pt idx="609">
                  <c:v>22.87615252912131</c:v>
                </c:pt>
                <c:pt idx="610">
                  <c:v>22.87615252912131</c:v>
                </c:pt>
                <c:pt idx="611">
                  <c:v>22.87615252912131</c:v>
                </c:pt>
                <c:pt idx="612">
                  <c:v>22.87615252912131</c:v>
                </c:pt>
                <c:pt idx="613">
                  <c:v>22.87615252912131</c:v>
                </c:pt>
                <c:pt idx="614">
                  <c:v>22.87615252912131</c:v>
                </c:pt>
                <c:pt idx="615">
                  <c:v>22.87615252912131</c:v>
                </c:pt>
                <c:pt idx="616">
                  <c:v>22.87615252912131</c:v>
                </c:pt>
                <c:pt idx="617">
                  <c:v>22.87615252912131</c:v>
                </c:pt>
                <c:pt idx="618">
                  <c:v>22.87615252912131</c:v>
                </c:pt>
                <c:pt idx="619">
                  <c:v>22.87615252912131</c:v>
                </c:pt>
                <c:pt idx="620">
                  <c:v>22.87615252912131</c:v>
                </c:pt>
                <c:pt idx="621">
                  <c:v>22.87615252912131</c:v>
                </c:pt>
                <c:pt idx="622">
                  <c:v>22.87615252912131</c:v>
                </c:pt>
                <c:pt idx="623">
                  <c:v>22.87615252912131</c:v>
                </c:pt>
                <c:pt idx="624">
                  <c:v>22.87615252912131</c:v>
                </c:pt>
                <c:pt idx="625">
                  <c:v>22.87615252912131</c:v>
                </c:pt>
                <c:pt idx="626">
                  <c:v>22.87615252912131</c:v>
                </c:pt>
                <c:pt idx="627">
                  <c:v>22.87615252912131</c:v>
                </c:pt>
                <c:pt idx="628">
                  <c:v>22.87615252912131</c:v>
                </c:pt>
                <c:pt idx="629">
                  <c:v>22.87615252912131</c:v>
                </c:pt>
                <c:pt idx="630">
                  <c:v>22.87615252912131</c:v>
                </c:pt>
                <c:pt idx="631">
                  <c:v>22.87615252912131</c:v>
                </c:pt>
                <c:pt idx="632">
                  <c:v>22.87615252912131</c:v>
                </c:pt>
                <c:pt idx="633">
                  <c:v>22.87615252912131</c:v>
                </c:pt>
                <c:pt idx="634">
                  <c:v>22.87615252912131</c:v>
                </c:pt>
                <c:pt idx="635">
                  <c:v>22.87615252912131</c:v>
                </c:pt>
                <c:pt idx="636">
                  <c:v>22.87615252912131</c:v>
                </c:pt>
                <c:pt idx="637">
                  <c:v>22.87615252912131</c:v>
                </c:pt>
                <c:pt idx="638">
                  <c:v>22.87615252912131</c:v>
                </c:pt>
                <c:pt idx="639">
                  <c:v>22.87615252912131</c:v>
                </c:pt>
                <c:pt idx="640">
                  <c:v>22.87615252912131</c:v>
                </c:pt>
                <c:pt idx="641">
                  <c:v>22.87615252912131</c:v>
                </c:pt>
                <c:pt idx="642">
                  <c:v>22.87615252912131</c:v>
                </c:pt>
                <c:pt idx="643">
                  <c:v>22.87615252912131</c:v>
                </c:pt>
                <c:pt idx="644">
                  <c:v>22.87615252912131</c:v>
                </c:pt>
                <c:pt idx="645">
                  <c:v>22.87615252912131</c:v>
                </c:pt>
                <c:pt idx="646">
                  <c:v>22.87615252912131</c:v>
                </c:pt>
                <c:pt idx="647">
                  <c:v>22.87615252912131</c:v>
                </c:pt>
                <c:pt idx="648">
                  <c:v>22.87615252912131</c:v>
                </c:pt>
                <c:pt idx="649">
                  <c:v>22.87615252912131</c:v>
                </c:pt>
                <c:pt idx="650">
                  <c:v>22.87615252912131</c:v>
                </c:pt>
                <c:pt idx="651">
                  <c:v>22.87615252912131</c:v>
                </c:pt>
                <c:pt idx="652">
                  <c:v>22.87615252912131</c:v>
                </c:pt>
                <c:pt idx="653">
                  <c:v>22.87615252912131</c:v>
                </c:pt>
                <c:pt idx="654">
                  <c:v>22.87615252912131</c:v>
                </c:pt>
                <c:pt idx="655">
                  <c:v>22.87615252912131</c:v>
                </c:pt>
                <c:pt idx="656">
                  <c:v>22.87615252912131</c:v>
                </c:pt>
                <c:pt idx="657">
                  <c:v>22.87615252912131</c:v>
                </c:pt>
                <c:pt idx="658">
                  <c:v>22.87615252912131</c:v>
                </c:pt>
                <c:pt idx="659">
                  <c:v>22.87615252912131</c:v>
                </c:pt>
                <c:pt idx="660">
                  <c:v>22.87615252912131</c:v>
                </c:pt>
                <c:pt idx="661">
                  <c:v>22.87615252912131</c:v>
                </c:pt>
                <c:pt idx="662">
                  <c:v>22.87615252912131</c:v>
                </c:pt>
                <c:pt idx="663">
                  <c:v>22.87615252912131</c:v>
                </c:pt>
                <c:pt idx="664">
                  <c:v>22.87615252912131</c:v>
                </c:pt>
                <c:pt idx="665">
                  <c:v>22.87615252912131</c:v>
                </c:pt>
                <c:pt idx="666">
                  <c:v>22.87615252912131</c:v>
                </c:pt>
                <c:pt idx="667">
                  <c:v>22.87615252912131</c:v>
                </c:pt>
                <c:pt idx="668">
                  <c:v>22.87615252912131</c:v>
                </c:pt>
                <c:pt idx="669">
                  <c:v>22.87615252912131</c:v>
                </c:pt>
                <c:pt idx="670">
                  <c:v>22.87615252912131</c:v>
                </c:pt>
                <c:pt idx="671">
                  <c:v>22.87615252912131</c:v>
                </c:pt>
                <c:pt idx="672">
                  <c:v>22.87615252912131</c:v>
                </c:pt>
                <c:pt idx="673">
                  <c:v>22.87615252912131</c:v>
                </c:pt>
                <c:pt idx="674">
                  <c:v>22.87615252912131</c:v>
                </c:pt>
                <c:pt idx="675">
                  <c:v>22.87615252912131</c:v>
                </c:pt>
                <c:pt idx="676">
                  <c:v>22.87615252912131</c:v>
                </c:pt>
                <c:pt idx="677">
                  <c:v>22.87615252912131</c:v>
                </c:pt>
                <c:pt idx="678">
                  <c:v>22.87615252912131</c:v>
                </c:pt>
                <c:pt idx="679">
                  <c:v>22.87615252912131</c:v>
                </c:pt>
                <c:pt idx="680">
                  <c:v>22.87615252912131</c:v>
                </c:pt>
                <c:pt idx="681">
                  <c:v>22.87615252912131</c:v>
                </c:pt>
                <c:pt idx="682">
                  <c:v>22.87615252912131</c:v>
                </c:pt>
                <c:pt idx="683">
                  <c:v>22.87615252912131</c:v>
                </c:pt>
                <c:pt idx="684">
                  <c:v>22.87615252912131</c:v>
                </c:pt>
                <c:pt idx="685">
                  <c:v>22.87615252912131</c:v>
                </c:pt>
                <c:pt idx="686">
                  <c:v>22.87615252912131</c:v>
                </c:pt>
                <c:pt idx="687">
                  <c:v>22.87615252912131</c:v>
                </c:pt>
                <c:pt idx="688">
                  <c:v>22.87615252912131</c:v>
                </c:pt>
                <c:pt idx="689">
                  <c:v>22.87615252912131</c:v>
                </c:pt>
                <c:pt idx="690">
                  <c:v>22.87615252912131</c:v>
                </c:pt>
                <c:pt idx="691">
                  <c:v>22.87615252912131</c:v>
                </c:pt>
                <c:pt idx="692">
                  <c:v>22.87615252912131</c:v>
                </c:pt>
                <c:pt idx="693">
                  <c:v>22.87615252912131</c:v>
                </c:pt>
                <c:pt idx="694">
                  <c:v>22.87615252912131</c:v>
                </c:pt>
                <c:pt idx="695">
                  <c:v>22.87615252912131</c:v>
                </c:pt>
                <c:pt idx="696">
                  <c:v>22.87615252912131</c:v>
                </c:pt>
                <c:pt idx="697">
                  <c:v>22.87615252912131</c:v>
                </c:pt>
                <c:pt idx="698">
                  <c:v>22.87615252912131</c:v>
                </c:pt>
                <c:pt idx="699">
                  <c:v>22.87615252912131</c:v>
                </c:pt>
                <c:pt idx="700">
                  <c:v>22.87615252912131</c:v>
                </c:pt>
                <c:pt idx="701">
                  <c:v>22.87615252912131</c:v>
                </c:pt>
                <c:pt idx="702">
                  <c:v>22.87615252912131</c:v>
                </c:pt>
                <c:pt idx="703">
                  <c:v>22.87615252912131</c:v>
                </c:pt>
                <c:pt idx="704">
                  <c:v>22.87615252912131</c:v>
                </c:pt>
                <c:pt idx="705">
                  <c:v>22.87615252912131</c:v>
                </c:pt>
                <c:pt idx="706">
                  <c:v>22.87615252912131</c:v>
                </c:pt>
                <c:pt idx="707">
                  <c:v>22.87615252912131</c:v>
                </c:pt>
                <c:pt idx="708">
                  <c:v>22.87615252912131</c:v>
                </c:pt>
                <c:pt idx="709">
                  <c:v>22.87615252912131</c:v>
                </c:pt>
                <c:pt idx="710">
                  <c:v>22.87615252912131</c:v>
                </c:pt>
                <c:pt idx="711">
                  <c:v>22.87615252912131</c:v>
                </c:pt>
                <c:pt idx="712">
                  <c:v>22.87615252912131</c:v>
                </c:pt>
                <c:pt idx="713">
                  <c:v>22.87615252912131</c:v>
                </c:pt>
                <c:pt idx="714">
                  <c:v>22.87615252912131</c:v>
                </c:pt>
                <c:pt idx="715">
                  <c:v>22.87615252912131</c:v>
                </c:pt>
                <c:pt idx="716">
                  <c:v>22.87615252912131</c:v>
                </c:pt>
                <c:pt idx="717">
                  <c:v>22.87615252912131</c:v>
                </c:pt>
                <c:pt idx="718">
                  <c:v>22.87615252912131</c:v>
                </c:pt>
                <c:pt idx="719">
                  <c:v>22.87615252912131</c:v>
                </c:pt>
                <c:pt idx="720">
                  <c:v>22.87615252912131</c:v>
                </c:pt>
                <c:pt idx="721">
                  <c:v>22.87615252912131</c:v>
                </c:pt>
                <c:pt idx="722">
                  <c:v>22.87615252912131</c:v>
                </c:pt>
                <c:pt idx="723">
                  <c:v>22.87615252912131</c:v>
                </c:pt>
                <c:pt idx="724">
                  <c:v>22.87615252912131</c:v>
                </c:pt>
                <c:pt idx="725">
                  <c:v>22.87615252912131</c:v>
                </c:pt>
                <c:pt idx="726">
                  <c:v>22.87615252912131</c:v>
                </c:pt>
                <c:pt idx="727">
                  <c:v>22.87615252912131</c:v>
                </c:pt>
                <c:pt idx="728">
                  <c:v>22.87615252912131</c:v>
                </c:pt>
                <c:pt idx="729">
                  <c:v>22.87615252912131</c:v>
                </c:pt>
                <c:pt idx="730">
                  <c:v>22.87615252912131</c:v>
                </c:pt>
                <c:pt idx="731">
                  <c:v>22.87615252912131</c:v>
                </c:pt>
                <c:pt idx="732">
                  <c:v>22.87615252912131</c:v>
                </c:pt>
                <c:pt idx="733">
                  <c:v>22.87615252912131</c:v>
                </c:pt>
                <c:pt idx="734">
                  <c:v>22.87615252912131</c:v>
                </c:pt>
                <c:pt idx="735">
                  <c:v>22.87615252912131</c:v>
                </c:pt>
                <c:pt idx="736">
                  <c:v>22.87615252912131</c:v>
                </c:pt>
                <c:pt idx="737">
                  <c:v>22.87615252912131</c:v>
                </c:pt>
                <c:pt idx="738">
                  <c:v>22.87615252912131</c:v>
                </c:pt>
                <c:pt idx="739">
                  <c:v>22.87615252912131</c:v>
                </c:pt>
                <c:pt idx="740">
                  <c:v>22.87615252912131</c:v>
                </c:pt>
                <c:pt idx="741">
                  <c:v>22.87615252912131</c:v>
                </c:pt>
                <c:pt idx="742">
                  <c:v>22.87615252912131</c:v>
                </c:pt>
                <c:pt idx="743">
                  <c:v>22.87615252912131</c:v>
                </c:pt>
                <c:pt idx="744">
                  <c:v>22.87615252912131</c:v>
                </c:pt>
                <c:pt idx="745">
                  <c:v>22.87615252912131</c:v>
                </c:pt>
                <c:pt idx="746">
                  <c:v>22.87615252912131</c:v>
                </c:pt>
                <c:pt idx="747">
                  <c:v>22.87615252912131</c:v>
                </c:pt>
                <c:pt idx="748">
                  <c:v>22.87615252912131</c:v>
                </c:pt>
                <c:pt idx="749">
                  <c:v>22.87615252912131</c:v>
                </c:pt>
                <c:pt idx="750">
                  <c:v>22.87615252912131</c:v>
                </c:pt>
                <c:pt idx="751">
                  <c:v>22.87615252912131</c:v>
                </c:pt>
                <c:pt idx="752">
                  <c:v>22.87615252912131</c:v>
                </c:pt>
                <c:pt idx="753">
                  <c:v>22.87615252912131</c:v>
                </c:pt>
                <c:pt idx="754">
                  <c:v>22.87615252912131</c:v>
                </c:pt>
                <c:pt idx="755">
                  <c:v>22.87615252912131</c:v>
                </c:pt>
                <c:pt idx="756">
                  <c:v>22.87615252912131</c:v>
                </c:pt>
                <c:pt idx="757">
                  <c:v>22.87615252912131</c:v>
                </c:pt>
                <c:pt idx="758">
                  <c:v>22.87615252912131</c:v>
                </c:pt>
                <c:pt idx="759">
                  <c:v>22.87615252912131</c:v>
                </c:pt>
                <c:pt idx="760">
                  <c:v>22.87615252912131</c:v>
                </c:pt>
                <c:pt idx="761">
                  <c:v>22.87615252912131</c:v>
                </c:pt>
                <c:pt idx="762">
                  <c:v>22.87615252912131</c:v>
                </c:pt>
                <c:pt idx="763">
                  <c:v>22.87615252912131</c:v>
                </c:pt>
                <c:pt idx="764">
                  <c:v>22.87615252912131</c:v>
                </c:pt>
                <c:pt idx="765">
                  <c:v>22.87615252912131</c:v>
                </c:pt>
                <c:pt idx="766">
                  <c:v>22.87615252912131</c:v>
                </c:pt>
                <c:pt idx="767">
                  <c:v>22.87615252912131</c:v>
                </c:pt>
                <c:pt idx="768">
                  <c:v>22.87615252912131</c:v>
                </c:pt>
                <c:pt idx="769">
                  <c:v>22.87615252912131</c:v>
                </c:pt>
                <c:pt idx="770">
                  <c:v>22.87615252912131</c:v>
                </c:pt>
                <c:pt idx="771">
                  <c:v>22.87615252912131</c:v>
                </c:pt>
                <c:pt idx="772">
                  <c:v>22.87615252912131</c:v>
                </c:pt>
                <c:pt idx="773">
                  <c:v>22.87615252912131</c:v>
                </c:pt>
                <c:pt idx="774">
                  <c:v>22.87615252912131</c:v>
                </c:pt>
                <c:pt idx="775">
                  <c:v>22.87615252912131</c:v>
                </c:pt>
                <c:pt idx="776">
                  <c:v>22.87615252912131</c:v>
                </c:pt>
                <c:pt idx="777">
                  <c:v>22.87615252912131</c:v>
                </c:pt>
                <c:pt idx="778">
                  <c:v>22.87615252912131</c:v>
                </c:pt>
                <c:pt idx="779">
                  <c:v>22.87615252912131</c:v>
                </c:pt>
                <c:pt idx="780">
                  <c:v>22.87615252912131</c:v>
                </c:pt>
                <c:pt idx="781">
                  <c:v>22.87615252912131</c:v>
                </c:pt>
                <c:pt idx="782">
                  <c:v>22.87615252912131</c:v>
                </c:pt>
                <c:pt idx="783">
                  <c:v>22.87615252912131</c:v>
                </c:pt>
                <c:pt idx="784">
                  <c:v>22.87615252912131</c:v>
                </c:pt>
                <c:pt idx="785">
                  <c:v>22.87615252912131</c:v>
                </c:pt>
                <c:pt idx="786">
                  <c:v>22.87615252912131</c:v>
                </c:pt>
                <c:pt idx="787">
                  <c:v>22.87615252912131</c:v>
                </c:pt>
                <c:pt idx="788">
                  <c:v>22.87615252912131</c:v>
                </c:pt>
                <c:pt idx="789">
                  <c:v>22.87615252912131</c:v>
                </c:pt>
                <c:pt idx="790">
                  <c:v>22.87615252912131</c:v>
                </c:pt>
                <c:pt idx="791">
                  <c:v>22.87615252912131</c:v>
                </c:pt>
                <c:pt idx="792">
                  <c:v>22.87615252912131</c:v>
                </c:pt>
                <c:pt idx="793">
                  <c:v>22.87615252912131</c:v>
                </c:pt>
                <c:pt idx="794">
                  <c:v>22.87615252912131</c:v>
                </c:pt>
                <c:pt idx="795">
                  <c:v>22.87615252912131</c:v>
                </c:pt>
                <c:pt idx="796">
                  <c:v>22.87615252912131</c:v>
                </c:pt>
                <c:pt idx="797">
                  <c:v>22.87615252912131</c:v>
                </c:pt>
                <c:pt idx="798">
                  <c:v>22.87615252912131</c:v>
                </c:pt>
                <c:pt idx="799">
                  <c:v>22.87615252912131</c:v>
                </c:pt>
                <c:pt idx="800">
                  <c:v>22.87615252912131</c:v>
                </c:pt>
                <c:pt idx="801">
                  <c:v>22.87615252912131</c:v>
                </c:pt>
                <c:pt idx="802">
                  <c:v>22.87615252912131</c:v>
                </c:pt>
                <c:pt idx="803">
                  <c:v>22.87615252912131</c:v>
                </c:pt>
                <c:pt idx="804">
                  <c:v>22.87615252912131</c:v>
                </c:pt>
                <c:pt idx="805">
                  <c:v>22.87615252912131</c:v>
                </c:pt>
                <c:pt idx="806">
                  <c:v>22.87615252912131</c:v>
                </c:pt>
                <c:pt idx="807">
                  <c:v>22.87615252912131</c:v>
                </c:pt>
                <c:pt idx="808">
                  <c:v>22.87615252912131</c:v>
                </c:pt>
                <c:pt idx="809">
                  <c:v>22.87615252912131</c:v>
                </c:pt>
                <c:pt idx="810">
                  <c:v>22.87615252912131</c:v>
                </c:pt>
                <c:pt idx="811">
                  <c:v>22.87615252912131</c:v>
                </c:pt>
                <c:pt idx="812">
                  <c:v>22.87615252912131</c:v>
                </c:pt>
                <c:pt idx="813">
                  <c:v>22.87615252912131</c:v>
                </c:pt>
                <c:pt idx="814">
                  <c:v>22.87615252912131</c:v>
                </c:pt>
                <c:pt idx="815">
                  <c:v>22.87615252912131</c:v>
                </c:pt>
                <c:pt idx="816">
                  <c:v>22.87615252912131</c:v>
                </c:pt>
                <c:pt idx="817">
                  <c:v>22.87615252912131</c:v>
                </c:pt>
                <c:pt idx="818">
                  <c:v>22.87615252912131</c:v>
                </c:pt>
                <c:pt idx="819">
                  <c:v>22.87615252912131</c:v>
                </c:pt>
                <c:pt idx="820">
                  <c:v>22.87615252912131</c:v>
                </c:pt>
                <c:pt idx="821">
                  <c:v>22.87615252912131</c:v>
                </c:pt>
                <c:pt idx="822">
                  <c:v>22.87615252912131</c:v>
                </c:pt>
                <c:pt idx="823">
                  <c:v>22.87615252912131</c:v>
                </c:pt>
                <c:pt idx="824">
                  <c:v>22.87615252912131</c:v>
                </c:pt>
                <c:pt idx="825">
                  <c:v>22.87615252912131</c:v>
                </c:pt>
                <c:pt idx="826">
                  <c:v>22.87615252912131</c:v>
                </c:pt>
                <c:pt idx="827">
                  <c:v>22.87615252912131</c:v>
                </c:pt>
                <c:pt idx="828">
                  <c:v>22.87615252912131</c:v>
                </c:pt>
                <c:pt idx="829">
                  <c:v>22.87615252912131</c:v>
                </c:pt>
                <c:pt idx="830">
                  <c:v>22.87615252912131</c:v>
                </c:pt>
                <c:pt idx="831">
                  <c:v>22.87615252912131</c:v>
                </c:pt>
                <c:pt idx="832">
                  <c:v>22.87615252912131</c:v>
                </c:pt>
                <c:pt idx="833">
                  <c:v>22.87615252912131</c:v>
                </c:pt>
                <c:pt idx="834">
                  <c:v>22.87615252912131</c:v>
                </c:pt>
                <c:pt idx="835">
                  <c:v>22.87615252912131</c:v>
                </c:pt>
                <c:pt idx="836">
                  <c:v>22.87615252912131</c:v>
                </c:pt>
                <c:pt idx="837">
                  <c:v>22.87615252912131</c:v>
                </c:pt>
                <c:pt idx="838">
                  <c:v>22.87615252912131</c:v>
                </c:pt>
                <c:pt idx="839">
                  <c:v>22.87615252912131</c:v>
                </c:pt>
                <c:pt idx="840">
                  <c:v>22.87615252912131</c:v>
                </c:pt>
                <c:pt idx="841">
                  <c:v>22.87615252912131</c:v>
                </c:pt>
                <c:pt idx="842">
                  <c:v>22.87615252912131</c:v>
                </c:pt>
                <c:pt idx="843">
                  <c:v>22.87615252912131</c:v>
                </c:pt>
                <c:pt idx="844">
                  <c:v>22.87615252912131</c:v>
                </c:pt>
                <c:pt idx="845">
                  <c:v>22.87615252912131</c:v>
                </c:pt>
                <c:pt idx="846">
                  <c:v>22.87615252912131</c:v>
                </c:pt>
                <c:pt idx="847">
                  <c:v>22.87615252912131</c:v>
                </c:pt>
                <c:pt idx="848">
                  <c:v>22.87615252912131</c:v>
                </c:pt>
                <c:pt idx="849">
                  <c:v>22.87615252912131</c:v>
                </c:pt>
                <c:pt idx="850">
                  <c:v>22.87615252912131</c:v>
                </c:pt>
                <c:pt idx="851">
                  <c:v>22.87615252912131</c:v>
                </c:pt>
                <c:pt idx="852">
                  <c:v>22.87615252912131</c:v>
                </c:pt>
                <c:pt idx="853">
                  <c:v>22.87615252912131</c:v>
                </c:pt>
                <c:pt idx="854">
                  <c:v>22.87615252912131</c:v>
                </c:pt>
                <c:pt idx="855">
                  <c:v>22.87615252912131</c:v>
                </c:pt>
                <c:pt idx="856">
                  <c:v>22.87615252912131</c:v>
                </c:pt>
                <c:pt idx="857">
                  <c:v>22.87615252912131</c:v>
                </c:pt>
                <c:pt idx="858">
                  <c:v>22.87615252912131</c:v>
                </c:pt>
                <c:pt idx="859">
                  <c:v>22.87615252912131</c:v>
                </c:pt>
                <c:pt idx="860">
                  <c:v>22.87615252912131</c:v>
                </c:pt>
                <c:pt idx="861">
                  <c:v>22.87615252912131</c:v>
                </c:pt>
                <c:pt idx="862">
                  <c:v>22.87615252912131</c:v>
                </c:pt>
                <c:pt idx="863">
                  <c:v>22.87615252912131</c:v>
                </c:pt>
                <c:pt idx="864">
                  <c:v>22.87615252912131</c:v>
                </c:pt>
                <c:pt idx="865">
                  <c:v>22.87615252912131</c:v>
                </c:pt>
                <c:pt idx="866">
                  <c:v>22.87615252912131</c:v>
                </c:pt>
              </c:numCache>
            </c:numRef>
          </c:yVal>
          <c:smooth val="1"/>
          <c:extLst xmlns:c16r2="http://schemas.microsoft.com/office/drawing/2015/06/chart">
            <c:ext xmlns:c16="http://schemas.microsoft.com/office/drawing/2014/chart" uri="{C3380CC4-5D6E-409C-BE32-E72D297353CC}">
              <c16:uniqueId val="{00000007-F653-4A5E-A9F2-9C9C45FC9820}"/>
            </c:ext>
          </c:extLst>
        </c:ser>
        <c:dLbls>
          <c:showLegendKey val="0"/>
          <c:showVal val="0"/>
          <c:showCatName val="0"/>
          <c:showSerName val="0"/>
          <c:showPercent val="0"/>
          <c:showBubbleSize val="0"/>
        </c:dLbls>
        <c:axId val="144811904"/>
        <c:axId val="144813440"/>
      </c:scatterChart>
      <c:scatterChart>
        <c:scatterStyle val="smoothMarker"/>
        <c:varyColors val="0"/>
        <c:ser>
          <c:idx val="8"/>
          <c:order val="8"/>
          <c:tx>
            <c:strRef>
              <c:f>'SPX Index'!$L$1</c:f>
              <c:strCache>
                <c:ptCount val="1"/>
                <c:pt idx="0">
                  <c:v>SPX Index (der.)</c:v>
                </c:pt>
              </c:strCache>
            </c:strRef>
          </c:tx>
          <c:spPr>
            <a:ln w="6350" cap="rnd">
              <a:solidFill>
                <a:schemeClr val="bg1">
                  <a:lumMod val="75000"/>
                </a:schemeClr>
              </a:solidFill>
              <a:round/>
            </a:ln>
            <a:effectLst/>
          </c:spPr>
          <c:marker>
            <c:symbol val="none"/>
          </c:marker>
          <c:xVal>
            <c:numRef>
              <c:f>'SPX Index'!$K$3:$K$839</c:f>
              <c:numCache>
                <c:formatCode>m/d/yyyy</c:formatCode>
                <c:ptCount val="837"/>
                <c:pt idx="0">
                  <c:v>41641</c:v>
                </c:pt>
                <c:pt idx="1">
                  <c:v>41642</c:v>
                </c:pt>
                <c:pt idx="2">
                  <c:v>41645</c:v>
                </c:pt>
                <c:pt idx="3">
                  <c:v>41646</c:v>
                </c:pt>
                <c:pt idx="4">
                  <c:v>41647</c:v>
                </c:pt>
                <c:pt idx="5">
                  <c:v>41648</c:v>
                </c:pt>
                <c:pt idx="6">
                  <c:v>41649</c:v>
                </c:pt>
                <c:pt idx="7">
                  <c:v>41652</c:v>
                </c:pt>
                <c:pt idx="8">
                  <c:v>41653</c:v>
                </c:pt>
                <c:pt idx="9">
                  <c:v>41654</c:v>
                </c:pt>
                <c:pt idx="10">
                  <c:v>41655</c:v>
                </c:pt>
                <c:pt idx="11">
                  <c:v>41656</c:v>
                </c:pt>
                <c:pt idx="12">
                  <c:v>41660</c:v>
                </c:pt>
                <c:pt idx="13">
                  <c:v>41661</c:v>
                </c:pt>
                <c:pt idx="14">
                  <c:v>41662</c:v>
                </c:pt>
                <c:pt idx="15">
                  <c:v>41663</c:v>
                </c:pt>
                <c:pt idx="16">
                  <c:v>41666</c:v>
                </c:pt>
                <c:pt idx="17">
                  <c:v>41667</c:v>
                </c:pt>
                <c:pt idx="18">
                  <c:v>41668</c:v>
                </c:pt>
                <c:pt idx="19">
                  <c:v>41669</c:v>
                </c:pt>
                <c:pt idx="20">
                  <c:v>41670</c:v>
                </c:pt>
                <c:pt idx="21">
                  <c:v>41673</c:v>
                </c:pt>
                <c:pt idx="22">
                  <c:v>41674</c:v>
                </c:pt>
                <c:pt idx="23">
                  <c:v>41675</c:v>
                </c:pt>
                <c:pt idx="24">
                  <c:v>41676</c:v>
                </c:pt>
                <c:pt idx="25">
                  <c:v>41677</c:v>
                </c:pt>
                <c:pt idx="26">
                  <c:v>41680</c:v>
                </c:pt>
                <c:pt idx="27">
                  <c:v>41681</c:v>
                </c:pt>
                <c:pt idx="28">
                  <c:v>41682</c:v>
                </c:pt>
                <c:pt idx="29">
                  <c:v>41683</c:v>
                </c:pt>
                <c:pt idx="30">
                  <c:v>41684</c:v>
                </c:pt>
                <c:pt idx="31">
                  <c:v>41688</c:v>
                </c:pt>
                <c:pt idx="32">
                  <c:v>41689</c:v>
                </c:pt>
                <c:pt idx="33">
                  <c:v>41690</c:v>
                </c:pt>
                <c:pt idx="34">
                  <c:v>41691</c:v>
                </c:pt>
                <c:pt idx="35">
                  <c:v>41694</c:v>
                </c:pt>
                <c:pt idx="36">
                  <c:v>41695</c:v>
                </c:pt>
                <c:pt idx="37">
                  <c:v>41696</c:v>
                </c:pt>
                <c:pt idx="38">
                  <c:v>41697</c:v>
                </c:pt>
                <c:pt idx="39">
                  <c:v>41698</c:v>
                </c:pt>
                <c:pt idx="40">
                  <c:v>41701</c:v>
                </c:pt>
                <c:pt idx="41">
                  <c:v>41702</c:v>
                </c:pt>
                <c:pt idx="42">
                  <c:v>41703</c:v>
                </c:pt>
                <c:pt idx="43">
                  <c:v>41704</c:v>
                </c:pt>
                <c:pt idx="44">
                  <c:v>41705</c:v>
                </c:pt>
                <c:pt idx="45">
                  <c:v>41708</c:v>
                </c:pt>
                <c:pt idx="46">
                  <c:v>41709</c:v>
                </c:pt>
                <c:pt idx="47">
                  <c:v>41710</c:v>
                </c:pt>
                <c:pt idx="48">
                  <c:v>41711</c:v>
                </c:pt>
                <c:pt idx="49">
                  <c:v>41712</c:v>
                </c:pt>
                <c:pt idx="50">
                  <c:v>41715</c:v>
                </c:pt>
                <c:pt idx="51">
                  <c:v>41716</c:v>
                </c:pt>
                <c:pt idx="52">
                  <c:v>41717</c:v>
                </c:pt>
                <c:pt idx="53">
                  <c:v>41718</c:v>
                </c:pt>
                <c:pt idx="54">
                  <c:v>41719</c:v>
                </c:pt>
                <c:pt idx="55">
                  <c:v>41722</c:v>
                </c:pt>
                <c:pt idx="56">
                  <c:v>41723</c:v>
                </c:pt>
                <c:pt idx="57">
                  <c:v>41724</c:v>
                </c:pt>
                <c:pt idx="58">
                  <c:v>41725</c:v>
                </c:pt>
                <c:pt idx="59">
                  <c:v>41726</c:v>
                </c:pt>
                <c:pt idx="60">
                  <c:v>41729</c:v>
                </c:pt>
                <c:pt idx="61">
                  <c:v>41730</c:v>
                </c:pt>
                <c:pt idx="62">
                  <c:v>41731</c:v>
                </c:pt>
                <c:pt idx="63">
                  <c:v>41732</c:v>
                </c:pt>
                <c:pt idx="64">
                  <c:v>41733</c:v>
                </c:pt>
                <c:pt idx="65">
                  <c:v>41736</c:v>
                </c:pt>
                <c:pt idx="66">
                  <c:v>41737</c:v>
                </c:pt>
                <c:pt idx="67">
                  <c:v>41738</c:v>
                </c:pt>
                <c:pt idx="68">
                  <c:v>41739</c:v>
                </c:pt>
                <c:pt idx="69">
                  <c:v>41740</c:v>
                </c:pt>
                <c:pt idx="70">
                  <c:v>41743</c:v>
                </c:pt>
                <c:pt idx="71">
                  <c:v>41744</c:v>
                </c:pt>
                <c:pt idx="72">
                  <c:v>41745</c:v>
                </c:pt>
                <c:pt idx="73">
                  <c:v>41746</c:v>
                </c:pt>
                <c:pt idx="74">
                  <c:v>41750</c:v>
                </c:pt>
                <c:pt idx="75">
                  <c:v>41751</c:v>
                </c:pt>
                <c:pt idx="76">
                  <c:v>41752</c:v>
                </c:pt>
                <c:pt idx="77">
                  <c:v>41753</c:v>
                </c:pt>
                <c:pt idx="78">
                  <c:v>41754</c:v>
                </c:pt>
                <c:pt idx="79">
                  <c:v>41757</c:v>
                </c:pt>
                <c:pt idx="80">
                  <c:v>41758</c:v>
                </c:pt>
                <c:pt idx="81">
                  <c:v>41759</c:v>
                </c:pt>
                <c:pt idx="82">
                  <c:v>41760</c:v>
                </c:pt>
                <c:pt idx="83">
                  <c:v>41761</c:v>
                </c:pt>
                <c:pt idx="84">
                  <c:v>41764</c:v>
                </c:pt>
                <c:pt idx="85">
                  <c:v>41765</c:v>
                </c:pt>
                <c:pt idx="86">
                  <c:v>41766</c:v>
                </c:pt>
                <c:pt idx="87">
                  <c:v>41767</c:v>
                </c:pt>
                <c:pt idx="88">
                  <c:v>41768</c:v>
                </c:pt>
                <c:pt idx="89">
                  <c:v>41771</c:v>
                </c:pt>
                <c:pt idx="90">
                  <c:v>41772</c:v>
                </c:pt>
                <c:pt idx="91">
                  <c:v>41773</c:v>
                </c:pt>
                <c:pt idx="92">
                  <c:v>41774</c:v>
                </c:pt>
                <c:pt idx="93">
                  <c:v>41775</c:v>
                </c:pt>
                <c:pt idx="94">
                  <c:v>41778</c:v>
                </c:pt>
                <c:pt idx="95">
                  <c:v>41779</c:v>
                </c:pt>
                <c:pt idx="96">
                  <c:v>41780</c:v>
                </c:pt>
                <c:pt idx="97">
                  <c:v>41781</c:v>
                </c:pt>
                <c:pt idx="98">
                  <c:v>41782</c:v>
                </c:pt>
                <c:pt idx="99">
                  <c:v>41786</c:v>
                </c:pt>
                <c:pt idx="100">
                  <c:v>41787</c:v>
                </c:pt>
                <c:pt idx="101">
                  <c:v>41788</c:v>
                </c:pt>
                <c:pt idx="102">
                  <c:v>41789</c:v>
                </c:pt>
                <c:pt idx="103">
                  <c:v>41792</c:v>
                </c:pt>
                <c:pt idx="104">
                  <c:v>41793</c:v>
                </c:pt>
                <c:pt idx="105">
                  <c:v>41794</c:v>
                </c:pt>
                <c:pt idx="106">
                  <c:v>41795</c:v>
                </c:pt>
                <c:pt idx="107">
                  <c:v>41796</c:v>
                </c:pt>
                <c:pt idx="108">
                  <c:v>41799</c:v>
                </c:pt>
                <c:pt idx="109">
                  <c:v>41800</c:v>
                </c:pt>
                <c:pt idx="110">
                  <c:v>41801</c:v>
                </c:pt>
                <c:pt idx="111">
                  <c:v>41802</c:v>
                </c:pt>
                <c:pt idx="112">
                  <c:v>41803</c:v>
                </c:pt>
                <c:pt idx="113">
                  <c:v>41806</c:v>
                </c:pt>
                <c:pt idx="114">
                  <c:v>41807</c:v>
                </c:pt>
                <c:pt idx="115">
                  <c:v>41808</c:v>
                </c:pt>
                <c:pt idx="116">
                  <c:v>41809</c:v>
                </c:pt>
                <c:pt idx="117">
                  <c:v>41810</c:v>
                </c:pt>
                <c:pt idx="118">
                  <c:v>41813</c:v>
                </c:pt>
                <c:pt idx="119">
                  <c:v>41814</c:v>
                </c:pt>
                <c:pt idx="120">
                  <c:v>41815</c:v>
                </c:pt>
                <c:pt idx="121">
                  <c:v>41816</c:v>
                </c:pt>
                <c:pt idx="122">
                  <c:v>41817</c:v>
                </c:pt>
                <c:pt idx="123">
                  <c:v>41820</c:v>
                </c:pt>
                <c:pt idx="124">
                  <c:v>41821</c:v>
                </c:pt>
                <c:pt idx="125">
                  <c:v>41822</c:v>
                </c:pt>
                <c:pt idx="126">
                  <c:v>41823</c:v>
                </c:pt>
                <c:pt idx="127">
                  <c:v>41827</c:v>
                </c:pt>
                <c:pt idx="128">
                  <c:v>41828</c:v>
                </c:pt>
                <c:pt idx="129">
                  <c:v>41829</c:v>
                </c:pt>
                <c:pt idx="130">
                  <c:v>41830</c:v>
                </c:pt>
                <c:pt idx="131">
                  <c:v>41831</c:v>
                </c:pt>
                <c:pt idx="132">
                  <c:v>41834</c:v>
                </c:pt>
                <c:pt idx="133">
                  <c:v>41835</c:v>
                </c:pt>
                <c:pt idx="134">
                  <c:v>41836</c:v>
                </c:pt>
                <c:pt idx="135">
                  <c:v>41837</c:v>
                </c:pt>
                <c:pt idx="136">
                  <c:v>41838</c:v>
                </c:pt>
                <c:pt idx="137">
                  <c:v>41841</c:v>
                </c:pt>
                <c:pt idx="138">
                  <c:v>41842</c:v>
                </c:pt>
                <c:pt idx="139">
                  <c:v>41843</c:v>
                </c:pt>
                <c:pt idx="140">
                  <c:v>41844</c:v>
                </c:pt>
                <c:pt idx="141">
                  <c:v>41845</c:v>
                </c:pt>
                <c:pt idx="142">
                  <c:v>41848</c:v>
                </c:pt>
                <c:pt idx="143">
                  <c:v>41849</c:v>
                </c:pt>
                <c:pt idx="144">
                  <c:v>41850</c:v>
                </c:pt>
                <c:pt idx="145">
                  <c:v>41851</c:v>
                </c:pt>
                <c:pt idx="146">
                  <c:v>41852</c:v>
                </c:pt>
                <c:pt idx="147">
                  <c:v>41855</c:v>
                </c:pt>
                <c:pt idx="148">
                  <c:v>41856</c:v>
                </c:pt>
                <c:pt idx="149">
                  <c:v>41857</c:v>
                </c:pt>
                <c:pt idx="150">
                  <c:v>41858</c:v>
                </c:pt>
                <c:pt idx="151">
                  <c:v>41859</c:v>
                </c:pt>
                <c:pt idx="152">
                  <c:v>41862</c:v>
                </c:pt>
                <c:pt idx="153">
                  <c:v>41863</c:v>
                </c:pt>
                <c:pt idx="154">
                  <c:v>41864</c:v>
                </c:pt>
                <c:pt idx="155">
                  <c:v>41865</c:v>
                </c:pt>
                <c:pt idx="156">
                  <c:v>41866</c:v>
                </c:pt>
                <c:pt idx="157">
                  <c:v>41869</c:v>
                </c:pt>
                <c:pt idx="158">
                  <c:v>41870</c:v>
                </c:pt>
                <c:pt idx="159">
                  <c:v>41871</c:v>
                </c:pt>
                <c:pt idx="160">
                  <c:v>41872</c:v>
                </c:pt>
                <c:pt idx="161">
                  <c:v>41873</c:v>
                </c:pt>
                <c:pt idx="162">
                  <c:v>41876</c:v>
                </c:pt>
                <c:pt idx="163">
                  <c:v>41877</c:v>
                </c:pt>
                <c:pt idx="164">
                  <c:v>41878</c:v>
                </c:pt>
                <c:pt idx="165">
                  <c:v>41879</c:v>
                </c:pt>
                <c:pt idx="166">
                  <c:v>41880</c:v>
                </c:pt>
                <c:pt idx="167">
                  <c:v>41884</c:v>
                </c:pt>
                <c:pt idx="168">
                  <c:v>41885</c:v>
                </c:pt>
                <c:pt idx="169">
                  <c:v>41886</c:v>
                </c:pt>
                <c:pt idx="170">
                  <c:v>41887</c:v>
                </c:pt>
                <c:pt idx="171">
                  <c:v>41890</c:v>
                </c:pt>
                <c:pt idx="172">
                  <c:v>41891</c:v>
                </c:pt>
                <c:pt idx="173">
                  <c:v>41892</c:v>
                </c:pt>
                <c:pt idx="174">
                  <c:v>41893</c:v>
                </c:pt>
                <c:pt idx="175">
                  <c:v>41894</c:v>
                </c:pt>
                <c:pt idx="176">
                  <c:v>41897</c:v>
                </c:pt>
                <c:pt idx="177">
                  <c:v>41898</c:v>
                </c:pt>
                <c:pt idx="178">
                  <c:v>41899</c:v>
                </c:pt>
                <c:pt idx="179">
                  <c:v>41900</c:v>
                </c:pt>
                <c:pt idx="180">
                  <c:v>41901</c:v>
                </c:pt>
                <c:pt idx="181">
                  <c:v>41904</c:v>
                </c:pt>
                <c:pt idx="182">
                  <c:v>41905</c:v>
                </c:pt>
                <c:pt idx="183">
                  <c:v>41906</c:v>
                </c:pt>
                <c:pt idx="184">
                  <c:v>41907</c:v>
                </c:pt>
                <c:pt idx="185">
                  <c:v>41908</c:v>
                </c:pt>
                <c:pt idx="186">
                  <c:v>41911</c:v>
                </c:pt>
                <c:pt idx="187">
                  <c:v>41912</c:v>
                </c:pt>
                <c:pt idx="188">
                  <c:v>41913</c:v>
                </c:pt>
                <c:pt idx="189">
                  <c:v>41914</c:v>
                </c:pt>
                <c:pt idx="190">
                  <c:v>41915</c:v>
                </c:pt>
                <c:pt idx="191">
                  <c:v>41918</c:v>
                </c:pt>
                <c:pt idx="192">
                  <c:v>41919</c:v>
                </c:pt>
                <c:pt idx="193">
                  <c:v>41920</c:v>
                </c:pt>
                <c:pt idx="194">
                  <c:v>41921</c:v>
                </c:pt>
                <c:pt idx="195">
                  <c:v>41922</c:v>
                </c:pt>
                <c:pt idx="196">
                  <c:v>41925</c:v>
                </c:pt>
                <c:pt idx="197">
                  <c:v>41926</c:v>
                </c:pt>
                <c:pt idx="198">
                  <c:v>41927</c:v>
                </c:pt>
                <c:pt idx="199">
                  <c:v>41928</c:v>
                </c:pt>
                <c:pt idx="200">
                  <c:v>41929</c:v>
                </c:pt>
                <c:pt idx="201">
                  <c:v>41932</c:v>
                </c:pt>
                <c:pt idx="202">
                  <c:v>41933</c:v>
                </c:pt>
                <c:pt idx="203">
                  <c:v>41934</c:v>
                </c:pt>
                <c:pt idx="204">
                  <c:v>41935</c:v>
                </c:pt>
                <c:pt idx="205">
                  <c:v>41936</c:v>
                </c:pt>
                <c:pt idx="206">
                  <c:v>41939</c:v>
                </c:pt>
                <c:pt idx="207">
                  <c:v>41940</c:v>
                </c:pt>
                <c:pt idx="208">
                  <c:v>41941</c:v>
                </c:pt>
                <c:pt idx="209">
                  <c:v>41942</c:v>
                </c:pt>
                <c:pt idx="210">
                  <c:v>41943</c:v>
                </c:pt>
                <c:pt idx="211">
                  <c:v>41946</c:v>
                </c:pt>
                <c:pt idx="212">
                  <c:v>41947</c:v>
                </c:pt>
                <c:pt idx="213">
                  <c:v>41948</c:v>
                </c:pt>
                <c:pt idx="214">
                  <c:v>41949</c:v>
                </c:pt>
                <c:pt idx="215">
                  <c:v>41950</c:v>
                </c:pt>
                <c:pt idx="216">
                  <c:v>41953</c:v>
                </c:pt>
                <c:pt idx="217">
                  <c:v>41954</c:v>
                </c:pt>
                <c:pt idx="218">
                  <c:v>41955</c:v>
                </c:pt>
                <c:pt idx="219">
                  <c:v>41956</c:v>
                </c:pt>
                <c:pt idx="220">
                  <c:v>41957</c:v>
                </c:pt>
                <c:pt idx="221">
                  <c:v>41960</c:v>
                </c:pt>
                <c:pt idx="222">
                  <c:v>41961</c:v>
                </c:pt>
                <c:pt idx="223">
                  <c:v>41962</c:v>
                </c:pt>
                <c:pt idx="224">
                  <c:v>41963</c:v>
                </c:pt>
                <c:pt idx="225">
                  <c:v>41964</c:v>
                </c:pt>
                <c:pt idx="226">
                  <c:v>41967</c:v>
                </c:pt>
                <c:pt idx="227">
                  <c:v>41968</c:v>
                </c:pt>
                <c:pt idx="228">
                  <c:v>41969</c:v>
                </c:pt>
                <c:pt idx="229">
                  <c:v>41971</c:v>
                </c:pt>
                <c:pt idx="230">
                  <c:v>41974</c:v>
                </c:pt>
                <c:pt idx="231">
                  <c:v>41975</c:v>
                </c:pt>
                <c:pt idx="232">
                  <c:v>41976</c:v>
                </c:pt>
                <c:pt idx="233">
                  <c:v>41977</c:v>
                </c:pt>
                <c:pt idx="234">
                  <c:v>41978</c:v>
                </c:pt>
                <c:pt idx="235">
                  <c:v>41981</c:v>
                </c:pt>
                <c:pt idx="236">
                  <c:v>41982</c:v>
                </c:pt>
                <c:pt idx="237">
                  <c:v>41983</c:v>
                </c:pt>
                <c:pt idx="238">
                  <c:v>41984</c:v>
                </c:pt>
                <c:pt idx="239">
                  <c:v>41985</c:v>
                </c:pt>
                <c:pt idx="240">
                  <c:v>41988</c:v>
                </c:pt>
                <c:pt idx="241">
                  <c:v>41989</c:v>
                </c:pt>
                <c:pt idx="242">
                  <c:v>41990</c:v>
                </c:pt>
                <c:pt idx="243">
                  <c:v>41991</c:v>
                </c:pt>
                <c:pt idx="244">
                  <c:v>41992</c:v>
                </c:pt>
                <c:pt idx="245">
                  <c:v>41995</c:v>
                </c:pt>
                <c:pt idx="246">
                  <c:v>41996</c:v>
                </c:pt>
                <c:pt idx="247">
                  <c:v>41997</c:v>
                </c:pt>
                <c:pt idx="248">
                  <c:v>41999</c:v>
                </c:pt>
                <c:pt idx="249">
                  <c:v>42002</c:v>
                </c:pt>
                <c:pt idx="250">
                  <c:v>42003</c:v>
                </c:pt>
                <c:pt idx="251">
                  <c:v>42004</c:v>
                </c:pt>
                <c:pt idx="252">
                  <c:v>42006</c:v>
                </c:pt>
                <c:pt idx="253">
                  <c:v>42009</c:v>
                </c:pt>
                <c:pt idx="254">
                  <c:v>42010</c:v>
                </c:pt>
                <c:pt idx="255">
                  <c:v>42011</c:v>
                </c:pt>
                <c:pt idx="256">
                  <c:v>42012</c:v>
                </c:pt>
                <c:pt idx="257">
                  <c:v>42013</c:v>
                </c:pt>
                <c:pt idx="258">
                  <c:v>42016</c:v>
                </c:pt>
                <c:pt idx="259">
                  <c:v>42017</c:v>
                </c:pt>
                <c:pt idx="260">
                  <c:v>42018</c:v>
                </c:pt>
                <c:pt idx="261">
                  <c:v>42019</c:v>
                </c:pt>
                <c:pt idx="262">
                  <c:v>42020</c:v>
                </c:pt>
                <c:pt idx="263">
                  <c:v>42024</c:v>
                </c:pt>
                <c:pt idx="264">
                  <c:v>42025</c:v>
                </c:pt>
                <c:pt idx="265">
                  <c:v>42026</c:v>
                </c:pt>
                <c:pt idx="266">
                  <c:v>42027</c:v>
                </c:pt>
                <c:pt idx="267">
                  <c:v>42030</c:v>
                </c:pt>
                <c:pt idx="268">
                  <c:v>42031</c:v>
                </c:pt>
                <c:pt idx="269">
                  <c:v>42032</c:v>
                </c:pt>
                <c:pt idx="270">
                  <c:v>42033</c:v>
                </c:pt>
                <c:pt idx="271">
                  <c:v>42034</c:v>
                </c:pt>
                <c:pt idx="272">
                  <c:v>42037</c:v>
                </c:pt>
                <c:pt idx="273">
                  <c:v>42038</c:v>
                </c:pt>
                <c:pt idx="274">
                  <c:v>42039</c:v>
                </c:pt>
                <c:pt idx="275">
                  <c:v>42040</c:v>
                </c:pt>
                <c:pt idx="276">
                  <c:v>42041</c:v>
                </c:pt>
                <c:pt idx="277">
                  <c:v>42044</c:v>
                </c:pt>
                <c:pt idx="278">
                  <c:v>42045</c:v>
                </c:pt>
                <c:pt idx="279">
                  <c:v>42046</c:v>
                </c:pt>
                <c:pt idx="280">
                  <c:v>42047</c:v>
                </c:pt>
                <c:pt idx="281">
                  <c:v>42048</c:v>
                </c:pt>
                <c:pt idx="282">
                  <c:v>42052</c:v>
                </c:pt>
                <c:pt idx="283">
                  <c:v>42053</c:v>
                </c:pt>
                <c:pt idx="284">
                  <c:v>42054</c:v>
                </c:pt>
                <c:pt idx="285">
                  <c:v>42055</c:v>
                </c:pt>
                <c:pt idx="286">
                  <c:v>42058</c:v>
                </c:pt>
                <c:pt idx="287">
                  <c:v>42059</c:v>
                </c:pt>
                <c:pt idx="288">
                  <c:v>42060</c:v>
                </c:pt>
                <c:pt idx="289">
                  <c:v>42061</c:v>
                </c:pt>
                <c:pt idx="290">
                  <c:v>42062</c:v>
                </c:pt>
                <c:pt idx="291">
                  <c:v>42065</c:v>
                </c:pt>
                <c:pt idx="292">
                  <c:v>42066</c:v>
                </c:pt>
                <c:pt idx="293">
                  <c:v>42067</c:v>
                </c:pt>
                <c:pt idx="294">
                  <c:v>42068</c:v>
                </c:pt>
                <c:pt idx="295">
                  <c:v>42069</c:v>
                </c:pt>
                <c:pt idx="296">
                  <c:v>42072</c:v>
                </c:pt>
                <c:pt idx="297">
                  <c:v>42073</c:v>
                </c:pt>
                <c:pt idx="298">
                  <c:v>42074</c:v>
                </c:pt>
                <c:pt idx="299">
                  <c:v>42075</c:v>
                </c:pt>
                <c:pt idx="300">
                  <c:v>42076</c:v>
                </c:pt>
                <c:pt idx="301">
                  <c:v>42079</c:v>
                </c:pt>
                <c:pt idx="302">
                  <c:v>42080</c:v>
                </c:pt>
                <c:pt idx="303">
                  <c:v>42081</c:v>
                </c:pt>
                <c:pt idx="304">
                  <c:v>42082</c:v>
                </c:pt>
                <c:pt idx="305">
                  <c:v>42083</c:v>
                </c:pt>
                <c:pt idx="306">
                  <c:v>42086</c:v>
                </c:pt>
                <c:pt idx="307">
                  <c:v>42087</c:v>
                </c:pt>
                <c:pt idx="308">
                  <c:v>42088</c:v>
                </c:pt>
                <c:pt idx="309">
                  <c:v>42089</c:v>
                </c:pt>
                <c:pt idx="310">
                  <c:v>42090</c:v>
                </c:pt>
                <c:pt idx="311">
                  <c:v>42093</c:v>
                </c:pt>
                <c:pt idx="312">
                  <c:v>42094</c:v>
                </c:pt>
                <c:pt idx="313">
                  <c:v>42095</c:v>
                </c:pt>
                <c:pt idx="314">
                  <c:v>42096</c:v>
                </c:pt>
                <c:pt idx="315">
                  <c:v>42100</c:v>
                </c:pt>
                <c:pt idx="316">
                  <c:v>42101</c:v>
                </c:pt>
                <c:pt idx="317">
                  <c:v>42102</c:v>
                </c:pt>
                <c:pt idx="318">
                  <c:v>42103</c:v>
                </c:pt>
                <c:pt idx="319">
                  <c:v>42104</c:v>
                </c:pt>
                <c:pt idx="320">
                  <c:v>42107</c:v>
                </c:pt>
                <c:pt idx="321">
                  <c:v>42108</c:v>
                </c:pt>
                <c:pt idx="322">
                  <c:v>42109</c:v>
                </c:pt>
                <c:pt idx="323">
                  <c:v>42110</c:v>
                </c:pt>
                <c:pt idx="324">
                  <c:v>42111</c:v>
                </c:pt>
                <c:pt idx="325">
                  <c:v>42114</c:v>
                </c:pt>
                <c:pt idx="326">
                  <c:v>42115</c:v>
                </c:pt>
                <c:pt idx="327">
                  <c:v>42116</c:v>
                </c:pt>
                <c:pt idx="328">
                  <c:v>42117</c:v>
                </c:pt>
                <c:pt idx="329">
                  <c:v>42118</c:v>
                </c:pt>
                <c:pt idx="330">
                  <c:v>42121</c:v>
                </c:pt>
                <c:pt idx="331">
                  <c:v>42122</c:v>
                </c:pt>
                <c:pt idx="332">
                  <c:v>42123</c:v>
                </c:pt>
                <c:pt idx="333">
                  <c:v>42124</c:v>
                </c:pt>
                <c:pt idx="334">
                  <c:v>42125</c:v>
                </c:pt>
                <c:pt idx="335">
                  <c:v>42128</c:v>
                </c:pt>
                <c:pt idx="336">
                  <c:v>42129</c:v>
                </c:pt>
                <c:pt idx="337">
                  <c:v>42130</c:v>
                </c:pt>
                <c:pt idx="338">
                  <c:v>42131</c:v>
                </c:pt>
                <c:pt idx="339">
                  <c:v>42132</c:v>
                </c:pt>
                <c:pt idx="340">
                  <c:v>42135</c:v>
                </c:pt>
                <c:pt idx="341">
                  <c:v>42136</c:v>
                </c:pt>
                <c:pt idx="342">
                  <c:v>42137</c:v>
                </c:pt>
                <c:pt idx="343">
                  <c:v>42138</c:v>
                </c:pt>
                <c:pt idx="344">
                  <c:v>42139</c:v>
                </c:pt>
                <c:pt idx="345">
                  <c:v>42142</c:v>
                </c:pt>
                <c:pt idx="346">
                  <c:v>42143</c:v>
                </c:pt>
                <c:pt idx="347">
                  <c:v>42144</c:v>
                </c:pt>
                <c:pt idx="348">
                  <c:v>42145</c:v>
                </c:pt>
                <c:pt idx="349">
                  <c:v>42146</c:v>
                </c:pt>
                <c:pt idx="350">
                  <c:v>42150</c:v>
                </c:pt>
                <c:pt idx="351">
                  <c:v>42151</c:v>
                </c:pt>
                <c:pt idx="352">
                  <c:v>42152</c:v>
                </c:pt>
                <c:pt idx="353">
                  <c:v>42153</c:v>
                </c:pt>
                <c:pt idx="354">
                  <c:v>42156</c:v>
                </c:pt>
                <c:pt idx="355">
                  <c:v>42157</c:v>
                </c:pt>
                <c:pt idx="356">
                  <c:v>42158</c:v>
                </c:pt>
                <c:pt idx="357">
                  <c:v>42159</c:v>
                </c:pt>
                <c:pt idx="358">
                  <c:v>42160</c:v>
                </c:pt>
                <c:pt idx="359">
                  <c:v>42163</c:v>
                </c:pt>
                <c:pt idx="360">
                  <c:v>42164</c:v>
                </c:pt>
                <c:pt idx="361">
                  <c:v>42165</c:v>
                </c:pt>
                <c:pt idx="362">
                  <c:v>42166</c:v>
                </c:pt>
                <c:pt idx="363">
                  <c:v>42167</c:v>
                </c:pt>
                <c:pt idx="364">
                  <c:v>42170</c:v>
                </c:pt>
                <c:pt idx="365">
                  <c:v>42171</c:v>
                </c:pt>
                <c:pt idx="366">
                  <c:v>42172</c:v>
                </c:pt>
                <c:pt idx="367">
                  <c:v>42173</c:v>
                </c:pt>
                <c:pt idx="368">
                  <c:v>42174</c:v>
                </c:pt>
                <c:pt idx="369">
                  <c:v>42177</c:v>
                </c:pt>
                <c:pt idx="370">
                  <c:v>42178</c:v>
                </c:pt>
                <c:pt idx="371">
                  <c:v>42179</c:v>
                </c:pt>
                <c:pt idx="372">
                  <c:v>42180</c:v>
                </c:pt>
                <c:pt idx="373">
                  <c:v>42181</c:v>
                </c:pt>
                <c:pt idx="374">
                  <c:v>42184</c:v>
                </c:pt>
                <c:pt idx="375">
                  <c:v>42185</c:v>
                </c:pt>
                <c:pt idx="376">
                  <c:v>42186</c:v>
                </c:pt>
                <c:pt idx="377">
                  <c:v>42187</c:v>
                </c:pt>
                <c:pt idx="378">
                  <c:v>42191</c:v>
                </c:pt>
                <c:pt idx="379">
                  <c:v>42192</c:v>
                </c:pt>
                <c:pt idx="380">
                  <c:v>42193</c:v>
                </c:pt>
                <c:pt idx="381">
                  <c:v>42194</c:v>
                </c:pt>
                <c:pt idx="382">
                  <c:v>42195</c:v>
                </c:pt>
                <c:pt idx="383">
                  <c:v>42198</c:v>
                </c:pt>
                <c:pt idx="384">
                  <c:v>42199</c:v>
                </c:pt>
                <c:pt idx="385">
                  <c:v>42200</c:v>
                </c:pt>
                <c:pt idx="386">
                  <c:v>42201</c:v>
                </c:pt>
                <c:pt idx="387">
                  <c:v>42202</c:v>
                </c:pt>
                <c:pt idx="388">
                  <c:v>42205</c:v>
                </c:pt>
                <c:pt idx="389">
                  <c:v>42206</c:v>
                </c:pt>
                <c:pt idx="390">
                  <c:v>42207</c:v>
                </c:pt>
                <c:pt idx="391">
                  <c:v>42208</c:v>
                </c:pt>
                <c:pt idx="392">
                  <c:v>42209</c:v>
                </c:pt>
                <c:pt idx="393">
                  <c:v>42212</c:v>
                </c:pt>
                <c:pt idx="394">
                  <c:v>42213</c:v>
                </c:pt>
                <c:pt idx="395">
                  <c:v>42214</c:v>
                </c:pt>
                <c:pt idx="396">
                  <c:v>42215</c:v>
                </c:pt>
                <c:pt idx="397">
                  <c:v>42216</c:v>
                </c:pt>
                <c:pt idx="398">
                  <c:v>42219</c:v>
                </c:pt>
                <c:pt idx="399">
                  <c:v>42220</c:v>
                </c:pt>
                <c:pt idx="400">
                  <c:v>42221</c:v>
                </c:pt>
                <c:pt idx="401">
                  <c:v>42222</c:v>
                </c:pt>
                <c:pt idx="402">
                  <c:v>42223</c:v>
                </c:pt>
                <c:pt idx="403">
                  <c:v>42226</c:v>
                </c:pt>
                <c:pt idx="404">
                  <c:v>42227</c:v>
                </c:pt>
                <c:pt idx="405">
                  <c:v>42228</c:v>
                </c:pt>
                <c:pt idx="406">
                  <c:v>42229</c:v>
                </c:pt>
                <c:pt idx="407">
                  <c:v>42230</c:v>
                </c:pt>
                <c:pt idx="408">
                  <c:v>42233</c:v>
                </c:pt>
                <c:pt idx="409">
                  <c:v>42234</c:v>
                </c:pt>
                <c:pt idx="410">
                  <c:v>42235</c:v>
                </c:pt>
                <c:pt idx="411">
                  <c:v>42236</c:v>
                </c:pt>
                <c:pt idx="412">
                  <c:v>42237</c:v>
                </c:pt>
                <c:pt idx="413">
                  <c:v>42240</c:v>
                </c:pt>
                <c:pt idx="414">
                  <c:v>42241</c:v>
                </c:pt>
                <c:pt idx="415">
                  <c:v>42242</c:v>
                </c:pt>
                <c:pt idx="416">
                  <c:v>42243</c:v>
                </c:pt>
                <c:pt idx="417">
                  <c:v>42244</c:v>
                </c:pt>
                <c:pt idx="418">
                  <c:v>42247</c:v>
                </c:pt>
                <c:pt idx="419">
                  <c:v>42248</c:v>
                </c:pt>
                <c:pt idx="420">
                  <c:v>42249</c:v>
                </c:pt>
                <c:pt idx="421">
                  <c:v>42250</c:v>
                </c:pt>
                <c:pt idx="422">
                  <c:v>42251</c:v>
                </c:pt>
                <c:pt idx="423">
                  <c:v>42255</c:v>
                </c:pt>
                <c:pt idx="424">
                  <c:v>42256</c:v>
                </c:pt>
                <c:pt idx="425">
                  <c:v>42257</c:v>
                </c:pt>
                <c:pt idx="426">
                  <c:v>42258</c:v>
                </c:pt>
                <c:pt idx="427">
                  <c:v>42261</c:v>
                </c:pt>
                <c:pt idx="428">
                  <c:v>42262</c:v>
                </c:pt>
                <c:pt idx="429">
                  <c:v>42263</c:v>
                </c:pt>
                <c:pt idx="430">
                  <c:v>42264</c:v>
                </c:pt>
                <c:pt idx="431">
                  <c:v>42265</c:v>
                </c:pt>
                <c:pt idx="432">
                  <c:v>42268</c:v>
                </c:pt>
                <c:pt idx="433">
                  <c:v>42269</c:v>
                </c:pt>
                <c:pt idx="434">
                  <c:v>42270</c:v>
                </c:pt>
                <c:pt idx="435">
                  <c:v>42271</c:v>
                </c:pt>
                <c:pt idx="436">
                  <c:v>42272</c:v>
                </c:pt>
                <c:pt idx="437">
                  <c:v>42275</c:v>
                </c:pt>
                <c:pt idx="438">
                  <c:v>42276</c:v>
                </c:pt>
                <c:pt idx="439">
                  <c:v>42277</c:v>
                </c:pt>
                <c:pt idx="440">
                  <c:v>42278</c:v>
                </c:pt>
                <c:pt idx="441">
                  <c:v>42279</c:v>
                </c:pt>
                <c:pt idx="442">
                  <c:v>42282</c:v>
                </c:pt>
                <c:pt idx="443">
                  <c:v>42283</c:v>
                </c:pt>
                <c:pt idx="444">
                  <c:v>42284</c:v>
                </c:pt>
                <c:pt idx="445">
                  <c:v>42285</c:v>
                </c:pt>
                <c:pt idx="446">
                  <c:v>42286</c:v>
                </c:pt>
                <c:pt idx="447">
                  <c:v>42289</c:v>
                </c:pt>
                <c:pt idx="448">
                  <c:v>42290</c:v>
                </c:pt>
                <c:pt idx="449">
                  <c:v>42291</c:v>
                </c:pt>
                <c:pt idx="450">
                  <c:v>42292</c:v>
                </c:pt>
                <c:pt idx="451">
                  <c:v>42293</c:v>
                </c:pt>
                <c:pt idx="452">
                  <c:v>42296</c:v>
                </c:pt>
                <c:pt idx="453">
                  <c:v>42297</c:v>
                </c:pt>
                <c:pt idx="454">
                  <c:v>42298</c:v>
                </c:pt>
                <c:pt idx="455">
                  <c:v>42299</c:v>
                </c:pt>
                <c:pt idx="456">
                  <c:v>42300</c:v>
                </c:pt>
                <c:pt idx="457">
                  <c:v>42303</c:v>
                </c:pt>
                <c:pt idx="458">
                  <c:v>42304</c:v>
                </c:pt>
                <c:pt idx="459">
                  <c:v>42305</c:v>
                </c:pt>
                <c:pt idx="460">
                  <c:v>42306</c:v>
                </c:pt>
                <c:pt idx="461">
                  <c:v>42307</c:v>
                </c:pt>
                <c:pt idx="462">
                  <c:v>42310</c:v>
                </c:pt>
                <c:pt idx="463">
                  <c:v>42311</c:v>
                </c:pt>
                <c:pt idx="464">
                  <c:v>42312</c:v>
                </c:pt>
                <c:pt idx="465">
                  <c:v>42313</c:v>
                </c:pt>
                <c:pt idx="466">
                  <c:v>42314</c:v>
                </c:pt>
                <c:pt idx="467">
                  <c:v>42317</c:v>
                </c:pt>
                <c:pt idx="468">
                  <c:v>42318</c:v>
                </c:pt>
                <c:pt idx="469">
                  <c:v>42319</c:v>
                </c:pt>
                <c:pt idx="470">
                  <c:v>42320</c:v>
                </c:pt>
                <c:pt idx="471">
                  <c:v>42321</c:v>
                </c:pt>
                <c:pt idx="472">
                  <c:v>42324</c:v>
                </c:pt>
                <c:pt idx="473">
                  <c:v>42325</c:v>
                </c:pt>
                <c:pt idx="474">
                  <c:v>42326</c:v>
                </c:pt>
                <c:pt idx="475">
                  <c:v>42327</c:v>
                </c:pt>
                <c:pt idx="476">
                  <c:v>42328</c:v>
                </c:pt>
                <c:pt idx="477">
                  <c:v>42331</c:v>
                </c:pt>
                <c:pt idx="478">
                  <c:v>42332</c:v>
                </c:pt>
                <c:pt idx="479">
                  <c:v>42333</c:v>
                </c:pt>
                <c:pt idx="480">
                  <c:v>42335</c:v>
                </c:pt>
                <c:pt idx="481">
                  <c:v>42338</c:v>
                </c:pt>
                <c:pt idx="482">
                  <c:v>42339</c:v>
                </c:pt>
                <c:pt idx="483">
                  <c:v>42340</c:v>
                </c:pt>
                <c:pt idx="484">
                  <c:v>42341</c:v>
                </c:pt>
                <c:pt idx="485">
                  <c:v>42342</c:v>
                </c:pt>
                <c:pt idx="486">
                  <c:v>42345</c:v>
                </c:pt>
                <c:pt idx="487">
                  <c:v>42346</c:v>
                </c:pt>
                <c:pt idx="488">
                  <c:v>42347</c:v>
                </c:pt>
                <c:pt idx="489">
                  <c:v>42348</c:v>
                </c:pt>
                <c:pt idx="490">
                  <c:v>42349</c:v>
                </c:pt>
                <c:pt idx="491">
                  <c:v>42352</c:v>
                </c:pt>
                <c:pt idx="492">
                  <c:v>42353</c:v>
                </c:pt>
                <c:pt idx="493">
                  <c:v>42354</c:v>
                </c:pt>
                <c:pt idx="494">
                  <c:v>42355</c:v>
                </c:pt>
                <c:pt idx="495">
                  <c:v>42356</c:v>
                </c:pt>
                <c:pt idx="496">
                  <c:v>42359</c:v>
                </c:pt>
                <c:pt idx="497">
                  <c:v>42360</c:v>
                </c:pt>
                <c:pt idx="498">
                  <c:v>42361</c:v>
                </c:pt>
                <c:pt idx="499">
                  <c:v>42362</c:v>
                </c:pt>
                <c:pt idx="500">
                  <c:v>42366</c:v>
                </c:pt>
                <c:pt idx="501">
                  <c:v>42367</c:v>
                </c:pt>
                <c:pt idx="502">
                  <c:v>42368</c:v>
                </c:pt>
                <c:pt idx="503">
                  <c:v>42369</c:v>
                </c:pt>
                <c:pt idx="504">
                  <c:v>42373</c:v>
                </c:pt>
                <c:pt idx="505">
                  <c:v>42374</c:v>
                </c:pt>
                <c:pt idx="506">
                  <c:v>42375</c:v>
                </c:pt>
                <c:pt idx="507">
                  <c:v>42376</c:v>
                </c:pt>
                <c:pt idx="508">
                  <c:v>42377</c:v>
                </c:pt>
                <c:pt idx="509">
                  <c:v>42380</c:v>
                </c:pt>
                <c:pt idx="510">
                  <c:v>42381</c:v>
                </c:pt>
                <c:pt idx="511">
                  <c:v>42382</c:v>
                </c:pt>
                <c:pt idx="512">
                  <c:v>42383</c:v>
                </c:pt>
                <c:pt idx="513">
                  <c:v>42384</c:v>
                </c:pt>
                <c:pt idx="514">
                  <c:v>42388</c:v>
                </c:pt>
                <c:pt idx="515">
                  <c:v>42389</c:v>
                </c:pt>
                <c:pt idx="516">
                  <c:v>42390</c:v>
                </c:pt>
                <c:pt idx="517">
                  <c:v>42391</c:v>
                </c:pt>
                <c:pt idx="518">
                  <c:v>42394</c:v>
                </c:pt>
                <c:pt idx="519">
                  <c:v>42395</c:v>
                </c:pt>
                <c:pt idx="520">
                  <c:v>42396</c:v>
                </c:pt>
                <c:pt idx="521">
                  <c:v>42397</c:v>
                </c:pt>
                <c:pt idx="522">
                  <c:v>42398</c:v>
                </c:pt>
                <c:pt idx="523">
                  <c:v>42401</c:v>
                </c:pt>
                <c:pt idx="524">
                  <c:v>42402</c:v>
                </c:pt>
                <c:pt idx="525">
                  <c:v>42403</c:v>
                </c:pt>
                <c:pt idx="526">
                  <c:v>42404</c:v>
                </c:pt>
                <c:pt idx="527">
                  <c:v>42405</c:v>
                </c:pt>
                <c:pt idx="528">
                  <c:v>42408</c:v>
                </c:pt>
                <c:pt idx="529">
                  <c:v>42409</c:v>
                </c:pt>
                <c:pt idx="530">
                  <c:v>42410</c:v>
                </c:pt>
                <c:pt idx="531">
                  <c:v>42411</c:v>
                </c:pt>
                <c:pt idx="532">
                  <c:v>42412</c:v>
                </c:pt>
                <c:pt idx="533">
                  <c:v>42416</c:v>
                </c:pt>
                <c:pt idx="534">
                  <c:v>42417</c:v>
                </c:pt>
                <c:pt idx="535">
                  <c:v>42418</c:v>
                </c:pt>
                <c:pt idx="536">
                  <c:v>42419</c:v>
                </c:pt>
                <c:pt idx="537">
                  <c:v>42422</c:v>
                </c:pt>
                <c:pt idx="538">
                  <c:v>42423</c:v>
                </c:pt>
                <c:pt idx="539">
                  <c:v>42424</c:v>
                </c:pt>
                <c:pt idx="540">
                  <c:v>42425</c:v>
                </c:pt>
                <c:pt idx="541">
                  <c:v>42426</c:v>
                </c:pt>
                <c:pt idx="542">
                  <c:v>42429</c:v>
                </c:pt>
                <c:pt idx="543">
                  <c:v>42430</c:v>
                </c:pt>
                <c:pt idx="544">
                  <c:v>42431</c:v>
                </c:pt>
                <c:pt idx="545">
                  <c:v>42432</c:v>
                </c:pt>
                <c:pt idx="546">
                  <c:v>42433</c:v>
                </c:pt>
                <c:pt idx="547">
                  <c:v>42436</c:v>
                </c:pt>
                <c:pt idx="548">
                  <c:v>42437</c:v>
                </c:pt>
                <c:pt idx="549">
                  <c:v>42438</c:v>
                </c:pt>
                <c:pt idx="550">
                  <c:v>42439</c:v>
                </c:pt>
                <c:pt idx="551">
                  <c:v>42440</c:v>
                </c:pt>
                <c:pt idx="552">
                  <c:v>42443</c:v>
                </c:pt>
                <c:pt idx="553">
                  <c:v>42444</c:v>
                </c:pt>
                <c:pt idx="554">
                  <c:v>42445</c:v>
                </c:pt>
                <c:pt idx="555">
                  <c:v>42446</c:v>
                </c:pt>
                <c:pt idx="556">
                  <c:v>42447</c:v>
                </c:pt>
                <c:pt idx="557">
                  <c:v>42450</c:v>
                </c:pt>
                <c:pt idx="558">
                  <c:v>42451</c:v>
                </c:pt>
                <c:pt idx="559">
                  <c:v>42452</c:v>
                </c:pt>
                <c:pt idx="560">
                  <c:v>42453</c:v>
                </c:pt>
                <c:pt idx="561">
                  <c:v>42457</c:v>
                </c:pt>
                <c:pt idx="562">
                  <c:v>42458</c:v>
                </c:pt>
                <c:pt idx="563">
                  <c:v>42459</c:v>
                </c:pt>
                <c:pt idx="564">
                  <c:v>42460</c:v>
                </c:pt>
                <c:pt idx="565">
                  <c:v>42461</c:v>
                </c:pt>
                <c:pt idx="566">
                  <c:v>42464</c:v>
                </c:pt>
                <c:pt idx="567">
                  <c:v>42465</c:v>
                </c:pt>
                <c:pt idx="568">
                  <c:v>42466</c:v>
                </c:pt>
                <c:pt idx="569">
                  <c:v>42467</c:v>
                </c:pt>
                <c:pt idx="570">
                  <c:v>42468</c:v>
                </c:pt>
                <c:pt idx="571">
                  <c:v>42471</c:v>
                </c:pt>
                <c:pt idx="572">
                  <c:v>42472</c:v>
                </c:pt>
                <c:pt idx="573">
                  <c:v>42473</c:v>
                </c:pt>
                <c:pt idx="574">
                  <c:v>42474</c:v>
                </c:pt>
                <c:pt idx="575">
                  <c:v>42475</c:v>
                </c:pt>
                <c:pt idx="576">
                  <c:v>42478</c:v>
                </c:pt>
                <c:pt idx="577">
                  <c:v>42479</c:v>
                </c:pt>
                <c:pt idx="578">
                  <c:v>42480</c:v>
                </c:pt>
                <c:pt idx="579">
                  <c:v>42481</c:v>
                </c:pt>
                <c:pt idx="580">
                  <c:v>42482</c:v>
                </c:pt>
                <c:pt idx="581">
                  <c:v>42485</c:v>
                </c:pt>
                <c:pt idx="582">
                  <c:v>42486</c:v>
                </c:pt>
                <c:pt idx="583">
                  <c:v>42487</c:v>
                </c:pt>
                <c:pt idx="584">
                  <c:v>42488</c:v>
                </c:pt>
                <c:pt idx="585">
                  <c:v>42489</c:v>
                </c:pt>
                <c:pt idx="586">
                  <c:v>42492</c:v>
                </c:pt>
                <c:pt idx="587">
                  <c:v>42493</c:v>
                </c:pt>
                <c:pt idx="588">
                  <c:v>42494</c:v>
                </c:pt>
                <c:pt idx="589">
                  <c:v>42495</c:v>
                </c:pt>
                <c:pt idx="590">
                  <c:v>42496</c:v>
                </c:pt>
                <c:pt idx="591">
                  <c:v>42499</c:v>
                </c:pt>
                <c:pt idx="592">
                  <c:v>42500</c:v>
                </c:pt>
                <c:pt idx="593">
                  <c:v>42501</c:v>
                </c:pt>
                <c:pt idx="594">
                  <c:v>42502</c:v>
                </c:pt>
                <c:pt idx="595">
                  <c:v>42503</c:v>
                </c:pt>
                <c:pt idx="596">
                  <c:v>42506</c:v>
                </c:pt>
                <c:pt idx="597">
                  <c:v>42507</c:v>
                </c:pt>
                <c:pt idx="598">
                  <c:v>42508</c:v>
                </c:pt>
                <c:pt idx="599">
                  <c:v>42509</c:v>
                </c:pt>
                <c:pt idx="600">
                  <c:v>42510</c:v>
                </c:pt>
                <c:pt idx="601">
                  <c:v>42513</c:v>
                </c:pt>
                <c:pt idx="602">
                  <c:v>42514</c:v>
                </c:pt>
                <c:pt idx="603">
                  <c:v>42515</c:v>
                </c:pt>
                <c:pt idx="604">
                  <c:v>42516</c:v>
                </c:pt>
                <c:pt idx="605">
                  <c:v>42517</c:v>
                </c:pt>
                <c:pt idx="606">
                  <c:v>42521</c:v>
                </c:pt>
                <c:pt idx="607">
                  <c:v>42522</c:v>
                </c:pt>
                <c:pt idx="608">
                  <c:v>42523</c:v>
                </c:pt>
                <c:pt idx="609">
                  <c:v>42524</c:v>
                </c:pt>
                <c:pt idx="610">
                  <c:v>42527</c:v>
                </c:pt>
                <c:pt idx="611">
                  <c:v>42528</c:v>
                </c:pt>
                <c:pt idx="612">
                  <c:v>42529</c:v>
                </c:pt>
                <c:pt idx="613">
                  <c:v>42530</c:v>
                </c:pt>
                <c:pt idx="614">
                  <c:v>42531</c:v>
                </c:pt>
                <c:pt idx="615">
                  <c:v>42534</c:v>
                </c:pt>
                <c:pt idx="616">
                  <c:v>42535</c:v>
                </c:pt>
                <c:pt idx="617">
                  <c:v>42536</c:v>
                </c:pt>
                <c:pt idx="618">
                  <c:v>42537</c:v>
                </c:pt>
                <c:pt idx="619">
                  <c:v>42538</c:v>
                </c:pt>
                <c:pt idx="620">
                  <c:v>42541</c:v>
                </c:pt>
                <c:pt idx="621">
                  <c:v>42542</c:v>
                </c:pt>
                <c:pt idx="622">
                  <c:v>42543</c:v>
                </c:pt>
                <c:pt idx="623">
                  <c:v>42544</c:v>
                </c:pt>
                <c:pt idx="624">
                  <c:v>42545</c:v>
                </c:pt>
                <c:pt idx="625">
                  <c:v>42548</c:v>
                </c:pt>
                <c:pt idx="626">
                  <c:v>42549</c:v>
                </c:pt>
                <c:pt idx="627">
                  <c:v>42550</c:v>
                </c:pt>
                <c:pt idx="628">
                  <c:v>42551</c:v>
                </c:pt>
                <c:pt idx="629">
                  <c:v>42552</c:v>
                </c:pt>
                <c:pt idx="630">
                  <c:v>42556</c:v>
                </c:pt>
                <c:pt idx="631">
                  <c:v>42557</c:v>
                </c:pt>
                <c:pt idx="632">
                  <c:v>42558</c:v>
                </c:pt>
                <c:pt idx="633">
                  <c:v>42559</c:v>
                </c:pt>
                <c:pt idx="634">
                  <c:v>42562</c:v>
                </c:pt>
                <c:pt idx="635">
                  <c:v>42563</c:v>
                </c:pt>
                <c:pt idx="636">
                  <c:v>42564</c:v>
                </c:pt>
                <c:pt idx="637">
                  <c:v>42565</c:v>
                </c:pt>
                <c:pt idx="638">
                  <c:v>42566</c:v>
                </c:pt>
                <c:pt idx="639">
                  <c:v>42569</c:v>
                </c:pt>
                <c:pt idx="640">
                  <c:v>42570</c:v>
                </c:pt>
                <c:pt idx="641">
                  <c:v>42571</c:v>
                </c:pt>
                <c:pt idx="642">
                  <c:v>42572</c:v>
                </c:pt>
                <c:pt idx="643">
                  <c:v>42573</c:v>
                </c:pt>
                <c:pt idx="644">
                  <c:v>42576</c:v>
                </c:pt>
                <c:pt idx="645">
                  <c:v>42577</c:v>
                </c:pt>
                <c:pt idx="646">
                  <c:v>42578</c:v>
                </c:pt>
                <c:pt idx="647">
                  <c:v>42579</c:v>
                </c:pt>
                <c:pt idx="648">
                  <c:v>42580</c:v>
                </c:pt>
                <c:pt idx="649">
                  <c:v>42583</c:v>
                </c:pt>
                <c:pt idx="650">
                  <c:v>42584</c:v>
                </c:pt>
                <c:pt idx="651">
                  <c:v>42585</c:v>
                </c:pt>
                <c:pt idx="652">
                  <c:v>42586</c:v>
                </c:pt>
                <c:pt idx="653">
                  <c:v>42587</c:v>
                </c:pt>
                <c:pt idx="654">
                  <c:v>42590</c:v>
                </c:pt>
                <c:pt idx="655">
                  <c:v>42591</c:v>
                </c:pt>
                <c:pt idx="656">
                  <c:v>42592</c:v>
                </c:pt>
                <c:pt idx="657">
                  <c:v>42593</c:v>
                </c:pt>
                <c:pt idx="658">
                  <c:v>42594</c:v>
                </c:pt>
                <c:pt idx="659">
                  <c:v>42597</c:v>
                </c:pt>
                <c:pt idx="660">
                  <c:v>42598</c:v>
                </c:pt>
                <c:pt idx="661">
                  <c:v>42599</c:v>
                </c:pt>
                <c:pt idx="662">
                  <c:v>42600</c:v>
                </c:pt>
                <c:pt idx="663">
                  <c:v>42601</c:v>
                </c:pt>
                <c:pt idx="664">
                  <c:v>42604</c:v>
                </c:pt>
                <c:pt idx="665">
                  <c:v>42605</c:v>
                </c:pt>
                <c:pt idx="666">
                  <c:v>42606</c:v>
                </c:pt>
                <c:pt idx="667">
                  <c:v>42607</c:v>
                </c:pt>
                <c:pt idx="668">
                  <c:v>42608</c:v>
                </c:pt>
                <c:pt idx="669">
                  <c:v>42611</c:v>
                </c:pt>
                <c:pt idx="670">
                  <c:v>42612</c:v>
                </c:pt>
                <c:pt idx="671">
                  <c:v>42613</c:v>
                </c:pt>
                <c:pt idx="672">
                  <c:v>42614</c:v>
                </c:pt>
                <c:pt idx="673">
                  <c:v>42615</c:v>
                </c:pt>
                <c:pt idx="674">
                  <c:v>42619</c:v>
                </c:pt>
                <c:pt idx="675">
                  <c:v>42620</c:v>
                </c:pt>
                <c:pt idx="676">
                  <c:v>42621</c:v>
                </c:pt>
                <c:pt idx="677">
                  <c:v>42622</c:v>
                </c:pt>
                <c:pt idx="678">
                  <c:v>42625</c:v>
                </c:pt>
                <c:pt idx="679">
                  <c:v>42626</c:v>
                </c:pt>
                <c:pt idx="680">
                  <c:v>42627</c:v>
                </c:pt>
                <c:pt idx="681">
                  <c:v>42628</c:v>
                </c:pt>
                <c:pt idx="682">
                  <c:v>42629</c:v>
                </c:pt>
                <c:pt idx="683">
                  <c:v>42632</c:v>
                </c:pt>
                <c:pt idx="684">
                  <c:v>42633</c:v>
                </c:pt>
                <c:pt idx="685">
                  <c:v>42634</c:v>
                </c:pt>
                <c:pt idx="686">
                  <c:v>42635</c:v>
                </c:pt>
                <c:pt idx="687">
                  <c:v>42636</c:v>
                </c:pt>
                <c:pt idx="688">
                  <c:v>42639</c:v>
                </c:pt>
                <c:pt idx="689">
                  <c:v>42640</c:v>
                </c:pt>
                <c:pt idx="690">
                  <c:v>42641</c:v>
                </c:pt>
                <c:pt idx="691">
                  <c:v>42642</c:v>
                </c:pt>
                <c:pt idx="692">
                  <c:v>42643</c:v>
                </c:pt>
                <c:pt idx="693">
                  <c:v>42646</c:v>
                </c:pt>
                <c:pt idx="694">
                  <c:v>42647</c:v>
                </c:pt>
                <c:pt idx="695">
                  <c:v>42648</c:v>
                </c:pt>
                <c:pt idx="696">
                  <c:v>42649</c:v>
                </c:pt>
                <c:pt idx="697">
                  <c:v>42650</c:v>
                </c:pt>
                <c:pt idx="698">
                  <c:v>42653</c:v>
                </c:pt>
                <c:pt idx="699">
                  <c:v>42654</c:v>
                </c:pt>
                <c:pt idx="700">
                  <c:v>42655</c:v>
                </c:pt>
                <c:pt idx="701">
                  <c:v>42656</c:v>
                </c:pt>
                <c:pt idx="702">
                  <c:v>42657</c:v>
                </c:pt>
                <c:pt idx="703">
                  <c:v>42660</c:v>
                </c:pt>
                <c:pt idx="704">
                  <c:v>42661</c:v>
                </c:pt>
                <c:pt idx="705">
                  <c:v>42662</c:v>
                </c:pt>
                <c:pt idx="706">
                  <c:v>42663</c:v>
                </c:pt>
                <c:pt idx="707">
                  <c:v>42664</c:v>
                </c:pt>
                <c:pt idx="708">
                  <c:v>42667</c:v>
                </c:pt>
                <c:pt idx="709">
                  <c:v>42668</c:v>
                </c:pt>
                <c:pt idx="710">
                  <c:v>42669</c:v>
                </c:pt>
                <c:pt idx="711">
                  <c:v>42670</c:v>
                </c:pt>
                <c:pt idx="712">
                  <c:v>42671</c:v>
                </c:pt>
                <c:pt idx="713">
                  <c:v>42674</c:v>
                </c:pt>
                <c:pt idx="714">
                  <c:v>42675</c:v>
                </c:pt>
                <c:pt idx="715">
                  <c:v>42676</c:v>
                </c:pt>
                <c:pt idx="716">
                  <c:v>42677</c:v>
                </c:pt>
                <c:pt idx="717">
                  <c:v>42678</c:v>
                </c:pt>
                <c:pt idx="718">
                  <c:v>42681</c:v>
                </c:pt>
                <c:pt idx="719">
                  <c:v>42682</c:v>
                </c:pt>
                <c:pt idx="720">
                  <c:v>42683</c:v>
                </c:pt>
                <c:pt idx="721">
                  <c:v>42684</c:v>
                </c:pt>
                <c:pt idx="722">
                  <c:v>42685</c:v>
                </c:pt>
                <c:pt idx="723">
                  <c:v>42688</c:v>
                </c:pt>
                <c:pt idx="724">
                  <c:v>42689</c:v>
                </c:pt>
                <c:pt idx="725">
                  <c:v>42690</c:v>
                </c:pt>
                <c:pt idx="726">
                  <c:v>42691</c:v>
                </c:pt>
                <c:pt idx="727">
                  <c:v>42692</c:v>
                </c:pt>
                <c:pt idx="728">
                  <c:v>42695</c:v>
                </c:pt>
                <c:pt idx="729">
                  <c:v>42696</c:v>
                </c:pt>
                <c:pt idx="730">
                  <c:v>42697</c:v>
                </c:pt>
                <c:pt idx="731">
                  <c:v>42699</c:v>
                </c:pt>
                <c:pt idx="732">
                  <c:v>42702</c:v>
                </c:pt>
                <c:pt idx="733">
                  <c:v>42703</c:v>
                </c:pt>
                <c:pt idx="734">
                  <c:v>42704</c:v>
                </c:pt>
                <c:pt idx="735">
                  <c:v>42705</c:v>
                </c:pt>
                <c:pt idx="736">
                  <c:v>42706</c:v>
                </c:pt>
                <c:pt idx="737">
                  <c:v>42709</c:v>
                </c:pt>
                <c:pt idx="738">
                  <c:v>42710</c:v>
                </c:pt>
                <c:pt idx="739">
                  <c:v>42711</c:v>
                </c:pt>
                <c:pt idx="740">
                  <c:v>42712</c:v>
                </c:pt>
                <c:pt idx="741">
                  <c:v>42713</c:v>
                </c:pt>
                <c:pt idx="742">
                  <c:v>42716</c:v>
                </c:pt>
                <c:pt idx="743">
                  <c:v>42717</c:v>
                </c:pt>
                <c:pt idx="744">
                  <c:v>42718</c:v>
                </c:pt>
                <c:pt idx="745">
                  <c:v>42719</c:v>
                </c:pt>
                <c:pt idx="746">
                  <c:v>42720</c:v>
                </c:pt>
                <c:pt idx="747">
                  <c:v>42723</c:v>
                </c:pt>
                <c:pt idx="748">
                  <c:v>42724</c:v>
                </c:pt>
                <c:pt idx="749">
                  <c:v>42725</c:v>
                </c:pt>
                <c:pt idx="750">
                  <c:v>42726</c:v>
                </c:pt>
                <c:pt idx="751">
                  <c:v>42727</c:v>
                </c:pt>
                <c:pt idx="752">
                  <c:v>42731</c:v>
                </c:pt>
                <c:pt idx="753">
                  <c:v>42732</c:v>
                </c:pt>
                <c:pt idx="754">
                  <c:v>42733</c:v>
                </c:pt>
                <c:pt idx="755">
                  <c:v>42734</c:v>
                </c:pt>
                <c:pt idx="756">
                  <c:v>42738</c:v>
                </c:pt>
                <c:pt idx="757">
                  <c:v>42739</c:v>
                </c:pt>
                <c:pt idx="758">
                  <c:v>42740</c:v>
                </c:pt>
                <c:pt idx="759">
                  <c:v>42741</c:v>
                </c:pt>
                <c:pt idx="760">
                  <c:v>42744</c:v>
                </c:pt>
                <c:pt idx="761">
                  <c:v>42745</c:v>
                </c:pt>
                <c:pt idx="762">
                  <c:v>42746</c:v>
                </c:pt>
                <c:pt idx="763">
                  <c:v>42747</c:v>
                </c:pt>
                <c:pt idx="764">
                  <c:v>42748</c:v>
                </c:pt>
                <c:pt idx="765">
                  <c:v>42752</c:v>
                </c:pt>
                <c:pt idx="766">
                  <c:v>42753</c:v>
                </c:pt>
                <c:pt idx="767">
                  <c:v>42754</c:v>
                </c:pt>
                <c:pt idx="768">
                  <c:v>42755</c:v>
                </c:pt>
                <c:pt idx="769">
                  <c:v>42758</c:v>
                </c:pt>
                <c:pt idx="770">
                  <c:v>42759</c:v>
                </c:pt>
                <c:pt idx="771">
                  <c:v>42760</c:v>
                </c:pt>
                <c:pt idx="772">
                  <c:v>42761</c:v>
                </c:pt>
                <c:pt idx="773">
                  <c:v>42762</c:v>
                </c:pt>
                <c:pt idx="774">
                  <c:v>42765</c:v>
                </c:pt>
                <c:pt idx="775">
                  <c:v>42766</c:v>
                </c:pt>
                <c:pt idx="776">
                  <c:v>42767</c:v>
                </c:pt>
                <c:pt idx="777">
                  <c:v>42768</c:v>
                </c:pt>
                <c:pt idx="778">
                  <c:v>42769</c:v>
                </c:pt>
                <c:pt idx="779">
                  <c:v>42772</c:v>
                </c:pt>
                <c:pt idx="780">
                  <c:v>42773</c:v>
                </c:pt>
                <c:pt idx="781">
                  <c:v>42774</c:v>
                </c:pt>
                <c:pt idx="782">
                  <c:v>42775</c:v>
                </c:pt>
                <c:pt idx="783">
                  <c:v>42776</c:v>
                </c:pt>
                <c:pt idx="784">
                  <c:v>42779</c:v>
                </c:pt>
                <c:pt idx="785">
                  <c:v>42780</c:v>
                </c:pt>
                <c:pt idx="786">
                  <c:v>42781</c:v>
                </c:pt>
                <c:pt idx="787">
                  <c:v>42782</c:v>
                </c:pt>
                <c:pt idx="788">
                  <c:v>42783</c:v>
                </c:pt>
                <c:pt idx="789">
                  <c:v>42787</c:v>
                </c:pt>
                <c:pt idx="790">
                  <c:v>42788</c:v>
                </c:pt>
                <c:pt idx="791">
                  <c:v>42789</c:v>
                </c:pt>
                <c:pt idx="792">
                  <c:v>42790</c:v>
                </c:pt>
                <c:pt idx="793">
                  <c:v>42793</c:v>
                </c:pt>
                <c:pt idx="794">
                  <c:v>42794</c:v>
                </c:pt>
                <c:pt idx="795">
                  <c:v>42795</c:v>
                </c:pt>
                <c:pt idx="796">
                  <c:v>42796</c:v>
                </c:pt>
                <c:pt idx="797">
                  <c:v>42797</c:v>
                </c:pt>
                <c:pt idx="798">
                  <c:v>42800</c:v>
                </c:pt>
                <c:pt idx="799">
                  <c:v>42801</c:v>
                </c:pt>
                <c:pt idx="800">
                  <c:v>42802</c:v>
                </c:pt>
                <c:pt idx="801">
                  <c:v>42803</c:v>
                </c:pt>
                <c:pt idx="802">
                  <c:v>42804</c:v>
                </c:pt>
                <c:pt idx="803">
                  <c:v>42807</c:v>
                </c:pt>
                <c:pt idx="804">
                  <c:v>42808</c:v>
                </c:pt>
                <c:pt idx="805">
                  <c:v>42809</c:v>
                </c:pt>
                <c:pt idx="806">
                  <c:v>42810</c:v>
                </c:pt>
                <c:pt idx="807">
                  <c:v>42811</c:v>
                </c:pt>
                <c:pt idx="808">
                  <c:v>42814</c:v>
                </c:pt>
                <c:pt idx="809">
                  <c:v>42815</c:v>
                </c:pt>
                <c:pt idx="810">
                  <c:v>42816</c:v>
                </c:pt>
                <c:pt idx="811">
                  <c:v>42817</c:v>
                </c:pt>
                <c:pt idx="812">
                  <c:v>42818</c:v>
                </c:pt>
                <c:pt idx="813">
                  <c:v>42821</c:v>
                </c:pt>
                <c:pt idx="814">
                  <c:v>42822</c:v>
                </c:pt>
                <c:pt idx="815">
                  <c:v>42823</c:v>
                </c:pt>
                <c:pt idx="816">
                  <c:v>42824</c:v>
                </c:pt>
                <c:pt idx="817">
                  <c:v>42825</c:v>
                </c:pt>
                <c:pt idx="818">
                  <c:v>42828</c:v>
                </c:pt>
                <c:pt idx="819">
                  <c:v>42829</c:v>
                </c:pt>
                <c:pt idx="820">
                  <c:v>42830</c:v>
                </c:pt>
                <c:pt idx="821">
                  <c:v>42831</c:v>
                </c:pt>
                <c:pt idx="822">
                  <c:v>42832</c:v>
                </c:pt>
                <c:pt idx="823">
                  <c:v>42835</c:v>
                </c:pt>
                <c:pt idx="824">
                  <c:v>42836</c:v>
                </c:pt>
                <c:pt idx="825">
                  <c:v>42837</c:v>
                </c:pt>
                <c:pt idx="826">
                  <c:v>42838</c:v>
                </c:pt>
                <c:pt idx="827">
                  <c:v>42842</c:v>
                </c:pt>
                <c:pt idx="828">
                  <c:v>42843</c:v>
                </c:pt>
                <c:pt idx="829">
                  <c:v>42844</c:v>
                </c:pt>
                <c:pt idx="830">
                  <c:v>42845</c:v>
                </c:pt>
                <c:pt idx="831">
                  <c:v>42846</c:v>
                </c:pt>
                <c:pt idx="832">
                  <c:v>42849</c:v>
                </c:pt>
                <c:pt idx="833">
                  <c:v>42850</c:v>
                </c:pt>
                <c:pt idx="834">
                  <c:v>42851</c:v>
                </c:pt>
                <c:pt idx="835">
                  <c:v>42852</c:v>
                </c:pt>
                <c:pt idx="836">
                  <c:v>42853</c:v>
                </c:pt>
              </c:numCache>
            </c:numRef>
          </c:xVal>
          <c:yVal>
            <c:numRef>
              <c:f>'SPX Index'!$L$3:$L$839</c:f>
              <c:numCache>
                <c:formatCode>General</c:formatCode>
                <c:ptCount val="837"/>
                <c:pt idx="0">
                  <c:v>1831.98</c:v>
                </c:pt>
                <c:pt idx="1">
                  <c:v>1831.37</c:v>
                </c:pt>
                <c:pt idx="2">
                  <c:v>1826.77</c:v>
                </c:pt>
                <c:pt idx="3">
                  <c:v>1837.88</c:v>
                </c:pt>
                <c:pt idx="4">
                  <c:v>1837.49</c:v>
                </c:pt>
                <c:pt idx="5">
                  <c:v>1838.13</c:v>
                </c:pt>
                <c:pt idx="6">
                  <c:v>1842.37</c:v>
                </c:pt>
                <c:pt idx="7">
                  <c:v>1819.2</c:v>
                </c:pt>
                <c:pt idx="8">
                  <c:v>1838.88</c:v>
                </c:pt>
                <c:pt idx="9">
                  <c:v>1848.38</c:v>
                </c:pt>
                <c:pt idx="10">
                  <c:v>1845.89</c:v>
                </c:pt>
                <c:pt idx="11">
                  <c:v>1838.7</c:v>
                </c:pt>
                <c:pt idx="12">
                  <c:v>1843.8</c:v>
                </c:pt>
                <c:pt idx="13">
                  <c:v>1844.86</c:v>
                </c:pt>
                <c:pt idx="14">
                  <c:v>1828.46</c:v>
                </c:pt>
                <c:pt idx="15">
                  <c:v>1790.29</c:v>
                </c:pt>
                <c:pt idx="16">
                  <c:v>1781.56</c:v>
                </c:pt>
                <c:pt idx="17">
                  <c:v>1792.5</c:v>
                </c:pt>
                <c:pt idx="18">
                  <c:v>1774.2</c:v>
                </c:pt>
                <c:pt idx="19">
                  <c:v>1794.19</c:v>
                </c:pt>
                <c:pt idx="20">
                  <c:v>1782.59</c:v>
                </c:pt>
                <c:pt idx="21">
                  <c:v>1741.89</c:v>
                </c:pt>
                <c:pt idx="22">
                  <c:v>1755.2</c:v>
                </c:pt>
                <c:pt idx="23">
                  <c:v>1751.64</c:v>
                </c:pt>
                <c:pt idx="24">
                  <c:v>1773.43</c:v>
                </c:pt>
                <c:pt idx="25">
                  <c:v>1797.02</c:v>
                </c:pt>
                <c:pt idx="26">
                  <c:v>1799.84</c:v>
                </c:pt>
                <c:pt idx="27">
                  <c:v>1819.75</c:v>
                </c:pt>
                <c:pt idx="28">
                  <c:v>1819.26</c:v>
                </c:pt>
                <c:pt idx="29">
                  <c:v>1829.83</c:v>
                </c:pt>
                <c:pt idx="30">
                  <c:v>1838.63</c:v>
                </c:pt>
                <c:pt idx="31">
                  <c:v>1840.76</c:v>
                </c:pt>
                <c:pt idx="32">
                  <c:v>1828.75</c:v>
                </c:pt>
                <c:pt idx="33">
                  <c:v>1839.78</c:v>
                </c:pt>
                <c:pt idx="34">
                  <c:v>1836.25</c:v>
                </c:pt>
                <c:pt idx="35">
                  <c:v>1847.61</c:v>
                </c:pt>
                <c:pt idx="36">
                  <c:v>1845.12</c:v>
                </c:pt>
                <c:pt idx="37">
                  <c:v>1845.16</c:v>
                </c:pt>
                <c:pt idx="38">
                  <c:v>1854.29</c:v>
                </c:pt>
                <c:pt idx="39">
                  <c:v>1859.45</c:v>
                </c:pt>
                <c:pt idx="40">
                  <c:v>1845.73</c:v>
                </c:pt>
                <c:pt idx="41">
                  <c:v>1873.91</c:v>
                </c:pt>
                <c:pt idx="42">
                  <c:v>1873.81</c:v>
                </c:pt>
                <c:pt idx="43">
                  <c:v>1877.03</c:v>
                </c:pt>
                <c:pt idx="44">
                  <c:v>1878.04</c:v>
                </c:pt>
                <c:pt idx="45">
                  <c:v>1877.17</c:v>
                </c:pt>
                <c:pt idx="46">
                  <c:v>1867.63</c:v>
                </c:pt>
                <c:pt idx="47">
                  <c:v>1868.2</c:v>
                </c:pt>
                <c:pt idx="48">
                  <c:v>1846.34</c:v>
                </c:pt>
                <c:pt idx="49">
                  <c:v>1841.13</c:v>
                </c:pt>
                <c:pt idx="50">
                  <c:v>1858.83</c:v>
                </c:pt>
                <c:pt idx="51">
                  <c:v>1872.25</c:v>
                </c:pt>
                <c:pt idx="52">
                  <c:v>1860.77</c:v>
                </c:pt>
                <c:pt idx="53">
                  <c:v>1872.01</c:v>
                </c:pt>
                <c:pt idx="54">
                  <c:v>1866.52</c:v>
                </c:pt>
                <c:pt idx="55">
                  <c:v>1857.44</c:v>
                </c:pt>
                <c:pt idx="56">
                  <c:v>1865.62</c:v>
                </c:pt>
                <c:pt idx="57">
                  <c:v>1852.56</c:v>
                </c:pt>
                <c:pt idx="58">
                  <c:v>1849.04</c:v>
                </c:pt>
                <c:pt idx="59">
                  <c:v>1857.62</c:v>
                </c:pt>
                <c:pt idx="60">
                  <c:v>1872.34</c:v>
                </c:pt>
                <c:pt idx="61">
                  <c:v>1885.52</c:v>
                </c:pt>
                <c:pt idx="62">
                  <c:v>1890.9</c:v>
                </c:pt>
                <c:pt idx="63">
                  <c:v>1888.77</c:v>
                </c:pt>
                <c:pt idx="64">
                  <c:v>1865.09</c:v>
                </c:pt>
                <c:pt idx="65">
                  <c:v>1845.04</c:v>
                </c:pt>
                <c:pt idx="66">
                  <c:v>1851.96</c:v>
                </c:pt>
                <c:pt idx="67">
                  <c:v>1872.18</c:v>
                </c:pt>
                <c:pt idx="68">
                  <c:v>1833.08</c:v>
                </c:pt>
                <c:pt idx="69">
                  <c:v>1815.69</c:v>
                </c:pt>
                <c:pt idx="70">
                  <c:v>1830.61</c:v>
                </c:pt>
                <c:pt idx="71">
                  <c:v>1842.98</c:v>
                </c:pt>
                <c:pt idx="72">
                  <c:v>1862.31</c:v>
                </c:pt>
                <c:pt idx="73">
                  <c:v>1864.85</c:v>
                </c:pt>
                <c:pt idx="74">
                  <c:v>1871.89</c:v>
                </c:pt>
                <c:pt idx="75">
                  <c:v>1879.55</c:v>
                </c:pt>
                <c:pt idx="76">
                  <c:v>1875.39</c:v>
                </c:pt>
                <c:pt idx="77">
                  <c:v>1878.61</c:v>
                </c:pt>
                <c:pt idx="78">
                  <c:v>1863.4</c:v>
                </c:pt>
                <c:pt idx="79">
                  <c:v>1869.43</c:v>
                </c:pt>
                <c:pt idx="80">
                  <c:v>1878.33</c:v>
                </c:pt>
                <c:pt idx="81">
                  <c:v>1883.95</c:v>
                </c:pt>
                <c:pt idx="82">
                  <c:v>1883.68</c:v>
                </c:pt>
                <c:pt idx="83">
                  <c:v>1881.14</c:v>
                </c:pt>
                <c:pt idx="84">
                  <c:v>1884.66</c:v>
                </c:pt>
                <c:pt idx="85">
                  <c:v>1867.72</c:v>
                </c:pt>
                <c:pt idx="86">
                  <c:v>1878.21</c:v>
                </c:pt>
                <c:pt idx="87">
                  <c:v>1875.63</c:v>
                </c:pt>
                <c:pt idx="88">
                  <c:v>1878.48</c:v>
                </c:pt>
                <c:pt idx="89">
                  <c:v>1896.65</c:v>
                </c:pt>
                <c:pt idx="90">
                  <c:v>1897.45</c:v>
                </c:pt>
                <c:pt idx="91">
                  <c:v>1888.53</c:v>
                </c:pt>
                <c:pt idx="92">
                  <c:v>1870.85</c:v>
                </c:pt>
                <c:pt idx="93">
                  <c:v>1877.86</c:v>
                </c:pt>
                <c:pt idx="94">
                  <c:v>1885.08</c:v>
                </c:pt>
                <c:pt idx="95">
                  <c:v>1872.83</c:v>
                </c:pt>
                <c:pt idx="96">
                  <c:v>1888.03</c:v>
                </c:pt>
                <c:pt idx="97">
                  <c:v>1892.49</c:v>
                </c:pt>
                <c:pt idx="98">
                  <c:v>1900.53</c:v>
                </c:pt>
                <c:pt idx="99">
                  <c:v>1911.91</c:v>
                </c:pt>
                <c:pt idx="100">
                  <c:v>1909.78</c:v>
                </c:pt>
                <c:pt idx="101">
                  <c:v>1920.03</c:v>
                </c:pt>
                <c:pt idx="102">
                  <c:v>1923.57</c:v>
                </c:pt>
                <c:pt idx="103">
                  <c:v>1924.97</c:v>
                </c:pt>
                <c:pt idx="104">
                  <c:v>1924.24</c:v>
                </c:pt>
                <c:pt idx="105">
                  <c:v>1927.88</c:v>
                </c:pt>
                <c:pt idx="106">
                  <c:v>1940.46</c:v>
                </c:pt>
                <c:pt idx="107">
                  <c:v>1949.44</c:v>
                </c:pt>
                <c:pt idx="108">
                  <c:v>1951.27</c:v>
                </c:pt>
                <c:pt idx="109">
                  <c:v>1950.79</c:v>
                </c:pt>
                <c:pt idx="110">
                  <c:v>1943.89</c:v>
                </c:pt>
                <c:pt idx="111">
                  <c:v>1930.11</c:v>
                </c:pt>
                <c:pt idx="112">
                  <c:v>1936.16</c:v>
                </c:pt>
                <c:pt idx="113">
                  <c:v>1937.78</c:v>
                </c:pt>
                <c:pt idx="114">
                  <c:v>1941.99</c:v>
                </c:pt>
                <c:pt idx="115">
                  <c:v>1956.98</c:v>
                </c:pt>
                <c:pt idx="116">
                  <c:v>1959.48</c:v>
                </c:pt>
                <c:pt idx="117">
                  <c:v>1962.87</c:v>
                </c:pt>
                <c:pt idx="118">
                  <c:v>1962.61</c:v>
                </c:pt>
                <c:pt idx="119">
                  <c:v>1949.98</c:v>
                </c:pt>
                <c:pt idx="120">
                  <c:v>1959.53</c:v>
                </c:pt>
                <c:pt idx="121">
                  <c:v>1957.22</c:v>
                </c:pt>
                <c:pt idx="122">
                  <c:v>1960.96</c:v>
                </c:pt>
                <c:pt idx="123">
                  <c:v>1960.23</c:v>
                </c:pt>
                <c:pt idx="124">
                  <c:v>1973.32</c:v>
                </c:pt>
                <c:pt idx="125">
                  <c:v>1974.62</c:v>
                </c:pt>
                <c:pt idx="126">
                  <c:v>1985.44</c:v>
                </c:pt>
                <c:pt idx="127">
                  <c:v>1977.65</c:v>
                </c:pt>
                <c:pt idx="128">
                  <c:v>1963.71</c:v>
                </c:pt>
                <c:pt idx="129">
                  <c:v>1972.83</c:v>
                </c:pt>
                <c:pt idx="130">
                  <c:v>1964.68</c:v>
                </c:pt>
                <c:pt idx="131">
                  <c:v>1967.57</c:v>
                </c:pt>
                <c:pt idx="132">
                  <c:v>1977.1</c:v>
                </c:pt>
                <c:pt idx="133">
                  <c:v>1973.28</c:v>
                </c:pt>
                <c:pt idx="134">
                  <c:v>1981.57</c:v>
                </c:pt>
                <c:pt idx="135">
                  <c:v>1958.12</c:v>
                </c:pt>
                <c:pt idx="136">
                  <c:v>1978.22</c:v>
                </c:pt>
                <c:pt idx="137">
                  <c:v>1973.63</c:v>
                </c:pt>
                <c:pt idx="138">
                  <c:v>1983.53</c:v>
                </c:pt>
                <c:pt idx="139">
                  <c:v>1987.01</c:v>
                </c:pt>
                <c:pt idx="140">
                  <c:v>1987.98</c:v>
                </c:pt>
                <c:pt idx="141">
                  <c:v>1978.34</c:v>
                </c:pt>
                <c:pt idx="142">
                  <c:v>1978.91</c:v>
                </c:pt>
                <c:pt idx="143">
                  <c:v>1969.95</c:v>
                </c:pt>
                <c:pt idx="144">
                  <c:v>1970.07</c:v>
                </c:pt>
                <c:pt idx="145">
                  <c:v>1930.67</c:v>
                </c:pt>
                <c:pt idx="146">
                  <c:v>1925.15</c:v>
                </c:pt>
                <c:pt idx="147">
                  <c:v>1938.99</c:v>
                </c:pt>
                <c:pt idx="148">
                  <c:v>1920.21</c:v>
                </c:pt>
                <c:pt idx="149">
                  <c:v>1920.24</c:v>
                </c:pt>
                <c:pt idx="150">
                  <c:v>1909.57</c:v>
                </c:pt>
                <c:pt idx="151">
                  <c:v>1931.59</c:v>
                </c:pt>
                <c:pt idx="152">
                  <c:v>1936.92</c:v>
                </c:pt>
                <c:pt idx="153">
                  <c:v>1933.75</c:v>
                </c:pt>
                <c:pt idx="154">
                  <c:v>1946.72</c:v>
                </c:pt>
                <c:pt idx="155">
                  <c:v>1955.18</c:v>
                </c:pt>
                <c:pt idx="156">
                  <c:v>1955.06</c:v>
                </c:pt>
                <c:pt idx="157">
                  <c:v>1971.74</c:v>
                </c:pt>
                <c:pt idx="158">
                  <c:v>1981.6</c:v>
                </c:pt>
                <c:pt idx="159">
                  <c:v>1986.51</c:v>
                </c:pt>
                <c:pt idx="160">
                  <c:v>1992.37</c:v>
                </c:pt>
                <c:pt idx="161">
                  <c:v>1988.4</c:v>
                </c:pt>
                <c:pt idx="162">
                  <c:v>1997.92</c:v>
                </c:pt>
                <c:pt idx="163">
                  <c:v>2000.02</c:v>
                </c:pt>
                <c:pt idx="164">
                  <c:v>2000.12</c:v>
                </c:pt>
                <c:pt idx="165">
                  <c:v>1996.74</c:v>
                </c:pt>
                <c:pt idx="166">
                  <c:v>2003.37</c:v>
                </c:pt>
                <c:pt idx="167">
                  <c:v>2002.28</c:v>
                </c:pt>
                <c:pt idx="168">
                  <c:v>2000.72</c:v>
                </c:pt>
                <c:pt idx="169">
                  <c:v>1997.65</c:v>
                </c:pt>
                <c:pt idx="170">
                  <c:v>2007.71</c:v>
                </c:pt>
                <c:pt idx="171">
                  <c:v>2001.54</c:v>
                </c:pt>
                <c:pt idx="172">
                  <c:v>1988.44</c:v>
                </c:pt>
                <c:pt idx="173">
                  <c:v>1995.69</c:v>
                </c:pt>
                <c:pt idx="174">
                  <c:v>1997.45</c:v>
                </c:pt>
                <c:pt idx="175">
                  <c:v>1985.54</c:v>
                </c:pt>
                <c:pt idx="176">
                  <c:v>1984.13</c:v>
                </c:pt>
                <c:pt idx="177">
                  <c:v>1998.98</c:v>
                </c:pt>
                <c:pt idx="178">
                  <c:v>2001.57</c:v>
                </c:pt>
                <c:pt idx="179">
                  <c:v>2011.36</c:v>
                </c:pt>
                <c:pt idx="180">
                  <c:v>2010.4</c:v>
                </c:pt>
                <c:pt idx="181">
                  <c:v>1994.29</c:v>
                </c:pt>
                <c:pt idx="182">
                  <c:v>1982.77</c:v>
                </c:pt>
                <c:pt idx="183">
                  <c:v>1998.3</c:v>
                </c:pt>
                <c:pt idx="184">
                  <c:v>1965.99</c:v>
                </c:pt>
                <c:pt idx="185">
                  <c:v>1982.85</c:v>
                </c:pt>
                <c:pt idx="186">
                  <c:v>1977.8</c:v>
                </c:pt>
                <c:pt idx="187">
                  <c:v>1972.29</c:v>
                </c:pt>
                <c:pt idx="188">
                  <c:v>1946.16</c:v>
                </c:pt>
                <c:pt idx="189">
                  <c:v>1946.17</c:v>
                </c:pt>
                <c:pt idx="190">
                  <c:v>1967.9</c:v>
                </c:pt>
                <c:pt idx="191">
                  <c:v>1964.82</c:v>
                </c:pt>
                <c:pt idx="192">
                  <c:v>1935.1</c:v>
                </c:pt>
                <c:pt idx="193">
                  <c:v>1968.89</c:v>
                </c:pt>
                <c:pt idx="194">
                  <c:v>1928.21</c:v>
                </c:pt>
                <c:pt idx="195">
                  <c:v>1906.13</c:v>
                </c:pt>
                <c:pt idx="196">
                  <c:v>1874.74</c:v>
                </c:pt>
                <c:pt idx="197">
                  <c:v>1877.7</c:v>
                </c:pt>
                <c:pt idx="198">
                  <c:v>1862.49</c:v>
                </c:pt>
                <c:pt idx="199">
                  <c:v>1862.76</c:v>
                </c:pt>
                <c:pt idx="200">
                  <c:v>1886.76</c:v>
                </c:pt>
                <c:pt idx="201">
                  <c:v>1904.01</c:v>
                </c:pt>
                <c:pt idx="202">
                  <c:v>1941.28</c:v>
                </c:pt>
                <c:pt idx="203">
                  <c:v>1927.11</c:v>
                </c:pt>
                <c:pt idx="204">
                  <c:v>1950.82</c:v>
                </c:pt>
                <c:pt idx="205">
                  <c:v>1964.58</c:v>
                </c:pt>
                <c:pt idx="206">
                  <c:v>1961.63</c:v>
                </c:pt>
                <c:pt idx="207">
                  <c:v>1985.05</c:v>
                </c:pt>
                <c:pt idx="208">
                  <c:v>1982.3</c:v>
                </c:pt>
                <c:pt idx="209">
                  <c:v>1994.65</c:v>
                </c:pt>
                <c:pt idx="210">
                  <c:v>2018.05</c:v>
                </c:pt>
                <c:pt idx="211">
                  <c:v>2017.81</c:v>
                </c:pt>
                <c:pt idx="212">
                  <c:v>2012.1</c:v>
                </c:pt>
                <c:pt idx="213">
                  <c:v>2023.57</c:v>
                </c:pt>
                <c:pt idx="214">
                  <c:v>2031.21</c:v>
                </c:pt>
                <c:pt idx="215">
                  <c:v>2031.92</c:v>
                </c:pt>
                <c:pt idx="216">
                  <c:v>2038.26</c:v>
                </c:pt>
                <c:pt idx="217">
                  <c:v>2039.68</c:v>
                </c:pt>
                <c:pt idx="218">
                  <c:v>2038.25</c:v>
                </c:pt>
                <c:pt idx="219">
                  <c:v>2039.33</c:v>
                </c:pt>
                <c:pt idx="220">
                  <c:v>2039.82</c:v>
                </c:pt>
                <c:pt idx="221">
                  <c:v>2041.32</c:v>
                </c:pt>
                <c:pt idx="222">
                  <c:v>2051.8000000000002</c:v>
                </c:pt>
                <c:pt idx="223">
                  <c:v>2048.7199999999998</c:v>
                </c:pt>
                <c:pt idx="224">
                  <c:v>2052.75</c:v>
                </c:pt>
                <c:pt idx="225">
                  <c:v>2063.5</c:v>
                </c:pt>
                <c:pt idx="226">
                  <c:v>2069.41</c:v>
                </c:pt>
                <c:pt idx="227">
                  <c:v>2067.0300000000002</c:v>
                </c:pt>
                <c:pt idx="228">
                  <c:v>2072.83</c:v>
                </c:pt>
                <c:pt idx="229">
                  <c:v>2067.56</c:v>
                </c:pt>
                <c:pt idx="230">
                  <c:v>2053.44</c:v>
                </c:pt>
                <c:pt idx="231">
                  <c:v>2066.5500000000002</c:v>
                </c:pt>
                <c:pt idx="232">
                  <c:v>2074.33</c:v>
                </c:pt>
                <c:pt idx="233">
                  <c:v>2071.92</c:v>
                </c:pt>
                <c:pt idx="234">
                  <c:v>2075.37</c:v>
                </c:pt>
                <c:pt idx="235">
                  <c:v>2060.31</c:v>
                </c:pt>
                <c:pt idx="236">
                  <c:v>2059.8200000000002</c:v>
                </c:pt>
                <c:pt idx="237">
                  <c:v>2026.14</c:v>
                </c:pt>
                <c:pt idx="238">
                  <c:v>2035.33</c:v>
                </c:pt>
                <c:pt idx="239">
                  <c:v>2002.33</c:v>
                </c:pt>
                <c:pt idx="240">
                  <c:v>1989.63</c:v>
                </c:pt>
                <c:pt idx="241">
                  <c:v>1972.74</c:v>
                </c:pt>
                <c:pt idx="242">
                  <c:v>2012.89</c:v>
                </c:pt>
                <c:pt idx="243">
                  <c:v>2061.23</c:v>
                </c:pt>
                <c:pt idx="244">
                  <c:v>2070.65</c:v>
                </c:pt>
                <c:pt idx="245">
                  <c:v>2078.54</c:v>
                </c:pt>
                <c:pt idx="246">
                  <c:v>2082.17</c:v>
                </c:pt>
                <c:pt idx="247">
                  <c:v>2081.88</c:v>
                </c:pt>
                <c:pt idx="248">
                  <c:v>2088.77</c:v>
                </c:pt>
                <c:pt idx="249">
                  <c:v>2090.5700000000002</c:v>
                </c:pt>
                <c:pt idx="250">
                  <c:v>2080.35</c:v>
                </c:pt>
                <c:pt idx="251">
                  <c:v>2058.9</c:v>
                </c:pt>
                <c:pt idx="252">
                  <c:v>2058.1999999999998</c:v>
                </c:pt>
                <c:pt idx="253">
                  <c:v>2020.58</c:v>
                </c:pt>
                <c:pt idx="254">
                  <c:v>2002.61</c:v>
                </c:pt>
                <c:pt idx="255">
                  <c:v>2025.9</c:v>
                </c:pt>
                <c:pt idx="256">
                  <c:v>2062.14</c:v>
                </c:pt>
                <c:pt idx="257">
                  <c:v>2044.81</c:v>
                </c:pt>
                <c:pt idx="258">
                  <c:v>2028.26</c:v>
                </c:pt>
                <c:pt idx="259">
                  <c:v>2023.03</c:v>
                </c:pt>
                <c:pt idx="260">
                  <c:v>2011.27</c:v>
                </c:pt>
                <c:pt idx="261">
                  <c:v>1992.67</c:v>
                </c:pt>
                <c:pt idx="262">
                  <c:v>2019.42</c:v>
                </c:pt>
                <c:pt idx="263">
                  <c:v>2022.55</c:v>
                </c:pt>
                <c:pt idx="264">
                  <c:v>2032.12</c:v>
                </c:pt>
                <c:pt idx="265">
                  <c:v>2063.15</c:v>
                </c:pt>
                <c:pt idx="266">
                  <c:v>2051.8200000000002</c:v>
                </c:pt>
                <c:pt idx="267">
                  <c:v>2057.09</c:v>
                </c:pt>
                <c:pt idx="268">
                  <c:v>2029.55</c:v>
                </c:pt>
                <c:pt idx="269">
                  <c:v>2002.16</c:v>
                </c:pt>
                <c:pt idx="270">
                  <c:v>2021.25</c:v>
                </c:pt>
                <c:pt idx="271">
                  <c:v>1994.99</c:v>
                </c:pt>
                <c:pt idx="272">
                  <c:v>2020.85</c:v>
                </c:pt>
                <c:pt idx="273">
                  <c:v>2050.0300000000002</c:v>
                </c:pt>
                <c:pt idx="274">
                  <c:v>2041.51</c:v>
                </c:pt>
                <c:pt idx="275">
                  <c:v>2062.52</c:v>
                </c:pt>
                <c:pt idx="276">
                  <c:v>2055.4699999999998</c:v>
                </c:pt>
                <c:pt idx="277">
                  <c:v>2046.74</c:v>
                </c:pt>
                <c:pt idx="278">
                  <c:v>2068.59</c:v>
                </c:pt>
                <c:pt idx="279">
                  <c:v>2068.5300000000002</c:v>
                </c:pt>
                <c:pt idx="280">
                  <c:v>2088.48</c:v>
                </c:pt>
                <c:pt idx="281">
                  <c:v>2096.9899999999998</c:v>
                </c:pt>
                <c:pt idx="282">
                  <c:v>2100.34</c:v>
                </c:pt>
                <c:pt idx="283">
                  <c:v>2099.6799999999998</c:v>
                </c:pt>
                <c:pt idx="284">
                  <c:v>2097.4499999999998</c:v>
                </c:pt>
                <c:pt idx="285">
                  <c:v>2110.3000000000002</c:v>
                </c:pt>
                <c:pt idx="286">
                  <c:v>2109.66</c:v>
                </c:pt>
                <c:pt idx="287">
                  <c:v>2115.48</c:v>
                </c:pt>
                <c:pt idx="288">
                  <c:v>2113.86</c:v>
                </c:pt>
                <c:pt idx="289">
                  <c:v>2110.7399999999998</c:v>
                </c:pt>
                <c:pt idx="290">
                  <c:v>2104.5</c:v>
                </c:pt>
                <c:pt idx="291">
                  <c:v>2117.39</c:v>
                </c:pt>
                <c:pt idx="292">
                  <c:v>2107.7800000000002</c:v>
                </c:pt>
                <c:pt idx="293">
                  <c:v>2098.5300000000002</c:v>
                </c:pt>
                <c:pt idx="294">
                  <c:v>2101.04</c:v>
                </c:pt>
                <c:pt idx="295">
                  <c:v>2071.2600000000002</c:v>
                </c:pt>
                <c:pt idx="296">
                  <c:v>2079.4299999999998</c:v>
                </c:pt>
                <c:pt idx="297">
                  <c:v>2044.16</c:v>
                </c:pt>
                <c:pt idx="298">
                  <c:v>2040.24</c:v>
                </c:pt>
                <c:pt idx="299">
                  <c:v>2065.9499999999998</c:v>
                </c:pt>
                <c:pt idx="300">
                  <c:v>2053.4</c:v>
                </c:pt>
                <c:pt idx="301">
                  <c:v>2081.19</c:v>
                </c:pt>
                <c:pt idx="302">
                  <c:v>2074.2800000000002</c:v>
                </c:pt>
                <c:pt idx="303">
                  <c:v>2099.5</c:v>
                </c:pt>
                <c:pt idx="304">
                  <c:v>2089.27</c:v>
                </c:pt>
                <c:pt idx="305">
                  <c:v>2108.1</c:v>
                </c:pt>
                <c:pt idx="306">
                  <c:v>2104.42</c:v>
                </c:pt>
                <c:pt idx="307">
                  <c:v>2091.5</c:v>
                </c:pt>
                <c:pt idx="308">
                  <c:v>2061.0500000000002</c:v>
                </c:pt>
                <c:pt idx="309">
                  <c:v>2056.15</c:v>
                </c:pt>
                <c:pt idx="310">
                  <c:v>2061.02</c:v>
                </c:pt>
                <c:pt idx="311">
                  <c:v>2086.2399999999998</c:v>
                </c:pt>
                <c:pt idx="312">
                  <c:v>2067.89</c:v>
                </c:pt>
                <c:pt idx="313">
                  <c:v>2059.69</c:v>
                </c:pt>
                <c:pt idx="314">
                  <c:v>2066.96</c:v>
                </c:pt>
                <c:pt idx="315">
                  <c:v>2080.62</c:v>
                </c:pt>
                <c:pt idx="316">
                  <c:v>2076.33</c:v>
                </c:pt>
                <c:pt idx="317">
                  <c:v>2081.9</c:v>
                </c:pt>
                <c:pt idx="318">
                  <c:v>2091.1799999999998</c:v>
                </c:pt>
                <c:pt idx="319">
                  <c:v>2102.06</c:v>
                </c:pt>
                <c:pt idx="320">
                  <c:v>2092.4299999999998</c:v>
                </c:pt>
                <c:pt idx="321">
                  <c:v>2095.84</c:v>
                </c:pt>
                <c:pt idx="322">
                  <c:v>2106.63</c:v>
                </c:pt>
                <c:pt idx="323">
                  <c:v>2104.9899999999998</c:v>
                </c:pt>
                <c:pt idx="324">
                  <c:v>2081.1799999999998</c:v>
                </c:pt>
                <c:pt idx="325">
                  <c:v>2100.4</c:v>
                </c:pt>
                <c:pt idx="326">
                  <c:v>2097.29</c:v>
                </c:pt>
                <c:pt idx="327">
                  <c:v>2107.96</c:v>
                </c:pt>
                <c:pt idx="328">
                  <c:v>2112.9299999999998</c:v>
                </c:pt>
                <c:pt idx="329">
                  <c:v>2117.69</c:v>
                </c:pt>
                <c:pt idx="330">
                  <c:v>2108.92</c:v>
                </c:pt>
                <c:pt idx="331">
                  <c:v>2114.7600000000002</c:v>
                </c:pt>
                <c:pt idx="332">
                  <c:v>2106.85</c:v>
                </c:pt>
                <c:pt idx="333">
                  <c:v>2085.5100000000002</c:v>
                </c:pt>
                <c:pt idx="334">
                  <c:v>2108.29</c:v>
                </c:pt>
                <c:pt idx="335">
                  <c:v>2114.4899999999998</c:v>
                </c:pt>
                <c:pt idx="336">
                  <c:v>2089.46</c:v>
                </c:pt>
                <c:pt idx="337">
                  <c:v>2080.15</c:v>
                </c:pt>
                <c:pt idx="338">
                  <c:v>2088</c:v>
                </c:pt>
                <c:pt idx="339">
                  <c:v>2116.1</c:v>
                </c:pt>
                <c:pt idx="340">
                  <c:v>2105.33</c:v>
                </c:pt>
                <c:pt idx="341">
                  <c:v>2099.12</c:v>
                </c:pt>
                <c:pt idx="342">
                  <c:v>2098.48</c:v>
                </c:pt>
                <c:pt idx="343">
                  <c:v>2121.1</c:v>
                </c:pt>
                <c:pt idx="344">
                  <c:v>2122.73</c:v>
                </c:pt>
                <c:pt idx="345">
                  <c:v>2129.1999999999998</c:v>
                </c:pt>
                <c:pt idx="346">
                  <c:v>2127.83</c:v>
                </c:pt>
                <c:pt idx="347">
                  <c:v>2125.85</c:v>
                </c:pt>
                <c:pt idx="348">
                  <c:v>2130.8200000000002</c:v>
                </c:pt>
                <c:pt idx="349">
                  <c:v>2126.06</c:v>
                </c:pt>
                <c:pt idx="350">
                  <c:v>2104.1999999999998</c:v>
                </c:pt>
                <c:pt idx="351">
                  <c:v>2123.48</c:v>
                </c:pt>
                <c:pt idx="352">
                  <c:v>2120.79</c:v>
                </c:pt>
                <c:pt idx="353">
                  <c:v>2107.39</c:v>
                </c:pt>
                <c:pt idx="354">
                  <c:v>2111.73</c:v>
                </c:pt>
                <c:pt idx="355">
                  <c:v>2109.6</c:v>
                </c:pt>
                <c:pt idx="356">
                  <c:v>2114.0700000000002</c:v>
                </c:pt>
                <c:pt idx="357">
                  <c:v>2095.84</c:v>
                </c:pt>
                <c:pt idx="358">
                  <c:v>2092.83</c:v>
                </c:pt>
                <c:pt idx="359">
                  <c:v>2079.2800000000002</c:v>
                </c:pt>
                <c:pt idx="360">
                  <c:v>2080.15</c:v>
                </c:pt>
                <c:pt idx="361">
                  <c:v>2105.1999999999998</c:v>
                </c:pt>
                <c:pt idx="362">
                  <c:v>2108.86</c:v>
                </c:pt>
                <c:pt idx="363">
                  <c:v>2094.11</c:v>
                </c:pt>
                <c:pt idx="364">
                  <c:v>2084.4299999999998</c:v>
                </c:pt>
                <c:pt idx="365">
                  <c:v>2096.29</c:v>
                </c:pt>
                <c:pt idx="366">
                  <c:v>2100.44</c:v>
                </c:pt>
                <c:pt idx="367">
                  <c:v>2121.2399999999998</c:v>
                </c:pt>
                <c:pt idx="368">
                  <c:v>2109.9899999999998</c:v>
                </c:pt>
                <c:pt idx="369">
                  <c:v>2122.85</c:v>
                </c:pt>
                <c:pt idx="370">
                  <c:v>2124.1999999999998</c:v>
                </c:pt>
                <c:pt idx="371">
                  <c:v>2108.58</c:v>
                </c:pt>
                <c:pt idx="372">
                  <c:v>2102.31</c:v>
                </c:pt>
                <c:pt idx="373">
                  <c:v>2101.4899999999998</c:v>
                </c:pt>
                <c:pt idx="374">
                  <c:v>2057.64</c:v>
                </c:pt>
                <c:pt idx="375">
                  <c:v>2063.11</c:v>
                </c:pt>
                <c:pt idx="376">
                  <c:v>2077.42</c:v>
                </c:pt>
                <c:pt idx="377">
                  <c:v>2076.7800000000002</c:v>
                </c:pt>
                <c:pt idx="378">
                  <c:v>2068.7600000000002</c:v>
                </c:pt>
                <c:pt idx="379">
                  <c:v>2081.34</c:v>
                </c:pt>
                <c:pt idx="380">
                  <c:v>2046.68</c:v>
                </c:pt>
                <c:pt idx="381">
                  <c:v>2051.31</c:v>
                </c:pt>
                <c:pt idx="382">
                  <c:v>2076.62</c:v>
                </c:pt>
                <c:pt idx="383">
                  <c:v>2099.6</c:v>
                </c:pt>
                <c:pt idx="384">
                  <c:v>2108.9499999999998</c:v>
                </c:pt>
                <c:pt idx="385">
                  <c:v>2107.4</c:v>
                </c:pt>
                <c:pt idx="386">
                  <c:v>2124.29</c:v>
                </c:pt>
                <c:pt idx="387">
                  <c:v>2126.64</c:v>
                </c:pt>
                <c:pt idx="388">
                  <c:v>2128.2800000000002</c:v>
                </c:pt>
                <c:pt idx="389">
                  <c:v>2119.21</c:v>
                </c:pt>
                <c:pt idx="390">
                  <c:v>2114.15</c:v>
                </c:pt>
                <c:pt idx="391">
                  <c:v>2102.15</c:v>
                </c:pt>
                <c:pt idx="392">
                  <c:v>2079.65</c:v>
                </c:pt>
                <c:pt idx="393">
                  <c:v>2067.64</c:v>
                </c:pt>
                <c:pt idx="394">
                  <c:v>2093.25</c:v>
                </c:pt>
                <c:pt idx="395">
                  <c:v>2108.5700000000002</c:v>
                </c:pt>
                <c:pt idx="396">
                  <c:v>2108.63</c:v>
                </c:pt>
                <c:pt idx="397">
                  <c:v>2103.84</c:v>
                </c:pt>
                <c:pt idx="398">
                  <c:v>2098.04</c:v>
                </c:pt>
                <c:pt idx="399">
                  <c:v>2093.3200000000002</c:v>
                </c:pt>
                <c:pt idx="400">
                  <c:v>2099.84</c:v>
                </c:pt>
                <c:pt idx="401">
                  <c:v>2083.56</c:v>
                </c:pt>
                <c:pt idx="402">
                  <c:v>2077.5700000000002</c:v>
                </c:pt>
                <c:pt idx="403">
                  <c:v>2104.1799999999998</c:v>
                </c:pt>
                <c:pt idx="404">
                  <c:v>2084.0700000000002</c:v>
                </c:pt>
                <c:pt idx="405">
                  <c:v>2086.0500000000002</c:v>
                </c:pt>
                <c:pt idx="406">
                  <c:v>2083.39</c:v>
                </c:pt>
                <c:pt idx="407">
                  <c:v>2091.54</c:v>
                </c:pt>
                <c:pt idx="408">
                  <c:v>2102.44</c:v>
                </c:pt>
                <c:pt idx="409">
                  <c:v>2096.92</c:v>
                </c:pt>
                <c:pt idx="410">
                  <c:v>2079.61</c:v>
                </c:pt>
                <c:pt idx="411">
                  <c:v>2035.73</c:v>
                </c:pt>
                <c:pt idx="412">
                  <c:v>1970.89</c:v>
                </c:pt>
                <c:pt idx="413">
                  <c:v>1893.21</c:v>
                </c:pt>
                <c:pt idx="414">
                  <c:v>1867.61</c:v>
                </c:pt>
                <c:pt idx="415">
                  <c:v>1940.51</c:v>
                </c:pt>
                <c:pt idx="416">
                  <c:v>1987.66</c:v>
                </c:pt>
                <c:pt idx="417">
                  <c:v>1988.87</c:v>
                </c:pt>
                <c:pt idx="418">
                  <c:v>1972.18</c:v>
                </c:pt>
                <c:pt idx="419">
                  <c:v>1913.85</c:v>
                </c:pt>
                <c:pt idx="420">
                  <c:v>1948.86</c:v>
                </c:pt>
                <c:pt idx="421">
                  <c:v>1951.13</c:v>
                </c:pt>
                <c:pt idx="422">
                  <c:v>1921.22</c:v>
                </c:pt>
                <c:pt idx="423">
                  <c:v>1969.41</c:v>
                </c:pt>
                <c:pt idx="424">
                  <c:v>1942.04</c:v>
                </c:pt>
                <c:pt idx="425">
                  <c:v>1952.29</c:v>
                </c:pt>
                <c:pt idx="426">
                  <c:v>1961.05</c:v>
                </c:pt>
                <c:pt idx="427">
                  <c:v>1953.03</c:v>
                </c:pt>
                <c:pt idx="428">
                  <c:v>1978.09</c:v>
                </c:pt>
                <c:pt idx="429">
                  <c:v>1995.31</c:v>
                </c:pt>
                <c:pt idx="430">
                  <c:v>1990.2</c:v>
                </c:pt>
                <c:pt idx="431">
                  <c:v>1958.03</c:v>
                </c:pt>
                <c:pt idx="432">
                  <c:v>1966.97</c:v>
                </c:pt>
                <c:pt idx="433">
                  <c:v>1942.74</c:v>
                </c:pt>
                <c:pt idx="434">
                  <c:v>1938.76</c:v>
                </c:pt>
                <c:pt idx="435">
                  <c:v>1932.24</c:v>
                </c:pt>
                <c:pt idx="436">
                  <c:v>1931.34</c:v>
                </c:pt>
                <c:pt idx="437">
                  <c:v>1881.77</c:v>
                </c:pt>
                <c:pt idx="438">
                  <c:v>1884.09</c:v>
                </c:pt>
                <c:pt idx="439">
                  <c:v>1920.03</c:v>
                </c:pt>
                <c:pt idx="440">
                  <c:v>1923.82</c:v>
                </c:pt>
                <c:pt idx="441">
                  <c:v>1951.36</c:v>
                </c:pt>
                <c:pt idx="442">
                  <c:v>1987.05</c:v>
                </c:pt>
                <c:pt idx="443">
                  <c:v>1979.92</c:v>
                </c:pt>
                <c:pt idx="444">
                  <c:v>1995.83</c:v>
                </c:pt>
                <c:pt idx="445">
                  <c:v>2013.43</c:v>
                </c:pt>
                <c:pt idx="446">
                  <c:v>2014.89</c:v>
                </c:pt>
                <c:pt idx="447">
                  <c:v>2017.46</c:v>
                </c:pt>
                <c:pt idx="448">
                  <c:v>2003.69</c:v>
                </c:pt>
                <c:pt idx="449">
                  <c:v>1994.24</c:v>
                </c:pt>
                <c:pt idx="450">
                  <c:v>2023.86</c:v>
                </c:pt>
                <c:pt idx="451">
                  <c:v>2033.11</c:v>
                </c:pt>
                <c:pt idx="452">
                  <c:v>2033.66</c:v>
                </c:pt>
                <c:pt idx="453">
                  <c:v>2030.77</c:v>
                </c:pt>
                <c:pt idx="454">
                  <c:v>2018.94</c:v>
                </c:pt>
                <c:pt idx="455">
                  <c:v>2052.5100000000002</c:v>
                </c:pt>
                <c:pt idx="456">
                  <c:v>2075.15</c:v>
                </c:pt>
                <c:pt idx="457">
                  <c:v>2071.1799999999998</c:v>
                </c:pt>
                <c:pt idx="458">
                  <c:v>2065.89</c:v>
                </c:pt>
                <c:pt idx="459">
                  <c:v>2090.35</c:v>
                </c:pt>
                <c:pt idx="460">
                  <c:v>2089.41</c:v>
                </c:pt>
                <c:pt idx="461">
                  <c:v>2079.36</c:v>
                </c:pt>
                <c:pt idx="462">
                  <c:v>2104.0500000000002</c:v>
                </c:pt>
                <c:pt idx="463">
                  <c:v>2109.79</c:v>
                </c:pt>
                <c:pt idx="464">
                  <c:v>2102.31</c:v>
                </c:pt>
                <c:pt idx="465">
                  <c:v>2099.9299999999998</c:v>
                </c:pt>
                <c:pt idx="466">
                  <c:v>2099.1999999999998</c:v>
                </c:pt>
                <c:pt idx="467">
                  <c:v>2078.58</c:v>
                </c:pt>
                <c:pt idx="468">
                  <c:v>2081.7199999999998</c:v>
                </c:pt>
                <c:pt idx="469">
                  <c:v>2075</c:v>
                </c:pt>
                <c:pt idx="470">
                  <c:v>2045.97</c:v>
                </c:pt>
                <c:pt idx="471">
                  <c:v>2023.04</c:v>
                </c:pt>
                <c:pt idx="472">
                  <c:v>2053.19</c:v>
                </c:pt>
                <c:pt idx="473">
                  <c:v>2050.44</c:v>
                </c:pt>
                <c:pt idx="474">
                  <c:v>2083.58</c:v>
                </c:pt>
                <c:pt idx="475">
                  <c:v>2081.2399999999998</c:v>
                </c:pt>
                <c:pt idx="476">
                  <c:v>2089.17</c:v>
                </c:pt>
                <c:pt idx="477">
                  <c:v>2086.59</c:v>
                </c:pt>
                <c:pt idx="478">
                  <c:v>2089.14</c:v>
                </c:pt>
                <c:pt idx="479">
                  <c:v>2088.87</c:v>
                </c:pt>
                <c:pt idx="480">
                  <c:v>2090.11</c:v>
                </c:pt>
                <c:pt idx="481">
                  <c:v>2080.41</c:v>
                </c:pt>
                <c:pt idx="482">
                  <c:v>2102.63</c:v>
                </c:pt>
                <c:pt idx="483">
                  <c:v>2079.5100000000002</c:v>
                </c:pt>
                <c:pt idx="484">
                  <c:v>2049.62</c:v>
                </c:pt>
                <c:pt idx="485">
                  <c:v>2091.69</c:v>
                </c:pt>
                <c:pt idx="486">
                  <c:v>2077.0700000000002</c:v>
                </c:pt>
                <c:pt idx="487">
                  <c:v>2063.59</c:v>
                </c:pt>
                <c:pt idx="488">
                  <c:v>2047.62</c:v>
                </c:pt>
                <c:pt idx="489">
                  <c:v>2052.23</c:v>
                </c:pt>
                <c:pt idx="490">
                  <c:v>2012.37</c:v>
                </c:pt>
                <c:pt idx="491">
                  <c:v>2021.94</c:v>
                </c:pt>
                <c:pt idx="492">
                  <c:v>2043.41</c:v>
                </c:pt>
                <c:pt idx="493">
                  <c:v>2073.0700000000002</c:v>
                </c:pt>
                <c:pt idx="494">
                  <c:v>2041.89</c:v>
                </c:pt>
                <c:pt idx="495">
                  <c:v>2005.55</c:v>
                </c:pt>
                <c:pt idx="496">
                  <c:v>2021.15</c:v>
                </c:pt>
                <c:pt idx="497">
                  <c:v>2038.97</c:v>
                </c:pt>
                <c:pt idx="498">
                  <c:v>2064.29</c:v>
                </c:pt>
                <c:pt idx="499">
                  <c:v>2060.9899999999998</c:v>
                </c:pt>
                <c:pt idx="500">
                  <c:v>2056.5</c:v>
                </c:pt>
                <c:pt idx="501">
                  <c:v>2078.36</c:v>
                </c:pt>
                <c:pt idx="502">
                  <c:v>2063.36</c:v>
                </c:pt>
                <c:pt idx="503">
                  <c:v>2043.94</c:v>
                </c:pt>
                <c:pt idx="504">
                  <c:v>2012.66</c:v>
                </c:pt>
                <c:pt idx="505">
                  <c:v>2016.71</c:v>
                </c:pt>
                <c:pt idx="506">
                  <c:v>1990.26</c:v>
                </c:pt>
                <c:pt idx="507">
                  <c:v>1943.09</c:v>
                </c:pt>
                <c:pt idx="508">
                  <c:v>1922.03</c:v>
                </c:pt>
                <c:pt idx="509">
                  <c:v>1923.67</c:v>
                </c:pt>
                <c:pt idx="510">
                  <c:v>1938.68</c:v>
                </c:pt>
                <c:pt idx="511">
                  <c:v>1890.28</c:v>
                </c:pt>
                <c:pt idx="512">
                  <c:v>1921.84</c:v>
                </c:pt>
                <c:pt idx="513">
                  <c:v>1880.33</c:v>
                </c:pt>
                <c:pt idx="514">
                  <c:v>1881.33</c:v>
                </c:pt>
                <c:pt idx="515">
                  <c:v>1859.33</c:v>
                </c:pt>
                <c:pt idx="516">
                  <c:v>1868.99</c:v>
                </c:pt>
                <c:pt idx="517">
                  <c:v>1906.9</c:v>
                </c:pt>
                <c:pt idx="518">
                  <c:v>1877.08</c:v>
                </c:pt>
                <c:pt idx="519">
                  <c:v>1903.63</c:v>
                </c:pt>
                <c:pt idx="520">
                  <c:v>1882.95</c:v>
                </c:pt>
                <c:pt idx="521">
                  <c:v>1893.36</c:v>
                </c:pt>
                <c:pt idx="522">
                  <c:v>1940.24</c:v>
                </c:pt>
                <c:pt idx="523">
                  <c:v>1939.38</c:v>
                </c:pt>
                <c:pt idx="524">
                  <c:v>1903.03</c:v>
                </c:pt>
                <c:pt idx="525">
                  <c:v>1912.53</c:v>
                </c:pt>
                <c:pt idx="526">
                  <c:v>1915.45</c:v>
                </c:pt>
                <c:pt idx="527">
                  <c:v>1880.05</c:v>
                </c:pt>
                <c:pt idx="528">
                  <c:v>1853.44</c:v>
                </c:pt>
                <c:pt idx="529">
                  <c:v>1852.21</c:v>
                </c:pt>
                <c:pt idx="530">
                  <c:v>1851.86</c:v>
                </c:pt>
                <c:pt idx="531">
                  <c:v>1829.08</c:v>
                </c:pt>
                <c:pt idx="532">
                  <c:v>1864.78</c:v>
                </c:pt>
                <c:pt idx="533">
                  <c:v>1895.58</c:v>
                </c:pt>
                <c:pt idx="534">
                  <c:v>1926.82</c:v>
                </c:pt>
                <c:pt idx="535">
                  <c:v>1917.83</c:v>
                </c:pt>
                <c:pt idx="536">
                  <c:v>1917.78</c:v>
                </c:pt>
                <c:pt idx="537">
                  <c:v>1945.5</c:v>
                </c:pt>
                <c:pt idx="538">
                  <c:v>1921.27</c:v>
                </c:pt>
                <c:pt idx="539">
                  <c:v>1929.8</c:v>
                </c:pt>
                <c:pt idx="540">
                  <c:v>1951.7</c:v>
                </c:pt>
                <c:pt idx="541">
                  <c:v>1948.05</c:v>
                </c:pt>
                <c:pt idx="542">
                  <c:v>1932.23</c:v>
                </c:pt>
                <c:pt idx="543">
                  <c:v>1978.35</c:v>
                </c:pt>
                <c:pt idx="544">
                  <c:v>1986.45</c:v>
                </c:pt>
                <c:pt idx="545">
                  <c:v>1993.4</c:v>
                </c:pt>
                <c:pt idx="546">
                  <c:v>1999.99</c:v>
                </c:pt>
                <c:pt idx="547">
                  <c:v>2001.76</c:v>
                </c:pt>
                <c:pt idx="548">
                  <c:v>1979.26</c:v>
                </c:pt>
                <c:pt idx="549">
                  <c:v>1989.26</c:v>
                </c:pt>
                <c:pt idx="550">
                  <c:v>1989.57</c:v>
                </c:pt>
                <c:pt idx="551">
                  <c:v>2022.19</c:v>
                </c:pt>
                <c:pt idx="552">
                  <c:v>2019.64</c:v>
                </c:pt>
                <c:pt idx="553">
                  <c:v>2015.93</c:v>
                </c:pt>
                <c:pt idx="554">
                  <c:v>2027.22</c:v>
                </c:pt>
                <c:pt idx="555">
                  <c:v>2040.59</c:v>
                </c:pt>
                <c:pt idx="556">
                  <c:v>2049.58</c:v>
                </c:pt>
                <c:pt idx="557">
                  <c:v>2051.6</c:v>
                </c:pt>
                <c:pt idx="558">
                  <c:v>2049.8000000000002</c:v>
                </c:pt>
                <c:pt idx="559">
                  <c:v>2036.71</c:v>
                </c:pt>
                <c:pt idx="560">
                  <c:v>2035.94</c:v>
                </c:pt>
                <c:pt idx="561">
                  <c:v>2037.05</c:v>
                </c:pt>
                <c:pt idx="562">
                  <c:v>2055.0100000000002</c:v>
                </c:pt>
                <c:pt idx="563">
                  <c:v>2063.9499999999998</c:v>
                </c:pt>
                <c:pt idx="564">
                  <c:v>2059.7399999999998</c:v>
                </c:pt>
                <c:pt idx="565">
                  <c:v>2072.7800000000002</c:v>
                </c:pt>
                <c:pt idx="566">
                  <c:v>2066.13</c:v>
                </c:pt>
                <c:pt idx="567">
                  <c:v>2045.17</c:v>
                </c:pt>
                <c:pt idx="568">
                  <c:v>2066.66</c:v>
                </c:pt>
                <c:pt idx="569">
                  <c:v>2041.91</c:v>
                </c:pt>
                <c:pt idx="570">
                  <c:v>2047.6</c:v>
                </c:pt>
                <c:pt idx="571">
                  <c:v>2041.99</c:v>
                </c:pt>
                <c:pt idx="572">
                  <c:v>2061.7199999999998</c:v>
                </c:pt>
                <c:pt idx="573">
                  <c:v>2082.42</c:v>
                </c:pt>
                <c:pt idx="574">
                  <c:v>2082.7800000000002</c:v>
                </c:pt>
                <c:pt idx="575">
                  <c:v>2080.73</c:v>
                </c:pt>
                <c:pt idx="576">
                  <c:v>2094.34</c:v>
                </c:pt>
                <c:pt idx="577">
                  <c:v>2100.8000000000002</c:v>
                </c:pt>
                <c:pt idx="578">
                  <c:v>2102.4</c:v>
                </c:pt>
                <c:pt idx="579">
                  <c:v>2091.48</c:v>
                </c:pt>
                <c:pt idx="580">
                  <c:v>2091.58</c:v>
                </c:pt>
                <c:pt idx="581">
                  <c:v>2087.79</c:v>
                </c:pt>
                <c:pt idx="582">
                  <c:v>2091.6999999999998</c:v>
                </c:pt>
                <c:pt idx="583">
                  <c:v>2095.15</c:v>
                </c:pt>
                <c:pt idx="584">
                  <c:v>2075.81</c:v>
                </c:pt>
                <c:pt idx="585">
                  <c:v>2065.3000000000002</c:v>
                </c:pt>
                <c:pt idx="586">
                  <c:v>2081.4299999999998</c:v>
                </c:pt>
                <c:pt idx="587">
                  <c:v>2063.37</c:v>
                </c:pt>
                <c:pt idx="588">
                  <c:v>2051.12</c:v>
                </c:pt>
                <c:pt idx="589">
                  <c:v>2050.63</c:v>
                </c:pt>
                <c:pt idx="590">
                  <c:v>2057.14</c:v>
                </c:pt>
                <c:pt idx="591">
                  <c:v>2058.69</c:v>
                </c:pt>
                <c:pt idx="592">
                  <c:v>2084.39</c:v>
                </c:pt>
                <c:pt idx="593">
                  <c:v>2064.46</c:v>
                </c:pt>
                <c:pt idx="594">
                  <c:v>2064.11</c:v>
                </c:pt>
                <c:pt idx="595">
                  <c:v>2046.61</c:v>
                </c:pt>
                <c:pt idx="596">
                  <c:v>2066.66</c:v>
                </c:pt>
                <c:pt idx="597">
                  <c:v>2047.21</c:v>
                </c:pt>
                <c:pt idx="598">
                  <c:v>2047.63</c:v>
                </c:pt>
                <c:pt idx="599">
                  <c:v>2040.04</c:v>
                </c:pt>
                <c:pt idx="600">
                  <c:v>2052.3200000000002</c:v>
                </c:pt>
                <c:pt idx="601">
                  <c:v>2048.04</c:v>
                </c:pt>
                <c:pt idx="602">
                  <c:v>2076.06</c:v>
                </c:pt>
                <c:pt idx="603">
                  <c:v>2090.54</c:v>
                </c:pt>
                <c:pt idx="604">
                  <c:v>2090.1</c:v>
                </c:pt>
                <c:pt idx="605">
                  <c:v>2099.06</c:v>
                </c:pt>
                <c:pt idx="606">
                  <c:v>2096.96</c:v>
                </c:pt>
                <c:pt idx="607">
                  <c:v>2099.33</c:v>
                </c:pt>
                <c:pt idx="608">
                  <c:v>2105.2600000000002</c:v>
                </c:pt>
                <c:pt idx="609">
                  <c:v>2099.13</c:v>
                </c:pt>
                <c:pt idx="610">
                  <c:v>2109.41</c:v>
                </c:pt>
                <c:pt idx="611">
                  <c:v>2112.13</c:v>
                </c:pt>
                <c:pt idx="612">
                  <c:v>2119.12</c:v>
                </c:pt>
                <c:pt idx="613">
                  <c:v>2115.48</c:v>
                </c:pt>
                <c:pt idx="614">
                  <c:v>2096.0700000000002</c:v>
                </c:pt>
                <c:pt idx="615">
                  <c:v>2079.06</c:v>
                </c:pt>
                <c:pt idx="616">
                  <c:v>2075.3200000000002</c:v>
                </c:pt>
                <c:pt idx="617">
                  <c:v>2071.5</c:v>
                </c:pt>
                <c:pt idx="618">
                  <c:v>2077.9899999999998</c:v>
                </c:pt>
                <c:pt idx="619">
                  <c:v>2071.2199999999998</c:v>
                </c:pt>
                <c:pt idx="620">
                  <c:v>2083.25</c:v>
                </c:pt>
                <c:pt idx="621">
                  <c:v>2088.9</c:v>
                </c:pt>
                <c:pt idx="622">
                  <c:v>2085.4499999999998</c:v>
                </c:pt>
                <c:pt idx="623">
                  <c:v>2113.3200000000002</c:v>
                </c:pt>
                <c:pt idx="624">
                  <c:v>2037.41</c:v>
                </c:pt>
                <c:pt idx="625">
                  <c:v>2000.54</c:v>
                </c:pt>
                <c:pt idx="626">
                  <c:v>2036.09</c:v>
                </c:pt>
                <c:pt idx="627">
                  <c:v>2070.77</c:v>
                </c:pt>
                <c:pt idx="628">
                  <c:v>2098.86</c:v>
                </c:pt>
                <c:pt idx="629">
                  <c:v>2102.9499999999998</c:v>
                </c:pt>
                <c:pt idx="630">
                  <c:v>2088.5500000000002</c:v>
                </c:pt>
                <c:pt idx="631">
                  <c:v>2099.73</c:v>
                </c:pt>
                <c:pt idx="632">
                  <c:v>2097.9</c:v>
                </c:pt>
                <c:pt idx="633">
                  <c:v>2129.9</c:v>
                </c:pt>
                <c:pt idx="634">
                  <c:v>2137.16</c:v>
                </c:pt>
                <c:pt idx="635">
                  <c:v>2152.14</c:v>
                </c:pt>
                <c:pt idx="636">
                  <c:v>2152.4299999999998</c:v>
                </c:pt>
                <c:pt idx="637">
                  <c:v>2163.75</c:v>
                </c:pt>
                <c:pt idx="638">
                  <c:v>2161.7399999999998</c:v>
                </c:pt>
                <c:pt idx="639">
                  <c:v>2166.89</c:v>
                </c:pt>
                <c:pt idx="640">
                  <c:v>2163.7800000000002</c:v>
                </c:pt>
                <c:pt idx="641">
                  <c:v>2173.02</c:v>
                </c:pt>
                <c:pt idx="642">
                  <c:v>2165.17</c:v>
                </c:pt>
                <c:pt idx="643">
                  <c:v>2175.0300000000002</c:v>
                </c:pt>
                <c:pt idx="644">
                  <c:v>2168.48</c:v>
                </c:pt>
                <c:pt idx="645">
                  <c:v>2169.1799999999998</c:v>
                </c:pt>
                <c:pt idx="646">
                  <c:v>2166.58</c:v>
                </c:pt>
                <c:pt idx="647">
                  <c:v>2170.06</c:v>
                </c:pt>
                <c:pt idx="648">
                  <c:v>2173.6</c:v>
                </c:pt>
                <c:pt idx="649">
                  <c:v>2170.84</c:v>
                </c:pt>
                <c:pt idx="650">
                  <c:v>2157.0300000000002</c:v>
                </c:pt>
                <c:pt idx="651">
                  <c:v>2163.79</c:v>
                </c:pt>
                <c:pt idx="652">
                  <c:v>2164.25</c:v>
                </c:pt>
                <c:pt idx="653">
                  <c:v>2182.87</c:v>
                </c:pt>
                <c:pt idx="654">
                  <c:v>2180.89</c:v>
                </c:pt>
                <c:pt idx="655">
                  <c:v>2181.7399999999998</c:v>
                </c:pt>
                <c:pt idx="656">
                  <c:v>2175.4899999999998</c:v>
                </c:pt>
                <c:pt idx="657">
                  <c:v>2185.79</c:v>
                </c:pt>
                <c:pt idx="658">
                  <c:v>2184.0500000000002</c:v>
                </c:pt>
                <c:pt idx="659">
                  <c:v>2190.15</c:v>
                </c:pt>
                <c:pt idx="660">
                  <c:v>2178.15</c:v>
                </c:pt>
                <c:pt idx="661">
                  <c:v>2182.2199999999998</c:v>
                </c:pt>
                <c:pt idx="662">
                  <c:v>2187.02</c:v>
                </c:pt>
                <c:pt idx="663">
                  <c:v>2183.87</c:v>
                </c:pt>
                <c:pt idx="664">
                  <c:v>2182.64</c:v>
                </c:pt>
                <c:pt idx="665">
                  <c:v>2186.9</c:v>
                </c:pt>
                <c:pt idx="666">
                  <c:v>2175.44</c:v>
                </c:pt>
                <c:pt idx="667">
                  <c:v>2172.4699999999998</c:v>
                </c:pt>
                <c:pt idx="668">
                  <c:v>2169.04</c:v>
                </c:pt>
                <c:pt idx="669">
                  <c:v>2180.38</c:v>
                </c:pt>
                <c:pt idx="670">
                  <c:v>2176.12</c:v>
                </c:pt>
                <c:pt idx="671">
                  <c:v>2170.9499999999998</c:v>
                </c:pt>
                <c:pt idx="672">
                  <c:v>2170.86</c:v>
                </c:pt>
                <c:pt idx="673">
                  <c:v>2179.98</c:v>
                </c:pt>
                <c:pt idx="674">
                  <c:v>2186.48</c:v>
                </c:pt>
                <c:pt idx="675">
                  <c:v>2186.16</c:v>
                </c:pt>
                <c:pt idx="676">
                  <c:v>2181.3000000000002</c:v>
                </c:pt>
                <c:pt idx="677">
                  <c:v>2127.81</c:v>
                </c:pt>
                <c:pt idx="678">
                  <c:v>2159.04</c:v>
                </c:pt>
                <c:pt idx="679">
                  <c:v>2127.02</c:v>
                </c:pt>
                <c:pt idx="680">
                  <c:v>2125.77</c:v>
                </c:pt>
                <c:pt idx="681">
                  <c:v>2147.2600000000002</c:v>
                </c:pt>
                <c:pt idx="682">
                  <c:v>2139.16</c:v>
                </c:pt>
                <c:pt idx="683">
                  <c:v>2139.12</c:v>
                </c:pt>
                <c:pt idx="684">
                  <c:v>2139.7600000000002</c:v>
                </c:pt>
                <c:pt idx="685">
                  <c:v>2163.12</c:v>
                </c:pt>
                <c:pt idx="686">
                  <c:v>2177.1799999999998</c:v>
                </c:pt>
                <c:pt idx="687">
                  <c:v>2164.69</c:v>
                </c:pt>
                <c:pt idx="688">
                  <c:v>2146.1</c:v>
                </c:pt>
                <c:pt idx="689">
                  <c:v>2159.9299999999998</c:v>
                </c:pt>
                <c:pt idx="690">
                  <c:v>2171.37</c:v>
                </c:pt>
                <c:pt idx="691">
                  <c:v>2151.13</c:v>
                </c:pt>
                <c:pt idx="692">
                  <c:v>2168.27</c:v>
                </c:pt>
                <c:pt idx="693">
                  <c:v>2161.1999999999998</c:v>
                </c:pt>
                <c:pt idx="694">
                  <c:v>2150.4899999999998</c:v>
                </c:pt>
                <c:pt idx="695">
                  <c:v>2159.73</c:v>
                </c:pt>
                <c:pt idx="696">
                  <c:v>2160.77</c:v>
                </c:pt>
                <c:pt idx="697">
                  <c:v>2153.7399999999998</c:v>
                </c:pt>
                <c:pt idx="698">
                  <c:v>2163.66</c:v>
                </c:pt>
                <c:pt idx="699">
                  <c:v>2136.73</c:v>
                </c:pt>
                <c:pt idx="700">
                  <c:v>2139.1799999999998</c:v>
                </c:pt>
                <c:pt idx="701">
                  <c:v>2132.5500000000002</c:v>
                </c:pt>
                <c:pt idx="702">
                  <c:v>2132.98</c:v>
                </c:pt>
                <c:pt idx="703">
                  <c:v>2126.5</c:v>
                </c:pt>
                <c:pt idx="704">
                  <c:v>2139.6</c:v>
                </c:pt>
                <c:pt idx="705">
                  <c:v>2144.29</c:v>
                </c:pt>
                <c:pt idx="706">
                  <c:v>2141.34</c:v>
                </c:pt>
                <c:pt idx="707">
                  <c:v>2141.16</c:v>
                </c:pt>
                <c:pt idx="708">
                  <c:v>2151.33</c:v>
                </c:pt>
                <c:pt idx="709">
                  <c:v>2143.16</c:v>
                </c:pt>
                <c:pt idx="710">
                  <c:v>2139.4299999999998</c:v>
                </c:pt>
                <c:pt idx="711">
                  <c:v>2133.04</c:v>
                </c:pt>
                <c:pt idx="712">
                  <c:v>2126.41</c:v>
                </c:pt>
                <c:pt idx="713">
                  <c:v>2126.15</c:v>
                </c:pt>
                <c:pt idx="714">
                  <c:v>2111.7199999999998</c:v>
                </c:pt>
                <c:pt idx="715">
                  <c:v>2097.94</c:v>
                </c:pt>
                <c:pt idx="716">
                  <c:v>2088.66</c:v>
                </c:pt>
                <c:pt idx="717">
                  <c:v>2085.1799999999998</c:v>
                </c:pt>
                <c:pt idx="718">
                  <c:v>2131.52</c:v>
                </c:pt>
                <c:pt idx="719">
                  <c:v>2139.56</c:v>
                </c:pt>
                <c:pt idx="720">
                  <c:v>2163.2600000000002</c:v>
                </c:pt>
                <c:pt idx="721">
                  <c:v>2167.48</c:v>
                </c:pt>
                <c:pt idx="722">
                  <c:v>2164.4499999999998</c:v>
                </c:pt>
                <c:pt idx="723">
                  <c:v>2164.1999999999998</c:v>
                </c:pt>
                <c:pt idx="724">
                  <c:v>2180.39</c:v>
                </c:pt>
                <c:pt idx="725">
                  <c:v>2176.94</c:v>
                </c:pt>
                <c:pt idx="726">
                  <c:v>2187.12</c:v>
                </c:pt>
                <c:pt idx="727">
                  <c:v>2181.9</c:v>
                </c:pt>
                <c:pt idx="728">
                  <c:v>2198.1799999999998</c:v>
                </c:pt>
                <c:pt idx="729">
                  <c:v>2202.94</c:v>
                </c:pt>
                <c:pt idx="730">
                  <c:v>2204.7199999999998</c:v>
                </c:pt>
                <c:pt idx="731">
                  <c:v>2213.35</c:v>
                </c:pt>
                <c:pt idx="732">
                  <c:v>2201.7199999999998</c:v>
                </c:pt>
                <c:pt idx="733">
                  <c:v>2204.66</c:v>
                </c:pt>
                <c:pt idx="734">
                  <c:v>2198.81</c:v>
                </c:pt>
                <c:pt idx="735">
                  <c:v>2191.08</c:v>
                </c:pt>
                <c:pt idx="736">
                  <c:v>2191.9499999999998</c:v>
                </c:pt>
                <c:pt idx="737">
                  <c:v>2204.71</c:v>
                </c:pt>
                <c:pt idx="738">
                  <c:v>2212.23</c:v>
                </c:pt>
                <c:pt idx="739">
                  <c:v>2241.35</c:v>
                </c:pt>
                <c:pt idx="740">
                  <c:v>2246.19</c:v>
                </c:pt>
                <c:pt idx="741">
                  <c:v>2259.5300000000002</c:v>
                </c:pt>
                <c:pt idx="742">
                  <c:v>2256.96</c:v>
                </c:pt>
                <c:pt idx="743">
                  <c:v>2271.7199999999998</c:v>
                </c:pt>
                <c:pt idx="744">
                  <c:v>2253.2800000000002</c:v>
                </c:pt>
                <c:pt idx="745">
                  <c:v>2262.0300000000002</c:v>
                </c:pt>
                <c:pt idx="746">
                  <c:v>2258.0700000000002</c:v>
                </c:pt>
                <c:pt idx="747">
                  <c:v>2262.5300000000002</c:v>
                </c:pt>
                <c:pt idx="748">
                  <c:v>2270.7600000000002</c:v>
                </c:pt>
                <c:pt idx="749">
                  <c:v>2265.1799999999998</c:v>
                </c:pt>
                <c:pt idx="750">
                  <c:v>2260.96</c:v>
                </c:pt>
                <c:pt idx="751">
                  <c:v>2263.79</c:v>
                </c:pt>
                <c:pt idx="752">
                  <c:v>2268.88</c:v>
                </c:pt>
                <c:pt idx="753">
                  <c:v>2249.92</c:v>
                </c:pt>
                <c:pt idx="754">
                  <c:v>2249.2600000000002</c:v>
                </c:pt>
                <c:pt idx="755">
                  <c:v>2238.83</c:v>
                </c:pt>
                <c:pt idx="756">
                  <c:v>2257.83</c:v>
                </c:pt>
                <c:pt idx="757">
                  <c:v>2270.75</c:v>
                </c:pt>
                <c:pt idx="758">
                  <c:v>2269</c:v>
                </c:pt>
                <c:pt idx="759">
                  <c:v>2276.98</c:v>
                </c:pt>
                <c:pt idx="760">
                  <c:v>2268.9</c:v>
                </c:pt>
                <c:pt idx="761">
                  <c:v>2268.9</c:v>
                </c:pt>
                <c:pt idx="762">
                  <c:v>2275.3200000000002</c:v>
                </c:pt>
                <c:pt idx="763">
                  <c:v>2270.44</c:v>
                </c:pt>
                <c:pt idx="764">
                  <c:v>2274.64</c:v>
                </c:pt>
                <c:pt idx="765">
                  <c:v>2267.89</c:v>
                </c:pt>
                <c:pt idx="766">
                  <c:v>2271.89</c:v>
                </c:pt>
                <c:pt idx="767">
                  <c:v>2263.69</c:v>
                </c:pt>
                <c:pt idx="768">
                  <c:v>2271.31</c:v>
                </c:pt>
                <c:pt idx="769">
                  <c:v>2265.1999999999998</c:v>
                </c:pt>
                <c:pt idx="770">
                  <c:v>2280.0700000000002</c:v>
                </c:pt>
                <c:pt idx="771">
                  <c:v>2298.37</c:v>
                </c:pt>
                <c:pt idx="772">
                  <c:v>2296.6799999999998</c:v>
                </c:pt>
                <c:pt idx="773">
                  <c:v>2294.69</c:v>
                </c:pt>
                <c:pt idx="774">
                  <c:v>2280.9</c:v>
                </c:pt>
                <c:pt idx="775">
                  <c:v>2278.87</c:v>
                </c:pt>
                <c:pt idx="776">
                  <c:v>2279.5500000000002</c:v>
                </c:pt>
                <c:pt idx="777">
                  <c:v>2280.85</c:v>
                </c:pt>
                <c:pt idx="778">
                  <c:v>2297.42</c:v>
                </c:pt>
                <c:pt idx="779">
                  <c:v>2292.56</c:v>
                </c:pt>
                <c:pt idx="780">
                  <c:v>2293.08</c:v>
                </c:pt>
                <c:pt idx="781">
                  <c:v>2294.67</c:v>
                </c:pt>
                <c:pt idx="782">
                  <c:v>2307.87</c:v>
                </c:pt>
                <c:pt idx="783">
                  <c:v>2316.1</c:v>
                </c:pt>
                <c:pt idx="784">
                  <c:v>2328.25</c:v>
                </c:pt>
                <c:pt idx="785">
                  <c:v>2337.58</c:v>
                </c:pt>
                <c:pt idx="786">
                  <c:v>2349.25</c:v>
                </c:pt>
                <c:pt idx="787">
                  <c:v>2347.2199999999998</c:v>
                </c:pt>
                <c:pt idx="788">
                  <c:v>2351.16</c:v>
                </c:pt>
                <c:pt idx="789">
                  <c:v>2365.38</c:v>
                </c:pt>
                <c:pt idx="790">
                  <c:v>2362.8200000000002</c:v>
                </c:pt>
                <c:pt idx="791">
                  <c:v>2363.81</c:v>
                </c:pt>
                <c:pt idx="792">
                  <c:v>2367.34</c:v>
                </c:pt>
                <c:pt idx="793">
                  <c:v>2369.75</c:v>
                </c:pt>
                <c:pt idx="794">
                  <c:v>2363.64</c:v>
                </c:pt>
                <c:pt idx="795">
                  <c:v>2395.96</c:v>
                </c:pt>
                <c:pt idx="796">
                  <c:v>2381.92</c:v>
                </c:pt>
                <c:pt idx="797">
                  <c:v>2383.12</c:v>
                </c:pt>
                <c:pt idx="798">
                  <c:v>2375.31</c:v>
                </c:pt>
                <c:pt idx="799">
                  <c:v>2368.39</c:v>
                </c:pt>
                <c:pt idx="800">
                  <c:v>2362.98</c:v>
                </c:pt>
                <c:pt idx="801">
                  <c:v>2364.87</c:v>
                </c:pt>
                <c:pt idx="802">
                  <c:v>2372.6</c:v>
                </c:pt>
                <c:pt idx="803">
                  <c:v>2373.4699999999998</c:v>
                </c:pt>
                <c:pt idx="804">
                  <c:v>2365.4499999999998</c:v>
                </c:pt>
                <c:pt idx="805">
                  <c:v>2385.2600000000002</c:v>
                </c:pt>
                <c:pt idx="806">
                  <c:v>2381.38</c:v>
                </c:pt>
                <c:pt idx="807">
                  <c:v>2378.25</c:v>
                </c:pt>
                <c:pt idx="808">
                  <c:v>2373.4699999999998</c:v>
                </c:pt>
                <c:pt idx="809">
                  <c:v>2344.02</c:v>
                </c:pt>
                <c:pt idx="810">
                  <c:v>2348.4499999999998</c:v>
                </c:pt>
                <c:pt idx="811">
                  <c:v>2345.96</c:v>
                </c:pt>
                <c:pt idx="812">
                  <c:v>2343.98</c:v>
                </c:pt>
                <c:pt idx="813">
                  <c:v>2341.59</c:v>
                </c:pt>
                <c:pt idx="814">
                  <c:v>2358.5700000000002</c:v>
                </c:pt>
                <c:pt idx="815">
                  <c:v>2361.13</c:v>
                </c:pt>
                <c:pt idx="816">
                  <c:v>2368.06</c:v>
                </c:pt>
                <c:pt idx="817">
                  <c:v>2362.7199999999998</c:v>
                </c:pt>
                <c:pt idx="818">
                  <c:v>2358.84</c:v>
                </c:pt>
                <c:pt idx="819">
                  <c:v>2360.16</c:v>
                </c:pt>
                <c:pt idx="820">
                  <c:v>2352.9499999999998</c:v>
                </c:pt>
                <c:pt idx="821">
                  <c:v>2357.4899999999998</c:v>
                </c:pt>
                <c:pt idx="822">
                  <c:v>2355.54</c:v>
                </c:pt>
                <c:pt idx="823">
                  <c:v>2357.16</c:v>
                </c:pt>
                <c:pt idx="824">
                  <c:v>2353.7800000000002</c:v>
                </c:pt>
                <c:pt idx="825">
                  <c:v>2344.9299999999998</c:v>
                </c:pt>
                <c:pt idx="826">
                  <c:v>2328.9499999999998</c:v>
                </c:pt>
                <c:pt idx="827">
                  <c:v>2349.0100000000002</c:v>
                </c:pt>
                <c:pt idx="828">
                  <c:v>2342.19</c:v>
                </c:pt>
                <c:pt idx="829">
                  <c:v>2338.17</c:v>
                </c:pt>
                <c:pt idx="830">
                  <c:v>2355.84</c:v>
                </c:pt>
                <c:pt idx="831">
                  <c:v>2348.69</c:v>
                </c:pt>
                <c:pt idx="832">
                  <c:v>2374.15</c:v>
                </c:pt>
                <c:pt idx="833">
                  <c:v>2388.61</c:v>
                </c:pt>
                <c:pt idx="834">
                  <c:v>2387.4499999999998</c:v>
                </c:pt>
                <c:pt idx="835">
                  <c:v>2388.77</c:v>
                </c:pt>
                <c:pt idx="836">
                  <c:v>2384.1999999999998</c:v>
                </c:pt>
              </c:numCache>
            </c:numRef>
          </c:yVal>
          <c:smooth val="1"/>
          <c:extLst xmlns:c16r2="http://schemas.microsoft.com/office/drawing/2015/06/chart">
            <c:ext xmlns:c16="http://schemas.microsoft.com/office/drawing/2014/chart" uri="{C3380CC4-5D6E-409C-BE32-E72D297353CC}">
              <c16:uniqueId val="{00000008-F653-4A5E-A9F2-9C9C45FC9820}"/>
            </c:ext>
          </c:extLst>
        </c:ser>
        <c:dLbls>
          <c:showLegendKey val="0"/>
          <c:showVal val="0"/>
          <c:showCatName val="0"/>
          <c:showSerName val="0"/>
          <c:showPercent val="0"/>
          <c:showBubbleSize val="0"/>
        </c:dLbls>
        <c:axId val="144825728"/>
        <c:axId val="144823808"/>
      </c:scatterChart>
      <c:valAx>
        <c:axId val="144811904"/>
        <c:scaling>
          <c:orientation val="minMax"/>
          <c:max val="42853"/>
          <c:min val="41641"/>
        </c:scaling>
        <c:delete val="0"/>
        <c:axPos val="b"/>
        <c:numFmt formatCode="m/d/yyyy" sourceLinked="1"/>
        <c:majorTickMark val="none"/>
        <c:minorTickMark val="none"/>
        <c:tickLblPos val="nextTo"/>
        <c:spPr>
          <a:noFill/>
          <a:ln w="19050" cap="flat" cmpd="sng" algn="ctr">
            <a:solidFill>
              <a:schemeClr val="tx1"/>
            </a:solidFill>
            <a:round/>
          </a:ln>
          <a:effectLst/>
        </c:spPr>
        <c:txPr>
          <a:bodyPr rot="-60000000" spcFirstLastPara="1" vertOverflow="ellipsis" vert="horz" wrap="square" anchor="ctr" anchorCtr="1"/>
          <a:lstStyle/>
          <a:p>
            <a:pPr>
              <a:defRPr sz="800" b="1" i="0" u="none" strike="noStrike" kern="1200" baseline="0">
                <a:solidFill>
                  <a:schemeClr val="tx1"/>
                </a:solidFill>
                <a:latin typeface="+mn-lt"/>
                <a:ea typeface="+mn-ea"/>
                <a:cs typeface="+mn-cs"/>
              </a:defRPr>
            </a:pPr>
            <a:endParaRPr lang="es-MX"/>
          </a:p>
        </c:txPr>
        <c:crossAx val="144813440"/>
        <c:crosses val="autoZero"/>
        <c:crossBetween val="midCat"/>
      </c:valAx>
      <c:valAx>
        <c:axId val="144813440"/>
        <c:scaling>
          <c:orientation val="minMax"/>
          <c:min val="14"/>
        </c:scaling>
        <c:delete val="0"/>
        <c:axPos val="l"/>
        <c:title>
          <c:tx>
            <c:rich>
              <a:bodyPr rot="-5400000" spcFirstLastPara="1" vertOverflow="ellipsis" vert="horz" wrap="square" anchor="ctr" anchorCtr="1"/>
              <a:lstStyle/>
              <a:p>
                <a:pPr>
                  <a:defRPr sz="800" b="1" i="0" u="none" strike="noStrike" kern="1200" baseline="0">
                    <a:solidFill>
                      <a:schemeClr val="tx1"/>
                    </a:solidFill>
                    <a:latin typeface="+mn-lt"/>
                    <a:ea typeface="+mn-ea"/>
                    <a:cs typeface="+mn-cs"/>
                  </a:defRPr>
                </a:pPr>
                <a:r>
                  <a:rPr lang="es-MX" sz="800" b="1" dirty="0">
                    <a:solidFill>
                      <a:schemeClr val="tx1"/>
                    </a:solidFill>
                  </a:rPr>
                  <a:t>P/E SPX Index</a:t>
                </a:r>
              </a:p>
            </c:rich>
          </c:tx>
          <c:layout>
            <c:manualLayout>
              <c:xMode val="edge"/>
              <c:yMode val="edge"/>
              <c:x val="8.3546281496880131E-3"/>
              <c:y val="0.41043506115381523"/>
            </c:manualLayout>
          </c:layout>
          <c:overlay val="0"/>
          <c:spPr>
            <a:noFill/>
            <a:ln>
              <a:noFill/>
            </a:ln>
            <a:effectLst/>
          </c:spPr>
        </c:title>
        <c:numFmt formatCode="General" sourceLinked="1"/>
        <c:majorTickMark val="none"/>
        <c:minorTickMark val="none"/>
        <c:tickLblPos val="nextTo"/>
        <c:spPr>
          <a:noFill/>
          <a:ln w="19050" cap="flat" cmpd="sng" algn="ctr">
            <a:noFill/>
            <a:round/>
          </a:ln>
          <a:effectLst/>
        </c:spPr>
        <c:txPr>
          <a:bodyPr rot="-60000000" spcFirstLastPara="1" vertOverflow="ellipsis" vert="horz" wrap="square" anchor="ctr" anchorCtr="1"/>
          <a:lstStyle/>
          <a:p>
            <a:pPr>
              <a:defRPr sz="800" b="1" i="0" u="none" strike="noStrike" kern="1200" baseline="0">
                <a:solidFill>
                  <a:schemeClr val="tx1"/>
                </a:solidFill>
                <a:latin typeface="+mn-lt"/>
                <a:ea typeface="+mn-ea"/>
                <a:cs typeface="+mn-cs"/>
              </a:defRPr>
            </a:pPr>
            <a:endParaRPr lang="es-MX"/>
          </a:p>
        </c:txPr>
        <c:crossAx val="144811904"/>
        <c:crosses val="autoZero"/>
        <c:crossBetween val="midCat"/>
      </c:valAx>
      <c:valAx>
        <c:axId val="144823808"/>
        <c:scaling>
          <c:orientation val="minMax"/>
          <c:max val="2400"/>
          <c:min val="1700"/>
        </c:scaling>
        <c:delete val="0"/>
        <c:axPos val="r"/>
        <c:title>
          <c:tx>
            <c:rich>
              <a:bodyPr rot="-5400000" spcFirstLastPara="1" vertOverflow="ellipsis" vert="horz" wrap="square" anchor="ctr" anchorCtr="1"/>
              <a:lstStyle/>
              <a:p>
                <a:pPr>
                  <a:defRPr sz="800" b="1" i="0" u="none" strike="noStrike" kern="1200" baseline="0">
                    <a:solidFill>
                      <a:schemeClr val="tx1"/>
                    </a:solidFill>
                    <a:latin typeface="+mn-lt"/>
                    <a:ea typeface="+mn-ea"/>
                    <a:cs typeface="+mn-cs"/>
                  </a:defRPr>
                </a:pPr>
                <a:r>
                  <a:rPr lang="es-MX" sz="800" b="1" dirty="0">
                    <a:solidFill>
                      <a:schemeClr val="tx1"/>
                    </a:solidFill>
                  </a:rPr>
                  <a:t>Pts. SPX</a:t>
                </a:r>
                <a:r>
                  <a:rPr lang="es-MX" sz="800" b="1" baseline="0" dirty="0">
                    <a:solidFill>
                      <a:schemeClr val="tx1"/>
                    </a:solidFill>
                  </a:rPr>
                  <a:t> Index</a:t>
                </a:r>
                <a:endParaRPr lang="es-MX" sz="800" b="1" dirty="0">
                  <a:solidFill>
                    <a:schemeClr val="tx1"/>
                  </a:solidFill>
                </a:endParaRPr>
              </a:p>
            </c:rich>
          </c:tx>
          <c:layout>
            <c:manualLayout>
              <c:xMode val="edge"/>
              <c:yMode val="edge"/>
              <c:x val="0.96014943960149435"/>
              <c:y val="0.32479935538341809"/>
            </c:manualLayout>
          </c:layout>
          <c:overlay val="0"/>
          <c:spPr>
            <a:noFill/>
            <a:ln>
              <a:noFill/>
            </a:ln>
            <a:effectLst/>
          </c:spPr>
        </c:title>
        <c:numFmt formatCode="#,##0" sourceLinked="0"/>
        <c:majorTickMark val="out"/>
        <c:minorTickMark val="none"/>
        <c:tickLblPos val="nextTo"/>
        <c:spPr>
          <a:noFill/>
          <a:ln w="9525" cap="flat" cmpd="sng" algn="ctr">
            <a:noFill/>
            <a:round/>
          </a:ln>
          <a:effectLst/>
        </c:spPr>
        <c:txPr>
          <a:bodyPr rot="-60000000" spcFirstLastPara="1" vertOverflow="ellipsis" vert="horz" wrap="square" anchor="ctr" anchorCtr="1"/>
          <a:lstStyle/>
          <a:p>
            <a:pPr>
              <a:defRPr sz="800" b="1" i="0" u="none" strike="noStrike" kern="1200" baseline="0">
                <a:solidFill>
                  <a:schemeClr val="tx1"/>
                </a:solidFill>
                <a:latin typeface="+mn-lt"/>
                <a:ea typeface="+mn-ea"/>
                <a:cs typeface="+mn-cs"/>
              </a:defRPr>
            </a:pPr>
            <a:endParaRPr lang="es-MX"/>
          </a:p>
        </c:txPr>
        <c:crossAx val="144825728"/>
        <c:crosses val="max"/>
        <c:crossBetween val="midCat"/>
      </c:valAx>
      <c:valAx>
        <c:axId val="144825728"/>
        <c:scaling>
          <c:orientation val="minMax"/>
        </c:scaling>
        <c:delete val="1"/>
        <c:axPos val="b"/>
        <c:numFmt formatCode="m/d/yyyy" sourceLinked="1"/>
        <c:majorTickMark val="out"/>
        <c:minorTickMark val="none"/>
        <c:tickLblPos val="nextTo"/>
        <c:crossAx val="144823808"/>
        <c:crosses val="autoZero"/>
        <c:crossBetween val="midCat"/>
      </c:valAx>
      <c:spPr>
        <a:noFill/>
        <a:ln>
          <a:noFill/>
        </a:ln>
        <a:effectLst/>
      </c:spPr>
    </c:plotArea>
    <c:legend>
      <c:legendPos val="b"/>
      <c:layout>
        <c:manualLayout>
          <c:xMode val="edge"/>
          <c:yMode val="edge"/>
          <c:x val="3.2335696518632558E-2"/>
          <c:y val="0.85787393210611074"/>
          <c:w val="0.9353284762194265"/>
          <c:h val="0.12115621494704699"/>
        </c:manualLayout>
      </c:layout>
      <c:overlay val="0"/>
      <c:spPr>
        <a:noFill/>
        <a:ln>
          <a:noFill/>
        </a:ln>
        <a:effectLst/>
      </c:spPr>
      <c:txPr>
        <a:bodyPr rot="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es-MX"/>
        </a:p>
      </c:txPr>
    </c:legend>
    <c:plotVisOnly val="1"/>
    <c:dispBlanksAs val="gap"/>
    <c:showDLblsOverMax val="0"/>
  </c:chart>
  <c:spPr>
    <a:noFill/>
    <a:ln w="9525" cap="flat" cmpd="sng" algn="ctr">
      <a:noFill/>
      <a:round/>
    </a:ln>
    <a:effectLst/>
  </c:spPr>
  <c:txPr>
    <a:bodyPr/>
    <a:lstStyle/>
    <a:p>
      <a:pPr>
        <a:defRPr/>
      </a:pPr>
      <a:endParaRPr lang="es-MX"/>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200" b="0" i="0" u="none" strike="noStrike" kern="1200" spc="0" baseline="0">
                <a:solidFill>
                  <a:schemeClr val="tx1">
                    <a:lumMod val="65000"/>
                    <a:lumOff val="35000"/>
                  </a:schemeClr>
                </a:solidFill>
                <a:latin typeface="+mn-lt"/>
                <a:ea typeface="+mn-ea"/>
                <a:cs typeface="+mn-cs"/>
              </a:defRPr>
            </a:pPr>
            <a:r>
              <a:rPr lang="es-MX" sz="1200" b="1" dirty="0">
                <a:solidFill>
                  <a:schemeClr val="tx1"/>
                </a:solidFill>
              </a:rPr>
              <a:t>INDU Index ("Dow</a:t>
            </a:r>
            <a:r>
              <a:rPr lang="es-MX" sz="1200" b="1" baseline="0" dirty="0">
                <a:solidFill>
                  <a:schemeClr val="tx1"/>
                </a:solidFill>
              </a:rPr>
              <a:t> Jones Industrial")</a:t>
            </a:r>
            <a:endParaRPr lang="es-MX" sz="1200" b="1" dirty="0">
              <a:solidFill>
                <a:schemeClr val="tx1"/>
              </a:solidFill>
            </a:endParaRPr>
          </a:p>
        </c:rich>
      </c:tx>
      <c:layout/>
      <c:overlay val="0"/>
      <c:spPr>
        <a:noFill/>
        <a:ln>
          <a:noFill/>
        </a:ln>
        <a:effectLst/>
      </c:spPr>
    </c:title>
    <c:autoTitleDeleted val="0"/>
    <c:plotArea>
      <c:layout>
        <c:manualLayout>
          <c:layoutTarget val="inner"/>
          <c:xMode val="edge"/>
          <c:yMode val="edge"/>
          <c:x val="9.9890035765109048E-2"/>
          <c:y val="0.12962864096639651"/>
          <c:w val="0.76383680251326869"/>
          <c:h val="0.65561034380651817"/>
        </c:manualLayout>
      </c:layout>
      <c:scatterChart>
        <c:scatterStyle val="smoothMarker"/>
        <c:varyColors val="0"/>
        <c:ser>
          <c:idx val="0"/>
          <c:order val="0"/>
          <c:tx>
            <c:strRef>
              <c:f>'Dow Jones'!$B$2</c:f>
              <c:strCache>
                <c:ptCount val="1"/>
                <c:pt idx="0">
                  <c:v>PE_RATIO</c:v>
                </c:pt>
              </c:strCache>
            </c:strRef>
          </c:tx>
          <c:spPr>
            <a:ln w="15875" cap="rnd">
              <a:solidFill>
                <a:schemeClr val="tx2"/>
              </a:solidFill>
              <a:round/>
            </a:ln>
            <a:effectLst/>
          </c:spPr>
          <c:marker>
            <c:symbol val="none"/>
          </c:marker>
          <c:xVal>
            <c:numRef>
              <c:f>'Dow Jones'!$A$3:$A$869</c:f>
              <c:numCache>
                <c:formatCode>m/d/yyyy</c:formatCode>
                <c:ptCount val="867"/>
                <c:pt idx="0">
                  <c:v>41641</c:v>
                </c:pt>
                <c:pt idx="1">
                  <c:v>41642</c:v>
                </c:pt>
                <c:pt idx="2">
                  <c:v>41645</c:v>
                </c:pt>
                <c:pt idx="3">
                  <c:v>41646</c:v>
                </c:pt>
                <c:pt idx="4">
                  <c:v>41647</c:v>
                </c:pt>
                <c:pt idx="5">
                  <c:v>41648</c:v>
                </c:pt>
                <c:pt idx="6">
                  <c:v>41649</c:v>
                </c:pt>
                <c:pt idx="7">
                  <c:v>41652</c:v>
                </c:pt>
                <c:pt idx="8">
                  <c:v>41653</c:v>
                </c:pt>
                <c:pt idx="9">
                  <c:v>41654</c:v>
                </c:pt>
                <c:pt idx="10">
                  <c:v>41655</c:v>
                </c:pt>
                <c:pt idx="11">
                  <c:v>41656</c:v>
                </c:pt>
                <c:pt idx="12">
                  <c:v>41659</c:v>
                </c:pt>
                <c:pt idx="13">
                  <c:v>41660</c:v>
                </c:pt>
                <c:pt idx="14">
                  <c:v>41661</c:v>
                </c:pt>
                <c:pt idx="15">
                  <c:v>41662</c:v>
                </c:pt>
                <c:pt idx="16">
                  <c:v>41663</c:v>
                </c:pt>
                <c:pt idx="17">
                  <c:v>41666</c:v>
                </c:pt>
                <c:pt idx="18">
                  <c:v>41667</c:v>
                </c:pt>
                <c:pt idx="19">
                  <c:v>41668</c:v>
                </c:pt>
                <c:pt idx="20">
                  <c:v>41669</c:v>
                </c:pt>
                <c:pt idx="21">
                  <c:v>41670</c:v>
                </c:pt>
                <c:pt idx="22">
                  <c:v>41673</c:v>
                </c:pt>
                <c:pt idx="23">
                  <c:v>41674</c:v>
                </c:pt>
                <c:pt idx="24">
                  <c:v>41675</c:v>
                </c:pt>
                <c:pt idx="25">
                  <c:v>41676</c:v>
                </c:pt>
                <c:pt idx="26">
                  <c:v>41677</c:v>
                </c:pt>
                <c:pt idx="27">
                  <c:v>41680</c:v>
                </c:pt>
                <c:pt idx="28">
                  <c:v>41681</c:v>
                </c:pt>
                <c:pt idx="29">
                  <c:v>41682</c:v>
                </c:pt>
                <c:pt idx="30">
                  <c:v>41683</c:v>
                </c:pt>
                <c:pt idx="31">
                  <c:v>41684</c:v>
                </c:pt>
                <c:pt idx="32">
                  <c:v>41687</c:v>
                </c:pt>
                <c:pt idx="33">
                  <c:v>41688</c:v>
                </c:pt>
                <c:pt idx="34">
                  <c:v>41689</c:v>
                </c:pt>
                <c:pt idx="35">
                  <c:v>41690</c:v>
                </c:pt>
                <c:pt idx="36">
                  <c:v>41691</c:v>
                </c:pt>
                <c:pt idx="37">
                  <c:v>41694</c:v>
                </c:pt>
                <c:pt idx="38">
                  <c:v>41695</c:v>
                </c:pt>
                <c:pt idx="39">
                  <c:v>41696</c:v>
                </c:pt>
                <c:pt idx="40">
                  <c:v>41697</c:v>
                </c:pt>
                <c:pt idx="41">
                  <c:v>41698</c:v>
                </c:pt>
                <c:pt idx="42">
                  <c:v>41701</c:v>
                </c:pt>
                <c:pt idx="43">
                  <c:v>41702</c:v>
                </c:pt>
                <c:pt idx="44">
                  <c:v>41703</c:v>
                </c:pt>
                <c:pt idx="45">
                  <c:v>41704</c:v>
                </c:pt>
                <c:pt idx="46">
                  <c:v>41705</c:v>
                </c:pt>
                <c:pt idx="47">
                  <c:v>41708</c:v>
                </c:pt>
                <c:pt idx="48">
                  <c:v>41709</c:v>
                </c:pt>
                <c:pt idx="49">
                  <c:v>41710</c:v>
                </c:pt>
                <c:pt idx="50">
                  <c:v>41711</c:v>
                </c:pt>
                <c:pt idx="51">
                  <c:v>41712</c:v>
                </c:pt>
                <c:pt idx="52">
                  <c:v>41715</c:v>
                </c:pt>
                <c:pt idx="53">
                  <c:v>41716</c:v>
                </c:pt>
                <c:pt idx="54">
                  <c:v>41717</c:v>
                </c:pt>
                <c:pt idx="55">
                  <c:v>41718</c:v>
                </c:pt>
                <c:pt idx="56">
                  <c:v>41719</c:v>
                </c:pt>
                <c:pt idx="57">
                  <c:v>41722</c:v>
                </c:pt>
                <c:pt idx="58">
                  <c:v>41723</c:v>
                </c:pt>
                <c:pt idx="59">
                  <c:v>41724</c:v>
                </c:pt>
                <c:pt idx="60">
                  <c:v>41725</c:v>
                </c:pt>
                <c:pt idx="61">
                  <c:v>41726</c:v>
                </c:pt>
                <c:pt idx="62">
                  <c:v>41729</c:v>
                </c:pt>
                <c:pt idx="63">
                  <c:v>41730</c:v>
                </c:pt>
                <c:pt idx="64">
                  <c:v>41731</c:v>
                </c:pt>
                <c:pt idx="65">
                  <c:v>41732</c:v>
                </c:pt>
                <c:pt idx="66">
                  <c:v>41733</c:v>
                </c:pt>
                <c:pt idx="67">
                  <c:v>41736</c:v>
                </c:pt>
                <c:pt idx="68">
                  <c:v>41737</c:v>
                </c:pt>
                <c:pt idx="69">
                  <c:v>41738</c:v>
                </c:pt>
                <c:pt idx="70">
                  <c:v>41739</c:v>
                </c:pt>
                <c:pt idx="71">
                  <c:v>41740</c:v>
                </c:pt>
                <c:pt idx="72">
                  <c:v>41743</c:v>
                </c:pt>
                <c:pt idx="73">
                  <c:v>41744</c:v>
                </c:pt>
                <c:pt idx="74">
                  <c:v>41745</c:v>
                </c:pt>
                <c:pt idx="75">
                  <c:v>41746</c:v>
                </c:pt>
                <c:pt idx="76">
                  <c:v>41747</c:v>
                </c:pt>
                <c:pt idx="77">
                  <c:v>41750</c:v>
                </c:pt>
                <c:pt idx="78">
                  <c:v>41751</c:v>
                </c:pt>
                <c:pt idx="79">
                  <c:v>41752</c:v>
                </c:pt>
                <c:pt idx="80">
                  <c:v>41753</c:v>
                </c:pt>
                <c:pt idx="81">
                  <c:v>41754</c:v>
                </c:pt>
                <c:pt idx="82">
                  <c:v>41757</c:v>
                </c:pt>
                <c:pt idx="83">
                  <c:v>41758</c:v>
                </c:pt>
                <c:pt idx="84">
                  <c:v>41759</c:v>
                </c:pt>
                <c:pt idx="85">
                  <c:v>41760</c:v>
                </c:pt>
                <c:pt idx="86">
                  <c:v>41761</c:v>
                </c:pt>
                <c:pt idx="87">
                  <c:v>41764</c:v>
                </c:pt>
                <c:pt idx="88">
                  <c:v>41765</c:v>
                </c:pt>
                <c:pt idx="89">
                  <c:v>41766</c:v>
                </c:pt>
                <c:pt idx="90">
                  <c:v>41767</c:v>
                </c:pt>
                <c:pt idx="91">
                  <c:v>41768</c:v>
                </c:pt>
                <c:pt idx="92">
                  <c:v>41771</c:v>
                </c:pt>
                <c:pt idx="93">
                  <c:v>41772</c:v>
                </c:pt>
                <c:pt idx="94">
                  <c:v>41773</c:v>
                </c:pt>
                <c:pt idx="95">
                  <c:v>41774</c:v>
                </c:pt>
                <c:pt idx="96">
                  <c:v>41775</c:v>
                </c:pt>
                <c:pt idx="97">
                  <c:v>41778</c:v>
                </c:pt>
                <c:pt idx="98">
                  <c:v>41779</c:v>
                </c:pt>
                <c:pt idx="99">
                  <c:v>41780</c:v>
                </c:pt>
                <c:pt idx="100">
                  <c:v>41781</c:v>
                </c:pt>
                <c:pt idx="101">
                  <c:v>41782</c:v>
                </c:pt>
                <c:pt idx="102">
                  <c:v>41785</c:v>
                </c:pt>
                <c:pt idx="103">
                  <c:v>41786</c:v>
                </c:pt>
                <c:pt idx="104">
                  <c:v>41787</c:v>
                </c:pt>
                <c:pt idx="105">
                  <c:v>41788</c:v>
                </c:pt>
                <c:pt idx="106">
                  <c:v>41789</c:v>
                </c:pt>
                <c:pt idx="107">
                  <c:v>41792</c:v>
                </c:pt>
                <c:pt idx="108">
                  <c:v>41793</c:v>
                </c:pt>
                <c:pt idx="109">
                  <c:v>41794</c:v>
                </c:pt>
                <c:pt idx="110">
                  <c:v>41795</c:v>
                </c:pt>
                <c:pt idx="111">
                  <c:v>41796</c:v>
                </c:pt>
                <c:pt idx="112">
                  <c:v>41799</c:v>
                </c:pt>
                <c:pt idx="113">
                  <c:v>41800</c:v>
                </c:pt>
                <c:pt idx="114">
                  <c:v>41801</c:v>
                </c:pt>
                <c:pt idx="115">
                  <c:v>41802</c:v>
                </c:pt>
                <c:pt idx="116">
                  <c:v>41803</c:v>
                </c:pt>
                <c:pt idx="117">
                  <c:v>41806</c:v>
                </c:pt>
                <c:pt idx="118">
                  <c:v>41807</c:v>
                </c:pt>
                <c:pt idx="119">
                  <c:v>41808</c:v>
                </c:pt>
                <c:pt idx="120">
                  <c:v>41809</c:v>
                </c:pt>
                <c:pt idx="121">
                  <c:v>41810</c:v>
                </c:pt>
                <c:pt idx="122">
                  <c:v>41813</c:v>
                </c:pt>
                <c:pt idx="123">
                  <c:v>41814</c:v>
                </c:pt>
                <c:pt idx="124">
                  <c:v>41815</c:v>
                </c:pt>
                <c:pt idx="125">
                  <c:v>41816</c:v>
                </c:pt>
                <c:pt idx="126">
                  <c:v>41817</c:v>
                </c:pt>
                <c:pt idx="127">
                  <c:v>41820</c:v>
                </c:pt>
                <c:pt idx="128">
                  <c:v>41821</c:v>
                </c:pt>
                <c:pt idx="129">
                  <c:v>41822</c:v>
                </c:pt>
                <c:pt idx="130">
                  <c:v>41823</c:v>
                </c:pt>
                <c:pt idx="131">
                  <c:v>41824</c:v>
                </c:pt>
                <c:pt idx="132">
                  <c:v>41827</c:v>
                </c:pt>
                <c:pt idx="133">
                  <c:v>41828</c:v>
                </c:pt>
                <c:pt idx="134">
                  <c:v>41829</c:v>
                </c:pt>
                <c:pt idx="135">
                  <c:v>41830</c:v>
                </c:pt>
                <c:pt idx="136">
                  <c:v>41831</c:v>
                </c:pt>
                <c:pt idx="137">
                  <c:v>41834</c:v>
                </c:pt>
                <c:pt idx="138">
                  <c:v>41835</c:v>
                </c:pt>
                <c:pt idx="139">
                  <c:v>41836</c:v>
                </c:pt>
                <c:pt idx="140">
                  <c:v>41837</c:v>
                </c:pt>
                <c:pt idx="141">
                  <c:v>41838</c:v>
                </c:pt>
                <c:pt idx="142">
                  <c:v>41841</c:v>
                </c:pt>
                <c:pt idx="143">
                  <c:v>41842</c:v>
                </c:pt>
                <c:pt idx="144">
                  <c:v>41843</c:v>
                </c:pt>
                <c:pt idx="145">
                  <c:v>41844</c:v>
                </c:pt>
                <c:pt idx="146">
                  <c:v>41845</c:v>
                </c:pt>
                <c:pt idx="147">
                  <c:v>41848</c:v>
                </c:pt>
                <c:pt idx="148">
                  <c:v>41849</c:v>
                </c:pt>
                <c:pt idx="149">
                  <c:v>41850</c:v>
                </c:pt>
                <c:pt idx="150">
                  <c:v>41851</c:v>
                </c:pt>
                <c:pt idx="151">
                  <c:v>41852</c:v>
                </c:pt>
                <c:pt idx="152">
                  <c:v>41855</c:v>
                </c:pt>
                <c:pt idx="153">
                  <c:v>41856</c:v>
                </c:pt>
                <c:pt idx="154">
                  <c:v>41857</c:v>
                </c:pt>
                <c:pt idx="155">
                  <c:v>41858</c:v>
                </c:pt>
                <c:pt idx="156">
                  <c:v>41859</c:v>
                </c:pt>
                <c:pt idx="157">
                  <c:v>41862</c:v>
                </c:pt>
                <c:pt idx="158">
                  <c:v>41863</c:v>
                </c:pt>
                <c:pt idx="159">
                  <c:v>41864</c:v>
                </c:pt>
                <c:pt idx="160">
                  <c:v>41865</c:v>
                </c:pt>
                <c:pt idx="161">
                  <c:v>41866</c:v>
                </c:pt>
                <c:pt idx="162">
                  <c:v>41869</c:v>
                </c:pt>
                <c:pt idx="163">
                  <c:v>41870</c:v>
                </c:pt>
                <c:pt idx="164">
                  <c:v>41871</c:v>
                </c:pt>
                <c:pt idx="165">
                  <c:v>41872</c:v>
                </c:pt>
                <c:pt idx="166">
                  <c:v>41873</c:v>
                </c:pt>
                <c:pt idx="167">
                  <c:v>41876</c:v>
                </c:pt>
                <c:pt idx="168">
                  <c:v>41877</c:v>
                </c:pt>
                <c:pt idx="169">
                  <c:v>41878</c:v>
                </c:pt>
                <c:pt idx="170">
                  <c:v>41879</c:v>
                </c:pt>
                <c:pt idx="171">
                  <c:v>41880</c:v>
                </c:pt>
                <c:pt idx="172">
                  <c:v>41883</c:v>
                </c:pt>
                <c:pt idx="173">
                  <c:v>41884</c:v>
                </c:pt>
                <c:pt idx="174">
                  <c:v>41885</c:v>
                </c:pt>
                <c:pt idx="175">
                  <c:v>41886</c:v>
                </c:pt>
                <c:pt idx="176">
                  <c:v>41887</c:v>
                </c:pt>
                <c:pt idx="177">
                  <c:v>41890</c:v>
                </c:pt>
                <c:pt idx="178">
                  <c:v>41891</c:v>
                </c:pt>
                <c:pt idx="179">
                  <c:v>41892</c:v>
                </c:pt>
                <c:pt idx="180">
                  <c:v>41893</c:v>
                </c:pt>
                <c:pt idx="181">
                  <c:v>41894</c:v>
                </c:pt>
                <c:pt idx="182">
                  <c:v>41897</c:v>
                </c:pt>
                <c:pt idx="183">
                  <c:v>41898</c:v>
                </c:pt>
                <c:pt idx="184">
                  <c:v>41899</c:v>
                </c:pt>
                <c:pt idx="185">
                  <c:v>41900</c:v>
                </c:pt>
                <c:pt idx="186">
                  <c:v>41901</c:v>
                </c:pt>
                <c:pt idx="187">
                  <c:v>41904</c:v>
                </c:pt>
                <c:pt idx="188">
                  <c:v>41905</c:v>
                </c:pt>
                <c:pt idx="189">
                  <c:v>41906</c:v>
                </c:pt>
                <c:pt idx="190">
                  <c:v>41907</c:v>
                </c:pt>
                <c:pt idx="191">
                  <c:v>41908</c:v>
                </c:pt>
                <c:pt idx="192">
                  <c:v>41911</c:v>
                </c:pt>
                <c:pt idx="193">
                  <c:v>41912</c:v>
                </c:pt>
                <c:pt idx="194">
                  <c:v>41913</c:v>
                </c:pt>
                <c:pt idx="195">
                  <c:v>41914</c:v>
                </c:pt>
                <c:pt idx="196">
                  <c:v>41915</c:v>
                </c:pt>
                <c:pt idx="197">
                  <c:v>41918</c:v>
                </c:pt>
                <c:pt idx="198">
                  <c:v>41919</c:v>
                </c:pt>
                <c:pt idx="199">
                  <c:v>41920</c:v>
                </c:pt>
                <c:pt idx="200">
                  <c:v>41921</c:v>
                </c:pt>
                <c:pt idx="201">
                  <c:v>41922</c:v>
                </c:pt>
                <c:pt idx="202">
                  <c:v>41925</c:v>
                </c:pt>
                <c:pt idx="203">
                  <c:v>41926</c:v>
                </c:pt>
                <c:pt idx="204">
                  <c:v>41927</c:v>
                </c:pt>
                <c:pt idx="205">
                  <c:v>41928</c:v>
                </c:pt>
                <c:pt idx="206">
                  <c:v>41929</c:v>
                </c:pt>
                <c:pt idx="207">
                  <c:v>41932</c:v>
                </c:pt>
                <c:pt idx="208">
                  <c:v>41933</c:v>
                </c:pt>
                <c:pt idx="209">
                  <c:v>41934</c:v>
                </c:pt>
                <c:pt idx="210">
                  <c:v>41935</c:v>
                </c:pt>
                <c:pt idx="211">
                  <c:v>41936</c:v>
                </c:pt>
                <c:pt idx="212">
                  <c:v>41939</c:v>
                </c:pt>
                <c:pt idx="213">
                  <c:v>41940</c:v>
                </c:pt>
                <c:pt idx="214">
                  <c:v>41941</c:v>
                </c:pt>
                <c:pt idx="215">
                  <c:v>41942</c:v>
                </c:pt>
                <c:pt idx="216">
                  <c:v>41943</c:v>
                </c:pt>
                <c:pt idx="217">
                  <c:v>41946</c:v>
                </c:pt>
                <c:pt idx="218">
                  <c:v>41947</c:v>
                </c:pt>
                <c:pt idx="219">
                  <c:v>41948</c:v>
                </c:pt>
                <c:pt idx="220">
                  <c:v>41949</c:v>
                </c:pt>
                <c:pt idx="221">
                  <c:v>41950</c:v>
                </c:pt>
                <c:pt idx="222">
                  <c:v>41953</c:v>
                </c:pt>
                <c:pt idx="223">
                  <c:v>41954</c:v>
                </c:pt>
                <c:pt idx="224">
                  <c:v>41955</c:v>
                </c:pt>
                <c:pt idx="225">
                  <c:v>41956</c:v>
                </c:pt>
                <c:pt idx="226">
                  <c:v>41957</c:v>
                </c:pt>
                <c:pt idx="227">
                  <c:v>41960</c:v>
                </c:pt>
                <c:pt idx="228">
                  <c:v>41961</c:v>
                </c:pt>
                <c:pt idx="229">
                  <c:v>41962</c:v>
                </c:pt>
                <c:pt idx="230">
                  <c:v>41963</c:v>
                </c:pt>
                <c:pt idx="231">
                  <c:v>41964</c:v>
                </c:pt>
                <c:pt idx="232">
                  <c:v>41967</c:v>
                </c:pt>
                <c:pt idx="233">
                  <c:v>41968</c:v>
                </c:pt>
                <c:pt idx="234">
                  <c:v>41969</c:v>
                </c:pt>
                <c:pt idx="235">
                  <c:v>41970</c:v>
                </c:pt>
                <c:pt idx="236">
                  <c:v>41971</c:v>
                </c:pt>
                <c:pt idx="237">
                  <c:v>41974</c:v>
                </c:pt>
                <c:pt idx="238">
                  <c:v>41975</c:v>
                </c:pt>
                <c:pt idx="239">
                  <c:v>41976</c:v>
                </c:pt>
                <c:pt idx="240">
                  <c:v>41977</c:v>
                </c:pt>
                <c:pt idx="241">
                  <c:v>41978</c:v>
                </c:pt>
                <c:pt idx="242">
                  <c:v>41981</c:v>
                </c:pt>
                <c:pt idx="243">
                  <c:v>41982</c:v>
                </c:pt>
                <c:pt idx="244">
                  <c:v>41983</c:v>
                </c:pt>
                <c:pt idx="245">
                  <c:v>41984</c:v>
                </c:pt>
                <c:pt idx="246">
                  <c:v>41985</c:v>
                </c:pt>
                <c:pt idx="247">
                  <c:v>41988</c:v>
                </c:pt>
                <c:pt idx="248">
                  <c:v>41989</c:v>
                </c:pt>
                <c:pt idx="249">
                  <c:v>41990</c:v>
                </c:pt>
                <c:pt idx="250">
                  <c:v>41991</c:v>
                </c:pt>
                <c:pt idx="251">
                  <c:v>41992</c:v>
                </c:pt>
                <c:pt idx="252">
                  <c:v>41995</c:v>
                </c:pt>
                <c:pt idx="253">
                  <c:v>41996</c:v>
                </c:pt>
                <c:pt idx="254">
                  <c:v>41997</c:v>
                </c:pt>
                <c:pt idx="255">
                  <c:v>41998</c:v>
                </c:pt>
                <c:pt idx="256">
                  <c:v>41999</c:v>
                </c:pt>
                <c:pt idx="257">
                  <c:v>42002</c:v>
                </c:pt>
                <c:pt idx="258">
                  <c:v>42003</c:v>
                </c:pt>
                <c:pt idx="259">
                  <c:v>42004</c:v>
                </c:pt>
                <c:pt idx="260">
                  <c:v>42005</c:v>
                </c:pt>
                <c:pt idx="261">
                  <c:v>42006</c:v>
                </c:pt>
                <c:pt idx="262">
                  <c:v>42009</c:v>
                </c:pt>
                <c:pt idx="263">
                  <c:v>42010</c:v>
                </c:pt>
                <c:pt idx="264">
                  <c:v>42011</c:v>
                </c:pt>
                <c:pt idx="265">
                  <c:v>42012</c:v>
                </c:pt>
                <c:pt idx="266">
                  <c:v>42013</c:v>
                </c:pt>
                <c:pt idx="267">
                  <c:v>42016</c:v>
                </c:pt>
                <c:pt idx="268">
                  <c:v>42017</c:v>
                </c:pt>
                <c:pt idx="269">
                  <c:v>42018</c:v>
                </c:pt>
                <c:pt idx="270">
                  <c:v>42019</c:v>
                </c:pt>
                <c:pt idx="271">
                  <c:v>42020</c:v>
                </c:pt>
                <c:pt idx="272">
                  <c:v>42023</c:v>
                </c:pt>
                <c:pt idx="273">
                  <c:v>42024</c:v>
                </c:pt>
                <c:pt idx="274">
                  <c:v>42025</c:v>
                </c:pt>
                <c:pt idx="275">
                  <c:v>42026</c:v>
                </c:pt>
                <c:pt idx="276">
                  <c:v>42027</c:v>
                </c:pt>
                <c:pt idx="277">
                  <c:v>42030</c:v>
                </c:pt>
                <c:pt idx="278">
                  <c:v>42031</c:v>
                </c:pt>
                <c:pt idx="279">
                  <c:v>42032</c:v>
                </c:pt>
                <c:pt idx="280">
                  <c:v>42033</c:v>
                </c:pt>
                <c:pt idx="281">
                  <c:v>42034</c:v>
                </c:pt>
                <c:pt idx="282">
                  <c:v>42037</c:v>
                </c:pt>
                <c:pt idx="283">
                  <c:v>42038</c:v>
                </c:pt>
                <c:pt idx="284">
                  <c:v>42039</c:v>
                </c:pt>
                <c:pt idx="285">
                  <c:v>42040</c:v>
                </c:pt>
                <c:pt idx="286">
                  <c:v>42041</c:v>
                </c:pt>
                <c:pt idx="287">
                  <c:v>42044</c:v>
                </c:pt>
                <c:pt idx="288">
                  <c:v>42045</c:v>
                </c:pt>
                <c:pt idx="289">
                  <c:v>42046</c:v>
                </c:pt>
                <c:pt idx="290">
                  <c:v>42047</c:v>
                </c:pt>
                <c:pt idx="291">
                  <c:v>42048</c:v>
                </c:pt>
                <c:pt idx="292">
                  <c:v>42051</c:v>
                </c:pt>
                <c:pt idx="293">
                  <c:v>42052</c:v>
                </c:pt>
                <c:pt idx="294">
                  <c:v>42053</c:v>
                </c:pt>
                <c:pt idx="295">
                  <c:v>42054</c:v>
                </c:pt>
                <c:pt idx="296">
                  <c:v>42055</c:v>
                </c:pt>
                <c:pt idx="297">
                  <c:v>42058</c:v>
                </c:pt>
                <c:pt idx="298">
                  <c:v>42059</c:v>
                </c:pt>
                <c:pt idx="299">
                  <c:v>42060</c:v>
                </c:pt>
                <c:pt idx="300">
                  <c:v>42061</c:v>
                </c:pt>
                <c:pt idx="301">
                  <c:v>42062</c:v>
                </c:pt>
                <c:pt idx="302">
                  <c:v>42065</c:v>
                </c:pt>
                <c:pt idx="303">
                  <c:v>42066</c:v>
                </c:pt>
                <c:pt idx="304">
                  <c:v>42067</c:v>
                </c:pt>
                <c:pt idx="305">
                  <c:v>42068</c:v>
                </c:pt>
                <c:pt idx="306">
                  <c:v>42069</c:v>
                </c:pt>
                <c:pt idx="307">
                  <c:v>42072</c:v>
                </c:pt>
                <c:pt idx="308">
                  <c:v>42073</c:v>
                </c:pt>
                <c:pt idx="309">
                  <c:v>42074</c:v>
                </c:pt>
                <c:pt idx="310">
                  <c:v>42075</c:v>
                </c:pt>
                <c:pt idx="311">
                  <c:v>42076</c:v>
                </c:pt>
                <c:pt idx="312">
                  <c:v>42079</c:v>
                </c:pt>
                <c:pt idx="313">
                  <c:v>42080</c:v>
                </c:pt>
                <c:pt idx="314">
                  <c:v>42081</c:v>
                </c:pt>
                <c:pt idx="315">
                  <c:v>42082</c:v>
                </c:pt>
                <c:pt idx="316">
                  <c:v>42083</c:v>
                </c:pt>
                <c:pt idx="317">
                  <c:v>42086</c:v>
                </c:pt>
                <c:pt idx="318">
                  <c:v>42087</c:v>
                </c:pt>
                <c:pt idx="319">
                  <c:v>42088</c:v>
                </c:pt>
                <c:pt idx="320">
                  <c:v>42089</c:v>
                </c:pt>
                <c:pt idx="321">
                  <c:v>42090</c:v>
                </c:pt>
                <c:pt idx="322">
                  <c:v>42093</c:v>
                </c:pt>
                <c:pt idx="323">
                  <c:v>42094</c:v>
                </c:pt>
                <c:pt idx="324">
                  <c:v>42095</c:v>
                </c:pt>
                <c:pt idx="325">
                  <c:v>42096</c:v>
                </c:pt>
                <c:pt idx="326">
                  <c:v>42097</c:v>
                </c:pt>
                <c:pt idx="327">
                  <c:v>42100</c:v>
                </c:pt>
                <c:pt idx="328">
                  <c:v>42101</c:v>
                </c:pt>
                <c:pt idx="329">
                  <c:v>42102</c:v>
                </c:pt>
                <c:pt idx="330">
                  <c:v>42103</c:v>
                </c:pt>
                <c:pt idx="331">
                  <c:v>42104</c:v>
                </c:pt>
                <c:pt idx="332">
                  <c:v>42107</c:v>
                </c:pt>
                <c:pt idx="333">
                  <c:v>42108</c:v>
                </c:pt>
                <c:pt idx="334">
                  <c:v>42109</c:v>
                </c:pt>
                <c:pt idx="335">
                  <c:v>42110</c:v>
                </c:pt>
                <c:pt idx="336">
                  <c:v>42111</c:v>
                </c:pt>
                <c:pt idx="337">
                  <c:v>42114</c:v>
                </c:pt>
                <c:pt idx="338">
                  <c:v>42115</c:v>
                </c:pt>
                <c:pt idx="339">
                  <c:v>42116</c:v>
                </c:pt>
                <c:pt idx="340">
                  <c:v>42117</c:v>
                </c:pt>
                <c:pt idx="341">
                  <c:v>42118</c:v>
                </c:pt>
                <c:pt idx="342">
                  <c:v>42121</c:v>
                </c:pt>
                <c:pt idx="343">
                  <c:v>42122</c:v>
                </c:pt>
                <c:pt idx="344">
                  <c:v>42123</c:v>
                </c:pt>
                <c:pt idx="345">
                  <c:v>42124</c:v>
                </c:pt>
                <c:pt idx="346">
                  <c:v>42125</c:v>
                </c:pt>
                <c:pt idx="347">
                  <c:v>42128</c:v>
                </c:pt>
                <c:pt idx="348">
                  <c:v>42129</c:v>
                </c:pt>
                <c:pt idx="349">
                  <c:v>42130</c:v>
                </c:pt>
                <c:pt idx="350">
                  <c:v>42131</c:v>
                </c:pt>
                <c:pt idx="351">
                  <c:v>42132</c:v>
                </c:pt>
                <c:pt idx="352">
                  <c:v>42135</c:v>
                </c:pt>
                <c:pt idx="353">
                  <c:v>42136</c:v>
                </c:pt>
                <c:pt idx="354">
                  <c:v>42137</c:v>
                </c:pt>
                <c:pt idx="355">
                  <c:v>42138</c:v>
                </c:pt>
                <c:pt idx="356">
                  <c:v>42139</c:v>
                </c:pt>
                <c:pt idx="357">
                  <c:v>42142</c:v>
                </c:pt>
                <c:pt idx="358">
                  <c:v>42143</c:v>
                </c:pt>
                <c:pt idx="359">
                  <c:v>42144</c:v>
                </c:pt>
                <c:pt idx="360">
                  <c:v>42145</c:v>
                </c:pt>
                <c:pt idx="361">
                  <c:v>42146</c:v>
                </c:pt>
                <c:pt idx="362">
                  <c:v>42149</c:v>
                </c:pt>
                <c:pt idx="363">
                  <c:v>42150</c:v>
                </c:pt>
                <c:pt idx="364">
                  <c:v>42151</c:v>
                </c:pt>
                <c:pt idx="365">
                  <c:v>42152</c:v>
                </c:pt>
                <c:pt idx="366">
                  <c:v>42153</c:v>
                </c:pt>
                <c:pt idx="367">
                  <c:v>42156</c:v>
                </c:pt>
                <c:pt idx="368">
                  <c:v>42157</c:v>
                </c:pt>
                <c:pt idx="369">
                  <c:v>42158</c:v>
                </c:pt>
                <c:pt idx="370">
                  <c:v>42159</c:v>
                </c:pt>
                <c:pt idx="371">
                  <c:v>42160</c:v>
                </c:pt>
                <c:pt idx="372">
                  <c:v>42163</c:v>
                </c:pt>
                <c:pt idx="373">
                  <c:v>42164</c:v>
                </c:pt>
                <c:pt idx="374">
                  <c:v>42165</c:v>
                </c:pt>
                <c:pt idx="375">
                  <c:v>42166</c:v>
                </c:pt>
                <c:pt idx="376">
                  <c:v>42167</c:v>
                </c:pt>
                <c:pt idx="377">
                  <c:v>42170</c:v>
                </c:pt>
                <c:pt idx="378">
                  <c:v>42171</c:v>
                </c:pt>
                <c:pt idx="379">
                  <c:v>42172</c:v>
                </c:pt>
                <c:pt idx="380">
                  <c:v>42173</c:v>
                </c:pt>
                <c:pt idx="381">
                  <c:v>42174</c:v>
                </c:pt>
                <c:pt idx="382">
                  <c:v>42177</c:v>
                </c:pt>
                <c:pt idx="383">
                  <c:v>42178</c:v>
                </c:pt>
                <c:pt idx="384">
                  <c:v>42179</c:v>
                </c:pt>
                <c:pt idx="385">
                  <c:v>42180</c:v>
                </c:pt>
                <c:pt idx="386">
                  <c:v>42181</c:v>
                </c:pt>
                <c:pt idx="387">
                  <c:v>42184</c:v>
                </c:pt>
                <c:pt idx="388">
                  <c:v>42185</c:v>
                </c:pt>
                <c:pt idx="389">
                  <c:v>42186</c:v>
                </c:pt>
                <c:pt idx="390">
                  <c:v>42187</c:v>
                </c:pt>
                <c:pt idx="391">
                  <c:v>42188</c:v>
                </c:pt>
                <c:pt idx="392">
                  <c:v>42191</c:v>
                </c:pt>
                <c:pt idx="393">
                  <c:v>42192</c:v>
                </c:pt>
                <c:pt idx="394">
                  <c:v>42193</c:v>
                </c:pt>
                <c:pt idx="395">
                  <c:v>42194</c:v>
                </c:pt>
                <c:pt idx="396">
                  <c:v>42195</c:v>
                </c:pt>
                <c:pt idx="397">
                  <c:v>42198</c:v>
                </c:pt>
                <c:pt idx="398">
                  <c:v>42199</c:v>
                </c:pt>
                <c:pt idx="399">
                  <c:v>42200</c:v>
                </c:pt>
                <c:pt idx="400">
                  <c:v>42201</c:v>
                </c:pt>
                <c:pt idx="401">
                  <c:v>42202</c:v>
                </c:pt>
                <c:pt idx="402">
                  <c:v>42205</c:v>
                </c:pt>
                <c:pt idx="403">
                  <c:v>42206</c:v>
                </c:pt>
                <c:pt idx="404">
                  <c:v>42207</c:v>
                </c:pt>
                <c:pt idx="405">
                  <c:v>42208</c:v>
                </c:pt>
                <c:pt idx="406">
                  <c:v>42209</c:v>
                </c:pt>
                <c:pt idx="407">
                  <c:v>42212</c:v>
                </c:pt>
                <c:pt idx="408">
                  <c:v>42213</c:v>
                </c:pt>
                <c:pt idx="409">
                  <c:v>42214</c:v>
                </c:pt>
                <c:pt idx="410">
                  <c:v>42215</c:v>
                </c:pt>
                <c:pt idx="411">
                  <c:v>42216</c:v>
                </c:pt>
                <c:pt idx="412">
                  <c:v>42219</c:v>
                </c:pt>
                <c:pt idx="413">
                  <c:v>42220</c:v>
                </c:pt>
                <c:pt idx="414">
                  <c:v>42221</c:v>
                </c:pt>
                <c:pt idx="415">
                  <c:v>42222</c:v>
                </c:pt>
                <c:pt idx="416">
                  <c:v>42223</c:v>
                </c:pt>
                <c:pt idx="417">
                  <c:v>42226</c:v>
                </c:pt>
                <c:pt idx="418">
                  <c:v>42227</c:v>
                </c:pt>
                <c:pt idx="419">
                  <c:v>42228</c:v>
                </c:pt>
                <c:pt idx="420">
                  <c:v>42229</c:v>
                </c:pt>
                <c:pt idx="421">
                  <c:v>42230</c:v>
                </c:pt>
                <c:pt idx="422">
                  <c:v>42233</c:v>
                </c:pt>
                <c:pt idx="423">
                  <c:v>42234</c:v>
                </c:pt>
                <c:pt idx="424">
                  <c:v>42235</c:v>
                </c:pt>
                <c:pt idx="425">
                  <c:v>42236</c:v>
                </c:pt>
                <c:pt idx="426">
                  <c:v>42237</c:v>
                </c:pt>
                <c:pt idx="427">
                  <c:v>42240</c:v>
                </c:pt>
                <c:pt idx="428">
                  <c:v>42241</c:v>
                </c:pt>
                <c:pt idx="429">
                  <c:v>42242</c:v>
                </c:pt>
                <c:pt idx="430">
                  <c:v>42243</c:v>
                </c:pt>
                <c:pt idx="431">
                  <c:v>42244</c:v>
                </c:pt>
                <c:pt idx="432">
                  <c:v>42247</c:v>
                </c:pt>
                <c:pt idx="433">
                  <c:v>42248</c:v>
                </c:pt>
                <c:pt idx="434">
                  <c:v>42249</c:v>
                </c:pt>
                <c:pt idx="435">
                  <c:v>42250</c:v>
                </c:pt>
                <c:pt idx="436">
                  <c:v>42251</c:v>
                </c:pt>
                <c:pt idx="437">
                  <c:v>42254</c:v>
                </c:pt>
                <c:pt idx="438">
                  <c:v>42255</c:v>
                </c:pt>
                <c:pt idx="439">
                  <c:v>42256</c:v>
                </c:pt>
                <c:pt idx="440">
                  <c:v>42257</c:v>
                </c:pt>
                <c:pt idx="441">
                  <c:v>42258</c:v>
                </c:pt>
                <c:pt idx="442">
                  <c:v>42261</c:v>
                </c:pt>
                <c:pt idx="443">
                  <c:v>42262</c:v>
                </c:pt>
                <c:pt idx="444">
                  <c:v>42263</c:v>
                </c:pt>
                <c:pt idx="445">
                  <c:v>42264</c:v>
                </c:pt>
                <c:pt idx="446">
                  <c:v>42265</c:v>
                </c:pt>
                <c:pt idx="447">
                  <c:v>42268</c:v>
                </c:pt>
                <c:pt idx="448">
                  <c:v>42269</c:v>
                </c:pt>
                <c:pt idx="449">
                  <c:v>42270</c:v>
                </c:pt>
                <c:pt idx="450">
                  <c:v>42271</c:v>
                </c:pt>
                <c:pt idx="451">
                  <c:v>42272</c:v>
                </c:pt>
                <c:pt idx="452">
                  <c:v>42275</c:v>
                </c:pt>
                <c:pt idx="453">
                  <c:v>42276</c:v>
                </c:pt>
                <c:pt idx="454">
                  <c:v>42277</c:v>
                </c:pt>
                <c:pt idx="455">
                  <c:v>42278</c:v>
                </c:pt>
                <c:pt idx="456">
                  <c:v>42279</c:v>
                </c:pt>
                <c:pt idx="457">
                  <c:v>42282</c:v>
                </c:pt>
                <c:pt idx="458">
                  <c:v>42283</c:v>
                </c:pt>
                <c:pt idx="459">
                  <c:v>42284</c:v>
                </c:pt>
                <c:pt idx="460">
                  <c:v>42285</c:v>
                </c:pt>
                <c:pt idx="461">
                  <c:v>42286</c:v>
                </c:pt>
                <c:pt idx="462">
                  <c:v>42289</c:v>
                </c:pt>
                <c:pt idx="463">
                  <c:v>42290</c:v>
                </c:pt>
                <c:pt idx="464">
                  <c:v>42291</c:v>
                </c:pt>
                <c:pt idx="465">
                  <c:v>42292</c:v>
                </c:pt>
                <c:pt idx="466">
                  <c:v>42293</c:v>
                </c:pt>
                <c:pt idx="467">
                  <c:v>42296</c:v>
                </c:pt>
                <c:pt idx="468">
                  <c:v>42297</c:v>
                </c:pt>
                <c:pt idx="469">
                  <c:v>42298</c:v>
                </c:pt>
                <c:pt idx="470">
                  <c:v>42299</c:v>
                </c:pt>
                <c:pt idx="471">
                  <c:v>42300</c:v>
                </c:pt>
                <c:pt idx="472">
                  <c:v>42303</c:v>
                </c:pt>
                <c:pt idx="473">
                  <c:v>42304</c:v>
                </c:pt>
                <c:pt idx="474">
                  <c:v>42305</c:v>
                </c:pt>
                <c:pt idx="475">
                  <c:v>42306</c:v>
                </c:pt>
                <c:pt idx="476">
                  <c:v>42307</c:v>
                </c:pt>
                <c:pt idx="477">
                  <c:v>42310</c:v>
                </c:pt>
                <c:pt idx="478">
                  <c:v>42311</c:v>
                </c:pt>
                <c:pt idx="479">
                  <c:v>42312</c:v>
                </c:pt>
                <c:pt idx="480">
                  <c:v>42313</c:v>
                </c:pt>
                <c:pt idx="481">
                  <c:v>42314</c:v>
                </c:pt>
                <c:pt idx="482">
                  <c:v>42317</c:v>
                </c:pt>
                <c:pt idx="483">
                  <c:v>42318</c:v>
                </c:pt>
                <c:pt idx="484">
                  <c:v>42319</c:v>
                </c:pt>
                <c:pt idx="485">
                  <c:v>42320</c:v>
                </c:pt>
                <c:pt idx="486">
                  <c:v>42321</c:v>
                </c:pt>
                <c:pt idx="487">
                  <c:v>42324</c:v>
                </c:pt>
                <c:pt idx="488">
                  <c:v>42325</c:v>
                </c:pt>
                <c:pt idx="489">
                  <c:v>42326</c:v>
                </c:pt>
                <c:pt idx="490">
                  <c:v>42327</c:v>
                </c:pt>
                <c:pt idx="491">
                  <c:v>42328</c:v>
                </c:pt>
                <c:pt idx="492">
                  <c:v>42331</c:v>
                </c:pt>
                <c:pt idx="493">
                  <c:v>42332</c:v>
                </c:pt>
                <c:pt idx="494">
                  <c:v>42333</c:v>
                </c:pt>
                <c:pt idx="495">
                  <c:v>42334</c:v>
                </c:pt>
                <c:pt idx="496">
                  <c:v>42335</c:v>
                </c:pt>
                <c:pt idx="497">
                  <c:v>42338</c:v>
                </c:pt>
                <c:pt idx="498">
                  <c:v>42339</c:v>
                </c:pt>
                <c:pt idx="499">
                  <c:v>42340</c:v>
                </c:pt>
                <c:pt idx="500">
                  <c:v>42341</c:v>
                </c:pt>
                <c:pt idx="501">
                  <c:v>42342</c:v>
                </c:pt>
                <c:pt idx="502">
                  <c:v>42345</c:v>
                </c:pt>
                <c:pt idx="503">
                  <c:v>42346</c:v>
                </c:pt>
                <c:pt idx="504">
                  <c:v>42347</c:v>
                </c:pt>
                <c:pt idx="505">
                  <c:v>42348</c:v>
                </c:pt>
                <c:pt idx="506">
                  <c:v>42349</c:v>
                </c:pt>
                <c:pt idx="507">
                  <c:v>42352</c:v>
                </c:pt>
                <c:pt idx="508">
                  <c:v>42353</c:v>
                </c:pt>
                <c:pt idx="509">
                  <c:v>42354</c:v>
                </c:pt>
                <c:pt idx="510">
                  <c:v>42355</c:v>
                </c:pt>
                <c:pt idx="511">
                  <c:v>42356</c:v>
                </c:pt>
                <c:pt idx="512">
                  <c:v>42359</c:v>
                </c:pt>
                <c:pt idx="513">
                  <c:v>42360</c:v>
                </c:pt>
                <c:pt idx="514">
                  <c:v>42361</c:v>
                </c:pt>
                <c:pt idx="515">
                  <c:v>42362</c:v>
                </c:pt>
                <c:pt idx="516">
                  <c:v>42363</c:v>
                </c:pt>
                <c:pt idx="517">
                  <c:v>42366</c:v>
                </c:pt>
                <c:pt idx="518">
                  <c:v>42367</c:v>
                </c:pt>
                <c:pt idx="519">
                  <c:v>42368</c:v>
                </c:pt>
                <c:pt idx="520">
                  <c:v>42369</c:v>
                </c:pt>
                <c:pt idx="521">
                  <c:v>42370</c:v>
                </c:pt>
                <c:pt idx="522">
                  <c:v>42373</c:v>
                </c:pt>
                <c:pt idx="523">
                  <c:v>42374</c:v>
                </c:pt>
                <c:pt idx="524">
                  <c:v>42375</c:v>
                </c:pt>
                <c:pt idx="525">
                  <c:v>42376</c:v>
                </c:pt>
                <c:pt idx="526">
                  <c:v>42377</c:v>
                </c:pt>
                <c:pt idx="527">
                  <c:v>42380</c:v>
                </c:pt>
                <c:pt idx="528">
                  <c:v>42381</c:v>
                </c:pt>
                <c:pt idx="529">
                  <c:v>42382</c:v>
                </c:pt>
                <c:pt idx="530">
                  <c:v>42383</c:v>
                </c:pt>
                <c:pt idx="531">
                  <c:v>42384</c:v>
                </c:pt>
                <c:pt idx="532">
                  <c:v>42387</c:v>
                </c:pt>
                <c:pt idx="533">
                  <c:v>42388</c:v>
                </c:pt>
                <c:pt idx="534">
                  <c:v>42389</c:v>
                </c:pt>
                <c:pt idx="535">
                  <c:v>42390</c:v>
                </c:pt>
                <c:pt idx="536">
                  <c:v>42391</c:v>
                </c:pt>
                <c:pt idx="537">
                  <c:v>42394</c:v>
                </c:pt>
                <c:pt idx="538">
                  <c:v>42395</c:v>
                </c:pt>
                <c:pt idx="539">
                  <c:v>42396</c:v>
                </c:pt>
                <c:pt idx="540">
                  <c:v>42397</c:v>
                </c:pt>
                <c:pt idx="541">
                  <c:v>42398</c:v>
                </c:pt>
                <c:pt idx="542">
                  <c:v>42401</c:v>
                </c:pt>
                <c:pt idx="543">
                  <c:v>42402</c:v>
                </c:pt>
                <c:pt idx="544">
                  <c:v>42403</c:v>
                </c:pt>
                <c:pt idx="545">
                  <c:v>42404</c:v>
                </c:pt>
                <c:pt idx="546">
                  <c:v>42405</c:v>
                </c:pt>
                <c:pt idx="547">
                  <c:v>42408</c:v>
                </c:pt>
                <c:pt idx="548">
                  <c:v>42409</c:v>
                </c:pt>
                <c:pt idx="549">
                  <c:v>42410</c:v>
                </c:pt>
                <c:pt idx="550">
                  <c:v>42411</c:v>
                </c:pt>
                <c:pt idx="551">
                  <c:v>42412</c:v>
                </c:pt>
                <c:pt idx="552">
                  <c:v>42415</c:v>
                </c:pt>
                <c:pt idx="553">
                  <c:v>42416</c:v>
                </c:pt>
                <c:pt idx="554">
                  <c:v>42417</c:v>
                </c:pt>
                <c:pt idx="555">
                  <c:v>42418</c:v>
                </c:pt>
                <c:pt idx="556">
                  <c:v>42419</c:v>
                </c:pt>
                <c:pt idx="557">
                  <c:v>42422</c:v>
                </c:pt>
                <c:pt idx="558">
                  <c:v>42423</c:v>
                </c:pt>
                <c:pt idx="559">
                  <c:v>42424</c:v>
                </c:pt>
                <c:pt idx="560">
                  <c:v>42425</c:v>
                </c:pt>
                <c:pt idx="561">
                  <c:v>42426</c:v>
                </c:pt>
                <c:pt idx="562">
                  <c:v>42429</c:v>
                </c:pt>
                <c:pt idx="563">
                  <c:v>42430</c:v>
                </c:pt>
                <c:pt idx="564">
                  <c:v>42431</c:v>
                </c:pt>
                <c:pt idx="565">
                  <c:v>42432</c:v>
                </c:pt>
                <c:pt idx="566">
                  <c:v>42433</c:v>
                </c:pt>
                <c:pt idx="567">
                  <c:v>42436</c:v>
                </c:pt>
                <c:pt idx="568">
                  <c:v>42437</c:v>
                </c:pt>
                <c:pt idx="569">
                  <c:v>42438</c:v>
                </c:pt>
                <c:pt idx="570">
                  <c:v>42439</c:v>
                </c:pt>
                <c:pt idx="571">
                  <c:v>42440</c:v>
                </c:pt>
                <c:pt idx="572">
                  <c:v>42443</c:v>
                </c:pt>
                <c:pt idx="573">
                  <c:v>42444</c:v>
                </c:pt>
                <c:pt idx="574">
                  <c:v>42445</c:v>
                </c:pt>
                <c:pt idx="575">
                  <c:v>42446</c:v>
                </c:pt>
                <c:pt idx="576">
                  <c:v>42447</c:v>
                </c:pt>
                <c:pt idx="577">
                  <c:v>42450</c:v>
                </c:pt>
                <c:pt idx="578">
                  <c:v>42451</c:v>
                </c:pt>
                <c:pt idx="579">
                  <c:v>42452</c:v>
                </c:pt>
                <c:pt idx="580">
                  <c:v>42453</c:v>
                </c:pt>
                <c:pt idx="581">
                  <c:v>42454</c:v>
                </c:pt>
                <c:pt idx="582">
                  <c:v>42457</c:v>
                </c:pt>
                <c:pt idx="583">
                  <c:v>42458</c:v>
                </c:pt>
                <c:pt idx="584">
                  <c:v>42459</c:v>
                </c:pt>
                <c:pt idx="585">
                  <c:v>42460</c:v>
                </c:pt>
                <c:pt idx="586">
                  <c:v>42461</c:v>
                </c:pt>
                <c:pt idx="587">
                  <c:v>42464</c:v>
                </c:pt>
                <c:pt idx="588">
                  <c:v>42465</c:v>
                </c:pt>
                <c:pt idx="589">
                  <c:v>42466</c:v>
                </c:pt>
                <c:pt idx="590">
                  <c:v>42467</c:v>
                </c:pt>
                <c:pt idx="591">
                  <c:v>42468</c:v>
                </c:pt>
                <c:pt idx="592">
                  <c:v>42471</c:v>
                </c:pt>
                <c:pt idx="593">
                  <c:v>42472</c:v>
                </c:pt>
                <c:pt idx="594">
                  <c:v>42473</c:v>
                </c:pt>
                <c:pt idx="595">
                  <c:v>42474</c:v>
                </c:pt>
                <c:pt idx="596">
                  <c:v>42475</c:v>
                </c:pt>
                <c:pt idx="597">
                  <c:v>42478</c:v>
                </c:pt>
                <c:pt idx="598">
                  <c:v>42479</c:v>
                </c:pt>
                <c:pt idx="599">
                  <c:v>42480</c:v>
                </c:pt>
                <c:pt idx="600">
                  <c:v>42481</c:v>
                </c:pt>
                <c:pt idx="601">
                  <c:v>42482</c:v>
                </c:pt>
                <c:pt idx="602">
                  <c:v>42485</c:v>
                </c:pt>
                <c:pt idx="603">
                  <c:v>42486</c:v>
                </c:pt>
                <c:pt idx="604">
                  <c:v>42487</c:v>
                </c:pt>
                <c:pt idx="605">
                  <c:v>42488</c:v>
                </c:pt>
                <c:pt idx="606">
                  <c:v>42489</c:v>
                </c:pt>
                <c:pt idx="607">
                  <c:v>42492</c:v>
                </c:pt>
                <c:pt idx="608">
                  <c:v>42493</c:v>
                </c:pt>
                <c:pt idx="609">
                  <c:v>42494</c:v>
                </c:pt>
                <c:pt idx="610">
                  <c:v>42495</c:v>
                </c:pt>
                <c:pt idx="611">
                  <c:v>42496</c:v>
                </c:pt>
                <c:pt idx="612">
                  <c:v>42499</c:v>
                </c:pt>
                <c:pt idx="613">
                  <c:v>42500</c:v>
                </c:pt>
                <c:pt idx="614">
                  <c:v>42501</c:v>
                </c:pt>
                <c:pt idx="615">
                  <c:v>42502</c:v>
                </c:pt>
                <c:pt idx="616">
                  <c:v>42503</c:v>
                </c:pt>
                <c:pt idx="617">
                  <c:v>42506</c:v>
                </c:pt>
                <c:pt idx="618">
                  <c:v>42507</c:v>
                </c:pt>
                <c:pt idx="619">
                  <c:v>42508</c:v>
                </c:pt>
                <c:pt idx="620">
                  <c:v>42509</c:v>
                </c:pt>
                <c:pt idx="621">
                  <c:v>42510</c:v>
                </c:pt>
                <c:pt idx="622">
                  <c:v>42513</c:v>
                </c:pt>
                <c:pt idx="623">
                  <c:v>42514</c:v>
                </c:pt>
                <c:pt idx="624">
                  <c:v>42515</c:v>
                </c:pt>
                <c:pt idx="625">
                  <c:v>42516</c:v>
                </c:pt>
                <c:pt idx="626">
                  <c:v>42517</c:v>
                </c:pt>
                <c:pt idx="627">
                  <c:v>42520</c:v>
                </c:pt>
                <c:pt idx="628">
                  <c:v>42521</c:v>
                </c:pt>
                <c:pt idx="629">
                  <c:v>42522</c:v>
                </c:pt>
                <c:pt idx="630">
                  <c:v>42523</c:v>
                </c:pt>
                <c:pt idx="631">
                  <c:v>42524</c:v>
                </c:pt>
                <c:pt idx="632">
                  <c:v>42527</c:v>
                </c:pt>
                <c:pt idx="633">
                  <c:v>42528</c:v>
                </c:pt>
                <c:pt idx="634">
                  <c:v>42529</c:v>
                </c:pt>
                <c:pt idx="635">
                  <c:v>42530</c:v>
                </c:pt>
                <c:pt idx="636">
                  <c:v>42531</c:v>
                </c:pt>
                <c:pt idx="637">
                  <c:v>42534</c:v>
                </c:pt>
                <c:pt idx="638">
                  <c:v>42535</c:v>
                </c:pt>
                <c:pt idx="639">
                  <c:v>42536</c:v>
                </c:pt>
                <c:pt idx="640">
                  <c:v>42537</c:v>
                </c:pt>
                <c:pt idx="641">
                  <c:v>42538</c:v>
                </c:pt>
                <c:pt idx="642">
                  <c:v>42541</c:v>
                </c:pt>
                <c:pt idx="643">
                  <c:v>42542</c:v>
                </c:pt>
                <c:pt idx="644">
                  <c:v>42543</c:v>
                </c:pt>
                <c:pt idx="645">
                  <c:v>42544</c:v>
                </c:pt>
                <c:pt idx="646">
                  <c:v>42545</c:v>
                </c:pt>
                <c:pt idx="647">
                  <c:v>42548</c:v>
                </c:pt>
                <c:pt idx="648">
                  <c:v>42549</c:v>
                </c:pt>
                <c:pt idx="649">
                  <c:v>42550</c:v>
                </c:pt>
                <c:pt idx="650">
                  <c:v>42551</c:v>
                </c:pt>
                <c:pt idx="651">
                  <c:v>42552</c:v>
                </c:pt>
                <c:pt idx="652">
                  <c:v>42555</c:v>
                </c:pt>
                <c:pt idx="653">
                  <c:v>42556</c:v>
                </c:pt>
                <c:pt idx="654">
                  <c:v>42557</c:v>
                </c:pt>
                <c:pt idx="655">
                  <c:v>42558</c:v>
                </c:pt>
                <c:pt idx="656">
                  <c:v>42559</c:v>
                </c:pt>
                <c:pt idx="657">
                  <c:v>42562</c:v>
                </c:pt>
                <c:pt idx="658">
                  <c:v>42563</c:v>
                </c:pt>
                <c:pt idx="659">
                  <c:v>42564</c:v>
                </c:pt>
                <c:pt idx="660">
                  <c:v>42565</c:v>
                </c:pt>
                <c:pt idx="661">
                  <c:v>42566</c:v>
                </c:pt>
                <c:pt idx="662">
                  <c:v>42569</c:v>
                </c:pt>
                <c:pt idx="663">
                  <c:v>42570</c:v>
                </c:pt>
                <c:pt idx="664">
                  <c:v>42571</c:v>
                </c:pt>
                <c:pt idx="665">
                  <c:v>42572</c:v>
                </c:pt>
                <c:pt idx="666">
                  <c:v>42573</c:v>
                </c:pt>
                <c:pt idx="667">
                  <c:v>42576</c:v>
                </c:pt>
                <c:pt idx="668">
                  <c:v>42577</c:v>
                </c:pt>
                <c:pt idx="669">
                  <c:v>42578</c:v>
                </c:pt>
                <c:pt idx="670">
                  <c:v>42579</c:v>
                </c:pt>
                <c:pt idx="671">
                  <c:v>42580</c:v>
                </c:pt>
                <c:pt idx="672">
                  <c:v>42583</c:v>
                </c:pt>
                <c:pt idx="673">
                  <c:v>42584</c:v>
                </c:pt>
                <c:pt idx="674">
                  <c:v>42585</c:v>
                </c:pt>
                <c:pt idx="675">
                  <c:v>42586</c:v>
                </c:pt>
                <c:pt idx="676">
                  <c:v>42587</c:v>
                </c:pt>
                <c:pt idx="677">
                  <c:v>42590</c:v>
                </c:pt>
                <c:pt idx="678">
                  <c:v>42591</c:v>
                </c:pt>
                <c:pt idx="679">
                  <c:v>42592</c:v>
                </c:pt>
                <c:pt idx="680">
                  <c:v>42593</c:v>
                </c:pt>
                <c:pt idx="681">
                  <c:v>42594</c:v>
                </c:pt>
                <c:pt idx="682">
                  <c:v>42597</c:v>
                </c:pt>
                <c:pt idx="683">
                  <c:v>42598</c:v>
                </c:pt>
                <c:pt idx="684">
                  <c:v>42599</c:v>
                </c:pt>
                <c:pt idx="685">
                  <c:v>42600</c:v>
                </c:pt>
                <c:pt idx="686">
                  <c:v>42601</c:v>
                </c:pt>
                <c:pt idx="687">
                  <c:v>42604</c:v>
                </c:pt>
                <c:pt idx="688">
                  <c:v>42605</c:v>
                </c:pt>
                <c:pt idx="689">
                  <c:v>42606</c:v>
                </c:pt>
                <c:pt idx="690">
                  <c:v>42607</c:v>
                </c:pt>
                <c:pt idx="691">
                  <c:v>42608</c:v>
                </c:pt>
                <c:pt idx="692">
                  <c:v>42611</c:v>
                </c:pt>
                <c:pt idx="693">
                  <c:v>42612</c:v>
                </c:pt>
                <c:pt idx="694">
                  <c:v>42613</c:v>
                </c:pt>
                <c:pt idx="695">
                  <c:v>42614</c:v>
                </c:pt>
                <c:pt idx="696">
                  <c:v>42615</c:v>
                </c:pt>
                <c:pt idx="697">
                  <c:v>42618</c:v>
                </c:pt>
                <c:pt idx="698">
                  <c:v>42619</c:v>
                </c:pt>
                <c:pt idx="699">
                  <c:v>42620</c:v>
                </c:pt>
                <c:pt idx="700">
                  <c:v>42621</c:v>
                </c:pt>
                <c:pt idx="701">
                  <c:v>42622</c:v>
                </c:pt>
                <c:pt idx="702">
                  <c:v>42625</c:v>
                </c:pt>
                <c:pt idx="703">
                  <c:v>42626</c:v>
                </c:pt>
                <c:pt idx="704">
                  <c:v>42627</c:v>
                </c:pt>
                <c:pt idx="705">
                  <c:v>42628</c:v>
                </c:pt>
                <c:pt idx="706">
                  <c:v>42629</c:v>
                </c:pt>
                <c:pt idx="707">
                  <c:v>42632</c:v>
                </c:pt>
                <c:pt idx="708">
                  <c:v>42633</c:v>
                </c:pt>
                <c:pt idx="709">
                  <c:v>42634</c:v>
                </c:pt>
                <c:pt idx="710">
                  <c:v>42635</c:v>
                </c:pt>
                <c:pt idx="711">
                  <c:v>42636</c:v>
                </c:pt>
                <c:pt idx="712">
                  <c:v>42639</c:v>
                </c:pt>
                <c:pt idx="713">
                  <c:v>42640</c:v>
                </c:pt>
                <c:pt idx="714">
                  <c:v>42641</c:v>
                </c:pt>
                <c:pt idx="715">
                  <c:v>42642</c:v>
                </c:pt>
                <c:pt idx="716">
                  <c:v>42643</c:v>
                </c:pt>
                <c:pt idx="717">
                  <c:v>42646</c:v>
                </c:pt>
                <c:pt idx="718">
                  <c:v>42647</c:v>
                </c:pt>
                <c:pt idx="719">
                  <c:v>42648</c:v>
                </c:pt>
                <c:pt idx="720">
                  <c:v>42649</c:v>
                </c:pt>
                <c:pt idx="721">
                  <c:v>42650</c:v>
                </c:pt>
                <c:pt idx="722">
                  <c:v>42653</c:v>
                </c:pt>
                <c:pt idx="723">
                  <c:v>42654</c:v>
                </c:pt>
                <c:pt idx="724">
                  <c:v>42655</c:v>
                </c:pt>
                <c:pt idx="725">
                  <c:v>42656</c:v>
                </c:pt>
                <c:pt idx="726">
                  <c:v>42657</c:v>
                </c:pt>
                <c:pt idx="727">
                  <c:v>42660</c:v>
                </c:pt>
                <c:pt idx="728">
                  <c:v>42661</c:v>
                </c:pt>
                <c:pt idx="729">
                  <c:v>42662</c:v>
                </c:pt>
                <c:pt idx="730">
                  <c:v>42663</c:v>
                </c:pt>
                <c:pt idx="731">
                  <c:v>42664</c:v>
                </c:pt>
                <c:pt idx="732">
                  <c:v>42667</c:v>
                </c:pt>
                <c:pt idx="733">
                  <c:v>42668</c:v>
                </c:pt>
                <c:pt idx="734">
                  <c:v>42669</c:v>
                </c:pt>
                <c:pt idx="735">
                  <c:v>42670</c:v>
                </c:pt>
                <c:pt idx="736">
                  <c:v>42671</c:v>
                </c:pt>
                <c:pt idx="737">
                  <c:v>42674</c:v>
                </c:pt>
                <c:pt idx="738">
                  <c:v>42675</c:v>
                </c:pt>
                <c:pt idx="739">
                  <c:v>42676</c:v>
                </c:pt>
                <c:pt idx="740">
                  <c:v>42677</c:v>
                </c:pt>
                <c:pt idx="741">
                  <c:v>42678</c:v>
                </c:pt>
                <c:pt idx="742">
                  <c:v>42681</c:v>
                </c:pt>
                <c:pt idx="743">
                  <c:v>42682</c:v>
                </c:pt>
                <c:pt idx="744">
                  <c:v>42683</c:v>
                </c:pt>
                <c:pt idx="745">
                  <c:v>42684</c:v>
                </c:pt>
                <c:pt idx="746">
                  <c:v>42685</c:v>
                </c:pt>
                <c:pt idx="747">
                  <c:v>42688</c:v>
                </c:pt>
                <c:pt idx="748">
                  <c:v>42689</c:v>
                </c:pt>
                <c:pt idx="749">
                  <c:v>42690</c:v>
                </c:pt>
                <c:pt idx="750">
                  <c:v>42691</c:v>
                </c:pt>
                <c:pt idx="751">
                  <c:v>42692</c:v>
                </c:pt>
                <c:pt idx="752">
                  <c:v>42695</c:v>
                </c:pt>
                <c:pt idx="753">
                  <c:v>42696</c:v>
                </c:pt>
                <c:pt idx="754">
                  <c:v>42697</c:v>
                </c:pt>
                <c:pt idx="755">
                  <c:v>42698</c:v>
                </c:pt>
                <c:pt idx="756">
                  <c:v>42699</c:v>
                </c:pt>
                <c:pt idx="757">
                  <c:v>42702</c:v>
                </c:pt>
                <c:pt idx="758">
                  <c:v>42703</c:v>
                </c:pt>
                <c:pt idx="759">
                  <c:v>42704</c:v>
                </c:pt>
                <c:pt idx="760">
                  <c:v>42705</c:v>
                </c:pt>
                <c:pt idx="761">
                  <c:v>42706</c:v>
                </c:pt>
                <c:pt idx="762">
                  <c:v>42709</c:v>
                </c:pt>
                <c:pt idx="763">
                  <c:v>42710</c:v>
                </c:pt>
                <c:pt idx="764">
                  <c:v>42711</c:v>
                </c:pt>
                <c:pt idx="765">
                  <c:v>42712</c:v>
                </c:pt>
                <c:pt idx="766">
                  <c:v>42713</c:v>
                </c:pt>
                <c:pt idx="767">
                  <c:v>42716</c:v>
                </c:pt>
                <c:pt idx="768">
                  <c:v>42717</c:v>
                </c:pt>
                <c:pt idx="769">
                  <c:v>42718</c:v>
                </c:pt>
                <c:pt idx="770">
                  <c:v>42719</c:v>
                </c:pt>
                <c:pt idx="771">
                  <c:v>42720</c:v>
                </c:pt>
                <c:pt idx="772">
                  <c:v>42723</c:v>
                </c:pt>
                <c:pt idx="773">
                  <c:v>42724</c:v>
                </c:pt>
                <c:pt idx="774">
                  <c:v>42725</c:v>
                </c:pt>
                <c:pt idx="775">
                  <c:v>42726</c:v>
                </c:pt>
                <c:pt idx="776">
                  <c:v>42727</c:v>
                </c:pt>
                <c:pt idx="777">
                  <c:v>42730</c:v>
                </c:pt>
                <c:pt idx="778">
                  <c:v>42731</c:v>
                </c:pt>
                <c:pt idx="779">
                  <c:v>42732</c:v>
                </c:pt>
                <c:pt idx="780">
                  <c:v>42733</c:v>
                </c:pt>
                <c:pt idx="781">
                  <c:v>42734</c:v>
                </c:pt>
                <c:pt idx="782">
                  <c:v>42737</c:v>
                </c:pt>
                <c:pt idx="783">
                  <c:v>42738</c:v>
                </c:pt>
                <c:pt idx="784">
                  <c:v>42739</c:v>
                </c:pt>
                <c:pt idx="785">
                  <c:v>42740</c:v>
                </c:pt>
                <c:pt idx="786">
                  <c:v>42741</c:v>
                </c:pt>
                <c:pt idx="787">
                  <c:v>42744</c:v>
                </c:pt>
                <c:pt idx="788">
                  <c:v>42745</c:v>
                </c:pt>
                <c:pt idx="789">
                  <c:v>42746</c:v>
                </c:pt>
                <c:pt idx="790">
                  <c:v>42747</c:v>
                </c:pt>
                <c:pt idx="791">
                  <c:v>42748</c:v>
                </c:pt>
                <c:pt idx="792">
                  <c:v>42751</c:v>
                </c:pt>
                <c:pt idx="793">
                  <c:v>42752</c:v>
                </c:pt>
                <c:pt idx="794">
                  <c:v>42753</c:v>
                </c:pt>
                <c:pt idx="795">
                  <c:v>42754</c:v>
                </c:pt>
                <c:pt idx="796">
                  <c:v>42755</c:v>
                </c:pt>
                <c:pt idx="797">
                  <c:v>42758</c:v>
                </c:pt>
                <c:pt idx="798">
                  <c:v>42759</c:v>
                </c:pt>
                <c:pt idx="799">
                  <c:v>42760</c:v>
                </c:pt>
                <c:pt idx="800">
                  <c:v>42761</c:v>
                </c:pt>
                <c:pt idx="801">
                  <c:v>42762</c:v>
                </c:pt>
                <c:pt idx="802">
                  <c:v>42765</c:v>
                </c:pt>
                <c:pt idx="803">
                  <c:v>42766</c:v>
                </c:pt>
                <c:pt idx="804">
                  <c:v>42767</c:v>
                </c:pt>
                <c:pt idx="805">
                  <c:v>42768</c:v>
                </c:pt>
                <c:pt idx="806">
                  <c:v>42769</c:v>
                </c:pt>
                <c:pt idx="807">
                  <c:v>42772</c:v>
                </c:pt>
                <c:pt idx="808">
                  <c:v>42773</c:v>
                </c:pt>
                <c:pt idx="809">
                  <c:v>42774</c:v>
                </c:pt>
                <c:pt idx="810">
                  <c:v>42775</c:v>
                </c:pt>
                <c:pt idx="811">
                  <c:v>42776</c:v>
                </c:pt>
                <c:pt idx="812">
                  <c:v>42779</c:v>
                </c:pt>
                <c:pt idx="813">
                  <c:v>42780</c:v>
                </c:pt>
                <c:pt idx="814">
                  <c:v>42781</c:v>
                </c:pt>
                <c:pt idx="815">
                  <c:v>42782</c:v>
                </c:pt>
                <c:pt idx="816">
                  <c:v>42783</c:v>
                </c:pt>
                <c:pt idx="817">
                  <c:v>42786</c:v>
                </c:pt>
                <c:pt idx="818">
                  <c:v>42787</c:v>
                </c:pt>
                <c:pt idx="819">
                  <c:v>42788</c:v>
                </c:pt>
                <c:pt idx="820">
                  <c:v>42789</c:v>
                </c:pt>
                <c:pt idx="821">
                  <c:v>42790</c:v>
                </c:pt>
                <c:pt idx="822">
                  <c:v>42793</c:v>
                </c:pt>
                <c:pt idx="823">
                  <c:v>42794</c:v>
                </c:pt>
                <c:pt idx="824">
                  <c:v>42795</c:v>
                </c:pt>
                <c:pt idx="825">
                  <c:v>42796</c:v>
                </c:pt>
                <c:pt idx="826">
                  <c:v>42797</c:v>
                </c:pt>
                <c:pt idx="827">
                  <c:v>42800</c:v>
                </c:pt>
                <c:pt idx="828">
                  <c:v>42801</c:v>
                </c:pt>
                <c:pt idx="829">
                  <c:v>42802</c:v>
                </c:pt>
                <c:pt idx="830">
                  <c:v>42803</c:v>
                </c:pt>
                <c:pt idx="831">
                  <c:v>42804</c:v>
                </c:pt>
                <c:pt idx="832">
                  <c:v>42807</c:v>
                </c:pt>
                <c:pt idx="833">
                  <c:v>42808</c:v>
                </c:pt>
                <c:pt idx="834">
                  <c:v>42809</c:v>
                </c:pt>
                <c:pt idx="835">
                  <c:v>42810</c:v>
                </c:pt>
                <c:pt idx="836">
                  <c:v>42811</c:v>
                </c:pt>
                <c:pt idx="837">
                  <c:v>42814</c:v>
                </c:pt>
                <c:pt idx="838">
                  <c:v>42815</c:v>
                </c:pt>
                <c:pt idx="839">
                  <c:v>42816</c:v>
                </c:pt>
                <c:pt idx="840">
                  <c:v>42817</c:v>
                </c:pt>
                <c:pt idx="841">
                  <c:v>42818</c:v>
                </c:pt>
                <c:pt idx="842">
                  <c:v>42821</c:v>
                </c:pt>
                <c:pt idx="843">
                  <c:v>42822</c:v>
                </c:pt>
                <c:pt idx="844">
                  <c:v>42823</c:v>
                </c:pt>
                <c:pt idx="845">
                  <c:v>42824</c:v>
                </c:pt>
                <c:pt idx="846">
                  <c:v>42825</c:v>
                </c:pt>
                <c:pt idx="847">
                  <c:v>42828</c:v>
                </c:pt>
                <c:pt idx="848">
                  <c:v>42829</c:v>
                </c:pt>
                <c:pt idx="849">
                  <c:v>42830</c:v>
                </c:pt>
                <c:pt idx="850">
                  <c:v>42831</c:v>
                </c:pt>
                <c:pt idx="851">
                  <c:v>42832</c:v>
                </c:pt>
                <c:pt idx="852">
                  <c:v>42835</c:v>
                </c:pt>
                <c:pt idx="853">
                  <c:v>42836</c:v>
                </c:pt>
                <c:pt idx="854">
                  <c:v>42837</c:v>
                </c:pt>
                <c:pt idx="855">
                  <c:v>42838</c:v>
                </c:pt>
                <c:pt idx="856">
                  <c:v>42839</c:v>
                </c:pt>
                <c:pt idx="857">
                  <c:v>42842</c:v>
                </c:pt>
                <c:pt idx="858">
                  <c:v>42843</c:v>
                </c:pt>
                <c:pt idx="859">
                  <c:v>42844</c:v>
                </c:pt>
                <c:pt idx="860">
                  <c:v>42845</c:v>
                </c:pt>
                <c:pt idx="861">
                  <c:v>42846</c:v>
                </c:pt>
                <c:pt idx="862">
                  <c:v>42849</c:v>
                </c:pt>
                <c:pt idx="863">
                  <c:v>42850</c:v>
                </c:pt>
                <c:pt idx="864">
                  <c:v>42851</c:v>
                </c:pt>
                <c:pt idx="865">
                  <c:v>42852</c:v>
                </c:pt>
                <c:pt idx="866">
                  <c:v>42853</c:v>
                </c:pt>
              </c:numCache>
            </c:numRef>
          </c:xVal>
          <c:yVal>
            <c:numRef>
              <c:f>'Dow Jones'!$B$3:$B$869</c:f>
              <c:numCache>
                <c:formatCode>General</c:formatCode>
                <c:ptCount val="867"/>
                <c:pt idx="0">
                  <c:v>15.5991</c:v>
                </c:pt>
                <c:pt idx="1">
                  <c:v>15.626200000000001</c:v>
                </c:pt>
                <c:pt idx="2">
                  <c:v>15.583600000000001</c:v>
                </c:pt>
                <c:pt idx="3">
                  <c:v>15.6858</c:v>
                </c:pt>
                <c:pt idx="4">
                  <c:v>15.623799999999999</c:v>
                </c:pt>
                <c:pt idx="5">
                  <c:v>15.6067</c:v>
                </c:pt>
                <c:pt idx="6">
                  <c:v>15.599399999999999</c:v>
                </c:pt>
                <c:pt idx="7">
                  <c:v>15.429399999999999</c:v>
                </c:pt>
                <c:pt idx="8">
                  <c:v>15.539400000000001</c:v>
                </c:pt>
                <c:pt idx="9">
                  <c:v>15.641999999999999</c:v>
                </c:pt>
                <c:pt idx="10">
                  <c:v>15.580400000000001</c:v>
                </c:pt>
                <c:pt idx="11">
                  <c:v>15.6198</c:v>
                </c:pt>
                <c:pt idx="12">
                  <c:v>15.6198</c:v>
                </c:pt>
                <c:pt idx="13">
                  <c:v>15.5779</c:v>
                </c:pt>
                <c:pt idx="14">
                  <c:v>15.5389</c:v>
                </c:pt>
                <c:pt idx="15">
                  <c:v>15.3719</c:v>
                </c:pt>
                <c:pt idx="16">
                  <c:v>15.069900000000001</c:v>
                </c:pt>
                <c:pt idx="17">
                  <c:v>15.029299999999999</c:v>
                </c:pt>
                <c:pt idx="18">
                  <c:v>15.120900000000001</c:v>
                </c:pt>
                <c:pt idx="19">
                  <c:v>14.9407</c:v>
                </c:pt>
                <c:pt idx="20">
                  <c:v>15.045</c:v>
                </c:pt>
                <c:pt idx="21">
                  <c:v>14.915900000000001</c:v>
                </c:pt>
                <c:pt idx="22">
                  <c:v>14.605399999999999</c:v>
                </c:pt>
                <c:pt idx="23">
                  <c:v>14.674300000000001</c:v>
                </c:pt>
                <c:pt idx="24">
                  <c:v>14.669499999999999</c:v>
                </c:pt>
                <c:pt idx="25">
                  <c:v>14.8484</c:v>
                </c:pt>
                <c:pt idx="26">
                  <c:v>15.005699999999999</c:v>
                </c:pt>
                <c:pt idx="27">
                  <c:v>15.013</c:v>
                </c:pt>
                <c:pt idx="28">
                  <c:v>15.1912</c:v>
                </c:pt>
                <c:pt idx="29">
                  <c:v>15.1709</c:v>
                </c:pt>
                <c:pt idx="30">
                  <c:v>15.238099999999999</c:v>
                </c:pt>
                <c:pt idx="31">
                  <c:v>15.358700000000001</c:v>
                </c:pt>
                <c:pt idx="32">
                  <c:v>15.358700000000001</c:v>
                </c:pt>
                <c:pt idx="33">
                  <c:v>15.335900000000001</c:v>
                </c:pt>
                <c:pt idx="34">
                  <c:v>15.248799999999999</c:v>
                </c:pt>
                <c:pt idx="35">
                  <c:v>15.3369</c:v>
                </c:pt>
                <c:pt idx="36">
                  <c:v>15.3085</c:v>
                </c:pt>
                <c:pt idx="37">
                  <c:v>15.399699999999999</c:v>
                </c:pt>
                <c:pt idx="38">
                  <c:v>15.371700000000001</c:v>
                </c:pt>
                <c:pt idx="39">
                  <c:v>15.3979</c:v>
                </c:pt>
                <c:pt idx="40">
                  <c:v>15.468500000000001</c:v>
                </c:pt>
                <c:pt idx="41">
                  <c:v>15.5123</c:v>
                </c:pt>
                <c:pt idx="42">
                  <c:v>15.366199999999999</c:v>
                </c:pt>
                <c:pt idx="43">
                  <c:v>15.582800000000001</c:v>
                </c:pt>
                <c:pt idx="44">
                  <c:v>15.5488</c:v>
                </c:pt>
                <c:pt idx="45">
                  <c:v>15.731199999999999</c:v>
                </c:pt>
                <c:pt idx="46">
                  <c:v>15.7608</c:v>
                </c:pt>
                <c:pt idx="47">
                  <c:v>15.719200000000001</c:v>
                </c:pt>
                <c:pt idx="48">
                  <c:v>15.6547</c:v>
                </c:pt>
                <c:pt idx="49">
                  <c:v>15.644</c:v>
                </c:pt>
                <c:pt idx="50">
                  <c:v>15.422700000000001</c:v>
                </c:pt>
                <c:pt idx="51">
                  <c:v>15.3813</c:v>
                </c:pt>
                <c:pt idx="52">
                  <c:v>15.555099999999999</c:v>
                </c:pt>
                <c:pt idx="53">
                  <c:v>15.6403</c:v>
                </c:pt>
                <c:pt idx="54">
                  <c:v>15.5311</c:v>
                </c:pt>
                <c:pt idx="55">
                  <c:v>15.635300000000001</c:v>
                </c:pt>
                <c:pt idx="56">
                  <c:v>15.6083</c:v>
                </c:pt>
                <c:pt idx="57">
                  <c:v>15.6168</c:v>
                </c:pt>
                <c:pt idx="58">
                  <c:v>15.7043</c:v>
                </c:pt>
                <c:pt idx="59">
                  <c:v>15.6113</c:v>
                </c:pt>
                <c:pt idx="60">
                  <c:v>15.6067</c:v>
                </c:pt>
                <c:pt idx="61">
                  <c:v>15.6675</c:v>
                </c:pt>
                <c:pt idx="62">
                  <c:v>15.6852</c:v>
                </c:pt>
                <c:pt idx="63">
                  <c:v>15.7567</c:v>
                </c:pt>
                <c:pt idx="64">
                  <c:v>15.795199999999999</c:v>
                </c:pt>
                <c:pt idx="65">
                  <c:v>15.794700000000001</c:v>
                </c:pt>
                <c:pt idx="66">
                  <c:v>15.6424</c:v>
                </c:pt>
                <c:pt idx="67">
                  <c:v>15.4834</c:v>
                </c:pt>
                <c:pt idx="68">
                  <c:v>15.4941</c:v>
                </c:pt>
                <c:pt idx="69">
                  <c:v>15.666700000000001</c:v>
                </c:pt>
                <c:pt idx="70">
                  <c:v>15.4122</c:v>
                </c:pt>
                <c:pt idx="71">
                  <c:v>15.275499999999999</c:v>
                </c:pt>
                <c:pt idx="72">
                  <c:v>15.415100000000001</c:v>
                </c:pt>
                <c:pt idx="73">
                  <c:v>15.5002</c:v>
                </c:pt>
                <c:pt idx="74">
                  <c:v>15.6549</c:v>
                </c:pt>
                <c:pt idx="75">
                  <c:v>15.6394</c:v>
                </c:pt>
                <c:pt idx="76">
                  <c:v>15.6394</c:v>
                </c:pt>
                <c:pt idx="77">
                  <c:v>15.6915</c:v>
                </c:pt>
                <c:pt idx="78">
                  <c:v>15.7536</c:v>
                </c:pt>
                <c:pt idx="79">
                  <c:v>15.741400000000001</c:v>
                </c:pt>
                <c:pt idx="80">
                  <c:v>15.7453</c:v>
                </c:pt>
                <c:pt idx="81">
                  <c:v>15.611499999999999</c:v>
                </c:pt>
                <c:pt idx="82">
                  <c:v>15.696899999999999</c:v>
                </c:pt>
                <c:pt idx="83">
                  <c:v>15.7522</c:v>
                </c:pt>
                <c:pt idx="84">
                  <c:v>15.7994</c:v>
                </c:pt>
                <c:pt idx="85">
                  <c:v>15.7784</c:v>
                </c:pt>
                <c:pt idx="86">
                  <c:v>15.7346</c:v>
                </c:pt>
                <c:pt idx="87">
                  <c:v>15.743</c:v>
                </c:pt>
                <c:pt idx="88">
                  <c:v>15.623699999999999</c:v>
                </c:pt>
                <c:pt idx="89">
                  <c:v>15.7356</c:v>
                </c:pt>
                <c:pt idx="90">
                  <c:v>15.766500000000001</c:v>
                </c:pt>
                <c:pt idx="91">
                  <c:v>15.7974</c:v>
                </c:pt>
                <c:pt idx="92">
                  <c:v>15.904199999999999</c:v>
                </c:pt>
                <c:pt idx="93">
                  <c:v>15.9232</c:v>
                </c:pt>
                <c:pt idx="94">
                  <c:v>15.826499999999999</c:v>
                </c:pt>
                <c:pt idx="95">
                  <c:v>15.667300000000001</c:v>
                </c:pt>
                <c:pt idx="96">
                  <c:v>15.7097</c:v>
                </c:pt>
                <c:pt idx="97">
                  <c:v>15.7293</c:v>
                </c:pt>
                <c:pt idx="98">
                  <c:v>15.5982</c:v>
                </c:pt>
                <c:pt idx="99">
                  <c:v>15.749499999999999</c:v>
                </c:pt>
                <c:pt idx="100">
                  <c:v>15.759</c:v>
                </c:pt>
                <c:pt idx="101">
                  <c:v>15.8192</c:v>
                </c:pt>
                <c:pt idx="102">
                  <c:v>15.8192</c:v>
                </c:pt>
                <c:pt idx="103">
                  <c:v>15.8847</c:v>
                </c:pt>
                <c:pt idx="104">
                  <c:v>15.8361</c:v>
                </c:pt>
                <c:pt idx="105">
                  <c:v>15.8985</c:v>
                </c:pt>
                <c:pt idx="106">
                  <c:v>15.916</c:v>
                </c:pt>
                <c:pt idx="107">
                  <c:v>15.939299999999999</c:v>
                </c:pt>
                <c:pt idx="108">
                  <c:v>15.919</c:v>
                </c:pt>
                <c:pt idx="109">
                  <c:v>15.9335</c:v>
                </c:pt>
                <c:pt idx="110">
                  <c:v>16.0273</c:v>
                </c:pt>
                <c:pt idx="111">
                  <c:v>16.1112</c:v>
                </c:pt>
                <c:pt idx="112">
                  <c:v>16.129200000000001</c:v>
                </c:pt>
                <c:pt idx="113">
                  <c:v>16.131799999999998</c:v>
                </c:pt>
                <c:pt idx="114">
                  <c:v>16.034700000000001</c:v>
                </c:pt>
                <c:pt idx="115">
                  <c:v>15.930300000000001</c:v>
                </c:pt>
                <c:pt idx="116">
                  <c:v>15.969799999999999</c:v>
                </c:pt>
                <c:pt idx="117">
                  <c:v>15.9749</c:v>
                </c:pt>
                <c:pt idx="118">
                  <c:v>16.001000000000001</c:v>
                </c:pt>
                <c:pt idx="119">
                  <c:v>16.0944</c:v>
                </c:pt>
                <c:pt idx="120">
                  <c:v>16.108599999999999</c:v>
                </c:pt>
                <c:pt idx="121">
                  <c:v>16.07</c:v>
                </c:pt>
                <c:pt idx="122">
                  <c:v>16.1236</c:v>
                </c:pt>
                <c:pt idx="123">
                  <c:v>16.010200000000001</c:v>
                </c:pt>
                <c:pt idx="124">
                  <c:v>16.057200000000002</c:v>
                </c:pt>
                <c:pt idx="125">
                  <c:v>16.036899999999999</c:v>
                </c:pt>
                <c:pt idx="126">
                  <c:v>16.042100000000001</c:v>
                </c:pt>
                <c:pt idx="127">
                  <c:v>15.631499999999999</c:v>
                </c:pt>
                <c:pt idx="128">
                  <c:v>15.751799999999999</c:v>
                </c:pt>
                <c:pt idx="129">
                  <c:v>15.7705</c:v>
                </c:pt>
                <c:pt idx="130">
                  <c:v>15.856</c:v>
                </c:pt>
                <c:pt idx="131">
                  <c:v>15.856</c:v>
                </c:pt>
                <c:pt idx="132">
                  <c:v>15.815099999999999</c:v>
                </c:pt>
                <c:pt idx="133">
                  <c:v>15.7059</c:v>
                </c:pt>
                <c:pt idx="134">
                  <c:v>15.779199999999999</c:v>
                </c:pt>
                <c:pt idx="135">
                  <c:v>15.713699999999999</c:v>
                </c:pt>
                <c:pt idx="136">
                  <c:v>15.740399999999999</c:v>
                </c:pt>
                <c:pt idx="137">
                  <c:v>15.844099999999999</c:v>
                </c:pt>
                <c:pt idx="138">
                  <c:v>15.849</c:v>
                </c:pt>
                <c:pt idx="139">
                  <c:v>15.920999999999999</c:v>
                </c:pt>
                <c:pt idx="140">
                  <c:v>15.771100000000001</c:v>
                </c:pt>
                <c:pt idx="141">
                  <c:v>15.8857</c:v>
                </c:pt>
                <c:pt idx="142">
                  <c:v>15.854800000000001</c:v>
                </c:pt>
                <c:pt idx="143">
                  <c:v>15.9123</c:v>
                </c:pt>
                <c:pt idx="144">
                  <c:v>15.8873</c:v>
                </c:pt>
                <c:pt idx="145">
                  <c:v>15.884600000000001</c:v>
                </c:pt>
                <c:pt idx="146">
                  <c:v>15.770099999999999</c:v>
                </c:pt>
                <c:pt idx="147">
                  <c:v>15.791</c:v>
                </c:pt>
                <c:pt idx="148">
                  <c:v>15.715199999999999</c:v>
                </c:pt>
                <c:pt idx="149">
                  <c:v>15.6922</c:v>
                </c:pt>
                <c:pt idx="150">
                  <c:v>15.4002</c:v>
                </c:pt>
                <c:pt idx="151">
                  <c:v>15.3361</c:v>
                </c:pt>
                <c:pt idx="152">
                  <c:v>15.3819</c:v>
                </c:pt>
                <c:pt idx="153">
                  <c:v>15.2521</c:v>
                </c:pt>
                <c:pt idx="154">
                  <c:v>15.265000000000001</c:v>
                </c:pt>
                <c:pt idx="155">
                  <c:v>15.1953</c:v>
                </c:pt>
                <c:pt idx="156">
                  <c:v>15.367699999999999</c:v>
                </c:pt>
                <c:pt idx="157">
                  <c:v>15.3786</c:v>
                </c:pt>
                <c:pt idx="158">
                  <c:v>15.3698</c:v>
                </c:pt>
                <c:pt idx="159">
                  <c:v>15.454499999999999</c:v>
                </c:pt>
                <c:pt idx="160">
                  <c:v>15.511900000000001</c:v>
                </c:pt>
                <c:pt idx="161">
                  <c:v>15.4649</c:v>
                </c:pt>
                <c:pt idx="162">
                  <c:v>15.628</c:v>
                </c:pt>
                <c:pt idx="163">
                  <c:v>15.703099999999999</c:v>
                </c:pt>
                <c:pt idx="164">
                  <c:v>15.7583</c:v>
                </c:pt>
                <c:pt idx="165">
                  <c:v>15.814399999999999</c:v>
                </c:pt>
                <c:pt idx="166">
                  <c:v>15.7788</c:v>
                </c:pt>
                <c:pt idx="167">
                  <c:v>15.8491</c:v>
                </c:pt>
                <c:pt idx="168">
                  <c:v>15.8767</c:v>
                </c:pt>
                <c:pt idx="169">
                  <c:v>15.8909</c:v>
                </c:pt>
                <c:pt idx="170">
                  <c:v>15.851599999999999</c:v>
                </c:pt>
                <c:pt idx="171">
                  <c:v>15.8691</c:v>
                </c:pt>
                <c:pt idx="172">
                  <c:v>15.8683</c:v>
                </c:pt>
                <c:pt idx="173">
                  <c:v>15.839700000000001</c:v>
                </c:pt>
                <c:pt idx="174">
                  <c:v>15.849600000000001</c:v>
                </c:pt>
                <c:pt idx="175">
                  <c:v>15.8415</c:v>
                </c:pt>
                <c:pt idx="176">
                  <c:v>15.904400000000001</c:v>
                </c:pt>
                <c:pt idx="177">
                  <c:v>15.8804</c:v>
                </c:pt>
                <c:pt idx="178">
                  <c:v>15.7898</c:v>
                </c:pt>
                <c:pt idx="179">
                  <c:v>15.8407</c:v>
                </c:pt>
                <c:pt idx="180">
                  <c:v>15.8224</c:v>
                </c:pt>
                <c:pt idx="181">
                  <c:v>15.7654</c:v>
                </c:pt>
                <c:pt idx="182">
                  <c:v>15.805899999999999</c:v>
                </c:pt>
                <c:pt idx="183">
                  <c:v>15.8994</c:v>
                </c:pt>
                <c:pt idx="184">
                  <c:v>15.922499999999999</c:v>
                </c:pt>
                <c:pt idx="185">
                  <c:v>16.023800000000001</c:v>
                </c:pt>
                <c:pt idx="186">
                  <c:v>16.0366</c:v>
                </c:pt>
                <c:pt idx="187">
                  <c:v>15.937200000000001</c:v>
                </c:pt>
                <c:pt idx="188">
                  <c:v>15.828799999999999</c:v>
                </c:pt>
                <c:pt idx="189">
                  <c:v>15.9719</c:v>
                </c:pt>
                <c:pt idx="190">
                  <c:v>15.726699999999999</c:v>
                </c:pt>
                <c:pt idx="191">
                  <c:v>15.8818</c:v>
                </c:pt>
                <c:pt idx="192">
                  <c:v>15.806799999999999</c:v>
                </c:pt>
                <c:pt idx="193">
                  <c:v>15.470599999999999</c:v>
                </c:pt>
                <c:pt idx="194">
                  <c:v>15.2544</c:v>
                </c:pt>
                <c:pt idx="195">
                  <c:v>15.251099999999999</c:v>
                </c:pt>
                <c:pt idx="196">
                  <c:v>15.4405</c:v>
                </c:pt>
                <c:pt idx="197">
                  <c:v>15.424300000000001</c:v>
                </c:pt>
                <c:pt idx="198">
                  <c:v>15.177</c:v>
                </c:pt>
                <c:pt idx="199">
                  <c:v>15.426399999999999</c:v>
                </c:pt>
                <c:pt idx="200">
                  <c:v>15.122400000000001</c:v>
                </c:pt>
                <c:pt idx="201">
                  <c:v>15.017799999999999</c:v>
                </c:pt>
                <c:pt idx="202">
                  <c:v>14.8154</c:v>
                </c:pt>
                <c:pt idx="203">
                  <c:v>14.81</c:v>
                </c:pt>
                <c:pt idx="204">
                  <c:v>14.6526</c:v>
                </c:pt>
                <c:pt idx="205">
                  <c:v>14.6304</c:v>
                </c:pt>
                <c:pt idx="206">
                  <c:v>14.869199999999999</c:v>
                </c:pt>
                <c:pt idx="207">
                  <c:v>14.886699999999999</c:v>
                </c:pt>
                <c:pt idx="208">
                  <c:v>15.082000000000001</c:v>
                </c:pt>
                <c:pt idx="209">
                  <c:v>14.9427</c:v>
                </c:pt>
                <c:pt idx="210">
                  <c:v>15.148999999999999</c:v>
                </c:pt>
                <c:pt idx="211">
                  <c:v>15.257</c:v>
                </c:pt>
                <c:pt idx="212">
                  <c:v>15.288600000000001</c:v>
                </c:pt>
                <c:pt idx="213">
                  <c:v>15.4726</c:v>
                </c:pt>
                <c:pt idx="214">
                  <c:v>15.444000000000001</c:v>
                </c:pt>
                <c:pt idx="215">
                  <c:v>15.645199999999999</c:v>
                </c:pt>
                <c:pt idx="216">
                  <c:v>15.8218</c:v>
                </c:pt>
                <c:pt idx="217">
                  <c:v>15.791700000000001</c:v>
                </c:pt>
                <c:pt idx="218">
                  <c:v>15.807700000000001</c:v>
                </c:pt>
                <c:pt idx="219">
                  <c:v>15.8992</c:v>
                </c:pt>
                <c:pt idx="220">
                  <c:v>15.9628</c:v>
                </c:pt>
                <c:pt idx="221">
                  <c:v>15.980700000000001</c:v>
                </c:pt>
                <c:pt idx="222">
                  <c:v>16.0169</c:v>
                </c:pt>
                <c:pt idx="223">
                  <c:v>16.017900000000001</c:v>
                </c:pt>
                <c:pt idx="224">
                  <c:v>16.015499999999999</c:v>
                </c:pt>
                <c:pt idx="225">
                  <c:v>16.052399999999999</c:v>
                </c:pt>
                <c:pt idx="226">
                  <c:v>16.036000000000001</c:v>
                </c:pt>
                <c:pt idx="227">
                  <c:v>16.047799999999999</c:v>
                </c:pt>
                <c:pt idx="228">
                  <c:v>16.084199999999999</c:v>
                </c:pt>
                <c:pt idx="229">
                  <c:v>16.0823</c:v>
                </c:pt>
                <c:pt idx="230">
                  <c:v>16.1126</c:v>
                </c:pt>
                <c:pt idx="231">
                  <c:v>16.195399999999999</c:v>
                </c:pt>
                <c:pt idx="232">
                  <c:v>16.197900000000001</c:v>
                </c:pt>
                <c:pt idx="233">
                  <c:v>16.1952</c:v>
                </c:pt>
                <c:pt idx="234">
                  <c:v>16.206900000000001</c:v>
                </c:pt>
                <c:pt idx="235">
                  <c:v>16.202000000000002</c:v>
                </c:pt>
                <c:pt idx="236">
                  <c:v>16.202500000000001</c:v>
                </c:pt>
                <c:pt idx="237">
                  <c:v>16.1416</c:v>
                </c:pt>
                <c:pt idx="238">
                  <c:v>16.2349</c:v>
                </c:pt>
                <c:pt idx="239">
                  <c:v>16.264900000000001</c:v>
                </c:pt>
                <c:pt idx="240">
                  <c:v>16.253499999999999</c:v>
                </c:pt>
                <c:pt idx="241">
                  <c:v>16.306799999999999</c:v>
                </c:pt>
                <c:pt idx="242">
                  <c:v>16.2103</c:v>
                </c:pt>
                <c:pt idx="243">
                  <c:v>16.163699999999999</c:v>
                </c:pt>
                <c:pt idx="244">
                  <c:v>15.920400000000001</c:v>
                </c:pt>
                <c:pt idx="245">
                  <c:v>15.9777</c:v>
                </c:pt>
                <c:pt idx="246">
                  <c:v>15.6912</c:v>
                </c:pt>
                <c:pt idx="247">
                  <c:v>15.6004</c:v>
                </c:pt>
                <c:pt idx="248">
                  <c:v>15.498799999999999</c:v>
                </c:pt>
                <c:pt idx="249">
                  <c:v>15.760300000000001</c:v>
                </c:pt>
                <c:pt idx="250">
                  <c:v>16.142800000000001</c:v>
                </c:pt>
                <c:pt idx="251">
                  <c:v>16.167000000000002</c:v>
                </c:pt>
                <c:pt idx="252">
                  <c:v>16.307400000000001</c:v>
                </c:pt>
                <c:pt idx="253">
                  <c:v>16.366199999999999</c:v>
                </c:pt>
                <c:pt idx="254">
                  <c:v>16.371700000000001</c:v>
                </c:pt>
                <c:pt idx="255">
                  <c:v>16.371700000000001</c:v>
                </c:pt>
                <c:pt idx="256">
                  <c:v>16.393000000000001</c:v>
                </c:pt>
                <c:pt idx="257">
                  <c:v>16.3383</c:v>
                </c:pt>
                <c:pt idx="258">
                  <c:v>16.286000000000001</c:v>
                </c:pt>
                <c:pt idx="259">
                  <c:v>16.243400000000001</c:v>
                </c:pt>
                <c:pt idx="260">
                  <c:v>16.243400000000001</c:v>
                </c:pt>
                <c:pt idx="261">
                  <c:v>16.252400000000002</c:v>
                </c:pt>
                <c:pt idx="262">
                  <c:v>15.9505</c:v>
                </c:pt>
                <c:pt idx="263">
                  <c:v>15.832000000000001</c:v>
                </c:pt>
                <c:pt idx="264">
                  <c:v>16.026</c:v>
                </c:pt>
                <c:pt idx="265">
                  <c:v>16.320699999999999</c:v>
                </c:pt>
                <c:pt idx="266">
                  <c:v>16.165299999999998</c:v>
                </c:pt>
                <c:pt idx="267">
                  <c:v>16.077300000000001</c:v>
                </c:pt>
                <c:pt idx="268">
                  <c:v>16.052600000000002</c:v>
                </c:pt>
                <c:pt idx="269">
                  <c:v>15.8825</c:v>
                </c:pt>
                <c:pt idx="270">
                  <c:v>15.785600000000001</c:v>
                </c:pt>
                <c:pt idx="271">
                  <c:v>15.9595</c:v>
                </c:pt>
                <c:pt idx="272">
                  <c:v>15.9595</c:v>
                </c:pt>
                <c:pt idx="273">
                  <c:v>15.9628</c:v>
                </c:pt>
                <c:pt idx="274">
                  <c:v>15.9984</c:v>
                </c:pt>
                <c:pt idx="275">
                  <c:v>16.231200000000001</c:v>
                </c:pt>
                <c:pt idx="276">
                  <c:v>16.1023</c:v>
                </c:pt>
                <c:pt idx="277">
                  <c:v>16.103899999999999</c:v>
                </c:pt>
                <c:pt idx="278">
                  <c:v>15.849500000000001</c:v>
                </c:pt>
                <c:pt idx="279">
                  <c:v>15.6691</c:v>
                </c:pt>
                <c:pt idx="280">
                  <c:v>15.874600000000001</c:v>
                </c:pt>
                <c:pt idx="281">
                  <c:v>15.645</c:v>
                </c:pt>
                <c:pt idx="282">
                  <c:v>15.7333</c:v>
                </c:pt>
                <c:pt idx="283">
                  <c:v>16.010000000000002</c:v>
                </c:pt>
                <c:pt idx="284">
                  <c:v>16.015999999999998</c:v>
                </c:pt>
                <c:pt idx="285">
                  <c:v>16.276900000000001</c:v>
                </c:pt>
                <c:pt idx="286">
                  <c:v>16.221800000000002</c:v>
                </c:pt>
                <c:pt idx="287">
                  <c:v>16.135300000000001</c:v>
                </c:pt>
                <c:pt idx="288">
                  <c:v>16.2623</c:v>
                </c:pt>
                <c:pt idx="289">
                  <c:v>16.248699999999999</c:v>
                </c:pt>
                <c:pt idx="290">
                  <c:v>16.385300000000001</c:v>
                </c:pt>
                <c:pt idx="291">
                  <c:v>16.428100000000001</c:v>
                </c:pt>
                <c:pt idx="292">
                  <c:v>16.428100000000001</c:v>
                </c:pt>
                <c:pt idx="293">
                  <c:v>16.453800000000001</c:v>
                </c:pt>
                <c:pt idx="294">
                  <c:v>16.4377</c:v>
                </c:pt>
                <c:pt idx="295">
                  <c:v>16.397500000000001</c:v>
                </c:pt>
                <c:pt idx="296">
                  <c:v>16.538499999999999</c:v>
                </c:pt>
                <c:pt idx="297">
                  <c:v>16.510899999999999</c:v>
                </c:pt>
                <c:pt idx="298">
                  <c:v>16.680499999999999</c:v>
                </c:pt>
                <c:pt idx="299">
                  <c:v>16.694600000000001</c:v>
                </c:pt>
                <c:pt idx="300">
                  <c:v>16.685300000000002</c:v>
                </c:pt>
                <c:pt idx="301">
                  <c:v>16.610399999999998</c:v>
                </c:pt>
                <c:pt idx="302">
                  <c:v>16.752500000000001</c:v>
                </c:pt>
                <c:pt idx="303">
                  <c:v>16.818100000000001</c:v>
                </c:pt>
                <c:pt idx="304">
                  <c:v>16.576899999999998</c:v>
                </c:pt>
                <c:pt idx="305">
                  <c:v>16.612500000000001</c:v>
                </c:pt>
                <c:pt idx="306">
                  <c:v>16.356999999999999</c:v>
                </c:pt>
                <c:pt idx="307">
                  <c:v>16.484200000000001</c:v>
                </c:pt>
                <c:pt idx="308">
                  <c:v>16.179400000000001</c:v>
                </c:pt>
                <c:pt idx="309">
                  <c:v>16.154199999999999</c:v>
                </c:pt>
                <c:pt idx="310">
                  <c:v>16.392199999999999</c:v>
                </c:pt>
                <c:pt idx="311">
                  <c:v>16.258500000000002</c:v>
                </c:pt>
                <c:pt idx="312">
                  <c:v>16.467500000000001</c:v>
                </c:pt>
                <c:pt idx="313">
                  <c:v>16.349900000000002</c:v>
                </c:pt>
                <c:pt idx="314">
                  <c:v>16.5579</c:v>
                </c:pt>
                <c:pt idx="315">
                  <c:v>15.914199999999999</c:v>
                </c:pt>
                <c:pt idx="316">
                  <c:v>16.063600000000001</c:v>
                </c:pt>
                <c:pt idx="317">
                  <c:v>16.0533</c:v>
                </c:pt>
                <c:pt idx="318">
                  <c:v>15.9604</c:v>
                </c:pt>
                <c:pt idx="319">
                  <c:v>15.7011</c:v>
                </c:pt>
                <c:pt idx="320">
                  <c:v>15.670199999999999</c:v>
                </c:pt>
                <c:pt idx="321">
                  <c:v>15.700699999999999</c:v>
                </c:pt>
                <c:pt idx="322">
                  <c:v>15.8681</c:v>
                </c:pt>
                <c:pt idx="323">
                  <c:v>15.632899999999999</c:v>
                </c:pt>
                <c:pt idx="324">
                  <c:v>15.5671</c:v>
                </c:pt>
                <c:pt idx="325">
                  <c:v>15.6243</c:v>
                </c:pt>
                <c:pt idx="326">
                  <c:v>15.617100000000001</c:v>
                </c:pt>
                <c:pt idx="327">
                  <c:v>15.720499999999999</c:v>
                </c:pt>
                <c:pt idx="328">
                  <c:v>15.7157</c:v>
                </c:pt>
                <c:pt idx="329">
                  <c:v>15.7395</c:v>
                </c:pt>
                <c:pt idx="330">
                  <c:v>15.7889</c:v>
                </c:pt>
                <c:pt idx="331">
                  <c:v>15.8759</c:v>
                </c:pt>
                <c:pt idx="332">
                  <c:v>15.805</c:v>
                </c:pt>
                <c:pt idx="333">
                  <c:v>15.8575</c:v>
                </c:pt>
                <c:pt idx="334">
                  <c:v>15.924200000000001</c:v>
                </c:pt>
                <c:pt idx="335">
                  <c:v>15.918200000000001</c:v>
                </c:pt>
                <c:pt idx="336">
                  <c:v>15.672499999999999</c:v>
                </c:pt>
                <c:pt idx="337">
                  <c:v>15.8559</c:v>
                </c:pt>
                <c:pt idx="338">
                  <c:v>15.780900000000001</c:v>
                </c:pt>
                <c:pt idx="339">
                  <c:v>15.8589</c:v>
                </c:pt>
                <c:pt idx="340">
                  <c:v>15.876799999999999</c:v>
                </c:pt>
                <c:pt idx="341">
                  <c:v>15.8957</c:v>
                </c:pt>
                <c:pt idx="342">
                  <c:v>15.856999999999999</c:v>
                </c:pt>
                <c:pt idx="343">
                  <c:v>15.932600000000001</c:v>
                </c:pt>
                <c:pt idx="344">
                  <c:v>15.867000000000001</c:v>
                </c:pt>
                <c:pt idx="345">
                  <c:v>15.717000000000001</c:v>
                </c:pt>
                <c:pt idx="346">
                  <c:v>15.8787</c:v>
                </c:pt>
                <c:pt idx="347">
                  <c:v>15.8809</c:v>
                </c:pt>
                <c:pt idx="348">
                  <c:v>15.7559</c:v>
                </c:pt>
                <c:pt idx="349">
                  <c:v>15.7433</c:v>
                </c:pt>
                <c:pt idx="350">
                  <c:v>15.8157</c:v>
                </c:pt>
                <c:pt idx="351">
                  <c:v>16.051400000000001</c:v>
                </c:pt>
                <c:pt idx="352">
                  <c:v>15.8087</c:v>
                </c:pt>
                <c:pt idx="353">
                  <c:v>15.7784</c:v>
                </c:pt>
                <c:pt idx="354">
                  <c:v>15.771599999999999</c:v>
                </c:pt>
                <c:pt idx="355">
                  <c:v>15.9391</c:v>
                </c:pt>
                <c:pt idx="356">
                  <c:v>15.956799999999999</c:v>
                </c:pt>
                <c:pt idx="357">
                  <c:v>15.979800000000001</c:v>
                </c:pt>
                <c:pt idx="358">
                  <c:v>15.9916</c:v>
                </c:pt>
                <c:pt idx="359">
                  <c:v>15.968</c:v>
                </c:pt>
                <c:pt idx="360">
                  <c:v>15.968299999999999</c:v>
                </c:pt>
                <c:pt idx="361">
                  <c:v>15.9214</c:v>
                </c:pt>
                <c:pt idx="362">
                  <c:v>15.9214</c:v>
                </c:pt>
                <c:pt idx="363">
                  <c:v>15.755100000000001</c:v>
                </c:pt>
                <c:pt idx="364">
                  <c:v>15.8611</c:v>
                </c:pt>
                <c:pt idx="365">
                  <c:v>15.828900000000001</c:v>
                </c:pt>
                <c:pt idx="366">
                  <c:v>15.7281</c:v>
                </c:pt>
                <c:pt idx="367">
                  <c:v>15.7357</c:v>
                </c:pt>
                <c:pt idx="368">
                  <c:v>15.710900000000001</c:v>
                </c:pt>
                <c:pt idx="369">
                  <c:v>15.766999999999999</c:v>
                </c:pt>
                <c:pt idx="370">
                  <c:v>15.6181</c:v>
                </c:pt>
                <c:pt idx="371">
                  <c:v>15.5692</c:v>
                </c:pt>
                <c:pt idx="372">
                  <c:v>15.4969</c:v>
                </c:pt>
                <c:pt idx="373">
                  <c:v>15.4947</c:v>
                </c:pt>
                <c:pt idx="374">
                  <c:v>15.700900000000001</c:v>
                </c:pt>
                <c:pt idx="375">
                  <c:v>15.7348</c:v>
                </c:pt>
                <c:pt idx="376">
                  <c:v>15.612299999999999</c:v>
                </c:pt>
                <c:pt idx="377">
                  <c:v>15.5184</c:v>
                </c:pt>
                <c:pt idx="378">
                  <c:v>15.6172</c:v>
                </c:pt>
                <c:pt idx="379">
                  <c:v>15.644500000000001</c:v>
                </c:pt>
                <c:pt idx="380">
                  <c:v>15.801500000000001</c:v>
                </c:pt>
                <c:pt idx="381">
                  <c:v>15.714399999999999</c:v>
                </c:pt>
                <c:pt idx="382">
                  <c:v>15.805</c:v>
                </c:pt>
                <c:pt idx="383">
                  <c:v>15.8262</c:v>
                </c:pt>
                <c:pt idx="384">
                  <c:v>15.6709</c:v>
                </c:pt>
                <c:pt idx="385">
                  <c:v>15.604900000000001</c:v>
                </c:pt>
                <c:pt idx="386">
                  <c:v>15.654</c:v>
                </c:pt>
                <c:pt idx="387">
                  <c:v>15.2852</c:v>
                </c:pt>
                <c:pt idx="388">
                  <c:v>15.513199999999999</c:v>
                </c:pt>
                <c:pt idx="389">
                  <c:v>15.616099999999999</c:v>
                </c:pt>
                <c:pt idx="390">
                  <c:v>15.5916</c:v>
                </c:pt>
                <c:pt idx="391">
                  <c:v>15.5854</c:v>
                </c:pt>
                <c:pt idx="392">
                  <c:v>15.544499999999999</c:v>
                </c:pt>
                <c:pt idx="393">
                  <c:v>15.6265</c:v>
                </c:pt>
                <c:pt idx="394">
                  <c:v>15.396699999999999</c:v>
                </c:pt>
                <c:pt idx="395">
                  <c:v>15.4259</c:v>
                </c:pt>
                <c:pt idx="396">
                  <c:v>15.612</c:v>
                </c:pt>
                <c:pt idx="397">
                  <c:v>15.803000000000001</c:v>
                </c:pt>
                <c:pt idx="398">
                  <c:v>15.8697</c:v>
                </c:pt>
                <c:pt idx="399">
                  <c:v>15.8667</c:v>
                </c:pt>
                <c:pt idx="400">
                  <c:v>15.9283</c:v>
                </c:pt>
                <c:pt idx="401">
                  <c:v>15.8986</c:v>
                </c:pt>
                <c:pt idx="402">
                  <c:v>15.9109</c:v>
                </c:pt>
                <c:pt idx="403">
                  <c:v>15.7517</c:v>
                </c:pt>
                <c:pt idx="404">
                  <c:v>15.692500000000001</c:v>
                </c:pt>
                <c:pt idx="405">
                  <c:v>15.5878</c:v>
                </c:pt>
                <c:pt idx="406">
                  <c:v>15.4442</c:v>
                </c:pt>
                <c:pt idx="407">
                  <c:v>15.335900000000001</c:v>
                </c:pt>
                <c:pt idx="408">
                  <c:v>15.502700000000001</c:v>
                </c:pt>
                <c:pt idx="409">
                  <c:v>15.6092</c:v>
                </c:pt>
                <c:pt idx="410">
                  <c:v>15.637</c:v>
                </c:pt>
                <c:pt idx="411">
                  <c:v>15.5967</c:v>
                </c:pt>
                <c:pt idx="412">
                  <c:v>15.502800000000001</c:v>
                </c:pt>
                <c:pt idx="413">
                  <c:v>15.4491</c:v>
                </c:pt>
                <c:pt idx="414">
                  <c:v>15.440099999999999</c:v>
                </c:pt>
                <c:pt idx="415">
                  <c:v>15.3546</c:v>
                </c:pt>
                <c:pt idx="416">
                  <c:v>15.313800000000001</c:v>
                </c:pt>
                <c:pt idx="417">
                  <c:v>15.526899999999999</c:v>
                </c:pt>
                <c:pt idx="418">
                  <c:v>15.354800000000001</c:v>
                </c:pt>
                <c:pt idx="419">
                  <c:v>15.315200000000001</c:v>
                </c:pt>
                <c:pt idx="420">
                  <c:v>15.3203</c:v>
                </c:pt>
                <c:pt idx="421">
                  <c:v>15.3811</c:v>
                </c:pt>
                <c:pt idx="422">
                  <c:v>15.440799999999999</c:v>
                </c:pt>
                <c:pt idx="423">
                  <c:v>15.411</c:v>
                </c:pt>
                <c:pt idx="424">
                  <c:v>15.267900000000001</c:v>
                </c:pt>
                <c:pt idx="425">
                  <c:v>14.9528</c:v>
                </c:pt>
                <c:pt idx="426">
                  <c:v>14.4855</c:v>
                </c:pt>
                <c:pt idx="427">
                  <c:v>13.967700000000001</c:v>
                </c:pt>
                <c:pt idx="428">
                  <c:v>13.7874</c:v>
                </c:pt>
                <c:pt idx="429">
                  <c:v>14.3322</c:v>
                </c:pt>
                <c:pt idx="430">
                  <c:v>14.6572</c:v>
                </c:pt>
                <c:pt idx="431">
                  <c:v>14.646800000000001</c:v>
                </c:pt>
                <c:pt idx="432">
                  <c:v>14.5243</c:v>
                </c:pt>
                <c:pt idx="433">
                  <c:v>14.111499999999999</c:v>
                </c:pt>
                <c:pt idx="434">
                  <c:v>14.369</c:v>
                </c:pt>
                <c:pt idx="435">
                  <c:v>14.3896</c:v>
                </c:pt>
                <c:pt idx="436">
                  <c:v>14.1502</c:v>
                </c:pt>
                <c:pt idx="437">
                  <c:v>14.1502</c:v>
                </c:pt>
                <c:pt idx="438">
                  <c:v>14.4932</c:v>
                </c:pt>
                <c:pt idx="439">
                  <c:v>14.283099999999999</c:v>
                </c:pt>
                <c:pt idx="440">
                  <c:v>14.351599999999999</c:v>
                </c:pt>
                <c:pt idx="441">
                  <c:v>14.4419</c:v>
                </c:pt>
                <c:pt idx="442">
                  <c:v>14.3873</c:v>
                </c:pt>
                <c:pt idx="443">
                  <c:v>14.5884</c:v>
                </c:pt>
                <c:pt idx="444">
                  <c:v>14.711500000000001</c:v>
                </c:pt>
                <c:pt idx="445">
                  <c:v>14.654199999999999</c:v>
                </c:pt>
                <c:pt idx="446">
                  <c:v>14.3992</c:v>
                </c:pt>
                <c:pt idx="447">
                  <c:v>14.509600000000001</c:v>
                </c:pt>
                <c:pt idx="448">
                  <c:v>14.351699999999999</c:v>
                </c:pt>
                <c:pt idx="449">
                  <c:v>14.3072</c:v>
                </c:pt>
                <c:pt idx="450">
                  <c:v>14.238200000000001</c:v>
                </c:pt>
                <c:pt idx="451">
                  <c:v>14.3378</c:v>
                </c:pt>
                <c:pt idx="452">
                  <c:v>14.0306</c:v>
                </c:pt>
                <c:pt idx="453">
                  <c:v>14.072100000000001</c:v>
                </c:pt>
                <c:pt idx="454">
                  <c:v>14.8233</c:v>
                </c:pt>
                <c:pt idx="455">
                  <c:v>14.8117</c:v>
                </c:pt>
                <c:pt idx="456">
                  <c:v>14.995900000000001</c:v>
                </c:pt>
                <c:pt idx="457">
                  <c:v>15.2433</c:v>
                </c:pt>
                <c:pt idx="458">
                  <c:v>15.255800000000001</c:v>
                </c:pt>
                <c:pt idx="459">
                  <c:v>15.3667</c:v>
                </c:pt>
                <c:pt idx="460">
                  <c:v>15.4925</c:v>
                </c:pt>
                <c:pt idx="461">
                  <c:v>15.523199999999999</c:v>
                </c:pt>
                <c:pt idx="462">
                  <c:v>15.5662</c:v>
                </c:pt>
                <c:pt idx="463">
                  <c:v>15.520799999999999</c:v>
                </c:pt>
                <c:pt idx="464">
                  <c:v>15.3781</c:v>
                </c:pt>
                <c:pt idx="465">
                  <c:v>15.575200000000001</c:v>
                </c:pt>
                <c:pt idx="466">
                  <c:v>15.6427</c:v>
                </c:pt>
                <c:pt idx="467">
                  <c:v>15.751799999999999</c:v>
                </c:pt>
                <c:pt idx="468">
                  <c:v>15.7395</c:v>
                </c:pt>
                <c:pt idx="469">
                  <c:v>15.6913</c:v>
                </c:pt>
                <c:pt idx="470">
                  <c:v>15.984299999999999</c:v>
                </c:pt>
                <c:pt idx="471">
                  <c:v>16.128299999999999</c:v>
                </c:pt>
                <c:pt idx="472">
                  <c:v>16.099599999999999</c:v>
                </c:pt>
                <c:pt idx="473">
                  <c:v>16.061499999999999</c:v>
                </c:pt>
                <c:pt idx="474">
                  <c:v>16.2425</c:v>
                </c:pt>
                <c:pt idx="475">
                  <c:v>16.220800000000001</c:v>
                </c:pt>
                <c:pt idx="476">
                  <c:v>16.136600000000001</c:v>
                </c:pt>
                <c:pt idx="477">
                  <c:v>16.283100000000001</c:v>
                </c:pt>
                <c:pt idx="478">
                  <c:v>16.334800000000001</c:v>
                </c:pt>
                <c:pt idx="479">
                  <c:v>16.293800000000001</c:v>
                </c:pt>
                <c:pt idx="480">
                  <c:v>16.290099999999999</c:v>
                </c:pt>
                <c:pt idx="481">
                  <c:v>16.332799999999999</c:v>
                </c:pt>
                <c:pt idx="482">
                  <c:v>16.168800000000001</c:v>
                </c:pt>
                <c:pt idx="483">
                  <c:v>16.194099999999999</c:v>
                </c:pt>
                <c:pt idx="484">
                  <c:v>16.143000000000001</c:v>
                </c:pt>
                <c:pt idx="485">
                  <c:v>15.911300000000001</c:v>
                </c:pt>
                <c:pt idx="486">
                  <c:v>15.7263</c:v>
                </c:pt>
                <c:pt idx="487">
                  <c:v>15.943099999999999</c:v>
                </c:pt>
                <c:pt idx="488">
                  <c:v>15.9476</c:v>
                </c:pt>
                <c:pt idx="489">
                  <c:v>16.173400000000001</c:v>
                </c:pt>
                <c:pt idx="490">
                  <c:v>16.1694</c:v>
                </c:pt>
                <c:pt idx="491">
                  <c:v>16.252400000000002</c:v>
                </c:pt>
                <c:pt idx="492">
                  <c:v>16.224</c:v>
                </c:pt>
                <c:pt idx="493">
                  <c:v>16.241800000000001</c:v>
                </c:pt>
                <c:pt idx="494">
                  <c:v>16.242899999999999</c:v>
                </c:pt>
                <c:pt idx="495">
                  <c:v>16.242899999999999</c:v>
                </c:pt>
                <c:pt idx="496">
                  <c:v>16.229299999999999</c:v>
                </c:pt>
                <c:pt idx="497">
                  <c:v>16.115600000000001</c:v>
                </c:pt>
                <c:pt idx="498">
                  <c:v>16.258400000000002</c:v>
                </c:pt>
                <c:pt idx="499">
                  <c:v>16.1142</c:v>
                </c:pt>
                <c:pt idx="500">
                  <c:v>15.8851</c:v>
                </c:pt>
                <c:pt idx="501">
                  <c:v>16.221399999999999</c:v>
                </c:pt>
                <c:pt idx="502">
                  <c:v>16.114899999999999</c:v>
                </c:pt>
                <c:pt idx="503">
                  <c:v>15.9672</c:v>
                </c:pt>
                <c:pt idx="504">
                  <c:v>15.898400000000001</c:v>
                </c:pt>
                <c:pt idx="505">
                  <c:v>15.9733</c:v>
                </c:pt>
                <c:pt idx="506">
                  <c:v>15.692</c:v>
                </c:pt>
                <c:pt idx="507">
                  <c:v>15.7859</c:v>
                </c:pt>
                <c:pt idx="508">
                  <c:v>15.928000000000001</c:v>
                </c:pt>
                <c:pt idx="509">
                  <c:v>16.131799999999998</c:v>
                </c:pt>
                <c:pt idx="510">
                  <c:v>15.9016</c:v>
                </c:pt>
                <c:pt idx="511">
                  <c:v>15.5678</c:v>
                </c:pt>
                <c:pt idx="512">
                  <c:v>15.6797</c:v>
                </c:pt>
                <c:pt idx="513">
                  <c:v>15.8302</c:v>
                </c:pt>
                <c:pt idx="514">
                  <c:v>15.998699999999999</c:v>
                </c:pt>
                <c:pt idx="515">
                  <c:v>15.7598</c:v>
                </c:pt>
                <c:pt idx="516">
                  <c:v>15.7598</c:v>
                </c:pt>
                <c:pt idx="517">
                  <c:v>15.7203</c:v>
                </c:pt>
                <c:pt idx="518">
                  <c:v>15.8931</c:v>
                </c:pt>
                <c:pt idx="519">
                  <c:v>15.7881</c:v>
                </c:pt>
                <c:pt idx="520">
                  <c:v>15.973100000000001</c:v>
                </c:pt>
                <c:pt idx="521">
                  <c:v>15.9678</c:v>
                </c:pt>
                <c:pt idx="522">
                  <c:v>15.667400000000001</c:v>
                </c:pt>
                <c:pt idx="523">
                  <c:v>15.676299999999999</c:v>
                </c:pt>
                <c:pt idx="524">
                  <c:v>15.446</c:v>
                </c:pt>
                <c:pt idx="525">
                  <c:v>15.087400000000001</c:v>
                </c:pt>
                <c:pt idx="526">
                  <c:v>14.9343</c:v>
                </c:pt>
                <c:pt idx="527">
                  <c:v>14.9819</c:v>
                </c:pt>
                <c:pt idx="528">
                  <c:v>15.089399999999999</c:v>
                </c:pt>
                <c:pt idx="529">
                  <c:v>14.7561</c:v>
                </c:pt>
                <c:pt idx="530">
                  <c:v>14.9641</c:v>
                </c:pt>
                <c:pt idx="531">
                  <c:v>14.6069</c:v>
                </c:pt>
                <c:pt idx="532">
                  <c:v>14.6069</c:v>
                </c:pt>
                <c:pt idx="533">
                  <c:v>14.632400000000001</c:v>
                </c:pt>
                <c:pt idx="534">
                  <c:v>14.4047</c:v>
                </c:pt>
                <c:pt idx="535">
                  <c:v>14.5106</c:v>
                </c:pt>
                <c:pt idx="536">
                  <c:v>14.703200000000001</c:v>
                </c:pt>
                <c:pt idx="537">
                  <c:v>14.504799999999999</c:v>
                </c:pt>
                <c:pt idx="538">
                  <c:v>14.7623</c:v>
                </c:pt>
                <c:pt idx="539">
                  <c:v>14.5589</c:v>
                </c:pt>
                <c:pt idx="540">
                  <c:v>14.6732</c:v>
                </c:pt>
                <c:pt idx="541">
                  <c:v>15.035399999999999</c:v>
                </c:pt>
                <c:pt idx="542">
                  <c:v>15.035299999999999</c:v>
                </c:pt>
                <c:pt idx="543">
                  <c:v>14.7651</c:v>
                </c:pt>
                <c:pt idx="544">
                  <c:v>14.932499999999999</c:v>
                </c:pt>
                <c:pt idx="545">
                  <c:v>15.0055</c:v>
                </c:pt>
                <c:pt idx="546">
                  <c:v>14.812100000000001</c:v>
                </c:pt>
                <c:pt idx="547">
                  <c:v>14.6495</c:v>
                </c:pt>
                <c:pt idx="548">
                  <c:v>14.6379</c:v>
                </c:pt>
                <c:pt idx="549">
                  <c:v>14.546799999999999</c:v>
                </c:pt>
                <c:pt idx="550">
                  <c:v>14.3142</c:v>
                </c:pt>
                <c:pt idx="551">
                  <c:v>14.600899999999999</c:v>
                </c:pt>
                <c:pt idx="552">
                  <c:v>14.600899999999999</c:v>
                </c:pt>
                <c:pt idx="553">
                  <c:v>14.8043</c:v>
                </c:pt>
                <c:pt idx="554">
                  <c:v>15.0396</c:v>
                </c:pt>
                <c:pt idx="555">
                  <c:v>15.002700000000001</c:v>
                </c:pt>
                <c:pt idx="556">
                  <c:v>14.9831</c:v>
                </c:pt>
                <c:pt idx="557">
                  <c:v>15.1921</c:v>
                </c:pt>
                <c:pt idx="558">
                  <c:v>15.019399999999999</c:v>
                </c:pt>
                <c:pt idx="559">
                  <c:v>15.068099999999999</c:v>
                </c:pt>
                <c:pt idx="560">
                  <c:v>15.2621</c:v>
                </c:pt>
                <c:pt idx="561">
                  <c:v>15.2097</c:v>
                </c:pt>
                <c:pt idx="562">
                  <c:v>15.087</c:v>
                </c:pt>
                <c:pt idx="563">
                  <c:v>15.4054</c:v>
                </c:pt>
                <c:pt idx="564">
                  <c:v>15.4366</c:v>
                </c:pt>
                <c:pt idx="565">
                  <c:v>15.477399999999999</c:v>
                </c:pt>
                <c:pt idx="566">
                  <c:v>15.534800000000001</c:v>
                </c:pt>
                <c:pt idx="567">
                  <c:v>15.5962</c:v>
                </c:pt>
                <c:pt idx="568">
                  <c:v>15.495799999999999</c:v>
                </c:pt>
                <c:pt idx="569">
                  <c:v>15.5289</c:v>
                </c:pt>
                <c:pt idx="570">
                  <c:v>15.5242</c:v>
                </c:pt>
                <c:pt idx="571">
                  <c:v>15.7235</c:v>
                </c:pt>
                <c:pt idx="572">
                  <c:v>15.7379</c:v>
                </c:pt>
                <c:pt idx="573">
                  <c:v>15.7584</c:v>
                </c:pt>
                <c:pt idx="574">
                  <c:v>15.8262</c:v>
                </c:pt>
                <c:pt idx="575">
                  <c:v>15.968400000000001</c:v>
                </c:pt>
                <c:pt idx="576">
                  <c:v>16.078800000000001</c:v>
                </c:pt>
                <c:pt idx="577">
                  <c:v>16.098500000000001</c:v>
                </c:pt>
                <c:pt idx="578">
                  <c:v>16.0608</c:v>
                </c:pt>
                <c:pt idx="579">
                  <c:v>15.9877</c:v>
                </c:pt>
                <c:pt idx="580">
                  <c:v>15.999700000000001</c:v>
                </c:pt>
                <c:pt idx="581">
                  <c:v>15.999700000000001</c:v>
                </c:pt>
                <c:pt idx="582">
                  <c:v>16.060600000000001</c:v>
                </c:pt>
                <c:pt idx="583">
                  <c:v>16.150099999999998</c:v>
                </c:pt>
                <c:pt idx="584">
                  <c:v>16.226600000000001</c:v>
                </c:pt>
                <c:pt idx="585">
                  <c:v>16.857199999999999</c:v>
                </c:pt>
                <c:pt idx="586">
                  <c:v>16.962900000000001</c:v>
                </c:pt>
                <c:pt idx="587">
                  <c:v>16.857900000000001</c:v>
                </c:pt>
                <c:pt idx="588">
                  <c:v>16.730899999999998</c:v>
                </c:pt>
                <c:pt idx="589">
                  <c:v>16.838000000000001</c:v>
                </c:pt>
                <c:pt idx="590">
                  <c:v>16.672599999999999</c:v>
                </c:pt>
                <c:pt idx="591">
                  <c:v>16.7058</c:v>
                </c:pt>
                <c:pt idx="592">
                  <c:v>16.686299999999999</c:v>
                </c:pt>
                <c:pt idx="593">
                  <c:v>16.843</c:v>
                </c:pt>
                <c:pt idx="594">
                  <c:v>17.020700000000001</c:v>
                </c:pt>
                <c:pt idx="595">
                  <c:v>17.038</c:v>
                </c:pt>
                <c:pt idx="596">
                  <c:v>17.010400000000001</c:v>
                </c:pt>
                <c:pt idx="597">
                  <c:v>17.111799999999999</c:v>
                </c:pt>
                <c:pt idx="598">
                  <c:v>17.158799999999999</c:v>
                </c:pt>
                <c:pt idx="599">
                  <c:v>17.199400000000001</c:v>
                </c:pt>
                <c:pt idx="600">
                  <c:v>17.0913</c:v>
                </c:pt>
                <c:pt idx="601">
                  <c:v>17.111499999999999</c:v>
                </c:pt>
                <c:pt idx="602">
                  <c:v>17.086300000000001</c:v>
                </c:pt>
                <c:pt idx="603">
                  <c:v>17.098700000000001</c:v>
                </c:pt>
                <c:pt idx="604">
                  <c:v>17.147400000000001</c:v>
                </c:pt>
                <c:pt idx="605">
                  <c:v>16.946999999999999</c:v>
                </c:pt>
                <c:pt idx="606">
                  <c:v>16.892800000000001</c:v>
                </c:pt>
                <c:pt idx="607">
                  <c:v>16.976099999999999</c:v>
                </c:pt>
                <c:pt idx="608">
                  <c:v>16.843</c:v>
                </c:pt>
                <c:pt idx="609">
                  <c:v>16.7485</c:v>
                </c:pt>
                <c:pt idx="610">
                  <c:v>16.7575</c:v>
                </c:pt>
                <c:pt idx="611">
                  <c:v>16.833100000000002</c:v>
                </c:pt>
                <c:pt idx="612">
                  <c:v>16.8001</c:v>
                </c:pt>
                <c:pt idx="613">
                  <c:v>17.011199999999999</c:v>
                </c:pt>
                <c:pt idx="614">
                  <c:v>16.805099999999999</c:v>
                </c:pt>
                <c:pt idx="615">
                  <c:v>16.814</c:v>
                </c:pt>
                <c:pt idx="616">
                  <c:v>16.638300000000001</c:v>
                </c:pt>
                <c:pt idx="617">
                  <c:v>16.8047</c:v>
                </c:pt>
                <c:pt idx="618">
                  <c:v>16.633199999999999</c:v>
                </c:pt>
                <c:pt idx="619">
                  <c:v>16.63</c:v>
                </c:pt>
                <c:pt idx="620">
                  <c:v>16.543500000000002</c:v>
                </c:pt>
                <c:pt idx="621">
                  <c:v>16.605699999999999</c:v>
                </c:pt>
                <c:pt idx="622">
                  <c:v>16.598099999999999</c:v>
                </c:pt>
                <c:pt idx="623">
                  <c:v>16.8003</c:v>
                </c:pt>
                <c:pt idx="624">
                  <c:v>16.938300000000002</c:v>
                </c:pt>
                <c:pt idx="625">
                  <c:v>16.9163</c:v>
                </c:pt>
                <c:pt idx="626">
                  <c:v>16.9589</c:v>
                </c:pt>
                <c:pt idx="627">
                  <c:v>16.9589</c:v>
                </c:pt>
                <c:pt idx="628">
                  <c:v>16.877299999999998</c:v>
                </c:pt>
                <c:pt idx="629">
                  <c:v>16.8796</c:v>
                </c:pt>
                <c:pt idx="630">
                  <c:v>16.925999999999998</c:v>
                </c:pt>
                <c:pt idx="631">
                  <c:v>16.896100000000001</c:v>
                </c:pt>
                <c:pt idx="632">
                  <c:v>17.003599999999999</c:v>
                </c:pt>
                <c:pt idx="633">
                  <c:v>17.020600000000002</c:v>
                </c:pt>
                <c:pt idx="634">
                  <c:v>17.084</c:v>
                </c:pt>
                <c:pt idx="635">
                  <c:v>17.065100000000001</c:v>
                </c:pt>
                <c:pt idx="636">
                  <c:v>16.9514</c:v>
                </c:pt>
                <c:pt idx="637">
                  <c:v>16.825299999999999</c:v>
                </c:pt>
                <c:pt idx="638">
                  <c:v>16.770600000000002</c:v>
                </c:pt>
                <c:pt idx="639">
                  <c:v>16.7378</c:v>
                </c:pt>
                <c:pt idx="640">
                  <c:v>16.825900000000001</c:v>
                </c:pt>
                <c:pt idx="641">
                  <c:v>16.771000000000001</c:v>
                </c:pt>
                <c:pt idx="642">
                  <c:v>16.893999999999998</c:v>
                </c:pt>
                <c:pt idx="643">
                  <c:v>16.9176</c:v>
                </c:pt>
                <c:pt idx="644">
                  <c:v>16.871200000000002</c:v>
                </c:pt>
                <c:pt idx="645">
                  <c:v>17.089700000000001</c:v>
                </c:pt>
                <c:pt idx="646">
                  <c:v>16.5106</c:v>
                </c:pt>
                <c:pt idx="647">
                  <c:v>16.3093</c:v>
                </c:pt>
                <c:pt idx="648">
                  <c:v>16.5657</c:v>
                </c:pt>
                <c:pt idx="649">
                  <c:v>16.8368</c:v>
                </c:pt>
                <c:pt idx="650">
                  <c:v>17.2483</c:v>
                </c:pt>
                <c:pt idx="651">
                  <c:v>17.277899999999999</c:v>
                </c:pt>
                <c:pt idx="652">
                  <c:v>17.244499999999999</c:v>
                </c:pt>
                <c:pt idx="653">
                  <c:v>17.1401</c:v>
                </c:pt>
                <c:pt idx="654">
                  <c:v>17.215</c:v>
                </c:pt>
                <c:pt idx="655">
                  <c:v>17.193200000000001</c:v>
                </c:pt>
                <c:pt idx="656">
                  <c:v>17.434200000000001</c:v>
                </c:pt>
                <c:pt idx="657">
                  <c:v>17.511199999999999</c:v>
                </c:pt>
                <c:pt idx="658">
                  <c:v>17.627199999999998</c:v>
                </c:pt>
                <c:pt idx="659">
                  <c:v>17.650700000000001</c:v>
                </c:pt>
                <c:pt idx="660">
                  <c:v>17.779699999999998</c:v>
                </c:pt>
                <c:pt idx="661">
                  <c:v>17.7895</c:v>
                </c:pt>
                <c:pt idx="662">
                  <c:v>17.805299999999999</c:v>
                </c:pt>
                <c:pt idx="663">
                  <c:v>17.830200000000001</c:v>
                </c:pt>
                <c:pt idx="664">
                  <c:v>17.864799999999999</c:v>
                </c:pt>
                <c:pt idx="665">
                  <c:v>17.790099999999999</c:v>
                </c:pt>
                <c:pt idx="666">
                  <c:v>17.8416</c:v>
                </c:pt>
                <c:pt idx="667">
                  <c:v>17.7669</c:v>
                </c:pt>
                <c:pt idx="668">
                  <c:v>17.7483</c:v>
                </c:pt>
                <c:pt idx="669">
                  <c:v>17.7468</c:v>
                </c:pt>
                <c:pt idx="670">
                  <c:v>17.7316</c:v>
                </c:pt>
                <c:pt idx="671">
                  <c:v>17.708500000000001</c:v>
                </c:pt>
                <c:pt idx="672">
                  <c:v>17.6435</c:v>
                </c:pt>
                <c:pt idx="673">
                  <c:v>17.5565</c:v>
                </c:pt>
                <c:pt idx="674">
                  <c:v>17.5961</c:v>
                </c:pt>
                <c:pt idx="675">
                  <c:v>17.5932</c:v>
                </c:pt>
                <c:pt idx="676">
                  <c:v>17.776800000000001</c:v>
                </c:pt>
                <c:pt idx="677">
                  <c:v>17.763100000000001</c:v>
                </c:pt>
                <c:pt idx="678">
                  <c:v>17.7668</c:v>
                </c:pt>
                <c:pt idx="679">
                  <c:v>17.730899999999998</c:v>
                </c:pt>
                <c:pt idx="680">
                  <c:v>17.843900000000001</c:v>
                </c:pt>
                <c:pt idx="681">
                  <c:v>17.808399999999999</c:v>
                </c:pt>
                <c:pt idx="682">
                  <c:v>17.865500000000001</c:v>
                </c:pt>
                <c:pt idx="683">
                  <c:v>17.7849</c:v>
                </c:pt>
                <c:pt idx="684">
                  <c:v>17.806000000000001</c:v>
                </c:pt>
                <c:pt idx="685">
                  <c:v>17.828700000000001</c:v>
                </c:pt>
                <c:pt idx="686">
                  <c:v>17.785499999999999</c:v>
                </c:pt>
                <c:pt idx="687">
                  <c:v>17.763300000000001</c:v>
                </c:pt>
                <c:pt idx="688">
                  <c:v>17.7804</c:v>
                </c:pt>
                <c:pt idx="689">
                  <c:v>17.717300000000002</c:v>
                </c:pt>
                <c:pt idx="690">
                  <c:v>17.685600000000001</c:v>
                </c:pt>
                <c:pt idx="691">
                  <c:v>17.634799999999998</c:v>
                </c:pt>
                <c:pt idx="692">
                  <c:v>17.7379</c:v>
                </c:pt>
                <c:pt idx="693">
                  <c:v>17.691299999999998</c:v>
                </c:pt>
                <c:pt idx="694">
                  <c:v>17.633099999999999</c:v>
                </c:pt>
                <c:pt idx="695">
                  <c:v>17.6508</c:v>
                </c:pt>
                <c:pt idx="696">
                  <c:v>17.720400000000001</c:v>
                </c:pt>
                <c:pt idx="697">
                  <c:v>17.720400000000001</c:v>
                </c:pt>
                <c:pt idx="698">
                  <c:v>17.764600000000002</c:v>
                </c:pt>
                <c:pt idx="699">
                  <c:v>17.7531</c:v>
                </c:pt>
                <c:pt idx="700">
                  <c:v>17.7088</c:v>
                </c:pt>
                <c:pt idx="701">
                  <c:v>17.3308</c:v>
                </c:pt>
                <c:pt idx="702">
                  <c:v>17.560500000000001</c:v>
                </c:pt>
                <c:pt idx="703">
                  <c:v>17.312899999999999</c:v>
                </c:pt>
                <c:pt idx="704">
                  <c:v>17.282299999999999</c:v>
                </c:pt>
                <c:pt idx="705">
                  <c:v>17.4526</c:v>
                </c:pt>
                <c:pt idx="706">
                  <c:v>17.367599999999999</c:v>
                </c:pt>
                <c:pt idx="707">
                  <c:v>17.364100000000001</c:v>
                </c:pt>
                <c:pt idx="708">
                  <c:v>17.3735</c:v>
                </c:pt>
                <c:pt idx="709">
                  <c:v>17.5304</c:v>
                </c:pt>
                <c:pt idx="710">
                  <c:v>17.625</c:v>
                </c:pt>
                <c:pt idx="711">
                  <c:v>17.499500000000001</c:v>
                </c:pt>
                <c:pt idx="712">
                  <c:v>17.374199999999998</c:v>
                </c:pt>
                <c:pt idx="713">
                  <c:v>17.502299999999998</c:v>
                </c:pt>
                <c:pt idx="714">
                  <c:v>17.608799999999999</c:v>
                </c:pt>
                <c:pt idx="715">
                  <c:v>17.4209</c:v>
                </c:pt>
                <c:pt idx="716">
                  <c:v>17.444500000000001</c:v>
                </c:pt>
                <c:pt idx="717">
                  <c:v>17.376000000000001</c:v>
                </c:pt>
                <c:pt idx="718">
                  <c:v>17.294699999999999</c:v>
                </c:pt>
                <c:pt idx="719">
                  <c:v>17.401900000000001</c:v>
                </c:pt>
                <c:pt idx="720">
                  <c:v>17.389900000000001</c:v>
                </c:pt>
                <c:pt idx="721">
                  <c:v>17.363299999999999</c:v>
                </c:pt>
                <c:pt idx="722">
                  <c:v>17.447600000000001</c:v>
                </c:pt>
                <c:pt idx="723">
                  <c:v>17.256799999999998</c:v>
                </c:pt>
                <c:pt idx="724">
                  <c:v>17.271599999999999</c:v>
                </c:pt>
                <c:pt idx="725">
                  <c:v>17.2285</c:v>
                </c:pt>
                <c:pt idx="726">
                  <c:v>17.266100000000002</c:v>
                </c:pt>
                <c:pt idx="727">
                  <c:v>17.2166</c:v>
                </c:pt>
                <c:pt idx="728">
                  <c:v>17.288499999999999</c:v>
                </c:pt>
                <c:pt idx="729">
                  <c:v>17.327200000000001</c:v>
                </c:pt>
                <c:pt idx="730">
                  <c:v>17.288900000000002</c:v>
                </c:pt>
                <c:pt idx="731">
                  <c:v>17.273099999999999</c:v>
                </c:pt>
                <c:pt idx="732">
                  <c:v>17.346699999999998</c:v>
                </c:pt>
                <c:pt idx="733">
                  <c:v>17.295500000000001</c:v>
                </c:pt>
                <c:pt idx="734">
                  <c:v>17.324100000000001</c:v>
                </c:pt>
                <c:pt idx="735">
                  <c:v>17.2959</c:v>
                </c:pt>
                <c:pt idx="736">
                  <c:v>17.287800000000001</c:v>
                </c:pt>
                <c:pt idx="737">
                  <c:v>17.2409</c:v>
                </c:pt>
                <c:pt idx="738">
                  <c:v>17.140799999999999</c:v>
                </c:pt>
                <c:pt idx="739">
                  <c:v>17.0672</c:v>
                </c:pt>
                <c:pt idx="740">
                  <c:v>17.0397</c:v>
                </c:pt>
                <c:pt idx="741">
                  <c:v>16.999400000000001</c:v>
                </c:pt>
                <c:pt idx="742">
                  <c:v>17.3523</c:v>
                </c:pt>
                <c:pt idx="743">
                  <c:v>17.421800000000001</c:v>
                </c:pt>
                <c:pt idx="744">
                  <c:v>17.666</c:v>
                </c:pt>
                <c:pt idx="745">
                  <c:v>17.8733</c:v>
                </c:pt>
                <c:pt idx="746">
                  <c:v>17.911100000000001</c:v>
                </c:pt>
                <c:pt idx="747">
                  <c:v>17.931100000000001</c:v>
                </c:pt>
                <c:pt idx="748">
                  <c:v>17.982800000000001</c:v>
                </c:pt>
                <c:pt idx="749">
                  <c:v>17.930599999999998</c:v>
                </c:pt>
                <c:pt idx="750">
                  <c:v>17.964500000000001</c:v>
                </c:pt>
                <c:pt idx="751">
                  <c:v>17.930399999999999</c:v>
                </c:pt>
                <c:pt idx="752">
                  <c:v>18.014700000000001</c:v>
                </c:pt>
                <c:pt idx="753">
                  <c:v>18.078600000000002</c:v>
                </c:pt>
                <c:pt idx="754">
                  <c:v>18.134899999999998</c:v>
                </c:pt>
                <c:pt idx="755">
                  <c:v>18.134899999999998</c:v>
                </c:pt>
                <c:pt idx="756">
                  <c:v>18.200500000000002</c:v>
                </c:pt>
                <c:pt idx="757">
                  <c:v>18.148900000000001</c:v>
                </c:pt>
                <c:pt idx="758">
                  <c:v>18.171399999999998</c:v>
                </c:pt>
                <c:pt idx="759">
                  <c:v>18.167400000000001</c:v>
                </c:pt>
                <c:pt idx="760">
                  <c:v>18.232299999999999</c:v>
                </c:pt>
                <c:pt idx="761">
                  <c:v>18.2119</c:v>
                </c:pt>
                <c:pt idx="762">
                  <c:v>18.255400000000002</c:v>
                </c:pt>
                <c:pt idx="763">
                  <c:v>18.289200000000001</c:v>
                </c:pt>
                <c:pt idx="764">
                  <c:v>18.572099999999999</c:v>
                </c:pt>
                <c:pt idx="765">
                  <c:v>18.6341</c:v>
                </c:pt>
                <c:pt idx="766">
                  <c:v>18.768999999999998</c:v>
                </c:pt>
                <c:pt idx="767">
                  <c:v>18.8066</c:v>
                </c:pt>
                <c:pt idx="768">
                  <c:v>18.915700000000001</c:v>
                </c:pt>
                <c:pt idx="769">
                  <c:v>18.802900000000001</c:v>
                </c:pt>
                <c:pt idx="770">
                  <c:v>18.8596</c:v>
                </c:pt>
                <c:pt idx="771">
                  <c:v>18.851199999999999</c:v>
                </c:pt>
                <c:pt idx="772">
                  <c:v>18.8889</c:v>
                </c:pt>
                <c:pt idx="773">
                  <c:v>18.975899999999999</c:v>
                </c:pt>
                <c:pt idx="774">
                  <c:v>18.944900000000001</c:v>
                </c:pt>
                <c:pt idx="775">
                  <c:v>18.922899999999998</c:v>
                </c:pt>
                <c:pt idx="776">
                  <c:v>18.937100000000001</c:v>
                </c:pt>
                <c:pt idx="777">
                  <c:v>18.937100000000001</c:v>
                </c:pt>
                <c:pt idx="778">
                  <c:v>18.947800000000001</c:v>
                </c:pt>
                <c:pt idx="779">
                  <c:v>18.841999999999999</c:v>
                </c:pt>
                <c:pt idx="780">
                  <c:v>18.828800000000001</c:v>
                </c:pt>
                <c:pt idx="781">
                  <c:v>18.7745</c:v>
                </c:pt>
                <c:pt idx="782">
                  <c:v>18.258299999999998</c:v>
                </c:pt>
                <c:pt idx="783">
                  <c:v>18.368400000000001</c:v>
                </c:pt>
                <c:pt idx="784">
                  <c:v>18.424199999999999</c:v>
                </c:pt>
                <c:pt idx="785">
                  <c:v>18.384599999999999</c:v>
                </c:pt>
                <c:pt idx="786">
                  <c:v>18.444199999999999</c:v>
                </c:pt>
                <c:pt idx="787">
                  <c:v>18.3736</c:v>
                </c:pt>
                <c:pt idx="788">
                  <c:v>18.344200000000001</c:v>
                </c:pt>
                <c:pt idx="789">
                  <c:v>18.435400000000001</c:v>
                </c:pt>
                <c:pt idx="790">
                  <c:v>18.376999999999999</c:v>
                </c:pt>
                <c:pt idx="791">
                  <c:v>18.3721</c:v>
                </c:pt>
                <c:pt idx="792">
                  <c:v>18.3721</c:v>
                </c:pt>
                <c:pt idx="793">
                  <c:v>18.317599999999999</c:v>
                </c:pt>
                <c:pt idx="794">
                  <c:v>18.2973</c:v>
                </c:pt>
                <c:pt idx="795">
                  <c:v>18.230399999999999</c:v>
                </c:pt>
                <c:pt idx="796">
                  <c:v>18.318100000000001</c:v>
                </c:pt>
                <c:pt idx="797">
                  <c:v>18.2928</c:v>
                </c:pt>
                <c:pt idx="798">
                  <c:v>18.396999999999998</c:v>
                </c:pt>
                <c:pt idx="799">
                  <c:v>18.541</c:v>
                </c:pt>
                <c:pt idx="800">
                  <c:v>18.570900000000002</c:v>
                </c:pt>
                <c:pt idx="801">
                  <c:v>18.564299999999999</c:v>
                </c:pt>
                <c:pt idx="802">
                  <c:v>18.4208</c:v>
                </c:pt>
                <c:pt idx="803">
                  <c:v>18.320900000000002</c:v>
                </c:pt>
                <c:pt idx="804">
                  <c:v>18.345600000000001</c:v>
                </c:pt>
                <c:pt idx="805">
                  <c:v>18.3401</c:v>
                </c:pt>
                <c:pt idx="806">
                  <c:v>18.5121</c:v>
                </c:pt>
                <c:pt idx="807">
                  <c:v>18.494599999999998</c:v>
                </c:pt>
                <c:pt idx="808">
                  <c:v>18.529499999999999</c:v>
                </c:pt>
                <c:pt idx="809">
                  <c:v>18.496300000000002</c:v>
                </c:pt>
                <c:pt idx="810">
                  <c:v>18.6052</c:v>
                </c:pt>
                <c:pt idx="811">
                  <c:v>18.694700000000001</c:v>
                </c:pt>
                <c:pt idx="812">
                  <c:v>18.8264</c:v>
                </c:pt>
                <c:pt idx="813">
                  <c:v>18.9114</c:v>
                </c:pt>
                <c:pt idx="814">
                  <c:v>19.0105</c:v>
                </c:pt>
                <c:pt idx="815">
                  <c:v>19.017800000000001</c:v>
                </c:pt>
                <c:pt idx="816">
                  <c:v>19.021799999999999</c:v>
                </c:pt>
                <c:pt idx="817">
                  <c:v>19.021799999999999</c:v>
                </c:pt>
                <c:pt idx="818">
                  <c:v>19.131499999999999</c:v>
                </c:pt>
                <c:pt idx="819">
                  <c:v>19.1616</c:v>
                </c:pt>
                <c:pt idx="820">
                  <c:v>19.1936</c:v>
                </c:pt>
                <c:pt idx="821">
                  <c:v>19.2041</c:v>
                </c:pt>
                <c:pt idx="822">
                  <c:v>19.218599999999999</c:v>
                </c:pt>
                <c:pt idx="823">
                  <c:v>19.179600000000001</c:v>
                </c:pt>
                <c:pt idx="824">
                  <c:v>19.459099999999999</c:v>
                </c:pt>
                <c:pt idx="825">
                  <c:v>19.355399999999999</c:v>
                </c:pt>
                <c:pt idx="826">
                  <c:v>19.357900000000001</c:v>
                </c:pt>
                <c:pt idx="827">
                  <c:v>19.310600000000001</c:v>
                </c:pt>
                <c:pt idx="828">
                  <c:v>19.283300000000001</c:v>
                </c:pt>
                <c:pt idx="829">
                  <c:v>19.2197</c:v>
                </c:pt>
                <c:pt idx="830">
                  <c:v>19.222000000000001</c:v>
                </c:pt>
                <c:pt idx="831">
                  <c:v>19.263200000000001</c:v>
                </c:pt>
                <c:pt idx="832">
                  <c:v>19.243400000000001</c:v>
                </c:pt>
                <c:pt idx="833">
                  <c:v>19.2028</c:v>
                </c:pt>
                <c:pt idx="834">
                  <c:v>19.306699999999999</c:v>
                </c:pt>
                <c:pt idx="835">
                  <c:v>19.292300000000001</c:v>
                </c:pt>
                <c:pt idx="836">
                  <c:v>19.274000000000001</c:v>
                </c:pt>
                <c:pt idx="837">
                  <c:v>19.265899999999998</c:v>
                </c:pt>
                <c:pt idx="838">
                  <c:v>19.046700000000001</c:v>
                </c:pt>
                <c:pt idx="839">
                  <c:v>19.040500000000002</c:v>
                </c:pt>
                <c:pt idx="840">
                  <c:v>19.036200000000001</c:v>
                </c:pt>
                <c:pt idx="841">
                  <c:v>18.981000000000002</c:v>
                </c:pt>
                <c:pt idx="842">
                  <c:v>18.938800000000001</c:v>
                </c:pt>
                <c:pt idx="843">
                  <c:v>19.0776</c:v>
                </c:pt>
                <c:pt idx="844">
                  <c:v>19.038699999999999</c:v>
                </c:pt>
                <c:pt idx="845">
                  <c:v>19.102399999999999</c:v>
                </c:pt>
                <c:pt idx="846">
                  <c:v>18.275400000000001</c:v>
                </c:pt>
                <c:pt idx="847">
                  <c:v>18.215900000000001</c:v>
                </c:pt>
                <c:pt idx="848">
                  <c:v>18.250299999999999</c:v>
                </c:pt>
                <c:pt idx="849">
                  <c:v>18.213999999999999</c:v>
                </c:pt>
                <c:pt idx="850">
                  <c:v>18.2271</c:v>
                </c:pt>
                <c:pt idx="851">
                  <c:v>18.2211</c:v>
                </c:pt>
                <c:pt idx="852">
                  <c:v>18.2227</c:v>
                </c:pt>
                <c:pt idx="853">
                  <c:v>18.216799999999999</c:v>
                </c:pt>
                <c:pt idx="854">
                  <c:v>18.164400000000001</c:v>
                </c:pt>
                <c:pt idx="855">
                  <c:v>18.042100000000001</c:v>
                </c:pt>
                <c:pt idx="856">
                  <c:v>18.042100000000001</c:v>
                </c:pt>
                <c:pt idx="857">
                  <c:v>18.2041</c:v>
                </c:pt>
                <c:pt idx="858">
                  <c:v>18.103899999999999</c:v>
                </c:pt>
                <c:pt idx="859">
                  <c:v>17.999099999999999</c:v>
                </c:pt>
                <c:pt idx="860">
                  <c:v>18.152799999999999</c:v>
                </c:pt>
                <c:pt idx="861">
                  <c:v>18.125499999999999</c:v>
                </c:pt>
                <c:pt idx="862">
                  <c:v>18.316099999999999</c:v>
                </c:pt>
                <c:pt idx="863">
                  <c:v>18.521000000000001</c:v>
                </c:pt>
                <c:pt idx="864">
                  <c:v>18.502400000000002</c:v>
                </c:pt>
                <c:pt idx="865">
                  <c:v>18.507899999999999</c:v>
                </c:pt>
                <c:pt idx="866">
                  <c:v>18.471900000000002</c:v>
                </c:pt>
              </c:numCache>
            </c:numRef>
          </c:yVal>
          <c:smooth val="1"/>
          <c:extLst xmlns:c16r2="http://schemas.microsoft.com/office/drawing/2015/06/chart">
            <c:ext xmlns:c16="http://schemas.microsoft.com/office/drawing/2014/chart" uri="{C3380CC4-5D6E-409C-BE32-E72D297353CC}">
              <c16:uniqueId val="{00000000-A99E-4D68-A533-B12739A600AB}"/>
            </c:ext>
          </c:extLst>
        </c:ser>
        <c:ser>
          <c:idx val="1"/>
          <c:order val="1"/>
          <c:tx>
            <c:strRef>
              <c:f>'Dow Jones'!$C$2</c:f>
              <c:strCache>
                <c:ptCount val="1"/>
                <c:pt idx="0">
                  <c:v>Media</c:v>
                </c:pt>
              </c:strCache>
            </c:strRef>
          </c:tx>
          <c:spPr>
            <a:ln w="12700" cap="rnd">
              <a:solidFill>
                <a:schemeClr val="tx1"/>
              </a:solidFill>
              <a:round/>
            </a:ln>
            <a:effectLst/>
          </c:spPr>
          <c:marker>
            <c:symbol val="none"/>
          </c:marker>
          <c:xVal>
            <c:numRef>
              <c:f>'Dow Jones'!$A$3:$A$869</c:f>
              <c:numCache>
                <c:formatCode>m/d/yyyy</c:formatCode>
                <c:ptCount val="867"/>
                <c:pt idx="0">
                  <c:v>41641</c:v>
                </c:pt>
                <c:pt idx="1">
                  <c:v>41642</c:v>
                </c:pt>
                <c:pt idx="2">
                  <c:v>41645</c:v>
                </c:pt>
                <c:pt idx="3">
                  <c:v>41646</c:v>
                </c:pt>
                <c:pt idx="4">
                  <c:v>41647</c:v>
                </c:pt>
                <c:pt idx="5">
                  <c:v>41648</c:v>
                </c:pt>
                <c:pt idx="6">
                  <c:v>41649</c:v>
                </c:pt>
                <c:pt idx="7">
                  <c:v>41652</c:v>
                </c:pt>
                <c:pt idx="8">
                  <c:v>41653</c:v>
                </c:pt>
                <c:pt idx="9">
                  <c:v>41654</c:v>
                </c:pt>
                <c:pt idx="10">
                  <c:v>41655</c:v>
                </c:pt>
                <c:pt idx="11">
                  <c:v>41656</c:v>
                </c:pt>
                <c:pt idx="12">
                  <c:v>41659</c:v>
                </c:pt>
                <c:pt idx="13">
                  <c:v>41660</c:v>
                </c:pt>
                <c:pt idx="14">
                  <c:v>41661</c:v>
                </c:pt>
                <c:pt idx="15">
                  <c:v>41662</c:v>
                </c:pt>
                <c:pt idx="16">
                  <c:v>41663</c:v>
                </c:pt>
                <c:pt idx="17">
                  <c:v>41666</c:v>
                </c:pt>
                <c:pt idx="18">
                  <c:v>41667</c:v>
                </c:pt>
                <c:pt idx="19">
                  <c:v>41668</c:v>
                </c:pt>
                <c:pt idx="20">
                  <c:v>41669</c:v>
                </c:pt>
                <c:pt idx="21">
                  <c:v>41670</c:v>
                </c:pt>
                <c:pt idx="22">
                  <c:v>41673</c:v>
                </c:pt>
                <c:pt idx="23">
                  <c:v>41674</c:v>
                </c:pt>
                <c:pt idx="24">
                  <c:v>41675</c:v>
                </c:pt>
                <c:pt idx="25">
                  <c:v>41676</c:v>
                </c:pt>
                <c:pt idx="26">
                  <c:v>41677</c:v>
                </c:pt>
                <c:pt idx="27">
                  <c:v>41680</c:v>
                </c:pt>
                <c:pt idx="28">
                  <c:v>41681</c:v>
                </c:pt>
                <c:pt idx="29">
                  <c:v>41682</c:v>
                </c:pt>
                <c:pt idx="30">
                  <c:v>41683</c:v>
                </c:pt>
                <c:pt idx="31">
                  <c:v>41684</c:v>
                </c:pt>
                <c:pt idx="32">
                  <c:v>41687</c:v>
                </c:pt>
                <c:pt idx="33">
                  <c:v>41688</c:v>
                </c:pt>
                <c:pt idx="34">
                  <c:v>41689</c:v>
                </c:pt>
                <c:pt idx="35">
                  <c:v>41690</c:v>
                </c:pt>
                <c:pt idx="36">
                  <c:v>41691</c:v>
                </c:pt>
                <c:pt idx="37">
                  <c:v>41694</c:v>
                </c:pt>
                <c:pt idx="38">
                  <c:v>41695</c:v>
                </c:pt>
                <c:pt idx="39">
                  <c:v>41696</c:v>
                </c:pt>
                <c:pt idx="40">
                  <c:v>41697</c:v>
                </c:pt>
                <c:pt idx="41">
                  <c:v>41698</c:v>
                </c:pt>
                <c:pt idx="42">
                  <c:v>41701</c:v>
                </c:pt>
                <c:pt idx="43">
                  <c:v>41702</c:v>
                </c:pt>
                <c:pt idx="44">
                  <c:v>41703</c:v>
                </c:pt>
                <c:pt idx="45">
                  <c:v>41704</c:v>
                </c:pt>
                <c:pt idx="46">
                  <c:v>41705</c:v>
                </c:pt>
                <c:pt idx="47">
                  <c:v>41708</c:v>
                </c:pt>
                <c:pt idx="48">
                  <c:v>41709</c:v>
                </c:pt>
                <c:pt idx="49">
                  <c:v>41710</c:v>
                </c:pt>
                <c:pt idx="50">
                  <c:v>41711</c:v>
                </c:pt>
                <c:pt idx="51">
                  <c:v>41712</c:v>
                </c:pt>
                <c:pt idx="52">
                  <c:v>41715</c:v>
                </c:pt>
                <c:pt idx="53">
                  <c:v>41716</c:v>
                </c:pt>
                <c:pt idx="54">
                  <c:v>41717</c:v>
                </c:pt>
                <c:pt idx="55">
                  <c:v>41718</c:v>
                </c:pt>
                <c:pt idx="56">
                  <c:v>41719</c:v>
                </c:pt>
                <c:pt idx="57">
                  <c:v>41722</c:v>
                </c:pt>
                <c:pt idx="58">
                  <c:v>41723</c:v>
                </c:pt>
                <c:pt idx="59">
                  <c:v>41724</c:v>
                </c:pt>
                <c:pt idx="60">
                  <c:v>41725</c:v>
                </c:pt>
                <c:pt idx="61">
                  <c:v>41726</c:v>
                </c:pt>
                <c:pt idx="62">
                  <c:v>41729</c:v>
                </c:pt>
                <c:pt idx="63">
                  <c:v>41730</c:v>
                </c:pt>
                <c:pt idx="64">
                  <c:v>41731</c:v>
                </c:pt>
                <c:pt idx="65">
                  <c:v>41732</c:v>
                </c:pt>
                <c:pt idx="66">
                  <c:v>41733</c:v>
                </c:pt>
                <c:pt idx="67">
                  <c:v>41736</c:v>
                </c:pt>
                <c:pt idx="68">
                  <c:v>41737</c:v>
                </c:pt>
                <c:pt idx="69">
                  <c:v>41738</c:v>
                </c:pt>
                <c:pt idx="70">
                  <c:v>41739</c:v>
                </c:pt>
                <c:pt idx="71">
                  <c:v>41740</c:v>
                </c:pt>
                <c:pt idx="72">
                  <c:v>41743</c:v>
                </c:pt>
                <c:pt idx="73">
                  <c:v>41744</c:v>
                </c:pt>
                <c:pt idx="74">
                  <c:v>41745</c:v>
                </c:pt>
                <c:pt idx="75">
                  <c:v>41746</c:v>
                </c:pt>
                <c:pt idx="76">
                  <c:v>41747</c:v>
                </c:pt>
                <c:pt idx="77">
                  <c:v>41750</c:v>
                </c:pt>
                <c:pt idx="78">
                  <c:v>41751</c:v>
                </c:pt>
                <c:pt idx="79">
                  <c:v>41752</c:v>
                </c:pt>
                <c:pt idx="80">
                  <c:v>41753</c:v>
                </c:pt>
                <c:pt idx="81">
                  <c:v>41754</c:v>
                </c:pt>
                <c:pt idx="82">
                  <c:v>41757</c:v>
                </c:pt>
                <c:pt idx="83">
                  <c:v>41758</c:v>
                </c:pt>
                <c:pt idx="84">
                  <c:v>41759</c:v>
                </c:pt>
                <c:pt idx="85">
                  <c:v>41760</c:v>
                </c:pt>
                <c:pt idx="86">
                  <c:v>41761</c:v>
                </c:pt>
                <c:pt idx="87">
                  <c:v>41764</c:v>
                </c:pt>
                <c:pt idx="88">
                  <c:v>41765</c:v>
                </c:pt>
                <c:pt idx="89">
                  <c:v>41766</c:v>
                </c:pt>
                <c:pt idx="90">
                  <c:v>41767</c:v>
                </c:pt>
                <c:pt idx="91">
                  <c:v>41768</c:v>
                </c:pt>
                <c:pt idx="92">
                  <c:v>41771</c:v>
                </c:pt>
                <c:pt idx="93">
                  <c:v>41772</c:v>
                </c:pt>
                <c:pt idx="94">
                  <c:v>41773</c:v>
                </c:pt>
                <c:pt idx="95">
                  <c:v>41774</c:v>
                </c:pt>
                <c:pt idx="96">
                  <c:v>41775</c:v>
                </c:pt>
                <c:pt idx="97">
                  <c:v>41778</c:v>
                </c:pt>
                <c:pt idx="98">
                  <c:v>41779</c:v>
                </c:pt>
                <c:pt idx="99">
                  <c:v>41780</c:v>
                </c:pt>
                <c:pt idx="100">
                  <c:v>41781</c:v>
                </c:pt>
                <c:pt idx="101">
                  <c:v>41782</c:v>
                </c:pt>
                <c:pt idx="102">
                  <c:v>41785</c:v>
                </c:pt>
                <c:pt idx="103">
                  <c:v>41786</c:v>
                </c:pt>
                <c:pt idx="104">
                  <c:v>41787</c:v>
                </c:pt>
                <c:pt idx="105">
                  <c:v>41788</c:v>
                </c:pt>
                <c:pt idx="106">
                  <c:v>41789</c:v>
                </c:pt>
                <c:pt idx="107">
                  <c:v>41792</c:v>
                </c:pt>
                <c:pt idx="108">
                  <c:v>41793</c:v>
                </c:pt>
                <c:pt idx="109">
                  <c:v>41794</c:v>
                </c:pt>
                <c:pt idx="110">
                  <c:v>41795</c:v>
                </c:pt>
                <c:pt idx="111">
                  <c:v>41796</c:v>
                </c:pt>
                <c:pt idx="112">
                  <c:v>41799</c:v>
                </c:pt>
                <c:pt idx="113">
                  <c:v>41800</c:v>
                </c:pt>
                <c:pt idx="114">
                  <c:v>41801</c:v>
                </c:pt>
                <c:pt idx="115">
                  <c:v>41802</c:v>
                </c:pt>
                <c:pt idx="116">
                  <c:v>41803</c:v>
                </c:pt>
                <c:pt idx="117">
                  <c:v>41806</c:v>
                </c:pt>
                <c:pt idx="118">
                  <c:v>41807</c:v>
                </c:pt>
                <c:pt idx="119">
                  <c:v>41808</c:v>
                </c:pt>
                <c:pt idx="120">
                  <c:v>41809</c:v>
                </c:pt>
                <c:pt idx="121">
                  <c:v>41810</c:v>
                </c:pt>
                <c:pt idx="122">
                  <c:v>41813</c:v>
                </c:pt>
                <c:pt idx="123">
                  <c:v>41814</c:v>
                </c:pt>
                <c:pt idx="124">
                  <c:v>41815</c:v>
                </c:pt>
                <c:pt idx="125">
                  <c:v>41816</c:v>
                </c:pt>
                <c:pt idx="126">
                  <c:v>41817</c:v>
                </c:pt>
                <c:pt idx="127">
                  <c:v>41820</c:v>
                </c:pt>
                <c:pt idx="128">
                  <c:v>41821</c:v>
                </c:pt>
                <c:pt idx="129">
                  <c:v>41822</c:v>
                </c:pt>
                <c:pt idx="130">
                  <c:v>41823</c:v>
                </c:pt>
                <c:pt idx="131">
                  <c:v>41824</c:v>
                </c:pt>
                <c:pt idx="132">
                  <c:v>41827</c:v>
                </c:pt>
                <c:pt idx="133">
                  <c:v>41828</c:v>
                </c:pt>
                <c:pt idx="134">
                  <c:v>41829</c:v>
                </c:pt>
                <c:pt idx="135">
                  <c:v>41830</c:v>
                </c:pt>
                <c:pt idx="136">
                  <c:v>41831</c:v>
                </c:pt>
                <c:pt idx="137">
                  <c:v>41834</c:v>
                </c:pt>
                <c:pt idx="138">
                  <c:v>41835</c:v>
                </c:pt>
                <c:pt idx="139">
                  <c:v>41836</c:v>
                </c:pt>
                <c:pt idx="140">
                  <c:v>41837</c:v>
                </c:pt>
                <c:pt idx="141">
                  <c:v>41838</c:v>
                </c:pt>
                <c:pt idx="142">
                  <c:v>41841</c:v>
                </c:pt>
                <c:pt idx="143">
                  <c:v>41842</c:v>
                </c:pt>
                <c:pt idx="144">
                  <c:v>41843</c:v>
                </c:pt>
                <c:pt idx="145">
                  <c:v>41844</c:v>
                </c:pt>
                <c:pt idx="146">
                  <c:v>41845</c:v>
                </c:pt>
                <c:pt idx="147">
                  <c:v>41848</c:v>
                </c:pt>
                <c:pt idx="148">
                  <c:v>41849</c:v>
                </c:pt>
                <c:pt idx="149">
                  <c:v>41850</c:v>
                </c:pt>
                <c:pt idx="150">
                  <c:v>41851</c:v>
                </c:pt>
                <c:pt idx="151">
                  <c:v>41852</c:v>
                </c:pt>
                <c:pt idx="152">
                  <c:v>41855</c:v>
                </c:pt>
                <c:pt idx="153">
                  <c:v>41856</c:v>
                </c:pt>
                <c:pt idx="154">
                  <c:v>41857</c:v>
                </c:pt>
                <c:pt idx="155">
                  <c:v>41858</c:v>
                </c:pt>
                <c:pt idx="156">
                  <c:v>41859</c:v>
                </c:pt>
                <c:pt idx="157">
                  <c:v>41862</c:v>
                </c:pt>
                <c:pt idx="158">
                  <c:v>41863</c:v>
                </c:pt>
                <c:pt idx="159">
                  <c:v>41864</c:v>
                </c:pt>
                <c:pt idx="160">
                  <c:v>41865</c:v>
                </c:pt>
                <c:pt idx="161">
                  <c:v>41866</c:v>
                </c:pt>
                <c:pt idx="162">
                  <c:v>41869</c:v>
                </c:pt>
                <c:pt idx="163">
                  <c:v>41870</c:v>
                </c:pt>
                <c:pt idx="164">
                  <c:v>41871</c:v>
                </c:pt>
                <c:pt idx="165">
                  <c:v>41872</c:v>
                </c:pt>
                <c:pt idx="166">
                  <c:v>41873</c:v>
                </c:pt>
                <c:pt idx="167">
                  <c:v>41876</c:v>
                </c:pt>
                <c:pt idx="168">
                  <c:v>41877</c:v>
                </c:pt>
                <c:pt idx="169">
                  <c:v>41878</c:v>
                </c:pt>
                <c:pt idx="170">
                  <c:v>41879</c:v>
                </c:pt>
                <c:pt idx="171">
                  <c:v>41880</c:v>
                </c:pt>
                <c:pt idx="172">
                  <c:v>41883</c:v>
                </c:pt>
                <c:pt idx="173">
                  <c:v>41884</c:v>
                </c:pt>
                <c:pt idx="174">
                  <c:v>41885</c:v>
                </c:pt>
                <c:pt idx="175">
                  <c:v>41886</c:v>
                </c:pt>
                <c:pt idx="176">
                  <c:v>41887</c:v>
                </c:pt>
                <c:pt idx="177">
                  <c:v>41890</c:v>
                </c:pt>
                <c:pt idx="178">
                  <c:v>41891</c:v>
                </c:pt>
                <c:pt idx="179">
                  <c:v>41892</c:v>
                </c:pt>
                <c:pt idx="180">
                  <c:v>41893</c:v>
                </c:pt>
                <c:pt idx="181">
                  <c:v>41894</c:v>
                </c:pt>
                <c:pt idx="182">
                  <c:v>41897</c:v>
                </c:pt>
                <c:pt idx="183">
                  <c:v>41898</c:v>
                </c:pt>
                <c:pt idx="184">
                  <c:v>41899</c:v>
                </c:pt>
                <c:pt idx="185">
                  <c:v>41900</c:v>
                </c:pt>
                <c:pt idx="186">
                  <c:v>41901</c:v>
                </c:pt>
                <c:pt idx="187">
                  <c:v>41904</c:v>
                </c:pt>
                <c:pt idx="188">
                  <c:v>41905</c:v>
                </c:pt>
                <c:pt idx="189">
                  <c:v>41906</c:v>
                </c:pt>
                <c:pt idx="190">
                  <c:v>41907</c:v>
                </c:pt>
                <c:pt idx="191">
                  <c:v>41908</c:v>
                </c:pt>
                <c:pt idx="192">
                  <c:v>41911</c:v>
                </c:pt>
                <c:pt idx="193">
                  <c:v>41912</c:v>
                </c:pt>
                <c:pt idx="194">
                  <c:v>41913</c:v>
                </c:pt>
                <c:pt idx="195">
                  <c:v>41914</c:v>
                </c:pt>
                <c:pt idx="196">
                  <c:v>41915</c:v>
                </c:pt>
                <c:pt idx="197">
                  <c:v>41918</c:v>
                </c:pt>
                <c:pt idx="198">
                  <c:v>41919</c:v>
                </c:pt>
                <c:pt idx="199">
                  <c:v>41920</c:v>
                </c:pt>
                <c:pt idx="200">
                  <c:v>41921</c:v>
                </c:pt>
                <c:pt idx="201">
                  <c:v>41922</c:v>
                </c:pt>
                <c:pt idx="202">
                  <c:v>41925</c:v>
                </c:pt>
                <c:pt idx="203">
                  <c:v>41926</c:v>
                </c:pt>
                <c:pt idx="204">
                  <c:v>41927</c:v>
                </c:pt>
                <c:pt idx="205">
                  <c:v>41928</c:v>
                </c:pt>
                <c:pt idx="206">
                  <c:v>41929</c:v>
                </c:pt>
                <c:pt idx="207">
                  <c:v>41932</c:v>
                </c:pt>
                <c:pt idx="208">
                  <c:v>41933</c:v>
                </c:pt>
                <c:pt idx="209">
                  <c:v>41934</c:v>
                </c:pt>
                <c:pt idx="210">
                  <c:v>41935</c:v>
                </c:pt>
                <c:pt idx="211">
                  <c:v>41936</c:v>
                </c:pt>
                <c:pt idx="212">
                  <c:v>41939</c:v>
                </c:pt>
                <c:pt idx="213">
                  <c:v>41940</c:v>
                </c:pt>
                <c:pt idx="214">
                  <c:v>41941</c:v>
                </c:pt>
                <c:pt idx="215">
                  <c:v>41942</c:v>
                </c:pt>
                <c:pt idx="216">
                  <c:v>41943</c:v>
                </c:pt>
                <c:pt idx="217">
                  <c:v>41946</c:v>
                </c:pt>
                <c:pt idx="218">
                  <c:v>41947</c:v>
                </c:pt>
                <c:pt idx="219">
                  <c:v>41948</c:v>
                </c:pt>
                <c:pt idx="220">
                  <c:v>41949</c:v>
                </c:pt>
                <c:pt idx="221">
                  <c:v>41950</c:v>
                </c:pt>
                <c:pt idx="222">
                  <c:v>41953</c:v>
                </c:pt>
                <c:pt idx="223">
                  <c:v>41954</c:v>
                </c:pt>
                <c:pt idx="224">
                  <c:v>41955</c:v>
                </c:pt>
                <c:pt idx="225">
                  <c:v>41956</c:v>
                </c:pt>
                <c:pt idx="226">
                  <c:v>41957</c:v>
                </c:pt>
                <c:pt idx="227">
                  <c:v>41960</c:v>
                </c:pt>
                <c:pt idx="228">
                  <c:v>41961</c:v>
                </c:pt>
                <c:pt idx="229">
                  <c:v>41962</c:v>
                </c:pt>
                <c:pt idx="230">
                  <c:v>41963</c:v>
                </c:pt>
                <c:pt idx="231">
                  <c:v>41964</c:v>
                </c:pt>
                <c:pt idx="232">
                  <c:v>41967</c:v>
                </c:pt>
                <c:pt idx="233">
                  <c:v>41968</c:v>
                </c:pt>
                <c:pt idx="234">
                  <c:v>41969</c:v>
                </c:pt>
                <c:pt idx="235">
                  <c:v>41970</c:v>
                </c:pt>
                <c:pt idx="236">
                  <c:v>41971</c:v>
                </c:pt>
                <c:pt idx="237">
                  <c:v>41974</c:v>
                </c:pt>
                <c:pt idx="238">
                  <c:v>41975</c:v>
                </c:pt>
                <c:pt idx="239">
                  <c:v>41976</c:v>
                </c:pt>
                <c:pt idx="240">
                  <c:v>41977</c:v>
                </c:pt>
                <c:pt idx="241">
                  <c:v>41978</c:v>
                </c:pt>
                <c:pt idx="242">
                  <c:v>41981</c:v>
                </c:pt>
                <c:pt idx="243">
                  <c:v>41982</c:v>
                </c:pt>
                <c:pt idx="244">
                  <c:v>41983</c:v>
                </c:pt>
                <c:pt idx="245">
                  <c:v>41984</c:v>
                </c:pt>
                <c:pt idx="246">
                  <c:v>41985</c:v>
                </c:pt>
                <c:pt idx="247">
                  <c:v>41988</c:v>
                </c:pt>
                <c:pt idx="248">
                  <c:v>41989</c:v>
                </c:pt>
                <c:pt idx="249">
                  <c:v>41990</c:v>
                </c:pt>
                <c:pt idx="250">
                  <c:v>41991</c:v>
                </c:pt>
                <c:pt idx="251">
                  <c:v>41992</c:v>
                </c:pt>
                <c:pt idx="252">
                  <c:v>41995</c:v>
                </c:pt>
                <c:pt idx="253">
                  <c:v>41996</c:v>
                </c:pt>
                <c:pt idx="254">
                  <c:v>41997</c:v>
                </c:pt>
                <c:pt idx="255">
                  <c:v>41998</c:v>
                </c:pt>
                <c:pt idx="256">
                  <c:v>41999</c:v>
                </c:pt>
                <c:pt idx="257">
                  <c:v>42002</c:v>
                </c:pt>
                <c:pt idx="258">
                  <c:v>42003</c:v>
                </c:pt>
                <c:pt idx="259">
                  <c:v>42004</c:v>
                </c:pt>
                <c:pt idx="260">
                  <c:v>42005</c:v>
                </c:pt>
                <c:pt idx="261">
                  <c:v>42006</c:v>
                </c:pt>
                <c:pt idx="262">
                  <c:v>42009</c:v>
                </c:pt>
                <c:pt idx="263">
                  <c:v>42010</c:v>
                </c:pt>
                <c:pt idx="264">
                  <c:v>42011</c:v>
                </c:pt>
                <c:pt idx="265">
                  <c:v>42012</c:v>
                </c:pt>
                <c:pt idx="266">
                  <c:v>42013</c:v>
                </c:pt>
                <c:pt idx="267">
                  <c:v>42016</c:v>
                </c:pt>
                <c:pt idx="268">
                  <c:v>42017</c:v>
                </c:pt>
                <c:pt idx="269">
                  <c:v>42018</c:v>
                </c:pt>
                <c:pt idx="270">
                  <c:v>42019</c:v>
                </c:pt>
                <c:pt idx="271">
                  <c:v>42020</c:v>
                </c:pt>
                <c:pt idx="272">
                  <c:v>42023</c:v>
                </c:pt>
                <c:pt idx="273">
                  <c:v>42024</c:v>
                </c:pt>
                <c:pt idx="274">
                  <c:v>42025</c:v>
                </c:pt>
                <c:pt idx="275">
                  <c:v>42026</c:v>
                </c:pt>
                <c:pt idx="276">
                  <c:v>42027</c:v>
                </c:pt>
                <c:pt idx="277">
                  <c:v>42030</c:v>
                </c:pt>
                <c:pt idx="278">
                  <c:v>42031</c:v>
                </c:pt>
                <c:pt idx="279">
                  <c:v>42032</c:v>
                </c:pt>
                <c:pt idx="280">
                  <c:v>42033</c:v>
                </c:pt>
                <c:pt idx="281">
                  <c:v>42034</c:v>
                </c:pt>
                <c:pt idx="282">
                  <c:v>42037</c:v>
                </c:pt>
                <c:pt idx="283">
                  <c:v>42038</c:v>
                </c:pt>
                <c:pt idx="284">
                  <c:v>42039</c:v>
                </c:pt>
                <c:pt idx="285">
                  <c:v>42040</c:v>
                </c:pt>
                <c:pt idx="286">
                  <c:v>42041</c:v>
                </c:pt>
                <c:pt idx="287">
                  <c:v>42044</c:v>
                </c:pt>
                <c:pt idx="288">
                  <c:v>42045</c:v>
                </c:pt>
                <c:pt idx="289">
                  <c:v>42046</c:v>
                </c:pt>
                <c:pt idx="290">
                  <c:v>42047</c:v>
                </c:pt>
                <c:pt idx="291">
                  <c:v>42048</c:v>
                </c:pt>
                <c:pt idx="292">
                  <c:v>42051</c:v>
                </c:pt>
                <c:pt idx="293">
                  <c:v>42052</c:v>
                </c:pt>
                <c:pt idx="294">
                  <c:v>42053</c:v>
                </c:pt>
                <c:pt idx="295">
                  <c:v>42054</c:v>
                </c:pt>
                <c:pt idx="296">
                  <c:v>42055</c:v>
                </c:pt>
                <c:pt idx="297">
                  <c:v>42058</c:v>
                </c:pt>
                <c:pt idx="298">
                  <c:v>42059</c:v>
                </c:pt>
                <c:pt idx="299">
                  <c:v>42060</c:v>
                </c:pt>
                <c:pt idx="300">
                  <c:v>42061</c:v>
                </c:pt>
                <c:pt idx="301">
                  <c:v>42062</c:v>
                </c:pt>
                <c:pt idx="302">
                  <c:v>42065</c:v>
                </c:pt>
                <c:pt idx="303">
                  <c:v>42066</c:v>
                </c:pt>
                <c:pt idx="304">
                  <c:v>42067</c:v>
                </c:pt>
                <c:pt idx="305">
                  <c:v>42068</c:v>
                </c:pt>
                <c:pt idx="306">
                  <c:v>42069</c:v>
                </c:pt>
                <c:pt idx="307">
                  <c:v>42072</c:v>
                </c:pt>
                <c:pt idx="308">
                  <c:v>42073</c:v>
                </c:pt>
                <c:pt idx="309">
                  <c:v>42074</c:v>
                </c:pt>
                <c:pt idx="310">
                  <c:v>42075</c:v>
                </c:pt>
                <c:pt idx="311">
                  <c:v>42076</c:v>
                </c:pt>
                <c:pt idx="312">
                  <c:v>42079</c:v>
                </c:pt>
                <c:pt idx="313">
                  <c:v>42080</c:v>
                </c:pt>
                <c:pt idx="314">
                  <c:v>42081</c:v>
                </c:pt>
                <c:pt idx="315">
                  <c:v>42082</c:v>
                </c:pt>
                <c:pt idx="316">
                  <c:v>42083</c:v>
                </c:pt>
                <c:pt idx="317">
                  <c:v>42086</c:v>
                </c:pt>
                <c:pt idx="318">
                  <c:v>42087</c:v>
                </c:pt>
                <c:pt idx="319">
                  <c:v>42088</c:v>
                </c:pt>
                <c:pt idx="320">
                  <c:v>42089</c:v>
                </c:pt>
                <c:pt idx="321">
                  <c:v>42090</c:v>
                </c:pt>
                <c:pt idx="322">
                  <c:v>42093</c:v>
                </c:pt>
                <c:pt idx="323">
                  <c:v>42094</c:v>
                </c:pt>
                <c:pt idx="324">
                  <c:v>42095</c:v>
                </c:pt>
                <c:pt idx="325">
                  <c:v>42096</c:v>
                </c:pt>
                <c:pt idx="326">
                  <c:v>42097</c:v>
                </c:pt>
                <c:pt idx="327">
                  <c:v>42100</c:v>
                </c:pt>
                <c:pt idx="328">
                  <c:v>42101</c:v>
                </c:pt>
                <c:pt idx="329">
                  <c:v>42102</c:v>
                </c:pt>
                <c:pt idx="330">
                  <c:v>42103</c:v>
                </c:pt>
                <c:pt idx="331">
                  <c:v>42104</c:v>
                </c:pt>
                <c:pt idx="332">
                  <c:v>42107</c:v>
                </c:pt>
                <c:pt idx="333">
                  <c:v>42108</c:v>
                </c:pt>
                <c:pt idx="334">
                  <c:v>42109</c:v>
                </c:pt>
                <c:pt idx="335">
                  <c:v>42110</c:v>
                </c:pt>
                <c:pt idx="336">
                  <c:v>42111</c:v>
                </c:pt>
                <c:pt idx="337">
                  <c:v>42114</c:v>
                </c:pt>
                <c:pt idx="338">
                  <c:v>42115</c:v>
                </c:pt>
                <c:pt idx="339">
                  <c:v>42116</c:v>
                </c:pt>
                <c:pt idx="340">
                  <c:v>42117</c:v>
                </c:pt>
                <c:pt idx="341">
                  <c:v>42118</c:v>
                </c:pt>
                <c:pt idx="342">
                  <c:v>42121</c:v>
                </c:pt>
                <c:pt idx="343">
                  <c:v>42122</c:v>
                </c:pt>
                <c:pt idx="344">
                  <c:v>42123</c:v>
                </c:pt>
                <c:pt idx="345">
                  <c:v>42124</c:v>
                </c:pt>
                <c:pt idx="346">
                  <c:v>42125</c:v>
                </c:pt>
                <c:pt idx="347">
                  <c:v>42128</c:v>
                </c:pt>
                <c:pt idx="348">
                  <c:v>42129</c:v>
                </c:pt>
                <c:pt idx="349">
                  <c:v>42130</c:v>
                </c:pt>
                <c:pt idx="350">
                  <c:v>42131</c:v>
                </c:pt>
                <c:pt idx="351">
                  <c:v>42132</c:v>
                </c:pt>
                <c:pt idx="352">
                  <c:v>42135</c:v>
                </c:pt>
                <c:pt idx="353">
                  <c:v>42136</c:v>
                </c:pt>
                <c:pt idx="354">
                  <c:v>42137</c:v>
                </c:pt>
                <c:pt idx="355">
                  <c:v>42138</c:v>
                </c:pt>
                <c:pt idx="356">
                  <c:v>42139</c:v>
                </c:pt>
                <c:pt idx="357">
                  <c:v>42142</c:v>
                </c:pt>
                <c:pt idx="358">
                  <c:v>42143</c:v>
                </c:pt>
                <c:pt idx="359">
                  <c:v>42144</c:v>
                </c:pt>
                <c:pt idx="360">
                  <c:v>42145</c:v>
                </c:pt>
                <c:pt idx="361">
                  <c:v>42146</c:v>
                </c:pt>
                <c:pt idx="362">
                  <c:v>42149</c:v>
                </c:pt>
                <c:pt idx="363">
                  <c:v>42150</c:v>
                </c:pt>
                <c:pt idx="364">
                  <c:v>42151</c:v>
                </c:pt>
                <c:pt idx="365">
                  <c:v>42152</c:v>
                </c:pt>
                <c:pt idx="366">
                  <c:v>42153</c:v>
                </c:pt>
                <c:pt idx="367">
                  <c:v>42156</c:v>
                </c:pt>
                <c:pt idx="368">
                  <c:v>42157</c:v>
                </c:pt>
                <c:pt idx="369">
                  <c:v>42158</c:v>
                </c:pt>
                <c:pt idx="370">
                  <c:v>42159</c:v>
                </c:pt>
                <c:pt idx="371">
                  <c:v>42160</c:v>
                </c:pt>
                <c:pt idx="372">
                  <c:v>42163</c:v>
                </c:pt>
                <c:pt idx="373">
                  <c:v>42164</c:v>
                </c:pt>
                <c:pt idx="374">
                  <c:v>42165</c:v>
                </c:pt>
                <c:pt idx="375">
                  <c:v>42166</c:v>
                </c:pt>
                <c:pt idx="376">
                  <c:v>42167</c:v>
                </c:pt>
                <c:pt idx="377">
                  <c:v>42170</c:v>
                </c:pt>
                <c:pt idx="378">
                  <c:v>42171</c:v>
                </c:pt>
                <c:pt idx="379">
                  <c:v>42172</c:v>
                </c:pt>
                <c:pt idx="380">
                  <c:v>42173</c:v>
                </c:pt>
                <c:pt idx="381">
                  <c:v>42174</c:v>
                </c:pt>
                <c:pt idx="382">
                  <c:v>42177</c:v>
                </c:pt>
                <c:pt idx="383">
                  <c:v>42178</c:v>
                </c:pt>
                <c:pt idx="384">
                  <c:v>42179</c:v>
                </c:pt>
                <c:pt idx="385">
                  <c:v>42180</c:v>
                </c:pt>
                <c:pt idx="386">
                  <c:v>42181</c:v>
                </c:pt>
                <c:pt idx="387">
                  <c:v>42184</c:v>
                </c:pt>
                <c:pt idx="388">
                  <c:v>42185</c:v>
                </c:pt>
                <c:pt idx="389">
                  <c:v>42186</c:v>
                </c:pt>
                <c:pt idx="390">
                  <c:v>42187</c:v>
                </c:pt>
                <c:pt idx="391">
                  <c:v>42188</c:v>
                </c:pt>
                <c:pt idx="392">
                  <c:v>42191</c:v>
                </c:pt>
                <c:pt idx="393">
                  <c:v>42192</c:v>
                </c:pt>
                <c:pt idx="394">
                  <c:v>42193</c:v>
                </c:pt>
                <c:pt idx="395">
                  <c:v>42194</c:v>
                </c:pt>
                <c:pt idx="396">
                  <c:v>42195</c:v>
                </c:pt>
                <c:pt idx="397">
                  <c:v>42198</c:v>
                </c:pt>
                <c:pt idx="398">
                  <c:v>42199</c:v>
                </c:pt>
                <c:pt idx="399">
                  <c:v>42200</c:v>
                </c:pt>
                <c:pt idx="400">
                  <c:v>42201</c:v>
                </c:pt>
                <c:pt idx="401">
                  <c:v>42202</c:v>
                </c:pt>
                <c:pt idx="402">
                  <c:v>42205</c:v>
                </c:pt>
                <c:pt idx="403">
                  <c:v>42206</c:v>
                </c:pt>
                <c:pt idx="404">
                  <c:v>42207</c:v>
                </c:pt>
                <c:pt idx="405">
                  <c:v>42208</c:v>
                </c:pt>
                <c:pt idx="406">
                  <c:v>42209</c:v>
                </c:pt>
                <c:pt idx="407">
                  <c:v>42212</c:v>
                </c:pt>
                <c:pt idx="408">
                  <c:v>42213</c:v>
                </c:pt>
                <c:pt idx="409">
                  <c:v>42214</c:v>
                </c:pt>
                <c:pt idx="410">
                  <c:v>42215</c:v>
                </c:pt>
                <c:pt idx="411">
                  <c:v>42216</c:v>
                </c:pt>
                <c:pt idx="412">
                  <c:v>42219</c:v>
                </c:pt>
                <c:pt idx="413">
                  <c:v>42220</c:v>
                </c:pt>
                <c:pt idx="414">
                  <c:v>42221</c:v>
                </c:pt>
                <c:pt idx="415">
                  <c:v>42222</c:v>
                </c:pt>
                <c:pt idx="416">
                  <c:v>42223</c:v>
                </c:pt>
                <c:pt idx="417">
                  <c:v>42226</c:v>
                </c:pt>
                <c:pt idx="418">
                  <c:v>42227</c:v>
                </c:pt>
                <c:pt idx="419">
                  <c:v>42228</c:v>
                </c:pt>
                <c:pt idx="420">
                  <c:v>42229</c:v>
                </c:pt>
                <c:pt idx="421">
                  <c:v>42230</c:v>
                </c:pt>
                <c:pt idx="422">
                  <c:v>42233</c:v>
                </c:pt>
                <c:pt idx="423">
                  <c:v>42234</c:v>
                </c:pt>
                <c:pt idx="424">
                  <c:v>42235</c:v>
                </c:pt>
                <c:pt idx="425">
                  <c:v>42236</c:v>
                </c:pt>
                <c:pt idx="426">
                  <c:v>42237</c:v>
                </c:pt>
                <c:pt idx="427">
                  <c:v>42240</c:v>
                </c:pt>
                <c:pt idx="428">
                  <c:v>42241</c:v>
                </c:pt>
                <c:pt idx="429">
                  <c:v>42242</c:v>
                </c:pt>
                <c:pt idx="430">
                  <c:v>42243</c:v>
                </c:pt>
                <c:pt idx="431">
                  <c:v>42244</c:v>
                </c:pt>
                <c:pt idx="432">
                  <c:v>42247</c:v>
                </c:pt>
                <c:pt idx="433">
                  <c:v>42248</c:v>
                </c:pt>
                <c:pt idx="434">
                  <c:v>42249</c:v>
                </c:pt>
                <c:pt idx="435">
                  <c:v>42250</c:v>
                </c:pt>
                <c:pt idx="436">
                  <c:v>42251</c:v>
                </c:pt>
                <c:pt idx="437">
                  <c:v>42254</c:v>
                </c:pt>
                <c:pt idx="438">
                  <c:v>42255</c:v>
                </c:pt>
                <c:pt idx="439">
                  <c:v>42256</c:v>
                </c:pt>
                <c:pt idx="440">
                  <c:v>42257</c:v>
                </c:pt>
                <c:pt idx="441">
                  <c:v>42258</c:v>
                </c:pt>
                <c:pt idx="442">
                  <c:v>42261</c:v>
                </c:pt>
                <c:pt idx="443">
                  <c:v>42262</c:v>
                </c:pt>
                <c:pt idx="444">
                  <c:v>42263</c:v>
                </c:pt>
                <c:pt idx="445">
                  <c:v>42264</c:v>
                </c:pt>
                <c:pt idx="446">
                  <c:v>42265</c:v>
                </c:pt>
                <c:pt idx="447">
                  <c:v>42268</c:v>
                </c:pt>
                <c:pt idx="448">
                  <c:v>42269</c:v>
                </c:pt>
                <c:pt idx="449">
                  <c:v>42270</c:v>
                </c:pt>
                <c:pt idx="450">
                  <c:v>42271</c:v>
                </c:pt>
                <c:pt idx="451">
                  <c:v>42272</c:v>
                </c:pt>
                <c:pt idx="452">
                  <c:v>42275</c:v>
                </c:pt>
                <c:pt idx="453">
                  <c:v>42276</c:v>
                </c:pt>
                <c:pt idx="454">
                  <c:v>42277</c:v>
                </c:pt>
                <c:pt idx="455">
                  <c:v>42278</c:v>
                </c:pt>
                <c:pt idx="456">
                  <c:v>42279</c:v>
                </c:pt>
                <c:pt idx="457">
                  <c:v>42282</c:v>
                </c:pt>
                <c:pt idx="458">
                  <c:v>42283</c:v>
                </c:pt>
                <c:pt idx="459">
                  <c:v>42284</c:v>
                </c:pt>
                <c:pt idx="460">
                  <c:v>42285</c:v>
                </c:pt>
                <c:pt idx="461">
                  <c:v>42286</c:v>
                </c:pt>
                <c:pt idx="462">
                  <c:v>42289</c:v>
                </c:pt>
                <c:pt idx="463">
                  <c:v>42290</c:v>
                </c:pt>
                <c:pt idx="464">
                  <c:v>42291</c:v>
                </c:pt>
                <c:pt idx="465">
                  <c:v>42292</c:v>
                </c:pt>
                <c:pt idx="466">
                  <c:v>42293</c:v>
                </c:pt>
                <c:pt idx="467">
                  <c:v>42296</c:v>
                </c:pt>
                <c:pt idx="468">
                  <c:v>42297</c:v>
                </c:pt>
                <c:pt idx="469">
                  <c:v>42298</c:v>
                </c:pt>
                <c:pt idx="470">
                  <c:v>42299</c:v>
                </c:pt>
                <c:pt idx="471">
                  <c:v>42300</c:v>
                </c:pt>
                <c:pt idx="472">
                  <c:v>42303</c:v>
                </c:pt>
                <c:pt idx="473">
                  <c:v>42304</c:v>
                </c:pt>
                <c:pt idx="474">
                  <c:v>42305</c:v>
                </c:pt>
                <c:pt idx="475">
                  <c:v>42306</c:v>
                </c:pt>
                <c:pt idx="476">
                  <c:v>42307</c:v>
                </c:pt>
                <c:pt idx="477">
                  <c:v>42310</c:v>
                </c:pt>
                <c:pt idx="478">
                  <c:v>42311</c:v>
                </c:pt>
                <c:pt idx="479">
                  <c:v>42312</c:v>
                </c:pt>
                <c:pt idx="480">
                  <c:v>42313</c:v>
                </c:pt>
                <c:pt idx="481">
                  <c:v>42314</c:v>
                </c:pt>
                <c:pt idx="482">
                  <c:v>42317</c:v>
                </c:pt>
                <c:pt idx="483">
                  <c:v>42318</c:v>
                </c:pt>
                <c:pt idx="484">
                  <c:v>42319</c:v>
                </c:pt>
                <c:pt idx="485">
                  <c:v>42320</c:v>
                </c:pt>
                <c:pt idx="486">
                  <c:v>42321</c:v>
                </c:pt>
                <c:pt idx="487">
                  <c:v>42324</c:v>
                </c:pt>
                <c:pt idx="488">
                  <c:v>42325</c:v>
                </c:pt>
                <c:pt idx="489">
                  <c:v>42326</c:v>
                </c:pt>
                <c:pt idx="490">
                  <c:v>42327</c:v>
                </c:pt>
                <c:pt idx="491">
                  <c:v>42328</c:v>
                </c:pt>
                <c:pt idx="492">
                  <c:v>42331</c:v>
                </c:pt>
                <c:pt idx="493">
                  <c:v>42332</c:v>
                </c:pt>
                <c:pt idx="494">
                  <c:v>42333</c:v>
                </c:pt>
                <c:pt idx="495">
                  <c:v>42334</c:v>
                </c:pt>
                <c:pt idx="496">
                  <c:v>42335</c:v>
                </c:pt>
                <c:pt idx="497">
                  <c:v>42338</c:v>
                </c:pt>
                <c:pt idx="498">
                  <c:v>42339</c:v>
                </c:pt>
                <c:pt idx="499">
                  <c:v>42340</c:v>
                </c:pt>
                <c:pt idx="500">
                  <c:v>42341</c:v>
                </c:pt>
                <c:pt idx="501">
                  <c:v>42342</c:v>
                </c:pt>
                <c:pt idx="502">
                  <c:v>42345</c:v>
                </c:pt>
                <c:pt idx="503">
                  <c:v>42346</c:v>
                </c:pt>
                <c:pt idx="504">
                  <c:v>42347</c:v>
                </c:pt>
                <c:pt idx="505">
                  <c:v>42348</c:v>
                </c:pt>
                <c:pt idx="506">
                  <c:v>42349</c:v>
                </c:pt>
                <c:pt idx="507">
                  <c:v>42352</c:v>
                </c:pt>
                <c:pt idx="508">
                  <c:v>42353</c:v>
                </c:pt>
                <c:pt idx="509">
                  <c:v>42354</c:v>
                </c:pt>
                <c:pt idx="510">
                  <c:v>42355</c:v>
                </c:pt>
                <c:pt idx="511">
                  <c:v>42356</c:v>
                </c:pt>
                <c:pt idx="512">
                  <c:v>42359</c:v>
                </c:pt>
                <c:pt idx="513">
                  <c:v>42360</c:v>
                </c:pt>
                <c:pt idx="514">
                  <c:v>42361</c:v>
                </c:pt>
                <c:pt idx="515">
                  <c:v>42362</c:v>
                </c:pt>
                <c:pt idx="516">
                  <c:v>42363</c:v>
                </c:pt>
                <c:pt idx="517">
                  <c:v>42366</c:v>
                </c:pt>
                <c:pt idx="518">
                  <c:v>42367</c:v>
                </c:pt>
                <c:pt idx="519">
                  <c:v>42368</c:v>
                </c:pt>
                <c:pt idx="520">
                  <c:v>42369</c:v>
                </c:pt>
                <c:pt idx="521">
                  <c:v>42370</c:v>
                </c:pt>
                <c:pt idx="522">
                  <c:v>42373</c:v>
                </c:pt>
                <c:pt idx="523">
                  <c:v>42374</c:v>
                </c:pt>
                <c:pt idx="524">
                  <c:v>42375</c:v>
                </c:pt>
                <c:pt idx="525">
                  <c:v>42376</c:v>
                </c:pt>
                <c:pt idx="526">
                  <c:v>42377</c:v>
                </c:pt>
                <c:pt idx="527">
                  <c:v>42380</c:v>
                </c:pt>
                <c:pt idx="528">
                  <c:v>42381</c:v>
                </c:pt>
                <c:pt idx="529">
                  <c:v>42382</c:v>
                </c:pt>
                <c:pt idx="530">
                  <c:v>42383</c:v>
                </c:pt>
                <c:pt idx="531">
                  <c:v>42384</c:v>
                </c:pt>
                <c:pt idx="532">
                  <c:v>42387</c:v>
                </c:pt>
                <c:pt idx="533">
                  <c:v>42388</c:v>
                </c:pt>
                <c:pt idx="534">
                  <c:v>42389</c:v>
                </c:pt>
                <c:pt idx="535">
                  <c:v>42390</c:v>
                </c:pt>
                <c:pt idx="536">
                  <c:v>42391</c:v>
                </c:pt>
                <c:pt idx="537">
                  <c:v>42394</c:v>
                </c:pt>
                <c:pt idx="538">
                  <c:v>42395</c:v>
                </c:pt>
                <c:pt idx="539">
                  <c:v>42396</c:v>
                </c:pt>
                <c:pt idx="540">
                  <c:v>42397</c:v>
                </c:pt>
                <c:pt idx="541">
                  <c:v>42398</c:v>
                </c:pt>
                <c:pt idx="542">
                  <c:v>42401</c:v>
                </c:pt>
                <c:pt idx="543">
                  <c:v>42402</c:v>
                </c:pt>
                <c:pt idx="544">
                  <c:v>42403</c:v>
                </c:pt>
                <c:pt idx="545">
                  <c:v>42404</c:v>
                </c:pt>
                <c:pt idx="546">
                  <c:v>42405</c:v>
                </c:pt>
                <c:pt idx="547">
                  <c:v>42408</c:v>
                </c:pt>
                <c:pt idx="548">
                  <c:v>42409</c:v>
                </c:pt>
                <c:pt idx="549">
                  <c:v>42410</c:v>
                </c:pt>
                <c:pt idx="550">
                  <c:v>42411</c:v>
                </c:pt>
                <c:pt idx="551">
                  <c:v>42412</c:v>
                </c:pt>
                <c:pt idx="552">
                  <c:v>42415</c:v>
                </c:pt>
                <c:pt idx="553">
                  <c:v>42416</c:v>
                </c:pt>
                <c:pt idx="554">
                  <c:v>42417</c:v>
                </c:pt>
                <c:pt idx="555">
                  <c:v>42418</c:v>
                </c:pt>
                <c:pt idx="556">
                  <c:v>42419</c:v>
                </c:pt>
                <c:pt idx="557">
                  <c:v>42422</c:v>
                </c:pt>
                <c:pt idx="558">
                  <c:v>42423</c:v>
                </c:pt>
                <c:pt idx="559">
                  <c:v>42424</c:v>
                </c:pt>
                <c:pt idx="560">
                  <c:v>42425</c:v>
                </c:pt>
                <c:pt idx="561">
                  <c:v>42426</c:v>
                </c:pt>
                <c:pt idx="562">
                  <c:v>42429</c:v>
                </c:pt>
                <c:pt idx="563">
                  <c:v>42430</c:v>
                </c:pt>
                <c:pt idx="564">
                  <c:v>42431</c:v>
                </c:pt>
                <c:pt idx="565">
                  <c:v>42432</c:v>
                </c:pt>
                <c:pt idx="566">
                  <c:v>42433</c:v>
                </c:pt>
                <c:pt idx="567">
                  <c:v>42436</c:v>
                </c:pt>
                <c:pt idx="568">
                  <c:v>42437</c:v>
                </c:pt>
                <c:pt idx="569">
                  <c:v>42438</c:v>
                </c:pt>
                <c:pt idx="570">
                  <c:v>42439</c:v>
                </c:pt>
                <c:pt idx="571">
                  <c:v>42440</c:v>
                </c:pt>
                <c:pt idx="572">
                  <c:v>42443</c:v>
                </c:pt>
                <c:pt idx="573">
                  <c:v>42444</c:v>
                </c:pt>
                <c:pt idx="574">
                  <c:v>42445</c:v>
                </c:pt>
                <c:pt idx="575">
                  <c:v>42446</c:v>
                </c:pt>
                <c:pt idx="576">
                  <c:v>42447</c:v>
                </c:pt>
                <c:pt idx="577">
                  <c:v>42450</c:v>
                </c:pt>
                <c:pt idx="578">
                  <c:v>42451</c:v>
                </c:pt>
                <c:pt idx="579">
                  <c:v>42452</c:v>
                </c:pt>
                <c:pt idx="580">
                  <c:v>42453</c:v>
                </c:pt>
                <c:pt idx="581">
                  <c:v>42454</c:v>
                </c:pt>
                <c:pt idx="582">
                  <c:v>42457</c:v>
                </c:pt>
                <c:pt idx="583">
                  <c:v>42458</c:v>
                </c:pt>
                <c:pt idx="584">
                  <c:v>42459</c:v>
                </c:pt>
                <c:pt idx="585">
                  <c:v>42460</c:v>
                </c:pt>
                <c:pt idx="586">
                  <c:v>42461</c:v>
                </c:pt>
                <c:pt idx="587">
                  <c:v>42464</c:v>
                </c:pt>
                <c:pt idx="588">
                  <c:v>42465</c:v>
                </c:pt>
                <c:pt idx="589">
                  <c:v>42466</c:v>
                </c:pt>
                <c:pt idx="590">
                  <c:v>42467</c:v>
                </c:pt>
                <c:pt idx="591">
                  <c:v>42468</c:v>
                </c:pt>
                <c:pt idx="592">
                  <c:v>42471</c:v>
                </c:pt>
                <c:pt idx="593">
                  <c:v>42472</c:v>
                </c:pt>
                <c:pt idx="594">
                  <c:v>42473</c:v>
                </c:pt>
                <c:pt idx="595">
                  <c:v>42474</c:v>
                </c:pt>
                <c:pt idx="596">
                  <c:v>42475</c:v>
                </c:pt>
                <c:pt idx="597">
                  <c:v>42478</c:v>
                </c:pt>
                <c:pt idx="598">
                  <c:v>42479</c:v>
                </c:pt>
                <c:pt idx="599">
                  <c:v>42480</c:v>
                </c:pt>
                <c:pt idx="600">
                  <c:v>42481</c:v>
                </c:pt>
                <c:pt idx="601">
                  <c:v>42482</c:v>
                </c:pt>
                <c:pt idx="602">
                  <c:v>42485</c:v>
                </c:pt>
                <c:pt idx="603">
                  <c:v>42486</c:v>
                </c:pt>
                <c:pt idx="604">
                  <c:v>42487</c:v>
                </c:pt>
                <c:pt idx="605">
                  <c:v>42488</c:v>
                </c:pt>
                <c:pt idx="606">
                  <c:v>42489</c:v>
                </c:pt>
                <c:pt idx="607">
                  <c:v>42492</c:v>
                </c:pt>
                <c:pt idx="608">
                  <c:v>42493</c:v>
                </c:pt>
                <c:pt idx="609">
                  <c:v>42494</c:v>
                </c:pt>
                <c:pt idx="610">
                  <c:v>42495</c:v>
                </c:pt>
                <c:pt idx="611">
                  <c:v>42496</c:v>
                </c:pt>
                <c:pt idx="612">
                  <c:v>42499</c:v>
                </c:pt>
                <c:pt idx="613">
                  <c:v>42500</c:v>
                </c:pt>
                <c:pt idx="614">
                  <c:v>42501</c:v>
                </c:pt>
                <c:pt idx="615">
                  <c:v>42502</c:v>
                </c:pt>
                <c:pt idx="616">
                  <c:v>42503</c:v>
                </c:pt>
                <c:pt idx="617">
                  <c:v>42506</c:v>
                </c:pt>
                <c:pt idx="618">
                  <c:v>42507</c:v>
                </c:pt>
                <c:pt idx="619">
                  <c:v>42508</c:v>
                </c:pt>
                <c:pt idx="620">
                  <c:v>42509</c:v>
                </c:pt>
                <c:pt idx="621">
                  <c:v>42510</c:v>
                </c:pt>
                <c:pt idx="622">
                  <c:v>42513</c:v>
                </c:pt>
                <c:pt idx="623">
                  <c:v>42514</c:v>
                </c:pt>
                <c:pt idx="624">
                  <c:v>42515</c:v>
                </c:pt>
                <c:pt idx="625">
                  <c:v>42516</c:v>
                </c:pt>
                <c:pt idx="626">
                  <c:v>42517</c:v>
                </c:pt>
                <c:pt idx="627">
                  <c:v>42520</c:v>
                </c:pt>
                <c:pt idx="628">
                  <c:v>42521</c:v>
                </c:pt>
                <c:pt idx="629">
                  <c:v>42522</c:v>
                </c:pt>
                <c:pt idx="630">
                  <c:v>42523</c:v>
                </c:pt>
                <c:pt idx="631">
                  <c:v>42524</c:v>
                </c:pt>
                <c:pt idx="632">
                  <c:v>42527</c:v>
                </c:pt>
                <c:pt idx="633">
                  <c:v>42528</c:v>
                </c:pt>
                <c:pt idx="634">
                  <c:v>42529</c:v>
                </c:pt>
                <c:pt idx="635">
                  <c:v>42530</c:v>
                </c:pt>
                <c:pt idx="636">
                  <c:v>42531</c:v>
                </c:pt>
                <c:pt idx="637">
                  <c:v>42534</c:v>
                </c:pt>
                <c:pt idx="638">
                  <c:v>42535</c:v>
                </c:pt>
                <c:pt idx="639">
                  <c:v>42536</c:v>
                </c:pt>
                <c:pt idx="640">
                  <c:v>42537</c:v>
                </c:pt>
                <c:pt idx="641">
                  <c:v>42538</c:v>
                </c:pt>
                <c:pt idx="642">
                  <c:v>42541</c:v>
                </c:pt>
                <c:pt idx="643">
                  <c:v>42542</c:v>
                </c:pt>
                <c:pt idx="644">
                  <c:v>42543</c:v>
                </c:pt>
                <c:pt idx="645">
                  <c:v>42544</c:v>
                </c:pt>
                <c:pt idx="646">
                  <c:v>42545</c:v>
                </c:pt>
                <c:pt idx="647">
                  <c:v>42548</c:v>
                </c:pt>
                <c:pt idx="648">
                  <c:v>42549</c:v>
                </c:pt>
                <c:pt idx="649">
                  <c:v>42550</c:v>
                </c:pt>
                <c:pt idx="650">
                  <c:v>42551</c:v>
                </c:pt>
                <c:pt idx="651">
                  <c:v>42552</c:v>
                </c:pt>
                <c:pt idx="652">
                  <c:v>42555</c:v>
                </c:pt>
                <c:pt idx="653">
                  <c:v>42556</c:v>
                </c:pt>
                <c:pt idx="654">
                  <c:v>42557</c:v>
                </c:pt>
                <c:pt idx="655">
                  <c:v>42558</c:v>
                </c:pt>
                <c:pt idx="656">
                  <c:v>42559</c:v>
                </c:pt>
                <c:pt idx="657">
                  <c:v>42562</c:v>
                </c:pt>
                <c:pt idx="658">
                  <c:v>42563</c:v>
                </c:pt>
                <c:pt idx="659">
                  <c:v>42564</c:v>
                </c:pt>
                <c:pt idx="660">
                  <c:v>42565</c:v>
                </c:pt>
                <c:pt idx="661">
                  <c:v>42566</c:v>
                </c:pt>
                <c:pt idx="662">
                  <c:v>42569</c:v>
                </c:pt>
                <c:pt idx="663">
                  <c:v>42570</c:v>
                </c:pt>
                <c:pt idx="664">
                  <c:v>42571</c:v>
                </c:pt>
                <c:pt idx="665">
                  <c:v>42572</c:v>
                </c:pt>
                <c:pt idx="666">
                  <c:v>42573</c:v>
                </c:pt>
                <c:pt idx="667">
                  <c:v>42576</c:v>
                </c:pt>
                <c:pt idx="668">
                  <c:v>42577</c:v>
                </c:pt>
                <c:pt idx="669">
                  <c:v>42578</c:v>
                </c:pt>
                <c:pt idx="670">
                  <c:v>42579</c:v>
                </c:pt>
                <c:pt idx="671">
                  <c:v>42580</c:v>
                </c:pt>
                <c:pt idx="672">
                  <c:v>42583</c:v>
                </c:pt>
                <c:pt idx="673">
                  <c:v>42584</c:v>
                </c:pt>
                <c:pt idx="674">
                  <c:v>42585</c:v>
                </c:pt>
                <c:pt idx="675">
                  <c:v>42586</c:v>
                </c:pt>
                <c:pt idx="676">
                  <c:v>42587</c:v>
                </c:pt>
                <c:pt idx="677">
                  <c:v>42590</c:v>
                </c:pt>
                <c:pt idx="678">
                  <c:v>42591</c:v>
                </c:pt>
                <c:pt idx="679">
                  <c:v>42592</c:v>
                </c:pt>
                <c:pt idx="680">
                  <c:v>42593</c:v>
                </c:pt>
                <c:pt idx="681">
                  <c:v>42594</c:v>
                </c:pt>
                <c:pt idx="682">
                  <c:v>42597</c:v>
                </c:pt>
                <c:pt idx="683">
                  <c:v>42598</c:v>
                </c:pt>
                <c:pt idx="684">
                  <c:v>42599</c:v>
                </c:pt>
                <c:pt idx="685">
                  <c:v>42600</c:v>
                </c:pt>
                <c:pt idx="686">
                  <c:v>42601</c:v>
                </c:pt>
                <c:pt idx="687">
                  <c:v>42604</c:v>
                </c:pt>
                <c:pt idx="688">
                  <c:v>42605</c:v>
                </c:pt>
                <c:pt idx="689">
                  <c:v>42606</c:v>
                </c:pt>
                <c:pt idx="690">
                  <c:v>42607</c:v>
                </c:pt>
                <c:pt idx="691">
                  <c:v>42608</c:v>
                </c:pt>
                <c:pt idx="692">
                  <c:v>42611</c:v>
                </c:pt>
                <c:pt idx="693">
                  <c:v>42612</c:v>
                </c:pt>
                <c:pt idx="694">
                  <c:v>42613</c:v>
                </c:pt>
                <c:pt idx="695">
                  <c:v>42614</c:v>
                </c:pt>
                <c:pt idx="696">
                  <c:v>42615</c:v>
                </c:pt>
                <c:pt idx="697">
                  <c:v>42618</c:v>
                </c:pt>
                <c:pt idx="698">
                  <c:v>42619</c:v>
                </c:pt>
                <c:pt idx="699">
                  <c:v>42620</c:v>
                </c:pt>
                <c:pt idx="700">
                  <c:v>42621</c:v>
                </c:pt>
                <c:pt idx="701">
                  <c:v>42622</c:v>
                </c:pt>
                <c:pt idx="702">
                  <c:v>42625</c:v>
                </c:pt>
                <c:pt idx="703">
                  <c:v>42626</c:v>
                </c:pt>
                <c:pt idx="704">
                  <c:v>42627</c:v>
                </c:pt>
                <c:pt idx="705">
                  <c:v>42628</c:v>
                </c:pt>
                <c:pt idx="706">
                  <c:v>42629</c:v>
                </c:pt>
                <c:pt idx="707">
                  <c:v>42632</c:v>
                </c:pt>
                <c:pt idx="708">
                  <c:v>42633</c:v>
                </c:pt>
                <c:pt idx="709">
                  <c:v>42634</c:v>
                </c:pt>
                <c:pt idx="710">
                  <c:v>42635</c:v>
                </c:pt>
                <c:pt idx="711">
                  <c:v>42636</c:v>
                </c:pt>
                <c:pt idx="712">
                  <c:v>42639</c:v>
                </c:pt>
                <c:pt idx="713">
                  <c:v>42640</c:v>
                </c:pt>
                <c:pt idx="714">
                  <c:v>42641</c:v>
                </c:pt>
                <c:pt idx="715">
                  <c:v>42642</c:v>
                </c:pt>
                <c:pt idx="716">
                  <c:v>42643</c:v>
                </c:pt>
                <c:pt idx="717">
                  <c:v>42646</c:v>
                </c:pt>
                <c:pt idx="718">
                  <c:v>42647</c:v>
                </c:pt>
                <c:pt idx="719">
                  <c:v>42648</c:v>
                </c:pt>
                <c:pt idx="720">
                  <c:v>42649</c:v>
                </c:pt>
                <c:pt idx="721">
                  <c:v>42650</c:v>
                </c:pt>
                <c:pt idx="722">
                  <c:v>42653</c:v>
                </c:pt>
                <c:pt idx="723">
                  <c:v>42654</c:v>
                </c:pt>
                <c:pt idx="724">
                  <c:v>42655</c:v>
                </c:pt>
                <c:pt idx="725">
                  <c:v>42656</c:v>
                </c:pt>
                <c:pt idx="726">
                  <c:v>42657</c:v>
                </c:pt>
                <c:pt idx="727">
                  <c:v>42660</c:v>
                </c:pt>
                <c:pt idx="728">
                  <c:v>42661</c:v>
                </c:pt>
                <c:pt idx="729">
                  <c:v>42662</c:v>
                </c:pt>
                <c:pt idx="730">
                  <c:v>42663</c:v>
                </c:pt>
                <c:pt idx="731">
                  <c:v>42664</c:v>
                </c:pt>
                <c:pt idx="732">
                  <c:v>42667</c:v>
                </c:pt>
                <c:pt idx="733">
                  <c:v>42668</c:v>
                </c:pt>
                <c:pt idx="734">
                  <c:v>42669</c:v>
                </c:pt>
                <c:pt idx="735">
                  <c:v>42670</c:v>
                </c:pt>
                <c:pt idx="736">
                  <c:v>42671</c:v>
                </c:pt>
                <c:pt idx="737">
                  <c:v>42674</c:v>
                </c:pt>
                <c:pt idx="738">
                  <c:v>42675</c:v>
                </c:pt>
                <c:pt idx="739">
                  <c:v>42676</c:v>
                </c:pt>
                <c:pt idx="740">
                  <c:v>42677</c:v>
                </c:pt>
                <c:pt idx="741">
                  <c:v>42678</c:v>
                </c:pt>
                <c:pt idx="742">
                  <c:v>42681</c:v>
                </c:pt>
                <c:pt idx="743">
                  <c:v>42682</c:v>
                </c:pt>
                <c:pt idx="744">
                  <c:v>42683</c:v>
                </c:pt>
                <c:pt idx="745">
                  <c:v>42684</c:v>
                </c:pt>
                <c:pt idx="746">
                  <c:v>42685</c:v>
                </c:pt>
                <c:pt idx="747">
                  <c:v>42688</c:v>
                </c:pt>
                <c:pt idx="748">
                  <c:v>42689</c:v>
                </c:pt>
                <c:pt idx="749">
                  <c:v>42690</c:v>
                </c:pt>
                <c:pt idx="750">
                  <c:v>42691</c:v>
                </c:pt>
                <c:pt idx="751">
                  <c:v>42692</c:v>
                </c:pt>
                <c:pt idx="752">
                  <c:v>42695</c:v>
                </c:pt>
                <c:pt idx="753">
                  <c:v>42696</c:v>
                </c:pt>
                <c:pt idx="754">
                  <c:v>42697</c:v>
                </c:pt>
                <c:pt idx="755">
                  <c:v>42698</c:v>
                </c:pt>
                <c:pt idx="756">
                  <c:v>42699</c:v>
                </c:pt>
                <c:pt idx="757">
                  <c:v>42702</c:v>
                </c:pt>
                <c:pt idx="758">
                  <c:v>42703</c:v>
                </c:pt>
                <c:pt idx="759">
                  <c:v>42704</c:v>
                </c:pt>
                <c:pt idx="760">
                  <c:v>42705</c:v>
                </c:pt>
                <c:pt idx="761">
                  <c:v>42706</c:v>
                </c:pt>
                <c:pt idx="762">
                  <c:v>42709</c:v>
                </c:pt>
                <c:pt idx="763">
                  <c:v>42710</c:v>
                </c:pt>
                <c:pt idx="764">
                  <c:v>42711</c:v>
                </c:pt>
                <c:pt idx="765">
                  <c:v>42712</c:v>
                </c:pt>
                <c:pt idx="766">
                  <c:v>42713</c:v>
                </c:pt>
                <c:pt idx="767">
                  <c:v>42716</c:v>
                </c:pt>
                <c:pt idx="768">
                  <c:v>42717</c:v>
                </c:pt>
                <c:pt idx="769">
                  <c:v>42718</c:v>
                </c:pt>
                <c:pt idx="770">
                  <c:v>42719</c:v>
                </c:pt>
                <c:pt idx="771">
                  <c:v>42720</c:v>
                </c:pt>
                <c:pt idx="772">
                  <c:v>42723</c:v>
                </c:pt>
                <c:pt idx="773">
                  <c:v>42724</c:v>
                </c:pt>
                <c:pt idx="774">
                  <c:v>42725</c:v>
                </c:pt>
                <c:pt idx="775">
                  <c:v>42726</c:v>
                </c:pt>
                <c:pt idx="776">
                  <c:v>42727</c:v>
                </c:pt>
                <c:pt idx="777">
                  <c:v>42730</c:v>
                </c:pt>
                <c:pt idx="778">
                  <c:v>42731</c:v>
                </c:pt>
                <c:pt idx="779">
                  <c:v>42732</c:v>
                </c:pt>
                <c:pt idx="780">
                  <c:v>42733</c:v>
                </c:pt>
                <c:pt idx="781">
                  <c:v>42734</c:v>
                </c:pt>
                <c:pt idx="782">
                  <c:v>42737</c:v>
                </c:pt>
                <c:pt idx="783">
                  <c:v>42738</c:v>
                </c:pt>
                <c:pt idx="784">
                  <c:v>42739</c:v>
                </c:pt>
                <c:pt idx="785">
                  <c:v>42740</c:v>
                </c:pt>
                <c:pt idx="786">
                  <c:v>42741</c:v>
                </c:pt>
                <c:pt idx="787">
                  <c:v>42744</c:v>
                </c:pt>
                <c:pt idx="788">
                  <c:v>42745</c:v>
                </c:pt>
                <c:pt idx="789">
                  <c:v>42746</c:v>
                </c:pt>
                <c:pt idx="790">
                  <c:v>42747</c:v>
                </c:pt>
                <c:pt idx="791">
                  <c:v>42748</c:v>
                </c:pt>
                <c:pt idx="792">
                  <c:v>42751</c:v>
                </c:pt>
                <c:pt idx="793">
                  <c:v>42752</c:v>
                </c:pt>
                <c:pt idx="794">
                  <c:v>42753</c:v>
                </c:pt>
                <c:pt idx="795">
                  <c:v>42754</c:v>
                </c:pt>
                <c:pt idx="796">
                  <c:v>42755</c:v>
                </c:pt>
                <c:pt idx="797">
                  <c:v>42758</c:v>
                </c:pt>
                <c:pt idx="798">
                  <c:v>42759</c:v>
                </c:pt>
                <c:pt idx="799">
                  <c:v>42760</c:v>
                </c:pt>
                <c:pt idx="800">
                  <c:v>42761</c:v>
                </c:pt>
                <c:pt idx="801">
                  <c:v>42762</c:v>
                </c:pt>
                <c:pt idx="802">
                  <c:v>42765</c:v>
                </c:pt>
                <c:pt idx="803">
                  <c:v>42766</c:v>
                </c:pt>
                <c:pt idx="804">
                  <c:v>42767</c:v>
                </c:pt>
                <c:pt idx="805">
                  <c:v>42768</c:v>
                </c:pt>
                <c:pt idx="806">
                  <c:v>42769</c:v>
                </c:pt>
                <c:pt idx="807">
                  <c:v>42772</c:v>
                </c:pt>
                <c:pt idx="808">
                  <c:v>42773</c:v>
                </c:pt>
                <c:pt idx="809">
                  <c:v>42774</c:v>
                </c:pt>
                <c:pt idx="810">
                  <c:v>42775</c:v>
                </c:pt>
                <c:pt idx="811">
                  <c:v>42776</c:v>
                </c:pt>
                <c:pt idx="812">
                  <c:v>42779</c:v>
                </c:pt>
                <c:pt idx="813">
                  <c:v>42780</c:v>
                </c:pt>
                <c:pt idx="814">
                  <c:v>42781</c:v>
                </c:pt>
                <c:pt idx="815">
                  <c:v>42782</c:v>
                </c:pt>
                <c:pt idx="816">
                  <c:v>42783</c:v>
                </c:pt>
                <c:pt idx="817">
                  <c:v>42786</c:v>
                </c:pt>
                <c:pt idx="818">
                  <c:v>42787</c:v>
                </c:pt>
                <c:pt idx="819">
                  <c:v>42788</c:v>
                </c:pt>
                <c:pt idx="820">
                  <c:v>42789</c:v>
                </c:pt>
                <c:pt idx="821">
                  <c:v>42790</c:v>
                </c:pt>
                <c:pt idx="822">
                  <c:v>42793</c:v>
                </c:pt>
                <c:pt idx="823">
                  <c:v>42794</c:v>
                </c:pt>
                <c:pt idx="824">
                  <c:v>42795</c:v>
                </c:pt>
                <c:pt idx="825">
                  <c:v>42796</c:v>
                </c:pt>
                <c:pt idx="826">
                  <c:v>42797</c:v>
                </c:pt>
                <c:pt idx="827">
                  <c:v>42800</c:v>
                </c:pt>
                <c:pt idx="828">
                  <c:v>42801</c:v>
                </c:pt>
                <c:pt idx="829">
                  <c:v>42802</c:v>
                </c:pt>
                <c:pt idx="830">
                  <c:v>42803</c:v>
                </c:pt>
                <c:pt idx="831">
                  <c:v>42804</c:v>
                </c:pt>
                <c:pt idx="832">
                  <c:v>42807</c:v>
                </c:pt>
                <c:pt idx="833">
                  <c:v>42808</c:v>
                </c:pt>
                <c:pt idx="834">
                  <c:v>42809</c:v>
                </c:pt>
                <c:pt idx="835">
                  <c:v>42810</c:v>
                </c:pt>
                <c:pt idx="836">
                  <c:v>42811</c:v>
                </c:pt>
                <c:pt idx="837">
                  <c:v>42814</c:v>
                </c:pt>
                <c:pt idx="838">
                  <c:v>42815</c:v>
                </c:pt>
                <c:pt idx="839">
                  <c:v>42816</c:v>
                </c:pt>
                <c:pt idx="840">
                  <c:v>42817</c:v>
                </c:pt>
                <c:pt idx="841">
                  <c:v>42818</c:v>
                </c:pt>
                <c:pt idx="842">
                  <c:v>42821</c:v>
                </c:pt>
                <c:pt idx="843">
                  <c:v>42822</c:v>
                </c:pt>
                <c:pt idx="844">
                  <c:v>42823</c:v>
                </c:pt>
                <c:pt idx="845">
                  <c:v>42824</c:v>
                </c:pt>
                <c:pt idx="846">
                  <c:v>42825</c:v>
                </c:pt>
                <c:pt idx="847">
                  <c:v>42828</c:v>
                </c:pt>
                <c:pt idx="848">
                  <c:v>42829</c:v>
                </c:pt>
                <c:pt idx="849">
                  <c:v>42830</c:v>
                </c:pt>
                <c:pt idx="850">
                  <c:v>42831</c:v>
                </c:pt>
                <c:pt idx="851">
                  <c:v>42832</c:v>
                </c:pt>
                <c:pt idx="852">
                  <c:v>42835</c:v>
                </c:pt>
                <c:pt idx="853">
                  <c:v>42836</c:v>
                </c:pt>
                <c:pt idx="854">
                  <c:v>42837</c:v>
                </c:pt>
                <c:pt idx="855">
                  <c:v>42838</c:v>
                </c:pt>
                <c:pt idx="856">
                  <c:v>42839</c:v>
                </c:pt>
                <c:pt idx="857">
                  <c:v>42842</c:v>
                </c:pt>
                <c:pt idx="858">
                  <c:v>42843</c:v>
                </c:pt>
                <c:pt idx="859">
                  <c:v>42844</c:v>
                </c:pt>
                <c:pt idx="860">
                  <c:v>42845</c:v>
                </c:pt>
                <c:pt idx="861">
                  <c:v>42846</c:v>
                </c:pt>
                <c:pt idx="862">
                  <c:v>42849</c:v>
                </c:pt>
                <c:pt idx="863">
                  <c:v>42850</c:v>
                </c:pt>
                <c:pt idx="864">
                  <c:v>42851</c:v>
                </c:pt>
                <c:pt idx="865">
                  <c:v>42852</c:v>
                </c:pt>
                <c:pt idx="866">
                  <c:v>42853</c:v>
                </c:pt>
              </c:numCache>
            </c:numRef>
          </c:xVal>
          <c:yVal>
            <c:numRef>
              <c:f>'Dow Jones'!$C$3:$C$869</c:f>
              <c:numCache>
                <c:formatCode>General</c:formatCode>
                <c:ptCount val="867"/>
                <c:pt idx="0">
                  <c:v>15.385992387543256</c:v>
                </c:pt>
                <c:pt idx="1">
                  <c:v>15.385992387543256</c:v>
                </c:pt>
                <c:pt idx="2">
                  <c:v>15.385992387543256</c:v>
                </c:pt>
                <c:pt idx="3">
                  <c:v>15.385992387543256</c:v>
                </c:pt>
                <c:pt idx="4">
                  <c:v>15.385992387543256</c:v>
                </c:pt>
                <c:pt idx="5">
                  <c:v>15.385992387543256</c:v>
                </c:pt>
                <c:pt idx="6">
                  <c:v>15.385992387543256</c:v>
                </c:pt>
                <c:pt idx="7">
                  <c:v>15.385992387543256</c:v>
                </c:pt>
                <c:pt idx="8">
                  <c:v>15.385992387543256</c:v>
                </c:pt>
                <c:pt idx="9">
                  <c:v>15.385992387543256</c:v>
                </c:pt>
                <c:pt idx="10">
                  <c:v>15.385992387543256</c:v>
                </c:pt>
                <c:pt idx="11">
                  <c:v>15.385992387543256</c:v>
                </c:pt>
                <c:pt idx="12">
                  <c:v>15.385992387543256</c:v>
                </c:pt>
                <c:pt idx="13">
                  <c:v>15.385992387543256</c:v>
                </c:pt>
                <c:pt idx="14">
                  <c:v>15.385992387543256</c:v>
                </c:pt>
                <c:pt idx="15">
                  <c:v>15.385992387543256</c:v>
                </c:pt>
                <c:pt idx="16">
                  <c:v>15.385992387543256</c:v>
                </c:pt>
                <c:pt idx="17">
                  <c:v>15.385992387543256</c:v>
                </c:pt>
                <c:pt idx="18">
                  <c:v>15.385992387543256</c:v>
                </c:pt>
                <c:pt idx="19">
                  <c:v>15.385992387543256</c:v>
                </c:pt>
                <c:pt idx="20">
                  <c:v>15.385992387543256</c:v>
                </c:pt>
                <c:pt idx="21">
                  <c:v>15.385992387543256</c:v>
                </c:pt>
                <c:pt idx="22">
                  <c:v>15.385992387543256</c:v>
                </c:pt>
                <c:pt idx="23">
                  <c:v>15.385992387543256</c:v>
                </c:pt>
                <c:pt idx="24">
                  <c:v>15.385992387543256</c:v>
                </c:pt>
                <c:pt idx="25">
                  <c:v>15.385992387543256</c:v>
                </c:pt>
                <c:pt idx="26">
                  <c:v>15.385992387543256</c:v>
                </c:pt>
                <c:pt idx="27">
                  <c:v>15.385992387543256</c:v>
                </c:pt>
                <c:pt idx="28">
                  <c:v>15.385992387543256</c:v>
                </c:pt>
                <c:pt idx="29">
                  <c:v>15.385992387543256</c:v>
                </c:pt>
                <c:pt idx="30">
                  <c:v>15.385992387543256</c:v>
                </c:pt>
                <c:pt idx="31">
                  <c:v>15.385992387543256</c:v>
                </c:pt>
                <c:pt idx="32">
                  <c:v>15.385992387543256</c:v>
                </c:pt>
                <c:pt idx="33">
                  <c:v>15.385992387543256</c:v>
                </c:pt>
                <c:pt idx="34">
                  <c:v>15.385992387543256</c:v>
                </c:pt>
                <c:pt idx="35">
                  <c:v>15.385992387543256</c:v>
                </c:pt>
                <c:pt idx="36">
                  <c:v>15.385992387543256</c:v>
                </c:pt>
                <c:pt idx="37">
                  <c:v>15.385992387543256</c:v>
                </c:pt>
                <c:pt idx="38">
                  <c:v>15.385992387543256</c:v>
                </c:pt>
                <c:pt idx="39">
                  <c:v>15.385992387543256</c:v>
                </c:pt>
                <c:pt idx="40">
                  <c:v>15.385992387543256</c:v>
                </c:pt>
                <c:pt idx="41">
                  <c:v>15.385992387543256</c:v>
                </c:pt>
                <c:pt idx="42">
                  <c:v>15.385992387543256</c:v>
                </c:pt>
                <c:pt idx="43">
                  <c:v>15.385992387543256</c:v>
                </c:pt>
                <c:pt idx="44">
                  <c:v>15.385992387543256</c:v>
                </c:pt>
                <c:pt idx="45">
                  <c:v>15.385992387543256</c:v>
                </c:pt>
                <c:pt idx="46">
                  <c:v>15.385992387543256</c:v>
                </c:pt>
                <c:pt idx="47">
                  <c:v>15.385992387543256</c:v>
                </c:pt>
                <c:pt idx="48">
                  <c:v>15.385992387543256</c:v>
                </c:pt>
                <c:pt idx="49">
                  <c:v>15.385992387543256</c:v>
                </c:pt>
                <c:pt idx="50">
                  <c:v>15.385992387543256</c:v>
                </c:pt>
                <c:pt idx="51">
                  <c:v>15.385992387543256</c:v>
                </c:pt>
                <c:pt idx="52">
                  <c:v>15.385992387543256</c:v>
                </c:pt>
                <c:pt idx="53">
                  <c:v>15.385992387543256</c:v>
                </c:pt>
                <c:pt idx="54">
                  <c:v>15.385992387543256</c:v>
                </c:pt>
                <c:pt idx="55">
                  <c:v>15.385992387543256</c:v>
                </c:pt>
                <c:pt idx="56">
                  <c:v>15.385992387543256</c:v>
                </c:pt>
                <c:pt idx="57">
                  <c:v>15.385992387543256</c:v>
                </c:pt>
                <c:pt idx="58">
                  <c:v>15.385992387543256</c:v>
                </c:pt>
                <c:pt idx="59">
                  <c:v>15.385992387543256</c:v>
                </c:pt>
                <c:pt idx="60">
                  <c:v>15.385992387543256</c:v>
                </c:pt>
                <c:pt idx="61">
                  <c:v>15.385992387543256</c:v>
                </c:pt>
                <c:pt idx="62">
                  <c:v>15.385992387543256</c:v>
                </c:pt>
                <c:pt idx="63">
                  <c:v>15.385992387543256</c:v>
                </c:pt>
                <c:pt idx="64">
                  <c:v>15.385992387543256</c:v>
                </c:pt>
                <c:pt idx="65">
                  <c:v>15.385992387543256</c:v>
                </c:pt>
                <c:pt idx="66">
                  <c:v>15.385992387543256</c:v>
                </c:pt>
                <c:pt idx="67">
                  <c:v>15.385992387543256</c:v>
                </c:pt>
                <c:pt idx="68">
                  <c:v>15.385992387543256</c:v>
                </c:pt>
                <c:pt idx="69">
                  <c:v>15.385992387543256</c:v>
                </c:pt>
                <c:pt idx="70">
                  <c:v>15.385992387543256</c:v>
                </c:pt>
                <c:pt idx="71">
                  <c:v>15.385992387543256</c:v>
                </c:pt>
                <c:pt idx="72">
                  <c:v>15.385992387543256</c:v>
                </c:pt>
                <c:pt idx="73">
                  <c:v>15.385992387543256</c:v>
                </c:pt>
                <c:pt idx="74">
                  <c:v>15.385992387543256</c:v>
                </c:pt>
                <c:pt idx="75">
                  <c:v>15.385992387543256</c:v>
                </c:pt>
                <c:pt idx="76">
                  <c:v>15.385992387543256</c:v>
                </c:pt>
                <c:pt idx="77">
                  <c:v>15.385992387543256</c:v>
                </c:pt>
                <c:pt idx="78">
                  <c:v>15.385992387543256</c:v>
                </c:pt>
                <c:pt idx="79">
                  <c:v>15.385992387543256</c:v>
                </c:pt>
                <c:pt idx="80">
                  <c:v>15.385992387543256</c:v>
                </c:pt>
                <c:pt idx="81">
                  <c:v>15.385992387543256</c:v>
                </c:pt>
                <c:pt idx="82">
                  <c:v>15.385992387543256</c:v>
                </c:pt>
                <c:pt idx="83">
                  <c:v>15.385992387543256</c:v>
                </c:pt>
                <c:pt idx="84">
                  <c:v>15.385992387543256</c:v>
                </c:pt>
                <c:pt idx="85">
                  <c:v>15.385992387543256</c:v>
                </c:pt>
                <c:pt idx="86">
                  <c:v>15.385992387543256</c:v>
                </c:pt>
                <c:pt idx="87">
                  <c:v>15.385992387543256</c:v>
                </c:pt>
                <c:pt idx="88">
                  <c:v>15.385992387543256</c:v>
                </c:pt>
                <c:pt idx="89">
                  <c:v>15.385992387543256</c:v>
                </c:pt>
                <c:pt idx="90">
                  <c:v>15.385992387543256</c:v>
                </c:pt>
                <c:pt idx="91">
                  <c:v>15.385992387543256</c:v>
                </c:pt>
                <c:pt idx="92">
                  <c:v>15.385992387543256</c:v>
                </c:pt>
                <c:pt idx="93">
                  <c:v>15.385992387543256</c:v>
                </c:pt>
                <c:pt idx="94">
                  <c:v>15.385992387543256</c:v>
                </c:pt>
                <c:pt idx="95">
                  <c:v>15.385992387543256</c:v>
                </c:pt>
                <c:pt idx="96">
                  <c:v>15.385992387543256</c:v>
                </c:pt>
                <c:pt idx="97">
                  <c:v>15.385992387543256</c:v>
                </c:pt>
                <c:pt idx="98">
                  <c:v>15.385992387543256</c:v>
                </c:pt>
                <c:pt idx="99">
                  <c:v>15.385992387543256</c:v>
                </c:pt>
                <c:pt idx="100">
                  <c:v>15.385992387543256</c:v>
                </c:pt>
                <c:pt idx="101">
                  <c:v>15.385992387543256</c:v>
                </c:pt>
                <c:pt idx="102">
                  <c:v>15.385992387543256</c:v>
                </c:pt>
                <c:pt idx="103">
                  <c:v>15.385992387543256</c:v>
                </c:pt>
                <c:pt idx="104">
                  <c:v>15.385992387543256</c:v>
                </c:pt>
                <c:pt idx="105">
                  <c:v>15.385992387543256</c:v>
                </c:pt>
                <c:pt idx="106">
                  <c:v>15.385992387543256</c:v>
                </c:pt>
                <c:pt idx="107">
                  <c:v>15.385992387543256</c:v>
                </c:pt>
                <c:pt idx="108">
                  <c:v>15.385992387543256</c:v>
                </c:pt>
                <c:pt idx="109">
                  <c:v>15.385992387543256</c:v>
                </c:pt>
                <c:pt idx="110">
                  <c:v>15.385992387543256</c:v>
                </c:pt>
                <c:pt idx="111">
                  <c:v>15.385992387543256</c:v>
                </c:pt>
                <c:pt idx="112">
                  <c:v>15.385992387543256</c:v>
                </c:pt>
                <c:pt idx="113">
                  <c:v>15.385992387543256</c:v>
                </c:pt>
                <c:pt idx="114">
                  <c:v>15.385992387543256</c:v>
                </c:pt>
                <c:pt idx="115">
                  <c:v>15.385992387543256</c:v>
                </c:pt>
                <c:pt idx="116">
                  <c:v>15.385992387543256</c:v>
                </c:pt>
                <c:pt idx="117">
                  <c:v>15.385992387543256</c:v>
                </c:pt>
                <c:pt idx="118">
                  <c:v>15.385992387543256</c:v>
                </c:pt>
                <c:pt idx="119">
                  <c:v>15.385992387543256</c:v>
                </c:pt>
                <c:pt idx="120">
                  <c:v>15.385992387543256</c:v>
                </c:pt>
                <c:pt idx="121">
                  <c:v>15.385992387543256</c:v>
                </c:pt>
                <c:pt idx="122">
                  <c:v>15.385992387543256</c:v>
                </c:pt>
                <c:pt idx="123">
                  <c:v>15.385992387543256</c:v>
                </c:pt>
                <c:pt idx="124">
                  <c:v>15.385992387543256</c:v>
                </c:pt>
                <c:pt idx="125">
                  <c:v>15.385992387543256</c:v>
                </c:pt>
                <c:pt idx="126">
                  <c:v>15.385992387543256</c:v>
                </c:pt>
                <c:pt idx="127">
                  <c:v>15.385992387543256</c:v>
                </c:pt>
                <c:pt idx="128">
                  <c:v>15.385992387543256</c:v>
                </c:pt>
                <c:pt idx="129">
                  <c:v>15.385992387543256</c:v>
                </c:pt>
                <c:pt idx="130">
                  <c:v>15.385992387543256</c:v>
                </c:pt>
                <c:pt idx="131">
                  <c:v>15.385992387543256</c:v>
                </c:pt>
                <c:pt idx="132">
                  <c:v>15.385992387543256</c:v>
                </c:pt>
                <c:pt idx="133">
                  <c:v>15.385992387543256</c:v>
                </c:pt>
                <c:pt idx="134">
                  <c:v>15.385992387543256</c:v>
                </c:pt>
                <c:pt idx="135">
                  <c:v>15.385992387543256</c:v>
                </c:pt>
                <c:pt idx="136">
                  <c:v>15.385992387543256</c:v>
                </c:pt>
                <c:pt idx="137">
                  <c:v>15.385992387543256</c:v>
                </c:pt>
                <c:pt idx="138">
                  <c:v>15.385992387543256</c:v>
                </c:pt>
                <c:pt idx="139">
                  <c:v>15.385992387543256</c:v>
                </c:pt>
                <c:pt idx="140">
                  <c:v>15.385992387543256</c:v>
                </c:pt>
                <c:pt idx="141">
                  <c:v>15.385992387543256</c:v>
                </c:pt>
                <c:pt idx="142">
                  <c:v>15.385992387543256</c:v>
                </c:pt>
                <c:pt idx="143">
                  <c:v>15.385992387543256</c:v>
                </c:pt>
                <c:pt idx="144">
                  <c:v>15.385992387543256</c:v>
                </c:pt>
                <c:pt idx="145">
                  <c:v>15.385992387543256</c:v>
                </c:pt>
                <c:pt idx="146">
                  <c:v>15.385992387543256</c:v>
                </c:pt>
                <c:pt idx="147">
                  <c:v>15.385992387543256</c:v>
                </c:pt>
                <c:pt idx="148">
                  <c:v>15.385992387543256</c:v>
                </c:pt>
                <c:pt idx="149">
                  <c:v>15.385992387543256</c:v>
                </c:pt>
                <c:pt idx="150">
                  <c:v>15.385992387543256</c:v>
                </c:pt>
                <c:pt idx="151">
                  <c:v>15.385992387543256</c:v>
                </c:pt>
                <c:pt idx="152">
                  <c:v>15.385992387543256</c:v>
                </c:pt>
                <c:pt idx="153">
                  <c:v>15.385992387543256</c:v>
                </c:pt>
                <c:pt idx="154">
                  <c:v>15.385992387543256</c:v>
                </c:pt>
                <c:pt idx="155">
                  <c:v>15.385992387543256</c:v>
                </c:pt>
                <c:pt idx="156">
                  <c:v>15.385992387543256</c:v>
                </c:pt>
                <c:pt idx="157">
                  <c:v>15.385992387543256</c:v>
                </c:pt>
                <c:pt idx="158">
                  <c:v>15.385992387543256</c:v>
                </c:pt>
                <c:pt idx="159">
                  <c:v>15.385992387543256</c:v>
                </c:pt>
                <c:pt idx="160">
                  <c:v>15.385992387543256</c:v>
                </c:pt>
                <c:pt idx="161">
                  <c:v>15.385992387543256</c:v>
                </c:pt>
                <c:pt idx="162">
                  <c:v>15.385992387543256</c:v>
                </c:pt>
                <c:pt idx="163">
                  <c:v>15.385992387543256</c:v>
                </c:pt>
                <c:pt idx="164">
                  <c:v>15.385992387543256</c:v>
                </c:pt>
                <c:pt idx="165">
                  <c:v>15.385992387543256</c:v>
                </c:pt>
                <c:pt idx="166">
                  <c:v>15.385992387543256</c:v>
                </c:pt>
                <c:pt idx="167">
                  <c:v>15.385992387543256</c:v>
                </c:pt>
                <c:pt idx="168">
                  <c:v>15.385992387543256</c:v>
                </c:pt>
                <c:pt idx="169">
                  <c:v>15.385992387543256</c:v>
                </c:pt>
                <c:pt idx="170">
                  <c:v>15.385992387543256</c:v>
                </c:pt>
                <c:pt idx="171">
                  <c:v>15.385992387543256</c:v>
                </c:pt>
                <c:pt idx="172">
                  <c:v>15.385992387543256</c:v>
                </c:pt>
                <c:pt idx="173">
                  <c:v>15.385992387543256</c:v>
                </c:pt>
                <c:pt idx="174">
                  <c:v>15.385992387543256</c:v>
                </c:pt>
                <c:pt idx="175">
                  <c:v>15.385992387543256</c:v>
                </c:pt>
                <c:pt idx="176">
                  <c:v>15.385992387543256</c:v>
                </c:pt>
                <c:pt idx="177">
                  <c:v>15.385992387543256</c:v>
                </c:pt>
                <c:pt idx="178">
                  <c:v>15.385992387543256</c:v>
                </c:pt>
                <c:pt idx="179">
                  <c:v>15.385992387543256</c:v>
                </c:pt>
                <c:pt idx="180">
                  <c:v>15.385992387543256</c:v>
                </c:pt>
                <c:pt idx="181">
                  <c:v>15.385992387543256</c:v>
                </c:pt>
                <c:pt idx="182">
                  <c:v>15.385992387543256</c:v>
                </c:pt>
                <c:pt idx="183">
                  <c:v>15.385992387543256</c:v>
                </c:pt>
                <c:pt idx="184">
                  <c:v>15.385992387543256</c:v>
                </c:pt>
                <c:pt idx="185">
                  <c:v>15.385992387543256</c:v>
                </c:pt>
                <c:pt idx="186">
                  <c:v>15.385992387543256</c:v>
                </c:pt>
                <c:pt idx="187">
                  <c:v>15.385992387543256</c:v>
                </c:pt>
                <c:pt idx="188">
                  <c:v>15.385992387543256</c:v>
                </c:pt>
                <c:pt idx="189">
                  <c:v>15.385992387543256</c:v>
                </c:pt>
                <c:pt idx="190">
                  <c:v>15.385992387543256</c:v>
                </c:pt>
                <c:pt idx="191">
                  <c:v>15.385992387543256</c:v>
                </c:pt>
                <c:pt idx="192">
                  <c:v>15.385992387543256</c:v>
                </c:pt>
                <c:pt idx="193">
                  <c:v>15.385992387543256</c:v>
                </c:pt>
                <c:pt idx="194">
                  <c:v>15.385992387543256</c:v>
                </c:pt>
                <c:pt idx="195">
                  <c:v>15.385992387543256</c:v>
                </c:pt>
                <c:pt idx="196">
                  <c:v>15.385992387543256</c:v>
                </c:pt>
                <c:pt idx="197">
                  <c:v>15.385992387543256</c:v>
                </c:pt>
                <c:pt idx="198">
                  <c:v>15.385992387543256</c:v>
                </c:pt>
                <c:pt idx="199">
                  <c:v>15.385992387543256</c:v>
                </c:pt>
                <c:pt idx="200">
                  <c:v>15.385992387543256</c:v>
                </c:pt>
                <c:pt idx="201">
                  <c:v>15.385992387543256</c:v>
                </c:pt>
                <c:pt idx="202">
                  <c:v>15.385992387543256</c:v>
                </c:pt>
                <c:pt idx="203">
                  <c:v>15.385992387543256</c:v>
                </c:pt>
                <c:pt idx="204">
                  <c:v>15.385992387543256</c:v>
                </c:pt>
                <c:pt idx="205">
                  <c:v>15.385992387543256</c:v>
                </c:pt>
                <c:pt idx="206">
                  <c:v>15.385992387543256</c:v>
                </c:pt>
                <c:pt idx="207">
                  <c:v>15.385992387543256</c:v>
                </c:pt>
                <c:pt idx="208">
                  <c:v>15.385992387543256</c:v>
                </c:pt>
                <c:pt idx="209">
                  <c:v>15.385992387543256</c:v>
                </c:pt>
                <c:pt idx="210">
                  <c:v>15.385992387543256</c:v>
                </c:pt>
                <c:pt idx="211">
                  <c:v>15.385992387543256</c:v>
                </c:pt>
                <c:pt idx="212">
                  <c:v>15.385992387543256</c:v>
                </c:pt>
                <c:pt idx="213">
                  <c:v>15.385992387543256</c:v>
                </c:pt>
                <c:pt idx="214">
                  <c:v>15.385992387543256</c:v>
                </c:pt>
                <c:pt idx="215">
                  <c:v>15.385992387543256</c:v>
                </c:pt>
                <c:pt idx="216">
                  <c:v>15.385992387543256</c:v>
                </c:pt>
                <c:pt idx="217">
                  <c:v>15.385992387543256</c:v>
                </c:pt>
                <c:pt idx="218">
                  <c:v>15.385992387543256</c:v>
                </c:pt>
                <c:pt idx="219">
                  <c:v>15.385992387543256</c:v>
                </c:pt>
                <c:pt idx="220">
                  <c:v>15.385992387543256</c:v>
                </c:pt>
                <c:pt idx="221">
                  <c:v>15.385992387543256</c:v>
                </c:pt>
                <c:pt idx="222">
                  <c:v>15.385992387543256</c:v>
                </c:pt>
                <c:pt idx="223">
                  <c:v>15.385992387543256</c:v>
                </c:pt>
                <c:pt idx="224">
                  <c:v>15.385992387543256</c:v>
                </c:pt>
                <c:pt idx="225">
                  <c:v>15.385992387543256</c:v>
                </c:pt>
                <c:pt idx="226">
                  <c:v>15.385992387543256</c:v>
                </c:pt>
                <c:pt idx="227">
                  <c:v>15.385992387543256</c:v>
                </c:pt>
                <c:pt idx="228">
                  <c:v>15.385992387543256</c:v>
                </c:pt>
                <c:pt idx="229">
                  <c:v>15.385992387543256</c:v>
                </c:pt>
                <c:pt idx="230">
                  <c:v>15.385992387543256</c:v>
                </c:pt>
                <c:pt idx="231">
                  <c:v>15.385992387543256</c:v>
                </c:pt>
                <c:pt idx="232">
                  <c:v>15.385992387543256</c:v>
                </c:pt>
                <c:pt idx="233">
                  <c:v>15.385992387543256</c:v>
                </c:pt>
                <c:pt idx="234">
                  <c:v>15.385992387543256</c:v>
                </c:pt>
                <c:pt idx="235">
                  <c:v>15.385992387543256</c:v>
                </c:pt>
                <c:pt idx="236">
                  <c:v>15.385992387543256</c:v>
                </c:pt>
                <c:pt idx="237">
                  <c:v>15.385992387543256</c:v>
                </c:pt>
                <c:pt idx="238">
                  <c:v>15.385992387543256</c:v>
                </c:pt>
                <c:pt idx="239">
                  <c:v>15.385992387543256</c:v>
                </c:pt>
                <c:pt idx="240">
                  <c:v>15.385992387543256</c:v>
                </c:pt>
                <c:pt idx="241">
                  <c:v>15.385992387543256</c:v>
                </c:pt>
                <c:pt idx="242">
                  <c:v>15.385992387543256</c:v>
                </c:pt>
                <c:pt idx="243">
                  <c:v>15.385992387543256</c:v>
                </c:pt>
                <c:pt idx="244">
                  <c:v>15.385992387543256</c:v>
                </c:pt>
                <c:pt idx="245">
                  <c:v>15.385992387543256</c:v>
                </c:pt>
                <c:pt idx="246">
                  <c:v>15.385992387543256</c:v>
                </c:pt>
                <c:pt idx="247">
                  <c:v>15.385992387543256</c:v>
                </c:pt>
                <c:pt idx="248">
                  <c:v>15.385992387543256</c:v>
                </c:pt>
                <c:pt idx="249">
                  <c:v>15.385992387543256</c:v>
                </c:pt>
                <c:pt idx="250">
                  <c:v>15.385992387543256</c:v>
                </c:pt>
                <c:pt idx="251">
                  <c:v>15.385992387543256</c:v>
                </c:pt>
                <c:pt idx="252">
                  <c:v>15.385992387543256</c:v>
                </c:pt>
                <c:pt idx="253">
                  <c:v>15.385992387543256</c:v>
                </c:pt>
                <c:pt idx="254">
                  <c:v>15.385992387543256</c:v>
                </c:pt>
                <c:pt idx="255">
                  <c:v>15.385992387543256</c:v>
                </c:pt>
                <c:pt idx="256">
                  <c:v>15.385992387543256</c:v>
                </c:pt>
                <c:pt idx="257">
                  <c:v>15.385992387543256</c:v>
                </c:pt>
                <c:pt idx="258">
                  <c:v>15.385992387543256</c:v>
                </c:pt>
                <c:pt idx="259">
                  <c:v>15.385992387543256</c:v>
                </c:pt>
                <c:pt idx="260">
                  <c:v>15.385992387543256</c:v>
                </c:pt>
                <c:pt idx="261">
                  <c:v>15.385992387543256</c:v>
                </c:pt>
                <c:pt idx="262">
                  <c:v>15.385992387543256</c:v>
                </c:pt>
                <c:pt idx="263">
                  <c:v>15.385992387543256</c:v>
                </c:pt>
                <c:pt idx="264">
                  <c:v>15.385992387543256</c:v>
                </c:pt>
                <c:pt idx="265">
                  <c:v>15.385992387543256</c:v>
                </c:pt>
                <c:pt idx="266">
                  <c:v>15.385992387543256</c:v>
                </c:pt>
                <c:pt idx="267">
                  <c:v>15.385992387543256</c:v>
                </c:pt>
                <c:pt idx="268">
                  <c:v>15.385992387543256</c:v>
                </c:pt>
                <c:pt idx="269">
                  <c:v>15.385992387543256</c:v>
                </c:pt>
                <c:pt idx="270">
                  <c:v>15.385992387543256</c:v>
                </c:pt>
                <c:pt idx="271">
                  <c:v>15.385992387543256</c:v>
                </c:pt>
                <c:pt idx="272">
                  <c:v>15.385992387543256</c:v>
                </c:pt>
                <c:pt idx="273">
                  <c:v>15.385992387543256</c:v>
                </c:pt>
                <c:pt idx="274">
                  <c:v>15.385992387543256</c:v>
                </c:pt>
                <c:pt idx="275">
                  <c:v>15.385992387543256</c:v>
                </c:pt>
                <c:pt idx="276">
                  <c:v>15.385992387543256</c:v>
                </c:pt>
                <c:pt idx="277">
                  <c:v>15.385992387543256</c:v>
                </c:pt>
                <c:pt idx="278">
                  <c:v>15.385992387543256</c:v>
                </c:pt>
                <c:pt idx="279">
                  <c:v>15.385992387543256</c:v>
                </c:pt>
                <c:pt idx="280">
                  <c:v>15.385992387543256</c:v>
                </c:pt>
                <c:pt idx="281">
                  <c:v>15.385992387543256</c:v>
                </c:pt>
                <c:pt idx="282">
                  <c:v>15.385992387543256</c:v>
                </c:pt>
                <c:pt idx="283">
                  <c:v>15.385992387543256</c:v>
                </c:pt>
                <c:pt idx="284">
                  <c:v>15.385992387543256</c:v>
                </c:pt>
                <c:pt idx="285">
                  <c:v>15.385992387543256</c:v>
                </c:pt>
                <c:pt idx="286">
                  <c:v>15.385992387543256</c:v>
                </c:pt>
                <c:pt idx="287">
                  <c:v>15.385992387543256</c:v>
                </c:pt>
                <c:pt idx="288">
                  <c:v>15.385992387543256</c:v>
                </c:pt>
                <c:pt idx="289">
                  <c:v>15.385992387543256</c:v>
                </c:pt>
                <c:pt idx="290">
                  <c:v>15.385992387543256</c:v>
                </c:pt>
                <c:pt idx="291">
                  <c:v>15.385992387543256</c:v>
                </c:pt>
                <c:pt idx="292">
                  <c:v>15.385992387543256</c:v>
                </c:pt>
                <c:pt idx="293">
                  <c:v>15.385992387543256</c:v>
                </c:pt>
                <c:pt idx="294">
                  <c:v>15.385992387543256</c:v>
                </c:pt>
                <c:pt idx="295">
                  <c:v>15.385992387543256</c:v>
                </c:pt>
                <c:pt idx="296">
                  <c:v>15.385992387543256</c:v>
                </c:pt>
                <c:pt idx="297">
                  <c:v>15.385992387543256</c:v>
                </c:pt>
                <c:pt idx="298">
                  <c:v>15.385992387543256</c:v>
                </c:pt>
                <c:pt idx="299">
                  <c:v>15.385992387543256</c:v>
                </c:pt>
                <c:pt idx="300">
                  <c:v>15.385992387543256</c:v>
                </c:pt>
                <c:pt idx="301">
                  <c:v>15.385992387543256</c:v>
                </c:pt>
                <c:pt idx="302">
                  <c:v>15.385992387543256</c:v>
                </c:pt>
                <c:pt idx="303">
                  <c:v>15.385992387543256</c:v>
                </c:pt>
                <c:pt idx="304">
                  <c:v>15.385992387543256</c:v>
                </c:pt>
                <c:pt idx="305">
                  <c:v>15.385992387543256</c:v>
                </c:pt>
                <c:pt idx="306">
                  <c:v>15.385992387543256</c:v>
                </c:pt>
                <c:pt idx="307">
                  <c:v>15.385992387543256</c:v>
                </c:pt>
                <c:pt idx="308">
                  <c:v>15.385992387543256</c:v>
                </c:pt>
                <c:pt idx="309">
                  <c:v>15.385992387543256</c:v>
                </c:pt>
                <c:pt idx="310">
                  <c:v>15.385992387543256</c:v>
                </c:pt>
                <c:pt idx="311">
                  <c:v>15.385992387543256</c:v>
                </c:pt>
                <c:pt idx="312">
                  <c:v>15.385992387543256</c:v>
                </c:pt>
                <c:pt idx="313">
                  <c:v>15.385992387543256</c:v>
                </c:pt>
                <c:pt idx="314">
                  <c:v>15.385992387543256</c:v>
                </c:pt>
                <c:pt idx="315">
                  <c:v>15.385992387543256</c:v>
                </c:pt>
                <c:pt idx="316">
                  <c:v>15.385992387543256</c:v>
                </c:pt>
                <c:pt idx="317">
                  <c:v>15.385992387543256</c:v>
                </c:pt>
                <c:pt idx="318">
                  <c:v>15.385992387543256</c:v>
                </c:pt>
                <c:pt idx="319">
                  <c:v>15.385992387543256</c:v>
                </c:pt>
                <c:pt idx="320">
                  <c:v>15.385992387543256</c:v>
                </c:pt>
                <c:pt idx="321">
                  <c:v>15.385992387543256</c:v>
                </c:pt>
                <c:pt idx="322">
                  <c:v>15.385992387543256</c:v>
                </c:pt>
                <c:pt idx="323">
                  <c:v>15.385992387543256</c:v>
                </c:pt>
                <c:pt idx="324">
                  <c:v>15.385992387543256</c:v>
                </c:pt>
                <c:pt idx="325">
                  <c:v>15.385992387543256</c:v>
                </c:pt>
                <c:pt idx="326">
                  <c:v>15.385992387543256</c:v>
                </c:pt>
                <c:pt idx="327">
                  <c:v>15.385992387543256</c:v>
                </c:pt>
                <c:pt idx="328">
                  <c:v>15.385992387543256</c:v>
                </c:pt>
                <c:pt idx="329">
                  <c:v>15.385992387543256</c:v>
                </c:pt>
                <c:pt idx="330">
                  <c:v>15.385992387543256</c:v>
                </c:pt>
                <c:pt idx="331">
                  <c:v>15.385992387543256</c:v>
                </c:pt>
                <c:pt idx="332">
                  <c:v>15.385992387543256</c:v>
                </c:pt>
                <c:pt idx="333">
                  <c:v>15.385992387543256</c:v>
                </c:pt>
                <c:pt idx="334">
                  <c:v>15.385992387543256</c:v>
                </c:pt>
                <c:pt idx="335">
                  <c:v>15.385992387543256</c:v>
                </c:pt>
                <c:pt idx="336">
                  <c:v>15.385992387543256</c:v>
                </c:pt>
                <c:pt idx="337">
                  <c:v>15.385992387543256</c:v>
                </c:pt>
                <c:pt idx="338">
                  <c:v>15.385992387543256</c:v>
                </c:pt>
                <c:pt idx="339">
                  <c:v>15.385992387543256</c:v>
                </c:pt>
                <c:pt idx="340">
                  <c:v>15.385992387543256</c:v>
                </c:pt>
                <c:pt idx="341">
                  <c:v>15.385992387543256</c:v>
                </c:pt>
                <c:pt idx="342">
                  <c:v>15.385992387543256</c:v>
                </c:pt>
                <c:pt idx="343">
                  <c:v>15.385992387543256</c:v>
                </c:pt>
                <c:pt idx="344">
                  <c:v>15.385992387543256</c:v>
                </c:pt>
                <c:pt idx="345">
                  <c:v>15.385992387543256</c:v>
                </c:pt>
                <c:pt idx="346">
                  <c:v>15.385992387543256</c:v>
                </c:pt>
                <c:pt idx="347">
                  <c:v>15.385992387543256</c:v>
                </c:pt>
                <c:pt idx="348">
                  <c:v>15.385992387543256</c:v>
                </c:pt>
                <c:pt idx="349">
                  <c:v>15.385992387543256</c:v>
                </c:pt>
                <c:pt idx="350">
                  <c:v>15.385992387543256</c:v>
                </c:pt>
                <c:pt idx="351">
                  <c:v>15.385992387543256</c:v>
                </c:pt>
                <c:pt idx="352">
                  <c:v>15.385992387543256</c:v>
                </c:pt>
                <c:pt idx="353">
                  <c:v>15.385992387543256</c:v>
                </c:pt>
                <c:pt idx="354">
                  <c:v>15.385992387543256</c:v>
                </c:pt>
                <c:pt idx="355">
                  <c:v>15.385992387543256</c:v>
                </c:pt>
                <c:pt idx="356">
                  <c:v>15.385992387543256</c:v>
                </c:pt>
                <c:pt idx="357">
                  <c:v>15.385992387543256</c:v>
                </c:pt>
                <c:pt idx="358">
                  <c:v>15.385992387543256</c:v>
                </c:pt>
                <c:pt idx="359">
                  <c:v>15.385992387543256</c:v>
                </c:pt>
                <c:pt idx="360">
                  <c:v>15.385992387543256</c:v>
                </c:pt>
                <c:pt idx="361">
                  <c:v>15.385992387543256</c:v>
                </c:pt>
                <c:pt idx="362">
                  <c:v>15.385992387543256</c:v>
                </c:pt>
                <c:pt idx="363">
                  <c:v>15.385992387543256</c:v>
                </c:pt>
                <c:pt idx="364">
                  <c:v>15.385992387543256</c:v>
                </c:pt>
                <c:pt idx="365">
                  <c:v>15.385992387543256</c:v>
                </c:pt>
                <c:pt idx="366">
                  <c:v>15.385992387543256</c:v>
                </c:pt>
                <c:pt idx="367">
                  <c:v>15.385992387543256</c:v>
                </c:pt>
                <c:pt idx="368">
                  <c:v>15.385992387543256</c:v>
                </c:pt>
                <c:pt idx="369">
                  <c:v>15.385992387543256</c:v>
                </c:pt>
                <c:pt idx="370">
                  <c:v>15.385992387543256</c:v>
                </c:pt>
                <c:pt idx="371">
                  <c:v>15.385992387543256</c:v>
                </c:pt>
                <c:pt idx="372">
                  <c:v>15.385992387543256</c:v>
                </c:pt>
                <c:pt idx="373">
                  <c:v>15.385992387543256</c:v>
                </c:pt>
                <c:pt idx="374">
                  <c:v>15.385992387543256</c:v>
                </c:pt>
                <c:pt idx="375">
                  <c:v>15.385992387543256</c:v>
                </c:pt>
                <c:pt idx="376">
                  <c:v>15.385992387543256</c:v>
                </c:pt>
                <c:pt idx="377">
                  <c:v>15.385992387543256</c:v>
                </c:pt>
                <c:pt idx="378">
                  <c:v>15.385992387543256</c:v>
                </c:pt>
                <c:pt idx="379">
                  <c:v>15.385992387543256</c:v>
                </c:pt>
                <c:pt idx="380">
                  <c:v>15.385992387543256</c:v>
                </c:pt>
                <c:pt idx="381">
                  <c:v>15.385992387543256</c:v>
                </c:pt>
                <c:pt idx="382">
                  <c:v>15.385992387543256</c:v>
                </c:pt>
                <c:pt idx="383">
                  <c:v>15.385992387543256</c:v>
                </c:pt>
                <c:pt idx="384">
                  <c:v>15.385992387543256</c:v>
                </c:pt>
                <c:pt idx="385">
                  <c:v>15.385992387543256</c:v>
                </c:pt>
                <c:pt idx="386">
                  <c:v>15.385992387543256</c:v>
                </c:pt>
                <c:pt idx="387">
                  <c:v>15.385992387543256</c:v>
                </c:pt>
                <c:pt idx="388">
                  <c:v>15.385992387543256</c:v>
                </c:pt>
                <c:pt idx="389">
                  <c:v>15.385992387543256</c:v>
                </c:pt>
                <c:pt idx="390">
                  <c:v>15.385992387543256</c:v>
                </c:pt>
                <c:pt idx="391">
                  <c:v>15.385992387543256</c:v>
                </c:pt>
                <c:pt idx="392">
                  <c:v>15.385992387543256</c:v>
                </c:pt>
                <c:pt idx="393">
                  <c:v>15.385992387543256</c:v>
                </c:pt>
                <c:pt idx="394">
                  <c:v>15.385992387543256</c:v>
                </c:pt>
                <c:pt idx="395">
                  <c:v>15.385992387543256</c:v>
                </c:pt>
                <c:pt idx="396">
                  <c:v>15.385992387543256</c:v>
                </c:pt>
                <c:pt idx="397">
                  <c:v>15.385992387543256</c:v>
                </c:pt>
                <c:pt idx="398">
                  <c:v>15.385992387543256</c:v>
                </c:pt>
                <c:pt idx="399">
                  <c:v>15.385992387543256</c:v>
                </c:pt>
                <c:pt idx="400">
                  <c:v>15.385992387543256</c:v>
                </c:pt>
                <c:pt idx="401">
                  <c:v>15.385992387543256</c:v>
                </c:pt>
                <c:pt idx="402">
                  <c:v>15.385992387543256</c:v>
                </c:pt>
                <c:pt idx="403">
                  <c:v>15.385992387543256</c:v>
                </c:pt>
                <c:pt idx="404">
                  <c:v>15.385992387543256</c:v>
                </c:pt>
                <c:pt idx="405">
                  <c:v>15.385992387543256</c:v>
                </c:pt>
                <c:pt idx="406">
                  <c:v>15.385992387543256</c:v>
                </c:pt>
                <c:pt idx="407">
                  <c:v>15.385992387543256</c:v>
                </c:pt>
                <c:pt idx="408">
                  <c:v>15.385992387543256</c:v>
                </c:pt>
                <c:pt idx="409">
                  <c:v>15.385992387543256</c:v>
                </c:pt>
                <c:pt idx="410">
                  <c:v>15.385992387543256</c:v>
                </c:pt>
                <c:pt idx="411">
                  <c:v>15.385992387543256</c:v>
                </c:pt>
                <c:pt idx="412">
                  <c:v>15.385992387543256</c:v>
                </c:pt>
                <c:pt idx="413">
                  <c:v>15.385992387543256</c:v>
                </c:pt>
                <c:pt idx="414">
                  <c:v>15.385992387543256</c:v>
                </c:pt>
                <c:pt idx="415">
                  <c:v>15.385992387543256</c:v>
                </c:pt>
                <c:pt idx="416">
                  <c:v>15.385992387543256</c:v>
                </c:pt>
                <c:pt idx="417">
                  <c:v>15.385992387543256</c:v>
                </c:pt>
                <c:pt idx="418">
                  <c:v>15.385992387543256</c:v>
                </c:pt>
                <c:pt idx="419">
                  <c:v>15.385992387543256</c:v>
                </c:pt>
                <c:pt idx="420">
                  <c:v>15.385992387543256</c:v>
                </c:pt>
                <c:pt idx="421">
                  <c:v>15.385992387543256</c:v>
                </c:pt>
                <c:pt idx="422">
                  <c:v>15.385992387543256</c:v>
                </c:pt>
                <c:pt idx="423">
                  <c:v>15.385992387543256</c:v>
                </c:pt>
                <c:pt idx="424">
                  <c:v>15.385992387543256</c:v>
                </c:pt>
                <c:pt idx="425">
                  <c:v>15.385992387543256</c:v>
                </c:pt>
                <c:pt idx="426">
                  <c:v>15.385992387543256</c:v>
                </c:pt>
                <c:pt idx="427">
                  <c:v>15.385992387543256</c:v>
                </c:pt>
                <c:pt idx="428">
                  <c:v>15.385992387543256</c:v>
                </c:pt>
                <c:pt idx="429">
                  <c:v>15.385992387543256</c:v>
                </c:pt>
                <c:pt idx="430">
                  <c:v>15.385992387543256</c:v>
                </c:pt>
                <c:pt idx="431">
                  <c:v>15.385992387543256</c:v>
                </c:pt>
                <c:pt idx="432">
                  <c:v>15.385992387543256</c:v>
                </c:pt>
                <c:pt idx="433">
                  <c:v>15.385992387543256</c:v>
                </c:pt>
                <c:pt idx="434">
                  <c:v>15.385992387543256</c:v>
                </c:pt>
                <c:pt idx="435">
                  <c:v>15.385992387543256</c:v>
                </c:pt>
                <c:pt idx="436">
                  <c:v>15.385992387543256</c:v>
                </c:pt>
                <c:pt idx="437">
                  <c:v>15.385992387543256</c:v>
                </c:pt>
                <c:pt idx="438">
                  <c:v>15.385992387543256</c:v>
                </c:pt>
                <c:pt idx="439">
                  <c:v>15.385992387543256</c:v>
                </c:pt>
                <c:pt idx="440">
                  <c:v>15.385992387543256</c:v>
                </c:pt>
                <c:pt idx="441">
                  <c:v>15.385992387543256</c:v>
                </c:pt>
                <c:pt idx="442">
                  <c:v>15.385992387543256</c:v>
                </c:pt>
                <c:pt idx="443">
                  <c:v>15.385992387543256</c:v>
                </c:pt>
                <c:pt idx="444">
                  <c:v>15.385992387543256</c:v>
                </c:pt>
                <c:pt idx="445">
                  <c:v>15.385992387543256</c:v>
                </c:pt>
                <c:pt idx="446">
                  <c:v>15.385992387543256</c:v>
                </c:pt>
                <c:pt idx="447">
                  <c:v>15.385992387543256</c:v>
                </c:pt>
                <c:pt idx="448">
                  <c:v>15.385992387543256</c:v>
                </c:pt>
                <c:pt idx="449">
                  <c:v>15.385992387543256</c:v>
                </c:pt>
                <c:pt idx="450">
                  <c:v>15.385992387543256</c:v>
                </c:pt>
                <c:pt idx="451">
                  <c:v>15.385992387543256</c:v>
                </c:pt>
                <c:pt idx="452">
                  <c:v>15.385992387543256</c:v>
                </c:pt>
                <c:pt idx="453">
                  <c:v>15.385992387543256</c:v>
                </c:pt>
                <c:pt idx="454">
                  <c:v>15.385992387543256</c:v>
                </c:pt>
                <c:pt idx="455">
                  <c:v>15.385992387543256</c:v>
                </c:pt>
                <c:pt idx="456">
                  <c:v>15.385992387543256</c:v>
                </c:pt>
                <c:pt idx="457">
                  <c:v>15.385992387543256</c:v>
                </c:pt>
                <c:pt idx="458">
                  <c:v>15.385992387543256</c:v>
                </c:pt>
                <c:pt idx="459">
                  <c:v>15.385992387543256</c:v>
                </c:pt>
                <c:pt idx="460">
                  <c:v>15.385992387543256</c:v>
                </c:pt>
                <c:pt idx="461">
                  <c:v>15.385992387543256</c:v>
                </c:pt>
                <c:pt idx="462">
                  <c:v>15.385992387543256</c:v>
                </c:pt>
                <c:pt idx="463">
                  <c:v>15.385992387543256</c:v>
                </c:pt>
                <c:pt idx="464">
                  <c:v>15.385992387543256</c:v>
                </c:pt>
                <c:pt idx="465">
                  <c:v>15.385992387543256</c:v>
                </c:pt>
                <c:pt idx="466">
                  <c:v>15.385992387543256</c:v>
                </c:pt>
                <c:pt idx="467">
                  <c:v>15.385992387543256</c:v>
                </c:pt>
                <c:pt idx="468">
                  <c:v>15.385992387543256</c:v>
                </c:pt>
                <c:pt idx="469">
                  <c:v>15.385992387543256</c:v>
                </c:pt>
                <c:pt idx="470">
                  <c:v>15.385992387543256</c:v>
                </c:pt>
                <c:pt idx="471">
                  <c:v>15.385992387543256</c:v>
                </c:pt>
                <c:pt idx="472">
                  <c:v>15.385992387543256</c:v>
                </c:pt>
                <c:pt idx="473">
                  <c:v>15.385992387543256</c:v>
                </c:pt>
                <c:pt idx="474">
                  <c:v>15.385992387543256</c:v>
                </c:pt>
                <c:pt idx="475">
                  <c:v>15.385992387543256</c:v>
                </c:pt>
                <c:pt idx="476">
                  <c:v>15.385992387543256</c:v>
                </c:pt>
                <c:pt idx="477">
                  <c:v>15.385992387543256</c:v>
                </c:pt>
                <c:pt idx="478">
                  <c:v>15.385992387543256</c:v>
                </c:pt>
                <c:pt idx="479">
                  <c:v>15.385992387543256</c:v>
                </c:pt>
                <c:pt idx="480">
                  <c:v>15.385992387543256</c:v>
                </c:pt>
                <c:pt idx="481">
                  <c:v>15.385992387543256</c:v>
                </c:pt>
                <c:pt idx="482">
                  <c:v>15.385992387543256</c:v>
                </c:pt>
                <c:pt idx="483">
                  <c:v>15.385992387543256</c:v>
                </c:pt>
                <c:pt idx="484">
                  <c:v>15.385992387543256</c:v>
                </c:pt>
                <c:pt idx="485">
                  <c:v>15.385992387543256</c:v>
                </c:pt>
                <c:pt idx="486">
                  <c:v>15.385992387543256</c:v>
                </c:pt>
                <c:pt idx="487">
                  <c:v>15.385992387543256</c:v>
                </c:pt>
                <c:pt idx="488">
                  <c:v>15.385992387543256</c:v>
                </c:pt>
                <c:pt idx="489">
                  <c:v>15.385992387543256</c:v>
                </c:pt>
                <c:pt idx="490">
                  <c:v>15.385992387543256</c:v>
                </c:pt>
                <c:pt idx="491">
                  <c:v>15.385992387543256</c:v>
                </c:pt>
                <c:pt idx="492">
                  <c:v>15.385992387543256</c:v>
                </c:pt>
                <c:pt idx="493">
                  <c:v>15.385992387543256</c:v>
                </c:pt>
                <c:pt idx="494">
                  <c:v>15.385992387543256</c:v>
                </c:pt>
                <c:pt idx="495">
                  <c:v>15.385992387543256</c:v>
                </c:pt>
                <c:pt idx="496">
                  <c:v>15.385992387543256</c:v>
                </c:pt>
                <c:pt idx="497">
                  <c:v>15.385992387543256</c:v>
                </c:pt>
                <c:pt idx="498">
                  <c:v>15.385992387543256</c:v>
                </c:pt>
                <c:pt idx="499">
                  <c:v>15.385992387543256</c:v>
                </c:pt>
                <c:pt idx="500">
                  <c:v>15.385992387543256</c:v>
                </c:pt>
                <c:pt idx="501">
                  <c:v>15.385992387543256</c:v>
                </c:pt>
                <c:pt idx="502">
                  <c:v>15.385992387543256</c:v>
                </c:pt>
                <c:pt idx="503">
                  <c:v>15.385992387543256</c:v>
                </c:pt>
                <c:pt idx="504">
                  <c:v>15.385992387543256</c:v>
                </c:pt>
                <c:pt idx="505">
                  <c:v>15.385992387543256</c:v>
                </c:pt>
                <c:pt idx="506">
                  <c:v>15.385992387543256</c:v>
                </c:pt>
                <c:pt idx="507">
                  <c:v>15.385992387543256</c:v>
                </c:pt>
                <c:pt idx="508">
                  <c:v>15.385992387543256</c:v>
                </c:pt>
                <c:pt idx="509">
                  <c:v>15.385992387543256</c:v>
                </c:pt>
                <c:pt idx="510">
                  <c:v>15.385992387543256</c:v>
                </c:pt>
                <c:pt idx="511">
                  <c:v>15.385992387543256</c:v>
                </c:pt>
                <c:pt idx="512">
                  <c:v>15.385992387543256</c:v>
                </c:pt>
                <c:pt idx="513">
                  <c:v>15.385992387543256</c:v>
                </c:pt>
                <c:pt idx="514">
                  <c:v>15.385992387543256</c:v>
                </c:pt>
                <c:pt idx="515">
                  <c:v>15.385992387543256</c:v>
                </c:pt>
                <c:pt idx="516">
                  <c:v>15.385992387543256</c:v>
                </c:pt>
                <c:pt idx="517">
                  <c:v>15.385992387543256</c:v>
                </c:pt>
                <c:pt idx="518">
                  <c:v>15.385992387543256</c:v>
                </c:pt>
                <c:pt idx="519">
                  <c:v>15.385992387543256</c:v>
                </c:pt>
                <c:pt idx="520">
                  <c:v>15.385992387543256</c:v>
                </c:pt>
                <c:pt idx="521">
                  <c:v>15.385992387543256</c:v>
                </c:pt>
                <c:pt idx="522">
                  <c:v>15.385992387543256</c:v>
                </c:pt>
                <c:pt idx="523">
                  <c:v>15.385992387543256</c:v>
                </c:pt>
                <c:pt idx="524">
                  <c:v>15.385992387543256</c:v>
                </c:pt>
                <c:pt idx="525">
                  <c:v>15.385992387543256</c:v>
                </c:pt>
                <c:pt idx="526">
                  <c:v>15.385992387543256</c:v>
                </c:pt>
                <c:pt idx="527">
                  <c:v>15.385992387543256</c:v>
                </c:pt>
                <c:pt idx="528">
                  <c:v>15.385992387543256</c:v>
                </c:pt>
                <c:pt idx="529">
                  <c:v>15.385992387543256</c:v>
                </c:pt>
                <c:pt idx="530">
                  <c:v>15.385992387543256</c:v>
                </c:pt>
                <c:pt idx="531">
                  <c:v>15.385992387543256</c:v>
                </c:pt>
                <c:pt idx="532">
                  <c:v>15.385992387543256</c:v>
                </c:pt>
                <c:pt idx="533">
                  <c:v>15.385992387543256</c:v>
                </c:pt>
                <c:pt idx="534">
                  <c:v>15.385992387543256</c:v>
                </c:pt>
                <c:pt idx="535">
                  <c:v>15.385992387543256</c:v>
                </c:pt>
                <c:pt idx="536">
                  <c:v>15.385992387543256</c:v>
                </c:pt>
                <c:pt idx="537">
                  <c:v>15.385992387543256</c:v>
                </c:pt>
                <c:pt idx="538">
                  <c:v>15.385992387543256</c:v>
                </c:pt>
                <c:pt idx="539">
                  <c:v>15.385992387543256</c:v>
                </c:pt>
                <c:pt idx="540">
                  <c:v>15.385992387543256</c:v>
                </c:pt>
                <c:pt idx="541">
                  <c:v>15.385992387543256</c:v>
                </c:pt>
                <c:pt idx="542">
                  <c:v>15.385992387543256</c:v>
                </c:pt>
                <c:pt idx="543">
                  <c:v>15.385992387543256</c:v>
                </c:pt>
                <c:pt idx="544">
                  <c:v>15.385992387543256</c:v>
                </c:pt>
                <c:pt idx="545">
                  <c:v>15.385992387543256</c:v>
                </c:pt>
                <c:pt idx="546">
                  <c:v>15.385992387543256</c:v>
                </c:pt>
                <c:pt idx="547">
                  <c:v>15.385992387543256</c:v>
                </c:pt>
                <c:pt idx="548">
                  <c:v>15.385992387543256</c:v>
                </c:pt>
                <c:pt idx="549">
                  <c:v>15.385992387543256</c:v>
                </c:pt>
                <c:pt idx="550">
                  <c:v>15.385992387543256</c:v>
                </c:pt>
                <c:pt idx="551">
                  <c:v>15.385992387543256</c:v>
                </c:pt>
                <c:pt idx="552">
                  <c:v>15.385992387543256</c:v>
                </c:pt>
                <c:pt idx="553">
                  <c:v>15.385992387543256</c:v>
                </c:pt>
                <c:pt idx="554">
                  <c:v>15.385992387543256</c:v>
                </c:pt>
                <c:pt idx="555">
                  <c:v>15.385992387543256</c:v>
                </c:pt>
                <c:pt idx="556">
                  <c:v>15.385992387543256</c:v>
                </c:pt>
                <c:pt idx="557">
                  <c:v>15.385992387543256</c:v>
                </c:pt>
                <c:pt idx="558">
                  <c:v>15.385992387543256</c:v>
                </c:pt>
                <c:pt idx="559">
                  <c:v>15.385992387543256</c:v>
                </c:pt>
                <c:pt idx="560">
                  <c:v>15.385992387543256</c:v>
                </c:pt>
                <c:pt idx="561">
                  <c:v>15.385992387543256</c:v>
                </c:pt>
                <c:pt idx="562">
                  <c:v>15.385992387543256</c:v>
                </c:pt>
                <c:pt idx="563">
                  <c:v>15.385992387543256</c:v>
                </c:pt>
                <c:pt idx="564">
                  <c:v>15.385992387543256</c:v>
                </c:pt>
                <c:pt idx="565">
                  <c:v>15.385992387543256</c:v>
                </c:pt>
                <c:pt idx="566">
                  <c:v>15.385992387543256</c:v>
                </c:pt>
                <c:pt idx="567">
                  <c:v>15.385992387543256</c:v>
                </c:pt>
                <c:pt idx="568">
                  <c:v>15.385992387543256</c:v>
                </c:pt>
                <c:pt idx="569">
                  <c:v>15.385992387543256</c:v>
                </c:pt>
                <c:pt idx="570">
                  <c:v>15.385992387543256</c:v>
                </c:pt>
                <c:pt idx="571">
                  <c:v>15.385992387543256</c:v>
                </c:pt>
                <c:pt idx="572">
                  <c:v>15.385992387543256</c:v>
                </c:pt>
                <c:pt idx="573">
                  <c:v>15.385992387543256</c:v>
                </c:pt>
                <c:pt idx="574">
                  <c:v>15.385992387543256</c:v>
                </c:pt>
                <c:pt idx="575">
                  <c:v>15.385992387543256</c:v>
                </c:pt>
                <c:pt idx="576">
                  <c:v>15.385992387543256</c:v>
                </c:pt>
                <c:pt idx="577">
                  <c:v>15.385992387543256</c:v>
                </c:pt>
                <c:pt idx="578">
                  <c:v>15.385992387543256</c:v>
                </c:pt>
                <c:pt idx="579">
                  <c:v>15.385992387543256</c:v>
                </c:pt>
                <c:pt idx="580">
                  <c:v>15.385992387543256</c:v>
                </c:pt>
                <c:pt idx="581">
                  <c:v>15.385992387543256</c:v>
                </c:pt>
                <c:pt idx="582">
                  <c:v>15.385992387543256</c:v>
                </c:pt>
                <c:pt idx="583">
                  <c:v>15.385992387543256</c:v>
                </c:pt>
                <c:pt idx="584">
                  <c:v>15.385992387543256</c:v>
                </c:pt>
                <c:pt idx="585">
                  <c:v>15.385992387543256</c:v>
                </c:pt>
                <c:pt idx="586">
                  <c:v>15.385992387543256</c:v>
                </c:pt>
                <c:pt idx="587">
                  <c:v>15.385992387543256</c:v>
                </c:pt>
                <c:pt idx="588">
                  <c:v>15.385992387543256</c:v>
                </c:pt>
                <c:pt idx="589">
                  <c:v>15.385992387543256</c:v>
                </c:pt>
                <c:pt idx="590">
                  <c:v>15.385992387543256</c:v>
                </c:pt>
                <c:pt idx="591">
                  <c:v>15.385992387543256</c:v>
                </c:pt>
                <c:pt idx="592">
                  <c:v>15.385992387543256</c:v>
                </c:pt>
                <c:pt idx="593">
                  <c:v>15.385992387543256</c:v>
                </c:pt>
                <c:pt idx="594">
                  <c:v>15.385992387543256</c:v>
                </c:pt>
                <c:pt idx="595">
                  <c:v>15.385992387543256</c:v>
                </c:pt>
                <c:pt idx="596">
                  <c:v>15.385992387543256</c:v>
                </c:pt>
                <c:pt idx="597">
                  <c:v>15.385992387543256</c:v>
                </c:pt>
                <c:pt idx="598">
                  <c:v>15.385992387543256</c:v>
                </c:pt>
                <c:pt idx="599">
                  <c:v>15.385992387543256</c:v>
                </c:pt>
                <c:pt idx="600">
                  <c:v>15.385992387543256</c:v>
                </c:pt>
                <c:pt idx="601">
                  <c:v>15.385992387543256</c:v>
                </c:pt>
                <c:pt idx="602">
                  <c:v>15.385992387543256</c:v>
                </c:pt>
                <c:pt idx="603">
                  <c:v>15.385992387543256</c:v>
                </c:pt>
                <c:pt idx="604">
                  <c:v>15.385992387543256</c:v>
                </c:pt>
                <c:pt idx="605">
                  <c:v>15.385992387543256</c:v>
                </c:pt>
                <c:pt idx="606">
                  <c:v>15.385992387543256</c:v>
                </c:pt>
                <c:pt idx="607">
                  <c:v>15.385992387543256</c:v>
                </c:pt>
                <c:pt idx="608">
                  <c:v>15.385992387543256</c:v>
                </c:pt>
                <c:pt idx="609">
                  <c:v>15.385992387543256</c:v>
                </c:pt>
                <c:pt idx="610">
                  <c:v>15.385992387543256</c:v>
                </c:pt>
                <c:pt idx="611">
                  <c:v>15.385992387543256</c:v>
                </c:pt>
                <c:pt idx="612">
                  <c:v>15.385992387543256</c:v>
                </c:pt>
                <c:pt idx="613">
                  <c:v>15.385992387543256</c:v>
                </c:pt>
                <c:pt idx="614">
                  <c:v>15.385992387543256</c:v>
                </c:pt>
                <c:pt idx="615">
                  <c:v>15.385992387543256</c:v>
                </c:pt>
                <c:pt idx="616">
                  <c:v>15.385992387543256</c:v>
                </c:pt>
                <c:pt idx="617">
                  <c:v>15.385992387543256</c:v>
                </c:pt>
                <c:pt idx="618">
                  <c:v>15.385992387543256</c:v>
                </c:pt>
                <c:pt idx="619">
                  <c:v>15.385992387543256</c:v>
                </c:pt>
                <c:pt idx="620">
                  <c:v>15.385992387543256</c:v>
                </c:pt>
                <c:pt idx="621">
                  <c:v>15.385992387543256</c:v>
                </c:pt>
                <c:pt idx="622">
                  <c:v>15.385992387543256</c:v>
                </c:pt>
                <c:pt idx="623">
                  <c:v>15.385992387543256</c:v>
                </c:pt>
                <c:pt idx="624">
                  <c:v>15.385992387543256</c:v>
                </c:pt>
                <c:pt idx="625">
                  <c:v>15.385992387543256</c:v>
                </c:pt>
                <c:pt idx="626">
                  <c:v>15.385992387543256</c:v>
                </c:pt>
                <c:pt idx="627">
                  <c:v>15.385992387543256</c:v>
                </c:pt>
                <c:pt idx="628">
                  <c:v>15.385992387543256</c:v>
                </c:pt>
                <c:pt idx="629">
                  <c:v>15.385992387543256</c:v>
                </c:pt>
                <c:pt idx="630">
                  <c:v>15.385992387543256</c:v>
                </c:pt>
                <c:pt idx="631">
                  <c:v>15.385992387543256</c:v>
                </c:pt>
                <c:pt idx="632">
                  <c:v>15.385992387543256</c:v>
                </c:pt>
                <c:pt idx="633">
                  <c:v>15.385992387543256</c:v>
                </c:pt>
                <c:pt idx="634">
                  <c:v>15.385992387543256</c:v>
                </c:pt>
                <c:pt idx="635">
                  <c:v>15.385992387543256</c:v>
                </c:pt>
                <c:pt idx="636">
                  <c:v>15.385992387543256</c:v>
                </c:pt>
                <c:pt idx="637">
                  <c:v>15.385992387543256</c:v>
                </c:pt>
                <c:pt idx="638">
                  <c:v>15.385992387543256</c:v>
                </c:pt>
                <c:pt idx="639">
                  <c:v>15.385992387543256</c:v>
                </c:pt>
                <c:pt idx="640">
                  <c:v>15.385992387543256</c:v>
                </c:pt>
                <c:pt idx="641">
                  <c:v>15.385992387543256</c:v>
                </c:pt>
                <c:pt idx="642">
                  <c:v>15.385992387543256</c:v>
                </c:pt>
                <c:pt idx="643">
                  <c:v>15.385992387543256</c:v>
                </c:pt>
                <c:pt idx="644">
                  <c:v>15.385992387543256</c:v>
                </c:pt>
                <c:pt idx="645">
                  <c:v>15.385992387543256</c:v>
                </c:pt>
                <c:pt idx="646">
                  <c:v>15.385992387543256</c:v>
                </c:pt>
                <c:pt idx="647">
                  <c:v>15.385992387543256</c:v>
                </c:pt>
                <c:pt idx="648">
                  <c:v>15.385992387543256</c:v>
                </c:pt>
                <c:pt idx="649">
                  <c:v>15.385992387543256</c:v>
                </c:pt>
                <c:pt idx="650">
                  <c:v>15.385992387543256</c:v>
                </c:pt>
                <c:pt idx="651">
                  <c:v>15.385992387543256</c:v>
                </c:pt>
                <c:pt idx="652">
                  <c:v>15.385992387543256</c:v>
                </c:pt>
                <c:pt idx="653">
                  <c:v>15.385992387543256</c:v>
                </c:pt>
                <c:pt idx="654">
                  <c:v>15.385992387543256</c:v>
                </c:pt>
                <c:pt idx="655">
                  <c:v>15.385992387543256</c:v>
                </c:pt>
                <c:pt idx="656">
                  <c:v>15.385992387543256</c:v>
                </c:pt>
                <c:pt idx="657">
                  <c:v>15.385992387543256</c:v>
                </c:pt>
                <c:pt idx="658">
                  <c:v>15.385992387543256</c:v>
                </c:pt>
                <c:pt idx="659">
                  <c:v>15.385992387543256</c:v>
                </c:pt>
                <c:pt idx="660">
                  <c:v>15.385992387543256</c:v>
                </c:pt>
                <c:pt idx="661">
                  <c:v>15.385992387543256</c:v>
                </c:pt>
                <c:pt idx="662">
                  <c:v>15.385992387543256</c:v>
                </c:pt>
                <c:pt idx="663">
                  <c:v>15.385992387543256</c:v>
                </c:pt>
                <c:pt idx="664">
                  <c:v>15.385992387543256</c:v>
                </c:pt>
                <c:pt idx="665">
                  <c:v>15.385992387543256</c:v>
                </c:pt>
                <c:pt idx="666">
                  <c:v>15.385992387543256</c:v>
                </c:pt>
                <c:pt idx="667">
                  <c:v>15.385992387543256</c:v>
                </c:pt>
                <c:pt idx="668">
                  <c:v>15.385992387543256</c:v>
                </c:pt>
                <c:pt idx="669">
                  <c:v>15.385992387543256</c:v>
                </c:pt>
                <c:pt idx="670">
                  <c:v>15.385992387543256</c:v>
                </c:pt>
                <c:pt idx="671">
                  <c:v>15.385992387543256</c:v>
                </c:pt>
                <c:pt idx="672">
                  <c:v>15.385992387543256</c:v>
                </c:pt>
                <c:pt idx="673">
                  <c:v>15.385992387543256</c:v>
                </c:pt>
                <c:pt idx="674">
                  <c:v>15.385992387543256</c:v>
                </c:pt>
                <c:pt idx="675">
                  <c:v>15.385992387543256</c:v>
                </c:pt>
                <c:pt idx="676">
                  <c:v>15.385992387543256</c:v>
                </c:pt>
                <c:pt idx="677">
                  <c:v>15.385992387543256</c:v>
                </c:pt>
                <c:pt idx="678">
                  <c:v>15.385992387543256</c:v>
                </c:pt>
                <c:pt idx="679">
                  <c:v>15.385992387543256</c:v>
                </c:pt>
                <c:pt idx="680">
                  <c:v>15.385992387543256</c:v>
                </c:pt>
                <c:pt idx="681">
                  <c:v>15.385992387543256</c:v>
                </c:pt>
                <c:pt idx="682">
                  <c:v>15.385992387543256</c:v>
                </c:pt>
                <c:pt idx="683">
                  <c:v>15.385992387543256</c:v>
                </c:pt>
                <c:pt idx="684">
                  <c:v>15.385992387543256</c:v>
                </c:pt>
                <c:pt idx="685">
                  <c:v>15.385992387543256</c:v>
                </c:pt>
                <c:pt idx="686">
                  <c:v>15.385992387543256</c:v>
                </c:pt>
                <c:pt idx="687">
                  <c:v>15.385992387543256</c:v>
                </c:pt>
                <c:pt idx="688">
                  <c:v>15.385992387543256</c:v>
                </c:pt>
                <c:pt idx="689">
                  <c:v>15.385992387543256</c:v>
                </c:pt>
                <c:pt idx="690">
                  <c:v>15.385992387543256</c:v>
                </c:pt>
                <c:pt idx="691">
                  <c:v>15.385992387543256</c:v>
                </c:pt>
                <c:pt idx="692">
                  <c:v>15.385992387543256</c:v>
                </c:pt>
                <c:pt idx="693">
                  <c:v>15.385992387543256</c:v>
                </c:pt>
                <c:pt idx="694">
                  <c:v>15.385992387543256</c:v>
                </c:pt>
                <c:pt idx="695">
                  <c:v>15.385992387543256</c:v>
                </c:pt>
                <c:pt idx="696">
                  <c:v>15.385992387543256</c:v>
                </c:pt>
                <c:pt idx="697">
                  <c:v>15.385992387543256</c:v>
                </c:pt>
                <c:pt idx="698">
                  <c:v>15.385992387543256</c:v>
                </c:pt>
                <c:pt idx="699">
                  <c:v>15.385992387543256</c:v>
                </c:pt>
                <c:pt idx="700">
                  <c:v>15.385992387543256</c:v>
                </c:pt>
                <c:pt idx="701">
                  <c:v>15.385992387543256</c:v>
                </c:pt>
                <c:pt idx="702">
                  <c:v>15.385992387543256</c:v>
                </c:pt>
                <c:pt idx="703">
                  <c:v>15.385992387543256</c:v>
                </c:pt>
                <c:pt idx="704">
                  <c:v>15.385992387543256</c:v>
                </c:pt>
                <c:pt idx="705">
                  <c:v>15.385992387543256</c:v>
                </c:pt>
                <c:pt idx="706">
                  <c:v>15.385992387543256</c:v>
                </c:pt>
                <c:pt idx="707">
                  <c:v>15.385992387543256</c:v>
                </c:pt>
                <c:pt idx="708">
                  <c:v>15.385992387543256</c:v>
                </c:pt>
                <c:pt idx="709">
                  <c:v>15.385992387543256</c:v>
                </c:pt>
                <c:pt idx="710">
                  <c:v>15.385992387543256</c:v>
                </c:pt>
                <c:pt idx="711">
                  <c:v>15.385992387543256</c:v>
                </c:pt>
                <c:pt idx="712">
                  <c:v>15.385992387543256</c:v>
                </c:pt>
                <c:pt idx="713">
                  <c:v>15.385992387543256</c:v>
                </c:pt>
                <c:pt idx="714">
                  <c:v>15.385992387543256</c:v>
                </c:pt>
                <c:pt idx="715">
                  <c:v>15.385992387543256</c:v>
                </c:pt>
                <c:pt idx="716">
                  <c:v>15.385992387543256</c:v>
                </c:pt>
                <c:pt idx="717">
                  <c:v>15.385992387543256</c:v>
                </c:pt>
                <c:pt idx="718">
                  <c:v>15.385992387543256</c:v>
                </c:pt>
                <c:pt idx="719">
                  <c:v>15.385992387543256</c:v>
                </c:pt>
                <c:pt idx="720">
                  <c:v>15.385992387543256</c:v>
                </c:pt>
                <c:pt idx="721">
                  <c:v>15.385992387543256</c:v>
                </c:pt>
                <c:pt idx="722">
                  <c:v>15.385992387543256</c:v>
                </c:pt>
                <c:pt idx="723">
                  <c:v>15.385992387543256</c:v>
                </c:pt>
                <c:pt idx="724">
                  <c:v>15.385992387543256</c:v>
                </c:pt>
                <c:pt idx="725">
                  <c:v>15.385992387543256</c:v>
                </c:pt>
                <c:pt idx="726">
                  <c:v>15.385992387543256</c:v>
                </c:pt>
                <c:pt idx="727">
                  <c:v>15.385992387543256</c:v>
                </c:pt>
                <c:pt idx="728">
                  <c:v>15.385992387543256</c:v>
                </c:pt>
                <c:pt idx="729">
                  <c:v>15.385992387543256</c:v>
                </c:pt>
                <c:pt idx="730">
                  <c:v>15.385992387543256</c:v>
                </c:pt>
                <c:pt idx="731">
                  <c:v>15.385992387543256</c:v>
                </c:pt>
                <c:pt idx="732">
                  <c:v>15.385992387543256</c:v>
                </c:pt>
                <c:pt idx="733">
                  <c:v>15.385992387543256</c:v>
                </c:pt>
                <c:pt idx="734">
                  <c:v>15.385992387543256</c:v>
                </c:pt>
                <c:pt idx="735">
                  <c:v>15.385992387543256</c:v>
                </c:pt>
                <c:pt idx="736">
                  <c:v>15.385992387543256</c:v>
                </c:pt>
                <c:pt idx="737">
                  <c:v>15.385992387543256</c:v>
                </c:pt>
                <c:pt idx="738">
                  <c:v>15.385992387543256</c:v>
                </c:pt>
                <c:pt idx="739">
                  <c:v>15.385992387543256</c:v>
                </c:pt>
                <c:pt idx="740">
                  <c:v>15.385992387543256</c:v>
                </c:pt>
                <c:pt idx="741">
                  <c:v>15.385992387543256</c:v>
                </c:pt>
                <c:pt idx="742">
                  <c:v>15.385992387543256</c:v>
                </c:pt>
                <c:pt idx="743">
                  <c:v>15.385992387543256</c:v>
                </c:pt>
                <c:pt idx="744">
                  <c:v>15.385992387543256</c:v>
                </c:pt>
                <c:pt idx="745">
                  <c:v>15.385992387543256</c:v>
                </c:pt>
                <c:pt idx="746">
                  <c:v>15.385992387543256</c:v>
                </c:pt>
                <c:pt idx="747">
                  <c:v>15.385992387543256</c:v>
                </c:pt>
                <c:pt idx="748">
                  <c:v>15.385992387543256</c:v>
                </c:pt>
                <c:pt idx="749">
                  <c:v>15.385992387543256</c:v>
                </c:pt>
                <c:pt idx="750">
                  <c:v>15.385992387543256</c:v>
                </c:pt>
                <c:pt idx="751">
                  <c:v>15.385992387543256</c:v>
                </c:pt>
                <c:pt idx="752">
                  <c:v>15.385992387543256</c:v>
                </c:pt>
                <c:pt idx="753">
                  <c:v>15.385992387543256</c:v>
                </c:pt>
                <c:pt idx="754">
                  <c:v>15.385992387543256</c:v>
                </c:pt>
                <c:pt idx="755">
                  <c:v>15.385992387543256</c:v>
                </c:pt>
                <c:pt idx="756">
                  <c:v>15.385992387543256</c:v>
                </c:pt>
                <c:pt idx="757">
                  <c:v>15.385992387543256</c:v>
                </c:pt>
                <c:pt idx="758">
                  <c:v>15.385992387543256</c:v>
                </c:pt>
                <c:pt idx="759">
                  <c:v>15.385992387543256</c:v>
                </c:pt>
                <c:pt idx="760">
                  <c:v>15.385992387543256</c:v>
                </c:pt>
                <c:pt idx="761">
                  <c:v>15.385992387543256</c:v>
                </c:pt>
                <c:pt idx="762">
                  <c:v>15.385992387543256</c:v>
                </c:pt>
                <c:pt idx="763">
                  <c:v>15.385992387543256</c:v>
                </c:pt>
                <c:pt idx="764">
                  <c:v>15.385992387543256</c:v>
                </c:pt>
                <c:pt idx="765">
                  <c:v>15.385992387543256</c:v>
                </c:pt>
                <c:pt idx="766">
                  <c:v>15.385992387543256</c:v>
                </c:pt>
                <c:pt idx="767">
                  <c:v>15.385992387543256</c:v>
                </c:pt>
                <c:pt idx="768">
                  <c:v>15.385992387543256</c:v>
                </c:pt>
                <c:pt idx="769">
                  <c:v>15.385992387543256</c:v>
                </c:pt>
                <c:pt idx="770">
                  <c:v>15.385992387543256</c:v>
                </c:pt>
                <c:pt idx="771">
                  <c:v>15.385992387543256</c:v>
                </c:pt>
                <c:pt idx="772">
                  <c:v>15.385992387543256</c:v>
                </c:pt>
                <c:pt idx="773">
                  <c:v>15.385992387543256</c:v>
                </c:pt>
                <c:pt idx="774">
                  <c:v>15.385992387543256</c:v>
                </c:pt>
                <c:pt idx="775">
                  <c:v>15.385992387543256</c:v>
                </c:pt>
                <c:pt idx="776">
                  <c:v>15.385992387543256</c:v>
                </c:pt>
                <c:pt idx="777">
                  <c:v>15.385992387543256</c:v>
                </c:pt>
                <c:pt idx="778">
                  <c:v>15.385992387543256</c:v>
                </c:pt>
                <c:pt idx="779">
                  <c:v>15.385992387543256</c:v>
                </c:pt>
                <c:pt idx="780">
                  <c:v>15.385992387543256</c:v>
                </c:pt>
                <c:pt idx="781">
                  <c:v>15.385992387543256</c:v>
                </c:pt>
                <c:pt idx="782">
                  <c:v>15.385992387543256</c:v>
                </c:pt>
                <c:pt idx="783">
                  <c:v>15.385992387543256</c:v>
                </c:pt>
                <c:pt idx="784">
                  <c:v>15.385992387543256</c:v>
                </c:pt>
                <c:pt idx="785">
                  <c:v>15.385992387543256</c:v>
                </c:pt>
                <c:pt idx="786">
                  <c:v>15.385992387543256</c:v>
                </c:pt>
                <c:pt idx="787">
                  <c:v>15.385992387543256</c:v>
                </c:pt>
                <c:pt idx="788">
                  <c:v>15.385992387543256</c:v>
                </c:pt>
                <c:pt idx="789">
                  <c:v>15.385992387543256</c:v>
                </c:pt>
                <c:pt idx="790">
                  <c:v>15.385992387543256</c:v>
                </c:pt>
                <c:pt idx="791">
                  <c:v>15.385992387543256</c:v>
                </c:pt>
                <c:pt idx="792">
                  <c:v>15.385992387543256</c:v>
                </c:pt>
                <c:pt idx="793">
                  <c:v>15.385992387543256</c:v>
                </c:pt>
                <c:pt idx="794">
                  <c:v>15.385992387543256</c:v>
                </c:pt>
                <c:pt idx="795">
                  <c:v>15.385992387543256</c:v>
                </c:pt>
                <c:pt idx="796">
                  <c:v>15.385992387543256</c:v>
                </c:pt>
                <c:pt idx="797">
                  <c:v>15.385992387543256</c:v>
                </c:pt>
                <c:pt idx="798">
                  <c:v>15.385992387543256</c:v>
                </c:pt>
                <c:pt idx="799">
                  <c:v>15.385992387543256</c:v>
                </c:pt>
                <c:pt idx="800">
                  <c:v>15.385992387543256</c:v>
                </c:pt>
                <c:pt idx="801">
                  <c:v>15.385992387543256</c:v>
                </c:pt>
                <c:pt idx="802">
                  <c:v>15.385992387543256</c:v>
                </c:pt>
                <c:pt idx="803">
                  <c:v>15.385992387543256</c:v>
                </c:pt>
                <c:pt idx="804">
                  <c:v>15.385992387543256</c:v>
                </c:pt>
                <c:pt idx="805">
                  <c:v>15.385992387543256</c:v>
                </c:pt>
                <c:pt idx="806">
                  <c:v>15.385992387543256</c:v>
                </c:pt>
                <c:pt idx="807">
                  <c:v>15.385992387543256</c:v>
                </c:pt>
                <c:pt idx="808">
                  <c:v>15.385992387543256</c:v>
                </c:pt>
                <c:pt idx="809">
                  <c:v>15.385992387543256</c:v>
                </c:pt>
                <c:pt idx="810">
                  <c:v>15.385992387543256</c:v>
                </c:pt>
                <c:pt idx="811">
                  <c:v>15.385992387543256</c:v>
                </c:pt>
                <c:pt idx="812">
                  <c:v>15.385992387543256</c:v>
                </c:pt>
                <c:pt idx="813">
                  <c:v>15.385992387543256</c:v>
                </c:pt>
                <c:pt idx="814">
                  <c:v>15.385992387543256</c:v>
                </c:pt>
                <c:pt idx="815">
                  <c:v>15.385992387543256</c:v>
                </c:pt>
                <c:pt idx="816">
                  <c:v>15.385992387543256</c:v>
                </c:pt>
                <c:pt idx="817">
                  <c:v>15.385992387543256</c:v>
                </c:pt>
                <c:pt idx="818">
                  <c:v>15.385992387543256</c:v>
                </c:pt>
                <c:pt idx="819">
                  <c:v>15.385992387543256</c:v>
                </c:pt>
                <c:pt idx="820">
                  <c:v>15.385992387543256</c:v>
                </c:pt>
                <c:pt idx="821">
                  <c:v>15.385992387543256</c:v>
                </c:pt>
                <c:pt idx="822">
                  <c:v>15.385992387543256</c:v>
                </c:pt>
                <c:pt idx="823">
                  <c:v>15.385992387543256</c:v>
                </c:pt>
                <c:pt idx="824">
                  <c:v>15.385992387543256</c:v>
                </c:pt>
                <c:pt idx="825">
                  <c:v>15.385992387543256</c:v>
                </c:pt>
                <c:pt idx="826">
                  <c:v>15.385992387543256</c:v>
                </c:pt>
                <c:pt idx="827">
                  <c:v>15.385992387543256</c:v>
                </c:pt>
                <c:pt idx="828">
                  <c:v>15.385992387543256</c:v>
                </c:pt>
                <c:pt idx="829">
                  <c:v>15.385992387543256</c:v>
                </c:pt>
                <c:pt idx="830">
                  <c:v>15.385992387543256</c:v>
                </c:pt>
                <c:pt idx="831">
                  <c:v>15.385992387543256</c:v>
                </c:pt>
                <c:pt idx="832">
                  <c:v>15.385992387543256</c:v>
                </c:pt>
                <c:pt idx="833">
                  <c:v>15.385992387543256</c:v>
                </c:pt>
                <c:pt idx="834">
                  <c:v>15.385992387543256</c:v>
                </c:pt>
                <c:pt idx="835">
                  <c:v>15.385992387543256</c:v>
                </c:pt>
                <c:pt idx="836">
                  <c:v>15.385992387543256</c:v>
                </c:pt>
                <c:pt idx="837">
                  <c:v>15.385992387543256</c:v>
                </c:pt>
                <c:pt idx="838">
                  <c:v>15.385992387543256</c:v>
                </c:pt>
                <c:pt idx="839">
                  <c:v>15.385992387543256</c:v>
                </c:pt>
                <c:pt idx="840">
                  <c:v>15.385992387543256</c:v>
                </c:pt>
                <c:pt idx="841">
                  <c:v>15.385992387543256</c:v>
                </c:pt>
                <c:pt idx="842">
                  <c:v>15.385992387543256</c:v>
                </c:pt>
                <c:pt idx="843">
                  <c:v>15.385992387543256</c:v>
                </c:pt>
                <c:pt idx="844">
                  <c:v>15.385992387543256</c:v>
                </c:pt>
                <c:pt idx="845">
                  <c:v>15.385992387543256</c:v>
                </c:pt>
                <c:pt idx="846">
                  <c:v>15.385992387543256</c:v>
                </c:pt>
                <c:pt idx="847">
                  <c:v>15.385992387543256</c:v>
                </c:pt>
                <c:pt idx="848">
                  <c:v>15.385992387543256</c:v>
                </c:pt>
                <c:pt idx="849">
                  <c:v>15.385992387543256</c:v>
                </c:pt>
                <c:pt idx="850">
                  <c:v>15.385992387543256</c:v>
                </c:pt>
                <c:pt idx="851">
                  <c:v>15.385992387543256</c:v>
                </c:pt>
                <c:pt idx="852">
                  <c:v>15.385992387543256</c:v>
                </c:pt>
                <c:pt idx="853">
                  <c:v>15.385992387543256</c:v>
                </c:pt>
                <c:pt idx="854">
                  <c:v>15.385992387543256</c:v>
                </c:pt>
                <c:pt idx="855">
                  <c:v>15.385992387543256</c:v>
                </c:pt>
                <c:pt idx="856">
                  <c:v>15.385992387543256</c:v>
                </c:pt>
                <c:pt idx="857">
                  <c:v>15.385992387543256</c:v>
                </c:pt>
                <c:pt idx="858">
                  <c:v>15.385992387543256</c:v>
                </c:pt>
                <c:pt idx="859">
                  <c:v>15.385992387543256</c:v>
                </c:pt>
                <c:pt idx="860">
                  <c:v>15.385992387543256</c:v>
                </c:pt>
                <c:pt idx="861">
                  <c:v>15.385992387543256</c:v>
                </c:pt>
                <c:pt idx="862">
                  <c:v>15.385992387543256</c:v>
                </c:pt>
                <c:pt idx="863">
                  <c:v>15.385992387543256</c:v>
                </c:pt>
                <c:pt idx="864">
                  <c:v>15.385992387543256</c:v>
                </c:pt>
                <c:pt idx="865">
                  <c:v>15.385992387543256</c:v>
                </c:pt>
                <c:pt idx="866">
                  <c:v>15.385992387543256</c:v>
                </c:pt>
              </c:numCache>
            </c:numRef>
          </c:yVal>
          <c:smooth val="1"/>
          <c:extLst xmlns:c16r2="http://schemas.microsoft.com/office/drawing/2015/06/chart">
            <c:ext xmlns:c16="http://schemas.microsoft.com/office/drawing/2014/chart" uri="{C3380CC4-5D6E-409C-BE32-E72D297353CC}">
              <c16:uniqueId val="{00000001-A99E-4D68-A533-B12739A600AB}"/>
            </c:ext>
          </c:extLst>
        </c:ser>
        <c:ser>
          <c:idx val="2"/>
          <c:order val="2"/>
          <c:tx>
            <c:strRef>
              <c:f>'Dow Jones'!$D$2</c:f>
              <c:strCache>
                <c:ptCount val="1"/>
                <c:pt idx="0">
                  <c:v>-1 desv.stand PE</c:v>
                </c:pt>
              </c:strCache>
            </c:strRef>
          </c:tx>
          <c:spPr>
            <a:ln w="9525" cap="rnd">
              <a:solidFill>
                <a:schemeClr val="accent3"/>
              </a:solidFill>
              <a:prstDash val="sysDash"/>
              <a:round/>
            </a:ln>
            <a:effectLst/>
          </c:spPr>
          <c:marker>
            <c:symbol val="none"/>
          </c:marker>
          <c:xVal>
            <c:numRef>
              <c:f>'Dow Jones'!$A$3:$A$869</c:f>
              <c:numCache>
                <c:formatCode>m/d/yyyy</c:formatCode>
                <c:ptCount val="867"/>
                <c:pt idx="0">
                  <c:v>41641</c:v>
                </c:pt>
                <c:pt idx="1">
                  <c:v>41642</c:v>
                </c:pt>
                <c:pt idx="2">
                  <c:v>41645</c:v>
                </c:pt>
                <c:pt idx="3">
                  <c:v>41646</c:v>
                </c:pt>
                <c:pt idx="4">
                  <c:v>41647</c:v>
                </c:pt>
                <c:pt idx="5">
                  <c:v>41648</c:v>
                </c:pt>
                <c:pt idx="6">
                  <c:v>41649</c:v>
                </c:pt>
                <c:pt idx="7">
                  <c:v>41652</c:v>
                </c:pt>
                <c:pt idx="8">
                  <c:v>41653</c:v>
                </c:pt>
                <c:pt idx="9">
                  <c:v>41654</c:v>
                </c:pt>
                <c:pt idx="10">
                  <c:v>41655</c:v>
                </c:pt>
                <c:pt idx="11">
                  <c:v>41656</c:v>
                </c:pt>
                <c:pt idx="12">
                  <c:v>41659</c:v>
                </c:pt>
                <c:pt idx="13">
                  <c:v>41660</c:v>
                </c:pt>
                <c:pt idx="14">
                  <c:v>41661</c:v>
                </c:pt>
                <c:pt idx="15">
                  <c:v>41662</c:v>
                </c:pt>
                <c:pt idx="16">
                  <c:v>41663</c:v>
                </c:pt>
                <c:pt idx="17">
                  <c:v>41666</c:v>
                </c:pt>
                <c:pt idx="18">
                  <c:v>41667</c:v>
                </c:pt>
                <c:pt idx="19">
                  <c:v>41668</c:v>
                </c:pt>
                <c:pt idx="20">
                  <c:v>41669</c:v>
                </c:pt>
                <c:pt idx="21">
                  <c:v>41670</c:v>
                </c:pt>
                <c:pt idx="22">
                  <c:v>41673</c:v>
                </c:pt>
                <c:pt idx="23">
                  <c:v>41674</c:v>
                </c:pt>
                <c:pt idx="24">
                  <c:v>41675</c:v>
                </c:pt>
                <c:pt idx="25">
                  <c:v>41676</c:v>
                </c:pt>
                <c:pt idx="26">
                  <c:v>41677</c:v>
                </c:pt>
                <c:pt idx="27">
                  <c:v>41680</c:v>
                </c:pt>
                <c:pt idx="28">
                  <c:v>41681</c:v>
                </c:pt>
                <c:pt idx="29">
                  <c:v>41682</c:v>
                </c:pt>
                <c:pt idx="30">
                  <c:v>41683</c:v>
                </c:pt>
                <c:pt idx="31">
                  <c:v>41684</c:v>
                </c:pt>
                <c:pt idx="32">
                  <c:v>41687</c:v>
                </c:pt>
                <c:pt idx="33">
                  <c:v>41688</c:v>
                </c:pt>
                <c:pt idx="34">
                  <c:v>41689</c:v>
                </c:pt>
                <c:pt idx="35">
                  <c:v>41690</c:v>
                </c:pt>
                <c:pt idx="36">
                  <c:v>41691</c:v>
                </c:pt>
                <c:pt idx="37">
                  <c:v>41694</c:v>
                </c:pt>
                <c:pt idx="38">
                  <c:v>41695</c:v>
                </c:pt>
                <c:pt idx="39">
                  <c:v>41696</c:v>
                </c:pt>
                <c:pt idx="40">
                  <c:v>41697</c:v>
                </c:pt>
                <c:pt idx="41">
                  <c:v>41698</c:v>
                </c:pt>
                <c:pt idx="42">
                  <c:v>41701</c:v>
                </c:pt>
                <c:pt idx="43">
                  <c:v>41702</c:v>
                </c:pt>
                <c:pt idx="44">
                  <c:v>41703</c:v>
                </c:pt>
                <c:pt idx="45">
                  <c:v>41704</c:v>
                </c:pt>
                <c:pt idx="46">
                  <c:v>41705</c:v>
                </c:pt>
                <c:pt idx="47">
                  <c:v>41708</c:v>
                </c:pt>
                <c:pt idx="48">
                  <c:v>41709</c:v>
                </c:pt>
                <c:pt idx="49">
                  <c:v>41710</c:v>
                </c:pt>
                <c:pt idx="50">
                  <c:v>41711</c:v>
                </c:pt>
                <c:pt idx="51">
                  <c:v>41712</c:v>
                </c:pt>
                <c:pt idx="52">
                  <c:v>41715</c:v>
                </c:pt>
                <c:pt idx="53">
                  <c:v>41716</c:v>
                </c:pt>
                <c:pt idx="54">
                  <c:v>41717</c:v>
                </c:pt>
                <c:pt idx="55">
                  <c:v>41718</c:v>
                </c:pt>
                <c:pt idx="56">
                  <c:v>41719</c:v>
                </c:pt>
                <c:pt idx="57">
                  <c:v>41722</c:v>
                </c:pt>
                <c:pt idx="58">
                  <c:v>41723</c:v>
                </c:pt>
                <c:pt idx="59">
                  <c:v>41724</c:v>
                </c:pt>
                <c:pt idx="60">
                  <c:v>41725</c:v>
                </c:pt>
                <c:pt idx="61">
                  <c:v>41726</c:v>
                </c:pt>
                <c:pt idx="62">
                  <c:v>41729</c:v>
                </c:pt>
                <c:pt idx="63">
                  <c:v>41730</c:v>
                </c:pt>
                <c:pt idx="64">
                  <c:v>41731</c:v>
                </c:pt>
                <c:pt idx="65">
                  <c:v>41732</c:v>
                </c:pt>
                <c:pt idx="66">
                  <c:v>41733</c:v>
                </c:pt>
                <c:pt idx="67">
                  <c:v>41736</c:v>
                </c:pt>
                <c:pt idx="68">
                  <c:v>41737</c:v>
                </c:pt>
                <c:pt idx="69">
                  <c:v>41738</c:v>
                </c:pt>
                <c:pt idx="70">
                  <c:v>41739</c:v>
                </c:pt>
                <c:pt idx="71">
                  <c:v>41740</c:v>
                </c:pt>
                <c:pt idx="72">
                  <c:v>41743</c:v>
                </c:pt>
                <c:pt idx="73">
                  <c:v>41744</c:v>
                </c:pt>
                <c:pt idx="74">
                  <c:v>41745</c:v>
                </c:pt>
                <c:pt idx="75">
                  <c:v>41746</c:v>
                </c:pt>
                <c:pt idx="76">
                  <c:v>41747</c:v>
                </c:pt>
                <c:pt idx="77">
                  <c:v>41750</c:v>
                </c:pt>
                <c:pt idx="78">
                  <c:v>41751</c:v>
                </c:pt>
                <c:pt idx="79">
                  <c:v>41752</c:v>
                </c:pt>
                <c:pt idx="80">
                  <c:v>41753</c:v>
                </c:pt>
                <c:pt idx="81">
                  <c:v>41754</c:v>
                </c:pt>
                <c:pt idx="82">
                  <c:v>41757</c:v>
                </c:pt>
                <c:pt idx="83">
                  <c:v>41758</c:v>
                </c:pt>
                <c:pt idx="84">
                  <c:v>41759</c:v>
                </c:pt>
                <c:pt idx="85">
                  <c:v>41760</c:v>
                </c:pt>
                <c:pt idx="86">
                  <c:v>41761</c:v>
                </c:pt>
                <c:pt idx="87">
                  <c:v>41764</c:v>
                </c:pt>
                <c:pt idx="88">
                  <c:v>41765</c:v>
                </c:pt>
                <c:pt idx="89">
                  <c:v>41766</c:v>
                </c:pt>
                <c:pt idx="90">
                  <c:v>41767</c:v>
                </c:pt>
                <c:pt idx="91">
                  <c:v>41768</c:v>
                </c:pt>
                <c:pt idx="92">
                  <c:v>41771</c:v>
                </c:pt>
                <c:pt idx="93">
                  <c:v>41772</c:v>
                </c:pt>
                <c:pt idx="94">
                  <c:v>41773</c:v>
                </c:pt>
                <c:pt idx="95">
                  <c:v>41774</c:v>
                </c:pt>
                <c:pt idx="96">
                  <c:v>41775</c:v>
                </c:pt>
                <c:pt idx="97">
                  <c:v>41778</c:v>
                </c:pt>
                <c:pt idx="98">
                  <c:v>41779</c:v>
                </c:pt>
                <c:pt idx="99">
                  <c:v>41780</c:v>
                </c:pt>
                <c:pt idx="100">
                  <c:v>41781</c:v>
                </c:pt>
                <c:pt idx="101">
                  <c:v>41782</c:v>
                </c:pt>
                <c:pt idx="102">
                  <c:v>41785</c:v>
                </c:pt>
                <c:pt idx="103">
                  <c:v>41786</c:v>
                </c:pt>
                <c:pt idx="104">
                  <c:v>41787</c:v>
                </c:pt>
                <c:pt idx="105">
                  <c:v>41788</c:v>
                </c:pt>
                <c:pt idx="106">
                  <c:v>41789</c:v>
                </c:pt>
                <c:pt idx="107">
                  <c:v>41792</c:v>
                </c:pt>
                <c:pt idx="108">
                  <c:v>41793</c:v>
                </c:pt>
                <c:pt idx="109">
                  <c:v>41794</c:v>
                </c:pt>
                <c:pt idx="110">
                  <c:v>41795</c:v>
                </c:pt>
                <c:pt idx="111">
                  <c:v>41796</c:v>
                </c:pt>
                <c:pt idx="112">
                  <c:v>41799</c:v>
                </c:pt>
                <c:pt idx="113">
                  <c:v>41800</c:v>
                </c:pt>
                <c:pt idx="114">
                  <c:v>41801</c:v>
                </c:pt>
                <c:pt idx="115">
                  <c:v>41802</c:v>
                </c:pt>
                <c:pt idx="116">
                  <c:v>41803</c:v>
                </c:pt>
                <c:pt idx="117">
                  <c:v>41806</c:v>
                </c:pt>
                <c:pt idx="118">
                  <c:v>41807</c:v>
                </c:pt>
                <c:pt idx="119">
                  <c:v>41808</c:v>
                </c:pt>
                <c:pt idx="120">
                  <c:v>41809</c:v>
                </c:pt>
                <c:pt idx="121">
                  <c:v>41810</c:v>
                </c:pt>
                <c:pt idx="122">
                  <c:v>41813</c:v>
                </c:pt>
                <c:pt idx="123">
                  <c:v>41814</c:v>
                </c:pt>
                <c:pt idx="124">
                  <c:v>41815</c:v>
                </c:pt>
                <c:pt idx="125">
                  <c:v>41816</c:v>
                </c:pt>
                <c:pt idx="126">
                  <c:v>41817</c:v>
                </c:pt>
                <c:pt idx="127">
                  <c:v>41820</c:v>
                </c:pt>
                <c:pt idx="128">
                  <c:v>41821</c:v>
                </c:pt>
                <c:pt idx="129">
                  <c:v>41822</c:v>
                </c:pt>
                <c:pt idx="130">
                  <c:v>41823</c:v>
                </c:pt>
                <c:pt idx="131">
                  <c:v>41824</c:v>
                </c:pt>
                <c:pt idx="132">
                  <c:v>41827</c:v>
                </c:pt>
                <c:pt idx="133">
                  <c:v>41828</c:v>
                </c:pt>
                <c:pt idx="134">
                  <c:v>41829</c:v>
                </c:pt>
                <c:pt idx="135">
                  <c:v>41830</c:v>
                </c:pt>
                <c:pt idx="136">
                  <c:v>41831</c:v>
                </c:pt>
                <c:pt idx="137">
                  <c:v>41834</c:v>
                </c:pt>
                <c:pt idx="138">
                  <c:v>41835</c:v>
                </c:pt>
                <c:pt idx="139">
                  <c:v>41836</c:v>
                </c:pt>
                <c:pt idx="140">
                  <c:v>41837</c:v>
                </c:pt>
                <c:pt idx="141">
                  <c:v>41838</c:v>
                </c:pt>
                <c:pt idx="142">
                  <c:v>41841</c:v>
                </c:pt>
                <c:pt idx="143">
                  <c:v>41842</c:v>
                </c:pt>
                <c:pt idx="144">
                  <c:v>41843</c:v>
                </c:pt>
                <c:pt idx="145">
                  <c:v>41844</c:v>
                </c:pt>
                <c:pt idx="146">
                  <c:v>41845</c:v>
                </c:pt>
                <c:pt idx="147">
                  <c:v>41848</c:v>
                </c:pt>
                <c:pt idx="148">
                  <c:v>41849</c:v>
                </c:pt>
                <c:pt idx="149">
                  <c:v>41850</c:v>
                </c:pt>
                <c:pt idx="150">
                  <c:v>41851</c:v>
                </c:pt>
                <c:pt idx="151">
                  <c:v>41852</c:v>
                </c:pt>
                <c:pt idx="152">
                  <c:v>41855</c:v>
                </c:pt>
                <c:pt idx="153">
                  <c:v>41856</c:v>
                </c:pt>
                <c:pt idx="154">
                  <c:v>41857</c:v>
                </c:pt>
                <c:pt idx="155">
                  <c:v>41858</c:v>
                </c:pt>
                <c:pt idx="156">
                  <c:v>41859</c:v>
                </c:pt>
                <c:pt idx="157">
                  <c:v>41862</c:v>
                </c:pt>
                <c:pt idx="158">
                  <c:v>41863</c:v>
                </c:pt>
                <c:pt idx="159">
                  <c:v>41864</c:v>
                </c:pt>
                <c:pt idx="160">
                  <c:v>41865</c:v>
                </c:pt>
                <c:pt idx="161">
                  <c:v>41866</c:v>
                </c:pt>
                <c:pt idx="162">
                  <c:v>41869</c:v>
                </c:pt>
                <c:pt idx="163">
                  <c:v>41870</c:v>
                </c:pt>
                <c:pt idx="164">
                  <c:v>41871</c:v>
                </c:pt>
                <c:pt idx="165">
                  <c:v>41872</c:v>
                </c:pt>
                <c:pt idx="166">
                  <c:v>41873</c:v>
                </c:pt>
                <c:pt idx="167">
                  <c:v>41876</c:v>
                </c:pt>
                <c:pt idx="168">
                  <c:v>41877</c:v>
                </c:pt>
                <c:pt idx="169">
                  <c:v>41878</c:v>
                </c:pt>
                <c:pt idx="170">
                  <c:v>41879</c:v>
                </c:pt>
                <c:pt idx="171">
                  <c:v>41880</c:v>
                </c:pt>
                <c:pt idx="172">
                  <c:v>41883</c:v>
                </c:pt>
                <c:pt idx="173">
                  <c:v>41884</c:v>
                </c:pt>
                <c:pt idx="174">
                  <c:v>41885</c:v>
                </c:pt>
                <c:pt idx="175">
                  <c:v>41886</c:v>
                </c:pt>
                <c:pt idx="176">
                  <c:v>41887</c:v>
                </c:pt>
                <c:pt idx="177">
                  <c:v>41890</c:v>
                </c:pt>
                <c:pt idx="178">
                  <c:v>41891</c:v>
                </c:pt>
                <c:pt idx="179">
                  <c:v>41892</c:v>
                </c:pt>
                <c:pt idx="180">
                  <c:v>41893</c:v>
                </c:pt>
                <c:pt idx="181">
                  <c:v>41894</c:v>
                </c:pt>
                <c:pt idx="182">
                  <c:v>41897</c:v>
                </c:pt>
                <c:pt idx="183">
                  <c:v>41898</c:v>
                </c:pt>
                <c:pt idx="184">
                  <c:v>41899</c:v>
                </c:pt>
                <c:pt idx="185">
                  <c:v>41900</c:v>
                </c:pt>
                <c:pt idx="186">
                  <c:v>41901</c:v>
                </c:pt>
                <c:pt idx="187">
                  <c:v>41904</c:v>
                </c:pt>
                <c:pt idx="188">
                  <c:v>41905</c:v>
                </c:pt>
                <c:pt idx="189">
                  <c:v>41906</c:v>
                </c:pt>
                <c:pt idx="190">
                  <c:v>41907</c:v>
                </c:pt>
                <c:pt idx="191">
                  <c:v>41908</c:v>
                </c:pt>
                <c:pt idx="192">
                  <c:v>41911</c:v>
                </c:pt>
                <c:pt idx="193">
                  <c:v>41912</c:v>
                </c:pt>
                <c:pt idx="194">
                  <c:v>41913</c:v>
                </c:pt>
                <c:pt idx="195">
                  <c:v>41914</c:v>
                </c:pt>
                <c:pt idx="196">
                  <c:v>41915</c:v>
                </c:pt>
                <c:pt idx="197">
                  <c:v>41918</c:v>
                </c:pt>
                <c:pt idx="198">
                  <c:v>41919</c:v>
                </c:pt>
                <c:pt idx="199">
                  <c:v>41920</c:v>
                </c:pt>
                <c:pt idx="200">
                  <c:v>41921</c:v>
                </c:pt>
                <c:pt idx="201">
                  <c:v>41922</c:v>
                </c:pt>
                <c:pt idx="202">
                  <c:v>41925</c:v>
                </c:pt>
                <c:pt idx="203">
                  <c:v>41926</c:v>
                </c:pt>
                <c:pt idx="204">
                  <c:v>41927</c:v>
                </c:pt>
                <c:pt idx="205">
                  <c:v>41928</c:v>
                </c:pt>
                <c:pt idx="206">
                  <c:v>41929</c:v>
                </c:pt>
                <c:pt idx="207">
                  <c:v>41932</c:v>
                </c:pt>
                <c:pt idx="208">
                  <c:v>41933</c:v>
                </c:pt>
                <c:pt idx="209">
                  <c:v>41934</c:v>
                </c:pt>
                <c:pt idx="210">
                  <c:v>41935</c:v>
                </c:pt>
                <c:pt idx="211">
                  <c:v>41936</c:v>
                </c:pt>
                <c:pt idx="212">
                  <c:v>41939</c:v>
                </c:pt>
                <c:pt idx="213">
                  <c:v>41940</c:v>
                </c:pt>
                <c:pt idx="214">
                  <c:v>41941</c:v>
                </c:pt>
                <c:pt idx="215">
                  <c:v>41942</c:v>
                </c:pt>
                <c:pt idx="216">
                  <c:v>41943</c:v>
                </c:pt>
                <c:pt idx="217">
                  <c:v>41946</c:v>
                </c:pt>
                <c:pt idx="218">
                  <c:v>41947</c:v>
                </c:pt>
                <c:pt idx="219">
                  <c:v>41948</c:v>
                </c:pt>
                <c:pt idx="220">
                  <c:v>41949</c:v>
                </c:pt>
                <c:pt idx="221">
                  <c:v>41950</c:v>
                </c:pt>
                <c:pt idx="222">
                  <c:v>41953</c:v>
                </c:pt>
                <c:pt idx="223">
                  <c:v>41954</c:v>
                </c:pt>
                <c:pt idx="224">
                  <c:v>41955</c:v>
                </c:pt>
                <c:pt idx="225">
                  <c:v>41956</c:v>
                </c:pt>
                <c:pt idx="226">
                  <c:v>41957</c:v>
                </c:pt>
                <c:pt idx="227">
                  <c:v>41960</c:v>
                </c:pt>
                <c:pt idx="228">
                  <c:v>41961</c:v>
                </c:pt>
                <c:pt idx="229">
                  <c:v>41962</c:v>
                </c:pt>
                <c:pt idx="230">
                  <c:v>41963</c:v>
                </c:pt>
                <c:pt idx="231">
                  <c:v>41964</c:v>
                </c:pt>
                <c:pt idx="232">
                  <c:v>41967</c:v>
                </c:pt>
                <c:pt idx="233">
                  <c:v>41968</c:v>
                </c:pt>
                <c:pt idx="234">
                  <c:v>41969</c:v>
                </c:pt>
                <c:pt idx="235">
                  <c:v>41970</c:v>
                </c:pt>
                <c:pt idx="236">
                  <c:v>41971</c:v>
                </c:pt>
                <c:pt idx="237">
                  <c:v>41974</c:v>
                </c:pt>
                <c:pt idx="238">
                  <c:v>41975</c:v>
                </c:pt>
                <c:pt idx="239">
                  <c:v>41976</c:v>
                </c:pt>
                <c:pt idx="240">
                  <c:v>41977</c:v>
                </c:pt>
                <c:pt idx="241">
                  <c:v>41978</c:v>
                </c:pt>
                <c:pt idx="242">
                  <c:v>41981</c:v>
                </c:pt>
                <c:pt idx="243">
                  <c:v>41982</c:v>
                </c:pt>
                <c:pt idx="244">
                  <c:v>41983</c:v>
                </c:pt>
                <c:pt idx="245">
                  <c:v>41984</c:v>
                </c:pt>
                <c:pt idx="246">
                  <c:v>41985</c:v>
                </c:pt>
                <c:pt idx="247">
                  <c:v>41988</c:v>
                </c:pt>
                <c:pt idx="248">
                  <c:v>41989</c:v>
                </c:pt>
                <c:pt idx="249">
                  <c:v>41990</c:v>
                </c:pt>
                <c:pt idx="250">
                  <c:v>41991</c:v>
                </c:pt>
                <c:pt idx="251">
                  <c:v>41992</c:v>
                </c:pt>
                <c:pt idx="252">
                  <c:v>41995</c:v>
                </c:pt>
                <c:pt idx="253">
                  <c:v>41996</c:v>
                </c:pt>
                <c:pt idx="254">
                  <c:v>41997</c:v>
                </c:pt>
                <c:pt idx="255">
                  <c:v>41998</c:v>
                </c:pt>
                <c:pt idx="256">
                  <c:v>41999</c:v>
                </c:pt>
                <c:pt idx="257">
                  <c:v>42002</c:v>
                </c:pt>
                <c:pt idx="258">
                  <c:v>42003</c:v>
                </c:pt>
                <c:pt idx="259">
                  <c:v>42004</c:v>
                </c:pt>
                <c:pt idx="260">
                  <c:v>42005</c:v>
                </c:pt>
                <c:pt idx="261">
                  <c:v>42006</c:v>
                </c:pt>
                <c:pt idx="262">
                  <c:v>42009</c:v>
                </c:pt>
                <c:pt idx="263">
                  <c:v>42010</c:v>
                </c:pt>
                <c:pt idx="264">
                  <c:v>42011</c:v>
                </c:pt>
                <c:pt idx="265">
                  <c:v>42012</c:v>
                </c:pt>
                <c:pt idx="266">
                  <c:v>42013</c:v>
                </c:pt>
                <c:pt idx="267">
                  <c:v>42016</c:v>
                </c:pt>
                <c:pt idx="268">
                  <c:v>42017</c:v>
                </c:pt>
                <c:pt idx="269">
                  <c:v>42018</c:v>
                </c:pt>
                <c:pt idx="270">
                  <c:v>42019</c:v>
                </c:pt>
                <c:pt idx="271">
                  <c:v>42020</c:v>
                </c:pt>
                <c:pt idx="272">
                  <c:v>42023</c:v>
                </c:pt>
                <c:pt idx="273">
                  <c:v>42024</c:v>
                </c:pt>
                <c:pt idx="274">
                  <c:v>42025</c:v>
                </c:pt>
                <c:pt idx="275">
                  <c:v>42026</c:v>
                </c:pt>
                <c:pt idx="276">
                  <c:v>42027</c:v>
                </c:pt>
                <c:pt idx="277">
                  <c:v>42030</c:v>
                </c:pt>
                <c:pt idx="278">
                  <c:v>42031</c:v>
                </c:pt>
                <c:pt idx="279">
                  <c:v>42032</c:v>
                </c:pt>
                <c:pt idx="280">
                  <c:v>42033</c:v>
                </c:pt>
                <c:pt idx="281">
                  <c:v>42034</c:v>
                </c:pt>
                <c:pt idx="282">
                  <c:v>42037</c:v>
                </c:pt>
                <c:pt idx="283">
                  <c:v>42038</c:v>
                </c:pt>
                <c:pt idx="284">
                  <c:v>42039</c:v>
                </c:pt>
                <c:pt idx="285">
                  <c:v>42040</c:v>
                </c:pt>
                <c:pt idx="286">
                  <c:v>42041</c:v>
                </c:pt>
                <c:pt idx="287">
                  <c:v>42044</c:v>
                </c:pt>
                <c:pt idx="288">
                  <c:v>42045</c:v>
                </c:pt>
                <c:pt idx="289">
                  <c:v>42046</c:v>
                </c:pt>
                <c:pt idx="290">
                  <c:v>42047</c:v>
                </c:pt>
                <c:pt idx="291">
                  <c:v>42048</c:v>
                </c:pt>
                <c:pt idx="292">
                  <c:v>42051</c:v>
                </c:pt>
                <c:pt idx="293">
                  <c:v>42052</c:v>
                </c:pt>
                <c:pt idx="294">
                  <c:v>42053</c:v>
                </c:pt>
                <c:pt idx="295">
                  <c:v>42054</c:v>
                </c:pt>
                <c:pt idx="296">
                  <c:v>42055</c:v>
                </c:pt>
                <c:pt idx="297">
                  <c:v>42058</c:v>
                </c:pt>
                <c:pt idx="298">
                  <c:v>42059</c:v>
                </c:pt>
                <c:pt idx="299">
                  <c:v>42060</c:v>
                </c:pt>
                <c:pt idx="300">
                  <c:v>42061</c:v>
                </c:pt>
                <c:pt idx="301">
                  <c:v>42062</c:v>
                </c:pt>
                <c:pt idx="302">
                  <c:v>42065</c:v>
                </c:pt>
                <c:pt idx="303">
                  <c:v>42066</c:v>
                </c:pt>
                <c:pt idx="304">
                  <c:v>42067</c:v>
                </c:pt>
                <c:pt idx="305">
                  <c:v>42068</c:v>
                </c:pt>
                <c:pt idx="306">
                  <c:v>42069</c:v>
                </c:pt>
                <c:pt idx="307">
                  <c:v>42072</c:v>
                </c:pt>
                <c:pt idx="308">
                  <c:v>42073</c:v>
                </c:pt>
                <c:pt idx="309">
                  <c:v>42074</c:v>
                </c:pt>
                <c:pt idx="310">
                  <c:v>42075</c:v>
                </c:pt>
                <c:pt idx="311">
                  <c:v>42076</c:v>
                </c:pt>
                <c:pt idx="312">
                  <c:v>42079</c:v>
                </c:pt>
                <c:pt idx="313">
                  <c:v>42080</c:v>
                </c:pt>
                <c:pt idx="314">
                  <c:v>42081</c:v>
                </c:pt>
                <c:pt idx="315">
                  <c:v>42082</c:v>
                </c:pt>
                <c:pt idx="316">
                  <c:v>42083</c:v>
                </c:pt>
                <c:pt idx="317">
                  <c:v>42086</c:v>
                </c:pt>
                <c:pt idx="318">
                  <c:v>42087</c:v>
                </c:pt>
                <c:pt idx="319">
                  <c:v>42088</c:v>
                </c:pt>
                <c:pt idx="320">
                  <c:v>42089</c:v>
                </c:pt>
                <c:pt idx="321">
                  <c:v>42090</c:v>
                </c:pt>
                <c:pt idx="322">
                  <c:v>42093</c:v>
                </c:pt>
                <c:pt idx="323">
                  <c:v>42094</c:v>
                </c:pt>
                <c:pt idx="324">
                  <c:v>42095</c:v>
                </c:pt>
                <c:pt idx="325">
                  <c:v>42096</c:v>
                </c:pt>
                <c:pt idx="326">
                  <c:v>42097</c:v>
                </c:pt>
                <c:pt idx="327">
                  <c:v>42100</c:v>
                </c:pt>
                <c:pt idx="328">
                  <c:v>42101</c:v>
                </c:pt>
                <c:pt idx="329">
                  <c:v>42102</c:v>
                </c:pt>
                <c:pt idx="330">
                  <c:v>42103</c:v>
                </c:pt>
                <c:pt idx="331">
                  <c:v>42104</c:v>
                </c:pt>
                <c:pt idx="332">
                  <c:v>42107</c:v>
                </c:pt>
                <c:pt idx="333">
                  <c:v>42108</c:v>
                </c:pt>
                <c:pt idx="334">
                  <c:v>42109</c:v>
                </c:pt>
                <c:pt idx="335">
                  <c:v>42110</c:v>
                </c:pt>
                <c:pt idx="336">
                  <c:v>42111</c:v>
                </c:pt>
                <c:pt idx="337">
                  <c:v>42114</c:v>
                </c:pt>
                <c:pt idx="338">
                  <c:v>42115</c:v>
                </c:pt>
                <c:pt idx="339">
                  <c:v>42116</c:v>
                </c:pt>
                <c:pt idx="340">
                  <c:v>42117</c:v>
                </c:pt>
                <c:pt idx="341">
                  <c:v>42118</c:v>
                </c:pt>
                <c:pt idx="342">
                  <c:v>42121</c:v>
                </c:pt>
                <c:pt idx="343">
                  <c:v>42122</c:v>
                </c:pt>
                <c:pt idx="344">
                  <c:v>42123</c:v>
                </c:pt>
                <c:pt idx="345">
                  <c:v>42124</c:v>
                </c:pt>
                <c:pt idx="346">
                  <c:v>42125</c:v>
                </c:pt>
                <c:pt idx="347">
                  <c:v>42128</c:v>
                </c:pt>
                <c:pt idx="348">
                  <c:v>42129</c:v>
                </c:pt>
                <c:pt idx="349">
                  <c:v>42130</c:v>
                </c:pt>
                <c:pt idx="350">
                  <c:v>42131</c:v>
                </c:pt>
                <c:pt idx="351">
                  <c:v>42132</c:v>
                </c:pt>
                <c:pt idx="352">
                  <c:v>42135</c:v>
                </c:pt>
                <c:pt idx="353">
                  <c:v>42136</c:v>
                </c:pt>
                <c:pt idx="354">
                  <c:v>42137</c:v>
                </c:pt>
                <c:pt idx="355">
                  <c:v>42138</c:v>
                </c:pt>
                <c:pt idx="356">
                  <c:v>42139</c:v>
                </c:pt>
                <c:pt idx="357">
                  <c:v>42142</c:v>
                </c:pt>
                <c:pt idx="358">
                  <c:v>42143</c:v>
                </c:pt>
                <c:pt idx="359">
                  <c:v>42144</c:v>
                </c:pt>
                <c:pt idx="360">
                  <c:v>42145</c:v>
                </c:pt>
                <c:pt idx="361">
                  <c:v>42146</c:v>
                </c:pt>
                <c:pt idx="362">
                  <c:v>42149</c:v>
                </c:pt>
                <c:pt idx="363">
                  <c:v>42150</c:v>
                </c:pt>
                <c:pt idx="364">
                  <c:v>42151</c:v>
                </c:pt>
                <c:pt idx="365">
                  <c:v>42152</c:v>
                </c:pt>
                <c:pt idx="366">
                  <c:v>42153</c:v>
                </c:pt>
                <c:pt idx="367">
                  <c:v>42156</c:v>
                </c:pt>
                <c:pt idx="368">
                  <c:v>42157</c:v>
                </c:pt>
                <c:pt idx="369">
                  <c:v>42158</c:v>
                </c:pt>
                <c:pt idx="370">
                  <c:v>42159</c:v>
                </c:pt>
                <c:pt idx="371">
                  <c:v>42160</c:v>
                </c:pt>
                <c:pt idx="372">
                  <c:v>42163</c:v>
                </c:pt>
                <c:pt idx="373">
                  <c:v>42164</c:v>
                </c:pt>
                <c:pt idx="374">
                  <c:v>42165</c:v>
                </c:pt>
                <c:pt idx="375">
                  <c:v>42166</c:v>
                </c:pt>
                <c:pt idx="376">
                  <c:v>42167</c:v>
                </c:pt>
                <c:pt idx="377">
                  <c:v>42170</c:v>
                </c:pt>
                <c:pt idx="378">
                  <c:v>42171</c:v>
                </c:pt>
                <c:pt idx="379">
                  <c:v>42172</c:v>
                </c:pt>
                <c:pt idx="380">
                  <c:v>42173</c:v>
                </c:pt>
                <c:pt idx="381">
                  <c:v>42174</c:v>
                </c:pt>
                <c:pt idx="382">
                  <c:v>42177</c:v>
                </c:pt>
                <c:pt idx="383">
                  <c:v>42178</c:v>
                </c:pt>
                <c:pt idx="384">
                  <c:v>42179</c:v>
                </c:pt>
                <c:pt idx="385">
                  <c:v>42180</c:v>
                </c:pt>
                <c:pt idx="386">
                  <c:v>42181</c:v>
                </c:pt>
                <c:pt idx="387">
                  <c:v>42184</c:v>
                </c:pt>
                <c:pt idx="388">
                  <c:v>42185</c:v>
                </c:pt>
                <c:pt idx="389">
                  <c:v>42186</c:v>
                </c:pt>
                <c:pt idx="390">
                  <c:v>42187</c:v>
                </c:pt>
                <c:pt idx="391">
                  <c:v>42188</c:v>
                </c:pt>
                <c:pt idx="392">
                  <c:v>42191</c:v>
                </c:pt>
                <c:pt idx="393">
                  <c:v>42192</c:v>
                </c:pt>
                <c:pt idx="394">
                  <c:v>42193</c:v>
                </c:pt>
                <c:pt idx="395">
                  <c:v>42194</c:v>
                </c:pt>
                <c:pt idx="396">
                  <c:v>42195</c:v>
                </c:pt>
                <c:pt idx="397">
                  <c:v>42198</c:v>
                </c:pt>
                <c:pt idx="398">
                  <c:v>42199</c:v>
                </c:pt>
                <c:pt idx="399">
                  <c:v>42200</c:v>
                </c:pt>
                <c:pt idx="400">
                  <c:v>42201</c:v>
                </c:pt>
                <c:pt idx="401">
                  <c:v>42202</c:v>
                </c:pt>
                <c:pt idx="402">
                  <c:v>42205</c:v>
                </c:pt>
                <c:pt idx="403">
                  <c:v>42206</c:v>
                </c:pt>
                <c:pt idx="404">
                  <c:v>42207</c:v>
                </c:pt>
                <c:pt idx="405">
                  <c:v>42208</c:v>
                </c:pt>
                <c:pt idx="406">
                  <c:v>42209</c:v>
                </c:pt>
                <c:pt idx="407">
                  <c:v>42212</c:v>
                </c:pt>
                <c:pt idx="408">
                  <c:v>42213</c:v>
                </c:pt>
                <c:pt idx="409">
                  <c:v>42214</c:v>
                </c:pt>
                <c:pt idx="410">
                  <c:v>42215</c:v>
                </c:pt>
                <c:pt idx="411">
                  <c:v>42216</c:v>
                </c:pt>
                <c:pt idx="412">
                  <c:v>42219</c:v>
                </c:pt>
                <c:pt idx="413">
                  <c:v>42220</c:v>
                </c:pt>
                <c:pt idx="414">
                  <c:v>42221</c:v>
                </c:pt>
                <c:pt idx="415">
                  <c:v>42222</c:v>
                </c:pt>
                <c:pt idx="416">
                  <c:v>42223</c:v>
                </c:pt>
                <c:pt idx="417">
                  <c:v>42226</c:v>
                </c:pt>
                <c:pt idx="418">
                  <c:v>42227</c:v>
                </c:pt>
                <c:pt idx="419">
                  <c:v>42228</c:v>
                </c:pt>
                <c:pt idx="420">
                  <c:v>42229</c:v>
                </c:pt>
                <c:pt idx="421">
                  <c:v>42230</c:v>
                </c:pt>
                <c:pt idx="422">
                  <c:v>42233</c:v>
                </c:pt>
                <c:pt idx="423">
                  <c:v>42234</c:v>
                </c:pt>
                <c:pt idx="424">
                  <c:v>42235</c:v>
                </c:pt>
                <c:pt idx="425">
                  <c:v>42236</c:v>
                </c:pt>
                <c:pt idx="426">
                  <c:v>42237</c:v>
                </c:pt>
                <c:pt idx="427">
                  <c:v>42240</c:v>
                </c:pt>
                <c:pt idx="428">
                  <c:v>42241</c:v>
                </c:pt>
                <c:pt idx="429">
                  <c:v>42242</c:v>
                </c:pt>
                <c:pt idx="430">
                  <c:v>42243</c:v>
                </c:pt>
                <c:pt idx="431">
                  <c:v>42244</c:v>
                </c:pt>
                <c:pt idx="432">
                  <c:v>42247</c:v>
                </c:pt>
                <c:pt idx="433">
                  <c:v>42248</c:v>
                </c:pt>
                <c:pt idx="434">
                  <c:v>42249</c:v>
                </c:pt>
                <c:pt idx="435">
                  <c:v>42250</c:v>
                </c:pt>
                <c:pt idx="436">
                  <c:v>42251</c:v>
                </c:pt>
                <c:pt idx="437">
                  <c:v>42254</c:v>
                </c:pt>
                <c:pt idx="438">
                  <c:v>42255</c:v>
                </c:pt>
                <c:pt idx="439">
                  <c:v>42256</c:v>
                </c:pt>
                <c:pt idx="440">
                  <c:v>42257</c:v>
                </c:pt>
                <c:pt idx="441">
                  <c:v>42258</c:v>
                </c:pt>
                <c:pt idx="442">
                  <c:v>42261</c:v>
                </c:pt>
                <c:pt idx="443">
                  <c:v>42262</c:v>
                </c:pt>
                <c:pt idx="444">
                  <c:v>42263</c:v>
                </c:pt>
                <c:pt idx="445">
                  <c:v>42264</c:v>
                </c:pt>
                <c:pt idx="446">
                  <c:v>42265</c:v>
                </c:pt>
                <c:pt idx="447">
                  <c:v>42268</c:v>
                </c:pt>
                <c:pt idx="448">
                  <c:v>42269</c:v>
                </c:pt>
                <c:pt idx="449">
                  <c:v>42270</c:v>
                </c:pt>
                <c:pt idx="450">
                  <c:v>42271</c:v>
                </c:pt>
                <c:pt idx="451">
                  <c:v>42272</c:v>
                </c:pt>
                <c:pt idx="452">
                  <c:v>42275</c:v>
                </c:pt>
                <c:pt idx="453">
                  <c:v>42276</c:v>
                </c:pt>
                <c:pt idx="454">
                  <c:v>42277</c:v>
                </c:pt>
                <c:pt idx="455">
                  <c:v>42278</c:v>
                </c:pt>
                <c:pt idx="456">
                  <c:v>42279</c:v>
                </c:pt>
                <c:pt idx="457">
                  <c:v>42282</c:v>
                </c:pt>
                <c:pt idx="458">
                  <c:v>42283</c:v>
                </c:pt>
                <c:pt idx="459">
                  <c:v>42284</c:v>
                </c:pt>
                <c:pt idx="460">
                  <c:v>42285</c:v>
                </c:pt>
                <c:pt idx="461">
                  <c:v>42286</c:v>
                </c:pt>
                <c:pt idx="462">
                  <c:v>42289</c:v>
                </c:pt>
                <c:pt idx="463">
                  <c:v>42290</c:v>
                </c:pt>
                <c:pt idx="464">
                  <c:v>42291</c:v>
                </c:pt>
                <c:pt idx="465">
                  <c:v>42292</c:v>
                </c:pt>
                <c:pt idx="466">
                  <c:v>42293</c:v>
                </c:pt>
                <c:pt idx="467">
                  <c:v>42296</c:v>
                </c:pt>
                <c:pt idx="468">
                  <c:v>42297</c:v>
                </c:pt>
                <c:pt idx="469">
                  <c:v>42298</c:v>
                </c:pt>
                <c:pt idx="470">
                  <c:v>42299</c:v>
                </c:pt>
                <c:pt idx="471">
                  <c:v>42300</c:v>
                </c:pt>
                <c:pt idx="472">
                  <c:v>42303</c:v>
                </c:pt>
                <c:pt idx="473">
                  <c:v>42304</c:v>
                </c:pt>
                <c:pt idx="474">
                  <c:v>42305</c:v>
                </c:pt>
                <c:pt idx="475">
                  <c:v>42306</c:v>
                </c:pt>
                <c:pt idx="476">
                  <c:v>42307</c:v>
                </c:pt>
                <c:pt idx="477">
                  <c:v>42310</c:v>
                </c:pt>
                <c:pt idx="478">
                  <c:v>42311</c:v>
                </c:pt>
                <c:pt idx="479">
                  <c:v>42312</c:v>
                </c:pt>
                <c:pt idx="480">
                  <c:v>42313</c:v>
                </c:pt>
                <c:pt idx="481">
                  <c:v>42314</c:v>
                </c:pt>
                <c:pt idx="482">
                  <c:v>42317</c:v>
                </c:pt>
                <c:pt idx="483">
                  <c:v>42318</c:v>
                </c:pt>
                <c:pt idx="484">
                  <c:v>42319</c:v>
                </c:pt>
                <c:pt idx="485">
                  <c:v>42320</c:v>
                </c:pt>
                <c:pt idx="486">
                  <c:v>42321</c:v>
                </c:pt>
                <c:pt idx="487">
                  <c:v>42324</c:v>
                </c:pt>
                <c:pt idx="488">
                  <c:v>42325</c:v>
                </c:pt>
                <c:pt idx="489">
                  <c:v>42326</c:v>
                </c:pt>
                <c:pt idx="490">
                  <c:v>42327</c:v>
                </c:pt>
                <c:pt idx="491">
                  <c:v>42328</c:v>
                </c:pt>
                <c:pt idx="492">
                  <c:v>42331</c:v>
                </c:pt>
                <c:pt idx="493">
                  <c:v>42332</c:v>
                </c:pt>
                <c:pt idx="494">
                  <c:v>42333</c:v>
                </c:pt>
                <c:pt idx="495">
                  <c:v>42334</c:v>
                </c:pt>
                <c:pt idx="496">
                  <c:v>42335</c:v>
                </c:pt>
                <c:pt idx="497">
                  <c:v>42338</c:v>
                </c:pt>
                <c:pt idx="498">
                  <c:v>42339</c:v>
                </c:pt>
                <c:pt idx="499">
                  <c:v>42340</c:v>
                </c:pt>
                <c:pt idx="500">
                  <c:v>42341</c:v>
                </c:pt>
                <c:pt idx="501">
                  <c:v>42342</c:v>
                </c:pt>
                <c:pt idx="502">
                  <c:v>42345</c:v>
                </c:pt>
                <c:pt idx="503">
                  <c:v>42346</c:v>
                </c:pt>
                <c:pt idx="504">
                  <c:v>42347</c:v>
                </c:pt>
                <c:pt idx="505">
                  <c:v>42348</c:v>
                </c:pt>
                <c:pt idx="506">
                  <c:v>42349</c:v>
                </c:pt>
                <c:pt idx="507">
                  <c:v>42352</c:v>
                </c:pt>
                <c:pt idx="508">
                  <c:v>42353</c:v>
                </c:pt>
                <c:pt idx="509">
                  <c:v>42354</c:v>
                </c:pt>
                <c:pt idx="510">
                  <c:v>42355</c:v>
                </c:pt>
                <c:pt idx="511">
                  <c:v>42356</c:v>
                </c:pt>
                <c:pt idx="512">
                  <c:v>42359</c:v>
                </c:pt>
                <c:pt idx="513">
                  <c:v>42360</c:v>
                </c:pt>
                <c:pt idx="514">
                  <c:v>42361</c:v>
                </c:pt>
                <c:pt idx="515">
                  <c:v>42362</c:v>
                </c:pt>
                <c:pt idx="516">
                  <c:v>42363</c:v>
                </c:pt>
                <c:pt idx="517">
                  <c:v>42366</c:v>
                </c:pt>
                <c:pt idx="518">
                  <c:v>42367</c:v>
                </c:pt>
                <c:pt idx="519">
                  <c:v>42368</c:v>
                </c:pt>
                <c:pt idx="520">
                  <c:v>42369</c:v>
                </c:pt>
                <c:pt idx="521">
                  <c:v>42370</c:v>
                </c:pt>
                <c:pt idx="522">
                  <c:v>42373</c:v>
                </c:pt>
                <c:pt idx="523">
                  <c:v>42374</c:v>
                </c:pt>
                <c:pt idx="524">
                  <c:v>42375</c:v>
                </c:pt>
                <c:pt idx="525">
                  <c:v>42376</c:v>
                </c:pt>
                <c:pt idx="526">
                  <c:v>42377</c:v>
                </c:pt>
                <c:pt idx="527">
                  <c:v>42380</c:v>
                </c:pt>
                <c:pt idx="528">
                  <c:v>42381</c:v>
                </c:pt>
                <c:pt idx="529">
                  <c:v>42382</c:v>
                </c:pt>
                <c:pt idx="530">
                  <c:v>42383</c:v>
                </c:pt>
                <c:pt idx="531">
                  <c:v>42384</c:v>
                </c:pt>
                <c:pt idx="532">
                  <c:v>42387</c:v>
                </c:pt>
                <c:pt idx="533">
                  <c:v>42388</c:v>
                </c:pt>
                <c:pt idx="534">
                  <c:v>42389</c:v>
                </c:pt>
                <c:pt idx="535">
                  <c:v>42390</c:v>
                </c:pt>
                <c:pt idx="536">
                  <c:v>42391</c:v>
                </c:pt>
                <c:pt idx="537">
                  <c:v>42394</c:v>
                </c:pt>
                <c:pt idx="538">
                  <c:v>42395</c:v>
                </c:pt>
                <c:pt idx="539">
                  <c:v>42396</c:v>
                </c:pt>
                <c:pt idx="540">
                  <c:v>42397</c:v>
                </c:pt>
                <c:pt idx="541">
                  <c:v>42398</c:v>
                </c:pt>
                <c:pt idx="542">
                  <c:v>42401</c:v>
                </c:pt>
                <c:pt idx="543">
                  <c:v>42402</c:v>
                </c:pt>
                <c:pt idx="544">
                  <c:v>42403</c:v>
                </c:pt>
                <c:pt idx="545">
                  <c:v>42404</c:v>
                </c:pt>
                <c:pt idx="546">
                  <c:v>42405</c:v>
                </c:pt>
                <c:pt idx="547">
                  <c:v>42408</c:v>
                </c:pt>
                <c:pt idx="548">
                  <c:v>42409</c:v>
                </c:pt>
                <c:pt idx="549">
                  <c:v>42410</c:v>
                </c:pt>
                <c:pt idx="550">
                  <c:v>42411</c:v>
                </c:pt>
                <c:pt idx="551">
                  <c:v>42412</c:v>
                </c:pt>
                <c:pt idx="552">
                  <c:v>42415</c:v>
                </c:pt>
                <c:pt idx="553">
                  <c:v>42416</c:v>
                </c:pt>
                <c:pt idx="554">
                  <c:v>42417</c:v>
                </c:pt>
                <c:pt idx="555">
                  <c:v>42418</c:v>
                </c:pt>
                <c:pt idx="556">
                  <c:v>42419</c:v>
                </c:pt>
                <c:pt idx="557">
                  <c:v>42422</c:v>
                </c:pt>
                <c:pt idx="558">
                  <c:v>42423</c:v>
                </c:pt>
                <c:pt idx="559">
                  <c:v>42424</c:v>
                </c:pt>
                <c:pt idx="560">
                  <c:v>42425</c:v>
                </c:pt>
                <c:pt idx="561">
                  <c:v>42426</c:v>
                </c:pt>
                <c:pt idx="562">
                  <c:v>42429</c:v>
                </c:pt>
                <c:pt idx="563">
                  <c:v>42430</c:v>
                </c:pt>
                <c:pt idx="564">
                  <c:v>42431</c:v>
                </c:pt>
                <c:pt idx="565">
                  <c:v>42432</c:v>
                </c:pt>
                <c:pt idx="566">
                  <c:v>42433</c:v>
                </c:pt>
                <c:pt idx="567">
                  <c:v>42436</c:v>
                </c:pt>
                <c:pt idx="568">
                  <c:v>42437</c:v>
                </c:pt>
                <c:pt idx="569">
                  <c:v>42438</c:v>
                </c:pt>
                <c:pt idx="570">
                  <c:v>42439</c:v>
                </c:pt>
                <c:pt idx="571">
                  <c:v>42440</c:v>
                </c:pt>
                <c:pt idx="572">
                  <c:v>42443</c:v>
                </c:pt>
                <c:pt idx="573">
                  <c:v>42444</c:v>
                </c:pt>
                <c:pt idx="574">
                  <c:v>42445</c:v>
                </c:pt>
                <c:pt idx="575">
                  <c:v>42446</c:v>
                </c:pt>
                <c:pt idx="576">
                  <c:v>42447</c:v>
                </c:pt>
                <c:pt idx="577">
                  <c:v>42450</c:v>
                </c:pt>
                <c:pt idx="578">
                  <c:v>42451</c:v>
                </c:pt>
                <c:pt idx="579">
                  <c:v>42452</c:v>
                </c:pt>
                <c:pt idx="580">
                  <c:v>42453</c:v>
                </c:pt>
                <c:pt idx="581">
                  <c:v>42454</c:v>
                </c:pt>
                <c:pt idx="582">
                  <c:v>42457</c:v>
                </c:pt>
                <c:pt idx="583">
                  <c:v>42458</c:v>
                </c:pt>
                <c:pt idx="584">
                  <c:v>42459</c:v>
                </c:pt>
                <c:pt idx="585">
                  <c:v>42460</c:v>
                </c:pt>
                <c:pt idx="586">
                  <c:v>42461</c:v>
                </c:pt>
                <c:pt idx="587">
                  <c:v>42464</c:v>
                </c:pt>
                <c:pt idx="588">
                  <c:v>42465</c:v>
                </c:pt>
                <c:pt idx="589">
                  <c:v>42466</c:v>
                </c:pt>
                <c:pt idx="590">
                  <c:v>42467</c:v>
                </c:pt>
                <c:pt idx="591">
                  <c:v>42468</c:v>
                </c:pt>
                <c:pt idx="592">
                  <c:v>42471</c:v>
                </c:pt>
                <c:pt idx="593">
                  <c:v>42472</c:v>
                </c:pt>
                <c:pt idx="594">
                  <c:v>42473</c:v>
                </c:pt>
                <c:pt idx="595">
                  <c:v>42474</c:v>
                </c:pt>
                <c:pt idx="596">
                  <c:v>42475</c:v>
                </c:pt>
                <c:pt idx="597">
                  <c:v>42478</c:v>
                </c:pt>
                <c:pt idx="598">
                  <c:v>42479</c:v>
                </c:pt>
                <c:pt idx="599">
                  <c:v>42480</c:v>
                </c:pt>
                <c:pt idx="600">
                  <c:v>42481</c:v>
                </c:pt>
                <c:pt idx="601">
                  <c:v>42482</c:v>
                </c:pt>
                <c:pt idx="602">
                  <c:v>42485</c:v>
                </c:pt>
                <c:pt idx="603">
                  <c:v>42486</c:v>
                </c:pt>
                <c:pt idx="604">
                  <c:v>42487</c:v>
                </c:pt>
                <c:pt idx="605">
                  <c:v>42488</c:v>
                </c:pt>
                <c:pt idx="606">
                  <c:v>42489</c:v>
                </c:pt>
                <c:pt idx="607">
                  <c:v>42492</c:v>
                </c:pt>
                <c:pt idx="608">
                  <c:v>42493</c:v>
                </c:pt>
                <c:pt idx="609">
                  <c:v>42494</c:v>
                </c:pt>
                <c:pt idx="610">
                  <c:v>42495</c:v>
                </c:pt>
                <c:pt idx="611">
                  <c:v>42496</c:v>
                </c:pt>
                <c:pt idx="612">
                  <c:v>42499</c:v>
                </c:pt>
                <c:pt idx="613">
                  <c:v>42500</c:v>
                </c:pt>
                <c:pt idx="614">
                  <c:v>42501</c:v>
                </c:pt>
                <c:pt idx="615">
                  <c:v>42502</c:v>
                </c:pt>
                <c:pt idx="616">
                  <c:v>42503</c:v>
                </c:pt>
                <c:pt idx="617">
                  <c:v>42506</c:v>
                </c:pt>
                <c:pt idx="618">
                  <c:v>42507</c:v>
                </c:pt>
                <c:pt idx="619">
                  <c:v>42508</c:v>
                </c:pt>
                <c:pt idx="620">
                  <c:v>42509</c:v>
                </c:pt>
                <c:pt idx="621">
                  <c:v>42510</c:v>
                </c:pt>
                <c:pt idx="622">
                  <c:v>42513</c:v>
                </c:pt>
                <c:pt idx="623">
                  <c:v>42514</c:v>
                </c:pt>
                <c:pt idx="624">
                  <c:v>42515</c:v>
                </c:pt>
                <c:pt idx="625">
                  <c:v>42516</c:v>
                </c:pt>
                <c:pt idx="626">
                  <c:v>42517</c:v>
                </c:pt>
                <c:pt idx="627">
                  <c:v>42520</c:v>
                </c:pt>
                <c:pt idx="628">
                  <c:v>42521</c:v>
                </c:pt>
                <c:pt idx="629">
                  <c:v>42522</c:v>
                </c:pt>
                <c:pt idx="630">
                  <c:v>42523</c:v>
                </c:pt>
                <c:pt idx="631">
                  <c:v>42524</c:v>
                </c:pt>
                <c:pt idx="632">
                  <c:v>42527</c:v>
                </c:pt>
                <c:pt idx="633">
                  <c:v>42528</c:v>
                </c:pt>
                <c:pt idx="634">
                  <c:v>42529</c:v>
                </c:pt>
                <c:pt idx="635">
                  <c:v>42530</c:v>
                </c:pt>
                <c:pt idx="636">
                  <c:v>42531</c:v>
                </c:pt>
                <c:pt idx="637">
                  <c:v>42534</c:v>
                </c:pt>
                <c:pt idx="638">
                  <c:v>42535</c:v>
                </c:pt>
                <c:pt idx="639">
                  <c:v>42536</c:v>
                </c:pt>
                <c:pt idx="640">
                  <c:v>42537</c:v>
                </c:pt>
                <c:pt idx="641">
                  <c:v>42538</c:v>
                </c:pt>
                <c:pt idx="642">
                  <c:v>42541</c:v>
                </c:pt>
                <c:pt idx="643">
                  <c:v>42542</c:v>
                </c:pt>
                <c:pt idx="644">
                  <c:v>42543</c:v>
                </c:pt>
                <c:pt idx="645">
                  <c:v>42544</c:v>
                </c:pt>
                <c:pt idx="646">
                  <c:v>42545</c:v>
                </c:pt>
                <c:pt idx="647">
                  <c:v>42548</c:v>
                </c:pt>
                <c:pt idx="648">
                  <c:v>42549</c:v>
                </c:pt>
                <c:pt idx="649">
                  <c:v>42550</c:v>
                </c:pt>
                <c:pt idx="650">
                  <c:v>42551</c:v>
                </c:pt>
                <c:pt idx="651">
                  <c:v>42552</c:v>
                </c:pt>
                <c:pt idx="652">
                  <c:v>42555</c:v>
                </c:pt>
                <c:pt idx="653">
                  <c:v>42556</c:v>
                </c:pt>
                <c:pt idx="654">
                  <c:v>42557</c:v>
                </c:pt>
                <c:pt idx="655">
                  <c:v>42558</c:v>
                </c:pt>
                <c:pt idx="656">
                  <c:v>42559</c:v>
                </c:pt>
                <c:pt idx="657">
                  <c:v>42562</c:v>
                </c:pt>
                <c:pt idx="658">
                  <c:v>42563</c:v>
                </c:pt>
                <c:pt idx="659">
                  <c:v>42564</c:v>
                </c:pt>
                <c:pt idx="660">
                  <c:v>42565</c:v>
                </c:pt>
                <c:pt idx="661">
                  <c:v>42566</c:v>
                </c:pt>
                <c:pt idx="662">
                  <c:v>42569</c:v>
                </c:pt>
                <c:pt idx="663">
                  <c:v>42570</c:v>
                </c:pt>
                <c:pt idx="664">
                  <c:v>42571</c:v>
                </c:pt>
                <c:pt idx="665">
                  <c:v>42572</c:v>
                </c:pt>
                <c:pt idx="666">
                  <c:v>42573</c:v>
                </c:pt>
                <c:pt idx="667">
                  <c:v>42576</c:v>
                </c:pt>
                <c:pt idx="668">
                  <c:v>42577</c:v>
                </c:pt>
                <c:pt idx="669">
                  <c:v>42578</c:v>
                </c:pt>
                <c:pt idx="670">
                  <c:v>42579</c:v>
                </c:pt>
                <c:pt idx="671">
                  <c:v>42580</c:v>
                </c:pt>
                <c:pt idx="672">
                  <c:v>42583</c:v>
                </c:pt>
                <c:pt idx="673">
                  <c:v>42584</c:v>
                </c:pt>
                <c:pt idx="674">
                  <c:v>42585</c:v>
                </c:pt>
                <c:pt idx="675">
                  <c:v>42586</c:v>
                </c:pt>
                <c:pt idx="676">
                  <c:v>42587</c:v>
                </c:pt>
                <c:pt idx="677">
                  <c:v>42590</c:v>
                </c:pt>
                <c:pt idx="678">
                  <c:v>42591</c:v>
                </c:pt>
                <c:pt idx="679">
                  <c:v>42592</c:v>
                </c:pt>
                <c:pt idx="680">
                  <c:v>42593</c:v>
                </c:pt>
                <c:pt idx="681">
                  <c:v>42594</c:v>
                </c:pt>
                <c:pt idx="682">
                  <c:v>42597</c:v>
                </c:pt>
                <c:pt idx="683">
                  <c:v>42598</c:v>
                </c:pt>
                <c:pt idx="684">
                  <c:v>42599</c:v>
                </c:pt>
                <c:pt idx="685">
                  <c:v>42600</c:v>
                </c:pt>
                <c:pt idx="686">
                  <c:v>42601</c:v>
                </c:pt>
                <c:pt idx="687">
                  <c:v>42604</c:v>
                </c:pt>
                <c:pt idx="688">
                  <c:v>42605</c:v>
                </c:pt>
                <c:pt idx="689">
                  <c:v>42606</c:v>
                </c:pt>
                <c:pt idx="690">
                  <c:v>42607</c:v>
                </c:pt>
                <c:pt idx="691">
                  <c:v>42608</c:v>
                </c:pt>
                <c:pt idx="692">
                  <c:v>42611</c:v>
                </c:pt>
                <c:pt idx="693">
                  <c:v>42612</c:v>
                </c:pt>
                <c:pt idx="694">
                  <c:v>42613</c:v>
                </c:pt>
                <c:pt idx="695">
                  <c:v>42614</c:v>
                </c:pt>
                <c:pt idx="696">
                  <c:v>42615</c:v>
                </c:pt>
                <c:pt idx="697">
                  <c:v>42618</c:v>
                </c:pt>
                <c:pt idx="698">
                  <c:v>42619</c:v>
                </c:pt>
                <c:pt idx="699">
                  <c:v>42620</c:v>
                </c:pt>
                <c:pt idx="700">
                  <c:v>42621</c:v>
                </c:pt>
                <c:pt idx="701">
                  <c:v>42622</c:v>
                </c:pt>
                <c:pt idx="702">
                  <c:v>42625</c:v>
                </c:pt>
                <c:pt idx="703">
                  <c:v>42626</c:v>
                </c:pt>
                <c:pt idx="704">
                  <c:v>42627</c:v>
                </c:pt>
                <c:pt idx="705">
                  <c:v>42628</c:v>
                </c:pt>
                <c:pt idx="706">
                  <c:v>42629</c:v>
                </c:pt>
                <c:pt idx="707">
                  <c:v>42632</c:v>
                </c:pt>
                <c:pt idx="708">
                  <c:v>42633</c:v>
                </c:pt>
                <c:pt idx="709">
                  <c:v>42634</c:v>
                </c:pt>
                <c:pt idx="710">
                  <c:v>42635</c:v>
                </c:pt>
                <c:pt idx="711">
                  <c:v>42636</c:v>
                </c:pt>
                <c:pt idx="712">
                  <c:v>42639</c:v>
                </c:pt>
                <c:pt idx="713">
                  <c:v>42640</c:v>
                </c:pt>
                <c:pt idx="714">
                  <c:v>42641</c:v>
                </c:pt>
                <c:pt idx="715">
                  <c:v>42642</c:v>
                </c:pt>
                <c:pt idx="716">
                  <c:v>42643</c:v>
                </c:pt>
                <c:pt idx="717">
                  <c:v>42646</c:v>
                </c:pt>
                <c:pt idx="718">
                  <c:v>42647</c:v>
                </c:pt>
                <c:pt idx="719">
                  <c:v>42648</c:v>
                </c:pt>
                <c:pt idx="720">
                  <c:v>42649</c:v>
                </c:pt>
                <c:pt idx="721">
                  <c:v>42650</c:v>
                </c:pt>
                <c:pt idx="722">
                  <c:v>42653</c:v>
                </c:pt>
                <c:pt idx="723">
                  <c:v>42654</c:v>
                </c:pt>
                <c:pt idx="724">
                  <c:v>42655</c:v>
                </c:pt>
                <c:pt idx="725">
                  <c:v>42656</c:v>
                </c:pt>
                <c:pt idx="726">
                  <c:v>42657</c:v>
                </c:pt>
                <c:pt idx="727">
                  <c:v>42660</c:v>
                </c:pt>
                <c:pt idx="728">
                  <c:v>42661</c:v>
                </c:pt>
                <c:pt idx="729">
                  <c:v>42662</c:v>
                </c:pt>
                <c:pt idx="730">
                  <c:v>42663</c:v>
                </c:pt>
                <c:pt idx="731">
                  <c:v>42664</c:v>
                </c:pt>
                <c:pt idx="732">
                  <c:v>42667</c:v>
                </c:pt>
                <c:pt idx="733">
                  <c:v>42668</c:v>
                </c:pt>
                <c:pt idx="734">
                  <c:v>42669</c:v>
                </c:pt>
                <c:pt idx="735">
                  <c:v>42670</c:v>
                </c:pt>
                <c:pt idx="736">
                  <c:v>42671</c:v>
                </c:pt>
                <c:pt idx="737">
                  <c:v>42674</c:v>
                </c:pt>
                <c:pt idx="738">
                  <c:v>42675</c:v>
                </c:pt>
                <c:pt idx="739">
                  <c:v>42676</c:v>
                </c:pt>
                <c:pt idx="740">
                  <c:v>42677</c:v>
                </c:pt>
                <c:pt idx="741">
                  <c:v>42678</c:v>
                </c:pt>
                <c:pt idx="742">
                  <c:v>42681</c:v>
                </c:pt>
                <c:pt idx="743">
                  <c:v>42682</c:v>
                </c:pt>
                <c:pt idx="744">
                  <c:v>42683</c:v>
                </c:pt>
                <c:pt idx="745">
                  <c:v>42684</c:v>
                </c:pt>
                <c:pt idx="746">
                  <c:v>42685</c:v>
                </c:pt>
                <c:pt idx="747">
                  <c:v>42688</c:v>
                </c:pt>
                <c:pt idx="748">
                  <c:v>42689</c:v>
                </c:pt>
                <c:pt idx="749">
                  <c:v>42690</c:v>
                </c:pt>
                <c:pt idx="750">
                  <c:v>42691</c:v>
                </c:pt>
                <c:pt idx="751">
                  <c:v>42692</c:v>
                </c:pt>
                <c:pt idx="752">
                  <c:v>42695</c:v>
                </c:pt>
                <c:pt idx="753">
                  <c:v>42696</c:v>
                </c:pt>
                <c:pt idx="754">
                  <c:v>42697</c:v>
                </c:pt>
                <c:pt idx="755">
                  <c:v>42698</c:v>
                </c:pt>
                <c:pt idx="756">
                  <c:v>42699</c:v>
                </c:pt>
                <c:pt idx="757">
                  <c:v>42702</c:v>
                </c:pt>
                <c:pt idx="758">
                  <c:v>42703</c:v>
                </c:pt>
                <c:pt idx="759">
                  <c:v>42704</c:v>
                </c:pt>
                <c:pt idx="760">
                  <c:v>42705</c:v>
                </c:pt>
                <c:pt idx="761">
                  <c:v>42706</c:v>
                </c:pt>
                <c:pt idx="762">
                  <c:v>42709</c:v>
                </c:pt>
                <c:pt idx="763">
                  <c:v>42710</c:v>
                </c:pt>
                <c:pt idx="764">
                  <c:v>42711</c:v>
                </c:pt>
                <c:pt idx="765">
                  <c:v>42712</c:v>
                </c:pt>
                <c:pt idx="766">
                  <c:v>42713</c:v>
                </c:pt>
                <c:pt idx="767">
                  <c:v>42716</c:v>
                </c:pt>
                <c:pt idx="768">
                  <c:v>42717</c:v>
                </c:pt>
                <c:pt idx="769">
                  <c:v>42718</c:v>
                </c:pt>
                <c:pt idx="770">
                  <c:v>42719</c:v>
                </c:pt>
                <c:pt idx="771">
                  <c:v>42720</c:v>
                </c:pt>
                <c:pt idx="772">
                  <c:v>42723</c:v>
                </c:pt>
                <c:pt idx="773">
                  <c:v>42724</c:v>
                </c:pt>
                <c:pt idx="774">
                  <c:v>42725</c:v>
                </c:pt>
                <c:pt idx="775">
                  <c:v>42726</c:v>
                </c:pt>
                <c:pt idx="776">
                  <c:v>42727</c:v>
                </c:pt>
                <c:pt idx="777">
                  <c:v>42730</c:v>
                </c:pt>
                <c:pt idx="778">
                  <c:v>42731</c:v>
                </c:pt>
                <c:pt idx="779">
                  <c:v>42732</c:v>
                </c:pt>
                <c:pt idx="780">
                  <c:v>42733</c:v>
                </c:pt>
                <c:pt idx="781">
                  <c:v>42734</c:v>
                </c:pt>
                <c:pt idx="782">
                  <c:v>42737</c:v>
                </c:pt>
                <c:pt idx="783">
                  <c:v>42738</c:v>
                </c:pt>
                <c:pt idx="784">
                  <c:v>42739</c:v>
                </c:pt>
                <c:pt idx="785">
                  <c:v>42740</c:v>
                </c:pt>
                <c:pt idx="786">
                  <c:v>42741</c:v>
                </c:pt>
                <c:pt idx="787">
                  <c:v>42744</c:v>
                </c:pt>
                <c:pt idx="788">
                  <c:v>42745</c:v>
                </c:pt>
                <c:pt idx="789">
                  <c:v>42746</c:v>
                </c:pt>
                <c:pt idx="790">
                  <c:v>42747</c:v>
                </c:pt>
                <c:pt idx="791">
                  <c:v>42748</c:v>
                </c:pt>
                <c:pt idx="792">
                  <c:v>42751</c:v>
                </c:pt>
                <c:pt idx="793">
                  <c:v>42752</c:v>
                </c:pt>
                <c:pt idx="794">
                  <c:v>42753</c:v>
                </c:pt>
                <c:pt idx="795">
                  <c:v>42754</c:v>
                </c:pt>
                <c:pt idx="796">
                  <c:v>42755</c:v>
                </c:pt>
                <c:pt idx="797">
                  <c:v>42758</c:v>
                </c:pt>
                <c:pt idx="798">
                  <c:v>42759</c:v>
                </c:pt>
                <c:pt idx="799">
                  <c:v>42760</c:v>
                </c:pt>
                <c:pt idx="800">
                  <c:v>42761</c:v>
                </c:pt>
                <c:pt idx="801">
                  <c:v>42762</c:v>
                </c:pt>
                <c:pt idx="802">
                  <c:v>42765</c:v>
                </c:pt>
                <c:pt idx="803">
                  <c:v>42766</c:v>
                </c:pt>
                <c:pt idx="804">
                  <c:v>42767</c:v>
                </c:pt>
                <c:pt idx="805">
                  <c:v>42768</c:v>
                </c:pt>
                <c:pt idx="806">
                  <c:v>42769</c:v>
                </c:pt>
                <c:pt idx="807">
                  <c:v>42772</c:v>
                </c:pt>
                <c:pt idx="808">
                  <c:v>42773</c:v>
                </c:pt>
                <c:pt idx="809">
                  <c:v>42774</c:v>
                </c:pt>
                <c:pt idx="810">
                  <c:v>42775</c:v>
                </c:pt>
                <c:pt idx="811">
                  <c:v>42776</c:v>
                </c:pt>
                <c:pt idx="812">
                  <c:v>42779</c:v>
                </c:pt>
                <c:pt idx="813">
                  <c:v>42780</c:v>
                </c:pt>
                <c:pt idx="814">
                  <c:v>42781</c:v>
                </c:pt>
                <c:pt idx="815">
                  <c:v>42782</c:v>
                </c:pt>
                <c:pt idx="816">
                  <c:v>42783</c:v>
                </c:pt>
                <c:pt idx="817">
                  <c:v>42786</c:v>
                </c:pt>
                <c:pt idx="818">
                  <c:v>42787</c:v>
                </c:pt>
                <c:pt idx="819">
                  <c:v>42788</c:v>
                </c:pt>
                <c:pt idx="820">
                  <c:v>42789</c:v>
                </c:pt>
                <c:pt idx="821">
                  <c:v>42790</c:v>
                </c:pt>
                <c:pt idx="822">
                  <c:v>42793</c:v>
                </c:pt>
                <c:pt idx="823">
                  <c:v>42794</c:v>
                </c:pt>
                <c:pt idx="824">
                  <c:v>42795</c:v>
                </c:pt>
                <c:pt idx="825">
                  <c:v>42796</c:v>
                </c:pt>
                <c:pt idx="826">
                  <c:v>42797</c:v>
                </c:pt>
                <c:pt idx="827">
                  <c:v>42800</c:v>
                </c:pt>
                <c:pt idx="828">
                  <c:v>42801</c:v>
                </c:pt>
                <c:pt idx="829">
                  <c:v>42802</c:v>
                </c:pt>
                <c:pt idx="830">
                  <c:v>42803</c:v>
                </c:pt>
                <c:pt idx="831">
                  <c:v>42804</c:v>
                </c:pt>
                <c:pt idx="832">
                  <c:v>42807</c:v>
                </c:pt>
                <c:pt idx="833">
                  <c:v>42808</c:v>
                </c:pt>
                <c:pt idx="834">
                  <c:v>42809</c:v>
                </c:pt>
                <c:pt idx="835">
                  <c:v>42810</c:v>
                </c:pt>
                <c:pt idx="836">
                  <c:v>42811</c:v>
                </c:pt>
                <c:pt idx="837">
                  <c:v>42814</c:v>
                </c:pt>
                <c:pt idx="838">
                  <c:v>42815</c:v>
                </c:pt>
                <c:pt idx="839">
                  <c:v>42816</c:v>
                </c:pt>
                <c:pt idx="840">
                  <c:v>42817</c:v>
                </c:pt>
                <c:pt idx="841">
                  <c:v>42818</c:v>
                </c:pt>
                <c:pt idx="842">
                  <c:v>42821</c:v>
                </c:pt>
                <c:pt idx="843">
                  <c:v>42822</c:v>
                </c:pt>
                <c:pt idx="844">
                  <c:v>42823</c:v>
                </c:pt>
                <c:pt idx="845">
                  <c:v>42824</c:v>
                </c:pt>
                <c:pt idx="846">
                  <c:v>42825</c:v>
                </c:pt>
                <c:pt idx="847">
                  <c:v>42828</c:v>
                </c:pt>
                <c:pt idx="848">
                  <c:v>42829</c:v>
                </c:pt>
                <c:pt idx="849">
                  <c:v>42830</c:v>
                </c:pt>
                <c:pt idx="850">
                  <c:v>42831</c:v>
                </c:pt>
                <c:pt idx="851">
                  <c:v>42832</c:v>
                </c:pt>
                <c:pt idx="852">
                  <c:v>42835</c:v>
                </c:pt>
                <c:pt idx="853">
                  <c:v>42836</c:v>
                </c:pt>
                <c:pt idx="854">
                  <c:v>42837</c:v>
                </c:pt>
                <c:pt idx="855">
                  <c:v>42838</c:v>
                </c:pt>
                <c:pt idx="856">
                  <c:v>42839</c:v>
                </c:pt>
                <c:pt idx="857">
                  <c:v>42842</c:v>
                </c:pt>
                <c:pt idx="858">
                  <c:v>42843</c:v>
                </c:pt>
                <c:pt idx="859">
                  <c:v>42844</c:v>
                </c:pt>
                <c:pt idx="860">
                  <c:v>42845</c:v>
                </c:pt>
                <c:pt idx="861">
                  <c:v>42846</c:v>
                </c:pt>
                <c:pt idx="862">
                  <c:v>42849</c:v>
                </c:pt>
                <c:pt idx="863">
                  <c:v>42850</c:v>
                </c:pt>
                <c:pt idx="864">
                  <c:v>42851</c:v>
                </c:pt>
                <c:pt idx="865">
                  <c:v>42852</c:v>
                </c:pt>
                <c:pt idx="866">
                  <c:v>42853</c:v>
                </c:pt>
              </c:numCache>
            </c:numRef>
          </c:xVal>
          <c:yVal>
            <c:numRef>
              <c:f>'Dow Jones'!$D$3:$D$869</c:f>
              <c:numCache>
                <c:formatCode>General</c:formatCode>
                <c:ptCount val="867"/>
                <c:pt idx="0">
                  <c:v>14.19092623406557</c:v>
                </c:pt>
                <c:pt idx="1">
                  <c:v>14.19092623406557</c:v>
                </c:pt>
                <c:pt idx="2">
                  <c:v>14.19092623406557</c:v>
                </c:pt>
                <c:pt idx="3">
                  <c:v>14.19092623406557</c:v>
                </c:pt>
                <c:pt idx="4">
                  <c:v>14.19092623406557</c:v>
                </c:pt>
                <c:pt idx="5">
                  <c:v>14.19092623406557</c:v>
                </c:pt>
                <c:pt idx="6">
                  <c:v>14.19092623406557</c:v>
                </c:pt>
                <c:pt idx="7">
                  <c:v>14.19092623406557</c:v>
                </c:pt>
                <c:pt idx="8">
                  <c:v>14.19092623406557</c:v>
                </c:pt>
                <c:pt idx="9">
                  <c:v>14.19092623406557</c:v>
                </c:pt>
                <c:pt idx="10">
                  <c:v>14.19092623406557</c:v>
                </c:pt>
                <c:pt idx="11">
                  <c:v>14.19092623406557</c:v>
                </c:pt>
                <c:pt idx="12">
                  <c:v>14.19092623406557</c:v>
                </c:pt>
                <c:pt idx="13">
                  <c:v>14.19092623406557</c:v>
                </c:pt>
                <c:pt idx="14">
                  <c:v>14.19092623406557</c:v>
                </c:pt>
                <c:pt idx="15">
                  <c:v>14.19092623406557</c:v>
                </c:pt>
                <c:pt idx="16">
                  <c:v>14.19092623406557</c:v>
                </c:pt>
                <c:pt idx="17">
                  <c:v>14.19092623406557</c:v>
                </c:pt>
                <c:pt idx="18">
                  <c:v>14.19092623406557</c:v>
                </c:pt>
                <c:pt idx="19">
                  <c:v>14.19092623406557</c:v>
                </c:pt>
                <c:pt idx="20">
                  <c:v>14.19092623406557</c:v>
                </c:pt>
                <c:pt idx="21">
                  <c:v>14.19092623406557</c:v>
                </c:pt>
                <c:pt idx="22">
                  <c:v>14.19092623406557</c:v>
                </c:pt>
                <c:pt idx="23">
                  <c:v>14.19092623406557</c:v>
                </c:pt>
                <c:pt idx="24">
                  <c:v>14.19092623406557</c:v>
                </c:pt>
                <c:pt idx="25">
                  <c:v>14.19092623406557</c:v>
                </c:pt>
                <c:pt idx="26">
                  <c:v>14.19092623406557</c:v>
                </c:pt>
                <c:pt idx="27">
                  <c:v>14.19092623406557</c:v>
                </c:pt>
                <c:pt idx="28">
                  <c:v>14.19092623406557</c:v>
                </c:pt>
                <c:pt idx="29">
                  <c:v>14.19092623406557</c:v>
                </c:pt>
                <c:pt idx="30">
                  <c:v>14.19092623406557</c:v>
                </c:pt>
                <c:pt idx="31">
                  <c:v>14.19092623406557</c:v>
                </c:pt>
                <c:pt idx="32">
                  <c:v>14.19092623406557</c:v>
                </c:pt>
                <c:pt idx="33">
                  <c:v>14.19092623406557</c:v>
                </c:pt>
                <c:pt idx="34">
                  <c:v>14.19092623406557</c:v>
                </c:pt>
                <c:pt idx="35">
                  <c:v>14.19092623406557</c:v>
                </c:pt>
                <c:pt idx="36">
                  <c:v>14.19092623406557</c:v>
                </c:pt>
                <c:pt idx="37">
                  <c:v>14.19092623406557</c:v>
                </c:pt>
                <c:pt idx="38">
                  <c:v>14.19092623406557</c:v>
                </c:pt>
                <c:pt idx="39">
                  <c:v>14.19092623406557</c:v>
                </c:pt>
                <c:pt idx="40">
                  <c:v>14.19092623406557</c:v>
                </c:pt>
                <c:pt idx="41">
                  <c:v>14.19092623406557</c:v>
                </c:pt>
                <c:pt idx="42">
                  <c:v>14.19092623406557</c:v>
                </c:pt>
                <c:pt idx="43">
                  <c:v>14.19092623406557</c:v>
                </c:pt>
                <c:pt idx="44">
                  <c:v>14.19092623406557</c:v>
                </c:pt>
                <c:pt idx="45">
                  <c:v>14.19092623406557</c:v>
                </c:pt>
                <c:pt idx="46">
                  <c:v>14.19092623406557</c:v>
                </c:pt>
                <c:pt idx="47">
                  <c:v>14.19092623406557</c:v>
                </c:pt>
                <c:pt idx="48">
                  <c:v>14.19092623406557</c:v>
                </c:pt>
                <c:pt idx="49">
                  <c:v>14.19092623406557</c:v>
                </c:pt>
                <c:pt idx="50">
                  <c:v>14.19092623406557</c:v>
                </c:pt>
                <c:pt idx="51">
                  <c:v>14.19092623406557</c:v>
                </c:pt>
                <c:pt idx="52">
                  <c:v>14.19092623406557</c:v>
                </c:pt>
                <c:pt idx="53">
                  <c:v>14.19092623406557</c:v>
                </c:pt>
                <c:pt idx="54">
                  <c:v>14.19092623406557</c:v>
                </c:pt>
                <c:pt idx="55">
                  <c:v>14.19092623406557</c:v>
                </c:pt>
                <c:pt idx="56">
                  <c:v>14.19092623406557</c:v>
                </c:pt>
                <c:pt idx="57">
                  <c:v>14.19092623406557</c:v>
                </c:pt>
                <c:pt idx="58">
                  <c:v>14.19092623406557</c:v>
                </c:pt>
                <c:pt idx="59">
                  <c:v>14.19092623406557</c:v>
                </c:pt>
                <c:pt idx="60">
                  <c:v>14.19092623406557</c:v>
                </c:pt>
                <c:pt idx="61">
                  <c:v>14.19092623406557</c:v>
                </c:pt>
                <c:pt idx="62">
                  <c:v>14.19092623406557</c:v>
                </c:pt>
                <c:pt idx="63">
                  <c:v>14.19092623406557</c:v>
                </c:pt>
                <c:pt idx="64">
                  <c:v>14.19092623406557</c:v>
                </c:pt>
                <c:pt idx="65">
                  <c:v>14.19092623406557</c:v>
                </c:pt>
                <c:pt idx="66">
                  <c:v>14.19092623406557</c:v>
                </c:pt>
                <c:pt idx="67">
                  <c:v>14.19092623406557</c:v>
                </c:pt>
                <c:pt idx="68">
                  <c:v>14.19092623406557</c:v>
                </c:pt>
                <c:pt idx="69">
                  <c:v>14.19092623406557</c:v>
                </c:pt>
                <c:pt idx="70">
                  <c:v>14.19092623406557</c:v>
                </c:pt>
                <c:pt idx="71">
                  <c:v>14.19092623406557</c:v>
                </c:pt>
                <c:pt idx="72">
                  <c:v>14.19092623406557</c:v>
                </c:pt>
                <c:pt idx="73">
                  <c:v>14.19092623406557</c:v>
                </c:pt>
                <c:pt idx="74">
                  <c:v>14.19092623406557</c:v>
                </c:pt>
                <c:pt idx="75">
                  <c:v>14.19092623406557</c:v>
                </c:pt>
                <c:pt idx="76">
                  <c:v>14.19092623406557</c:v>
                </c:pt>
                <c:pt idx="77">
                  <c:v>14.19092623406557</c:v>
                </c:pt>
                <c:pt idx="78">
                  <c:v>14.19092623406557</c:v>
                </c:pt>
                <c:pt idx="79">
                  <c:v>14.19092623406557</c:v>
                </c:pt>
                <c:pt idx="80">
                  <c:v>14.19092623406557</c:v>
                </c:pt>
                <c:pt idx="81">
                  <c:v>14.19092623406557</c:v>
                </c:pt>
                <c:pt idx="82">
                  <c:v>14.19092623406557</c:v>
                </c:pt>
                <c:pt idx="83">
                  <c:v>14.19092623406557</c:v>
                </c:pt>
                <c:pt idx="84">
                  <c:v>14.19092623406557</c:v>
                </c:pt>
                <c:pt idx="85">
                  <c:v>14.19092623406557</c:v>
                </c:pt>
                <c:pt idx="86">
                  <c:v>14.19092623406557</c:v>
                </c:pt>
                <c:pt idx="87">
                  <c:v>14.19092623406557</c:v>
                </c:pt>
                <c:pt idx="88">
                  <c:v>14.19092623406557</c:v>
                </c:pt>
                <c:pt idx="89">
                  <c:v>14.19092623406557</c:v>
                </c:pt>
                <c:pt idx="90">
                  <c:v>14.19092623406557</c:v>
                </c:pt>
                <c:pt idx="91">
                  <c:v>14.19092623406557</c:v>
                </c:pt>
                <c:pt idx="92">
                  <c:v>14.19092623406557</c:v>
                </c:pt>
                <c:pt idx="93">
                  <c:v>14.19092623406557</c:v>
                </c:pt>
                <c:pt idx="94">
                  <c:v>14.19092623406557</c:v>
                </c:pt>
                <c:pt idx="95">
                  <c:v>14.19092623406557</c:v>
                </c:pt>
                <c:pt idx="96">
                  <c:v>14.19092623406557</c:v>
                </c:pt>
                <c:pt idx="97">
                  <c:v>14.19092623406557</c:v>
                </c:pt>
                <c:pt idx="98">
                  <c:v>14.19092623406557</c:v>
                </c:pt>
                <c:pt idx="99">
                  <c:v>14.19092623406557</c:v>
                </c:pt>
                <c:pt idx="100">
                  <c:v>14.19092623406557</c:v>
                </c:pt>
                <c:pt idx="101">
                  <c:v>14.19092623406557</c:v>
                </c:pt>
                <c:pt idx="102">
                  <c:v>14.19092623406557</c:v>
                </c:pt>
                <c:pt idx="103">
                  <c:v>14.19092623406557</c:v>
                </c:pt>
                <c:pt idx="104">
                  <c:v>14.19092623406557</c:v>
                </c:pt>
                <c:pt idx="105">
                  <c:v>14.19092623406557</c:v>
                </c:pt>
                <c:pt idx="106">
                  <c:v>14.19092623406557</c:v>
                </c:pt>
                <c:pt idx="107">
                  <c:v>14.19092623406557</c:v>
                </c:pt>
                <c:pt idx="108">
                  <c:v>14.19092623406557</c:v>
                </c:pt>
                <c:pt idx="109">
                  <c:v>14.19092623406557</c:v>
                </c:pt>
                <c:pt idx="110">
                  <c:v>14.19092623406557</c:v>
                </c:pt>
                <c:pt idx="111">
                  <c:v>14.19092623406557</c:v>
                </c:pt>
                <c:pt idx="112">
                  <c:v>14.19092623406557</c:v>
                </c:pt>
                <c:pt idx="113">
                  <c:v>14.19092623406557</c:v>
                </c:pt>
                <c:pt idx="114">
                  <c:v>14.19092623406557</c:v>
                </c:pt>
                <c:pt idx="115">
                  <c:v>14.19092623406557</c:v>
                </c:pt>
                <c:pt idx="116">
                  <c:v>14.19092623406557</c:v>
                </c:pt>
                <c:pt idx="117">
                  <c:v>14.19092623406557</c:v>
                </c:pt>
                <c:pt idx="118">
                  <c:v>14.19092623406557</c:v>
                </c:pt>
                <c:pt idx="119">
                  <c:v>14.19092623406557</c:v>
                </c:pt>
                <c:pt idx="120">
                  <c:v>14.19092623406557</c:v>
                </c:pt>
                <c:pt idx="121">
                  <c:v>14.19092623406557</c:v>
                </c:pt>
                <c:pt idx="122">
                  <c:v>14.19092623406557</c:v>
                </c:pt>
                <c:pt idx="123">
                  <c:v>14.19092623406557</c:v>
                </c:pt>
                <c:pt idx="124">
                  <c:v>14.19092623406557</c:v>
                </c:pt>
                <c:pt idx="125">
                  <c:v>14.19092623406557</c:v>
                </c:pt>
                <c:pt idx="126">
                  <c:v>14.19092623406557</c:v>
                </c:pt>
                <c:pt idx="127">
                  <c:v>14.19092623406557</c:v>
                </c:pt>
                <c:pt idx="128">
                  <c:v>14.19092623406557</c:v>
                </c:pt>
                <c:pt idx="129">
                  <c:v>14.19092623406557</c:v>
                </c:pt>
                <c:pt idx="130">
                  <c:v>14.19092623406557</c:v>
                </c:pt>
                <c:pt idx="131">
                  <c:v>14.19092623406557</c:v>
                </c:pt>
                <c:pt idx="132">
                  <c:v>14.19092623406557</c:v>
                </c:pt>
                <c:pt idx="133">
                  <c:v>14.19092623406557</c:v>
                </c:pt>
                <c:pt idx="134">
                  <c:v>14.19092623406557</c:v>
                </c:pt>
                <c:pt idx="135">
                  <c:v>14.19092623406557</c:v>
                </c:pt>
                <c:pt idx="136">
                  <c:v>14.19092623406557</c:v>
                </c:pt>
                <c:pt idx="137">
                  <c:v>14.19092623406557</c:v>
                </c:pt>
                <c:pt idx="138">
                  <c:v>14.19092623406557</c:v>
                </c:pt>
                <c:pt idx="139">
                  <c:v>14.19092623406557</c:v>
                </c:pt>
                <c:pt idx="140">
                  <c:v>14.19092623406557</c:v>
                </c:pt>
                <c:pt idx="141">
                  <c:v>14.19092623406557</c:v>
                </c:pt>
                <c:pt idx="142">
                  <c:v>14.19092623406557</c:v>
                </c:pt>
                <c:pt idx="143">
                  <c:v>14.19092623406557</c:v>
                </c:pt>
                <c:pt idx="144">
                  <c:v>14.19092623406557</c:v>
                </c:pt>
                <c:pt idx="145">
                  <c:v>14.19092623406557</c:v>
                </c:pt>
                <c:pt idx="146">
                  <c:v>14.19092623406557</c:v>
                </c:pt>
                <c:pt idx="147">
                  <c:v>14.19092623406557</c:v>
                </c:pt>
                <c:pt idx="148">
                  <c:v>14.19092623406557</c:v>
                </c:pt>
                <c:pt idx="149">
                  <c:v>14.19092623406557</c:v>
                </c:pt>
                <c:pt idx="150">
                  <c:v>14.19092623406557</c:v>
                </c:pt>
                <c:pt idx="151">
                  <c:v>14.19092623406557</c:v>
                </c:pt>
                <c:pt idx="152">
                  <c:v>14.19092623406557</c:v>
                </c:pt>
                <c:pt idx="153">
                  <c:v>14.19092623406557</c:v>
                </c:pt>
                <c:pt idx="154">
                  <c:v>14.19092623406557</c:v>
                </c:pt>
                <c:pt idx="155">
                  <c:v>14.19092623406557</c:v>
                </c:pt>
                <c:pt idx="156">
                  <c:v>14.19092623406557</c:v>
                </c:pt>
                <c:pt idx="157">
                  <c:v>14.19092623406557</c:v>
                </c:pt>
                <c:pt idx="158">
                  <c:v>14.19092623406557</c:v>
                </c:pt>
                <c:pt idx="159">
                  <c:v>14.19092623406557</c:v>
                </c:pt>
                <c:pt idx="160">
                  <c:v>14.19092623406557</c:v>
                </c:pt>
                <c:pt idx="161">
                  <c:v>14.19092623406557</c:v>
                </c:pt>
                <c:pt idx="162">
                  <c:v>14.19092623406557</c:v>
                </c:pt>
                <c:pt idx="163">
                  <c:v>14.19092623406557</c:v>
                </c:pt>
                <c:pt idx="164">
                  <c:v>14.19092623406557</c:v>
                </c:pt>
                <c:pt idx="165">
                  <c:v>14.19092623406557</c:v>
                </c:pt>
                <c:pt idx="166">
                  <c:v>14.19092623406557</c:v>
                </c:pt>
                <c:pt idx="167">
                  <c:v>14.19092623406557</c:v>
                </c:pt>
                <c:pt idx="168">
                  <c:v>14.19092623406557</c:v>
                </c:pt>
                <c:pt idx="169">
                  <c:v>14.19092623406557</c:v>
                </c:pt>
                <c:pt idx="170">
                  <c:v>14.19092623406557</c:v>
                </c:pt>
                <c:pt idx="171">
                  <c:v>14.19092623406557</c:v>
                </c:pt>
                <c:pt idx="172">
                  <c:v>14.19092623406557</c:v>
                </c:pt>
                <c:pt idx="173">
                  <c:v>14.19092623406557</c:v>
                </c:pt>
                <c:pt idx="174">
                  <c:v>14.19092623406557</c:v>
                </c:pt>
                <c:pt idx="175">
                  <c:v>14.19092623406557</c:v>
                </c:pt>
                <c:pt idx="176">
                  <c:v>14.19092623406557</c:v>
                </c:pt>
                <c:pt idx="177">
                  <c:v>14.19092623406557</c:v>
                </c:pt>
                <c:pt idx="178">
                  <c:v>14.19092623406557</c:v>
                </c:pt>
                <c:pt idx="179">
                  <c:v>14.19092623406557</c:v>
                </c:pt>
                <c:pt idx="180">
                  <c:v>14.19092623406557</c:v>
                </c:pt>
                <c:pt idx="181">
                  <c:v>14.19092623406557</c:v>
                </c:pt>
                <c:pt idx="182">
                  <c:v>14.19092623406557</c:v>
                </c:pt>
                <c:pt idx="183">
                  <c:v>14.19092623406557</c:v>
                </c:pt>
                <c:pt idx="184">
                  <c:v>14.19092623406557</c:v>
                </c:pt>
                <c:pt idx="185">
                  <c:v>14.19092623406557</c:v>
                </c:pt>
                <c:pt idx="186">
                  <c:v>14.19092623406557</c:v>
                </c:pt>
                <c:pt idx="187">
                  <c:v>14.19092623406557</c:v>
                </c:pt>
                <c:pt idx="188">
                  <c:v>14.19092623406557</c:v>
                </c:pt>
                <c:pt idx="189">
                  <c:v>14.19092623406557</c:v>
                </c:pt>
                <c:pt idx="190">
                  <c:v>14.19092623406557</c:v>
                </c:pt>
                <c:pt idx="191">
                  <c:v>14.19092623406557</c:v>
                </c:pt>
                <c:pt idx="192">
                  <c:v>14.19092623406557</c:v>
                </c:pt>
                <c:pt idx="193">
                  <c:v>14.19092623406557</c:v>
                </c:pt>
                <c:pt idx="194">
                  <c:v>14.19092623406557</c:v>
                </c:pt>
                <c:pt idx="195">
                  <c:v>14.19092623406557</c:v>
                </c:pt>
                <c:pt idx="196">
                  <c:v>14.19092623406557</c:v>
                </c:pt>
                <c:pt idx="197">
                  <c:v>14.19092623406557</c:v>
                </c:pt>
                <c:pt idx="198">
                  <c:v>14.19092623406557</c:v>
                </c:pt>
                <c:pt idx="199">
                  <c:v>14.19092623406557</c:v>
                </c:pt>
                <c:pt idx="200">
                  <c:v>14.19092623406557</c:v>
                </c:pt>
                <c:pt idx="201">
                  <c:v>14.19092623406557</c:v>
                </c:pt>
                <c:pt idx="202">
                  <c:v>14.19092623406557</c:v>
                </c:pt>
                <c:pt idx="203">
                  <c:v>14.19092623406557</c:v>
                </c:pt>
                <c:pt idx="204">
                  <c:v>14.19092623406557</c:v>
                </c:pt>
                <c:pt idx="205">
                  <c:v>14.19092623406557</c:v>
                </c:pt>
                <c:pt idx="206">
                  <c:v>14.19092623406557</c:v>
                </c:pt>
                <c:pt idx="207">
                  <c:v>14.19092623406557</c:v>
                </c:pt>
                <c:pt idx="208">
                  <c:v>14.19092623406557</c:v>
                </c:pt>
                <c:pt idx="209">
                  <c:v>14.19092623406557</c:v>
                </c:pt>
                <c:pt idx="210">
                  <c:v>14.19092623406557</c:v>
                </c:pt>
                <c:pt idx="211">
                  <c:v>14.19092623406557</c:v>
                </c:pt>
                <c:pt idx="212">
                  <c:v>14.19092623406557</c:v>
                </c:pt>
                <c:pt idx="213">
                  <c:v>14.19092623406557</c:v>
                </c:pt>
                <c:pt idx="214">
                  <c:v>14.19092623406557</c:v>
                </c:pt>
                <c:pt idx="215">
                  <c:v>14.19092623406557</c:v>
                </c:pt>
                <c:pt idx="216">
                  <c:v>14.19092623406557</c:v>
                </c:pt>
                <c:pt idx="217">
                  <c:v>14.19092623406557</c:v>
                </c:pt>
                <c:pt idx="218">
                  <c:v>14.19092623406557</c:v>
                </c:pt>
                <c:pt idx="219">
                  <c:v>14.19092623406557</c:v>
                </c:pt>
                <c:pt idx="220">
                  <c:v>14.19092623406557</c:v>
                </c:pt>
                <c:pt idx="221">
                  <c:v>14.19092623406557</c:v>
                </c:pt>
                <c:pt idx="222">
                  <c:v>14.19092623406557</c:v>
                </c:pt>
                <c:pt idx="223">
                  <c:v>14.19092623406557</c:v>
                </c:pt>
                <c:pt idx="224">
                  <c:v>14.19092623406557</c:v>
                </c:pt>
                <c:pt idx="225">
                  <c:v>14.19092623406557</c:v>
                </c:pt>
                <c:pt idx="226">
                  <c:v>14.19092623406557</c:v>
                </c:pt>
                <c:pt idx="227">
                  <c:v>14.19092623406557</c:v>
                </c:pt>
                <c:pt idx="228">
                  <c:v>14.19092623406557</c:v>
                </c:pt>
                <c:pt idx="229">
                  <c:v>14.19092623406557</c:v>
                </c:pt>
                <c:pt idx="230">
                  <c:v>14.19092623406557</c:v>
                </c:pt>
                <c:pt idx="231">
                  <c:v>14.19092623406557</c:v>
                </c:pt>
                <c:pt idx="232">
                  <c:v>14.19092623406557</c:v>
                </c:pt>
                <c:pt idx="233">
                  <c:v>14.19092623406557</c:v>
                </c:pt>
                <c:pt idx="234">
                  <c:v>14.19092623406557</c:v>
                </c:pt>
                <c:pt idx="235">
                  <c:v>14.19092623406557</c:v>
                </c:pt>
                <c:pt idx="236">
                  <c:v>14.19092623406557</c:v>
                </c:pt>
                <c:pt idx="237">
                  <c:v>14.19092623406557</c:v>
                </c:pt>
                <c:pt idx="238">
                  <c:v>14.19092623406557</c:v>
                </c:pt>
                <c:pt idx="239">
                  <c:v>14.19092623406557</c:v>
                </c:pt>
                <c:pt idx="240">
                  <c:v>14.19092623406557</c:v>
                </c:pt>
                <c:pt idx="241">
                  <c:v>14.19092623406557</c:v>
                </c:pt>
                <c:pt idx="242">
                  <c:v>14.19092623406557</c:v>
                </c:pt>
                <c:pt idx="243">
                  <c:v>14.19092623406557</c:v>
                </c:pt>
                <c:pt idx="244">
                  <c:v>14.19092623406557</c:v>
                </c:pt>
                <c:pt idx="245">
                  <c:v>14.19092623406557</c:v>
                </c:pt>
                <c:pt idx="246">
                  <c:v>14.19092623406557</c:v>
                </c:pt>
                <c:pt idx="247">
                  <c:v>14.19092623406557</c:v>
                </c:pt>
                <c:pt idx="248">
                  <c:v>14.19092623406557</c:v>
                </c:pt>
                <c:pt idx="249">
                  <c:v>14.19092623406557</c:v>
                </c:pt>
                <c:pt idx="250">
                  <c:v>14.19092623406557</c:v>
                </c:pt>
                <c:pt idx="251">
                  <c:v>14.19092623406557</c:v>
                </c:pt>
                <c:pt idx="252">
                  <c:v>14.19092623406557</c:v>
                </c:pt>
                <c:pt idx="253">
                  <c:v>14.19092623406557</c:v>
                </c:pt>
                <c:pt idx="254">
                  <c:v>14.19092623406557</c:v>
                </c:pt>
                <c:pt idx="255">
                  <c:v>14.19092623406557</c:v>
                </c:pt>
                <c:pt idx="256">
                  <c:v>14.19092623406557</c:v>
                </c:pt>
                <c:pt idx="257">
                  <c:v>14.19092623406557</c:v>
                </c:pt>
                <c:pt idx="258">
                  <c:v>14.19092623406557</c:v>
                </c:pt>
                <c:pt idx="259">
                  <c:v>14.19092623406557</c:v>
                </c:pt>
                <c:pt idx="260">
                  <c:v>14.19092623406557</c:v>
                </c:pt>
                <c:pt idx="261">
                  <c:v>14.19092623406557</c:v>
                </c:pt>
                <c:pt idx="262">
                  <c:v>14.19092623406557</c:v>
                </c:pt>
                <c:pt idx="263">
                  <c:v>14.19092623406557</c:v>
                </c:pt>
                <c:pt idx="264">
                  <c:v>14.19092623406557</c:v>
                </c:pt>
                <c:pt idx="265">
                  <c:v>14.19092623406557</c:v>
                </c:pt>
                <c:pt idx="266">
                  <c:v>14.19092623406557</c:v>
                </c:pt>
                <c:pt idx="267">
                  <c:v>14.19092623406557</c:v>
                </c:pt>
                <c:pt idx="268">
                  <c:v>14.19092623406557</c:v>
                </c:pt>
                <c:pt idx="269">
                  <c:v>14.19092623406557</c:v>
                </c:pt>
                <c:pt idx="270">
                  <c:v>14.19092623406557</c:v>
                </c:pt>
                <c:pt idx="271">
                  <c:v>14.19092623406557</c:v>
                </c:pt>
                <c:pt idx="272">
                  <c:v>14.19092623406557</c:v>
                </c:pt>
                <c:pt idx="273">
                  <c:v>14.19092623406557</c:v>
                </c:pt>
                <c:pt idx="274">
                  <c:v>14.19092623406557</c:v>
                </c:pt>
                <c:pt idx="275">
                  <c:v>14.19092623406557</c:v>
                </c:pt>
                <c:pt idx="276">
                  <c:v>14.19092623406557</c:v>
                </c:pt>
                <c:pt idx="277">
                  <c:v>14.19092623406557</c:v>
                </c:pt>
                <c:pt idx="278">
                  <c:v>14.19092623406557</c:v>
                </c:pt>
                <c:pt idx="279">
                  <c:v>14.19092623406557</c:v>
                </c:pt>
                <c:pt idx="280">
                  <c:v>14.19092623406557</c:v>
                </c:pt>
                <c:pt idx="281">
                  <c:v>14.19092623406557</c:v>
                </c:pt>
                <c:pt idx="282">
                  <c:v>14.19092623406557</c:v>
                </c:pt>
                <c:pt idx="283">
                  <c:v>14.19092623406557</c:v>
                </c:pt>
                <c:pt idx="284">
                  <c:v>14.19092623406557</c:v>
                </c:pt>
                <c:pt idx="285">
                  <c:v>14.19092623406557</c:v>
                </c:pt>
                <c:pt idx="286">
                  <c:v>14.19092623406557</c:v>
                </c:pt>
                <c:pt idx="287">
                  <c:v>14.19092623406557</c:v>
                </c:pt>
                <c:pt idx="288">
                  <c:v>14.19092623406557</c:v>
                </c:pt>
                <c:pt idx="289">
                  <c:v>14.19092623406557</c:v>
                </c:pt>
                <c:pt idx="290">
                  <c:v>14.19092623406557</c:v>
                </c:pt>
                <c:pt idx="291">
                  <c:v>14.19092623406557</c:v>
                </c:pt>
                <c:pt idx="292">
                  <c:v>14.19092623406557</c:v>
                </c:pt>
                <c:pt idx="293">
                  <c:v>14.19092623406557</c:v>
                </c:pt>
                <c:pt idx="294">
                  <c:v>14.19092623406557</c:v>
                </c:pt>
                <c:pt idx="295">
                  <c:v>14.19092623406557</c:v>
                </c:pt>
                <c:pt idx="296">
                  <c:v>14.19092623406557</c:v>
                </c:pt>
                <c:pt idx="297">
                  <c:v>14.19092623406557</c:v>
                </c:pt>
                <c:pt idx="298">
                  <c:v>14.19092623406557</c:v>
                </c:pt>
                <c:pt idx="299">
                  <c:v>14.19092623406557</c:v>
                </c:pt>
                <c:pt idx="300">
                  <c:v>14.19092623406557</c:v>
                </c:pt>
                <c:pt idx="301">
                  <c:v>14.19092623406557</c:v>
                </c:pt>
                <c:pt idx="302">
                  <c:v>14.19092623406557</c:v>
                </c:pt>
                <c:pt idx="303">
                  <c:v>14.19092623406557</c:v>
                </c:pt>
                <c:pt idx="304">
                  <c:v>14.19092623406557</c:v>
                </c:pt>
                <c:pt idx="305">
                  <c:v>14.19092623406557</c:v>
                </c:pt>
                <c:pt idx="306">
                  <c:v>14.19092623406557</c:v>
                </c:pt>
                <c:pt idx="307">
                  <c:v>14.19092623406557</c:v>
                </c:pt>
                <c:pt idx="308">
                  <c:v>14.19092623406557</c:v>
                </c:pt>
                <c:pt idx="309">
                  <c:v>14.19092623406557</c:v>
                </c:pt>
                <c:pt idx="310">
                  <c:v>14.19092623406557</c:v>
                </c:pt>
                <c:pt idx="311">
                  <c:v>14.19092623406557</c:v>
                </c:pt>
                <c:pt idx="312">
                  <c:v>14.19092623406557</c:v>
                </c:pt>
                <c:pt idx="313">
                  <c:v>14.19092623406557</c:v>
                </c:pt>
                <c:pt idx="314">
                  <c:v>14.19092623406557</c:v>
                </c:pt>
                <c:pt idx="315">
                  <c:v>14.19092623406557</c:v>
                </c:pt>
                <c:pt idx="316">
                  <c:v>14.19092623406557</c:v>
                </c:pt>
                <c:pt idx="317">
                  <c:v>14.19092623406557</c:v>
                </c:pt>
                <c:pt idx="318">
                  <c:v>14.19092623406557</c:v>
                </c:pt>
                <c:pt idx="319">
                  <c:v>14.19092623406557</c:v>
                </c:pt>
                <c:pt idx="320">
                  <c:v>14.19092623406557</c:v>
                </c:pt>
                <c:pt idx="321">
                  <c:v>14.19092623406557</c:v>
                </c:pt>
                <c:pt idx="322">
                  <c:v>14.19092623406557</c:v>
                </c:pt>
                <c:pt idx="323">
                  <c:v>14.19092623406557</c:v>
                </c:pt>
                <c:pt idx="324">
                  <c:v>14.19092623406557</c:v>
                </c:pt>
                <c:pt idx="325">
                  <c:v>14.19092623406557</c:v>
                </c:pt>
                <c:pt idx="326">
                  <c:v>14.19092623406557</c:v>
                </c:pt>
                <c:pt idx="327">
                  <c:v>14.19092623406557</c:v>
                </c:pt>
                <c:pt idx="328">
                  <c:v>14.19092623406557</c:v>
                </c:pt>
                <c:pt idx="329">
                  <c:v>14.19092623406557</c:v>
                </c:pt>
                <c:pt idx="330">
                  <c:v>14.19092623406557</c:v>
                </c:pt>
                <c:pt idx="331">
                  <c:v>14.19092623406557</c:v>
                </c:pt>
                <c:pt idx="332">
                  <c:v>14.19092623406557</c:v>
                </c:pt>
                <c:pt idx="333">
                  <c:v>14.19092623406557</c:v>
                </c:pt>
                <c:pt idx="334">
                  <c:v>14.19092623406557</c:v>
                </c:pt>
                <c:pt idx="335">
                  <c:v>14.19092623406557</c:v>
                </c:pt>
                <c:pt idx="336">
                  <c:v>14.19092623406557</c:v>
                </c:pt>
                <c:pt idx="337">
                  <c:v>14.19092623406557</c:v>
                </c:pt>
                <c:pt idx="338">
                  <c:v>14.19092623406557</c:v>
                </c:pt>
                <c:pt idx="339">
                  <c:v>14.19092623406557</c:v>
                </c:pt>
                <c:pt idx="340">
                  <c:v>14.19092623406557</c:v>
                </c:pt>
                <c:pt idx="341">
                  <c:v>14.19092623406557</c:v>
                </c:pt>
                <c:pt idx="342">
                  <c:v>14.19092623406557</c:v>
                </c:pt>
                <c:pt idx="343">
                  <c:v>14.19092623406557</c:v>
                </c:pt>
                <c:pt idx="344">
                  <c:v>14.19092623406557</c:v>
                </c:pt>
                <c:pt idx="345">
                  <c:v>14.19092623406557</c:v>
                </c:pt>
                <c:pt idx="346">
                  <c:v>14.19092623406557</c:v>
                </c:pt>
                <c:pt idx="347">
                  <c:v>14.19092623406557</c:v>
                </c:pt>
                <c:pt idx="348">
                  <c:v>14.19092623406557</c:v>
                </c:pt>
                <c:pt idx="349">
                  <c:v>14.19092623406557</c:v>
                </c:pt>
                <c:pt idx="350">
                  <c:v>14.19092623406557</c:v>
                </c:pt>
                <c:pt idx="351">
                  <c:v>14.19092623406557</c:v>
                </c:pt>
                <c:pt idx="352">
                  <c:v>14.19092623406557</c:v>
                </c:pt>
                <c:pt idx="353">
                  <c:v>14.19092623406557</c:v>
                </c:pt>
                <c:pt idx="354">
                  <c:v>14.19092623406557</c:v>
                </c:pt>
                <c:pt idx="355">
                  <c:v>14.19092623406557</c:v>
                </c:pt>
                <c:pt idx="356">
                  <c:v>14.19092623406557</c:v>
                </c:pt>
                <c:pt idx="357">
                  <c:v>14.19092623406557</c:v>
                </c:pt>
                <c:pt idx="358">
                  <c:v>14.19092623406557</c:v>
                </c:pt>
                <c:pt idx="359">
                  <c:v>14.19092623406557</c:v>
                </c:pt>
                <c:pt idx="360">
                  <c:v>14.19092623406557</c:v>
                </c:pt>
                <c:pt idx="361">
                  <c:v>14.19092623406557</c:v>
                </c:pt>
                <c:pt idx="362">
                  <c:v>14.19092623406557</c:v>
                </c:pt>
                <c:pt idx="363">
                  <c:v>14.19092623406557</c:v>
                </c:pt>
                <c:pt idx="364">
                  <c:v>14.19092623406557</c:v>
                </c:pt>
                <c:pt idx="365">
                  <c:v>14.19092623406557</c:v>
                </c:pt>
                <c:pt idx="366">
                  <c:v>14.19092623406557</c:v>
                </c:pt>
                <c:pt idx="367">
                  <c:v>14.19092623406557</c:v>
                </c:pt>
                <c:pt idx="368">
                  <c:v>14.19092623406557</c:v>
                </c:pt>
                <c:pt idx="369">
                  <c:v>14.19092623406557</c:v>
                </c:pt>
                <c:pt idx="370">
                  <c:v>14.19092623406557</c:v>
                </c:pt>
                <c:pt idx="371">
                  <c:v>14.19092623406557</c:v>
                </c:pt>
                <c:pt idx="372">
                  <c:v>14.19092623406557</c:v>
                </c:pt>
                <c:pt idx="373">
                  <c:v>14.19092623406557</c:v>
                </c:pt>
                <c:pt idx="374">
                  <c:v>14.19092623406557</c:v>
                </c:pt>
                <c:pt idx="375">
                  <c:v>14.19092623406557</c:v>
                </c:pt>
                <c:pt idx="376">
                  <c:v>14.19092623406557</c:v>
                </c:pt>
                <c:pt idx="377">
                  <c:v>14.19092623406557</c:v>
                </c:pt>
                <c:pt idx="378">
                  <c:v>14.19092623406557</c:v>
                </c:pt>
                <c:pt idx="379">
                  <c:v>14.19092623406557</c:v>
                </c:pt>
                <c:pt idx="380">
                  <c:v>14.19092623406557</c:v>
                </c:pt>
                <c:pt idx="381">
                  <c:v>14.19092623406557</c:v>
                </c:pt>
                <c:pt idx="382">
                  <c:v>14.19092623406557</c:v>
                </c:pt>
                <c:pt idx="383">
                  <c:v>14.19092623406557</c:v>
                </c:pt>
                <c:pt idx="384">
                  <c:v>14.19092623406557</c:v>
                </c:pt>
                <c:pt idx="385">
                  <c:v>14.19092623406557</c:v>
                </c:pt>
                <c:pt idx="386">
                  <c:v>14.19092623406557</c:v>
                </c:pt>
                <c:pt idx="387">
                  <c:v>14.19092623406557</c:v>
                </c:pt>
                <c:pt idx="388">
                  <c:v>14.19092623406557</c:v>
                </c:pt>
                <c:pt idx="389">
                  <c:v>14.19092623406557</c:v>
                </c:pt>
                <c:pt idx="390">
                  <c:v>14.19092623406557</c:v>
                </c:pt>
                <c:pt idx="391">
                  <c:v>14.19092623406557</c:v>
                </c:pt>
                <c:pt idx="392">
                  <c:v>14.19092623406557</c:v>
                </c:pt>
                <c:pt idx="393">
                  <c:v>14.19092623406557</c:v>
                </c:pt>
                <c:pt idx="394">
                  <c:v>14.19092623406557</c:v>
                </c:pt>
                <c:pt idx="395">
                  <c:v>14.19092623406557</c:v>
                </c:pt>
                <c:pt idx="396">
                  <c:v>14.19092623406557</c:v>
                </c:pt>
                <c:pt idx="397">
                  <c:v>14.19092623406557</c:v>
                </c:pt>
                <c:pt idx="398">
                  <c:v>14.19092623406557</c:v>
                </c:pt>
                <c:pt idx="399">
                  <c:v>14.19092623406557</c:v>
                </c:pt>
                <c:pt idx="400">
                  <c:v>14.19092623406557</c:v>
                </c:pt>
                <c:pt idx="401">
                  <c:v>14.19092623406557</c:v>
                </c:pt>
                <c:pt idx="402">
                  <c:v>14.19092623406557</c:v>
                </c:pt>
                <c:pt idx="403">
                  <c:v>14.19092623406557</c:v>
                </c:pt>
                <c:pt idx="404">
                  <c:v>14.19092623406557</c:v>
                </c:pt>
                <c:pt idx="405">
                  <c:v>14.19092623406557</c:v>
                </c:pt>
                <c:pt idx="406">
                  <c:v>14.19092623406557</c:v>
                </c:pt>
                <c:pt idx="407">
                  <c:v>14.19092623406557</c:v>
                </c:pt>
                <c:pt idx="408">
                  <c:v>14.19092623406557</c:v>
                </c:pt>
                <c:pt idx="409">
                  <c:v>14.19092623406557</c:v>
                </c:pt>
                <c:pt idx="410">
                  <c:v>14.19092623406557</c:v>
                </c:pt>
                <c:pt idx="411">
                  <c:v>14.19092623406557</c:v>
                </c:pt>
                <c:pt idx="412">
                  <c:v>14.19092623406557</c:v>
                </c:pt>
                <c:pt idx="413">
                  <c:v>14.19092623406557</c:v>
                </c:pt>
                <c:pt idx="414">
                  <c:v>14.19092623406557</c:v>
                </c:pt>
                <c:pt idx="415">
                  <c:v>14.19092623406557</c:v>
                </c:pt>
                <c:pt idx="416">
                  <c:v>14.19092623406557</c:v>
                </c:pt>
                <c:pt idx="417">
                  <c:v>14.19092623406557</c:v>
                </c:pt>
                <c:pt idx="418">
                  <c:v>14.19092623406557</c:v>
                </c:pt>
                <c:pt idx="419">
                  <c:v>14.19092623406557</c:v>
                </c:pt>
                <c:pt idx="420">
                  <c:v>14.19092623406557</c:v>
                </c:pt>
                <c:pt idx="421">
                  <c:v>14.19092623406557</c:v>
                </c:pt>
                <c:pt idx="422">
                  <c:v>14.19092623406557</c:v>
                </c:pt>
                <c:pt idx="423">
                  <c:v>14.19092623406557</c:v>
                </c:pt>
                <c:pt idx="424">
                  <c:v>14.19092623406557</c:v>
                </c:pt>
                <c:pt idx="425">
                  <c:v>14.19092623406557</c:v>
                </c:pt>
                <c:pt idx="426">
                  <c:v>14.19092623406557</c:v>
                </c:pt>
                <c:pt idx="427">
                  <c:v>14.19092623406557</c:v>
                </c:pt>
                <c:pt idx="428">
                  <c:v>14.19092623406557</c:v>
                </c:pt>
                <c:pt idx="429">
                  <c:v>14.19092623406557</c:v>
                </c:pt>
                <c:pt idx="430">
                  <c:v>14.19092623406557</c:v>
                </c:pt>
                <c:pt idx="431">
                  <c:v>14.19092623406557</c:v>
                </c:pt>
                <c:pt idx="432">
                  <c:v>14.19092623406557</c:v>
                </c:pt>
                <c:pt idx="433">
                  <c:v>14.19092623406557</c:v>
                </c:pt>
                <c:pt idx="434">
                  <c:v>14.19092623406557</c:v>
                </c:pt>
                <c:pt idx="435">
                  <c:v>14.19092623406557</c:v>
                </c:pt>
                <c:pt idx="436">
                  <c:v>14.19092623406557</c:v>
                </c:pt>
                <c:pt idx="437">
                  <c:v>14.19092623406557</c:v>
                </c:pt>
                <c:pt idx="438">
                  <c:v>14.19092623406557</c:v>
                </c:pt>
                <c:pt idx="439">
                  <c:v>14.19092623406557</c:v>
                </c:pt>
                <c:pt idx="440">
                  <c:v>14.19092623406557</c:v>
                </c:pt>
                <c:pt idx="441">
                  <c:v>14.19092623406557</c:v>
                </c:pt>
                <c:pt idx="442">
                  <c:v>14.19092623406557</c:v>
                </c:pt>
                <c:pt idx="443">
                  <c:v>14.19092623406557</c:v>
                </c:pt>
                <c:pt idx="444">
                  <c:v>14.19092623406557</c:v>
                </c:pt>
                <c:pt idx="445">
                  <c:v>14.19092623406557</c:v>
                </c:pt>
                <c:pt idx="446">
                  <c:v>14.19092623406557</c:v>
                </c:pt>
                <c:pt idx="447">
                  <c:v>14.19092623406557</c:v>
                </c:pt>
                <c:pt idx="448">
                  <c:v>14.19092623406557</c:v>
                </c:pt>
                <c:pt idx="449">
                  <c:v>14.19092623406557</c:v>
                </c:pt>
                <c:pt idx="450">
                  <c:v>14.19092623406557</c:v>
                </c:pt>
                <c:pt idx="451">
                  <c:v>14.19092623406557</c:v>
                </c:pt>
                <c:pt idx="452">
                  <c:v>14.19092623406557</c:v>
                </c:pt>
                <c:pt idx="453">
                  <c:v>14.19092623406557</c:v>
                </c:pt>
                <c:pt idx="454">
                  <c:v>14.19092623406557</c:v>
                </c:pt>
                <c:pt idx="455">
                  <c:v>14.19092623406557</c:v>
                </c:pt>
                <c:pt idx="456">
                  <c:v>14.19092623406557</c:v>
                </c:pt>
                <c:pt idx="457">
                  <c:v>14.19092623406557</c:v>
                </c:pt>
                <c:pt idx="458">
                  <c:v>14.19092623406557</c:v>
                </c:pt>
                <c:pt idx="459">
                  <c:v>14.19092623406557</c:v>
                </c:pt>
                <c:pt idx="460">
                  <c:v>14.19092623406557</c:v>
                </c:pt>
                <c:pt idx="461">
                  <c:v>14.19092623406557</c:v>
                </c:pt>
                <c:pt idx="462">
                  <c:v>14.19092623406557</c:v>
                </c:pt>
                <c:pt idx="463">
                  <c:v>14.19092623406557</c:v>
                </c:pt>
                <c:pt idx="464">
                  <c:v>14.19092623406557</c:v>
                </c:pt>
                <c:pt idx="465">
                  <c:v>14.19092623406557</c:v>
                </c:pt>
                <c:pt idx="466">
                  <c:v>14.19092623406557</c:v>
                </c:pt>
                <c:pt idx="467">
                  <c:v>14.19092623406557</c:v>
                </c:pt>
                <c:pt idx="468">
                  <c:v>14.19092623406557</c:v>
                </c:pt>
                <c:pt idx="469">
                  <c:v>14.19092623406557</c:v>
                </c:pt>
                <c:pt idx="470">
                  <c:v>14.19092623406557</c:v>
                </c:pt>
                <c:pt idx="471">
                  <c:v>14.19092623406557</c:v>
                </c:pt>
                <c:pt idx="472">
                  <c:v>14.19092623406557</c:v>
                </c:pt>
                <c:pt idx="473">
                  <c:v>14.19092623406557</c:v>
                </c:pt>
                <c:pt idx="474">
                  <c:v>14.19092623406557</c:v>
                </c:pt>
                <c:pt idx="475">
                  <c:v>14.19092623406557</c:v>
                </c:pt>
                <c:pt idx="476">
                  <c:v>14.19092623406557</c:v>
                </c:pt>
                <c:pt idx="477">
                  <c:v>14.19092623406557</c:v>
                </c:pt>
                <c:pt idx="478">
                  <c:v>14.19092623406557</c:v>
                </c:pt>
                <c:pt idx="479">
                  <c:v>14.19092623406557</c:v>
                </c:pt>
                <c:pt idx="480">
                  <c:v>14.19092623406557</c:v>
                </c:pt>
                <c:pt idx="481">
                  <c:v>14.19092623406557</c:v>
                </c:pt>
                <c:pt idx="482">
                  <c:v>14.19092623406557</c:v>
                </c:pt>
                <c:pt idx="483">
                  <c:v>14.19092623406557</c:v>
                </c:pt>
                <c:pt idx="484">
                  <c:v>14.19092623406557</c:v>
                </c:pt>
                <c:pt idx="485">
                  <c:v>14.19092623406557</c:v>
                </c:pt>
                <c:pt idx="486">
                  <c:v>14.19092623406557</c:v>
                </c:pt>
                <c:pt idx="487">
                  <c:v>14.19092623406557</c:v>
                </c:pt>
                <c:pt idx="488">
                  <c:v>14.19092623406557</c:v>
                </c:pt>
                <c:pt idx="489">
                  <c:v>14.19092623406557</c:v>
                </c:pt>
                <c:pt idx="490">
                  <c:v>14.19092623406557</c:v>
                </c:pt>
                <c:pt idx="491">
                  <c:v>14.19092623406557</c:v>
                </c:pt>
                <c:pt idx="492">
                  <c:v>14.19092623406557</c:v>
                </c:pt>
                <c:pt idx="493">
                  <c:v>14.19092623406557</c:v>
                </c:pt>
                <c:pt idx="494">
                  <c:v>14.19092623406557</c:v>
                </c:pt>
                <c:pt idx="495">
                  <c:v>14.19092623406557</c:v>
                </c:pt>
                <c:pt idx="496">
                  <c:v>14.19092623406557</c:v>
                </c:pt>
                <c:pt idx="497">
                  <c:v>14.19092623406557</c:v>
                </c:pt>
                <c:pt idx="498">
                  <c:v>14.19092623406557</c:v>
                </c:pt>
                <c:pt idx="499">
                  <c:v>14.19092623406557</c:v>
                </c:pt>
                <c:pt idx="500">
                  <c:v>14.19092623406557</c:v>
                </c:pt>
                <c:pt idx="501">
                  <c:v>14.19092623406557</c:v>
                </c:pt>
                <c:pt idx="502">
                  <c:v>14.19092623406557</c:v>
                </c:pt>
                <c:pt idx="503">
                  <c:v>14.19092623406557</c:v>
                </c:pt>
                <c:pt idx="504">
                  <c:v>14.19092623406557</c:v>
                </c:pt>
                <c:pt idx="505">
                  <c:v>14.19092623406557</c:v>
                </c:pt>
                <c:pt idx="506">
                  <c:v>14.19092623406557</c:v>
                </c:pt>
                <c:pt idx="507">
                  <c:v>14.19092623406557</c:v>
                </c:pt>
                <c:pt idx="508">
                  <c:v>14.19092623406557</c:v>
                </c:pt>
                <c:pt idx="509">
                  <c:v>14.19092623406557</c:v>
                </c:pt>
                <c:pt idx="510">
                  <c:v>14.19092623406557</c:v>
                </c:pt>
                <c:pt idx="511">
                  <c:v>14.19092623406557</c:v>
                </c:pt>
                <c:pt idx="512">
                  <c:v>14.19092623406557</c:v>
                </c:pt>
                <c:pt idx="513">
                  <c:v>14.19092623406557</c:v>
                </c:pt>
                <c:pt idx="514">
                  <c:v>14.19092623406557</c:v>
                </c:pt>
                <c:pt idx="515">
                  <c:v>14.19092623406557</c:v>
                </c:pt>
                <c:pt idx="516">
                  <c:v>14.19092623406557</c:v>
                </c:pt>
                <c:pt idx="517">
                  <c:v>14.19092623406557</c:v>
                </c:pt>
                <c:pt idx="518">
                  <c:v>14.19092623406557</c:v>
                </c:pt>
                <c:pt idx="519">
                  <c:v>14.19092623406557</c:v>
                </c:pt>
                <c:pt idx="520">
                  <c:v>14.19092623406557</c:v>
                </c:pt>
                <c:pt idx="521">
                  <c:v>14.19092623406557</c:v>
                </c:pt>
                <c:pt idx="522">
                  <c:v>14.19092623406557</c:v>
                </c:pt>
                <c:pt idx="523">
                  <c:v>14.19092623406557</c:v>
                </c:pt>
                <c:pt idx="524">
                  <c:v>14.19092623406557</c:v>
                </c:pt>
                <c:pt idx="525">
                  <c:v>14.19092623406557</c:v>
                </c:pt>
                <c:pt idx="526">
                  <c:v>14.19092623406557</c:v>
                </c:pt>
                <c:pt idx="527">
                  <c:v>14.19092623406557</c:v>
                </c:pt>
                <c:pt idx="528">
                  <c:v>14.19092623406557</c:v>
                </c:pt>
                <c:pt idx="529">
                  <c:v>14.19092623406557</c:v>
                </c:pt>
                <c:pt idx="530">
                  <c:v>14.19092623406557</c:v>
                </c:pt>
                <c:pt idx="531">
                  <c:v>14.19092623406557</c:v>
                </c:pt>
                <c:pt idx="532">
                  <c:v>14.19092623406557</c:v>
                </c:pt>
                <c:pt idx="533">
                  <c:v>14.19092623406557</c:v>
                </c:pt>
                <c:pt idx="534">
                  <c:v>14.19092623406557</c:v>
                </c:pt>
                <c:pt idx="535">
                  <c:v>14.19092623406557</c:v>
                </c:pt>
                <c:pt idx="536">
                  <c:v>14.19092623406557</c:v>
                </c:pt>
                <c:pt idx="537">
                  <c:v>14.19092623406557</c:v>
                </c:pt>
                <c:pt idx="538">
                  <c:v>14.19092623406557</c:v>
                </c:pt>
                <c:pt idx="539">
                  <c:v>14.19092623406557</c:v>
                </c:pt>
                <c:pt idx="540">
                  <c:v>14.19092623406557</c:v>
                </c:pt>
                <c:pt idx="541">
                  <c:v>14.19092623406557</c:v>
                </c:pt>
                <c:pt idx="542">
                  <c:v>14.19092623406557</c:v>
                </c:pt>
                <c:pt idx="543">
                  <c:v>14.19092623406557</c:v>
                </c:pt>
                <c:pt idx="544">
                  <c:v>14.19092623406557</c:v>
                </c:pt>
                <c:pt idx="545">
                  <c:v>14.19092623406557</c:v>
                </c:pt>
                <c:pt idx="546">
                  <c:v>14.19092623406557</c:v>
                </c:pt>
                <c:pt idx="547">
                  <c:v>14.19092623406557</c:v>
                </c:pt>
                <c:pt idx="548">
                  <c:v>14.19092623406557</c:v>
                </c:pt>
                <c:pt idx="549">
                  <c:v>14.19092623406557</c:v>
                </c:pt>
                <c:pt idx="550">
                  <c:v>14.19092623406557</c:v>
                </c:pt>
                <c:pt idx="551">
                  <c:v>14.19092623406557</c:v>
                </c:pt>
                <c:pt idx="552">
                  <c:v>14.19092623406557</c:v>
                </c:pt>
                <c:pt idx="553">
                  <c:v>14.19092623406557</c:v>
                </c:pt>
                <c:pt idx="554">
                  <c:v>14.19092623406557</c:v>
                </c:pt>
                <c:pt idx="555">
                  <c:v>14.19092623406557</c:v>
                </c:pt>
                <c:pt idx="556">
                  <c:v>14.19092623406557</c:v>
                </c:pt>
                <c:pt idx="557">
                  <c:v>14.19092623406557</c:v>
                </c:pt>
                <c:pt idx="558">
                  <c:v>14.19092623406557</c:v>
                </c:pt>
                <c:pt idx="559">
                  <c:v>14.19092623406557</c:v>
                </c:pt>
                <c:pt idx="560">
                  <c:v>14.19092623406557</c:v>
                </c:pt>
                <c:pt idx="561">
                  <c:v>14.19092623406557</c:v>
                </c:pt>
                <c:pt idx="562">
                  <c:v>14.19092623406557</c:v>
                </c:pt>
                <c:pt idx="563">
                  <c:v>14.19092623406557</c:v>
                </c:pt>
                <c:pt idx="564">
                  <c:v>14.19092623406557</c:v>
                </c:pt>
                <c:pt idx="565">
                  <c:v>14.19092623406557</c:v>
                </c:pt>
                <c:pt idx="566">
                  <c:v>14.19092623406557</c:v>
                </c:pt>
                <c:pt idx="567">
                  <c:v>14.19092623406557</c:v>
                </c:pt>
                <c:pt idx="568">
                  <c:v>14.19092623406557</c:v>
                </c:pt>
                <c:pt idx="569">
                  <c:v>14.19092623406557</c:v>
                </c:pt>
                <c:pt idx="570">
                  <c:v>14.19092623406557</c:v>
                </c:pt>
                <c:pt idx="571">
                  <c:v>14.19092623406557</c:v>
                </c:pt>
                <c:pt idx="572">
                  <c:v>14.19092623406557</c:v>
                </c:pt>
                <c:pt idx="573">
                  <c:v>14.19092623406557</c:v>
                </c:pt>
                <c:pt idx="574">
                  <c:v>14.19092623406557</c:v>
                </c:pt>
                <c:pt idx="575">
                  <c:v>14.19092623406557</c:v>
                </c:pt>
                <c:pt idx="576">
                  <c:v>14.19092623406557</c:v>
                </c:pt>
                <c:pt idx="577">
                  <c:v>14.19092623406557</c:v>
                </c:pt>
                <c:pt idx="578">
                  <c:v>14.19092623406557</c:v>
                </c:pt>
                <c:pt idx="579">
                  <c:v>14.19092623406557</c:v>
                </c:pt>
                <c:pt idx="580">
                  <c:v>14.19092623406557</c:v>
                </c:pt>
                <c:pt idx="581">
                  <c:v>14.19092623406557</c:v>
                </c:pt>
                <c:pt idx="582">
                  <c:v>14.19092623406557</c:v>
                </c:pt>
                <c:pt idx="583">
                  <c:v>14.19092623406557</c:v>
                </c:pt>
                <c:pt idx="584">
                  <c:v>14.19092623406557</c:v>
                </c:pt>
                <c:pt idx="585">
                  <c:v>14.19092623406557</c:v>
                </c:pt>
                <c:pt idx="586">
                  <c:v>14.19092623406557</c:v>
                </c:pt>
                <c:pt idx="587">
                  <c:v>14.19092623406557</c:v>
                </c:pt>
                <c:pt idx="588">
                  <c:v>14.19092623406557</c:v>
                </c:pt>
                <c:pt idx="589">
                  <c:v>14.19092623406557</c:v>
                </c:pt>
                <c:pt idx="590">
                  <c:v>14.19092623406557</c:v>
                </c:pt>
                <c:pt idx="591">
                  <c:v>14.19092623406557</c:v>
                </c:pt>
                <c:pt idx="592">
                  <c:v>14.19092623406557</c:v>
                </c:pt>
                <c:pt idx="593">
                  <c:v>14.19092623406557</c:v>
                </c:pt>
                <c:pt idx="594">
                  <c:v>14.19092623406557</c:v>
                </c:pt>
                <c:pt idx="595">
                  <c:v>14.19092623406557</c:v>
                </c:pt>
                <c:pt idx="596">
                  <c:v>14.19092623406557</c:v>
                </c:pt>
                <c:pt idx="597">
                  <c:v>14.19092623406557</c:v>
                </c:pt>
                <c:pt idx="598">
                  <c:v>14.19092623406557</c:v>
                </c:pt>
                <c:pt idx="599">
                  <c:v>14.19092623406557</c:v>
                </c:pt>
                <c:pt idx="600">
                  <c:v>14.19092623406557</c:v>
                </c:pt>
                <c:pt idx="601">
                  <c:v>14.19092623406557</c:v>
                </c:pt>
                <c:pt idx="602">
                  <c:v>14.19092623406557</c:v>
                </c:pt>
                <c:pt idx="603">
                  <c:v>14.19092623406557</c:v>
                </c:pt>
                <c:pt idx="604">
                  <c:v>14.19092623406557</c:v>
                </c:pt>
                <c:pt idx="605">
                  <c:v>14.19092623406557</c:v>
                </c:pt>
                <c:pt idx="606">
                  <c:v>14.19092623406557</c:v>
                </c:pt>
                <c:pt idx="607">
                  <c:v>14.19092623406557</c:v>
                </c:pt>
                <c:pt idx="608">
                  <c:v>14.19092623406557</c:v>
                </c:pt>
                <c:pt idx="609">
                  <c:v>14.19092623406557</c:v>
                </c:pt>
                <c:pt idx="610">
                  <c:v>14.19092623406557</c:v>
                </c:pt>
                <c:pt idx="611">
                  <c:v>14.19092623406557</c:v>
                </c:pt>
                <c:pt idx="612">
                  <c:v>14.19092623406557</c:v>
                </c:pt>
                <c:pt idx="613">
                  <c:v>14.19092623406557</c:v>
                </c:pt>
                <c:pt idx="614">
                  <c:v>14.19092623406557</c:v>
                </c:pt>
                <c:pt idx="615">
                  <c:v>14.19092623406557</c:v>
                </c:pt>
                <c:pt idx="616">
                  <c:v>14.19092623406557</c:v>
                </c:pt>
                <c:pt idx="617">
                  <c:v>14.19092623406557</c:v>
                </c:pt>
                <c:pt idx="618">
                  <c:v>14.19092623406557</c:v>
                </c:pt>
                <c:pt idx="619">
                  <c:v>14.19092623406557</c:v>
                </c:pt>
                <c:pt idx="620">
                  <c:v>14.19092623406557</c:v>
                </c:pt>
                <c:pt idx="621">
                  <c:v>14.19092623406557</c:v>
                </c:pt>
                <c:pt idx="622">
                  <c:v>14.19092623406557</c:v>
                </c:pt>
                <c:pt idx="623">
                  <c:v>14.19092623406557</c:v>
                </c:pt>
                <c:pt idx="624">
                  <c:v>14.19092623406557</c:v>
                </c:pt>
                <c:pt idx="625">
                  <c:v>14.19092623406557</c:v>
                </c:pt>
                <c:pt idx="626">
                  <c:v>14.19092623406557</c:v>
                </c:pt>
                <c:pt idx="627">
                  <c:v>14.19092623406557</c:v>
                </c:pt>
                <c:pt idx="628">
                  <c:v>14.19092623406557</c:v>
                </c:pt>
                <c:pt idx="629">
                  <c:v>14.19092623406557</c:v>
                </c:pt>
                <c:pt idx="630">
                  <c:v>14.19092623406557</c:v>
                </c:pt>
                <c:pt idx="631">
                  <c:v>14.19092623406557</c:v>
                </c:pt>
                <c:pt idx="632">
                  <c:v>14.19092623406557</c:v>
                </c:pt>
                <c:pt idx="633">
                  <c:v>14.19092623406557</c:v>
                </c:pt>
                <c:pt idx="634">
                  <c:v>14.19092623406557</c:v>
                </c:pt>
                <c:pt idx="635">
                  <c:v>14.19092623406557</c:v>
                </c:pt>
                <c:pt idx="636">
                  <c:v>14.19092623406557</c:v>
                </c:pt>
                <c:pt idx="637">
                  <c:v>14.19092623406557</c:v>
                </c:pt>
                <c:pt idx="638">
                  <c:v>14.19092623406557</c:v>
                </c:pt>
                <c:pt idx="639">
                  <c:v>14.19092623406557</c:v>
                </c:pt>
                <c:pt idx="640">
                  <c:v>14.19092623406557</c:v>
                </c:pt>
                <c:pt idx="641">
                  <c:v>14.19092623406557</c:v>
                </c:pt>
                <c:pt idx="642">
                  <c:v>14.19092623406557</c:v>
                </c:pt>
                <c:pt idx="643">
                  <c:v>14.19092623406557</c:v>
                </c:pt>
                <c:pt idx="644">
                  <c:v>14.19092623406557</c:v>
                </c:pt>
                <c:pt idx="645">
                  <c:v>14.19092623406557</c:v>
                </c:pt>
                <c:pt idx="646">
                  <c:v>14.19092623406557</c:v>
                </c:pt>
                <c:pt idx="647">
                  <c:v>14.19092623406557</c:v>
                </c:pt>
                <c:pt idx="648">
                  <c:v>14.19092623406557</c:v>
                </c:pt>
                <c:pt idx="649">
                  <c:v>14.19092623406557</c:v>
                </c:pt>
                <c:pt idx="650">
                  <c:v>14.19092623406557</c:v>
                </c:pt>
                <c:pt idx="651">
                  <c:v>14.19092623406557</c:v>
                </c:pt>
                <c:pt idx="652">
                  <c:v>14.19092623406557</c:v>
                </c:pt>
                <c:pt idx="653">
                  <c:v>14.19092623406557</c:v>
                </c:pt>
                <c:pt idx="654">
                  <c:v>14.19092623406557</c:v>
                </c:pt>
                <c:pt idx="655">
                  <c:v>14.19092623406557</c:v>
                </c:pt>
                <c:pt idx="656">
                  <c:v>14.19092623406557</c:v>
                </c:pt>
                <c:pt idx="657">
                  <c:v>14.19092623406557</c:v>
                </c:pt>
                <c:pt idx="658">
                  <c:v>14.19092623406557</c:v>
                </c:pt>
                <c:pt idx="659">
                  <c:v>14.19092623406557</c:v>
                </c:pt>
                <c:pt idx="660">
                  <c:v>14.19092623406557</c:v>
                </c:pt>
                <c:pt idx="661">
                  <c:v>14.19092623406557</c:v>
                </c:pt>
                <c:pt idx="662">
                  <c:v>14.19092623406557</c:v>
                </c:pt>
                <c:pt idx="663">
                  <c:v>14.19092623406557</c:v>
                </c:pt>
                <c:pt idx="664">
                  <c:v>14.19092623406557</c:v>
                </c:pt>
                <c:pt idx="665">
                  <c:v>14.19092623406557</c:v>
                </c:pt>
                <c:pt idx="666">
                  <c:v>14.19092623406557</c:v>
                </c:pt>
                <c:pt idx="667">
                  <c:v>14.19092623406557</c:v>
                </c:pt>
                <c:pt idx="668">
                  <c:v>14.19092623406557</c:v>
                </c:pt>
                <c:pt idx="669">
                  <c:v>14.19092623406557</c:v>
                </c:pt>
                <c:pt idx="670">
                  <c:v>14.19092623406557</c:v>
                </c:pt>
                <c:pt idx="671">
                  <c:v>14.19092623406557</c:v>
                </c:pt>
                <c:pt idx="672">
                  <c:v>14.19092623406557</c:v>
                </c:pt>
                <c:pt idx="673">
                  <c:v>14.19092623406557</c:v>
                </c:pt>
                <c:pt idx="674">
                  <c:v>14.19092623406557</c:v>
                </c:pt>
                <c:pt idx="675">
                  <c:v>14.19092623406557</c:v>
                </c:pt>
                <c:pt idx="676">
                  <c:v>14.19092623406557</c:v>
                </c:pt>
                <c:pt idx="677">
                  <c:v>14.19092623406557</c:v>
                </c:pt>
                <c:pt idx="678">
                  <c:v>14.19092623406557</c:v>
                </c:pt>
                <c:pt idx="679">
                  <c:v>14.19092623406557</c:v>
                </c:pt>
                <c:pt idx="680">
                  <c:v>14.19092623406557</c:v>
                </c:pt>
                <c:pt idx="681">
                  <c:v>14.19092623406557</c:v>
                </c:pt>
                <c:pt idx="682">
                  <c:v>14.19092623406557</c:v>
                </c:pt>
                <c:pt idx="683">
                  <c:v>14.19092623406557</c:v>
                </c:pt>
                <c:pt idx="684">
                  <c:v>14.19092623406557</c:v>
                </c:pt>
                <c:pt idx="685">
                  <c:v>14.19092623406557</c:v>
                </c:pt>
                <c:pt idx="686">
                  <c:v>14.19092623406557</c:v>
                </c:pt>
                <c:pt idx="687">
                  <c:v>14.19092623406557</c:v>
                </c:pt>
                <c:pt idx="688">
                  <c:v>14.19092623406557</c:v>
                </c:pt>
                <c:pt idx="689">
                  <c:v>14.19092623406557</c:v>
                </c:pt>
                <c:pt idx="690">
                  <c:v>14.19092623406557</c:v>
                </c:pt>
                <c:pt idx="691">
                  <c:v>14.19092623406557</c:v>
                </c:pt>
                <c:pt idx="692">
                  <c:v>14.19092623406557</c:v>
                </c:pt>
                <c:pt idx="693">
                  <c:v>14.19092623406557</c:v>
                </c:pt>
                <c:pt idx="694">
                  <c:v>14.19092623406557</c:v>
                </c:pt>
                <c:pt idx="695">
                  <c:v>14.19092623406557</c:v>
                </c:pt>
                <c:pt idx="696">
                  <c:v>14.19092623406557</c:v>
                </c:pt>
                <c:pt idx="697">
                  <c:v>14.19092623406557</c:v>
                </c:pt>
                <c:pt idx="698">
                  <c:v>14.19092623406557</c:v>
                </c:pt>
                <c:pt idx="699">
                  <c:v>14.19092623406557</c:v>
                </c:pt>
                <c:pt idx="700">
                  <c:v>14.19092623406557</c:v>
                </c:pt>
                <c:pt idx="701">
                  <c:v>14.19092623406557</c:v>
                </c:pt>
                <c:pt idx="702">
                  <c:v>14.19092623406557</c:v>
                </c:pt>
                <c:pt idx="703">
                  <c:v>14.19092623406557</c:v>
                </c:pt>
                <c:pt idx="704">
                  <c:v>14.19092623406557</c:v>
                </c:pt>
                <c:pt idx="705">
                  <c:v>14.19092623406557</c:v>
                </c:pt>
                <c:pt idx="706">
                  <c:v>14.19092623406557</c:v>
                </c:pt>
                <c:pt idx="707">
                  <c:v>14.19092623406557</c:v>
                </c:pt>
                <c:pt idx="708">
                  <c:v>14.19092623406557</c:v>
                </c:pt>
                <c:pt idx="709">
                  <c:v>14.19092623406557</c:v>
                </c:pt>
                <c:pt idx="710">
                  <c:v>14.19092623406557</c:v>
                </c:pt>
                <c:pt idx="711">
                  <c:v>14.19092623406557</c:v>
                </c:pt>
                <c:pt idx="712">
                  <c:v>14.19092623406557</c:v>
                </c:pt>
                <c:pt idx="713">
                  <c:v>14.19092623406557</c:v>
                </c:pt>
                <c:pt idx="714">
                  <c:v>14.19092623406557</c:v>
                </c:pt>
                <c:pt idx="715">
                  <c:v>14.19092623406557</c:v>
                </c:pt>
                <c:pt idx="716">
                  <c:v>14.19092623406557</c:v>
                </c:pt>
                <c:pt idx="717">
                  <c:v>14.19092623406557</c:v>
                </c:pt>
                <c:pt idx="718">
                  <c:v>14.19092623406557</c:v>
                </c:pt>
                <c:pt idx="719">
                  <c:v>14.19092623406557</c:v>
                </c:pt>
                <c:pt idx="720">
                  <c:v>14.19092623406557</c:v>
                </c:pt>
                <c:pt idx="721">
                  <c:v>14.19092623406557</c:v>
                </c:pt>
                <c:pt idx="722">
                  <c:v>14.19092623406557</c:v>
                </c:pt>
                <c:pt idx="723">
                  <c:v>14.19092623406557</c:v>
                </c:pt>
                <c:pt idx="724">
                  <c:v>14.19092623406557</c:v>
                </c:pt>
                <c:pt idx="725">
                  <c:v>14.19092623406557</c:v>
                </c:pt>
                <c:pt idx="726">
                  <c:v>14.19092623406557</c:v>
                </c:pt>
                <c:pt idx="727">
                  <c:v>14.19092623406557</c:v>
                </c:pt>
                <c:pt idx="728">
                  <c:v>14.19092623406557</c:v>
                </c:pt>
                <c:pt idx="729">
                  <c:v>14.19092623406557</c:v>
                </c:pt>
                <c:pt idx="730">
                  <c:v>14.19092623406557</c:v>
                </c:pt>
                <c:pt idx="731">
                  <c:v>14.19092623406557</c:v>
                </c:pt>
                <c:pt idx="732">
                  <c:v>14.19092623406557</c:v>
                </c:pt>
                <c:pt idx="733">
                  <c:v>14.19092623406557</c:v>
                </c:pt>
                <c:pt idx="734">
                  <c:v>14.19092623406557</c:v>
                </c:pt>
                <c:pt idx="735">
                  <c:v>14.19092623406557</c:v>
                </c:pt>
                <c:pt idx="736">
                  <c:v>14.19092623406557</c:v>
                </c:pt>
                <c:pt idx="737">
                  <c:v>14.19092623406557</c:v>
                </c:pt>
                <c:pt idx="738">
                  <c:v>14.19092623406557</c:v>
                </c:pt>
                <c:pt idx="739">
                  <c:v>14.19092623406557</c:v>
                </c:pt>
                <c:pt idx="740">
                  <c:v>14.19092623406557</c:v>
                </c:pt>
                <c:pt idx="741">
                  <c:v>14.19092623406557</c:v>
                </c:pt>
                <c:pt idx="742">
                  <c:v>14.19092623406557</c:v>
                </c:pt>
                <c:pt idx="743">
                  <c:v>14.19092623406557</c:v>
                </c:pt>
                <c:pt idx="744">
                  <c:v>14.19092623406557</c:v>
                </c:pt>
                <c:pt idx="745">
                  <c:v>14.19092623406557</c:v>
                </c:pt>
                <c:pt idx="746">
                  <c:v>14.19092623406557</c:v>
                </c:pt>
                <c:pt idx="747">
                  <c:v>14.19092623406557</c:v>
                </c:pt>
                <c:pt idx="748">
                  <c:v>14.19092623406557</c:v>
                </c:pt>
                <c:pt idx="749">
                  <c:v>14.19092623406557</c:v>
                </c:pt>
                <c:pt idx="750">
                  <c:v>14.19092623406557</c:v>
                </c:pt>
                <c:pt idx="751">
                  <c:v>14.19092623406557</c:v>
                </c:pt>
                <c:pt idx="752">
                  <c:v>14.19092623406557</c:v>
                </c:pt>
                <c:pt idx="753">
                  <c:v>14.19092623406557</c:v>
                </c:pt>
                <c:pt idx="754">
                  <c:v>14.19092623406557</c:v>
                </c:pt>
                <c:pt idx="755">
                  <c:v>14.19092623406557</c:v>
                </c:pt>
                <c:pt idx="756">
                  <c:v>14.19092623406557</c:v>
                </c:pt>
                <c:pt idx="757">
                  <c:v>14.19092623406557</c:v>
                </c:pt>
                <c:pt idx="758">
                  <c:v>14.19092623406557</c:v>
                </c:pt>
                <c:pt idx="759">
                  <c:v>14.19092623406557</c:v>
                </c:pt>
                <c:pt idx="760">
                  <c:v>14.19092623406557</c:v>
                </c:pt>
                <c:pt idx="761">
                  <c:v>14.19092623406557</c:v>
                </c:pt>
                <c:pt idx="762">
                  <c:v>14.19092623406557</c:v>
                </c:pt>
                <c:pt idx="763">
                  <c:v>14.19092623406557</c:v>
                </c:pt>
                <c:pt idx="764">
                  <c:v>14.19092623406557</c:v>
                </c:pt>
                <c:pt idx="765">
                  <c:v>14.19092623406557</c:v>
                </c:pt>
                <c:pt idx="766">
                  <c:v>14.19092623406557</c:v>
                </c:pt>
                <c:pt idx="767">
                  <c:v>14.19092623406557</c:v>
                </c:pt>
                <c:pt idx="768">
                  <c:v>14.19092623406557</c:v>
                </c:pt>
                <c:pt idx="769">
                  <c:v>14.19092623406557</c:v>
                </c:pt>
                <c:pt idx="770">
                  <c:v>14.19092623406557</c:v>
                </c:pt>
                <c:pt idx="771">
                  <c:v>14.19092623406557</c:v>
                </c:pt>
                <c:pt idx="772">
                  <c:v>14.19092623406557</c:v>
                </c:pt>
                <c:pt idx="773">
                  <c:v>14.19092623406557</c:v>
                </c:pt>
                <c:pt idx="774">
                  <c:v>14.19092623406557</c:v>
                </c:pt>
                <c:pt idx="775">
                  <c:v>14.19092623406557</c:v>
                </c:pt>
                <c:pt idx="776">
                  <c:v>14.19092623406557</c:v>
                </c:pt>
                <c:pt idx="777">
                  <c:v>14.19092623406557</c:v>
                </c:pt>
                <c:pt idx="778">
                  <c:v>14.19092623406557</c:v>
                </c:pt>
                <c:pt idx="779">
                  <c:v>14.19092623406557</c:v>
                </c:pt>
                <c:pt idx="780">
                  <c:v>14.19092623406557</c:v>
                </c:pt>
                <c:pt idx="781">
                  <c:v>14.19092623406557</c:v>
                </c:pt>
                <c:pt idx="782">
                  <c:v>14.19092623406557</c:v>
                </c:pt>
                <c:pt idx="783">
                  <c:v>14.19092623406557</c:v>
                </c:pt>
                <c:pt idx="784">
                  <c:v>14.19092623406557</c:v>
                </c:pt>
                <c:pt idx="785">
                  <c:v>14.19092623406557</c:v>
                </c:pt>
                <c:pt idx="786">
                  <c:v>14.19092623406557</c:v>
                </c:pt>
                <c:pt idx="787">
                  <c:v>14.19092623406557</c:v>
                </c:pt>
                <c:pt idx="788">
                  <c:v>14.19092623406557</c:v>
                </c:pt>
                <c:pt idx="789">
                  <c:v>14.19092623406557</c:v>
                </c:pt>
                <c:pt idx="790">
                  <c:v>14.19092623406557</c:v>
                </c:pt>
                <c:pt idx="791">
                  <c:v>14.19092623406557</c:v>
                </c:pt>
                <c:pt idx="792">
                  <c:v>14.19092623406557</c:v>
                </c:pt>
                <c:pt idx="793">
                  <c:v>14.19092623406557</c:v>
                </c:pt>
                <c:pt idx="794">
                  <c:v>14.19092623406557</c:v>
                </c:pt>
                <c:pt idx="795">
                  <c:v>14.19092623406557</c:v>
                </c:pt>
                <c:pt idx="796">
                  <c:v>14.19092623406557</c:v>
                </c:pt>
                <c:pt idx="797">
                  <c:v>14.19092623406557</c:v>
                </c:pt>
                <c:pt idx="798">
                  <c:v>14.19092623406557</c:v>
                </c:pt>
                <c:pt idx="799">
                  <c:v>14.19092623406557</c:v>
                </c:pt>
                <c:pt idx="800">
                  <c:v>14.19092623406557</c:v>
                </c:pt>
                <c:pt idx="801">
                  <c:v>14.19092623406557</c:v>
                </c:pt>
                <c:pt idx="802">
                  <c:v>14.19092623406557</c:v>
                </c:pt>
                <c:pt idx="803">
                  <c:v>14.19092623406557</c:v>
                </c:pt>
                <c:pt idx="804">
                  <c:v>14.19092623406557</c:v>
                </c:pt>
                <c:pt idx="805">
                  <c:v>14.19092623406557</c:v>
                </c:pt>
                <c:pt idx="806">
                  <c:v>14.19092623406557</c:v>
                </c:pt>
                <c:pt idx="807">
                  <c:v>14.19092623406557</c:v>
                </c:pt>
                <c:pt idx="808">
                  <c:v>14.19092623406557</c:v>
                </c:pt>
                <c:pt idx="809">
                  <c:v>14.19092623406557</c:v>
                </c:pt>
                <c:pt idx="810">
                  <c:v>14.19092623406557</c:v>
                </c:pt>
                <c:pt idx="811">
                  <c:v>14.19092623406557</c:v>
                </c:pt>
                <c:pt idx="812">
                  <c:v>14.19092623406557</c:v>
                </c:pt>
                <c:pt idx="813">
                  <c:v>14.19092623406557</c:v>
                </c:pt>
                <c:pt idx="814">
                  <c:v>14.19092623406557</c:v>
                </c:pt>
                <c:pt idx="815">
                  <c:v>14.19092623406557</c:v>
                </c:pt>
                <c:pt idx="816">
                  <c:v>14.19092623406557</c:v>
                </c:pt>
                <c:pt idx="817">
                  <c:v>14.19092623406557</c:v>
                </c:pt>
                <c:pt idx="818">
                  <c:v>14.19092623406557</c:v>
                </c:pt>
                <c:pt idx="819">
                  <c:v>14.19092623406557</c:v>
                </c:pt>
                <c:pt idx="820">
                  <c:v>14.19092623406557</c:v>
                </c:pt>
                <c:pt idx="821">
                  <c:v>14.19092623406557</c:v>
                </c:pt>
                <c:pt idx="822">
                  <c:v>14.19092623406557</c:v>
                </c:pt>
                <c:pt idx="823">
                  <c:v>14.19092623406557</c:v>
                </c:pt>
                <c:pt idx="824">
                  <c:v>14.19092623406557</c:v>
                </c:pt>
                <c:pt idx="825">
                  <c:v>14.19092623406557</c:v>
                </c:pt>
                <c:pt idx="826">
                  <c:v>14.19092623406557</c:v>
                </c:pt>
                <c:pt idx="827">
                  <c:v>14.19092623406557</c:v>
                </c:pt>
                <c:pt idx="828">
                  <c:v>14.19092623406557</c:v>
                </c:pt>
                <c:pt idx="829">
                  <c:v>14.19092623406557</c:v>
                </c:pt>
                <c:pt idx="830">
                  <c:v>14.19092623406557</c:v>
                </c:pt>
                <c:pt idx="831">
                  <c:v>14.19092623406557</c:v>
                </c:pt>
                <c:pt idx="832">
                  <c:v>14.19092623406557</c:v>
                </c:pt>
                <c:pt idx="833">
                  <c:v>14.19092623406557</c:v>
                </c:pt>
                <c:pt idx="834">
                  <c:v>14.19092623406557</c:v>
                </c:pt>
                <c:pt idx="835">
                  <c:v>14.19092623406557</c:v>
                </c:pt>
                <c:pt idx="836">
                  <c:v>14.19092623406557</c:v>
                </c:pt>
                <c:pt idx="837">
                  <c:v>14.19092623406557</c:v>
                </c:pt>
                <c:pt idx="838">
                  <c:v>14.19092623406557</c:v>
                </c:pt>
                <c:pt idx="839">
                  <c:v>14.19092623406557</c:v>
                </c:pt>
                <c:pt idx="840">
                  <c:v>14.19092623406557</c:v>
                </c:pt>
                <c:pt idx="841">
                  <c:v>14.19092623406557</c:v>
                </c:pt>
                <c:pt idx="842">
                  <c:v>14.19092623406557</c:v>
                </c:pt>
                <c:pt idx="843">
                  <c:v>14.19092623406557</c:v>
                </c:pt>
                <c:pt idx="844">
                  <c:v>14.19092623406557</c:v>
                </c:pt>
                <c:pt idx="845">
                  <c:v>14.19092623406557</c:v>
                </c:pt>
                <c:pt idx="846">
                  <c:v>14.19092623406557</c:v>
                </c:pt>
                <c:pt idx="847">
                  <c:v>14.19092623406557</c:v>
                </c:pt>
                <c:pt idx="848">
                  <c:v>14.19092623406557</c:v>
                </c:pt>
                <c:pt idx="849">
                  <c:v>14.19092623406557</c:v>
                </c:pt>
                <c:pt idx="850">
                  <c:v>14.19092623406557</c:v>
                </c:pt>
                <c:pt idx="851">
                  <c:v>14.19092623406557</c:v>
                </c:pt>
                <c:pt idx="852">
                  <c:v>14.19092623406557</c:v>
                </c:pt>
                <c:pt idx="853">
                  <c:v>14.19092623406557</c:v>
                </c:pt>
                <c:pt idx="854">
                  <c:v>14.19092623406557</c:v>
                </c:pt>
                <c:pt idx="855">
                  <c:v>14.19092623406557</c:v>
                </c:pt>
                <c:pt idx="856">
                  <c:v>14.19092623406557</c:v>
                </c:pt>
                <c:pt idx="857">
                  <c:v>14.19092623406557</c:v>
                </c:pt>
                <c:pt idx="858">
                  <c:v>14.19092623406557</c:v>
                </c:pt>
                <c:pt idx="859">
                  <c:v>14.19092623406557</c:v>
                </c:pt>
                <c:pt idx="860">
                  <c:v>14.19092623406557</c:v>
                </c:pt>
                <c:pt idx="861">
                  <c:v>14.19092623406557</c:v>
                </c:pt>
                <c:pt idx="862">
                  <c:v>14.19092623406557</c:v>
                </c:pt>
                <c:pt idx="863">
                  <c:v>14.19092623406557</c:v>
                </c:pt>
                <c:pt idx="864">
                  <c:v>14.19092623406557</c:v>
                </c:pt>
                <c:pt idx="865">
                  <c:v>14.19092623406557</c:v>
                </c:pt>
                <c:pt idx="866">
                  <c:v>14.19092623406557</c:v>
                </c:pt>
              </c:numCache>
            </c:numRef>
          </c:yVal>
          <c:smooth val="1"/>
          <c:extLst xmlns:c16r2="http://schemas.microsoft.com/office/drawing/2015/06/chart">
            <c:ext xmlns:c16="http://schemas.microsoft.com/office/drawing/2014/chart" uri="{C3380CC4-5D6E-409C-BE32-E72D297353CC}">
              <c16:uniqueId val="{00000002-A99E-4D68-A533-B12739A600AB}"/>
            </c:ext>
          </c:extLst>
        </c:ser>
        <c:ser>
          <c:idx val="3"/>
          <c:order val="3"/>
          <c:tx>
            <c:strRef>
              <c:f>'Dow Jones'!$E$2</c:f>
              <c:strCache>
                <c:ptCount val="1"/>
                <c:pt idx="0">
                  <c:v>+1 desv.stand PE</c:v>
                </c:pt>
              </c:strCache>
            </c:strRef>
          </c:tx>
          <c:spPr>
            <a:ln w="9525" cap="rnd">
              <a:solidFill>
                <a:schemeClr val="accent3"/>
              </a:solidFill>
              <a:prstDash val="sysDash"/>
              <a:round/>
            </a:ln>
            <a:effectLst/>
          </c:spPr>
          <c:marker>
            <c:symbol val="none"/>
          </c:marker>
          <c:xVal>
            <c:numRef>
              <c:f>'Dow Jones'!$A$3:$A$869</c:f>
              <c:numCache>
                <c:formatCode>m/d/yyyy</c:formatCode>
                <c:ptCount val="867"/>
                <c:pt idx="0">
                  <c:v>41641</c:v>
                </c:pt>
                <c:pt idx="1">
                  <c:v>41642</c:v>
                </c:pt>
                <c:pt idx="2">
                  <c:v>41645</c:v>
                </c:pt>
                <c:pt idx="3">
                  <c:v>41646</c:v>
                </c:pt>
                <c:pt idx="4">
                  <c:v>41647</c:v>
                </c:pt>
                <c:pt idx="5">
                  <c:v>41648</c:v>
                </c:pt>
                <c:pt idx="6">
                  <c:v>41649</c:v>
                </c:pt>
                <c:pt idx="7">
                  <c:v>41652</c:v>
                </c:pt>
                <c:pt idx="8">
                  <c:v>41653</c:v>
                </c:pt>
                <c:pt idx="9">
                  <c:v>41654</c:v>
                </c:pt>
                <c:pt idx="10">
                  <c:v>41655</c:v>
                </c:pt>
                <c:pt idx="11">
                  <c:v>41656</c:v>
                </c:pt>
                <c:pt idx="12">
                  <c:v>41659</c:v>
                </c:pt>
                <c:pt idx="13">
                  <c:v>41660</c:v>
                </c:pt>
                <c:pt idx="14">
                  <c:v>41661</c:v>
                </c:pt>
                <c:pt idx="15">
                  <c:v>41662</c:v>
                </c:pt>
                <c:pt idx="16">
                  <c:v>41663</c:v>
                </c:pt>
                <c:pt idx="17">
                  <c:v>41666</c:v>
                </c:pt>
                <c:pt idx="18">
                  <c:v>41667</c:v>
                </c:pt>
                <c:pt idx="19">
                  <c:v>41668</c:v>
                </c:pt>
                <c:pt idx="20">
                  <c:v>41669</c:v>
                </c:pt>
                <c:pt idx="21">
                  <c:v>41670</c:v>
                </c:pt>
                <c:pt idx="22">
                  <c:v>41673</c:v>
                </c:pt>
                <c:pt idx="23">
                  <c:v>41674</c:v>
                </c:pt>
                <c:pt idx="24">
                  <c:v>41675</c:v>
                </c:pt>
                <c:pt idx="25">
                  <c:v>41676</c:v>
                </c:pt>
                <c:pt idx="26">
                  <c:v>41677</c:v>
                </c:pt>
                <c:pt idx="27">
                  <c:v>41680</c:v>
                </c:pt>
                <c:pt idx="28">
                  <c:v>41681</c:v>
                </c:pt>
                <c:pt idx="29">
                  <c:v>41682</c:v>
                </c:pt>
                <c:pt idx="30">
                  <c:v>41683</c:v>
                </c:pt>
                <c:pt idx="31">
                  <c:v>41684</c:v>
                </c:pt>
                <c:pt idx="32">
                  <c:v>41687</c:v>
                </c:pt>
                <c:pt idx="33">
                  <c:v>41688</c:v>
                </c:pt>
                <c:pt idx="34">
                  <c:v>41689</c:v>
                </c:pt>
                <c:pt idx="35">
                  <c:v>41690</c:v>
                </c:pt>
                <c:pt idx="36">
                  <c:v>41691</c:v>
                </c:pt>
                <c:pt idx="37">
                  <c:v>41694</c:v>
                </c:pt>
                <c:pt idx="38">
                  <c:v>41695</c:v>
                </c:pt>
                <c:pt idx="39">
                  <c:v>41696</c:v>
                </c:pt>
                <c:pt idx="40">
                  <c:v>41697</c:v>
                </c:pt>
                <c:pt idx="41">
                  <c:v>41698</c:v>
                </c:pt>
                <c:pt idx="42">
                  <c:v>41701</c:v>
                </c:pt>
                <c:pt idx="43">
                  <c:v>41702</c:v>
                </c:pt>
                <c:pt idx="44">
                  <c:v>41703</c:v>
                </c:pt>
                <c:pt idx="45">
                  <c:v>41704</c:v>
                </c:pt>
                <c:pt idx="46">
                  <c:v>41705</c:v>
                </c:pt>
                <c:pt idx="47">
                  <c:v>41708</c:v>
                </c:pt>
                <c:pt idx="48">
                  <c:v>41709</c:v>
                </c:pt>
                <c:pt idx="49">
                  <c:v>41710</c:v>
                </c:pt>
                <c:pt idx="50">
                  <c:v>41711</c:v>
                </c:pt>
                <c:pt idx="51">
                  <c:v>41712</c:v>
                </c:pt>
                <c:pt idx="52">
                  <c:v>41715</c:v>
                </c:pt>
                <c:pt idx="53">
                  <c:v>41716</c:v>
                </c:pt>
                <c:pt idx="54">
                  <c:v>41717</c:v>
                </c:pt>
                <c:pt idx="55">
                  <c:v>41718</c:v>
                </c:pt>
                <c:pt idx="56">
                  <c:v>41719</c:v>
                </c:pt>
                <c:pt idx="57">
                  <c:v>41722</c:v>
                </c:pt>
                <c:pt idx="58">
                  <c:v>41723</c:v>
                </c:pt>
                <c:pt idx="59">
                  <c:v>41724</c:v>
                </c:pt>
                <c:pt idx="60">
                  <c:v>41725</c:v>
                </c:pt>
                <c:pt idx="61">
                  <c:v>41726</c:v>
                </c:pt>
                <c:pt idx="62">
                  <c:v>41729</c:v>
                </c:pt>
                <c:pt idx="63">
                  <c:v>41730</c:v>
                </c:pt>
                <c:pt idx="64">
                  <c:v>41731</c:v>
                </c:pt>
                <c:pt idx="65">
                  <c:v>41732</c:v>
                </c:pt>
                <c:pt idx="66">
                  <c:v>41733</c:v>
                </c:pt>
                <c:pt idx="67">
                  <c:v>41736</c:v>
                </c:pt>
                <c:pt idx="68">
                  <c:v>41737</c:v>
                </c:pt>
                <c:pt idx="69">
                  <c:v>41738</c:v>
                </c:pt>
                <c:pt idx="70">
                  <c:v>41739</c:v>
                </c:pt>
                <c:pt idx="71">
                  <c:v>41740</c:v>
                </c:pt>
                <c:pt idx="72">
                  <c:v>41743</c:v>
                </c:pt>
                <c:pt idx="73">
                  <c:v>41744</c:v>
                </c:pt>
                <c:pt idx="74">
                  <c:v>41745</c:v>
                </c:pt>
                <c:pt idx="75">
                  <c:v>41746</c:v>
                </c:pt>
                <c:pt idx="76">
                  <c:v>41747</c:v>
                </c:pt>
                <c:pt idx="77">
                  <c:v>41750</c:v>
                </c:pt>
                <c:pt idx="78">
                  <c:v>41751</c:v>
                </c:pt>
                <c:pt idx="79">
                  <c:v>41752</c:v>
                </c:pt>
                <c:pt idx="80">
                  <c:v>41753</c:v>
                </c:pt>
                <c:pt idx="81">
                  <c:v>41754</c:v>
                </c:pt>
                <c:pt idx="82">
                  <c:v>41757</c:v>
                </c:pt>
                <c:pt idx="83">
                  <c:v>41758</c:v>
                </c:pt>
                <c:pt idx="84">
                  <c:v>41759</c:v>
                </c:pt>
                <c:pt idx="85">
                  <c:v>41760</c:v>
                </c:pt>
                <c:pt idx="86">
                  <c:v>41761</c:v>
                </c:pt>
                <c:pt idx="87">
                  <c:v>41764</c:v>
                </c:pt>
                <c:pt idx="88">
                  <c:v>41765</c:v>
                </c:pt>
                <c:pt idx="89">
                  <c:v>41766</c:v>
                </c:pt>
                <c:pt idx="90">
                  <c:v>41767</c:v>
                </c:pt>
                <c:pt idx="91">
                  <c:v>41768</c:v>
                </c:pt>
                <c:pt idx="92">
                  <c:v>41771</c:v>
                </c:pt>
                <c:pt idx="93">
                  <c:v>41772</c:v>
                </c:pt>
                <c:pt idx="94">
                  <c:v>41773</c:v>
                </c:pt>
                <c:pt idx="95">
                  <c:v>41774</c:v>
                </c:pt>
                <c:pt idx="96">
                  <c:v>41775</c:v>
                </c:pt>
                <c:pt idx="97">
                  <c:v>41778</c:v>
                </c:pt>
                <c:pt idx="98">
                  <c:v>41779</c:v>
                </c:pt>
                <c:pt idx="99">
                  <c:v>41780</c:v>
                </c:pt>
                <c:pt idx="100">
                  <c:v>41781</c:v>
                </c:pt>
                <c:pt idx="101">
                  <c:v>41782</c:v>
                </c:pt>
                <c:pt idx="102">
                  <c:v>41785</c:v>
                </c:pt>
                <c:pt idx="103">
                  <c:v>41786</c:v>
                </c:pt>
                <c:pt idx="104">
                  <c:v>41787</c:v>
                </c:pt>
                <c:pt idx="105">
                  <c:v>41788</c:v>
                </c:pt>
                <c:pt idx="106">
                  <c:v>41789</c:v>
                </c:pt>
                <c:pt idx="107">
                  <c:v>41792</c:v>
                </c:pt>
                <c:pt idx="108">
                  <c:v>41793</c:v>
                </c:pt>
                <c:pt idx="109">
                  <c:v>41794</c:v>
                </c:pt>
                <c:pt idx="110">
                  <c:v>41795</c:v>
                </c:pt>
                <c:pt idx="111">
                  <c:v>41796</c:v>
                </c:pt>
                <c:pt idx="112">
                  <c:v>41799</c:v>
                </c:pt>
                <c:pt idx="113">
                  <c:v>41800</c:v>
                </c:pt>
                <c:pt idx="114">
                  <c:v>41801</c:v>
                </c:pt>
                <c:pt idx="115">
                  <c:v>41802</c:v>
                </c:pt>
                <c:pt idx="116">
                  <c:v>41803</c:v>
                </c:pt>
                <c:pt idx="117">
                  <c:v>41806</c:v>
                </c:pt>
                <c:pt idx="118">
                  <c:v>41807</c:v>
                </c:pt>
                <c:pt idx="119">
                  <c:v>41808</c:v>
                </c:pt>
                <c:pt idx="120">
                  <c:v>41809</c:v>
                </c:pt>
                <c:pt idx="121">
                  <c:v>41810</c:v>
                </c:pt>
                <c:pt idx="122">
                  <c:v>41813</c:v>
                </c:pt>
                <c:pt idx="123">
                  <c:v>41814</c:v>
                </c:pt>
                <c:pt idx="124">
                  <c:v>41815</c:v>
                </c:pt>
                <c:pt idx="125">
                  <c:v>41816</c:v>
                </c:pt>
                <c:pt idx="126">
                  <c:v>41817</c:v>
                </c:pt>
                <c:pt idx="127">
                  <c:v>41820</c:v>
                </c:pt>
                <c:pt idx="128">
                  <c:v>41821</c:v>
                </c:pt>
                <c:pt idx="129">
                  <c:v>41822</c:v>
                </c:pt>
                <c:pt idx="130">
                  <c:v>41823</c:v>
                </c:pt>
                <c:pt idx="131">
                  <c:v>41824</c:v>
                </c:pt>
                <c:pt idx="132">
                  <c:v>41827</c:v>
                </c:pt>
                <c:pt idx="133">
                  <c:v>41828</c:v>
                </c:pt>
                <c:pt idx="134">
                  <c:v>41829</c:v>
                </c:pt>
                <c:pt idx="135">
                  <c:v>41830</c:v>
                </c:pt>
                <c:pt idx="136">
                  <c:v>41831</c:v>
                </c:pt>
                <c:pt idx="137">
                  <c:v>41834</c:v>
                </c:pt>
                <c:pt idx="138">
                  <c:v>41835</c:v>
                </c:pt>
                <c:pt idx="139">
                  <c:v>41836</c:v>
                </c:pt>
                <c:pt idx="140">
                  <c:v>41837</c:v>
                </c:pt>
                <c:pt idx="141">
                  <c:v>41838</c:v>
                </c:pt>
                <c:pt idx="142">
                  <c:v>41841</c:v>
                </c:pt>
                <c:pt idx="143">
                  <c:v>41842</c:v>
                </c:pt>
                <c:pt idx="144">
                  <c:v>41843</c:v>
                </c:pt>
                <c:pt idx="145">
                  <c:v>41844</c:v>
                </c:pt>
                <c:pt idx="146">
                  <c:v>41845</c:v>
                </c:pt>
                <c:pt idx="147">
                  <c:v>41848</c:v>
                </c:pt>
                <c:pt idx="148">
                  <c:v>41849</c:v>
                </c:pt>
                <c:pt idx="149">
                  <c:v>41850</c:v>
                </c:pt>
                <c:pt idx="150">
                  <c:v>41851</c:v>
                </c:pt>
                <c:pt idx="151">
                  <c:v>41852</c:v>
                </c:pt>
                <c:pt idx="152">
                  <c:v>41855</c:v>
                </c:pt>
                <c:pt idx="153">
                  <c:v>41856</c:v>
                </c:pt>
                <c:pt idx="154">
                  <c:v>41857</c:v>
                </c:pt>
                <c:pt idx="155">
                  <c:v>41858</c:v>
                </c:pt>
                <c:pt idx="156">
                  <c:v>41859</c:v>
                </c:pt>
                <c:pt idx="157">
                  <c:v>41862</c:v>
                </c:pt>
                <c:pt idx="158">
                  <c:v>41863</c:v>
                </c:pt>
                <c:pt idx="159">
                  <c:v>41864</c:v>
                </c:pt>
                <c:pt idx="160">
                  <c:v>41865</c:v>
                </c:pt>
                <c:pt idx="161">
                  <c:v>41866</c:v>
                </c:pt>
                <c:pt idx="162">
                  <c:v>41869</c:v>
                </c:pt>
                <c:pt idx="163">
                  <c:v>41870</c:v>
                </c:pt>
                <c:pt idx="164">
                  <c:v>41871</c:v>
                </c:pt>
                <c:pt idx="165">
                  <c:v>41872</c:v>
                </c:pt>
                <c:pt idx="166">
                  <c:v>41873</c:v>
                </c:pt>
                <c:pt idx="167">
                  <c:v>41876</c:v>
                </c:pt>
                <c:pt idx="168">
                  <c:v>41877</c:v>
                </c:pt>
                <c:pt idx="169">
                  <c:v>41878</c:v>
                </c:pt>
                <c:pt idx="170">
                  <c:v>41879</c:v>
                </c:pt>
                <c:pt idx="171">
                  <c:v>41880</c:v>
                </c:pt>
                <c:pt idx="172">
                  <c:v>41883</c:v>
                </c:pt>
                <c:pt idx="173">
                  <c:v>41884</c:v>
                </c:pt>
                <c:pt idx="174">
                  <c:v>41885</c:v>
                </c:pt>
                <c:pt idx="175">
                  <c:v>41886</c:v>
                </c:pt>
                <c:pt idx="176">
                  <c:v>41887</c:v>
                </c:pt>
                <c:pt idx="177">
                  <c:v>41890</c:v>
                </c:pt>
                <c:pt idx="178">
                  <c:v>41891</c:v>
                </c:pt>
                <c:pt idx="179">
                  <c:v>41892</c:v>
                </c:pt>
                <c:pt idx="180">
                  <c:v>41893</c:v>
                </c:pt>
                <c:pt idx="181">
                  <c:v>41894</c:v>
                </c:pt>
                <c:pt idx="182">
                  <c:v>41897</c:v>
                </c:pt>
                <c:pt idx="183">
                  <c:v>41898</c:v>
                </c:pt>
                <c:pt idx="184">
                  <c:v>41899</c:v>
                </c:pt>
                <c:pt idx="185">
                  <c:v>41900</c:v>
                </c:pt>
                <c:pt idx="186">
                  <c:v>41901</c:v>
                </c:pt>
                <c:pt idx="187">
                  <c:v>41904</c:v>
                </c:pt>
                <c:pt idx="188">
                  <c:v>41905</c:v>
                </c:pt>
                <c:pt idx="189">
                  <c:v>41906</c:v>
                </c:pt>
                <c:pt idx="190">
                  <c:v>41907</c:v>
                </c:pt>
                <c:pt idx="191">
                  <c:v>41908</c:v>
                </c:pt>
                <c:pt idx="192">
                  <c:v>41911</c:v>
                </c:pt>
                <c:pt idx="193">
                  <c:v>41912</c:v>
                </c:pt>
                <c:pt idx="194">
                  <c:v>41913</c:v>
                </c:pt>
                <c:pt idx="195">
                  <c:v>41914</c:v>
                </c:pt>
                <c:pt idx="196">
                  <c:v>41915</c:v>
                </c:pt>
                <c:pt idx="197">
                  <c:v>41918</c:v>
                </c:pt>
                <c:pt idx="198">
                  <c:v>41919</c:v>
                </c:pt>
                <c:pt idx="199">
                  <c:v>41920</c:v>
                </c:pt>
                <c:pt idx="200">
                  <c:v>41921</c:v>
                </c:pt>
                <c:pt idx="201">
                  <c:v>41922</c:v>
                </c:pt>
                <c:pt idx="202">
                  <c:v>41925</c:v>
                </c:pt>
                <c:pt idx="203">
                  <c:v>41926</c:v>
                </c:pt>
                <c:pt idx="204">
                  <c:v>41927</c:v>
                </c:pt>
                <c:pt idx="205">
                  <c:v>41928</c:v>
                </c:pt>
                <c:pt idx="206">
                  <c:v>41929</c:v>
                </c:pt>
                <c:pt idx="207">
                  <c:v>41932</c:v>
                </c:pt>
                <c:pt idx="208">
                  <c:v>41933</c:v>
                </c:pt>
                <c:pt idx="209">
                  <c:v>41934</c:v>
                </c:pt>
                <c:pt idx="210">
                  <c:v>41935</c:v>
                </c:pt>
                <c:pt idx="211">
                  <c:v>41936</c:v>
                </c:pt>
                <c:pt idx="212">
                  <c:v>41939</c:v>
                </c:pt>
                <c:pt idx="213">
                  <c:v>41940</c:v>
                </c:pt>
                <c:pt idx="214">
                  <c:v>41941</c:v>
                </c:pt>
                <c:pt idx="215">
                  <c:v>41942</c:v>
                </c:pt>
                <c:pt idx="216">
                  <c:v>41943</c:v>
                </c:pt>
                <c:pt idx="217">
                  <c:v>41946</c:v>
                </c:pt>
                <c:pt idx="218">
                  <c:v>41947</c:v>
                </c:pt>
                <c:pt idx="219">
                  <c:v>41948</c:v>
                </c:pt>
                <c:pt idx="220">
                  <c:v>41949</c:v>
                </c:pt>
                <c:pt idx="221">
                  <c:v>41950</c:v>
                </c:pt>
                <c:pt idx="222">
                  <c:v>41953</c:v>
                </c:pt>
                <c:pt idx="223">
                  <c:v>41954</c:v>
                </c:pt>
                <c:pt idx="224">
                  <c:v>41955</c:v>
                </c:pt>
                <c:pt idx="225">
                  <c:v>41956</c:v>
                </c:pt>
                <c:pt idx="226">
                  <c:v>41957</c:v>
                </c:pt>
                <c:pt idx="227">
                  <c:v>41960</c:v>
                </c:pt>
                <c:pt idx="228">
                  <c:v>41961</c:v>
                </c:pt>
                <c:pt idx="229">
                  <c:v>41962</c:v>
                </c:pt>
                <c:pt idx="230">
                  <c:v>41963</c:v>
                </c:pt>
                <c:pt idx="231">
                  <c:v>41964</c:v>
                </c:pt>
                <c:pt idx="232">
                  <c:v>41967</c:v>
                </c:pt>
                <c:pt idx="233">
                  <c:v>41968</c:v>
                </c:pt>
                <c:pt idx="234">
                  <c:v>41969</c:v>
                </c:pt>
                <c:pt idx="235">
                  <c:v>41970</c:v>
                </c:pt>
                <c:pt idx="236">
                  <c:v>41971</c:v>
                </c:pt>
                <c:pt idx="237">
                  <c:v>41974</c:v>
                </c:pt>
                <c:pt idx="238">
                  <c:v>41975</c:v>
                </c:pt>
                <c:pt idx="239">
                  <c:v>41976</c:v>
                </c:pt>
                <c:pt idx="240">
                  <c:v>41977</c:v>
                </c:pt>
                <c:pt idx="241">
                  <c:v>41978</c:v>
                </c:pt>
                <c:pt idx="242">
                  <c:v>41981</c:v>
                </c:pt>
                <c:pt idx="243">
                  <c:v>41982</c:v>
                </c:pt>
                <c:pt idx="244">
                  <c:v>41983</c:v>
                </c:pt>
                <c:pt idx="245">
                  <c:v>41984</c:v>
                </c:pt>
                <c:pt idx="246">
                  <c:v>41985</c:v>
                </c:pt>
                <c:pt idx="247">
                  <c:v>41988</c:v>
                </c:pt>
                <c:pt idx="248">
                  <c:v>41989</c:v>
                </c:pt>
                <c:pt idx="249">
                  <c:v>41990</c:v>
                </c:pt>
                <c:pt idx="250">
                  <c:v>41991</c:v>
                </c:pt>
                <c:pt idx="251">
                  <c:v>41992</c:v>
                </c:pt>
                <c:pt idx="252">
                  <c:v>41995</c:v>
                </c:pt>
                <c:pt idx="253">
                  <c:v>41996</c:v>
                </c:pt>
                <c:pt idx="254">
                  <c:v>41997</c:v>
                </c:pt>
                <c:pt idx="255">
                  <c:v>41998</c:v>
                </c:pt>
                <c:pt idx="256">
                  <c:v>41999</c:v>
                </c:pt>
                <c:pt idx="257">
                  <c:v>42002</c:v>
                </c:pt>
                <c:pt idx="258">
                  <c:v>42003</c:v>
                </c:pt>
                <c:pt idx="259">
                  <c:v>42004</c:v>
                </c:pt>
                <c:pt idx="260">
                  <c:v>42005</c:v>
                </c:pt>
                <c:pt idx="261">
                  <c:v>42006</c:v>
                </c:pt>
                <c:pt idx="262">
                  <c:v>42009</c:v>
                </c:pt>
                <c:pt idx="263">
                  <c:v>42010</c:v>
                </c:pt>
                <c:pt idx="264">
                  <c:v>42011</c:v>
                </c:pt>
                <c:pt idx="265">
                  <c:v>42012</c:v>
                </c:pt>
                <c:pt idx="266">
                  <c:v>42013</c:v>
                </c:pt>
                <c:pt idx="267">
                  <c:v>42016</c:v>
                </c:pt>
                <c:pt idx="268">
                  <c:v>42017</c:v>
                </c:pt>
                <c:pt idx="269">
                  <c:v>42018</c:v>
                </c:pt>
                <c:pt idx="270">
                  <c:v>42019</c:v>
                </c:pt>
                <c:pt idx="271">
                  <c:v>42020</c:v>
                </c:pt>
                <c:pt idx="272">
                  <c:v>42023</c:v>
                </c:pt>
                <c:pt idx="273">
                  <c:v>42024</c:v>
                </c:pt>
                <c:pt idx="274">
                  <c:v>42025</c:v>
                </c:pt>
                <c:pt idx="275">
                  <c:v>42026</c:v>
                </c:pt>
                <c:pt idx="276">
                  <c:v>42027</c:v>
                </c:pt>
                <c:pt idx="277">
                  <c:v>42030</c:v>
                </c:pt>
                <c:pt idx="278">
                  <c:v>42031</c:v>
                </c:pt>
                <c:pt idx="279">
                  <c:v>42032</c:v>
                </c:pt>
                <c:pt idx="280">
                  <c:v>42033</c:v>
                </c:pt>
                <c:pt idx="281">
                  <c:v>42034</c:v>
                </c:pt>
                <c:pt idx="282">
                  <c:v>42037</c:v>
                </c:pt>
                <c:pt idx="283">
                  <c:v>42038</c:v>
                </c:pt>
                <c:pt idx="284">
                  <c:v>42039</c:v>
                </c:pt>
                <c:pt idx="285">
                  <c:v>42040</c:v>
                </c:pt>
                <c:pt idx="286">
                  <c:v>42041</c:v>
                </c:pt>
                <c:pt idx="287">
                  <c:v>42044</c:v>
                </c:pt>
                <c:pt idx="288">
                  <c:v>42045</c:v>
                </c:pt>
                <c:pt idx="289">
                  <c:v>42046</c:v>
                </c:pt>
                <c:pt idx="290">
                  <c:v>42047</c:v>
                </c:pt>
                <c:pt idx="291">
                  <c:v>42048</c:v>
                </c:pt>
                <c:pt idx="292">
                  <c:v>42051</c:v>
                </c:pt>
                <c:pt idx="293">
                  <c:v>42052</c:v>
                </c:pt>
                <c:pt idx="294">
                  <c:v>42053</c:v>
                </c:pt>
                <c:pt idx="295">
                  <c:v>42054</c:v>
                </c:pt>
                <c:pt idx="296">
                  <c:v>42055</c:v>
                </c:pt>
                <c:pt idx="297">
                  <c:v>42058</c:v>
                </c:pt>
                <c:pt idx="298">
                  <c:v>42059</c:v>
                </c:pt>
                <c:pt idx="299">
                  <c:v>42060</c:v>
                </c:pt>
                <c:pt idx="300">
                  <c:v>42061</c:v>
                </c:pt>
                <c:pt idx="301">
                  <c:v>42062</c:v>
                </c:pt>
                <c:pt idx="302">
                  <c:v>42065</c:v>
                </c:pt>
                <c:pt idx="303">
                  <c:v>42066</c:v>
                </c:pt>
                <c:pt idx="304">
                  <c:v>42067</c:v>
                </c:pt>
                <c:pt idx="305">
                  <c:v>42068</c:v>
                </c:pt>
                <c:pt idx="306">
                  <c:v>42069</c:v>
                </c:pt>
                <c:pt idx="307">
                  <c:v>42072</c:v>
                </c:pt>
                <c:pt idx="308">
                  <c:v>42073</c:v>
                </c:pt>
                <c:pt idx="309">
                  <c:v>42074</c:v>
                </c:pt>
                <c:pt idx="310">
                  <c:v>42075</c:v>
                </c:pt>
                <c:pt idx="311">
                  <c:v>42076</c:v>
                </c:pt>
                <c:pt idx="312">
                  <c:v>42079</c:v>
                </c:pt>
                <c:pt idx="313">
                  <c:v>42080</c:v>
                </c:pt>
                <c:pt idx="314">
                  <c:v>42081</c:v>
                </c:pt>
                <c:pt idx="315">
                  <c:v>42082</c:v>
                </c:pt>
                <c:pt idx="316">
                  <c:v>42083</c:v>
                </c:pt>
                <c:pt idx="317">
                  <c:v>42086</c:v>
                </c:pt>
                <c:pt idx="318">
                  <c:v>42087</c:v>
                </c:pt>
                <c:pt idx="319">
                  <c:v>42088</c:v>
                </c:pt>
                <c:pt idx="320">
                  <c:v>42089</c:v>
                </c:pt>
                <c:pt idx="321">
                  <c:v>42090</c:v>
                </c:pt>
                <c:pt idx="322">
                  <c:v>42093</c:v>
                </c:pt>
                <c:pt idx="323">
                  <c:v>42094</c:v>
                </c:pt>
                <c:pt idx="324">
                  <c:v>42095</c:v>
                </c:pt>
                <c:pt idx="325">
                  <c:v>42096</c:v>
                </c:pt>
                <c:pt idx="326">
                  <c:v>42097</c:v>
                </c:pt>
                <c:pt idx="327">
                  <c:v>42100</c:v>
                </c:pt>
                <c:pt idx="328">
                  <c:v>42101</c:v>
                </c:pt>
                <c:pt idx="329">
                  <c:v>42102</c:v>
                </c:pt>
                <c:pt idx="330">
                  <c:v>42103</c:v>
                </c:pt>
                <c:pt idx="331">
                  <c:v>42104</c:v>
                </c:pt>
                <c:pt idx="332">
                  <c:v>42107</c:v>
                </c:pt>
                <c:pt idx="333">
                  <c:v>42108</c:v>
                </c:pt>
                <c:pt idx="334">
                  <c:v>42109</c:v>
                </c:pt>
                <c:pt idx="335">
                  <c:v>42110</c:v>
                </c:pt>
                <c:pt idx="336">
                  <c:v>42111</c:v>
                </c:pt>
                <c:pt idx="337">
                  <c:v>42114</c:v>
                </c:pt>
                <c:pt idx="338">
                  <c:v>42115</c:v>
                </c:pt>
                <c:pt idx="339">
                  <c:v>42116</c:v>
                </c:pt>
                <c:pt idx="340">
                  <c:v>42117</c:v>
                </c:pt>
                <c:pt idx="341">
                  <c:v>42118</c:v>
                </c:pt>
                <c:pt idx="342">
                  <c:v>42121</c:v>
                </c:pt>
                <c:pt idx="343">
                  <c:v>42122</c:v>
                </c:pt>
                <c:pt idx="344">
                  <c:v>42123</c:v>
                </c:pt>
                <c:pt idx="345">
                  <c:v>42124</c:v>
                </c:pt>
                <c:pt idx="346">
                  <c:v>42125</c:v>
                </c:pt>
                <c:pt idx="347">
                  <c:v>42128</c:v>
                </c:pt>
                <c:pt idx="348">
                  <c:v>42129</c:v>
                </c:pt>
                <c:pt idx="349">
                  <c:v>42130</c:v>
                </c:pt>
                <c:pt idx="350">
                  <c:v>42131</c:v>
                </c:pt>
                <c:pt idx="351">
                  <c:v>42132</c:v>
                </c:pt>
                <c:pt idx="352">
                  <c:v>42135</c:v>
                </c:pt>
                <c:pt idx="353">
                  <c:v>42136</c:v>
                </c:pt>
                <c:pt idx="354">
                  <c:v>42137</c:v>
                </c:pt>
                <c:pt idx="355">
                  <c:v>42138</c:v>
                </c:pt>
                <c:pt idx="356">
                  <c:v>42139</c:v>
                </c:pt>
                <c:pt idx="357">
                  <c:v>42142</c:v>
                </c:pt>
                <c:pt idx="358">
                  <c:v>42143</c:v>
                </c:pt>
                <c:pt idx="359">
                  <c:v>42144</c:v>
                </c:pt>
                <c:pt idx="360">
                  <c:v>42145</c:v>
                </c:pt>
                <c:pt idx="361">
                  <c:v>42146</c:v>
                </c:pt>
                <c:pt idx="362">
                  <c:v>42149</c:v>
                </c:pt>
                <c:pt idx="363">
                  <c:v>42150</c:v>
                </c:pt>
                <c:pt idx="364">
                  <c:v>42151</c:v>
                </c:pt>
                <c:pt idx="365">
                  <c:v>42152</c:v>
                </c:pt>
                <c:pt idx="366">
                  <c:v>42153</c:v>
                </c:pt>
                <c:pt idx="367">
                  <c:v>42156</c:v>
                </c:pt>
                <c:pt idx="368">
                  <c:v>42157</c:v>
                </c:pt>
                <c:pt idx="369">
                  <c:v>42158</c:v>
                </c:pt>
                <c:pt idx="370">
                  <c:v>42159</c:v>
                </c:pt>
                <c:pt idx="371">
                  <c:v>42160</c:v>
                </c:pt>
                <c:pt idx="372">
                  <c:v>42163</c:v>
                </c:pt>
                <c:pt idx="373">
                  <c:v>42164</c:v>
                </c:pt>
                <c:pt idx="374">
                  <c:v>42165</c:v>
                </c:pt>
                <c:pt idx="375">
                  <c:v>42166</c:v>
                </c:pt>
                <c:pt idx="376">
                  <c:v>42167</c:v>
                </c:pt>
                <c:pt idx="377">
                  <c:v>42170</c:v>
                </c:pt>
                <c:pt idx="378">
                  <c:v>42171</c:v>
                </c:pt>
                <c:pt idx="379">
                  <c:v>42172</c:v>
                </c:pt>
                <c:pt idx="380">
                  <c:v>42173</c:v>
                </c:pt>
                <c:pt idx="381">
                  <c:v>42174</c:v>
                </c:pt>
                <c:pt idx="382">
                  <c:v>42177</c:v>
                </c:pt>
                <c:pt idx="383">
                  <c:v>42178</c:v>
                </c:pt>
                <c:pt idx="384">
                  <c:v>42179</c:v>
                </c:pt>
                <c:pt idx="385">
                  <c:v>42180</c:v>
                </c:pt>
                <c:pt idx="386">
                  <c:v>42181</c:v>
                </c:pt>
                <c:pt idx="387">
                  <c:v>42184</c:v>
                </c:pt>
                <c:pt idx="388">
                  <c:v>42185</c:v>
                </c:pt>
                <c:pt idx="389">
                  <c:v>42186</c:v>
                </c:pt>
                <c:pt idx="390">
                  <c:v>42187</c:v>
                </c:pt>
                <c:pt idx="391">
                  <c:v>42188</c:v>
                </c:pt>
                <c:pt idx="392">
                  <c:v>42191</c:v>
                </c:pt>
                <c:pt idx="393">
                  <c:v>42192</c:v>
                </c:pt>
                <c:pt idx="394">
                  <c:v>42193</c:v>
                </c:pt>
                <c:pt idx="395">
                  <c:v>42194</c:v>
                </c:pt>
                <c:pt idx="396">
                  <c:v>42195</c:v>
                </c:pt>
                <c:pt idx="397">
                  <c:v>42198</c:v>
                </c:pt>
                <c:pt idx="398">
                  <c:v>42199</c:v>
                </c:pt>
                <c:pt idx="399">
                  <c:v>42200</c:v>
                </c:pt>
                <c:pt idx="400">
                  <c:v>42201</c:v>
                </c:pt>
                <c:pt idx="401">
                  <c:v>42202</c:v>
                </c:pt>
                <c:pt idx="402">
                  <c:v>42205</c:v>
                </c:pt>
                <c:pt idx="403">
                  <c:v>42206</c:v>
                </c:pt>
                <c:pt idx="404">
                  <c:v>42207</c:v>
                </c:pt>
                <c:pt idx="405">
                  <c:v>42208</c:v>
                </c:pt>
                <c:pt idx="406">
                  <c:v>42209</c:v>
                </c:pt>
                <c:pt idx="407">
                  <c:v>42212</c:v>
                </c:pt>
                <c:pt idx="408">
                  <c:v>42213</c:v>
                </c:pt>
                <c:pt idx="409">
                  <c:v>42214</c:v>
                </c:pt>
                <c:pt idx="410">
                  <c:v>42215</c:v>
                </c:pt>
                <c:pt idx="411">
                  <c:v>42216</c:v>
                </c:pt>
                <c:pt idx="412">
                  <c:v>42219</c:v>
                </c:pt>
                <c:pt idx="413">
                  <c:v>42220</c:v>
                </c:pt>
                <c:pt idx="414">
                  <c:v>42221</c:v>
                </c:pt>
                <c:pt idx="415">
                  <c:v>42222</c:v>
                </c:pt>
                <c:pt idx="416">
                  <c:v>42223</c:v>
                </c:pt>
                <c:pt idx="417">
                  <c:v>42226</c:v>
                </c:pt>
                <c:pt idx="418">
                  <c:v>42227</c:v>
                </c:pt>
                <c:pt idx="419">
                  <c:v>42228</c:v>
                </c:pt>
                <c:pt idx="420">
                  <c:v>42229</c:v>
                </c:pt>
                <c:pt idx="421">
                  <c:v>42230</c:v>
                </c:pt>
                <c:pt idx="422">
                  <c:v>42233</c:v>
                </c:pt>
                <c:pt idx="423">
                  <c:v>42234</c:v>
                </c:pt>
                <c:pt idx="424">
                  <c:v>42235</c:v>
                </c:pt>
                <c:pt idx="425">
                  <c:v>42236</c:v>
                </c:pt>
                <c:pt idx="426">
                  <c:v>42237</c:v>
                </c:pt>
                <c:pt idx="427">
                  <c:v>42240</c:v>
                </c:pt>
                <c:pt idx="428">
                  <c:v>42241</c:v>
                </c:pt>
                <c:pt idx="429">
                  <c:v>42242</c:v>
                </c:pt>
                <c:pt idx="430">
                  <c:v>42243</c:v>
                </c:pt>
                <c:pt idx="431">
                  <c:v>42244</c:v>
                </c:pt>
                <c:pt idx="432">
                  <c:v>42247</c:v>
                </c:pt>
                <c:pt idx="433">
                  <c:v>42248</c:v>
                </c:pt>
                <c:pt idx="434">
                  <c:v>42249</c:v>
                </c:pt>
                <c:pt idx="435">
                  <c:v>42250</c:v>
                </c:pt>
                <c:pt idx="436">
                  <c:v>42251</c:v>
                </c:pt>
                <c:pt idx="437">
                  <c:v>42254</c:v>
                </c:pt>
                <c:pt idx="438">
                  <c:v>42255</c:v>
                </c:pt>
                <c:pt idx="439">
                  <c:v>42256</c:v>
                </c:pt>
                <c:pt idx="440">
                  <c:v>42257</c:v>
                </c:pt>
                <c:pt idx="441">
                  <c:v>42258</c:v>
                </c:pt>
                <c:pt idx="442">
                  <c:v>42261</c:v>
                </c:pt>
                <c:pt idx="443">
                  <c:v>42262</c:v>
                </c:pt>
                <c:pt idx="444">
                  <c:v>42263</c:v>
                </c:pt>
                <c:pt idx="445">
                  <c:v>42264</c:v>
                </c:pt>
                <c:pt idx="446">
                  <c:v>42265</c:v>
                </c:pt>
                <c:pt idx="447">
                  <c:v>42268</c:v>
                </c:pt>
                <c:pt idx="448">
                  <c:v>42269</c:v>
                </c:pt>
                <c:pt idx="449">
                  <c:v>42270</c:v>
                </c:pt>
                <c:pt idx="450">
                  <c:v>42271</c:v>
                </c:pt>
                <c:pt idx="451">
                  <c:v>42272</c:v>
                </c:pt>
                <c:pt idx="452">
                  <c:v>42275</c:v>
                </c:pt>
                <c:pt idx="453">
                  <c:v>42276</c:v>
                </c:pt>
                <c:pt idx="454">
                  <c:v>42277</c:v>
                </c:pt>
                <c:pt idx="455">
                  <c:v>42278</c:v>
                </c:pt>
                <c:pt idx="456">
                  <c:v>42279</c:v>
                </c:pt>
                <c:pt idx="457">
                  <c:v>42282</c:v>
                </c:pt>
                <c:pt idx="458">
                  <c:v>42283</c:v>
                </c:pt>
                <c:pt idx="459">
                  <c:v>42284</c:v>
                </c:pt>
                <c:pt idx="460">
                  <c:v>42285</c:v>
                </c:pt>
                <c:pt idx="461">
                  <c:v>42286</c:v>
                </c:pt>
                <c:pt idx="462">
                  <c:v>42289</c:v>
                </c:pt>
                <c:pt idx="463">
                  <c:v>42290</c:v>
                </c:pt>
                <c:pt idx="464">
                  <c:v>42291</c:v>
                </c:pt>
                <c:pt idx="465">
                  <c:v>42292</c:v>
                </c:pt>
                <c:pt idx="466">
                  <c:v>42293</c:v>
                </c:pt>
                <c:pt idx="467">
                  <c:v>42296</c:v>
                </c:pt>
                <c:pt idx="468">
                  <c:v>42297</c:v>
                </c:pt>
                <c:pt idx="469">
                  <c:v>42298</c:v>
                </c:pt>
                <c:pt idx="470">
                  <c:v>42299</c:v>
                </c:pt>
                <c:pt idx="471">
                  <c:v>42300</c:v>
                </c:pt>
                <c:pt idx="472">
                  <c:v>42303</c:v>
                </c:pt>
                <c:pt idx="473">
                  <c:v>42304</c:v>
                </c:pt>
                <c:pt idx="474">
                  <c:v>42305</c:v>
                </c:pt>
                <c:pt idx="475">
                  <c:v>42306</c:v>
                </c:pt>
                <c:pt idx="476">
                  <c:v>42307</c:v>
                </c:pt>
                <c:pt idx="477">
                  <c:v>42310</c:v>
                </c:pt>
                <c:pt idx="478">
                  <c:v>42311</c:v>
                </c:pt>
                <c:pt idx="479">
                  <c:v>42312</c:v>
                </c:pt>
                <c:pt idx="480">
                  <c:v>42313</c:v>
                </c:pt>
                <c:pt idx="481">
                  <c:v>42314</c:v>
                </c:pt>
                <c:pt idx="482">
                  <c:v>42317</c:v>
                </c:pt>
                <c:pt idx="483">
                  <c:v>42318</c:v>
                </c:pt>
                <c:pt idx="484">
                  <c:v>42319</c:v>
                </c:pt>
                <c:pt idx="485">
                  <c:v>42320</c:v>
                </c:pt>
                <c:pt idx="486">
                  <c:v>42321</c:v>
                </c:pt>
                <c:pt idx="487">
                  <c:v>42324</c:v>
                </c:pt>
                <c:pt idx="488">
                  <c:v>42325</c:v>
                </c:pt>
                <c:pt idx="489">
                  <c:v>42326</c:v>
                </c:pt>
                <c:pt idx="490">
                  <c:v>42327</c:v>
                </c:pt>
                <c:pt idx="491">
                  <c:v>42328</c:v>
                </c:pt>
                <c:pt idx="492">
                  <c:v>42331</c:v>
                </c:pt>
                <c:pt idx="493">
                  <c:v>42332</c:v>
                </c:pt>
                <c:pt idx="494">
                  <c:v>42333</c:v>
                </c:pt>
                <c:pt idx="495">
                  <c:v>42334</c:v>
                </c:pt>
                <c:pt idx="496">
                  <c:v>42335</c:v>
                </c:pt>
                <c:pt idx="497">
                  <c:v>42338</c:v>
                </c:pt>
                <c:pt idx="498">
                  <c:v>42339</c:v>
                </c:pt>
                <c:pt idx="499">
                  <c:v>42340</c:v>
                </c:pt>
                <c:pt idx="500">
                  <c:v>42341</c:v>
                </c:pt>
                <c:pt idx="501">
                  <c:v>42342</c:v>
                </c:pt>
                <c:pt idx="502">
                  <c:v>42345</c:v>
                </c:pt>
                <c:pt idx="503">
                  <c:v>42346</c:v>
                </c:pt>
                <c:pt idx="504">
                  <c:v>42347</c:v>
                </c:pt>
                <c:pt idx="505">
                  <c:v>42348</c:v>
                </c:pt>
                <c:pt idx="506">
                  <c:v>42349</c:v>
                </c:pt>
                <c:pt idx="507">
                  <c:v>42352</c:v>
                </c:pt>
                <c:pt idx="508">
                  <c:v>42353</c:v>
                </c:pt>
                <c:pt idx="509">
                  <c:v>42354</c:v>
                </c:pt>
                <c:pt idx="510">
                  <c:v>42355</c:v>
                </c:pt>
                <c:pt idx="511">
                  <c:v>42356</c:v>
                </c:pt>
                <c:pt idx="512">
                  <c:v>42359</c:v>
                </c:pt>
                <c:pt idx="513">
                  <c:v>42360</c:v>
                </c:pt>
                <c:pt idx="514">
                  <c:v>42361</c:v>
                </c:pt>
                <c:pt idx="515">
                  <c:v>42362</c:v>
                </c:pt>
                <c:pt idx="516">
                  <c:v>42363</c:v>
                </c:pt>
                <c:pt idx="517">
                  <c:v>42366</c:v>
                </c:pt>
                <c:pt idx="518">
                  <c:v>42367</c:v>
                </c:pt>
                <c:pt idx="519">
                  <c:v>42368</c:v>
                </c:pt>
                <c:pt idx="520">
                  <c:v>42369</c:v>
                </c:pt>
                <c:pt idx="521">
                  <c:v>42370</c:v>
                </c:pt>
                <c:pt idx="522">
                  <c:v>42373</c:v>
                </c:pt>
                <c:pt idx="523">
                  <c:v>42374</c:v>
                </c:pt>
                <c:pt idx="524">
                  <c:v>42375</c:v>
                </c:pt>
                <c:pt idx="525">
                  <c:v>42376</c:v>
                </c:pt>
                <c:pt idx="526">
                  <c:v>42377</c:v>
                </c:pt>
                <c:pt idx="527">
                  <c:v>42380</c:v>
                </c:pt>
                <c:pt idx="528">
                  <c:v>42381</c:v>
                </c:pt>
                <c:pt idx="529">
                  <c:v>42382</c:v>
                </c:pt>
                <c:pt idx="530">
                  <c:v>42383</c:v>
                </c:pt>
                <c:pt idx="531">
                  <c:v>42384</c:v>
                </c:pt>
                <c:pt idx="532">
                  <c:v>42387</c:v>
                </c:pt>
                <c:pt idx="533">
                  <c:v>42388</c:v>
                </c:pt>
                <c:pt idx="534">
                  <c:v>42389</c:v>
                </c:pt>
                <c:pt idx="535">
                  <c:v>42390</c:v>
                </c:pt>
                <c:pt idx="536">
                  <c:v>42391</c:v>
                </c:pt>
                <c:pt idx="537">
                  <c:v>42394</c:v>
                </c:pt>
                <c:pt idx="538">
                  <c:v>42395</c:v>
                </c:pt>
                <c:pt idx="539">
                  <c:v>42396</c:v>
                </c:pt>
                <c:pt idx="540">
                  <c:v>42397</c:v>
                </c:pt>
                <c:pt idx="541">
                  <c:v>42398</c:v>
                </c:pt>
                <c:pt idx="542">
                  <c:v>42401</c:v>
                </c:pt>
                <c:pt idx="543">
                  <c:v>42402</c:v>
                </c:pt>
                <c:pt idx="544">
                  <c:v>42403</c:v>
                </c:pt>
                <c:pt idx="545">
                  <c:v>42404</c:v>
                </c:pt>
                <c:pt idx="546">
                  <c:v>42405</c:v>
                </c:pt>
                <c:pt idx="547">
                  <c:v>42408</c:v>
                </c:pt>
                <c:pt idx="548">
                  <c:v>42409</c:v>
                </c:pt>
                <c:pt idx="549">
                  <c:v>42410</c:v>
                </c:pt>
                <c:pt idx="550">
                  <c:v>42411</c:v>
                </c:pt>
                <c:pt idx="551">
                  <c:v>42412</c:v>
                </c:pt>
                <c:pt idx="552">
                  <c:v>42415</c:v>
                </c:pt>
                <c:pt idx="553">
                  <c:v>42416</c:v>
                </c:pt>
                <c:pt idx="554">
                  <c:v>42417</c:v>
                </c:pt>
                <c:pt idx="555">
                  <c:v>42418</c:v>
                </c:pt>
                <c:pt idx="556">
                  <c:v>42419</c:v>
                </c:pt>
                <c:pt idx="557">
                  <c:v>42422</c:v>
                </c:pt>
                <c:pt idx="558">
                  <c:v>42423</c:v>
                </c:pt>
                <c:pt idx="559">
                  <c:v>42424</c:v>
                </c:pt>
                <c:pt idx="560">
                  <c:v>42425</c:v>
                </c:pt>
                <c:pt idx="561">
                  <c:v>42426</c:v>
                </c:pt>
                <c:pt idx="562">
                  <c:v>42429</c:v>
                </c:pt>
                <c:pt idx="563">
                  <c:v>42430</c:v>
                </c:pt>
                <c:pt idx="564">
                  <c:v>42431</c:v>
                </c:pt>
                <c:pt idx="565">
                  <c:v>42432</c:v>
                </c:pt>
                <c:pt idx="566">
                  <c:v>42433</c:v>
                </c:pt>
                <c:pt idx="567">
                  <c:v>42436</c:v>
                </c:pt>
                <c:pt idx="568">
                  <c:v>42437</c:v>
                </c:pt>
                <c:pt idx="569">
                  <c:v>42438</c:v>
                </c:pt>
                <c:pt idx="570">
                  <c:v>42439</c:v>
                </c:pt>
                <c:pt idx="571">
                  <c:v>42440</c:v>
                </c:pt>
                <c:pt idx="572">
                  <c:v>42443</c:v>
                </c:pt>
                <c:pt idx="573">
                  <c:v>42444</c:v>
                </c:pt>
                <c:pt idx="574">
                  <c:v>42445</c:v>
                </c:pt>
                <c:pt idx="575">
                  <c:v>42446</c:v>
                </c:pt>
                <c:pt idx="576">
                  <c:v>42447</c:v>
                </c:pt>
                <c:pt idx="577">
                  <c:v>42450</c:v>
                </c:pt>
                <c:pt idx="578">
                  <c:v>42451</c:v>
                </c:pt>
                <c:pt idx="579">
                  <c:v>42452</c:v>
                </c:pt>
                <c:pt idx="580">
                  <c:v>42453</c:v>
                </c:pt>
                <c:pt idx="581">
                  <c:v>42454</c:v>
                </c:pt>
                <c:pt idx="582">
                  <c:v>42457</c:v>
                </c:pt>
                <c:pt idx="583">
                  <c:v>42458</c:v>
                </c:pt>
                <c:pt idx="584">
                  <c:v>42459</c:v>
                </c:pt>
                <c:pt idx="585">
                  <c:v>42460</c:v>
                </c:pt>
                <c:pt idx="586">
                  <c:v>42461</c:v>
                </c:pt>
                <c:pt idx="587">
                  <c:v>42464</c:v>
                </c:pt>
                <c:pt idx="588">
                  <c:v>42465</c:v>
                </c:pt>
                <c:pt idx="589">
                  <c:v>42466</c:v>
                </c:pt>
                <c:pt idx="590">
                  <c:v>42467</c:v>
                </c:pt>
                <c:pt idx="591">
                  <c:v>42468</c:v>
                </c:pt>
                <c:pt idx="592">
                  <c:v>42471</c:v>
                </c:pt>
                <c:pt idx="593">
                  <c:v>42472</c:v>
                </c:pt>
                <c:pt idx="594">
                  <c:v>42473</c:v>
                </c:pt>
                <c:pt idx="595">
                  <c:v>42474</c:v>
                </c:pt>
                <c:pt idx="596">
                  <c:v>42475</c:v>
                </c:pt>
                <c:pt idx="597">
                  <c:v>42478</c:v>
                </c:pt>
                <c:pt idx="598">
                  <c:v>42479</c:v>
                </c:pt>
                <c:pt idx="599">
                  <c:v>42480</c:v>
                </c:pt>
                <c:pt idx="600">
                  <c:v>42481</c:v>
                </c:pt>
                <c:pt idx="601">
                  <c:v>42482</c:v>
                </c:pt>
                <c:pt idx="602">
                  <c:v>42485</c:v>
                </c:pt>
                <c:pt idx="603">
                  <c:v>42486</c:v>
                </c:pt>
                <c:pt idx="604">
                  <c:v>42487</c:v>
                </c:pt>
                <c:pt idx="605">
                  <c:v>42488</c:v>
                </c:pt>
                <c:pt idx="606">
                  <c:v>42489</c:v>
                </c:pt>
                <c:pt idx="607">
                  <c:v>42492</c:v>
                </c:pt>
                <c:pt idx="608">
                  <c:v>42493</c:v>
                </c:pt>
                <c:pt idx="609">
                  <c:v>42494</c:v>
                </c:pt>
                <c:pt idx="610">
                  <c:v>42495</c:v>
                </c:pt>
                <c:pt idx="611">
                  <c:v>42496</c:v>
                </c:pt>
                <c:pt idx="612">
                  <c:v>42499</c:v>
                </c:pt>
                <c:pt idx="613">
                  <c:v>42500</c:v>
                </c:pt>
                <c:pt idx="614">
                  <c:v>42501</c:v>
                </c:pt>
                <c:pt idx="615">
                  <c:v>42502</c:v>
                </c:pt>
                <c:pt idx="616">
                  <c:v>42503</c:v>
                </c:pt>
                <c:pt idx="617">
                  <c:v>42506</c:v>
                </c:pt>
                <c:pt idx="618">
                  <c:v>42507</c:v>
                </c:pt>
                <c:pt idx="619">
                  <c:v>42508</c:v>
                </c:pt>
                <c:pt idx="620">
                  <c:v>42509</c:v>
                </c:pt>
                <c:pt idx="621">
                  <c:v>42510</c:v>
                </c:pt>
                <c:pt idx="622">
                  <c:v>42513</c:v>
                </c:pt>
                <c:pt idx="623">
                  <c:v>42514</c:v>
                </c:pt>
                <c:pt idx="624">
                  <c:v>42515</c:v>
                </c:pt>
                <c:pt idx="625">
                  <c:v>42516</c:v>
                </c:pt>
                <c:pt idx="626">
                  <c:v>42517</c:v>
                </c:pt>
                <c:pt idx="627">
                  <c:v>42520</c:v>
                </c:pt>
                <c:pt idx="628">
                  <c:v>42521</c:v>
                </c:pt>
                <c:pt idx="629">
                  <c:v>42522</c:v>
                </c:pt>
                <c:pt idx="630">
                  <c:v>42523</c:v>
                </c:pt>
                <c:pt idx="631">
                  <c:v>42524</c:v>
                </c:pt>
                <c:pt idx="632">
                  <c:v>42527</c:v>
                </c:pt>
                <c:pt idx="633">
                  <c:v>42528</c:v>
                </c:pt>
                <c:pt idx="634">
                  <c:v>42529</c:v>
                </c:pt>
                <c:pt idx="635">
                  <c:v>42530</c:v>
                </c:pt>
                <c:pt idx="636">
                  <c:v>42531</c:v>
                </c:pt>
                <c:pt idx="637">
                  <c:v>42534</c:v>
                </c:pt>
                <c:pt idx="638">
                  <c:v>42535</c:v>
                </c:pt>
                <c:pt idx="639">
                  <c:v>42536</c:v>
                </c:pt>
                <c:pt idx="640">
                  <c:v>42537</c:v>
                </c:pt>
                <c:pt idx="641">
                  <c:v>42538</c:v>
                </c:pt>
                <c:pt idx="642">
                  <c:v>42541</c:v>
                </c:pt>
                <c:pt idx="643">
                  <c:v>42542</c:v>
                </c:pt>
                <c:pt idx="644">
                  <c:v>42543</c:v>
                </c:pt>
                <c:pt idx="645">
                  <c:v>42544</c:v>
                </c:pt>
                <c:pt idx="646">
                  <c:v>42545</c:v>
                </c:pt>
                <c:pt idx="647">
                  <c:v>42548</c:v>
                </c:pt>
                <c:pt idx="648">
                  <c:v>42549</c:v>
                </c:pt>
                <c:pt idx="649">
                  <c:v>42550</c:v>
                </c:pt>
                <c:pt idx="650">
                  <c:v>42551</c:v>
                </c:pt>
                <c:pt idx="651">
                  <c:v>42552</c:v>
                </c:pt>
                <c:pt idx="652">
                  <c:v>42555</c:v>
                </c:pt>
                <c:pt idx="653">
                  <c:v>42556</c:v>
                </c:pt>
                <c:pt idx="654">
                  <c:v>42557</c:v>
                </c:pt>
                <c:pt idx="655">
                  <c:v>42558</c:v>
                </c:pt>
                <c:pt idx="656">
                  <c:v>42559</c:v>
                </c:pt>
                <c:pt idx="657">
                  <c:v>42562</c:v>
                </c:pt>
                <c:pt idx="658">
                  <c:v>42563</c:v>
                </c:pt>
                <c:pt idx="659">
                  <c:v>42564</c:v>
                </c:pt>
                <c:pt idx="660">
                  <c:v>42565</c:v>
                </c:pt>
                <c:pt idx="661">
                  <c:v>42566</c:v>
                </c:pt>
                <c:pt idx="662">
                  <c:v>42569</c:v>
                </c:pt>
                <c:pt idx="663">
                  <c:v>42570</c:v>
                </c:pt>
                <c:pt idx="664">
                  <c:v>42571</c:v>
                </c:pt>
                <c:pt idx="665">
                  <c:v>42572</c:v>
                </c:pt>
                <c:pt idx="666">
                  <c:v>42573</c:v>
                </c:pt>
                <c:pt idx="667">
                  <c:v>42576</c:v>
                </c:pt>
                <c:pt idx="668">
                  <c:v>42577</c:v>
                </c:pt>
                <c:pt idx="669">
                  <c:v>42578</c:v>
                </c:pt>
                <c:pt idx="670">
                  <c:v>42579</c:v>
                </c:pt>
                <c:pt idx="671">
                  <c:v>42580</c:v>
                </c:pt>
                <c:pt idx="672">
                  <c:v>42583</c:v>
                </c:pt>
                <c:pt idx="673">
                  <c:v>42584</c:v>
                </c:pt>
                <c:pt idx="674">
                  <c:v>42585</c:v>
                </c:pt>
                <c:pt idx="675">
                  <c:v>42586</c:v>
                </c:pt>
                <c:pt idx="676">
                  <c:v>42587</c:v>
                </c:pt>
                <c:pt idx="677">
                  <c:v>42590</c:v>
                </c:pt>
                <c:pt idx="678">
                  <c:v>42591</c:v>
                </c:pt>
                <c:pt idx="679">
                  <c:v>42592</c:v>
                </c:pt>
                <c:pt idx="680">
                  <c:v>42593</c:v>
                </c:pt>
                <c:pt idx="681">
                  <c:v>42594</c:v>
                </c:pt>
                <c:pt idx="682">
                  <c:v>42597</c:v>
                </c:pt>
                <c:pt idx="683">
                  <c:v>42598</c:v>
                </c:pt>
                <c:pt idx="684">
                  <c:v>42599</c:v>
                </c:pt>
                <c:pt idx="685">
                  <c:v>42600</c:v>
                </c:pt>
                <c:pt idx="686">
                  <c:v>42601</c:v>
                </c:pt>
                <c:pt idx="687">
                  <c:v>42604</c:v>
                </c:pt>
                <c:pt idx="688">
                  <c:v>42605</c:v>
                </c:pt>
                <c:pt idx="689">
                  <c:v>42606</c:v>
                </c:pt>
                <c:pt idx="690">
                  <c:v>42607</c:v>
                </c:pt>
                <c:pt idx="691">
                  <c:v>42608</c:v>
                </c:pt>
                <c:pt idx="692">
                  <c:v>42611</c:v>
                </c:pt>
                <c:pt idx="693">
                  <c:v>42612</c:v>
                </c:pt>
                <c:pt idx="694">
                  <c:v>42613</c:v>
                </c:pt>
                <c:pt idx="695">
                  <c:v>42614</c:v>
                </c:pt>
                <c:pt idx="696">
                  <c:v>42615</c:v>
                </c:pt>
                <c:pt idx="697">
                  <c:v>42618</c:v>
                </c:pt>
                <c:pt idx="698">
                  <c:v>42619</c:v>
                </c:pt>
                <c:pt idx="699">
                  <c:v>42620</c:v>
                </c:pt>
                <c:pt idx="700">
                  <c:v>42621</c:v>
                </c:pt>
                <c:pt idx="701">
                  <c:v>42622</c:v>
                </c:pt>
                <c:pt idx="702">
                  <c:v>42625</c:v>
                </c:pt>
                <c:pt idx="703">
                  <c:v>42626</c:v>
                </c:pt>
                <c:pt idx="704">
                  <c:v>42627</c:v>
                </c:pt>
                <c:pt idx="705">
                  <c:v>42628</c:v>
                </c:pt>
                <c:pt idx="706">
                  <c:v>42629</c:v>
                </c:pt>
                <c:pt idx="707">
                  <c:v>42632</c:v>
                </c:pt>
                <c:pt idx="708">
                  <c:v>42633</c:v>
                </c:pt>
                <c:pt idx="709">
                  <c:v>42634</c:v>
                </c:pt>
                <c:pt idx="710">
                  <c:v>42635</c:v>
                </c:pt>
                <c:pt idx="711">
                  <c:v>42636</c:v>
                </c:pt>
                <c:pt idx="712">
                  <c:v>42639</c:v>
                </c:pt>
                <c:pt idx="713">
                  <c:v>42640</c:v>
                </c:pt>
                <c:pt idx="714">
                  <c:v>42641</c:v>
                </c:pt>
                <c:pt idx="715">
                  <c:v>42642</c:v>
                </c:pt>
                <c:pt idx="716">
                  <c:v>42643</c:v>
                </c:pt>
                <c:pt idx="717">
                  <c:v>42646</c:v>
                </c:pt>
                <c:pt idx="718">
                  <c:v>42647</c:v>
                </c:pt>
                <c:pt idx="719">
                  <c:v>42648</c:v>
                </c:pt>
                <c:pt idx="720">
                  <c:v>42649</c:v>
                </c:pt>
                <c:pt idx="721">
                  <c:v>42650</c:v>
                </c:pt>
                <c:pt idx="722">
                  <c:v>42653</c:v>
                </c:pt>
                <c:pt idx="723">
                  <c:v>42654</c:v>
                </c:pt>
                <c:pt idx="724">
                  <c:v>42655</c:v>
                </c:pt>
                <c:pt idx="725">
                  <c:v>42656</c:v>
                </c:pt>
                <c:pt idx="726">
                  <c:v>42657</c:v>
                </c:pt>
                <c:pt idx="727">
                  <c:v>42660</c:v>
                </c:pt>
                <c:pt idx="728">
                  <c:v>42661</c:v>
                </c:pt>
                <c:pt idx="729">
                  <c:v>42662</c:v>
                </c:pt>
                <c:pt idx="730">
                  <c:v>42663</c:v>
                </c:pt>
                <c:pt idx="731">
                  <c:v>42664</c:v>
                </c:pt>
                <c:pt idx="732">
                  <c:v>42667</c:v>
                </c:pt>
                <c:pt idx="733">
                  <c:v>42668</c:v>
                </c:pt>
                <c:pt idx="734">
                  <c:v>42669</c:v>
                </c:pt>
                <c:pt idx="735">
                  <c:v>42670</c:v>
                </c:pt>
                <c:pt idx="736">
                  <c:v>42671</c:v>
                </c:pt>
                <c:pt idx="737">
                  <c:v>42674</c:v>
                </c:pt>
                <c:pt idx="738">
                  <c:v>42675</c:v>
                </c:pt>
                <c:pt idx="739">
                  <c:v>42676</c:v>
                </c:pt>
                <c:pt idx="740">
                  <c:v>42677</c:v>
                </c:pt>
                <c:pt idx="741">
                  <c:v>42678</c:v>
                </c:pt>
                <c:pt idx="742">
                  <c:v>42681</c:v>
                </c:pt>
                <c:pt idx="743">
                  <c:v>42682</c:v>
                </c:pt>
                <c:pt idx="744">
                  <c:v>42683</c:v>
                </c:pt>
                <c:pt idx="745">
                  <c:v>42684</c:v>
                </c:pt>
                <c:pt idx="746">
                  <c:v>42685</c:v>
                </c:pt>
                <c:pt idx="747">
                  <c:v>42688</c:v>
                </c:pt>
                <c:pt idx="748">
                  <c:v>42689</c:v>
                </c:pt>
                <c:pt idx="749">
                  <c:v>42690</c:v>
                </c:pt>
                <c:pt idx="750">
                  <c:v>42691</c:v>
                </c:pt>
                <c:pt idx="751">
                  <c:v>42692</c:v>
                </c:pt>
                <c:pt idx="752">
                  <c:v>42695</c:v>
                </c:pt>
                <c:pt idx="753">
                  <c:v>42696</c:v>
                </c:pt>
                <c:pt idx="754">
                  <c:v>42697</c:v>
                </c:pt>
                <c:pt idx="755">
                  <c:v>42698</c:v>
                </c:pt>
                <c:pt idx="756">
                  <c:v>42699</c:v>
                </c:pt>
                <c:pt idx="757">
                  <c:v>42702</c:v>
                </c:pt>
                <c:pt idx="758">
                  <c:v>42703</c:v>
                </c:pt>
                <c:pt idx="759">
                  <c:v>42704</c:v>
                </c:pt>
                <c:pt idx="760">
                  <c:v>42705</c:v>
                </c:pt>
                <c:pt idx="761">
                  <c:v>42706</c:v>
                </c:pt>
                <c:pt idx="762">
                  <c:v>42709</c:v>
                </c:pt>
                <c:pt idx="763">
                  <c:v>42710</c:v>
                </c:pt>
                <c:pt idx="764">
                  <c:v>42711</c:v>
                </c:pt>
                <c:pt idx="765">
                  <c:v>42712</c:v>
                </c:pt>
                <c:pt idx="766">
                  <c:v>42713</c:v>
                </c:pt>
                <c:pt idx="767">
                  <c:v>42716</c:v>
                </c:pt>
                <c:pt idx="768">
                  <c:v>42717</c:v>
                </c:pt>
                <c:pt idx="769">
                  <c:v>42718</c:v>
                </c:pt>
                <c:pt idx="770">
                  <c:v>42719</c:v>
                </c:pt>
                <c:pt idx="771">
                  <c:v>42720</c:v>
                </c:pt>
                <c:pt idx="772">
                  <c:v>42723</c:v>
                </c:pt>
                <c:pt idx="773">
                  <c:v>42724</c:v>
                </c:pt>
                <c:pt idx="774">
                  <c:v>42725</c:v>
                </c:pt>
                <c:pt idx="775">
                  <c:v>42726</c:v>
                </c:pt>
                <c:pt idx="776">
                  <c:v>42727</c:v>
                </c:pt>
                <c:pt idx="777">
                  <c:v>42730</c:v>
                </c:pt>
                <c:pt idx="778">
                  <c:v>42731</c:v>
                </c:pt>
                <c:pt idx="779">
                  <c:v>42732</c:v>
                </c:pt>
                <c:pt idx="780">
                  <c:v>42733</c:v>
                </c:pt>
                <c:pt idx="781">
                  <c:v>42734</c:v>
                </c:pt>
                <c:pt idx="782">
                  <c:v>42737</c:v>
                </c:pt>
                <c:pt idx="783">
                  <c:v>42738</c:v>
                </c:pt>
                <c:pt idx="784">
                  <c:v>42739</c:v>
                </c:pt>
                <c:pt idx="785">
                  <c:v>42740</c:v>
                </c:pt>
                <c:pt idx="786">
                  <c:v>42741</c:v>
                </c:pt>
                <c:pt idx="787">
                  <c:v>42744</c:v>
                </c:pt>
                <c:pt idx="788">
                  <c:v>42745</c:v>
                </c:pt>
                <c:pt idx="789">
                  <c:v>42746</c:v>
                </c:pt>
                <c:pt idx="790">
                  <c:v>42747</c:v>
                </c:pt>
                <c:pt idx="791">
                  <c:v>42748</c:v>
                </c:pt>
                <c:pt idx="792">
                  <c:v>42751</c:v>
                </c:pt>
                <c:pt idx="793">
                  <c:v>42752</c:v>
                </c:pt>
                <c:pt idx="794">
                  <c:v>42753</c:v>
                </c:pt>
                <c:pt idx="795">
                  <c:v>42754</c:v>
                </c:pt>
                <c:pt idx="796">
                  <c:v>42755</c:v>
                </c:pt>
                <c:pt idx="797">
                  <c:v>42758</c:v>
                </c:pt>
                <c:pt idx="798">
                  <c:v>42759</c:v>
                </c:pt>
                <c:pt idx="799">
                  <c:v>42760</c:v>
                </c:pt>
                <c:pt idx="800">
                  <c:v>42761</c:v>
                </c:pt>
                <c:pt idx="801">
                  <c:v>42762</c:v>
                </c:pt>
                <c:pt idx="802">
                  <c:v>42765</c:v>
                </c:pt>
                <c:pt idx="803">
                  <c:v>42766</c:v>
                </c:pt>
                <c:pt idx="804">
                  <c:v>42767</c:v>
                </c:pt>
                <c:pt idx="805">
                  <c:v>42768</c:v>
                </c:pt>
                <c:pt idx="806">
                  <c:v>42769</c:v>
                </c:pt>
                <c:pt idx="807">
                  <c:v>42772</c:v>
                </c:pt>
                <c:pt idx="808">
                  <c:v>42773</c:v>
                </c:pt>
                <c:pt idx="809">
                  <c:v>42774</c:v>
                </c:pt>
                <c:pt idx="810">
                  <c:v>42775</c:v>
                </c:pt>
                <c:pt idx="811">
                  <c:v>42776</c:v>
                </c:pt>
                <c:pt idx="812">
                  <c:v>42779</c:v>
                </c:pt>
                <c:pt idx="813">
                  <c:v>42780</c:v>
                </c:pt>
                <c:pt idx="814">
                  <c:v>42781</c:v>
                </c:pt>
                <c:pt idx="815">
                  <c:v>42782</c:v>
                </c:pt>
                <c:pt idx="816">
                  <c:v>42783</c:v>
                </c:pt>
                <c:pt idx="817">
                  <c:v>42786</c:v>
                </c:pt>
                <c:pt idx="818">
                  <c:v>42787</c:v>
                </c:pt>
                <c:pt idx="819">
                  <c:v>42788</c:v>
                </c:pt>
                <c:pt idx="820">
                  <c:v>42789</c:v>
                </c:pt>
                <c:pt idx="821">
                  <c:v>42790</c:v>
                </c:pt>
                <c:pt idx="822">
                  <c:v>42793</c:v>
                </c:pt>
                <c:pt idx="823">
                  <c:v>42794</c:v>
                </c:pt>
                <c:pt idx="824">
                  <c:v>42795</c:v>
                </c:pt>
                <c:pt idx="825">
                  <c:v>42796</c:v>
                </c:pt>
                <c:pt idx="826">
                  <c:v>42797</c:v>
                </c:pt>
                <c:pt idx="827">
                  <c:v>42800</c:v>
                </c:pt>
                <c:pt idx="828">
                  <c:v>42801</c:v>
                </c:pt>
                <c:pt idx="829">
                  <c:v>42802</c:v>
                </c:pt>
                <c:pt idx="830">
                  <c:v>42803</c:v>
                </c:pt>
                <c:pt idx="831">
                  <c:v>42804</c:v>
                </c:pt>
                <c:pt idx="832">
                  <c:v>42807</c:v>
                </c:pt>
                <c:pt idx="833">
                  <c:v>42808</c:v>
                </c:pt>
                <c:pt idx="834">
                  <c:v>42809</c:v>
                </c:pt>
                <c:pt idx="835">
                  <c:v>42810</c:v>
                </c:pt>
                <c:pt idx="836">
                  <c:v>42811</c:v>
                </c:pt>
                <c:pt idx="837">
                  <c:v>42814</c:v>
                </c:pt>
                <c:pt idx="838">
                  <c:v>42815</c:v>
                </c:pt>
                <c:pt idx="839">
                  <c:v>42816</c:v>
                </c:pt>
                <c:pt idx="840">
                  <c:v>42817</c:v>
                </c:pt>
                <c:pt idx="841">
                  <c:v>42818</c:v>
                </c:pt>
                <c:pt idx="842">
                  <c:v>42821</c:v>
                </c:pt>
                <c:pt idx="843">
                  <c:v>42822</c:v>
                </c:pt>
                <c:pt idx="844">
                  <c:v>42823</c:v>
                </c:pt>
                <c:pt idx="845">
                  <c:v>42824</c:v>
                </c:pt>
                <c:pt idx="846">
                  <c:v>42825</c:v>
                </c:pt>
                <c:pt idx="847">
                  <c:v>42828</c:v>
                </c:pt>
                <c:pt idx="848">
                  <c:v>42829</c:v>
                </c:pt>
                <c:pt idx="849">
                  <c:v>42830</c:v>
                </c:pt>
                <c:pt idx="850">
                  <c:v>42831</c:v>
                </c:pt>
                <c:pt idx="851">
                  <c:v>42832</c:v>
                </c:pt>
                <c:pt idx="852">
                  <c:v>42835</c:v>
                </c:pt>
                <c:pt idx="853">
                  <c:v>42836</c:v>
                </c:pt>
                <c:pt idx="854">
                  <c:v>42837</c:v>
                </c:pt>
                <c:pt idx="855">
                  <c:v>42838</c:v>
                </c:pt>
                <c:pt idx="856">
                  <c:v>42839</c:v>
                </c:pt>
                <c:pt idx="857">
                  <c:v>42842</c:v>
                </c:pt>
                <c:pt idx="858">
                  <c:v>42843</c:v>
                </c:pt>
                <c:pt idx="859">
                  <c:v>42844</c:v>
                </c:pt>
                <c:pt idx="860">
                  <c:v>42845</c:v>
                </c:pt>
                <c:pt idx="861">
                  <c:v>42846</c:v>
                </c:pt>
                <c:pt idx="862">
                  <c:v>42849</c:v>
                </c:pt>
                <c:pt idx="863">
                  <c:v>42850</c:v>
                </c:pt>
                <c:pt idx="864">
                  <c:v>42851</c:v>
                </c:pt>
                <c:pt idx="865">
                  <c:v>42852</c:v>
                </c:pt>
                <c:pt idx="866">
                  <c:v>42853</c:v>
                </c:pt>
              </c:numCache>
            </c:numRef>
          </c:xVal>
          <c:yVal>
            <c:numRef>
              <c:f>'Dow Jones'!$E$3:$E$869</c:f>
              <c:numCache>
                <c:formatCode>General</c:formatCode>
                <c:ptCount val="867"/>
                <c:pt idx="0">
                  <c:v>16.581058541020941</c:v>
                </c:pt>
                <c:pt idx="1">
                  <c:v>16.581058541020941</c:v>
                </c:pt>
                <c:pt idx="2">
                  <c:v>16.581058541020941</c:v>
                </c:pt>
                <c:pt idx="3">
                  <c:v>16.581058541020941</c:v>
                </c:pt>
                <c:pt idx="4">
                  <c:v>16.581058541020941</c:v>
                </c:pt>
                <c:pt idx="5">
                  <c:v>16.581058541020941</c:v>
                </c:pt>
                <c:pt idx="6">
                  <c:v>16.581058541020941</c:v>
                </c:pt>
                <c:pt idx="7">
                  <c:v>16.581058541020941</c:v>
                </c:pt>
                <c:pt idx="8">
                  <c:v>16.581058541020941</c:v>
                </c:pt>
                <c:pt idx="9">
                  <c:v>16.581058541020941</c:v>
                </c:pt>
                <c:pt idx="10">
                  <c:v>16.581058541020941</c:v>
                </c:pt>
                <c:pt idx="11">
                  <c:v>16.581058541020941</c:v>
                </c:pt>
                <c:pt idx="12">
                  <c:v>16.581058541020941</c:v>
                </c:pt>
                <c:pt idx="13">
                  <c:v>16.581058541020941</c:v>
                </c:pt>
                <c:pt idx="14">
                  <c:v>16.581058541020941</c:v>
                </c:pt>
                <c:pt idx="15">
                  <c:v>16.581058541020941</c:v>
                </c:pt>
                <c:pt idx="16">
                  <c:v>16.581058541020941</c:v>
                </c:pt>
                <c:pt idx="17">
                  <c:v>16.581058541020941</c:v>
                </c:pt>
                <c:pt idx="18">
                  <c:v>16.581058541020941</c:v>
                </c:pt>
                <c:pt idx="19">
                  <c:v>16.581058541020941</c:v>
                </c:pt>
                <c:pt idx="20">
                  <c:v>16.581058541020941</c:v>
                </c:pt>
                <c:pt idx="21">
                  <c:v>16.581058541020941</c:v>
                </c:pt>
                <c:pt idx="22">
                  <c:v>16.581058541020941</c:v>
                </c:pt>
                <c:pt idx="23">
                  <c:v>16.581058541020941</c:v>
                </c:pt>
                <c:pt idx="24">
                  <c:v>16.581058541020941</c:v>
                </c:pt>
                <c:pt idx="25">
                  <c:v>16.581058541020941</c:v>
                </c:pt>
                <c:pt idx="26">
                  <c:v>16.581058541020941</c:v>
                </c:pt>
                <c:pt idx="27">
                  <c:v>16.581058541020941</c:v>
                </c:pt>
                <c:pt idx="28">
                  <c:v>16.581058541020941</c:v>
                </c:pt>
                <c:pt idx="29">
                  <c:v>16.581058541020941</c:v>
                </c:pt>
                <c:pt idx="30">
                  <c:v>16.581058541020941</c:v>
                </c:pt>
                <c:pt idx="31">
                  <c:v>16.581058541020941</c:v>
                </c:pt>
                <c:pt idx="32">
                  <c:v>16.581058541020941</c:v>
                </c:pt>
                <c:pt idx="33">
                  <c:v>16.581058541020941</c:v>
                </c:pt>
                <c:pt idx="34">
                  <c:v>16.581058541020941</c:v>
                </c:pt>
                <c:pt idx="35">
                  <c:v>16.581058541020941</c:v>
                </c:pt>
                <c:pt idx="36">
                  <c:v>16.581058541020941</c:v>
                </c:pt>
                <c:pt idx="37">
                  <c:v>16.581058541020941</c:v>
                </c:pt>
                <c:pt idx="38">
                  <c:v>16.581058541020941</c:v>
                </c:pt>
                <c:pt idx="39">
                  <c:v>16.581058541020941</c:v>
                </c:pt>
                <c:pt idx="40">
                  <c:v>16.581058541020941</c:v>
                </c:pt>
                <c:pt idx="41">
                  <c:v>16.581058541020941</c:v>
                </c:pt>
                <c:pt idx="42">
                  <c:v>16.581058541020941</c:v>
                </c:pt>
                <c:pt idx="43">
                  <c:v>16.581058541020941</c:v>
                </c:pt>
                <c:pt idx="44">
                  <c:v>16.581058541020941</c:v>
                </c:pt>
                <c:pt idx="45">
                  <c:v>16.581058541020941</c:v>
                </c:pt>
                <c:pt idx="46">
                  <c:v>16.581058541020941</c:v>
                </c:pt>
                <c:pt idx="47">
                  <c:v>16.581058541020941</c:v>
                </c:pt>
                <c:pt idx="48">
                  <c:v>16.581058541020941</c:v>
                </c:pt>
                <c:pt idx="49">
                  <c:v>16.581058541020941</c:v>
                </c:pt>
                <c:pt idx="50">
                  <c:v>16.581058541020941</c:v>
                </c:pt>
                <c:pt idx="51">
                  <c:v>16.581058541020941</c:v>
                </c:pt>
                <c:pt idx="52">
                  <c:v>16.581058541020941</c:v>
                </c:pt>
                <c:pt idx="53">
                  <c:v>16.581058541020941</c:v>
                </c:pt>
                <c:pt idx="54">
                  <c:v>16.581058541020941</c:v>
                </c:pt>
                <c:pt idx="55">
                  <c:v>16.581058541020941</c:v>
                </c:pt>
                <c:pt idx="56">
                  <c:v>16.581058541020941</c:v>
                </c:pt>
                <c:pt idx="57">
                  <c:v>16.581058541020941</c:v>
                </c:pt>
                <c:pt idx="58">
                  <c:v>16.581058541020941</c:v>
                </c:pt>
                <c:pt idx="59">
                  <c:v>16.581058541020941</c:v>
                </c:pt>
                <c:pt idx="60">
                  <c:v>16.581058541020941</c:v>
                </c:pt>
                <c:pt idx="61">
                  <c:v>16.581058541020941</c:v>
                </c:pt>
                <c:pt idx="62">
                  <c:v>16.581058541020941</c:v>
                </c:pt>
                <c:pt idx="63">
                  <c:v>16.581058541020941</c:v>
                </c:pt>
                <c:pt idx="64">
                  <c:v>16.581058541020941</c:v>
                </c:pt>
                <c:pt idx="65">
                  <c:v>16.581058541020941</c:v>
                </c:pt>
                <c:pt idx="66">
                  <c:v>16.581058541020941</c:v>
                </c:pt>
                <c:pt idx="67">
                  <c:v>16.581058541020941</c:v>
                </c:pt>
                <c:pt idx="68">
                  <c:v>16.581058541020941</c:v>
                </c:pt>
                <c:pt idx="69">
                  <c:v>16.581058541020941</c:v>
                </c:pt>
                <c:pt idx="70">
                  <c:v>16.581058541020941</c:v>
                </c:pt>
                <c:pt idx="71">
                  <c:v>16.581058541020941</c:v>
                </c:pt>
                <c:pt idx="72">
                  <c:v>16.581058541020941</c:v>
                </c:pt>
                <c:pt idx="73">
                  <c:v>16.581058541020941</c:v>
                </c:pt>
                <c:pt idx="74">
                  <c:v>16.581058541020941</c:v>
                </c:pt>
                <c:pt idx="75">
                  <c:v>16.581058541020941</c:v>
                </c:pt>
                <c:pt idx="76">
                  <c:v>16.581058541020941</c:v>
                </c:pt>
                <c:pt idx="77">
                  <c:v>16.581058541020941</c:v>
                </c:pt>
                <c:pt idx="78">
                  <c:v>16.581058541020941</c:v>
                </c:pt>
                <c:pt idx="79">
                  <c:v>16.581058541020941</c:v>
                </c:pt>
                <c:pt idx="80">
                  <c:v>16.581058541020941</c:v>
                </c:pt>
                <c:pt idx="81">
                  <c:v>16.581058541020941</c:v>
                </c:pt>
                <c:pt idx="82">
                  <c:v>16.581058541020941</c:v>
                </c:pt>
                <c:pt idx="83">
                  <c:v>16.581058541020941</c:v>
                </c:pt>
                <c:pt idx="84">
                  <c:v>16.581058541020941</c:v>
                </c:pt>
                <c:pt idx="85">
                  <c:v>16.581058541020941</c:v>
                </c:pt>
                <c:pt idx="86">
                  <c:v>16.581058541020941</c:v>
                </c:pt>
                <c:pt idx="87">
                  <c:v>16.581058541020941</c:v>
                </c:pt>
                <c:pt idx="88">
                  <c:v>16.581058541020941</c:v>
                </c:pt>
                <c:pt idx="89">
                  <c:v>16.581058541020941</c:v>
                </c:pt>
                <c:pt idx="90">
                  <c:v>16.581058541020941</c:v>
                </c:pt>
                <c:pt idx="91">
                  <c:v>16.581058541020941</c:v>
                </c:pt>
                <c:pt idx="92">
                  <c:v>16.581058541020941</c:v>
                </c:pt>
                <c:pt idx="93">
                  <c:v>16.581058541020941</c:v>
                </c:pt>
                <c:pt idx="94">
                  <c:v>16.581058541020941</c:v>
                </c:pt>
                <c:pt idx="95">
                  <c:v>16.581058541020941</c:v>
                </c:pt>
                <c:pt idx="96">
                  <c:v>16.581058541020941</c:v>
                </c:pt>
                <c:pt idx="97">
                  <c:v>16.581058541020941</c:v>
                </c:pt>
                <c:pt idx="98">
                  <c:v>16.581058541020941</c:v>
                </c:pt>
                <c:pt idx="99">
                  <c:v>16.581058541020941</c:v>
                </c:pt>
                <c:pt idx="100">
                  <c:v>16.581058541020941</c:v>
                </c:pt>
                <c:pt idx="101">
                  <c:v>16.581058541020941</c:v>
                </c:pt>
                <c:pt idx="102">
                  <c:v>16.581058541020941</c:v>
                </c:pt>
                <c:pt idx="103">
                  <c:v>16.581058541020941</c:v>
                </c:pt>
                <c:pt idx="104">
                  <c:v>16.581058541020941</c:v>
                </c:pt>
                <c:pt idx="105">
                  <c:v>16.581058541020941</c:v>
                </c:pt>
                <c:pt idx="106">
                  <c:v>16.581058541020941</c:v>
                </c:pt>
                <c:pt idx="107">
                  <c:v>16.581058541020941</c:v>
                </c:pt>
                <c:pt idx="108">
                  <c:v>16.581058541020941</c:v>
                </c:pt>
                <c:pt idx="109">
                  <c:v>16.581058541020941</c:v>
                </c:pt>
                <c:pt idx="110">
                  <c:v>16.581058541020941</c:v>
                </c:pt>
                <c:pt idx="111">
                  <c:v>16.581058541020941</c:v>
                </c:pt>
                <c:pt idx="112">
                  <c:v>16.581058541020941</c:v>
                </c:pt>
                <c:pt idx="113">
                  <c:v>16.581058541020941</c:v>
                </c:pt>
                <c:pt idx="114">
                  <c:v>16.581058541020941</c:v>
                </c:pt>
                <c:pt idx="115">
                  <c:v>16.581058541020941</c:v>
                </c:pt>
                <c:pt idx="116">
                  <c:v>16.581058541020941</c:v>
                </c:pt>
                <c:pt idx="117">
                  <c:v>16.581058541020941</c:v>
                </c:pt>
                <c:pt idx="118">
                  <c:v>16.581058541020941</c:v>
                </c:pt>
                <c:pt idx="119">
                  <c:v>16.581058541020941</c:v>
                </c:pt>
                <c:pt idx="120">
                  <c:v>16.581058541020941</c:v>
                </c:pt>
                <c:pt idx="121">
                  <c:v>16.581058541020941</c:v>
                </c:pt>
                <c:pt idx="122">
                  <c:v>16.581058541020941</c:v>
                </c:pt>
                <c:pt idx="123">
                  <c:v>16.581058541020941</c:v>
                </c:pt>
                <c:pt idx="124">
                  <c:v>16.581058541020941</c:v>
                </c:pt>
                <c:pt idx="125">
                  <c:v>16.581058541020941</c:v>
                </c:pt>
                <c:pt idx="126">
                  <c:v>16.581058541020941</c:v>
                </c:pt>
                <c:pt idx="127">
                  <c:v>16.581058541020941</c:v>
                </c:pt>
                <c:pt idx="128">
                  <c:v>16.581058541020941</c:v>
                </c:pt>
                <c:pt idx="129">
                  <c:v>16.581058541020941</c:v>
                </c:pt>
                <c:pt idx="130">
                  <c:v>16.581058541020941</c:v>
                </c:pt>
                <c:pt idx="131">
                  <c:v>16.581058541020941</c:v>
                </c:pt>
                <c:pt idx="132">
                  <c:v>16.581058541020941</c:v>
                </c:pt>
                <c:pt idx="133">
                  <c:v>16.581058541020941</c:v>
                </c:pt>
                <c:pt idx="134">
                  <c:v>16.581058541020941</c:v>
                </c:pt>
                <c:pt idx="135">
                  <c:v>16.581058541020941</c:v>
                </c:pt>
                <c:pt idx="136">
                  <c:v>16.581058541020941</c:v>
                </c:pt>
                <c:pt idx="137">
                  <c:v>16.581058541020941</c:v>
                </c:pt>
                <c:pt idx="138">
                  <c:v>16.581058541020941</c:v>
                </c:pt>
                <c:pt idx="139">
                  <c:v>16.581058541020941</c:v>
                </c:pt>
                <c:pt idx="140">
                  <c:v>16.581058541020941</c:v>
                </c:pt>
                <c:pt idx="141">
                  <c:v>16.581058541020941</c:v>
                </c:pt>
                <c:pt idx="142">
                  <c:v>16.581058541020941</c:v>
                </c:pt>
                <c:pt idx="143">
                  <c:v>16.581058541020941</c:v>
                </c:pt>
                <c:pt idx="144">
                  <c:v>16.581058541020941</c:v>
                </c:pt>
                <c:pt idx="145">
                  <c:v>16.581058541020941</c:v>
                </c:pt>
                <c:pt idx="146">
                  <c:v>16.581058541020941</c:v>
                </c:pt>
                <c:pt idx="147">
                  <c:v>16.581058541020941</c:v>
                </c:pt>
                <c:pt idx="148">
                  <c:v>16.581058541020941</c:v>
                </c:pt>
                <c:pt idx="149">
                  <c:v>16.581058541020941</c:v>
                </c:pt>
                <c:pt idx="150">
                  <c:v>16.581058541020941</c:v>
                </c:pt>
                <c:pt idx="151">
                  <c:v>16.581058541020941</c:v>
                </c:pt>
                <c:pt idx="152">
                  <c:v>16.581058541020941</c:v>
                </c:pt>
                <c:pt idx="153">
                  <c:v>16.581058541020941</c:v>
                </c:pt>
                <c:pt idx="154">
                  <c:v>16.581058541020941</c:v>
                </c:pt>
                <c:pt idx="155">
                  <c:v>16.581058541020941</c:v>
                </c:pt>
                <c:pt idx="156">
                  <c:v>16.581058541020941</c:v>
                </c:pt>
                <c:pt idx="157">
                  <c:v>16.581058541020941</c:v>
                </c:pt>
                <c:pt idx="158">
                  <c:v>16.581058541020941</c:v>
                </c:pt>
                <c:pt idx="159">
                  <c:v>16.581058541020941</c:v>
                </c:pt>
                <c:pt idx="160">
                  <c:v>16.581058541020941</c:v>
                </c:pt>
                <c:pt idx="161">
                  <c:v>16.581058541020941</c:v>
                </c:pt>
                <c:pt idx="162">
                  <c:v>16.581058541020941</c:v>
                </c:pt>
                <c:pt idx="163">
                  <c:v>16.581058541020941</c:v>
                </c:pt>
                <c:pt idx="164">
                  <c:v>16.581058541020941</c:v>
                </c:pt>
                <c:pt idx="165">
                  <c:v>16.581058541020941</c:v>
                </c:pt>
                <c:pt idx="166">
                  <c:v>16.581058541020941</c:v>
                </c:pt>
                <c:pt idx="167">
                  <c:v>16.581058541020941</c:v>
                </c:pt>
                <c:pt idx="168">
                  <c:v>16.581058541020941</c:v>
                </c:pt>
                <c:pt idx="169">
                  <c:v>16.581058541020941</c:v>
                </c:pt>
                <c:pt idx="170">
                  <c:v>16.581058541020941</c:v>
                </c:pt>
                <c:pt idx="171">
                  <c:v>16.581058541020941</c:v>
                </c:pt>
                <c:pt idx="172">
                  <c:v>16.581058541020941</c:v>
                </c:pt>
                <c:pt idx="173">
                  <c:v>16.581058541020941</c:v>
                </c:pt>
                <c:pt idx="174">
                  <c:v>16.581058541020941</c:v>
                </c:pt>
                <c:pt idx="175">
                  <c:v>16.581058541020941</c:v>
                </c:pt>
                <c:pt idx="176">
                  <c:v>16.581058541020941</c:v>
                </c:pt>
                <c:pt idx="177">
                  <c:v>16.581058541020941</c:v>
                </c:pt>
                <c:pt idx="178">
                  <c:v>16.581058541020941</c:v>
                </c:pt>
                <c:pt idx="179">
                  <c:v>16.581058541020941</c:v>
                </c:pt>
                <c:pt idx="180">
                  <c:v>16.581058541020941</c:v>
                </c:pt>
                <c:pt idx="181">
                  <c:v>16.581058541020941</c:v>
                </c:pt>
                <c:pt idx="182">
                  <c:v>16.581058541020941</c:v>
                </c:pt>
                <c:pt idx="183">
                  <c:v>16.581058541020941</c:v>
                </c:pt>
                <c:pt idx="184">
                  <c:v>16.581058541020941</c:v>
                </c:pt>
                <c:pt idx="185">
                  <c:v>16.581058541020941</c:v>
                </c:pt>
                <c:pt idx="186">
                  <c:v>16.581058541020941</c:v>
                </c:pt>
                <c:pt idx="187">
                  <c:v>16.581058541020941</c:v>
                </c:pt>
                <c:pt idx="188">
                  <c:v>16.581058541020941</c:v>
                </c:pt>
                <c:pt idx="189">
                  <c:v>16.581058541020941</c:v>
                </c:pt>
                <c:pt idx="190">
                  <c:v>16.581058541020941</c:v>
                </c:pt>
                <c:pt idx="191">
                  <c:v>16.581058541020941</c:v>
                </c:pt>
                <c:pt idx="192">
                  <c:v>16.581058541020941</c:v>
                </c:pt>
                <c:pt idx="193">
                  <c:v>16.581058541020941</c:v>
                </c:pt>
                <c:pt idx="194">
                  <c:v>16.581058541020941</c:v>
                </c:pt>
                <c:pt idx="195">
                  <c:v>16.581058541020941</c:v>
                </c:pt>
                <c:pt idx="196">
                  <c:v>16.581058541020941</c:v>
                </c:pt>
                <c:pt idx="197">
                  <c:v>16.581058541020941</c:v>
                </c:pt>
                <c:pt idx="198">
                  <c:v>16.581058541020941</c:v>
                </c:pt>
                <c:pt idx="199">
                  <c:v>16.581058541020941</c:v>
                </c:pt>
                <c:pt idx="200">
                  <c:v>16.581058541020941</c:v>
                </c:pt>
                <c:pt idx="201">
                  <c:v>16.581058541020941</c:v>
                </c:pt>
                <c:pt idx="202">
                  <c:v>16.581058541020941</c:v>
                </c:pt>
                <c:pt idx="203">
                  <c:v>16.581058541020941</c:v>
                </c:pt>
                <c:pt idx="204">
                  <c:v>16.581058541020941</c:v>
                </c:pt>
                <c:pt idx="205">
                  <c:v>16.581058541020941</c:v>
                </c:pt>
                <c:pt idx="206">
                  <c:v>16.581058541020941</c:v>
                </c:pt>
                <c:pt idx="207">
                  <c:v>16.581058541020941</c:v>
                </c:pt>
                <c:pt idx="208">
                  <c:v>16.581058541020941</c:v>
                </c:pt>
                <c:pt idx="209">
                  <c:v>16.581058541020941</c:v>
                </c:pt>
                <c:pt idx="210">
                  <c:v>16.581058541020941</c:v>
                </c:pt>
                <c:pt idx="211">
                  <c:v>16.581058541020941</c:v>
                </c:pt>
                <c:pt idx="212">
                  <c:v>16.581058541020941</c:v>
                </c:pt>
                <c:pt idx="213">
                  <c:v>16.581058541020941</c:v>
                </c:pt>
                <c:pt idx="214">
                  <c:v>16.581058541020941</c:v>
                </c:pt>
                <c:pt idx="215">
                  <c:v>16.581058541020941</c:v>
                </c:pt>
                <c:pt idx="216">
                  <c:v>16.581058541020941</c:v>
                </c:pt>
                <c:pt idx="217">
                  <c:v>16.581058541020941</c:v>
                </c:pt>
                <c:pt idx="218">
                  <c:v>16.581058541020941</c:v>
                </c:pt>
                <c:pt idx="219">
                  <c:v>16.581058541020941</c:v>
                </c:pt>
                <c:pt idx="220">
                  <c:v>16.581058541020941</c:v>
                </c:pt>
                <c:pt idx="221">
                  <c:v>16.581058541020941</c:v>
                </c:pt>
                <c:pt idx="222">
                  <c:v>16.581058541020941</c:v>
                </c:pt>
                <c:pt idx="223">
                  <c:v>16.581058541020941</c:v>
                </c:pt>
                <c:pt idx="224">
                  <c:v>16.581058541020941</c:v>
                </c:pt>
                <c:pt idx="225">
                  <c:v>16.581058541020941</c:v>
                </c:pt>
                <c:pt idx="226">
                  <c:v>16.581058541020941</c:v>
                </c:pt>
                <c:pt idx="227">
                  <c:v>16.581058541020941</c:v>
                </c:pt>
                <c:pt idx="228">
                  <c:v>16.581058541020941</c:v>
                </c:pt>
                <c:pt idx="229">
                  <c:v>16.581058541020941</c:v>
                </c:pt>
                <c:pt idx="230">
                  <c:v>16.581058541020941</c:v>
                </c:pt>
                <c:pt idx="231">
                  <c:v>16.581058541020941</c:v>
                </c:pt>
                <c:pt idx="232">
                  <c:v>16.581058541020941</c:v>
                </c:pt>
                <c:pt idx="233">
                  <c:v>16.581058541020941</c:v>
                </c:pt>
                <c:pt idx="234">
                  <c:v>16.581058541020941</c:v>
                </c:pt>
                <c:pt idx="235">
                  <c:v>16.581058541020941</c:v>
                </c:pt>
                <c:pt idx="236">
                  <c:v>16.581058541020941</c:v>
                </c:pt>
                <c:pt idx="237">
                  <c:v>16.581058541020941</c:v>
                </c:pt>
                <c:pt idx="238">
                  <c:v>16.581058541020941</c:v>
                </c:pt>
                <c:pt idx="239">
                  <c:v>16.581058541020941</c:v>
                </c:pt>
                <c:pt idx="240">
                  <c:v>16.581058541020941</c:v>
                </c:pt>
                <c:pt idx="241">
                  <c:v>16.581058541020941</c:v>
                </c:pt>
                <c:pt idx="242">
                  <c:v>16.581058541020941</c:v>
                </c:pt>
                <c:pt idx="243">
                  <c:v>16.581058541020941</c:v>
                </c:pt>
                <c:pt idx="244">
                  <c:v>16.581058541020941</c:v>
                </c:pt>
                <c:pt idx="245">
                  <c:v>16.581058541020941</c:v>
                </c:pt>
                <c:pt idx="246">
                  <c:v>16.581058541020941</c:v>
                </c:pt>
                <c:pt idx="247">
                  <c:v>16.581058541020941</c:v>
                </c:pt>
                <c:pt idx="248">
                  <c:v>16.581058541020941</c:v>
                </c:pt>
                <c:pt idx="249">
                  <c:v>16.581058541020941</c:v>
                </c:pt>
                <c:pt idx="250">
                  <c:v>16.581058541020941</c:v>
                </c:pt>
                <c:pt idx="251">
                  <c:v>16.581058541020941</c:v>
                </c:pt>
                <c:pt idx="252">
                  <c:v>16.581058541020941</c:v>
                </c:pt>
                <c:pt idx="253">
                  <c:v>16.581058541020941</c:v>
                </c:pt>
                <c:pt idx="254">
                  <c:v>16.581058541020941</c:v>
                </c:pt>
                <c:pt idx="255">
                  <c:v>16.581058541020941</c:v>
                </c:pt>
                <c:pt idx="256">
                  <c:v>16.581058541020941</c:v>
                </c:pt>
                <c:pt idx="257">
                  <c:v>16.581058541020941</c:v>
                </c:pt>
                <c:pt idx="258">
                  <c:v>16.581058541020941</c:v>
                </c:pt>
                <c:pt idx="259">
                  <c:v>16.581058541020941</c:v>
                </c:pt>
                <c:pt idx="260">
                  <c:v>16.581058541020941</c:v>
                </c:pt>
                <c:pt idx="261">
                  <c:v>16.581058541020941</c:v>
                </c:pt>
                <c:pt idx="262">
                  <c:v>16.581058541020941</c:v>
                </c:pt>
                <c:pt idx="263">
                  <c:v>16.581058541020941</c:v>
                </c:pt>
                <c:pt idx="264">
                  <c:v>16.581058541020941</c:v>
                </c:pt>
                <c:pt idx="265">
                  <c:v>16.581058541020941</c:v>
                </c:pt>
                <c:pt idx="266">
                  <c:v>16.581058541020941</c:v>
                </c:pt>
                <c:pt idx="267">
                  <c:v>16.581058541020941</c:v>
                </c:pt>
                <c:pt idx="268">
                  <c:v>16.581058541020941</c:v>
                </c:pt>
                <c:pt idx="269">
                  <c:v>16.581058541020941</c:v>
                </c:pt>
                <c:pt idx="270">
                  <c:v>16.581058541020941</c:v>
                </c:pt>
                <c:pt idx="271">
                  <c:v>16.581058541020941</c:v>
                </c:pt>
                <c:pt idx="272">
                  <c:v>16.581058541020941</c:v>
                </c:pt>
                <c:pt idx="273">
                  <c:v>16.581058541020941</c:v>
                </c:pt>
                <c:pt idx="274">
                  <c:v>16.581058541020941</c:v>
                </c:pt>
                <c:pt idx="275">
                  <c:v>16.581058541020941</c:v>
                </c:pt>
                <c:pt idx="276">
                  <c:v>16.581058541020941</c:v>
                </c:pt>
                <c:pt idx="277">
                  <c:v>16.581058541020941</c:v>
                </c:pt>
                <c:pt idx="278">
                  <c:v>16.581058541020941</c:v>
                </c:pt>
                <c:pt idx="279">
                  <c:v>16.581058541020941</c:v>
                </c:pt>
                <c:pt idx="280">
                  <c:v>16.581058541020941</c:v>
                </c:pt>
                <c:pt idx="281">
                  <c:v>16.581058541020941</c:v>
                </c:pt>
                <c:pt idx="282">
                  <c:v>16.581058541020941</c:v>
                </c:pt>
                <c:pt idx="283">
                  <c:v>16.581058541020941</c:v>
                </c:pt>
                <c:pt idx="284">
                  <c:v>16.581058541020941</c:v>
                </c:pt>
                <c:pt idx="285">
                  <c:v>16.581058541020941</c:v>
                </c:pt>
                <c:pt idx="286">
                  <c:v>16.581058541020941</c:v>
                </c:pt>
                <c:pt idx="287">
                  <c:v>16.581058541020941</c:v>
                </c:pt>
                <c:pt idx="288">
                  <c:v>16.581058541020941</c:v>
                </c:pt>
                <c:pt idx="289">
                  <c:v>16.581058541020941</c:v>
                </c:pt>
                <c:pt idx="290">
                  <c:v>16.581058541020941</c:v>
                </c:pt>
                <c:pt idx="291">
                  <c:v>16.581058541020941</c:v>
                </c:pt>
                <c:pt idx="292">
                  <c:v>16.581058541020941</c:v>
                </c:pt>
                <c:pt idx="293">
                  <c:v>16.581058541020941</c:v>
                </c:pt>
                <c:pt idx="294">
                  <c:v>16.581058541020941</c:v>
                </c:pt>
                <c:pt idx="295">
                  <c:v>16.581058541020941</c:v>
                </c:pt>
                <c:pt idx="296">
                  <c:v>16.581058541020941</c:v>
                </c:pt>
                <c:pt idx="297">
                  <c:v>16.581058541020941</c:v>
                </c:pt>
                <c:pt idx="298">
                  <c:v>16.581058541020941</c:v>
                </c:pt>
                <c:pt idx="299">
                  <c:v>16.581058541020941</c:v>
                </c:pt>
                <c:pt idx="300">
                  <c:v>16.581058541020941</c:v>
                </c:pt>
                <c:pt idx="301">
                  <c:v>16.581058541020941</c:v>
                </c:pt>
                <c:pt idx="302">
                  <c:v>16.581058541020941</c:v>
                </c:pt>
                <c:pt idx="303">
                  <c:v>16.581058541020941</c:v>
                </c:pt>
                <c:pt idx="304">
                  <c:v>16.581058541020941</c:v>
                </c:pt>
                <c:pt idx="305">
                  <c:v>16.581058541020941</c:v>
                </c:pt>
                <c:pt idx="306">
                  <c:v>16.581058541020941</c:v>
                </c:pt>
                <c:pt idx="307">
                  <c:v>16.581058541020941</c:v>
                </c:pt>
                <c:pt idx="308">
                  <c:v>16.581058541020941</c:v>
                </c:pt>
                <c:pt idx="309">
                  <c:v>16.581058541020941</c:v>
                </c:pt>
                <c:pt idx="310">
                  <c:v>16.581058541020941</c:v>
                </c:pt>
                <c:pt idx="311">
                  <c:v>16.581058541020941</c:v>
                </c:pt>
                <c:pt idx="312">
                  <c:v>16.581058541020941</c:v>
                </c:pt>
                <c:pt idx="313">
                  <c:v>16.581058541020941</c:v>
                </c:pt>
                <c:pt idx="314">
                  <c:v>16.581058541020941</c:v>
                </c:pt>
                <c:pt idx="315">
                  <c:v>16.581058541020941</c:v>
                </c:pt>
                <c:pt idx="316">
                  <c:v>16.581058541020941</c:v>
                </c:pt>
                <c:pt idx="317">
                  <c:v>16.581058541020941</c:v>
                </c:pt>
                <c:pt idx="318">
                  <c:v>16.581058541020941</c:v>
                </c:pt>
                <c:pt idx="319">
                  <c:v>16.581058541020941</c:v>
                </c:pt>
                <c:pt idx="320">
                  <c:v>16.581058541020941</c:v>
                </c:pt>
                <c:pt idx="321">
                  <c:v>16.581058541020941</c:v>
                </c:pt>
                <c:pt idx="322">
                  <c:v>16.581058541020941</c:v>
                </c:pt>
                <c:pt idx="323">
                  <c:v>16.581058541020941</c:v>
                </c:pt>
                <c:pt idx="324">
                  <c:v>16.581058541020941</c:v>
                </c:pt>
                <c:pt idx="325">
                  <c:v>16.581058541020941</c:v>
                </c:pt>
                <c:pt idx="326">
                  <c:v>16.581058541020941</c:v>
                </c:pt>
                <c:pt idx="327">
                  <c:v>16.581058541020941</c:v>
                </c:pt>
                <c:pt idx="328">
                  <c:v>16.581058541020941</c:v>
                </c:pt>
                <c:pt idx="329">
                  <c:v>16.581058541020941</c:v>
                </c:pt>
                <c:pt idx="330">
                  <c:v>16.581058541020941</c:v>
                </c:pt>
                <c:pt idx="331">
                  <c:v>16.581058541020941</c:v>
                </c:pt>
                <c:pt idx="332">
                  <c:v>16.581058541020941</c:v>
                </c:pt>
                <c:pt idx="333">
                  <c:v>16.581058541020941</c:v>
                </c:pt>
                <c:pt idx="334">
                  <c:v>16.581058541020941</c:v>
                </c:pt>
                <c:pt idx="335">
                  <c:v>16.581058541020941</c:v>
                </c:pt>
                <c:pt idx="336">
                  <c:v>16.581058541020941</c:v>
                </c:pt>
                <c:pt idx="337">
                  <c:v>16.581058541020941</c:v>
                </c:pt>
                <c:pt idx="338">
                  <c:v>16.581058541020941</c:v>
                </c:pt>
                <c:pt idx="339">
                  <c:v>16.581058541020941</c:v>
                </c:pt>
                <c:pt idx="340">
                  <c:v>16.581058541020941</c:v>
                </c:pt>
                <c:pt idx="341">
                  <c:v>16.581058541020941</c:v>
                </c:pt>
                <c:pt idx="342">
                  <c:v>16.581058541020941</c:v>
                </c:pt>
                <c:pt idx="343">
                  <c:v>16.581058541020941</c:v>
                </c:pt>
                <c:pt idx="344">
                  <c:v>16.581058541020941</c:v>
                </c:pt>
                <c:pt idx="345">
                  <c:v>16.581058541020941</c:v>
                </c:pt>
                <c:pt idx="346">
                  <c:v>16.581058541020941</c:v>
                </c:pt>
                <c:pt idx="347">
                  <c:v>16.581058541020941</c:v>
                </c:pt>
                <c:pt idx="348">
                  <c:v>16.581058541020941</c:v>
                </c:pt>
                <c:pt idx="349">
                  <c:v>16.581058541020941</c:v>
                </c:pt>
                <c:pt idx="350">
                  <c:v>16.581058541020941</c:v>
                </c:pt>
                <c:pt idx="351">
                  <c:v>16.581058541020941</c:v>
                </c:pt>
                <c:pt idx="352">
                  <c:v>16.581058541020941</c:v>
                </c:pt>
                <c:pt idx="353">
                  <c:v>16.581058541020941</c:v>
                </c:pt>
                <c:pt idx="354">
                  <c:v>16.581058541020941</c:v>
                </c:pt>
                <c:pt idx="355">
                  <c:v>16.581058541020941</c:v>
                </c:pt>
                <c:pt idx="356">
                  <c:v>16.581058541020941</c:v>
                </c:pt>
                <c:pt idx="357">
                  <c:v>16.581058541020941</c:v>
                </c:pt>
                <c:pt idx="358">
                  <c:v>16.581058541020941</c:v>
                </c:pt>
                <c:pt idx="359">
                  <c:v>16.581058541020941</c:v>
                </c:pt>
                <c:pt idx="360">
                  <c:v>16.581058541020941</c:v>
                </c:pt>
                <c:pt idx="361">
                  <c:v>16.581058541020941</c:v>
                </c:pt>
                <c:pt idx="362">
                  <c:v>16.581058541020941</c:v>
                </c:pt>
                <c:pt idx="363">
                  <c:v>16.581058541020941</c:v>
                </c:pt>
                <c:pt idx="364">
                  <c:v>16.581058541020941</c:v>
                </c:pt>
                <c:pt idx="365">
                  <c:v>16.581058541020941</c:v>
                </c:pt>
                <c:pt idx="366">
                  <c:v>16.581058541020941</c:v>
                </c:pt>
                <c:pt idx="367">
                  <c:v>16.581058541020941</c:v>
                </c:pt>
                <c:pt idx="368">
                  <c:v>16.581058541020941</c:v>
                </c:pt>
                <c:pt idx="369">
                  <c:v>16.581058541020941</c:v>
                </c:pt>
                <c:pt idx="370">
                  <c:v>16.581058541020941</c:v>
                </c:pt>
                <c:pt idx="371">
                  <c:v>16.581058541020941</c:v>
                </c:pt>
                <c:pt idx="372">
                  <c:v>16.581058541020941</c:v>
                </c:pt>
                <c:pt idx="373">
                  <c:v>16.581058541020941</c:v>
                </c:pt>
                <c:pt idx="374">
                  <c:v>16.581058541020941</c:v>
                </c:pt>
                <c:pt idx="375">
                  <c:v>16.581058541020941</c:v>
                </c:pt>
                <c:pt idx="376">
                  <c:v>16.581058541020941</c:v>
                </c:pt>
                <c:pt idx="377">
                  <c:v>16.581058541020941</c:v>
                </c:pt>
                <c:pt idx="378">
                  <c:v>16.581058541020941</c:v>
                </c:pt>
                <c:pt idx="379">
                  <c:v>16.581058541020941</c:v>
                </c:pt>
                <c:pt idx="380">
                  <c:v>16.581058541020941</c:v>
                </c:pt>
                <c:pt idx="381">
                  <c:v>16.581058541020941</c:v>
                </c:pt>
                <c:pt idx="382">
                  <c:v>16.581058541020941</c:v>
                </c:pt>
                <c:pt idx="383">
                  <c:v>16.581058541020941</c:v>
                </c:pt>
                <c:pt idx="384">
                  <c:v>16.581058541020941</c:v>
                </c:pt>
                <c:pt idx="385">
                  <c:v>16.581058541020941</c:v>
                </c:pt>
                <c:pt idx="386">
                  <c:v>16.581058541020941</c:v>
                </c:pt>
                <c:pt idx="387">
                  <c:v>16.581058541020941</c:v>
                </c:pt>
                <c:pt idx="388">
                  <c:v>16.581058541020941</c:v>
                </c:pt>
                <c:pt idx="389">
                  <c:v>16.581058541020941</c:v>
                </c:pt>
                <c:pt idx="390">
                  <c:v>16.581058541020941</c:v>
                </c:pt>
                <c:pt idx="391">
                  <c:v>16.581058541020941</c:v>
                </c:pt>
                <c:pt idx="392">
                  <c:v>16.581058541020941</c:v>
                </c:pt>
                <c:pt idx="393">
                  <c:v>16.581058541020941</c:v>
                </c:pt>
                <c:pt idx="394">
                  <c:v>16.581058541020941</c:v>
                </c:pt>
                <c:pt idx="395">
                  <c:v>16.581058541020941</c:v>
                </c:pt>
                <c:pt idx="396">
                  <c:v>16.581058541020941</c:v>
                </c:pt>
                <c:pt idx="397">
                  <c:v>16.581058541020941</c:v>
                </c:pt>
                <c:pt idx="398">
                  <c:v>16.581058541020941</c:v>
                </c:pt>
                <c:pt idx="399">
                  <c:v>16.581058541020941</c:v>
                </c:pt>
                <c:pt idx="400">
                  <c:v>16.581058541020941</c:v>
                </c:pt>
                <c:pt idx="401">
                  <c:v>16.581058541020941</c:v>
                </c:pt>
                <c:pt idx="402">
                  <c:v>16.581058541020941</c:v>
                </c:pt>
                <c:pt idx="403">
                  <c:v>16.581058541020941</c:v>
                </c:pt>
                <c:pt idx="404">
                  <c:v>16.581058541020941</c:v>
                </c:pt>
                <c:pt idx="405">
                  <c:v>16.581058541020941</c:v>
                </c:pt>
                <c:pt idx="406">
                  <c:v>16.581058541020941</c:v>
                </c:pt>
                <c:pt idx="407">
                  <c:v>16.581058541020941</c:v>
                </c:pt>
                <c:pt idx="408">
                  <c:v>16.581058541020941</c:v>
                </c:pt>
                <c:pt idx="409">
                  <c:v>16.581058541020941</c:v>
                </c:pt>
                <c:pt idx="410">
                  <c:v>16.581058541020941</c:v>
                </c:pt>
                <c:pt idx="411">
                  <c:v>16.581058541020941</c:v>
                </c:pt>
                <c:pt idx="412">
                  <c:v>16.581058541020941</c:v>
                </c:pt>
                <c:pt idx="413">
                  <c:v>16.581058541020941</c:v>
                </c:pt>
                <c:pt idx="414">
                  <c:v>16.581058541020941</c:v>
                </c:pt>
                <c:pt idx="415">
                  <c:v>16.581058541020941</c:v>
                </c:pt>
                <c:pt idx="416">
                  <c:v>16.581058541020941</c:v>
                </c:pt>
                <c:pt idx="417">
                  <c:v>16.581058541020941</c:v>
                </c:pt>
                <c:pt idx="418">
                  <c:v>16.581058541020941</c:v>
                </c:pt>
                <c:pt idx="419">
                  <c:v>16.581058541020941</c:v>
                </c:pt>
                <c:pt idx="420">
                  <c:v>16.581058541020941</c:v>
                </c:pt>
                <c:pt idx="421">
                  <c:v>16.581058541020941</c:v>
                </c:pt>
                <c:pt idx="422">
                  <c:v>16.581058541020941</c:v>
                </c:pt>
                <c:pt idx="423">
                  <c:v>16.581058541020941</c:v>
                </c:pt>
                <c:pt idx="424">
                  <c:v>16.581058541020941</c:v>
                </c:pt>
                <c:pt idx="425">
                  <c:v>16.581058541020941</c:v>
                </c:pt>
                <c:pt idx="426">
                  <c:v>16.581058541020941</c:v>
                </c:pt>
                <c:pt idx="427">
                  <c:v>16.581058541020941</c:v>
                </c:pt>
                <c:pt idx="428">
                  <c:v>16.581058541020941</c:v>
                </c:pt>
                <c:pt idx="429">
                  <c:v>16.581058541020941</c:v>
                </c:pt>
                <c:pt idx="430">
                  <c:v>16.581058541020941</c:v>
                </c:pt>
                <c:pt idx="431">
                  <c:v>16.581058541020941</c:v>
                </c:pt>
                <c:pt idx="432">
                  <c:v>16.581058541020941</c:v>
                </c:pt>
                <c:pt idx="433">
                  <c:v>16.581058541020941</c:v>
                </c:pt>
                <c:pt idx="434">
                  <c:v>16.581058541020941</c:v>
                </c:pt>
                <c:pt idx="435">
                  <c:v>16.581058541020941</c:v>
                </c:pt>
                <c:pt idx="436">
                  <c:v>16.581058541020941</c:v>
                </c:pt>
                <c:pt idx="437">
                  <c:v>16.581058541020941</c:v>
                </c:pt>
                <c:pt idx="438">
                  <c:v>16.581058541020941</c:v>
                </c:pt>
                <c:pt idx="439">
                  <c:v>16.581058541020941</c:v>
                </c:pt>
                <c:pt idx="440">
                  <c:v>16.581058541020941</c:v>
                </c:pt>
                <c:pt idx="441">
                  <c:v>16.581058541020941</c:v>
                </c:pt>
                <c:pt idx="442">
                  <c:v>16.581058541020941</c:v>
                </c:pt>
                <c:pt idx="443">
                  <c:v>16.581058541020941</c:v>
                </c:pt>
                <c:pt idx="444">
                  <c:v>16.581058541020941</c:v>
                </c:pt>
                <c:pt idx="445">
                  <c:v>16.581058541020941</c:v>
                </c:pt>
                <c:pt idx="446">
                  <c:v>16.581058541020941</c:v>
                </c:pt>
                <c:pt idx="447">
                  <c:v>16.581058541020941</c:v>
                </c:pt>
                <c:pt idx="448">
                  <c:v>16.581058541020941</c:v>
                </c:pt>
                <c:pt idx="449">
                  <c:v>16.581058541020941</c:v>
                </c:pt>
                <c:pt idx="450">
                  <c:v>16.581058541020941</c:v>
                </c:pt>
                <c:pt idx="451">
                  <c:v>16.581058541020941</c:v>
                </c:pt>
                <c:pt idx="452">
                  <c:v>16.581058541020941</c:v>
                </c:pt>
                <c:pt idx="453">
                  <c:v>16.581058541020941</c:v>
                </c:pt>
                <c:pt idx="454">
                  <c:v>16.581058541020941</c:v>
                </c:pt>
                <c:pt idx="455">
                  <c:v>16.581058541020941</c:v>
                </c:pt>
                <c:pt idx="456">
                  <c:v>16.581058541020941</c:v>
                </c:pt>
                <c:pt idx="457">
                  <c:v>16.581058541020941</c:v>
                </c:pt>
                <c:pt idx="458">
                  <c:v>16.581058541020941</c:v>
                </c:pt>
                <c:pt idx="459">
                  <c:v>16.581058541020941</c:v>
                </c:pt>
                <c:pt idx="460">
                  <c:v>16.581058541020941</c:v>
                </c:pt>
                <c:pt idx="461">
                  <c:v>16.581058541020941</c:v>
                </c:pt>
                <c:pt idx="462">
                  <c:v>16.581058541020941</c:v>
                </c:pt>
                <c:pt idx="463">
                  <c:v>16.581058541020941</c:v>
                </c:pt>
                <c:pt idx="464">
                  <c:v>16.581058541020941</c:v>
                </c:pt>
                <c:pt idx="465">
                  <c:v>16.581058541020941</c:v>
                </c:pt>
                <c:pt idx="466">
                  <c:v>16.581058541020941</c:v>
                </c:pt>
                <c:pt idx="467">
                  <c:v>16.581058541020941</c:v>
                </c:pt>
                <c:pt idx="468">
                  <c:v>16.581058541020941</c:v>
                </c:pt>
                <c:pt idx="469">
                  <c:v>16.581058541020941</c:v>
                </c:pt>
                <c:pt idx="470">
                  <c:v>16.581058541020941</c:v>
                </c:pt>
                <c:pt idx="471">
                  <c:v>16.581058541020941</c:v>
                </c:pt>
                <c:pt idx="472">
                  <c:v>16.581058541020941</c:v>
                </c:pt>
                <c:pt idx="473">
                  <c:v>16.581058541020941</c:v>
                </c:pt>
                <c:pt idx="474">
                  <c:v>16.581058541020941</c:v>
                </c:pt>
                <c:pt idx="475">
                  <c:v>16.581058541020941</c:v>
                </c:pt>
                <c:pt idx="476">
                  <c:v>16.581058541020941</c:v>
                </c:pt>
                <c:pt idx="477">
                  <c:v>16.581058541020941</c:v>
                </c:pt>
                <c:pt idx="478">
                  <c:v>16.581058541020941</c:v>
                </c:pt>
                <c:pt idx="479">
                  <c:v>16.581058541020941</c:v>
                </c:pt>
                <c:pt idx="480">
                  <c:v>16.581058541020941</c:v>
                </c:pt>
                <c:pt idx="481">
                  <c:v>16.581058541020941</c:v>
                </c:pt>
                <c:pt idx="482">
                  <c:v>16.581058541020941</c:v>
                </c:pt>
                <c:pt idx="483">
                  <c:v>16.581058541020941</c:v>
                </c:pt>
                <c:pt idx="484">
                  <c:v>16.581058541020941</c:v>
                </c:pt>
                <c:pt idx="485">
                  <c:v>16.581058541020941</c:v>
                </c:pt>
                <c:pt idx="486">
                  <c:v>16.581058541020941</c:v>
                </c:pt>
                <c:pt idx="487">
                  <c:v>16.581058541020941</c:v>
                </c:pt>
                <c:pt idx="488">
                  <c:v>16.581058541020941</c:v>
                </c:pt>
                <c:pt idx="489">
                  <c:v>16.581058541020941</c:v>
                </c:pt>
                <c:pt idx="490">
                  <c:v>16.581058541020941</c:v>
                </c:pt>
                <c:pt idx="491">
                  <c:v>16.581058541020941</c:v>
                </c:pt>
                <c:pt idx="492">
                  <c:v>16.581058541020941</c:v>
                </c:pt>
                <c:pt idx="493">
                  <c:v>16.581058541020941</c:v>
                </c:pt>
                <c:pt idx="494">
                  <c:v>16.581058541020941</c:v>
                </c:pt>
                <c:pt idx="495">
                  <c:v>16.581058541020941</c:v>
                </c:pt>
                <c:pt idx="496">
                  <c:v>16.581058541020941</c:v>
                </c:pt>
                <c:pt idx="497">
                  <c:v>16.581058541020941</c:v>
                </c:pt>
                <c:pt idx="498">
                  <c:v>16.581058541020941</c:v>
                </c:pt>
                <c:pt idx="499">
                  <c:v>16.581058541020941</c:v>
                </c:pt>
                <c:pt idx="500">
                  <c:v>16.581058541020941</c:v>
                </c:pt>
                <c:pt idx="501">
                  <c:v>16.581058541020941</c:v>
                </c:pt>
                <c:pt idx="502">
                  <c:v>16.581058541020941</c:v>
                </c:pt>
                <c:pt idx="503">
                  <c:v>16.581058541020941</c:v>
                </c:pt>
                <c:pt idx="504">
                  <c:v>16.581058541020941</c:v>
                </c:pt>
                <c:pt idx="505">
                  <c:v>16.581058541020941</c:v>
                </c:pt>
                <c:pt idx="506">
                  <c:v>16.581058541020941</c:v>
                </c:pt>
                <c:pt idx="507">
                  <c:v>16.581058541020941</c:v>
                </c:pt>
                <c:pt idx="508">
                  <c:v>16.581058541020941</c:v>
                </c:pt>
                <c:pt idx="509">
                  <c:v>16.581058541020941</c:v>
                </c:pt>
                <c:pt idx="510">
                  <c:v>16.581058541020941</c:v>
                </c:pt>
                <c:pt idx="511">
                  <c:v>16.581058541020941</c:v>
                </c:pt>
                <c:pt idx="512">
                  <c:v>16.581058541020941</c:v>
                </c:pt>
                <c:pt idx="513">
                  <c:v>16.581058541020941</c:v>
                </c:pt>
                <c:pt idx="514">
                  <c:v>16.581058541020941</c:v>
                </c:pt>
                <c:pt idx="515">
                  <c:v>16.581058541020941</c:v>
                </c:pt>
                <c:pt idx="516">
                  <c:v>16.581058541020941</c:v>
                </c:pt>
                <c:pt idx="517">
                  <c:v>16.581058541020941</c:v>
                </c:pt>
                <c:pt idx="518">
                  <c:v>16.581058541020941</c:v>
                </c:pt>
                <c:pt idx="519">
                  <c:v>16.581058541020941</c:v>
                </c:pt>
                <c:pt idx="520">
                  <c:v>16.581058541020941</c:v>
                </c:pt>
                <c:pt idx="521">
                  <c:v>16.581058541020941</c:v>
                </c:pt>
                <c:pt idx="522">
                  <c:v>16.581058541020941</c:v>
                </c:pt>
                <c:pt idx="523">
                  <c:v>16.581058541020941</c:v>
                </c:pt>
                <c:pt idx="524">
                  <c:v>16.581058541020941</c:v>
                </c:pt>
                <c:pt idx="525">
                  <c:v>16.581058541020941</c:v>
                </c:pt>
                <c:pt idx="526">
                  <c:v>16.581058541020941</c:v>
                </c:pt>
                <c:pt idx="527">
                  <c:v>16.581058541020941</c:v>
                </c:pt>
                <c:pt idx="528">
                  <c:v>16.581058541020941</c:v>
                </c:pt>
                <c:pt idx="529">
                  <c:v>16.581058541020941</c:v>
                </c:pt>
                <c:pt idx="530">
                  <c:v>16.581058541020941</c:v>
                </c:pt>
                <c:pt idx="531">
                  <c:v>16.581058541020941</c:v>
                </c:pt>
                <c:pt idx="532">
                  <c:v>16.581058541020941</c:v>
                </c:pt>
                <c:pt idx="533">
                  <c:v>16.581058541020941</c:v>
                </c:pt>
                <c:pt idx="534">
                  <c:v>16.581058541020941</c:v>
                </c:pt>
                <c:pt idx="535">
                  <c:v>16.581058541020941</c:v>
                </c:pt>
                <c:pt idx="536">
                  <c:v>16.581058541020941</c:v>
                </c:pt>
                <c:pt idx="537">
                  <c:v>16.581058541020941</c:v>
                </c:pt>
                <c:pt idx="538">
                  <c:v>16.581058541020941</c:v>
                </c:pt>
                <c:pt idx="539">
                  <c:v>16.581058541020941</c:v>
                </c:pt>
                <c:pt idx="540">
                  <c:v>16.581058541020941</c:v>
                </c:pt>
                <c:pt idx="541">
                  <c:v>16.581058541020941</c:v>
                </c:pt>
                <c:pt idx="542">
                  <c:v>16.581058541020941</c:v>
                </c:pt>
                <c:pt idx="543">
                  <c:v>16.581058541020941</c:v>
                </c:pt>
                <c:pt idx="544">
                  <c:v>16.581058541020941</c:v>
                </c:pt>
                <c:pt idx="545">
                  <c:v>16.581058541020941</c:v>
                </c:pt>
                <c:pt idx="546">
                  <c:v>16.581058541020941</c:v>
                </c:pt>
                <c:pt idx="547">
                  <c:v>16.581058541020941</c:v>
                </c:pt>
                <c:pt idx="548">
                  <c:v>16.581058541020941</c:v>
                </c:pt>
                <c:pt idx="549">
                  <c:v>16.581058541020941</c:v>
                </c:pt>
                <c:pt idx="550">
                  <c:v>16.581058541020941</c:v>
                </c:pt>
                <c:pt idx="551">
                  <c:v>16.581058541020941</c:v>
                </c:pt>
                <c:pt idx="552">
                  <c:v>16.581058541020941</c:v>
                </c:pt>
                <c:pt idx="553">
                  <c:v>16.581058541020941</c:v>
                </c:pt>
                <c:pt idx="554">
                  <c:v>16.581058541020941</c:v>
                </c:pt>
                <c:pt idx="555">
                  <c:v>16.581058541020941</c:v>
                </c:pt>
                <c:pt idx="556">
                  <c:v>16.581058541020941</c:v>
                </c:pt>
                <c:pt idx="557">
                  <c:v>16.581058541020941</c:v>
                </c:pt>
                <c:pt idx="558">
                  <c:v>16.581058541020941</c:v>
                </c:pt>
                <c:pt idx="559">
                  <c:v>16.581058541020941</c:v>
                </c:pt>
                <c:pt idx="560">
                  <c:v>16.581058541020941</c:v>
                </c:pt>
                <c:pt idx="561">
                  <c:v>16.581058541020941</c:v>
                </c:pt>
                <c:pt idx="562">
                  <c:v>16.581058541020941</c:v>
                </c:pt>
                <c:pt idx="563">
                  <c:v>16.581058541020941</c:v>
                </c:pt>
                <c:pt idx="564">
                  <c:v>16.581058541020941</c:v>
                </c:pt>
                <c:pt idx="565">
                  <c:v>16.581058541020941</c:v>
                </c:pt>
                <c:pt idx="566">
                  <c:v>16.581058541020941</c:v>
                </c:pt>
                <c:pt idx="567">
                  <c:v>16.581058541020941</c:v>
                </c:pt>
                <c:pt idx="568">
                  <c:v>16.581058541020941</c:v>
                </c:pt>
                <c:pt idx="569">
                  <c:v>16.581058541020941</c:v>
                </c:pt>
                <c:pt idx="570">
                  <c:v>16.581058541020941</c:v>
                </c:pt>
                <c:pt idx="571">
                  <c:v>16.581058541020941</c:v>
                </c:pt>
                <c:pt idx="572">
                  <c:v>16.581058541020941</c:v>
                </c:pt>
                <c:pt idx="573">
                  <c:v>16.581058541020941</c:v>
                </c:pt>
                <c:pt idx="574">
                  <c:v>16.581058541020941</c:v>
                </c:pt>
                <c:pt idx="575">
                  <c:v>16.581058541020941</c:v>
                </c:pt>
                <c:pt idx="576">
                  <c:v>16.581058541020941</c:v>
                </c:pt>
                <c:pt idx="577">
                  <c:v>16.581058541020941</c:v>
                </c:pt>
                <c:pt idx="578">
                  <c:v>16.581058541020941</c:v>
                </c:pt>
                <c:pt idx="579">
                  <c:v>16.581058541020941</c:v>
                </c:pt>
                <c:pt idx="580">
                  <c:v>16.581058541020941</c:v>
                </c:pt>
                <c:pt idx="581">
                  <c:v>16.581058541020941</c:v>
                </c:pt>
                <c:pt idx="582">
                  <c:v>16.581058541020941</c:v>
                </c:pt>
                <c:pt idx="583">
                  <c:v>16.581058541020941</c:v>
                </c:pt>
                <c:pt idx="584">
                  <c:v>16.581058541020941</c:v>
                </c:pt>
                <c:pt idx="585">
                  <c:v>16.581058541020941</c:v>
                </c:pt>
                <c:pt idx="586">
                  <c:v>16.581058541020941</c:v>
                </c:pt>
                <c:pt idx="587">
                  <c:v>16.581058541020941</c:v>
                </c:pt>
                <c:pt idx="588">
                  <c:v>16.581058541020941</c:v>
                </c:pt>
                <c:pt idx="589">
                  <c:v>16.581058541020941</c:v>
                </c:pt>
                <c:pt idx="590">
                  <c:v>16.581058541020941</c:v>
                </c:pt>
                <c:pt idx="591">
                  <c:v>16.581058541020941</c:v>
                </c:pt>
                <c:pt idx="592">
                  <c:v>16.581058541020941</c:v>
                </c:pt>
                <c:pt idx="593">
                  <c:v>16.581058541020941</c:v>
                </c:pt>
                <c:pt idx="594">
                  <c:v>16.581058541020941</c:v>
                </c:pt>
                <c:pt idx="595">
                  <c:v>16.581058541020941</c:v>
                </c:pt>
                <c:pt idx="596">
                  <c:v>16.581058541020941</c:v>
                </c:pt>
                <c:pt idx="597">
                  <c:v>16.581058541020941</c:v>
                </c:pt>
                <c:pt idx="598">
                  <c:v>16.581058541020941</c:v>
                </c:pt>
                <c:pt idx="599">
                  <c:v>16.581058541020941</c:v>
                </c:pt>
                <c:pt idx="600">
                  <c:v>16.581058541020941</c:v>
                </c:pt>
                <c:pt idx="601">
                  <c:v>16.581058541020941</c:v>
                </c:pt>
                <c:pt idx="602">
                  <c:v>16.581058541020941</c:v>
                </c:pt>
                <c:pt idx="603">
                  <c:v>16.581058541020941</c:v>
                </c:pt>
                <c:pt idx="604">
                  <c:v>16.581058541020941</c:v>
                </c:pt>
                <c:pt idx="605">
                  <c:v>16.581058541020941</c:v>
                </c:pt>
                <c:pt idx="606">
                  <c:v>16.581058541020941</c:v>
                </c:pt>
                <c:pt idx="607">
                  <c:v>16.581058541020941</c:v>
                </c:pt>
                <c:pt idx="608">
                  <c:v>16.581058541020941</c:v>
                </c:pt>
                <c:pt idx="609">
                  <c:v>16.581058541020941</c:v>
                </c:pt>
                <c:pt idx="610">
                  <c:v>16.581058541020941</c:v>
                </c:pt>
                <c:pt idx="611">
                  <c:v>16.581058541020941</c:v>
                </c:pt>
                <c:pt idx="612">
                  <c:v>16.581058541020941</c:v>
                </c:pt>
                <c:pt idx="613">
                  <c:v>16.581058541020941</c:v>
                </c:pt>
                <c:pt idx="614">
                  <c:v>16.581058541020941</c:v>
                </c:pt>
                <c:pt idx="615">
                  <c:v>16.581058541020941</c:v>
                </c:pt>
                <c:pt idx="616">
                  <c:v>16.581058541020941</c:v>
                </c:pt>
                <c:pt idx="617">
                  <c:v>16.581058541020941</c:v>
                </c:pt>
                <c:pt idx="618">
                  <c:v>16.581058541020941</c:v>
                </c:pt>
                <c:pt idx="619">
                  <c:v>16.581058541020941</c:v>
                </c:pt>
                <c:pt idx="620">
                  <c:v>16.581058541020941</c:v>
                </c:pt>
                <c:pt idx="621">
                  <c:v>16.581058541020941</c:v>
                </c:pt>
                <c:pt idx="622">
                  <c:v>16.581058541020941</c:v>
                </c:pt>
                <c:pt idx="623">
                  <c:v>16.581058541020941</c:v>
                </c:pt>
                <c:pt idx="624">
                  <c:v>16.581058541020941</c:v>
                </c:pt>
                <c:pt idx="625">
                  <c:v>16.581058541020941</c:v>
                </c:pt>
                <c:pt idx="626">
                  <c:v>16.581058541020941</c:v>
                </c:pt>
                <c:pt idx="627">
                  <c:v>16.581058541020941</c:v>
                </c:pt>
                <c:pt idx="628">
                  <c:v>16.581058541020941</c:v>
                </c:pt>
                <c:pt idx="629">
                  <c:v>16.581058541020941</c:v>
                </c:pt>
                <c:pt idx="630">
                  <c:v>16.581058541020941</c:v>
                </c:pt>
                <c:pt idx="631">
                  <c:v>16.581058541020941</c:v>
                </c:pt>
                <c:pt idx="632">
                  <c:v>16.581058541020941</c:v>
                </c:pt>
                <c:pt idx="633">
                  <c:v>16.581058541020941</c:v>
                </c:pt>
                <c:pt idx="634">
                  <c:v>16.581058541020941</c:v>
                </c:pt>
                <c:pt idx="635">
                  <c:v>16.581058541020941</c:v>
                </c:pt>
                <c:pt idx="636">
                  <c:v>16.581058541020941</c:v>
                </c:pt>
                <c:pt idx="637">
                  <c:v>16.581058541020941</c:v>
                </c:pt>
                <c:pt idx="638">
                  <c:v>16.581058541020941</c:v>
                </c:pt>
                <c:pt idx="639">
                  <c:v>16.581058541020941</c:v>
                </c:pt>
                <c:pt idx="640">
                  <c:v>16.581058541020941</c:v>
                </c:pt>
                <c:pt idx="641">
                  <c:v>16.581058541020941</c:v>
                </c:pt>
                <c:pt idx="642">
                  <c:v>16.581058541020941</c:v>
                </c:pt>
                <c:pt idx="643">
                  <c:v>16.581058541020941</c:v>
                </c:pt>
                <c:pt idx="644">
                  <c:v>16.581058541020941</c:v>
                </c:pt>
                <c:pt idx="645">
                  <c:v>16.581058541020941</c:v>
                </c:pt>
                <c:pt idx="646">
                  <c:v>16.581058541020941</c:v>
                </c:pt>
                <c:pt idx="647">
                  <c:v>16.581058541020941</c:v>
                </c:pt>
                <c:pt idx="648">
                  <c:v>16.581058541020941</c:v>
                </c:pt>
                <c:pt idx="649">
                  <c:v>16.581058541020941</c:v>
                </c:pt>
                <c:pt idx="650">
                  <c:v>16.581058541020941</c:v>
                </c:pt>
                <c:pt idx="651">
                  <c:v>16.581058541020941</c:v>
                </c:pt>
                <c:pt idx="652">
                  <c:v>16.581058541020941</c:v>
                </c:pt>
                <c:pt idx="653">
                  <c:v>16.581058541020941</c:v>
                </c:pt>
                <c:pt idx="654">
                  <c:v>16.581058541020941</c:v>
                </c:pt>
                <c:pt idx="655">
                  <c:v>16.581058541020941</c:v>
                </c:pt>
                <c:pt idx="656">
                  <c:v>16.581058541020941</c:v>
                </c:pt>
                <c:pt idx="657">
                  <c:v>16.581058541020941</c:v>
                </c:pt>
                <c:pt idx="658">
                  <c:v>16.581058541020941</c:v>
                </c:pt>
                <c:pt idx="659">
                  <c:v>16.581058541020941</c:v>
                </c:pt>
                <c:pt idx="660">
                  <c:v>16.581058541020941</c:v>
                </c:pt>
                <c:pt idx="661">
                  <c:v>16.581058541020941</c:v>
                </c:pt>
                <c:pt idx="662">
                  <c:v>16.581058541020941</c:v>
                </c:pt>
                <c:pt idx="663">
                  <c:v>16.581058541020941</c:v>
                </c:pt>
                <c:pt idx="664">
                  <c:v>16.581058541020941</c:v>
                </c:pt>
                <c:pt idx="665">
                  <c:v>16.581058541020941</c:v>
                </c:pt>
                <c:pt idx="666">
                  <c:v>16.581058541020941</c:v>
                </c:pt>
                <c:pt idx="667">
                  <c:v>16.581058541020941</c:v>
                </c:pt>
                <c:pt idx="668">
                  <c:v>16.581058541020941</c:v>
                </c:pt>
                <c:pt idx="669">
                  <c:v>16.581058541020941</c:v>
                </c:pt>
                <c:pt idx="670">
                  <c:v>16.581058541020941</c:v>
                </c:pt>
                <c:pt idx="671">
                  <c:v>16.581058541020941</c:v>
                </c:pt>
                <c:pt idx="672">
                  <c:v>16.581058541020941</c:v>
                </c:pt>
                <c:pt idx="673">
                  <c:v>16.581058541020941</c:v>
                </c:pt>
                <c:pt idx="674">
                  <c:v>16.581058541020941</c:v>
                </c:pt>
                <c:pt idx="675">
                  <c:v>16.581058541020941</c:v>
                </c:pt>
                <c:pt idx="676">
                  <c:v>16.581058541020941</c:v>
                </c:pt>
                <c:pt idx="677">
                  <c:v>16.581058541020941</c:v>
                </c:pt>
                <c:pt idx="678">
                  <c:v>16.581058541020941</c:v>
                </c:pt>
                <c:pt idx="679">
                  <c:v>16.581058541020941</c:v>
                </c:pt>
                <c:pt idx="680">
                  <c:v>16.581058541020941</c:v>
                </c:pt>
                <c:pt idx="681">
                  <c:v>16.581058541020941</c:v>
                </c:pt>
                <c:pt idx="682">
                  <c:v>16.581058541020941</c:v>
                </c:pt>
                <c:pt idx="683">
                  <c:v>16.581058541020941</c:v>
                </c:pt>
                <c:pt idx="684">
                  <c:v>16.581058541020941</c:v>
                </c:pt>
                <c:pt idx="685">
                  <c:v>16.581058541020941</c:v>
                </c:pt>
                <c:pt idx="686">
                  <c:v>16.581058541020941</c:v>
                </c:pt>
                <c:pt idx="687">
                  <c:v>16.581058541020941</c:v>
                </c:pt>
                <c:pt idx="688">
                  <c:v>16.581058541020941</c:v>
                </c:pt>
                <c:pt idx="689">
                  <c:v>16.581058541020941</c:v>
                </c:pt>
                <c:pt idx="690">
                  <c:v>16.581058541020941</c:v>
                </c:pt>
                <c:pt idx="691">
                  <c:v>16.581058541020941</c:v>
                </c:pt>
                <c:pt idx="692">
                  <c:v>16.581058541020941</c:v>
                </c:pt>
                <c:pt idx="693">
                  <c:v>16.581058541020941</c:v>
                </c:pt>
                <c:pt idx="694">
                  <c:v>16.581058541020941</c:v>
                </c:pt>
                <c:pt idx="695">
                  <c:v>16.581058541020941</c:v>
                </c:pt>
                <c:pt idx="696">
                  <c:v>16.581058541020941</c:v>
                </c:pt>
                <c:pt idx="697">
                  <c:v>16.581058541020941</c:v>
                </c:pt>
                <c:pt idx="698">
                  <c:v>16.581058541020941</c:v>
                </c:pt>
                <c:pt idx="699">
                  <c:v>16.581058541020941</c:v>
                </c:pt>
                <c:pt idx="700">
                  <c:v>16.581058541020941</c:v>
                </c:pt>
                <c:pt idx="701">
                  <c:v>16.581058541020941</c:v>
                </c:pt>
                <c:pt idx="702">
                  <c:v>16.581058541020941</c:v>
                </c:pt>
                <c:pt idx="703">
                  <c:v>16.581058541020941</c:v>
                </c:pt>
                <c:pt idx="704">
                  <c:v>16.581058541020941</c:v>
                </c:pt>
                <c:pt idx="705">
                  <c:v>16.581058541020941</c:v>
                </c:pt>
                <c:pt idx="706">
                  <c:v>16.581058541020941</c:v>
                </c:pt>
                <c:pt idx="707">
                  <c:v>16.581058541020941</c:v>
                </c:pt>
                <c:pt idx="708">
                  <c:v>16.581058541020941</c:v>
                </c:pt>
                <c:pt idx="709">
                  <c:v>16.581058541020941</c:v>
                </c:pt>
                <c:pt idx="710">
                  <c:v>16.581058541020941</c:v>
                </c:pt>
                <c:pt idx="711">
                  <c:v>16.581058541020941</c:v>
                </c:pt>
                <c:pt idx="712">
                  <c:v>16.581058541020941</c:v>
                </c:pt>
                <c:pt idx="713">
                  <c:v>16.581058541020941</c:v>
                </c:pt>
                <c:pt idx="714">
                  <c:v>16.581058541020941</c:v>
                </c:pt>
                <c:pt idx="715">
                  <c:v>16.581058541020941</c:v>
                </c:pt>
                <c:pt idx="716">
                  <c:v>16.581058541020941</c:v>
                </c:pt>
                <c:pt idx="717">
                  <c:v>16.581058541020941</c:v>
                </c:pt>
                <c:pt idx="718">
                  <c:v>16.581058541020941</c:v>
                </c:pt>
                <c:pt idx="719">
                  <c:v>16.581058541020941</c:v>
                </c:pt>
                <c:pt idx="720">
                  <c:v>16.581058541020941</c:v>
                </c:pt>
                <c:pt idx="721">
                  <c:v>16.581058541020941</c:v>
                </c:pt>
                <c:pt idx="722">
                  <c:v>16.581058541020941</c:v>
                </c:pt>
                <c:pt idx="723">
                  <c:v>16.581058541020941</c:v>
                </c:pt>
                <c:pt idx="724">
                  <c:v>16.581058541020941</c:v>
                </c:pt>
                <c:pt idx="725">
                  <c:v>16.581058541020941</c:v>
                </c:pt>
                <c:pt idx="726">
                  <c:v>16.581058541020941</c:v>
                </c:pt>
                <c:pt idx="727">
                  <c:v>16.581058541020941</c:v>
                </c:pt>
                <c:pt idx="728">
                  <c:v>16.581058541020941</c:v>
                </c:pt>
                <c:pt idx="729">
                  <c:v>16.581058541020941</c:v>
                </c:pt>
                <c:pt idx="730">
                  <c:v>16.581058541020941</c:v>
                </c:pt>
                <c:pt idx="731">
                  <c:v>16.581058541020941</c:v>
                </c:pt>
                <c:pt idx="732">
                  <c:v>16.581058541020941</c:v>
                </c:pt>
                <c:pt idx="733">
                  <c:v>16.581058541020941</c:v>
                </c:pt>
                <c:pt idx="734">
                  <c:v>16.581058541020941</c:v>
                </c:pt>
                <c:pt idx="735">
                  <c:v>16.581058541020941</c:v>
                </c:pt>
                <c:pt idx="736">
                  <c:v>16.581058541020941</c:v>
                </c:pt>
                <c:pt idx="737">
                  <c:v>16.581058541020941</c:v>
                </c:pt>
                <c:pt idx="738">
                  <c:v>16.581058541020941</c:v>
                </c:pt>
                <c:pt idx="739">
                  <c:v>16.581058541020941</c:v>
                </c:pt>
                <c:pt idx="740">
                  <c:v>16.581058541020941</c:v>
                </c:pt>
                <c:pt idx="741">
                  <c:v>16.581058541020941</c:v>
                </c:pt>
                <c:pt idx="742">
                  <c:v>16.581058541020941</c:v>
                </c:pt>
                <c:pt idx="743">
                  <c:v>16.581058541020941</c:v>
                </c:pt>
                <c:pt idx="744">
                  <c:v>16.581058541020941</c:v>
                </c:pt>
                <c:pt idx="745">
                  <c:v>16.581058541020941</c:v>
                </c:pt>
                <c:pt idx="746">
                  <c:v>16.581058541020941</c:v>
                </c:pt>
                <c:pt idx="747">
                  <c:v>16.581058541020941</c:v>
                </c:pt>
                <c:pt idx="748">
                  <c:v>16.581058541020941</c:v>
                </c:pt>
                <c:pt idx="749">
                  <c:v>16.581058541020941</c:v>
                </c:pt>
                <c:pt idx="750">
                  <c:v>16.581058541020941</c:v>
                </c:pt>
                <c:pt idx="751">
                  <c:v>16.581058541020941</c:v>
                </c:pt>
                <c:pt idx="752">
                  <c:v>16.581058541020941</c:v>
                </c:pt>
                <c:pt idx="753">
                  <c:v>16.581058541020941</c:v>
                </c:pt>
                <c:pt idx="754">
                  <c:v>16.581058541020941</c:v>
                </c:pt>
                <c:pt idx="755">
                  <c:v>16.581058541020941</c:v>
                </c:pt>
                <c:pt idx="756">
                  <c:v>16.581058541020941</c:v>
                </c:pt>
                <c:pt idx="757">
                  <c:v>16.581058541020941</c:v>
                </c:pt>
                <c:pt idx="758">
                  <c:v>16.581058541020941</c:v>
                </c:pt>
                <c:pt idx="759">
                  <c:v>16.581058541020941</c:v>
                </c:pt>
                <c:pt idx="760">
                  <c:v>16.581058541020941</c:v>
                </c:pt>
                <c:pt idx="761">
                  <c:v>16.581058541020941</c:v>
                </c:pt>
                <c:pt idx="762">
                  <c:v>16.581058541020941</c:v>
                </c:pt>
                <c:pt idx="763">
                  <c:v>16.581058541020941</c:v>
                </c:pt>
                <c:pt idx="764">
                  <c:v>16.581058541020941</c:v>
                </c:pt>
                <c:pt idx="765">
                  <c:v>16.581058541020941</c:v>
                </c:pt>
                <c:pt idx="766">
                  <c:v>16.581058541020941</c:v>
                </c:pt>
                <c:pt idx="767">
                  <c:v>16.581058541020941</c:v>
                </c:pt>
                <c:pt idx="768">
                  <c:v>16.581058541020941</c:v>
                </c:pt>
                <c:pt idx="769">
                  <c:v>16.581058541020941</c:v>
                </c:pt>
                <c:pt idx="770">
                  <c:v>16.581058541020941</c:v>
                </c:pt>
                <c:pt idx="771">
                  <c:v>16.581058541020941</c:v>
                </c:pt>
                <c:pt idx="772">
                  <c:v>16.581058541020941</c:v>
                </c:pt>
                <c:pt idx="773">
                  <c:v>16.581058541020941</c:v>
                </c:pt>
                <c:pt idx="774">
                  <c:v>16.581058541020941</c:v>
                </c:pt>
                <c:pt idx="775">
                  <c:v>16.581058541020941</c:v>
                </c:pt>
                <c:pt idx="776">
                  <c:v>16.581058541020941</c:v>
                </c:pt>
                <c:pt idx="777">
                  <c:v>16.581058541020941</c:v>
                </c:pt>
                <c:pt idx="778">
                  <c:v>16.581058541020941</c:v>
                </c:pt>
                <c:pt idx="779">
                  <c:v>16.581058541020941</c:v>
                </c:pt>
                <c:pt idx="780">
                  <c:v>16.581058541020941</c:v>
                </c:pt>
                <c:pt idx="781">
                  <c:v>16.581058541020941</c:v>
                </c:pt>
                <c:pt idx="782">
                  <c:v>16.581058541020941</c:v>
                </c:pt>
                <c:pt idx="783">
                  <c:v>16.581058541020941</c:v>
                </c:pt>
                <c:pt idx="784">
                  <c:v>16.581058541020941</c:v>
                </c:pt>
                <c:pt idx="785">
                  <c:v>16.581058541020941</c:v>
                </c:pt>
                <c:pt idx="786">
                  <c:v>16.581058541020941</c:v>
                </c:pt>
                <c:pt idx="787">
                  <c:v>16.581058541020941</c:v>
                </c:pt>
                <c:pt idx="788">
                  <c:v>16.581058541020941</c:v>
                </c:pt>
                <c:pt idx="789">
                  <c:v>16.581058541020941</c:v>
                </c:pt>
                <c:pt idx="790">
                  <c:v>16.581058541020941</c:v>
                </c:pt>
                <c:pt idx="791">
                  <c:v>16.581058541020941</c:v>
                </c:pt>
                <c:pt idx="792">
                  <c:v>16.581058541020941</c:v>
                </c:pt>
                <c:pt idx="793">
                  <c:v>16.581058541020941</c:v>
                </c:pt>
                <c:pt idx="794">
                  <c:v>16.581058541020941</c:v>
                </c:pt>
                <c:pt idx="795">
                  <c:v>16.581058541020941</c:v>
                </c:pt>
                <c:pt idx="796">
                  <c:v>16.581058541020941</c:v>
                </c:pt>
                <c:pt idx="797">
                  <c:v>16.581058541020941</c:v>
                </c:pt>
                <c:pt idx="798">
                  <c:v>16.581058541020941</c:v>
                </c:pt>
                <c:pt idx="799">
                  <c:v>16.581058541020941</c:v>
                </c:pt>
                <c:pt idx="800">
                  <c:v>16.581058541020941</c:v>
                </c:pt>
                <c:pt idx="801">
                  <c:v>16.581058541020941</c:v>
                </c:pt>
                <c:pt idx="802">
                  <c:v>16.581058541020941</c:v>
                </c:pt>
                <c:pt idx="803">
                  <c:v>16.581058541020941</c:v>
                </c:pt>
                <c:pt idx="804">
                  <c:v>16.581058541020941</c:v>
                </c:pt>
                <c:pt idx="805">
                  <c:v>16.581058541020941</c:v>
                </c:pt>
                <c:pt idx="806">
                  <c:v>16.581058541020941</c:v>
                </c:pt>
                <c:pt idx="807">
                  <c:v>16.581058541020941</c:v>
                </c:pt>
                <c:pt idx="808">
                  <c:v>16.581058541020941</c:v>
                </c:pt>
                <c:pt idx="809">
                  <c:v>16.581058541020941</c:v>
                </c:pt>
                <c:pt idx="810">
                  <c:v>16.581058541020941</c:v>
                </c:pt>
                <c:pt idx="811">
                  <c:v>16.581058541020941</c:v>
                </c:pt>
                <c:pt idx="812">
                  <c:v>16.581058541020941</c:v>
                </c:pt>
                <c:pt idx="813">
                  <c:v>16.581058541020941</c:v>
                </c:pt>
                <c:pt idx="814">
                  <c:v>16.581058541020941</c:v>
                </c:pt>
                <c:pt idx="815">
                  <c:v>16.581058541020941</c:v>
                </c:pt>
                <c:pt idx="816">
                  <c:v>16.581058541020941</c:v>
                </c:pt>
                <c:pt idx="817">
                  <c:v>16.581058541020941</c:v>
                </c:pt>
                <c:pt idx="818">
                  <c:v>16.581058541020941</c:v>
                </c:pt>
                <c:pt idx="819">
                  <c:v>16.581058541020941</c:v>
                </c:pt>
                <c:pt idx="820">
                  <c:v>16.581058541020941</c:v>
                </c:pt>
                <c:pt idx="821">
                  <c:v>16.581058541020941</c:v>
                </c:pt>
                <c:pt idx="822">
                  <c:v>16.581058541020941</c:v>
                </c:pt>
                <c:pt idx="823">
                  <c:v>16.581058541020941</c:v>
                </c:pt>
                <c:pt idx="824">
                  <c:v>16.581058541020941</c:v>
                </c:pt>
                <c:pt idx="825">
                  <c:v>16.581058541020941</c:v>
                </c:pt>
                <c:pt idx="826">
                  <c:v>16.581058541020941</c:v>
                </c:pt>
                <c:pt idx="827">
                  <c:v>16.581058541020941</c:v>
                </c:pt>
                <c:pt idx="828">
                  <c:v>16.581058541020941</c:v>
                </c:pt>
                <c:pt idx="829">
                  <c:v>16.581058541020941</c:v>
                </c:pt>
                <c:pt idx="830">
                  <c:v>16.581058541020941</c:v>
                </c:pt>
                <c:pt idx="831">
                  <c:v>16.581058541020941</c:v>
                </c:pt>
                <c:pt idx="832">
                  <c:v>16.581058541020941</c:v>
                </c:pt>
                <c:pt idx="833">
                  <c:v>16.581058541020941</c:v>
                </c:pt>
                <c:pt idx="834">
                  <c:v>16.581058541020941</c:v>
                </c:pt>
                <c:pt idx="835">
                  <c:v>16.581058541020941</c:v>
                </c:pt>
                <c:pt idx="836">
                  <c:v>16.581058541020941</c:v>
                </c:pt>
                <c:pt idx="837">
                  <c:v>16.581058541020941</c:v>
                </c:pt>
                <c:pt idx="838">
                  <c:v>16.581058541020941</c:v>
                </c:pt>
                <c:pt idx="839">
                  <c:v>16.581058541020941</c:v>
                </c:pt>
                <c:pt idx="840">
                  <c:v>16.581058541020941</c:v>
                </c:pt>
                <c:pt idx="841">
                  <c:v>16.581058541020941</c:v>
                </c:pt>
                <c:pt idx="842">
                  <c:v>16.581058541020941</c:v>
                </c:pt>
                <c:pt idx="843">
                  <c:v>16.581058541020941</c:v>
                </c:pt>
                <c:pt idx="844">
                  <c:v>16.581058541020941</c:v>
                </c:pt>
                <c:pt idx="845">
                  <c:v>16.581058541020941</c:v>
                </c:pt>
                <c:pt idx="846">
                  <c:v>16.581058541020941</c:v>
                </c:pt>
                <c:pt idx="847">
                  <c:v>16.581058541020941</c:v>
                </c:pt>
                <c:pt idx="848">
                  <c:v>16.581058541020941</c:v>
                </c:pt>
                <c:pt idx="849">
                  <c:v>16.581058541020941</c:v>
                </c:pt>
                <c:pt idx="850">
                  <c:v>16.581058541020941</c:v>
                </c:pt>
                <c:pt idx="851">
                  <c:v>16.581058541020941</c:v>
                </c:pt>
                <c:pt idx="852">
                  <c:v>16.581058541020941</c:v>
                </c:pt>
                <c:pt idx="853">
                  <c:v>16.581058541020941</c:v>
                </c:pt>
                <c:pt idx="854">
                  <c:v>16.581058541020941</c:v>
                </c:pt>
                <c:pt idx="855">
                  <c:v>16.581058541020941</c:v>
                </c:pt>
                <c:pt idx="856">
                  <c:v>16.581058541020941</c:v>
                </c:pt>
                <c:pt idx="857">
                  <c:v>16.581058541020941</c:v>
                </c:pt>
                <c:pt idx="858">
                  <c:v>16.581058541020941</c:v>
                </c:pt>
                <c:pt idx="859">
                  <c:v>16.581058541020941</c:v>
                </c:pt>
                <c:pt idx="860">
                  <c:v>16.581058541020941</c:v>
                </c:pt>
                <c:pt idx="861">
                  <c:v>16.581058541020941</c:v>
                </c:pt>
                <c:pt idx="862">
                  <c:v>16.581058541020941</c:v>
                </c:pt>
                <c:pt idx="863">
                  <c:v>16.581058541020941</c:v>
                </c:pt>
                <c:pt idx="864">
                  <c:v>16.581058541020941</c:v>
                </c:pt>
                <c:pt idx="865">
                  <c:v>16.581058541020941</c:v>
                </c:pt>
                <c:pt idx="866">
                  <c:v>16.581058541020941</c:v>
                </c:pt>
              </c:numCache>
            </c:numRef>
          </c:yVal>
          <c:smooth val="1"/>
          <c:extLst xmlns:c16r2="http://schemas.microsoft.com/office/drawing/2015/06/chart">
            <c:ext xmlns:c16="http://schemas.microsoft.com/office/drawing/2014/chart" uri="{C3380CC4-5D6E-409C-BE32-E72D297353CC}">
              <c16:uniqueId val="{00000003-A99E-4D68-A533-B12739A600AB}"/>
            </c:ext>
          </c:extLst>
        </c:ser>
        <c:ser>
          <c:idx val="4"/>
          <c:order val="4"/>
          <c:tx>
            <c:strRef>
              <c:f>'Dow Jones'!$F$2</c:f>
              <c:strCache>
                <c:ptCount val="1"/>
                <c:pt idx="0">
                  <c:v>-2 desv.stand PE</c:v>
                </c:pt>
              </c:strCache>
            </c:strRef>
          </c:tx>
          <c:spPr>
            <a:ln w="12700" cap="rnd">
              <a:solidFill>
                <a:srgbClr val="00B050"/>
              </a:solidFill>
              <a:prstDash val="sysDash"/>
              <a:round/>
            </a:ln>
            <a:effectLst/>
          </c:spPr>
          <c:marker>
            <c:symbol val="none"/>
          </c:marker>
          <c:xVal>
            <c:numRef>
              <c:f>'Dow Jones'!$A$3:$A$869</c:f>
              <c:numCache>
                <c:formatCode>m/d/yyyy</c:formatCode>
                <c:ptCount val="867"/>
                <c:pt idx="0">
                  <c:v>41641</c:v>
                </c:pt>
                <c:pt idx="1">
                  <c:v>41642</c:v>
                </c:pt>
                <c:pt idx="2">
                  <c:v>41645</c:v>
                </c:pt>
                <c:pt idx="3">
                  <c:v>41646</c:v>
                </c:pt>
                <c:pt idx="4">
                  <c:v>41647</c:v>
                </c:pt>
                <c:pt idx="5">
                  <c:v>41648</c:v>
                </c:pt>
                <c:pt idx="6">
                  <c:v>41649</c:v>
                </c:pt>
                <c:pt idx="7">
                  <c:v>41652</c:v>
                </c:pt>
                <c:pt idx="8">
                  <c:v>41653</c:v>
                </c:pt>
                <c:pt idx="9">
                  <c:v>41654</c:v>
                </c:pt>
                <c:pt idx="10">
                  <c:v>41655</c:v>
                </c:pt>
                <c:pt idx="11">
                  <c:v>41656</c:v>
                </c:pt>
                <c:pt idx="12">
                  <c:v>41659</c:v>
                </c:pt>
                <c:pt idx="13">
                  <c:v>41660</c:v>
                </c:pt>
                <c:pt idx="14">
                  <c:v>41661</c:v>
                </c:pt>
                <c:pt idx="15">
                  <c:v>41662</c:v>
                </c:pt>
                <c:pt idx="16">
                  <c:v>41663</c:v>
                </c:pt>
                <c:pt idx="17">
                  <c:v>41666</c:v>
                </c:pt>
                <c:pt idx="18">
                  <c:v>41667</c:v>
                </c:pt>
                <c:pt idx="19">
                  <c:v>41668</c:v>
                </c:pt>
                <c:pt idx="20">
                  <c:v>41669</c:v>
                </c:pt>
                <c:pt idx="21">
                  <c:v>41670</c:v>
                </c:pt>
                <c:pt idx="22">
                  <c:v>41673</c:v>
                </c:pt>
                <c:pt idx="23">
                  <c:v>41674</c:v>
                </c:pt>
                <c:pt idx="24">
                  <c:v>41675</c:v>
                </c:pt>
                <c:pt idx="25">
                  <c:v>41676</c:v>
                </c:pt>
                <c:pt idx="26">
                  <c:v>41677</c:v>
                </c:pt>
                <c:pt idx="27">
                  <c:v>41680</c:v>
                </c:pt>
                <c:pt idx="28">
                  <c:v>41681</c:v>
                </c:pt>
                <c:pt idx="29">
                  <c:v>41682</c:v>
                </c:pt>
                <c:pt idx="30">
                  <c:v>41683</c:v>
                </c:pt>
                <c:pt idx="31">
                  <c:v>41684</c:v>
                </c:pt>
                <c:pt idx="32">
                  <c:v>41687</c:v>
                </c:pt>
                <c:pt idx="33">
                  <c:v>41688</c:v>
                </c:pt>
                <c:pt idx="34">
                  <c:v>41689</c:v>
                </c:pt>
                <c:pt idx="35">
                  <c:v>41690</c:v>
                </c:pt>
                <c:pt idx="36">
                  <c:v>41691</c:v>
                </c:pt>
                <c:pt idx="37">
                  <c:v>41694</c:v>
                </c:pt>
                <c:pt idx="38">
                  <c:v>41695</c:v>
                </c:pt>
                <c:pt idx="39">
                  <c:v>41696</c:v>
                </c:pt>
                <c:pt idx="40">
                  <c:v>41697</c:v>
                </c:pt>
                <c:pt idx="41">
                  <c:v>41698</c:v>
                </c:pt>
                <c:pt idx="42">
                  <c:v>41701</c:v>
                </c:pt>
                <c:pt idx="43">
                  <c:v>41702</c:v>
                </c:pt>
                <c:pt idx="44">
                  <c:v>41703</c:v>
                </c:pt>
                <c:pt idx="45">
                  <c:v>41704</c:v>
                </c:pt>
                <c:pt idx="46">
                  <c:v>41705</c:v>
                </c:pt>
                <c:pt idx="47">
                  <c:v>41708</c:v>
                </c:pt>
                <c:pt idx="48">
                  <c:v>41709</c:v>
                </c:pt>
                <c:pt idx="49">
                  <c:v>41710</c:v>
                </c:pt>
                <c:pt idx="50">
                  <c:v>41711</c:v>
                </c:pt>
                <c:pt idx="51">
                  <c:v>41712</c:v>
                </c:pt>
                <c:pt idx="52">
                  <c:v>41715</c:v>
                </c:pt>
                <c:pt idx="53">
                  <c:v>41716</c:v>
                </c:pt>
                <c:pt idx="54">
                  <c:v>41717</c:v>
                </c:pt>
                <c:pt idx="55">
                  <c:v>41718</c:v>
                </c:pt>
                <c:pt idx="56">
                  <c:v>41719</c:v>
                </c:pt>
                <c:pt idx="57">
                  <c:v>41722</c:v>
                </c:pt>
                <c:pt idx="58">
                  <c:v>41723</c:v>
                </c:pt>
                <c:pt idx="59">
                  <c:v>41724</c:v>
                </c:pt>
                <c:pt idx="60">
                  <c:v>41725</c:v>
                </c:pt>
                <c:pt idx="61">
                  <c:v>41726</c:v>
                </c:pt>
                <c:pt idx="62">
                  <c:v>41729</c:v>
                </c:pt>
                <c:pt idx="63">
                  <c:v>41730</c:v>
                </c:pt>
                <c:pt idx="64">
                  <c:v>41731</c:v>
                </c:pt>
                <c:pt idx="65">
                  <c:v>41732</c:v>
                </c:pt>
                <c:pt idx="66">
                  <c:v>41733</c:v>
                </c:pt>
                <c:pt idx="67">
                  <c:v>41736</c:v>
                </c:pt>
                <c:pt idx="68">
                  <c:v>41737</c:v>
                </c:pt>
                <c:pt idx="69">
                  <c:v>41738</c:v>
                </c:pt>
                <c:pt idx="70">
                  <c:v>41739</c:v>
                </c:pt>
                <c:pt idx="71">
                  <c:v>41740</c:v>
                </c:pt>
                <c:pt idx="72">
                  <c:v>41743</c:v>
                </c:pt>
                <c:pt idx="73">
                  <c:v>41744</c:v>
                </c:pt>
                <c:pt idx="74">
                  <c:v>41745</c:v>
                </c:pt>
                <c:pt idx="75">
                  <c:v>41746</c:v>
                </c:pt>
                <c:pt idx="76">
                  <c:v>41747</c:v>
                </c:pt>
                <c:pt idx="77">
                  <c:v>41750</c:v>
                </c:pt>
                <c:pt idx="78">
                  <c:v>41751</c:v>
                </c:pt>
                <c:pt idx="79">
                  <c:v>41752</c:v>
                </c:pt>
                <c:pt idx="80">
                  <c:v>41753</c:v>
                </c:pt>
                <c:pt idx="81">
                  <c:v>41754</c:v>
                </c:pt>
                <c:pt idx="82">
                  <c:v>41757</c:v>
                </c:pt>
                <c:pt idx="83">
                  <c:v>41758</c:v>
                </c:pt>
                <c:pt idx="84">
                  <c:v>41759</c:v>
                </c:pt>
                <c:pt idx="85">
                  <c:v>41760</c:v>
                </c:pt>
                <c:pt idx="86">
                  <c:v>41761</c:v>
                </c:pt>
                <c:pt idx="87">
                  <c:v>41764</c:v>
                </c:pt>
                <c:pt idx="88">
                  <c:v>41765</c:v>
                </c:pt>
                <c:pt idx="89">
                  <c:v>41766</c:v>
                </c:pt>
                <c:pt idx="90">
                  <c:v>41767</c:v>
                </c:pt>
                <c:pt idx="91">
                  <c:v>41768</c:v>
                </c:pt>
                <c:pt idx="92">
                  <c:v>41771</c:v>
                </c:pt>
                <c:pt idx="93">
                  <c:v>41772</c:v>
                </c:pt>
                <c:pt idx="94">
                  <c:v>41773</c:v>
                </c:pt>
                <c:pt idx="95">
                  <c:v>41774</c:v>
                </c:pt>
                <c:pt idx="96">
                  <c:v>41775</c:v>
                </c:pt>
                <c:pt idx="97">
                  <c:v>41778</c:v>
                </c:pt>
                <c:pt idx="98">
                  <c:v>41779</c:v>
                </c:pt>
                <c:pt idx="99">
                  <c:v>41780</c:v>
                </c:pt>
                <c:pt idx="100">
                  <c:v>41781</c:v>
                </c:pt>
                <c:pt idx="101">
                  <c:v>41782</c:v>
                </c:pt>
                <c:pt idx="102">
                  <c:v>41785</c:v>
                </c:pt>
                <c:pt idx="103">
                  <c:v>41786</c:v>
                </c:pt>
                <c:pt idx="104">
                  <c:v>41787</c:v>
                </c:pt>
                <c:pt idx="105">
                  <c:v>41788</c:v>
                </c:pt>
                <c:pt idx="106">
                  <c:v>41789</c:v>
                </c:pt>
                <c:pt idx="107">
                  <c:v>41792</c:v>
                </c:pt>
                <c:pt idx="108">
                  <c:v>41793</c:v>
                </c:pt>
                <c:pt idx="109">
                  <c:v>41794</c:v>
                </c:pt>
                <c:pt idx="110">
                  <c:v>41795</c:v>
                </c:pt>
                <c:pt idx="111">
                  <c:v>41796</c:v>
                </c:pt>
                <c:pt idx="112">
                  <c:v>41799</c:v>
                </c:pt>
                <c:pt idx="113">
                  <c:v>41800</c:v>
                </c:pt>
                <c:pt idx="114">
                  <c:v>41801</c:v>
                </c:pt>
                <c:pt idx="115">
                  <c:v>41802</c:v>
                </c:pt>
                <c:pt idx="116">
                  <c:v>41803</c:v>
                </c:pt>
                <c:pt idx="117">
                  <c:v>41806</c:v>
                </c:pt>
                <c:pt idx="118">
                  <c:v>41807</c:v>
                </c:pt>
                <c:pt idx="119">
                  <c:v>41808</c:v>
                </c:pt>
                <c:pt idx="120">
                  <c:v>41809</c:v>
                </c:pt>
                <c:pt idx="121">
                  <c:v>41810</c:v>
                </c:pt>
                <c:pt idx="122">
                  <c:v>41813</c:v>
                </c:pt>
                <c:pt idx="123">
                  <c:v>41814</c:v>
                </c:pt>
                <c:pt idx="124">
                  <c:v>41815</c:v>
                </c:pt>
                <c:pt idx="125">
                  <c:v>41816</c:v>
                </c:pt>
                <c:pt idx="126">
                  <c:v>41817</c:v>
                </c:pt>
                <c:pt idx="127">
                  <c:v>41820</c:v>
                </c:pt>
                <c:pt idx="128">
                  <c:v>41821</c:v>
                </c:pt>
                <c:pt idx="129">
                  <c:v>41822</c:v>
                </c:pt>
                <c:pt idx="130">
                  <c:v>41823</c:v>
                </c:pt>
                <c:pt idx="131">
                  <c:v>41824</c:v>
                </c:pt>
                <c:pt idx="132">
                  <c:v>41827</c:v>
                </c:pt>
                <c:pt idx="133">
                  <c:v>41828</c:v>
                </c:pt>
                <c:pt idx="134">
                  <c:v>41829</c:v>
                </c:pt>
                <c:pt idx="135">
                  <c:v>41830</c:v>
                </c:pt>
                <c:pt idx="136">
                  <c:v>41831</c:v>
                </c:pt>
                <c:pt idx="137">
                  <c:v>41834</c:v>
                </c:pt>
                <c:pt idx="138">
                  <c:v>41835</c:v>
                </c:pt>
                <c:pt idx="139">
                  <c:v>41836</c:v>
                </c:pt>
                <c:pt idx="140">
                  <c:v>41837</c:v>
                </c:pt>
                <c:pt idx="141">
                  <c:v>41838</c:v>
                </c:pt>
                <c:pt idx="142">
                  <c:v>41841</c:v>
                </c:pt>
                <c:pt idx="143">
                  <c:v>41842</c:v>
                </c:pt>
                <c:pt idx="144">
                  <c:v>41843</c:v>
                </c:pt>
                <c:pt idx="145">
                  <c:v>41844</c:v>
                </c:pt>
                <c:pt idx="146">
                  <c:v>41845</c:v>
                </c:pt>
                <c:pt idx="147">
                  <c:v>41848</c:v>
                </c:pt>
                <c:pt idx="148">
                  <c:v>41849</c:v>
                </c:pt>
                <c:pt idx="149">
                  <c:v>41850</c:v>
                </c:pt>
                <c:pt idx="150">
                  <c:v>41851</c:v>
                </c:pt>
                <c:pt idx="151">
                  <c:v>41852</c:v>
                </c:pt>
                <c:pt idx="152">
                  <c:v>41855</c:v>
                </c:pt>
                <c:pt idx="153">
                  <c:v>41856</c:v>
                </c:pt>
                <c:pt idx="154">
                  <c:v>41857</c:v>
                </c:pt>
                <c:pt idx="155">
                  <c:v>41858</c:v>
                </c:pt>
                <c:pt idx="156">
                  <c:v>41859</c:v>
                </c:pt>
                <c:pt idx="157">
                  <c:v>41862</c:v>
                </c:pt>
                <c:pt idx="158">
                  <c:v>41863</c:v>
                </c:pt>
                <c:pt idx="159">
                  <c:v>41864</c:v>
                </c:pt>
                <c:pt idx="160">
                  <c:v>41865</c:v>
                </c:pt>
                <c:pt idx="161">
                  <c:v>41866</c:v>
                </c:pt>
                <c:pt idx="162">
                  <c:v>41869</c:v>
                </c:pt>
                <c:pt idx="163">
                  <c:v>41870</c:v>
                </c:pt>
                <c:pt idx="164">
                  <c:v>41871</c:v>
                </c:pt>
                <c:pt idx="165">
                  <c:v>41872</c:v>
                </c:pt>
                <c:pt idx="166">
                  <c:v>41873</c:v>
                </c:pt>
                <c:pt idx="167">
                  <c:v>41876</c:v>
                </c:pt>
                <c:pt idx="168">
                  <c:v>41877</c:v>
                </c:pt>
                <c:pt idx="169">
                  <c:v>41878</c:v>
                </c:pt>
                <c:pt idx="170">
                  <c:v>41879</c:v>
                </c:pt>
                <c:pt idx="171">
                  <c:v>41880</c:v>
                </c:pt>
                <c:pt idx="172">
                  <c:v>41883</c:v>
                </c:pt>
                <c:pt idx="173">
                  <c:v>41884</c:v>
                </c:pt>
                <c:pt idx="174">
                  <c:v>41885</c:v>
                </c:pt>
                <c:pt idx="175">
                  <c:v>41886</c:v>
                </c:pt>
                <c:pt idx="176">
                  <c:v>41887</c:v>
                </c:pt>
                <c:pt idx="177">
                  <c:v>41890</c:v>
                </c:pt>
                <c:pt idx="178">
                  <c:v>41891</c:v>
                </c:pt>
                <c:pt idx="179">
                  <c:v>41892</c:v>
                </c:pt>
                <c:pt idx="180">
                  <c:v>41893</c:v>
                </c:pt>
                <c:pt idx="181">
                  <c:v>41894</c:v>
                </c:pt>
                <c:pt idx="182">
                  <c:v>41897</c:v>
                </c:pt>
                <c:pt idx="183">
                  <c:v>41898</c:v>
                </c:pt>
                <c:pt idx="184">
                  <c:v>41899</c:v>
                </c:pt>
                <c:pt idx="185">
                  <c:v>41900</c:v>
                </c:pt>
                <c:pt idx="186">
                  <c:v>41901</c:v>
                </c:pt>
                <c:pt idx="187">
                  <c:v>41904</c:v>
                </c:pt>
                <c:pt idx="188">
                  <c:v>41905</c:v>
                </c:pt>
                <c:pt idx="189">
                  <c:v>41906</c:v>
                </c:pt>
                <c:pt idx="190">
                  <c:v>41907</c:v>
                </c:pt>
                <c:pt idx="191">
                  <c:v>41908</c:v>
                </c:pt>
                <c:pt idx="192">
                  <c:v>41911</c:v>
                </c:pt>
                <c:pt idx="193">
                  <c:v>41912</c:v>
                </c:pt>
                <c:pt idx="194">
                  <c:v>41913</c:v>
                </c:pt>
                <c:pt idx="195">
                  <c:v>41914</c:v>
                </c:pt>
                <c:pt idx="196">
                  <c:v>41915</c:v>
                </c:pt>
                <c:pt idx="197">
                  <c:v>41918</c:v>
                </c:pt>
                <c:pt idx="198">
                  <c:v>41919</c:v>
                </c:pt>
                <c:pt idx="199">
                  <c:v>41920</c:v>
                </c:pt>
                <c:pt idx="200">
                  <c:v>41921</c:v>
                </c:pt>
                <c:pt idx="201">
                  <c:v>41922</c:v>
                </c:pt>
                <c:pt idx="202">
                  <c:v>41925</c:v>
                </c:pt>
                <c:pt idx="203">
                  <c:v>41926</c:v>
                </c:pt>
                <c:pt idx="204">
                  <c:v>41927</c:v>
                </c:pt>
                <c:pt idx="205">
                  <c:v>41928</c:v>
                </c:pt>
                <c:pt idx="206">
                  <c:v>41929</c:v>
                </c:pt>
                <c:pt idx="207">
                  <c:v>41932</c:v>
                </c:pt>
                <c:pt idx="208">
                  <c:v>41933</c:v>
                </c:pt>
                <c:pt idx="209">
                  <c:v>41934</c:v>
                </c:pt>
                <c:pt idx="210">
                  <c:v>41935</c:v>
                </c:pt>
                <c:pt idx="211">
                  <c:v>41936</c:v>
                </c:pt>
                <c:pt idx="212">
                  <c:v>41939</c:v>
                </c:pt>
                <c:pt idx="213">
                  <c:v>41940</c:v>
                </c:pt>
                <c:pt idx="214">
                  <c:v>41941</c:v>
                </c:pt>
                <c:pt idx="215">
                  <c:v>41942</c:v>
                </c:pt>
                <c:pt idx="216">
                  <c:v>41943</c:v>
                </c:pt>
                <c:pt idx="217">
                  <c:v>41946</c:v>
                </c:pt>
                <c:pt idx="218">
                  <c:v>41947</c:v>
                </c:pt>
                <c:pt idx="219">
                  <c:v>41948</c:v>
                </c:pt>
                <c:pt idx="220">
                  <c:v>41949</c:v>
                </c:pt>
                <c:pt idx="221">
                  <c:v>41950</c:v>
                </c:pt>
                <c:pt idx="222">
                  <c:v>41953</c:v>
                </c:pt>
                <c:pt idx="223">
                  <c:v>41954</c:v>
                </c:pt>
                <c:pt idx="224">
                  <c:v>41955</c:v>
                </c:pt>
                <c:pt idx="225">
                  <c:v>41956</c:v>
                </c:pt>
                <c:pt idx="226">
                  <c:v>41957</c:v>
                </c:pt>
                <c:pt idx="227">
                  <c:v>41960</c:v>
                </c:pt>
                <c:pt idx="228">
                  <c:v>41961</c:v>
                </c:pt>
                <c:pt idx="229">
                  <c:v>41962</c:v>
                </c:pt>
                <c:pt idx="230">
                  <c:v>41963</c:v>
                </c:pt>
                <c:pt idx="231">
                  <c:v>41964</c:v>
                </c:pt>
                <c:pt idx="232">
                  <c:v>41967</c:v>
                </c:pt>
                <c:pt idx="233">
                  <c:v>41968</c:v>
                </c:pt>
                <c:pt idx="234">
                  <c:v>41969</c:v>
                </c:pt>
                <c:pt idx="235">
                  <c:v>41970</c:v>
                </c:pt>
                <c:pt idx="236">
                  <c:v>41971</c:v>
                </c:pt>
                <c:pt idx="237">
                  <c:v>41974</c:v>
                </c:pt>
                <c:pt idx="238">
                  <c:v>41975</c:v>
                </c:pt>
                <c:pt idx="239">
                  <c:v>41976</c:v>
                </c:pt>
                <c:pt idx="240">
                  <c:v>41977</c:v>
                </c:pt>
                <c:pt idx="241">
                  <c:v>41978</c:v>
                </c:pt>
                <c:pt idx="242">
                  <c:v>41981</c:v>
                </c:pt>
                <c:pt idx="243">
                  <c:v>41982</c:v>
                </c:pt>
                <c:pt idx="244">
                  <c:v>41983</c:v>
                </c:pt>
                <c:pt idx="245">
                  <c:v>41984</c:v>
                </c:pt>
                <c:pt idx="246">
                  <c:v>41985</c:v>
                </c:pt>
                <c:pt idx="247">
                  <c:v>41988</c:v>
                </c:pt>
                <c:pt idx="248">
                  <c:v>41989</c:v>
                </c:pt>
                <c:pt idx="249">
                  <c:v>41990</c:v>
                </c:pt>
                <c:pt idx="250">
                  <c:v>41991</c:v>
                </c:pt>
                <c:pt idx="251">
                  <c:v>41992</c:v>
                </c:pt>
                <c:pt idx="252">
                  <c:v>41995</c:v>
                </c:pt>
                <c:pt idx="253">
                  <c:v>41996</c:v>
                </c:pt>
                <c:pt idx="254">
                  <c:v>41997</c:v>
                </c:pt>
                <c:pt idx="255">
                  <c:v>41998</c:v>
                </c:pt>
                <c:pt idx="256">
                  <c:v>41999</c:v>
                </c:pt>
                <c:pt idx="257">
                  <c:v>42002</c:v>
                </c:pt>
                <c:pt idx="258">
                  <c:v>42003</c:v>
                </c:pt>
                <c:pt idx="259">
                  <c:v>42004</c:v>
                </c:pt>
                <c:pt idx="260">
                  <c:v>42005</c:v>
                </c:pt>
                <c:pt idx="261">
                  <c:v>42006</c:v>
                </c:pt>
                <c:pt idx="262">
                  <c:v>42009</c:v>
                </c:pt>
                <c:pt idx="263">
                  <c:v>42010</c:v>
                </c:pt>
                <c:pt idx="264">
                  <c:v>42011</c:v>
                </c:pt>
                <c:pt idx="265">
                  <c:v>42012</c:v>
                </c:pt>
                <c:pt idx="266">
                  <c:v>42013</c:v>
                </c:pt>
                <c:pt idx="267">
                  <c:v>42016</c:v>
                </c:pt>
                <c:pt idx="268">
                  <c:v>42017</c:v>
                </c:pt>
                <c:pt idx="269">
                  <c:v>42018</c:v>
                </c:pt>
                <c:pt idx="270">
                  <c:v>42019</c:v>
                </c:pt>
                <c:pt idx="271">
                  <c:v>42020</c:v>
                </c:pt>
                <c:pt idx="272">
                  <c:v>42023</c:v>
                </c:pt>
                <c:pt idx="273">
                  <c:v>42024</c:v>
                </c:pt>
                <c:pt idx="274">
                  <c:v>42025</c:v>
                </c:pt>
                <c:pt idx="275">
                  <c:v>42026</c:v>
                </c:pt>
                <c:pt idx="276">
                  <c:v>42027</c:v>
                </c:pt>
                <c:pt idx="277">
                  <c:v>42030</c:v>
                </c:pt>
                <c:pt idx="278">
                  <c:v>42031</c:v>
                </c:pt>
                <c:pt idx="279">
                  <c:v>42032</c:v>
                </c:pt>
                <c:pt idx="280">
                  <c:v>42033</c:v>
                </c:pt>
                <c:pt idx="281">
                  <c:v>42034</c:v>
                </c:pt>
                <c:pt idx="282">
                  <c:v>42037</c:v>
                </c:pt>
                <c:pt idx="283">
                  <c:v>42038</c:v>
                </c:pt>
                <c:pt idx="284">
                  <c:v>42039</c:v>
                </c:pt>
                <c:pt idx="285">
                  <c:v>42040</c:v>
                </c:pt>
                <c:pt idx="286">
                  <c:v>42041</c:v>
                </c:pt>
                <c:pt idx="287">
                  <c:v>42044</c:v>
                </c:pt>
                <c:pt idx="288">
                  <c:v>42045</c:v>
                </c:pt>
                <c:pt idx="289">
                  <c:v>42046</c:v>
                </c:pt>
                <c:pt idx="290">
                  <c:v>42047</c:v>
                </c:pt>
                <c:pt idx="291">
                  <c:v>42048</c:v>
                </c:pt>
                <c:pt idx="292">
                  <c:v>42051</c:v>
                </c:pt>
                <c:pt idx="293">
                  <c:v>42052</c:v>
                </c:pt>
                <c:pt idx="294">
                  <c:v>42053</c:v>
                </c:pt>
                <c:pt idx="295">
                  <c:v>42054</c:v>
                </c:pt>
                <c:pt idx="296">
                  <c:v>42055</c:v>
                </c:pt>
                <c:pt idx="297">
                  <c:v>42058</c:v>
                </c:pt>
                <c:pt idx="298">
                  <c:v>42059</c:v>
                </c:pt>
                <c:pt idx="299">
                  <c:v>42060</c:v>
                </c:pt>
                <c:pt idx="300">
                  <c:v>42061</c:v>
                </c:pt>
                <c:pt idx="301">
                  <c:v>42062</c:v>
                </c:pt>
                <c:pt idx="302">
                  <c:v>42065</c:v>
                </c:pt>
                <c:pt idx="303">
                  <c:v>42066</c:v>
                </c:pt>
                <c:pt idx="304">
                  <c:v>42067</c:v>
                </c:pt>
                <c:pt idx="305">
                  <c:v>42068</c:v>
                </c:pt>
                <c:pt idx="306">
                  <c:v>42069</c:v>
                </c:pt>
                <c:pt idx="307">
                  <c:v>42072</c:v>
                </c:pt>
                <c:pt idx="308">
                  <c:v>42073</c:v>
                </c:pt>
                <c:pt idx="309">
                  <c:v>42074</c:v>
                </c:pt>
                <c:pt idx="310">
                  <c:v>42075</c:v>
                </c:pt>
                <c:pt idx="311">
                  <c:v>42076</c:v>
                </c:pt>
                <c:pt idx="312">
                  <c:v>42079</c:v>
                </c:pt>
                <c:pt idx="313">
                  <c:v>42080</c:v>
                </c:pt>
                <c:pt idx="314">
                  <c:v>42081</c:v>
                </c:pt>
                <c:pt idx="315">
                  <c:v>42082</c:v>
                </c:pt>
                <c:pt idx="316">
                  <c:v>42083</c:v>
                </c:pt>
                <c:pt idx="317">
                  <c:v>42086</c:v>
                </c:pt>
                <c:pt idx="318">
                  <c:v>42087</c:v>
                </c:pt>
                <c:pt idx="319">
                  <c:v>42088</c:v>
                </c:pt>
                <c:pt idx="320">
                  <c:v>42089</c:v>
                </c:pt>
                <c:pt idx="321">
                  <c:v>42090</c:v>
                </c:pt>
                <c:pt idx="322">
                  <c:v>42093</c:v>
                </c:pt>
                <c:pt idx="323">
                  <c:v>42094</c:v>
                </c:pt>
                <c:pt idx="324">
                  <c:v>42095</c:v>
                </c:pt>
                <c:pt idx="325">
                  <c:v>42096</c:v>
                </c:pt>
                <c:pt idx="326">
                  <c:v>42097</c:v>
                </c:pt>
                <c:pt idx="327">
                  <c:v>42100</c:v>
                </c:pt>
                <c:pt idx="328">
                  <c:v>42101</c:v>
                </c:pt>
                <c:pt idx="329">
                  <c:v>42102</c:v>
                </c:pt>
                <c:pt idx="330">
                  <c:v>42103</c:v>
                </c:pt>
                <c:pt idx="331">
                  <c:v>42104</c:v>
                </c:pt>
                <c:pt idx="332">
                  <c:v>42107</c:v>
                </c:pt>
                <c:pt idx="333">
                  <c:v>42108</c:v>
                </c:pt>
                <c:pt idx="334">
                  <c:v>42109</c:v>
                </c:pt>
                <c:pt idx="335">
                  <c:v>42110</c:v>
                </c:pt>
                <c:pt idx="336">
                  <c:v>42111</c:v>
                </c:pt>
                <c:pt idx="337">
                  <c:v>42114</c:v>
                </c:pt>
                <c:pt idx="338">
                  <c:v>42115</c:v>
                </c:pt>
                <c:pt idx="339">
                  <c:v>42116</c:v>
                </c:pt>
                <c:pt idx="340">
                  <c:v>42117</c:v>
                </c:pt>
                <c:pt idx="341">
                  <c:v>42118</c:v>
                </c:pt>
                <c:pt idx="342">
                  <c:v>42121</c:v>
                </c:pt>
                <c:pt idx="343">
                  <c:v>42122</c:v>
                </c:pt>
                <c:pt idx="344">
                  <c:v>42123</c:v>
                </c:pt>
                <c:pt idx="345">
                  <c:v>42124</c:v>
                </c:pt>
                <c:pt idx="346">
                  <c:v>42125</c:v>
                </c:pt>
                <c:pt idx="347">
                  <c:v>42128</c:v>
                </c:pt>
                <c:pt idx="348">
                  <c:v>42129</c:v>
                </c:pt>
                <c:pt idx="349">
                  <c:v>42130</c:v>
                </c:pt>
                <c:pt idx="350">
                  <c:v>42131</c:v>
                </c:pt>
                <c:pt idx="351">
                  <c:v>42132</c:v>
                </c:pt>
                <c:pt idx="352">
                  <c:v>42135</c:v>
                </c:pt>
                <c:pt idx="353">
                  <c:v>42136</c:v>
                </c:pt>
                <c:pt idx="354">
                  <c:v>42137</c:v>
                </c:pt>
                <c:pt idx="355">
                  <c:v>42138</c:v>
                </c:pt>
                <c:pt idx="356">
                  <c:v>42139</c:v>
                </c:pt>
                <c:pt idx="357">
                  <c:v>42142</c:v>
                </c:pt>
                <c:pt idx="358">
                  <c:v>42143</c:v>
                </c:pt>
                <c:pt idx="359">
                  <c:v>42144</c:v>
                </c:pt>
                <c:pt idx="360">
                  <c:v>42145</c:v>
                </c:pt>
                <c:pt idx="361">
                  <c:v>42146</c:v>
                </c:pt>
                <c:pt idx="362">
                  <c:v>42149</c:v>
                </c:pt>
                <c:pt idx="363">
                  <c:v>42150</c:v>
                </c:pt>
                <c:pt idx="364">
                  <c:v>42151</c:v>
                </c:pt>
                <c:pt idx="365">
                  <c:v>42152</c:v>
                </c:pt>
                <c:pt idx="366">
                  <c:v>42153</c:v>
                </c:pt>
                <c:pt idx="367">
                  <c:v>42156</c:v>
                </c:pt>
                <c:pt idx="368">
                  <c:v>42157</c:v>
                </c:pt>
                <c:pt idx="369">
                  <c:v>42158</c:v>
                </c:pt>
                <c:pt idx="370">
                  <c:v>42159</c:v>
                </c:pt>
                <c:pt idx="371">
                  <c:v>42160</c:v>
                </c:pt>
                <c:pt idx="372">
                  <c:v>42163</c:v>
                </c:pt>
                <c:pt idx="373">
                  <c:v>42164</c:v>
                </c:pt>
                <c:pt idx="374">
                  <c:v>42165</c:v>
                </c:pt>
                <c:pt idx="375">
                  <c:v>42166</c:v>
                </c:pt>
                <c:pt idx="376">
                  <c:v>42167</c:v>
                </c:pt>
                <c:pt idx="377">
                  <c:v>42170</c:v>
                </c:pt>
                <c:pt idx="378">
                  <c:v>42171</c:v>
                </c:pt>
                <c:pt idx="379">
                  <c:v>42172</c:v>
                </c:pt>
                <c:pt idx="380">
                  <c:v>42173</c:v>
                </c:pt>
                <c:pt idx="381">
                  <c:v>42174</c:v>
                </c:pt>
                <c:pt idx="382">
                  <c:v>42177</c:v>
                </c:pt>
                <c:pt idx="383">
                  <c:v>42178</c:v>
                </c:pt>
                <c:pt idx="384">
                  <c:v>42179</c:v>
                </c:pt>
                <c:pt idx="385">
                  <c:v>42180</c:v>
                </c:pt>
                <c:pt idx="386">
                  <c:v>42181</c:v>
                </c:pt>
                <c:pt idx="387">
                  <c:v>42184</c:v>
                </c:pt>
                <c:pt idx="388">
                  <c:v>42185</c:v>
                </c:pt>
                <c:pt idx="389">
                  <c:v>42186</c:v>
                </c:pt>
                <c:pt idx="390">
                  <c:v>42187</c:v>
                </c:pt>
                <c:pt idx="391">
                  <c:v>42188</c:v>
                </c:pt>
                <c:pt idx="392">
                  <c:v>42191</c:v>
                </c:pt>
                <c:pt idx="393">
                  <c:v>42192</c:v>
                </c:pt>
                <c:pt idx="394">
                  <c:v>42193</c:v>
                </c:pt>
                <c:pt idx="395">
                  <c:v>42194</c:v>
                </c:pt>
                <c:pt idx="396">
                  <c:v>42195</c:v>
                </c:pt>
                <c:pt idx="397">
                  <c:v>42198</c:v>
                </c:pt>
                <c:pt idx="398">
                  <c:v>42199</c:v>
                </c:pt>
                <c:pt idx="399">
                  <c:v>42200</c:v>
                </c:pt>
                <c:pt idx="400">
                  <c:v>42201</c:v>
                </c:pt>
                <c:pt idx="401">
                  <c:v>42202</c:v>
                </c:pt>
                <c:pt idx="402">
                  <c:v>42205</c:v>
                </c:pt>
                <c:pt idx="403">
                  <c:v>42206</c:v>
                </c:pt>
                <c:pt idx="404">
                  <c:v>42207</c:v>
                </c:pt>
                <c:pt idx="405">
                  <c:v>42208</c:v>
                </c:pt>
                <c:pt idx="406">
                  <c:v>42209</c:v>
                </c:pt>
                <c:pt idx="407">
                  <c:v>42212</c:v>
                </c:pt>
                <c:pt idx="408">
                  <c:v>42213</c:v>
                </c:pt>
                <c:pt idx="409">
                  <c:v>42214</c:v>
                </c:pt>
                <c:pt idx="410">
                  <c:v>42215</c:v>
                </c:pt>
                <c:pt idx="411">
                  <c:v>42216</c:v>
                </c:pt>
                <c:pt idx="412">
                  <c:v>42219</c:v>
                </c:pt>
                <c:pt idx="413">
                  <c:v>42220</c:v>
                </c:pt>
                <c:pt idx="414">
                  <c:v>42221</c:v>
                </c:pt>
                <c:pt idx="415">
                  <c:v>42222</c:v>
                </c:pt>
                <c:pt idx="416">
                  <c:v>42223</c:v>
                </c:pt>
                <c:pt idx="417">
                  <c:v>42226</c:v>
                </c:pt>
                <c:pt idx="418">
                  <c:v>42227</c:v>
                </c:pt>
                <c:pt idx="419">
                  <c:v>42228</c:v>
                </c:pt>
                <c:pt idx="420">
                  <c:v>42229</c:v>
                </c:pt>
                <c:pt idx="421">
                  <c:v>42230</c:v>
                </c:pt>
                <c:pt idx="422">
                  <c:v>42233</c:v>
                </c:pt>
                <c:pt idx="423">
                  <c:v>42234</c:v>
                </c:pt>
                <c:pt idx="424">
                  <c:v>42235</c:v>
                </c:pt>
                <c:pt idx="425">
                  <c:v>42236</c:v>
                </c:pt>
                <c:pt idx="426">
                  <c:v>42237</c:v>
                </c:pt>
                <c:pt idx="427">
                  <c:v>42240</c:v>
                </c:pt>
                <c:pt idx="428">
                  <c:v>42241</c:v>
                </c:pt>
                <c:pt idx="429">
                  <c:v>42242</c:v>
                </c:pt>
                <c:pt idx="430">
                  <c:v>42243</c:v>
                </c:pt>
                <c:pt idx="431">
                  <c:v>42244</c:v>
                </c:pt>
                <c:pt idx="432">
                  <c:v>42247</c:v>
                </c:pt>
                <c:pt idx="433">
                  <c:v>42248</c:v>
                </c:pt>
                <c:pt idx="434">
                  <c:v>42249</c:v>
                </c:pt>
                <c:pt idx="435">
                  <c:v>42250</c:v>
                </c:pt>
                <c:pt idx="436">
                  <c:v>42251</c:v>
                </c:pt>
                <c:pt idx="437">
                  <c:v>42254</c:v>
                </c:pt>
                <c:pt idx="438">
                  <c:v>42255</c:v>
                </c:pt>
                <c:pt idx="439">
                  <c:v>42256</c:v>
                </c:pt>
                <c:pt idx="440">
                  <c:v>42257</c:v>
                </c:pt>
                <c:pt idx="441">
                  <c:v>42258</c:v>
                </c:pt>
                <c:pt idx="442">
                  <c:v>42261</c:v>
                </c:pt>
                <c:pt idx="443">
                  <c:v>42262</c:v>
                </c:pt>
                <c:pt idx="444">
                  <c:v>42263</c:v>
                </c:pt>
                <c:pt idx="445">
                  <c:v>42264</c:v>
                </c:pt>
                <c:pt idx="446">
                  <c:v>42265</c:v>
                </c:pt>
                <c:pt idx="447">
                  <c:v>42268</c:v>
                </c:pt>
                <c:pt idx="448">
                  <c:v>42269</c:v>
                </c:pt>
                <c:pt idx="449">
                  <c:v>42270</c:v>
                </c:pt>
                <c:pt idx="450">
                  <c:v>42271</c:v>
                </c:pt>
                <c:pt idx="451">
                  <c:v>42272</c:v>
                </c:pt>
                <c:pt idx="452">
                  <c:v>42275</c:v>
                </c:pt>
                <c:pt idx="453">
                  <c:v>42276</c:v>
                </c:pt>
                <c:pt idx="454">
                  <c:v>42277</c:v>
                </c:pt>
                <c:pt idx="455">
                  <c:v>42278</c:v>
                </c:pt>
                <c:pt idx="456">
                  <c:v>42279</c:v>
                </c:pt>
                <c:pt idx="457">
                  <c:v>42282</c:v>
                </c:pt>
                <c:pt idx="458">
                  <c:v>42283</c:v>
                </c:pt>
                <c:pt idx="459">
                  <c:v>42284</c:v>
                </c:pt>
                <c:pt idx="460">
                  <c:v>42285</c:v>
                </c:pt>
                <c:pt idx="461">
                  <c:v>42286</c:v>
                </c:pt>
                <c:pt idx="462">
                  <c:v>42289</c:v>
                </c:pt>
                <c:pt idx="463">
                  <c:v>42290</c:v>
                </c:pt>
                <c:pt idx="464">
                  <c:v>42291</c:v>
                </c:pt>
                <c:pt idx="465">
                  <c:v>42292</c:v>
                </c:pt>
                <c:pt idx="466">
                  <c:v>42293</c:v>
                </c:pt>
                <c:pt idx="467">
                  <c:v>42296</c:v>
                </c:pt>
                <c:pt idx="468">
                  <c:v>42297</c:v>
                </c:pt>
                <c:pt idx="469">
                  <c:v>42298</c:v>
                </c:pt>
                <c:pt idx="470">
                  <c:v>42299</c:v>
                </c:pt>
                <c:pt idx="471">
                  <c:v>42300</c:v>
                </c:pt>
                <c:pt idx="472">
                  <c:v>42303</c:v>
                </c:pt>
                <c:pt idx="473">
                  <c:v>42304</c:v>
                </c:pt>
                <c:pt idx="474">
                  <c:v>42305</c:v>
                </c:pt>
                <c:pt idx="475">
                  <c:v>42306</c:v>
                </c:pt>
                <c:pt idx="476">
                  <c:v>42307</c:v>
                </c:pt>
                <c:pt idx="477">
                  <c:v>42310</c:v>
                </c:pt>
                <c:pt idx="478">
                  <c:v>42311</c:v>
                </c:pt>
                <c:pt idx="479">
                  <c:v>42312</c:v>
                </c:pt>
                <c:pt idx="480">
                  <c:v>42313</c:v>
                </c:pt>
                <c:pt idx="481">
                  <c:v>42314</c:v>
                </c:pt>
                <c:pt idx="482">
                  <c:v>42317</c:v>
                </c:pt>
                <c:pt idx="483">
                  <c:v>42318</c:v>
                </c:pt>
                <c:pt idx="484">
                  <c:v>42319</c:v>
                </c:pt>
                <c:pt idx="485">
                  <c:v>42320</c:v>
                </c:pt>
                <c:pt idx="486">
                  <c:v>42321</c:v>
                </c:pt>
                <c:pt idx="487">
                  <c:v>42324</c:v>
                </c:pt>
                <c:pt idx="488">
                  <c:v>42325</c:v>
                </c:pt>
                <c:pt idx="489">
                  <c:v>42326</c:v>
                </c:pt>
                <c:pt idx="490">
                  <c:v>42327</c:v>
                </c:pt>
                <c:pt idx="491">
                  <c:v>42328</c:v>
                </c:pt>
                <c:pt idx="492">
                  <c:v>42331</c:v>
                </c:pt>
                <c:pt idx="493">
                  <c:v>42332</c:v>
                </c:pt>
                <c:pt idx="494">
                  <c:v>42333</c:v>
                </c:pt>
                <c:pt idx="495">
                  <c:v>42334</c:v>
                </c:pt>
                <c:pt idx="496">
                  <c:v>42335</c:v>
                </c:pt>
                <c:pt idx="497">
                  <c:v>42338</c:v>
                </c:pt>
                <c:pt idx="498">
                  <c:v>42339</c:v>
                </c:pt>
                <c:pt idx="499">
                  <c:v>42340</c:v>
                </c:pt>
                <c:pt idx="500">
                  <c:v>42341</c:v>
                </c:pt>
                <c:pt idx="501">
                  <c:v>42342</c:v>
                </c:pt>
                <c:pt idx="502">
                  <c:v>42345</c:v>
                </c:pt>
                <c:pt idx="503">
                  <c:v>42346</c:v>
                </c:pt>
                <c:pt idx="504">
                  <c:v>42347</c:v>
                </c:pt>
                <c:pt idx="505">
                  <c:v>42348</c:v>
                </c:pt>
                <c:pt idx="506">
                  <c:v>42349</c:v>
                </c:pt>
                <c:pt idx="507">
                  <c:v>42352</c:v>
                </c:pt>
                <c:pt idx="508">
                  <c:v>42353</c:v>
                </c:pt>
                <c:pt idx="509">
                  <c:v>42354</c:v>
                </c:pt>
                <c:pt idx="510">
                  <c:v>42355</c:v>
                </c:pt>
                <c:pt idx="511">
                  <c:v>42356</c:v>
                </c:pt>
                <c:pt idx="512">
                  <c:v>42359</c:v>
                </c:pt>
                <c:pt idx="513">
                  <c:v>42360</c:v>
                </c:pt>
                <c:pt idx="514">
                  <c:v>42361</c:v>
                </c:pt>
                <c:pt idx="515">
                  <c:v>42362</c:v>
                </c:pt>
                <c:pt idx="516">
                  <c:v>42363</c:v>
                </c:pt>
                <c:pt idx="517">
                  <c:v>42366</c:v>
                </c:pt>
                <c:pt idx="518">
                  <c:v>42367</c:v>
                </c:pt>
                <c:pt idx="519">
                  <c:v>42368</c:v>
                </c:pt>
                <c:pt idx="520">
                  <c:v>42369</c:v>
                </c:pt>
                <c:pt idx="521">
                  <c:v>42370</c:v>
                </c:pt>
                <c:pt idx="522">
                  <c:v>42373</c:v>
                </c:pt>
                <c:pt idx="523">
                  <c:v>42374</c:v>
                </c:pt>
                <c:pt idx="524">
                  <c:v>42375</c:v>
                </c:pt>
                <c:pt idx="525">
                  <c:v>42376</c:v>
                </c:pt>
                <c:pt idx="526">
                  <c:v>42377</c:v>
                </c:pt>
                <c:pt idx="527">
                  <c:v>42380</c:v>
                </c:pt>
                <c:pt idx="528">
                  <c:v>42381</c:v>
                </c:pt>
                <c:pt idx="529">
                  <c:v>42382</c:v>
                </c:pt>
                <c:pt idx="530">
                  <c:v>42383</c:v>
                </c:pt>
                <c:pt idx="531">
                  <c:v>42384</c:v>
                </c:pt>
                <c:pt idx="532">
                  <c:v>42387</c:v>
                </c:pt>
                <c:pt idx="533">
                  <c:v>42388</c:v>
                </c:pt>
                <c:pt idx="534">
                  <c:v>42389</c:v>
                </c:pt>
                <c:pt idx="535">
                  <c:v>42390</c:v>
                </c:pt>
                <c:pt idx="536">
                  <c:v>42391</c:v>
                </c:pt>
                <c:pt idx="537">
                  <c:v>42394</c:v>
                </c:pt>
                <c:pt idx="538">
                  <c:v>42395</c:v>
                </c:pt>
                <c:pt idx="539">
                  <c:v>42396</c:v>
                </c:pt>
                <c:pt idx="540">
                  <c:v>42397</c:v>
                </c:pt>
                <c:pt idx="541">
                  <c:v>42398</c:v>
                </c:pt>
                <c:pt idx="542">
                  <c:v>42401</c:v>
                </c:pt>
                <c:pt idx="543">
                  <c:v>42402</c:v>
                </c:pt>
                <c:pt idx="544">
                  <c:v>42403</c:v>
                </c:pt>
                <c:pt idx="545">
                  <c:v>42404</c:v>
                </c:pt>
                <c:pt idx="546">
                  <c:v>42405</c:v>
                </c:pt>
                <c:pt idx="547">
                  <c:v>42408</c:v>
                </c:pt>
                <c:pt idx="548">
                  <c:v>42409</c:v>
                </c:pt>
                <c:pt idx="549">
                  <c:v>42410</c:v>
                </c:pt>
                <c:pt idx="550">
                  <c:v>42411</c:v>
                </c:pt>
                <c:pt idx="551">
                  <c:v>42412</c:v>
                </c:pt>
                <c:pt idx="552">
                  <c:v>42415</c:v>
                </c:pt>
                <c:pt idx="553">
                  <c:v>42416</c:v>
                </c:pt>
                <c:pt idx="554">
                  <c:v>42417</c:v>
                </c:pt>
                <c:pt idx="555">
                  <c:v>42418</c:v>
                </c:pt>
                <c:pt idx="556">
                  <c:v>42419</c:v>
                </c:pt>
                <c:pt idx="557">
                  <c:v>42422</c:v>
                </c:pt>
                <c:pt idx="558">
                  <c:v>42423</c:v>
                </c:pt>
                <c:pt idx="559">
                  <c:v>42424</c:v>
                </c:pt>
                <c:pt idx="560">
                  <c:v>42425</c:v>
                </c:pt>
                <c:pt idx="561">
                  <c:v>42426</c:v>
                </c:pt>
                <c:pt idx="562">
                  <c:v>42429</c:v>
                </c:pt>
                <c:pt idx="563">
                  <c:v>42430</c:v>
                </c:pt>
                <c:pt idx="564">
                  <c:v>42431</c:v>
                </c:pt>
                <c:pt idx="565">
                  <c:v>42432</c:v>
                </c:pt>
                <c:pt idx="566">
                  <c:v>42433</c:v>
                </c:pt>
                <c:pt idx="567">
                  <c:v>42436</c:v>
                </c:pt>
                <c:pt idx="568">
                  <c:v>42437</c:v>
                </c:pt>
                <c:pt idx="569">
                  <c:v>42438</c:v>
                </c:pt>
                <c:pt idx="570">
                  <c:v>42439</c:v>
                </c:pt>
                <c:pt idx="571">
                  <c:v>42440</c:v>
                </c:pt>
                <c:pt idx="572">
                  <c:v>42443</c:v>
                </c:pt>
                <c:pt idx="573">
                  <c:v>42444</c:v>
                </c:pt>
                <c:pt idx="574">
                  <c:v>42445</c:v>
                </c:pt>
                <c:pt idx="575">
                  <c:v>42446</c:v>
                </c:pt>
                <c:pt idx="576">
                  <c:v>42447</c:v>
                </c:pt>
                <c:pt idx="577">
                  <c:v>42450</c:v>
                </c:pt>
                <c:pt idx="578">
                  <c:v>42451</c:v>
                </c:pt>
                <c:pt idx="579">
                  <c:v>42452</c:v>
                </c:pt>
                <c:pt idx="580">
                  <c:v>42453</c:v>
                </c:pt>
                <c:pt idx="581">
                  <c:v>42454</c:v>
                </c:pt>
                <c:pt idx="582">
                  <c:v>42457</c:v>
                </c:pt>
                <c:pt idx="583">
                  <c:v>42458</c:v>
                </c:pt>
                <c:pt idx="584">
                  <c:v>42459</c:v>
                </c:pt>
                <c:pt idx="585">
                  <c:v>42460</c:v>
                </c:pt>
                <c:pt idx="586">
                  <c:v>42461</c:v>
                </c:pt>
                <c:pt idx="587">
                  <c:v>42464</c:v>
                </c:pt>
                <c:pt idx="588">
                  <c:v>42465</c:v>
                </c:pt>
                <c:pt idx="589">
                  <c:v>42466</c:v>
                </c:pt>
                <c:pt idx="590">
                  <c:v>42467</c:v>
                </c:pt>
                <c:pt idx="591">
                  <c:v>42468</c:v>
                </c:pt>
                <c:pt idx="592">
                  <c:v>42471</c:v>
                </c:pt>
                <c:pt idx="593">
                  <c:v>42472</c:v>
                </c:pt>
                <c:pt idx="594">
                  <c:v>42473</c:v>
                </c:pt>
                <c:pt idx="595">
                  <c:v>42474</c:v>
                </c:pt>
                <c:pt idx="596">
                  <c:v>42475</c:v>
                </c:pt>
                <c:pt idx="597">
                  <c:v>42478</c:v>
                </c:pt>
                <c:pt idx="598">
                  <c:v>42479</c:v>
                </c:pt>
                <c:pt idx="599">
                  <c:v>42480</c:v>
                </c:pt>
                <c:pt idx="600">
                  <c:v>42481</c:v>
                </c:pt>
                <c:pt idx="601">
                  <c:v>42482</c:v>
                </c:pt>
                <c:pt idx="602">
                  <c:v>42485</c:v>
                </c:pt>
                <c:pt idx="603">
                  <c:v>42486</c:v>
                </c:pt>
                <c:pt idx="604">
                  <c:v>42487</c:v>
                </c:pt>
                <c:pt idx="605">
                  <c:v>42488</c:v>
                </c:pt>
                <c:pt idx="606">
                  <c:v>42489</c:v>
                </c:pt>
                <c:pt idx="607">
                  <c:v>42492</c:v>
                </c:pt>
                <c:pt idx="608">
                  <c:v>42493</c:v>
                </c:pt>
                <c:pt idx="609">
                  <c:v>42494</c:v>
                </c:pt>
                <c:pt idx="610">
                  <c:v>42495</c:v>
                </c:pt>
                <c:pt idx="611">
                  <c:v>42496</c:v>
                </c:pt>
                <c:pt idx="612">
                  <c:v>42499</c:v>
                </c:pt>
                <c:pt idx="613">
                  <c:v>42500</c:v>
                </c:pt>
                <c:pt idx="614">
                  <c:v>42501</c:v>
                </c:pt>
                <c:pt idx="615">
                  <c:v>42502</c:v>
                </c:pt>
                <c:pt idx="616">
                  <c:v>42503</c:v>
                </c:pt>
                <c:pt idx="617">
                  <c:v>42506</c:v>
                </c:pt>
                <c:pt idx="618">
                  <c:v>42507</c:v>
                </c:pt>
                <c:pt idx="619">
                  <c:v>42508</c:v>
                </c:pt>
                <c:pt idx="620">
                  <c:v>42509</c:v>
                </c:pt>
                <c:pt idx="621">
                  <c:v>42510</c:v>
                </c:pt>
                <c:pt idx="622">
                  <c:v>42513</c:v>
                </c:pt>
                <c:pt idx="623">
                  <c:v>42514</c:v>
                </c:pt>
                <c:pt idx="624">
                  <c:v>42515</c:v>
                </c:pt>
                <c:pt idx="625">
                  <c:v>42516</c:v>
                </c:pt>
                <c:pt idx="626">
                  <c:v>42517</c:v>
                </c:pt>
                <c:pt idx="627">
                  <c:v>42520</c:v>
                </c:pt>
                <c:pt idx="628">
                  <c:v>42521</c:v>
                </c:pt>
                <c:pt idx="629">
                  <c:v>42522</c:v>
                </c:pt>
                <c:pt idx="630">
                  <c:v>42523</c:v>
                </c:pt>
                <c:pt idx="631">
                  <c:v>42524</c:v>
                </c:pt>
                <c:pt idx="632">
                  <c:v>42527</c:v>
                </c:pt>
                <c:pt idx="633">
                  <c:v>42528</c:v>
                </c:pt>
                <c:pt idx="634">
                  <c:v>42529</c:v>
                </c:pt>
                <c:pt idx="635">
                  <c:v>42530</c:v>
                </c:pt>
                <c:pt idx="636">
                  <c:v>42531</c:v>
                </c:pt>
                <c:pt idx="637">
                  <c:v>42534</c:v>
                </c:pt>
                <c:pt idx="638">
                  <c:v>42535</c:v>
                </c:pt>
                <c:pt idx="639">
                  <c:v>42536</c:v>
                </c:pt>
                <c:pt idx="640">
                  <c:v>42537</c:v>
                </c:pt>
                <c:pt idx="641">
                  <c:v>42538</c:v>
                </c:pt>
                <c:pt idx="642">
                  <c:v>42541</c:v>
                </c:pt>
                <c:pt idx="643">
                  <c:v>42542</c:v>
                </c:pt>
                <c:pt idx="644">
                  <c:v>42543</c:v>
                </c:pt>
                <c:pt idx="645">
                  <c:v>42544</c:v>
                </c:pt>
                <c:pt idx="646">
                  <c:v>42545</c:v>
                </c:pt>
                <c:pt idx="647">
                  <c:v>42548</c:v>
                </c:pt>
                <c:pt idx="648">
                  <c:v>42549</c:v>
                </c:pt>
                <c:pt idx="649">
                  <c:v>42550</c:v>
                </c:pt>
                <c:pt idx="650">
                  <c:v>42551</c:v>
                </c:pt>
                <c:pt idx="651">
                  <c:v>42552</c:v>
                </c:pt>
                <c:pt idx="652">
                  <c:v>42555</c:v>
                </c:pt>
                <c:pt idx="653">
                  <c:v>42556</c:v>
                </c:pt>
                <c:pt idx="654">
                  <c:v>42557</c:v>
                </c:pt>
                <c:pt idx="655">
                  <c:v>42558</c:v>
                </c:pt>
                <c:pt idx="656">
                  <c:v>42559</c:v>
                </c:pt>
                <c:pt idx="657">
                  <c:v>42562</c:v>
                </c:pt>
                <c:pt idx="658">
                  <c:v>42563</c:v>
                </c:pt>
                <c:pt idx="659">
                  <c:v>42564</c:v>
                </c:pt>
                <c:pt idx="660">
                  <c:v>42565</c:v>
                </c:pt>
                <c:pt idx="661">
                  <c:v>42566</c:v>
                </c:pt>
                <c:pt idx="662">
                  <c:v>42569</c:v>
                </c:pt>
                <c:pt idx="663">
                  <c:v>42570</c:v>
                </c:pt>
                <c:pt idx="664">
                  <c:v>42571</c:v>
                </c:pt>
                <c:pt idx="665">
                  <c:v>42572</c:v>
                </c:pt>
                <c:pt idx="666">
                  <c:v>42573</c:v>
                </c:pt>
                <c:pt idx="667">
                  <c:v>42576</c:v>
                </c:pt>
                <c:pt idx="668">
                  <c:v>42577</c:v>
                </c:pt>
                <c:pt idx="669">
                  <c:v>42578</c:v>
                </c:pt>
                <c:pt idx="670">
                  <c:v>42579</c:v>
                </c:pt>
                <c:pt idx="671">
                  <c:v>42580</c:v>
                </c:pt>
                <c:pt idx="672">
                  <c:v>42583</c:v>
                </c:pt>
                <c:pt idx="673">
                  <c:v>42584</c:v>
                </c:pt>
                <c:pt idx="674">
                  <c:v>42585</c:v>
                </c:pt>
                <c:pt idx="675">
                  <c:v>42586</c:v>
                </c:pt>
                <c:pt idx="676">
                  <c:v>42587</c:v>
                </c:pt>
                <c:pt idx="677">
                  <c:v>42590</c:v>
                </c:pt>
                <c:pt idx="678">
                  <c:v>42591</c:v>
                </c:pt>
                <c:pt idx="679">
                  <c:v>42592</c:v>
                </c:pt>
                <c:pt idx="680">
                  <c:v>42593</c:v>
                </c:pt>
                <c:pt idx="681">
                  <c:v>42594</c:v>
                </c:pt>
                <c:pt idx="682">
                  <c:v>42597</c:v>
                </c:pt>
                <c:pt idx="683">
                  <c:v>42598</c:v>
                </c:pt>
                <c:pt idx="684">
                  <c:v>42599</c:v>
                </c:pt>
                <c:pt idx="685">
                  <c:v>42600</c:v>
                </c:pt>
                <c:pt idx="686">
                  <c:v>42601</c:v>
                </c:pt>
                <c:pt idx="687">
                  <c:v>42604</c:v>
                </c:pt>
                <c:pt idx="688">
                  <c:v>42605</c:v>
                </c:pt>
                <c:pt idx="689">
                  <c:v>42606</c:v>
                </c:pt>
                <c:pt idx="690">
                  <c:v>42607</c:v>
                </c:pt>
                <c:pt idx="691">
                  <c:v>42608</c:v>
                </c:pt>
                <c:pt idx="692">
                  <c:v>42611</c:v>
                </c:pt>
                <c:pt idx="693">
                  <c:v>42612</c:v>
                </c:pt>
                <c:pt idx="694">
                  <c:v>42613</c:v>
                </c:pt>
                <c:pt idx="695">
                  <c:v>42614</c:v>
                </c:pt>
                <c:pt idx="696">
                  <c:v>42615</c:v>
                </c:pt>
                <c:pt idx="697">
                  <c:v>42618</c:v>
                </c:pt>
                <c:pt idx="698">
                  <c:v>42619</c:v>
                </c:pt>
                <c:pt idx="699">
                  <c:v>42620</c:v>
                </c:pt>
                <c:pt idx="700">
                  <c:v>42621</c:v>
                </c:pt>
                <c:pt idx="701">
                  <c:v>42622</c:v>
                </c:pt>
                <c:pt idx="702">
                  <c:v>42625</c:v>
                </c:pt>
                <c:pt idx="703">
                  <c:v>42626</c:v>
                </c:pt>
                <c:pt idx="704">
                  <c:v>42627</c:v>
                </c:pt>
                <c:pt idx="705">
                  <c:v>42628</c:v>
                </c:pt>
                <c:pt idx="706">
                  <c:v>42629</c:v>
                </c:pt>
                <c:pt idx="707">
                  <c:v>42632</c:v>
                </c:pt>
                <c:pt idx="708">
                  <c:v>42633</c:v>
                </c:pt>
                <c:pt idx="709">
                  <c:v>42634</c:v>
                </c:pt>
                <c:pt idx="710">
                  <c:v>42635</c:v>
                </c:pt>
                <c:pt idx="711">
                  <c:v>42636</c:v>
                </c:pt>
                <c:pt idx="712">
                  <c:v>42639</c:v>
                </c:pt>
                <c:pt idx="713">
                  <c:v>42640</c:v>
                </c:pt>
                <c:pt idx="714">
                  <c:v>42641</c:v>
                </c:pt>
                <c:pt idx="715">
                  <c:v>42642</c:v>
                </c:pt>
                <c:pt idx="716">
                  <c:v>42643</c:v>
                </c:pt>
                <c:pt idx="717">
                  <c:v>42646</c:v>
                </c:pt>
                <c:pt idx="718">
                  <c:v>42647</c:v>
                </c:pt>
                <c:pt idx="719">
                  <c:v>42648</c:v>
                </c:pt>
                <c:pt idx="720">
                  <c:v>42649</c:v>
                </c:pt>
                <c:pt idx="721">
                  <c:v>42650</c:v>
                </c:pt>
                <c:pt idx="722">
                  <c:v>42653</c:v>
                </c:pt>
                <c:pt idx="723">
                  <c:v>42654</c:v>
                </c:pt>
                <c:pt idx="724">
                  <c:v>42655</c:v>
                </c:pt>
                <c:pt idx="725">
                  <c:v>42656</c:v>
                </c:pt>
                <c:pt idx="726">
                  <c:v>42657</c:v>
                </c:pt>
                <c:pt idx="727">
                  <c:v>42660</c:v>
                </c:pt>
                <c:pt idx="728">
                  <c:v>42661</c:v>
                </c:pt>
                <c:pt idx="729">
                  <c:v>42662</c:v>
                </c:pt>
                <c:pt idx="730">
                  <c:v>42663</c:v>
                </c:pt>
                <c:pt idx="731">
                  <c:v>42664</c:v>
                </c:pt>
                <c:pt idx="732">
                  <c:v>42667</c:v>
                </c:pt>
                <c:pt idx="733">
                  <c:v>42668</c:v>
                </c:pt>
                <c:pt idx="734">
                  <c:v>42669</c:v>
                </c:pt>
                <c:pt idx="735">
                  <c:v>42670</c:v>
                </c:pt>
                <c:pt idx="736">
                  <c:v>42671</c:v>
                </c:pt>
                <c:pt idx="737">
                  <c:v>42674</c:v>
                </c:pt>
                <c:pt idx="738">
                  <c:v>42675</c:v>
                </c:pt>
                <c:pt idx="739">
                  <c:v>42676</c:v>
                </c:pt>
                <c:pt idx="740">
                  <c:v>42677</c:v>
                </c:pt>
                <c:pt idx="741">
                  <c:v>42678</c:v>
                </c:pt>
                <c:pt idx="742">
                  <c:v>42681</c:v>
                </c:pt>
                <c:pt idx="743">
                  <c:v>42682</c:v>
                </c:pt>
                <c:pt idx="744">
                  <c:v>42683</c:v>
                </c:pt>
                <c:pt idx="745">
                  <c:v>42684</c:v>
                </c:pt>
                <c:pt idx="746">
                  <c:v>42685</c:v>
                </c:pt>
                <c:pt idx="747">
                  <c:v>42688</c:v>
                </c:pt>
                <c:pt idx="748">
                  <c:v>42689</c:v>
                </c:pt>
                <c:pt idx="749">
                  <c:v>42690</c:v>
                </c:pt>
                <c:pt idx="750">
                  <c:v>42691</c:v>
                </c:pt>
                <c:pt idx="751">
                  <c:v>42692</c:v>
                </c:pt>
                <c:pt idx="752">
                  <c:v>42695</c:v>
                </c:pt>
                <c:pt idx="753">
                  <c:v>42696</c:v>
                </c:pt>
                <c:pt idx="754">
                  <c:v>42697</c:v>
                </c:pt>
                <c:pt idx="755">
                  <c:v>42698</c:v>
                </c:pt>
                <c:pt idx="756">
                  <c:v>42699</c:v>
                </c:pt>
                <c:pt idx="757">
                  <c:v>42702</c:v>
                </c:pt>
                <c:pt idx="758">
                  <c:v>42703</c:v>
                </c:pt>
                <c:pt idx="759">
                  <c:v>42704</c:v>
                </c:pt>
                <c:pt idx="760">
                  <c:v>42705</c:v>
                </c:pt>
                <c:pt idx="761">
                  <c:v>42706</c:v>
                </c:pt>
                <c:pt idx="762">
                  <c:v>42709</c:v>
                </c:pt>
                <c:pt idx="763">
                  <c:v>42710</c:v>
                </c:pt>
                <c:pt idx="764">
                  <c:v>42711</c:v>
                </c:pt>
                <c:pt idx="765">
                  <c:v>42712</c:v>
                </c:pt>
                <c:pt idx="766">
                  <c:v>42713</c:v>
                </c:pt>
                <c:pt idx="767">
                  <c:v>42716</c:v>
                </c:pt>
                <c:pt idx="768">
                  <c:v>42717</c:v>
                </c:pt>
                <c:pt idx="769">
                  <c:v>42718</c:v>
                </c:pt>
                <c:pt idx="770">
                  <c:v>42719</c:v>
                </c:pt>
                <c:pt idx="771">
                  <c:v>42720</c:v>
                </c:pt>
                <c:pt idx="772">
                  <c:v>42723</c:v>
                </c:pt>
                <c:pt idx="773">
                  <c:v>42724</c:v>
                </c:pt>
                <c:pt idx="774">
                  <c:v>42725</c:v>
                </c:pt>
                <c:pt idx="775">
                  <c:v>42726</c:v>
                </c:pt>
                <c:pt idx="776">
                  <c:v>42727</c:v>
                </c:pt>
                <c:pt idx="777">
                  <c:v>42730</c:v>
                </c:pt>
                <c:pt idx="778">
                  <c:v>42731</c:v>
                </c:pt>
                <c:pt idx="779">
                  <c:v>42732</c:v>
                </c:pt>
                <c:pt idx="780">
                  <c:v>42733</c:v>
                </c:pt>
                <c:pt idx="781">
                  <c:v>42734</c:v>
                </c:pt>
                <c:pt idx="782">
                  <c:v>42737</c:v>
                </c:pt>
                <c:pt idx="783">
                  <c:v>42738</c:v>
                </c:pt>
                <c:pt idx="784">
                  <c:v>42739</c:v>
                </c:pt>
                <c:pt idx="785">
                  <c:v>42740</c:v>
                </c:pt>
                <c:pt idx="786">
                  <c:v>42741</c:v>
                </c:pt>
                <c:pt idx="787">
                  <c:v>42744</c:v>
                </c:pt>
                <c:pt idx="788">
                  <c:v>42745</c:v>
                </c:pt>
                <c:pt idx="789">
                  <c:v>42746</c:v>
                </c:pt>
                <c:pt idx="790">
                  <c:v>42747</c:v>
                </c:pt>
                <c:pt idx="791">
                  <c:v>42748</c:v>
                </c:pt>
                <c:pt idx="792">
                  <c:v>42751</c:v>
                </c:pt>
                <c:pt idx="793">
                  <c:v>42752</c:v>
                </c:pt>
                <c:pt idx="794">
                  <c:v>42753</c:v>
                </c:pt>
                <c:pt idx="795">
                  <c:v>42754</c:v>
                </c:pt>
                <c:pt idx="796">
                  <c:v>42755</c:v>
                </c:pt>
                <c:pt idx="797">
                  <c:v>42758</c:v>
                </c:pt>
                <c:pt idx="798">
                  <c:v>42759</c:v>
                </c:pt>
                <c:pt idx="799">
                  <c:v>42760</c:v>
                </c:pt>
                <c:pt idx="800">
                  <c:v>42761</c:v>
                </c:pt>
                <c:pt idx="801">
                  <c:v>42762</c:v>
                </c:pt>
                <c:pt idx="802">
                  <c:v>42765</c:v>
                </c:pt>
                <c:pt idx="803">
                  <c:v>42766</c:v>
                </c:pt>
                <c:pt idx="804">
                  <c:v>42767</c:v>
                </c:pt>
                <c:pt idx="805">
                  <c:v>42768</c:v>
                </c:pt>
                <c:pt idx="806">
                  <c:v>42769</c:v>
                </c:pt>
                <c:pt idx="807">
                  <c:v>42772</c:v>
                </c:pt>
                <c:pt idx="808">
                  <c:v>42773</c:v>
                </c:pt>
                <c:pt idx="809">
                  <c:v>42774</c:v>
                </c:pt>
                <c:pt idx="810">
                  <c:v>42775</c:v>
                </c:pt>
                <c:pt idx="811">
                  <c:v>42776</c:v>
                </c:pt>
                <c:pt idx="812">
                  <c:v>42779</c:v>
                </c:pt>
                <c:pt idx="813">
                  <c:v>42780</c:v>
                </c:pt>
                <c:pt idx="814">
                  <c:v>42781</c:v>
                </c:pt>
                <c:pt idx="815">
                  <c:v>42782</c:v>
                </c:pt>
                <c:pt idx="816">
                  <c:v>42783</c:v>
                </c:pt>
                <c:pt idx="817">
                  <c:v>42786</c:v>
                </c:pt>
                <c:pt idx="818">
                  <c:v>42787</c:v>
                </c:pt>
                <c:pt idx="819">
                  <c:v>42788</c:v>
                </c:pt>
                <c:pt idx="820">
                  <c:v>42789</c:v>
                </c:pt>
                <c:pt idx="821">
                  <c:v>42790</c:v>
                </c:pt>
                <c:pt idx="822">
                  <c:v>42793</c:v>
                </c:pt>
                <c:pt idx="823">
                  <c:v>42794</c:v>
                </c:pt>
                <c:pt idx="824">
                  <c:v>42795</c:v>
                </c:pt>
                <c:pt idx="825">
                  <c:v>42796</c:v>
                </c:pt>
                <c:pt idx="826">
                  <c:v>42797</c:v>
                </c:pt>
                <c:pt idx="827">
                  <c:v>42800</c:v>
                </c:pt>
                <c:pt idx="828">
                  <c:v>42801</c:v>
                </c:pt>
                <c:pt idx="829">
                  <c:v>42802</c:v>
                </c:pt>
                <c:pt idx="830">
                  <c:v>42803</c:v>
                </c:pt>
                <c:pt idx="831">
                  <c:v>42804</c:v>
                </c:pt>
                <c:pt idx="832">
                  <c:v>42807</c:v>
                </c:pt>
                <c:pt idx="833">
                  <c:v>42808</c:v>
                </c:pt>
                <c:pt idx="834">
                  <c:v>42809</c:v>
                </c:pt>
                <c:pt idx="835">
                  <c:v>42810</c:v>
                </c:pt>
                <c:pt idx="836">
                  <c:v>42811</c:v>
                </c:pt>
                <c:pt idx="837">
                  <c:v>42814</c:v>
                </c:pt>
                <c:pt idx="838">
                  <c:v>42815</c:v>
                </c:pt>
                <c:pt idx="839">
                  <c:v>42816</c:v>
                </c:pt>
                <c:pt idx="840">
                  <c:v>42817</c:v>
                </c:pt>
                <c:pt idx="841">
                  <c:v>42818</c:v>
                </c:pt>
                <c:pt idx="842">
                  <c:v>42821</c:v>
                </c:pt>
                <c:pt idx="843">
                  <c:v>42822</c:v>
                </c:pt>
                <c:pt idx="844">
                  <c:v>42823</c:v>
                </c:pt>
                <c:pt idx="845">
                  <c:v>42824</c:v>
                </c:pt>
                <c:pt idx="846">
                  <c:v>42825</c:v>
                </c:pt>
                <c:pt idx="847">
                  <c:v>42828</c:v>
                </c:pt>
                <c:pt idx="848">
                  <c:v>42829</c:v>
                </c:pt>
                <c:pt idx="849">
                  <c:v>42830</c:v>
                </c:pt>
                <c:pt idx="850">
                  <c:v>42831</c:v>
                </c:pt>
                <c:pt idx="851">
                  <c:v>42832</c:v>
                </c:pt>
                <c:pt idx="852">
                  <c:v>42835</c:v>
                </c:pt>
                <c:pt idx="853">
                  <c:v>42836</c:v>
                </c:pt>
                <c:pt idx="854">
                  <c:v>42837</c:v>
                </c:pt>
                <c:pt idx="855">
                  <c:v>42838</c:v>
                </c:pt>
                <c:pt idx="856">
                  <c:v>42839</c:v>
                </c:pt>
                <c:pt idx="857">
                  <c:v>42842</c:v>
                </c:pt>
                <c:pt idx="858">
                  <c:v>42843</c:v>
                </c:pt>
                <c:pt idx="859">
                  <c:v>42844</c:v>
                </c:pt>
                <c:pt idx="860">
                  <c:v>42845</c:v>
                </c:pt>
                <c:pt idx="861">
                  <c:v>42846</c:v>
                </c:pt>
                <c:pt idx="862">
                  <c:v>42849</c:v>
                </c:pt>
                <c:pt idx="863">
                  <c:v>42850</c:v>
                </c:pt>
                <c:pt idx="864">
                  <c:v>42851</c:v>
                </c:pt>
                <c:pt idx="865">
                  <c:v>42852</c:v>
                </c:pt>
                <c:pt idx="866">
                  <c:v>42853</c:v>
                </c:pt>
              </c:numCache>
            </c:numRef>
          </c:xVal>
          <c:yVal>
            <c:numRef>
              <c:f>'Dow Jones'!$F$3:$F$869</c:f>
              <c:numCache>
                <c:formatCode>General</c:formatCode>
                <c:ptCount val="867"/>
                <c:pt idx="0">
                  <c:v>12.995860080587885</c:v>
                </c:pt>
                <c:pt idx="1">
                  <c:v>12.995860080587885</c:v>
                </c:pt>
                <c:pt idx="2">
                  <c:v>12.995860080587885</c:v>
                </c:pt>
                <c:pt idx="3">
                  <c:v>12.995860080587885</c:v>
                </c:pt>
                <c:pt idx="4">
                  <c:v>12.995860080587885</c:v>
                </c:pt>
                <c:pt idx="5">
                  <c:v>12.995860080587885</c:v>
                </c:pt>
                <c:pt idx="6">
                  <c:v>12.995860080587885</c:v>
                </c:pt>
                <c:pt idx="7">
                  <c:v>12.995860080587885</c:v>
                </c:pt>
                <c:pt idx="8">
                  <c:v>12.995860080587885</c:v>
                </c:pt>
                <c:pt idx="9">
                  <c:v>12.995860080587885</c:v>
                </c:pt>
                <c:pt idx="10">
                  <c:v>12.995860080587885</c:v>
                </c:pt>
                <c:pt idx="11">
                  <c:v>12.995860080587885</c:v>
                </c:pt>
                <c:pt idx="12">
                  <c:v>12.995860080587885</c:v>
                </c:pt>
                <c:pt idx="13">
                  <c:v>12.995860080587885</c:v>
                </c:pt>
                <c:pt idx="14">
                  <c:v>12.995860080587885</c:v>
                </c:pt>
                <c:pt idx="15">
                  <c:v>12.995860080587885</c:v>
                </c:pt>
                <c:pt idx="16">
                  <c:v>12.995860080587885</c:v>
                </c:pt>
                <c:pt idx="17">
                  <c:v>12.995860080587885</c:v>
                </c:pt>
                <c:pt idx="18">
                  <c:v>12.995860080587885</c:v>
                </c:pt>
                <c:pt idx="19">
                  <c:v>12.995860080587885</c:v>
                </c:pt>
                <c:pt idx="20">
                  <c:v>12.995860080587885</c:v>
                </c:pt>
                <c:pt idx="21">
                  <c:v>12.995860080587885</c:v>
                </c:pt>
                <c:pt idx="22">
                  <c:v>12.995860080587885</c:v>
                </c:pt>
                <c:pt idx="23">
                  <c:v>12.995860080587885</c:v>
                </c:pt>
                <c:pt idx="24">
                  <c:v>12.995860080587885</c:v>
                </c:pt>
                <c:pt idx="25">
                  <c:v>12.995860080587885</c:v>
                </c:pt>
                <c:pt idx="26">
                  <c:v>12.995860080587885</c:v>
                </c:pt>
                <c:pt idx="27">
                  <c:v>12.995860080587885</c:v>
                </c:pt>
                <c:pt idx="28">
                  <c:v>12.995860080587885</c:v>
                </c:pt>
                <c:pt idx="29">
                  <c:v>12.995860080587885</c:v>
                </c:pt>
                <c:pt idx="30">
                  <c:v>12.995860080587885</c:v>
                </c:pt>
                <c:pt idx="31">
                  <c:v>12.995860080587885</c:v>
                </c:pt>
                <c:pt idx="32">
                  <c:v>12.995860080587885</c:v>
                </c:pt>
                <c:pt idx="33">
                  <c:v>12.995860080587885</c:v>
                </c:pt>
                <c:pt idx="34">
                  <c:v>12.995860080587885</c:v>
                </c:pt>
                <c:pt idx="35">
                  <c:v>12.995860080587885</c:v>
                </c:pt>
                <c:pt idx="36">
                  <c:v>12.995860080587885</c:v>
                </c:pt>
                <c:pt idx="37">
                  <c:v>12.995860080587885</c:v>
                </c:pt>
                <c:pt idx="38">
                  <c:v>12.995860080587885</c:v>
                </c:pt>
                <c:pt idx="39">
                  <c:v>12.995860080587885</c:v>
                </c:pt>
                <c:pt idx="40">
                  <c:v>12.995860080587885</c:v>
                </c:pt>
                <c:pt idx="41">
                  <c:v>12.995860080587885</c:v>
                </c:pt>
                <c:pt idx="42">
                  <c:v>12.995860080587885</c:v>
                </c:pt>
                <c:pt idx="43">
                  <c:v>12.995860080587885</c:v>
                </c:pt>
                <c:pt idx="44">
                  <c:v>12.995860080587885</c:v>
                </c:pt>
                <c:pt idx="45">
                  <c:v>12.995860080587885</c:v>
                </c:pt>
                <c:pt idx="46">
                  <c:v>12.995860080587885</c:v>
                </c:pt>
                <c:pt idx="47">
                  <c:v>12.995860080587885</c:v>
                </c:pt>
                <c:pt idx="48">
                  <c:v>12.995860080587885</c:v>
                </c:pt>
                <c:pt idx="49">
                  <c:v>12.995860080587885</c:v>
                </c:pt>
                <c:pt idx="50">
                  <c:v>12.995860080587885</c:v>
                </c:pt>
                <c:pt idx="51">
                  <c:v>12.995860080587885</c:v>
                </c:pt>
                <c:pt idx="52">
                  <c:v>12.995860080587885</c:v>
                </c:pt>
                <c:pt idx="53">
                  <c:v>12.995860080587885</c:v>
                </c:pt>
                <c:pt idx="54">
                  <c:v>12.995860080587885</c:v>
                </c:pt>
                <c:pt idx="55">
                  <c:v>12.995860080587885</c:v>
                </c:pt>
                <c:pt idx="56">
                  <c:v>12.995860080587885</c:v>
                </c:pt>
                <c:pt idx="57">
                  <c:v>12.995860080587885</c:v>
                </c:pt>
                <c:pt idx="58">
                  <c:v>12.995860080587885</c:v>
                </c:pt>
                <c:pt idx="59">
                  <c:v>12.995860080587885</c:v>
                </c:pt>
                <c:pt idx="60">
                  <c:v>12.995860080587885</c:v>
                </c:pt>
                <c:pt idx="61">
                  <c:v>12.995860080587885</c:v>
                </c:pt>
                <c:pt idx="62">
                  <c:v>12.995860080587885</c:v>
                </c:pt>
                <c:pt idx="63">
                  <c:v>12.995860080587885</c:v>
                </c:pt>
                <c:pt idx="64">
                  <c:v>12.995860080587885</c:v>
                </c:pt>
                <c:pt idx="65">
                  <c:v>12.995860080587885</c:v>
                </c:pt>
                <c:pt idx="66">
                  <c:v>12.995860080587885</c:v>
                </c:pt>
                <c:pt idx="67">
                  <c:v>12.995860080587885</c:v>
                </c:pt>
                <c:pt idx="68">
                  <c:v>12.995860080587885</c:v>
                </c:pt>
                <c:pt idx="69">
                  <c:v>12.995860080587885</c:v>
                </c:pt>
                <c:pt idx="70">
                  <c:v>12.995860080587885</c:v>
                </c:pt>
                <c:pt idx="71">
                  <c:v>12.995860080587885</c:v>
                </c:pt>
                <c:pt idx="72">
                  <c:v>12.995860080587885</c:v>
                </c:pt>
                <c:pt idx="73">
                  <c:v>12.995860080587885</c:v>
                </c:pt>
                <c:pt idx="74">
                  <c:v>12.995860080587885</c:v>
                </c:pt>
                <c:pt idx="75">
                  <c:v>12.995860080587885</c:v>
                </c:pt>
                <c:pt idx="76">
                  <c:v>12.995860080587885</c:v>
                </c:pt>
                <c:pt idx="77">
                  <c:v>12.995860080587885</c:v>
                </c:pt>
                <c:pt idx="78">
                  <c:v>12.995860080587885</c:v>
                </c:pt>
                <c:pt idx="79">
                  <c:v>12.995860080587885</c:v>
                </c:pt>
                <c:pt idx="80">
                  <c:v>12.995860080587885</c:v>
                </c:pt>
                <c:pt idx="81">
                  <c:v>12.995860080587885</c:v>
                </c:pt>
                <c:pt idx="82">
                  <c:v>12.995860080587885</c:v>
                </c:pt>
                <c:pt idx="83">
                  <c:v>12.995860080587885</c:v>
                </c:pt>
                <c:pt idx="84">
                  <c:v>12.995860080587885</c:v>
                </c:pt>
                <c:pt idx="85">
                  <c:v>12.995860080587885</c:v>
                </c:pt>
                <c:pt idx="86">
                  <c:v>12.995860080587885</c:v>
                </c:pt>
                <c:pt idx="87">
                  <c:v>12.995860080587885</c:v>
                </c:pt>
                <c:pt idx="88">
                  <c:v>12.995860080587885</c:v>
                </c:pt>
                <c:pt idx="89">
                  <c:v>12.995860080587885</c:v>
                </c:pt>
                <c:pt idx="90">
                  <c:v>12.995860080587885</c:v>
                </c:pt>
                <c:pt idx="91">
                  <c:v>12.995860080587885</c:v>
                </c:pt>
                <c:pt idx="92">
                  <c:v>12.995860080587885</c:v>
                </c:pt>
                <c:pt idx="93">
                  <c:v>12.995860080587885</c:v>
                </c:pt>
                <c:pt idx="94">
                  <c:v>12.995860080587885</c:v>
                </c:pt>
                <c:pt idx="95">
                  <c:v>12.995860080587885</c:v>
                </c:pt>
                <c:pt idx="96">
                  <c:v>12.995860080587885</c:v>
                </c:pt>
                <c:pt idx="97">
                  <c:v>12.995860080587885</c:v>
                </c:pt>
                <c:pt idx="98">
                  <c:v>12.995860080587885</c:v>
                </c:pt>
                <c:pt idx="99">
                  <c:v>12.995860080587885</c:v>
                </c:pt>
                <c:pt idx="100">
                  <c:v>12.995860080587885</c:v>
                </c:pt>
                <c:pt idx="101">
                  <c:v>12.995860080587885</c:v>
                </c:pt>
                <c:pt idx="102">
                  <c:v>12.995860080587885</c:v>
                </c:pt>
                <c:pt idx="103">
                  <c:v>12.995860080587885</c:v>
                </c:pt>
                <c:pt idx="104">
                  <c:v>12.995860080587885</c:v>
                </c:pt>
                <c:pt idx="105">
                  <c:v>12.995860080587885</c:v>
                </c:pt>
                <c:pt idx="106">
                  <c:v>12.995860080587885</c:v>
                </c:pt>
                <c:pt idx="107">
                  <c:v>12.995860080587885</c:v>
                </c:pt>
                <c:pt idx="108">
                  <c:v>12.995860080587885</c:v>
                </c:pt>
                <c:pt idx="109">
                  <c:v>12.995860080587885</c:v>
                </c:pt>
                <c:pt idx="110">
                  <c:v>12.995860080587885</c:v>
                </c:pt>
                <c:pt idx="111">
                  <c:v>12.995860080587885</c:v>
                </c:pt>
                <c:pt idx="112">
                  <c:v>12.995860080587885</c:v>
                </c:pt>
                <c:pt idx="113">
                  <c:v>12.995860080587885</c:v>
                </c:pt>
                <c:pt idx="114">
                  <c:v>12.995860080587885</c:v>
                </c:pt>
                <c:pt idx="115">
                  <c:v>12.995860080587885</c:v>
                </c:pt>
                <c:pt idx="116">
                  <c:v>12.995860080587885</c:v>
                </c:pt>
                <c:pt idx="117">
                  <c:v>12.995860080587885</c:v>
                </c:pt>
                <c:pt idx="118">
                  <c:v>12.995860080587885</c:v>
                </c:pt>
                <c:pt idx="119">
                  <c:v>12.995860080587885</c:v>
                </c:pt>
                <c:pt idx="120">
                  <c:v>12.995860080587885</c:v>
                </c:pt>
                <c:pt idx="121">
                  <c:v>12.995860080587885</c:v>
                </c:pt>
                <c:pt idx="122">
                  <c:v>12.995860080587885</c:v>
                </c:pt>
                <c:pt idx="123">
                  <c:v>12.995860080587885</c:v>
                </c:pt>
                <c:pt idx="124">
                  <c:v>12.995860080587885</c:v>
                </c:pt>
                <c:pt idx="125">
                  <c:v>12.995860080587885</c:v>
                </c:pt>
                <c:pt idx="126">
                  <c:v>12.995860080587885</c:v>
                </c:pt>
                <c:pt idx="127">
                  <c:v>12.995860080587885</c:v>
                </c:pt>
                <c:pt idx="128">
                  <c:v>12.995860080587885</c:v>
                </c:pt>
                <c:pt idx="129">
                  <c:v>12.995860080587885</c:v>
                </c:pt>
                <c:pt idx="130">
                  <c:v>12.995860080587885</c:v>
                </c:pt>
                <c:pt idx="131">
                  <c:v>12.995860080587885</c:v>
                </c:pt>
                <c:pt idx="132">
                  <c:v>12.995860080587885</c:v>
                </c:pt>
                <c:pt idx="133">
                  <c:v>12.995860080587885</c:v>
                </c:pt>
                <c:pt idx="134">
                  <c:v>12.995860080587885</c:v>
                </c:pt>
                <c:pt idx="135">
                  <c:v>12.995860080587885</c:v>
                </c:pt>
                <c:pt idx="136">
                  <c:v>12.995860080587885</c:v>
                </c:pt>
                <c:pt idx="137">
                  <c:v>12.995860080587885</c:v>
                </c:pt>
                <c:pt idx="138">
                  <c:v>12.995860080587885</c:v>
                </c:pt>
                <c:pt idx="139">
                  <c:v>12.995860080587885</c:v>
                </c:pt>
                <c:pt idx="140">
                  <c:v>12.995860080587885</c:v>
                </c:pt>
                <c:pt idx="141">
                  <c:v>12.995860080587885</c:v>
                </c:pt>
                <c:pt idx="142">
                  <c:v>12.995860080587885</c:v>
                </c:pt>
                <c:pt idx="143">
                  <c:v>12.995860080587885</c:v>
                </c:pt>
                <c:pt idx="144">
                  <c:v>12.995860080587885</c:v>
                </c:pt>
                <c:pt idx="145">
                  <c:v>12.995860080587885</c:v>
                </c:pt>
                <c:pt idx="146">
                  <c:v>12.995860080587885</c:v>
                </c:pt>
                <c:pt idx="147">
                  <c:v>12.995860080587885</c:v>
                </c:pt>
                <c:pt idx="148">
                  <c:v>12.995860080587885</c:v>
                </c:pt>
                <c:pt idx="149">
                  <c:v>12.995860080587885</c:v>
                </c:pt>
                <c:pt idx="150">
                  <c:v>12.995860080587885</c:v>
                </c:pt>
                <c:pt idx="151">
                  <c:v>12.995860080587885</c:v>
                </c:pt>
                <c:pt idx="152">
                  <c:v>12.995860080587885</c:v>
                </c:pt>
                <c:pt idx="153">
                  <c:v>12.995860080587885</c:v>
                </c:pt>
                <c:pt idx="154">
                  <c:v>12.995860080587885</c:v>
                </c:pt>
                <c:pt idx="155">
                  <c:v>12.995860080587885</c:v>
                </c:pt>
                <c:pt idx="156">
                  <c:v>12.995860080587885</c:v>
                </c:pt>
                <c:pt idx="157">
                  <c:v>12.995860080587885</c:v>
                </c:pt>
                <c:pt idx="158">
                  <c:v>12.995860080587885</c:v>
                </c:pt>
                <c:pt idx="159">
                  <c:v>12.995860080587885</c:v>
                </c:pt>
                <c:pt idx="160">
                  <c:v>12.995860080587885</c:v>
                </c:pt>
                <c:pt idx="161">
                  <c:v>12.995860080587885</c:v>
                </c:pt>
                <c:pt idx="162">
                  <c:v>12.995860080587885</c:v>
                </c:pt>
                <c:pt idx="163">
                  <c:v>12.995860080587885</c:v>
                </c:pt>
                <c:pt idx="164">
                  <c:v>12.995860080587885</c:v>
                </c:pt>
                <c:pt idx="165">
                  <c:v>12.995860080587885</c:v>
                </c:pt>
                <c:pt idx="166">
                  <c:v>12.995860080587885</c:v>
                </c:pt>
                <c:pt idx="167">
                  <c:v>12.995860080587885</c:v>
                </c:pt>
                <c:pt idx="168">
                  <c:v>12.995860080587885</c:v>
                </c:pt>
                <c:pt idx="169">
                  <c:v>12.995860080587885</c:v>
                </c:pt>
                <c:pt idx="170">
                  <c:v>12.995860080587885</c:v>
                </c:pt>
                <c:pt idx="171">
                  <c:v>12.995860080587885</c:v>
                </c:pt>
                <c:pt idx="172">
                  <c:v>12.995860080587885</c:v>
                </c:pt>
                <c:pt idx="173">
                  <c:v>12.995860080587885</c:v>
                </c:pt>
                <c:pt idx="174">
                  <c:v>12.995860080587885</c:v>
                </c:pt>
                <c:pt idx="175">
                  <c:v>12.995860080587885</c:v>
                </c:pt>
                <c:pt idx="176">
                  <c:v>12.995860080587885</c:v>
                </c:pt>
                <c:pt idx="177">
                  <c:v>12.995860080587885</c:v>
                </c:pt>
                <c:pt idx="178">
                  <c:v>12.995860080587885</c:v>
                </c:pt>
                <c:pt idx="179">
                  <c:v>12.995860080587885</c:v>
                </c:pt>
                <c:pt idx="180">
                  <c:v>12.995860080587885</c:v>
                </c:pt>
                <c:pt idx="181">
                  <c:v>12.995860080587885</c:v>
                </c:pt>
                <c:pt idx="182">
                  <c:v>12.995860080587885</c:v>
                </c:pt>
                <c:pt idx="183">
                  <c:v>12.995860080587885</c:v>
                </c:pt>
                <c:pt idx="184">
                  <c:v>12.995860080587885</c:v>
                </c:pt>
                <c:pt idx="185">
                  <c:v>12.995860080587885</c:v>
                </c:pt>
                <c:pt idx="186">
                  <c:v>12.995860080587885</c:v>
                </c:pt>
                <c:pt idx="187">
                  <c:v>12.995860080587885</c:v>
                </c:pt>
                <c:pt idx="188">
                  <c:v>12.995860080587885</c:v>
                </c:pt>
                <c:pt idx="189">
                  <c:v>12.995860080587885</c:v>
                </c:pt>
                <c:pt idx="190">
                  <c:v>12.995860080587885</c:v>
                </c:pt>
                <c:pt idx="191">
                  <c:v>12.995860080587885</c:v>
                </c:pt>
                <c:pt idx="192">
                  <c:v>12.995860080587885</c:v>
                </c:pt>
                <c:pt idx="193">
                  <c:v>12.995860080587885</c:v>
                </c:pt>
                <c:pt idx="194">
                  <c:v>12.995860080587885</c:v>
                </c:pt>
                <c:pt idx="195">
                  <c:v>12.995860080587885</c:v>
                </c:pt>
                <c:pt idx="196">
                  <c:v>12.995860080587885</c:v>
                </c:pt>
                <c:pt idx="197">
                  <c:v>12.995860080587885</c:v>
                </c:pt>
                <c:pt idx="198">
                  <c:v>12.995860080587885</c:v>
                </c:pt>
                <c:pt idx="199">
                  <c:v>12.995860080587885</c:v>
                </c:pt>
                <c:pt idx="200">
                  <c:v>12.995860080587885</c:v>
                </c:pt>
                <c:pt idx="201">
                  <c:v>12.995860080587885</c:v>
                </c:pt>
                <c:pt idx="202">
                  <c:v>12.995860080587885</c:v>
                </c:pt>
                <c:pt idx="203">
                  <c:v>12.995860080587885</c:v>
                </c:pt>
                <c:pt idx="204">
                  <c:v>12.995860080587885</c:v>
                </c:pt>
                <c:pt idx="205">
                  <c:v>12.995860080587885</c:v>
                </c:pt>
                <c:pt idx="206">
                  <c:v>12.995860080587885</c:v>
                </c:pt>
                <c:pt idx="207">
                  <c:v>12.995860080587885</c:v>
                </c:pt>
                <c:pt idx="208">
                  <c:v>12.995860080587885</c:v>
                </c:pt>
                <c:pt idx="209">
                  <c:v>12.995860080587885</c:v>
                </c:pt>
                <c:pt idx="210">
                  <c:v>12.995860080587885</c:v>
                </c:pt>
                <c:pt idx="211">
                  <c:v>12.995860080587885</c:v>
                </c:pt>
                <c:pt idx="212">
                  <c:v>12.995860080587885</c:v>
                </c:pt>
                <c:pt idx="213">
                  <c:v>12.995860080587885</c:v>
                </c:pt>
                <c:pt idx="214">
                  <c:v>12.995860080587885</c:v>
                </c:pt>
                <c:pt idx="215">
                  <c:v>12.995860080587885</c:v>
                </c:pt>
                <c:pt idx="216">
                  <c:v>12.995860080587885</c:v>
                </c:pt>
                <c:pt idx="217">
                  <c:v>12.995860080587885</c:v>
                </c:pt>
                <c:pt idx="218">
                  <c:v>12.995860080587885</c:v>
                </c:pt>
                <c:pt idx="219">
                  <c:v>12.995860080587885</c:v>
                </c:pt>
                <c:pt idx="220">
                  <c:v>12.995860080587885</c:v>
                </c:pt>
                <c:pt idx="221">
                  <c:v>12.995860080587885</c:v>
                </c:pt>
                <c:pt idx="222">
                  <c:v>12.995860080587885</c:v>
                </c:pt>
                <c:pt idx="223">
                  <c:v>12.995860080587885</c:v>
                </c:pt>
                <c:pt idx="224">
                  <c:v>12.995860080587885</c:v>
                </c:pt>
                <c:pt idx="225">
                  <c:v>12.995860080587885</c:v>
                </c:pt>
                <c:pt idx="226">
                  <c:v>12.995860080587885</c:v>
                </c:pt>
                <c:pt idx="227">
                  <c:v>12.995860080587885</c:v>
                </c:pt>
                <c:pt idx="228">
                  <c:v>12.995860080587885</c:v>
                </c:pt>
                <c:pt idx="229">
                  <c:v>12.995860080587885</c:v>
                </c:pt>
                <c:pt idx="230">
                  <c:v>12.995860080587885</c:v>
                </c:pt>
                <c:pt idx="231">
                  <c:v>12.995860080587885</c:v>
                </c:pt>
                <c:pt idx="232">
                  <c:v>12.995860080587885</c:v>
                </c:pt>
                <c:pt idx="233">
                  <c:v>12.995860080587885</c:v>
                </c:pt>
                <c:pt idx="234">
                  <c:v>12.995860080587885</c:v>
                </c:pt>
                <c:pt idx="235">
                  <c:v>12.995860080587885</c:v>
                </c:pt>
                <c:pt idx="236">
                  <c:v>12.995860080587885</c:v>
                </c:pt>
                <c:pt idx="237">
                  <c:v>12.995860080587885</c:v>
                </c:pt>
                <c:pt idx="238">
                  <c:v>12.995860080587885</c:v>
                </c:pt>
                <c:pt idx="239">
                  <c:v>12.995860080587885</c:v>
                </c:pt>
                <c:pt idx="240">
                  <c:v>12.995860080587885</c:v>
                </c:pt>
                <c:pt idx="241">
                  <c:v>12.995860080587885</c:v>
                </c:pt>
                <c:pt idx="242">
                  <c:v>12.995860080587885</c:v>
                </c:pt>
                <c:pt idx="243">
                  <c:v>12.995860080587885</c:v>
                </c:pt>
                <c:pt idx="244">
                  <c:v>12.995860080587885</c:v>
                </c:pt>
                <c:pt idx="245">
                  <c:v>12.995860080587885</c:v>
                </c:pt>
                <c:pt idx="246">
                  <c:v>12.995860080587885</c:v>
                </c:pt>
                <c:pt idx="247">
                  <c:v>12.995860080587885</c:v>
                </c:pt>
                <c:pt idx="248">
                  <c:v>12.995860080587885</c:v>
                </c:pt>
                <c:pt idx="249">
                  <c:v>12.995860080587885</c:v>
                </c:pt>
                <c:pt idx="250">
                  <c:v>12.995860080587885</c:v>
                </c:pt>
                <c:pt idx="251">
                  <c:v>12.995860080587885</c:v>
                </c:pt>
                <c:pt idx="252">
                  <c:v>12.995860080587885</c:v>
                </c:pt>
                <c:pt idx="253">
                  <c:v>12.995860080587885</c:v>
                </c:pt>
                <c:pt idx="254">
                  <c:v>12.995860080587885</c:v>
                </c:pt>
                <c:pt idx="255">
                  <c:v>12.995860080587885</c:v>
                </c:pt>
                <c:pt idx="256">
                  <c:v>12.995860080587885</c:v>
                </c:pt>
                <c:pt idx="257">
                  <c:v>12.995860080587885</c:v>
                </c:pt>
                <c:pt idx="258">
                  <c:v>12.995860080587885</c:v>
                </c:pt>
                <c:pt idx="259">
                  <c:v>12.995860080587885</c:v>
                </c:pt>
                <c:pt idx="260">
                  <c:v>12.995860080587885</c:v>
                </c:pt>
                <c:pt idx="261">
                  <c:v>12.995860080587885</c:v>
                </c:pt>
                <c:pt idx="262">
                  <c:v>12.995860080587885</c:v>
                </c:pt>
                <c:pt idx="263">
                  <c:v>12.995860080587885</c:v>
                </c:pt>
                <c:pt idx="264">
                  <c:v>12.995860080587885</c:v>
                </c:pt>
                <c:pt idx="265">
                  <c:v>12.995860080587885</c:v>
                </c:pt>
                <c:pt idx="266">
                  <c:v>12.995860080587885</c:v>
                </c:pt>
                <c:pt idx="267">
                  <c:v>12.995860080587885</c:v>
                </c:pt>
                <c:pt idx="268">
                  <c:v>12.995860080587885</c:v>
                </c:pt>
                <c:pt idx="269">
                  <c:v>12.995860080587885</c:v>
                </c:pt>
                <c:pt idx="270">
                  <c:v>12.995860080587885</c:v>
                </c:pt>
                <c:pt idx="271">
                  <c:v>12.995860080587885</c:v>
                </c:pt>
                <c:pt idx="272">
                  <c:v>12.995860080587885</c:v>
                </c:pt>
                <c:pt idx="273">
                  <c:v>12.995860080587885</c:v>
                </c:pt>
                <c:pt idx="274">
                  <c:v>12.995860080587885</c:v>
                </c:pt>
                <c:pt idx="275">
                  <c:v>12.995860080587885</c:v>
                </c:pt>
                <c:pt idx="276">
                  <c:v>12.995860080587885</c:v>
                </c:pt>
                <c:pt idx="277">
                  <c:v>12.995860080587885</c:v>
                </c:pt>
                <c:pt idx="278">
                  <c:v>12.995860080587885</c:v>
                </c:pt>
                <c:pt idx="279">
                  <c:v>12.995860080587885</c:v>
                </c:pt>
                <c:pt idx="280">
                  <c:v>12.995860080587885</c:v>
                </c:pt>
                <c:pt idx="281">
                  <c:v>12.995860080587885</c:v>
                </c:pt>
                <c:pt idx="282">
                  <c:v>12.995860080587885</c:v>
                </c:pt>
                <c:pt idx="283">
                  <c:v>12.995860080587885</c:v>
                </c:pt>
                <c:pt idx="284">
                  <c:v>12.995860080587885</c:v>
                </c:pt>
                <c:pt idx="285">
                  <c:v>12.995860080587885</c:v>
                </c:pt>
                <c:pt idx="286">
                  <c:v>12.995860080587885</c:v>
                </c:pt>
                <c:pt idx="287">
                  <c:v>12.995860080587885</c:v>
                </c:pt>
                <c:pt idx="288">
                  <c:v>12.995860080587885</c:v>
                </c:pt>
                <c:pt idx="289">
                  <c:v>12.995860080587885</c:v>
                </c:pt>
                <c:pt idx="290">
                  <c:v>12.995860080587885</c:v>
                </c:pt>
                <c:pt idx="291">
                  <c:v>12.995860080587885</c:v>
                </c:pt>
                <c:pt idx="292">
                  <c:v>12.995860080587885</c:v>
                </c:pt>
                <c:pt idx="293">
                  <c:v>12.995860080587885</c:v>
                </c:pt>
                <c:pt idx="294">
                  <c:v>12.995860080587885</c:v>
                </c:pt>
                <c:pt idx="295">
                  <c:v>12.995860080587885</c:v>
                </c:pt>
                <c:pt idx="296">
                  <c:v>12.995860080587885</c:v>
                </c:pt>
                <c:pt idx="297">
                  <c:v>12.995860080587885</c:v>
                </c:pt>
                <c:pt idx="298">
                  <c:v>12.995860080587885</c:v>
                </c:pt>
                <c:pt idx="299">
                  <c:v>12.995860080587885</c:v>
                </c:pt>
                <c:pt idx="300">
                  <c:v>12.995860080587885</c:v>
                </c:pt>
                <c:pt idx="301">
                  <c:v>12.995860080587885</c:v>
                </c:pt>
                <c:pt idx="302">
                  <c:v>12.995860080587885</c:v>
                </c:pt>
                <c:pt idx="303">
                  <c:v>12.995860080587885</c:v>
                </c:pt>
                <c:pt idx="304">
                  <c:v>12.995860080587885</c:v>
                </c:pt>
                <c:pt idx="305">
                  <c:v>12.995860080587885</c:v>
                </c:pt>
                <c:pt idx="306">
                  <c:v>12.995860080587885</c:v>
                </c:pt>
                <c:pt idx="307">
                  <c:v>12.995860080587885</c:v>
                </c:pt>
                <c:pt idx="308">
                  <c:v>12.995860080587885</c:v>
                </c:pt>
                <c:pt idx="309">
                  <c:v>12.995860080587885</c:v>
                </c:pt>
                <c:pt idx="310">
                  <c:v>12.995860080587885</c:v>
                </c:pt>
                <c:pt idx="311">
                  <c:v>12.995860080587885</c:v>
                </c:pt>
                <c:pt idx="312">
                  <c:v>12.995860080587885</c:v>
                </c:pt>
                <c:pt idx="313">
                  <c:v>12.995860080587885</c:v>
                </c:pt>
                <c:pt idx="314">
                  <c:v>12.995860080587885</c:v>
                </c:pt>
                <c:pt idx="315">
                  <c:v>12.995860080587885</c:v>
                </c:pt>
                <c:pt idx="316">
                  <c:v>12.995860080587885</c:v>
                </c:pt>
                <c:pt idx="317">
                  <c:v>12.995860080587885</c:v>
                </c:pt>
                <c:pt idx="318">
                  <c:v>12.995860080587885</c:v>
                </c:pt>
                <c:pt idx="319">
                  <c:v>12.995860080587885</c:v>
                </c:pt>
                <c:pt idx="320">
                  <c:v>12.995860080587885</c:v>
                </c:pt>
                <c:pt idx="321">
                  <c:v>12.995860080587885</c:v>
                </c:pt>
                <c:pt idx="322">
                  <c:v>12.995860080587885</c:v>
                </c:pt>
                <c:pt idx="323">
                  <c:v>12.995860080587885</c:v>
                </c:pt>
                <c:pt idx="324">
                  <c:v>12.995860080587885</c:v>
                </c:pt>
                <c:pt idx="325">
                  <c:v>12.995860080587885</c:v>
                </c:pt>
                <c:pt idx="326">
                  <c:v>12.995860080587885</c:v>
                </c:pt>
                <c:pt idx="327">
                  <c:v>12.995860080587885</c:v>
                </c:pt>
                <c:pt idx="328">
                  <c:v>12.995860080587885</c:v>
                </c:pt>
                <c:pt idx="329">
                  <c:v>12.995860080587885</c:v>
                </c:pt>
                <c:pt idx="330">
                  <c:v>12.995860080587885</c:v>
                </c:pt>
                <c:pt idx="331">
                  <c:v>12.995860080587885</c:v>
                </c:pt>
                <c:pt idx="332">
                  <c:v>12.995860080587885</c:v>
                </c:pt>
                <c:pt idx="333">
                  <c:v>12.995860080587885</c:v>
                </c:pt>
                <c:pt idx="334">
                  <c:v>12.995860080587885</c:v>
                </c:pt>
                <c:pt idx="335">
                  <c:v>12.995860080587885</c:v>
                </c:pt>
                <c:pt idx="336">
                  <c:v>12.995860080587885</c:v>
                </c:pt>
                <c:pt idx="337">
                  <c:v>12.995860080587885</c:v>
                </c:pt>
                <c:pt idx="338">
                  <c:v>12.995860080587885</c:v>
                </c:pt>
                <c:pt idx="339">
                  <c:v>12.995860080587885</c:v>
                </c:pt>
                <c:pt idx="340">
                  <c:v>12.995860080587885</c:v>
                </c:pt>
                <c:pt idx="341">
                  <c:v>12.995860080587885</c:v>
                </c:pt>
                <c:pt idx="342">
                  <c:v>12.995860080587885</c:v>
                </c:pt>
                <c:pt idx="343">
                  <c:v>12.995860080587885</c:v>
                </c:pt>
                <c:pt idx="344">
                  <c:v>12.995860080587885</c:v>
                </c:pt>
                <c:pt idx="345">
                  <c:v>12.995860080587885</c:v>
                </c:pt>
                <c:pt idx="346">
                  <c:v>12.995860080587885</c:v>
                </c:pt>
                <c:pt idx="347">
                  <c:v>12.995860080587885</c:v>
                </c:pt>
                <c:pt idx="348">
                  <c:v>12.995860080587885</c:v>
                </c:pt>
                <c:pt idx="349">
                  <c:v>12.995860080587885</c:v>
                </c:pt>
                <c:pt idx="350">
                  <c:v>12.995860080587885</c:v>
                </c:pt>
                <c:pt idx="351">
                  <c:v>12.995860080587885</c:v>
                </c:pt>
                <c:pt idx="352">
                  <c:v>12.995860080587885</c:v>
                </c:pt>
                <c:pt idx="353">
                  <c:v>12.995860080587885</c:v>
                </c:pt>
                <c:pt idx="354">
                  <c:v>12.995860080587885</c:v>
                </c:pt>
                <c:pt idx="355">
                  <c:v>12.995860080587885</c:v>
                </c:pt>
                <c:pt idx="356">
                  <c:v>12.995860080587885</c:v>
                </c:pt>
                <c:pt idx="357">
                  <c:v>12.995860080587885</c:v>
                </c:pt>
                <c:pt idx="358">
                  <c:v>12.995860080587885</c:v>
                </c:pt>
                <c:pt idx="359">
                  <c:v>12.995860080587885</c:v>
                </c:pt>
                <c:pt idx="360">
                  <c:v>12.995860080587885</c:v>
                </c:pt>
                <c:pt idx="361">
                  <c:v>12.995860080587885</c:v>
                </c:pt>
                <c:pt idx="362">
                  <c:v>12.995860080587885</c:v>
                </c:pt>
                <c:pt idx="363">
                  <c:v>12.995860080587885</c:v>
                </c:pt>
                <c:pt idx="364">
                  <c:v>12.995860080587885</c:v>
                </c:pt>
                <c:pt idx="365">
                  <c:v>12.995860080587885</c:v>
                </c:pt>
                <c:pt idx="366">
                  <c:v>12.995860080587885</c:v>
                </c:pt>
                <c:pt idx="367">
                  <c:v>12.995860080587885</c:v>
                </c:pt>
                <c:pt idx="368">
                  <c:v>12.995860080587885</c:v>
                </c:pt>
                <c:pt idx="369">
                  <c:v>12.995860080587885</c:v>
                </c:pt>
                <c:pt idx="370">
                  <c:v>12.995860080587885</c:v>
                </c:pt>
                <c:pt idx="371">
                  <c:v>12.995860080587885</c:v>
                </c:pt>
                <c:pt idx="372">
                  <c:v>12.995860080587885</c:v>
                </c:pt>
                <c:pt idx="373">
                  <c:v>12.995860080587885</c:v>
                </c:pt>
                <c:pt idx="374">
                  <c:v>12.995860080587885</c:v>
                </c:pt>
                <c:pt idx="375">
                  <c:v>12.995860080587885</c:v>
                </c:pt>
                <c:pt idx="376">
                  <c:v>12.995860080587885</c:v>
                </c:pt>
                <c:pt idx="377">
                  <c:v>12.995860080587885</c:v>
                </c:pt>
                <c:pt idx="378">
                  <c:v>12.995860080587885</c:v>
                </c:pt>
                <c:pt idx="379">
                  <c:v>12.995860080587885</c:v>
                </c:pt>
                <c:pt idx="380">
                  <c:v>12.995860080587885</c:v>
                </c:pt>
                <c:pt idx="381">
                  <c:v>12.995860080587885</c:v>
                </c:pt>
                <c:pt idx="382">
                  <c:v>12.995860080587885</c:v>
                </c:pt>
                <c:pt idx="383">
                  <c:v>12.995860080587885</c:v>
                </c:pt>
                <c:pt idx="384">
                  <c:v>12.995860080587885</c:v>
                </c:pt>
                <c:pt idx="385">
                  <c:v>12.995860080587885</c:v>
                </c:pt>
                <c:pt idx="386">
                  <c:v>12.995860080587885</c:v>
                </c:pt>
                <c:pt idx="387">
                  <c:v>12.995860080587885</c:v>
                </c:pt>
                <c:pt idx="388">
                  <c:v>12.995860080587885</c:v>
                </c:pt>
                <c:pt idx="389">
                  <c:v>12.995860080587885</c:v>
                </c:pt>
                <c:pt idx="390">
                  <c:v>12.995860080587885</c:v>
                </c:pt>
                <c:pt idx="391">
                  <c:v>12.995860080587885</c:v>
                </c:pt>
                <c:pt idx="392">
                  <c:v>12.995860080587885</c:v>
                </c:pt>
                <c:pt idx="393">
                  <c:v>12.995860080587885</c:v>
                </c:pt>
                <c:pt idx="394">
                  <c:v>12.995860080587885</c:v>
                </c:pt>
                <c:pt idx="395">
                  <c:v>12.995860080587885</c:v>
                </c:pt>
                <c:pt idx="396">
                  <c:v>12.995860080587885</c:v>
                </c:pt>
                <c:pt idx="397">
                  <c:v>12.995860080587885</c:v>
                </c:pt>
                <c:pt idx="398">
                  <c:v>12.995860080587885</c:v>
                </c:pt>
                <c:pt idx="399">
                  <c:v>12.995860080587885</c:v>
                </c:pt>
                <c:pt idx="400">
                  <c:v>12.995860080587885</c:v>
                </c:pt>
                <c:pt idx="401">
                  <c:v>12.995860080587885</c:v>
                </c:pt>
                <c:pt idx="402">
                  <c:v>12.995860080587885</c:v>
                </c:pt>
                <c:pt idx="403">
                  <c:v>12.995860080587885</c:v>
                </c:pt>
                <c:pt idx="404">
                  <c:v>12.995860080587885</c:v>
                </c:pt>
                <c:pt idx="405">
                  <c:v>12.995860080587885</c:v>
                </c:pt>
                <c:pt idx="406">
                  <c:v>12.995860080587885</c:v>
                </c:pt>
                <c:pt idx="407">
                  <c:v>12.995860080587885</c:v>
                </c:pt>
                <c:pt idx="408">
                  <c:v>12.995860080587885</c:v>
                </c:pt>
                <c:pt idx="409">
                  <c:v>12.995860080587885</c:v>
                </c:pt>
                <c:pt idx="410">
                  <c:v>12.995860080587885</c:v>
                </c:pt>
                <c:pt idx="411">
                  <c:v>12.995860080587885</c:v>
                </c:pt>
                <c:pt idx="412">
                  <c:v>12.995860080587885</c:v>
                </c:pt>
                <c:pt idx="413">
                  <c:v>12.995860080587885</c:v>
                </c:pt>
                <c:pt idx="414">
                  <c:v>12.995860080587885</c:v>
                </c:pt>
                <c:pt idx="415">
                  <c:v>12.995860080587885</c:v>
                </c:pt>
                <c:pt idx="416">
                  <c:v>12.995860080587885</c:v>
                </c:pt>
                <c:pt idx="417">
                  <c:v>12.995860080587885</c:v>
                </c:pt>
                <c:pt idx="418">
                  <c:v>12.995860080587885</c:v>
                </c:pt>
                <c:pt idx="419">
                  <c:v>12.995860080587885</c:v>
                </c:pt>
                <c:pt idx="420">
                  <c:v>12.995860080587885</c:v>
                </c:pt>
                <c:pt idx="421">
                  <c:v>12.995860080587885</c:v>
                </c:pt>
                <c:pt idx="422">
                  <c:v>12.995860080587885</c:v>
                </c:pt>
                <c:pt idx="423">
                  <c:v>12.995860080587885</c:v>
                </c:pt>
                <c:pt idx="424">
                  <c:v>12.995860080587885</c:v>
                </c:pt>
                <c:pt idx="425">
                  <c:v>12.995860080587885</c:v>
                </c:pt>
                <c:pt idx="426">
                  <c:v>12.995860080587885</c:v>
                </c:pt>
                <c:pt idx="427">
                  <c:v>12.995860080587885</c:v>
                </c:pt>
                <c:pt idx="428">
                  <c:v>12.995860080587885</c:v>
                </c:pt>
                <c:pt idx="429">
                  <c:v>12.995860080587885</c:v>
                </c:pt>
                <c:pt idx="430">
                  <c:v>12.995860080587885</c:v>
                </c:pt>
                <c:pt idx="431">
                  <c:v>12.995860080587885</c:v>
                </c:pt>
                <c:pt idx="432">
                  <c:v>12.995860080587885</c:v>
                </c:pt>
                <c:pt idx="433">
                  <c:v>12.995860080587885</c:v>
                </c:pt>
                <c:pt idx="434">
                  <c:v>12.995860080587885</c:v>
                </c:pt>
                <c:pt idx="435">
                  <c:v>12.995860080587885</c:v>
                </c:pt>
                <c:pt idx="436">
                  <c:v>12.995860080587885</c:v>
                </c:pt>
                <c:pt idx="437">
                  <c:v>12.995860080587885</c:v>
                </c:pt>
                <c:pt idx="438">
                  <c:v>12.995860080587885</c:v>
                </c:pt>
                <c:pt idx="439">
                  <c:v>12.995860080587885</c:v>
                </c:pt>
                <c:pt idx="440">
                  <c:v>12.995860080587885</c:v>
                </c:pt>
                <c:pt idx="441">
                  <c:v>12.995860080587885</c:v>
                </c:pt>
                <c:pt idx="442">
                  <c:v>12.995860080587885</c:v>
                </c:pt>
                <c:pt idx="443">
                  <c:v>12.995860080587885</c:v>
                </c:pt>
                <c:pt idx="444">
                  <c:v>12.995860080587885</c:v>
                </c:pt>
                <c:pt idx="445">
                  <c:v>12.995860080587885</c:v>
                </c:pt>
                <c:pt idx="446">
                  <c:v>12.995860080587885</c:v>
                </c:pt>
                <c:pt idx="447">
                  <c:v>12.995860080587885</c:v>
                </c:pt>
                <c:pt idx="448">
                  <c:v>12.995860080587885</c:v>
                </c:pt>
                <c:pt idx="449">
                  <c:v>12.995860080587885</c:v>
                </c:pt>
                <c:pt idx="450">
                  <c:v>12.995860080587885</c:v>
                </c:pt>
                <c:pt idx="451">
                  <c:v>12.995860080587885</c:v>
                </c:pt>
                <c:pt idx="452">
                  <c:v>12.995860080587885</c:v>
                </c:pt>
                <c:pt idx="453">
                  <c:v>12.995860080587885</c:v>
                </c:pt>
                <c:pt idx="454">
                  <c:v>12.995860080587885</c:v>
                </c:pt>
                <c:pt idx="455">
                  <c:v>12.995860080587885</c:v>
                </c:pt>
                <c:pt idx="456">
                  <c:v>12.995860080587885</c:v>
                </c:pt>
                <c:pt idx="457">
                  <c:v>12.995860080587885</c:v>
                </c:pt>
                <c:pt idx="458">
                  <c:v>12.995860080587885</c:v>
                </c:pt>
                <c:pt idx="459">
                  <c:v>12.995860080587885</c:v>
                </c:pt>
                <c:pt idx="460">
                  <c:v>12.995860080587885</c:v>
                </c:pt>
                <c:pt idx="461">
                  <c:v>12.995860080587885</c:v>
                </c:pt>
                <c:pt idx="462">
                  <c:v>12.995860080587885</c:v>
                </c:pt>
                <c:pt idx="463">
                  <c:v>12.995860080587885</c:v>
                </c:pt>
                <c:pt idx="464">
                  <c:v>12.995860080587885</c:v>
                </c:pt>
                <c:pt idx="465">
                  <c:v>12.995860080587885</c:v>
                </c:pt>
                <c:pt idx="466">
                  <c:v>12.995860080587885</c:v>
                </c:pt>
                <c:pt idx="467">
                  <c:v>12.995860080587885</c:v>
                </c:pt>
                <c:pt idx="468">
                  <c:v>12.995860080587885</c:v>
                </c:pt>
                <c:pt idx="469">
                  <c:v>12.995860080587885</c:v>
                </c:pt>
                <c:pt idx="470">
                  <c:v>12.995860080587885</c:v>
                </c:pt>
                <c:pt idx="471">
                  <c:v>12.995860080587885</c:v>
                </c:pt>
                <c:pt idx="472">
                  <c:v>12.995860080587885</c:v>
                </c:pt>
                <c:pt idx="473">
                  <c:v>12.995860080587885</c:v>
                </c:pt>
                <c:pt idx="474">
                  <c:v>12.995860080587885</c:v>
                </c:pt>
                <c:pt idx="475">
                  <c:v>12.995860080587885</c:v>
                </c:pt>
                <c:pt idx="476">
                  <c:v>12.995860080587885</c:v>
                </c:pt>
                <c:pt idx="477">
                  <c:v>12.995860080587885</c:v>
                </c:pt>
                <c:pt idx="478">
                  <c:v>12.995860080587885</c:v>
                </c:pt>
                <c:pt idx="479">
                  <c:v>12.995860080587885</c:v>
                </c:pt>
                <c:pt idx="480">
                  <c:v>12.995860080587885</c:v>
                </c:pt>
                <c:pt idx="481">
                  <c:v>12.995860080587885</c:v>
                </c:pt>
                <c:pt idx="482">
                  <c:v>12.995860080587885</c:v>
                </c:pt>
                <c:pt idx="483">
                  <c:v>12.995860080587885</c:v>
                </c:pt>
                <c:pt idx="484">
                  <c:v>12.995860080587885</c:v>
                </c:pt>
                <c:pt idx="485">
                  <c:v>12.995860080587885</c:v>
                </c:pt>
                <c:pt idx="486">
                  <c:v>12.995860080587885</c:v>
                </c:pt>
                <c:pt idx="487">
                  <c:v>12.995860080587885</c:v>
                </c:pt>
                <c:pt idx="488">
                  <c:v>12.995860080587885</c:v>
                </c:pt>
                <c:pt idx="489">
                  <c:v>12.995860080587885</c:v>
                </c:pt>
                <c:pt idx="490">
                  <c:v>12.995860080587885</c:v>
                </c:pt>
                <c:pt idx="491">
                  <c:v>12.995860080587885</c:v>
                </c:pt>
                <c:pt idx="492">
                  <c:v>12.995860080587885</c:v>
                </c:pt>
                <c:pt idx="493">
                  <c:v>12.995860080587885</c:v>
                </c:pt>
                <c:pt idx="494">
                  <c:v>12.995860080587885</c:v>
                </c:pt>
                <c:pt idx="495">
                  <c:v>12.995860080587885</c:v>
                </c:pt>
                <c:pt idx="496">
                  <c:v>12.995860080587885</c:v>
                </c:pt>
                <c:pt idx="497">
                  <c:v>12.995860080587885</c:v>
                </c:pt>
                <c:pt idx="498">
                  <c:v>12.995860080587885</c:v>
                </c:pt>
                <c:pt idx="499">
                  <c:v>12.995860080587885</c:v>
                </c:pt>
                <c:pt idx="500">
                  <c:v>12.995860080587885</c:v>
                </c:pt>
                <c:pt idx="501">
                  <c:v>12.995860080587885</c:v>
                </c:pt>
                <c:pt idx="502">
                  <c:v>12.995860080587885</c:v>
                </c:pt>
                <c:pt idx="503">
                  <c:v>12.995860080587885</c:v>
                </c:pt>
                <c:pt idx="504">
                  <c:v>12.995860080587885</c:v>
                </c:pt>
                <c:pt idx="505">
                  <c:v>12.995860080587885</c:v>
                </c:pt>
                <c:pt idx="506">
                  <c:v>12.995860080587885</c:v>
                </c:pt>
                <c:pt idx="507">
                  <c:v>12.995860080587885</c:v>
                </c:pt>
                <c:pt idx="508">
                  <c:v>12.995860080587885</c:v>
                </c:pt>
                <c:pt idx="509">
                  <c:v>12.995860080587885</c:v>
                </c:pt>
                <c:pt idx="510">
                  <c:v>12.995860080587885</c:v>
                </c:pt>
                <c:pt idx="511">
                  <c:v>12.995860080587885</c:v>
                </c:pt>
                <c:pt idx="512">
                  <c:v>12.995860080587885</c:v>
                </c:pt>
                <c:pt idx="513">
                  <c:v>12.995860080587885</c:v>
                </c:pt>
                <c:pt idx="514">
                  <c:v>12.995860080587885</c:v>
                </c:pt>
                <c:pt idx="515">
                  <c:v>12.995860080587885</c:v>
                </c:pt>
                <c:pt idx="516">
                  <c:v>12.995860080587885</c:v>
                </c:pt>
                <c:pt idx="517">
                  <c:v>12.995860080587885</c:v>
                </c:pt>
                <c:pt idx="518">
                  <c:v>12.995860080587885</c:v>
                </c:pt>
                <c:pt idx="519">
                  <c:v>12.995860080587885</c:v>
                </c:pt>
                <c:pt idx="520">
                  <c:v>12.995860080587885</c:v>
                </c:pt>
                <c:pt idx="521">
                  <c:v>12.995860080587885</c:v>
                </c:pt>
                <c:pt idx="522">
                  <c:v>12.995860080587885</c:v>
                </c:pt>
                <c:pt idx="523">
                  <c:v>12.995860080587885</c:v>
                </c:pt>
                <c:pt idx="524">
                  <c:v>12.995860080587885</c:v>
                </c:pt>
                <c:pt idx="525">
                  <c:v>12.995860080587885</c:v>
                </c:pt>
                <c:pt idx="526">
                  <c:v>12.995860080587885</c:v>
                </c:pt>
                <c:pt idx="527">
                  <c:v>12.995860080587885</c:v>
                </c:pt>
                <c:pt idx="528">
                  <c:v>12.995860080587885</c:v>
                </c:pt>
                <c:pt idx="529">
                  <c:v>12.995860080587885</c:v>
                </c:pt>
                <c:pt idx="530">
                  <c:v>12.995860080587885</c:v>
                </c:pt>
                <c:pt idx="531">
                  <c:v>12.995860080587885</c:v>
                </c:pt>
                <c:pt idx="532">
                  <c:v>12.995860080587885</c:v>
                </c:pt>
                <c:pt idx="533">
                  <c:v>12.995860080587885</c:v>
                </c:pt>
                <c:pt idx="534">
                  <c:v>12.995860080587885</c:v>
                </c:pt>
                <c:pt idx="535">
                  <c:v>12.995860080587885</c:v>
                </c:pt>
                <c:pt idx="536">
                  <c:v>12.995860080587885</c:v>
                </c:pt>
                <c:pt idx="537">
                  <c:v>12.995860080587885</c:v>
                </c:pt>
                <c:pt idx="538">
                  <c:v>12.995860080587885</c:v>
                </c:pt>
                <c:pt idx="539">
                  <c:v>12.995860080587885</c:v>
                </c:pt>
                <c:pt idx="540">
                  <c:v>12.995860080587885</c:v>
                </c:pt>
                <c:pt idx="541">
                  <c:v>12.995860080587885</c:v>
                </c:pt>
                <c:pt idx="542">
                  <c:v>12.995860080587885</c:v>
                </c:pt>
                <c:pt idx="543">
                  <c:v>12.995860080587885</c:v>
                </c:pt>
                <c:pt idx="544">
                  <c:v>12.995860080587885</c:v>
                </c:pt>
                <c:pt idx="545">
                  <c:v>12.995860080587885</c:v>
                </c:pt>
                <c:pt idx="546">
                  <c:v>12.995860080587885</c:v>
                </c:pt>
                <c:pt idx="547">
                  <c:v>12.995860080587885</c:v>
                </c:pt>
                <c:pt idx="548">
                  <c:v>12.995860080587885</c:v>
                </c:pt>
                <c:pt idx="549">
                  <c:v>12.995860080587885</c:v>
                </c:pt>
                <c:pt idx="550">
                  <c:v>12.995860080587885</c:v>
                </c:pt>
                <c:pt idx="551">
                  <c:v>12.995860080587885</c:v>
                </c:pt>
                <c:pt idx="552">
                  <c:v>12.995860080587885</c:v>
                </c:pt>
                <c:pt idx="553">
                  <c:v>12.995860080587885</c:v>
                </c:pt>
                <c:pt idx="554">
                  <c:v>12.995860080587885</c:v>
                </c:pt>
                <c:pt idx="555">
                  <c:v>12.995860080587885</c:v>
                </c:pt>
                <c:pt idx="556">
                  <c:v>12.995860080587885</c:v>
                </c:pt>
                <c:pt idx="557">
                  <c:v>12.995860080587885</c:v>
                </c:pt>
                <c:pt idx="558">
                  <c:v>12.995860080587885</c:v>
                </c:pt>
                <c:pt idx="559">
                  <c:v>12.995860080587885</c:v>
                </c:pt>
                <c:pt idx="560">
                  <c:v>12.995860080587885</c:v>
                </c:pt>
                <c:pt idx="561">
                  <c:v>12.995860080587885</c:v>
                </c:pt>
                <c:pt idx="562">
                  <c:v>12.995860080587885</c:v>
                </c:pt>
                <c:pt idx="563">
                  <c:v>12.995860080587885</c:v>
                </c:pt>
                <c:pt idx="564">
                  <c:v>12.995860080587885</c:v>
                </c:pt>
                <c:pt idx="565">
                  <c:v>12.995860080587885</c:v>
                </c:pt>
                <c:pt idx="566">
                  <c:v>12.995860080587885</c:v>
                </c:pt>
                <c:pt idx="567">
                  <c:v>12.995860080587885</c:v>
                </c:pt>
                <c:pt idx="568">
                  <c:v>12.995860080587885</c:v>
                </c:pt>
                <c:pt idx="569">
                  <c:v>12.995860080587885</c:v>
                </c:pt>
                <c:pt idx="570">
                  <c:v>12.995860080587885</c:v>
                </c:pt>
                <c:pt idx="571">
                  <c:v>12.995860080587885</c:v>
                </c:pt>
                <c:pt idx="572">
                  <c:v>12.995860080587885</c:v>
                </c:pt>
                <c:pt idx="573">
                  <c:v>12.995860080587885</c:v>
                </c:pt>
                <c:pt idx="574">
                  <c:v>12.995860080587885</c:v>
                </c:pt>
                <c:pt idx="575">
                  <c:v>12.995860080587885</c:v>
                </c:pt>
                <c:pt idx="576">
                  <c:v>12.995860080587885</c:v>
                </c:pt>
                <c:pt idx="577">
                  <c:v>12.995860080587885</c:v>
                </c:pt>
                <c:pt idx="578">
                  <c:v>12.995860080587885</c:v>
                </c:pt>
                <c:pt idx="579">
                  <c:v>12.995860080587885</c:v>
                </c:pt>
                <c:pt idx="580">
                  <c:v>12.995860080587885</c:v>
                </c:pt>
                <c:pt idx="581">
                  <c:v>12.995860080587885</c:v>
                </c:pt>
                <c:pt idx="582">
                  <c:v>12.995860080587885</c:v>
                </c:pt>
                <c:pt idx="583">
                  <c:v>12.995860080587885</c:v>
                </c:pt>
                <c:pt idx="584">
                  <c:v>12.995860080587885</c:v>
                </c:pt>
                <c:pt idx="585">
                  <c:v>12.995860080587885</c:v>
                </c:pt>
                <c:pt idx="586">
                  <c:v>12.995860080587885</c:v>
                </c:pt>
                <c:pt idx="587">
                  <c:v>12.995860080587885</c:v>
                </c:pt>
                <c:pt idx="588">
                  <c:v>12.995860080587885</c:v>
                </c:pt>
                <c:pt idx="589">
                  <c:v>12.995860080587885</c:v>
                </c:pt>
                <c:pt idx="590">
                  <c:v>12.995860080587885</c:v>
                </c:pt>
                <c:pt idx="591">
                  <c:v>12.995860080587885</c:v>
                </c:pt>
                <c:pt idx="592">
                  <c:v>12.995860080587885</c:v>
                </c:pt>
                <c:pt idx="593">
                  <c:v>12.995860080587885</c:v>
                </c:pt>
                <c:pt idx="594">
                  <c:v>12.995860080587885</c:v>
                </c:pt>
                <c:pt idx="595">
                  <c:v>12.995860080587885</c:v>
                </c:pt>
                <c:pt idx="596">
                  <c:v>12.995860080587885</c:v>
                </c:pt>
                <c:pt idx="597">
                  <c:v>12.995860080587885</c:v>
                </c:pt>
                <c:pt idx="598">
                  <c:v>12.995860080587885</c:v>
                </c:pt>
                <c:pt idx="599">
                  <c:v>12.995860080587885</c:v>
                </c:pt>
                <c:pt idx="600">
                  <c:v>12.995860080587885</c:v>
                </c:pt>
                <c:pt idx="601">
                  <c:v>12.995860080587885</c:v>
                </c:pt>
                <c:pt idx="602">
                  <c:v>12.995860080587885</c:v>
                </c:pt>
                <c:pt idx="603">
                  <c:v>12.995860080587885</c:v>
                </c:pt>
                <c:pt idx="604">
                  <c:v>12.995860080587885</c:v>
                </c:pt>
                <c:pt idx="605">
                  <c:v>12.995860080587885</c:v>
                </c:pt>
                <c:pt idx="606">
                  <c:v>12.995860080587885</c:v>
                </c:pt>
                <c:pt idx="607">
                  <c:v>12.995860080587885</c:v>
                </c:pt>
                <c:pt idx="608">
                  <c:v>12.995860080587885</c:v>
                </c:pt>
                <c:pt idx="609">
                  <c:v>12.995860080587885</c:v>
                </c:pt>
                <c:pt idx="610">
                  <c:v>12.995860080587885</c:v>
                </c:pt>
                <c:pt idx="611">
                  <c:v>12.995860080587885</c:v>
                </c:pt>
                <c:pt idx="612">
                  <c:v>12.995860080587885</c:v>
                </c:pt>
                <c:pt idx="613">
                  <c:v>12.995860080587885</c:v>
                </c:pt>
                <c:pt idx="614">
                  <c:v>12.995860080587885</c:v>
                </c:pt>
                <c:pt idx="615">
                  <c:v>12.995860080587885</c:v>
                </c:pt>
                <c:pt idx="616">
                  <c:v>12.995860080587885</c:v>
                </c:pt>
                <c:pt idx="617">
                  <c:v>12.995860080587885</c:v>
                </c:pt>
                <c:pt idx="618">
                  <c:v>12.995860080587885</c:v>
                </c:pt>
                <c:pt idx="619">
                  <c:v>12.995860080587885</c:v>
                </c:pt>
                <c:pt idx="620">
                  <c:v>12.995860080587885</c:v>
                </c:pt>
                <c:pt idx="621">
                  <c:v>12.995860080587885</c:v>
                </c:pt>
                <c:pt idx="622">
                  <c:v>12.995860080587885</c:v>
                </c:pt>
                <c:pt idx="623">
                  <c:v>12.995860080587885</c:v>
                </c:pt>
                <c:pt idx="624">
                  <c:v>12.995860080587885</c:v>
                </c:pt>
                <c:pt idx="625">
                  <c:v>12.995860080587885</c:v>
                </c:pt>
                <c:pt idx="626">
                  <c:v>12.995860080587885</c:v>
                </c:pt>
                <c:pt idx="627">
                  <c:v>12.995860080587885</c:v>
                </c:pt>
                <c:pt idx="628">
                  <c:v>12.995860080587885</c:v>
                </c:pt>
                <c:pt idx="629">
                  <c:v>12.995860080587885</c:v>
                </c:pt>
                <c:pt idx="630">
                  <c:v>12.995860080587885</c:v>
                </c:pt>
                <c:pt idx="631">
                  <c:v>12.995860080587885</c:v>
                </c:pt>
                <c:pt idx="632">
                  <c:v>12.995860080587885</c:v>
                </c:pt>
                <c:pt idx="633">
                  <c:v>12.995860080587885</c:v>
                </c:pt>
                <c:pt idx="634">
                  <c:v>12.995860080587885</c:v>
                </c:pt>
                <c:pt idx="635">
                  <c:v>12.995860080587885</c:v>
                </c:pt>
                <c:pt idx="636">
                  <c:v>12.995860080587885</c:v>
                </c:pt>
                <c:pt idx="637">
                  <c:v>12.995860080587885</c:v>
                </c:pt>
                <c:pt idx="638">
                  <c:v>12.995860080587885</c:v>
                </c:pt>
                <c:pt idx="639">
                  <c:v>12.995860080587885</c:v>
                </c:pt>
                <c:pt idx="640">
                  <c:v>12.995860080587885</c:v>
                </c:pt>
                <c:pt idx="641">
                  <c:v>12.995860080587885</c:v>
                </c:pt>
                <c:pt idx="642">
                  <c:v>12.995860080587885</c:v>
                </c:pt>
                <c:pt idx="643">
                  <c:v>12.995860080587885</c:v>
                </c:pt>
                <c:pt idx="644">
                  <c:v>12.995860080587885</c:v>
                </c:pt>
                <c:pt idx="645">
                  <c:v>12.995860080587885</c:v>
                </c:pt>
                <c:pt idx="646">
                  <c:v>12.995860080587885</c:v>
                </c:pt>
                <c:pt idx="647">
                  <c:v>12.995860080587885</c:v>
                </c:pt>
                <c:pt idx="648">
                  <c:v>12.995860080587885</c:v>
                </c:pt>
                <c:pt idx="649">
                  <c:v>12.995860080587885</c:v>
                </c:pt>
                <c:pt idx="650">
                  <c:v>12.995860080587885</c:v>
                </c:pt>
                <c:pt idx="651">
                  <c:v>12.995860080587885</c:v>
                </c:pt>
                <c:pt idx="652">
                  <c:v>12.995860080587885</c:v>
                </c:pt>
                <c:pt idx="653">
                  <c:v>12.995860080587885</c:v>
                </c:pt>
                <c:pt idx="654">
                  <c:v>12.995860080587885</c:v>
                </c:pt>
                <c:pt idx="655">
                  <c:v>12.995860080587885</c:v>
                </c:pt>
                <c:pt idx="656">
                  <c:v>12.995860080587885</c:v>
                </c:pt>
                <c:pt idx="657">
                  <c:v>12.995860080587885</c:v>
                </c:pt>
                <c:pt idx="658">
                  <c:v>12.995860080587885</c:v>
                </c:pt>
                <c:pt idx="659">
                  <c:v>12.995860080587885</c:v>
                </c:pt>
                <c:pt idx="660">
                  <c:v>12.995860080587885</c:v>
                </c:pt>
                <c:pt idx="661">
                  <c:v>12.995860080587885</c:v>
                </c:pt>
                <c:pt idx="662">
                  <c:v>12.995860080587885</c:v>
                </c:pt>
                <c:pt idx="663">
                  <c:v>12.995860080587885</c:v>
                </c:pt>
                <c:pt idx="664">
                  <c:v>12.995860080587885</c:v>
                </c:pt>
                <c:pt idx="665">
                  <c:v>12.995860080587885</c:v>
                </c:pt>
                <c:pt idx="666">
                  <c:v>12.995860080587885</c:v>
                </c:pt>
                <c:pt idx="667">
                  <c:v>12.995860080587885</c:v>
                </c:pt>
                <c:pt idx="668">
                  <c:v>12.995860080587885</c:v>
                </c:pt>
                <c:pt idx="669">
                  <c:v>12.995860080587885</c:v>
                </c:pt>
                <c:pt idx="670">
                  <c:v>12.995860080587885</c:v>
                </c:pt>
                <c:pt idx="671">
                  <c:v>12.995860080587885</c:v>
                </c:pt>
                <c:pt idx="672">
                  <c:v>12.995860080587885</c:v>
                </c:pt>
                <c:pt idx="673">
                  <c:v>12.995860080587885</c:v>
                </c:pt>
                <c:pt idx="674">
                  <c:v>12.995860080587885</c:v>
                </c:pt>
                <c:pt idx="675">
                  <c:v>12.995860080587885</c:v>
                </c:pt>
                <c:pt idx="676">
                  <c:v>12.995860080587885</c:v>
                </c:pt>
                <c:pt idx="677">
                  <c:v>12.995860080587885</c:v>
                </c:pt>
                <c:pt idx="678">
                  <c:v>12.995860080587885</c:v>
                </c:pt>
                <c:pt idx="679">
                  <c:v>12.995860080587885</c:v>
                </c:pt>
                <c:pt idx="680">
                  <c:v>12.995860080587885</c:v>
                </c:pt>
                <c:pt idx="681">
                  <c:v>12.995860080587885</c:v>
                </c:pt>
                <c:pt idx="682">
                  <c:v>12.995860080587885</c:v>
                </c:pt>
                <c:pt idx="683">
                  <c:v>12.995860080587885</c:v>
                </c:pt>
                <c:pt idx="684">
                  <c:v>12.995860080587885</c:v>
                </c:pt>
                <c:pt idx="685">
                  <c:v>12.995860080587885</c:v>
                </c:pt>
                <c:pt idx="686">
                  <c:v>12.995860080587885</c:v>
                </c:pt>
                <c:pt idx="687">
                  <c:v>12.995860080587885</c:v>
                </c:pt>
                <c:pt idx="688">
                  <c:v>12.995860080587885</c:v>
                </c:pt>
                <c:pt idx="689">
                  <c:v>12.995860080587885</c:v>
                </c:pt>
                <c:pt idx="690">
                  <c:v>12.995860080587885</c:v>
                </c:pt>
                <c:pt idx="691">
                  <c:v>12.995860080587885</c:v>
                </c:pt>
                <c:pt idx="692">
                  <c:v>12.995860080587885</c:v>
                </c:pt>
                <c:pt idx="693">
                  <c:v>12.995860080587885</c:v>
                </c:pt>
                <c:pt idx="694">
                  <c:v>12.995860080587885</c:v>
                </c:pt>
                <c:pt idx="695">
                  <c:v>12.995860080587885</c:v>
                </c:pt>
                <c:pt idx="696">
                  <c:v>12.995860080587885</c:v>
                </c:pt>
                <c:pt idx="697">
                  <c:v>12.995860080587885</c:v>
                </c:pt>
                <c:pt idx="698">
                  <c:v>12.995860080587885</c:v>
                </c:pt>
                <c:pt idx="699">
                  <c:v>12.995860080587885</c:v>
                </c:pt>
                <c:pt idx="700">
                  <c:v>12.995860080587885</c:v>
                </c:pt>
                <c:pt idx="701">
                  <c:v>12.995860080587885</c:v>
                </c:pt>
                <c:pt idx="702">
                  <c:v>12.995860080587885</c:v>
                </c:pt>
                <c:pt idx="703">
                  <c:v>12.995860080587885</c:v>
                </c:pt>
                <c:pt idx="704">
                  <c:v>12.995860080587885</c:v>
                </c:pt>
                <c:pt idx="705">
                  <c:v>12.995860080587885</c:v>
                </c:pt>
                <c:pt idx="706">
                  <c:v>12.995860080587885</c:v>
                </c:pt>
                <c:pt idx="707">
                  <c:v>12.995860080587885</c:v>
                </c:pt>
                <c:pt idx="708">
                  <c:v>12.995860080587885</c:v>
                </c:pt>
                <c:pt idx="709">
                  <c:v>12.995860080587885</c:v>
                </c:pt>
                <c:pt idx="710">
                  <c:v>12.995860080587885</c:v>
                </c:pt>
                <c:pt idx="711">
                  <c:v>12.995860080587885</c:v>
                </c:pt>
                <c:pt idx="712">
                  <c:v>12.995860080587885</c:v>
                </c:pt>
                <c:pt idx="713">
                  <c:v>12.995860080587885</c:v>
                </c:pt>
                <c:pt idx="714">
                  <c:v>12.995860080587885</c:v>
                </c:pt>
                <c:pt idx="715">
                  <c:v>12.995860080587885</c:v>
                </c:pt>
                <c:pt idx="716">
                  <c:v>12.995860080587885</c:v>
                </c:pt>
                <c:pt idx="717">
                  <c:v>12.995860080587885</c:v>
                </c:pt>
                <c:pt idx="718">
                  <c:v>12.995860080587885</c:v>
                </c:pt>
                <c:pt idx="719">
                  <c:v>12.995860080587885</c:v>
                </c:pt>
                <c:pt idx="720">
                  <c:v>12.995860080587885</c:v>
                </c:pt>
                <c:pt idx="721">
                  <c:v>12.995860080587885</c:v>
                </c:pt>
                <c:pt idx="722">
                  <c:v>12.995860080587885</c:v>
                </c:pt>
                <c:pt idx="723">
                  <c:v>12.995860080587885</c:v>
                </c:pt>
                <c:pt idx="724">
                  <c:v>12.995860080587885</c:v>
                </c:pt>
                <c:pt idx="725">
                  <c:v>12.995860080587885</c:v>
                </c:pt>
                <c:pt idx="726">
                  <c:v>12.995860080587885</c:v>
                </c:pt>
                <c:pt idx="727">
                  <c:v>12.995860080587885</c:v>
                </c:pt>
                <c:pt idx="728">
                  <c:v>12.995860080587885</c:v>
                </c:pt>
                <c:pt idx="729">
                  <c:v>12.995860080587885</c:v>
                </c:pt>
                <c:pt idx="730">
                  <c:v>12.995860080587885</c:v>
                </c:pt>
                <c:pt idx="731">
                  <c:v>12.995860080587885</c:v>
                </c:pt>
                <c:pt idx="732">
                  <c:v>12.995860080587885</c:v>
                </c:pt>
                <c:pt idx="733">
                  <c:v>12.995860080587885</c:v>
                </c:pt>
                <c:pt idx="734">
                  <c:v>12.995860080587885</c:v>
                </c:pt>
                <c:pt idx="735">
                  <c:v>12.995860080587885</c:v>
                </c:pt>
                <c:pt idx="736">
                  <c:v>12.995860080587885</c:v>
                </c:pt>
                <c:pt idx="737">
                  <c:v>12.995860080587885</c:v>
                </c:pt>
                <c:pt idx="738">
                  <c:v>12.995860080587885</c:v>
                </c:pt>
                <c:pt idx="739">
                  <c:v>12.995860080587885</c:v>
                </c:pt>
                <c:pt idx="740">
                  <c:v>12.995860080587885</c:v>
                </c:pt>
                <c:pt idx="741">
                  <c:v>12.995860080587885</c:v>
                </c:pt>
                <c:pt idx="742">
                  <c:v>12.995860080587885</c:v>
                </c:pt>
                <c:pt idx="743">
                  <c:v>12.995860080587885</c:v>
                </c:pt>
                <c:pt idx="744">
                  <c:v>12.995860080587885</c:v>
                </c:pt>
                <c:pt idx="745">
                  <c:v>12.995860080587885</c:v>
                </c:pt>
                <c:pt idx="746">
                  <c:v>12.995860080587885</c:v>
                </c:pt>
                <c:pt idx="747">
                  <c:v>12.995860080587885</c:v>
                </c:pt>
                <c:pt idx="748">
                  <c:v>12.995860080587885</c:v>
                </c:pt>
                <c:pt idx="749">
                  <c:v>12.995860080587885</c:v>
                </c:pt>
                <c:pt idx="750">
                  <c:v>12.995860080587885</c:v>
                </c:pt>
                <c:pt idx="751">
                  <c:v>12.995860080587885</c:v>
                </c:pt>
                <c:pt idx="752">
                  <c:v>12.995860080587885</c:v>
                </c:pt>
                <c:pt idx="753">
                  <c:v>12.995860080587885</c:v>
                </c:pt>
                <c:pt idx="754">
                  <c:v>12.995860080587885</c:v>
                </c:pt>
                <c:pt idx="755">
                  <c:v>12.995860080587885</c:v>
                </c:pt>
                <c:pt idx="756">
                  <c:v>12.995860080587885</c:v>
                </c:pt>
                <c:pt idx="757">
                  <c:v>12.995860080587885</c:v>
                </c:pt>
                <c:pt idx="758">
                  <c:v>12.995860080587885</c:v>
                </c:pt>
                <c:pt idx="759">
                  <c:v>12.995860080587885</c:v>
                </c:pt>
                <c:pt idx="760">
                  <c:v>12.995860080587885</c:v>
                </c:pt>
                <c:pt idx="761">
                  <c:v>12.995860080587885</c:v>
                </c:pt>
                <c:pt idx="762">
                  <c:v>12.995860080587885</c:v>
                </c:pt>
                <c:pt idx="763">
                  <c:v>12.995860080587885</c:v>
                </c:pt>
                <c:pt idx="764">
                  <c:v>12.995860080587885</c:v>
                </c:pt>
                <c:pt idx="765">
                  <c:v>12.995860080587885</c:v>
                </c:pt>
                <c:pt idx="766">
                  <c:v>12.995860080587885</c:v>
                </c:pt>
                <c:pt idx="767">
                  <c:v>12.995860080587885</c:v>
                </c:pt>
                <c:pt idx="768">
                  <c:v>12.995860080587885</c:v>
                </c:pt>
                <c:pt idx="769">
                  <c:v>12.995860080587885</c:v>
                </c:pt>
                <c:pt idx="770">
                  <c:v>12.995860080587885</c:v>
                </c:pt>
                <c:pt idx="771">
                  <c:v>12.995860080587885</c:v>
                </c:pt>
                <c:pt idx="772">
                  <c:v>12.995860080587885</c:v>
                </c:pt>
                <c:pt idx="773">
                  <c:v>12.995860080587885</c:v>
                </c:pt>
                <c:pt idx="774">
                  <c:v>12.995860080587885</c:v>
                </c:pt>
                <c:pt idx="775">
                  <c:v>12.995860080587885</c:v>
                </c:pt>
                <c:pt idx="776">
                  <c:v>12.995860080587885</c:v>
                </c:pt>
                <c:pt idx="777">
                  <c:v>12.995860080587885</c:v>
                </c:pt>
                <c:pt idx="778">
                  <c:v>12.995860080587885</c:v>
                </c:pt>
                <c:pt idx="779">
                  <c:v>12.995860080587885</c:v>
                </c:pt>
                <c:pt idx="780">
                  <c:v>12.995860080587885</c:v>
                </c:pt>
                <c:pt idx="781">
                  <c:v>12.995860080587885</c:v>
                </c:pt>
                <c:pt idx="782">
                  <c:v>12.995860080587885</c:v>
                </c:pt>
                <c:pt idx="783">
                  <c:v>12.995860080587885</c:v>
                </c:pt>
                <c:pt idx="784">
                  <c:v>12.995860080587885</c:v>
                </c:pt>
                <c:pt idx="785">
                  <c:v>12.995860080587885</c:v>
                </c:pt>
                <c:pt idx="786">
                  <c:v>12.995860080587885</c:v>
                </c:pt>
                <c:pt idx="787">
                  <c:v>12.995860080587885</c:v>
                </c:pt>
                <c:pt idx="788">
                  <c:v>12.995860080587885</c:v>
                </c:pt>
                <c:pt idx="789">
                  <c:v>12.995860080587885</c:v>
                </c:pt>
                <c:pt idx="790">
                  <c:v>12.995860080587885</c:v>
                </c:pt>
                <c:pt idx="791">
                  <c:v>12.995860080587885</c:v>
                </c:pt>
                <c:pt idx="792">
                  <c:v>12.995860080587885</c:v>
                </c:pt>
                <c:pt idx="793">
                  <c:v>12.995860080587885</c:v>
                </c:pt>
                <c:pt idx="794">
                  <c:v>12.995860080587885</c:v>
                </c:pt>
                <c:pt idx="795">
                  <c:v>12.995860080587885</c:v>
                </c:pt>
                <c:pt idx="796">
                  <c:v>12.995860080587885</c:v>
                </c:pt>
                <c:pt idx="797">
                  <c:v>12.995860080587885</c:v>
                </c:pt>
                <c:pt idx="798">
                  <c:v>12.995860080587885</c:v>
                </c:pt>
                <c:pt idx="799">
                  <c:v>12.995860080587885</c:v>
                </c:pt>
                <c:pt idx="800">
                  <c:v>12.995860080587885</c:v>
                </c:pt>
                <c:pt idx="801">
                  <c:v>12.995860080587885</c:v>
                </c:pt>
                <c:pt idx="802">
                  <c:v>12.995860080587885</c:v>
                </c:pt>
                <c:pt idx="803">
                  <c:v>12.995860080587885</c:v>
                </c:pt>
                <c:pt idx="804">
                  <c:v>12.995860080587885</c:v>
                </c:pt>
                <c:pt idx="805">
                  <c:v>12.995860080587885</c:v>
                </c:pt>
                <c:pt idx="806">
                  <c:v>12.995860080587885</c:v>
                </c:pt>
                <c:pt idx="807">
                  <c:v>12.995860080587885</c:v>
                </c:pt>
                <c:pt idx="808">
                  <c:v>12.995860080587885</c:v>
                </c:pt>
                <c:pt idx="809">
                  <c:v>12.995860080587885</c:v>
                </c:pt>
                <c:pt idx="810">
                  <c:v>12.995860080587885</c:v>
                </c:pt>
                <c:pt idx="811">
                  <c:v>12.995860080587885</c:v>
                </c:pt>
                <c:pt idx="812">
                  <c:v>12.995860080587885</c:v>
                </c:pt>
                <c:pt idx="813">
                  <c:v>12.995860080587885</c:v>
                </c:pt>
                <c:pt idx="814">
                  <c:v>12.995860080587885</c:v>
                </c:pt>
                <c:pt idx="815">
                  <c:v>12.995860080587885</c:v>
                </c:pt>
                <c:pt idx="816">
                  <c:v>12.995860080587885</c:v>
                </c:pt>
                <c:pt idx="817">
                  <c:v>12.995860080587885</c:v>
                </c:pt>
                <c:pt idx="818">
                  <c:v>12.995860080587885</c:v>
                </c:pt>
                <c:pt idx="819">
                  <c:v>12.995860080587885</c:v>
                </c:pt>
                <c:pt idx="820">
                  <c:v>12.995860080587885</c:v>
                </c:pt>
                <c:pt idx="821">
                  <c:v>12.995860080587885</c:v>
                </c:pt>
                <c:pt idx="822">
                  <c:v>12.995860080587885</c:v>
                </c:pt>
                <c:pt idx="823">
                  <c:v>12.995860080587885</c:v>
                </c:pt>
                <c:pt idx="824">
                  <c:v>12.995860080587885</c:v>
                </c:pt>
                <c:pt idx="825">
                  <c:v>12.995860080587885</c:v>
                </c:pt>
                <c:pt idx="826">
                  <c:v>12.995860080587885</c:v>
                </c:pt>
                <c:pt idx="827">
                  <c:v>12.995860080587885</c:v>
                </c:pt>
                <c:pt idx="828">
                  <c:v>12.995860080587885</c:v>
                </c:pt>
                <c:pt idx="829">
                  <c:v>12.995860080587885</c:v>
                </c:pt>
                <c:pt idx="830">
                  <c:v>12.995860080587885</c:v>
                </c:pt>
                <c:pt idx="831">
                  <c:v>12.995860080587885</c:v>
                </c:pt>
                <c:pt idx="832">
                  <c:v>12.995860080587885</c:v>
                </c:pt>
                <c:pt idx="833">
                  <c:v>12.995860080587885</c:v>
                </c:pt>
                <c:pt idx="834">
                  <c:v>12.995860080587885</c:v>
                </c:pt>
                <c:pt idx="835">
                  <c:v>12.995860080587885</c:v>
                </c:pt>
                <c:pt idx="836">
                  <c:v>12.995860080587885</c:v>
                </c:pt>
                <c:pt idx="837">
                  <c:v>12.995860080587885</c:v>
                </c:pt>
                <c:pt idx="838">
                  <c:v>12.995860080587885</c:v>
                </c:pt>
                <c:pt idx="839">
                  <c:v>12.995860080587885</c:v>
                </c:pt>
                <c:pt idx="840">
                  <c:v>12.995860080587885</c:v>
                </c:pt>
                <c:pt idx="841">
                  <c:v>12.995860080587885</c:v>
                </c:pt>
                <c:pt idx="842">
                  <c:v>12.995860080587885</c:v>
                </c:pt>
                <c:pt idx="843">
                  <c:v>12.995860080587885</c:v>
                </c:pt>
                <c:pt idx="844">
                  <c:v>12.995860080587885</c:v>
                </c:pt>
                <c:pt idx="845">
                  <c:v>12.995860080587885</c:v>
                </c:pt>
                <c:pt idx="846">
                  <c:v>12.995860080587885</c:v>
                </c:pt>
                <c:pt idx="847">
                  <c:v>12.995860080587885</c:v>
                </c:pt>
                <c:pt idx="848">
                  <c:v>12.995860080587885</c:v>
                </c:pt>
                <c:pt idx="849">
                  <c:v>12.995860080587885</c:v>
                </c:pt>
                <c:pt idx="850">
                  <c:v>12.995860080587885</c:v>
                </c:pt>
                <c:pt idx="851">
                  <c:v>12.995860080587885</c:v>
                </c:pt>
                <c:pt idx="852">
                  <c:v>12.995860080587885</c:v>
                </c:pt>
                <c:pt idx="853">
                  <c:v>12.995860080587885</c:v>
                </c:pt>
                <c:pt idx="854">
                  <c:v>12.995860080587885</c:v>
                </c:pt>
                <c:pt idx="855">
                  <c:v>12.995860080587885</c:v>
                </c:pt>
                <c:pt idx="856">
                  <c:v>12.995860080587885</c:v>
                </c:pt>
                <c:pt idx="857">
                  <c:v>12.995860080587885</c:v>
                </c:pt>
                <c:pt idx="858">
                  <c:v>12.995860080587885</c:v>
                </c:pt>
                <c:pt idx="859">
                  <c:v>12.995860080587885</c:v>
                </c:pt>
                <c:pt idx="860">
                  <c:v>12.995860080587885</c:v>
                </c:pt>
                <c:pt idx="861">
                  <c:v>12.995860080587885</c:v>
                </c:pt>
                <c:pt idx="862">
                  <c:v>12.995860080587885</c:v>
                </c:pt>
                <c:pt idx="863">
                  <c:v>12.995860080587885</c:v>
                </c:pt>
                <c:pt idx="864">
                  <c:v>12.995860080587885</c:v>
                </c:pt>
                <c:pt idx="865">
                  <c:v>12.995860080587885</c:v>
                </c:pt>
                <c:pt idx="866">
                  <c:v>12.995860080587885</c:v>
                </c:pt>
              </c:numCache>
            </c:numRef>
          </c:yVal>
          <c:smooth val="1"/>
          <c:extLst xmlns:c16r2="http://schemas.microsoft.com/office/drawing/2015/06/chart">
            <c:ext xmlns:c16="http://schemas.microsoft.com/office/drawing/2014/chart" uri="{C3380CC4-5D6E-409C-BE32-E72D297353CC}">
              <c16:uniqueId val="{00000004-A99E-4D68-A533-B12739A600AB}"/>
            </c:ext>
          </c:extLst>
        </c:ser>
        <c:ser>
          <c:idx val="5"/>
          <c:order val="5"/>
          <c:tx>
            <c:strRef>
              <c:f>'Dow Jones'!$G$2</c:f>
              <c:strCache>
                <c:ptCount val="1"/>
                <c:pt idx="0">
                  <c:v>+2 desv.stand PE</c:v>
                </c:pt>
              </c:strCache>
            </c:strRef>
          </c:tx>
          <c:spPr>
            <a:ln w="9525" cap="rnd">
              <a:solidFill>
                <a:srgbClr val="00B050"/>
              </a:solidFill>
              <a:prstDash val="sysDash"/>
              <a:round/>
            </a:ln>
            <a:effectLst/>
          </c:spPr>
          <c:marker>
            <c:symbol val="none"/>
          </c:marker>
          <c:xVal>
            <c:numRef>
              <c:f>'Dow Jones'!$A$3:$A$869</c:f>
              <c:numCache>
                <c:formatCode>m/d/yyyy</c:formatCode>
                <c:ptCount val="867"/>
                <c:pt idx="0">
                  <c:v>41641</c:v>
                </c:pt>
                <c:pt idx="1">
                  <c:v>41642</c:v>
                </c:pt>
                <c:pt idx="2">
                  <c:v>41645</c:v>
                </c:pt>
                <c:pt idx="3">
                  <c:v>41646</c:v>
                </c:pt>
                <c:pt idx="4">
                  <c:v>41647</c:v>
                </c:pt>
                <c:pt idx="5">
                  <c:v>41648</c:v>
                </c:pt>
                <c:pt idx="6">
                  <c:v>41649</c:v>
                </c:pt>
                <c:pt idx="7">
                  <c:v>41652</c:v>
                </c:pt>
                <c:pt idx="8">
                  <c:v>41653</c:v>
                </c:pt>
                <c:pt idx="9">
                  <c:v>41654</c:v>
                </c:pt>
                <c:pt idx="10">
                  <c:v>41655</c:v>
                </c:pt>
                <c:pt idx="11">
                  <c:v>41656</c:v>
                </c:pt>
                <c:pt idx="12">
                  <c:v>41659</c:v>
                </c:pt>
                <c:pt idx="13">
                  <c:v>41660</c:v>
                </c:pt>
                <c:pt idx="14">
                  <c:v>41661</c:v>
                </c:pt>
                <c:pt idx="15">
                  <c:v>41662</c:v>
                </c:pt>
                <c:pt idx="16">
                  <c:v>41663</c:v>
                </c:pt>
                <c:pt idx="17">
                  <c:v>41666</c:v>
                </c:pt>
                <c:pt idx="18">
                  <c:v>41667</c:v>
                </c:pt>
                <c:pt idx="19">
                  <c:v>41668</c:v>
                </c:pt>
                <c:pt idx="20">
                  <c:v>41669</c:v>
                </c:pt>
                <c:pt idx="21">
                  <c:v>41670</c:v>
                </c:pt>
                <c:pt idx="22">
                  <c:v>41673</c:v>
                </c:pt>
                <c:pt idx="23">
                  <c:v>41674</c:v>
                </c:pt>
                <c:pt idx="24">
                  <c:v>41675</c:v>
                </c:pt>
                <c:pt idx="25">
                  <c:v>41676</c:v>
                </c:pt>
                <c:pt idx="26">
                  <c:v>41677</c:v>
                </c:pt>
                <c:pt idx="27">
                  <c:v>41680</c:v>
                </c:pt>
                <c:pt idx="28">
                  <c:v>41681</c:v>
                </c:pt>
                <c:pt idx="29">
                  <c:v>41682</c:v>
                </c:pt>
                <c:pt idx="30">
                  <c:v>41683</c:v>
                </c:pt>
                <c:pt idx="31">
                  <c:v>41684</c:v>
                </c:pt>
                <c:pt idx="32">
                  <c:v>41687</c:v>
                </c:pt>
                <c:pt idx="33">
                  <c:v>41688</c:v>
                </c:pt>
                <c:pt idx="34">
                  <c:v>41689</c:v>
                </c:pt>
                <c:pt idx="35">
                  <c:v>41690</c:v>
                </c:pt>
                <c:pt idx="36">
                  <c:v>41691</c:v>
                </c:pt>
                <c:pt idx="37">
                  <c:v>41694</c:v>
                </c:pt>
                <c:pt idx="38">
                  <c:v>41695</c:v>
                </c:pt>
                <c:pt idx="39">
                  <c:v>41696</c:v>
                </c:pt>
                <c:pt idx="40">
                  <c:v>41697</c:v>
                </c:pt>
                <c:pt idx="41">
                  <c:v>41698</c:v>
                </c:pt>
                <c:pt idx="42">
                  <c:v>41701</c:v>
                </c:pt>
                <c:pt idx="43">
                  <c:v>41702</c:v>
                </c:pt>
                <c:pt idx="44">
                  <c:v>41703</c:v>
                </c:pt>
                <c:pt idx="45">
                  <c:v>41704</c:v>
                </c:pt>
                <c:pt idx="46">
                  <c:v>41705</c:v>
                </c:pt>
                <c:pt idx="47">
                  <c:v>41708</c:v>
                </c:pt>
                <c:pt idx="48">
                  <c:v>41709</c:v>
                </c:pt>
                <c:pt idx="49">
                  <c:v>41710</c:v>
                </c:pt>
                <c:pt idx="50">
                  <c:v>41711</c:v>
                </c:pt>
                <c:pt idx="51">
                  <c:v>41712</c:v>
                </c:pt>
                <c:pt idx="52">
                  <c:v>41715</c:v>
                </c:pt>
                <c:pt idx="53">
                  <c:v>41716</c:v>
                </c:pt>
                <c:pt idx="54">
                  <c:v>41717</c:v>
                </c:pt>
                <c:pt idx="55">
                  <c:v>41718</c:v>
                </c:pt>
                <c:pt idx="56">
                  <c:v>41719</c:v>
                </c:pt>
                <c:pt idx="57">
                  <c:v>41722</c:v>
                </c:pt>
                <c:pt idx="58">
                  <c:v>41723</c:v>
                </c:pt>
                <c:pt idx="59">
                  <c:v>41724</c:v>
                </c:pt>
                <c:pt idx="60">
                  <c:v>41725</c:v>
                </c:pt>
                <c:pt idx="61">
                  <c:v>41726</c:v>
                </c:pt>
                <c:pt idx="62">
                  <c:v>41729</c:v>
                </c:pt>
                <c:pt idx="63">
                  <c:v>41730</c:v>
                </c:pt>
                <c:pt idx="64">
                  <c:v>41731</c:v>
                </c:pt>
                <c:pt idx="65">
                  <c:v>41732</c:v>
                </c:pt>
                <c:pt idx="66">
                  <c:v>41733</c:v>
                </c:pt>
                <c:pt idx="67">
                  <c:v>41736</c:v>
                </c:pt>
                <c:pt idx="68">
                  <c:v>41737</c:v>
                </c:pt>
                <c:pt idx="69">
                  <c:v>41738</c:v>
                </c:pt>
                <c:pt idx="70">
                  <c:v>41739</c:v>
                </c:pt>
                <c:pt idx="71">
                  <c:v>41740</c:v>
                </c:pt>
                <c:pt idx="72">
                  <c:v>41743</c:v>
                </c:pt>
                <c:pt idx="73">
                  <c:v>41744</c:v>
                </c:pt>
                <c:pt idx="74">
                  <c:v>41745</c:v>
                </c:pt>
                <c:pt idx="75">
                  <c:v>41746</c:v>
                </c:pt>
                <c:pt idx="76">
                  <c:v>41747</c:v>
                </c:pt>
                <c:pt idx="77">
                  <c:v>41750</c:v>
                </c:pt>
                <c:pt idx="78">
                  <c:v>41751</c:v>
                </c:pt>
                <c:pt idx="79">
                  <c:v>41752</c:v>
                </c:pt>
                <c:pt idx="80">
                  <c:v>41753</c:v>
                </c:pt>
                <c:pt idx="81">
                  <c:v>41754</c:v>
                </c:pt>
                <c:pt idx="82">
                  <c:v>41757</c:v>
                </c:pt>
                <c:pt idx="83">
                  <c:v>41758</c:v>
                </c:pt>
                <c:pt idx="84">
                  <c:v>41759</c:v>
                </c:pt>
                <c:pt idx="85">
                  <c:v>41760</c:v>
                </c:pt>
                <c:pt idx="86">
                  <c:v>41761</c:v>
                </c:pt>
                <c:pt idx="87">
                  <c:v>41764</c:v>
                </c:pt>
                <c:pt idx="88">
                  <c:v>41765</c:v>
                </c:pt>
                <c:pt idx="89">
                  <c:v>41766</c:v>
                </c:pt>
                <c:pt idx="90">
                  <c:v>41767</c:v>
                </c:pt>
                <c:pt idx="91">
                  <c:v>41768</c:v>
                </c:pt>
                <c:pt idx="92">
                  <c:v>41771</c:v>
                </c:pt>
                <c:pt idx="93">
                  <c:v>41772</c:v>
                </c:pt>
                <c:pt idx="94">
                  <c:v>41773</c:v>
                </c:pt>
                <c:pt idx="95">
                  <c:v>41774</c:v>
                </c:pt>
                <c:pt idx="96">
                  <c:v>41775</c:v>
                </c:pt>
                <c:pt idx="97">
                  <c:v>41778</c:v>
                </c:pt>
                <c:pt idx="98">
                  <c:v>41779</c:v>
                </c:pt>
                <c:pt idx="99">
                  <c:v>41780</c:v>
                </c:pt>
                <c:pt idx="100">
                  <c:v>41781</c:v>
                </c:pt>
                <c:pt idx="101">
                  <c:v>41782</c:v>
                </c:pt>
                <c:pt idx="102">
                  <c:v>41785</c:v>
                </c:pt>
                <c:pt idx="103">
                  <c:v>41786</c:v>
                </c:pt>
                <c:pt idx="104">
                  <c:v>41787</c:v>
                </c:pt>
                <c:pt idx="105">
                  <c:v>41788</c:v>
                </c:pt>
                <c:pt idx="106">
                  <c:v>41789</c:v>
                </c:pt>
                <c:pt idx="107">
                  <c:v>41792</c:v>
                </c:pt>
                <c:pt idx="108">
                  <c:v>41793</c:v>
                </c:pt>
                <c:pt idx="109">
                  <c:v>41794</c:v>
                </c:pt>
                <c:pt idx="110">
                  <c:v>41795</c:v>
                </c:pt>
                <c:pt idx="111">
                  <c:v>41796</c:v>
                </c:pt>
                <c:pt idx="112">
                  <c:v>41799</c:v>
                </c:pt>
                <c:pt idx="113">
                  <c:v>41800</c:v>
                </c:pt>
                <c:pt idx="114">
                  <c:v>41801</c:v>
                </c:pt>
                <c:pt idx="115">
                  <c:v>41802</c:v>
                </c:pt>
                <c:pt idx="116">
                  <c:v>41803</c:v>
                </c:pt>
                <c:pt idx="117">
                  <c:v>41806</c:v>
                </c:pt>
                <c:pt idx="118">
                  <c:v>41807</c:v>
                </c:pt>
                <c:pt idx="119">
                  <c:v>41808</c:v>
                </c:pt>
                <c:pt idx="120">
                  <c:v>41809</c:v>
                </c:pt>
                <c:pt idx="121">
                  <c:v>41810</c:v>
                </c:pt>
                <c:pt idx="122">
                  <c:v>41813</c:v>
                </c:pt>
                <c:pt idx="123">
                  <c:v>41814</c:v>
                </c:pt>
                <c:pt idx="124">
                  <c:v>41815</c:v>
                </c:pt>
                <c:pt idx="125">
                  <c:v>41816</c:v>
                </c:pt>
                <c:pt idx="126">
                  <c:v>41817</c:v>
                </c:pt>
                <c:pt idx="127">
                  <c:v>41820</c:v>
                </c:pt>
                <c:pt idx="128">
                  <c:v>41821</c:v>
                </c:pt>
                <c:pt idx="129">
                  <c:v>41822</c:v>
                </c:pt>
                <c:pt idx="130">
                  <c:v>41823</c:v>
                </c:pt>
                <c:pt idx="131">
                  <c:v>41824</c:v>
                </c:pt>
                <c:pt idx="132">
                  <c:v>41827</c:v>
                </c:pt>
                <c:pt idx="133">
                  <c:v>41828</c:v>
                </c:pt>
                <c:pt idx="134">
                  <c:v>41829</c:v>
                </c:pt>
                <c:pt idx="135">
                  <c:v>41830</c:v>
                </c:pt>
                <c:pt idx="136">
                  <c:v>41831</c:v>
                </c:pt>
                <c:pt idx="137">
                  <c:v>41834</c:v>
                </c:pt>
                <c:pt idx="138">
                  <c:v>41835</c:v>
                </c:pt>
                <c:pt idx="139">
                  <c:v>41836</c:v>
                </c:pt>
                <c:pt idx="140">
                  <c:v>41837</c:v>
                </c:pt>
                <c:pt idx="141">
                  <c:v>41838</c:v>
                </c:pt>
                <c:pt idx="142">
                  <c:v>41841</c:v>
                </c:pt>
                <c:pt idx="143">
                  <c:v>41842</c:v>
                </c:pt>
                <c:pt idx="144">
                  <c:v>41843</c:v>
                </c:pt>
                <c:pt idx="145">
                  <c:v>41844</c:v>
                </c:pt>
                <c:pt idx="146">
                  <c:v>41845</c:v>
                </c:pt>
                <c:pt idx="147">
                  <c:v>41848</c:v>
                </c:pt>
                <c:pt idx="148">
                  <c:v>41849</c:v>
                </c:pt>
                <c:pt idx="149">
                  <c:v>41850</c:v>
                </c:pt>
                <c:pt idx="150">
                  <c:v>41851</c:v>
                </c:pt>
                <c:pt idx="151">
                  <c:v>41852</c:v>
                </c:pt>
                <c:pt idx="152">
                  <c:v>41855</c:v>
                </c:pt>
                <c:pt idx="153">
                  <c:v>41856</c:v>
                </c:pt>
                <c:pt idx="154">
                  <c:v>41857</c:v>
                </c:pt>
                <c:pt idx="155">
                  <c:v>41858</c:v>
                </c:pt>
                <c:pt idx="156">
                  <c:v>41859</c:v>
                </c:pt>
                <c:pt idx="157">
                  <c:v>41862</c:v>
                </c:pt>
                <c:pt idx="158">
                  <c:v>41863</c:v>
                </c:pt>
                <c:pt idx="159">
                  <c:v>41864</c:v>
                </c:pt>
                <c:pt idx="160">
                  <c:v>41865</c:v>
                </c:pt>
                <c:pt idx="161">
                  <c:v>41866</c:v>
                </c:pt>
                <c:pt idx="162">
                  <c:v>41869</c:v>
                </c:pt>
                <c:pt idx="163">
                  <c:v>41870</c:v>
                </c:pt>
                <c:pt idx="164">
                  <c:v>41871</c:v>
                </c:pt>
                <c:pt idx="165">
                  <c:v>41872</c:v>
                </c:pt>
                <c:pt idx="166">
                  <c:v>41873</c:v>
                </c:pt>
                <c:pt idx="167">
                  <c:v>41876</c:v>
                </c:pt>
                <c:pt idx="168">
                  <c:v>41877</c:v>
                </c:pt>
                <c:pt idx="169">
                  <c:v>41878</c:v>
                </c:pt>
                <c:pt idx="170">
                  <c:v>41879</c:v>
                </c:pt>
                <c:pt idx="171">
                  <c:v>41880</c:v>
                </c:pt>
                <c:pt idx="172">
                  <c:v>41883</c:v>
                </c:pt>
                <c:pt idx="173">
                  <c:v>41884</c:v>
                </c:pt>
                <c:pt idx="174">
                  <c:v>41885</c:v>
                </c:pt>
                <c:pt idx="175">
                  <c:v>41886</c:v>
                </c:pt>
                <c:pt idx="176">
                  <c:v>41887</c:v>
                </c:pt>
                <c:pt idx="177">
                  <c:v>41890</c:v>
                </c:pt>
                <c:pt idx="178">
                  <c:v>41891</c:v>
                </c:pt>
                <c:pt idx="179">
                  <c:v>41892</c:v>
                </c:pt>
                <c:pt idx="180">
                  <c:v>41893</c:v>
                </c:pt>
                <c:pt idx="181">
                  <c:v>41894</c:v>
                </c:pt>
                <c:pt idx="182">
                  <c:v>41897</c:v>
                </c:pt>
                <c:pt idx="183">
                  <c:v>41898</c:v>
                </c:pt>
                <c:pt idx="184">
                  <c:v>41899</c:v>
                </c:pt>
                <c:pt idx="185">
                  <c:v>41900</c:v>
                </c:pt>
                <c:pt idx="186">
                  <c:v>41901</c:v>
                </c:pt>
                <c:pt idx="187">
                  <c:v>41904</c:v>
                </c:pt>
                <c:pt idx="188">
                  <c:v>41905</c:v>
                </c:pt>
                <c:pt idx="189">
                  <c:v>41906</c:v>
                </c:pt>
                <c:pt idx="190">
                  <c:v>41907</c:v>
                </c:pt>
                <c:pt idx="191">
                  <c:v>41908</c:v>
                </c:pt>
                <c:pt idx="192">
                  <c:v>41911</c:v>
                </c:pt>
                <c:pt idx="193">
                  <c:v>41912</c:v>
                </c:pt>
                <c:pt idx="194">
                  <c:v>41913</c:v>
                </c:pt>
                <c:pt idx="195">
                  <c:v>41914</c:v>
                </c:pt>
                <c:pt idx="196">
                  <c:v>41915</c:v>
                </c:pt>
                <c:pt idx="197">
                  <c:v>41918</c:v>
                </c:pt>
                <c:pt idx="198">
                  <c:v>41919</c:v>
                </c:pt>
                <c:pt idx="199">
                  <c:v>41920</c:v>
                </c:pt>
                <c:pt idx="200">
                  <c:v>41921</c:v>
                </c:pt>
                <c:pt idx="201">
                  <c:v>41922</c:v>
                </c:pt>
                <c:pt idx="202">
                  <c:v>41925</c:v>
                </c:pt>
                <c:pt idx="203">
                  <c:v>41926</c:v>
                </c:pt>
                <c:pt idx="204">
                  <c:v>41927</c:v>
                </c:pt>
                <c:pt idx="205">
                  <c:v>41928</c:v>
                </c:pt>
                <c:pt idx="206">
                  <c:v>41929</c:v>
                </c:pt>
                <c:pt idx="207">
                  <c:v>41932</c:v>
                </c:pt>
                <c:pt idx="208">
                  <c:v>41933</c:v>
                </c:pt>
                <c:pt idx="209">
                  <c:v>41934</c:v>
                </c:pt>
                <c:pt idx="210">
                  <c:v>41935</c:v>
                </c:pt>
                <c:pt idx="211">
                  <c:v>41936</c:v>
                </c:pt>
                <c:pt idx="212">
                  <c:v>41939</c:v>
                </c:pt>
                <c:pt idx="213">
                  <c:v>41940</c:v>
                </c:pt>
                <c:pt idx="214">
                  <c:v>41941</c:v>
                </c:pt>
                <c:pt idx="215">
                  <c:v>41942</c:v>
                </c:pt>
                <c:pt idx="216">
                  <c:v>41943</c:v>
                </c:pt>
                <c:pt idx="217">
                  <c:v>41946</c:v>
                </c:pt>
                <c:pt idx="218">
                  <c:v>41947</c:v>
                </c:pt>
                <c:pt idx="219">
                  <c:v>41948</c:v>
                </c:pt>
                <c:pt idx="220">
                  <c:v>41949</c:v>
                </c:pt>
                <c:pt idx="221">
                  <c:v>41950</c:v>
                </c:pt>
                <c:pt idx="222">
                  <c:v>41953</c:v>
                </c:pt>
                <c:pt idx="223">
                  <c:v>41954</c:v>
                </c:pt>
                <c:pt idx="224">
                  <c:v>41955</c:v>
                </c:pt>
                <c:pt idx="225">
                  <c:v>41956</c:v>
                </c:pt>
                <c:pt idx="226">
                  <c:v>41957</c:v>
                </c:pt>
                <c:pt idx="227">
                  <c:v>41960</c:v>
                </c:pt>
                <c:pt idx="228">
                  <c:v>41961</c:v>
                </c:pt>
                <c:pt idx="229">
                  <c:v>41962</c:v>
                </c:pt>
                <c:pt idx="230">
                  <c:v>41963</c:v>
                </c:pt>
                <c:pt idx="231">
                  <c:v>41964</c:v>
                </c:pt>
                <c:pt idx="232">
                  <c:v>41967</c:v>
                </c:pt>
                <c:pt idx="233">
                  <c:v>41968</c:v>
                </c:pt>
                <c:pt idx="234">
                  <c:v>41969</c:v>
                </c:pt>
                <c:pt idx="235">
                  <c:v>41970</c:v>
                </c:pt>
                <c:pt idx="236">
                  <c:v>41971</c:v>
                </c:pt>
                <c:pt idx="237">
                  <c:v>41974</c:v>
                </c:pt>
                <c:pt idx="238">
                  <c:v>41975</c:v>
                </c:pt>
                <c:pt idx="239">
                  <c:v>41976</c:v>
                </c:pt>
                <c:pt idx="240">
                  <c:v>41977</c:v>
                </c:pt>
                <c:pt idx="241">
                  <c:v>41978</c:v>
                </c:pt>
                <c:pt idx="242">
                  <c:v>41981</c:v>
                </c:pt>
                <c:pt idx="243">
                  <c:v>41982</c:v>
                </c:pt>
                <c:pt idx="244">
                  <c:v>41983</c:v>
                </c:pt>
                <c:pt idx="245">
                  <c:v>41984</c:v>
                </c:pt>
                <c:pt idx="246">
                  <c:v>41985</c:v>
                </c:pt>
                <c:pt idx="247">
                  <c:v>41988</c:v>
                </c:pt>
                <c:pt idx="248">
                  <c:v>41989</c:v>
                </c:pt>
                <c:pt idx="249">
                  <c:v>41990</c:v>
                </c:pt>
                <c:pt idx="250">
                  <c:v>41991</c:v>
                </c:pt>
                <c:pt idx="251">
                  <c:v>41992</c:v>
                </c:pt>
                <c:pt idx="252">
                  <c:v>41995</c:v>
                </c:pt>
                <c:pt idx="253">
                  <c:v>41996</c:v>
                </c:pt>
                <c:pt idx="254">
                  <c:v>41997</c:v>
                </c:pt>
                <c:pt idx="255">
                  <c:v>41998</c:v>
                </c:pt>
                <c:pt idx="256">
                  <c:v>41999</c:v>
                </c:pt>
                <c:pt idx="257">
                  <c:v>42002</c:v>
                </c:pt>
                <c:pt idx="258">
                  <c:v>42003</c:v>
                </c:pt>
                <c:pt idx="259">
                  <c:v>42004</c:v>
                </c:pt>
                <c:pt idx="260">
                  <c:v>42005</c:v>
                </c:pt>
                <c:pt idx="261">
                  <c:v>42006</c:v>
                </c:pt>
                <c:pt idx="262">
                  <c:v>42009</c:v>
                </c:pt>
                <c:pt idx="263">
                  <c:v>42010</c:v>
                </c:pt>
                <c:pt idx="264">
                  <c:v>42011</c:v>
                </c:pt>
                <c:pt idx="265">
                  <c:v>42012</c:v>
                </c:pt>
                <c:pt idx="266">
                  <c:v>42013</c:v>
                </c:pt>
                <c:pt idx="267">
                  <c:v>42016</c:v>
                </c:pt>
                <c:pt idx="268">
                  <c:v>42017</c:v>
                </c:pt>
                <c:pt idx="269">
                  <c:v>42018</c:v>
                </c:pt>
                <c:pt idx="270">
                  <c:v>42019</c:v>
                </c:pt>
                <c:pt idx="271">
                  <c:v>42020</c:v>
                </c:pt>
                <c:pt idx="272">
                  <c:v>42023</c:v>
                </c:pt>
                <c:pt idx="273">
                  <c:v>42024</c:v>
                </c:pt>
                <c:pt idx="274">
                  <c:v>42025</c:v>
                </c:pt>
                <c:pt idx="275">
                  <c:v>42026</c:v>
                </c:pt>
                <c:pt idx="276">
                  <c:v>42027</c:v>
                </c:pt>
                <c:pt idx="277">
                  <c:v>42030</c:v>
                </c:pt>
                <c:pt idx="278">
                  <c:v>42031</c:v>
                </c:pt>
                <c:pt idx="279">
                  <c:v>42032</c:v>
                </c:pt>
                <c:pt idx="280">
                  <c:v>42033</c:v>
                </c:pt>
                <c:pt idx="281">
                  <c:v>42034</c:v>
                </c:pt>
                <c:pt idx="282">
                  <c:v>42037</c:v>
                </c:pt>
                <c:pt idx="283">
                  <c:v>42038</c:v>
                </c:pt>
                <c:pt idx="284">
                  <c:v>42039</c:v>
                </c:pt>
                <c:pt idx="285">
                  <c:v>42040</c:v>
                </c:pt>
                <c:pt idx="286">
                  <c:v>42041</c:v>
                </c:pt>
                <c:pt idx="287">
                  <c:v>42044</c:v>
                </c:pt>
                <c:pt idx="288">
                  <c:v>42045</c:v>
                </c:pt>
                <c:pt idx="289">
                  <c:v>42046</c:v>
                </c:pt>
                <c:pt idx="290">
                  <c:v>42047</c:v>
                </c:pt>
                <c:pt idx="291">
                  <c:v>42048</c:v>
                </c:pt>
                <c:pt idx="292">
                  <c:v>42051</c:v>
                </c:pt>
                <c:pt idx="293">
                  <c:v>42052</c:v>
                </c:pt>
                <c:pt idx="294">
                  <c:v>42053</c:v>
                </c:pt>
                <c:pt idx="295">
                  <c:v>42054</c:v>
                </c:pt>
                <c:pt idx="296">
                  <c:v>42055</c:v>
                </c:pt>
                <c:pt idx="297">
                  <c:v>42058</c:v>
                </c:pt>
                <c:pt idx="298">
                  <c:v>42059</c:v>
                </c:pt>
                <c:pt idx="299">
                  <c:v>42060</c:v>
                </c:pt>
                <c:pt idx="300">
                  <c:v>42061</c:v>
                </c:pt>
                <c:pt idx="301">
                  <c:v>42062</c:v>
                </c:pt>
                <c:pt idx="302">
                  <c:v>42065</c:v>
                </c:pt>
                <c:pt idx="303">
                  <c:v>42066</c:v>
                </c:pt>
                <c:pt idx="304">
                  <c:v>42067</c:v>
                </c:pt>
                <c:pt idx="305">
                  <c:v>42068</c:v>
                </c:pt>
                <c:pt idx="306">
                  <c:v>42069</c:v>
                </c:pt>
                <c:pt idx="307">
                  <c:v>42072</c:v>
                </c:pt>
                <c:pt idx="308">
                  <c:v>42073</c:v>
                </c:pt>
                <c:pt idx="309">
                  <c:v>42074</c:v>
                </c:pt>
                <c:pt idx="310">
                  <c:v>42075</c:v>
                </c:pt>
                <c:pt idx="311">
                  <c:v>42076</c:v>
                </c:pt>
                <c:pt idx="312">
                  <c:v>42079</c:v>
                </c:pt>
                <c:pt idx="313">
                  <c:v>42080</c:v>
                </c:pt>
                <c:pt idx="314">
                  <c:v>42081</c:v>
                </c:pt>
                <c:pt idx="315">
                  <c:v>42082</c:v>
                </c:pt>
                <c:pt idx="316">
                  <c:v>42083</c:v>
                </c:pt>
                <c:pt idx="317">
                  <c:v>42086</c:v>
                </c:pt>
                <c:pt idx="318">
                  <c:v>42087</c:v>
                </c:pt>
                <c:pt idx="319">
                  <c:v>42088</c:v>
                </c:pt>
                <c:pt idx="320">
                  <c:v>42089</c:v>
                </c:pt>
                <c:pt idx="321">
                  <c:v>42090</c:v>
                </c:pt>
                <c:pt idx="322">
                  <c:v>42093</c:v>
                </c:pt>
                <c:pt idx="323">
                  <c:v>42094</c:v>
                </c:pt>
                <c:pt idx="324">
                  <c:v>42095</c:v>
                </c:pt>
                <c:pt idx="325">
                  <c:v>42096</c:v>
                </c:pt>
                <c:pt idx="326">
                  <c:v>42097</c:v>
                </c:pt>
                <c:pt idx="327">
                  <c:v>42100</c:v>
                </c:pt>
                <c:pt idx="328">
                  <c:v>42101</c:v>
                </c:pt>
                <c:pt idx="329">
                  <c:v>42102</c:v>
                </c:pt>
                <c:pt idx="330">
                  <c:v>42103</c:v>
                </c:pt>
                <c:pt idx="331">
                  <c:v>42104</c:v>
                </c:pt>
                <c:pt idx="332">
                  <c:v>42107</c:v>
                </c:pt>
                <c:pt idx="333">
                  <c:v>42108</c:v>
                </c:pt>
                <c:pt idx="334">
                  <c:v>42109</c:v>
                </c:pt>
                <c:pt idx="335">
                  <c:v>42110</c:v>
                </c:pt>
                <c:pt idx="336">
                  <c:v>42111</c:v>
                </c:pt>
                <c:pt idx="337">
                  <c:v>42114</c:v>
                </c:pt>
                <c:pt idx="338">
                  <c:v>42115</c:v>
                </c:pt>
                <c:pt idx="339">
                  <c:v>42116</c:v>
                </c:pt>
                <c:pt idx="340">
                  <c:v>42117</c:v>
                </c:pt>
                <c:pt idx="341">
                  <c:v>42118</c:v>
                </c:pt>
                <c:pt idx="342">
                  <c:v>42121</c:v>
                </c:pt>
                <c:pt idx="343">
                  <c:v>42122</c:v>
                </c:pt>
                <c:pt idx="344">
                  <c:v>42123</c:v>
                </c:pt>
                <c:pt idx="345">
                  <c:v>42124</c:v>
                </c:pt>
                <c:pt idx="346">
                  <c:v>42125</c:v>
                </c:pt>
                <c:pt idx="347">
                  <c:v>42128</c:v>
                </c:pt>
                <c:pt idx="348">
                  <c:v>42129</c:v>
                </c:pt>
                <c:pt idx="349">
                  <c:v>42130</c:v>
                </c:pt>
                <c:pt idx="350">
                  <c:v>42131</c:v>
                </c:pt>
                <c:pt idx="351">
                  <c:v>42132</c:v>
                </c:pt>
                <c:pt idx="352">
                  <c:v>42135</c:v>
                </c:pt>
                <c:pt idx="353">
                  <c:v>42136</c:v>
                </c:pt>
                <c:pt idx="354">
                  <c:v>42137</c:v>
                </c:pt>
                <c:pt idx="355">
                  <c:v>42138</c:v>
                </c:pt>
                <c:pt idx="356">
                  <c:v>42139</c:v>
                </c:pt>
                <c:pt idx="357">
                  <c:v>42142</c:v>
                </c:pt>
                <c:pt idx="358">
                  <c:v>42143</c:v>
                </c:pt>
                <c:pt idx="359">
                  <c:v>42144</c:v>
                </c:pt>
                <c:pt idx="360">
                  <c:v>42145</c:v>
                </c:pt>
                <c:pt idx="361">
                  <c:v>42146</c:v>
                </c:pt>
                <c:pt idx="362">
                  <c:v>42149</c:v>
                </c:pt>
                <c:pt idx="363">
                  <c:v>42150</c:v>
                </c:pt>
                <c:pt idx="364">
                  <c:v>42151</c:v>
                </c:pt>
                <c:pt idx="365">
                  <c:v>42152</c:v>
                </c:pt>
                <c:pt idx="366">
                  <c:v>42153</c:v>
                </c:pt>
                <c:pt idx="367">
                  <c:v>42156</c:v>
                </c:pt>
                <c:pt idx="368">
                  <c:v>42157</c:v>
                </c:pt>
                <c:pt idx="369">
                  <c:v>42158</c:v>
                </c:pt>
                <c:pt idx="370">
                  <c:v>42159</c:v>
                </c:pt>
                <c:pt idx="371">
                  <c:v>42160</c:v>
                </c:pt>
                <c:pt idx="372">
                  <c:v>42163</c:v>
                </c:pt>
                <c:pt idx="373">
                  <c:v>42164</c:v>
                </c:pt>
                <c:pt idx="374">
                  <c:v>42165</c:v>
                </c:pt>
                <c:pt idx="375">
                  <c:v>42166</c:v>
                </c:pt>
                <c:pt idx="376">
                  <c:v>42167</c:v>
                </c:pt>
                <c:pt idx="377">
                  <c:v>42170</c:v>
                </c:pt>
                <c:pt idx="378">
                  <c:v>42171</c:v>
                </c:pt>
                <c:pt idx="379">
                  <c:v>42172</c:v>
                </c:pt>
                <c:pt idx="380">
                  <c:v>42173</c:v>
                </c:pt>
                <c:pt idx="381">
                  <c:v>42174</c:v>
                </c:pt>
                <c:pt idx="382">
                  <c:v>42177</c:v>
                </c:pt>
                <c:pt idx="383">
                  <c:v>42178</c:v>
                </c:pt>
                <c:pt idx="384">
                  <c:v>42179</c:v>
                </c:pt>
                <c:pt idx="385">
                  <c:v>42180</c:v>
                </c:pt>
                <c:pt idx="386">
                  <c:v>42181</c:v>
                </c:pt>
                <c:pt idx="387">
                  <c:v>42184</c:v>
                </c:pt>
                <c:pt idx="388">
                  <c:v>42185</c:v>
                </c:pt>
                <c:pt idx="389">
                  <c:v>42186</c:v>
                </c:pt>
                <c:pt idx="390">
                  <c:v>42187</c:v>
                </c:pt>
                <c:pt idx="391">
                  <c:v>42188</c:v>
                </c:pt>
                <c:pt idx="392">
                  <c:v>42191</c:v>
                </c:pt>
                <c:pt idx="393">
                  <c:v>42192</c:v>
                </c:pt>
                <c:pt idx="394">
                  <c:v>42193</c:v>
                </c:pt>
                <c:pt idx="395">
                  <c:v>42194</c:v>
                </c:pt>
                <c:pt idx="396">
                  <c:v>42195</c:v>
                </c:pt>
                <c:pt idx="397">
                  <c:v>42198</c:v>
                </c:pt>
                <c:pt idx="398">
                  <c:v>42199</c:v>
                </c:pt>
                <c:pt idx="399">
                  <c:v>42200</c:v>
                </c:pt>
                <c:pt idx="400">
                  <c:v>42201</c:v>
                </c:pt>
                <c:pt idx="401">
                  <c:v>42202</c:v>
                </c:pt>
                <c:pt idx="402">
                  <c:v>42205</c:v>
                </c:pt>
                <c:pt idx="403">
                  <c:v>42206</c:v>
                </c:pt>
                <c:pt idx="404">
                  <c:v>42207</c:v>
                </c:pt>
                <c:pt idx="405">
                  <c:v>42208</c:v>
                </c:pt>
                <c:pt idx="406">
                  <c:v>42209</c:v>
                </c:pt>
                <c:pt idx="407">
                  <c:v>42212</c:v>
                </c:pt>
                <c:pt idx="408">
                  <c:v>42213</c:v>
                </c:pt>
                <c:pt idx="409">
                  <c:v>42214</c:v>
                </c:pt>
                <c:pt idx="410">
                  <c:v>42215</c:v>
                </c:pt>
                <c:pt idx="411">
                  <c:v>42216</c:v>
                </c:pt>
                <c:pt idx="412">
                  <c:v>42219</c:v>
                </c:pt>
                <c:pt idx="413">
                  <c:v>42220</c:v>
                </c:pt>
                <c:pt idx="414">
                  <c:v>42221</c:v>
                </c:pt>
                <c:pt idx="415">
                  <c:v>42222</c:v>
                </c:pt>
                <c:pt idx="416">
                  <c:v>42223</c:v>
                </c:pt>
                <c:pt idx="417">
                  <c:v>42226</c:v>
                </c:pt>
                <c:pt idx="418">
                  <c:v>42227</c:v>
                </c:pt>
                <c:pt idx="419">
                  <c:v>42228</c:v>
                </c:pt>
                <c:pt idx="420">
                  <c:v>42229</c:v>
                </c:pt>
                <c:pt idx="421">
                  <c:v>42230</c:v>
                </c:pt>
                <c:pt idx="422">
                  <c:v>42233</c:v>
                </c:pt>
                <c:pt idx="423">
                  <c:v>42234</c:v>
                </c:pt>
                <c:pt idx="424">
                  <c:v>42235</c:v>
                </c:pt>
                <c:pt idx="425">
                  <c:v>42236</c:v>
                </c:pt>
                <c:pt idx="426">
                  <c:v>42237</c:v>
                </c:pt>
                <c:pt idx="427">
                  <c:v>42240</c:v>
                </c:pt>
                <c:pt idx="428">
                  <c:v>42241</c:v>
                </c:pt>
                <c:pt idx="429">
                  <c:v>42242</c:v>
                </c:pt>
                <c:pt idx="430">
                  <c:v>42243</c:v>
                </c:pt>
                <c:pt idx="431">
                  <c:v>42244</c:v>
                </c:pt>
                <c:pt idx="432">
                  <c:v>42247</c:v>
                </c:pt>
                <c:pt idx="433">
                  <c:v>42248</c:v>
                </c:pt>
                <c:pt idx="434">
                  <c:v>42249</c:v>
                </c:pt>
                <c:pt idx="435">
                  <c:v>42250</c:v>
                </c:pt>
                <c:pt idx="436">
                  <c:v>42251</c:v>
                </c:pt>
                <c:pt idx="437">
                  <c:v>42254</c:v>
                </c:pt>
                <c:pt idx="438">
                  <c:v>42255</c:v>
                </c:pt>
                <c:pt idx="439">
                  <c:v>42256</c:v>
                </c:pt>
                <c:pt idx="440">
                  <c:v>42257</c:v>
                </c:pt>
                <c:pt idx="441">
                  <c:v>42258</c:v>
                </c:pt>
                <c:pt idx="442">
                  <c:v>42261</c:v>
                </c:pt>
                <c:pt idx="443">
                  <c:v>42262</c:v>
                </c:pt>
                <c:pt idx="444">
                  <c:v>42263</c:v>
                </c:pt>
                <c:pt idx="445">
                  <c:v>42264</c:v>
                </c:pt>
                <c:pt idx="446">
                  <c:v>42265</c:v>
                </c:pt>
                <c:pt idx="447">
                  <c:v>42268</c:v>
                </c:pt>
                <c:pt idx="448">
                  <c:v>42269</c:v>
                </c:pt>
                <c:pt idx="449">
                  <c:v>42270</c:v>
                </c:pt>
                <c:pt idx="450">
                  <c:v>42271</c:v>
                </c:pt>
                <c:pt idx="451">
                  <c:v>42272</c:v>
                </c:pt>
                <c:pt idx="452">
                  <c:v>42275</c:v>
                </c:pt>
                <c:pt idx="453">
                  <c:v>42276</c:v>
                </c:pt>
                <c:pt idx="454">
                  <c:v>42277</c:v>
                </c:pt>
                <c:pt idx="455">
                  <c:v>42278</c:v>
                </c:pt>
                <c:pt idx="456">
                  <c:v>42279</c:v>
                </c:pt>
                <c:pt idx="457">
                  <c:v>42282</c:v>
                </c:pt>
                <c:pt idx="458">
                  <c:v>42283</c:v>
                </c:pt>
                <c:pt idx="459">
                  <c:v>42284</c:v>
                </c:pt>
                <c:pt idx="460">
                  <c:v>42285</c:v>
                </c:pt>
                <c:pt idx="461">
                  <c:v>42286</c:v>
                </c:pt>
                <c:pt idx="462">
                  <c:v>42289</c:v>
                </c:pt>
                <c:pt idx="463">
                  <c:v>42290</c:v>
                </c:pt>
                <c:pt idx="464">
                  <c:v>42291</c:v>
                </c:pt>
                <c:pt idx="465">
                  <c:v>42292</c:v>
                </c:pt>
                <c:pt idx="466">
                  <c:v>42293</c:v>
                </c:pt>
                <c:pt idx="467">
                  <c:v>42296</c:v>
                </c:pt>
                <c:pt idx="468">
                  <c:v>42297</c:v>
                </c:pt>
                <c:pt idx="469">
                  <c:v>42298</c:v>
                </c:pt>
                <c:pt idx="470">
                  <c:v>42299</c:v>
                </c:pt>
                <c:pt idx="471">
                  <c:v>42300</c:v>
                </c:pt>
                <c:pt idx="472">
                  <c:v>42303</c:v>
                </c:pt>
                <c:pt idx="473">
                  <c:v>42304</c:v>
                </c:pt>
                <c:pt idx="474">
                  <c:v>42305</c:v>
                </c:pt>
                <c:pt idx="475">
                  <c:v>42306</c:v>
                </c:pt>
                <c:pt idx="476">
                  <c:v>42307</c:v>
                </c:pt>
                <c:pt idx="477">
                  <c:v>42310</c:v>
                </c:pt>
                <c:pt idx="478">
                  <c:v>42311</c:v>
                </c:pt>
                <c:pt idx="479">
                  <c:v>42312</c:v>
                </c:pt>
                <c:pt idx="480">
                  <c:v>42313</c:v>
                </c:pt>
                <c:pt idx="481">
                  <c:v>42314</c:v>
                </c:pt>
                <c:pt idx="482">
                  <c:v>42317</c:v>
                </c:pt>
                <c:pt idx="483">
                  <c:v>42318</c:v>
                </c:pt>
                <c:pt idx="484">
                  <c:v>42319</c:v>
                </c:pt>
                <c:pt idx="485">
                  <c:v>42320</c:v>
                </c:pt>
                <c:pt idx="486">
                  <c:v>42321</c:v>
                </c:pt>
                <c:pt idx="487">
                  <c:v>42324</c:v>
                </c:pt>
                <c:pt idx="488">
                  <c:v>42325</c:v>
                </c:pt>
                <c:pt idx="489">
                  <c:v>42326</c:v>
                </c:pt>
                <c:pt idx="490">
                  <c:v>42327</c:v>
                </c:pt>
                <c:pt idx="491">
                  <c:v>42328</c:v>
                </c:pt>
                <c:pt idx="492">
                  <c:v>42331</c:v>
                </c:pt>
                <c:pt idx="493">
                  <c:v>42332</c:v>
                </c:pt>
                <c:pt idx="494">
                  <c:v>42333</c:v>
                </c:pt>
                <c:pt idx="495">
                  <c:v>42334</c:v>
                </c:pt>
                <c:pt idx="496">
                  <c:v>42335</c:v>
                </c:pt>
                <c:pt idx="497">
                  <c:v>42338</c:v>
                </c:pt>
                <c:pt idx="498">
                  <c:v>42339</c:v>
                </c:pt>
                <c:pt idx="499">
                  <c:v>42340</c:v>
                </c:pt>
                <c:pt idx="500">
                  <c:v>42341</c:v>
                </c:pt>
                <c:pt idx="501">
                  <c:v>42342</c:v>
                </c:pt>
                <c:pt idx="502">
                  <c:v>42345</c:v>
                </c:pt>
                <c:pt idx="503">
                  <c:v>42346</c:v>
                </c:pt>
                <c:pt idx="504">
                  <c:v>42347</c:v>
                </c:pt>
                <c:pt idx="505">
                  <c:v>42348</c:v>
                </c:pt>
                <c:pt idx="506">
                  <c:v>42349</c:v>
                </c:pt>
                <c:pt idx="507">
                  <c:v>42352</c:v>
                </c:pt>
                <c:pt idx="508">
                  <c:v>42353</c:v>
                </c:pt>
                <c:pt idx="509">
                  <c:v>42354</c:v>
                </c:pt>
                <c:pt idx="510">
                  <c:v>42355</c:v>
                </c:pt>
                <c:pt idx="511">
                  <c:v>42356</c:v>
                </c:pt>
                <c:pt idx="512">
                  <c:v>42359</c:v>
                </c:pt>
                <c:pt idx="513">
                  <c:v>42360</c:v>
                </c:pt>
                <c:pt idx="514">
                  <c:v>42361</c:v>
                </c:pt>
                <c:pt idx="515">
                  <c:v>42362</c:v>
                </c:pt>
                <c:pt idx="516">
                  <c:v>42363</c:v>
                </c:pt>
                <c:pt idx="517">
                  <c:v>42366</c:v>
                </c:pt>
                <c:pt idx="518">
                  <c:v>42367</c:v>
                </c:pt>
                <c:pt idx="519">
                  <c:v>42368</c:v>
                </c:pt>
                <c:pt idx="520">
                  <c:v>42369</c:v>
                </c:pt>
                <c:pt idx="521">
                  <c:v>42370</c:v>
                </c:pt>
                <c:pt idx="522">
                  <c:v>42373</c:v>
                </c:pt>
                <c:pt idx="523">
                  <c:v>42374</c:v>
                </c:pt>
                <c:pt idx="524">
                  <c:v>42375</c:v>
                </c:pt>
                <c:pt idx="525">
                  <c:v>42376</c:v>
                </c:pt>
                <c:pt idx="526">
                  <c:v>42377</c:v>
                </c:pt>
                <c:pt idx="527">
                  <c:v>42380</c:v>
                </c:pt>
                <c:pt idx="528">
                  <c:v>42381</c:v>
                </c:pt>
                <c:pt idx="529">
                  <c:v>42382</c:v>
                </c:pt>
                <c:pt idx="530">
                  <c:v>42383</c:v>
                </c:pt>
                <c:pt idx="531">
                  <c:v>42384</c:v>
                </c:pt>
                <c:pt idx="532">
                  <c:v>42387</c:v>
                </c:pt>
                <c:pt idx="533">
                  <c:v>42388</c:v>
                </c:pt>
                <c:pt idx="534">
                  <c:v>42389</c:v>
                </c:pt>
                <c:pt idx="535">
                  <c:v>42390</c:v>
                </c:pt>
                <c:pt idx="536">
                  <c:v>42391</c:v>
                </c:pt>
                <c:pt idx="537">
                  <c:v>42394</c:v>
                </c:pt>
                <c:pt idx="538">
                  <c:v>42395</c:v>
                </c:pt>
                <c:pt idx="539">
                  <c:v>42396</c:v>
                </c:pt>
                <c:pt idx="540">
                  <c:v>42397</c:v>
                </c:pt>
                <c:pt idx="541">
                  <c:v>42398</c:v>
                </c:pt>
                <c:pt idx="542">
                  <c:v>42401</c:v>
                </c:pt>
                <c:pt idx="543">
                  <c:v>42402</c:v>
                </c:pt>
                <c:pt idx="544">
                  <c:v>42403</c:v>
                </c:pt>
                <c:pt idx="545">
                  <c:v>42404</c:v>
                </c:pt>
                <c:pt idx="546">
                  <c:v>42405</c:v>
                </c:pt>
                <c:pt idx="547">
                  <c:v>42408</c:v>
                </c:pt>
                <c:pt idx="548">
                  <c:v>42409</c:v>
                </c:pt>
                <c:pt idx="549">
                  <c:v>42410</c:v>
                </c:pt>
                <c:pt idx="550">
                  <c:v>42411</c:v>
                </c:pt>
                <c:pt idx="551">
                  <c:v>42412</c:v>
                </c:pt>
                <c:pt idx="552">
                  <c:v>42415</c:v>
                </c:pt>
                <c:pt idx="553">
                  <c:v>42416</c:v>
                </c:pt>
                <c:pt idx="554">
                  <c:v>42417</c:v>
                </c:pt>
                <c:pt idx="555">
                  <c:v>42418</c:v>
                </c:pt>
                <c:pt idx="556">
                  <c:v>42419</c:v>
                </c:pt>
                <c:pt idx="557">
                  <c:v>42422</c:v>
                </c:pt>
                <c:pt idx="558">
                  <c:v>42423</c:v>
                </c:pt>
                <c:pt idx="559">
                  <c:v>42424</c:v>
                </c:pt>
                <c:pt idx="560">
                  <c:v>42425</c:v>
                </c:pt>
                <c:pt idx="561">
                  <c:v>42426</c:v>
                </c:pt>
                <c:pt idx="562">
                  <c:v>42429</c:v>
                </c:pt>
                <c:pt idx="563">
                  <c:v>42430</c:v>
                </c:pt>
                <c:pt idx="564">
                  <c:v>42431</c:v>
                </c:pt>
                <c:pt idx="565">
                  <c:v>42432</c:v>
                </c:pt>
                <c:pt idx="566">
                  <c:v>42433</c:v>
                </c:pt>
                <c:pt idx="567">
                  <c:v>42436</c:v>
                </c:pt>
                <c:pt idx="568">
                  <c:v>42437</c:v>
                </c:pt>
                <c:pt idx="569">
                  <c:v>42438</c:v>
                </c:pt>
                <c:pt idx="570">
                  <c:v>42439</c:v>
                </c:pt>
                <c:pt idx="571">
                  <c:v>42440</c:v>
                </c:pt>
                <c:pt idx="572">
                  <c:v>42443</c:v>
                </c:pt>
                <c:pt idx="573">
                  <c:v>42444</c:v>
                </c:pt>
                <c:pt idx="574">
                  <c:v>42445</c:v>
                </c:pt>
                <c:pt idx="575">
                  <c:v>42446</c:v>
                </c:pt>
                <c:pt idx="576">
                  <c:v>42447</c:v>
                </c:pt>
                <c:pt idx="577">
                  <c:v>42450</c:v>
                </c:pt>
                <c:pt idx="578">
                  <c:v>42451</c:v>
                </c:pt>
                <c:pt idx="579">
                  <c:v>42452</c:v>
                </c:pt>
                <c:pt idx="580">
                  <c:v>42453</c:v>
                </c:pt>
                <c:pt idx="581">
                  <c:v>42454</c:v>
                </c:pt>
                <c:pt idx="582">
                  <c:v>42457</c:v>
                </c:pt>
                <c:pt idx="583">
                  <c:v>42458</c:v>
                </c:pt>
                <c:pt idx="584">
                  <c:v>42459</c:v>
                </c:pt>
                <c:pt idx="585">
                  <c:v>42460</c:v>
                </c:pt>
                <c:pt idx="586">
                  <c:v>42461</c:v>
                </c:pt>
                <c:pt idx="587">
                  <c:v>42464</c:v>
                </c:pt>
                <c:pt idx="588">
                  <c:v>42465</c:v>
                </c:pt>
                <c:pt idx="589">
                  <c:v>42466</c:v>
                </c:pt>
                <c:pt idx="590">
                  <c:v>42467</c:v>
                </c:pt>
                <c:pt idx="591">
                  <c:v>42468</c:v>
                </c:pt>
                <c:pt idx="592">
                  <c:v>42471</c:v>
                </c:pt>
                <c:pt idx="593">
                  <c:v>42472</c:v>
                </c:pt>
                <c:pt idx="594">
                  <c:v>42473</c:v>
                </c:pt>
                <c:pt idx="595">
                  <c:v>42474</c:v>
                </c:pt>
                <c:pt idx="596">
                  <c:v>42475</c:v>
                </c:pt>
                <c:pt idx="597">
                  <c:v>42478</c:v>
                </c:pt>
                <c:pt idx="598">
                  <c:v>42479</c:v>
                </c:pt>
                <c:pt idx="599">
                  <c:v>42480</c:v>
                </c:pt>
                <c:pt idx="600">
                  <c:v>42481</c:v>
                </c:pt>
                <c:pt idx="601">
                  <c:v>42482</c:v>
                </c:pt>
                <c:pt idx="602">
                  <c:v>42485</c:v>
                </c:pt>
                <c:pt idx="603">
                  <c:v>42486</c:v>
                </c:pt>
                <c:pt idx="604">
                  <c:v>42487</c:v>
                </c:pt>
                <c:pt idx="605">
                  <c:v>42488</c:v>
                </c:pt>
                <c:pt idx="606">
                  <c:v>42489</c:v>
                </c:pt>
                <c:pt idx="607">
                  <c:v>42492</c:v>
                </c:pt>
                <c:pt idx="608">
                  <c:v>42493</c:v>
                </c:pt>
                <c:pt idx="609">
                  <c:v>42494</c:v>
                </c:pt>
                <c:pt idx="610">
                  <c:v>42495</c:v>
                </c:pt>
                <c:pt idx="611">
                  <c:v>42496</c:v>
                </c:pt>
                <c:pt idx="612">
                  <c:v>42499</c:v>
                </c:pt>
                <c:pt idx="613">
                  <c:v>42500</c:v>
                </c:pt>
                <c:pt idx="614">
                  <c:v>42501</c:v>
                </c:pt>
                <c:pt idx="615">
                  <c:v>42502</c:v>
                </c:pt>
                <c:pt idx="616">
                  <c:v>42503</c:v>
                </c:pt>
                <c:pt idx="617">
                  <c:v>42506</c:v>
                </c:pt>
                <c:pt idx="618">
                  <c:v>42507</c:v>
                </c:pt>
                <c:pt idx="619">
                  <c:v>42508</c:v>
                </c:pt>
                <c:pt idx="620">
                  <c:v>42509</c:v>
                </c:pt>
                <c:pt idx="621">
                  <c:v>42510</c:v>
                </c:pt>
                <c:pt idx="622">
                  <c:v>42513</c:v>
                </c:pt>
                <c:pt idx="623">
                  <c:v>42514</c:v>
                </c:pt>
                <c:pt idx="624">
                  <c:v>42515</c:v>
                </c:pt>
                <c:pt idx="625">
                  <c:v>42516</c:v>
                </c:pt>
                <c:pt idx="626">
                  <c:v>42517</c:v>
                </c:pt>
                <c:pt idx="627">
                  <c:v>42520</c:v>
                </c:pt>
                <c:pt idx="628">
                  <c:v>42521</c:v>
                </c:pt>
                <c:pt idx="629">
                  <c:v>42522</c:v>
                </c:pt>
                <c:pt idx="630">
                  <c:v>42523</c:v>
                </c:pt>
                <c:pt idx="631">
                  <c:v>42524</c:v>
                </c:pt>
                <c:pt idx="632">
                  <c:v>42527</c:v>
                </c:pt>
                <c:pt idx="633">
                  <c:v>42528</c:v>
                </c:pt>
                <c:pt idx="634">
                  <c:v>42529</c:v>
                </c:pt>
                <c:pt idx="635">
                  <c:v>42530</c:v>
                </c:pt>
                <c:pt idx="636">
                  <c:v>42531</c:v>
                </c:pt>
                <c:pt idx="637">
                  <c:v>42534</c:v>
                </c:pt>
                <c:pt idx="638">
                  <c:v>42535</c:v>
                </c:pt>
                <c:pt idx="639">
                  <c:v>42536</c:v>
                </c:pt>
                <c:pt idx="640">
                  <c:v>42537</c:v>
                </c:pt>
                <c:pt idx="641">
                  <c:v>42538</c:v>
                </c:pt>
                <c:pt idx="642">
                  <c:v>42541</c:v>
                </c:pt>
                <c:pt idx="643">
                  <c:v>42542</c:v>
                </c:pt>
                <c:pt idx="644">
                  <c:v>42543</c:v>
                </c:pt>
                <c:pt idx="645">
                  <c:v>42544</c:v>
                </c:pt>
                <c:pt idx="646">
                  <c:v>42545</c:v>
                </c:pt>
                <c:pt idx="647">
                  <c:v>42548</c:v>
                </c:pt>
                <c:pt idx="648">
                  <c:v>42549</c:v>
                </c:pt>
                <c:pt idx="649">
                  <c:v>42550</c:v>
                </c:pt>
                <c:pt idx="650">
                  <c:v>42551</c:v>
                </c:pt>
                <c:pt idx="651">
                  <c:v>42552</c:v>
                </c:pt>
                <c:pt idx="652">
                  <c:v>42555</c:v>
                </c:pt>
                <c:pt idx="653">
                  <c:v>42556</c:v>
                </c:pt>
                <c:pt idx="654">
                  <c:v>42557</c:v>
                </c:pt>
                <c:pt idx="655">
                  <c:v>42558</c:v>
                </c:pt>
                <c:pt idx="656">
                  <c:v>42559</c:v>
                </c:pt>
                <c:pt idx="657">
                  <c:v>42562</c:v>
                </c:pt>
                <c:pt idx="658">
                  <c:v>42563</c:v>
                </c:pt>
                <c:pt idx="659">
                  <c:v>42564</c:v>
                </c:pt>
                <c:pt idx="660">
                  <c:v>42565</c:v>
                </c:pt>
                <c:pt idx="661">
                  <c:v>42566</c:v>
                </c:pt>
                <c:pt idx="662">
                  <c:v>42569</c:v>
                </c:pt>
                <c:pt idx="663">
                  <c:v>42570</c:v>
                </c:pt>
                <c:pt idx="664">
                  <c:v>42571</c:v>
                </c:pt>
                <c:pt idx="665">
                  <c:v>42572</c:v>
                </c:pt>
                <c:pt idx="666">
                  <c:v>42573</c:v>
                </c:pt>
                <c:pt idx="667">
                  <c:v>42576</c:v>
                </c:pt>
                <c:pt idx="668">
                  <c:v>42577</c:v>
                </c:pt>
                <c:pt idx="669">
                  <c:v>42578</c:v>
                </c:pt>
                <c:pt idx="670">
                  <c:v>42579</c:v>
                </c:pt>
                <c:pt idx="671">
                  <c:v>42580</c:v>
                </c:pt>
                <c:pt idx="672">
                  <c:v>42583</c:v>
                </c:pt>
                <c:pt idx="673">
                  <c:v>42584</c:v>
                </c:pt>
                <c:pt idx="674">
                  <c:v>42585</c:v>
                </c:pt>
                <c:pt idx="675">
                  <c:v>42586</c:v>
                </c:pt>
                <c:pt idx="676">
                  <c:v>42587</c:v>
                </c:pt>
                <c:pt idx="677">
                  <c:v>42590</c:v>
                </c:pt>
                <c:pt idx="678">
                  <c:v>42591</c:v>
                </c:pt>
                <c:pt idx="679">
                  <c:v>42592</c:v>
                </c:pt>
                <c:pt idx="680">
                  <c:v>42593</c:v>
                </c:pt>
                <c:pt idx="681">
                  <c:v>42594</c:v>
                </c:pt>
                <c:pt idx="682">
                  <c:v>42597</c:v>
                </c:pt>
                <c:pt idx="683">
                  <c:v>42598</c:v>
                </c:pt>
                <c:pt idx="684">
                  <c:v>42599</c:v>
                </c:pt>
                <c:pt idx="685">
                  <c:v>42600</c:v>
                </c:pt>
                <c:pt idx="686">
                  <c:v>42601</c:v>
                </c:pt>
                <c:pt idx="687">
                  <c:v>42604</c:v>
                </c:pt>
                <c:pt idx="688">
                  <c:v>42605</c:v>
                </c:pt>
                <c:pt idx="689">
                  <c:v>42606</c:v>
                </c:pt>
                <c:pt idx="690">
                  <c:v>42607</c:v>
                </c:pt>
                <c:pt idx="691">
                  <c:v>42608</c:v>
                </c:pt>
                <c:pt idx="692">
                  <c:v>42611</c:v>
                </c:pt>
                <c:pt idx="693">
                  <c:v>42612</c:v>
                </c:pt>
                <c:pt idx="694">
                  <c:v>42613</c:v>
                </c:pt>
                <c:pt idx="695">
                  <c:v>42614</c:v>
                </c:pt>
                <c:pt idx="696">
                  <c:v>42615</c:v>
                </c:pt>
                <c:pt idx="697">
                  <c:v>42618</c:v>
                </c:pt>
                <c:pt idx="698">
                  <c:v>42619</c:v>
                </c:pt>
                <c:pt idx="699">
                  <c:v>42620</c:v>
                </c:pt>
                <c:pt idx="700">
                  <c:v>42621</c:v>
                </c:pt>
                <c:pt idx="701">
                  <c:v>42622</c:v>
                </c:pt>
                <c:pt idx="702">
                  <c:v>42625</c:v>
                </c:pt>
                <c:pt idx="703">
                  <c:v>42626</c:v>
                </c:pt>
                <c:pt idx="704">
                  <c:v>42627</c:v>
                </c:pt>
                <c:pt idx="705">
                  <c:v>42628</c:v>
                </c:pt>
                <c:pt idx="706">
                  <c:v>42629</c:v>
                </c:pt>
                <c:pt idx="707">
                  <c:v>42632</c:v>
                </c:pt>
                <c:pt idx="708">
                  <c:v>42633</c:v>
                </c:pt>
                <c:pt idx="709">
                  <c:v>42634</c:v>
                </c:pt>
                <c:pt idx="710">
                  <c:v>42635</c:v>
                </c:pt>
                <c:pt idx="711">
                  <c:v>42636</c:v>
                </c:pt>
                <c:pt idx="712">
                  <c:v>42639</c:v>
                </c:pt>
                <c:pt idx="713">
                  <c:v>42640</c:v>
                </c:pt>
                <c:pt idx="714">
                  <c:v>42641</c:v>
                </c:pt>
                <c:pt idx="715">
                  <c:v>42642</c:v>
                </c:pt>
                <c:pt idx="716">
                  <c:v>42643</c:v>
                </c:pt>
                <c:pt idx="717">
                  <c:v>42646</c:v>
                </c:pt>
                <c:pt idx="718">
                  <c:v>42647</c:v>
                </c:pt>
                <c:pt idx="719">
                  <c:v>42648</c:v>
                </c:pt>
                <c:pt idx="720">
                  <c:v>42649</c:v>
                </c:pt>
                <c:pt idx="721">
                  <c:v>42650</c:v>
                </c:pt>
                <c:pt idx="722">
                  <c:v>42653</c:v>
                </c:pt>
                <c:pt idx="723">
                  <c:v>42654</c:v>
                </c:pt>
                <c:pt idx="724">
                  <c:v>42655</c:v>
                </c:pt>
                <c:pt idx="725">
                  <c:v>42656</c:v>
                </c:pt>
                <c:pt idx="726">
                  <c:v>42657</c:v>
                </c:pt>
                <c:pt idx="727">
                  <c:v>42660</c:v>
                </c:pt>
                <c:pt idx="728">
                  <c:v>42661</c:v>
                </c:pt>
                <c:pt idx="729">
                  <c:v>42662</c:v>
                </c:pt>
                <c:pt idx="730">
                  <c:v>42663</c:v>
                </c:pt>
                <c:pt idx="731">
                  <c:v>42664</c:v>
                </c:pt>
                <c:pt idx="732">
                  <c:v>42667</c:v>
                </c:pt>
                <c:pt idx="733">
                  <c:v>42668</c:v>
                </c:pt>
                <c:pt idx="734">
                  <c:v>42669</c:v>
                </c:pt>
                <c:pt idx="735">
                  <c:v>42670</c:v>
                </c:pt>
                <c:pt idx="736">
                  <c:v>42671</c:v>
                </c:pt>
                <c:pt idx="737">
                  <c:v>42674</c:v>
                </c:pt>
                <c:pt idx="738">
                  <c:v>42675</c:v>
                </c:pt>
                <c:pt idx="739">
                  <c:v>42676</c:v>
                </c:pt>
                <c:pt idx="740">
                  <c:v>42677</c:v>
                </c:pt>
                <c:pt idx="741">
                  <c:v>42678</c:v>
                </c:pt>
                <c:pt idx="742">
                  <c:v>42681</c:v>
                </c:pt>
                <c:pt idx="743">
                  <c:v>42682</c:v>
                </c:pt>
                <c:pt idx="744">
                  <c:v>42683</c:v>
                </c:pt>
                <c:pt idx="745">
                  <c:v>42684</c:v>
                </c:pt>
                <c:pt idx="746">
                  <c:v>42685</c:v>
                </c:pt>
                <c:pt idx="747">
                  <c:v>42688</c:v>
                </c:pt>
                <c:pt idx="748">
                  <c:v>42689</c:v>
                </c:pt>
                <c:pt idx="749">
                  <c:v>42690</c:v>
                </c:pt>
                <c:pt idx="750">
                  <c:v>42691</c:v>
                </c:pt>
                <c:pt idx="751">
                  <c:v>42692</c:v>
                </c:pt>
                <c:pt idx="752">
                  <c:v>42695</c:v>
                </c:pt>
                <c:pt idx="753">
                  <c:v>42696</c:v>
                </c:pt>
                <c:pt idx="754">
                  <c:v>42697</c:v>
                </c:pt>
                <c:pt idx="755">
                  <c:v>42698</c:v>
                </c:pt>
                <c:pt idx="756">
                  <c:v>42699</c:v>
                </c:pt>
                <c:pt idx="757">
                  <c:v>42702</c:v>
                </c:pt>
                <c:pt idx="758">
                  <c:v>42703</c:v>
                </c:pt>
                <c:pt idx="759">
                  <c:v>42704</c:v>
                </c:pt>
                <c:pt idx="760">
                  <c:v>42705</c:v>
                </c:pt>
                <c:pt idx="761">
                  <c:v>42706</c:v>
                </c:pt>
                <c:pt idx="762">
                  <c:v>42709</c:v>
                </c:pt>
                <c:pt idx="763">
                  <c:v>42710</c:v>
                </c:pt>
                <c:pt idx="764">
                  <c:v>42711</c:v>
                </c:pt>
                <c:pt idx="765">
                  <c:v>42712</c:v>
                </c:pt>
                <c:pt idx="766">
                  <c:v>42713</c:v>
                </c:pt>
                <c:pt idx="767">
                  <c:v>42716</c:v>
                </c:pt>
                <c:pt idx="768">
                  <c:v>42717</c:v>
                </c:pt>
                <c:pt idx="769">
                  <c:v>42718</c:v>
                </c:pt>
                <c:pt idx="770">
                  <c:v>42719</c:v>
                </c:pt>
                <c:pt idx="771">
                  <c:v>42720</c:v>
                </c:pt>
                <c:pt idx="772">
                  <c:v>42723</c:v>
                </c:pt>
                <c:pt idx="773">
                  <c:v>42724</c:v>
                </c:pt>
                <c:pt idx="774">
                  <c:v>42725</c:v>
                </c:pt>
                <c:pt idx="775">
                  <c:v>42726</c:v>
                </c:pt>
                <c:pt idx="776">
                  <c:v>42727</c:v>
                </c:pt>
                <c:pt idx="777">
                  <c:v>42730</c:v>
                </c:pt>
                <c:pt idx="778">
                  <c:v>42731</c:v>
                </c:pt>
                <c:pt idx="779">
                  <c:v>42732</c:v>
                </c:pt>
                <c:pt idx="780">
                  <c:v>42733</c:v>
                </c:pt>
                <c:pt idx="781">
                  <c:v>42734</c:v>
                </c:pt>
                <c:pt idx="782">
                  <c:v>42737</c:v>
                </c:pt>
                <c:pt idx="783">
                  <c:v>42738</c:v>
                </c:pt>
                <c:pt idx="784">
                  <c:v>42739</c:v>
                </c:pt>
                <c:pt idx="785">
                  <c:v>42740</c:v>
                </c:pt>
                <c:pt idx="786">
                  <c:v>42741</c:v>
                </c:pt>
                <c:pt idx="787">
                  <c:v>42744</c:v>
                </c:pt>
                <c:pt idx="788">
                  <c:v>42745</c:v>
                </c:pt>
                <c:pt idx="789">
                  <c:v>42746</c:v>
                </c:pt>
                <c:pt idx="790">
                  <c:v>42747</c:v>
                </c:pt>
                <c:pt idx="791">
                  <c:v>42748</c:v>
                </c:pt>
                <c:pt idx="792">
                  <c:v>42751</c:v>
                </c:pt>
                <c:pt idx="793">
                  <c:v>42752</c:v>
                </c:pt>
                <c:pt idx="794">
                  <c:v>42753</c:v>
                </c:pt>
                <c:pt idx="795">
                  <c:v>42754</c:v>
                </c:pt>
                <c:pt idx="796">
                  <c:v>42755</c:v>
                </c:pt>
                <c:pt idx="797">
                  <c:v>42758</c:v>
                </c:pt>
                <c:pt idx="798">
                  <c:v>42759</c:v>
                </c:pt>
                <c:pt idx="799">
                  <c:v>42760</c:v>
                </c:pt>
                <c:pt idx="800">
                  <c:v>42761</c:v>
                </c:pt>
                <c:pt idx="801">
                  <c:v>42762</c:v>
                </c:pt>
                <c:pt idx="802">
                  <c:v>42765</c:v>
                </c:pt>
                <c:pt idx="803">
                  <c:v>42766</c:v>
                </c:pt>
                <c:pt idx="804">
                  <c:v>42767</c:v>
                </c:pt>
                <c:pt idx="805">
                  <c:v>42768</c:v>
                </c:pt>
                <c:pt idx="806">
                  <c:v>42769</c:v>
                </c:pt>
                <c:pt idx="807">
                  <c:v>42772</c:v>
                </c:pt>
                <c:pt idx="808">
                  <c:v>42773</c:v>
                </c:pt>
                <c:pt idx="809">
                  <c:v>42774</c:v>
                </c:pt>
                <c:pt idx="810">
                  <c:v>42775</c:v>
                </c:pt>
                <c:pt idx="811">
                  <c:v>42776</c:v>
                </c:pt>
                <c:pt idx="812">
                  <c:v>42779</c:v>
                </c:pt>
                <c:pt idx="813">
                  <c:v>42780</c:v>
                </c:pt>
                <c:pt idx="814">
                  <c:v>42781</c:v>
                </c:pt>
                <c:pt idx="815">
                  <c:v>42782</c:v>
                </c:pt>
                <c:pt idx="816">
                  <c:v>42783</c:v>
                </c:pt>
                <c:pt idx="817">
                  <c:v>42786</c:v>
                </c:pt>
                <c:pt idx="818">
                  <c:v>42787</c:v>
                </c:pt>
                <c:pt idx="819">
                  <c:v>42788</c:v>
                </c:pt>
                <c:pt idx="820">
                  <c:v>42789</c:v>
                </c:pt>
                <c:pt idx="821">
                  <c:v>42790</c:v>
                </c:pt>
                <c:pt idx="822">
                  <c:v>42793</c:v>
                </c:pt>
                <c:pt idx="823">
                  <c:v>42794</c:v>
                </c:pt>
                <c:pt idx="824">
                  <c:v>42795</c:v>
                </c:pt>
                <c:pt idx="825">
                  <c:v>42796</c:v>
                </c:pt>
                <c:pt idx="826">
                  <c:v>42797</c:v>
                </c:pt>
                <c:pt idx="827">
                  <c:v>42800</c:v>
                </c:pt>
                <c:pt idx="828">
                  <c:v>42801</c:v>
                </c:pt>
                <c:pt idx="829">
                  <c:v>42802</c:v>
                </c:pt>
                <c:pt idx="830">
                  <c:v>42803</c:v>
                </c:pt>
                <c:pt idx="831">
                  <c:v>42804</c:v>
                </c:pt>
                <c:pt idx="832">
                  <c:v>42807</c:v>
                </c:pt>
                <c:pt idx="833">
                  <c:v>42808</c:v>
                </c:pt>
                <c:pt idx="834">
                  <c:v>42809</c:v>
                </c:pt>
                <c:pt idx="835">
                  <c:v>42810</c:v>
                </c:pt>
                <c:pt idx="836">
                  <c:v>42811</c:v>
                </c:pt>
                <c:pt idx="837">
                  <c:v>42814</c:v>
                </c:pt>
                <c:pt idx="838">
                  <c:v>42815</c:v>
                </c:pt>
                <c:pt idx="839">
                  <c:v>42816</c:v>
                </c:pt>
                <c:pt idx="840">
                  <c:v>42817</c:v>
                </c:pt>
                <c:pt idx="841">
                  <c:v>42818</c:v>
                </c:pt>
                <c:pt idx="842">
                  <c:v>42821</c:v>
                </c:pt>
                <c:pt idx="843">
                  <c:v>42822</c:v>
                </c:pt>
                <c:pt idx="844">
                  <c:v>42823</c:v>
                </c:pt>
                <c:pt idx="845">
                  <c:v>42824</c:v>
                </c:pt>
                <c:pt idx="846">
                  <c:v>42825</c:v>
                </c:pt>
                <c:pt idx="847">
                  <c:v>42828</c:v>
                </c:pt>
                <c:pt idx="848">
                  <c:v>42829</c:v>
                </c:pt>
                <c:pt idx="849">
                  <c:v>42830</c:v>
                </c:pt>
                <c:pt idx="850">
                  <c:v>42831</c:v>
                </c:pt>
                <c:pt idx="851">
                  <c:v>42832</c:v>
                </c:pt>
                <c:pt idx="852">
                  <c:v>42835</c:v>
                </c:pt>
                <c:pt idx="853">
                  <c:v>42836</c:v>
                </c:pt>
                <c:pt idx="854">
                  <c:v>42837</c:v>
                </c:pt>
                <c:pt idx="855">
                  <c:v>42838</c:v>
                </c:pt>
                <c:pt idx="856">
                  <c:v>42839</c:v>
                </c:pt>
                <c:pt idx="857">
                  <c:v>42842</c:v>
                </c:pt>
                <c:pt idx="858">
                  <c:v>42843</c:v>
                </c:pt>
                <c:pt idx="859">
                  <c:v>42844</c:v>
                </c:pt>
                <c:pt idx="860">
                  <c:v>42845</c:v>
                </c:pt>
                <c:pt idx="861">
                  <c:v>42846</c:v>
                </c:pt>
                <c:pt idx="862">
                  <c:v>42849</c:v>
                </c:pt>
                <c:pt idx="863">
                  <c:v>42850</c:v>
                </c:pt>
                <c:pt idx="864">
                  <c:v>42851</c:v>
                </c:pt>
                <c:pt idx="865">
                  <c:v>42852</c:v>
                </c:pt>
                <c:pt idx="866">
                  <c:v>42853</c:v>
                </c:pt>
              </c:numCache>
            </c:numRef>
          </c:xVal>
          <c:yVal>
            <c:numRef>
              <c:f>'Dow Jones'!$G$3:$G$869</c:f>
              <c:numCache>
                <c:formatCode>General</c:formatCode>
                <c:ptCount val="867"/>
                <c:pt idx="0">
                  <c:v>17.776124694498627</c:v>
                </c:pt>
                <c:pt idx="1">
                  <c:v>17.776124694498627</c:v>
                </c:pt>
                <c:pt idx="2">
                  <c:v>17.776124694498627</c:v>
                </c:pt>
                <c:pt idx="3">
                  <c:v>17.776124694498627</c:v>
                </c:pt>
                <c:pt idx="4">
                  <c:v>17.776124694498627</c:v>
                </c:pt>
                <c:pt idx="5">
                  <c:v>17.776124694498627</c:v>
                </c:pt>
                <c:pt idx="6">
                  <c:v>17.776124694498627</c:v>
                </c:pt>
                <c:pt idx="7">
                  <c:v>17.776124694498627</c:v>
                </c:pt>
                <c:pt idx="8">
                  <c:v>17.776124694498627</c:v>
                </c:pt>
                <c:pt idx="9">
                  <c:v>17.776124694498627</c:v>
                </c:pt>
                <c:pt idx="10">
                  <c:v>17.776124694498627</c:v>
                </c:pt>
                <c:pt idx="11">
                  <c:v>17.776124694498627</c:v>
                </c:pt>
                <c:pt idx="12">
                  <c:v>17.776124694498627</c:v>
                </c:pt>
                <c:pt idx="13">
                  <c:v>17.776124694498627</c:v>
                </c:pt>
                <c:pt idx="14">
                  <c:v>17.776124694498627</c:v>
                </c:pt>
                <c:pt idx="15">
                  <c:v>17.776124694498627</c:v>
                </c:pt>
                <c:pt idx="16">
                  <c:v>17.776124694498627</c:v>
                </c:pt>
                <c:pt idx="17">
                  <c:v>17.776124694498627</c:v>
                </c:pt>
                <c:pt idx="18">
                  <c:v>17.776124694498627</c:v>
                </c:pt>
                <c:pt idx="19">
                  <c:v>17.776124694498627</c:v>
                </c:pt>
                <c:pt idx="20">
                  <c:v>17.776124694498627</c:v>
                </c:pt>
                <c:pt idx="21">
                  <c:v>17.776124694498627</c:v>
                </c:pt>
                <c:pt idx="22">
                  <c:v>17.776124694498627</c:v>
                </c:pt>
                <c:pt idx="23">
                  <c:v>17.776124694498627</c:v>
                </c:pt>
                <c:pt idx="24">
                  <c:v>17.776124694498627</c:v>
                </c:pt>
                <c:pt idx="25">
                  <c:v>17.776124694498627</c:v>
                </c:pt>
                <c:pt idx="26">
                  <c:v>17.776124694498627</c:v>
                </c:pt>
                <c:pt idx="27">
                  <c:v>17.776124694498627</c:v>
                </c:pt>
                <c:pt idx="28">
                  <c:v>17.776124694498627</c:v>
                </c:pt>
                <c:pt idx="29">
                  <c:v>17.776124694498627</c:v>
                </c:pt>
                <c:pt idx="30">
                  <c:v>17.776124694498627</c:v>
                </c:pt>
                <c:pt idx="31">
                  <c:v>17.776124694498627</c:v>
                </c:pt>
                <c:pt idx="32">
                  <c:v>17.776124694498627</c:v>
                </c:pt>
                <c:pt idx="33">
                  <c:v>17.776124694498627</c:v>
                </c:pt>
                <c:pt idx="34">
                  <c:v>17.776124694498627</c:v>
                </c:pt>
                <c:pt idx="35">
                  <c:v>17.776124694498627</c:v>
                </c:pt>
                <c:pt idx="36">
                  <c:v>17.776124694498627</c:v>
                </c:pt>
                <c:pt idx="37">
                  <c:v>17.776124694498627</c:v>
                </c:pt>
                <c:pt idx="38">
                  <c:v>17.776124694498627</c:v>
                </c:pt>
                <c:pt idx="39">
                  <c:v>17.776124694498627</c:v>
                </c:pt>
                <c:pt idx="40">
                  <c:v>17.776124694498627</c:v>
                </c:pt>
                <c:pt idx="41">
                  <c:v>17.776124694498627</c:v>
                </c:pt>
                <c:pt idx="42">
                  <c:v>17.776124694498627</c:v>
                </c:pt>
                <c:pt idx="43">
                  <c:v>17.776124694498627</c:v>
                </c:pt>
                <c:pt idx="44">
                  <c:v>17.776124694498627</c:v>
                </c:pt>
                <c:pt idx="45">
                  <c:v>17.776124694498627</c:v>
                </c:pt>
                <c:pt idx="46">
                  <c:v>17.776124694498627</c:v>
                </c:pt>
                <c:pt idx="47">
                  <c:v>17.776124694498627</c:v>
                </c:pt>
                <c:pt idx="48">
                  <c:v>17.776124694498627</c:v>
                </c:pt>
                <c:pt idx="49">
                  <c:v>17.776124694498627</c:v>
                </c:pt>
                <c:pt idx="50">
                  <c:v>17.776124694498627</c:v>
                </c:pt>
                <c:pt idx="51">
                  <c:v>17.776124694498627</c:v>
                </c:pt>
                <c:pt idx="52">
                  <c:v>17.776124694498627</c:v>
                </c:pt>
                <c:pt idx="53">
                  <c:v>17.776124694498627</c:v>
                </c:pt>
                <c:pt idx="54">
                  <c:v>17.776124694498627</c:v>
                </c:pt>
                <c:pt idx="55">
                  <c:v>17.776124694498627</c:v>
                </c:pt>
                <c:pt idx="56">
                  <c:v>17.776124694498627</c:v>
                </c:pt>
                <c:pt idx="57">
                  <c:v>17.776124694498627</c:v>
                </c:pt>
                <c:pt idx="58">
                  <c:v>17.776124694498627</c:v>
                </c:pt>
                <c:pt idx="59">
                  <c:v>17.776124694498627</c:v>
                </c:pt>
                <c:pt idx="60">
                  <c:v>17.776124694498627</c:v>
                </c:pt>
                <c:pt idx="61">
                  <c:v>17.776124694498627</c:v>
                </c:pt>
                <c:pt idx="62">
                  <c:v>17.776124694498627</c:v>
                </c:pt>
                <c:pt idx="63">
                  <c:v>17.776124694498627</c:v>
                </c:pt>
                <c:pt idx="64">
                  <c:v>17.776124694498627</c:v>
                </c:pt>
                <c:pt idx="65">
                  <c:v>17.776124694498627</c:v>
                </c:pt>
                <c:pt idx="66">
                  <c:v>17.776124694498627</c:v>
                </c:pt>
                <c:pt idx="67">
                  <c:v>17.776124694498627</c:v>
                </c:pt>
                <c:pt idx="68">
                  <c:v>17.776124694498627</c:v>
                </c:pt>
                <c:pt idx="69">
                  <c:v>17.776124694498627</c:v>
                </c:pt>
                <c:pt idx="70">
                  <c:v>17.776124694498627</c:v>
                </c:pt>
                <c:pt idx="71">
                  <c:v>17.776124694498627</c:v>
                </c:pt>
                <c:pt idx="72">
                  <c:v>17.776124694498627</c:v>
                </c:pt>
                <c:pt idx="73">
                  <c:v>17.776124694498627</c:v>
                </c:pt>
                <c:pt idx="74">
                  <c:v>17.776124694498627</c:v>
                </c:pt>
                <c:pt idx="75">
                  <c:v>17.776124694498627</c:v>
                </c:pt>
                <c:pt idx="76">
                  <c:v>17.776124694498627</c:v>
                </c:pt>
                <c:pt idx="77">
                  <c:v>17.776124694498627</c:v>
                </c:pt>
                <c:pt idx="78">
                  <c:v>17.776124694498627</c:v>
                </c:pt>
                <c:pt idx="79">
                  <c:v>17.776124694498627</c:v>
                </c:pt>
                <c:pt idx="80">
                  <c:v>17.776124694498627</c:v>
                </c:pt>
                <c:pt idx="81">
                  <c:v>17.776124694498627</c:v>
                </c:pt>
                <c:pt idx="82">
                  <c:v>17.776124694498627</c:v>
                </c:pt>
                <c:pt idx="83">
                  <c:v>17.776124694498627</c:v>
                </c:pt>
                <c:pt idx="84">
                  <c:v>17.776124694498627</c:v>
                </c:pt>
                <c:pt idx="85">
                  <c:v>17.776124694498627</c:v>
                </c:pt>
                <c:pt idx="86">
                  <c:v>17.776124694498627</c:v>
                </c:pt>
                <c:pt idx="87">
                  <c:v>17.776124694498627</c:v>
                </c:pt>
                <c:pt idx="88">
                  <c:v>17.776124694498627</c:v>
                </c:pt>
                <c:pt idx="89">
                  <c:v>17.776124694498627</c:v>
                </c:pt>
                <c:pt idx="90">
                  <c:v>17.776124694498627</c:v>
                </c:pt>
                <c:pt idx="91">
                  <c:v>17.776124694498627</c:v>
                </c:pt>
                <c:pt idx="92">
                  <c:v>17.776124694498627</c:v>
                </c:pt>
                <c:pt idx="93">
                  <c:v>17.776124694498627</c:v>
                </c:pt>
                <c:pt idx="94">
                  <c:v>17.776124694498627</c:v>
                </c:pt>
                <c:pt idx="95">
                  <c:v>17.776124694498627</c:v>
                </c:pt>
                <c:pt idx="96">
                  <c:v>17.776124694498627</c:v>
                </c:pt>
                <c:pt idx="97">
                  <c:v>17.776124694498627</c:v>
                </c:pt>
                <c:pt idx="98">
                  <c:v>17.776124694498627</c:v>
                </c:pt>
                <c:pt idx="99">
                  <c:v>17.776124694498627</c:v>
                </c:pt>
                <c:pt idx="100">
                  <c:v>17.776124694498627</c:v>
                </c:pt>
                <c:pt idx="101">
                  <c:v>17.776124694498627</c:v>
                </c:pt>
                <c:pt idx="102">
                  <c:v>17.776124694498627</c:v>
                </c:pt>
                <c:pt idx="103">
                  <c:v>17.776124694498627</c:v>
                </c:pt>
                <c:pt idx="104">
                  <c:v>17.776124694498627</c:v>
                </c:pt>
                <c:pt idx="105">
                  <c:v>17.776124694498627</c:v>
                </c:pt>
                <c:pt idx="106">
                  <c:v>17.776124694498627</c:v>
                </c:pt>
                <c:pt idx="107">
                  <c:v>17.776124694498627</c:v>
                </c:pt>
                <c:pt idx="108">
                  <c:v>17.776124694498627</c:v>
                </c:pt>
                <c:pt idx="109">
                  <c:v>17.776124694498627</c:v>
                </c:pt>
                <c:pt idx="110">
                  <c:v>17.776124694498627</c:v>
                </c:pt>
                <c:pt idx="111">
                  <c:v>17.776124694498627</c:v>
                </c:pt>
                <c:pt idx="112">
                  <c:v>17.776124694498627</c:v>
                </c:pt>
                <c:pt idx="113">
                  <c:v>17.776124694498627</c:v>
                </c:pt>
                <c:pt idx="114">
                  <c:v>17.776124694498627</c:v>
                </c:pt>
                <c:pt idx="115">
                  <c:v>17.776124694498627</c:v>
                </c:pt>
                <c:pt idx="116">
                  <c:v>17.776124694498627</c:v>
                </c:pt>
                <c:pt idx="117">
                  <c:v>17.776124694498627</c:v>
                </c:pt>
                <c:pt idx="118">
                  <c:v>17.776124694498627</c:v>
                </c:pt>
                <c:pt idx="119">
                  <c:v>17.776124694498627</c:v>
                </c:pt>
                <c:pt idx="120">
                  <c:v>17.776124694498627</c:v>
                </c:pt>
                <c:pt idx="121">
                  <c:v>17.776124694498627</c:v>
                </c:pt>
                <c:pt idx="122">
                  <c:v>17.776124694498627</c:v>
                </c:pt>
                <c:pt idx="123">
                  <c:v>17.776124694498627</c:v>
                </c:pt>
                <c:pt idx="124">
                  <c:v>17.776124694498627</c:v>
                </c:pt>
                <c:pt idx="125">
                  <c:v>17.776124694498627</c:v>
                </c:pt>
                <c:pt idx="126">
                  <c:v>17.776124694498627</c:v>
                </c:pt>
                <c:pt idx="127">
                  <c:v>17.776124694498627</c:v>
                </c:pt>
                <c:pt idx="128">
                  <c:v>17.776124694498627</c:v>
                </c:pt>
                <c:pt idx="129">
                  <c:v>17.776124694498627</c:v>
                </c:pt>
                <c:pt idx="130">
                  <c:v>17.776124694498627</c:v>
                </c:pt>
                <c:pt idx="131">
                  <c:v>17.776124694498627</c:v>
                </c:pt>
                <c:pt idx="132">
                  <c:v>17.776124694498627</c:v>
                </c:pt>
                <c:pt idx="133">
                  <c:v>17.776124694498627</c:v>
                </c:pt>
                <c:pt idx="134">
                  <c:v>17.776124694498627</c:v>
                </c:pt>
                <c:pt idx="135">
                  <c:v>17.776124694498627</c:v>
                </c:pt>
                <c:pt idx="136">
                  <c:v>17.776124694498627</c:v>
                </c:pt>
                <c:pt idx="137">
                  <c:v>17.776124694498627</c:v>
                </c:pt>
                <c:pt idx="138">
                  <c:v>17.776124694498627</c:v>
                </c:pt>
                <c:pt idx="139">
                  <c:v>17.776124694498627</c:v>
                </c:pt>
                <c:pt idx="140">
                  <c:v>17.776124694498627</c:v>
                </c:pt>
                <c:pt idx="141">
                  <c:v>17.776124694498627</c:v>
                </c:pt>
                <c:pt idx="142">
                  <c:v>17.776124694498627</c:v>
                </c:pt>
                <c:pt idx="143">
                  <c:v>17.776124694498627</c:v>
                </c:pt>
                <c:pt idx="144">
                  <c:v>17.776124694498627</c:v>
                </c:pt>
                <c:pt idx="145">
                  <c:v>17.776124694498627</c:v>
                </c:pt>
                <c:pt idx="146">
                  <c:v>17.776124694498627</c:v>
                </c:pt>
                <c:pt idx="147">
                  <c:v>17.776124694498627</c:v>
                </c:pt>
                <c:pt idx="148">
                  <c:v>17.776124694498627</c:v>
                </c:pt>
                <c:pt idx="149">
                  <c:v>17.776124694498627</c:v>
                </c:pt>
                <c:pt idx="150">
                  <c:v>17.776124694498627</c:v>
                </c:pt>
                <c:pt idx="151">
                  <c:v>17.776124694498627</c:v>
                </c:pt>
                <c:pt idx="152">
                  <c:v>17.776124694498627</c:v>
                </c:pt>
                <c:pt idx="153">
                  <c:v>17.776124694498627</c:v>
                </c:pt>
                <c:pt idx="154">
                  <c:v>17.776124694498627</c:v>
                </c:pt>
                <c:pt idx="155">
                  <c:v>17.776124694498627</c:v>
                </c:pt>
                <c:pt idx="156">
                  <c:v>17.776124694498627</c:v>
                </c:pt>
                <c:pt idx="157">
                  <c:v>17.776124694498627</c:v>
                </c:pt>
                <c:pt idx="158">
                  <c:v>17.776124694498627</c:v>
                </c:pt>
                <c:pt idx="159">
                  <c:v>17.776124694498627</c:v>
                </c:pt>
                <c:pt idx="160">
                  <c:v>17.776124694498627</c:v>
                </c:pt>
                <c:pt idx="161">
                  <c:v>17.776124694498627</c:v>
                </c:pt>
                <c:pt idx="162">
                  <c:v>17.776124694498627</c:v>
                </c:pt>
                <c:pt idx="163">
                  <c:v>17.776124694498627</c:v>
                </c:pt>
                <c:pt idx="164">
                  <c:v>17.776124694498627</c:v>
                </c:pt>
                <c:pt idx="165">
                  <c:v>17.776124694498627</c:v>
                </c:pt>
                <c:pt idx="166">
                  <c:v>17.776124694498627</c:v>
                </c:pt>
                <c:pt idx="167">
                  <c:v>17.776124694498627</c:v>
                </c:pt>
                <c:pt idx="168">
                  <c:v>17.776124694498627</c:v>
                </c:pt>
                <c:pt idx="169">
                  <c:v>17.776124694498627</c:v>
                </c:pt>
                <c:pt idx="170">
                  <c:v>17.776124694498627</c:v>
                </c:pt>
                <c:pt idx="171">
                  <c:v>17.776124694498627</c:v>
                </c:pt>
                <c:pt idx="172">
                  <c:v>17.776124694498627</c:v>
                </c:pt>
                <c:pt idx="173">
                  <c:v>17.776124694498627</c:v>
                </c:pt>
                <c:pt idx="174">
                  <c:v>17.776124694498627</c:v>
                </c:pt>
                <c:pt idx="175">
                  <c:v>17.776124694498627</c:v>
                </c:pt>
                <c:pt idx="176">
                  <c:v>17.776124694498627</c:v>
                </c:pt>
                <c:pt idx="177">
                  <c:v>17.776124694498627</c:v>
                </c:pt>
                <c:pt idx="178">
                  <c:v>17.776124694498627</c:v>
                </c:pt>
                <c:pt idx="179">
                  <c:v>17.776124694498627</c:v>
                </c:pt>
                <c:pt idx="180">
                  <c:v>17.776124694498627</c:v>
                </c:pt>
                <c:pt idx="181">
                  <c:v>17.776124694498627</c:v>
                </c:pt>
                <c:pt idx="182">
                  <c:v>17.776124694498627</c:v>
                </c:pt>
                <c:pt idx="183">
                  <c:v>17.776124694498627</c:v>
                </c:pt>
                <c:pt idx="184">
                  <c:v>17.776124694498627</c:v>
                </c:pt>
                <c:pt idx="185">
                  <c:v>17.776124694498627</c:v>
                </c:pt>
                <c:pt idx="186">
                  <c:v>17.776124694498627</c:v>
                </c:pt>
                <c:pt idx="187">
                  <c:v>17.776124694498627</c:v>
                </c:pt>
                <c:pt idx="188">
                  <c:v>17.776124694498627</c:v>
                </c:pt>
                <c:pt idx="189">
                  <c:v>17.776124694498627</c:v>
                </c:pt>
                <c:pt idx="190">
                  <c:v>17.776124694498627</c:v>
                </c:pt>
                <c:pt idx="191">
                  <c:v>17.776124694498627</c:v>
                </c:pt>
                <c:pt idx="192">
                  <c:v>17.776124694498627</c:v>
                </c:pt>
                <c:pt idx="193">
                  <c:v>17.776124694498627</c:v>
                </c:pt>
                <c:pt idx="194">
                  <c:v>17.776124694498627</c:v>
                </c:pt>
                <c:pt idx="195">
                  <c:v>17.776124694498627</c:v>
                </c:pt>
                <c:pt idx="196">
                  <c:v>17.776124694498627</c:v>
                </c:pt>
                <c:pt idx="197">
                  <c:v>17.776124694498627</c:v>
                </c:pt>
                <c:pt idx="198">
                  <c:v>17.776124694498627</c:v>
                </c:pt>
                <c:pt idx="199">
                  <c:v>17.776124694498627</c:v>
                </c:pt>
                <c:pt idx="200">
                  <c:v>17.776124694498627</c:v>
                </c:pt>
                <c:pt idx="201">
                  <c:v>17.776124694498627</c:v>
                </c:pt>
                <c:pt idx="202">
                  <c:v>17.776124694498627</c:v>
                </c:pt>
                <c:pt idx="203">
                  <c:v>17.776124694498627</c:v>
                </c:pt>
                <c:pt idx="204">
                  <c:v>17.776124694498627</c:v>
                </c:pt>
                <c:pt idx="205">
                  <c:v>17.776124694498627</c:v>
                </c:pt>
                <c:pt idx="206">
                  <c:v>17.776124694498627</c:v>
                </c:pt>
                <c:pt idx="207">
                  <c:v>17.776124694498627</c:v>
                </c:pt>
                <c:pt idx="208">
                  <c:v>17.776124694498627</c:v>
                </c:pt>
                <c:pt idx="209">
                  <c:v>17.776124694498627</c:v>
                </c:pt>
                <c:pt idx="210">
                  <c:v>17.776124694498627</c:v>
                </c:pt>
                <c:pt idx="211">
                  <c:v>17.776124694498627</c:v>
                </c:pt>
                <c:pt idx="212">
                  <c:v>17.776124694498627</c:v>
                </c:pt>
                <c:pt idx="213">
                  <c:v>17.776124694498627</c:v>
                </c:pt>
                <c:pt idx="214">
                  <c:v>17.776124694498627</c:v>
                </c:pt>
                <c:pt idx="215">
                  <c:v>17.776124694498627</c:v>
                </c:pt>
                <c:pt idx="216">
                  <c:v>17.776124694498627</c:v>
                </c:pt>
                <c:pt idx="217">
                  <c:v>17.776124694498627</c:v>
                </c:pt>
                <c:pt idx="218">
                  <c:v>17.776124694498627</c:v>
                </c:pt>
                <c:pt idx="219">
                  <c:v>17.776124694498627</c:v>
                </c:pt>
                <c:pt idx="220">
                  <c:v>17.776124694498627</c:v>
                </c:pt>
                <c:pt idx="221">
                  <c:v>17.776124694498627</c:v>
                </c:pt>
                <c:pt idx="222">
                  <c:v>17.776124694498627</c:v>
                </c:pt>
                <c:pt idx="223">
                  <c:v>17.776124694498627</c:v>
                </c:pt>
                <c:pt idx="224">
                  <c:v>17.776124694498627</c:v>
                </c:pt>
                <c:pt idx="225">
                  <c:v>17.776124694498627</c:v>
                </c:pt>
                <c:pt idx="226">
                  <c:v>17.776124694498627</c:v>
                </c:pt>
                <c:pt idx="227">
                  <c:v>17.776124694498627</c:v>
                </c:pt>
                <c:pt idx="228">
                  <c:v>17.776124694498627</c:v>
                </c:pt>
                <c:pt idx="229">
                  <c:v>17.776124694498627</c:v>
                </c:pt>
                <c:pt idx="230">
                  <c:v>17.776124694498627</c:v>
                </c:pt>
                <c:pt idx="231">
                  <c:v>17.776124694498627</c:v>
                </c:pt>
                <c:pt idx="232">
                  <c:v>17.776124694498627</c:v>
                </c:pt>
                <c:pt idx="233">
                  <c:v>17.776124694498627</c:v>
                </c:pt>
                <c:pt idx="234">
                  <c:v>17.776124694498627</c:v>
                </c:pt>
                <c:pt idx="235">
                  <c:v>17.776124694498627</c:v>
                </c:pt>
                <c:pt idx="236">
                  <c:v>17.776124694498627</c:v>
                </c:pt>
                <c:pt idx="237">
                  <c:v>17.776124694498627</c:v>
                </c:pt>
                <c:pt idx="238">
                  <c:v>17.776124694498627</c:v>
                </c:pt>
                <c:pt idx="239">
                  <c:v>17.776124694498627</c:v>
                </c:pt>
                <c:pt idx="240">
                  <c:v>17.776124694498627</c:v>
                </c:pt>
                <c:pt idx="241">
                  <c:v>17.776124694498627</c:v>
                </c:pt>
                <c:pt idx="242">
                  <c:v>17.776124694498627</c:v>
                </c:pt>
                <c:pt idx="243">
                  <c:v>17.776124694498627</c:v>
                </c:pt>
                <c:pt idx="244">
                  <c:v>17.776124694498627</c:v>
                </c:pt>
                <c:pt idx="245">
                  <c:v>17.776124694498627</c:v>
                </c:pt>
                <c:pt idx="246">
                  <c:v>17.776124694498627</c:v>
                </c:pt>
                <c:pt idx="247">
                  <c:v>17.776124694498627</c:v>
                </c:pt>
                <c:pt idx="248">
                  <c:v>17.776124694498627</c:v>
                </c:pt>
                <c:pt idx="249">
                  <c:v>17.776124694498627</c:v>
                </c:pt>
                <c:pt idx="250">
                  <c:v>17.776124694498627</c:v>
                </c:pt>
                <c:pt idx="251">
                  <c:v>17.776124694498627</c:v>
                </c:pt>
                <c:pt idx="252">
                  <c:v>17.776124694498627</c:v>
                </c:pt>
                <c:pt idx="253">
                  <c:v>17.776124694498627</c:v>
                </c:pt>
                <c:pt idx="254">
                  <c:v>17.776124694498627</c:v>
                </c:pt>
                <c:pt idx="255">
                  <c:v>17.776124694498627</c:v>
                </c:pt>
                <c:pt idx="256">
                  <c:v>17.776124694498627</c:v>
                </c:pt>
                <c:pt idx="257">
                  <c:v>17.776124694498627</c:v>
                </c:pt>
                <c:pt idx="258">
                  <c:v>17.776124694498627</c:v>
                </c:pt>
                <c:pt idx="259">
                  <c:v>17.776124694498627</c:v>
                </c:pt>
                <c:pt idx="260">
                  <c:v>17.776124694498627</c:v>
                </c:pt>
                <c:pt idx="261">
                  <c:v>17.776124694498627</c:v>
                </c:pt>
                <c:pt idx="262">
                  <c:v>17.776124694498627</c:v>
                </c:pt>
                <c:pt idx="263">
                  <c:v>17.776124694498627</c:v>
                </c:pt>
                <c:pt idx="264">
                  <c:v>17.776124694498627</c:v>
                </c:pt>
                <c:pt idx="265">
                  <c:v>17.776124694498627</c:v>
                </c:pt>
                <c:pt idx="266">
                  <c:v>17.776124694498627</c:v>
                </c:pt>
                <c:pt idx="267">
                  <c:v>17.776124694498627</c:v>
                </c:pt>
                <c:pt idx="268">
                  <c:v>17.776124694498627</c:v>
                </c:pt>
                <c:pt idx="269">
                  <c:v>17.776124694498627</c:v>
                </c:pt>
                <c:pt idx="270">
                  <c:v>17.776124694498627</c:v>
                </c:pt>
                <c:pt idx="271">
                  <c:v>17.776124694498627</c:v>
                </c:pt>
                <c:pt idx="272">
                  <c:v>17.776124694498627</c:v>
                </c:pt>
                <c:pt idx="273">
                  <c:v>17.776124694498627</c:v>
                </c:pt>
                <c:pt idx="274">
                  <c:v>17.776124694498627</c:v>
                </c:pt>
                <c:pt idx="275">
                  <c:v>17.776124694498627</c:v>
                </c:pt>
                <c:pt idx="276">
                  <c:v>17.776124694498627</c:v>
                </c:pt>
                <c:pt idx="277">
                  <c:v>17.776124694498627</c:v>
                </c:pt>
                <c:pt idx="278">
                  <c:v>17.776124694498627</c:v>
                </c:pt>
                <c:pt idx="279">
                  <c:v>17.776124694498627</c:v>
                </c:pt>
                <c:pt idx="280">
                  <c:v>17.776124694498627</c:v>
                </c:pt>
                <c:pt idx="281">
                  <c:v>17.776124694498627</c:v>
                </c:pt>
                <c:pt idx="282">
                  <c:v>17.776124694498627</c:v>
                </c:pt>
                <c:pt idx="283">
                  <c:v>17.776124694498627</c:v>
                </c:pt>
                <c:pt idx="284">
                  <c:v>17.776124694498627</c:v>
                </c:pt>
                <c:pt idx="285">
                  <c:v>17.776124694498627</c:v>
                </c:pt>
                <c:pt idx="286">
                  <c:v>17.776124694498627</c:v>
                </c:pt>
                <c:pt idx="287">
                  <c:v>17.776124694498627</c:v>
                </c:pt>
                <c:pt idx="288">
                  <c:v>17.776124694498627</c:v>
                </c:pt>
                <c:pt idx="289">
                  <c:v>17.776124694498627</c:v>
                </c:pt>
                <c:pt idx="290">
                  <c:v>17.776124694498627</c:v>
                </c:pt>
                <c:pt idx="291">
                  <c:v>17.776124694498627</c:v>
                </c:pt>
                <c:pt idx="292">
                  <c:v>17.776124694498627</c:v>
                </c:pt>
                <c:pt idx="293">
                  <c:v>17.776124694498627</c:v>
                </c:pt>
                <c:pt idx="294">
                  <c:v>17.776124694498627</c:v>
                </c:pt>
                <c:pt idx="295">
                  <c:v>17.776124694498627</c:v>
                </c:pt>
                <c:pt idx="296">
                  <c:v>17.776124694498627</c:v>
                </c:pt>
                <c:pt idx="297">
                  <c:v>17.776124694498627</c:v>
                </c:pt>
                <c:pt idx="298">
                  <c:v>17.776124694498627</c:v>
                </c:pt>
                <c:pt idx="299">
                  <c:v>17.776124694498627</c:v>
                </c:pt>
                <c:pt idx="300">
                  <c:v>17.776124694498627</c:v>
                </c:pt>
                <c:pt idx="301">
                  <c:v>17.776124694498627</c:v>
                </c:pt>
                <c:pt idx="302">
                  <c:v>17.776124694498627</c:v>
                </c:pt>
                <c:pt idx="303">
                  <c:v>17.776124694498627</c:v>
                </c:pt>
                <c:pt idx="304">
                  <c:v>17.776124694498627</c:v>
                </c:pt>
                <c:pt idx="305">
                  <c:v>17.776124694498627</c:v>
                </c:pt>
                <c:pt idx="306">
                  <c:v>17.776124694498627</c:v>
                </c:pt>
                <c:pt idx="307">
                  <c:v>17.776124694498627</c:v>
                </c:pt>
                <c:pt idx="308">
                  <c:v>17.776124694498627</c:v>
                </c:pt>
                <c:pt idx="309">
                  <c:v>17.776124694498627</c:v>
                </c:pt>
                <c:pt idx="310">
                  <c:v>17.776124694498627</c:v>
                </c:pt>
                <c:pt idx="311">
                  <c:v>17.776124694498627</c:v>
                </c:pt>
                <c:pt idx="312">
                  <c:v>17.776124694498627</c:v>
                </c:pt>
                <c:pt idx="313">
                  <c:v>17.776124694498627</c:v>
                </c:pt>
                <c:pt idx="314">
                  <c:v>17.776124694498627</c:v>
                </c:pt>
                <c:pt idx="315">
                  <c:v>17.776124694498627</c:v>
                </c:pt>
                <c:pt idx="316">
                  <c:v>17.776124694498627</c:v>
                </c:pt>
                <c:pt idx="317">
                  <c:v>17.776124694498627</c:v>
                </c:pt>
                <c:pt idx="318">
                  <c:v>17.776124694498627</c:v>
                </c:pt>
                <c:pt idx="319">
                  <c:v>17.776124694498627</c:v>
                </c:pt>
                <c:pt idx="320">
                  <c:v>17.776124694498627</c:v>
                </c:pt>
                <c:pt idx="321">
                  <c:v>17.776124694498627</c:v>
                </c:pt>
                <c:pt idx="322">
                  <c:v>17.776124694498627</c:v>
                </c:pt>
                <c:pt idx="323">
                  <c:v>17.776124694498627</c:v>
                </c:pt>
                <c:pt idx="324">
                  <c:v>17.776124694498627</c:v>
                </c:pt>
                <c:pt idx="325">
                  <c:v>17.776124694498627</c:v>
                </c:pt>
                <c:pt idx="326">
                  <c:v>17.776124694498627</c:v>
                </c:pt>
                <c:pt idx="327">
                  <c:v>17.776124694498627</c:v>
                </c:pt>
                <c:pt idx="328">
                  <c:v>17.776124694498627</c:v>
                </c:pt>
                <c:pt idx="329">
                  <c:v>17.776124694498627</c:v>
                </c:pt>
                <c:pt idx="330">
                  <c:v>17.776124694498627</c:v>
                </c:pt>
                <c:pt idx="331">
                  <c:v>17.776124694498627</c:v>
                </c:pt>
                <c:pt idx="332">
                  <c:v>17.776124694498627</c:v>
                </c:pt>
                <c:pt idx="333">
                  <c:v>17.776124694498627</c:v>
                </c:pt>
                <c:pt idx="334">
                  <c:v>17.776124694498627</c:v>
                </c:pt>
                <c:pt idx="335">
                  <c:v>17.776124694498627</c:v>
                </c:pt>
                <c:pt idx="336">
                  <c:v>17.776124694498627</c:v>
                </c:pt>
                <c:pt idx="337">
                  <c:v>17.776124694498627</c:v>
                </c:pt>
                <c:pt idx="338">
                  <c:v>17.776124694498627</c:v>
                </c:pt>
                <c:pt idx="339">
                  <c:v>17.776124694498627</c:v>
                </c:pt>
                <c:pt idx="340">
                  <c:v>17.776124694498627</c:v>
                </c:pt>
                <c:pt idx="341">
                  <c:v>17.776124694498627</c:v>
                </c:pt>
                <c:pt idx="342">
                  <c:v>17.776124694498627</c:v>
                </c:pt>
                <c:pt idx="343">
                  <c:v>17.776124694498627</c:v>
                </c:pt>
                <c:pt idx="344">
                  <c:v>17.776124694498627</c:v>
                </c:pt>
                <c:pt idx="345">
                  <c:v>17.776124694498627</c:v>
                </c:pt>
                <c:pt idx="346">
                  <c:v>17.776124694498627</c:v>
                </c:pt>
                <c:pt idx="347">
                  <c:v>17.776124694498627</c:v>
                </c:pt>
                <c:pt idx="348">
                  <c:v>17.776124694498627</c:v>
                </c:pt>
                <c:pt idx="349">
                  <c:v>17.776124694498627</c:v>
                </c:pt>
                <c:pt idx="350">
                  <c:v>17.776124694498627</c:v>
                </c:pt>
                <c:pt idx="351">
                  <c:v>17.776124694498627</c:v>
                </c:pt>
                <c:pt idx="352">
                  <c:v>17.776124694498627</c:v>
                </c:pt>
                <c:pt idx="353">
                  <c:v>17.776124694498627</c:v>
                </c:pt>
                <c:pt idx="354">
                  <c:v>17.776124694498627</c:v>
                </c:pt>
                <c:pt idx="355">
                  <c:v>17.776124694498627</c:v>
                </c:pt>
                <c:pt idx="356">
                  <c:v>17.776124694498627</c:v>
                </c:pt>
                <c:pt idx="357">
                  <c:v>17.776124694498627</c:v>
                </c:pt>
                <c:pt idx="358">
                  <c:v>17.776124694498627</c:v>
                </c:pt>
                <c:pt idx="359">
                  <c:v>17.776124694498627</c:v>
                </c:pt>
                <c:pt idx="360">
                  <c:v>17.776124694498627</c:v>
                </c:pt>
                <c:pt idx="361">
                  <c:v>17.776124694498627</c:v>
                </c:pt>
                <c:pt idx="362">
                  <c:v>17.776124694498627</c:v>
                </c:pt>
                <c:pt idx="363">
                  <c:v>17.776124694498627</c:v>
                </c:pt>
                <c:pt idx="364">
                  <c:v>17.776124694498627</c:v>
                </c:pt>
                <c:pt idx="365">
                  <c:v>17.776124694498627</c:v>
                </c:pt>
                <c:pt idx="366">
                  <c:v>17.776124694498627</c:v>
                </c:pt>
                <c:pt idx="367">
                  <c:v>17.776124694498627</c:v>
                </c:pt>
                <c:pt idx="368">
                  <c:v>17.776124694498627</c:v>
                </c:pt>
                <c:pt idx="369">
                  <c:v>17.776124694498627</c:v>
                </c:pt>
                <c:pt idx="370">
                  <c:v>17.776124694498627</c:v>
                </c:pt>
                <c:pt idx="371">
                  <c:v>17.776124694498627</c:v>
                </c:pt>
                <c:pt idx="372">
                  <c:v>17.776124694498627</c:v>
                </c:pt>
                <c:pt idx="373">
                  <c:v>17.776124694498627</c:v>
                </c:pt>
                <c:pt idx="374">
                  <c:v>17.776124694498627</c:v>
                </c:pt>
                <c:pt idx="375">
                  <c:v>17.776124694498627</c:v>
                </c:pt>
                <c:pt idx="376">
                  <c:v>17.776124694498627</c:v>
                </c:pt>
                <c:pt idx="377">
                  <c:v>17.776124694498627</c:v>
                </c:pt>
                <c:pt idx="378">
                  <c:v>17.776124694498627</c:v>
                </c:pt>
                <c:pt idx="379">
                  <c:v>17.776124694498627</c:v>
                </c:pt>
                <c:pt idx="380">
                  <c:v>17.776124694498627</c:v>
                </c:pt>
                <c:pt idx="381">
                  <c:v>17.776124694498627</c:v>
                </c:pt>
                <c:pt idx="382">
                  <c:v>17.776124694498627</c:v>
                </c:pt>
                <c:pt idx="383">
                  <c:v>17.776124694498627</c:v>
                </c:pt>
                <c:pt idx="384">
                  <c:v>17.776124694498627</c:v>
                </c:pt>
                <c:pt idx="385">
                  <c:v>17.776124694498627</c:v>
                </c:pt>
                <c:pt idx="386">
                  <c:v>17.776124694498627</c:v>
                </c:pt>
                <c:pt idx="387">
                  <c:v>17.776124694498627</c:v>
                </c:pt>
                <c:pt idx="388">
                  <c:v>17.776124694498627</c:v>
                </c:pt>
                <c:pt idx="389">
                  <c:v>17.776124694498627</c:v>
                </c:pt>
                <c:pt idx="390">
                  <c:v>17.776124694498627</c:v>
                </c:pt>
                <c:pt idx="391">
                  <c:v>17.776124694498627</c:v>
                </c:pt>
                <c:pt idx="392">
                  <c:v>17.776124694498627</c:v>
                </c:pt>
                <c:pt idx="393">
                  <c:v>17.776124694498627</c:v>
                </c:pt>
                <c:pt idx="394">
                  <c:v>17.776124694498627</c:v>
                </c:pt>
                <c:pt idx="395">
                  <c:v>17.776124694498627</c:v>
                </c:pt>
                <c:pt idx="396">
                  <c:v>17.776124694498627</c:v>
                </c:pt>
                <c:pt idx="397">
                  <c:v>17.776124694498627</c:v>
                </c:pt>
                <c:pt idx="398">
                  <c:v>17.776124694498627</c:v>
                </c:pt>
                <c:pt idx="399">
                  <c:v>17.776124694498627</c:v>
                </c:pt>
                <c:pt idx="400">
                  <c:v>17.776124694498627</c:v>
                </c:pt>
                <c:pt idx="401">
                  <c:v>17.776124694498627</c:v>
                </c:pt>
                <c:pt idx="402">
                  <c:v>17.776124694498627</c:v>
                </c:pt>
                <c:pt idx="403">
                  <c:v>17.776124694498627</c:v>
                </c:pt>
                <c:pt idx="404">
                  <c:v>17.776124694498627</c:v>
                </c:pt>
                <c:pt idx="405">
                  <c:v>17.776124694498627</c:v>
                </c:pt>
                <c:pt idx="406">
                  <c:v>17.776124694498627</c:v>
                </c:pt>
                <c:pt idx="407">
                  <c:v>17.776124694498627</c:v>
                </c:pt>
                <c:pt idx="408">
                  <c:v>17.776124694498627</c:v>
                </c:pt>
                <c:pt idx="409">
                  <c:v>17.776124694498627</c:v>
                </c:pt>
                <c:pt idx="410">
                  <c:v>17.776124694498627</c:v>
                </c:pt>
                <c:pt idx="411">
                  <c:v>17.776124694498627</c:v>
                </c:pt>
                <c:pt idx="412">
                  <c:v>17.776124694498627</c:v>
                </c:pt>
                <c:pt idx="413">
                  <c:v>17.776124694498627</c:v>
                </c:pt>
                <c:pt idx="414">
                  <c:v>17.776124694498627</c:v>
                </c:pt>
                <c:pt idx="415">
                  <c:v>17.776124694498627</c:v>
                </c:pt>
                <c:pt idx="416">
                  <c:v>17.776124694498627</c:v>
                </c:pt>
                <c:pt idx="417">
                  <c:v>17.776124694498627</c:v>
                </c:pt>
                <c:pt idx="418">
                  <c:v>17.776124694498627</c:v>
                </c:pt>
                <c:pt idx="419">
                  <c:v>17.776124694498627</c:v>
                </c:pt>
                <c:pt idx="420">
                  <c:v>17.776124694498627</c:v>
                </c:pt>
                <c:pt idx="421">
                  <c:v>17.776124694498627</c:v>
                </c:pt>
                <c:pt idx="422">
                  <c:v>17.776124694498627</c:v>
                </c:pt>
                <c:pt idx="423">
                  <c:v>17.776124694498627</c:v>
                </c:pt>
                <c:pt idx="424">
                  <c:v>17.776124694498627</c:v>
                </c:pt>
                <c:pt idx="425">
                  <c:v>17.776124694498627</c:v>
                </c:pt>
                <c:pt idx="426">
                  <c:v>17.776124694498627</c:v>
                </c:pt>
                <c:pt idx="427">
                  <c:v>17.776124694498627</c:v>
                </c:pt>
                <c:pt idx="428">
                  <c:v>17.776124694498627</c:v>
                </c:pt>
                <c:pt idx="429">
                  <c:v>17.776124694498627</c:v>
                </c:pt>
                <c:pt idx="430">
                  <c:v>17.776124694498627</c:v>
                </c:pt>
                <c:pt idx="431">
                  <c:v>17.776124694498627</c:v>
                </c:pt>
                <c:pt idx="432">
                  <c:v>17.776124694498627</c:v>
                </c:pt>
                <c:pt idx="433">
                  <c:v>17.776124694498627</c:v>
                </c:pt>
                <c:pt idx="434">
                  <c:v>17.776124694498627</c:v>
                </c:pt>
                <c:pt idx="435">
                  <c:v>17.776124694498627</c:v>
                </c:pt>
                <c:pt idx="436">
                  <c:v>17.776124694498627</c:v>
                </c:pt>
                <c:pt idx="437">
                  <c:v>17.776124694498627</c:v>
                </c:pt>
                <c:pt idx="438">
                  <c:v>17.776124694498627</c:v>
                </c:pt>
                <c:pt idx="439">
                  <c:v>17.776124694498627</c:v>
                </c:pt>
                <c:pt idx="440">
                  <c:v>17.776124694498627</c:v>
                </c:pt>
                <c:pt idx="441">
                  <c:v>17.776124694498627</c:v>
                </c:pt>
                <c:pt idx="442">
                  <c:v>17.776124694498627</c:v>
                </c:pt>
                <c:pt idx="443">
                  <c:v>17.776124694498627</c:v>
                </c:pt>
                <c:pt idx="444">
                  <c:v>17.776124694498627</c:v>
                </c:pt>
                <c:pt idx="445">
                  <c:v>17.776124694498627</c:v>
                </c:pt>
                <c:pt idx="446">
                  <c:v>17.776124694498627</c:v>
                </c:pt>
                <c:pt idx="447">
                  <c:v>17.776124694498627</c:v>
                </c:pt>
                <c:pt idx="448">
                  <c:v>17.776124694498627</c:v>
                </c:pt>
                <c:pt idx="449">
                  <c:v>17.776124694498627</c:v>
                </c:pt>
                <c:pt idx="450">
                  <c:v>17.776124694498627</c:v>
                </c:pt>
                <c:pt idx="451">
                  <c:v>17.776124694498627</c:v>
                </c:pt>
                <c:pt idx="452">
                  <c:v>17.776124694498627</c:v>
                </c:pt>
                <c:pt idx="453">
                  <c:v>17.776124694498627</c:v>
                </c:pt>
                <c:pt idx="454">
                  <c:v>17.776124694498627</c:v>
                </c:pt>
                <c:pt idx="455">
                  <c:v>17.776124694498627</c:v>
                </c:pt>
                <c:pt idx="456">
                  <c:v>17.776124694498627</c:v>
                </c:pt>
                <c:pt idx="457">
                  <c:v>17.776124694498627</c:v>
                </c:pt>
                <c:pt idx="458">
                  <c:v>17.776124694498627</c:v>
                </c:pt>
                <c:pt idx="459">
                  <c:v>17.776124694498627</c:v>
                </c:pt>
                <c:pt idx="460">
                  <c:v>17.776124694498627</c:v>
                </c:pt>
                <c:pt idx="461">
                  <c:v>17.776124694498627</c:v>
                </c:pt>
                <c:pt idx="462">
                  <c:v>17.776124694498627</c:v>
                </c:pt>
                <c:pt idx="463">
                  <c:v>17.776124694498627</c:v>
                </c:pt>
                <c:pt idx="464">
                  <c:v>17.776124694498627</c:v>
                </c:pt>
                <c:pt idx="465">
                  <c:v>17.776124694498627</c:v>
                </c:pt>
                <c:pt idx="466">
                  <c:v>17.776124694498627</c:v>
                </c:pt>
                <c:pt idx="467">
                  <c:v>17.776124694498627</c:v>
                </c:pt>
                <c:pt idx="468">
                  <c:v>17.776124694498627</c:v>
                </c:pt>
                <c:pt idx="469">
                  <c:v>17.776124694498627</c:v>
                </c:pt>
                <c:pt idx="470">
                  <c:v>17.776124694498627</c:v>
                </c:pt>
                <c:pt idx="471">
                  <c:v>17.776124694498627</c:v>
                </c:pt>
                <c:pt idx="472">
                  <c:v>17.776124694498627</c:v>
                </c:pt>
                <c:pt idx="473">
                  <c:v>17.776124694498627</c:v>
                </c:pt>
                <c:pt idx="474">
                  <c:v>17.776124694498627</c:v>
                </c:pt>
                <c:pt idx="475">
                  <c:v>17.776124694498627</c:v>
                </c:pt>
                <c:pt idx="476">
                  <c:v>17.776124694498627</c:v>
                </c:pt>
                <c:pt idx="477">
                  <c:v>17.776124694498627</c:v>
                </c:pt>
                <c:pt idx="478">
                  <c:v>17.776124694498627</c:v>
                </c:pt>
                <c:pt idx="479">
                  <c:v>17.776124694498627</c:v>
                </c:pt>
                <c:pt idx="480">
                  <c:v>17.776124694498627</c:v>
                </c:pt>
                <c:pt idx="481">
                  <c:v>17.776124694498627</c:v>
                </c:pt>
                <c:pt idx="482">
                  <c:v>17.776124694498627</c:v>
                </c:pt>
                <c:pt idx="483">
                  <c:v>17.776124694498627</c:v>
                </c:pt>
                <c:pt idx="484">
                  <c:v>17.776124694498627</c:v>
                </c:pt>
                <c:pt idx="485">
                  <c:v>17.776124694498627</c:v>
                </c:pt>
                <c:pt idx="486">
                  <c:v>17.776124694498627</c:v>
                </c:pt>
                <c:pt idx="487">
                  <c:v>17.776124694498627</c:v>
                </c:pt>
                <c:pt idx="488">
                  <c:v>17.776124694498627</c:v>
                </c:pt>
                <c:pt idx="489">
                  <c:v>17.776124694498627</c:v>
                </c:pt>
                <c:pt idx="490">
                  <c:v>17.776124694498627</c:v>
                </c:pt>
                <c:pt idx="491">
                  <c:v>17.776124694498627</c:v>
                </c:pt>
                <c:pt idx="492">
                  <c:v>17.776124694498627</c:v>
                </c:pt>
                <c:pt idx="493">
                  <c:v>17.776124694498627</c:v>
                </c:pt>
                <c:pt idx="494">
                  <c:v>17.776124694498627</c:v>
                </c:pt>
                <c:pt idx="495">
                  <c:v>17.776124694498627</c:v>
                </c:pt>
                <c:pt idx="496">
                  <c:v>17.776124694498627</c:v>
                </c:pt>
                <c:pt idx="497">
                  <c:v>17.776124694498627</c:v>
                </c:pt>
                <c:pt idx="498">
                  <c:v>17.776124694498627</c:v>
                </c:pt>
                <c:pt idx="499">
                  <c:v>17.776124694498627</c:v>
                </c:pt>
                <c:pt idx="500">
                  <c:v>17.776124694498627</c:v>
                </c:pt>
                <c:pt idx="501">
                  <c:v>17.776124694498627</c:v>
                </c:pt>
                <c:pt idx="502">
                  <c:v>17.776124694498627</c:v>
                </c:pt>
                <c:pt idx="503">
                  <c:v>17.776124694498627</c:v>
                </c:pt>
                <c:pt idx="504">
                  <c:v>17.776124694498627</c:v>
                </c:pt>
                <c:pt idx="505">
                  <c:v>17.776124694498627</c:v>
                </c:pt>
                <c:pt idx="506">
                  <c:v>17.776124694498627</c:v>
                </c:pt>
                <c:pt idx="507">
                  <c:v>17.776124694498627</c:v>
                </c:pt>
                <c:pt idx="508">
                  <c:v>17.776124694498627</c:v>
                </c:pt>
                <c:pt idx="509">
                  <c:v>17.776124694498627</c:v>
                </c:pt>
                <c:pt idx="510">
                  <c:v>17.776124694498627</c:v>
                </c:pt>
                <c:pt idx="511">
                  <c:v>17.776124694498627</c:v>
                </c:pt>
                <c:pt idx="512">
                  <c:v>17.776124694498627</c:v>
                </c:pt>
                <c:pt idx="513">
                  <c:v>17.776124694498627</c:v>
                </c:pt>
                <c:pt idx="514">
                  <c:v>17.776124694498627</c:v>
                </c:pt>
                <c:pt idx="515">
                  <c:v>17.776124694498627</c:v>
                </c:pt>
                <c:pt idx="516">
                  <c:v>17.776124694498627</c:v>
                </c:pt>
                <c:pt idx="517">
                  <c:v>17.776124694498627</c:v>
                </c:pt>
                <c:pt idx="518">
                  <c:v>17.776124694498627</c:v>
                </c:pt>
                <c:pt idx="519">
                  <c:v>17.776124694498627</c:v>
                </c:pt>
                <c:pt idx="520">
                  <c:v>17.776124694498627</c:v>
                </c:pt>
                <c:pt idx="521">
                  <c:v>17.776124694498627</c:v>
                </c:pt>
                <c:pt idx="522">
                  <c:v>17.776124694498627</c:v>
                </c:pt>
                <c:pt idx="523">
                  <c:v>17.776124694498627</c:v>
                </c:pt>
                <c:pt idx="524">
                  <c:v>17.776124694498627</c:v>
                </c:pt>
                <c:pt idx="525">
                  <c:v>17.776124694498627</c:v>
                </c:pt>
                <c:pt idx="526">
                  <c:v>17.776124694498627</c:v>
                </c:pt>
                <c:pt idx="527">
                  <c:v>17.776124694498627</c:v>
                </c:pt>
                <c:pt idx="528">
                  <c:v>17.776124694498627</c:v>
                </c:pt>
                <c:pt idx="529">
                  <c:v>17.776124694498627</c:v>
                </c:pt>
                <c:pt idx="530">
                  <c:v>17.776124694498627</c:v>
                </c:pt>
                <c:pt idx="531">
                  <c:v>17.776124694498627</c:v>
                </c:pt>
                <c:pt idx="532">
                  <c:v>17.776124694498627</c:v>
                </c:pt>
                <c:pt idx="533">
                  <c:v>17.776124694498627</c:v>
                </c:pt>
                <c:pt idx="534">
                  <c:v>17.776124694498627</c:v>
                </c:pt>
                <c:pt idx="535">
                  <c:v>17.776124694498627</c:v>
                </c:pt>
                <c:pt idx="536">
                  <c:v>17.776124694498627</c:v>
                </c:pt>
                <c:pt idx="537">
                  <c:v>17.776124694498627</c:v>
                </c:pt>
                <c:pt idx="538">
                  <c:v>17.776124694498627</c:v>
                </c:pt>
                <c:pt idx="539">
                  <c:v>17.776124694498627</c:v>
                </c:pt>
                <c:pt idx="540">
                  <c:v>17.776124694498627</c:v>
                </c:pt>
                <c:pt idx="541">
                  <c:v>17.776124694498627</c:v>
                </c:pt>
                <c:pt idx="542">
                  <c:v>17.776124694498627</c:v>
                </c:pt>
                <c:pt idx="543">
                  <c:v>17.776124694498627</c:v>
                </c:pt>
                <c:pt idx="544">
                  <c:v>17.776124694498627</c:v>
                </c:pt>
                <c:pt idx="545">
                  <c:v>17.776124694498627</c:v>
                </c:pt>
                <c:pt idx="546">
                  <c:v>17.776124694498627</c:v>
                </c:pt>
                <c:pt idx="547">
                  <c:v>17.776124694498627</c:v>
                </c:pt>
                <c:pt idx="548">
                  <c:v>17.776124694498627</c:v>
                </c:pt>
                <c:pt idx="549">
                  <c:v>17.776124694498627</c:v>
                </c:pt>
                <c:pt idx="550">
                  <c:v>17.776124694498627</c:v>
                </c:pt>
                <c:pt idx="551">
                  <c:v>17.776124694498627</c:v>
                </c:pt>
                <c:pt idx="552">
                  <c:v>17.776124694498627</c:v>
                </c:pt>
                <c:pt idx="553">
                  <c:v>17.776124694498627</c:v>
                </c:pt>
                <c:pt idx="554">
                  <c:v>17.776124694498627</c:v>
                </c:pt>
                <c:pt idx="555">
                  <c:v>17.776124694498627</c:v>
                </c:pt>
                <c:pt idx="556">
                  <c:v>17.776124694498627</c:v>
                </c:pt>
                <c:pt idx="557">
                  <c:v>17.776124694498627</c:v>
                </c:pt>
                <c:pt idx="558">
                  <c:v>17.776124694498627</c:v>
                </c:pt>
                <c:pt idx="559">
                  <c:v>17.776124694498627</c:v>
                </c:pt>
                <c:pt idx="560">
                  <c:v>17.776124694498627</c:v>
                </c:pt>
                <c:pt idx="561">
                  <c:v>17.776124694498627</c:v>
                </c:pt>
                <c:pt idx="562">
                  <c:v>17.776124694498627</c:v>
                </c:pt>
                <c:pt idx="563">
                  <c:v>17.776124694498627</c:v>
                </c:pt>
                <c:pt idx="564">
                  <c:v>17.776124694498627</c:v>
                </c:pt>
                <c:pt idx="565">
                  <c:v>17.776124694498627</c:v>
                </c:pt>
                <c:pt idx="566">
                  <c:v>17.776124694498627</c:v>
                </c:pt>
                <c:pt idx="567">
                  <c:v>17.776124694498627</c:v>
                </c:pt>
                <c:pt idx="568">
                  <c:v>17.776124694498627</c:v>
                </c:pt>
                <c:pt idx="569">
                  <c:v>17.776124694498627</c:v>
                </c:pt>
                <c:pt idx="570">
                  <c:v>17.776124694498627</c:v>
                </c:pt>
                <c:pt idx="571">
                  <c:v>17.776124694498627</c:v>
                </c:pt>
                <c:pt idx="572">
                  <c:v>17.776124694498627</c:v>
                </c:pt>
                <c:pt idx="573">
                  <c:v>17.776124694498627</c:v>
                </c:pt>
                <c:pt idx="574">
                  <c:v>17.776124694498627</c:v>
                </c:pt>
                <c:pt idx="575">
                  <c:v>17.776124694498627</c:v>
                </c:pt>
                <c:pt idx="576">
                  <c:v>17.776124694498627</c:v>
                </c:pt>
                <c:pt idx="577">
                  <c:v>17.776124694498627</c:v>
                </c:pt>
                <c:pt idx="578">
                  <c:v>17.776124694498627</c:v>
                </c:pt>
                <c:pt idx="579">
                  <c:v>17.776124694498627</c:v>
                </c:pt>
                <c:pt idx="580">
                  <c:v>17.776124694498627</c:v>
                </c:pt>
                <c:pt idx="581">
                  <c:v>17.776124694498627</c:v>
                </c:pt>
                <c:pt idx="582">
                  <c:v>17.776124694498627</c:v>
                </c:pt>
                <c:pt idx="583">
                  <c:v>17.776124694498627</c:v>
                </c:pt>
                <c:pt idx="584">
                  <c:v>17.776124694498627</c:v>
                </c:pt>
                <c:pt idx="585">
                  <c:v>17.776124694498627</c:v>
                </c:pt>
                <c:pt idx="586">
                  <c:v>17.776124694498627</c:v>
                </c:pt>
                <c:pt idx="587">
                  <c:v>17.776124694498627</c:v>
                </c:pt>
                <c:pt idx="588">
                  <c:v>17.776124694498627</c:v>
                </c:pt>
                <c:pt idx="589">
                  <c:v>17.776124694498627</c:v>
                </c:pt>
                <c:pt idx="590">
                  <c:v>17.776124694498627</c:v>
                </c:pt>
                <c:pt idx="591">
                  <c:v>17.776124694498627</c:v>
                </c:pt>
                <c:pt idx="592">
                  <c:v>17.776124694498627</c:v>
                </c:pt>
                <c:pt idx="593">
                  <c:v>17.776124694498627</c:v>
                </c:pt>
                <c:pt idx="594">
                  <c:v>17.776124694498627</c:v>
                </c:pt>
                <c:pt idx="595">
                  <c:v>17.776124694498627</c:v>
                </c:pt>
                <c:pt idx="596">
                  <c:v>17.776124694498627</c:v>
                </c:pt>
                <c:pt idx="597">
                  <c:v>17.776124694498627</c:v>
                </c:pt>
                <c:pt idx="598">
                  <c:v>17.776124694498627</c:v>
                </c:pt>
                <c:pt idx="599">
                  <c:v>17.776124694498627</c:v>
                </c:pt>
                <c:pt idx="600">
                  <c:v>17.776124694498627</c:v>
                </c:pt>
                <c:pt idx="601">
                  <c:v>17.776124694498627</c:v>
                </c:pt>
                <c:pt idx="602">
                  <c:v>17.776124694498627</c:v>
                </c:pt>
                <c:pt idx="603">
                  <c:v>17.776124694498627</c:v>
                </c:pt>
                <c:pt idx="604">
                  <c:v>17.776124694498627</c:v>
                </c:pt>
                <c:pt idx="605">
                  <c:v>17.776124694498627</c:v>
                </c:pt>
                <c:pt idx="606">
                  <c:v>17.776124694498627</c:v>
                </c:pt>
                <c:pt idx="607">
                  <c:v>17.776124694498627</c:v>
                </c:pt>
                <c:pt idx="608">
                  <c:v>17.776124694498627</c:v>
                </c:pt>
                <c:pt idx="609">
                  <c:v>17.776124694498627</c:v>
                </c:pt>
                <c:pt idx="610">
                  <c:v>17.776124694498627</c:v>
                </c:pt>
                <c:pt idx="611">
                  <c:v>17.776124694498627</c:v>
                </c:pt>
                <c:pt idx="612">
                  <c:v>17.776124694498627</c:v>
                </c:pt>
                <c:pt idx="613">
                  <c:v>17.776124694498627</c:v>
                </c:pt>
                <c:pt idx="614">
                  <c:v>17.776124694498627</c:v>
                </c:pt>
                <c:pt idx="615">
                  <c:v>17.776124694498627</c:v>
                </c:pt>
                <c:pt idx="616">
                  <c:v>17.776124694498627</c:v>
                </c:pt>
                <c:pt idx="617">
                  <c:v>17.776124694498627</c:v>
                </c:pt>
                <c:pt idx="618">
                  <c:v>17.776124694498627</c:v>
                </c:pt>
                <c:pt idx="619">
                  <c:v>17.776124694498627</c:v>
                </c:pt>
                <c:pt idx="620">
                  <c:v>17.776124694498627</c:v>
                </c:pt>
                <c:pt idx="621">
                  <c:v>17.776124694498627</c:v>
                </c:pt>
                <c:pt idx="622">
                  <c:v>17.776124694498627</c:v>
                </c:pt>
                <c:pt idx="623">
                  <c:v>17.776124694498627</c:v>
                </c:pt>
                <c:pt idx="624">
                  <c:v>17.776124694498627</c:v>
                </c:pt>
                <c:pt idx="625">
                  <c:v>17.776124694498627</c:v>
                </c:pt>
                <c:pt idx="626">
                  <c:v>17.776124694498627</c:v>
                </c:pt>
                <c:pt idx="627">
                  <c:v>17.776124694498627</c:v>
                </c:pt>
                <c:pt idx="628">
                  <c:v>17.776124694498627</c:v>
                </c:pt>
                <c:pt idx="629">
                  <c:v>17.776124694498627</c:v>
                </c:pt>
                <c:pt idx="630">
                  <c:v>17.776124694498627</c:v>
                </c:pt>
                <c:pt idx="631">
                  <c:v>17.776124694498627</c:v>
                </c:pt>
                <c:pt idx="632">
                  <c:v>17.776124694498627</c:v>
                </c:pt>
                <c:pt idx="633">
                  <c:v>17.776124694498627</c:v>
                </c:pt>
                <c:pt idx="634">
                  <c:v>17.776124694498627</c:v>
                </c:pt>
                <c:pt idx="635">
                  <c:v>17.776124694498627</c:v>
                </c:pt>
                <c:pt idx="636">
                  <c:v>17.776124694498627</c:v>
                </c:pt>
                <c:pt idx="637">
                  <c:v>17.776124694498627</c:v>
                </c:pt>
                <c:pt idx="638">
                  <c:v>17.776124694498627</c:v>
                </c:pt>
                <c:pt idx="639">
                  <c:v>17.776124694498627</c:v>
                </c:pt>
                <c:pt idx="640">
                  <c:v>17.776124694498627</c:v>
                </c:pt>
                <c:pt idx="641">
                  <c:v>17.776124694498627</c:v>
                </c:pt>
                <c:pt idx="642">
                  <c:v>17.776124694498627</c:v>
                </c:pt>
                <c:pt idx="643">
                  <c:v>17.776124694498627</c:v>
                </c:pt>
                <c:pt idx="644">
                  <c:v>17.776124694498627</c:v>
                </c:pt>
                <c:pt idx="645">
                  <c:v>17.776124694498627</c:v>
                </c:pt>
                <c:pt idx="646">
                  <c:v>17.776124694498627</c:v>
                </c:pt>
                <c:pt idx="647">
                  <c:v>17.776124694498627</c:v>
                </c:pt>
                <c:pt idx="648">
                  <c:v>17.776124694498627</c:v>
                </c:pt>
                <c:pt idx="649">
                  <c:v>17.776124694498627</c:v>
                </c:pt>
                <c:pt idx="650">
                  <c:v>17.776124694498627</c:v>
                </c:pt>
                <c:pt idx="651">
                  <c:v>17.776124694498627</c:v>
                </c:pt>
                <c:pt idx="652">
                  <c:v>17.776124694498627</c:v>
                </c:pt>
                <c:pt idx="653">
                  <c:v>17.776124694498627</c:v>
                </c:pt>
                <c:pt idx="654">
                  <c:v>17.776124694498627</c:v>
                </c:pt>
                <c:pt idx="655">
                  <c:v>17.776124694498627</c:v>
                </c:pt>
                <c:pt idx="656">
                  <c:v>17.776124694498627</c:v>
                </c:pt>
                <c:pt idx="657">
                  <c:v>17.776124694498627</c:v>
                </c:pt>
                <c:pt idx="658">
                  <c:v>17.776124694498627</c:v>
                </c:pt>
                <c:pt idx="659">
                  <c:v>17.776124694498627</c:v>
                </c:pt>
                <c:pt idx="660">
                  <c:v>17.776124694498627</c:v>
                </c:pt>
                <c:pt idx="661">
                  <c:v>17.776124694498627</c:v>
                </c:pt>
                <c:pt idx="662">
                  <c:v>17.776124694498627</c:v>
                </c:pt>
                <c:pt idx="663">
                  <c:v>17.776124694498627</c:v>
                </c:pt>
                <c:pt idx="664">
                  <c:v>17.776124694498627</c:v>
                </c:pt>
                <c:pt idx="665">
                  <c:v>17.776124694498627</c:v>
                </c:pt>
                <c:pt idx="666">
                  <c:v>17.776124694498627</c:v>
                </c:pt>
                <c:pt idx="667">
                  <c:v>17.776124694498627</c:v>
                </c:pt>
                <c:pt idx="668">
                  <c:v>17.776124694498627</c:v>
                </c:pt>
                <c:pt idx="669">
                  <c:v>17.776124694498627</c:v>
                </c:pt>
                <c:pt idx="670">
                  <c:v>17.776124694498627</c:v>
                </c:pt>
                <c:pt idx="671">
                  <c:v>17.776124694498627</c:v>
                </c:pt>
                <c:pt idx="672">
                  <c:v>17.776124694498627</c:v>
                </c:pt>
                <c:pt idx="673">
                  <c:v>17.776124694498627</c:v>
                </c:pt>
                <c:pt idx="674">
                  <c:v>17.776124694498627</c:v>
                </c:pt>
                <c:pt idx="675">
                  <c:v>17.776124694498627</c:v>
                </c:pt>
                <c:pt idx="676">
                  <c:v>17.776124694498627</c:v>
                </c:pt>
                <c:pt idx="677">
                  <c:v>17.776124694498627</c:v>
                </c:pt>
                <c:pt idx="678">
                  <c:v>17.776124694498627</c:v>
                </c:pt>
                <c:pt idx="679">
                  <c:v>17.776124694498627</c:v>
                </c:pt>
                <c:pt idx="680">
                  <c:v>17.776124694498627</c:v>
                </c:pt>
                <c:pt idx="681">
                  <c:v>17.776124694498627</c:v>
                </c:pt>
                <c:pt idx="682">
                  <c:v>17.776124694498627</c:v>
                </c:pt>
                <c:pt idx="683">
                  <c:v>17.776124694498627</c:v>
                </c:pt>
                <c:pt idx="684">
                  <c:v>17.776124694498627</c:v>
                </c:pt>
                <c:pt idx="685">
                  <c:v>17.776124694498627</c:v>
                </c:pt>
                <c:pt idx="686">
                  <c:v>17.776124694498627</c:v>
                </c:pt>
                <c:pt idx="687">
                  <c:v>17.776124694498627</c:v>
                </c:pt>
                <c:pt idx="688">
                  <c:v>17.776124694498627</c:v>
                </c:pt>
                <c:pt idx="689">
                  <c:v>17.776124694498627</c:v>
                </c:pt>
                <c:pt idx="690">
                  <c:v>17.776124694498627</c:v>
                </c:pt>
                <c:pt idx="691">
                  <c:v>17.776124694498627</c:v>
                </c:pt>
                <c:pt idx="692">
                  <c:v>17.776124694498627</c:v>
                </c:pt>
                <c:pt idx="693">
                  <c:v>17.776124694498627</c:v>
                </c:pt>
                <c:pt idx="694">
                  <c:v>17.776124694498627</c:v>
                </c:pt>
                <c:pt idx="695">
                  <c:v>17.776124694498627</c:v>
                </c:pt>
                <c:pt idx="696">
                  <c:v>17.776124694498627</c:v>
                </c:pt>
                <c:pt idx="697">
                  <c:v>17.776124694498627</c:v>
                </c:pt>
                <c:pt idx="698">
                  <c:v>17.776124694498627</c:v>
                </c:pt>
                <c:pt idx="699">
                  <c:v>17.776124694498627</c:v>
                </c:pt>
                <c:pt idx="700">
                  <c:v>17.776124694498627</c:v>
                </c:pt>
                <c:pt idx="701">
                  <c:v>17.776124694498627</c:v>
                </c:pt>
                <c:pt idx="702">
                  <c:v>17.776124694498627</c:v>
                </c:pt>
                <c:pt idx="703">
                  <c:v>17.776124694498627</c:v>
                </c:pt>
                <c:pt idx="704">
                  <c:v>17.776124694498627</c:v>
                </c:pt>
                <c:pt idx="705">
                  <c:v>17.776124694498627</c:v>
                </c:pt>
                <c:pt idx="706">
                  <c:v>17.776124694498627</c:v>
                </c:pt>
                <c:pt idx="707">
                  <c:v>17.776124694498627</c:v>
                </c:pt>
                <c:pt idx="708">
                  <c:v>17.776124694498627</c:v>
                </c:pt>
                <c:pt idx="709">
                  <c:v>17.776124694498627</c:v>
                </c:pt>
                <c:pt idx="710">
                  <c:v>17.776124694498627</c:v>
                </c:pt>
                <c:pt idx="711">
                  <c:v>17.776124694498627</c:v>
                </c:pt>
                <c:pt idx="712">
                  <c:v>17.776124694498627</c:v>
                </c:pt>
                <c:pt idx="713">
                  <c:v>17.776124694498627</c:v>
                </c:pt>
                <c:pt idx="714">
                  <c:v>17.776124694498627</c:v>
                </c:pt>
                <c:pt idx="715">
                  <c:v>17.776124694498627</c:v>
                </c:pt>
                <c:pt idx="716">
                  <c:v>17.776124694498627</c:v>
                </c:pt>
                <c:pt idx="717">
                  <c:v>17.776124694498627</c:v>
                </c:pt>
                <c:pt idx="718">
                  <c:v>17.776124694498627</c:v>
                </c:pt>
                <c:pt idx="719">
                  <c:v>17.776124694498627</c:v>
                </c:pt>
                <c:pt idx="720">
                  <c:v>17.776124694498627</c:v>
                </c:pt>
                <c:pt idx="721">
                  <c:v>17.776124694498627</c:v>
                </c:pt>
                <c:pt idx="722">
                  <c:v>17.776124694498627</c:v>
                </c:pt>
                <c:pt idx="723">
                  <c:v>17.776124694498627</c:v>
                </c:pt>
                <c:pt idx="724">
                  <c:v>17.776124694498627</c:v>
                </c:pt>
                <c:pt idx="725">
                  <c:v>17.776124694498627</c:v>
                </c:pt>
                <c:pt idx="726">
                  <c:v>17.776124694498627</c:v>
                </c:pt>
                <c:pt idx="727">
                  <c:v>17.776124694498627</c:v>
                </c:pt>
                <c:pt idx="728">
                  <c:v>17.776124694498627</c:v>
                </c:pt>
                <c:pt idx="729">
                  <c:v>17.776124694498627</c:v>
                </c:pt>
                <c:pt idx="730">
                  <c:v>17.776124694498627</c:v>
                </c:pt>
                <c:pt idx="731">
                  <c:v>17.776124694498627</c:v>
                </c:pt>
                <c:pt idx="732">
                  <c:v>17.776124694498627</c:v>
                </c:pt>
                <c:pt idx="733">
                  <c:v>17.776124694498627</c:v>
                </c:pt>
                <c:pt idx="734">
                  <c:v>17.776124694498627</c:v>
                </c:pt>
                <c:pt idx="735">
                  <c:v>17.776124694498627</c:v>
                </c:pt>
                <c:pt idx="736">
                  <c:v>17.776124694498627</c:v>
                </c:pt>
                <c:pt idx="737">
                  <c:v>17.776124694498627</c:v>
                </c:pt>
                <c:pt idx="738">
                  <c:v>17.776124694498627</c:v>
                </c:pt>
                <c:pt idx="739">
                  <c:v>17.776124694498627</c:v>
                </c:pt>
                <c:pt idx="740">
                  <c:v>17.776124694498627</c:v>
                </c:pt>
                <c:pt idx="741">
                  <c:v>17.776124694498627</c:v>
                </c:pt>
                <c:pt idx="742">
                  <c:v>17.776124694498627</c:v>
                </c:pt>
                <c:pt idx="743">
                  <c:v>17.776124694498627</c:v>
                </c:pt>
                <c:pt idx="744">
                  <c:v>17.776124694498627</c:v>
                </c:pt>
                <c:pt idx="745">
                  <c:v>17.776124694498627</c:v>
                </c:pt>
                <c:pt idx="746">
                  <c:v>17.776124694498627</c:v>
                </c:pt>
                <c:pt idx="747">
                  <c:v>17.776124694498627</c:v>
                </c:pt>
                <c:pt idx="748">
                  <c:v>17.776124694498627</c:v>
                </c:pt>
                <c:pt idx="749">
                  <c:v>17.776124694498627</c:v>
                </c:pt>
                <c:pt idx="750">
                  <c:v>17.776124694498627</c:v>
                </c:pt>
                <c:pt idx="751">
                  <c:v>17.776124694498627</c:v>
                </c:pt>
                <c:pt idx="752">
                  <c:v>17.776124694498627</c:v>
                </c:pt>
                <c:pt idx="753">
                  <c:v>17.776124694498627</c:v>
                </c:pt>
                <c:pt idx="754">
                  <c:v>17.776124694498627</c:v>
                </c:pt>
                <c:pt idx="755">
                  <c:v>17.776124694498627</c:v>
                </c:pt>
                <c:pt idx="756">
                  <c:v>17.776124694498627</c:v>
                </c:pt>
                <c:pt idx="757">
                  <c:v>17.776124694498627</c:v>
                </c:pt>
                <c:pt idx="758">
                  <c:v>17.776124694498627</c:v>
                </c:pt>
                <c:pt idx="759">
                  <c:v>17.776124694498627</c:v>
                </c:pt>
                <c:pt idx="760">
                  <c:v>17.776124694498627</c:v>
                </c:pt>
                <c:pt idx="761">
                  <c:v>17.776124694498627</c:v>
                </c:pt>
                <c:pt idx="762">
                  <c:v>17.776124694498627</c:v>
                </c:pt>
                <c:pt idx="763">
                  <c:v>17.776124694498627</c:v>
                </c:pt>
                <c:pt idx="764">
                  <c:v>17.776124694498627</c:v>
                </c:pt>
                <c:pt idx="765">
                  <c:v>17.776124694498627</c:v>
                </c:pt>
                <c:pt idx="766">
                  <c:v>17.776124694498627</c:v>
                </c:pt>
                <c:pt idx="767">
                  <c:v>17.776124694498627</c:v>
                </c:pt>
                <c:pt idx="768">
                  <c:v>17.776124694498627</c:v>
                </c:pt>
                <c:pt idx="769">
                  <c:v>17.776124694498627</c:v>
                </c:pt>
                <c:pt idx="770">
                  <c:v>17.776124694498627</c:v>
                </c:pt>
                <c:pt idx="771">
                  <c:v>17.776124694498627</c:v>
                </c:pt>
                <c:pt idx="772">
                  <c:v>17.776124694498627</c:v>
                </c:pt>
                <c:pt idx="773">
                  <c:v>17.776124694498627</c:v>
                </c:pt>
                <c:pt idx="774">
                  <c:v>17.776124694498627</c:v>
                </c:pt>
                <c:pt idx="775">
                  <c:v>17.776124694498627</c:v>
                </c:pt>
                <c:pt idx="776">
                  <c:v>17.776124694498627</c:v>
                </c:pt>
                <c:pt idx="777">
                  <c:v>17.776124694498627</c:v>
                </c:pt>
                <c:pt idx="778">
                  <c:v>17.776124694498627</c:v>
                </c:pt>
                <c:pt idx="779">
                  <c:v>17.776124694498627</c:v>
                </c:pt>
                <c:pt idx="780">
                  <c:v>17.776124694498627</c:v>
                </c:pt>
                <c:pt idx="781">
                  <c:v>17.776124694498627</c:v>
                </c:pt>
                <c:pt idx="782">
                  <c:v>17.776124694498627</c:v>
                </c:pt>
                <c:pt idx="783">
                  <c:v>17.776124694498627</c:v>
                </c:pt>
                <c:pt idx="784">
                  <c:v>17.776124694498627</c:v>
                </c:pt>
                <c:pt idx="785">
                  <c:v>17.776124694498627</c:v>
                </c:pt>
                <c:pt idx="786">
                  <c:v>17.776124694498627</c:v>
                </c:pt>
                <c:pt idx="787">
                  <c:v>17.776124694498627</c:v>
                </c:pt>
                <c:pt idx="788">
                  <c:v>17.776124694498627</c:v>
                </c:pt>
                <c:pt idx="789">
                  <c:v>17.776124694498627</c:v>
                </c:pt>
                <c:pt idx="790">
                  <c:v>17.776124694498627</c:v>
                </c:pt>
                <c:pt idx="791">
                  <c:v>17.776124694498627</c:v>
                </c:pt>
                <c:pt idx="792">
                  <c:v>17.776124694498627</c:v>
                </c:pt>
                <c:pt idx="793">
                  <c:v>17.776124694498627</c:v>
                </c:pt>
                <c:pt idx="794">
                  <c:v>17.776124694498627</c:v>
                </c:pt>
                <c:pt idx="795">
                  <c:v>17.776124694498627</c:v>
                </c:pt>
                <c:pt idx="796">
                  <c:v>17.776124694498627</c:v>
                </c:pt>
                <c:pt idx="797">
                  <c:v>17.776124694498627</c:v>
                </c:pt>
                <c:pt idx="798">
                  <c:v>17.776124694498627</c:v>
                </c:pt>
                <c:pt idx="799">
                  <c:v>17.776124694498627</c:v>
                </c:pt>
                <c:pt idx="800">
                  <c:v>17.776124694498627</c:v>
                </c:pt>
                <c:pt idx="801">
                  <c:v>17.776124694498627</c:v>
                </c:pt>
                <c:pt idx="802">
                  <c:v>17.776124694498627</c:v>
                </c:pt>
                <c:pt idx="803">
                  <c:v>17.776124694498627</c:v>
                </c:pt>
                <c:pt idx="804">
                  <c:v>17.776124694498627</c:v>
                </c:pt>
                <c:pt idx="805">
                  <c:v>17.776124694498627</c:v>
                </c:pt>
                <c:pt idx="806">
                  <c:v>17.776124694498627</c:v>
                </c:pt>
                <c:pt idx="807">
                  <c:v>17.776124694498627</c:v>
                </c:pt>
                <c:pt idx="808">
                  <c:v>17.776124694498627</c:v>
                </c:pt>
                <c:pt idx="809">
                  <c:v>17.776124694498627</c:v>
                </c:pt>
                <c:pt idx="810">
                  <c:v>17.776124694498627</c:v>
                </c:pt>
                <c:pt idx="811">
                  <c:v>17.776124694498627</c:v>
                </c:pt>
                <c:pt idx="812">
                  <c:v>17.776124694498627</c:v>
                </c:pt>
                <c:pt idx="813">
                  <c:v>17.776124694498627</c:v>
                </c:pt>
                <c:pt idx="814">
                  <c:v>17.776124694498627</c:v>
                </c:pt>
                <c:pt idx="815">
                  <c:v>17.776124694498627</c:v>
                </c:pt>
                <c:pt idx="816">
                  <c:v>17.776124694498627</c:v>
                </c:pt>
                <c:pt idx="817">
                  <c:v>17.776124694498627</c:v>
                </c:pt>
                <c:pt idx="818">
                  <c:v>17.776124694498627</c:v>
                </c:pt>
                <c:pt idx="819">
                  <c:v>17.776124694498627</c:v>
                </c:pt>
                <c:pt idx="820">
                  <c:v>17.776124694498627</c:v>
                </c:pt>
                <c:pt idx="821">
                  <c:v>17.776124694498627</c:v>
                </c:pt>
                <c:pt idx="822">
                  <c:v>17.776124694498627</c:v>
                </c:pt>
                <c:pt idx="823">
                  <c:v>17.776124694498627</c:v>
                </c:pt>
                <c:pt idx="824">
                  <c:v>17.776124694498627</c:v>
                </c:pt>
                <c:pt idx="825">
                  <c:v>17.776124694498627</c:v>
                </c:pt>
                <c:pt idx="826">
                  <c:v>17.776124694498627</c:v>
                </c:pt>
                <c:pt idx="827">
                  <c:v>17.776124694498627</c:v>
                </c:pt>
                <c:pt idx="828">
                  <c:v>17.776124694498627</c:v>
                </c:pt>
                <c:pt idx="829">
                  <c:v>17.776124694498627</c:v>
                </c:pt>
                <c:pt idx="830">
                  <c:v>17.776124694498627</c:v>
                </c:pt>
                <c:pt idx="831">
                  <c:v>17.776124694498627</c:v>
                </c:pt>
                <c:pt idx="832">
                  <c:v>17.776124694498627</c:v>
                </c:pt>
                <c:pt idx="833">
                  <c:v>17.776124694498627</c:v>
                </c:pt>
                <c:pt idx="834">
                  <c:v>17.776124694498627</c:v>
                </c:pt>
                <c:pt idx="835">
                  <c:v>17.776124694498627</c:v>
                </c:pt>
                <c:pt idx="836">
                  <c:v>17.776124694498627</c:v>
                </c:pt>
                <c:pt idx="837">
                  <c:v>17.776124694498627</c:v>
                </c:pt>
                <c:pt idx="838">
                  <c:v>17.776124694498627</c:v>
                </c:pt>
                <c:pt idx="839">
                  <c:v>17.776124694498627</c:v>
                </c:pt>
                <c:pt idx="840">
                  <c:v>17.776124694498627</c:v>
                </c:pt>
                <c:pt idx="841">
                  <c:v>17.776124694498627</c:v>
                </c:pt>
                <c:pt idx="842">
                  <c:v>17.776124694498627</c:v>
                </c:pt>
                <c:pt idx="843">
                  <c:v>17.776124694498627</c:v>
                </c:pt>
                <c:pt idx="844">
                  <c:v>17.776124694498627</c:v>
                </c:pt>
                <c:pt idx="845">
                  <c:v>17.776124694498627</c:v>
                </c:pt>
                <c:pt idx="846">
                  <c:v>17.776124694498627</c:v>
                </c:pt>
                <c:pt idx="847">
                  <c:v>17.776124694498627</c:v>
                </c:pt>
                <c:pt idx="848">
                  <c:v>17.776124694498627</c:v>
                </c:pt>
                <c:pt idx="849">
                  <c:v>17.776124694498627</c:v>
                </c:pt>
                <c:pt idx="850">
                  <c:v>17.776124694498627</c:v>
                </c:pt>
                <c:pt idx="851">
                  <c:v>17.776124694498627</c:v>
                </c:pt>
                <c:pt idx="852">
                  <c:v>17.776124694498627</c:v>
                </c:pt>
                <c:pt idx="853">
                  <c:v>17.776124694498627</c:v>
                </c:pt>
                <c:pt idx="854">
                  <c:v>17.776124694498627</c:v>
                </c:pt>
                <c:pt idx="855">
                  <c:v>17.776124694498627</c:v>
                </c:pt>
                <c:pt idx="856">
                  <c:v>17.776124694498627</c:v>
                </c:pt>
                <c:pt idx="857">
                  <c:v>17.776124694498627</c:v>
                </c:pt>
                <c:pt idx="858">
                  <c:v>17.776124694498627</c:v>
                </c:pt>
                <c:pt idx="859">
                  <c:v>17.776124694498627</c:v>
                </c:pt>
                <c:pt idx="860">
                  <c:v>17.776124694498627</c:v>
                </c:pt>
                <c:pt idx="861">
                  <c:v>17.776124694498627</c:v>
                </c:pt>
                <c:pt idx="862">
                  <c:v>17.776124694498627</c:v>
                </c:pt>
                <c:pt idx="863">
                  <c:v>17.776124694498627</c:v>
                </c:pt>
                <c:pt idx="864">
                  <c:v>17.776124694498627</c:v>
                </c:pt>
                <c:pt idx="865">
                  <c:v>17.776124694498627</c:v>
                </c:pt>
                <c:pt idx="866">
                  <c:v>17.776124694498627</c:v>
                </c:pt>
              </c:numCache>
            </c:numRef>
          </c:yVal>
          <c:smooth val="1"/>
          <c:extLst xmlns:c16r2="http://schemas.microsoft.com/office/drawing/2015/06/chart">
            <c:ext xmlns:c16="http://schemas.microsoft.com/office/drawing/2014/chart" uri="{C3380CC4-5D6E-409C-BE32-E72D297353CC}">
              <c16:uniqueId val="{00000005-A99E-4D68-A533-B12739A600AB}"/>
            </c:ext>
          </c:extLst>
        </c:ser>
        <c:ser>
          <c:idx val="6"/>
          <c:order val="6"/>
          <c:tx>
            <c:strRef>
              <c:f>'Dow Jones'!$H$2</c:f>
              <c:strCache>
                <c:ptCount val="1"/>
                <c:pt idx="0">
                  <c:v>-3 desv.stand PE</c:v>
                </c:pt>
              </c:strCache>
            </c:strRef>
          </c:tx>
          <c:spPr>
            <a:ln w="12700" cap="rnd">
              <a:solidFill>
                <a:schemeClr val="accent5"/>
              </a:solidFill>
              <a:prstDash val="sysDash"/>
              <a:round/>
            </a:ln>
            <a:effectLst/>
          </c:spPr>
          <c:marker>
            <c:symbol val="none"/>
          </c:marker>
          <c:xVal>
            <c:numRef>
              <c:f>'Dow Jones'!$A$3:$A$869</c:f>
              <c:numCache>
                <c:formatCode>m/d/yyyy</c:formatCode>
                <c:ptCount val="867"/>
                <c:pt idx="0">
                  <c:v>41641</c:v>
                </c:pt>
                <c:pt idx="1">
                  <c:v>41642</c:v>
                </c:pt>
                <c:pt idx="2">
                  <c:v>41645</c:v>
                </c:pt>
                <c:pt idx="3">
                  <c:v>41646</c:v>
                </c:pt>
                <c:pt idx="4">
                  <c:v>41647</c:v>
                </c:pt>
                <c:pt idx="5">
                  <c:v>41648</c:v>
                </c:pt>
                <c:pt idx="6">
                  <c:v>41649</c:v>
                </c:pt>
                <c:pt idx="7">
                  <c:v>41652</c:v>
                </c:pt>
                <c:pt idx="8">
                  <c:v>41653</c:v>
                </c:pt>
                <c:pt idx="9">
                  <c:v>41654</c:v>
                </c:pt>
                <c:pt idx="10">
                  <c:v>41655</c:v>
                </c:pt>
                <c:pt idx="11">
                  <c:v>41656</c:v>
                </c:pt>
                <c:pt idx="12">
                  <c:v>41659</c:v>
                </c:pt>
                <c:pt idx="13">
                  <c:v>41660</c:v>
                </c:pt>
                <c:pt idx="14">
                  <c:v>41661</c:v>
                </c:pt>
                <c:pt idx="15">
                  <c:v>41662</c:v>
                </c:pt>
                <c:pt idx="16">
                  <c:v>41663</c:v>
                </c:pt>
                <c:pt idx="17">
                  <c:v>41666</c:v>
                </c:pt>
                <c:pt idx="18">
                  <c:v>41667</c:v>
                </c:pt>
                <c:pt idx="19">
                  <c:v>41668</c:v>
                </c:pt>
                <c:pt idx="20">
                  <c:v>41669</c:v>
                </c:pt>
                <c:pt idx="21">
                  <c:v>41670</c:v>
                </c:pt>
                <c:pt idx="22">
                  <c:v>41673</c:v>
                </c:pt>
                <c:pt idx="23">
                  <c:v>41674</c:v>
                </c:pt>
                <c:pt idx="24">
                  <c:v>41675</c:v>
                </c:pt>
                <c:pt idx="25">
                  <c:v>41676</c:v>
                </c:pt>
                <c:pt idx="26">
                  <c:v>41677</c:v>
                </c:pt>
                <c:pt idx="27">
                  <c:v>41680</c:v>
                </c:pt>
                <c:pt idx="28">
                  <c:v>41681</c:v>
                </c:pt>
                <c:pt idx="29">
                  <c:v>41682</c:v>
                </c:pt>
                <c:pt idx="30">
                  <c:v>41683</c:v>
                </c:pt>
                <c:pt idx="31">
                  <c:v>41684</c:v>
                </c:pt>
                <c:pt idx="32">
                  <c:v>41687</c:v>
                </c:pt>
                <c:pt idx="33">
                  <c:v>41688</c:v>
                </c:pt>
                <c:pt idx="34">
                  <c:v>41689</c:v>
                </c:pt>
                <c:pt idx="35">
                  <c:v>41690</c:v>
                </c:pt>
                <c:pt idx="36">
                  <c:v>41691</c:v>
                </c:pt>
                <c:pt idx="37">
                  <c:v>41694</c:v>
                </c:pt>
                <c:pt idx="38">
                  <c:v>41695</c:v>
                </c:pt>
                <c:pt idx="39">
                  <c:v>41696</c:v>
                </c:pt>
                <c:pt idx="40">
                  <c:v>41697</c:v>
                </c:pt>
                <c:pt idx="41">
                  <c:v>41698</c:v>
                </c:pt>
                <c:pt idx="42">
                  <c:v>41701</c:v>
                </c:pt>
                <c:pt idx="43">
                  <c:v>41702</c:v>
                </c:pt>
                <c:pt idx="44">
                  <c:v>41703</c:v>
                </c:pt>
                <c:pt idx="45">
                  <c:v>41704</c:v>
                </c:pt>
                <c:pt idx="46">
                  <c:v>41705</c:v>
                </c:pt>
                <c:pt idx="47">
                  <c:v>41708</c:v>
                </c:pt>
                <c:pt idx="48">
                  <c:v>41709</c:v>
                </c:pt>
                <c:pt idx="49">
                  <c:v>41710</c:v>
                </c:pt>
                <c:pt idx="50">
                  <c:v>41711</c:v>
                </c:pt>
                <c:pt idx="51">
                  <c:v>41712</c:v>
                </c:pt>
                <c:pt idx="52">
                  <c:v>41715</c:v>
                </c:pt>
                <c:pt idx="53">
                  <c:v>41716</c:v>
                </c:pt>
                <c:pt idx="54">
                  <c:v>41717</c:v>
                </c:pt>
                <c:pt idx="55">
                  <c:v>41718</c:v>
                </c:pt>
                <c:pt idx="56">
                  <c:v>41719</c:v>
                </c:pt>
                <c:pt idx="57">
                  <c:v>41722</c:v>
                </c:pt>
                <c:pt idx="58">
                  <c:v>41723</c:v>
                </c:pt>
                <c:pt idx="59">
                  <c:v>41724</c:v>
                </c:pt>
                <c:pt idx="60">
                  <c:v>41725</c:v>
                </c:pt>
                <c:pt idx="61">
                  <c:v>41726</c:v>
                </c:pt>
                <c:pt idx="62">
                  <c:v>41729</c:v>
                </c:pt>
                <c:pt idx="63">
                  <c:v>41730</c:v>
                </c:pt>
                <c:pt idx="64">
                  <c:v>41731</c:v>
                </c:pt>
                <c:pt idx="65">
                  <c:v>41732</c:v>
                </c:pt>
                <c:pt idx="66">
                  <c:v>41733</c:v>
                </c:pt>
                <c:pt idx="67">
                  <c:v>41736</c:v>
                </c:pt>
                <c:pt idx="68">
                  <c:v>41737</c:v>
                </c:pt>
                <c:pt idx="69">
                  <c:v>41738</c:v>
                </c:pt>
                <c:pt idx="70">
                  <c:v>41739</c:v>
                </c:pt>
                <c:pt idx="71">
                  <c:v>41740</c:v>
                </c:pt>
                <c:pt idx="72">
                  <c:v>41743</c:v>
                </c:pt>
                <c:pt idx="73">
                  <c:v>41744</c:v>
                </c:pt>
                <c:pt idx="74">
                  <c:v>41745</c:v>
                </c:pt>
                <c:pt idx="75">
                  <c:v>41746</c:v>
                </c:pt>
                <c:pt idx="76">
                  <c:v>41747</c:v>
                </c:pt>
                <c:pt idx="77">
                  <c:v>41750</c:v>
                </c:pt>
                <c:pt idx="78">
                  <c:v>41751</c:v>
                </c:pt>
                <c:pt idx="79">
                  <c:v>41752</c:v>
                </c:pt>
                <c:pt idx="80">
                  <c:v>41753</c:v>
                </c:pt>
                <c:pt idx="81">
                  <c:v>41754</c:v>
                </c:pt>
                <c:pt idx="82">
                  <c:v>41757</c:v>
                </c:pt>
                <c:pt idx="83">
                  <c:v>41758</c:v>
                </c:pt>
                <c:pt idx="84">
                  <c:v>41759</c:v>
                </c:pt>
                <c:pt idx="85">
                  <c:v>41760</c:v>
                </c:pt>
                <c:pt idx="86">
                  <c:v>41761</c:v>
                </c:pt>
                <c:pt idx="87">
                  <c:v>41764</c:v>
                </c:pt>
                <c:pt idx="88">
                  <c:v>41765</c:v>
                </c:pt>
                <c:pt idx="89">
                  <c:v>41766</c:v>
                </c:pt>
                <c:pt idx="90">
                  <c:v>41767</c:v>
                </c:pt>
                <c:pt idx="91">
                  <c:v>41768</c:v>
                </c:pt>
                <c:pt idx="92">
                  <c:v>41771</c:v>
                </c:pt>
                <c:pt idx="93">
                  <c:v>41772</c:v>
                </c:pt>
                <c:pt idx="94">
                  <c:v>41773</c:v>
                </c:pt>
                <c:pt idx="95">
                  <c:v>41774</c:v>
                </c:pt>
                <c:pt idx="96">
                  <c:v>41775</c:v>
                </c:pt>
                <c:pt idx="97">
                  <c:v>41778</c:v>
                </c:pt>
                <c:pt idx="98">
                  <c:v>41779</c:v>
                </c:pt>
                <c:pt idx="99">
                  <c:v>41780</c:v>
                </c:pt>
                <c:pt idx="100">
                  <c:v>41781</c:v>
                </c:pt>
                <c:pt idx="101">
                  <c:v>41782</c:v>
                </c:pt>
                <c:pt idx="102">
                  <c:v>41785</c:v>
                </c:pt>
                <c:pt idx="103">
                  <c:v>41786</c:v>
                </c:pt>
                <c:pt idx="104">
                  <c:v>41787</c:v>
                </c:pt>
                <c:pt idx="105">
                  <c:v>41788</c:v>
                </c:pt>
                <c:pt idx="106">
                  <c:v>41789</c:v>
                </c:pt>
                <c:pt idx="107">
                  <c:v>41792</c:v>
                </c:pt>
                <c:pt idx="108">
                  <c:v>41793</c:v>
                </c:pt>
                <c:pt idx="109">
                  <c:v>41794</c:v>
                </c:pt>
                <c:pt idx="110">
                  <c:v>41795</c:v>
                </c:pt>
                <c:pt idx="111">
                  <c:v>41796</c:v>
                </c:pt>
                <c:pt idx="112">
                  <c:v>41799</c:v>
                </c:pt>
                <c:pt idx="113">
                  <c:v>41800</c:v>
                </c:pt>
                <c:pt idx="114">
                  <c:v>41801</c:v>
                </c:pt>
                <c:pt idx="115">
                  <c:v>41802</c:v>
                </c:pt>
                <c:pt idx="116">
                  <c:v>41803</c:v>
                </c:pt>
                <c:pt idx="117">
                  <c:v>41806</c:v>
                </c:pt>
                <c:pt idx="118">
                  <c:v>41807</c:v>
                </c:pt>
                <c:pt idx="119">
                  <c:v>41808</c:v>
                </c:pt>
                <c:pt idx="120">
                  <c:v>41809</c:v>
                </c:pt>
                <c:pt idx="121">
                  <c:v>41810</c:v>
                </c:pt>
                <c:pt idx="122">
                  <c:v>41813</c:v>
                </c:pt>
                <c:pt idx="123">
                  <c:v>41814</c:v>
                </c:pt>
                <c:pt idx="124">
                  <c:v>41815</c:v>
                </c:pt>
                <c:pt idx="125">
                  <c:v>41816</c:v>
                </c:pt>
                <c:pt idx="126">
                  <c:v>41817</c:v>
                </c:pt>
                <c:pt idx="127">
                  <c:v>41820</c:v>
                </c:pt>
                <c:pt idx="128">
                  <c:v>41821</c:v>
                </c:pt>
                <c:pt idx="129">
                  <c:v>41822</c:v>
                </c:pt>
                <c:pt idx="130">
                  <c:v>41823</c:v>
                </c:pt>
                <c:pt idx="131">
                  <c:v>41824</c:v>
                </c:pt>
                <c:pt idx="132">
                  <c:v>41827</c:v>
                </c:pt>
                <c:pt idx="133">
                  <c:v>41828</c:v>
                </c:pt>
                <c:pt idx="134">
                  <c:v>41829</c:v>
                </c:pt>
                <c:pt idx="135">
                  <c:v>41830</c:v>
                </c:pt>
                <c:pt idx="136">
                  <c:v>41831</c:v>
                </c:pt>
                <c:pt idx="137">
                  <c:v>41834</c:v>
                </c:pt>
                <c:pt idx="138">
                  <c:v>41835</c:v>
                </c:pt>
                <c:pt idx="139">
                  <c:v>41836</c:v>
                </c:pt>
                <c:pt idx="140">
                  <c:v>41837</c:v>
                </c:pt>
                <c:pt idx="141">
                  <c:v>41838</c:v>
                </c:pt>
                <c:pt idx="142">
                  <c:v>41841</c:v>
                </c:pt>
                <c:pt idx="143">
                  <c:v>41842</c:v>
                </c:pt>
                <c:pt idx="144">
                  <c:v>41843</c:v>
                </c:pt>
                <c:pt idx="145">
                  <c:v>41844</c:v>
                </c:pt>
                <c:pt idx="146">
                  <c:v>41845</c:v>
                </c:pt>
                <c:pt idx="147">
                  <c:v>41848</c:v>
                </c:pt>
                <c:pt idx="148">
                  <c:v>41849</c:v>
                </c:pt>
                <c:pt idx="149">
                  <c:v>41850</c:v>
                </c:pt>
                <c:pt idx="150">
                  <c:v>41851</c:v>
                </c:pt>
                <c:pt idx="151">
                  <c:v>41852</c:v>
                </c:pt>
                <c:pt idx="152">
                  <c:v>41855</c:v>
                </c:pt>
                <c:pt idx="153">
                  <c:v>41856</c:v>
                </c:pt>
                <c:pt idx="154">
                  <c:v>41857</c:v>
                </c:pt>
                <c:pt idx="155">
                  <c:v>41858</c:v>
                </c:pt>
                <c:pt idx="156">
                  <c:v>41859</c:v>
                </c:pt>
                <c:pt idx="157">
                  <c:v>41862</c:v>
                </c:pt>
                <c:pt idx="158">
                  <c:v>41863</c:v>
                </c:pt>
                <c:pt idx="159">
                  <c:v>41864</c:v>
                </c:pt>
                <c:pt idx="160">
                  <c:v>41865</c:v>
                </c:pt>
                <c:pt idx="161">
                  <c:v>41866</c:v>
                </c:pt>
                <c:pt idx="162">
                  <c:v>41869</c:v>
                </c:pt>
                <c:pt idx="163">
                  <c:v>41870</c:v>
                </c:pt>
                <c:pt idx="164">
                  <c:v>41871</c:v>
                </c:pt>
                <c:pt idx="165">
                  <c:v>41872</c:v>
                </c:pt>
                <c:pt idx="166">
                  <c:v>41873</c:v>
                </c:pt>
                <c:pt idx="167">
                  <c:v>41876</c:v>
                </c:pt>
                <c:pt idx="168">
                  <c:v>41877</c:v>
                </c:pt>
                <c:pt idx="169">
                  <c:v>41878</c:v>
                </c:pt>
                <c:pt idx="170">
                  <c:v>41879</c:v>
                </c:pt>
                <c:pt idx="171">
                  <c:v>41880</c:v>
                </c:pt>
                <c:pt idx="172">
                  <c:v>41883</c:v>
                </c:pt>
                <c:pt idx="173">
                  <c:v>41884</c:v>
                </c:pt>
                <c:pt idx="174">
                  <c:v>41885</c:v>
                </c:pt>
                <c:pt idx="175">
                  <c:v>41886</c:v>
                </c:pt>
                <c:pt idx="176">
                  <c:v>41887</c:v>
                </c:pt>
                <c:pt idx="177">
                  <c:v>41890</c:v>
                </c:pt>
                <c:pt idx="178">
                  <c:v>41891</c:v>
                </c:pt>
                <c:pt idx="179">
                  <c:v>41892</c:v>
                </c:pt>
                <c:pt idx="180">
                  <c:v>41893</c:v>
                </c:pt>
                <c:pt idx="181">
                  <c:v>41894</c:v>
                </c:pt>
                <c:pt idx="182">
                  <c:v>41897</c:v>
                </c:pt>
                <c:pt idx="183">
                  <c:v>41898</c:v>
                </c:pt>
                <c:pt idx="184">
                  <c:v>41899</c:v>
                </c:pt>
                <c:pt idx="185">
                  <c:v>41900</c:v>
                </c:pt>
                <c:pt idx="186">
                  <c:v>41901</c:v>
                </c:pt>
                <c:pt idx="187">
                  <c:v>41904</c:v>
                </c:pt>
                <c:pt idx="188">
                  <c:v>41905</c:v>
                </c:pt>
                <c:pt idx="189">
                  <c:v>41906</c:v>
                </c:pt>
                <c:pt idx="190">
                  <c:v>41907</c:v>
                </c:pt>
                <c:pt idx="191">
                  <c:v>41908</c:v>
                </c:pt>
                <c:pt idx="192">
                  <c:v>41911</c:v>
                </c:pt>
                <c:pt idx="193">
                  <c:v>41912</c:v>
                </c:pt>
                <c:pt idx="194">
                  <c:v>41913</c:v>
                </c:pt>
                <c:pt idx="195">
                  <c:v>41914</c:v>
                </c:pt>
                <c:pt idx="196">
                  <c:v>41915</c:v>
                </c:pt>
                <c:pt idx="197">
                  <c:v>41918</c:v>
                </c:pt>
                <c:pt idx="198">
                  <c:v>41919</c:v>
                </c:pt>
                <c:pt idx="199">
                  <c:v>41920</c:v>
                </c:pt>
                <c:pt idx="200">
                  <c:v>41921</c:v>
                </c:pt>
                <c:pt idx="201">
                  <c:v>41922</c:v>
                </c:pt>
                <c:pt idx="202">
                  <c:v>41925</c:v>
                </c:pt>
                <c:pt idx="203">
                  <c:v>41926</c:v>
                </c:pt>
                <c:pt idx="204">
                  <c:v>41927</c:v>
                </c:pt>
                <c:pt idx="205">
                  <c:v>41928</c:v>
                </c:pt>
                <c:pt idx="206">
                  <c:v>41929</c:v>
                </c:pt>
                <c:pt idx="207">
                  <c:v>41932</c:v>
                </c:pt>
                <c:pt idx="208">
                  <c:v>41933</c:v>
                </c:pt>
                <c:pt idx="209">
                  <c:v>41934</c:v>
                </c:pt>
                <c:pt idx="210">
                  <c:v>41935</c:v>
                </c:pt>
                <c:pt idx="211">
                  <c:v>41936</c:v>
                </c:pt>
                <c:pt idx="212">
                  <c:v>41939</c:v>
                </c:pt>
                <c:pt idx="213">
                  <c:v>41940</c:v>
                </c:pt>
                <c:pt idx="214">
                  <c:v>41941</c:v>
                </c:pt>
                <c:pt idx="215">
                  <c:v>41942</c:v>
                </c:pt>
                <c:pt idx="216">
                  <c:v>41943</c:v>
                </c:pt>
                <c:pt idx="217">
                  <c:v>41946</c:v>
                </c:pt>
                <c:pt idx="218">
                  <c:v>41947</c:v>
                </c:pt>
                <c:pt idx="219">
                  <c:v>41948</c:v>
                </c:pt>
                <c:pt idx="220">
                  <c:v>41949</c:v>
                </c:pt>
                <c:pt idx="221">
                  <c:v>41950</c:v>
                </c:pt>
                <c:pt idx="222">
                  <c:v>41953</c:v>
                </c:pt>
                <c:pt idx="223">
                  <c:v>41954</c:v>
                </c:pt>
                <c:pt idx="224">
                  <c:v>41955</c:v>
                </c:pt>
                <c:pt idx="225">
                  <c:v>41956</c:v>
                </c:pt>
                <c:pt idx="226">
                  <c:v>41957</c:v>
                </c:pt>
                <c:pt idx="227">
                  <c:v>41960</c:v>
                </c:pt>
                <c:pt idx="228">
                  <c:v>41961</c:v>
                </c:pt>
                <c:pt idx="229">
                  <c:v>41962</c:v>
                </c:pt>
                <c:pt idx="230">
                  <c:v>41963</c:v>
                </c:pt>
                <c:pt idx="231">
                  <c:v>41964</c:v>
                </c:pt>
                <c:pt idx="232">
                  <c:v>41967</c:v>
                </c:pt>
                <c:pt idx="233">
                  <c:v>41968</c:v>
                </c:pt>
                <c:pt idx="234">
                  <c:v>41969</c:v>
                </c:pt>
                <c:pt idx="235">
                  <c:v>41970</c:v>
                </c:pt>
                <c:pt idx="236">
                  <c:v>41971</c:v>
                </c:pt>
                <c:pt idx="237">
                  <c:v>41974</c:v>
                </c:pt>
                <c:pt idx="238">
                  <c:v>41975</c:v>
                </c:pt>
                <c:pt idx="239">
                  <c:v>41976</c:v>
                </c:pt>
                <c:pt idx="240">
                  <c:v>41977</c:v>
                </c:pt>
                <c:pt idx="241">
                  <c:v>41978</c:v>
                </c:pt>
                <c:pt idx="242">
                  <c:v>41981</c:v>
                </c:pt>
                <c:pt idx="243">
                  <c:v>41982</c:v>
                </c:pt>
                <c:pt idx="244">
                  <c:v>41983</c:v>
                </c:pt>
                <c:pt idx="245">
                  <c:v>41984</c:v>
                </c:pt>
                <c:pt idx="246">
                  <c:v>41985</c:v>
                </c:pt>
                <c:pt idx="247">
                  <c:v>41988</c:v>
                </c:pt>
                <c:pt idx="248">
                  <c:v>41989</c:v>
                </c:pt>
                <c:pt idx="249">
                  <c:v>41990</c:v>
                </c:pt>
                <c:pt idx="250">
                  <c:v>41991</c:v>
                </c:pt>
                <c:pt idx="251">
                  <c:v>41992</c:v>
                </c:pt>
                <c:pt idx="252">
                  <c:v>41995</c:v>
                </c:pt>
                <c:pt idx="253">
                  <c:v>41996</c:v>
                </c:pt>
                <c:pt idx="254">
                  <c:v>41997</c:v>
                </c:pt>
                <c:pt idx="255">
                  <c:v>41998</c:v>
                </c:pt>
                <c:pt idx="256">
                  <c:v>41999</c:v>
                </c:pt>
                <c:pt idx="257">
                  <c:v>42002</c:v>
                </c:pt>
                <c:pt idx="258">
                  <c:v>42003</c:v>
                </c:pt>
                <c:pt idx="259">
                  <c:v>42004</c:v>
                </c:pt>
                <c:pt idx="260">
                  <c:v>42005</c:v>
                </c:pt>
                <c:pt idx="261">
                  <c:v>42006</c:v>
                </c:pt>
                <c:pt idx="262">
                  <c:v>42009</c:v>
                </c:pt>
                <c:pt idx="263">
                  <c:v>42010</c:v>
                </c:pt>
                <c:pt idx="264">
                  <c:v>42011</c:v>
                </c:pt>
                <c:pt idx="265">
                  <c:v>42012</c:v>
                </c:pt>
                <c:pt idx="266">
                  <c:v>42013</c:v>
                </c:pt>
                <c:pt idx="267">
                  <c:v>42016</c:v>
                </c:pt>
                <c:pt idx="268">
                  <c:v>42017</c:v>
                </c:pt>
                <c:pt idx="269">
                  <c:v>42018</c:v>
                </c:pt>
                <c:pt idx="270">
                  <c:v>42019</c:v>
                </c:pt>
                <c:pt idx="271">
                  <c:v>42020</c:v>
                </c:pt>
                <c:pt idx="272">
                  <c:v>42023</c:v>
                </c:pt>
                <c:pt idx="273">
                  <c:v>42024</c:v>
                </c:pt>
                <c:pt idx="274">
                  <c:v>42025</c:v>
                </c:pt>
                <c:pt idx="275">
                  <c:v>42026</c:v>
                </c:pt>
                <c:pt idx="276">
                  <c:v>42027</c:v>
                </c:pt>
                <c:pt idx="277">
                  <c:v>42030</c:v>
                </c:pt>
                <c:pt idx="278">
                  <c:v>42031</c:v>
                </c:pt>
                <c:pt idx="279">
                  <c:v>42032</c:v>
                </c:pt>
                <c:pt idx="280">
                  <c:v>42033</c:v>
                </c:pt>
                <c:pt idx="281">
                  <c:v>42034</c:v>
                </c:pt>
                <c:pt idx="282">
                  <c:v>42037</c:v>
                </c:pt>
                <c:pt idx="283">
                  <c:v>42038</c:v>
                </c:pt>
                <c:pt idx="284">
                  <c:v>42039</c:v>
                </c:pt>
                <c:pt idx="285">
                  <c:v>42040</c:v>
                </c:pt>
                <c:pt idx="286">
                  <c:v>42041</c:v>
                </c:pt>
                <c:pt idx="287">
                  <c:v>42044</c:v>
                </c:pt>
                <c:pt idx="288">
                  <c:v>42045</c:v>
                </c:pt>
                <c:pt idx="289">
                  <c:v>42046</c:v>
                </c:pt>
                <c:pt idx="290">
                  <c:v>42047</c:v>
                </c:pt>
                <c:pt idx="291">
                  <c:v>42048</c:v>
                </c:pt>
                <c:pt idx="292">
                  <c:v>42051</c:v>
                </c:pt>
                <c:pt idx="293">
                  <c:v>42052</c:v>
                </c:pt>
                <c:pt idx="294">
                  <c:v>42053</c:v>
                </c:pt>
                <c:pt idx="295">
                  <c:v>42054</c:v>
                </c:pt>
                <c:pt idx="296">
                  <c:v>42055</c:v>
                </c:pt>
                <c:pt idx="297">
                  <c:v>42058</c:v>
                </c:pt>
                <c:pt idx="298">
                  <c:v>42059</c:v>
                </c:pt>
                <c:pt idx="299">
                  <c:v>42060</c:v>
                </c:pt>
                <c:pt idx="300">
                  <c:v>42061</c:v>
                </c:pt>
                <c:pt idx="301">
                  <c:v>42062</c:v>
                </c:pt>
                <c:pt idx="302">
                  <c:v>42065</c:v>
                </c:pt>
                <c:pt idx="303">
                  <c:v>42066</c:v>
                </c:pt>
                <c:pt idx="304">
                  <c:v>42067</c:v>
                </c:pt>
                <c:pt idx="305">
                  <c:v>42068</c:v>
                </c:pt>
                <c:pt idx="306">
                  <c:v>42069</c:v>
                </c:pt>
                <c:pt idx="307">
                  <c:v>42072</c:v>
                </c:pt>
                <c:pt idx="308">
                  <c:v>42073</c:v>
                </c:pt>
                <c:pt idx="309">
                  <c:v>42074</c:v>
                </c:pt>
                <c:pt idx="310">
                  <c:v>42075</c:v>
                </c:pt>
                <c:pt idx="311">
                  <c:v>42076</c:v>
                </c:pt>
                <c:pt idx="312">
                  <c:v>42079</c:v>
                </c:pt>
                <c:pt idx="313">
                  <c:v>42080</c:v>
                </c:pt>
                <c:pt idx="314">
                  <c:v>42081</c:v>
                </c:pt>
                <c:pt idx="315">
                  <c:v>42082</c:v>
                </c:pt>
                <c:pt idx="316">
                  <c:v>42083</c:v>
                </c:pt>
                <c:pt idx="317">
                  <c:v>42086</c:v>
                </c:pt>
                <c:pt idx="318">
                  <c:v>42087</c:v>
                </c:pt>
                <c:pt idx="319">
                  <c:v>42088</c:v>
                </c:pt>
                <c:pt idx="320">
                  <c:v>42089</c:v>
                </c:pt>
                <c:pt idx="321">
                  <c:v>42090</c:v>
                </c:pt>
                <c:pt idx="322">
                  <c:v>42093</c:v>
                </c:pt>
                <c:pt idx="323">
                  <c:v>42094</c:v>
                </c:pt>
                <c:pt idx="324">
                  <c:v>42095</c:v>
                </c:pt>
                <c:pt idx="325">
                  <c:v>42096</c:v>
                </c:pt>
                <c:pt idx="326">
                  <c:v>42097</c:v>
                </c:pt>
                <c:pt idx="327">
                  <c:v>42100</c:v>
                </c:pt>
                <c:pt idx="328">
                  <c:v>42101</c:v>
                </c:pt>
                <c:pt idx="329">
                  <c:v>42102</c:v>
                </c:pt>
                <c:pt idx="330">
                  <c:v>42103</c:v>
                </c:pt>
                <c:pt idx="331">
                  <c:v>42104</c:v>
                </c:pt>
                <c:pt idx="332">
                  <c:v>42107</c:v>
                </c:pt>
                <c:pt idx="333">
                  <c:v>42108</c:v>
                </c:pt>
                <c:pt idx="334">
                  <c:v>42109</c:v>
                </c:pt>
                <c:pt idx="335">
                  <c:v>42110</c:v>
                </c:pt>
                <c:pt idx="336">
                  <c:v>42111</c:v>
                </c:pt>
                <c:pt idx="337">
                  <c:v>42114</c:v>
                </c:pt>
                <c:pt idx="338">
                  <c:v>42115</c:v>
                </c:pt>
                <c:pt idx="339">
                  <c:v>42116</c:v>
                </c:pt>
                <c:pt idx="340">
                  <c:v>42117</c:v>
                </c:pt>
                <c:pt idx="341">
                  <c:v>42118</c:v>
                </c:pt>
                <c:pt idx="342">
                  <c:v>42121</c:v>
                </c:pt>
                <c:pt idx="343">
                  <c:v>42122</c:v>
                </c:pt>
                <c:pt idx="344">
                  <c:v>42123</c:v>
                </c:pt>
                <c:pt idx="345">
                  <c:v>42124</c:v>
                </c:pt>
                <c:pt idx="346">
                  <c:v>42125</c:v>
                </c:pt>
                <c:pt idx="347">
                  <c:v>42128</c:v>
                </c:pt>
                <c:pt idx="348">
                  <c:v>42129</c:v>
                </c:pt>
                <c:pt idx="349">
                  <c:v>42130</c:v>
                </c:pt>
                <c:pt idx="350">
                  <c:v>42131</c:v>
                </c:pt>
                <c:pt idx="351">
                  <c:v>42132</c:v>
                </c:pt>
                <c:pt idx="352">
                  <c:v>42135</c:v>
                </c:pt>
                <c:pt idx="353">
                  <c:v>42136</c:v>
                </c:pt>
                <c:pt idx="354">
                  <c:v>42137</c:v>
                </c:pt>
                <c:pt idx="355">
                  <c:v>42138</c:v>
                </c:pt>
                <c:pt idx="356">
                  <c:v>42139</c:v>
                </c:pt>
                <c:pt idx="357">
                  <c:v>42142</c:v>
                </c:pt>
                <c:pt idx="358">
                  <c:v>42143</c:v>
                </c:pt>
                <c:pt idx="359">
                  <c:v>42144</c:v>
                </c:pt>
                <c:pt idx="360">
                  <c:v>42145</c:v>
                </c:pt>
                <c:pt idx="361">
                  <c:v>42146</c:v>
                </c:pt>
                <c:pt idx="362">
                  <c:v>42149</c:v>
                </c:pt>
                <c:pt idx="363">
                  <c:v>42150</c:v>
                </c:pt>
                <c:pt idx="364">
                  <c:v>42151</c:v>
                </c:pt>
                <c:pt idx="365">
                  <c:v>42152</c:v>
                </c:pt>
                <c:pt idx="366">
                  <c:v>42153</c:v>
                </c:pt>
                <c:pt idx="367">
                  <c:v>42156</c:v>
                </c:pt>
                <c:pt idx="368">
                  <c:v>42157</c:v>
                </c:pt>
                <c:pt idx="369">
                  <c:v>42158</c:v>
                </c:pt>
                <c:pt idx="370">
                  <c:v>42159</c:v>
                </c:pt>
                <c:pt idx="371">
                  <c:v>42160</c:v>
                </c:pt>
                <c:pt idx="372">
                  <c:v>42163</c:v>
                </c:pt>
                <c:pt idx="373">
                  <c:v>42164</c:v>
                </c:pt>
                <c:pt idx="374">
                  <c:v>42165</c:v>
                </c:pt>
                <c:pt idx="375">
                  <c:v>42166</c:v>
                </c:pt>
                <c:pt idx="376">
                  <c:v>42167</c:v>
                </c:pt>
                <c:pt idx="377">
                  <c:v>42170</c:v>
                </c:pt>
                <c:pt idx="378">
                  <c:v>42171</c:v>
                </c:pt>
                <c:pt idx="379">
                  <c:v>42172</c:v>
                </c:pt>
                <c:pt idx="380">
                  <c:v>42173</c:v>
                </c:pt>
                <c:pt idx="381">
                  <c:v>42174</c:v>
                </c:pt>
                <c:pt idx="382">
                  <c:v>42177</c:v>
                </c:pt>
                <c:pt idx="383">
                  <c:v>42178</c:v>
                </c:pt>
                <c:pt idx="384">
                  <c:v>42179</c:v>
                </c:pt>
                <c:pt idx="385">
                  <c:v>42180</c:v>
                </c:pt>
                <c:pt idx="386">
                  <c:v>42181</c:v>
                </c:pt>
                <c:pt idx="387">
                  <c:v>42184</c:v>
                </c:pt>
                <c:pt idx="388">
                  <c:v>42185</c:v>
                </c:pt>
                <c:pt idx="389">
                  <c:v>42186</c:v>
                </c:pt>
                <c:pt idx="390">
                  <c:v>42187</c:v>
                </c:pt>
                <c:pt idx="391">
                  <c:v>42188</c:v>
                </c:pt>
                <c:pt idx="392">
                  <c:v>42191</c:v>
                </c:pt>
                <c:pt idx="393">
                  <c:v>42192</c:v>
                </c:pt>
                <c:pt idx="394">
                  <c:v>42193</c:v>
                </c:pt>
                <c:pt idx="395">
                  <c:v>42194</c:v>
                </c:pt>
                <c:pt idx="396">
                  <c:v>42195</c:v>
                </c:pt>
                <c:pt idx="397">
                  <c:v>42198</c:v>
                </c:pt>
                <c:pt idx="398">
                  <c:v>42199</c:v>
                </c:pt>
                <c:pt idx="399">
                  <c:v>42200</c:v>
                </c:pt>
                <c:pt idx="400">
                  <c:v>42201</c:v>
                </c:pt>
                <c:pt idx="401">
                  <c:v>42202</c:v>
                </c:pt>
                <c:pt idx="402">
                  <c:v>42205</c:v>
                </c:pt>
                <c:pt idx="403">
                  <c:v>42206</c:v>
                </c:pt>
                <c:pt idx="404">
                  <c:v>42207</c:v>
                </c:pt>
                <c:pt idx="405">
                  <c:v>42208</c:v>
                </c:pt>
                <c:pt idx="406">
                  <c:v>42209</c:v>
                </c:pt>
                <c:pt idx="407">
                  <c:v>42212</c:v>
                </c:pt>
                <c:pt idx="408">
                  <c:v>42213</c:v>
                </c:pt>
                <c:pt idx="409">
                  <c:v>42214</c:v>
                </c:pt>
                <c:pt idx="410">
                  <c:v>42215</c:v>
                </c:pt>
                <c:pt idx="411">
                  <c:v>42216</c:v>
                </c:pt>
                <c:pt idx="412">
                  <c:v>42219</c:v>
                </c:pt>
                <c:pt idx="413">
                  <c:v>42220</c:v>
                </c:pt>
                <c:pt idx="414">
                  <c:v>42221</c:v>
                </c:pt>
                <c:pt idx="415">
                  <c:v>42222</c:v>
                </c:pt>
                <c:pt idx="416">
                  <c:v>42223</c:v>
                </c:pt>
                <c:pt idx="417">
                  <c:v>42226</c:v>
                </c:pt>
                <c:pt idx="418">
                  <c:v>42227</c:v>
                </c:pt>
                <c:pt idx="419">
                  <c:v>42228</c:v>
                </c:pt>
                <c:pt idx="420">
                  <c:v>42229</c:v>
                </c:pt>
                <c:pt idx="421">
                  <c:v>42230</c:v>
                </c:pt>
                <c:pt idx="422">
                  <c:v>42233</c:v>
                </c:pt>
                <c:pt idx="423">
                  <c:v>42234</c:v>
                </c:pt>
                <c:pt idx="424">
                  <c:v>42235</c:v>
                </c:pt>
                <c:pt idx="425">
                  <c:v>42236</c:v>
                </c:pt>
                <c:pt idx="426">
                  <c:v>42237</c:v>
                </c:pt>
                <c:pt idx="427">
                  <c:v>42240</c:v>
                </c:pt>
                <c:pt idx="428">
                  <c:v>42241</c:v>
                </c:pt>
                <c:pt idx="429">
                  <c:v>42242</c:v>
                </c:pt>
                <c:pt idx="430">
                  <c:v>42243</c:v>
                </c:pt>
                <c:pt idx="431">
                  <c:v>42244</c:v>
                </c:pt>
                <c:pt idx="432">
                  <c:v>42247</c:v>
                </c:pt>
                <c:pt idx="433">
                  <c:v>42248</c:v>
                </c:pt>
                <c:pt idx="434">
                  <c:v>42249</c:v>
                </c:pt>
                <c:pt idx="435">
                  <c:v>42250</c:v>
                </c:pt>
                <c:pt idx="436">
                  <c:v>42251</c:v>
                </c:pt>
                <c:pt idx="437">
                  <c:v>42254</c:v>
                </c:pt>
                <c:pt idx="438">
                  <c:v>42255</c:v>
                </c:pt>
                <c:pt idx="439">
                  <c:v>42256</c:v>
                </c:pt>
                <c:pt idx="440">
                  <c:v>42257</c:v>
                </c:pt>
                <c:pt idx="441">
                  <c:v>42258</c:v>
                </c:pt>
                <c:pt idx="442">
                  <c:v>42261</c:v>
                </c:pt>
                <c:pt idx="443">
                  <c:v>42262</c:v>
                </c:pt>
                <c:pt idx="444">
                  <c:v>42263</c:v>
                </c:pt>
                <c:pt idx="445">
                  <c:v>42264</c:v>
                </c:pt>
                <c:pt idx="446">
                  <c:v>42265</c:v>
                </c:pt>
                <c:pt idx="447">
                  <c:v>42268</c:v>
                </c:pt>
                <c:pt idx="448">
                  <c:v>42269</c:v>
                </c:pt>
                <c:pt idx="449">
                  <c:v>42270</c:v>
                </c:pt>
                <c:pt idx="450">
                  <c:v>42271</c:v>
                </c:pt>
                <c:pt idx="451">
                  <c:v>42272</c:v>
                </c:pt>
                <c:pt idx="452">
                  <c:v>42275</c:v>
                </c:pt>
                <c:pt idx="453">
                  <c:v>42276</c:v>
                </c:pt>
                <c:pt idx="454">
                  <c:v>42277</c:v>
                </c:pt>
                <c:pt idx="455">
                  <c:v>42278</c:v>
                </c:pt>
                <c:pt idx="456">
                  <c:v>42279</c:v>
                </c:pt>
                <c:pt idx="457">
                  <c:v>42282</c:v>
                </c:pt>
                <c:pt idx="458">
                  <c:v>42283</c:v>
                </c:pt>
                <c:pt idx="459">
                  <c:v>42284</c:v>
                </c:pt>
                <c:pt idx="460">
                  <c:v>42285</c:v>
                </c:pt>
                <c:pt idx="461">
                  <c:v>42286</c:v>
                </c:pt>
                <c:pt idx="462">
                  <c:v>42289</c:v>
                </c:pt>
                <c:pt idx="463">
                  <c:v>42290</c:v>
                </c:pt>
                <c:pt idx="464">
                  <c:v>42291</c:v>
                </c:pt>
                <c:pt idx="465">
                  <c:v>42292</c:v>
                </c:pt>
                <c:pt idx="466">
                  <c:v>42293</c:v>
                </c:pt>
                <c:pt idx="467">
                  <c:v>42296</c:v>
                </c:pt>
                <c:pt idx="468">
                  <c:v>42297</c:v>
                </c:pt>
                <c:pt idx="469">
                  <c:v>42298</c:v>
                </c:pt>
                <c:pt idx="470">
                  <c:v>42299</c:v>
                </c:pt>
                <c:pt idx="471">
                  <c:v>42300</c:v>
                </c:pt>
                <c:pt idx="472">
                  <c:v>42303</c:v>
                </c:pt>
                <c:pt idx="473">
                  <c:v>42304</c:v>
                </c:pt>
                <c:pt idx="474">
                  <c:v>42305</c:v>
                </c:pt>
                <c:pt idx="475">
                  <c:v>42306</c:v>
                </c:pt>
                <c:pt idx="476">
                  <c:v>42307</c:v>
                </c:pt>
                <c:pt idx="477">
                  <c:v>42310</c:v>
                </c:pt>
                <c:pt idx="478">
                  <c:v>42311</c:v>
                </c:pt>
                <c:pt idx="479">
                  <c:v>42312</c:v>
                </c:pt>
                <c:pt idx="480">
                  <c:v>42313</c:v>
                </c:pt>
                <c:pt idx="481">
                  <c:v>42314</c:v>
                </c:pt>
                <c:pt idx="482">
                  <c:v>42317</c:v>
                </c:pt>
                <c:pt idx="483">
                  <c:v>42318</c:v>
                </c:pt>
                <c:pt idx="484">
                  <c:v>42319</c:v>
                </c:pt>
                <c:pt idx="485">
                  <c:v>42320</c:v>
                </c:pt>
                <c:pt idx="486">
                  <c:v>42321</c:v>
                </c:pt>
                <c:pt idx="487">
                  <c:v>42324</c:v>
                </c:pt>
                <c:pt idx="488">
                  <c:v>42325</c:v>
                </c:pt>
                <c:pt idx="489">
                  <c:v>42326</c:v>
                </c:pt>
                <c:pt idx="490">
                  <c:v>42327</c:v>
                </c:pt>
                <c:pt idx="491">
                  <c:v>42328</c:v>
                </c:pt>
                <c:pt idx="492">
                  <c:v>42331</c:v>
                </c:pt>
                <c:pt idx="493">
                  <c:v>42332</c:v>
                </c:pt>
                <c:pt idx="494">
                  <c:v>42333</c:v>
                </c:pt>
                <c:pt idx="495">
                  <c:v>42334</c:v>
                </c:pt>
                <c:pt idx="496">
                  <c:v>42335</c:v>
                </c:pt>
                <c:pt idx="497">
                  <c:v>42338</c:v>
                </c:pt>
                <c:pt idx="498">
                  <c:v>42339</c:v>
                </c:pt>
                <c:pt idx="499">
                  <c:v>42340</c:v>
                </c:pt>
                <c:pt idx="500">
                  <c:v>42341</c:v>
                </c:pt>
                <c:pt idx="501">
                  <c:v>42342</c:v>
                </c:pt>
                <c:pt idx="502">
                  <c:v>42345</c:v>
                </c:pt>
                <c:pt idx="503">
                  <c:v>42346</c:v>
                </c:pt>
                <c:pt idx="504">
                  <c:v>42347</c:v>
                </c:pt>
                <c:pt idx="505">
                  <c:v>42348</c:v>
                </c:pt>
                <c:pt idx="506">
                  <c:v>42349</c:v>
                </c:pt>
                <c:pt idx="507">
                  <c:v>42352</c:v>
                </c:pt>
                <c:pt idx="508">
                  <c:v>42353</c:v>
                </c:pt>
                <c:pt idx="509">
                  <c:v>42354</c:v>
                </c:pt>
                <c:pt idx="510">
                  <c:v>42355</c:v>
                </c:pt>
                <c:pt idx="511">
                  <c:v>42356</c:v>
                </c:pt>
                <c:pt idx="512">
                  <c:v>42359</c:v>
                </c:pt>
                <c:pt idx="513">
                  <c:v>42360</c:v>
                </c:pt>
                <c:pt idx="514">
                  <c:v>42361</c:v>
                </c:pt>
                <c:pt idx="515">
                  <c:v>42362</c:v>
                </c:pt>
                <c:pt idx="516">
                  <c:v>42363</c:v>
                </c:pt>
                <c:pt idx="517">
                  <c:v>42366</c:v>
                </c:pt>
                <c:pt idx="518">
                  <c:v>42367</c:v>
                </c:pt>
                <c:pt idx="519">
                  <c:v>42368</c:v>
                </c:pt>
                <c:pt idx="520">
                  <c:v>42369</c:v>
                </c:pt>
                <c:pt idx="521">
                  <c:v>42370</c:v>
                </c:pt>
                <c:pt idx="522">
                  <c:v>42373</c:v>
                </c:pt>
                <c:pt idx="523">
                  <c:v>42374</c:v>
                </c:pt>
                <c:pt idx="524">
                  <c:v>42375</c:v>
                </c:pt>
                <c:pt idx="525">
                  <c:v>42376</c:v>
                </c:pt>
                <c:pt idx="526">
                  <c:v>42377</c:v>
                </c:pt>
                <c:pt idx="527">
                  <c:v>42380</c:v>
                </c:pt>
                <c:pt idx="528">
                  <c:v>42381</c:v>
                </c:pt>
                <c:pt idx="529">
                  <c:v>42382</c:v>
                </c:pt>
                <c:pt idx="530">
                  <c:v>42383</c:v>
                </c:pt>
                <c:pt idx="531">
                  <c:v>42384</c:v>
                </c:pt>
                <c:pt idx="532">
                  <c:v>42387</c:v>
                </c:pt>
                <c:pt idx="533">
                  <c:v>42388</c:v>
                </c:pt>
                <c:pt idx="534">
                  <c:v>42389</c:v>
                </c:pt>
                <c:pt idx="535">
                  <c:v>42390</c:v>
                </c:pt>
                <c:pt idx="536">
                  <c:v>42391</c:v>
                </c:pt>
                <c:pt idx="537">
                  <c:v>42394</c:v>
                </c:pt>
                <c:pt idx="538">
                  <c:v>42395</c:v>
                </c:pt>
                <c:pt idx="539">
                  <c:v>42396</c:v>
                </c:pt>
                <c:pt idx="540">
                  <c:v>42397</c:v>
                </c:pt>
                <c:pt idx="541">
                  <c:v>42398</c:v>
                </c:pt>
                <c:pt idx="542">
                  <c:v>42401</c:v>
                </c:pt>
                <c:pt idx="543">
                  <c:v>42402</c:v>
                </c:pt>
                <c:pt idx="544">
                  <c:v>42403</c:v>
                </c:pt>
                <c:pt idx="545">
                  <c:v>42404</c:v>
                </c:pt>
                <c:pt idx="546">
                  <c:v>42405</c:v>
                </c:pt>
                <c:pt idx="547">
                  <c:v>42408</c:v>
                </c:pt>
                <c:pt idx="548">
                  <c:v>42409</c:v>
                </c:pt>
                <c:pt idx="549">
                  <c:v>42410</c:v>
                </c:pt>
                <c:pt idx="550">
                  <c:v>42411</c:v>
                </c:pt>
                <c:pt idx="551">
                  <c:v>42412</c:v>
                </c:pt>
                <c:pt idx="552">
                  <c:v>42415</c:v>
                </c:pt>
                <c:pt idx="553">
                  <c:v>42416</c:v>
                </c:pt>
                <c:pt idx="554">
                  <c:v>42417</c:v>
                </c:pt>
                <c:pt idx="555">
                  <c:v>42418</c:v>
                </c:pt>
                <c:pt idx="556">
                  <c:v>42419</c:v>
                </c:pt>
                <c:pt idx="557">
                  <c:v>42422</c:v>
                </c:pt>
                <c:pt idx="558">
                  <c:v>42423</c:v>
                </c:pt>
                <c:pt idx="559">
                  <c:v>42424</c:v>
                </c:pt>
                <c:pt idx="560">
                  <c:v>42425</c:v>
                </c:pt>
                <c:pt idx="561">
                  <c:v>42426</c:v>
                </c:pt>
                <c:pt idx="562">
                  <c:v>42429</c:v>
                </c:pt>
                <c:pt idx="563">
                  <c:v>42430</c:v>
                </c:pt>
                <c:pt idx="564">
                  <c:v>42431</c:v>
                </c:pt>
                <c:pt idx="565">
                  <c:v>42432</c:v>
                </c:pt>
                <c:pt idx="566">
                  <c:v>42433</c:v>
                </c:pt>
                <c:pt idx="567">
                  <c:v>42436</c:v>
                </c:pt>
                <c:pt idx="568">
                  <c:v>42437</c:v>
                </c:pt>
                <c:pt idx="569">
                  <c:v>42438</c:v>
                </c:pt>
                <c:pt idx="570">
                  <c:v>42439</c:v>
                </c:pt>
                <c:pt idx="571">
                  <c:v>42440</c:v>
                </c:pt>
                <c:pt idx="572">
                  <c:v>42443</c:v>
                </c:pt>
                <c:pt idx="573">
                  <c:v>42444</c:v>
                </c:pt>
                <c:pt idx="574">
                  <c:v>42445</c:v>
                </c:pt>
                <c:pt idx="575">
                  <c:v>42446</c:v>
                </c:pt>
                <c:pt idx="576">
                  <c:v>42447</c:v>
                </c:pt>
                <c:pt idx="577">
                  <c:v>42450</c:v>
                </c:pt>
                <c:pt idx="578">
                  <c:v>42451</c:v>
                </c:pt>
                <c:pt idx="579">
                  <c:v>42452</c:v>
                </c:pt>
                <c:pt idx="580">
                  <c:v>42453</c:v>
                </c:pt>
                <c:pt idx="581">
                  <c:v>42454</c:v>
                </c:pt>
                <c:pt idx="582">
                  <c:v>42457</c:v>
                </c:pt>
                <c:pt idx="583">
                  <c:v>42458</c:v>
                </c:pt>
                <c:pt idx="584">
                  <c:v>42459</c:v>
                </c:pt>
                <c:pt idx="585">
                  <c:v>42460</c:v>
                </c:pt>
                <c:pt idx="586">
                  <c:v>42461</c:v>
                </c:pt>
                <c:pt idx="587">
                  <c:v>42464</c:v>
                </c:pt>
                <c:pt idx="588">
                  <c:v>42465</c:v>
                </c:pt>
                <c:pt idx="589">
                  <c:v>42466</c:v>
                </c:pt>
                <c:pt idx="590">
                  <c:v>42467</c:v>
                </c:pt>
                <c:pt idx="591">
                  <c:v>42468</c:v>
                </c:pt>
                <c:pt idx="592">
                  <c:v>42471</c:v>
                </c:pt>
                <c:pt idx="593">
                  <c:v>42472</c:v>
                </c:pt>
                <c:pt idx="594">
                  <c:v>42473</c:v>
                </c:pt>
                <c:pt idx="595">
                  <c:v>42474</c:v>
                </c:pt>
                <c:pt idx="596">
                  <c:v>42475</c:v>
                </c:pt>
                <c:pt idx="597">
                  <c:v>42478</c:v>
                </c:pt>
                <c:pt idx="598">
                  <c:v>42479</c:v>
                </c:pt>
                <c:pt idx="599">
                  <c:v>42480</c:v>
                </c:pt>
                <c:pt idx="600">
                  <c:v>42481</c:v>
                </c:pt>
                <c:pt idx="601">
                  <c:v>42482</c:v>
                </c:pt>
                <c:pt idx="602">
                  <c:v>42485</c:v>
                </c:pt>
                <c:pt idx="603">
                  <c:v>42486</c:v>
                </c:pt>
                <c:pt idx="604">
                  <c:v>42487</c:v>
                </c:pt>
                <c:pt idx="605">
                  <c:v>42488</c:v>
                </c:pt>
                <c:pt idx="606">
                  <c:v>42489</c:v>
                </c:pt>
                <c:pt idx="607">
                  <c:v>42492</c:v>
                </c:pt>
                <c:pt idx="608">
                  <c:v>42493</c:v>
                </c:pt>
                <c:pt idx="609">
                  <c:v>42494</c:v>
                </c:pt>
                <c:pt idx="610">
                  <c:v>42495</c:v>
                </c:pt>
                <c:pt idx="611">
                  <c:v>42496</c:v>
                </c:pt>
                <c:pt idx="612">
                  <c:v>42499</c:v>
                </c:pt>
                <c:pt idx="613">
                  <c:v>42500</c:v>
                </c:pt>
                <c:pt idx="614">
                  <c:v>42501</c:v>
                </c:pt>
                <c:pt idx="615">
                  <c:v>42502</c:v>
                </c:pt>
                <c:pt idx="616">
                  <c:v>42503</c:v>
                </c:pt>
                <c:pt idx="617">
                  <c:v>42506</c:v>
                </c:pt>
                <c:pt idx="618">
                  <c:v>42507</c:v>
                </c:pt>
                <c:pt idx="619">
                  <c:v>42508</c:v>
                </c:pt>
                <c:pt idx="620">
                  <c:v>42509</c:v>
                </c:pt>
                <c:pt idx="621">
                  <c:v>42510</c:v>
                </c:pt>
                <c:pt idx="622">
                  <c:v>42513</c:v>
                </c:pt>
                <c:pt idx="623">
                  <c:v>42514</c:v>
                </c:pt>
                <c:pt idx="624">
                  <c:v>42515</c:v>
                </c:pt>
                <c:pt idx="625">
                  <c:v>42516</c:v>
                </c:pt>
                <c:pt idx="626">
                  <c:v>42517</c:v>
                </c:pt>
                <c:pt idx="627">
                  <c:v>42520</c:v>
                </c:pt>
                <c:pt idx="628">
                  <c:v>42521</c:v>
                </c:pt>
                <c:pt idx="629">
                  <c:v>42522</c:v>
                </c:pt>
                <c:pt idx="630">
                  <c:v>42523</c:v>
                </c:pt>
                <c:pt idx="631">
                  <c:v>42524</c:v>
                </c:pt>
                <c:pt idx="632">
                  <c:v>42527</c:v>
                </c:pt>
                <c:pt idx="633">
                  <c:v>42528</c:v>
                </c:pt>
                <c:pt idx="634">
                  <c:v>42529</c:v>
                </c:pt>
                <c:pt idx="635">
                  <c:v>42530</c:v>
                </c:pt>
                <c:pt idx="636">
                  <c:v>42531</c:v>
                </c:pt>
                <c:pt idx="637">
                  <c:v>42534</c:v>
                </c:pt>
                <c:pt idx="638">
                  <c:v>42535</c:v>
                </c:pt>
                <c:pt idx="639">
                  <c:v>42536</c:v>
                </c:pt>
                <c:pt idx="640">
                  <c:v>42537</c:v>
                </c:pt>
                <c:pt idx="641">
                  <c:v>42538</c:v>
                </c:pt>
                <c:pt idx="642">
                  <c:v>42541</c:v>
                </c:pt>
                <c:pt idx="643">
                  <c:v>42542</c:v>
                </c:pt>
                <c:pt idx="644">
                  <c:v>42543</c:v>
                </c:pt>
                <c:pt idx="645">
                  <c:v>42544</c:v>
                </c:pt>
                <c:pt idx="646">
                  <c:v>42545</c:v>
                </c:pt>
                <c:pt idx="647">
                  <c:v>42548</c:v>
                </c:pt>
                <c:pt idx="648">
                  <c:v>42549</c:v>
                </c:pt>
                <c:pt idx="649">
                  <c:v>42550</c:v>
                </c:pt>
                <c:pt idx="650">
                  <c:v>42551</c:v>
                </c:pt>
                <c:pt idx="651">
                  <c:v>42552</c:v>
                </c:pt>
                <c:pt idx="652">
                  <c:v>42555</c:v>
                </c:pt>
                <c:pt idx="653">
                  <c:v>42556</c:v>
                </c:pt>
                <c:pt idx="654">
                  <c:v>42557</c:v>
                </c:pt>
                <c:pt idx="655">
                  <c:v>42558</c:v>
                </c:pt>
                <c:pt idx="656">
                  <c:v>42559</c:v>
                </c:pt>
                <c:pt idx="657">
                  <c:v>42562</c:v>
                </c:pt>
                <c:pt idx="658">
                  <c:v>42563</c:v>
                </c:pt>
                <c:pt idx="659">
                  <c:v>42564</c:v>
                </c:pt>
                <c:pt idx="660">
                  <c:v>42565</c:v>
                </c:pt>
                <c:pt idx="661">
                  <c:v>42566</c:v>
                </c:pt>
                <c:pt idx="662">
                  <c:v>42569</c:v>
                </c:pt>
                <c:pt idx="663">
                  <c:v>42570</c:v>
                </c:pt>
                <c:pt idx="664">
                  <c:v>42571</c:v>
                </c:pt>
                <c:pt idx="665">
                  <c:v>42572</c:v>
                </c:pt>
                <c:pt idx="666">
                  <c:v>42573</c:v>
                </c:pt>
                <c:pt idx="667">
                  <c:v>42576</c:v>
                </c:pt>
                <c:pt idx="668">
                  <c:v>42577</c:v>
                </c:pt>
                <c:pt idx="669">
                  <c:v>42578</c:v>
                </c:pt>
                <c:pt idx="670">
                  <c:v>42579</c:v>
                </c:pt>
                <c:pt idx="671">
                  <c:v>42580</c:v>
                </c:pt>
                <c:pt idx="672">
                  <c:v>42583</c:v>
                </c:pt>
                <c:pt idx="673">
                  <c:v>42584</c:v>
                </c:pt>
                <c:pt idx="674">
                  <c:v>42585</c:v>
                </c:pt>
                <c:pt idx="675">
                  <c:v>42586</c:v>
                </c:pt>
                <c:pt idx="676">
                  <c:v>42587</c:v>
                </c:pt>
                <c:pt idx="677">
                  <c:v>42590</c:v>
                </c:pt>
                <c:pt idx="678">
                  <c:v>42591</c:v>
                </c:pt>
                <c:pt idx="679">
                  <c:v>42592</c:v>
                </c:pt>
                <c:pt idx="680">
                  <c:v>42593</c:v>
                </c:pt>
                <c:pt idx="681">
                  <c:v>42594</c:v>
                </c:pt>
                <c:pt idx="682">
                  <c:v>42597</c:v>
                </c:pt>
                <c:pt idx="683">
                  <c:v>42598</c:v>
                </c:pt>
                <c:pt idx="684">
                  <c:v>42599</c:v>
                </c:pt>
                <c:pt idx="685">
                  <c:v>42600</c:v>
                </c:pt>
                <c:pt idx="686">
                  <c:v>42601</c:v>
                </c:pt>
                <c:pt idx="687">
                  <c:v>42604</c:v>
                </c:pt>
                <c:pt idx="688">
                  <c:v>42605</c:v>
                </c:pt>
                <c:pt idx="689">
                  <c:v>42606</c:v>
                </c:pt>
                <c:pt idx="690">
                  <c:v>42607</c:v>
                </c:pt>
                <c:pt idx="691">
                  <c:v>42608</c:v>
                </c:pt>
                <c:pt idx="692">
                  <c:v>42611</c:v>
                </c:pt>
                <c:pt idx="693">
                  <c:v>42612</c:v>
                </c:pt>
                <c:pt idx="694">
                  <c:v>42613</c:v>
                </c:pt>
                <c:pt idx="695">
                  <c:v>42614</c:v>
                </c:pt>
                <c:pt idx="696">
                  <c:v>42615</c:v>
                </c:pt>
                <c:pt idx="697">
                  <c:v>42618</c:v>
                </c:pt>
                <c:pt idx="698">
                  <c:v>42619</c:v>
                </c:pt>
                <c:pt idx="699">
                  <c:v>42620</c:v>
                </c:pt>
                <c:pt idx="700">
                  <c:v>42621</c:v>
                </c:pt>
                <c:pt idx="701">
                  <c:v>42622</c:v>
                </c:pt>
                <c:pt idx="702">
                  <c:v>42625</c:v>
                </c:pt>
                <c:pt idx="703">
                  <c:v>42626</c:v>
                </c:pt>
                <c:pt idx="704">
                  <c:v>42627</c:v>
                </c:pt>
                <c:pt idx="705">
                  <c:v>42628</c:v>
                </c:pt>
                <c:pt idx="706">
                  <c:v>42629</c:v>
                </c:pt>
                <c:pt idx="707">
                  <c:v>42632</c:v>
                </c:pt>
                <c:pt idx="708">
                  <c:v>42633</c:v>
                </c:pt>
                <c:pt idx="709">
                  <c:v>42634</c:v>
                </c:pt>
                <c:pt idx="710">
                  <c:v>42635</c:v>
                </c:pt>
                <c:pt idx="711">
                  <c:v>42636</c:v>
                </c:pt>
                <c:pt idx="712">
                  <c:v>42639</c:v>
                </c:pt>
                <c:pt idx="713">
                  <c:v>42640</c:v>
                </c:pt>
                <c:pt idx="714">
                  <c:v>42641</c:v>
                </c:pt>
                <c:pt idx="715">
                  <c:v>42642</c:v>
                </c:pt>
                <c:pt idx="716">
                  <c:v>42643</c:v>
                </c:pt>
                <c:pt idx="717">
                  <c:v>42646</c:v>
                </c:pt>
                <c:pt idx="718">
                  <c:v>42647</c:v>
                </c:pt>
                <c:pt idx="719">
                  <c:v>42648</c:v>
                </c:pt>
                <c:pt idx="720">
                  <c:v>42649</c:v>
                </c:pt>
                <c:pt idx="721">
                  <c:v>42650</c:v>
                </c:pt>
                <c:pt idx="722">
                  <c:v>42653</c:v>
                </c:pt>
                <c:pt idx="723">
                  <c:v>42654</c:v>
                </c:pt>
                <c:pt idx="724">
                  <c:v>42655</c:v>
                </c:pt>
                <c:pt idx="725">
                  <c:v>42656</c:v>
                </c:pt>
                <c:pt idx="726">
                  <c:v>42657</c:v>
                </c:pt>
                <c:pt idx="727">
                  <c:v>42660</c:v>
                </c:pt>
                <c:pt idx="728">
                  <c:v>42661</c:v>
                </c:pt>
                <c:pt idx="729">
                  <c:v>42662</c:v>
                </c:pt>
                <c:pt idx="730">
                  <c:v>42663</c:v>
                </c:pt>
                <c:pt idx="731">
                  <c:v>42664</c:v>
                </c:pt>
                <c:pt idx="732">
                  <c:v>42667</c:v>
                </c:pt>
                <c:pt idx="733">
                  <c:v>42668</c:v>
                </c:pt>
                <c:pt idx="734">
                  <c:v>42669</c:v>
                </c:pt>
                <c:pt idx="735">
                  <c:v>42670</c:v>
                </c:pt>
                <c:pt idx="736">
                  <c:v>42671</c:v>
                </c:pt>
                <c:pt idx="737">
                  <c:v>42674</c:v>
                </c:pt>
                <c:pt idx="738">
                  <c:v>42675</c:v>
                </c:pt>
                <c:pt idx="739">
                  <c:v>42676</c:v>
                </c:pt>
                <c:pt idx="740">
                  <c:v>42677</c:v>
                </c:pt>
                <c:pt idx="741">
                  <c:v>42678</c:v>
                </c:pt>
                <c:pt idx="742">
                  <c:v>42681</c:v>
                </c:pt>
                <c:pt idx="743">
                  <c:v>42682</c:v>
                </c:pt>
                <c:pt idx="744">
                  <c:v>42683</c:v>
                </c:pt>
                <c:pt idx="745">
                  <c:v>42684</c:v>
                </c:pt>
                <c:pt idx="746">
                  <c:v>42685</c:v>
                </c:pt>
                <c:pt idx="747">
                  <c:v>42688</c:v>
                </c:pt>
                <c:pt idx="748">
                  <c:v>42689</c:v>
                </c:pt>
                <c:pt idx="749">
                  <c:v>42690</c:v>
                </c:pt>
                <c:pt idx="750">
                  <c:v>42691</c:v>
                </c:pt>
                <c:pt idx="751">
                  <c:v>42692</c:v>
                </c:pt>
                <c:pt idx="752">
                  <c:v>42695</c:v>
                </c:pt>
                <c:pt idx="753">
                  <c:v>42696</c:v>
                </c:pt>
                <c:pt idx="754">
                  <c:v>42697</c:v>
                </c:pt>
                <c:pt idx="755">
                  <c:v>42698</c:v>
                </c:pt>
                <c:pt idx="756">
                  <c:v>42699</c:v>
                </c:pt>
                <c:pt idx="757">
                  <c:v>42702</c:v>
                </c:pt>
                <c:pt idx="758">
                  <c:v>42703</c:v>
                </c:pt>
                <c:pt idx="759">
                  <c:v>42704</c:v>
                </c:pt>
                <c:pt idx="760">
                  <c:v>42705</c:v>
                </c:pt>
                <c:pt idx="761">
                  <c:v>42706</c:v>
                </c:pt>
                <c:pt idx="762">
                  <c:v>42709</c:v>
                </c:pt>
                <c:pt idx="763">
                  <c:v>42710</c:v>
                </c:pt>
                <c:pt idx="764">
                  <c:v>42711</c:v>
                </c:pt>
                <c:pt idx="765">
                  <c:v>42712</c:v>
                </c:pt>
                <c:pt idx="766">
                  <c:v>42713</c:v>
                </c:pt>
                <c:pt idx="767">
                  <c:v>42716</c:v>
                </c:pt>
                <c:pt idx="768">
                  <c:v>42717</c:v>
                </c:pt>
                <c:pt idx="769">
                  <c:v>42718</c:v>
                </c:pt>
                <c:pt idx="770">
                  <c:v>42719</c:v>
                </c:pt>
                <c:pt idx="771">
                  <c:v>42720</c:v>
                </c:pt>
                <c:pt idx="772">
                  <c:v>42723</c:v>
                </c:pt>
                <c:pt idx="773">
                  <c:v>42724</c:v>
                </c:pt>
                <c:pt idx="774">
                  <c:v>42725</c:v>
                </c:pt>
                <c:pt idx="775">
                  <c:v>42726</c:v>
                </c:pt>
                <c:pt idx="776">
                  <c:v>42727</c:v>
                </c:pt>
                <c:pt idx="777">
                  <c:v>42730</c:v>
                </c:pt>
                <c:pt idx="778">
                  <c:v>42731</c:v>
                </c:pt>
                <c:pt idx="779">
                  <c:v>42732</c:v>
                </c:pt>
                <c:pt idx="780">
                  <c:v>42733</c:v>
                </c:pt>
                <c:pt idx="781">
                  <c:v>42734</c:v>
                </c:pt>
                <c:pt idx="782">
                  <c:v>42737</c:v>
                </c:pt>
                <c:pt idx="783">
                  <c:v>42738</c:v>
                </c:pt>
                <c:pt idx="784">
                  <c:v>42739</c:v>
                </c:pt>
                <c:pt idx="785">
                  <c:v>42740</c:v>
                </c:pt>
                <c:pt idx="786">
                  <c:v>42741</c:v>
                </c:pt>
                <c:pt idx="787">
                  <c:v>42744</c:v>
                </c:pt>
                <c:pt idx="788">
                  <c:v>42745</c:v>
                </c:pt>
                <c:pt idx="789">
                  <c:v>42746</c:v>
                </c:pt>
                <c:pt idx="790">
                  <c:v>42747</c:v>
                </c:pt>
                <c:pt idx="791">
                  <c:v>42748</c:v>
                </c:pt>
                <c:pt idx="792">
                  <c:v>42751</c:v>
                </c:pt>
                <c:pt idx="793">
                  <c:v>42752</c:v>
                </c:pt>
                <c:pt idx="794">
                  <c:v>42753</c:v>
                </c:pt>
                <c:pt idx="795">
                  <c:v>42754</c:v>
                </c:pt>
                <c:pt idx="796">
                  <c:v>42755</c:v>
                </c:pt>
                <c:pt idx="797">
                  <c:v>42758</c:v>
                </c:pt>
                <c:pt idx="798">
                  <c:v>42759</c:v>
                </c:pt>
                <c:pt idx="799">
                  <c:v>42760</c:v>
                </c:pt>
                <c:pt idx="800">
                  <c:v>42761</c:v>
                </c:pt>
                <c:pt idx="801">
                  <c:v>42762</c:v>
                </c:pt>
                <c:pt idx="802">
                  <c:v>42765</c:v>
                </c:pt>
                <c:pt idx="803">
                  <c:v>42766</c:v>
                </c:pt>
                <c:pt idx="804">
                  <c:v>42767</c:v>
                </c:pt>
                <c:pt idx="805">
                  <c:v>42768</c:v>
                </c:pt>
                <c:pt idx="806">
                  <c:v>42769</c:v>
                </c:pt>
                <c:pt idx="807">
                  <c:v>42772</c:v>
                </c:pt>
                <c:pt idx="808">
                  <c:v>42773</c:v>
                </c:pt>
                <c:pt idx="809">
                  <c:v>42774</c:v>
                </c:pt>
                <c:pt idx="810">
                  <c:v>42775</c:v>
                </c:pt>
                <c:pt idx="811">
                  <c:v>42776</c:v>
                </c:pt>
                <c:pt idx="812">
                  <c:v>42779</c:v>
                </c:pt>
                <c:pt idx="813">
                  <c:v>42780</c:v>
                </c:pt>
                <c:pt idx="814">
                  <c:v>42781</c:v>
                </c:pt>
                <c:pt idx="815">
                  <c:v>42782</c:v>
                </c:pt>
                <c:pt idx="816">
                  <c:v>42783</c:v>
                </c:pt>
                <c:pt idx="817">
                  <c:v>42786</c:v>
                </c:pt>
                <c:pt idx="818">
                  <c:v>42787</c:v>
                </c:pt>
                <c:pt idx="819">
                  <c:v>42788</c:v>
                </c:pt>
                <c:pt idx="820">
                  <c:v>42789</c:v>
                </c:pt>
                <c:pt idx="821">
                  <c:v>42790</c:v>
                </c:pt>
                <c:pt idx="822">
                  <c:v>42793</c:v>
                </c:pt>
                <c:pt idx="823">
                  <c:v>42794</c:v>
                </c:pt>
                <c:pt idx="824">
                  <c:v>42795</c:v>
                </c:pt>
                <c:pt idx="825">
                  <c:v>42796</c:v>
                </c:pt>
                <c:pt idx="826">
                  <c:v>42797</c:v>
                </c:pt>
                <c:pt idx="827">
                  <c:v>42800</c:v>
                </c:pt>
                <c:pt idx="828">
                  <c:v>42801</c:v>
                </c:pt>
                <c:pt idx="829">
                  <c:v>42802</c:v>
                </c:pt>
                <c:pt idx="830">
                  <c:v>42803</c:v>
                </c:pt>
                <c:pt idx="831">
                  <c:v>42804</c:v>
                </c:pt>
                <c:pt idx="832">
                  <c:v>42807</c:v>
                </c:pt>
                <c:pt idx="833">
                  <c:v>42808</c:v>
                </c:pt>
                <c:pt idx="834">
                  <c:v>42809</c:v>
                </c:pt>
                <c:pt idx="835">
                  <c:v>42810</c:v>
                </c:pt>
                <c:pt idx="836">
                  <c:v>42811</c:v>
                </c:pt>
                <c:pt idx="837">
                  <c:v>42814</c:v>
                </c:pt>
                <c:pt idx="838">
                  <c:v>42815</c:v>
                </c:pt>
                <c:pt idx="839">
                  <c:v>42816</c:v>
                </c:pt>
                <c:pt idx="840">
                  <c:v>42817</c:v>
                </c:pt>
                <c:pt idx="841">
                  <c:v>42818</c:v>
                </c:pt>
                <c:pt idx="842">
                  <c:v>42821</c:v>
                </c:pt>
                <c:pt idx="843">
                  <c:v>42822</c:v>
                </c:pt>
                <c:pt idx="844">
                  <c:v>42823</c:v>
                </c:pt>
                <c:pt idx="845">
                  <c:v>42824</c:v>
                </c:pt>
                <c:pt idx="846">
                  <c:v>42825</c:v>
                </c:pt>
                <c:pt idx="847">
                  <c:v>42828</c:v>
                </c:pt>
                <c:pt idx="848">
                  <c:v>42829</c:v>
                </c:pt>
                <c:pt idx="849">
                  <c:v>42830</c:v>
                </c:pt>
                <c:pt idx="850">
                  <c:v>42831</c:v>
                </c:pt>
                <c:pt idx="851">
                  <c:v>42832</c:v>
                </c:pt>
                <c:pt idx="852">
                  <c:v>42835</c:v>
                </c:pt>
                <c:pt idx="853">
                  <c:v>42836</c:v>
                </c:pt>
                <c:pt idx="854">
                  <c:v>42837</c:v>
                </c:pt>
                <c:pt idx="855">
                  <c:v>42838</c:v>
                </c:pt>
                <c:pt idx="856">
                  <c:v>42839</c:v>
                </c:pt>
                <c:pt idx="857">
                  <c:v>42842</c:v>
                </c:pt>
                <c:pt idx="858">
                  <c:v>42843</c:v>
                </c:pt>
                <c:pt idx="859">
                  <c:v>42844</c:v>
                </c:pt>
                <c:pt idx="860">
                  <c:v>42845</c:v>
                </c:pt>
                <c:pt idx="861">
                  <c:v>42846</c:v>
                </c:pt>
                <c:pt idx="862">
                  <c:v>42849</c:v>
                </c:pt>
                <c:pt idx="863">
                  <c:v>42850</c:v>
                </c:pt>
                <c:pt idx="864">
                  <c:v>42851</c:v>
                </c:pt>
                <c:pt idx="865">
                  <c:v>42852</c:v>
                </c:pt>
                <c:pt idx="866">
                  <c:v>42853</c:v>
                </c:pt>
              </c:numCache>
            </c:numRef>
          </c:xVal>
          <c:yVal>
            <c:numRef>
              <c:f>'Dow Jones'!$H$3:$H$869</c:f>
              <c:numCache>
                <c:formatCode>General</c:formatCode>
                <c:ptCount val="867"/>
                <c:pt idx="0">
                  <c:v>11.800793927110199</c:v>
                </c:pt>
                <c:pt idx="1">
                  <c:v>11.800793927110199</c:v>
                </c:pt>
                <c:pt idx="2">
                  <c:v>11.800793927110199</c:v>
                </c:pt>
                <c:pt idx="3">
                  <c:v>11.800793927110199</c:v>
                </c:pt>
                <c:pt idx="4">
                  <c:v>11.800793927110199</c:v>
                </c:pt>
                <c:pt idx="5">
                  <c:v>11.800793927110199</c:v>
                </c:pt>
                <c:pt idx="6">
                  <c:v>11.800793927110199</c:v>
                </c:pt>
                <c:pt idx="7">
                  <c:v>11.800793927110199</c:v>
                </c:pt>
                <c:pt idx="8">
                  <c:v>11.800793927110199</c:v>
                </c:pt>
                <c:pt idx="9">
                  <c:v>11.800793927110199</c:v>
                </c:pt>
                <c:pt idx="10">
                  <c:v>11.800793927110199</c:v>
                </c:pt>
                <c:pt idx="11">
                  <c:v>11.800793927110199</c:v>
                </c:pt>
                <c:pt idx="12">
                  <c:v>11.800793927110199</c:v>
                </c:pt>
                <c:pt idx="13">
                  <c:v>11.800793927110199</c:v>
                </c:pt>
                <c:pt idx="14">
                  <c:v>11.800793927110199</c:v>
                </c:pt>
                <c:pt idx="15">
                  <c:v>11.800793927110199</c:v>
                </c:pt>
                <c:pt idx="16">
                  <c:v>11.800793927110199</c:v>
                </c:pt>
                <c:pt idx="17">
                  <c:v>11.800793927110199</c:v>
                </c:pt>
                <c:pt idx="18">
                  <c:v>11.800793927110199</c:v>
                </c:pt>
                <c:pt idx="19">
                  <c:v>11.800793927110199</c:v>
                </c:pt>
                <c:pt idx="20">
                  <c:v>11.800793927110199</c:v>
                </c:pt>
                <c:pt idx="21">
                  <c:v>11.800793927110199</c:v>
                </c:pt>
                <c:pt idx="22">
                  <c:v>11.800793927110199</c:v>
                </c:pt>
                <c:pt idx="23">
                  <c:v>11.800793927110199</c:v>
                </c:pt>
                <c:pt idx="24">
                  <c:v>11.800793927110199</c:v>
                </c:pt>
                <c:pt idx="25">
                  <c:v>11.800793927110199</c:v>
                </c:pt>
                <c:pt idx="26">
                  <c:v>11.800793927110199</c:v>
                </c:pt>
                <c:pt idx="27">
                  <c:v>11.800793927110199</c:v>
                </c:pt>
                <c:pt idx="28">
                  <c:v>11.800793927110199</c:v>
                </c:pt>
                <c:pt idx="29">
                  <c:v>11.800793927110199</c:v>
                </c:pt>
                <c:pt idx="30">
                  <c:v>11.800793927110199</c:v>
                </c:pt>
                <c:pt idx="31">
                  <c:v>11.800793927110199</c:v>
                </c:pt>
                <c:pt idx="32">
                  <c:v>11.800793927110199</c:v>
                </c:pt>
                <c:pt idx="33">
                  <c:v>11.800793927110199</c:v>
                </c:pt>
                <c:pt idx="34">
                  <c:v>11.800793927110199</c:v>
                </c:pt>
                <c:pt idx="35">
                  <c:v>11.800793927110199</c:v>
                </c:pt>
                <c:pt idx="36">
                  <c:v>11.800793927110199</c:v>
                </c:pt>
                <c:pt idx="37">
                  <c:v>11.800793927110199</c:v>
                </c:pt>
                <c:pt idx="38">
                  <c:v>11.800793927110199</c:v>
                </c:pt>
                <c:pt idx="39">
                  <c:v>11.800793927110199</c:v>
                </c:pt>
                <c:pt idx="40">
                  <c:v>11.800793927110199</c:v>
                </c:pt>
                <c:pt idx="41">
                  <c:v>11.800793927110199</c:v>
                </c:pt>
                <c:pt idx="42">
                  <c:v>11.800793927110199</c:v>
                </c:pt>
                <c:pt idx="43">
                  <c:v>11.800793927110199</c:v>
                </c:pt>
                <c:pt idx="44">
                  <c:v>11.800793927110199</c:v>
                </c:pt>
                <c:pt idx="45">
                  <c:v>11.800793927110199</c:v>
                </c:pt>
                <c:pt idx="46">
                  <c:v>11.800793927110199</c:v>
                </c:pt>
                <c:pt idx="47">
                  <c:v>11.800793927110199</c:v>
                </c:pt>
                <c:pt idx="48">
                  <c:v>11.800793927110199</c:v>
                </c:pt>
                <c:pt idx="49">
                  <c:v>11.800793927110199</c:v>
                </c:pt>
                <c:pt idx="50">
                  <c:v>11.800793927110199</c:v>
                </c:pt>
                <c:pt idx="51">
                  <c:v>11.800793927110199</c:v>
                </c:pt>
                <c:pt idx="52">
                  <c:v>11.800793927110199</c:v>
                </c:pt>
                <c:pt idx="53">
                  <c:v>11.800793927110199</c:v>
                </c:pt>
                <c:pt idx="54">
                  <c:v>11.800793927110199</c:v>
                </c:pt>
                <c:pt idx="55">
                  <c:v>11.800793927110199</c:v>
                </c:pt>
                <c:pt idx="56">
                  <c:v>11.800793927110199</c:v>
                </c:pt>
                <c:pt idx="57">
                  <c:v>11.800793927110199</c:v>
                </c:pt>
                <c:pt idx="58">
                  <c:v>11.800793927110199</c:v>
                </c:pt>
                <c:pt idx="59">
                  <c:v>11.800793927110199</c:v>
                </c:pt>
                <c:pt idx="60">
                  <c:v>11.800793927110199</c:v>
                </c:pt>
                <c:pt idx="61">
                  <c:v>11.800793927110199</c:v>
                </c:pt>
                <c:pt idx="62">
                  <c:v>11.800793927110199</c:v>
                </c:pt>
                <c:pt idx="63">
                  <c:v>11.800793927110199</c:v>
                </c:pt>
                <c:pt idx="64">
                  <c:v>11.800793927110199</c:v>
                </c:pt>
                <c:pt idx="65">
                  <c:v>11.800793927110199</c:v>
                </c:pt>
                <c:pt idx="66">
                  <c:v>11.800793927110199</c:v>
                </c:pt>
                <c:pt idx="67">
                  <c:v>11.800793927110199</c:v>
                </c:pt>
                <c:pt idx="68">
                  <c:v>11.800793927110199</c:v>
                </c:pt>
                <c:pt idx="69">
                  <c:v>11.800793927110199</c:v>
                </c:pt>
                <c:pt idx="70">
                  <c:v>11.800793927110199</c:v>
                </c:pt>
                <c:pt idx="71">
                  <c:v>11.800793927110199</c:v>
                </c:pt>
                <c:pt idx="72">
                  <c:v>11.800793927110199</c:v>
                </c:pt>
                <c:pt idx="73">
                  <c:v>11.800793927110199</c:v>
                </c:pt>
                <c:pt idx="74">
                  <c:v>11.800793927110199</c:v>
                </c:pt>
                <c:pt idx="75">
                  <c:v>11.800793927110199</c:v>
                </c:pt>
                <c:pt idx="76">
                  <c:v>11.800793927110199</c:v>
                </c:pt>
                <c:pt idx="77">
                  <c:v>11.800793927110199</c:v>
                </c:pt>
                <c:pt idx="78">
                  <c:v>11.800793927110199</c:v>
                </c:pt>
                <c:pt idx="79">
                  <c:v>11.800793927110199</c:v>
                </c:pt>
                <c:pt idx="80">
                  <c:v>11.800793927110199</c:v>
                </c:pt>
                <c:pt idx="81">
                  <c:v>11.800793927110199</c:v>
                </c:pt>
                <c:pt idx="82">
                  <c:v>11.800793927110199</c:v>
                </c:pt>
                <c:pt idx="83">
                  <c:v>11.800793927110199</c:v>
                </c:pt>
                <c:pt idx="84">
                  <c:v>11.800793927110199</c:v>
                </c:pt>
                <c:pt idx="85">
                  <c:v>11.800793927110199</c:v>
                </c:pt>
                <c:pt idx="86">
                  <c:v>11.800793927110199</c:v>
                </c:pt>
                <c:pt idx="87">
                  <c:v>11.800793927110199</c:v>
                </c:pt>
                <c:pt idx="88">
                  <c:v>11.800793927110199</c:v>
                </c:pt>
                <c:pt idx="89">
                  <c:v>11.800793927110199</c:v>
                </c:pt>
                <c:pt idx="90">
                  <c:v>11.800793927110199</c:v>
                </c:pt>
                <c:pt idx="91">
                  <c:v>11.800793927110199</c:v>
                </c:pt>
                <c:pt idx="92">
                  <c:v>11.800793927110199</c:v>
                </c:pt>
                <c:pt idx="93">
                  <c:v>11.800793927110199</c:v>
                </c:pt>
                <c:pt idx="94">
                  <c:v>11.800793927110199</c:v>
                </c:pt>
                <c:pt idx="95">
                  <c:v>11.800793927110199</c:v>
                </c:pt>
                <c:pt idx="96">
                  <c:v>11.800793927110199</c:v>
                </c:pt>
                <c:pt idx="97">
                  <c:v>11.800793927110199</c:v>
                </c:pt>
                <c:pt idx="98">
                  <c:v>11.800793927110199</c:v>
                </c:pt>
                <c:pt idx="99">
                  <c:v>11.800793927110199</c:v>
                </c:pt>
                <c:pt idx="100">
                  <c:v>11.800793927110199</c:v>
                </c:pt>
                <c:pt idx="101">
                  <c:v>11.800793927110199</c:v>
                </c:pt>
                <c:pt idx="102">
                  <c:v>11.800793927110199</c:v>
                </c:pt>
                <c:pt idx="103">
                  <c:v>11.800793927110199</c:v>
                </c:pt>
                <c:pt idx="104">
                  <c:v>11.800793927110199</c:v>
                </c:pt>
                <c:pt idx="105">
                  <c:v>11.800793927110199</c:v>
                </c:pt>
                <c:pt idx="106">
                  <c:v>11.800793927110199</c:v>
                </c:pt>
                <c:pt idx="107">
                  <c:v>11.800793927110199</c:v>
                </c:pt>
                <c:pt idx="108">
                  <c:v>11.800793927110199</c:v>
                </c:pt>
                <c:pt idx="109">
                  <c:v>11.800793927110199</c:v>
                </c:pt>
                <c:pt idx="110">
                  <c:v>11.800793927110199</c:v>
                </c:pt>
                <c:pt idx="111">
                  <c:v>11.800793927110199</c:v>
                </c:pt>
                <c:pt idx="112">
                  <c:v>11.800793927110199</c:v>
                </c:pt>
                <c:pt idx="113">
                  <c:v>11.800793927110199</c:v>
                </c:pt>
                <c:pt idx="114">
                  <c:v>11.800793927110199</c:v>
                </c:pt>
                <c:pt idx="115">
                  <c:v>11.800793927110199</c:v>
                </c:pt>
                <c:pt idx="116">
                  <c:v>11.800793927110199</c:v>
                </c:pt>
                <c:pt idx="117">
                  <c:v>11.800793927110199</c:v>
                </c:pt>
                <c:pt idx="118">
                  <c:v>11.800793927110199</c:v>
                </c:pt>
                <c:pt idx="119">
                  <c:v>11.800793927110199</c:v>
                </c:pt>
                <c:pt idx="120">
                  <c:v>11.800793927110199</c:v>
                </c:pt>
                <c:pt idx="121">
                  <c:v>11.800793927110199</c:v>
                </c:pt>
                <c:pt idx="122">
                  <c:v>11.800793927110199</c:v>
                </c:pt>
                <c:pt idx="123">
                  <c:v>11.800793927110199</c:v>
                </c:pt>
                <c:pt idx="124">
                  <c:v>11.800793927110199</c:v>
                </c:pt>
                <c:pt idx="125">
                  <c:v>11.800793927110199</c:v>
                </c:pt>
                <c:pt idx="126">
                  <c:v>11.800793927110199</c:v>
                </c:pt>
                <c:pt idx="127">
                  <c:v>11.800793927110199</c:v>
                </c:pt>
                <c:pt idx="128">
                  <c:v>11.800793927110199</c:v>
                </c:pt>
                <c:pt idx="129">
                  <c:v>11.800793927110199</c:v>
                </c:pt>
                <c:pt idx="130">
                  <c:v>11.800793927110199</c:v>
                </c:pt>
                <c:pt idx="131">
                  <c:v>11.800793927110199</c:v>
                </c:pt>
                <c:pt idx="132">
                  <c:v>11.800793927110199</c:v>
                </c:pt>
                <c:pt idx="133">
                  <c:v>11.800793927110199</c:v>
                </c:pt>
                <c:pt idx="134">
                  <c:v>11.800793927110199</c:v>
                </c:pt>
                <c:pt idx="135">
                  <c:v>11.800793927110199</c:v>
                </c:pt>
                <c:pt idx="136">
                  <c:v>11.800793927110199</c:v>
                </c:pt>
                <c:pt idx="137">
                  <c:v>11.800793927110199</c:v>
                </c:pt>
                <c:pt idx="138">
                  <c:v>11.800793927110199</c:v>
                </c:pt>
                <c:pt idx="139">
                  <c:v>11.800793927110199</c:v>
                </c:pt>
                <c:pt idx="140">
                  <c:v>11.800793927110199</c:v>
                </c:pt>
                <c:pt idx="141">
                  <c:v>11.800793927110199</c:v>
                </c:pt>
                <c:pt idx="142">
                  <c:v>11.800793927110199</c:v>
                </c:pt>
                <c:pt idx="143">
                  <c:v>11.800793927110199</c:v>
                </c:pt>
                <c:pt idx="144">
                  <c:v>11.800793927110199</c:v>
                </c:pt>
                <c:pt idx="145">
                  <c:v>11.800793927110199</c:v>
                </c:pt>
                <c:pt idx="146">
                  <c:v>11.800793927110199</c:v>
                </c:pt>
                <c:pt idx="147">
                  <c:v>11.800793927110199</c:v>
                </c:pt>
                <c:pt idx="148">
                  <c:v>11.800793927110199</c:v>
                </c:pt>
                <c:pt idx="149">
                  <c:v>11.800793927110199</c:v>
                </c:pt>
                <c:pt idx="150">
                  <c:v>11.800793927110199</c:v>
                </c:pt>
                <c:pt idx="151">
                  <c:v>11.800793927110199</c:v>
                </c:pt>
                <c:pt idx="152">
                  <c:v>11.800793927110199</c:v>
                </c:pt>
                <c:pt idx="153">
                  <c:v>11.800793927110199</c:v>
                </c:pt>
                <c:pt idx="154">
                  <c:v>11.800793927110199</c:v>
                </c:pt>
                <c:pt idx="155">
                  <c:v>11.800793927110199</c:v>
                </c:pt>
                <c:pt idx="156">
                  <c:v>11.800793927110199</c:v>
                </c:pt>
                <c:pt idx="157">
                  <c:v>11.800793927110199</c:v>
                </c:pt>
                <c:pt idx="158">
                  <c:v>11.800793927110199</c:v>
                </c:pt>
                <c:pt idx="159">
                  <c:v>11.800793927110199</c:v>
                </c:pt>
                <c:pt idx="160">
                  <c:v>11.800793927110199</c:v>
                </c:pt>
                <c:pt idx="161">
                  <c:v>11.800793927110199</c:v>
                </c:pt>
                <c:pt idx="162">
                  <c:v>11.800793927110199</c:v>
                </c:pt>
                <c:pt idx="163">
                  <c:v>11.800793927110199</c:v>
                </c:pt>
                <c:pt idx="164">
                  <c:v>11.800793927110199</c:v>
                </c:pt>
                <c:pt idx="165">
                  <c:v>11.800793927110199</c:v>
                </c:pt>
                <c:pt idx="166">
                  <c:v>11.800793927110199</c:v>
                </c:pt>
                <c:pt idx="167">
                  <c:v>11.800793927110199</c:v>
                </c:pt>
                <c:pt idx="168">
                  <c:v>11.800793927110199</c:v>
                </c:pt>
                <c:pt idx="169">
                  <c:v>11.800793927110199</c:v>
                </c:pt>
                <c:pt idx="170">
                  <c:v>11.800793927110199</c:v>
                </c:pt>
                <c:pt idx="171">
                  <c:v>11.800793927110199</c:v>
                </c:pt>
                <c:pt idx="172">
                  <c:v>11.800793927110199</c:v>
                </c:pt>
                <c:pt idx="173">
                  <c:v>11.800793927110199</c:v>
                </c:pt>
                <c:pt idx="174">
                  <c:v>11.800793927110199</c:v>
                </c:pt>
                <c:pt idx="175">
                  <c:v>11.800793927110199</c:v>
                </c:pt>
                <c:pt idx="176">
                  <c:v>11.800793927110199</c:v>
                </c:pt>
                <c:pt idx="177">
                  <c:v>11.800793927110199</c:v>
                </c:pt>
                <c:pt idx="178">
                  <c:v>11.800793927110199</c:v>
                </c:pt>
                <c:pt idx="179">
                  <c:v>11.800793927110199</c:v>
                </c:pt>
                <c:pt idx="180">
                  <c:v>11.800793927110199</c:v>
                </c:pt>
                <c:pt idx="181">
                  <c:v>11.800793927110199</c:v>
                </c:pt>
                <c:pt idx="182">
                  <c:v>11.800793927110199</c:v>
                </c:pt>
                <c:pt idx="183">
                  <c:v>11.800793927110199</c:v>
                </c:pt>
                <c:pt idx="184">
                  <c:v>11.800793927110199</c:v>
                </c:pt>
                <c:pt idx="185">
                  <c:v>11.800793927110199</c:v>
                </c:pt>
                <c:pt idx="186">
                  <c:v>11.800793927110199</c:v>
                </c:pt>
                <c:pt idx="187">
                  <c:v>11.800793927110199</c:v>
                </c:pt>
                <c:pt idx="188">
                  <c:v>11.800793927110199</c:v>
                </c:pt>
                <c:pt idx="189">
                  <c:v>11.800793927110199</c:v>
                </c:pt>
                <c:pt idx="190">
                  <c:v>11.800793927110199</c:v>
                </c:pt>
                <c:pt idx="191">
                  <c:v>11.800793927110199</c:v>
                </c:pt>
                <c:pt idx="192">
                  <c:v>11.800793927110199</c:v>
                </c:pt>
                <c:pt idx="193">
                  <c:v>11.800793927110199</c:v>
                </c:pt>
                <c:pt idx="194">
                  <c:v>11.800793927110199</c:v>
                </c:pt>
                <c:pt idx="195">
                  <c:v>11.800793927110199</c:v>
                </c:pt>
                <c:pt idx="196">
                  <c:v>11.800793927110199</c:v>
                </c:pt>
                <c:pt idx="197">
                  <c:v>11.800793927110199</c:v>
                </c:pt>
                <c:pt idx="198">
                  <c:v>11.800793927110199</c:v>
                </c:pt>
                <c:pt idx="199">
                  <c:v>11.800793927110199</c:v>
                </c:pt>
                <c:pt idx="200">
                  <c:v>11.800793927110199</c:v>
                </c:pt>
                <c:pt idx="201">
                  <c:v>11.800793927110199</c:v>
                </c:pt>
                <c:pt idx="202">
                  <c:v>11.800793927110199</c:v>
                </c:pt>
                <c:pt idx="203">
                  <c:v>11.800793927110199</c:v>
                </c:pt>
                <c:pt idx="204">
                  <c:v>11.800793927110199</c:v>
                </c:pt>
                <c:pt idx="205">
                  <c:v>11.800793927110199</c:v>
                </c:pt>
                <c:pt idx="206">
                  <c:v>11.800793927110199</c:v>
                </c:pt>
                <c:pt idx="207">
                  <c:v>11.800793927110199</c:v>
                </c:pt>
                <c:pt idx="208">
                  <c:v>11.800793927110199</c:v>
                </c:pt>
                <c:pt idx="209">
                  <c:v>11.800793927110199</c:v>
                </c:pt>
                <c:pt idx="210">
                  <c:v>11.800793927110199</c:v>
                </c:pt>
                <c:pt idx="211">
                  <c:v>11.800793927110199</c:v>
                </c:pt>
                <c:pt idx="212">
                  <c:v>11.800793927110199</c:v>
                </c:pt>
                <c:pt idx="213">
                  <c:v>11.800793927110199</c:v>
                </c:pt>
                <c:pt idx="214">
                  <c:v>11.800793927110199</c:v>
                </c:pt>
                <c:pt idx="215">
                  <c:v>11.800793927110199</c:v>
                </c:pt>
                <c:pt idx="216">
                  <c:v>11.800793927110199</c:v>
                </c:pt>
                <c:pt idx="217">
                  <c:v>11.800793927110199</c:v>
                </c:pt>
                <c:pt idx="218">
                  <c:v>11.800793927110199</c:v>
                </c:pt>
                <c:pt idx="219">
                  <c:v>11.800793927110199</c:v>
                </c:pt>
                <c:pt idx="220">
                  <c:v>11.800793927110199</c:v>
                </c:pt>
                <c:pt idx="221">
                  <c:v>11.800793927110199</c:v>
                </c:pt>
                <c:pt idx="222">
                  <c:v>11.800793927110199</c:v>
                </c:pt>
                <c:pt idx="223">
                  <c:v>11.800793927110199</c:v>
                </c:pt>
                <c:pt idx="224">
                  <c:v>11.800793927110199</c:v>
                </c:pt>
                <c:pt idx="225">
                  <c:v>11.800793927110199</c:v>
                </c:pt>
                <c:pt idx="226">
                  <c:v>11.800793927110199</c:v>
                </c:pt>
                <c:pt idx="227">
                  <c:v>11.800793927110199</c:v>
                </c:pt>
                <c:pt idx="228">
                  <c:v>11.800793927110199</c:v>
                </c:pt>
                <c:pt idx="229">
                  <c:v>11.800793927110199</c:v>
                </c:pt>
                <c:pt idx="230">
                  <c:v>11.800793927110199</c:v>
                </c:pt>
                <c:pt idx="231">
                  <c:v>11.800793927110199</c:v>
                </c:pt>
                <c:pt idx="232">
                  <c:v>11.800793927110199</c:v>
                </c:pt>
                <c:pt idx="233">
                  <c:v>11.800793927110199</c:v>
                </c:pt>
                <c:pt idx="234">
                  <c:v>11.800793927110199</c:v>
                </c:pt>
                <c:pt idx="235">
                  <c:v>11.800793927110199</c:v>
                </c:pt>
                <c:pt idx="236">
                  <c:v>11.800793927110199</c:v>
                </c:pt>
                <c:pt idx="237">
                  <c:v>11.800793927110199</c:v>
                </c:pt>
                <c:pt idx="238">
                  <c:v>11.800793927110199</c:v>
                </c:pt>
                <c:pt idx="239">
                  <c:v>11.800793927110199</c:v>
                </c:pt>
                <c:pt idx="240">
                  <c:v>11.800793927110199</c:v>
                </c:pt>
                <c:pt idx="241">
                  <c:v>11.800793927110199</c:v>
                </c:pt>
                <c:pt idx="242">
                  <c:v>11.800793927110199</c:v>
                </c:pt>
                <c:pt idx="243">
                  <c:v>11.800793927110199</c:v>
                </c:pt>
                <c:pt idx="244">
                  <c:v>11.800793927110199</c:v>
                </c:pt>
                <c:pt idx="245">
                  <c:v>11.800793927110199</c:v>
                </c:pt>
                <c:pt idx="246">
                  <c:v>11.800793927110199</c:v>
                </c:pt>
                <c:pt idx="247">
                  <c:v>11.800793927110199</c:v>
                </c:pt>
                <c:pt idx="248">
                  <c:v>11.800793927110199</c:v>
                </c:pt>
                <c:pt idx="249">
                  <c:v>11.800793927110199</c:v>
                </c:pt>
                <c:pt idx="250">
                  <c:v>11.800793927110199</c:v>
                </c:pt>
                <c:pt idx="251">
                  <c:v>11.800793927110199</c:v>
                </c:pt>
                <c:pt idx="252">
                  <c:v>11.800793927110199</c:v>
                </c:pt>
                <c:pt idx="253">
                  <c:v>11.800793927110199</c:v>
                </c:pt>
                <c:pt idx="254">
                  <c:v>11.800793927110199</c:v>
                </c:pt>
                <c:pt idx="255">
                  <c:v>11.800793927110199</c:v>
                </c:pt>
                <c:pt idx="256">
                  <c:v>11.800793927110199</c:v>
                </c:pt>
                <c:pt idx="257">
                  <c:v>11.800793927110199</c:v>
                </c:pt>
                <c:pt idx="258">
                  <c:v>11.800793927110199</c:v>
                </c:pt>
                <c:pt idx="259">
                  <c:v>11.800793927110199</c:v>
                </c:pt>
                <c:pt idx="260">
                  <c:v>11.800793927110199</c:v>
                </c:pt>
                <c:pt idx="261">
                  <c:v>11.800793927110199</c:v>
                </c:pt>
                <c:pt idx="262">
                  <c:v>11.800793927110199</c:v>
                </c:pt>
                <c:pt idx="263">
                  <c:v>11.800793927110199</c:v>
                </c:pt>
                <c:pt idx="264">
                  <c:v>11.800793927110199</c:v>
                </c:pt>
                <c:pt idx="265">
                  <c:v>11.800793927110199</c:v>
                </c:pt>
                <c:pt idx="266">
                  <c:v>11.800793927110199</c:v>
                </c:pt>
                <c:pt idx="267">
                  <c:v>11.800793927110199</c:v>
                </c:pt>
                <c:pt idx="268">
                  <c:v>11.800793927110199</c:v>
                </c:pt>
                <c:pt idx="269">
                  <c:v>11.800793927110199</c:v>
                </c:pt>
                <c:pt idx="270">
                  <c:v>11.800793927110199</c:v>
                </c:pt>
                <c:pt idx="271">
                  <c:v>11.800793927110199</c:v>
                </c:pt>
                <c:pt idx="272">
                  <c:v>11.800793927110199</c:v>
                </c:pt>
                <c:pt idx="273">
                  <c:v>11.800793927110199</c:v>
                </c:pt>
                <c:pt idx="274">
                  <c:v>11.800793927110199</c:v>
                </c:pt>
                <c:pt idx="275">
                  <c:v>11.800793927110199</c:v>
                </c:pt>
                <c:pt idx="276">
                  <c:v>11.800793927110199</c:v>
                </c:pt>
                <c:pt idx="277">
                  <c:v>11.800793927110199</c:v>
                </c:pt>
                <c:pt idx="278">
                  <c:v>11.800793927110199</c:v>
                </c:pt>
                <c:pt idx="279">
                  <c:v>11.800793927110199</c:v>
                </c:pt>
                <c:pt idx="280">
                  <c:v>11.800793927110199</c:v>
                </c:pt>
                <c:pt idx="281">
                  <c:v>11.800793927110199</c:v>
                </c:pt>
                <c:pt idx="282">
                  <c:v>11.800793927110199</c:v>
                </c:pt>
                <c:pt idx="283">
                  <c:v>11.800793927110199</c:v>
                </c:pt>
                <c:pt idx="284">
                  <c:v>11.800793927110199</c:v>
                </c:pt>
                <c:pt idx="285">
                  <c:v>11.800793927110199</c:v>
                </c:pt>
                <c:pt idx="286">
                  <c:v>11.800793927110199</c:v>
                </c:pt>
                <c:pt idx="287">
                  <c:v>11.800793927110199</c:v>
                </c:pt>
                <c:pt idx="288">
                  <c:v>11.800793927110199</c:v>
                </c:pt>
                <c:pt idx="289">
                  <c:v>11.800793927110199</c:v>
                </c:pt>
                <c:pt idx="290">
                  <c:v>11.800793927110199</c:v>
                </c:pt>
                <c:pt idx="291">
                  <c:v>11.800793927110199</c:v>
                </c:pt>
                <c:pt idx="292">
                  <c:v>11.800793927110199</c:v>
                </c:pt>
                <c:pt idx="293">
                  <c:v>11.800793927110199</c:v>
                </c:pt>
                <c:pt idx="294">
                  <c:v>11.800793927110199</c:v>
                </c:pt>
                <c:pt idx="295">
                  <c:v>11.800793927110199</c:v>
                </c:pt>
                <c:pt idx="296">
                  <c:v>11.800793927110199</c:v>
                </c:pt>
                <c:pt idx="297">
                  <c:v>11.800793927110199</c:v>
                </c:pt>
                <c:pt idx="298">
                  <c:v>11.800793927110199</c:v>
                </c:pt>
                <c:pt idx="299">
                  <c:v>11.800793927110199</c:v>
                </c:pt>
                <c:pt idx="300">
                  <c:v>11.800793927110199</c:v>
                </c:pt>
                <c:pt idx="301">
                  <c:v>11.800793927110199</c:v>
                </c:pt>
                <c:pt idx="302">
                  <c:v>11.800793927110199</c:v>
                </c:pt>
                <c:pt idx="303">
                  <c:v>11.800793927110199</c:v>
                </c:pt>
                <c:pt idx="304">
                  <c:v>11.800793927110199</c:v>
                </c:pt>
                <c:pt idx="305">
                  <c:v>11.800793927110199</c:v>
                </c:pt>
                <c:pt idx="306">
                  <c:v>11.800793927110199</c:v>
                </c:pt>
                <c:pt idx="307">
                  <c:v>11.800793927110199</c:v>
                </c:pt>
                <c:pt idx="308">
                  <c:v>11.800793927110199</c:v>
                </c:pt>
                <c:pt idx="309">
                  <c:v>11.800793927110199</c:v>
                </c:pt>
                <c:pt idx="310">
                  <c:v>11.800793927110199</c:v>
                </c:pt>
                <c:pt idx="311">
                  <c:v>11.800793927110199</c:v>
                </c:pt>
                <c:pt idx="312">
                  <c:v>11.800793927110199</c:v>
                </c:pt>
                <c:pt idx="313">
                  <c:v>11.800793927110199</c:v>
                </c:pt>
                <c:pt idx="314">
                  <c:v>11.800793927110199</c:v>
                </c:pt>
                <c:pt idx="315">
                  <c:v>11.800793927110199</c:v>
                </c:pt>
                <c:pt idx="316">
                  <c:v>11.800793927110199</c:v>
                </c:pt>
                <c:pt idx="317">
                  <c:v>11.800793927110199</c:v>
                </c:pt>
                <c:pt idx="318">
                  <c:v>11.800793927110199</c:v>
                </c:pt>
                <c:pt idx="319">
                  <c:v>11.800793927110199</c:v>
                </c:pt>
                <c:pt idx="320">
                  <c:v>11.800793927110199</c:v>
                </c:pt>
                <c:pt idx="321">
                  <c:v>11.800793927110199</c:v>
                </c:pt>
                <c:pt idx="322">
                  <c:v>11.800793927110199</c:v>
                </c:pt>
                <c:pt idx="323">
                  <c:v>11.800793927110199</c:v>
                </c:pt>
                <c:pt idx="324">
                  <c:v>11.800793927110199</c:v>
                </c:pt>
                <c:pt idx="325">
                  <c:v>11.800793927110199</c:v>
                </c:pt>
                <c:pt idx="326">
                  <c:v>11.800793927110199</c:v>
                </c:pt>
                <c:pt idx="327">
                  <c:v>11.800793927110199</c:v>
                </c:pt>
                <c:pt idx="328">
                  <c:v>11.800793927110199</c:v>
                </c:pt>
                <c:pt idx="329">
                  <c:v>11.800793927110199</c:v>
                </c:pt>
                <c:pt idx="330">
                  <c:v>11.800793927110199</c:v>
                </c:pt>
                <c:pt idx="331">
                  <c:v>11.800793927110199</c:v>
                </c:pt>
                <c:pt idx="332">
                  <c:v>11.800793927110199</c:v>
                </c:pt>
                <c:pt idx="333">
                  <c:v>11.800793927110199</c:v>
                </c:pt>
                <c:pt idx="334">
                  <c:v>11.800793927110199</c:v>
                </c:pt>
                <c:pt idx="335">
                  <c:v>11.800793927110199</c:v>
                </c:pt>
                <c:pt idx="336">
                  <c:v>11.800793927110199</c:v>
                </c:pt>
                <c:pt idx="337">
                  <c:v>11.800793927110199</c:v>
                </c:pt>
                <c:pt idx="338">
                  <c:v>11.800793927110199</c:v>
                </c:pt>
                <c:pt idx="339">
                  <c:v>11.800793927110199</c:v>
                </c:pt>
                <c:pt idx="340">
                  <c:v>11.800793927110199</c:v>
                </c:pt>
                <c:pt idx="341">
                  <c:v>11.800793927110199</c:v>
                </c:pt>
                <c:pt idx="342">
                  <c:v>11.800793927110199</c:v>
                </c:pt>
                <c:pt idx="343">
                  <c:v>11.800793927110199</c:v>
                </c:pt>
                <c:pt idx="344">
                  <c:v>11.800793927110199</c:v>
                </c:pt>
                <c:pt idx="345">
                  <c:v>11.800793927110199</c:v>
                </c:pt>
                <c:pt idx="346">
                  <c:v>11.800793927110199</c:v>
                </c:pt>
                <c:pt idx="347">
                  <c:v>11.800793927110199</c:v>
                </c:pt>
                <c:pt idx="348">
                  <c:v>11.800793927110199</c:v>
                </c:pt>
                <c:pt idx="349">
                  <c:v>11.800793927110199</c:v>
                </c:pt>
                <c:pt idx="350">
                  <c:v>11.800793927110199</c:v>
                </c:pt>
                <c:pt idx="351">
                  <c:v>11.800793927110199</c:v>
                </c:pt>
                <c:pt idx="352">
                  <c:v>11.800793927110199</c:v>
                </c:pt>
                <c:pt idx="353">
                  <c:v>11.800793927110199</c:v>
                </c:pt>
                <c:pt idx="354">
                  <c:v>11.800793927110199</c:v>
                </c:pt>
                <c:pt idx="355">
                  <c:v>11.800793927110199</c:v>
                </c:pt>
                <c:pt idx="356">
                  <c:v>11.800793927110199</c:v>
                </c:pt>
                <c:pt idx="357">
                  <c:v>11.800793927110199</c:v>
                </c:pt>
                <c:pt idx="358">
                  <c:v>11.800793927110199</c:v>
                </c:pt>
                <c:pt idx="359">
                  <c:v>11.800793927110199</c:v>
                </c:pt>
                <c:pt idx="360">
                  <c:v>11.800793927110199</c:v>
                </c:pt>
                <c:pt idx="361">
                  <c:v>11.800793927110199</c:v>
                </c:pt>
                <c:pt idx="362">
                  <c:v>11.800793927110199</c:v>
                </c:pt>
                <c:pt idx="363">
                  <c:v>11.800793927110199</c:v>
                </c:pt>
                <c:pt idx="364">
                  <c:v>11.800793927110199</c:v>
                </c:pt>
                <c:pt idx="365">
                  <c:v>11.800793927110199</c:v>
                </c:pt>
                <c:pt idx="366">
                  <c:v>11.800793927110199</c:v>
                </c:pt>
                <c:pt idx="367">
                  <c:v>11.800793927110199</c:v>
                </c:pt>
                <c:pt idx="368">
                  <c:v>11.800793927110199</c:v>
                </c:pt>
                <c:pt idx="369">
                  <c:v>11.800793927110199</c:v>
                </c:pt>
                <c:pt idx="370">
                  <c:v>11.800793927110199</c:v>
                </c:pt>
                <c:pt idx="371">
                  <c:v>11.800793927110199</c:v>
                </c:pt>
                <c:pt idx="372">
                  <c:v>11.800793927110199</c:v>
                </c:pt>
                <c:pt idx="373">
                  <c:v>11.800793927110199</c:v>
                </c:pt>
                <c:pt idx="374">
                  <c:v>11.800793927110199</c:v>
                </c:pt>
                <c:pt idx="375">
                  <c:v>11.800793927110199</c:v>
                </c:pt>
                <c:pt idx="376">
                  <c:v>11.800793927110199</c:v>
                </c:pt>
                <c:pt idx="377">
                  <c:v>11.800793927110199</c:v>
                </c:pt>
                <c:pt idx="378">
                  <c:v>11.800793927110199</c:v>
                </c:pt>
                <c:pt idx="379">
                  <c:v>11.800793927110199</c:v>
                </c:pt>
                <c:pt idx="380">
                  <c:v>11.800793927110199</c:v>
                </c:pt>
                <c:pt idx="381">
                  <c:v>11.800793927110199</c:v>
                </c:pt>
                <c:pt idx="382">
                  <c:v>11.800793927110199</c:v>
                </c:pt>
                <c:pt idx="383">
                  <c:v>11.800793927110199</c:v>
                </c:pt>
                <c:pt idx="384">
                  <c:v>11.800793927110199</c:v>
                </c:pt>
                <c:pt idx="385">
                  <c:v>11.800793927110199</c:v>
                </c:pt>
                <c:pt idx="386">
                  <c:v>11.800793927110199</c:v>
                </c:pt>
                <c:pt idx="387">
                  <c:v>11.800793927110199</c:v>
                </c:pt>
                <c:pt idx="388">
                  <c:v>11.800793927110199</c:v>
                </c:pt>
                <c:pt idx="389">
                  <c:v>11.800793927110199</c:v>
                </c:pt>
                <c:pt idx="390">
                  <c:v>11.800793927110199</c:v>
                </c:pt>
                <c:pt idx="391">
                  <c:v>11.800793927110199</c:v>
                </c:pt>
                <c:pt idx="392">
                  <c:v>11.800793927110199</c:v>
                </c:pt>
                <c:pt idx="393">
                  <c:v>11.800793927110199</c:v>
                </c:pt>
                <c:pt idx="394">
                  <c:v>11.800793927110199</c:v>
                </c:pt>
                <c:pt idx="395">
                  <c:v>11.800793927110199</c:v>
                </c:pt>
                <c:pt idx="396">
                  <c:v>11.800793927110199</c:v>
                </c:pt>
                <c:pt idx="397">
                  <c:v>11.800793927110199</c:v>
                </c:pt>
                <c:pt idx="398">
                  <c:v>11.800793927110199</c:v>
                </c:pt>
                <c:pt idx="399">
                  <c:v>11.800793927110199</c:v>
                </c:pt>
                <c:pt idx="400">
                  <c:v>11.800793927110199</c:v>
                </c:pt>
                <c:pt idx="401">
                  <c:v>11.800793927110199</c:v>
                </c:pt>
                <c:pt idx="402">
                  <c:v>11.800793927110199</c:v>
                </c:pt>
                <c:pt idx="403">
                  <c:v>11.800793927110199</c:v>
                </c:pt>
                <c:pt idx="404">
                  <c:v>11.800793927110199</c:v>
                </c:pt>
                <c:pt idx="405">
                  <c:v>11.800793927110199</c:v>
                </c:pt>
                <c:pt idx="406">
                  <c:v>11.800793927110199</c:v>
                </c:pt>
                <c:pt idx="407">
                  <c:v>11.800793927110199</c:v>
                </c:pt>
                <c:pt idx="408">
                  <c:v>11.800793927110199</c:v>
                </c:pt>
                <c:pt idx="409">
                  <c:v>11.800793927110199</c:v>
                </c:pt>
                <c:pt idx="410">
                  <c:v>11.800793927110199</c:v>
                </c:pt>
                <c:pt idx="411">
                  <c:v>11.800793927110199</c:v>
                </c:pt>
                <c:pt idx="412">
                  <c:v>11.800793927110199</c:v>
                </c:pt>
                <c:pt idx="413">
                  <c:v>11.800793927110199</c:v>
                </c:pt>
                <c:pt idx="414">
                  <c:v>11.800793927110199</c:v>
                </c:pt>
                <c:pt idx="415">
                  <c:v>11.800793927110199</c:v>
                </c:pt>
                <c:pt idx="416">
                  <c:v>11.800793927110199</c:v>
                </c:pt>
                <c:pt idx="417">
                  <c:v>11.800793927110199</c:v>
                </c:pt>
                <c:pt idx="418">
                  <c:v>11.800793927110199</c:v>
                </c:pt>
                <c:pt idx="419">
                  <c:v>11.800793927110199</c:v>
                </c:pt>
                <c:pt idx="420">
                  <c:v>11.800793927110199</c:v>
                </c:pt>
                <c:pt idx="421">
                  <c:v>11.800793927110199</c:v>
                </c:pt>
                <c:pt idx="422">
                  <c:v>11.800793927110199</c:v>
                </c:pt>
                <c:pt idx="423">
                  <c:v>11.800793927110199</c:v>
                </c:pt>
                <c:pt idx="424">
                  <c:v>11.800793927110199</c:v>
                </c:pt>
                <c:pt idx="425">
                  <c:v>11.800793927110199</c:v>
                </c:pt>
                <c:pt idx="426">
                  <c:v>11.800793927110199</c:v>
                </c:pt>
                <c:pt idx="427">
                  <c:v>11.800793927110199</c:v>
                </c:pt>
                <c:pt idx="428">
                  <c:v>11.800793927110199</c:v>
                </c:pt>
                <c:pt idx="429">
                  <c:v>11.800793927110199</c:v>
                </c:pt>
                <c:pt idx="430">
                  <c:v>11.800793927110199</c:v>
                </c:pt>
                <c:pt idx="431">
                  <c:v>11.800793927110199</c:v>
                </c:pt>
                <c:pt idx="432">
                  <c:v>11.800793927110199</c:v>
                </c:pt>
                <c:pt idx="433">
                  <c:v>11.800793927110199</c:v>
                </c:pt>
                <c:pt idx="434">
                  <c:v>11.800793927110199</c:v>
                </c:pt>
                <c:pt idx="435">
                  <c:v>11.800793927110199</c:v>
                </c:pt>
                <c:pt idx="436">
                  <c:v>11.800793927110199</c:v>
                </c:pt>
                <c:pt idx="437">
                  <c:v>11.800793927110199</c:v>
                </c:pt>
                <c:pt idx="438">
                  <c:v>11.800793927110199</c:v>
                </c:pt>
                <c:pt idx="439">
                  <c:v>11.800793927110199</c:v>
                </c:pt>
                <c:pt idx="440">
                  <c:v>11.800793927110199</c:v>
                </c:pt>
                <c:pt idx="441">
                  <c:v>11.800793927110199</c:v>
                </c:pt>
                <c:pt idx="442">
                  <c:v>11.800793927110199</c:v>
                </c:pt>
                <c:pt idx="443">
                  <c:v>11.800793927110199</c:v>
                </c:pt>
                <c:pt idx="444">
                  <c:v>11.800793927110199</c:v>
                </c:pt>
                <c:pt idx="445">
                  <c:v>11.800793927110199</c:v>
                </c:pt>
                <c:pt idx="446">
                  <c:v>11.800793927110199</c:v>
                </c:pt>
                <c:pt idx="447">
                  <c:v>11.800793927110199</c:v>
                </c:pt>
                <c:pt idx="448">
                  <c:v>11.800793927110199</c:v>
                </c:pt>
                <c:pt idx="449">
                  <c:v>11.800793927110199</c:v>
                </c:pt>
                <c:pt idx="450">
                  <c:v>11.800793927110199</c:v>
                </c:pt>
                <c:pt idx="451">
                  <c:v>11.800793927110199</c:v>
                </c:pt>
                <c:pt idx="452">
                  <c:v>11.800793927110199</c:v>
                </c:pt>
                <c:pt idx="453">
                  <c:v>11.800793927110199</c:v>
                </c:pt>
                <c:pt idx="454">
                  <c:v>11.800793927110199</c:v>
                </c:pt>
                <c:pt idx="455">
                  <c:v>11.800793927110199</c:v>
                </c:pt>
                <c:pt idx="456">
                  <c:v>11.800793927110199</c:v>
                </c:pt>
                <c:pt idx="457">
                  <c:v>11.800793927110199</c:v>
                </c:pt>
                <c:pt idx="458">
                  <c:v>11.800793927110199</c:v>
                </c:pt>
                <c:pt idx="459">
                  <c:v>11.800793927110199</c:v>
                </c:pt>
                <c:pt idx="460">
                  <c:v>11.800793927110199</c:v>
                </c:pt>
                <c:pt idx="461">
                  <c:v>11.800793927110199</c:v>
                </c:pt>
                <c:pt idx="462">
                  <c:v>11.800793927110199</c:v>
                </c:pt>
                <c:pt idx="463">
                  <c:v>11.800793927110199</c:v>
                </c:pt>
                <c:pt idx="464">
                  <c:v>11.800793927110199</c:v>
                </c:pt>
                <c:pt idx="465">
                  <c:v>11.800793927110199</c:v>
                </c:pt>
                <c:pt idx="466">
                  <c:v>11.800793927110199</c:v>
                </c:pt>
                <c:pt idx="467">
                  <c:v>11.800793927110199</c:v>
                </c:pt>
                <c:pt idx="468">
                  <c:v>11.800793927110199</c:v>
                </c:pt>
                <c:pt idx="469">
                  <c:v>11.800793927110199</c:v>
                </c:pt>
                <c:pt idx="470">
                  <c:v>11.800793927110199</c:v>
                </c:pt>
                <c:pt idx="471">
                  <c:v>11.800793927110199</c:v>
                </c:pt>
                <c:pt idx="472">
                  <c:v>11.800793927110199</c:v>
                </c:pt>
                <c:pt idx="473">
                  <c:v>11.800793927110199</c:v>
                </c:pt>
                <c:pt idx="474">
                  <c:v>11.800793927110199</c:v>
                </c:pt>
                <c:pt idx="475">
                  <c:v>11.800793927110199</c:v>
                </c:pt>
                <c:pt idx="476">
                  <c:v>11.800793927110199</c:v>
                </c:pt>
                <c:pt idx="477">
                  <c:v>11.800793927110199</c:v>
                </c:pt>
                <c:pt idx="478">
                  <c:v>11.800793927110199</c:v>
                </c:pt>
                <c:pt idx="479">
                  <c:v>11.800793927110199</c:v>
                </c:pt>
                <c:pt idx="480">
                  <c:v>11.800793927110199</c:v>
                </c:pt>
                <c:pt idx="481">
                  <c:v>11.800793927110199</c:v>
                </c:pt>
                <c:pt idx="482">
                  <c:v>11.800793927110199</c:v>
                </c:pt>
                <c:pt idx="483">
                  <c:v>11.800793927110199</c:v>
                </c:pt>
                <c:pt idx="484">
                  <c:v>11.800793927110199</c:v>
                </c:pt>
                <c:pt idx="485">
                  <c:v>11.800793927110199</c:v>
                </c:pt>
                <c:pt idx="486">
                  <c:v>11.800793927110199</c:v>
                </c:pt>
                <c:pt idx="487">
                  <c:v>11.800793927110199</c:v>
                </c:pt>
                <c:pt idx="488">
                  <c:v>11.800793927110199</c:v>
                </c:pt>
                <c:pt idx="489">
                  <c:v>11.800793927110199</c:v>
                </c:pt>
                <c:pt idx="490">
                  <c:v>11.800793927110199</c:v>
                </c:pt>
                <c:pt idx="491">
                  <c:v>11.800793927110199</c:v>
                </c:pt>
                <c:pt idx="492">
                  <c:v>11.800793927110199</c:v>
                </c:pt>
                <c:pt idx="493">
                  <c:v>11.800793927110199</c:v>
                </c:pt>
                <c:pt idx="494">
                  <c:v>11.800793927110199</c:v>
                </c:pt>
                <c:pt idx="495">
                  <c:v>11.800793927110199</c:v>
                </c:pt>
                <c:pt idx="496">
                  <c:v>11.800793927110199</c:v>
                </c:pt>
                <c:pt idx="497">
                  <c:v>11.800793927110199</c:v>
                </c:pt>
                <c:pt idx="498">
                  <c:v>11.800793927110199</c:v>
                </c:pt>
                <c:pt idx="499">
                  <c:v>11.800793927110199</c:v>
                </c:pt>
                <c:pt idx="500">
                  <c:v>11.800793927110199</c:v>
                </c:pt>
                <c:pt idx="501">
                  <c:v>11.800793927110199</c:v>
                </c:pt>
                <c:pt idx="502">
                  <c:v>11.800793927110199</c:v>
                </c:pt>
                <c:pt idx="503">
                  <c:v>11.800793927110199</c:v>
                </c:pt>
                <c:pt idx="504">
                  <c:v>11.800793927110199</c:v>
                </c:pt>
                <c:pt idx="505">
                  <c:v>11.800793927110199</c:v>
                </c:pt>
                <c:pt idx="506">
                  <c:v>11.800793927110199</c:v>
                </c:pt>
                <c:pt idx="507">
                  <c:v>11.800793927110199</c:v>
                </c:pt>
                <c:pt idx="508">
                  <c:v>11.800793927110199</c:v>
                </c:pt>
                <c:pt idx="509">
                  <c:v>11.800793927110199</c:v>
                </c:pt>
                <c:pt idx="510">
                  <c:v>11.800793927110199</c:v>
                </c:pt>
                <c:pt idx="511">
                  <c:v>11.800793927110199</c:v>
                </c:pt>
                <c:pt idx="512">
                  <c:v>11.800793927110199</c:v>
                </c:pt>
                <c:pt idx="513">
                  <c:v>11.800793927110199</c:v>
                </c:pt>
                <c:pt idx="514">
                  <c:v>11.800793927110199</c:v>
                </c:pt>
                <c:pt idx="515">
                  <c:v>11.800793927110199</c:v>
                </c:pt>
                <c:pt idx="516">
                  <c:v>11.800793927110199</c:v>
                </c:pt>
                <c:pt idx="517">
                  <c:v>11.800793927110199</c:v>
                </c:pt>
                <c:pt idx="518">
                  <c:v>11.800793927110199</c:v>
                </c:pt>
                <c:pt idx="519">
                  <c:v>11.800793927110199</c:v>
                </c:pt>
                <c:pt idx="520">
                  <c:v>11.800793927110199</c:v>
                </c:pt>
                <c:pt idx="521">
                  <c:v>11.800793927110199</c:v>
                </c:pt>
                <c:pt idx="522">
                  <c:v>11.800793927110199</c:v>
                </c:pt>
                <c:pt idx="523">
                  <c:v>11.800793927110199</c:v>
                </c:pt>
                <c:pt idx="524">
                  <c:v>11.800793927110199</c:v>
                </c:pt>
                <c:pt idx="525">
                  <c:v>11.800793927110199</c:v>
                </c:pt>
                <c:pt idx="526">
                  <c:v>11.800793927110199</c:v>
                </c:pt>
                <c:pt idx="527">
                  <c:v>11.800793927110199</c:v>
                </c:pt>
                <c:pt idx="528">
                  <c:v>11.800793927110199</c:v>
                </c:pt>
                <c:pt idx="529">
                  <c:v>11.800793927110199</c:v>
                </c:pt>
                <c:pt idx="530">
                  <c:v>11.800793927110199</c:v>
                </c:pt>
                <c:pt idx="531">
                  <c:v>11.800793927110199</c:v>
                </c:pt>
                <c:pt idx="532">
                  <c:v>11.800793927110199</c:v>
                </c:pt>
                <c:pt idx="533">
                  <c:v>11.800793927110199</c:v>
                </c:pt>
                <c:pt idx="534">
                  <c:v>11.800793927110199</c:v>
                </c:pt>
                <c:pt idx="535">
                  <c:v>11.800793927110199</c:v>
                </c:pt>
                <c:pt idx="536">
                  <c:v>11.800793927110199</c:v>
                </c:pt>
                <c:pt idx="537">
                  <c:v>11.800793927110199</c:v>
                </c:pt>
                <c:pt idx="538">
                  <c:v>11.800793927110199</c:v>
                </c:pt>
                <c:pt idx="539">
                  <c:v>11.800793927110199</c:v>
                </c:pt>
                <c:pt idx="540">
                  <c:v>11.800793927110199</c:v>
                </c:pt>
                <c:pt idx="541">
                  <c:v>11.800793927110199</c:v>
                </c:pt>
                <c:pt idx="542">
                  <c:v>11.800793927110199</c:v>
                </c:pt>
                <c:pt idx="543">
                  <c:v>11.800793927110199</c:v>
                </c:pt>
                <c:pt idx="544">
                  <c:v>11.800793927110199</c:v>
                </c:pt>
                <c:pt idx="545">
                  <c:v>11.800793927110199</c:v>
                </c:pt>
                <c:pt idx="546">
                  <c:v>11.800793927110199</c:v>
                </c:pt>
                <c:pt idx="547">
                  <c:v>11.800793927110199</c:v>
                </c:pt>
                <c:pt idx="548">
                  <c:v>11.800793927110199</c:v>
                </c:pt>
                <c:pt idx="549">
                  <c:v>11.800793927110199</c:v>
                </c:pt>
                <c:pt idx="550">
                  <c:v>11.800793927110199</c:v>
                </c:pt>
                <c:pt idx="551">
                  <c:v>11.800793927110199</c:v>
                </c:pt>
                <c:pt idx="552">
                  <c:v>11.800793927110199</c:v>
                </c:pt>
                <c:pt idx="553">
                  <c:v>11.800793927110199</c:v>
                </c:pt>
                <c:pt idx="554">
                  <c:v>11.800793927110199</c:v>
                </c:pt>
                <c:pt idx="555">
                  <c:v>11.800793927110199</c:v>
                </c:pt>
                <c:pt idx="556">
                  <c:v>11.800793927110199</c:v>
                </c:pt>
                <c:pt idx="557">
                  <c:v>11.800793927110199</c:v>
                </c:pt>
                <c:pt idx="558">
                  <c:v>11.800793927110199</c:v>
                </c:pt>
                <c:pt idx="559">
                  <c:v>11.800793927110199</c:v>
                </c:pt>
                <c:pt idx="560">
                  <c:v>11.800793927110199</c:v>
                </c:pt>
                <c:pt idx="561">
                  <c:v>11.800793927110199</c:v>
                </c:pt>
                <c:pt idx="562">
                  <c:v>11.800793927110199</c:v>
                </c:pt>
                <c:pt idx="563">
                  <c:v>11.800793927110199</c:v>
                </c:pt>
                <c:pt idx="564">
                  <c:v>11.800793927110199</c:v>
                </c:pt>
                <c:pt idx="565">
                  <c:v>11.800793927110199</c:v>
                </c:pt>
                <c:pt idx="566">
                  <c:v>11.800793927110199</c:v>
                </c:pt>
                <c:pt idx="567">
                  <c:v>11.800793927110199</c:v>
                </c:pt>
                <c:pt idx="568">
                  <c:v>11.800793927110199</c:v>
                </c:pt>
                <c:pt idx="569">
                  <c:v>11.800793927110199</c:v>
                </c:pt>
                <c:pt idx="570">
                  <c:v>11.800793927110199</c:v>
                </c:pt>
                <c:pt idx="571">
                  <c:v>11.800793927110199</c:v>
                </c:pt>
                <c:pt idx="572">
                  <c:v>11.800793927110199</c:v>
                </c:pt>
                <c:pt idx="573">
                  <c:v>11.800793927110199</c:v>
                </c:pt>
                <c:pt idx="574">
                  <c:v>11.800793927110199</c:v>
                </c:pt>
                <c:pt idx="575">
                  <c:v>11.800793927110199</c:v>
                </c:pt>
                <c:pt idx="576">
                  <c:v>11.800793927110199</c:v>
                </c:pt>
                <c:pt idx="577">
                  <c:v>11.800793927110199</c:v>
                </c:pt>
                <c:pt idx="578">
                  <c:v>11.800793927110199</c:v>
                </c:pt>
                <c:pt idx="579">
                  <c:v>11.800793927110199</c:v>
                </c:pt>
                <c:pt idx="580">
                  <c:v>11.800793927110199</c:v>
                </c:pt>
                <c:pt idx="581">
                  <c:v>11.800793927110199</c:v>
                </c:pt>
                <c:pt idx="582">
                  <c:v>11.800793927110199</c:v>
                </c:pt>
                <c:pt idx="583">
                  <c:v>11.800793927110199</c:v>
                </c:pt>
                <c:pt idx="584">
                  <c:v>11.800793927110199</c:v>
                </c:pt>
                <c:pt idx="585">
                  <c:v>11.800793927110199</c:v>
                </c:pt>
                <c:pt idx="586">
                  <c:v>11.800793927110199</c:v>
                </c:pt>
                <c:pt idx="587">
                  <c:v>11.800793927110199</c:v>
                </c:pt>
                <c:pt idx="588">
                  <c:v>11.800793927110199</c:v>
                </c:pt>
                <c:pt idx="589">
                  <c:v>11.800793927110199</c:v>
                </c:pt>
                <c:pt idx="590">
                  <c:v>11.800793927110199</c:v>
                </c:pt>
                <c:pt idx="591">
                  <c:v>11.800793927110199</c:v>
                </c:pt>
                <c:pt idx="592">
                  <c:v>11.800793927110199</c:v>
                </c:pt>
                <c:pt idx="593">
                  <c:v>11.800793927110199</c:v>
                </c:pt>
                <c:pt idx="594">
                  <c:v>11.800793927110199</c:v>
                </c:pt>
                <c:pt idx="595">
                  <c:v>11.800793927110199</c:v>
                </c:pt>
                <c:pt idx="596">
                  <c:v>11.800793927110199</c:v>
                </c:pt>
                <c:pt idx="597">
                  <c:v>11.800793927110199</c:v>
                </c:pt>
                <c:pt idx="598">
                  <c:v>11.800793927110199</c:v>
                </c:pt>
                <c:pt idx="599">
                  <c:v>11.800793927110199</c:v>
                </c:pt>
                <c:pt idx="600">
                  <c:v>11.800793927110199</c:v>
                </c:pt>
                <c:pt idx="601">
                  <c:v>11.800793927110199</c:v>
                </c:pt>
                <c:pt idx="602">
                  <c:v>11.800793927110199</c:v>
                </c:pt>
                <c:pt idx="603">
                  <c:v>11.800793927110199</c:v>
                </c:pt>
                <c:pt idx="604">
                  <c:v>11.800793927110199</c:v>
                </c:pt>
                <c:pt idx="605">
                  <c:v>11.800793927110199</c:v>
                </c:pt>
                <c:pt idx="606">
                  <c:v>11.800793927110199</c:v>
                </c:pt>
                <c:pt idx="607">
                  <c:v>11.800793927110199</c:v>
                </c:pt>
                <c:pt idx="608">
                  <c:v>11.800793927110199</c:v>
                </c:pt>
                <c:pt idx="609">
                  <c:v>11.800793927110199</c:v>
                </c:pt>
                <c:pt idx="610">
                  <c:v>11.800793927110199</c:v>
                </c:pt>
                <c:pt idx="611">
                  <c:v>11.800793927110199</c:v>
                </c:pt>
                <c:pt idx="612">
                  <c:v>11.800793927110199</c:v>
                </c:pt>
                <c:pt idx="613">
                  <c:v>11.800793927110199</c:v>
                </c:pt>
                <c:pt idx="614">
                  <c:v>11.800793927110199</c:v>
                </c:pt>
                <c:pt idx="615">
                  <c:v>11.800793927110199</c:v>
                </c:pt>
                <c:pt idx="616">
                  <c:v>11.800793927110199</c:v>
                </c:pt>
                <c:pt idx="617">
                  <c:v>11.800793927110199</c:v>
                </c:pt>
                <c:pt idx="618">
                  <c:v>11.800793927110199</c:v>
                </c:pt>
                <c:pt idx="619">
                  <c:v>11.800793927110199</c:v>
                </c:pt>
                <c:pt idx="620">
                  <c:v>11.800793927110199</c:v>
                </c:pt>
                <c:pt idx="621">
                  <c:v>11.800793927110199</c:v>
                </c:pt>
                <c:pt idx="622">
                  <c:v>11.800793927110199</c:v>
                </c:pt>
                <c:pt idx="623">
                  <c:v>11.800793927110199</c:v>
                </c:pt>
                <c:pt idx="624">
                  <c:v>11.800793927110199</c:v>
                </c:pt>
                <c:pt idx="625">
                  <c:v>11.800793927110199</c:v>
                </c:pt>
                <c:pt idx="626">
                  <c:v>11.800793927110199</c:v>
                </c:pt>
                <c:pt idx="627">
                  <c:v>11.800793927110199</c:v>
                </c:pt>
                <c:pt idx="628">
                  <c:v>11.800793927110199</c:v>
                </c:pt>
                <c:pt idx="629">
                  <c:v>11.800793927110199</c:v>
                </c:pt>
                <c:pt idx="630">
                  <c:v>11.800793927110199</c:v>
                </c:pt>
                <c:pt idx="631">
                  <c:v>11.800793927110199</c:v>
                </c:pt>
                <c:pt idx="632">
                  <c:v>11.800793927110199</c:v>
                </c:pt>
                <c:pt idx="633">
                  <c:v>11.800793927110199</c:v>
                </c:pt>
                <c:pt idx="634">
                  <c:v>11.800793927110199</c:v>
                </c:pt>
                <c:pt idx="635">
                  <c:v>11.800793927110199</c:v>
                </c:pt>
                <c:pt idx="636">
                  <c:v>11.800793927110199</c:v>
                </c:pt>
                <c:pt idx="637">
                  <c:v>11.800793927110199</c:v>
                </c:pt>
                <c:pt idx="638">
                  <c:v>11.800793927110199</c:v>
                </c:pt>
                <c:pt idx="639">
                  <c:v>11.800793927110199</c:v>
                </c:pt>
                <c:pt idx="640">
                  <c:v>11.800793927110199</c:v>
                </c:pt>
                <c:pt idx="641">
                  <c:v>11.800793927110199</c:v>
                </c:pt>
                <c:pt idx="642">
                  <c:v>11.800793927110199</c:v>
                </c:pt>
                <c:pt idx="643">
                  <c:v>11.800793927110199</c:v>
                </c:pt>
                <c:pt idx="644">
                  <c:v>11.800793927110199</c:v>
                </c:pt>
                <c:pt idx="645">
                  <c:v>11.800793927110199</c:v>
                </c:pt>
                <c:pt idx="646">
                  <c:v>11.800793927110199</c:v>
                </c:pt>
                <c:pt idx="647">
                  <c:v>11.800793927110199</c:v>
                </c:pt>
                <c:pt idx="648">
                  <c:v>11.800793927110199</c:v>
                </c:pt>
                <c:pt idx="649">
                  <c:v>11.800793927110199</c:v>
                </c:pt>
                <c:pt idx="650">
                  <c:v>11.800793927110199</c:v>
                </c:pt>
                <c:pt idx="651">
                  <c:v>11.800793927110199</c:v>
                </c:pt>
                <c:pt idx="652">
                  <c:v>11.800793927110199</c:v>
                </c:pt>
                <c:pt idx="653">
                  <c:v>11.800793927110199</c:v>
                </c:pt>
                <c:pt idx="654">
                  <c:v>11.800793927110199</c:v>
                </c:pt>
                <c:pt idx="655">
                  <c:v>11.800793927110199</c:v>
                </c:pt>
                <c:pt idx="656">
                  <c:v>11.800793927110199</c:v>
                </c:pt>
                <c:pt idx="657">
                  <c:v>11.800793927110199</c:v>
                </c:pt>
                <c:pt idx="658">
                  <c:v>11.800793927110199</c:v>
                </c:pt>
                <c:pt idx="659">
                  <c:v>11.800793927110199</c:v>
                </c:pt>
                <c:pt idx="660">
                  <c:v>11.800793927110199</c:v>
                </c:pt>
                <c:pt idx="661">
                  <c:v>11.800793927110199</c:v>
                </c:pt>
                <c:pt idx="662">
                  <c:v>11.800793927110199</c:v>
                </c:pt>
                <c:pt idx="663">
                  <c:v>11.800793927110199</c:v>
                </c:pt>
                <c:pt idx="664">
                  <c:v>11.800793927110199</c:v>
                </c:pt>
                <c:pt idx="665">
                  <c:v>11.800793927110199</c:v>
                </c:pt>
                <c:pt idx="666">
                  <c:v>11.800793927110199</c:v>
                </c:pt>
                <c:pt idx="667">
                  <c:v>11.800793927110199</c:v>
                </c:pt>
                <c:pt idx="668">
                  <c:v>11.800793927110199</c:v>
                </c:pt>
                <c:pt idx="669">
                  <c:v>11.800793927110199</c:v>
                </c:pt>
                <c:pt idx="670">
                  <c:v>11.800793927110199</c:v>
                </c:pt>
                <c:pt idx="671">
                  <c:v>11.800793927110199</c:v>
                </c:pt>
                <c:pt idx="672">
                  <c:v>11.800793927110199</c:v>
                </c:pt>
                <c:pt idx="673">
                  <c:v>11.800793927110199</c:v>
                </c:pt>
                <c:pt idx="674">
                  <c:v>11.800793927110199</c:v>
                </c:pt>
                <c:pt idx="675">
                  <c:v>11.800793927110199</c:v>
                </c:pt>
                <c:pt idx="676">
                  <c:v>11.800793927110199</c:v>
                </c:pt>
                <c:pt idx="677">
                  <c:v>11.800793927110199</c:v>
                </c:pt>
                <c:pt idx="678">
                  <c:v>11.800793927110199</c:v>
                </c:pt>
                <c:pt idx="679">
                  <c:v>11.800793927110199</c:v>
                </c:pt>
                <c:pt idx="680">
                  <c:v>11.800793927110199</c:v>
                </c:pt>
                <c:pt idx="681">
                  <c:v>11.800793927110199</c:v>
                </c:pt>
                <c:pt idx="682">
                  <c:v>11.800793927110199</c:v>
                </c:pt>
                <c:pt idx="683">
                  <c:v>11.800793927110199</c:v>
                </c:pt>
                <c:pt idx="684">
                  <c:v>11.800793927110199</c:v>
                </c:pt>
                <c:pt idx="685">
                  <c:v>11.800793927110199</c:v>
                </c:pt>
                <c:pt idx="686">
                  <c:v>11.800793927110199</c:v>
                </c:pt>
                <c:pt idx="687">
                  <c:v>11.800793927110199</c:v>
                </c:pt>
                <c:pt idx="688">
                  <c:v>11.800793927110199</c:v>
                </c:pt>
                <c:pt idx="689">
                  <c:v>11.800793927110199</c:v>
                </c:pt>
                <c:pt idx="690">
                  <c:v>11.800793927110199</c:v>
                </c:pt>
                <c:pt idx="691">
                  <c:v>11.800793927110199</c:v>
                </c:pt>
                <c:pt idx="692">
                  <c:v>11.800793927110199</c:v>
                </c:pt>
                <c:pt idx="693">
                  <c:v>11.800793927110199</c:v>
                </c:pt>
                <c:pt idx="694">
                  <c:v>11.800793927110199</c:v>
                </c:pt>
                <c:pt idx="695">
                  <c:v>11.800793927110199</c:v>
                </c:pt>
                <c:pt idx="696">
                  <c:v>11.800793927110199</c:v>
                </c:pt>
                <c:pt idx="697">
                  <c:v>11.800793927110199</c:v>
                </c:pt>
                <c:pt idx="698">
                  <c:v>11.800793927110199</c:v>
                </c:pt>
                <c:pt idx="699">
                  <c:v>11.800793927110199</c:v>
                </c:pt>
                <c:pt idx="700">
                  <c:v>11.800793927110199</c:v>
                </c:pt>
                <c:pt idx="701">
                  <c:v>11.800793927110199</c:v>
                </c:pt>
                <c:pt idx="702">
                  <c:v>11.800793927110199</c:v>
                </c:pt>
                <c:pt idx="703">
                  <c:v>11.800793927110199</c:v>
                </c:pt>
                <c:pt idx="704">
                  <c:v>11.800793927110199</c:v>
                </c:pt>
                <c:pt idx="705">
                  <c:v>11.800793927110199</c:v>
                </c:pt>
                <c:pt idx="706">
                  <c:v>11.800793927110199</c:v>
                </c:pt>
                <c:pt idx="707">
                  <c:v>11.800793927110199</c:v>
                </c:pt>
                <c:pt idx="708">
                  <c:v>11.800793927110199</c:v>
                </c:pt>
                <c:pt idx="709">
                  <c:v>11.800793927110199</c:v>
                </c:pt>
                <c:pt idx="710">
                  <c:v>11.800793927110199</c:v>
                </c:pt>
                <c:pt idx="711">
                  <c:v>11.800793927110199</c:v>
                </c:pt>
                <c:pt idx="712">
                  <c:v>11.800793927110199</c:v>
                </c:pt>
                <c:pt idx="713">
                  <c:v>11.800793927110199</c:v>
                </c:pt>
                <c:pt idx="714">
                  <c:v>11.800793927110199</c:v>
                </c:pt>
                <c:pt idx="715">
                  <c:v>11.800793927110199</c:v>
                </c:pt>
                <c:pt idx="716">
                  <c:v>11.800793927110199</c:v>
                </c:pt>
                <c:pt idx="717">
                  <c:v>11.800793927110199</c:v>
                </c:pt>
                <c:pt idx="718">
                  <c:v>11.800793927110199</c:v>
                </c:pt>
                <c:pt idx="719">
                  <c:v>11.800793927110199</c:v>
                </c:pt>
                <c:pt idx="720">
                  <c:v>11.800793927110199</c:v>
                </c:pt>
                <c:pt idx="721">
                  <c:v>11.800793927110199</c:v>
                </c:pt>
                <c:pt idx="722">
                  <c:v>11.800793927110199</c:v>
                </c:pt>
                <c:pt idx="723">
                  <c:v>11.800793927110199</c:v>
                </c:pt>
                <c:pt idx="724">
                  <c:v>11.800793927110199</c:v>
                </c:pt>
                <c:pt idx="725">
                  <c:v>11.800793927110199</c:v>
                </c:pt>
                <c:pt idx="726">
                  <c:v>11.800793927110199</c:v>
                </c:pt>
                <c:pt idx="727">
                  <c:v>11.800793927110199</c:v>
                </c:pt>
                <c:pt idx="728">
                  <c:v>11.800793927110199</c:v>
                </c:pt>
                <c:pt idx="729">
                  <c:v>11.800793927110199</c:v>
                </c:pt>
                <c:pt idx="730">
                  <c:v>11.800793927110199</c:v>
                </c:pt>
                <c:pt idx="731">
                  <c:v>11.800793927110199</c:v>
                </c:pt>
                <c:pt idx="732">
                  <c:v>11.800793927110199</c:v>
                </c:pt>
                <c:pt idx="733">
                  <c:v>11.800793927110199</c:v>
                </c:pt>
                <c:pt idx="734">
                  <c:v>11.800793927110199</c:v>
                </c:pt>
                <c:pt idx="735">
                  <c:v>11.800793927110199</c:v>
                </c:pt>
                <c:pt idx="736">
                  <c:v>11.800793927110199</c:v>
                </c:pt>
                <c:pt idx="737">
                  <c:v>11.800793927110199</c:v>
                </c:pt>
                <c:pt idx="738">
                  <c:v>11.800793927110199</c:v>
                </c:pt>
                <c:pt idx="739">
                  <c:v>11.800793927110199</c:v>
                </c:pt>
                <c:pt idx="740">
                  <c:v>11.800793927110199</c:v>
                </c:pt>
                <c:pt idx="741">
                  <c:v>11.800793927110199</c:v>
                </c:pt>
                <c:pt idx="742">
                  <c:v>11.800793927110199</c:v>
                </c:pt>
                <c:pt idx="743">
                  <c:v>11.800793927110199</c:v>
                </c:pt>
                <c:pt idx="744">
                  <c:v>11.800793927110199</c:v>
                </c:pt>
                <c:pt idx="745">
                  <c:v>11.800793927110199</c:v>
                </c:pt>
                <c:pt idx="746">
                  <c:v>11.800793927110199</c:v>
                </c:pt>
                <c:pt idx="747">
                  <c:v>11.800793927110199</c:v>
                </c:pt>
                <c:pt idx="748">
                  <c:v>11.800793927110199</c:v>
                </c:pt>
                <c:pt idx="749">
                  <c:v>11.800793927110199</c:v>
                </c:pt>
                <c:pt idx="750">
                  <c:v>11.800793927110199</c:v>
                </c:pt>
                <c:pt idx="751">
                  <c:v>11.800793927110199</c:v>
                </c:pt>
                <c:pt idx="752">
                  <c:v>11.800793927110199</c:v>
                </c:pt>
                <c:pt idx="753">
                  <c:v>11.800793927110199</c:v>
                </c:pt>
                <c:pt idx="754">
                  <c:v>11.800793927110199</c:v>
                </c:pt>
                <c:pt idx="755">
                  <c:v>11.800793927110199</c:v>
                </c:pt>
                <c:pt idx="756">
                  <c:v>11.800793927110199</c:v>
                </c:pt>
                <c:pt idx="757">
                  <c:v>11.800793927110199</c:v>
                </c:pt>
                <c:pt idx="758">
                  <c:v>11.800793927110199</c:v>
                </c:pt>
                <c:pt idx="759">
                  <c:v>11.800793927110199</c:v>
                </c:pt>
                <c:pt idx="760">
                  <c:v>11.800793927110199</c:v>
                </c:pt>
                <c:pt idx="761">
                  <c:v>11.800793927110199</c:v>
                </c:pt>
                <c:pt idx="762">
                  <c:v>11.800793927110199</c:v>
                </c:pt>
                <c:pt idx="763">
                  <c:v>11.800793927110199</c:v>
                </c:pt>
                <c:pt idx="764">
                  <c:v>11.800793927110199</c:v>
                </c:pt>
                <c:pt idx="765">
                  <c:v>11.800793927110199</c:v>
                </c:pt>
                <c:pt idx="766">
                  <c:v>11.800793927110199</c:v>
                </c:pt>
                <c:pt idx="767">
                  <c:v>11.800793927110199</c:v>
                </c:pt>
                <c:pt idx="768">
                  <c:v>11.800793927110199</c:v>
                </c:pt>
                <c:pt idx="769">
                  <c:v>11.800793927110199</c:v>
                </c:pt>
                <c:pt idx="770">
                  <c:v>11.800793927110199</c:v>
                </c:pt>
                <c:pt idx="771">
                  <c:v>11.800793927110199</c:v>
                </c:pt>
                <c:pt idx="772">
                  <c:v>11.800793927110199</c:v>
                </c:pt>
                <c:pt idx="773">
                  <c:v>11.800793927110199</c:v>
                </c:pt>
                <c:pt idx="774">
                  <c:v>11.800793927110199</c:v>
                </c:pt>
                <c:pt idx="775">
                  <c:v>11.800793927110199</c:v>
                </c:pt>
                <c:pt idx="776">
                  <c:v>11.800793927110199</c:v>
                </c:pt>
                <c:pt idx="777">
                  <c:v>11.800793927110199</c:v>
                </c:pt>
                <c:pt idx="778">
                  <c:v>11.800793927110199</c:v>
                </c:pt>
                <c:pt idx="779">
                  <c:v>11.800793927110199</c:v>
                </c:pt>
                <c:pt idx="780">
                  <c:v>11.800793927110199</c:v>
                </c:pt>
                <c:pt idx="781">
                  <c:v>11.800793927110199</c:v>
                </c:pt>
                <c:pt idx="782">
                  <c:v>11.800793927110199</c:v>
                </c:pt>
                <c:pt idx="783">
                  <c:v>11.800793927110199</c:v>
                </c:pt>
                <c:pt idx="784">
                  <c:v>11.800793927110199</c:v>
                </c:pt>
                <c:pt idx="785">
                  <c:v>11.800793927110199</c:v>
                </c:pt>
                <c:pt idx="786">
                  <c:v>11.800793927110199</c:v>
                </c:pt>
                <c:pt idx="787">
                  <c:v>11.800793927110199</c:v>
                </c:pt>
                <c:pt idx="788">
                  <c:v>11.800793927110199</c:v>
                </c:pt>
                <c:pt idx="789">
                  <c:v>11.800793927110199</c:v>
                </c:pt>
                <c:pt idx="790">
                  <c:v>11.800793927110199</c:v>
                </c:pt>
                <c:pt idx="791">
                  <c:v>11.800793927110199</c:v>
                </c:pt>
                <c:pt idx="792">
                  <c:v>11.800793927110199</c:v>
                </c:pt>
                <c:pt idx="793">
                  <c:v>11.800793927110199</c:v>
                </c:pt>
                <c:pt idx="794">
                  <c:v>11.800793927110199</c:v>
                </c:pt>
                <c:pt idx="795">
                  <c:v>11.800793927110199</c:v>
                </c:pt>
                <c:pt idx="796">
                  <c:v>11.800793927110199</c:v>
                </c:pt>
                <c:pt idx="797">
                  <c:v>11.800793927110199</c:v>
                </c:pt>
                <c:pt idx="798">
                  <c:v>11.800793927110199</c:v>
                </c:pt>
                <c:pt idx="799">
                  <c:v>11.800793927110199</c:v>
                </c:pt>
                <c:pt idx="800">
                  <c:v>11.800793927110199</c:v>
                </c:pt>
                <c:pt idx="801">
                  <c:v>11.800793927110199</c:v>
                </c:pt>
                <c:pt idx="802">
                  <c:v>11.800793927110199</c:v>
                </c:pt>
                <c:pt idx="803">
                  <c:v>11.800793927110199</c:v>
                </c:pt>
                <c:pt idx="804">
                  <c:v>11.800793927110199</c:v>
                </c:pt>
                <c:pt idx="805">
                  <c:v>11.800793927110199</c:v>
                </c:pt>
                <c:pt idx="806">
                  <c:v>11.800793927110199</c:v>
                </c:pt>
                <c:pt idx="807">
                  <c:v>11.800793927110199</c:v>
                </c:pt>
                <c:pt idx="808">
                  <c:v>11.800793927110199</c:v>
                </c:pt>
                <c:pt idx="809">
                  <c:v>11.800793927110199</c:v>
                </c:pt>
                <c:pt idx="810">
                  <c:v>11.800793927110199</c:v>
                </c:pt>
                <c:pt idx="811">
                  <c:v>11.800793927110199</c:v>
                </c:pt>
                <c:pt idx="812">
                  <c:v>11.800793927110199</c:v>
                </c:pt>
                <c:pt idx="813">
                  <c:v>11.800793927110199</c:v>
                </c:pt>
                <c:pt idx="814">
                  <c:v>11.800793927110199</c:v>
                </c:pt>
                <c:pt idx="815">
                  <c:v>11.800793927110199</c:v>
                </c:pt>
                <c:pt idx="816">
                  <c:v>11.800793927110199</c:v>
                </c:pt>
                <c:pt idx="817">
                  <c:v>11.800793927110199</c:v>
                </c:pt>
                <c:pt idx="818">
                  <c:v>11.800793927110199</c:v>
                </c:pt>
                <c:pt idx="819">
                  <c:v>11.800793927110199</c:v>
                </c:pt>
                <c:pt idx="820">
                  <c:v>11.800793927110199</c:v>
                </c:pt>
                <c:pt idx="821">
                  <c:v>11.800793927110199</c:v>
                </c:pt>
                <c:pt idx="822">
                  <c:v>11.800793927110199</c:v>
                </c:pt>
                <c:pt idx="823">
                  <c:v>11.800793927110199</c:v>
                </c:pt>
                <c:pt idx="824">
                  <c:v>11.800793927110199</c:v>
                </c:pt>
                <c:pt idx="825">
                  <c:v>11.800793927110199</c:v>
                </c:pt>
                <c:pt idx="826">
                  <c:v>11.800793927110199</c:v>
                </c:pt>
                <c:pt idx="827">
                  <c:v>11.800793927110199</c:v>
                </c:pt>
                <c:pt idx="828">
                  <c:v>11.800793927110199</c:v>
                </c:pt>
                <c:pt idx="829">
                  <c:v>11.800793927110199</c:v>
                </c:pt>
                <c:pt idx="830">
                  <c:v>11.800793927110199</c:v>
                </c:pt>
                <c:pt idx="831">
                  <c:v>11.800793927110199</c:v>
                </c:pt>
                <c:pt idx="832">
                  <c:v>11.800793927110199</c:v>
                </c:pt>
                <c:pt idx="833">
                  <c:v>11.800793927110199</c:v>
                </c:pt>
                <c:pt idx="834">
                  <c:v>11.800793927110199</c:v>
                </c:pt>
                <c:pt idx="835">
                  <c:v>11.800793927110199</c:v>
                </c:pt>
                <c:pt idx="836">
                  <c:v>11.800793927110199</c:v>
                </c:pt>
                <c:pt idx="837">
                  <c:v>11.800793927110199</c:v>
                </c:pt>
                <c:pt idx="838">
                  <c:v>11.800793927110199</c:v>
                </c:pt>
                <c:pt idx="839">
                  <c:v>11.800793927110199</c:v>
                </c:pt>
                <c:pt idx="840">
                  <c:v>11.800793927110199</c:v>
                </c:pt>
                <c:pt idx="841">
                  <c:v>11.800793927110199</c:v>
                </c:pt>
                <c:pt idx="842">
                  <c:v>11.800793927110199</c:v>
                </c:pt>
                <c:pt idx="843">
                  <c:v>11.800793927110199</c:v>
                </c:pt>
                <c:pt idx="844">
                  <c:v>11.800793927110199</c:v>
                </c:pt>
                <c:pt idx="845">
                  <c:v>11.800793927110199</c:v>
                </c:pt>
                <c:pt idx="846">
                  <c:v>11.800793927110199</c:v>
                </c:pt>
                <c:pt idx="847">
                  <c:v>11.800793927110199</c:v>
                </c:pt>
                <c:pt idx="848">
                  <c:v>11.800793927110199</c:v>
                </c:pt>
                <c:pt idx="849">
                  <c:v>11.800793927110199</c:v>
                </c:pt>
                <c:pt idx="850">
                  <c:v>11.800793927110199</c:v>
                </c:pt>
                <c:pt idx="851">
                  <c:v>11.800793927110199</c:v>
                </c:pt>
                <c:pt idx="852">
                  <c:v>11.800793927110199</c:v>
                </c:pt>
                <c:pt idx="853">
                  <c:v>11.800793927110199</c:v>
                </c:pt>
                <c:pt idx="854">
                  <c:v>11.800793927110199</c:v>
                </c:pt>
                <c:pt idx="855">
                  <c:v>11.800793927110199</c:v>
                </c:pt>
                <c:pt idx="856">
                  <c:v>11.800793927110199</c:v>
                </c:pt>
                <c:pt idx="857">
                  <c:v>11.800793927110199</c:v>
                </c:pt>
                <c:pt idx="858">
                  <c:v>11.800793927110199</c:v>
                </c:pt>
                <c:pt idx="859">
                  <c:v>11.800793927110199</c:v>
                </c:pt>
                <c:pt idx="860">
                  <c:v>11.800793927110199</c:v>
                </c:pt>
                <c:pt idx="861">
                  <c:v>11.800793927110199</c:v>
                </c:pt>
                <c:pt idx="862">
                  <c:v>11.800793927110199</c:v>
                </c:pt>
                <c:pt idx="863">
                  <c:v>11.800793927110199</c:v>
                </c:pt>
                <c:pt idx="864">
                  <c:v>11.800793927110199</c:v>
                </c:pt>
                <c:pt idx="865">
                  <c:v>11.800793927110199</c:v>
                </c:pt>
                <c:pt idx="866">
                  <c:v>11.800793927110199</c:v>
                </c:pt>
              </c:numCache>
            </c:numRef>
          </c:yVal>
          <c:smooth val="1"/>
          <c:extLst xmlns:c16r2="http://schemas.microsoft.com/office/drawing/2015/06/chart">
            <c:ext xmlns:c16="http://schemas.microsoft.com/office/drawing/2014/chart" uri="{C3380CC4-5D6E-409C-BE32-E72D297353CC}">
              <c16:uniqueId val="{00000006-A99E-4D68-A533-B12739A600AB}"/>
            </c:ext>
          </c:extLst>
        </c:ser>
        <c:ser>
          <c:idx val="7"/>
          <c:order val="7"/>
          <c:tx>
            <c:strRef>
              <c:f>'Dow Jones'!$I$2</c:f>
              <c:strCache>
                <c:ptCount val="1"/>
                <c:pt idx="0">
                  <c:v>+3 desv.stand PE</c:v>
                </c:pt>
              </c:strCache>
            </c:strRef>
          </c:tx>
          <c:spPr>
            <a:ln w="9525" cap="rnd">
              <a:solidFill>
                <a:schemeClr val="accent5"/>
              </a:solidFill>
              <a:prstDash val="sysDash"/>
              <a:round/>
            </a:ln>
            <a:effectLst/>
          </c:spPr>
          <c:marker>
            <c:symbol val="none"/>
          </c:marker>
          <c:xVal>
            <c:numRef>
              <c:f>'Dow Jones'!$A$3:$A$869</c:f>
              <c:numCache>
                <c:formatCode>m/d/yyyy</c:formatCode>
                <c:ptCount val="867"/>
                <c:pt idx="0">
                  <c:v>41641</c:v>
                </c:pt>
                <c:pt idx="1">
                  <c:v>41642</c:v>
                </c:pt>
                <c:pt idx="2">
                  <c:v>41645</c:v>
                </c:pt>
                <c:pt idx="3">
                  <c:v>41646</c:v>
                </c:pt>
                <c:pt idx="4">
                  <c:v>41647</c:v>
                </c:pt>
                <c:pt idx="5">
                  <c:v>41648</c:v>
                </c:pt>
                <c:pt idx="6">
                  <c:v>41649</c:v>
                </c:pt>
                <c:pt idx="7">
                  <c:v>41652</c:v>
                </c:pt>
                <c:pt idx="8">
                  <c:v>41653</c:v>
                </c:pt>
                <c:pt idx="9">
                  <c:v>41654</c:v>
                </c:pt>
                <c:pt idx="10">
                  <c:v>41655</c:v>
                </c:pt>
                <c:pt idx="11">
                  <c:v>41656</c:v>
                </c:pt>
                <c:pt idx="12">
                  <c:v>41659</c:v>
                </c:pt>
                <c:pt idx="13">
                  <c:v>41660</c:v>
                </c:pt>
                <c:pt idx="14">
                  <c:v>41661</c:v>
                </c:pt>
                <c:pt idx="15">
                  <c:v>41662</c:v>
                </c:pt>
                <c:pt idx="16">
                  <c:v>41663</c:v>
                </c:pt>
                <c:pt idx="17">
                  <c:v>41666</c:v>
                </c:pt>
                <c:pt idx="18">
                  <c:v>41667</c:v>
                </c:pt>
                <c:pt idx="19">
                  <c:v>41668</c:v>
                </c:pt>
                <c:pt idx="20">
                  <c:v>41669</c:v>
                </c:pt>
                <c:pt idx="21">
                  <c:v>41670</c:v>
                </c:pt>
                <c:pt idx="22">
                  <c:v>41673</c:v>
                </c:pt>
                <c:pt idx="23">
                  <c:v>41674</c:v>
                </c:pt>
                <c:pt idx="24">
                  <c:v>41675</c:v>
                </c:pt>
                <c:pt idx="25">
                  <c:v>41676</c:v>
                </c:pt>
                <c:pt idx="26">
                  <c:v>41677</c:v>
                </c:pt>
                <c:pt idx="27">
                  <c:v>41680</c:v>
                </c:pt>
                <c:pt idx="28">
                  <c:v>41681</c:v>
                </c:pt>
                <c:pt idx="29">
                  <c:v>41682</c:v>
                </c:pt>
                <c:pt idx="30">
                  <c:v>41683</c:v>
                </c:pt>
                <c:pt idx="31">
                  <c:v>41684</c:v>
                </c:pt>
                <c:pt idx="32">
                  <c:v>41687</c:v>
                </c:pt>
                <c:pt idx="33">
                  <c:v>41688</c:v>
                </c:pt>
                <c:pt idx="34">
                  <c:v>41689</c:v>
                </c:pt>
                <c:pt idx="35">
                  <c:v>41690</c:v>
                </c:pt>
                <c:pt idx="36">
                  <c:v>41691</c:v>
                </c:pt>
                <c:pt idx="37">
                  <c:v>41694</c:v>
                </c:pt>
                <c:pt idx="38">
                  <c:v>41695</c:v>
                </c:pt>
                <c:pt idx="39">
                  <c:v>41696</c:v>
                </c:pt>
                <c:pt idx="40">
                  <c:v>41697</c:v>
                </c:pt>
                <c:pt idx="41">
                  <c:v>41698</c:v>
                </c:pt>
                <c:pt idx="42">
                  <c:v>41701</c:v>
                </c:pt>
                <c:pt idx="43">
                  <c:v>41702</c:v>
                </c:pt>
                <c:pt idx="44">
                  <c:v>41703</c:v>
                </c:pt>
                <c:pt idx="45">
                  <c:v>41704</c:v>
                </c:pt>
                <c:pt idx="46">
                  <c:v>41705</c:v>
                </c:pt>
                <c:pt idx="47">
                  <c:v>41708</c:v>
                </c:pt>
                <c:pt idx="48">
                  <c:v>41709</c:v>
                </c:pt>
                <c:pt idx="49">
                  <c:v>41710</c:v>
                </c:pt>
                <c:pt idx="50">
                  <c:v>41711</c:v>
                </c:pt>
                <c:pt idx="51">
                  <c:v>41712</c:v>
                </c:pt>
                <c:pt idx="52">
                  <c:v>41715</c:v>
                </c:pt>
                <c:pt idx="53">
                  <c:v>41716</c:v>
                </c:pt>
                <c:pt idx="54">
                  <c:v>41717</c:v>
                </c:pt>
                <c:pt idx="55">
                  <c:v>41718</c:v>
                </c:pt>
                <c:pt idx="56">
                  <c:v>41719</c:v>
                </c:pt>
                <c:pt idx="57">
                  <c:v>41722</c:v>
                </c:pt>
                <c:pt idx="58">
                  <c:v>41723</c:v>
                </c:pt>
                <c:pt idx="59">
                  <c:v>41724</c:v>
                </c:pt>
                <c:pt idx="60">
                  <c:v>41725</c:v>
                </c:pt>
                <c:pt idx="61">
                  <c:v>41726</c:v>
                </c:pt>
                <c:pt idx="62">
                  <c:v>41729</c:v>
                </c:pt>
                <c:pt idx="63">
                  <c:v>41730</c:v>
                </c:pt>
                <c:pt idx="64">
                  <c:v>41731</c:v>
                </c:pt>
                <c:pt idx="65">
                  <c:v>41732</c:v>
                </c:pt>
                <c:pt idx="66">
                  <c:v>41733</c:v>
                </c:pt>
                <c:pt idx="67">
                  <c:v>41736</c:v>
                </c:pt>
                <c:pt idx="68">
                  <c:v>41737</c:v>
                </c:pt>
                <c:pt idx="69">
                  <c:v>41738</c:v>
                </c:pt>
                <c:pt idx="70">
                  <c:v>41739</c:v>
                </c:pt>
                <c:pt idx="71">
                  <c:v>41740</c:v>
                </c:pt>
                <c:pt idx="72">
                  <c:v>41743</c:v>
                </c:pt>
                <c:pt idx="73">
                  <c:v>41744</c:v>
                </c:pt>
                <c:pt idx="74">
                  <c:v>41745</c:v>
                </c:pt>
                <c:pt idx="75">
                  <c:v>41746</c:v>
                </c:pt>
                <c:pt idx="76">
                  <c:v>41747</c:v>
                </c:pt>
                <c:pt idx="77">
                  <c:v>41750</c:v>
                </c:pt>
                <c:pt idx="78">
                  <c:v>41751</c:v>
                </c:pt>
                <c:pt idx="79">
                  <c:v>41752</c:v>
                </c:pt>
                <c:pt idx="80">
                  <c:v>41753</c:v>
                </c:pt>
                <c:pt idx="81">
                  <c:v>41754</c:v>
                </c:pt>
                <c:pt idx="82">
                  <c:v>41757</c:v>
                </c:pt>
                <c:pt idx="83">
                  <c:v>41758</c:v>
                </c:pt>
                <c:pt idx="84">
                  <c:v>41759</c:v>
                </c:pt>
                <c:pt idx="85">
                  <c:v>41760</c:v>
                </c:pt>
                <c:pt idx="86">
                  <c:v>41761</c:v>
                </c:pt>
                <c:pt idx="87">
                  <c:v>41764</c:v>
                </c:pt>
                <c:pt idx="88">
                  <c:v>41765</c:v>
                </c:pt>
                <c:pt idx="89">
                  <c:v>41766</c:v>
                </c:pt>
                <c:pt idx="90">
                  <c:v>41767</c:v>
                </c:pt>
                <c:pt idx="91">
                  <c:v>41768</c:v>
                </c:pt>
                <c:pt idx="92">
                  <c:v>41771</c:v>
                </c:pt>
                <c:pt idx="93">
                  <c:v>41772</c:v>
                </c:pt>
                <c:pt idx="94">
                  <c:v>41773</c:v>
                </c:pt>
                <c:pt idx="95">
                  <c:v>41774</c:v>
                </c:pt>
                <c:pt idx="96">
                  <c:v>41775</c:v>
                </c:pt>
                <c:pt idx="97">
                  <c:v>41778</c:v>
                </c:pt>
                <c:pt idx="98">
                  <c:v>41779</c:v>
                </c:pt>
                <c:pt idx="99">
                  <c:v>41780</c:v>
                </c:pt>
                <c:pt idx="100">
                  <c:v>41781</c:v>
                </c:pt>
                <c:pt idx="101">
                  <c:v>41782</c:v>
                </c:pt>
                <c:pt idx="102">
                  <c:v>41785</c:v>
                </c:pt>
                <c:pt idx="103">
                  <c:v>41786</c:v>
                </c:pt>
                <c:pt idx="104">
                  <c:v>41787</c:v>
                </c:pt>
                <c:pt idx="105">
                  <c:v>41788</c:v>
                </c:pt>
                <c:pt idx="106">
                  <c:v>41789</c:v>
                </c:pt>
                <c:pt idx="107">
                  <c:v>41792</c:v>
                </c:pt>
                <c:pt idx="108">
                  <c:v>41793</c:v>
                </c:pt>
                <c:pt idx="109">
                  <c:v>41794</c:v>
                </c:pt>
                <c:pt idx="110">
                  <c:v>41795</c:v>
                </c:pt>
                <c:pt idx="111">
                  <c:v>41796</c:v>
                </c:pt>
                <c:pt idx="112">
                  <c:v>41799</c:v>
                </c:pt>
                <c:pt idx="113">
                  <c:v>41800</c:v>
                </c:pt>
                <c:pt idx="114">
                  <c:v>41801</c:v>
                </c:pt>
                <c:pt idx="115">
                  <c:v>41802</c:v>
                </c:pt>
                <c:pt idx="116">
                  <c:v>41803</c:v>
                </c:pt>
                <c:pt idx="117">
                  <c:v>41806</c:v>
                </c:pt>
                <c:pt idx="118">
                  <c:v>41807</c:v>
                </c:pt>
                <c:pt idx="119">
                  <c:v>41808</c:v>
                </c:pt>
                <c:pt idx="120">
                  <c:v>41809</c:v>
                </c:pt>
                <c:pt idx="121">
                  <c:v>41810</c:v>
                </c:pt>
                <c:pt idx="122">
                  <c:v>41813</c:v>
                </c:pt>
                <c:pt idx="123">
                  <c:v>41814</c:v>
                </c:pt>
                <c:pt idx="124">
                  <c:v>41815</c:v>
                </c:pt>
                <c:pt idx="125">
                  <c:v>41816</c:v>
                </c:pt>
                <c:pt idx="126">
                  <c:v>41817</c:v>
                </c:pt>
                <c:pt idx="127">
                  <c:v>41820</c:v>
                </c:pt>
                <c:pt idx="128">
                  <c:v>41821</c:v>
                </c:pt>
                <c:pt idx="129">
                  <c:v>41822</c:v>
                </c:pt>
                <c:pt idx="130">
                  <c:v>41823</c:v>
                </c:pt>
                <c:pt idx="131">
                  <c:v>41824</c:v>
                </c:pt>
                <c:pt idx="132">
                  <c:v>41827</c:v>
                </c:pt>
                <c:pt idx="133">
                  <c:v>41828</c:v>
                </c:pt>
                <c:pt idx="134">
                  <c:v>41829</c:v>
                </c:pt>
                <c:pt idx="135">
                  <c:v>41830</c:v>
                </c:pt>
                <c:pt idx="136">
                  <c:v>41831</c:v>
                </c:pt>
                <c:pt idx="137">
                  <c:v>41834</c:v>
                </c:pt>
                <c:pt idx="138">
                  <c:v>41835</c:v>
                </c:pt>
                <c:pt idx="139">
                  <c:v>41836</c:v>
                </c:pt>
                <c:pt idx="140">
                  <c:v>41837</c:v>
                </c:pt>
                <c:pt idx="141">
                  <c:v>41838</c:v>
                </c:pt>
                <c:pt idx="142">
                  <c:v>41841</c:v>
                </c:pt>
                <c:pt idx="143">
                  <c:v>41842</c:v>
                </c:pt>
                <c:pt idx="144">
                  <c:v>41843</c:v>
                </c:pt>
                <c:pt idx="145">
                  <c:v>41844</c:v>
                </c:pt>
                <c:pt idx="146">
                  <c:v>41845</c:v>
                </c:pt>
                <c:pt idx="147">
                  <c:v>41848</c:v>
                </c:pt>
                <c:pt idx="148">
                  <c:v>41849</c:v>
                </c:pt>
                <c:pt idx="149">
                  <c:v>41850</c:v>
                </c:pt>
                <c:pt idx="150">
                  <c:v>41851</c:v>
                </c:pt>
                <c:pt idx="151">
                  <c:v>41852</c:v>
                </c:pt>
                <c:pt idx="152">
                  <c:v>41855</c:v>
                </c:pt>
                <c:pt idx="153">
                  <c:v>41856</c:v>
                </c:pt>
                <c:pt idx="154">
                  <c:v>41857</c:v>
                </c:pt>
                <c:pt idx="155">
                  <c:v>41858</c:v>
                </c:pt>
                <c:pt idx="156">
                  <c:v>41859</c:v>
                </c:pt>
                <c:pt idx="157">
                  <c:v>41862</c:v>
                </c:pt>
                <c:pt idx="158">
                  <c:v>41863</c:v>
                </c:pt>
                <c:pt idx="159">
                  <c:v>41864</c:v>
                </c:pt>
                <c:pt idx="160">
                  <c:v>41865</c:v>
                </c:pt>
                <c:pt idx="161">
                  <c:v>41866</c:v>
                </c:pt>
                <c:pt idx="162">
                  <c:v>41869</c:v>
                </c:pt>
                <c:pt idx="163">
                  <c:v>41870</c:v>
                </c:pt>
                <c:pt idx="164">
                  <c:v>41871</c:v>
                </c:pt>
                <c:pt idx="165">
                  <c:v>41872</c:v>
                </c:pt>
                <c:pt idx="166">
                  <c:v>41873</c:v>
                </c:pt>
                <c:pt idx="167">
                  <c:v>41876</c:v>
                </c:pt>
                <c:pt idx="168">
                  <c:v>41877</c:v>
                </c:pt>
                <c:pt idx="169">
                  <c:v>41878</c:v>
                </c:pt>
                <c:pt idx="170">
                  <c:v>41879</c:v>
                </c:pt>
                <c:pt idx="171">
                  <c:v>41880</c:v>
                </c:pt>
                <c:pt idx="172">
                  <c:v>41883</c:v>
                </c:pt>
                <c:pt idx="173">
                  <c:v>41884</c:v>
                </c:pt>
                <c:pt idx="174">
                  <c:v>41885</c:v>
                </c:pt>
                <c:pt idx="175">
                  <c:v>41886</c:v>
                </c:pt>
                <c:pt idx="176">
                  <c:v>41887</c:v>
                </c:pt>
                <c:pt idx="177">
                  <c:v>41890</c:v>
                </c:pt>
                <c:pt idx="178">
                  <c:v>41891</c:v>
                </c:pt>
                <c:pt idx="179">
                  <c:v>41892</c:v>
                </c:pt>
                <c:pt idx="180">
                  <c:v>41893</c:v>
                </c:pt>
                <c:pt idx="181">
                  <c:v>41894</c:v>
                </c:pt>
                <c:pt idx="182">
                  <c:v>41897</c:v>
                </c:pt>
                <c:pt idx="183">
                  <c:v>41898</c:v>
                </c:pt>
                <c:pt idx="184">
                  <c:v>41899</c:v>
                </c:pt>
                <c:pt idx="185">
                  <c:v>41900</c:v>
                </c:pt>
                <c:pt idx="186">
                  <c:v>41901</c:v>
                </c:pt>
                <c:pt idx="187">
                  <c:v>41904</c:v>
                </c:pt>
                <c:pt idx="188">
                  <c:v>41905</c:v>
                </c:pt>
                <c:pt idx="189">
                  <c:v>41906</c:v>
                </c:pt>
                <c:pt idx="190">
                  <c:v>41907</c:v>
                </c:pt>
                <c:pt idx="191">
                  <c:v>41908</c:v>
                </c:pt>
                <c:pt idx="192">
                  <c:v>41911</c:v>
                </c:pt>
                <c:pt idx="193">
                  <c:v>41912</c:v>
                </c:pt>
                <c:pt idx="194">
                  <c:v>41913</c:v>
                </c:pt>
                <c:pt idx="195">
                  <c:v>41914</c:v>
                </c:pt>
                <c:pt idx="196">
                  <c:v>41915</c:v>
                </c:pt>
                <c:pt idx="197">
                  <c:v>41918</c:v>
                </c:pt>
                <c:pt idx="198">
                  <c:v>41919</c:v>
                </c:pt>
                <c:pt idx="199">
                  <c:v>41920</c:v>
                </c:pt>
                <c:pt idx="200">
                  <c:v>41921</c:v>
                </c:pt>
                <c:pt idx="201">
                  <c:v>41922</c:v>
                </c:pt>
                <c:pt idx="202">
                  <c:v>41925</c:v>
                </c:pt>
                <c:pt idx="203">
                  <c:v>41926</c:v>
                </c:pt>
                <c:pt idx="204">
                  <c:v>41927</c:v>
                </c:pt>
                <c:pt idx="205">
                  <c:v>41928</c:v>
                </c:pt>
                <c:pt idx="206">
                  <c:v>41929</c:v>
                </c:pt>
                <c:pt idx="207">
                  <c:v>41932</c:v>
                </c:pt>
                <c:pt idx="208">
                  <c:v>41933</c:v>
                </c:pt>
                <c:pt idx="209">
                  <c:v>41934</c:v>
                </c:pt>
                <c:pt idx="210">
                  <c:v>41935</c:v>
                </c:pt>
                <c:pt idx="211">
                  <c:v>41936</c:v>
                </c:pt>
                <c:pt idx="212">
                  <c:v>41939</c:v>
                </c:pt>
                <c:pt idx="213">
                  <c:v>41940</c:v>
                </c:pt>
                <c:pt idx="214">
                  <c:v>41941</c:v>
                </c:pt>
                <c:pt idx="215">
                  <c:v>41942</c:v>
                </c:pt>
                <c:pt idx="216">
                  <c:v>41943</c:v>
                </c:pt>
                <c:pt idx="217">
                  <c:v>41946</c:v>
                </c:pt>
                <c:pt idx="218">
                  <c:v>41947</c:v>
                </c:pt>
                <c:pt idx="219">
                  <c:v>41948</c:v>
                </c:pt>
                <c:pt idx="220">
                  <c:v>41949</c:v>
                </c:pt>
                <c:pt idx="221">
                  <c:v>41950</c:v>
                </c:pt>
                <c:pt idx="222">
                  <c:v>41953</c:v>
                </c:pt>
                <c:pt idx="223">
                  <c:v>41954</c:v>
                </c:pt>
                <c:pt idx="224">
                  <c:v>41955</c:v>
                </c:pt>
                <c:pt idx="225">
                  <c:v>41956</c:v>
                </c:pt>
                <c:pt idx="226">
                  <c:v>41957</c:v>
                </c:pt>
                <c:pt idx="227">
                  <c:v>41960</c:v>
                </c:pt>
                <c:pt idx="228">
                  <c:v>41961</c:v>
                </c:pt>
                <c:pt idx="229">
                  <c:v>41962</c:v>
                </c:pt>
                <c:pt idx="230">
                  <c:v>41963</c:v>
                </c:pt>
                <c:pt idx="231">
                  <c:v>41964</c:v>
                </c:pt>
                <c:pt idx="232">
                  <c:v>41967</c:v>
                </c:pt>
                <c:pt idx="233">
                  <c:v>41968</c:v>
                </c:pt>
                <c:pt idx="234">
                  <c:v>41969</c:v>
                </c:pt>
                <c:pt idx="235">
                  <c:v>41970</c:v>
                </c:pt>
                <c:pt idx="236">
                  <c:v>41971</c:v>
                </c:pt>
                <c:pt idx="237">
                  <c:v>41974</c:v>
                </c:pt>
                <c:pt idx="238">
                  <c:v>41975</c:v>
                </c:pt>
                <c:pt idx="239">
                  <c:v>41976</c:v>
                </c:pt>
                <c:pt idx="240">
                  <c:v>41977</c:v>
                </c:pt>
                <c:pt idx="241">
                  <c:v>41978</c:v>
                </c:pt>
                <c:pt idx="242">
                  <c:v>41981</c:v>
                </c:pt>
                <c:pt idx="243">
                  <c:v>41982</c:v>
                </c:pt>
                <c:pt idx="244">
                  <c:v>41983</c:v>
                </c:pt>
                <c:pt idx="245">
                  <c:v>41984</c:v>
                </c:pt>
                <c:pt idx="246">
                  <c:v>41985</c:v>
                </c:pt>
                <c:pt idx="247">
                  <c:v>41988</c:v>
                </c:pt>
                <c:pt idx="248">
                  <c:v>41989</c:v>
                </c:pt>
                <c:pt idx="249">
                  <c:v>41990</c:v>
                </c:pt>
                <c:pt idx="250">
                  <c:v>41991</c:v>
                </c:pt>
                <c:pt idx="251">
                  <c:v>41992</c:v>
                </c:pt>
                <c:pt idx="252">
                  <c:v>41995</c:v>
                </c:pt>
                <c:pt idx="253">
                  <c:v>41996</c:v>
                </c:pt>
                <c:pt idx="254">
                  <c:v>41997</c:v>
                </c:pt>
                <c:pt idx="255">
                  <c:v>41998</c:v>
                </c:pt>
                <c:pt idx="256">
                  <c:v>41999</c:v>
                </c:pt>
                <c:pt idx="257">
                  <c:v>42002</c:v>
                </c:pt>
                <c:pt idx="258">
                  <c:v>42003</c:v>
                </c:pt>
                <c:pt idx="259">
                  <c:v>42004</c:v>
                </c:pt>
                <c:pt idx="260">
                  <c:v>42005</c:v>
                </c:pt>
                <c:pt idx="261">
                  <c:v>42006</c:v>
                </c:pt>
                <c:pt idx="262">
                  <c:v>42009</c:v>
                </c:pt>
                <c:pt idx="263">
                  <c:v>42010</c:v>
                </c:pt>
                <c:pt idx="264">
                  <c:v>42011</c:v>
                </c:pt>
                <c:pt idx="265">
                  <c:v>42012</c:v>
                </c:pt>
                <c:pt idx="266">
                  <c:v>42013</c:v>
                </c:pt>
                <c:pt idx="267">
                  <c:v>42016</c:v>
                </c:pt>
                <c:pt idx="268">
                  <c:v>42017</c:v>
                </c:pt>
                <c:pt idx="269">
                  <c:v>42018</c:v>
                </c:pt>
                <c:pt idx="270">
                  <c:v>42019</c:v>
                </c:pt>
                <c:pt idx="271">
                  <c:v>42020</c:v>
                </c:pt>
                <c:pt idx="272">
                  <c:v>42023</c:v>
                </c:pt>
                <c:pt idx="273">
                  <c:v>42024</c:v>
                </c:pt>
                <c:pt idx="274">
                  <c:v>42025</c:v>
                </c:pt>
                <c:pt idx="275">
                  <c:v>42026</c:v>
                </c:pt>
                <c:pt idx="276">
                  <c:v>42027</c:v>
                </c:pt>
                <c:pt idx="277">
                  <c:v>42030</c:v>
                </c:pt>
                <c:pt idx="278">
                  <c:v>42031</c:v>
                </c:pt>
                <c:pt idx="279">
                  <c:v>42032</c:v>
                </c:pt>
                <c:pt idx="280">
                  <c:v>42033</c:v>
                </c:pt>
                <c:pt idx="281">
                  <c:v>42034</c:v>
                </c:pt>
                <c:pt idx="282">
                  <c:v>42037</c:v>
                </c:pt>
                <c:pt idx="283">
                  <c:v>42038</c:v>
                </c:pt>
                <c:pt idx="284">
                  <c:v>42039</c:v>
                </c:pt>
                <c:pt idx="285">
                  <c:v>42040</c:v>
                </c:pt>
                <c:pt idx="286">
                  <c:v>42041</c:v>
                </c:pt>
                <c:pt idx="287">
                  <c:v>42044</c:v>
                </c:pt>
                <c:pt idx="288">
                  <c:v>42045</c:v>
                </c:pt>
                <c:pt idx="289">
                  <c:v>42046</c:v>
                </c:pt>
                <c:pt idx="290">
                  <c:v>42047</c:v>
                </c:pt>
                <c:pt idx="291">
                  <c:v>42048</c:v>
                </c:pt>
                <c:pt idx="292">
                  <c:v>42051</c:v>
                </c:pt>
                <c:pt idx="293">
                  <c:v>42052</c:v>
                </c:pt>
                <c:pt idx="294">
                  <c:v>42053</c:v>
                </c:pt>
                <c:pt idx="295">
                  <c:v>42054</c:v>
                </c:pt>
                <c:pt idx="296">
                  <c:v>42055</c:v>
                </c:pt>
                <c:pt idx="297">
                  <c:v>42058</c:v>
                </c:pt>
                <c:pt idx="298">
                  <c:v>42059</c:v>
                </c:pt>
                <c:pt idx="299">
                  <c:v>42060</c:v>
                </c:pt>
                <c:pt idx="300">
                  <c:v>42061</c:v>
                </c:pt>
                <c:pt idx="301">
                  <c:v>42062</c:v>
                </c:pt>
                <c:pt idx="302">
                  <c:v>42065</c:v>
                </c:pt>
                <c:pt idx="303">
                  <c:v>42066</c:v>
                </c:pt>
                <c:pt idx="304">
                  <c:v>42067</c:v>
                </c:pt>
                <c:pt idx="305">
                  <c:v>42068</c:v>
                </c:pt>
                <c:pt idx="306">
                  <c:v>42069</c:v>
                </c:pt>
                <c:pt idx="307">
                  <c:v>42072</c:v>
                </c:pt>
                <c:pt idx="308">
                  <c:v>42073</c:v>
                </c:pt>
                <c:pt idx="309">
                  <c:v>42074</c:v>
                </c:pt>
                <c:pt idx="310">
                  <c:v>42075</c:v>
                </c:pt>
                <c:pt idx="311">
                  <c:v>42076</c:v>
                </c:pt>
                <c:pt idx="312">
                  <c:v>42079</c:v>
                </c:pt>
                <c:pt idx="313">
                  <c:v>42080</c:v>
                </c:pt>
                <c:pt idx="314">
                  <c:v>42081</c:v>
                </c:pt>
                <c:pt idx="315">
                  <c:v>42082</c:v>
                </c:pt>
                <c:pt idx="316">
                  <c:v>42083</c:v>
                </c:pt>
                <c:pt idx="317">
                  <c:v>42086</c:v>
                </c:pt>
                <c:pt idx="318">
                  <c:v>42087</c:v>
                </c:pt>
                <c:pt idx="319">
                  <c:v>42088</c:v>
                </c:pt>
                <c:pt idx="320">
                  <c:v>42089</c:v>
                </c:pt>
                <c:pt idx="321">
                  <c:v>42090</c:v>
                </c:pt>
                <c:pt idx="322">
                  <c:v>42093</c:v>
                </c:pt>
                <c:pt idx="323">
                  <c:v>42094</c:v>
                </c:pt>
                <c:pt idx="324">
                  <c:v>42095</c:v>
                </c:pt>
                <c:pt idx="325">
                  <c:v>42096</c:v>
                </c:pt>
                <c:pt idx="326">
                  <c:v>42097</c:v>
                </c:pt>
                <c:pt idx="327">
                  <c:v>42100</c:v>
                </c:pt>
                <c:pt idx="328">
                  <c:v>42101</c:v>
                </c:pt>
                <c:pt idx="329">
                  <c:v>42102</c:v>
                </c:pt>
                <c:pt idx="330">
                  <c:v>42103</c:v>
                </c:pt>
                <c:pt idx="331">
                  <c:v>42104</c:v>
                </c:pt>
                <c:pt idx="332">
                  <c:v>42107</c:v>
                </c:pt>
                <c:pt idx="333">
                  <c:v>42108</c:v>
                </c:pt>
                <c:pt idx="334">
                  <c:v>42109</c:v>
                </c:pt>
                <c:pt idx="335">
                  <c:v>42110</c:v>
                </c:pt>
                <c:pt idx="336">
                  <c:v>42111</c:v>
                </c:pt>
                <c:pt idx="337">
                  <c:v>42114</c:v>
                </c:pt>
                <c:pt idx="338">
                  <c:v>42115</c:v>
                </c:pt>
                <c:pt idx="339">
                  <c:v>42116</c:v>
                </c:pt>
                <c:pt idx="340">
                  <c:v>42117</c:v>
                </c:pt>
                <c:pt idx="341">
                  <c:v>42118</c:v>
                </c:pt>
                <c:pt idx="342">
                  <c:v>42121</c:v>
                </c:pt>
                <c:pt idx="343">
                  <c:v>42122</c:v>
                </c:pt>
                <c:pt idx="344">
                  <c:v>42123</c:v>
                </c:pt>
                <c:pt idx="345">
                  <c:v>42124</c:v>
                </c:pt>
                <c:pt idx="346">
                  <c:v>42125</c:v>
                </c:pt>
                <c:pt idx="347">
                  <c:v>42128</c:v>
                </c:pt>
                <c:pt idx="348">
                  <c:v>42129</c:v>
                </c:pt>
                <c:pt idx="349">
                  <c:v>42130</c:v>
                </c:pt>
                <c:pt idx="350">
                  <c:v>42131</c:v>
                </c:pt>
                <c:pt idx="351">
                  <c:v>42132</c:v>
                </c:pt>
                <c:pt idx="352">
                  <c:v>42135</c:v>
                </c:pt>
                <c:pt idx="353">
                  <c:v>42136</c:v>
                </c:pt>
                <c:pt idx="354">
                  <c:v>42137</c:v>
                </c:pt>
                <c:pt idx="355">
                  <c:v>42138</c:v>
                </c:pt>
                <c:pt idx="356">
                  <c:v>42139</c:v>
                </c:pt>
                <c:pt idx="357">
                  <c:v>42142</c:v>
                </c:pt>
                <c:pt idx="358">
                  <c:v>42143</c:v>
                </c:pt>
                <c:pt idx="359">
                  <c:v>42144</c:v>
                </c:pt>
                <c:pt idx="360">
                  <c:v>42145</c:v>
                </c:pt>
                <c:pt idx="361">
                  <c:v>42146</c:v>
                </c:pt>
                <c:pt idx="362">
                  <c:v>42149</c:v>
                </c:pt>
                <c:pt idx="363">
                  <c:v>42150</c:v>
                </c:pt>
                <c:pt idx="364">
                  <c:v>42151</c:v>
                </c:pt>
                <c:pt idx="365">
                  <c:v>42152</c:v>
                </c:pt>
                <c:pt idx="366">
                  <c:v>42153</c:v>
                </c:pt>
                <c:pt idx="367">
                  <c:v>42156</c:v>
                </c:pt>
                <c:pt idx="368">
                  <c:v>42157</c:v>
                </c:pt>
                <c:pt idx="369">
                  <c:v>42158</c:v>
                </c:pt>
                <c:pt idx="370">
                  <c:v>42159</c:v>
                </c:pt>
                <c:pt idx="371">
                  <c:v>42160</c:v>
                </c:pt>
                <c:pt idx="372">
                  <c:v>42163</c:v>
                </c:pt>
                <c:pt idx="373">
                  <c:v>42164</c:v>
                </c:pt>
                <c:pt idx="374">
                  <c:v>42165</c:v>
                </c:pt>
                <c:pt idx="375">
                  <c:v>42166</c:v>
                </c:pt>
                <c:pt idx="376">
                  <c:v>42167</c:v>
                </c:pt>
                <c:pt idx="377">
                  <c:v>42170</c:v>
                </c:pt>
                <c:pt idx="378">
                  <c:v>42171</c:v>
                </c:pt>
                <c:pt idx="379">
                  <c:v>42172</c:v>
                </c:pt>
                <c:pt idx="380">
                  <c:v>42173</c:v>
                </c:pt>
                <c:pt idx="381">
                  <c:v>42174</c:v>
                </c:pt>
                <c:pt idx="382">
                  <c:v>42177</c:v>
                </c:pt>
                <c:pt idx="383">
                  <c:v>42178</c:v>
                </c:pt>
                <c:pt idx="384">
                  <c:v>42179</c:v>
                </c:pt>
                <c:pt idx="385">
                  <c:v>42180</c:v>
                </c:pt>
                <c:pt idx="386">
                  <c:v>42181</c:v>
                </c:pt>
                <c:pt idx="387">
                  <c:v>42184</c:v>
                </c:pt>
                <c:pt idx="388">
                  <c:v>42185</c:v>
                </c:pt>
                <c:pt idx="389">
                  <c:v>42186</c:v>
                </c:pt>
                <c:pt idx="390">
                  <c:v>42187</c:v>
                </c:pt>
                <c:pt idx="391">
                  <c:v>42188</c:v>
                </c:pt>
                <c:pt idx="392">
                  <c:v>42191</c:v>
                </c:pt>
                <c:pt idx="393">
                  <c:v>42192</c:v>
                </c:pt>
                <c:pt idx="394">
                  <c:v>42193</c:v>
                </c:pt>
                <c:pt idx="395">
                  <c:v>42194</c:v>
                </c:pt>
                <c:pt idx="396">
                  <c:v>42195</c:v>
                </c:pt>
                <c:pt idx="397">
                  <c:v>42198</c:v>
                </c:pt>
                <c:pt idx="398">
                  <c:v>42199</c:v>
                </c:pt>
                <c:pt idx="399">
                  <c:v>42200</c:v>
                </c:pt>
                <c:pt idx="400">
                  <c:v>42201</c:v>
                </c:pt>
                <c:pt idx="401">
                  <c:v>42202</c:v>
                </c:pt>
                <c:pt idx="402">
                  <c:v>42205</c:v>
                </c:pt>
                <c:pt idx="403">
                  <c:v>42206</c:v>
                </c:pt>
                <c:pt idx="404">
                  <c:v>42207</c:v>
                </c:pt>
                <c:pt idx="405">
                  <c:v>42208</c:v>
                </c:pt>
                <c:pt idx="406">
                  <c:v>42209</c:v>
                </c:pt>
                <c:pt idx="407">
                  <c:v>42212</c:v>
                </c:pt>
                <c:pt idx="408">
                  <c:v>42213</c:v>
                </c:pt>
                <c:pt idx="409">
                  <c:v>42214</c:v>
                </c:pt>
                <c:pt idx="410">
                  <c:v>42215</c:v>
                </c:pt>
                <c:pt idx="411">
                  <c:v>42216</c:v>
                </c:pt>
                <c:pt idx="412">
                  <c:v>42219</c:v>
                </c:pt>
                <c:pt idx="413">
                  <c:v>42220</c:v>
                </c:pt>
                <c:pt idx="414">
                  <c:v>42221</c:v>
                </c:pt>
                <c:pt idx="415">
                  <c:v>42222</c:v>
                </c:pt>
                <c:pt idx="416">
                  <c:v>42223</c:v>
                </c:pt>
                <c:pt idx="417">
                  <c:v>42226</c:v>
                </c:pt>
                <c:pt idx="418">
                  <c:v>42227</c:v>
                </c:pt>
                <c:pt idx="419">
                  <c:v>42228</c:v>
                </c:pt>
                <c:pt idx="420">
                  <c:v>42229</c:v>
                </c:pt>
                <c:pt idx="421">
                  <c:v>42230</c:v>
                </c:pt>
                <c:pt idx="422">
                  <c:v>42233</c:v>
                </c:pt>
                <c:pt idx="423">
                  <c:v>42234</c:v>
                </c:pt>
                <c:pt idx="424">
                  <c:v>42235</c:v>
                </c:pt>
                <c:pt idx="425">
                  <c:v>42236</c:v>
                </c:pt>
                <c:pt idx="426">
                  <c:v>42237</c:v>
                </c:pt>
                <c:pt idx="427">
                  <c:v>42240</c:v>
                </c:pt>
                <c:pt idx="428">
                  <c:v>42241</c:v>
                </c:pt>
                <c:pt idx="429">
                  <c:v>42242</c:v>
                </c:pt>
                <c:pt idx="430">
                  <c:v>42243</c:v>
                </c:pt>
                <c:pt idx="431">
                  <c:v>42244</c:v>
                </c:pt>
                <c:pt idx="432">
                  <c:v>42247</c:v>
                </c:pt>
                <c:pt idx="433">
                  <c:v>42248</c:v>
                </c:pt>
                <c:pt idx="434">
                  <c:v>42249</c:v>
                </c:pt>
                <c:pt idx="435">
                  <c:v>42250</c:v>
                </c:pt>
                <c:pt idx="436">
                  <c:v>42251</c:v>
                </c:pt>
                <c:pt idx="437">
                  <c:v>42254</c:v>
                </c:pt>
                <c:pt idx="438">
                  <c:v>42255</c:v>
                </c:pt>
                <c:pt idx="439">
                  <c:v>42256</c:v>
                </c:pt>
                <c:pt idx="440">
                  <c:v>42257</c:v>
                </c:pt>
                <c:pt idx="441">
                  <c:v>42258</c:v>
                </c:pt>
                <c:pt idx="442">
                  <c:v>42261</c:v>
                </c:pt>
                <c:pt idx="443">
                  <c:v>42262</c:v>
                </c:pt>
                <c:pt idx="444">
                  <c:v>42263</c:v>
                </c:pt>
                <c:pt idx="445">
                  <c:v>42264</c:v>
                </c:pt>
                <c:pt idx="446">
                  <c:v>42265</c:v>
                </c:pt>
                <c:pt idx="447">
                  <c:v>42268</c:v>
                </c:pt>
                <c:pt idx="448">
                  <c:v>42269</c:v>
                </c:pt>
                <c:pt idx="449">
                  <c:v>42270</c:v>
                </c:pt>
                <c:pt idx="450">
                  <c:v>42271</c:v>
                </c:pt>
                <c:pt idx="451">
                  <c:v>42272</c:v>
                </c:pt>
                <c:pt idx="452">
                  <c:v>42275</c:v>
                </c:pt>
                <c:pt idx="453">
                  <c:v>42276</c:v>
                </c:pt>
                <c:pt idx="454">
                  <c:v>42277</c:v>
                </c:pt>
                <c:pt idx="455">
                  <c:v>42278</c:v>
                </c:pt>
                <c:pt idx="456">
                  <c:v>42279</c:v>
                </c:pt>
                <c:pt idx="457">
                  <c:v>42282</c:v>
                </c:pt>
                <c:pt idx="458">
                  <c:v>42283</c:v>
                </c:pt>
                <c:pt idx="459">
                  <c:v>42284</c:v>
                </c:pt>
                <c:pt idx="460">
                  <c:v>42285</c:v>
                </c:pt>
                <c:pt idx="461">
                  <c:v>42286</c:v>
                </c:pt>
                <c:pt idx="462">
                  <c:v>42289</c:v>
                </c:pt>
                <c:pt idx="463">
                  <c:v>42290</c:v>
                </c:pt>
                <c:pt idx="464">
                  <c:v>42291</c:v>
                </c:pt>
                <c:pt idx="465">
                  <c:v>42292</c:v>
                </c:pt>
                <c:pt idx="466">
                  <c:v>42293</c:v>
                </c:pt>
                <c:pt idx="467">
                  <c:v>42296</c:v>
                </c:pt>
                <c:pt idx="468">
                  <c:v>42297</c:v>
                </c:pt>
                <c:pt idx="469">
                  <c:v>42298</c:v>
                </c:pt>
                <c:pt idx="470">
                  <c:v>42299</c:v>
                </c:pt>
                <c:pt idx="471">
                  <c:v>42300</c:v>
                </c:pt>
                <c:pt idx="472">
                  <c:v>42303</c:v>
                </c:pt>
                <c:pt idx="473">
                  <c:v>42304</c:v>
                </c:pt>
                <c:pt idx="474">
                  <c:v>42305</c:v>
                </c:pt>
                <c:pt idx="475">
                  <c:v>42306</c:v>
                </c:pt>
                <c:pt idx="476">
                  <c:v>42307</c:v>
                </c:pt>
                <c:pt idx="477">
                  <c:v>42310</c:v>
                </c:pt>
                <c:pt idx="478">
                  <c:v>42311</c:v>
                </c:pt>
                <c:pt idx="479">
                  <c:v>42312</c:v>
                </c:pt>
                <c:pt idx="480">
                  <c:v>42313</c:v>
                </c:pt>
                <c:pt idx="481">
                  <c:v>42314</c:v>
                </c:pt>
                <c:pt idx="482">
                  <c:v>42317</c:v>
                </c:pt>
                <c:pt idx="483">
                  <c:v>42318</c:v>
                </c:pt>
                <c:pt idx="484">
                  <c:v>42319</c:v>
                </c:pt>
                <c:pt idx="485">
                  <c:v>42320</c:v>
                </c:pt>
                <c:pt idx="486">
                  <c:v>42321</c:v>
                </c:pt>
                <c:pt idx="487">
                  <c:v>42324</c:v>
                </c:pt>
                <c:pt idx="488">
                  <c:v>42325</c:v>
                </c:pt>
                <c:pt idx="489">
                  <c:v>42326</c:v>
                </c:pt>
                <c:pt idx="490">
                  <c:v>42327</c:v>
                </c:pt>
                <c:pt idx="491">
                  <c:v>42328</c:v>
                </c:pt>
                <c:pt idx="492">
                  <c:v>42331</c:v>
                </c:pt>
                <c:pt idx="493">
                  <c:v>42332</c:v>
                </c:pt>
                <c:pt idx="494">
                  <c:v>42333</c:v>
                </c:pt>
                <c:pt idx="495">
                  <c:v>42334</c:v>
                </c:pt>
                <c:pt idx="496">
                  <c:v>42335</c:v>
                </c:pt>
                <c:pt idx="497">
                  <c:v>42338</c:v>
                </c:pt>
                <c:pt idx="498">
                  <c:v>42339</c:v>
                </c:pt>
                <c:pt idx="499">
                  <c:v>42340</c:v>
                </c:pt>
                <c:pt idx="500">
                  <c:v>42341</c:v>
                </c:pt>
                <c:pt idx="501">
                  <c:v>42342</c:v>
                </c:pt>
                <c:pt idx="502">
                  <c:v>42345</c:v>
                </c:pt>
                <c:pt idx="503">
                  <c:v>42346</c:v>
                </c:pt>
                <c:pt idx="504">
                  <c:v>42347</c:v>
                </c:pt>
                <c:pt idx="505">
                  <c:v>42348</c:v>
                </c:pt>
                <c:pt idx="506">
                  <c:v>42349</c:v>
                </c:pt>
                <c:pt idx="507">
                  <c:v>42352</c:v>
                </c:pt>
                <c:pt idx="508">
                  <c:v>42353</c:v>
                </c:pt>
                <c:pt idx="509">
                  <c:v>42354</c:v>
                </c:pt>
                <c:pt idx="510">
                  <c:v>42355</c:v>
                </c:pt>
                <c:pt idx="511">
                  <c:v>42356</c:v>
                </c:pt>
                <c:pt idx="512">
                  <c:v>42359</c:v>
                </c:pt>
                <c:pt idx="513">
                  <c:v>42360</c:v>
                </c:pt>
                <c:pt idx="514">
                  <c:v>42361</c:v>
                </c:pt>
                <c:pt idx="515">
                  <c:v>42362</c:v>
                </c:pt>
                <c:pt idx="516">
                  <c:v>42363</c:v>
                </c:pt>
                <c:pt idx="517">
                  <c:v>42366</c:v>
                </c:pt>
                <c:pt idx="518">
                  <c:v>42367</c:v>
                </c:pt>
                <c:pt idx="519">
                  <c:v>42368</c:v>
                </c:pt>
                <c:pt idx="520">
                  <c:v>42369</c:v>
                </c:pt>
                <c:pt idx="521">
                  <c:v>42370</c:v>
                </c:pt>
                <c:pt idx="522">
                  <c:v>42373</c:v>
                </c:pt>
                <c:pt idx="523">
                  <c:v>42374</c:v>
                </c:pt>
                <c:pt idx="524">
                  <c:v>42375</c:v>
                </c:pt>
                <c:pt idx="525">
                  <c:v>42376</c:v>
                </c:pt>
                <c:pt idx="526">
                  <c:v>42377</c:v>
                </c:pt>
                <c:pt idx="527">
                  <c:v>42380</c:v>
                </c:pt>
                <c:pt idx="528">
                  <c:v>42381</c:v>
                </c:pt>
                <c:pt idx="529">
                  <c:v>42382</c:v>
                </c:pt>
                <c:pt idx="530">
                  <c:v>42383</c:v>
                </c:pt>
                <c:pt idx="531">
                  <c:v>42384</c:v>
                </c:pt>
                <c:pt idx="532">
                  <c:v>42387</c:v>
                </c:pt>
                <c:pt idx="533">
                  <c:v>42388</c:v>
                </c:pt>
                <c:pt idx="534">
                  <c:v>42389</c:v>
                </c:pt>
                <c:pt idx="535">
                  <c:v>42390</c:v>
                </c:pt>
                <c:pt idx="536">
                  <c:v>42391</c:v>
                </c:pt>
                <c:pt idx="537">
                  <c:v>42394</c:v>
                </c:pt>
                <c:pt idx="538">
                  <c:v>42395</c:v>
                </c:pt>
                <c:pt idx="539">
                  <c:v>42396</c:v>
                </c:pt>
                <c:pt idx="540">
                  <c:v>42397</c:v>
                </c:pt>
                <c:pt idx="541">
                  <c:v>42398</c:v>
                </c:pt>
                <c:pt idx="542">
                  <c:v>42401</c:v>
                </c:pt>
                <c:pt idx="543">
                  <c:v>42402</c:v>
                </c:pt>
                <c:pt idx="544">
                  <c:v>42403</c:v>
                </c:pt>
                <c:pt idx="545">
                  <c:v>42404</c:v>
                </c:pt>
                <c:pt idx="546">
                  <c:v>42405</c:v>
                </c:pt>
                <c:pt idx="547">
                  <c:v>42408</c:v>
                </c:pt>
                <c:pt idx="548">
                  <c:v>42409</c:v>
                </c:pt>
                <c:pt idx="549">
                  <c:v>42410</c:v>
                </c:pt>
                <c:pt idx="550">
                  <c:v>42411</c:v>
                </c:pt>
                <c:pt idx="551">
                  <c:v>42412</c:v>
                </c:pt>
                <c:pt idx="552">
                  <c:v>42415</c:v>
                </c:pt>
                <c:pt idx="553">
                  <c:v>42416</c:v>
                </c:pt>
                <c:pt idx="554">
                  <c:v>42417</c:v>
                </c:pt>
                <c:pt idx="555">
                  <c:v>42418</c:v>
                </c:pt>
                <c:pt idx="556">
                  <c:v>42419</c:v>
                </c:pt>
                <c:pt idx="557">
                  <c:v>42422</c:v>
                </c:pt>
                <c:pt idx="558">
                  <c:v>42423</c:v>
                </c:pt>
                <c:pt idx="559">
                  <c:v>42424</c:v>
                </c:pt>
                <c:pt idx="560">
                  <c:v>42425</c:v>
                </c:pt>
                <c:pt idx="561">
                  <c:v>42426</c:v>
                </c:pt>
                <c:pt idx="562">
                  <c:v>42429</c:v>
                </c:pt>
                <c:pt idx="563">
                  <c:v>42430</c:v>
                </c:pt>
                <c:pt idx="564">
                  <c:v>42431</c:v>
                </c:pt>
                <c:pt idx="565">
                  <c:v>42432</c:v>
                </c:pt>
                <c:pt idx="566">
                  <c:v>42433</c:v>
                </c:pt>
                <c:pt idx="567">
                  <c:v>42436</c:v>
                </c:pt>
                <c:pt idx="568">
                  <c:v>42437</c:v>
                </c:pt>
                <c:pt idx="569">
                  <c:v>42438</c:v>
                </c:pt>
                <c:pt idx="570">
                  <c:v>42439</c:v>
                </c:pt>
                <c:pt idx="571">
                  <c:v>42440</c:v>
                </c:pt>
                <c:pt idx="572">
                  <c:v>42443</c:v>
                </c:pt>
                <c:pt idx="573">
                  <c:v>42444</c:v>
                </c:pt>
                <c:pt idx="574">
                  <c:v>42445</c:v>
                </c:pt>
                <c:pt idx="575">
                  <c:v>42446</c:v>
                </c:pt>
                <c:pt idx="576">
                  <c:v>42447</c:v>
                </c:pt>
                <c:pt idx="577">
                  <c:v>42450</c:v>
                </c:pt>
                <c:pt idx="578">
                  <c:v>42451</c:v>
                </c:pt>
                <c:pt idx="579">
                  <c:v>42452</c:v>
                </c:pt>
                <c:pt idx="580">
                  <c:v>42453</c:v>
                </c:pt>
                <c:pt idx="581">
                  <c:v>42454</c:v>
                </c:pt>
                <c:pt idx="582">
                  <c:v>42457</c:v>
                </c:pt>
                <c:pt idx="583">
                  <c:v>42458</c:v>
                </c:pt>
                <c:pt idx="584">
                  <c:v>42459</c:v>
                </c:pt>
                <c:pt idx="585">
                  <c:v>42460</c:v>
                </c:pt>
                <c:pt idx="586">
                  <c:v>42461</c:v>
                </c:pt>
                <c:pt idx="587">
                  <c:v>42464</c:v>
                </c:pt>
                <c:pt idx="588">
                  <c:v>42465</c:v>
                </c:pt>
                <c:pt idx="589">
                  <c:v>42466</c:v>
                </c:pt>
                <c:pt idx="590">
                  <c:v>42467</c:v>
                </c:pt>
                <c:pt idx="591">
                  <c:v>42468</c:v>
                </c:pt>
                <c:pt idx="592">
                  <c:v>42471</c:v>
                </c:pt>
                <c:pt idx="593">
                  <c:v>42472</c:v>
                </c:pt>
                <c:pt idx="594">
                  <c:v>42473</c:v>
                </c:pt>
                <c:pt idx="595">
                  <c:v>42474</c:v>
                </c:pt>
                <c:pt idx="596">
                  <c:v>42475</c:v>
                </c:pt>
                <c:pt idx="597">
                  <c:v>42478</c:v>
                </c:pt>
                <c:pt idx="598">
                  <c:v>42479</c:v>
                </c:pt>
                <c:pt idx="599">
                  <c:v>42480</c:v>
                </c:pt>
                <c:pt idx="600">
                  <c:v>42481</c:v>
                </c:pt>
                <c:pt idx="601">
                  <c:v>42482</c:v>
                </c:pt>
                <c:pt idx="602">
                  <c:v>42485</c:v>
                </c:pt>
                <c:pt idx="603">
                  <c:v>42486</c:v>
                </c:pt>
                <c:pt idx="604">
                  <c:v>42487</c:v>
                </c:pt>
                <c:pt idx="605">
                  <c:v>42488</c:v>
                </c:pt>
                <c:pt idx="606">
                  <c:v>42489</c:v>
                </c:pt>
                <c:pt idx="607">
                  <c:v>42492</c:v>
                </c:pt>
                <c:pt idx="608">
                  <c:v>42493</c:v>
                </c:pt>
                <c:pt idx="609">
                  <c:v>42494</c:v>
                </c:pt>
                <c:pt idx="610">
                  <c:v>42495</c:v>
                </c:pt>
                <c:pt idx="611">
                  <c:v>42496</c:v>
                </c:pt>
                <c:pt idx="612">
                  <c:v>42499</c:v>
                </c:pt>
                <c:pt idx="613">
                  <c:v>42500</c:v>
                </c:pt>
                <c:pt idx="614">
                  <c:v>42501</c:v>
                </c:pt>
                <c:pt idx="615">
                  <c:v>42502</c:v>
                </c:pt>
                <c:pt idx="616">
                  <c:v>42503</c:v>
                </c:pt>
                <c:pt idx="617">
                  <c:v>42506</c:v>
                </c:pt>
                <c:pt idx="618">
                  <c:v>42507</c:v>
                </c:pt>
                <c:pt idx="619">
                  <c:v>42508</c:v>
                </c:pt>
                <c:pt idx="620">
                  <c:v>42509</c:v>
                </c:pt>
                <c:pt idx="621">
                  <c:v>42510</c:v>
                </c:pt>
                <c:pt idx="622">
                  <c:v>42513</c:v>
                </c:pt>
                <c:pt idx="623">
                  <c:v>42514</c:v>
                </c:pt>
                <c:pt idx="624">
                  <c:v>42515</c:v>
                </c:pt>
                <c:pt idx="625">
                  <c:v>42516</c:v>
                </c:pt>
                <c:pt idx="626">
                  <c:v>42517</c:v>
                </c:pt>
                <c:pt idx="627">
                  <c:v>42520</c:v>
                </c:pt>
                <c:pt idx="628">
                  <c:v>42521</c:v>
                </c:pt>
                <c:pt idx="629">
                  <c:v>42522</c:v>
                </c:pt>
                <c:pt idx="630">
                  <c:v>42523</c:v>
                </c:pt>
                <c:pt idx="631">
                  <c:v>42524</c:v>
                </c:pt>
                <c:pt idx="632">
                  <c:v>42527</c:v>
                </c:pt>
                <c:pt idx="633">
                  <c:v>42528</c:v>
                </c:pt>
                <c:pt idx="634">
                  <c:v>42529</c:v>
                </c:pt>
                <c:pt idx="635">
                  <c:v>42530</c:v>
                </c:pt>
                <c:pt idx="636">
                  <c:v>42531</c:v>
                </c:pt>
                <c:pt idx="637">
                  <c:v>42534</c:v>
                </c:pt>
                <c:pt idx="638">
                  <c:v>42535</c:v>
                </c:pt>
                <c:pt idx="639">
                  <c:v>42536</c:v>
                </c:pt>
                <c:pt idx="640">
                  <c:v>42537</c:v>
                </c:pt>
                <c:pt idx="641">
                  <c:v>42538</c:v>
                </c:pt>
                <c:pt idx="642">
                  <c:v>42541</c:v>
                </c:pt>
                <c:pt idx="643">
                  <c:v>42542</c:v>
                </c:pt>
                <c:pt idx="644">
                  <c:v>42543</c:v>
                </c:pt>
                <c:pt idx="645">
                  <c:v>42544</c:v>
                </c:pt>
                <c:pt idx="646">
                  <c:v>42545</c:v>
                </c:pt>
                <c:pt idx="647">
                  <c:v>42548</c:v>
                </c:pt>
                <c:pt idx="648">
                  <c:v>42549</c:v>
                </c:pt>
                <c:pt idx="649">
                  <c:v>42550</c:v>
                </c:pt>
                <c:pt idx="650">
                  <c:v>42551</c:v>
                </c:pt>
                <c:pt idx="651">
                  <c:v>42552</c:v>
                </c:pt>
                <c:pt idx="652">
                  <c:v>42555</c:v>
                </c:pt>
                <c:pt idx="653">
                  <c:v>42556</c:v>
                </c:pt>
                <c:pt idx="654">
                  <c:v>42557</c:v>
                </c:pt>
                <c:pt idx="655">
                  <c:v>42558</c:v>
                </c:pt>
                <c:pt idx="656">
                  <c:v>42559</c:v>
                </c:pt>
                <c:pt idx="657">
                  <c:v>42562</c:v>
                </c:pt>
                <c:pt idx="658">
                  <c:v>42563</c:v>
                </c:pt>
                <c:pt idx="659">
                  <c:v>42564</c:v>
                </c:pt>
                <c:pt idx="660">
                  <c:v>42565</c:v>
                </c:pt>
                <c:pt idx="661">
                  <c:v>42566</c:v>
                </c:pt>
                <c:pt idx="662">
                  <c:v>42569</c:v>
                </c:pt>
                <c:pt idx="663">
                  <c:v>42570</c:v>
                </c:pt>
                <c:pt idx="664">
                  <c:v>42571</c:v>
                </c:pt>
                <c:pt idx="665">
                  <c:v>42572</c:v>
                </c:pt>
                <c:pt idx="666">
                  <c:v>42573</c:v>
                </c:pt>
                <c:pt idx="667">
                  <c:v>42576</c:v>
                </c:pt>
                <c:pt idx="668">
                  <c:v>42577</c:v>
                </c:pt>
                <c:pt idx="669">
                  <c:v>42578</c:v>
                </c:pt>
                <c:pt idx="670">
                  <c:v>42579</c:v>
                </c:pt>
                <c:pt idx="671">
                  <c:v>42580</c:v>
                </c:pt>
                <c:pt idx="672">
                  <c:v>42583</c:v>
                </c:pt>
                <c:pt idx="673">
                  <c:v>42584</c:v>
                </c:pt>
                <c:pt idx="674">
                  <c:v>42585</c:v>
                </c:pt>
                <c:pt idx="675">
                  <c:v>42586</c:v>
                </c:pt>
                <c:pt idx="676">
                  <c:v>42587</c:v>
                </c:pt>
                <c:pt idx="677">
                  <c:v>42590</c:v>
                </c:pt>
                <c:pt idx="678">
                  <c:v>42591</c:v>
                </c:pt>
                <c:pt idx="679">
                  <c:v>42592</c:v>
                </c:pt>
                <c:pt idx="680">
                  <c:v>42593</c:v>
                </c:pt>
                <c:pt idx="681">
                  <c:v>42594</c:v>
                </c:pt>
                <c:pt idx="682">
                  <c:v>42597</c:v>
                </c:pt>
                <c:pt idx="683">
                  <c:v>42598</c:v>
                </c:pt>
                <c:pt idx="684">
                  <c:v>42599</c:v>
                </c:pt>
                <c:pt idx="685">
                  <c:v>42600</c:v>
                </c:pt>
                <c:pt idx="686">
                  <c:v>42601</c:v>
                </c:pt>
                <c:pt idx="687">
                  <c:v>42604</c:v>
                </c:pt>
                <c:pt idx="688">
                  <c:v>42605</c:v>
                </c:pt>
                <c:pt idx="689">
                  <c:v>42606</c:v>
                </c:pt>
                <c:pt idx="690">
                  <c:v>42607</c:v>
                </c:pt>
                <c:pt idx="691">
                  <c:v>42608</c:v>
                </c:pt>
                <c:pt idx="692">
                  <c:v>42611</c:v>
                </c:pt>
                <c:pt idx="693">
                  <c:v>42612</c:v>
                </c:pt>
                <c:pt idx="694">
                  <c:v>42613</c:v>
                </c:pt>
                <c:pt idx="695">
                  <c:v>42614</c:v>
                </c:pt>
                <c:pt idx="696">
                  <c:v>42615</c:v>
                </c:pt>
                <c:pt idx="697">
                  <c:v>42618</c:v>
                </c:pt>
                <c:pt idx="698">
                  <c:v>42619</c:v>
                </c:pt>
                <c:pt idx="699">
                  <c:v>42620</c:v>
                </c:pt>
                <c:pt idx="700">
                  <c:v>42621</c:v>
                </c:pt>
                <c:pt idx="701">
                  <c:v>42622</c:v>
                </c:pt>
                <c:pt idx="702">
                  <c:v>42625</c:v>
                </c:pt>
                <c:pt idx="703">
                  <c:v>42626</c:v>
                </c:pt>
                <c:pt idx="704">
                  <c:v>42627</c:v>
                </c:pt>
                <c:pt idx="705">
                  <c:v>42628</c:v>
                </c:pt>
                <c:pt idx="706">
                  <c:v>42629</c:v>
                </c:pt>
                <c:pt idx="707">
                  <c:v>42632</c:v>
                </c:pt>
                <c:pt idx="708">
                  <c:v>42633</c:v>
                </c:pt>
                <c:pt idx="709">
                  <c:v>42634</c:v>
                </c:pt>
                <c:pt idx="710">
                  <c:v>42635</c:v>
                </c:pt>
                <c:pt idx="711">
                  <c:v>42636</c:v>
                </c:pt>
                <c:pt idx="712">
                  <c:v>42639</c:v>
                </c:pt>
                <c:pt idx="713">
                  <c:v>42640</c:v>
                </c:pt>
                <c:pt idx="714">
                  <c:v>42641</c:v>
                </c:pt>
                <c:pt idx="715">
                  <c:v>42642</c:v>
                </c:pt>
                <c:pt idx="716">
                  <c:v>42643</c:v>
                </c:pt>
                <c:pt idx="717">
                  <c:v>42646</c:v>
                </c:pt>
                <c:pt idx="718">
                  <c:v>42647</c:v>
                </c:pt>
                <c:pt idx="719">
                  <c:v>42648</c:v>
                </c:pt>
                <c:pt idx="720">
                  <c:v>42649</c:v>
                </c:pt>
                <c:pt idx="721">
                  <c:v>42650</c:v>
                </c:pt>
                <c:pt idx="722">
                  <c:v>42653</c:v>
                </c:pt>
                <c:pt idx="723">
                  <c:v>42654</c:v>
                </c:pt>
                <c:pt idx="724">
                  <c:v>42655</c:v>
                </c:pt>
                <c:pt idx="725">
                  <c:v>42656</c:v>
                </c:pt>
                <c:pt idx="726">
                  <c:v>42657</c:v>
                </c:pt>
                <c:pt idx="727">
                  <c:v>42660</c:v>
                </c:pt>
                <c:pt idx="728">
                  <c:v>42661</c:v>
                </c:pt>
                <c:pt idx="729">
                  <c:v>42662</c:v>
                </c:pt>
                <c:pt idx="730">
                  <c:v>42663</c:v>
                </c:pt>
                <c:pt idx="731">
                  <c:v>42664</c:v>
                </c:pt>
                <c:pt idx="732">
                  <c:v>42667</c:v>
                </c:pt>
                <c:pt idx="733">
                  <c:v>42668</c:v>
                </c:pt>
                <c:pt idx="734">
                  <c:v>42669</c:v>
                </c:pt>
                <c:pt idx="735">
                  <c:v>42670</c:v>
                </c:pt>
                <c:pt idx="736">
                  <c:v>42671</c:v>
                </c:pt>
                <c:pt idx="737">
                  <c:v>42674</c:v>
                </c:pt>
                <c:pt idx="738">
                  <c:v>42675</c:v>
                </c:pt>
                <c:pt idx="739">
                  <c:v>42676</c:v>
                </c:pt>
                <c:pt idx="740">
                  <c:v>42677</c:v>
                </c:pt>
                <c:pt idx="741">
                  <c:v>42678</c:v>
                </c:pt>
                <c:pt idx="742">
                  <c:v>42681</c:v>
                </c:pt>
                <c:pt idx="743">
                  <c:v>42682</c:v>
                </c:pt>
                <c:pt idx="744">
                  <c:v>42683</c:v>
                </c:pt>
                <c:pt idx="745">
                  <c:v>42684</c:v>
                </c:pt>
                <c:pt idx="746">
                  <c:v>42685</c:v>
                </c:pt>
                <c:pt idx="747">
                  <c:v>42688</c:v>
                </c:pt>
                <c:pt idx="748">
                  <c:v>42689</c:v>
                </c:pt>
                <c:pt idx="749">
                  <c:v>42690</c:v>
                </c:pt>
                <c:pt idx="750">
                  <c:v>42691</c:v>
                </c:pt>
                <c:pt idx="751">
                  <c:v>42692</c:v>
                </c:pt>
                <c:pt idx="752">
                  <c:v>42695</c:v>
                </c:pt>
                <c:pt idx="753">
                  <c:v>42696</c:v>
                </c:pt>
                <c:pt idx="754">
                  <c:v>42697</c:v>
                </c:pt>
                <c:pt idx="755">
                  <c:v>42698</c:v>
                </c:pt>
                <c:pt idx="756">
                  <c:v>42699</c:v>
                </c:pt>
                <c:pt idx="757">
                  <c:v>42702</c:v>
                </c:pt>
                <c:pt idx="758">
                  <c:v>42703</c:v>
                </c:pt>
                <c:pt idx="759">
                  <c:v>42704</c:v>
                </c:pt>
                <c:pt idx="760">
                  <c:v>42705</c:v>
                </c:pt>
                <c:pt idx="761">
                  <c:v>42706</c:v>
                </c:pt>
                <c:pt idx="762">
                  <c:v>42709</c:v>
                </c:pt>
                <c:pt idx="763">
                  <c:v>42710</c:v>
                </c:pt>
                <c:pt idx="764">
                  <c:v>42711</c:v>
                </c:pt>
                <c:pt idx="765">
                  <c:v>42712</c:v>
                </c:pt>
                <c:pt idx="766">
                  <c:v>42713</c:v>
                </c:pt>
                <c:pt idx="767">
                  <c:v>42716</c:v>
                </c:pt>
                <c:pt idx="768">
                  <c:v>42717</c:v>
                </c:pt>
                <c:pt idx="769">
                  <c:v>42718</c:v>
                </c:pt>
                <c:pt idx="770">
                  <c:v>42719</c:v>
                </c:pt>
                <c:pt idx="771">
                  <c:v>42720</c:v>
                </c:pt>
                <c:pt idx="772">
                  <c:v>42723</c:v>
                </c:pt>
                <c:pt idx="773">
                  <c:v>42724</c:v>
                </c:pt>
                <c:pt idx="774">
                  <c:v>42725</c:v>
                </c:pt>
                <c:pt idx="775">
                  <c:v>42726</c:v>
                </c:pt>
                <c:pt idx="776">
                  <c:v>42727</c:v>
                </c:pt>
                <c:pt idx="777">
                  <c:v>42730</c:v>
                </c:pt>
                <c:pt idx="778">
                  <c:v>42731</c:v>
                </c:pt>
                <c:pt idx="779">
                  <c:v>42732</c:v>
                </c:pt>
                <c:pt idx="780">
                  <c:v>42733</c:v>
                </c:pt>
                <c:pt idx="781">
                  <c:v>42734</c:v>
                </c:pt>
                <c:pt idx="782">
                  <c:v>42737</c:v>
                </c:pt>
                <c:pt idx="783">
                  <c:v>42738</c:v>
                </c:pt>
                <c:pt idx="784">
                  <c:v>42739</c:v>
                </c:pt>
                <c:pt idx="785">
                  <c:v>42740</c:v>
                </c:pt>
                <c:pt idx="786">
                  <c:v>42741</c:v>
                </c:pt>
                <c:pt idx="787">
                  <c:v>42744</c:v>
                </c:pt>
                <c:pt idx="788">
                  <c:v>42745</c:v>
                </c:pt>
                <c:pt idx="789">
                  <c:v>42746</c:v>
                </c:pt>
                <c:pt idx="790">
                  <c:v>42747</c:v>
                </c:pt>
                <c:pt idx="791">
                  <c:v>42748</c:v>
                </c:pt>
                <c:pt idx="792">
                  <c:v>42751</c:v>
                </c:pt>
                <c:pt idx="793">
                  <c:v>42752</c:v>
                </c:pt>
                <c:pt idx="794">
                  <c:v>42753</c:v>
                </c:pt>
                <c:pt idx="795">
                  <c:v>42754</c:v>
                </c:pt>
                <c:pt idx="796">
                  <c:v>42755</c:v>
                </c:pt>
                <c:pt idx="797">
                  <c:v>42758</c:v>
                </c:pt>
                <c:pt idx="798">
                  <c:v>42759</c:v>
                </c:pt>
                <c:pt idx="799">
                  <c:v>42760</c:v>
                </c:pt>
                <c:pt idx="800">
                  <c:v>42761</c:v>
                </c:pt>
                <c:pt idx="801">
                  <c:v>42762</c:v>
                </c:pt>
                <c:pt idx="802">
                  <c:v>42765</c:v>
                </c:pt>
                <c:pt idx="803">
                  <c:v>42766</c:v>
                </c:pt>
                <c:pt idx="804">
                  <c:v>42767</c:v>
                </c:pt>
                <c:pt idx="805">
                  <c:v>42768</c:v>
                </c:pt>
                <c:pt idx="806">
                  <c:v>42769</c:v>
                </c:pt>
                <c:pt idx="807">
                  <c:v>42772</c:v>
                </c:pt>
                <c:pt idx="808">
                  <c:v>42773</c:v>
                </c:pt>
                <c:pt idx="809">
                  <c:v>42774</c:v>
                </c:pt>
                <c:pt idx="810">
                  <c:v>42775</c:v>
                </c:pt>
                <c:pt idx="811">
                  <c:v>42776</c:v>
                </c:pt>
                <c:pt idx="812">
                  <c:v>42779</c:v>
                </c:pt>
                <c:pt idx="813">
                  <c:v>42780</c:v>
                </c:pt>
                <c:pt idx="814">
                  <c:v>42781</c:v>
                </c:pt>
                <c:pt idx="815">
                  <c:v>42782</c:v>
                </c:pt>
                <c:pt idx="816">
                  <c:v>42783</c:v>
                </c:pt>
                <c:pt idx="817">
                  <c:v>42786</c:v>
                </c:pt>
                <c:pt idx="818">
                  <c:v>42787</c:v>
                </c:pt>
                <c:pt idx="819">
                  <c:v>42788</c:v>
                </c:pt>
                <c:pt idx="820">
                  <c:v>42789</c:v>
                </c:pt>
                <c:pt idx="821">
                  <c:v>42790</c:v>
                </c:pt>
                <c:pt idx="822">
                  <c:v>42793</c:v>
                </c:pt>
                <c:pt idx="823">
                  <c:v>42794</c:v>
                </c:pt>
                <c:pt idx="824">
                  <c:v>42795</c:v>
                </c:pt>
                <c:pt idx="825">
                  <c:v>42796</c:v>
                </c:pt>
                <c:pt idx="826">
                  <c:v>42797</c:v>
                </c:pt>
                <c:pt idx="827">
                  <c:v>42800</c:v>
                </c:pt>
                <c:pt idx="828">
                  <c:v>42801</c:v>
                </c:pt>
                <c:pt idx="829">
                  <c:v>42802</c:v>
                </c:pt>
                <c:pt idx="830">
                  <c:v>42803</c:v>
                </c:pt>
                <c:pt idx="831">
                  <c:v>42804</c:v>
                </c:pt>
                <c:pt idx="832">
                  <c:v>42807</c:v>
                </c:pt>
                <c:pt idx="833">
                  <c:v>42808</c:v>
                </c:pt>
                <c:pt idx="834">
                  <c:v>42809</c:v>
                </c:pt>
                <c:pt idx="835">
                  <c:v>42810</c:v>
                </c:pt>
                <c:pt idx="836">
                  <c:v>42811</c:v>
                </c:pt>
                <c:pt idx="837">
                  <c:v>42814</c:v>
                </c:pt>
                <c:pt idx="838">
                  <c:v>42815</c:v>
                </c:pt>
                <c:pt idx="839">
                  <c:v>42816</c:v>
                </c:pt>
                <c:pt idx="840">
                  <c:v>42817</c:v>
                </c:pt>
                <c:pt idx="841">
                  <c:v>42818</c:v>
                </c:pt>
                <c:pt idx="842">
                  <c:v>42821</c:v>
                </c:pt>
                <c:pt idx="843">
                  <c:v>42822</c:v>
                </c:pt>
                <c:pt idx="844">
                  <c:v>42823</c:v>
                </c:pt>
                <c:pt idx="845">
                  <c:v>42824</c:v>
                </c:pt>
                <c:pt idx="846">
                  <c:v>42825</c:v>
                </c:pt>
                <c:pt idx="847">
                  <c:v>42828</c:v>
                </c:pt>
                <c:pt idx="848">
                  <c:v>42829</c:v>
                </c:pt>
                <c:pt idx="849">
                  <c:v>42830</c:v>
                </c:pt>
                <c:pt idx="850">
                  <c:v>42831</c:v>
                </c:pt>
                <c:pt idx="851">
                  <c:v>42832</c:v>
                </c:pt>
                <c:pt idx="852">
                  <c:v>42835</c:v>
                </c:pt>
                <c:pt idx="853">
                  <c:v>42836</c:v>
                </c:pt>
                <c:pt idx="854">
                  <c:v>42837</c:v>
                </c:pt>
                <c:pt idx="855">
                  <c:v>42838</c:v>
                </c:pt>
                <c:pt idx="856">
                  <c:v>42839</c:v>
                </c:pt>
                <c:pt idx="857">
                  <c:v>42842</c:v>
                </c:pt>
                <c:pt idx="858">
                  <c:v>42843</c:v>
                </c:pt>
                <c:pt idx="859">
                  <c:v>42844</c:v>
                </c:pt>
                <c:pt idx="860">
                  <c:v>42845</c:v>
                </c:pt>
                <c:pt idx="861">
                  <c:v>42846</c:v>
                </c:pt>
                <c:pt idx="862">
                  <c:v>42849</c:v>
                </c:pt>
                <c:pt idx="863">
                  <c:v>42850</c:v>
                </c:pt>
                <c:pt idx="864">
                  <c:v>42851</c:v>
                </c:pt>
                <c:pt idx="865">
                  <c:v>42852</c:v>
                </c:pt>
                <c:pt idx="866">
                  <c:v>42853</c:v>
                </c:pt>
              </c:numCache>
            </c:numRef>
          </c:xVal>
          <c:yVal>
            <c:numRef>
              <c:f>'Dow Jones'!$I$3:$I$869</c:f>
              <c:numCache>
                <c:formatCode>General</c:formatCode>
                <c:ptCount val="867"/>
                <c:pt idx="0">
                  <c:v>18.971190847976313</c:v>
                </c:pt>
                <c:pt idx="1">
                  <c:v>18.971190847976313</c:v>
                </c:pt>
                <c:pt idx="2">
                  <c:v>18.971190847976313</c:v>
                </c:pt>
                <c:pt idx="3">
                  <c:v>18.971190847976313</c:v>
                </c:pt>
                <c:pt idx="4">
                  <c:v>18.971190847976313</c:v>
                </c:pt>
                <c:pt idx="5">
                  <c:v>18.971190847976313</c:v>
                </c:pt>
                <c:pt idx="6">
                  <c:v>18.971190847976313</c:v>
                </c:pt>
                <c:pt idx="7">
                  <c:v>18.971190847976313</c:v>
                </c:pt>
                <c:pt idx="8">
                  <c:v>18.971190847976313</c:v>
                </c:pt>
                <c:pt idx="9">
                  <c:v>18.971190847976313</c:v>
                </c:pt>
                <c:pt idx="10">
                  <c:v>18.971190847976313</c:v>
                </c:pt>
                <c:pt idx="11">
                  <c:v>18.971190847976313</c:v>
                </c:pt>
                <c:pt idx="12">
                  <c:v>18.971190847976313</c:v>
                </c:pt>
                <c:pt idx="13">
                  <c:v>18.971190847976313</c:v>
                </c:pt>
                <c:pt idx="14">
                  <c:v>18.971190847976313</c:v>
                </c:pt>
                <c:pt idx="15">
                  <c:v>18.971190847976313</c:v>
                </c:pt>
                <c:pt idx="16">
                  <c:v>18.971190847976313</c:v>
                </c:pt>
                <c:pt idx="17">
                  <c:v>18.971190847976313</c:v>
                </c:pt>
                <c:pt idx="18">
                  <c:v>18.971190847976313</c:v>
                </c:pt>
                <c:pt idx="19">
                  <c:v>18.971190847976313</c:v>
                </c:pt>
                <c:pt idx="20">
                  <c:v>18.971190847976313</c:v>
                </c:pt>
                <c:pt idx="21">
                  <c:v>18.971190847976313</c:v>
                </c:pt>
                <c:pt idx="22">
                  <c:v>18.971190847976313</c:v>
                </c:pt>
                <c:pt idx="23">
                  <c:v>18.971190847976313</c:v>
                </c:pt>
                <c:pt idx="24">
                  <c:v>18.971190847976313</c:v>
                </c:pt>
                <c:pt idx="25">
                  <c:v>18.971190847976313</c:v>
                </c:pt>
                <c:pt idx="26">
                  <c:v>18.971190847976313</c:v>
                </c:pt>
                <c:pt idx="27">
                  <c:v>18.971190847976313</c:v>
                </c:pt>
                <c:pt idx="28">
                  <c:v>18.971190847976313</c:v>
                </c:pt>
                <c:pt idx="29">
                  <c:v>18.971190847976313</c:v>
                </c:pt>
                <c:pt idx="30">
                  <c:v>18.971190847976313</c:v>
                </c:pt>
                <c:pt idx="31">
                  <c:v>18.971190847976313</c:v>
                </c:pt>
                <c:pt idx="32">
                  <c:v>18.971190847976313</c:v>
                </c:pt>
                <c:pt idx="33">
                  <c:v>18.971190847976313</c:v>
                </c:pt>
                <c:pt idx="34">
                  <c:v>18.971190847976313</c:v>
                </c:pt>
                <c:pt idx="35">
                  <c:v>18.971190847976313</c:v>
                </c:pt>
                <c:pt idx="36">
                  <c:v>18.971190847976313</c:v>
                </c:pt>
                <c:pt idx="37">
                  <c:v>18.971190847976313</c:v>
                </c:pt>
                <c:pt idx="38">
                  <c:v>18.971190847976313</c:v>
                </c:pt>
                <c:pt idx="39">
                  <c:v>18.971190847976313</c:v>
                </c:pt>
                <c:pt idx="40">
                  <c:v>18.971190847976313</c:v>
                </c:pt>
                <c:pt idx="41">
                  <c:v>18.971190847976313</c:v>
                </c:pt>
                <c:pt idx="42">
                  <c:v>18.971190847976313</c:v>
                </c:pt>
                <c:pt idx="43">
                  <c:v>18.971190847976313</c:v>
                </c:pt>
                <c:pt idx="44">
                  <c:v>18.971190847976313</c:v>
                </c:pt>
                <c:pt idx="45">
                  <c:v>18.971190847976313</c:v>
                </c:pt>
                <c:pt idx="46">
                  <c:v>18.971190847976313</c:v>
                </c:pt>
                <c:pt idx="47">
                  <c:v>18.971190847976313</c:v>
                </c:pt>
                <c:pt idx="48">
                  <c:v>18.971190847976313</c:v>
                </c:pt>
                <c:pt idx="49">
                  <c:v>18.971190847976313</c:v>
                </c:pt>
                <c:pt idx="50">
                  <c:v>18.971190847976313</c:v>
                </c:pt>
                <c:pt idx="51">
                  <c:v>18.971190847976313</c:v>
                </c:pt>
                <c:pt idx="52">
                  <c:v>18.971190847976313</c:v>
                </c:pt>
                <c:pt idx="53">
                  <c:v>18.971190847976313</c:v>
                </c:pt>
                <c:pt idx="54">
                  <c:v>18.971190847976313</c:v>
                </c:pt>
                <c:pt idx="55">
                  <c:v>18.971190847976313</c:v>
                </c:pt>
                <c:pt idx="56">
                  <c:v>18.971190847976313</c:v>
                </c:pt>
                <c:pt idx="57">
                  <c:v>18.971190847976313</c:v>
                </c:pt>
                <c:pt idx="58">
                  <c:v>18.971190847976313</c:v>
                </c:pt>
                <c:pt idx="59">
                  <c:v>18.971190847976313</c:v>
                </c:pt>
                <c:pt idx="60">
                  <c:v>18.971190847976313</c:v>
                </c:pt>
                <c:pt idx="61">
                  <c:v>18.971190847976313</c:v>
                </c:pt>
                <c:pt idx="62">
                  <c:v>18.971190847976313</c:v>
                </c:pt>
                <c:pt idx="63">
                  <c:v>18.971190847976313</c:v>
                </c:pt>
                <c:pt idx="64">
                  <c:v>18.971190847976313</c:v>
                </c:pt>
                <c:pt idx="65">
                  <c:v>18.971190847976313</c:v>
                </c:pt>
                <c:pt idx="66">
                  <c:v>18.971190847976313</c:v>
                </c:pt>
                <c:pt idx="67">
                  <c:v>18.971190847976313</c:v>
                </c:pt>
                <c:pt idx="68">
                  <c:v>18.971190847976313</c:v>
                </c:pt>
                <c:pt idx="69">
                  <c:v>18.971190847976313</c:v>
                </c:pt>
                <c:pt idx="70">
                  <c:v>18.971190847976313</c:v>
                </c:pt>
                <c:pt idx="71">
                  <c:v>18.971190847976313</c:v>
                </c:pt>
                <c:pt idx="72">
                  <c:v>18.971190847976313</c:v>
                </c:pt>
                <c:pt idx="73">
                  <c:v>18.971190847976313</c:v>
                </c:pt>
                <c:pt idx="74">
                  <c:v>18.971190847976313</c:v>
                </c:pt>
                <c:pt idx="75">
                  <c:v>18.971190847976313</c:v>
                </c:pt>
                <c:pt idx="76">
                  <c:v>18.971190847976313</c:v>
                </c:pt>
                <c:pt idx="77">
                  <c:v>18.971190847976313</c:v>
                </c:pt>
                <c:pt idx="78">
                  <c:v>18.971190847976313</c:v>
                </c:pt>
                <c:pt idx="79">
                  <c:v>18.971190847976313</c:v>
                </c:pt>
                <c:pt idx="80">
                  <c:v>18.971190847976313</c:v>
                </c:pt>
                <c:pt idx="81">
                  <c:v>18.971190847976313</c:v>
                </c:pt>
                <c:pt idx="82">
                  <c:v>18.971190847976313</c:v>
                </c:pt>
                <c:pt idx="83">
                  <c:v>18.971190847976313</c:v>
                </c:pt>
                <c:pt idx="84">
                  <c:v>18.971190847976313</c:v>
                </c:pt>
                <c:pt idx="85">
                  <c:v>18.971190847976313</c:v>
                </c:pt>
                <c:pt idx="86">
                  <c:v>18.971190847976313</c:v>
                </c:pt>
                <c:pt idx="87">
                  <c:v>18.971190847976313</c:v>
                </c:pt>
                <c:pt idx="88">
                  <c:v>18.971190847976313</c:v>
                </c:pt>
                <c:pt idx="89">
                  <c:v>18.971190847976313</c:v>
                </c:pt>
                <c:pt idx="90">
                  <c:v>18.971190847976313</c:v>
                </c:pt>
                <c:pt idx="91">
                  <c:v>18.971190847976313</c:v>
                </c:pt>
                <c:pt idx="92">
                  <c:v>18.971190847976313</c:v>
                </c:pt>
                <c:pt idx="93">
                  <c:v>18.971190847976313</c:v>
                </c:pt>
                <c:pt idx="94">
                  <c:v>18.971190847976313</c:v>
                </c:pt>
                <c:pt idx="95">
                  <c:v>18.971190847976313</c:v>
                </c:pt>
                <c:pt idx="96">
                  <c:v>18.971190847976313</c:v>
                </c:pt>
                <c:pt idx="97">
                  <c:v>18.971190847976313</c:v>
                </c:pt>
                <c:pt idx="98">
                  <c:v>18.971190847976313</c:v>
                </c:pt>
                <c:pt idx="99">
                  <c:v>18.971190847976313</c:v>
                </c:pt>
                <c:pt idx="100">
                  <c:v>18.971190847976313</c:v>
                </c:pt>
                <c:pt idx="101">
                  <c:v>18.971190847976313</c:v>
                </c:pt>
                <c:pt idx="102">
                  <c:v>18.971190847976313</c:v>
                </c:pt>
                <c:pt idx="103">
                  <c:v>18.971190847976313</c:v>
                </c:pt>
                <c:pt idx="104">
                  <c:v>18.971190847976313</c:v>
                </c:pt>
                <c:pt idx="105">
                  <c:v>18.971190847976313</c:v>
                </c:pt>
                <c:pt idx="106">
                  <c:v>18.971190847976313</c:v>
                </c:pt>
                <c:pt idx="107">
                  <c:v>18.971190847976313</c:v>
                </c:pt>
                <c:pt idx="108">
                  <c:v>18.971190847976313</c:v>
                </c:pt>
                <c:pt idx="109">
                  <c:v>18.971190847976313</c:v>
                </c:pt>
                <c:pt idx="110">
                  <c:v>18.971190847976313</c:v>
                </c:pt>
                <c:pt idx="111">
                  <c:v>18.971190847976313</c:v>
                </c:pt>
                <c:pt idx="112">
                  <c:v>18.971190847976313</c:v>
                </c:pt>
                <c:pt idx="113">
                  <c:v>18.971190847976313</c:v>
                </c:pt>
                <c:pt idx="114">
                  <c:v>18.971190847976313</c:v>
                </c:pt>
                <c:pt idx="115">
                  <c:v>18.971190847976313</c:v>
                </c:pt>
                <c:pt idx="116">
                  <c:v>18.971190847976313</c:v>
                </c:pt>
                <c:pt idx="117">
                  <c:v>18.971190847976313</c:v>
                </c:pt>
                <c:pt idx="118">
                  <c:v>18.971190847976313</c:v>
                </c:pt>
                <c:pt idx="119">
                  <c:v>18.971190847976313</c:v>
                </c:pt>
                <c:pt idx="120">
                  <c:v>18.971190847976313</c:v>
                </c:pt>
                <c:pt idx="121">
                  <c:v>18.971190847976313</c:v>
                </c:pt>
                <c:pt idx="122">
                  <c:v>18.971190847976313</c:v>
                </c:pt>
                <c:pt idx="123">
                  <c:v>18.971190847976313</c:v>
                </c:pt>
                <c:pt idx="124">
                  <c:v>18.971190847976313</c:v>
                </c:pt>
                <c:pt idx="125">
                  <c:v>18.971190847976313</c:v>
                </c:pt>
                <c:pt idx="126">
                  <c:v>18.971190847976313</c:v>
                </c:pt>
                <c:pt idx="127">
                  <c:v>18.971190847976313</c:v>
                </c:pt>
                <c:pt idx="128">
                  <c:v>18.971190847976313</c:v>
                </c:pt>
                <c:pt idx="129">
                  <c:v>18.971190847976313</c:v>
                </c:pt>
                <c:pt idx="130">
                  <c:v>18.971190847976313</c:v>
                </c:pt>
                <c:pt idx="131">
                  <c:v>18.971190847976313</c:v>
                </c:pt>
                <c:pt idx="132">
                  <c:v>18.971190847976313</c:v>
                </c:pt>
                <c:pt idx="133">
                  <c:v>18.971190847976313</c:v>
                </c:pt>
                <c:pt idx="134">
                  <c:v>18.971190847976313</c:v>
                </c:pt>
                <c:pt idx="135">
                  <c:v>18.971190847976313</c:v>
                </c:pt>
                <c:pt idx="136">
                  <c:v>18.971190847976313</c:v>
                </c:pt>
                <c:pt idx="137">
                  <c:v>18.971190847976313</c:v>
                </c:pt>
                <c:pt idx="138">
                  <c:v>18.971190847976313</c:v>
                </c:pt>
                <c:pt idx="139">
                  <c:v>18.971190847976313</c:v>
                </c:pt>
                <c:pt idx="140">
                  <c:v>18.971190847976313</c:v>
                </c:pt>
                <c:pt idx="141">
                  <c:v>18.971190847976313</c:v>
                </c:pt>
                <c:pt idx="142">
                  <c:v>18.971190847976313</c:v>
                </c:pt>
                <c:pt idx="143">
                  <c:v>18.971190847976313</c:v>
                </c:pt>
                <c:pt idx="144">
                  <c:v>18.971190847976313</c:v>
                </c:pt>
                <c:pt idx="145">
                  <c:v>18.971190847976313</c:v>
                </c:pt>
                <c:pt idx="146">
                  <c:v>18.971190847976313</c:v>
                </c:pt>
                <c:pt idx="147">
                  <c:v>18.971190847976313</c:v>
                </c:pt>
                <c:pt idx="148">
                  <c:v>18.971190847976313</c:v>
                </c:pt>
                <c:pt idx="149">
                  <c:v>18.971190847976313</c:v>
                </c:pt>
                <c:pt idx="150">
                  <c:v>18.971190847976313</c:v>
                </c:pt>
                <c:pt idx="151">
                  <c:v>18.971190847976313</c:v>
                </c:pt>
                <c:pt idx="152">
                  <c:v>18.971190847976313</c:v>
                </c:pt>
                <c:pt idx="153">
                  <c:v>18.971190847976313</c:v>
                </c:pt>
                <c:pt idx="154">
                  <c:v>18.971190847976313</c:v>
                </c:pt>
                <c:pt idx="155">
                  <c:v>18.971190847976313</c:v>
                </c:pt>
                <c:pt idx="156">
                  <c:v>18.971190847976313</c:v>
                </c:pt>
                <c:pt idx="157">
                  <c:v>18.971190847976313</c:v>
                </c:pt>
                <c:pt idx="158">
                  <c:v>18.971190847976313</c:v>
                </c:pt>
                <c:pt idx="159">
                  <c:v>18.971190847976313</c:v>
                </c:pt>
                <c:pt idx="160">
                  <c:v>18.971190847976313</c:v>
                </c:pt>
                <c:pt idx="161">
                  <c:v>18.971190847976313</c:v>
                </c:pt>
                <c:pt idx="162">
                  <c:v>18.971190847976313</c:v>
                </c:pt>
                <c:pt idx="163">
                  <c:v>18.971190847976313</c:v>
                </c:pt>
                <c:pt idx="164">
                  <c:v>18.971190847976313</c:v>
                </c:pt>
                <c:pt idx="165">
                  <c:v>18.971190847976313</c:v>
                </c:pt>
                <c:pt idx="166">
                  <c:v>18.971190847976313</c:v>
                </c:pt>
                <c:pt idx="167">
                  <c:v>18.971190847976313</c:v>
                </c:pt>
                <c:pt idx="168">
                  <c:v>18.971190847976313</c:v>
                </c:pt>
                <c:pt idx="169">
                  <c:v>18.971190847976313</c:v>
                </c:pt>
                <c:pt idx="170">
                  <c:v>18.971190847976313</c:v>
                </c:pt>
                <c:pt idx="171">
                  <c:v>18.971190847976313</c:v>
                </c:pt>
                <c:pt idx="172">
                  <c:v>18.971190847976313</c:v>
                </c:pt>
                <c:pt idx="173">
                  <c:v>18.971190847976313</c:v>
                </c:pt>
                <c:pt idx="174">
                  <c:v>18.971190847976313</c:v>
                </c:pt>
                <c:pt idx="175">
                  <c:v>18.971190847976313</c:v>
                </c:pt>
                <c:pt idx="176">
                  <c:v>18.971190847976313</c:v>
                </c:pt>
                <c:pt idx="177">
                  <c:v>18.971190847976313</c:v>
                </c:pt>
                <c:pt idx="178">
                  <c:v>18.971190847976313</c:v>
                </c:pt>
                <c:pt idx="179">
                  <c:v>18.971190847976313</c:v>
                </c:pt>
                <c:pt idx="180">
                  <c:v>18.971190847976313</c:v>
                </c:pt>
                <c:pt idx="181">
                  <c:v>18.971190847976313</c:v>
                </c:pt>
                <c:pt idx="182">
                  <c:v>18.971190847976313</c:v>
                </c:pt>
                <c:pt idx="183">
                  <c:v>18.971190847976313</c:v>
                </c:pt>
                <c:pt idx="184">
                  <c:v>18.971190847976313</c:v>
                </c:pt>
                <c:pt idx="185">
                  <c:v>18.971190847976313</c:v>
                </c:pt>
                <c:pt idx="186">
                  <c:v>18.971190847976313</c:v>
                </c:pt>
                <c:pt idx="187">
                  <c:v>18.971190847976313</c:v>
                </c:pt>
                <c:pt idx="188">
                  <c:v>18.971190847976313</c:v>
                </c:pt>
                <c:pt idx="189">
                  <c:v>18.971190847976313</c:v>
                </c:pt>
                <c:pt idx="190">
                  <c:v>18.971190847976313</c:v>
                </c:pt>
                <c:pt idx="191">
                  <c:v>18.971190847976313</c:v>
                </c:pt>
                <c:pt idx="192">
                  <c:v>18.971190847976313</c:v>
                </c:pt>
                <c:pt idx="193">
                  <c:v>18.971190847976313</c:v>
                </c:pt>
                <c:pt idx="194">
                  <c:v>18.971190847976313</c:v>
                </c:pt>
                <c:pt idx="195">
                  <c:v>18.971190847976313</c:v>
                </c:pt>
                <c:pt idx="196">
                  <c:v>18.971190847976313</c:v>
                </c:pt>
                <c:pt idx="197">
                  <c:v>18.971190847976313</c:v>
                </c:pt>
                <c:pt idx="198">
                  <c:v>18.971190847976313</c:v>
                </c:pt>
                <c:pt idx="199">
                  <c:v>18.971190847976313</c:v>
                </c:pt>
                <c:pt idx="200">
                  <c:v>18.971190847976313</c:v>
                </c:pt>
                <c:pt idx="201">
                  <c:v>18.971190847976313</c:v>
                </c:pt>
                <c:pt idx="202">
                  <c:v>18.971190847976313</c:v>
                </c:pt>
                <c:pt idx="203">
                  <c:v>18.971190847976313</c:v>
                </c:pt>
                <c:pt idx="204">
                  <c:v>18.971190847976313</c:v>
                </c:pt>
                <c:pt idx="205">
                  <c:v>18.971190847976313</c:v>
                </c:pt>
                <c:pt idx="206">
                  <c:v>18.971190847976313</c:v>
                </c:pt>
                <c:pt idx="207">
                  <c:v>18.971190847976313</c:v>
                </c:pt>
                <c:pt idx="208">
                  <c:v>18.971190847976313</c:v>
                </c:pt>
                <c:pt idx="209">
                  <c:v>18.971190847976313</c:v>
                </c:pt>
                <c:pt idx="210">
                  <c:v>18.971190847976313</c:v>
                </c:pt>
                <c:pt idx="211">
                  <c:v>18.971190847976313</c:v>
                </c:pt>
                <c:pt idx="212">
                  <c:v>18.971190847976313</c:v>
                </c:pt>
                <c:pt idx="213">
                  <c:v>18.971190847976313</c:v>
                </c:pt>
                <c:pt idx="214">
                  <c:v>18.971190847976313</c:v>
                </c:pt>
                <c:pt idx="215">
                  <c:v>18.971190847976313</c:v>
                </c:pt>
                <c:pt idx="216">
                  <c:v>18.971190847976313</c:v>
                </c:pt>
                <c:pt idx="217">
                  <c:v>18.971190847976313</c:v>
                </c:pt>
                <c:pt idx="218">
                  <c:v>18.971190847976313</c:v>
                </c:pt>
                <c:pt idx="219">
                  <c:v>18.971190847976313</c:v>
                </c:pt>
                <c:pt idx="220">
                  <c:v>18.971190847976313</c:v>
                </c:pt>
                <c:pt idx="221">
                  <c:v>18.971190847976313</c:v>
                </c:pt>
                <c:pt idx="222">
                  <c:v>18.971190847976313</c:v>
                </c:pt>
                <c:pt idx="223">
                  <c:v>18.971190847976313</c:v>
                </c:pt>
                <c:pt idx="224">
                  <c:v>18.971190847976313</c:v>
                </c:pt>
                <c:pt idx="225">
                  <c:v>18.971190847976313</c:v>
                </c:pt>
                <c:pt idx="226">
                  <c:v>18.971190847976313</c:v>
                </c:pt>
                <c:pt idx="227">
                  <c:v>18.971190847976313</c:v>
                </c:pt>
                <c:pt idx="228">
                  <c:v>18.971190847976313</c:v>
                </c:pt>
                <c:pt idx="229">
                  <c:v>18.971190847976313</c:v>
                </c:pt>
                <c:pt idx="230">
                  <c:v>18.971190847976313</c:v>
                </c:pt>
                <c:pt idx="231">
                  <c:v>18.971190847976313</c:v>
                </c:pt>
                <c:pt idx="232">
                  <c:v>18.971190847976313</c:v>
                </c:pt>
                <c:pt idx="233">
                  <c:v>18.971190847976313</c:v>
                </c:pt>
                <c:pt idx="234">
                  <c:v>18.971190847976313</c:v>
                </c:pt>
                <c:pt idx="235">
                  <c:v>18.971190847976313</c:v>
                </c:pt>
                <c:pt idx="236">
                  <c:v>18.971190847976313</c:v>
                </c:pt>
                <c:pt idx="237">
                  <c:v>18.971190847976313</c:v>
                </c:pt>
                <c:pt idx="238">
                  <c:v>18.971190847976313</c:v>
                </c:pt>
                <c:pt idx="239">
                  <c:v>18.971190847976313</c:v>
                </c:pt>
                <c:pt idx="240">
                  <c:v>18.971190847976313</c:v>
                </c:pt>
                <c:pt idx="241">
                  <c:v>18.971190847976313</c:v>
                </c:pt>
                <c:pt idx="242">
                  <c:v>18.971190847976313</c:v>
                </c:pt>
                <c:pt idx="243">
                  <c:v>18.971190847976313</c:v>
                </c:pt>
                <c:pt idx="244">
                  <c:v>18.971190847976313</c:v>
                </c:pt>
                <c:pt idx="245">
                  <c:v>18.971190847976313</c:v>
                </c:pt>
                <c:pt idx="246">
                  <c:v>18.971190847976313</c:v>
                </c:pt>
                <c:pt idx="247">
                  <c:v>18.971190847976313</c:v>
                </c:pt>
                <c:pt idx="248">
                  <c:v>18.971190847976313</c:v>
                </c:pt>
                <c:pt idx="249">
                  <c:v>18.971190847976313</c:v>
                </c:pt>
                <c:pt idx="250">
                  <c:v>18.971190847976313</c:v>
                </c:pt>
                <c:pt idx="251">
                  <c:v>18.971190847976313</c:v>
                </c:pt>
                <c:pt idx="252">
                  <c:v>18.971190847976313</c:v>
                </c:pt>
                <c:pt idx="253">
                  <c:v>18.971190847976313</c:v>
                </c:pt>
                <c:pt idx="254">
                  <c:v>18.971190847976313</c:v>
                </c:pt>
                <c:pt idx="255">
                  <c:v>18.971190847976313</c:v>
                </c:pt>
                <c:pt idx="256">
                  <c:v>18.971190847976313</c:v>
                </c:pt>
                <c:pt idx="257">
                  <c:v>18.971190847976313</c:v>
                </c:pt>
                <c:pt idx="258">
                  <c:v>18.971190847976313</c:v>
                </c:pt>
                <c:pt idx="259">
                  <c:v>18.971190847976313</c:v>
                </c:pt>
                <c:pt idx="260">
                  <c:v>18.971190847976313</c:v>
                </c:pt>
                <c:pt idx="261">
                  <c:v>18.971190847976313</c:v>
                </c:pt>
                <c:pt idx="262">
                  <c:v>18.971190847976313</c:v>
                </c:pt>
                <c:pt idx="263">
                  <c:v>18.971190847976313</c:v>
                </c:pt>
                <c:pt idx="264">
                  <c:v>18.971190847976313</c:v>
                </c:pt>
                <c:pt idx="265">
                  <c:v>18.971190847976313</c:v>
                </c:pt>
                <c:pt idx="266">
                  <c:v>18.971190847976313</c:v>
                </c:pt>
                <c:pt idx="267">
                  <c:v>18.971190847976313</c:v>
                </c:pt>
                <c:pt idx="268">
                  <c:v>18.971190847976313</c:v>
                </c:pt>
                <c:pt idx="269">
                  <c:v>18.971190847976313</c:v>
                </c:pt>
                <c:pt idx="270">
                  <c:v>18.971190847976313</c:v>
                </c:pt>
                <c:pt idx="271">
                  <c:v>18.971190847976313</c:v>
                </c:pt>
                <c:pt idx="272">
                  <c:v>18.971190847976313</c:v>
                </c:pt>
                <c:pt idx="273">
                  <c:v>18.971190847976313</c:v>
                </c:pt>
                <c:pt idx="274">
                  <c:v>18.971190847976313</c:v>
                </c:pt>
                <c:pt idx="275">
                  <c:v>18.971190847976313</c:v>
                </c:pt>
                <c:pt idx="276">
                  <c:v>18.971190847976313</c:v>
                </c:pt>
                <c:pt idx="277">
                  <c:v>18.971190847976313</c:v>
                </c:pt>
                <c:pt idx="278">
                  <c:v>18.971190847976313</c:v>
                </c:pt>
                <c:pt idx="279">
                  <c:v>18.971190847976313</c:v>
                </c:pt>
                <c:pt idx="280">
                  <c:v>18.971190847976313</c:v>
                </c:pt>
                <c:pt idx="281">
                  <c:v>18.971190847976313</c:v>
                </c:pt>
                <c:pt idx="282">
                  <c:v>18.971190847976313</c:v>
                </c:pt>
                <c:pt idx="283">
                  <c:v>18.971190847976313</c:v>
                </c:pt>
                <c:pt idx="284">
                  <c:v>18.971190847976313</c:v>
                </c:pt>
                <c:pt idx="285">
                  <c:v>18.971190847976313</c:v>
                </c:pt>
                <c:pt idx="286">
                  <c:v>18.971190847976313</c:v>
                </c:pt>
                <c:pt idx="287">
                  <c:v>18.971190847976313</c:v>
                </c:pt>
                <c:pt idx="288">
                  <c:v>18.971190847976313</c:v>
                </c:pt>
                <c:pt idx="289">
                  <c:v>18.971190847976313</c:v>
                </c:pt>
                <c:pt idx="290">
                  <c:v>18.971190847976313</c:v>
                </c:pt>
                <c:pt idx="291">
                  <c:v>18.971190847976313</c:v>
                </c:pt>
                <c:pt idx="292">
                  <c:v>18.971190847976313</c:v>
                </c:pt>
                <c:pt idx="293">
                  <c:v>18.971190847976313</c:v>
                </c:pt>
                <c:pt idx="294">
                  <c:v>18.971190847976313</c:v>
                </c:pt>
                <c:pt idx="295">
                  <c:v>18.971190847976313</c:v>
                </c:pt>
                <c:pt idx="296">
                  <c:v>18.971190847976313</c:v>
                </c:pt>
                <c:pt idx="297">
                  <c:v>18.971190847976313</c:v>
                </c:pt>
                <c:pt idx="298">
                  <c:v>18.971190847976313</c:v>
                </c:pt>
                <c:pt idx="299">
                  <c:v>18.971190847976313</c:v>
                </c:pt>
                <c:pt idx="300">
                  <c:v>18.971190847976313</c:v>
                </c:pt>
                <c:pt idx="301">
                  <c:v>18.971190847976313</c:v>
                </c:pt>
                <c:pt idx="302">
                  <c:v>18.971190847976313</c:v>
                </c:pt>
                <c:pt idx="303">
                  <c:v>18.971190847976313</c:v>
                </c:pt>
                <c:pt idx="304">
                  <c:v>18.971190847976313</c:v>
                </c:pt>
                <c:pt idx="305">
                  <c:v>18.971190847976313</c:v>
                </c:pt>
                <c:pt idx="306">
                  <c:v>18.971190847976313</c:v>
                </c:pt>
                <c:pt idx="307">
                  <c:v>18.971190847976313</c:v>
                </c:pt>
                <c:pt idx="308">
                  <c:v>18.971190847976313</c:v>
                </c:pt>
                <c:pt idx="309">
                  <c:v>18.971190847976313</c:v>
                </c:pt>
                <c:pt idx="310">
                  <c:v>18.971190847976313</c:v>
                </c:pt>
                <c:pt idx="311">
                  <c:v>18.971190847976313</c:v>
                </c:pt>
                <c:pt idx="312">
                  <c:v>18.971190847976313</c:v>
                </c:pt>
                <c:pt idx="313">
                  <c:v>18.971190847976313</c:v>
                </c:pt>
                <c:pt idx="314">
                  <c:v>18.971190847976313</c:v>
                </c:pt>
                <c:pt idx="315">
                  <c:v>18.971190847976313</c:v>
                </c:pt>
                <c:pt idx="316">
                  <c:v>18.971190847976313</c:v>
                </c:pt>
                <c:pt idx="317">
                  <c:v>18.971190847976313</c:v>
                </c:pt>
                <c:pt idx="318">
                  <c:v>18.971190847976313</c:v>
                </c:pt>
                <c:pt idx="319">
                  <c:v>18.971190847976313</c:v>
                </c:pt>
                <c:pt idx="320">
                  <c:v>18.971190847976313</c:v>
                </c:pt>
                <c:pt idx="321">
                  <c:v>18.971190847976313</c:v>
                </c:pt>
                <c:pt idx="322">
                  <c:v>18.971190847976313</c:v>
                </c:pt>
                <c:pt idx="323">
                  <c:v>18.971190847976313</c:v>
                </c:pt>
                <c:pt idx="324">
                  <c:v>18.971190847976313</c:v>
                </c:pt>
                <c:pt idx="325">
                  <c:v>18.971190847976313</c:v>
                </c:pt>
                <c:pt idx="326">
                  <c:v>18.971190847976313</c:v>
                </c:pt>
                <c:pt idx="327">
                  <c:v>18.971190847976313</c:v>
                </c:pt>
                <c:pt idx="328">
                  <c:v>18.971190847976313</c:v>
                </c:pt>
                <c:pt idx="329">
                  <c:v>18.971190847976313</c:v>
                </c:pt>
                <c:pt idx="330">
                  <c:v>18.971190847976313</c:v>
                </c:pt>
                <c:pt idx="331">
                  <c:v>18.971190847976313</c:v>
                </c:pt>
                <c:pt idx="332">
                  <c:v>18.971190847976313</c:v>
                </c:pt>
                <c:pt idx="333">
                  <c:v>18.971190847976313</c:v>
                </c:pt>
                <c:pt idx="334">
                  <c:v>18.971190847976313</c:v>
                </c:pt>
                <c:pt idx="335">
                  <c:v>18.971190847976313</c:v>
                </c:pt>
                <c:pt idx="336">
                  <c:v>18.971190847976313</c:v>
                </c:pt>
                <c:pt idx="337">
                  <c:v>18.971190847976313</c:v>
                </c:pt>
                <c:pt idx="338">
                  <c:v>18.971190847976313</c:v>
                </c:pt>
                <c:pt idx="339">
                  <c:v>18.971190847976313</c:v>
                </c:pt>
                <c:pt idx="340">
                  <c:v>18.971190847976313</c:v>
                </c:pt>
                <c:pt idx="341">
                  <c:v>18.971190847976313</c:v>
                </c:pt>
                <c:pt idx="342">
                  <c:v>18.971190847976313</c:v>
                </c:pt>
                <c:pt idx="343">
                  <c:v>18.971190847976313</c:v>
                </c:pt>
                <c:pt idx="344">
                  <c:v>18.971190847976313</c:v>
                </c:pt>
                <c:pt idx="345">
                  <c:v>18.971190847976313</c:v>
                </c:pt>
                <c:pt idx="346">
                  <c:v>18.971190847976313</c:v>
                </c:pt>
                <c:pt idx="347">
                  <c:v>18.971190847976313</c:v>
                </c:pt>
                <c:pt idx="348">
                  <c:v>18.971190847976313</c:v>
                </c:pt>
                <c:pt idx="349">
                  <c:v>18.971190847976313</c:v>
                </c:pt>
                <c:pt idx="350">
                  <c:v>18.971190847976313</c:v>
                </c:pt>
                <c:pt idx="351">
                  <c:v>18.971190847976313</c:v>
                </c:pt>
                <c:pt idx="352">
                  <c:v>18.971190847976313</c:v>
                </c:pt>
                <c:pt idx="353">
                  <c:v>18.971190847976313</c:v>
                </c:pt>
                <c:pt idx="354">
                  <c:v>18.971190847976313</c:v>
                </c:pt>
                <c:pt idx="355">
                  <c:v>18.971190847976313</c:v>
                </c:pt>
                <c:pt idx="356">
                  <c:v>18.971190847976313</c:v>
                </c:pt>
                <c:pt idx="357">
                  <c:v>18.971190847976313</c:v>
                </c:pt>
                <c:pt idx="358">
                  <c:v>18.971190847976313</c:v>
                </c:pt>
                <c:pt idx="359">
                  <c:v>18.971190847976313</c:v>
                </c:pt>
                <c:pt idx="360">
                  <c:v>18.971190847976313</c:v>
                </c:pt>
                <c:pt idx="361">
                  <c:v>18.971190847976313</c:v>
                </c:pt>
                <c:pt idx="362">
                  <c:v>18.971190847976313</c:v>
                </c:pt>
                <c:pt idx="363">
                  <c:v>18.971190847976313</c:v>
                </c:pt>
                <c:pt idx="364">
                  <c:v>18.971190847976313</c:v>
                </c:pt>
                <c:pt idx="365">
                  <c:v>18.971190847976313</c:v>
                </c:pt>
                <c:pt idx="366">
                  <c:v>18.971190847976313</c:v>
                </c:pt>
                <c:pt idx="367">
                  <c:v>18.971190847976313</c:v>
                </c:pt>
                <c:pt idx="368">
                  <c:v>18.971190847976313</c:v>
                </c:pt>
                <c:pt idx="369">
                  <c:v>18.971190847976313</c:v>
                </c:pt>
                <c:pt idx="370">
                  <c:v>18.971190847976313</c:v>
                </c:pt>
                <c:pt idx="371">
                  <c:v>18.971190847976313</c:v>
                </c:pt>
                <c:pt idx="372">
                  <c:v>18.971190847976313</c:v>
                </c:pt>
                <c:pt idx="373">
                  <c:v>18.971190847976313</c:v>
                </c:pt>
                <c:pt idx="374">
                  <c:v>18.971190847976313</c:v>
                </c:pt>
                <c:pt idx="375">
                  <c:v>18.971190847976313</c:v>
                </c:pt>
                <c:pt idx="376">
                  <c:v>18.971190847976313</c:v>
                </c:pt>
                <c:pt idx="377">
                  <c:v>18.971190847976313</c:v>
                </c:pt>
                <c:pt idx="378">
                  <c:v>18.971190847976313</c:v>
                </c:pt>
                <c:pt idx="379">
                  <c:v>18.971190847976313</c:v>
                </c:pt>
                <c:pt idx="380">
                  <c:v>18.971190847976313</c:v>
                </c:pt>
                <c:pt idx="381">
                  <c:v>18.971190847976313</c:v>
                </c:pt>
                <c:pt idx="382">
                  <c:v>18.971190847976313</c:v>
                </c:pt>
                <c:pt idx="383">
                  <c:v>18.971190847976313</c:v>
                </c:pt>
                <c:pt idx="384">
                  <c:v>18.971190847976313</c:v>
                </c:pt>
                <c:pt idx="385">
                  <c:v>18.971190847976313</c:v>
                </c:pt>
                <c:pt idx="386">
                  <c:v>18.971190847976313</c:v>
                </c:pt>
                <c:pt idx="387">
                  <c:v>18.971190847976313</c:v>
                </c:pt>
                <c:pt idx="388">
                  <c:v>18.971190847976313</c:v>
                </c:pt>
                <c:pt idx="389">
                  <c:v>18.971190847976313</c:v>
                </c:pt>
                <c:pt idx="390">
                  <c:v>18.971190847976313</c:v>
                </c:pt>
                <c:pt idx="391">
                  <c:v>18.971190847976313</c:v>
                </c:pt>
                <c:pt idx="392">
                  <c:v>18.971190847976313</c:v>
                </c:pt>
                <c:pt idx="393">
                  <c:v>18.971190847976313</c:v>
                </c:pt>
                <c:pt idx="394">
                  <c:v>18.971190847976313</c:v>
                </c:pt>
                <c:pt idx="395">
                  <c:v>18.971190847976313</c:v>
                </c:pt>
                <c:pt idx="396">
                  <c:v>18.971190847976313</c:v>
                </c:pt>
                <c:pt idx="397">
                  <c:v>18.971190847976313</c:v>
                </c:pt>
                <c:pt idx="398">
                  <c:v>18.971190847976313</c:v>
                </c:pt>
                <c:pt idx="399">
                  <c:v>18.971190847976313</c:v>
                </c:pt>
                <c:pt idx="400">
                  <c:v>18.971190847976313</c:v>
                </c:pt>
                <c:pt idx="401">
                  <c:v>18.971190847976313</c:v>
                </c:pt>
                <c:pt idx="402">
                  <c:v>18.971190847976313</c:v>
                </c:pt>
                <c:pt idx="403">
                  <c:v>18.971190847976313</c:v>
                </c:pt>
                <c:pt idx="404">
                  <c:v>18.971190847976313</c:v>
                </c:pt>
                <c:pt idx="405">
                  <c:v>18.971190847976313</c:v>
                </c:pt>
                <c:pt idx="406">
                  <c:v>18.971190847976313</c:v>
                </c:pt>
                <c:pt idx="407">
                  <c:v>18.971190847976313</c:v>
                </c:pt>
                <c:pt idx="408">
                  <c:v>18.971190847976313</c:v>
                </c:pt>
                <c:pt idx="409">
                  <c:v>18.971190847976313</c:v>
                </c:pt>
                <c:pt idx="410">
                  <c:v>18.971190847976313</c:v>
                </c:pt>
                <c:pt idx="411">
                  <c:v>18.971190847976313</c:v>
                </c:pt>
                <c:pt idx="412">
                  <c:v>18.971190847976313</c:v>
                </c:pt>
                <c:pt idx="413">
                  <c:v>18.971190847976313</c:v>
                </c:pt>
                <c:pt idx="414">
                  <c:v>18.971190847976313</c:v>
                </c:pt>
                <c:pt idx="415">
                  <c:v>18.971190847976313</c:v>
                </c:pt>
                <c:pt idx="416">
                  <c:v>18.971190847976313</c:v>
                </c:pt>
                <c:pt idx="417">
                  <c:v>18.971190847976313</c:v>
                </c:pt>
                <c:pt idx="418">
                  <c:v>18.971190847976313</c:v>
                </c:pt>
                <c:pt idx="419">
                  <c:v>18.971190847976313</c:v>
                </c:pt>
                <c:pt idx="420">
                  <c:v>18.971190847976313</c:v>
                </c:pt>
                <c:pt idx="421">
                  <c:v>18.971190847976313</c:v>
                </c:pt>
                <c:pt idx="422">
                  <c:v>18.971190847976313</c:v>
                </c:pt>
                <c:pt idx="423">
                  <c:v>18.971190847976313</c:v>
                </c:pt>
                <c:pt idx="424">
                  <c:v>18.971190847976313</c:v>
                </c:pt>
                <c:pt idx="425">
                  <c:v>18.971190847976313</c:v>
                </c:pt>
                <c:pt idx="426">
                  <c:v>18.971190847976313</c:v>
                </c:pt>
                <c:pt idx="427">
                  <c:v>18.971190847976313</c:v>
                </c:pt>
                <c:pt idx="428">
                  <c:v>18.971190847976313</c:v>
                </c:pt>
                <c:pt idx="429">
                  <c:v>18.971190847976313</c:v>
                </c:pt>
                <c:pt idx="430">
                  <c:v>18.971190847976313</c:v>
                </c:pt>
                <c:pt idx="431">
                  <c:v>18.971190847976313</c:v>
                </c:pt>
                <c:pt idx="432">
                  <c:v>18.971190847976313</c:v>
                </c:pt>
                <c:pt idx="433">
                  <c:v>18.971190847976313</c:v>
                </c:pt>
                <c:pt idx="434">
                  <c:v>18.971190847976313</c:v>
                </c:pt>
                <c:pt idx="435">
                  <c:v>18.971190847976313</c:v>
                </c:pt>
                <c:pt idx="436">
                  <c:v>18.971190847976313</c:v>
                </c:pt>
                <c:pt idx="437">
                  <c:v>18.971190847976313</c:v>
                </c:pt>
                <c:pt idx="438">
                  <c:v>18.971190847976313</c:v>
                </c:pt>
                <c:pt idx="439">
                  <c:v>18.971190847976313</c:v>
                </c:pt>
                <c:pt idx="440">
                  <c:v>18.971190847976313</c:v>
                </c:pt>
                <c:pt idx="441">
                  <c:v>18.971190847976313</c:v>
                </c:pt>
                <c:pt idx="442">
                  <c:v>18.971190847976313</c:v>
                </c:pt>
                <c:pt idx="443">
                  <c:v>18.971190847976313</c:v>
                </c:pt>
                <c:pt idx="444">
                  <c:v>18.971190847976313</c:v>
                </c:pt>
                <c:pt idx="445">
                  <c:v>18.971190847976313</c:v>
                </c:pt>
                <c:pt idx="446">
                  <c:v>18.971190847976313</c:v>
                </c:pt>
                <c:pt idx="447">
                  <c:v>18.971190847976313</c:v>
                </c:pt>
                <c:pt idx="448">
                  <c:v>18.971190847976313</c:v>
                </c:pt>
                <c:pt idx="449">
                  <c:v>18.971190847976313</c:v>
                </c:pt>
                <c:pt idx="450">
                  <c:v>18.971190847976313</c:v>
                </c:pt>
                <c:pt idx="451">
                  <c:v>18.971190847976313</c:v>
                </c:pt>
                <c:pt idx="452">
                  <c:v>18.971190847976313</c:v>
                </c:pt>
                <c:pt idx="453">
                  <c:v>18.971190847976313</c:v>
                </c:pt>
                <c:pt idx="454">
                  <c:v>18.971190847976313</c:v>
                </c:pt>
                <c:pt idx="455">
                  <c:v>18.971190847976313</c:v>
                </c:pt>
                <c:pt idx="456">
                  <c:v>18.971190847976313</c:v>
                </c:pt>
                <c:pt idx="457">
                  <c:v>18.971190847976313</c:v>
                </c:pt>
                <c:pt idx="458">
                  <c:v>18.971190847976313</c:v>
                </c:pt>
                <c:pt idx="459">
                  <c:v>18.971190847976313</c:v>
                </c:pt>
                <c:pt idx="460">
                  <c:v>18.971190847976313</c:v>
                </c:pt>
                <c:pt idx="461">
                  <c:v>18.971190847976313</c:v>
                </c:pt>
                <c:pt idx="462">
                  <c:v>18.971190847976313</c:v>
                </c:pt>
                <c:pt idx="463">
                  <c:v>18.971190847976313</c:v>
                </c:pt>
                <c:pt idx="464">
                  <c:v>18.971190847976313</c:v>
                </c:pt>
                <c:pt idx="465">
                  <c:v>18.971190847976313</c:v>
                </c:pt>
                <c:pt idx="466">
                  <c:v>18.971190847976313</c:v>
                </c:pt>
                <c:pt idx="467">
                  <c:v>18.971190847976313</c:v>
                </c:pt>
                <c:pt idx="468">
                  <c:v>18.971190847976313</c:v>
                </c:pt>
                <c:pt idx="469">
                  <c:v>18.971190847976313</c:v>
                </c:pt>
                <c:pt idx="470">
                  <c:v>18.971190847976313</c:v>
                </c:pt>
                <c:pt idx="471">
                  <c:v>18.971190847976313</c:v>
                </c:pt>
                <c:pt idx="472">
                  <c:v>18.971190847976313</c:v>
                </c:pt>
                <c:pt idx="473">
                  <c:v>18.971190847976313</c:v>
                </c:pt>
                <c:pt idx="474">
                  <c:v>18.971190847976313</c:v>
                </c:pt>
                <c:pt idx="475">
                  <c:v>18.971190847976313</c:v>
                </c:pt>
                <c:pt idx="476">
                  <c:v>18.971190847976313</c:v>
                </c:pt>
                <c:pt idx="477">
                  <c:v>18.971190847976313</c:v>
                </c:pt>
                <c:pt idx="478">
                  <c:v>18.971190847976313</c:v>
                </c:pt>
                <c:pt idx="479">
                  <c:v>18.971190847976313</c:v>
                </c:pt>
                <c:pt idx="480">
                  <c:v>18.971190847976313</c:v>
                </c:pt>
                <c:pt idx="481">
                  <c:v>18.971190847976313</c:v>
                </c:pt>
                <c:pt idx="482">
                  <c:v>18.971190847976313</c:v>
                </c:pt>
                <c:pt idx="483">
                  <c:v>18.971190847976313</c:v>
                </c:pt>
                <c:pt idx="484">
                  <c:v>18.971190847976313</c:v>
                </c:pt>
                <c:pt idx="485">
                  <c:v>18.971190847976313</c:v>
                </c:pt>
                <c:pt idx="486">
                  <c:v>18.971190847976313</c:v>
                </c:pt>
                <c:pt idx="487">
                  <c:v>18.971190847976313</c:v>
                </c:pt>
                <c:pt idx="488">
                  <c:v>18.971190847976313</c:v>
                </c:pt>
                <c:pt idx="489">
                  <c:v>18.971190847976313</c:v>
                </c:pt>
                <c:pt idx="490">
                  <c:v>18.971190847976313</c:v>
                </c:pt>
                <c:pt idx="491">
                  <c:v>18.971190847976313</c:v>
                </c:pt>
                <c:pt idx="492">
                  <c:v>18.971190847976313</c:v>
                </c:pt>
                <c:pt idx="493">
                  <c:v>18.971190847976313</c:v>
                </c:pt>
                <c:pt idx="494">
                  <c:v>18.971190847976313</c:v>
                </c:pt>
                <c:pt idx="495">
                  <c:v>18.971190847976313</c:v>
                </c:pt>
                <c:pt idx="496">
                  <c:v>18.971190847976313</c:v>
                </c:pt>
                <c:pt idx="497">
                  <c:v>18.971190847976313</c:v>
                </c:pt>
                <c:pt idx="498">
                  <c:v>18.971190847976313</c:v>
                </c:pt>
                <c:pt idx="499">
                  <c:v>18.971190847976313</c:v>
                </c:pt>
                <c:pt idx="500">
                  <c:v>18.971190847976313</c:v>
                </c:pt>
                <c:pt idx="501">
                  <c:v>18.971190847976313</c:v>
                </c:pt>
                <c:pt idx="502">
                  <c:v>18.971190847976313</c:v>
                </c:pt>
                <c:pt idx="503">
                  <c:v>18.971190847976313</c:v>
                </c:pt>
                <c:pt idx="504">
                  <c:v>18.971190847976313</c:v>
                </c:pt>
                <c:pt idx="505">
                  <c:v>18.971190847976313</c:v>
                </c:pt>
                <c:pt idx="506">
                  <c:v>18.971190847976313</c:v>
                </c:pt>
                <c:pt idx="507">
                  <c:v>18.971190847976313</c:v>
                </c:pt>
                <c:pt idx="508">
                  <c:v>18.971190847976313</c:v>
                </c:pt>
                <c:pt idx="509">
                  <c:v>18.971190847976313</c:v>
                </c:pt>
                <c:pt idx="510">
                  <c:v>18.971190847976313</c:v>
                </c:pt>
                <c:pt idx="511">
                  <c:v>18.971190847976313</c:v>
                </c:pt>
                <c:pt idx="512">
                  <c:v>18.971190847976313</c:v>
                </c:pt>
                <c:pt idx="513">
                  <c:v>18.971190847976313</c:v>
                </c:pt>
                <c:pt idx="514">
                  <c:v>18.971190847976313</c:v>
                </c:pt>
                <c:pt idx="515">
                  <c:v>18.971190847976313</c:v>
                </c:pt>
                <c:pt idx="516">
                  <c:v>18.971190847976313</c:v>
                </c:pt>
                <c:pt idx="517">
                  <c:v>18.971190847976313</c:v>
                </c:pt>
                <c:pt idx="518">
                  <c:v>18.971190847976313</c:v>
                </c:pt>
                <c:pt idx="519">
                  <c:v>18.971190847976313</c:v>
                </c:pt>
                <c:pt idx="520">
                  <c:v>18.971190847976313</c:v>
                </c:pt>
                <c:pt idx="521">
                  <c:v>18.971190847976313</c:v>
                </c:pt>
                <c:pt idx="522">
                  <c:v>18.971190847976313</c:v>
                </c:pt>
                <c:pt idx="523">
                  <c:v>18.971190847976313</c:v>
                </c:pt>
                <c:pt idx="524">
                  <c:v>18.971190847976313</c:v>
                </c:pt>
                <c:pt idx="525">
                  <c:v>18.971190847976313</c:v>
                </c:pt>
                <c:pt idx="526">
                  <c:v>18.971190847976313</c:v>
                </c:pt>
                <c:pt idx="527">
                  <c:v>18.971190847976313</c:v>
                </c:pt>
                <c:pt idx="528">
                  <c:v>18.971190847976313</c:v>
                </c:pt>
                <c:pt idx="529">
                  <c:v>18.971190847976313</c:v>
                </c:pt>
                <c:pt idx="530">
                  <c:v>18.971190847976313</c:v>
                </c:pt>
                <c:pt idx="531">
                  <c:v>18.971190847976313</c:v>
                </c:pt>
                <c:pt idx="532">
                  <c:v>18.971190847976313</c:v>
                </c:pt>
                <c:pt idx="533">
                  <c:v>18.971190847976313</c:v>
                </c:pt>
                <c:pt idx="534">
                  <c:v>18.971190847976313</c:v>
                </c:pt>
                <c:pt idx="535">
                  <c:v>18.971190847976313</c:v>
                </c:pt>
                <c:pt idx="536">
                  <c:v>18.971190847976313</c:v>
                </c:pt>
                <c:pt idx="537">
                  <c:v>18.971190847976313</c:v>
                </c:pt>
                <c:pt idx="538">
                  <c:v>18.971190847976313</c:v>
                </c:pt>
                <c:pt idx="539">
                  <c:v>18.971190847976313</c:v>
                </c:pt>
                <c:pt idx="540">
                  <c:v>18.971190847976313</c:v>
                </c:pt>
                <c:pt idx="541">
                  <c:v>18.971190847976313</c:v>
                </c:pt>
                <c:pt idx="542">
                  <c:v>18.971190847976313</c:v>
                </c:pt>
                <c:pt idx="543">
                  <c:v>18.971190847976313</c:v>
                </c:pt>
                <c:pt idx="544">
                  <c:v>18.971190847976313</c:v>
                </c:pt>
                <c:pt idx="545">
                  <c:v>18.971190847976313</c:v>
                </c:pt>
                <c:pt idx="546">
                  <c:v>18.971190847976313</c:v>
                </c:pt>
                <c:pt idx="547">
                  <c:v>18.971190847976313</c:v>
                </c:pt>
                <c:pt idx="548">
                  <c:v>18.971190847976313</c:v>
                </c:pt>
                <c:pt idx="549">
                  <c:v>18.971190847976313</c:v>
                </c:pt>
                <c:pt idx="550">
                  <c:v>18.971190847976313</c:v>
                </c:pt>
                <c:pt idx="551">
                  <c:v>18.971190847976313</c:v>
                </c:pt>
                <c:pt idx="552">
                  <c:v>18.971190847976313</c:v>
                </c:pt>
                <c:pt idx="553">
                  <c:v>18.971190847976313</c:v>
                </c:pt>
                <c:pt idx="554">
                  <c:v>18.971190847976313</c:v>
                </c:pt>
                <c:pt idx="555">
                  <c:v>18.971190847976313</c:v>
                </c:pt>
                <c:pt idx="556">
                  <c:v>18.971190847976313</c:v>
                </c:pt>
                <c:pt idx="557">
                  <c:v>18.971190847976313</c:v>
                </c:pt>
                <c:pt idx="558">
                  <c:v>18.971190847976313</c:v>
                </c:pt>
                <c:pt idx="559">
                  <c:v>18.971190847976313</c:v>
                </c:pt>
                <c:pt idx="560">
                  <c:v>18.971190847976313</c:v>
                </c:pt>
                <c:pt idx="561">
                  <c:v>18.971190847976313</c:v>
                </c:pt>
                <c:pt idx="562">
                  <c:v>18.971190847976313</c:v>
                </c:pt>
                <c:pt idx="563">
                  <c:v>18.971190847976313</c:v>
                </c:pt>
                <c:pt idx="564">
                  <c:v>18.971190847976313</c:v>
                </c:pt>
                <c:pt idx="565">
                  <c:v>18.971190847976313</c:v>
                </c:pt>
                <c:pt idx="566">
                  <c:v>18.971190847976313</c:v>
                </c:pt>
                <c:pt idx="567">
                  <c:v>18.971190847976313</c:v>
                </c:pt>
                <c:pt idx="568">
                  <c:v>18.971190847976313</c:v>
                </c:pt>
                <c:pt idx="569">
                  <c:v>18.971190847976313</c:v>
                </c:pt>
                <c:pt idx="570">
                  <c:v>18.971190847976313</c:v>
                </c:pt>
                <c:pt idx="571">
                  <c:v>18.971190847976313</c:v>
                </c:pt>
                <c:pt idx="572">
                  <c:v>18.971190847976313</c:v>
                </c:pt>
                <c:pt idx="573">
                  <c:v>18.971190847976313</c:v>
                </c:pt>
                <c:pt idx="574">
                  <c:v>18.971190847976313</c:v>
                </c:pt>
                <c:pt idx="575">
                  <c:v>18.971190847976313</c:v>
                </c:pt>
                <c:pt idx="576">
                  <c:v>18.971190847976313</c:v>
                </c:pt>
                <c:pt idx="577">
                  <c:v>18.971190847976313</c:v>
                </c:pt>
                <c:pt idx="578">
                  <c:v>18.971190847976313</c:v>
                </c:pt>
                <c:pt idx="579">
                  <c:v>18.971190847976313</c:v>
                </c:pt>
                <c:pt idx="580">
                  <c:v>18.971190847976313</c:v>
                </c:pt>
                <c:pt idx="581">
                  <c:v>18.971190847976313</c:v>
                </c:pt>
                <c:pt idx="582">
                  <c:v>18.971190847976313</c:v>
                </c:pt>
                <c:pt idx="583">
                  <c:v>18.971190847976313</c:v>
                </c:pt>
                <c:pt idx="584">
                  <c:v>18.971190847976313</c:v>
                </c:pt>
                <c:pt idx="585">
                  <c:v>18.971190847976313</c:v>
                </c:pt>
                <c:pt idx="586">
                  <c:v>18.971190847976313</c:v>
                </c:pt>
                <c:pt idx="587">
                  <c:v>18.971190847976313</c:v>
                </c:pt>
                <c:pt idx="588">
                  <c:v>18.971190847976313</c:v>
                </c:pt>
                <c:pt idx="589">
                  <c:v>18.971190847976313</c:v>
                </c:pt>
                <c:pt idx="590">
                  <c:v>18.971190847976313</c:v>
                </c:pt>
                <c:pt idx="591">
                  <c:v>18.971190847976313</c:v>
                </c:pt>
                <c:pt idx="592">
                  <c:v>18.971190847976313</c:v>
                </c:pt>
                <c:pt idx="593">
                  <c:v>18.971190847976313</c:v>
                </c:pt>
                <c:pt idx="594">
                  <c:v>18.971190847976313</c:v>
                </c:pt>
                <c:pt idx="595">
                  <c:v>18.971190847976313</c:v>
                </c:pt>
                <c:pt idx="596">
                  <c:v>18.971190847976313</c:v>
                </c:pt>
                <c:pt idx="597">
                  <c:v>18.971190847976313</c:v>
                </c:pt>
                <c:pt idx="598">
                  <c:v>18.971190847976313</c:v>
                </c:pt>
                <c:pt idx="599">
                  <c:v>18.971190847976313</c:v>
                </c:pt>
                <c:pt idx="600">
                  <c:v>18.971190847976313</c:v>
                </c:pt>
                <c:pt idx="601">
                  <c:v>18.971190847976313</c:v>
                </c:pt>
                <c:pt idx="602">
                  <c:v>18.971190847976313</c:v>
                </c:pt>
                <c:pt idx="603">
                  <c:v>18.971190847976313</c:v>
                </c:pt>
                <c:pt idx="604">
                  <c:v>18.971190847976313</c:v>
                </c:pt>
                <c:pt idx="605">
                  <c:v>18.971190847976313</c:v>
                </c:pt>
                <c:pt idx="606">
                  <c:v>18.971190847976313</c:v>
                </c:pt>
                <c:pt idx="607">
                  <c:v>18.971190847976313</c:v>
                </c:pt>
                <c:pt idx="608">
                  <c:v>18.971190847976313</c:v>
                </c:pt>
                <c:pt idx="609">
                  <c:v>18.971190847976313</c:v>
                </c:pt>
                <c:pt idx="610">
                  <c:v>18.971190847976313</c:v>
                </c:pt>
                <c:pt idx="611">
                  <c:v>18.971190847976313</c:v>
                </c:pt>
                <c:pt idx="612">
                  <c:v>18.971190847976313</c:v>
                </c:pt>
                <c:pt idx="613">
                  <c:v>18.971190847976313</c:v>
                </c:pt>
                <c:pt idx="614">
                  <c:v>18.971190847976313</c:v>
                </c:pt>
                <c:pt idx="615">
                  <c:v>18.971190847976313</c:v>
                </c:pt>
                <c:pt idx="616">
                  <c:v>18.971190847976313</c:v>
                </c:pt>
                <c:pt idx="617">
                  <c:v>18.971190847976313</c:v>
                </c:pt>
                <c:pt idx="618">
                  <c:v>18.971190847976313</c:v>
                </c:pt>
                <c:pt idx="619">
                  <c:v>18.971190847976313</c:v>
                </c:pt>
                <c:pt idx="620">
                  <c:v>18.971190847976313</c:v>
                </c:pt>
                <c:pt idx="621">
                  <c:v>18.971190847976313</c:v>
                </c:pt>
                <c:pt idx="622">
                  <c:v>18.971190847976313</c:v>
                </c:pt>
                <c:pt idx="623">
                  <c:v>18.971190847976313</c:v>
                </c:pt>
                <c:pt idx="624">
                  <c:v>18.971190847976313</c:v>
                </c:pt>
                <c:pt idx="625">
                  <c:v>18.971190847976313</c:v>
                </c:pt>
                <c:pt idx="626">
                  <c:v>18.971190847976313</c:v>
                </c:pt>
                <c:pt idx="627">
                  <c:v>18.971190847976313</c:v>
                </c:pt>
                <c:pt idx="628">
                  <c:v>18.971190847976313</c:v>
                </c:pt>
                <c:pt idx="629">
                  <c:v>18.971190847976313</c:v>
                </c:pt>
                <c:pt idx="630">
                  <c:v>18.971190847976313</c:v>
                </c:pt>
                <c:pt idx="631">
                  <c:v>18.971190847976313</c:v>
                </c:pt>
                <c:pt idx="632">
                  <c:v>18.971190847976313</c:v>
                </c:pt>
                <c:pt idx="633">
                  <c:v>18.971190847976313</c:v>
                </c:pt>
                <c:pt idx="634">
                  <c:v>18.971190847976313</c:v>
                </c:pt>
                <c:pt idx="635">
                  <c:v>18.971190847976313</c:v>
                </c:pt>
                <c:pt idx="636">
                  <c:v>18.971190847976313</c:v>
                </c:pt>
                <c:pt idx="637">
                  <c:v>18.971190847976313</c:v>
                </c:pt>
                <c:pt idx="638">
                  <c:v>18.971190847976313</c:v>
                </c:pt>
                <c:pt idx="639">
                  <c:v>18.971190847976313</c:v>
                </c:pt>
                <c:pt idx="640">
                  <c:v>18.971190847976313</c:v>
                </c:pt>
                <c:pt idx="641">
                  <c:v>18.971190847976313</c:v>
                </c:pt>
                <c:pt idx="642">
                  <c:v>18.971190847976313</c:v>
                </c:pt>
                <c:pt idx="643">
                  <c:v>18.971190847976313</c:v>
                </c:pt>
                <c:pt idx="644">
                  <c:v>18.971190847976313</c:v>
                </c:pt>
                <c:pt idx="645">
                  <c:v>18.971190847976313</c:v>
                </c:pt>
                <c:pt idx="646">
                  <c:v>18.971190847976313</c:v>
                </c:pt>
                <c:pt idx="647">
                  <c:v>18.971190847976313</c:v>
                </c:pt>
                <c:pt idx="648">
                  <c:v>18.971190847976313</c:v>
                </c:pt>
                <c:pt idx="649">
                  <c:v>18.971190847976313</c:v>
                </c:pt>
                <c:pt idx="650">
                  <c:v>18.971190847976313</c:v>
                </c:pt>
                <c:pt idx="651">
                  <c:v>18.971190847976313</c:v>
                </c:pt>
                <c:pt idx="652">
                  <c:v>18.971190847976313</c:v>
                </c:pt>
                <c:pt idx="653">
                  <c:v>18.971190847976313</c:v>
                </c:pt>
                <c:pt idx="654">
                  <c:v>18.971190847976313</c:v>
                </c:pt>
                <c:pt idx="655">
                  <c:v>18.971190847976313</c:v>
                </c:pt>
                <c:pt idx="656">
                  <c:v>18.971190847976313</c:v>
                </c:pt>
                <c:pt idx="657">
                  <c:v>18.971190847976313</c:v>
                </c:pt>
                <c:pt idx="658">
                  <c:v>18.971190847976313</c:v>
                </c:pt>
                <c:pt idx="659">
                  <c:v>18.971190847976313</c:v>
                </c:pt>
                <c:pt idx="660">
                  <c:v>18.971190847976313</c:v>
                </c:pt>
                <c:pt idx="661">
                  <c:v>18.971190847976313</c:v>
                </c:pt>
                <c:pt idx="662">
                  <c:v>18.971190847976313</c:v>
                </c:pt>
                <c:pt idx="663">
                  <c:v>18.971190847976313</c:v>
                </c:pt>
                <c:pt idx="664">
                  <c:v>18.971190847976313</c:v>
                </c:pt>
                <c:pt idx="665">
                  <c:v>18.971190847976313</c:v>
                </c:pt>
                <c:pt idx="666">
                  <c:v>18.971190847976313</c:v>
                </c:pt>
                <c:pt idx="667">
                  <c:v>18.971190847976313</c:v>
                </c:pt>
                <c:pt idx="668">
                  <c:v>18.971190847976313</c:v>
                </c:pt>
                <c:pt idx="669">
                  <c:v>18.971190847976313</c:v>
                </c:pt>
                <c:pt idx="670">
                  <c:v>18.971190847976313</c:v>
                </c:pt>
                <c:pt idx="671">
                  <c:v>18.971190847976313</c:v>
                </c:pt>
                <c:pt idx="672">
                  <c:v>18.971190847976313</c:v>
                </c:pt>
                <c:pt idx="673">
                  <c:v>18.971190847976313</c:v>
                </c:pt>
                <c:pt idx="674">
                  <c:v>18.971190847976313</c:v>
                </c:pt>
                <c:pt idx="675">
                  <c:v>18.971190847976313</c:v>
                </c:pt>
                <c:pt idx="676">
                  <c:v>18.971190847976313</c:v>
                </c:pt>
                <c:pt idx="677">
                  <c:v>18.971190847976313</c:v>
                </c:pt>
                <c:pt idx="678">
                  <c:v>18.971190847976313</c:v>
                </c:pt>
                <c:pt idx="679">
                  <c:v>18.971190847976313</c:v>
                </c:pt>
                <c:pt idx="680">
                  <c:v>18.971190847976313</c:v>
                </c:pt>
                <c:pt idx="681">
                  <c:v>18.971190847976313</c:v>
                </c:pt>
                <c:pt idx="682">
                  <c:v>18.971190847976313</c:v>
                </c:pt>
                <c:pt idx="683">
                  <c:v>18.971190847976313</c:v>
                </c:pt>
                <c:pt idx="684">
                  <c:v>18.971190847976313</c:v>
                </c:pt>
                <c:pt idx="685">
                  <c:v>18.971190847976313</c:v>
                </c:pt>
                <c:pt idx="686">
                  <c:v>18.971190847976313</c:v>
                </c:pt>
                <c:pt idx="687">
                  <c:v>18.971190847976313</c:v>
                </c:pt>
                <c:pt idx="688">
                  <c:v>18.971190847976313</c:v>
                </c:pt>
                <c:pt idx="689">
                  <c:v>18.971190847976313</c:v>
                </c:pt>
                <c:pt idx="690">
                  <c:v>18.971190847976313</c:v>
                </c:pt>
                <c:pt idx="691">
                  <c:v>18.971190847976313</c:v>
                </c:pt>
                <c:pt idx="692">
                  <c:v>18.971190847976313</c:v>
                </c:pt>
                <c:pt idx="693">
                  <c:v>18.971190847976313</c:v>
                </c:pt>
                <c:pt idx="694">
                  <c:v>18.971190847976313</c:v>
                </c:pt>
                <c:pt idx="695">
                  <c:v>18.971190847976313</c:v>
                </c:pt>
                <c:pt idx="696">
                  <c:v>18.971190847976313</c:v>
                </c:pt>
                <c:pt idx="697">
                  <c:v>18.971190847976313</c:v>
                </c:pt>
                <c:pt idx="698">
                  <c:v>18.971190847976313</c:v>
                </c:pt>
                <c:pt idx="699">
                  <c:v>18.971190847976313</c:v>
                </c:pt>
                <c:pt idx="700">
                  <c:v>18.971190847976313</c:v>
                </c:pt>
                <c:pt idx="701">
                  <c:v>18.971190847976313</c:v>
                </c:pt>
                <c:pt idx="702">
                  <c:v>18.971190847976313</c:v>
                </c:pt>
                <c:pt idx="703">
                  <c:v>18.971190847976313</c:v>
                </c:pt>
                <c:pt idx="704">
                  <c:v>18.971190847976313</c:v>
                </c:pt>
                <c:pt idx="705">
                  <c:v>18.971190847976313</c:v>
                </c:pt>
                <c:pt idx="706">
                  <c:v>18.971190847976313</c:v>
                </c:pt>
                <c:pt idx="707">
                  <c:v>18.971190847976313</c:v>
                </c:pt>
                <c:pt idx="708">
                  <c:v>18.971190847976313</c:v>
                </c:pt>
                <c:pt idx="709">
                  <c:v>18.971190847976313</c:v>
                </c:pt>
                <c:pt idx="710">
                  <c:v>18.971190847976313</c:v>
                </c:pt>
                <c:pt idx="711">
                  <c:v>18.971190847976313</c:v>
                </c:pt>
                <c:pt idx="712">
                  <c:v>18.971190847976313</c:v>
                </c:pt>
                <c:pt idx="713">
                  <c:v>18.971190847976313</c:v>
                </c:pt>
                <c:pt idx="714">
                  <c:v>18.971190847976313</c:v>
                </c:pt>
                <c:pt idx="715">
                  <c:v>18.971190847976313</c:v>
                </c:pt>
                <c:pt idx="716">
                  <c:v>18.971190847976313</c:v>
                </c:pt>
                <c:pt idx="717">
                  <c:v>18.971190847976313</c:v>
                </c:pt>
                <c:pt idx="718">
                  <c:v>18.971190847976313</c:v>
                </c:pt>
                <c:pt idx="719">
                  <c:v>18.971190847976313</c:v>
                </c:pt>
                <c:pt idx="720">
                  <c:v>18.971190847976313</c:v>
                </c:pt>
                <c:pt idx="721">
                  <c:v>18.971190847976313</c:v>
                </c:pt>
                <c:pt idx="722">
                  <c:v>18.971190847976313</c:v>
                </c:pt>
                <c:pt idx="723">
                  <c:v>18.971190847976313</c:v>
                </c:pt>
                <c:pt idx="724">
                  <c:v>18.971190847976313</c:v>
                </c:pt>
                <c:pt idx="725">
                  <c:v>18.971190847976313</c:v>
                </c:pt>
                <c:pt idx="726">
                  <c:v>18.971190847976313</c:v>
                </c:pt>
                <c:pt idx="727">
                  <c:v>18.971190847976313</c:v>
                </c:pt>
                <c:pt idx="728">
                  <c:v>18.971190847976313</c:v>
                </c:pt>
                <c:pt idx="729">
                  <c:v>18.971190847976313</c:v>
                </c:pt>
                <c:pt idx="730">
                  <c:v>18.971190847976313</c:v>
                </c:pt>
                <c:pt idx="731">
                  <c:v>18.971190847976313</c:v>
                </c:pt>
                <c:pt idx="732">
                  <c:v>18.971190847976313</c:v>
                </c:pt>
                <c:pt idx="733">
                  <c:v>18.971190847976313</c:v>
                </c:pt>
                <c:pt idx="734">
                  <c:v>18.971190847976313</c:v>
                </c:pt>
                <c:pt idx="735">
                  <c:v>18.971190847976313</c:v>
                </c:pt>
                <c:pt idx="736">
                  <c:v>18.971190847976313</c:v>
                </c:pt>
                <c:pt idx="737">
                  <c:v>18.971190847976313</c:v>
                </c:pt>
                <c:pt idx="738">
                  <c:v>18.971190847976313</c:v>
                </c:pt>
                <c:pt idx="739">
                  <c:v>18.971190847976313</c:v>
                </c:pt>
                <c:pt idx="740">
                  <c:v>18.971190847976313</c:v>
                </c:pt>
                <c:pt idx="741">
                  <c:v>18.971190847976313</c:v>
                </c:pt>
                <c:pt idx="742">
                  <c:v>18.971190847976313</c:v>
                </c:pt>
                <c:pt idx="743">
                  <c:v>18.971190847976313</c:v>
                </c:pt>
                <c:pt idx="744">
                  <c:v>18.971190847976313</c:v>
                </c:pt>
                <c:pt idx="745">
                  <c:v>18.971190847976313</c:v>
                </c:pt>
                <c:pt idx="746">
                  <c:v>18.971190847976313</c:v>
                </c:pt>
                <c:pt idx="747">
                  <c:v>18.971190847976313</c:v>
                </c:pt>
                <c:pt idx="748">
                  <c:v>18.971190847976313</c:v>
                </c:pt>
                <c:pt idx="749">
                  <c:v>18.971190847976313</c:v>
                </c:pt>
                <c:pt idx="750">
                  <c:v>18.971190847976313</c:v>
                </c:pt>
                <c:pt idx="751">
                  <c:v>18.971190847976313</c:v>
                </c:pt>
                <c:pt idx="752">
                  <c:v>18.971190847976313</c:v>
                </c:pt>
                <c:pt idx="753">
                  <c:v>18.971190847976313</c:v>
                </c:pt>
                <c:pt idx="754">
                  <c:v>18.971190847976313</c:v>
                </c:pt>
                <c:pt idx="755">
                  <c:v>18.971190847976313</c:v>
                </c:pt>
                <c:pt idx="756">
                  <c:v>18.971190847976313</c:v>
                </c:pt>
                <c:pt idx="757">
                  <c:v>18.971190847976313</c:v>
                </c:pt>
                <c:pt idx="758">
                  <c:v>18.971190847976313</c:v>
                </c:pt>
                <c:pt idx="759">
                  <c:v>18.971190847976313</c:v>
                </c:pt>
                <c:pt idx="760">
                  <c:v>18.971190847976313</c:v>
                </c:pt>
                <c:pt idx="761">
                  <c:v>18.971190847976313</c:v>
                </c:pt>
                <c:pt idx="762">
                  <c:v>18.971190847976313</c:v>
                </c:pt>
                <c:pt idx="763">
                  <c:v>18.971190847976313</c:v>
                </c:pt>
                <c:pt idx="764">
                  <c:v>18.971190847976313</c:v>
                </c:pt>
                <c:pt idx="765">
                  <c:v>18.971190847976313</c:v>
                </c:pt>
                <c:pt idx="766">
                  <c:v>18.971190847976313</c:v>
                </c:pt>
                <c:pt idx="767">
                  <c:v>18.971190847976313</c:v>
                </c:pt>
                <c:pt idx="768">
                  <c:v>18.971190847976313</c:v>
                </c:pt>
                <c:pt idx="769">
                  <c:v>18.971190847976313</c:v>
                </c:pt>
                <c:pt idx="770">
                  <c:v>18.971190847976313</c:v>
                </c:pt>
                <c:pt idx="771">
                  <c:v>18.971190847976313</c:v>
                </c:pt>
                <c:pt idx="772">
                  <c:v>18.971190847976313</c:v>
                </c:pt>
                <c:pt idx="773">
                  <c:v>18.971190847976313</c:v>
                </c:pt>
                <c:pt idx="774">
                  <c:v>18.971190847976313</c:v>
                </c:pt>
                <c:pt idx="775">
                  <c:v>18.971190847976313</c:v>
                </c:pt>
                <c:pt idx="776">
                  <c:v>18.971190847976313</c:v>
                </c:pt>
                <c:pt idx="777">
                  <c:v>18.971190847976313</c:v>
                </c:pt>
                <c:pt idx="778">
                  <c:v>18.971190847976313</c:v>
                </c:pt>
                <c:pt idx="779">
                  <c:v>18.971190847976313</c:v>
                </c:pt>
                <c:pt idx="780">
                  <c:v>18.971190847976313</c:v>
                </c:pt>
                <c:pt idx="781">
                  <c:v>18.971190847976313</c:v>
                </c:pt>
                <c:pt idx="782">
                  <c:v>18.971190847976313</c:v>
                </c:pt>
                <c:pt idx="783">
                  <c:v>18.971190847976313</c:v>
                </c:pt>
                <c:pt idx="784">
                  <c:v>18.971190847976313</c:v>
                </c:pt>
                <c:pt idx="785">
                  <c:v>18.971190847976313</c:v>
                </c:pt>
                <c:pt idx="786">
                  <c:v>18.971190847976313</c:v>
                </c:pt>
                <c:pt idx="787">
                  <c:v>18.971190847976313</c:v>
                </c:pt>
                <c:pt idx="788">
                  <c:v>18.971190847976313</c:v>
                </c:pt>
                <c:pt idx="789">
                  <c:v>18.971190847976313</c:v>
                </c:pt>
                <c:pt idx="790">
                  <c:v>18.971190847976313</c:v>
                </c:pt>
                <c:pt idx="791">
                  <c:v>18.971190847976313</c:v>
                </c:pt>
                <c:pt idx="792">
                  <c:v>18.971190847976313</c:v>
                </c:pt>
                <c:pt idx="793">
                  <c:v>18.971190847976313</c:v>
                </c:pt>
                <c:pt idx="794">
                  <c:v>18.971190847976313</c:v>
                </c:pt>
                <c:pt idx="795">
                  <c:v>18.971190847976313</c:v>
                </c:pt>
                <c:pt idx="796">
                  <c:v>18.971190847976313</c:v>
                </c:pt>
                <c:pt idx="797">
                  <c:v>18.971190847976313</c:v>
                </c:pt>
                <c:pt idx="798">
                  <c:v>18.971190847976313</c:v>
                </c:pt>
                <c:pt idx="799">
                  <c:v>18.971190847976313</c:v>
                </c:pt>
                <c:pt idx="800">
                  <c:v>18.971190847976313</c:v>
                </c:pt>
                <c:pt idx="801">
                  <c:v>18.971190847976313</c:v>
                </c:pt>
                <c:pt idx="802">
                  <c:v>18.971190847976313</c:v>
                </c:pt>
                <c:pt idx="803">
                  <c:v>18.971190847976313</c:v>
                </c:pt>
                <c:pt idx="804">
                  <c:v>18.971190847976313</c:v>
                </c:pt>
                <c:pt idx="805">
                  <c:v>18.971190847976313</c:v>
                </c:pt>
                <c:pt idx="806">
                  <c:v>18.971190847976313</c:v>
                </c:pt>
                <c:pt idx="807">
                  <c:v>18.971190847976313</c:v>
                </c:pt>
                <c:pt idx="808">
                  <c:v>18.971190847976313</c:v>
                </c:pt>
                <c:pt idx="809">
                  <c:v>18.971190847976313</c:v>
                </c:pt>
                <c:pt idx="810">
                  <c:v>18.971190847976313</c:v>
                </c:pt>
                <c:pt idx="811">
                  <c:v>18.971190847976313</c:v>
                </c:pt>
                <c:pt idx="812">
                  <c:v>18.971190847976313</c:v>
                </c:pt>
                <c:pt idx="813">
                  <c:v>18.971190847976313</c:v>
                </c:pt>
                <c:pt idx="814">
                  <c:v>18.971190847976313</c:v>
                </c:pt>
                <c:pt idx="815">
                  <c:v>18.971190847976313</c:v>
                </c:pt>
                <c:pt idx="816">
                  <c:v>18.971190847976313</c:v>
                </c:pt>
                <c:pt idx="817">
                  <c:v>18.971190847976313</c:v>
                </c:pt>
                <c:pt idx="818">
                  <c:v>18.971190847976313</c:v>
                </c:pt>
                <c:pt idx="819">
                  <c:v>18.971190847976313</c:v>
                </c:pt>
                <c:pt idx="820">
                  <c:v>18.971190847976313</c:v>
                </c:pt>
                <c:pt idx="821">
                  <c:v>18.971190847976313</c:v>
                </c:pt>
                <c:pt idx="822">
                  <c:v>18.971190847976313</c:v>
                </c:pt>
                <c:pt idx="823">
                  <c:v>18.971190847976313</c:v>
                </c:pt>
                <c:pt idx="824">
                  <c:v>18.971190847976313</c:v>
                </c:pt>
                <c:pt idx="825">
                  <c:v>18.971190847976313</c:v>
                </c:pt>
                <c:pt idx="826">
                  <c:v>18.971190847976313</c:v>
                </c:pt>
                <c:pt idx="827">
                  <c:v>18.971190847976313</c:v>
                </c:pt>
                <c:pt idx="828">
                  <c:v>18.971190847976313</c:v>
                </c:pt>
                <c:pt idx="829">
                  <c:v>18.971190847976313</c:v>
                </c:pt>
                <c:pt idx="830">
                  <c:v>18.971190847976313</c:v>
                </c:pt>
                <c:pt idx="831">
                  <c:v>18.971190847976313</c:v>
                </c:pt>
                <c:pt idx="832">
                  <c:v>18.971190847976313</c:v>
                </c:pt>
                <c:pt idx="833">
                  <c:v>18.971190847976313</c:v>
                </c:pt>
                <c:pt idx="834">
                  <c:v>18.971190847976313</c:v>
                </c:pt>
                <c:pt idx="835">
                  <c:v>18.971190847976313</c:v>
                </c:pt>
                <c:pt idx="836">
                  <c:v>18.971190847976313</c:v>
                </c:pt>
                <c:pt idx="837">
                  <c:v>18.971190847976313</c:v>
                </c:pt>
                <c:pt idx="838">
                  <c:v>18.971190847976313</c:v>
                </c:pt>
                <c:pt idx="839">
                  <c:v>18.971190847976313</c:v>
                </c:pt>
                <c:pt idx="840">
                  <c:v>18.971190847976313</c:v>
                </c:pt>
                <c:pt idx="841">
                  <c:v>18.971190847976313</c:v>
                </c:pt>
                <c:pt idx="842">
                  <c:v>18.971190847976313</c:v>
                </c:pt>
                <c:pt idx="843">
                  <c:v>18.971190847976313</c:v>
                </c:pt>
                <c:pt idx="844">
                  <c:v>18.971190847976313</c:v>
                </c:pt>
                <c:pt idx="845">
                  <c:v>18.971190847976313</c:v>
                </c:pt>
                <c:pt idx="846">
                  <c:v>18.971190847976313</c:v>
                </c:pt>
                <c:pt idx="847">
                  <c:v>18.971190847976313</c:v>
                </c:pt>
                <c:pt idx="848">
                  <c:v>18.971190847976313</c:v>
                </c:pt>
                <c:pt idx="849">
                  <c:v>18.971190847976313</c:v>
                </c:pt>
                <c:pt idx="850">
                  <c:v>18.971190847976313</c:v>
                </c:pt>
                <c:pt idx="851">
                  <c:v>18.971190847976313</c:v>
                </c:pt>
                <c:pt idx="852">
                  <c:v>18.971190847976313</c:v>
                </c:pt>
                <c:pt idx="853">
                  <c:v>18.971190847976313</c:v>
                </c:pt>
                <c:pt idx="854">
                  <c:v>18.971190847976313</c:v>
                </c:pt>
                <c:pt idx="855">
                  <c:v>18.971190847976313</c:v>
                </c:pt>
                <c:pt idx="856">
                  <c:v>18.971190847976313</c:v>
                </c:pt>
                <c:pt idx="857">
                  <c:v>18.971190847976313</c:v>
                </c:pt>
                <c:pt idx="858">
                  <c:v>18.971190847976313</c:v>
                </c:pt>
                <c:pt idx="859">
                  <c:v>18.971190847976313</c:v>
                </c:pt>
                <c:pt idx="860">
                  <c:v>18.971190847976313</c:v>
                </c:pt>
                <c:pt idx="861">
                  <c:v>18.971190847976313</c:v>
                </c:pt>
                <c:pt idx="862">
                  <c:v>18.971190847976313</c:v>
                </c:pt>
                <c:pt idx="863">
                  <c:v>18.971190847976313</c:v>
                </c:pt>
                <c:pt idx="864">
                  <c:v>18.971190847976313</c:v>
                </c:pt>
                <c:pt idx="865">
                  <c:v>18.971190847976313</c:v>
                </c:pt>
                <c:pt idx="866">
                  <c:v>18.971190847976313</c:v>
                </c:pt>
              </c:numCache>
            </c:numRef>
          </c:yVal>
          <c:smooth val="1"/>
          <c:extLst xmlns:c16r2="http://schemas.microsoft.com/office/drawing/2015/06/chart">
            <c:ext xmlns:c16="http://schemas.microsoft.com/office/drawing/2014/chart" uri="{C3380CC4-5D6E-409C-BE32-E72D297353CC}">
              <c16:uniqueId val="{00000007-A99E-4D68-A533-B12739A600AB}"/>
            </c:ext>
          </c:extLst>
        </c:ser>
        <c:dLbls>
          <c:showLegendKey val="0"/>
          <c:showVal val="0"/>
          <c:showCatName val="0"/>
          <c:showSerName val="0"/>
          <c:showPercent val="0"/>
          <c:showBubbleSize val="0"/>
        </c:dLbls>
        <c:axId val="144661120"/>
        <c:axId val="144695680"/>
      </c:scatterChart>
      <c:scatterChart>
        <c:scatterStyle val="smoothMarker"/>
        <c:varyColors val="0"/>
        <c:ser>
          <c:idx val="8"/>
          <c:order val="8"/>
          <c:tx>
            <c:strRef>
              <c:f>'Dow Jones'!$L$1</c:f>
              <c:strCache>
                <c:ptCount val="1"/>
                <c:pt idx="0">
                  <c:v>INDU Index (der.)</c:v>
                </c:pt>
              </c:strCache>
            </c:strRef>
          </c:tx>
          <c:spPr>
            <a:ln w="6350" cap="rnd">
              <a:solidFill>
                <a:schemeClr val="bg1">
                  <a:lumMod val="75000"/>
                </a:schemeClr>
              </a:solidFill>
              <a:round/>
            </a:ln>
            <a:effectLst/>
          </c:spPr>
          <c:marker>
            <c:symbol val="none"/>
          </c:marker>
          <c:xVal>
            <c:numRef>
              <c:f>'Dow Jones'!$K$3:$K$839</c:f>
              <c:numCache>
                <c:formatCode>m/d/yyyy</c:formatCode>
                <c:ptCount val="837"/>
                <c:pt idx="0">
                  <c:v>41641</c:v>
                </c:pt>
                <c:pt idx="1">
                  <c:v>41642</c:v>
                </c:pt>
                <c:pt idx="2">
                  <c:v>41645</c:v>
                </c:pt>
                <c:pt idx="3">
                  <c:v>41646</c:v>
                </c:pt>
                <c:pt idx="4">
                  <c:v>41647</c:v>
                </c:pt>
                <c:pt idx="5">
                  <c:v>41648</c:v>
                </c:pt>
                <c:pt idx="6">
                  <c:v>41649</c:v>
                </c:pt>
                <c:pt idx="7">
                  <c:v>41652</c:v>
                </c:pt>
                <c:pt idx="8">
                  <c:v>41653</c:v>
                </c:pt>
                <c:pt idx="9">
                  <c:v>41654</c:v>
                </c:pt>
                <c:pt idx="10">
                  <c:v>41655</c:v>
                </c:pt>
                <c:pt idx="11">
                  <c:v>41656</c:v>
                </c:pt>
                <c:pt idx="12">
                  <c:v>41660</c:v>
                </c:pt>
                <c:pt idx="13">
                  <c:v>41661</c:v>
                </c:pt>
                <c:pt idx="14">
                  <c:v>41662</c:v>
                </c:pt>
                <c:pt idx="15">
                  <c:v>41663</c:v>
                </c:pt>
                <c:pt idx="16">
                  <c:v>41666</c:v>
                </c:pt>
                <c:pt idx="17">
                  <c:v>41667</c:v>
                </c:pt>
                <c:pt idx="18">
                  <c:v>41668</c:v>
                </c:pt>
                <c:pt idx="19">
                  <c:v>41669</c:v>
                </c:pt>
                <c:pt idx="20">
                  <c:v>41670</c:v>
                </c:pt>
                <c:pt idx="21">
                  <c:v>41673</c:v>
                </c:pt>
                <c:pt idx="22">
                  <c:v>41674</c:v>
                </c:pt>
                <c:pt idx="23">
                  <c:v>41675</c:v>
                </c:pt>
                <c:pt idx="24">
                  <c:v>41676</c:v>
                </c:pt>
                <c:pt idx="25">
                  <c:v>41677</c:v>
                </c:pt>
                <c:pt idx="26">
                  <c:v>41680</c:v>
                </c:pt>
                <c:pt idx="27">
                  <c:v>41681</c:v>
                </c:pt>
                <c:pt idx="28">
                  <c:v>41682</c:v>
                </c:pt>
                <c:pt idx="29">
                  <c:v>41683</c:v>
                </c:pt>
                <c:pt idx="30">
                  <c:v>41684</c:v>
                </c:pt>
                <c:pt idx="31">
                  <c:v>41688</c:v>
                </c:pt>
                <c:pt idx="32">
                  <c:v>41689</c:v>
                </c:pt>
                <c:pt idx="33">
                  <c:v>41690</c:v>
                </c:pt>
                <c:pt idx="34">
                  <c:v>41691</c:v>
                </c:pt>
                <c:pt idx="35">
                  <c:v>41694</c:v>
                </c:pt>
                <c:pt idx="36">
                  <c:v>41695</c:v>
                </c:pt>
                <c:pt idx="37">
                  <c:v>41696</c:v>
                </c:pt>
                <c:pt idx="38">
                  <c:v>41697</c:v>
                </c:pt>
                <c:pt idx="39">
                  <c:v>41698</c:v>
                </c:pt>
                <c:pt idx="40">
                  <c:v>41701</c:v>
                </c:pt>
                <c:pt idx="41">
                  <c:v>41702</c:v>
                </c:pt>
                <c:pt idx="42">
                  <c:v>41703</c:v>
                </c:pt>
                <c:pt idx="43">
                  <c:v>41704</c:v>
                </c:pt>
                <c:pt idx="44">
                  <c:v>41705</c:v>
                </c:pt>
                <c:pt idx="45">
                  <c:v>41708</c:v>
                </c:pt>
                <c:pt idx="46">
                  <c:v>41709</c:v>
                </c:pt>
                <c:pt idx="47">
                  <c:v>41710</c:v>
                </c:pt>
                <c:pt idx="48">
                  <c:v>41711</c:v>
                </c:pt>
                <c:pt idx="49">
                  <c:v>41712</c:v>
                </c:pt>
                <c:pt idx="50">
                  <c:v>41715</c:v>
                </c:pt>
                <c:pt idx="51">
                  <c:v>41716</c:v>
                </c:pt>
                <c:pt idx="52">
                  <c:v>41717</c:v>
                </c:pt>
                <c:pt idx="53">
                  <c:v>41718</c:v>
                </c:pt>
                <c:pt idx="54">
                  <c:v>41719</c:v>
                </c:pt>
                <c:pt idx="55">
                  <c:v>41722</c:v>
                </c:pt>
                <c:pt idx="56">
                  <c:v>41723</c:v>
                </c:pt>
                <c:pt idx="57">
                  <c:v>41724</c:v>
                </c:pt>
                <c:pt idx="58">
                  <c:v>41725</c:v>
                </c:pt>
                <c:pt idx="59">
                  <c:v>41726</c:v>
                </c:pt>
                <c:pt idx="60">
                  <c:v>41729</c:v>
                </c:pt>
                <c:pt idx="61">
                  <c:v>41730</c:v>
                </c:pt>
                <c:pt idx="62">
                  <c:v>41731</c:v>
                </c:pt>
                <c:pt idx="63">
                  <c:v>41732</c:v>
                </c:pt>
                <c:pt idx="64">
                  <c:v>41733</c:v>
                </c:pt>
                <c:pt idx="65">
                  <c:v>41736</c:v>
                </c:pt>
                <c:pt idx="66">
                  <c:v>41737</c:v>
                </c:pt>
                <c:pt idx="67">
                  <c:v>41738</c:v>
                </c:pt>
                <c:pt idx="68">
                  <c:v>41739</c:v>
                </c:pt>
                <c:pt idx="69">
                  <c:v>41740</c:v>
                </c:pt>
                <c:pt idx="70">
                  <c:v>41743</c:v>
                </c:pt>
                <c:pt idx="71">
                  <c:v>41744</c:v>
                </c:pt>
                <c:pt idx="72">
                  <c:v>41745</c:v>
                </c:pt>
                <c:pt idx="73">
                  <c:v>41746</c:v>
                </c:pt>
                <c:pt idx="74">
                  <c:v>41750</c:v>
                </c:pt>
                <c:pt idx="75">
                  <c:v>41751</c:v>
                </c:pt>
                <c:pt idx="76">
                  <c:v>41752</c:v>
                </c:pt>
                <c:pt idx="77">
                  <c:v>41753</c:v>
                </c:pt>
                <c:pt idx="78">
                  <c:v>41754</c:v>
                </c:pt>
                <c:pt idx="79">
                  <c:v>41757</c:v>
                </c:pt>
                <c:pt idx="80">
                  <c:v>41758</c:v>
                </c:pt>
                <c:pt idx="81">
                  <c:v>41759</c:v>
                </c:pt>
                <c:pt idx="82">
                  <c:v>41760</c:v>
                </c:pt>
                <c:pt idx="83">
                  <c:v>41761</c:v>
                </c:pt>
                <c:pt idx="84">
                  <c:v>41764</c:v>
                </c:pt>
                <c:pt idx="85">
                  <c:v>41765</c:v>
                </c:pt>
                <c:pt idx="86">
                  <c:v>41766</c:v>
                </c:pt>
                <c:pt idx="87">
                  <c:v>41767</c:v>
                </c:pt>
                <c:pt idx="88">
                  <c:v>41768</c:v>
                </c:pt>
                <c:pt idx="89">
                  <c:v>41771</c:v>
                </c:pt>
                <c:pt idx="90">
                  <c:v>41772</c:v>
                </c:pt>
                <c:pt idx="91">
                  <c:v>41773</c:v>
                </c:pt>
                <c:pt idx="92">
                  <c:v>41774</c:v>
                </c:pt>
                <c:pt idx="93">
                  <c:v>41775</c:v>
                </c:pt>
                <c:pt idx="94">
                  <c:v>41778</c:v>
                </c:pt>
                <c:pt idx="95">
                  <c:v>41779</c:v>
                </c:pt>
                <c:pt idx="96">
                  <c:v>41780</c:v>
                </c:pt>
                <c:pt idx="97">
                  <c:v>41781</c:v>
                </c:pt>
                <c:pt idx="98">
                  <c:v>41782</c:v>
                </c:pt>
                <c:pt idx="99">
                  <c:v>41786</c:v>
                </c:pt>
                <c:pt idx="100">
                  <c:v>41787</c:v>
                </c:pt>
                <c:pt idx="101">
                  <c:v>41788</c:v>
                </c:pt>
                <c:pt idx="102">
                  <c:v>41789</c:v>
                </c:pt>
                <c:pt idx="103">
                  <c:v>41792</c:v>
                </c:pt>
                <c:pt idx="104">
                  <c:v>41793</c:v>
                </c:pt>
                <c:pt idx="105">
                  <c:v>41794</c:v>
                </c:pt>
                <c:pt idx="106">
                  <c:v>41795</c:v>
                </c:pt>
                <c:pt idx="107">
                  <c:v>41796</c:v>
                </c:pt>
                <c:pt idx="108">
                  <c:v>41799</c:v>
                </c:pt>
                <c:pt idx="109">
                  <c:v>41800</c:v>
                </c:pt>
                <c:pt idx="110">
                  <c:v>41801</c:v>
                </c:pt>
                <c:pt idx="111">
                  <c:v>41802</c:v>
                </c:pt>
                <c:pt idx="112">
                  <c:v>41803</c:v>
                </c:pt>
                <c:pt idx="113">
                  <c:v>41806</c:v>
                </c:pt>
                <c:pt idx="114">
                  <c:v>41807</c:v>
                </c:pt>
                <c:pt idx="115">
                  <c:v>41808</c:v>
                </c:pt>
                <c:pt idx="116">
                  <c:v>41809</c:v>
                </c:pt>
                <c:pt idx="117">
                  <c:v>41810</c:v>
                </c:pt>
                <c:pt idx="118">
                  <c:v>41813</c:v>
                </c:pt>
                <c:pt idx="119">
                  <c:v>41814</c:v>
                </c:pt>
                <c:pt idx="120">
                  <c:v>41815</c:v>
                </c:pt>
                <c:pt idx="121">
                  <c:v>41816</c:v>
                </c:pt>
                <c:pt idx="122">
                  <c:v>41817</c:v>
                </c:pt>
                <c:pt idx="123">
                  <c:v>41820</c:v>
                </c:pt>
                <c:pt idx="124">
                  <c:v>41821</c:v>
                </c:pt>
                <c:pt idx="125">
                  <c:v>41822</c:v>
                </c:pt>
                <c:pt idx="126">
                  <c:v>41823</c:v>
                </c:pt>
                <c:pt idx="127">
                  <c:v>41827</c:v>
                </c:pt>
                <c:pt idx="128">
                  <c:v>41828</c:v>
                </c:pt>
                <c:pt idx="129">
                  <c:v>41829</c:v>
                </c:pt>
                <c:pt idx="130">
                  <c:v>41830</c:v>
                </c:pt>
                <c:pt idx="131">
                  <c:v>41831</c:v>
                </c:pt>
                <c:pt idx="132">
                  <c:v>41834</c:v>
                </c:pt>
                <c:pt idx="133">
                  <c:v>41835</c:v>
                </c:pt>
                <c:pt idx="134">
                  <c:v>41836</c:v>
                </c:pt>
                <c:pt idx="135">
                  <c:v>41837</c:v>
                </c:pt>
                <c:pt idx="136">
                  <c:v>41838</c:v>
                </c:pt>
                <c:pt idx="137">
                  <c:v>41841</c:v>
                </c:pt>
                <c:pt idx="138">
                  <c:v>41842</c:v>
                </c:pt>
                <c:pt idx="139">
                  <c:v>41843</c:v>
                </c:pt>
                <c:pt idx="140">
                  <c:v>41844</c:v>
                </c:pt>
                <c:pt idx="141">
                  <c:v>41845</c:v>
                </c:pt>
                <c:pt idx="142">
                  <c:v>41848</c:v>
                </c:pt>
                <c:pt idx="143">
                  <c:v>41849</c:v>
                </c:pt>
                <c:pt idx="144">
                  <c:v>41850</c:v>
                </c:pt>
                <c:pt idx="145">
                  <c:v>41851</c:v>
                </c:pt>
                <c:pt idx="146">
                  <c:v>41852</c:v>
                </c:pt>
                <c:pt idx="147">
                  <c:v>41855</c:v>
                </c:pt>
                <c:pt idx="148">
                  <c:v>41856</c:v>
                </c:pt>
                <c:pt idx="149">
                  <c:v>41857</c:v>
                </c:pt>
                <c:pt idx="150">
                  <c:v>41858</c:v>
                </c:pt>
                <c:pt idx="151">
                  <c:v>41859</c:v>
                </c:pt>
                <c:pt idx="152">
                  <c:v>41862</c:v>
                </c:pt>
                <c:pt idx="153">
                  <c:v>41863</c:v>
                </c:pt>
                <c:pt idx="154">
                  <c:v>41864</c:v>
                </c:pt>
                <c:pt idx="155">
                  <c:v>41865</c:v>
                </c:pt>
                <c:pt idx="156">
                  <c:v>41866</c:v>
                </c:pt>
                <c:pt idx="157">
                  <c:v>41869</c:v>
                </c:pt>
                <c:pt idx="158">
                  <c:v>41870</c:v>
                </c:pt>
                <c:pt idx="159">
                  <c:v>41871</c:v>
                </c:pt>
                <c:pt idx="160">
                  <c:v>41872</c:v>
                </c:pt>
                <c:pt idx="161">
                  <c:v>41873</c:v>
                </c:pt>
                <c:pt idx="162">
                  <c:v>41876</c:v>
                </c:pt>
                <c:pt idx="163">
                  <c:v>41877</c:v>
                </c:pt>
                <c:pt idx="164">
                  <c:v>41878</c:v>
                </c:pt>
                <c:pt idx="165">
                  <c:v>41879</c:v>
                </c:pt>
                <c:pt idx="166">
                  <c:v>41880</c:v>
                </c:pt>
                <c:pt idx="167">
                  <c:v>41884</c:v>
                </c:pt>
                <c:pt idx="168">
                  <c:v>41885</c:v>
                </c:pt>
                <c:pt idx="169">
                  <c:v>41886</c:v>
                </c:pt>
                <c:pt idx="170">
                  <c:v>41887</c:v>
                </c:pt>
                <c:pt idx="171">
                  <c:v>41890</c:v>
                </c:pt>
                <c:pt idx="172">
                  <c:v>41891</c:v>
                </c:pt>
                <c:pt idx="173">
                  <c:v>41892</c:v>
                </c:pt>
                <c:pt idx="174">
                  <c:v>41893</c:v>
                </c:pt>
                <c:pt idx="175">
                  <c:v>41894</c:v>
                </c:pt>
                <c:pt idx="176">
                  <c:v>41897</c:v>
                </c:pt>
                <c:pt idx="177">
                  <c:v>41898</c:v>
                </c:pt>
                <c:pt idx="178">
                  <c:v>41899</c:v>
                </c:pt>
                <c:pt idx="179">
                  <c:v>41900</c:v>
                </c:pt>
                <c:pt idx="180">
                  <c:v>41901</c:v>
                </c:pt>
                <c:pt idx="181">
                  <c:v>41904</c:v>
                </c:pt>
                <c:pt idx="182">
                  <c:v>41905</c:v>
                </c:pt>
                <c:pt idx="183">
                  <c:v>41906</c:v>
                </c:pt>
                <c:pt idx="184">
                  <c:v>41907</c:v>
                </c:pt>
                <c:pt idx="185">
                  <c:v>41908</c:v>
                </c:pt>
                <c:pt idx="186">
                  <c:v>41911</c:v>
                </c:pt>
                <c:pt idx="187">
                  <c:v>41912</c:v>
                </c:pt>
                <c:pt idx="188">
                  <c:v>41913</c:v>
                </c:pt>
                <c:pt idx="189">
                  <c:v>41914</c:v>
                </c:pt>
                <c:pt idx="190">
                  <c:v>41915</c:v>
                </c:pt>
                <c:pt idx="191">
                  <c:v>41918</c:v>
                </c:pt>
                <c:pt idx="192">
                  <c:v>41919</c:v>
                </c:pt>
                <c:pt idx="193">
                  <c:v>41920</c:v>
                </c:pt>
                <c:pt idx="194">
                  <c:v>41921</c:v>
                </c:pt>
                <c:pt idx="195">
                  <c:v>41922</c:v>
                </c:pt>
                <c:pt idx="196">
                  <c:v>41925</c:v>
                </c:pt>
                <c:pt idx="197">
                  <c:v>41926</c:v>
                </c:pt>
                <c:pt idx="198">
                  <c:v>41927</c:v>
                </c:pt>
                <c:pt idx="199">
                  <c:v>41928</c:v>
                </c:pt>
                <c:pt idx="200">
                  <c:v>41929</c:v>
                </c:pt>
                <c:pt idx="201">
                  <c:v>41932</c:v>
                </c:pt>
                <c:pt idx="202">
                  <c:v>41933</c:v>
                </c:pt>
                <c:pt idx="203">
                  <c:v>41934</c:v>
                </c:pt>
                <c:pt idx="204">
                  <c:v>41935</c:v>
                </c:pt>
                <c:pt idx="205">
                  <c:v>41936</c:v>
                </c:pt>
                <c:pt idx="206">
                  <c:v>41939</c:v>
                </c:pt>
                <c:pt idx="207">
                  <c:v>41940</c:v>
                </c:pt>
                <c:pt idx="208">
                  <c:v>41941</c:v>
                </c:pt>
                <c:pt idx="209">
                  <c:v>41942</c:v>
                </c:pt>
                <c:pt idx="210">
                  <c:v>41943</c:v>
                </c:pt>
                <c:pt idx="211">
                  <c:v>41946</c:v>
                </c:pt>
                <c:pt idx="212">
                  <c:v>41947</c:v>
                </c:pt>
                <c:pt idx="213">
                  <c:v>41948</c:v>
                </c:pt>
                <c:pt idx="214">
                  <c:v>41949</c:v>
                </c:pt>
                <c:pt idx="215">
                  <c:v>41950</c:v>
                </c:pt>
                <c:pt idx="216">
                  <c:v>41953</c:v>
                </c:pt>
                <c:pt idx="217">
                  <c:v>41954</c:v>
                </c:pt>
                <c:pt idx="218">
                  <c:v>41955</c:v>
                </c:pt>
                <c:pt idx="219">
                  <c:v>41956</c:v>
                </c:pt>
                <c:pt idx="220">
                  <c:v>41957</c:v>
                </c:pt>
                <c:pt idx="221">
                  <c:v>41960</c:v>
                </c:pt>
                <c:pt idx="222">
                  <c:v>41961</c:v>
                </c:pt>
                <c:pt idx="223">
                  <c:v>41962</c:v>
                </c:pt>
                <c:pt idx="224">
                  <c:v>41963</c:v>
                </c:pt>
                <c:pt idx="225">
                  <c:v>41964</c:v>
                </c:pt>
                <c:pt idx="226">
                  <c:v>41967</c:v>
                </c:pt>
                <c:pt idx="227">
                  <c:v>41968</c:v>
                </c:pt>
                <c:pt idx="228">
                  <c:v>41969</c:v>
                </c:pt>
                <c:pt idx="229">
                  <c:v>41971</c:v>
                </c:pt>
                <c:pt idx="230">
                  <c:v>41974</c:v>
                </c:pt>
                <c:pt idx="231">
                  <c:v>41975</c:v>
                </c:pt>
                <c:pt idx="232">
                  <c:v>41976</c:v>
                </c:pt>
                <c:pt idx="233">
                  <c:v>41977</c:v>
                </c:pt>
                <c:pt idx="234">
                  <c:v>41978</c:v>
                </c:pt>
                <c:pt idx="235">
                  <c:v>41981</c:v>
                </c:pt>
                <c:pt idx="236">
                  <c:v>41982</c:v>
                </c:pt>
                <c:pt idx="237">
                  <c:v>41983</c:v>
                </c:pt>
                <c:pt idx="238">
                  <c:v>41984</c:v>
                </c:pt>
                <c:pt idx="239">
                  <c:v>41985</c:v>
                </c:pt>
                <c:pt idx="240">
                  <c:v>41988</c:v>
                </c:pt>
                <c:pt idx="241">
                  <c:v>41989</c:v>
                </c:pt>
                <c:pt idx="242">
                  <c:v>41990</c:v>
                </c:pt>
                <c:pt idx="243">
                  <c:v>41991</c:v>
                </c:pt>
                <c:pt idx="244">
                  <c:v>41992</c:v>
                </c:pt>
                <c:pt idx="245">
                  <c:v>41995</c:v>
                </c:pt>
                <c:pt idx="246">
                  <c:v>41996</c:v>
                </c:pt>
                <c:pt idx="247">
                  <c:v>41997</c:v>
                </c:pt>
                <c:pt idx="248">
                  <c:v>41999</c:v>
                </c:pt>
                <c:pt idx="249">
                  <c:v>42002</c:v>
                </c:pt>
                <c:pt idx="250">
                  <c:v>42003</c:v>
                </c:pt>
                <c:pt idx="251">
                  <c:v>42004</c:v>
                </c:pt>
                <c:pt idx="252">
                  <c:v>42006</c:v>
                </c:pt>
                <c:pt idx="253">
                  <c:v>42009</c:v>
                </c:pt>
                <c:pt idx="254">
                  <c:v>42010</c:v>
                </c:pt>
                <c:pt idx="255">
                  <c:v>42011</c:v>
                </c:pt>
                <c:pt idx="256">
                  <c:v>42012</c:v>
                </c:pt>
                <c:pt idx="257">
                  <c:v>42013</c:v>
                </c:pt>
                <c:pt idx="258">
                  <c:v>42016</c:v>
                </c:pt>
                <c:pt idx="259">
                  <c:v>42017</c:v>
                </c:pt>
                <c:pt idx="260">
                  <c:v>42018</c:v>
                </c:pt>
                <c:pt idx="261">
                  <c:v>42019</c:v>
                </c:pt>
                <c:pt idx="262">
                  <c:v>42020</c:v>
                </c:pt>
                <c:pt idx="263">
                  <c:v>42024</c:v>
                </c:pt>
                <c:pt idx="264">
                  <c:v>42025</c:v>
                </c:pt>
                <c:pt idx="265">
                  <c:v>42026</c:v>
                </c:pt>
                <c:pt idx="266">
                  <c:v>42027</c:v>
                </c:pt>
                <c:pt idx="267">
                  <c:v>42030</c:v>
                </c:pt>
                <c:pt idx="268">
                  <c:v>42031</c:v>
                </c:pt>
                <c:pt idx="269">
                  <c:v>42032</c:v>
                </c:pt>
                <c:pt idx="270">
                  <c:v>42033</c:v>
                </c:pt>
                <c:pt idx="271">
                  <c:v>42034</c:v>
                </c:pt>
                <c:pt idx="272">
                  <c:v>42037</c:v>
                </c:pt>
                <c:pt idx="273">
                  <c:v>42038</c:v>
                </c:pt>
                <c:pt idx="274">
                  <c:v>42039</c:v>
                </c:pt>
                <c:pt idx="275">
                  <c:v>42040</c:v>
                </c:pt>
                <c:pt idx="276">
                  <c:v>42041</c:v>
                </c:pt>
                <c:pt idx="277">
                  <c:v>42044</c:v>
                </c:pt>
                <c:pt idx="278">
                  <c:v>42045</c:v>
                </c:pt>
                <c:pt idx="279">
                  <c:v>42046</c:v>
                </c:pt>
                <c:pt idx="280">
                  <c:v>42047</c:v>
                </c:pt>
                <c:pt idx="281">
                  <c:v>42048</c:v>
                </c:pt>
                <c:pt idx="282">
                  <c:v>42052</c:v>
                </c:pt>
                <c:pt idx="283">
                  <c:v>42053</c:v>
                </c:pt>
                <c:pt idx="284">
                  <c:v>42054</c:v>
                </c:pt>
                <c:pt idx="285">
                  <c:v>42055</c:v>
                </c:pt>
                <c:pt idx="286">
                  <c:v>42058</c:v>
                </c:pt>
                <c:pt idx="287">
                  <c:v>42059</c:v>
                </c:pt>
                <c:pt idx="288">
                  <c:v>42060</c:v>
                </c:pt>
                <c:pt idx="289">
                  <c:v>42061</c:v>
                </c:pt>
                <c:pt idx="290">
                  <c:v>42062</c:v>
                </c:pt>
                <c:pt idx="291">
                  <c:v>42065</c:v>
                </c:pt>
                <c:pt idx="292">
                  <c:v>42066</c:v>
                </c:pt>
                <c:pt idx="293">
                  <c:v>42067</c:v>
                </c:pt>
                <c:pt idx="294">
                  <c:v>42068</c:v>
                </c:pt>
                <c:pt idx="295">
                  <c:v>42069</c:v>
                </c:pt>
                <c:pt idx="296">
                  <c:v>42072</c:v>
                </c:pt>
                <c:pt idx="297">
                  <c:v>42073</c:v>
                </c:pt>
                <c:pt idx="298">
                  <c:v>42074</c:v>
                </c:pt>
                <c:pt idx="299">
                  <c:v>42075</c:v>
                </c:pt>
                <c:pt idx="300">
                  <c:v>42076</c:v>
                </c:pt>
                <c:pt idx="301">
                  <c:v>42079</c:v>
                </c:pt>
                <c:pt idx="302">
                  <c:v>42080</c:v>
                </c:pt>
                <c:pt idx="303">
                  <c:v>42081</c:v>
                </c:pt>
                <c:pt idx="304">
                  <c:v>42082</c:v>
                </c:pt>
                <c:pt idx="305">
                  <c:v>42083</c:v>
                </c:pt>
                <c:pt idx="306">
                  <c:v>42086</c:v>
                </c:pt>
                <c:pt idx="307">
                  <c:v>42087</c:v>
                </c:pt>
                <c:pt idx="308">
                  <c:v>42088</c:v>
                </c:pt>
                <c:pt idx="309">
                  <c:v>42089</c:v>
                </c:pt>
                <c:pt idx="310">
                  <c:v>42090</c:v>
                </c:pt>
                <c:pt idx="311">
                  <c:v>42093</c:v>
                </c:pt>
                <c:pt idx="312">
                  <c:v>42094</c:v>
                </c:pt>
                <c:pt idx="313">
                  <c:v>42095</c:v>
                </c:pt>
                <c:pt idx="314">
                  <c:v>42096</c:v>
                </c:pt>
                <c:pt idx="315">
                  <c:v>42100</c:v>
                </c:pt>
                <c:pt idx="316">
                  <c:v>42101</c:v>
                </c:pt>
                <c:pt idx="317">
                  <c:v>42102</c:v>
                </c:pt>
                <c:pt idx="318">
                  <c:v>42103</c:v>
                </c:pt>
                <c:pt idx="319">
                  <c:v>42104</c:v>
                </c:pt>
                <c:pt idx="320">
                  <c:v>42107</c:v>
                </c:pt>
                <c:pt idx="321">
                  <c:v>42108</c:v>
                </c:pt>
                <c:pt idx="322">
                  <c:v>42109</c:v>
                </c:pt>
                <c:pt idx="323">
                  <c:v>42110</c:v>
                </c:pt>
                <c:pt idx="324">
                  <c:v>42111</c:v>
                </c:pt>
                <c:pt idx="325">
                  <c:v>42114</c:v>
                </c:pt>
                <c:pt idx="326">
                  <c:v>42115</c:v>
                </c:pt>
                <c:pt idx="327">
                  <c:v>42116</c:v>
                </c:pt>
                <c:pt idx="328">
                  <c:v>42117</c:v>
                </c:pt>
                <c:pt idx="329">
                  <c:v>42118</c:v>
                </c:pt>
                <c:pt idx="330">
                  <c:v>42121</c:v>
                </c:pt>
                <c:pt idx="331">
                  <c:v>42122</c:v>
                </c:pt>
                <c:pt idx="332">
                  <c:v>42123</c:v>
                </c:pt>
                <c:pt idx="333">
                  <c:v>42124</c:v>
                </c:pt>
                <c:pt idx="334">
                  <c:v>42125</c:v>
                </c:pt>
                <c:pt idx="335">
                  <c:v>42128</c:v>
                </c:pt>
                <c:pt idx="336">
                  <c:v>42129</c:v>
                </c:pt>
                <c:pt idx="337">
                  <c:v>42130</c:v>
                </c:pt>
                <c:pt idx="338">
                  <c:v>42131</c:v>
                </c:pt>
                <c:pt idx="339">
                  <c:v>42132</c:v>
                </c:pt>
                <c:pt idx="340">
                  <c:v>42135</c:v>
                </c:pt>
                <c:pt idx="341">
                  <c:v>42136</c:v>
                </c:pt>
                <c:pt idx="342">
                  <c:v>42137</c:v>
                </c:pt>
                <c:pt idx="343">
                  <c:v>42138</c:v>
                </c:pt>
                <c:pt idx="344">
                  <c:v>42139</c:v>
                </c:pt>
                <c:pt idx="345">
                  <c:v>42142</c:v>
                </c:pt>
                <c:pt idx="346">
                  <c:v>42143</c:v>
                </c:pt>
                <c:pt idx="347">
                  <c:v>42144</c:v>
                </c:pt>
                <c:pt idx="348">
                  <c:v>42145</c:v>
                </c:pt>
                <c:pt idx="349">
                  <c:v>42146</c:v>
                </c:pt>
                <c:pt idx="350">
                  <c:v>42150</c:v>
                </c:pt>
                <c:pt idx="351">
                  <c:v>42151</c:v>
                </c:pt>
                <c:pt idx="352">
                  <c:v>42152</c:v>
                </c:pt>
                <c:pt idx="353">
                  <c:v>42153</c:v>
                </c:pt>
                <c:pt idx="354">
                  <c:v>42156</c:v>
                </c:pt>
                <c:pt idx="355">
                  <c:v>42157</c:v>
                </c:pt>
                <c:pt idx="356">
                  <c:v>42158</c:v>
                </c:pt>
                <c:pt idx="357">
                  <c:v>42159</c:v>
                </c:pt>
                <c:pt idx="358">
                  <c:v>42160</c:v>
                </c:pt>
                <c:pt idx="359">
                  <c:v>42163</c:v>
                </c:pt>
                <c:pt idx="360">
                  <c:v>42164</c:v>
                </c:pt>
                <c:pt idx="361">
                  <c:v>42165</c:v>
                </c:pt>
                <c:pt idx="362">
                  <c:v>42166</c:v>
                </c:pt>
                <c:pt idx="363">
                  <c:v>42167</c:v>
                </c:pt>
                <c:pt idx="364">
                  <c:v>42170</c:v>
                </c:pt>
                <c:pt idx="365">
                  <c:v>42171</c:v>
                </c:pt>
                <c:pt idx="366">
                  <c:v>42172</c:v>
                </c:pt>
                <c:pt idx="367">
                  <c:v>42173</c:v>
                </c:pt>
                <c:pt idx="368">
                  <c:v>42174</c:v>
                </c:pt>
                <c:pt idx="369">
                  <c:v>42177</c:v>
                </c:pt>
                <c:pt idx="370">
                  <c:v>42178</c:v>
                </c:pt>
                <c:pt idx="371">
                  <c:v>42179</c:v>
                </c:pt>
                <c:pt idx="372">
                  <c:v>42180</c:v>
                </c:pt>
                <c:pt idx="373">
                  <c:v>42181</c:v>
                </c:pt>
                <c:pt idx="374">
                  <c:v>42184</c:v>
                </c:pt>
                <c:pt idx="375">
                  <c:v>42185</c:v>
                </c:pt>
                <c:pt idx="376">
                  <c:v>42186</c:v>
                </c:pt>
                <c:pt idx="377">
                  <c:v>42187</c:v>
                </c:pt>
                <c:pt idx="378">
                  <c:v>42191</c:v>
                </c:pt>
                <c:pt idx="379">
                  <c:v>42192</c:v>
                </c:pt>
                <c:pt idx="380">
                  <c:v>42193</c:v>
                </c:pt>
                <c:pt idx="381">
                  <c:v>42194</c:v>
                </c:pt>
                <c:pt idx="382">
                  <c:v>42195</c:v>
                </c:pt>
                <c:pt idx="383">
                  <c:v>42198</c:v>
                </c:pt>
                <c:pt idx="384">
                  <c:v>42199</c:v>
                </c:pt>
                <c:pt idx="385">
                  <c:v>42200</c:v>
                </c:pt>
                <c:pt idx="386">
                  <c:v>42201</c:v>
                </c:pt>
                <c:pt idx="387">
                  <c:v>42202</c:v>
                </c:pt>
                <c:pt idx="388">
                  <c:v>42205</c:v>
                </c:pt>
                <c:pt idx="389">
                  <c:v>42206</c:v>
                </c:pt>
                <c:pt idx="390">
                  <c:v>42207</c:v>
                </c:pt>
                <c:pt idx="391">
                  <c:v>42208</c:v>
                </c:pt>
                <c:pt idx="392">
                  <c:v>42209</c:v>
                </c:pt>
                <c:pt idx="393">
                  <c:v>42212</c:v>
                </c:pt>
                <c:pt idx="394">
                  <c:v>42213</c:v>
                </c:pt>
                <c:pt idx="395">
                  <c:v>42214</c:v>
                </c:pt>
                <c:pt idx="396">
                  <c:v>42215</c:v>
                </c:pt>
                <c:pt idx="397">
                  <c:v>42216</c:v>
                </c:pt>
                <c:pt idx="398">
                  <c:v>42219</c:v>
                </c:pt>
                <c:pt idx="399">
                  <c:v>42220</c:v>
                </c:pt>
                <c:pt idx="400">
                  <c:v>42221</c:v>
                </c:pt>
                <c:pt idx="401">
                  <c:v>42222</c:v>
                </c:pt>
                <c:pt idx="402">
                  <c:v>42223</c:v>
                </c:pt>
                <c:pt idx="403">
                  <c:v>42226</c:v>
                </c:pt>
                <c:pt idx="404">
                  <c:v>42227</c:v>
                </c:pt>
                <c:pt idx="405">
                  <c:v>42228</c:v>
                </c:pt>
                <c:pt idx="406">
                  <c:v>42229</c:v>
                </c:pt>
                <c:pt idx="407">
                  <c:v>42230</c:v>
                </c:pt>
                <c:pt idx="408">
                  <c:v>42233</c:v>
                </c:pt>
                <c:pt idx="409">
                  <c:v>42234</c:v>
                </c:pt>
                <c:pt idx="410">
                  <c:v>42235</c:v>
                </c:pt>
                <c:pt idx="411">
                  <c:v>42236</c:v>
                </c:pt>
                <c:pt idx="412">
                  <c:v>42237</c:v>
                </c:pt>
                <c:pt idx="413">
                  <c:v>42240</c:v>
                </c:pt>
                <c:pt idx="414">
                  <c:v>42241</c:v>
                </c:pt>
                <c:pt idx="415">
                  <c:v>42242</c:v>
                </c:pt>
                <c:pt idx="416">
                  <c:v>42243</c:v>
                </c:pt>
                <c:pt idx="417">
                  <c:v>42244</c:v>
                </c:pt>
                <c:pt idx="418">
                  <c:v>42247</c:v>
                </c:pt>
                <c:pt idx="419">
                  <c:v>42248</c:v>
                </c:pt>
                <c:pt idx="420">
                  <c:v>42249</c:v>
                </c:pt>
                <c:pt idx="421">
                  <c:v>42250</c:v>
                </c:pt>
                <c:pt idx="422">
                  <c:v>42251</c:v>
                </c:pt>
                <c:pt idx="423">
                  <c:v>42255</c:v>
                </c:pt>
                <c:pt idx="424">
                  <c:v>42256</c:v>
                </c:pt>
                <c:pt idx="425">
                  <c:v>42257</c:v>
                </c:pt>
                <c:pt idx="426">
                  <c:v>42258</c:v>
                </c:pt>
                <c:pt idx="427">
                  <c:v>42261</c:v>
                </c:pt>
                <c:pt idx="428">
                  <c:v>42262</c:v>
                </c:pt>
                <c:pt idx="429">
                  <c:v>42263</c:v>
                </c:pt>
                <c:pt idx="430">
                  <c:v>42264</c:v>
                </c:pt>
                <c:pt idx="431">
                  <c:v>42265</c:v>
                </c:pt>
                <c:pt idx="432">
                  <c:v>42268</c:v>
                </c:pt>
                <c:pt idx="433">
                  <c:v>42269</c:v>
                </c:pt>
                <c:pt idx="434">
                  <c:v>42270</c:v>
                </c:pt>
                <c:pt idx="435">
                  <c:v>42271</c:v>
                </c:pt>
                <c:pt idx="436">
                  <c:v>42272</c:v>
                </c:pt>
                <c:pt idx="437">
                  <c:v>42275</c:v>
                </c:pt>
                <c:pt idx="438">
                  <c:v>42276</c:v>
                </c:pt>
                <c:pt idx="439">
                  <c:v>42277</c:v>
                </c:pt>
                <c:pt idx="440">
                  <c:v>42278</c:v>
                </c:pt>
                <c:pt idx="441">
                  <c:v>42279</c:v>
                </c:pt>
                <c:pt idx="442">
                  <c:v>42282</c:v>
                </c:pt>
                <c:pt idx="443">
                  <c:v>42283</c:v>
                </c:pt>
                <c:pt idx="444">
                  <c:v>42284</c:v>
                </c:pt>
                <c:pt idx="445">
                  <c:v>42285</c:v>
                </c:pt>
                <c:pt idx="446">
                  <c:v>42286</c:v>
                </c:pt>
                <c:pt idx="447">
                  <c:v>42289</c:v>
                </c:pt>
                <c:pt idx="448">
                  <c:v>42290</c:v>
                </c:pt>
                <c:pt idx="449">
                  <c:v>42291</c:v>
                </c:pt>
                <c:pt idx="450">
                  <c:v>42292</c:v>
                </c:pt>
                <c:pt idx="451">
                  <c:v>42293</c:v>
                </c:pt>
                <c:pt idx="452">
                  <c:v>42296</c:v>
                </c:pt>
                <c:pt idx="453">
                  <c:v>42297</c:v>
                </c:pt>
                <c:pt idx="454">
                  <c:v>42298</c:v>
                </c:pt>
                <c:pt idx="455">
                  <c:v>42299</c:v>
                </c:pt>
                <c:pt idx="456">
                  <c:v>42300</c:v>
                </c:pt>
                <c:pt idx="457">
                  <c:v>42303</c:v>
                </c:pt>
                <c:pt idx="458">
                  <c:v>42304</c:v>
                </c:pt>
                <c:pt idx="459">
                  <c:v>42305</c:v>
                </c:pt>
                <c:pt idx="460">
                  <c:v>42306</c:v>
                </c:pt>
                <c:pt idx="461">
                  <c:v>42307</c:v>
                </c:pt>
                <c:pt idx="462">
                  <c:v>42310</c:v>
                </c:pt>
                <c:pt idx="463">
                  <c:v>42311</c:v>
                </c:pt>
                <c:pt idx="464">
                  <c:v>42312</c:v>
                </c:pt>
                <c:pt idx="465">
                  <c:v>42313</c:v>
                </c:pt>
                <c:pt idx="466">
                  <c:v>42314</c:v>
                </c:pt>
                <c:pt idx="467">
                  <c:v>42317</c:v>
                </c:pt>
                <c:pt idx="468">
                  <c:v>42318</c:v>
                </c:pt>
                <c:pt idx="469">
                  <c:v>42319</c:v>
                </c:pt>
                <c:pt idx="470">
                  <c:v>42320</c:v>
                </c:pt>
                <c:pt idx="471">
                  <c:v>42321</c:v>
                </c:pt>
                <c:pt idx="472">
                  <c:v>42324</c:v>
                </c:pt>
                <c:pt idx="473">
                  <c:v>42325</c:v>
                </c:pt>
                <c:pt idx="474">
                  <c:v>42326</c:v>
                </c:pt>
                <c:pt idx="475">
                  <c:v>42327</c:v>
                </c:pt>
                <c:pt idx="476">
                  <c:v>42328</c:v>
                </c:pt>
                <c:pt idx="477">
                  <c:v>42331</c:v>
                </c:pt>
                <c:pt idx="478">
                  <c:v>42332</c:v>
                </c:pt>
                <c:pt idx="479">
                  <c:v>42333</c:v>
                </c:pt>
                <c:pt idx="480">
                  <c:v>42335</c:v>
                </c:pt>
                <c:pt idx="481">
                  <c:v>42338</c:v>
                </c:pt>
                <c:pt idx="482">
                  <c:v>42339</c:v>
                </c:pt>
                <c:pt idx="483">
                  <c:v>42340</c:v>
                </c:pt>
                <c:pt idx="484">
                  <c:v>42341</c:v>
                </c:pt>
                <c:pt idx="485">
                  <c:v>42342</c:v>
                </c:pt>
                <c:pt idx="486">
                  <c:v>42345</c:v>
                </c:pt>
                <c:pt idx="487">
                  <c:v>42346</c:v>
                </c:pt>
                <c:pt idx="488">
                  <c:v>42347</c:v>
                </c:pt>
                <c:pt idx="489">
                  <c:v>42348</c:v>
                </c:pt>
                <c:pt idx="490">
                  <c:v>42349</c:v>
                </c:pt>
                <c:pt idx="491">
                  <c:v>42352</c:v>
                </c:pt>
                <c:pt idx="492">
                  <c:v>42353</c:v>
                </c:pt>
                <c:pt idx="493">
                  <c:v>42354</c:v>
                </c:pt>
                <c:pt idx="494">
                  <c:v>42355</c:v>
                </c:pt>
                <c:pt idx="495">
                  <c:v>42356</c:v>
                </c:pt>
                <c:pt idx="496">
                  <c:v>42359</c:v>
                </c:pt>
                <c:pt idx="497">
                  <c:v>42360</c:v>
                </c:pt>
                <c:pt idx="498">
                  <c:v>42361</c:v>
                </c:pt>
                <c:pt idx="499">
                  <c:v>42362</c:v>
                </c:pt>
                <c:pt idx="500">
                  <c:v>42366</c:v>
                </c:pt>
                <c:pt idx="501">
                  <c:v>42367</c:v>
                </c:pt>
                <c:pt idx="502">
                  <c:v>42368</c:v>
                </c:pt>
                <c:pt idx="503">
                  <c:v>42369</c:v>
                </c:pt>
                <c:pt idx="504">
                  <c:v>42373</c:v>
                </c:pt>
                <c:pt idx="505">
                  <c:v>42374</c:v>
                </c:pt>
                <c:pt idx="506">
                  <c:v>42375</c:v>
                </c:pt>
                <c:pt idx="507">
                  <c:v>42376</c:v>
                </c:pt>
                <c:pt idx="508">
                  <c:v>42377</c:v>
                </c:pt>
                <c:pt idx="509">
                  <c:v>42380</c:v>
                </c:pt>
                <c:pt idx="510">
                  <c:v>42381</c:v>
                </c:pt>
                <c:pt idx="511">
                  <c:v>42382</c:v>
                </c:pt>
                <c:pt idx="512">
                  <c:v>42383</c:v>
                </c:pt>
                <c:pt idx="513">
                  <c:v>42384</c:v>
                </c:pt>
                <c:pt idx="514">
                  <c:v>42388</c:v>
                </c:pt>
                <c:pt idx="515">
                  <c:v>42389</c:v>
                </c:pt>
                <c:pt idx="516">
                  <c:v>42390</c:v>
                </c:pt>
                <c:pt idx="517">
                  <c:v>42391</c:v>
                </c:pt>
                <c:pt idx="518">
                  <c:v>42394</c:v>
                </c:pt>
                <c:pt idx="519">
                  <c:v>42395</c:v>
                </c:pt>
                <c:pt idx="520">
                  <c:v>42396</c:v>
                </c:pt>
                <c:pt idx="521">
                  <c:v>42397</c:v>
                </c:pt>
                <c:pt idx="522">
                  <c:v>42398</c:v>
                </c:pt>
                <c:pt idx="523">
                  <c:v>42401</c:v>
                </c:pt>
                <c:pt idx="524">
                  <c:v>42402</c:v>
                </c:pt>
                <c:pt idx="525">
                  <c:v>42403</c:v>
                </c:pt>
                <c:pt idx="526">
                  <c:v>42404</c:v>
                </c:pt>
                <c:pt idx="527">
                  <c:v>42405</c:v>
                </c:pt>
                <c:pt idx="528">
                  <c:v>42408</c:v>
                </c:pt>
                <c:pt idx="529">
                  <c:v>42409</c:v>
                </c:pt>
                <c:pt idx="530">
                  <c:v>42410</c:v>
                </c:pt>
                <c:pt idx="531">
                  <c:v>42411</c:v>
                </c:pt>
                <c:pt idx="532">
                  <c:v>42412</c:v>
                </c:pt>
                <c:pt idx="533">
                  <c:v>42416</c:v>
                </c:pt>
                <c:pt idx="534">
                  <c:v>42417</c:v>
                </c:pt>
                <c:pt idx="535">
                  <c:v>42418</c:v>
                </c:pt>
                <c:pt idx="536">
                  <c:v>42419</c:v>
                </c:pt>
                <c:pt idx="537">
                  <c:v>42422</c:v>
                </c:pt>
                <c:pt idx="538">
                  <c:v>42423</c:v>
                </c:pt>
                <c:pt idx="539">
                  <c:v>42424</c:v>
                </c:pt>
                <c:pt idx="540">
                  <c:v>42425</c:v>
                </c:pt>
                <c:pt idx="541">
                  <c:v>42426</c:v>
                </c:pt>
                <c:pt idx="542">
                  <c:v>42429</c:v>
                </c:pt>
                <c:pt idx="543">
                  <c:v>42430</c:v>
                </c:pt>
                <c:pt idx="544">
                  <c:v>42431</c:v>
                </c:pt>
                <c:pt idx="545">
                  <c:v>42432</c:v>
                </c:pt>
                <c:pt idx="546">
                  <c:v>42433</c:v>
                </c:pt>
                <c:pt idx="547">
                  <c:v>42436</c:v>
                </c:pt>
                <c:pt idx="548">
                  <c:v>42437</c:v>
                </c:pt>
                <c:pt idx="549">
                  <c:v>42438</c:v>
                </c:pt>
                <c:pt idx="550">
                  <c:v>42439</c:v>
                </c:pt>
                <c:pt idx="551">
                  <c:v>42440</c:v>
                </c:pt>
                <c:pt idx="552">
                  <c:v>42443</c:v>
                </c:pt>
                <c:pt idx="553">
                  <c:v>42444</c:v>
                </c:pt>
                <c:pt idx="554">
                  <c:v>42445</c:v>
                </c:pt>
                <c:pt idx="555">
                  <c:v>42446</c:v>
                </c:pt>
                <c:pt idx="556">
                  <c:v>42447</c:v>
                </c:pt>
                <c:pt idx="557">
                  <c:v>42450</c:v>
                </c:pt>
                <c:pt idx="558">
                  <c:v>42451</c:v>
                </c:pt>
                <c:pt idx="559">
                  <c:v>42452</c:v>
                </c:pt>
                <c:pt idx="560">
                  <c:v>42453</c:v>
                </c:pt>
                <c:pt idx="561">
                  <c:v>42457</c:v>
                </c:pt>
                <c:pt idx="562">
                  <c:v>42458</c:v>
                </c:pt>
                <c:pt idx="563">
                  <c:v>42459</c:v>
                </c:pt>
                <c:pt idx="564">
                  <c:v>42460</c:v>
                </c:pt>
                <c:pt idx="565">
                  <c:v>42461</c:v>
                </c:pt>
                <c:pt idx="566">
                  <c:v>42464</c:v>
                </c:pt>
                <c:pt idx="567">
                  <c:v>42465</c:v>
                </c:pt>
                <c:pt idx="568">
                  <c:v>42466</c:v>
                </c:pt>
                <c:pt idx="569">
                  <c:v>42467</c:v>
                </c:pt>
                <c:pt idx="570">
                  <c:v>42468</c:v>
                </c:pt>
                <c:pt idx="571">
                  <c:v>42471</c:v>
                </c:pt>
                <c:pt idx="572">
                  <c:v>42472</c:v>
                </c:pt>
                <c:pt idx="573">
                  <c:v>42473</c:v>
                </c:pt>
                <c:pt idx="574">
                  <c:v>42474</c:v>
                </c:pt>
                <c:pt idx="575">
                  <c:v>42475</c:v>
                </c:pt>
                <c:pt idx="576">
                  <c:v>42478</c:v>
                </c:pt>
                <c:pt idx="577">
                  <c:v>42479</c:v>
                </c:pt>
                <c:pt idx="578">
                  <c:v>42480</c:v>
                </c:pt>
                <c:pt idx="579">
                  <c:v>42481</c:v>
                </c:pt>
                <c:pt idx="580">
                  <c:v>42482</c:v>
                </c:pt>
                <c:pt idx="581">
                  <c:v>42485</c:v>
                </c:pt>
                <c:pt idx="582">
                  <c:v>42486</c:v>
                </c:pt>
                <c:pt idx="583">
                  <c:v>42487</c:v>
                </c:pt>
                <c:pt idx="584">
                  <c:v>42488</c:v>
                </c:pt>
                <c:pt idx="585">
                  <c:v>42489</c:v>
                </c:pt>
                <c:pt idx="586">
                  <c:v>42492</c:v>
                </c:pt>
                <c:pt idx="587">
                  <c:v>42493</c:v>
                </c:pt>
                <c:pt idx="588">
                  <c:v>42494</c:v>
                </c:pt>
                <c:pt idx="589">
                  <c:v>42495</c:v>
                </c:pt>
                <c:pt idx="590">
                  <c:v>42496</c:v>
                </c:pt>
                <c:pt idx="591">
                  <c:v>42499</c:v>
                </c:pt>
                <c:pt idx="592">
                  <c:v>42500</c:v>
                </c:pt>
                <c:pt idx="593">
                  <c:v>42501</c:v>
                </c:pt>
                <c:pt idx="594">
                  <c:v>42502</c:v>
                </c:pt>
                <c:pt idx="595">
                  <c:v>42503</c:v>
                </c:pt>
                <c:pt idx="596">
                  <c:v>42506</c:v>
                </c:pt>
                <c:pt idx="597">
                  <c:v>42507</c:v>
                </c:pt>
                <c:pt idx="598">
                  <c:v>42508</c:v>
                </c:pt>
                <c:pt idx="599">
                  <c:v>42509</c:v>
                </c:pt>
                <c:pt idx="600">
                  <c:v>42510</c:v>
                </c:pt>
                <c:pt idx="601">
                  <c:v>42513</c:v>
                </c:pt>
                <c:pt idx="602">
                  <c:v>42514</c:v>
                </c:pt>
                <c:pt idx="603">
                  <c:v>42515</c:v>
                </c:pt>
                <c:pt idx="604">
                  <c:v>42516</c:v>
                </c:pt>
                <c:pt idx="605">
                  <c:v>42517</c:v>
                </c:pt>
                <c:pt idx="606">
                  <c:v>42521</c:v>
                </c:pt>
                <c:pt idx="607">
                  <c:v>42522</c:v>
                </c:pt>
                <c:pt idx="608">
                  <c:v>42523</c:v>
                </c:pt>
                <c:pt idx="609">
                  <c:v>42524</c:v>
                </c:pt>
                <c:pt idx="610">
                  <c:v>42527</c:v>
                </c:pt>
                <c:pt idx="611">
                  <c:v>42528</c:v>
                </c:pt>
                <c:pt idx="612">
                  <c:v>42529</c:v>
                </c:pt>
                <c:pt idx="613">
                  <c:v>42530</c:v>
                </c:pt>
                <c:pt idx="614">
                  <c:v>42531</c:v>
                </c:pt>
                <c:pt idx="615">
                  <c:v>42534</c:v>
                </c:pt>
                <c:pt idx="616">
                  <c:v>42535</c:v>
                </c:pt>
                <c:pt idx="617">
                  <c:v>42536</c:v>
                </c:pt>
                <c:pt idx="618">
                  <c:v>42537</c:v>
                </c:pt>
                <c:pt idx="619">
                  <c:v>42538</c:v>
                </c:pt>
                <c:pt idx="620">
                  <c:v>42541</c:v>
                </c:pt>
                <c:pt idx="621">
                  <c:v>42542</c:v>
                </c:pt>
                <c:pt idx="622">
                  <c:v>42543</c:v>
                </c:pt>
                <c:pt idx="623">
                  <c:v>42544</c:v>
                </c:pt>
                <c:pt idx="624">
                  <c:v>42545</c:v>
                </c:pt>
                <c:pt idx="625">
                  <c:v>42548</c:v>
                </c:pt>
                <c:pt idx="626">
                  <c:v>42549</c:v>
                </c:pt>
                <c:pt idx="627">
                  <c:v>42550</c:v>
                </c:pt>
                <c:pt idx="628">
                  <c:v>42551</c:v>
                </c:pt>
                <c:pt idx="629">
                  <c:v>42552</c:v>
                </c:pt>
                <c:pt idx="630">
                  <c:v>42556</c:v>
                </c:pt>
                <c:pt idx="631">
                  <c:v>42557</c:v>
                </c:pt>
                <c:pt idx="632">
                  <c:v>42558</c:v>
                </c:pt>
                <c:pt idx="633">
                  <c:v>42559</c:v>
                </c:pt>
                <c:pt idx="634">
                  <c:v>42562</c:v>
                </c:pt>
                <c:pt idx="635">
                  <c:v>42563</c:v>
                </c:pt>
                <c:pt idx="636">
                  <c:v>42564</c:v>
                </c:pt>
                <c:pt idx="637">
                  <c:v>42565</c:v>
                </c:pt>
                <c:pt idx="638">
                  <c:v>42566</c:v>
                </c:pt>
                <c:pt idx="639">
                  <c:v>42569</c:v>
                </c:pt>
                <c:pt idx="640">
                  <c:v>42570</c:v>
                </c:pt>
                <c:pt idx="641">
                  <c:v>42571</c:v>
                </c:pt>
                <c:pt idx="642">
                  <c:v>42572</c:v>
                </c:pt>
                <c:pt idx="643">
                  <c:v>42573</c:v>
                </c:pt>
                <c:pt idx="644">
                  <c:v>42576</c:v>
                </c:pt>
                <c:pt idx="645">
                  <c:v>42577</c:v>
                </c:pt>
                <c:pt idx="646">
                  <c:v>42578</c:v>
                </c:pt>
                <c:pt idx="647">
                  <c:v>42579</c:v>
                </c:pt>
                <c:pt idx="648">
                  <c:v>42580</c:v>
                </c:pt>
                <c:pt idx="649">
                  <c:v>42583</c:v>
                </c:pt>
                <c:pt idx="650">
                  <c:v>42584</c:v>
                </c:pt>
                <c:pt idx="651">
                  <c:v>42585</c:v>
                </c:pt>
                <c:pt idx="652">
                  <c:v>42586</c:v>
                </c:pt>
                <c:pt idx="653">
                  <c:v>42587</c:v>
                </c:pt>
                <c:pt idx="654">
                  <c:v>42590</c:v>
                </c:pt>
                <c:pt idx="655">
                  <c:v>42591</c:v>
                </c:pt>
                <c:pt idx="656">
                  <c:v>42592</c:v>
                </c:pt>
                <c:pt idx="657">
                  <c:v>42593</c:v>
                </c:pt>
                <c:pt idx="658">
                  <c:v>42594</c:v>
                </c:pt>
                <c:pt idx="659">
                  <c:v>42597</c:v>
                </c:pt>
                <c:pt idx="660">
                  <c:v>42598</c:v>
                </c:pt>
                <c:pt idx="661">
                  <c:v>42599</c:v>
                </c:pt>
                <c:pt idx="662">
                  <c:v>42600</c:v>
                </c:pt>
                <c:pt idx="663">
                  <c:v>42601</c:v>
                </c:pt>
                <c:pt idx="664">
                  <c:v>42604</c:v>
                </c:pt>
                <c:pt idx="665">
                  <c:v>42605</c:v>
                </c:pt>
                <c:pt idx="666">
                  <c:v>42606</c:v>
                </c:pt>
                <c:pt idx="667">
                  <c:v>42607</c:v>
                </c:pt>
                <c:pt idx="668">
                  <c:v>42608</c:v>
                </c:pt>
                <c:pt idx="669">
                  <c:v>42611</c:v>
                </c:pt>
                <c:pt idx="670">
                  <c:v>42612</c:v>
                </c:pt>
                <c:pt idx="671">
                  <c:v>42613</c:v>
                </c:pt>
                <c:pt idx="672">
                  <c:v>42614</c:v>
                </c:pt>
                <c:pt idx="673">
                  <c:v>42615</c:v>
                </c:pt>
                <c:pt idx="674">
                  <c:v>42619</c:v>
                </c:pt>
                <c:pt idx="675">
                  <c:v>42620</c:v>
                </c:pt>
                <c:pt idx="676">
                  <c:v>42621</c:v>
                </c:pt>
                <c:pt idx="677">
                  <c:v>42622</c:v>
                </c:pt>
                <c:pt idx="678">
                  <c:v>42625</c:v>
                </c:pt>
                <c:pt idx="679">
                  <c:v>42626</c:v>
                </c:pt>
                <c:pt idx="680">
                  <c:v>42627</c:v>
                </c:pt>
                <c:pt idx="681">
                  <c:v>42628</c:v>
                </c:pt>
                <c:pt idx="682">
                  <c:v>42629</c:v>
                </c:pt>
                <c:pt idx="683">
                  <c:v>42632</c:v>
                </c:pt>
                <c:pt idx="684">
                  <c:v>42633</c:v>
                </c:pt>
                <c:pt idx="685">
                  <c:v>42634</c:v>
                </c:pt>
                <c:pt idx="686">
                  <c:v>42635</c:v>
                </c:pt>
                <c:pt idx="687">
                  <c:v>42636</c:v>
                </c:pt>
                <c:pt idx="688">
                  <c:v>42639</c:v>
                </c:pt>
                <c:pt idx="689">
                  <c:v>42640</c:v>
                </c:pt>
                <c:pt idx="690">
                  <c:v>42641</c:v>
                </c:pt>
                <c:pt idx="691">
                  <c:v>42642</c:v>
                </c:pt>
                <c:pt idx="692">
                  <c:v>42643</c:v>
                </c:pt>
                <c:pt idx="693">
                  <c:v>42646</c:v>
                </c:pt>
                <c:pt idx="694">
                  <c:v>42647</c:v>
                </c:pt>
                <c:pt idx="695">
                  <c:v>42648</c:v>
                </c:pt>
                <c:pt idx="696">
                  <c:v>42649</c:v>
                </c:pt>
                <c:pt idx="697">
                  <c:v>42650</c:v>
                </c:pt>
                <c:pt idx="698">
                  <c:v>42653</c:v>
                </c:pt>
                <c:pt idx="699">
                  <c:v>42654</c:v>
                </c:pt>
                <c:pt idx="700">
                  <c:v>42655</c:v>
                </c:pt>
                <c:pt idx="701">
                  <c:v>42656</c:v>
                </c:pt>
                <c:pt idx="702">
                  <c:v>42657</c:v>
                </c:pt>
                <c:pt idx="703">
                  <c:v>42660</c:v>
                </c:pt>
                <c:pt idx="704">
                  <c:v>42661</c:v>
                </c:pt>
                <c:pt idx="705">
                  <c:v>42662</c:v>
                </c:pt>
                <c:pt idx="706">
                  <c:v>42663</c:v>
                </c:pt>
                <c:pt idx="707">
                  <c:v>42664</c:v>
                </c:pt>
                <c:pt idx="708">
                  <c:v>42667</c:v>
                </c:pt>
                <c:pt idx="709">
                  <c:v>42668</c:v>
                </c:pt>
                <c:pt idx="710">
                  <c:v>42669</c:v>
                </c:pt>
                <c:pt idx="711">
                  <c:v>42670</c:v>
                </c:pt>
                <c:pt idx="712">
                  <c:v>42671</c:v>
                </c:pt>
                <c:pt idx="713">
                  <c:v>42674</c:v>
                </c:pt>
                <c:pt idx="714">
                  <c:v>42675</c:v>
                </c:pt>
                <c:pt idx="715">
                  <c:v>42676</c:v>
                </c:pt>
                <c:pt idx="716">
                  <c:v>42677</c:v>
                </c:pt>
                <c:pt idx="717">
                  <c:v>42678</c:v>
                </c:pt>
                <c:pt idx="718">
                  <c:v>42681</c:v>
                </c:pt>
                <c:pt idx="719">
                  <c:v>42682</c:v>
                </c:pt>
                <c:pt idx="720">
                  <c:v>42683</c:v>
                </c:pt>
                <c:pt idx="721">
                  <c:v>42684</c:v>
                </c:pt>
                <c:pt idx="722">
                  <c:v>42685</c:v>
                </c:pt>
                <c:pt idx="723">
                  <c:v>42688</c:v>
                </c:pt>
                <c:pt idx="724">
                  <c:v>42689</c:v>
                </c:pt>
                <c:pt idx="725">
                  <c:v>42690</c:v>
                </c:pt>
                <c:pt idx="726">
                  <c:v>42691</c:v>
                </c:pt>
                <c:pt idx="727">
                  <c:v>42692</c:v>
                </c:pt>
                <c:pt idx="728">
                  <c:v>42695</c:v>
                </c:pt>
                <c:pt idx="729">
                  <c:v>42696</c:v>
                </c:pt>
                <c:pt idx="730">
                  <c:v>42697</c:v>
                </c:pt>
                <c:pt idx="731">
                  <c:v>42699</c:v>
                </c:pt>
                <c:pt idx="732">
                  <c:v>42702</c:v>
                </c:pt>
                <c:pt idx="733">
                  <c:v>42703</c:v>
                </c:pt>
                <c:pt idx="734">
                  <c:v>42704</c:v>
                </c:pt>
                <c:pt idx="735">
                  <c:v>42705</c:v>
                </c:pt>
                <c:pt idx="736">
                  <c:v>42706</c:v>
                </c:pt>
                <c:pt idx="737">
                  <c:v>42709</c:v>
                </c:pt>
                <c:pt idx="738">
                  <c:v>42710</c:v>
                </c:pt>
                <c:pt idx="739">
                  <c:v>42711</c:v>
                </c:pt>
                <c:pt idx="740">
                  <c:v>42712</c:v>
                </c:pt>
                <c:pt idx="741">
                  <c:v>42713</c:v>
                </c:pt>
                <c:pt idx="742">
                  <c:v>42716</c:v>
                </c:pt>
                <c:pt idx="743">
                  <c:v>42717</c:v>
                </c:pt>
                <c:pt idx="744">
                  <c:v>42718</c:v>
                </c:pt>
                <c:pt idx="745">
                  <c:v>42719</c:v>
                </c:pt>
                <c:pt idx="746">
                  <c:v>42720</c:v>
                </c:pt>
                <c:pt idx="747">
                  <c:v>42723</c:v>
                </c:pt>
                <c:pt idx="748">
                  <c:v>42724</c:v>
                </c:pt>
                <c:pt idx="749">
                  <c:v>42725</c:v>
                </c:pt>
                <c:pt idx="750">
                  <c:v>42726</c:v>
                </c:pt>
                <c:pt idx="751">
                  <c:v>42727</c:v>
                </c:pt>
                <c:pt idx="752">
                  <c:v>42731</c:v>
                </c:pt>
                <c:pt idx="753">
                  <c:v>42732</c:v>
                </c:pt>
                <c:pt idx="754">
                  <c:v>42733</c:v>
                </c:pt>
                <c:pt idx="755">
                  <c:v>42734</c:v>
                </c:pt>
                <c:pt idx="756">
                  <c:v>42738</c:v>
                </c:pt>
                <c:pt idx="757">
                  <c:v>42739</c:v>
                </c:pt>
                <c:pt idx="758">
                  <c:v>42740</c:v>
                </c:pt>
                <c:pt idx="759">
                  <c:v>42741</c:v>
                </c:pt>
                <c:pt idx="760">
                  <c:v>42744</c:v>
                </c:pt>
                <c:pt idx="761">
                  <c:v>42745</c:v>
                </c:pt>
                <c:pt idx="762">
                  <c:v>42746</c:v>
                </c:pt>
                <c:pt idx="763">
                  <c:v>42747</c:v>
                </c:pt>
                <c:pt idx="764">
                  <c:v>42748</c:v>
                </c:pt>
                <c:pt idx="765">
                  <c:v>42752</c:v>
                </c:pt>
                <c:pt idx="766">
                  <c:v>42753</c:v>
                </c:pt>
                <c:pt idx="767">
                  <c:v>42754</c:v>
                </c:pt>
                <c:pt idx="768">
                  <c:v>42755</c:v>
                </c:pt>
                <c:pt idx="769">
                  <c:v>42758</c:v>
                </c:pt>
                <c:pt idx="770">
                  <c:v>42759</c:v>
                </c:pt>
                <c:pt idx="771">
                  <c:v>42760</c:v>
                </c:pt>
                <c:pt idx="772">
                  <c:v>42761</c:v>
                </c:pt>
                <c:pt idx="773">
                  <c:v>42762</c:v>
                </c:pt>
                <c:pt idx="774">
                  <c:v>42765</c:v>
                </c:pt>
                <c:pt idx="775">
                  <c:v>42766</c:v>
                </c:pt>
                <c:pt idx="776">
                  <c:v>42767</c:v>
                </c:pt>
                <c:pt idx="777">
                  <c:v>42768</c:v>
                </c:pt>
                <c:pt idx="778">
                  <c:v>42769</c:v>
                </c:pt>
                <c:pt idx="779">
                  <c:v>42772</c:v>
                </c:pt>
                <c:pt idx="780">
                  <c:v>42773</c:v>
                </c:pt>
                <c:pt idx="781">
                  <c:v>42774</c:v>
                </c:pt>
                <c:pt idx="782">
                  <c:v>42775</c:v>
                </c:pt>
                <c:pt idx="783">
                  <c:v>42776</c:v>
                </c:pt>
                <c:pt idx="784">
                  <c:v>42779</c:v>
                </c:pt>
                <c:pt idx="785">
                  <c:v>42780</c:v>
                </c:pt>
                <c:pt idx="786">
                  <c:v>42781</c:v>
                </c:pt>
                <c:pt idx="787">
                  <c:v>42782</c:v>
                </c:pt>
                <c:pt idx="788">
                  <c:v>42783</c:v>
                </c:pt>
                <c:pt idx="789">
                  <c:v>42787</c:v>
                </c:pt>
                <c:pt idx="790">
                  <c:v>42788</c:v>
                </c:pt>
                <c:pt idx="791">
                  <c:v>42789</c:v>
                </c:pt>
                <c:pt idx="792">
                  <c:v>42790</c:v>
                </c:pt>
                <c:pt idx="793">
                  <c:v>42793</c:v>
                </c:pt>
                <c:pt idx="794">
                  <c:v>42794</c:v>
                </c:pt>
                <c:pt idx="795">
                  <c:v>42795</c:v>
                </c:pt>
                <c:pt idx="796">
                  <c:v>42796</c:v>
                </c:pt>
                <c:pt idx="797">
                  <c:v>42797</c:v>
                </c:pt>
                <c:pt idx="798">
                  <c:v>42800</c:v>
                </c:pt>
                <c:pt idx="799">
                  <c:v>42801</c:v>
                </c:pt>
                <c:pt idx="800">
                  <c:v>42802</c:v>
                </c:pt>
                <c:pt idx="801">
                  <c:v>42803</c:v>
                </c:pt>
                <c:pt idx="802">
                  <c:v>42804</c:v>
                </c:pt>
                <c:pt idx="803">
                  <c:v>42807</c:v>
                </c:pt>
                <c:pt idx="804">
                  <c:v>42808</c:v>
                </c:pt>
                <c:pt idx="805">
                  <c:v>42809</c:v>
                </c:pt>
                <c:pt idx="806">
                  <c:v>42810</c:v>
                </c:pt>
                <c:pt idx="807">
                  <c:v>42811</c:v>
                </c:pt>
                <c:pt idx="808">
                  <c:v>42814</c:v>
                </c:pt>
                <c:pt idx="809">
                  <c:v>42815</c:v>
                </c:pt>
                <c:pt idx="810">
                  <c:v>42816</c:v>
                </c:pt>
                <c:pt idx="811">
                  <c:v>42817</c:v>
                </c:pt>
                <c:pt idx="812">
                  <c:v>42818</c:v>
                </c:pt>
                <c:pt idx="813">
                  <c:v>42821</c:v>
                </c:pt>
                <c:pt idx="814">
                  <c:v>42822</c:v>
                </c:pt>
                <c:pt idx="815">
                  <c:v>42823</c:v>
                </c:pt>
                <c:pt idx="816">
                  <c:v>42824</c:v>
                </c:pt>
                <c:pt idx="817">
                  <c:v>42825</c:v>
                </c:pt>
                <c:pt idx="818">
                  <c:v>42828</c:v>
                </c:pt>
                <c:pt idx="819">
                  <c:v>42829</c:v>
                </c:pt>
                <c:pt idx="820">
                  <c:v>42830</c:v>
                </c:pt>
                <c:pt idx="821">
                  <c:v>42831</c:v>
                </c:pt>
                <c:pt idx="822">
                  <c:v>42832</c:v>
                </c:pt>
                <c:pt idx="823">
                  <c:v>42835</c:v>
                </c:pt>
                <c:pt idx="824">
                  <c:v>42836</c:v>
                </c:pt>
                <c:pt idx="825">
                  <c:v>42837</c:v>
                </c:pt>
                <c:pt idx="826">
                  <c:v>42838</c:v>
                </c:pt>
                <c:pt idx="827">
                  <c:v>42842</c:v>
                </c:pt>
                <c:pt idx="828">
                  <c:v>42843</c:v>
                </c:pt>
                <c:pt idx="829">
                  <c:v>42844</c:v>
                </c:pt>
                <c:pt idx="830">
                  <c:v>42845</c:v>
                </c:pt>
                <c:pt idx="831">
                  <c:v>42846</c:v>
                </c:pt>
                <c:pt idx="832">
                  <c:v>42849</c:v>
                </c:pt>
                <c:pt idx="833">
                  <c:v>42850</c:v>
                </c:pt>
                <c:pt idx="834">
                  <c:v>42851</c:v>
                </c:pt>
                <c:pt idx="835">
                  <c:v>42852</c:v>
                </c:pt>
                <c:pt idx="836">
                  <c:v>42853</c:v>
                </c:pt>
              </c:numCache>
            </c:numRef>
          </c:xVal>
          <c:yVal>
            <c:numRef>
              <c:f>'Dow Jones'!$L$3:$L$839</c:f>
              <c:numCache>
                <c:formatCode>General</c:formatCode>
                <c:ptCount val="837"/>
                <c:pt idx="0">
                  <c:v>16441.349999999999</c:v>
                </c:pt>
                <c:pt idx="1">
                  <c:v>16469.990000000002</c:v>
                </c:pt>
                <c:pt idx="2">
                  <c:v>16425.099999999999</c:v>
                </c:pt>
                <c:pt idx="3">
                  <c:v>16530.939999999999</c:v>
                </c:pt>
                <c:pt idx="4">
                  <c:v>16462.740000000002</c:v>
                </c:pt>
                <c:pt idx="5">
                  <c:v>16444.759999999998</c:v>
                </c:pt>
                <c:pt idx="6">
                  <c:v>16437.05</c:v>
                </c:pt>
                <c:pt idx="7">
                  <c:v>16257.94</c:v>
                </c:pt>
                <c:pt idx="8">
                  <c:v>16373.86</c:v>
                </c:pt>
                <c:pt idx="9">
                  <c:v>16481.939999999999</c:v>
                </c:pt>
                <c:pt idx="10">
                  <c:v>16417.009999999998</c:v>
                </c:pt>
                <c:pt idx="11">
                  <c:v>16458.560000000001</c:v>
                </c:pt>
                <c:pt idx="12">
                  <c:v>16414.439999999999</c:v>
                </c:pt>
                <c:pt idx="13">
                  <c:v>16373.34</c:v>
                </c:pt>
                <c:pt idx="14">
                  <c:v>16197.35</c:v>
                </c:pt>
                <c:pt idx="15">
                  <c:v>15879.11</c:v>
                </c:pt>
                <c:pt idx="16">
                  <c:v>15837.88</c:v>
                </c:pt>
                <c:pt idx="17">
                  <c:v>15928.56</c:v>
                </c:pt>
                <c:pt idx="18">
                  <c:v>15738.79</c:v>
                </c:pt>
                <c:pt idx="19">
                  <c:v>15848.61</c:v>
                </c:pt>
                <c:pt idx="20">
                  <c:v>15698.85</c:v>
                </c:pt>
                <c:pt idx="21">
                  <c:v>15372.8</c:v>
                </c:pt>
                <c:pt idx="22">
                  <c:v>15445.24</c:v>
                </c:pt>
                <c:pt idx="23">
                  <c:v>15440.23</c:v>
                </c:pt>
                <c:pt idx="24">
                  <c:v>15628.53</c:v>
                </c:pt>
                <c:pt idx="25">
                  <c:v>15794.08</c:v>
                </c:pt>
                <c:pt idx="26">
                  <c:v>15801.79</c:v>
                </c:pt>
                <c:pt idx="27">
                  <c:v>15994.77</c:v>
                </c:pt>
                <c:pt idx="28">
                  <c:v>15963.94</c:v>
                </c:pt>
                <c:pt idx="29">
                  <c:v>16027.59</c:v>
                </c:pt>
                <c:pt idx="30">
                  <c:v>16154.39</c:v>
                </c:pt>
                <c:pt idx="31">
                  <c:v>16130.4</c:v>
                </c:pt>
                <c:pt idx="32">
                  <c:v>16040.56</c:v>
                </c:pt>
                <c:pt idx="33">
                  <c:v>16133.23</c:v>
                </c:pt>
                <c:pt idx="34">
                  <c:v>16103.3</c:v>
                </c:pt>
                <c:pt idx="35">
                  <c:v>16207.14</c:v>
                </c:pt>
                <c:pt idx="36">
                  <c:v>16179.66</c:v>
                </c:pt>
                <c:pt idx="37">
                  <c:v>16198.41</c:v>
                </c:pt>
                <c:pt idx="38">
                  <c:v>16272.65</c:v>
                </c:pt>
                <c:pt idx="39">
                  <c:v>16321.71</c:v>
                </c:pt>
                <c:pt idx="40">
                  <c:v>16168.03</c:v>
                </c:pt>
                <c:pt idx="41">
                  <c:v>16395.88</c:v>
                </c:pt>
                <c:pt idx="42">
                  <c:v>16360.18</c:v>
                </c:pt>
                <c:pt idx="43">
                  <c:v>16421.89</c:v>
                </c:pt>
                <c:pt idx="44">
                  <c:v>16452.72</c:v>
                </c:pt>
                <c:pt idx="45">
                  <c:v>16418.68</c:v>
                </c:pt>
                <c:pt idx="46">
                  <c:v>16351.25</c:v>
                </c:pt>
                <c:pt idx="47">
                  <c:v>16340.08</c:v>
                </c:pt>
                <c:pt idx="48">
                  <c:v>16108.89</c:v>
                </c:pt>
                <c:pt idx="49">
                  <c:v>16065.67</c:v>
                </c:pt>
                <c:pt idx="50">
                  <c:v>16247.22</c:v>
                </c:pt>
                <c:pt idx="51">
                  <c:v>16336.19</c:v>
                </c:pt>
                <c:pt idx="52">
                  <c:v>16222.17</c:v>
                </c:pt>
                <c:pt idx="53">
                  <c:v>16331.05</c:v>
                </c:pt>
                <c:pt idx="54">
                  <c:v>16302.77</c:v>
                </c:pt>
                <c:pt idx="55">
                  <c:v>16276.69</c:v>
                </c:pt>
                <c:pt idx="56">
                  <c:v>16367.88</c:v>
                </c:pt>
                <c:pt idx="57">
                  <c:v>16268.99</c:v>
                </c:pt>
                <c:pt idx="58">
                  <c:v>16264.23</c:v>
                </c:pt>
                <c:pt idx="59">
                  <c:v>16323.06</c:v>
                </c:pt>
                <c:pt idx="60">
                  <c:v>16457.66</c:v>
                </c:pt>
                <c:pt idx="61">
                  <c:v>16532.61</c:v>
                </c:pt>
                <c:pt idx="62">
                  <c:v>16573</c:v>
                </c:pt>
                <c:pt idx="63">
                  <c:v>16572.55</c:v>
                </c:pt>
                <c:pt idx="64">
                  <c:v>16412.71</c:v>
                </c:pt>
                <c:pt idx="65">
                  <c:v>16245.87</c:v>
                </c:pt>
                <c:pt idx="66">
                  <c:v>16256.14</c:v>
                </c:pt>
                <c:pt idx="67">
                  <c:v>16437.18</c:v>
                </c:pt>
                <c:pt idx="68">
                  <c:v>16170.22</c:v>
                </c:pt>
                <c:pt idx="69">
                  <c:v>16026.75</c:v>
                </c:pt>
                <c:pt idx="70">
                  <c:v>16173.24</c:v>
                </c:pt>
                <c:pt idx="71">
                  <c:v>16262.56</c:v>
                </c:pt>
                <c:pt idx="72">
                  <c:v>16424.849999999999</c:v>
                </c:pt>
                <c:pt idx="73">
                  <c:v>16408.54</c:v>
                </c:pt>
                <c:pt idx="74">
                  <c:v>16449.25</c:v>
                </c:pt>
                <c:pt idx="75">
                  <c:v>16514.37</c:v>
                </c:pt>
                <c:pt idx="76">
                  <c:v>16501.650000000001</c:v>
                </c:pt>
                <c:pt idx="77">
                  <c:v>16501.650000000001</c:v>
                </c:pt>
                <c:pt idx="78">
                  <c:v>16361.46</c:v>
                </c:pt>
                <c:pt idx="79">
                  <c:v>16448.740000000002</c:v>
                </c:pt>
                <c:pt idx="80">
                  <c:v>16535.37</c:v>
                </c:pt>
                <c:pt idx="81">
                  <c:v>16580.84</c:v>
                </c:pt>
                <c:pt idx="82">
                  <c:v>16558.87</c:v>
                </c:pt>
                <c:pt idx="83">
                  <c:v>16512.89</c:v>
                </c:pt>
                <c:pt idx="84">
                  <c:v>16530.55</c:v>
                </c:pt>
                <c:pt idx="85">
                  <c:v>16401.02</c:v>
                </c:pt>
                <c:pt idx="86">
                  <c:v>16518.54</c:v>
                </c:pt>
                <c:pt idx="87">
                  <c:v>16550.97</c:v>
                </c:pt>
                <c:pt idx="88">
                  <c:v>16583.34</c:v>
                </c:pt>
                <c:pt idx="89">
                  <c:v>16695.47</c:v>
                </c:pt>
                <c:pt idx="90">
                  <c:v>16715.439999999999</c:v>
                </c:pt>
                <c:pt idx="91">
                  <c:v>16613.97</c:v>
                </c:pt>
                <c:pt idx="92">
                  <c:v>16446.810000000001</c:v>
                </c:pt>
                <c:pt idx="93">
                  <c:v>16491.310000000001</c:v>
                </c:pt>
                <c:pt idx="94">
                  <c:v>16511.86</c:v>
                </c:pt>
                <c:pt idx="95">
                  <c:v>16374.31</c:v>
                </c:pt>
                <c:pt idx="96">
                  <c:v>16533.060000000001</c:v>
                </c:pt>
                <c:pt idx="97">
                  <c:v>16543.080000000002</c:v>
                </c:pt>
                <c:pt idx="98">
                  <c:v>16606.27</c:v>
                </c:pt>
                <c:pt idx="99">
                  <c:v>16675.5</c:v>
                </c:pt>
                <c:pt idx="100">
                  <c:v>16633.18</c:v>
                </c:pt>
                <c:pt idx="101">
                  <c:v>16698.740000000002</c:v>
                </c:pt>
                <c:pt idx="102">
                  <c:v>16717.169999999998</c:v>
                </c:pt>
                <c:pt idx="103">
                  <c:v>16743.63</c:v>
                </c:pt>
                <c:pt idx="104">
                  <c:v>16722.34</c:v>
                </c:pt>
                <c:pt idx="105">
                  <c:v>16737.53</c:v>
                </c:pt>
                <c:pt idx="106">
                  <c:v>16836.11</c:v>
                </c:pt>
                <c:pt idx="107">
                  <c:v>16924.28</c:v>
                </c:pt>
                <c:pt idx="108">
                  <c:v>16943.099999999999</c:v>
                </c:pt>
                <c:pt idx="109">
                  <c:v>16945.919999999998</c:v>
                </c:pt>
                <c:pt idx="110">
                  <c:v>16843.88</c:v>
                </c:pt>
                <c:pt idx="111">
                  <c:v>16734.189999999999</c:v>
                </c:pt>
                <c:pt idx="112">
                  <c:v>16775.740000000002</c:v>
                </c:pt>
                <c:pt idx="113">
                  <c:v>16781.009999999998</c:v>
                </c:pt>
                <c:pt idx="114">
                  <c:v>16808.490000000002</c:v>
                </c:pt>
                <c:pt idx="115">
                  <c:v>16906.62</c:v>
                </c:pt>
                <c:pt idx="116">
                  <c:v>16921.46</c:v>
                </c:pt>
                <c:pt idx="117">
                  <c:v>16947.080000000002</c:v>
                </c:pt>
                <c:pt idx="118">
                  <c:v>16937.259999999998</c:v>
                </c:pt>
                <c:pt idx="119">
                  <c:v>16818.13</c:v>
                </c:pt>
                <c:pt idx="120">
                  <c:v>16867.509999999998</c:v>
                </c:pt>
                <c:pt idx="121">
                  <c:v>16846.13</c:v>
                </c:pt>
                <c:pt idx="122">
                  <c:v>16851.84</c:v>
                </c:pt>
                <c:pt idx="123">
                  <c:v>16826.599999999999</c:v>
                </c:pt>
                <c:pt idx="124">
                  <c:v>16956.07</c:v>
                </c:pt>
                <c:pt idx="125">
                  <c:v>16976.240000000002</c:v>
                </c:pt>
                <c:pt idx="126">
                  <c:v>17068.259999999998</c:v>
                </c:pt>
                <c:pt idx="127">
                  <c:v>17024.21</c:v>
                </c:pt>
                <c:pt idx="128">
                  <c:v>16906.62</c:v>
                </c:pt>
                <c:pt idx="129">
                  <c:v>16985.61</c:v>
                </c:pt>
                <c:pt idx="130">
                  <c:v>16915.07</c:v>
                </c:pt>
                <c:pt idx="131">
                  <c:v>16943.810000000001</c:v>
                </c:pt>
                <c:pt idx="132">
                  <c:v>17055.419999999998</c:v>
                </c:pt>
                <c:pt idx="133">
                  <c:v>17060.68</c:v>
                </c:pt>
                <c:pt idx="134">
                  <c:v>17138.2</c:v>
                </c:pt>
                <c:pt idx="135">
                  <c:v>16976.810000000001</c:v>
                </c:pt>
                <c:pt idx="136">
                  <c:v>17100.18</c:v>
                </c:pt>
                <c:pt idx="137">
                  <c:v>17051.73</c:v>
                </c:pt>
                <c:pt idx="138">
                  <c:v>17113.54</c:v>
                </c:pt>
                <c:pt idx="139">
                  <c:v>17086.63</c:v>
                </c:pt>
                <c:pt idx="140">
                  <c:v>17083.8</c:v>
                </c:pt>
                <c:pt idx="141">
                  <c:v>16960.57</c:v>
                </c:pt>
                <c:pt idx="142">
                  <c:v>16982.59</c:v>
                </c:pt>
                <c:pt idx="143">
                  <c:v>16912.11</c:v>
                </c:pt>
                <c:pt idx="144">
                  <c:v>16880.36</c:v>
                </c:pt>
                <c:pt idx="145">
                  <c:v>16563.3</c:v>
                </c:pt>
                <c:pt idx="146">
                  <c:v>16493.37</c:v>
                </c:pt>
                <c:pt idx="147">
                  <c:v>16569.28</c:v>
                </c:pt>
                <c:pt idx="148">
                  <c:v>16429.47</c:v>
                </c:pt>
                <c:pt idx="149">
                  <c:v>16443.34</c:v>
                </c:pt>
                <c:pt idx="150">
                  <c:v>16368.27</c:v>
                </c:pt>
                <c:pt idx="151">
                  <c:v>16553.93</c:v>
                </c:pt>
                <c:pt idx="152">
                  <c:v>16569.98</c:v>
                </c:pt>
                <c:pt idx="153">
                  <c:v>16560.54</c:v>
                </c:pt>
                <c:pt idx="154">
                  <c:v>16651.8</c:v>
                </c:pt>
                <c:pt idx="155">
                  <c:v>16713.580000000002</c:v>
                </c:pt>
                <c:pt idx="156">
                  <c:v>16662.91</c:v>
                </c:pt>
                <c:pt idx="157">
                  <c:v>16838.740000000002</c:v>
                </c:pt>
                <c:pt idx="158">
                  <c:v>16919.59</c:v>
                </c:pt>
                <c:pt idx="159">
                  <c:v>16979.13</c:v>
                </c:pt>
                <c:pt idx="160">
                  <c:v>17039.490000000002</c:v>
                </c:pt>
                <c:pt idx="161">
                  <c:v>17001.22</c:v>
                </c:pt>
                <c:pt idx="162">
                  <c:v>17076.87</c:v>
                </c:pt>
                <c:pt idx="163">
                  <c:v>17106.7</c:v>
                </c:pt>
                <c:pt idx="164">
                  <c:v>17122.009999999998</c:v>
                </c:pt>
                <c:pt idx="165">
                  <c:v>17079.57</c:v>
                </c:pt>
                <c:pt idx="166">
                  <c:v>17098.45</c:v>
                </c:pt>
                <c:pt idx="167">
                  <c:v>17067.560000000001</c:v>
                </c:pt>
                <c:pt idx="168">
                  <c:v>17078.28</c:v>
                </c:pt>
                <c:pt idx="169">
                  <c:v>17069.580000000002</c:v>
                </c:pt>
                <c:pt idx="170">
                  <c:v>17137.36</c:v>
                </c:pt>
                <c:pt idx="171">
                  <c:v>17111.419999999998</c:v>
                </c:pt>
                <c:pt idx="172">
                  <c:v>17013.87</c:v>
                </c:pt>
                <c:pt idx="173">
                  <c:v>17068.71</c:v>
                </c:pt>
                <c:pt idx="174">
                  <c:v>17049</c:v>
                </c:pt>
                <c:pt idx="175">
                  <c:v>16987.509999999998</c:v>
                </c:pt>
                <c:pt idx="176">
                  <c:v>17031.14</c:v>
                </c:pt>
                <c:pt idx="177">
                  <c:v>17131.97</c:v>
                </c:pt>
                <c:pt idx="178">
                  <c:v>17156.849999999999</c:v>
                </c:pt>
                <c:pt idx="179">
                  <c:v>17265.990000000002</c:v>
                </c:pt>
                <c:pt idx="180">
                  <c:v>17279.740000000002</c:v>
                </c:pt>
                <c:pt idx="181">
                  <c:v>17172.68</c:v>
                </c:pt>
                <c:pt idx="182">
                  <c:v>17055.87</c:v>
                </c:pt>
                <c:pt idx="183">
                  <c:v>17210.060000000001</c:v>
                </c:pt>
                <c:pt idx="184">
                  <c:v>16945.8</c:v>
                </c:pt>
                <c:pt idx="185">
                  <c:v>17113.150000000001</c:v>
                </c:pt>
                <c:pt idx="186">
                  <c:v>17071.22</c:v>
                </c:pt>
                <c:pt idx="187">
                  <c:v>17042.900000000001</c:v>
                </c:pt>
                <c:pt idx="188">
                  <c:v>16804.71</c:v>
                </c:pt>
                <c:pt idx="189">
                  <c:v>16801.05</c:v>
                </c:pt>
                <c:pt idx="190">
                  <c:v>17009.689999999999</c:v>
                </c:pt>
                <c:pt idx="191">
                  <c:v>16991.91</c:v>
                </c:pt>
                <c:pt idx="192">
                  <c:v>16719.39</c:v>
                </c:pt>
                <c:pt idx="193">
                  <c:v>16994.22</c:v>
                </c:pt>
                <c:pt idx="194">
                  <c:v>16659.25</c:v>
                </c:pt>
                <c:pt idx="195">
                  <c:v>16544.099999999999</c:v>
                </c:pt>
                <c:pt idx="196">
                  <c:v>16321.07</c:v>
                </c:pt>
                <c:pt idx="197">
                  <c:v>16315.19</c:v>
                </c:pt>
                <c:pt idx="198">
                  <c:v>16141.74</c:v>
                </c:pt>
                <c:pt idx="199">
                  <c:v>16117.24</c:v>
                </c:pt>
                <c:pt idx="200">
                  <c:v>16380.41</c:v>
                </c:pt>
                <c:pt idx="201">
                  <c:v>16399.669999999998</c:v>
                </c:pt>
                <c:pt idx="202">
                  <c:v>16614.810000000001</c:v>
                </c:pt>
                <c:pt idx="203">
                  <c:v>16461.32</c:v>
                </c:pt>
                <c:pt idx="204">
                  <c:v>16677.900000000001</c:v>
                </c:pt>
                <c:pt idx="205">
                  <c:v>16805.41</c:v>
                </c:pt>
                <c:pt idx="206">
                  <c:v>16817.939999999999</c:v>
                </c:pt>
                <c:pt idx="207">
                  <c:v>17005.75</c:v>
                </c:pt>
                <c:pt idx="208">
                  <c:v>16974.310000000001</c:v>
                </c:pt>
                <c:pt idx="209">
                  <c:v>17195.419999999998</c:v>
                </c:pt>
                <c:pt idx="210">
                  <c:v>17390.52</c:v>
                </c:pt>
                <c:pt idx="211">
                  <c:v>17366.240000000002</c:v>
                </c:pt>
                <c:pt idx="212">
                  <c:v>17383.84</c:v>
                </c:pt>
                <c:pt idx="213">
                  <c:v>17484.53</c:v>
                </c:pt>
                <c:pt idx="214">
                  <c:v>17554.47</c:v>
                </c:pt>
                <c:pt idx="215">
                  <c:v>17573.93</c:v>
                </c:pt>
                <c:pt idx="216">
                  <c:v>17613.740000000002</c:v>
                </c:pt>
                <c:pt idx="217">
                  <c:v>17614.900000000001</c:v>
                </c:pt>
                <c:pt idx="218">
                  <c:v>17612.2</c:v>
                </c:pt>
                <c:pt idx="219">
                  <c:v>17652.79</c:v>
                </c:pt>
                <c:pt idx="220">
                  <c:v>17634.740000000002</c:v>
                </c:pt>
                <c:pt idx="221">
                  <c:v>17647.75</c:v>
                </c:pt>
                <c:pt idx="222">
                  <c:v>17687.82</c:v>
                </c:pt>
                <c:pt idx="223">
                  <c:v>17685.73</c:v>
                </c:pt>
                <c:pt idx="224">
                  <c:v>17719</c:v>
                </c:pt>
                <c:pt idx="225">
                  <c:v>17810.060000000001</c:v>
                </c:pt>
                <c:pt idx="226">
                  <c:v>17817.900000000001</c:v>
                </c:pt>
                <c:pt idx="227">
                  <c:v>17814.939999999999</c:v>
                </c:pt>
                <c:pt idx="228">
                  <c:v>17827.75</c:v>
                </c:pt>
                <c:pt idx="229">
                  <c:v>17828.240000000002</c:v>
                </c:pt>
                <c:pt idx="230">
                  <c:v>17776.8</c:v>
                </c:pt>
                <c:pt idx="231">
                  <c:v>17879.55</c:v>
                </c:pt>
                <c:pt idx="232">
                  <c:v>17912.62</c:v>
                </c:pt>
                <c:pt idx="233">
                  <c:v>17900.099999999999</c:v>
                </c:pt>
                <c:pt idx="234">
                  <c:v>17958.79</c:v>
                </c:pt>
                <c:pt idx="235">
                  <c:v>17852.48</c:v>
                </c:pt>
                <c:pt idx="236">
                  <c:v>17801.2</c:v>
                </c:pt>
                <c:pt idx="237">
                  <c:v>17533.150000000001</c:v>
                </c:pt>
                <c:pt idx="238">
                  <c:v>17596.34</c:v>
                </c:pt>
                <c:pt idx="239">
                  <c:v>17280.830000000002</c:v>
                </c:pt>
                <c:pt idx="240">
                  <c:v>17180.84</c:v>
                </c:pt>
                <c:pt idx="241">
                  <c:v>17068.87</c:v>
                </c:pt>
                <c:pt idx="242">
                  <c:v>17356.87</c:v>
                </c:pt>
                <c:pt idx="243">
                  <c:v>17778.150000000001</c:v>
                </c:pt>
                <c:pt idx="244">
                  <c:v>17804.8</c:v>
                </c:pt>
                <c:pt idx="245">
                  <c:v>17959.439999999999</c:v>
                </c:pt>
                <c:pt idx="246">
                  <c:v>18024.169999999998</c:v>
                </c:pt>
                <c:pt idx="247">
                  <c:v>18030.21</c:v>
                </c:pt>
                <c:pt idx="248">
                  <c:v>18053.71</c:v>
                </c:pt>
                <c:pt idx="249">
                  <c:v>18038.23</c:v>
                </c:pt>
                <c:pt idx="250">
                  <c:v>17983.07</c:v>
                </c:pt>
                <c:pt idx="251">
                  <c:v>17823.07</c:v>
                </c:pt>
                <c:pt idx="252">
                  <c:v>17832.990000000002</c:v>
                </c:pt>
                <c:pt idx="253">
                  <c:v>17501.650000000001</c:v>
                </c:pt>
                <c:pt idx="254">
                  <c:v>17371.64</c:v>
                </c:pt>
                <c:pt idx="255">
                  <c:v>17584.52</c:v>
                </c:pt>
                <c:pt idx="256">
                  <c:v>17907.87</c:v>
                </c:pt>
                <c:pt idx="257">
                  <c:v>17737.37</c:v>
                </c:pt>
                <c:pt idx="258">
                  <c:v>17640.84</c:v>
                </c:pt>
                <c:pt idx="259">
                  <c:v>17613.68</c:v>
                </c:pt>
                <c:pt idx="260">
                  <c:v>17427.09</c:v>
                </c:pt>
                <c:pt idx="261">
                  <c:v>17320.71</c:v>
                </c:pt>
                <c:pt idx="262">
                  <c:v>17511.57</c:v>
                </c:pt>
                <c:pt idx="263">
                  <c:v>17515.23</c:v>
                </c:pt>
                <c:pt idx="264">
                  <c:v>17554.28</c:v>
                </c:pt>
                <c:pt idx="265">
                  <c:v>17813.98</c:v>
                </c:pt>
                <c:pt idx="266">
                  <c:v>17672.599999999999</c:v>
                </c:pt>
                <c:pt idx="267">
                  <c:v>17678.7</c:v>
                </c:pt>
                <c:pt idx="268">
                  <c:v>17387.21</c:v>
                </c:pt>
                <c:pt idx="269">
                  <c:v>17191.37</c:v>
                </c:pt>
                <c:pt idx="270">
                  <c:v>17416.849999999999</c:v>
                </c:pt>
                <c:pt idx="271">
                  <c:v>17164.95</c:v>
                </c:pt>
                <c:pt idx="272">
                  <c:v>17361.04</c:v>
                </c:pt>
                <c:pt idx="273">
                  <c:v>17666.400000000001</c:v>
                </c:pt>
                <c:pt idx="274">
                  <c:v>17673.02</c:v>
                </c:pt>
                <c:pt idx="275">
                  <c:v>17884.88</c:v>
                </c:pt>
                <c:pt idx="276">
                  <c:v>17824.29</c:v>
                </c:pt>
                <c:pt idx="277">
                  <c:v>17729.21</c:v>
                </c:pt>
                <c:pt idx="278">
                  <c:v>17868.759999999998</c:v>
                </c:pt>
                <c:pt idx="279">
                  <c:v>17862.14</c:v>
                </c:pt>
                <c:pt idx="280">
                  <c:v>17972.38</c:v>
                </c:pt>
                <c:pt idx="281">
                  <c:v>18019.349999999999</c:v>
                </c:pt>
                <c:pt idx="282">
                  <c:v>18047.580000000002</c:v>
                </c:pt>
                <c:pt idx="283">
                  <c:v>18029.849999999999</c:v>
                </c:pt>
                <c:pt idx="284">
                  <c:v>17985.77</c:v>
                </c:pt>
                <c:pt idx="285">
                  <c:v>18140.439999999999</c:v>
                </c:pt>
                <c:pt idx="286">
                  <c:v>18116.84</c:v>
                </c:pt>
                <c:pt idx="287">
                  <c:v>18209.189999999999</c:v>
                </c:pt>
                <c:pt idx="288">
                  <c:v>18224.57</c:v>
                </c:pt>
                <c:pt idx="289">
                  <c:v>18214.419999999998</c:v>
                </c:pt>
                <c:pt idx="290">
                  <c:v>18132.7</c:v>
                </c:pt>
                <c:pt idx="291">
                  <c:v>18288.63</c:v>
                </c:pt>
                <c:pt idx="292">
                  <c:v>18203.37</c:v>
                </c:pt>
                <c:pt idx="293">
                  <c:v>18096.900000000001</c:v>
                </c:pt>
                <c:pt idx="294">
                  <c:v>18135.72</c:v>
                </c:pt>
                <c:pt idx="295">
                  <c:v>17856.78</c:v>
                </c:pt>
                <c:pt idx="296">
                  <c:v>17995.72</c:v>
                </c:pt>
                <c:pt idx="297">
                  <c:v>17662.939999999999</c:v>
                </c:pt>
                <c:pt idx="298">
                  <c:v>17635.39</c:v>
                </c:pt>
                <c:pt idx="299">
                  <c:v>17895.22</c:v>
                </c:pt>
                <c:pt idx="300">
                  <c:v>17749.310000000001</c:v>
                </c:pt>
                <c:pt idx="301">
                  <c:v>17977.419999999998</c:v>
                </c:pt>
                <c:pt idx="302">
                  <c:v>17849.080000000002</c:v>
                </c:pt>
                <c:pt idx="303">
                  <c:v>18076.189999999999</c:v>
                </c:pt>
                <c:pt idx="304">
                  <c:v>17959.03</c:v>
                </c:pt>
                <c:pt idx="305">
                  <c:v>18127.650000000001</c:v>
                </c:pt>
                <c:pt idx="306">
                  <c:v>18116.04</c:v>
                </c:pt>
                <c:pt idx="307">
                  <c:v>18011.14</c:v>
                </c:pt>
                <c:pt idx="308">
                  <c:v>17718.54</c:v>
                </c:pt>
                <c:pt idx="309">
                  <c:v>17678.23</c:v>
                </c:pt>
                <c:pt idx="310">
                  <c:v>17712.66</c:v>
                </c:pt>
                <c:pt idx="311">
                  <c:v>17976.310000000001</c:v>
                </c:pt>
                <c:pt idx="312">
                  <c:v>17776.12</c:v>
                </c:pt>
                <c:pt idx="313">
                  <c:v>17698.18</c:v>
                </c:pt>
                <c:pt idx="314">
                  <c:v>17763.240000000002</c:v>
                </c:pt>
                <c:pt idx="315">
                  <c:v>17880.849999999999</c:v>
                </c:pt>
                <c:pt idx="316">
                  <c:v>17875.419999999998</c:v>
                </c:pt>
                <c:pt idx="317">
                  <c:v>17902.509999999998</c:v>
                </c:pt>
                <c:pt idx="318">
                  <c:v>17958.73</c:v>
                </c:pt>
                <c:pt idx="319">
                  <c:v>18057.650000000001</c:v>
                </c:pt>
                <c:pt idx="320">
                  <c:v>17977.04</c:v>
                </c:pt>
                <c:pt idx="321">
                  <c:v>18036.7</c:v>
                </c:pt>
                <c:pt idx="322">
                  <c:v>18112.61</c:v>
                </c:pt>
                <c:pt idx="323">
                  <c:v>18105.77</c:v>
                </c:pt>
                <c:pt idx="324">
                  <c:v>17826.3</c:v>
                </c:pt>
                <c:pt idx="325">
                  <c:v>18034.93</c:v>
                </c:pt>
                <c:pt idx="326">
                  <c:v>17949.59</c:v>
                </c:pt>
                <c:pt idx="327">
                  <c:v>18038.27</c:v>
                </c:pt>
                <c:pt idx="328">
                  <c:v>18058.689999999999</c:v>
                </c:pt>
                <c:pt idx="329">
                  <c:v>18080.14</c:v>
                </c:pt>
                <c:pt idx="330">
                  <c:v>18037.97</c:v>
                </c:pt>
                <c:pt idx="331">
                  <c:v>18110.14</c:v>
                </c:pt>
                <c:pt idx="332">
                  <c:v>18035.53</c:v>
                </c:pt>
                <c:pt idx="333">
                  <c:v>17840.52</c:v>
                </c:pt>
                <c:pt idx="334">
                  <c:v>18024.060000000001</c:v>
                </c:pt>
                <c:pt idx="335">
                  <c:v>18070.400000000001</c:v>
                </c:pt>
                <c:pt idx="336">
                  <c:v>17928.2</c:v>
                </c:pt>
                <c:pt idx="337">
                  <c:v>17841.98</c:v>
                </c:pt>
                <c:pt idx="338">
                  <c:v>17924.060000000001</c:v>
                </c:pt>
                <c:pt idx="339">
                  <c:v>18191.11</c:v>
                </c:pt>
                <c:pt idx="340">
                  <c:v>18105.169999999998</c:v>
                </c:pt>
                <c:pt idx="341">
                  <c:v>18068.23</c:v>
                </c:pt>
                <c:pt idx="342">
                  <c:v>18060.490000000002</c:v>
                </c:pt>
                <c:pt idx="343">
                  <c:v>18252.240000000002</c:v>
                </c:pt>
                <c:pt idx="344">
                  <c:v>18272.560000000001</c:v>
                </c:pt>
                <c:pt idx="345">
                  <c:v>18298.88</c:v>
                </c:pt>
                <c:pt idx="346">
                  <c:v>18312.39</c:v>
                </c:pt>
                <c:pt idx="347">
                  <c:v>18285.400000000001</c:v>
                </c:pt>
                <c:pt idx="348">
                  <c:v>18285.740000000002</c:v>
                </c:pt>
                <c:pt idx="349">
                  <c:v>18232.02</c:v>
                </c:pt>
                <c:pt idx="350">
                  <c:v>18041.54</c:v>
                </c:pt>
                <c:pt idx="351">
                  <c:v>18162.990000000002</c:v>
                </c:pt>
                <c:pt idx="352">
                  <c:v>18126.12</c:v>
                </c:pt>
                <c:pt idx="353">
                  <c:v>18010.68</c:v>
                </c:pt>
                <c:pt idx="354">
                  <c:v>18040.37</c:v>
                </c:pt>
                <c:pt idx="355">
                  <c:v>18011.939999999999</c:v>
                </c:pt>
                <c:pt idx="356">
                  <c:v>18076.27</c:v>
                </c:pt>
                <c:pt idx="357">
                  <c:v>17905.580000000002</c:v>
                </c:pt>
                <c:pt idx="358">
                  <c:v>17849.46</c:v>
                </c:pt>
                <c:pt idx="359">
                  <c:v>17766.55</c:v>
                </c:pt>
                <c:pt idx="360">
                  <c:v>17764.04</c:v>
                </c:pt>
                <c:pt idx="361">
                  <c:v>18000.400000000001</c:v>
                </c:pt>
                <c:pt idx="362">
                  <c:v>18039.37</c:v>
                </c:pt>
                <c:pt idx="363">
                  <c:v>17898.84</c:v>
                </c:pt>
                <c:pt idx="364">
                  <c:v>17791.169999999998</c:v>
                </c:pt>
                <c:pt idx="365">
                  <c:v>17904.48</c:v>
                </c:pt>
                <c:pt idx="366">
                  <c:v>17935.740000000002</c:v>
                </c:pt>
                <c:pt idx="367">
                  <c:v>18115.84</c:v>
                </c:pt>
                <c:pt idx="368">
                  <c:v>18015.95</c:v>
                </c:pt>
                <c:pt idx="369">
                  <c:v>18119.78</c:v>
                </c:pt>
                <c:pt idx="370">
                  <c:v>18144.07</c:v>
                </c:pt>
                <c:pt idx="371">
                  <c:v>17966.07</c:v>
                </c:pt>
                <c:pt idx="372">
                  <c:v>17890.36</c:v>
                </c:pt>
                <c:pt idx="373">
                  <c:v>17946.68</c:v>
                </c:pt>
                <c:pt idx="374">
                  <c:v>17596.349999999999</c:v>
                </c:pt>
                <c:pt idx="375">
                  <c:v>17619.509999999998</c:v>
                </c:pt>
                <c:pt idx="376">
                  <c:v>17757.91</c:v>
                </c:pt>
                <c:pt idx="377">
                  <c:v>17730.11</c:v>
                </c:pt>
                <c:pt idx="378">
                  <c:v>17683.580000000002</c:v>
                </c:pt>
                <c:pt idx="379">
                  <c:v>17776.91</c:v>
                </c:pt>
                <c:pt idx="380">
                  <c:v>17515.419999999998</c:v>
                </c:pt>
                <c:pt idx="381">
                  <c:v>17548.62</c:v>
                </c:pt>
                <c:pt idx="382">
                  <c:v>17760.41</c:v>
                </c:pt>
                <c:pt idx="383">
                  <c:v>17977.68</c:v>
                </c:pt>
                <c:pt idx="384">
                  <c:v>18053.580000000002</c:v>
                </c:pt>
                <c:pt idx="385">
                  <c:v>18050.169999999998</c:v>
                </c:pt>
                <c:pt idx="386">
                  <c:v>18120.25</c:v>
                </c:pt>
                <c:pt idx="387">
                  <c:v>18086.45</c:v>
                </c:pt>
                <c:pt idx="388">
                  <c:v>18100.41</c:v>
                </c:pt>
                <c:pt idx="389">
                  <c:v>17919.29</c:v>
                </c:pt>
                <c:pt idx="390">
                  <c:v>17851.04</c:v>
                </c:pt>
                <c:pt idx="391">
                  <c:v>17731.919999999998</c:v>
                </c:pt>
                <c:pt idx="392">
                  <c:v>17568.53</c:v>
                </c:pt>
                <c:pt idx="393">
                  <c:v>17440.59</c:v>
                </c:pt>
                <c:pt idx="394">
                  <c:v>17630.27</c:v>
                </c:pt>
                <c:pt idx="395">
                  <c:v>17751.39</c:v>
                </c:pt>
                <c:pt idx="396">
                  <c:v>17745.98</c:v>
                </c:pt>
                <c:pt idx="397">
                  <c:v>17689.86</c:v>
                </c:pt>
                <c:pt idx="398">
                  <c:v>17598.2</c:v>
                </c:pt>
                <c:pt idx="399">
                  <c:v>17550.689999999999</c:v>
                </c:pt>
                <c:pt idx="400">
                  <c:v>17540.47</c:v>
                </c:pt>
                <c:pt idx="401">
                  <c:v>17419.75</c:v>
                </c:pt>
                <c:pt idx="402">
                  <c:v>17373.38</c:v>
                </c:pt>
                <c:pt idx="403">
                  <c:v>17615.169999999998</c:v>
                </c:pt>
                <c:pt idx="404">
                  <c:v>17402.84</c:v>
                </c:pt>
                <c:pt idx="405">
                  <c:v>17402.509999999998</c:v>
                </c:pt>
                <c:pt idx="406">
                  <c:v>17408.25</c:v>
                </c:pt>
                <c:pt idx="407">
                  <c:v>17477.400000000001</c:v>
                </c:pt>
                <c:pt idx="408">
                  <c:v>17545.18</c:v>
                </c:pt>
                <c:pt idx="409">
                  <c:v>17511.34</c:v>
                </c:pt>
                <c:pt idx="410">
                  <c:v>17348.73</c:v>
                </c:pt>
                <c:pt idx="411">
                  <c:v>16990.689999999999</c:v>
                </c:pt>
                <c:pt idx="412">
                  <c:v>16459.75</c:v>
                </c:pt>
                <c:pt idx="413">
                  <c:v>15871.35</c:v>
                </c:pt>
                <c:pt idx="414">
                  <c:v>15666.44</c:v>
                </c:pt>
                <c:pt idx="415">
                  <c:v>16285.51</c:v>
                </c:pt>
                <c:pt idx="416">
                  <c:v>16654.77</c:v>
                </c:pt>
                <c:pt idx="417">
                  <c:v>16643.009999999998</c:v>
                </c:pt>
                <c:pt idx="418">
                  <c:v>16528.03</c:v>
                </c:pt>
                <c:pt idx="419">
                  <c:v>16058.35</c:v>
                </c:pt>
                <c:pt idx="420">
                  <c:v>16351.38</c:v>
                </c:pt>
                <c:pt idx="421">
                  <c:v>16374.76</c:v>
                </c:pt>
                <c:pt idx="422">
                  <c:v>16102.38</c:v>
                </c:pt>
                <c:pt idx="423">
                  <c:v>16492.68</c:v>
                </c:pt>
                <c:pt idx="424">
                  <c:v>16253.57</c:v>
                </c:pt>
                <c:pt idx="425">
                  <c:v>16330.4</c:v>
                </c:pt>
                <c:pt idx="426">
                  <c:v>16433.09</c:v>
                </c:pt>
                <c:pt idx="427">
                  <c:v>16370.96</c:v>
                </c:pt>
                <c:pt idx="428">
                  <c:v>16599.849999999999</c:v>
                </c:pt>
                <c:pt idx="429">
                  <c:v>16739.95</c:v>
                </c:pt>
                <c:pt idx="430">
                  <c:v>16674.740000000002</c:v>
                </c:pt>
                <c:pt idx="431">
                  <c:v>16384.580000000002</c:v>
                </c:pt>
                <c:pt idx="432">
                  <c:v>16510.189999999999</c:v>
                </c:pt>
                <c:pt idx="433">
                  <c:v>16330.47</c:v>
                </c:pt>
                <c:pt idx="434">
                  <c:v>16279.89</c:v>
                </c:pt>
                <c:pt idx="435">
                  <c:v>16201.32</c:v>
                </c:pt>
                <c:pt idx="436">
                  <c:v>16314.67</c:v>
                </c:pt>
                <c:pt idx="437">
                  <c:v>16001.89</c:v>
                </c:pt>
                <c:pt idx="438">
                  <c:v>16049.13</c:v>
                </c:pt>
                <c:pt idx="439">
                  <c:v>16284.7</c:v>
                </c:pt>
                <c:pt idx="440">
                  <c:v>16272.01</c:v>
                </c:pt>
                <c:pt idx="441">
                  <c:v>16472.37</c:v>
                </c:pt>
                <c:pt idx="442">
                  <c:v>16776.43</c:v>
                </c:pt>
                <c:pt idx="443">
                  <c:v>16790.189999999999</c:v>
                </c:pt>
                <c:pt idx="444">
                  <c:v>16912.29</c:v>
                </c:pt>
                <c:pt idx="445">
                  <c:v>17050.75</c:v>
                </c:pt>
                <c:pt idx="446">
                  <c:v>17084.490000000002</c:v>
                </c:pt>
                <c:pt idx="447">
                  <c:v>17131.86</c:v>
                </c:pt>
                <c:pt idx="448">
                  <c:v>17081.89</c:v>
                </c:pt>
                <c:pt idx="449">
                  <c:v>16924.75</c:v>
                </c:pt>
                <c:pt idx="450">
                  <c:v>17141.75</c:v>
                </c:pt>
                <c:pt idx="451">
                  <c:v>17215.97</c:v>
                </c:pt>
                <c:pt idx="452">
                  <c:v>17230.54</c:v>
                </c:pt>
                <c:pt idx="453">
                  <c:v>17217.11</c:v>
                </c:pt>
                <c:pt idx="454">
                  <c:v>17168.61</c:v>
                </c:pt>
                <c:pt idx="455">
                  <c:v>17489.16</c:v>
                </c:pt>
                <c:pt idx="456">
                  <c:v>17646.7</c:v>
                </c:pt>
                <c:pt idx="457">
                  <c:v>17623.05</c:v>
                </c:pt>
                <c:pt idx="458">
                  <c:v>17581.43</c:v>
                </c:pt>
                <c:pt idx="459">
                  <c:v>17779.52</c:v>
                </c:pt>
                <c:pt idx="460">
                  <c:v>17755.8</c:v>
                </c:pt>
                <c:pt idx="461">
                  <c:v>17663.54</c:v>
                </c:pt>
                <c:pt idx="462">
                  <c:v>17828.759999999998</c:v>
                </c:pt>
                <c:pt idx="463">
                  <c:v>17918.150000000001</c:v>
                </c:pt>
                <c:pt idx="464">
                  <c:v>17867.580000000002</c:v>
                </c:pt>
                <c:pt idx="465">
                  <c:v>17863.43</c:v>
                </c:pt>
                <c:pt idx="466">
                  <c:v>17910.330000000002</c:v>
                </c:pt>
                <c:pt idx="467">
                  <c:v>17730.48</c:v>
                </c:pt>
                <c:pt idx="468">
                  <c:v>17758.21</c:v>
                </c:pt>
                <c:pt idx="469">
                  <c:v>17702.22</c:v>
                </c:pt>
                <c:pt idx="470">
                  <c:v>17448.07</c:v>
                </c:pt>
                <c:pt idx="471">
                  <c:v>17245.240000000002</c:v>
                </c:pt>
                <c:pt idx="472">
                  <c:v>17483.009999999998</c:v>
                </c:pt>
                <c:pt idx="473">
                  <c:v>17489.5</c:v>
                </c:pt>
                <c:pt idx="474">
                  <c:v>17737.16</c:v>
                </c:pt>
                <c:pt idx="475">
                  <c:v>17732.75</c:v>
                </c:pt>
                <c:pt idx="476">
                  <c:v>17823.810000000001</c:v>
                </c:pt>
                <c:pt idx="477">
                  <c:v>17792.68</c:v>
                </c:pt>
                <c:pt idx="478">
                  <c:v>17812.189999999999</c:v>
                </c:pt>
                <c:pt idx="479">
                  <c:v>17813.39</c:v>
                </c:pt>
                <c:pt idx="480">
                  <c:v>17798.490000000002</c:v>
                </c:pt>
                <c:pt idx="481">
                  <c:v>17719.919999999998</c:v>
                </c:pt>
                <c:pt idx="482">
                  <c:v>17888.349999999999</c:v>
                </c:pt>
                <c:pt idx="483">
                  <c:v>17729.68</c:v>
                </c:pt>
                <c:pt idx="484">
                  <c:v>17477.669999999998</c:v>
                </c:pt>
                <c:pt idx="485">
                  <c:v>17847.63</c:v>
                </c:pt>
                <c:pt idx="486">
                  <c:v>17730.509999999998</c:v>
                </c:pt>
                <c:pt idx="487">
                  <c:v>17568</c:v>
                </c:pt>
                <c:pt idx="488">
                  <c:v>17492.3</c:v>
                </c:pt>
                <c:pt idx="489">
                  <c:v>17574.75</c:v>
                </c:pt>
                <c:pt idx="490">
                  <c:v>17265.21</c:v>
                </c:pt>
                <c:pt idx="491">
                  <c:v>17368.5</c:v>
                </c:pt>
                <c:pt idx="492">
                  <c:v>17524.91</c:v>
                </c:pt>
                <c:pt idx="493">
                  <c:v>17749.09</c:v>
                </c:pt>
                <c:pt idx="494">
                  <c:v>17495.84</c:v>
                </c:pt>
                <c:pt idx="495">
                  <c:v>17128.55</c:v>
                </c:pt>
                <c:pt idx="496">
                  <c:v>17251.62</c:v>
                </c:pt>
                <c:pt idx="497">
                  <c:v>17417.27</c:v>
                </c:pt>
                <c:pt idx="498">
                  <c:v>17602.61</c:v>
                </c:pt>
                <c:pt idx="499">
                  <c:v>17552.169999999998</c:v>
                </c:pt>
                <c:pt idx="500">
                  <c:v>17528.27</c:v>
                </c:pt>
                <c:pt idx="501">
                  <c:v>17720.98</c:v>
                </c:pt>
                <c:pt idx="502">
                  <c:v>17603.87</c:v>
                </c:pt>
                <c:pt idx="503">
                  <c:v>17425.03</c:v>
                </c:pt>
                <c:pt idx="504">
                  <c:v>17148.939999999999</c:v>
                </c:pt>
                <c:pt idx="505">
                  <c:v>17158.66</c:v>
                </c:pt>
                <c:pt idx="506">
                  <c:v>16906.509999999998</c:v>
                </c:pt>
                <c:pt idx="507">
                  <c:v>16514.099999999999</c:v>
                </c:pt>
                <c:pt idx="508">
                  <c:v>16346.45</c:v>
                </c:pt>
                <c:pt idx="509">
                  <c:v>16398.57</c:v>
                </c:pt>
                <c:pt idx="510">
                  <c:v>16516.22</c:v>
                </c:pt>
                <c:pt idx="511">
                  <c:v>16151.41</c:v>
                </c:pt>
                <c:pt idx="512">
                  <c:v>16379.05</c:v>
                </c:pt>
                <c:pt idx="513">
                  <c:v>15988.08</c:v>
                </c:pt>
                <c:pt idx="514">
                  <c:v>16016.02</c:v>
                </c:pt>
                <c:pt idx="515">
                  <c:v>15766.74</c:v>
                </c:pt>
                <c:pt idx="516">
                  <c:v>15882.68</c:v>
                </c:pt>
                <c:pt idx="517">
                  <c:v>16093.51</c:v>
                </c:pt>
                <c:pt idx="518">
                  <c:v>15885.22</c:v>
                </c:pt>
                <c:pt idx="519">
                  <c:v>16167.23</c:v>
                </c:pt>
                <c:pt idx="520">
                  <c:v>15944.46</c:v>
                </c:pt>
                <c:pt idx="521">
                  <c:v>16069.64</c:v>
                </c:pt>
                <c:pt idx="522">
                  <c:v>16466.3</c:v>
                </c:pt>
                <c:pt idx="523">
                  <c:v>16449.18</c:v>
                </c:pt>
                <c:pt idx="524">
                  <c:v>16153.54</c:v>
                </c:pt>
                <c:pt idx="525">
                  <c:v>16336.66</c:v>
                </c:pt>
                <c:pt idx="526">
                  <c:v>16416.580000000002</c:v>
                </c:pt>
                <c:pt idx="527">
                  <c:v>16204.97</c:v>
                </c:pt>
                <c:pt idx="528">
                  <c:v>16027.05</c:v>
                </c:pt>
                <c:pt idx="529">
                  <c:v>16014.38</c:v>
                </c:pt>
                <c:pt idx="530">
                  <c:v>15914.74</c:v>
                </c:pt>
                <c:pt idx="531">
                  <c:v>15660.18</c:v>
                </c:pt>
                <c:pt idx="532">
                  <c:v>15973.84</c:v>
                </c:pt>
                <c:pt idx="533">
                  <c:v>16196.41</c:v>
                </c:pt>
                <c:pt idx="534">
                  <c:v>16453.830000000002</c:v>
                </c:pt>
                <c:pt idx="535">
                  <c:v>16413.43</c:v>
                </c:pt>
                <c:pt idx="536">
                  <c:v>16391.990000000002</c:v>
                </c:pt>
                <c:pt idx="537">
                  <c:v>16620.66</c:v>
                </c:pt>
                <c:pt idx="538">
                  <c:v>16431.78</c:v>
                </c:pt>
                <c:pt idx="539">
                  <c:v>16484.990000000002</c:v>
                </c:pt>
                <c:pt idx="540">
                  <c:v>16697.29</c:v>
                </c:pt>
                <c:pt idx="541">
                  <c:v>16639.97</c:v>
                </c:pt>
                <c:pt idx="542">
                  <c:v>16516.5</c:v>
                </c:pt>
                <c:pt idx="543">
                  <c:v>16865.080000000002</c:v>
                </c:pt>
                <c:pt idx="544">
                  <c:v>16899.32</c:v>
                </c:pt>
                <c:pt idx="545">
                  <c:v>16943.900000000001</c:v>
                </c:pt>
                <c:pt idx="546">
                  <c:v>17006.77</c:v>
                </c:pt>
                <c:pt idx="547">
                  <c:v>17073.95</c:v>
                </c:pt>
                <c:pt idx="548">
                  <c:v>16964.099999999999</c:v>
                </c:pt>
                <c:pt idx="549">
                  <c:v>17000.36</c:v>
                </c:pt>
                <c:pt idx="550">
                  <c:v>16995.13</c:v>
                </c:pt>
                <c:pt idx="551">
                  <c:v>17213.310000000001</c:v>
                </c:pt>
                <c:pt idx="552">
                  <c:v>17229.13</c:v>
                </c:pt>
                <c:pt idx="553">
                  <c:v>17251.53</c:v>
                </c:pt>
                <c:pt idx="554">
                  <c:v>17325.759999999998</c:v>
                </c:pt>
                <c:pt idx="555">
                  <c:v>17481.490000000002</c:v>
                </c:pt>
                <c:pt idx="556">
                  <c:v>17602.3</c:v>
                </c:pt>
                <c:pt idx="557">
                  <c:v>17623.87</c:v>
                </c:pt>
                <c:pt idx="558">
                  <c:v>17582.57</c:v>
                </c:pt>
                <c:pt idx="559">
                  <c:v>17502.59</c:v>
                </c:pt>
                <c:pt idx="560">
                  <c:v>17515.73</c:v>
                </c:pt>
                <c:pt idx="561">
                  <c:v>17535.39</c:v>
                </c:pt>
                <c:pt idx="562">
                  <c:v>17633.11</c:v>
                </c:pt>
                <c:pt idx="563">
                  <c:v>17716.66</c:v>
                </c:pt>
                <c:pt idx="564">
                  <c:v>17685.09</c:v>
                </c:pt>
                <c:pt idx="565">
                  <c:v>17792.75</c:v>
                </c:pt>
                <c:pt idx="566">
                  <c:v>17737</c:v>
                </c:pt>
                <c:pt idx="567">
                  <c:v>17603.32</c:v>
                </c:pt>
                <c:pt idx="568">
                  <c:v>17716.05</c:v>
                </c:pt>
                <c:pt idx="569">
                  <c:v>17541.96</c:v>
                </c:pt>
                <c:pt idx="570">
                  <c:v>17576.96</c:v>
                </c:pt>
                <c:pt idx="571">
                  <c:v>17556.41</c:v>
                </c:pt>
                <c:pt idx="572">
                  <c:v>17721.25</c:v>
                </c:pt>
                <c:pt idx="573">
                  <c:v>17908.28</c:v>
                </c:pt>
                <c:pt idx="574">
                  <c:v>17926.43</c:v>
                </c:pt>
                <c:pt idx="575">
                  <c:v>17897.46</c:v>
                </c:pt>
                <c:pt idx="576">
                  <c:v>18004.16</c:v>
                </c:pt>
                <c:pt idx="577">
                  <c:v>18053.599999999999</c:v>
                </c:pt>
                <c:pt idx="578">
                  <c:v>18096.27</c:v>
                </c:pt>
                <c:pt idx="579">
                  <c:v>17982.52</c:v>
                </c:pt>
                <c:pt idx="580">
                  <c:v>18003.75</c:v>
                </c:pt>
                <c:pt idx="581">
                  <c:v>17977.240000000002</c:v>
                </c:pt>
                <c:pt idx="582">
                  <c:v>17990.32</c:v>
                </c:pt>
                <c:pt idx="583">
                  <c:v>18041.55</c:v>
                </c:pt>
                <c:pt idx="584">
                  <c:v>17830.759999999998</c:v>
                </c:pt>
                <c:pt idx="585">
                  <c:v>17773.64</c:v>
                </c:pt>
                <c:pt idx="586">
                  <c:v>17891.16</c:v>
                </c:pt>
                <c:pt idx="587">
                  <c:v>17750.91</c:v>
                </c:pt>
                <c:pt idx="588">
                  <c:v>17651.259999999998</c:v>
                </c:pt>
                <c:pt idx="589">
                  <c:v>17660.71</c:v>
                </c:pt>
                <c:pt idx="590">
                  <c:v>17740.63</c:v>
                </c:pt>
                <c:pt idx="591">
                  <c:v>17705.91</c:v>
                </c:pt>
                <c:pt idx="592">
                  <c:v>17928.349999999999</c:v>
                </c:pt>
                <c:pt idx="593">
                  <c:v>17711.12</c:v>
                </c:pt>
                <c:pt idx="594">
                  <c:v>17720.5</c:v>
                </c:pt>
                <c:pt idx="595">
                  <c:v>17535.32</c:v>
                </c:pt>
                <c:pt idx="596">
                  <c:v>17710.71</c:v>
                </c:pt>
                <c:pt idx="597">
                  <c:v>17529.98</c:v>
                </c:pt>
                <c:pt idx="598">
                  <c:v>17526.62</c:v>
                </c:pt>
                <c:pt idx="599">
                  <c:v>17435.400000000001</c:v>
                </c:pt>
                <c:pt idx="600">
                  <c:v>17500.939999999999</c:v>
                </c:pt>
                <c:pt idx="601">
                  <c:v>17492.93</c:v>
                </c:pt>
                <c:pt idx="602">
                  <c:v>17706.05</c:v>
                </c:pt>
                <c:pt idx="603">
                  <c:v>17851.509999999998</c:v>
                </c:pt>
                <c:pt idx="604">
                  <c:v>17828.29</c:v>
                </c:pt>
                <c:pt idx="605">
                  <c:v>17873.22</c:v>
                </c:pt>
                <c:pt idx="606">
                  <c:v>17787.2</c:v>
                </c:pt>
                <c:pt idx="607">
                  <c:v>17789.669999999998</c:v>
                </c:pt>
                <c:pt idx="608">
                  <c:v>17838.560000000001</c:v>
                </c:pt>
                <c:pt idx="609">
                  <c:v>17807.060000000001</c:v>
                </c:pt>
                <c:pt idx="610">
                  <c:v>17920.330000000002</c:v>
                </c:pt>
                <c:pt idx="611">
                  <c:v>17938.28</c:v>
                </c:pt>
                <c:pt idx="612">
                  <c:v>18005.05</c:v>
                </c:pt>
                <c:pt idx="613">
                  <c:v>17985.189999999999</c:v>
                </c:pt>
                <c:pt idx="614">
                  <c:v>17865.34</c:v>
                </c:pt>
                <c:pt idx="615">
                  <c:v>17732.48</c:v>
                </c:pt>
                <c:pt idx="616">
                  <c:v>17674.82</c:v>
                </c:pt>
                <c:pt idx="617">
                  <c:v>17640.169999999998</c:v>
                </c:pt>
                <c:pt idx="618">
                  <c:v>17733.099999999999</c:v>
                </c:pt>
                <c:pt idx="619">
                  <c:v>17675.16</c:v>
                </c:pt>
                <c:pt idx="620">
                  <c:v>17804.87</c:v>
                </c:pt>
                <c:pt idx="621">
                  <c:v>17829.73</c:v>
                </c:pt>
                <c:pt idx="622">
                  <c:v>17780.830000000002</c:v>
                </c:pt>
                <c:pt idx="623">
                  <c:v>18011.07</c:v>
                </c:pt>
                <c:pt idx="624">
                  <c:v>17400.75</c:v>
                </c:pt>
                <c:pt idx="625">
                  <c:v>17140.240000000002</c:v>
                </c:pt>
                <c:pt idx="626">
                  <c:v>17409.72</c:v>
                </c:pt>
                <c:pt idx="627">
                  <c:v>17694.68</c:v>
                </c:pt>
                <c:pt idx="628">
                  <c:v>17929.990000000002</c:v>
                </c:pt>
                <c:pt idx="629">
                  <c:v>17949.37</c:v>
                </c:pt>
                <c:pt idx="630">
                  <c:v>17840.62</c:v>
                </c:pt>
                <c:pt idx="631">
                  <c:v>17918.62</c:v>
                </c:pt>
                <c:pt idx="632">
                  <c:v>17895.88</c:v>
                </c:pt>
                <c:pt idx="633">
                  <c:v>18146.740000000002</c:v>
                </c:pt>
                <c:pt idx="634">
                  <c:v>18226.93</c:v>
                </c:pt>
                <c:pt idx="635">
                  <c:v>18347.669999999998</c:v>
                </c:pt>
                <c:pt idx="636">
                  <c:v>18372.12</c:v>
                </c:pt>
                <c:pt idx="637">
                  <c:v>18506.41</c:v>
                </c:pt>
                <c:pt idx="638">
                  <c:v>18516.55</c:v>
                </c:pt>
                <c:pt idx="639">
                  <c:v>18533.05</c:v>
                </c:pt>
                <c:pt idx="640">
                  <c:v>18559.009999999998</c:v>
                </c:pt>
                <c:pt idx="641">
                  <c:v>18595.03</c:v>
                </c:pt>
                <c:pt idx="642">
                  <c:v>18517.23</c:v>
                </c:pt>
                <c:pt idx="643">
                  <c:v>18570.849999999999</c:v>
                </c:pt>
                <c:pt idx="644">
                  <c:v>18493.060000000001</c:v>
                </c:pt>
                <c:pt idx="645">
                  <c:v>18473.75</c:v>
                </c:pt>
                <c:pt idx="646">
                  <c:v>18472.169999999998</c:v>
                </c:pt>
                <c:pt idx="647">
                  <c:v>18456.349999999999</c:v>
                </c:pt>
                <c:pt idx="648">
                  <c:v>18432.240000000002</c:v>
                </c:pt>
                <c:pt idx="649">
                  <c:v>18404.509999999998</c:v>
                </c:pt>
                <c:pt idx="650">
                  <c:v>18313.77</c:v>
                </c:pt>
                <c:pt idx="651">
                  <c:v>18355</c:v>
                </c:pt>
                <c:pt idx="652">
                  <c:v>18352.05</c:v>
                </c:pt>
                <c:pt idx="653">
                  <c:v>18543.53</c:v>
                </c:pt>
                <c:pt idx="654">
                  <c:v>18529.29</c:v>
                </c:pt>
                <c:pt idx="655">
                  <c:v>18533.05</c:v>
                </c:pt>
                <c:pt idx="656">
                  <c:v>18495.66</c:v>
                </c:pt>
                <c:pt idx="657">
                  <c:v>18613.52</c:v>
                </c:pt>
                <c:pt idx="658">
                  <c:v>18576.47</c:v>
                </c:pt>
                <c:pt idx="659">
                  <c:v>18636.05</c:v>
                </c:pt>
                <c:pt idx="660">
                  <c:v>18552.02</c:v>
                </c:pt>
                <c:pt idx="661">
                  <c:v>18573.939999999999</c:v>
                </c:pt>
                <c:pt idx="662">
                  <c:v>18597.7</c:v>
                </c:pt>
                <c:pt idx="663">
                  <c:v>18552.57</c:v>
                </c:pt>
                <c:pt idx="664">
                  <c:v>18529.419999999998</c:v>
                </c:pt>
                <c:pt idx="665">
                  <c:v>18547.3</c:v>
                </c:pt>
                <c:pt idx="666">
                  <c:v>18481.48</c:v>
                </c:pt>
                <c:pt idx="667">
                  <c:v>18448.41</c:v>
                </c:pt>
                <c:pt idx="668">
                  <c:v>18395.400000000001</c:v>
                </c:pt>
                <c:pt idx="669">
                  <c:v>18502.990000000002</c:v>
                </c:pt>
                <c:pt idx="670">
                  <c:v>18454.3</c:v>
                </c:pt>
                <c:pt idx="671">
                  <c:v>18400.88</c:v>
                </c:pt>
                <c:pt idx="672">
                  <c:v>18419.3</c:v>
                </c:pt>
                <c:pt idx="673">
                  <c:v>18491.96</c:v>
                </c:pt>
                <c:pt idx="674">
                  <c:v>18538.12</c:v>
                </c:pt>
                <c:pt idx="675">
                  <c:v>18526.14</c:v>
                </c:pt>
                <c:pt idx="676">
                  <c:v>18479.91</c:v>
                </c:pt>
                <c:pt idx="677">
                  <c:v>18085.45</c:v>
                </c:pt>
                <c:pt idx="678">
                  <c:v>18325.07</c:v>
                </c:pt>
                <c:pt idx="679">
                  <c:v>18066.75</c:v>
                </c:pt>
                <c:pt idx="680">
                  <c:v>18034.77</c:v>
                </c:pt>
                <c:pt idx="681">
                  <c:v>18212.48</c:v>
                </c:pt>
                <c:pt idx="682">
                  <c:v>18123.8</c:v>
                </c:pt>
                <c:pt idx="683">
                  <c:v>18120.169999999998</c:v>
                </c:pt>
                <c:pt idx="684">
                  <c:v>18129.96</c:v>
                </c:pt>
                <c:pt idx="685">
                  <c:v>18293.7</c:v>
                </c:pt>
                <c:pt idx="686">
                  <c:v>18392.46</c:v>
                </c:pt>
                <c:pt idx="687">
                  <c:v>18261.45</c:v>
                </c:pt>
                <c:pt idx="688">
                  <c:v>18094.830000000002</c:v>
                </c:pt>
                <c:pt idx="689">
                  <c:v>18228.3</c:v>
                </c:pt>
                <c:pt idx="690">
                  <c:v>18339.240000000002</c:v>
                </c:pt>
                <c:pt idx="691">
                  <c:v>18143.45</c:v>
                </c:pt>
                <c:pt idx="692">
                  <c:v>18308.150000000001</c:v>
                </c:pt>
                <c:pt idx="693">
                  <c:v>18253.849999999999</c:v>
                </c:pt>
                <c:pt idx="694">
                  <c:v>18168.45</c:v>
                </c:pt>
                <c:pt idx="695">
                  <c:v>18281.03</c:v>
                </c:pt>
                <c:pt idx="696">
                  <c:v>18268.5</c:v>
                </c:pt>
                <c:pt idx="697">
                  <c:v>18240.490000000002</c:v>
                </c:pt>
                <c:pt idx="698">
                  <c:v>18329.04</c:v>
                </c:pt>
                <c:pt idx="699">
                  <c:v>18128.66</c:v>
                </c:pt>
                <c:pt idx="700">
                  <c:v>18144.2</c:v>
                </c:pt>
                <c:pt idx="701">
                  <c:v>18098.939999999999</c:v>
                </c:pt>
                <c:pt idx="702">
                  <c:v>18138.38</c:v>
                </c:pt>
                <c:pt idx="703">
                  <c:v>18086.400000000001</c:v>
                </c:pt>
                <c:pt idx="704">
                  <c:v>18161.939999999999</c:v>
                </c:pt>
                <c:pt idx="705">
                  <c:v>18202.62</c:v>
                </c:pt>
                <c:pt idx="706">
                  <c:v>18162.349999999999</c:v>
                </c:pt>
                <c:pt idx="707">
                  <c:v>18145.71</c:v>
                </c:pt>
                <c:pt idx="708">
                  <c:v>18223.03</c:v>
                </c:pt>
                <c:pt idx="709">
                  <c:v>18169.27</c:v>
                </c:pt>
                <c:pt idx="710">
                  <c:v>18199.330000000002</c:v>
                </c:pt>
                <c:pt idx="711">
                  <c:v>18169.68</c:v>
                </c:pt>
                <c:pt idx="712">
                  <c:v>18161.189999999999</c:v>
                </c:pt>
                <c:pt idx="713">
                  <c:v>18142.419999999998</c:v>
                </c:pt>
                <c:pt idx="714">
                  <c:v>18037.099999999999</c:v>
                </c:pt>
                <c:pt idx="715">
                  <c:v>17959.64</c:v>
                </c:pt>
                <c:pt idx="716">
                  <c:v>17930.669999999998</c:v>
                </c:pt>
                <c:pt idx="717">
                  <c:v>17888.28</c:v>
                </c:pt>
                <c:pt idx="718">
                  <c:v>18259.599999999999</c:v>
                </c:pt>
                <c:pt idx="719">
                  <c:v>18332.740000000002</c:v>
                </c:pt>
                <c:pt idx="720">
                  <c:v>18589.689999999999</c:v>
                </c:pt>
                <c:pt idx="721">
                  <c:v>18807.88</c:v>
                </c:pt>
                <c:pt idx="722">
                  <c:v>18847.66</c:v>
                </c:pt>
                <c:pt idx="723">
                  <c:v>18868.689999999999</c:v>
                </c:pt>
                <c:pt idx="724">
                  <c:v>18923.060000000001</c:v>
                </c:pt>
                <c:pt idx="725">
                  <c:v>18868.14</c:v>
                </c:pt>
                <c:pt idx="726">
                  <c:v>18903.82</c:v>
                </c:pt>
                <c:pt idx="727">
                  <c:v>18867.93</c:v>
                </c:pt>
                <c:pt idx="728">
                  <c:v>18956.689999999999</c:v>
                </c:pt>
                <c:pt idx="729">
                  <c:v>19023.87</c:v>
                </c:pt>
                <c:pt idx="730">
                  <c:v>19083.18</c:v>
                </c:pt>
                <c:pt idx="731">
                  <c:v>19152.14</c:v>
                </c:pt>
                <c:pt idx="732">
                  <c:v>19097.900000000001</c:v>
                </c:pt>
                <c:pt idx="733">
                  <c:v>19121.599999999999</c:v>
                </c:pt>
                <c:pt idx="734">
                  <c:v>19123.580000000002</c:v>
                </c:pt>
                <c:pt idx="735">
                  <c:v>19191.93</c:v>
                </c:pt>
                <c:pt idx="736">
                  <c:v>19170.419999999998</c:v>
                </c:pt>
                <c:pt idx="737">
                  <c:v>19216.240000000002</c:v>
                </c:pt>
                <c:pt idx="738">
                  <c:v>19251.78</c:v>
                </c:pt>
                <c:pt idx="739">
                  <c:v>19549.62</c:v>
                </c:pt>
                <c:pt idx="740">
                  <c:v>19614.810000000001</c:v>
                </c:pt>
                <c:pt idx="741">
                  <c:v>19756.849999999999</c:v>
                </c:pt>
                <c:pt idx="742">
                  <c:v>19796.43</c:v>
                </c:pt>
                <c:pt idx="743">
                  <c:v>19911.21</c:v>
                </c:pt>
                <c:pt idx="744">
                  <c:v>19792.53</c:v>
                </c:pt>
                <c:pt idx="745">
                  <c:v>19852.240000000002</c:v>
                </c:pt>
                <c:pt idx="746">
                  <c:v>19843.41</c:v>
                </c:pt>
                <c:pt idx="747">
                  <c:v>19883.060000000001</c:v>
                </c:pt>
                <c:pt idx="748">
                  <c:v>19974.62</c:v>
                </c:pt>
                <c:pt idx="749">
                  <c:v>19941.96</c:v>
                </c:pt>
                <c:pt idx="750">
                  <c:v>19918.88</c:v>
                </c:pt>
                <c:pt idx="751">
                  <c:v>19933.810000000001</c:v>
                </c:pt>
                <c:pt idx="752">
                  <c:v>19945.04</c:v>
                </c:pt>
                <c:pt idx="753">
                  <c:v>19833.68</c:v>
                </c:pt>
                <c:pt idx="754">
                  <c:v>19819.78</c:v>
                </c:pt>
                <c:pt idx="755">
                  <c:v>19762.599999999999</c:v>
                </c:pt>
                <c:pt idx="756">
                  <c:v>19881.759999999998</c:v>
                </c:pt>
                <c:pt idx="757">
                  <c:v>19942.16</c:v>
                </c:pt>
                <c:pt idx="758">
                  <c:v>19899.29</c:v>
                </c:pt>
                <c:pt idx="759">
                  <c:v>19963.8</c:v>
                </c:pt>
                <c:pt idx="760">
                  <c:v>19887.38</c:v>
                </c:pt>
                <c:pt idx="761">
                  <c:v>19855.53</c:v>
                </c:pt>
                <c:pt idx="762">
                  <c:v>19954.28</c:v>
                </c:pt>
                <c:pt idx="763">
                  <c:v>19891</c:v>
                </c:pt>
                <c:pt idx="764">
                  <c:v>19885.73</c:v>
                </c:pt>
                <c:pt idx="765">
                  <c:v>19826.77</c:v>
                </c:pt>
                <c:pt idx="766">
                  <c:v>19804.72</c:v>
                </c:pt>
                <c:pt idx="767">
                  <c:v>19732.400000000001</c:v>
                </c:pt>
                <c:pt idx="768">
                  <c:v>19827.25</c:v>
                </c:pt>
                <c:pt idx="769">
                  <c:v>19799.849999999999</c:v>
                </c:pt>
                <c:pt idx="770">
                  <c:v>19912.71</c:v>
                </c:pt>
                <c:pt idx="771">
                  <c:v>20068.509999999998</c:v>
                </c:pt>
                <c:pt idx="772">
                  <c:v>20100.91</c:v>
                </c:pt>
                <c:pt idx="773">
                  <c:v>20093.78</c:v>
                </c:pt>
                <c:pt idx="774">
                  <c:v>19971.13</c:v>
                </c:pt>
                <c:pt idx="775">
                  <c:v>19864.09</c:v>
                </c:pt>
                <c:pt idx="776">
                  <c:v>19890.939999999999</c:v>
                </c:pt>
                <c:pt idx="777">
                  <c:v>19884.91</c:v>
                </c:pt>
                <c:pt idx="778">
                  <c:v>20071.46</c:v>
                </c:pt>
                <c:pt idx="779">
                  <c:v>20052.419999999998</c:v>
                </c:pt>
                <c:pt idx="780">
                  <c:v>20090.29</c:v>
                </c:pt>
                <c:pt idx="781">
                  <c:v>20054.34</c:v>
                </c:pt>
                <c:pt idx="782">
                  <c:v>20172.400000000001</c:v>
                </c:pt>
                <c:pt idx="783">
                  <c:v>20269.37</c:v>
                </c:pt>
                <c:pt idx="784">
                  <c:v>20412.16</c:v>
                </c:pt>
                <c:pt idx="785">
                  <c:v>20504.41</c:v>
                </c:pt>
                <c:pt idx="786">
                  <c:v>20611.86</c:v>
                </c:pt>
                <c:pt idx="787">
                  <c:v>20619.77</c:v>
                </c:pt>
                <c:pt idx="788">
                  <c:v>20624.05</c:v>
                </c:pt>
                <c:pt idx="789">
                  <c:v>20743</c:v>
                </c:pt>
                <c:pt idx="790">
                  <c:v>20775.599999999999</c:v>
                </c:pt>
                <c:pt idx="791">
                  <c:v>20810.32</c:v>
                </c:pt>
                <c:pt idx="792">
                  <c:v>20821.759999999998</c:v>
                </c:pt>
                <c:pt idx="793">
                  <c:v>20837.439999999999</c:v>
                </c:pt>
                <c:pt idx="794">
                  <c:v>20812.240000000002</c:v>
                </c:pt>
                <c:pt idx="795">
                  <c:v>21115.55</c:v>
                </c:pt>
                <c:pt idx="796">
                  <c:v>21002.97</c:v>
                </c:pt>
                <c:pt idx="797">
                  <c:v>21005.71</c:v>
                </c:pt>
                <c:pt idx="798">
                  <c:v>20954.34</c:v>
                </c:pt>
                <c:pt idx="799">
                  <c:v>20924.759999999998</c:v>
                </c:pt>
                <c:pt idx="800">
                  <c:v>20855.73</c:v>
                </c:pt>
                <c:pt idx="801">
                  <c:v>20858.189999999999</c:v>
                </c:pt>
                <c:pt idx="802">
                  <c:v>20902.98</c:v>
                </c:pt>
                <c:pt idx="803">
                  <c:v>20881.48</c:v>
                </c:pt>
                <c:pt idx="804">
                  <c:v>20837.37</c:v>
                </c:pt>
                <c:pt idx="805">
                  <c:v>20950.099999999999</c:v>
                </c:pt>
                <c:pt idx="806">
                  <c:v>20934.55</c:v>
                </c:pt>
                <c:pt idx="807">
                  <c:v>20914.62</c:v>
                </c:pt>
                <c:pt idx="808">
                  <c:v>20905.86</c:v>
                </c:pt>
                <c:pt idx="809">
                  <c:v>20668.009999999998</c:v>
                </c:pt>
                <c:pt idx="810">
                  <c:v>20661.3</c:v>
                </c:pt>
                <c:pt idx="811">
                  <c:v>20656.580000000002</c:v>
                </c:pt>
                <c:pt idx="812">
                  <c:v>20596.72</c:v>
                </c:pt>
                <c:pt idx="813">
                  <c:v>20550.98</c:v>
                </c:pt>
                <c:pt idx="814">
                  <c:v>20701.5</c:v>
                </c:pt>
                <c:pt idx="815">
                  <c:v>20659.32</c:v>
                </c:pt>
                <c:pt idx="816">
                  <c:v>20728.490000000002</c:v>
                </c:pt>
                <c:pt idx="817">
                  <c:v>20663.22</c:v>
                </c:pt>
                <c:pt idx="818">
                  <c:v>20650.21</c:v>
                </c:pt>
                <c:pt idx="819">
                  <c:v>20689.240000000002</c:v>
                </c:pt>
                <c:pt idx="820">
                  <c:v>20648.150000000001</c:v>
                </c:pt>
                <c:pt idx="821">
                  <c:v>20662.95</c:v>
                </c:pt>
                <c:pt idx="822">
                  <c:v>20656.099999999999</c:v>
                </c:pt>
                <c:pt idx="823">
                  <c:v>20658.02</c:v>
                </c:pt>
                <c:pt idx="824">
                  <c:v>20651.3</c:v>
                </c:pt>
                <c:pt idx="825">
                  <c:v>20591.86</c:v>
                </c:pt>
                <c:pt idx="826">
                  <c:v>20453.25</c:v>
                </c:pt>
                <c:pt idx="827">
                  <c:v>20636.919999999998</c:v>
                </c:pt>
                <c:pt idx="828">
                  <c:v>20523.28</c:v>
                </c:pt>
                <c:pt idx="829">
                  <c:v>20404.490000000002</c:v>
                </c:pt>
                <c:pt idx="830">
                  <c:v>20578.71</c:v>
                </c:pt>
                <c:pt idx="831">
                  <c:v>20547.759999999998</c:v>
                </c:pt>
                <c:pt idx="832">
                  <c:v>20763.89</c:v>
                </c:pt>
                <c:pt idx="833">
                  <c:v>20996.12</c:v>
                </c:pt>
                <c:pt idx="834">
                  <c:v>20975.09</c:v>
                </c:pt>
                <c:pt idx="835">
                  <c:v>20981.33</c:v>
                </c:pt>
                <c:pt idx="836">
                  <c:v>20940.509999999998</c:v>
                </c:pt>
              </c:numCache>
            </c:numRef>
          </c:yVal>
          <c:smooth val="1"/>
          <c:extLst xmlns:c16r2="http://schemas.microsoft.com/office/drawing/2015/06/chart">
            <c:ext xmlns:c16="http://schemas.microsoft.com/office/drawing/2014/chart" uri="{C3380CC4-5D6E-409C-BE32-E72D297353CC}">
              <c16:uniqueId val="{00000008-A99E-4D68-A533-B12739A600AB}"/>
            </c:ext>
          </c:extLst>
        </c:ser>
        <c:dLbls>
          <c:showLegendKey val="0"/>
          <c:showVal val="0"/>
          <c:showCatName val="0"/>
          <c:showSerName val="0"/>
          <c:showPercent val="0"/>
          <c:showBubbleSize val="0"/>
        </c:dLbls>
        <c:axId val="145392000"/>
        <c:axId val="144697600"/>
      </c:scatterChart>
      <c:valAx>
        <c:axId val="144661120"/>
        <c:scaling>
          <c:orientation val="minMax"/>
          <c:max val="42853"/>
          <c:min val="41641"/>
        </c:scaling>
        <c:delete val="0"/>
        <c:axPos val="b"/>
        <c:numFmt formatCode="m/d/yyyy" sourceLinked="1"/>
        <c:majorTickMark val="none"/>
        <c:minorTickMark val="none"/>
        <c:tickLblPos val="nextTo"/>
        <c:spPr>
          <a:noFill/>
          <a:ln w="19050" cap="flat" cmpd="sng" algn="ctr">
            <a:solidFill>
              <a:schemeClr val="tx1"/>
            </a:solidFill>
            <a:round/>
          </a:ln>
          <a:effectLst/>
        </c:spPr>
        <c:txPr>
          <a:bodyPr rot="-60000000" spcFirstLastPara="1" vertOverflow="ellipsis" vert="horz" wrap="square" anchor="ctr" anchorCtr="1"/>
          <a:lstStyle/>
          <a:p>
            <a:pPr>
              <a:defRPr sz="800" b="1" i="0" u="none" strike="noStrike" kern="1200" baseline="0">
                <a:solidFill>
                  <a:schemeClr val="tx1"/>
                </a:solidFill>
                <a:latin typeface="+mn-lt"/>
                <a:ea typeface="+mn-ea"/>
                <a:cs typeface="+mn-cs"/>
              </a:defRPr>
            </a:pPr>
            <a:endParaRPr lang="es-MX"/>
          </a:p>
        </c:txPr>
        <c:crossAx val="144695680"/>
        <c:crosses val="autoZero"/>
        <c:crossBetween val="midCat"/>
      </c:valAx>
      <c:valAx>
        <c:axId val="144695680"/>
        <c:scaling>
          <c:orientation val="minMax"/>
          <c:min val="13"/>
        </c:scaling>
        <c:delete val="0"/>
        <c:axPos val="l"/>
        <c:title>
          <c:tx>
            <c:rich>
              <a:bodyPr rot="-5400000" spcFirstLastPara="1" vertOverflow="ellipsis" vert="horz" wrap="square" anchor="ctr" anchorCtr="1"/>
              <a:lstStyle/>
              <a:p>
                <a:pPr>
                  <a:defRPr sz="800" b="1" i="0" u="none" strike="noStrike" kern="1200" baseline="0">
                    <a:solidFill>
                      <a:schemeClr val="tx1"/>
                    </a:solidFill>
                    <a:latin typeface="+mn-lt"/>
                    <a:ea typeface="+mn-ea"/>
                    <a:cs typeface="+mn-cs"/>
                  </a:defRPr>
                </a:pPr>
                <a:r>
                  <a:rPr lang="es-MX" sz="800" b="1" dirty="0">
                    <a:solidFill>
                      <a:schemeClr val="tx1"/>
                    </a:solidFill>
                  </a:rPr>
                  <a:t>P/E INDU Index</a:t>
                </a:r>
              </a:p>
            </c:rich>
          </c:tx>
          <c:layout>
            <c:manualLayout>
              <c:xMode val="edge"/>
              <c:yMode val="edge"/>
              <c:x val="8.3546281496880131E-3"/>
              <c:y val="0.41043506115381523"/>
            </c:manualLayout>
          </c:layout>
          <c:overlay val="0"/>
          <c:spPr>
            <a:noFill/>
            <a:ln>
              <a:noFill/>
            </a:ln>
            <a:effectLst/>
          </c:spPr>
        </c:title>
        <c:numFmt formatCode="General" sourceLinked="1"/>
        <c:majorTickMark val="none"/>
        <c:minorTickMark val="none"/>
        <c:tickLblPos val="nextTo"/>
        <c:spPr>
          <a:noFill/>
          <a:ln w="19050" cap="flat" cmpd="sng" algn="ctr">
            <a:noFill/>
            <a:round/>
          </a:ln>
          <a:effectLst/>
        </c:spPr>
        <c:txPr>
          <a:bodyPr rot="-60000000" spcFirstLastPara="1" vertOverflow="ellipsis" vert="horz" wrap="square" anchor="ctr" anchorCtr="1"/>
          <a:lstStyle/>
          <a:p>
            <a:pPr>
              <a:defRPr sz="800" b="1" i="0" u="none" strike="noStrike" kern="1200" baseline="0">
                <a:solidFill>
                  <a:schemeClr val="tx1"/>
                </a:solidFill>
                <a:latin typeface="+mn-lt"/>
                <a:ea typeface="+mn-ea"/>
                <a:cs typeface="+mn-cs"/>
              </a:defRPr>
            </a:pPr>
            <a:endParaRPr lang="es-MX"/>
          </a:p>
        </c:txPr>
        <c:crossAx val="144661120"/>
        <c:crosses val="autoZero"/>
        <c:crossBetween val="midCat"/>
      </c:valAx>
      <c:valAx>
        <c:axId val="144697600"/>
        <c:scaling>
          <c:orientation val="minMax"/>
          <c:min val="15000"/>
        </c:scaling>
        <c:delete val="0"/>
        <c:axPos val="r"/>
        <c:title>
          <c:tx>
            <c:rich>
              <a:bodyPr rot="-5400000" spcFirstLastPara="1" vertOverflow="ellipsis" vert="horz" wrap="square" anchor="ctr" anchorCtr="1"/>
              <a:lstStyle/>
              <a:p>
                <a:pPr>
                  <a:defRPr sz="800" b="1" i="0" u="none" strike="noStrike" kern="1200" baseline="0">
                    <a:solidFill>
                      <a:schemeClr val="tx1"/>
                    </a:solidFill>
                    <a:latin typeface="+mn-lt"/>
                    <a:ea typeface="+mn-ea"/>
                    <a:cs typeface="+mn-cs"/>
                  </a:defRPr>
                </a:pPr>
                <a:r>
                  <a:rPr lang="es-MX" sz="800" b="1" dirty="0">
                    <a:solidFill>
                      <a:schemeClr val="tx1"/>
                    </a:solidFill>
                  </a:rPr>
                  <a:t>Pts. INDU</a:t>
                </a:r>
                <a:r>
                  <a:rPr lang="es-MX" sz="800" b="1" baseline="0" dirty="0">
                    <a:solidFill>
                      <a:schemeClr val="tx1"/>
                    </a:solidFill>
                  </a:rPr>
                  <a:t> Index</a:t>
                </a:r>
                <a:endParaRPr lang="es-MX" sz="800" b="1" dirty="0">
                  <a:solidFill>
                    <a:schemeClr val="tx1"/>
                  </a:solidFill>
                </a:endParaRPr>
              </a:p>
            </c:rich>
          </c:tx>
          <c:layout>
            <c:manualLayout>
              <c:xMode val="edge"/>
              <c:yMode val="edge"/>
              <c:x val="0.96014943960149435"/>
              <c:y val="0.32479935538341809"/>
            </c:manualLayout>
          </c:layout>
          <c:overlay val="0"/>
          <c:spPr>
            <a:noFill/>
            <a:ln>
              <a:noFill/>
            </a:ln>
            <a:effectLst/>
          </c:spPr>
        </c:title>
        <c:numFmt formatCode="#,##0" sourceLinked="0"/>
        <c:majorTickMark val="out"/>
        <c:minorTickMark val="none"/>
        <c:tickLblPos val="nextTo"/>
        <c:spPr>
          <a:noFill/>
          <a:ln w="9525" cap="flat" cmpd="sng" algn="ctr">
            <a:noFill/>
            <a:round/>
          </a:ln>
          <a:effectLst/>
        </c:spPr>
        <c:txPr>
          <a:bodyPr rot="-60000000" spcFirstLastPara="1" vertOverflow="ellipsis" vert="horz" wrap="square" anchor="ctr" anchorCtr="1"/>
          <a:lstStyle/>
          <a:p>
            <a:pPr>
              <a:defRPr sz="800" b="1" i="0" u="none" strike="noStrike" kern="1200" baseline="0">
                <a:solidFill>
                  <a:schemeClr val="tx1"/>
                </a:solidFill>
                <a:latin typeface="+mn-lt"/>
                <a:ea typeface="+mn-ea"/>
                <a:cs typeface="+mn-cs"/>
              </a:defRPr>
            </a:pPr>
            <a:endParaRPr lang="es-MX"/>
          </a:p>
        </c:txPr>
        <c:crossAx val="145392000"/>
        <c:crosses val="max"/>
        <c:crossBetween val="midCat"/>
      </c:valAx>
      <c:valAx>
        <c:axId val="145392000"/>
        <c:scaling>
          <c:orientation val="minMax"/>
        </c:scaling>
        <c:delete val="1"/>
        <c:axPos val="b"/>
        <c:numFmt formatCode="m/d/yyyy" sourceLinked="1"/>
        <c:majorTickMark val="out"/>
        <c:minorTickMark val="none"/>
        <c:tickLblPos val="nextTo"/>
        <c:crossAx val="144697600"/>
        <c:crosses val="autoZero"/>
        <c:crossBetween val="midCat"/>
      </c:valAx>
      <c:spPr>
        <a:noFill/>
        <a:ln>
          <a:noFill/>
        </a:ln>
        <a:effectLst/>
      </c:spPr>
    </c:plotArea>
    <c:legend>
      <c:legendPos val="b"/>
      <c:layout>
        <c:manualLayout>
          <c:xMode val="edge"/>
          <c:yMode val="edge"/>
          <c:x val="3.2335696518632558E-2"/>
          <c:y val="0.85787393210611074"/>
          <c:w val="0.9353284762194265"/>
          <c:h val="0.12115621494704699"/>
        </c:manualLayout>
      </c:layout>
      <c:overlay val="0"/>
      <c:spPr>
        <a:noFill/>
        <a:ln>
          <a:noFill/>
        </a:ln>
        <a:effectLst/>
      </c:spPr>
      <c:txPr>
        <a:bodyPr rot="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es-MX"/>
        </a:p>
      </c:txPr>
    </c:legend>
    <c:plotVisOnly val="1"/>
    <c:dispBlanksAs val="gap"/>
    <c:showDLblsOverMax val="0"/>
  </c:chart>
  <c:spPr>
    <a:noFill/>
    <a:ln w="9525" cap="flat" cmpd="sng" algn="ctr">
      <a:noFill/>
      <a:round/>
    </a:ln>
    <a:effectLst/>
  </c:spPr>
  <c:txPr>
    <a:bodyPr/>
    <a:lstStyle/>
    <a:p>
      <a:pPr>
        <a:defRPr/>
      </a:pPr>
      <a:endParaRPr lang="es-MX"/>
    </a:p>
  </c:txPr>
  <c:externalData r:id="rId1">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200" b="0" i="0" u="none" strike="noStrike" kern="1200" spc="0" baseline="0">
                <a:solidFill>
                  <a:schemeClr val="tx1">
                    <a:lumMod val="65000"/>
                    <a:lumOff val="35000"/>
                  </a:schemeClr>
                </a:solidFill>
                <a:latin typeface="+mn-lt"/>
                <a:ea typeface="+mn-ea"/>
                <a:cs typeface="+mn-cs"/>
              </a:defRPr>
            </a:pPr>
            <a:r>
              <a:rPr lang="es-MX" sz="1200" b="1" dirty="0">
                <a:solidFill>
                  <a:schemeClr val="tx1"/>
                </a:solidFill>
              </a:rPr>
              <a:t>CCMP Index (NASDAQ</a:t>
            </a:r>
            <a:r>
              <a:rPr lang="es-MX" sz="1200" b="1" baseline="0" dirty="0">
                <a:solidFill>
                  <a:schemeClr val="tx1"/>
                </a:solidFill>
              </a:rPr>
              <a:t> Index)</a:t>
            </a:r>
            <a:endParaRPr lang="es-MX" sz="1200" b="1" dirty="0">
              <a:solidFill>
                <a:schemeClr val="tx1"/>
              </a:solidFill>
            </a:endParaRPr>
          </a:p>
        </c:rich>
      </c:tx>
      <c:layout/>
      <c:overlay val="0"/>
      <c:spPr>
        <a:noFill/>
        <a:ln>
          <a:noFill/>
        </a:ln>
        <a:effectLst/>
      </c:spPr>
    </c:title>
    <c:autoTitleDeleted val="0"/>
    <c:plotArea>
      <c:layout>
        <c:manualLayout>
          <c:layoutTarget val="inner"/>
          <c:xMode val="edge"/>
          <c:yMode val="edge"/>
          <c:x val="0.10131478742899522"/>
          <c:y val="0.12962864096639651"/>
          <c:w val="0.77248042412769735"/>
          <c:h val="0.65561034380651817"/>
        </c:manualLayout>
      </c:layout>
      <c:scatterChart>
        <c:scatterStyle val="smoothMarker"/>
        <c:varyColors val="0"/>
        <c:ser>
          <c:idx val="0"/>
          <c:order val="0"/>
          <c:tx>
            <c:strRef>
              <c:f>NASDAQ!$B$2</c:f>
              <c:strCache>
                <c:ptCount val="1"/>
                <c:pt idx="0">
                  <c:v>PE_RATIO</c:v>
                </c:pt>
              </c:strCache>
            </c:strRef>
          </c:tx>
          <c:spPr>
            <a:ln w="15875" cap="rnd">
              <a:solidFill>
                <a:schemeClr val="tx2"/>
              </a:solidFill>
              <a:round/>
            </a:ln>
            <a:effectLst/>
          </c:spPr>
          <c:marker>
            <c:symbol val="none"/>
          </c:marker>
          <c:xVal>
            <c:numRef>
              <c:f>NASDAQ!$A$3:$A$869</c:f>
              <c:numCache>
                <c:formatCode>m/d/yyyy</c:formatCode>
                <c:ptCount val="867"/>
                <c:pt idx="0">
                  <c:v>41641</c:v>
                </c:pt>
                <c:pt idx="1">
                  <c:v>41642</c:v>
                </c:pt>
                <c:pt idx="2">
                  <c:v>41645</c:v>
                </c:pt>
                <c:pt idx="3">
                  <c:v>41646</c:v>
                </c:pt>
                <c:pt idx="4">
                  <c:v>41647</c:v>
                </c:pt>
                <c:pt idx="5">
                  <c:v>41648</c:v>
                </c:pt>
                <c:pt idx="6">
                  <c:v>41649</c:v>
                </c:pt>
                <c:pt idx="7">
                  <c:v>41652</c:v>
                </c:pt>
                <c:pt idx="8">
                  <c:v>41653</c:v>
                </c:pt>
                <c:pt idx="9">
                  <c:v>41654</c:v>
                </c:pt>
                <c:pt idx="10">
                  <c:v>41655</c:v>
                </c:pt>
                <c:pt idx="11">
                  <c:v>41656</c:v>
                </c:pt>
                <c:pt idx="12">
                  <c:v>41659</c:v>
                </c:pt>
                <c:pt idx="13">
                  <c:v>41660</c:v>
                </c:pt>
                <c:pt idx="14">
                  <c:v>41661</c:v>
                </c:pt>
                <c:pt idx="15">
                  <c:v>41662</c:v>
                </c:pt>
                <c:pt idx="16">
                  <c:v>41663</c:v>
                </c:pt>
                <c:pt idx="17">
                  <c:v>41666</c:v>
                </c:pt>
                <c:pt idx="18">
                  <c:v>41667</c:v>
                </c:pt>
                <c:pt idx="19">
                  <c:v>41668</c:v>
                </c:pt>
                <c:pt idx="20">
                  <c:v>41669</c:v>
                </c:pt>
                <c:pt idx="21">
                  <c:v>41670</c:v>
                </c:pt>
                <c:pt idx="22">
                  <c:v>41673</c:v>
                </c:pt>
                <c:pt idx="23">
                  <c:v>41674</c:v>
                </c:pt>
                <c:pt idx="24">
                  <c:v>41675</c:v>
                </c:pt>
                <c:pt idx="25">
                  <c:v>41676</c:v>
                </c:pt>
                <c:pt idx="26">
                  <c:v>41677</c:v>
                </c:pt>
                <c:pt idx="27">
                  <c:v>41680</c:v>
                </c:pt>
                <c:pt idx="28">
                  <c:v>41681</c:v>
                </c:pt>
                <c:pt idx="29">
                  <c:v>41682</c:v>
                </c:pt>
                <c:pt idx="30">
                  <c:v>41683</c:v>
                </c:pt>
                <c:pt idx="31">
                  <c:v>41684</c:v>
                </c:pt>
                <c:pt idx="32">
                  <c:v>41687</c:v>
                </c:pt>
                <c:pt idx="33">
                  <c:v>41688</c:v>
                </c:pt>
                <c:pt idx="34">
                  <c:v>41689</c:v>
                </c:pt>
                <c:pt idx="35">
                  <c:v>41690</c:v>
                </c:pt>
                <c:pt idx="36">
                  <c:v>41691</c:v>
                </c:pt>
                <c:pt idx="37">
                  <c:v>41694</c:v>
                </c:pt>
                <c:pt idx="38">
                  <c:v>41695</c:v>
                </c:pt>
                <c:pt idx="39">
                  <c:v>41696</c:v>
                </c:pt>
                <c:pt idx="40">
                  <c:v>41697</c:v>
                </c:pt>
                <c:pt idx="41">
                  <c:v>41698</c:v>
                </c:pt>
                <c:pt idx="42">
                  <c:v>41701</c:v>
                </c:pt>
                <c:pt idx="43">
                  <c:v>41702</c:v>
                </c:pt>
                <c:pt idx="44">
                  <c:v>41703</c:v>
                </c:pt>
                <c:pt idx="45">
                  <c:v>41704</c:v>
                </c:pt>
                <c:pt idx="46">
                  <c:v>41705</c:v>
                </c:pt>
                <c:pt idx="47">
                  <c:v>41708</c:v>
                </c:pt>
                <c:pt idx="48">
                  <c:v>41709</c:v>
                </c:pt>
                <c:pt idx="49">
                  <c:v>41710</c:v>
                </c:pt>
                <c:pt idx="50">
                  <c:v>41711</c:v>
                </c:pt>
                <c:pt idx="51">
                  <c:v>41712</c:v>
                </c:pt>
                <c:pt idx="52">
                  <c:v>41715</c:v>
                </c:pt>
                <c:pt idx="53">
                  <c:v>41716</c:v>
                </c:pt>
                <c:pt idx="54">
                  <c:v>41717</c:v>
                </c:pt>
                <c:pt idx="55">
                  <c:v>41718</c:v>
                </c:pt>
                <c:pt idx="56">
                  <c:v>41719</c:v>
                </c:pt>
                <c:pt idx="57">
                  <c:v>41722</c:v>
                </c:pt>
                <c:pt idx="58">
                  <c:v>41723</c:v>
                </c:pt>
                <c:pt idx="59">
                  <c:v>41724</c:v>
                </c:pt>
                <c:pt idx="60">
                  <c:v>41725</c:v>
                </c:pt>
                <c:pt idx="61">
                  <c:v>41726</c:v>
                </c:pt>
                <c:pt idx="62">
                  <c:v>41729</c:v>
                </c:pt>
                <c:pt idx="63">
                  <c:v>41730</c:v>
                </c:pt>
                <c:pt idx="64">
                  <c:v>41731</c:v>
                </c:pt>
                <c:pt idx="65">
                  <c:v>41732</c:v>
                </c:pt>
                <c:pt idx="66">
                  <c:v>41733</c:v>
                </c:pt>
                <c:pt idx="67">
                  <c:v>41736</c:v>
                </c:pt>
                <c:pt idx="68">
                  <c:v>41737</c:v>
                </c:pt>
                <c:pt idx="69">
                  <c:v>41738</c:v>
                </c:pt>
                <c:pt idx="70">
                  <c:v>41739</c:v>
                </c:pt>
                <c:pt idx="71">
                  <c:v>41740</c:v>
                </c:pt>
                <c:pt idx="72">
                  <c:v>41743</c:v>
                </c:pt>
                <c:pt idx="73">
                  <c:v>41744</c:v>
                </c:pt>
                <c:pt idx="74">
                  <c:v>41745</c:v>
                </c:pt>
                <c:pt idx="75">
                  <c:v>41746</c:v>
                </c:pt>
                <c:pt idx="76">
                  <c:v>41747</c:v>
                </c:pt>
                <c:pt idx="77">
                  <c:v>41750</c:v>
                </c:pt>
                <c:pt idx="78">
                  <c:v>41751</c:v>
                </c:pt>
                <c:pt idx="79">
                  <c:v>41752</c:v>
                </c:pt>
                <c:pt idx="80">
                  <c:v>41753</c:v>
                </c:pt>
                <c:pt idx="81">
                  <c:v>41754</c:v>
                </c:pt>
                <c:pt idx="82">
                  <c:v>41757</c:v>
                </c:pt>
                <c:pt idx="83">
                  <c:v>41758</c:v>
                </c:pt>
                <c:pt idx="84">
                  <c:v>41759</c:v>
                </c:pt>
                <c:pt idx="85">
                  <c:v>41760</c:v>
                </c:pt>
                <c:pt idx="86">
                  <c:v>41761</c:v>
                </c:pt>
                <c:pt idx="87">
                  <c:v>41764</c:v>
                </c:pt>
                <c:pt idx="88">
                  <c:v>41765</c:v>
                </c:pt>
                <c:pt idx="89">
                  <c:v>41766</c:v>
                </c:pt>
                <c:pt idx="90">
                  <c:v>41767</c:v>
                </c:pt>
                <c:pt idx="91">
                  <c:v>41768</c:v>
                </c:pt>
                <c:pt idx="92">
                  <c:v>41771</c:v>
                </c:pt>
                <c:pt idx="93">
                  <c:v>41772</c:v>
                </c:pt>
                <c:pt idx="94">
                  <c:v>41773</c:v>
                </c:pt>
                <c:pt idx="95">
                  <c:v>41774</c:v>
                </c:pt>
                <c:pt idx="96">
                  <c:v>41775</c:v>
                </c:pt>
                <c:pt idx="97">
                  <c:v>41778</c:v>
                </c:pt>
                <c:pt idx="98">
                  <c:v>41779</c:v>
                </c:pt>
                <c:pt idx="99">
                  <c:v>41780</c:v>
                </c:pt>
                <c:pt idx="100">
                  <c:v>41781</c:v>
                </c:pt>
                <c:pt idx="101">
                  <c:v>41782</c:v>
                </c:pt>
                <c:pt idx="102">
                  <c:v>41785</c:v>
                </c:pt>
                <c:pt idx="103">
                  <c:v>41786</c:v>
                </c:pt>
                <c:pt idx="104">
                  <c:v>41787</c:v>
                </c:pt>
                <c:pt idx="105">
                  <c:v>41788</c:v>
                </c:pt>
                <c:pt idx="106">
                  <c:v>41789</c:v>
                </c:pt>
                <c:pt idx="107">
                  <c:v>41792</c:v>
                </c:pt>
                <c:pt idx="108">
                  <c:v>41793</c:v>
                </c:pt>
                <c:pt idx="109">
                  <c:v>41794</c:v>
                </c:pt>
                <c:pt idx="110">
                  <c:v>41795</c:v>
                </c:pt>
                <c:pt idx="111">
                  <c:v>41796</c:v>
                </c:pt>
                <c:pt idx="112">
                  <c:v>41799</c:v>
                </c:pt>
                <c:pt idx="113">
                  <c:v>41800</c:v>
                </c:pt>
                <c:pt idx="114">
                  <c:v>41801</c:v>
                </c:pt>
                <c:pt idx="115">
                  <c:v>41802</c:v>
                </c:pt>
                <c:pt idx="116">
                  <c:v>41803</c:v>
                </c:pt>
                <c:pt idx="117">
                  <c:v>41806</c:v>
                </c:pt>
                <c:pt idx="118">
                  <c:v>41807</c:v>
                </c:pt>
                <c:pt idx="119">
                  <c:v>41808</c:v>
                </c:pt>
                <c:pt idx="120">
                  <c:v>41809</c:v>
                </c:pt>
                <c:pt idx="121">
                  <c:v>41810</c:v>
                </c:pt>
                <c:pt idx="122">
                  <c:v>41813</c:v>
                </c:pt>
                <c:pt idx="123">
                  <c:v>41814</c:v>
                </c:pt>
                <c:pt idx="124">
                  <c:v>41815</c:v>
                </c:pt>
                <c:pt idx="125">
                  <c:v>41816</c:v>
                </c:pt>
                <c:pt idx="126">
                  <c:v>41817</c:v>
                </c:pt>
                <c:pt idx="127">
                  <c:v>41820</c:v>
                </c:pt>
                <c:pt idx="128">
                  <c:v>41821</c:v>
                </c:pt>
                <c:pt idx="129">
                  <c:v>41822</c:v>
                </c:pt>
                <c:pt idx="130">
                  <c:v>41823</c:v>
                </c:pt>
                <c:pt idx="131">
                  <c:v>41824</c:v>
                </c:pt>
                <c:pt idx="132">
                  <c:v>41827</c:v>
                </c:pt>
                <c:pt idx="133">
                  <c:v>41828</c:v>
                </c:pt>
                <c:pt idx="134">
                  <c:v>41829</c:v>
                </c:pt>
                <c:pt idx="135">
                  <c:v>41830</c:v>
                </c:pt>
                <c:pt idx="136">
                  <c:v>41831</c:v>
                </c:pt>
                <c:pt idx="137">
                  <c:v>41834</c:v>
                </c:pt>
                <c:pt idx="138">
                  <c:v>41835</c:v>
                </c:pt>
                <c:pt idx="139">
                  <c:v>41836</c:v>
                </c:pt>
                <c:pt idx="140">
                  <c:v>41837</c:v>
                </c:pt>
                <c:pt idx="141">
                  <c:v>41838</c:v>
                </c:pt>
                <c:pt idx="142">
                  <c:v>41841</c:v>
                </c:pt>
                <c:pt idx="143">
                  <c:v>41842</c:v>
                </c:pt>
                <c:pt idx="144">
                  <c:v>41843</c:v>
                </c:pt>
                <c:pt idx="145">
                  <c:v>41844</c:v>
                </c:pt>
                <c:pt idx="146">
                  <c:v>41845</c:v>
                </c:pt>
                <c:pt idx="147">
                  <c:v>41848</c:v>
                </c:pt>
                <c:pt idx="148">
                  <c:v>41849</c:v>
                </c:pt>
                <c:pt idx="149">
                  <c:v>41850</c:v>
                </c:pt>
                <c:pt idx="150">
                  <c:v>41851</c:v>
                </c:pt>
                <c:pt idx="151">
                  <c:v>41852</c:v>
                </c:pt>
                <c:pt idx="152">
                  <c:v>41855</c:v>
                </c:pt>
                <c:pt idx="153">
                  <c:v>41856</c:v>
                </c:pt>
                <c:pt idx="154">
                  <c:v>41857</c:v>
                </c:pt>
                <c:pt idx="155">
                  <c:v>41858</c:v>
                </c:pt>
                <c:pt idx="156">
                  <c:v>41859</c:v>
                </c:pt>
                <c:pt idx="157">
                  <c:v>41862</c:v>
                </c:pt>
                <c:pt idx="158">
                  <c:v>41863</c:v>
                </c:pt>
                <c:pt idx="159">
                  <c:v>41864</c:v>
                </c:pt>
                <c:pt idx="160">
                  <c:v>41865</c:v>
                </c:pt>
                <c:pt idx="161">
                  <c:v>41866</c:v>
                </c:pt>
                <c:pt idx="162">
                  <c:v>41869</c:v>
                </c:pt>
                <c:pt idx="163">
                  <c:v>41870</c:v>
                </c:pt>
                <c:pt idx="164">
                  <c:v>41871</c:v>
                </c:pt>
                <c:pt idx="165">
                  <c:v>41872</c:v>
                </c:pt>
                <c:pt idx="166">
                  <c:v>41873</c:v>
                </c:pt>
                <c:pt idx="167">
                  <c:v>41876</c:v>
                </c:pt>
                <c:pt idx="168">
                  <c:v>41877</c:v>
                </c:pt>
                <c:pt idx="169">
                  <c:v>41878</c:v>
                </c:pt>
                <c:pt idx="170">
                  <c:v>41879</c:v>
                </c:pt>
                <c:pt idx="171">
                  <c:v>41880</c:v>
                </c:pt>
                <c:pt idx="172">
                  <c:v>41883</c:v>
                </c:pt>
                <c:pt idx="173">
                  <c:v>41884</c:v>
                </c:pt>
                <c:pt idx="174">
                  <c:v>41885</c:v>
                </c:pt>
                <c:pt idx="175">
                  <c:v>41886</c:v>
                </c:pt>
                <c:pt idx="176">
                  <c:v>41887</c:v>
                </c:pt>
                <c:pt idx="177">
                  <c:v>41890</c:v>
                </c:pt>
                <c:pt idx="178">
                  <c:v>41891</c:v>
                </c:pt>
                <c:pt idx="179">
                  <c:v>41892</c:v>
                </c:pt>
                <c:pt idx="180">
                  <c:v>41893</c:v>
                </c:pt>
                <c:pt idx="181">
                  <c:v>41894</c:v>
                </c:pt>
                <c:pt idx="182">
                  <c:v>41897</c:v>
                </c:pt>
                <c:pt idx="183">
                  <c:v>41898</c:v>
                </c:pt>
                <c:pt idx="184">
                  <c:v>41899</c:v>
                </c:pt>
                <c:pt idx="185">
                  <c:v>41900</c:v>
                </c:pt>
                <c:pt idx="186">
                  <c:v>41901</c:v>
                </c:pt>
                <c:pt idx="187">
                  <c:v>41904</c:v>
                </c:pt>
                <c:pt idx="188">
                  <c:v>41905</c:v>
                </c:pt>
                <c:pt idx="189">
                  <c:v>41906</c:v>
                </c:pt>
                <c:pt idx="190">
                  <c:v>41907</c:v>
                </c:pt>
                <c:pt idx="191">
                  <c:v>41908</c:v>
                </c:pt>
                <c:pt idx="192">
                  <c:v>41911</c:v>
                </c:pt>
                <c:pt idx="193">
                  <c:v>41912</c:v>
                </c:pt>
                <c:pt idx="194">
                  <c:v>41913</c:v>
                </c:pt>
                <c:pt idx="195">
                  <c:v>41914</c:v>
                </c:pt>
                <c:pt idx="196">
                  <c:v>41915</c:v>
                </c:pt>
                <c:pt idx="197">
                  <c:v>41918</c:v>
                </c:pt>
                <c:pt idx="198">
                  <c:v>41919</c:v>
                </c:pt>
                <c:pt idx="199">
                  <c:v>41920</c:v>
                </c:pt>
                <c:pt idx="200">
                  <c:v>41921</c:v>
                </c:pt>
                <c:pt idx="201">
                  <c:v>41922</c:v>
                </c:pt>
                <c:pt idx="202">
                  <c:v>41925</c:v>
                </c:pt>
                <c:pt idx="203">
                  <c:v>41926</c:v>
                </c:pt>
                <c:pt idx="204">
                  <c:v>41927</c:v>
                </c:pt>
                <c:pt idx="205">
                  <c:v>41928</c:v>
                </c:pt>
                <c:pt idx="206">
                  <c:v>41929</c:v>
                </c:pt>
                <c:pt idx="207">
                  <c:v>41932</c:v>
                </c:pt>
                <c:pt idx="208">
                  <c:v>41933</c:v>
                </c:pt>
                <c:pt idx="209">
                  <c:v>41934</c:v>
                </c:pt>
                <c:pt idx="210">
                  <c:v>41935</c:v>
                </c:pt>
                <c:pt idx="211">
                  <c:v>41936</c:v>
                </c:pt>
                <c:pt idx="212">
                  <c:v>41939</c:v>
                </c:pt>
                <c:pt idx="213">
                  <c:v>41940</c:v>
                </c:pt>
                <c:pt idx="214">
                  <c:v>41941</c:v>
                </c:pt>
                <c:pt idx="215">
                  <c:v>41942</c:v>
                </c:pt>
                <c:pt idx="216">
                  <c:v>41943</c:v>
                </c:pt>
                <c:pt idx="217">
                  <c:v>41946</c:v>
                </c:pt>
                <c:pt idx="218">
                  <c:v>41947</c:v>
                </c:pt>
                <c:pt idx="219">
                  <c:v>41948</c:v>
                </c:pt>
                <c:pt idx="220">
                  <c:v>41949</c:v>
                </c:pt>
                <c:pt idx="221">
                  <c:v>41950</c:v>
                </c:pt>
                <c:pt idx="222">
                  <c:v>41953</c:v>
                </c:pt>
                <c:pt idx="223">
                  <c:v>41954</c:v>
                </c:pt>
                <c:pt idx="224">
                  <c:v>41955</c:v>
                </c:pt>
                <c:pt idx="225">
                  <c:v>41956</c:v>
                </c:pt>
                <c:pt idx="226">
                  <c:v>41957</c:v>
                </c:pt>
                <c:pt idx="227">
                  <c:v>41960</c:v>
                </c:pt>
                <c:pt idx="228">
                  <c:v>41961</c:v>
                </c:pt>
                <c:pt idx="229">
                  <c:v>41962</c:v>
                </c:pt>
                <c:pt idx="230">
                  <c:v>41963</c:v>
                </c:pt>
                <c:pt idx="231">
                  <c:v>41964</c:v>
                </c:pt>
                <c:pt idx="232">
                  <c:v>41967</c:v>
                </c:pt>
                <c:pt idx="233">
                  <c:v>41968</c:v>
                </c:pt>
                <c:pt idx="234">
                  <c:v>41969</c:v>
                </c:pt>
                <c:pt idx="235">
                  <c:v>41970</c:v>
                </c:pt>
                <c:pt idx="236">
                  <c:v>41971</c:v>
                </c:pt>
                <c:pt idx="237">
                  <c:v>41974</c:v>
                </c:pt>
                <c:pt idx="238">
                  <c:v>41975</c:v>
                </c:pt>
                <c:pt idx="239">
                  <c:v>41976</c:v>
                </c:pt>
                <c:pt idx="240">
                  <c:v>41977</c:v>
                </c:pt>
                <c:pt idx="241">
                  <c:v>41978</c:v>
                </c:pt>
                <c:pt idx="242">
                  <c:v>41981</c:v>
                </c:pt>
                <c:pt idx="243">
                  <c:v>41982</c:v>
                </c:pt>
                <c:pt idx="244">
                  <c:v>41983</c:v>
                </c:pt>
                <c:pt idx="245">
                  <c:v>41984</c:v>
                </c:pt>
                <c:pt idx="246">
                  <c:v>41985</c:v>
                </c:pt>
                <c:pt idx="247">
                  <c:v>41988</c:v>
                </c:pt>
                <c:pt idx="248">
                  <c:v>41989</c:v>
                </c:pt>
                <c:pt idx="249">
                  <c:v>41990</c:v>
                </c:pt>
                <c:pt idx="250">
                  <c:v>41991</c:v>
                </c:pt>
                <c:pt idx="251">
                  <c:v>41992</c:v>
                </c:pt>
                <c:pt idx="252">
                  <c:v>41995</c:v>
                </c:pt>
                <c:pt idx="253">
                  <c:v>41996</c:v>
                </c:pt>
                <c:pt idx="254">
                  <c:v>41997</c:v>
                </c:pt>
                <c:pt idx="255">
                  <c:v>41998</c:v>
                </c:pt>
                <c:pt idx="256">
                  <c:v>41999</c:v>
                </c:pt>
                <c:pt idx="257">
                  <c:v>42002</c:v>
                </c:pt>
                <c:pt idx="258">
                  <c:v>42003</c:v>
                </c:pt>
                <c:pt idx="259">
                  <c:v>42004</c:v>
                </c:pt>
                <c:pt idx="260">
                  <c:v>42005</c:v>
                </c:pt>
                <c:pt idx="261">
                  <c:v>42006</c:v>
                </c:pt>
                <c:pt idx="262">
                  <c:v>42009</c:v>
                </c:pt>
                <c:pt idx="263">
                  <c:v>42010</c:v>
                </c:pt>
                <c:pt idx="264">
                  <c:v>42011</c:v>
                </c:pt>
                <c:pt idx="265">
                  <c:v>42012</c:v>
                </c:pt>
                <c:pt idx="266">
                  <c:v>42013</c:v>
                </c:pt>
                <c:pt idx="267">
                  <c:v>42016</c:v>
                </c:pt>
                <c:pt idx="268">
                  <c:v>42017</c:v>
                </c:pt>
                <c:pt idx="269">
                  <c:v>42018</c:v>
                </c:pt>
                <c:pt idx="270">
                  <c:v>42019</c:v>
                </c:pt>
                <c:pt idx="271">
                  <c:v>42020</c:v>
                </c:pt>
                <c:pt idx="272">
                  <c:v>42023</c:v>
                </c:pt>
                <c:pt idx="273">
                  <c:v>42024</c:v>
                </c:pt>
                <c:pt idx="274">
                  <c:v>42025</c:v>
                </c:pt>
                <c:pt idx="275">
                  <c:v>42026</c:v>
                </c:pt>
                <c:pt idx="276">
                  <c:v>42027</c:v>
                </c:pt>
                <c:pt idx="277">
                  <c:v>42030</c:v>
                </c:pt>
                <c:pt idx="278">
                  <c:v>42031</c:v>
                </c:pt>
                <c:pt idx="279">
                  <c:v>42032</c:v>
                </c:pt>
                <c:pt idx="280">
                  <c:v>42033</c:v>
                </c:pt>
                <c:pt idx="281">
                  <c:v>42034</c:v>
                </c:pt>
                <c:pt idx="282">
                  <c:v>42037</c:v>
                </c:pt>
                <c:pt idx="283">
                  <c:v>42038</c:v>
                </c:pt>
                <c:pt idx="284">
                  <c:v>42039</c:v>
                </c:pt>
                <c:pt idx="285">
                  <c:v>42040</c:v>
                </c:pt>
                <c:pt idx="286">
                  <c:v>42041</c:v>
                </c:pt>
                <c:pt idx="287">
                  <c:v>42044</c:v>
                </c:pt>
                <c:pt idx="288">
                  <c:v>42045</c:v>
                </c:pt>
                <c:pt idx="289">
                  <c:v>42046</c:v>
                </c:pt>
                <c:pt idx="290">
                  <c:v>42047</c:v>
                </c:pt>
                <c:pt idx="291">
                  <c:v>42048</c:v>
                </c:pt>
                <c:pt idx="292">
                  <c:v>42051</c:v>
                </c:pt>
                <c:pt idx="293">
                  <c:v>42052</c:v>
                </c:pt>
                <c:pt idx="294">
                  <c:v>42053</c:v>
                </c:pt>
                <c:pt idx="295">
                  <c:v>42054</c:v>
                </c:pt>
                <c:pt idx="296">
                  <c:v>42055</c:v>
                </c:pt>
                <c:pt idx="297">
                  <c:v>42058</c:v>
                </c:pt>
                <c:pt idx="298">
                  <c:v>42059</c:v>
                </c:pt>
                <c:pt idx="299">
                  <c:v>42060</c:v>
                </c:pt>
                <c:pt idx="300">
                  <c:v>42061</c:v>
                </c:pt>
                <c:pt idx="301">
                  <c:v>42062</c:v>
                </c:pt>
                <c:pt idx="302">
                  <c:v>42065</c:v>
                </c:pt>
                <c:pt idx="303">
                  <c:v>42066</c:v>
                </c:pt>
                <c:pt idx="304">
                  <c:v>42067</c:v>
                </c:pt>
                <c:pt idx="305">
                  <c:v>42068</c:v>
                </c:pt>
                <c:pt idx="306">
                  <c:v>42069</c:v>
                </c:pt>
                <c:pt idx="307">
                  <c:v>42072</c:v>
                </c:pt>
                <c:pt idx="308">
                  <c:v>42073</c:v>
                </c:pt>
                <c:pt idx="309">
                  <c:v>42074</c:v>
                </c:pt>
                <c:pt idx="310">
                  <c:v>42075</c:v>
                </c:pt>
                <c:pt idx="311">
                  <c:v>42076</c:v>
                </c:pt>
                <c:pt idx="312">
                  <c:v>42079</c:v>
                </c:pt>
                <c:pt idx="313">
                  <c:v>42080</c:v>
                </c:pt>
                <c:pt idx="314">
                  <c:v>42081</c:v>
                </c:pt>
                <c:pt idx="315">
                  <c:v>42082</c:v>
                </c:pt>
                <c:pt idx="316">
                  <c:v>42083</c:v>
                </c:pt>
                <c:pt idx="317">
                  <c:v>42086</c:v>
                </c:pt>
                <c:pt idx="318">
                  <c:v>42087</c:v>
                </c:pt>
                <c:pt idx="319">
                  <c:v>42088</c:v>
                </c:pt>
                <c:pt idx="320">
                  <c:v>42089</c:v>
                </c:pt>
                <c:pt idx="321">
                  <c:v>42090</c:v>
                </c:pt>
                <c:pt idx="322">
                  <c:v>42093</c:v>
                </c:pt>
                <c:pt idx="323">
                  <c:v>42094</c:v>
                </c:pt>
                <c:pt idx="324">
                  <c:v>42095</c:v>
                </c:pt>
                <c:pt idx="325">
                  <c:v>42096</c:v>
                </c:pt>
                <c:pt idx="326">
                  <c:v>42097</c:v>
                </c:pt>
                <c:pt idx="327">
                  <c:v>42100</c:v>
                </c:pt>
                <c:pt idx="328">
                  <c:v>42101</c:v>
                </c:pt>
                <c:pt idx="329">
                  <c:v>42102</c:v>
                </c:pt>
                <c:pt idx="330">
                  <c:v>42103</c:v>
                </c:pt>
                <c:pt idx="331">
                  <c:v>42104</c:v>
                </c:pt>
                <c:pt idx="332">
                  <c:v>42107</c:v>
                </c:pt>
                <c:pt idx="333">
                  <c:v>42108</c:v>
                </c:pt>
                <c:pt idx="334">
                  <c:v>42109</c:v>
                </c:pt>
                <c:pt idx="335">
                  <c:v>42110</c:v>
                </c:pt>
                <c:pt idx="336">
                  <c:v>42111</c:v>
                </c:pt>
                <c:pt idx="337">
                  <c:v>42114</c:v>
                </c:pt>
                <c:pt idx="338">
                  <c:v>42115</c:v>
                </c:pt>
                <c:pt idx="339">
                  <c:v>42116</c:v>
                </c:pt>
                <c:pt idx="340">
                  <c:v>42117</c:v>
                </c:pt>
                <c:pt idx="341">
                  <c:v>42118</c:v>
                </c:pt>
                <c:pt idx="342">
                  <c:v>42121</c:v>
                </c:pt>
                <c:pt idx="343">
                  <c:v>42122</c:v>
                </c:pt>
                <c:pt idx="344">
                  <c:v>42123</c:v>
                </c:pt>
                <c:pt idx="345">
                  <c:v>42124</c:v>
                </c:pt>
                <c:pt idx="346">
                  <c:v>42125</c:v>
                </c:pt>
                <c:pt idx="347">
                  <c:v>42128</c:v>
                </c:pt>
                <c:pt idx="348">
                  <c:v>42129</c:v>
                </c:pt>
                <c:pt idx="349">
                  <c:v>42130</c:v>
                </c:pt>
                <c:pt idx="350">
                  <c:v>42131</c:v>
                </c:pt>
                <c:pt idx="351">
                  <c:v>42132</c:v>
                </c:pt>
                <c:pt idx="352">
                  <c:v>42135</c:v>
                </c:pt>
                <c:pt idx="353">
                  <c:v>42136</c:v>
                </c:pt>
                <c:pt idx="354">
                  <c:v>42137</c:v>
                </c:pt>
                <c:pt idx="355">
                  <c:v>42138</c:v>
                </c:pt>
                <c:pt idx="356">
                  <c:v>42139</c:v>
                </c:pt>
                <c:pt idx="357">
                  <c:v>42142</c:v>
                </c:pt>
                <c:pt idx="358">
                  <c:v>42143</c:v>
                </c:pt>
                <c:pt idx="359">
                  <c:v>42144</c:v>
                </c:pt>
                <c:pt idx="360">
                  <c:v>42145</c:v>
                </c:pt>
                <c:pt idx="361">
                  <c:v>42146</c:v>
                </c:pt>
                <c:pt idx="362">
                  <c:v>42149</c:v>
                </c:pt>
                <c:pt idx="363">
                  <c:v>42150</c:v>
                </c:pt>
                <c:pt idx="364">
                  <c:v>42151</c:v>
                </c:pt>
                <c:pt idx="365">
                  <c:v>42152</c:v>
                </c:pt>
                <c:pt idx="366">
                  <c:v>42153</c:v>
                </c:pt>
                <c:pt idx="367">
                  <c:v>42156</c:v>
                </c:pt>
                <c:pt idx="368">
                  <c:v>42157</c:v>
                </c:pt>
                <c:pt idx="369">
                  <c:v>42158</c:v>
                </c:pt>
                <c:pt idx="370">
                  <c:v>42159</c:v>
                </c:pt>
                <c:pt idx="371">
                  <c:v>42160</c:v>
                </c:pt>
                <c:pt idx="372">
                  <c:v>42163</c:v>
                </c:pt>
                <c:pt idx="373">
                  <c:v>42164</c:v>
                </c:pt>
                <c:pt idx="374">
                  <c:v>42165</c:v>
                </c:pt>
                <c:pt idx="375">
                  <c:v>42166</c:v>
                </c:pt>
                <c:pt idx="376">
                  <c:v>42167</c:v>
                </c:pt>
                <c:pt idx="377">
                  <c:v>42170</c:v>
                </c:pt>
                <c:pt idx="378">
                  <c:v>42171</c:v>
                </c:pt>
                <c:pt idx="379">
                  <c:v>42172</c:v>
                </c:pt>
                <c:pt idx="380">
                  <c:v>42173</c:v>
                </c:pt>
                <c:pt idx="381">
                  <c:v>42174</c:v>
                </c:pt>
                <c:pt idx="382">
                  <c:v>42177</c:v>
                </c:pt>
                <c:pt idx="383">
                  <c:v>42178</c:v>
                </c:pt>
                <c:pt idx="384">
                  <c:v>42179</c:v>
                </c:pt>
                <c:pt idx="385">
                  <c:v>42180</c:v>
                </c:pt>
                <c:pt idx="386">
                  <c:v>42181</c:v>
                </c:pt>
                <c:pt idx="387">
                  <c:v>42184</c:v>
                </c:pt>
                <c:pt idx="388">
                  <c:v>42185</c:v>
                </c:pt>
                <c:pt idx="389">
                  <c:v>42186</c:v>
                </c:pt>
                <c:pt idx="390">
                  <c:v>42187</c:v>
                </c:pt>
                <c:pt idx="391">
                  <c:v>42188</c:v>
                </c:pt>
                <c:pt idx="392">
                  <c:v>42191</c:v>
                </c:pt>
                <c:pt idx="393">
                  <c:v>42192</c:v>
                </c:pt>
                <c:pt idx="394">
                  <c:v>42193</c:v>
                </c:pt>
                <c:pt idx="395">
                  <c:v>42194</c:v>
                </c:pt>
                <c:pt idx="396">
                  <c:v>42195</c:v>
                </c:pt>
                <c:pt idx="397">
                  <c:v>42198</c:v>
                </c:pt>
                <c:pt idx="398">
                  <c:v>42199</c:v>
                </c:pt>
                <c:pt idx="399">
                  <c:v>42200</c:v>
                </c:pt>
                <c:pt idx="400">
                  <c:v>42201</c:v>
                </c:pt>
                <c:pt idx="401">
                  <c:v>42202</c:v>
                </c:pt>
                <c:pt idx="402">
                  <c:v>42205</c:v>
                </c:pt>
                <c:pt idx="403">
                  <c:v>42206</c:v>
                </c:pt>
                <c:pt idx="404">
                  <c:v>42207</c:v>
                </c:pt>
                <c:pt idx="405">
                  <c:v>42208</c:v>
                </c:pt>
                <c:pt idx="406">
                  <c:v>42209</c:v>
                </c:pt>
                <c:pt idx="407">
                  <c:v>42212</c:v>
                </c:pt>
                <c:pt idx="408">
                  <c:v>42213</c:v>
                </c:pt>
                <c:pt idx="409">
                  <c:v>42214</c:v>
                </c:pt>
                <c:pt idx="410">
                  <c:v>42215</c:v>
                </c:pt>
                <c:pt idx="411">
                  <c:v>42216</c:v>
                </c:pt>
                <c:pt idx="412">
                  <c:v>42219</c:v>
                </c:pt>
                <c:pt idx="413">
                  <c:v>42220</c:v>
                </c:pt>
                <c:pt idx="414">
                  <c:v>42221</c:v>
                </c:pt>
                <c:pt idx="415">
                  <c:v>42222</c:v>
                </c:pt>
                <c:pt idx="416">
                  <c:v>42223</c:v>
                </c:pt>
                <c:pt idx="417">
                  <c:v>42226</c:v>
                </c:pt>
                <c:pt idx="418">
                  <c:v>42227</c:v>
                </c:pt>
                <c:pt idx="419">
                  <c:v>42228</c:v>
                </c:pt>
                <c:pt idx="420">
                  <c:v>42229</c:v>
                </c:pt>
                <c:pt idx="421">
                  <c:v>42230</c:v>
                </c:pt>
                <c:pt idx="422">
                  <c:v>42233</c:v>
                </c:pt>
                <c:pt idx="423">
                  <c:v>42234</c:v>
                </c:pt>
                <c:pt idx="424">
                  <c:v>42235</c:v>
                </c:pt>
                <c:pt idx="425">
                  <c:v>42236</c:v>
                </c:pt>
                <c:pt idx="426">
                  <c:v>42237</c:v>
                </c:pt>
                <c:pt idx="427">
                  <c:v>42240</c:v>
                </c:pt>
                <c:pt idx="428">
                  <c:v>42241</c:v>
                </c:pt>
                <c:pt idx="429">
                  <c:v>42242</c:v>
                </c:pt>
                <c:pt idx="430">
                  <c:v>42243</c:v>
                </c:pt>
                <c:pt idx="431">
                  <c:v>42244</c:v>
                </c:pt>
                <c:pt idx="432">
                  <c:v>42247</c:v>
                </c:pt>
                <c:pt idx="433">
                  <c:v>42248</c:v>
                </c:pt>
                <c:pt idx="434">
                  <c:v>42249</c:v>
                </c:pt>
                <c:pt idx="435">
                  <c:v>42250</c:v>
                </c:pt>
                <c:pt idx="436">
                  <c:v>42251</c:v>
                </c:pt>
                <c:pt idx="437">
                  <c:v>42254</c:v>
                </c:pt>
                <c:pt idx="438">
                  <c:v>42255</c:v>
                </c:pt>
                <c:pt idx="439">
                  <c:v>42256</c:v>
                </c:pt>
                <c:pt idx="440">
                  <c:v>42257</c:v>
                </c:pt>
                <c:pt idx="441">
                  <c:v>42258</c:v>
                </c:pt>
                <c:pt idx="442">
                  <c:v>42261</c:v>
                </c:pt>
                <c:pt idx="443">
                  <c:v>42262</c:v>
                </c:pt>
                <c:pt idx="444">
                  <c:v>42263</c:v>
                </c:pt>
                <c:pt idx="445">
                  <c:v>42264</c:v>
                </c:pt>
                <c:pt idx="446">
                  <c:v>42265</c:v>
                </c:pt>
                <c:pt idx="447">
                  <c:v>42268</c:v>
                </c:pt>
                <c:pt idx="448">
                  <c:v>42269</c:v>
                </c:pt>
                <c:pt idx="449">
                  <c:v>42270</c:v>
                </c:pt>
                <c:pt idx="450">
                  <c:v>42271</c:v>
                </c:pt>
                <c:pt idx="451">
                  <c:v>42272</c:v>
                </c:pt>
                <c:pt idx="452">
                  <c:v>42275</c:v>
                </c:pt>
                <c:pt idx="453">
                  <c:v>42276</c:v>
                </c:pt>
                <c:pt idx="454">
                  <c:v>42277</c:v>
                </c:pt>
                <c:pt idx="455">
                  <c:v>42278</c:v>
                </c:pt>
                <c:pt idx="456">
                  <c:v>42279</c:v>
                </c:pt>
                <c:pt idx="457">
                  <c:v>42282</c:v>
                </c:pt>
                <c:pt idx="458">
                  <c:v>42283</c:v>
                </c:pt>
                <c:pt idx="459">
                  <c:v>42284</c:v>
                </c:pt>
                <c:pt idx="460">
                  <c:v>42285</c:v>
                </c:pt>
                <c:pt idx="461">
                  <c:v>42286</c:v>
                </c:pt>
                <c:pt idx="462">
                  <c:v>42289</c:v>
                </c:pt>
                <c:pt idx="463">
                  <c:v>42290</c:v>
                </c:pt>
                <c:pt idx="464">
                  <c:v>42291</c:v>
                </c:pt>
                <c:pt idx="465">
                  <c:v>42292</c:v>
                </c:pt>
                <c:pt idx="466">
                  <c:v>42293</c:v>
                </c:pt>
                <c:pt idx="467">
                  <c:v>42296</c:v>
                </c:pt>
                <c:pt idx="468">
                  <c:v>42297</c:v>
                </c:pt>
                <c:pt idx="469">
                  <c:v>42298</c:v>
                </c:pt>
                <c:pt idx="470">
                  <c:v>42299</c:v>
                </c:pt>
                <c:pt idx="471">
                  <c:v>42300</c:v>
                </c:pt>
                <c:pt idx="472">
                  <c:v>42303</c:v>
                </c:pt>
                <c:pt idx="473">
                  <c:v>42304</c:v>
                </c:pt>
                <c:pt idx="474">
                  <c:v>42305</c:v>
                </c:pt>
                <c:pt idx="475">
                  <c:v>42306</c:v>
                </c:pt>
                <c:pt idx="476">
                  <c:v>42307</c:v>
                </c:pt>
                <c:pt idx="477">
                  <c:v>42310</c:v>
                </c:pt>
                <c:pt idx="478">
                  <c:v>42311</c:v>
                </c:pt>
                <c:pt idx="479">
                  <c:v>42312</c:v>
                </c:pt>
                <c:pt idx="480">
                  <c:v>42313</c:v>
                </c:pt>
                <c:pt idx="481">
                  <c:v>42314</c:v>
                </c:pt>
                <c:pt idx="482">
                  <c:v>42317</c:v>
                </c:pt>
                <c:pt idx="483">
                  <c:v>42318</c:v>
                </c:pt>
                <c:pt idx="484">
                  <c:v>42319</c:v>
                </c:pt>
                <c:pt idx="485">
                  <c:v>42320</c:v>
                </c:pt>
                <c:pt idx="486">
                  <c:v>42321</c:v>
                </c:pt>
                <c:pt idx="487">
                  <c:v>42324</c:v>
                </c:pt>
                <c:pt idx="488">
                  <c:v>42325</c:v>
                </c:pt>
                <c:pt idx="489">
                  <c:v>42326</c:v>
                </c:pt>
                <c:pt idx="490">
                  <c:v>42327</c:v>
                </c:pt>
                <c:pt idx="491">
                  <c:v>42328</c:v>
                </c:pt>
                <c:pt idx="492">
                  <c:v>42331</c:v>
                </c:pt>
                <c:pt idx="493">
                  <c:v>42332</c:v>
                </c:pt>
                <c:pt idx="494">
                  <c:v>42333</c:v>
                </c:pt>
                <c:pt idx="495">
                  <c:v>42334</c:v>
                </c:pt>
                <c:pt idx="496">
                  <c:v>42335</c:v>
                </c:pt>
                <c:pt idx="497">
                  <c:v>42338</c:v>
                </c:pt>
                <c:pt idx="498">
                  <c:v>42339</c:v>
                </c:pt>
                <c:pt idx="499">
                  <c:v>42340</c:v>
                </c:pt>
                <c:pt idx="500">
                  <c:v>42341</c:v>
                </c:pt>
                <c:pt idx="501">
                  <c:v>42342</c:v>
                </c:pt>
                <c:pt idx="502">
                  <c:v>42345</c:v>
                </c:pt>
                <c:pt idx="503">
                  <c:v>42346</c:v>
                </c:pt>
                <c:pt idx="504">
                  <c:v>42347</c:v>
                </c:pt>
                <c:pt idx="505">
                  <c:v>42348</c:v>
                </c:pt>
                <c:pt idx="506">
                  <c:v>42349</c:v>
                </c:pt>
                <c:pt idx="507">
                  <c:v>42352</c:v>
                </c:pt>
                <c:pt idx="508">
                  <c:v>42353</c:v>
                </c:pt>
                <c:pt idx="509">
                  <c:v>42354</c:v>
                </c:pt>
                <c:pt idx="510">
                  <c:v>42355</c:v>
                </c:pt>
                <c:pt idx="511">
                  <c:v>42356</c:v>
                </c:pt>
                <c:pt idx="512">
                  <c:v>42359</c:v>
                </c:pt>
                <c:pt idx="513">
                  <c:v>42360</c:v>
                </c:pt>
                <c:pt idx="514">
                  <c:v>42361</c:v>
                </c:pt>
                <c:pt idx="515">
                  <c:v>42362</c:v>
                </c:pt>
                <c:pt idx="516">
                  <c:v>42363</c:v>
                </c:pt>
                <c:pt idx="517">
                  <c:v>42366</c:v>
                </c:pt>
                <c:pt idx="518">
                  <c:v>42367</c:v>
                </c:pt>
                <c:pt idx="519">
                  <c:v>42368</c:v>
                </c:pt>
                <c:pt idx="520">
                  <c:v>42369</c:v>
                </c:pt>
                <c:pt idx="521">
                  <c:v>42370</c:v>
                </c:pt>
                <c:pt idx="522">
                  <c:v>42373</c:v>
                </c:pt>
                <c:pt idx="523">
                  <c:v>42374</c:v>
                </c:pt>
                <c:pt idx="524">
                  <c:v>42375</c:v>
                </c:pt>
                <c:pt idx="525">
                  <c:v>42376</c:v>
                </c:pt>
                <c:pt idx="526">
                  <c:v>42377</c:v>
                </c:pt>
                <c:pt idx="527">
                  <c:v>42380</c:v>
                </c:pt>
                <c:pt idx="528">
                  <c:v>42381</c:v>
                </c:pt>
                <c:pt idx="529">
                  <c:v>42382</c:v>
                </c:pt>
                <c:pt idx="530">
                  <c:v>42383</c:v>
                </c:pt>
                <c:pt idx="531">
                  <c:v>42384</c:v>
                </c:pt>
                <c:pt idx="532">
                  <c:v>42387</c:v>
                </c:pt>
                <c:pt idx="533">
                  <c:v>42388</c:v>
                </c:pt>
                <c:pt idx="534">
                  <c:v>42389</c:v>
                </c:pt>
                <c:pt idx="535">
                  <c:v>42390</c:v>
                </c:pt>
                <c:pt idx="536">
                  <c:v>42391</c:v>
                </c:pt>
                <c:pt idx="537">
                  <c:v>42394</c:v>
                </c:pt>
                <c:pt idx="538">
                  <c:v>42395</c:v>
                </c:pt>
                <c:pt idx="539">
                  <c:v>42396</c:v>
                </c:pt>
                <c:pt idx="540">
                  <c:v>42397</c:v>
                </c:pt>
                <c:pt idx="541">
                  <c:v>42398</c:v>
                </c:pt>
                <c:pt idx="542">
                  <c:v>42401</c:v>
                </c:pt>
                <c:pt idx="543">
                  <c:v>42402</c:v>
                </c:pt>
                <c:pt idx="544">
                  <c:v>42403</c:v>
                </c:pt>
                <c:pt idx="545">
                  <c:v>42404</c:v>
                </c:pt>
                <c:pt idx="546">
                  <c:v>42405</c:v>
                </c:pt>
                <c:pt idx="547">
                  <c:v>42408</c:v>
                </c:pt>
                <c:pt idx="548">
                  <c:v>42409</c:v>
                </c:pt>
                <c:pt idx="549">
                  <c:v>42410</c:v>
                </c:pt>
                <c:pt idx="550">
                  <c:v>42411</c:v>
                </c:pt>
                <c:pt idx="551">
                  <c:v>42412</c:v>
                </c:pt>
                <c:pt idx="552">
                  <c:v>42415</c:v>
                </c:pt>
                <c:pt idx="553">
                  <c:v>42416</c:v>
                </c:pt>
                <c:pt idx="554">
                  <c:v>42417</c:v>
                </c:pt>
                <c:pt idx="555">
                  <c:v>42418</c:v>
                </c:pt>
                <c:pt idx="556">
                  <c:v>42419</c:v>
                </c:pt>
                <c:pt idx="557">
                  <c:v>42422</c:v>
                </c:pt>
                <c:pt idx="558">
                  <c:v>42423</c:v>
                </c:pt>
                <c:pt idx="559">
                  <c:v>42424</c:v>
                </c:pt>
                <c:pt idx="560">
                  <c:v>42425</c:v>
                </c:pt>
                <c:pt idx="561">
                  <c:v>42426</c:v>
                </c:pt>
                <c:pt idx="562">
                  <c:v>42429</c:v>
                </c:pt>
                <c:pt idx="563">
                  <c:v>42430</c:v>
                </c:pt>
                <c:pt idx="564">
                  <c:v>42431</c:v>
                </c:pt>
                <c:pt idx="565">
                  <c:v>42432</c:v>
                </c:pt>
                <c:pt idx="566">
                  <c:v>42433</c:v>
                </c:pt>
                <c:pt idx="567">
                  <c:v>42436</c:v>
                </c:pt>
                <c:pt idx="568">
                  <c:v>42437</c:v>
                </c:pt>
                <c:pt idx="569">
                  <c:v>42438</c:v>
                </c:pt>
                <c:pt idx="570">
                  <c:v>42439</c:v>
                </c:pt>
                <c:pt idx="571">
                  <c:v>42440</c:v>
                </c:pt>
                <c:pt idx="572">
                  <c:v>42443</c:v>
                </c:pt>
                <c:pt idx="573">
                  <c:v>42444</c:v>
                </c:pt>
                <c:pt idx="574">
                  <c:v>42445</c:v>
                </c:pt>
                <c:pt idx="575">
                  <c:v>42446</c:v>
                </c:pt>
                <c:pt idx="576">
                  <c:v>42447</c:v>
                </c:pt>
                <c:pt idx="577">
                  <c:v>42450</c:v>
                </c:pt>
                <c:pt idx="578">
                  <c:v>42451</c:v>
                </c:pt>
                <c:pt idx="579">
                  <c:v>42452</c:v>
                </c:pt>
                <c:pt idx="580">
                  <c:v>42453</c:v>
                </c:pt>
                <c:pt idx="581">
                  <c:v>42454</c:v>
                </c:pt>
                <c:pt idx="582">
                  <c:v>42457</c:v>
                </c:pt>
                <c:pt idx="583">
                  <c:v>42458</c:v>
                </c:pt>
                <c:pt idx="584">
                  <c:v>42459</c:v>
                </c:pt>
                <c:pt idx="585">
                  <c:v>42460</c:v>
                </c:pt>
                <c:pt idx="586">
                  <c:v>42461</c:v>
                </c:pt>
                <c:pt idx="587">
                  <c:v>42464</c:v>
                </c:pt>
                <c:pt idx="588">
                  <c:v>42465</c:v>
                </c:pt>
                <c:pt idx="589">
                  <c:v>42466</c:v>
                </c:pt>
                <c:pt idx="590">
                  <c:v>42467</c:v>
                </c:pt>
                <c:pt idx="591">
                  <c:v>42468</c:v>
                </c:pt>
                <c:pt idx="592">
                  <c:v>42471</c:v>
                </c:pt>
                <c:pt idx="593">
                  <c:v>42472</c:v>
                </c:pt>
                <c:pt idx="594">
                  <c:v>42473</c:v>
                </c:pt>
                <c:pt idx="595">
                  <c:v>42474</c:v>
                </c:pt>
                <c:pt idx="596">
                  <c:v>42475</c:v>
                </c:pt>
                <c:pt idx="597">
                  <c:v>42478</c:v>
                </c:pt>
                <c:pt idx="598">
                  <c:v>42479</c:v>
                </c:pt>
                <c:pt idx="599">
                  <c:v>42480</c:v>
                </c:pt>
                <c:pt idx="600">
                  <c:v>42481</c:v>
                </c:pt>
                <c:pt idx="601">
                  <c:v>42482</c:v>
                </c:pt>
                <c:pt idx="602">
                  <c:v>42485</c:v>
                </c:pt>
                <c:pt idx="603">
                  <c:v>42486</c:v>
                </c:pt>
                <c:pt idx="604">
                  <c:v>42487</c:v>
                </c:pt>
                <c:pt idx="605">
                  <c:v>42488</c:v>
                </c:pt>
                <c:pt idx="606">
                  <c:v>42489</c:v>
                </c:pt>
                <c:pt idx="607">
                  <c:v>42492</c:v>
                </c:pt>
                <c:pt idx="608">
                  <c:v>42493</c:v>
                </c:pt>
                <c:pt idx="609">
                  <c:v>42494</c:v>
                </c:pt>
                <c:pt idx="610">
                  <c:v>42495</c:v>
                </c:pt>
                <c:pt idx="611">
                  <c:v>42496</c:v>
                </c:pt>
                <c:pt idx="612">
                  <c:v>42499</c:v>
                </c:pt>
                <c:pt idx="613">
                  <c:v>42500</c:v>
                </c:pt>
                <c:pt idx="614">
                  <c:v>42501</c:v>
                </c:pt>
                <c:pt idx="615">
                  <c:v>42502</c:v>
                </c:pt>
                <c:pt idx="616">
                  <c:v>42503</c:v>
                </c:pt>
                <c:pt idx="617">
                  <c:v>42506</c:v>
                </c:pt>
                <c:pt idx="618">
                  <c:v>42507</c:v>
                </c:pt>
                <c:pt idx="619">
                  <c:v>42508</c:v>
                </c:pt>
                <c:pt idx="620">
                  <c:v>42509</c:v>
                </c:pt>
                <c:pt idx="621">
                  <c:v>42510</c:v>
                </c:pt>
                <c:pt idx="622">
                  <c:v>42513</c:v>
                </c:pt>
                <c:pt idx="623">
                  <c:v>42514</c:v>
                </c:pt>
                <c:pt idx="624">
                  <c:v>42515</c:v>
                </c:pt>
                <c:pt idx="625">
                  <c:v>42516</c:v>
                </c:pt>
                <c:pt idx="626">
                  <c:v>42517</c:v>
                </c:pt>
                <c:pt idx="627">
                  <c:v>42520</c:v>
                </c:pt>
                <c:pt idx="628">
                  <c:v>42521</c:v>
                </c:pt>
                <c:pt idx="629">
                  <c:v>42522</c:v>
                </c:pt>
                <c:pt idx="630">
                  <c:v>42523</c:v>
                </c:pt>
                <c:pt idx="631">
                  <c:v>42524</c:v>
                </c:pt>
                <c:pt idx="632">
                  <c:v>42527</c:v>
                </c:pt>
                <c:pt idx="633">
                  <c:v>42528</c:v>
                </c:pt>
                <c:pt idx="634">
                  <c:v>42529</c:v>
                </c:pt>
                <c:pt idx="635">
                  <c:v>42530</c:v>
                </c:pt>
                <c:pt idx="636">
                  <c:v>42531</c:v>
                </c:pt>
                <c:pt idx="637">
                  <c:v>42534</c:v>
                </c:pt>
                <c:pt idx="638">
                  <c:v>42535</c:v>
                </c:pt>
                <c:pt idx="639">
                  <c:v>42536</c:v>
                </c:pt>
                <c:pt idx="640">
                  <c:v>42537</c:v>
                </c:pt>
                <c:pt idx="641">
                  <c:v>42538</c:v>
                </c:pt>
                <c:pt idx="642">
                  <c:v>42541</c:v>
                </c:pt>
                <c:pt idx="643">
                  <c:v>42542</c:v>
                </c:pt>
                <c:pt idx="644">
                  <c:v>42543</c:v>
                </c:pt>
                <c:pt idx="645">
                  <c:v>42544</c:v>
                </c:pt>
                <c:pt idx="646">
                  <c:v>42545</c:v>
                </c:pt>
                <c:pt idx="647">
                  <c:v>42548</c:v>
                </c:pt>
                <c:pt idx="648">
                  <c:v>42549</c:v>
                </c:pt>
                <c:pt idx="649">
                  <c:v>42550</c:v>
                </c:pt>
                <c:pt idx="650">
                  <c:v>42551</c:v>
                </c:pt>
                <c:pt idx="651">
                  <c:v>42552</c:v>
                </c:pt>
                <c:pt idx="652">
                  <c:v>42555</c:v>
                </c:pt>
                <c:pt idx="653">
                  <c:v>42556</c:v>
                </c:pt>
                <c:pt idx="654">
                  <c:v>42557</c:v>
                </c:pt>
                <c:pt idx="655">
                  <c:v>42558</c:v>
                </c:pt>
                <c:pt idx="656">
                  <c:v>42559</c:v>
                </c:pt>
                <c:pt idx="657">
                  <c:v>42562</c:v>
                </c:pt>
                <c:pt idx="658">
                  <c:v>42563</c:v>
                </c:pt>
                <c:pt idx="659">
                  <c:v>42564</c:v>
                </c:pt>
                <c:pt idx="660">
                  <c:v>42565</c:v>
                </c:pt>
                <c:pt idx="661">
                  <c:v>42566</c:v>
                </c:pt>
                <c:pt idx="662">
                  <c:v>42569</c:v>
                </c:pt>
                <c:pt idx="663">
                  <c:v>42570</c:v>
                </c:pt>
                <c:pt idx="664">
                  <c:v>42571</c:v>
                </c:pt>
                <c:pt idx="665">
                  <c:v>42572</c:v>
                </c:pt>
                <c:pt idx="666">
                  <c:v>42573</c:v>
                </c:pt>
                <c:pt idx="667">
                  <c:v>42576</c:v>
                </c:pt>
                <c:pt idx="668">
                  <c:v>42577</c:v>
                </c:pt>
                <c:pt idx="669">
                  <c:v>42578</c:v>
                </c:pt>
                <c:pt idx="670">
                  <c:v>42579</c:v>
                </c:pt>
                <c:pt idx="671">
                  <c:v>42580</c:v>
                </c:pt>
                <c:pt idx="672">
                  <c:v>42583</c:v>
                </c:pt>
                <c:pt idx="673">
                  <c:v>42584</c:v>
                </c:pt>
                <c:pt idx="674">
                  <c:v>42585</c:v>
                </c:pt>
                <c:pt idx="675">
                  <c:v>42586</c:v>
                </c:pt>
                <c:pt idx="676">
                  <c:v>42587</c:v>
                </c:pt>
                <c:pt idx="677">
                  <c:v>42590</c:v>
                </c:pt>
                <c:pt idx="678">
                  <c:v>42591</c:v>
                </c:pt>
                <c:pt idx="679">
                  <c:v>42592</c:v>
                </c:pt>
                <c:pt idx="680">
                  <c:v>42593</c:v>
                </c:pt>
                <c:pt idx="681">
                  <c:v>42594</c:v>
                </c:pt>
                <c:pt idx="682">
                  <c:v>42597</c:v>
                </c:pt>
                <c:pt idx="683">
                  <c:v>42598</c:v>
                </c:pt>
                <c:pt idx="684">
                  <c:v>42599</c:v>
                </c:pt>
                <c:pt idx="685">
                  <c:v>42600</c:v>
                </c:pt>
                <c:pt idx="686">
                  <c:v>42601</c:v>
                </c:pt>
                <c:pt idx="687">
                  <c:v>42604</c:v>
                </c:pt>
                <c:pt idx="688">
                  <c:v>42605</c:v>
                </c:pt>
                <c:pt idx="689">
                  <c:v>42606</c:v>
                </c:pt>
                <c:pt idx="690">
                  <c:v>42607</c:v>
                </c:pt>
                <c:pt idx="691">
                  <c:v>42608</c:v>
                </c:pt>
                <c:pt idx="692">
                  <c:v>42611</c:v>
                </c:pt>
                <c:pt idx="693">
                  <c:v>42612</c:v>
                </c:pt>
                <c:pt idx="694">
                  <c:v>42613</c:v>
                </c:pt>
                <c:pt idx="695">
                  <c:v>42614</c:v>
                </c:pt>
                <c:pt idx="696">
                  <c:v>42615</c:v>
                </c:pt>
                <c:pt idx="697">
                  <c:v>42618</c:v>
                </c:pt>
                <c:pt idx="698">
                  <c:v>42619</c:v>
                </c:pt>
                <c:pt idx="699">
                  <c:v>42620</c:v>
                </c:pt>
                <c:pt idx="700">
                  <c:v>42621</c:v>
                </c:pt>
                <c:pt idx="701">
                  <c:v>42622</c:v>
                </c:pt>
                <c:pt idx="702">
                  <c:v>42625</c:v>
                </c:pt>
                <c:pt idx="703">
                  <c:v>42626</c:v>
                </c:pt>
                <c:pt idx="704">
                  <c:v>42627</c:v>
                </c:pt>
                <c:pt idx="705">
                  <c:v>42628</c:v>
                </c:pt>
                <c:pt idx="706">
                  <c:v>42629</c:v>
                </c:pt>
                <c:pt idx="707">
                  <c:v>42632</c:v>
                </c:pt>
                <c:pt idx="708">
                  <c:v>42633</c:v>
                </c:pt>
                <c:pt idx="709">
                  <c:v>42634</c:v>
                </c:pt>
                <c:pt idx="710">
                  <c:v>42635</c:v>
                </c:pt>
                <c:pt idx="711">
                  <c:v>42636</c:v>
                </c:pt>
                <c:pt idx="712">
                  <c:v>42639</c:v>
                </c:pt>
                <c:pt idx="713">
                  <c:v>42640</c:v>
                </c:pt>
                <c:pt idx="714">
                  <c:v>42641</c:v>
                </c:pt>
                <c:pt idx="715">
                  <c:v>42642</c:v>
                </c:pt>
                <c:pt idx="716">
                  <c:v>42643</c:v>
                </c:pt>
                <c:pt idx="717">
                  <c:v>42646</c:v>
                </c:pt>
                <c:pt idx="718">
                  <c:v>42647</c:v>
                </c:pt>
                <c:pt idx="719">
                  <c:v>42648</c:v>
                </c:pt>
                <c:pt idx="720">
                  <c:v>42649</c:v>
                </c:pt>
                <c:pt idx="721">
                  <c:v>42650</c:v>
                </c:pt>
                <c:pt idx="722">
                  <c:v>42653</c:v>
                </c:pt>
                <c:pt idx="723">
                  <c:v>42654</c:v>
                </c:pt>
                <c:pt idx="724">
                  <c:v>42655</c:v>
                </c:pt>
                <c:pt idx="725">
                  <c:v>42656</c:v>
                </c:pt>
                <c:pt idx="726">
                  <c:v>42657</c:v>
                </c:pt>
                <c:pt idx="727">
                  <c:v>42660</c:v>
                </c:pt>
                <c:pt idx="728">
                  <c:v>42661</c:v>
                </c:pt>
                <c:pt idx="729">
                  <c:v>42662</c:v>
                </c:pt>
                <c:pt idx="730">
                  <c:v>42663</c:v>
                </c:pt>
                <c:pt idx="731">
                  <c:v>42664</c:v>
                </c:pt>
                <c:pt idx="732">
                  <c:v>42667</c:v>
                </c:pt>
                <c:pt idx="733">
                  <c:v>42668</c:v>
                </c:pt>
                <c:pt idx="734">
                  <c:v>42669</c:v>
                </c:pt>
                <c:pt idx="735">
                  <c:v>42670</c:v>
                </c:pt>
                <c:pt idx="736">
                  <c:v>42671</c:v>
                </c:pt>
                <c:pt idx="737">
                  <c:v>42674</c:v>
                </c:pt>
                <c:pt idx="738">
                  <c:v>42675</c:v>
                </c:pt>
                <c:pt idx="739">
                  <c:v>42676</c:v>
                </c:pt>
                <c:pt idx="740">
                  <c:v>42677</c:v>
                </c:pt>
                <c:pt idx="741">
                  <c:v>42678</c:v>
                </c:pt>
                <c:pt idx="742">
                  <c:v>42681</c:v>
                </c:pt>
                <c:pt idx="743">
                  <c:v>42682</c:v>
                </c:pt>
                <c:pt idx="744">
                  <c:v>42683</c:v>
                </c:pt>
                <c:pt idx="745">
                  <c:v>42684</c:v>
                </c:pt>
                <c:pt idx="746">
                  <c:v>42685</c:v>
                </c:pt>
                <c:pt idx="747">
                  <c:v>42688</c:v>
                </c:pt>
                <c:pt idx="748">
                  <c:v>42689</c:v>
                </c:pt>
                <c:pt idx="749">
                  <c:v>42690</c:v>
                </c:pt>
                <c:pt idx="750">
                  <c:v>42691</c:v>
                </c:pt>
                <c:pt idx="751">
                  <c:v>42692</c:v>
                </c:pt>
                <c:pt idx="752">
                  <c:v>42695</c:v>
                </c:pt>
                <c:pt idx="753">
                  <c:v>42696</c:v>
                </c:pt>
                <c:pt idx="754">
                  <c:v>42697</c:v>
                </c:pt>
                <c:pt idx="755">
                  <c:v>42698</c:v>
                </c:pt>
                <c:pt idx="756">
                  <c:v>42699</c:v>
                </c:pt>
                <c:pt idx="757">
                  <c:v>42702</c:v>
                </c:pt>
                <c:pt idx="758">
                  <c:v>42703</c:v>
                </c:pt>
                <c:pt idx="759">
                  <c:v>42704</c:v>
                </c:pt>
                <c:pt idx="760">
                  <c:v>42705</c:v>
                </c:pt>
                <c:pt idx="761">
                  <c:v>42706</c:v>
                </c:pt>
                <c:pt idx="762">
                  <c:v>42709</c:v>
                </c:pt>
                <c:pt idx="763">
                  <c:v>42710</c:v>
                </c:pt>
                <c:pt idx="764">
                  <c:v>42711</c:v>
                </c:pt>
                <c:pt idx="765">
                  <c:v>42712</c:v>
                </c:pt>
                <c:pt idx="766">
                  <c:v>42713</c:v>
                </c:pt>
                <c:pt idx="767">
                  <c:v>42716</c:v>
                </c:pt>
                <c:pt idx="768">
                  <c:v>42717</c:v>
                </c:pt>
                <c:pt idx="769">
                  <c:v>42718</c:v>
                </c:pt>
                <c:pt idx="770">
                  <c:v>42719</c:v>
                </c:pt>
                <c:pt idx="771">
                  <c:v>42720</c:v>
                </c:pt>
                <c:pt idx="772">
                  <c:v>42723</c:v>
                </c:pt>
                <c:pt idx="773">
                  <c:v>42724</c:v>
                </c:pt>
                <c:pt idx="774">
                  <c:v>42725</c:v>
                </c:pt>
                <c:pt idx="775">
                  <c:v>42726</c:v>
                </c:pt>
                <c:pt idx="776">
                  <c:v>42727</c:v>
                </c:pt>
                <c:pt idx="777">
                  <c:v>42730</c:v>
                </c:pt>
                <c:pt idx="778">
                  <c:v>42731</c:v>
                </c:pt>
                <c:pt idx="779">
                  <c:v>42732</c:v>
                </c:pt>
                <c:pt idx="780">
                  <c:v>42733</c:v>
                </c:pt>
                <c:pt idx="781">
                  <c:v>42734</c:v>
                </c:pt>
                <c:pt idx="782">
                  <c:v>42737</c:v>
                </c:pt>
                <c:pt idx="783">
                  <c:v>42738</c:v>
                </c:pt>
                <c:pt idx="784">
                  <c:v>42739</c:v>
                </c:pt>
                <c:pt idx="785">
                  <c:v>42740</c:v>
                </c:pt>
                <c:pt idx="786">
                  <c:v>42741</c:v>
                </c:pt>
                <c:pt idx="787">
                  <c:v>42744</c:v>
                </c:pt>
                <c:pt idx="788">
                  <c:v>42745</c:v>
                </c:pt>
                <c:pt idx="789">
                  <c:v>42746</c:v>
                </c:pt>
                <c:pt idx="790">
                  <c:v>42747</c:v>
                </c:pt>
                <c:pt idx="791">
                  <c:v>42748</c:v>
                </c:pt>
                <c:pt idx="792">
                  <c:v>42751</c:v>
                </c:pt>
                <c:pt idx="793">
                  <c:v>42752</c:v>
                </c:pt>
                <c:pt idx="794">
                  <c:v>42753</c:v>
                </c:pt>
                <c:pt idx="795">
                  <c:v>42754</c:v>
                </c:pt>
                <c:pt idx="796">
                  <c:v>42755</c:v>
                </c:pt>
                <c:pt idx="797">
                  <c:v>42758</c:v>
                </c:pt>
                <c:pt idx="798">
                  <c:v>42759</c:v>
                </c:pt>
                <c:pt idx="799">
                  <c:v>42760</c:v>
                </c:pt>
                <c:pt idx="800">
                  <c:v>42761</c:v>
                </c:pt>
                <c:pt idx="801">
                  <c:v>42762</c:v>
                </c:pt>
                <c:pt idx="802">
                  <c:v>42765</c:v>
                </c:pt>
                <c:pt idx="803">
                  <c:v>42766</c:v>
                </c:pt>
                <c:pt idx="804">
                  <c:v>42767</c:v>
                </c:pt>
                <c:pt idx="805">
                  <c:v>42768</c:v>
                </c:pt>
                <c:pt idx="806">
                  <c:v>42769</c:v>
                </c:pt>
                <c:pt idx="807">
                  <c:v>42772</c:v>
                </c:pt>
                <c:pt idx="808">
                  <c:v>42773</c:v>
                </c:pt>
                <c:pt idx="809">
                  <c:v>42774</c:v>
                </c:pt>
                <c:pt idx="810">
                  <c:v>42775</c:v>
                </c:pt>
                <c:pt idx="811">
                  <c:v>42776</c:v>
                </c:pt>
                <c:pt idx="812">
                  <c:v>42779</c:v>
                </c:pt>
                <c:pt idx="813">
                  <c:v>42780</c:v>
                </c:pt>
                <c:pt idx="814">
                  <c:v>42781</c:v>
                </c:pt>
                <c:pt idx="815">
                  <c:v>42782</c:v>
                </c:pt>
                <c:pt idx="816">
                  <c:v>42783</c:v>
                </c:pt>
                <c:pt idx="817">
                  <c:v>42786</c:v>
                </c:pt>
                <c:pt idx="818">
                  <c:v>42787</c:v>
                </c:pt>
                <c:pt idx="819">
                  <c:v>42788</c:v>
                </c:pt>
                <c:pt idx="820">
                  <c:v>42789</c:v>
                </c:pt>
                <c:pt idx="821">
                  <c:v>42790</c:v>
                </c:pt>
                <c:pt idx="822">
                  <c:v>42793</c:v>
                </c:pt>
                <c:pt idx="823">
                  <c:v>42794</c:v>
                </c:pt>
                <c:pt idx="824">
                  <c:v>42795</c:v>
                </c:pt>
                <c:pt idx="825">
                  <c:v>42796</c:v>
                </c:pt>
                <c:pt idx="826">
                  <c:v>42797</c:v>
                </c:pt>
                <c:pt idx="827">
                  <c:v>42800</c:v>
                </c:pt>
                <c:pt idx="828">
                  <c:v>42801</c:v>
                </c:pt>
                <c:pt idx="829">
                  <c:v>42802</c:v>
                </c:pt>
                <c:pt idx="830">
                  <c:v>42803</c:v>
                </c:pt>
                <c:pt idx="831">
                  <c:v>42804</c:v>
                </c:pt>
                <c:pt idx="832">
                  <c:v>42807</c:v>
                </c:pt>
                <c:pt idx="833">
                  <c:v>42808</c:v>
                </c:pt>
                <c:pt idx="834">
                  <c:v>42809</c:v>
                </c:pt>
                <c:pt idx="835">
                  <c:v>42810</c:v>
                </c:pt>
                <c:pt idx="836">
                  <c:v>42811</c:v>
                </c:pt>
                <c:pt idx="837">
                  <c:v>42814</c:v>
                </c:pt>
                <c:pt idx="838">
                  <c:v>42815</c:v>
                </c:pt>
                <c:pt idx="839">
                  <c:v>42816</c:v>
                </c:pt>
                <c:pt idx="840">
                  <c:v>42817</c:v>
                </c:pt>
                <c:pt idx="841">
                  <c:v>42818</c:v>
                </c:pt>
                <c:pt idx="842">
                  <c:v>42821</c:v>
                </c:pt>
                <c:pt idx="843">
                  <c:v>42822</c:v>
                </c:pt>
                <c:pt idx="844">
                  <c:v>42823</c:v>
                </c:pt>
                <c:pt idx="845">
                  <c:v>42824</c:v>
                </c:pt>
                <c:pt idx="846">
                  <c:v>42825</c:v>
                </c:pt>
                <c:pt idx="847">
                  <c:v>42828</c:v>
                </c:pt>
                <c:pt idx="848">
                  <c:v>42829</c:v>
                </c:pt>
                <c:pt idx="849">
                  <c:v>42830</c:v>
                </c:pt>
                <c:pt idx="850">
                  <c:v>42831</c:v>
                </c:pt>
                <c:pt idx="851">
                  <c:v>42832</c:v>
                </c:pt>
                <c:pt idx="852">
                  <c:v>42835</c:v>
                </c:pt>
                <c:pt idx="853">
                  <c:v>42836</c:v>
                </c:pt>
                <c:pt idx="854">
                  <c:v>42837</c:v>
                </c:pt>
                <c:pt idx="855">
                  <c:v>42838</c:v>
                </c:pt>
                <c:pt idx="856">
                  <c:v>42839</c:v>
                </c:pt>
                <c:pt idx="857">
                  <c:v>42842</c:v>
                </c:pt>
                <c:pt idx="858">
                  <c:v>42843</c:v>
                </c:pt>
                <c:pt idx="859">
                  <c:v>42844</c:v>
                </c:pt>
                <c:pt idx="860">
                  <c:v>42845</c:v>
                </c:pt>
                <c:pt idx="861">
                  <c:v>42846</c:v>
                </c:pt>
                <c:pt idx="862">
                  <c:v>42849</c:v>
                </c:pt>
                <c:pt idx="863">
                  <c:v>42850</c:v>
                </c:pt>
                <c:pt idx="864">
                  <c:v>42851</c:v>
                </c:pt>
                <c:pt idx="865">
                  <c:v>42852</c:v>
                </c:pt>
                <c:pt idx="866">
                  <c:v>42853</c:v>
                </c:pt>
              </c:numCache>
            </c:numRef>
          </c:xVal>
          <c:yVal>
            <c:numRef>
              <c:f>NASDAQ!$B$3:$B$869</c:f>
              <c:numCache>
                <c:formatCode>General</c:formatCode>
                <c:ptCount val="867"/>
                <c:pt idx="0">
                  <c:v>30.095700000000001</c:v>
                </c:pt>
                <c:pt idx="1">
                  <c:v>30.014600000000002</c:v>
                </c:pt>
                <c:pt idx="2">
                  <c:v>29.882200000000001</c:v>
                </c:pt>
                <c:pt idx="3">
                  <c:v>30.1691</c:v>
                </c:pt>
                <c:pt idx="4">
                  <c:v>30.259399999999999</c:v>
                </c:pt>
                <c:pt idx="5">
                  <c:v>30.190999999999999</c:v>
                </c:pt>
                <c:pt idx="6">
                  <c:v>30.325199999999999</c:v>
                </c:pt>
                <c:pt idx="7">
                  <c:v>29.8794</c:v>
                </c:pt>
                <c:pt idx="8">
                  <c:v>30.3858</c:v>
                </c:pt>
                <c:pt idx="9">
                  <c:v>30.6173</c:v>
                </c:pt>
                <c:pt idx="10">
                  <c:v>30.645</c:v>
                </c:pt>
                <c:pt idx="11">
                  <c:v>30.491599999999998</c:v>
                </c:pt>
                <c:pt idx="12">
                  <c:v>30.491599999999998</c:v>
                </c:pt>
                <c:pt idx="13">
                  <c:v>30.696300000000001</c:v>
                </c:pt>
                <c:pt idx="14">
                  <c:v>30.8216</c:v>
                </c:pt>
                <c:pt idx="15">
                  <c:v>30.6463</c:v>
                </c:pt>
                <c:pt idx="16">
                  <c:v>29.987500000000001</c:v>
                </c:pt>
                <c:pt idx="17">
                  <c:v>29.663699999999999</c:v>
                </c:pt>
                <c:pt idx="18">
                  <c:v>29.768000000000001</c:v>
                </c:pt>
                <c:pt idx="19">
                  <c:v>29.43</c:v>
                </c:pt>
                <c:pt idx="20">
                  <c:v>29.950800000000001</c:v>
                </c:pt>
                <c:pt idx="21">
                  <c:v>29.811</c:v>
                </c:pt>
                <c:pt idx="22">
                  <c:v>29.034300000000002</c:v>
                </c:pt>
                <c:pt idx="23">
                  <c:v>29.285399999999999</c:v>
                </c:pt>
                <c:pt idx="24">
                  <c:v>29.1403</c:v>
                </c:pt>
                <c:pt idx="25">
                  <c:v>29.471299999999999</c:v>
                </c:pt>
                <c:pt idx="26">
                  <c:v>29.970700000000001</c:v>
                </c:pt>
                <c:pt idx="27">
                  <c:v>30.1327</c:v>
                </c:pt>
                <c:pt idx="28">
                  <c:v>30.444199999999999</c:v>
                </c:pt>
                <c:pt idx="29">
                  <c:v>30.518599999999999</c:v>
                </c:pt>
                <c:pt idx="30">
                  <c:v>30.8047</c:v>
                </c:pt>
                <c:pt idx="31">
                  <c:v>30.829000000000001</c:v>
                </c:pt>
                <c:pt idx="32">
                  <c:v>30.829000000000001</c:v>
                </c:pt>
                <c:pt idx="33">
                  <c:v>31.0379</c:v>
                </c:pt>
                <c:pt idx="34">
                  <c:v>30.7849</c:v>
                </c:pt>
                <c:pt idx="35">
                  <c:v>30.9999</c:v>
                </c:pt>
                <c:pt idx="36">
                  <c:v>30.969799999999999</c:v>
                </c:pt>
                <c:pt idx="37">
                  <c:v>31.1845</c:v>
                </c:pt>
                <c:pt idx="38">
                  <c:v>31.145499999999998</c:v>
                </c:pt>
                <c:pt idx="39">
                  <c:v>31.178000000000001</c:v>
                </c:pt>
                <c:pt idx="40">
                  <c:v>31.373100000000001</c:v>
                </c:pt>
                <c:pt idx="41">
                  <c:v>31.294599999999999</c:v>
                </c:pt>
                <c:pt idx="42">
                  <c:v>31.070699999999999</c:v>
                </c:pt>
                <c:pt idx="43">
                  <c:v>31.613099999999999</c:v>
                </c:pt>
                <c:pt idx="44">
                  <c:v>31.656700000000001</c:v>
                </c:pt>
                <c:pt idx="45">
                  <c:v>31.6143</c:v>
                </c:pt>
                <c:pt idx="46">
                  <c:v>31.498699999999999</c:v>
                </c:pt>
                <c:pt idx="47">
                  <c:v>31.485800000000001</c:v>
                </c:pt>
                <c:pt idx="48">
                  <c:v>31.287800000000001</c:v>
                </c:pt>
                <c:pt idx="49">
                  <c:v>31.405100000000001</c:v>
                </c:pt>
                <c:pt idx="50">
                  <c:v>30.9481</c:v>
                </c:pt>
                <c:pt idx="51">
                  <c:v>30.838999999999999</c:v>
                </c:pt>
                <c:pt idx="52">
                  <c:v>31.09</c:v>
                </c:pt>
                <c:pt idx="53">
                  <c:v>31.477599999999999</c:v>
                </c:pt>
                <c:pt idx="54">
                  <c:v>31.290800000000001</c:v>
                </c:pt>
                <c:pt idx="55">
                  <c:v>31.375699999999998</c:v>
                </c:pt>
                <c:pt idx="56">
                  <c:v>31.067</c:v>
                </c:pt>
                <c:pt idx="57">
                  <c:v>30.700900000000001</c:v>
                </c:pt>
                <c:pt idx="58">
                  <c:v>30.758099999999999</c:v>
                </c:pt>
                <c:pt idx="59">
                  <c:v>30.317299999999999</c:v>
                </c:pt>
                <c:pt idx="60">
                  <c:v>30.155000000000001</c:v>
                </c:pt>
                <c:pt idx="61">
                  <c:v>30.187799999999999</c:v>
                </c:pt>
                <c:pt idx="62">
                  <c:v>30.501899999999999</c:v>
                </c:pt>
                <c:pt idx="63">
                  <c:v>31.003499999999999</c:v>
                </c:pt>
                <c:pt idx="64">
                  <c:v>31.064599999999999</c:v>
                </c:pt>
                <c:pt idx="65">
                  <c:v>30.7834</c:v>
                </c:pt>
                <c:pt idx="66">
                  <c:v>29.984200000000001</c:v>
                </c:pt>
                <c:pt idx="67">
                  <c:v>29.6357</c:v>
                </c:pt>
                <c:pt idx="68">
                  <c:v>29.877099999999999</c:v>
                </c:pt>
                <c:pt idx="69">
                  <c:v>30.392299999999999</c:v>
                </c:pt>
                <c:pt idx="70">
                  <c:v>29.449400000000001</c:v>
                </c:pt>
                <c:pt idx="71">
                  <c:v>29.054500000000001</c:v>
                </c:pt>
                <c:pt idx="72">
                  <c:v>29.2212</c:v>
                </c:pt>
                <c:pt idx="73">
                  <c:v>29.304500000000001</c:v>
                </c:pt>
                <c:pt idx="74">
                  <c:v>29.682700000000001</c:v>
                </c:pt>
                <c:pt idx="75">
                  <c:v>29.7502</c:v>
                </c:pt>
                <c:pt idx="76">
                  <c:v>29.7502</c:v>
                </c:pt>
                <c:pt idx="77">
                  <c:v>29.939299999999999</c:v>
                </c:pt>
                <c:pt idx="78">
                  <c:v>30.229199999999999</c:v>
                </c:pt>
                <c:pt idx="79">
                  <c:v>29.9787</c:v>
                </c:pt>
                <c:pt idx="80">
                  <c:v>30.133900000000001</c:v>
                </c:pt>
                <c:pt idx="81">
                  <c:v>29.6053</c:v>
                </c:pt>
                <c:pt idx="82">
                  <c:v>29.596800000000002</c:v>
                </c:pt>
                <c:pt idx="83">
                  <c:v>29.808499999999999</c:v>
                </c:pt>
                <c:pt idx="84">
                  <c:v>29.888500000000001</c:v>
                </c:pt>
                <c:pt idx="85">
                  <c:v>29.982199999999999</c:v>
                </c:pt>
                <c:pt idx="86">
                  <c:v>29.956399999999999</c:v>
                </c:pt>
                <c:pt idx="87">
                  <c:v>30.059200000000001</c:v>
                </c:pt>
                <c:pt idx="88">
                  <c:v>29.643000000000001</c:v>
                </c:pt>
                <c:pt idx="89">
                  <c:v>29.548000000000002</c:v>
                </c:pt>
                <c:pt idx="90">
                  <c:v>29.430499999999999</c:v>
                </c:pt>
                <c:pt idx="91">
                  <c:v>29.578499999999998</c:v>
                </c:pt>
                <c:pt idx="92">
                  <c:v>30.101400000000002</c:v>
                </c:pt>
                <c:pt idx="93">
                  <c:v>30.001899999999999</c:v>
                </c:pt>
                <c:pt idx="94">
                  <c:v>29.787400000000002</c:v>
                </c:pt>
                <c:pt idx="95">
                  <c:v>29.559699999999999</c:v>
                </c:pt>
                <c:pt idx="96">
                  <c:v>29.714400000000001</c:v>
                </c:pt>
                <c:pt idx="97">
                  <c:v>29.970300000000002</c:v>
                </c:pt>
                <c:pt idx="98">
                  <c:v>29.760200000000001</c:v>
                </c:pt>
                <c:pt idx="99">
                  <c:v>30.011900000000001</c:v>
                </c:pt>
                <c:pt idx="100">
                  <c:v>30.177499999999998</c:v>
                </c:pt>
                <c:pt idx="101">
                  <c:v>30.406099999999999</c:v>
                </c:pt>
                <c:pt idx="102">
                  <c:v>30.406099999999999</c:v>
                </c:pt>
                <c:pt idx="103">
                  <c:v>30.778500000000001</c:v>
                </c:pt>
                <c:pt idx="104">
                  <c:v>30.691400000000002</c:v>
                </c:pt>
                <c:pt idx="105">
                  <c:v>30.857500000000002</c:v>
                </c:pt>
                <c:pt idx="106">
                  <c:v>30.8188</c:v>
                </c:pt>
                <c:pt idx="107">
                  <c:v>30.779399999999999</c:v>
                </c:pt>
                <c:pt idx="108">
                  <c:v>30.756799999999998</c:v>
                </c:pt>
                <c:pt idx="109">
                  <c:v>30.8843</c:v>
                </c:pt>
                <c:pt idx="110">
                  <c:v>31.208200000000001</c:v>
                </c:pt>
                <c:pt idx="111">
                  <c:v>31.391100000000002</c:v>
                </c:pt>
                <c:pt idx="112">
                  <c:v>31.498899999999999</c:v>
                </c:pt>
                <c:pt idx="113">
                  <c:v>31.511600000000001</c:v>
                </c:pt>
                <c:pt idx="114">
                  <c:v>31.467600000000001</c:v>
                </c:pt>
                <c:pt idx="115">
                  <c:v>31.218399999999999</c:v>
                </c:pt>
                <c:pt idx="116">
                  <c:v>31.312999999999999</c:v>
                </c:pt>
                <c:pt idx="117">
                  <c:v>31.3889</c:v>
                </c:pt>
                <c:pt idx="118">
                  <c:v>31.5061</c:v>
                </c:pt>
                <c:pt idx="119">
                  <c:v>31.6921</c:v>
                </c:pt>
                <c:pt idx="120">
                  <c:v>31.666599999999999</c:v>
                </c:pt>
                <c:pt idx="121">
                  <c:v>31.729800000000001</c:v>
                </c:pt>
                <c:pt idx="122">
                  <c:v>31.734500000000001</c:v>
                </c:pt>
                <c:pt idx="123">
                  <c:v>31.601400000000002</c:v>
                </c:pt>
                <c:pt idx="124">
                  <c:v>31.815000000000001</c:v>
                </c:pt>
                <c:pt idx="125">
                  <c:v>31.809799999999999</c:v>
                </c:pt>
                <c:pt idx="126">
                  <c:v>31.946999999999999</c:v>
                </c:pt>
                <c:pt idx="127">
                  <c:v>32.0214</c:v>
                </c:pt>
                <c:pt idx="128">
                  <c:v>32.388100000000001</c:v>
                </c:pt>
                <c:pt idx="129">
                  <c:v>32.381399999999999</c:v>
                </c:pt>
                <c:pt idx="130">
                  <c:v>32.586199999999998</c:v>
                </c:pt>
                <c:pt idx="131">
                  <c:v>32.586199999999998</c:v>
                </c:pt>
                <c:pt idx="132">
                  <c:v>32.336300000000001</c:v>
                </c:pt>
                <c:pt idx="133">
                  <c:v>31.9</c:v>
                </c:pt>
                <c:pt idx="134">
                  <c:v>32.100299999999997</c:v>
                </c:pt>
                <c:pt idx="135">
                  <c:v>31.9344</c:v>
                </c:pt>
                <c:pt idx="136">
                  <c:v>32.0745</c:v>
                </c:pt>
                <c:pt idx="137">
                  <c:v>32.255600000000001</c:v>
                </c:pt>
                <c:pt idx="138">
                  <c:v>32.081099999999999</c:v>
                </c:pt>
                <c:pt idx="139">
                  <c:v>32.150700000000001</c:v>
                </c:pt>
                <c:pt idx="140">
                  <c:v>31.6965</c:v>
                </c:pt>
                <c:pt idx="141">
                  <c:v>32.195500000000003</c:v>
                </c:pt>
                <c:pt idx="142">
                  <c:v>32.141500000000001</c:v>
                </c:pt>
                <c:pt idx="143">
                  <c:v>35.877299999999998</c:v>
                </c:pt>
                <c:pt idx="144">
                  <c:v>36.022799999999997</c:v>
                </c:pt>
                <c:pt idx="145">
                  <c:v>36.007599999999996</c:v>
                </c:pt>
                <c:pt idx="146">
                  <c:v>36.181100000000001</c:v>
                </c:pt>
                <c:pt idx="147">
                  <c:v>36.165500000000002</c:v>
                </c:pt>
                <c:pt idx="148">
                  <c:v>36.148000000000003</c:v>
                </c:pt>
                <c:pt idx="149">
                  <c:v>36.314500000000002</c:v>
                </c:pt>
                <c:pt idx="150">
                  <c:v>35.535699999999999</c:v>
                </c:pt>
                <c:pt idx="151">
                  <c:v>35.6905</c:v>
                </c:pt>
                <c:pt idx="152">
                  <c:v>36.0124</c:v>
                </c:pt>
                <c:pt idx="153">
                  <c:v>35.759799999999998</c:v>
                </c:pt>
                <c:pt idx="154">
                  <c:v>35.725200000000001</c:v>
                </c:pt>
                <c:pt idx="155">
                  <c:v>35.581699999999998</c:v>
                </c:pt>
                <c:pt idx="156">
                  <c:v>35.930300000000003</c:v>
                </c:pt>
                <c:pt idx="157">
                  <c:v>36.180199999999999</c:v>
                </c:pt>
                <c:pt idx="158">
                  <c:v>36.080500000000001</c:v>
                </c:pt>
                <c:pt idx="159">
                  <c:v>36.4544</c:v>
                </c:pt>
                <c:pt idx="160">
                  <c:v>36.634700000000002</c:v>
                </c:pt>
                <c:pt idx="161">
                  <c:v>37.067799999999998</c:v>
                </c:pt>
                <c:pt idx="162">
                  <c:v>37.438699999999997</c:v>
                </c:pt>
                <c:pt idx="163">
                  <c:v>37.604599999999998</c:v>
                </c:pt>
                <c:pt idx="164">
                  <c:v>37.601799999999997</c:v>
                </c:pt>
                <c:pt idx="165">
                  <c:v>37.858800000000002</c:v>
                </c:pt>
                <c:pt idx="166">
                  <c:v>37.871200000000002</c:v>
                </c:pt>
                <c:pt idx="167">
                  <c:v>38.150199999999998</c:v>
                </c:pt>
                <c:pt idx="168">
                  <c:v>38.268299999999996</c:v>
                </c:pt>
                <c:pt idx="169">
                  <c:v>38.293199999999999</c:v>
                </c:pt>
                <c:pt idx="170">
                  <c:v>38.034999999999997</c:v>
                </c:pt>
                <c:pt idx="171">
                  <c:v>38.264499999999998</c:v>
                </c:pt>
                <c:pt idx="172">
                  <c:v>38.075099999999999</c:v>
                </c:pt>
                <c:pt idx="173">
                  <c:v>38.283900000000003</c:v>
                </c:pt>
                <c:pt idx="174">
                  <c:v>38.066000000000003</c:v>
                </c:pt>
                <c:pt idx="175">
                  <c:v>37.983800000000002</c:v>
                </c:pt>
                <c:pt idx="176">
                  <c:v>38.156399999999998</c:v>
                </c:pt>
                <c:pt idx="177">
                  <c:v>38.234200000000001</c:v>
                </c:pt>
                <c:pt idx="178">
                  <c:v>37.911099999999998</c:v>
                </c:pt>
                <c:pt idx="179">
                  <c:v>38.197299999999998</c:v>
                </c:pt>
                <c:pt idx="180">
                  <c:v>38.242699999999999</c:v>
                </c:pt>
                <c:pt idx="181">
                  <c:v>38.043799999999997</c:v>
                </c:pt>
                <c:pt idx="182">
                  <c:v>37.918500000000002</c:v>
                </c:pt>
                <c:pt idx="183">
                  <c:v>38.125700000000002</c:v>
                </c:pt>
                <c:pt idx="184">
                  <c:v>38.218200000000003</c:v>
                </c:pt>
                <c:pt idx="185">
                  <c:v>38.5045</c:v>
                </c:pt>
                <c:pt idx="186">
                  <c:v>38.396999999999998</c:v>
                </c:pt>
                <c:pt idx="187">
                  <c:v>38.1877</c:v>
                </c:pt>
                <c:pt idx="188">
                  <c:v>38.003300000000003</c:v>
                </c:pt>
                <c:pt idx="189">
                  <c:v>38.394100000000002</c:v>
                </c:pt>
                <c:pt idx="190">
                  <c:v>37.316899999999997</c:v>
                </c:pt>
                <c:pt idx="191">
                  <c:v>37.705399999999997</c:v>
                </c:pt>
                <c:pt idx="192">
                  <c:v>36.842100000000002</c:v>
                </c:pt>
                <c:pt idx="193">
                  <c:v>31.915700000000001</c:v>
                </c:pt>
                <c:pt idx="194">
                  <c:v>31.4785</c:v>
                </c:pt>
                <c:pt idx="195">
                  <c:v>31.750499999999999</c:v>
                </c:pt>
                <c:pt idx="196">
                  <c:v>32.394500000000001</c:v>
                </c:pt>
                <c:pt idx="197">
                  <c:v>32.663600000000002</c:v>
                </c:pt>
                <c:pt idx="198">
                  <c:v>32.151899999999998</c:v>
                </c:pt>
                <c:pt idx="199">
                  <c:v>32.767400000000002</c:v>
                </c:pt>
                <c:pt idx="200">
                  <c:v>32.107199999999999</c:v>
                </c:pt>
                <c:pt idx="201">
                  <c:v>31.3568</c:v>
                </c:pt>
                <c:pt idx="202">
                  <c:v>30.9023</c:v>
                </c:pt>
                <c:pt idx="203">
                  <c:v>31.000900000000001</c:v>
                </c:pt>
                <c:pt idx="204">
                  <c:v>30.952400000000001</c:v>
                </c:pt>
                <c:pt idx="205">
                  <c:v>30.949200000000001</c:v>
                </c:pt>
                <c:pt idx="206">
                  <c:v>31.326899999999998</c:v>
                </c:pt>
                <c:pt idx="207">
                  <c:v>31.749199999999998</c:v>
                </c:pt>
                <c:pt idx="208">
                  <c:v>32.509500000000003</c:v>
                </c:pt>
                <c:pt idx="209">
                  <c:v>32.238</c:v>
                </c:pt>
                <c:pt idx="210">
                  <c:v>32.899700000000003</c:v>
                </c:pt>
                <c:pt idx="211">
                  <c:v>33.134099999999997</c:v>
                </c:pt>
                <c:pt idx="212">
                  <c:v>33.146000000000001</c:v>
                </c:pt>
                <c:pt idx="213">
                  <c:v>33.726199999999999</c:v>
                </c:pt>
                <c:pt idx="214">
                  <c:v>33.6205</c:v>
                </c:pt>
                <c:pt idx="215">
                  <c:v>33.869599999999998</c:v>
                </c:pt>
                <c:pt idx="216">
                  <c:v>34.336300000000001</c:v>
                </c:pt>
                <c:pt idx="217">
                  <c:v>34.363300000000002</c:v>
                </c:pt>
                <c:pt idx="218">
                  <c:v>34.249200000000002</c:v>
                </c:pt>
                <c:pt idx="219">
                  <c:v>34.213700000000003</c:v>
                </c:pt>
                <c:pt idx="220">
                  <c:v>34.3459</c:v>
                </c:pt>
                <c:pt idx="221">
                  <c:v>34.401000000000003</c:v>
                </c:pt>
                <c:pt idx="222">
                  <c:v>35.227800000000002</c:v>
                </c:pt>
                <c:pt idx="223">
                  <c:v>35.302300000000002</c:v>
                </c:pt>
                <c:pt idx="224">
                  <c:v>35.418300000000002</c:v>
                </c:pt>
                <c:pt idx="225">
                  <c:v>35.498100000000001</c:v>
                </c:pt>
                <c:pt idx="226">
                  <c:v>35.573599999999999</c:v>
                </c:pt>
                <c:pt idx="227">
                  <c:v>35.444800000000001</c:v>
                </c:pt>
                <c:pt idx="228">
                  <c:v>35.679299999999998</c:v>
                </c:pt>
                <c:pt idx="229">
                  <c:v>35.252499999999998</c:v>
                </c:pt>
                <c:pt idx="230">
                  <c:v>35.462200000000003</c:v>
                </c:pt>
                <c:pt idx="231">
                  <c:v>35.583100000000002</c:v>
                </c:pt>
                <c:pt idx="232">
                  <c:v>35.877899999999997</c:v>
                </c:pt>
                <c:pt idx="233">
                  <c:v>35.903599999999997</c:v>
                </c:pt>
                <c:pt idx="234">
                  <c:v>36.433599999999998</c:v>
                </c:pt>
                <c:pt idx="235">
                  <c:v>36.433599999999998</c:v>
                </c:pt>
                <c:pt idx="236">
                  <c:v>36.4666</c:v>
                </c:pt>
                <c:pt idx="237">
                  <c:v>35.705300000000001</c:v>
                </c:pt>
                <c:pt idx="238">
                  <c:v>36.121299999999998</c:v>
                </c:pt>
                <c:pt idx="239">
                  <c:v>36.268900000000002</c:v>
                </c:pt>
                <c:pt idx="240">
                  <c:v>36.1751</c:v>
                </c:pt>
                <c:pt idx="241">
                  <c:v>36.200600000000001</c:v>
                </c:pt>
                <c:pt idx="242">
                  <c:v>35.925800000000002</c:v>
                </c:pt>
                <c:pt idx="243">
                  <c:v>36.120699999999999</c:v>
                </c:pt>
                <c:pt idx="244">
                  <c:v>35.516300000000001</c:v>
                </c:pt>
                <c:pt idx="245">
                  <c:v>35.7791</c:v>
                </c:pt>
                <c:pt idx="246">
                  <c:v>35.367600000000003</c:v>
                </c:pt>
                <c:pt idx="247">
                  <c:v>34.518099999999997</c:v>
                </c:pt>
                <c:pt idx="248">
                  <c:v>34.082700000000003</c:v>
                </c:pt>
                <c:pt idx="249">
                  <c:v>34.791400000000003</c:v>
                </c:pt>
                <c:pt idx="250">
                  <c:v>35.572200000000002</c:v>
                </c:pt>
                <c:pt idx="251">
                  <c:v>35.724699999999999</c:v>
                </c:pt>
                <c:pt idx="252">
                  <c:v>36.119399999999999</c:v>
                </c:pt>
                <c:pt idx="253">
                  <c:v>36.014099999999999</c:v>
                </c:pt>
                <c:pt idx="254">
                  <c:v>36.0809</c:v>
                </c:pt>
                <c:pt idx="255">
                  <c:v>36.0764</c:v>
                </c:pt>
                <c:pt idx="256">
                  <c:v>36.3232</c:v>
                </c:pt>
                <c:pt idx="257">
                  <c:v>35.093200000000003</c:v>
                </c:pt>
                <c:pt idx="258">
                  <c:v>34.8996</c:v>
                </c:pt>
                <c:pt idx="259">
                  <c:v>28.994</c:v>
                </c:pt>
                <c:pt idx="260">
                  <c:v>29.0307</c:v>
                </c:pt>
                <c:pt idx="261">
                  <c:v>28.903199999999998</c:v>
                </c:pt>
                <c:pt idx="262">
                  <c:v>28.466799999999999</c:v>
                </c:pt>
                <c:pt idx="263">
                  <c:v>28.152000000000001</c:v>
                </c:pt>
                <c:pt idx="264">
                  <c:v>28.504799999999999</c:v>
                </c:pt>
                <c:pt idx="265">
                  <c:v>29.029699999999998</c:v>
                </c:pt>
                <c:pt idx="266">
                  <c:v>28.8325</c:v>
                </c:pt>
                <c:pt idx="267">
                  <c:v>28.594100000000001</c:v>
                </c:pt>
                <c:pt idx="268">
                  <c:v>28.574100000000001</c:v>
                </c:pt>
                <c:pt idx="269">
                  <c:v>28.418399999999998</c:v>
                </c:pt>
                <c:pt idx="270">
                  <c:v>28.0016</c:v>
                </c:pt>
                <c:pt idx="271">
                  <c:v>28.3933</c:v>
                </c:pt>
                <c:pt idx="272">
                  <c:v>28.390799999999999</c:v>
                </c:pt>
                <c:pt idx="273">
                  <c:v>28.5001</c:v>
                </c:pt>
                <c:pt idx="274">
                  <c:v>28.587900000000001</c:v>
                </c:pt>
                <c:pt idx="275">
                  <c:v>29.078700000000001</c:v>
                </c:pt>
                <c:pt idx="276">
                  <c:v>29.123799999999999</c:v>
                </c:pt>
                <c:pt idx="277">
                  <c:v>29.2866</c:v>
                </c:pt>
                <c:pt idx="278">
                  <c:v>28.734000000000002</c:v>
                </c:pt>
                <c:pt idx="279">
                  <c:v>28.483899999999998</c:v>
                </c:pt>
                <c:pt idx="280">
                  <c:v>28.7455</c:v>
                </c:pt>
                <c:pt idx="281">
                  <c:v>28.4312</c:v>
                </c:pt>
                <c:pt idx="282">
                  <c:v>28.836600000000001</c:v>
                </c:pt>
                <c:pt idx="283">
                  <c:v>29.150200000000002</c:v>
                </c:pt>
                <c:pt idx="284">
                  <c:v>29.1356</c:v>
                </c:pt>
                <c:pt idx="285">
                  <c:v>29.4115</c:v>
                </c:pt>
                <c:pt idx="286">
                  <c:v>29.286000000000001</c:v>
                </c:pt>
                <c:pt idx="287">
                  <c:v>29.169799999999999</c:v>
                </c:pt>
                <c:pt idx="288">
                  <c:v>29.551400000000001</c:v>
                </c:pt>
                <c:pt idx="289">
                  <c:v>29.671800000000001</c:v>
                </c:pt>
                <c:pt idx="290">
                  <c:v>30.008700000000001</c:v>
                </c:pt>
                <c:pt idx="291">
                  <c:v>30.232900000000001</c:v>
                </c:pt>
                <c:pt idx="292">
                  <c:v>30.223700000000001</c:v>
                </c:pt>
                <c:pt idx="293">
                  <c:v>30.271799999999999</c:v>
                </c:pt>
                <c:pt idx="294">
                  <c:v>30.3874</c:v>
                </c:pt>
                <c:pt idx="295">
                  <c:v>30.519500000000001</c:v>
                </c:pt>
                <c:pt idx="296">
                  <c:v>30.713999999999999</c:v>
                </c:pt>
                <c:pt idx="297">
                  <c:v>30.744499999999999</c:v>
                </c:pt>
                <c:pt idx="298">
                  <c:v>30.765499999999999</c:v>
                </c:pt>
                <c:pt idx="299">
                  <c:v>30.770099999999999</c:v>
                </c:pt>
                <c:pt idx="300">
                  <c:v>30.904499999999999</c:v>
                </c:pt>
                <c:pt idx="301">
                  <c:v>30.743200000000002</c:v>
                </c:pt>
                <c:pt idx="302">
                  <c:v>30.7957</c:v>
                </c:pt>
                <c:pt idx="303">
                  <c:v>30.611599999999999</c:v>
                </c:pt>
                <c:pt idx="304">
                  <c:v>30.5307</c:v>
                </c:pt>
                <c:pt idx="305">
                  <c:v>30.617999999999999</c:v>
                </c:pt>
                <c:pt idx="306">
                  <c:v>30.281400000000001</c:v>
                </c:pt>
                <c:pt idx="307">
                  <c:v>30.373799999999999</c:v>
                </c:pt>
                <c:pt idx="308">
                  <c:v>29.8643</c:v>
                </c:pt>
                <c:pt idx="309">
                  <c:v>29.8078</c:v>
                </c:pt>
                <c:pt idx="310">
                  <c:v>30.1</c:v>
                </c:pt>
                <c:pt idx="311">
                  <c:v>29.966699999999999</c:v>
                </c:pt>
                <c:pt idx="312">
                  <c:v>30.312999999999999</c:v>
                </c:pt>
                <c:pt idx="313">
                  <c:v>30.372599999999998</c:v>
                </c:pt>
                <c:pt idx="314">
                  <c:v>30.6524</c:v>
                </c:pt>
                <c:pt idx="315">
                  <c:v>30.713100000000001</c:v>
                </c:pt>
                <c:pt idx="316">
                  <c:v>30.906600000000001</c:v>
                </c:pt>
                <c:pt idx="317">
                  <c:v>30.9938</c:v>
                </c:pt>
                <c:pt idx="318">
                  <c:v>30.882000000000001</c:v>
                </c:pt>
                <c:pt idx="319">
                  <c:v>30.151</c:v>
                </c:pt>
                <c:pt idx="320">
                  <c:v>30.075199999999999</c:v>
                </c:pt>
                <c:pt idx="321">
                  <c:v>30.247800000000002</c:v>
                </c:pt>
                <c:pt idx="322">
                  <c:v>30.083200000000001</c:v>
                </c:pt>
                <c:pt idx="323">
                  <c:v>29.213799999999999</c:v>
                </c:pt>
                <c:pt idx="324">
                  <c:v>29.09</c:v>
                </c:pt>
                <c:pt idx="325">
                  <c:v>29.069500000000001</c:v>
                </c:pt>
                <c:pt idx="326">
                  <c:v>29.089700000000001</c:v>
                </c:pt>
                <c:pt idx="327">
                  <c:v>29.309799999999999</c:v>
                </c:pt>
                <c:pt idx="328">
                  <c:v>29.265799999999999</c:v>
                </c:pt>
                <c:pt idx="329">
                  <c:v>29.575399999999998</c:v>
                </c:pt>
                <c:pt idx="330">
                  <c:v>29.718399999999999</c:v>
                </c:pt>
                <c:pt idx="331">
                  <c:v>29.917300000000001</c:v>
                </c:pt>
                <c:pt idx="332">
                  <c:v>29.8719</c:v>
                </c:pt>
                <c:pt idx="333">
                  <c:v>29.845800000000001</c:v>
                </c:pt>
                <c:pt idx="334">
                  <c:v>30.0611</c:v>
                </c:pt>
                <c:pt idx="335">
                  <c:v>30.39</c:v>
                </c:pt>
                <c:pt idx="336">
                  <c:v>29.9373</c:v>
                </c:pt>
                <c:pt idx="337">
                  <c:v>30.3169</c:v>
                </c:pt>
                <c:pt idx="338">
                  <c:v>30.435600000000001</c:v>
                </c:pt>
                <c:pt idx="339">
                  <c:v>30.583500000000001</c:v>
                </c:pt>
                <c:pt idx="340">
                  <c:v>30.710100000000001</c:v>
                </c:pt>
                <c:pt idx="341">
                  <c:v>30.939</c:v>
                </c:pt>
                <c:pt idx="342">
                  <c:v>30.7178</c:v>
                </c:pt>
                <c:pt idx="343">
                  <c:v>30.6906</c:v>
                </c:pt>
                <c:pt idx="344">
                  <c:v>30.532900000000001</c:v>
                </c:pt>
                <c:pt idx="345">
                  <c:v>30.398099999999999</c:v>
                </c:pt>
                <c:pt idx="346">
                  <c:v>30.885100000000001</c:v>
                </c:pt>
                <c:pt idx="347">
                  <c:v>30.864000000000001</c:v>
                </c:pt>
                <c:pt idx="348">
                  <c:v>30.385899999999999</c:v>
                </c:pt>
                <c:pt idx="349">
                  <c:v>30.254200000000001</c:v>
                </c:pt>
                <c:pt idx="350">
                  <c:v>30.600100000000001</c:v>
                </c:pt>
                <c:pt idx="351">
                  <c:v>31.1205</c:v>
                </c:pt>
                <c:pt idx="352">
                  <c:v>31.048200000000001</c:v>
                </c:pt>
                <c:pt idx="353">
                  <c:v>30.941500000000001</c:v>
                </c:pt>
                <c:pt idx="354">
                  <c:v>30.994900000000001</c:v>
                </c:pt>
                <c:pt idx="355">
                  <c:v>31.428599999999999</c:v>
                </c:pt>
                <c:pt idx="356">
                  <c:v>31.414899999999999</c:v>
                </c:pt>
                <c:pt idx="357">
                  <c:v>31.659800000000001</c:v>
                </c:pt>
                <c:pt idx="358">
                  <c:v>31.571999999999999</c:v>
                </c:pt>
                <c:pt idx="359">
                  <c:v>31.597799999999999</c:v>
                </c:pt>
                <c:pt idx="360">
                  <c:v>31.715199999999999</c:v>
                </c:pt>
                <c:pt idx="361">
                  <c:v>31.703600000000002</c:v>
                </c:pt>
                <c:pt idx="362">
                  <c:v>31.703600000000002</c:v>
                </c:pt>
                <c:pt idx="363">
                  <c:v>31.362200000000001</c:v>
                </c:pt>
                <c:pt idx="364">
                  <c:v>31.787400000000002</c:v>
                </c:pt>
                <c:pt idx="365">
                  <c:v>31.744599999999998</c:v>
                </c:pt>
                <c:pt idx="366">
                  <c:v>31.564499999999999</c:v>
                </c:pt>
                <c:pt idx="367">
                  <c:v>31.533300000000001</c:v>
                </c:pt>
                <c:pt idx="368">
                  <c:v>31.4941</c:v>
                </c:pt>
                <c:pt idx="369">
                  <c:v>31.650400000000001</c:v>
                </c:pt>
                <c:pt idx="370">
                  <c:v>31.4544</c:v>
                </c:pt>
                <c:pt idx="371">
                  <c:v>31.5121</c:v>
                </c:pt>
                <c:pt idx="372">
                  <c:v>31.237400000000001</c:v>
                </c:pt>
                <c:pt idx="373">
                  <c:v>31.1983</c:v>
                </c:pt>
                <c:pt idx="374">
                  <c:v>31.593</c:v>
                </c:pt>
                <c:pt idx="375">
                  <c:v>31.6264</c:v>
                </c:pt>
                <c:pt idx="376">
                  <c:v>31.432300000000001</c:v>
                </c:pt>
                <c:pt idx="377">
                  <c:v>31.327300000000001</c:v>
                </c:pt>
                <c:pt idx="378">
                  <c:v>31.5442</c:v>
                </c:pt>
                <c:pt idx="379">
                  <c:v>31.604399999999998</c:v>
                </c:pt>
                <c:pt idx="380">
                  <c:v>32.066499999999998</c:v>
                </c:pt>
                <c:pt idx="381">
                  <c:v>31.962199999999999</c:v>
                </c:pt>
                <c:pt idx="382">
                  <c:v>32.364600000000003</c:v>
                </c:pt>
                <c:pt idx="383">
                  <c:v>32.403599999999997</c:v>
                </c:pt>
                <c:pt idx="384">
                  <c:v>32.103499999999997</c:v>
                </c:pt>
                <c:pt idx="385">
                  <c:v>32.179000000000002</c:v>
                </c:pt>
                <c:pt idx="386">
                  <c:v>31.996200000000002</c:v>
                </c:pt>
                <c:pt idx="387">
                  <c:v>30.912600000000001</c:v>
                </c:pt>
                <c:pt idx="388">
                  <c:v>28.970800000000001</c:v>
                </c:pt>
                <c:pt idx="389">
                  <c:v>29.129200000000001</c:v>
                </c:pt>
                <c:pt idx="390">
                  <c:v>29.1325</c:v>
                </c:pt>
                <c:pt idx="391">
                  <c:v>29.160699999999999</c:v>
                </c:pt>
                <c:pt idx="392">
                  <c:v>29.127099999999999</c:v>
                </c:pt>
                <c:pt idx="393">
                  <c:v>29.160799999999998</c:v>
                </c:pt>
                <c:pt idx="394">
                  <c:v>28.736599999999999</c:v>
                </c:pt>
                <c:pt idx="395">
                  <c:v>28.805599999999998</c:v>
                </c:pt>
                <c:pt idx="396">
                  <c:v>29.2776</c:v>
                </c:pt>
                <c:pt idx="397">
                  <c:v>29.709499999999998</c:v>
                </c:pt>
                <c:pt idx="398">
                  <c:v>29.9087</c:v>
                </c:pt>
                <c:pt idx="399">
                  <c:v>29.970199999999998</c:v>
                </c:pt>
                <c:pt idx="400">
                  <c:v>30.363299999999999</c:v>
                </c:pt>
                <c:pt idx="401">
                  <c:v>30.640799999999999</c:v>
                </c:pt>
                <c:pt idx="402">
                  <c:v>30.605499999999999</c:v>
                </c:pt>
                <c:pt idx="403">
                  <c:v>30.5273</c:v>
                </c:pt>
                <c:pt idx="404">
                  <c:v>30.319299999999998</c:v>
                </c:pt>
                <c:pt idx="405">
                  <c:v>30.1782</c:v>
                </c:pt>
                <c:pt idx="406">
                  <c:v>29.874400000000001</c:v>
                </c:pt>
                <c:pt idx="407">
                  <c:v>29.721800000000002</c:v>
                </c:pt>
                <c:pt idx="408">
                  <c:v>30.0182</c:v>
                </c:pt>
                <c:pt idx="409">
                  <c:v>30.1721</c:v>
                </c:pt>
                <c:pt idx="410">
                  <c:v>30.2697</c:v>
                </c:pt>
                <c:pt idx="411">
                  <c:v>29.916599999999999</c:v>
                </c:pt>
                <c:pt idx="412">
                  <c:v>29.822299999999998</c:v>
                </c:pt>
                <c:pt idx="413">
                  <c:v>29.767299999999999</c:v>
                </c:pt>
                <c:pt idx="414">
                  <c:v>30.0139</c:v>
                </c:pt>
                <c:pt idx="415">
                  <c:v>29.5657</c:v>
                </c:pt>
                <c:pt idx="416">
                  <c:v>29.493200000000002</c:v>
                </c:pt>
                <c:pt idx="417">
                  <c:v>29.834099999999999</c:v>
                </c:pt>
                <c:pt idx="418">
                  <c:v>29.4664</c:v>
                </c:pt>
                <c:pt idx="419">
                  <c:v>29.540299999999998</c:v>
                </c:pt>
                <c:pt idx="420">
                  <c:v>29.486000000000001</c:v>
                </c:pt>
                <c:pt idx="421">
                  <c:v>29.579000000000001</c:v>
                </c:pt>
                <c:pt idx="422">
                  <c:v>29.877800000000001</c:v>
                </c:pt>
                <c:pt idx="423">
                  <c:v>29.701999999999998</c:v>
                </c:pt>
                <c:pt idx="424">
                  <c:v>29.481400000000001</c:v>
                </c:pt>
                <c:pt idx="425">
                  <c:v>28.651399999999999</c:v>
                </c:pt>
                <c:pt idx="426">
                  <c:v>27.645399999999999</c:v>
                </c:pt>
                <c:pt idx="427">
                  <c:v>26.5763</c:v>
                </c:pt>
                <c:pt idx="428">
                  <c:v>26.4648</c:v>
                </c:pt>
                <c:pt idx="429">
                  <c:v>27.609200000000001</c:v>
                </c:pt>
                <c:pt idx="430">
                  <c:v>28.288</c:v>
                </c:pt>
                <c:pt idx="431">
                  <c:v>28.320399999999999</c:v>
                </c:pt>
                <c:pt idx="432">
                  <c:v>28.052600000000002</c:v>
                </c:pt>
                <c:pt idx="433">
                  <c:v>27.236599999999999</c:v>
                </c:pt>
                <c:pt idx="434">
                  <c:v>27.920300000000001</c:v>
                </c:pt>
                <c:pt idx="435">
                  <c:v>27.886099999999999</c:v>
                </c:pt>
                <c:pt idx="436">
                  <c:v>27.592600000000001</c:v>
                </c:pt>
                <c:pt idx="437">
                  <c:v>27.592600000000001</c:v>
                </c:pt>
                <c:pt idx="438">
                  <c:v>28.346699999999998</c:v>
                </c:pt>
                <c:pt idx="439">
                  <c:v>28.020800000000001</c:v>
                </c:pt>
                <c:pt idx="440">
                  <c:v>28.252199999999998</c:v>
                </c:pt>
                <c:pt idx="441">
                  <c:v>28.4057</c:v>
                </c:pt>
                <c:pt idx="442">
                  <c:v>28.309699999999999</c:v>
                </c:pt>
                <c:pt idx="443">
                  <c:v>28.632200000000001</c:v>
                </c:pt>
                <c:pt idx="444">
                  <c:v>28.8001</c:v>
                </c:pt>
                <c:pt idx="445">
                  <c:v>28.827400000000001</c:v>
                </c:pt>
                <c:pt idx="446">
                  <c:v>28.450800000000001</c:v>
                </c:pt>
                <c:pt idx="447">
                  <c:v>28.5961</c:v>
                </c:pt>
                <c:pt idx="448">
                  <c:v>28.167200000000001</c:v>
                </c:pt>
                <c:pt idx="449">
                  <c:v>28.154800000000002</c:v>
                </c:pt>
                <c:pt idx="450">
                  <c:v>28.048500000000001</c:v>
                </c:pt>
                <c:pt idx="451">
                  <c:v>27.772600000000001</c:v>
                </c:pt>
                <c:pt idx="452">
                  <c:v>26.749700000000001</c:v>
                </c:pt>
                <c:pt idx="453">
                  <c:v>26.6035</c:v>
                </c:pt>
                <c:pt idx="454">
                  <c:v>26.479099999999999</c:v>
                </c:pt>
                <c:pt idx="455">
                  <c:v>26.515699999999999</c:v>
                </c:pt>
                <c:pt idx="456">
                  <c:v>26.991</c:v>
                </c:pt>
                <c:pt idx="457">
                  <c:v>27.7971</c:v>
                </c:pt>
                <c:pt idx="458">
                  <c:v>27.607099999999999</c:v>
                </c:pt>
                <c:pt idx="459">
                  <c:v>27.862300000000001</c:v>
                </c:pt>
                <c:pt idx="460">
                  <c:v>27.980699999999999</c:v>
                </c:pt>
                <c:pt idx="461">
                  <c:v>28.0745</c:v>
                </c:pt>
                <c:pt idx="462">
                  <c:v>28.128599999999999</c:v>
                </c:pt>
                <c:pt idx="463">
                  <c:v>27.8856</c:v>
                </c:pt>
                <c:pt idx="464">
                  <c:v>27.812200000000001</c:v>
                </c:pt>
                <c:pt idx="465">
                  <c:v>28.354500000000002</c:v>
                </c:pt>
                <c:pt idx="466">
                  <c:v>28.452999999999999</c:v>
                </c:pt>
                <c:pt idx="467">
                  <c:v>28.5975</c:v>
                </c:pt>
                <c:pt idx="468">
                  <c:v>28.455100000000002</c:v>
                </c:pt>
                <c:pt idx="469">
                  <c:v>28.2165</c:v>
                </c:pt>
                <c:pt idx="470">
                  <c:v>28.688300000000002</c:v>
                </c:pt>
                <c:pt idx="471">
                  <c:v>29.348099999999999</c:v>
                </c:pt>
                <c:pt idx="472">
                  <c:v>29.310700000000001</c:v>
                </c:pt>
                <c:pt idx="473">
                  <c:v>29.290199999999999</c:v>
                </c:pt>
                <c:pt idx="474">
                  <c:v>29.7498</c:v>
                </c:pt>
                <c:pt idx="475">
                  <c:v>29.622599999999998</c:v>
                </c:pt>
                <c:pt idx="476">
                  <c:v>29.625299999999999</c:v>
                </c:pt>
                <c:pt idx="477">
                  <c:v>30.064800000000002</c:v>
                </c:pt>
                <c:pt idx="478">
                  <c:v>30.1691</c:v>
                </c:pt>
                <c:pt idx="479">
                  <c:v>30.1675</c:v>
                </c:pt>
                <c:pt idx="480">
                  <c:v>30.081</c:v>
                </c:pt>
                <c:pt idx="481">
                  <c:v>30.2514</c:v>
                </c:pt>
                <c:pt idx="482">
                  <c:v>29.9466</c:v>
                </c:pt>
                <c:pt idx="483">
                  <c:v>30.850300000000001</c:v>
                </c:pt>
                <c:pt idx="484">
                  <c:v>30.765699999999999</c:v>
                </c:pt>
                <c:pt idx="485">
                  <c:v>30.4102</c:v>
                </c:pt>
                <c:pt idx="486">
                  <c:v>29.968599999999999</c:v>
                </c:pt>
                <c:pt idx="487">
                  <c:v>30.348400000000002</c:v>
                </c:pt>
                <c:pt idx="488">
                  <c:v>30.3996</c:v>
                </c:pt>
                <c:pt idx="489">
                  <c:v>30.963000000000001</c:v>
                </c:pt>
                <c:pt idx="490">
                  <c:v>30.954000000000001</c:v>
                </c:pt>
                <c:pt idx="491">
                  <c:v>31.1493</c:v>
                </c:pt>
                <c:pt idx="492">
                  <c:v>31.136700000000001</c:v>
                </c:pt>
                <c:pt idx="493">
                  <c:v>31.145700000000001</c:v>
                </c:pt>
                <c:pt idx="494">
                  <c:v>31.245899999999999</c:v>
                </c:pt>
                <c:pt idx="495">
                  <c:v>31.245899999999999</c:v>
                </c:pt>
                <c:pt idx="496">
                  <c:v>31.3066</c:v>
                </c:pt>
                <c:pt idx="497">
                  <c:v>31.199000000000002</c:v>
                </c:pt>
                <c:pt idx="498">
                  <c:v>31.510200000000001</c:v>
                </c:pt>
                <c:pt idx="499">
                  <c:v>31.314900000000002</c:v>
                </c:pt>
                <c:pt idx="500">
                  <c:v>30.901699999999998</c:v>
                </c:pt>
                <c:pt idx="501">
                  <c:v>31.553000000000001</c:v>
                </c:pt>
                <c:pt idx="502">
                  <c:v>31.304099999999998</c:v>
                </c:pt>
                <c:pt idx="503">
                  <c:v>31.283200000000001</c:v>
                </c:pt>
                <c:pt idx="504">
                  <c:v>30.819400000000002</c:v>
                </c:pt>
                <c:pt idx="505">
                  <c:v>30.9589</c:v>
                </c:pt>
                <c:pt idx="506">
                  <c:v>30.2806</c:v>
                </c:pt>
                <c:pt idx="507">
                  <c:v>30.396100000000001</c:v>
                </c:pt>
                <c:pt idx="508">
                  <c:v>30.6325</c:v>
                </c:pt>
                <c:pt idx="509">
                  <c:v>31.082799999999999</c:v>
                </c:pt>
                <c:pt idx="510">
                  <c:v>30.661300000000001</c:v>
                </c:pt>
                <c:pt idx="511">
                  <c:v>30.151499999999999</c:v>
                </c:pt>
                <c:pt idx="512">
                  <c:v>30.717099999999999</c:v>
                </c:pt>
                <c:pt idx="513">
                  <c:v>30.916399999999999</c:v>
                </c:pt>
                <c:pt idx="514">
                  <c:v>31.047599999999999</c:v>
                </c:pt>
                <c:pt idx="515">
                  <c:v>31.0761</c:v>
                </c:pt>
                <c:pt idx="516">
                  <c:v>31.087199999999999</c:v>
                </c:pt>
                <c:pt idx="517">
                  <c:v>30.950700000000001</c:v>
                </c:pt>
                <c:pt idx="518">
                  <c:v>31.341000000000001</c:v>
                </c:pt>
                <c:pt idx="519">
                  <c:v>31.1006</c:v>
                </c:pt>
                <c:pt idx="520">
                  <c:v>29.889900000000001</c:v>
                </c:pt>
                <c:pt idx="521">
                  <c:v>29.899699999999999</c:v>
                </c:pt>
                <c:pt idx="522">
                  <c:v>29.337900000000001</c:v>
                </c:pt>
                <c:pt idx="523">
                  <c:v>29.2806</c:v>
                </c:pt>
                <c:pt idx="524">
                  <c:v>28.908799999999999</c:v>
                </c:pt>
                <c:pt idx="525">
                  <c:v>27.9998</c:v>
                </c:pt>
                <c:pt idx="526">
                  <c:v>27.728899999999999</c:v>
                </c:pt>
                <c:pt idx="527">
                  <c:v>27.6953</c:v>
                </c:pt>
                <c:pt idx="528">
                  <c:v>27.982199999999999</c:v>
                </c:pt>
                <c:pt idx="529">
                  <c:v>27.032599999999999</c:v>
                </c:pt>
                <c:pt idx="530">
                  <c:v>27.564399999999999</c:v>
                </c:pt>
                <c:pt idx="531">
                  <c:v>26.8078</c:v>
                </c:pt>
                <c:pt idx="532">
                  <c:v>26.805700000000002</c:v>
                </c:pt>
                <c:pt idx="533">
                  <c:v>26.728000000000002</c:v>
                </c:pt>
                <c:pt idx="534">
                  <c:v>26.715199999999999</c:v>
                </c:pt>
                <c:pt idx="535">
                  <c:v>26.716899999999999</c:v>
                </c:pt>
                <c:pt idx="536">
                  <c:v>27.4285</c:v>
                </c:pt>
                <c:pt idx="537">
                  <c:v>26.9008</c:v>
                </c:pt>
                <c:pt idx="538">
                  <c:v>27.1935</c:v>
                </c:pt>
                <c:pt idx="539">
                  <c:v>26.6007</c:v>
                </c:pt>
                <c:pt idx="540">
                  <c:v>26.827200000000001</c:v>
                </c:pt>
                <c:pt idx="541">
                  <c:v>27.527999999999999</c:v>
                </c:pt>
                <c:pt idx="542">
                  <c:v>27.581800000000001</c:v>
                </c:pt>
                <c:pt idx="543">
                  <c:v>26.995899999999999</c:v>
                </c:pt>
                <c:pt idx="544">
                  <c:v>26.9284</c:v>
                </c:pt>
                <c:pt idx="545">
                  <c:v>27.076899999999998</c:v>
                </c:pt>
                <c:pt idx="546">
                  <c:v>26.190999999999999</c:v>
                </c:pt>
                <c:pt idx="547">
                  <c:v>25.716200000000001</c:v>
                </c:pt>
                <c:pt idx="548">
                  <c:v>25.627199999999998</c:v>
                </c:pt>
                <c:pt idx="549">
                  <c:v>25.709800000000001</c:v>
                </c:pt>
                <c:pt idx="550">
                  <c:v>25.5701</c:v>
                </c:pt>
                <c:pt idx="551">
                  <c:v>26.937000000000001</c:v>
                </c:pt>
                <c:pt idx="552">
                  <c:v>26.9361</c:v>
                </c:pt>
                <c:pt idx="553">
                  <c:v>27.5488</c:v>
                </c:pt>
                <c:pt idx="554">
                  <c:v>28.165099999999999</c:v>
                </c:pt>
                <c:pt idx="555">
                  <c:v>27.876999999999999</c:v>
                </c:pt>
                <c:pt idx="556">
                  <c:v>27.978899999999999</c:v>
                </c:pt>
                <c:pt idx="557">
                  <c:v>28.3919</c:v>
                </c:pt>
                <c:pt idx="558">
                  <c:v>27.9739</c:v>
                </c:pt>
                <c:pt idx="559">
                  <c:v>28.2224</c:v>
                </c:pt>
                <c:pt idx="560">
                  <c:v>28.437799999999999</c:v>
                </c:pt>
                <c:pt idx="561">
                  <c:v>28.488</c:v>
                </c:pt>
                <c:pt idx="562">
                  <c:v>28.419499999999999</c:v>
                </c:pt>
                <c:pt idx="563">
                  <c:v>29.238299999999999</c:v>
                </c:pt>
                <c:pt idx="564">
                  <c:v>29.328700000000001</c:v>
                </c:pt>
                <c:pt idx="565">
                  <c:v>29.466799999999999</c:v>
                </c:pt>
                <c:pt idx="566">
                  <c:v>29.4971</c:v>
                </c:pt>
                <c:pt idx="567">
                  <c:v>29.444099999999999</c:v>
                </c:pt>
                <c:pt idx="568">
                  <c:v>29.0732</c:v>
                </c:pt>
                <c:pt idx="569">
                  <c:v>29.235499999999998</c:v>
                </c:pt>
                <c:pt idx="570">
                  <c:v>29.159800000000001</c:v>
                </c:pt>
                <c:pt idx="571">
                  <c:v>29.701899999999998</c:v>
                </c:pt>
                <c:pt idx="572">
                  <c:v>29.709499999999998</c:v>
                </c:pt>
                <c:pt idx="573">
                  <c:v>29.561900000000001</c:v>
                </c:pt>
                <c:pt idx="574">
                  <c:v>29.761199999999999</c:v>
                </c:pt>
                <c:pt idx="575">
                  <c:v>29.831399999999999</c:v>
                </c:pt>
                <c:pt idx="576">
                  <c:v>29.965499999999999</c:v>
                </c:pt>
                <c:pt idx="577">
                  <c:v>30.266100000000002</c:v>
                </c:pt>
                <c:pt idx="578">
                  <c:v>30.345400000000001</c:v>
                </c:pt>
                <c:pt idx="579">
                  <c:v>30.025300000000001</c:v>
                </c:pt>
                <c:pt idx="580">
                  <c:v>30.06</c:v>
                </c:pt>
                <c:pt idx="581">
                  <c:v>30.071000000000002</c:v>
                </c:pt>
                <c:pt idx="582">
                  <c:v>30.3596</c:v>
                </c:pt>
                <c:pt idx="583">
                  <c:v>30.864899999999999</c:v>
                </c:pt>
                <c:pt idx="584">
                  <c:v>31.011600000000001</c:v>
                </c:pt>
                <c:pt idx="585">
                  <c:v>30.3996</c:v>
                </c:pt>
                <c:pt idx="586">
                  <c:v>30.742000000000001</c:v>
                </c:pt>
                <c:pt idx="587">
                  <c:v>30.5992</c:v>
                </c:pt>
                <c:pt idx="588">
                  <c:v>30.362400000000001</c:v>
                </c:pt>
                <c:pt idx="589">
                  <c:v>30.8978</c:v>
                </c:pt>
                <c:pt idx="590">
                  <c:v>30.446200000000001</c:v>
                </c:pt>
                <c:pt idx="591">
                  <c:v>30.477599999999999</c:v>
                </c:pt>
                <c:pt idx="592">
                  <c:v>30.373799999999999</c:v>
                </c:pt>
                <c:pt idx="593">
                  <c:v>30.627199999999998</c:v>
                </c:pt>
                <c:pt idx="594">
                  <c:v>31.1053</c:v>
                </c:pt>
                <c:pt idx="595">
                  <c:v>31.0931</c:v>
                </c:pt>
                <c:pt idx="596">
                  <c:v>31.049499999999998</c:v>
                </c:pt>
                <c:pt idx="597">
                  <c:v>31.183</c:v>
                </c:pt>
                <c:pt idx="598">
                  <c:v>31.069500000000001</c:v>
                </c:pt>
                <c:pt idx="599">
                  <c:v>31.128299999999999</c:v>
                </c:pt>
                <c:pt idx="600">
                  <c:v>31.1187</c:v>
                </c:pt>
                <c:pt idx="601">
                  <c:v>30.9071</c:v>
                </c:pt>
                <c:pt idx="602">
                  <c:v>30.7149</c:v>
                </c:pt>
                <c:pt idx="603">
                  <c:v>30.668099999999999</c:v>
                </c:pt>
                <c:pt idx="604">
                  <c:v>30.515999999999998</c:v>
                </c:pt>
                <c:pt idx="605">
                  <c:v>30.057400000000001</c:v>
                </c:pt>
                <c:pt idx="606">
                  <c:v>29.886199999999999</c:v>
                </c:pt>
                <c:pt idx="607">
                  <c:v>30.2547</c:v>
                </c:pt>
                <c:pt idx="608">
                  <c:v>29.9361</c:v>
                </c:pt>
                <c:pt idx="609">
                  <c:v>29.7011</c:v>
                </c:pt>
                <c:pt idx="610">
                  <c:v>29.6296</c:v>
                </c:pt>
                <c:pt idx="611">
                  <c:v>29.7439</c:v>
                </c:pt>
                <c:pt idx="612">
                  <c:v>29.837800000000001</c:v>
                </c:pt>
                <c:pt idx="613">
                  <c:v>30.214600000000001</c:v>
                </c:pt>
                <c:pt idx="614">
                  <c:v>29.920400000000001</c:v>
                </c:pt>
                <c:pt idx="615">
                  <c:v>29.768599999999999</c:v>
                </c:pt>
                <c:pt idx="616">
                  <c:v>29.628699999999998</c:v>
                </c:pt>
                <c:pt idx="617">
                  <c:v>29.997299999999999</c:v>
                </c:pt>
                <c:pt idx="618">
                  <c:v>29.6248</c:v>
                </c:pt>
                <c:pt idx="619">
                  <c:v>29.789000000000001</c:v>
                </c:pt>
                <c:pt idx="620">
                  <c:v>29.6539</c:v>
                </c:pt>
                <c:pt idx="621">
                  <c:v>30.0243</c:v>
                </c:pt>
                <c:pt idx="622">
                  <c:v>30.003699999999998</c:v>
                </c:pt>
                <c:pt idx="623">
                  <c:v>30.416599999999999</c:v>
                </c:pt>
                <c:pt idx="624">
                  <c:v>30.5002</c:v>
                </c:pt>
                <c:pt idx="625">
                  <c:v>30.547499999999999</c:v>
                </c:pt>
                <c:pt idx="626">
                  <c:v>30.7636</c:v>
                </c:pt>
                <c:pt idx="627">
                  <c:v>30.769600000000001</c:v>
                </c:pt>
                <c:pt idx="628">
                  <c:v>30.897200000000002</c:v>
                </c:pt>
                <c:pt idx="629">
                  <c:v>30.9588</c:v>
                </c:pt>
                <c:pt idx="630">
                  <c:v>31.156600000000001</c:v>
                </c:pt>
                <c:pt idx="631">
                  <c:v>30.966899999999999</c:v>
                </c:pt>
                <c:pt idx="632">
                  <c:v>31.046500000000002</c:v>
                </c:pt>
                <c:pt idx="633">
                  <c:v>31.003299999999999</c:v>
                </c:pt>
                <c:pt idx="634">
                  <c:v>31.106300000000001</c:v>
                </c:pt>
                <c:pt idx="635">
                  <c:v>31.0108</c:v>
                </c:pt>
                <c:pt idx="636">
                  <c:v>30.61</c:v>
                </c:pt>
                <c:pt idx="637">
                  <c:v>30.320699999999999</c:v>
                </c:pt>
                <c:pt idx="638">
                  <c:v>30.315000000000001</c:v>
                </c:pt>
                <c:pt idx="639">
                  <c:v>29.639299999999999</c:v>
                </c:pt>
                <c:pt idx="640">
                  <c:v>29.734000000000002</c:v>
                </c:pt>
                <c:pt idx="641">
                  <c:v>29.421900000000001</c:v>
                </c:pt>
                <c:pt idx="642">
                  <c:v>30.060700000000001</c:v>
                </c:pt>
                <c:pt idx="643">
                  <c:v>30.075900000000001</c:v>
                </c:pt>
                <c:pt idx="644">
                  <c:v>30.008600000000001</c:v>
                </c:pt>
                <c:pt idx="645">
                  <c:v>30.484500000000001</c:v>
                </c:pt>
                <c:pt idx="646">
                  <c:v>29.256599999999999</c:v>
                </c:pt>
                <c:pt idx="647">
                  <c:v>28.763100000000001</c:v>
                </c:pt>
                <c:pt idx="648">
                  <c:v>29.380700000000001</c:v>
                </c:pt>
                <c:pt idx="649">
                  <c:v>29.926300000000001</c:v>
                </c:pt>
                <c:pt idx="650">
                  <c:v>28.413900000000002</c:v>
                </c:pt>
                <c:pt idx="651">
                  <c:v>28.532299999999999</c:v>
                </c:pt>
                <c:pt idx="652">
                  <c:v>28.552800000000001</c:v>
                </c:pt>
                <c:pt idx="653">
                  <c:v>28.327999999999999</c:v>
                </c:pt>
                <c:pt idx="654">
                  <c:v>28.548400000000001</c:v>
                </c:pt>
                <c:pt idx="655">
                  <c:v>28.653099999999998</c:v>
                </c:pt>
                <c:pt idx="656">
                  <c:v>29.122699999999998</c:v>
                </c:pt>
                <c:pt idx="657">
                  <c:v>29.310600000000001</c:v>
                </c:pt>
                <c:pt idx="658">
                  <c:v>29.5121</c:v>
                </c:pt>
                <c:pt idx="659">
                  <c:v>29.406500000000001</c:v>
                </c:pt>
                <c:pt idx="660">
                  <c:v>29.567799999999998</c:v>
                </c:pt>
                <c:pt idx="661">
                  <c:v>29.545999999999999</c:v>
                </c:pt>
                <c:pt idx="662">
                  <c:v>29.700399999999998</c:v>
                </c:pt>
                <c:pt idx="663">
                  <c:v>29.585899999999999</c:v>
                </c:pt>
                <c:pt idx="664">
                  <c:v>29.906600000000001</c:v>
                </c:pt>
                <c:pt idx="665">
                  <c:v>29.814799999999998</c:v>
                </c:pt>
                <c:pt idx="666">
                  <c:v>29.9846</c:v>
                </c:pt>
                <c:pt idx="667">
                  <c:v>29.974900000000002</c:v>
                </c:pt>
                <c:pt idx="668">
                  <c:v>30.048300000000001</c:v>
                </c:pt>
                <c:pt idx="669">
                  <c:v>30.228899999999999</c:v>
                </c:pt>
                <c:pt idx="670">
                  <c:v>30.317900000000002</c:v>
                </c:pt>
                <c:pt idx="671">
                  <c:v>30.3508</c:v>
                </c:pt>
                <c:pt idx="672">
                  <c:v>30.402799999999999</c:v>
                </c:pt>
                <c:pt idx="673">
                  <c:v>30.1267</c:v>
                </c:pt>
                <c:pt idx="674">
                  <c:v>30.220700000000001</c:v>
                </c:pt>
                <c:pt idx="675">
                  <c:v>30.2532</c:v>
                </c:pt>
                <c:pt idx="676">
                  <c:v>30.5762</c:v>
                </c:pt>
                <c:pt idx="677">
                  <c:v>30.5533</c:v>
                </c:pt>
                <c:pt idx="678">
                  <c:v>30.635100000000001</c:v>
                </c:pt>
                <c:pt idx="679">
                  <c:v>30.517700000000001</c:v>
                </c:pt>
                <c:pt idx="680">
                  <c:v>30.654900000000001</c:v>
                </c:pt>
                <c:pt idx="681">
                  <c:v>30.759599999999999</c:v>
                </c:pt>
                <c:pt idx="682">
                  <c:v>30.9374</c:v>
                </c:pt>
                <c:pt idx="683">
                  <c:v>30.7517</c:v>
                </c:pt>
                <c:pt idx="684">
                  <c:v>30.784400000000002</c:v>
                </c:pt>
                <c:pt idx="685">
                  <c:v>30.853899999999999</c:v>
                </c:pt>
                <c:pt idx="686">
                  <c:v>30.881799999999998</c:v>
                </c:pt>
                <c:pt idx="687">
                  <c:v>30.943000000000001</c:v>
                </c:pt>
                <c:pt idx="688">
                  <c:v>31.016999999999999</c:v>
                </c:pt>
                <c:pt idx="689">
                  <c:v>31.097200000000001</c:v>
                </c:pt>
                <c:pt idx="690">
                  <c:v>31.0807</c:v>
                </c:pt>
                <c:pt idx="691">
                  <c:v>31.132999999999999</c:v>
                </c:pt>
                <c:pt idx="692">
                  <c:v>31.232299999999999</c:v>
                </c:pt>
                <c:pt idx="693">
                  <c:v>31.187799999999999</c:v>
                </c:pt>
                <c:pt idx="694">
                  <c:v>31.002300000000002</c:v>
                </c:pt>
                <c:pt idx="695">
                  <c:v>31.151499999999999</c:v>
                </c:pt>
                <c:pt idx="696">
                  <c:v>31.265699999999999</c:v>
                </c:pt>
                <c:pt idx="697">
                  <c:v>31.2654</c:v>
                </c:pt>
                <c:pt idx="698">
                  <c:v>31.4453</c:v>
                </c:pt>
                <c:pt idx="699">
                  <c:v>31.493400000000001</c:v>
                </c:pt>
                <c:pt idx="700">
                  <c:v>31.340299999999999</c:v>
                </c:pt>
                <c:pt idx="701">
                  <c:v>30.542200000000001</c:v>
                </c:pt>
                <c:pt idx="702">
                  <c:v>31.055900000000001</c:v>
                </c:pt>
                <c:pt idx="703">
                  <c:v>30.7182</c:v>
                </c:pt>
                <c:pt idx="704">
                  <c:v>30.8308</c:v>
                </c:pt>
                <c:pt idx="705">
                  <c:v>31.284500000000001</c:v>
                </c:pt>
                <c:pt idx="706">
                  <c:v>31.248999999999999</c:v>
                </c:pt>
                <c:pt idx="707">
                  <c:v>31.363299999999999</c:v>
                </c:pt>
                <c:pt idx="708">
                  <c:v>31.3995</c:v>
                </c:pt>
                <c:pt idx="709">
                  <c:v>31.725300000000001</c:v>
                </c:pt>
                <c:pt idx="710">
                  <c:v>32.014499999999998</c:v>
                </c:pt>
                <c:pt idx="711">
                  <c:v>31.8172</c:v>
                </c:pt>
                <c:pt idx="712">
                  <c:v>31.625</c:v>
                </c:pt>
                <c:pt idx="713">
                  <c:v>31.9178</c:v>
                </c:pt>
                <c:pt idx="714">
                  <c:v>32.005299999999998</c:v>
                </c:pt>
                <c:pt idx="715">
                  <c:v>31.700299999999999</c:v>
                </c:pt>
                <c:pt idx="716">
                  <c:v>31.013100000000001</c:v>
                </c:pt>
                <c:pt idx="717">
                  <c:v>30.770399999999999</c:v>
                </c:pt>
                <c:pt idx="718">
                  <c:v>30.6997</c:v>
                </c:pt>
                <c:pt idx="719">
                  <c:v>31.1678</c:v>
                </c:pt>
                <c:pt idx="720">
                  <c:v>31.114799999999999</c:v>
                </c:pt>
                <c:pt idx="721">
                  <c:v>31.101199999999999</c:v>
                </c:pt>
                <c:pt idx="722">
                  <c:v>31.319500000000001</c:v>
                </c:pt>
                <c:pt idx="723">
                  <c:v>30.840399999999999</c:v>
                </c:pt>
                <c:pt idx="724">
                  <c:v>30.776499999999999</c:v>
                </c:pt>
                <c:pt idx="725">
                  <c:v>30.644300000000001</c:v>
                </c:pt>
                <c:pt idx="726">
                  <c:v>30.650099999999998</c:v>
                </c:pt>
                <c:pt idx="727">
                  <c:v>30.554400000000001</c:v>
                </c:pt>
                <c:pt idx="728">
                  <c:v>30.811199999999999</c:v>
                </c:pt>
                <c:pt idx="729">
                  <c:v>30.83</c:v>
                </c:pt>
                <c:pt idx="730">
                  <c:v>30.829499999999999</c:v>
                </c:pt>
                <c:pt idx="731">
                  <c:v>30.963999999999999</c:v>
                </c:pt>
                <c:pt idx="732">
                  <c:v>31.275600000000001</c:v>
                </c:pt>
                <c:pt idx="733">
                  <c:v>31.119399999999999</c:v>
                </c:pt>
                <c:pt idx="734">
                  <c:v>30.909199999999998</c:v>
                </c:pt>
                <c:pt idx="735">
                  <c:v>30.711099999999998</c:v>
                </c:pt>
                <c:pt idx="736">
                  <c:v>30.560400000000001</c:v>
                </c:pt>
                <c:pt idx="737">
                  <c:v>30.523900000000001</c:v>
                </c:pt>
                <c:pt idx="738">
                  <c:v>30.320900000000002</c:v>
                </c:pt>
                <c:pt idx="739">
                  <c:v>30.0261</c:v>
                </c:pt>
                <c:pt idx="740">
                  <c:v>29.755199999999999</c:v>
                </c:pt>
                <c:pt idx="741">
                  <c:v>29.6844</c:v>
                </c:pt>
                <c:pt idx="742">
                  <c:v>30.3748</c:v>
                </c:pt>
                <c:pt idx="743">
                  <c:v>30.5182</c:v>
                </c:pt>
                <c:pt idx="744">
                  <c:v>30.8733</c:v>
                </c:pt>
                <c:pt idx="745">
                  <c:v>30.6221</c:v>
                </c:pt>
                <c:pt idx="746">
                  <c:v>31.171900000000001</c:v>
                </c:pt>
                <c:pt idx="747">
                  <c:v>31.062799999999999</c:v>
                </c:pt>
                <c:pt idx="748">
                  <c:v>31.3992</c:v>
                </c:pt>
                <c:pt idx="749">
                  <c:v>31.542400000000001</c:v>
                </c:pt>
                <c:pt idx="750">
                  <c:v>31.781500000000001</c:v>
                </c:pt>
                <c:pt idx="751">
                  <c:v>31.707599999999999</c:v>
                </c:pt>
                <c:pt idx="752">
                  <c:v>31.976199999999999</c:v>
                </c:pt>
                <c:pt idx="753">
                  <c:v>32.092100000000002</c:v>
                </c:pt>
                <c:pt idx="754">
                  <c:v>32.103999999999999</c:v>
                </c:pt>
                <c:pt idx="755">
                  <c:v>32.103999999999999</c:v>
                </c:pt>
                <c:pt idx="756">
                  <c:v>32.222999999999999</c:v>
                </c:pt>
                <c:pt idx="757">
                  <c:v>32.077300000000001</c:v>
                </c:pt>
                <c:pt idx="758">
                  <c:v>32.143900000000002</c:v>
                </c:pt>
                <c:pt idx="759">
                  <c:v>31.7835</c:v>
                </c:pt>
                <c:pt idx="760">
                  <c:v>31.438800000000001</c:v>
                </c:pt>
                <c:pt idx="761">
                  <c:v>31.437200000000001</c:v>
                </c:pt>
                <c:pt idx="762">
                  <c:v>31.7408</c:v>
                </c:pt>
                <c:pt idx="763">
                  <c:v>31.8871</c:v>
                </c:pt>
                <c:pt idx="764">
                  <c:v>32.252800000000001</c:v>
                </c:pt>
                <c:pt idx="765">
                  <c:v>32.393799999999999</c:v>
                </c:pt>
                <c:pt idx="766">
                  <c:v>32.594799999999999</c:v>
                </c:pt>
                <c:pt idx="767">
                  <c:v>32.407800000000002</c:v>
                </c:pt>
                <c:pt idx="768">
                  <c:v>32.724200000000003</c:v>
                </c:pt>
                <c:pt idx="769">
                  <c:v>32.580300000000001</c:v>
                </c:pt>
                <c:pt idx="770">
                  <c:v>32.714599999999997</c:v>
                </c:pt>
                <c:pt idx="771">
                  <c:v>32.600200000000001</c:v>
                </c:pt>
                <c:pt idx="772">
                  <c:v>32.816400000000002</c:v>
                </c:pt>
                <c:pt idx="773">
                  <c:v>32.973799999999997</c:v>
                </c:pt>
                <c:pt idx="774">
                  <c:v>32.9041</c:v>
                </c:pt>
                <c:pt idx="775">
                  <c:v>32.772500000000001</c:v>
                </c:pt>
                <c:pt idx="776">
                  <c:v>32.860900000000001</c:v>
                </c:pt>
                <c:pt idx="777">
                  <c:v>32.807200000000002</c:v>
                </c:pt>
                <c:pt idx="778">
                  <c:v>32.903300000000002</c:v>
                </c:pt>
                <c:pt idx="779">
                  <c:v>32.610399999999998</c:v>
                </c:pt>
                <c:pt idx="780">
                  <c:v>32.572400000000002</c:v>
                </c:pt>
                <c:pt idx="781">
                  <c:v>32.272500000000001</c:v>
                </c:pt>
                <c:pt idx="782">
                  <c:v>29.678699999999999</c:v>
                </c:pt>
                <c:pt idx="783">
                  <c:v>29.989899999999999</c:v>
                </c:pt>
                <c:pt idx="784">
                  <c:v>30.297799999999999</c:v>
                </c:pt>
                <c:pt idx="785">
                  <c:v>30.3736</c:v>
                </c:pt>
                <c:pt idx="786">
                  <c:v>30.560400000000001</c:v>
                </c:pt>
                <c:pt idx="787">
                  <c:v>30.6204</c:v>
                </c:pt>
                <c:pt idx="788">
                  <c:v>30.731999999999999</c:v>
                </c:pt>
                <c:pt idx="789">
                  <c:v>30.807099999999998</c:v>
                </c:pt>
                <c:pt idx="790">
                  <c:v>30.717700000000001</c:v>
                </c:pt>
                <c:pt idx="791">
                  <c:v>30.8813</c:v>
                </c:pt>
                <c:pt idx="792">
                  <c:v>30.886199999999999</c:v>
                </c:pt>
                <c:pt idx="793">
                  <c:v>30.6905</c:v>
                </c:pt>
                <c:pt idx="794">
                  <c:v>30.790500000000002</c:v>
                </c:pt>
                <c:pt idx="795">
                  <c:v>30.7029</c:v>
                </c:pt>
                <c:pt idx="796">
                  <c:v>30.822400000000002</c:v>
                </c:pt>
                <c:pt idx="797">
                  <c:v>30.813400000000001</c:v>
                </c:pt>
                <c:pt idx="798">
                  <c:v>31.086600000000001</c:v>
                </c:pt>
                <c:pt idx="799">
                  <c:v>31.3917</c:v>
                </c:pt>
                <c:pt idx="800">
                  <c:v>31.397300000000001</c:v>
                </c:pt>
                <c:pt idx="801">
                  <c:v>31.4194</c:v>
                </c:pt>
                <c:pt idx="802">
                  <c:v>31.1142</c:v>
                </c:pt>
                <c:pt idx="803">
                  <c:v>31.084499999999998</c:v>
                </c:pt>
                <c:pt idx="804">
                  <c:v>31.241399999999999</c:v>
                </c:pt>
                <c:pt idx="805">
                  <c:v>31.180800000000001</c:v>
                </c:pt>
                <c:pt idx="806">
                  <c:v>31.350300000000001</c:v>
                </c:pt>
                <c:pt idx="807">
                  <c:v>31.335999999999999</c:v>
                </c:pt>
                <c:pt idx="808">
                  <c:v>31.3949</c:v>
                </c:pt>
                <c:pt idx="809">
                  <c:v>31.453299999999999</c:v>
                </c:pt>
                <c:pt idx="810">
                  <c:v>31.633800000000001</c:v>
                </c:pt>
                <c:pt idx="811">
                  <c:v>31.871400000000001</c:v>
                </c:pt>
                <c:pt idx="812">
                  <c:v>32.0535</c:v>
                </c:pt>
                <c:pt idx="813">
                  <c:v>32.184699999999999</c:v>
                </c:pt>
                <c:pt idx="814">
                  <c:v>32.412700000000001</c:v>
                </c:pt>
                <c:pt idx="815">
                  <c:v>32.389099999999999</c:v>
                </c:pt>
                <c:pt idx="816">
                  <c:v>32.496099999999998</c:v>
                </c:pt>
                <c:pt idx="817">
                  <c:v>32.496099999999998</c:v>
                </c:pt>
                <c:pt idx="818">
                  <c:v>32.650599999999997</c:v>
                </c:pt>
                <c:pt idx="819">
                  <c:v>32.6387</c:v>
                </c:pt>
                <c:pt idx="820">
                  <c:v>32.517000000000003</c:v>
                </c:pt>
                <c:pt idx="821">
                  <c:v>32.581299999999999</c:v>
                </c:pt>
                <c:pt idx="822">
                  <c:v>32.677599999999998</c:v>
                </c:pt>
                <c:pt idx="823">
                  <c:v>32.441800000000001</c:v>
                </c:pt>
                <c:pt idx="824">
                  <c:v>32.800400000000003</c:v>
                </c:pt>
                <c:pt idx="825">
                  <c:v>32.431399999999996</c:v>
                </c:pt>
                <c:pt idx="826">
                  <c:v>32.443399999999997</c:v>
                </c:pt>
                <c:pt idx="827">
                  <c:v>32.368099999999998</c:v>
                </c:pt>
                <c:pt idx="828">
                  <c:v>32.277200000000001</c:v>
                </c:pt>
                <c:pt idx="829">
                  <c:v>32.299399999999999</c:v>
                </c:pt>
                <c:pt idx="830">
                  <c:v>32.306600000000003</c:v>
                </c:pt>
                <c:pt idx="831">
                  <c:v>32.528300000000002</c:v>
                </c:pt>
                <c:pt idx="832">
                  <c:v>32.608899999999998</c:v>
                </c:pt>
                <c:pt idx="833">
                  <c:v>32.537300000000002</c:v>
                </c:pt>
                <c:pt idx="834">
                  <c:v>32.816600000000001</c:v>
                </c:pt>
                <c:pt idx="835">
                  <c:v>32.819600000000001</c:v>
                </c:pt>
                <c:pt idx="836">
                  <c:v>32.822499999999998</c:v>
                </c:pt>
                <c:pt idx="837">
                  <c:v>32.952399999999997</c:v>
                </c:pt>
                <c:pt idx="838">
                  <c:v>32.372500000000002</c:v>
                </c:pt>
                <c:pt idx="839">
                  <c:v>32.533900000000003</c:v>
                </c:pt>
                <c:pt idx="840">
                  <c:v>32.512900000000002</c:v>
                </c:pt>
                <c:pt idx="841">
                  <c:v>32.595500000000001</c:v>
                </c:pt>
                <c:pt idx="842">
                  <c:v>32.560400000000001</c:v>
                </c:pt>
                <c:pt idx="843">
                  <c:v>32.756799999999998</c:v>
                </c:pt>
                <c:pt idx="844">
                  <c:v>32.887300000000003</c:v>
                </c:pt>
                <c:pt idx="845">
                  <c:v>33.025599999999997</c:v>
                </c:pt>
                <c:pt idx="846">
                  <c:v>32.1646</c:v>
                </c:pt>
                <c:pt idx="847">
                  <c:v>31.738</c:v>
                </c:pt>
                <c:pt idx="848">
                  <c:v>31.764800000000001</c:v>
                </c:pt>
                <c:pt idx="849">
                  <c:v>31.647200000000002</c:v>
                </c:pt>
                <c:pt idx="850">
                  <c:v>31.3691</c:v>
                </c:pt>
                <c:pt idx="851">
                  <c:v>31.3613</c:v>
                </c:pt>
                <c:pt idx="852">
                  <c:v>31.3795</c:v>
                </c:pt>
                <c:pt idx="853">
                  <c:v>31.323499999999999</c:v>
                </c:pt>
                <c:pt idx="854">
                  <c:v>31.163599999999999</c:v>
                </c:pt>
                <c:pt idx="855">
                  <c:v>31.078800000000001</c:v>
                </c:pt>
                <c:pt idx="856">
                  <c:v>31.078800000000001</c:v>
                </c:pt>
                <c:pt idx="857">
                  <c:v>31.578399999999998</c:v>
                </c:pt>
                <c:pt idx="858">
                  <c:v>31.541499999999999</c:v>
                </c:pt>
                <c:pt idx="859">
                  <c:v>31.6282</c:v>
                </c:pt>
                <c:pt idx="860">
                  <c:v>31.971299999999999</c:v>
                </c:pt>
                <c:pt idx="861">
                  <c:v>31.9389</c:v>
                </c:pt>
                <c:pt idx="862">
                  <c:v>32.3504</c:v>
                </c:pt>
                <c:pt idx="863">
                  <c:v>32.5764</c:v>
                </c:pt>
                <c:pt idx="864">
                  <c:v>32.604300000000002</c:v>
                </c:pt>
                <c:pt idx="865">
                  <c:v>32.744700000000002</c:v>
                </c:pt>
                <c:pt idx="866">
                  <c:v>32.740499999999997</c:v>
                </c:pt>
              </c:numCache>
            </c:numRef>
          </c:yVal>
          <c:smooth val="1"/>
          <c:extLst xmlns:c16r2="http://schemas.microsoft.com/office/drawing/2015/06/chart">
            <c:ext xmlns:c16="http://schemas.microsoft.com/office/drawing/2014/chart" uri="{C3380CC4-5D6E-409C-BE32-E72D297353CC}">
              <c16:uniqueId val="{00000000-D5FC-4102-ADD7-D2A6FD28D500}"/>
            </c:ext>
          </c:extLst>
        </c:ser>
        <c:ser>
          <c:idx val="1"/>
          <c:order val="1"/>
          <c:tx>
            <c:strRef>
              <c:f>NASDAQ!$C$2</c:f>
              <c:strCache>
                <c:ptCount val="1"/>
                <c:pt idx="0">
                  <c:v>Media</c:v>
                </c:pt>
              </c:strCache>
            </c:strRef>
          </c:tx>
          <c:spPr>
            <a:ln w="12700" cap="rnd">
              <a:solidFill>
                <a:schemeClr val="tx1"/>
              </a:solidFill>
              <a:round/>
            </a:ln>
            <a:effectLst/>
          </c:spPr>
          <c:marker>
            <c:symbol val="none"/>
          </c:marker>
          <c:xVal>
            <c:numRef>
              <c:f>NASDAQ!$A$3:$A$869</c:f>
              <c:numCache>
                <c:formatCode>m/d/yyyy</c:formatCode>
                <c:ptCount val="867"/>
                <c:pt idx="0">
                  <c:v>41641</c:v>
                </c:pt>
                <c:pt idx="1">
                  <c:v>41642</c:v>
                </c:pt>
                <c:pt idx="2">
                  <c:v>41645</c:v>
                </c:pt>
                <c:pt idx="3">
                  <c:v>41646</c:v>
                </c:pt>
                <c:pt idx="4">
                  <c:v>41647</c:v>
                </c:pt>
                <c:pt idx="5">
                  <c:v>41648</c:v>
                </c:pt>
                <c:pt idx="6">
                  <c:v>41649</c:v>
                </c:pt>
                <c:pt idx="7">
                  <c:v>41652</c:v>
                </c:pt>
                <c:pt idx="8">
                  <c:v>41653</c:v>
                </c:pt>
                <c:pt idx="9">
                  <c:v>41654</c:v>
                </c:pt>
                <c:pt idx="10">
                  <c:v>41655</c:v>
                </c:pt>
                <c:pt idx="11">
                  <c:v>41656</c:v>
                </c:pt>
                <c:pt idx="12">
                  <c:v>41659</c:v>
                </c:pt>
                <c:pt idx="13">
                  <c:v>41660</c:v>
                </c:pt>
                <c:pt idx="14">
                  <c:v>41661</c:v>
                </c:pt>
                <c:pt idx="15">
                  <c:v>41662</c:v>
                </c:pt>
                <c:pt idx="16">
                  <c:v>41663</c:v>
                </c:pt>
                <c:pt idx="17">
                  <c:v>41666</c:v>
                </c:pt>
                <c:pt idx="18">
                  <c:v>41667</c:v>
                </c:pt>
                <c:pt idx="19">
                  <c:v>41668</c:v>
                </c:pt>
                <c:pt idx="20">
                  <c:v>41669</c:v>
                </c:pt>
                <c:pt idx="21">
                  <c:v>41670</c:v>
                </c:pt>
                <c:pt idx="22">
                  <c:v>41673</c:v>
                </c:pt>
                <c:pt idx="23">
                  <c:v>41674</c:v>
                </c:pt>
                <c:pt idx="24">
                  <c:v>41675</c:v>
                </c:pt>
                <c:pt idx="25">
                  <c:v>41676</c:v>
                </c:pt>
                <c:pt idx="26">
                  <c:v>41677</c:v>
                </c:pt>
                <c:pt idx="27">
                  <c:v>41680</c:v>
                </c:pt>
                <c:pt idx="28">
                  <c:v>41681</c:v>
                </c:pt>
                <c:pt idx="29">
                  <c:v>41682</c:v>
                </c:pt>
                <c:pt idx="30">
                  <c:v>41683</c:v>
                </c:pt>
                <c:pt idx="31">
                  <c:v>41684</c:v>
                </c:pt>
                <c:pt idx="32">
                  <c:v>41687</c:v>
                </c:pt>
                <c:pt idx="33">
                  <c:v>41688</c:v>
                </c:pt>
                <c:pt idx="34">
                  <c:v>41689</c:v>
                </c:pt>
                <c:pt idx="35">
                  <c:v>41690</c:v>
                </c:pt>
                <c:pt idx="36">
                  <c:v>41691</c:v>
                </c:pt>
                <c:pt idx="37">
                  <c:v>41694</c:v>
                </c:pt>
                <c:pt idx="38">
                  <c:v>41695</c:v>
                </c:pt>
                <c:pt idx="39">
                  <c:v>41696</c:v>
                </c:pt>
                <c:pt idx="40">
                  <c:v>41697</c:v>
                </c:pt>
                <c:pt idx="41">
                  <c:v>41698</c:v>
                </c:pt>
                <c:pt idx="42">
                  <c:v>41701</c:v>
                </c:pt>
                <c:pt idx="43">
                  <c:v>41702</c:v>
                </c:pt>
                <c:pt idx="44">
                  <c:v>41703</c:v>
                </c:pt>
                <c:pt idx="45">
                  <c:v>41704</c:v>
                </c:pt>
                <c:pt idx="46">
                  <c:v>41705</c:v>
                </c:pt>
                <c:pt idx="47">
                  <c:v>41708</c:v>
                </c:pt>
                <c:pt idx="48">
                  <c:v>41709</c:v>
                </c:pt>
                <c:pt idx="49">
                  <c:v>41710</c:v>
                </c:pt>
                <c:pt idx="50">
                  <c:v>41711</c:v>
                </c:pt>
                <c:pt idx="51">
                  <c:v>41712</c:v>
                </c:pt>
                <c:pt idx="52">
                  <c:v>41715</c:v>
                </c:pt>
                <c:pt idx="53">
                  <c:v>41716</c:v>
                </c:pt>
                <c:pt idx="54">
                  <c:v>41717</c:v>
                </c:pt>
                <c:pt idx="55">
                  <c:v>41718</c:v>
                </c:pt>
                <c:pt idx="56">
                  <c:v>41719</c:v>
                </c:pt>
                <c:pt idx="57">
                  <c:v>41722</c:v>
                </c:pt>
                <c:pt idx="58">
                  <c:v>41723</c:v>
                </c:pt>
                <c:pt idx="59">
                  <c:v>41724</c:v>
                </c:pt>
                <c:pt idx="60">
                  <c:v>41725</c:v>
                </c:pt>
                <c:pt idx="61">
                  <c:v>41726</c:v>
                </c:pt>
                <c:pt idx="62">
                  <c:v>41729</c:v>
                </c:pt>
                <c:pt idx="63">
                  <c:v>41730</c:v>
                </c:pt>
                <c:pt idx="64">
                  <c:v>41731</c:v>
                </c:pt>
                <c:pt idx="65">
                  <c:v>41732</c:v>
                </c:pt>
                <c:pt idx="66">
                  <c:v>41733</c:v>
                </c:pt>
                <c:pt idx="67">
                  <c:v>41736</c:v>
                </c:pt>
                <c:pt idx="68">
                  <c:v>41737</c:v>
                </c:pt>
                <c:pt idx="69">
                  <c:v>41738</c:v>
                </c:pt>
                <c:pt idx="70">
                  <c:v>41739</c:v>
                </c:pt>
                <c:pt idx="71">
                  <c:v>41740</c:v>
                </c:pt>
                <c:pt idx="72">
                  <c:v>41743</c:v>
                </c:pt>
                <c:pt idx="73">
                  <c:v>41744</c:v>
                </c:pt>
                <c:pt idx="74">
                  <c:v>41745</c:v>
                </c:pt>
                <c:pt idx="75">
                  <c:v>41746</c:v>
                </c:pt>
                <c:pt idx="76">
                  <c:v>41747</c:v>
                </c:pt>
                <c:pt idx="77">
                  <c:v>41750</c:v>
                </c:pt>
                <c:pt idx="78">
                  <c:v>41751</c:v>
                </c:pt>
                <c:pt idx="79">
                  <c:v>41752</c:v>
                </c:pt>
                <c:pt idx="80">
                  <c:v>41753</c:v>
                </c:pt>
                <c:pt idx="81">
                  <c:v>41754</c:v>
                </c:pt>
                <c:pt idx="82">
                  <c:v>41757</c:v>
                </c:pt>
                <c:pt idx="83">
                  <c:v>41758</c:v>
                </c:pt>
                <c:pt idx="84">
                  <c:v>41759</c:v>
                </c:pt>
                <c:pt idx="85">
                  <c:v>41760</c:v>
                </c:pt>
                <c:pt idx="86">
                  <c:v>41761</c:v>
                </c:pt>
                <c:pt idx="87">
                  <c:v>41764</c:v>
                </c:pt>
                <c:pt idx="88">
                  <c:v>41765</c:v>
                </c:pt>
                <c:pt idx="89">
                  <c:v>41766</c:v>
                </c:pt>
                <c:pt idx="90">
                  <c:v>41767</c:v>
                </c:pt>
                <c:pt idx="91">
                  <c:v>41768</c:v>
                </c:pt>
                <c:pt idx="92">
                  <c:v>41771</c:v>
                </c:pt>
                <c:pt idx="93">
                  <c:v>41772</c:v>
                </c:pt>
                <c:pt idx="94">
                  <c:v>41773</c:v>
                </c:pt>
                <c:pt idx="95">
                  <c:v>41774</c:v>
                </c:pt>
                <c:pt idx="96">
                  <c:v>41775</c:v>
                </c:pt>
                <c:pt idx="97">
                  <c:v>41778</c:v>
                </c:pt>
                <c:pt idx="98">
                  <c:v>41779</c:v>
                </c:pt>
                <c:pt idx="99">
                  <c:v>41780</c:v>
                </c:pt>
                <c:pt idx="100">
                  <c:v>41781</c:v>
                </c:pt>
                <c:pt idx="101">
                  <c:v>41782</c:v>
                </c:pt>
                <c:pt idx="102">
                  <c:v>41785</c:v>
                </c:pt>
                <c:pt idx="103">
                  <c:v>41786</c:v>
                </c:pt>
                <c:pt idx="104">
                  <c:v>41787</c:v>
                </c:pt>
                <c:pt idx="105">
                  <c:v>41788</c:v>
                </c:pt>
                <c:pt idx="106">
                  <c:v>41789</c:v>
                </c:pt>
                <c:pt idx="107">
                  <c:v>41792</c:v>
                </c:pt>
                <c:pt idx="108">
                  <c:v>41793</c:v>
                </c:pt>
                <c:pt idx="109">
                  <c:v>41794</c:v>
                </c:pt>
                <c:pt idx="110">
                  <c:v>41795</c:v>
                </c:pt>
                <c:pt idx="111">
                  <c:v>41796</c:v>
                </c:pt>
                <c:pt idx="112">
                  <c:v>41799</c:v>
                </c:pt>
                <c:pt idx="113">
                  <c:v>41800</c:v>
                </c:pt>
                <c:pt idx="114">
                  <c:v>41801</c:v>
                </c:pt>
                <c:pt idx="115">
                  <c:v>41802</c:v>
                </c:pt>
                <c:pt idx="116">
                  <c:v>41803</c:v>
                </c:pt>
                <c:pt idx="117">
                  <c:v>41806</c:v>
                </c:pt>
                <c:pt idx="118">
                  <c:v>41807</c:v>
                </c:pt>
                <c:pt idx="119">
                  <c:v>41808</c:v>
                </c:pt>
                <c:pt idx="120">
                  <c:v>41809</c:v>
                </c:pt>
                <c:pt idx="121">
                  <c:v>41810</c:v>
                </c:pt>
                <c:pt idx="122">
                  <c:v>41813</c:v>
                </c:pt>
                <c:pt idx="123">
                  <c:v>41814</c:v>
                </c:pt>
                <c:pt idx="124">
                  <c:v>41815</c:v>
                </c:pt>
                <c:pt idx="125">
                  <c:v>41816</c:v>
                </c:pt>
                <c:pt idx="126">
                  <c:v>41817</c:v>
                </c:pt>
                <c:pt idx="127">
                  <c:v>41820</c:v>
                </c:pt>
                <c:pt idx="128">
                  <c:v>41821</c:v>
                </c:pt>
                <c:pt idx="129">
                  <c:v>41822</c:v>
                </c:pt>
                <c:pt idx="130">
                  <c:v>41823</c:v>
                </c:pt>
                <c:pt idx="131">
                  <c:v>41824</c:v>
                </c:pt>
                <c:pt idx="132">
                  <c:v>41827</c:v>
                </c:pt>
                <c:pt idx="133">
                  <c:v>41828</c:v>
                </c:pt>
                <c:pt idx="134">
                  <c:v>41829</c:v>
                </c:pt>
                <c:pt idx="135">
                  <c:v>41830</c:v>
                </c:pt>
                <c:pt idx="136">
                  <c:v>41831</c:v>
                </c:pt>
                <c:pt idx="137">
                  <c:v>41834</c:v>
                </c:pt>
                <c:pt idx="138">
                  <c:v>41835</c:v>
                </c:pt>
                <c:pt idx="139">
                  <c:v>41836</c:v>
                </c:pt>
                <c:pt idx="140">
                  <c:v>41837</c:v>
                </c:pt>
                <c:pt idx="141">
                  <c:v>41838</c:v>
                </c:pt>
                <c:pt idx="142">
                  <c:v>41841</c:v>
                </c:pt>
                <c:pt idx="143">
                  <c:v>41842</c:v>
                </c:pt>
                <c:pt idx="144">
                  <c:v>41843</c:v>
                </c:pt>
                <c:pt idx="145">
                  <c:v>41844</c:v>
                </c:pt>
                <c:pt idx="146">
                  <c:v>41845</c:v>
                </c:pt>
                <c:pt idx="147">
                  <c:v>41848</c:v>
                </c:pt>
                <c:pt idx="148">
                  <c:v>41849</c:v>
                </c:pt>
                <c:pt idx="149">
                  <c:v>41850</c:v>
                </c:pt>
                <c:pt idx="150">
                  <c:v>41851</c:v>
                </c:pt>
                <c:pt idx="151">
                  <c:v>41852</c:v>
                </c:pt>
                <c:pt idx="152">
                  <c:v>41855</c:v>
                </c:pt>
                <c:pt idx="153">
                  <c:v>41856</c:v>
                </c:pt>
                <c:pt idx="154">
                  <c:v>41857</c:v>
                </c:pt>
                <c:pt idx="155">
                  <c:v>41858</c:v>
                </c:pt>
                <c:pt idx="156">
                  <c:v>41859</c:v>
                </c:pt>
                <c:pt idx="157">
                  <c:v>41862</c:v>
                </c:pt>
                <c:pt idx="158">
                  <c:v>41863</c:v>
                </c:pt>
                <c:pt idx="159">
                  <c:v>41864</c:v>
                </c:pt>
                <c:pt idx="160">
                  <c:v>41865</c:v>
                </c:pt>
                <c:pt idx="161">
                  <c:v>41866</c:v>
                </c:pt>
                <c:pt idx="162">
                  <c:v>41869</c:v>
                </c:pt>
                <c:pt idx="163">
                  <c:v>41870</c:v>
                </c:pt>
                <c:pt idx="164">
                  <c:v>41871</c:v>
                </c:pt>
                <c:pt idx="165">
                  <c:v>41872</c:v>
                </c:pt>
                <c:pt idx="166">
                  <c:v>41873</c:v>
                </c:pt>
                <c:pt idx="167">
                  <c:v>41876</c:v>
                </c:pt>
                <c:pt idx="168">
                  <c:v>41877</c:v>
                </c:pt>
                <c:pt idx="169">
                  <c:v>41878</c:v>
                </c:pt>
                <c:pt idx="170">
                  <c:v>41879</c:v>
                </c:pt>
                <c:pt idx="171">
                  <c:v>41880</c:v>
                </c:pt>
                <c:pt idx="172">
                  <c:v>41883</c:v>
                </c:pt>
                <c:pt idx="173">
                  <c:v>41884</c:v>
                </c:pt>
                <c:pt idx="174">
                  <c:v>41885</c:v>
                </c:pt>
                <c:pt idx="175">
                  <c:v>41886</c:v>
                </c:pt>
                <c:pt idx="176">
                  <c:v>41887</c:v>
                </c:pt>
                <c:pt idx="177">
                  <c:v>41890</c:v>
                </c:pt>
                <c:pt idx="178">
                  <c:v>41891</c:v>
                </c:pt>
                <c:pt idx="179">
                  <c:v>41892</c:v>
                </c:pt>
                <c:pt idx="180">
                  <c:v>41893</c:v>
                </c:pt>
                <c:pt idx="181">
                  <c:v>41894</c:v>
                </c:pt>
                <c:pt idx="182">
                  <c:v>41897</c:v>
                </c:pt>
                <c:pt idx="183">
                  <c:v>41898</c:v>
                </c:pt>
                <c:pt idx="184">
                  <c:v>41899</c:v>
                </c:pt>
                <c:pt idx="185">
                  <c:v>41900</c:v>
                </c:pt>
                <c:pt idx="186">
                  <c:v>41901</c:v>
                </c:pt>
                <c:pt idx="187">
                  <c:v>41904</c:v>
                </c:pt>
                <c:pt idx="188">
                  <c:v>41905</c:v>
                </c:pt>
                <c:pt idx="189">
                  <c:v>41906</c:v>
                </c:pt>
                <c:pt idx="190">
                  <c:v>41907</c:v>
                </c:pt>
                <c:pt idx="191">
                  <c:v>41908</c:v>
                </c:pt>
                <c:pt idx="192">
                  <c:v>41911</c:v>
                </c:pt>
                <c:pt idx="193">
                  <c:v>41912</c:v>
                </c:pt>
                <c:pt idx="194">
                  <c:v>41913</c:v>
                </c:pt>
                <c:pt idx="195">
                  <c:v>41914</c:v>
                </c:pt>
                <c:pt idx="196">
                  <c:v>41915</c:v>
                </c:pt>
                <c:pt idx="197">
                  <c:v>41918</c:v>
                </c:pt>
                <c:pt idx="198">
                  <c:v>41919</c:v>
                </c:pt>
                <c:pt idx="199">
                  <c:v>41920</c:v>
                </c:pt>
                <c:pt idx="200">
                  <c:v>41921</c:v>
                </c:pt>
                <c:pt idx="201">
                  <c:v>41922</c:v>
                </c:pt>
                <c:pt idx="202">
                  <c:v>41925</c:v>
                </c:pt>
                <c:pt idx="203">
                  <c:v>41926</c:v>
                </c:pt>
                <c:pt idx="204">
                  <c:v>41927</c:v>
                </c:pt>
                <c:pt idx="205">
                  <c:v>41928</c:v>
                </c:pt>
                <c:pt idx="206">
                  <c:v>41929</c:v>
                </c:pt>
                <c:pt idx="207">
                  <c:v>41932</c:v>
                </c:pt>
                <c:pt idx="208">
                  <c:v>41933</c:v>
                </c:pt>
                <c:pt idx="209">
                  <c:v>41934</c:v>
                </c:pt>
                <c:pt idx="210">
                  <c:v>41935</c:v>
                </c:pt>
                <c:pt idx="211">
                  <c:v>41936</c:v>
                </c:pt>
                <c:pt idx="212">
                  <c:v>41939</c:v>
                </c:pt>
                <c:pt idx="213">
                  <c:v>41940</c:v>
                </c:pt>
                <c:pt idx="214">
                  <c:v>41941</c:v>
                </c:pt>
                <c:pt idx="215">
                  <c:v>41942</c:v>
                </c:pt>
                <c:pt idx="216">
                  <c:v>41943</c:v>
                </c:pt>
                <c:pt idx="217">
                  <c:v>41946</c:v>
                </c:pt>
                <c:pt idx="218">
                  <c:v>41947</c:v>
                </c:pt>
                <c:pt idx="219">
                  <c:v>41948</c:v>
                </c:pt>
                <c:pt idx="220">
                  <c:v>41949</c:v>
                </c:pt>
                <c:pt idx="221">
                  <c:v>41950</c:v>
                </c:pt>
                <c:pt idx="222">
                  <c:v>41953</c:v>
                </c:pt>
                <c:pt idx="223">
                  <c:v>41954</c:v>
                </c:pt>
                <c:pt idx="224">
                  <c:v>41955</c:v>
                </c:pt>
                <c:pt idx="225">
                  <c:v>41956</c:v>
                </c:pt>
                <c:pt idx="226">
                  <c:v>41957</c:v>
                </c:pt>
                <c:pt idx="227">
                  <c:v>41960</c:v>
                </c:pt>
                <c:pt idx="228">
                  <c:v>41961</c:v>
                </c:pt>
                <c:pt idx="229">
                  <c:v>41962</c:v>
                </c:pt>
                <c:pt idx="230">
                  <c:v>41963</c:v>
                </c:pt>
                <c:pt idx="231">
                  <c:v>41964</c:v>
                </c:pt>
                <c:pt idx="232">
                  <c:v>41967</c:v>
                </c:pt>
                <c:pt idx="233">
                  <c:v>41968</c:v>
                </c:pt>
                <c:pt idx="234">
                  <c:v>41969</c:v>
                </c:pt>
                <c:pt idx="235">
                  <c:v>41970</c:v>
                </c:pt>
                <c:pt idx="236">
                  <c:v>41971</c:v>
                </c:pt>
                <c:pt idx="237">
                  <c:v>41974</c:v>
                </c:pt>
                <c:pt idx="238">
                  <c:v>41975</c:v>
                </c:pt>
                <c:pt idx="239">
                  <c:v>41976</c:v>
                </c:pt>
                <c:pt idx="240">
                  <c:v>41977</c:v>
                </c:pt>
                <c:pt idx="241">
                  <c:v>41978</c:v>
                </c:pt>
                <c:pt idx="242">
                  <c:v>41981</c:v>
                </c:pt>
                <c:pt idx="243">
                  <c:v>41982</c:v>
                </c:pt>
                <c:pt idx="244">
                  <c:v>41983</c:v>
                </c:pt>
                <c:pt idx="245">
                  <c:v>41984</c:v>
                </c:pt>
                <c:pt idx="246">
                  <c:v>41985</c:v>
                </c:pt>
                <c:pt idx="247">
                  <c:v>41988</c:v>
                </c:pt>
                <c:pt idx="248">
                  <c:v>41989</c:v>
                </c:pt>
                <c:pt idx="249">
                  <c:v>41990</c:v>
                </c:pt>
                <c:pt idx="250">
                  <c:v>41991</c:v>
                </c:pt>
                <c:pt idx="251">
                  <c:v>41992</c:v>
                </c:pt>
                <c:pt idx="252">
                  <c:v>41995</c:v>
                </c:pt>
                <c:pt idx="253">
                  <c:v>41996</c:v>
                </c:pt>
                <c:pt idx="254">
                  <c:v>41997</c:v>
                </c:pt>
                <c:pt idx="255">
                  <c:v>41998</c:v>
                </c:pt>
                <c:pt idx="256">
                  <c:v>41999</c:v>
                </c:pt>
                <c:pt idx="257">
                  <c:v>42002</c:v>
                </c:pt>
                <c:pt idx="258">
                  <c:v>42003</c:v>
                </c:pt>
                <c:pt idx="259">
                  <c:v>42004</c:v>
                </c:pt>
                <c:pt idx="260">
                  <c:v>42005</c:v>
                </c:pt>
                <c:pt idx="261">
                  <c:v>42006</c:v>
                </c:pt>
                <c:pt idx="262">
                  <c:v>42009</c:v>
                </c:pt>
                <c:pt idx="263">
                  <c:v>42010</c:v>
                </c:pt>
                <c:pt idx="264">
                  <c:v>42011</c:v>
                </c:pt>
                <c:pt idx="265">
                  <c:v>42012</c:v>
                </c:pt>
                <c:pt idx="266">
                  <c:v>42013</c:v>
                </c:pt>
                <c:pt idx="267">
                  <c:v>42016</c:v>
                </c:pt>
                <c:pt idx="268">
                  <c:v>42017</c:v>
                </c:pt>
                <c:pt idx="269">
                  <c:v>42018</c:v>
                </c:pt>
                <c:pt idx="270">
                  <c:v>42019</c:v>
                </c:pt>
                <c:pt idx="271">
                  <c:v>42020</c:v>
                </c:pt>
                <c:pt idx="272">
                  <c:v>42023</c:v>
                </c:pt>
                <c:pt idx="273">
                  <c:v>42024</c:v>
                </c:pt>
                <c:pt idx="274">
                  <c:v>42025</c:v>
                </c:pt>
                <c:pt idx="275">
                  <c:v>42026</c:v>
                </c:pt>
                <c:pt idx="276">
                  <c:v>42027</c:v>
                </c:pt>
                <c:pt idx="277">
                  <c:v>42030</c:v>
                </c:pt>
                <c:pt idx="278">
                  <c:v>42031</c:v>
                </c:pt>
                <c:pt idx="279">
                  <c:v>42032</c:v>
                </c:pt>
                <c:pt idx="280">
                  <c:v>42033</c:v>
                </c:pt>
                <c:pt idx="281">
                  <c:v>42034</c:v>
                </c:pt>
                <c:pt idx="282">
                  <c:v>42037</c:v>
                </c:pt>
                <c:pt idx="283">
                  <c:v>42038</c:v>
                </c:pt>
                <c:pt idx="284">
                  <c:v>42039</c:v>
                </c:pt>
                <c:pt idx="285">
                  <c:v>42040</c:v>
                </c:pt>
                <c:pt idx="286">
                  <c:v>42041</c:v>
                </c:pt>
                <c:pt idx="287">
                  <c:v>42044</c:v>
                </c:pt>
                <c:pt idx="288">
                  <c:v>42045</c:v>
                </c:pt>
                <c:pt idx="289">
                  <c:v>42046</c:v>
                </c:pt>
                <c:pt idx="290">
                  <c:v>42047</c:v>
                </c:pt>
                <c:pt idx="291">
                  <c:v>42048</c:v>
                </c:pt>
                <c:pt idx="292">
                  <c:v>42051</c:v>
                </c:pt>
                <c:pt idx="293">
                  <c:v>42052</c:v>
                </c:pt>
                <c:pt idx="294">
                  <c:v>42053</c:v>
                </c:pt>
                <c:pt idx="295">
                  <c:v>42054</c:v>
                </c:pt>
                <c:pt idx="296">
                  <c:v>42055</c:v>
                </c:pt>
                <c:pt idx="297">
                  <c:v>42058</c:v>
                </c:pt>
                <c:pt idx="298">
                  <c:v>42059</c:v>
                </c:pt>
                <c:pt idx="299">
                  <c:v>42060</c:v>
                </c:pt>
                <c:pt idx="300">
                  <c:v>42061</c:v>
                </c:pt>
                <c:pt idx="301">
                  <c:v>42062</c:v>
                </c:pt>
                <c:pt idx="302">
                  <c:v>42065</c:v>
                </c:pt>
                <c:pt idx="303">
                  <c:v>42066</c:v>
                </c:pt>
                <c:pt idx="304">
                  <c:v>42067</c:v>
                </c:pt>
                <c:pt idx="305">
                  <c:v>42068</c:v>
                </c:pt>
                <c:pt idx="306">
                  <c:v>42069</c:v>
                </c:pt>
                <c:pt idx="307">
                  <c:v>42072</c:v>
                </c:pt>
                <c:pt idx="308">
                  <c:v>42073</c:v>
                </c:pt>
                <c:pt idx="309">
                  <c:v>42074</c:v>
                </c:pt>
                <c:pt idx="310">
                  <c:v>42075</c:v>
                </c:pt>
                <c:pt idx="311">
                  <c:v>42076</c:v>
                </c:pt>
                <c:pt idx="312">
                  <c:v>42079</c:v>
                </c:pt>
                <c:pt idx="313">
                  <c:v>42080</c:v>
                </c:pt>
                <c:pt idx="314">
                  <c:v>42081</c:v>
                </c:pt>
                <c:pt idx="315">
                  <c:v>42082</c:v>
                </c:pt>
                <c:pt idx="316">
                  <c:v>42083</c:v>
                </c:pt>
                <c:pt idx="317">
                  <c:v>42086</c:v>
                </c:pt>
                <c:pt idx="318">
                  <c:v>42087</c:v>
                </c:pt>
                <c:pt idx="319">
                  <c:v>42088</c:v>
                </c:pt>
                <c:pt idx="320">
                  <c:v>42089</c:v>
                </c:pt>
                <c:pt idx="321">
                  <c:v>42090</c:v>
                </c:pt>
                <c:pt idx="322">
                  <c:v>42093</c:v>
                </c:pt>
                <c:pt idx="323">
                  <c:v>42094</c:v>
                </c:pt>
                <c:pt idx="324">
                  <c:v>42095</c:v>
                </c:pt>
                <c:pt idx="325">
                  <c:v>42096</c:v>
                </c:pt>
                <c:pt idx="326">
                  <c:v>42097</c:v>
                </c:pt>
                <c:pt idx="327">
                  <c:v>42100</c:v>
                </c:pt>
                <c:pt idx="328">
                  <c:v>42101</c:v>
                </c:pt>
                <c:pt idx="329">
                  <c:v>42102</c:v>
                </c:pt>
                <c:pt idx="330">
                  <c:v>42103</c:v>
                </c:pt>
                <c:pt idx="331">
                  <c:v>42104</c:v>
                </c:pt>
                <c:pt idx="332">
                  <c:v>42107</c:v>
                </c:pt>
                <c:pt idx="333">
                  <c:v>42108</c:v>
                </c:pt>
                <c:pt idx="334">
                  <c:v>42109</c:v>
                </c:pt>
                <c:pt idx="335">
                  <c:v>42110</c:v>
                </c:pt>
                <c:pt idx="336">
                  <c:v>42111</c:v>
                </c:pt>
                <c:pt idx="337">
                  <c:v>42114</c:v>
                </c:pt>
                <c:pt idx="338">
                  <c:v>42115</c:v>
                </c:pt>
                <c:pt idx="339">
                  <c:v>42116</c:v>
                </c:pt>
                <c:pt idx="340">
                  <c:v>42117</c:v>
                </c:pt>
                <c:pt idx="341">
                  <c:v>42118</c:v>
                </c:pt>
                <c:pt idx="342">
                  <c:v>42121</c:v>
                </c:pt>
                <c:pt idx="343">
                  <c:v>42122</c:v>
                </c:pt>
                <c:pt idx="344">
                  <c:v>42123</c:v>
                </c:pt>
                <c:pt idx="345">
                  <c:v>42124</c:v>
                </c:pt>
                <c:pt idx="346">
                  <c:v>42125</c:v>
                </c:pt>
                <c:pt idx="347">
                  <c:v>42128</c:v>
                </c:pt>
                <c:pt idx="348">
                  <c:v>42129</c:v>
                </c:pt>
                <c:pt idx="349">
                  <c:v>42130</c:v>
                </c:pt>
                <c:pt idx="350">
                  <c:v>42131</c:v>
                </c:pt>
                <c:pt idx="351">
                  <c:v>42132</c:v>
                </c:pt>
                <c:pt idx="352">
                  <c:v>42135</c:v>
                </c:pt>
                <c:pt idx="353">
                  <c:v>42136</c:v>
                </c:pt>
                <c:pt idx="354">
                  <c:v>42137</c:v>
                </c:pt>
                <c:pt idx="355">
                  <c:v>42138</c:v>
                </c:pt>
                <c:pt idx="356">
                  <c:v>42139</c:v>
                </c:pt>
                <c:pt idx="357">
                  <c:v>42142</c:v>
                </c:pt>
                <c:pt idx="358">
                  <c:v>42143</c:v>
                </c:pt>
                <c:pt idx="359">
                  <c:v>42144</c:v>
                </c:pt>
                <c:pt idx="360">
                  <c:v>42145</c:v>
                </c:pt>
                <c:pt idx="361">
                  <c:v>42146</c:v>
                </c:pt>
                <c:pt idx="362">
                  <c:v>42149</c:v>
                </c:pt>
                <c:pt idx="363">
                  <c:v>42150</c:v>
                </c:pt>
                <c:pt idx="364">
                  <c:v>42151</c:v>
                </c:pt>
                <c:pt idx="365">
                  <c:v>42152</c:v>
                </c:pt>
                <c:pt idx="366">
                  <c:v>42153</c:v>
                </c:pt>
                <c:pt idx="367">
                  <c:v>42156</c:v>
                </c:pt>
                <c:pt idx="368">
                  <c:v>42157</c:v>
                </c:pt>
                <c:pt idx="369">
                  <c:v>42158</c:v>
                </c:pt>
                <c:pt idx="370">
                  <c:v>42159</c:v>
                </c:pt>
                <c:pt idx="371">
                  <c:v>42160</c:v>
                </c:pt>
                <c:pt idx="372">
                  <c:v>42163</c:v>
                </c:pt>
                <c:pt idx="373">
                  <c:v>42164</c:v>
                </c:pt>
                <c:pt idx="374">
                  <c:v>42165</c:v>
                </c:pt>
                <c:pt idx="375">
                  <c:v>42166</c:v>
                </c:pt>
                <c:pt idx="376">
                  <c:v>42167</c:v>
                </c:pt>
                <c:pt idx="377">
                  <c:v>42170</c:v>
                </c:pt>
                <c:pt idx="378">
                  <c:v>42171</c:v>
                </c:pt>
                <c:pt idx="379">
                  <c:v>42172</c:v>
                </c:pt>
                <c:pt idx="380">
                  <c:v>42173</c:v>
                </c:pt>
                <c:pt idx="381">
                  <c:v>42174</c:v>
                </c:pt>
                <c:pt idx="382">
                  <c:v>42177</c:v>
                </c:pt>
                <c:pt idx="383">
                  <c:v>42178</c:v>
                </c:pt>
                <c:pt idx="384">
                  <c:v>42179</c:v>
                </c:pt>
                <c:pt idx="385">
                  <c:v>42180</c:v>
                </c:pt>
                <c:pt idx="386">
                  <c:v>42181</c:v>
                </c:pt>
                <c:pt idx="387">
                  <c:v>42184</c:v>
                </c:pt>
                <c:pt idx="388">
                  <c:v>42185</c:v>
                </c:pt>
                <c:pt idx="389">
                  <c:v>42186</c:v>
                </c:pt>
                <c:pt idx="390">
                  <c:v>42187</c:v>
                </c:pt>
                <c:pt idx="391">
                  <c:v>42188</c:v>
                </c:pt>
                <c:pt idx="392">
                  <c:v>42191</c:v>
                </c:pt>
                <c:pt idx="393">
                  <c:v>42192</c:v>
                </c:pt>
                <c:pt idx="394">
                  <c:v>42193</c:v>
                </c:pt>
                <c:pt idx="395">
                  <c:v>42194</c:v>
                </c:pt>
                <c:pt idx="396">
                  <c:v>42195</c:v>
                </c:pt>
                <c:pt idx="397">
                  <c:v>42198</c:v>
                </c:pt>
                <c:pt idx="398">
                  <c:v>42199</c:v>
                </c:pt>
                <c:pt idx="399">
                  <c:v>42200</c:v>
                </c:pt>
                <c:pt idx="400">
                  <c:v>42201</c:v>
                </c:pt>
                <c:pt idx="401">
                  <c:v>42202</c:v>
                </c:pt>
                <c:pt idx="402">
                  <c:v>42205</c:v>
                </c:pt>
                <c:pt idx="403">
                  <c:v>42206</c:v>
                </c:pt>
                <c:pt idx="404">
                  <c:v>42207</c:v>
                </c:pt>
                <c:pt idx="405">
                  <c:v>42208</c:v>
                </c:pt>
                <c:pt idx="406">
                  <c:v>42209</c:v>
                </c:pt>
                <c:pt idx="407">
                  <c:v>42212</c:v>
                </c:pt>
                <c:pt idx="408">
                  <c:v>42213</c:v>
                </c:pt>
                <c:pt idx="409">
                  <c:v>42214</c:v>
                </c:pt>
                <c:pt idx="410">
                  <c:v>42215</c:v>
                </c:pt>
                <c:pt idx="411">
                  <c:v>42216</c:v>
                </c:pt>
                <c:pt idx="412">
                  <c:v>42219</c:v>
                </c:pt>
                <c:pt idx="413">
                  <c:v>42220</c:v>
                </c:pt>
                <c:pt idx="414">
                  <c:v>42221</c:v>
                </c:pt>
                <c:pt idx="415">
                  <c:v>42222</c:v>
                </c:pt>
                <c:pt idx="416">
                  <c:v>42223</c:v>
                </c:pt>
                <c:pt idx="417">
                  <c:v>42226</c:v>
                </c:pt>
                <c:pt idx="418">
                  <c:v>42227</c:v>
                </c:pt>
                <c:pt idx="419">
                  <c:v>42228</c:v>
                </c:pt>
                <c:pt idx="420">
                  <c:v>42229</c:v>
                </c:pt>
                <c:pt idx="421">
                  <c:v>42230</c:v>
                </c:pt>
                <c:pt idx="422">
                  <c:v>42233</c:v>
                </c:pt>
                <c:pt idx="423">
                  <c:v>42234</c:v>
                </c:pt>
                <c:pt idx="424">
                  <c:v>42235</c:v>
                </c:pt>
                <c:pt idx="425">
                  <c:v>42236</c:v>
                </c:pt>
                <c:pt idx="426">
                  <c:v>42237</c:v>
                </c:pt>
                <c:pt idx="427">
                  <c:v>42240</c:v>
                </c:pt>
                <c:pt idx="428">
                  <c:v>42241</c:v>
                </c:pt>
                <c:pt idx="429">
                  <c:v>42242</c:v>
                </c:pt>
                <c:pt idx="430">
                  <c:v>42243</c:v>
                </c:pt>
                <c:pt idx="431">
                  <c:v>42244</c:v>
                </c:pt>
                <c:pt idx="432">
                  <c:v>42247</c:v>
                </c:pt>
                <c:pt idx="433">
                  <c:v>42248</c:v>
                </c:pt>
                <c:pt idx="434">
                  <c:v>42249</c:v>
                </c:pt>
                <c:pt idx="435">
                  <c:v>42250</c:v>
                </c:pt>
                <c:pt idx="436">
                  <c:v>42251</c:v>
                </c:pt>
                <c:pt idx="437">
                  <c:v>42254</c:v>
                </c:pt>
                <c:pt idx="438">
                  <c:v>42255</c:v>
                </c:pt>
                <c:pt idx="439">
                  <c:v>42256</c:v>
                </c:pt>
                <c:pt idx="440">
                  <c:v>42257</c:v>
                </c:pt>
                <c:pt idx="441">
                  <c:v>42258</c:v>
                </c:pt>
                <c:pt idx="442">
                  <c:v>42261</c:v>
                </c:pt>
                <c:pt idx="443">
                  <c:v>42262</c:v>
                </c:pt>
                <c:pt idx="444">
                  <c:v>42263</c:v>
                </c:pt>
                <c:pt idx="445">
                  <c:v>42264</c:v>
                </c:pt>
                <c:pt idx="446">
                  <c:v>42265</c:v>
                </c:pt>
                <c:pt idx="447">
                  <c:v>42268</c:v>
                </c:pt>
                <c:pt idx="448">
                  <c:v>42269</c:v>
                </c:pt>
                <c:pt idx="449">
                  <c:v>42270</c:v>
                </c:pt>
                <c:pt idx="450">
                  <c:v>42271</c:v>
                </c:pt>
                <c:pt idx="451">
                  <c:v>42272</c:v>
                </c:pt>
                <c:pt idx="452">
                  <c:v>42275</c:v>
                </c:pt>
                <c:pt idx="453">
                  <c:v>42276</c:v>
                </c:pt>
                <c:pt idx="454">
                  <c:v>42277</c:v>
                </c:pt>
                <c:pt idx="455">
                  <c:v>42278</c:v>
                </c:pt>
                <c:pt idx="456">
                  <c:v>42279</c:v>
                </c:pt>
                <c:pt idx="457">
                  <c:v>42282</c:v>
                </c:pt>
                <c:pt idx="458">
                  <c:v>42283</c:v>
                </c:pt>
                <c:pt idx="459">
                  <c:v>42284</c:v>
                </c:pt>
                <c:pt idx="460">
                  <c:v>42285</c:v>
                </c:pt>
                <c:pt idx="461">
                  <c:v>42286</c:v>
                </c:pt>
                <c:pt idx="462">
                  <c:v>42289</c:v>
                </c:pt>
                <c:pt idx="463">
                  <c:v>42290</c:v>
                </c:pt>
                <c:pt idx="464">
                  <c:v>42291</c:v>
                </c:pt>
                <c:pt idx="465">
                  <c:v>42292</c:v>
                </c:pt>
                <c:pt idx="466">
                  <c:v>42293</c:v>
                </c:pt>
                <c:pt idx="467">
                  <c:v>42296</c:v>
                </c:pt>
                <c:pt idx="468">
                  <c:v>42297</c:v>
                </c:pt>
                <c:pt idx="469">
                  <c:v>42298</c:v>
                </c:pt>
                <c:pt idx="470">
                  <c:v>42299</c:v>
                </c:pt>
                <c:pt idx="471">
                  <c:v>42300</c:v>
                </c:pt>
                <c:pt idx="472">
                  <c:v>42303</c:v>
                </c:pt>
                <c:pt idx="473">
                  <c:v>42304</c:v>
                </c:pt>
                <c:pt idx="474">
                  <c:v>42305</c:v>
                </c:pt>
                <c:pt idx="475">
                  <c:v>42306</c:v>
                </c:pt>
                <c:pt idx="476">
                  <c:v>42307</c:v>
                </c:pt>
                <c:pt idx="477">
                  <c:v>42310</c:v>
                </c:pt>
                <c:pt idx="478">
                  <c:v>42311</c:v>
                </c:pt>
                <c:pt idx="479">
                  <c:v>42312</c:v>
                </c:pt>
                <c:pt idx="480">
                  <c:v>42313</c:v>
                </c:pt>
                <c:pt idx="481">
                  <c:v>42314</c:v>
                </c:pt>
                <c:pt idx="482">
                  <c:v>42317</c:v>
                </c:pt>
                <c:pt idx="483">
                  <c:v>42318</c:v>
                </c:pt>
                <c:pt idx="484">
                  <c:v>42319</c:v>
                </c:pt>
                <c:pt idx="485">
                  <c:v>42320</c:v>
                </c:pt>
                <c:pt idx="486">
                  <c:v>42321</c:v>
                </c:pt>
                <c:pt idx="487">
                  <c:v>42324</c:v>
                </c:pt>
                <c:pt idx="488">
                  <c:v>42325</c:v>
                </c:pt>
                <c:pt idx="489">
                  <c:v>42326</c:v>
                </c:pt>
                <c:pt idx="490">
                  <c:v>42327</c:v>
                </c:pt>
                <c:pt idx="491">
                  <c:v>42328</c:v>
                </c:pt>
                <c:pt idx="492">
                  <c:v>42331</c:v>
                </c:pt>
                <c:pt idx="493">
                  <c:v>42332</c:v>
                </c:pt>
                <c:pt idx="494">
                  <c:v>42333</c:v>
                </c:pt>
                <c:pt idx="495">
                  <c:v>42334</c:v>
                </c:pt>
                <c:pt idx="496">
                  <c:v>42335</c:v>
                </c:pt>
                <c:pt idx="497">
                  <c:v>42338</c:v>
                </c:pt>
                <c:pt idx="498">
                  <c:v>42339</c:v>
                </c:pt>
                <c:pt idx="499">
                  <c:v>42340</c:v>
                </c:pt>
                <c:pt idx="500">
                  <c:v>42341</c:v>
                </c:pt>
                <c:pt idx="501">
                  <c:v>42342</c:v>
                </c:pt>
                <c:pt idx="502">
                  <c:v>42345</c:v>
                </c:pt>
                <c:pt idx="503">
                  <c:v>42346</c:v>
                </c:pt>
                <c:pt idx="504">
                  <c:v>42347</c:v>
                </c:pt>
                <c:pt idx="505">
                  <c:v>42348</c:v>
                </c:pt>
                <c:pt idx="506">
                  <c:v>42349</c:v>
                </c:pt>
                <c:pt idx="507">
                  <c:v>42352</c:v>
                </c:pt>
                <c:pt idx="508">
                  <c:v>42353</c:v>
                </c:pt>
                <c:pt idx="509">
                  <c:v>42354</c:v>
                </c:pt>
                <c:pt idx="510">
                  <c:v>42355</c:v>
                </c:pt>
                <c:pt idx="511">
                  <c:v>42356</c:v>
                </c:pt>
                <c:pt idx="512">
                  <c:v>42359</c:v>
                </c:pt>
                <c:pt idx="513">
                  <c:v>42360</c:v>
                </c:pt>
                <c:pt idx="514">
                  <c:v>42361</c:v>
                </c:pt>
                <c:pt idx="515">
                  <c:v>42362</c:v>
                </c:pt>
                <c:pt idx="516">
                  <c:v>42363</c:v>
                </c:pt>
                <c:pt idx="517">
                  <c:v>42366</c:v>
                </c:pt>
                <c:pt idx="518">
                  <c:v>42367</c:v>
                </c:pt>
                <c:pt idx="519">
                  <c:v>42368</c:v>
                </c:pt>
                <c:pt idx="520">
                  <c:v>42369</c:v>
                </c:pt>
                <c:pt idx="521">
                  <c:v>42370</c:v>
                </c:pt>
                <c:pt idx="522">
                  <c:v>42373</c:v>
                </c:pt>
                <c:pt idx="523">
                  <c:v>42374</c:v>
                </c:pt>
                <c:pt idx="524">
                  <c:v>42375</c:v>
                </c:pt>
                <c:pt idx="525">
                  <c:v>42376</c:v>
                </c:pt>
                <c:pt idx="526">
                  <c:v>42377</c:v>
                </c:pt>
                <c:pt idx="527">
                  <c:v>42380</c:v>
                </c:pt>
                <c:pt idx="528">
                  <c:v>42381</c:v>
                </c:pt>
                <c:pt idx="529">
                  <c:v>42382</c:v>
                </c:pt>
                <c:pt idx="530">
                  <c:v>42383</c:v>
                </c:pt>
                <c:pt idx="531">
                  <c:v>42384</c:v>
                </c:pt>
                <c:pt idx="532">
                  <c:v>42387</c:v>
                </c:pt>
                <c:pt idx="533">
                  <c:v>42388</c:v>
                </c:pt>
                <c:pt idx="534">
                  <c:v>42389</c:v>
                </c:pt>
                <c:pt idx="535">
                  <c:v>42390</c:v>
                </c:pt>
                <c:pt idx="536">
                  <c:v>42391</c:v>
                </c:pt>
                <c:pt idx="537">
                  <c:v>42394</c:v>
                </c:pt>
                <c:pt idx="538">
                  <c:v>42395</c:v>
                </c:pt>
                <c:pt idx="539">
                  <c:v>42396</c:v>
                </c:pt>
                <c:pt idx="540">
                  <c:v>42397</c:v>
                </c:pt>
                <c:pt idx="541">
                  <c:v>42398</c:v>
                </c:pt>
                <c:pt idx="542">
                  <c:v>42401</c:v>
                </c:pt>
                <c:pt idx="543">
                  <c:v>42402</c:v>
                </c:pt>
                <c:pt idx="544">
                  <c:v>42403</c:v>
                </c:pt>
                <c:pt idx="545">
                  <c:v>42404</c:v>
                </c:pt>
                <c:pt idx="546">
                  <c:v>42405</c:v>
                </c:pt>
                <c:pt idx="547">
                  <c:v>42408</c:v>
                </c:pt>
                <c:pt idx="548">
                  <c:v>42409</c:v>
                </c:pt>
                <c:pt idx="549">
                  <c:v>42410</c:v>
                </c:pt>
                <c:pt idx="550">
                  <c:v>42411</c:v>
                </c:pt>
                <c:pt idx="551">
                  <c:v>42412</c:v>
                </c:pt>
                <c:pt idx="552">
                  <c:v>42415</c:v>
                </c:pt>
                <c:pt idx="553">
                  <c:v>42416</c:v>
                </c:pt>
                <c:pt idx="554">
                  <c:v>42417</c:v>
                </c:pt>
                <c:pt idx="555">
                  <c:v>42418</c:v>
                </c:pt>
                <c:pt idx="556">
                  <c:v>42419</c:v>
                </c:pt>
                <c:pt idx="557">
                  <c:v>42422</c:v>
                </c:pt>
                <c:pt idx="558">
                  <c:v>42423</c:v>
                </c:pt>
                <c:pt idx="559">
                  <c:v>42424</c:v>
                </c:pt>
                <c:pt idx="560">
                  <c:v>42425</c:v>
                </c:pt>
                <c:pt idx="561">
                  <c:v>42426</c:v>
                </c:pt>
                <c:pt idx="562">
                  <c:v>42429</c:v>
                </c:pt>
                <c:pt idx="563">
                  <c:v>42430</c:v>
                </c:pt>
                <c:pt idx="564">
                  <c:v>42431</c:v>
                </c:pt>
                <c:pt idx="565">
                  <c:v>42432</c:v>
                </c:pt>
                <c:pt idx="566">
                  <c:v>42433</c:v>
                </c:pt>
                <c:pt idx="567">
                  <c:v>42436</c:v>
                </c:pt>
                <c:pt idx="568">
                  <c:v>42437</c:v>
                </c:pt>
                <c:pt idx="569">
                  <c:v>42438</c:v>
                </c:pt>
                <c:pt idx="570">
                  <c:v>42439</c:v>
                </c:pt>
                <c:pt idx="571">
                  <c:v>42440</c:v>
                </c:pt>
                <c:pt idx="572">
                  <c:v>42443</c:v>
                </c:pt>
                <c:pt idx="573">
                  <c:v>42444</c:v>
                </c:pt>
                <c:pt idx="574">
                  <c:v>42445</c:v>
                </c:pt>
                <c:pt idx="575">
                  <c:v>42446</c:v>
                </c:pt>
                <c:pt idx="576">
                  <c:v>42447</c:v>
                </c:pt>
                <c:pt idx="577">
                  <c:v>42450</c:v>
                </c:pt>
                <c:pt idx="578">
                  <c:v>42451</c:v>
                </c:pt>
                <c:pt idx="579">
                  <c:v>42452</c:v>
                </c:pt>
                <c:pt idx="580">
                  <c:v>42453</c:v>
                </c:pt>
                <c:pt idx="581">
                  <c:v>42454</c:v>
                </c:pt>
                <c:pt idx="582">
                  <c:v>42457</c:v>
                </c:pt>
                <c:pt idx="583">
                  <c:v>42458</c:v>
                </c:pt>
                <c:pt idx="584">
                  <c:v>42459</c:v>
                </c:pt>
                <c:pt idx="585">
                  <c:v>42460</c:v>
                </c:pt>
                <c:pt idx="586">
                  <c:v>42461</c:v>
                </c:pt>
                <c:pt idx="587">
                  <c:v>42464</c:v>
                </c:pt>
                <c:pt idx="588">
                  <c:v>42465</c:v>
                </c:pt>
                <c:pt idx="589">
                  <c:v>42466</c:v>
                </c:pt>
                <c:pt idx="590">
                  <c:v>42467</c:v>
                </c:pt>
                <c:pt idx="591">
                  <c:v>42468</c:v>
                </c:pt>
                <c:pt idx="592">
                  <c:v>42471</c:v>
                </c:pt>
                <c:pt idx="593">
                  <c:v>42472</c:v>
                </c:pt>
                <c:pt idx="594">
                  <c:v>42473</c:v>
                </c:pt>
                <c:pt idx="595">
                  <c:v>42474</c:v>
                </c:pt>
                <c:pt idx="596">
                  <c:v>42475</c:v>
                </c:pt>
                <c:pt idx="597">
                  <c:v>42478</c:v>
                </c:pt>
                <c:pt idx="598">
                  <c:v>42479</c:v>
                </c:pt>
                <c:pt idx="599">
                  <c:v>42480</c:v>
                </c:pt>
                <c:pt idx="600">
                  <c:v>42481</c:v>
                </c:pt>
                <c:pt idx="601">
                  <c:v>42482</c:v>
                </c:pt>
                <c:pt idx="602">
                  <c:v>42485</c:v>
                </c:pt>
                <c:pt idx="603">
                  <c:v>42486</c:v>
                </c:pt>
                <c:pt idx="604">
                  <c:v>42487</c:v>
                </c:pt>
                <c:pt idx="605">
                  <c:v>42488</c:v>
                </c:pt>
                <c:pt idx="606">
                  <c:v>42489</c:v>
                </c:pt>
                <c:pt idx="607">
                  <c:v>42492</c:v>
                </c:pt>
                <c:pt idx="608">
                  <c:v>42493</c:v>
                </c:pt>
                <c:pt idx="609">
                  <c:v>42494</c:v>
                </c:pt>
                <c:pt idx="610">
                  <c:v>42495</c:v>
                </c:pt>
                <c:pt idx="611">
                  <c:v>42496</c:v>
                </c:pt>
                <c:pt idx="612">
                  <c:v>42499</c:v>
                </c:pt>
                <c:pt idx="613">
                  <c:v>42500</c:v>
                </c:pt>
                <c:pt idx="614">
                  <c:v>42501</c:v>
                </c:pt>
                <c:pt idx="615">
                  <c:v>42502</c:v>
                </c:pt>
                <c:pt idx="616">
                  <c:v>42503</c:v>
                </c:pt>
                <c:pt idx="617">
                  <c:v>42506</c:v>
                </c:pt>
                <c:pt idx="618">
                  <c:v>42507</c:v>
                </c:pt>
                <c:pt idx="619">
                  <c:v>42508</c:v>
                </c:pt>
                <c:pt idx="620">
                  <c:v>42509</c:v>
                </c:pt>
                <c:pt idx="621">
                  <c:v>42510</c:v>
                </c:pt>
                <c:pt idx="622">
                  <c:v>42513</c:v>
                </c:pt>
                <c:pt idx="623">
                  <c:v>42514</c:v>
                </c:pt>
                <c:pt idx="624">
                  <c:v>42515</c:v>
                </c:pt>
                <c:pt idx="625">
                  <c:v>42516</c:v>
                </c:pt>
                <c:pt idx="626">
                  <c:v>42517</c:v>
                </c:pt>
                <c:pt idx="627">
                  <c:v>42520</c:v>
                </c:pt>
                <c:pt idx="628">
                  <c:v>42521</c:v>
                </c:pt>
                <c:pt idx="629">
                  <c:v>42522</c:v>
                </c:pt>
                <c:pt idx="630">
                  <c:v>42523</c:v>
                </c:pt>
                <c:pt idx="631">
                  <c:v>42524</c:v>
                </c:pt>
                <c:pt idx="632">
                  <c:v>42527</c:v>
                </c:pt>
                <c:pt idx="633">
                  <c:v>42528</c:v>
                </c:pt>
                <c:pt idx="634">
                  <c:v>42529</c:v>
                </c:pt>
                <c:pt idx="635">
                  <c:v>42530</c:v>
                </c:pt>
                <c:pt idx="636">
                  <c:v>42531</c:v>
                </c:pt>
                <c:pt idx="637">
                  <c:v>42534</c:v>
                </c:pt>
                <c:pt idx="638">
                  <c:v>42535</c:v>
                </c:pt>
                <c:pt idx="639">
                  <c:v>42536</c:v>
                </c:pt>
                <c:pt idx="640">
                  <c:v>42537</c:v>
                </c:pt>
                <c:pt idx="641">
                  <c:v>42538</c:v>
                </c:pt>
                <c:pt idx="642">
                  <c:v>42541</c:v>
                </c:pt>
                <c:pt idx="643">
                  <c:v>42542</c:v>
                </c:pt>
                <c:pt idx="644">
                  <c:v>42543</c:v>
                </c:pt>
                <c:pt idx="645">
                  <c:v>42544</c:v>
                </c:pt>
                <c:pt idx="646">
                  <c:v>42545</c:v>
                </c:pt>
                <c:pt idx="647">
                  <c:v>42548</c:v>
                </c:pt>
                <c:pt idx="648">
                  <c:v>42549</c:v>
                </c:pt>
                <c:pt idx="649">
                  <c:v>42550</c:v>
                </c:pt>
                <c:pt idx="650">
                  <c:v>42551</c:v>
                </c:pt>
                <c:pt idx="651">
                  <c:v>42552</c:v>
                </c:pt>
                <c:pt idx="652">
                  <c:v>42555</c:v>
                </c:pt>
                <c:pt idx="653">
                  <c:v>42556</c:v>
                </c:pt>
                <c:pt idx="654">
                  <c:v>42557</c:v>
                </c:pt>
                <c:pt idx="655">
                  <c:v>42558</c:v>
                </c:pt>
                <c:pt idx="656">
                  <c:v>42559</c:v>
                </c:pt>
                <c:pt idx="657">
                  <c:v>42562</c:v>
                </c:pt>
                <c:pt idx="658">
                  <c:v>42563</c:v>
                </c:pt>
                <c:pt idx="659">
                  <c:v>42564</c:v>
                </c:pt>
                <c:pt idx="660">
                  <c:v>42565</c:v>
                </c:pt>
                <c:pt idx="661">
                  <c:v>42566</c:v>
                </c:pt>
                <c:pt idx="662">
                  <c:v>42569</c:v>
                </c:pt>
                <c:pt idx="663">
                  <c:v>42570</c:v>
                </c:pt>
                <c:pt idx="664">
                  <c:v>42571</c:v>
                </c:pt>
                <c:pt idx="665">
                  <c:v>42572</c:v>
                </c:pt>
                <c:pt idx="666">
                  <c:v>42573</c:v>
                </c:pt>
                <c:pt idx="667">
                  <c:v>42576</c:v>
                </c:pt>
                <c:pt idx="668">
                  <c:v>42577</c:v>
                </c:pt>
                <c:pt idx="669">
                  <c:v>42578</c:v>
                </c:pt>
                <c:pt idx="670">
                  <c:v>42579</c:v>
                </c:pt>
                <c:pt idx="671">
                  <c:v>42580</c:v>
                </c:pt>
                <c:pt idx="672">
                  <c:v>42583</c:v>
                </c:pt>
                <c:pt idx="673">
                  <c:v>42584</c:v>
                </c:pt>
                <c:pt idx="674">
                  <c:v>42585</c:v>
                </c:pt>
                <c:pt idx="675">
                  <c:v>42586</c:v>
                </c:pt>
                <c:pt idx="676">
                  <c:v>42587</c:v>
                </c:pt>
                <c:pt idx="677">
                  <c:v>42590</c:v>
                </c:pt>
                <c:pt idx="678">
                  <c:v>42591</c:v>
                </c:pt>
                <c:pt idx="679">
                  <c:v>42592</c:v>
                </c:pt>
                <c:pt idx="680">
                  <c:v>42593</c:v>
                </c:pt>
                <c:pt idx="681">
                  <c:v>42594</c:v>
                </c:pt>
                <c:pt idx="682">
                  <c:v>42597</c:v>
                </c:pt>
                <c:pt idx="683">
                  <c:v>42598</c:v>
                </c:pt>
                <c:pt idx="684">
                  <c:v>42599</c:v>
                </c:pt>
                <c:pt idx="685">
                  <c:v>42600</c:v>
                </c:pt>
                <c:pt idx="686">
                  <c:v>42601</c:v>
                </c:pt>
                <c:pt idx="687">
                  <c:v>42604</c:v>
                </c:pt>
                <c:pt idx="688">
                  <c:v>42605</c:v>
                </c:pt>
                <c:pt idx="689">
                  <c:v>42606</c:v>
                </c:pt>
                <c:pt idx="690">
                  <c:v>42607</c:v>
                </c:pt>
                <c:pt idx="691">
                  <c:v>42608</c:v>
                </c:pt>
                <c:pt idx="692">
                  <c:v>42611</c:v>
                </c:pt>
                <c:pt idx="693">
                  <c:v>42612</c:v>
                </c:pt>
                <c:pt idx="694">
                  <c:v>42613</c:v>
                </c:pt>
                <c:pt idx="695">
                  <c:v>42614</c:v>
                </c:pt>
                <c:pt idx="696">
                  <c:v>42615</c:v>
                </c:pt>
                <c:pt idx="697">
                  <c:v>42618</c:v>
                </c:pt>
                <c:pt idx="698">
                  <c:v>42619</c:v>
                </c:pt>
                <c:pt idx="699">
                  <c:v>42620</c:v>
                </c:pt>
                <c:pt idx="700">
                  <c:v>42621</c:v>
                </c:pt>
                <c:pt idx="701">
                  <c:v>42622</c:v>
                </c:pt>
                <c:pt idx="702">
                  <c:v>42625</c:v>
                </c:pt>
                <c:pt idx="703">
                  <c:v>42626</c:v>
                </c:pt>
                <c:pt idx="704">
                  <c:v>42627</c:v>
                </c:pt>
                <c:pt idx="705">
                  <c:v>42628</c:v>
                </c:pt>
                <c:pt idx="706">
                  <c:v>42629</c:v>
                </c:pt>
                <c:pt idx="707">
                  <c:v>42632</c:v>
                </c:pt>
                <c:pt idx="708">
                  <c:v>42633</c:v>
                </c:pt>
                <c:pt idx="709">
                  <c:v>42634</c:v>
                </c:pt>
                <c:pt idx="710">
                  <c:v>42635</c:v>
                </c:pt>
                <c:pt idx="711">
                  <c:v>42636</c:v>
                </c:pt>
                <c:pt idx="712">
                  <c:v>42639</c:v>
                </c:pt>
                <c:pt idx="713">
                  <c:v>42640</c:v>
                </c:pt>
                <c:pt idx="714">
                  <c:v>42641</c:v>
                </c:pt>
                <c:pt idx="715">
                  <c:v>42642</c:v>
                </c:pt>
                <c:pt idx="716">
                  <c:v>42643</c:v>
                </c:pt>
                <c:pt idx="717">
                  <c:v>42646</c:v>
                </c:pt>
                <c:pt idx="718">
                  <c:v>42647</c:v>
                </c:pt>
                <c:pt idx="719">
                  <c:v>42648</c:v>
                </c:pt>
                <c:pt idx="720">
                  <c:v>42649</c:v>
                </c:pt>
                <c:pt idx="721">
                  <c:v>42650</c:v>
                </c:pt>
                <c:pt idx="722">
                  <c:v>42653</c:v>
                </c:pt>
                <c:pt idx="723">
                  <c:v>42654</c:v>
                </c:pt>
                <c:pt idx="724">
                  <c:v>42655</c:v>
                </c:pt>
                <c:pt idx="725">
                  <c:v>42656</c:v>
                </c:pt>
                <c:pt idx="726">
                  <c:v>42657</c:v>
                </c:pt>
                <c:pt idx="727">
                  <c:v>42660</c:v>
                </c:pt>
                <c:pt idx="728">
                  <c:v>42661</c:v>
                </c:pt>
                <c:pt idx="729">
                  <c:v>42662</c:v>
                </c:pt>
                <c:pt idx="730">
                  <c:v>42663</c:v>
                </c:pt>
                <c:pt idx="731">
                  <c:v>42664</c:v>
                </c:pt>
                <c:pt idx="732">
                  <c:v>42667</c:v>
                </c:pt>
                <c:pt idx="733">
                  <c:v>42668</c:v>
                </c:pt>
                <c:pt idx="734">
                  <c:v>42669</c:v>
                </c:pt>
                <c:pt idx="735">
                  <c:v>42670</c:v>
                </c:pt>
                <c:pt idx="736">
                  <c:v>42671</c:v>
                </c:pt>
                <c:pt idx="737">
                  <c:v>42674</c:v>
                </c:pt>
                <c:pt idx="738">
                  <c:v>42675</c:v>
                </c:pt>
                <c:pt idx="739">
                  <c:v>42676</c:v>
                </c:pt>
                <c:pt idx="740">
                  <c:v>42677</c:v>
                </c:pt>
                <c:pt idx="741">
                  <c:v>42678</c:v>
                </c:pt>
                <c:pt idx="742">
                  <c:v>42681</c:v>
                </c:pt>
                <c:pt idx="743">
                  <c:v>42682</c:v>
                </c:pt>
                <c:pt idx="744">
                  <c:v>42683</c:v>
                </c:pt>
                <c:pt idx="745">
                  <c:v>42684</c:v>
                </c:pt>
                <c:pt idx="746">
                  <c:v>42685</c:v>
                </c:pt>
                <c:pt idx="747">
                  <c:v>42688</c:v>
                </c:pt>
                <c:pt idx="748">
                  <c:v>42689</c:v>
                </c:pt>
                <c:pt idx="749">
                  <c:v>42690</c:v>
                </c:pt>
                <c:pt idx="750">
                  <c:v>42691</c:v>
                </c:pt>
                <c:pt idx="751">
                  <c:v>42692</c:v>
                </c:pt>
                <c:pt idx="752">
                  <c:v>42695</c:v>
                </c:pt>
                <c:pt idx="753">
                  <c:v>42696</c:v>
                </c:pt>
                <c:pt idx="754">
                  <c:v>42697</c:v>
                </c:pt>
                <c:pt idx="755">
                  <c:v>42698</c:v>
                </c:pt>
                <c:pt idx="756">
                  <c:v>42699</c:v>
                </c:pt>
                <c:pt idx="757">
                  <c:v>42702</c:v>
                </c:pt>
                <c:pt idx="758">
                  <c:v>42703</c:v>
                </c:pt>
                <c:pt idx="759">
                  <c:v>42704</c:v>
                </c:pt>
                <c:pt idx="760">
                  <c:v>42705</c:v>
                </c:pt>
                <c:pt idx="761">
                  <c:v>42706</c:v>
                </c:pt>
                <c:pt idx="762">
                  <c:v>42709</c:v>
                </c:pt>
                <c:pt idx="763">
                  <c:v>42710</c:v>
                </c:pt>
                <c:pt idx="764">
                  <c:v>42711</c:v>
                </c:pt>
                <c:pt idx="765">
                  <c:v>42712</c:v>
                </c:pt>
                <c:pt idx="766">
                  <c:v>42713</c:v>
                </c:pt>
                <c:pt idx="767">
                  <c:v>42716</c:v>
                </c:pt>
                <c:pt idx="768">
                  <c:v>42717</c:v>
                </c:pt>
                <c:pt idx="769">
                  <c:v>42718</c:v>
                </c:pt>
                <c:pt idx="770">
                  <c:v>42719</c:v>
                </c:pt>
                <c:pt idx="771">
                  <c:v>42720</c:v>
                </c:pt>
                <c:pt idx="772">
                  <c:v>42723</c:v>
                </c:pt>
                <c:pt idx="773">
                  <c:v>42724</c:v>
                </c:pt>
                <c:pt idx="774">
                  <c:v>42725</c:v>
                </c:pt>
                <c:pt idx="775">
                  <c:v>42726</c:v>
                </c:pt>
                <c:pt idx="776">
                  <c:v>42727</c:v>
                </c:pt>
                <c:pt idx="777">
                  <c:v>42730</c:v>
                </c:pt>
                <c:pt idx="778">
                  <c:v>42731</c:v>
                </c:pt>
                <c:pt idx="779">
                  <c:v>42732</c:v>
                </c:pt>
                <c:pt idx="780">
                  <c:v>42733</c:v>
                </c:pt>
                <c:pt idx="781">
                  <c:v>42734</c:v>
                </c:pt>
                <c:pt idx="782">
                  <c:v>42737</c:v>
                </c:pt>
                <c:pt idx="783">
                  <c:v>42738</c:v>
                </c:pt>
                <c:pt idx="784">
                  <c:v>42739</c:v>
                </c:pt>
                <c:pt idx="785">
                  <c:v>42740</c:v>
                </c:pt>
                <c:pt idx="786">
                  <c:v>42741</c:v>
                </c:pt>
                <c:pt idx="787">
                  <c:v>42744</c:v>
                </c:pt>
                <c:pt idx="788">
                  <c:v>42745</c:v>
                </c:pt>
                <c:pt idx="789">
                  <c:v>42746</c:v>
                </c:pt>
                <c:pt idx="790">
                  <c:v>42747</c:v>
                </c:pt>
                <c:pt idx="791">
                  <c:v>42748</c:v>
                </c:pt>
                <c:pt idx="792">
                  <c:v>42751</c:v>
                </c:pt>
                <c:pt idx="793">
                  <c:v>42752</c:v>
                </c:pt>
                <c:pt idx="794">
                  <c:v>42753</c:v>
                </c:pt>
                <c:pt idx="795">
                  <c:v>42754</c:v>
                </c:pt>
                <c:pt idx="796">
                  <c:v>42755</c:v>
                </c:pt>
                <c:pt idx="797">
                  <c:v>42758</c:v>
                </c:pt>
                <c:pt idx="798">
                  <c:v>42759</c:v>
                </c:pt>
                <c:pt idx="799">
                  <c:v>42760</c:v>
                </c:pt>
                <c:pt idx="800">
                  <c:v>42761</c:v>
                </c:pt>
                <c:pt idx="801">
                  <c:v>42762</c:v>
                </c:pt>
                <c:pt idx="802">
                  <c:v>42765</c:v>
                </c:pt>
                <c:pt idx="803">
                  <c:v>42766</c:v>
                </c:pt>
                <c:pt idx="804">
                  <c:v>42767</c:v>
                </c:pt>
                <c:pt idx="805">
                  <c:v>42768</c:v>
                </c:pt>
                <c:pt idx="806">
                  <c:v>42769</c:v>
                </c:pt>
                <c:pt idx="807">
                  <c:v>42772</c:v>
                </c:pt>
                <c:pt idx="808">
                  <c:v>42773</c:v>
                </c:pt>
                <c:pt idx="809">
                  <c:v>42774</c:v>
                </c:pt>
                <c:pt idx="810">
                  <c:v>42775</c:v>
                </c:pt>
                <c:pt idx="811">
                  <c:v>42776</c:v>
                </c:pt>
                <c:pt idx="812">
                  <c:v>42779</c:v>
                </c:pt>
                <c:pt idx="813">
                  <c:v>42780</c:v>
                </c:pt>
                <c:pt idx="814">
                  <c:v>42781</c:v>
                </c:pt>
                <c:pt idx="815">
                  <c:v>42782</c:v>
                </c:pt>
                <c:pt idx="816">
                  <c:v>42783</c:v>
                </c:pt>
                <c:pt idx="817">
                  <c:v>42786</c:v>
                </c:pt>
                <c:pt idx="818">
                  <c:v>42787</c:v>
                </c:pt>
                <c:pt idx="819">
                  <c:v>42788</c:v>
                </c:pt>
                <c:pt idx="820">
                  <c:v>42789</c:v>
                </c:pt>
                <c:pt idx="821">
                  <c:v>42790</c:v>
                </c:pt>
                <c:pt idx="822">
                  <c:v>42793</c:v>
                </c:pt>
                <c:pt idx="823">
                  <c:v>42794</c:v>
                </c:pt>
                <c:pt idx="824">
                  <c:v>42795</c:v>
                </c:pt>
                <c:pt idx="825">
                  <c:v>42796</c:v>
                </c:pt>
                <c:pt idx="826">
                  <c:v>42797</c:v>
                </c:pt>
                <c:pt idx="827">
                  <c:v>42800</c:v>
                </c:pt>
                <c:pt idx="828">
                  <c:v>42801</c:v>
                </c:pt>
                <c:pt idx="829">
                  <c:v>42802</c:v>
                </c:pt>
                <c:pt idx="830">
                  <c:v>42803</c:v>
                </c:pt>
                <c:pt idx="831">
                  <c:v>42804</c:v>
                </c:pt>
                <c:pt idx="832">
                  <c:v>42807</c:v>
                </c:pt>
                <c:pt idx="833">
                  <c:v>42808</c:v>
                </c:pt>
                <c:pt idx="834">
                  <c:v>42809</c:v>
                </c:pt>
                <c:pt idx="835">
                  <c:v>42810</c:v>
                </c:pt>
                <c:pt idx="836">
                  <c:v>42811</c:v>
                </c:pt>
                <c:pt idx="837">
                  <c:v>42814</c:v>
                </c:pt>
                <c:pt idx="838">
                  <c:v>42815</c:v>
                </c:pt>
                <c:pt idx="839">
                  <c:v>42816</c:v>
                </c:pt>
                <c:pt idx="840">
                  <c:v>42817</c:v>
                </c:pt>
                <c:pt idx="841">
                  <c:v>42818</c:v>
                </c:pt>
                <c:pt idx="842">
                  <c:v>42821</c:v>
                </c:pt>
                <c:pt idx="843">
                  <c:v>42822</c:v>
                </c:pt>
                <c:pt idx="844">
                  <c:v>42823</c:v>
                </c:pt>
                <c:pt idx="845">
                  <c:v>42824</c:v>
                </c:pt>
                <c:pt idx="846">
                  <c:v>42825</c:v>
                </c:pt>
                <c:pt idx="847">
                  <c:v>42828</c:v>
                </c:pt>
                <c:pt idx="848">
                  <c:v>42829</c:v>
                </c:pt>
                <c:pt idx="849">
                  <c:v>42830</c:v>
                </c:pt>
                <c:pt idx="850">
                  <c:v>42831</c:v>
                </c:pt>
                <c:pt idx="851">
                  <c:v>42832</c:v>
                </c:pt>
                <c:pt idx="852">
                  <c:v>42835</c:v>
                </c:pt>
                <c:pt idx="853">
                  <c:v>42836</c:v>
                </c:pt>
                <c:pt idx="854">
                  <c:v>42837</c:v>
                </c:pt>
                <c:pt idx="855">
                  <c:v>42838</c:v>
                </c:pt>
                <c:pt idx="856">
                  <c:v>42839</c:v>
                </c:pt>
                <c:pt idx="857">
                  <c:v>42842</c:v>
                </c:pt>
                <c:pt idx="858">
                  <c:v>42843</c:v>
                </c:pt>
                <c:pt idx="859">
                  <c:v>42844</c:v>
                </c:pt>
                <c:pt idx="860">
                  <c:v>42845</c:v>
                </c:pt>
                <c:pt idx="861">
                  <c:v>42846</c:v>
                </c:pt>
                <c:pt idx="862">
                  <c:v>42849</c:v>
                </c:pt>
                <c:pt idx="863">
                  <c:v>42850</c:v>
                </c:pt>
                <c:pt idx="864">
                  <c:v>42851</c:v>
                </c:pt>
                <c:pt idx="865">
                  <c:v>42852</c:v>
                </c:pt>
                <c:pt idx="866">
                  <c:v>42853</c:v>
                </c:pt>
              </c:numCache>
            </c:numRef>
          </c:xVal>
          <c:yVal>
            <c:numRef>
              <c:f>NASDAQ!$C$3:$C$869</c:f>
              <c:numCache>
                <c:formatCode>General</c:formatCode>
                <c:ptCount val="867"/>
                <c:pt idx="0">
                  <c:v>29.380546943483271</c:v>
                </c:pt>
                <c:pt idx="1">
                  <c:v>29.380546943483271</c:v>
                </c:pt>
                <c:pt idx="2">
                  <c:v>29.380546943483271</c:v>
                </c:pt>
                <c:pt idx="3">
                  <c:v>29.380546943483271</c:v>
                </c:pt>
                <c:pt idx="4">
                  <c:v>29.380546943483271</c:v>
                </c:pt>
                <c:pt idx="5">
                  <c:v>29.380546943483271</c:v>
                </c:pt>
                <c:pt idx="6">
                  <c:v>29.380546943483271</c:v>
                </c:pt>
                <c:pt idx="7">
                  <c:v>29.380546943483271</c:v>
                </c:pt>
                <c:pt idx="8">
                  <c:v>29.380546943483271</c:v>
                </c:pt>
                <c:pt idx="9">
                  <c:v>29.380546943483271</c:v>
                </c:pt>
                <c:pt idx="10">
                  <c:v>29.380546943483271</c:v>
                </c:pt>
                <c:pt idx="11">
                  <c:v>29.380546943483271</c:v>
                </c:pt>
                <c:pt idx="12">
                  <c:v>29.380546943483271</c:v>
                </c:pt>
                <c:pt idx="13">
                  <c:v>29.380546943483271</c:v>
                </c:pt>
                <c:pt idx="14">
                  <c:v>29.380546943483271</c:v>
                </c:pt>
                <c:pt idx="15">
                  <c:v>29.380546943483271</c:v>
                </c:pt>
                <c:pt idx="16">
                  <c:v>29.380546943483271</c:v>
                </c:pt>
                <c:pt idx="17">
                  <c:v>29.380546943483271</c:v>
                </c:pt>
                <c:pt idx="18">
                  <c:v>29.380546943483271</c:v>
                </c:pt>
                <c:pt idx="19">
                  <c:v>29.380546943483271</c:v>
                </c:pt>
                <c:pt idx="20">
                  <c:v>29.380546943483271</c:v>
                </c:pt>
                <c:pt idx="21">
                  <c:v>29.380546943483271</c:v>
                </c:pt>
                <c:pt idx="22">
                  <c:v>29.380546943483271</c:v>
                </c:pt>
                <c:pt idx="23">
                  <c:v>29.380546943483271</c:v>
                </c:pt>
                <c:pt idx="24">
                  <c:v>29.380546943483271</c:v>
                </c:pt>
                <c:pt idx="25">
                  <c:v>29.380546943483271</c:v>
                </c:pt>
                <c:pt idx="26">
                  <c:v>29.380546943483271</c:v>
                </c:pt>
                <c:pt idx="27">
                  <c:v>29.380546943483271</c:v>
                </c:pt>
                <c:pt idx="28">
                  <c:v>29.380546943483271</c:v>
                </c:pt>
                <c:pt idx="29">
                  <c:v>29.380546943483271</c:v>
                </c:pt>
                <c:pt idx="30">
                  <c:v>29.380546943483271</c:v>
                </c:pt>
                <c:pt idx="31">
                  <c:v>29.380546943483271</c:v>
                </c:pt>
                <c:pt idx="32">
                  <c:v>29.380546943483271</c:v>
                </c:pt>
                <c:pt idx="33">
                  <c:v>29.380546943483271</c:v>
                </c:pt>
                <c:pt idx="34">
                  <c:v>29.380546943483271</c:v>
                </c:pt>
                <c:pt idx="35">
                  <c:v>29.380546943483271</c:v>
                </c:pt>
                <c:pt idx="36">
                  <c:v>29.380546943483271</c:v>
                </c:pt>
                <c:pt idx="37">
                  <c:v>29.380546943483271</c:v>
                </c:pt>
                <c:pt idx="38">
                  <c:v>29.380546943483271</c:v>
                </c:pt>
                <c:pt idx="39">
                  <c:v>29.380546943483271</c:v>
                </c:pt>
                <c:pt idx="40">
                  <c:v>29.380546943483271</c:v>
                </c:pt>
                <c:pt idx="41">
                  <c:v>29.380546943483271</c:v>
                </c:pt>
                <c:pt idx="42">
                  <c:v>29.380546943483271</c:v>
                </c:pt>
                <c:pt idx="43">
                  <c:v>29.380546943483271</c:v>
                </c:pt>
                <c:pt idx="44">
                  <c:v>29.380546943483271</c:v>
                </c:pt>
                <c:pt idx="45">
                  <c:v>29.380546943483271</c:v>
                </c:pt>
                <c:pt idx="46">
                  <c:v>29.380546943483271</c:v>
                </c:pt>
                <c:pt idx="47">
                  <c:v>29.380546943483271</c:v>
                </c:pt>
                <c:pt idx="48">
                  <c:v>29.380546943483271</c:v>
                </c:pt>
                <c:pt idx="49">
                  <c:v>29.380546943483271</c:v>
                </c:pt>
                <c:pt idx="50">
                  <c:v>29.380546943483271</c:v>
                </c:pt>
                <c:pt idx="51">
                  <c:v>29.380546943483271</c:v>
                </c:pt>
                <c:pt idx="52">
                  <c:v>29.380546943483271</c:v>
                </c:pt>
                <c:pt idx="53">
                  <c:v>29.380546943483271</c:v>
                </c:pt>
                <c:pt idx="54">
                  <c:v>29.380546943483271</c:v>
                </c:pt>
                <c:pt idx="55">
                  <c:v>29.380546943483271</c:v>
                </c:pt>
                <c:pt idx="56">
                  <c:v>29.380546943483271</c:v>
                </c:pt>
                <c:pt idx="57">
                  <c:v>29.380546943483271</c:v>
                </c:pt>
                <c:pt idx="58">
                  <c:v>29.380546943483271</c:v>
                </c:pt>
                <c:pt idx="59">
                  <c:v>29.380546943483271</c:v>
                </c:pt>
                <c:pt idx="60">
                  <c:v>29.380546943483271</c:v>
                </c:pt>
                <c:pt idx="61">
                  <c:v>29.380546943483271</c:v>
                </c:pt>
                <c:pt idx="62">
                  <c:v>29.380546943483271</c:v>
                </c:pt>
                <c:pt idx="63">
                  <c:v>29.380546943483271</c:v>
                </c:pt>
                <c:pt idx="64">
                  <c:v>29.380546943483271</c:v>
                </c:pt>
                <c:pt idx="65">
                  <c:v>29.380546943483271</c:v>
                </c:pt>
                <c:pt idx="66">
                  <c:v>29.380546943483271</c:v>
                </c:pt>
                <c:pt idx="67">
                  <c:v>29.380546943483271</c:v>
                </c:pt>
                <c:pt idx="68">
                  <c:v>29.380546943483271</c:v>
                </c:pt>
                <c:pt idx="69">
                  <c:v>29.380546943483271</c:v>
                </c:pt>
                <c:pt idx="70">
                  <c:v>29.380546943483271</c:v>
                </c:pt>
                <c:pt idx="71">
                  <c:v>29.380546943483271</c:v>
                </c:pt>
                <c:pt idx="72">
                  <c:v>29.380546943483271</c:v>
                </c:pt>
                <c:pt idx="73">
                  <c:v>29.380546943483271</c:v>
                </c:pt>
                <c:pt idx="74">
                  <c:v>29.380546943483271</c:v>
                </c:pt>
                <c:pt idx="75">
                  <c:v>29.380546943483271</c:v>
                </c:pt>
                <c:pt idx="76">
                  <c:v>29.380546943483271</c:v>
                </c:pt>
                <c:pt idx="77">
                  <c:v>29.380546943483271</c:v>
                </c:pt>
                <c:pt idx="78">
                  <c:v>29.380546943483271</c:v>
                </c:pt>
                <c:pt idx="79">
                  <c:v>29.380546943483271</c:v>
                </c:pt>
                <c:pt idx="80">
                  <c:v>29.380546943483271</c:v>
                </c:pt>
                <c:pt idx="81">
                  <c:v>29.380546943483271</c:v>
                </c:pt>
                <c:pt idx="82">
                  <c:v>29.380546943483271</c:v>
                </c:pt>
                <c:pt idx="83">
                  <c:v>29.380546943483271</c:v>
                </c:pt>
                <c:pt idx="84">
                  <c:v>29.380546943483271</c:v>
                </c:pt>
                <c:pt idx="85">
                  <c:v>29.380546943483271</c:v>
                </c:pt>
                <c:pt idx="86">
                  <c:v>29.380546943483271</c:v>
                </c:pt>
                <c:pt idx="87">
                  <c:v>29.380546943483271</c:v>
                </c:pt>
                <c:pt idx="88">
                  <c:v>29.380546943483271</c:v>
                </c:pt>
                <c:pt idx="89">
                  <c:v>29.380546943483271</c:v>
                </c:pt>
                <c:pt idx="90">
                  <c:v>29.380546943483271</c:v>
                </c:pt>
                <c:pt idx="91">
                  <c:v>29.380546943483271</c:v>
                </c:pt>
                <c:pt idx="92">
                  <c:v>29.380546943483271</c:v>
                </c:pt>
                <c:pt idx="93">
                  <c:v>29.380546943483271</c:v>
                </c:pt>
                <c:pt idx="94">
                  <c:v>29.380546943483271</c:v>
                </c:pt>
                <c:pt idx="95">
                  <c:v>29.380546943483271</c:v>
                </c:pt>
                <c:pt idx="96">
                  <c:v>29.380546943483271</c:v>
                </c:pt>
                <c:pt idx="97">
                  <c:v>29.380546943483271</c:v>
                </c:pt>
                <c:pt idx="98">
                  <c:v>29.380546943483271</c:v>
                </c:pt>
                <c:pt idx="99">
                  <c:v>29.380546943483271</c:v>
                </c:pt>
                <c:pt idx="100">
                  <c:v>29.380546943483271</c:v>
                </c:pt>
                <c:pt idx="101">
                  <c:v>29.380546943483271</c:v>
                </c:pt>
                <c:pt idx="102">
                  <c:v>29.380546943483271</c:v>
                </c:pt>
                <c:pt idx="103">
                  <c:v>29.380546943483271</c:v>
                </c:pt>
                <c:pt idx="104">
                  <c:v>29.380546943483271</c:v>
                </c:pt>
                <c:pt idx="105">
                  <c:v>29.380546943483271</c:v>
                </c:pt>
                <c:pt idx="106">
                  <c:v>29.380546943483271</c:v>
                </c:pt>
                <c:pt idx="107">
                  <c:v>29.380546943483271</c:v>
                </c:pt>
                <c:pt idx="108">
                  <c:v>29.380546943483271</c:v>
                </c:pt>
                <c:pt idx="109">
                  <c:v>29.380546943483271</c:v>
                </c:pt>
                <c:pt idx="110">
                  <c:v>29.380546943483271</c:v>
                </c:pt>
                <c:pt idx="111">
                  <c:v>29.380546943483271</c:v>
                </c:pt>
                <c:pt idx="112">
                  <c:v>29.380546943483271</c:v>
                </c:pt>
                <c:pt idx="113">
                  <c:v>29.380546943483271</c:v>
                </c:pt>
                <c:pt idx="114">
                  <c:v>29.380546943483271</c:v>
                </c:pt>
                <c:pt idx="115">
                  <c:v>29.380546943483271</c:v>
                </c:pt>
                <c:pt idx="116">
                  <c:v>29.380546943483271</c:v>
                </c:pt>
                <c:pt idx="117">
                  <c:v>29.380546943483271</c:v>
                </c:pt>
                <c:pt idx="118">
                  <c:v>29.380546943483271</c:v>
                </c:pt>
                <c:pt idx="119">
                  <c:v>29.380546943483271</c:v>
                </c:pt>
                <c:pt idx="120">
                  <c:v>29.380546943483271</c:v>
                </c:pt>
                <c:pt idx="121">
                  <c:v>29.380546943483271</c:v>
                </c:pt>
                <c:pt idx="122">
                  <c:v>29.380546943483271</c:v>
                </c:pt>
                <c:pt idx="123">
                  <c:v>29.380546943483271</c:v>
                </c:pt>
                <c:pt idx="124">
                  <c:v>29.380546943483271</c:v>
                </c:pt>
                <c:pt idx="125">
                  <c:v>29.380546943483271</c:v>
                </c:pt>
                <c:pt idx="126">
                  <c:v>29.380546943483271</c:v>
                </c:pt>
                <c:pt idx="127">
                  <c:v>29.380546943483271</c:v>
                </c:pt>
                <c:pt idx="128">
                  <c:v>29.380546943483271</c:v>
                </c:pt>
                <c:pt idx="129">
                  <c:v>29.380546943483271</c:v>
                </c:pt>
                <c:pt idx="130">
                  <c:v>29.380546943483271</c:v>
                </c:pt>
                <c:pt idx="131">
                  <c:v>29.380546943483271</c:v>
                </c:pt>
                <c:pt idx="132">
                  <c:v>29.380546943483271</c:v>
                </c:pt>
                <c:pt idx="133">
                  <c:v>29.380546943483271</c:v>
                </c:pt>
                <c:pt idx="134">
                  <c:v>29.380546943483271</c:v>
                </c:pt>
                <c:pt idx="135">
                  <c:v>29.380546943483271</c:v>
                </c:pt>
                <c:pt idx="136">
                  <c:v>29.380546943483271</c:v>
                </c:pt>
                <c:pt idx="137">
                  <c:v>29.380546943483271</c:v>
                </c:pt>
                <c:pt idx="138">
                  <c:v>29.380546943483271</c:v>
                </c:pt>
                <c:pt idx="139">
                  <c:v>29.380546943483271</c:v>
                </c:pt>
                <c:pt idx="140">
                  <c:v>29.380546943483271</c:v>
                </c:pt>
                <c:pt idx="141">
                  <c:v>29.380546943483271</c:v>
                </c:pt>
                <c:pt idx="142">
                  <c:v>29.380546943483271</c:v>
                </c:pt>
                <c:pt idx="143">
                  <c:v>29.380546943483271</c:v>
                </c:pt>
                <c:pt idx="144">
                  <c:v>29.380546943483271</c:v>
                </c:pt>
                <c:pt idx="145">
                  <c:v>29.380546943483271</c:v>
                </c:pt>
                <c:pt idx="146">
                  <c:v>29.380546943483271</c:v>
                </c:pt>
                <c:pt idx="147">
                  <c:v>29.380546943483271</c:v>
                </c:pt>
                <c:pt idx="148">
                  <c:v>29.380546943483271</c:v>
                </c:pt>
                <c:pt idx="149">
                  <c:v>29.380546943483271</c:v>
                </c:pt>
                <c:pt idx="150">
                  <c:v>29.380546943483271</c:v>
                </c:pt>
                <c:pt idx="151">
                  <c:v>29.380546943483271</c:v>
                </c:pt>
                <c:pt idx="152">
                  <c:v>29.380546943483271</c:v>
                </c:pt>
                <c:pt idx="153">
                  <c:v>29.380546943483271</c:v>
                </c:pt>
                <c:pt idx="154">
                  <c:v>29.380546943483271</c:v>
                </c:pt>
                <c:pt idx="155">
                  <c:v>29.380546943483271</c:v>
                </c:pt>
                <c:pt idx="156">
                  <c:v>29.380546943483271</c:v>
                </c:pt>
                <c:pt idx="157">
                  <c:v>29.380546943483271</c:v>
                </c:pt>
                <c:pt idx="158">
                  <c:v>29.380546943483271</c:v>
                </c:pt>
                <c:pt idx="159">
                  <c:v>29.380546943483271</c:v>
                </c:pt>
                <c:pt idx="160">
                  <c:v>29.380546943483271</c:v>
                </c:pt>
                <c:pt idx="161">
                  <c:v>29.380546943483271</c:v>
                </c:pt>
                <c:pt idx="162">
                  <c:v>29.380546943483271</c:v>
                </c:pt>
                <c:pt idx="163">
                  <c:v>29.380546943483271</c:v>
                </c:pt>
                <c:pt idx="164">
                  <c:v>29.380546943483271</c:v>
                </c:pt>
                <c:pt idx="165">
                  <c:v>29.380546943483271</c:v>
                </c:pt>
                <c:pt idx="166">
                  <c:v>29.380546943483271</c:v>
                </c:pt>
                <c:pt idx="167">
                  <c:v>29.380546943483271</c:v>
                </c:pt>
                <c:pt idx="168">
                  <c:v>29.380546943483271</c:v>
                </c:pt>
                <c:pt idx="169">
                  <c:v>29.380546943483271</c:v>
                </c:pt>
                <c:pt idx="170">
                  <c:v>29.380546943483271</c:v>
                </c:pt>
                <c:pt idx="171">
                  <c:v>29.380546943483271</c:v>
                </c:pt>
                <c:pt idx="172">
                  <c:v>29.380546943483271</c:v>
                </c:pt>
                <c:pt idx="173">
                  <c:v>29.380546943483271</c:v>
                </c:pt>
                <c:pt idx="174">
                  <c:v>29.380546943483271</c:v>
                </c:pt>
                <c:pt idx="175">
                  <c:v>29.380546943483271</c:v>
                </c:pt>
                <c:pt idx="176">
                  <c:v>29.380546943483271</c:v>
                </c:pt>
                <c:pt idx="177">
                  <c:v>29.380546943483271</c:v>
                </c:pt>
                <c:pt idx="178">
                  <c:v>29.380546943483271</c:v>
                </c:pt>
                <c:pt idx="179">
                  <c:v>29.380546943483271</c:v>
                </c:pt>
                <c:pt idx="180">
                  <c:v>29.380546943483271</c:v>
                </c:pt>
                <c:pt idx="181">
                  <c:v>29.380546943483271</c:v>
                </c:pt>
                <c:pt idx="182">
                  <c:v>29.380546943483271</c:v>
                </c:pt>
                <c:pt idx="183">
                  <c:v>29.380546943483271</c:v>
                </c:pt>
                <c:pt idx="184">
                  <c:v>29.380546943483271</c:v>
                </c:pt>
                <c:pt idx="185">
                  <c:v>29.380546943483271</c:v>
                </c:pt>
                <c:pt idx="186">
                  <c:v>29.380546943483271</c:v>
                </c:pt>
                <c:pt idx="187">
                  <c:v>29.380546943483271</c:v>
                </c:pt>
                <c:pt idx="188">
                  <c:v>29.380546943483271</c:v>
                </c:pt>
                <c:pt idx="189">
                  <c:v>29.380546943483271</c:v>
                </c:pt>
                <c:pt idx="190">
                  <c:v>29.380546943483271</c:v>
                </c:pt>
                <c:pt idx="191">
                  <c:v>29.380546943483271</c:v>
                </c:pt>
                <c:pt idx="192">
                  <c:v>29.380546943483271</c:v>
                </c:pt>
                <c:pt idx="193">
                  <c:v>29.380546943483271</c:v>
                </c:pt>
                <c:pt idx="194">
                  <c:v>29.380546943483271</c:v>
                </c:pt>
                <c:pt idx="195">
                  <c:v>29.380546943483271</c:v>
                </c:pt>
                <c:pt idx="196">
                  <c:v>29.380546943483271</c:v>
                </c:pt>
                <c:pt idx="197">
                  <c:v>29.380546943483271</c:v>
                </c:pt>
                <c:pt idx="198">
                  <c:v>29.380546943483271</c:v>
                </c:pt>
                <c:pt idx="199">
                  <c:v>29.380546943483271</c:v>
                </c:pt>
                <c:pt idx="200">
                  <c:v>29.380546943483271</c:v>
                </c:pt>
                <c:pt idx="201">
                  <c:v>29.380546943483271</c:v>
                </c:pt>
                <c:pt idx="202">
                  <c:v>29.380546943483271</c:v>
                </c:pt>
                <c:pt idx="203">
                  <c:v>29.380546943483271</c:v>
                </c:pt>
                <c:pt idx="204">
                  <c:v>29.380546943483271</c:v>
                </c:pt>
                <c:pt idx="205">
                  <c:v>29.380546943483271</c:v>
                </c:pt>
                <c:pt idx="206">
                  <c:v>29.380546943483271</c:v>
                </c:pt>
                <c:pt idx="207">
                  <c:v>29.380546943483271</c:v>
                </c:pt>
                <c:pt idx="208">
                  <c:v>29.380546943483271</c:v>
                </c:pt>
                <c:pt idx="209">
                  <c:v>29.380546943483271</c:v>
                </c:pt>
                <c:pt idx="210">
                  <c:v>29.380546943483271</c:v>
                </c:pt>
                <c:pt idx="211">
                  <c:v>29.380546943483271</c:v>
                </c:pt>
                <c:pt idx="212">
                  <c:v>29.380546943483271</c:v>
                </c:pt>
                <c:pt idx="213">
                  <c:v>29.380546943483271</c:v>
                </c:pt>
                <c:pt idx="214">
                  <c:v>29.380546943483271</c:v>
                </c:pt>
                <c:pt idx="215">
                  <c:v>29.380546943483271</c:v>
                </c:pt>
                <c:pt idx="216">
                  <c:v>29.380546943483271</c:v>
                </c:pt>
                <c:pt idx="217">
                  <c:v>29.380546943483271</c:v>
                </c:pt>
                <c:pt idx="218">
                  <c:v>29.380546943483271</c:v>
                </c:pt>
                <c:pt idx="219">
                  <c:v>29.380546943483271</c:v>
                </c:pt>
                <c:pt idx="220">
                  <c:v>29.380546943483271</c:v>
                </c:pt>
                <c:pt idx="221">
                  <c:v>29.380546943483271</c:v>
                </c:pt>
                <c:pt idx="222">
                  <c:v>29.380546943483271</c:v>
                </c:pt>
                <c:pt idx="223">
                  <c:v>29.380546943483271</c:v>
                </c:pt>
                <c:pt idx="224">
                  <c:v>29.380546943483271</c:v>
                </c:pt>
                <c:pt idx="225">
                  <c:v>29.380546943483271</c:v>
                </c:pt>
                <c:pt idx="226">
                  <c:v>29.380546943483271</c:v>
                </c:pt>
                <c:pt idx="227">
                  <c:v>29.380546943483271</c:v>
                </c:pt>
                <c:pt idx="228">
                  <c:v>29.380546943483271</c:v>
                </c:pt>
                <c:pt idx="229">
                  <c:v>29.380546943483271</c:v>
                </c:pt>
                <c:pt idx="230">
                  <c:v>29.380546943483271</c:v>
                </c:pt>
                <c:pt idx="231">
                  <c:v>29.380546943483271</c:v>
                </c:pt>
                <c:pt idx="232">
                  <c:v>29.380546943483271</c:v>
                </c:pt>
                <c:pt idx="233">
                  <c:v>29.380546943483271</c:v>
                </c:pt>
                <c:pt idx="234">
                  <c:v>29.380546943483271</c:v>
                </c:pt>
                <c:pt idx="235">
                  <c:v>29.380546943483271</c:v>
                </c:pt>
                <c:pt idx="236">
                  <c:v>29.380546943483271</c:v>
                </c:pt>
                <c:pt idx="237">
                  <c:v>29.380546943483271</c:v>
                </c:pt>
                <c:pt idx="238">
                  <c:v>29.380546943483271</c:v>
                </c:pt>
                <c:pt idx="239">
                  <c:v>29.380546943483271</c:v>
                </c:pt>
                <c:pt idx="240">
                  <c:v>29.380546943483271</c:v>
                </c:pt>
                <c:pt idx="241">
                  <c:v>29.380546943483271</c:v>
                </c:pt>
                <c:pt idx="242">
                  <c:v>29.380546943483271</c:v>
                </c:pt>
                <c:pt idx="243">
                  <c:v>29.380546943483271</c:v>
                </c:pt>
                <c:pt idx="244">
                  <c:v>29.380546943483271</c:v>
                </c:pt>
                <c:pt idx="245">
                  <c:v>29.380546943483271</c:v>
                </c:pt>
                <c:pt idx="246">
                  <c:v>29.380546943483271</c:v>
                </c:pt>
                <c:pt idx="247">
                  <c:v>29.380546943483271</c:v>
                </c:pt>
                <c:pt idx="248">
                  <c:v>29.380546943483271</c:v>
                </c:pt>
                <c:pt idx="249">
                  <c:v>29.380546943483271</c:v>
                </c:pt>
                <c:pt idx="250">
                  <c:v>29.380546943483271</c:v>
                </c:pt>
                <c:pt idx="251">
                  <c:v>29.380546943483271</c:v>
                </c:pt>
                <c:pt idx="252">
                  <c:v>29.380546943483271</c:v>
                </c:pt>
                <c:pt idx="253">
                  <c:v>29.380546943483271</c:v>
                </c:pt>
                <c:pt idx="254">
                  <c:v>29.380546943483271</c:v>
                </c:pt>
                <c:pt idx="255">
                  <c:v>29.380546943483271</c:v>
                </c:pt>
                <c:pt idx="256">
                  <c:v>29.380546943483271</c:v>
                </c:pt>
                <c:pt idx="257">
                  <c:v>29.380546943483271</c:v>
                </c:pt>
                <c:pt idx="258">
                  <c:v>29.380546943483271</c:v>
                </c:pt>
                <c:pt idx="259">
                  <c:v>29.380546943483271</c:v>
                </c:pt>
                <c:pt idx="260">
                  <c:v>29.380546943483271</c:v>
                </c:pt>
                <c:pt idx="261">
                  <c:v>29.380546943483271</c:v>
                </c:pt>
                <c:pt idx="262">
                  <c:v>29.380546943483271</c:v>
                </c:pt>
                <c:pt idx="263">
                  <c:v>29.380546943483271</c:v>
                </c:pt>
                <c:pt idx="264">
                  <c:v>29.380546943483271</c:v>
                </c:pt>
                <c:pt idx="265">
                  <c:v>29.380546943483271</c:v>
                </c:pt>
                <c:pt idx="266">
                  <c:v>29.380546943483271</c:v>
                </c:pt>
                <c:pt idx="267">
                  <c:v>29.380546943483271</c:v>
                </c:pt>
                <c:pt idx="268">
                  <c:v>29.380546943483271</c:v>
                </c:pt>
                <c:pt idx="269">
                  <c:v>29.380546943483271</c:v>
                </c:pt>
                <c:pt idx="270">
                  <c:v>29.380546943483271</c:v>
                </c:pt>
                <c:pt idx="271">
                  <c:v>29.380546943483271</c:v>
                </c:pt>
                <c:pt idx="272">
                  <c:v>29.380546943483271</c:v>
                </c:pt>
                <c:pt idx="273">
                  <c:v>29.380546943483271</c:v>
                </c:pt>
                <c:pt idx="274">
                  <c:v>29.380546943483271</c:v>
                </c:pt>
                <c:pt idx="275">
                  <c:v>29.380546943483271</c:v>
                </c:pt>
                <c:pt idx="276">
                  <c:v>29.380546943483271</c:v>
                </c:pt>
                <c:pt idx="277">
                  <c:v>29.380546943483271</c:v>
                </c:pt>
                <c:pt idx="278">
                  <c:v>29.380546943483271</c:v>
                </c:pt>
                <c:pt idx="279">
                  <c:v>29.380546943483271</c:v>
                </c:pt>
                <c:pt idx="280">
                  <c:v>29.380546943483271</c:v>
                </c:pt>
                <c:pt idx="281">
                  <c:v>29.380546943483271</c:v>
                </c:pt>
                <c:pt idx="282">
                  <c:v>29.380546943483271</c:v>
                </c:pt>
                <c:pt idx="283">
                  <c:v>29.380546943483271</c:v>
                </c:pt>
                <c:pt idx="284">
                  <c:v>29.380546943483271</c:v>
                </c:pt>
                <c:pt idx="285">
                  <c:v>29.380546943483271</c:v>
                </c:pt>
                <c:pt idx="286">
                  <c:v>29.380546943483271</c:v>
                </c:pt>
                <c:pt idx="287">
                  <c:v>29.380546943483271</c:v>
                </c:pt>
                <c:pt idx="288">
                  <c:v>29.380546943483271</c:v>
                </c:pt>
                <c:pt idx="289">
                  <c:v>29.380546943483271</c:v>
                </c:pt>
                <c:pt idx="290">
                  <c:v>29.380546943483271</c:v>
                </c:pt>
                <c:pt idx="291">
                  <c:v>29.380546943483271</c:v>
                </c:pt>
                <c:pt idx="292">
                  <c:v>29.380546943483271</c:v>
                </c:pt>
                <c:pt idx="293">
                  <c:v>29.380546943483271</c:v>
                </c:pt>
                <c:pt idx="294">
                  <c:v>29.380546943483271</c:v>
                </c:pt>
                <c:pt idx="295">
                  <c:v>29.380546943483271</c:v>
                </c:pt>
                <c:pt idx="296">
                  <c:v>29.380546943483271</c:v>
                </c:pt>
                <c:pt idx="297">
                  <c:v>29.380546943483271</c:v>
                </c:pt>
                <c:pt idx="298">
                  <c:v>29.380546943483271</c:v>
                </c:pt>
                <c:pt idx="299">
                  <c:v>29.380546943483271</c:v>
                </c:pt>
                <c:pt idx="300">
                  <c:v>29.380546943483271</c:v>
                </c:pt>
                <c:pt idx="301">
                  <c:v>29.380546943483271</c:v>
                </c:pt>
                <c:pt idx="302">
                  <c:v>29.380546943483271</c:v>
                </c:pt>
                <c:pt idx="303">
                  <c:v>29.380546943483271</c:v>
                </c:pt>
                <c:pt idx="304">
                  <c:v>29.380546943483271</c:v>
                </c:pt>
                <c:pt idx="305">
                  <c:v>29.380546943483271</c:v>
                </c:pt>
                <c:pt idx="306">
                  <c:v>29.380546943483271</c:v>
                </c:pt>
                <c:pt idx="307">
                  <c:v>29.380546943483271</c:v>
                </c:pt>
                <c:pt idx="308">
                  <c:v>29.380546943483271</c:v>
                </c:pt>
                <c:pt idx="309">
                  <c:v>29.380546943483271</c:v>
                </c:pt>
                <c:pt idx="310">
                  <c:v>29.380546943483271</c:v>
                </c:pt>
                <c:pt idx="311">
                  <c:v>29.380546943483271</c:v>
                </c:pt>
                <c:pt idx="312">
                  <c:v>29.380546943483271</c:v>
                </c:pt>
                <c:pt idx="313">
                  <c:v>29.380546943483271</c:v>
                </c:pt>
                <c:pt idx="314">
                  <c:v>29.380546943483271</c:v>
                </c:pt>
                <c:pt idx="315">
                  <c:v>29.380546943483271</c:v>
                </c:pt>
                <c:pt idx="316">
                  <c:v>29.380546943483271</c:v>
                </c:pt>
                <c:pt idx="317">
                  <c:v>29.380546943483271</c:v>
                </c:pt>
                <c:pt idx="318">
                  <c:v>29.380546943483271</c:v>
                </c:pt>
                <c:pt idx="319">
                  <c:v>29.380546943483271</c:v>
                </c:pt>
                <c:pt idx="320">
                  <c:v>29.380546943483271</c:v>
                </c:pt>
                <c:pt idx="321">
                  <c:v>29.380546943483271</c:v>
                </c:pt>
                <c:pt idx="322">
                  <c:v>29.380546943483271</c:v>
                </c:pt>
                <c:pt idx="323">
                  <c:v>29.380546943483271</c:v>
                </c:pt>
                <c:pt idx="324">
                  <c:v>29.380546943483271</c:v>
                </c:pt>
                <c:pt idx="325">
                  <c:v>29.380546943483271</c:v>
                </c:pt>
                <c:pt idx="326">
                  <c:v>29.380546943483271</c:v>
                </c:pt>
                <c:pt idx="327">
                  <c:v>29.380546943483271</c:v>
                </c:pt>
                <c:pt idx="328">
                  <c:v>29.380546943483271</c:v>
                </c:pt>
                <c:pt idx="329">
                  <c:v>29.380546943483271</c:v>
                </c:pt>
                <c:pt idx="330">
                  <c:v>29.380546943483271</c:v>
                </c:pt>
                <c:pt idx="331">
                  <c:v>29.380546943483271</c:v>
                </c:pt>
                <c:pt idx="332">
                  <c:v>29.380546943483271</c:v>
                </c:pt>
                <c:pt idx="333">
                  <c:v>29.380546943483271</c:v>
                </c:pt>
                <c:pt idx="334">
                  <c:v>29.380546943483271</c:v>
                </c:pt>
                <c:pt idx="335">
                  <c:v>29.380546943483271</c:v>
                </c:pt>
                <c:pt idx="336">
                  <c:v>29.380546943483271</c:v>
                </c:pt>
                <c:pt idx="337">
                  <c:v>29.380546943483271</c:v>
                </c:pt>
                <c:pt idx="338">
                  <c:v>29.380546943483271</c:v>
                </c:pt>
                <c:pt idx="339">
                  <c:v>29.380546943483271</c:v>
                </c:pt>
                <c:pt idx="340">
                  <c:v>29.380546943483271</c:v>
                </c:pt>
                <c:pt idx="341">
                  <c:v>29.380546943483271</c:v>
                </c:pt>
                <c:pt idx="342">
                  <c:v>29.380546943483271</c:v>
                </c:pt>
                <c:pt idx="343">
                  <c:v>29.380546943483271</c:v>
                </c:pt>
                <c:pt idx="344">
                  <c:v>29.380546943483271</c:v>
                </c:pt>
                <c:pt idx="345">
                  <c:v>29.380546943483271</c:v>
                </c:pt>
                <c:pt idx="346">
                  <c:v>29.380546943483271</c:v>
                </c:pt>
                <c:pt idx="347">
                  <c:v>29.380546943483271</c:v>
                </c:pt>
                <c:pt idx="348">
                  <c:v>29.380546943483271</c:v>
                </c:pt>
                <c:pt idx="349">
                  <c:v>29.380546943483271</c:v>
                </c:pt>
                <c:pt idx="350">
                  <c:v>29.380546943483271</c:v>
                </c:pt>
                <c:pt idx="351">
                  <c:v>29.380546943483271</c:v>
                </c:pt>
                <c:pt idx="352">
                  <c:v>29.380546943483271</c:v>
                </c:pt>
                <c:pt idx="353">
                  <c:v>29.380546943483271</c:v>
                </c:pt>
                <c:pt idx="354">
                  <c:v>29.380546943483271</c:v>
                </c:pt>
                <c:pt idx="355">
                  <c:v>29.380546943483271</c:v>
                </c:pt>
                <c:pt idx="356">
                  <c:v>29.380546943483271</c:v>
                </c:pt>
                <c:pt idx="357">
                  <c:v>29.380546943483271</c:v>
                </c:pt>
                <c:pt idx="358">
                  <c:v>29.380546943483271</c:v>
                </c:pt>
                <c:pt idx="359">
                  <c:v>29.380546943483271</c:v>
                </c:pt>
                <c:pt idx="360">
                  <c:v>29.380546943483271</c:v>
                </c:pt>
                <c:pt idx="361">
                  <c:v>29.380546943483271</c:v>
                </c:pt>
                <c:pt idx="362">
                  <c:v>29.380546943483271</c:v>
                </c:pt>
                <c:pt idx="363">
                  <c:v>29.380546943483271</c:v>
                </c:pt>
                <c:pt idx="364">
                  <c:v>29.380546943483271</c:v>
                </c:pt>
                <c:pt idx="365">
                  <c:v>29.380546943483271</c:v>
                </c:pt>
                <c:pt idx="366">
                  <c:v>29.380546943483271</c:v>
                </c:pt>
                <c:pt idx="367">
                  <c:v>29.380546943483271</c:v>
                </c:pt>
                <c:pt idx="368">
                  <c:v>29.380546943483271</c:v>
                </c:pt>
                <c:pt idx="369">
                  <c:v>29.380546943483271</c:v>
                </c:pt>
                <c:pt idx="370">
                  <c:v>29.380546943483271</c:v>
                </c:pt>
                <c:pt idx="371">
                  <c:v>29.380546943483271</c:v>
                </c:pt>
                <c:pt idx="372">
                  <c:v>29.380546943483271</c:v>
                </c:pt>
                <c:pt idx="373">
                  <c:v>29.380546943483271</c:v>
                </c:pt>
                <c:pt idx="374">
                  <c:v>29.380546943483271</c:v>
                </c:pt>
                <c:pt idx="375">
                  <c:v>29.380546943483271</c:v>
                </c:pt>
                <c:pt idx="376">
                  <c:v>29.380546943483271</c:v>
                </c:pt>
                <c:pt idx="377">
                  <c:v>29.380546943483271</c:v>
                </c:pt>
                <c:pt idx="378">
                  <c:v>29.380546943483271</c:v>
                </c:pt>
                <c:pt idx="379">
                  <c:v>29.380546943483271</c:v>
                </c:pt>
                <c:pt idx="380">
                  <c:v>29.380546943483271</c:v>
                </c:pt>
                <c:pt idx="381">
                  <c:v>29.380546943483271</c:v>
                </c:pt>
                <c:pt idx="382">
                  <c:v>29.380546943483271</c:v>
                </c:pt>
                <c:pt idx="383">
                  <c:v>29.380546943483271</c:v>
                </c:pt>
                <c:pt idx="384">
                  <c:v>29.380546943483271</c:v>
                </c:pt>
                <c:pt idx="385">
                  <c:v>29.380546943483271</c:v>
                </c:pt>
                <c:pt idx="386">
                  <c:v>29.380546943483271</c:v>
                </c:pt>
                <c:pt idx="387">
                  <c:v>29.380546943483271</c:v>
                </c:pt>
                <c:pt idx="388">
                  <c:v>29.380546943483271</c:v>
                </c:pt>
                <c:pt idx="389">
                  <c:v>29.380546943483271</c:v>
                </c:pt>
                <c:pt idx="390">
                  <c:v>29.380546943483271</c:v>
                </c:pt>
                <c:pt idx="391">
                  <c:v>29.380546943483271</c:v>
                </c:pt>
                <c:pt idx="392">
                  <c:v>29.380546943483271</c:v>
                </c:pt>
                <c:pt idx="393">
                  <c:v>29.380546943483271</c:v>
                </c:pt>
                <c:pt idx="394">
                  <c:v>29.380546943483271</c:v>
                </c:pt>
                <c:pt idx="395">
                  <c:v>29.380546943483271</c:v>
                </c:pt>
                <c:pt idx="396">
                  <c:v>29.380546943483271</c:v>
                </c:pt>
                <c:pt idx="397">
                  <c:v>29.380546943483271</c:v>
                </c:pt>
                <c:pt idx="398">
                  <c:v>29.380546943483271</c:v>
                </c:pt>
                <c:pt idx="399">
                  <c:v>29.380546943483271</c:v>
                </c:pt>
                <c:pt idx="400">
                  <c:v>29.380546943483271</c:v>
                </c:pt>
                <c:pt idx="401">
                  <c:v>29.380546943483271</c:v>
                </c:pt>
                <c:pt idx="402">
                  <c:v>29.380546943483271</c:v>
                </c:pt>
                <c:pt idx="403">
                  <c:v>29.380546943483271</c:v>
                </c:pt>
                <c:pt idx="404">
                  <c:v>29.380546943483271</c:v>
                </c:pt>
                <c:pt idx="405">
                  <c:v>29.380546943483271</c:v>
                </c:pt>
                <c:pt idx="406">
                  <c:v>29.380546943483271</c:v>
                </c:pt>
                <c:pt idx="407">
                  <c:v>29.380546943483271</c:v>
                </c:pt>
                <c:pt idx="408">
                  <c:v>29.380546943483271</c:v>
                </c:pt>
                <c:pt idx="409">
                  <c:v>29.380546943483271</c:v>
                </c:pt>
                <c:pt idx="410">
                  <c:v>29.380546943483271</c:v>
                </c:pt>
                <c:pt idx="411">
                  <c:v>29.380546943483271</c:v>
                </c:pt>
                <c:pt idx="412">
                  <c:v>29.380546943483271</c:v>
                </c:pt>
                <c:pt idx="413">
                  <c:v>29.380546943483271</c:v>
                </c:pt>
                <c:pt idx="414">
                  <c:v>29.380546943483271</c:v>
                </c:pt>
                <c:pt idx="415">
                  <c:v>29.380546943483271</c:v>
                </c:pt>
                <c:pt idx="416">
                  <c:v>29.380546943483271</c:v>
                </c:pt>
                <c:pt idx="417">
                  <c:v>29.380546943483271</c:v>
                </c:pt>
                <c:pt idx="418">
                  <c:v>29.380546943483271</c:v>
                </c:pt>
                <c:pt idx="419">
                  <c:v>29.380546943483271</c:v>
                </c:pt>
                <c:pt idx="420">
                  <c:v>29.380546943483271</c:v>
                </c:pt>
                <c:pt idx="421">
                  <c:v>29.380546943483271</c:v>
                </c:pt>
                <c:pt idx="422">
                  <c:v>29.380546943483271</c:v>
                </c:pt>
                <c:pt idx="423">
                  <c:v>29.380546943483271</c:v>
                </c:pt>
                <c:pt idx="424">
                  <c:v>29.380546943483271</c:v>
                </c:pt>
                <c:pt idx="425">
                  <c:v>29.380546943483271</c:v>
                </c:pt>
                <c:pt idx="426">
                  <c:v>29.380546943483271</c:v>
                </c:pt>
                <c:pt idx="427">
                  <c:v>29.380546943483271</c:v>
                </c:pt>
                <c:pt idx="428">
                  <c:v>29.380546943483271</c:v>
                </c:pt>
                <c:pt idx="429">
                  <c:v>29.380546943483271</c:v>
                </c:pt>
                <c:pt idx="430">
                  <c:v>29.380546943483271</c:v>
                </c:pt>
                <c:pt idx="431">
                  <c:v>29.380546943483271</c:v>
                </c:pt>
                <c:pt idx="432">
                  <c:v>29.380546943483271</c:v>
                </c:pt>
                <c:pt idx="433">
                  <c:v>29.380546943483271</c:v>
                </c:pt>
                <c:pt idx="434">
                  <c:v>29.380546943483271</c:v>
                </c:pt>
                <c:pt idx="435">
                  <c:v>29.380546943483271</c:v>
                </c:pt>
                <c:pt idx="436">
                  <c:v>29.380546943483271</c:v>
                </c:pt>
                <c:pt idx="437">
                  <c:v>29.380546943483271</c:v>
                </c:pt>
                <c:pt idx="438">
                  <c:v>29.380546943483271</c:v>
                </c:pt>
                <c:pt idx="439">
                  <c:v>29.380546943483271</c:v>
                </c:pt>
                <c:pt idx="440">
                  <c:v>29.380546943483271</c:v>
                </c:pt>
                <c:pt idx="441">
                  <c:v>29.380546943483271</c:v>
                </c:pt>
                <c:pt idx="442">
                  <c:v>29.380546943483271</c:v>
                </c:pt>
                <c:pt idx="443">
                  <c:v>29.380546943483271</c:v>
                </c:pt>
                <c:pt idx="444">
                  <c:v>29.380546943483271</c:v>
                </c:pt>
                <c:pt idx="445">
                  <c:v>29.380546943483271</c:v>
                </c:pt>
                <c:pt idx="446">
                  <c:v>29.380546943483271</c:v>
                </c:pt>
                <c:pt idx="447">
                  <c:v>29.380546943483271</c:v>
                </c:pt>
                <c:pt idx="448">
                  <c:v>29.380546943483271</c:v>
                </c:pt>
                <c:pt idx="449">
                  <c:v>29.380546943483271</c:v>
                </c:pt>
                <c:pt idx="450">
                  <c:v>29.380546943483271</c:v>
                </c:pt>
                <c:pt idx="451">
                  <c:v>29.380546943483271</c:v>
                </c:pt>
                <c:pt idx="452">
                  <c:v>29.380546943483271</c:v>
                </c:pt>
                <c:pt idx="453">
                  <c:v>29.380546943483271</c:v>
                </c:pt>
                <c:pt idx="454">
                  <c:v>29.380546943483271</c:v>
                </c:pt>
                <c:pt idx="455">
                  <c:v>29.380546943483271</c:v>
                </c:pt>
                <c:pt idx="456">
                  <c:v>29.380546943483271</c:v>
                </c:pt>
                <c:pt idx="457">
                  <c:v>29.380546943483271</c:v>
                </c:pt>
                <c:pt idx="458">
                  <c:v>29.380546943483271</c:v>
                </c:pt>
                <c:pt idx="459">
                  <c:v>29.380546943483271</c:v>
                </c:pt>
                <c:pt idx="460">
                  <c:v>29.380546943483271</c:v>
                </c:pt>
                <c:pt idx="461">
                  <c:v>29.380546943483271</c:v>
                </c:pt>
                <c:pt idx="462">
                  <c:v>29.380546943483271</c:v>
                </c:pt>
                <c:pt idx="463">
                  <c:v>29.380546943483271</c:v>
                </c:pt>
                <c:pt idx="464">
                  <c:v>29.380546943483271</c:v>
                </c:pt>
                <c:pt idx="465">
                  <c:v>29.380546943483271</c:v>
                </c:pt>
                <c:pt idx="466">
                  <c:v>29.380546943483271</c:v>
                </c:pt>
                <c:pt idx="467">
                  <c:v>29.380546943483271</c:v>
                </c:pt>
                <c:pt idx="468">
                  <c:v>29.380546943483271</c:v>
                </c:pt>
                <c:pt idx="469">
                  <c:v>29.380546943483271</c:v>
                </c:pt>
                <c:pt idx="470">
                  <c:v>29.380546943483271</c:v>
                </c:pt>
                <c:pt idx="471">
                  <c:v>29.380546943483271</c:v>
                </c:pt>
                <c:pt idx="472">
                  <c:v>29.380546943483271</c:v>
                </c:pt>
                <c:pt idx="473">
                  <c:v>29.380546943483271</c:v>
                </c:pt>
                <c:pt idx="474">
                  <c:v>29.380546943483271</c:v>
                </c:pt>
                <c:pt idx="475">
                  <c:v>29.380546943483271</c:v>
                </c:pt>
                <c:pt idx="476">
                  <c:v>29.380546943483271</c:v>
                </c:pt>
                <c:pt idx="477">
                  <c:v>29.380546943483271</c:v>
                </c:pt>
                <c:pt idx="478">
                  <c:v>29.380546943483271</c:v>
                </c:pt>
                <c:pt idx="479">
                  <c:v>29.380546943483271</c:v>
                </c:pt>
                <c:pt idx="480">
                  <c:v>29.380546943483271</c:v>
                </c:pt>
                <c:pt idx="481">
                  <c:v>29.380546943483271</c:v>
                </c:pt>
                <c:pt idx="482">
                  <c:v>29.380546943483271</c:v>
                </c:pt>
                <c:pt idx="483">
                  <c:v>29.380546943483271</c:v>
                </c:pt>
                <c:pt idx="484">
                  <c:v>29.380546943483271</c:v>
                </c:pt>
                <c:pt idx="485">
                  <c:v>29.380546943483271</c:v>
                </c:pt>
                <c:pt idx="486">
                  <c:v>29.380546943483271</c:v>
                </c:pt>
                <c:pt idx="487">
                  <c:v>29.380546943483271</c:v>
                </c:pt>
                <c:pt idx="488">
                  <c:v>29.380546943483271</c:v>
                </c:pt>
                <c:pt idx="489">
                  <c:v>29.380546943483271</c:v>
                </c:pt>
                <c:pt idx="490">
                  <c:v>29.380546943483271</c:v>
                </c:pt>
                <c:pt idx="491">
                  <c:v>29.380546943483271</c:v>
                </c:pt>
                <c:pt idx="492">
                  <c:v>29.380546943483271</c:v>
                </c:pt>
                <c:pt idx="493">
                  <c:v>29.380546943483271</c:v>
                </c:pt>
                <c:pt idx="494">
                  <c:v>29.380546943483271</c:v>
                </c:pt>
                <c:pt idx="495">
                  <c:v>29.380546943483271</c:v>
                </c:pt>
                <c:pt idx="496">
                  <c:v>29.380546943483271</c:v>
                </c:pt>
                <c:pt idx="497">
                  <c:v>29.380546943483271</c:v>
                </c:pt>
                <c:pt idx="498">
                  <c:v>29.380546943483271</c:v>
                </c:pt>
                <c:pt idx="499">
                  <c:v>29.380546943483271</c:v>
                </c:pt>
                <c:pt idx="500">
                  <c:v>29.380546943483271</c:v>
                </c:pt>
                <c:pt idx="501">
                  <c:v>29.380546943483271</c:v>
                </c:pt>
                <c:pt idx="502">
                  <c:v>29.380546943483271</c:v>
                </c:pt>
                <c:pt idx="503">
                  <c:v>29.380546943483271</c:v>
                </c:pt>
                <c:pt idx="504">
                  <c:v>29.380546943483271</c:v>
                </c:pt>
                <c:pt idx="505">
                  <c:v>29.380546943483271</c:v>
                </c:pt>
                <c:pt idx="506">
                  <c:v>29.380546943483271</c:v>
                </c:pt>
                <c:pt idx="507">
                  <c:v>29.380546943483271</c:v>
                </c:pt>
                <c:pt idx="508">
                  <c:v>29.380546943483271</c:v>
                </c:pt>
                <c:pt idx="509">
                  <c:v>29.380546943483271</c:v>
                </c:pt>
                <c:pt idx="510">
                  <c:v>29.380546943483271</c:v>
                </c:pt>
                <c:pt idx="511">
                  <c:v>29.380546943483271</c:v>
                </c:pt>
                <c:pt idx="512">
                  <c:v>29.380546943483271</c:v>
                </c:pt>
                <c:pt idx="513">
                  <c:v>29.380546943483271</c:v>
                </c:pt>
                <c:pt idx="514">
                  <c:v>29.380546943483271</c:v>
                </c:pt>
                <c:pt idx="515">
                  <c:v>29.380546943483271</c:v>
                </c:pt>
                <c:pt idx="516">
                  <c:v>29.380546943483271</c:v>
                </c:pt>
                <c:pt idx="517">
                  <c:v>29.380546943483271</c:v>
                </c:pt>
                <c:pt idx="518">
                  <c:v>29.380546943483271</c:v>
                </c:pt>
                <c:pt idx="519">
                  <c:v>29.380546943483271</c:v>
                </c:pt>
                <c:pt idx="520">
                  <c:v>29.380546943483271</c:v>
                </c:pt>
                <c:pt idx="521">
                  <c:v>29.380546943483271</c:v>
                </c:pt>
                <c:pt idx="522">
                  <c:v>29.380546943483271</c:v>
                </c:pt>
                <c:pt idx="523">
                  <c:v>29.380546943483271</c:v>
                </c:pt>
                <c:pt idx="524">
                  <c:v>29.380546943483271</c:v>
                </c:pt>
                <c:pt idx="525">
                  <c:v>29.380546943483271</c:v>
                </c:pt>
                <c:pt idx="526">
                  <c:v>29.380546943483271</c:v>
                </c:pt>
                <c:pt idx="527">
                  <c:v>29.380546943483271</c:v>
                </c:pt>
                <c:pt idx="528">
                  <c:v>29.380546943483271</c:v>
                </c:pt>
                <c:pt idx="529">
                  <c:v>29.380546943483271</c:v>
                </c:pt>
                <c:pt idx="530">
                  <c:v>29.380546943483271</c:v>
                </c:pt>
                <c:pt idx="531">
                  <c:v>29.380546943483271</c:v>
                </c:pt>
                <c:pt idx="532">
                  <c:v>29.380546943483271</c:v>
                </c:pt>
                <c:pt idx="533">
                  <c:v>29.380546943483271</c:v>
                </c:pt>
                <c:pt idx="534">
                  <c:v>29.380546943483271</c:v>
                </c:pt>
                <c:pt idx="535">
                  <c:v>29.380546943483271</c:v>
                </c:pt>
                <c:pt idx="536">
                  <c:v>29.380546943483271</c:v>
                </c:pt>
                <c:pt idx="537">
                  <c:v>29.380546943483271</c:v>
                </c:pt>
                <c:pt idx="538">
                  <c:v>29.380546943483271</c:v>
                </c:pt>
                <c:pt idx="539">
                  <c:v>29.380546943483271</c:v>
                </c:pt>
                <c:pt idx="540">
                  <c:v>29.380546943483271</c:v>
                </c:pt>
                <c:pt idx="541">
                  <c:v>29.380546943483271</c:v>
                </c:pt>
                <c:pt idx="542">
                  <c:v>29.380546943483271</c:v>
                </c:pt>
                <c:pt idx="543">
                  <c:v>29.380546943483271</c:v>
                </c:pt>
                <c:pt idx="544">
                  <c:v>29.380546943483271</c:v>
                </c:pt>
                <c:pt idx="545">
                  <c:v>29.380546943483271</c:v>
                </c:pt>
                <c:pt idx="546">
                  <c:v>29.380546943483271</c:v>
                </c:pt>
                <c:pt idx="547">
                  <c:v>29.380546943483271</c:v>
                </c:pt>
                <c:pt idx="548">
                  <c:v>29.380546943483271</c:v>
                </c:pt>
                <c:pt idx="549">
                  <c:v>29.380546943483271</c:v>
                </c:pt>
                <c:pt idx="550">
                  <c:v>29.380546943483271</c:v>
                </c:pt>
                <c:pt idx="551">
                  <c:v>29.380546943483271</c:v>
                </c:pt>
                <c:pt idx="552">
                  <c:v>29.380546943483271</c:v>
                </c:pt>
                <c:pt idx="553">
                  <c:v>29.380546943483271</c:v>
                </c:pt>
                <c:pt idx="554">
                  <c:v>29.380546943483271</c:v>
                </c:pt>
                <c:pt idx="555">
                  <c:v>29.380546943483271</c:v>
                </c:pt>
                <c:pt idx="556">
                  <c:v>29.380546943483271</c:v>
                </c:pt>
                <c:pt idx="557">
                  <c:v>29.380546943483271</c:v>
                </c:pt>
                <c:pt idx="558">
                  <c:v>29.380546943483271</c:v>
                </c:pt>
                <c:pt idx="559">
                  <c:v>29.380546943483271</c:v>
                </c:pt>
                <c:pt idx="560">
                  <c:v>29.380546943483271</c:v>
                </c:pt>
                <c:pt idx="561">
                  <c:v>29.380546943483271</c:v>
                </c:pt>
                <c:pt idx="562">
                  <c:v>29.380546943483271</c:v>
                </c:pt>
                <c:pt idx="563">
                  <c:v>29.380546943483271</c:v>
                </c:pt>
                <c:pt idx="564">
                  <c:v>29.380546943483271</c:v>
                </c:pt>
                <c:pt idx="565">
                  <c:v>29.380546943483271</c:v>
                </c:pt>
                <c:pt idx="566">
                  <c:v>29.380546943483271</c:v>
                </c:pt>
                <c:pt idx="567">
                  <c:v>29.380546943483271</c:v>
                </c:pt>
                <c:pt idx="568">
                  <c:v>29.380546943483271</c:v>
                </c:pt>
                <c:pt idx="569">
                  <c:v>29.380546943483271</c:v>
                </c:pt>
                <c:pt idx="570">
                  <c:v>29.380546943483271</c:v>
                </c:pt>
                <c:pt idx="571">
                  <c:v>29.380546943483271</c:v>
                </c:pt>
                <c:pt idx="572">
                  <c:v>29.380546943483271</c:v>
                </c:pt>
                <c:pt idx="573">
                  <c:v>29.380546943483271</c:v>
                </c:pt>
                <c:pt idx="574">
                  <c:v>29.380546943483271</c:v>
                </c:pt>
                <c:pt idx="575">
                  <c:v>29.380546943483271</c:v>
                </c:pt>
                <c:pt idx="576">
                  <c:v>29.380546943483271</c:v>
                </c:pt>
                <c:pt idx="577">
                  <c:v>29.380546943483271</c:v>
                </c:pt>
                <c:pt idx="578">
                  <c:v>29.380546943483271</c:v>
                </c:pt>
                <c:pt idx="579">
                  <c:v>29.380546943483271</c:v>
                </c:pt>
                <c:pt idx="580">
                  <c:v>29.380546943483271</c:v>
                </c:pt>
                <c:pt idx="581">
                  <c:v>29.380546943483271</c:v>
                </c:pt>
                <c:pt idx="582">
                  <c:v>29.380546943483271</c:v>
                </c:pt>
                <c:pt idx="583">
                  <c:v>29.380546943483271</c:v>
                </c:pt>
                <c:pt idx="584">
                  <c:v>29.380546943483271</c:v>
                </c:pt>
                <c:pt idx="585">
                  <c:v>29.380546943483271</c:v>
                </c:pt>
                <c:pt idx="586">
                  <c:v>29.380546943483271</c:v>
                </c:pt>
                <c:pt idx="587">
                  <c:v>29.380546943483271</c:v>
                </c:pt>
                <c:pt idx="588">
                  <c:v>29.380546943483271</c:v>
                </c:pt>
                <c:pt idx="589">
                  <c:v>29.380546943483271</c:v>
                </c:pt>
                <c:pt idx="590">
                  <c:v>29.380546943483271</c:v>
                </c:pt>
                <c:pt idx="591">
                  <c:v>29.380546943483271</c:v>
                </c:pt>
                <c:pt idx="592">
                  <c:v>29.380546943483271</c:v>
                </c:pt>
                <c:pt idx="593">
                  <c:v>29.380546943483271</c:v>
                </c:pt>
                <c:pt idx="594">
                  <c:v>29.380546943483271</c:v>
                </c:pt>
                <c:pt idx="595">
                  <c:v>29.380546943483271</c:v>
                </c:pt>
                <c:pt idx="596">
                  <c:v>29.380546943483271</c:v>
                </c:pt>
                <c:pt idx="597">
                  <c:v>29.380546943483271</c:v>
                </c:pt>
                <c:pt idx="598">
                  <c:v>29.380546943483271</c:v>
                </c:pt>
                <c:pt idx="599">
                  <c:v>29.380546943483271</c:v>
                </c:pt>
                <c:pt idx="600">
                  <c:v>29.380546943483271</c:v>
                </c:pt>
                <c:pt idx="601">
                  <c:v>29.380546943483271</c:v>
                </c:pt>
                <c:pt idx="602">
                  <c:v>29.380546943483271</c:v>
                </c:pt>
                <c:pt idx="603">
                  <c:v>29.380546943483271</c:v>
                </c:pt>
                <c:pt idx="604">
                  <c:v>29.380546943483271</c:v>
                </c:pt>
                <c:pt idx="605">
                  <c:v>29.380546943483271</c:v>
                </c:pt>
                <c:pt idx="606">
                  <c:v>29.380546943483271</c:v>
                </c:pt>
                <c:pt idx="607">
                  <c:v>29.380546943483271</c:v>
                </c:pt>
                <c:pt idx="608">
                  <c:v>29.380546943483271</c:v>
                </c:pt>
                <c:pt idx="609">
                  <c:v>29.380546943483271</c:v>
                </c:pt>
                <c:pt idx="610">
                  <c:v>29.380546943483271</c:v>
                </c:pt>
                <c:pt idx="611">
                  <c:v>29.380546943483271</c:v>
                </c:pt>
                <c:pt idx="612">
                  <c:v>29.380546943483271</c:v>
                </c:pt>
                <c:pt idx="613">
                  <c:v>29.380546943483271</c:v>
                </c:pt>
                <c:pt idx="614">
                  <c:v>29.380546943483271</c:v>
                </c:pt>
                <c:pt idx="615">
                  <c:v>29.380546943483271</c:v>
                </c:pt>
                <c:pt idx="616">
                  <c:v>29.380546943483271</c:v>
                </c:pt>
                <c:pt idx="617">
                  <c:v>29.380546943483271</c:v>
                </c:pt>
                <c:pt idx="618">
                  <c:v>29.380546943483271</c:v>
                </c:pt>
                <c:pt idx="619">
                  <c:v>29.380546943483271</c:v>
                </c:pt>
                <c:pt idx="620">
                  <c:v>29.380546943483271</c:v>
                </c:pt>
                <c:pt idx="621">
                  <c:v>29.380546943483271</c:v>
                </c:pt>
                <c:pt idx="622">
                  <c:v>29.380546943483271</c:v>
                </c:pt>
                <c:pt idx="623">
                  <c:v>29.380546943483271</c:v>
                </c:pt>
                <c:pt idx="624">
                  <c:v>29.380546943483271</c:v>
                </c:pt>
                <c:pt idx="625">
                  <c:v>29.380546943483271</c:v>
                </c:pt>
                <c:pt idx="626">
                  <c:v>29.380546943483271</c:v>
                </c:pt>
                <c:pt idx="627">
                  <c:v>29.380546943483271</c:v>
                </c:pt>
                <c:pt idx="628">
                  <c:v>29.380546943483271</c:v>
                </c:pt>
                <c:pt idx="629">
                  <c:v>29.380546943483271</c:v>
                </c:pt>
                <c:pt idx="630">
                  <c:v>29.380546943483271</c:v>
                </c:pt>
                <c:pt idx="631">
                  <c:v>29.380546943483271</c:v>
                </c:pt>
                <c:pt idx="632">
                  <c:v>29.380546943483271</c:v>
                </c:pt>
                <c:pt idx="633">
                  <c:v>29.380546943483271</c:v>
                </c:pt>
                <c:pt idx="634">
                  <c:v>29.380546943483271</c:v>
                </c:pt>
                <c:pt idx="635">
                  <c:v>29.380546943483271</c:v>
                </c:pt>
                <c:pt idx="636">
                  <c:v>29.380546943483271</c:v>
                </c:pt>
                <c:pt idx="637">
                  <c:v>29.380546943483271</c:v>
                </c:pt>
                <c:pt idx="638">
                  <c:v>29.380546943483271</c:v>
                </c:pt>
                <c:pt idx="639">
                  <c:v>29.380546943483271</c:v>
                </c:pt>
                <c:pt idx="640">
                  <c:v>29.380546943483271</c:v>
                </c:pt>
                <c:pt idx="641">
                  <c:v>29.380546943483271</c:v>
                </c:pt>
                <c:pt idx="642">
                  <c:v>29.380546943483271</c:v>
                </c:pt>
                <c:pt idx="643">
                  <c:v>29.380546943483271</c:v>
                </c:pt>
                <c:pt idx="644">
                  <c:v>29.380546943483271</c:v>
                </c:pt>
                <c:pt idx="645">
                  <c:v>29.380546943483271</c:v>
                </c:pt>
                <c:pt idx="646">
                  <c:v>29.380546943483271</c:v>
                </c:pt>
                <c:pt idx="647">
                  <c:v>29.380546943483271</c:v>
                </c:pt>
                <c:pt idx="648">
                  <c:v>29.380546943483271</c:v>
                </c:pt>
                <c:pt idx="649">
                  <c:v>29.380546943483271</c:v>
                </c:pt>
                <c:pt idx="650">
                  <c:v>29.380546943483271</c:v>
                </c:pt>
                <c:pt idx="651">
                  <c:v>29.380546943483271</c:v>
                </c:pt>
                <c:pt idx="652">
                  <c:v>29.380546943483271</c:v>
                </c:pt>
                <c:pt idx="653">
                  <c:v>29.380546943483271</c:v>
                </c:pt>
                <c:pt idx="654">
                  <c:v>29.380546943483271</c:v>
                </c:pt>
                <c:pt idx="655">
                  <c:v>29.380546943483271</c:v>
                </c:pt>
                <c:pt idx="656">
                  <c:v>29.380546943483271</c:v>
                </c:pt>
                <c:pt idx="657">
                  <c:v>29.380546943483271</c:v>
                </c:pt>
                <c:pt idx="658">
                  <c:v>29.380546943483271</c:v>
                </c:pt>
                <c:pt idx="659">
                  <c:v>29.380546943483271</c:v>
                </c:pt>
                <c:pt idx="660">
                  <c:v>29.380546943483271</c:v>
                </c:pt>
                <c:pt idx="661">
                  <c:v>29.380546943483271</c:v>
                </c:pt>
                <c:pt idx="662">
                  <c:v>29.380546943483271</c:v>
                </c:pt>
                <c:pt idx="663">
                  <c:v>29.380546943483271</c:v>
                </c:pt>
                <c:pt idx="664">
                  <c:v>29.380546943483271</c:v>
                </c:pt>
                <c:pt idx="665">
                  <c:v>29.380546943483271</c:v>
                </c:pt>
                <c:pt idx="666">
                  <c:v>29.380546943483271</c:v>
                </c:pt>
                <c:pt idx="667">
                  <c:v>29.380546943483271</c:v>
                </c:pt>
                <c:pt idx="668">
                  <c:v>29.380546943483271</c:v>
                </c:pt>
                <c:pt idx="669">
                  <c:v>29.380546943483271</c:v>
                </c:pt>
                <c:pt idx="670">
                  <c:v>29.380546943483271</c:v>
                </c:pt>
                <c:pt idx="671">
                  <c:v>29.380546943483271</c:v>
                </c:pt>
                <c:pt idx="672">
                  <c:v>29.380546943483271</c:v>
                </c:pt>
                <c:pt idx="673">
                  <c:v>29.380546943483271</c:v>
                </c:pt>
                <c:pt idx="674">
                  <c:v>29.380546943483271</c:v>
                </c:pt>
                <c:pt idx="675">
                  <c:v>29.380546943483271</c:v>
                </c:pt>
                <c:pt idx="676">
                  <c:v>29.380546943483271</c:v>
                </c:pt>
                <c:pt idx="677">
                  <c:v>29.380546943483271</c:v>
                </c:pt>
                <c:pt idx="678">
                  <c:v>29.380546943483271</c:v>
                </c:pt>
                <c:pt idx="679">
                  <c:v>29.380546943483271</c:v>
                </c:pt>
                <c:pt idx="680">
                  <c:v>29.380546943483271</c:v>
                </c:pt>
                <c:pt idx="681">
                  <c:v>29.380546943483271</c:v>
                </c:pt>
                <c:pt idx="682">
                  <c:v>29.380546943483271</c:v>
                </c:pt>
                <c:pt idx="683">
                  <c:v>29.380546943483271</c:v>
                </c:pt>
                <c:pt idx="684">
                  <c:v>29.380546943483271</c:v>
                </c:pt>
                <c:pt idx="685">
                  <c:v>29.380546943483271</c:v>
                </c:pt>
                <c:pt idx="686">
                  <c:v>29.380546943483271</c:v>
                </c:pt>
                <c:pt idx="687">
                  <c:v>29.380546943483271</c:v>
                </c:pt>
                <c:pt idx="688">
                  <c:v>29.380546943483271</c:v>
                </c:pt>
                <c:pt idx="689">
                  <c:v>29.380546943483271</c:v>
                </c:pt>
                <c:pt idx="690">
                  <c:v>29.380546943483271</c:v>
                </c:pt>
                <c:pt idx="691">
                  <c:v>29.380546943483271</c:v>
                </c:pt>
                <c:pt idx="692">
                  <c:v>29.380546943483271</c:v>
                </c:pt>
                <c:pt idx="693">
                  <c:v>29.380546943483271</c:v>
                </c:pt>
                <c:pt idx="694">
                  <c:v>29.380546943483271</c:v>
                </c:pt>
                <c:pt idx="695">
                  <c:v>29.380546943483271</c:v>
                </c:pt>
                <c:pt idx="696">
                  <c:v>29.380546943483271</c:v>
                </c:pt>
                <c:pt idx="697">
                  <c:v>29.380546943483271</c:v>
                </c:pt>
                <c:pt idx="698">
                  <c:v>29.380546943483271</c:v>
                </c:pt>
                <c:pt idx="699">
                  <c:v>29.380546943483271</c:v>
                </c:pt>
                <c:pt idx="700">
                  <c:v>29.380546943483271</c:v>
                </c:pt>
                <c:pt idx="701">
                  <c:v>29.380546943483271</c:v>
                </c:pt>
                <c:pt idx="702">
                  <c:v>29.380546943483271</c:v>
                </c:pt>
                <c:pt idx="703">
                  <c:v>29.380546943483271</c:v>
                </c:pt>
                <c:pt idx="704">
                  <c:v>29.380546943483271</c:v>
                </c:pt>
                <c:pt idx="705">
                  <c:v>29.380546943483271</c:v>
                </c:pt>
                <c:pt idx="706">
                  <c:v>29.380546943483271</c:v>
                </c:pt>
                <c:pt idx="707">
                  <c:v>29.380546943483271</c:v>
                </c:pt>
                <c:pt idx="708">
                  <c:v>29.380546943483271</c:v>
                </c:pt>
                <c:pt idx="709">
                  <c:v>29.380546943483271</c:v>
                </c:pt>
                <c:pt idx="710">
                  <c:v>29.380546943483271</c:v>
                </c:pt>
                <c:pt idx="711">
                  <c:v>29.380546943483271</c:v>
                </c:pt>
                <c:pt idx="712">
                  <c:v>29.380546943483271</c:v>
                </c:pt>
                <c:pt idx="713">
                  <c:v>29.380546943483271</c:v>
                </c:pt>
                <c:pt idx="714">
                  <c:v>29.380546943483271</c:v>
                </c:pt>
                <c:pt idx="715">
                  <c:v>29.380546943483271</c:v>
                </c:pt>
                <c:pt idx="716">
                  <c:v>29.380546943483271</c:v>
                </c:pt>
                <c:pt idx="717">
                  <c:v>29.380546943483271</c:v>
                </c:pt>
                <c:pt idx="718">
                  <c:v>29.380546943483271</c:v>
                </c:pt>
                <c:pt idx="719">
                  <c:v>29.380546943483271</c:v>
                </c:pt>
                <c:pt idx="720">
                  <c:v>29.380546943483271</c:v>
                </c:pt>
                <c:pt idx="721">
                  <c:v>29.380546943483271</c:v>
                </c:pt>
                <c:pt idx="722">
                  <c:v>29.380546943483271</c:v>
                </c:pt>
                <c:pt idx="723">
                  <c:v>29.380546943483271</c:v>
                </c:pt>
                <c:pt idx="724">
                  <c:v>29.380546943483271</c:v>
                </c:pt>
                <c:pt idx="725">
                  <c:v>29.380546943483271</c:v>
                </c:pt>
                <c:pt idx="726">
                  <c:v>29.380546943483271</c:v>
                </c:pt>
                <c:pt idx="727">
                  <c:v>29.380546943483271</c:v>
                </c:pt>
                <c:pt idx="728">
                  <c:v>29.380546943483271</c:v>
                </c:pt>
                <c:pt idx="729">
                  <c:v>29.380546943483271</c:v>
                </c:pt>
                <c:pt idx="730">
                  <c:v>29.380546943483271</c:v>
                </c:pt>
                <c:pt idx="731">
                  <c:v>29.380546943483271</c:v>
                </c:pt>
                <c:pt idx="732">
                  <c:v>29.380546943483271</c:v>
                </c:pt>
                <c:pt idx="733">
                  <c:v>29.380546943483271</c:v>
                </c:pt>
                <c:pt idx="734">
                  <c:v>29.380546943483271</c:v>
                </c:pt>
                <c:pt idx="735">
                  <c:v>29.380546943483271</c:v>
                </c:pt>
                <c:pt idx="736">
                  <c:v>29.380546943483271</c:v>
                </c:pt>
                <c:pt idx="737">
                  <c:v>29.380546943483271</c:v>
                </c:pt>
                <c:pt idx="738">
                  <c:v>29.380546943483271</c:v>
                </c:pt>
                <c:pt idx="739">
                  <c:v>29.380546943483271</c:v>
                </c:pt>
                <c:pt idx="740">
                  <c:v>29.380546943483271</c:v>
                </c:pt>
                <c:pt idx="741">
                  <c:v>29.380546943483271</c:v>
                </c:pt>
                <c:pt idx="742">
                  <c:v>29.380546943483271</c:v>
                </c:pt>
                <c:pt idx="743">
                  <c:v>29.380546943483271</c:v>
                </c:pt>
                <c:pt idx="744">
                  <c:v>29.380546943483271</c:v>
                </c:pt>
                <c:pt idx="745">
                  <c:v>29.380546943483271</c:v>
                </c:pt>
                <c:pt idx="746">
                  <c:v>29.380546943483271</c:v>
                </c:pt>
                <c:pt idx="747">
                  <c:v>29.380546943483271</c:v>
                </c:pt>
                <c:pt idx="748">
                  <c:v>29.380546943483271</c:v>
                </c:pt>
                <c:pt idx="749">
                  <c:v>29.380546943483271</c:v>
                </c:pt>
                <c:pt idx="750">
                  <c:v>29.380546943483271</c:v>
                </c:pt>
                <c:pt idx="751">
                  <c:v>29.380546943483271</c:v>
                </c:pt>
                <c:pt idx="752">
                  <c:v>29.380546943483271</c:v>
                </c:pt>
                <c:pt idx="753">
                  <c:v>29.380546943483271</c:v>
                </c:pt>
                <c:pt idx="754">
                  <c:v>29.380546943483271</c:v>
                </c:pt>
                <c:pt idx="755">
                  <c:v>29.380546943483271</c:v>
                </c:pt>
                <c:pt idx="756">
                  <c:v>29.380546943483271</c:v>
                </c:pt>
                <c:pt idx="757">
                  <c:v>29.380546943483271</c:v>
                </c:pt>
                <c:pt idx="758">
                  <c:v>29.380546943483271</c:v>
                </c:pt>
                <c:pt idx="759">
                  <c:v>29.380546943483271</c:v>
                </c:pt>
                <c:pt idx="760">
                  <c:v>29.380546943483271</c:v>
                </c:pt>
                <c:pt idx="761">
                  <c:v>29.380546943483271</c:v>
                </c:pt>
                <c:pt idx="762">
                  <c:v>29.380546943483271</c:v>
                </c:pt>
                <c:pt idx="763">
                  <c:v>29.380546943483271</c:v>
                </c:pt>
                <c:pt idx="764">
                  <c:v>29.380546943483271</c:v>
                </c:pt>
                <c:pt idx="765">
                  <c:v>29.380546943483271</c:v>
                </c:pt>
                <c:pt idx="766">
                  <c:v>29.380546943483271</c:v>
                </c:pt>
                <c:pt idx="767">
                  <c:v>29.380546943483271</c:v>
                </c:pt>
                <c:pt idx="768">
                  <c:v>29.380546943483271</c:v>
                </c:pt>
                <c:pt idx="769">
                  <c:v>29.380546943483271</c:v>
                </c:pt>
                <c:pt idx="770">
                  <c:v>29.380546943483271</c:v>
                </c:pt>
                <c:pt idx="771">
                  <c:v>29.380546943483271</c:v>
                </c:pt>
                <c:pt idx="772">
                  <c:v>29.380546943483271</c:v>
                </c:pt>
                <c:pt idx="773">
                  <c:v>29.380546943483271</c:v>
                </c:pt>
                <c:pt idx="774">
                  <c:v>29.380546943483271</c:v>
                </c:pt>
                <c:pt idx="775">
                  <c:v>29.380546943483271</c:v>
                </c:pt>
                <c:pt idx="776">
                  <c:v>29.380546943483271</c:v>
                </c:pt>
                <c:pt idx="777">
                  <c:v>29.380546943483271</c:v>
                </c:pt>
                <c:pt idx="778">
                  <c:v>29.380546943483271</c:v>
                </c:pt>
                <c:pt idx="779">
                  <c:v>29.380546943483271</c:v>
                </c:pt>
                <c:pt idx="780">
                  <c:v>29.380546943483271</c:v>
                </c:pt>
                <c:pt idx="781">
                  <c:v>29.380546943483271</c:v>
                </c:pt>
                <c:pt idx="782">
                  <c:v>29.380546943483271</c:v>
                </c:pt>
                <c:pt idx="783">
                  <c:v>29.380546943483271</c:v>
                </c:pt>
                <c:pt idx="784">
                  <c:v>29.380546943483271</c:v>
                </c:pt>
                <c:pt idx="785">
                  <c:v>29.380546943483271</c:v>
                </c:pt>
                <c:pt idx="786">
                  <c:v>29.380546943483271</c:v>
                </c:pt>
                <c:pt idx="787">
                  <c:v>29.380546943483271</c:v>
                </c:pt>
                <c:pt idx="788">
                  <c:v>29.380546943483271</c:v>
                </c:pt>
                <c:pt idx="789">
                  <c:v>29.380546943483271</c:v>
                </c:pt>
                <c:pt idx="790">
                  <c:v>29.380546943483271</c:v>
                </c:pt>
                <c:pt idx="791">
                  <c:v>29.380546943483271</c:v>
                </c:pt>
                <c:pt idx="792">
                  <c:v>29.380546943483271</c:v>
                </c:pt>
                <c:pt idx="793">
                  <c:v>29.380546943483271</c:v>
                </c:pt>
                <c:pt idx="794">
                  <c:v>29.380546943483271</c:v>
                </c:pt>
                <c:pt idx="795">
                  <c:v>29.380546943483271</c:v>
                </c:pt>
                <c:pt idx="796">
                  <c:v>29.380546943483271</c:v>
                </c:pt>
                <c:pt idx="797">
                  <c:v>29.380546943483271</c:v>
                </c:pt>
                <c:pt idx="798">
                  <c:v>29.380546943483271</c:v>
                </c:pt>
                <c:pt idx="799">
                  <c:v>29.380546943483271</c:v>
                </c:pt>
                <c:pt idx="800">
                  <c:v>29.380546943483271</c:v>
                </c:pt>
                <c:pt idx="801">
                  <c:v>29.380546943483271</c:v>
                </c:pt>
                <c:pt idx="802">
                  <c:v>29.380546943483271</c:v>
                </c:pt>
                <c:pt idx="803">
                  <c:v>29.380546943483271</c:v>
                </c:pt>
                <c:pt idx="804">
                  <c:v>29.380546943483271</c:v>
                </c:pt>
                <c:pt idx="805">
                  <c:v>29.380546943483271</c:v>
                </c:pt>
                <c:pt idx="806">
                  <c:v>29.380546943483271</c:v>
                </c:pt>
                <c:pt idx="807">
                  <c:v>29.380546943483271</c:v>
                </c:pt>
                <c:pt idx="808">
                  <c:v>29.380546943483271</c:v>
                </c:pt>
                <c:pt idx="809">
                  <c:v>29.380546943483271</c:v>
                </c:pt>
                <c:pt idx="810">
                  <c:v>29.380546943483271</c:v>
                </c:pt>
                <c:pt idx="811">
                  <c:v>29.380546943483271</c:v>
                </c:pt>
                <c:pt idx="812">
                  <c:v>29.380546943483271</c:v>
                </c:pt>
                <c:pt idx="813">
                  <c:v>29.380546943483271</c:v>
                </c:pt>
                <c:pt idx="814">
                  <c:v>29.380546943483271</c:v>
                </c:pt>
                <c:pt idx="815">
                  <c:v>29.380546943483271</c:v>
                </c:pt>
                <c:pt idx="816">
                  <c:v>29.380546943483271</c:v>
                </c:pt>
                <c:pt idx="817">
                  <c:v>29.380546943483271</c:v>
                </c:pt>
                <c:pt idx="818">
                  <c:v>29.380546943483271</c:v>
                </c:pt>
                <c:pt idx="819">
                  <c:v>29.380546943483271</c:v>
                </c:pt>
                <c:pt idx="820">
                  <c:v>29.380546943483271</c:v>
                </c:pt>
                <c:pt idx="821">
                  <c:v>29.380546943483271</c:v>
                </c:pt>
                <c:pt idx="822">
                  <c:v>29.380546943483271</c:v>
                </c:pt>
                <c:pt idx="823">
                  <c:v>29.380546943483271</c:v>
                </c:pt>
                <c:pt idx="824">
                  <c:v>29.380546943483271</c:v>
                </c:pt>
                <c:pt idx="825">
                  <c:v>29.380546943483271</c:v>
                </c:pt>
                <c:pt idx="826">
                  <c:v>29.380546943483271</c:v>
                </c:pt>
                <c:pt idx="827">
                  <c:v>29.380546943483271</c:v>
                </c:pt>
                <c:pt idx="828">
                  <c:v>29.380546943483271</c:v>
                </c:pt>
                <c:pt idx="829">
                  <c:v>29.380546943483271</c:v>
                </c:pt>
                <c:pt idx="830">
                  <c:v>29.380546943483271</c:v>
                </c:pt>
                <c:pt idx="831">
                  <c:v>29.380546943483271</c:v>
                </c:pt>
                <c:pt idx="832">
                  <c:v>29.380546943483271</c:v>
                </c:pt>
                <c:pt idx="833">
                  <c:v>29.380546943483271</c:v>
                </c:pt>
                <c:pt idx="834">
                  <c:v>29.380546943483271</c:v>
                </c:pt>
                <c:pt idx="835">
                  <c:v>29.380546943483271</c:v>
                </c:pt>
                <c:pt idx="836">
                  <c:v>29.380546943483271</c:v>
                </c:pt>
                <c:pt idx="837">
                  <c:v>29.380546943483271</c:v>
                </c:pt>
                <c:pt idx="838">
                  <c:v>29.380546943483271</c:v>
                </c:pt>
                <c:pt idx="839">
                  <c:v>29.380546943483271</c:v>
                </c:pt>
                <c:pt idx="840">
                  <c:v>29.380546943483271</c:v>
                </c:pt>
                <c:pt idx="841">
                  <c:v>29.380546943483271</c:v>
                </c:pt>
                <c:pt idx="842">
                  <c:v>29.380546943483271</c:v>
                </c:pt>
                <c:pt idx="843">
                  <c:v>29.380546943483271</c:v>
                </c:pt>
                <c:pt idx="844">
                  <c:v>29.380546943483271</c:v>
                </c:pt>
                <c:pt idx="845">
                  <c:v>29.380546943483271</c:v>
                </c:pt>
                <c:pt idx="846">
                  <c:v>29.380546943483271</c:v>
                </c:pt>
                <c:pt idx="847">
                  <c:v>29.380546943483271</c:v>
                </c:pt>
                <c:pt idx="848">
                  <c:v>29.380546943483271</c:v>
                </c:pt>
                <c:pt idx="849">
                  <c:v>29.380546943483271</c:v>
                </c:pt>
                <c:pt idx="850">
                  <c:v>29.380546943483271</c:v>
                </c:pt>
                <c:pt idx="851">
                  <c:v>29.380546943483271</c:v>
                </c:pt>
                <c:pt idx="852">
                  <c:v>29.380546943483271</c:v>
                </c:pt>
                <c:pt idx="853">
                  <c:v>29.380546943483271</c:v>
                </c:pt>
                <c:pt idx="854">
                  <c:v>29.380546943483271</c:v>
                </c:pt>
                <c:pt idx="855">
                  <c:v>29.380546943483271</c:v>
                </c:pt>
                <c:pt idx="856">
                  <c:v>29.380546943483271</c:v>
                </c:pt>
                <c:pt idx="857">
                  <c:v>29.380546943483271</c:v>
                </c:pt>
                <c:pt idx="858">
                  <c:v>29.380546943483271</c:v>
                </c:pt>
                <c:pt idx="859">
                  <c:v>29.380546943483271</c:v>
                </c:pt>
                <c:pt idx="860">
                  <c:v>29.380546943483271</c:v>
                </c:pt>
                <c:pt idx="861">
                  <c:v>29.380546943483271</c:v>
                </c:pt>
                <c:pt idx="862">
                  <c:v>29.380546943483271</c:v>
                </c:pt>
                <c:pt idx="863">
                  <c:v>29.380546943483271</c:v>
                </c:pt>
                <c:pt idx="864">
                  <c:v>29.380546943483271</c:v>
                </c:pt>
                <c:pt idx="865">
                  <c:v>29.380546943483271</c:v>
                </c:pt>
                <c:pt idx="866">
                  <c:v>29.380546943483271</c:v>
                </c:pt>
              </c:numCache>
            </c:numRef>
          </c:yVal>
          <c:smooth val="1"/>
          <c:extLst xmlns:c16r2="http://schemas.microsoft.com/office/drawing/2015/06/chart">
            <c:ext xmlns:c16="http://schemas.microsoft.com/office/drawing/2014/chart" uri="{C3380CC4-5D6E-409C-BE32-E72D297353CC}">
              <c16:uniqueId val="{00000001-D5FC-4102-ADD7-D2A6FD28D500}"/>
            </c:ext>
          </c:extLst>
        </c:ser>
        <c:ser>
          <c:idx val="2"/>
          <c:order val="2"/>
          <c:tx>
            <c:strRef>
              <c:f>NASDAQ!$D$2</c:f>
              <c:strCache>
                <c:ptCount val="1"/>
                <c:pt idx="0">
                  <c:v>-1 desv.stand PE</c:v>
                </c:pt>
              </c:strCache>
            </c:strRef>
          </c:tx>
          <c:spPr>
            <a:ln w="9525" cap="rnd">
              <a:solidFill>
                <a:schemeClr val="accent3"/>
              </a:solidFill>
              <a:prstDash val="sysDash"/>
              <a:round/>
            </a:ln>
            <a:effectLst/>
          </c:spPr>
          <c:marker>
            <c:symbol val="none"/>
          </c:marker>
          <c:xVal>
            <c:numRef>
              <c:f>NASDAQ!$A$3:$A$869</c:f>
              <c:numCache>
                <c:formatCode>m/d/yyyy</c:formatCode>
                <c:ptCount val="867"/>
                <c:pt idx="0">
                  <c:v>41641</c:v>
                </c:pt>
                <c:pt idx="1">
                  <c:v>41642</c:v>
                </c:pt>
                <c:pt idx="2">
                  <c:v>41645</c:v>
                </c:pt>
                <c:pt idx="3">
                  <c:v>41646</c:v>
                </c:pt>
                <c:pt idx="4">
                  <c:v>41647</c:v>
                </c:pt>
                <c:pt idx="5">
                  <c:v>41648</c:v>
                </c:pt>
                <c:pt idx="6">
                  <c:v>41649</c:v>
                </c:pt>
                <c:pt idx="7">
                  <c:v>41652</c:v>
                </c:pt>
                <c:pt idx="8">
                  <c:v>41653</c:v>
                </c:pt>
                <c:pt idx="9">
                  <c:v>41654</c:v>
                </c:pt>
                <c:pt idx="10">
                  <c:v>41655</c:v>
                </c:pt>
                <c:pt idx="11">
                  <c:v>41656</c:v>
                </c:pt>
                <c:pt idx="12">
                  <c:v>41659</c:v>
                </c:pt>
                <c:pt idx="13">
                  <c:v>41660</c:v>
                </c:pt>
                <c:pt idx="14">
                  <c:v>41661</c:v>
                </c:pt>
                <c:pt idx="15">
                  <c:v>41662</c:v>
                </c:pt>
                <c:pt idx="16">
                  <c:v>41663</c:v>
                </c:pt>
                <c:pt idx="17">
                  <c:v>41666</c:v>
                </c:pt>
                <c:pt idx="18">
                  <c:v>41667</c:v>
                </c:pt>
                <c:pt idx="19">
                  <c:v>41668</c:v>
                </c:pt>
                <c:pt idx="20">
                  <c:v>41669</c:v>
                </c:pt>
                <c:pt idx="21">
                  <c:v>41670</c:v>
                </c:pt>
                <c:pt idx="22">
                  <c:v>41673</c:v>
                </c:pt>
                <c:pt idx="23">
                  <c:v>41674</c:v>
                </c:pt>
                <c:pt idx="24">
                  <c:v>41675</c:v>
                </c:pt>
                <c:pt idx="25">
                  <c:v>41676</c:v>
                </c:pt>
                <c:pt idx="26">
                  <c:v>41677</c:v>
                </c:pt>
                <c:pt idx="27">
                  <c:v>41680</c:v>
                </c:pt>
                <c:pt idx="28">
                  <c:v>41681</c:v>
                </c:pt>
                <c:pt idx="29">
                  <c:v>41682</c:v>
                </c:pt>
                <c:pt idx="30">
                  <c:v>41683</c:v>
                </c:pt>
                <c:pt idx="31">
                  <c:v>41684</c:v>
                </c:pt>
                <c:pt idx="32">
                  <c:v>41687</c:v>
                </c:pt>
                <c:pt idx="33">
                  <c:v>41688</c:v>
                </c:pt>
                <c:pt idx="34">
                  <c:v>41689</c:v>
                </c:pt>
                <c:pt idx="35">
                  <c:v>41690</c:v>
                </c:pt>
                <c:pt idx="36">
                  <c:v>41691</c:v>
                </c:pt>
                <c:pt idx="37">
                  <c:v>41694</c:v>
                </c:pt>
                <c:pt idx="38">
                  <c:v>41695</c:v>
                </c:pt>
                <c:pt idx="39">
                  <c:v>41696</c:v>
                </c:pt>
                <c:pt idx="40">
                  <c:v>41697</c:v>
                </c:pt>
                <c:pt idx="41">
                  <c:v>41698</c:v>
                </c:pt>
                <c:pt idx="42">
                  <c:v>41701</c:v>
                </c:pt>
                <c:pt idx="43">
                  <c:v>41702</c:v>
                </c:pt>
                <c:pt idx="44">
                  <c:v>41703</c:v>
                </c:pt>
                <c:pt idx="45">
                  <c:v>41704</c:v>
                </c:pt>
                <c:pt idx="46">
                  <c:v>41705</c:v>
                </c:pt>
                <c:pt idx="47">
                  <c:v>41708</c:v>
                </c:pt>
                <c:pt idx="48">
                  <c:v>41709</c:v>
                </c:pt>
                <c:pt idx="49">
                  <c:v>41710</c:v>
                </c:pt>
                <c:pt idx="50">
                  <c:v>41711</c:v>
                </c:pt>
                <c:pt idx="51">
                  <c:v>41712</c:v>
                </c:pt>
                <c:pt idx="52">
                  <c:v>41715</c:v>
                </c:pt>
                <c:pt idx="53">
                  <c:v>41716</c:v>
                </c:pt>
                <c:pt idx="54">
                  <c:v>41717</c:v>
                </c:pt>
                <c:pt idx="55">
                  <c:v>41718</c:v>
                </c:pt>
                <c:pt idx="56">
                  <c:v>41719</c:v>
                </c:pt>
                <c:pt idx="57">
                  <c:v>41722</c:v>
                </c:pt>
                <c:pt idx="58">
                  <c:v>41723</c:v>
                </c:pt>
                <c:pt idx="59">
                  <c:v>41724</c:v>
                </c:pt>
                <c:pt idx="60">
                  <c:v>41725</c:v>
                </c:pt>
                <c:pt idx="61">
                  <c:v>41726</c:v>
                </c:pt>
                <c:pt idx="62">
                  <c:v>41729</c:v>
                </c:pt>
                <c:pt idx="63">
                  <c:v>41730</c:v>
                </c:pt>
                <c:pt idx="64">
                  <c:v>41731</c:v>
                </c:pt>
                <c:pt idx="65">
                  <c:v>41732</c:v>
                </c:pt>
                <c:pt idx="66">
                  <c:v>41733</c:v>
                </c:pt>
                <c:pt idx="67">
                  <c:v>41736</c:v>
                </c:pt>
                <c:pt idx="68">
                  <c:v>41737</c:v>
                </c:pt>
                <c:pt idx="69">
                  <c:v>41738</c:v>
                </c:pt>
                <c:pt idx="70">
                  <c:v>41739</c:v>
                </c:pt>
                <c:pt idx="71">
                  <c:v>41740</c:v>
                </c:pt>
                <c:pt idx="72">
                  <c:v>41743</c:v>
                </c:pt>
                <c:pt idx="73">
                  <c:v>41744</c:v>
                </c:pt>
                <c:pt idx="74">
                  <c:v>41745</c:v>
                </c:pt>
                <c:pt idx="75">
                  <c:v>41746</c:v>
                </c:pt>
                <c:pt idx="76">
                  <c:v>41747</c:v>
                </c:pt>
                <c:pt idx="77">
                  <c:v>41750</c:v>
                </c:pt>
                <c:pt idx="78">
                  <c:v>41751</c:v>
                </c:pt>
                <c:pt idx="79">
                  <c:v>41752</c:v>
                </c:pt>
                <c:pt idx="80">
                  <c:v>41753</c:v>
                </c:pt>
                <c:pt idx="81">
                  <c:v>41754</c:v>
                </c:pt>
                <c:pt idx="82">
                  <c:v>41757</c:v>
                </c:pt>
                <c:pt idx="83">
                  <c:v>41758</c:v>
                </c:pt>
                <c:pt idx="84">
                  <c:v>41759</c:v>
                </c:pt>
                <c:pt idx="85">
                  <c:v>41760</c:v>
                </c:pt>
                <c:pt idx="86">
                  <c:v>41761</c:v>
                </c:pt>
                <c:pt idx="87">
                  <c:v>41764</c:v>
                </c:pt>
                <c:pt idx="88">
                  <c:v>41765</c:v>
                </c:pt>
                <c:pt idx="89">
                  <c:v>41766</c:v>
                </c:pt>
                <c:pt idx="90">
                  <c:v>41767</c:v>
                </c:pt>
                <c:pt idx="91">
                  <c:v>41768</c:v>
                </c:pt>
                <c:pt idx="92">
                  <c:v>41771</c:v>
                </c:pt>
                <c:pt idx="93">
                  <c:v>41772</c:v>
                </c:pt>
                <c:pt idx="94">
                  <c:v>41773</c:v>
                </c:pt>
                <c:pt idx="95">
                  <c:v>41774</c:v>
                </c:pt>
                <c:pt idx="96">
                  <c:v>41775</c:v>
                </c:pt>
                <c:pt idx="97">
                  <c:v>41778</c:v>
                </c:pt>
                <c:pt idx="98">
                  <c:v>41779</c:v>
                </c:pt>
                <c:pt idx="99">
                  <c:v>41780</c:v>
                </c:pt>
                <c:pt idx="100">
                  <c:v>41781</c:v>
                </c:pt>
                <c:pt idx="101">
                  <c:v>41782</c:v>
                </c:pt>
                <c:pt idx="102">
                  <c:v>41785</c:v>
                </c:pt>
                <c:pt idx="103">
                  <c:v>41786</c:v>
                </c:pt>
                <c:pt idx="104">
                  <c:v>41787</c:v>
                </c:pt>
                <c:pt idx="105">
                  <c:v>41788</c:v>
                </c:pt>
                <c:pt idx="106">
                  <c:v>41789</c:v>
                </c:pt>
                <c:pt idx="107">
                  <c:v>41792</c:v>
                </c:pt>
                <c:pt idx="108">
                  <c:v>41793</c:v>
                </c:pt>
                <c:pt idx="109">
                  <c:v>41794</c:v>
                </c:pt>
                <c:pt idx="110">
                  <c:v>41795</c:v>
                </c:pt>
                <c:pt idx="111">
                  <c:v>41796</c:v>
                </c:pt>
                <c:pt idx="112">
                  <c:v>41799</c:v>
                </c:pt>
                <c:pt idx="113">
                  <c:v>41800</c:v>
                </c:pt>
                <c:pt idx="114">
                  <c:v>41801</c:v>
                </c:pt>
                <c:pt idx="115">
                  <c:v>41802</c:v>
                </c:pt>
                <c:pt idx="116">
                  <c:v>41803</c:v>
                </c:pt>
                <c:pt idx="117">
                  <c:v>41806</c:v>
                </c:pt>
                <c:pt idx="118">
                  <c:v>41807</c:v>
                </c:pt>
                <c:pt idx="119">
                  <c:v>41808</c:v>
                </c:pt>
                <c:pt idx="120">
                  <c:v>41809</c:v>
                </c:pt>
                <c:pt idx="121">
                  <c:v>41810</c:v>
                </c:pt>
                <c:pt idx="122">
                  <c:v>41813</c:v>
                </c:pt>
                <c:pt idx="123">
                  <c:v>41814</c:v>
                </c:pt>
                <c:pt idx="124">
                  <c:v>41815</c:v>
                </c:pt>
                <c:pt idx="125">
                  <c:v>41816</c:v>
                </c:pt>
                <c:pt idx="126">
                  <c:v>41817</c:v>
                </c:pt>
                <c:pt idx="127">
                  <c:v>41820</c:v>
                </c:pt>
                <c:pt idx="128">
                  <c:v>41821</c:v>
                </c:pt>
                <c:pt idx="129">
                  <c:v>41822</c:v>
                </c:pt>
                <c:pt idx="130">
                  <c:v>41823</c:v>
                </c:pt>
                <c:pt idx="131">
                  <c:v>41824</c:v>
                </c:pt>
                <c:pt idx="132">
                  <c:v>41827</c:v>
                </c:pt>
                <c:pt idx="133">
                  <c:v>41828</c:v>
                </c:pt>
                <c:pt idx="134">
                  <c:v>41829</c:v>
                </c:pt>
                <c:pt idx="135">
                  <c:v>41830</c:v>
                </c:pt>
                <c:pt idx="136">
                  <c:v>41831</c:v>
                </c:pt>
                <c:pt idx="137">
                  <c:v>41834</c:v>
                </c:pt>
                <c:pt idx="138">
                  <c:v>41835</c:v>
                </c:pt>
                <c:pt idx="139">
                  <c:v>41836</c:v>
                </c:pt>
                <c:pt idx="140">
                  <c:v>41837</c:v>
                </c:pt>
                <c:pt idx="141">
                  <c:v>41838</c:v>
                </c:pt>
                <c:pt idx="142">
                  <c:v>41841</c:v>
                </c:pt>
                <c:pt idx="143">
                  <c:v>41842</c:v>
                </c:pt>
                <c:pt idx="144">
                  <c:v>41843</c:v>
                </c:pt>
                <c:pt idx="145">
                  <c:v>41844</c:v>
                </c:pt>
                <c:pt idx="146">
                  <c:v>41845</c:v>
                </c:pt>
                <c:pt idx="147">
                  <c:v>41848</c:v>
                </c:pt>
                <c:pt idx="148">
                  <c:v>41849</c:v>
                </c:pt>
                <c:pt idx="149">
                  <c:v>41850</c:v>
                </c:pt>
                <c:pt idx="150">
                  <c:v>41851</c:v>
                </c:pt>
                <c:pt idx="151">
                  <c:v>41852</c:v>
                </c:pt>
                <c:pt idx="152">
                  <c:v>41855</c:v>
                </c:pt>
                <c:pt idx="153">
                  <c:v>41856</c:v>
                </c:pt>
                <c:pt idx="154">
                  <c:v>41857</c:v>
                </c:pt>
                <c:pt idx="155">
                  <c:v>41858</c:v>
                </c:pt>
                <c:pt idx="156">
                  <c:v>41859</c:v>
                </c:pt>
                <c:pt idx="157">
                  <c:v>41862</c:v>
                </c:pt>
                <c:pt idx="158">
                  <c:v>41863</c:v>
                </c:pt>
                <c:pt idx="159">
                  <c:v>41864</c:v>
                </c:pt>
                <c:pt idx="160">
                  <c:v>41865</c:v>
                </c:pt>
                <c:pt idx="161">
                  <c:v>41866</c:v>
                </c:pt>
                <c:pt idx="162">
                  <c:v>41869</c:v>
                </c:pt>
                <c:pt idx="163">
                  <c:v>41870</c:v>
                </c:pt>
                <c:pt idx="164">
                  <c:v>41871</c:v>
                </c:pt>
                <c:pt idx="165">
                  <c:v>41872</c:v>
                </c:pt>
                <c:pt idx="166">
                  <c:v>41873</c:v>
                </c:pt>
                <c:pt idx="167">
                  <c:v>41876</c:v>
                </c:pt>
                <c:pt idx="168">
                  <c:v>41877</c:v>
                </c:pt>
                <c:pt idx="169">
                  <c:v>41878</c:v>
                </c:pt>
                <c:pt idx="170">
                  <c:v>41879</c:v>
                </c:pt>
                <c:pt idx="171">
                  <c:v>41880</c:v>
                </c:pt>
                <c:pt idx="172">
                  <c:v>41883</c:v>
                </c:pt>
                <c:pt idx="173">
                  <c:v>41884</c:v>
                </c:pt>
                <c:pt idx="174">
                  <c:v>41885</c:v>
                </c:pt>
                <c:pt idx="175">
                  <c:v>41886</c:v>
                </c:pt>
                <c:pt idx="176">
                  <c:v>41887</c:v>
                </c:pt>
                <c:pt idx="177">
                  <c:v>41890</c:v>
                </c:pt>
                <c:pt idx="178">
                  <c:v>41891</c:v>
                </c:pt>
                <c:pt idx="179">
                  <c:v>41892</c:v>
                </c:pt>
                <c:pt idx="180">
                  <c:v>41893</c:v>
                </c:pt>
                <c:pt idx="181">
                  <c:v>41894</c:v>
                </c:pt>
                <c:pt idx="182">
                  <c:v>41897</c:v>
                </c:pt>
                <c:pt idx="183">
                  <c:v>41898</c:v>
                </c:pt>
                <c:pt idx="184">
                  <c:v>41899</c:v>
                </c:pt>
                <c:pt idx="185">
                  <c:v>41900</c:v>
                </c:pt>
                <c:pt idx="186">
                  <c:v>41901</c:v>
                </c:pt>
                <c:pt idx="187">
                  <c:v>41904</c:v>
                </c:pt>
                <c:pt idx="188">
                  <c:v>41905</c:v>
                </c:pt>
                <c:pt idx="189">
                  <c:v>41906</c:v>
                </c:pt>
                <c:pt idx="190">
                  <c:v>41907</c:v>
                </c:pt>
                <c:pt idx="191">
                  <c:v>41908</c:v>
                </c:pt>
                <c:pt idx="192">
                  <c:v>41911</c:v>
                </c:pt>
                <c:pt idx="193">
                  <c:v>41912</c:v>
                </c:pt>
                <c:pt idx="194">
                  <c:v>41913</c:v>
                </c:pt>
                <c:pt idx="195">
                  <c:v>41914</c:v>
                </c:pt>
                <c:pt idx="196">
                  <c:v>41915</c:v>
                </c:pt>
                <c:pt idx="197">
                  <c:v>41918</c:v>
                </c:pt>
                <c:pt idx="198">
                  <c:v>41919</c:v>
                </c:pt>
                <c:pt idx="199">
                  <c:v>41920</c:v>
                </c:pt>
                <c:pt idx="200">
                  <c:v>41921</c:v>
                </c:pt>
                <c:pt idx="201">
                  <c:v>41922</c:v>
                </c:pt>
                <c:pt idx="202">
                  <c:v>41925</c:v>
                </c:pt>
                <c:pt idx="203">
                  <c:v>41926</c:v>
                </c:pt>
                <c:pt idx="204">
                  <c:v>41927</c:v>
                </c:pt>
                <c:pt idx="205">
                  <c:v>41928</c:v>
                </c:pt>
                <c:pt idx="206">
                  <c:v>41929</c:v>
                </c:pt>
                <c:pt idx="207">
                  <c:v>41932</c:v>
                </c:pt>
                <c:pt idx="208">
                  <c:v>41933</c:v>
                </c:pt>
                <c:pt idx="209">
                  <c:v>41934</c:v>
                </c:pt>
                <c:pt idx="210">
                  <c:v>41935</c:v>
                </c:pt>
                <c:pt idx="211">
                  <c:v>41936</c:v>
                </c:pt>
                <c:pt idx="212">
                  <c:v>41939</c:v>
                </c:pt>
                <c:pt idx="213">
                  <c:v>41940</c:v>
                </c:pt>
                <c:pt idx="214">
                  <c:v>41941</c:v>
                </c:pt>
                <c:pt idx="215">
                  <c:v>41942</c:v>
                </c:pt>
                <c:pt idx="216">
                  <c:v>41943</c:v>
                </c:pt>
                <c:pt idx="217">
                  <c:v>41946</c:v>
                </c:pt>
                <c:pt idx="218">
                  <c:v>41947</c:v>
                </c:pt>
                <c:pt idx="219">
                  <c:v>41948</c:v>
                </c:pt>
                <c:pt idx="220">
                  <c:v>41949</c:v>
                </c:pt>
                <c:pt idx="221">
                  <c:v>41950</c:v>
                </c:pt>
                <c:pt idx="222">
                  <c:v>41953</c:v>
                </c:pt>
                <c:pt idx="223">
                  <c:v>41954</c:v>
                </c:pt>
                <c:pt idx="224">
                  <c:v>41955</c:v>
                </c:pt>
                <c:pt idx="225">
                  <c:v>41956</c:v>
                </c:pt>
                <c:pt idx="226">
                  <c:v>41957</c:v>
                </c:pt>
                <c:pt idx="227">
                  <c:v>41960</c:v>
                </c:pt>
                <c:pt idx="228">
                  <c:v>41961</c:v>
                </c:pt>
                <c:pt idx="229">
                  <c:v>41962</c:v>
                </c:pt>
                <c:pt idx="230">
                  <c:v>41963</c:v>
                </c:pt>
                <c:pt idx="231">
                  <c:v>41964</c:v>
                </c:pt>
                <c:pt idx="232">
                  <c:v>41967</c:v>
                </c:pt>
                <c:pt idx="233">
                  <c:v>41968</c:v>
                </c:pt>
                <c:pt idx="234">
                  <c:v>41969</c:v>
                </c:pt>
                <c:pt idx="235">
                  <c:v>41970</c:v>
                </c:pt>
                <c:pt idx="236">
                  <c:v>41971</c:v>
                </c:pt>
                <c:pt idx="237">
                  <c:v>41974</c:v>
                </c:pt>
                <c:pt idx="238">
                  <c:v>41975</c:v>
                </c:pt>
                <c:pt idx="239">
                  <c:v>41976</c:v>
                </c:pt>
                <c:pt idx="240">
                  <c:v>41977</c:v>
                </c:pt>
                <c:pt idx="241">
                  <c:v>41978</c:v>
                </c:pt>
                <c:pt idx="242">
                  <c:v>41981</c:v>
                </c:pt>
                <c:pt idx="243">
                  <c:v>41982</c:v>
                </c:pt>
                <c:pt idx="244">
                  <c:v>41983</c:v>
                </c:pt>
                <c:pt idx="245">
                  <c:v>41984</c:v>
                </c:pt>
                <c:pt idx="246">
                  <c:v>41985</c:v>
                </c:pt>
                <c:pt idx="247">
                  <c:v>41988</c:v>
                </c:pt>
                <c:pt idx="248">
                  <c:v>41989</c:v>
                </c:pt>
                <c:pt idx="249">
                  <c:v>41990</c:v>
                </c:pt>
                <c:pt idx="250">
                  <c:v>41991</c:v>
                </c:pt>
                <c:pt idx="251">
                  <c:v>41992</c:v>
                </c:pt>
                <c:pt idx="252">
                  <c:v>41995</c:v>
                </c:pt>
                <c:pt idx="253">
                  <c:v>41996</c:v>
                </c:pt>
                <c:pt idx="254">
                  <c:v>41997</c:v>
                </c:pt>
                <c:pt idx="255">
                  <c:v>41998</c:v>
                </c:pt>
                <c:pt idx="256">
                  <c:v>41999</c:v>
                </c:pt>
                <c:pt idx="257">
                  <c:v>42002</c:v>
                </c:pt>
                <c:pt idx="258">
                  <c:v>42003</c:v>
                </c:pt>
                <c:pt idx="259">
                  <c:v>42004</c:v>
                </c:pt>
                <c:pt idx="260">
                  <c:v>42005</c:v>
                </c:pt>
                <c:pt idx="261">
                  <c:v>42006</c:v>
                </c:pt>
                <c:pt idx="262">
                  <c:v>42009</c:v>
                </c:pt>
                <c:pt idx="263">
                  <c:v>42010</c:v>
                </c:pt>
                <c:pt idx="264">
                  <c:v>42011</c:v>
                </c:pt>
                <c:pt idx="265">
                  <c:v>42012</c:v>
                </c:pt>
                <c:pt idx="266">
                  <c:v>42013</c:v>
                </c:pt>
                <c:pt idx="267">
                  <c:v>42016</c:v>
                </c:pt>
                <c:pt idx="268">
                  <c:v>42017</c:v>
                </c:pt>
                <c:pt idx="269">
                  <c:v>42018</c:v>
                </c:pt>
                <c:pt idx="270">
                  <c:v>42019</c:v>
                </c:pt>
                <c:pt idx="271">
                  <c:v>42020</c:v>
                </c:pt>
                <c:pt idx="272">
                  <c:v>42023</c:v>
                </c:pt>
                <c:pt idx="273">
                  <c:v>42024</c:v>
                </c:pt>
                <c:pt idx="274">
                  <c:v>42025</c:v>
                </c:pt>
                <c:pt idx="275">
                  <c:v>42026</c:v>
                </c:pt>
                <c:pt idx="276">
                  <c:v>42027</c:v>
                </c:pt>
                <c:pt idx="277">
                  <c:v>42030</c:v>
                </c:pt>
                <c:pt idx="278">
                  <c:v>42031</c:v>
                </c:pt>
                <c:pt idx="279">
                  <c:v>42032</c:v>
                </c:pt>
                <c:pt idx="280">
                  <c:v>42033</c:v>
                </c:pt>
                <c:pt idx="281">
                  <c:v>42034</c:v>
                </c:pt>
                <c:pt idx="282">
                  <c:v>42037</c:v>
                </c:pt>
                <c:pt idx="283">
                  <c:v>42038</c:v>
                </c:pt>
                <c:pt idx="284">
                  <c:v>42039</c:v>
                </c:pt>
                <c:pt idx="285">
                  <c:v>42040</c:v>
                </c:pt>
                <c:pt idx="286">
                  <c:v>42041</c:v>
                </c:pt>
                <c:pt idx="287">
                  <c:v>42044</c:v>
                </c:pt>
                <c:pt idx="288">
                  <c:v>42045</c:v>
                </c:pt>
                <c:pt idx="289">
                  <c:v>42046</c:v>
                </c:pt>
                <c:pt idx="290">
                  <c:v>42047</c:v>
                </c:pt>
                <c:pt idx="291">
                  <c:v>42048</c:v>
                </c:pt>
                <c:pt idx="292">
                  <c:v>42051</c:v>
                </c:pt>
                <c:pt idx="293">
                  <c:v>42052</c:v>
                </c:pt>
                <c:pt idx="294">
                  <c:v>42053</c:v>
                </c:pt>
                <c:pt idx="295">
                  <c:v>42054</c:v>
                </c:pt>
                <c:pt idx="296">
                  <c:v>42055</c:v>
                </c:pt>
                <c:pt idx="297">
                  <c:v>42058</c:v>
                </c:pt>
                <c:pt idx="298">
                  <c:v>42059</c:v>
                </c:pt>
                <c:pt idx="299">
                  <c:v>42060</c:v>
                </c:pt>
                <c:pt idx="300">
                  <c:v>42061</c:v>
                </c:pt>
                <c:pt idx="301">
                  <c:v>42062</c:v>
                </c:pt>
                <c:pt idx="302">
                  <c:v>42065</c:v>
                </c:pt>
                <c:pt idx="303">
                  <c:v>42066</c:v>
                </c:pt>
                <c:pt idx="304">
                  <c:v>42067</c:v>
                </c:pt>
                <c:pt idx="305">
                  <c:v>42068</c:v>
                </c:pt>
                <c:pt idx="306">
                  <c:v>42069</c:v>
                </c:pt>
                <c:pt idx="307">
                  <c:v>42072</c:v>
                </c:pt>
                <c:pt idx="308">
                  <c:v>42073</c:v>
                </c:pt>
                <c:pt idx="309">
                  <c:v>42074</c:v>
                </c:pt>
                <c:pt idx="310">
                  <c:v>42075</c:v>
                </c:pt>
                <c:pt idx="311">
                  <c:v>42076</c:v>
                </c:pt>
                <c:pt idx="312">
                  <c:v>42079</c:v>
                </c:pt>
                <c:pt idx="313">
                  <c:v>42080</c:v>
                </c:pt>
                <c:pt idx="314">
                  <c:v>42081</c:v>
                </c:pt>
                <c:pt idx="315">
                  <c:v>42082</c:v>
                </c:pt>
                <c:pt idx="316">
                  <c:v>42083</c:v>
                </c:pt>
                <c:pt idx="317">
                  <c:v>42086</c:v>
                </c:pt>
                <c:pt idx="318">
                  <c:v>42087</c:v>
                </c:pt>
                <c:pt idx="319">
                  <c:v>42088</c:v>
                </c:pt>
                <c:pt idx="320">
                  <c:v>42089</c:v>
                </c:pt>
                <c:pt idx="321">
                  <c:v>42090</c:v>
                </c:pt>
                <c:pt idx="322">
                  <c:v>42093</c:v>
                </c:pt>
                <c:pt idx="323">
                  <c:v>42094</c:v>
                </c:pt>
                <c:pt idx="324">
                  <c:v>42095</c:v>
                </c:pt>
                <c:pt idx="325">
                  <c:v>42096</c:v>
                </c:pt>
                <c:pt idx="326">
                  <c:v>42097</c:v>
                </c:pt>
                <c:pt idx="327">
                  <c:v>42100</c:v>
                </c:pt>
                <c:pt idx="328">
                  <c:v>42101</c:v>
                </c:pt>
                <c:pt idx="329">
                  <c:v>42102</c:v>
                </c:pt>
                <c:pt idx="330">
                  <c:v>42103</c:v>
                </c:pt>
                <c:pt idx="331">
                  <c:v>42104</c:v>
                </c:pt>
                <c:pt idx="332">
                  <c:v>42107</c:v>
                </c:pt>
                <c:pt idx="333">
                  <c:v>42108</c:v>
                </c:pt>
                <c:pt idx="334">
                  <c:v>42109</c:v>
                </c:pt>
                <c:pt idx="335">
                  <c:v>42110</c:v>
                </c:pt>
                <c:pt idx="336">
                  <c:v>42111</c:v>
                </c:pt>
                <c:pt idx="337">
                  <c:v>42114</c:v>
                </c:pt>
                <c:pt idx="338">
                  <c:v>42115</c:v>
                </c:pt>
                <c:pt idx="339">
                  <c:v>42116</c:v>
                </c:pt>
                <c:pt idx="340">
                  <c:v>42117</c:v>
                </c:pt>
                <c:pt idx="341">
                  <c:v>42118</c:v>
                </c:pt>
                <c:pt idx="342">
                  <c:v>42121</c:v>
                </c:pt>
                <c:pt idx="343">
                  <c:v>42122</c:v>
                </c:pt>
                <c:pt idx="344">
                  <c:v>42123</c:v>
                </c:pt>
                <c:pt idx="345">
                  <c:v>42124</c:v>
                </c:pt>
                <c:pt idx="346">
                  <c:v>42125</c:v>
                </c:pt>
                <c:pt idx="347">
                  <c:v>42128</c:v>
                </c:pt>
                <c:pt idx="348">
                  <c:v>42129</c:v>
                </c:pt>
                <c:pt idx="349">
                  <c:v>42130</c:v>
                </c:pt>
                <c:pt idx="350">
                  <c:v>42131</c:v>
                </c:pt>
                <c:pt idx="351">
                  <c:v>42132</c:v>
                </c:pt>
                <c:pt idx="352">
                  <c:v>42135</c:v>
                </c:pt>
                <c:pt idx="353">
                  <c:v>42136</c:v>
                </c:pt>
                <c:pt idx="354">
                  <c:v>42137</c:v>
                </c:pt>
                <c:pt idx="355">
                  <c:v>42138</c:v>
                </c:pt>
                <c:pt idx="356">
                  <c:v>42139</c:v>
                </c:pt>
                <c:pt idx="357">
                  <c:v>42142</c:v>
                </c:pt>
                <c:pt idx="358">
                  <c:v>42143</c:v>
                </c:pt>
                <c:pt idx="359">
                  <c:v>42144</c:v>
                </c:pt>
                <c:pt idx="360">
                  <c:v>42145</c:v>
                </c:pt>
                <c:pt idx="361">
                  <c:v>42146</c:v>
                </c:pt>
                <c:pt idx="362">
                  <c:v>42149</c:v>
                </c:pt>
                <c:pt idx="363">
                  <c:v>42150</c:v>
                </c:pt>
                <c:pt idx="364">
                  <c:v>42151</c:v>
                </c:pt>
                <c:pt idx="365">
                  <c:v>42152</c:v>
                </c:pt>
                <c:pt idx="366">
                  <c:v>42153</c:v>
                </c:pt>
                <c:pt idx="367">
                  <c:v>42156</c:v>
                </c:pt>
                <c:pt idx="368">
                  <c:v>42157</c:v>
                </c:pt>
                <c:pt idx="369">
                  <c:v>42158</c:v>
                </c:pt>
                <c:pt idx="370">
                  <c:v>42159</c:v>
                </c:pt>
                <c:pt idx="371">
                  <c:v>42160</c:v>
                </c:pt>
                <c:pt idx="372">
                  <c:v>42163</c:v>
                </c:pt>
                <c:pt idx="373">
                  <c:v>42164</c:v>
                </c:pt>
                <c:pt idx="374">
                  <c:v>42165</c:v>
                </c:pt>
                <c:pt idx="375">
                  <c:v>42166</c:v>
                </c:pt>
                <c:pt idx="376">
                  <c:v>42167</c:v>
                </c:pt>
                <c:pt idx="377">
                  <c:v>42170</c:v>
                </c:pt>
                <c:pt idx="378">
                  <c:v>42171</c:v>
                </c:pt>
                <c:pt idx="379">
                  <c:v>42172</c:v>
                </c:pt>
                <c:pt idx="380">
                  <c:v>42173</c:v>
                </c:pt>
                <c:pt idx="381">
                  <c:v>42174</c:v>
                </c:pt>
                <c:pt idx="382">
                  <c:v>42177</c:v>
                </c:pt>
                <c:pt idx="383">
                  <c:v>42178</c:v>
                </c:pt>
                <c:pt idx="384">
                  <c:v>42179</c:v>
                </c:pt>
                <c:pt idx="385">
                  <c:v>42180</c:v>
                </c:pt>
                <c:pt idx="386">
                  <c:v>42181</c:v>
                </c:pt>
                <c:pt idx="387">
                  <c:v>42184</c:v>
                </c:pt>
                <c:pt idx="388">
                  <c:v>42185</c:v>
                </c:pt>
                <c:pt idx="389">
                  <c:v>42186</c:v>
                </c:pt>
                <c:pt idx="390">
                  <c:v>42187</c:v>
                </c:pt>
                <c:pt idx="391">
                  <c:v>42188</c:v>
                </c:pt>
                <c:pt idx="392">
                  <c:v>42191</c:v>
                </c:pt>
                <c:pt idx="393">
                  <c:v>42192</c:v>
                </c:pt>
                <c:pt idx="394">
                  <c:v>42193</c:v>
                </c:pt>
                <c:pt idx="395">
                  <c:v>42194</c:v>
                </c:pt>
                <c:pt idx="396">
                  <c:v>42195</c:v>
                </c:pt>
                <c:pt idx="397">
                  <c:v>42198</c:v>
                </c:pt>
                <c:pt idx="398">
                  <c:v>42199</c:v>
                </c:pt>
                <c:pt idx="399">
                  <c:v>42200</c:v>
                </c:pt>
                <c:pt idx="400">
                  <c:v>42201</c:v>
                </c:pt>
                <c:pt idx="401">
                  <c:v>42202</c:v>
                </c:pt>
                <c:pt idx="402">
                  <c:v>42205</c:v>
                </c:pt>
                <c:pt idx="403">
                  <c:v>42206</c:v>
                </c:pt>
                <c:pt idx="404">
                  <c:v>42207</c:v>
                </c:pt>
                <c:pt idx="405">
                  <c:v>42208</c:v>
                </c:pt>
                <c:pt idx="406">
                  <c:v>42209</c:v>
                </c:pt>
                <c:pt idx="407">
                  <c:v>42212</c:v>
                </c:pt>
                <c:pt idx="408">
                  <c:v>42213</c:v>
                </c:pt>
                <c:pt idx="409">
                  <c:v>42214</c:v>
                </c:pt>
                <c:pt idx="410">
                  <c:v>42215</c:v>
                </c:pt>
                <c:pt idx="411">
                  <c:v>42216</c:v>
                </c:pt>
                <c:pt idx="412">
                  <c:v>42219</c:v>
                </c:pt>
                <c:pt idx="413">
                  <c:v>42220</c:v>
                </c:pt>
                <c:pt idx="414">
                  <c:v>42221</c:v>
                </c:pt>
                <c:pt idx="415">
                  <c:v>42222</c:v>
                </c:pt>
                <c:pt idx="416">
                  <c:v>42223</c:v>
                </c:pt>
                <c:pt idx="417">
                  <c:v>42226</c:v>
                </c:pt>
                <c:pt idx="418">
                  <c:v>42227</c:v>
                </c:pt>
                <c:pt idx="419">
                  <c:v>42228</c:v>
                </c:pt>
                <c:pt idx="420">
                  <c:v>42229</c:v>
                </c:pt>
                <c:pt idx="421">
                  <c:v>42230</c:v>
                </c:pt>
                <c:pt idx="422">
                  <c:v>42233</c:v>
                </c:pt>
                <c:pt idx="423">
                  <c:v>42234</c:v>
                </c:pt>
                <c:pt idx="424">
                  <c:v>42235</c:v>
                </c:pt>
                <c:pt idx="425">
                  <c:v>42236</c:v>
                </c:pt>
                <c:pt idx="426">
                  <c:v>42237</c:v>
                </c:pt>
                <c:pt idx="427">
                  <c:v>42240</c:v>
                </c:pt>
                <c:pt idx="428">
                  <c:v>42241</c:v>
                </c:pt>
                <c:pt idx="429">
                  <c:v>42242</c:v>
                </c:pt>
                <c:pt idx="430">
                  <c:v>42243</c:v>
                </c:pt>
                <c:pt idx="431">
                  <c:v>42244</c:v>
                </c:pt>
                <c:pt idx="432">
                  <c:v>42247</c:v>
                </c:pt>
                <c:pt idx="433">
                  <c:v>42248</c:v>
                </c:pt>
                <c:pt idx="434">
                  <c:v>42249</c:v>
                </c:pt>
                <c:pt idx="435">
                  <c:v>42250</c:v>
                </c:pt>
                <c:pt idx="436">
                  <c:v>42251</c:v>
                </c:pt>
                <c:pt idx="437">
                  <c:v>42254</c:v>
                </c:pt>
                <c:pt idx="438">
                  <c:v>42255</c:v>
                </c:pt>
                <c:pt idx="439">
                  <c:v>42256</c:v>
                </c:pt>
                <c:pt idx="440">
                  <c:v>42257</c:v>
                </c:pt>
                <c:pt idx="441">
                  <c:v>42258</c:v>
                </c:pt>
                <c:pt idx="442">
                  <c:v>42261</c:v>
                </c:pt>
                <c:pt idx="443">
                  <c:v>42262</c:v>
                </c:pt>
                <c:pt idx="444">
                  <c:v>42263</c:v>
                </c:pt>
                <c:pt idx="445">
                  <c:v>42264</c:v>
                </c:pt>
                <c:pt idx="446">
                  <c:v>42265</c:v>
                </c:pt>
                <c:pt idx="447">
                  <c:v>42268</c:v>
                </c:pt>
                <c:pt idx="448">
                  <c:v>42269</c:v>
                </c:pt>
                <c:pt idx="449">
                  <c:v>42270</c:v>
                </c:pt>
                <c:pt idx="450">
                  <c:v>42271</c:v>
                </c:pt>
                <c:pt idx="451">
                  <c:v>42272</c:v>
                </c:pt>
                <c:pt idx="452">
                  <c:v>42275</c:v>
                </c:pt>
                <c:pt idx="453">
                  <c:v>42276</c:v>
                </c:pt>
                <c:pt idx="454">
                  <c:v>42277</c:v>
                </c:pt>
                <c:pt idx="455">
                  <c:v>42278</c:v>
                </c:pt>
                <c:pt idx="456">
                  <c:v>42279</c:v>
                </c:pt>
                <c:pt idx="457">
                  <c:v>42282</c:v>
                </c:pt>
                <c:pt idx="458">
                  <c:v>42283</c:v>
                </c:pt>
                <c:pt idx="459">
                  <c:v>42284</c:v>
                </c:pt>
                <c:pt idx="460">
                  <c:v>42285</c:v>
                </c:pt>
                <c:pt idx="461">
                  <c:v>42286</c:v>
                </c:pt>
                <c:pt idx="462">
                  <c:v>42289</c:v>
                </c:pt>
                <c:pt idx="463">
                  <c:v>42290</c:v>
                </c:pt>
                <c:pt idx="464">
                  <c:v>42291</c:v>
                </c:pt>
                <c:pt idx="465">
                  <c:v>42292</c:v>
                </c:pt>
                <c:pt idx="466">
                  <c:v>42293</c:v>
                </c:pt>
                <c:pt idx="467">
                  <c:v>42296</c:v>
                </c:pt>
                <c:pt idx="468">
                  <c:v>42297</c:v>
                </c:pt>
                <c:pt idx="469">
                  <c:v>42298</c:v>
                </c:pt>
                <c:pt idx="470">
                  <c:v>42299</c:v>
                </c:pt>
                <c:pt idx="471">
                  <c:v>42300</c:v>
                </c:pt>
                <c:pt idx="472">
                  <c:v>42303</c:v>
                </c:pt>
                <c:pt idx="473">
                  <c:v>42304</c:v>
                </c:pt>
                <c:pt idx="474">
                  <c:v>42305</c:v>
                </c:pt>
                <c:pt idx="475">
                  <c:v>42306</c:v>
                </c:pt>
                <c:pt idx="476">
                  <c:v>42307</c:v>
                </c:pt>
                <c:pt idx="477">
                  <c:v>42310</c:v>
                </c:pt>
                <c:pt idx="478">
                  <c:v>42311</c:v>
                </c:pt>
                <c:pt idx="479">
                  <c:v>42312</c:v>
                </c:pt>
                <c:pt idx="480">
                  <c:v>42313</c:v>
                </c:pt>
                <c:pt idx="481">
                  <c:v>42314</c:v>
                </c:pt>
                <c:pt idx="482">
                  <c:v>42317</c:v>
                </c:pt>
                <c:pt idx="483">
                  <c:v>42318</c:v>
                </c:pt>
                <c:pt idx="484">
                  <c:v>42319</c:v>
                </c:pt>
                <c:pt idx="485">
                  <c:v>42320</c:v>
                </c:pt>
                <c:pt idx="486">
                  <c:v>42321</c:v>
                </c:pt>
                <c:pt idx="487">
                  <c:v>42324</c:v>
                </c:pt>
                <c:pt idx="488">
                  <c:v>42325</c:v>
                </c:pt>
                <c:pt idx="489">
                  <c:v>42326</c:v>
                </c:pt>
                <c:pt idx="490">
                  <c:v>42327</c:v>
                </c:pt>
                <c:pt idx="491">
                  <c:v>42328</c:v>
                </c:pt>
                <c:pt idx="492">
                  <c:v>42331</c:v>
                </c:pt>
                <c:pt idx="493">
                  <c:v>42332</c:v>
                </c:pt>
                <c:pt idx="494">
                  <c:v>42333</c:v>
                </c:pt>
                <c:pt idx="495">
                  <c:v>42334</c:v>
                </c:pt>
                <c:pt idx="496">
                  <c:v>42335</c:v>
                </c:pt>
                <c:pt idx="497">
                  <c:v>42338</c:v>
                </c:pt>
                <c:pt idx="498">
                  <c:v>42339</c:v>
                </c:pt>
                <c:pt idx="499">
                  <c:v>42340</c:v>
                </c:pt>
                <c:pt idx="500">
                  <c:v>42341</c:v>
                </c:pt>
                <c:pt idx="501">
                  <c:v>42342</c:v>
                </c:pt>
                <c:pt idx="502">
                  <c:v>42345</c:v>
                </c:pt>
                <c:pt idx="503">
                  <c:v>42346</c:v>
                </c:pt>
                <c:pt idx="504">
                  <c:v>42347</c:v>
                </c:pt>
                <c:pt idx="505">
                  <c:v>42348</c:v>
                </c:pt>
                <c:pt idx="506">
                  <c:v>42349</c:v>
                </c:pt>
                <c:pt idx="507">
                  <c:v>42352</c:v>
                </c:pt>
                <c:pt idx="508">
                  <c:v>42353</c:v>
                </c:pt>
                <c:pt idx="509">
                  <c:v>42354</c:v>
                </c:pt>
                <c:pt idx="510">
                  <c:v>42355</c:v>
                </c:pt>
                <c:pt idx="511">
                  <c:v>42356</c:v>
                </c:pt>
                <c:pt idx="512">
                  <c:v>42359</c:v>
                </c:pt>
                <c:pt idx="513">
                  <c:v>42360</c:v>
                </c:pt>
                <c:pt idx="514">
                  <c:v>42361</c:v>
                </c:pt>
                <c:pt idx="515">
                  <c:v>42362</c:v>
                </c:pt>
                <c:pt idx="516">
                  <c:v>42363</c:v>
                </c:pt>
                <c:pt idx="517">
                  <c:v>42366</c:v>
                </c:pt>
                <c:pt idx="518">
                  <c:v>42367</c:v>
                </c:pt>
                <c:pt idx="519">
                  <c:v>42368</c:v>
                </c:pt>
                <c:pt idx="520">
                  <c:v>42369</c:v>
                </c:pt>
                <c:pt idx="521">
                  <c:v>42370</c:v>
                </c:pt>
                <c:pt idx="522">
                  <c:v>42373</c:v>
                </c:pt>
                <c:pt idx="523">
                  <c:v>42374</c:v>
                </c:pt>
                <c:pt idx="524">
                  <c:v>42375</c:v>
                </c:pt>
                <c:pt idx="525">
                  <c:v>42376</c:v>
                </c:pt>
                <c:pt idx="526">
                  <c:v>42377</c:v>
                </c:pt>
                <c:pt idx="527">
                  <c:v>42380</c:v>
                </c:pt>
                <c:pt idx="528">
                  <c:v>42381</c:v>
                </c:pt>
                <c:pt idx="529">
                  <c:v>42382</c:v>
                </c:pt>
                <c:pt idx="530">
                  <c:v>42383</c:v>
                </c:pt>
                <c:pt idx="531">
                  <c:v>42384</c:v>
                </c:pt>
                <c:pt idx="532">
                  <c:v>42387</c:v>
                </c:pt>
                <c:pt idx="533">
                  <c:v>42388</c:v>
                </c:pt>
                <c:pt idx="534">
                  <c:v>42389</c:v>
                </c:pt>
                <c:pt idx="535">
                  <c:v>42390</c:v>
                </c:pt>
                <c:pt idx="536">
                  <c:v>42391</c:v>
                </c:pt>
                <c:pt idx="537">
                  <c:v>42394</c:v>
                </c:pt>
                <c:pt idx="538">
                  <c:v>42395</c:v>
                </c:pt>
                <c:pt idx="539">
                  <c:v>42396</c:v>
                </c:pt>
                <c:pt idx="540">
                  <c:v>42397</c:v>
                </c:pt>
                <c:pt idx="541">
                  <c:v>42398</c:v>
                </c:pt>
                <c:pt idx="542">
                  <c:v>42401</c:v>
                </c:pt>
                <c:pt idx="543">
                  <c:v>42402</c:v>
                </c:pt>
                <c:pt idx="544">
                  <c:v>42403</c:v>
                </c:pt>
                <c:pt idx="545">
                  <c:v>42404</c:v>
                </c:pt>
                <c:pt idx="546">
                  <c:v>42405</c:v>
                </c:pt>
                <c:pt idx="547">
                  <c:v>42408</c:v>
                </c:pt>
                <c:pt idx="548">
                  <c:v>42409</c:v>
                </c:pt>
                <c:pt idx="549">
                  <c:v>42410</c:v>
                </c:pt>
                <c:pt idx="550">
                  <c:v>42411</c:v>
                </c:pt>
                <c:pt idx="551">
                  <c:v>42412</c:v>
                </c:pt>
                <c:pt idx="552">
                  <c:v>42415</c:v>
                </c:pt>
                <c:pt idx="553">
                  <c:v>42416</c:v>
                </c:pt>
                <c:pt idx="554">
                  <c:v>42417</c:v>
                </c:pt>
                <c:pt idx="555">
                  <c:v>42418</c:v>
                </c:pt>
                <c:pt idx="556">
                  <c:v>42419</c:v>
                </c:pt>
                <c:pt idx="557">
                  <c:v>42422</c:v>
                </c:pt>
                <c:pt idx="558">
                  <c:v>42423</c:v>
                </c:pt>
                <c:pt idx="559">
                  <c:v>42424</c:v>
                </c:pt>
                <c:pt idx="560">
                  <c:v>42425</c:v>
                </c:pt>
                <c:pt idx="561">
                  <c:v>42426</c:v>
                </c:pt>
                <c:pt idx="562">
                  <c:v>42429</c:v>
                </c:pt>
                <c:pt idx="563">
                  <c:v>42430</c:v>
                </c:pt>
                <c:pt idx="564">
                  <c:v>42431</c:v>
                </c:pt>
                <c:pt idx="565">
                  <c:v>42432</c:v>
                </c:pt>
                <c:pt idx="566">
                  <c:v>42433</c:v>
                </c:pt>
                <c:pt idx="567">
                  <c:v>42436</c:v>
                </c:pt>
                <c:pt idx="568">
                  <c:v>42437</c:v>
                </c:pt>
                <c:pt idx="569">
                  <c:v>42438</c:v>
                </c:pt>
                <c:pt idx="570">
                  <c:v>42439</c:v>
                </c:pt>
                <c:pt idx="571">
                  <c:v>42440</c:v>
                </c:pt>
                <c:pt idx="572">
                  <c:v>42443</c:v>
                </c:pt>
                <c:pt idx="573">
                  <c:v>42444</c:v>
                </c:pt>
                <c:pt idx="574">
                  <c:v>42445</c:v>
                </c:pt>
                <c:pt idx="575">
                  <c:v>42446</c:v>
                </c:pt>
                <c:pt idx="576">
                  <c:v>42447</c:v>
                </c:pt>
                <c:pt idx="577">
                  <c:v>42450</c:v>
                </c:pt>
                <c:pt idx="578">
                  <c:v>42451</c:v>
                </c:pt>
                <c:pt idx="579">
                  <c:v>42452</c:v>
                </c:pt>
                <c:pt idx="580">
                  <c:v>42453</c:v>
                </c:pt>
                <c:pt idx="581">
                  <c:v>42454</c:v>
                </c:pt>
                <c:pt idx="582">
                  <c:v>42457</c:v>
                </c:pt>
                <c:pt idx="583">
                  <c:v>42458</c:v>
                </c:pt>
                <c:pt idx="584">
                  <c:v>42459</c:v>
                </c:pt>
                <c:pt idx="585">
                  <c:v>42460</c:v>
                </c:pt>
                <c:pt idx="586">
                  <c:v>42461</c:v>
                </c:pt>
                <c:pt idx="587">
                  <c:v>42464</c:v>
                </c:pt>
                <c:pt idx="588">
                  <c:v>42465</c:v>
                </c:pt>
                <c:pt idx="589">
                  <c:v>42466</c:v>
                </c:pt>
                <c:pt idx="590">
                  <c:v>42467</c:v>
                </c:pt>
                <c:pt idx="591">
                  <c:v>42468</c:v>
                </c:pt>
                <c:pt idx="592">
                  <c:v>42471</c:v>
                </c:pt>
                <c:pt idx="593">
                  <c:v>42472</c:v>
                </c:pt>
                <c:pt idx="594">
                  <c:v>42473</c:v>
                </c:pt>
                <c:pt idx="595">
                  <c:v>42474</c:v>
                </c:pt>
                <c:pt idx="596">
                  <c:v>42475</c:v>
                </c:pt>
                <c:pt idx="597">
                  <c:v>42478</c:v>
                </c:pt>
                <c:pt idx="598">
                  <c:v>42479</c:v>
                </c:pt>
                <c:pt idx="599">
                  <c:v>42480</c:v>
                </c:pt>
                <c:pt idx="600">
                  <c:v>42481</c:v>
                </c:pt>
                <c:pt idx="601">
                  <c:v>42482</c:v>
                </c:pt>
                <c:pt idx="602">
                  <c:v>42485</c:v>
                </c:pt>
                <c:pt idx="603">
                  <c:v>42486</c:v>
                </c:pt>
                <c:pt idx="604">
                  <c:v>42487</c:v>
                </c:pt>
                <c:pt idx="605">
                  <c:v>42488</c:v>
                </c:pt>
                <c:pt idx="606">
                  <c:v>42489</c:v>
                </c:pt>
                <c:pt idx="607">
                  <c:v>42492</c:v>
                </c:pt>
                <c:pt idx="608">
                  <c:v>42493</c:v>
                </c:pt>
                <c:pt idx="609">
                  <c:v>42494</c:v>
                </c:pt>
                <c:pt idx="610">
                  <c:v>42495</c:v>
                </c:pt>
                <c:pt idx="611">
                  <c:v>42496</c:v>
                </c:pt>
                <c:pt idx="612">
                  <c:v>42499</c:v>
                </c:pt>
                <c:pt idx="613">
                  <c:v>42500</c:v>
                </c:pt>
                <c:pt idx="614">
                  <c:v>42501</c:v>
                </c:pt>
                <c:pt idx="615">
                  <c:v>42502</c:v>
                </c:pt>
                <c:pt idx="616">
                  <c:v>42503</c:v>
                </c:pt>
                <c:pt idx="617">
                  <c:v>42506</c:v>
                </c:pt>
                <c:pt idx="618">
                  <c:v>42507</c:v>
                </c:pt>
                <c:pt idx="619">
                  <c:v>42508</c:v>
                </c:pt>
                <c:pt idx="620">
                  <c:v>42509</c:v>
                </c:pt>
                <c:pt idx="621">
                  <c:v>42510</c:v>
                </c:pt>
                <c:pt idx="622">
                  <c:v>42513</c:v>
                </c:pt>
                <c:pt idx="623">
                  <c:v>42514</c:v>
                </c:pt>
                <c:pt idx="624">
                  <c:v>42515</c:v>
                </c:pt>
                <c:pt idx="625">
                  <c:v>42516</c:v>
                </c:pt>
                <c:pt idx="626">
                  <c:v>42517</c:v>
                </c:pt>
                <c:pt idx="627">
                  <c:v>42520</c:v>
                </c:pt>
                <c:pt idx="628">
                  <c:v>42521</c:v>
                </c:pt>
                <c:pt idx="629">
                  <c:v>42522</c:v>
                </c:pt>
                <c:pt idx="630">
                  <c:v>42523</c:v>
                </c:pt>
                <c:pt idx="631">
                  <c:v>42524</c:v>
                </c:pt>
                <c:pt idx="632">
                  <c:v>42527</c:v>
                </c:pt>
                <c:pt idx="633">
                  <c:v>42528</c:v>
                </c:pt>
                <c:pt idx="634">
                  <c:v>42529</c:v>
                </c:pt>
                <c:pt idx="635">
                  <c:v>42530</c:v>
                </c:pt>
                <c:pt idx="636">
                  <c:v>42531</c:v>
                </c:pt>
                <c:pt idx="637">
                  <c:v>42534</c:v>
                </c:pt>
                <c:pt idx="638">
                  <c:v>42535</c:v>
                </c:pt>
                <c:pt idx="639">
                  <c:v>42536</c:v>
                </c:pt>
                <c:pt idx="640">
                  <c:v>42537</c:v>
                </c:pt>
                <c:pt idx="641">
                  <c:v>42538</c:v>
                </c:pt>
                <c:pt idx="642">
                  <c:v>42541</c:v>
                </c:pt>
                <c:pt idx="643">
                  <c:v>42542</c:v>
                </c:pt>
                <c:pt idx="644">
                  <c:v>42543</c:v>
                </c:pt>
                <c:pt idx="645">
                  <c:v>42544</c:v>
                </c:pt>
                <c:pt idx="646">
                  <c:v>42545</c:v>
                </c:pt>
                <c:pt idx="647">
                  <c:v>42548</c:v>
                </c:pt>
                <c:pt idx="648">
                  <c:v>42549</c:v>
                </c:pt>
                <c:pt idx="649">
                  <c:v>42550</c:v>
                </c:pt>
                <c:pt idx="650">
                  <c:v>42551</c:v>
                </c:pt>
                <c:pt idx="651">
                  <c:v>42552</c:v>
                </c:pt>
                <c:pt idx="652">
                  <c:v>42555</c:v>
                </c:pt>
                <c:pt idx="653">
                  <c:v>42556</c:v>
                </c:pt>
                <c:pt idx="654">
                  <c:v>42557</c:v>
                </c:pt>
                <c:pt idx="655">
                  <c:v>42558</c:v>
                </c:pt>
                <c:pt idx="656">
                  <c:v>42559</c:v>
                </c:pt>
                <c:pt idx="657">
                  <c:v>42562</c:v>
                </c:pt>
                <c:pt idx="658">
                  <c:v>42563</c:v>
                </c:pt>
                <c:pt idx="659">
                  <c:v>42564</c:v>
                </c:pt>
                <c:pt idx="660">
                  <c:v>42565</c:v>
                </c:pt>
                <c:pt idx="661">
                  <c:v>42566</c:v>
                </c:pt>
                <c:pt idx="662">
                  <c:v>42569</c:v>
                </c:pt>
                <c:pt idx="663">
                  <c:v>42570</c:v>
                </c:pt>
                <c:pt idx="664">
                  <c:v>42571</c:v>
                </c:pt>
                <c:pt idx="665">
                  <c:v>42572</c:v>
                </c:pt>
                <c:pt idx="666">
                  <c:v>42573</c:v>
                </c:pt>
                <c:pt idx="667">
                  <c:v>42576</c:v>
                </c:pt>
                <c:pt idx="668">
                  <c:v>42577</c:v>
                </c:pt>
                <c:pt idx="669">
                  <c:v>42578</c:v>
                </c:pt>
                <c:pt idx="670">
                  <c:v>42579</c:v>
                </c:pt>
                <c:pt idx="671">
                  <c:v>42580</c:v>
                </c:pt>
                <c:pt idx="672">
                  <c:v>42583</c:v>
                </c:pt>
                <c:pt idx="673">
                  <c:v>42584</c:v>
                </c:pt>
                <c:pt idx="674">
                  <c:v>42585</c:v>
                </c:pt>
                <c:pt idx="675">
                  <c:v>42586</c:v>
                </c:pt>
                <c:pt idx="676">
                  <c:v>42587</c:v>
                </c:pt>
                <c:pt idx="677">
                  <c:v>42590</c:v>
                </c:pt>
                <c:pt idx="678">
                  <c:v>42591</c:v>
                </c:pt>
                <c:pt idx="679">
                  <c:v>42592</c:v>
                </c:pt>
                <c:pt idx="680">
                  <c:v>42593</c:v>
                </c:pt>
                <c:pt idx="681">
                  <c:v>42594</c:v>
                </c:pt>
                <c:pt idx="682">
                  <c:v>42597</c:v>
                </c:pt>
                <c:pt idx="683">
                  <c:v>42598</c:v>
                </c:pt>
                <c:pt idx="684">
                  <c:v>42599</c:v>
                </c:pt>
                <c:pt idx="685">
                  <c:v>42600</c:v>
                </c:pt>
                <c:pt idx="686">
                  <c:v>42601</c:v>
                </c:pt>
                <c:pt idx="687">
                  <c:v>42604</c:v>
                </c:pt>
                <c:pt idx="688">
                  <c:v>42605</c:v>
                </c:pt>
                <c:pt idx="689">
                  <c:v>42606</c:v>
                </c:pt>
                <c:pt idx="690">
                  <c:v>42607</c:v>
                </c:pt>
                <c:pt idx="691">
                  <c:v>42608</c:v>
                </c:pt>
                <c:pt idx="692">
                  <c:v>42611</c:v>
                </c:pt>
                <c:pt idx="693">
                  <c:v>42612</c:v>
                </c:pt>
                <c:pt idx="694">
                  <c:v>42613</c:v>
                </c:pt>
                <c:pt idx="695">
                  <c:v>42614</c:v>
                </c:pt>
                <c:pt idx="696">
                  <c:v>42615</c:v>
                </c:pt>
                <c:pt idx="697">
                  <c:v>42618</c:v>
                </c:pt>
                <c:pt idx="698">
                  <c:v>42619</c:v>
                </c:pt>
                <c:pt idx="699">
                  <c:v>42620</c:v>
                </c:pt>
                <c:pt idx="700">
                  <c:v>42621</c:v>
                </c:pt>
                <c:pt idx="701">
                  <c:v>42622</c:v>
                </c:pt>
                <c:pt idx="702">
                  <c:v>42625</c:v>
                </c:pt>
                <c:pt idx="703">
                  <c:v>42626</c:v>
                </c:pt>
                <c:pt idx="704">
                  <c:v>42627</c:v>
                </c:pt>
                <c:pt idx="705">
                  <c:v>42628</c:v>
                </c:pt>
                <c:pt idx="706">
                  <c:v>42629</c:v>
                </c:pt>
                <c:pt idx="707">
                  <c:v>42632</c:v>
                </c:pt>
                <c:pt idx="708">
                  <c:v>42633</c:v>
                </c:pt>
                <c:pt idx="709">
                  <c:v>42634</c:v>
                </c:pt>
                <c:pt idx="710">
                  <c:v>42635</c:v>
                </c:pt>
                <c:pt idx="711">
                  <c:v>42636</c:v>
                </c:pt>
                <c:pt idx="712">
                  <c:v>42639</c:v>
                </c:pt>
                <c:pt idx="713">
                  <c:v>42640</c:v>
                </c:pt>
                <c:pt idx="714">
                  <c:v>42641</c:v>
                </c:pt>
                <c:pt idx="715">
                  <c:v>42642</c:v>
                </c:pt>
                <c:pt idx="716">
                  <c:v>42643</c:v>
                </c:pt>
                <c:pt idx="717">
                  <c:v>42646</c:v>
                </c:pt>
                <c:pt idx="718">
                  <c:v>42647</c:v>
                </c:pt>
                <c:pt idx="719">
                  <c:v>42648</c:v>
                </c:pt>
                <c:pt idx="720">
                  <c:v>42649</c:v>
                </c:pt>
                <c:pt idx="721">
                  <c:v>42650</c:v>
                </c:pt>
                <c:pt idx="722">
                  <c:v>42653</c:v>
                </c:pt>
                <c:pt idx="723">
                  <c:v>42654</c:v>
                </c:pt>
                <c:pt idx="724">
                  <c:v>42655</c:v>
                </c:pt>
                <c:pt idx="725">
                  <c:v>42656</c:v>
                </c:pt>
                <c:pt idx="726">
                  <c:v>42657</c:v>
                </c:pt>
                <c:pt idx="727">
                  <c:v>42660</c:v>
                </c:pt>
                <c:pt idx="728">
                  <c:v>42661</c:v>
                </c:pt>
                <c:pt idx="729">
                  <c:v>42662</c:v>
                </c:pt>
                <c:pt idx="730">
                  <c:v>42663</c:v>
                </c:pt>
                <c:pt idx="731">
                  <c:v>42664</c:v>
                </c:pt>
                <c:pt idx="732">
                  <c:v>42667</c:v>
                </c:pt>
                <c:pt idx="733">
                  <c:v>42668</c:v>
                </c:pt>
                <c:pt idx="734">
                  <c:v>42669</c:v>
                </c:pt>
                <c:pt idx="735">
                  <c:v>42670</c:v>
                </c:pt>
                <c:pt idx="736">
                  <c:v>42671</c:v>
                </c:pt>
                <c:pt idx="737">
                  <c:v>42674</c:v>
                </c:pt>
                <c:pt idx="738">
                  <c:v>42675</c:v>
                </c:pt>
                <c:pt idx="739">
                  <c:v>42676</c:v>
                </c:pt>
                <c:pt idx="740">
                  <c:v>42677</c:v>
                </c:pt>
                <c:pt idx="741">
                  <c:v>42678</c:v>
                </c:pt>
                <c:pt idx="742">
                  <c:v>42681</c:v>
                </c:pt>
                <c:pt idx="743">
                  <c:v>42682</c:v>
                </c:pt>
                <c:pt idx="744">
                  <c:v>42683</c:v>
                </c:pt>
                <c:pt idx="745">
                  <c:v>42684</c:v>
                </c:pt>
                <c:pt idx="746">
                  <c:v>42685</c:v>
                </c:pt>
                <c:pt idx="747">
                  <c:v>42688</c:v>
                </c:pt>
                <c:pt idx="748">
                  <c:v>42689</c:v>
                </c:pt>
                <c:pt idx="749">
                  <c:v>42690</c:v>
                </c:pt>
                <c:pt idx="750">
                  <c:v>42691</c:v>
                </c:pt>
                <c:pt idx="751">
                  <c:v>42692</c:v>
                </c:pt>
                <c:pt idx="752">
                  <c:v>42695</c:v>
                </c:pt>
                <c:pt idx="753">
                  <c:v>42696</c:v>
                </c:pt>
                <c:pt idx="754">
                  <c:v>42697</c:v>
                </c:pt>
                <c:pt idx="755">
                  <c:v>42698</c:v>
                </c:pt>
                <c:pt idx="756">
                  <c:v>42699</c:v>
                </c:pt>
                <c:pt idx="757">
                  <c:v>42702</c:v>
                </c:pt>
                <c:pt idx="758">
                  <c:v>42703</c:v>
                </c:pt>
                <c:pt idx="759">
                  <c:v>42704</c:v>
                </c:pt>
                <c:pt idx="760">
                  <c:v>42705</c:v>
                </c:pt>
                <c:pt idx="761">
                  <c:v>42706</c:v>
                </c:pt>
                <c:pt idx="762">
                  <c:v>42709</c:v>
                </c:pt>
                <c:pt idx="763">
                  <c:v>42710</c:v>
                </c:pt>
                <c:pt idx="764">
                  <c:v>42711</c:v>
                </c:pt>
                <c:pt idx="765">
                  <c:v>42712</c:v>
                </c:pt>
                <c:pt idx="766">
                  <c:v>42713</c:v>
                </c:pt>
                <c:pt idx="767">
                  <c:v>42716</c:v>
                </c:pt>
                <c:pt idx="768">
                  <c:v>42717</c:v>
                </c:pt>
                <c:pt idx="769">
                  <c:v>42718</c:v>
                </c:pt>
                <c:pt idx="770">
                  <c:v>42719</c:v>
                </c:pt>
                <c:pt idx="771">
                  <c:v>42720</c:v>
                </c:pt>
                <c:pt idx="772">
                  <c:v>42723</c:v>
                </c:pt>
                <c:pt idx="773">
                  <c:v>42724</c:v>
                </c:pt>
                <c:pt idx="774">
                  <c:v>42725</c:v>
                </c:pt>
                <c:pt idx="775">
                  <c:v>42726</c:v>
                </c:pt>
                <c:pt idx="776">
                  <c:v>42727</c:v>
                </c:pt>
                <c:pt idx="777">
                  <c:v>42730</c:v>
                </c:pt>
                <c:pt idx="778">
                  <c:v>42731</c:v>
                </c:pt>
                <c:pt idx="779">
                  <c:v>42732</c:v>
                </c:pt>
                <c:pt idx="780">
                  <c:v>42733</c:v>
                </c:pt>
                <c:pt idx="781">
                  <c:v>42734</c:v>
                </c:pt>
                <c:pt idx="782">
                  <c:v>42737</c:v>
                </c:pt>
                <c:pt idx="783">
                  <c:v>42738</c:v>
                </c:pt>
                <c:pt idx="784">
                  <c:v>42739</c:v>
                </c:pt>
                <c:pt idx="785">
                  <c:v>42740</c:v>
                </c:pt>
                <c:pt idx="786">
                  <c:v>42741</c:v>
                </c:pt>
                <c:pt idx="787">
                  <c:v>42744</c:v>
                </c:pt>
                <c:pt idx="788">
                  <c:v>42745</c:v>
                </c:pt>
                <c:pt idx="789">
                  <c:v>42746</c:v>
                </c:pt>
                <c:pt idx="790">
                  <c:v>42747</c:v>
                </c:pt>
                <c:pt idx="791">
                  <c:v>42748</c:v>
                </c:pt>
                <c:pt idx="792">
                  <c:v>42751</c:v>
                </c:pt>
                <c:pt idx="793">
                  <c:v>42752</c:v>
                </c:pt>
                <c:pt idx="794">
                  <c:v>42753</c:v>
                </c:pt>
                <c:pt idx="795">
                  <c:v>42754</c:v>
                </c:pt>
                <c:pt idx="796">
                  <c:v>42755</c:v>
                </c:pt>
                <c:pt idx="797">
                  <c:v>42758</c:v>
                </c:pt>
                <c:pt idx="798">
                  <c:v>42759</c:v>
                </c:pt>
                <c:pt idx="799">
                  <c:v>42760</c:v>
                </c:pt>
                <c:pt idx="800">
                  <c:v>42761</c:v>
                </c:pt>
                <c:pt idx="801">
                  <c:v>42762</c:v>
                </c:pt>
                <c:pt idx="802">
                  <c:v>42765</c:v>
                </c:pt>
                <c:pt idx="803">
                  <c:v>42766</c:v>
                </c:pt>
                <c:pt idx="804">
                  <c:v>42767</c:v>
                </c:pt>
                <c:pt idx="805">
                  <c:v>42768</c:v>
                </c:pt>
                <c:pt idx="806">
                  <c:v>42769</c:v>
                </c:pt>
                <c:pt idx="807">
                  <c:v>42772</c:v>
                </c:pt>
                <c:pt idx="808">
                  <c:v>42773</c:v>
                </c:pt>
                <c:pt idx="809">
                  <c:v>42774</c:v>
                </c:pt>
                <c:pt idx="810">
                  <c:v>42775</c:v>
                </c:pt>
                <c:pt idx="811">
                  <c:v>42776</c:v>
                </c:pt>
                <c:pt idx="812">
                  <c:v>42779</c:v>
                </c:pt>
                <c:pt idx="813">
                  <c:v>42780</c:v>
                </c:pt>
                <c:pt idx="814">
                  <c:v>42781</c:v>
                </c:pt>
                <c:pt idx="815">
                  <c:v>42782</c:v>
                </c:pt>
                <c:pt idx="816">
                  <c:v>42783</c:v>
                </c:pt>
                <c:pt idx="817">
                  <c:v>42786</c:v>
                </c:pt>
                <c:pt idx="818">
                  <c:v>42787</c:v>
                </c:pt>
                <c:pt idx="819">
                  <c:v>42788</c:v>
                </c:pt>
                <c:pt idx="820">
                  <c:v>42789</c:v>
                </c:pt>
                <c:pt idx="821">
                  <c:v>42790</c:v>
                </c:pt>
                <c:pt idx="822">
                  <c:v>42793</c:v>
                </c:pt>
                <c:pt idx="823">
                  <c:v>42794</c:v>
                </c:pt>
                <c:pt idx="824">
                  <c:v>42795</c:v>
                </c:pt>
                <c:pt idx="825">
                  <c:v>42796</c:v>
                </c:pt>
                <c:pt idx="826">
                  <c:v>42797</c:v>
                </c:pt>
                <c:pt idx="827">
                  <c:v>42800</c:v>
                </c:pt>
                <c:pt idx="828">
                  <c:v>42801</c:v>
                </c:pt>
                <c:pt idx="829">
                  <c:v>42802</c:v>
                </c:pt>
                <c:pt idx="830">
                  <c:v>42803</c:v>
                </c:pt>
                <c:pt idx="831">
                  <c:v>42804</c:v>
                </c:pt>
                <c:pt idx="832">
                  <c:v>42807</c:v>
                </c:pt>
                <c:pt idx="833">
                  <c:v>42808</c:v>
                </c:pt>
                <c:pt idx="834">
                  <c:v>42809</c:v>
                </c:pt>
                <c:pt idx="835">
                  <c:v>42810</c:v>
                </c:pt>
                <c:pt idx="836">
                  <c:v>42811</c:v>
                </c:pt>
                <c:pt idx="837">
                  <c:v>42814</c:v>
                </c:pt>
                <c:pt idx="838">
                  <c:v>42815</c:v>
                </c:pt>
                <c:pt idx="839">
                  <c:v>42816</c:v>
                </c:pt>
                <c:pt idx="840">
                  <c:v>42817</c:v>
                </c:pt>
                <c:pt idx="841">
                  <c:v>42818</c:v>
                </c:pt>
                <c:pt idx="842">
                  <c:v>42821</c:v>
                </c:pt>
                <c:pt idx="843">
                  <c:v>42822</c:v>
                </c:pt>
                <c:pt idx="844">
                  <c:v>42823</c:v>
                </c:pt>
                <c:pt idx="845">
                  <c:v>42824</c:v>
                </c:pt>
                <c:pt idx="846">
                  <c:v>42825</c:v>
                </c:pt>
                <c:pt idx="847">
                  <c:v>42828</c:v>
                </c:pt>
                <c:pt idx="848">
                  <c:v>42829</c:v>
                </c:pt>
                <c:pt idx="849">
                  <c:v>42830</c:v>
                </c:pt>
                <c:pt idx="850">
                  <c:v>42831</c:v>
                </c:pt>
                <c:pt idx="851">
                  <c:v>42832</c:v>
                </c:pt>
                <c:pt idx="852">
                  <c:v>42835</c:v>
                </c:pt>
                <c:pt idx="853">
                  <c:v>42836</c:v>
                </c:pt>
                <c:pt idx="854">
                  <c:v>42837</c:v>
                </c:pt>
                <c:pt idx="855">
                  <c:v>42838</c:v>
                </c:pt>
                <c:pt idx="856">
                  <c:v>42839</c:v>
                </c:pt>
                <c:pt idx="857">
                  <c:v>42842</c:v>
                </c:pt>
                <c:pt idx="858">
                  <c:v>42843</c:v>
                </c:pt>
                <c:pt idx="859">
                  <c:v>42844</c:v>
                </c:pt>
                <c:pt idx="860">
                  <c:v>42845</c:v>
                </c:pt>
                <c:pt idx="861">
                  <c:v>42846</c:v>
                </c:pt>
                <c:pt idx="862">
                  <c:v>42849</c:v>
                </c:pt>
                <c:pt idx="863">
                  <c:v>42850</c:v>
                </c:pt>
                <c:pt idx="864">
                  <c:v>42851</c:v>
                </c:pt>
                <c:pt idx="865">
                  <c:v>42852</c:v>
                </c:pt>
                <c:pt idx="866">
                  <c:v>42853</c:v>
                </c:pt>
              </c:numCache>
            </c:numRef>
          </c:xVal>
          <c:yVal>
            <c:numRef>
              <c:f>NASDAQ!$D$3:$D$869</c:f>
              <c:numCache>
                <c:formatCode>General</c:formatCode>
                <c:ptCount val="867"/>
                <c:pt idx="0">
                  <c:v>27.038304190836151</c:v>
                </c:pt>
                <c:pt idx="1">
                  <c:v>27.038304190836151</c:v>
                </c:pt>
                <c:pt idx="2">
                  <c:v>27.038304190836151</c:v>
                </c:pt>
                <c:pt idx="3">
                  <c:v>27.038304190836151</c:v>
                </c:pt>
                <c:pt idx="4">
                  <c:v>27.038304190836151</c:v>
                </c:pt>
                <c:pt idx="5">
                  <c:v>27.038304190836151</c:v>
                </c:pt>
                <c:pt idx="6">
                  <c:v>27.038304190836151</c:v>
                </c:pt>
                <c:pt idx="7">
                  <c:v>27.038304190836151</c:v>
                </c:pt>
                <c:pt idx="8">
                  <c:v>27.038304190836151</c:v>
                </c:pt>
                <c:pt idx="9">
                  <c:v>27.038304190836151</c:v>
                </c:pt>
                <c:pt idx="10">
                  <c:v>27.038304190836151</c:v>
                </c:pt>
                <c:pt idx="11">
                  <c:v>27.038304190836151</c:v>
                </c:pt>
                <c:pt idx="12">
                  <c:v>27.038304190836151</c:v>
                </c:pt>
                <c:pt idx="13">
                  <c:v>27.038304190836151</c:v>
                </c:pt>
                <c:pt idx="14">
                  <c:v>27.038304190836151</c:v>
                </c:pt>
                <c:pt idx="15">
                  <c:v>27.038304190836151</c:v>
                </c:pt>
                <c:pt idx="16">
                  <c:v>27.038304190836151</c:v>
                </c:pt>
                <c:pt idx="17">
                  <c:v>27.038304190836151</c:v>
                </c:pt>
                <c:pt idx="18">
                  <c:v>27.038304190836151</c:v>
                </c:pt>
                <c:pt idx="19">
                  <c:v>27.038304190836151</c:v>
                </c:pt>
                <c:pt idx="20">
                  <c:v>27.038304190836151</c:v>
                </c:pt>
                <c:pt idx="21">
                  <c:v>27.038304190836151</c:v>
                </c:pt>
                <c:pt idx="22">
                  <c:v>27.038304190836151</c:v>
                </c:pt>
                <c:pt idx="23">
                  <c:v>27.038304190836151</c:v>
                </c:pt>
                <c:pt idx="24">
                  <c:v>27.038304190836151</c:v>
                </c:pt>
                <c:pt idx="25">
                  <c:v>27.038304190836151</c:v>
                </c:pt>
                <c:pt idx="26">
                  <c:v>27.038304190836151</c:v>
                </c:pt>
                <c:pt idx="27">
                  <c:v>27.038304190836151</c:v>
                </c:pt>
                <c:pt idx="28">
                  <c:v>27.038304190836151</c:v>
                </c:pt>
                <c:pt idx="29">
                  <c:v>27.038304190836151</c:v>
                </c:pt>
                <c:pt idx="30">
                  <c:v>27.038304190836151</c:v>
                </c:pt>
                <c:pt idx="31">
                  <c:v>27.038304190836151</c:v>
                </c:pt>
                <c:pt idx="32">
                  <c:v>27.038304190836151</c:v>
                </c:pt>
                <c:pt idx="33">
                  <c:v>27.038304190836151</c:v>
                </c:pt>
                <c:pt idx="34">
                  <c:v>27.038304190836151</c:v>
                </c:pt>
                <c:pt idx="35">
                  <c:v>27.038304190836151</c:v>
                </c:pt>
                <c:pt idx="36">
                  <c:v>27.038304190836151</c:v>
                </c:pt>
                <c:pt idx="37">
                  <c:v>27.038304190836151</c:v>
                </c:pt>
                <c:pt idx="38">
                  <c:v>27.038304190836151</c:v>
                </c:pt>
                <c:pt idx="39">
                  <c:v>27.038304190836151</c:v>
                </c:pt>
                <c:pt idx="40">
                  <c:v>27.038304190836151</c:v>
                </c:pt>
                <c:pt idx="41">
                  <c:v>27.038304190836151</c:v>
                </c:pt>
                <c:pt idx="42">
                  <c:v>27.038304190836151</c:v>
                </c:pt>
                <c:pt idx="43">
                  <c:v>27.038304190836151</c:v>
                </c:pt>
                <c:pt idx="44">
                  <c:v>27.038304190836151</c:v>
                </c:pt>
                <c:pt idx="45">
                  <c:v>27.038304190836151</c:v>
                </c:pt>
                <c:pt idx="46">
                  <c:v>27.038304190836151</c:v>
                </c:pt>
                <c:pt idx="47">
                  <c:v>27.038304190836151</c:v>
                </c:pt>
                <c:pt idx="48">
                  <c:v>27.038304190836151</c:v>
                </c:pt>
                <c:pt idx="49">
                  <c:v>27.038304190836151</c:v>
                </c:pt>
                <c:pt idx="50">
                  <c:v>27.038304190836151</c:v>
                </c:pt>
                <c:pt idx="51">
                  <c:v>27.038304190836151</c:v>
                </c:pt>
                <c:pt idx="52">
                  <c:v>27.038304190836151</c:v>
                </c:pt>
                <c:pt idx="53">
                  <c:v>27.038304190836151</c:v>
                </c:pt>
                <c:pt idx="54">
                  <c:v>27.038304190836151</c:v>
                </c:pt>
                <c:pt idx="55">
                  <c:v>27.038304190836151</c:v>
                </c:pt>
                <c:pt idx="56">
                  <c:v>27.038304190836151</c:v>
                </c:pt>
                <c:pt idx="57">
                  <c:v>27.038304190836151</c:v>
                </c:pt>
                <c:pt idx="58">
                  <c:v>27.038304190836151</c:v>
                </c:pt>
                <c:pt idx="59">
                  <c:v>27.038304190836151</c:v>
                </c:pt>
                <c:pt idx="60">
                  <c:v>27.038304190836151</c:v>
                </c:pt>
                <c:pt idx="61">
                  <c:v>27.038304190836151</c:v>
                </c:pt>
                <c:pt idx="62">
                  <c:v>27.038304190836151</c:v>
                </c:pt>
                <c:pt idx="63">
                  <c:v>27.038304190836151</c:v>
                </c:pt>
                <c:pt idx="64">
                  <c:v>27.038304190836151</c:v>
                </c:pt>
                <c:pt idx="65">
                  <c:v>27.038304190836151</c:v>
                </c:pt>
                <c:pt idx="66">
                  <c:v>27.038304190836151</c:v>
                </c:pt>
                <c:pt idx="67">
                  <c:v>27.038304190836151</c:v>
                </c:pt>
                <c:pt idx="68">
                  <c:v>27.038304190836151</c:v>
                </c:pt>
                <c:pt idx="69">
                  <c:v>27.038304190836151</c:v>
                </c:pt>
                <c:pt idx="70">
                  <c:v>27.038304190836151</c:v>
                </c:pt>
                <c:pt idx="71">
                  <c:v>27.038304190836151</c:v>
                </c:pt>
                <c:pt idx="72">
                  <c:v>27.038304190836151</c:v>
                </c:pt>
                <c:pt idx="73">
                  <c:v>27.038304190836151</c:v>
                </c:pt>
                <c:pt idx="74">
                  <c:v>27.038304190836151</c:v>
                </c:pt>
                <c:pt idx="75">
                  <c:v>27.038304190836151</c:v>
                </c:pt>
                <c:pt idx="76">
                  <c:v>27.038304190836151</c:v>
                </c:pt>
                <c:pt idx="77">
                  <c:v>27.038304190836151</c:v>
                </c:pt>
                <c:pt idx="78">
                  <c:v>27.038304190836151</c:v>
                </c:pt>
                <c:pt idx="79">
                  <c:v>27.038304190836151</c:v>
                </c:pt>
                <c:pt idx="80">
                  <c:v>27.038304190836151</c:v>
                </c:pt>
                <c:pt idx="81">
                  <c:v>27.038304190836151</c:v>
                </c:pt>
                <c:pt idx="82">
                  <c:v>27.038304190836151</c:v>
                </c:pt>
                <c:pt idx="83">
                  <c:v>27.038304190836151</c:v>
                </c:pt>
                <c:pt idx="84">
                  <c:v>27.038304190836151</c:v>
                </c:pt>
                <c:pt idx="85">
                  <c:v>27.038304190836151</c:v>
                </c:pt>
                <c:pt idx="86">
                  <c:v>27.038304190836151</c:v>
                </c:pt>
                <c:pt idx="87">
                  <c:v>27.038304190836151</c:v>
                </c:pt>
                <c:pt idx="88">
                  <c:v>27.038304190836151</c:v>
                </c:pt>
                <c:pt idx="89">
                  <c:v>27.038304190836151</c:v>
                </c:pt>
                <c:pt idx="90">
                  <c:v>27.038304190836151</c:v>
                </c:pt>
                <c:pt idx="91">
                  <c:v>27.038304190836151</c:v>
                </c:pt>
                <c:pt idx="92">
                  <c:v>27.038304190836151</c:v>
                </c:pt>
                <c:pt idx="93">
                  <c:v>27.038304190836151</c:v>
                </c:pt>
                <c:pt idx="94">
                  <c:v>27.038304190836151</c:v>
                </c:pt>
                <c:pt idx="95">
                  <c:v>27.038304190836151</c:v>
                </c:pt>
                <c:pt idx="96">
                  <c:v>27.038304190836151</c:v>
                </c:pt>
                <c:pt idx="97">
                  <c:v>27.038304190836151</c:v>
                </c:pt>
                <c:pt idx="98">
                  <c:v>27.038304190836151</c:v>
                </c:pt>
                <c:pt idx="99">
                  <c:v>27.038304190836151</c:v>
                </c:pt>
                <c:pt idx="100">
                  <c:v>27.038304190836151</c:v>
                </c:pt>
                <c:pt idx="101">
                  <c:v>27.038304190836151</c:v>
                </c:pt>
                <c:pt idx="102">
                  <c:v>27.038304190836151</c:v>
                </c:pt>
                <c:pt idx="103">
                  <c:v>27.038304190836151</c:v>
                </c:pt>
                <c:pt idx="104">
                  <c:v>27.038304190836151</c:v>
                </c:pt>
                <c:pt idx="105">
                  <c:v>27.038304190836151</c:v>
                </c:pt>
                <c:pt idx="106">
                  <c:v>27.038304190836151</c:v>
                </c:pt>
                <c:pt idx="107">
                  <c:v>27.038304190836151</c:v>
                </c:pt>
                <c:pt idx="108">
                  <c:v>27.038304190836151</c:v>
                </c:pt>
                <c:pt idx="109">
                  <c:v>27.038304190836151</c:v>
                </c:pt>
                <c:pt idx="110">
                  <c:v>27.038304190836151</c:v>
                </c:pt>
                <c:pt idx="111">
                  <c:v>27.038304190836151</c:v>
                </c:pt>
                <c:pt idx="112">
                  <c:v>27.038304190836151</c:v>
                </c:pt>
                <c:pt idx="113">
                  <c:v>27.038304190836151</c:v>
                </c:pt>
                <c:pt idx="114">
                  <c:v>27.038304190836151</c:v>
                </c:pt>
                <c:pt idx="115">
                  <c:v>27.038304190836151</c:v>
                </c:pt>
                <c:pt idx="116">
                  <c:v>27.038304190836151</c:v>
                </c:pt>
                <c:pt idx="117">
                  <c:v>27.038304190836151</c:v>
                </c:pt>
                <c:pt idx="118">
                  <c:v>27.038304190836151</c:v>
                </c:pt>
                <c:pt idx="119">
                  <c:v>27.038304190836151</c:v>
                </c:pt>
                <c:pt idx="120">
                  <c:v>27.038304190836151</c:v>
                </c:pt>
                <c:pt idx="121">
                  <c:v>27.038304190836151</c:v>
                </c:pt>
                <c:pt idx="122">
                  <c:v>27.038304190836151</c:v>
                </c:pt>
                <c:pt idx="123">
                  <c:v>27.038304190836151</c:v>
                </c:pt>
                <c:pt idx="124">
                  <c:v>27.038304190836151</c:v>
                </c:pt>
                <c:pt idx="125">
                  <c:v>27.038304190836151</c:v>
                </c:pt>
                <c:pt idx="126">
                  <c:v>27.038304190836151</c:v>
                </c:pt>
                <c:pt idx="127">
                  <c:v>27.038304190836151</c:v>
                </c:pt>
                <c:pt idx="128">
                  <c:v>27.038304190836151</c:v>
                </c:pt>
                <c:pt idx="129">
                  <c:v>27.038304190836151</c:v>
                </c:pt>
                <c:pt idx="130">
                  <c:v>27.038304190836151</c:v>
                </c:pt>
                <c:pt idx="131">
                  <c:v>27.038304190836151</c:v>
                </c:pt>
                <c:pt idx="132">
                  <c:v>27.038304190836151</c:v>
                </c:pt>
                <c:pt idx="133">
                  <c:v>27.038304190836151</c:v>
                </c:pt>
                <c:pt idx="134">
                  <c:v>27.038304190836151</c:v>
                </c:pt>
                <c:pt idx="135">
                  <c:v>27.038304190836151</c:v>
                </c:pt>
                <c:pt idx="136">
                  <c:v>27.038304190836151</c:v>
                </c:pt>
                <c:pt idx="137">
                  <c:v>27.038304190836151</c:v>
                </c:pt>
                <c:pt idx="138">
                  <c:v>27.038304190836151</c:v>
                </c:pt>
                <c:pt idx="139">
                  <c:v>27.038304190836151</c:v>
                </c:pt>
                <c:pt idx="140">
                  <c:v>27.038304190836151</c:v>
                </c:pt>
                <c:pt idx="141">
                  <c:v>27.038304190836151</c:v>
                </c:pt>
                <c:pt idx="142">
                  <c:v>27.038304190836151</c:v>
                </c:pt>
                <c:pt idx="143">
                  <c:v>27.038304190836151</c:v>
                </c:pt>
                <c:pt idx="144">
                  <c:v>27.038304190836151</c:v>
                </c:pt>
                <c:pt idx="145">
                  <c:v>27.038304190836151</c:v>
                </c:pt>
                <c:pt idx="146">
                  <c:v>27.038304190836151</c:v>
                </c:pt>
                <c:pt idx="147">
                  <c:v>27.038304190836151</c:v>
                </c:pt>
                <c:pt idx="148">
                  <c:v>27.038304190836151</c:v>
                </c:pt>
                <c:pt idx="149">
                  <c:v>27.038304190836151</c:v>
                </c:pt>
                <c:pt idx="150">
                  <c:v>27.038304190836151</c:v>
                </c:pt>
                <c:pt idx="151">
                  <c:v>27.038304190836151</c:v>
                </c:pt>
                <c:pt idx="152">
                  <c:v>27.038304190836151</c:v>
                </c:pt>
                <c:pt idx="153">
                  <c:v>27.038304190836151</c:v>
                </c:pt>
                <c:pt idx="154">
                  <c:v>27.038304190836151</c:v>
                </c:pt>
                <c:pt idx="155">
                  <c:v>27.038304190836151</c:v>
                </c:pt>
                <c:pt idx="156">
                  <c:v>27.038304190836151</c:v>
                </c:pt>
                <c:pt idx="157">
                  <c:v>27.038304190836151</c:v>
                </c:pt>
                <c:pt idx="158">
                  <c:v>27.038304190836151</c:v>
                </c:pt>
                <c:pt idx="159">
                  <c:v>27.038304190836151</c:v>
                </c:pt>
                <c:pt idx="160">
                  <c:v>27.038304190836151</c:v>
                </c:pt>
                <c:pt idx="161">
                  <c:v>27.038304190836151</c:v>
                </c:pt>
                <c:pt idx="162">
                  <c:v>27.038304190836151</c:v>
                </c:pt>
                <c:pt idx="163">
                  <c:v>27.038304190836151</c:v>
                </c:pt>
                <c:pt idx="164">
                  <c:v>27.038304190836151</c:v>
                </c:pt>
                <c:pt idx="165">
                  <c:v>27.038304190836151</c:v>
                </c:pt>
                <c:pt idx="166">
                  <c:v>27.038304190836151</c:v>
                </c:pt>
                <c:pt idx="167">
                  <c:v>27.038304190836151</c:v>
                </c:pt>
                <c:pt idx="168">
                  <c:v>27.038304190836151</c:v>
                </c:pt>
                <c:pt idx="169">
                  <c:v>27.038304190836151</c:v>
                </c:pt>
                <c:pt idx="170">
                  <c:v>27.038304190836151</c:v>
                </c:pt>
                <c:pt idx="171">
                  <c:v>27.038304190836151</c:v>
                </c:pt>
                <c:pt idx="172">
                  <c:v>27.038304190836151</c:v>
                </c:pt>
                <c:pt idx="173">
                  <c:v>27.038304190836151</c:v>
                </c:pt>
                <c:pt idx="174">
                  <c:v>27.038304190836151</c:v>
                </c:pt>
                <c:pt idx="175">
                  <c:v>27.038304190836151</c:v>
                </c:pt>
                <c:pt idx="176">
                  <c:v>27.038304190836151</c:v>
                </c:pt>
                <c:pt idx="177">
                  <c:v>27.038304190836151</c:v>
                </c:pt>
                <c:pt idx="178">
                  <c:v>27.038304190836151</c:v>
                </c:pt>
                <c:pt idx="179">
                  <c:v>27.038304190836151</c:v>
                </c:pt>
                <c:pt idx="180">
                  <c:v>27.038304190836151</c:v>
                </c:pt>
                <c:pt idx="181">
                  <c:v>27.038304190836151</c:v>
                </c:pt>
                <c:pt idx="182">
                  <c:v>27.038304190836151</c:v>
                </c:pt>
                <c:pt idx="183">
                  <c:v>27.038304190836151</c:v>
                </c:pt>
                <c:pt idx="184">
                  <c:v>27.038304190836151</c:v>
                </c:pt>
                <c:pt idx="185">
                  <c:v>27.038304190836151</c:v>
                </c:pt>
                <c:pt idx="186">
                  <c:v>27.038304190836151</c:v>
                </c:pt>
                <c:pt idx="187">
                  <c:v>27.038304190836151</c:v>
                </c:pt>
                <c:pt idx="188">
                  <c:v>27.038304190836151</c:v>
                </c:pt>
                <c:pt idx="189">
                  <c:v>27.038304190836151</c:v>
                </c:pt>
                <c:pt idx="190">
                  <c:v>27.038304190836151</c:v>
                </c:pt>
                <c:pt idx="191">
                  <c:v>27.038304190836151</c:v>
                </c:pt>
                <c:pt idx="192">
                  <c:v>27.038304190836151</c:v>
                </c:pt>
                <c:pt idx="193">
                  <c:v>27.038304190836151</c:v>
                </c:pt>
                <c:pt idx="194">
                  <c:v>27.038304190836151</c:v>
                </c:pt>
                <c:pt idx="195">
                  <c:v>27.038304190836151</c:v>
                </c:pt>
                <c:pt idx="196">
                  <c:v>27.038304190836151</c:v>
                </c:pt>
                <c:pt idx="197">
                  <c:v>27.038304190836151</c:v>
                </c:pt>
                <c:pt idx="198">
                  <c:v>27.038304190836151</c:v>
                </c:pt>
                <c:pt idx="199">
                  <c:v>27.038304190836151</c:v>
                </c:pt>
                <c:pt idx="200">
                  <c:v>27.038304190836151</c:v>
                </c:pt>
                <c:pt idx="201">
                  <c:v>27.038304190836151</c:v>
                </c:pt>
                <c:pt idx="202">
                  <c:v>27.038304190836151</c:v>
                </c:pt>
                <c:pt idx="203">
                  <c:v>27.038304190836151</c:v>
                </c:pt>
                <c:pt idx="204">
                  <c:v>27.038304190836151</c:v>
                </c:pt>
                <c:pt idx="205">
                  <c:v>27.038304190836151</c:v>
                </c:pt>
                <c:pt idx="206">
                  <c:v>27.038304190836151</c:v>
                </c:pt>
                <c:pt idx="207">
                  <c:v>27.038304190836151</c:v>
                </c:pt>
                <c:pt idx="208">
                  <c:v>27.038304190836151</c:v>
                </c:pt>
                <c:pt idx="209">
                  <c:v>27.038304190836151</c:v>
                </c:pt>
                <c:pt idx="210">
                  <c:v>27.038304190836151</c:v>
                </c:pt>
                <c:pt idx="211">
                  <c:v>27.038304190836151</c:v>
                </c:pt>
                <c:pt idx="212">
                  <c:v>27.038304190836151</c:v>
                </c:pt>
                <c:pt idx="213">
                  <c:v>27.038304190836151</c:v>
                </c:pt>
                <c:pt idx="214">
                  <c:v>27.038304190836151</c:v>
                </c:pt>
                <c:pt idx="215">
                  <c:v>27.038304190836151</c:v>
                </c:pt>
                <c:pt idx="216">
                  <c:v>27.038304190836151</c:v>
                </c:pt>
                <c:pt idx="217">
                  <c:v>27.038304190836151</c:v>
                </c:pt>
                <c:pt idx="218">
                  <c:v>27.038304190836151</c:v>
                </c:pt>
                <c:pt idx="219">
                  <c:v>27.038304190836151</c:v>
                </c:pt>
                <c:pt idx="220">
                  <c:v>27.038304190836151</c:v>
                </c:pt>
                <c:pt idx="221">
                  <c:v>27.038304190836151</c:v>
                </c:pt>
                <c:pt idx="222">
                  <c:v>27.038304190836151</c:v>
                </c:pt>
                <c:pt idx="223">
                  <c:v>27.038304190836151</c:v>
                </c:pt>
                <c:pt idx="224">
                  <c:v>27.038304190836151</c:v>
                </c:pt>
                <c:pt idx="225">
                  <c:v>27.038304190836151</c:v>
                </c:pt>
                <c:pt idx="226">
                  <c:v>27.038304190836151</c:v>
                </c:pt>
                <c:pt idx="227">
                  <c:v>27.038304190836151</c:v>
                </c:pt>
                <c:pt idx="228">
                  <c:v>27.038304190836151</c:v>
                </c:pt>
                <c:pt idx="229">
                  <c:v>27.038304190836151</c:v>
                </c:pt>
                <c:pt idx="230">
                  <c:v>27.038304190836151</c:v>
                </c:pt>
                <c:pt idx="231">
                  <c:v>27.038304190836151</c:v>
                </c:pt>
                <c:pt idx="232">
                  <c:v>27.038304190836151</c:v>
                </c:pt>
                <c:pt idx="233">
                  <c:v>27.038304190836151</c:v>
                </c:pt>
                <c:pt idx="234">
                  <c:v>27.038304190836151</c:v>
                </c:pt>
                <c:pt idx="235">
                  <c:v>27.038304190836151</c:v>
                </c:pt>
                <c:pt idx="236">
                  <c:v>27.038304190836151</c:v>
                </c:pt>
                <c:pt idx="237">
                  <c:v>27.038304190836151</c:v>
                </c:pt>
                <c:pt idx="238">
                  <c:v>27.038304190836151</c:v>
                </c:pt>
                <c:pt idx="239">
                  <c:v>27.038304190836151</c:v>
                </c:pt>
                <c:pt idx="240">
                  <c:v>27.038304190836151</c:v>
                </c:pt>
                <c:pt idx="241">
                  <c:v>27.038304190836151</c:v>
                </c:pt>
                <c:pt idx="242">
                  <c:v>27.038304190836151</c:v>
                </c:pt>
                <c:pt idx="243">
                  <c:v>27.038304190836151</c:v>
                </c:pt>
                <c:pt idx="244">
                  <c:v>27.038304190836151</c:v>
                </c:pt>
                <c:pt idx="245">
                  <c:v>27.038304190836151</c:v>
                </c:pt>
                <c:pt idx="246">
                  <c:v>27.038304190836151</c:v>
                </c:pt>
                <c:pt idx="247">
                  <c:v>27.038304190836151</c:v>
                </c:pt>
                <c:pt idx="248">
                  <c:v>27.038304190836151</c:v>
                </c:pt>
                <c:pt idx="249">
                  <c:v>27.038304190836151</c:v>
                </c:pt>
                <c:pt idx="250">
                  <c:v>27.038304190836151</c:v>
                </c:pt>
                <c:pt idx="251">
                  <c:v>27.038304190836151</c:v>
                </c:pt>
                <c:pt idx="252">
                  <c:v>27.038304190836151</c:v>
                </c:pt>
                <c:pt idx="253">
                  <c:v>27.038304190836151</c:v>
                </c:pt>
                <c:pt idx="254">
                  <c:v>27.038304190836151</c:v>
                </c:pt>
                <c:pt idx="255">
                  <c:v>27.038304190836151</c:v>
                </c:pt>
                <c:pt idx="256">
                  <c:v>27.038304190836151</c:v>
                </c:pt>
                <c:pt idx="257">
                  <c:v>27.038304190836151</c:v>
                </c:pt>
                <c:pt idx="258">
                  <c:v>27.038304190836151</c:v>
                </c:pt>
                <c:pt idx="259">
                  <c:v>27.038304190836151</c:v>
                </c:pt>
                <c:pt idx="260">
                  <c:v>27.038304190836151</c:v>
                </c:pt>
                <c:pt idx="261">
                  <c:v>27.038304190836151</c:v>
                </c:pt>
                <c:pt idx="262">
                  <c:v>27.038304190836151</c:v>
                </c:pt>
                <c:pt idx="263">
                  <c:v>27.038304190836151</c:v>
                </c:pt>
                <c:pt idx="264">
                  <c:v>27.038304190836151</c:v>
                </c:pt>
                <c:pt idx="265">
                  <c:v>27.038304190836151</c:v>
                </c:pt>
                <c:pt idx="266">
                  <c:v>27.038304190836151</c:v>
                </c:pt>
                <c:pt idx="267">
                  <c:v>27.038304190836151</c:v>
                </c:pt>
                <c:pt idx="268">
                  <c:v>27.038304190836151</c:v>
                </c:pt>
                <c:pt idx="269">
                  <c:v>27.038304190836151</c:v>
                </c:pt>
                <c:pt idx="270">
                  <c:v>27.038304190836151</c:v>
                </c:pt>
                <c:pt idx="271">
                  <c:v>27.038304190836151</c:v>
                </c:pt>
                <c:pt idx="272">
                  <c:v>27.038304190836151</c:v>
                </c:pt>
                <c:pt idx="273">
                  <c:v>27.038304190836151</c:v>
                </c:pt>
                <c:pt idx="274">
                  <c:v>27.038304190836151</c:v>
                </c:pt>
                <c:pt idx="275">
                  <c:v>27.038304190836151</c:v>
                </c:pt>
                <c:pt idx="276">
                  <c:v>27.038304190836151</c:v>
                </c:pt>
                <c:pt idx="277">
                  <c:v>27.038304190836151</c:v>
                </c:pt>
                <c:pt idx="278">
                  <c:v>27.038304190836151</c:v>
                </c:pt>
                <c:pt idx="279">
                  <c:v>27.038304190836151</c:v>
                </c:pt>
                <c:pt idx="280">
                  <c:v>27.038304190836151</c:v>
                </c:pt>
                <c:pt idx="281">
                  <c:v>27.038304190836151</c:v>
                </c:pt>
                <c:pt idx="282">
                  <c:v>27.038304190836151</c:v>
                </c:pt>
                <c:pt idx="283">
                  <c:v>27.038304190836151</c:v>
                </c:pt>
                <c:pt idx="284">
                  <c:v>27.038304190836151</c:v>
                </c:pt>
                <c:pt idx="285">
                  <c:v>27.038304190836151</c:v>
                </c:pt>
                <c:pt idx="286">
                  <c:v>27.038304190836151</c:v>
                </c:pt>
                <c:pt idx="287">
                  <c:v>27.038304190836151</c:v>
                </c:pt>
                <c:pt idx="288">
                  <c:v>27.038304190836151</c:v>
                </c:pt>
                <c:pt idx="289">
                  <c:v>27.038304190836151</c:v>
                </c:pt>
                <c:pt idx="290">
                  <c:v>27.038304190836151</c:v>
                </c:pt>
                <c:pt idx="291">
                  <c:v>27.038304190836151</c:v>
                </c:pt>
                <c:pt idx="292">
                  <c:v>27.038304190836151</c:v>
                </c:pt>
                <c:pt idx="293">
                  <c:v>27.038304190836151</c:v>
                </c:pt>
                <c:pt idx="294">
                  <c:v>27.038304190836151</c:v>
                </c:pt>
                <c:pt idx="295">
                  <c:v>27.038304190836151</c:v>
                </c:pt>
                <c:pt idx="296">
                  <c:v>27.038304190836151</c:v>
                </c:pt>
                <c:pt idx="297">
                  <c:v>27.038304190836151</c:v>
                </c:pt>
                <c:pt idx="298">
                  <c:v>27.038304190836151</c:v>
                </c:pt>
                <c:pt idx="299">
                  <c:v>27.038304190836151</c:v>
                </c:pt>
                <c:pt idx="300">
                  <c:v>27.038304190836151</c:v>
                </c:pt>
                <c:pt idx="301">
                  <c:v>27.038304190836151</c:v>
                </c:pt>
                <c:pt idx="302">
                  <c:v>27.038304190836151</c:v>
                </c:pt>
                <c:pt idx="303">
                  <c:v>27.038304190836151</c:v>
                </c:pt>
                <c:pt idx="304">
                  <c:v>27.038304190836151</c:v>
                </c:pt>
                <c:pt idx="305">
                  <c:v>27.038304190836151</c:v>
                </c:pt>
                <c:pt idx="306">
                  <c:v>27.038304190836151</c:v>
                </c:pt>
                <c:pt idx="307">
                  <c:v>27.038304190836151</c:v>
                </c:pt>
                <c:pt idx="308">
                  <c:v>27.038304190836151</c:v>
                </c:pt>
                <c:pt idx="309">
                  <c:v>27.038304190836151</c:v>
                </c:pt>
                <c:pt idx="310">
                  <c:v>27.038304190836151</c:v>
                </c:pt>
                <c:pt idx="311">
                  <c:v>27.038304190836151</c:v>
                </c:pt>
                <c:pt idx="312">
                  <c:v>27.038304190836151</c:v>
                </c:pt>
                <c:pt idx="313">
                  <c:v>27.038304190836151</c:v>
                </c:pt>
                <c:pt idx="314">
                  <c:v>27.038304190836151</c:v>
                </c:pt>
                <c:pt idx="315">
                  <c:v>27.038304190836151</c:v>
                </c:pt>
                <c:pt idx="316">
                  <c:v>27.038304190836151</c:v>
                </c:pt>
                <c:pt idx="317">
                  <c:v>27.038304190836151</c:v>
                </c:pt>
                <c:pt idx="318">
                  <c:v>27.038304190836151</c:v>
                </c:pt>
                <c:pt idx="319">
                  <c:v>27.038304190836151</c:v>
                </c:pt>
                <c:pt idx="320">
                  <c:v>27.038304190836151</c:v>
                </c:pt>
                <c:pt idx="321">
                  <c:v>27.038304190836151</c:v>
                </c:pt>
                <c:pt idx="322">
                  <c:v>27.038304190836151</c:v>
                </c:pt>
                <c:pt idx="323">
                  <c:v>27.038304190836151</c:v>
                </c:pt>
                <c:pt idx="324">
                  <c:v>27.038304190836151</c:v>
                </c:pt>
                <c:pt idx="325">
                  <c:v>27.038304190836151</c:v>
                </c:pt>
                <c:pt idx="326">
                  <c:v>27.038304190836151</c:v>
                </c:pt>
                <c:pt idx="327">
                  <c:v>27.038304190836151</c:v>
                </c:pt>
                <c:pt idx="328">
                  <c:v>27.038304190836151</c:v>
                </c:pt>
                <c:pt idx="329">
                  <c:v>27.038304190836151</c:v>
                </c:pt>
                <c:pt idx="330">
                  <c:v>27.038304190836151</c:v>
                </c:pt>
                <c:pt idx="331">
                  <c:v>27.038304190836151</c:v>
                </c:pt>
                <c:pt idx="332">
                  <c:v>27.038304190836151</c:v>
                </c:pt>
                <c:pt idx="333">
                  <c:v>27.038304190836151</c:v>
                </c:pt>
                <c:pt idx="334">
                  <c:v>27.038304190836151</c:v>
                </c:pt>
                <c:pt idx="335">
                  <c:v>27.038304190836151</c:v>
                </c:pt>
                <c:pt idx="336">
                  <c:v>27.038304190836151</c:v>
                </c:pt>
                <c:pt idx="337">
                  <c:v>27.038304190836151</c:v>
                </c:pt>
                <c:pt idx="338">
                  <c:v>27.038304190836151</c:v>
                </c:pt>
                <c:pt idx="339">
                  <c:v>27.038304190836151</c:v>
                </c:pt>
                <c:pt idx="340">
                  <c:v>27.038304190836151</c:v>
                </c:pt>
                <c:pt idx="341">
                  <c:v>27.038304190836151</c:v>
                </c:pt>
                <c:pt idx="342">
                  <c:v>27.038304190836151</c:v>
                </c:pt>
                <c:pt idx="343">
                  <c:v>27.038304190836151</c:v>
                </c:pt>
                <c:pt idx="344">
                  <c:v>27.038304190836151</c:v>
                </c:pt>
                <c:pt idx="345">
                  <c:v>27.038304190836151</c:v>
                </c:pt>
                <c:pt idx="346">
                  <c:v>27.038304190836151</c:v>
                </c:pt>
                <c:pt idx="347">
                  <c:v>27.038304190836151</c:v>
                </c:pt>
                <c:pt idx="348">
                  <c:v>27.038304190836151</c:v>
                </c:pt>
                <c:pt idx="349">
                  <c:v>27.038304190836151</c:v>
                </c:pt>
                <c:pt idx="350">
                  <c:v>27.038304190836151</c:v>
                </c:pt>
                <c:pt idx="351">
                  <c:v>27.038304190836151</c:v>
                </c:pt>
                <c:pt idx="352">
                  <c:v>27.038304190836151</c:v>
                </c:pt>
                <c:pt idx="353">
                  <c:v>27.038304190836151</c:v>
                </c:pt>
                <c:pt idx="354">
                  <c:v>27.038304190836151</c:v>
                </c:pt>
                <c:pt idx="355">
                  <c:v>27.038304190836151</c:v>
                </c:pt>
                <c:pt idx="356">
                  <c:v>27.038304190836151</c:v>
                </c:pt>
                <c:pt idx="357">
                  <c:v>27.038304190836151</c:v>
                </c:pt>
                <c:pt idx="358">
                  <c:v>27.038304190836151</c:v>
                </c:pt>
                <c:pt idx="359">
                  <c:v>27.038304190836151</c:v>
                </c:pt>
                <c:pt idx="360">
                  <c:v>27.038304190836151</c:v>
                </c:pt>
                <c:pt idx="361">
                  <c:v>27.038304190836151</c:v>
                </c:pt>
                <c:pt idx="362">
                  <c:v>27.038304190836151</c:v>
                </c:pt>
                <c:pt idx="363">
                  <c:v>27.038304190836151</c:v>
                </c:pt>
                <c:pt idx="364">
                  <c:v>27.038304190836151</c:v>
                </c:pt>
                <c:pt idx="365">
                  <c:v>27.038304190836151</c:v>
                </c:pt>
                <c:pt idx="366">
                  <c:v>27.038304190836151</c:v>
                </c:pt>
                <c:pt idx="367">
                  <c:v>27.038304190836151</c:v>
                </c:pt>
                <c:pt idx="368">
                  <c:v>27.038304190836151</c:v>
                </c:pt>
                <c:pt idx="369">
                  <c:v>27.038304190836151</c:v>
                </c:pt>
                <c:pt idx="370">
                  <c:v>27.038304190836151</c:v>
                </c:pt>
                <c:pt idx="371">
                  <c:v>27.038304190836151</c:v>
                </c:pt>
                <c:pt idx="372">
                  <c:v>27.038304190836151</c:v>
                </c:pt>
                <c:pt idx="373">
                  <c:v>27.038304190836151</c:v>
                </c:pt>
                <c:pt idx="374">
                  <c:v>27.038304190836151</c:v>
                </c:pt>
                <c:pt idx="375">
                  <c:v>27.038304190836151</c:v>
                </c:pt>
                <c:pt idx="376">
                  <c:v>27.038304190836151</c:v>
                </c:pt>
                <c:pt idx="377">
                  <c:v>27.038304190836151</c:v>
                </c:pt>
                <c:pt idx="378">
                  <c:v>27.038304190836151</c:v>
                </c:pt>
                <c:pt idx="379">
                  <c:v>27.038304190836151</c:v>
                </c:pt>
                <c:pt idx="380">
                  <c:v>27.038304190836151</c:v>
                </c:pt>
                <c:pt idx="381">
                  <c:v>27.038304190836151</c:v>
                </c:pt>
                <c:pt idx="382">
                  <c:v>27.038304190836151</c:v>
                </c:pt>
                <c:pt idx="383">
                  <c:v>27.038304190836151</c:v>
                </c:pt>
                <c:pt idx="384">
                  <c:v>27.038304190836151</c:v>
                </c:pt>
                <c:pt idx="385">
                  <c:v>27.038304190836151</c:v>
                </c:pt>
                <c:pt idx="386">
                  <c:v>27.038304190836151</c:v>
                </c:pt>
                <c:pt idx="387">
                  <c:v>27.038304190836151</c:v>
                </c:pt>
                <c:pt idx="388">
                  <c:v>27.038304190836151</c:v>
                </c:pt>
                <c:pt idx="389">
                  <c:v>27.038304190836151</c:v>
                </c:pt>
                <c:pt idx="390">
                  <c:v>27.038304190836151</c:v>
                </c:pt>
                <c:pt idx="391">
                  <c:v>27.038304190836151</c:v>
                </c:pt>
                <c:pt idx="392">
                  <c:v>27.038304190836151</c:v>
                </c:pt>
                <c:pt idx="393">
                  <c:v>27.038304190836151</c:v>
                </c:pt>
                <c:pt idx="394">
                  <c:v>27.038304190836151</c:v>
                </c:pt>
                <c:pt idx="395">
                  <c:v>27.038304190836151</c:v>
                </c:pt>
                <c:pt idx="396">
                  <c:v>27.038304190836151</c:v>
                </c:pt>
                <c:pt idx="397">
                  <c:v>27.038304190836151</c:v>
                </c:pt>
                <c:pt idx="398">
                  <c:v>27.038304190836151</c:v>
                </c:pt>
                <c:pt idx="399">
                  <c:v>27.038304190836151</c:v>
                </c:pt>
                <c:pt idx="400">
                  <c:v>27.038304190836151</c:v>
                </c:pt>
                <c:pt idx="401">
                  <c:v>27.038304190836151</c:v>
                </c:pt>
                <c:pt idx="402">
                  <c:v>27.038304190836151</c:v>
                </c:pt>
                <c:pt idx="403">
                  <c:v>27.038304190836151</c:v>
                </c:pt>
                <c:pt idx="404">
                  <c:v>27.038304190836151</c:v>
                </c:pt>
                <c:pt idx="405">
                  <c:v>27.038304190836151</c:v>
                </c:pt>
                <c:pt idx="406">
                  <c:v>27.038304190836151</c:v>
                </c:pt>
                <c:pt idx="407">
                  <c:v>27.038304190836151</c:v>
                </c:pt>
                <c:pt idx="408">
                  <c:v>27.038304190836151</c:v>
                </c:pt>
                <c:pt idx="409">
                  <c:v>27.038304190836151</c:v>
                </c:pt>
                <c:pt idx="410">
                  <c:v>27.038304190836151</c:v>
                </c:pt>
                <c:pt idx="411">
                  <c:v>27.038304190836151</c:v>
                </c:pt>
                <c:pt idx="412">
                  <c:v>27.038304190836151</c:v>
                </c:pt>
                <c:pt idx="413">
                  <c:v>27.038304190836151</c:v>
                </c:pt>
                <c:pt idx="414">
                  <c:v>27.038304190836151</c:v>
                </c:pt>
                <c:pt idx="415">
                  <c:v>27.038304190836151</c:v>
                </c:pt>
                <c:pt idx="416">
                  <c:v>27.038304190836151</c:v>
                </c:pt>
                <c:pt idx="417">
                  <c:v>27.038304190836151</c:v>
                </c:pt>
                <c:pt idx="418">
                  <c:v>27.038304190836151</c:v>
                </c:pt>
                <c:pt idx="419">
                  <c:v>27.038304190836151</c:v>
                </c:pt>
                <c:pt idx="420">
                  <c:v>27.038304190836151</c:v>
                </c:pt>
                <c:pt idx="421">
                  <c:v>27.038304190836151</c:v>
                </c:pt>
                <c:pt idx="422">
                  <c:v>27.038304190836151</c:v>
                </c:pt>
                <c:pt idx="423">
                  <c:v>27.038304190836151</c:v>
                </c:pt>
                <c:pt idx="424">
                  <c:v>27.038304190836151</c:v>
                </c:pt>
                <c:pt idx="425">
                  <c:v>27.038304190836151</c:v>
                </c:pt>
                <c:pt idx="426">
                  <c:v>27.038304190836151</c:v>
                </c:pt>
                <c:pt idx="427">
                  <c:v>27.038304190836151</c:v>
                </c:pt>
                <c:pt idx="428">
                  <c:v>27.038304190836151</c:v>
                </c:pt>
                <c:pt idx="429">
                  <c:v>27.038304190836151</c:v>
                </c:pt>
                <c:pt idx="430">
                  <c:v>27.038304190836151</c:v>
                </c:pt>
                <c:pt idx="431">
                  <c:v>27.038304190836151</c:v>
                </c:pt>
                <c:pt idx="432">
                  <c:v>27.038304190836151</c:v>
                </c:pt>
                <c:pt idx="433">
                  <c:v>27.038304190836151</c:v>
                </c:pt>
                <c:pt idx="434">
                  <c:v>27.038304190836151</c:v>
                </c:pt>
                <c:pt idx="435">
                  <c:v>27.038304190836151</c:v>
                </c:pt>
                <c:pt idx="436">
                  <c:v>27.038304190836151</c:v>
                </c:pt>
                <c:pt idx="437">
                  <c:v>27.038304190836151</c:v>
                </c:pt>
                <c:pt idx="438">
                  <c:v>27.038304190836151</c:v>
                </c:pt>
                <c:pt idx="439">
                  <c:v>27.038304190836151</c:v>
                </c:pt>
                <c:pt idx="440">
                  <c:v>27.038304190836151</c:v>
                </c:pt>
                <c:pt idx="441">
                  <c:v>27.038304190836151</c:v>
                </c:pt>
                <c:pt idx="442">
                  <c:v>27.038304190836151</c:v>
                </c:pt>
                <c:pt idx="443">
                  <c:v>27.038304190836151</c:v>
                </c:pt>
                <c:pt idx="444">
                  <c:v>27.038304190836151</c:v>
                </c:pt>
                <c:pt idx="445">
                  <c:v>27.038304190836151</c:v>
                </c:pt>
                <c:pt idx="446">
                  <c:v>27.038304190836151</c:v>
                </c:pt>
                <c:pt idx="447">
                  <c:v>27.038304190836151</c:v>
                </c:pt>
                <c:pt idx="448">
                  <c:v>27.038304190836151</c:v>
                </c:pt>
                <c:pt idx="449">
                  <c:v>27.038304190836151</c:v>
                </c:pt>
                <c:pt idx="450">
                  <c:v>27.038304190836151</c:v>
                </c:pt>
                <c:pt idx="451">
                  <c:v>27.038304190836151</c:v>
                </c:pt>
                <c:pt idx="452">
                  <c:v>27.038304190836151</c:v>
                </c:pt>
                <c:pt idx="453">
                  <c:v>27.038304190836151</c:v>
                </c:pt>
                <c:pt idx="454">
                  <c:v>27.038304190836151</c:v>
                </c:pt>
                <c:pt idx="455">
                  <c:v>27.038304190836151</c:v>
                </c:pt>
                <c:pt idx="456">
                  <c:v>27.038304190836151</c:v>
                </c:pt>
                <c:pt idx="457">
                  <c:v>27.038304190836151</c:v>
                </c:pt>
                <c:pt idx="458">
                  <c:v>27.038304190836151</c:v>
                </c:pt>
                <c:pt idx="459">
                  <c:v>27.038304190836151</c:v>
                </c:pt>
                <c:pt idx="460">
                  <c:v>27.038304190836151</c:v>
                </c:pt>
                <c:pt idx="461">
                  <c:v>27.038304190836151</c:v>
                </c:pt>
                <c:pt idx="462">
                  <c:v>27.038304190836151</c:v>
                </c:pt>
                <c:pt idx="463">
                  <c:v>27.038304190836151</c:v>
                </c:pt>
                <c:pt idx="464">
                  <c:v>27.038304190836151</c:v>
                </c:pt>
                <c:pt idx="465">
                  <c:v>27.038304190836151</c:v>
                </c:pt>
                <c:pt idx="466">
                  <c:v>27.038304190836151</c:v>
                </c:pt>
                <c:pt idx="467">
                  <c:v>27.038304190836151</c:v>
                </c:pt>
                <c:pt idx="468">
                  <c:v>27.038304190836151</c:v>
                </c:pt>
                <c:pt idx="469">
                  <c:v>27.038304190836151</c:v>
                </c:pt>
                <c:pt idx="470">
                  <c:v>27.038304190836151</c:v>
                </c:pt>
                <c:pt idx="471">
                  <c:v>27.038304190836151</c:v>
                </c:pt>
                <c:pt idx="472">
                  <c:v>27.038304190836151</c:v>
                </c:pt>
                <c:pt idx="473">
                  <c:v>27.038304190836151</c:v>
                </c:pt>
                <c:pt idx="474">
                  <c:v>27.038304190836151</c:v>
                </c:pt>
                <c:pt idx="475">
                  <c:v>27.038304190836151</c:v>
                </c:pt>
                <c:pt idx="476">
                  <c:v>27.038304190836151</c:v>
                </c:pt>
                <c:pt idx="477">
                  <c:v>27.038304190836151</c:v>
                </c:pt>
                <c:pt idx="478">
                  <c:v>27.038304190836151</c:v>
                </c:pt>
                <c:pt idx="479">
                  <c:v>27.038304190836151</c:v>
                </c:pt>
                <c:pt idx="480">
                  <c:v>27.038304190836151</c:v>
                </c:pt>
                <c:pt idx="481">
                  <c:v>27.038304190836151</c:v>
                </c:pt>
                <c:pt idx="482">
                  <c:v>27.038304190836151</c:v>
                </c:pt>
                <c:pt idx="483">
                  <c:v>27.038304190836151</c:v>
                </c:pt>
                <c:pt idx="484">
                  <c:v>27.038304190836151</c:v>
                </c:pt>
                <c:pt idx="485">
                  <c:v>27.038304190836151</c:v>
                </c:pt>
                <c:pt idx="486">
                  <c:v>27.038304190836151</c:v>
                </c:pt>
                <c:pt idx="487">
                  <c:v>27.038304190836151</c:v>
                </c:pt>
                <c:pt idx="488">
                  <c:v>27.038304190836151</c:v>
                </c:pt>
                <c:pt idx="489">
                  <c:v>27.038304190836151</c:v>
                </c:pt>
                <c:pt idx="490">
                  <c:v>27.038304190836151</c:v>
                </c:pt>
                <c:pt idx="491">
                  <c:v>27.038304190836151</c:v>
                </c:pt>
                <c:pt idx="492">
                  <c:v>27.038304190836151</c:v>
                </c:pt>
                <c:pt idx="493">
                  <c:v>27.038304190836151</c:v>
                </c:pt>
                <c:pt idx="494">
                  <c:v>27.038304190836151</c:v>
                </c:pt>
                <c:pt idx="495">
                  <c:v>27.038304190836151</c:v>
                </c:pt>
                <c:pt idx="496">
                  <c:v>27.038304190836151</c:v>
                </c:pt>
                <c:pt idx="497">
                  <c:v>27.038304190836151</c:v>
                </c:pt>
                <c:pt idx="498">
                  <c:v>27.038304190836151</c:v>
                </c:pt>
                <c:pt idx="499">
                  <c:v>27.038304190836151</c:v>
                </c:pt>
                <c:pt idx="500">
                  <c:v>27.038304190836151</c:v>
                </c:pt>
                <c:pt idx="501">
                  <c:v>27.038304190836151</c:v>
                </c:pt>
                <c:pt idx="502">
                  <c:v>27.038304190836151</c:v>
                </c:pt>
                <c:pt idx="503">
                  <c:v>27.038304190836151</c:v>
                </c:pt>
                <c:pt idx="504">
                  <c:v>27.038304190836151</c:v>
                </c:pt>
                <c:pt idx="505">
                  <c:v>27.038304190836151</c:v>
                </c:pt>
                <c:pt idx="506">
                  <c:v>27.038304190836151</c:v>
                </c:pt>
                <c:pt idx="507">
                  <c:v>27.038304190836151</c:v>
                </c:pt>
                <c:pt idx="508">
                  <c:v>27.038304190836151</c:v>
                </c:pt>
                <c:pt idx="509">
                  <c:v>27.038304190836151</c:v>
                </c:pt>
                <c:pt idx="510">
                  <c:v>27.038304190836151</c:v>
                </c:pt>
                <c:pt idx="511">
                  <c:v>27.038304190836151</c:v>
                </c:pt>
                <c:pt idx="512">
                  <c:v>27.038304190836151</c:v>
                </c:pt>
                <c:pt idx="513">
                  <c:v>27.038304190836151</c:v>
                </c:pt>
                <c:pt idx="514">
                  <c:v>27.038304190836151</c:v>
                </c:pt>
                <c:pt idx="515">
                  <c:v>27.038304190836151</c:v>
                </c:pt>
                <c:pt idx="516">
                  <c:v>27.038304190836151</c:v>
                </c:pt>
                <c:pt idx="517">
                  <c:v>27.038304190836151</c:v>
                </c:pt>
                <c:pt idx="518">
                  <c:v>27.038304190836151</c:v>
                </c:pt>
                <c:pt idx="519">
                  <c:v>27.038304190836151</c:v>
                </c:pt>
                <c:pt idx="520">
                  <c:v>27.038304190836151</c:v>
                </c:pt>
                <c:pt idx="521">
                  <c:v>27.038304190836151</c:v>
                </c:pt>
                <c:pt idx="522">
                  <c:v>27.038304190836151</c:v>
                </c:pt>
                <c:pt idx="523">
                  <c:v>27.038304190836151</c:v>
                </c:pt>
                <c:pt idx="524">
                  <c:v>27.038304190836151</c:v>
                </c:pt>
                <c:pt idx="525">
                  <c:v>27.038304190836151</c:v>
                </c:pt>
                <c:pt idx="526">
                  <c:v>27.038304190836151</c:v>
                </c:pt>
                <c:pt idx="527">
                  <c:v>27.038304190836151</c:v>
                </c:pt>
                <c:pt idx="528">
                  <c:v>27.038304190836151</c:v>
                </c:pt>
                <c:pt idx="529">
                  <c:v>27.038304190836151</c:v>
                </c:pt>
                <c:pt idx="530">
                  <c:v>27.038304190836151</c:v>
                </c:pt>
                <c:pt idx="531">
                  <c:v>27.038304190836151</c:v>
                </c:pt>
                <c:pt idx="532">
                  <c:v>27.038304190836151</c:v>
                </c:pt>
                <c:pt idx="533">
                  <c:v>27.038304190836151</c:v>
                </c:pt>
                <c:pt idx="534">
                  <c:v>27.038304190836151</c:v>
                </c:pt>
                <c:pt idx="535">
                  <c:v>27.038304190836151</c:v>
                </c:pt>
                <c:pt idx="536">
                  <c:v>27.038304190836151</c:v>
                </c:pt>
                <c:pt idx="537">
                  <c:v>27.038304190836151</c:v>
                </c:pt>
                <c:pt idx="538">
                  <c:v>27.038304190836151</c:v>
                </c:pt>
                <c:pt idx="539">
                  <c:v>27.038304190836151</c:v>
                </c:pt>
                <c:pt idx="540">
                  <c:v>27.038304190836151</c:v>
                </c:pt>
                <c:pt idx="541">
                  <c:v>27.038304190836151</c:v>
                </c:pt>
                <c:pt idx="542">
                  <c:v>27.038304190836151</c:v>
                </c:pt>
                <c:pt idx="543">
                  <c:v>27.038304190836151</c:v>
                </c:pt>
                <c:pt idx="544">
                  <c:v>27.038304190836151</c:v>
                </c:pt>
                <c:pt idx="545">
                  <c:v>27.038304190836151</c:v>
                </c:pt>
                <c:pt idx="546">
                  <c:v>27.038304190836151</c:v>
                </c:pt>
                <c:pt idx="547">
                  <c:v>27.038304190836151</c:v>
                </c:pt>
                <c:pt idx="548">
                  <c:v>27.038304190836151</c:v>
                </c:pt>
                <c:pt idx="549">
                  <c:v>27.038304190836151</c:v>
                </c:pt>
                <c:pt idx="550">
                  <c:v>27.038304190836151</c:v>
                </c:pt>
                <c:pt idx="551">
                  <c:v>27.038304190836151</c:v>
                </c:pt>
                <c:pt idx="552">
                  <c:v>27.038304190836151</c:v>
                </c:pt>
                <c:pt idx="553">
                  <c:v>27.038304190836151</c:v>
                </c:pt>
                <c:pt idx="554">
                  <c:v>27.038304190836151</c:v>
                </c:pt>
                <c:pt idx="555">
                  <c:v>27.038304190836151</c:v>
                </c:pt>
                <c:pt idx="556">
                  <c:v>27.038304190836151</c:v>
                </c:pt>
                <c:pt idx="557">
                  <c:v>27.038304190836151</c:v>
                </c:pt>
                <c:pt idx="558">
                  <c:v>27.038304190836151</c:v>
                </c:pt>
                <c:pt idx="559">
                  <c:v>27.038304190836151</c:v>
                </c:pt>
                <c:pt idx="560">
                  <c:v>27.038304190836151</c:v>
                </c:pt>
                <c:pt idx="561">
                  <c:v>27.038304190836151</c:v>
                </c:pt>
                <c:pt idx="562">
                  <c:v>27.038304190836151</c:v>
                </c:pt>
                <c:pt idx="563">
                  <c:v>27.038304190836151</c:v>
                </c:pt>
                <c:pt idx="564">
                  <c:v>27.038304190836151</c:v>
                </c:pt>
                <c:pt idx="565">
                  <c:v>27.038304190836151</c:v>
                </c:pt>
                <c:pt idx="566">
                  <c:v>27.038304190836151</c:v>
                </c:pt>
                <c:pt idx="567">
                  <c:v>27.038304190836151</c:v>
                </c:pt>
                <c:pt idx="568">
                  <c:v>27.038304190836151</c:v>
                </c:pt>
                <c:pt idx="569">
                  <c:v>27.038304190836151</c:v>
                </c:pt>
                <c:pt idx="570">
                  <c:v>27.038304190836151</c:v>
                </c:pt>
                <c:pt idx="571">
                  <c:v>27.038304190836151</c:v>
                </c:pt>
                <c:pt idx="572">
                  <c:v>27.038304190836151</c:v>
                </c:pt>
                <c:pt idx="573">
                  <c:v>27.038304190836151</c:v>
                </c:pt>
                <c:pt idx="574">
                  <c:v>27.038304190836151</c:v>
                </c:pt>
                <c:pt idx="575">
                  <c:v>27.038304190836151</c:v>
                </c:pt>
                <c:pt idx="576">
                  <c:v>27.038304190836151</c:v>
                </c:pt>
                <c:pt idx="577">
                  <c:v>27.038304190836151</c:v>
                </c:pt>
                <c:pt idx="578">
                  <c:v>27.038304190836151</c:v>
                </c:pt>
                <c:pt idx="579">
                  <c:v>27.038304190836151</c:v>
                </c:pt>
                <c:pt idx="580">
                  <c:v>27.038304190836151</c:v>
                </c:pt>
                <c:pt idx="581">
                  <c:v>27.038304190836151</c:v>
                </c:pt>
                <c:pt idx="582">
                  <c:v>27.038304190836151</c:v>
                </c:pt>
                <c:pt idx="583">
                  <c:v>27.038304190836151</c:v>
                </c:pt>
                <c:pt idx="584">
                  <c:v>27.038304190836151</c:v>
                </c:pt>
                <c:pt idx="585">
                  <c:v>27.038304190836151</c:v>
                </c:pt>
                <c:pt idx="586">
                  <c:v>27.038304190836151</c:v>
                </c:pt>
                <c:pt idx="587">
                  <c:v>27.038304190836151</c:v>
                </c:pt>
                <c:pt idx="588">
                  <c:v>27.038304190836151</c:v>
                </c:pt>
                <c:pt idx="589">
                  <c:v>27.038304190836151</c:v>
                </c:pt>
                <c:pt idx="590">
                  <c:v>27.038304190836151</c:v>
                </c:pt>
                <c:pt idx="591">
                  <c:v>27.038304190836151</c:v>
                </c:pt>
                <c:pt idx="592">
                  <c:v>27.038304190836151</c:v>
                </c:pt>
                <c:pt idx="593">
                  <c:v>27.038304190836151</c:v>
                </c:pt>
                <c:pt idx="594">
                  <c:v>27.038304190836151</c:v>
                </c:pt>
                <c:pt idx="595">
                  <c:v>27.038304190836151</c:v>
                </c:pt>
                <c:pt idx="596">
                  <c:v>27.038304190836151</c:v>
                </c:pt>
                <c:pt idx="597">
                  <c:v>27.038304190836151</c:v>
                </c:pt>
                <c:pt idx="598">
                  <c:v>27.038304190836151</c:v>
                </c:pt>
                <c:pt idx="599">
                  <c:v>27.038304190836151</c:v>
                </c:pt>
                <c:pt idx="600">
                  <c:v>27.038304190836151</c:v>
                </c:pt>
                <c:pt idx="601">
                  <c:v>27.038304190836151</c:v>
                </c:pt>
                <c:pt idx="602">
                  <c:v>27.038304190836151</c:v>
                </c:pt>
                <c:pt idx="603">
                  <c:v>27.038304190836151</c:v>
                </c:pt>
                <c:pt idx="604">
                  <c:v>27.038304190836151</c:v>
                </c:pt>
                <c:pt idx="605">
                  <c:v>27.038304190836151</c:v>
                </c:pt>
                <c:pt idx="606">
                  <c:v>27.038304190836151</c:v>
                </c:pt>
                <c:pt idx="607">
                  <c:v>27.038304190836151</c:v>
                </c:pt>
                <c:pt idx="608">
                  <c:v>27.038304190836151</c:v>
                </c:pt>
                <c:pt idx="609">
                  <c:v>27.038304190836151</c:v>
                </c:pt>
                <c:pt idx="610">
                  <c:v>27.038304190836151</c:v>
                </c:pt>
                <c:pt idx="611">
                  <c:v>27.038304190836151</c:v>
                </c:pt>
                <c:pt idx="612">
                  <c:v>27.038304190836151</c:v>
                </c:pt>
                <c:pt idx="613">
                  <c:v>27.038304190836151</c:v>
                </c:pt>
                <c:pt idx="614">
                  <c:v>27.038304190836151</c:v>
                </c:pt>
                <c:pt idx="615">
                  <c:v>27.038304190836151</c:v>
                </c:pt>
                <c:pt idx="616">
                  <c:v>27.038304190836151</c:v>
                </c:pt>
                <c:pt idx="617">
                  <c:v>27.038304190836151</c:v>
                </c:pt>
                <c:pt idx="618">
                  <c:v>27.038304190836151</c:v>
                </c:pt>
                <c:pt idx="619">
                  <c:v>27.038304190836151</c:v>
                </c:pt>
                <c:pt idx="620">
                  <c:v>27.038304190836151</c:v>
                </c:pt>
                <c:pt idx="621">
                  <c:v>27.038304190836151</c:v>
                </c:pt>
                <c:pt idx="622">
                  <c:v>27.038304190836151</c:v>
                </c:pt>
                <c:pt idx="623">
                  <c:v>27.038304190836151</c:v>
                </c:pt>
                <c:pt idx="624">
                  <c:v>27.038304190836151</c:v>
                </c:pt>
                <c:pt idx="625">
                  <c:v>27.038304190836151</c:v>
                </c:pt>
                <c:pt idx="626">
                  <c:v>27.038304190836151</c:v>
                </c:pt>
                <c:pt idx="627">
                  <c:v>27.038304190836151</c:v>
                </c:pt>
                <c:pt idx="628">
                  <c:v>27.038304190836151</c:v>
                </c:pt>
                <c:pt idx="629">
                  <c:v>27.038304190836151</c:v>
                </c:pt>
                <c:pt idx="630">
                  <c:v>27.038304190836151</c:v>
                </c:pt>
                <c:pt idx="631">
                  <c:v>27.038304190836151</c:v>
                </c:pt>
                <c:pt idx="632">
                  <c:v>27.038304190836151</c:v>
                </c:pt>
                <c:pt idx="633">
                  <c:v>27.038304190836151</c:v>
                </c:pt>
                <c:pt idx="634">
                  <c:v>27.038304190836151</c:v>
                </c:pt>
                <c:pt idx="635">
                  <c:v>27.038304190836151</c:v>
                </c:pt>
                <c:pt idx="636">
                  <c:v>27.038304190836151</c:v>
                </c:pt>
                <c:pt idx="637">
                  <c:v>27.038304190836151</c:v>
                </c:pt>
                <c:pt idx="638">
                  <c:v>27.038304190836151</c:v>
                </c:pt>
                <c:pt idx="639">
                  <c:v>27.038304190836151</c:v>
                </c:pt>
                <c:pt idx="640">
                  <c:v>27.038304190836151</c:v>
                </c:pt>
                <c:pt idx="641">
                  <c:v>27.038304190836151</c:v>
                </c:pt>
                <c:pt idx="642">
                  <c:v>27.038304190836151</c:v>
                </c:pt>
                <c:pt idx="643">
                  <c:v>27.038304190836151</c:v>
                </c:pt>
                <c:pt idx="644">
                  <c:v>27.038304190836151</c:v>
                </c:pt>
                <c:pt idx="645">
                  <c:v>27.038304190836151</c:v>
                </c:pt>
                <c:pt idx="646">
                  <c:v>27.038304190836151</c:v>
                </c:pt>
                <c:pt idx="647">
                  <c:v>27.038304190836151</c:v>
                </c:pt>
                <c:pt idx="648">
                  <c:v>27.038304190836151</c:v>
                </c:pt>
                <c:pt idx="649">
                  <c:v>27.038304190836151</c:v>
                </c:pt>
                <c:pt idx="650">
                  <c:v>27.038304190836151</c:v>
                </c:pt>
                <c:pt idx="651">
                  <c:v>27.038304190836151</c:v>
                </c:pt>
                <c:pt idx="652">
                  <c:v>27.038304190836151</c:v>
                </c:pt>
                <c:pt idx="653">
                  <c:v>27.038304190836151</c:v>
                </c:pt>
                <c:pt idx="654">
                  <c:v>27.038304190836151</c:v>
                </c:pt>
                <c:pt idx="655">
                  <c:v>27.038304190836151</c:v>
                </c:pt>
                <c:pt idx="656">
                  <c:v>27.038304190836151</c:v>
                </c:pt>
                <c:pt idx="657">
                  <c:v>27.038304190836151</c:v>
                </c:pt>
                <c:pt idx="658">
                  <c:v>27.038304190836151</c:v>
                </c:pt>
                <c:pt idx="659">
                  <c:v>27.038304190836151</c:v>
                </c:pt>
                <c:pt idx="660">
                  <c:v>27.038304190836151</c:v>
                </c:pt>
                <c:pt idx="661">
                  <c:v>27.038304190836151</c:v>
                </c:pt>
                <c:pt idx="662">
                  <c:v>27.038304190836151</c:v>
                </c:pt>
                <c:pt idx="663">
                  <c:v>27.038304190836151</c:v>
                </c:pt>
                <c:pt idx="664">
                  <c:v>27.038304190836151</c:v>
                </c:pt>
                <c:pt idx="665">
                  <c:v>27.038304190836151</c:v>
                </c:pt>
                <c:pt idx="666">
                  <c:v>27.038304190836151</c:v>
                </c:pt>
                <c:pt idx="667">
                  <c:v>27.038304190836151</c:v>
                </c:pt>
                <c:pt idx="668">
                  <c:v>27.038304190836151</c:v>
                </c:pt>
                <c:pt idx="669">
                  <c:v>27.038304190836151</c:v>
                </c:pt>
                <c:pt idx="670">
                  <c:v>27.038304190836151</c:v>
                </c:pt>
                <c:pt idx="671">
                  <c:v>27.038304190836151</c:v>
                </c:pt>
                <c:pt idx="672">
                  <c:v>27.038304190836151</c:v>
                </c:pt>
                <c:pt idx="673">
                  <c:v>27.038304190836151</c:v>
                </c:pt>
                <c:pt idx="674">
                  <c:v>27.038304190836151</c:v>
                </c:pt>
                <c:pt idx="675">
                  <c:v>27.038304190836151</c:v>
                </c:pt>
                <c:pt idx="676">
                  <c:v>27.038304190836151</c:v>
                </c:pt>
                <c:pt idx="677">
                  <c:v>27.038304190836151</c:v>
                </c:pt>
                <c:pt idx="678">
                  <c:v>27.038304190836151</c:v>
                </c:pt>
                <c:pt idx="679">
                  <c:v>27.038304190836151</c:v>
                </c:pt>
                <c:pt idx="680">
                  <c:v>27.038304190836151</c:v>
                </c:pt>
                <c:pt idx="681">
                  <c:v>27.038304190836151</c:v>
                </c:pt>
                <c:pt idx="682">
                  <c:v>27.038304190836151</c:v>
                </c:pt>
                <c:pt idx="683">
                  <c:v>27.038304190836151</c:v>
                </c:pt>
                <c:pt idx="684">
                  <c:v>27.038304190836151</c:v>
                </c:pt>
                <c:pt idx="685">
                  <c:v>27.038304190836151</c:v>
                </c:pt>
                <c:pt idx="686">
                  <c:v>27.038304190836151</c:v>
                </c:pt>
                <c:pt idx="687">
                  <c:v>27.038304190836151</c:v>
                </c:pt>
                <c:pt idx="688">
                  <c:v>27.038304190836151</c:v>
                </c:pt>
                <c:pt idx="689">
                  <c:v>27.038304190836151</c:v>
                </c:pt>
                <c:pt idx="690">
                  <c:v>27.038304190836151</c:v>
                </c:pt>
                <c:pt idx="691">
                  <c:v>27.038304190836151</c:v>
                </c:pt>
                <c:pt idx="692">
                  <c:v>27.038304190836151</c:v>
                </c:pt>
                <c:pt idx="693">
                  <c:v>27.038304190836151</c:v>
                </c:pt>
                <c:pt idx="694">
                  <c:v>27.038304190836151</c:v>
                </c:pt>
                <c:pt idx="695">
                  <c:v>27.038304190836151</c:v>
                </c:pt>
                <c:pt idx="696">
                  <c:v>27.038304190836151</c:v>
                </c:pt>
                <c:pt idx="697">
                  <c:v>27.038304190836151</c:v>
                </c:pt>
                <c:pt idx="698">
                  <c:v>27.038304190836151</c:v>
                </c:pt>
                <c:pt idx="699">
                  <c:v>27.038304190836151</c:v>
                </c:pt>
                <c:pt idx="700">
                  <c:v>27.038304190836151</c:v>
                </c:pt>
                <c:pt idx="701">
                  <c:v>27.038304190836151</c:v>
                </c:pt>
                <c:pt idx="702">
                  <c:v>27.038304190836151</c:v>
                </c:pt>
                <c:pt idx="703">
                  <c:v>27.038304190836151</c:v>
                </c:pt>
                <c:pt idx="704">
                  <c:v>27.038304190836151</c:v>
                </c:pt>
                <c:pt idx="705">
                  <c:v>27.038304190836151</c:v>
                </c:pt>
                <c:pt idx="706">
                  <c:v>27.038304190836151</c:v>
                </c:pt>
                <c:pt idx="707">
                  <c:v>27.038304190836151</c:v>
                </c:pt>
                <c:pt idx="708">
                  <c:v>27.038304190836151</c:v>
                </c:pt>
                <c:pt idx="709">
                  <c:v>27.038304190836151</c:v>
                </c:pt>
                <c:pt idx="710">
                  <c:v>27.038304190836151</c:v>
                </c:pt>
                <c:pt idx="711">
                  <c:v>27.038304190836151</c:v>
                </c:pt>
                <c:pt idx="712">
                  <c:v>27.038304190836151</c:v>
                </c:pt>
                <c:pt idx="713">
                  <c:v>27.038304190836151</c:v>
                </c:pt>
                <c:pt idx="714">
                  <c:v>27.038304190836151</c:v>
                </c:pt>
                <c:pt idx="715">
                  <c:v>27.038304190836151</c:v>
                </c:pt>
                <c:pt idx="716">
                  <c:v>27.038304190836151</c:v>
                </c:pt>
                <c:pt idx="717">
                  <c:v>27.038304190836151</c:v>
                </c:pt>
                <c:pt idx="718">
                  <c:v>27.038304190836151</c:v>
                </c:pt>
                <c:pt idx="719">
                  <c:v>27.038304190836151</c:v>
                </c:pt>
                <c:pt idx="720">
                  <c:v>27.038304190836151</c:v>
                </c:pt>
                <c:pt idx="721">
                  <c:v>27.038304190836151</c:v>
                </c:pt>
                <c:pt idx="722">
                  <c:v>27.038304190836151</c:v>
                </c:pt>
                <c:pt idx="723">
                  <c:v>27.038304190836151</c:v>
                </c:pt>
                <c:pt idx="724">
                  <c:v>27.038304190836151</c:v>
                </c:pt>
                <c:pt idx="725">
                  <c:v>27.038304190836151</c:v>
                </c:pt>
                <c:pt idx="726">
                  <c:v>27.038304190836151</c:v>
                </c:pt>
                <c:pt idx="727">
                  <c:v>27.038304190836151</c:v>
                </c:pt>
                <c:pt idx="728">
                  <c:v>27.038304190836151</c:v>
                </c:pt>
                <c:pt idx="729">
                  <c:v>27.038304190836151</c:v>
                </c:pt>
                <c:pt idx="730">
                  <c:v>27.038304190836151</c:v>
                </c:pt>
                <c:pt idx="731">
                  <c:v>27.038304190836151</c:v>
                </c:pt>
                <c:pt idx="732">
                  <c:v>27.038304190836151</c:v>
                </c:pt>
                <c:pt idx="733">
                  <c:v>27.038304190836151</c:v>
                </c:pt>
                <c:pt idx="734">
                  <c:v>27.038304190836151</c:v>
                </c:pt>
                <c:pt idx="735">
                  <c:v>27.038304190836151</c:v>
                </c:pt>
                <c:pt idx="736">
                  <c:v>27.038304190836151</c:v>
                </c:pt>
                <c:pt idx="737">
                  <c:v>27.038304190836151</c:v>
                </c:pt>
                <c:pt idx="738">
                  <c:v>27.038304190836151</c:v>
                </c:pt>
                <c:pt idx="739">
                  <c:v>27.038304190836151</c:v>
                </c:pt>
                <c:pt idx="740">
                  <c:v>27.038304190836151</c:v>
                </c:pt>
                <c:pt idx="741">
                  <c:v>27.038304190836151</c:v>
                </c:pt>
                <c:pt idx="742">
                  <c:v>27.038304190836151</c:v>
                </c:pt>
                <c:pt idx="743">
                  <c:v>27.038304190836151</c:v>
                </c:pt>
                <c:pt idx="744">
                  <c:v>27.038304190836151</c:v>
                </c:pt>
                <c:pt idx="745">
                  <c:v>27.038304190836151</c:v>
                </c:pt>
                <c:pt idx="746">
                  <c:v>27.038304190836151</c:v>
                </c:pt>
                <c:pt idx="747">
                  <c:v>27.038304190836151</c:v>
                </c:pt>
                <c:pt idx="748">
                  <c:v>27.038304190836151</c:v>
                </c:pt>
                <c:pt idx="749">
                  <c:v>27.038304190836151</c:v>
                </c:pt>
                <c:pt idx="750">
                  <c:v>27.038304190836151</c:v>
                </c:pt>
                <c:pt idx="751">
                  <c:v>27.038304190836151</c:v>
                </c:pt>
                <c:pt idx="752">
                  <c:v>27.038304190836151</c:v>
                </c:pt>
                <c:pt idx="753">
                  <c:v>27.038304190836151</c:v>
                </c:pt>
                <c:pt idx="754">
                  <c:v>27.038304190836151</c:v>
                </c:pt>
                <c:pt idx="755">
                  <c:v>27.038304190836151</c:v>
                </c:pt>
                <c:pt idx="756">
                  <c:v>27.038304190836151</c:v>
                </c:pt>
                <c:pt idx="757">
                  <c:v>27.038304190836151</c:v>
                </c:pt>
                <c:pt idx="758">
                  <c:v>27.038304190836151</c:v>
                </c:pt>
                <c:pt idx="759">
                  <c:v>27.038304190836151</c:v>
                </c:pt>
                <c:pt idx="760">
                  <c:v>27.038304190836151</c:v>
                </c:pt>
                <c:pt idx="761">
                  <c:v>27.038304190836151</c:v>
                </c:pt>
                <c:pt idx="762">
                  <c:v>27.038304190836151</c:v>
                </c:pt>
                <c:pt idx="763">
                  <c:v>27.038304190836151</c:v>
                </c:pt>
                <c:pt idx="764">
                  <c:v>27.038304190836151</c:v>
                </c:pt>
                <c:pt idx="765">
                  <c:v>27.038304190836151</c:v>
                </c:pt>
                <c:pt idx="766">
                  <c:v>27.038304190836151</c:v>
                </c:pt>
                <c:pt idx="767">
                  <c:v>27.038304190836151</c:v>
                </c:pt>
                <c:pt idx="768">
                  <c:v>27.038304190836151</c:v>
                </c:pt>
                <c:pt idx="769">
                  <c:v>27.038304190836151</c:v>
                </c:pt>
                <c:pt idx="770">
                  <c:v>27.038304190836151</c:v>
                </c:pt>
                <c:pt idx="771">
                  <c:v>27.038304190836151</c:v>
                </c:pt>
                <c:pt idx="772">
                  <c:v>27.038304190836151</c:v>
                </c:pt>
                <c:pt idx="773">
                  <c:v>27.038304190836151</c:v>
                </c:pt>
                <c:pt idx="774">
                  <c:v>27.038304190836151</c:v>
                </c:pt>
                <c:pt idx="775">
                  <c:v>27.038304190836151</c:v>
                </c:pt>
                <c:pt idx="776">
                  <c:v>27.038304190836151</c:v>
                </c:pt>
                <c:pt idx="777">
                  <c:v>27.038304190836151</c:v>
                </c:pt>
                <c:pt idx="778">
                  <c:v>27.038304190836151</c:v>
                </c:pt>
                <c:pt idx="779">
                  <c:v>27.038304190836151</c:v>
                </c:pt>
                <c:pt idx="780">
                  <c:v>27.038304190836151</c:v>
                </c:pt>
                <c:pt idx="781">
                  <c:v>27.038304190836151</c:v>
                </c:pt>
                <c:pt idx="782">
                  <c:v>27.038304190836151</c:v>
                </c:pt>
                <c:pt idx="783">
                  <c:v>27.038304190836151</c:v>
                </c:pt>
                <c:pt idx="784">
                  <c:v>27.038304190836151</c:v>
                </c:pt>
                <c:pt idx="785">
                  <c:v>27.038304190836151</c:v>
                </c:pt>
                <c:pt idx="786">
                  <c:v>27.038304190836151</c:v>
                </c:pt>
                <c:pt idx="787">
                  <c:v>27.038304190836151</c:v>
                </c:pt>
                <c:pt idx="788">
                  <c:v>27.038304190836151</c:v>
                </c:pt>
                <c:pt idx="789">
                  <c:v>27.038304190836151</c:v>
                </c:pt>
                <c:pt idx="790">
                  <c:v>27.038304190836151</c:v>
                </c:pt>
                <c:pt idx="791">
                  <c:v>27.038304190836151</c:v>
                </c:pt>
                <c:pt idx="792">
                  <c:v>27.038304190836151</c:v>
                </c:pt>
                <c:pt idx="793">
                  <c:v>27.038304190836151</c:v>
                </c:pt>
                <c:pt idx="794">
                  <c:v>27.038304190836151</c:v>
                </c:pt>
                <c:pt idx="795">
                  <c:v>27.038304190836151</c:v>
                </c:pt>
                <c:pt idx="796">
                  <c:v>27.038304190836151</c:v>
                </c:pt>
                <c:pt idx="797">
                  <c:v>27.038304190836151</c:v>
                </c:pt>
                <c:pt idx="798">
                  <c:v>27.038304190836151</c:v>
                </c:pt>
                <c:pt idx="799">
                  <c:v>27.038304190836151</c:v>
                </c:pt>
                <c:pt idx="800">
                  <c:v>27.038304190836151</c:v>
                </c:pt>
                <c:pt idx="801">
                  <c:v>27.038304190836151</c:v>
                </c:pt>
                <c:pt idx="802">
                  <c:v>27.038304190836151</c:v>
                </c:pt>
                <c:pt idx="803">
                  <c:v>27.038304190836151</c:v>
                </c:pt>
                <c:pt idx="804">
                  <c:v>27.038304190836151</c:v>
                </c:pt>
                <c:pt idx="805">
                  <c:v>27.038304190836151</c:v>
                </c:pt>
                <c:pt idx="806">
                  <c:v>27.038304190836151</c:v>
                </c:pt>
                <c:pt idx="807">
                  <c:v>27.038304190836151</c:v>
                </c:pt>
                <c:pt idx="808">
                  <c:v>27.038304190836151</c:v>
                </c:pt>
                <c:pt idx="809">
                  <c:v>27.038304190836151</c:v>
                </c:pt>
                <c:pt idx="810">
                  <c:v>27.038304190836151</c:v>
                </c:pt>
                <c:pt idx="811">
                  <c:v>27.038304190836151</c:v>
                </c:pt>
                <c:pt idx="812">
                  <c:v>27.038304190836151</c:v>
                </c:pt>
                <c:pt idx="813">
                  <c:v>27.038304190836151</c:v>
                </c:pt>
                <c:pt idx="814">
                  <c:v>27.038304190836151</c:v>
                </c:pt>
                <c:pt idx="815">
                  <c:v>27.038304190836151</c:v>
                </c:pt>
                <c:pt idx="816">
                  <c:v>27.038304190836151</c:v>
                </c:pt>
                <c:pt idx="817">
                  <c:v>27.038304190836151</c:v>
                </c:pt>
                <c:pt idx="818">
                  <c:v>27.038304190836151</c:v>
                </c:pt>
                <c:pt idx="819">
                  <c:v>27.038304190836151</c:v>
                </c:pt>
                <c:pt idx="820">
                  <c:v>27.038304190836151</c:v>
                </c:pt>
                <c:pt idx="821">
                  <c:v>27.038304190836151</c:v>
                </c:pt>
                <c:pt idx="822">
                  <c:v>27.038304190836151</c:v>
                </c:pt>
                <c:pt idx="823">
                  <c:v>27.038304190836151</c:v>
                </c:pt>
                <c:pt idx="824">
                  <c:v>27.038304190836151</c:v>
                </c:pt>
                <c:pt idx="825">
                  <c:v>27.038304190836151</c:v>
                </c:pt>
                <c:pt idx="826">
                  <c:v>27.038304190836151</c:v>
                </c:pt>
                <c:pt idx="827">
                  <c:v>27.038304190836151</c:v>
                </c:pt>
                <c:pt idx="828">
                  <c:v>27.038304190836151</c:v>
                </c:pt>
                <c:pt idx="829">
                  <c:v>27.038304190836151</c:v>
                </c:pt>
                <c:pt idx="830">
                  <c:v>27.038304190836151</c:v>
                </c:pt>
                <c:pt idx="831">
                  <c:v>27.038304190836151</c:v>
                </c:pt>
                <c:pt idx="832">
                  <c:v>27.038304190836151</c:v>
                </c:pt>
                <c:pt idx="833">
                  <c:v>27.038304190836151</c:v>
                </c:pt>
                <c:pt idx="834">
                  <c:v>27.038304190836151</c:v>
                </c:pt>
                <c:pt idx="835">
                  <c:v>27.038304190836151</c:v>
                </c:pt>
                <c:pt idx="836">
                  <c:v>27.038304190836151</c:v>
                </c:pt>
                <c:pt idx="837">
                  <c:v>27.038304190836151</c:v>
                </c:pt>
                <c:pt idx="838">
                  <c:v>27.038304190836151</c:v>
                </c:pt>
                <c:pt idx="839">
                  <c:v>27.038304190836151</c:v>
                </c:pt>
                <c:pt idx="840">
                  <c:v>27.038304190836151</c:v>
                </c:pt>
                <c:pt idx="841">
                  <c:v>27.038304190836151</c:v>
                </c:pt>
                <c:pt idx="842">
                  <c:v>27.038304190836151</c:v>
                </c:pt>
                <c:pt idx="843">
                  <c:v>27.038304190836151</c:v>
                </c:pt>
                <c:pt idx="844">
                  <c:v>27.038304190836151</c:v>
                </c:pt>
                <c:pt idx="845">
                  <c:v>27.038304190836151</c:v>
                </c:pt>
                <c:pt idx="846">
                  <c:v>27.038304190836151</c:v>
                </c:pt>
                <c:pt idx="847">
                  <c:v>27.038304190836151</c:v>
                </c:pt>
                <c:pt idx="848">
                  <c:v>27.038304190836151</c:v>
                </c:pt>
                <c:pt idx="849">
                  <c:v>27.038304190836151</c:v>
                </c:pt>
                <c:pt idx="850">
                  <c:v>27.038304190836151</c:v>
                </c:pt>
                <c:pt idx="851">
                  <c:v>27.038304190836151</c:v>
                </c:pt>
                <c:pt idx="852">
                  <c:v>27.038304190836151</c:v>
                </c:pt>
                <c:pt idx="853">
                  <c:v>27.038304190836151</c:v>
                </c:pt>
                <c:pt idx="854">
                  <c:v>27.038304190836151</c:v>
                </c:pt>
                <c:pt idx="855">
                  <c:v>27.038304190836151</c:v>
                </c:pt>
                <c:pt idx="856">
                  <c:v>27.038304190836151</c:v>
                </c:pt>
                <c:pt idx="857">
                  <c:v>27.038304190836151</c:v>
                </c:pt>
                <c:pt idx="858">
                  <c:v>27.038304190836151</c:v>
                </c:pt>
                <c:pt idx="859">
                  <c:v>27.038304190836151</c:v>
                </c:pt>
                <c:pt idx="860">
                  <c:v>27.038304190836151</c:v>
                </c:pt>
                <c:pt idx="861">
                  <c:v>27.038304190836151</c:v>
                </c:pt>
                <c:pt idx="862">
                  <c:v>27.038304190836151</c:v>
                </c:pt>
                <c:pt idx="863">
                  <c:v>27.038304190836151</c:v>
                </c:pt>
                <c:pt idx="864">
                  <c:v>27.038304190836151</c:v>
                </c:pt>
                <c:pt idx="865">
                  <c:v>27.038304190836151</c:v>
                </c:pt>
                <c:pt idx="866">
                  <c:v>27.038304190836151</c:v>
                </c:pt>
              </c:numCache>
            </c:numRef>
          </c:yVal>
          <c:smooth val="1"/>
          <c:extLst xmlns:c16r2="http://schemas.microsoft.com/office/drawing/2015/06/chart">
            <c:ext xmlns:c16="http://schemas.microsoft.com/office/drawing/2014/chart" uri="{C3380CC4-5D6E-409C-BE32-E72D297353CC}">
              <c16:uniqueId val="{00000002-D5FC-4102-ADD7-D2A6FD28D500}"/>
            </c:ext>
          </c:extLst>
        </c:ser>
        <c:ser>
          <c:idx val="3"/>
          <c:order val="3"/>
          <c:tx>
            <c:strRef>
              <c:f>NASDAQ!$E$2</c:f>
              <c:strCache>
                <c:ptCount val="1"/>
                <c:pt idx="0">
                  <c:v>+1 desv.stand PE</c:v>
                </c:pt>
              </c:strCache>
            </c:strRef>
          </c:tx>
          <c:spPr>
            <a:ln w="9525" cap="rnd">
              <a:solidFill>
                <a:schemeClr val="accent3"/>
              </a:solidFill>
              <a:prstDash val="sysDash"/>
              <a:round/>
            </a:ln>
            <a:effectLst/>
          </c:spPr>
          <c:marker>
            <c:symbol val="none"/>
          </c:marker>
          <c:xVal>
            <c:numRef>
              <c:f>NASDAQ!$A$3:$A$869</c:f>
              <c:numCache>
                <c:formatCode>m/d/yyyy</c:formatCode>
                <c:ptCount val="867"/>
                <c:pt idx="0">
                  <c:v>41641</c:v>
                </c:pt>
                <c:pt idx="1">
                  <c:v>41642</c:v>
                </c:pt>
                <c:pt idx="2">
                  <c:v>41645</c:v>
                </c:pt>
                <c:pt idx="3">
                  <c:v>41646</c:v>
                </c:pt>
                <c:pt idx="4">
                  <c:v>41647</c:v>
                </c:pt>
                <c:pt idx="5">
                  <c:v>41648</c:v>
                </c:pt>
                <c:pt idx="6">
                  <c:v>41649</c:v>
                </c:pt>
                <c:pt idx="7">
                  <c:v>41652</c:v>
                </c:pt>
                <c:pt idx="8">
                  <c:v>41653</c:v>
                </c:pt>
                <c:pt idx="9">
                  <c:v>41654</c:v>
                </c:pt>
                <c:pt idx="10">
                  <c:v>41655</c:v>
                </c:pt>
                <c:pt idx="11">
                  <c:v>41656</c:v>
                </c:pt>
                <c:pt idx="12">
                  <c:v>41659</c:v>
                </c:pt>
                <c:pt idx="13">
                  <c:v>41660</c:v>
                </c:pt>
                <c:pt idx="14">
                  <c:v>41661</c:v>
                </c:pt>
                <c:pt idx="15">
                  <c:v>41662</c:v>
                </c:pt>
                <c:pt idx="16">
                  <c:v>41663</c:v>
                </c:pt>
                <c:pt idx="17">
                  <c:v>41666</c:v>
                </c:pt>
                <c:pt idx="18">
                  <c:v>41667</c:v>
                </c:pt>
                <c:pt idx="19">
                  <c:v>41668</c:v>
                </c:pt>
                <c:pt idx="20">
                  <c:v>41669</c:v>
                </c:pt>
                <c:pt idx="21">
                  <c:v>41670</c:v>
                </c:pt>
                <c:pt idx="22">
                  <c:v>41673</c:v>
                </c:pt>
                <c:pt idx="23">
                  <c:v>41674</c:v>
                </c:pt>
                <c:pt idx="24">
                  <c:v>41675</c:v>
                </c:pt>
                <c:pt idx="25">
                  <c:v>41676</c:v>
                </c:pt>
                <c:pt idx="26">
                  <c:v>41677</c:v>
                </c:pt>
                <c:pt idx="27">
                  <c:v>41680</c:v>
                </c:pt>
                <c:pt idx="28">
                  <c:v>41681</c:v>
                </c:pt>
                <c:pt idx="29">
                  <c:v>41682</c:v>
                </c:pt>
                <c:pt idx="30">
                  <c:v>41683</c:v>
                </c:pt>
                <c:pt idx="31">
                  <c:v>41684</c:v>
                </c:pt>
                <c:pt idx="32">
                  <c:v>41687</c:v>
                </c:pt>
                <c:pt idx="33">
                  <c:v>41688</c:v>
                </c:pt>
                <c:pt idx="34">
                  <c:v>41689</c:v>
                </c:pt>
                <c:pt idx="35">
                  <c:v>41690</c:v>
                </c:pt>
                <c:pt idx="36">
                  <c:v>41691</c:v>
                </c:pt>
                <c:pt idx="37">
                  <c:v>41694</c:v>
                </c:pt>
                <c:pt idx="38">
                  <c:v>41695</c:v>
                </c:pt>
                <c:pt idx="39">
                  <c:v>41696</c:v>
                </c:pt>
                <c:pt idx="40">
                  <c:v>41697</c:v>
                </c:pt>
                <c:pt idx="41">
                  <c:v>41698</c:v>
                </c:pt>
                <c:pt idx="42">
                  <c:v>41701</c:v>
                </c:pt>
                <c:pt idx="43">
                  <c:v>41702</c:v>
                </c:pt>
                <c:pt idx="44">
                  <c:v>41703</c:v>
                </c:pt>
                <c:pt idx="45">
                  <c:v>41704</c:v>
                </c:pt>
                <c:pt idx="46">
                  <c:v>41705</c:v>
                </c:pt>
                <c:pt idx="47">
                  <c:v>41708</c:v>
                </c:pt>
                <c:pt idx="48">
                  <c:v>41709</c:v>
                </c:pt>
                <c:pt idx="49">
                  <c:v>41710</c:v>
                </c:pt>
                <c:pt idx="50">
                  <c:v>41711</c:v>
                </c:pt>
                <c:pt idx="51">
                  <c:v>41712</c:v>
                </c:pt>
                <c:pt idx="52">
                  <c:v>41715</c:v>
                </c:pt>
                <c:pt idx="53">
                  <c:v>41716</c:v>
                </c:pt>
                <c:pt idx="54">
                  <c:v>41717</c:v>
                </c:pt>
                <c:pt idx="55">
                  <c:v>41718</c:v>
                </c:pt>
                <c:pt idx="56">
                  <c:v>41719</c:v>
                </c:pt>
                <c:pt idx="57">
                  <c:v>41722</c:v>
                </c:pt>
                <c:pt idx="58">
                  <c:v>41723</c:v>
                </c:pt>
                <c:pt idx="59">
                  <c:v>41724</c:v>
                </c:pt>
                <c:pt idx="60">
                  <c:v>41725</c:v>
                </c:pt>
                <c:pt idx="61">
                  <c:v>41726</c:v>
                </c:pt>
                <c:pt idx="62">
                  <c:v>41729</c:v>
                </c:pt>
                <c:pt idx="63">
                  <c:v>41730</c:v>
                </c:pt>
                <c:pt idx="64">
                  <c:v>41731</c:v>
                </c:pt>
                <c:pt idx="65">
                  <c:v>41732</c:v>
                </c:pt>
                <c:pt idx="66">
                  <c:v>41733</c:v>
                </c:pt>
                <c:pt idx="67">
                  <c:v>41736</c:v>
                </c:pt>
                <c:pt idx="68">
                  <c:v>41737</c:v>
                </c:pt>
                <c:pt idx="69">
                  <c:v>41738</c:v>
                </c:pt>
                <c:pt idx="70">
                  <c:v>41739</c:v>
                </c:pt>
                <c:pt idx="71">
                  <c:v>41740</c:v>
                </c:pt>
                <c:pt idx="72">
                  <c:v>41743</c:v>
                </c:pt>
                <c:pt idx="73">
                  <c:v>41744</c:v>
                </c:pt>
                <c:pt idx="74">
                  <c:v>41745</c:v>
                </c:pt>
                <c:pt idx="75">
                  <c:v>41746</c:v>
                </c:pt>
                <c:pt idx="76">
                  <c:v>41747</c:v>
                </c:pt>
                <c:pt idx="77">
                  <c:v>41750</c:v>
                </c:pt>
                <c:pt idx="78">
                  <c:v>41751</c:v>
                </c:pt>
                <c:pt idx="79">
                  <c:v>41752</c:v>
                </c:pt>
                <c:pt idx="80">
                  <c:v>41753</c:v>
                </c:pt>
                <c:pt idx="81">
                  <c:v>41754</c:v>
                </c:pt>
                <c:pt idx="82">
                  <c:v>41757</c:v>
                </c:pt>
                <c:pt idx="83">
                  <c:v>41758</c:v>
                </c:pt>
                <c:pt idx="84">
                  <c:v>41759</c:v>
                </c:pt>
                <c:pt idx="85">
                  <c:v>41760</c:v>
                </c:pt>
                <c:pt idx="86">
                  <c:v>41761</c:v>
                </c:pt>
                <c:pt idx="87">
                  <c:v>41764</c:v>
                </c:pt>
                <c:pt idx="88">
                  <c:v>41765</c:v>
                </c:pt>
                <c:pt idx="89">
                  <c:v>41766</c:v>
                </c:pt>
                <c:pt idx="90">
                  <c:v>41767</c:v>
                </c:pt>
                <c:pt idx="91">
                  <c:v>41768</c:v>
                </c:pt>
                <c:pt idx="92">
                  <c:v>41771</c:v>
                </c:pt>
                <c:pt idx="93">
                  <c:v>41772</c:v>
                </c:pt>
                <c:pt idx="94">
                  <c:v>41773</c:v>
                </c:pt>
                <c:pt idx="95">
                  <c:v>41774</c:v>
                </c:pt>
                <c:pt idx="96">
                  <c:v>41775</c:v>
                </c:pt>
                <c:pt idx="97">
                  <c:v>41778</c:v>
                </c:pt>
                <c:pt idx="98">
                  <c:v>41779</c:v>
                </c:pt>
                <c:pt idx="99">
                  <c:v>41780</c:v>
                </c:pt>
                <c:pt idx="100">
                  <c:v>41781</c:v>
                </c:pt>
                <c:pt idx="101">
                  <c:v>41782</c:v>
                </c:pt>
                <c:pt idx="102">
                  <c:v>41785</c:v>
                </c:pt>
                <c:pt idx="103">
                  <c:v>41786</c:v>
                </c:pt>
                <c:pt idx="104">
                  <c:v>41787</c:v>
                </c:pt>
                <c:pt idx="105">
                  <c:v>41788</c:v>
                </c:pt>
                <c:pt idx="106">
                  <c:v>41789</c:v>
                </c:pt>
                <c:pt idx="107">
                  <c:v>41792</c:v>
                </c:pt>
                <c:pt idx="108">
                  <c:v>41793</c:v>
                </c:pt>
                <c:pt idx="109">
                  <c:v>41794</c:v>
                </c:pt>
                <c:pt idx="110">
                  <c:v>41795</c:v>
                </c:pt>
                <c:pt idx="111">
                  <c:v>41796</c:v>
                </c:pt>
                <c:pt idx="112">
                  <c:v>41799</c:v>
                </c:pt>
                <c:pt idx="113">
                  <c:v>41800</c:v>
                </c:pt>
                <c:pt idx="114">
                  <c:v>41801</c:v>
                </c:pt>
                <c:pt idx="115">
                  <c:v>41802</c:v>
                </c:pt>
                <c:pt idx="116">
                  <c:v>41803</c:v>
                </c:pt>
                <c:pt idx="117">
                  <c:v>41806</c:v>
                </c:pt>
                <c:pt idx="118">
                  <c:v>41807</c:v>
                </c:pt>
                <c:pt idx="119">
                  <c:v>41808</c:v>
                </c:pt>
                <c:pt idx="120">
                  <c:v>41809</c:v>
                </c:pt>
                <c:pt idx="121">
                  <c:v>41810</c:v>
                </c:pt>
                <c:pt idx="122">
                  <c:v>41813</c:v>
                </c:pt>
                <c:pt idx="123">
                  <c:v>41814</c:v>
                </c:pt>
                <c:pt idx="124">
                  <c:v>41815</c:v>
                </c:pt>
                <c:pt idx="125">
                  <c:v>41816</c:v>
                </c:pt>
                <c:pt idx="126">
                  <c:v>41817</c:v>
                </c:pt>
                <c:pt idx="127">
                  <c:v>41820</c:v>
                </c:pt>
                <c:pt idx="128">
                  <c:v>41821</c:v>
                </c:pt>
                <c:pt idx="129">
                  <c:v>41822</c:v>
                </c:pt>
                <c:pt idx="130">
                  <c:v>41823</c:v>
                </c:pt>
                <c:pt idx="131">
                  <c:v>41824</c:v>
                </c:pt>
                <c:pt idx="132">
                  <c:v>41827</c:v>
                </c:pt>
                <c:pt idx="133">
                  <c:v>41828</c:v>
                </c:pt>
                <c:pt idx="134">
                  <c:v>41829</c:v>
                </c:pt>
                <c:pt idx="135">
                  <c:v>41830</c:v>
                </c:pt>
                <c:pt idx="136">
                  <c:v>41831</c:v>
                </c:pt>
                <c:pt idx="137">
                  <c:v>41834</c:v>
                </c:pt>
                <c:pt idx="138">
                  <c:v>41835</c:v>
                </c:pt>
                <c:pt idx="139">
                  <c:v>41836</c:v>
                </c:pt>
                <c:pt idx="140">
                  <c:v>41837</c:v>
                </c:pt>
                <c:pt idx="141">
                  <c:v>41838</c:v>
                </c:pt>
                <c:pt idx="142">
                  <c:v>41841</c:v>
                </c:pt>
                <c:pt idx="143">
                  <c:v>41842</c:v>
                </c:pt>
                <c:pt idx="144">
                  <c:v>41843</c:v>
                </c:pt>
                <c:pt idx="145">
                  <c:v>41844</c:v>
                </c:pt>
                <c:pt idx="146">
                  <c:v>41845</c:v>
                </c:pt>
                <c:pt idx="147">
                  <c:v>41848</c:v>
                </c:pt>
                <c:pt idx="148">
                  <c:v>41849</c:v>
                </c:pt>
                <c:pt idx="149">
                  <c:v>41850</c:v>
                </c:pt>
                <c:pt idx="150">
                  <c:v>41851</c:v>
                </c:pt>
                <c:pt idx="151">
                  <c:v>41852</c:v>
                </c:pt>
                <c:pt idx="152">
                  <c:v>41855</c:v>
                </c:pt>
                <c:pt idx="153">
                  <c:v>41856</c:v>
                </c:pt>
                <c:pt idx="154">
                  <c:v>41857</c:v>
                </c:pt>
                <c:pt idx="155">
                  <c:v>41858</c:v>
                </c:pt>
                <c:pt idx="156">
                  <c:v>41859</c:v>
                </c:pt>
                <c:pt idx="157">
                  <c:v>41862</c:v>
                </c:pt>
                <c:pt idx="158">
                  <c:v>41863</c:v>
                </c:pt>
                <c:pt idx="159">
                  <c:v>41864</c:v>
                </c:pt>
                <c:pt idx="160">
                  <c:v>41865</c:v>
                </c:pt>
                <c:pt idx="161">
                  <c:v>41866</c:v>
                </c:pt>
                <c:pt idx="162">
                  <c:v>41869</c:v>
                </c:pt>
                <c:pt idx="163">
                  <c:v>41870</c:v>
                </c:pt>
                <c:pt idx="164">
                  <c:v>41871</c:v>
                </c:pt>
                <c:pt idx="165">
                  <c:v>41872</c:v>
                </c:pt>
                <c:pt idx="166">
                  <c:v>41873</c:v>
                </c:pt>
                <c:pt idx="167">
                  <c:v>41876</c:v>
                </c:pt>
                <c:pt idx="168">
                  <c:v>41877</c:v>
                </c:pt>
                <c:pt idx="169">
                  <c:v>41878</c:v>
                </c:pt>
                <c:pt idx="170">
                  <c:v>41879</c:v>
                </c:pt>
                <c:pt idx="171">
                  <c:v>41880</c:v>
                </c:pt>
                <c:pt idx="172">
                  <c:v>41883</c:v>
                </c:pt>
                <c:pt idx="173">
                  <c:v>41884</c:v>
                </c:pt>
                <c:pt idx="174">
                  <c:v>41885</c:v>
                </c:pt>
                <c:pt idx="175">
                  <c:v>41886</c:v>
                </c:pt>
                <c:pt idx="176">
                  <c:v>41887</c:v>
                </c:pt>
                <c:pt idx="177">
                  <c:v>41890</c:v>
                </c:pt>
                <c:pt idx="178">
                  <c:v>41891</c:v>
                </c:pt>
                <c:pt idx="179">
                  <c:v>41892</c:v>
                </c:pt>
                <c:pt idx="180">
                  <c:v>41893</c:v>
                </c:pt>
                <c:pt idx="181">
                  <c:v>41894</c:v>
                </c:pt>
                <c:pt idx="182">
                  <c:v>41897</c:v>
                </c:pt>
                <c:pt idx="183">
                  <c:v>41898</c:v>
                </c:pt>
                <c:pt idx="184">
                  <c:v>41899</c:v>
                </c:pt>
                <c:pt idx="185">
                  <c:v>41900</c:v>
                </c:pt>
                <c:pt idx="186">
                  <c:v>41901</c:v>
                </c:pt>
                <c:pt idx="187">
                  <c:v>41904</c:v>
                </c:pt>
                <c:pt idx="188">
                  <c:v>41905</c:v>
                </c:pt>
                <c:pt idx="189">
                  <c:v>41906</c:v>
                </c:pt>
                <c:pt idx="190">
                  <c:v>41907</c:v>
                </c:pt>
                <c:pt idx="191">
                  <c:v>41908</c:v>
                </c:pt>
                <c:pt idx="192">
                  <c:v>41911</c:v>
                </c:pt>
                <c:pt idx="193">
                  <c:v>41912</c:v>
                </c:pt>
                <c:pt idx="194">
                  <c:v>41913</c:v>
                </c:pt>
                <c:pt idx="195">
                  <c:v>41914</c:v>
                </c:pt>
                <c:pt idx="196">
                  <c:v>41915</c:v>
                </c:pt>
                <c:pt idx="197">
                  <c:v>41918</c:v>
                </c:pt>
                <c:pt idx="198">
                  <c:v>41919</c:v>
                </c:pt>
                <c:pt idx="199">
                  <c:v>41920</c:v>
                </c:pt>
                <c:pt idx="200">
                  <c:v>41921</c:v>
                </c:pt>
                <c:pt idx="201">
                  <c:v>41922</c:v>
                </c:pt>
                <c:pt idx="202">
                  <c:v>41925</c:v>
                </c:pt>
                <c:pt idx="203">
                  <c:v>41926</c:v>
                </c:pt>
                <c:pt idx="204">
                  <c:v>41927</c:v>
                </c:pt>
                <c:pt idx="205">
                  <c:v>41928</c:v>
                </c:pt>
                <c:pt idx="206">
                  <c:v>41929</c:v>
                </c:pt>
                <c:pt idx="207">
                  <c:v>41932</c:v>
                </c:pt>
                <c:pt idx="208">
                  <c:v>41933</c:v>
                </c:pt>
                <c:pt idx="209">
                  <c:v>41934</c:v>
                </c:pt>
                <c:pt idx="210">
                  <c:v>41935</c:v>
                </c:pt>
                <c:pt idx="211">
                  <c:v>41936</c:v>
                </c:pt>
                <c:pt idx="212">
                  <c:v>41939</c:v>
                </c:pt>
                <c:pt idx="213">
                  <c:v>41940</c:v>
                </c:pt>
                <c:pt idx="214">
                  <c:v>41941</c:v>
                </c:pt>
                <c:pt idx="215">
                  <c:v>41942</c:v>
                </c:pt>
                <c:pt idx="216">
                  <c:v>41943</c:v>
                </c:pt>
                <c:pt idx="217">
                  <c:v>41946</c:v>
                </c:pt>
                <c:pt idx="218">
                  <c:v>41947</c:v>
                </c:pt>
                <c:pt idx="219">
                  <c:v>41948</c:v>
                </c:pt>
                <c:pt idx="220">
                  <c:v>41949</c:v>
                </c:pt>
                <c:pt idx="221">
                  <c:v>41950</c:v>
                </c:pt>
                <c:pt idx="222">
                  <c:v>41953</c:v>
                </c:pt>
                <c:pt idx="223">
                  <c:v>41954</c:v>
                </c:pt>
                <c:pt idx="224">
                  <c:v>41955</c:v>
                </c:pt>
                <c:pt idx="225">
                  <c:v>41956</c:v>
                </c:pt>
                <c:pt idx="226">
                  <c:v>41957</c:v>
                </c:pt>
                <c:pt idx="227">
                  <c:v>41960</c:v>
                </c:pt>
                <c:pt idx="228">
                  <c:v>41961</c:v>
                </c:pt>
                <c:pt idx="229">
                  <c:v>41962</c:v>
                </c:pt>
                <c:pt idx="230">
                  <c:v>41963</c:v>
                </c:pt>
                <c:pt idx="231">
                  <c:v>41964</c:v>
                </c:pt>
                <c:pt idx="232">
                  <c:v>41967</c:v>
                </c:pt>
                <c:pt idx="233">
                  <c:v>41968</c:v>
                </c:pt>
                <c:pt idx="234">
                  <c:v>41969</c:v>
                </c:pt>
                <c:pt idx="235">
                  <c:v>41970</c:v>
                </c:pt>
                <c:pt idx="236">
                  <c:v>41971</c:v>
                </c:pt>
                <c:pt idx="237">
                  <c:v>41974</c:v>
                </c:pt>
                <c:pt idx="238">
                  <c:v>41975</c:v>
                </c:pt>
                <c:pt idx="239">
                  <c:v>41976</c:v>
                </c:pt>
                <c:pt idx="240">
                  <c:v>41977</c:v>
                </c:pt>
                <c:pt idx="241">
                  <c:v>41978</c:v>
                </c:pt>
                <c:pt idx="242">
                  <c:v>41981</c:v>
                </c:pt>
                <c:pt idx="243">
                  <c:v>41982</c:v>
                </c:pt>
                <c:pt idx="244">
                  <c:v>41983</c:v>
                </c:pt>
                <c:pt idx="245">
                  <c:v>41984</c:v>
                </c:pt>
                <c:pt idx="246">
                  <c:v>41985</c:v>
                </c:pt>
                <c:pt idx="247">
                  <c:v>41988</c:v>
                </c:pt>
                <c:pt idx="248">
                  <c:v>41989</c:v>
                </c:pt>
                <c:pt idx="249">
                  <c:v>41990</c:v>
                </c:pt>
                <c:pt idx="250">
                  <c:v>41991</c:v>
                </c:pt>
                <c:pt idx="251">
                  <c:v>41992</c:v>
                </c:pt>
                <c:pt idx="252">
                  <c:v>41995</c:v>
                </c:pt>
                <c:pt idx="253">
                  <c:v>41996</c:v>
                </c:pt>
                <c:pt idx="254">
                  <c:v>41997</c:v>
                </c:pt>
                <c:pt idx="255">
                  <c:v>41998</c:v>
                </c:pt>
                <c:pt idx="256">
                  <c:v>41999</c:v>
                </c:pt>
                <c:pt idx="257">
                  <c:v>42002</c:v>
                </c:pt>
                <c:pt idx="258">
                  <c:v>42003</c:v>
                </c:pt>
                <c:pt idx="259">
                  <c:v>42004</c:v>
                </c:pt>
                <c:pt idx="260">
                  <c:v>42005</c:v>
                </c:pt>
                <c:pt idx="261">
                  <c:v>42006</c:v>
                </c:pt>
                <c:pt idx="262">
                  <c:v>42009</c:v>
                </c:pt>
                <c:pt idx="263">
                  <c:v>42010</c:v>
                </c:pt>
                <c:pt idx="264">
                  <c:v>42011</c:v>
                </c:pt>
                <c:pt idx="265">
                  <c:v>42012</c:v>
                </c:pt>
                <c:pt idx="266">
                  <c:v>42013</c:v>
                </c:pt>
                <c:pt idx="267">
                  <c:v>42016</c:v>
                </c:pt>
                <c:pt idx="268">
                  <c:v>42017</c:v>
                </c:pt>
                <c:pt idx="269">
                  <c:v>42018</c:v>
                </c:pt>
                <c:pt idx="270">
                  <c:v>42019</c:v>
                </c:pt>
                <c:pt idx="271">
                  <c:v>42020</c:v>
                </c:pt>
                <c:pt idx="272">
                  <c:v>42023</c:v>
                </c:pt>
                <c:pt idx="273">
                  <c:v>42024</c:v>
                </c:pt>
                <c:pt idx="274">
                  <c:v>42025</c:v>
                </c:pt>
                <c:pt idx="275">
                  <c:v>42026</c:v>
                </c:pt>
                <c:pt idx="276">
                  <c:v>42027</c:v>
                </c:pt>
                <c:pt idx="277">
                  <c:v>42030</c:v>
                </c:pt>
                <c:pt idx="278">
                  <c:v>42031</c:v>
                </c:pt>
                <c:pt idx="279">
                  <c:v>42032</c:v>
                </c:pt>
                <c:pt idx="280">
                  <c:v>42033</c:v>
                </c:pt>
                <c:pt idx="281">
                  <c:v>42034</c:v>
                </c:pt>
                <c:pt idx="282">
                  <c:v>42037</c:v>
                </c:pt>
                <c:pt idx="283">
                  <c:v>42038</c:v>
                </c:pt>
                <c:pt idx="284">
                  <c:v>42039</c:v>
                </c:pt>
                <c:pt idx="285">
                  <c:v>42040</c:v>
                </c:pt>
                <c:pt idx="286">
                  <c:v>42041</c:v>
                </c:pt>
                <c:pt idx="287">
                  <c:v>42044</c:v>
                </c:pt>
                <c:pt idx="288">
                  <c:v>42045</c:v>
                </c:pt>
                <c:pt idx="289">
                  <c:v>42046</c:v>
                </c:pt>
                <c:pt idx="290">
                  <c:v>42047</c:v>
                </c:pt>
                <c:pt idx="291">
                  <c:v>42048</c:v>
                </c:pt>
                <c:pt idx="292">
                  <c:v>42051</c:v>
                </c:pt>
                <c:pt idx="293">
                  <c:v>42052</c:v>
                </c:pt>
                <c:pt idx="294">
                  <c:v>42053</c:v>
                </c:pt>
                <c:pt idx="295">
                  <c:v>42054</c:v>
                </c:pt>
                <c:pt idx="296">
                  <c:v>42055</c:v>
                </c:pt>
                <c:pt idx="297">
                  <c:v>42058</c:v>
                </c:pt>
                <c:pt idx="298">
                  <c:v>42059</c:v>
                </c:pt>
                <c:pt idx="299">
                  <c:v>42060</c:v>
                </c:pt>
                <c:pt idx="300">
                  <c:v>42061</c:v>
                </c:pt>
                <c:pt idx="301">
                  <c:v>42062</c:v>
                </c:pt>
                <c:pt idx="302">
                  <c:v>42065</c:v>
                </c:pt>
                <c:pt idx="303">
                  <c:v>42066</c:v>
                </c:pt>
                <c:pt idx="304">
                  <c:v>42067</c:v>
                </c:pt>
                <c:pt idx="305">
                  <c:v>42068</c:v>
                </c:pt>
                <c:pt idx="306">
                  <c:v>42069</c:v>
                </c:pt>
                <c:pt idx="307">
                  <c:v>42072</c:v>
                </c:pt>
                <c:pt idx="308">
                  <c:v>42073</c:v>
                </c:pt>
                <c:pt idx="309">
                  <c:v>42074</c:v>
                </c:pt>
                <c:pt idx="310">
                  <c:v>42075</c:v>
                </c:pt>
                <c:pt idx="311">
                  <c:v>42076</c:v>
                </c:pt>
                <c:pt idx="312">
                  <c:v>42079</c:v>
                </c:pt>
                <c:pt idx="313">
                  <c:v>42080</c:v>
                </c:pt>
                <c:pt idx="314">
                  <c:v>42081</c:v>
                </c:pt>
                <c:pt idx="315">
                  <c:v>42082</c:v>
                </c:pt>
                <c:pt idx="316">
                  <c:v>42083</c:v>
                </c:pt>
                <c:pt idx="317">
                  <c:v>42086</c:v>
                </c:pt>
                <c:pt idx="318">
                  <c:v>42087</c:v>
                </c:pt>
                <c:pt idx="319">
                  <c:v>42088</c:v>
                </c:pt>
                <c:pt idx="320">
                  <c:v>42089</c:v>
                </c:pt>
                <c:pt idx="321">
                  <c:v>42090</c:v>
                </c:pt>
                <c:pt idx="322">
                  <c:v>42093</c:v>
                </c:pt>
                <c:pt idx="323">
                  <c:v>42094</c:v>
                </c:pt>
                <c:pt idx="324">
                  <c:v>42095</c:v>
                </c:pt>
                <c:pt idx="325">
                  <c:v>42096</c:v>
                </c:pt>
                <c:pt idx="326">
                  <c:v>42097</c:v>
                </c:pt>
                <c:pt idx="327">
                  <c:v>42100</c:v>
                </c:pt>
                <c:pt idx="328">
                  <c:v>42101</c:v>
                </c:pt>
                <c:pt idx="329">
                  <c:v>42102</c:v>
                </c:pt>
                <c:pt idx="330">
                  <c:v>42103</c:v>
                </c:pt>
                <c:pt idx="331">
                  <c:v>42104</c:v>
                </c:pt>
                <c:pt idx="332">
                  <c:v>42107</c:v>
                </c:pt>
                <c:pt idx="333">
                  <c:v>42108</c:v>
                </c:pt>
                <c:pt idx="334">
                  <c:v>42109</c:v>
                </c:pt>
                <c:pt idx="335">
                  <c:v>42110</c:v>
                </c:pt>
                <c:pt idx="336">
                  <c:v>42111</c:v>
                </c:pt>
                <c:pt idx="337">
                  <c:v>42114</c:v>
                </c:pt>
                <c:pt idx="338">
                  <c:v>42115</c:v>
                </c:pt>
                <c:pt idx="339">
                  <c:v>42116</c:v>
                </c:pt>
                <c:pt idx="340">
                  <c:v>42117</c:v>
                </c:pt>
                <c:pt idx="341">
                  <c:v>42118</c:v>
                </c:pt>
                <c:pt idx="342">
                  <c:v>42121</c:v>
                </c:pt>
                <c:pt idx="343">
                  <c:v>42122</c:v>
                </c:pt>
                <c:pt idx="344">
                  <c:v>42123</c:v>
                </c:pt>
                <c:pt idx="345">
                  <c:v>42124</c:v>
                </c:pt>
                <c:pt idx="346">
                  <c:v>42125</c:v>
                </c:pt>
                <c:pt idx="347">
                  <c:v>42128</c:v>
                </c:pt>
                <c:pt idx="348">
                  <c:v>42129</c:v>
                </c:pt>
                <c:pt idx="349">
                  <c:v>42130</c:v>
                </c:pt>
                <c:pt idx="350">
                  <c:v>42131</c:v>
                </c:pt>
                <c:pt idx="351">
                  <c:v>42132</c:v>
                </c:pt>
                <c:pt idx="352">
                  <c:v>42135</c:v>
                </c:pt>
                <c:pt idx="353">
                  <c:v>42136</c:v>
                </c:pt>
                <c:pt idx="354">
                  <c:v>42137</c:v>
                </c:pt>
                <c:pt idx="355">
                  <c:v>42138</c:v>
                </c:pt>
                <c:pt idx="356">
                  <c:v>42139</c:v>
                </c:pt>
                <c:pt idx="357">
                  <c:v>42142</c:v>
                </c:pt>
                <c:pt idx="358">
                  <c:v>42143</c:v>
                </c:pt>
                <c:pt idx="359">
                  <c:v>42144</c:v>
                </c:pt>
                <c:pt idx="360">
                  <c:v>42145</c:v>
                </c:pt>
                <c:pt idx="361">
                  <c:v>42146</c:v>
                </c:pt>
                <c:pt idx="362">
                  <c:v>42149</c:v>
                </c:pt>
                <c:pt idx="363">
                  <c:v>42150</c:v>
                </c:pt>
                <c:pt idx="364">
                  <c:v>42151</c:v>
                </c:pt>
                <c:pt idx="365">
                  <c:v>42152</c:v>
                </c:pt>
                <c:pt idx="366">
                  <c:v>42153</c:v>
                </c:pt>
                <c:pt idx="367">
                  <c:v>42156</c:v>
                </c:pt>
                <c:pt idx="368">
                  <c:v>42157</c:v>
                </c:pt>
                <c:pt idx="369">
                  <c:v>42158</c:v>
                </c:pt>
                <c:pt idx="370">
                  <c:v>42159</c:v>
                </c:pt>
                <c:pt idx="371">
                  <c:v>42160</c:v>
                </c:pt>
                <c:pt idx="372">
                  <c:v>42163</c:v>
                </c:pt>
                <c:pt idx="373">
                  <c:v>42164</c:v>
                </c:pt>
                <c:pt idx="374">
                  <c:v>42165</c:v>
                </c:pt>
                <c:pt idx="375">
                  <c:v>42166</c:v>
                </c:pt>
                <c:pt idx="376">
                  <c:v>42167</c:v>
                </c:pt>
                <c:pt idx="377">
                  <c:v>42170</c:v>
                </c:pt>
                <c:pt idx="378">
                  <c:v>42171</c:v>
                </c:pt>
                <c:pt idx="379">
                  <c:v>42172</c:v>
                </c:pt>
                <c:pt idx="380">
                  <c:v>42173</c:v>
                </c:pt>
                <c:pt idx="381">
                  <c:v>42174</c:v>
                </c:pt>
                <c:pt idx="382">
                  <c:v>42177</c:v>
                </c:pt>
                <c:pt idx="383">
                  <c:v>42178</c:v>
                </c:pt>
                <c:pt idx="384">
                  <c:v>42179</c:v>
                </c:pt>
                <c:pt idx="385">
                  <c:v>42180</c:v>
                </c:pt>
                <c:pt idx="386">
                  <c:v>42181</c:v>
                </c:pt>
                <c:pt idx="387">
                  <c:v>42184</c:v>
                </c:pt>
                <c:pt idx="388">
                  <c:v>42185</c:v>
                </c:pt>
                <c:pt idx="389">
                  <c:v>42186</c:v>
                </c:pt>
                <c:pt idx="390">
                  <c:v>42187</c:v>
                </c:pt>
                <c:pt idx="391">
                  <c:v>42188</c:v>
                </c:pt>
                <c:pt idx="392">
                  <c:v>42191</c:v>
                </c:pt>
                <c:pt idx="393">
                  <c:v>42192</c:v>
                </c:pt>
                <c:pt idx="394">
                  <c:v>42193</c:v>
                </c:pt>
                <c:pt idx="395">
                  <c:v>42194</c:v>
                </c:pt>
                <c:pt idx="396">
                  <c:v>42195</c:v>
                </c:pt>
                <c:pt idx="397">
                  <c:v>42198</c:v>
                </c:pt>
                <c:pt idx="398">
                  <c:v>42199</c:v>
                </c:pt>
                <c:pt idx="399">
                  <c:v>42200</c:v>
                </c:pt>
                <c:pt idx="400">
                  <c:v>42201</c:v>
                </c:pt>
                <c:pt idx="401">
                  <c:v>42202</c:v>
                </c:pt>
                <c:pt idx="402">
                  <c:v>42205</c:v>
                </c:pt>
                <c:pt idx="403">
                  <c:v>42206</c:v>
                </c:pt>
                <c:pt idx="404">
                  <c:v>42207</c:v>
                </c:pt>
                <c:pt idx="405">
                  <c:v>42208</c:v>
                </c:pt>
                <c:pt idx="406">
                  <c:v>42209</c:v>
                </c:pt>
                <c:pt idx="407">
                  <c:v>42212</c:v>
                </c:pt>
                <c:pt idx="408">
                  <c:v>42213</c:v>
                </c:pt>
                <c:pt idx="409">
                  <c:v>42214</c:v>
                </c:pt>
                <c:pt idx="410">
                  <c:v>42215</c:v>
                </c:pt>
                <c:pt idx="411">
                  <c:v>42216</c:v>
                </c:pt>
                <c:pt idx="412">
                  <c:v>42219</c:v>
                </c:pt>
                <c:pt idx="413">
                  <c:v>42220</c:v>
                </c:pt>
                <c:pt idx="414">
                  <c:v>42221</c:v>
                </c:pt>
                <c:pt idx="415">
                  <c:v>42222</c:v>
                </c:pt>
                <c:pt idx="416">
                  <c:v>42223</c:v>
                </c:pt>
                <c:pt idx="417">
                  <c:v>42226</c:v>
                </c:pt>
                <c:pt idx="418">
                  <c:v>42227</c:v>
                </c:pt>
                <c:pt idx="419">
                  <c:v>42228</c:v>
                </c:pt>
                <c:pt idx="420">
                  <c:v>42229</c:v>
                </c:pt>
                <c:pt idx="421">
                  <c:v>42230</c:v>
                </c:pt>
                <c:pt idx="422">
                  <c:v>42233</c:v>
                </c:pt>
                <c:pt idx="423">
                  <c:v>42234</c:v>
                </c:pt>
                <c:pt idx="424">
                  <c:v>42235</c:v>
                </c:pt>
                <c:pt idx="425">
                  <c:v>42236</c:v>
                </c:pt>
                <c:pt idx="426">
                  <c:v>42237</c:v>
                </c:pt>
                <c:pt idx="427">
                  <c:v>42240</c:v>
                </c:pt>
                <c:pt idx="428">
                  <c:v>42241</c:v>
                </c:pt>
                <c:pt idx="429">
                  <c:v>42242</c:v>
                </c:pt>
                <c:pt idx="430">
                  <c:v>42243</c:v>
                </c:pt>
                <c:pt idx="431">
                  <c:v>42244</c:v>
                </c:pt>
                <c:pt idx="432">
                  <c:v>42247</c:v>
                </c:pt>
                <c:pt idx="433">
                  <c:v>42248</c:v>
                </c:pt>
                <c:pt idx="434">
                  <c:v>42249</c:v>
                </c:pt>
                <c:pt idx="435">
                  <c:v>42250</c:v>
                </c:pt>
                <c:pt idx="436">
                  <c:v>42251</c:v>
                </c:pt>
                <c:pt idx="437">
                  <c:v>42254</c:v>
                </c:pt>
                <c:pt idx="438">
                  <c:v>42255</c:v>
                </c:pt>
                <c:pt idx="439">
                  <c:v>42256</c:v>
                </c:pt>
                <c:pt idx="440">
                  <c:v>42257</c:v>
                </c:pt>
                <c:pt idx="441">
                  <c:v>42258</c:v>
                </c:pt>
                <c:pt idx="442">
                  <c:v>42261</c:v>
                </c:pt>
                <c:pt idx="443">
                  <c:v>42262</c:v>
                </c:pt>
                <c:pt idx="444">
                  <c:v>42263</c:v>
                </c:pt>
                <c:pt idx="445">
                  <c:v>42264</c:v>
                </c:pt>
                <c:pt idx="446">
                  <c:v>42265</c:v>
                </c:pt>
                <c:pt idx="447">
                  <c:v>42268</c:v>
                </c:pt>
                <c:pt idx="448">
                  <c:v>42269</c:v>
                </c:pt>
                <c:pt idx="449">
                  <c:v>42270</c:v>
                </c:pt>
                <c:pt idx="450">
                  <c:v>42271</c:v>
                </c:pt>
                <c:pt idx="451">
                  <c:v>42272</c:v>
                </c:pt>
                <c:pt idx="452">
                  <c:v>42275</c:v>
                </c:pt>
                <c:pt idx="453">
                  <c:v>42276</c:v>
                </c:pt>
                <c:pt idx="454">
                  <c:v>42277</c:v>
                </c:pt>
                <c:pt idx="455">
                  <c:v>42278</c:v>
                </c:pt>
                <c:pt idx="456">
                  <c:v>42279</c:v>
                </c:pt>
                <c:pt idx="457">
                  <c:v>42282</c:v>
                </c:pt>
                <c:pt idx="458">
                  <c:v>42283</c:v>
                </c:pt>
                <c:pt idx="459">
                  <c:v>42284</c:v>
                </c:pt>
                <c:pt idx="460">
                  <c:v>42285</c:v>
                </c:pt>
                <c:pt idx="461">
                  <c:v>42286</c:v>
                </c:pt>
                <c:pt idx="462">
                  <c:v>42289</c:v>
                </c:pt>
                <c:pt idx="463">
                  <c:v>42290</c:v>
                </c:pt>
                <c:pt idx="464">
                  <c:v>42291</c:v>
                </c:pt>
                <c:pt idx="465">
                  <c:v>42292</c:v>
                </c:pt>
                <c:pt idx="466">
                  <c:v>42293</c:v>
                </c:pt>
                <c:pt idx="467">
                  <c:v>42296</c:v>
                </c:pt>
                <c:pt idx="468">
                  <c:v>42297</c:v>
                </c:pt>
                <c:pt idx="469">
                  <c:v>42298</c:v>
                </c:pt>
                <c:pt idx="470">
                  <c:v>42299</c:v>
                </c:pt>
                <c:pt idx="471">
                  <c:v>42300</c:v>
                </c:pt>
                <c:pt idx="472">
                  <c:v>42303</c:v>
                </c:pt>
                <c:pt idx="473">
                  <c:v>42304</c:v>
                </c:pt>
                <c:pt idx="474">
                  <c:v>42305</c:v>
                </c:pt>
                <c:pt idx="475">
                  <c:v>42306</c:v>
                </c:pt>
                <c:pt idx="476">
                  <c:v>42307</c:v>
                </c:pt>
                <c:pt idx="477">
                  <c:v>42310</c:v>
                </c:pt>
                <c:pt idx="478">
                  <c:v>42311</c:v>
                </c:pt>
                <c:pt idx="479">
                  <c:v>42312</c:v>
                </c:pt>
                <c:pt idx="480">
                  <c:v>42313</c:v>
                </c:pt>
                <c:pt idx="481">
                  <c:v>42314</c:v>
                </c:pt>
                <c:pt idx="482">
                  <c:v>42317</c:v>
                </c:pt>
                <c:pt idx="483">
                  <c:v>42318</c:v>
                </c:pt>
                <c:pt idx="484">
                  <c:v>42319</c:v>
                </c:pt>
                <c:pt idx="485">
                  <c:v>42320</c:v>
                </c:pt>
                <c:pt idx="486">
                  <c:v>42321</c:v>
                </c:pt>
                <c:pt idx="487">
                  <c:v>42324</c:v>
                </c:pt>
                <c:pt idx="488">
                  <c:v>42325</c:v>
                </c:pt>
                <c:pt idx="489">
                  <c:v>42326</c:v>
                </c:pt>
                <c:pt idx="490">
                  <c:v>42327</c:v>
                </c:pt>
                <c:pt idx="491">
                  <c:v>42328</c:v>
                </c:pt>
                <c:pt idx="492">
                  <c:v>42331</c:v>
                </c:pt>
                <c:pt idx="493">
                  <c:v>42332</c:v>
                </c:pt>
                <c:pt idx="494">
                  <c:v>42333</c:v>
                </c:pt>
                <c:pt idx="495">
                  <c:v>42334</c:v>
                </c:pt>
                <c:pt idx="496">
                  <c:v>42335</c:v>
                </c:pt>
                <c:pt idx="497">
                  <c:v>42338</c:v>
                </c:pt>
                <c:pt idx="498">
                  <c:v>42339</c:v>
                </c:pt>
                <c:pt idx="499">
                  <c:v>42340</c:v>
                </c:pt>
                <c:pt idx="500">
                  <c:v>42341</c:v>
                </c:pt>
                <c:pt idx="501">
                  <c:v>42342</c:v>
                </c:pt>
                <c:pt idx="502">
                  <c:v>42345</c:v>
                </c:pt>
                <c:pt idx="503">
                  <c:v>42346</c:v>
                </c:pt>
                <c:pt idx="504">
                  <c:v>42347</c:v>
                </c:pt>
                <c:pt idx="505">
                  <c:v>42348</c:v>
                </c:pt>
                <c:pt idx="506">
                  <c:v>42349</c:v>
                </c:pt>
                <c:pt idx="507">
                  <c:v>42352</c:v>
                </c:pt>
                <c:pt idx="508">
                  <c:v>42353</c:v>
                </c:pt>
                <c:pt idx="509">
                  <c:v>42354</c:v>
                </c:pt>
                <c:pt idx="510">
                  <c:v>42355</c:v>
                </c:pt>
                <c:pt idx="511">
                  <c:v>42356</c:v>
                </c:pt>
                <c:pt idx="512">
                  <c:v>42359</c:v>
                </c:pt>
                <c:pt idx="513">
                  <c:v>42360</c:v>
                </c:pt>
                <c:pt idx="514">
                  <c:v>42361</c:v>
                </c:pt>
                <c:pt idx="515">
                  <c:v>42362</c:v>
                </c:pt>
                <c:pt idx="516">
                  <c:v>42363</c:v>
                </c:pt>
                <c:pt idx="517">
                  <c:v>42366</c:v>
                </c:pt>
                <c:pt idx="518">
                  <c:v>42367</c:v>
                </c:pt>
                <c:pt idx="519">
                  <c:v>42368</c:v>
                </c:pt>
                <c:pt idx="520">
                  <c:v>42369</c:v>
                </c:pt>
                <c:pt idx="521">
                  <c:v>42370</c:v>
                </c:pt>
                <c:pt idx="522">
                  <c:v>42373</c:v>
                </c:pt>
                <c:pt idx="523">
                  <c:v>42374</c:v>
                </c:pt>
                <c:pt idx="524">
                  <c:v>42375</c:v>
                </c:pt>
                <c:pt idx="525">
                  <c:v>42376</c:v>
                </c:pt>
                <c:pt idx="526">
                  <c:v>42377</c:v>
                </c:pt>
                <c:pt idx="527">
                  <c:v>42380</c:v>
                </c:pt>
                <c:pt idx="528">
                  <c:v>42381</c:v>
                </c:pt>
                <c:pt idx="529">
                  <c:v>42382</c:v>
                </c:pt>
                <c:pt idx="530">
                  <c:v>42383</c:v>
                </c:pt>
                <c:pt idx="531">
                  <c:v>42384</c:v>
                </c:pt>
                <c:pt idx="532">
                  <c:v>42387</c:v>
                </c:pt>
                <c:pt idx="533">
                  <c:v>42388</c:v>
                </c:pt>
                <c:pt idx="534">
                  <c:v>42389</c:v>
                </c:pt>
                <c:pt idx="535">
                  <c:v>42390</c:v>
                </c:pt>
                <c:pt idx="536">
                  <c:v>42391</c:v>
                </c:pt>
                <c:pt idx="537">
                  <c:v>42394</c:v>
                </c:pt>
                <c:pt idx="538">
                  <c:v>42395</c:v>
                </c:pt>
                <c:pt idx="539">
                  <c:v>42396</c:v>
                </c:pt>
                <c:pt idx="540">
                  <c:v>42397</c:v>
                </c:pt>
                <c:pt idx="541">
                  <c:v>42398</c:v>
                </c:pt>
                <c:pt idx="542">
                  <c:v>42401</c:v>
                </c:pt>
                <c:pt idx="543">
                  <c:v>42402</c:v>
                </c:pt>
                <c:pt idx="544">
                  <c:v>42403</c:v>
                </c:pt>
                <c:pt idx="545">
                  <c:v>42404</c:v>
                </c:pt>
                <c:pt idx="546">
                  <c:v>42405</c:v>
                </c:pt>
                <c:pt idx="547">
                  <c:v>42408</c:v>
                </c:pt>
                <c:pt idx="548">
                  <c:v>42409</c:v>
                </c:pt>
                <c:pt idx="549">
                  <c:v>42410</c:v>
                </c:pt>
                <c:pt idx="550">
                  <c:v>42411</c:v>
                </c:pt>
                <c:pt idx="551">
                  <c:v>42412</c:v>
                </c:pt>
                <c:pt idx="552">
                  <c:v>42415</c:v>
                </c:pt>
                <c:pt idx="553">
                  <c:v>42416</c:v>
                </c:pt>
                <c:pt idx="554">
                  <c:v>42417</c:v>
                </c:pt>
                <c:pt idx="555">
                  <c:v>42418</c:v>
                </c:pt>
                <c:pt idx="556">
                  <c:v>42419</c:v>
                </c:pt>
                <c:pt idx="557">
                  <c:v>42422</c:v>
                </c:pt>
                <c:pt idx="558">
                  <c:v>42423</c:v>
                </c:pt>
                <c:pt idx="559">
                  <c:v>42424</c:v>
                </c:pt>
                <c:pt idx="560">
                  <c:v>42425</c:v>
                </c:pt>
                <c:pt idx="561">
                  <c:v>42426</c:v>
                </c:pt>
                <c:pt idx="562">
                  <c:v>42429</c:v>
                </c:pt>
                <c:pt idx="563">
                  <c:v>42430</c:v>
                </c:pt>
                <c:pt idx="564">
                  <c:v>42431</c:v>
                </c:pt>
                <c:pt idx="565">
                  <c:v>42432</c:v>
                </c:pt>
                <c:pt idx="566">
                  <c:v>42433</c:v>
                </c:pt>
                <c:pt idx="567">
                  <c:v>42436</c:v>
                </c:pt>
                <c:pt idx="568">
                  <c:v>42437</c:v>
                </c:pt>
                <c:pt idx="569">
                  <c:v>42438</c:v>
                </c:pt>
                <c:pt idx="570">
                  <c:v>42439</c:v>
                </c:pt>
                <c:pt idx="571">
                  <c:v>42440</c:v>
                </c:pt>
                <c:pt idx="572">
                  <c:v>42443</c:v>
                </c:pt>
                <c:pt idx="573">
                  <c:v>42444</c:v>
                </c:pt>
                <c:pt idx="574">
                  <c:v>42445</c:v>
                </c:pt>
                <c:pt idx="575">
                  <c:v>42446</c:v>
                </c:pt>
                <c:pt idx="576">
                  <c:v>42447</c:v>
                </c:pt>
                <c:pt idx="577">
                  <c:v>42450</c:v>
                </c:pt>
                <c:pt idx="578">
                  <c:v>42451</c:v>
                </c:pt>
                <c:pt idx="579">
                  <c:v>42452</c:v>
                </c:pt>
                <c:pt idx="580">
                  <c:v>42453</c:v>
                </c:pt>
                <c:pt idx="581">
                  <c:v>42454</c:v>
                </c:pt>
                <c:pt idx="582">
                  <c:v>42457</c:v>
                </c:pt>
                <c:pt idx="583">
                  <c:v>42458</c:v>
                </c:pt>
                <c:pt idx="584">
                  <c:v>42459</c:v>
                </c:pt>
                <c:pt idx="585">
                  <c:v>42460</c:v>
                </c:pt>
                <c:pt idx="586">
                  <c:v>42461</c:v>
                </c:pt>
                <c:pt idx="587">
                  <c:v>42464</c:v>
                </c:pt>
                <c:pt idx="588">
                  <c:v>42465</c:v>
                </c:pt>
                <c:pt idx="589">
                  <c:v>42466</c:v>
                </c:pt>
                <c:pt idx="590">
                  <c:v>42467</c:v>
                </c:pt>
                <c:pt idx="591">
                  <c:v>42468</c:v>
                </c:pt>
                <c:pt idx="592">
                  <c:v>42471</c:v>
                </c:pt>
                <c:pt idx="593">
                  <c:v>42472</c:v>
                </c:pt>
                <c:pt idx="594">
                  <c:v>42473</c:v>
                </c:pt>
                <c:pt idx="595">
                  <c:v>42474</c:v>
                </c:pt>
                <c:pt idx="596">
                  <c:v>42475</c:v>
                </c:pt>
                <c:pt idx="597">
                  <c:v>42478</c:v>
                </c:pt>
                <c:pt idx="598">
                  <c:v>42479</c:v>
                </c:pt>
                <c:pt idx="599">
                  <c:v>42480</c:v>
                </c:pt>
                <c:pt idx="600">
                  <c:v>42481</c:v>
                </c:pt>
                <c:pt idx="601">
                  <c:v>42482</c:v>
                </c:pt>
                <c:pt idx="602">
                  <c:v>42485</c:v>
                </c:pt>
                <c:pt idx="603">
                  <c:v>42486</c:v>
                </c:pt>
                <c:pt idx="604">
                  <c:v>42487</c:v>
                </c:pt>
                <c:pt idx="605">
                  <c:v>42488</c:v>
                </c:pt>
                <c:pt idx="606">
                  <c:v>42489</c:v>
                </c:pt>
                <c:pt idx="607">
                  <c:v>42492</c:v>
                </c:pt>
                <c:pt idx="608">
                  <c:v>42493</c:v>
                </c:pt>
                <c:pt idx="609">
                  <c:v>42494</c:v>
                </c:pt>
                <c:pt idx="610">
                  <c:v>42495</c:v>
                </c:pt>
                <c:pt idx="611">
                  <c:v>42496</c:v>
                </c:pt>
                <c:pt idx="612">
                  <c:v>42499</c:v>
                </c:pt>
                <c:pt idx="613">
                  <c:v>42500</c:v>
                </c:pt>
                <c:pt idx="614">
                  <c:v>42501</c:v>
                </c:pt>
                <c:pt idx="615">
                  <c:v>42502</c:v>
                </c:pt>
                <c:pt idx="616">
                  <c:v>42503</c:v>
                </c:pt>
                <c:pt idx="617">
                  <c:v>42506</c:v>
                </c:pt>
                <c:pt idx="618">
                  <c:v>42507</c:v>
                </c:pt>
                <c:pt idx="619">
                  <c:v>42508</c:v>
                </c:pt>
                <c:pt idx="620">
                  <c:v>42509</c:v>
                </c:pt>
                <c:pt idx="621">
                  <c:v>42510</c:v>
                </c:pt>
                <c:pt idx="622">
                  <c:v>42513</c:v>
                </c:pt>
                <c:pt idx="623">
                  <c:v>42514</c:v>
                </c:pt>
                <c:pt idx="624">
                  <c:v>42515</c:v>
                </c:pt>
                <c:pt idx="625">
                  <c:v>42516</c:v>
                </c:pt>
                <c:pt idx="626">
                  <c:v>42517</c:v>
                </c:pt>
                <c:pt idx="627">
                  <c:v>42520</c:v>
                </c:pt>
                <c:pt idx="628">
                  <c:v>42521</c:v>
                </c:pt>
                <c:pt idx="629">
                  <c:v>42522</c:v>
                </c:pt>
                <c:pt idx="630">
                  <c:v>42523</c:v>
                </c:pt>
                <c:pt idx="631">
                  <c:v>42524</c:v>
                </c:pt>
                <c:pt idx="632">
                  <c:v>42527</c:v>
                </c:pt>
                <c:pt idx="633">
                  <c:v>42528</c:v>
                </c:pt>
                <c:pt idx="634">
                  <c:v>42529</c:v>
                </c:pt>
                <c:pt idx="635">
                  <c:v>42530</c:v>
                </c:pt>
                <c:pt idx="636">
                  <c:v>42531</c:v>
                </c:pt>
                <c:pt idx="637">
                  <c:v>42534</c:v>
                </c:pt>
                <c:pt idx="638">
                  <c:v>42535</c:v>
                </c:pt>
                <c:pt idx="639">
                  <c:v>42536</c:v>
                </c:pt>
                <c:pt idx="640">
                  <c:v>42537</c:v>
                </c:pt>
                <c:pt idx="641">
                  <c:v>42538</c:v>
                </c:pt>
                <c:pt idx="642">
                  <c:v>42541</c:v>
                </c:pt>
                <c:pt idx="643">
                  <c:v>42542</c:v>
                </c:pt>
                <c:pt idx="644">
                  <c:v>42543</c:v>
                </c:pt>
                <c:pt idx="645">
                  <c:v>42544</c:v>
                </c:pt>
                <c:pt idx="646">
                  <c:v>42545</c:v>
                </c:pt>
                <c:pt idx="647">
                  <c:v>42548</c:v>
                </c:pt>
                <c:pt idx="648">
                  <c:v>42549</c:v>
                </c:pt>
                <c:pt idx="649">
                  <c:v>42550</c:v>
                </c:pt>
                <c:pt idx="650">
                  <c:v>42551</c:v>
                </c:pt>
                <c:pt idx="651">
                  <c:v>42552</c:v>
                </c:pt>
                <c:pt idx="652">
                  <c:v>42555</c:v>
                </c:pt>
                <c:pt idx="653">
                  <c:v>42556</c:v>
                </c:pt>
                <c:pt idx="654">
                  <c:v>42557</c:v>
                </c:pt>
                <c:pt idx="655">
                  <c:v>42558</c:v>
                </c:pt>
                <c:pt idx="656">
                  <c:v>42559</c:v>
                </c:pt>
                <c:pt idx="657">
                  <c:v>42562</c:v>
                </c:pt>
                <c:pt idx="658">
                  <c:v>42563</c:v>
                </c:pt>
                <c:pt idx="659">
                  <c:v>42564</c:v>
                </c:pt>
                <c:pt idx="660">
                  <c:v>42565</c:v>
                </c:pt>
                <c:pt idx="661">
                  <c:v>42566</c:v>
                </c:pt>
                <c:pt idx="662">
                  <c:v>42569</c:v>
                </c:pt>
                <c:pt idx="663">
                  <c:v>42570</c:v>
                </c:pt>
                <c:pt idx="664">
                  <c:v>42571</c:v>
                </c:pt>
                <c:pt idx="665">
                  <c:v>42572</c:v>
                </c:pt>
                <c:pt idx="666">
                  <c:v>42573</c:v>
                </c:pt>
                <c:pt idx="667">
                  <c:v>42576</c:v>
                </c:pt>
                <c:pt idx="668">
                  <c:v>42577</c:v>
                </c:pt>
                <c:pt idx="669">
                  <c:v>42578</c:v>
                </c:pt>
                <c:pt idx="670">
                  <c:v>42579</c:v>
                </c:pt>
                <c:pt idx="671">
                  <c:v>42580</c:v>
                </c:pt>
                <c:pt idx="672">
                  <c:v>42583</c:v>
                </c:pt>
                <c:pt idx="673">
                  <c:v>42584</c:v>
                </c:pt>
                <c:pt idx="674">
                  <c:v>42585</c:v>
                </c:pt>
                <c:pt idx="675">
                  <c:v>42586</c:v>
                </c:pt>
                <c:pt idx="676">
                  <c:v>42587</c:v>
                </c:pt>
                <c:pt idx="677">
                  <c:v>42590</c:v>
                </c:pt>
                <c:pt idx="678">
                  <c:v>42591</c:v>
                </c:pt>
                <c:pt idx="679">
                  <c:v>42592</c:v>
                </c:pt>
                <c:pt idx="680">
                  <c:v>42593</c:v>
                </c:pt>
                <c:pt idx="681">
                  <c:v>42594</c:v>
                </c:pt>
                <c:pt idx="682">
                  <c:v>42597</c:v>
                </c:pt>
                <c:pt idx="683">
                  <c:v>42598</c:v>
                </c:pt>
                <c:pt idx="684">
                  <c:v>42599</c:v>
                </c:pt>
                <c:pt idx="685">
                  <c:v>42600</c:v>
                </c:pt>
                <c:pt idx="686">
                  <c:v>42601</c:v>
                </c:pt>
                <c:pt idx="687">
                  <c:v>42604</c:v>
                </c:pt>
                <c:pt idx="688">
                  <c:v>42605</c:v>
                </c:pt>
                <c:pt idx="689">
                  <c:v>42606</c:v>
                </c:pt>
                <c:pt idx="690">
                  <c:v>42607</c:v>
                </c:pt>
                <c:pt idx="691">
                  <c:v>42608</c:v>
                </c:pt>
                <c:pt idx="692">
                  <c:v>42611</c:v>
                </c:pt>
                <c:pt idx="693">
                  <c:v>42612</c:v>
                </c:pt>
                <c:pt idx="694">
                  <c:v>42613</c:v>
                </c:pt>
                <c:pt idx="695">
                  <c:v>42614</c:v>
                </c:pt>
                <c:pt idx="696">
                  <c:v>42615</c:v>
                </c:pt>
                <c:pt idx="697">
                  <c:v>42618</c:v>
                </c:pt>
                <c:pt idx="698">
                  <c:v>42619</c:v>
                </c:pt>
                <c:pt idx="699">
                  <c:v>42620</c:v>
                </c:pt>
                <c:pt idx="700">
                  <c:v>42621</c:v>
                </c:pt>
                <c:pt idx="701">
                  <c:v>42622</c:v>
                </c:pt>
                <c:pt idx="702">
                  <c:v>42625</c:v>
                </c:pt>
                <c:pt idx="703">
                  <c:v>42626</c:v>
                </c:pt>
                <c:pt idx="704">
                  <c:v>42627</c:v>
                </c:pt>
                <c:pt idx="705">
                  <c:v>42628</c:v>
                </c:pt>
                <c:pt idx="706">
                  <c:v>42629</c:v>
                </c:pt>
                <c:pt idx="707">
                  <c:v>42632</c:v>
                </c:pt>
                <c:pt idx="708">
                  <c:v>42633</c:v>
                </c:pt>
                <c:pt idx="709">
                  <c:v>42634</c:v>
                </c:pt>
                <c:pt idx="710">
                  <c:v>42635</c:v>
                </c:pt>
                <c:pt idx="711">
                  <c:v>42636</c:v>
                </c:pt>
                <c:pt idx="712">
                  <c:v>42639</c:v>
                </c:pt>
                <c:pt idx="713">
                  <c:v>42640</c:v>
                </c:pt>
                <c:pt idx="714">
                  <c:v>42641</c:v>
                </c:pt>
                <c:pt idx="715">
                  <c:v>42642</c:v>
                </c:pt>
                <c:pt idx="716">
                  <c:v>42643</c:v>
                </c:pt>
                <c:pt idx="717">
                  <c:v>42646</c:v>
                </c:pt>
                <c:pt idx="718">
                  <c:v>42647</c:v>
                </c:pt>
                <c:pt idx="719">
                  <c:v>42648</c:v>
                </c:pt>
                <c:pt idx="720">
                  <c:v>42649</c:v>
                </c:pt>
                <c:pt idx="721">
                  <c:v>42650</c:v>
                </c:pt>
                <c:pt idx="722">
                  <c:v>42653</c:v>
                </c:pt>
                <c:pt idx="723">
                  <c:v>42654</c:v>
                </c:pt>
                <c:pt idx="724">
                  <c:v>42655</c:v>
                </c:pt>
                <c:pt idx="725">
                  <c:v>42656</c:v>
                </c:pt>
                <c:pt idx="726">
                  <c:v>42657</c:v>
                </c:pt>
                <c:pt idx="727">
                  <c:v>42660</c:v>
                </c:pt>
                <c:pt idx="728">
                  <c:v>42661</c:v>
                </c:pt>
                <c:pt idx="729">
                  <c:v>42662</c:v>
                </c:pt>
                <c:pt idx="730">
                  <c:v>42663</c:v>
                </c:pt>
                <c:pt idx="731">
                  <c:v>42664</c:v>
                </c:pt>
                <c:pt idx="732">
                  <c:v>42667</c:v>
                </c:pt>
                <c:pt idx="733">
                  <c:v>42668</c:v>
                </c:pt>
                <c:pt idx="734">
                  <c:v>42669</c:v>
                </c:pt>
                <c:pt idx="735">
                  <c:v>42670</c:v>
                </c:pt>
                <c:pt idx="736">
                  <c:v>42671</c:v>
                </c:pt>
                <c:pt idx="737">
                  <c:v>42674</c:v>
                </c:pt>
                <c:pt idx="738">
                  <c:v>42675</c:v>
                </c:pt>
                <c:pt idx="739">
                  <c:v>42676</c:v>
                </c:pt>
                <c:pt idx="740">
                  <c:v>42677</c:v>
                </c:pt>
                <c:pt idx="741">
                  <c:v>42678</c:v>
                </c:pt>
                <c:pt idx="742">
                  <c:v>42681</c:v>
                </c:pt>
                <c:pt idx="743">
                  <c:v>42682</c:v>
                </c:pt>
                <c:pt idx="744">
                  <c:v>42683</c:v>
                </c:pt>
                <c:pt idx="745">
                  <c:v>42684</c:v>
                </c:pt>
                <c:pt idx="746">
                  <c:v>42685</c:v>
                </c:pt>
                <c:pt idx="747">
                  <c:v>42688</c:v>
                </c:pt>
                <c:pt idx="748">
                  <c:v>42689</c:v>
                </c:pt>
                <c:pt idx="749">
                  <c:v>42690</c:v>
                </c:pt>
                <c:pt idx="750">
                  <c:v>42691</c:v>
                </c:pt>
                <c:pt idx="751">
                  <c:v>42692</c:v>
                </c:pt>
                <c:pt idx="752">
                  <c:v>42695</c:v>
                </c:pt>
                <c:pt idx="753">
                  <c:v>42696</c:v>
                </c:pt>
                <c:pt idx="754">
                  <c:v>42697</c:v>
                </c:pt>
                <c:pt idx="755">
                  <c:v>42698</c:v>
                </c:pt>
                <c:pt idx="756">
                  <c:v>42699</c:v>
                </c:pt>
                <c:pt idx="757">
                  <c:v>42702</c:v>
                </c:pt>
                <c:pt idx="758">
                  <c:v>42703</c:v>
                </c:pt>
                <c:pt idx="759">
                  <c:v>42704</c:v>
                </c:pt>
                <c:pt idx="760">
                  <c:v>42705</c:v>
                </c:pt>
                <c:pt idx="761">
                  <c:v>42706</c:v>
                </c:pt>
                <c:pt idx="762">
                  <c:v>42709</c:v>
                </c:pt>
                <c:pt idx="763">
                  <c:v>42710</c:v>
                </c:pt>
                <c:pt idx="764">
                  <c:v>42711</c:v>
                </c:pt>
                <c:pt idx="765">
                  <c:v>42712</c:v>
                </c:pt>
                <c:pt idx="766">
                  <c:v>42713</c:v>
                </c:pt>
                <c:pt idx="767">
                  <c:v>42716</c:v>
                </c:pt>
                <c:pt idx="768">
                  <c:v>42717</c:v>
                </c:pt>
                <c:pt idx="769">
                  <c:v>42718</c:v>
                </c:pt>
                <c:pt idx="770">
                  <c:v>42719</c:v>
                </c:pt>
                <c:pt idx="771">
                  <c:v>42720</c:v>
                </c:pt>
                <c:pt idx="772">
                  <c:v>42723</c:v>
                </c:pt>
                <c:pt idx="773">
                  <c:v>42724</c:v>
                </c:pt>
                <c:pt idx="774">
                  <c:v>42725</c:v>
                </c:pt>
                <c:pt idx="775">
                  <c:v>42726</c:v>
                </c:pt>
                <c:pt idx="776">
                  <c:v>42727</c:v>
                </c:pt>
                <c:pt idx="777">
                  <c:v>42730</c:v>
                </c:pt>
                <c:pt idx="778">
                  <c:v>42731</c:v>
                </c:pt>
                <c:pt idx="779">
                  <c:v>42732</c:v>
                </c:pt>
                <c:pt idx="780">
                  <c:v>42733</c:v>
                </c:pt>
                <c:pt idx="781">
                  <c:v>42734</c:v>
                </c:pt>
                <c:pt idx="782">
                  <c:v>42737</c:v>
                </c:pt>
                <c:pt idx="783">
                  <c:v>42738</c:v>
                </c:pt>
                <c:pt idx="784">
                  <c:v>42739</c:v>
                </c:pt>
                <c:pt idx="785">
                  <c:v>42740</c:v>
                </c:pt>
                <c:pt idx="786">
                  <c:v>42741</c:v>
                </c:pt>
                <c:pt idx="787">
                  <c:v>42744</c:v>
                </c:pt>
                <c:pt idx="788">
                  <c:v>42745</c:v>
                </c:pt>
                <c:pt idx="789">
                  <c:v>42746</c:v>
                </c:pt>
                <c:pt idx="790">
                  <c:v>42747</c:v>
                </c:pt>
                <c:pt idx="791">
                  <c:v>42748</c:v>
                </c:pt>
                <c:pt idx="792">
                  <c:v>42751</c:v>
                </c:pt>
                <c:pt idx="793">
                  <c:v>42752</c:v>
                </c:pt>
                <c:pt idx="794">
                  <c:v>42753</c:v>
                </c:pt>
                <c:pt idx="795">
                  <c:v>42754</c:v>
                </c:pt>
                <c:pt idx="796">
                  <c:v>42755</c:v>
                </c:pt>
                <c:pt idx="797">
                  <c:v>42758</c:v>
                </c:pt>
                <c:pt idx="798">
                  <c:v>42759</c:v>
                </c:pt>
                <c:pt idx="799">
                  <c:v>42760</c:v>
                </c:pt>
                <c:pt idx="800">
                  <c:v>42761</c:v>
                </c:pt>
                <c:pt idx="801">
                  <c:v>42762</c:v>
                </c:pt>
                <c:pt idx="802">
                  <c:v>42765</c:v>
                </c:pt>
                <c:pt idx="803">
                  <c:v>42766</c:v>
                </c:pt>
                <c:pt idx="804">
                  <c:v>42767</c:v>
                </c:pt>
                <c:pt idx="805">
                  <c:v>42768</c:v>
                </c:pt>
                <c:pt idx="806">
                  <c:v>42769</c:v>
                </c:pt>
                <c:pt idx="807">
                  <c:v>42772</c:v>
                </c:pt>
                <c:pt idx="808">
                  <c:v>42773</c:v>
                </c:pt>
                <c:pt idx="809">
                  <c:v>42774</c:v>
                </c:pt>
                <c:pt idx="810">
                  <c:v>42775</c:v>
                </c:pt>
                <c:pt idx="811">
                  <c:v>42776</c:v>
                </c:pt>
                <c:pt idx="812">
                  <c:v>42779</c:v>
                </c:pt>
                <c:pt idx="813">
                  <c:v>42780</c:v>
                </c:pt>
                <c:pt idx="814">
                  <c:v>42781</c:v>
                </c:pt>
                <c:pt idx="815">
                  <c:v>42782</c:v>
                </c:pt>
                <c:pt idx="816">
                  <c:v>42783</c:v>
                </c:pt>
                <c:pt idx="817">
                  <c:v>42786</c:v>
                </c:pt>
                <c:pt idx="818">
                  <c:v>42787</c:v>
                </c:pt>
                <c:pt idx="819">
                  <c:v>42788</c:v>
                </c:pt>
                <c:pt idx="820">
                  <c:v>42789</c:v>
                </c:pt>
                <c:pt idx="821">
                  <c:v>42790</c:v>
                </c:pt>
                <c:pt idx="822">
                  <c:v>42793</c:v>
                </c:pt>
                <c:pt idx="823">
                  <c:v>42794</c:v>
                </c:pt>
                <c:pt idx="824">
                  <c:v>42795</c:v>
                </c:pt>
                <c:pt idx="825">
                  <c:v>42796</c:v>
                </c:pt>
                <c:pt idx="826">
                  <c:v>42797</c:v>
                </c:pt>
                <c:pt idx="827">
                  <c:v>42800</c:v>
                </c:pt>
                <c:pt idx="828">
                  <c:v>42801</c:v>
                </c:pt>
                <c:pt idx="829">
                  <c:v>42802</c:v>
                </c:pt>
                <c:pt idx="830">
                  <c:v>42803</c:v>
                </c:pt>
                <c:pt idx="831">
                  <c:v>42804</c:v>
                </c:pt>
                <c:pt idx="832">
                  <c:v>42807</c:v>
                </c:pt>
                <c:pt idx="833">
                  <c:v>42808</c:v>
                </c:pt>
                <c:pt idx="834">
                  <c:v>42809</c:v>
                </c:pt>
                <c:pt idx="835">
                  <c:v>42810</c:v>
                </c:pt>
                <c:pt idx="836">
                  <c:v>42811</c:v>
                </c:pt>
                <c:pt idx="837">
                  <c:v>42814</c:v>
                </c:pt>
                <c:pt idx="838">
                  <c:v>42815</c:v>
                </c:pt>
                <c:pt idx="839">
                  <c:v>42816</c:v>
                </c:pt>
                <c:pt idx="840">
                  <c:v>42817</c:v>
                </c:pt>
                <c:pt idx="841">
                  <c:v>42818</c:v>
                </c:pt>
                <c:pt idx="842">
                  <c:v>42821</c:v>
                </c:pt>
                <c:pt idx="843">
                  <c:v>42822</c:v>
                </c:pt>
                <c:pt idx="844">
                  <c:v>42823</c:v>
                </c:pt>
                <c:pt idx="845">
                  <c:v>42824</c:v>
                </c:pt>
                <c:pt idx="846">
                  <c:v>42825</c:v>
                </c:pt>
                <c:pt idx="847">
                  <c:v>42828</c:v>
                </c:pt>
                <c:pt idx="848">
                  <c:v>42829</c:v>
                </c:pt>
                <c:pt idx="849">
                  <c:v>42830</c:v>
                </c:pt>
                <c:pt idx="850">
                  <c:v>42831</c:v>
                </c:pt>
                <c:pt idx="851">
                  <c:v>42832</c:v>
                </c:pt>
                <c:pt idx="852">
                  <c:v>42835</c:v>
                </c:pt>
                <c:pt idx="853">
                  <c:v>42836</c:v>
                </c:pt>
                <c:pt idx="854">
                  <c:v>42837</c:v>
                </c:pt>
                <c:pt idx="855">
                  <c:v>42838</c:v>
                </c:pt>
                <c:pt idx="856">
                  <c:v>42839</c:v>
                </c:pt>
                <c:pt idx="857">
                  <c:v>42842</c:v>
                </c:pt>
                <c:pt idx="858">
                  <c:v>42843</c:v>
                </c:pt>
                <c:pt idx="859">
                  <c:v>42844</c:v>
                </c:pt>
                <c:pt idx="860">
                  <c:v>42845</c:v>
                </c:pt>
                <c:pt idx="861">
                  <c:v>42846</c:v>
                </c:pt>
                <c:pt idx="862">
                  <c:v>42849</c:v>
                </c:pt>
                <c:pt idx="863">
                  <c:v>42850</c:v>
                </c:pt>
                <c:pt idx="864">
                  <c:v>42851</c:v>
                </c:pt>
                <c:pt idx="865">
                  <c:v>42852</c:v>
                </c:pt>
                <c:pt idx="866">
                  <c:v>42853</c:v>
                </c:pt>
              </c:numCache>
            </c:numRef>
          </c:xVal>
          <c:yVal>
            <c:numRef>
              <c:f>NASDAQ!$E$3:$E$869</c:f>
              <c:numCache>
                <c:formatCode>General</c:formatCode>
                <c:ptCount val="867"/>
                <c:pt idx="0">
                  <c:v>31.722789696130391</c:v>
                </c:pt>
                <c:pt idx="1">
                  <c:v>31.722789696130391</c:v>
                </c:pt>
                <c:pt idx="2">
                  <c:v>31.722789696130391</c:v>
                </c:pt>
                <c:pt idx="3">
                  <c:v>31.722789696130391</c:v>
                </c:pt>
                <c:pt idx="4">
                  <c:v>31.722789696130391</c:v>
                </c:pt>
                <c:pt idx="5">
                  <c:v>31.722789696130391</c:v>
                </c:pt>
                <c:pt idx="6">
                  <c:v>31.722789696130391</c:v>
                </c:pt>
                <c:pt idx="7">
                  <c:v>31.722789696130391</c:v>
                </c:pt>
                <c:pt idx="8">
                  <c:v>31.722789696130391</c:v>
                </c:pt>
                <c:pt idx="9">
                  <c:v>31.722789696130391</c:v>
                </c:pt>
                <c:pt idx="10">
                  <c:v>31.722789696130391</c:v>
                </c:pt>
                <c:pt idx="11">
                  <c:v>31.722789696130391</c:v>
                </c:pt>
                <c:pt idx="12">
                  <c:v>31.722789696130391</c:v>
                </c:pt>
                <c:pt idx="13">
                  <c:v>31.722789696130391</c:v>
                </c:pt>
                <c:pt idx="14">
                  <c:v>31.722789696130391</c:v>
                </c:pt>
                <c:pt idx="15">
                  <c:v>31.722789696130391</c:v>
                </c:pt>
                <c:pt idx="16">
                  <c:v>31.722789696130391</c:v>
                </c:pt>
                <c:pt idx="17">
                  <c:v>31.722789696130391</c:v>
                </c:pt>
                <c:pt idx="18">
                  <c:v>31.722789696130391</c:v>
                </c:pt>
                <c:pt idx="19">
                  <c:v>31.722789696130391</c:v>
                </c:pt>
                <c:pt idx="20">
                  <c:v>31.722789696130391</c:v>
                </c:pt>
                <c:pt idx="21">
                  <c:v>31.722789696130391</c:v>
                </c:pt>
                <c:pt idx="22">
                  <c:v>31.722789696130391</c:v>
                </c:pt>
                <c:pt idx="23">
                  <c:v>31.722789696130391</c:v>
                </c:pt>
                <c:pt idx="24">
                  <c:v>31.722789696130391</c:v>
                </c:pt>
                <c:pt idx="25">
                  <c:v>31.722789696130391</c:v>
                </c:pt>
                <c:pt idx="26">
                  <c:v>31.722789696130391</c:v>
                </c:pt>
                <c:pt idx="27">
                  <c:v>31.722789696130391</c:v>
                </c:pt>
                <c:pt idx="28">
                  <c:v>31.722789696130391</c:v>
                </c:pt>
                <c:pt idx="29">
                  <c:v>31.722789696130391</c:v>
                </c:pt>
                <c:pt idx="30">
                  <c:v>31.722789696130391</c:v>
                </c:pt>
                <c:pt idx="31">
                  <c:v>31.722789696130391</c:v>
                </c:pt>
                <c:pt idx="32">
                  <c:v>31.722789696130391</c:v>
                </c:pt>
                <c:pt idx="33">
                  <c:v>31.722789696130391</c:v>
                </c:pt>
                <c:pt idx="34">
                  <c:v>31.722789696130391</c:v>
                </c:pt>
                <c:pt idx="35">
                  <c:v>31.722789696130391</c:v>
                </c:pt>
                <c:pt idx="36">
                  <c:v>31.722789696130391</c:v>
                </c:pt>
                <c:pt idx="37">
                  <c:v>31.722789696130391</c:v>
                </c:pt>
                <c:pt idx="38">
                  <c:v>31.722789696130391</c:v>
                </c:pt>
                <c:pt idx="39">
                  <c:v>31.722789696130391</c:v>
                </c:pt>
                <c:pt idx="40">
                  <c:v>31.722789696130391</c:v>
                </c:pt>
                <c:pt idx="41">
                  <c:v>31.722789696130391</c:v>
                </c:pt>
                <c:pt idx="42">
                  <c:v>31.722789696130391</c:v>
                </c:pt>
                <c:pt idx="43">
                  <c:v>31.722789696130391</c:v>
                </c:pt>
                <c:pt idx="44">
                  <c:v>31.722789696130391</c:v>
                </c:pt>
                <c:pt idx="45">
                  <c:v>31.722789696130391</c:v>
                </c:pt>
                <c:pt idx="46">
                  <c:v>31.722789696130391</c:v>
                </c:pt>
                <c:pt idx="47">
                  <c:v>31.722789696130391</c:v>
                </c:pt>
                <c:pt idx="48">
                  <c:v>31.722789696130391</c:v>
                </c:pt>
                <c:pt idx="49">
                  <c:v>31.722789696130391</c:v>
                </c:pt>
                <c:pt idx="50">
                  <c:v>31.722789696130391</c:v>
                </c:pt>
                <c:pt idx="51">
                  <c:v>31.722789696130391</c:v>
                </c:pt>
                <c:pt idx="52">
                  <c:v>31.722789696130391</c:v>
                </c:pt>
                <c:pt idx="53">
                  <c:v>31.722789696130391</c:v>
                </c:pt>
                <c:pt idx="54">
                  <c:v>31.722789696130391</c:v>
                </c:pt>
                <c:pt idx="55">
                  <c:v>31.722789696130391</c:v>
                </c:pt>
                <c:pt idx="56">
                  <c:v>31.722789696130391</c:v>
                </c:pt>
                <c:pt idx="57">
                  <c:v>31.722789696130391</c:v>
                </c:pt>
                <c:pt idx="58">
                  <c:v>31.722789696130391</c:v>
                </c:pt>
                <c:pt idx="59">
                  <c:v>31.722789696130391</c:v>
                </c:pt>
                <c:pt idx="60">
                  <c:v>31.722789696130391</c:v>
                </c:pt>
                <c:pt idx="61">
                  <c:v>31.722789696130391</c:v>
                </c:pt>
                <c:pt idx="62">
                  <c:v>31.722789696130391</c:v>
                </c:pt>
                <c:pt idx="63">
                  <c:v>31.722789696130391</c:v>
                </c:pt>
                <c:pt idx="64">
                  <c:v>31.722789696130391</c:v>
                </c:pt>
                <c:pt idx="65">
                  <c:v>31.722789696130391</c:v>
                </c:pt>
                <c:pt idx="66">
                  <c:v>31.722789696130391</c:v>
                </c:pt>
                <c:pt idx="67">
                  <c:v>31.722789696130391</c:v>
                </c:pt>
                <c:pt idx="68">
                  <c:v>31.722789696130391</c:v>
                </c:pt>
                <c:pt idx="69">
                  <c:v>31.722789696130391</c:v>
                </c:pt>
                <c:pt idx="70">
                  <c:v>31.722789696130391</c:v>
                </c:pt>
                <c:pt idx="71">
                  <c:v>31.722789696130391</c:v>
                </c:pt>
                <c:pt idx="72">
                  <c:v>31.722789696130391</c:v>
                </c:pt>
                <c:pt idx="73">
                  <c:v>31.722789696130391</c:v>
                </c:pt>
                <c:pt idx="74">
                  <c:v>31.722789696130391</c:v>
                </c:pt>
                <c:pt idx="75">
                  <c:v>31.722789696130391</c:v>
                </c:pt>
                <c:pt idx="76">
                  <c:v>31.722789696130391</c:v>
                </c:pt>
                <c:pt idx="77">
                  <c:v>31.722789696130391</c:v>
                </c:pt>
                <c:pt idx="78">
                  <c:v>31.722789696130391</c:v>
                </c:pt>
                <c:pt idx="79">
                  <c:v>31.722789696130391</c:v>
                </c:pt>
                <c:pt idx="80">
                  <c:v>31.722789696130391</c:v>
                </c:pt>
                <c:pt idx="81">
                  <c:v>31.722789696130391</c:v>
                </c:pt>
                <c:pt idx="82">
                  <c:v>31.722789696130391</c:v>
                </c:pt>
                <c:pt idx="83">
                  <c:v>31.722789696130391</c:v>
                </c:pt>
                <c:pt idx="84">
                  <c:v>31.722789696130391</c:v>
                </c:pt>
                <c:pt idx="85">
                  <c:v>31.722789696130391</c:v>
                </c:pt>
                <c:pt idx="86">
                  <c:v>31.722789696130391</c:v>
                </c:pt>
                <c:pt idx="87">
                  <c:v>31.722789696130391</c:v>
                </c:pt>
                <c:pt idx="88">
                  <c:v>31.722789696130391</c:v>
                </c:pt>
                <c:pt idx="89">
                  <c:v>31.722789696130391</c:v>
                </c:pt>
                <c:pt idx="90">
                  <c:v>31.722789696130391</c:v>
                </c:pt>
                <c:pt idx="91">
                  <c:v>31.722789696130391</c:v>
                </c:pt>
                <c:pt idx="92">
                  <c:v>31.722789696130391</c:v>
                </c:pt>
                <c:pt idx="93">
                  <c:v>31.722789696130391</c:v>
                </c:pt>
                <c:pt idx="94">
                  <c:v>31.722789696130391</c:v>
                </c:pt>
                <c:pt idx="95">
                  <c:v>31.722789696130391</c:v>
                </c:pt>
                <c:pt idx="96">
                  <c:v>31.722789696130391</c:v>
                </c:pt>
                <c:pt idx="97">
                  <c:v>31.722789696130391</c:v>
                </c:pt>
                <c:pt idx="98">
                  <c:v>31.722789696130391</c:v>
                </c:pt>
                <c:pt idx="99">
                  <c:v>31.722789696130391</c:v>
                </c:pt>
                <c:pt idx="100">
                  <c:v>31.722789696130391</c:v>
                </c:pt>
                <c:pt idx="101">
                  <c:v>31.722789696130391</c:v>
                </c:pt>
                <c:pt idx="102">
                  <c:v>31.722789696130391</c:v>
                </c:pt>
                <c:pt idx="103">
                  <c:v>31.722789696130391</c:v>
                </c:pt>
                <c:pt idx="104">
                  <c:v>31.722789696130391</c:v>
                </c:pt>
                <c:pt idx="105">
                  <c:v>31.722789696130391</c:v>
                </c:pt>
                <c:pt idx="106">
                  <c:v>31.722789696130391</c:v>
                </c:pt>
                <c:pt idx="107">
                  <c:v>31.722789696130391</c:v>
                </c:pt>
                <c:pt idx="108">
                  <c:v>31.722789696130391</c:v>
                </c:pt>
                <c:pt idx="109">
                  <c:v>31.722789696130391</c:v>
                </c:pt>
                <c:pt idx="110">
                  <c:v>31.722789696130391</c:v>
                </c:pt>
                <c:pt idx="111">
                  <c:v>31.722789696130391</c:v>
                </c:pt>
                <c:pt idx="112">
                  <c:v>31.722789696130391</c:v>
                </c:pt>
                <c:pt idx="113">
                  <c:v>31.722789696130391</c:v>
                </c:pt>
                <c:pt idx="114">
                  <c:v>31.722789696130391</c:v>
                </c:pt>
                <c:pt idx="115">
                  <c:v>31.722789696130391</c:v>
                </c:pt>
                <c:pt idx="116">
                  <c:v>31.722789696130391</c:v>
                </c:pt>
                <c:pt idx="117">
                  <c:v>31.722789696130391</c:v>
                </c:pt>
                <c:pt idx="118">
                  <c:v>31.722789696130391</c:v>
                </c:pt>
                <c:pt idx="119">
                  <c:v>31.722789696130391</c:v>
                </c:pt>
                <c:pt idx="120">
                  <c:v>31.722789696130391</c:v>
                </c:pt>
                <c:pt idx="121">
                  <c:v>31.722789696130391</c:v>
                </c:pt>
                <c:pt idx="122">
                  <c:v>31.722789696130391</c:v>
                </c:pt>
                <c:pt idx="123">
                  <c:v>31.722789696130391</c:v>
                </c:pt>
                <c:pt idx="124">
                  <c:v>31.722789696130391</c:v>
                </c:pt>
                <c:pt idx="125">
                  <c:v>31.722789696130391</c:v>
                </c:pt>
                <c:pt idx="126">
                  <c:v>31.722789696130391</c:v>
                </c:pt>
                <c:pt idx="127">
                  <c:v>31.722789696130391</c:v>
                </c:pt>
                <c:pt idx="128">
                  <c:v>31.722789696130391</c:v>
                </c:pt>
                <c:pt idx="129">
                  <c:v>31.722789696130391</c:v>
                </c:pt>
                <c:pt idx="130">
                  <c:v>31.722789696130391</c:v>
                </c:pt>
                <c:pt idx="131">
                  <c:v>31.722789696130391</c:v>
                </c:pt>
                <c:pt idx="132">
                  <c:v>31.722789696130391</c:v>
                </c:pt>
                <c:pt idx="133">
                  <c:v>31.722789696130391</c:v>
                </c:pt>
                <c:pt idx="134">
                  <c:v>31.722789696130391</c:v>
                </c:pt>
                <c:pt idx="135">
                  <c:v>31.722789696130391</c:v>
                </c:pt>
                <c:pt idx="136">
                  <c:v>31.722789696130391</c:v>
                </c:pt>
                <c:pt idx="137">
                  <c:v>31.722789696130391</c:v>
                </c:pt>
                <c:pt idx="138">
                  <c:v>31.722789696130391</c:v>
                </c:pt>
                <c:pt idx="139">
                  <c:v>31.722789696130391</c:v>
                </c:pt>
                <c:pt idx="140">
                  <c:v>31.722789696130391</c:v>
                </c:pt>
                <c:pt idx="141">
                  <c:v>31.722789696130391</c:v>
                </c:pt>
                <c:pt idx="142">
                  <c:v>31.722789696130391</c:v>
                </c:pt>
                <c:pt idx="143">
                  <c:v>31.722789696130391</c:v>
                </c:pt>
                <c:pt idx="144">
                  <c:v>31.722789696130391</c:v>
                </c:pt>
                <c:pt idx="145">
                  <c:v>31.722789696130391</c:v>
                </c:pt>
                <c:pt idx="146">
                  <c:v>31.722789696130391</c:v>
                </c:pt>
                <c:pt idx="147">
                  <c:v>31.722789696130391</c:v>
                </c:pt>
                <c:pt idx="148">
                  <c:v>31.722789696130391</c:v>
                </c:pt>
                <c:pt idx="149">
                  <c:v>31.722789696130391</c:v>
                </c:pt>
                <c:pt idx="150">
                  <c:v>31.722789696130391</c:v>
                </c:pt>
                <c:pt idx="151">
                  <c:v>31.722789696130391</c:v>
                </c:pt>
                <c:pt idx="152">
                  <c:v>31.722789696130391</c:v>
                </c:pt>
                <c:pt idx="153">
                  <c:v>31.722789696130391</c:v>
                </c:pt>
                <c:pt idx="154">
                  <c:v>31.722789696130391</c:v>
                </c:pt>
                <c:pt idx="155">
                  <c:v>31.722789696130391</c:v>
                </c:pt>
                <c:pt idx="156">
                  <c:v>31.722789696130391</c:v>
                </c:pt>
                <c:pt idx="157">
                  <c:v>31.722789696130391</c:v>
                </c:pt>
                <c:pt idx="158">
                  <c:v>31.722789696130391</c:v>
                </c:pt>
                <c:pt idx="159">
                  <c:v>31.722789696130391</c:v>
                </c:pt>
                <c:pt idx="160">
                  <c:v>31.722789696130391</c:v>
                </c:pt>
                <c:pt idx="161">
                  <c:v>31.722789696130391</c:v>
                </c:pt>
                <c:pt idx="162">
                  <c:v>31.722789696130391</c:v>
                </c:pt>
                <c:pt idx="163">
                  <c:v>31.722789696130391</c:v>
                </c:pt>
                <c:pt idx="164">
                  <c:v>31.722789696130391</c:v>
                </c:pt>
                <c:pt idx="165">
                  <c:v>31.722789696130391</c:v>
                </c:pt>
                <c:pt idx="166">
                  <c:v>31.722789696130391</c:v>
                </c:pt>
                <c:pt idx="167">
                  <c:v>31.722789696130391</c:v>
                </c:pt>
                <c:pt idx="168">
                  <c:v>31.722789696130391</c:v>
                </c:pt>
                <c:pt idx="169">
                  <c:v>31.722789696130391</c:v>
                </c:pt>
                <c:pt idx="170">
                  <c:v>31.722789696130391</c:v>
                </c:pt>
                <c:pt idx="171">
                  <c:v>31.722789696130391</c:v>
                </c:pt>
                <c:pt idx="172">
                  <c:v>31.722789696130391</c:v>
                </c:pt>
                <c:pt idx="173">
                  <c:v>31.722789696130391</c:v>
                </c:pt>
                <c:pt idx="174">
                  <c:v>31.722789696130391</c:v>
                </c:pt>
                <c:pt idx="175">
                  <c:v>31.722789696130391</c:v>
                </c:pt>
                <c:pt idx="176">
                  <c:v>31.722789696130391</c:v>
                </c:pt>
                <c:pt idx="177">
                  <c:v>31.722789696130391</c:v>
                </c:pt>
                <c:pt idx="178">
                  <c:v>31.722789696130391</c:v>
                </c:pt>
                <c:pt idx="179">
                  <c:v>31.722789696130391</c:v>
                </c:pt>
                <c:pt idx="180">
                  <c:v>31.722789696130391</c:v>
                </c:pt>
                <c:pt idx="181">
                  <c:v>31.722789696130391</c:v>
                </c:pt>
                <c:pt idx="182">
                  <c:v>31.722789696130391</c:v>
                </c:pt>
                <c:pt idx="183">
                  <c:v>31.722789696130391</c:v>
                </c:pt>
                <c:pt idx="184">
                  <c:v>31.722789696130391</c:v>
                </c:pt>
                <c:pt idx="185">
                  <c:v>31.722789696130391</c:v>
                </c:pt>
                <c:pt idx="186">
                  <c:v>31.722789696130391</c:v>
                </c:pt>
                <c:pt idx="187">
                  <c:v>31.722789696130391</c:v>
                </c:pt>
                <c:pt idx="188">
                  <c:v>31.722789696130391</c:v>
                </c:pt>
                <c:pt idx="189">
                  <c:v>31.722789696130391</c:v>
                </c:pt>
                <c:pt idx="190">
                  <c:v>31.722789696130391</c:v>
                </c:pt>
                <c:pt idx="191">
                  <c:v>31.722789696130391</c:v>
                </c:pt>
                <c:pt idx="192">
                  <c:v>31.722789696130391</c:v>
                </c:pt>
                <c:pt idx="193">
                  <c:v>31.722789696130391</c:v>
                </c:pt>
                <c:pt idx="194">
                  <c:v>31.722789696130391</c:v>
                </c:pt>
                <c:pt idx="195">
                  <c:v>31.722789696130391</c:v>
                </c:pt>
                <c:pt idx="196">
                  <c:v>31.722789696130391</c:v>
                </c:pt>
                <c:pt idx="197">
                  <c:v>31.722789696130391</c:v>
                </c:pt>
                <c:pt idx="198">
                  <c:v>31.722789696130391</c:v>
                </c:pt>
                <c:pt idx="199">
                  <c:v>31.722789696130391</c:v>
                </c:pt>
                <c:pt idx="200">
                  <c:v>31.722789696130391</c:v>
                </c:pt>
                <c:pt idx="201">
                  <c:v>31.722789696130391</c:v>
                </c:pt>
                <c:pt idx="202">
                  <c:v>31.722789696130391</c:v>
                </c:pt>
                <c:pt idx="203">
                  <c:v>31.722789696130391</c:v>
                </c:pt>
                <c:pt idx="204">
                  <c:v>31.722789696130391</c:v>
                </c:pt>
                <c:pt idx="205">
                  <c:v>31.722789696130391</c:v>
                </c:pt>
                <c:pt idx="206">
                  <c:v>31.722789696130391</c:v>
                </c:pt>
                <c:pt idx="207">
                  <c:v>31.722789696130391</c:v>
                </c:pt>
                <c:pt idx="208">
                  <c:v>31.722789696130391</c:v>
                </c:pt>
                <c:pt idx="209">
                  <c:v>31.722789696130391</c:v>
                </c:pt>
                <c:pt idx="210">
                  <c:v>31.722789696130391</c:v>
                </c:pt>
                <c:pt idx="211">
                  <c:v>31.722789696130391</c:v>
                </c:pt>
                <c:pt idx="212">
                  <c:v>31.722789696130391</c:v>
                </c:pt>
                <c:pt idx="213">
                  <c:v>31.722789696130391</c:v>
                </c:pt>
                <c:pt idx="214">
                  <c:v>31.722789696130391</c:v>
                </c:pt>
                <c:pt idx="215">
                  <c:v>31.722789696130391</c:v>
                </c:pt>
                <c:pt idx="216">
                  <c:v>31.722789696130391</c:v>
                </c:pt>
                <c:pt idx="217">
                  <c:v>31.722789696130391</c:v>
                </c:pt>
                <c:pt idx="218">
                  <c:v>31.722789696130391</c:v>
                </c:pt>
                <c:pt idx="219">
                  <c:v>31.722789696130391</c:v>
                </c:pt>
                <c:pt idx="220">
                  <c:v>31.722789696130391</c:v>
                </c:pt>
                <c:pt idx="221">
                  <c:v>31.722789696130391</c:v>
                </c:pt>
                <c:pt idx="222">
                  <c:v>31.722789696130391</c:v>
                </c:pt>
                <c:pt idx="223">
                  <c:v>31.722789696130391</c:v>
                </c:pt>
                <c:pt idx="224">
                  <c:v>31.722789696130391</c:v>
                </c:pt>
                <c:pt idx="225">
                  <c:v>31.722789696130391</c:v>
                </c:pt>
                <c:pt idx="226">
                  <c:v>31.722789696130391</c:v>
                </c:pt>
                <c:pt idx="227">
                  <c:v>31.722789696130391</c:v>
                </c:pt>
                <c:pt idx="228">
                  <c:v>31.722789696130391</c:v>
                </c:pt>
                <c:pt idx="229">
                  <c:v>31.722789696130391</c:v>
                </c:pt>
                <c:pt idx="230">
                  <c:v>31.722789696130391</c:v>
                </c:pt>
                <c:pt idx="231">
                  <c:v>31.722789696130391</c:v>
                </c:pt>
                <c:pt idx="232">
                  <c:v>31.722789696130391</c:v>
                </c:pt>
                <c:pt idx="233">
                  <c:v>31.722789696130391</c:v>
                </c:pt>
                <c:pt idx="234">
                  <c:v>31.722789696130391</c:v>
                </c:pt>
                <c:pt idx="235">
                  <c:v>31.722789696130391</c:v>
                </c:pt>
                <c:pt idx="236">
                  <c:v>31.722789696130391</c:v>
                </c:pt>
                <c:pt idx="237">
                  <c:v>31.722789696130391</c:v>
                </c:pt>
                <c:pt idx="238">
                  <c:v>31.722789696130391</c:v>
                </c:pt>
                <c:pt idx="239">
                  <c:v>31.722789696130391</c:v>
                </c:pt>
                <c:pt idx="240">
                  <c:v>31.722789696130391</c:v>
                </c:pt>
                <c:pt idx="241">
                  <c:v>31.722789696130391</c:v>
                </c:pt>
                <c:pt idx="242">
                  <c:v>31.722789696130391</c:v>
                </c:pt>
                <c:pt idx="243">
                  <c:v>31.722789696130391</c:v>
                </c:pt>
                <c:pt idx="244">
                  <c:v>31.722789696130391</c:v>
                </c:pt>
                <c:pt idx="245">
                  <c:v>31.722789696130391</c:v>
                </c:pt>
                <c:pt idx="246">
                  <c:v>31.722789696130391</c:v>
                </c:pt>
                <c:pt idx="247">
                  <c:v>31.722789696130391</c:v>
                </c:pt>
                <c:pt idx="248">
                  <c:v>31.722789696130391</c:v>
                </c:pt>
                <c:pt idx="249">
                  <c:v>31.722789696130391</c:v>
                </c:pt>
                <c:pt idx="250">
                  <c:v>31.722789696130391</c:v>
                </c:pt>
                <c:pt idx="251">
                  <c:v>31.722789696130391</c:v>
                </c:pt>
                <c:pt idx="252">
                  <c:v>31.722789696130391</c:v>
                </c:pt>
                <c:pt idx="253">
                  <c:v>31.722789696130391</c:v>
                </c:pt>
                <c:pt idx="254">
                  <c:v>31.722789696130391</c:v>
                </c:pt>
                <c:pt idx="255">
                  <c:v>31.722789696130391</c:v>
                </c:pt>
                <c:pt idx="256">
                  <c:v>31.722789696130391</c:v>
                </c:pt>
                <c:pt idx="257">
                  <c:v>31.722789696130391</c:v>
                </c:pt>
                <c:pt idx="258">
                  <c:v>31.722789696130391</c:v>
                </c:pt>
                <c:pt idx="259">
                  <c:v>31.722789696130391</c:v>
                </c:pt>
                <c:pt idx="260">
                  <c:v>31.722789696130391</c:v>
                </c:pt>
                <c:pt idx="261">
                  <c:v>31.722789696130391</c:v>
                </c:pt>
                <c:pt idx="262">
                  <c:v>31.722789696130391</c:v>
                </c:pt>
                <c:pt idx="263">
                  <c:v>31.722789696130391</c:v>
                </c:pt>
                <c:pt idx="264">
                  <c:v>31.722789696130391</c:v>
                </c:pt>
                <c:pt idx="265">
                  <c:v>31.722789696130391</c:v>
                </c:pt>
                <c:pt idx="266">
                  <c:v>31.722789696130391</c:v>
                </c:pt>
                <c:pt idx="267">
                  <c:v>31.722789696130391</c:v>
                </c:pt>
                <c:pt idx="268">
                  <c:v>31.722789696130391</c:v>
                </c:pt>
                <c:pt idx="269">
                  <c:v>31.722789696130391</c:v>
                </c:pt>
                <c:pt idx="270">
                  <c:v>31.722789696130391</c:v>
                </c:pt>
                <c:pt idx="271">
                  <c:v>31.722789696130391</c:v>
                </c:pt>
                <c:pt idx="272">
                  <c:v>31.722789696130391</c:v>
                </c:pt>
                <c:pt idx="273">
                  <c:v>31.722789696130391</c:v>
                </c:pt>
                <c:pt idx="274">
                  <c:v>31.722789696130391</c:v>
                </c:pt>
                <c:pt idx="275">
                  <c:v>31.722789696130391</c:v>
                </c:pt>
                <c:pt idx="276">
                  <c:v>31.722789696130391</c:v>
                </c:pt>
                <c:pt idx="277">
                  <c:v>31.722789696130391</c:v>
                </c:pt>
                <c:pt idx="278">
                  <c:v>31.722789696130391</c:v>
                </c:pt>
                <c:pt idx="279">
                  <c:v>31.722789696130391</c:v>
                </c:pt>
                <c:pt idx="280">
                  <c:v>31.722789696130391</c:v>
                </c:pt>
                <c:pt idx="281">
                  <c:v>31.722789696130391</c:v>
                </c:pt>
                <c:pt idx="282">
                  <c:v>31.722789696130391</c:v>
                </c:pt>
                <c:pt idx="283">
                  <c:v>31.722789696130391</c:v>
                </c:pt>
                <c:pt idx="284">
                  <c:v>31.722789696130391</c:v>
                </c:pt>
                <c:pt idx="285">
                  <c:v>31.722789696130391</c:v>
                </c:pt>
                <c:pt idx="286">
                  <c:v>31.722789696130391</c:v>
                </c:pt>
                <c:pt idx="287">
                  <c:v>31.722789696130391</c:v>
                </c:pt>
                <c:pt idx="288">
                  <c:v>31.722789696130391</c:v>
                </c:pt>
                <c:pt idx="289">
                  <c:v>31.722789696130391</c:v>
                </c:pt>
                <c:pt idx="290">
                  <c:v>31.722789696130391</c:v>
                </c:pt>
                <c:pt idx="291">
                  <c:v>31.722789696130391</c:v>
                </c:pt>
                <c:pt idx="292">
                  <c:v>31.722789696130391</c:v>
                </c:pt>
                <c:pt idx="293">
                  <c:v>31.722789696130391</c:v>
                </c:pt>
                <c:pt idx="294">
                  <c:v>31.722789696130391</c:v>
                </c:pt>
                <c:pt idx="295">
                  <c:v>31.722789696130391</c:v>
                </c:pt>
                <c:pt idx="296">
                  <c:v>31.722789696130391</c:v>
                </c:pt>
                <c:pt idx="297">
                  <c:v>31.722789696130391</c:v>
                </c:pt>
                <c:pt idx="298">
                  <c:v>31.722789696130391</c:v>
                </c:pt>
                <c:pt idx="299">
                  <c:v>31.722789696130391</c:v>
                </c:pt>
                <c:pt idx="300">
                  <c:v>31.722789696130391</c:v>
                </c:pt>
                <c:pt idx="301">
                  <c:v>31.722789696130391</c:v>
                </c:pt>
                <c:pt idx="302">
                  <c:v>31.722789696130391</c:v>
                </c:pt>
                <c:pt idx="303">
                  <c:v>31.722789696130391</c:v>
                </c:pt>
                <c:pt idx="304">
                  <c:v>31.722789696130391</c:v>
                </c:pt>
                <c:pt idx="305">
                  <c:v>31.722789696130391</c:v>
                </c:pt>
                <c:pt idx="306">
                  <c:v>31.722789696130391</c:v>
                </c:pt>
                <c:pt idx="307">
                  <c:v>31.722789696130391</c:v>
                </c:pt>
                <c:pt idx="308">
                  <c:v>31.722789696130391</c:v>
                </c:pt>
                <c:pt idx="309">
                  <c:v>31.722789696130391</c:v>
                </c:pt>
                <c:pt idx="310">
                  <c:v>31.722789696130391</c:v>
                </c:pt>
                <c:pt idx="311">
                  <c:v>31.722789696130391</c:v>
                </c:pt>
                <c:pt idx="312">
                  <c:v>31.722789696130391</c:v>
                </c:pt>
                <c:pt idx="313">
                  <c:v>31.722789696130391</c:v>
                </c:pt>
                <c:pt idx="314">
                  <c:v>31.722789696130391</c:v>
                </c:pt>
                <c:pt idx="315">
                  <c:v>31.722789696130391</c:v>
                </c:pt>
                <c:pt idx="316">
                  <c:v>31.722789696130391</c:v>
                </c:pt>
                <c:pt idx="317">
                  <c:v>31.722789696130391</c:v>
                </c:pt>
                <c:pt idx="318">
                  <c:v>31.722789696130391</c:v>
                </c:pt>
                <c:pt idx="319">
                  <c:v>31.722789696130391</c:v>
                </c:pt>
                <c:pt idx="320">
                  <c:v>31.722789696130391</c:v>
                </c:pt>
                <c:pt idx="321">
                  <c:v>31.722789696130391</c:v>
                </c:pt>
                <c:pt idx="322">
                  <c:v>31.722789696130391</c:v>
                </c:pt>
                <c:pt idx="323">
                  <c:v>31.722789696130391</c:v>
                </c:pt>
                <c:pt idx="324">
                  <c:v>31.722789696130391</c:v>
                </c:pt>
                <c:pt idx="325">
                  <c:v>31.722789696130391</c:v>
                </c:pt>
                <c:pt idx="326">
                  <c:v>31.722789696130391</c:v>
                </c:pt>
                <c:pt idx="327">
                  <c:v>31.722789696130391</c:v>
                </c:pt>
                <c:pt idx="328">
                  <c:v>31.722789696130391</c:v>
                </c:pt>
                <c:pt idx="329">
                  <c:v>31.722789696130391</c:v>
                </c:pt>
                <c:pt idx="330">
                  <c:v>31.722789696130391</c:v>
                </c:pt>
                <c:pt idx="331">
                  <c:v>31.722789696130391</c:v>
                </c:pt>
                <c:pt idx="332">
                  <c:v>31.722789696130391</c:v>
                </c:pt>
                <c:pt idx="333">
                  <c:v>31.722789696130391</c:v>
                </c:pt>
                <c:pt idx="334">
                  <c:v>31.722789696130391</c:v>
                </c:pt>
                <c:pt idx="335">
                  <c:v>31.722789696130391</c:v>
                </c:pt>
                <c:pt idx="336">
                  <c:v>31.722789696130391</c:v>
                </c:pt>
                <c:pt idx="337">
                  <c:v>31.722789696130391</c:v>
                </c:pt>
                <c:pt idx="338">
                  <c:v>31.722789696130391</c:v>
                </c:pt>
                <c:pt idx="339">
                  <c:v>31.722789696130391</c:v>
                </c:pt>
                <c:pt idx="340">
                  <c:v>31.722789696130391</c:v>
                </c:pt>
                <c:pt idx="341">
                  <c:v>31.722789696130391</c:v>
                </c:pt>
                <c:pt idx="342">
                  <c:v>31.722789696130391</c:v>
                </c:pt>
                <c:pt idx="343">
                  <c:v>31.722789696130391</c:v>
                </c:pt>
                <c:pt idx="344">
                  <c:v>31.722789696130391</c:v>
                </c:pt>
                <c:pt idx="345">
                  <c:v>31.722789696130391</c:v>
                </c:pt>
                <c:pt idx="346">
                  <c:v>31.722789696130391</c:v>
                </c:pt>
                <c:pt idx="347">
                  <c:v>31.722789696130391</c:v>
                </c:pt>
                <c:pt idx="348">
                  <c:v>31.722789696130391</c:v>
                </c:pt>
                <c:pt idx="349">
                  <c:v>31.722789696130391</c:v>
                </c:pt>
                <c:pt idx="350">
                  <c:v>31.722789696130391</c:v>
                </c:pt>
                <c:pt idx="351">
                  <c:v>31.722789696130391</c:v>
                </c:pt>
                <c:pt idx="352">
                  <c:v>31.722789696130391</c:v>
                </c:pt>
                <c:pt idx="353">
                  <c:v>31.722789696130391</c:v>
                </c:pt>
                <c:pt idx="354">
                  <c:v>31.722789696130391</c:v>
                </c:pt>
                <c:pt idx="355">
                  <c:v>31.722789696130391</c:v>
                </c:pt>
                <c:pt idx="356">
                  <c:v>31.722789696130391</c:v>
                </c:pt>
                <c:pt idx="357">
                  <c:v>31.722789696130391</c:v>
                </c:pt>
                <c:pt idx="358">
                  <c:v>31.722789696130391</c:v>
                </c:pt>
                <c:pt idx="359">
                  <c:v>31.722789696130391</c:v>
                </c:pt>
                <c:pt idx="360">
                  <c:v>31.722789696130391</c:v>
                </c:pt>
                <c:pt idx="361">
                  <c:v>31.722789696130391</c:v>
                </c:pt>
                <c:pt idx="362">
                  <c:v>31.722789696130391</c:v>
                </c:pt>
                <c:pt idx="363">
                  <c:v>31.722789696130391</c:v>
                </c:pt>
                <c:pt idx="364">
                  <c:v>31.722789696130391</c:v>
                </c:pt>
                <c:pt idx="365">
                  <c:v>31.722789696130391</c:v>
                </c:pt>
                <c:pt idx="366">
                  <c:v>31.722789696130391</c:v>
                </c:pt>
                <c:pt idx="367">
                  <c:v>31.722789696130391</c:v>
                </c:pt>
                <c:pt idx="368">
                  <c:v>31.722789696130391</c:v>
                </c:pt>
                <c:pt idx="369">
                  <c:v>31.722789696130391</c:v>
                </c:pt>
                <c:pt idx="370">
                  <c:v>31.722789696130391</c:v>
                </c:pt>
                <c:pt idx="371">
                  <c:v>31.722789696130391</c:v>
                </c:pt>
                <c:pt idx="372">
                  <c:v>31.722789696130391</c:v>
                </c:pt>
                <c:pt idx="373">
                  <c:v>31.722789696130391</c:v>
                </c:pt>
                <c:pt idx="374">
                  <c:v>31.722789696130391</c:v>
                </c:pt>
                <c:pt idx="375">
                  <c:v>31.722789696130391</c:v>
                </c:pt>
                <c:pt idx="376">
                  <c:v>31.722789696130391</c:v>
                </c:pt>
                <c:pt idx="377">
                  <c:v>31.722789696130391</c:v>
                </c:pt>
                <c:pt idx="378">
                  <c:v>31.722789696130391</c:v>
                </c:pt>
                <c:pt idx="379">
                  <c:v>31.722789696130391</c:v>
                </c:pt>
                <c:pt idx="380">
                  <c:v>31.722789696130391</c:v>
                </c:pt>
                <c:pt idx="381">
                  <c:v>31.722789696130391</c:v>
                </c:pt>
                <c:pt idx="382">
                  <c:v>31.722789696130391</c:v>
                </c:pt>
                <c:pt idx="383">
                  <c:v>31.722789696130391</c:v>
                </c:pt>
                <c:pt idx="384">
                  <c:v>31.722789696130391</c:v>
                </c:pt>
                <c:pt idx="385">
                  <c:v>31.722789696130391</c:v>
                </c:pt>
                <c:pt idx="386">
                  <c:v>31.722789696130391</c:v>
                </c:pt>
                <c:pt idx="387">
                  <c:v>31.722789696130391</c:v>
                </c:pt>
                <c:pt idx="388">
                  <c:v>31.722789696130391</c:v>
                </c:pt>
                <c:pt idx="389">
                  <c:v>31.722789696130391</c:v>
                </c:pt>
                <c:pt idx="390">
                  <c:v>31.722789696130391</c:v>
                </c:pt>
                <c:pt idx="391">
                  <c:v>31.722789696130391</c:v>
                </c:pt>
                <c:pt idx="392">
                  <c:v>31.722789696130391</c:v>
                </c:pt>
                <c:pt idx="393">
                  <c:v>31.722789696130391</c:v>
                </c:pt>
                <c:pt idx="394">
                  <c:v>31.722789696130391</c:v>
                </c:pt>
                <c:pt idx="395">
                  <c:v>31.722789696130391</c:v>
                </c:pt>
                <c:pt idx="396">
                  <c:v>31.722789696130391</c:v>
                </c:pt>
                <c:pt idx="397">
                  <c:v>31.722789696130391</c:v>
                </c:pt>
                <c:pt idx="398">
                  <c:v>31.722789696130391</c:v>
                </c:pt>
                <c:pt idx="399">
                  <c:v>31.722789696130391</c:v>
                </c:pt>
                <c:pt idx="400">
                  <c:v>31.722789696130391</c:v>
                </c:pt>
                <c:pt idx="401">
                  <c:v>31.722789696130391</c:v>
                </c:pt>
                <c:pt idx="402">
                  <c:v>31.722789696130391</c:v>
                </c:pt>
                <c:pt idx="403">
                  <c:v>31.722789696130391</c:v>
                </c:pt>
                <c:pt idx="404">
                  <c:v>31.722789696130391</c:v>
                </c:pt>
                <c:pt idx="405">
                  <c:v>31.722789696130391</c:v>
                </c:pt>
                <c:pt idx="406">
                  <c:v>31.722789696130391</c:v>
                </c:pt>
                <c:pt idx="407">
                  <c:v>31.722789696130391</c:v>
                </c:pt>
                <c:pt idx="408">
                  <c:v>31.722789696130391</c:v>
                </c:pt>
                <c:pt idx="409">
                  <c:v>31.722789696130391</c:v>
                </c:pt>
                <c:pt idx="410">
                  <c:v>31.722789696130391</c:v>
                </c:pt>
                <c:pt idx="411">
                  <c:v>31.722789696130391</c:v>
                </c:pt>
                <c:pt idx="412">
                  <c:v>31.722789696130391</c:v>
                </c:pt>
                <c:pt idx="413">
                  <c:v>31.722789696130391</c:v>
                </c:pt>
                <c:pt idx="414">
                  <c:v>31.722789696130391</c:v>
                </c:pt>
                <c:pt idx="415">
                  <c:v>31.722789696130391</c:v>
                </c:pt>
                <c:pt idx="416">
                  <c:v>31.722789696130391</c:v>
                </c:pt>
                <c:pt idx="417">
                  <c:v>31.722789696130391</c:v>
                </c:pt>
                <c:pt idx="418">
                  <c:v>31.722789696130391</c:v>
                </c:pt>
                <c:pt idx="419">
                  <c:v>31.722789696130391</c:v>
                </c:pt>
                <c:pt idx="420">
                  <c:v>31.722789696130391</c:v>
                </c:pt>
                <c:pt idx="421">
                  <c:v>31.722789696130391</c:v>
                </c:pt>
                <c:pt idx="422">
                  <c:v>31.722789696130391</c:v>
                </c:pt>
                <c:pt idx="423">
                  <c:v>31.722789696130391</c:v>
                </c:pt>
                <c:pt idx="424">
                  <c:v>31.722789696130391</c:v>
                </c:pt>
                <c:pt idx="425">
                  <c:v>31.722789696130391</c:v>
                </c:pt>
                <c:pt idx="426">
                  <c:v>31.722789696130391</c:v>
                </c:pt>
                <c:pt idx="427">
                  <c:v>31.722789696130391</c:v>
                </c:pt>
                <c:pt idx="428">
                  <c:v>31.722789696130391</c:v>
                </c:pt>
                <c:pt idx="429">
                  <c:v>31.722789696130391</c:v>
                </c:pt>
                <c:pt idx="430">
                  <c:v>31.722789696130391</c:v>
                </c:pt>
                <c:pt idx="431">
                  <c:v>31.722789696130391</c:v>
                </c:pt>
                <c:pt idx="432">
                  <c:v>31.722789696130391</c:v>
                </c:pt>
                <c:pt idx="433">
                  <c:v>31.722789696130391</c:v>
                </c:pt>
                <c:pt idx="434">
                  <c:v>31.722789696130391</c:v>
                </c:pt>
                <c:pt idx="435">
                  <c:v>31.722789696130391</c:v>
                </c:pt>
                <c:pt idx="436">
                  <c:v>31.722789696130391</c:v>
                </c:pt>
                <c:pt idx="437">
                  <c:v>31.722789696130391</c:v>
                </c:pt>
                <c:pt idx="438">
                  <c:v>31.722789696130391</c:v>
                </c:pt>
                <c:pt idx="439">
                  <c:v>31.722789696130391</c:v>
                </c:pt>
                <c:pt idx="440">
                  <c:v>31.722789696130391</c:v>
                </c:pt>
                <c:pt idx="441">
                  <c:v>31.722789696130391</c:v>
                </c:pt>
                <c:pt idx="442">
                  <c:v>31.722789696130391</c:v>
                </c:pt>
                <c:pt idx="443">
                  <c:v>31.722789696130391</c:v>
                </c:pt>
                <c:pt idx="444">
                  <c:v>31.722789696130391</c:v>
                </c:pt>
                <c:pt idx="445">
                  <c:v>31.722789696130391</c:v>
                </c:pt>
                <c:pt idx="446">
                  <c:v>31.722789696130391</c:v>
                </c:pt>
                <c:pt idx="447">
                  <c:v>31.722789696130391</c:v>
                </c:pt>
                <c:pt idx="448">
                  <c:v>31.722789696130391</c:v>
                </c:pt>
                <c:pt idx="449">
                  <c:v>31.722789696130391</c:v>
                </c:pt>
                <c:pt idx="450">
                  <c:v>31.722789696130391</c:v>
                </c:pt>
                <c:pt idx="451">
                  <c:v>31.722789696130391</c:v>
                </c:pt>
                <c:pt idx="452">
                  <c:v>31.722789696130391</c:v>
                </c:pt>
                <c:pt idx="453">
                  <c:v>31.722789696130391</c:v>
                </c:pt>
                <c:pt idx="454">
                  <c:v>31.722789696130391</c:v>
                </c:pt>
                <c:pt idx="455">
                  <c:v>31.722789696130391</c:v>
                </c:pt>
                <c:pt idx="456">
                  <c:v>31.722789696130391</c:v>
                </c:pt>
                <c:pt idx="457">
                  <c:v>31.722789696130391</c:v>
                </c:pt>
                <c:pt idx="458">
                  <c:v>31.722789696130391</c:v>
                </c:pt>
                <c:pt idx="459">
                  <c:v>31.722789696130391</c:v>
                </c:pt>
                <c:pt idx="460">
                  <c:v>31.722789696130391</c:v>
                </c:pt>
                <c:pt idx="461">
                  <c:v>31.722789696130391</c:v>
                </c:pt>
                <c:pt idx="462">
                  <c:v>31.722789696130391</c:v>
                </c:pt>
                <c:pt idx="463">
                  <c:v>31.722789696130391</c:v>
                </c:pt>
                <c:pt idx="464">
                  <c:v>31.722789696130391</c:v>
                </c:pt>
                <c:pt idx="465">
                  <c:v>31.722789696130391</c:v>
                </c:pt>
                <c:pt idx="466">
                  <c:v>31.722789696130391</c:v>
                </c:pt>
                <c:pt idx="467">
                  <c:v>31.722789696130391</c:v>
                </c:pt>
                <c:pt idx="468">
                  <c:v>31.722789696130391</c:v>
                </c:pt>
                <c:pt idx="469">
                  <c:v>31.722789696130391</c:v>
                </c:pt>
                <c:pt idx="470">
                  <c:v>31.722789696130391</c:v>
                </c:pt>
                <c:pt idx="471">
                  <c:v>31.722789696130391</c:v>
                </c:pt>
                <c:pt idx="472">
                  <c:v>31.722789696130391</c:v>
                </c:pt>
                <c:pt idx="473">
                  <c:v>31.722789696130391</c:v>
                </c:pt>
                <c:pt idx="474">
                  <c:v>31.722789696130391</c:v>
                </c:pt>
                <c:pt idx="475">
                  <c:v>31.722789696130391</c:v>
                </c:pt>
                <c:pt idx="476">
                  <c:v>31.722789696130391</c:v>
                </c:pt>
                <c:pt idx="477">
                  <c:v>31.722789696130391</c:v>
                </c:pt>
                <c:pt idx="478">
                  <c:v>31.722789696130391</c:v>
                </c:pt>
                <c:pt idx="479">
                  <c:v>31.722789696130391</c:v>
                </c:pt>
                <c:pt idx="480">
                  <c:v>31.722789696130391</c:v>
                </c:pt>
                <c:pt idx="481">
                  <c:v>31.722789696130391</c:v>
                </c:pt>
                <c:pt idx="482">
                  <c:v>31.722789696130391</c:v>
                </c:pt>
                <c:pt idx="483">
                  <c:v>31.722789696130391</c:v>
                </c:pt>
                <c:pt idx="484">
                  <c:v>31.722789696130391</c:v>
                </c:pt>
                <c:pt idx="485">
                  <c:v>31.722789696130391</c:v>
                </c:pt>
                <c:pt idx="486">
                  <c:v>31.722789696130391</c:v>
                </c:pt>
                <c:pt idx="487">
                  <c:v>31.722789696130391</c:v>
                </c:pt>
                <c:pt idx="488">
                  <c:v>31.722789696130391</c:v>
                </c:pt>
                <c:pt idx="489">
                  <c:v>31.722789696130391</c:v>
                </c:pt>
                <c:pt idx="490">
                  <c:v>31.722789696130391</c:v>
                </c:pt>
                <c:pt idx="491">
                  <c:v>31.722789696130391</c:v>
                </c:pt>
                <c:pt idx="492">
                  <c:v>31.722789696130391</c:v>
                </c:pt>
                <c:pt idx="493">
                  <c:v>31.722789696130391</c:v>
                </c:pt>
                <c:pt idx="494">
                  <c:v>31.722789696130391</c:v>
                </c:pt>
                <c:pt idx="495">
                  <c:v>31.722789696130391</c:v>
                </c:pt>
                <c:pt idx="496">
                  <c:v>31.722789696130391</c:v>
                </c:pt>
                <c:pt idx="497">
                  <c:v>31.722789696130391</c:v>
                </c:pt>
                <c:pt idx="498">
                  <c:v>31.722789696130391</c:v>
                </c:pt>
                <c:pt idx="499">
                  <c:v>31.722789696130391</c:v>
                </c:pt>
                <c:pt idx="500">
                  <c:v>31.722789696130391</c:v>
                </c:pt>
                <c:pt idx="501">
                  <c:v>31.722789696130391</c:v>
                </c:pt>
                <c:pt idx="502">
                  <c:v>31.722789696130391</c:v>
                </c:pt>
                <c:pt idx="503">
                  <c:v>31.722789696130391</c:v>
                </c:pt>
                <c:pt idx="504">
                  <c:v>31.722789696130391</c:v>
                </c:pt>
                <c:pt idx="505">
                  <c:v>31.722789696130391</c:v>
                </c:pt>
                <c:pt idx="506">
                  <c:v>31.722789696130391</c:v>
                </c:pt>
                <c:pt idx="507">
                  <c:v>31.722789696130391</c:v>
                </c:pt>
                <c:pt idx="508">
                  <c:v>31.722789696130391</c:v>
                </c:pt>
                <c:pt idx="509">
                  <c:v>31.722789696130391</c:v>
                </c:pt>
                <c:pt idx="510">
                  <c:v>31.722789696130391</c:v>
                </c:pt>
                <c:pt idx="511">
                  <c:v>31.722789696130391</c:v>
                </c:pt>
                <c:pt idx="512">
                  <c:v>31.722789696130391</c:v>
                </c:pt>
                <c:pt idx="513">
                  <c:v>31.722789696130391</c:v>
                </c:pt>
                <c:pt idx="514">
                  <c:v>31.722789696130391</c:v>
                </c:pt>
                <c:pt idx="515">
                  <c:v>31.722789696130391</c:v>
                </c:pt>
                <c:pt idx="516">
                  <c:v>31.722789696130391</c:v>
                </c:pt>
                <c:pt idx="517">
                  <c:v>31.722789696130391</c:v>
                </c:pt>
                <c:pt idx="518">
                  <c:v>31.722789696130391</c:v>
                </c:pt>
                <c:pt idx="519">
                  <c:v>31.722789696130391</c:v>
                </c:pt>
                <c:pt idx="520">
                  <c:v>31.722789696130391</c:v>
                </c:pt>
                <c:pt idx="521">
                  <c:v>31.722789696130391</c:v>
                </c:pt>
                <c:pt idx="522">
                  <c:v>31.722789696130391</c:v>
                </c:pt>
                <c:pt idx="523">
                  <c:v>31.722789696130391</c:v>
                </c:pt>
                <c:pt idx="524">
                  <c:v>31.722789696130391</c:v>
                </c:pt>
                <c:pt idx="525">
                  <c:v>31.722789696130391</c:v>
                </c:pt>
                <c:pt idx="526">
                  <c:v>31.722789696130391</c:v>
                </c:pt>
                <c:pt idx="527">
                  <c:v>31.722789696130391</c:v>
                </c:pt>
                <c:pt idx="528">
                  <c:v>31.722789696130391</c:v>
                </c:pt>
                <c:pt idx="529">
                  <c:v>31.722789696130391</c:v>
                </c:pt>
                <c:pt idx="530">
                  <c:v>31.722789696130391</c:v>
                </c:pt>
                <c:pt idx="531">
                  <c:v>31.722789696130391</c:v>
                </c:pt>
                <c:pt idx="532">
                  <c:v>31.722789696130391</c:v>
                </c:pt>
                <c:pt idx="533">
                  <c:v>31.722789696130391</c:v>
                </c:pt>
                <c:pt idx="534">
                  <c:v>31.722789696130391</c:v>
                </c:pt>
                <c:pt idx="535">
                  <c:v>31.722789696130391</c:v>
                </c:pt>
                <c:pt idx="536">
                  <c:v>31.722789696130391</c:v>
                </c:pt>
                <c:pt idx="537">
                  <c:v>31.722789696130391</c:v>
                </c:pt>
                <c:pt idx="538">
                  <c:v>31.722789696130391</c:v>
                </c:pt>
                <c:pt idx="539">
                  <c:v>31.722789696130391</c:v>
                </c:pt>
                <c:pt idx="540">
                  <c:v>31.722789696130391</c:v>
                </c:pt>
                <c:pt idx="541">
                  <c:v>31.722789696130391</c:v>
                </c:pt>
                <c:pt idx="542">
                  <c:v>31.722789696130391</c:v>
                </c:pt>
                <c:pt idx="543">
                  <c:v>31.722789696130391</c:v>
                </c:pt>
                <c:pt idx="544">
                  <c:v>31.722789696130391</c:v>
                </c:pt>
                <c:pt idx="545">
                  <c:v>31.722789696130391</c:v>
                </c:pt>
                <c:pt idx="546">
                  <c:v>31.722789696130391</c:v>
                </c:pt>
                <c:pt idx="547">
                  <c:v>31.722789696130391</c:v>
                </c:pt>
                <c:pt idx="548">
                  <c:v>31.722789696130391</c:v>
                </c:pt>
                <c:pt idx="549">
                  <c:v>31.722789696130391</c:v>
                </c:pt>
                <c:pt idx="550">
                  <c:v>31.722789696130391</c:v>
                </c:pt>
                <c:pt idx="551">
                  <c:v>31.722789696130391</c:v>
                </c:pt>
                <c:pt idx="552">
                  <c:v>31.722789696130391</c:v>
                </c:pt>
                <c:pt idx="553">
                  <c:v>31.722789696130391</c:v>
                </c:pt>
                <c:pt idx="554">
                  <c:v>31.722789696130391</c:v>
                </c:pt>
                <c:pt idx="555">
                  <c:v>31.722789696130391</c:v>
                </c:pt>
                <c:pt idx="556">
                  <c:v>31.722789696130391</c:v>
                </c:pt>
                <c:pt idx="557">
                  <c:v>31.722789696130391</c:v>
                </c:pt>
                <c:pt idx="558">
                  <c:v>31.722789696130391</c:v>
                </c:pt>
                <c:pt idx="559">
                  <c:v>31.722789696130391</c:v>
                </c:pt>
                <c:pt idx="560">
                  <c:v>31.722789696130391</c:v>
                </c:pt>
                <c:pt idx="561">
                  <c:v>31.722789696130391</c:v>
                </c:pt>
                <c:pt idx="562">
                  <c:v>31.722789696130391</c:v>
                </c:pt>
                <c:pt idx="563">
                  <c:v>31.722789696130391</c:v>
                </c:pt>
                <c:pt idx="564">
                  <c:v>31.722789696130391</c:v>
                </c:pt>
                <c:pt idx="565">
                  <c:v>31.722789696130391</c:v>
                </c:pt>
                <c:pt idx="566">
                  <c:v>31.722789696130391</c:v>
                </c:pt>
                <c:pt idx="567">
                  <c:v>31.722789696130391</c:v>
                </c:pt>
                <c:pt idx="568">
                  <c:v>31.722789696130391</c:v>
                </c:pt>
                <c:pt idx="569">
                  <c:v>31.722789696130391</c:v>
                </c:pt>
                <c:pt idx="570">
                  <c:v>31.722789696130391</c:v>
                </c:pt>
                <c:pt idx="571">
                  <c:v>31.722789696130391</c:v>
                </c:pt>
                <c:pt idx="572">
                  <c:v>31.722789696130391</c:v>
                </c:pt>
                <c:pt idx="573">
                  <c:v>31.722789696130391</c:v>
                </c:pt>
                <c:pt idx="574">
                  <c:v>31.722789696130391</c:v>
                </c:pt>
                <c:pt idx="575">
                  <c:v>31.722789696130391</c:v>
                </c:pt>
                <c:pt idx="576">
                  <c:v>31.722789696130391</c:v>
                </c:pt>
                <c:pt idx="577">
                  <c:v>31.722789696130391</c:v>
                </c:pt>
                <c:pt idx="578">
                  <c:v>31.722789696130391</c:v>
                </c:pt>
                <c:pt idx="579">
                  <c:v>31.722789696130391</c:v>
                </c:pt>
                <c:pt idx="580">
                  <c:v>31.722789696130391</c:v>
                </c:pt>
                <c:pt idx="581">
                  <c:v>31.722789696130391</c:v>
                </c:pt>
                <c:pt idx="582">
                  <c:v>31.722789696130391</c:v>
                </c:pt>
                <c:pt idx="583">
                  <c:v>31.722789696130391</c:v>
                </c:pt>
                <c:pt idx="584">
                  <c:v>31.722789696130391</c:v>
                </c:pt>
                <c:pt idx="585">
                  <c:v>31.722789696130391</c:v>
                </c:pt>
                <c:pt idx="586">
                  <c:v>31.722789696130391</c:v>
                </c:pt>
                <c:pt idx="587">
                  <c:v>31.722789696130391</c:v>
                </c:pt>
                <c:pt idx="588">
                  <c:v>31.722789696130391</c:v>
                </c:pt>
                <c:pt idx="589">
                  <c:v>31.722789696130391</c:v>
                </c:pt>
                <c:pt idx="590">
                  <c:v>31.722789696130391</c:v>
                </c:pt>
                <c:pt idx="591">
                  <c:v>31.722789696130391</c:v>
                </c:pt>
                <c:pt idx="592">
                  <c:v>31.722789696130391</c:v>
                </c:pt>
                <c:pt idx="593">
                  <c:v>31.722789696130391</c:v>
                </c:pt>
                <c:pt idx="594">
                  <c:v>31.722789696130391</c:v>
                </c:pt>
                <c:pt idx="595">
                  <c:v>31.722789696130391</c:v>
                </c:pt>
                <c:pt idx="596">
                  <c:v>31.722789696130391</c:v>
                </c:pt>
                <c:pt idx="597">
                  <c:v>31.722789696130391</c:v>
                </c:pt>
                <c:pt idx="598">
                  <c:v>31.722789696130391</c:v>
                </c:pt>
                <c:pt idx="599">
                  <c:v>31.722789696130391</c:v>
                </c:pt>
                <c:pt idx="600">
                  <c:v>31.722789696130391</c:v>
                </c:pt>
                <c:pt idx="601">
                  <c:v>31.722789696130391</c:v>
                </c:pt>
                <c:pt idx="602">
                  <c:v>31.722789696130391</c:v>
                </c:pt>
                <c:pt idx="603">
                  <c:v>31.722789696130391</c:v>
                </c:pt>
                <c:pt idx="604">
                  <c:v>31.722789696130391</c:v>
                </c:pt>
                <c:pt idx="605">
                  <c:v>31.722789696130391</c:v>
                </c:pt>
                <c:pt idx="606">
                  <c:v>31.722789696130391</c:v>
                </c:pt>
                <c:pt idx="607">
                  <c:v>31.722789696130391</c:v>
                </c:pt>
                <c:pt idx="608">
                  <c:v>31.722789696130391</c:v>
                </c:pt>
                <c:pt idx="609">
                  <c:v>31.722789696130391</c:v>
                </c:pt>
                <c:pt idx="610">
                  <c:v>31.722789696130391</c:v>
                </c:pt>
                <c:pt idx="611">
                  <c:v>31.722789696130391</c:v>
                </c:pt>
                <c:pt idx="612">
                  <c:v>31.722789696130391</c:v>
                </c:pt>
                <c:pt idx="613">
                  <c:v>31.722789696130391</c:v>
                </c:pt>
                <c:pt idx="614">
                  <c:v>31.722789696130391</c:v>
                </c:pt>
                <c:pt idx="615">
                  <c:v>31.722789696130391</c:v>
                </c:pt>
                <c:pt idx="616">
                  <c:v>31.722789696130391</c:v>
                </c:pt>
                <c:pt idx="617">
                  <c:v>31.722789696130391</c:v>
                </c:pt>
                <c:pt idx="618">
                  <c:v>31.722789696130391</c:v>
                </c:pt>
                <c:pt idx="619">
                  <c:v>31.722789696130391</c:v>
                </c:pt>
                <c:pt idx="620">
                  <c:v>31.722789696130391</c:v>
                </c:pt>
                <c:pt idx="621">
                  <c:v>31.722789696130391</c:v>
                </c:pt>
                <c:pt idx="622">
                  <c:v>31.722789696130391</c:v>
                </c:pt>
                <c:pt idx="623">
                  <c:v>31.722789696130391</c:v>
                </c:pt>
                <c:pt idx="624">
                  <c:v>31.722789696130391</c:v>
                </c:pt>
                <c:pt idx="625">
                  <c:v>31.722789696130391</c:v>
                </c:pt>
                <c:pt idx="626">
                  <c:v>31.722789696130391</c:v>
                </c:pt>
                <c:pt idx="627">
                  <c:v>31.722789696130391</c:v>
                </c:pt>
                <c:pt idx="628">
                  <c:v>31.722789696130391</c:v>
                </c:pt>
                <c:pt idx="629">
                  <c:v>31.722789696130391</c:v>
                </c:pt>
                <c:pt idx="630">
                  <c:v>31.722789696130391</c:v>
                </c:pt>
                <c:pt idx="631">
                  <c:v>31.722789696130391</c:v>
                </c:pt>
                <c:pt idx="632">
                  <c:v>31.722789696130391</c:v>
                </c:pt>
                <c:pt idx="633">
                  <c:v>31.722789696130391</c:v>
                </c:pt>
                <c:pt idx="634">
                  <c:v>31.722789696130391</c:v>
                </c:pt>
                <c:pt idx="635">
                  <c:v>31.722789696130391</c:v>
                </c:pt>
                <c:pt idx="636">
                  <c:v>31.722789696130391</c:v>
                </c:pt>
                <c:pt idx="637">
                  <c:v>31.722789696130391</c:v>
                </c:pt>
                <c:pt idx="638">
                  <c:v>31.722789696130391</c:v>
                </c:pt>
                <c:pt idx="639">
                  <c:v>31.722789696130391</c:v>
                </c:pt>
                <c:pt idx="640">
                  <c:v>31.722789696130391</c:v>
                </c:pt>
                <c:pt idx="641">
                  <c:v>31.722789696130391</c:v>
                </c:pt>
                <c:pt idx="642">
                  <c:v>31.722789696130391</c:v>
                </c:pt>
                <c:pt idx="643">
                  <c:v>31.722789696130391</c:v>
                </c:pt>
                <c:pt idx="644">
                  <c:v>31.722789696130391</c:v>
                </c:pt>
                <c:pt idx="645">
                  <c:v>31.722789696130391</c:v>
                </c:pt>
                <c:pt idx="646">
                  <c:v>31.722789696130391</c:v>
                </c:pt>
                <c:pt idx="647">
                  <c:v>31.722789696130391</c:v>
                </c:pt>
                <c:pt idx="648">
                  <c:v>31.722789696130391</c:v>
                </c:pt>
                <c:pt idx="649">
                  <c:v>31.722789696130391</c:v>
                </c:pt>
                <c:pt idx="650">
                  <c:v>31.722789696130391</c:v>
                </c:pt>
                <c:pt idx="651">
                  <c:v>31.722789696130391</c:v>
                </c:pt>
                <c:pt idx="652">
                  <c:v>31.722789696130391</c:v>
                </c:pt>
                <c:pt idx="653">
                  <c:v>31.722789696130391</c:v>
                </c:pt>
                <c:pt idx="654">
                  <c:v>31.722789696130391</c:v>
                </c:pt>
                <c:pt idx="655">
                  <c:v>31.722789696130391</c:v>
                </c:pt>
                <c:pt idx="656">
                  <c:v>31.722789696130391</c:v>
                </c:pt>
                <c:pt idx="657">
                  <c:v>31.722789696130391</c:v>
                </c:pt>
                <c:pt idx="658">
                  <c:v>31.722789696130391</c:v>
                </c:pt>
                <c:pt idx="659">
                  <c:v>31.722789696130391</c:v>
                </c:pt>
                <c:pt idx="660">
                  <c:v>31.722789696130391</c:v>
                </c:pt>
                <c:pt idx="661">
                  <c:v>31.722789696130391</c:v>
                </c:pt>
                <c:pt idx="662">
                  <c:v>31.722789696130391</c:v>
                </c:pt>
                <c:pt idx="663">
                  <c:v>31.722789696130391</c:v>
                </c:pt>
                <c:pt idx="664">
                  <c:v>31.722789696130391</c:v>
                </c:pt>
                <c:pt idx="665">
                  <c:v>31.722789696130391</c:v>
                </c:pt>
                <c:pt idx="666">
                  <c:v>31.722789696130391</c:v>
                </c:pt>
                <c:pt idx="667">
                  <c:v>31.722789696130391</c:v>
                </c:pt>
                <c:pt idx="668">
                  <c:v>31.722789696130391</c:v>
                </c:pt>
                <c:pt idx="669">
                  <c:v>31.722789696130391</c:v>
                </c:pt>
                <c:pt idx="670">
                  <c:v>31.722789696130391</c:v>
                </c:pt>
                <c:pt idx="671">
                  <c:v>31.722789696130391</c:v>
                </c:pt>
                <c:pt idx="672">
                  <c:v>31.722789696130391</c:v>
                </c:pt>
                <c:pt idx="673">
                  <c:v>31.722789696130391</c:v>
                </c:pt>
                <c:pt idx="674">
                  <c:v>31.722789696130391</c:v>
                </c:pt>
                <c:pt idx="675">
                  <c:v>31.722789696130391</c:v>
                </c:pt>
                <c:pt idx="676">
                  <c:v>31.722789696130391</c:v>
                </c:pt>
                <c:pt idx="677">
                  <c:v>31.722789696130391</c:v>
                </c:pt>
                <c:pt idx="678">
                  <c:v>31.722789696130391</c:v>
                </c:pt>
                <c:pt idx="679">
                  <c:v>31.722789696130391</c:v>
                </c:pt>
                <c:pt idx="680">
                  <c:v>31.722789696130391</c:v>
                </c:pt>
                <c:pt idx="681">
                  <c:v>31.722789696130391</c:v>
                </c:pt>
                <c:pt idx="682">
                  <c:v>31.722789696130391</c:v>
                </c:pt>
                <c:pt idx="683">
                  <c:v>31.722789696130391</c:v>
                </c:pt>
                <c:pt idx="684">
                  <c:v>31.722789696130391</c:v>
                </c:pt>
                <c:pt idx="685">
                  <c:v>31.722789696130391</c:v>
                </c:pt>
                <c:pt idx="686">
                  <c:v>31.722789696130391</c:v>
                </c:pt>
                <c:pt idx="687">
                  <c:v>31.722789696130391</c:v>
                </c:pt>
                <c:pt idx="688">
                  <c:v>31.722789696130391</c:v>
                </c:pt>
                <c:pt idx="689">
                  <c:v>31.722789696130391</c:v>
                </c:pt>
                <c:pt idx="690">
                  <c:v>31.722789696130391</c:v>
                </c:pt>
                <c:pt idx="691">
                  <c:v>31.722789696130391</c:v>
                </c:pt>
                <c:pt idx="692">
                  <c:v>31.722789696130391</c:v>
                </c:pt>
                <c:pt idx="693">
                  <c:v>31.722789696130391</c:v>
                </c:pt>
                <c:pt idx="694">
                  <c:v>31.722789696130391</c:v>
                </c:pt>
                <c:pt idx="695">
                  <c:v>31.722789696130391</c:v>
                </c:pt>
                <c:pt idx="696">
                  <c:v>31.722789696130391</c:v>
                </c:pt>
                <c:pt idx="697">
                  <c:v>31.722789696130391</c:v>
                </c:pt>
                <c:pt idx="698">
                  <c:v>31.722789696130391</c:v>
                </c:pt>
                <c:pt idx="699">
                  <c:v>31.722789696130391</c:v>
                </c:pt>
                <c:pt idx="700">
                  <c:v>31.722789696130391</c:v>
                </c:pt>
                <c:pt idx="701">
                  <c:v>31.722789696130391</c:v>
                </c:pt>
                <c:pt idx="702">
                  <c:v>31.722789696130391</c:v>
                </c:pt>
                <c:pt idx="703">
                  <c:v>31.722789696130391</c:v>
                </c:pt>
                <c:pt idx="704">
                  <c:v>31.722789696130391</c:v>
                </c:pt>
                <c:pt idx="705">
                  <c:v>31.722789696130391</c:v>
                </c:pt>
                <c:pt idx="706">
                  <c:v>31.722789696130391</c:v>
                </c:pt>
                <c:pt idx="707">
                  <c:v>31.722789696130391</c:v>
                </c:pt>
                <c:pt idx="708">
                  <c:v>31.722789696130391</c:v>
                </c:pt>
                <c:pt idx="709">
                  <c:v>31.722789696130391</c:v>
                </c:pt>
                <c:pt idx="710">
                  <c:v>31.722789696130391</c:v>
                </c:pt>
                <c:pt idx="711">
                  <c:v>31.722789696130391</c:v>
                </c:pt>
                <c:pt idx="712">
                  <c:v>31.722789696130391</c:v>
                </c:pt>
                <c:pt idx="713">
                  <c:v>31.722789696130391</c:v>
                </c:pt>
                <c:pt idx="714">
                  <c:v>31.722789696130391</c:v>
                </c:pt>
                <c:pt idx="715">
                  <c:v>31.722789696130391</c:v>
                </c:pt>
                <c:pt idx="716">
                  <c:v>31.722789696130391</c:v>
                </c:pt>
                <c:pt idx="717">
                  <c:v>31.722789696130391</c:v>
                </c:pt>
                <c:pt idx="718">
                  <c:v>31.722789696130391</c:v>
                </c:pt>
                <c:pt idx="719">
                  <c:v>31.722789696130391</c:v>
                </c:pt>
                <c:pt idx="720">
                  <c:v>31.722789696130391</c:v>
                </c:pt>
                <c:pt idx="721">
                  <c:v>31.722789696130391</c:v>
                </c:pt>
                <c:pt idx="722">
                  <c:v>31.722789696130391</c:v>
                </c:pt>
                <c:pt idx="723">
                  <c:v>31.722789696130391</c:v>
                </c:pt>
                <c:pt idx="724">
                  <c:v>31.722789696130391</c:v>
                </c:pt>
                <c:pt idx="725">
                  <c:v>31.722789696130391</c:v>
                </c:pt>
                <c:pt idx="726">
                  <c:v>31.722789696130391</c:v>
                </c:pt>
                <c:pt idx="727">
                  <c:v>31.722789696130391</c:v>
                </c:pt>
                <c:pt idx="728">
                  <c:v>31.722789696130391</c:v>
                </c:pt>
                <c:pt idx="729">
                  <c:v>31.722789696130391</c:v>
                </c:pt>
                <c:pt idx="730">
                  <c:v>31.722789696130391</c:v>
                </c:pt>
                <c:pt idx="731">
                  <c:v>31.722789696130391</c:v>
                </c:pt>
                <c:pt idx="732">
                  <c:v>31.722789696130391</c:v>
                </c:pt>
                <c:pt idx="733">
                  <c:v>31.722789696130391</c:v>
                </c:pt>
                <c:pt idx="734">
                  <c:v>31.722789696130391</c:v>
                </c:pt>
                <c:pt idx="735">
                  <c:v>31.722789696130391</c:v>
                </c:pt>
                <c:pt idx="736">
                  <c:v>31.722789696130391</c:v>
                </c:pt>
                <c:pt idx="737">
                  <c:v>31.722789696130391</c:v>
                </c:pt>
                <c:pt idx="738">
                  <c:v>31.722789696130391</c:v>
                </c:pt>
                <c:pt idx="739">
                  <c:v>31.722789696130391</c:v>
                </c:pt>
                <c:pt idx="740">
                  <c:v>31.722789696130391</c:v>
                </c:pt>
                <c:pt idx="741">
                  <c:v>31.722789696130391</c:v>
                </c:pt>
                <c:pt idx="742">
                  <c:v>31.722789696130391</c:v>
                </c:pt>
                <c:pt idx="743">
                  <c:v>31.722789696130391</c:v>
                </c:pt>
                <c:pt idx="744">
                  <c:v>31.722789696130391</c:v>
                </c:pt>
                <c:pt idx="745">
                  <c:v>31.722789696130391</c:v>
                </c:pt>
                <c:pt idx="746">
                  <c:v>31.722789696130391</c:v>
                </c:pt>
                <c:pt idx="747">
                  <c:v>31.722789696130391</c:v>
                </c:pt>
                <c:pt idx="748">
                  <c:v>31.722789696130391</c:v>
                </c:pt>
                <c:pt idx="749">
                  <c:v>31.722789696130391</c:v>
                </c:pt>
                <c:pt idx="750">
                  <c:v>31.722789696130391</c:v>
                </c:pt>
                <c:pt idx="751">
                  <c:v>31.722789696130391</c:v>
                </c:pt>
                <c:pt idx="752">
                  <c:v>31.722789696130391</c:v>
                </c:pt>
                <c:pt idx="753">
                  <c:v>31.722789696130391</c:v>
                </c:pt>
                <c:pt idx="754">
                  <c:v>31.722789696130391</c:v>
                </c:pt>
                <c:pt idx="755">
                  <c:v>31.722789696130391</c:v>
                </c:pt>
                <c:pt idx="756">
                  <c:v>31.722789696130391</c:v>
                </c:pt>
                <c:pt idx="757">
                  <c:v>31.722789696130391</c:v>
                </c:pt>
                <c:pt idx="758">
                  <c:v>31.722789696130391</c:v>
                </c:pt>
                <c:pt idx="759">
                  <c:v>31.722789696130391</c:v>
                </c:pt>
                <c:pt idx="760">
                  <c:v>31.722789696130391</c:v>
                </c:pt>
                <c:pt idx="761">
                  <c:v>31.722789696130391</c:v>
                </c:pt>
                <c:pt idx="762">
                  <c:v>31.722789696130391</c:v>
                </c:pt>
                <c:pt idx="763">
                  <c:v>31.722789696130391</c:v>
                </c:pt>
                <c:pt idx="764">
                  <c:v>31.722789696130391</c:v>
                </c:pt>
                <c:pt idx="765">
                  <c:v>31.722789696130391</c:v>
                </c:pt>
                <c:pt idx="766">
                  <c:v>31.722789696130391</c:v>
                </c:pt>
                <c:pt idx="767">
                  <c:v>31.722789696130391</c:v>
                </c:pt>
                <c:pt idx="768">
                  <c:v>31.722789696130391</c:v>
                </c:pt>
                <c:pt idx="769">
                  <c:v>31.722789696130391</c:v>
                </c:pt>
                <c:pt idx="770">
                  <c:v>31.722789696130391</c:v>
                </c:pt>
                <c:pt idx="771">
                  <c:v>31.722789696130391</c:v>
                </c:pt>
                <c:pt idx="772">
                  <c:v>31.722789696130391</c:v>
                </c:pt>
                <c:pt idx="773">
                  <c:v>31.722789696130391</c:v>
                </c:pt>
                <c:pt idx="774">
                  <c:v>31.722789696130391</c:v>
                </c:pt>
                <c:pt idx="775">
                  <c:v>31.722789696130391</c:v>
                </c:pt>
                <c:pt idx="776">
                  <c:v>31.722789696130391</c:v>
                </c:pt>
                <c:pt idx="777">
                  <c:v>31.722789696130391</c:v>
                </c:pt>
                <c:pt idx="778">
                  <c:v>31.722789696130391</c:v>
                </c:pt>
                <c:pt idx="779">
                  <c:v>31.722789696130391</c:v>
                </c:pt>
                <c:pt idx="780">
                  <c:v>31.722789696130391</c:v>
                </c:pt>
                <c:pt idx="781">
                  <c:v>31.722789696130391</c:v>
                </c:pt>
                <c:pt idx="782">
                  <c:v>31.722789696130391</c:v>
                </c:pt>
                <c:pt idx="783">
                  <c:v>31.722789696130391</c:v>
                </c:pt>
                <c:pt idx="784">
                  <c:v>31.722789696130391</c:v>
                </c:pt>
                <c:pt idx="785">
                  <c:v>31.722789696130391</c:v>
                </c:pt>
                <c:pt idx="786">
                  <c:v>31.722789696130391</c:v>
                </c:pt>
                <c:pt idx="787">
                  <c:v>31.722789696130391</c:v>
                </c:pt>
                <c:pt idx="788">
                  <c:v>31.722789696130391</c:v>
                </c:pt>
                <c:pt idx="789">
                  <c:v>31.722789696130391</c:v>
                </c:pt>
                <c:pt idx="790">
                  <c:v>31.722789696130391</c:v>
                </c:pt>
                <c:pt idx="791">
                  <c:v>31.722789696130391</c:v>
                </c:pt>
                <c:pt idx="792">
                  <c:v>31.722789696130391</c:v>
                </c:pt>
                <c:pt idx="793">
                  <c:v>31.722789696130391</c:v>
                </c:pt>
                <c:pt idx="794">
                  <c:v>31.722789696130391</c:v>
                </c:pt>
                <c:pt idx="795">
                  <c:v>31.722789696130391</c:v>
                </c:pt>
                <c:pt idx="796">
                  <c:v>31.722789696130391</c:v>
                </c:pt>
                <c:pt idx="797">
                  <c:v>31.722789696130391</c:v>
                </c:pt>
                <c:pt idx="798">
                  <c:v>31.722789696130391</c:v>
                </c:pt>
                <c:pt idx="799">
                  <c:v>31.722789696130391</c:v>
                </c:pt>
                <c:pt idx="800">
                  <c:v>31.722789696130391</c:v>
                </c:pt>
                <c:pt idx="801">
                  <c:v>31.722789696130391</c:v>
                </c:pt>
                <c:pt idx="802">
                  <c:v>31.722789696130391</c:v>
                </c:pt>
                <c:pt idx="803">
                  <c:v>31.722789696130391</c:v>
                </c:pt>
                <c:pt idx="804">
                  <c:v>31.722789696130391</c:v>
                </c:pt>
                <c:pt idx="805">
                  <c:v>31.722789696130391</c:v>
                </c:pt>
                <c:pt idx="806">
                  <c:v>31.722789696130391</c:v>
                </c:pt>
                <c:pt idx="807">
                  <c:v>31.722789696130391</c:v>
                </c:pt>
                <c:pt idx="808">
                  <c:v>31.722789696130391</c:v>
                </c:pt>
                <c:pt idx="809">
                  <c:v>31.722789696130391</c:v>
                </c:pt>
                <c:pt idx="810">
                  <c:v>31.722789696130391</c:v>
                </c:pt>
                <c:pt idx="811">
                  <c:v>31.722789696130391</c:v>
                </c:pt>
                <c:pt idx="812">
                  <c:v>31.722789696130391</c:v>
                </c:pt>
                <c:pt idx="813">
                  <c:v>31.722789696130391</c:v>
                </c:pt>
                <c:pt idx="814">
                  <c:v>31.722789696130391</c:v>
                </c:pt>
                <c:pt idx="815">
                  <c:v>31.722789696130391</c:v>
                </c:pt>
                <c:pt idx="816">
                  <c:v>31.722789696130391</c:v>
                </c:pt>
                <c:pt idx="817">
                  <c:v>31.722789696130391</c:v>
                </c:pt>
                <c:pt idx="818">
                  <c:v>31.722789696130391</c:v>
                </c:pt>
                <c:pt idx="819">
                  <c:v>31.722789696130391</c:v>
                </c:pt>
                <c:pt idx="820">
                  <c:v>31.722789696130391</c:v>
                </c:pt>
                <c:pt idx="821">
                  <c:v>31.722789696130391</c:v>
                </c:pt>
                <c:pt idx="822">
                  <c:v>31.722789696130391</c:v>
                </c:pt>
                <c:pt idx="823">
                  <c:v>31.722789696130391</c:v>
                </c:pt>
                <c:pt idx="824">
                  <c:v>31.722789696130391</c:v>
                </c:pt>
                <c:pt idx="825">
                  <c:v>31.722789696130391</c:v>
                </c:pt>
                <c:pt idx="826">
                  <c:v>31.722789696130391</c:v>
                </c:pt>
                <c:pt idx="827">
                  <c:v>31.722789696130391</c:v>
                </c:pt>
                <c:pt idx="828">
                  <c:v>31.722789696130391</c:v>
                </c:pt>
                <c:pt idx="829">
                  <c:v>31.722789696130391</c:v>
                </c:pt>
                <c:pt idx="830">
                  <c:v>31.722789696130391</c:v>
                </c:pt>
                <c:pt idx="831">
                  <c:v>31.722789696130391</c:v>
                </c:pt>
                <c:pt idx="832">
                  <c:v>31.722789696130391</c:v>
                </c:pt>
                <c:pt idx="833">
                  <c:v>31.722789696130391</c:v>
                </c:pt>
                <c:pt idx="834">
                  <c:v>31.722789696130391</c:v>
                </c:pt>
                <c:pt idx="835">
                  <c:v>31.722789696130391</c:v>
                </c:pt>
                <c:pt idx="836">
                  <c:v>31.722789696130391</c:v>
                </c:pt>
                <c:pt idx="837">
                  <c:v>31.722789696130391</c:v>
                </c:pt>
                <c:pt idx="838">
                  <c:v>31.722789696130391</c:v>
                </c:pt>
                <c:pt idx="839">
                  <c:v>31.722789696130391</c:v>
                </c:pt>
                <c:pt idx="840">
                  <c:v>31.722789696130391</c:v>
                </c:pt>
                <c:pt idx="841">
                  <c:v>31.722789696130391</c:v>
                </c:pt>
                <c:pt idx="842">
                  <c:v>31.722789696130391</c:v>
                </c:pt>
                <c:pt idx="843">
                  <c:v>31.722789696130391</c:v>
                </c:pt>
                <c:pt idx="844">
                  <c:v>31.722789696130391</c:v>
                </c:pt>
                <c:pt idx="845">
                  <c:v>31.722789696130391</c:v>
                </c:pt>
                <c:pt idx="846">
                  <c:v>31.722789696130391</c:v>
                </c:pt>
                <c:pt idx="847">
                  <c:v>31.722789696130391</c:v>
                </c:pt>
                <c:pt idx="848">
                  <c:v>31.722789696130391</c:v>
                </c:pt>
                <c:pt idx="849">
                  <c:v>31.722789696130391</c:v>
                </c:pt>
                <c:pt idx="850">
                  <c:v>31.722789696130391</c:v>
                </c:pt>
                <c:pt idx="851">
                  <c:v>31.722789696130391</c:v>
                </c:pt>
                <c:pt idx="852">
                  <c:v>31.722789696130391</c:v>
                </c:pt>
                <c:pt idx="853">
                  <c:v>31.722789696130391</c:v>
                </c:pt>
                <c:pt idx="854">
                  <c:v>31.722789696130391</c:v>
                </c:pt>
                <c:pt idx="855">
                  <c:v>31.722789696130391</c:v>
                </c:pt>
                <c:pt idx="856">
                  <c:v>31.722789696130391</c:v>
                </c:pt>
                <c:pt idx="857">
                  <c:v>31.722789696130391</c:v>
                </c:pt>
                <c:pt idx="858">
                  <c:v>31.722789696130391</c:v>
                </c:pt>
                <c:pt idx="859">
                  <c:v>31.722789696130391</c:v>
                </c:pt>
                <c:pt idx="860">
                  <c:v>31.722789696130391</c:v>
                </c:pt>
                <c:pt idx="861">
                  <c:v>31.722789696130391</c:v>
                </c:pt>
                <c:pt idx="862">
                  <c:v>31.722789696130391</c:v>
                </c:pt>
                <c:pt idx="863">
                  <c:v>31.722789696130391</c:v>
                </c:pt>
                <c:pt idx="864">
                  <c:v>31.722789696130391</c:v>
                </c:pt>
                <c:pt idx="865">
                  <c:v>31.722789696130391</c:v>
                </c:pt>
                <c:pt idx="866">
                  <c:v>31.722789696130391</c:v>
                </c:pt>
              </c:numCache>
            </c:numRef>
          </c:yVal>
          <c:smooth val="1"/>
          <c:extLst xmlns:c16r2="http://schemas.microsoft.com/office/drawing/2015/06/chart">
            <c:ext xmlns:c16="http://schemas.microsoft.com/office/drawing/2014/chart" uri="{C3380CC4-5D6E-409C-BE32-E72D297353CC}">
              <c16:uniqueId val="{00000003-D5FC-4102-ADD7-D2A6FD28D500}"/>
            </c:ext>
          </c:extLst>
        </c:ser>
        <c:ser>
          <c:idx val="4"/>
          <c:order val="4"/>
          <c:tx>
            <c:strRef>
              <c:f>NASDAQ!$F$2</c:f>
              <c:strCache>
                <c:ptCount val="1"/>
                <c:pt idx="0">
                  <c:v>-2 desv.stand PE</c:v>
                </c:pt>
              </c:strCache>
            </c:strRef>
          </c:tx>
          <c:spPr>
            <a:ln w="9525" cap="rnd">
              <a:solidFill>
                <a:srgbClr val="00B050"/>
              </a:solidFill>
              <a:prstDash val="sysDash"/>
              <a:round/>
            </a:ln>
            <a:effectLst/>
          </c:spPr>
          <c:marker>
            <c:symbol val="none"/>
          </c:marker>
          <c:xVal>
            <c:numRef>
              <c:f>NASDAQ!$A$3:$A$869</c:f>
              <c:numCache>
                <c:formatCode>m/d/yyyy</c:formatCode>
                <c:ptCount val="867"/>
                <c:pt idx="0">
                  <c:v>41641</c:v>
                </c:pt>
                <c:pt idx="1">
                  <c:v>41642</c:v>
                </c:pt>
                <c:pt idx="2">
                  <c:v>41645</c:v>
                </c:pt>
                <c:pt idx="3">
                  <c:v>41646</c:v>
                </c:pt>
                <c:pt idx="4">
                  <c:v>41647</c:v>
                </c:pt>
                <c:pt idx="5">
                  <c:v>41648</c:v>
                </c:pt>
                <c:pt idx="6">
                  <c:v>41649</c:v>
                </c:pt>
                <c:pt idx="7">
                  <c:v>41652</c:v>
                </c:pt>
                <c:pt idx="8">
                  <c:v>41653</c:v>
                </c:pt>
                <c:pt idx="9">
                  <c:v>41654</c:v>
                </c:pt>
                <c:pt idx="10">
                  <c:v>41655</c:v>
                </c:pt>
                <c:pt idx="11">
                  <c:v>41656</c:v>
                </c:pt>
                <c:pt idx="12">
                  <c:v>41659</c:v>
                </c:pt>
                <c:pt idx="13">
                  <c:v>41660</c:v>
                </c:pt>
                <c:pt idx="14">
                  <c:v>41661</c:v>
                </c:pt>
                <c:pt idx="15">
                  <c:v>41662</c:v>
                </c:pt>
                <c:pt idx="16">
                  <c:v>41663</c:v>
                </c:pt>
                <c:pt idx="17">
                  <c:v>41666</c:v>
                </c:pt>
                <c:pt idx="18">
                  <c:v>41667</c:v>
                </c:pt>
                <c:pt idx="19">
                  <c:v>41668</c:v>
                </c:pt>
                <c:pt idx="20">
                  <c:v>41669</c:v>
                </c:pt>
                <c:pt idx="21">
                  <c:v>41670</c:v>
                </c:pt>
                <c:pt idx="22">
                  <c:v>41673</c:v>
                </c:pt>
                <c:pt idx="23">
                  <c:v>41674</c:v>
                </c:pt>
                <c:pt idx="24">
                  <c:v>41675</c:v>
                </c:pt>
                <c:pt idx="25">
                  <c:v>41676</c:v>
                </c:pt>
                <c:pt idx="26">
                  <c:v>41677</c:v>
                </c:pt>
                <c:pt idx="27">
                  <c:v>41680</c:v>
                </c:pt>
                <c:pt idx="28">
                  <c:v>41681</c:v>
                </c:pt>
                <c:pt idx="29">
                  <c:v>41682</c:v>
                </c:pt>
                <c:pt idx="30">
                  <c:v>41683</c:v>
                </c:pt>
                <c:pt idx="31">
                  <c:v>41684</c:v>
                </c:pt>
                <c:pt idx="32">
                  <c:v>41687</c:v>
                </c:pt>
                <c:pt idx="33">
                  <c:v>41688</c:v>
                </c:pt>
                <c:pt idx="34">
                  <c:v>41689</c:v>
                </c:pt>
                <c:pt idx="35">
                  <c:v>41690</c:v>
                </c:pt>
                <c:pt idx="36">
                  <c:v>41691</c:v>
                </c:pt>
                <c:pt idx="37">
                  <c:v>41694</c:v>
                </c:pt>
                <c:pt idx="38">
                  <c:v>41695</c:v>
                </c:pt>
                <c:pt idx="39">
                  <c:v>41696</c:v>
                </c:pt>
                <c:pt idx="40">
                  <c:v>41697</c:v>
                </c:pt>
                <c:pt idx="41">
                  <c:v>41698</c:v>
                </c:pt>
                <c:pt idx="42">
                  <c:v>41701</c:v>
                </c:pt>
                <c:pt idx="43">
                  <c:v>41702</c:v>
                </c:pt>
                <c:pt idx="44">
                  <c:v>41703</c:v>
                </c:pt>
                <c:pt idx="45">
                  <c:v>41704</c:v>
                </c:pt>
                <c:pt idx="46">
                  <c:v>41705</c:v>
                </c:pt>
                <c:pt idx="47">
                  <c:v>41708</c:v>
                </c:pt>
                <c:pt idx="48">
                  <c:v>41709</c:v>
                </c:pt>
                <c:pt idx="49">
                  <c:v>41710</c:v>
                </c:pt>
                <c:pt idx="50">
                  <c:v>41711</c:v>
                </c:pt>
                <c:pt idx="51">
                  <c:v>41712</c:v>
                </c:pt>
                <c:pt idx="52">
                  <c:v>41715</c:v>
                </c:pt>
                <c:pt idx="53">
                  <c:v>41716</c:v>
                </c:pt>
                <c:pt idx="54">
                  <c:v>41717</c:v>
                </c:pt>
                <c:pt idx="55">
                  <c:v>41718</c:v>
                </c:pt>
                <c:pt idx="56">
                  <c:v>41719</c:v>
                </c:pt>
                <c:pt idx="57">
                  <c:v>41722</c:v>
                </c:pt>
                <c:pt idx="58">
                  <c:v>41723</c:v>
                </c:pt>
                <c:pt idx="59">
                  <c:v>41724</c:v>
                </c:pt>
                <c:pt idx="60">
                  <c:v>41725</c:v>
                </c:pt>
                <c:pt idx="61">
                  <c:v>41726</c:v>
                </c:pt>
                <c:pt idx="62">
                  <c:v>41729</c:v>
                </c:pt>
                <c:pt idx="63">
                  <c:v>41730</c:v>
                </c:pt>
                <c:pt idx="64">
                  <c:v>41731</c:v>
                </c:pt>
                <c:pt idx="65">
                  <c:v>41732</c:v>
                </c:pt>
                <c:pt idx="66">
                  <c:v>41733</c:v>
                </c:pt>
                <c:pt idx="67">
                  <c:v>41736</c:v>
                </c:pt>
                <c:pt idx="68">
                  <c:v>41737</c:v>
                </c:pt>
                <c:pt idx="69">
                  <c:v>41738</c:v>
                </c:pt>
                <c:pt idx="70">
                  <c:v>41739</c:v>
                </c:pt>
                <c:pt idx="71">
                  <c:v>41740</c:v>
                </c:pt>
                <c:pt idx="72">
                  <c:v>41743</c:v>
                </c:pt>
                <c:pt idx="73">
                  <c:v>41744</c:v>
                </c:pt>
                <c:pt idx="74">
                  <c:v>41745</c:v>
                </c:pt>
                <c:pt idx="75">
                  <c:v>41746</c:v>
                </c:pt>
                <c:pt idx="76">
                  <c:v>41747</c:v>
                </c:pt>
                <c:pt idx="77">
                  <c:v>41750</c:v>
                </c:pt>
                <c:pt idx="78">
                  <c:v>41751</c:v>
                </c:pt>
                <c:pt idx="79">
                  <c:v>41752</c:v>
                </c:pt>
                <c:pt idx="80">
                  <c:v>41753</c:v>
                </c:pt>
                <c:pt idx="81">
                  <c:v>41754</c:v>
                </c:pt>
                <c:pt idx="82">
                  <c:v>41757</c:v>
                </c:pt>
                <c:pt idx="83">
                  <c:v>41758</c:v>
                </c:pt>
                <c:pt idx="84">
                  <c:v>41759</c:v>
                </c:pt>
                <c:pt idx="85">
                  <c:v>41760</c:v>
                </c:pt>
                <c:pt idx="86">
                  <c:v>41761</c:v>
                </c:pt>
                <c:pt idx="87">
                  <c:v>41764</c:v>
                </c:pt>
                <c:pt idx="88">
                  <c:v>41765</c:v>
                </c:pt>
                <c:pt idx="89">
                  <c:v>41766</c:v>
                </c:pt>
                <c:pt idx="90">
                  <c:v>41767</c:v>
                </c:pt>
                <c:pt idx="91">
                  <c:v>41768</c:v>
                </c:pt>
                <c:pt idx="92">
                  <c:v>41771</c:v>
                </c:pt>
                <c:pt idx="93">
                  <c:v>41772</c:v>
                </c:pt>
                <c:pt idx="94">
                  <c:v>41773</c:v>
                </c:pt>
                <c:pt idx="95">
                  <c:v>41774</c:v>
                </c:pt>
                <c:pt idx="96">
                  <c:v>41775</c:v>
                </c:pt>
                <c:pt idx="97">
                  <c:v>41778</c:v>
                </c:pt>
                <c:pt idx="98">
                  <c:v>41779</c:v>
                </c:pt>
                <c:pt idx="99">
                  <c:v>41780</c:v>
                </c:pt>
                <c:pt idx="100">
                  <c:v>41781</c:v>
                </c:pt>
                <c:pt idx="101">
                  <c:v>41782</c:v>
                </c:pt>
                <c:pt idx="102">
                  <c:v>41785</c:v>
                </c:pt>
                <c:pt idx="103">
                  <c:v>41786</c:v>
                </c:pt>
                <c:pt idx="104">
                  <c:v>41787</c:v>
                </c:pt>
                <c:pt idx="105">
                  <c:v>41788</c:v>
                </c:pt>
                <c:pt idx="106">
                  <c:v>41789</c:v>
                </c:pt>
                <c:pt idx="107">
                  <c:v>41792</c:v>
                </c:pt>
                <c:pt idx="108">
                  <c:v>41793</c:v>
                </c:pt>
                <c:pt idx="109">
                  <c:v>41794</c:v>
                </c:pt>
                <c:pt idx="110">
                  <c:v>41795</c:v>
                </c:pt>
                <c:pt idx="111">
                  <c:v>41796</c:v>
                </c:pt>
                <c:pt idx="112">
                  <c:v>41799</c:v>
                </c:pt>
                <c:pt idx="113">
                  <c:v>41800</c:v>
                </c:pt>
                <c:pt idx="114">
                  <c:v>41801</c:v>
                </c:pt>
                <c:pt idx="115">
                  <c:v>41802</c:v>
                </c:pt>
                <c:pt idx="116">
                  <c:v>41803</c:v>
                </c:pt>
                <c:pt idx="117">
                  <c:v>41806</c:v>
                </c:pt>
                <c:pt idx="118">
                  <c:v>41807</c:v>
                </c:pt>
                <c:pt idx="119">
                  <c:v>41808</c:v>
                </c:pt>
                <c:pt idx="120">
                  <c:v>41809</c:v>
                </c:pt>
                <c:pt idx="121">
                  <c:v>41810</c:v>
                </c:pt>
                <c:pt idx="122">
                  <c:v>41813</c:v>
                </c:pt>
                <c:pt idx="123">
                  <c:v>41814</c:v>
                </c:pt>
                <c:pt idx="124">
                  <c:v>41815</c:v>
                </c:pt>
                <c:pt idx="125">
                  <c:v>41816</c:v>
                </c:pt>
                <c:pt idx="126">
                  <c:v>41817</c:v>
                </c:pt>
                <c:pt idx="127">
                  <c:v>41820</c:v>
                </c:pt>
                <c:pt idx="128">
                  <c:v>41821</c:v>
                </c:pt>
                <c:pt idx="129">
                  <c:v>41822</c:v>
                </c:pt>
                <c:pt idx="130">
                  <c:v>41823</c:v>
                </c:pt>
                <c:pt idx="131">
                  <c:v>41824</c:v>
                </c:pt>
                <c:pt idx="132">
                  <c:v>41827</c:v>
                </c:pt>
                <c:pt idx="133">
                  <c:v>41828</c:v>
                </c:pt>
                <c:pt idx="134">
                  <c:v>41829</c:v>
                </c:pt>
                <c:pt idx="135">
                  <c:v>41830</c:v>
                </c:pt>
                <c:pt idx="136">
                  <c:v>41831</c:v>
                </c:pt>
                <c:pt idx="137">
                  <c:v>41834</c:v>
                </c:pt>
                <c:pt idx="138">
                  <c:v>41835</c:v>
                </c:pt>
                <c:pt idx="139">
                  <c:v>41836</c:v>
                </c:pt>
                <c:pt idx="140">
                  <c:v>41837</c:v>
                </c:pt>
                <c:pt idx="141">
                  <c:v>41838</c:v>
                </c:pt>
                <c:pt idx="142">
                  <c:v>41841</c:v>
                </c:pt>
                <c:pt idx="143">
                  <c:v>41842</c:v>
                </c:pt>
                <c:pt idx="144">
                  <c:v>41843</c:v>
                </c:pt>
                <c:pt idx="145">
                  <c:v>41844</c:v>
                </c:pt>
                <c:pt idx="146">
                  <c:v>41845</c:v>
                </c:pt>
                <c:pt idx="147">
                  <c:v>41848</c:v>
                </c:pt>
                <c:pt idx="148">
                  <c:v>41849</c:v>
                </c:pt>
                <c:pt idx="149">
                  <c:v>41850</c:v>
                </c:pt>
                <c:pt idx="150">
                  <c:v>41851</c:v>
                </c:pt>
                <c:pt idx="151">
                  <c:v>41852</c:v>
                </c:pt>
                <c:pt idx="152">
                  <c:v>41855</c:v>
                </c:pt>
                <c:pt idx="153">
                  <c:v>41856</c:v>
                </c:pt>
                <c:pt idx="154">
                  <c:v>41857</c:v>
                </c:pt>
                <c:pt idx="155">
                  <c:v>41858</c:v>
                </c:pt>
                <c:pt idx="156">
                  <c:v>41859</c:v>
                </c:pt>
                <c:pt idx="157">
                  <c:v>41862</c:v>
                </c:pt>
                <c:pt idx="158">
                  <c:v>41863</c:v>
                </c:pt>
                <c:pt idx="159">
                  <c:v>41864</c:v>
                </c:pt>
                <c:pt idx="160">
                  <c:v>41865</c:v>
                </c:pt>
                <c:pt idx="161">
                  <c:v>41866</c:v>
                </c:pt>
                <c:pt idx="162">
                  <c:v>41869</c:v>
                </c:pt>
                <c:pt idx="163">
                  <c:v>41870</c:v>
                </c:pt>
                <c:pt idx="164">
                  <c:v>41871</c:v>
                </c:pt>
                <c:pt idx="165">
                  <c:v>41872</c:v>
                </c:pt>
                <c:pt idx="166">
                  <c:v>41873</c:v>
                </c:pt>
                <c:pt idx="167">
                  <c:v>41876</c:v>
                </c:pt>
                <c:pt idx="168">
                  <c:v>41877</c:v>
                </c:pt>
                <c:pt idx="169">
                  <c:v>41878</c:v>
                </c:pt>
                <c:pt idx="170">
                  <c:v>41879</c:v>
                </c:pt>
                <c:pt idx="171">
                  <c:v>41880</c:v>
                </c:pt>
                <c:pt idx="172">
                  <c:v>41883</c:v>
                </c:pt>
                <c:pt idx="173">
                  <c:v>41884</c:v>
                </c:pt>
                <c:pt idx="174">
                  <c:v>41885</c:v>
                </c:pt>
                <c:pt idx="175">
                  <c:v>41886</c:v>
                </c:pt>
                <c:pt idx="176">
                  <c:v>41887</c:v>
                </c:pt>
                <c:pt idx="177">
                  <c:v>41890</c:v>
                </c:pt>
                <c:pt idx="178">
                  <c:v>41891</c:v>
                </c:pt>
                <c:pt idx="179">
                  <c:v>41892</c:v>
                </c:pt>
                <c:pt idx="180">
                  <c:v>41893</c:v>
                </c:pt>
                <c:pt idx="181">
                  <c:v>41894</c:v>
                </c:pt>
                <c:pt idx="182">
                  <c:v>41897</c:v>
                </c:pt>
                <c:pt idx="183">
                  <c:v>41898</c:v>
                </c:pt>
                <c:pt idx="184">
                  <c:v>41899</c:v>
                </c:pt>
                <c:pt idx="185">
                  <c:v>41900</c:v>
                </c:pt>
                <c:pt idx="186">
                  <c:v>41901</c:v>
                </c:pt>
                <c:pt idx="187">
                  <c:v>41904</c:v>
                </c:pt>
                <c:pt idx="188">
                  <c:v>41905</c:v>
                </c:pt>
                <c:pt idx="189">
                  <c:v>41906</c:v>
                </c:pt>
                <c:pt idx="190">
                  <c:v>41907</c:v>
                </c:pt>
                <c:pt idx="191">
                  <c:v>41908</c:v>
                </c:pt>
                <c:pt idx="192">
                  <c:v>41911</c:v>
                </c:pt>
                <c:pt idx="193">
                  <c:v>41912</c:v>
                </c:pt>
                <c:pt idx="194">
                  <c:v>41913</c:v>
                </c:pt>
                <c:pt idx="195">
                  <c:v>41914</c:v>
                </c:pt>
                <c:pt idx="196">
                  <c:v>41915</c:v>
                </c:pt>
                <c:pt idx="197">
                  <c:v>41918</c:v>
                </c:pt>
                <c:pt idx="198">
                  <c:v>41919</c:v>
                </c:pt>
                <c:pt idx="199">
                  <c:v>41920</c:v>
                </c:pt>
                <c:pt idx="200">
                  <c:v>41921</c:v>
                </c:pt>
                <c:pt idx="201">
                  <c:v>41922</c:v>
                </c:pt>
                <c:pt idx="202">
                  <c:v>41925</c:v>
                </c:pt>
                <c:pt idx="203">
                  <c:v>41926</c:v>
                </c:pt>
                <c:pt idx="204">
                  <c:v>41927</c:v>
                </c:pt>
                <c:pt idx="205">
                  <c:v>41928</c:v>
                </c:pt>
                <c:pt idx="206">
                  <c:v>41929</c:v>
                </c:pt>
                <c:pt idx="207">
                  <c:v>41932</c:v>
                </c:pt>
                <c:pt idx="208">
                  <c:v>41933</c:v>
                </c:pt>
                <c:pt idx="209">
                  <c:v>41934</c:v>
                </c:pt>
                <c:pt idx="210">
                  <c:v>41935</c:v>
                </c:pt>
                <c:pt idx="211">
                  <c:v>41936</c:v>
                </c:pt>
                <c:pt idx="212">
                  <c:v>41939</c:v>
                </c:pt>
                <c:pt idx="213">
                  <c:v>41940</c:v>
                </c:pt>
                <c:pt idx="214">
                  <c:v>41941</c:v>
                </c:pt>
                <c:pt idx="215">
                  <c:v>41942</c:v>
                </c:pt>
                <c:pt idx="216">
                  <c:v>41943</c:v>
                </c:pt>
                <c:pt idx="217">
                  <c:v>41946</c:v>
                </c:pt>
                <c:pt idx="218">
                  <c:v>41947</c:v>
                </c:pt>
                <c:pt idx="219">
                  <c:v>41948</c:v>
                </c:pt>
                <c:pt idx="220">
                  <c:v>41949</c:v>
                </c:pt>
                <c:pt idx="221">
                  <c:v>41950</c:v>
                </c:pt>
                <c:pt idx="222">
                  <c:v>41953</c:v>
                </c:pt>
                <c:pt idx="223">
                  <c:v>41954</c:v>
                </c:pt>
                <c:pt idx="224">
                  <c:v>41955</c:v>
                </c:pt>
                <c:pt idx="225">
                  <c:v>41956</c:v>
                </c:pt>
                <c:pt idx="226">
                  <c:v>41957</c:v>
                </c:pt>
                <c:pt idx="227">
                  <c:v>41960</c:v>
                </c:pt>
                <c:pt idx="228">
                  <c:v>41961</c:v>
                </c:pt>
                <c:pt idx="229">
                  <c:v>41962</c:v>
                </c:pt>
                <c:pt idx="230">
                  <c:v>41963</c:v>
                </c:pt>
                <c:pt idx="231">
                  <c:v>41964</c:v>
                </c:pt>
                <c:pt idx="232">
                  <c:v>41967</c:v>
                </c:pt>
                <c:pt idx="233">
                  <c:v>41968</c:v>
                </c:pt>
                <c:pt idx="234">
                  <c:v>41969</c:v>
                </c:pt>
                <c:pt idx="235">
                  <c:v>41970</c:v>
                </c:pt>
                <c:pt idx="236">
                  <c:v>41971</c:v>
                </c:pt>
                <c:pt idx="237">
                  <c:v>41974</c:v>
                </c:pt>
                <c:pt idx="238">
                  <c:v>41975</c:v>
                </c:pt>
                <c:pt idx="239">
                  <c:v>41976</c:v>
                </c:pt>
                <c:pt idx="240">
                  <c:v>41977</c:v>
                </c:pt>
                <c:pt idx="241">
                  <c:v>41978</c:v>
                </c:pt>
                <c:pt idx="242">
                  <c:v>41981</c:v>
                </c:pt>
                <c:pt idx="243">
                  <c:v>41982</c:v>
                </c:pt>
                <c:pt idx="244">
                  <c:v>41983</c:v>
                </c:pt>
                <c:pt idx="245">
                  <c:v>41984</c:v>
                </c:pt>
                <c:pt idx="246">
                  <c:v>41985</c:v>
                </c:pt>
                <c:pt idx="247">
                  <c:v>41988</c:v>
                </c:pt>
                <c:pt idx="248">
                  <c:v>41989</c:v>
                </c:pt>
                <c:pt idx="249">
                  <c:v>41990</c:v>
                </c:pt>
                <c:pt idx="250">
                  <c:v>41991</c:v>
                </c:pt>
                <c:pt idx="251">
                  <c:v>41992</c:v>
                </c:pt>
                <c:pt idx="252">
                  <c:v>41995</c:v>
                </c:pt>
                <c:pt idx="253">
                  <c:v>41996</c:v>
                </c:pt>
                <c:pt idx="254">
                  <c:v>41997</c:v>
                </c:pt>
                <c:pt idx="255">
                  <c:v>41998</c:v>
                </c:pt>
                <c:pt idx="256">
                  <c:v>41999</c:v>
                </c:pt>
                <c:pt idx="257">
                  <c:v>42002</c:v>
                </c:pt>
                <c:pt idx="258">
                  <c:v>42003</c:v>
                </c:pt>
                <c:pt idx="259">
                  <c:v>42004</c:v>
                </c:pt>
                <c:pt idx="260">
                  <c:v>42005</c:v>
                </c:pt>
                <c:pt idx="261">
                  <c:v>42006</c:v>
                </c:pt>
                <c:pt idx="262">
                  <c:v>42009</c:v>
                </c:pt>
                <c:pt idx="263">
                  <c:v>42010</c:v>
                </c:pt>
                <c:pt idx="264">
                  <c:v>42011</c:v>
                </c:pt>
                <c:pt idx="265">
                  <c:v>42012</c:v>
                </c:pt>
                <c:pt idx="266">
                  <c:v>42013</c:v>
                </c:pt>
                <c:pt idx="267">
                  <c:v>42016</c:v>
                </c:pt>
                <c:pt idx="268">
                  <c:v>42017</c:v>
                </c:pt>
                <c:pt idx="269">
                  <c:v>42018</c:v>
                </c:pt>
                <c:pt idx="270">
                  <c:v>42019</c:v>
                </c:pt>
                <c:pt idx="271">
                  <c:v>42020</c:v>
                </c:pt>
                <c:pt idx="272">
                  <c:v>42023</c:v>
                </c:pt>
                <c:pt idx="273">
                  <c:v>42024</c:v>
                </c:pt>
                <c:pt idx="274">
                  <c:v>42025</c:v>
                </c:pt>
                <c:pt idx="275">
                  <c:v>42026</c:v>
                </c:pt>
                <c:pt idx="276">
                  <c:v>42027</c:v>
                </c:pt>
                <c:pt idx="277">
                  <c:v>42030</c:v>
                </c:pt>
                <c:pt idx="278">
                  <c:v>42031</c:v>
                </c:pt>
                <c:pt idx="279">
                  <c:v>42032</c:v>
                </c:pt>
                <c:pt idx="280">
                  <c:v>42033</c:v>
                </c:pt>
                <c:pt idx="281">
                  <c:v>42034</c:v>
                </c:pt>
                <c:pt idx="282">
                  <c:v>42037</c:v>
                </c:pt>
                <c:pt idx="283">
                  <c:v>42038</c:v>
                </c:pt>
                <c:pt idx="284">
                  <c:v>42039</c:v>
                </c:pt>
                <c:pt idx="285">
                  <c:v>42040</c:v>
                </c:pt>
                <c:pt idx="286">
                  <c:v>42041</c:v>
                </c:pt>
                <c:pt idx="287">
                  <c:v>42044</c:v>
                </c:pt>
                <c:pt idx="288">
                  <c:v>42045</c:v>
                </c:pt>
                <c:pt idx="289">
                  <c:v>42046</c:v>
                </c:pt>
                <c:pt idx="290">
                  <c:v>42047</c:v>
                </c:pt>
                <c:pt idx="291">
                  <c:v>42048</c:v>
                </c:pt>
                <c:pt idx="292">
                  <c:v>42051</c:v>
                </c:pt>
                <c:pt idx="293">
                  <c:v>42052</c:v>
                </c:pt>
                <c:pt idx="294">
                  <c:v>42053</c:v>
                </c:pt>
                <c:pt idx="295">
                  <c:v>42054</c:v>
                </c:pt>
                <c:pt idx="296">
                  <c:v>42055</c:v>
                </c:pt>
                <c:pt idx="297">
                  <c:v>42058</c:v>
                </c:pt>
                <c:pt idx="298">
                  <c:v>42059</c:v>
                </c:pt>
                <c:pt idx="299">
                  <c:v>42060</c:v>
                </c:pt>
                <c:pt idx="300">
                  <c:v>42061</c:v>
                </c:pt>
                <c:pt idx="301">
                  <c:v>42062</c:v>
                </c:pt>
                <c:pt idx="302">
                  <c:v>42065</c:v>
                </c:pt>
                <c:pt idx="303">
                  <c:v>42066</c:v>
                </c:pt>
                <c:pt idx="304">
                  <c:v>42067</c:v>
                </c:pt>
                <c:pt idx="305">
                  <c:v>42068</c:v>
                </c:pt>
                <c:pt idx="306">
                  <c:v>42069</c:v>
                </c:pt>
                <c:pt idx="307">
                  <c:v>42072</c:v>
                </c:pt>
                <c:pt idx="308">
                  <c:v>42073</c:v>
                </c:pt>
                <c:pt idx="309">
                  <c:v>42074</c:v>
                </c:pt>
                <c:pt idx="310">
                  <c:v>42075</c:v>
                </c:pt>
                <c:pt idx="311">
                  <c:v>42076</c:v>
                </c:pt>
                <c:pt idx="312">
                  <c:v>42079</c:v>
                </c:pt>
                <c:pt idx="313">
                  <c:v>42080</c:v>
                </c:pt>
                <c:pt idx="314">
                  <c:v>42081</c:v>
                </c:pt>
                <c:pt idx="315">
                  <c:v>42082</c:v>
                </c:pt>
                <c:pt idx="316">
                  <c:v>42083</c:v>
                </c:pt>
                <c:pt idx="317">
                  <c:v>42086</c:v>
                </c:pt>
                <c:pt idx="318">
                  <c:v>42087</c:v>
                </c:pt>
                <c:pt idx="319">
                  <c:v>42088</c:v>
                </c:pt>
                <c:pt idx="320">
                  <c:v>42089</c:v>
                </c:pt>
                <c:pt idx="321">
                  <c:v>42090</c:v>
                </c:pt>
                <c:pt idx="322">
                  <c:v>42093</c:v>
                </c:pt>
                <c:pt idx="323">
                  <c:v>42094</c:v>
                </c:pt>
                <c:pt idx="324">
                  <c:v>42095</c:v>
                </c:pt>
                <c:pt idx="325">
                  <c:v>42096</c:v>
                </c:pt>
                <c:pt idx="326">
                  <c:v>42097</c:v>
                </c:pt>
                <c:pt idx="327">
                  <c:v>42100</c:v>
                </c:pt>
                <c:pt idx="328">
                  <c:v>42101</c:v>
                </c:pt>
                <c:pt idx="329">
                  <c:v>42102</c:v>
                </c:pt>
                <c:pt idx="330">
                  <c:v>42103</c:v>
                </c:pt>
                <c:pt idx="331">
                  <c:v>42104</c:v>
                </c:pt>
                <c:pt idx="332">
                  <c:v>42107</c:v>
                </c:pt>
                <c:pt idx="333">
                  <c:v>42108</c:v>
                </c:pt>
                <c:pt idx="334">
                  <c:v>42109</c:v>
                </c:pt>
                <c:pt idx="335">
                  <c:v>42110</c:v>
                </c:pt>
                <c:pt idx="336">
                  <c:v>42111</c:v>
                </c:pt>
                <c:pt idx="337">
                  <c:v>42114</c:v>
                </c:pt>
                <c:pt idx="338">
                  <c:v>42115</c:v>
                </c:pt>
                <c:pt idx="339">
                  <c:v>42116</c:v>
                </c:pt>
                <c:pt idx="340">
                  <c:v>42117</c:v>
                </c:pt>
                <c:pt idx="341">
                  <c:v>42118</c:v>
                </c:pt>
                <c:pt idx="342">
                  <c:v>42121</c:v>
                </c:pt>
                <c:pt idx="343">
                  <c:v>42122</c:v>
                </c:pt>
                <c:pt idx="344">
                  <c:v>42123</c:v>
                </c:pt>
                <c:pt idx="345">
                  <c:v>42124</c:v>
                </c:pt>
                <c:pt idx="346">
                  <c:v>42125</c:v>
                </c:pt>
                <c:pt idx="347">
                  <c:v>42128</c:v>
                </c:pt>
                <c:pt idx="348">
                  <c:v>42129</c:v>
                </c:pt>
                <c:pt idx="349">
                  <c:v>42130</c:v>
                </c:pt>
                <c:pt idx="350">
                  <c:v>42131</c:v>
                </c:pt>
                <c:pt idx="351">
                  <c:v>42132</c:v>
                </c:pt>
                <c:pt idx="352">
                  <c:v>42135</c:v>
                </c:pt>
                <c:pt idx="353">
                  <c:v>42136</c:v>
                </c:pt>
                <c:pt idx="354">
                  <c:v>42137</c:v>
                </c:pt>
                <c:pt idx="355">
                  <c:v>42138</c:v>
                </c:pt>
                <c:pt idx="356">
                  <c:v>42139</c:v>
                </c:pt>
                <c:pt idx="357">
                  <c:v>42142</c:v>
                </c:pt>
                <c:pt idx="358">
                  <c:v>42143</c:v>
                </c:pt>
                <c:pt idx="359">
                  <c:v>42144</c:v>
                </c:pt>
                <c:pt idx="360">
                  <c:v>42145</c:v>
                </c:pt>
                <c:pt idx="361">
                  <c:v>42146</c:v>
                </c:pt>
                <c:pt idx="362">
                  <c:v>42149</c:v>
                </c:pt>
                <c:pt idx="363">
                  <c:v>42150</c:v>
                </c:pt>
                <c:pt idx="364">
                  <c:v>42151</c:v>
                </c:pt>
                <c:pt idx="365">
                  <c:v>42152</c:v>
                </c:pt>
                <c:pt idx="366">
                  <c:v>42153</c:v>
                </c:pt>
                <c:pt idx="367">
                  <c:v>42156</c:v>
                </c:pt>
                <c:pt idx="368">
                  <c:v>42157</c:v>
                </c:pt>
                <c:pt idx="369">
                  <c:v>42158</c:v>
                </c:pt>
                <c:pt idx="370">
                  <c:v>42159</c:v>
                </c:pt>
                <c:pt idx="371">
                  <c:v>42160</c:v>
                </c:pt>
                <c:pt idx="372">
                  <c:v>42163</c:v>
                </c:pt>
                <c:pt idx="373">
                  <c:v>42164</c:v>
                </c:pt>
                <c:pt idx="374">
                  <c:v>42165</c:v>
                </c:pt>
                <c:pt idx="375">
                  <c:v>42166</c:v>
                </c:pt>
                <c:pt idx="376">
                  <c:v>42167</c:v>
                </c:pt>
                <c:pt idx="377">
                  <c:v>42170</c:v>
                </c:pt>
                <c:pt idx="378">
                  <c:v>42171</c:v>
                </c:pt>
                <c:pt idx="379">
                  <c:v>42172</c:v>
                </c:pt>
                <c:pt idx="380">
                  <c:v>42173</c:v>
                </c:pt>
                <c:pt idx="381">
                  <c:v>42174</c:v>
                </c:pt>
                <c:pt idx="382">
                  <c:v>42177</c:v>
                </c:pt>
                <c:pt idx="383">
                  <c:v>42178</c:v>
                </c:pt>
                <c:pt idx="384">
                  <c:v>42179</c:v>
                </c:pt>
                <c:pt idx="385">
                  <c:v>42180</c:v>
                </c:pt>
                <c:pt idx="386">
                  <c:v>42181</c:v>
                </c:pt>
                <c:pt idx="387">
                  <c:v>42184</c:v>
                </c:pt>
                <c:pt idx="388">
                  <c:v>42185</c:v>
                </c:pt>
                <c:pt idx="389">
                  <c:v>42186</c:v>
                </c:pt>
                <c:pt idx="390">
                  <c:v>42187</c:v>
                </c:pt>
                <c:pt idx="391">
                  <c:v>42188</c:v>
                </c:pt>
                <c:pt idx="392">
                  <c:v>42191</c:v>
                </c:pt>
                <c:pt idx="393">
                  <c:v>42192</c:v>
                </c:pt>
                <c:pt idx="394">
                  <c:v>42193</c:v>
                </c:pt>
                <c:pt idx="395">
                  <c:v>42194</c:v>
                </c:pt>
                <c:pt idx="396">
                  <c:v>42195</c:v>
                </c:pt>
                <c:pt idx="397">
                  <c:v>42198</c:v>
                </c:pt>
                <c:pt idx="398">
                  <c:v>42199</c:v>
                </c:pt>
                <c:pt idx="399">
                  <c:v>42200</c:v>
                </c:pt>
                <c:pt idx="400">
                  <c:v>42201</c:v>
                </c:pt>
                <c:pt idx="401">
                  <c:v>42202</c:v>
                </c:pt>
                <c:pt idx="402">
                  <c:v>42205</c:v>
                </c:pt>
                <c:pt idx="403">
                  <c:v>42206</c:v>
                </c:pt>
                <c:pt idx="404">
                  <c:v>42207</c:v>
                </c:pt>
                <c:pt idx="405">
                  <c:v>42208</c:v>
                </c:pt>
                <c:pt idx="406">
                  <c:v>42209</c:v>
                </c:pt>
                <c:pt idx="407">
                  <c:v>42212</c:v>
                </c:pt>
                <c:pt idx="408">
                  <c:v>42213</c:v>
                </c:pt>
                <c:pt idx="409">
                  <c:v>42214</c:v>
                </c:pt>
                <c:pt idx="410">
                  <c:v>42215</c:v>
                </c:pt>
                <c:pt idx="411">
                  <c:v>42216</c:v>
                </c:pt>
                <c:pt idx="412">
                  <c:v>42219</c:v>
                </c:pt>
                <c:pt idx="413">
                  <c:v>42220</c:v>
                </c:pt>
                <c:pt idx="414">
                  <c:v>42221</c:v>
                </c:pt>
                <c:pt idx="415">
                  <c:v>42222</c:v>
                </c:pt>
                <c:pt idx="416">
                  <c:v>42223</c:v>
                </c:pt>
                <c:pt idx="417">
                  <c:v>42226</c:v>
                </c:pt>
                <c:pt idx="418">
                  <c:v>42227</c:v>
                </c:pt>
                <c:pt idx="419">
                  <c:v>42228</c:v>
                </c:pt>
                <c:pt idx="420">
                  <c:v>42229</c:v>
                </c:pt>
                <c:pt idx="421">
                  <c:v>42230</c:v>
                </c:pt>
                <c:pt idx="422">
                  <c:v>42233</c:v>
                </c:pt>
                <c:pt idx="423">
                  <c:v>42234</c:v>
                </c:pt>
                <c:pt idx="424">
                  <c:v>42235</c:v>
                </c:pt>
                <c:pt idx="425">
                  <c:v>42236</c:v>
                </c:pt>
                <c:pt idx="426">
                  <c:v>42237</c:v>
                </c:pt>
                <c:pt idx="427">
                  <c:v>42240</c:v>
                </c:pt>
                <c:pt idx="428">
                  <c:v>42241</c:v>
                </c:pt>
                <c:pt idx="429">
                  <c:v>42242</c:v>
                </c:pt>
                <c:pt idx="430">
                  <c:v>42243</c:v>
                </c:pt>
                <c:pt idx="431">
                  <c:v>42244</c:v>
                </c:pt>
                <c:pt idx="432">
                  <c:v>42247</c:v>
                </c:pt>
                <c:pt idx="433">
                  <c:v>42248</c:v>
                </c:pt>
                <c:pt idx="434">
                  <c:v>42249</c:v>
                </c:pt>
                <c:pt idx="435">
                  <c:v>42250</c:v>
                </c:pt>
                <c:pt idx="436">
                  <c:v>42251</c:v>
                </c:pt>
                <c:pt idx="437">
                  <c:v>42254</c:v>
                </c:pt>
                <c:pt idx="438">
                  <c:v>42255</c:v>
                </c:pt>
                <c:pt idx="439">
                  <c:v>42256</c:v>
                </c:pt>
                <c:pt idx="440">
                  <c:v>42257</c:v>
                </c:pt>
                <c:pt idx="441">
                  <c:v>42258</c:v>
                </c:pt>
                <c:pt idx="442">
                  <c:v>42261</c:v>
                </c:pt>
                <c:pt idx="443">
                  <c:v>42262</c:v>
                </c:pt>
                <c:pt idx="444">
                  <c:v>42263</c:v>
                </c:pt>
                <c:pt idx="445">
                  <c:v>42264</c:v>
                </c:pt>
                <c:pt idx="446">
                  <c:v>42265</c:v>
                </c:pt>
                <c:pt idx="447">
                  <c:v>42268</c:v>
                </c:pt>
                <c:pt idx="448">
                  <c:v>42269</c:v>
                </c:pt>
                <c:pt idx="449">
                  <c:v>42270</c:v>
                </c:pt>
                <c:pt idx="450">
                  <c:v>42271</c:v>
                </c:pt>
                <c:pt idx="451">
                  <c:v>42272</c:v>
                </c:pt>
                <c:pt idx="452">
                  <c:v>42275</c:v>
                </c:pt>
                <c:pt idx="453">
                  <c:v>42276</c:v>
                </c:pt>
                <c:pt idx="454">
                  <c:v>42277</c:v>
                </c:pt>
                <c:pt idx="455">
                  <c:v>42278</c:v>
                </c:pt>
                <c:pt idx="456">
                  <c:v>42279</c:v>
                </c:pt>
                <c:pt idx="457">
                  <c:v>42282</c:v>
                </c:pt>
                <c:pt idx="458">
                  <c:v>42283</c:v>
                </c:pt>
                <c:pt idx="459">
                  <c:v>42284</c:v>
                </c:pt>
                <c:pt idx="460">
                  <c:v>42285</c:v>
                </c:pt>
                <c:pt idx="461">
                  <c:v>42286</c:v>
                </c:pt>
                <c:pt idx="462">
                  <c:v>42289</c:v>
                </c:pt>
                <c:pt idx="463">
                  <c:v>42290</c:v>
                </c:pt>
                <c:pt idx="464">
                  <c:v>42291</c:v>
                </c:pt>
                <c:pt idx="465">
                  <c:v>42292</c:v>
                </c:pt>
                <c:pt idx="466">
                  <c:v>42293</c:v>
                </c:pt>
                <c:pt idx="467">
                  <c:v>42296</c:v>
                </c:pt>
                <c:pt idx="468">
                  <c:v>42297</c:v>
                </c:pt>
                <c:pt idx="469">
                  <c:v>42298</c:v>
                </c:pt>
                <c:pt idx="470">
                  <c:v>42299</c:v>
                </c:pt>
                <c:pt idx="471">
                  <c:v>42300</c:v>
                </c:pt>
                <c:pt idx="472">
                  <c:v>42303</c:v>
                </c:pt>
                <c:pt idx="473">
                  <c:v>42304</c:v>
                </c:pt>
                <c:pt idx="474">
                  <c:v>42305</c:v>
                </c:pt>
                <c:pt idx="475">
                  <c:v>42306</c:v>
                </c:pt>
                <c:pt idx="476">
                  <c:v>42307</c:v>
                </c:pt>
                <c:pt idx="477">
                  <c:v>42310</c:v>
                </c:pt>
                <c:pt idx="478">
                  <c:v>42311</c:v>
                </c:pt>
                <c:pt idx="479">
                  <c:v>42312</c:v>
                </c:pt>
                <c:pt idx="480">
                  <c:v>42313</c:v>
                </c:pt>
                <c:pt idx="481">
                  <c:v>42314</c:v>
                </c:pt>
                <c:pt idx="482">
                  <c:v>42317</c:v>
                </c:pt>
                <c:pt idx="483">
                  <c:v>42318</c:v>
                </c:pt>
                <c:pt idx="484">
                  <c:v>42319</c:v>
                </c:pt>
                <c:pt idx="485">
                  <c:v>42320</c:v>
                </c:pt>
                <c:pt idx="486">
                  <c:v>42321</c:v>
                </c:pt>
                <c:pt idx="487">
                  <c:v>42324</c:v>
                </c:pt>
                <c:pt idx="488">
                  <c:v>42325</c:v>
                </c:pt>
                <c:pt idx="489">
                  <c:v>42326</c:v>
                </c:pt>
                <c:pt idx="490">
                  <c:v>42327</c:v>
                </c:pt>
                <c:pt idx="491">
                  <c:v>42328</c:v>
                </c:pt>
                <c:pt idx="492">
                  <c:v>42331</c:v>
                </c:pt>
                <c:pt idx="493">
                  <c:v>42332</c:v>
                </c:pt>
                <c:pt idx="494">
                  <c:v>42333</c:v>
                </c:pt>
                <c:pt idx="495">
                  <c:v>42334</c:v>
                </c:pt>
                <c:pt idx="496">
                  <c:v>42335</c:v>
                </c:pt>
                <c:pt idx="497">
                  <c:v>42338</c:v>
                </c:pt>
                <c:pt idx="498">
                  <c:v>42339</c:v>
                </c:pt>
                <c:pt idx="499">
                  <c:v>42340</c:v>
                </c:pt>
                <c:pt idx="500">
                  <c:v>42341</c:v>
                </c:pt>
                <c:pt idx="501">
                  <c:v>42342</c:v>
                </c:pt>
                <c:pt idx="502">
                  <c:v>42345</c:v>
                </c:pt>
                <c:pt idx="503">
                  <c:v>42346</c:v>
                </c:pt>
                <c:pt idx="504">
                  <c:v>42347</c:v>
                </c:pt>
                <c:pt idx="505">
                  <c:v>42348</c:v>
                </c:pt>
                <c:pt idx="506">
                  <c:v>42349</c:v>
                </c:pt>
                <c:pt idx="507">
                  <c:v>42352</c:v>
                </c:pt>
                <c:pt idx="508">
                  <c:v>42353</c:v>
                </c:pt>
                <c:pt idx="509">
                  <c:v>42354</c:v>
                </c:pt>
                <c:pt idx="510">
                  <c:v>42355</c:v>
                </c:pt>
                <c:pt idx="511">
                  <c:v>42356</c:v>
                </c:pt>
                <c:pt idx="512">
                  <c:v>42359</c:v>
                </c:pt>
                <c:pt idx="513">
                  <c:v>42360</c:v>
                </c:pt>
                <c:pt idx="514">
                  <c:v>42361</c:v>
                </c:pt>
                <c:pt idx="515">
                  <c:v>42362</c:v>
                </c:pt>
                <c:pt idx="516">
                  <c:v>42363</c:v>
                </c:pt>
                <c:pt idx="517">
                  <c:v>42366</c:v>
                </c:pt>
                <c:pt idx="518">
                  <c:v>42367</c:v>
                </c:pt>
                <c:pt idx="519">
                  <c:v>42368</c:v>
                </c:pt>
                <c:pt idx="520">
                  <c:v>42369</c:v>
                </c:pt>
                <c:pt idx="521">
                  <c:v>42370</c:v>
                </c:pt>
                <c:pt idx="522">
                  <c:v>42373</c:v>
                </c:pt>
                <c:pt idx="523">
                  <c:v>42374</c:v>
                </c:pt>
                <c:pt idx="524">
                  <c:v>42375</c:v>
                </c:pt>
                <c:pt idx="525">
                  <c:v>42376</c:v>
                </c:pt>
                <c:pt idx="526">
                  <c:v>42377</c:v>
                </c:pt>
                <c:pt idx="527">
                  <c:v>42380</c:v>
                </c:pt>
                <c:pt idx="528">
                  <c:v>42381</c:v>
                </c:pt>
                <c:pt idx="529">
                  <c:v>42382</c:v>
                </c:pt>
                <c:pt idx="530">
                  <c:v>42383</c:v>
                </c:pt>
                <c:pt idx="531">
                  <c:v>42384</c:v>
                </c:pt>
                <c:pt idx="532">
                  <c:v>42387</c:v>
                </c:pt>
                <c:pt idx="533">
                  <c:v>42388</c:v>
                </c:pt>
                <c:pt idx="534">
                  <c:v>42389</c:v>
                </c:pt>
                <c:pt idx="535">
                  <c:v>42390</c:v>
                </c:pt>
                <c:pt idx="536">
                  <c:v>42391</c:v>
                </c:pt>
                <c:pt idx="537">
                  <c:v>42394</c:v>
                </c:pt>
                <c:pt idx="538">
                  <c:v>42395</c:v>
                </c:pt>
                <c:pt idx="539">
                  <c:v>42396</c:v>
                </c:pt>
                <c:pt idx="540">
                  <c:v>42397</c:v>
                </c:pt>
                <c:pt idx="541">
                  <c:v>42398</c:v>
                </c:pt>
                <c:pt idx="542">
                  <c:v>42401</c:v>
                </c:pt>
                <c:pt idx="543">
                  <c:v>42402</c:v>
                </c:pt>
                <c:pt idx="544">
                  <c:v>42403</c:v>
                </c:pt>
                <c:pt idx="545">
                  <c:v>42404</c:v>
                </c:pt>
                <c:pt idx="546">
                  <c:v>42405</c:v>
                </c:pt>
                <c:pt idx="547">
                  <c:v>42408</c:v>
                </c:pt>
                <c:pt idx="548">
                  <c:v>42409</c:v>
                </c:pt>
                <c:pt idx="549">
                  <c:v>42410</c:v>
                </c:pt>
                <c:pt idx="550">
                  <c:v>42411</c:v>
                </c:pt>
                <c:pt idx="551">
                  <c:v>42412</c:v>
                </c:pt>
                <c:pt idx="552">
                  <c:v>42415</c:v>
                </c:pt>
                <c:pt idx="553">
                  <c:v>42416</c:v>
                </c:pt>
                <c:pt idx="554">
                  <c:v>42417</c:v>
                </c:pt>
                <c:pt idx="555">
                  <c:v>42418</c:v>
                </c:pt>
                <c:pt idx="556">
                  <c:v>42419</c:v>
                </c:pt>
                <c:pt idx="557">
                  <c:v>42422</c:v>
                </c:pt>
                <c:pt idx="558">
                  <c:v>42423</c:v>
                </c:pt>
                <c:pt idx="559">
                  <c:v>42424</c:v>
                </c:pt>
                <c:pt idx="560">
                  <c:v>42425</c:v>
                </c:pt>
                <c:pt idx="561">
                  <c:v>42426</c:v>
                </c:pt>
                <c:pt idx="562">
                  <c:v>42429</c:v>
                </c:pt>
                <c:pt idx="563">
                  <c:v>42430</c:v>
                </c:pt>
                <c:pt idx="564">
                  <c:v>42431</c:v>
                </c:pt>
                <c:pt idx="565">
                  <c:v>42432</c:v>
                </c:pt>
                <c:pt idx="566">
                  <c:v>42433</c:v>
                </c:pt>
                <c:pt idx="567">
                  <c:v>42436</c:v>
                </c:pt>
                <c:pt idx="568">
                  <c:v>42437</c:v>
                </c:pt>
                <c:pt idx="569">
                  <c:v>42438</c:v>
                </c:pt>
                <c:pt idx="570">
                  <c:v>42439</c:v>
                </c:pt>
                <c:pt idx="571">
                  <c:v>42440</c:v>
                </c:pt>
                <c:pt idx="572">
                  <c:v>42443</c:v>
                </c:pt>
                <c:pt idx="573">
                  <c:v>42444</c:v>
                </c:pt>
                <c:pt idx="574">
                  <c:v>42445</c:v>
                </c:pt>
                <c:pt idx="575">
                  <c:v>42446</c:v>
                </c:pt>
                <c:pt idx="576">
                  <c:v>42447</c:v>
                </c:pt>
                <c:pt idx="577">
                  <c:v>42450</c:v>
                </c:pt>
                <c:pt idx="578">
                  <c:v>42451</c:v>
                </c:pt>
                <c:pt idx="579">
                  <c:v>42452</c:v>
                </c:pt>
                <c:pt idx="580">
                  <c:v>42453</c:v>
                </c:pt>
                <c:pt idx="581">
                  <c:v>42454</c:v>
                </c:pt>
                <c:pt idx="582">
                  <c:v>42457</c:v>
                </c:pt>
                <c:pt idx="583">
                  <c:v>42458</c:v>
                </c:pt>
                <c:pt idx="584">
                  <c:v>42459</c:v>
                </c:pt>
                <c:pt idx="585">
                  <c:v>42460</c:v>
                </c:pt>
                <c:pt idx="586">
                  <c:v>42461</c:v>
                </c:pt>
                <c:pt idx="587">
                  <c:v>42464</c:v>
                </c:pt>
                <c:pt idx="588">
                  <c:v>42465</c:v>
                </c:pt>
                <c:pt idx="589">
                  <c:v>42466</c:v>
                </c:pt>
                <c:pt idx="590">
                  <c:v>42467</c:v>
                </c:pt>
                <c:pt idx="591">
                  <c:v>42468</c:v>
                </c:pt>
                <c:pt idx="592">
                  <c:v>42471</c:v>
                </c:pt>
                <c:pt idx="593">
                  <c:v>42472</c:v>
                </c:pt>
                <c:pt idx="594">
                  <c:v>42473</c:v>
                </c:pt>
                <c:pt idx="595">
                  <c:v>42474</c:v>
                </c:pt>
                <c:pt idx="596">
                  <c:v>42475</c:v>
                </c:pt>
                <c:pt idx="597">
                  <c:v>42478</c:v>
                </c:pt>
                <c:pt idx="598">
                  <c:v>42479</c:v>
                </c:pt>
                <c:pt idx="599">
                  <c:v>42480</c:v>
                </c:pt>
                <c:pt idx="600">
                  <c:v>42481</c:v>
                </c:pt>
                <c:pt idx="601">
                  <c:v>42482</c:v>
                </c:pt>
                <c:pt idx="602">
                  <c:v>42485</c:v>
                </c:pt>
                <c:pt idx="603">
                  <c:v>42486</c:v>
                </c:pt>
                <c:pt idx="604">
                  <c:v>42487</c:v>
                </c:pt>
                <c:pt idx="605">
                  <c:v>42488</c:v>
                </c:pt>
                <c:pt idx="606">
                  <c:v>42489</c:v>
                </c:pt>
                <c:pt idx="607">
                  <c:v>42492</c:v>
                </c:pt>
                <c:pt idx="608">
                  <c:v>42493</c:v>
                </c:pt>
                <c:pt idx="609">
                  <c:v>42494</c:v>
                </c:pt>
                <c:pt idx="610">
                  <c:v>42495</c:v>
                </c:pt>
                <c:pt idx="611">
                  <c:v>42496</c:v>
                </c:pt>
                <c:pt idx="612">
                  <c:v>42499</c:v>
                </c:pt>
                <c:pt idx="613">
                  <c:v>42500</c:v>
                </c:pt>
                <c:pt idx="614">
                  <c:v>42501</c:v>
                </c:pt>
                <c:pt idx="615">
                  <c:v>42502</c:v>
                </c:pt>
                <c:pt idx="616">
                  <c:v>42503</c:v>
                </c:pt>
                <c:pt idx="617">
                  <c:v>42506</c:v>
                </c:pt>
                <c:pt idx="618">
                  <c:v>42507</c:v>
                </c:pt>
                <c:pt idx="619">
                  <c:v>42508</c:v>
                </c:pt>
                <c:pt idx="620">
                  <c:v>42509</c:v>
                </c:pt>
                <c:pt idx="621">
                  <c:v>42510</c:v>
                </c:pt>
                <c:pt idx="622">
                  <c:v>42513</c:v>
                </c:pt>
                <c:pt idx="623">
                  <c:v>42514</c:v>
                </c:pt>
                <c:pt idx="624">
                  <c:v>42515</c:v>
                </c:pt>
                <c:pt idx="625">
                  <c:v>42516</c:v>
                </c:pt>
                <c:pt idx="626">
                  <c:v>42517</c:v>
                </c:pt>
                <c:pt idx="627">
                  <c:v>42520</c:v>
                </c:pt>
                <c:pt idx="628">
                  <c:v>42521</c:v>
                </c:pt>
                <c:pt idx="629">
                  <c:v>42522</c:v>
                </c:pt>
                <c:pt idx="630">
                  <c:v>42523</c:v>
                </c:pt>
                <c:pt idx="631">
                  <c:v>42524</c:v>
                </c:pt>
                <c:pt idx="632">
                  <c:v>42527</c:v>
                </c:pt>
                <c:pt idx="633">
                  <c:v>42528</c:v>
                </c:pt>
                <c:pt idx="634">
                  <c:v>42529</c:v>
                </c:pt>
                <c:pt idx="635">
                  <c:v>42530</c:v>
                </c:pt>
                <c:pt idx="636">
                  <c:v>42531</c:v>
                </c:pt>
                <c:pt idx="637">
                  <c:v>42534</c:v>
                </c:pt>
                <c:pt idx="638">
                  <c:v>42535</c:v>
                </c:pt>
                <c:pt idx="639">
                  <c:v>42536</c:v>
                </c:pt>
                <c:pt idx="640">
                  <c:v>42537</c:v>
                </c:pt>
                <c:pt idx="641">
                  <c:v>42538</c:v>
                </c:pt>
                <c:pt idx="642">
                  <c:v>42541</c:v>
                </c:pt>
                <c:pt idx="643">
                  <c:v>42542</c:v>
                </c:pt>
                <c:pt idx="644">
                  <c:v>42543</c:v>
                </c:pt>
                <c:pt idx="645">
                  <c:v>42544</c:v>
                </c:pt>
                <c:pt idx="646">
                  <c:v>42545</c:v>
                </c:pt>
                <c:pt idx="647">
                  <c:v>42548</c:v>
                </c:pt>
                <c:pt idx="648">
                  <c:v>42549</c:v>
                </c:pt>
                <c:pt idx="649">
                  <c:v>42550</c:v>
                </c:pt>
                <c:pt idx="650">
                  <c:v>42551</c:v>
                </c:pt>
                <c:pt idx="651">
                  <c:v>42552</c:v>
                </c:pt>
                <c:pt idx="652">
                  <c:v>42555</c:v>
                </c:pt>
                <c:pt idx="653">
                  <c:v>42556</c:v>
                </c:pt>
                <c:pt idx="654">
                  <c:v>42557</c:v>
                </c:pt>
                <c:pt idx="655">
                  <c:v>42558</c:v>
                </c:pt>
                <c:pt idx="656">
                  <c:v>42559</c:v>
                </c:pt>
                <c:pt idx="657">
                  <c:v>42562</c:v>
                </c:pt>
                <c:pt idx="658">
                  <c:v>42563</c:v>
                </c:pt>
                <c:pt idx="659">
                  <c:v>42564</c:v>
                </c:pt>
                <c:pt idx="660">
                  <c:v>42565</c:v>
                </c:pt>
                <c:pt idx="661">
                  <c:v>42566</c:v>
                </c:pt>
                <c:pt idx="662">
                  <c:v>42569</c:v>
                </c:pt>
                <c:pt idx="663">
                  <c:v>42570</c:v>
                </c:pt>
                <c:pt idx="664">
                  <c:v>42571</c:v>
                </c:pt>
                <c:pt idx="665">
                  <c:v>42572</c:v>
                </c:pt>
                <c:pt idx="666">
                  <c:v>42573</c:v>
                </c:pt>
                <c:pt idx="667">
                  <c:v>42576</c:v>
                </c:pt>
                <c:pt idx="668">
                  <c:v>42577</c:v>
                </c:pt>
                <c:pt idx="669">
                  <c:v>42578</c:v>
                </c:pt>
                <c:pt idx="670">
                  <c:v>42579</c:v>
                </c:pt>
                <c:pt idx="671">
                  <c:v>42580</c:v>
                </c:pt>
                <c:pt idx="672">
                  <c:v>42583</c:v>
                </c:pt>
                <c:pt idx="673">
                  <c:v>42584</c:v>
                </c:pt>
                <c:pt idx="674">
                  <c:v>42585</c:v>
                </c:pt>
                <c:pt idx="675">
                  <c:v>42586</c:v>
                </c:pt>
                <c:pt idx="676">
                  <c:v>42587</c:v>
                </c:pt>
                <c:pt idx="677">
                  <c:v>42590</c:v>
                </c:pt>
                <c:pt idx="678">
                  <c:v>42591</c:v>
                </c:pt>
                <c:pt idx="679">
                  <c:v>42592</c:v>
                </c:pt>
                <c:pt idx="680">
                  <c:v>42593</c:v>
                </c:pt>
                <c:pt idx="681">
                  <c:v>42594</c:v>
                </c:pt>
                <c:pt idx="682">
                  <c:v>42597</c:v>
                </c:pt>
                <c:pt idx="683">
                  <c:v>42598</c:v>
                </c:pt>
                <c:pt idx="684">
                  <c:v>42599</c:v>
                </c:pt>
                <c:pt idx="685">
                  <c:v>42600</c:v>
                </c:pt>
                <c:pt idx="686">
                  <c:v>42601</c:v>
                </c:pt>
                <c:pt idx="687">
                  <c:v>42604</c:v>
                </c:pt>
                <c:pt idx="688">
                  <c:v>42605</c:v>
                </c:pt>
                <c:pt idx="689">
                  <c:v>42606</c:v>
                </c:pt>
                <c:pt idx="690">
                  <c:v>42607</c:v>
                </c:pt>
                <c:pt idx="691">
                  <c:v>42608</c:v>
                </c:pt>
                <c:pt idx="692">
                  <c:v>42611</c:v>
                </c:pt>
                <c:pt idx="693">
                  <c:v>42612</c:v>
                </c:pt>
                <c:pt idx="694">
                  <c:v>42613</c:v>
                </c:pt>
                <c:pt idx="695">
                  <c:v>42614</c:v>
                </c:pt>
                <c:pt idx="696">
                  <c:v>42615</c:v>
                </c:pt>
                <c:pt idx="697">
                  <c:v>42618</c:v>
                </c:pt>
                <c:pt idx="698">
                  <c:v>42619</c:v>
                </c:pt>
                <c:pt idx="699">
                  <c:v>42620</c:v>
                </c:pt>
                <c:pt idx="700">
                  <c:v>42621</c:v>
                </c:pt>
                <c:pt idx="701">
                  <c:v>42622</c:v>
                </c:pt>
                <c:pt idx="702">
                  <c:v>42625</c:v>
                </c:pt>
                <c:pt idx="703">
                  <c:v>42626</c:v>
                </c:pt>
                <c:pt idx="704">
                  <c:v>42627</c:v>
                </c:pt>
                <c:pt idx="705">
                  <c:v>42628</c:v>
                </c:pt>
                <c:pt idx="706">
                  <c:v>42629</c:v>
                </c:pt>
                <c:pt idx="707">
                  <c:v>42632</c:v>
                </c:pt>
                <c:pt idx="708">
                  <c:v>42633</c:v>
                </c:pt>
                <c:pt idx="709">
                  <c:v>42634</c:v>
                </c:pt>
                <c:pt idx="710">
                  <c:v>42635</c:v>
                </c:pt>
                <c:pt idx="711">
                  <c:v>42636</c:v>
                </c:pt>
                <c:pt idx="712">
                  <c:v>42639</c:v>
                </c:pt>
                <c:pt idx="713">
                  <c:v>42640</c:v>
                </c:pt>
                <c:pt idx="714">
                  <c:v>42641</c:v>
                </c:pt>
                <c:pt idx="715">
                  <c:v>42642</c:v>
                </c:pt>
                <c:pt idx="716">
                  <c:v>42643</c:v>
                </c:pt>
                <c:pt idx="717">
                  <c:v>42646</c:v>
                </c:pt>
                <c:pt idx="718">
                  <c:v>42647</c:v>
                </c:pt>
                <c:pt idx="719">
                  <c:v>42648</c:v>
                </c:pt>
                <c:pt idx="720">
                  <c:v>42649</c:v>
                </c:pt>
                <c:pt idx="721">
                  <c:v>42650</c:v>
                </c:pt>
                <c:pt idx="722">
                  <c:v>42653</c:v>
                </c:pt>
                <c:pt idx="723">
                  <c:v>42654</c:v>
                </c:pt>
                <c:pt idx="724">
                  <c:v>42655</c:v>
                </c:pt>
                <c:pt idx="725">
                  <c:v>42656</c:v>
                </c:pt>
                <c:pt idx="726">
                  <c:v>42657</c:v>
                </c:pt>
                <c:pt idx="727">
                  <c:v>42660</c:v>
                </c:pt>
                <c:pt idx="728">
                  <c:v>42661</c:v>
                </c:pt>
                <c:pt idx="729">
                  <c:v>42662</c:v>
                </c:pt>
                <c:pt idx="730">
                  <c:v>42663</c:v>
                </c:pt>
                <c:pt idx="731">
                  <c:v>42664</c:v>
                </c:pt>
                <c:pt idx="732">
                  <c:v>42667</c:v>
                </c:pt>
                <c:pt idx="733">
                  <c:v>42668</c:v>
                </c:pt>
                <c:pt idx="734">
                  <c:v>42669</c:v>
                </c:pt>
                <c:pt idx="735">
                  <c:v>42670</c:v>
                </c:pt>
                <c:pt idx="736">
                  <c:v>42671</c:v>
                </c:pt>
                <c:pt idx="737">
                  <c:v>42674</c:v>
                </c:pt>
                <c:pt idx="738">
                  <c:v>42675</c:v>
                </c:pt>
                <c:pt idx="739">
                  <c:v>42676</c:v>
                </c:pt>
                <c:pt idx="740">
                  <c:v>42677</c:v>
                </c:pt>
                <c:pt idx="741">
                  <c:v>42678</c:v>
                </c:pt>
                <c:pt idx="742">
                  <c:v>42681</c:v>
                </c:pt>
                <c:pt idx="743">
                  <c:v>42682</c:v>
                </c:pt>
                <c:pt idx="744">
                  <c:v>42683</c:v>
                </c:pt>
                <c:pt idx="745">
                  <c:v>42684</c:v>
                </c:pt>
                <c:pt idx="746">
                  <c:v>42685</c:v>
                </c:pt>
                <c:pt idx="747">
                  <c:v>42688</c:v>
                </c:pt>
                <c:pt idx="748">
                  <c:v>42689</c:v>
                </c:pt>
                <c:pt idx="749">
                  <c:v>42690</c:v>
                </c:pt>
                <c:pt idx="750">
                  <c:v>42691</c:v>
                </c:pt>
                <c:pt idx="751">
                  <c:v>42692</c:v>
                </c:pt>
                <c:pt idx="752">
                  <c:v>42695</c:v>
                </c:pt>
                <c:pt idx="753">
                  <c:v>42696</c:v>
                </c:pt>
                <c:pt idx="754">
                  <c:v>42697</c:v>
                </c:pt>
                <c:pt idx="755">
                  <c:v>42698</c:v>
                </c:pt>
                <c:pt idx="756">
                  <c:v>42699</c:v>
                </c:pt>
                <c:pt idx="757">
                  <c:v>42702</c:v>
                </c:pt>
                <c:pt idx="758">
                  <c:v>42703</c:v>
                </c:pt>
                <c:pt idx="759">
                  <c:v>42704</c:v>
                </c:pt>
                <c:pt idx="760">
                  <c:v>42705</c:v>
                </c:pt>
                <c:pt idx="761">
                  <c:v>42706</c:v>
                </c:pt>
                <c:pt idx="762">
                  <c:v>42709</c:v>
                </c:pt>
                <c:pt idx="763">
                  <c:v>42710</c:v>
                </c:pt>
                <c:pt idx="764">
                  <c:v>42711</c:v>
                </c:pt>
                <c:pt idx="765">
                  <c:v>42712</c:v>
                </c:pt>
                <c:pt idx="766">
                  <c:v>42713</c:v>
                </c:pt>
                <c:pt idx="767">
                  <c:v>42716</c:v>
                </c:pt>
                <c:pt idx="768">
                  <c:v>42717</c:v>
                </c:pt>
                <c:pt idx="769">
                  <c:v>42718</c:v>
                </c:pt>
                <c:pt idx="770">
                  <c:v>42719</c:v>
                </c:pt>
                <c:pt idx="771">
                  <c:v>42720</c:v>
                </c:pt>
                <c:pt idx="772">
                  <c:v>42723</c:v>
                </c:pt>
                <c:pt idx="773">
                  <c:v>42724</c:v>
                </c:pt>
                <c:pt idx="774">
                  <c:v>42725</c:v>
                </c:pt>
                <c:pt idx="775">
                  <c:v>42726</c:v>
                </c:pt>
                <c:pt idx="776">
                  <c:v>42727</c:v>
                </c:pt>
                <c:pt idx="777">
                  <c:v>42730</c:v>
                </c:pt>
                <c:pt idx="778">
                  <c:v>42731</c:v>
                </c:pt>
                <c:pt idx="779">
                  <c:v>42732</c:v>
                </c:pt>
                <c:pt idx="780">
                  <c:v>42733</c:v>
                </c:pt>
                <c:pt idx="781">
                  <c:v>42734</c:v>
                </c:pt>
                <c:pt idx="782">
                  <c:v>42737</c:v>
                </c:pt>
                <c:pt idx="783">
                  <c:v>42738</c:v>
                </c:pt>
                <c:pt idx="784">
                  <c:v>42739</c:v>
                </c:pt>
                <c:pt idx="785">
                  <c:v>42740</c:v>
                </c:pt>
                <c:pt idx="786">
                  <c:v>42741</c:v>
                </c:pt>
                <c:pt idx="787">
                  <c:v>42744</c:v>
                </c:pt>
                <c:pt idx="788">
                  <c:v>42745</c:v>
                </c:pt>
                <c:pt idx="789">
                  <c:v>42746</c:v>
                </c:pt>
                <c:pt idx="790">
                  <c:v>42747</c:v>
                </c:pt>
                <c:pt idx="791">
                  <c:v>42748</c:v>
                </c:pt>
                <c:pt idx="792">
                  <c:v>42751</c:v>
                </c:pt>
                <c:pt idx="793">
                  <c:v>42752</c:v>
                </c:pt>
                <c:pt idx="794">
                  <c:v>42753</c:v>
                </c:pt>
                <c:pt idx="795">
                  <c:v>42754</c:v>
                </c:pt>
                <c:pt idx="796">
                  <c:v>42755</c:v>
                </c:pt>
                <c:pt idx="797">
                  <c:v>42758</c:v>
                </c:pt>
                <c:pt idx="798">
                  <c:v>42759</c:v>
                </c:pt>
                <c:pt idx="799">
                  <c:v>42760</c:v>
                </c:pt>
                <c:pt idx="800">
                  <c:v>42761</c:v>
                </c:pt>
                <c:pt idx="801">
                  <c:v>42762</c:v>
                </c:pt>
                <c:pt idx="802">
                  <c:v>42765</c:v>
                </c:pt>
                <c:pt idx="803">
                  <c:v>42766</c:v>
                </c:pt>
                <c:pt idx="804">
                  <c:v>42767</c:v>
                </c:pt>
                <c:pt idx="805">
                  <c:v>42768</c:v>
                </c:pt>
                <c:pt idx="806">
                  <c:v>42769</c:v>
                </c:pt>
                <c:pt idx="807">
                  <c:v>42772</c:v>
                </c:pt>
                <c:pt idx="808">
                  <c:v>42773</c:v>
                </c:pt>
                <c:pt idx="809">
                  <c:v>42774</c:v>
                </c:pt>
                <c:pt idx="810">
                  <c:v>42775</c:v>
                </c:pt>
                <c:pt idx="811">
                  <c:v>42776</c:v>
                </c:pt>
                <c:pt idx="812">
                  <c:v>42779</c:v>
                </c:pt>
                <c:pt idx="813">
                  <c:v>42780</c:v>
                </c:pt>
                <c:pt idx="814">
                  <c:v>42781</c:v>
                </c:pt>
                <c:pt idx="815">
                  <c:v>42782</c:v>
                </c:pt>
                <c:pt idx="816">
                  <c:v>42783</c:v>
                </c:pt>
                <c:pt idx="817">
                  <c:v>42786</c:v>
                </c:pt>
                <c:pt idx="818">
                  <c:v>42787</c:v>
                </c:pt>
                <c:pt idx="819">
                  <c:v>42788</c:v>
                </c:pt>
                <c:pt idx="820">
                  <c:v>42789</c:v>
                </c:pt>
                <c:pt idx="821">
                  <c:v>42790</c:v>
                </c:pt>
                <c:pt idx="822">
                  <c:v>42793</c:v>
                </c:pt>
                <c:pt idx="823">
                  <c:v>42794</c:v>
                </c:pt>
                <c:pt idx="824">
                  <c:v>42795</c:v>
                </c:pt>
                <c:pt idx="825">
                  <c:v>42796</c:v>
                </c:pt>
                <c:pt idx="826">
                  <c:v>42797</c:v>
                </c:pt>
                <c:pt idx="827">
                  <c:v>42800</c:v>
                </c:pt>
                <c:pt idx="828">
                  <c:v>42801</c:v>
                </c:pt>
                <c:pt idx="829">
                  <c:v>42802</c:v>
                </c:pt>
                <c:pt idx="830">
                  <c:v>42803</c:v>
                </c:pt>
                <c:pt idx="831">
                  <c:v>42804</c:v>
                </c:pt>
                <c:pt idx="832">
                  <c:v>42807</c:v>
                </c:pt>
                <c:pt idx="833">
                  <c:v>42808</c:v>
                </c:pt>
                <c:pt idx="834">
                  <c:v>42809</c:v>
                </c:pt>
                <c:pt idx="835">
                  <c:v>42810</c:v>
                </c:pt>
                <c:pt idx="836">
                  <c:v>42811</c:v>
                </c:pt>
                <c:pt idx="837">
                  <c:v>42814</c:v>
                </c:pt>
                <c:pt idx="838">
                  <c:v>42815</c:v>
                </c:pt>
                <c:pt idx="839">
                  <c:v>42816</c:v>
                </c:pt>
                <c:pt idx="840">
                  <c:v>42817</c:v>
                </c:pt>
                <c:pt idx="841">
                  <c:v>42818</c:v>
                </c:pt>
                <c:pt idx="842">
                  <c:v>42821</c:v>
                </c:pt>
                <c:pt idx="843">
                  <c:v>42822</c:v>
                </c:pt>
                <c:pt idx="844">
                  <c:v>42823</c:v>
                </c:pt>
                <c:pt idx="845">
                  <c:v>42824</c:v>
                </c:pt>
                <c:pt idx="846">
                  <c:v>42825</c:v>
                </c:pt>
                <c:pt idx="847">
                  <c:v>42828</c:v>
                </c:pt>
                <c:pt idx="848">
                  <c:v>42829</c:v>
                </c:pt>
                <c:pt idx="849">
                  <c:v>42830</c:v>
                </c:pt>
                <c:pt idx="850">
                  <c:v>42831</c:v>
                </c:pt>
                <c:pt idx="851">
                  <c:v>42832</c:v>
                </c:pt>
                <c:pt idx="852">
                  <c:v>42835</c:v>
                </c:pt>
                <c:pt idx="853">
                  <c:v>42836</c:v>
                </c:pt>
                <c:pt idx="854">
                  <c:v>42837</c:v>
                </c:pt>
                <c:pt idx="855">
                  <c:v>42838</c:v>
                </c:pt>
                <c:pt idx="856">
                  <c:v>42839</c:v>
                </c:pt>
                <c:pt idx="857">
                  <c:v>42842</c:v>
                </c:pt>
                <c:pt idx="858">
                  <c:v>42843</c:v>
                </c:pt>
                <c:pt idx="859">
                  <c:v>42844</c:v>
                </c:pt>
                <c:pt idx="860">
                  <c:v>42845</c:v>
                </c:pt>
                <c:pt idx="861">
                  <c:v>42846</c:v>
                </c:pt>
                <c:pt idx="862">
                  <c:v>42849</c:v>
                </c:pt>
                <c:pt idx="863">
                  <c:v>42850</c:v>
                </c:pt>
                <c:pt idx="864">
                  <c:v>42851</c:v>
                </c:pt>
                <c:pt idx="865">
                  <c:v>42852</c:v>
                </c:pt>
                <c:pt idx="866">
                  <c:v>42853</c:v>
                </c:pt>
              </c:numCache>
            </c:numRef>
          </c:xVal>
          <c:yVal>
            <c:numRef>
              <c:f>NASDAQ!$F$3:$F$869</c:f>
              <c:numCache>
                <c:formatCode>General</c:formatCode>
                <c:ptCount val="867"/>
                <c:pt idx="0">
                  <c:v>24.696061438189034</c:v>
                </c:pt>
                <c:pt idx="1">
                  <c:v>24.696061438189034</c:v>
                </c:pt>
                <c:pt idx="2">
                  <c:v>24.696061438189034</c:v>
                </c:pt>
                <c:pt idx="3">
                  <c:v>24.696061438189034</c:v>
                </c:pt>
                <c:pt idx="4">
                  <c:v>24.696061438189034</c:v>
                </c:pt>
                <c:pt idx="5">
                  <c:v>24.696061438189034</c:v>
                </c:pt>
                <c:pt idx="6">
                  <c:v>24.696061438189034</c:v>
                </c:pt>
                <c:pt idx="7">
                  <c:v>24.696061438189034</c:v>
                </c:pt>
                <c:pt idx="8">
                  <c:v>24.696061438189034</c:v>
                </c:pt>
                <c:pt idx="9">
                  <c:v>24.696061438189034</c:v>
                </c:pt>
                <c:pt idx="10">
                  <c:v>24.696061438189034</c:v>
                </c:pt>
                <c:pt idx="11">
                  <c:v>24.696061438189034</c:v>
                </c:pt>
                <c:pt idx="12">
                  <c:v>24.696061438189034</c:v>
                </c:pt>
                <c:pt idx="13">
                  <c:v>24.696061438189034</c:v>
                </c:pt>
                <c:pt idx="14">
                  <c:v>24.696061438189034</c:v>
                </c:pt>
                <c:pt idx="15">
                  <c:v>24.696061438189034</c:v>
                </c:pt>
                <c:pt idx="16">
                  <c:v>24.696061438189034</c:v>
                </c:pt>
                <c:pt idx="17">
                  <c:v>24.696061438189034</c:v>
                </c:pt>
                <c:pt idx="18">
                  <c:v>24.696061438189034</c:v>
                </c:pt>
                <c:pt idx="19">
                  <c:v>24.696061438189034</c:v>
                </c:pt>
                <c:pt idx="20">
                  <c:v>24.696061438189034</c:v>
                </c:pt>
                <c:pt idx="21">
                  <c:v>24.696061438189034</c:v>
                </c:pt>
                <c:pt idx="22">
                  <c:v>24.696061438189034</c:v>
                </c:pt>
                <c:pt idx="23">
                  <c:v>24.696061438189034</c:v>
                </c:pt>
                <c:pt idx="24">
                  <c:v>24.696061438189034</c:v>
                </c:pt>
                <c:pt idx="25">
                  <c:v>24.696061438189034</c:v>
                </c:pt>
                <c:pt idx="26">
                  <c:v>24.696061438189034</c:v>
                </c:pt>
                <c:pt idx="27">
                  <c:v>24.696061438189034</c:v>
                </c:pt>
                <c:pt idx="28">
                  <c:v>24.696061438189034</c:v>
                </c:pt>
                <c:pt idx="29">
                  <c:v>24.696061438189034</c:v>
                </c:pt>
                <c:pt idx="30">
                  <c:v>24.696061438189034</c:v>
                </c:pt>
                <c:pt idx="31">
                  <c:v>24.696061438189034</c:v>
                </c:pt>
                <c:pt idx="32">
                  <c:v>24.696061438189034</c:v>
                </c:pt>
                <c:pt idx="33">
                  <c:v>24.696061438189034</c:v>
                </c:pt>
                <c:pt idx="34">
                  <c:v>24.696061438189034</c:v>
                </c:pt>
                <c:pt idx="35">
                  <c:v>24.696061438189034</c:v>
                </c:pt>
                <c:pt idx="36">
                  <c:v>24.696061438189034</c:v>
                </c:pt>
                <c:pt idx="37">
                  <c:v>24.696061438189034</c:v>
                </c:pt>
                <c:pt idx="38">
                  <c:v>24.696061438189034</c:v>
                </c:pt>
                <c:pt idx="39">
                  <c:v>24.696061438189034</c:v>
                </c:pt>
                <c:pt idx="40">
                  <c:v>24.696061438189034</c:v>
                </c:pt>
                <c:pt idx="41">
                  <c:v>24.696061438189034</c:v>
                </c:pt>
                <c:pt idx="42">
                  <c:v>24.696061438189034</c:v>
                </c:pt>
                <c:pt idx="43">
                  <c:v>24.696061438189034</c:v>
                </c:pt>
                <c:pt idx="44">
                  <c:v>24.696061438189034</c:v>
                </c:pt>
                <c:pt idx="45">
                  <c:v>24.696061438189034</c:v>
                </c:pt>
                <c:pt idx="46">
                  <c:v>24.696061438189034</c:v>
                </c:pt>
                <c:pt idx="47">
                  <c:v>24.696061438189034</c:v>
                </c:pt>
                <c:pt idx="48">
                  <c:v>24.696061438189034</c:v>
                </c:pt>
                <c:pt idx="49">
                  <c:v>24.696061438189034</c:v>
                </c:pt>
                <c:pt idx="50">
                  <c:v>24.696061438189034</c:v>
                </c:pt>
                <c:pt idx="51">
                  <c:v>24.696061438189034</c:v>
                </c:pt>
                <c:pt idx="52">
                  <c:v>24.696061438189034</c:v>
                </c:pt>
                <c:pt idx="53">
                  <c:v>24.696061438189034</c:v>
                </c:pt>
                <c:pt idx="54">
                  <c:v>24.696061438189034</c:v>
                </c:pt>
                <c:pt idx="55">
                  <c:v>24.696061438189034</c:v>
                </c:pt>
                <c:pt idx="56">
                  <c:v>24.696061438189034</c:v>
                </c:pt>
                <c:pt idx="57">
                  <c:v>24.696061438189034</c:v>
                </c:pt>
                <c:pt idx="58">
                  <c:v>24.696061438189034</c:v>
                </c:pt>
                <c:pt idx="59">
                  <c:v>24.696061438189034</c:v>
                </c:pt>
                <c:pt idx="60">
                  <c:v>24.696061438189034</c:v>
                </c:pt>
                <c:pt idx="61">
                  <c:v>24.696061438189034</c:v>
                </c:pt>
                <c:pt idx="62">
                  <c:v>24.696061438189034</c:v>
                </c:pt>
                <c:pt idx="63">
                  <c:v>24.696061438189034</c:v>
                </c:pt>
                <c:pt idx="64">
                  <c:v>24.696061438189034</c:v>
                </c:pt>
                <c:pt idx="65">
                  <c:v>24.696061438189034</c:v>
                </c:pt>
                <c:pt idx="66">
                  <c:v>24.696061438189034</c:v>
                </c:pt>
                <c:pt idx="67">
                  <c:v>24.696061438189034</c:v>
                </c:pt>
                <c:pt idx="68">
                  <c:v>24.696061438189034</c:v>
                </c:pt>
                <c:pt idx="69">
                  <c:v>24.696061438189034</c:v>
                </c:pt>
                <c:pt idx="70">
                  <c:v>24.696061438189034</c:v>
                </c:pt>
                <c:pt idx="71">
                  <c:v>24.696061438189034</c:v>
                </c:pt>
                <c:pt idx="72">
                  <c:v>24.696061438189034</c:v>
                </c:pt>
                <c:pt idx="73">
                  <c:v>24.696061438189034</c:v>
                </c:pt>
                <c:pt idx="74">
                  <c:v>24.696061438189034</c:v>
                </c:pt>
                <c:pt idx="75">
                  <c:v>24.696061438189034</c:v>
                </c:pt>
                <c:pt idx="76">
                  <c:v>24.696061438189034</c:v>
                </c:pt>
                <c:pt idx="77">
                  <c:v>24.696061438189034</c:v>
                </c:pt>
                <c:pt idx="78">
                  <c:v>24.696061438189034</c:v>
                </c:pt>
                <c:pt idx="79">
                  <c:v>24.696061438189034</c:v>
                </c:pt>
                <c:pt idx="80">
                  <c:v>24.696061438189034</c:v>
                </c:pt>
                <c:pt idx="81">
                  <c:v>24.696061438189034</c:v>
                </c:pt>
                <c:pt idx="82">
                  <c:v>24.696061438189034</c:v>
                </c:pt>
                <c:pt idx="83">
                  <c:v>24.696061438189034</c:v>
                </c:pt>
                <c:pt idx="84">
                  <c:v>24.696061438189034</c:v>
                </c:pt>
                <c:pt idx="85">
                  <c:v>24.696061438189034</c:v>
                </c:pt>
                <c:pt idx="86">
                  <c:v>24.696061438189034</c:v>
                </c:pt>
                <c:pt idx="87">
                  <c:v>24.696061438189034</c:v>
                </c:pt>
                <c:pt idx="88">
                  <c:v>24.696061438189034</c:v>
                </c:pt>
                <c:pt idx="89">
                  <c:v>24.696061438189034</c:v>
                </c:pt>
                <c:pt idx="90">
                  <c:v>24.696061438189034</c:v>
                </c:pt>
                <c:pt idx="91">
                  <c:v>24.696061438189034</c:v>
                </c:pt>
                <c:pt idx="92">
                  <c:v>24.696061438189034</c:v>
                </c:pt>
                <c:pt idx="93">
                  <c:v>24.696061438189034</c:v>
                </c:pt>
                <c:pt idx="94">
                  <c:v>24.696061438189034</c:v>
                </c:pt>
                <c:pt idx="95">
                  <c:v>24.696061438189034</c:v>
                </c:pt>
                <c:pt idx="96">
                  <c:v>24.696061438189034</c:v>
                </c:pt>
                <c:pt idx="97">
                  <c:v>24.696061438189034</c:v>
                </c:pt>
                <c:pt idx="98">
                  <c:v>24.696061438189034</c:v>
                </c:pt>
                <c:pt idx="99">
                  <c:v>24.696061438189034</c:v>
                </c:pt>
                <c:pt idx="100">
                  <c:v>24.696061438189034</c:v>
                </c:pt>
                <c:pt idx="101">
                  <c:v>24.696061438189034</c:v>
                </c:pt>
                <c:pt idx="102">
                  <c:v>24.696061438189034</c:v>
                </c:pt>
                <c:pt idx="103">
                  <c:v>24.696061438189034</c:v>
                </c:pt>
                <c:pt idx="104">
                  <c:v>24.696061438189034</c:v>
                </c:pt>
                <c:pt idx="105">
                  <c:v>24.696061438189034</c:v>
                </c:pt>
                <c:pt idx="106">
                  <c:v>24.696061438189034</c:v>
                </c:pt>
                <c:pt idx="107">
                  <c:v>24.696061438189034</c:v>
                </c:pt>
                <c:pt idx="108">
                  <c:v>24.696061438189034</c:v>
                </c:pt>
                <c:pt idx="109">
                  <c:v>24.696061438189034</c:v>
                </c:pt>
                <c:pt idx="110">
                  <c:v>24.696061438189034</c:v>
                </c:pt>
                <c:pt idx="111">
                  <c:v>24.696061438189034</c:v>
                </c:pt>
                <c:pt idx="112">
                  <c:v>24.696061438189034</c:v>
                </c:pt>
                <c:pt idx="113">
                  <c:v>24.696061438189034</c:v>
                </c:pt>
                <c:pt idx="114">
                  <c:v>24.696061438189034</c:v>
                </c:pt>
                <c:pt idx="115">
                  <c:v>24.696061438189034</c:v>
                </c:pt>
                <c:pt idx="116">
                  <c:v>24.696061438189034</c:v>
                </c:pt>
                <c:pt idx="117">
                  <c:v>24.696061438189034</c:v>
                </c:pt>
                <c:pt idx="118">
                  <c:v>24.696061438189034</c:v>
                </c:pt>
                <c:pt idx="119">
                  <c:v>24.696061438189034</c:v>
                </c:pt>
                <c:pt idx="120">
                  <c:v>24.696061438189034</c:v>
                </c:pt>
                <c:pt idx="121">
                  <c:v>24.696061438189034</c:v>
                </c:pt>
                <c:pt idx="122">
                  <c:v>24.696061438189034</c:v>
                </c:pt>
                <c:pt idx="123">
                  <c:v>24.696061438189034</c:v>
                </c:pt>
                <c:pt idx="124">
                  <c:v>24.696061438189034</c:v>
                </c:pt>
                <c:pt idx="125">
                  <c:v>24.696061438189034</c:v>
                </c:pt>
                <c:pt idx="126">
                  <c:v>24.696061438189034</c:v>
                </c:pt>
                <c:pt idx="127">
                  <c:v>24.696061438189034</c:v>
                </c:pt>
                <c:pt idx="128">
                  <c:v>24.696061438189034</c:v>
                </c:pt>
                <c:pt idx="129">
                  <c:v>24.696061438189034</c:v>
                </c:pt>
                <c:pt idx="130">
                  <c:v>24.696061438189034</c:v>
                </c:pt>
                <c:pt idx="131">
                  <c:v>24.696061438189034</c:v>
                </c:pt>
                <c:pt idx="132">
                  <c:v>24.696061438189034</c:v>
                </c:pt>
                <c:pt idx="133">
                  <c:v>24.696061438189034</c:v>
                </c:pt>
                <c:pt idx="134">
                  <c:v>24.696061438189034</c:v>
                </c:pt>
                <c:pt idx="135">
                  <c:v>24.696061438189034</c:v>
                </c:pt>
                <c:pt idx="136">
                  <c:v>24.696061438189034</c:v>
                </c:pt>
                <c:pt idx="137">
                  <c:v>24.696061438189034</c:v>
                </c:pt>
                <c:pt idx="138">
                  <c:v>24.696061438189034</c:v>
                </c:pt>
                <c:pt idx="139">
                  <c:v>24.696061438189034</c:v>
                </c:pt>
                <c:pt idx="140">
                  <c:v>24.696061438189034</c:v>
                </c:pt>
                <c:pt idx="141">
                  <c:v>24.696061438189034</c:v>
                </c:pt>
                <c:pt idx="142">
                  <c:v>24.696061438189034</c:v>
                </c:pt>
                <c:pt idx="143">
                  <c:v>24.696061438189034</c:v>
                </c:pt>
                <c:pt idx="144">
                  <c:v>24.696061438189034</c:v>
                </c:pt>
                <c:pt idx="145">
                  <c:v>24.696061438189034</c:v>
                </c:pt>
                <c:pt idx="146">
                  <c:v>24.696061438189034</c:v>
                </c:pt>
                <c:pt idx="147">
                  <c:v>24.696061438189034</c:v>
                </c:pt>
                <c:pt idx="148">
                  <c:v>24.696061438189034</c:v>
                </c:pt>
                <c:pt idx="149">
                  <c:v>24.696061438189034</c:v>
                </c:pt>
                <c:pt idx="150">
                  <c:v>24.696061438189034</c:v>
                </c:pt>
                <c:pt idx="151">
                  <c:v>24.696061438189034</c:v>
                </c:pt>
                <c:pt idx="152">
                  <c:v>24.696061438189034</c:v>
                </c:pt>
                <c:pt idx="153">
                  <c:v>24.696061438189034</c:v>
                </c:pt>
                <c:pt idx="154">
                  <c:v>24.696061438189034</c:v>
                </c:pt>
                <c:pt idx="155">
                  <c:v>24.696061438189034</c:v>
                </c:pt>
                <c:pt idx="156">
                  <c:v>24.696061438189034</c:v>
                </c:pt>
                <c:pt idx="157">
                  <c:v>24.696061438189034</c:v>
                </c:pt>
                <c:pt idx="158">
                  <c:v>24.696061438189034</c:v>
                </c:pt>
                <c:pt idx="159">
                  <c:v>24.696061438189034</c:v>
                </c:pt>
                <c:pt idx="160">
                  <c:v>24.696061438189034</c:v>
                </c:pt>
                <c:pt idx="161">
                  <c:v>24.696061438189034</c:v>
                </c:pt>
                <c:pt idx="162">
                  <c:v>24.696061438189034</c:v>
                </c:pt>
                <c:pt idx="163">
                  <c:v>24.696061438189034</c:v>
                </c:pt>
                <c:pt idx="164">
                  <c:v>24.696061438189034</c:v>
                </c:pt>
                <c:pt idx="165">
                  <c:v>24.696061438189034</c:v>
                </c:pt>
                <c:pt idx="166">
                  <c:v>24.696061438189034</c:v>
                </c:pt>
                <c:pt idx="167">
                  <c:v>24.696061438189034</c:v>
                </c:pt>
                <c:pt idx="168">
                  <c:v>24.696061438189034</c:v>
                </c:pt>
                <c:pt idx="169">
                  <c:v>24.696061438189034</c:v>
                </c:pt>
                <c:pt idx="170">
                  <c:v>24.696061438189034</c:v>
                </c:pt>
                <c:pt idx="171">
                  <c:v>24.696061438189034</c:v>
                </c:pt>
                <c:pt idx="172">
                  <c:v>24.696061438189034</c:v>
                </c:pt>
                <c:pt idx="173">
                  <c:v>24.696061438189034</c:v>
                </c:pt>
                <c:pt idx="174">
                  <c:v>24.696061438189034</c:v>
                </c:pt>
                <c:pt idx="175">
                  <c:v>24.696061438189034</c:v>
                </c:pt>
                <c:pt idx="176">
                  <c:v>24.696061438189034</c:v>
                </c:pt>
                <c:pt idx="177">
                  <c:v>24.696061438189034</c:v>
                </c:pt>
                <c:pt idx="178">
                  <c:v>24.696061438189034</c:v>
                </c:pt>
                <c:pt idx="179">
                  <c:v>24.696061438189034</c:v>
                </c:pt>
                <c:pt idx="180">
                  <c:v>24.696061438189034</c:v>
                </c:pt>
                <c:pt idx="181">
                  <c:v>24.696061438189034</c:v>
                </c:pt>
                <c:pt idx="182">
                  <c:v>24.696061438189034</c:v>
                </c:pt>
                <c:pt idx="183">
                  <c:v>24.696061438189034</c:v>
                </c:pt>
                <c:pt idx="184">
                  <c:v>24.696061438189034</c:v>
                </c:pt>
                <c:pt idx="185">
                  <c:v>24.696061438189034</c:v>
                </c:pt>
                <c:pt idx="186">
                  <c:v>24.696061438189034</c:v>
                </c:pt>
                <c:pt idx="187">
                  <c:v>24.696061438189034</c:v>
                </c:pt>
                <c:pt idx="188">
                  <c:v>24.696061438189034</c:v>
                </c:pt>
                <c:pt idx="189">
                  <c:v>24.696061438189034</c:v>
                </c:pt>
                <c:pt idx="190">
                  <c:v>24.696061438189034</c:v>
                </c:pt>
                <c:pt idx="191">
                  <c:v>24.696061438189034</c:v>
                </c:pt>
                <c:pt idx="192">
                  <c:v>24.696061438189034</c:v>
                </c:pt>
                <c:pt idx="193">
                  <c:v>24.696061438189034</c:v>
                </c:pt>
                <c:pt idx="194">
                  <c:v>24.696061438189034</c:v>
                </c:pt>
                <c:pt idx="195">
                  <c:v>24.696061438189034</c:v>
                </c:pt>
                <c:pt idx="196">
                  <c:v>24.696061438189034</c:v>
                </c:pt>
                <c:pt idx="197">
                  <c:v>24.696061438189034</c:v>
                </c:pt>
                <c:pt idx="198">
                  <c:v>24.696061438189034</c:v>
                </c:pt>
                <c:pt idx="199">
                  <c:v>24.696061438189034</c:v>
                </c:pt>
                <c:pt idx="200">
                  <c:v>24.696061438189034</c:v>
                </c:pt>
                <c:pt idx="201">
                  <c:v>24.696061438189034</c:v>
                </c:pt>
                <c:pt idx="202">
                  <c:v>24.696061438189034</c:v>
                </c:pt>
                <c:pt idx="203">
                  <c:v>24.696061438189034</c:v>
                </c:pt>
                <c:pt idx="204">
                  <c:v>24.696061438189034</c:v>
                </c:pt>
                <c:pt idx="205">
                  <c:v>24.696061438189034</c:v>
                </c:pt>
                <c:pt idx="206">
                  <c:v>24.696061438189034</c:v>
                </c:pt>
                <c:pt idx="207">
                  <c:v>24.696061438189034</c:v>
                </c:pt>
                <c:pt idx="208">
                  <c:v>24.696061438189034</c:v>
                </c:pt>
                <c:pt idx="209">
                  <c:v>24.696061438189034</c:v>
                </c:pt>
                <c:pt idx="210">
                  <c:v>24.696061438189034</c:v>
                </c:pt>
                <c:pt idx="211">
                  <c:v>24.696061438189034</c:v>
                </c:pt>
                <c:pt idx="212">
                  <c:v>24.696061438189034</c:v>
                </c:pt>
                <c:pt idx="213">
                  <c:v>24.696061438189034</c:v>
                </c:pt>
                <c:pt idx="214">
                  <c:v>24.696061438189034</c:v>
                </c:pt>
                <c:pt idx="215">
                  <c:v>24.696061438189034</c:v>
                </c:pt>
                <c:pt idx="216">
                  <c:v>24.696061438189034</c:v>
                </c:pt>
                <c:pt idx="217">
                  <c:v>24.696061438189034</c:v>
                </c:pt>
                <c:pt idx="218">
                  <c:v>24.696061438189034</c:v>
                </c:pt>
                <c:pt idx="219">
                  <c:v>24.696061438189034</c:v>
                </c:pt>
                <c:pt idx="220">
                  <c:v>24.696061438189034</c:v>
                </c:pt>
                <c:pt idx="221">
                  <c:v>24.696061438189034</c:v>
                </c:pt>
                <c:pt idx="222">
                  <c:v>24.696061438189034</c:v>
                </c:pt>
                <c:pt idx="223">
                  <c:v>24.696061438189034</c:v>
                </c:pt>
                <c:pt idx="224">
                  <c:v>24.696061438189034</c:v>
                </c:pt>
                <c:pt idx="225">
                  <c:v>24.696061438189034</c:v>
                </c:pt>
                <c:pt idx="226">
                  <c:v>24.696061438189034</c:v>
                </c:pt>
                <c:pt idx="227">
                  <c:v>24.696061438189034</c:v>
                </c:pt>
                <c:pt idx="228">
                  <c:v>24.696061438189034</c:v>
                </c:pt>
                <c:pt idx="229">
                  <c:v>24.696061438189034</c:v>
                </c:pt>
                <c:pt idx="230">
                  <c:v>24.696061438189034</c:v>
                </c:pt>
                <c:pt idx="231">
                  <c:v>24.696061438189034</c:v>
                </c:pt>
                <c:pt idx="232">
                  <c:v>24.696061438189034</c:v>
                </c:pt>
                <c:pt idx="233">
                  <c:v>24.696061438189034</c:v>
                </c:pt>
                <c:pt idx="234">
                  <c:v>24.696061438189034</c:v>
                </c:pt>
                <c:pt idx="235">
                  <c:v>24.696061438189034</c:v>
                </c:pt>
                <c:pt idx="236">
                  <c:v>24.696061438189034</c:v>
                </c:pt>
                <c:pt idx="237">
                  <c:v>24.696061438189034</c:v>
                </c:pt>
                <c:pt idx="238">
                  <c:v>24.696061438189034</c:v>
                </c:pt>
                <c:pt idx="239">
                  <c:v>24.696061438189034</c:v>
                </c:pt>
                <c:pt idx="240">
                  <c:v>24.696061438189034</c:v>
                </c:pt>
                <c:pt idx="241">
                  <c:v>24.696061438189034</c:v>
                </c:pt>
                <c:pt idx="242">
                  <c:v>24.696061438189034</c:v>
                </c:pt>
                <c:pt idx="243">
                  <c:v>24.696061438189034</c:v>
                </c:pt>
                <c:pt idx="244">
                  <c:v>24.696061438189034</c:v>
                </c:pt>
                <c:pt idx="245">
                  <c:v>24.696061438189034</c:v>
                </c:pt>
                <c:pt idx="246">
                  <c:v>24.696061438189034</c:v>
                </c:pt>
                <c:pt idx="247">
                  <c:v>24.696061438189034</c:v>
                </c:pt>
                <c:pt idx="248">
                  <c:v>24.696061438189034</c:v>
                </c:pt>
                <c:pt idx="249">
                  <c:v>24.696061438189034</c:v>
                </c:pt>
                <c:pt idx="250">
                  <c:v>24.696061438189034</c:v>
                </c:pt>
                <c:pt idx="251">
                  <c:v>24.696061438189034</c:v>
                </c:pt>
                <c:pt idx="252">
                  <c:v>24.696061438189034</c:v>
                </c:pt>
                <c:pt idx="253">
                  <c:v>24.696061438189034</c:v>
                </c:pt>
                <c:pt idx="254">
                  <c:v>24.696061438189034</c:v>
                </c:pt>
                <c:pt idx="255">
                  <c:v>24.696061438189034</c:v>
                </c:pt>
                <c:pt idx="256">
                  <c:v>24.696061438189034</c:v>
                </c:pt>
                <c:pt idx="257">
                  <c:v>24.696061438189034</c:v>
                </c:pt>
                <c:pt idx="258">
                  <c:v>24.696061438189034</c:v>
                </c:pt>
                <c:pt idx="259">
                  <c:v>24.696061438189034</c:v>
                </c:pt>
                <c:pt idx="260">
                  <c:v>24.696061438189034</c:v>
                </c:pt>
                <c:pt idx="261">
                  <c:v>24.696061438189034</c:v>
                </c:pt>
                <c:pt idx="262">
                  <c:v>24.696061438189034</c:v>
                </c:pt>
                <c:pt idx="263">
                  <c:v>24.696061438189034</c:v>
                </c:pt>
                <c:pt idx="264">
                  <c:v>24.696061438189034</c:v>
                </c:pt>
                <c:pt idx="265">
                  <c:v>24.696061438189034</c:v>
                </c:pt>
                <c:pt idx="266">
                  <c:v>24.696061438189034</c:v>
                </c:pt>
                <c:pt idx="267">
                  <c:v>24.696061438189034</c:v>
                </c:pt>
                <c:pt idx="268">
                  <c:v>24.696061438189034</c:v>
                </c:pt>
                <c:pt idx="269">
                  <c:v>24.696061438189034</c:v>
                </c:pt>
                <c:pt idx="270">
                  <c:v>24.696061438189034</c:v>
                </c:pt>
                <c:pt idx="271">
                  <c:v>24.696061438189034</c:v>
                </c:pt>
                <c:pt idx="272">
                  <c:v>24.696061438189034</c:v>
                </c:pt>
                <c:pt idx="273">
                  <c:v>24.696061438189034</c:v>
                </c:pt>
                <c:pt idx="274">
                  <c:v>24.696061438189034</c:v>
                </c:pt>
                <c:pt idx="275">
                  <c:v>24.696061438189034</c:v>
                </c:pt>
                <c:pt idx="276">
                  <c:v>24.696061438189034</c:v>
                </c:pt>
                <c:pt idx="277">
                  <c:v>24.696061438189034</c:v>
                </c:pt>
                <c:pt idx="278">
                  <c:v>24.696061438189034</c:v>
                </c:pt>
                <c:pt idx="279">
                  <c:v>24.696061438189034</c:v>
                </c:pt>
                <c:pt idx="280">
                  <c:v>24.696061438189034</c:v>
                </c:pt>
                <c:pt idx="281">
                  <c:v>24.696061438189034</c:v>
                </c:pt>
                <c:pt idx="282">
                  <c:v>24.696061438189034</c:v>
                </c:pt>
                <c:pt idx="283">
                  <c:v>24.696061438189034</c:v>
                </c:pt>
                <c:pt idx="284">
                  <c:v>24.696061438189034</c:v>
                </c:pt>
                <c:pt idx="285">
                  <c:v>24.696061438189034</c:v>
                </c:pt>
                <c:pt idx="286">
                  <c:v>24.696061438189034</c:v>
                </c:pt>
                <c:pt idx="287">
                  <c:v>24.696061438189034</c:v>
                </c:pt>
                <c:pt idx="288">
                  <c:v>24.696061438189034</c:v>
                </c:pt>
                <c:pt idx="289">
                  <c:v>24.696061438189034</c:v>
                </c:pt>
                <c:pt idx="290">
                  <c:v>24.696061438189034</c:v>
                </c:pt>
                <c:pt idx="291">
                  <c:v>24.696061438189034</c:v>
                </c:pt>
                <c:pt idx="292">
                  <c:v>24.696061438189034</c:v>
                </c:pt>
                <c:pt idx="293">
                  <c:v>24.696061438189034</c:v>
                </c:pt>
                <c:pt idx="294">
                  <c:v>24.696061438189034</c:v>
                </c:pt>
                <c:pt idx="295">
                  <c:v>24.696061438189034</c:v>
                </c:pt>
                <c:pt idx="296">
                  <c:v>24.696061438189034</c:v>
                </c:pt>
                <c:pt idx="297">
                  <c:v>24.696061438189034</c:v>
                </c:pt>
                <c:pt idx="298">
                  <c:v>24.696061438189034</c:v>
                </c:pt>
                <c:pt idx="299">
                  <c:v>24.696061438189034</c:v>
                </c:pt>
                <c:pt idx="300">
                  <c:v>24.696061438189034</c:v>
                </c:pt>
                <c:pt idx="301">
                  <c:v>24.696061438189034</c:v>
                </c:pt>
                <c:pt idx="302">
                  <c:v>24.696061438189034</c:v>
                </c:pt>
                <c:pt idx="303">
                  <c:v>24.696061438189034</c:v>
                </c:pt>
                <c:pt idx="304">
                  <c:v>24.696061438189034</c:v>
                </c:pt>
                <c:pt idx="305">
                  <c:v>24.696061438189034</c:v>
                </c:pt>
                <c:pt idx="306">
                  <c:v>24.696061438189034</c:v>
                </c:pt>
                <c:pt idx="307">
                  <c:v>24.696061438189034</c:v>
                </c:pt>
                <c:pt idx="308">
                  <c:v>24.696061438189034</c:v>
                </c:pt>
                <c:pt idx="309">
                  <c:v>24.696061438189034</c:v>
                </c:pt>
                <c:pt idx="310">
                  <c:v>24.696061438189034</c:v>
                </c:pt>
                <c:pt idx="311">
                  <c:v>24.696061438189034</c:v>
                </c:pt>
                <c:pt idx="312">
                  <c:v>24.696061438189034</c:v>
                </c:pt>
                <c:pt idx="313">
                  <c:v>24.696061438189034</c:v>
                </c:pt>
                <c:pt idx="314">
                  <c:v>24.696061438189034</c:v>
                </c:pt>
                <c:pt idx="315">
                  <c:v>24.696061438189034</c:v>
                </c:pt>
                <c:pt idx="316">
                  <c:v>24.696061438189034</c:v>
                </c:pt>
                <c:pt idx="317">
                  <c:v>24.696061438189034</c:v>
                </c:pt>
                <c:pt idx="318">
                  <c:v>24.696061438189034</c:v>
                </c:pt>
                <c:pt idx="319">
                  <c:v>24.696061438189034</c:v>
                </c:pt>
                <c:pt idx="320">
                  <c:v>24.696061438189034</c:v>
                </c:pt>
                <c:pt idx="321">
                  <c:v>24.696061438189034</c:v>
                </c:pt>
                <c:pt idx="322">
                  <c:v>24.696061438189034</c:v>
                </c:pt>
                <c:pt idx="323">
                  <c:v>24.696061438189034</c:v>
                </c:pt>
                <c:pt idx="324">
                  <c:v>24.696061438189034</c:v>
                </c:pt>
                <c:pt idx="325">
                  <c:v>24.696061438189034</c:v>
                </c:pt>
                <c:pt idx="326">
                  <c:v>24.696061438189034</c:v>
                </c:pt>
                <c:pt idx="327">
                  <c:v>24.696061438189034</c:v>
                </c:pt>
                <c:pt idx="328">
                  <c:v>24.696061438189034</c:v>
                </c:pt>
                <c:pt idx="329">
                  <c:v>24.696061438189034</c:v>
                </c:pt>
                <c:pt idx="330">
                  <c:v>24.696061438189034</c:v>
                </c:pt>
                <c:pt idx="331">
                  <c:v>24.696061438189034</c:v>
                </c:pt>
                <c:pt idx="332">
                  <c:v>24.696061438189034</c:v>
                </c:pt>
                <c:pt idx="333">
                  <c:v>24.696061438189034</c:v>
                </c:pt>
                <c:pt idx="334">
                  <c:v>24.696061438189034</c:v>
                </c:pt>
                <c:pt idx="335">
                  <c:v>24.696061438189034</c:v>
                </c:pt>
                <c:pt idx="336">
                  <c:v>24.696061438189034</c:v>
                </c:pt>
                <c:pt idx="337">
                  <c:v>24.696061438189034</c:v>
                </c:pt>
                <c:pt idx="338">
                  <c:v>24.696061438189034</c:v>
                </c:pt>
                <c:pt idx="339">
                  <c:v>24.696061438189034</c:v>
                </c:pt>
                <c:pt idx="340">
                  <c:v>24.696061438189034</c:v>
                </c:pt>
                <c:pt idx="341">
                  <c:v>24.696061438189034</c:v>
                </c:pt>
                <c:pt idx="342">
                  <c:v>24.696061438189034</c:v>
                </c:pt>
                <c:pt idx="343">
                  <c:v>24.696061438189034</c:v>
                </c:pt>
                <c:pt idx="344">
                  <c:v>24.696061438189034</c:v>
                </c:pt>
                <c:pt idx="345">
                  <c:v>24.696061438189034</c:v>
                </c:pt>
                <c:pt idx="346">
                  <c:v>24.696061438189034</c:v>
                </c:pt>
                <c:pt idx="347">
                  <c:v>24.696061438189034</c:v>
                </c:pt>
                <c:pt idx="348">
                  <c:v>24.696061438189034</c:v>
                </c:pt>
                <c:pt idx="349">
                  <c:v>24.696061438189034</c:v>
                </c:pt>
                <c:pt idx="350">
                  <c:v>24.696061438189034</c:v>
                </c:pt>
                <c:pt idx="351">
                  <c:v>24.696061438189034</c:v>
                </c:pt>
                <c:pt idx="352">
                  <c:v>24.696061438189034</c:v>
                </c:pt>
                <c:pt idx="353">
                  <c:v>24.696061438189034</c:v>
                </c:pt>
                <c:pt idx="354">
                  <c:v>24.696061438189034</c:v>
                </c:pt>
                <c:pt idx="355">
                  <c:v>24.696061438189034</c:v>
                </c:pt>
                <c:pt idx="356">
                  <c:v>24.696061438189034</c:v>
                </c:pt>
                <c:pt idx="357">
                  <c:v>24.696061438189034</c:v>
                </c:pt>
                <c:pt idx="358">
                  <c:v>24.696061438189034</c:v>
                </c:pt>
                <c:pt idx="359">
                  <c:v>24.696061438189034</c:v>
                </c:pt>
                <c:pt idx="360">
                  <c:v>24.696061438189034</c:v>
                </c:pt>
                <c:pt idx="361">
                  <c:v>24.696061438189034</c:v>
                </c:pt>
                <c:pt idx="362">
                  <c:v>24.696061438189034</c:v>
                </c:pt>
                <c:pt idx="363">
                  <c:v>24.696061438189034</c:v>
                </c:pt>
                <c:pt idx="364">
                  <c:v>24.696061438189034</c:v>
                </c:pt>
                <c:pt idx="365">
                  <c:v>24.696061438189034</c:v>
                </c:pt>
                <c:pt idx="366">
                  <c:v>24.696061438189034</c:v>
                </c:pt>
                <c:pt idx="367">
                  <c:v>24.696061438189034</c:v>
                </c:pt>
                <c:pt idx="368">
                  <c:v>24.696061438189034</c:v>
                </c:pt>
                <c:pt idx="369">
                  <c:v>24.696061438189034</c:v>
                </c:pt>
                <c:pt idx="370">
                  <c:v>24.696061438189034</c:v>
                </c:pt>
                <c:pt idx="371">
                  <c:v>24.696061438189034</c:v>
                </c:pt>
                <c:pt idx="372">
                  <c:v>24.696061438189034</c:v>
                </c:pt>
                <c:pt idx="373">
                  <c:v>24.696061438189034</c:v>
                </c:pt>
                <c:pt idx="374">
                  <c:v>24.696061438189034</c:v>
                </c:pt>
                <c:pt idx="375">
                  <c:v>24.696061438189034</c:v>
                </c:pt>
                <c:pt idx="376">
                  <c:v>24.696061438189034</c:v>
                </c:pt>
                <c:pt idx="377">
                  <c:v>24.696061438189034</c:v>
                </c:pt>
                <c:pt idx="378">
                  <c:v>24.696061438189034</c:v>
                </c:pt>
                <c:pt idx="379">
                  <c:v>24.696061438189034</c:v>
                </c:pt>
                <c:pt idx="380">
                  <c:v>24.696061438189034</c:v>
                </c:pt>
                <c:pt idx="381">
                  <c:v>24.696061438189034</c:v>
                </c:pt>
                <c:pt idx="382">
                  <c:v>24.696061438189034</c:v>
                </c:pt>
                <c:pt idx="383">
                  <c:v>24.696061438189034</c:v>
                </c:pt>
                <c:pt idx="384">
                  <c:v>24.696061438189034</c:v>
                </c:pt>
                <c:pt idx="385">
                  <c:v>24.696061438189034</c:v>
                </c:pt>
                <c:pt idx="386">
                  <c:v>24.696061438189034</c:v>
                </c:pt>
                <c:pt idx="387">
                  <c:v>24.696061438189034</c:v>
                </c:pt>
                <c:pt idx="388">
                  <c:v>24.696061438189034</c:v>
                </c:pt>
                <c:pt idx="389">
                  <c:v>24.696061438189034</c:v>
                </c:pt>
                <c:pt idx="390">
                  <c:v>24.696061438189034</c:v>
                </c:pt>
                <c:pt idx="391">
                  <c:v>24.696061438189034</c:v>
                </c:pt>
                <c:pt idx="392">
                  <c:v>24.696061438189034</c:v>
                </c:pt>
                <c:pt idx="393">
                  <c:v>24.696061438189034</c:v>
                </c:pt>
                <c:pt idx="394">
                  <c:v>24.696061438189034</c:v>
                </c:pt>
                <c:pt idx="395">
                  <c:v>24.696061438189034</c:v>
                </c:pt>
                <c:pt idx="396">
                  <c:v>24.696061438189034</c:v>
                </c:pt>
                <c:pt idx="397">
                  <c:v>24.696061438189034</c:v>
                </c:pt>
                <c:pt idx="398">
                  <c:v>24.696061438189034</c:v>
                </c:pt>
                <c:pt idx="399">
                  <c:v>24.696061438189034</c:v>
                </c:pt>
                <c:pt idx="400">
                  <c:v>24.696061438189034</c:v>
                </c:pt>
                <c:pt idx="401">
                  <c:v>24.696061438189034</c:v>
                </c:pt>
                <c:pt idx="402">
                  <c:v>24.696061438189034</c:v>
                </c:pt>
                <c:pt idx="403">
                  <c:v>24.696061438189034</c:v>
                </c:pt>
                <c:pt idx="404">
                  <c:v>24.696061438189034</c:v>
                </c:pt>
                <c:pt idx="405">
                  <c:v>24.696061438189034</c:v>
                </c:pt>
                <c:pt idx="406">
                  <c:v>24.696061438189034</c:v>
                </c:pt>
                <c:pt idx="407">
                  <c:v>24.696061438189034</c:v>
                </c:pt>
                <c:pt idx="408">
                  <c:v>24.696061438189034</c:v>
                </c:pt>
                <c:pt idx="409">
                  <c:v>24.696061438189034</c:v>
                </c:pt>
                <c:pt idx="410">
                  <c:v>24.696061438189034</c:v>
                </c:pt>
                <c:pt idx="411">
                  <c:v>24.696061438189034</c:v>
                </c:pt>
                <c:pt idx="412">
                  <c:v>24.696061438189034</c:v>
                </c:pt>
                <c:pt idx="413">
                  <c:v>24.696061438189034</c:v>
                </c:pt>
                <c:pt idx="414">
                  <c:v>24.696061438189034</c:v>
                </c:pt>
                <c:pt idx="415">
                  <c:v>24.696061438189034</c:v>
                </c:pt>
                <c:pt idx="416">
                  <c:v>24.696061438189034</c:v>
                </c:pt>
                <c:pt idx="417">
                  <c:v>24.696061438189034</c:v>
                </c:pt>
                <c:pt idx="418">
                  <c:v>24.696061438189034</c:v>
                </c:pt>
                <c:pt idx="419">
                  <c:v>24.696061438189034</c:v>
                </c:pt>
                <c:pt idx="420">
                  <c:v>24.696061438189034</c:v>
                </c:pt>
                <c:pt idx="421">
                  <c:v>24.696061438189034</c:v>
                </c:pt>
                <c:pt idx="422">
                  <c:v>24.696061438189034</c:v>
                </c:pt>
                <c:pt idx="423">
                  <c:v>24.696061438189034</c:v>
                </c:pt>
                <c:pt idx="424">
                  <c:v>24.696061438189034</c:v>
                </c:pt>
                <c:pt idx="425">
                  <c:v>24.696061438189034</c:v>
                </c:pt>
                <c:pt idx="426">
                  <c:v>24.696061438189034</c:v>
                </c:pt>
                <c:pt idx="427">
                  <c:v>24.696061438189034</c:v>
                </c:pt>
                <c:pt idx="428">
                  <c:v>24.696061438189034</c:v>
                </c:pt>
                <c:pt idx="429">
                  <c:v>24.696061438189034</c:v>
                </c:pt>
                <c:pt idx="430">
                  <c:v>24.696061438189034</c:v>
                </c:pt>
                <c:pt idx="431">
                  <c:v>24.696061438189034</c:v>
                </c:pt>
                <c:pt idx="432">
                  <c:v>24.696061438189034</c:v>
                </c:pt>
                <c:pt idx="433">
                  <c:v>24.696061438189034</c:v>
                </c:pt>
                <c:pt idx="434">
                  <c:v>24.696061438189034</c:v>
                </c:pt>
                <c:pt idx="435">
                  <c:v>24.696061438189034</c:v>
                </c:pt>
                <c:pt idx="436">
                  <c:v>24.696061438189034</c:v>
                </c:pt>
                <c:pt idx="437">
                  <c:v>24.696061438189034</c:v>
                </c:pt>
                <c:pt idx="438">
                  <c:v>24.696061438189034</c:v>
                </c:pt>
                <c:pt idx="439">
                  <c:v>24.696061438189034</c:v>
                </c:pt>
                <c:pt idx="440">
                  <c:v>24.696061438189034</c:v>
                </c:pt>
                <c:pt idx="441">
                  <c:v>24.696061438189034</c:v>
                </c:pt>
                <c:pt idx="442">
                  <c:v>24.696061438189034</c:v>
                </c:pt>
                <c:pt idx="443">
                  <c:v>24.696061438189034</c:v>
                </c:pt>
                <c:pt idx="444">
                  <c:v>24.696061438189034</c:v>
                </c:pt>
                <c:pt idx="445">
                  <c:v>24.696061438189034</c:v>
                </c:pt>
                <c:pt idx="446">
                  <c:v>24.696061438189034</c:v>
                </c:pt>
                <c:pt idx="447">
                  <c:v>24.696061438189034</c:v>
                </c:pt>
                <c:pt idx="448">
                  <c:v>24.696061438189034</c:v>
                </c:pt>
                <c:pt idx="449">
                  <c:v>24.696061438189034</c:v>
                </c:pt>
                <c:pt idx="450">
                  <c:v>24.696061438189034</c:v>
                </c:pt>
                <c:pt idx="451">
                  <c:v>24.696061438189034</c:v>
                </c:pt>
                <c:pt idx="452">
                  <c:v>24.696061438189034</c:v>
                </c:pt>
                <c:pt idx="453">
                  <c:v>24.696061438189034</c:v>
                </c:pt>
                <c:pt idx="454">
                  <c:v>24.696061438189034</c:v>
                </c:pt>
                <c:pt idx="455">
                  <c:v>24.696061438189034</c:v>
                </c:pt>
                <c:pt idx="456">
                  <c:v>24.696061438189034</c:v>
                </c:pt>
                <c:pt idx="457">
                  <c:v>24.696061438189034</c:v>
                </c:pt>
                <c:pt idx="458">
                  <c:v>24.696061438189034</c:v>
                </c:pt>
                <c:pt idx="459">
                  <c:v>24.696061438189034</c:v>
                </c:pt>
                <c:pt idx="460">
                  <c:v>24.696061438189034</c:v>
                </c:pt>
                <c:pt idx="461">
                  <c:v>24.696061438189034</c:v>
                </c:pt>
                <c:pt idx="462">
                  <c:v>24.696061438189034</c:v>
                </c:pt>
                <c:pt idx="463">
                  <c:v>24.696061438189034</c:v>
                </c:pt>
                <c:pt idx="464">
                  <c:v>24.696061438189034</c:v>
                </c:pt>
                <c:pt idx="465">
                  <c:v>24.696061438189034</c:v>
                </c:pt>
                <c:pt idx="466">
                  <c:v>24.696061438189034</c:v>
                </c:pt>
                <c:pt idx="467">
                  <c:v>24.696061438189034</c:v>
                </c:pt>
                <c:pt idx="468">
                  <c:v>24.696061438189034</c:v>
                </c:pt>
                <c:pt idx="469">
                  <c:v>24.696061438189034</c:v>
                </c:pt>
                <c:pt idx="470">
                  <c:v>24.696061438189034</c:v>
                </c:pt>
                <c:pt idx="471">
                  <c:v>24.696061438189034</c:v>
                </c:pt>
                <c:pt idx="472">
                  <c:v>24.696061438189034</c:v>
                </c:pt>
                <c:pt idx="473">
                  <c:v>24.696061438189034</c:v>
                </c:pt>
                <c:pt idx="474">
                  <c:v>24.696061438189034</c:v>
                </c:pt>
                <c:pt idx="475">
                  <c:v>24.696061438189034</c:v>
                </c:pt>
                <c:pt idx="476">
                  <c:v>24.696061438189034</c:v>
                </c:pt>
                <c:pt idx="477">
                  <c:v>24.696061438189034</c:v>
                </c:pt>
                <c:pt idx="478">
                  <c:v>24.696061438189034</c:v>
                </c:pt>
                <c:pt idx="479">
                  <c:v>24.696061438189034</c:v>
                </c:pt>
                <c:pt idx="480">
                  <c:v>24.696061438189034</c:v>
                </c:pt>
                <c:pt idx="481">
                  <c:v>24.696061438189034</c:v>
                </c:pt>
                <c:pt idx="482">
                  <c:v>24.696061438189034</c:v>
                </c:pt>
                <c:pt idx="483">
                  <c:v>24.696061438189034</c:v>
                </c:pt>
                <c:pt idx="484">
                  <c:v>24.696061438189034</c:v>
                </c:pt>
                <c:pt idx="485">
                  <c:v>24.696061438189034</c:v>
                </c:pt>
                <c:pt idx="486">
                  <c:v>24.696061438189034</c:v>
                </c:pt>
                <c:pt idx="487">
                  <c:v>24.696061438189034</c:v>
                </c:pt>
                <c:pt idx="488">
                  <c:v>24.696061438189034</c:v>
                </c:pt>
                <c:pt idx="489">
                  <c:v>24.696061438189034</c:v>
                </c:pt>
                <c:pt idx="490">
                  <c:v>24.696061438189034</c:v>
                </c:pt>
                <c:pt idx="491">
                  <c:v>24.696061438189034</c:v>
                </c:pt>
                <c:pt idx="492">
                  <c:v>24.696061438189034</c:v>
                </c:pt>
                <c:pt idx="493">
                  <c:v>24.696061438189034</c:v>
                </c:pt>
                <c:pt idx="494">
                  <c:v>24.696061438189034</c:v>
                </c:pt>
                <c:pt idx="495">
                  <c:v>24.696061438189034</c:v>
                </c:pt>
                <c:pt idx="496">
                  <c:v>24.696061438189034</c:v>
                </c:pt>
                <c:pt idx="497">
                  <c:v>24.696061438189034</c:v>
                </c:pt>
                <c:pt idx="498">
                  <c:v>24.696061438189034</c:v>
                </c:pt>
                <c:pt idx="499">
                  <c:v>24.696061438189034</c:v>
                </c:pt>
                <c:pt idx="500">
                  <c:v>24.696061438189034</c:v>
                </c:pt>
                <c:pt idx="501">
                  <c:v>24.696061438189034</c:v>
                </c:pt>
                <c:pt idx="502">
                  <c:v>24.696061438189034</c:v>
                </c:pt>
                <c:pt idx="503">
                  <c:v>24.696061438189034</c:v>
                </c:pt>
                <c:pt idx="504">
                  <c:v>24.696061438189034</c:v>
                </c:pt>
                <c:pt idx="505">
                  <c:v>24.696061438189034</c:v>
                </c:pt>
                <c:pt idx="506">
                  <c:v>24.696061438189034</c:v>
                </c:pt>
                <c:pt idx="507">
                  <c:v>24.696061438189034</c:v>
                </c:pt>
                <c:pt idx="508">
                  <c:v>24.696061438189034</c:v>
                </c:pt>
                <c:pt idx="509">
                  <c:v>24.696061438189034</c:v>
                </c:pt>
                <c:pt idx="510">
                  <c:v>24.696061438189034</c:v>
                </c:pt>
                <c:pt idx="511">
                  <c:v>24.696061438189034</c:v>
                </c:pt>
                <c:pt idx="512">
                  <c:v>24.696061438189034</c:v>
                </c:pt>
                <c:pt idx="513">
                  <c:v>24.696061438189034</c:v>
                </c:pt>
                <c:pt idx="514">
                  <c:v>24.696061438189034</c:v>
                </c:pt>
                <c:pt idx="515">
                  <c:v>24.696061438189034</c:v>
                </c:pt>
                <c:pt idx="516">
                  <c:v>24.696061438189034</c:v>
                </c:pt>
                <c:pt idx="517">
                  <c:v>24.696061438189034</c:v>
                </c:pt>
                <c:pt idx="518">
                  <c:v>24.696061438189034</c:v>
                </c:pt>
                <c:pt idx="519">
                  <c:v>24.696061438189034</c:v>
                </c:pt>
                <c:pt idx="520">
                  <c:v>24.696061438189034</c:v>
                </c:pt>
                <c:pt idx="521">
                  <c:v>24.696061438189034</c:v>
                </c:pt>
                <c:pt idx="522">
                  <c:v>24.696061438189034</c:v>
                </c:pt>
                <c:pt idx="523">
                  <c:v>24.696061438189034</c:v>
                </c:pt>
                <c:pt idx="524">
                  <c:v>24.696061438189034</c:v>
                </c:pt>
                <c:pt idx="525">
                  <c:v>24.696061438189034</c:v>
                </c:pt>
                <c:pt idx="526">
                  <c:v>24.696061438189034</c:v>
                </c:pt>
                <c:pt idx="527">
                  <c:v>24.696061438189034</c:v>
                </c:pt>
                <c:pt idx="528">
                  <c:v>24.696061438189034</c:v>
                </c:pt>
                <c:pt idx="529">
                  <c:v>24.696061438189034</c:v>
                </c:pt>
                <c:pt idx="530">
                  <c:v>24.696061438189034</c:v>
                </c:pt>
                <c:pt idx="531">
                  <c:v>24.696061438189034</c:v>
                </c:pt>
                <c:pt idx="532">
                  <c:v>24.696061438189034</c:v>
                </c:pt>
                <c:pt idx="533">
                  <c:v>24.696061438189034</c:v>
                </c:pt>
                <c:pt idx="534">
                  <c:v>24.696061438189034</c:v>
                </c:pt>
                <c:pt idx="535">
                  <c:v>24.696061438189034</c:v>
                </c:pt>
                <c:pt idx="536">
                  <c:v>24.696061438189034</c:v>
                </c:pt>
                <c:pt idx="537">
                  <c:v>24.696061438189034</c:v>
                </c:pt>
                <c:pt idx="538">
                  <c:v>24.696061438189034</c:v>
                </c:pt>
                <c:pt idx="539">
                  <c:v>24.696061438189034</c:v>
                </c:pt>
                <c:pt idx="540">
                  <c:v>24.696061438189034</c:v>
                </c:pt>
                <c:pt idx="541">
                  <c:v>24.696061438189034</c:v>
                </c:pt>
                <c:pt idx="542">
                  <c:v>24.696061438189034</c:v>
                </c:pt>
                <c:pt idx="543">
                  <c:v>24.696061438189034</c:v>
                </c:pt>
                <c:pt idx="544">
                  <c:v>24.696061438189034</c:v>
                </c:pt>
                <c:pt idx="545">
                  <c:v>24.696061438189034</c:v>
                </c:pt>
                <c:pt idx="546">
                  <c:v>24.696061438189034</c:v>
                </c:pt>
                <c:pt idx="547">
                  <c:v>24.696061438189034</c:v>
                </c:pt>
                <c:pt idx="548">
                  <c:v>24.696061438189034</c:v>
                </c:pt>
                <c:pt idx="549">
                  <c:v>24.696061438189034</c:v>
                </c:pt>
                <c:pt idx="550">
                  <c:v>24.696061438189034</c:v>
                </c:pt>
                <c:pt idx="551">
                  <c:v>24.696061438189034</c:v>
                </c:pt>
                <c:pt idx="552">
                  <c:v>24.696061438189034</c:v>
                </c:pt>
                <c:pt idx="553">
                  <c:v>24.696061438189034</c:v>
                </c:pt>
                <c:pt idx="554">
                  <c:v>24.696061438189034</c:v>
                </c:pt>
                <c:pt idx="555">
                  <c:v>24.696061438189034</c:v>
                </c:pt>
                <c:pt idx="556">
                  <c:v>24.696061438189034</c:v>
                </c:pt>
                <c:pt idx="557">
                  <c:v>24.696061438189034</c:v>
                </c:pt>
                <c:pt idx="558">
                  <c:v>24.696061438189034</c:v>
                </c:pt>
                <c:pt idx="559">
                  <c:v>24.696061438189034</c:v>
                </c:pt>
                <c:pt idx="560">
                  <c:v>24.696061438189034</c:v>
                </c:pt>
                <c:pt idx="561">
                  <c:v>24.696061438189034</c:v>
                </c:pt>
                <c:pt idx="562">
                  <c:v>24.696061438189034</c:v>
                </c:pt>
                <c:pt idx="563">
                  <c:v>24.696061438189034</c:v>
                </c:pt>
                <c:pt idx="564">
                  <c:v>24.696061438189034</c:v>
                </c:pt>
                <c:pt idx="565">
                  <c:v>24.696061438189034</c:v>
                </c:pt>
                <c:pt idx="566">
                  <c:v>24.696061438189034</c:v>
                </c:pt>
                <c:pt idx="567">
                  <c:v>24.696061438189034</c:v>
                </c:pt>
                <c:pt idx="568">
                  <c:v>24.696061438189034</c:v>
                </c:pt>
                <c:pt idx="569">
                  <c:v>24.696061438189034</c:v>
                </c:pt>
                <c:pt idx="570">
                  <c:v>24.696061438189034</c:v>
                </c:pt>
                <c:pt idx="571">
                  <c:v>24.696061438189034</c:v>
                </c:pt>
                <c:pt idx="572">
                  <c:v>24.696061438189034</c:v>
                </c:pt>
                <c:pt idx="573">
                  <c:v>24.696061438189034</c:v>
                </c:pt>
                <c:pt idx="574">
                  <c:v>24.696061438189034</c:v>
                </c:pt>
                <c:pt idx="575">
                  <c:v>24.696061438189034</c:v>
                </c:pt>
                <c:pt idx="576">
                  <c:v>24.696061438189034</c:v>
                </c:pt>
                <c:pt idx="577">
                  <c:v>24.696061438189034</c:v>
                </c:pt>
                <c:pt idx="578">
                  <c:v>24.696061438189034</c:v>
                </c:pt>
                <c:pt idx="579">
                  <c:v>24.696061438189034</c:v>
                </c:pt>
                <c:pt idx="580">
                  <c:v>24.696061438189034</c:v>
                </c:pt>
                <c:pt idx="581">
                  <c:v>24.696061438189034</c:v>
                </c:pt>
                <c:pt idx="582">
                  <c:v>24.696061438189034</c:v>
                </c:pt>
                <c:pt idx="583">
                  <c:v>24.696061438189034</c:v>
                </c:pt>
                <c:pt idx="584">
                  <c:v>24.696061438189034</c:v>
                </c:pt>
                <c:pt idx="585">
                  <c:v>24.696061438189034</c:v>
                </c:pt>
                <c:pt idx="586">
                  <c:v>24.696061438189034</c:v>
                </c:pt>
                <c:pt idx="587">
                  <c:v>24.696061438189034</c:v>
                </c:pt>
                <c:pt idx="588">
                  <c:v>24.696061438189034</c:v>
                </c:pt>
                <c:pt idx="589">
                  <c:v>24.696061438189034</c:v>
                </c:pt>
                <c:pt idx="590">
                  <c:v>24.696061438189034</c:v>
                </c:pt>
                <c:pt idx="591">
                  <c:v>24.696061438189034</c:v>
                </c:pt>
                <c:pt idx="592">
                  <c:v>24.696061438189034</c:v>
                </c:pt>
                <c:pt idx="593">
                  <c:v>24.696061438189034</c:v>
                </c:pt>
                <c:pt idx="594">
                  <c:v>24.696061438189034</c:v>
                </c:pt>
                <c:pt idx="595">
                  <c:v>24.696061438189034</c:v>
                </c:pt>
                <c:pt idx="596">
                  <c:v>24.696061438189034</c:v>
                </c:pt>
                <c:pt idx="597">
                  <c:v>24.696061438189034</c:v>
                </c:pt>
                <c:pt idx="598">
                  <c:v>24.696061438189034</c:v>
                </c:pt>
                <c:pt idx="599">
                  <c:v>24.696061438189034</c:v>
                </c:pt>
                <c:pt idx="600">
                  <c:v>24.696061438189034</c:v>
                </c:pt>
                <c:pt idx="601">
                  <c:v>24.696061438189034</c:v>
                </c:pt>
                <c:pt idx="602">
                  <c:v>24.696061438189034</c:v>
                </c:pt>
                <c:pt idx="603">
                  <c:v>24.696061438189034</c:v>
                </c:pt>
                <c:pt idx="604">
                  <c:v>24.696061438189034</c:v>
                </c:pt>
                <c:pt idx="605">
                  <c:v>24.696061438189034</c:v>
                </c:pt>
                <c:pt idx="606">
                  <c:v>24.696061438189034</c:v>
                </c:pt>
                <c:pt idx="607">
                  <c:v>24.696061438189034</c:v>
                </c:pt>
                <c:pt idx="608">
                  <c:v>24.696061438189034</c:v>
                </c:pt>
                <c:pt idx="609">
                  <c:v>24.696061438189034</c:v>
                </c:pt>
                <c:pt idx="610">
                  <c:v>24.696061438189034</c:v>
                </c:pt>
                <c:pt idx="611">
                  <c:v>24.696061438189034</c:v>
                </c:pt>
                <c:pt idx="612">
                  <c:v>24.696061438189034</c:v>
                </c:pt>
                <c:pt idx="613">
                  <c:v>24.696061438189034</c:v>
                </c:pt>
                <c:pt idx="614">
                  <c:v>24.696061438189034</c:v>
                </c:pt>
                <c:pt idx="615">
                  <c:v>24.696061438189034</c:v>
                </c:pt>
                <c:pt idx="616">
                  <c:v>24.696061438189034</c:v>
                </c:pt>
                <c:pt idx="617">
                  <c:v>24.696061438189034</c:v>
                </c:pt>
                <c:pt idx="618">
                  <c:v>24.696061438189034</c:v>
                </c:pt>
                <c:pt idx="619">
                  <c:v>24.696061438189034</c:v>
                </c:pt>
                <c:pt idx="620">
                  <c:v>24.696061438189034</c:v>
                </c:pt>
                <c:pt idx="621">
                  <c:v>24.696061438189034</c:v>
                </c:pt>
                <c:pt idx="622">
                  <c:v>24.696061438189034</c:v>
                </c:pt>
                <c:pt idx="623">
                  <c:v>24.696061438189034</c:v>
                </c:pt>
                <c:pt idx="624">
                  <c:v>24.696061438189034</c:v>
                </c:pt>
                <c:pt idx="625">
                  <c:v>24.696061438189034</c:v>
                </c:pt>
                <c:pt idx="626">
                  <c:v>24.696061438189034</c:v>
                </c:pt>
                <c:pt idx="627">
                  <c:v>24.696061438189034</c:v>
                </c:pt>
                <c:pt idx="628">
                  <c:v>24.696061438189034</c:v>
                </c:pt>
                <c:pt idx="629">
                  <c:v>24.696061438189034</c:v>
                </c:pt>
                <c:pt idx="630">
                  <c:v>24.696061438189034</c:v>
                </c:pt>
                <c:pt idx="631">
                  <c:v>24.696061438189034</c:v>
                </c:pt>
                <c:pt idx="632">
                  <c:v>24.696061438189034</c:v>
                </c:pt>
                <c:pt idx="633">
                  <c:v>24.696061438189034</c:v>
                </c:pt>
                <c:pt idx="634">
                  <c:v>24.696061438189034</c:v>
                </c:pt>
                <c:pt idx="635">
                  <c:v>24.696061438189034</c:v>
                </c:pt>
                <c:pt idx="636">
                  <c:v>24.696061438189034</c:v>
                </c:pt>
                <c:pt idx="637">
                  <c:v>24.696061438189034</c:v>
                </c:pt>
                <c:pt idx="638">
                  <c:v>24.696061438189034</c:v>
                </c:pt>
                <c:pt idx="639">
                  <c:v>24.696061438189034</c:v>
                </c:pt>
                <c:pt idx="640">
                  <c:v>24.696061438189034</c:v>
                </c:pt>
                <c:pt idx="641">
                  <c:v>24.696061438189034</c:v>
                </c:pt>
                <c:pt idx="642">
                  <c:v>24.696061438189034</c:v>
                </c:pt>
                <c:pt idx="643">
                  <c:v>24.696061438189034</c:v>
                </c:pt>
                <c:pt idx="644">
                  <c:v>24.696061438189034</c:v>
                </c:pt>
                <c:pt idx="645">
                  <c:v>24.696061438189034</c:v>
                </c:pt>
                <c:pt idx="646">
                  <c:v>24.696061438189034</c:v>
                </c:pt>
                <c:pt idx="647">
                  <c:v>24.696061438189034</c:v>
                </c:pt>
                <c:pt idx="648">
                  <c:v>24.696061438189034</c:v>
                </c:pt>
                <c:pt idx="649">
                  <c:v>24.696061438189034</c:v>
                </c:pt>
                <c:pt idx="650">
                  <c:v>24.696061438189034</c:v>
                </c:pt>
                <c:pt idx="651">
                  <c:v>24.696061438189034</c:v>
                </c:pt>
                <c:pt idx="652">
                  <c:v>24.696061438189034</c:v>
                </c:pt>
                <c:pt idx="653">
                  <c:v>24.696061438189034</c:v>
                </c:pt>
                <c:pt idx="654">
                  <c:v>24.696061438189034</c:v>
                </c:pt>
                <c:pt idx="655">
                  <c:v>24.696061438189034</c:v>
                </c:pt>
                <c:pt idx="656">
                  <c:v>24.696061438189034</c:v>
                </c:pt>
                <c:pt idx="657">
                  <c:v>24.696061438189034</c:v>
                </c:pt>
                <c:pt idx="658">
                  <c:v>24.696061438189034</c:v>
                </c:pt>
                <c:pt idx="659">
                  <c:v>24.696061438189034</c:v>
                </c:pt>
                <c:pt idx="660">
                  <c:v>24.696061438189034</c:v>
                </c:pt>
                <c:pt idx="661">
                  <c:v>24.696061438189034</c:v>
                </c:pt>
                <c:pt idx="662">
                  <c:v>24.696061438189034</c:v>
                </c:pt>
                <c:pt idx="663">
                  <c:v>24.696061438189034</c:v>
                </c:pt>
                <c:pt idx="664">
                  <c:v>24.696061438189034</c:v>
                </c:pt>
                <c:pt idx="665">
                  <c:v>24.696061438189034</c:v>
                </c:pt>
                <c:pt idx="666">
                  <c:v>24.696061438189034</c:v>
                </c:pt>
                <c:pt idx="667">
                  <c:v>24.696061438189034</c:v>
                </c:pt>
                <c:pt idx="668">
                  <c:v>24.696061438189034</c:v>
                </c:pt>
                <c:pt idx="669">
                  <c:v>24.696061438189034</c:v>
                </c:pt>
                <c:pt idx="670">
                  <c:v>24.696061438189034</c:v>
                </c:pt>
                <c:pt idx="671">
                  <c:v>24.696061438189034</c:v>
                </c:pt>
                <c:pt idx="672">
                  <c:v>24.696061438189034</c:v>
                </c:pt>
                <c:pt idx="673">
                  <c:v>24.696061438189034</c:v>
                </c:pt>
                <c:pt idx="674">
                  <c:v>24.696061438189034</c:v>
                </c:pt>
                <c:pt idx="675">
                  <c:v>24.696061438189034</c:v>
                </c:pt>
                <c:pt idx="676">
                  <c:v>24.696061438189034</c:v>
                </c:pt>
                <c:pt idx="677">
                  <c:v>24.696061438189034</c:v>
                </c:pt>
                <c:pt idx="678">
                  <c:v>24.696061438189034</c:v>
                </c:pt>
                <c:pt idx="679">
                  <c:v>24.696061438189034</c:v>
                </c:pt>
                <c:pt idx="680">
                  <c:v>24.696061438189034</c:v>
                </c:pt>
                <c:pt idx="681">
                  <c:v>24.696061438189034</c:v>
                </c:pt>
                <c:pt idx="682">
                  <c:v>24.696061438189034</c:v>
                </c:pt>
                <c:pt idx="683">
                  <c:v>24.696061438189034</c:v>
                </c:pt>
                <c:pt idx="684">
                  <c:v>24.696061438189034</c:v>
                </c:pt>
                <c:pt idx="685">
                  <c:v>24.696061438189034</c:v>
                </c:pt>
                <c:pt idx="686">
                  <c:v>24.696061438189034</c:v>
                </c:pt>
                <c:pt idx="687">
                  <c:v>24.696061438189034</c:v>
                </c:pt>
                <c:pt idx="688">
                  <c:v>24.696061438189034</c:v>
                </c:pt>
                <c:pt idx="689">
                  <c:v>24.696061438189034</c:v>
                </c:pt>
                <c:pt idx="690">
                  <c:v>24.696061438189034</c:v>
                </c:pt>
                <c:pt idx="691">
                  <c:v>24.696061438189034</c:v>
                </c:pt>
                <c:pt idx="692">
                  <c:v>24.696061438189034</c:v>
                </c:pt>
                <c:pt idx="693">
                  <c:v>24.696061438189034</c:v>
                </c:pt>
                <c:pt idx="694">
                  <c:v>24.696061438189034</c:v>
                </c:pt>
                <c:pt idx="695">
                  <c:v>24.696061438189034</c:v>
                </c:pt>
                <c:pt idx="696">
                  <c:v>24.696061438189034</c:v>
                </c:pt>
                <c:pt idx="697">
                  <c:v>24.696061438189034</c:v>
                </c:pt>
                <c:pt idx="698">
                  <c:v>24.696061438189034</c:v>
                </c:pt>
                <c:pt idx="699">
                  <c:v>24.696061438189034</c:v>
                </c:pt>
                <c:pt idx="700">
                  <c:v>24.696061438189034</c:v>
                </c:pt>
                <c:pt idx="701">
                  <c:v>24.696061438189034</c:v>
                </c:pt>
                <c:pt idx="702">
                  <c:v>24.696061438189034</c:v>
                </c:pt>
                <c:pt idx="703">
                  <c:v>24.696061438189034</c:v>
                </c:pt>
                <c:pt idx="704">
                  <c:v>24.696061438189034</c:v>
                </c:pt>
                <c:pt idx="705">
                  <c:v>24.696061438189034</c:v>
                </c:pt>
                <c:pt idx="706">
                  <c:v>24.696061438189034</c:v>
                </c:pt>
                <c:pt idx="707">
                  <c:v>24.696061438189034</c:v>
                </c:pt>
                <c:pt idx="708">
                  <c:v>24.696061438189034</c:v>
                </c:pt>
                <c:pt idx="709">
                  <c:v>24.696061438189034</c:v>
                </c:pt>
                <c:pt idx="710">
                  <c:v>24.696061438189034</c:v>
                </c:pt>
                <c:pt idx="711">
                  <c:v>24.696061438189034</c:v>
                </c:pt>
                <c:pt idx="712">
                  <c:v>24.696061438189034</c:v>
                </c:pt>
                <c:pt idx="713">
                  <c:v>24.696061438189034</c:v>
                </c:pt>
                <c:pt idx="714">
                  <c:v>24.696061438189034</c:v>
                </c:pt>
                <c:pt idx="715">
                  <c:v>24.696061438189034</c:v>
                </c:pt>
                <c:pt idx="716">
                  <c:v>24.696061438189034</c:v>
                </c:pt>
                <c:pt idx="717">
                  <c:v>24.696061438189034</c:v>
                </c:pt>
                <c:pt idx="718">
                  <c:v>24.696061438189034</c:v>
                </c:pt>
                <c:pt idx="719">
                  <c:v>24.696061438189034</c:v>
                </c:pt>
                <c:pt idx="720">
                  <c:v>24.696061438189034</c:v>
                </c:pt>
                <c:pt idx="721">
                  <c:v>24.696061438189034</c:v>
                </c:pt>
                <c:pt idx="722">
                  <c:v>24.696061438189034</c:v>
                </c:pt>
                <c:pt idx="723">
                  <c:v>24.696061438189034</c:v>
                </c:pt>
                <c:pt idx="724">
                  <c:v>24.696061438189034</c:v>
                </c:pt>
                <c:pt idx="725">
                  <c:v>24.696061438189034</c:v>
                </c:pt>
                <c:pt idx="726">
                  <c:v>24.696061438189034</c:v>
                </c:pt>
                <c:pt idx="727">
                  <c:v>24.696061438189034</c:v>
                </c:pt>
                <c:pt idx="728">
                  <c:v>24.696061438189034</c:v>
                </c:pt>
                <c:pt idx="729">
                  <c:v>24.696061438189034</c:v>
                </c:pt>
                <c:pt idx="730">
                  <c:v>24.696061438189034</c:v>
                </c:pt>
                <c:pt idx="731">
                  <c:v>24.696061438189034</c:v>
                </c:pt>
                <c:pt idx="732">
                  <c:v>24.696061438189034</c:v>
                </c:pt>
                <c:pt idx="733">
                  <c:v>24.696061438189034</c:v>
                </c:pt>
                <c:pt idx="734">
                  <c:v>24.696061438189034</c:v>
                </c:pt>
                <c:pt idx="735">
                  <c:v>24.696061438189034</c:v>
                </c:pt>
                <c:pt idx="736">
                  <c:v>24.696061438189034</c:v>
                </c:pt>
                <c:pt idx="737">
                  <c:v>24.696061438189034</c:v>
                </c:pt>
                <c:pt idx="738">
                  <c:v>24.696061438189034</c:v>
                </c:pt>
                <c:pt idx="739">
                  <c:v>24.696061438189034</c:v>
                </c:pt>
                <c:pt idx="740">
                  <c:v>24.696061438189034</c:v>
                </c:pt>
                <c:pt idx="741">
                  <c:v>24.696061438189034</c:v>
                </c:pt>
                <c:pt idx="742">
                  <c:v>24.696061438189034</c:v>
                </c:pt>
                <c:pt idx="743">
                  <c:v>24.696061438189034</c:v>
                </c:pt>
                <c:pt idx="744">
                  <c:v>24.696061438189034</c:v>
                </c:pt>
                <c:pt idx="745">
                  <c:v>24.696061438189034</c:v>
                </c:pt>
                <c:pt idx="746">
                  <c:v>24.696061438189034</c:v>
                </c:pt>
                <c:pt idx="747">
                  <c:v>24.696061438189034</c:v>
                </c:pt>
                <c:pt idx="748">
                  <c:v>24.696061438189034</c:v>
                </c:pt>
                <c:pt idx="749">
                  <c:v>24.696061438189034</c:v>
                </c:pt>
                <c:pt idx="750">
                  <c:v>24.696061438189034</c:v>
                </c:pt>
                <c:pt idx="751">
                  <c:v>24.696061438189034</c:v>
                </c:pt>
                <c:pt idx="752">
                  <c:v>24.696061438189034</c:v>
                </c:pt>
                <c:pt idx="753">
                  <c:v>24.696061438189034</c:v>
                </c:pt>
                <c:pt idx="754">
                  <c:v>24.696061438189034</c:v>
                </c:pt>
                <c:pt idx="755">
                  <c:v>24.696061438189034</c:v>
                </c:pt>
                <c:pt idx="756">
                  <c:v>24.696061438189034</c:v>
                </c:pt>
                <c:pt idx="757">
                  <c:v>24.696061438189034</c:v>
                </c:pt>
                <c:pt idx="758">
                  <c:v>24.696061438189034</c:v>
                </c:pt>
                <c:pt idx="759">
                  <c:v>24.696061438189034</c:v>
                </c:pt>
                <c:pt idx="760">
                  <c:v>24.696061438189034</c:v>
                </c:pt>
                <c:pt idx="761">
                  <c:v>24.696061438189034</c:v>
                </c:pt>
                <c:pt idx="762">
                  <c:v>24.696061438189034</c:v>
                </c:pt>
                <c:pt idx="763">
                  <c:v>24.696061438189034</c:v>
                </c:pt>
                <c:pt idx="764">
                  <c:v>24.696061438189034</c:v>
                </c:pt>
                <c:pt idx="765">
                  <c:v>24.696061438189034</c:v>
                </c:pt>
                <c:pt idx="766">
                  <c:v>24.696061438189034</c:v>
                </c:pt>
                <c:pt idx="767">
                  <c:v>24.696061438189034</c:v>
                </c:pt>
                <c:pt idx="768">
                  <c:v>24.696061438189034</c:v>
                </c:pt>
                <c:pt idx="769">
                  <c:v>24.696061438189034</c:v>
                </c:pt>
                <c:pt idx="770">
                  <c:v>24.696061438189034</c:v>
                </c:pt>
                <c:pt idx="771">
                  <c:v>24.696061438189034</c:v>
                </c:pt>
                <c:pt idx="772">
                  <c:v>24.696061438189034</c:v>
                </c:pt>
                <c:pt idx="773">
                  <c:v>24.696061438189034</c:v>
                </c:pt>
                <c:pt idx="774">
                  <c:v>24.696061438189034</c:v>
                </c:pt>
                <c:pt idx="775">
                  <c:v>24.696061438189034</c:v>
                </c:pt>
                <c:pt idx="776">
                  <c:v>24.696061438189034</c:v>
                </c:pt>
                <c:pt idx="777">
                  <c:v>24.696061438189034</c:v>
                </c:pt>
                <c:pt idx="778">
                  <c:v>24.696061438189034</c:v>
                </c:pt>
                <c:pt idx="779">
                  <c:v>24.696061438189034</c:v>
                </c:pt>
                <c:pt idx="780">
                  <c:v>24.696061438189034</c:v>
                </c:pt>
                <c:pt idx="781">
                  <c:v>24.696061438189034</c:v>
                </c:pt>
                <c:pt idx="782">
                  <c:v>24.696061438189034</c:v>
                </c:pt>
                <c:pt idx="783">
                  <c:v>24.696061438189034</c:v>
                </c:pt>
                <c:pt idx="784">
                  <c:v>24.696061438189034</c:v>
                </c:pt>
                <c:pt idx="785">
                  <c:v>24.696061438189034</c:v>
                </c:pt>
                <c:pt idx="786">
                  <c:v>24.696061438189034</c:v>
                </c:pt>
                <c:pt idx="787">
                  <c:v>24.696061438189034</c:v>
                </c:pt>
                <c:pt idx="788">
                  <c:v>24.696061438189034</c:v>
                </c:pt>
                <c:pt idx="789">
                  <c:v>24.696061438189034</c:v>
                </c:pt>
                <c:pt idx="790">
                  <c:v>24.696061438189034</c:v>
                </c:pt>
                <c:pt idx="791">
                  <c:v>24.696061438189034</c:v>
                </c:pt>
                <c:pt idx="792">
                  <c:v>24.696061438189034</c:v>
                </c:pt>
                <c:pt idx="793">
                  <c:v>24.696061438189034</c:v>
                </c:pt>
                <c:pt idx="794">
                  <c:v>24.696061438189034</c:v>
                </c:pt>
                <c:pt idx="795">
                  <c:v>24.696061438189034</c:v>
                </c:pt>
                <c:pt idx="796">
                  <c:v>24.696061438189034</c:v>
                </c:pt>
                <c:pt idx="797">
                  <c:v>24.696061438189034</c:v>
                </c:pt>
                <c:pt idx="798">
                  <c:v>24.696061438189034</c:v>
                </c:pt>
                <c:pt idx="799">
                  <c:v>24.696061438189034</c:v>
                </c:pt>
                <c:pt idx="800">
                  <c:v>24.696061438189034</c:v>
                </c:pt>
                <c:pt idx="801">
                  <c:v>24.696061438189034</c:v>
                </c:pt>
                <c:pt idx="802">
                  <c:v>24.696061438189034</c:v>
                </c:pt>
                <c:pt idx="803">
                  <c:v>24.696061438189034</c:v>
                </c:pt>
                <c:pt idx="804">
                  <c:v>24.696061438189034</c:v>
                </c:pt>
                <c:pt idx="805">
                  <c:v>24.696061438189034</c:v>
                </c:pt>
                <c:pt idx="806">
                  <c:v>24.696061438189034</c:v>
                </c:pt>
                <c:pt idx="807">
                  <c:v>24.696061438189034</c:v>
                </c:pt>
                <c:pt idx="808">
                  <c:v>24.696061438189034</c:v>
                </c:pt>
                <c:pt idx="809">
                  <c:v>24.696061438189034</c:v>
                </c:pt>
                <c:pt idx="810">
                  <c:v>24.696061438189034</c:v>
                </c:pt>
                <c:pt idx="811">
                  <c:v>24.696061438189034</c:v>
                </c:pt>
                <c:pt idx="812">
                  <c:v>24.696061438189034</c:v>
                </c:pt>
                <c:pt idx="813">
                  <c:v>24.696061438189034</c:v>
                </c:pt>
                <c:pt idx="814">
                  <c:v>24.696061438189034</c:v>
                </c:pt>
                <c:pt idx="815">
                  <c:v>24.696061438189034</c:v>
                </c:pt>
                <c:pt idx="816">
                  <c:v>24.696061438189034</c:v>
                </c:pt>
                <c:pt idx="817">
                  <c:v>24.696061438189034</c:v>
                </c:pt>
                <c:pt idx="818">
                  <c:v>24.696061438189034</c:v>
                </c:pt>
                <c:pt idx="819">
                  <c:v>24.696061438189034</c:v>
                </c:pt>
                <c:pt idx="820">
                  <c:v>24.696061438189034</c:v>
                </c:pt>
                <c:pt idx="821">
                  <c:v>24.696061438189034</c:v>
                </c:pt>
                <c:pt idx="822">
                  <c:v>24.696061438189034</c:v>
                </c:pt>
                <c:pt idx="823">
                  <c:v>24.696061438189034</c:v>
                </c:pt>
                <c:pt idx="824">
                  <c:v>24.696061438189034</c:v>
                </c:pt>
                <c:pt idx="825">
                  <c:v>24.696061438189034</c:v>
                </c:pt>
                <c:pt idx="826">
                  <c:v>24.696061438189034</c:v>
                </c:pt>
                <c:pt idx="827">
                  <c:v>24.696061438189034</c:v>
                </c:pt>
                <c:pt idx="828">
                  <c:v>24.696061438189034</c:v>
                </c:pt>
                <c:pt idx="829">
                  <c:v>24.696061438189034</c:v>
                </c:pt>
                <c:pt idx="830">
                  <c:v>24.696061438189034</c:v>
                </c:pt>
                <c:pt idx="831">
                  <c:v>24.696061438189034</c:v>
                </c:pt>
                <c:pt idx="832">
                  <c:v>24.696061438189034</c:v>
                </c:pt>
                <c:pt idx="833">
                  <c:v>24.696061438189034</c:v>
                </c:pt>
                <c:pt idx="834">
                  <c:v>24.696061438189034</c:v>
                </c:pt>
                <c:pt idx="835">
                  <c:v>24.696061438189034</c:v>
                </c:pt>
                <c:pt idx="836">
                  <c:v>24.696061438189034</c:v>
                </c:pt>
                <c:pt idx="837">
                  <c:v>24.696061438189034</c:v>
                </c:pt>
                <c:pt idx="838">
                  <c:v>24.696061438189034</c:v>
                </c:pt>
                <c:pt idx="839">
                  <c:v>24.696061438189034</c:v>
                </c:pt>
                <c:pt idx="840">
                  <c:v>24.696061438189034</c:v>
                </c:pt>
                <c:pt idx="841">
                  <c:v>24.696061438189034</c:v>
                </c:pt>
                <c:pt idx="842">
                  <c:v>24.696061438189034</c:v>
                </c:pt>
                <c:pt idx="843">
                  <c:v>24.696061438189034</c:v>
                </c:pt>
                <c:pt idx="844">
                  <c:v>24.696061438189034</c:v>
                </c:pt>
                <c:pt idx="845">
                  <c:v>24.696061438189034</c:v>
                </c:pt>
                <c:pt idx="846">
                  <c:v>24.696061438189034</c:v>
                </c:pt>
                <c:pt idx="847">
                  <c:v>24.696061438189034</c:v>
                </c:pt>
                <c:pt idx="848">
                  <c:v>24.696061438189034</c:v>
                </c:pt>
                <c:pt idx="849">
                  <c:v>24.696061438189034</c:v>
                </c:pt>
                <c:pt idx="850">
                  <c:v>24.696061438189034</c:v>
                </c:pt>
                <c:pt idx="851">
                  <c:v>24.696061438189034</c:v>
                </c:pt>
                <c:pt idx="852">
                  <c:v>24.696061438189034</c:v>
                </c:pt>
                <c:pt idx="853">
                  <c:v>24.696061438189034</c:v>
                </c:pt>
                <c:pt idx="854">
                  <c:v>24.696061438189034</c:v>
                </c:pt>
                <c:pt idx="855">
                  <c:v>24.696061438189034</c:v>
                </c:pt>
                <c:pt idx="856">
                  <c:v>24.696061438189034</c:v>
                </c:pt>
                <c:pt idx="857">
                  <c:v>24.696061438189034</c:v>
                </c:pt>
                <c:pt idx="858">
                  <c:v>24.696061438189034</c:v>
                </c:pt>
                <c:pt idx="859">
                  <c:v>24.696061438189034</c:v>
                </c:pt>
                <c:pt idx="860">
                  <c:v>24.696061438189034</c:v>
                </c:pt>
                <c:pt idx="861">
                  <c:v>24.696061438189034</c:v>
                </c:pt>
                <c:pt idx="862">
                  <c:v>24.696061438189034</c:v>
                </c:pt>
                <c:pt idx="863">
                  <c:v>24.696061438189034</c:v>
                </c:pt>
                <c:pt idx="864">
                  <c:v>24.696061438189034</c:v>
                </c:pt>
                <c:pt idx="865">
                  <c:v>24.696061438189034</c:v>
                </c:pt>
                <c:pt idx="866">
                  <c:v>24.696061438189034</c:v>
                </c:pt>
              </c:numCache>
            </c:numRef>
          </c:yVal>
          <c:smooth val="1"/>
          <c:extLst xmlns:c16r2="http://schemas.microsoft.com/office/drawing/2015/06/chart">
            <c:ext xmlns:c16="http://schemas.microsoft.com/office/drawing/2014/chart" uri="{C3380CC4-5D6E-409C-BE32-E72D297353CC}">
              <c16:uniqueId val="{00000004-D5FC-4102-ADD7-D2A6FD28D500}"/>
            </c:ext>
          </c:extLst>
        </c:ser>
        <c:ser>
          <c:idx val="5"/>
          <c:order val="5"/>
          <c:tx>
            <c:strRef>
              <c:f>NASDAQ!$G$2</c:f>
              <c:strCache>
                <c:ptCount val="1"/>
                <c:pt idx="0">
                  <c:v>+2 desv.stand PE</c:v>
                </c:pt>
              </c:strCache>
            </c:strRef>
          </c:tx>
          <c:spPr>
            <a:ln w="9525" cap="rnd">
              <a:solidFill>
                <a:srgbClr val="00B050"/>
              </a:solidFill>
              <a:prstDash val="sysDash"/>
              <a:round/>
            </a:ln>
            <a:effectLst/>
          </c:spPr>
          <c:marker>
            <c:symbol val="none"/>
          </c:marker>
          <c:xVal>
            <c:numRef>
              <c:f>NASDAQ!$A$3:$A$869</c:f>
              <c:numCache>
                <c:formatCode>m/d/yyyy</c:formatCode>
                <c:ptCount val="867"/>
                <c:pt idx="0">
                  <c:v>41641</c:v>
                </c:pt>
                <c:pt idx="1">
                  <c:v>41642</c:v>
                </c:pt>
                <c:pt idx="2">
                  <c:v>41645</c:v>
                </c:pt>
                <c:pt idx="3">
                  <c:v>41646</c:v>
                </c:pt>
                <c:pt idx="4">
                  <c:v>41647</c:v>
                </c:pt>
                <c:pt idx="5">
                  <c:v>41648</c:v>
                </c:pt>
                <c:pt idx="6">
                  <c:v>41649</c:v>
                </c:pt>
                <c:pt idx="7">
                  <c:v>41652</c:v>
                </c:pt>
                <c:pt idx="8">
                  <c:v>41653</c:v>
                </c:pt>
                <c:pt idx="9">
                  <c:v>41654</c:v>
                </c:pt>
                <c:pt idx="10">
                  <c:v>41655</c:v>
                </c:pt>
                <c:pt idx="11">
                  <c:v>41656</c:v>
                </c:pt>
                <c:pt idx="12">
                  <c:v>41659</c:v>
                </c:pt>
                <c:pt idx="13">
                  <c:v>41660</c:v>
                </c:pt>
                <c:pt idx="14">
                  <c:v>41661</c:v>
                </c:pt>
                <c:pt idx="15">
                  <c:v>41662</c:v>
                </c:pt>
                <c:pt idx="16">
                  <c:v>41663</c:v>
                </c:pt>
                <c:pt idx="17">
                  <c:v>41666</c:v>
                </c:pt>
                <c:pt idx="18">
                  <c:v>41667</c:v>
                </c:pt>
                <c:pt idx="19">
                  <c:v>41668</c:v>
                </c:pt>
                <c:pt idx="20">
                  <c:v>41669</c:v>
                </c:pt>
                <c:pt idx="21">
                  <c:v>41670</c:v>
                </c:pt>
                <c:pt idx="22">
                  <c:v>41673</c:v>
                </c:pt>
                <c:pt idx="23">
                  <c:v>41674</c:v>
                </c:pt>
                <c:pt idx="24">
                  <c:v>41675</c:v>
                </c:pt>
                <c:pt idx="25">
                  <c:v>41676</c:v>
                </c:pt>
                <c:pt idx="26">
                  <c:v>41677</c:v>
                </c:pt>
                <c:pt idx="27">
                  <c:v>41680</c:v>
                </c:pt>
                <c:pt idx="28">
                  <c:v>41681</c:v>
                </c:pt>
                <c:pt idx="29">
                  <c:v>41682</c:v>
                </c:pt>
                <c:pt idx="30">
                  <c:v>41683</c:v>
                </c:pt>
                <c:pt idx="31">
                  <c:v>41684</c:v>
                </c:pt>
                <c:pt idx="32">
                  <c:v>41687</c:v>
                </c:pt>
                <c:pt idx="33">
                  <c:v>41688</c:v>
                </c:pt>
                <c:pt idx="34">
                  <c:v>41689</c:v>
                </c:pt>
                <c:pt idx="35">
                  <c:v>41690</c:v>
                </c:pt>
                <c:pt idx="36">
                  <c:v>41691</c:v>
                </c:pt>
                <c:pt idx="37">
                  <c:v>41694</c:v>
                </c:pt>
                <c:pt idx="38">
                  <c:v>41695</c:v>
                </c:pt>
                <c:pt idx="39">
                  <c:v>41696</c:v>
                </c:pt>
                <c:pt idx="40">
                  <c:v>41697</c:v>
                </c:pt>
                <c:pt idx="41">
                  <c:v>41698</c:v>
                </c:pt>
                <c:pt idx="42">
                  <c:v>41701</c:v>
                </c:pt>
                <c:pt idx="43">
                  <c:v>41702</c:v>
                </c:pt>
                <c:pt idx="44">
                  <c:v>41703</c:v>
                </c:pt>
                <c:pt idx="45">
                  <c:v>41704</c:v>
                </c:pt>
                <c:pt idx="46">
                  <c:v>41705</c:v>
                </c:pt>
                <c:pt idx="47">
                  <c:v>41708</c:v>
                </c:pt>
                <c:pt idx="48">
                  <c:v>41709</c:v>
                </c:pt>
                <c:pt idx="49">
                  <c:v>41710</c:v>
                </c:pt>
                <c:pt idx="50">
                  <c:v>41711</c:v>
                </c:pt>
                <c:pt idx="51">
                  <c:v>41712</c:v>
                </c:pt>
                <c:pt idx="52">
                  <c:v>41715</c:v>
                </c:pt>
                <c:pt idx="53">
                  <c:v>41716</c:v>
                </c:pt>
                <c:pt idx="54">
                  <c:v>41717</c:v>
                </c:pt>
                <c:pt idx="55">
                  <c:v>41718</c:v>
                </c:pt>
                <c:pt idx="56">
                  <c:v>41719</c:v>
                </c:pt>
                <c:pt idx="57">
                  <c:v>41722</c:v>
                </c:pt>
                <c:pt idx="58">
                  <c:v>41723</c:v>
                </c:pt>
                <c:pt idx="59">
                  <c:v>41724</c:v>
                </c:pt>
                <c:pt idx="60">
                  <c:v>41725</c:v>
                </c:pt>
                <c:pt idx="61">
                  <c:v>41726</c:v>
                </c:pt>
                <c:pt idx="62">
                  <c:v>41729</c:v>
                </c:pt>
                <c:pt idx="63">
                  <c:v>41730</c:v>
                </c:pt>
                <c:pt idx="64">
                  <c:v>41731</c:v>
                </c:pt>
                <c:pt idx="65">
                  <c:v>41732</c:v>
                </c:pt>
                <c:pt idx="66">
                  <c:v>41733</c:v>
                </c:pt>
                <c:pt idx="67">
                  <c:v>41736</c:v>
                </c:pt>
                <c:pt idx="68">
                  <c:v>41737</c:v>
                </c:pt>
                <c:pt idx="69">
                  <c:v>41738</c:v>
                </c:pt>
                <c:pt idx="70">
                  <c:v>41739</c:v>
                </c:pt>
                <c:pt idx="71">
                  <c:v>41740</c:v>
                </c:pt>
                <c:pt idx="72">
                  <c:v>41743</c:v>
                </c:pt>
                <c:pt idx="73">
                  <c:v>41744</c:v>
                </c:pt>
                <c:pt idx="74">
                  <c:v>41745</c:v>
                </c:pt>
                <c:pt idx="75">
                  <c:v>41746</c:v>
                </c:pt>
                <c:pt idx="76">
                  <c:v>41747</c:v>
                </c:pt>
                <c:pt idx="77">
                  <c:v>41750</c:v>
                </c:pt>
                <c:pt idx="78">
                  <c:v>41751</c:v>
                </c:pt>
                <c:pt idx="79">
                  <c:v>41752</c:v>
                </c:pt>
                <c:pt idx="80">
                  <c:v>41753</c:v>
                </c:pt>
                <c:pt idx="81">
                  <c:v>41754</c:v>
                </c:pt>
                <c:pt idx="82">
                  <c:v>41757</c:v>
                </c:pt>
                <c:pt idx="83">
                  <c:v>41758</c:v>
                </c:pt>
                <c:pt idx="84">
                  <c:v>41759</c:v>
                </c:pt>
                <c:pt idx="85">
                  <c:v>41760</c:v>
                </c:pt>
                <c:pt idx="86">
                  <c:v>41761</c:v>
                </c:pt>
                <c:pt idx="87">
                  <c:v>41764</c:v>
                </c:pt>
                <c:pt idx="88">
                  <c:v>41765</c:v>
                </c:pt>
                <c:pt idx="89">
                  <c:v>41766</c:v>
                </c:pt>
                <c:pt idx="90">
                  <c:v>41767</c:v>
                </c:pt>
                <c:pt idx="91">
                  <c:v>41768</c:v>
                </c:pt>
                <c:pt idx="92">
                  <c:v>41771</c:v>
                </c:pt>
                <c:pt idx="93">
                  <c:v>41772</c:v>
                </c:pt>
                <c:pt idx="94">
                  <c:v>41773</c:v>
                </c:pt>
                <c:pt idx="95">
                  <c:v>41774</c:v>
                </c:pt>
                <c:pt idx="96">
                  <c:v>41775</c:v>
                </c:pt>
                <c:pt idx="97">
                  <c:v>41778</c:v>
                </c:pt>
                <c:pt idx="98">
                  <c:v>41779</c:v>
                </c:pt>
                <c:pt idx="99">
                  <c:v>41780</c:v>
                </c:pt>
                <c:pt idx="100">
                  <c:v>41781</c:v>
                </c:pt>
                <c:pt idx="101">
                  <c:v>41782</c:v>
                </c:pt>
                <c:pt idx="102">
                  <c:v>41785</c:v>
                </c:pt>
                <c:pt idx="103">
                  <c:v>41786</c:v>
                </c:pt>
                <c:pt idx="104">
                  <c:v>41787</c:v>
                </c:pt>
                <c:pt idx="105">
                  <c:v>41788</c:v>
                </c:pt>
                <c:pt idx="106">
                  <c:v>41789</c:v>
                </c:pt>
                <c:pt idx="107">
                  <c:v>41792</c:v>
                </c:pt>
                <c:pt idx="108">
                  <c:v>41793</c:v>
                </c:pt>
                <c:pt idx="109">
                  <c:v>41794</c:v>
                </c:pt>
                <c:pt idx="110">
                  <c:v>41795</c:v>
                </c:pt>
                <c:pt idx="111">
                  <c:v>41796</c:v>
                </c:pt>
                <c:pt idx="112">
                  <c:v>41799</c:v>
                </c:pt>
                <c:pt idx="113">
                  <c:v>41800</c:v>
                </c:pt>
                <c:pt idx="114">
                  <c:v>41801</c:v>
                </c:pt>
                <c:pt idx="115">
                  <c:v>41802</c:v>
                </c:pt>
                <c:pt idx="116">
                  <c:v>41803</c:v>
                </c:pt>
                <c:pt idx="117">
                  <c:v>41806</c:v>
                </c:pt>
                <c:pt idx="118">
                  <c:v>41807</c:v>
                </c:pt>
                <c:pt idx="119">
                  <c:v>41808</c:v>
                </c:pt>
                <c:pt idx="120">
                  <c:v>41809</c:v>
                </c:pt>
                <c:pt idx="121">
                  <c:v>41810</c:v>
                </c:pt>
                <c:pt idx="122">
                  <c:v>41813</c:v>
                </c:pt>
                <c:pt idx="123">
                  <c:v>41814</c:v>
                </c:pt>
                <c:pt idx="124">
                  <c:v>41815</c:v>
                </c:pt>
                <c:pt idx="125">
                  <c:v>41816</c:v>
                </c:pt>
                <c:pt idx="126">
                  <c:v>41817</c:v>
                </c:pt>
                <c:pt idx="127">
                  <c:v>41820</c:v>
                </c:pt>
                <c:pt idx="128">
                  <c:v>41821</c:v>
                </c:pt>
                <c:pt idx="129">
                  <c:v>41822</c:v>
                </c:pt>
                <c:pt idx="130">
                  <c:v>41823</c:v>
                </c:pt>
                <c:pt idx="131">
                  <c:v>41824</c:v>
                </c:pt>
                <c:pt idx="132">
                  <c:v>41827</c:v>
                </c:pt>
                <c:pt idx="133">
                  <c:v>41828</c:v>
                </c:pt>
                <c:pt idx="134">
                  <c:v>41829</c:v>
                </c:pt>
                <c:pt idx="135">
                  <c:v>41830</c:v>
                </c:pt>
                <c:pt idx="136">
                  <c:v>41831</c:v>
                </c:pt>
                <c:pt idx="137">
                  <c:v>41834</c:v>
                </c:pt>
                <c:pt idx="138">
                  <c:v>41835</c:v>
                </c:pt>
                <c:pt idx="139">
                  <c:v>41836</c:v>
                </c:pt>
                <c:pt idx="140">
                  <c:v>41837</c:v>
                </c:pt>
                <c:pt idx="141">
                  <c:v>41838</c:v>
                </c:pt>
                <c:pt idx="142">
                  <c:v>41841</c:v>
                </c:pt>
                <c:pt idx="143">
                  <c:v>41842</c:v>
                </c:pt>
                <c:pt idx="144">
                  <c:v>41843</c:v>
                </c:pt>
                <c:pt idx="145">
                  <c:v>41844</c:v>
                </c:pt>
                <c:pt idx="146">
                  <c:v>41845</c:v>
                </c:pt>
                <c:pt idx="147">
                  <c:v>41848</c:v>
                </c:pt>
                <c:pt idx="148">
                  <c:v>41849</c:v>
                </c:pt>
                <c:pt idx="149">
                  <c:v>41850</c:v>
                </c:pt>
                <c:pt idx="150">
                  <c:v>41851</c:v>
                </c:pt>
                <c:pt idx="151">
                  <c:v>41852</c:v>
                </c:pt>
                <c:pt idx="152">
                  <c:v>41855</c:v>
                </c:pt>
                <c:pt idx="153">
                  <c:v>41856</c:v>
                </c:pt>
                <c:pt idx="154">
                  <c:v>41857</c:v>
                </c:pt>
                <c:pt idx="155">
                  <c:v>41858</c:v>
                </c:pt>
                <c:pt idx="156">
                  <c:v>41859</c:v>
                </c:pt>
                <c:pt idx="157">
                  <c:v>41862</c:v>
                </c:pt>
                <c:pt idx="158">
                  <c:v>41863</c:v>
                </c:pt>
                <c:pt idx="159">
                  <c:v>41864</c:v>
                </c:pt>
                <c:pt idx="160">
                  <c:v>41865</c:v>
                </c:pt>
                <c:pt idx="161">
                  <c:v>41866</c:v>
                </c:pt>
                <c:pt idx="162">
                  <c:v>41869</c:v>
                </c:pt>
                <c:pt idx="163">
                  <c:v>41870</c:v>
                </c:pt>
                <c:pt idx="164">
                  <c:v>41871</c:v>
                </c:pt>
                <c:pt idx="165">
                  <c:v>41872</c:v>
                </c:pt>
                <c:pt idx="166">
                  <c:v>41873</c:v>
                </c:pt>
                <c:pt idx="167">
                  <c:v>41876</c:v>
                </c:pt>
                <c:pt idx="168">
                  <c:v>41877</c:v>
                </c:pt>
                <c:pt idx="169">
                  <c:v>41878</c:v>
                </c:pt>
                <c:pt idx="170">
                  <c:v>41879</c:v>
                </c:pt>
                <c:pt idx="171">
                  <c:v>41880</c:v>
                </c:pt>
                <c:pt idx="172">
                  <c:v>41883</c:v>
                </c:pt>
                <c:pt idx="173">
                  <c:v>41884</c:v>
                </c:pt>
                <c:pt idx="174">
                  <c:v>41885</c:v>
                </c:pt>
                <c:pt idx="175">
                  <c:v>41886</c:v>
                </c:pt>
                <c:pt idx="176">
                  <c:v>41887</c:v>
                </c:pt>
                <c:pt idx="177">
                  <c:v>41890</c:v>
                </c:pt>
                <c:pt idx="178">
                  <c:v>41891</c:v>
                </c:pt>
                <c:pt idx="179">
                  <c:v>41892</c:v>
                </c:pt>
                <c:pt idx="180">
                  <c:v>41893</c:v>
                </c:pt>
                <c:pt idx="181">
                  <c:v>41894</c:v>
                </c:pt>
                <c:pt idx="182">
                  <c:v>41897</c:v>
                </c:pt>
                <c:pt idx="183">
                  <c:v>41898</c:v>
                </c:pt>
                <c:pt idx="184">
                  <c:v>41899</c:v>
                </c:pt>
                <c:pt idx="185">
                  <c:v>41900</c:v>
                </c:pt>
                <c:pt idx="186">
                  <c:v>41901</c:v>
                </c:pt>
                <c:pt idx="187">
                  <c:v>41904</c:v>
                </c:pt>
                <c:pt idx="188">
                  <c:v>41905</c:v>
                </c:pt>
                <c:pt idx="189">
                  <c:v>41906</c:v>
                </c:pt>
                <c:pt idx="190">
                  <c:v>41907</c:v>
                </c:pt>
                <c:pt idx="191">
                  <c:v>41908</c:v>
                </c:pt>
                <c:pt idx="192">
                  <c:v>41911</c:v>
                </c:pt>
                <c:pt idx="193">
                  <c:v>41912</c:v>
                </c:pt>
                <c:pt idx="194">
                  <c:v>41913</c:v>
                </c:pt>
                <c:pt idx="195">
                  <c:v>41914</c:v>
                </c:pt>
                <c:pt idx="196">
                  <c:v>41915</c:v>
                </c:pt>
                <c:pt idx="197">
                  <c:v>41918</c:v>
                </c:pt>
                <c:pt idx="198">
                  <c:v>41919</c:v>
                </c:pt>
                <c:pt idx="199">
                  <c:v>41920</c:v>
                </c:pt>
                <c:pt idx="200">
                  <c:v>41921</c:v>
                </c:pt>
                <c:pt idx="201">
                  <c:v>41922</c:v>
                </c:pt>
                <c:pt idx="202">
                  <c:v>41925</c:v>
                </c:pt>
                <c:pt idx="203">
                  <c:v>41926</c:v>
                </c:pt>
                <c:pt idx="204">
                  <c:v>41927</c:v>
                </c:pt>
                <c:pt idx="205">
                  <c:v>41928</c:v>
                </c:pt>
                <c:pt idx="206">
                  <c:v>41929</c:v>
                </c:pt>
                <c:pt idx="207">
                  <c:v>41932</c:v>
                </c:pt>
                <c:pt idx="208">
                  <c:v>41933</c:v>
                </c:pt>
                <c:pt idx="209">
                  <c:v>41934</c:v>
                </c:pt>
                <c:pt idx="210">
                  <c:v>41935</c:v>
                </c:pt>
                <c:pt idx="211">
                  <c:v>41936</c:v>
                </c:pt>
                <c:pt idx="212">
                  <c:v>41939</c:v>
                </c:pt>
                <c:pt idx="213">
                  <c:v>41940</c:v>
                </c:pt>
                <c:pt idx="214">
                  <c:v>41941</c:v>
                </c:pt>
                <c:pt idx="215">
                  <c:v>41942</c:v>
                </c:pt>
                <c:pt idx="216">
                  <c:v>41943</c:v>
                </c:pt>
                <c:pt idx="217">
                  <c:v>41946</c:v>
                </c:pt>
                <c:pt idx="218">
                  <c:v>41947</c:v>
                </c:pt>
                <c:pt idx="219">
                  <c:v>41948</c:v>
                </c:pt>
                <c:pt idx="220">
                  <c:v>41949</c:v>
                </c:pt>
                <c:pt idx="221">
                  <c:v>41950</c:v>
                </c:pt>
                <c:pt idx="222">
                  <c:v>41953</c:v>
                </c:pt>
                <c:pt idx="223">
                  <c:v>41954</c:v>
                </c:pt>
                <c:pt idx="224">
                  <c:v>41955</c:v>
                </c:pt>
                <c:pt idx="225">
                  <c:v>41956</c:v>
                </c:pt>
                <c:pt idx="226">
                  <c:v>41957</c:v>
                </c:pt>
                <c:pt idx="227">
                  <c:v>41960</c:v>
                </c:pt>
                <c:pt idx="228">
                  <c:v>41961</c:v>
                </c:pt>
                <c:pt idx="229">
                  <c:v>41962</c:v>
                </c:pt>
                <c:pt idx="230">
                  <c:v>41963</c:v>
                </c:pt>
                <c:pt idx="231">
                  <c:v>41964</c:v>
                </c:pt>
                <c:pt idx="232">
                  <c:v>41967</c:v>
                </c:pt>
                <c:pt idx="233">
                  <c:v>41968</c:v>
                </c:pt>
                <c:pt idx="234">
                  <c:v>41969</c:v>
                </c:pt>
                <c:pt idx="235">
                  <c:v>41970</c:v>
                </c:pt>
                <c:pt idx="236">
                  <c:v>41971</c:v>
                </c:pt>
                <c:pt idx="237">
                  <c:v>41974</c:v>
                </c:pt>
                <c:pt idx="238">
                  <c:v>41975</c:v>
                </c:pt>
                <c:pt idx="239">
                  <c:v>41976</c:v>
                </c:pt>
                <c:pt idx="240">
                  <c:v>41977</c:v>
                </c:pt>
                <c:pt idx="241">
                  <c:v>41978</c:v>
                </c:pt>
                <c:pt idx="242">
                  <c:v>41981</c:v>
                </c:pt>
                <c:pt idx="243">
                  <c:v>41982</c:v>
                </c:pt>
                <c:pt idx="244">
                  <c:v>41983</c:v>
                </c:pt>
                <c:pt idx="245">
                  <c:v>41984</c:v>
                </c:pt>
                <c:pt idx="246">
                  <c:v>41985</c:v>
                </c:pt>
                <c:pt idx="247">
                  <c:v>41988</c:v>
                </c:pt>
                <c:pt idx="248">
                  <c:v>41989</c:v>
                </c:pt>
                <c:pt idx="249">
                  <c:v>41990</c:v>
                </c:pt>
                <c:pt idx="250">
                  <c:v>41991</c:v>
                </c:pt>
                <c:pt idx="251">
                  <c:v>41992</c:v>
                </c:pt>
                <c:pt idx="252">
                  <c:v>41995</c:v>
                </c:pt>
                <c:pt idx="253">
                  <c:v>41996</c:v>
                </c:pt>
                <c:pt idx="254">
                  <c:v>41997</c:v>
                </c:pt>
                <c:pt idx="255">
                  <c:v>41998</c:v>
                </c:pt>
                <c:pt idx="256">
                  <c:v>41999</c:v>
                </c:pt>
                <c:pt idx="257">
                  <c:v>42002</c:v>
                </c:pt>
                <c:pt idx="258">
                  <c:v>42003</c:v>
                </c:pt>
                <c:pt idx="259">
                  <c:v>42004</c:v>
                </c:pt>
                <c:pt idx="260">
                  <c:v>42005</c:v>
                </c:pt>
                <c:pt idx="261">
                  <c:v>42006</c:v>
                </c:pt>
                <c:pt idx="262">
                  <c:v>42009</c:v>
                </c:pt>
                <c:pt idx="263">
                  <c:v>42010</c:v>
                </c:pt>
                <c:pt idx="264">
                  <c:v>42011</c:v>
                </c:pt>
                <c:pt idx="265">
                  <c:v>42012</c:v>
                </c:pt>
                <c:pt idx="266">
                  <c:v>42013</c:v>
                </c:pt>
                <c:pt idx="267">
                  <c:v>42016</c:v>
                </c:pt>
                <c:pt idx="268">
                  <c:v>42017</c:v>
                </c:pt>
                <c:pt idx="269">
                  <c:v>42018</c:v>
                </c:pt>
                <c:pt idx="270">
                  <c:v>42019</c:v>
                </c:pt>
                <c:pt idx="271">
                  <c:v>42020</c:v>
                </c:pt>
                <c:pt idx="272">
                  <c:v>42023</c:v>
                </c:pt>
                <c:pt idx="273">
                  <c:v>42024</c:v>
                </c:pt>
                <c:pt idx="274">
                  <c:v>42025</c:v>
                </c:pt>
                <c:pt idx="275">
                  <c:v>42026</c:v>
                </c:pt>
                <c:pt idx="276">
                  <c:v>42027</c:v>
                </c:pt>
                <c:pt idx="277">
                  <c:v>42030</c:v>
                </c:pt>
                <c:pt idx="278">
                  <c:v>42031</c:v>
                </c:pt>
                <c:pt idx="279">
                  <c:v>42032</c:v>
                </c:pt>
                <c:pt idx="280">
                  <c:v>42033</c:v>
                </c:pt>
                <c:pt idx="281">
                  <c:v>42034</c:v>
                </c:pt>
                <c:pt idx="282">
                  <c:v>42037</c:v>
                </c:pt>
                <c:pt idx="283">
                  <c:v>42038</c:v>
                </c:pt>
                <c:pt idx="284">
                  <c:v>42039</c:v>
                </c:pt>
                <c:pt idx="285">
                  <c:v>42040</c:v>
                </c:pt>
                <c:pt idx="286">
                  <c:v>42041</c:v>
                </c:pt>
                <c:pt idx="287">
                  <c:v>42044</c:v>
                </c:pt>
                <c:pt idx="288">
                  <c:v>42045</c:v>
                </c:pt>
                <c:pt idx="289">
                  <c:v>42046</c:v>
                </c:pt>
                <c:pt idx="290">
                  <c:v>42047</c:v>
                </c:pt>
                <c:pt idx="291">
                  <c:v>42048</c:v>
                </c:pt>
                <c:pt idx="292">
                  <c:v>42051</c:v>
                </c:pt>
                <c:pt idx="293">
                  <c:v>42052</c:v>
                </c:pt>
                <c:pt idx="294">
                  <c:v>42053</c:v>
                </c:pt>
                <c:pt idx="295">
                  <c:v>42054</c:v>
                </c:pt>
                <c:pt idx="296">
                  <c:v>42055</c:v>
                </c:pt>
                <c:pt idx="297">
                  <c:v>42058</c:v>
                </c:pt>
                <c:pt idx="298">
                  <c:v>42059</c:v>
                </c:pt>
                <c:pt idx="299">
                  <c:v>42060</c:v>
                </c:pt>
                <c:pt idx="300">
                  <c:v>42061</c:v>
                </c:pt>
                <c:pt idx="301">
                  <c:v>42062</c:v>
                </c:pt>
                <c:pt idx="302">
                  <c:v>42065</c:v>
                </c:pt>
                <c:pt idx="303">
                  <c:v>42066</c:v>
                </c:pt>
                <c:pt idx="304">
                  <c:v>42067</c:v>
                </c:pt>
                <c:pt idx="305">
                  <c:v>42068</c:v>
                </c:pt>
                <c:pt idx="306">
                  <c:v>42069</c:v>
                </c:pt>
                <c:pt idx="307">
                  <c:v>42072</c:v>
                </c:pt>
                <c:pt idx="308">
                  <c:v>42073</c:v>
                </c:pt>
                <c:pt idx="309">
                  <c:v>42074</c:v>
                </c:pt>
                <c:pt idx="310">
                  <c:v>42075</c:v>
                </c:pt>
                <c:pt idx="311">
                  <c:v>42076</c:v>
                </c:pt>
                <c:pt idx="312">
                  <c:v>42079</c:v>
                </c:pt>
                <c:pt idx="313">
                  <c:v>42080</c:v>
                </c:pt>
                <c:pt idx="314">
                  <c:v>42081</c:v>
                </c:pt>
                <c:pt idx="315">
                  <c:v>42082</c:v>
                </c:pt>
                <c:pt idx="316">
                  <c:v>42083</c:v>
                </c:pt>
                <c:pt idx="317">
                  <c:v>42086</c:v>
                </c:pt>
                <c:pt idx="318">
                  <c:v>42087</c:v>
                </c:pt>
                <c:pt idx="319">
                  <c:v>42088</c:v>
                </c:pt>
                <c:pt idx="320">
                  <c:v>42089</c:v>
                </c:pt>
                <c:pt idx="321">
                  <c:v>42090</c:v>
                </c:pt>
                <c:pt idx="322">
                  <c:v>42093</c:v>
                </c:pt>
                <c:pt idx="323">
                  <c:v>42094</c:v>
                </c:pt>
                <c:pt idx="324">
                  <c:v>42095</c:v>
                </c:pt>
                <c:pt idx="325">
                  <c:v>42096</c:v>
                </c:pt>
                <c:pt idx="326">
                  <c:v>42097</c:v>
                </c:pt>
                <c:pt idx="327">
                  <c:v>42100</c:v>
                </c:pt>
                <c:pt idx="328">
                  <c:v>42101</c:v>
                </c:pt>
                <c:pt idx="329">
                  <c:v>42102</c:v>
                </c:pt>
                <c:pt idx="330">
                  <c:v>42103</c:v>
                </c:pt>
                <c:pt idx="331">
                  <c:v>42104</c:v>
                </c:pt>
                <c:pt idx="332">
                  <c:v>42107</c:v>
                </c:pt>
                <c:pt idx="333">
                  <c:v>42108</c:v>
                </c:pt>
                <c:pt idx="334">
                  <c:v>42109</c:v>
                </c:pt>
                <c:pt idx="335">
                  <c:v>42110</c:v>
                </c:pt>
                <c:pt idx="336">
                  <c:v>42111</c:v>
                </c:pt>
                <c:pt idx="337">
                  <c:v>42114</c:v>
                </c:pt>
                <c:pt idx="338">
                  <c:v>42115</c:v>
                </c:pt>
                <c:pt idx="339">
                  <c:v>42116</c:v>
                </c:pt>
                <c:pt idx="340">
                  <c:v>42117</c:v>
                </c:pt>
                <c:pt idx="341">
                  <c:v>42118</c:v>
                </c:pt>
                <c:pt idx="342">
                  <c:v>42121</c:v>
                </c:pt>
                <c:pt idx="343">
                  <c:v>42122</c:v>
                </c:pt>
                <c:pt idx="344">
                  <c:v>42123</c:v>
                </c:pt>
                <c:pt idx="345">
                  <c:v>42124</c:v>
                </c:pt>
                <c:pt idx="346">
                  <c:v>42125</c:v>
                </c:pt>
                <c:pt idx="347">
                  <c:v>42128</c:v>
                </c:pt>
                <c:pt idx="348">
                  <c:v>42129</c:v>
                </c:pt>
                <c:pt idx="349">
                  <c:v>42130</c:v>
                </c:pt>
                <c:pt idx="350">
                  <c:v>42131</c:v>
                </c:pt>
                <c:pt idx="351">
                  <c:v>42132</c:v>
                </c:pt>
                <c:pt idx="352">
                  <c:v>42135</c:v>
                </c:pt>
                <c:pt idx="353">
                  <c:v>42136</c:v>
                </c:pt>
                <c:pt idx="354">
                  <c:v>42137</c:v>
                </c:pt>
                <c:pt idx="355">
                  <c:v>42138</c:v>
                </c:pt>
                <c:pt idx="356">
                  <c:v>42139</c:v>
                </c:pt>
                <c:pt idx="357">
                  <c:v>42142</c:v>
                </c:pt>
                <c:pt idx="358">
                  <c:v>42143</c:v>
                </c:pt>
                <c:pt idx="359">
                  <c:v>42144</c:v>
                </c:pt>
                <c:pt idx="360">
                  <c:v>42145</c:v>
                </c:pt>
                <c:pt idx="361">
                  <c:v>42146</c:v>
                </c:pt>
                <c:pt idx="362">
                  <c:v>42149</c:v>
                </c:pt>
                <c:pt idx="363">
                  <c:v>42150</c:v>
                </c:pt>
                <c:pt idx="364">
                  <c:v>42151</c:v>
                </c:pt>
                <c:pt idx="365">
                  <c:v>42152</c:v>
                </c:pt>
                <c:pt idx="366">
                  <c:v>42153</c:v>
                </c:pt>
                <c:pt idx="367">
                  <c:v>42156</c:v>
                </c:pt>
                <c:pt idx="368">
                  <c:v>42157</c:v>
                </c:pt>
                <c:pt idx="369">
                  <c:v>42158</c:v>
                </c:pt>
                <c:pt idx="370">
                  <c:v>42159</c:v>
                </c:pt>
                <c:pt idx="371">
                  <c:v>42160</c:v>
                </c:pt>
                <c:pt idx="372">
                  <c:v>42163</c:v>
                </c:pt>
                <c:pt idx="373">
                  <c:v>42164</c:v>
                </c:pt>
                <c:pt idx="374">
                  <c:v>42165</c:v>
                </c:pt>
                <c:pt idx="375">
                  <c:v>42166</c:v>
                </c:pt>
                <c:pt idx="376">
                  <c:v>42167</c:v>
                </c:pt>
                <c:pt idx="377">
                  <c:v>42170</c:v>
                </c:pt>
                <c:pt idx="378">
                  <c:v>42171</c:v>
                </c:pt>
                <c:pt idx="379">
                  <c:v>42172</c:v>
                </c:pt>
                <c:pt idx="380">
                  <c:v>42173</c:v>
                </c:pt>
                <c:pt idx="381">
                  <c:v>42174</c:v>
                </c:pt>
                <c:pt idx="382">
                  <c:v>42177</c:v>
                </c:pt>
                <c:pt idx="383">
                  <c:v>42178</c:v>
                </c:pt>
                <c:pt idx="384">
                  <c:v>42179</c:v>
                </c:pt>
                <c:pt idx="385">
                  <c:v>42180</c:v>
                </c:pt>
                <c:pt idx="386">
                  <c:v>42181</c:v>
                </c:pt>
                <c:pt idx="387">
                  <c:v>42184</c:v>
                </c:pt>
                <c:pt idx="388">
                  <c:v>42185</c:v>
                </c:pt>
                <c:pt idx="389">
                  <c:v>42186</c:v>
                </c:pt>
                <c:pt idx="390">
                  <c:v>42187</c:v>
                </c:pt>
                <c:pt idx="391">
                  <c:v>42188</c:v>
                </c:pt>
                <c:pt idx="392">
                  <c:v>42191</c:v>
                </c:pt>
                <c:pt idx="393">
                  <c:v>42192</c:v>
                </c:pt>
                <c:pt idx="394">
                  <c:v>42193</c:v>
                </c:pt>
                <c:pt idx="395">
                  <c:v>42194</c:v>
                </c:pt>
                <c:pt idx="396">
                  <c:v>42195</c:v>
                </c:pt>
                <c:pt idx="397">
                  <c:v>42198</c:v>
                </c:pt>
                <c:pt idx="398">
                  <c:v>42199</c:v>
                </c:pt>
                <c:pt idx="399">
                  <c:v>42200</c:v>
                </c:pt>
                <c:pt idx="400">
                  <c:v>42201</c:v>
                </c:pt>
                <c:pt idx="401">
                  <c:v>42202</c:v>
                </c:pt>
                <c:pt idx="402">
                  <c:v>42205</c:v>
                </c:pt>
                <c:pt idx="403">
                  <c:v>42206</c:v>
                </c:pt>
                <c:pt idx="404">
                  <c:v>42207</c:v>
                </c:pt>
                <c:pt idx="405">
                  <c:v>42208</c:v>
                </c:pt>
                <c:pt idx="406">
                  <c:v>42209</c:v>
                </c:pt>
                <c:pt idx="407">
                  <c:v>42212</c:v>
                </c:pt>
                <c:pt idx="408">
                  <c:v>42213</c:v>
                </c:pt>
                <c:pt idx="409">
                  <c:v>42214</c:v>
                </c:pt>
                <c:pt idx="410">
                  <c:v>42215</c:v>
                </c:pt>
                <c:pt idx="411">
                  <c:v>42216</c:v>
                </c:pt>
                <c:pt idx="412">
                  <c:v>42219</c:v>
                </c:pt>
                <c:pt idx="413">
                  <c:v>42220</c:v>
                </c:pt>
                <c:pt idx="414">
                  <c:v>42221</c:v>
                </c:pt>
                <c:pt idx="415">
                  <c:v>42222</c:v>
                </c:pt>
                <c:pt idx="416">
                  <c:v>42223</c:v>
                </c:pt>
                <c:pt idx="417">
                  <c:v>42226</c:v>
                </c:pt>
                <c:pt idx="418">
                  <c:v>42227</c:v>
                </c:pt>
                <c:pt idx="419">
                  <c:v>42228</c:v>
                </c:pt>
                <c:pt idx="420">
                  <c:v>42229</c:v>
                </c:pt>
                <c:pt idx="421">
                  <c:v>42230</c:v>
                </c:pt>
                <c:pt idx="422">
                  <c:v>42233</c:v>
                </c:pt>
                <c:pt idx="423">
                  <c:v>42234</c:v>
                </c:pt>
                <c:pt idx="424">
                  <c:v>42235</c:v>
                </c:pt>
                <c:pt idx="425">
                  <c:v>42236</c:v>
                </c:pt>
                <c:pt idx="426">
                  <c:v>42237</c:v>
                </c:pt>
                <c:pt idx="427">
                  <c:v>42240</c:v>
                </c:pt>
                <c:pt idx="428">
                  <c:v>42241</c:v>
                </c:pt>
                <c:pt idx="429">
                  <c:v>42242</c:v>
                </c:pt>
                <c:pt idx="430">
                  <c:v>42243</c:v>
                </c:pt>
                <c:pt idx="431">
                  <c:v>42244</c:v>
                </c:pt>
                <c:pt idx="432">
                  <c:v>42247</c:v>
                </c:pt>
                <c:pt idx="433">
                  <c:v>42248</c:v>
                </c:pt>
                <c:pt idx="434">
                  <c:v>42249</c:v>
                </c:pt>
                <c:pt idx="435">
                  <c:v>42250</c:v>
                </c:pt>
                <c:pt idx="436">
                  <c:v>42251</c:v>
                </c:pt>
                <c:pt idx="437">
                  <c:v>42254</c:v>
                </c:pt>
                <c:pt idx="438">
                  <c:v>42255</c:v>
                </c:pt>
                <c:pt idx="439">
                  <c:v>42256</c:v>
                </c:pt>
                <c:pt idx="440">
                  <c:v>42257</c:v>
                </c:pt>
                <c:pt idx="441">
                  <c:v>42258</c:v>
                </c:pt>
                <c:pt idx="442">
                  <c:v>42261</c:v>
                </c:pt>
                <c:pt idx="443">
                  <c:v>42262</c:v>
                </c:pt>
                <c:pt idx="444">
                  <c:v>42263</c:v>
                </c:pt>
                <c:pt idx="445">
                  <c:v>42264</c:v>
                </c:pt>
                <c:pt idx="446">
                  <c:v>42265</c:v>
                </c:pt>
                <c:pt idx="447">
                  <c:v>42268</c:v>
                </c:pt>
                <c:pt idx="448">
                  <c:v>42269</c:v>
                </c:pt>
                <c:pt idx="449">
                  <c:v>42270</c:v>
                </c:pt>
                <c:pt idx="450">
                  <c:v>42271</c:v>
                </c:pt>
                <c:pt idx="451">
                  <c:v>42272</c:v>
                </c:pt>
                <c:pt idx="452">
                  <c:v>42275</c:v>
                </c:pt>
                <c:pt idx="453">
                  <c:v>42276</c:v>
                </c:pt>
                <c:pt idx="454">
                  <c:v>42277</c:v>
                </c:pt>
                <c:pt idx="455">
                  <c:v>42278</c:v>
                </c:pt>
                <c:pt idx="456">
                  <c:v>42279</c:v>
                </c:pt>
                <c:pt idx="457">
                  <c:v>42282</c:v>
                </c:pt>
                <c:pt idx="458">
                  <c:v>42283</c:v>
                </c:pt>
                <c:pt idx="459">
                  <c:v>42284</c:v>
                </c:pt>
                <c:pt idx="460">
                  <c:v>42285</c:v>
                </c:pt>
                <c:pt idx="461">
                  <c:v>42286</c:v>
                </c:pt>
                <c:pt idx="462">
                  <c:v>42289</c:v>
                </c:pt>
                <c:pt idx="463">
                  <c:v>42290</c:v>
                </c:pt>
                <c:pt idx="464">
                  <c:v>42291</c:v>
                </c:pt>
                <c:pt idx="465">
                  <c:v>42292</c:v>
                </c:pt>
                <c:pt idx="466">
                  <c:v>42293</c:v>
                </c:pt>
                <c:pt idx="467">
                  <c:v>42296</c:v>
                </c:pt>
                <c:pt idx="468">
                  <c:v>42297</c:v>
                </c:pt>
                <c:pt idx="469">
                  <c:v>42298</c:v>
                </c:pt>
                <c:pt idx="470">
                  <c:v>42299</c:v>
                </c:pt>
                <c:pt idx="471">
                  <c:v>42300</c:v>
                </c:pt>
                <c:pt idx="472">
                  <c:v>42303</c:v>
                </c:pt>
                <c:pt idx="473">
                  <c:v>42304</c:v>
                </c:pt>
                <c:pt idx="474">
                  <c:v>42305</c:v>
                </c:pt>
                <c:pt idx="475">
                  <c:v>42306</c:v>
                </c:pt>
                <c:pt idx="476">
                  <c:v>42307</c:v>
                </c:pt>
                <c:pt idx="477">
                  <c:v>42310</c:v>
                </c:pt>
                <c:pt idx="478">
                  <c:v>42311</c:v>
                </c:pt>
                <c:pt idx="479">
                  <c:v>42312</c:v>
                </c:pt>
                <c:pt idx="480">
                  <c:v>42313</c:v>
                </c:pt>
                <c:pt idx="481">
                  <c:v>42314</c:v>
                </c:pt>
                <c:pt idx="482">
                  <c:v>42317</c:v>
                </c:pt>
                <c:pt idx="483">
                  <c:v>42318</c:v>
                </c:pt>
                <c:pt idx="484">
                  <c:v>42319</c:v>
                </c:pt>
                <c:pt idx="485">
                  <c:v>42320</c:v>
                </c:pt>
                <c:pt idx="486">
                  <c:v>42321</c:v>
                </c:pt>
                <c:pt idx="487">
                  <c:v>42324</c:v>
                </c:pt>
                <c:pt idx="488">
                  <c:v>42325</c:v>
                </c:pt>
                <c:pt idx="489">
                  <c:v>42326</c:v>
                </c:pt>
                <c:pt idx="490">
                  <c:v>42327</c:v>
                </c:pt>
                <c:pt idx="491">
                  <c:v>42328</c:v>
                </c:pt>
                <c:pt idx="492">
                  <c:v>42331</c:v>
                </c:pt>
                <c:pt idx="493">
                  <c:v>42332</c:v>
                </c:pt>
                <c:pt idx="494">
                  <c:v>42333</c:v>
                </c:pt>
                <c:pt idx="495">
                  <c:v>42334</c:v>
                </c:pt>
                <c:pt idx="496">
                  <c:v>42335</c:v>
                </c:pt>
                <c:pt idx="497">
                  <c:v>42338</c:v>
                </c:pt>
                <c:pt idx="498">
                  <c:v>42339</c:v>
                </c:pt>
                <c:pt idx="499">
                  <c:v>42340</c:v>
                </c:pt>
                <c:pt idx="500">
                  <c:v>42341</c:v>
                </c:pt>
                <c:pt idx="501">
                  <c:v>42342</c:v>
                </c:pt>
                <c:pt idx="502">
                  <c:v>42345</c:v>
                </c:pt>
                <c:pt idx="503">
                  <c:v>42346</c:v>
                </c:pt>
                <c:pt idx="504">
                  <c:v>42347</c:v>
                </c:pt>
                <c:pt idx="505">
                  <c:v>42348</c:v>
                </c:pt>
                <c:pt idx="506">
                  <c:v>42349</c:v>
                </c:pt>
                <c:pt idx="507">
                  <c:v>42352</c:v>
                </c:pt>
                <c:pt idx="508">
                  <c:v>42353</c:v>
                </c:pt>
                <c:pt idx="509">
                  <c:v>42354</c:v>
                </c:pt>
                <c:pt idx="510">
                  <c:v>42355</c:v>
                </c:pt>
                <c:pt idx="511">
                  <c:v>42356</c:v>
                </c:pt>
                <c:pt idx="512">
                  <c:v>42359</c:v>
                </c:pt>
                <c:pt idx="513">
                  <c:v>42360</c:v>
                </c:pt>
                <c:pt idx="514">
                  <c:v>42361</c:v>
                </c:pt>
                <c:pt idx="515">
                  <c:v>42362</c:v>
                </c:pt>
                <c:pt idx="516">
                  <c:v>42363</c:v>
                </c:pt>
                <c:pt idx="517">
                  <c:v>42366</c:v>
                </c:pt>
                <c:pt idx="518">
                  <c:v>42367</c:v>
                </c:pt>
                <c:pt idx="519">
                  <c:v>42368</c:v>
                </c:pt>
                <c:pt idx="520">
                  <c:v>42369</c:v>
                </c:pt>
                <c:pt idx="521">
                  <c:v>42370</c:v>
                </c:pt>
                <c:pt idx="522">
                  <c:v>42373</c:v>
                </c:pt>
                <c:pt idx="523">
                  <c:v>42374</c:v>
                </c:pt>
                <c:pt idx="524">
                  <c:v>42375</c:v>
                </c:pt>
                <c:pt idx="525">
                  <c:v>42376</c:v>
                </c:pt>
                <c:pt idx="526">
                  <c:v>42377</c:v>
                </c:pt>
                <c:pt idx="527">
                  <c:v>42380</c:v>
                </c:pt>
                <c:pt idx="528">
                  <c:v>42381</c:v>
                </c:pt>
                <c:pt idx="529">
                  <c:v>42382</c:v>
                </c:pt>
                <c:pt idx="530">
                  <c:v>42383</c:v>
                </c:pt>
                <c:pt idx="531">
                  <c:v>42384</c:v>
                </c:pt>
                <c:pt idx="532">
                  <c:v>42387</c:v>
                </c:pt>
                <c:pt idx="533">
                  <c:v>42388</c:v>
                </c:pt>
                <c:pt idx="534">
                  <c:v>42389</c:v>
                </c:pt>
                <c:pt idx="535">
                  <c:v>42390</c:v>
                </c:pt>
                <c:pt idx="536">
                  <c:v>42391</c:v>
                </c:pt>
                <c:pt idx="537">
                  <c:v>42394</c:v>
                </c:pt>
                <c:pt idx="538">
                  <c:v>42395</c:v>
                </c:pt>
                <c:pt idx="539">
                  <c:v>42396</c:v>
                </c:pt>
                <c:pt idx="540">
                  <c:v>42397</c:v>
                </c:pt>
                <c:pt idx="541">
                  <c:v>42398</c:v>
                </c:pt>
                <c:pt idx="542">
                  <c:v>42401</c:v>
                </c:pt>
                <c:pt idx="543">
                  <c:v>42402</c:v>
                </c:pt>
                <c:pt idx="544">
                  <c:v>42403</c:v>
                </c:pt>
                <c:pt idx="545">
                  <c:v>42404</c:v>
                </c:pt>
                <c:pt idx="546">
                  <c:v>42405</c:v>
                </c:pt>
                <c:pt idx="547">
                  <c:v>42408</c:v>
                </c:pt>
                <c:pt idx="548">
                  <c:v>42409</c:v>
                </c:pt>
                <c:pt idx="549">
                  <c:v>42410</c:v>
                </c:pt>
                <c:pt idx="550">
                  <c:v>42411</c:v>
                </c:pt>
                <c:pt idx="551">
                  <c:v>42412</c:v>
                </c:pt>
                <c:pt idx="552">
                  <c:v>42415</c:v>
                </c:pt>
                <c:pt idx="553">
                  <c:v>42416</c:v>
                </c:pt>
                <c:pt idx="554">
                  <c:v>42417</c:v>
                </c:pt>
                <c:pt idx="555">
                  <c:v>42418</c:v>
                </c:pt>
                <c:pt idx="556">
                  <c:v>42419</c:v>
                </c:pt>
                <c:pt idx="557">
                  <c:v>42422</c:v>
                </c:pt>
                <c:pt idx="558">
                  <c:v>42423</c:v>
                </c:pt>
                <c:pt idx="559">
                  <c:v>42424</c:v>
                </c:pt>
                <c:pt idx="560">
                  <c:v>42425</c:v>
                </c:pt>
                <c:pt idx="561">
                  <c:v>42426</c:v>
                </c:pt>
                <c:pt idx="562">
                  <c:v>42429</c:v>
                </c:pt>
                <c:pt idx="563">
                  <c:v>42430</c:v>
                </c:pt>
                <c:pt idx="564">
                  <c:v>42431</c:v>
                </c:pt>
                <c:pt idx="565">
                  <c:v>42432</c:v>
                </c:pt>
                <c:pt idx="566">
                  <c:v>42433</c:v>
                </c:pt>
                <c:pt idx="567">
                  <c:v>42436</c:v>
                </c:pt>
                <c:pt idx="568">
                  <c:v>42437</c:v>
                </c:pt>
                <c:pt idx="569">
                  <c:v>42438</c:v>
                </c:pt>
                <c:pt idx="570">
                  <c:v>42439</c:v>
                </c:pt>
                <c:pt idx="571">
                  <c:v>42440</c:v>
                </c:pt>
                <c:pt idx="572">
                  <c:v>42443</c:v>
                </c:pt>
                <c:pt idx="573">
                  <c:v>42444</c:v>
                </c:pt>
                <c:pt idx="574">
                  <c:v>42445</c:v>
                </c:pt>
                <c:pt idx="575">
                  <c:v>42446</c:v>
                </c:pt>
                <c:pt idx="576">
                  <c:v>42447</c:v>
                </c:pt>
                <c:pt idx="577">
                  <c:v>42450</c:v>
                </c:pt>
                <c:pt idx="578">
                  <c:v>42451</c:v>
                </c:pt>
                <c:pt idx="579">
                  <c:v>42452</c:v>
                </c:pt>
                <c:pt idx="580">
                  <c:v>42453</c:v>
                </c:pt>
                <c:pt idx="581">
                  <c:v>42454</c:v>
                </c:pt>
                <c:pt idx="582">
                  <c:v>42457</c:v>
                </c:pt>
                <c:pt idx="583">
                  <c:v>42458</c:v>
                </c:pt>
                <c:pt idx="584">
                  <c:v>42459</c:v>
                </c:pt>
                <c:pt idx="585">
                  <c:v>42460</c:v>
                </c:pt>
                <c:pt idx="586">
                  <c:v>42461</c:v>
                </c:pt>
                <c:pt idx="587">
                  <c:v>42464</c:v>
                </c:pt>
                <c:pt idx="588">
                  <c:v>42465</c:v>
                </c:pt>
                <c:pt idx="589">
                  <c:v>42466</c:v>
                </c:pt>
                <c:pt idx="590">
                  <c:v>42467</c:v>
                </c:pt>
                <c:pt idx="591">
                  <c:v>42468</c:v>
                </c:pt>
                <c:pt idx="592">
                  <c:v>42471</c:v>
                </c:pt>
                <c:pt idx="593">
                  <c:v>42472</c:v>
                </c:pt>
                <c:pt idx="594">
                  <c:v>42473</c:v>
                </c:pt>
                <c:pt idx="595">
                  <c:v>42474</c:v>
                </c:pt>
                <c:pt idx="596">
                  <c:v>42475</c:v>
                </c:pt>
                <c:pt idx="597">
                  <c:v>42478</c:v>
                </c:pt>
                <c:pt idx="598">
                  <c:v>42479</c:v>
                </c:pt>
                <c:pt idx="599">
                  <c:v>42480</c:v>
                </c:pt>
                <c:pt idx="600">
                  <c:v>42481</c:v>
                </c:pt>
                <c:pt idx="601">
                  <c:v>42482</c:v>
                </c:pt>
                <c:pt idx="602">
                  <c:v>42485</c:v>
                </c:pt>
                <c:pt idx="603">
                  <c:v>42486</c:v>
                </c:pt>
                <c:pt idx="604">
                  <c:v>42487</c:v>
                </c:pt>
                <c:pt idx="605">
                  <c:v>42488</c:v>
                </c:pt>
                <c:pt idx="606">
                  <c:v>42489</c:v>
                </c:pt>
                <c:pt idx="607">
                  <c:v>42492</c:v>
                </c:pt>
                <c:pt idx="608">
                  <c:v>42493</c:v>
                </c:pt>
                <c:pt idx="609">
                  <c:v>42494</c:v>
                </c:pt>
                <c:pt idx="610">
                  <c:v>42495</c:v>
                </c:pt>
                <c:pt idx="611">
                  <c:v>42496</c:v>
                </c:pt>
                <c:pt idx="612">
                  <c:v>42499</c:v>
                </c:pt>
                <c:pt idx="613">
                  <c:v>42500</c:v>
                </c:pt>
                <c:pt idx="614">
                  <c:v>42501</c:v>
                </c:pt>
                <c:pt idx="615">
                  <c:v>42502</c:v>
                </c:pt>
                <c:pt idx="616">
                  <c:v>42503</c:v>
                </c:pt>
                <c:pt idx="617">
                  <c:v>42506</c:v>
                </c:pt>
                <c:pt idx="618">
                  <c:v>42507</c:v>
                </c:pt>
                <c:pt idx="619">
                  <c:v>42508</c:v>
                </c:pt>
                <c:pt idx="620">
                  <c:v>42509</c:v>
                </c:pt>
                <c:pt idx="621">
                  <c:v>42510</c:v>
                </c:pt>
                <c:pt idx="622">
                  <c:v>42513</c:v>
                </c:pt>
                <c:pt idx="623">
                  <c:v>42514</c:v>
                </c:pt>
                <c:pt idx="624">
                  <c:v>42515</c:v>
                </c:pt>
                <c:pt idx="625">
                  <c:v>42516</c:v>
                </c:pt>
                <c:pt idx="626">
                  <c:v>42517</c:v>
                </c:pt>
                <c:pt idx="627">
                  <c:v>42520</c:v>
                </c:pt>
                <c:pt idx="628">
                  <c:v>42521</c:v>
                </c:pt>
                <c:pt idx="629">
                  <c:v>42522</c:v>
                </c:pt>
                <c:pt idx="630">
                  <c:v>42523</c:v>
                </c:pt>
                <c:pt idx="631">
                  <c:v>42524</c:v>
                </c:pt>
                <c:pt idx="632">
                  <c:v>42527</c:v>
                </c:pt>
                <c:pt idx="633">
                  <c:v>42528</c:v>
                </c:pt>
                <c:pt idx="634">
                  <c:v>42529</c:v>
                </c:pt>
                <c:pt idx="635">
                  <c:v>42530</c:v>
                </c:pt>
                <c:pt idx="636">
                  <c:v>42531</c:v>
                </c:pt>
                <c:pt idx="637">
                  <c:v>42534</c:v>
                </c:pt>
                <c:pt idx="638">
                  <c:v>42535</c:v>
                </c:pt>
                <c:pt idx="639">
                  <c:v>42536</c:v>
                </c:pt>
                <c:pt idx="640">
                  <c:v>42537</c:v>
                </c:pt>
                <c:pt idx="641">
                  <c:v>42538</c:v>
                </c:pt>
                <c:pt idx="642">
                  <c:v>42541</c:v>
                </c:pt>
                <c:pt idx="643">
                  <c:v>42542</c:v>
                </c:pt>
                <c:pt idx="644">
                  <c:v>42543</c:v>
                </c:pt>
                <c:pt idx="645">
                  <c:v>42544</c:v>
                </c:pt>
                <c:pt idx="646">
                  <c:v>42545</c:v>
                </c:pt>
                <c:pt idx="647">
                  <c:v>42548</c:v>
                </c:pt>
                <c:pt idx="648">
                  <c:v>42549</c:v>
                </c:pt>
                <c:pt idx="649">
                  <c:v>42550</c:v>
                </c:pt>
                <c:pt idx="650">
                  <c:v>42551</c:v>
                </c:pt>
                <c:pt idx="651">
                  <c:v>42552</c:v>
                </c:pt>
                <c:pt idx="652">
                  <c:v>42555</c:v>
                </c:pt>
                <c:pt idx="653">
                  <c:v>42556</c:v>
                </c:pt>
                <c:pt idx="654">
                  <c:v>42557</c:v>
                </c:pt>
                <c:pt idx="655">
                  <c:v>42558</c:v>
                </c:pt>
                <c:pt idx="656">
                  <c:v>42559</c:v>
                </c:pt>
                <c:pt idx="657">
                  <c:v>42562</c:v>
                </c:pt>
                <c:pt idx="658">
                  <c:v>42563</c:v>
                </c:pt>
                <c:pt idx="659">
                  <c:v>42564</c:v>
                </c:pt>
                <c:pt idx="660">
                  <c:v>42565</c:v>
                </c:pt>
                <c:pt idx="661">
                  <c:v>42566</c:v>
                </c:pt>
                <c:pt idx="662">
                  <c:v>42569</c:v>
                </c:pt>
                <c:pt idx="663">
                  <c:v>42570</c:v>
                </c:pt>
                <c:pt idx="664">
                  <c:v>42571</c:v>
                </c:pt>
                <c:pt idx="665">
                  <c:v>42572</c:v>
                </c:pt>
                <c:pt idx="666">
                  <c:v>42573</c:v>
                </c:pt>
                <c:pt idx="667">
                  <c:v>42576</c:v>
                </c:pt>
                <c:pt idx="668">
                  <c:v>42577</c:v>
                </c:pt>
                <c:pt idx="669">
                  <c:v>42578</c:v>
                </c:pt>
                <c:pt idx="670">
                  <c:v>42579</c:v>
                </c:pt>
                <c:pt idx="671">
                  <c:v>42580</c:v>
                </c:pt>
                <c:pt idx="672">
                  <c:v>42583</c:v>
                </c:pt>
                <c:pt idx="673">
                  <c:v>42584</c:v>
                </c:pt>
                <c:pt idx="674">
                  <c:v>42585</c:v>
                </c:pt>
                <c:pt idx="675">
                  <c:v>42586</c:v>
                </c:pt>
                <c:pt idx="676">
                  <c:v>42587</c:v>
                </c:pt>
                <c:pt idx="677">
                  <c:v>42590</c:v>
                </c:pt>
                <c:pt idx="678">
                  <c:v>42591</c:v>
                </c:pt>
                <c:pt idx="679">
                  <c:v>42592</c:v>
                </c:pt>
                <c:pt idx="680">
                  <c:v>42593</c:v>
                </c:pt>
                <c:pt idx="681">
                  <c:v>42594</c:v>
                </c:pt>
                <c:pt idx="682">
                  <c:v>42597</c:v>
                </c:pt>
                <c:pt idx="683">
                  <c:v>42598</c:v>
                </c:pt>
                <c:pt idx="684">
                  <c:v>42599</c:v>
                </c:pt>
                <c:pt idx="685">
                  <c:v>42600</c:v>
                </c:pt>
                <c:pt idx="686">
                  <c:v>42601</c:v>
                </c:pt>
                <c:pt idx="687">
                  <c:v>42604</c:v>
                </c:pt>
                <c:pt idx="688">
                  <c:v>42605</c:v>
                </c:pt>
                <c:pt idx="689">
                  <c:v>42606</c:v>
                </c:pt>
                <c:pt idx="690">
                  <c:v>42607</c:v>
                </c:pt>
                <c:pt idx="691">
                  <c:v>42608</c:v>
                </c:pt>
                <c:pt idx="692">
                  <c:v>42611</c:v>
                </c:pt>
                <c:pt idx="693">
                  <c:v>42612</c:v>
                </c:pt>
                <c:pt idx="694">
                  <c:v>42613</c:v>
                </c:pt>
                <c:pt idx="695">
                  <c:v>42614</c:v>
                </c:pt>
                <c:pt idx="696">
                  <c:v>42615</c:v>
                </c:pt>
                <c:pt idx="697">
                  <c:v>42618</c:v>
                </c:pt>
                <c:pt idx="698">
                  <c:v>42619</c:v>
                </c:pt>
                <c:pt idx="699">
                  <c:v>42620</c:v>
                </c:pt>
                <c:pt idx="700">
                  <c:v>42621</c:v>
                </c:pt>
                <c:pt idx="701">
                  <c:v>42622</c:v>
                </c:pt>
                <c:pt idx="702">
                  <c:v>42625</c:v>
                </c:pt>
                <c:pt idx="703">
                  <c:v>42626</c:v>
                </c:pt>
                <c:pt idx="704">
                  <c:v>42627</c:v>
                </c:pt>
                <c:pt idx="705">
                  <c:v>42628</c:v>
                </c:pt>
                <c:pt idx="706">
                  <c:v>42629</c:v>
                </c:pt>
                <c:pt idx="707">
                  <c:v>42632</c:v>
                </c:pt>
                <c:pt idx="708">
                  <c:v>42633</c:v>
                </c:pt>
                <c:pt idx="709">
                  <c:v>42634</c:v>
                </c:pt>
                <c:pt idx="710">
                  <c:v>42635</c:v>
                </c:pt>
                <c:pt idx="711">
                  <c:v>42636</c:v>
                </c:pt>
                <c:pt idx="712">
                  <c:v>42639</c:v>
                </c:pt>
                <c:pt idx="713">
                  <c:v>42640</c:v>
                </c:pt>
                <c:pt idx="714">
                  <c:v>42641</c:v>
                </c:pt>
                <c:pt idx="715">
                  <c:v>42642</c:v>
                </c:pt>
                <c:pt idx="716">
                  <c:v>42643</c:v>
                </c:pt>
                <c:pt idx="717">
                  <c:v>42646</c:v>
                </c:pt>
                <c:pt idx="718">
                  <c:v>42647</c:v>
                </c:pt>
                <c:pt idx="719">
                  <c:v>42648</c:v>
                </c:pt>
                <c:pt idx="720">
                  <c:v>42649</c:v>
                </c:pt>
                <c:pt idx="721">
                  <c:v>42650</c:v>
                </c:pt>
                <c:pt idx="722">
                  <c:v>42653</c:v>
                </c:pt>
                <c:pt idx="723">
                  <c:v>42654</c:v>
                </c:pt>
                <c:pt idx="724">
                  <c:v>42655</c:v>
                </c:pt>
                <c:pt idx="725">
                  <c:v>42656</c:v>
                </c:pt>
                <c:pt idx="726">
                  <c:v>42657</c:v>
                </c:pt>
                <c:pt idx="727">
                  <c:v>42660</c:v>
                </c:pt>
                <c:pt idx="728">
                  <c:v>42661</c:v>
                </c:pt>
                <c:pt idx="729">
                  <c:v>42662</c:v>
                </c:pt>
                <c:pt idx="730">
                  <c:v>42663</c:v>
                </c:pt>
                <c:pt idx="731">
                  <c:v>42664</c:v>
                </c:pt>
                <c:pt idx="732">
                  <c:v>42667</c:v>
                </c:pt>
                <c:pt idx="733">
                  <c:v>42668</c:v>
                </c:pt>
                <c:pt idx="734">
                  <c:v>42669</c:v>
                </c:pt>
                <c:pt idx="735">
                  <c:v>42670</c:v>
                </c:pt>
                <c:pt idx="736">
                  <c:v>42671</c:v>
                </c:pt>
                <c:pt idx="737">
                  <c:v>42674</c:v>
                </c:pt>
                <c:pt idx="738">
                  <c:v>42675</c:v>
                </c:pt>
                <c:pt idx="739">
                  <c:v>42676</c:v>
                </c:pt>
                <c:pt idx="740">
                  <c:v>42677</c:v>
                </c:pt>
                <c:pt idx="741">
                  <c:v>42678</c:v>
                </c:pt>
                <c:pt idx="742">
                  <c:v>42681</c:v>
                </c:pt>
                <c:pt idx="743">
                  <c:v>42682</c:v>
                </c:pt>
                <c:pt idx="744">
                  <c:v>42683</c:v>
                </c:pt>
                <c:pt idx="745">
                  <c:v>42684</c:v>
                </c:pt>
                <c:pt idx="746">
                  <c:v>42685</c:v>
                </c:pt>
                <c:pt idx="747">
                  <c:v>42688</c:v>
                </c:pt>
                <c:pt idx="748">
                  <c:v>42689</c:v>
                </c:pt>
                <c:pt idx="749">
                  <c:v>42690</c:v>
                </c:pt>
                <c:pt idx="750">
                  <c:v>42691</c:v>
                </c:pt>
                <c:pt idx="751">
                  <c:v>42692</c:v>
                </c:pt>
                <c:pt idx="752">
                  <c:v>42695</c:v>
                </c:pt>
                <c:pt idx="753">
                  <c:v>42696</c:v>
                </c:pt>
                <c:pt idx="754">
                  <c:v>42697</c:v>
                </c:pt>
                <c:pt idx="755">
                  <c:v>42698</c:v>
                </c:pt>
                <c:pt idx="756">
                  <c:v>42699</c:v>
                </c:pt>
                <c:pt idx="757">
                  <c:v>42702</c:v>
                </c:pt>
                <c:pt idx="758">
                  <c:v>42703</c:v>
                </c:pt>
                <c:pt idx="759">
                  <c:v>42704</c:v>
                </c:pt>
                <c:pt idx="760">
                  <c:v>42705</c:v>
                </c:pt>
                <c:pt idx="761">
                  <c:v>42706</c:v>
                </c:pt>
                <c:pt idx="762">
                  <c:v>42709</c:v>
                </c:pt>
                <c:pt idx="763">
                  <c:v>42710</c:v>
                </c:pt>
                <c:pt idx="764">
                  <c:v>42711</c:v>
                </c:pt>
                <c:pt idx="765">
                  <c:v>42712</c:v>
                </c:pt>
                <c:pt idx="766">
                  <c:v>42713</c:v>
                </c:pt>
                <c:pt idx="767">
                  <c:v>42716</c:v>
                </c:pt>
                <c:pt idx="768">
                  <c:v>42717</c:v>
                </c:pt>
                <c:pt idx="769">
                  <c:v>42718</c:v>
                </c:pt>
                <c:pt idx="770">
                  <c:v>42719</c:v>
                </c:pt>
                <c:pt idx="771">
                  <c:v>42720</c:v>
                </c:pt>
                <c:pt idx="772">
                  <c:v>42723</c:v>
                </c:pt>
                <c:pt idx="773">
                  <c:v>42724</c:v>
                </c:pt>
                <c:pt idx="774">
                  <c:v>42725</c:v>
                </c:pt>
                <c:pt idx="775">
                  <c:v>42726</c:v>
                </c:pt>
                <c:pt idx="776">
                  <c:v>42727</c:v>
                </c:pt>
                <c:pt idx="777">
                  <c:v>42730</c:v>
                </c:pt>
                <c:pt idx="778">
                  <c:v>42731</c:v>
                </c:pt>
                <c:pt idx="779">
                  <c:v>42732</c:v>
                </c:pt>
                <c:pt idx="780">
                  <c:v>42733</c:v>
                </c:pt>
                <c:pt idx="781">
                  <c:v>42734</c:v>
                </c:pt>
                <c:pt idx="782">
                  <c:v>42737</c:v>
                </c:pt>
                <c:pt idx="783">
                  <c:v>42738</c:v>
                </c:pt>
                <c:pt idx="784">
                  <c:v>42739</c:v>
                </c:pt>
                <c:pt idx="785">
                  <c:v>42740</c:v>
                </c:pt>
                <c:pt idx="786">
                  <c:v>42741</c:v>
                </c:pt>
                <c:pt idx="787">
                  <c:v>42744</c:v>
                </c:pt>
                <c:pt idx="788">
                  <c:v>42745</c:v>
                </c:pt>
                <c:pt idx="789">
                  <c:v>42746</c:v>
                </c:pt>
                <c:pt idx="790">
                  <c:v>42747</c:v>
                </c:pt>
                <c:pt idx="791">
                  <c:v>42748</c:v>
                </c:pt>
                <c:pt idx="792">
                  <c:v>42751</c:v>
                </c:pt>
                <c:pt idx="793">
                  <c:v>42752</c:v>
                </c:pt>
                <c:pt idx="794">
                  <c:v>42753</c:v>
                </c:pt>
                <c:pt idx="795">
                  <c:v>42754</c:v>
                </c:pt>
                <c:pt idx="796">
                  <c:v>42755</c:v>
                </c:pt>
                <c:pt idx="797">
                  <c:v>42758</c:v>
                </c:pt>
                <c:pt idx="798">
                  <c:v>42759</c:v>
                </c:pt>
                <c:pt idx="799">
                  <c:v>42760</c:v>
                </c:pt>
                <c:pt idx="800">
                  <c:v>42761</c:v>
                </c:pt>
                <c:pt idx="801">
                  <c:v>42762</c:v>
                </c:pt>
                <c:pt idx="802">
                  <c:v>42765</c:v>
                </c:pt>
                <c:pt idx="803">
                  <c:v>42766</c:v>
                </c:pt>
                <c:pt idx="804">
                  <c:v>42767</c:v>
                </c:pt>
                <c:pt idx="805">
                  <c:v>42768</c:v>
                </c:pt>
                <c:pt idx="806">
                  <c:v>42769</c:v>
                </c:pt>
                <c:pt idx="807">
                  <c:v>42772</c:v>
                </c:pt>
                <c:pt idx="808">
                  <c:v>42773</c:v>
                </c:pt>
                <c:pt idx="809">
                  <c:v>42774</c:v>
                </c:pt>
                <c:pt idx="810">
                  <c:v>42775</c:v>
                </c:pt>
                <c:pt idx="811">
                  <c:v>42776</c:v>
                </c:pt>
                <c:pt idx="812">
                  <c:v>42779</c:v>
                </c:pt>
                <c:pt idx="813">
                  <c:v>42780</c:v>
                </c:pt>
                <c:pt idx="814">
                  <c:v>42781</c:v>
                </c:pt>
                <c:pt idx="815">
                  <c:v>42782</c:v>
                </c:pt>
                <c:pt idx="816">
                  <c:v>42783</c:v>
                </c:pt>
                <c:pt idx="817">
                  <c:v>42786</c:v>
                </c:pt>
                <c:pt idx="818">
                  <c:v>42787</c:v>
                </c:pt>
                <c:pt idx="819">
                  <c:v>42788</c:v>
                </c:pt>
                <c:pt idx="820">
                  <c:v>42789</c:v>
                </c:pt>
                <c:pt idx="821">
                  <c:v>42790</c:v>
                </c:pt>
                <c:pt idx="822">
                  <c:v>42793</c:v>
                </c:pt>
                <c:pt idx="823">
                  <c:v>42794</c:v>
                </c:pt>
                <c:pt idx="824">
                  <c:v>42795</c:v>
                </c:pt>
                <c:pt idx="825">
                  <c:v>42796</c:v>
                </c:pt>
                <c:pt idx="826">
                  <c:v>42797</c:v>
                </c:pt>
                <c:pt idx="827">
                  <c:v>42800</c:v>
                </c:pt>
                <c:pt idx="828">
                  <c:v>42801</c:v>
                </c:pt>
                <c:pt idx="829">
                  <c:v>42802</c:v>
                </c:pt>
                <c:pt idx="830">
                  <c:v>42803</c:v>
                </c:pt>
                <c:pt idx="831">
                  <c:v>42804</c:v>
                </c:pt>
                <c:pt idx="832">
                  <c:v>42807</c:v>
                </c:pt>
                <c:pt idx="833">
                  <c:v>42808</c:v>
                </c:pt>
                <c:pt idx="834">
                  <c:v>42809</c:v>
                </c:pt>
                <c:pt idx="835">
                  <c:v>42810</c:v>
                </c:pt>
                <c:pt idx="836">
                  <c:v>42811</c:v>
                </c:pt>
                <c:pt idx="837">
                  <c:v>42814</c:v>
                </c:pt>
                <c:pt idx="838">
                  <c:v>42815</c:v>
                </c:pt>
                <c:pt idx="839">
                  <c:v>42816</c:v>
                </c:pt>
                <c:pt idx="840">
                  <c:v>42817</c:v>
                </c:pt>
                <c:pt idx="841">
                  <c:v>42818</c:v>
                </c:pt>
                <c:pt idx="842">
                  <c:v>42821</c:v>
                </c:pt>
                <c:pt idx="843">
                  <c:v>42822</c:v>
                </c:pt>
                <c:pt idx="844">
                  <c:v>42823</c:v>
                </c:pt>
                <c:pt idx="845">
                  <c:v>42824</c:v>
                </c:pt>
                <c:pt idx="846">
                  <c:v>42825</c:v>
                </c:pt>
                <c:pt idx="847">
                  <c:v>42828</c:v>
                </c:pt>
                <c:pt idx="848">
                  <c:v>42829</c:v>
                </c:pt>
                <c:pt idx="849">
                  <c:v>42830</c:v>
                </c:pt>
                <c:pt idx="850">
                  <c:v>42831</c:v>
                </c:pt>
                <c:pt idx="851">
                  <c:v>42832</c:v>
                </c:pt>
                <c:pt idx="852">
                  <c:v>42835</c:v>
                </c:pt>
                <c:pt idx="853">
                  <c:v>42836</c:v>
                </c:pt>
                <c:pt idx="854">
                  <c:v>42837</c:v>
                </c:pt>
                <c:pt idx="855">
                  <c:v>42838</c:v>
                </c:pt>
                <c:pt idx="856">
                  <c:v>42839</c:v>
                </c:pt>
                <c:pt idx="857">
                  <c:v>42842</c:v>
                </c:pt>
                <c:pt idx="858">
                  <c:v>42843</c:v>
                </c:pt>
                <c:pt idx="859">
                  <c:v>42844</c:v>
                </c:pt>
                <c:pt idx="860">
                  <c:v>42845</c:v>
                </c:pt>
                <c:pt idx="861">
                  <c:v>42846</c:v>
                </c:pt>
                <c:pt idx="862">
                  <c:v>42849</c:v>
                </c:pt>
                <c:pt idx="863">
                  <c:v>42850</c:v>
                </c:pt>
                <c:pt idx="864">
                  <c:v>42851</c:v>
                </c:pt>
                <c:pt idx="865">
                  <c:v>42852</c:v>
                </c:pt>
                <c:pt idx="866">
                  <c:v>42853</c:v>
                </c:pt>
              </c:numCache>
            </c:numRef>
          </c:xVal>
          <c:yVal>
            <c:numRef>
              <c:f>NASDAQ!$G$3:$G$869</c:f>
              <c:numCache>
                <c:formatCode>General</c:formatCode>
                <c:ptCount val="867"/>
                <c:pt idx="0">
                  <c:v>34.065032448777508</c:v>
                </c:pt>
                <c:pt idx="1">
                  <c:v>34.065032448777508</c:v>
                </c:pt>
                <c:pt idx="2">
                  <c:v>34.065032448777508</c:v>
                </c:pt>
                <c:pt idx="3">
                  <c:v>34.065032448777508</c:v>
                </c:pt>
                <c:pt idx="4">
                  <c:v>34.065032448777508</c:v>
                </c:pt>
                <c:pt idx="5">
                  <c:v>34.065032448777508</c:v>
                </c:pt>
                <c:pt idx="6">
                  <c:v>34.065032448777508</c:v>
                </c:pt>
                <c:pt idx="7">
                  <c:v>34.065032448777508</c:v>
                </c:pt>
                <c:pt idx="8">
                  <c:v>34.065032448777508</c:v>
                </c:pt>
                <c:pt idx="9">
                  <c:v>34.065032448777508</c:v>
                </c:pt>
                <c:pt idx="10">
                  <c:v>34.065032448777508</c:v>
                </c:pt>
                <c:pt idx="11">
                  <c:v>34.065032448777508</c:v>
                </c:pt>
                <c:pt idx="12">
                  <c:v>34.065032448777508</c:v>
                </c:pt>
                <c:pt idx="13">
                  <c:v>34.065032448777508</c:v>
                </c:pt>
                <c:pt idx="14">
                  <c:v>34.065032448777508</c:v>
                </c:pt>
                <c:pt idx="15">
                  <c:v>34.065032448777508</c:v>
                </c:pt>
                <c:pt idx="16">
                  <c:v>34.065032448777508</c:v>
                </c:pt>
                <c:pt idx="17">
                  <c:v>34.065032448777508</c:v>
                </c:pt>
                <c:pt idx="18">
                  <c:v>34.065032448777508</c:v>
                </c:pt>
                <c:pt idx="19">
                  <c:v>34.065032448777508</c:v>
                </c:pt>
                <c:pt idx="20">
                  <c:v>34.065032448777508</c:v>
                </c:pt>
                <c:pt idx="21">
                  <c:v>34.065032448777508</c:v>
                </c:pt>
                <c:pt idx="22">
                  <c:v>34.065032448777508</c:v>
                </c:pt>
                <c:pt idx="23">
                  <c:v>34.065032448777508</c:v>
                </c:pt>
                <c:pt idx="24">
                  <c:v>34.065032448777508</c:v>
                </c:pt>
                <c:pt idx="25">
                  <c:v>34.065032448777508</c:v>
                </c:pt>
                <c:pt idx="26">
                  <c:v>34.065032448777508</c:v>
                </c:pt>
                <c:pt idx="27">
                  <c:v>34.065032448777508</c:v>
                </c:pt>
                <c:pt idx="28">
                  <c:v>34.065032448777508</c:v>
                </c:pt>
                <c:pt idx="29">
                  <c:v>34.065032448777508</c:v>
                </c:pt>
                <c:pt idx="30">
                  <c:v>34.065032448777508</c:v>
                </c:pt>
                <c:pt idx="31">
                  <c:v>34.065032448777508</c:v>
                </c:pt>
                <c:pt idx="32">
                  <c:v>34.065032448777508</c:v>
                </c:pt>
                <c:pt idx="33">
                  <c:v>34.065032448777508</c:v>
                </c:pt>
                <c:pt idx="34">
                  <c:v>34.065032448777508</c:v>
                </c:pt>
                <c:pt idx="35">
                  <c:v>34.065032448777508</c:v>
                </c:pt>
                <c:pt idx="36">
                  <c:v>34.065032448777508</c:v>
                </c:pt>
                <c:pt idx="37">
                  <c:v>34.065032448777508</c:v>
                </c:pt>
                <c:pt idx="38">
                  <c:v>34.065032448777508</c:v>
                </c:pt>
                <c:pt idx="39">
                  <c:v>34.065032448777508</c:v>
                </c:pt>
                <c:pt idx="40">
                  <c:v>34.065032448777508</c:v>
                </c:pt>
                <c:pt idx="41">
                  <c:v>34.065032448777508</c:v>
                </c:pt>
                <c:pt idx="42">
                  <c:v>34.065032448777508</c:v>
                </c:pt>
                <c:pt idx="43">
                  <c:v>34.065032448777508</c:v>
                </c:pt>
                <c:pt idx="44">
                  <c:v>34.065032448777508</c:v>
                </c:pt>
                <c:pt idx="45">
                  <c:v>34.065032448777508</c:v>
                </c:pt>
                <c:pt idx="46">
                  <c:v>34.065032448777508</c:v>
                </c:pt>
                <c:pt idx="47">
                  <c:v>34.065032448777508</c:v>
                </c:pt>
                <c:pt idx="48">
                  <c:v>34.065032448777508</c:v>
                </c:pt>
                <c:pt idx="49">
                  <c:v>34.065032448777508</c:v>
                </c:pt>
                <c:pt idx="50">
                  <c:v>34.065032448777508</c:v>
                </c:pt>
                <c:pt idx="51">
                  <c:v>34.065032448777508</c:v>
                </c:pt>
                <c:pt idx="52">
                  <c:v>34.065032448777508</c:v>
                </c:pt>
                <c:pt idx="53">
                  <c:v>34.065032448777508</c:v>
                </c:pt>
                <c:pt idx="54">
                  <c:v>34.065032448777508</c:v>
                </c:pt>
                <c:pt idx="55">
                  <c:v>34.065032448777508</c:v>
                </c:pt>
                <c:pt idx="56">
                  <c:v>34.065032448777508</c:v>
                </c:pt>
                <c:pt idx="57">
                  <c:v>34.065032448777508</c:v>
                </c:pt>
                <c:pt idx="58">
                  <c:v>34.065032448777508</c:v>
                </c:pt>
                <c:pt idx="59">
                  <c:v>34.065032448777508</c:v>
                </c:pt>
                <c:pt idx="60">
                  <c:v>34.065032448777508</c:v>
                </c:pt>
                <c:pt idx="61">
                  <c:v>34.065032448777508</c:v>
                </c:pt>
                <c:pt idx="62">
                  <c:v>34.065032448777508</c:v>
                </c:pt>
                <c:pt idx="63">
                  <c:v>34.065032448777508</c:v>
                </c:pt>
                <c:pt idx="64">
                  <c:v>34.065032448777508</c:v>
                </c:pt>
                <c:pt idx="65">
                  <c:v>34.065032448777508</c:v>
                </c:pt>
                <c:pt idx="66">
                  <c:v>34.065032448777508</c:v>
                </c:pt>
                <c:pt idx="67">
                  <c:v>34.065032448777508</c:v>
                </c:pt>
                <c:pt idx="68">
                  <c:v>34.065032448777508</c:v>
                </c:pt>
                <c:pt idx="69">
                  <c:v>34.065032448777508</c:v>
                </c:pt>
                <c:pt idx="70">
                  <c:v>34.065032448777508</c:v>
                </c:pt>
                <c:pt idx="71">
                  <c:v>34.065032448777508</c:v>
                </c:pt>
                <c:pt idx="72">
                  <c:v>34.065032448777508</c:v>
                </c:pt>
                <c:pt idx="73">
                  <c:v>34.065032448777508</c:v>
                </c:pt>
                <c:pt idx="74">
                  <c:v>34.065032448777508</c:v>
                </c:pt>
                <c:pt idx="75">
                  <c:v>34.065032448777508</c:v>
                </c:pt>
                <c:pt idx="76">
                  <c:v>34.065032448777508</c:v>
                </c:pt>
                <c:pt idx="77">
                  <c:v>34.065032448777508</c:v>
                </c:pt>
                <c:pt idx="78">
                  <c:v>34.065032448777508</c:v>
                </c:pt>
                <c:pt idx="79">
                  <c:v>34.065032448777508</c:v>
                </c:pt>
                <c:pt idx="80">
                  <c:v>34.065032448777508</c:v>
                </c:pt>
                <c:pt idx="81">
                  <c:v>34.065032448777508</c:v>
                </c:pt>
                <c:pt idx="82">
                  <c:v>34.065032448777508</c:v>
                </c:pt>
                <c:pt idx="83">
                  <c:v>34.065032448777508</c:v>
                </c:pt>
                <c:pt idx="84">
                  <c:v>34.065032448777508</c:v>
                </c:pt>
                <c:pt idx="85">
                  <c:v>34.065032448777508</c:v>
                </c:pt>
                <c:pt idx="86">
                  <c:v>34.065032448777508</c:v>
                </c:pt>
                <c:pt idx="87">
                  <c:v>34.065032448777508</c:v>
                </c:pt>
                <c:pt idx="88">
                  <c:v>34.065032448777508</c:v>
                </c:pt>
                <c:pt idx="89">
                  <c:v>34.065032448777508</c:v>
                </c:pt>
                <c:pt idx="90">
                  <c:v>34.065032448777508</c:v>
                </c:pt>
                <c:pt idx="91">
                  <c:v>34.065032448777508</c:v>
                </c:pt>
                <c:pt idx="92">
                  <c:v>34.065032448777508</c:v>
                </c:pt>
                <c:pt idx="93">
                  <c:v>34.065032448777508</c:v>
                </c:pt>
                <c:pt idx="94">
                  <c:v>34.065032448777508</c:v>
                </c:pt>
                <c:pt idx="95">
                  <c:v>34.065032448777508</c:v>
                </c:pt>
                <c:pt idx="96">
                  <c:v>34.065032448777508</c:v>
                </c:pt>
                <c:pt idx="97">
                  <c:v>34.065032448777508</c:v>
                </c:pt>
                <c:pt idx="98">
                  <c:v>34.065032448777508</c:v>
                </c:pt>
                <c:pt idx="99">
                  <c:v>34.065032448777508</c:v>
                </c:pt>
                <c:pt idx="100">
                  <c:v>34.065032448777508</c:v>
                </c:pt>
                <c:pt idx="101">
                  <c:v>34.065032448777508</c:v>
                </c:pt>
                <c:pt idx="102">
                  <c:v>34.065032448777508</c:v>
                </c:pt>
                <c:pt idx="103">
                  <c:v>34.065032448777508</c:v>
                </c:pt>
                <c:pt idx="104">
                  <c:v>34.065032448777508</c:v>
                </c:pt>
                <c:pt idx="105">
                  <c:v>34.065032448777508</c:v>
                </c:pt>
                <c:pt idx="106">
                  <c:v>34.065032448777508</c:v>
                </c:pt>
                <c:pt idx="107">
                  <c:v>34.065032448777508</c:v>
                </c:pt>
                <c:pt idx="108">
                  <c:v>34.065032448777508</c:v>
                </c:pt>
                <c:pt idx="109">
                  <c:v>34.065032448777508</c:v>
                </c:pt>
                <c:pt idx="110">
                  <c:v>34.065032448777508</c:v>
                </c:pt>
                <c:pt idx="111">
                  <c:v>34.065032448777508</c:v>
                </c:pt>
                <c:pt idx="112">
                  <c:v>34.065032448777508</c:v>
                </c:pt>
                <c:pt idx="113">
                  <c:v>34.065032448777508</c:v>
                </c:pt>
                <c:pt idx="114">
                  <c:v>34.065032448777508</c:v>
                </c:pt>
                <c:pt idx="115">
                  <c:v>34.065032448777508</c:v>
                </c:pt>
                <c:pt idx="116">
                  <c:v>34.065032448777508</c:v>
                </c:pt>
                <c:pt idx="117">
                  <c:v>34.065032448777508</c:v>
                </c:pt>
                <c:pt idx="118">
                  <c:v>34.065032448777508</c:v>
                </c:pt>
                <c:pt idx="119">
                  <c:v>34.065032448777508</c:v>
                </c:pt>
                <c:pt idx="120">
                  <c:v>34.065032448777508</c:v>
                </c:pt>
                <c:pt idx="121">
                  <c:v>34.065032448777508</c:v>
                </c:pt>
                <c:pt idx="122">
                  <c:v>34.065032448777508</c:v>
                </c:pt>
                <c:pt idx="123">
                  <c:v>34.065032448777508</c:v>
                </c:pt>
                <c:pt idx="124">
                  <c:v>34.065032448777508</c:v>
                </c:pt>
                <c:pt idx="125">
                  <c:v>34.065032448777508</c:v>
                </c:pt>
                <c:pt idx="126">
                  <c:v>34.065032448777508</c:v>
                </c:pt>
                <c:pt idx="127">
                  <c:v>34.065032448777508</c:v>
                </c:pt>
                <c:pt idx="128">
                  <c:v>34.065032448777508</c:v>
                </c:pt>
                <c:pt idx="129">
                  <c:v>34.065032448777508</c:v>
                </c:pt>
                <c:pt idx="130">
                  <c:v>34.065032448777508</c:v>
                </c:pt>
                <c:pt idx="131">
                  <c:v>34.065032448777508</c:v>
                </c:pt>
                <c:pt idx="132">
                  <c:v>34.065032448777508</c:v>
                </c:pt>
                <c:pt idx="133">
                  <c:v>34.065032448777508</c:v>
                </c:pt>
                <c:pt idx="134">
                  <c:v>34.065032448777508</c:v>
                </c:pt>
                <c:pt idx="135">
                  <c:v>34.065032448777508</c:v>
                </c:pt>
                <c:pt idx="136">
                  <c:v>34.065032448777508</c:v>
                </c:pt>
                <c:pt idx="137">
                  <c:v>34.065032448777508</c:v>
                </c:pt>
                <c:pt idx="138">
                  <c:v>34.065032448777508</c:v>
                </c:pt>
                <c:pt idx="139">
                  <c:v>34.065032448777508</c:v>
                </c:pt>
                <c:pt idx="140">
                  <c:v>34.065032448777508</c:v>
                </c:pt>
                <c:pt idx="141">
                  <c:v>34.065032448777508</c:v>
                </c:pt>
                <c:pt idx="142">
                  <c:v>34.065032448777508</c:v>
                </c:pt>
                <c:pt idx="143">
                  <c:v>34.065032448777508</c:v>
                </c:pt>
                <c:pt idx="144">
                  <c:v>34.065032448777508</c:v>
                </c:pt>
                <c:pt idx="145">
                  <c:v>34.065032448777508</c:v>
                </c:pt>
                <c:pt idx="146">
                  <c:v>34.065032448777508</c:v>
                </c:pt>
                <c:pt idx="147">
                  <c:v>34.065032448777508</c:v>
                </c:pt>
                <c:pt idx="148">
                  <c:v>34.065032448777508</c:v>
                </c:pt>
                <c:pt idx="149">
                  <c:v>34.065032448777508</c:v>
                </c:pt>
                <c:pt idx="150">
                  <c:v>34.065032448777508</c:v>
                </c:pt>
                <c:pt idx="151">
                  <c:v>34.065032448777508</c:v>
                </c:pt>
                <c:pt idx="152">
                  <c:v>34.065032448777508</c:v>
                </c:pt>
                <c:pt idx="153">
                  <c:v>34.065032448777508</c:v>
                </c:pt>
                <c:pt idx="154">
                  <c:v>34.065032448777508</c:v>
                </c:pt>
                <c:pt idx="155">
                  <c:v>34.065032448777508</c:v>
                </c:pt>
                <c:pt idx="156">
                  <c:v>34.065032448777508</c:v>
                </c:pt>
                <c:pt idx="157">
                  <c:v>34.065032448777508</c:v>
                </c:pt>
                <c:pt idx="158">
                  <c:v>34.065032448777508</c:v>
                </c:pt>
                <c:pt idx="159">
                  <c:v>34.065032448777508</c:v>
                </c:pt>
                <c:pt idx="160">
                  <c:v>34.065032448777508</c:v>
                </c:pt>
                <c:pt idx="161">
                  <c:v>34.065032448777508</c:v>
                </c:pt>
                <c:pt idx="162">
                  <c:v>34.065032448777508</c:v>
                </c:pt>
                <c:pt idx="163">
                  <c:v>34.065032448777508</c:v>
                </c:pt>
                <c:pt idx="164">
                  <c:v>34.065032448777508</c:v>
                </c:pt>
                <c:pt idx="165">
                  <c:v>34.065032448777508</c:v>
                </c:pt>
                <c:pt idx="166">
                  <c:v>34.065032448777508</c:v>
                </c:pt>
                <c:pt idx="167">
                  <c:v>34.065032448777508</c:v>
                </c:pt>
                <c:pt idx="168">
                  <c:v>34.065032448777508</c:v>
                </c:pt>
                <c:pt idx="169">
                  <c:v>34.065032448777508</c:v>
                </c:pt>
                <c:pt idx="170">
                  <c:v>34.065032448777508</c:v>
                </c:pt>
                <c:pt idx="171">
                  <c:v>34.065032448777508</c:v>
                </c:pt>
                <c:pt idx="172">
                  <c:v>34.065032448777508</c:v>
                </c:pt>
                <c:pt idx="173">
                  <c:v>34.065032448777508</c:v>
                </c:pt>
                <c:pt idx="174">
                  <c:v>34.065032448777508</c:v>
                </c:pt>
                <c:pt idx="175">
                  <c:v>34.065032448777508</c:v>
                </c:pt>
                <c:pt idx="176">
                  <c:v>34.065032448777508</c:v>
                </c:pt>
                <c:pt idx="177">
                  <c:v>34.065032448777508</c:v>
                </c:pt>
                <c:pt idx="178">
                  <c:v>34.065032448777508</c:v>
                </c:pt>
                <c:pt idx="179">
                  <c:v>34.065032448777508</c:v>
                </c:pt>
                <c:pt idx="180">
                  <c:v>34.065032448777508</c:v>
                </c:pt>
                <c:pt idx="181">
                  <c:v>34.065032448777508</c:v>
                </c:pt>
                <c:pt idx="182">
                  <c:v>34.065032448777508</c:v>
                </c:pt>
                <c:pt idx="183">
                  <c:v>34.065032448777508</c:v>
                </c:pt>
                <c:pt idx="184">
                  <c:v>34.065032448777508</c:v>
                </c:pt>
                <c:pt idx="185">
                  <c:v>34.065032448777508</c:v>
                </c:pt>
                <c:pt idx="186">
                  <c:v>34.065032448777508</c:v>
                </c:pt>
                <c:pt idx="187">
                  <c:v>34.065032448777508</c:v>
                </c:pt>
                <c:pt idx="188">
                  <c:v>34.065032448777508</c:v>
                </c:pt>
                <c:pt idx="189">
                  <c:v>34.065032448777508</c:v>
                </c:pt>
                <c:pt idx="190">
                  <c:v>34.065032448777508</c:v>
                </c:pt>
                <c:pt idx="191">
                  <c:v>34.065032448777508</c:v>
                </c:pt>
                <c:pt idx="192">
                  <c:v>34.065032448777508</c:v>
                </c:pt>
                <c:pt idx="193">
                  <c:v>34.065032448777508</c:v>
                </c:pt>
                <c:pt idx="194">
                  <c:v>34.065032448777508</c:v>
                </c:pt>
                <c:pt idx="195">
                  <c:v>34.065032448777508</c:v>
                </c:pt>
                <c:pt idx="196">
                  <c:v>34.065032448777508</c:v>
                </c:pt>
                <c:pt idx="197">
                  <c:v>34.065032448777508</c:v>
                </c:pt>
                <c:pt idx="198">
                  <c:v>34.065032448777508</c:v>
                </c:pt>
                <c:pt idx="199">
                  <c:v>34.065032448777508</c:v>
                </c:pt>
                <c:pt idx="200">
                  <c:v>34.065032448777508</c:v>
                </c:pt>
                <c:pt idx="201">
                  <c:v>34.065032448777508</c:v>
                </c:pt>
                <c:pt idx="202">
                  <c:v>34.065032448777508</c:v>
                </c:pt>
                <c:pt idx="203">
                  <c:v>34.065032448777508</c:v>
                </c:pt>
                <c:pt idx="204">
                  <c:v>34.065032448777508</c:v>
                </c:pt>
                <c:pt idx="205">
                  <c:v>34.065032448777508</c:v>
                </c:pt>
                <c:pt idx="206">
                  <c:v>34.065032448777508</c:v>
                </c:pt>
                <c:pt idx="207">
                  <c:v>34.065032448777508</c:v>
                </c:pt>
                <c:pt idx="208">
                  <c:v>34.065032448777508</c:v>
                </c:pt>
                <c:pt idx="209">
                  <c:v>34.065032448777508</c:v>
                </c:pt>
                <c:pt idx="210">
                  <c:v>34.065032448777508</c:v>
                </c:pt>
                <c:pt idx="211">
                  <c:v>34.065032448777508</c:v>
                </c:pt>
                <c:pt idx="212">
                  <c:v>34.065032448777508</c:v>
                </c:pt>
                <c:pt idx="213">
                  <c:v>34.065032448777508</c:v>
                </c:pt>
                <c:pt idx="214">
                  <c:v>34.065032448777508</c:v>
                </c:pt>
                <c:pt idx="215">
                  <c:v>34.065032448777508</c:v>
                </c:pt>
                <c:pt idx="216">
                  <c:v>34.065032448777508</c:v>
                </c:pt>
                <c:pt idx="217">
                  <c:v>34.065032448777508</c:v>
                </c:pt>
                <c:pt idx="218">
                  <c:v>34.065032448777508</c:v>
                </c:pt>
                <c:pt idx="219">
                  <c:v>34.065032448777508</c:v>
                </c:pt>
                <c:pt idx="220">
                  <c:v>34.065032448777508</c:v>
                </c:pt>
                <c:pt idx="221">
                  <c:v>34.065032448777508</c:v>
                </c:pt>
                <c:pt idx="222">
                  <c:v>34.065032448777508</c:v>
                </c:pt>
                <c:pt idx="223">
                  <c:v>34.065032448777508</c:v>
                </c:pt>
                <c:pt idx="224">
                  <c:v>34.065032448777508</c:v>
                </c:pt>
                <c:pt idx="225">
                  <c:v>34.065032448777508</c:v>
                </c:pt>
                <c:pt idx="226">
                  <c:v>34.065032448777508</c:v>
                </c:pt>
                <c:pt idx="227">
                  <c:v>34.065032448777508</c:v>
                </c:pt>
                <c:pt idx="228">
                  <c:v>34.065032448777508</c:v>
                </c:pt>
                <c:pt idx="229">
                  <c:v>34.065032448777508</c:v>
                </c:pt>
                <c:pt idx="230">
                  <c:v>34.065032448777508</c:v>
                </c:pt>
                <c:pt idx="231">
                  <c:v>34.065032448777508</c:v>
                </c:pt>
                <c:pt idx="232">
                  <c:v>34.065032448777508</c:v>
                </c:pt>
                <c:pt idx="233">
                  <c:v>34.065032448777508</c:v>
                </c:pt>
                <c:pt idx="234">
                  <c:v>34.065032448777508</c:v>
                </c:pt>
                <c:pt idx="235">
                  <c:v>34.065032448777508</c:v>
                </c:pt>
                <c:pt idx="236">
                  <c:v>34.065032448777508</c:v>
                </c:pt>
                <c:pt idx="237">
                  <c:v>34.065032448777508</c:v>
                </c:pt>
                <c:pt idx="238">
                  <c:v>34.065032448777508</c:v>
                </c:pt>
                <c:pt idx="239">
                  <c:v>34.065032448777508</c:v>
                </c:pt>
                <c:pt idx="240">
                  <c:v>34.065032448777508</c:v>
                </c:pt>
                <c:pt idx="241">
                  <c:v>34.065032448777508</c:v>
                </c:pt>
                <c:pt idx="242">
                  <c:v>34.065032448777508</c:v>
                </c:pt>
                <c:pt idx="243">
                  <c:v>34.065032448777508</c:v>
                </c:pt>
                <c:pt idx="244">
                  <c:v>34.065032448777508</c:v>
                </c:pt>
                <c:pt idx="245">
                  <c:v>34.065032448777508</c:v>
                </c:pt>
                <c:pt idx="246">
                  <c:v>34.065032448777508</c:v>
                </c:pt>
                <c:pt idx="247">
                  <c:v>34.065032448777508</c:v>
                </c:pt>
                <c:pt idx="248">
                  <c:v>34.065032448777508</c:v>
                </c:pt>
                <c:pt idx="249">
                  <c:v>34.065032448777508</c:v>
                </c:pt>
                <c:pt idx="250">
                  <c:v>34.065032448777508</c:v>
                </c:pt>
                <c:pt idx="251">
                  <c:v>34.065032448777508</c:v>
                </c:pt>
                <c:pt idx="252">
                  <c:v>34.065032448777508</c:v>
                </c:pt>
                <c:pt idx="253">
                  <c:v>34.065032448777508</c:v>
                </c:pt>
                <c:pt idx="254">
                  <c:v>34.065032448777508</c:v>
                </c:pt>
                <c:pt idx="255">
                  <c:v>34.065032448777508</c:v>
                </c:pt>
                <c:pt idx="256">
                  <c:v>34.065032448777508</c:v>
                </c:pt>
                <c:pt idx="257">
                  <c:v>34.065032448777508</c:v>
                </c:pt>
                <c:pt idx="258">
                  <c:v>34.065032448777508</c:v>
                </c:pt>
                <c:pt idx="259">
                  <c:v>34.065032448777508</c:v>
                </c:pt>
                <c:pt idx="260">
                  <c:v>34.065032448777508</c:v>
                </c:pt>
                <c:pt idx="261">
                  <c:v>34.065032448777508</c:v>
                </c:pt>
                <c:pt idx="262">
                  <c:v>34.065032448777508</c:v>
                </c:pt>
                <c:pt idx="263">
                  <c:v>34.065032448777508</c:v>
                </c:pt>
                <c:pt idx="264">
                  <c:v>34.065032448777508</c:v>
                </c:pt>
                <c:pt idx="265">
                  <c:v>34.065032448777508</c:v>
                </c:pt>
                <c:pt idx="266">
                  <c:v>34.065032448777508</c:v>
                </c:pt>
                <c:pt idx="267">
                  <c:v>34.065032448777508</c:v>
                </c:pt>
                <c:pt idx="268">
                  <c:v>34.065032448777508</c:v>
                </c:pt>
                <c:pt idx="269">
                  <c:v>34.065032448777508</c:v>
                </c:pt>
                <c:pt idx="270">
                  <c:v>34.065032448777508</c:v>
                </c:pt>
                <c:pt idx="271">
                  <c:v>34.065032448777508</c:v>
                </c:pt>
                <c:pt idx="272">
                  <c:v>34.065032448777508</c:v>
                </c:pt>
                <c:pt idx="273">
                  <c:v>34.065032448777508</c:v>
                </c:pt>
                <c:pt idx="274">
                  <c:v>34.065032448777508</c:v>
                </c:pt>
                <c:pt idx="275">
                  <c:v>34.065032448777508</c:v>
                </c:pt>
                <c:pt idx="276">
                  <c:v>34.065032448777508</c:v>
                </c:pt>
                <c:pt idx="277">
                  <c:v>34.065032448777508</c:v>
                </c:pt>
                <c:pt idx="278">
                  <c:v>34.065032448777508</c:v>
                </c:pt>
                <c:pt idx="279">
                  <c:v>34.065032448777508</c:v>
                </c:pt>
                <c:pt idx="280">
                  <c:v>34.065032448777508</c:v>
                </c:pt>
                <c:pt idx="281">
                  <c:v>34.065032448777508</c:v>
                </c:pt>
                <c:pt idx="282">
                  <c:v>34.065032448777508</c:v>
                </c:pt>
                <c:pt idx="283">
                  <c:v>34.065032448777508</c:v>
                </c:pt>
                <c:pt idx="284">
                  <c:v>34.065032448777508</c:v>
                </c:pt>
                <c:pt idx="285">
                  <c:v>34.065032448777508</c:v>
                </c:pt>
                <c:pt idx="286">
                  <c:v>34.065032448777508</c:v>
                </c:pt>
                <c:pt idx="287">
                  <c:v>34.065032448777508</c:v>
                </c:pt>
                <c:pt idx="288">
                  <c:v>34.065032448777508</c:v>
                </c:pt>
                <c:pt idx="289">
                  <c:v>34.065032448777508</c:v>
                </c:pt>
                <c:pt idx="290">
                  <c:v>34.065032448777508</c:v>
                </c:pt>
                <c:pt idx="291">
                  <c:v>34.065032448777508</c:v>
                </c:pt>
                <c:pt idx="292">
                  <c:v>34.065032448777508</c:v>
                </c:pt>
                <c:pt idx="293">
                  <c:v>34.065032448777508</c:v>
                </c:pt>
                <c:pt idx="294">
                  <c:v>34.065032448777508</c:v>
                </c:pt>
                <c:pt idx="295">
                  <c:v>34.065032448777508</c:v>
                </c:pt>
                <c:pt idx="296">
                  <c:v>34.065032448777508</c:v>
                </c:pt>
                <c:pt idx="297">
                  <c:v>34.065032448777508</c:v>
                </c:pt>
                <c:pt idx="298">
                  <c:v>34.065032448777508</c:v>
                </c:pt>
                <c:pt idx="299">
                  <c:v>34.065032448777508</c:v>
                </c:pt>
                <c:pt idx="300">
                  <c:v>34.065032448777508</c:v>
                </c:pt>
                <c:pt idx="301">
                  <c:v>34.065032448777508</c:v>
                </c:pt>
                <c:pt idx="302">
                  <c:v>34.065032448777508</c:v>
                </c:pt>
                <c:pt idx="303">
                  <c:v>34.065032448777508</c:v>
                </c:pt>
                <c:pt idx="304">
                  <c:v>34.065032448777508</c:v>
                </c:pt>
                <c:pt idx="305">
                  <c:v>34.065032448777508</c:v>
                </c:pt>
                <c:pt idx="306">
                  <c:v>34.065032448777508</c:v>
                </c:pt>
                <c:pt idx="307">
                  <c:v>34.065032448777508</c:v>
                </c:pt>
                <c:pt idx="308">
                  <c:v>34.065032448777508</c:v>
                </c:pt>
                <c:pt idx="309">
                  <c:v>34.065032448777508</c:v>
                </c:pt>
                <c:pt idx="310">
                  <c:v>34.065032448777508</c:v>
                </c:pt>
                <c:pt idx="311">
                  <c:v>34.065032448777508</c:v>
                </c:pt>
                <c:pt idx="312">
                  <c:v>34.065032448777508</c:v>
                </c:pt>
                <c:pt idx="313">
                  <c:v>34.065032448777508</c:v>
                </c:pt>
                <c:pt idx="314">
                  <c:v>34.065032448777508</c:v>
                </c:pt>
                <c:pt idx="315">
                  <c:v>34.065032448777508</c:v>
                </c:pt>
                <c:pt idx="316">
                  <c:v>34.065032448777508</c:v>
                </c:pt>
                <c:pt idx="317">
                  <c:v>34.065032448777508</c:v>
                </c:pt>
                <c:pt idx="318">
                  <c:v>34.065032448777508</c:v>
                </c:pt>
                <c:pt idx="319">
                  <c:v>34.065032448777508</c:v>
                </c:pt>
                <c:pt idx="320">
                  <c:v>34.065032448777508</c:v>
                </c:pt>
                <c:pt idx="321">
                  <c:v>34.065032448777508</c:v>
                </c:pt>
                <c:pt idx="322">
                  <c:v>34.065032448777508</c:v>
                </c:pt>
                <c:pt idx="323">
                  <c:v>34.065032448777508</c:v>
                </c:pt>
                <c:pt idx="324">
                  <c:v>34.065032448777508</c:v>
                </c:pt>
                <c:pt idx="325">
                  <c:v>34.065032448777508</c:v>
                </c:pt>
                <c:pt idx="326">
                  <c:v>34.065032448777508</c:v>
                </c:pt>
                <c:pt idx="327">
                  <c:v>34.065032448777508</c:v>
                </c:pt>
                <c:pt idx="328">
                  <c:v>34.065032448777508</c:v>
                </c:pt>
                <c:pt idx="329">
                  <c:v>34.065032448777508</c:v>
                </c:pt>
                <c:pt idx="330">
                  <c:v>34.065032448777508</c:v>
                </c:pt>
                <c:pt idx="331">
                  <c:v>34.065032448777508</c:v>
                </c:pt>
                <c:pt idx="332">
                  <c:v>34.065032448777508</c:v>
                </c:pt>
                <c:pt idx="333">
                  <c:v>34.065032448777508</c:v>
                </c:pt>
                <c:pt idx="334">
                  <c:v>34.065032448777508</c:v>
                </c:pt>
                <c:pt idx="335">
                  <c:v>34.065032448777508</c:v>
                </c:pt>
                <c:pt idx="336">
                  <c:v>34.065032448777508</c:v>
                </c:pt>
                <c:pt idx="337">
                  <c:v>34.065032448777508</c:v>
                </c:pt>
                <c:pt idx="338">
                  <c:v>34.065032448777508</c:v>
                </c:pt>
                <c:pt idx="339">
                  <c:v>34.065032448777508</c:v>
                </c:pt>
                <c:pt idx="340">
                  <c:v>34.065032448777508</c:v>
                </c:pt>
                <c:pt idx="341">
                  <c:v>34.065032448777508</c:v>
                </c:pt>
                <c:pt idx="342">
                  <c:v>34.065032448777508</c:v>
                </c:pt>
                <c:pt idx="343">
                  <c:v>34.065032448777508</c:v>
                </c:pt>
                <c:pt idx="344">
                  <c:v>34.065032448777508</c:v>
                </c:pt>
                <c:pt idx="345">
                  <c:v>34.065032448777508</c:v>
                </c:pt>
                <c:pt idx="346">
                  <c:v>34.065032448777508</c:v>
                </c:pt>
                <c:pt idx="347">
                  <c:v>34.065032448777508</c:v>
                </c:pt>
                <c:pt idx="348">
                  <c:v>34.065032448777508</c:v>
                </c:pt>
                <c:pt idx="349">
                  <c:v>34.065032448777508</c:v>
                </c:pt>
                <c:pt idx="350">
                  <c:v>34.065032448777508</c:v>
                </c:pt>
                <c:pt idx="351">
                  <c:v>34.065032448777508</c:v>
                </c:pt>
                <c:pt idx="352">
                  <c:v>34.065032448777508</c:v>
                </c:pt>
                <c:pt idx="353">
                  <c:v>34.065032448777508</c:v>
                </c:pt>
                <c:pt idx="354">
                  <c:v>34.065032448777508</c:v>
                </c:pt>
                <c:pt idx="355">
                  <c:v>34.065032448777508</c:v>
                </c:pt>
                <c:pt idx="356">
                  <c:v>34.065032448777508</c:v>
                </c:pt>
                <c:pt idx="357">
                  <c:v>34.065032448777508</c:v>
                </c:pt>
                <c:pt idx="358">
                  <c:v>34.065032448777508</c:v>
                </c:pt>
                <c:pt idx="359">
                  <c:v>34.065032448777508</c:v>
                </c:pt>
                <c:pt idx="360">
                  <c:v>34.065032448777508</c:v>
                </c:pt>
                <c:pt idx="361">
                  <c:v>34.065032448777508</c:v>
                </c:pt>
                <c:pt idx="362">
                  <c:v>34.065032448777508</c:v>
                </c:pt>
                <c:pt idx="363">
                  <c:v>34.065032448777508</c:v>
                </c:pt>
                <c:pt idx="364">
                  <c:v>34.065032448777508</c:v>
                </c:pt>
                <c:pt idx="365">
                  <c:v>34.065032448777508</c:v>
                </c:pt>
                <c:pt idx="366">
                  <c:v>34.065032448777508</c:v>
                </c:pt>
                <c:pt idx="367">
                  <c:v>34.065032448777508</c:v>
                </c:pt>
                <c:pt idx="368">
                  <c:v>34.065032448777508</c:v>
                </c:pt>
                <c:pt idx="369">
                  <c:v>34.065032448777508</c:v>
                </c:pt>
                <c:pt idx="370">
                  <c:v>34.065032448777508</c:v>
                </c:pt>
                <c:pt idx="371">
                  <c:v>34.065032448777508</c:v>
                </c:pt>
                <c:pt idx="372">
                  <c:v>34.065032448777508</c:v>
                </c:pt>
                <c:pt idx="373">
                  <c:v>34.065032448777508</c:v>
                </c:pt>
                <c:pt idx="374">
                  <c:v>34.065032448777508</c:v>
                </c:pt>
                <c:pt idx="375">
                  <c:v>34.065032448777508</c:v>
                </c:pt>
                <c:pt idx="376">
                  <c:v>34.065032448777508</c:v>
                </c:pt>
                <c:pt idx="377">
                  <c:v>34.065032448777508</c:v>
                </c:pt>
                <c:pt idx="378">
                  <c:v>34.065032448777508</c:v>
                </c:pt>
                <c:pt idx="379">
                  <c:v>34.065032448777508</c:v>
                </c:pt>
                <c:pt idx="380">
                  <c:v>34.065032448777508</c:v>
                </c:pt>
                <c:pt idx="381">
                  <c:v>34.065032448777508</c:v>
                </c:pt>
                <c:pt idx="382">
                  <c:v>34.065032448777508</c:v>
                </c:pt>
                <c:pt idx="383">
                  <c:v>34.065032448777508</c:v>
                </c:pt>
                <c:pt idx="384">
                  <c:v>34.065032448777508</c:v>
                </c:pt>
                <c:pt idx="385">
                  <c:v>34.065032448777508</c:v>
                </c:pt>
                <c:pt idx="386">
                  <c:v>34.065032448777508</c:v>
                </c:pt>
                <c:pt idx="387">
                  <c:v>34.065032448777508</c:v>
                </c:pt>
                <c:pt idx="388">
                  <c:v>34.065032448777508</c:v>
                </c:pt>
                <c:pt idx="389">
                  <c:v>34.065032448777508</c:v>
                </c:pt>
                <c:pt idx="390">
                  <c:v>34.065032448777508</c:v>
                </c:pt>
                <c:pt idx="391">
                  <c:v>34.065032448777508</c:v>
                </c:pt>
                <c:pt idx="392">
                  <c:v>34.065032448777508</c:v>
                </c:pt>
                <c:pt idx="393">
                  <c:v>34.065032448777508</c:v>
                </c:pt>
                <c:pt idx="394">
                  <c:v>34.065032448777508</c:v>
                </c:pt>
                <c:pt idx="395">
                  <c:v>34.065032448777508</c:v>
                </c:pt>
                <c:pt idx="396">
                  <c:v>34.065032448777508</c:v>
                </c:pt>
                <c:pt idx="397">
                  <c:v>34.065032448777508</c:v>
                </c:pt>
                <c:pt idx="398">
                  <c:v>34.065032448777508</c:v>
                </c:pt>
                <c:pt idx="399">
                  <c:v>34.065032448777508</c:v>
                </c:pt>
                <c:pt idx="400">
                  <c:v>34.065032448777508</c:v>
                </c:pt>
                <c:pt idx="401">
                  <c:v>34.065032448777508</c:v>
                </c:pt>
                <c:pt idx="402">
                  <c:v>34.065032448777508</c:v>
                </c:pt>
                <c:pt idx="403">
                  <c:v>34.065032448777508</c:v>
                </c:pt>
                <c:pt idx="404">
                  <c:v>34.065032448777508</c:v>
                </c:pt>
                <c:pt idx="405">
                  <c:v>34.065032448777508</c:v>
                </c:pt>
                <c:pt idx="406">
                  <c:v>34.065032448777508</c:v>
                </c:pt>
                <c:pt idx="407">
                  <c:v>34.065032448777508</c:v>
                </c:pt>
                <c:pt idx="408">
                  <c:v>34.065032448777508</c:v>
                </c:pt>
                <c:pt idx="409">
                  <c:v>34.065032448777508</c:v>
                </c:pt>
                <c:pt idx="410">
                  <c:v>34.065032448777508</c:v>
                </c:pt>
                <c:pt idx="411">
                  <c:v>34.065032448777508</c:v>
                </c:pt>
                <c:pt idx="412">
                  <c:v>34.065032448777508</c:v>
                </c:pt>
                <c:pt idx="413">
                  <c:v>34.065032448777508</c:v>
                </c:pt>
                <c:pt idx="414">
                  <c:v>34.065032448777508</c:v>
                </c:pt>
                <c:pt idx="415">
                  <c:v>34.065032448777508</c:v>
                </c:pt>
                <c:pt idx="416">
                  <c:v>34.065032448777508</c:v>
                </c:pt>
                <c:pt idx="417">
                  <c:v>34.065032448777508</c:v>
                </c:pt>
                <c:pt idx="418">
                  <c:v>34.065032448777508</c:v>
                </c:pt>
                <c:pt idx="419">
                  <c:v>34.065032448777508</c:v>
                </c:pt>
                <c:pt idx="420">
                  <c:v>34.065032448777508</c:v>
                </c:pt>
                <c:pt idx="421">
                  <c:v>34.065032448777508</c:v>
                </c:pt>
                <c:pt idx="422">
                  <c:v>34.065032448777508</c:v>
                </c:pt>
                <c:pt idx="423">
                  <c:v>34.065032448777508</c:v>
                </c:pt>
                <c:pt idx="424">
                  <c:v>34.065032448777508</c:v>
                </c:pt>
                <c:pt idx="425">
                  <c:v>34.065032448777508</c:v>
                </c:pt>
                <c:pt idx="426">
                  <c:v>34.065032448777508</c:v>
                </c:pt>
                <c:pt idx="427">
                  <c:v>34.065032448777508</c:v>
                </c:pt>
                <c:pt idx="428">
                  <c:v>34.065032448777508</c:v>
                </c:pt>
                <c:pt idx="429">
                  <c:v>34.065032448777508</c:v>
                </c:pt>
                <c:pt idx="430">
                  <c:v>34.065032448777508</c:v>
                </c:pt>
                <c:pt idx="431">
                  <c:v>34.065032448777508</c:v>
                </c:pt>
                <c:pt idx="432">
                  <c:v>34.065032448777508</c:v>
                </c:pt>
                <c:pt idx="433">
                  <c:v>34.065032448777508</c:v>
                </c:pt>
                <c:pt idx="434">
                  <c:v>34.065032448777508</c:v>
                </c:pt>
                <c:pt idx="435">
                  <c:v>34.065032448777508</c:v>
                </c:pt>
                <c:pt idx="436">
                  <c:v>34.065032448777508</c:v>
                </c:pt>
                <c:pt idx="437">
                  <c:v>34.065032448777508</c:v>
                </c:pt>
                <c:pt idx="438">
                  <c:v>34.065032448777508</c:v>
                </c:pt>
                <c:pt idx="439">
                  <c:v>34.065032448777508</c:v>
                </c:pt>
                <c:pt idx="440">
                  <c:v>34.065032448777508</c:v>
                </c:pt>
                <c:pt idx="441">
                  <c:v>34.065032448777508</c:v>
                </c:pt>
                <c:pt idx="442">
                  <c:v>34.065032448777508</c:v>
                </c:pt>
                <c:pt idx="443">
                  <c:v>34.065032448777508</c:v>
                </c:pt>
                <c:pt idx="444">
                  <c:v>34.065032448777508</c:v>
                </c:pt>
                <c:pt idx="445">
                  <c:v>34.065032448777508</c:v>
                </c:pt>
                <c:pt idx="446">
                  <c:v>34.065032448777508</c:v>
                </c:pt>
                <c:pt idx="447">
                  <c:v>34.065032448777508</c:v>
                </c:pt>
                <c:pt idx="448">
                  <c:v>34.065032448777508</c:v>
                </c:pt>
                <c:pt idx="449">
                  <c:v>34.065032448777508</c:v>
                </c:pt>
                <c:pt idx="450">
                  <c:v>34.065032448777508</c:v>
                </c:pt>
                <c:pt idx="451">
                  <c:v>34.065032448777508</c:v>
                </c:pt>
                <c:pt idx="452">
                  <c:v>34.065032448777508</c:v>
                </c:pt>
                <c:pt idx="453">
                  <c:v>34.065032448777508</c:v>
                </c:pt>
                <c:pt idx="454">
                  <c:v>34.065032448777508</c:v>
                </c:pt>
                <c:pt idx="455">
                  <c:v>34.065032448777508</c:v>
                </c:pt>
                <c:pt idx="456">
                  <c:v>34.065032448777508</c:v>
                </c:pt>
                <c:pt idx="457">
                  <c:v>34.065032448777508</c:v>
                </c:pt>
                <c:pt idx="458">
                  <c:v>34.065032448777508</c:v>
                </c:pt>
                <c:pt idx="459">
                  <c:v>34.065032448777508</c:v>
                </c:pt>
                <c:pt idx="460">
                  <c:v>34.065032448777508</c:v>
                </c:pt>
                <c:pt idx="461">
                  <c:v>34.065032448777508</c:v>
                </c:pt>
                <c:pt idx="462">
                  <c:v>34.065032448777508</c:v>
                </c:pt>
                <c:pt idx="463">
                  <c:v>34.065032448777508</c:v>
                </c:pt>
                <c:pt idx="464">
                  <c:v>34.065032448777508</c:v>
                </c:pt>
                <c:pt idx="465">
                  <c:v>34.065032448777508</c:v>
                </c:pt>
                <c:pt idx="466">
                  <c:v>34.065032448777508</c:v>
                </c:pt>
                <c:pt idx="467">
                  <c:v>34.065032448777508</c:v>
                </c:pt>
                <c:pt idx="468">
                  <c:v>34.065032448777508</c:v>
                </c:pt>
                <c:pt idx="469">
                  <c:v>34.065032448777508</c:v>
                </c:pt>
                <c:pt idx="470">
                  <c:v>34.065032448777508</c:v>
                </c:pt>
                <c:pt idx="471">
                  <c:v>34.065032448777508</c:v>
                </c:pt>
                <c:pt idx="472">
                  <c:v>34.065032448777508</c:v>
                </c:pt>
                <c:pt idx="473">
                  <c:v>34.065032448777508</c:v>
                </c:pt>
                <c:pt idx="474">
                  <c:v>34.065032448777508</c:v>
                </c:pt>
                <c:pt idx="475">
                  <c:v>34.065032448777508</c:v>
                </c:pt>
                <c:pt idx="476">
                  <c:v>34.065032448777508</c:v>
                </c:pt>
                <c:pt idx="477">
                  <c:v>34.065032448777508</c:v>
                </c:pt>
                <c:pt idx="478">
                  <c:v>34.065032448777508</c:v>
                </c:pt>
                <c:pt idx="479">
                  <c:v>34.065032448777508</c:v>
                </c:pt>
                <c:pt idx="480">
                  <c:v>34.065032448777508</c:v>
                </c:pt>
                <c:pt idx="481">
                  <c:v>34.065032448777508</c:v>
                </c:pt>
                <c:pt idx="482">
                  <c:v>34.065032448777508</c:v>
                </c:pt>
                <c:pt idx="483">
                  <c:v>34.065032448777508</c:v>
                </c:pt>
                <c:pt idx="484">
                  <c:v>34.065032448777508</c:v>
                </c:pt>
                <c:pt idx="485">
                  <c:v>34.065032448777508</c:v>
                </c:pt>
                <c:pt idx="486">
                  <c:v>34.065032448777508</c:v>
                </c:pt>
                <c:pt idx="487">
                  <c:v>34.065032448777508</c:v>
                </c:pt>
                <c:pt idx="488">
                  <c:v>34.065032448777508</c:v>
                </c:pt>
                <c:pt idx="489">
                  <c:v>34.065032448777508</c:v>
                </c:pt>
                <c:pt idx="490">
                  <c:v>34.065032448777508</c:v>
                </c:pt>
                <c:pt idx="491">
                  <c:v>34.065032448777508</c:v>
                </c:pt>
                <c:pt idx="492">
                  <c:v>34.065032448777508</c:v>
                </c:pt>
                <c:pt idx="493">
                  <c:v>34.065032448777508</c:v>
                </c:pt>
                <c:pt idx="494">
                  <c:v>34.065032448777508</c:v>
                </c:pt>
                <c:pt idx="495">
                  <c:v>34.065032448777508</c:v>
                </c:pt>
                <c:pt idx="496">
                  <c:v>34.065032448777508</c:v>
                </c:pt>
                <c:pt idx="497">
                  <c:v>34.065032448777508</c:v>
                </c:pt>
                <c:pt idx="498">
                  <c:v>34.065032448777508</c:v>
                </c:pt>
                <c:pt idx="499">
                  <c:v>34.065032448777508</c:v>
                </c:pt>
                <c:pt idx="500">
                  <c:v>34.065032448777508</c:v>
                </c:pt>
                <c:pt idx="501">
                  <c:v>34.065032448777508</c:v>
                </c:pt>
                <c:pt idx="502">
                  <c:v>34.065032448777508</c:v>
                </c:pt>
                <c:pt idx="503">
                  <c:v>34.065032448777508</c:v>
                </c:pt>
                <c:pt idx="504">
                  <c:v>34.065032448777508</c:v>
                </c:pt>
                <c:pt idx="505">
                  <c:v>34.065032448777508</c:v>
                </c:pt>
                <c:pt idx="506">
                  <c:v>34.065032448777508</c:v>
                </c:pt>
                <c:pt idx="507">
                  <c:v>34.065032448777508</c:v>
                </c:pt>
                <c:pt idx="508">
                  <c:v>34.065032448777508</c:v>
                </c:pt>
                <c:pt idx="509">
                  <c:v>34.065032448777508</c:v>
                </c:pt>
                <c:pt idx="510">
                  <c:v>34.065032448777508</c:v>
                </c:pt>
                <c:pt idx="511">
                  <c:v>34.065032448777508</c:v>
                </c:pt>
                <c:pt idx="512">
                  <c:v>34.065032448777508</c:v>
                </c:pt>
                <c:pt idx="513">
                  <c:v>34.065032448777508</c:v>
                </c:pt>
                <c:pt idx="514">
                  <c:v>34.065032448777508</c:v>
                </c:pt>
                <c:pt idx="515">
                  <c:v>34.065032448777508</c:v>
                </c:pt>
                <c:pt idx="516">
                  <c:v>34.065032448777508</c:v>
                </c:pt>
                <c:pt idx="517">
                  <c:v>34.065032448777508</c:v>
                </c:pt>
                <c:pt idx="518">
                  <c:v>34.065032448777508</c:v>
                </c:pt>
                <c:pt idx="519">
                  <c:v>34.065032448777508</c:v>
                </c:pt>
                <c:pt idx="520">
                  <c:v>34.065032448777508</c:v>
                </c:pt>
                <c:pt idx="521">
                  <c:v>34.065032448777508</c:v>
                </c:pt>
                <c:pt idx="522">
                  <c:v>34.065032448777508</c:v>
                </c:pt>
                <c:pt idx="523">
                  <c:v>34.065032448777508</c:v>
                </c:pt>
                <c:pt idx="524">
                  <c:v>34.065032448777508</c:v>
                </c:pt>
                <c:pt idx="525">
                  <c:v>34.065032448777508</c:v>
                </c:pt>
                <c:pt idx="526">
                  <c:v>34.065032448777508</c:v>
                </c:pt>
                <c:pt idx="527">
                  <c:v>34.065032448777508</c:v>
                </c:pt>
                <c:pt idx="528">
                  <c:v>34.065032448777508</c:v>
                </c:pt>
                <c:pt idx="529">
                  <c:v>34.065032448777508</c:v>
                </c:pt>
                <c:pt idx="530">
                  <c:v>34.065032448777508</c:v>
                </c:pt>
                <c:pt idx="531">
                  <c:v>34.065032448777508</c:v>
                </c:pt>
                <c:pt idx="532">
                  <c:v>34.065032448777508</c:v>
                </c:pt>
                <c:pt idx="533">
                  <c:v>34.065032448777508</c:v>
                </c:pt>
                <c:pt idx="534">
                  <c:v>34.065032448777508</c:v>
                </c:pt>
                <c:pt idx="535">
                  <c:v>34.065032448777508</c:v>
                </c:pt>
                <c:pt idx="536">
                  <c:v>34.065032448777508</c:v>
                </c:pt>
                <c:pt idx="537">
                  <c:v>34.065032448777508</c:v>
                </c:pt>
                <c:pt idx="538">
                  <c:v>34.065032448777508</c:v>
                </c:pt>
                <c:pt idx="539">
                  <c:v>34.065032448777508</c:v>
                </c:pt>
                <c:pt idx="540">
                  <c:v>34.065032448777508</c:v>
                </c:pt>
                <c:pt idx="541">
                  <c:v>34.065032448777508</c:v>
                </c:pt>
                <c:pt idx="542">
                  <c:v>34.065032448777508</c:v>
                </c:pt>
                <c:pt idx="543">
                  <c:v>34.065032448777508</c:v>
                </c:pt>
                <c:pt idx="544">
                  <c:v>34.065032448777508</c:v>
                </c:pt>
                <c:pt idx="545">
                  <c:v>34.065032448777508</c:v>
                </c:pt>
                <c:pt idx="546">
                  <c:v>34.065032448777508</c:v>
                </c:pt>
                <c:pt idx="547">
                  <c:v>34.065032448777508</c:v>
                </c:pt>
                <c:pt idx="548">
                  <c:v>34.065032448777508</c:v>
                </c:pt>
                <c:pt idx="549">
                  <c:v>34.065032448777508</c:v>
                </c:pt>
                <c:pt idx="550">
                  <c:v>34.065032448777508</c:v>
                </c:pt>
                <c:pt idx="551">
                  <c:v>34.065032448777508</c:v>
                </c:pt>
                <c:pt idx="552">
                  <c:v>34.065032448777508</c:v>
                </c:pt>
                <c:pt idx="553">
                  <c:v>34.065032448777508</c:v>
                </c:pt>
                <c:pt idx="554">
                  <c:v>34.065032448777508</c:v>
                </c:pt>
                <c:pt idx="555">
                  <c:v>34.065032448777508</c:v>
                </c:pt>
                <c:pt idx="556">
                  <c:v>34.065032448777508</c:v>
                </c:pt>
                <c:pt idx="557">
                  <c:v>34.065032448777508</c:v>
                </c:pt>
                <c:pt idx="558">
                  <c:v>34.065032448777508</c:v>
                </c:pt>
                <c:pt idx="559">
                  <c:v>34.065032448777508</c:v>
                </c:pt>
                <c:pt idx="560">
                  <c:v>34.065032448777508</c:v>
                </c:pt>
                <c:pt idx="561">
                  <c:v>34.065032448777508</c:v>
                </c:pt>
                <c:pt idx="562">
                  <c:v>34.065032448777508</c:v>
                </c:pt>
                <c:pt idx="563">
                  <c:v>34.065032448777508</c:v>
                </c:pt>
                <c:pt idx="564">
                  <c:v>34.065032448777508</c:v>
                </c:pt>
                <c:pt idx="565">
                  <c:v>34.065032448777508</c:v>
                </c:pt>
                <c:pt idx="566">
                  <c:v>34.065032448777508</c:v>
                </c:pt>
                <c:pt idx="567">
                  <c:v>34.065032448777508</c:v>
                </c:pt>
                <c:pt idx="568">
                  <c:v>34.065032448777508</c:v>
                </c:pt>
                <c:pt idx="569">
                  <c:v>34.065032448777508</c:v>
                </c:pt>
                <c:pt idx="570">
                  <c:v>34.065032448777508</c:v>
                </c:pt>
                <c:pt idx="571">
                  <c:v>34.065032448777508</c:v>
                </c:pt>
                <c:pt idx="572">
                  <c:v>34.065032448777508</c:v>
                </c:pt>
                <c:pt idx="573">
                  <c:v>34.065032448777508</c:v>
                </c:pt>
                <c:pt idx="574">
                  <c:v>34.065032448777508</c:v>
                </c:pt>
                <c:pt idx="575">
                  <c:v>34.065032448777508</c:v>
                </c:pt>
                <c:pt idx="576">
                  <c:v>34.065032448777508</c:v>
                </c:pt>
                <c:pt idx="577">
                  <c:v>34.065032448777508</c:v>
                </c:pt>
                <c:pt idx="578">
                  <c:v>34.065032448777508</c:v>
                </c:pt>
                <c:pt idx="579">
                  <c:v>34.065032448777508</c:v>
                </c:pt>
                <c:pt idx="580">
                  <c:v>34.065032448777508</c:v>
                </c:pt>
                <c:pt idx="581">
                  <c:v>34.065032448777508</c:v>
                </c:pt>
                <c:pt idx="582">
                  <c:v>34.065032448777508</c:v>
                </c:pt>
                <c:pt idx="583">
                  <c:v>34.065032448777508</c:v>
                </c:pt>
                <c:pt idx="584">
                  <c:v>34.065032448777508</c:v>
                </c:pt>
                <c:pt idx="585">
                  <c:v>34.065032448777508</c:v>
                </c:pt>
                <c:pt idx="586">
                  <c:v>34.065032448777508</c:v>
                </c:pt>
                <c:pt idx="587">
                  <c:v>34.065032448777508</c:v>
                </c:pt>
                <c:pt idx="588">
                  <c:v>34.065032448777508</c:v>
                </c:pt>
                <c:pt idx="589">
                  <c:v>34.065032448777508</c:v>
                </c:pt>
                <c:pt idx="590">
                  <c:v>34.065032448777508</c:v>
                </c:pt>
                <c:pt idx="591">
                  <c:v>34.065032448777508</c:v>
                </c:pt>
                <c:pt idx="592">
                  <c:v>34.065032448777508</c:v>
                </c:pt>
                <c:pt idx="593">
                  <c:v>34.065032448777508</c:v>
                </c:pt>
                <c:pt idx="594">
                  <c:v>34.065032448777508</c:v>
                </c:pt>
                <c:pt idx="595">
                  <c:v>34.065032448777508</c:v>
                </c:pt>
                <c:pt idx="596">
                  <c:v>34.065032448777508</c:v>
                </c:pt>
                <c:pt idx="597">
                  <c:v>34.065032448777508</c:v>
                </c:pt>
                <c:pt idx="598">
                  <c:v>34.065032448777508</c:v>
                </c:pt>
                <c:pt idx="599">
                  <c:v>34.065032448777508</c:v>
                </c:pt>
                <c:pt idx="600">
                  <c:v>34.065032448777508</c:v>
                </c:pt>
                <c:pt idx="601">
                  <c:v>34.065032448777508</c:v>
                </c:pt>
                <c:pt idx="602">
                  <c:v>34.065032448777508</c:v>
                </c:pt>
                <c:pt idx="603">
                  <c:v>34.065032448777508</c:v>
                </c:pt>
                <c:pt idx="604">
                  <c:v>34.065032448777508</c:v>
                </c:pt>
                <c:pt idx="605">
                  <c:v>34.065032448777508</c:v>
                </c:pt>
                <c:pt idx="606">
                  <c:v>34.065032448777508</c:v>
                </c:pt>
                <c:pt idx="607">
                  <c:v>34.065032448777508</c:v>
                </c:pt>
                <c:pt idx="608">
                  <c:v>34.065032448777508</c:v>
                </c:pt>
                <c:pt idx="609">
                  <c:v>34.065032448777508</c:v>
                </c:pt>
                <c:pt idx="610">
                  <c:v>34.065032448777508</c:v>
                </c:pt>
                <c:pt idx="611">
                  <c:v>34.065032448777508</c:v>
                </c:pt>
                <c:pt idx="612">
                  <c:v>34.065032448777508</c:v>
                </c:pt>
                <c:pt idx="613">
                  <c:v>34.065032448777508</c:v>
                </c:pt>
                <c:pt idx="614">
                  <c:v>34.065032448777508</c:v>
                </c:pt>
                <c:pt idx="615">
                  <c:v>34.065032448777508</c:v>
                </c:pt>
                <c:pt idx="616">
                  <c:v>34.065032448777508</c:v>
                </c:pt>
                <c:pt idx="617">
                  <c:v>34.065032448777508</c:v>
                </c:pt>
                <c:pt idx="618">
                  <c:v>34.065032448777508</c:v>
                </c:pt>
                <c:pt idx="619">
                  <c:v>34.065032448777508</c:v>
                </c:pt>
                <c:pt idx="620">
                  <c:v>34.065032448777508</c:v>
                </c:pt>
                <c:pt idx="621">
                  <c:v>34.065032448777508</c:v>
                </c:pt>
                <c:pt idx="622">
                  <c:v>34.065032448777508</c:v>
                </c:pt>
                <c:pt idx="623">
                  <c:v>34.065032448777508</c:v>
                </c:pt>
                <c:pt idx="624">
                  <c:v>34.065032448777508</c:v>
                </c:pt>
                <c:pt idx="625">
                  <c:v>34.065032448777508</c:v>
                </c:pt>
                <c:pt idx="626">
                  <c:v>34.065032448777508</c:v>
                </c:pt>
                <c:pt idx="627">
                  <c:v>34.065032448777508</c:v>
                </c:pt>
                <c:pt idx="628">
                  <c:v>34.065032448777508</c:v>
                </c:pt>
                <c:pt idx="629">
                  <c:v>34.065032448777508</c:v>
                </c:pt>
                <c:pt idx="630">
                  <c:v>34.065032448777508</c:v>
                </c:pt>
                <c:pt idx="631">
                  <c:v>34.065032448777508</c:v>
                </c:pt>
                <c:pt idx="632">
                  <c:v>34.065032448777508</c:v>
                </c:pt>
                <c:pt idx="633">
                  <c:v>34.065032448777508</c:v>
                </c:pt>
                <c:pt idx="634">
                  <c:v>34.065032448777508</c:v>
                </c:pt>
                <c:pt idx="635">
                  <c:v>34.065032448777508</c:v>
                </c:pt>
                <c:pt idx="636">
                  <c:v>34.065032448777508</c:v>
                </c:pt>
                <c:pt idx="637">
                  <c:v>34.065032448777508</c:v>
                </c:pt>
                <c:pt idx="638">
                  <c:v>34.065032448777508</c:v>
                </c:pt>
                <c:pt idx="639">
                  <c:v>34.065032448777508</c:v>
                </c:pt>
                <c:pt idx="640">
                  <c:v>34.065032448777508</c:v>
                </c:pt>
                <c:pt idx="641">
                  <c:v>34.065032448777508</c:v>
                </c:pt>
                <c:pt idx="642">
                  <c:v>34.065032448777508</c:v>
                </c:pt>
                <c:pt idx="643">
                  <c:v>34.065032448777508</c:v>
                </c:pt>
                <c:pt idx="644">
                  <c:v>34.065032448777508</c:v>
                </c:pt>
                <c:pt idx="645">
                  <c:v>34.065032448777508</c:v>
                </c:pt>
                <c:pt idx="646">
                  <c:v>34.065032448777508</c:v>
                </c:pt>
                <c:pt idx="647">
                  <c:v>34.065032448777508</c:v>
                </c:pt>
                <c:pt idx="648">
                  <c:v>34.065032448777508</c:v>
                </c:pt>
                <c:pt idx="649">
                  <c:v>34.065032448777508</c:v>
                </c:pt>
                <c:pt idx="650">
                  <c:v>34.065032448777508</c:v>
                </c:pt>
                <c:pt idx="651">
                  <c:v>34.065032448777508</c:v>
                </c:pt>
                <c:pt idx="652">
                  <c:v>34.065032448777508</c:v>
                </c:pt>
                <c:pt idx="653">
                  <c:v>34.065032448777508</c:v>
                </c:pt>
                <c:pt idx="654">
                  <c:v>34.065032448777508</c:v>
                </c:pt>
                <c:pt idx="655">
                  <c:v>34.065032448777508</c:v>
                </c:pt>
                <c:pt idx="656">
                  <c:v>34.065032448777508</c:v>
                </c:pt>
                <c:pt idx="657">
                  <c:v>34.065032448777508</c:v>
                </c:pt>
                <c:pt idx="658">
                  <c:v>34.065032448777508</c:v>
                </c:pt>
                <c:pt idx="659">
                  <c:v>34.065032448777508</c:v>
                </c:pt>
                <c:pt idx="660">
                  <c:v>34.065032448777508</c:v>
                </c:pt>
                <c:pt idx="661">
                  <c:v>34.065032448777508</c:v>
                </c:pt>
                <c:pt idx="662">
                  <c:v>34.065032448777508</c:v>
                </c:pt>
                <c:pt idx="663">
                  <c:v>34.065032448777508</c:v>
                </c:pt>
                <c:pt idx="664">
                  <c:v>34.065032448777508</c:v>
                </c:pt>
                <c:pt idx="665">
                  <c:v>34.065032448777508</c:v>
                </c:pt>
                <c:pt idx="666">
                  <c:v>34.065032448777508</c:v>
                </c:pt>
                <c:pt idx="667">
                  <c:v>34.065032448777508</c:v>
                </c:pt>
                <c:pt idx="668">
                  <c:v>34.065032448777508</c:v>
                </c:pt>
                <c:pt idx="669">
                  <c:v>34.065032448777508</c:v>
                </c:pt>
                <c:pt idx="670">
                  <c:v>34.065032448777508</c:v>
                </c:pt>
                <c:pt idx="671">
                  <c:v>34.065032448777508</c:v>
                </c:pt>
                <c:pt idx="672">
                  <c:v>34.065032448777508</c:v>
                </c:pt>
                <c:pt idx="673">
                  <c:v>34.065032448777508</c:v>
                </c:pt>
                <c:pt idx="674">
                  <c:v>34.065032448777508</c:v>
                </c:pt>
                <c:pt idx="675">
                  <c:v>34.065032448777508</c:v>
                </c:pt>
                <c:pt idx="676">
                  <c:v>34.065032448777508</c:v>
                </c:pt>
                <c:pt idx="677">
                  <c:v>34.065032448777508</c:v>
                </c:pt>
                <c:pt idx="678">
                  <c:v>34.065032448777508</c:v>
                </c:pt>
                <c:pt idx="679">
                  <c:v>34.065032448777508</c:v>
                </c:pt>
                <c:pt idx="680">
                  <c:v>34.065032448777508</c:v>
                </c:pt>
                <c:pt idx="681">
                  <c:v>34.065032448777508</c:v>
                </c:pt>
                <c:pt idx="682">
                  <c:v>34.065032448777508</c:v>
                </c:pt>
                <c:pt idx="683">
                  <c:v>34.065032448777508</c:v>
                </c:pt>
                <c:pt idx="684">
                  <c:v>34.065032448777508</c:v>
                </c:pt>
                <c:pt idx="685">
                  <c:v>34.065032448777508</c:v>
                </c:pt>
                <c:pt idx="686">
                  <c:v>34.065032448777508</c:v>
                </c:pt>
                <c:pt idx="687">
                  <c:v>34.065032448777508</c:v>
                </c:pt>
                <c:pt idx="688">
                  <c:v>34.065032448777508</c:v>
                </c:pt>
                <c:pt idx="689">
                  <c:v>34.065032448777508</c:v>
                </c:pt>
                <c:pt idx="690">
                  <c:v>34.065032448777508</c:v>
                </c:pt>
                <c:pt idx="691">
                  <c:v>34.065032448777508</c:v>
                </c:pt>
                <c:pt idx="692">
                  <c:v>34.065032448777508</c:v>
                </c:pt>
                <c:pt idx="693">
                  <c:v>34.065032448777508</c:v>
                </c:pt>
                <c:pt idx="694">
                  <c:v>34.065032448777508</c:v>
                </c:pt>
                <c:pt idx="695">
                  <c:v>34.065032448777508</c:v>
                </c:pt>
                <c:pt idx="696">
                  <c:v>34.065032448777508</c:v>
                </c:pt>
                <c:pt idx="697">
                  <c:v>34.065032448777508</c:v>
                </c:pt>
                <c:pt idx="698">
                  <c:v>34.065032448777508</c:v>
                </c:pt>
                <c:pt idx="699">
                  <c:v>34.065032448777508</c:v>
                </c:pt>
                <c:pt idx="700">
                  <c:v>34.065032448777508</c:v>
                </c:pt>
                <c:pt idx="701">
                  <c:v>34.065032448777508</c:v>
                </c:pt>
                <c:pt idx="702">
                  <c:v>34.065032448777508</c:v>
                </c:pt>
                <c:pt idx="703">
                  <c:v>34.065032448777508</c:v>
                </c:pt>
                <c:pt idx="704">
                  <c:v>34.065032448777508</c:v>
                </c:pt>
                <c:pt idx="705">
                  <c:v>34.065032448777508</c:v>
                </c:pt>
                <c:pt idx="706">
                  <c:v>34.065032448777508</c:v>
                </c:pt>
                <c:pt idx="707">
                  <c:v>34.065032448777508</c:v>
                </c:pt>
                <c:pt idx="708">
                  <c:v>34.065032448777508</c:v>
                </c:pt>
                <c:pt idx="709">
                  <c:v>34.065032448777508</c:v>
                </c:pt>
                <c:pt idx="710">
                  <c:v>34.065032448777508</c:v>
                </c:pt>
                <c:pt idx="711">
                  <c:v>34.065032448777508</c:v>
                </c:pt>
                <c:pt idx="712">
                  <c:v>34.065032448777508</c:v>
                </c:pt>
                <c:pt idx="713">
                  <c:v>34.065032448777508</c:v>
                </c:pt>
                <c:pt idx="714">
                  <c:v>34.065032448777508</c:v>
                </c:pt>
                <c:pt idx="715">
                  <c:v>34.065032448777508</c:v>
                </c:pt>
                <c:pt idx="716">
                  <c:v>34.065032448777508</c:v>
                </c:pt>
                <c:pt idx="717">
                  <c:v>34.065032448777508</c:v>
                </c:pt>
                <c:pt idx="718">
                  <c:v>34.065032448777508</c:v>
                </c:pt>
                <c:pt idx="719">
                  <c:v>34.065032448777508</c:v>
                </c:pt>
                <c:pt idx="720">
                  <c:v>34.065032448777508</c:v>
                </c:pt>
                <c:pt idx="721">
                  <c:v>34.065032448777508</c:v>
                </c:pt>
                <c:pt idx="722">
                  <c:v>34.065032448777508</c:v>
                </c:pt>
                <c:pt idx="723">
                  <c:v>34.065032448777508</c:v>
                </c:pt>
                <c:pt idx="724">
                  <c:v>34.065032448777508</c:v>
                </c:pt>
                <c:pt idx="725">
                  <c:v>34.065032448777508</c:v>
                </c:pt>
                <c:pt idx="726">
                  <c:v>34.065032448777508</c:v>
                </c:pt>
                <c:pt idx="727">
                  <c:v>34.065032448777508</c:v>
                </c:pt>
                <c:pt idx="728">
                  <c:v>34.065032448777508</c:v>
                </c:pt>
                <c:pt idx="729">
                  <c:v>34.065032448777508</c:v>
                </c:pt>
                <c:pt idx="730">
                  <c:v>34.065032448777508</c:v>
                </c:pt>
                <c:pt idx="731">
                  <c:v>34.065032448777508</c:v>
                </c:pt>
                <c:pt idx="732">
                  <c:v>34.065032448777508</c:v>
                </c:pt>
                <c:pt idx="733">
                  <c:v>34.065032448777508</c:v>
                </c:pt>
                <c:pt idx="734">
                  <c:v>34.065032448777508</c:v>
                </c:pt>
                <c:pt idx="735">
                  <c:v>34.065032448777508</c:v>
                </c:pt>
                <c:pt idx="736">
                  <c:v>34.065032448777508</c:v>
                </c:pt>
                <c:pt idx="737">
                  <c:v>34.065032448777508</c:v>
                </c:pt>
                <c:pt idx="738">
                  <c:v>34.065032448777508</c:v>
                </c:pt>
                <c:pt idx="739">
                  <c:v>34.065032448777508</c:v>
                </c:pt>
                <c:pt idx="740">
                  <c:v>34.065032448777508</c:v>
                </c:pt>
                <c:pt idx="741">
                  <c:v>34.065032448777508</c:v>
                </c:pt>
                <c:pt idx="742">
                  <c:v>34.065032448777508</c:v>
                </c:pt>
                <c:pt idx="743">
                  <c:v>34.065032448777508</c:v>
                </c:pt>
                <c:pt idx="744">
                  <c:v>34.065032448777508</c:v>
                </c:pt>
                <c:pt idx="745">
                  <c:v>34.065032448777508</c:v>
                </c:pt>
                <c:pt idx="746">
                  <c:v>34.065032448777508</c:v>
                </c:pt>
                <c:pt idx="747">
                  <c:v>34.065032448777508</c:v>
                </c:pt>
                <c:pt idx="748">
                  <c:v>34.065032448777508</c:v>
                </c:pt>
                <c:pt idx="749">
                  <c:v>34.065032448777508</c:v>
                </c:pt>
                <c:pt idx="750">
                  <c:v>34.065032448777508</c:v>
                </c:pt>
                <c:pt idx="751">
                  <c:v>34.065032448777508</c:v>
                </c:pt>
                <c:pt idx="752">
                  <c:v>34.065032448777508</c:v>
                </c:pt>
                <c:pt idx="753">
                  <c:v>34.065032448777508</c:v>
                </c:pt>
                <c:pt idx="754">
                  <c:v>34.065032448777508</c:v>
                </c:pt>
                <c:pt idx="755">
                  <c:v>34.065032448777508</c:v>
                </c:pt>
                <c:pt idx="756">
                  <c:v>34.065032448777508</c:v>
                </c:pt>
                <c:pt idx="757">
                  <c:v>34.065032448777508</c:v>
                </c:pt>
                <c:pt idx="758">
                  <c:v>34.065032448777508</c:v>
                </c:pt>
                <c:pt idx="759">
                  <c:v>34.065032448777508</c:v>
                </c:pt>
                <c:pt idx="760">
                  <c:v>34.065032448777508</c:v>
                </c:pt>
                <c:pt idx="761">
                  <c:v>34.065032448777508</c:v>
                </c:pt>
                <c:pt idx="762">
                  <c:v>34.065032448777508</c:v>
                </c:pt>
                <c:pt idx="763">
                  <c:v>34.065032448777508</c:v>
                </c:pt>
                <c:pt idx="764">
                  <c:v>34.065032448777508</c:v>
                </c:pt>
                <c:pt idx="765">
                  <c:v>34.065032448777508</c:v>
                </c:pt>
                <c:pt idx="766">
                  <c:v>34.065032448777508</c:v>
                </c:pt>
                <c:pt idx="767">
                  <c:v>34.065032448777508</c:v>
                </c:pt>
                <c:pt idx="768">
                  <c:v>34.065032448777508</c:v>
                </c:pt>
                <c:pt idx="769">
                  <c:v>34.065032448777508</c:v>
                </c:pt>
                <c:pt idx="770">
                  <c:v>34.065032448777508</c:v>
                </c:pt>
                <c:pt idx="771">
                  <c:v>34.065032448777508</c:v>
                </c:pt>
                <c:pt idx="772">
                  <c:v>34.065032448777508</c:v>
                </c:pt>
                <c:pt idx="773">
                  <c:v>34.065032448777508</c:v>
                </c:pt>
                <c:pt idx="774">
                  <c:v>34.065032448777508</c:v>
                </c:pt>
                <c:pt idx="775">
                  <c:v>34.065032448777508</c:v>
                </c:pt>
                <c:pt idx="776">
                  <c:v>34.065032448777508</c:v>
                </c:pt>
                <c:pt idx="777">
                  <c:v>34.065032448777508</c:v>
                </c:pt>
                <c:pt idx="778">
                  <c:v>34.065032448777508</c:v>
                </c:pt>
                <c:pt idx="779">
                  <c:v>34.065032448777508</c:v>
                </c:pt>
                <c:pt idx="780">
                  <c:v>34.065032448777508</c:v>
                </c:pt>
                <c:pt idx="781">
                  <c:v>34.065032448777508</c:v>
                </c:pt>
                <c:pt idx="782">
                  <c:v>34.065032448777508</c:v>
                </c:pt>
                <c:pt idx="783">
                  <c:v>34.065032448777508</c:v>
                </c:pt>
                <c:pt idx="784">
                  <c:v>34.065032448777508</c:v>
                </c:pt>
                <c:pt idx="785">
                  <c:v>34.065032448777508</c:v>
                </c:pt>
                <c:pt idx="786">
                  <c:v>34.065032448777508</c:v>
                </c:pt>
                <c:pt idx="787">
                  <c:v>34.065032448777508</c:v>
                </c:pt>
                <c:pt idx="788">
                  <c:v>34.065032448777508</c:v>
                </c:pt>
                <c:pt idx="789">
                  <c:v>34.065032448777508</c:v>
                </c:pt>
                <c:pt idx="790">
                  <c:v>34.065032448777508</c:v>
                </c:pt>
                <c:pt idx="791">
                  <c:v>34.065032448777508</c:v>
                </c:pt>
                <c:pt idx="792">
                  <c:v>34.065032448777508</c:v>
                </c:pt>
                <c:pt idx="793">
                  <c:v>34.065032448777508</c:v>
                </c:pt>
                <c:pt idx="794">
                  <c:v>34.065032448777508</c:v>
                </c:pt>
                <c:pt idx="795">
                  <c:v>34.065032448777508</c:v>
                </c:pt>
                <c:pt idx="796">
                  <c:v>34.065032448777508</c:v>
                </c:pt>
                <c:pt idx="797">
                  <c:v>34.065032448777508</c:v>
                </c:pt>
                <c:pt idx="798">
                  <c:v>34.065032448777508</c:v>
                </c:pt>
                <c:pt idx="799">
                  <c:v>34.065032448777508</c:v>
                </c:pt>
                <c:pt idx="800">
                  <c:v>34.065032448777508</c:v>
                </c:pt>
                <c:pt idx="801">
                  <c:v>34.065032448777508</c:v>
                </c:pt>
                <c:pt idx="802">
                  <c:v>34.065032448777508</c:v>
                </c:pt>
                <c:pt idx="803">
                  <c:v>34.065032448777508</c:v>
                </c:pt>
                <c:pt idx="804">
                  <c:v>34.065032448777508</c:v>
                </c:pt>
                <c:pt idx="805">
                  <c:v>34.065032448777508</c:v>
                </c:pt>
                <c:pt idx="806">
                  <c:v>34.065032448777508</c:v>
                </c:pt>
                <c:pt idx="807">
                  <c:v>34.065032448777508</c:v>
                </c:pt>
                <c:pt idx="808">
                  <c:v>34.065032448777508</c:v>
                </c:pt>
                <c:pt idx="809">
                  <c:v>34.065032448777508</c:v>
                </c:pt>
                <c:pt idx="810">
                  <c:v>34.065032448777508</c:v>
                </c:pt>
                <c:pt idx="811">
                  <c:v>34.065032448777508</c:v>
                </c:pt>
                <c:pt idx="812">
                  <c:v>34.065032448777508</c:v>
                </c:pt>
                <c:pt idx="813">
                  <c:v>34.065032448777508</c:v>
                </c:pt>
                <c:pt idx="814">
                  <c:v>34.065032448777508</c:v>
                </c:pt>
                <c:pt idx="815">
                  <c:v>34.065032448777508</c:v>
                </c:pt>
                <c:pt idx="816">
                  <c:v>34.065032448777508</c:v>
                </c:pt>
                <c:pt idx="817">
                  <c:v>34.065032448777508</c:v>
                </c:pt>
                <c:pt idx="818">
                  <c:v>34.065032448777508</c:v>
                </c:pt>
                <c:pt idx="819">
                  <c:v>34.065032448777508</c:v>
                </c:pt>
                <c:pt idx="820">
                  <c:v>34.065032448777508</c:v>
                </c:pt>
                <c:pt idx="821">
                  <c:v>34.065032448777508</c:v>
                </c:pt>
                <c:pt idx="822">
                  <c:v>34.065032448777508</c:v>
                </c:pt>
                <c:pt idx="823">
                  <c:v>34.065032448777508</c:v>
                </c:pt>
                <c:pt idx="824">
                  <c:v>34.065032448777508</c:v>
                </c:pt>
                <c:pt idx="825">
                  <c:v>34.065032448777508</c:v>
                </c:pt>
                <c:pt idx="826">
                  <c:v>34.065032448777508</c:v>
                </c:pt>
                <c:pt idx="827">
                  <c:v>34.065032448777508</c:v>
                </c:pt>
                <c:pt idx="828">
                  <c:v>34.065032448777508</c:v>
                </c:pt>
                <c:pt idx="829">
                  <c:v>34.065032448777508</c:v>
                </c:pt>
                <c:pt idx="830">
                  <c:v>34.065032448777508</c:v>
                </c:pt>
                <c:pt idx="831">
                  <c:v>34.065032448777508</c:v>
                </c:pt>
                <c:pt idx="832">
                  <c:v>34.065032448777508</c:v>
                </c:pt>
                <c:pt idx="833">
                  <c:v>34.065032448777508</c:v>
                </c:pt>
                <c:pt idx="834">
                  <c:v>34.065032448777508</c:v>
                </c:pt>
                <c:pt idx="835">
                  <c:v>34.065032448777508</c:v>
                </c:pt>
                <c:pt idx="836">
                  <c:v>34.065032448777508</c:v>
                </c:pt>
                <c:pt idx="837">
                  <c:v>34.065032448777508</c:v>
                </c:pt>
                <c:pt idx="838">
                  <c:v>34.065032448777508</c:v>
                </c:pt>
                <c:pt idx="839">
                  <c:v>34.065032448777508</c:v>
                </c:pt>
                <c:pt idx="840">
                  <c:v>34.065032448777508</c:v>
                </c:pt>
                <c:pt idx="841">
                  <c:v>34.065032448777508</c:v>
                </c:pt>
                <c:pt idx="842">
                  <c:v>34.065032448777508</c:v>
                </c:pt>
                <c:pt idx="843">
                  <c:v>34.065032448777508</c:v>
                </c:pt>
                <c:pt idx="844">
                  <c:v>34.065032448777508</c:v>
                </c:pt>
                <c:pt idx="845">
                  <c:v>34.065032448777508</c:v>
                </c:pt>
                <c:pt idx="846">
                  <c:v>34.065032448777508</c:v>
                </c:pt>
                <c:pt idx="847">
                  <c:v>34.065032448777508</c:v>
                </c:pt>
                <c:pt idx="848">
                  <c:v>34.065032448777508</c:v>
                </c:pt>
                <c:pt idx="849">
                  <c:v>34.065032448777508</c:v>
                </c:pt>
                <c:pt idx="850">
                  <c:v>34.065032448777508</c:v>
                </c:pt>
                <c:pt idx="851">
                  <c:v>34.065032448777508</c:v>
                </c:pt>
                <c:pt idx="852">
                  <c:v>34.065032448777508</c:v>
                </c:pt>
                <c:pt idx="853">
                  <c:v>34.065032448777508</c:v>
                </c:pt>
                <c:pt idx="854">
                  <c:v>34.065032448777508</c:v>
                </c:pt>
                <c:pt idx="855">
                  <c:v>34.065032448777508</c:v>
                </c:pt>
                <c:pt idx="856">
                  <c:v>34.065032448777508</c:v>
                </c:pt>
                <c:pt idx="857">
                  <c:v>34.065032448777508</c:v>
                </c:pt>
                <c:pt idx="858">
                  <c:v>34.065032448777508</c:v>
                </c:pt>
                <c:pt idx="859">
                  <c:v>34.065032448777508</c:v>
                </c:pt>
                <c:pt idx="860">
                  <c:v>34.065032448777508</c:v>
                </c:pt>
                <c:pt idx="861">
                  <c:v>34.065032448777508</c:v>
                </c:pt>
                <c:pt idx="862">
                  <c:v>34.065032448777508</c:v>
                </c:pt>
                <c:pt idx="863">
                  <c:v>34.065032448777508</c:v>
                </c:pt>
                <c:pt idx="864">
                  <c:v>34.065032448777508</c:v>
                </c:pt>
                <c:pt idx="865">
                  <c:v>34.065032448777508</c:v>
                </c:pt>
                <c:pt idx="866">
                  <c:v>34.065032448777508</c:v>
                </c:pt>
              </c:numCache>
            </c:numRef>
          </c:yVal>
          <c:smooth val="1"/>
          <c:extLst xmlns:c16r2="http://schemas.microsoft.com/office/drawing/2015/06/chart">
            <c:ext xmlns:c16="http://schemas.microsoft.com/office/drawing/2014/chart" uri="{C3380CC4-5D6E-409C-BE32-E72D297353CC}">
              <c16:uniqueId val="{00000005-D5FC-4102-ADD7-D2A6FD28D500}"/>
            </c:ext>
          </c:extLst>
        </c:ser>
        <c:ser>
          <c:idx val="6"/>
          <c:order val="6"/>
          <c:tx>
            <c:strRef>
              <c:f>NASDAQ!$H$2</c:f>
              <c:strCache>
                <c:ptCount val="1"/>
                <c:pt idx="0">
                  <c:v>-3 desv.stand PE</c:v>
                </c:pt>
              </c:strCache>
            </c:strRef>
          </c:tx>
          <c:spPr>
            <a:ln w="12700" cap="rnd">
              <a:solidFill>
                <a:schemeClr val="accent5"/>
              </a:solidFill>
              <a:prstDash val="sysDash"/>
              <a:round/>
            </a:ln>
            <a:effectLst/>
          </c:spPr>
          <c:marker>
            <c:symbol val="none"/>
          </c:marker>
          <c:xVal>
            <c:numRef>
              <c:f>NASDAQ!$A$3:$A$869</c:f>
              <c:numCache>
                <c:formatCode>m/d/yyyy</c:formatCode>
                <c:ptCount val="867"/>
                <c:pt idx="0">
                  <c:v>41641</c:v>
                </c:pt>
                <c:pt idx="1">
                  <c:v>41642</c:v>
                </c:pt>
                <c:pt idx="2">
                  <c:v>41645</c:v>
                </c:pt>
                <c:pt idx="3">
                  <c:v>41646</c:v>
                </c:pt>
                <c:pt idx="4">
                  <c:v>41647</c:v>
                </c:pt>
                <c:pt idx="5">
                  <c:v>41648</c:v>
                </c:pt>
                <c:pt idx="6">
                  <c:v>41649</c:v>
                </c:pt>
                <c:pt idx="7">
                  <c:v>41652</c:v>
                </c:pt>
                <c:pt idx="8">
                  <c:v>41653</c:v>
                </c:pt>
                <c:pt idx="9">
                  <c:v>41654</c:v>
                </c:pt>
                <c:pt idx="10">
                  <c:v>41655</c:v>
                </c:pt>
                <c:pt idx="11">
                  <c:v>41656</c:v>
                </c:pt>
                <c:pt idx="12">
                  <c:v>41659</c:v>
                </c:pt>
                <c:pt idx="13">
                  <c:v>41660</c:v>
                </c:pt>
                <c:pt idx="14">
                  <c:v>41661</c:v>
                </c:pt>
                <c:pt idx="15">
                  <c:v>41662</c:v>
                </c:pt>
                <c:pt idx="16">
                  <c:v>41663</c:v>
                </c:pt>
                <c:pt idx="17">
                  <c:v>41666</c:v>
                </c:pt>
                <c:pt idx="18">
                  <c:v>41667</c:v>
                </c:pt>
                <c:pt idx="19">
                  <c:v>41668</c:v>
                </c:pt>
                <c:pt idx="20">
                  <c:v>41669</c:v>
                </c:pt>
                <c:pt idx="21">
                  <c:v>41670</c:v>
                </c:pt>
                <c:pt idx="22">
                  <c:v>41673</c:v>
                </c:pt>
                <c:pt idx="23">
                  <c:v>41674</c:v>
                </c:pt>
                <c:pt idx="24">
                  <c:v>41675</c:v>
                </c:pt>
                <c:pt idx="25">
                  <c:v>41676</c:v>
                </c:pt>
                <c:pt idx="26">
                  <c:v>41677</c:v>
                </c:pt>
                <c:pt idx="27">
                  <c:v>41680</c:v>
                </c:pt>
                <c:pt idx="28">
                  <c:v>41681</c:v>
                </c:pt>
                <c:pt idx="29">
                  <c:v>41682</c:v>
                </c:pt>
                <c:pt idx="30">
                  <c:v>41683</c:v>
                </c:pt>
                <c:pt idx="31">
                  <c:v>41684</c:v>
                </c:pt>
                <c:pt idx="32">
                  <c:v>41687</c:v>
                </c:pt>
                <c:pt idx="33">
                  <c:v>41688</c:v>
                </c:pt>
                <c:pt idx="34">
                  <c:v>41689</c:v>
                </c:pt>
                <c:pt idx="35">
                  <c:v>41690</c:v>
                </c:pt>
                <c:pt idx="36">
                  <c:v>41691</c:v>
                </c:pt>
                <c:pt idx="37">
                  <c:v>41694</c:v>
                </c:pt>
                <c:pt idx="38">
                  <c:v>41695</c:v>
                </c:pt>
                <c:pt idx="39">
                  <c:v>41696</c:v>
                </c:pt>
                <c:pt idx="40">
                  <c:v>41697</c:v>
                </c:pt>
                <c:pt idx="41">
                  <c:v>41698</c:v>
                </c:pt>
                <c:pt idx="42">
                  <c:v>41701</c:v>
                </c:pt>
                <c:pt idx="43">
                  <c:v>41702</c:v>
                </c:pt>
                <c:pt idx="44">
                  <c:v>41703</c:v>
                </c:pt>
                <c:pt idx="45">
                  <c:v>41704</c:v>
                </c:pt>
                <c:pt idx="46">
                  <c:v>41705</c:v>
                </c:pt>
                <c:pt idx="47">
                  <c:v>41708</c:v>
                </c:pt>
                <c:pt idx="48">
                  <c:v>41709</c:v>
                </c:pt>
                <c:pt idx="49">
                  <c:v>41710</c:v>
                </c:pt>
                <c:pt idx="50">
                  <c:v>41711</c:v>
                </c:pt>
                <c:pt idx="51">
                  <c:v>41712</c:v>
                </c:pt>
                <c:pt idx="52">
                  <c:v>41715</c:v>
                </c:pt>
                <c:pt idx="53">
                  <c:v>41716</c:v>
                </c:pt>
                <c:pt idx="54">
                  <c:v>41717</c:v>
                </c:pt>
                <c:pt idx="55">
                  <c:v>41718</c:v>
                </c:pt>
                <c:pt idx="56">
                  <c:v>41719</c:v>
                </c:pt>
                <c:pt idx="57">
                  <c:v>41722</c:v>
                </c:pt>
                <c:pt idx="58">
                  <c:v>41723</c:v>
                </c:pt>
                <c:pt idx="59">
                  <c:v>41724</c:v>
                </c:pt>
                <c:pt idx="60">
                  <c:v>41725</c:v>
                </c:pt>
                <c:pt idx="61">
                  <c:v>41726</c:v>
                </c:pt>
                <c:pt idx="62">
                  <c:v>41729</c:v>
                </c:pt>
                <c:pt idx="63">
                  <c:v>41730</c:v>
                </c:pt>
                <c:pt idx="64">
                  <c:v>41731</c:v>
                </c:pt>
                <c:pt idx="65">
                  <c:v>41732</c:v>
                </c:pt>
                <c:pt idx="66">
                  <c:v>41733</c:v>
                </c:pt>
                <c:pt idx="67">
                  <c:v>41736</c:v>
                </c:pt>
                <c:pt idx="68">
                  <c:v>41737</c:v>
                </c:pt>
                <c:pt idx="69">
                  <c:v>41738</c:v>
                </c:pt>
                <c:pt idx="70">
                  <c:v>41739</c:v>
                </c:pt>
                <c:pt idx="71">
                  <c:v>41740</c:v>
                </c:pt>
                <c:pt idx="72">
                  <c:v>41743</c:v>
                </c:pt>
                <c:pt idx="73">
                  <c:v>41744</c:v>
                </c:pt>
                <c:pt idx="74">
                  <c:v>41745</c:v>
                </c:pt>
                <c:pt idx="75">
                  <c:v>41746</c:v>
                </c:pt>
                <c:pt idx="76">
                  <c:v>41747</c:v>
                </c:pt>
                <c:pt idx="77">
                  <c:v>41750</c:v>
                </c:pt>
                <c:pt idx="78">
                  <c:v>41751</c:v>
                </c:pt>
                <c:pt idx="79">
                  <c:v>41752</c:v>
                </c:pt>
                <c:pt idx="80">
                  <c:v>41753</c:v>
                </c:pt>
                <c:pt idx="81">
                  <c:v>41754</c:v>
                </c:pt>
                <c:pt idx="82">
                  <c:v>41757</c:v>
                </c:pt>
                <c:pt idx="83">
                  <c:v>41758</c:v>
                </c:pt>
                <c:pt idx="84">
                  <c:v>41759</c:v>
                </c:pt>
                <c:pt idx="85">
                  <c:v>41760</c:v>
                </c:pt>
                <c:pt idx="86">
                  <c:v>41761</c:v>
                </c:pt>
                <c:pt idx="87">
                  <c:v>41764</c:v>
                </c:pt>
                <c:pt idx="88">
                  <c:v>41765</c:v>
                </c:pt>
                <c:pt idx="89">
                  <c:v>41766</c:v>
                </c:pt>
                <c:pt idx="90">
                  <c:v>41767</c:v>
                </c:pt>
                <c:pt idx="91">
                  <c:v>41768</c:v>
                </c:pt>
                <c:pt idx="92">
                  <c:v>41771</c:v>
                </c:pt>
                <c:pt idx="93">
                  <c:v>41772</c:v>
                </c:pt>
                <c:pt idx="94">
                  <c:v>41773</c:v>
                </c:pt>
                <c:pt idx="95">
                  <c:v>41774</c:v>
                </c:pt>
                <c:pt idx="96">
                  <c:v>41775</c:v>
                </c:pt>
                <c:pt idx="97">
                  <c:v>41778</c:v>
                </c:pt>
                <c:pt idx="98">
                  <c:v>41779</c:v>
                </c:pt>
                <c:pt idx="99">
                  <c:v>41780</c:v>
                </c:pt>
                <c:pt idx="100">
                  <c:v>41781</c:v>
                </c:pt>
                <c:pt idx="101">
                  <c:v>41782</c:v>
                </c:pt>
                <c:pt idx="102">
                  <c:v>41785</c:v>
                </c:pt>
                <c:pt idx="103">
                  <c:v>41786</c:v>
                </c:pt>
                <c:pt idx="104">
                  <c:v>41787</c:v>
                </c:pt>
                <c:pt idx="105">
                  <c:v>41788</c:v>
                </c:pt>
                <c:pt idx="106">
                  <c:v>41789</c:v>
                </c:pt>
                <c:pt idx="107">
                  <c:v>41792</c:v>
                </c:pt>
                <c:pt idx="108">
                  <c:v>41793</c:v>
                </c:pt>
                <c:pt idx="109">
                  <c:v>41794</c:v>
                </c:pt>
                <c:pt idx="110">
                  <c:v>41795</c:v>
                </c:pt>
                <c:pt idx="111">
                  <c:v>41796</c:v>
                </c:pt>
                <c:pt idx="112">
                  <c:v>41799</c:v>
                </c:pt>
                <c:pt idx="113">
                  <c:v>41800</c:v>
                </c:pt>
                <c:pt idx="114">
                  <c:v>41801</c:v>
                </c:pt>
                <c:pt idx="115">
                  <c:v>41802</c:v>
                </c:pt>
                <c:pt idx="116">
                  <c:v>41803</c:v>
                </c:pt>
                <c:pt idx="117">
                  <c:v>41806</c:v>
                </c:pt>
                <c:pt idx="118">
                  <c:v>41807</c:v>
                </c:pt>
                <c:pt idx="119">
                  <c:v>41808</c:v>
                </c:pt>
                <c:pt idx="120">
                  <c:v>41809</c:v>
                </c:pt>
                <c:pt idx="121">
                  <c:v>41810</c:v>
                </c:pt>
                <c:pt idx="122">
                  <c:v>41813</c:v>
                </c:pt>
                <c:pt idx="123">
                  <c:v>41814</c:v>
                </c:pt>
                <c:pt idx="124">
                  <c:v>41815</c:v>
                </c:pt>
                <c:pt idx="125">
                  <c:v>41816</c:v>
                </c:pt>
                <c:pt idx="126">
                  <c:v>41817</c:v>
                </c:pt>
                <c:pt idx="127">
                  <c:v>41820</c:v>
                </c:pt>
                <c:pt idx="128">
                  <c:v>41821</c:v>
                </c:pt>
                <c:pt idx="129">
                  <c:v>41822</c:v>
                </c:pt>
                <c:pt idx="130">
                  <c:v>41823</c:v>
                </c:pt>
                <c:pt idx="131">
                  <c:v>41824</c:v>
                </c:pt>
                <c:pt idx="132">
                  <c:v>41827</c:v>
                </c:pt>
                <c:pt idx="133">
                  <c:v>41828</c:v>
                </c:pt>
                <c:pt idx="134">
                  <c:v>41829</c:v>
                </c:pt>
                <c:pt idx="135">
                  <c:v>41830</c:v>
                </c:pt>
                <c:pt idx="136">
                  <c:v>41831</c:v>
                </c:pt>
                <c:pt idx="137">
                  <c:v>41834</c:v>
                </c:pt>
                <c:pt idx="138">
                  <c:v>41835</c:v>
                </c:pt>
                <c:pt idx="139">
                  <c:v>41836</c:v>
                </c:pt>
                <c:pt idx="140">
                  <c:v>41837</c:v>
                </c:pt>
                <c:pt idx="141">
                  <c:v>41838</c:v>
                </c:pt>
                <c:pt idx="142">
                  <c:v>41841</c:v>
                </c:pt>
                <c:pt idx="143">
                  <c:v>41842</c:v>
                </c:pt>
                <c:pt idx="144">
                  <c:v>41843</c:v>
                </c:pt>
                <c:pt idx="145">
                  <c:v>41844</c:v>
                </c:pt>
                <c:pt idx="146">
                  <c:v>41845</c:v>
                </c:pt>
                <c:pt idx="147">
                  <c:v>41848</c:v>
                </c:pt>
                <c:pt idx="148">
                  <c:v>41849</c:v>
                </c:pt>
                <c:pt idx="149">
                  <c:v>41850</c:v>
                </c:pt>
                <c:pt idx="150">
                  <c:v>41851</c:v>
                </c:pt>
                <c:pt idx="151">
                  <c:v>41852</c:v>
                </c:pt>
                <c:pt idx="152">
                  <c:v>41855</c:v>
                </c:pt>
                <c:pt idx="153">
                  <c:v>41856</c:v>
                </c:pt>
                <c:pt idx="154">
                  <c:v>41857</c:v>
                </c:pt>
                <c:pt idx="155">
                  <c:v>41858</c:v>
                </c:pt>
                <c:pt idx="156">
                  <c:v>41859</c:v>
                </c:pt>
                <c:pt idx="157">
                  <c:v>41862</c:v>
                </c:pt>
                <c:pt idx="158">
                  <c:v>41863</c:v>
                </c:pt>
                <c:pt idx="159">
                  <c:v>41864</c:v>
                </c:pt>
                <c:pt idx="160">
                  <c:v>41865</c:v>
                </c:pt>
                <c:pt idx="161">
                  <c:v>41866</c:v>
                </c:pt>
                <c:pt idx="162">
                  <c:v>41869</c:v>
                </c:pt>
                <c:pt idx="163">
                  <c:v>41870</c:v>
                </c:pt>
                <c:pt idx="164">
                  <c:v>41871</c:v>
                </c:pt>
                <c:pt idx="165">
                  <c:v>41872</c:v>
                </c:pt>
                <c:pt idx="166">
                  <c:v>41873</c:v>
                </c:pt>
                <c:pt idx="167">
                  <c:v>41876</c:v>
                </c:pt>
                <c:pt idx="168">
                  <c:v>41877</c:v>
                </c:pt>
                <c:pt idx="169">
                  <c:v>41878</c:v>
                </c:pt>
                <c:pt idx="170">
                  <c:v>41879</c:v>
                </c:pt>
                <c:pt idx="171">
                  <c:v>41880</c:v>
                </c:pt>
                <c:pt idx="172">
                  <c:v>41883</c:v>
                </c:pt>
                <c:pt idx="173">
                  <c:v>41884</c:v>
                </c:pt>
                <c:pt idx="174">
                  <c:v>41885</c:v>
                </c:pt>
                <c:pt idx="175">
                  <c:v>41886</c:v>
                </c:pt>
                <c:pt idx="176">
                  <c:v>41887</c:v>
                </c:pt>
                <c:pt idx="177">
                  <c:v>41890</c:v>
                </c:pt>
                <c:pt idx="178">
                  <c:v>41891</c:v>
                </c:pt>
                <c:pt idx="179">
                  <c:v>41892</c:v>
                </c:pt>
                <c:pt idx="180">
                  <c:v>41893</c:v>
                </c:pt>
                <c:pt idx="181">
                  <c:v>41894</c:v>
                </c:pt>
                <c:pt idx="182">
                  <c:v>41897</c:v>
                </c:pt>
                <c:pt idx="183">
                  <c:v>41898</c:v>
                </c:pt>
                <c:pt idx="184">
                  <c:v>41899</c:v>
                </c:pt>
                <c:pt idx="185">
                  <c:v>41900</c:v>
                </c:pt>
                <c:pt idx="186">
                  <c:v>41901</c:v>
                </c:pt>
                <c:pt idx="187">
                  <c:v>41904</c:v>
                </c:pt>
                <c:pt idx="188">
                  <c:v>41905</c:v>
                </c:pt>
                <c:pt idx="189">
                  <c:v>41906</c:v>
                </c:pt>
                <c:pt idx="190">
                  <c:v>41907</c:v>
                </c:pt>
                <c:pt idx="191">
                  <c:v>41908</c:v>
                </c:pt>
                <c:pt idx="192">
                  <c:v>41911</c:v>
                </c:pt>
                <c:pt idx="193">
                  <c:v>41912</c:v>
                </c:pt>
                <c:pt idx="194">
                  <c:v>41913</c:v>
                </c:pt>
                <c:pt idx="195">
                  <c:v>41914</c:v>
                </c:pt>
                <c:pt idx="196">
                  <c:v>41915</c:v>
                </c:pt>
                <c:pt idx="197">
                  <c:v>41918</c:v>
                </c:pt>
                <c:pt idx="198">
                  <c:v>41919</c:v>
                </c:pt>
                <c:pt idx="199">
                  <c:v>41920</c:v>
                </c:pt>
                <c:pt idx="200">
                  <c:v>41921</c:v>
                </c:pt>
                <c:pt idx="201">
                  <c:v>41922</c:v>
                </c:pt>
                <c:pt idx="202">
                  <c:v>41925</c:v>
                </c:pt>
                <c:pt idx="203">
                  <c:v>41926</c:v>
                </c:pt>
                <c:pt idx="204">
                  <c:v>41927</c:v>
                </c:pt>
                <c:pt idx="205">
                  <c:v>41928</c:v>
                </c:pt>
                <c:pt idx="206">
                  <c:v>41929</c:v>
                </c:pt>
                <c:pt idx="207">
                  <c:v>41932</c:v>
                </c:pt>
                <c:pt idx="208">
                  <c:v>41933</c:v>
                </c:pt>
                <c:pt idx="209">
                  <c:v>41934</c:v>
                </c:pt>
                <c:pt idx="210">
                  <c:v>41935</c:v>
                </c:pt>
                <c:pt idx="211">
                  <c:v>41936</c:v>
                </c:pt>
                <c:pt idx="212">
                  <c:v>41939</c:v>
                </c:pt>
                <c:pt idx="213">
                  <c:v>41940</c:v>
                </c:pt>
                <c:pt idx="214">
                  <c:v>41941</c:v>
                </c:pt>
                <c:pt idx="215">
                  <c:v>41942</c:v>
                </c:pt>
                <c:pt idx="216">
                  <c:v>41943</c:v>
                </c:pt>
                <c:pt idx="217">
                  <c:v>41946</c:v>
                </c:pt>
                <c:pt idx="218">
                  <c:v>41947</c:v>
                </c:pt>
                <c:pt idx="219">
                  <c:v>41948</c:v>
                </c:pt>
                <c:pt idx="220">
                  <c:v>41949</c:v>
                </c:pt>
                <c:pt idx="221">
                  <c:v>41950</c:v>
                </c:pt>
                <c:pt idx="222">
                  <c:v>41953</c:v>
                </c:pt>
                <c:pt idx="223">
                  <c:v>41954</c:v>
                </c:pt>
                <c:pt idx="224">
                  <c:v>41955</c:v>
                </c:pt>
                <c:pt idx="225">
                  <c:v>41956</c:v>
                </c:pt>
                <c:pt idx="226">
                  <c:v>41957</c:v>
                </c:pt>
                <c:pt idx="227">
                  <c:v>41960</c:v>
                </c:pt>
                <c:pt idx="228">
                  <c:v>41961</c:v>
                </c:pt>
                <c:pt idx="229">
                  <c:v>41962</c:v>
                </c:pt>
                <c:pt idx="230">
                  <c:v>41963</c:v>
                </c:pt>
                <c:pt idx="231">
                  <c:v>41964</c:v>
                </c:pt>
                <c:pt idx="232">
                  <c:v>41967</c:v>
                </c:pt>
                <c:pt idx="233">
                  <c:v>41968</c:v>
                </c:pt>
                <c:pt idx="234">
                  <c:v>41969</c:v>
                </c:pt>
                <c:pt idx="235">
                  <c:v>41970</c:v>
                </c:pt>
                <c:pt idx="236">
                  <c:v>41971</c:v>
                </c:pt>
                <c:pt idx="237">
                  <c:v>41974</c:v>
                </c:pt>
                <c:pt idx="238">
                  <c:v>41975</c:v>
                </c:pt>
                <c:pt idx="239">
                  <c:v>41976</c:v>
                </c:pt>
                <c:pt idx="240">
                  <c:v>41977</c:v>
                </c:pt>
                <c:pt idx="241">
                  <c:v>41978</c:v>
                </c:pt>
                <c:pt idx="242">
                  <c:v>41981</c:v>
                </c:pt>
                <c:pt idx="243">
                  <c:v>41982</c:v>
                </c:pt>
                <c:pt idx="244">
                  <c:v>41983</c:v>
                </c:pt>
                <c:pt idx="245">
                  <c:v>41984</c:v>
                </c:pt>
                <c:pt idx="246">
                  <c:v>41985</c:v>
                </c:pt>
                <c:pt idx="247">
                  <c:v>41988</c:v>
                </c:pt>
                <c:pt idx="248">
                  <c:v>41989</c:v>
                </c:pt>
                <c:pt idx="249">
                  <c:v>41990</c:v>
                </c:pt>
                <c:pt idx="250">
                  <c:v>41991</c:v>
                </c:pt>
                <c:pt idx="251">
                  <c:v>41992</c:v>
                </c:pt>
                <c:pt idx="252">
                  <c:v>41995</c:v>
                </c:pt>
                <c:pt idx="253">
                  <c:v>41996</c:v>
                </c:pt>
                <c:pt idx="254">
                  <c:v>41997</c:v>
                </c:pt>
                <c:pt idx="255">
                  <c:v>41998</c:v>
                </c:pt>
                <c:pt idx="256">
                  <c:v>41999</c:v>
                </c:pt>
                <c:pt idx="257">
                  <c:v>42002</c:v>
                </c:pt>
                <c:pt idx="258">
                  <c:v>42003</c:v>
                </c:pt>
                <c:pt idx="259">
                  <c:v>42004</c:v>
                </c:pt>
                <c:pt idx="260">
                  <c:v>42005</c:v>
                </c:pt>
                <c:pt idx="261">
                  <c:v>42006</c:v>
                </c:pt>
                <c:pt idx="262">
                  <c:v>42009</c:v>
                </c:pt>
                <c:pt idx="263">
                  <c:v>42010</c:v>
                </c:pt>
                <c:pt idx="264">
                  <c:v>42011</c:v>
                </c:pt>
                <c:pt idx="265">
                  <c:v>42012</c:v>
                </c:pt>
                <c:pt idx="266">
                  <c:v>42013</c:v>
                </c:pt>
                <c:pt idx="267">
                  <c:v>42016</c:v>
                </c:pt>
                <c:pt idx="268">
                  <c:v>42017</c:v>
                </c:pt>
                <c:pt idx="269">
                  <c:v>42018</c:v>
                </c:pt>
                <c:pt idx="270">
                  <c:v>42019</c:v>
                </c:pt>
                <c:pt idx="271">
                  <c:v>42020</c:v>
                </c:pt>
                <c:pt idx="272">
                  <c:v>42023</c:v>
                </c:pt>
                <c:pt idx="273">
                  <c:v>42024</c:v>
                </c:pt>
                <c:pt idx="274">
                  <c:v>42025</c:v>
                </c:pt>
                <c:pt idx="275">
                  <c:v>42026</c:v>
                </c:pt>
                <c:pt idx="276">
                  <c:v>42027</c:v>
                </c:pt>
                <c:pt idx="277">
                  <c:v>42030</c:v>
                </c:pt>
                <c:pt idx="278">
                  <c:v>42031</c:v>
                </c:pt>
                <c:pt idx="279">
                  <c:v>42032</c:v>
                </c:pt>
                <c:pt idx="280">
                  <c:v>42033</c:v>
                </c:pt>
                <c:pt idx="281">
                  <c:v>42034</c:v>
                </c:pt>
                <c:pt idx="282">
                  <c:v>42037</c:v>
                </c:pt>
                <c:pt idx="283">
                  <c:v>42038</c:v>
                </c:pt>
                <c:pt idx="284">
                  <c:v>42039</c:v>
                </c:pt>
                <c:pt idx="285">
                  <c:v>42040</c:v>
                </c:pt>
                <c:pt idx="286">
                  <c:v>42041</c:v>
                </c:pt>
                <c:pt idx="287">
                  <c:v>42044</c:v>
                </c:pt>
                <c:pt idx="288">
                  <c:v>42045</c:v>
                </c:pt>
                <c:pt idx="289">
                  <c:v>42046</c:v>
                </c:pt>
                <c:pt idx="290">
                  <c:v>42047</c:v>
                </c:pt>
                <c:pt idx="291">
                  <c:v>42048</c:v>
                </c:pt>
                <c:pt idx="292">
                  <c:v>42051</c:v>
                </c:pt>
                <c:pt idx="293">
                  <c:v>42052</c:v>
                </c:pt>
                <c:pt idx="294">
                  <c:v>42053</c:v>
                </c:pt>
                <c:pt idx="295">
                  <c:v>42054</c:v>
                </c:pt>
                <c:pt idx="296">
                  <c:v>42055</c:v>
                </c:pt>
                <c:pt idx="297">
                  <c:v>42058</c:v>
                </c:pt>
                <c:pt idx="298">
                  <c:v>42059</c:v>
                </c:pt>
                <c:pt idx="299">
                  <c:v>42060</c:v>
                </c:pt>
                <c:pt idx="300">
                  <c:v>42061</c:v>
                </c:pt>
                <c:pt idx="301">
                  <c:v>42062</c:v>
                </c:pt>
                <c:pt idx="302">
                  <c:v>42065</c:v>
                </c:pt>
                <c:pt idx="303">
                  <c:v>42066</c:v>
                </c:pt>
                <c:pt idx="304">
                  <c:v>42067</c:v>
                </c:pt>
                <c:pt idx="305">
                  <c:v>42068</c:v>
                </c:pt>
                <c:pt idx="306">
                  <c:v>42069</c:v>
                </c:pt>
                <c:pt idx="307">
                  <c:v>42072</c:v>
                </c:pt>
                <c:pt idx="308">
                  <c:v>42073</c:v>
                </c:pt>
                <c:pt idx="309">
                  <c:v>42074</c:v>
                </c:pt>
                <c:pt idx="310">
                  <c:v>42075</c:v>
                </c:pt>
                <c:pt idx="311">
                  <c:v>42076</c:v>
                </c:pt>
                <c:pt idx="312">
                  <c:v>42079</c:v>
                </c:pt>
                <c:pt idx="313">
                  <c:v>42080</c:v>
                </c:pt>
                <c:pt idx="314">
                  <c:v>42081</c:v>
                </c:pt>
                <c:pt idx="315">
                  <c:v>42082</c:v>
                </c:pt>
                <c:pt idx="316">
                  <c:v>42083</c:v>
                </c:pt>
                <c:pt idx="317">
                  <c:v>42086</c:v>
                </c:pt>
                <c:pt idx="318">
                  <c:v>42087</c:v>
                </c:pt>
                <c:pt idx="319">
                  <c:v>42088</c:v>
                </c:pt>
                <c:pt idx="320">
                  <c:v>42089</c:v>
                </c:pt>
                <c:pt idx="321">
                  <c:v>42090</c:v>
                </c:pt>
                <c:pt idx="322">
                  <c:v>42093</c:v>
                </c:pt>
                <c:pt idx="323">
                  <c:v>42094</c:v>
                </c:pt>
                <c:pt idx="324">
                  <c:v>42095</c:v>
                </c:pt>
                <c:pt idx="325">
                  <c:v>42096</c:v>
                </c:pt>
                <c:pt idx="326">
                  <c:v>42097</c:v>
                </c:pt>
                <c:pt idx="327">
                  <c:v>42100</c:v>
                </c:pt>
                <c:pt idx="328">
                  <c:v>42101</c:v>
                </c:pt>
                <c:pt idx="329">
                  <c:v>42102</c:v>
                </c:pt>
                <c:pt idx="330">
                  <c:v>42103</c:v>
                </c:pt>
                <c:pt idx="331">
                  <c:v>42104</c:v>
                </c:pt>
                <c:pt idx="332">
                  <c:v>42107</c:v>
                </c:pt>
                <c:pt idx="333">
                  <c:v>42108</c:v>
                </c:pt>
                <c:pt idx="334">
                  <c:v>42109</c:v>
                </c:pt>
                <c:pt idx="335">
                  <c:v>42110</c:v>
                </c:pt>
                <c:pt idx="336">
                  <c:v>42111</c:v>
                </c:pt>
                <c:pt idx="337">
                  <c:v>42114</c:v>
                </c:pt>
                <c:pt idx="338">
                  <c:v>42115</c:v>
                </c:pt>
                <c:pt idx="339">
                  <c:v>42116</c:v>
                </c:pt>
                <c:pt idx="340">
                  <c:v>42117</c:v>
                </c:pt>
                <c:pt idx="341">
                  <c:v>42118</c:v>
                </c:pt>
                <c:pt idx="342">
                  <c:v>42121</c:v>
                </c:pt>
                <c:pt idx="343">
                  <c:v>42122</c:v>
                </c:pt>
                <c:pt idx="344">
                  <c:v>42123</c:v>
                </c:pt>
                <c:pt idx="345">
                  <c:v>42124</c:v>
                </c:pt>
                <c:pt idx="346">
                  <c:v>42125</c:v>
                </c:pt>
                <c:pt idx="347">
                  <c:v>42128</c:v>
                </c:pt>
                <c:pt idx="348">
                  <c:v>42129</c:v>
                </c:pt>
                <c:pt idx="349">
                  <c:v>42130</c:v>
                </c:pt>
                <c:pt idx="350">
                  <c:v>42131</c:v>
                </c:pt>
                <c:pt idx="351">
                  <c:v>42132</c:v>
                </c:pt>
                <c:pt idx="352">
                  <c:v>42135</c:v>
                </c:pt>
                <c:pt idx="353">
                  <c:v>42136</c:v>
                </c:pt>
                <c:pt idx="354">
                  <c:v>42137</c:v>
                </c:pt>
                <c:pt idx="355">
                  <c:v>42138</c:v>
                </c:pt>
                <c:pt idx="356">
                  <c:v>42139</c:v>
                </c:pt>
                <c:pt idx="357">
                  <c:v>42142</c:v>
                </c:pt>
                <c:pt idx="358">
                  <c:v>42143</c:v>
                </c:pt>
                <c:pt idx="359">
                  <c:v>42144</c:v>
                </c:pt>
                <c:pt idx="360">
                  <c:v>42145</c:v>
                </c:pt>
                <c:pt idx="361">
                  <c:v>42146</c:v>
                </c:pt>
                <c:pt idx="362">
                  <c:v>42149</c:v>
                </c:pt>
                <c:pt idx="363">
                  <c:v>42150</c:v>
                </c:pt>
                <c:pt idx="364">
                  <c:v>42151</c:v>
                </c:pt>
                <c:pt idx="365">
                  <c:v>42152</c:v>
                </c:pt>
                <c:pt idx="366">
                  <c:v>42153</c:v>
                </c:pt>
                <c:pt idx="367">
                  <c:v>42156</c:v>
                </c:pt>
                <c:pt idx="368">
                  <c:v>42157</c:v>
                </c:pt>
                <c:pt idx="369">
                  <c:v>42158</c:v>
                </c:pt>
                <c:pt idx="370">
                  <c:v>42159</c:v>
                </c:pt>
                <c:pt idx="371">
                  <c:v>42160</c:v>
                </c:pt>
                <c:pt idx="372">
                  <c:v>42163</c:v>
                </c:pt>
                <c:pt idx="373">
                  <c:v>42164</c:v>
                </c:pt>
                <c:pt idx="374">
                  <c:v>42165</c:v>
                </c:pt>
                <c:pt idx="375">
                  <c:v>42166</c:v>
                </c:pt>
                <c:pt idx="376">
                  <c:v>42167</c:v>
                </c:pt>
                <c:pt idx="377">
                  <c:v>42170</c:v>
                </c:pt>
                <c:pt idx="378">
                  <c:v>42171</c:v>
                </c:pt>
                <c:pt idx="379">
                  <c:v>42172</c:v>
                </c:pt>
                <c:pt idx="380">
                  <c:v>42173</c:v>
                </c:pt>
                <c:pt idx="381">
                  <c:v>42174</c:v>
                </c:pt>
                <c:pt idx="382">
                  <c:v>42177</c:v>
                </c:pt>
                <c:pt idx="383">
                  <c:v>42178</c:v>
                </c:pt>
                <c:pt idx="384">
                  <c:v>42179</c:v>
                </c:pt>
                <c:pt idx="385">
                  <c:v>42180</c:v>
                </c:pt>
                <c:pt idx="386">
                  <c:v>42181</c:v>
                </c:pt>
                <c:pt idx="387">
                  <c:v>42184</c:v>
                </c:pt>
                <c:pt idx="388">
                  <c:v>42185</c:v>
                </c:pt>
                <c:pt idx="389">
                  <c:v>42186</c:v>
                </c:pt>
                <c:pt idx="390">
                  <c:v>42187</c:v>
                </c:pt>
                <c:pt idx="391">
                  <c:v>42188</c:v>
                </c:pt>
                <c:pt idx="392">
                  <c:v>42191</c:v>
                </c:pt>
                <c:pt idx="393">
                  <c:v>42192</c:v>
                </c:pt>
                <c:pt idx="394">
                  <c:v>42193</c:v>
                </c:pt>
                <c:pt idx="395">
                  <c:v>42194</c:v>
                </c:pt>
                <c:pt idx="396">
                  <c:v>42195</c:v>
                </c:pt>
                <c:pt idx="397">
                  <c:v>42198</c:v>
                </c:pt>
                <c:pt idx="398">
                  <c:v>42199</c:v>
                </c:pt>
                <c:pt idx="399">
                  <c:v>42200</c:v>
                </c:pt>
                <c:pt idx="400">
                  <c:v>42201</c:v>
                </c:pt>
                <c:pt idx="401">
                  <c:v>42202</c:v>
                </c:pt>
                <c:pt idx="402">
                  <c:v>42205</c:v>
                </c:pt>
                <c:pt idx="403">
                  <c:v>42206</c:v>
                </c:pt>
                <c:pt idx="404">
                  <c:v>42207</c:v>
                </c:pt>
                <c:pt idx="405">
                  <c:v>42208</c:v>
                </c:pt>
                <c:pt idx="406">
                  <c:v>42209</c:v>
                </c:pt>
                <c:pt idx="407">
                  <c:v>42212</c:v>
                </c:pt>
                <c:pt idx="408">
                  <c:v>42213</c:v>
                </c:pt>
                <c:pt idx="409">
                  <c:v>42214</c:v>
                </c:pt>
                <c:pt idx="410">
                  <c:v>42215</c:v>
                </c:pt>
                <c:pt idx="411">
                  <c:v>42216</c:v>
                </c:pt>
                <c:pt idx="412">
                  <c:v>42219</c:v>
                </c:pt>
                <c:pt idx="413">
                  <c:v>42220</c:v>
                </c:pt>
                <c:pt idx="414">
                  <c:v>42221</c:v>
                </c:pt>
                <c:pt idx="415">
                  <c:v>42222</c:v>
                </c:pt>
                <c:pt idx="416">
                  <c:v>42223</c:v>
                </c:pt>
                <c:pt idx="417">
                  <c:v>42226</c:v>
                </c:pt>
                <c:pt idx="418">
                  <c:v>42227</c:v>
                </c:pt>
                <c:pt idx="419">
                  <c:v>42228</c:v>
                </c:pt>
                <c:pt idx="420">
                  <c:v>42229</c:v>
                </c:pt>
                <c:pt idx="421">
                  <c:v>42230</c:v>
                </c:pt>
                <c:pt idx="422">
                  <c:v>42233</c:v>
                </c:pt>
                <c:pt idx="423">
                  <c:v>42234</c:v>
                </c:pt>
                <c:pt idx="424">
                  <c:v>42235</c:v>
                </c:pt>
                <c:pt idx="425">
                  <c:v>42236</c:v>
                </c:pt>
                <c:pt idx="426">
                  <c:v>42237</c:v>
                </c:pt>
                <c:pt idx="427">
                  <c:v>42240</c:v>
                </c:pt>
                <c:pt idx="428">
                  <c:v>42241</c:v>
                </c:pt>
                <c:pt idx="429">
                  <c:v>42242</c:v>
                </c:pt>
                <c:pt idx="430">
                  <c:v>42243</c:v>
                </c:pt>
                <c:pt idx="431">
                  <c:v>42244</c:v>
                </c:pt>
                <c:pt idx="432">
                  <c:v>42247</c:v>
                </c:pt>
                <c:pt idx="433">
                  <c:v>42248</c:v>
                </c:pt>
                <c:pt idx="434">
                  <c:v>42249</c:v>
                </c:pt>
                <c:pt idx="435">
                  <c:v>42250</c:v>
                </c:pt>
                <c:pt idx="436">
                  <c:v>42251</c:v>
                </c:pt>
                <c:pt idx="437">
                  <c:v>42254</c:v>
                </c:pt>
                <c:pt idx="438">
                  <c:v>42255</c:v>
                </c:pt>
                <c:pt idx="439">
                  <c:v>42256</c:v>
                </c:pt>
                <c:pt idx="440">
                  <c:v>42257</c:v>
                </c:pt>
                <c:pt idx="441">
                  <c:v>42258</c:v>
                </c:pt>
                <c:pt idx="442">
                  <c:v>42261</c:v>
                </c:pt>
                <c:pt idx="443">
                  <c:v>42262</c:v>
                </c:pt>
                <c:pt idx="444">
                  <c:v>42263</c:v>
                </c:pt>
                <c:pt idx="445">
                  <c:v>42264</c:v>
                </c:pt>
                <c:pt idx="446">
                  <c:v>42265</c:v>
                </c:pt>
                <c:pt idx="447">
                  <c:v>42268</c:v>
                </c:pt>
                <c:pt idx="448">
                  <c:v>42269</c:v>
                </c:pt>
                <c:pt idx="449">
                  <c:v>42270</c:v>
                </c:pt>
                <c:pt idx="450">
                  <c:v>42271</c:v>
                </c:pt>
                <c:pt idx="451">
                  <c:v>42272</c:v>
                </c:pt>
                <c:pt idx="452">
                  <c:v>42275</c:v>
                </c:pt>
                <c:pt idx="453">
                  <c:v>42276</c:v>
                </c:pt>
                <c:pt idx="454">
                  <c:v>42277</c:v>
                </c:pt>
                <c:pt idx="455">
                  <c:v>42278</c:v>
                </c:pt>
                <c:pt idx="456">
                  <c:v>42279</c:v>
                </c:pt>
                <c:pt idx="457">
                  <c:v>42282</c:v>
                </c:pt>
                <c:pt idx="458">
                  <c:v>42283</c:v>
                </c:pt>
                <c:pt idx="459">
                  <c:v>42284</c:v>
                </c:pt>
                <c:pt idx="460">
                  <c:v>42285</c:v>
                </c:pt>
                <c:pt idx="461">
                  <c:v>42286</c:v>
                </c:pt>
                <c:pt idx="462">
                  <c:v>42289</c:v>
                </c:pt>
                <c:pt idx="463">
                  <c:v>42290</c:v>
                </c:pt>
                <c:pt idx="464">
                  <c:v>42291</c:v>
                </c:pt>
                <c:pt idx="465">
                  <c:v>42292</c:v>
                </c:pt>
                <c:pt idx="466">
                  <c:v>42293</c:v>
                </c:pt>
                <c:pt idx="467">
                  <c:v>42296</c:v>
                </c:pt>
                <c:pt idx="468">
                  <c:v>42297</c:v>
                </c:pt>
                <c:pt idx="469">
                  <c:v>42298</c:v>
                </c:pt>
                <c:pt idx="470">
                  <c:v>42299</c:v>
                </c:pt>
                <c:pt idx="471">
                  <c:v>42300</c:v>
                </c:pt>
                <c:pt idx="472">
                  <c:v>42303</c:v>
                </c:pt>
                <c:pt idx="473">
                  <c:v>42304</c:v>
                </c:pt>
                <c:pt idx="474">
                  <c:v>42305</c:v>
                </c:pt>
                <c:pt idx="475">
                  <c:v>42306</c:v>
                </c:pt>
                <c:pt idx="476">
                  <c:v>42307</c:v>
                </c:pt>
                <c:pt idx="477">
                  <c:v>42310</c:v>
                </c:pt>
                <c:pt idx="478">
                  <c:v>42311</c:v>
                </c:pt>
                <c:pt idx="479">
                  <c:v>42312</c:v>
                </c:pt>
                <c:pt idx="480">
                  <c:v>42313</c:v>
                </c:pt>
                <c:pt idx="481">
                  <c:v>42314</c:v>
                </c:pt>
                <c:pt idx="482">
                  <c:v>42317</c:v>
                </c:pt>
                <c:pt idx="483">
                  <c:v>42318</c:v>
                </c:pt>
                <c:pt idx="484">
                  <c:v>42319</c:v>
                </c:pt>
                <c:pt idx="485">
                  <c:v>42320</c:v>
                </c:pt>
                <c:pt idx="486">
                  <c:v>42321</c:v>
                </c:pt>
                <c:pt idx="487">
                  <c:v>42324</c:v>
                </c:pt>
                <c:pt idx="488">
                  <c:v>42325</c:v>
                </c:pt>
                <c:pt idx="489">
                  <c:v>42326</c:v>
                </c:pt>
                <c:pt idx="490">
                  <c:v>42327</c:v>
                </c:pt>
                <c:pt idx="491">
                  <c:v>42328</c:v>
                </c:pt>
                <c:pt idx="492">
                  <c:v>42331</c:v>
                </c:pt>
                <c:pt idx="493">
                  <c:v>42332</c:v>
                </c:pt>
                <c:pt idx="494">
                  <c:v>42333</c:v>
                </c:pt>
                <c:pt idx="495">
                  <c:v>42334</c:v>
                </c:pt>
                <c:pt idx="496">
                  <c:v>42335</c:v>
                </c:pt>
                <c:pt idx="497">
                  <c:v>42338</c:v>
                </c:pt>
                <c:pt idx="498">
                  <c:v>42339</c:v>
                </c:pt>
                <c:pt idx="499">
                  <c:v>42340</c:v>
                </c:pt>
                <c:pt idx="500">
                  <c:v>42341</c:v>
                </c:pt>
                <c:pt idx="501">
                  <c:v>42342</c:v>
                </c:pt>
                <c:pt idx="502">
                  <c:v>42345</c:v>
                </c:pt>
                <c:pt idx="503">
                  <c:v>42346</c:v>
                </c:pt>
                <c:pt idx="504">
                  <c:v>42347</c:v>
                </c:pt>
                <c:pt idx="505">
                  <c:v>42348</c:v>
                </c:pt>
                <c:pt idx="506">
                  <c:v>42349</c:v>
                </c:pt>
                <c:pt idx="507">
                  <c:v>42352</c:v>
                </c:pt>
                <c:pt idx="508">
                  <c:v>42353</c:v>
                </c:pt>
                <c:pt idx="509">
                  <c:v>42354</c:v>
                </c:pt>
                <c:pt idx="510">
                  <c:v>42355</c:v>
                </c:pt>
                <c:pt idx="511">
                  <c:v>42356</c:v>
                </c:pt>
                <c:pt idx="512">
                  <c:v>42359</c:v>
                </c:pt>
                <c:pt idx="513">
                  <c:v>42360</c:v>
                </c:pt>
                <c:pt idx="514">
                  <c:v>42361</c:v>
                </c:pt>
                <c:pt idx="515">
                  <c:v>42362</c:v>
                </c:pt>
                <c:pt idx="516">
                  <c:v>42363</c:v>
                </c:pt>
                <c:pt idx="517">
                  <c:v>42366</c:v>
                </c:pt>
                <c:pt idx="518">
                  <c:v>42367</c:v>
                </c:pt>
                <c:pt idx="519">
                  <c:v>42368</c:v>
                </c:pt>
                <c:pt idx="520">
                  <c:v>42369</c:v>
                </c:pt>
                <c:pt idx="521">
                  <c:v>42370</c:v>
                </c:pt>
                <c:pt idx="522">
                  <c:v>42373</c:v>
                </c:pt>
                <c:pt idx="523">
                  <c:v>42374</c:v>
                </c:pt>
                <c:pt idx="524">
                  <c:v>42375</c:v>
                </c:pt>
                <c:pt idx="525">
                  <c:v>42376</c:v>
                </c:pt>
                <c:pt idx="526">
                  <c:v>42377</c:v>
                </c:pt>
                <c:pt idx="527">
                  <c:v>42380</c:v>
                </c:pt>
                <c:pt idx="528">
                  <c:v>42381</c:v>
                </c:pt>
                <c:pt idx="529">
                  <c:v>42382</c:v>
                </c:pt>
                <c:pt idx="530">
                  <c:v>42383</c:v>
                </c:pt>
                <c:pt idx="531">
                  <c:v>42384</c:v>
                </c:pt>
                <c:pt idx="532">
                  <c:v>42387</c:v>
                </c:pt>
                <c:pt idx="533">
                  <c:v>42388</c:v>
                </c:pt>
                <c:pt idx="534">
                  <c:v>42389</c:v>
                </c:pt>
                <c:pt idx="535">
                  <c:v>42390</c:v>
                </c:pt>
                <c:pt idx="536">
                  <c:v>42391</c:v>
                </c:pt>
                <c:pt idx="537">
                  <c:v>42394</c:v>
                </c:pt>
                <c:pt idx="538">
                  <c:v>42395</c:v>
                </c:pt>
                <c:pt idx="539">
                  <c:v>42396</c:v>
                </c:pt>
                <c:pt idx="540">
                  <c:v>42397</c:v>
                </c:pt>
                <c:pt idx="541">
                  <c:v>42398</c:v>
                </c:pt>
                <c:pt idx="542">
                  <c:v>42401</c:v>
                </c:pt>
                <c:pt idx="543">
                  <c:v>42402</c:v>
                </c:pt>
                <c:pt idx="544">
                  <c:v>42403</c:v>
                </c:pt>
                <c:pt idx="545">
                  <c:v>42404</c:v>
                </c:pt>
                <c:pt idx="546">
                  <c:v>42405</c:v>
                </c:pt>
                <c:pt idx="547">
                  <c:v>42408</c:v>
                </c:pt>
                <c:pt idx="548">
                  <c:v>42409</c:v>
                </c:pt>
                <c:pt idx="549">
                  <c:v>42410</c:v>
                </c:pt>
                <c:pt idx="550">
                  <c:v>42411</c:v>
                </c:pt>
                <c:pt idx="551">
                  <c:v>42412</c:v>
                </c:pt>
                <c:pt idx="552">
                  <c:v>42415</c:v>
                </c:pt>
                <c:pt idx="553">
                  <c:v>42416</c:v>
                </c:pt>
                <c:pt idx="554">
                  <c:v>42417</c:v>
                </c:pt>
                <c:pt idx="555">
                  <c:v>42418</c:v>
                </c:pt>
                <c:pt idx="556">
                  <c:v>42419</c:v>
                </c:pt>
                <c:pt idx="557">
                  <c:v>42422</c:v>
                </c:pt>
                <c:pt idx="558">
                  <c:v>42423</c:v>
                </c:pt>
                <c:pt idx="559">
                  <c:v>42424</c:v>
                </c:pt>
                <c:pt idx="560">
                  <c:v>42425</c:v>
                </c:pt>
                <c:pt idx="561">
                  <c:v>42426</c:v>
                </c:pt>
                <c:pt idx="562">
                  <c:v>42429</c:v>
                </c:pt>
                <c:pt idx="563">
                  <c:v>42430</c:v>
                </c:pt>
                <c:pt idx="564">
                  <c:v>42431</c:v>
                </c:pt>
                <c:pt idx="565">
                  <c:v>42432</c:v>
                </c:pt>
                <c:pt idx="566">
                  <c:v>42433</c:v>
                </c:pt>
                <c:pt idx="567">
                  <c:v>42436</c:v>
                </c:pt>
                <c:pt idx="568">
                  <c:v>42437</c:v>
                </c:pt>
                <c:pt idx="569">
                  <c:v>42438</c:v>
                </c:pt>
                <c:pt idx="570">
                  <c:v>42439</c:v>
                </c:pt>
                <c:pt idx="571">
                  <c:v>42440</c:v>
                </c:pt>
                <c:pt idx="572">
                  <c:v>42443</c:v>
                </c:pt>
                <c:pt idx="573">
                  <c:v>42444</c:v>
                </c:pt>
                <c:pt idx="574">
                  <c:v>42445</c:v>
                </c:pt>
                <c:pt idx="575">
                  <c:v>42446</c:v>
                </c:pt>
                <c:pt idx="576">
                  <c:v>42447</c:v>
                </c:pt>
                <c:pt idx="577">
                  <c:v>42450</c:v>
                </c:pt>
                <c:pt idx="578">
                  <c:v>42451</c:v>
                </c:pt>
                <c:pt idx="579">
                  <c:v>42452</c:v>
                </c:pt>
                <c:pt idx="580">
                  <c:v>42453</c:v>
                </c:pt>
                <c:pt idx="581">
                  <c:v>42454</c:v>
                </c:pt>
                <c:pt idx="582">
                  <c:v>42457</c:v>
                </c:pt>
                <c:pt idx="583">
                  <c:v>42458</c:v>
                </c:pt>
                <c:pt idx="584">
                  <c:v>42459</c:v>
                </c:pt>
                <c:pt idx="585">
                  <c:v>42460</c:v>
                </c:pt>
                <c:pt idx="586">
                  <c:v>42461</c:v>
                </c:pt>
                <c:pt idx="587">
                  <c:v>42464</c:v>
                </c:pt>
                <c:pt idx="588">
                  <c:v>42465</c:v>
                </c:pt>
                <c:pt idx="589">
                  <c:v>42466</c:v>
                </c:pt>
                <c:pt idx="590">
                  <c:v>42467</c:v>
                </c:pt>
                <c:pt idx="591">
                  <c:v>42468</c:v>
                </c:pt>
                <c:pt idx="592">
                  <c:v>42471</c:v>
                </c:pt>
                <c:pt idx="593">
                  <c:v>42472</c:v>
                </c:pt>
                <c:pt idx="594">
                  <c:v>42473</c:v>
                </c:pt>
                <c:pt idx="595">
                  <c:v>42474</c:v>
                </c:pt>
                <c:pt idx="596">
                  <c:v>42475</c:v>
                </c:pt>
                <c:pt idx="597">
                  <c:v>42478</c:v>
                </c:pt>
                <c:pt idx="598">
                  <c:v>42479</c:v>
                </c:pt>
                <c:pt idx="599">
                  <c:v>42480</c:v>
                </c:pt>
                <c:pt idx="600">
                  <c:v>42481</c:v>
                </c:pt>
                <c:pt idx="601">
                  <c:v>42482</c:v>
                </c:pt>
                <c:pt idx="602">
                  <c:v>42485</c:v>
                </c:pt>
                <c:pt idx="603">
                  <c:v>42486</c:v>
                </c:pt>
                <c:pt idx="604">
                  <c:v>42487</c:v>
                </c:pt>
                <c:pt idx="605">
                  <c:v>42488</c:v>
                </c:pt>
                <c:pt idx="606">
                  <c:v>42489</c:v>
                </c:pt>
                <c:pt idx="607">
                  <c:v>42492</c:v>
                </c:pt>
                <c:pt idx="608">
                  <c:v>42493</c:v>
                </c:pt>
                <c:pt idx="609">
                  <c:v>42494</c:v>
                </c:pt>
                <c:pt idx="610">
                  <c:v>42495</c:v>
                </c:pt>
                <c:pt idx="611">
                  <c:v>42496</c:v>
                </c:pt>
                <c:pt idx="612">
                  <c:v>42499</c:v>
                </c:pt>
                <c:pt idx="613">
                  <c:v>42500</c:v>
                </c:pt>
                <c:pt idx="614">
                  <c:v>42501</c:v>
                </c:pt>
                <c:pt idx="615">
                  <c:v>42502</c:v>
                </c:pt>
                <c:pt idx="616">
                  <c:v>42503</c:v>
                </c:pt>
                <c:pt idx="617">
                  <c:v>42506</c:v>
                </c:pt>
                <c:pt idx="618">
                  <c:v>42507</c:v>
                </c:pt>
                <c:pt idx="619">
                  <c:v>42508</c:v>
                </c:pt>
                <c:pt idx="620">
                  <c:v>42509</c:v>
                </c:pt>
                <c:pt idx="621">
                  <c:v>42510</c:v>
                </c:pt>
                <c:pt idx="622">
                  <c:v>42513</c:v>
                </c:pt>
                <c:pt idx="623">
                  <c:v>42514</c:v>
                </c:pt>
                <c:pt idx="624">
                  <c:v>42515</c:v>
                </c:pt>
                <c:pt idx="625">
                  <c:v>42516</c:v>
                </c:pt>
                <c:pt idx="626">
                  <c:v>42517</c:v>
                </c:pt>
                <c:pt idx="627">
                  <c:v>42520</c:v>
                </c:pt>
                <c:pt idx="628">
                  <c:v>42521</c:v>
                </c:pt>
                <c:pt idx="629">
                  <c:v>42522</c:v>
                </c:pt>
                <c:pt idx="630">
                  <c:v>42523</c:v>
                </c:pt>
                <c:pt idx="631">
                  <c:v>42524</c:v>
                </c:pt>
                <c:pt idx="632">
                  <c:v>42527</c:v>
                </c:pt>
                <c:pt idx="633">
                  <c:v>42528</c:v>
                </c:pt>
                <c:pt idx="634">
                  <c:v>42529</c:v>
                </c:pt>
                <c:pt idx="635">
                  <c:v>42530</c:v>
                </c:pt>
                <c:pt idx="636">
                  <c:v>42531</c:v>
                </c:pt>
                <c:pt idx="637">
                  <c:v>42534</c:v>
                </c:pt>
                <c:pt idx="638">
                  <c:v>42535</c:v>
                </c:pt>
                <c:pt idx="639">
                  <c:v>42536</c:v>
                </c:pt>
                <c:pt idx="640">
                  <c:v>42537</c:v>
                </c:pt>
                <c:pt idx="641">
                  <c:v>42538</c:v>
                </c:pt>
                <c:pt idx="642">
                  <c:v>42541</c:v>
                </c:pt>
                <c:pt idx="643">
                  <c:v>42542</c:v>
                </c:pt>
                <c:pt idx="644">
                  <c:v>42543</c:v>
                </c:pt>
                <c:pt idx="645">
                  <c:v>42544</c:v>
                </c:pt>
                <c:pt idx="646">
                  <c:v>42545</c:v>
                </c:pt>
                <c:pt idx="647">
                  <c:v>42548</c:v>
                </c:pt>
                <c:pt idx="648">
                  <c:v>42549</c:v>
                </c:pt>
                <c:pt idx="649">
                  <c:v>42550</c:v>
                </c:pt>
                <c:pt idx="650">
                  <c:v>42551</c:v>
                </c:pt>
                <c:pt idx="651">
                  <c:v>42552</c:v>
                </c:pt>
                <c:pt idx="652">
                  <c:v>42555</c:v>
                </c:pt>
                <c:pt idx="653">
                  <c:v>42556</c:v>
                </c:pt>
                <c:pt idx="654">
                  <c:v>42557</c:v>
                </c:pt>
                <c:pt idx="655">
                  <c:v>42558</c:v>
                </c:pt>
                <c:pt idx="656">
                  <c:v>42559</c:v>
                </c:pt>
                <c:pt idx="657">
                  <c:v>42562</c:v>
                </c:pt>
                <c:pt idx="658">
                  <c:v>42563</c:v>
                </c:pt>
                <c:pt idx="659">
                  <c:v>42564</c:v>
                </c:pt>
                <c:pt idx="660">
                  <c:v>42565</c:v>
                </c:pt>
                <c:pt idx="661">
                  <c:v>42566</c:v>
                </c:pt>
                <c:pt idx="662">
                  <c:v>42569</c:v>
                </c:pt>
                <c:pt idx="663">
                  <c:v>42570</c:v>
                </c:pt>
                <c:pt idx="664">
                  <c:v>42571</c:v>
                </c:pt>
                <c:pt idx="665">
                  <c:v>42572</c:v>
                </c:pt>
                <c:pt idx="666">
                  <c:v>42573</c:v>
                </c:pt>
                <c:pt idx="667">
                  <c:v>42576</c:v>
                </c:pt>
                <c:pt idx="668">
                  <c:v>42577</c:v>
                </c:pt>
                <c:pt idx="669">
                  <c:v>42578</c:v>
                </c:pt>
                <c:pt idx="670">
                  <c:v>42579</c:v>
                </c:pt>
                <c:pt idx="671">
                  <c:v>42580</c:v>
                </c:pt>
                <c:pt idx="672">
                  <c:v>42583</c:v>
                </c:pt>
                <c:pt idx="673">
                  <c:v>42584</c:v>
                </c:pt>
                <c:pt idx="674">
                  <c:v>42585</c:v>
                </c:pt>
                <c:pt idx="675">
                  <c:v>42586</c:v>
                </c:pt>
                <c:pt idx="676">
                  <c:v>42587</c:v>
                </c:pt>
                <c:pt idx="677">
                  <c:v>42590</c:v>
                </c:pt>
                <c:pt idx="678">
                  <c:v>42591</c:v>
                </c:pt>
                <c:pt idx="679">
                  <c:v>42592</c:v>
                </c:pt>
                <c:pt idx="680">
                  <c:v>42593</c:v>
                </c:pt>
                <c:pt idx="681">
                  <c:v>42594</c:v>
                </c:pt>
                <c:pt idx="682">
                  <c:v>42597</c:v>
                </c:pt>
                <c:pt idx="683">
                  <c:v>42598</c:v>
                </c:pt>
                <c:pt idx="684">
                  <c:v>42599</c:v>
                </c:pt>
                <c:pt idx="685">
                  <c:v>42600</c:v>
                </c:pt>
                <c:pt idx="686">
                  <c:v>42601</c:v>
                </c:pt>
                <c:pt idx="687">
                  <c:v>42604</c:v>
                </c:pt>
                <c:pt idx="688">
                  <c:v>42605</c:v>
                </c:pt>
                <c:pt idx="689">
                  <c:v>42606</c:v>
                </c:pt>
                <c:pt idx="690">
                  <c:v>42607</c:v>
                </c:pt>
                <c:pt idx="691">
                  <c:v>42608</c:v>
                </c:pt>
                <c:pt idx="692">
                  <c:v>42611</c:v>
                </c:pt>
                <c:pt idx="693">
                  <c:v>42612</c:v>
                </c:pt>
                <c:pt idx="694">
                  <c:v>42613</c:v>
                </c:pt>
                <c:pt idx="695">
                  <c:v>42614</c:v>
                </c:pt>
                <c:pt idx="696">
                  <c:v>42615</c:v>
                </c:pt>
                <c:pt idx="697">
                  <c:v>42618</c:v>
                </c:pt>
                <c:pt idx="698">
                  <c:v>42619</c:v>
                </c:pt>
                <c:pt idx="699">
                  <c:v>42620</c:v>
                </c:pt>
                <c:pt idx="700">
                  <c:v>42621</c:v>
                </c:pt>
                <c:pt idx="701">
                  <c:v>42622</c:v>
                </c:pt>
                <c:pt idx="702">
                  <c:v>42625</c:v>
                </c:pt>
                <c:pt idx="703">
                  <c:v>42626</c:v>
                </c:pt>
                <c:pt idx="704">
                  <c:v>42627</c:v>
                </c:pt>
                <c:pt idx="705">
                  <c:v>42628</c:v>
                </c:pt>
                <c:pt idx="706">
                  <c:v>42629</c:v>
                </c:pt>
                <c:pt idx="707">
                  <c:v>42632</c:v>
                </c:pt>
                <c:pt idx="708">
                  <c:v>42633</c:v>
                </c:pt>
                <c:pt idx="709">
                  <c:v>42634</c:v>
                </c:pt>
                <c:pt idx="710">
                  <c:v>42635</c:v>
                </c:pt>
                <c:pt idx="711">
                  <c:v>42636</c:v>
                </c:pt>
                <c:pt idx="712">
                  <c:v>42639</c:v>
                </c:pt>
                <c:pt idx="713">
                  <c:v>42640</c:v>
                </c:pt>
                <c:pt idx="714">
                  <c:v>42641</c:v>
                </c:pt>
                <c:pt idx="715">
                  <c:v>42642</c:v>
                </c:pt>
                <c:pt idx="716">
                  <c:v>42643</c:v>
                </c:pt>
                <c:pt idx="717">
                  <c:v>42646</c:v>
                </c:pt>
                <c:pt idx="718">
                  <c:v>42647</c:v>
                </c:pt>
                <c:pt idx="719">
                  <c:v>42648</c:v>
                </c:pt>
                <c:pt idx="720">
                  <c:v>42649</c:v>
                </c:pt>
                <c:pt idx="721">
                  <c:v>42650</c:v>
                </c:pt>
                <c:pt idx="722">
                  <c:v>42653</c:v>
                </c:pt>
                <c:pt idx="723">
                  <c:v>42654</c:v>
                </c:pt>
                <c:pt idx="724">
                  <c:v>42655</c:v>
                </c:pt>
                <c:pt idx="725">
                  <c:v>42656</c:v>
                </c:pt>
                <c:pt idx="726">
                  <c:v>42657</c:v>
                </c:pt>
                <c:pt idx="727">
                  <c:v>42660</c:v>
                </c:pt>
                <c:pt idx="728">
                  <c:v>42661</c:v>
                </c:pt>
                <c:pt idx="729">
                  <c:v>42662</c:v>
                </c:pt>
                <c:pt idx="730">
                  <c:v>42663</c:v>
                </c:pt>
                <c:pt idx="731">
                  <c:v>42664</c:v>
                </c:pt>
                <c:pt idx="732">
                  <c:v>42667</c:v>
                </c:pt>
                <c:pt idx="733">
                  <c:v>42668</c:v>
                </c:pt>
                <c:pt idx="734">
                  <c:v>42669</c:v>
                </c:pt>
                <c:pt idx="735">
                  <c:v>42670</c:v>
                </c:pt>
                <c:pt idx="736">
                  <c:v>42671</c:v>
                </c:pt>
                <c:pt idx="737">
                  <c:v>42674</c:v>
                </c:pt>
                <c:pt idx="738">
                  <c:v>42675</c:v>
                </c:pt>
                <c:pt idx="739">
                  <c:v>42676</c:v>
                </c:pt>
                <c:pt idx="740">
                  <c:v>42677</c:v>
                </c:pt>
                <c:pt idx="741">
                  <c:v>42678</c:v>
                </c:pt>
                <c:pt idx="742">
                  <c:v>42681</c:v>
                </c:pt>
                <c:pt idx="743">
                  <c:v>42682</c:v>
                </c:pt>
                <c:pt idx="744">
                  <c:v>42683</c:v>
                </c:pt>
                <c:pt idx="745">
                  <c:v>42684</c:v>
                </c:pt>
                <c:pt idx="746">
                  <c:v>42685</c:v>
                </c:pt>
                <c:pt idx="747">
                  <c:v>42688</c:v>
                </c:pt>
                <c:pt idx="748">
                  <c:v>42689</c:v>
                </c:pt>
                <c:pt idx="749">
                  <c:v>42690</c:v>
                </c:pt>
                <c:pt idx="750">
                  <c:v>42691</c:v>
                </c:pt>
                <c:pt idx="751">
                  <c:v>42692</c:v>
                </c:pt>
                <c:pt idx="752">
                  <c:v>42695</c:v>
                </c:pt>
                <c:pt idx="753">
                  <c:v>42696</c:v>
                </c:pt>
                <c:pt idx="754">
                  <c:v>42697</c:v>
                </c:pt>
                <c:pt idx="755">
                  <c:v>42698</c:v>
                </c:pt>
                <c:pt idx="756">
                  <c:v>42699</c:v>
                </c:pt>
                <c:pt idx="757">
                  <c:v>42702</c:v>
                </c:pt>
                <c:pt idx="758">
                  <c:v>42703</c:v>
                </c:pt>
                <c:pt idx="759">
                  <c:v>42704</c:v>
                </c:pt>
                <c:pt idx="760">
                  <c:v>42705</c:v>
                </c:pt>
                <c:pt idx="761">
                  <c:v>42706</c:v>
                </c:pt>
                <c:pt idx="762">
                  <c:v>42709</c:v>
                </c:pt>
                <c:pt idx="763">
                  <c:v>42710</c:v>
                </c:pt>
                <c:pt idx="764">
                  <c:v>42711</c:v>
                </c:pt>
                <c:pt idx="765">
                  <c:v>42712</c:v>
                </c:pt>
                <c:pt idx="766">
                  <c:v>42713</c:v>
                </c:pt>
                <c:pt idx="767">
                  <c:v>42716</c:v>
                </c:pt>
                <c:pt idx="768">
                  <c:v>42717</c:v>
                </c:pt>
                <c:pt idx="769">
                  <c:v>42718</c:v>
                </c:pt>
                <c:pt idx="770">
                  <c:v>42719</c:v>
                </c:pt>
                <c:pt idx="771">
                  <c:v>42720</c:v>
                </c:pt>
                <c:pt idx="772">
                  <c:v>42723</c:v>
                </c:pt>
                <c:pt idx="773">
                  <c:v>42724</c:v>
                </c:pt>
                <c:pt idx="774">
                  <c:v>42725</c:v>
                </c:pt>
                <c:pt idx="775">
                  <c:v>42726</c:v>
                </c:pt>
                <c:pt idx="776">
                  <c:v>42727</c:v>
                </c:pt>
                <c:pt idx="777">
                  <c:v>42730</c:v>
                </c:pt>
                <c:pt idx="778">
                  <c:v>42731</c:v>
                </c:pt>
                <c:pt idx="779">
                  <c:v>42732</c:v>
                </c:pt>
                <c:pt idx="780">
                  <c:v>42733</c:v>
                </c:pt>
                <c:pt idx="781">
                  <c:v>42734</c:v>
                </c:pt>
                <c:pt idx="782">
                  <c:v>42737</c:v>
                </c:pt>
                <c:pt idx="783">
                  <c:v>42738</c:v>
                </c:pt>
                <c:pt idx="784">
                  <c:v>42739</c:v>
                </c:pt>
                <c:pt idx="785">
                  <c:v>42740</c:v>
                </c:pt>
                <c:pt idx="786">
                  <c:v>42741</c:v>
                </c:pt>
                <c:pt idx="787">
                  <c:v>42744</c:v>
                </c:pt>
                <c:pt idx="788">
                  <c:v>42745</c:v>
                </c:pt>
                <c:pt idx="789">
                  <c:v>42746</c:v>
                </c:pt>
                <c:pt idx="790">
                  <c:v>42747</c:v>
                </c:pt>
                <c:pt idx="791">
                  <c:v>42748</c:v>
                </c:pt>
                <c:pt idx="792">
                  <c:v>42751</c:v>
                </c:pt>
                <c:pt idx="793">
                  <c:v>42752</c:v>
                </c:pt>
                <c:pt idx="794">
                  <c:v>42753</c:v>
                </c:pt>
                <c:pt idx="795">
                  <c:v>42754</c:v>
                </c:pt>
                <c:pt idx="796">
                  <c:v>42755</c:v>
                </c:pt>
                <c:pt idx="797">
                  <c:v>42758</c:v>
                </c:pt>
                <c:pt idx="798">
                  <c:v>42759</c:v>
                </c:pt>
                <c:pt idx="799">
                  <c:v>42760</c:v>
                </c:pt>
                <c:pt idx="800">
                  <c:v>42761</c:v>
                </c:pt>
                <c:pt idx="801">
                  <c:v>42762</c:v>
                </c:pt>
                <c:pt idx="802">
                  <c:v>42765</c:v>
                </c:pt>
                <c:pt idx="803">
                  <c:v>42766</c:v>
                </c:pt>
                <c:pt idx="804">
                  <c:v>42767</c:v>
                </c:pt>
                <c:pt idx="805">
                  <c:v>42768</c:v>
                </c:pt>
                <c:pt idx="806">
                  <c:v>42769</c:v>
                </c:pt>
                <c:pt idx="807">
                  <c:v>42772</c:v>
                </c:pt>
                <c:pt idx="808">
                  <c:v>42773</c:v>
                </c:pt>
                <c:pt idx="809">
                  <c:v>42774</c:v>
                </c:pt>
                <c:pt idx="810">
                  <c:v>42775</c:v>
                </c:pt>
                <c:pt idx="811">
                  <c:v>42776</c:v>
                </c:pt>
                <c:pt idx="812">
                  <c:v>42779</c:v>
                </c:pt>
                <c:pt idx="813">
                  <c:v>42780</c:v>
                </c:pt>
                <c:pt idx="814">
                  <c:v>42781</c:v>
                </c:pt>
                <c:pt idx="815">
                  <c:v>42782</c:v>
                </c:pt>
                <c:pt idx="816">
                  <c:v>42783</c:v>
                </c:pt>
                <c:pt idx="817">
                  <c:v>42786</c:v>
                </c:pt>
                <c:pt idx="818">
                  <c:v>42787</c:v>
                </c:pt>
                <c:pt idx="819">
                  <c:v>42788</c:v>
                </c:pt>
                <c:pt idx="820">
                  <c:v>42789</c:v>
                </c:pt>
                <c:pt idx="821">
                  <c:v>42790</c:v>
                </c:pt>
                <c:pt idx="822">
                  <c:v>42793</c:v>
                </c:pt>
                <c:pt idx="823">
                  <c:v>42794</c:v>
                </c:pt>
                <c:pt idx="824">
                  <c:v>42795</c:v>
                </c:pt>
                <c:pt idx="825">
                  <c:v>42796</c:v>
                </c:pt>
                <c:pt idx="826">
                  <c:v>42797</c:v>
                </c:pt>
                <c:pt idx="827">
                  <c:v>42800</c:v>
                </c:pt>
                <c:pt idx="828">
                  <c:v>42801</c:v>
                </c:pt>
                <c:pt idx="829">
                  <c:v>42802</c:v>
                </c:pt>
                <c:pt idx="830">
                  <c:v>42803</c:v>
                </c:pt>
                <c:pt idx="831">
                  <c:v>42804</c:v>
                </c:pt>
                <c:pt idx="832">
                  <c:v>42807</c:v>
                </c:pt>
                <c:pt idx="833">
                  <c:v>42808</c:v>
                </c:pt>
                <c:pt idx="834">
                  <c:v>42809</c:v>
                </c:pt>
                <c:pt idx="835">
                  <c:v>42810</c:v>
                </c:pt>
                <c:pt idx="836">
                  <c:v>42811</c:v>
                </c:pt>
                <c:pt idx="837">
                  <c:v>42814</c:v>
                </c:pt>
                <c:pt idx="838">
                  <c:v>42815</c:v>
                </c:pt>
                <c:pt idx="839">
                  <c:v>42816</c:v>
                </c:pt>
                <c:pt idx="840">
                  <c:v>42817</c:v>
                </c:pt>
                <c:pt idx="841">
                  <c:v>42818</c:v>
                </c:pt>
                <c:pt idx="842">
                  <c:v>42821</c:v>
                </c:pt>
                <c:pt idx="843">
                  <c:v>42822</c:v>
                </c:pt>
                <c:pt idx="844">
                  <c:v>42823</c:v>
                </c:pt>
                <c:pt idx="845">
                  <c:v>42824</c:v>
                </c:pt>
                <c:pt idx="846">
                  <c:v>42825</c:v>
                </c:pt>
                <c:pt idx="847">
                  <c:v>42828</c:v>
                </c:pt>
                <c:pt idx="848">
                  <c:v>42829</c:v>
                </c:pt>
                <c:pt idx="849">
                  <c:v>42830</c:v>
                </c:pt>
                <c:pt idx="850">
                  <c:v>42831</c:v>
                </c:pt>
                <c:pt idx="851">
                  <c:v>42832</c:v>
                </c:pt>
                <c:pt idx="852">
                  <c:v>42835</c:v>
                </c:pt>
                <c:pt idx="853">
                  <c:v>42836</c:v>
                </c:pt>
                <c:pt idx="854">
                  <c:v>42837</c:v>
                </c:pt>
                <c:pt idx="855">
                  <c:v>42838</c:v>
                </c:pt>
                <c:pt idx="856">
                  <c:v>42839</c:v>
                </c:pt>
                <c:pt idx="857">
                  <c:v>42842</c:v>
                </c:pt>
                <c:pt idx="858">
                  <c:v>42843</c:v>
                </c:pt>
                <c:pt idx="859">
                  <c:v>42844</c:v>
                </c:pt>
                <c:pt idx="860">
                  <c:v>42845</c:v>
                </c:pt>
                <c:pt idx="861">
                  <c:v>42846</c:v>
                </c:pt>
                <c:pt idx="862">
                  <c:v>42849</c:v>
                </c:pt>
                <c:pt idx="863">
                  <c:v>42850</c:v>
                </c:pt>
                <c:pt idx="864">
                  <c:v>42851</c:v>
                </c:pt>
                <c:pt idx="865">
                  <c:v>42852</c:v>
                </c:pt>
                <c:pt idx="866">
                  <c:v>42853</c:v>
                </c:pt>
              </c:numCache>
            </c:numRef>
          </c:xVal>
          <c:yVal>
            <c:numRef>
              <c:f>NASDAQ!$H$3:$H$869</c:f>
              <c:numCache>
                <c:formatCode>General</c:formatCode>
                <c:ptCount val="867"/>
                <c:pt idx="0">
                  <c:v>22.353818685541913</c:v>
                </c:pt>
                <c:pt idx="1">
                  <c:v>22.353818685541913</c:v>
                </c:pt>
                <c:pt idx="2">
                  <c:v>22.353818685541913</c:v>
                </c:pt>
                <c:pt idx="3">
                  <c:v>22.353818685541913</c:v>
                </c:pt>
                <c:pt idx="4">
                  <c:v>22.353818685541913</c:v>
                </c:pt>
                <c:pt idx="5">
                  <c:v>22.353818685541913</c:v>
                </c:pt>
                <c:pt idx="6">
                  <c:v>22.353818685541913</c:v>
                </c:pt>
                <c:pt idx="7">
                  <c:v>22.353818685541913</c:v>
                </c:pt>
                <c:pt idx="8">
                  <c:v>22.353818685541913</c:v>
                </c:pt>
                <c:pt idx="9">
                  <c:v>22.353818685541913</c:v>
                </c:pt>
                <c:pt idx="10">
                  <c:v>22.353818685541913</c:v>
                </c:pt>
                <c:pt idx="11">
                  <c:v>22.353818685541913</c:v>
                </c:pt>
                <c:pt idx="12">
                  <c:v>22.353818685541913</c:v>
                </c:pt>
                <c:pt idx="13">
                  <c:v>22.353818685541913</c:v>
                </c:pt>
                <c:pt idx="14">
                  <c:v>22.353818685541913</c:v>
                </c:pt>
                <c:pt idx="15">
                  <c:v>22.353818685541913</c:v>
                </c:pt>
                <c:pt idx="16">
                  <c:v>22.353818685541913</c:v>
                </c:pt>
                <c:pt idx="17">
                  <c:v>22.353818685541913</c:v>
                </c:pt>
                <c:pt idx="18">
                  <c:v>22.353818685541913</c:v>
                </c:pt>
                <c:pt idx="19">
                  <c:v>22.353818685541913</c:v>
                </c:pt>
                <c:pt idx="20">
                  <c:v>22.353818685541913</c:v>
                </c:pt>
                <c:pt idx="21">
                  <c:v>22.353818685541913</c:v>
                </c:pt>
                <c:pt idx="22">
                  <c:v>22.353818685541913</c:v>
                </c:pt>
                <c:pt idx="23">
                  <c:v>22.353818685541913</c:v>
                </c:pt>
                <c:pt idx="24">
                  <c:v>22.353818685541913</c:v>
                </c:pt>
                <c:pt idx="25">
                  <c:v>22.353818685541913</c:v>
                </c:pt>
                <c:pt idx="26">
                  <c:v>22.353818685541913</c:v>
                </c:pt>
                <c:pt idx="27">
                  <c:v>22.353818685541913</c:v>
                </c:pt>
                <c:pt idx="28">
                  <c:v>22.353818685541913</c:v>
                </c:pt>
                <c:pt idx="29">
                  <c:v>22.353818685541913</c:v>
                </c:pt>
                <c:pt idx="30">
                  <c:v>22.353818685541913</c:v>
                </c:pt>
                <c:pt idx="31">
                  <c:v>22.353818685541913</c:v>
                </c:pt>
                <c:pt idx="32">
                  <c:v>22.353818685541913</c:v>
                </c:pt>
                <c:pt idx="33">
                  <c:v>22.353818685541913</c:v>
                </c:pt>
                <c:pt idx="34">
                  <c:v>22.353818685541913</c:v>
                </c:pt>
                <c:pt idx="35">
                  <c:v>22.353818685541913</c:v>
                </c:pt>
                <c:pt idx="36">
                  <c:v>22.353818685541913</c:v>
                </c:pt>
                <c:pt idx="37">
                  <c:v>22.353818685541913</c:v>
                </c:pt>
                <c:pt idx="38">
                  <c:v>22.353818685541913</c:v>
                </c:pt>
                <c:pt idx="39">
                  <c:v>22.353818685541913</c:v>
                </c:pt>
                <c:pt idx="40">
                  <c:v>22.353818685541913</c:v>
                </c:pt>
                <c:pt idx="41">
                  <c:v>22.353818685541913</c:v>
                </c:pt>
                <c:pt idx="42">
                  <c:v>22.353818685541913</c:v>
                </c:pt>
                <c:pt idx="43">
                  <c:v>22.353818685541913</c:v>
                </c:pt>
                <c:pt idx="44">
                  <c:v>22.353818685541913</c:v>
                </c:pt>
                <c:pt idx="45">
                  <c:v>22.353818685541913</c:v>
                </c:pt>
                <c:pt idx="46">
                  <c:v>22.353818685541913</c:v>
                </c:pt>
                <c:pt idx="47">
                  <c:v>22.353818685541913</c:v>
                </c:pt>
                <c:pt idx="48">
                  <c:v>22.353818685541913</c:v>
                </c:pt>
                <c:pt idx="49">
                  <c:v>22.353818685541913</c:v>
                </c:pt>
                <c:pt idx="50">
                  <c:v>22.353818685541913</c:v>
                </c:pt>
                <c:pt idx="51">
                  <c:v>22.353818685541913</c:v>
                </c:pt>
                <c:pt idx="52">
                  <c:v>22.353818685541913</c:v>
                </c:pt>
                <c:pt idx="53">
                  <c:v>22.353818685541913</c:v>
                </c:pt>
                <c:pt idx="54">
                  <c:v>22.353818685541913</c:v>
                </c:pt>
                <c:pt idx="55">
                  <c:v>22.353818685541913</c:v>
                </c:pt>
                <c:pt idx="56">
                  <c:v>22.353818685541913</c:v>
                </c:pt>
                <c:pt idx="57">
                  <c:v>22.353818685541913</c:v>
                </c:pt>
                <c:pt idx="58">
                  <c:v>22.353818685541913</c:v>
                </c:pt>
                <c:pt idx="59">
                  <c:v>22.353818685541913</c:v>
                </c:pt>
                <c:pt idx="60">
                  <c:v>22.353818685541913</c:v>
                </c:pt>
                <c:pt idx="61">
                  <c:v>22.353818685541913</c:v>
                </c:pt>
                <c:pt idx="62">
                  <c:v>22.353818685541913</c:v>
                </c:pt>
                <c:pt idx="63">
                  <c:v>22.353818685541913</c:v>
                </c:pt>
                <c:pt idx="64">
                  <c:v>22.353818685541913</c:v>
                </c:pt>
                <c:pt idx="65">
                  <c:v>22.353818685541913</c:v>
                </c:pt>
                <c:pt idx="66">
                  <c:v>22.353818685541913</c:v>
                </c:pt>
                <c:pt idx="67">
                  <c:v>22.353818685541913</c:v>
                </c:pt>
                <c:pt idx="68">
                  <c:v>22.353818685541913</c:v>
                </c:pt>
                <c:pt idx="69">
                  <c:v>22.353818685541913</c:v>
                </c:pt>
                <c:pt idx="70">
                  <c:v>22.353818685541913</c:v>
                </c:pt>
                <c:pt idx="71">
                  <c:v>22.353818685541913</c:v>
                </c:pt>
                <c:pt idx="72">
                  <c:v>22.353818685541913</c:v>
                </c:pt>
                <c:pt idx="73">
                  <c:v>22.353818685541913</c:v>
                </c:pt>
                <c:pt idx="74">
                  <c:v>22.353818685541913</c:v>
                </c:pt>
                <c:pt idx="75">
                  <c:v>22.353818685541913</c:v>
                </c:pt>
                <c:pt idx="76">
                  <c:v>22.353818685541913</c:v>
                </c:pt>
                <c:pt idx="77">
                  <c:v>22.353818685541913</c:v>
                </c:pt>
                <c:pt idx="78">
                  <c:v>22.353818685541913</c:v>
                </c:pt>
                <c:pt idx="79">
                  <c:v>22.353818685541913</c:v>
                </c:pt>
                <c:pt idx="80">
                  <c:v>22.353818685541913</c:v>
                </c:pt>
                <c:pt idx="81">
                  <c:v>22.353818685541913</c:v>
                </c:pt>
                <c:pt idx="82">
                  <c:v>22.353818685541913</c:v>
                </c:pt>
                <c:pt idx="83">
                  <c:v>22.353818685541913</c:v>
                </c:pt>
                <c:pt idx="84">
                  <c:v>22.353818685541913</c:v>
                </c:pt>
                <c:pt idx="85">
                  <c:v>22.353818685541913</c:v>
                </c:pt>
                <c:pt idx="86">
                  <c:v>22.353818685541913</c:v>
                </c:pt>
                <c:pt idx="87">
                  <c:v>22.353818685541913</c:v>
                </c:pt>
                <c:pt idx="88">
                  <c:v>22.353818685541913</c:v>
                </c:pt>
                <c:pt idx="89">
                  <c:v>22.353818685541913</c:v>
                </c:pt>
                <c:pt idx="90">
                  <c:v>22.353818685541913</c:v>
                </c:pt>
                <c:pt idx="91">
                  <c:v>22.353818685541913</c:v>
                </c:pt>
                <c:pt idx="92">
                  <c:v>22.353818685541913</c:v>
                </c:pt>
                <c:pt idx="93">
                  <c:v>22.353818685541913</c:v>
                </c:pt>
                <c:pt idx="94">
                  <c:v>22.353818685541913</c:v>
                </c:pt>
                <c:pt idx="95">
                  <c:v>22.353818685541913</c:v>
                </c:pt>
                <c:pt idx="96">
                  <c:v>22.353818685541913</c:v>
                </c:pt>
                <c:pt idx="97">
                  <c:v>22.353818685541913</c:v>
                </c:pt>
                <c:pt idx="98">
                  <c:v>22.353818685541913</c:v>
                </c:pt>
                <c:pt idx="99">
                  <c:v>22.353818685541913</c:v>
                </c:pt>
                <c:pt idx="100">
                  <c:v>22.353818685541913</c:v>
                </c:pt>
                <c:pt idx="101">
                  <c:v>22.353818685541913</c:v>
                </c:pt>
                <c:pt idx="102">
                  <c:v>22.353818685541913</c:v>
                </c:pt>
                <c:pt idx="103">
                  <c:v>22.353818685541913</c:v>
                </c:pt>
                <c:pt idx="104">
                  <c:v>22.353818685541913</c:v>
                </c:pt>
                <c:pt idx="105">
                  <c:v>22.353818685541913</c:v>
                </c:pt>
                <c:pt idx="106">
                  <c:v>22.353818685541913</c:v>
                </c:pt>
                <c:pt idx="107">
                  <c:v>22.353818685541913</c:v>
                </c:pt>
                <c:pt idx="108">
                  <c:v>22.353818685541913</c:v>
                </c:pt>
                <c:pt idx="109">
                  <c:v>22.353818685541913</c:v>
                </c:pt>
                <c:pt idx="110">
                  <c:v>22.353818685541913</c:v>
                </c:pt>
                <c:pt idx="111">
                  <c:v>22.353818685541913</c:v>
                </c:pt>
                <c:pt idx="112">
                  <c:v>22.353818685541913</c:v>
                </c:pt>
                <c:pt idx="113">
                  <c:v>22.353818685541913</c:v>
                </c:pt>
                <c:pt idx="114">
                  <c:v>22.353818685541913</c:v>
                </c:pt>
                <c:pt idx="115">
                  <c:v>22.353818685541913</c:v>
                </c:pt>
                <c:pt idx="116">
                  <c:v>22.353818685541913</c:v>
                </c:pt>
                <c:pt idx="117">
                  <c:v>22.353818685541913</c:v>
                </c:pt>
                <c:pt idx="118">
                  <c:v>22.353818685541913</c:v>
                </c:pt>
                <c:pt idx="119">
                  <c:v>22.353818685541913</c:v>
                </c:pt>
                <c:pt idx="120">
                  <c:v>22.353818685541913</c:v>
                </c:pt>
                <c:pt idx="121">
                  <c:v>22.353818685541913</c:v>
                </c:pt>
                <c:pt idx="122">
                  <c:v>22.353818685541913</c:v>
                </c:pt>
                <c:pt idx="123">
                  <c:v>22.353818685541913</c:v>
                </c:pt>
                <c:pt idx="124">
                  <c:v>22.353818685541913</c:v>
                </c:pt>
                <c:pt idx="125">
                  <c:v>22.353818685541913</c:v>
                </c:pt>
                <c:pt idx="126">
                  <c:v>22.353818685541913</c:v>
                </c:pt>
                <c:pt idx="127">
                  <c:v>22.353818685541913</c:v>
                </c:pt>
                <c:pt idx="128">
                  <c:v>22.353818685541913</c:v>
                </c:pt>
                <c:pt idx="129">
                  <c:v>22.353818685541913</c:v>
                </c:pt>
                <c:pt idx="130">
                  <c:v>22.353818685541913</c:v>
                </c:pt>
                <c:pt idx="131">
                  <c:v>22.353818685541913</c:v>
                </c:pt>
                <c:pt idx="132">
                  <c:v>22.353818685541913</c:v>
                </c:pt>
                <c:pt idx="133">
                  <c:v>22.353818685541913</c:v>
                </c:pt>
                <c:pt idx="134">
                  <c:v>22.353818685541913</c:v>
                </c:pt>
                <c:pt idx="135">
                  <c:v>22.353818685541913</c:v>
                </c:pt>
                <c:pt idx="136">
                  <c:v>22.353818685541913</c:v>
                </c:pt>
                <c:pt idx="137">
                  <c:v>22.353818685541913</c:v>
                </c:pt>
                <c:pt idx="138">
                  <c:v>22.353818685541913</c:v>
                </c:pt>
                <c:pt idx="139">
                  <c:v>22.353818685541913</c:v>
                </c:pt>
                <c:pt idx="140">
                  <c:v>22.353818685541913</c:v>
                </c:pt>
                <c:pt idx="141">
                  <c:v>22.353818685541913</c:v>
                </c:pt>
                <c:pt idx="142">
                  <c:v>22.353818685541913</c:v>
                </c:pt>
                <c:pt idx="143">
                  <c:v>22.353818685541913</c:v>
                </c:pt>
                <c:pt idx="144">
                  <c:v>22.353818685541913</c:v>
                </c:pt>
                <c:pt idx="145">
                  <c:v>22.353818685541913</c:v>
                </c:pt>
                <c:pt idx="146">
                  <c:v>22.353818685541913</c:v>
                </c:pt>
                <c:pt idx="147">
                  <c:v>22.353818685541913</c:v>
                </c:pt>
                <c:pt idx="148">
                  <c:v>22.353818685541913</c:v>
                </c:pt>
                <c:pt idx="149">
                  <c:v>22.353818685541913</c:v>
                </c:pt>
                <c:pt idx="150">
                  <c:v>22.353818685541913</c:v>
                </c:pt>
                <c:pt idx="151">
                  <c:v>22.353818685541913</c:v>
                </c:pt>
                <c:pt idx="152">
                  <c:v>22.353818685541913</c:v>
                </c:pt>
                <c:pt idx="153">
                  <c:v>22.353818685541913</c:v>
                </c:pt>
                <c:pt idx="154">
                  <c:v>22.353818685541913</c:v>
                </c:pt>
                <c:pt idx="155">
                  <c:v>22.353818685541913</c:v>
                </c:pt>
                <c:pt idx="156">
                  <c:v>22.353818685541913</c:v>
                </c:pt>
                <c:pt idx="157">
                  <c:v>22.353818685541913</c:v>
                </c:pt>
                <c:pt idx="158">
                  <c:v>22.353818685541913</c:v>
                </c:pt>
                <c:pt idx="159">
                  <c:v>22.353818685541913</c:v>
                </c:pt>
                <c:pt idx="160">
                  <c:v>22.353818685541913</c:v>
                </c:pt>
                <c:pt idx="161">
                  <c:v>22.353818685541913</c:v>
                </c:pt>
                <c:pt idx="162">
                  <c:v>22.353818685541913</c:v>
                </c:pt>
                <c:pt idx="163">
                  <c:v>22.353818685541913</c:v>
                </c:pt>
                <c:pt idx="164">
                  <c:v>22.353818685541913</c:v>
                </c:pt>
                <c:pt idx="165">
                  <c:v>22.353818685541913</c:v>
                </c:pt>
                <c:pt idx="166">
                  <c:v>22.353818685541913</c:v>
                </c:pt>
                <c:pt idx="167">
                  <c:v>22.353818685541913</c:v>
                </c:pt>
                <c:pt idx="168">
                  <c:v>22.353818685541913</c:v>
                </c:pt>
                <c:pt idx="169">
                  <c:v>22.353818685541913</c:v>
                </c:pt>
                <c:pt idx="170">
                  <c:v>22.353818685541913</c:v>
                </c:pt>
                <c:pt idx="171">
                  <c:v>22.353818685541913</c:v>
                </c:pt>
                <c:pt idx="172">
                  <c:v>22.353818685541913</c:v>
                </c:pt>
                <c:pt idx="173">
                  <c:v>22.353818685541913</c:v>
                </c:pt>
                <c:pt idx="174">
                  <c:v>22.353818685541913</c:v>
                </c:pt>
                <c:pt idx="175">
                  <c:v>22.353818685541913</c:v>
                </c:pt>
                <c:pt idx="176">
                  <c:v>22.353818685541913</c:v>
                </c:pt>
                <c:pt idx="177">
                  <c:v>22.353818685541913</c:v>
                </c:pt>
                <c:pt idx="178">
                  <c:v>22.353818685541913</c:v>
                </c:pt>
                <c:pt idx="179">
                  <c:v>22.353818685541913</c:v>
                </c:pt>
                <c:pt idx="180">
                  <c:v>22.353818685541913</c:v>
                </c:pt>
                <c:pt idx="181">
                  <c:v>22.353818685541913</c:v>
                </c:pt>
                <c:pt idx="182">
                  <c:v>22.353818685541913</c:v>
                </c:pt>
                <c:pt idx="183">
                  <c:v>22.353818685541913</c:v>
                </c:pt>
                <c:pt idx="184">
                  <c:v>22.353818685541913</c:v>
                </c:pt>
                <c:pt idx="185">
                  <c:v>22.353818685541913</c:v>
                </c:pt>
                <c:pt idx="186">
                  <c:v>22.353818685541913</c:v>
                </c:pt>
                <c:pt idx="187">
                  <c:v>22.353818685541913</c:v>
                </c:pt>
                <c:pt idx="188">
                  <c:v>22.353818685541913</c:v>
                </c:pt>
                <c:pt idx="189">
                  <c:v>22.353818685541913</c:v>
                </c:pt>
                <c:pt idx="190">
                  <c:v>22.353818685541913</c:v>
                </c:pt>
                <c:pt idx="191">
                  <c:v>22.353818685541913</c:v>
                </c:pt>
                <c:pt idx="192">
                  <c:v>22.353818685541913</c:v>
                </c:pt>
                <c:pt idx="193">
                  <c:v>22.353818685541913</c:v>
                </c:pt>
                <c:pt idx="194">
                  <c:v>22.353818685541913</c:v>
                </c:pt>
                <c:pt idx="195">
                  <c:v>22.353818685541913</c:v>
                </c:pt>
                <c:pt idx="196">
                  <c:v>22.353818685541913</c:v>
                </c:pt>
                <c:pt idx="197">
                  <c:v>22.353818685541913</c:v>
                </c:pt>
                <c:pt idx="198">
                  <c:v>22.353818685541913</c:v>
                </c:pt>
                <c:pt idx="199">
                  <c:v>22.353818685541913</c:v>
                </c:pt>
                <c:pt idx="200">
                  <c:v>22.353818685541913</c:v>
                </c:pt>
                <c:pt idx="201">
                  <c:v>22.353818685541913</c:v>
                </c:pt>
                <c:pt idx="202">
                  <c:v>22.353818685541913</c:v>
                </c:pt>
                <c:pt idx="203">
                  <c:v>22.353818685541913</c:v>
                </c:pt>
                <c:pt idx="204">
                  <c:v>22.353818685541913</c:v>
                </c:pt>
                <c:pt idx="205">
                  <c:v>22.353818685541913</c:v>
                </c:pt>
                <c:pt idx="206">
                  <c:v>22.353818685541913</c:v>
                </c:pt>
                <c:pt idx="207">
                  <c:v>22.353818685541913</c:v>
                </c:pt>
                <c:pt idx="208">
                  <c:v>22.353818685541913</c:v>
                </c:pt>
                <c:pt idx="209">
                  <c:v>22.353818685541913</c:v>
                </c:pt>
                <c:pt idx="210">
                  <c:v>22.353818685541913</c:v>
                </c:pt>
                <c:pt idx="211">
                  <c:v>22.353818685541913</c:v>
                </c:pt>
                <c:pt idx="212">
                  <c:v>22.353818685541913</c:v>
                </c:pt>
                <c:pt idx="213">
                  <c:v>22.353818685541913</c:v>
                </c:pt>
                <c:pt idx="214">
                  <c:v>22.353818685541913</c:v>
                </c:pt>
                <c:pt idx="215">
                  <c:v>22.353818685541913</c:v>
                </c:pt>
                <c:pt idx="216">
                  <c:v>22.353818685541913</c:v>
                </c:pt>
                <c:pt idx="217">
                  <c:v>22.353818685541913</c:v>
                </c:pt>
                <c:pt idx="218">
                  <c:v>22.353818685541913</c:v>
                </c:pt>
                <c:pt idx="219">
                  <c:v>22.353818685541913</c:v>
                </c:pt>
                <c:pt idx="220">
                  <c:v>22.353818685541913</c:v>
                </c:pt>
                <c:pt idx="221">
                  <c:v>22.353818685541913</c:v>
                </c:pt>
                <c:pt idx="222">
                  <c:v>22.353818685541913</c:v>
                </c:pt>
                <c:pt idx="223">
                  <c:v>22.353818685541913</c:v>
                </c:pt>
                <c:pt idx="224">
                  <c:v>22.353818685541913</c:v>
                </c:pt>
                <c:pt idx="225">
                  <c:v>22.353818685541913</c:v>
                </c:pt>
                <c:pt idx="226">
                  <c:v>22.353818685541913</c:v>
                </c:pt>
                <c:pt idx="227">
                  <c:v>22.353818685541913</c:v>
                </c:pt>
                <c:pt idx="228">
                  <c:v>22.353818685541913</c:v>
                </c:pt>
                <c:pt idx="229">
                  <c:v>22.353818685541913</c:v>
                </c:pt>
                <c:pt idx="230">
                  <c:v>22.353818685541913</c:v>
                </c:pt>
                <c:pt idx="231">
                  <c:v>22.353818685541913</c:v>
                </c:pt>
                <c:pt idx="232">
                  <c:v>22.353818685541913</c:v>
                </c:pt>
                <c:pt idx="233">
                  <c:v>22.353818685541913</c:v>
                </c:pt>
                <c:pt idx="234">
                  <c:v>22.353818685541913</c:v>
                </c:pt>
                <c:pt idx="235">
                  <c:v>22.353818685541913</c:v>
                </c:pt>
                <c:pt idx="236">
                  <c:v>22.353818685541913</c:v>
                </c:pt>
                <c:pt idx="237">
                  <c:v>22.353818685541913</c:v>
                </c:pt>
                <c:pt idx="238">
                  <c:v>22.353818685541913</c:v>
                </c:pt>
                <c:pt idx="239">
                  <c:v>22.353818685541913</c:v>
                </c:pt>
                <c:pt idx="240">
                  <c:v>22.353818685541913</c:v>
                </c:pt>
                <c:pt idx="241">
                  <c:v>22.353818685541913</c:v>
                </c:pt>
                <c:pt idx="242">
                  <c:v>22.353818685541913</c:v>
                </c:pt>
                <c:pt idx="243">
                  <c:v>22.353818685541913</c:v>
                </c:pt>
                <c:pt idx="244">
                  <c:v>22.353818685541913</c:v>
                </c:pt>
                <c:pt idx="245">
                  <c:v>22.353818685541913</c:v>
                </c:pt>
                <c:pt idx="246">
                  <c:v>22.353818685541913</c:v>
                </c:pt>
                <c:pt idx="247">
                  <c:v>22.353818685541913</c:v>
                </c:pt>
                <c:pt idx="248">
                  <c:v>22.353818685541913</c:v>
                </c:pt>
                <c:pt idx="249">
                  <c:v>22.353818685541913</c:v>
                </c:pt>
                <c:pt idx="250">
                  <c:v>22.353818685541913</c:v>
                </c:pt>
                <c:pt idx="251">
                  <c:v>22.353818685541913</c:v>
                </c:pt>
                <c:pt idx="252">
                  <c:v>22.353818685541913</c:v>
                </c:pt>
                <c:pt idx="253">
                  <c:v>22.353818685541913</c:v>
                </c:pt>
                <c:pt idx="254">
                  <c:v>22.353818685541913</c:v>
                </c:pt>
                <c:pt idx="255">
                  <c:v>22.353818685541913</c:v>
                </c:pt>
                <c:pt idx="256">
                  <c:v>22.353818685541913</c:v>
                </c:pt>
                <c:pt idx="257">
                  <c:v>22.353818685541913</c:v>
                </c:pt>
                <c:pt idx="258">
                  <c:v>22.353818685541913</c:v>
                </c:pt>
                <c:pt idx="259">
                  <c:v>22.353818685541913</c:v>
                </c:pt>
                <c:pt idx="260">
                  <c:v>22.353818685541913</c:v>
                </c:pt>
                <c:pt idx="261">
                  <c:v>22.353818685541913</c:v>
                </c:pt>
                <c:pt idx="262">
                  <c:v>22.353818685541913</c:v>
                </c:pt>
                <c:pt idx="263">
                  <c:v>22.353818685541913</c:v>
                </c:pt>
                <c:pt idx="264">
                  <c:v>22.353818685541913</c:v>
                </c:pt>
                <c:pt idx="265">
                  <c:v>22.353818685541913</c:v>
                </c:pt>
                <c:pt idx="266">
                  <c:v>22.353818685541913</c:v>
                </c:pt>
                <c:pt idx="267">
                  <c:v>22.353818685541913</c:v>
                </c:pt>
                <c:pt idx="268">
                  <c:v>22.353818685541913</c:v>
                </c:pt>
                <c:pt idx="269">
                  <c:v>22.353818685541913</c:v>
                </c:pt>
                <c:pt idx="270">
                  <c:v>22.353818685541913</c:v>
                </c:pt>
                <c:pt idx="271">
                  <c:v>22.353818685541913</c:v>
                </c:pt>
                <c:pt idx="272">
                  <c:v>22.353818685541913</c:v>
                </c:pt>
                <c:pt idx="273">
                  <c:v>22.353818685541913</c:v>
                </c:pt>
                <c:pt idx="274">
                  <c:v>22.353818685541913</c:v>
                </c:pt>
                <c:pt idx="275">
                  <c:v>22.353818685541913</c:v>
                </c:pt>
                <c:pt idx="276">
                  <c:v>22.353818685541913</c:v>
                </c:pt>
                <c:pt idx="277">
                  <c:v>22.353818685541913</c:v>
                </c:pt>
                <c:pt idx="278">
                  <c:v>22.353818685541913</c:v>
                </c:pt>
                <c:pt idx="279">
                  <c:v>22.353818685541913</c:v>
                </c:pt>
                <c:pt idx="280">
                  <c:v>22.353818685541913</c:v>
                </c:pt>
                <c:pt idx="281">
                  <c:v>22.353818685541913</c:v>
                </c:pt>
                <c:pt idx="282">
                  <c:v>22.353818685541913</c:v>
                </c:pt>
                <c:pt idx="283">
                  <c:v>22.353818685541913</c:v>
                </c:pt>
                <c:pt idx="284">
                  <c:v>22.353818685541913</c:v>
                </c:pt>
                <c:pt idx="285">
                  <c:v>22.353818685541913</c:v>
                </c:pt>
                <c:pt idx="286">
                  <c:v>22.353818685541913</c:v>
                </c:pt>
                <c:pt idx="287">
                  <c:v>22.353818685541913</c:v>
                </c:pt>
                <c:pt idx="288">
                  <c:v>22.353818685541913</c:v>
                </c:pt>
                <c:pt idx="289">
                  <c:v>22.353818685541913</c:v>
                </c:pt>
                <c:pt idx="290">
                  <c:v>22.353818685541913</c:v>
                </c:pt>
                <c:pt idx="291">
                  <c:v>22.353818685541913</c:v>
                </c:pt>
                <c:pt idx="292">
                  <c:v>22.353818685541913</c:v>
                </c:pt>
                <c:pt idx="293">
                  <c:v>22.353818685541913</c:v>
                </c:pt>
                <c:pt idx="294">
                  <c:v>22.353818685541913</c:v>
                </c:pt>
                <c:pt idx="295">
                  <c:v>22.353818685541913</c:v>
                </c:pt>
                <c:pt idx="296">
                  <c:v>22.353818685541913</c:v>
                </c:pt>
                <c:pt idx="297">
                  <c:v>22.353818685541913</c:v>
                </c:pt>
                <c:pt idx="298">
                  <c:v>22.353818685541913</c:v>
                </c:pt>
                <c:pt idx="299">
                  <c:v>22.353818685541913</c:v>
                </c:pt>
                <c:pt idx="300">
                  <c:v>22.353818685541913</c:v>
                </c:pt>
                <c:pt idx="301">
                  <c:v>22.353818685541913</c:v>
                </c:pt>
                <c:pt idx="302">
                  <c:v>22.353818685541913</c:v>
                </c:pt>
                <c:pt idx="303">
                  <c:v>22.353818685541913</c:v>
                </c:pt>
                <c:pt idx="304">
                  <c:v>22.353818685541913</c:v>
                </c:pt>
                <c:pt idx="305">
                  <c:v>22.353818685541913</c:v>
                </c:pt>
                <c:pt idx="306">
                  <c:v>22.353818685541913</c:v>
                </c:pt>
                <c:pt idx="307">
                  <c:v>22.353818685541913</c:v>
                </c:pt>
                <c:pt idx="308">
                  <c:v>22.353818685541913</c:v>
                </c:pt>
                <c:pt idx="309">
                  <c:v>22.353818685541913</c:v>
                </c:pt>
                <c:pt idx="310">
                  <c:v>22.353818685541913</c:v>
                </c:pt>
                <c:pt idx="311">
                  <c:v>22.353818685541913</c:v>
                </c:pt>
                <c:pt idx="312">
                  <c:v>22.353818685541913</c:v>
                </c:pt>
                <c:pt idx="313">
                  <c:v>22.353818685541913</c:v>
                </c:pt>
                <c:pt idx="314">
                  <c:v>22.353818685541913</c:v>
                </c:pt>
                <c:pt idx="315">
                  <c:v>22.353818685541913</c:v>
                </c:pt>
                <c:pt idx="316">
                  <c:v>22.353818685541913</c:v>
                </c:pt>
                <c:pt idx="317">
                  <c:v>22.353818685541913</c:v>
                </c:pt>
                <c:pt idx="318">
                  <c:v>22.353818685541913</c:v>
                </c:pt>
                <c:pt idx="319">
                  <c:v>22.353818685541913</c:v>
                </c:pt>
                <c:pt idx="320">
                  <c:v>22.353818685541913</c:v>
                </c:pt>
                <c:pt idx="321">
                  <c:v>22.353818685541913</c:v>
                </c:pt>
                <c:pt idx="322">
                  <c:v>22.353818685541913</c:v>
                </c:pt>
                <c:pt idx="323">
                  <c:v>22.353818685541913</c:v>
                </c:pt>
                <c:pt idx="324">
                  <c:v>22.353818685541913</c:v>
                </c:pt>
                <c:pt idx="325">
                  <c:v>22.353818685541913</c:v>
                </c:pt>
                <c:pt idx="326">
                  <c:v>22.353818685541913</c:v>
                </c:pt>
                <c:pt idx="327">
                  <c:v>22.353818685541913</c:v>
                </c:pt>
                <c:pt idx="328">
                  <c:v>22.353818685541913</c:v>
                </c:pt>
                <c:pt idx="329">
                  <c:v>22.353818685541913</c:v>
                </c:pt>
                <c:pt idx="330">
                  <c:v>22.353818685541913</c:v>
                </c:pt>
                <c:pt idx="331">
                  <c:v>22.353818685541913</c:v>
                </c:pt>
                <c:pt idx="332">
                  <c:v>22.353818685541913</c:v>
                </c:pt>
                <c:pt idx="333">
                  <c:v>22.353818685541913</c:v>
                </c:pt>
                <c:pt idx="334">
                  <c:v>22.353818685541913</c:v>
                </c:pt>
                <c:pt idx="335">
                  <c:v>22.353818685541913</c:v>
                </c:pt>
                <c:pt idx="336">
                  <c:v>22.353818685541913</c:v>
                </c:pt>
                <c:pt idx="337">
                  <c:v>22.353818685541913</c:v>
                </c:pt>
                <c:pt idx="338">
                  <c:v>22.353818685541913</c:v>
                </c:pt>
                <c:pt idx="339">
                  <c:v>22.353818685541913</c:v>
                </c:pt>
                <c:pt idx="340">
                  <c:v>22.353818685541913</c:v>
                </c:pt>
                <c:pt idx="341">
                  <c:v>22.353818685541913</c:v>
                </c:pt>
                <c:pt idx="342">
                  <c:v>22.353818685541913</c:v>
                </c:pt>
                <c:pt idx="343">
                  <c:v>22.353818685541913</c:v>
                </c:pt>
                <c:pt idx="344">
                  <c:v>22.353818685541913</c:v>
                </c:pt>
                <c:pt idx="345">
                  <c:v>22.353818685541913</c:v>
                </c:pt>
                <c:pt idx="346">
                  <c:v>22.353818685541913</c:v>
                </c:pt>
                <c:pt idx="347">
                  <c:v>22.353818685541913</c:v>
                </c:pt>
                <c:pt idx="348">
                  <c:v>22.353818685541913</c:v>
                </c:pt>
                <c:pt idx="349">
                  <c:v>22.353818685541913</c:v>
                </c:pt>
                <c:pt idx="350">
                  <c:v>22.353818685541913</c:v>
                </c:pt>
                <c:pt idx="351">
                  <c:v>22.353818685541913</c:v>
                </c:pt>
                <c:pt idx="352">
                  <c:v>22.353818685541913</c:v>
                </c:pt>
                <c:pt idx="353">
                  <c:v>22.353818685541913</c:v>
                </c:pt>
                <c:pt idx="354">
                  <c:v>22.353818685541913</c:v>
                </c:pt>
                <c:pt idx="355">
                  <c:v>22.353818685541913</c:v>
                </c:pt>
                <c:pt idx="356">
                  <c:v>22.353818685541913</c:v>
                </c:pt>
                <c:pt idx="357">
                  <c:v>22.353818685541913</c:v>
                </c:pt>
                <c:pt idx="358">
                  <c:v>22.353818685541913</c:v>
                </c:pt>
                <c:pt idx="359">
                  <c:v>22.353818685541913</c:v>
                </c:pt>
                <c:pt idx="360">
                  <c:v>22.353818685541913</c:v>
                </c:pt>
                <c:pt idx="361">
                  <c:v>22.353818685541913</c:v>
                </c:pt>
                <c:pt idx="362">
                  <c:v>22.353818685541913</c:v>
                </c:pt>
                <c:pt idx="363">
                  <c:v>22.353818685541913</c:v>
                </c:pt>
                <c:pt idx="364">
                  <c:v>22.353818685541913</c:v>
                </c:pt>
                <c:pt idx="365">
                  <c:v>22.353818685541913</c:v>
                </c:pt>
                <c:pt idx="366">
                  <c:v>22.353818685541913</c:v>
                </c:pt>
                <c:pt idx="367">
                  <c:v>22.353818685541913</c:v>
                </c:pt>
                <c:pt idx="368">
                  <c:v>22.353818685541913</c:v>
                </c:pt>
                <c:pt idx="369">
                  <c:v>22.353818685541913</c:v>
                </c:pt>
                <c:pt idx="370">
                  <c:v>22.353818685541913</c:v>
                </c:pt>
                <c:pt idx="371">
                  <c:v>22.353818685541913</c:v>
                </c:pt>
                <c:pt idx="372">
                  <c:v>22.353818685541913</c:v>
                </c:pt>
                <c:pt idx="373">
                  <c:v>22.353818685541913</c:v>
                </c:pt>
                <c:pt idx="374">
                  <c:v>22.353818685541913</c:v>
                </c:pt>
                <c:pt idx="375">
                  <c:v>22.353818685541913</c:v>
                </c:pt>
                <c:pt idx="376">
                  <c:v>22.353818685541913</c:v>
                </c:pt>
                <c:pt idx="377">
                  <c:v>22.353818685541913</c:v>
                </c:pt>
                <c:pt idx="378">
                  <c:v>22.353818685541913</c:v>
                </c:pt>
                <c:pt idx="379">
                  <c:v>22.353818685541913</c:v>
                </c:pt>
                <c:pt idx="380">
                  <c:v>22.353818685541913</c:v>
                </c:pt>
                <c:pt idx="381">
                  <c:v>22.353818685541913</c:v>
                </c:pt>
                <c:pt idx="382">
                  <c:v>22.353818685541913</c:v>
                </c:pt>
                <c:pt idx="383">
                  <c:v>22.353818685541913</c:v>
                </c:pt>
                <c:pt idx="384">
                  <c:v>22.353818685541913</c:v>
                </c:pt>
                <c:pt idx="385">
                  <c:v>22.353818685541913</c:v>
                </c:pt>
                <c:pt idx="386">
                  <c:v>22.353818685541913</c:v>
                </c:pt>
                <c:pt idx="387">
                  <c:v>22.353818685541913</c:v>
                </c:pt>
                <c:pt idx="388">
                  <c:v>22.353818685541913</c:v>
                </c:pt>
                <c:pt idx="389">
                  <c:v>22.353818685541913</c:v>
                </c:pt>
                <c:pt idx="390">
                  <c:v>22.353818685541913</c:v>
                </c:pt>
                <c:pt idx="391">
                  <c:v>22.353818685541913</c:v>
                </c:pt>
                <c:pt idx="392">
                  <c:v>22.353818685541913</c:v>
                </c:pt>
                <c:pt idx="393">
                  <c:v>22.353818685541913</c:v>
                </c:pt>
                <c:pt idx="394">
                  <c:v>22.353818685541913</c:v>
                </c:pt>
                <c:pt idx="395">
                  <c:v>22.353818685541913</c:v>
                </c:pt>
                <c:pt idx="396">
                  <c:v>22.353818685541913</c:v>
                </c:pt>
                <c:pt idx="397">
                  <c:v>22.353818685541913</c:v>
                </c:pt>
                <c:pt idx="398">
                  <c:v>22.353818685541913</c:v>
                </c:pt>
                <c:pt idx="399">
                  <c:v>22.353818685541913</c:v>
                </c:pt>
                <c:pt idx="400">
                  <c:v>22.353818685541913</c:v>
                </c:pt>
                <c:pt idx="401">
                  <c:v>22.353818685541913</c:v>
                </c:pt>
                <c:pt idx="402">
                  <c:v>22.353818685541913</c:v>
                </c:pt>
                <c:pt idx="403">
                  <c:v>22.353818685541913</c:v>
                </c:pt>
                <c:pt idx="404">
                  <c:v>22.353818685541913</c:v>
                </c:pt>
                <c:pt idx="405">
                  <c:v>22.353818685541913</c:v>
                </c:pt>
                <c:pt idx="406">
                  <c:v>22.353818685541913</c:v>
                </c:pt>
                <c:pt idx="407">
                  <c:v>22.353818685541913</c:v>
                </c:pt>
                <c:pt idx="408">
                  <c:v>22.353818685541913</c:v>
                </c:pt>
                <c:pt idx="409">
                  <c:v>22.353818685541913</c:v>
                </c:pt>
                <c:pt idx="410">
                  <c:v>22.353818685541913</c:v>
                </c:pt>
                <c:pt idx="411">
                  <c:v>22.353818685541913</c:v>
                </c:pt>
                <c:pt idx="412">
                  <c:v>22.353818685541913</c:v>
                </c:pt>
                <c:pt idx="413">
                  <c:v>22.353818685541913</c:v>
                </c:pt>
                <c:pt idx="414">
                  <c:v>22.353818685541913</c:v>
                </c:pt>
                <c:pt idx="415">
                  <c:v>22.353818685541913</c:v>
                </c:pt>
                <c:pt idx="416">
                  <c:v>22.353818685541913</c:v>
                </c:pt>
                <c:pt idx="417">
                  <c:v>22.353818685541913</c:v>
                </c:pt>
                <c:pt idx="418">
                  <c:v>22.353818685541913</c:v>
                </c:pt>
                <c:pt idx="419">
                  <c:v>22.353818685541913</c:v>
                </c:pt>
                <c:pt idx="420">
                  <c:v>22.353818685541913</c:v>
                </c:pt>
                <c:pt idx="421">
                  <c:v>22.353818685541913</c:v>
                </c:pt>
                <c:pt idx="422">
                  <c:v>22.353818685541913</c:v>
                </c:pt>
                <c:pt idx="423">
                  <c:v>22.353818685541913</c:v>
                </c:pt>
                <c:pt idx="424">
                  <c:v>22.353818685541913</c:v>
                </c:pt>
                <c:pt idx="425">
                  <c:v>22.353818685541913</c:v>
                </c:pt>
                <c:pt idx="426">
                  <c:v>22.353818685541913</c:v>
                </c:pt>
                <c:pt idx="427">
                  <c:v>22.353818685541913</c:v>
                </c:pt>
                <c:pt idx="428">
                  <c:v>22.353818685541913</c:v>
                </c:pt>
                <c:pt idx="429">
                  <c:v>22.353818685541913</c:v>
                </c:pt>
                <c:pt idx="430">
                  <c:v>22.353818685541913</c:v>
                </c:pt>
                <c:pt idx="431">
                  <c:v>22.353818685541913</c:v>
                </c:pt>
                <c:pt idx="432">
                  <c:v>22.353818685541913</c:v>
                </c:pt>
                <c:pt idx="433">
                  <c:v>22.353818685541913</c:v>
                </c:pt>
                <c:pt idx="434">
                  <c:v>22.353818685541913</c:v>
                </c:pt>
                <c:pt idx="435">
                  <c:v>22.353818685541913</c:v>
                </c:pt>
                <c:pt idx="436">
                  <c:v>22.353818685541913</c:v>
                </c:pt>
                <c:pt idx="437">
                  <c:v>22.353818685541913</c:v>
                </c:pt>
                <c:pt idx="438">
                  <c:v>22.353818685541913</c:v>
                </c:pt>
                <c:pt idx="439">
                  <c:v>22.353818685541913</c:v>
                </c:pt>
                <c:pt idx="440">
                  <c:v>22.353818685541913</c:v>
                </c:pt>
                <c:pt idx="441">
                  <c:v>22.353818685541913</c:v>
                </c:pt>
                <c:pt idx="442">
                  <c:v>22.353818685541913</c:v>
                </c:pt>
                <c:pt idx="443">
                  <c:v>22.353818685541913</c:v>
                </c:pt>
                <c:pt idx="444">
                  <c:v>22.353818685541913</c:v>
                </c:pt>
                <c:pt idx="445">
                  <c:v>22.353818685541913</c:v>
                </c:pt>
                <c:pt idx="446">
                  <c:v>22.353818685541913</c:v>
                </c:pt>
                <c:pt idx="447">
                  <c:v>22.353818685541913</c:v>
                </c:pt>
                <c:pt idx="448">
                  <c:v>22.353818685541913</c:v>
                </c:pt>
                <c:pt idx="449">
                  <c:v>22.353818685541913</c:v>
                </c:pt>
                <c:pt idx="450">
                  <c:v>22.353818685541913</c:v>
                </c:pt>
                <c:pt idx="451">
                  <c:v>22.353818685541913</c:v>
                </c:pt>
                <c:pt idx="452">
                  <c:v>22.353818685541913</c:v>
                </c:pt>
                <c:pt idx="453">
                  <c:v>22.353818685541913</c:v>
                </c:pt>
                <c:pt idx="454">
                  <c:v>22.353818685541913</c:v>
                </c:pt>
                <c:pt idx="455">
                  <c:v>22.353818685541913</c:v>
                </c:pt>
                <c:pt idx="456">
                  <c:v>22.353818685541913</c:v>
                </c:pt>
                <c:pt idx="457">
                  <c:v>22.353818685541913</c:v>
                </c:pt>
                <c:pt idx="458">
                  <c:v>22.353818685541913</c:v>
                </c:pt>
                <c:pt idx="459">
                  <c:v>22.353818685541913</c:v>
                </c:pt>
                <c:pt idx="460">
                  <c:v>22.353818685541913</c:v>
                </c:pt>
                <c:pt idx="461">
                  <c:v>22.353818685541913</c:v>
                </c:pt>
                <c:pt idx="462">
                  <c:v>22.353818685541913</c:v>
                </c:pt>
                <c:pt idx="463">
                  <c:v>22.353818685541913</c:v>
                </c:pt>
                <c:pt idx="464">
                  <c:v>22.353818685541913</c:v>
                </c:pt>
                <c:pt idx="465">
                  <c:v>22.353818685541913</c:v>
                </c:pt>
                <c:pt idx="466">
                  <c:v>22.353818685541913</c:v>
                </c:pt>
                <c:pt idx="467">
                  <c:v>22.353818685541913</c:v>
                </c:pt>
                <c:pt idx="468">
                  <c:v>22.353818685541913</c:v>
                </c:pt>
                <c:pt idx="469">
                  <c:v>22.353818685541913</c:v>
                </c:pt>
                <c:pt idx="470">
                  <c:v>22.353818685541913</c:v>
                </c:pt>
                <c:pt idx="471">
                  <c:v>22.353818685541913</c:v>
                </c:pt>
                <c:pt idx="472">
                  <c:v>22.353818685541913</c:v>
                </c:pt>
                <c:pt idx="473">
                  <c:v>22.353818685541913</c:v>
                </c:pt>
                <c:pt idx="474">
                  <c:v>22.353818685541913</c:v>
                </c:pt>
                <c:pt idx="475">
                  <c:v>22.353818685541913</c:v>
                </c:pt>
                <c:pt idx="476">
                  <c:v>22.353818685541913</c:v>
                </c:pt>
                <c:pt idx="477">
                  <c:v>22.353818685541913</c:v>
                </c:pt>
                <c:pt idx="478">
                  <c:v>22.353818685541913</c:v>
                </c:pt>
                <c:pt idx="479">
                  <c:v>22.353818685541913</c:v>
                </c:pt>
                <c:pt idx="480">
                  <c:v>22.353818685541913</c:v>
                </c:pt>
                <c:pt idx="481">
                  <c:v>22.353818685541913</c:v>
                </c:pt>
                <c:pt idx="482">
                  <c:v>22.353818685541913</c:v>
                </c:pt>
                <c:pt idx="483">
                  <c:v>22.353818685541913</c:v>
                </c:pt>
                <c:pt idx="484">
                  <c:v>22.353818685541913</c:v>
                </c:pt>
                <c:pt idx="485">
                  <c:v>22.353818685541913</c:v>
                </c:pt>
                <c:pt idx="486">
                  <c:v>22.353818685541913</c:v>
                </c:pt>
                <c:pt idx="487">
                  <c:v>22.353818685541913</c:v>
                </c:pt>
                <c:pt idx="488">
                  <c:v>22.353818685541913</c:v>
                </c:pt>
                <c:pt idx="489">
                  <c:v>22.353818685541913</c:v>
                </c:pt>
                <c:pt idx="490">
                  <c:v>22.353818685541913</c:v>
                </c:pt>
                <c:pt idx="491">
                  <c:v>22.353818685541913</c:v>
                </c:pt>
                <c:pt idx="492">
                  <c:v>22.353818685541913</c:v>
                </c:pt>
                <c:pt idx="493">
                  <c:v>22.353818685541913</c:v>
                </c:pt>
                <c:pt idx="494">
                  <c:v>22.353818685541913</c:v>
                </c:pt>
                <c:pt idx="495">
                  <c:v>22.353818685541913</c:v>
                </c:pt>
                <c:pt idx="496">
                  <c:v>22.353818685541913</c:v>
                </c:pt>
                <c:pt idx="497">
                  <c:v>22.353818685541913</c:v>
                </c:pt>
                <c:pt idx="498">
                  <c:v>22.353818685541913</c:v>
                </c:pt>
                <c:pt idx="499">
                  <c:v>22.353818685541913</c:v>
                </c:pt>
                <c:pt idx="500">
                  <c:v>22.353818685541913</c:v>
                </c:pt>
                <c:pt idx="501">
                  <c:v>22.353818685541913</c:v>
                </c:pt>
                <c:pt idx="502">
                  <c:v>22.353818685541913</c:v>
                </c:pt>
                <c:pt idx="503">
                  <c:v>22.353818685541913</c:v>
                </c:pt>
                <c:pt idx="504">
                  <c:v>22.353818685541913</c:v>
                </c:pt>
                <c:pt idx="505">
                  <c:v>22.353818685541913</c:v>
                </c:pt>
                <c:pt idx="506">
                  <c:v>22.353818685541913</c:v>
                </c:pt>
                <c:pt idx="507">
                  <c:v>22.353818685541913</c:v>
                </c:pt>
                <c:pt idx="508">
                  <c:v>22.353818685541913</c:v>
                </c:pt>
                <c:pt idx="509">
                  <c:v>22.353818685541913</c:v>
                </c:pt>
                <c:pt idx="510">
                  <c:v>22.353818685541913</c:v>
                </c:pt>
                <c:pt idx="511">
                  <c:v>22.353818685541913</c:v>
                </c:pt>
                <c:pt idx="512">
                  <c:v>22.353818685541913</c:v>
                </c:pt>
                <c:pt idx="513">
                  <c:v>22.353818685541913</c:v>
                </c:pt>
                <c:pt idx="514">
                  <c:v>22.353818685541913</c:v>
                </c:pt>
                <c:pt idx="515">
                  <c:v>22.353818685541913</c:v>
                </c:pt>
                <c:pt idx="516">
                  <c:v>22.353818685541913</c:v>
                </c:pt>
                <c:pt idx="517">
                  <c:v>22.353818685541913</c:v>
                </c:pt>
                <c:pt idx="518">
                  <c:v>22.353818685541913</c:v>
                </c:pt>
                <c:pt idx="519">
                  <c:v>22.353818685541913</c:v>
                </c:pt>
                <c:pt idx="520">
                  <c:v>22.353818685541913</c:v>
                </c:pt>
                <c:pt idx="521">
                  <c:v>22.353818685541913</c:v>
                </c:pt>
                <c:pt idx="522">
                  <c:v>22.353818685541913</c:v>
                </c:pt>
                <c:pt idx="523">
                  <c:v>22.353818685541913</c:v>
                </c:pt>
                <c:pt idx="524">
                  <c:v>22.353818685541913</c:v>
                </c:pt>
                <c:pt idx="525">
                  <c:v>22.353818685541913</c:v>
                </c:pt>
                <c:pt idx="526">
                  <c:v>22.353818685541913</c:v>
                </c:pt>
                <c:pt idx="527">
                  <c:v>22.353818685541913</c:v>
                </c:pt>
                <c:pt idx="528">
                  <c:v>22.353818685541913</c:v>
                </c:pt>
                <c:pt idx="529">
                  <c:v>22.353818685541913</c:v>
                </c:pt>
                <c:pt idx="530">
                  <c:v>22.353818685541913</c:v>
                </c:pt>
                <c:pt idx="531">
                  <c:v>22.353818685541913</c:v>
                </c:pt>
                <c:pt idx="532">
                  <c:v>22.353818685541913</c:v>
                </c:pt>
                <c:pt idx="533">
                  <c:v>22.353818685541913</c:v>
                </c:pt>
                <c:pt idx="534">
                  <c:v>22.353818685541913</c:v>
                </c:pt>
                <c:pt idx="535">
                  <c:v>22.353818685541913</c:v>
                </c:pt>
                <c:pt idx="536">
                  <c:v>22.353818685541913</c:v>
                </c:pt>
                <c:pt idx="537">
                  <c:v>22.353818685541913</c:v>
                </c:pt>
                <c:pt idx="538">
                  <c:v>22.353818685541913</c:v>
                </c:pt>
                <c:pt idx="539">
                  <c:v>22.353818685541913</c:v>
                </c:pt>
                <c:pt idx="540">
                  <c:v>22.353818685541913</c:v>
                </c:pt>
                <c:pt idx="541">
                  <c:v>22.353818685541913</c:v>
                </c:pt>
                <c:pt idx="542">
                  <c:v>22.353818685541913</c:v>
                </c:pt>
                <c:pt idx="543">
                  <c:v>22.353818685541913</c:v>
                </c:pt>
                <c:pt idx="544">
                  <c:v>22.353818685541913</c:v>
                </c:pt>
                <c:pt idx="545">
                  <c:v>22.353818685541913</c:v>
                </c:pt>
                <c:pt idx="546">
                  <c:v>22.353818685541913</c:v>
                </c:pt>
                <c:pt idx="547">
                  <c:v>22.353818685541913</c:v>
                </c:pt>
                <c:pt idx="548">
                  <c:v>22.353818685541913</c:v>
                </c:pt>
                <c:pt idx="549">
                  <c:v>22.353818685541913</c:v>
                </c:pt>
                <c:pt idx="550">
                  <c:v>22.353818685541913</c:v>
                </c:pt>
                <c:pt idx="551">
                  <c:v>22.353818685541913</c:v>
                </c:pt>
                <c:pt idx="552">
                  <c:v>22.353818685541913</c:v>
                </c:pt>
                <c:pt idx="553">
                  <c:v>22.353818685541913</c:v>
                </c:pt>
                <c:pt idx="554">
                  <c:v>22.353818685541913</c:v>
                </c:pt>
                <c:pt idx="555">
                  <c:v>22.353818685541913</c:v>
                </c:pt>
                <c:pt idx="556">
                  <c:v>22.353818685541913</c:v>
                </c:pt>
                <c:pt idx="557">
                  <c:v>22.353818685541913</c:v>
                </c:pt>
                <c:pt idx="558">
                  <c:v>22.353818685541913</c:v>
                </c:pt>
                <c:pt idx="559">
                  <c:v>22.353818685541913</c:v>
                </c:pt>
                <c:pt idx="560">
                  <c:v>22.353818685541913</c:v>
                </c:pt>
                <c:pt idx="561">
                  <c:v>22.353818685541913</c:v>
                </c:pt>
                <c:pt idx="562">
                  <c:v>22.353818685541913</c:v>
                </c:pt>
                <c:pt idx="563">
                  <c:v>22.353818685541913</c:v>
                </c:pt>
                <c:pt idx="564">
                  <c:v>22.353818685541913</c:v>
                </c:pt>
                <c:pt idx="565">
                  <c:v>22.353818685541913</c:v>
                </c:pt>
                <c:pt idx="566">
                  <c:v>22.353818685541913</c:v>
                </c:pt>
                <c:pt idx="567">
                  <c:v>22.353818685541913</c:v>
                </c:pt>
                <c:pt idx="568">
                  <c:v>22.353818685541913</c:v>
                </c:pt>
                <c:pt idx="569">
                  <c:v>22.353818685541913</c:v>
                </c:pt>
                <c:pt idx="570">
                  <c:v>22.353818685541913</c:v>
                </c:pt>
                <c:pt idx="571">
                  <c:v>22.353818685541913</c:v>
                </c:pt>
                <c:pt idx="572">
                  <c:v>22.353818685541913</c:v>
                </c:pt>
                <c:pt idx="573">
                  <c:v>22.353818685541913</c:v>
                </c:pt>
                <c:pt idx="574">
                  <c:v>22.353818685541913</c:v>
                </c:pt>
                <c:pt idx="575">
                  <c:v>22.353818685541913</c:v>
                </c:pt>
                <c:pt idx="576">
                  <c:v>22.353818685541913</c:v>
                </c:pt>
                <c:pt idx="577">
                  <c:v>22.353818685541913</c:v>
                </c:pt>
                <c:pt idx="578">
                  <c:v>22.353818685541913</c:v>
                </c:pt>
                <c:pt idx="579">
                  <c:v>22.353818685541913</c:v>
                </c:pt>
                <c:pt idx="580">
                  <c:v>22.353818685541913</c:v>
                </c:pt>
                <c:pt idx="581">
                  <c:v>22.353818685541913</c:v>
                </c:pt>
                <c:pt idx="582">
                  <c:v>22.353818685541913</c:v>
                </c:pt>
                <c:pt idx="583">
                  <c:v>22.353818685541913</c:v>
                </c:pt>
                <c:pt idx="584">
                  <c:v>22.353818685541913</c:v>
                </c:pt>
                <c:pt idx="585">
                  <c:v>22.353818685541913</c:v>
                </c:pt>
                <c:pt idx="586">
                  <c:v>22.353818685541913</c:v>
                </c:pt>
                <c:pt idx="587">
                  <c:v>22.353818685541913</c:v>
                </c:pt>
                <c:pt idx="588">
                  <c:v>22.353818685541913</c:v>
                </c:pt>
                <c:pt idx="589">
                  <c:v>22.353818685541913</c:v>
                </c:pt>
                <c:pt idx="590">
                  <c:v>22.353818685541913</c:v>
                </c:pt>
                <c:pt idx="591">
                  <c:v>22.353818685541913</c:v>
                </c:pt>
                <c:pt idx="592">
                  <c:v>22.353818685541913</c:v>
                </c:pt>
                <c:pt idx="593">
                  <c:v>22.353818685541913</c:v>
                </c:pt>
                <c:pt idx="594">
                  <c:v>22.353818685541913</c:v>
                </c:pt>
                <c:pt idx="595">
                  <c:v>22.353818685541913</c:v>
                </c:pt>
                <c:pt idx="596">
                  <c:v>22.353818685541913</c:v>
                </c:pt>
                <c:pt idx="597">
                  <c:v>22.353818685541913</c:v>
                </c:pt>
                <c:pt idx="598">
                  <c:v>22.353818685541913</c:v>
                </c:pt>
                <c:pt idx="599">
                  <c:v>22.353818685541913</c:v>
                </c:pt>
                <c:pt idx="600">
                  <c:v>22.353818685541913</c:v>
                </c:pt>
                <c:pt idx="601">
                  <c:v>22.353818685541913</c:v>
                </c:pt>
                <c:pt idx="602">
                  <c:v>22.353818685541913</c:v>
                </c:pt>
                <c:pt idx="603">
                  <c:v>22.353818685541913</c:v>
                </c:pt>
                <c:pt idx="604">
                  <c:v>22.353818685541913</c:v>
                </c:pt>
                <c:pt idx="605">
                  <c:v>22.353818685541913</c:v>
                </c:pt>
                <c:pt idx="606">
                  <c:v>22.353818685541913</c:v>
                </c:pt>
                <c:pt idx="607">
                  <c:v>22.353818685541913</c:v>
                </c:pt>
                <c:pt idx="608">
                  <c:v>22.353818685541913</c:v>
                </c:pt>
                <c:pt idx="609">
                  <c:v>22.353818685541913</c:v>
                </c:pt>
                <c:pt idx="610">
                  <c:v>22.353818685541913</c:v>
                </c:pt>
                <c:pt idx="611">
                  <c:v>22.353818685541913</c:v>
                </c:pt>
                <c:pt idx="612">
                  <c:v>22.353818685541913</c:v>
                </c:pt>
                <c:pt idx="613">
                  <c:v>22.353818685541913</c:v>
                </c:pt>
                <c:pt idx="614">
                  <c:v>22.353818685541913</c:v>
                </c:pt>
                <c:pt idx="615">
                  <c:v>22.353818685541913</c:v>
                </c:pt>
                <c:pt idx="616">
                  <c:v>22.353818685541913</c:v>
                </c:pt>
                <c:pt idx="617">
                  <c:v>22.353818685541913</c:v>
                </c:pt>
                <c:pt idx="618">
                  <c:v>22.353818685541913</c:v>
                </c:pt>
                <c:pt idx="619">
                  <c:v>22.353818685541913</c:v>
                </c:pt>
                <c:pt idx="620">
                  <c:v>22.353818685541913</c:v>
                </c:pt>
                <c:pt idx="621">
                  <c:v>22.353818685541913</c:v>
                </c:pt>
                <c:pt idx="622">
                  <c:v>22.353818685541913</c:v>
                </c:pt>
                <c:pt idx="623">
                  <c:v>22.353818685541913</c:v>
                </c:pt>
                <c:pt idx="624">
                  <c:v>22.353818685541913</c:v>
                </c:pt>
                <c:pt idx="625">
                  <c:v>22.353818685541913</c:v>
                </c:pt>
                <c:pt idx="626">
                  <c:v>22.353818685541913</c:v>
                </c:pt>
                <c:pt idx="627">
                  <c:v>22.353818685541913</c:v>
                </c:pt>
                <c:pt idx="628">
                  <c:v>22.353818685541913</c:v>
                </c:pt>
                <c:pt idx="629">
                  <c:v>22.353818685541913</c:v>
                </c:pt>
                <c:pt idx="630">
                  <c:v>22.353818685541913</c:v>
                </c:pt>
                <c:pt idx="631">
                  <c:v>22.353818685541913</c:v>
                </c:pt>
                <c:pt idx="632">
                  <c:v>22.353818685541913</c:v>
                </c:pt>
                <c:pt idx="633">
                  <c:v>22.353818685541913</c:v>
                </c:pt>
                <c:pt idx="634">
                  <c:v>22.353818685541913</c:v>
                </c:pt>
                <c:pt idx="635">
                  <c:v>22.353818685541913</c:v>
                </c:pt>
                <c:pt idx="636">
                  <c:v>22.353818685541913</c:v>
                </c:pt>
                <c:pt idx="637">
                  <c:v>22.353818685541913</c:v>
                </c:pt>
                <c:pt idx="638">
                  <c:v>22.353818685541913</c:v>
                </c:pt>
                <c:pt idx="639">
                  <c:v>22.353818685541913</c:v>
                </c:pt>
                <c:pt idx="640">
                  <c:v>22.353818685541913</c:v>
                </c:pt>
                <c:pt idx="641">
                  <c:v>22.353818685541913</c:v>
                </c:pt>
                <c:pt idx="642">
                  <c:v>22.353818685541913</c:v>
                </c:pt>
                <c:pt idx="643">
                  <c:v>22.353818685541913</c:v>
                </c:pt>
                <c:pt idx="644">
                  <c:v>22.353818685541913</c:v>
                </c:pt>
                <c:pt idx="645">
                  <c:v>22.353818685541913</c:v>
                </c:pt>
                <c:pt idx="646">
                  <c:v>22.353818685541913</c:v>
                </c:pt>
                <c:pt idx="647">
                  <c:v>22.353818685541913</c:v>
                </c:pt>
                <c:pt idx="648">
                  <c:v>22.353818685541913</c:v>
                </c:pt>
                <c:pt idx="649">
                  <c:v>22.353818685541913</c:v>
                </c:pt>
                <c:pt idx="650">
                  <c:v>22.353818685541913</c:v>
                </c:pt>
                <c:pt idx="651">
                  <c:v>22.353818685541913</c:v>
                </c:pt>
                <c:pt idx="652">
                  <c:v>22.353818685541913</c:v>
                </c:pt>
                <c:pt idx="653">
                  <c:v>22.353818685541913</c:v>
                </c:pt>
                <c:pt idx="654">
                  <c:v>22.353818685541913</c:v>
                </c:pt>
                <c:pt idx="655">
                  <c:v>22.353818685541913</c:v>
                </c:pt>
                <c:pt idx="656">
                  <c:v>22.353818685541913</c:v>
                </c:pt>
                <c:pt idx="657">
                  <c:v>22.353818685541913</c:v>
                </c:pt>
                <c:pt idx="658">
                  <c:v>22.353818685541913</c:v>
                </c:pt>
                <c:pt idx="659">
                  <c:v>22.353818685541913</c:v>
                </c:pt>
                <c:pt idx="660">
                  <c:v>22.353818685541913</c:v>
                </c:pt>
                <c:pt idx="661">
                  <c:v>22.353818685541913</c:v>
                </c:pt>
                <c:pt idx="662">
                  <c:v>22.353818685541913</c:v>
                </c:pt>
                <c:pt idx="663">
                  <c:v>22.353818685541913</c:v>
                </c:pt>
                <c:pt idx="664">
                  <c:v>22.353818685541913</c:v>
                </c:pt>
                <c:pt idx="665">
                  <c:v>22.353818685541913</c:v>
                </c:pt>
                <c:pt idx="666">
                  <c:v>22.353818685541913</c:v>
                </c:pt>
                <c:pt idx="667">
                  <c:v>22.353818685541913</c:v>
                </c:pt>
                <c:pt idx="668">
                  <c:v>22.353818685541913</c:v>
                </c:pt>
                <c:pt idx="669">
                  <c:v>22.353818685541913</c:v>
                </c:pt>
                <c:pt idx="670">
                  <c:v>22.353818685541913</c:v>
                </c:pt>
                <c:pt idx="671">
                  <c:v>22.353818685541913</c:v>
                </c:pt>
                <c:pt idx="672">
                  <c:v>22.353818685541913</c:v>
                </c:pt>
                <c:pt idx="673">
                  <c:v>22.353818685541913</c:v>
                </c:pt>
                <c:pt idx="674">
                  <c:v>22.353818685541913</c:v>
                </c:pt>
                <c:pt idx="675">
                  <c:v>22.353818685541913</c:v>
                </c:pt>
                <c:pt idx="676">
                  <c:v>22.353818685541913</c:v>
                </c:pt>
                <c:pt idx="677">
                  <c:v>22.353818685541913</c:v>
                </c:pt>
                <c:pt idx="678">
                  <c:v>22.353818685541913</c:v>
                </c:pt>
                <c:pt idx="679">
                  <c:v>22.353818685541913</c:v>
                </c:pt>
                <c:pt idx="680">
                  <c:v>22.353818685541913</c:v>
                </c:pt>
                <c:pt idx="681">
                  <c:v>22.353818685541913</c:v>
                </c:pt>
                <c:pt idx="682">
                  <c:v>22.353818685541913</c:v>
                </c:pt>
                <c:pt idx="683">
                  <c:v>22.353818685541913</c:v>
                </c:pt>
                <c:pt idx="684">
                  <c:v>22.353818685541913</c:v>
                </c:pt>
                <c:pt idx="685">
                  <c:v>22.353818685541913</c:v>
                </c:pt>
                <c:pt idx="686">
                  <c:v>22.353818685541913</c:v>
                </c:pt>
                <c:pt idx="687">
                  <c:v>22.353818685541913</c:v>
                </c:pt>
                <c:pt idx="688">
                  <c:v>22.353818685541913</c:v>
                </c:pt>
                <c:pt idx="689">
                  <c:v>22.353818685541913</c:v>
                </c:pt>
                <c:pt idx="690">
                  <c:v>22.353818685541913</c:v>
                </c:pt>
                <c:pt idx="691">
                  <c:v>22.353818685541913</c:v>
                </c:pt>
                <c:pt idx="692">
                  <c:v>22.353818685541913</c:v>
                </c:pt>
                <c:pt idx="693">
                  <c:v>22.353818685541913</c:v>
                </c:pt>
                <c:pt idx="694">
                  <c:v>22.353818685541913</c:v>
                </c:pt>
                <c:pt idx="695">
                  <c:v>22.353818685541913</c:v>
                </c:pt>
                <c:pt idx="696">
                  <c:v>22.353818685541913</c:v>
                </c:pt>
                <c:pt idx="697">
                  <c:v>22.353818685541913</c:v>
                </c:pt>
                <c:pt idx="698">
                  <c:v>22.353818685541913</c:v>
                </c:pt>
                <c:pt idx="699">
                  <c:v>22.353818685541913</c:v>
                </c:pt>
                <c:pt idx="700">
                  <c:v>22.353818685541913</c:v>
                </c:pt>
                <c:pt idx="701">
                  <c:v>22.353818685541913</c:v>
                </c:pt>
                <c:pt idx="702">
                  <c:v>22.353818685541913</c:v>
                </c:pt>
                <c:pt idx="703">
                  <c:v>22.353818685541913</c:v>
                </c:pt>
                <c:pt idx="704">
                  <c:v>22.353818685541913</c:v>
                </c:pt>
                <c:pt idx="705">
                  <c:v>22.353818685541913</c:v>
                </c:pt>
                <c:pt idx="706">
                  <c:v>22.353818685541913</c:v>
                </c:pt>
                <c:pt idx="707">
                  <c:v>22.353818685541913</c:v>
                </c:pt>
                <c:pt idx="708">
                  <c:v>22.353818685541913</c:v>
                </c:pt>
                <c:pt idx="709">
                  <c:v>22.353818685541913</c:v>
                </c:pt>
                <c:pt idx="710">
                  <c:v>22.353818685541913</c:v>
                </c:pt>
                <c:pt idx="711">
                  <c:v>22.353818685541913</c:v>
                </c:pt>
                <c:pt idx="712">
                  <c:v>22.353818685541913</c:v>
                </c:pt>
                <c:pt idx="713">
                  <c:v>22.353818685541913</c:v>
                </c:pt>
                <c:pt idx="714">
                  <c:v>22.353818685541913</c:v>
                </c:pt>
                <c:pt idx="715">
                  <c:v>22.353818685541913</c:v>
                </c:pt>
                <c:pt idx="716">
                  <c:v>22.353818685541913</c:v>
                </c:pt>
                <c:pt idx="717">
                  <c:v>22.353818685541913</c:v>
                </c:pt>
                <c:pt idx="718">
                  <c:v>22.353818685541913</c:v>
                </c:pt>
                <c:pt idx="719">
                  <c:v>22.353818685541913</c:v>
                </c:pt>
                <c:pt idx="720">
                  <c:v>22.353818685541913</c:v>
                </c:pt>
                <c:pt idx="721">
                  <c:v>22.353818685541913</c:v>
                </c:pt>
                <c:pt idx="722">
                  <c:v>22.353818685541913</c:v>
                </c:pt>
                <c:pt idx="723">
                  <c:v>22.353818685541913</c:v>
                </c:pt>
                <c:pt idx="724">
                  <c:v>22.353818685541913</c:v>
                </c:pt>
                <c:pt idx="725">
                  <c:v>22.353818685541913</c:v>
                </c:pt>
                <c:pt idx="726">
                  <c:v>22.353818685541913</c:v>
                </c:pt>
                <c:pt idx="727">
                  <c:v>22.353818685541913</c:v>
                </c:pt>
                <c:pt idx="728">
                  <c:v>22.353818685541913</c:v>
                </c:pt>
                <c:pt idx="729">
                  <c:v>22.353818685541913</c:v>
                </c:pt>
                <c:pt idx="730">
                  <c:v>22.353818685541913</c:v>
                </c:pt>
                <c:pt idx="731">
                  <c:v>22.353818685541913</c:v>
                </c:pt>
                <c:pt idx="732">
                  <c:v>22.353818685541913</c:v>
                </c:pt>
                <c:pt idx="733">
                  <c:v>22.353818685541913</c:v>
                </c:pt>
                <c:pt idx="734">
                  <c:v>22.353818685541913</c:v>
                </c:pt>
                <c:pt idx="735">
                  <c:v>22.353818685541913</c:v>
                </c:pt>
                <c:pt idx="736">
                  <c:v>22.353818685541913</c:v>
                </c:pt>
                <c:pt idx="737">
                  <c:v>22.353818685541913</c:v>
                </c:pt>
                <c:pt idx="738">
                  <c:v>22.353818685541913</c:v>
                </c:pt>
                <c:pt idx="739">
                  <c:v>22.353818685541913</c:v>
                </c:pt>
                <c:pt idx="740">
                  <c:v>22.353818685541913</c:v>
                </c:pt>
                <c:pt idx="741">
                  <c:v>22.353818685541913</c:v>
                </c:pt>
                <c:pt idx="742">
                  <c:v>22.353818685541913</c:v>
                </c:pt>
                <c:pt idx="743">
                  <c:v>22.353818685541913</c:v>
                </c:pt>
                <c:pt idx="744">
                  <c:v>22.353818685541913</c:v>
                </c:pt>
                <c:pt idx="745">
                  <c:v>22.353818685541913</c:v>
                </c:pt>
                <c:pt idx="746">
                  <c:v>22.353818685541913</c:v>
                </c:pt>
                <c:pt idx="747">
                  <c:v>22.353818685541913</c:v>
                </c:pt>
                <c:pt idx="748">
                  <c:v>22.353818685541913</c:v>
                </c:pt>
                <c:pt idx="749">
                  <c:v>22.353818685541913</c:v>
                </c:pt>
                <c:pt idx="750">
                  <c:v>22.353818685541913</c:v>
                </c:pt>
                <c:pt idx="751">
                  <c:v>22.353818685541913</c:v>
                </c:pt>
                <c:pt idx="752">
                  <c:v>22.353818685541913</c:v>
                </c:pt>
                <c:pt idx="753">
                  <c:v>22.353818685541913</c:v>
                </c:pt>
                <c:pt idx="754">
                  <c:v>22.353818685541913</c:v>
                </c:pt>
                <c:pt idx="755">
                  <c:v>22.353818685541913</c:v>
                </c:pt>
                <c:pt idx="756">
                  <c:v>22.353818685541913</c:v>
                </c:pt>
                <c:pt idx="757">
                  <c:v>22.353818685541913</c:v>
                </c:pt>
                <c:pt idx="758">
                  <c:v>22.353818685541913</c:v>
                </c:pt>
                <c:pt idx="759">
                  <c:v>22.353818685541913</c:v>
                </c:pt>
                <c:pt idx="760">
                  <c:v>22.353818685541913</c:v>
                </c:pt>
                <c:pt idx="761">
                  <c:v>22.353818685541913</c:v>
                </c:pt>
                <c:pt idx="762">
                  <c:v>22.353818685541913</c:v>
                </c:pt>
                <c:pt idx="763">
                  <c:v>22.353818685541913</c:v>
                </c:pt>
                <c:pt idx="764">
                  <c:v>22.353818685541913</c:v>
                </c:pt>
                <c:pt idx="765">
                  <c:v>22.353818685541913</c:v>
                </c:pt>
                <c:pt idx="766">
                  <c:v>22.353818685541913</c:v>
                </c:pt>
                <c:pt idx="767">
                  <c:v>22.353818685541913</c:v>
                </c:pt>
                <c:pt idx="768">
                  <c:v>22.353818685541913</c:v>
                </c:pt>
                <c:pt idx="769">
                  <c:v>22.353818685541913</c:v>
                </c:pt>
                <c:pt idx="770">
                  <c:v>22.353818685541913</c:v>
                </c:pt>
                <c:pt idx="771">
                  <c:v>22.353818685541913</c:v>
                </c:pt>
                <c:pt idx="772">
                  <c:v>22.353818685541913</c:v>
                </c:pt>
                <c:pt idx="773">
                  <c:v>22.353818685541913</c:v>
                </c:pt>
                <c:pt idx="774">
                  <c:v>22.353818685541913</c:v>
                </c:pt>
                <c:pt idx="775">
                  <c:v>22.353818685541913</c:v>
                </c:pt>
                <c:pt idx="776">
                  <c:v>22.353818685541913</c:v>
                </c:pt>
                <c:pt idx="777">
                  <c:v>22.353818685541913</c:v>
                </c:pt>
                <c:pt idx="778">
                  <c:v>22.353818685541913</c:v>
                </c:pt>
                <c:pt idx="779">
                  <c:v>22.353818685541913</c:v>
                </c:pt>
                <c:pt idx="780">
                  <c:v>22.353818685541913</c:v>
                </c:pt>
                <c:pt idx="781">
                  <c:v>22.353818685541913</c:v>
                </c:pt>
                <c:pt idx="782">
                  <c:v>22.353818685541913</c:v>
                </c:pt>
                <c:pt idx="783">
                  <c:v>22.353818685541913</c:v>
                </c:pt>
                <c:pt idx="784">
                  <c:v>22.353818685541913</c:v>
                </c:pt>
                <c:pt idx="785">
                  <c:v>22.353818685541913</c:v>
                </c:pt>
                <c:pt idx="786">
                  <c:v>22.353818685541913</c:v>
                </c:pt>
                <c:pt idx="787">
                  <c:v>22.353818685541913</c:v>
                </c:pt>
                <c:pt idx="788">
                  <c:v>22.353818685541913</c:v>
                </c:pt>
                <c:pt idx="789">
                  <c:v>22.353818685541913</c:v>
                </c:pt>
                <c:pt idx="790">
                  <c:v>22.353818685541913</c:v>
                </c:pt>
                <c:pt idx="791">
                  <c:v>22.353818685541913</c:v>
                </c:pt>
                <c:pt idx="792">
                  <c:v>22.353818685541913</c:v>
                </c:pt>
                <c:pt idx="793">
                  <c:v>22.353818685541913</c:v>
                </c:pt>
                <c:pt idx="794">
                  <c:v>22.353818685541913</c:v>
                </c:pt>
                <c:pt idx="795">
                  <c:v>22.353818685541913</c:v>
                </c:pt>
                <c:pt idx="796">
                  <c:v>22.353818685541913</c:v>
                </c:pt>
                <c:pt idx="797">
                  <c:v>22.353818685541913</c:v>
                </c:pt>
                <c:pt idx="798">
                  <c:v>22.353818685541913</c:v>
                </c:pt>
                <c:pt idx="799">
                  <c:v>22.353818685541913</c:v>
                </c:pt>
                <c:pt idx="800">
                  <c:v>22.353818685541913</c:v>
                </c:pt>
                <c:pt idx="801">
                  <c:v>22.353818685541913</c:v>
                </c:pt>
                <c:pt idx="802">
                  <c:v>22.353818685541913</c:v>
                </c:pt>
                <c:pt idx="803">
                  <c:v>22.353818685541913</c:v>
                </c:pt>
                <c:pt idx="804">
                  <c:v>22.353818685541913</c:v>
                </c:pt>
                <c:pt idx="805">
                  <c:v>22.353818685541913</c:v>
                </c:pt>
                <c:pt idx="806">
                  <c:v>22.353818685541913</c:v>
                </c:pt>
                <c:pt idx="807">
                  <c:v>22.353818685541913</c:v>
                </c:pt>
                <c:pt idx="808">
                  <c:v>22.353818685541913</c:v>
                </c:pt>
                <c:pt idx="809">
                  <c:v>22.353818685541913</c:v>
                </c:pt>
                <c:pt idx="810">
                  <c:v>22.353818685541913</c:v>
                </c:pt>
                <c:pt idx="811">
                  <c:v>22.353818685541913</c:v>
                </c:pt>
                <c:pt idx="812">
                  <c:v>22.353818685541913</c:v>
                </c:pt>
                <c:pt idx="813">
                  <c:v>22.353818685541913</c:v>
                </c:pt>
                <c:pt idx="814">
                  <c:v>22.353818685541913</c:v>
                </c:pt>
                <c:pt idx="815">
                  <c:v>22.353818685541913</c:v>
                </c:pt>
                <c:pt idx="816">
                  <c:v>22.353818685541913</c:v>
                </c:pt>
                <c:pt idx="817">
                  <c:v>22.353818685541913</c:v>
                </c:pt>
                <c:pt idx="818">
                  <c:v>22.353818685541913</c:v>
                </c:pt>
                <c:pt idx="819">
                  <c:v>22.353818685541913</c:v>
                </c:pt>
                <c:pt idx="820">
                  <c:v>22.353818685541913</c:v>
                </c:pt>
                <c:pt idx="821">
                  <c:v>22.353818685541913</c:v>
                </c:pt>
                <c:pt idx="822">
                  <c:v>22.353818685541913</c:v>
                </c:pt>
                <c:pt idx="823">
                  <c:v>22.353818685541913</c:v>
                </c:pt>
                <c:pt idx="824">
                  <c:v>22.353818685541913</c:v>
                </c:pt>
                <c:pt idx="825">
                  <c:v>22.353818685541913</c:v>
                </c:pt>
                <c:pt idx="826">
                  <c:v>22.353818685541913</c:v>
                </c:pt>
                <c:pt idx="827">
                  <c:v>22.353818685541913</c:v>
                </c:pt>
                <c:pt idx="828">
                  <c:v>22.353818685541913</c:v>
                </c:pt>
                <c:pt idx="829">
                  <c:v>22.353818685541913</c:v>
                </c:pt>
                <c:pt idx="830">
                  <c:v>22.353818685541913</c:v>
                </c:pt>
                <c:pt idx="831">
                  <c:v>22.353818685541913</c:v>
                </c:pt>
                <c:pt idx="832">
                  <c:v>22.353818685541913</c:v>
                </c:pt>
                <c:pt idx="833">
                  <c:v>22.353818685541913</c:v>
                </c:pt>
                <c:pt idx="834">
                  <c:v>22.353818685541913</c:v>
                </c:pt>
                <c:pt idx="835">
                  <c:v>22.353818685541913</c:v>
                </c:pt>
                <c:pt idx="836">
                  <c:v>22.353818685541913</c:v>
                </c:pt>
                <c:pt idx="837">
                  <c:v>22.353818685541913</c:v>
                </c:pt>
                <c:pt idx="838">
                  <c:v>22.353818685541913</c:v>
                </c:pt>
                <c:pt idx="839">
                  <c:v>22.353818685541913</c:v>
                </c:pt>
                <c:pt idx="840">
                  <c:v>22.353818685541913</c:v>
                </c:pt>
                <c:pt idx="841">
                  <c:v>22.353818685541913</c:v>
                </c:pt>
                <c:pt idx="842">
                  <c:v>22.353818685541913</c:v>
                </c:pt>
                <c:pt idx="843">
                  <c:v>22.353818685541913</c:v>
                </c:pt>
                <c:pt idx="844">
                  <c:v>22.353818685541913</c:v>
                </c:pt>
                <c:pt idx="845">
                  <c:v>22.353818685541913</c:v>
                </c:pt>
                <c:pt idx="846">
                  <c:v>22.353818685541913</c:v>
                </c:pt>
                <c:pt idx="847">
                  <c:v>22.353818685541913</c:v>
                </c:pt>
                <c:pt idx="848">
                  <c:v>22.353818685541913</c:v>
                </c:pt>
                <c:pt idx="849">
                  <c:v>22.353818685541913</c:v>
                </c:pt>
                <c:pt idx="850">
                  <c:v>22.353818685541913</c:v>
                </c:pt>
                <c:pt idx="851">
                  <c:v>22.353818685541913</c:v>
                </c:pt>
                <c:pt idx="852">
                  <c:v>22.353818685541913</c:v>
                </c:pt>
                <c:pt idx="853">
                  <c:v>22.353818685541913</c:v>
                </c:pt>
                <c:pt idx="854">
                  <c:v>22.353818685541913</c:v>
                </c:pt>
                <c:pt idx="855">
                  <c:v>22.353818685541913</c:v>
                </c:pt>
                <c:pt idx="856">
                  <c:v>22.353818685541913</c:v>
                </c:pt>
                <c:pt idx="857">
                  <c:v>22.353818685541913</c:v>
                </c:pt>
                <c:pt idx="858">
                  <c:v>22.353818685541913</c:v>
                </c:pt>
                <c:pt idx="859">
                  <c:v>22.353818685541913</c:v>
                </c:pt>
                <c:pt idx="860">
                  <c:v>22.353818685541913</c:v>
                </c:pt>
                <c:pt idx="861">
                  <c:v>22.353818685541913</c:v>
                </c:pt>
                <c:pt idx="862">
                  <c:v>22.353818685541913</c:v>
                </c:pt>
                <c:pt idx="863">
                  <c:v>22.353818685541913</c:v>
                </c:pt>
                <c:pt idx="864">
                  <c:v>22.353818685541913</c:v>
                </c:pt>
                <c:pt idx="865">
                  <c:v>22.353818685541913</c:v>
                </c:pt>
                <c:pt idx="866">
                  <c:v>22.353818685541913</c:v>
                </c:pt>
              </c:numCache>
            </c:numRef>
          </c:yVal>
          <c:smooth val="1"/>
          <c:extLst xmlns:c16r2="http://schemas.microsoft.com/office/drawing/2015/06/chart">
            <c:ext xmlns:c16="http://schemas.microsoft.com/office/drawing/2014/chart" uri="{C3380CC4-5D6E-409C-BE32-E72D297353CC}">
              <c16:uniqueId val="{00000006-D5FC-4102-ADD7-D2A6FD28D500}"/>
            </c:ext>
          </c:extLst>
        </c:ser>
        <c:ser>
          <c:idx val="7"/>
          <c:order val="7"/>
          <c:tx>
            <c:strRef>
              <c:f>NASDAQ!$I$2</c:f>
              <c:strCache>
                <c:ptCount val="1"/>
                <c:pt idx="0">
                  <c:v>+3 desv.stand PE</c:v>
                </c:pt>
              </c:strCache>
            </c:strRef>
          </c:tx>
          <c:spPr>
            <a:ln w="9525" cap="rnd">
              <a:solidFill>
                <a:schemeClr val="accent5"/>
              </a:solidFill>
              <a:prstDash val="sysDash"/>
              <a:round/>
            </a:ln>
            <a:effectLst/>
          </c:spPr>
          <c:marker>
            <c:symbol val="none"/>
          </c:marker>
          <c:xVal>
            <c:numRef>
              <c:f>NASDAQ!$A$3:$A$869</c:f>
              <c:numCache>
                <c:formatCode>m/d/yyyy</c:formatCode>
                <c:ptCount val="867"/>
                <c:pt idx="0">
                  <c:v>41641</c:v>
                </c:pt>
                <c:pt idx="1">
                  <c:v>41642</c:v>
                </c:pt>
                <c:pt idx="2">
                  <c:v>41645</c:v>
                </c:pt>
                <c:pt idx="3">
                  <c:v>41646</c:v>
                </c:pt>
                <c:pt idx="4">
                  <c:v>41647</c:v>
                </c:pt>
                <c:pt idx="5">
                  <c:v>41648</c:v>
                </c:pt>
                <c:pt idx="6">
                  <c:v>41649</c:v>
                </c:pt>
                <c:pt idx="7">
                  <c:v>41652</c:v>
                </c:pt>
                <c:pt idx="8">
                  <c:v>41653</c:v>
                </c:pt>
                <c:pt idx="9">
                  <c:v>41654</c:v>
                </c:pt>
                <c:pt idx="10">
                  <c:v>41655</c:v>
                </c:pt>
                <c:pt idx="11">
                  <c:v>41656</c:v>
                </c:pt>
                <c:pt idx="12">
                  <c:v>41659</c:v>
                </c:pt>
                <c:pt idx="13">
                  <c:v>41660</c:v>
                </c:pt>
                <c:pt idx="14">
                  <c:v>41661</c:v>
                </c:pt>
                <c:pt idx="15">
                  <c:v>41662</c:v>
                </c:pt>
                <c:pt idx="16">
                  <c:v>41663</c:v>
                </c:pt>
                <c:pt idx="17">
                  <c:v>41666</c:v>
                </c:pt>
                <c:pt idx="18">
                  <c:v>41667</c:v>
                </c:pt>
                <c:pt idx="19">
                  <c:v>41668</c:v>
                </c:pt>
                <c:pt idx="20">
                  <c:v>41669</c:v>
                </c:pt>
                <c:pt idx="21">
                  <c:v>41670</c:v>
                </c:pt>
                <c:pt idx="22">
                  <c:v>41673</c:v>
                </c:pt>
                <c:pt idx="23">
                  <c:v>41674</c:v>
                </c:pt>
                <c:pt idx="24">
                  <c:v>41675</c:v>
                </c:pt>
                <c:pt idx="25">
                  <c:v>41676</c:v>
                </c:pt>
                <c:pt idx="26">
                  <c:v>41677</c:v>
                </c:pt>
                <c:pt idx="27">
                  <c:v>41680</c:v>
                </c:pt>
                <c:pt idx="28">
                  <c:v>41681</c:v>
                </c:pt>
                <c:pt idx="29">
                  <c:v>41682</c:v>
                </c:pt>
                <c:pt idx="30">
                  <c:v>41683</c:v>
                </c:pt>
                <c:pt idx="31">
                  <c:v>41684</c:v>
                </c:pt>
                <c:pt idx="32">
                  <c:v>41687</c:v>
                </c:pt>
                <c:pt idx="33">
                  <c:v>41688</c:v>
                </c:pt>
                <c:pt idx="34">
                  <c:v>41689</c:v>
                </c:pt>
                <c:pt idx="35">
                  <c:v>41690</c:v>
                </c:pt>
                <c:pt idx="36">
                  <c:v>41691</c:v>
                </c:pt>
                <c:pt idx="37">
                  <c:v>41694</c:v>
                </c:pt>
                <c:pt idx="38">
                  <c:v>41695</c:v>
                </c:pt>
                <c:pt idx="39">
                  <c:v>41696</c:v>
                </c:pt>
                <c:pt idx="40">
                  <c:v>41697</c:v>
                </c:pt>
                <c:pt idx="41">
                  <c:v>41698</c:v>
                </c:pt>
                <c:pt idx="42">
                  <c:v>41701</c:v>
                </c:pt>
                <c:pt idx="43">
                  <c:v>41702</c:v>
                </c:pt>
                <c:pt idx="44">
                  <c:v>41703</c:v>
                </c:pt>
                <c:pt idx="45">
                  <c:v>41704</c:v>
                </c:pt>
                <c:pt idx="46">
                  <c:v>41705</c:v>
                </c:pt>
                <c:pt idx="47">
                  <c:v>41708</c:v>
                </c:pt>
                <c:pt idx="48">
                  <c:v>41709</c:v>
                </c:pt>
                <c:pt idx="49">
                  <c:v>41710</c:v>
                </c:pt>
                <c:pt idx="50">
                  <c:v>41711</c:v>
                </c:pt>
                <c:pt idx="51">
                  <c:v>41712</c:v>
                </c:pt>
                <c:pt idx="52">
                  <c:v>41715</c:v>
                </c:pt>
                <c:pt idx="53">
                  <c:v>41716</c:v>
                </c:pt>
                <c:pt idx="54">
                  <c:v>41717</c:v>
                </c:pt>
                <c:pt idx="55">
                  <c:v>41718</c:v>
                </c:pt>
                <c:pt idx="56">
                  <c:v>41719</c:v>
                </c:pt>
                <c:pt idx="57">
                  <c:v>41722</c:v>
                </c:pt>
                <c:pt idx="58">
                  <c:v>41723</c:v>
                </c:pt>
                <c:pt idx="59">
                  <c:v>41724</c:v>
                </c:pt>
                <c:pt idx="60">
                  <c:v>41725</c:v>
                </c:pt>
                <c:pt idx="61">
                  <c:v>41726</c:v>
                </c:pt>
                <c:pt idx="62">
                  <c:v>41729</c:v>
                </c:pt>
                <c:pt idx="63">
                  <c:v>41730</c:v>
                </c:pt>
                <c:pt idx="64">
                  <c:v>41731</c:v>
                </c:pt>
                <c:pt idx="65">
                  <c:v>41732</c:v>
                </c:pt>
                <c:pt idx="66">
                  <c:v>41733</c:v>
                </c:pt>
                <c:pt idx="67">
                  <c:v>41736</c:v>
                </c:pt>
                <c:pt idx="68">
                  <c:v>41737</c:v>
                </c:pt>
                <c:pt idx="69">
                  <c:v>41738</c:v>
                </c:pt>
                <c:pt idx="70">
                  <c:v>41739</c:v>
                </c:pt>
                <c:pt idx="71">
                  <c:v>41740</c:v>
                </c:pt>
                <c:pt idx="72">
                  <c:v>41743</c:v>
                </c:pt>
                <c:pt idx="73">
                  <c:v>41744</c:v>
                </c:pt>
                <c:pt idx="74">
                  <c:v>41745</c:v>
                </c:pt>
                <c:pt idx="75">
                  <c:v>41746</c:v>
                </c:pt>
                <c:pt idx="76">
                  <c:v>41747</c:v>
                </c:pt>
                <c:pt idx="77">
                  <c:v>41750</c:v>
                </c:pt>
                <c:pt idx="78">
                  <c:v>41751</c:v>
                </c:pt>
                <c:pt idx="79">
                  <c:v>41752</c:v>
                </c:pt>
                <c:pt idx="80">
                  <c:v>41753</c:v>
                </c:pt>
                <c:pt idx="81">
                  <c:v>41754</c:v>
                </c:pt>
                <c:pt idx="82">
                  <c:v>41757</c:v>
                </c:pt>
                <c:pt idx="83">
                  <c:v>41758</c:v>
                </c:pt>
                <c:pt idx="84">
                  <c:v>41759</c:v>
                </c:pt>
                <c:pt idx="85">
                  <c:v>41760</c:v>
                </c:pt>
                <c:pt idx="86">
                  <c:v>41761</c:v>
                </c:pt>
                <c:pt idx="87">
                  <c:v>41764</c:v>
                </c:pt>
                <c:pt idx="88">
                  <c:v>41765</c:v>
                </c:pt>
                <c:pt idx="89">
                  <c:v>41766</c:v>
                </c:pt>
                <c:pt idx="90">
                  <c:v>41767</c:v>
                </c:pt>
                <c:pt idx="91">
                  <c:v>41768</c:v>
                </c:pt>
                <c:pt idx="92">
                  <c:v>41771</c:v>
                </c:pt>
                <c:pt idx="93">
                  <c:v>41772</c:v>
                </c:pt>
                <c:pt idx="94">
                  <c:v>41773</c:v>
                </c:pt>
                <c:pt idx="95">
                  <c:v>41774</c:v>
                </c:pt>
                <c:pt idx="96">
                  <c:v>41775</c:v>
                </c:pt>
                <c:pt idx="97">
                  <c:v>41778</c:v>
                </c:pt>
                <c:pt idx="98">
                  <c:v>41779</c:v>
                </c:pt>
                <c:pt idx="99">
                  <c:v>41780</c:v>
                </c:pt>
                <c:pt idx="100">
                  <c:v>41781</c:v>
                </c:pt>
                <c:pt idx="101">
                  <c:v>41782</c:v>
                </c:pt>
                <c:pt idx="102">
                  <c:v>41785</c:v>
                </c:pt>
                <c:pt idx="103">
                  <c:v>41786</c:v>
                </c:pt>
                <c:pt idx="104">
                  <c:v>41787</c:v>
                </c:pt>
                <c:pt idx="105">
                  <c:v>41788</c:v>
                </c:pt>
                <c:pt idx="106">
                  <c:v>41789</c:v>
                </c:pt>
                <c:pt idx="107">
                  <c:v>41792</c:v>
                </c:pt>
                <c:pt idx="108">
                  <c:v>41793</c:v>
                </c:pt>
                <c:pt idx="109">
                  <c:v>41794</c:v>
                </c:pt>
                <c:pt idx="110">
                  <c:v>41795</c:v>
                </c:pt>
                <c:pt idx="111">
                  <c:v>41796</c:v>
                </c:pt>
                <c:pt idx="112">
                  <c:v>41799</c:v>
                </c:pt>
                <c:pt idx="113">
                  <c:v>41800</c:v>
                </c:pt>
                <c:pt idx="114">
                  <c:v>41801</c:v>
                </c:pt>
                <c:pt idx="115">
                  <c:v>41802</c:v>
                </c:pt>
                <c:pt idx="116">
                  <c:v>41803</c:v>
                </c:pt>
                <c:pt idx="117">
                  <c:v>41806</c:v>
                </c:pt>
                <c:pt idx="118">
                  <c:v>41807</c:v>
                </c:pt>
                <c:pt idx="119">
                  <c:v>41808</c:v>
                </c:pt>
                <c:pt idx="120">
                  <c:v>41809</c:v>
                </c:pt>
                <c:pt idx="121">
                  <c:v>41810</c:v>
                </c:pt>
                <c:pt idx="122">
                  <c:v>41813</c:v>
                </c:pt>
                <c:pt idx="123">
                  <c:v>41814</c:v>
                </c:pt>
                <c:pt idx="124">
                  <c:v>41815</c:v>
                </c:pt>
                <c:pt idx="125">
                  <c:v>41816</c:v>
                </c:pt>
                <c:pt idx="126">
                  <c:v>41817</c:v>
                </c:pt>
                <c:pt idx="127">
                  <c:v>41820</c:v>
                </c:pt>
                <c:pt idx="128">
                  <c:v>41821</c:v>
                </c:pt>
                <c:pt idx="129">
                  <c:v>41822</c:v>
                </c:pt>
                <c:pt idx="130">
                  <c:v>41823</c:v>
                </c:pt>
                <c:pt idx="131">
                  <c:v>41824</c:v>
                </c:pt>
                <c:pt idx="132">
                  <c:v>41827</c:v>
                </c:pt>
                <c:pt idx="133">
                  <c:v>41828</c:v>
                </c:pt>
                <c:pt idx="134">
                  <c:v>41829</c:v>
                </c:pt>
                <c:pt idx="135">
                  <c:v>41830</c:v>
                </c:pt>
                <c:pt idx="136">
                  <c:v>41831</c:v>
                </c:pt>
                <c:pt idx="137">
                  <c:v>41834</c:v>
                </c:pt>
                <c:pt idx="138">
                  <c:v>41835</c:v>
                </c:pt>
                <c:pt idx="139">
                  <c:v>41836</c:v>
                </c:pt>
                <c:pt idx="140">
                  <c:v>41837</c:v>
                </c:pt>
                <c:pt idx="141">
                  <c:v>41838</c:v>
                </c:pt>
                <c:pt idx="142">
                  <c:v>41841</c:v>
                </c:pt>
                <c:pt idx="143">
                  <c:v>41842</c:v>
                </c:pt>
                <c:pt idx="144">
                  <c:v>41843</c:v>
                </c:pt>
                <c:pt idx="145">
                  <c:v>41844</c:v>
                </c:pt>
                <c:pt idx="146">
                  <c:v>41845</c:v>
                </c:pt>
                <c:pt idx="147">
                  <c:v>41848</c:v>
                </c:pt>
                <c:pt idx="148">
                  <c:v>41849</c:v>
                </c:pt>
                <c:pt idx="149">
                  <c:v>41850</c:v>
                </c:pt>
                <c:pt idx="150">
                  <c:v>41851</c:v>
                </c:pt>
                <c:pt idx="151">
                  <c:v>41852</c:v>
                </c:pt>
                <c:pt idx="152">
                  <c:v>41855</c:v>
                </c:pt>
                <c:pt idx="153">
                  <c:v>41856</c:v>
                </c:pt>
                <c:pt idx="154">
                  <c:v>41857</c:v>
                </c:pt>
                <c:pt idx="155">
                  <c:v>41858</c:v>
                </c:pt>
                <c:pt idx="156">
                  <c:v>41859</c:v>
                </c:pt>
                <c:pt idx="157">
                  <c:v>41862</c:v>
                </c:pt>
                <c:pt idx="158">
                  <c:v>41863</c:v>
                </c:pt>
                <c:pt idx="159">
                  <c:v>41864</c:v>
                </c:pt>
                <c:pt idx="160">
                  <c:v>41865</c:v>
                </c:pt>
                <c:pt idx="161">
                  <c:v>41866</c:v>
                </c:pt>
                <c:pt idx="162">
                  <c:v>41869</c:v>
                </c:pt>
                <c:pt idx="163">
                  <c:v>41870</c:v>
                </c:pt>
                <c:pt idx="164">
                  <c:v>41871</c:v>
                </c:pt>
                <c:pt idx="165">
                  <c:v>41872</c:v>
                </c:pt>
                <c:pt idx="166">
                  <c:v>41873</c:v>
                </c:pt>
                <c:pt idx="167">
                  <c:v>41876</c:v>
                </c:pt>
                <c:pt idx="168">
                  <c:v>41877</c:v>
                </c:pt>
                <c:pt idx="169">
                  <c:v>41878</c:v>
                </c:pt>
                <c:pt idx="170">
                  <c:v>41879</c:v>
                </c:pt>
                <c:pt idx="171">
                  <c:v>41880</c:v>
                </c:pt>
                <c:pt idx="172">
                  <c:v>41883</c:v>
                </c:pt>
                <c:pt idx="173">
                  <c:v>41884</c:v>
                </c:pt>
                <c:pt idx="174">
                  <c:v>41885</c:v>
                </c:pt>
                <c:pt idx="175">
                  <c:v>41886</c:v>
                </c:pt>
                <c:pt idx="176">
                  <c:v>41887</c:v>
                </c:pt>
                <c:pt idx="177">
                  <c:v>41890</c:v>
                </c:pt>
                <c:pt idx="178">
                  <c:v>41891</c:v>
                </c:pt>
                <c:pt idx="179">
                  <c:v>41892</c:v>
                </c:pt>
                <c:pt idx="180">
                  <c:v>41893</c:v>
                </c:pt>
                <c:pt idx="181">
                  <c:v>41894</c:v>
                </c:pt>
                <c:pt idx="182">
                  <c:v>41897</c:v>
                </c:pt>
                <c:pt idx="183">
                  <c:v>41898</c:v>
                </c:pt>
                <c:pt idx="184">
                  <c:v>41899</c:v>
                </c:pt>
                <c:pt idx="185">
                  <c:v>41900</c:v>
                </c:pt>
                <c:pt idx="186">
                  <c:v>41901</c:v>
                </c:pt>
                <c:pt idx="187">
                  <c:v>41904</c:v>
                </c:pt>
                <c:pt idx="188">
                  <c:v>41905</c:v>
                </c:pt>
                <c:pt idx="189">
                  <c:v>41906</c:v>
                </c:pt>
                <c:pt idx="190">
                  <c:v>41907</c:v>
                </c:pt>
                <c:pt idx="191">
                  <c:v>41908</c:v>
                </c:pt>
                <c:pt idx="192">
                  <c:v>41911</c:v>
                </c:pt>
                <c:pt idx="193">
                  <c:v>41912</c:v>
                </c:pt>
                <c:pt idx="194">
                  <c:v>41913</c:v>
                </c:pt>
                <c:pt idx="195">
                  <c:v>41914</c:v>
                </c:pt>
                <c:pt idx="196">
                  <c:v>41915</c:v>
                </c:pt>
                <c:pt idx="197">
                  <c:v>41918</c:v>
                </c:pt>
                <c:pt idx="198">
                  <c:v>41919</c:v>
                </c:pt>
                <c:pt idx="199">
                  <c:v>41920</c:v>
                </c:pt>
                <c:pt idx="200">
                  <c:v>41921</c:v>
                </c:pt>
                <c:pt idx="201">
                  <c:v>41922</c:v>
                </c:pt>
                <c:pt idx="202">
                  <c:v>41925</c:v>
                </c:pt>
                <c:pt idx="203">
                  <c:v>41926</c:v>
                </c:pt>
                <c:pt idx="204">
                  <c:v>41927</c:v>
                </c:pt>
                <c:pt idx="205">
                  <c:v>41928</c:v>
                </c:pt>
                <c:pt idx="206">
                  <c:v>41929</c:v>
                </c:pt>
                <c:pt idx="207">
                  <c:v>41932</c:v>
                </c:pt>
                <c:pt idx="208">
                  <c:v>41933</c:v>
                </c:pt>
                <c:pt idx="209">
                  <c:v>41934</c:v>
                </c:pt>
                <c:pt idx="210">
                  <c:v>41935</c:v>
                </c:pt>
                <c:pt idx="211">
                  <c:v>41936</c:v>
                </c:pt>
                <c:pt idx="212">
                  <c:v>41939</c:v>
                </c:pt>
                <c:pt idx="213">
                  <c:v>41940</c:v>
                </c:pt>
                <c:pt idx="214">
                  <c:v>41941</c:v>
                </c:pt>
                <c:pt idx="215">
                  <c:v>41942</c:v>
                </c:pt>
                <c:pt idx="216">
                  <c:v>41943</c:v>
                </c:pt>
                <c:pt idx="217">
                  <c:v>41946</c:v>
                </c:pt>
                <c:pt idx="218">
                  <c:v>41947</c:v>
                </c:pt>
                <c:pt idx="219">
                  <c:v>41948</c:v>
                </c:pt>
                <c:pt idx="220">
                  <c:v>41949</c:v>
                </c:pt>
                <c:pt idx="221">
                  <c:v>41950</c:v>
                </c:pt>
                <c:pt idx="222">
                  <c:v>41953</c:v>
                </c:pt>
                <c:pt idx="223">
                  <c:v>41954</c:v>
                </c:pt>
                <c:pt idx="224">
                  <c:v>41955</c:v>
                </c:pt>
                <c:pt idx="225">
                  <c:v>41956</c:v>
                </c:pt>
                <c:pt idx="226">
                  <c:v>41957</c:v>
                </c:pt>
                <c:pt idx="227">
                  <c:v>41960</c:v>
                </c:pt>
                <c:pt idx="228">
                  <c:v>41961</c:v>
                </c:pt>
                <c:pt idx="229">
                  <c:v>41962</c:v>
                </c:pt>
                <c:pt idx="230">
                  <c:v>41963</c:v>
                </c:pt>
                <c:pt idx="231">
                  <c:v>41964</c:v>
                </c:pt>
                <c:pt idx="232">
                  <c:v>41967</c:v>
                </c:pt>
                <c:pt idx="233">
                  <c:v>41968</c:v>
                </c:pt>
                <c:pt idx="234">
                  <c:v>41969</c:v>
                </c:pt>
                <c:pt idx="235">
                  <c:v>41970</c:v>
                </c:pt>
                <c:pt idx="236">
                  <c:v>41971</c:v>
                </c:pt>
                <c:pt idx="237">
                  <c:v>41974</c:v>
                </c:pt>
                <c:pt idx="238">
                  <c:v>41975</c:v>
                </c:pt>
                <c:pt idx="239">
                  <c:v>41976</c:v>
                </c:pt>
                <c:pt idx="240">
                  <c:v>41977</c:v>
                </c:pt>
                <c:pt idx="241">
                  <c:v>41978</c:v>
                </c:pt>
                <c:pt idx="242">
                  <c:v>41981</c:v>
                </c:pt>
                <c:pt idx="243">
                  <c:v>41982</c:v>
                </c:pt>
                <c:pt idx="244">
                  <c:v>41983</c:v>
                </c:pt>
                <c:pt idx="245">
                  <c:v>41984</c:v>
                </c:pt>
                <c:pt idx="246">
                  <c:v>41985</c:v>
                </c:pt>
                <c:pt idx="247">
                  <c:v>41988</c:v>
                </c:pt>
                <c:pt idx="248">
                  <c:v>41989</c:v>
                </c:pt>
                <c:pt idx="249">
                  <c:v>41990</c:v>
                </c:pt>
                <c:pt idx="250">
                  <c:v>41991</c:v>
                </c:pt>
                <c:pt idx="251">
                  <c:v>41992</c:v>
                </c:pt>
                <c:pt idx="252">
                  <c:v>41995</c:v>
                </c:pt>
                <c:pt idx="253">
                  <c:v>41996</c:v>
                </c:pt>
                <c:pt idx="254">
                  <c:v>41997</c:v>
                </c:pt>
                <c:pt idx="255">
                  <c:v>41998</c:v>
                </c:pt>
                <c:pt idx="256">
                  <c:v>41999</c:v>
                </c:pt>
                <c:pt idx="257">
                  <c:v>42002</c:v>
                </c:pt>
                <c:pt idx="258">
                  <c:v>42003</c:v>
                </c:pt>
                <c:pt idx="259">
                  <c:v>42004</c:v>
                </c:pt>
                <c:pt idx="260">
                  <c:v>42005</c:v>
                </c:pt>
                <c:pt idx="261">
                  <c:v>42006</c:v>
                </c:pt>
                <c:pt idx="262">
                  <c:v>42009</c:v>
                </c:pt>
                <c:pt idx="263">
                  <c:v>42010</c:v>
                </c:pt>
                <c:pt idx="264">
                  <c:v>42011</c:v>
                </c:pt>
                <c:pt idx="265">
                  <c:v>42012</c:v>
                </c:pt>
                <c:pt idx="266">
                  <c:v>42013</c:v>
                </c:pt>
                <c:pt idx="267">
                  <c:v>42016</c:v>
                </c:pt>
                <c:pt idx="268">
                  <c:v>42017</c:v>
                </c:pt>
                <c:pt idx="269">
                  <c:v>42018</c:v>
                </c:pt>
                <c:pt idx="270">
                  <c:v>42019</c:v>
                </c:pt>
                <c:pt idx="271">
                  <c:v>42020</c:v>
                </c:pt>
                <c:pt idx="272">
                  <c:v>42023</c:v>
                </c:pt>
                <c:pt idx="273">
                  <c:v>42024</c:v>
                </c:pt>
                <c:pt idx="274">
                  <c:v>42025</c:v>
                </c:pt>
                <c:pt idx="275">
                  <c:v>42026</c:v>
                </c:pt>
                <c:pt idx="276">
                  <c:v>42027</c:v>
                </c:pt>
                <c:pt idx="277">
                  <c:v>42030</c:v>
                </c:pt>
                <c:pt idx="278">
                  <c:v>42031</c:v>
                </c:pt>
                <c:pt idx="279">
                  <c:v>42032</c:v>
                </c:pt>
                <c:pt idx="280">
                  <c:v>42033</c:v>
                </c:pt>
                <c:pt idx="281">
                  <c:v>42034</c:v>
                </c:pt>
                <c:pt idx="282">
                  <c:v>42037</c:v>
                </c:pt>
                <c:pt idx="283">
                  <c:v>42038</c:v>
                </c:pt>
                <c:pt idx="284">
                  <c:v>42039</c:v>
                </c:pt>
                <c:pt idx="285">
                  <c:v>42040</c:v>
                </c:pt>
                <c:pt idx="286">
                  <c:v>42041</c:v>
                </c:pt>
                <c:pt idx="287">
                  <c:v>42044</c:v>
                </c:pt>
                <c:pt idx="288">
                  <c:v>42045</c:v>
                </c:pt>
                <c:pt idx="289">
                  <c:v>42046</c:v>
                </c:pt>
                <c:pt idx="290">
                  <c:v>42047</c:v>
                </c:pt>
                <c:pt idx="291">
                  <c:v>42048</c:v>
                </c:pt>
                <c:pt idx="292">
                  <c:v>42051</c:v>
                </c:pt>
                <c:pt idx="293">
                  <c:v>42052</c:v>
                </c:pt>
                <c:pt idx="294">
                  <c:v>42053</c:v>
                </c:pt>
                <c:pt idx="295">
                  <c:v>42054</c:v>
                </c:pt>
                <c:pt idx="296">
                  <c:v>42055</c:v>
                </c:pt>
                <c:pt idx="297">
                  <c:v>42058</c:v>
                </c:pt>
                <c:pt idx="298">
                  <c:v>42059</c:v>
                </c:pt>
                <c:pt idx="299">
                  <c:v>42060</c:v>
                </c:pt>
                <c:pt idx="300">
                  <c:v>42061</c:v>
                </c:pt>
                <c:pt idx="301">
                  <c:v>42062</c:v>
                </c:pt>
                <c:pt idx="302">
                  <c:v>42065</c:v>
                </c:pt>
                <c:pt idx="303">
                  <c:v>42066</c:v>
                </c:pt>
                <c:pt idx="304">
                  <c:v>42067</c:v>
                </c:pt>
                <c:pt idx="305">
                  <c:v>42068</c:v>
                </c:pt>
                <c:pt idx="306">
                  <c:v>42069</c:v>
                </c:pt>
                <c:pt idx="307">
                  <c:v>42072</c:v>
                </c:pt>
                <c:pt idx="308">
                  <c:v>42073</c:v>
                </c:pt>
                <c:pt idx="309">
                  <c:v>42074</c:v>
                </c:pt>
                <c:pt idx="310">
                  <c:v>42075</c:v>
                </c:pt>
                <c:pt idx="311">
                  <c:v>42076</c:v>
                </c:pt>
                <c:pt idx="312">
                  <c:v>42079</c:v>
                </c:pt>
                <c:pt idx="313">
                  <c:v>42080</c:v>
                </c:pt>
                <c:pt idx="314">
                  <c:v>42081</c:v>
                </c:pt>
                <c:pt idx="315">
                  <c:v>42082</c:v>
                </c:pt>
                <c:pt idx="316">
                  <c:v>42083</c:v>
                </c:pt>
                <c:pt idx="317">
                  <c:v>42086</c:v>
                </c:pt>
                <c:pt idx="318">
                  <c:v>42087</c:v>
                </c:pt>
                <c:pt idx="319">
                  <c:v>42088</c:v>
                </c:pt>
                <c:pt idx="320">
                  <c:v>42089</c:v>
                </c:pt>
                <c:pt idx="321">
                  <c:v>42090</c:v>
                </c:pt>
                <c:pt idx="322">
                  <c:v>42093</c:v>
                </c:pt>
                <c:pt idx="323">
                  <c:v>42094</c:v>
                </c:pt>
                <c:pt idx="324">
                  <c:v>42095</c:v>
                </c:pt>
                <c:pt idx="325">
                  <c:v>42096</c:v>
                </c:pt>
                <c:pt idx="326">
                  <c:v>42097</c:v>
                </c:pt>
                <c:pt idx="327">
                  <c:v>42100</c:v>
                </c:pt>
                <c:pt idx="328">
                  <c:v>42101</c:v>
                </c:pt>
                <c:pt idx="329">
                  <c:v>42102</c:v>
                </c:pt>
                <c:pt idx="330">
                  <c:v>42103</c:v>
                </c:pt>
                <c:pt idx="331">
                  <c:v>42104</c:v>
                </c:pt>
                <c:pt idx="332">
                  <c:v>42107</c:v>
                </c:pt>
                <c:pt idx="333">
                  <c:v>42108</c:v>
                </c:pt>
                <c:pt idx="334">
                  <c:v>42109</c:v>
                </c:pt>
                <c:pt idx="335">
                  <c:v>42110</c:v>
                </c:pt>
                <c:pt idx="336">
                  <c:v>42111</c:v>
                </c:pt>
                <c:pt idx="337">
                  <c:v>42114</c:v>
                </c:pt>
                <c:pt idx="338">
                  <c:v>42115</c:v>
                </c:pt>
                <c:pt idx="339">
                  <c:v>42116</c:v>
                </c:pt>
                <c:pt idx="340">
                  <c:v>42117</c:v>
                </c:pt>
                <c:pt idx="341">
                  <c:v>42118</c:v>
                </c:pt>
                <c:pt idx="342">
                  <c:v>42121</c:v>
                </c:pt>
                <c:pt idx="343">
                  <c:v>42122</c:v>
                </c:pt>
                <c:pt idx="344">
                  <c:v>42123</c:v>
                </c:pt>
                <c:pt idx="345">
                  <c:v>42124</c:v>
                </c:pt>
                <c:pt idx="346">
                  <c:v>42125</c:v>
                </c:pt>
                <c:pt idx="347">
                  <c:v>42128</c:v>
                </c:pt>
                <c:pt idx="348">
                  <c:v>42129</c:v>
                </c:pt>
                <c:pt idx="349">
                  <c:v>42130</c:v>
                </c:pt>
                <c:pt idx="350">
                  <c:v>42131</c:v>
                </c:pt>
                <c:pt idx="351">
                  <c:v>42132</c:v>
                </c:pt>
                <c:pt idx="352">
                  <c:v>42135</c:v>
                </c:pt>
                <c:pt idx="353">
                  <c:v>42136</c:v>
                </c:pt>
                <c:pt idx="354">
                  <c:v>42137</c:v>
                </c:pt>
                <c:pt idx="355">
                  <c:v>42138</c:v>
                </c:pt>
                <c:pt idx="356">
                  <c:v>42139</c:v>
                </c:pt>
                <c:pt idx="357">
                  <c:v>42142</c:v>
                </c:pt>
                <c:pt idx="358">
                  <c:v>42143</c:v>
                </c:pt>
                <c:pt idx="359">
                  <c:v>42144</c:v>
                </c:pt>
                <c:pt idx="360">
                  <c:v>42145</c:v>
                </c:pt>
                <c:pt idx="361">
                  <c:v>42146</c:v>
                </c:pt>
                <c:pt idx="362">
                  <c:v>42149</c:v>
                </c:pt>
                <c:pt idx="363">
                  <c:v>42150</c:v>
                </c:pt>
                <c:pt idx="364">
                  <c:v>42151</c:v>
                </c:pt>
                <c:pt idx="365">
                  <c:v>42152</c:v>
                </c:pt>
                <c:pt idx="366">
                  <c:v>42153</c:v>
                </c:pt>
                <c:pt idx="367">
                  <c:v>42156</c:v>
                </c:pt>
                <c:pt idx="368">
                  <c:v>42157</c:v>
                </c:pt>
                <c:pt idx="369">
                  <c:v>42158</c:v>
                </c:pt>
                <c:pt idx="370">
                  <c:v>42159</c:v>
                </c:pt>
                <c:pt idx="371">
                  <c:v>42160</c:v>
                </c:pt>
                <c:pt idx="372">
                  <c:v>42163</c:v>
                </c:pt>
                <c:pt idx="373">
                  <c:v>42164</c:v>
                </c:pt>
                <c:pt idx="374">
                  <c:v>42165</c:v>
                </c:pt>
                <c:pt idx="375">
                  <c:v>42166</c:v>
                </c:pt>
                <c:pt idx="376">
                  <c:v>42167</c:v>
                </c:pt>
                <c:pt idx="377">
                  <c:v>42170</c:v>
                </c:pt>
                <c:pt idx="378">
                  <c:v>42171</c:v>
                </c:pt>
                <c:pt idx="379">
                  <c:v>42172</c:v>
                </c:pt>
                <c:pt idx="380">
                  <c:v>42173</c:v>
                </c:pt>
                <c:pt idx="381">
                  <c:v>42174</c:v>
                </c:pt>
                <c:pt idx="382">
                  <c:v>42177</c:v>
                </c:pt>
                <c:pt idx="383">
                  <c:v>42178</c:v>
                </c:pt>
                <c:pt idx="384">
                  <c:v>42179</c:v>
                </c:pt>
                <c:pt idx="385">
                  <c:v>42180</c:v>
                </c:pt>
                <c:pt idx="386">
                  <c:v>42181</c:v>
                </c:pt>
                <c:pt idx="387">
                  <c:v>42184</c:v>
                </c:pt>
                <c:pt idx="388">
                  <c:v>42185</c:v>
                </c:pt>
                <c:pt idx="389">
                  <c:v>42186</c:v>
                </c:pt>
                <c:pt idx="390">
                  <c:v>42187</c:v>
                </c:pt>
                <c:pt idx="391">
                  <c:v>42188</c:v>
                </c:pt>
                <c:pt idx="392">
                  <c:v>42191</c:v>
                </c:pt>
                <c:pt idx="393">
                  <c:v>42192</c:v>
                </c:pt>
                <c:pt idx="394">
                  <c:v>42193</c:v>
                </c:pt>
                <c:pt idx="395">
                  <c:v>42194</c:v>
                </c:pt>
                <c:pt idx="396">
                  <c:v>42195</c:v>
                </c:pt>
                <c:pt idx="397">
                  <c:v>42198</c:v>
                </c:pt>
                <c:pt idx="398">
                  <c:v>42199</c:v>
                </c:pt>
                <c:pt idx="399">
                  <c:v>42200</c:v>
                </c:pt>
                <c:pt idx="400">
                  <c:v>42201</c:v>
                </c:pt>
                <c:pt idx="401">
                  <c:v>42202</c:v>
                </c:pt>
                <c:pt idx="402">
                  <c:v>42205</c:v>
                </c:pt>
                <c:pt idx="403">
                  <c:v>42206</c:v>
                </c:pt>
                <c:pt idx="404">
                  <c:v>42207</c:v>
                </c:pt>
                <c:pt idx="405">
                  <c:v>42208</c:v>
                </c:pt>
                <c:pt idx="406">
                  <c:v>42209</c:v>
                </c:pt>
                <c:pt idx="407">
                  <c:v>42212</c:v>
                </c:pt>
                <c:pt idx="408">
                  <c:v>42213</c:v>
                </c:pt>
                <c:pt idx="409">
                  <c:v>42214</c:v>
                </c:pt>
                <c:pt idx="410">
                  <c:v>42215</c:v>
                </c:pt>
                <c:pt idx="411">
                  <c:v>42216</c:v>
                </c:pt>
                <c:pt idx="412">
                  <c:v>42219</c:v>
                </c:pt>
                <c:pt idx="413">
                  <c:v>42220</c:v>
                </c:pt>
                <c:pt idx="414">
                  <c:v>42221</c:v>
                </c:pt>
                <c:pt idx="415">
                  <c:v>42222</c:v>
                </c:pt>
                <c:pt idx="416">
                  <c:v>42223</c:v>
                </c:pt>
                <c:pt idx="417">
                  <c:v>42226</c:v>
                </c:pt>
                <c:pt idx="418">
                  <c:v>42227</c:v>
                </c:pt>
                <c:pt idx="419">
                  <c:v>42228</c:v>
                </c:pt>
                <c:pt idx="420">
                  <c:v>42229</c:v>
                </c:pt>
                <c:pt idx="421">
                  <c:v>42230</c:v>
                </c:pt>
                <c:pt idx="422">
                  <c:v>42233</c:v>
                </c:pt>
                <c:pt idx="423">
                  <c:v>42234</c:v>
                </c:pt>
                <c:pt idx="424">
                  <c:v>42235</c:v>
                </c:pt>
                <c:pt idx="425">
                  <c:v>42236</c:v>
                </c:pt>
                <c:pt idx="426">
                  <c:v>42237</c:v>
                </c:pt>
                <c:pt idx="427">
                  <c:v>42240</c:v>
                </c:pt>
                <c:pt idx="428">
                  <c:v>42241</c:v>
                </c:pt>
                <c:pt idx="429">
                  <c:v>42242</c:v>
                </c:pt>
                <c:pt idx="430">
                  <c:v>42243</c:v>
                </c:pt>
                <c:pt idx="431">
                  <c:v>42244</c:v>
                </c:pt>
                <c:pt idx="432">
                  <c:v>42247</c:v>
                </c:pt>
                <c:pt idx="433">
                  <c:v>42248</c:v>
                </c:pt>
                <c:pt idx="434">
                  <c:v>42249</c:v>
                </c:pt>
                <c:pt idx="435">
                  <c:v>42250</c:v>
                </c:pt>
                <c:pt idx="436">
                  <c:v>42251</c:v>
                </c:pt>
                <c:pt idx="437">
                  <c:v>42254</c:v>
                </c:pt>
                <c:pt idx="438">
                  <c:v>42255</c:v>
                </c:pt>
                <c:pt idx="439">
                  <c:v>42256</c:v>
                </c:pt>
                <c:pt idx="440">
                  <c:v>42257</c:v>
                </c:pt>
                <c:pt idx="441">
                  <c:v>42258</c:v>
                </c:pt>
                <c:pt idx="442">
                  <c:v>42261</c:v>
                </c:pt>
                <c:pt idx="443">
                  <c:v>42262</c:v>
                </c:pt>
                <c:pt idx="444">
                  <c:v>42263</c:v>
                </c:pt>
                <c:pt idx="445">
                  <c:v>42264</c:v>
                </c:pt>
                <c:pt idx="446">
                  <c:v>42265</c:v>
                </c:pt>
                <c:pt idx="447">
                  <c:v>42268</c:v>
                </c:pt>
                <c:pt idx="448">
                  <c:v>42269</c:v>
                </c:pt>
                <c:pt idx="449">
                  <c:v>42270</c:v>
                </c:pt>
                <c:pt idx="450">
                  <c:v>42271</c:v>
                </c:pt>
                <c:pt idx="451">
                  <c:v>42272</c:v>
                </c:pt>
                <c:pt idx="452">
                  <c:v>42275</c:v>
                </c:pt>
                <c:pt idx="453">
                  <c:v>42276</c:v>
                </c:pt>
                <c:pt idx="454">
                  <c:v>42277</c:v>
                </c:pt>
                <c:pt idx="455">
                  <c:v>42278</c:v>
                </c:pt>
                <c:pt idx="456">
                  <c:v>42279</c:v>
                </c:pt>
                <c:pt idx="457">
                  <c:v>42282</c:v>
                </c:pt>
                <c:pt idx="458">
                  <c:v>42283</c:v>
                </c:pt>
                <c:pt idx="459">
                  <c:v>42284</c:v>
                </c:pt>
                <c:pt idx="460">
                  <c:v>42285</c:v>
                </c:pt>
                <c:pt idx="461">
                  <c:v>42286</c:v>
                </c:pt>
                <c:pt idx="462">
                  <c:v>42289</c:v>
                </c:pt>
                <c:pt idx="463">
                  <c:v>42290</c:v>
                </c:pt>
                <c:pt idx="464">
                  <c:v>42291</c:v>
                </c:pt>
                <c:pt idx="465">
                  <c:v>42292</c:v>
                </c:pt>
                <c:pt idx="466">
                  <c:v>42293</c:v>
                </c:pt>
                <c:pt idx="467">
                  <c:v>42296</c:v>
                </c:pt>
                <c:pt idx="468">
                  <c:v>42297</c:v>
                </c:pt>
                <c:pt idx="469">
                  <c:v>42298</c:v>
                </c:pt>
                <c:pt idx="470">
                  <c:v>42299</c:v>
                </c:pt>
                <c:pt idx="471">
                  <c:v>42300</c:v>
                </c:pt>
                <c:pt idx="472">
                  <c:v>42303</c:v>
                </c:pt>
                <c:pt idx="473">
                  <c:v>42304</c:v>
                </c:pt>
                <c:pt idx="474">
                  <c:v>42305</c:v>
                </c:pt>
                <c:pt idx="475">
                  <c:v>42306</c:v>
                </c:pt>
                <c:pt idx="476">
                  <c:v>42307</c:v>
                </c:pt>
                <c:pt idx="477">
                  <c:v>42310</c:v>
                </c:pt>
                <c:pt idx="478">
                  <c:v>42311</c:v>
                </c:pt>
                <c:pt idx="479">
                  <c:v>42312</c:v>
                </c:pt>
                <c:pt idx="480">
                  <c:v>42313</c:v>
                </c:pt>
                <c:pt idx="481">
                  <c:v>42314</c:v>
                </c:pt>
                <c:pt idx="482">
                  <c:v>42317</c:v>
                </c:pt>
                <c:pt idx="483">
                  <c:v>42318</c:v>
                </c:pt>
                <c:pt idx="484">
                  <c:v>42319</c:v>
                </c:pt>
                <c:pt idx="485">
                  <c:v>42320</c:v>
                </c:pt>
                <c:pt idx="486">
                  <c:v>42321</c:v>
                </c:pt>
                <c:pt idx="487">
                  <c:v>42324</c:v>
                </c:pt>
                <c:pt idx="488">
                  <c:v>42325</c:v>
                </c:pt>
                <c:pt idx="489">
                  <c:v>42326</c:v>
                </c:pt>
                <c:pt idx="490">
                  <c:v>42327</c:v>
                </c:pt>
                <c:pt idx="491">
                  <c:v>42328</c:v>
                </c:pt>
                <c:pt idx="492">
                  <c:v>42331</c:v>
                </c:pt>
                <c:pt idx="493">
                  <c:v>42332</c:v>
                </c:pt>
                <c:pt idx="494">
                  <c:v>42333</c:v>
                </c:pt>
                <c:pt idx="495">
                  <c:v>42334</c:v>
                </c:pt>
                <c:pt idx="496">
                  <c:v>42335</c:v>
                </c:pt>
                <c:pt idx="497">
                  <c:v>42338</c:v>
                </c:pt>
                <c:pt idx="498">
                  <c:v>42339</c:v>
                </c:pt>
                <c:pt idx="499">
                  <c:v>42340</c:v>
                </c:pt>
                <c:pt idx="500">
                  <c:v>42341</c:v>
                </c:pt>
                <c:pt idx="501">
                  <c:v>42342</c:v>
                </c:pt>
                <c:pt idx="502">
                  <c:v>42345</c:v>
                </c:pt>
                <c:pt idx="503">
                  <c:v>42346</c:v>
                </c:pt>
                <c:pt idx="504">
                  <c:v>42347</c:v>
                </c:pt>
                <c:pt idx="505">
                  <c:v>42348</c:v>
                </c:pt>
                <c:pt idx="506">
                  <c:v>42349</c:v>
                </c:pt>
                <c:pt idx="507">
                  <c:v>42352</c:v>
                </c:pt>
                <c:pt idx="508">
                  <c:v>42353</c:v>
                </c:pt>
                <c:pt idx="509">
                  <c:v>42354</c:v>
                </c:pt>
                <c:pt idx="510">
                  <c:v>42355</c:v>
                </c:pt>
                <c:pt idx="511">
                  <c:v>42356</c:v>
                </c:pt>
                <c:pt idx="512">
                  <c:v>42359</c:v>
                </c:pt>
                <c:pt idx="513">
                  <c:v>42360</c:v>
                </c:pt>
                <c:pt idx="514">
                  <c:v>42361</c:v>
                </c:pt>
                <c:pt idx="515">
                  <c:v>42362</c:v>
                </c:pt>
                <c:pt idx="516">
                  <c:v>42363</c:v>
                </c:pt>
                <c:pt idx="517">
                  <c:v>42366</c:v>
                </c:pt>
                <c:pt idx="518">
                  <c:v>42367</c:v>
                </c:pt>
                <c:pt idx="519">
                  <c:v>42368</c:v>
                </c:pt>
                <c:pt idx="520">
                  <c:v>42369</c:v>
                </c:pt>
                <c:pt idx="521">
                  <c:v>42370</c:v>
                </c:pt>
                <c:pt idx="522">
                  <c:v>42373</c:v>
                </c:pt>
                <c:pt idx="523">
                  <c:v>42374</c:v>
                </c:pt>
                <c:pt idx="524">
                  <c:v>42375</c:v>
                </c:pt>
                <c:pt idx="525">
                  <c:v>42376</c:v>
                </c:pt>
                <c:pt idx="526">
                  <c:v>42377</c:v>
                </c:pt>
                <c:pt idx="527">
                  <c:v>42380</c:v>
                </c:pt>
                <c:pt idx="528">
                  <c:v>42381</c:v>
                </c:pt>
                <c:pt idx="529">
                  <c:v>42382</c:v>
                </c:pt>
                <c:pt idx="530">
                  <c:v>42383</c:v>
                </c:pt>
                <c:pt idx="531">
                  <c:v>42384</c:v>
                </c:pt>
                <c:pt idx="532">
                  <c:v>42387</c:v>
                </c:pt>
                <c:pt idx="533">
                  <c:v>42388</c:v>
                </c:pt>
                <c:pt idx="534">
                  <c:v>42389</c:v>
                </c:pt>
                <c:pt idx="535">
                  <c:v>42390</c:v>
                </c:pt>
                <c:pt idx="536">
                  <c:v>42391</c:v>
                </c:pt>
                <c:pt idx="537">
                  <c:v>42394</c:v>
                </c:pt>
                <c:pt idx="538">
                  <c:v>42395</c:v>
                </c:pt>
                <c:pt idx="539">
                  <c:v>42396</c:v>
                </c:pt>
                <c:pt idx="540">
                  <c:v>42397</c:v>
                </c:pt>
                <c:pt idx="541">
                  <c:v>42398</c:v>
                </c:pt>
                <c:pt idx="542">
                  <c:v>42401</c:v>
                </c:pt>
                <c:pt idx="543">
                  <c:v>42402</c:v>
                </c:pt>
                <c:pt idx="544">
                  <c:v>42403</c:v>
                </c:pt>
                <c:pt idx="545">
                  <c:v>42404</c:v>
                </c:pt>
                <c:pt idx="546">
                  <c:v>42405</c:v>
                </c:pt>
                <c:pt idx="547">
                  <c:v>42408</c:v>
                </c:pt>
                <c:pt idx="548">
                  <c:v>42409</c:v>
                </c:pt>
                <c:pt idx="549">
                  <c:v>42410</c:v>
                </c:pt>
                <c:pt idx="550">
                  <c:v>42411</c:v>
                </c:pt>
                <c:pt idx="551">
                  <c:v>42412</c:v>
                </c:pt>
                <c:pt idx="552">
                  <c:v>42415</c:v>
                </c:pt>
                <c:pt idx="553">
                  <c:v>42416</c:v>
                </c:pt>
                <c:pt idx="554">
                  <c:v>42417</c:v>
                </c:pt>
                <c:pt idx="555">
                  <c:v>42418</c:v>
                </c:pt>
                <c:pt idx="556">
                  <c:v>42419</c:v>
                </c:pt>
                <c:pt idx="557">
                  <c:v>42422</c:v>
                </c:pt>
                <c:pt idx="558">
                  <c:v>42423</c:v>
                </c:pt>
                <c:pt idx="559">
                  <c:v>42424</c:v>
                </c:pt>
                <c:pt idx="560">
                  <c:v>42425</c:v>
                </c:pt>
                <c:pt idx="561">
                  <c:v>42426</c:v>
                </c:pt>
                <c:pt idx="562">
                  <c:v>42429</c:v>
                </c:pt>
                <c:pt idx="563">
                  <c:v>42430</c:v>
                </c:pt>
                <c:pt idx="564">
                  <c:v>42431</c:v>
                </c:pt>
                <c:pt idx="565">
                  <c:v>42432</c:v>
                </c:pt>
                <c:pt idx="566">
                  <c:v>42433</c:v>
                </c:pt>
                <c:pt idx="567">
                  <c:v>42436</c:v>
                </c:pt>
                <c:pt idx="568">
                  <c:v>42437</c:v>
                </c:pt>
                <c:pt idx="569">
                  <c:v>42438</c:v>
                </c:pt>
                <c:pt idx="570">
                  <c:v>42439</c:v>
                </c:pt>
                <c:pt idx="571">
                  <c:v>42440</c:v>
                </c:pt>
                <c:pt idx="572">
                  <c:v>42443</c:v>
                </c:pt>
                <c:pt idx="573">
                  <c:v>42444</c:v>
                </c:pt>
                <c:pt idx="574">
                  <c:v>42445</c:v>
                </c:pt>
                <c:pt idx="575">
                  <c:v>42446</c:v>
                </c:pt>
                <c:pt idx="576">
                  <c:v>42447</c:v>
                </c:pt>
                <c:pt idx="577">
                  <c:v>42450</c:v>
                </c:pt>
                <c:pt idx="578">
                  <c:v>42451</c:v>
                </c:pt>
                <c:pt idx="579">
                  <c:v>42452</c:v>
                </c:pt>
                <c:pt idx="580">
                  <c:v>42453</c:v>
                </c:pt>
                <c:pt idx="581">
                  <c:v>42454</c:v>
                </c:pt>
                <c:pt idx="582">
                  <c:v>42457</c:v>
                </c:pt>
                <c:pt idx="583">
                  <c:v>42458</c:v>
                </c:pt>
                <c:pt idx="584">
                  <c:v>42459</c:v>
                </c:pt>
                <c:pt idx="585">
                  <c:v>42460</c:v>
                </c:pt>
                <c:pt idx="586">
                  <c:v>42461</c:v>
                </c:pt>
                <c:pt idx="587">
                  <c:v>42464</c:v>
                </c:pt>
                <c:pt idx="588">
                  <c:v>42465</c:v>
                </c:pt>
                <c:pt idx="589">
                  <c:v>42466</c:v>
                </c:pt>
                <c:pt idx="590">
                  <c:v>42467</c:v>
                </c:pt>
                <c:pt idx="591">
                  <c:v>42468</c:v>
                </c:pt>
                <c:pt idx="592">
                  <c:v>42471</c:v>
                </c:pt>
                <c:pt idx="593">
                  <c:v>42472</c:v>
                </c:pt>
                <c:pt idx="594">
                  <c:v>42473</c:v>
                </c:pt>
                <c:pt idx="595">
                  <c:v>42474</c:v>
                </c:pt>
                <c:pt idx="596">
                  <c:v>42475</c:v>
                </c:pt>
                <c:pt idx="597">
                  <c:v>42478</c:v>
                </c:pt>
                <c:pt idx="598">
                  <c:v>42479</c:v>
                </c:pt>
                <c:pt idx="599">
                  <c:v>42480</c:v>
                </c:pt>
                <c:pt idx="600">
                  <c:v>42481</c:v>
                </c:pt>
                <c:pt idx="601">
                  <c:v>42482</c:v>
                </c:pt>
                <c:pt idx="602">
                  <c:v>42485</c:v>
                </c:pt>
                <c:pt idx="603">
                  <c:v>42486</c:v>
                </c:pt>
                <c:pt idx="604">
                  <c:v>42487</c:v>
                </c:pt>
                <c:pt idx="605">
                  <c:v>42488</c:v>
                </c:pt>
                <c:pt idx="606">
                  <c:v>42489</c:v>
                </c:pt>
                <c:pt idx="607">
                  <c:v>42492</c:v>
                </c:pt>
                <c:pt idx="608">
                  <c:v>42493</c:v>
                </c:pt>
                <c:pt idx="609">
                  <c:v>42494</c:v>
                </c:pt>
                <c:pt idx="610">
                  <c:v>42495</c:v>
                </c:pt>
                <c:pt idx="611">
                  <c:v>42496</c:v>
                </c:pt>
                <c:pt idx="612">
                  <c:v>42499</c:v>
                </c:pt>
                <c:pt idx="613">
                  <c:v>42500</c:v>
                </c:pt>
                <c:pt idx="614">
                  <c:v>42501</c:v>
                </c:pt>
                <c:pt idx="615">
                  <c:v>42502</c:v>
                </c:pt>
                <c:pt idx="616">
                  <c:v>42503</c:v>
                </c:pt>
                <c:pt idx="617">
                  <c:v>42506</c:v>
                </c:pt>
                <c:pt idx="618">
                  <c:v>42507</c:v>
                </c:pt>
                <c:pt idx="619">
                  <c:v>42508</c:v>
                </c:pt>
                <c:pt idx="620">
                  <c:v>42509</c:v>
                </c:pt>
                <c:pt idx="621">
                  <c:v>42510</c:v>
                </c:pt>
                <c:pt idx="622">
                  <c:v>42513</c:v>
                </c:pt>
                <c:pt idx="623">
                  <c:v>42514</c:v>
                </c:pt>
                <c:pt idx="624">
                  <c:v>42515</c:v>
                </c:pt>
                <c:pt idx="625">
                  <c:v>42516</c:v>
                </c:pt>
                <c:pt idx="626">
                  <c:v>42517</c:v>
                </c:pt>
                <c:pt idx="627">
                  <c:v>42520</c:v>
                </c:pt>
                <c:pt idx="628">
                  <c:v>42521</c:v>
                </c:pt>
                <c:pt idx="629">
                  <c:v>42522</c:v>
                </c:pt>
                <c:pt idx="630">
                  <c:v>42523</c:v>
                </c:pt>
                <c:pt idx="631">
                  <c:v>42524</c:v>
                </c:pt>
                <c:pt idx="632">
                  <c:v>42527</c:v>
                </c:pt>
                <c:pt idx="633">
                  <c:v>42528</c:v>
                </c:pt>
                <c:pt idx="634">
                  <c:v>42529</c:v>
                </c:pt>
                <c:pt idx="635">
                  <c:v>42530</c:v>
                </c:pt>
                <c:pt idx="636">
                  <c:v>42531</c:v>
                </c:pt>
                <c:pt idx="637">
                  <c:v>42534</c:v>
                </c:pt>
                <c:pt idx="638">
                  <c:v>42535</c:v>
                </c:pt>
                <c:pt idx="639">
                  <c:v>42536</c:v>
                </c:pt>
                <c:pt idx="640">
                  <c:v>42537</c:v>
                </c:pt>
                <c:pt idx="641">
                  <c:v>42538</c:v>
                </c:pt>
                <c:pt idx="642">
                  <c:v>42541</c:v>
                </c:pt>
                <c:pt idx="643">
                  <c:v>42542</c:v>
                </c:pt>
                <c:pt idx="644">
                  <c:v>42543</c:v>
                </c:pt>
                <c:pt idx="645">
                  <c:v>42544</c:v>
                </c:pt>
                <c:pt idx="646">
                  <c:v>42545</c:v>
                </c:pt>
                <c:pt idx="647">
                  <c:v>42548</c:v>
                </c:pt>
                <c:pt idx="648">
                  <c:v>42549</c:v>
                </c:pt>
                <c:pt idx="649">
                  <c:v>42550</c:v>
                </c:pt>
                <c:pt idx="650">
                  <c:v>42551</c:v>
                </c:pt>
                <c:pt idx="651">
                  <c:v>42552</c:v>
                </c:pt>
                <c:pt idx="652">
                  <c:v>42555</c:v>
                </c:pt>
                <c:pt idx="653">
                  <c:v>42556</c:v>
                </c:pt>
                <c:pt idx="654">
                  <c:v>42557</c:v>
                </c:pt>
                <c:pt idx="655">
                  <c:v>42558</c:v>
                </c:pt>
                <c:pt idx="656">
                  <c:v>42559</c:v>
                </c:pt>
                <c:pt idx="657">
                  <c:v>42562</c:v>
                </c:pt>
                <c:pt idx="658">
                  <c:v>42563</c:v>
                </c:pt>
                <c:pt idx="659">
                  <c:v>42564</c:v>
                </c:pt>
                <c:pt idx="660">
                  <c:v>42565</c:v>
                </c:pt>
                <c:pt idx="661">
                  <c:v>42566</c:v>
                </c:pt>
                <c:pt idx="662">
                  <c:v>42569</c:v>
                </c:pt>
                <c:pt idx="663">
                  <c:v>42570</c:v>
                </c:pt>
                <c:pt idx="664">
                  <c:v>42571</c:v>
                </c:pt>
                <c:pt idx="665">
                  <c:v>42572</c:v>
                </c:pt>
                <c:pt idx="666">
                  <c:v>42573</c:v>
                </c:pt>
                <c:pt idx="667">
                  <c:v>42576</c:v>
                </c:pt>
                <c:pt idx="668">
                  <c:v>42577</c:v>
                </c:pt>
                <c:pt idx="669">
                  <c:v>42578</c:v>
                </c:pt>
                <c:pt idx="670">
                  <c:v>42579</c:v>
                </c:pt>
                <c:pt idx="671">
                  <c:v>42580</c:v>
                </c:pt>
                <c:pt idx="672">
                  <c:v>42583</c:v>
                </c:pt>
                <c:pt idx="673">
                  <c:v>42584</c:v>
                </c:pt>
                <c:pt idx="674">
                  <c:v>42585</c:v>
                </c:pt>
                <c:pt idx="675">
                  <c:v>42586</c:v>
                </c:pt>
                <c:pt idx="676">
                  <c:v>42587</c:v>
                </c:pt>
                <c:pt idx="677">
                  <c:v>42590</c:v>
                </c:pt>
                <c:pt idx="678">
                  <c:v>42591</c:v>
                </c:pt>
                <c:pt idx="679">
                  <c:v>42592</c:v>
                </c:pt>
                <c:pt idx="680">
                  <c:v>42593</c:v>
                </c:pt>
                <c:pt idx="681">
                  <c:v>42594</c:v>
                </c:pt>
                <c:pt idx="682">
                  <c:v>42597</c:v>
                </c:pt>
                <c:pt idx="683">
                  <c:v>42598</c:v>
                </c:pt>
                <c:pt idx="684">
                  <c:v>42599</c:v>
                </c:pt>
                <c:pt idx="685">
                  <c:v>42600</c:v>
                </c:pt>
                <c:pt idx="686">
                  <c:v>42601</c:v>
                </c:pt>
                <c:pt idx="687">
                  <c:v>42604</c:v>
                </c:pt>
                <c:pt idx="688">
                  <c:v>42605</c:v>
                </c:pt>
                <c:pt idx="689">
                  <c:v>42606</c:v>
                </c:pt>
                <c:pt idx="690">
                  <c:v>42607</c:v>
                </c:pt>
                <c:pt idx="691">
                  <c:v>42608</c:v>
                </c:pt>
                <c:pt idx="692">
                  <c:v>42611</c:v>
                </c:pt>
                <c:pt idx="693">
                  <c:v>42612</c:v>
                </c:pt>
                <c:pt idx="694">
                  <c:v>42613</c:v>
                </c:pt>
                <c:pt idx="695">
                  <c:v>42614</c:v>
                </c:pt>
                <c:pt idx="696">
                  <c:v>42615</c:v>
                </c:pt>
                <c:pt idx="697">
                  <c:v>42618</c:v>
                </c:pt>
                <c:pt idx="698">
                  <c:v>42619</c:v>
                </c:pt>
                <c:pt idx="699">
                  <c:v>42620</c:v>
                </c:pt>
                <c:pt idx="700">
                  <c:v>42621</c:v>
                </c:pt>
                <c:pt idx="701">
                  <c:v>42622</c:v>
                </c:pt>
                <c:pt idx="702">
                  <c:v>42625</c:v>
                </c:pt>
                <c:pt idx="703">
                  <c:v>42626</c:v>
                </c:pt>
                <c:pt idx="704">
                  <c:v>42627</c:v>
                </c:pt>
                <c:pt idx="705">
                  <c:v>42628</c:v>
                </c:pt>
                <c:pt idx="706">
                  <c:v>42629</c:v>
                </c:pt>
                <c:pt idx="707">
                  <c:v>42632</c:v>
                </c:pt>
                <c:pt idx="708">
                  <c:v>42633</c:v>
                </c:pt>
                <c:pt idx="709">
                  <c:v>42634</c:v>
                </c:pt>
                <c:pt idx="710">
                  <c:v>42635</c:v>
                </c:pt>
                <c:pt idx="711">
                  <c:v>42636</c:v>
                </c:pt>
                <c:pt idx="712">
                  <c:v>42639</c:v>
                </c:pt>
                <c:pt idx="713">
                  <c:v>42640</c:v>
                </c:pt>
                <c:pt idx="714">
                  <c:v>42641</c:v>
                </c:pt>
                <c:pt idx="715">
                  <c:v>42642</c:v>
                </c:pt>
                <c:pt idx="716">
                  <c:v>42643</c:v>
                </c:pt>
                <c:pt idx="717">
                  <c:v>42646</c:v>
                </c:pt>
                <c:pt idx="718">
                  <c:v>42647</c:v>
                </c:pt>
                <c:pt idx="719">
                  <c:v>42648</c:v>
                </c:pt>
                <c:pt idx="720">
                  <c:v>42649</c:v>
                </c:pt>
                <c:pt idx="721">
                  <c:v>42650</c:v>
                </c:pt>
                <c:pt idx="722">
                  <c:v>42653</c:v>
                </c:pt>
                <c:pt idx="723">
                  <c:v>42654</c:v>
                </c:pt>
                <c:pt idx="724">
                  <c:v>42655</c:v>
                </c:pt>
                <c:pt idx="725">
                  <c:v>42656</c:v>
                </c:pt>
                <c:pt idx="726">
                  <c:v>42657</c:v>
                </c:pt>
                <c:pt idx="727">
                  <c:v>42660</c:v>
                </c:pt>
                <c:pt idx="728">
                  <c:v>42661</c:v>
                </c:pt>
                <c:pt idx="729">
                  <c:v>42662</c:v>
                </c:pt>
                <c:pt idx="730">
                  <c:v>42663</c:v>
                </c:pt>
                <c:pt idx="731">
                  <c:v>42664</c:v>
                </c:pt>
                <c:pt idx="732">
                  <c:v>42667</c:v>
                </c:pt>
                <c:pt idx="733">
                  <c:v>42668</c:v>
                </c:pt>
                <c:pt idx="734">
                  <c:v>42669</c:v>
                </c:pt>
                <c:pt idx="735">
                  <c:v>42670</c:v>
                </c:pt>
                <c:pt idx="736">
                  <c:v>42671</c:v>
                </c:pt>
                <c:pt idx="737">
                  <c:v>42674</c:v>
                </c:pt>
                <c:pt idx="738">
                  <c:v>42675</c:v>
                </c:pt>
                <c:pt idx="739">
                  <c:v>42676</c:v>
                </c:pt>
                <c:pt idx="740">
                  <c:v>42677</c:v>
                </c:pt>
                <c:pt idx="741">
                  <c:v>42678</c:v>
                </c:pt>
                <c:pt idx="742">
                  <c:v>42681</c:v>
                </c:pt>
                <c:pt idx="743">
                  <c:v>42682</c:v>
                </c:pt>
                <c:pt idx="744">
                  <c:v>42683</c:v>
                </c:pt>
                <c:pt idx="745">
                  <c:v>42684</c:v>
                </c:pt>
                <c:pt idx="746">
                  <c:v>42685</c:v>
                </c:pt>
                <c:pt idx="747">
                  <c:v>42688</c:v>
                </c:pt>
                <c:pt idx="748">
                  <c:v>42689</c:v>
                </c:pt>
                <c:pt idx="749">
                  <c:v>42690</c:v>
                </c:pt>
                <c:pt idx="750">
                  <c:v>42691</c:v>
                </c:pt>
                <c:pt idx="751">
                  <c:v>42692</c:v>
                </c:pt>
                <c:pt idx="752">
                  <c:v>42695</c:v>
                </c:pt>
                <c:pt idx="753">
                  <c:v>42696</c:v>
                </c:pt>
                <c:pt idx="754">
                  <c:v>42697</c:v>
                </c:pt>
                <c:pt idx="755">
                  <c:v>42698</c:v>
                </c:pt>
                <c:pt idx="756">
                  <c:v>42699</c:v>
                </c:pt>
                <c:pt idx="757">
                  <c:v>42702</c:v>
                </c:pt>
                <c:pt idx="758">
                  <c:v>42703</c:v>
                </c:pt>
                <c:pt idx="759">
                  <c:v>42704</c:v>
                </c:pt>
                <c:pt idx="760">
                  <c:v>42705</c:v>
                </c:pt>
                <c:pt idx="761">
                  <c:v>42706</c:v>
                </c:pt>
                <c:pt idx="762">
                  <c:v>42709</c:v>
                </c:pt>
                <c:pt idx="763">
                  <c:v>42710</c:v>
                </c:pt>
                <c:pt idx="764">
                  <c:v>42711</c:v>
                </c:pt>
                <c:pt idx="765">
                  <c:v>42712</c:v>
                </c:pt>
                <c:pt idx="766">
                  <c:v>42713</c:v>
                </c:pt>
                <c:pt idx="767">
                  <c:v>42716</c:v>
                </c:pt>
                <c:pt idx="768">
                  <c:v>42717</c:v>
                </c:pt>
                <c:pt idx="769">
                  <c:v>42718</c:v>
                </c:pt>
                <c:pt idx="770">
                  <c:v>42719</c:v>
                </c:pt>
                <c:pt idx="771">
                  <c:v>42720</c:v>
                </c:pt>
                <c:pt idx="772">
                  <c:v>42723</c:v>
                </c:pt>
                <c:pt idx="773">
                  <c:v>42724</c:v>
                </c:pt>
                <c:pt idx="774">
                  <c:v>42725</c:v>
                </c:pt>
                <c:pt idx="775">
                  <c:v>42726</c:v>
                </c:pt>
                <c:pt idx="776">
                  <c:v>42727</c:v>
                </c:pt>
                <c:pt idx="777">
                  <c:v>42730</c:v>
                </c:pt>
                <c:pt idx="778">
                  <c:v>42731</c:v>
                </c:pt>
                <c:pt idx="779">
                  <c:v>42732</c:v>
                </c:pt>
                <c:pt idx="780">
                  <c:v>42733</c:v>
                </c:pt>
                <c:pt idx="781">
                  <c:v>42734</c:v>
                </c:pt>
                <c:pt idx="782">
                  <c:v>42737</c:v>
                </c:pt>
                <c:pt idx="783">
                  <c:v>42738</c:v>
                </c:pt>
                <c:pt idx="784">
                  <c:v>42739</c:v>
                </c:pt>
                <c:pt idx="785">
                  <c:v>42740</c:v>
                </c:pt>
                <c:pt idx="786">
                  <c:v>42741</c:v>
                </c:pt>
                <c:pt idx="787">
                  <c:v>42744</c:v>
                </c:pt>
                <c:pt idx="788">
                  <c:v>42745</c:v>
                </c:pt>
                <c:pt idx="789">
                  <c:v>42746</c:v>
                </c:pt>
                <c:pt idx="790">
                  <c:v>42747</c:v>
                </c:pt>
                <c:pt idx="791">
                  <c:v>42748</c:v>
                </c:pt>
                <c:pt idx="792">
                  <c:v>42751</c:v>
                </c:pt>
                <c:pt idx="793">
                  <c:v>42752</c:v>
                </c:pt>
                <c:pt idx="794">
                  <c:v>42753</c:v>
                </c:pt>
                <c:pt idx="795">
                  <c:v>42754</c:v>
                </c:pt>
                <c:pt idx="796">
                  <c:v>42755</c:v>
                </c:pt>
                <c:pt idx="797">
                  <c:v>42758</c:v>
                </c:pt>
                <c:pt idx="798">
                  <c:v>42759</c:v>
                </c:pt>
                <c:pt idx="799">
                  <c:v>42760</c:v>
                </c:pt>
                <c:pt idx="800">
                  <c:v>42761</c:v>
                </c:pt>
                <c:pt idx="801">
                  <c:v>42762</c:v>
                </c:pt>
                <c:pt idx="802">
                  <c:v>42765</c:v>
                </c:pt>
                <c:pt idx="803">
                  <c:v>42766</c:v>
                </c:pt>
                <c:pt idx="804">
                  <c:v>42767</c:v>
                </c:pt>
                <c:pt idx="805">
                  <c:v>42768</c:v>
                </c:pt>
                <c:pt idx="806">
                  <c:v>42769</c:v>
                </c:pt>
                <c:pt idx="807">
                  <c:v>42772</c:v>
                </c:pt>
                <c:pt idx="808">
                  <c:v>42773</c:v>
                </c:pt>
                <c:pt idx="809">
                  <c:v>42774</c:v>
                </c:pt>
                <c:pt idx="810">
                  <c:v>42775</c:v>
                </c:pt>
                <c:pt idx="811">
                  <c:v>42776</c:v>
                </c:pt>
                <c:pt idx="812">
                  <c:v>42779</c:v>
                </c:pt>
                <c:pt idx="813">
                  <c:v>42780</c:v>
                </c:pt>
                <c:pt idx="814">
                  <c:v>42781</c:v>
                </c:pt>
                <c:pt idx="815">
                  <c:v>42782</c:v>
                </c:pt>
                <c:pt idx="816">
                  <c:v>42783</c:v>
                </c:pt>
                <c:pt idx="817">
                  <c:v>42786</c:v>
                </c:pt>
                <c:pt idx="818">
                  <c:v>42787</c:v>
                </c:pt>
                <c:pt idx="819">
                  <c:v>42788</c:v>
                </c:pt>
                <c:pt idx="820">
                  <c:v>42789</c:v>
                </c:pt>
                <c:pt idx="821">
                  <c:v>42790</c:v>
                </c:pt>
                <c:pt idx="822">
                  <c:v>42793</c:v>
                </c:pt>
                <c:pt idx="823">
                  <c:v>42794</c:v>
                </c:pt>
                <c:pt idx="824">
                  <c:v>42795</c:v>
                </c:pt>
                <c:pt idx="825">
                  <c:v>42796</c:v>
                </c:pt>
                <c:pt idx="826">
                  <c:v>42797</c:v>
                </c:pt>
                <c:pt idx="827">
                  <c:v>42800</c:v>
                </c:pt>
                <c:pt idx="828">
                  <c:v>42801</c:v>
                </c:pt>
                <c:pt idx="829">
                  <c:v>42802</c:v>
                </c:pt>
                <c:pt idx="830">
                  <c:v>42803</c:v>
                </c:pt>
                <c:pt idx="831">
                  <c:v>42804</c:v>
                </c:pt>
                <c:pt idx="832">
                  <c:v>42807</c:v>
                </c:pt>
                <c:pt idx="833">
                  <c:v>42808</c:v>
                </c:pt>
                <c:pt idx="834">
                  <c:v>42809</c:v>
                </c:pt>
                <c:pt idx="835">
                  <c:v>42810</c:v>
                </c:pt>
                <c:pt idx="836">
                  <c:v>42811</c:v>
                </c:pt>
                <c:pt idx="837">
                  <c:v>42814</c:v>
                </c:pt>
                <c:pt idx="838">
                  <c:v>42815</c:v>
                </c:pt>
                <c:pt idx="839">
                  <c:v>42816</c:v>
                </c:pt>
                <c:pt idx="840">
                  <c:v>42817</c:v>
                </c:pt>
                <c:pt idx="841">
                  <c:v>42818</c:v>
                </c:pt>
                <c:pt idx="842">
                  <c:v>42821</c:v>
                </c:pt>
                <c:pt idx="843">
                  <c:v>42822</c:v>
                </c:pt>
                <c:pt idx="844">
                  <c:v>42823</c:v>
                </c:pt>
                <c:pt idx="845">
                  <c:v>42824</c:v>
                </c:pt>
                <c:pt idx="846">
                  <c:v>42825</c:v>
                </c:pt>
                <c:pt idx="847">
                  <c:v>42828</c:v>
                </c:pt>
                <c:pt idx="848">
                  <c:v>42829</c:v>
                </c:pt>
                <c:pt idx="849">
                  <c:v>42830</c:v>
                </c:pt>
                <c:pt idx="850">
                  <c:v>42831</c:v>
                </c:pt>
                <c:pt idx="851">
                  <c:v>42832</c:v>
                </c:pt>
                <c:pt idx="852">
                  <c:v>42835</c:v>
                </c:pt>
                <c:pt idx="853">
                  <c:v>42836</c:v>
                </c:pt>
                <c:pt idx="854">
                  <c:v>42837</c:v>
                </c:pt>
                <c:pt idx="855">
                  <c:v>42838</c:v>
                </c:pt>
                <c:pt idx="856">
                  <c:v>42839</c:v>
                </c:pt>
                <c:pt idx="857">
                  <c:v>42842</c:v>
                </c:pt>
                <c:pt idx="858">
                  <c:v>42843</c:v>
                </c:pt>
                <c:pt idx="859">
                  <c:v>42844</c:v>
                </c:pt>
                <c:pt idx="860">
                  <c:v>42845</c:v>
                </c:pt>
                <c:pt idx="861">
                  <c:v>42846</c:v>
                </c:pt>
                <c:pt idx="862">
                  <c:v>42849</c:v>
                </c:pt>
                <c:pt idx="863">
                  <c:v>42850</c:v>
                </c:pt>
                <c:pt idx="864">
                  <c:v>42851</c:v>
                </c:pt>
                <c:pt idx="865">
                  <c:v>42852</c:v>
                </c:pt>
                <c:pt idx="866">
                  <c:v>42853</c:v>
                </c:pt>
              </c:numCache>
            </c:numRef>
          </c:xVal>
          <c:yVal>
            <c:numRef>
              <c:f>NASDAQ!$I$3:$I$869</c:f>
              <c:numCache>
                <c:formatCode>General</c:formatCode>
                <c:ptCount val="867"/>
                <c:pt idx="0">
                  <c:v>36.407275201424625</c:v>
                </c:pt>
                <c:pt idx="1">
                  <c:v>36.407275201424625</c:v>
                </c:pt>
                <c:pt idx="2">
                  <c:v>36.407275201424625</c:v>
                </c:pt>
                <c:pt idx="3">
                  <c:v>36.407275201424625</c:v>
                </c:pt>
                <c:pt idx="4">
                  <c:v>36.407275201424625</c:v>
                </c:pt>
                <c:pt idx="5">
                  <c:v>36.407275201424625</c:v>
                </c:pt>
                <c:pt idx="6">
                  <c:v>36.407275201424625</c:v>
                </c:pt>
                <c:pt idx="7">
                  <c:v>36.407275201424625</c:v>
                </c:pt>
                <c:pt idx="8">
                  <c:v>36.407275201424625</c:v>
                </c:pt>
                <c:pt idx="9">
                  <c:v>36.407275201424625</c:v>
                </c:pt>
                <c:pt idx="10">
                  <c:v>36.407275201424625</c:v>
                </c:pt>
                <c:pt idx="11">
                  <c:v>36.407275201424625</c:v>
                </c:pt>
                <c:pt idx="12">
                  <c:v>36.407275201424625</c:v>
                </c:pt>
                <c:pt idx="13">
                  <c:v>36.407275201424625</c:v>
                </c:pt>
                <c:pt idx="14">
                  <c:v>36.407275201424625</c:v>
                </c:pt>
                <c:pt idx="15">
                  <c:v>36.407275201424625</c:v>
                </c:pt>
                <c:pt idx="16">
                  <c:v>36.407275201424625</c:v>
                </c:pt>
                <c:pt idx="17">
                  <c:v>36.407275201424625</c:v>
                </c:pt>
                <c:pt idx="18">
                  <c:v>36.407275201424625</c:v>
                </c:pt>
                <c:pt idx="19">
                  <c:v>36.407275201424625</c:v>
                </c:pt>
                <c:pt idx="20">
                  <c:v>36.407275201424625</c:v>
                </c:pt>
                <c:pt idx="21">
                  <c:v>36.407275201424625</c:v>
                </c:pt>
                <c:pt idx="22">
                  <c:v>36.407275201424625</c:v>
                </c:pt>
                <c:pt idx="23">
                  <c:v>36.407275201424625</c:v>
                </c:pt>
                <c:pt idx="24">
                  <c:v>36.407275201424625</c:v>
                </c:pt>
                <c:pt idx="25">
                  <c:v>36.407275201424625</c:v>
                </c:pt>
                <c:pt idx="26">
                  <c:v>36.407275201424625</c:v>
                </c:pt>
                <c:pt idx="27">
                  <c:v>36.407275201424625</c:v>
                </c:pt>
                <c:pt idx="28">
                  <c:v>36.407275201424625</c:v>
                </c:pt>
                <c:pt idx="29">
                  <c:v>36.407275201424625</c:v>
                </c:pt>
                <c:pt idx="30">
                  <c:v>36.407275201424625</c:v>
                </c:pt>
                <c:pt idx="31">
                  <c:v>36.407275201424625</c:v>
                </c:pt>
                <c:pt idx="32">
                  <c:v>36.407275201424625</c:v>
                </c:pt>
                <c:pt idx="33">
                  <c:v>36.407275201424625</c:v>
                </c:pt>
                <c:pt idx="34">
                  <c:v>36.407275201424625</c:v>
                </c:pt>
                <c:pt idx="35">
                  <c:v>36.407275201424625</c:v>
                </c:pt>
                <c:pt idx="36">
                  <c:v>36.407275201424625</c:v>
                </c:pt>
                <c:pt idx="37">
                  <c:v>36.407275201424625</c:v>
                </c:pt>
                <c:pt idx="38">
                  <c:v>36.407275201424625</c:v>
                </c:pt>
                <c:pt idx="39">
                  <c:v>36.407275201424625</c:v>
                </c:pt>
                <c:pt idx="40">
                  <c:v>36.407275201424625</c:v>
                </c:pt>
                <c:pt idx="41">
                  <c:v>36.407275201424625</c:v>
                </c:pt>
                <c:pt idx="42">
                  <c:v>36.407275201424625</c:v>
                </c:pt>
                <c:pt idx="43">
                  <c:v>36.407275201424625</c:v>
                </c:pt>
                <c:pt idx="44">
                  <c:v>36.407275201424625</c:v>
                </c:pt>
                <c:pt idx="45">
                  <c:v>36.407275201424625</c:v>
                </c:pt>
                <c:pt idx="46">
                  <c:v>36.407275201424625</c:v>
                </c:pt>
                <c:pt idx="47">
                  <c:v>36.407275201424625</c:v>
                </c:pt>
                <c:pt idx="48">
                  <c:v>36.407275201424625</c:v>
                </c:pt>
                <c:pt idx="49">
                  <c:v>36.407275201424625</c:v>
                </c:pt>
                <c:pt idx="50">
                  <c:v>36.407275201424625</c:v>
                </c:pt>
                <c:pt idx="51">
                  <c:v>36.407275201424625</c:v>
                </c:pt>
                <c:pt idx="52">
                  <c:v>36.407275201424625</c:v>
                </c:pt>
                <c:pt idx="53">
                  <c:v>36.407275201424625</c:v>
                </c:pt>
                <c:pt idx="54">
                  <c:v>36.407275201424625</c:v>
                </c:pt>
                <c:pt idx="55">
                  <c:v>36.407275201424625</c:v>
                </c:pt>
                <c:pt idx="56">
                  <c:v>36.407275201424625</c:v>
                </c:pt>
                <c:pt idx="57">
                  <c:v>36.407275201424625</c:v>
                </c:pt>
                <c:pt idx="58">
                  <c:v>36.407275201424625</c:v>
                </c:pt>
                <c:pt idx="59">
                  <c:v>36.407275201424625</c:v>
                </c:pt>
                <c:pt idx="60">
                  <c:v>36.407275201424625</c:v>
                </c:pt>
                <c:pt idx="61">
                  <c:v>36.407275201424625</c:v>
                </c:pt>
                <c:pt idx="62">
                  <c:v>36.407275201424625</c:v>
                </c:pt>
                <c:pt idx="63">
                  <c:v>36.407275201424625</c:v>
                </c:pt>
                <c:pt idx="64">
                  <c:v>36.407275201424625</c:v>
                </c:pt>
                <c:pt idx="65">
                  <c:v>36.407275201424625</c:v>
                </c:pt>
                <c:pt idx="66">
                  <c:v>36.407275201424625</c:v>
                </c:pt>
                <c:pt idx="67">
                  <c:v>36.407275201424625</c:v>
                </c:pt>
                <c:pt idx="68">
                  <c:v>36.407275201424625</c:v>
                </c:pt>
                <c:pt idx="69">
                  <c:v>36.407275201424625</c:v>
                </c:pt>
                <c:pt idx="70">
                  <c:v>36.407275201424625</c:v>
                </c:pt>
                <c:pt idx="71">
                  <c:v>36.407275201424625</c:v>
                </c:pt>
                <c:pt idx="72">
                  <c:v>36.407275201424625</c:v>
                </c:pt>
                <c:pt idx="73">
                  <c:v>36.407275201424625</c:v>
                </c:pt>
                <c:pt idx="74">
                  <c:v>36.407275201424625</c:v>
                </c:pt>
                <c:pt idx="75">
                  <c:v>36.407275201424625</c:v>
                </c:pt>
                <c:pt idx="76">
                  <c:v>36.407275201424625</c:v>
                </c:pt>
                <c:pt idx="77">
                  <c:v>36.407275201424625</c:v>
                </c:pt>
                <c:pt idx="78">
                  <c:v>36.407275201424625</c:v>
                </c:pt>
                <c:pt idx="79">
                  <c:v>36.407275201424625</c:v>
                </c:pt>
                <c:pt idx="80">
                  <c:v>36.407275201424625</c:v>
                </c:pt>
                <c:pt idx="81">
                  <c:v>36.407275201424625</c:v>
                </c:pt>
                <c:pt idx="82">
                  <c:v>36.407275201424625</c:v>
                </c:pt>
                <c:pt idx="83">
                  <c:v>36.407275201424625</c:v>
                </c:pt>
                <c:pt idx="84">
                  <c:v>36.407275201424625</c:v>
                </c:pt>
                <c:pt idx="85">
                  <c:v>36.407275201424625</c:v>
                </c:pt>
                <c:pt idx="86">
                  <c:v>36.407275201424625</c:v>
                </c:pt>
                <c:pt idx="87">
                  <c:v>36.407275201424625</c:v>
                </c:pt>
                <c:pt idx="88">
                  <c:v>36.407275201424625</c:v>
                </c:pt>
                <c:pt idx="89">
                  <c:v>36.407275201424625</c:v>
                </c:pt>
                <c:pt idx="90">
                  <c:v>36.407275201424625</c:v>
                </c:pt>
                <c:pt idx="91">
                  <c:v>36.407275201424625</c:v>
                </c:pt>
                <c:pt idx="92">
                  <c:v>36.407275201424625</c:v>
                </c:pt>
                <c:pt idx="93">
                  <c:v>36.407275201424625</c:v>
                </c:pt>
                <c:pt idx="94">
                  <c:v>36.407275201424625</c:v>
                </c:pt>
                <c:pt idx="95">
                  <c:v>36.407275201424625</c:v>
                </c:pt>
                <c:pt idx="96">
                  <c:v>36.407275201424625</c:v>
                </c:pt>
                <c:pt idx="97">
                  <c:v>36.407275201424625</c:v>
                </c:pt>
                <c:pt idx="98">
                  <c:v>36.407275201424625</c:v>
                </c:pt>
                <c:pt idx="99">
                  <c:v>36.407275201424625</c:v>
                </c:pt>
                <c:pt idx="100">
                  <c:v>36.407275201424625</c:v>
                </c:pt>
                <c:pt idx="101">
                  <c:v>36.407275201424625</c:v>
                </c:pt>
                <c:pt idx="102">
                  <c:v>36.407275201424625</c:v>
                </c:pt>
                <c:pt idx="103">
                  <c:v>36.407275201424625</c:v>
                </c:pt>
                <c:pt idx="104">
                  <c:v>36.407275201424625</c:v>
                </c:pt>
                <c:pt idx="105">
                  <c:v>36.407275201424625</c:v>
                </c:pt>
                <c:pt idx="106">
                  <c:v>36.407275201424625</c:v>
                </c:pt>
                <c:pt idx="107">
                  <c:v>36.407275201424625</c:v>
                </c:pt>
                <c:pt idx="108">
                  <c:v>36.407275201424625</c:v>
                </c:pt>
                <c:pt idx="109">
                  <c:v>36.407275201424625</c:v>
                </c:pt>
                <c:pt idx="110">
                  <c:v>36.407275201424625</c:v>
                </c:pt>
                <c:pt idx="111">
                  <c:v>36.407275201424625</c:v>
                </c:pt>
                <c:pt idx="112">
                  <c:v>36.407275201424625</c:v>
                </c:pt>
                <c:pt idx="113">
                  <c:v>36.407275201424625</c:v>
                </c:pt>
                <c:pt idx="114">
                  <c:v>36.407275201424625</c:v>
                </c:pt>
                <c:pt idx="115">
                  <c:v>36.407275201424625</c:v>
                </c:pt>
                <c:pt idx="116">
                  <c:v>36.407275201424625</c:v>
                </c:pt>
                <c:pt idx="117">
                  <c:v>36.407275201424625</c:v>
                </c:pt>
                <c:pt idx="118">
                  <c:v>36.407275201424625</c:v>
                </c:pt>
                <c:pt idx="119">
                  <c:v>36.407275201424625</c:v>
                </c:pt>
                <c:pt idx="120">
                  <c:v>36.407275201424625</c:v>
                </c:pt>
                <c:pt idx="121">
                  <c:v>36.407275201424625</c:v>
                </c:pt>
                <c:pt idx="122">
                  <c:v>36.407275201424625</c:v>
                </c:pt>
                <c:pt idx="123">
                  <c:v>36.407275201424625</c:v>
                </c:pt>
                <c:pt idx="124">
                  <c:v>36.407275201424625</c:v>
                </c:pt>
                <c:pt idx="125">
                  <c:v>36.407275201424625</c:v>
                </c:pt>
                <c:pt idx="126">
                  <c:v>36.407275201424625</c:v>
                </c:pt>
                <c:pt idx="127">
                  <c:v>36.407275201424625</c:v>
                </c:pt>
                <c:pt idx="128">
                  <c:v>36.407275201424625</c:v>
                </c:pt>
                <c:pt idx="129">
                  <c:v>36.407275201424625</c:v>
                </c:pt>
                <c:pt idx="130">
                  <c:v>36.407275201424625</c:v>
                </c:pt>
                <c:pt idx="131">
                  <c:v>36.407275201424625</c:v>
                </c:pt>
                <c:pt idx="132">
                  <c:v>36.407275201424625</c:v>
                </c:pt>
                <c:pt idx="133">
                  <c:v>36.407275201424625</c:v>
                </c:pt>
                <c:pt idx="134">
                  <c:v>36.407275201424625</c:v>
                </c:pt>
                <c:pt idx="135">
                  <c:v>36.407275201424625</c:v>
                </c:pt>
                <c:pt idx="136">
                  <c:v>36.407275201424625</c:v>
                </c:pt>
                <c:pt idx="137">
                  <c:v>36.407275201424625</c:v>
                </c:pt>
                <c:pt idx="138">
                  <c:v>36.407275201424625</c:v>
                </c:pt>
                <c:pt idx="139">
                  <c:v>36.407275201424625</c:v>
                </c:pt>
                <c:pt idx="140">
                  <c:v>36.407275201424625</c:v>
                </c:pt>
                <c:pt idx="141">
                  <c:v>36.407275201424625</c:v>
                </c:pt>
                <c:pt idx="142">
                  <c:v>36.407275201424625</c:v>
                </c:pt>
                <c:pt idx="143">
                  <c:v>36.407275201424625</c:v>
                </c:pt>
                <c:pt idx="144">
                  <c:v>36.407275201424625</c:v>
                </c:pt>
                <c:pt idx="145">
                  <c:v>36.407275201424625</c:v>
                </c:pt>
                <c:pt idx="146">
                  <c:v>36.407275201424625</c:v>
                </c:pt>
                <c:pt idx="147">
                  <c:v>36.407275201424625</c:v>
                </c:pt>
                <c:pt idx="148">
                  <c:v>36.407275201424625</c:v>
                </c:pt>
                <c:pt idx="149">
                  <c:v>36.407275201424625</c:v>
                </c:pt>
                <c:pt idx="150">
                  <c:v>36.407275201424625</c:v>
                </c:pt>
                <c:pt idx="151">
                  <c:v>36.407275201424625</c:v>
                </c:pt>
                <c:pt idx="152">
                  <c:v>36.407275201424625</c:v>
                </c:pt>
                <c:pt idx="153">
                  <c:v>36.407275201424625</c:v>
                </c:pt>
                <c:pt idx="154">
                  <c:v>36.407275201424625</c:v>
                </c:pt>
                <c:pt idx="155">
                  <c:v>36.407275201424625</c:v>
                </c:pt>
                <c:pt idx="156">
                  <c:v>36.407275201424625</c:v>
                </c:pt>
                <c:pt idx="157">
                  <c:v>36.407275201424625</c:v>
                </c:pt>
                <c:pt idx="158">
                  <c:v>36.407275201424625</c:v>
                </c:pt>
                <c:pt idx="159">
                  <c:v>36.407275201424625</c:v>
                </c:pt>
                <c:pt idx="160">
                  <c:v>36.407275201424625</c:v>
                </c:pt>
                <c:pt idx="161">
                  <c:v>36.407275201424625</c:v>
                </c:pt>
                <c:pt idx="162">
                  <c:v>36.407275201424625</c:v>
                </c:pt>
                <c:pt idx="163">
                  <c:v>36.407275201424625</c:v>
                </c:pt>
                <c:pt idx="164">
                  <c:v>36.407275201424625</c:v>
                </c:pt>
                <c:pt idx="165">
                  <c:v>36.407275201424625</c:v>
                </c:pt>
                <c:pt idx="166">
                  <c:v>36.407275201424625</c:v>
                </c:pt>
                <c:pt idx="167">
                  <c:v>36.407275201424625</c:v>
                </c:pt>
                <c:pt idx="168">
                  <c:v>36.407275201424625</c:v>
                </c:pt>
                <c:pt idx="169">
                  <c:v>36.407275201424625</c:v>
                </c:pt>
                <c:pt idx="170">
                  <c:v>36.407275201424625</c:v>
                </c:pt>
                <c:pt idx="171">
                  <c:v>36.407275201424625</c:v>
                </c:pt>
                <c:pt idx="172">
                  <c:v>36.407275201424625</c:v>
                </c:pt>
                <c:pt idx="173">
                  <c:v>36.407275201424625</c:v>
                </c:pt>
                <c:pt idx="174">
                  <c:v>36.407275201424625</c:v>
                </c:pt>
                <c:pt idx="175">
                  <c:v>36.407275201424625</c:v>
                </c:pt>
                <c:pt idx="176">
                  <c:v>36.407275201424625</c:v>
                </c:pt>
                <c:pt idx="177">
                  <c:v>36.407275201424625</c:v>
                </c:pt>
                <c:pt idx="178">
                  <c:v>36.407275201424625</c:v>
                </c:pt>
                <c:pt idx="179">
                  <c:v>36.407275201424625</c:v>
                </c:pt>
                <c:pt idx="180">
                  <c:v>36.407275201424625</c:v>
                </c:pt>
                <c:pt idx="181">
                  <c:v>36.407275201424625</c:v>
                </c:pt>
                <c:pt idx="182">
                  <c:v>36.407275201424625</c:v>
                </c:pt>
                <c:pt idx="183">
                  <c:v>36.407275201424625</c:v>
                </c:pt>
                <c:pt idx="184">
                  <c:v>36.407275201424625</c:v>
                </c:pt>
                <c:pt idx="185">
                  <c:v>36.407275201424625</c:v>
                </c:pt>
                <c:pt idx="186">
                  <c:v>36.407275201424625</c:v>
                </c:pt>
                <c:pt idx="187">
                  <c:v>36.407275201424625</c:v>
                </c:pt>
                <c:pt idx="188">
                  <c:v>36.407275201424625</c:v>
                </c:pt>
                <c:pt idx="189">
                  <c:v>36.407275201424625</c:v>
                </c:pt>
                <c:pt idx="190">
                  <c:v>36.407275201424625</c:v>
                </c:pt>
                <c:pt idx="191">
                  <c:v>36.407275201424625</c:v>
                </c:pt>
                <c:pt idx="192">
                  <c:v>36.407275201424625</c:v>
                </c:pt>
                <c:pt idx="193">
                  <c:v>36.407275201424625</c:v>
                </c:pt>
                <c:pt idx="194">
                  <c:v>36.407275201424625</c:v>
                </c:pt>
                <c:pt idx="195">
                  <c:v>36.407275201424625</c:v>
                </c:pt>
                <c:pt idx="196">
                  <c:v>36.407275201424625</c:v>
                </c:pt>
                <c:pt idx="197">
                  <c:v>36.407275201424625</c:v>
                </c:pt>
                <c:pt idx="198">
                  <c:v>36.407275201424625</c:v>
                </c:pt>
                <c:pt idx="199">
                  <c:v>36.407275201424625</c:v>
                </c:pt>
                <c:pt idx="200">
                  <c:v>36.407275201424625</c:v>
                </c:pt>
                <c:pt idx="201">
                  <c:v>36.407275201424625</c:v>
                </c:pt>
                <c:pt idx="202">
                  <c:v>36.407275201424625</c:v>
                </c:pt>
                <c:pt idx="203">
                  <c:v>36.407275201424625</c:v>
                </c:pt>
                <c:pt idx="204">
                  <c:v>36.407275201424625</c:v>
                </c:pt>
                <c:pt idx="205">
                  <c:v>36.407275201424625</c:v>
                </c:pt>
                <c:pt idx="206">
                  <c:v>36.407275201424625</c:v>
                </c:pt>
                <c:pt idx="207">
                  <c:v>36.407275201424625</c:v>
                </c:pt>
                <c:pt idx="208">
                  <c:v>36.407275201424625</c:v>
                </c:pt>
                <c:pt idx="209">
                  <c:v>36.407275201424625</c:v>
                </c:pt>
                <c:pt idx="210">
                  <c:v>36.407275201424625</c:v>
                </c:pt>
                <c:pt idx="211">
                  <c:v>36.407275201424625</c:v>
                </c:pt>
                <c:pt idx="212">
                  <c:v>36.407275201424625</c:v>
                </c:pt>
                <c:pt idx="213">
                  <c:v>36.407275201424625</c:v>
                </c:pt>
                <c:pt idx="214">
                  <c:v>36.407275201424625</c:v>
                </c:pt>
                <c:pt idx="215">
                  <c:v>36.407275201424625</c:v>
                </c:pt>
                <c:pt idx="216">
                  <c:v>36.407275201424625</c:v>
                </c:pt>
                <c:pt idx="217">
                  <c:v>36.407275201424625</c:v>
                </c:pt>
                <c:pt idx="218">
                  <c:v>36.407275201424625</c:v>
                </c:pt>
                <c:pt idx="219">
                  <c:v>36.407275201424625</c:v>
                </c:pt>
                <c:pt idx="220">
                  <c:v>36.407275201424625</c:v>
                </c:pt>
                <c:pt idx="221">
                  <c:v>36.407275201424625</c:v>
                </c:pt>
                <c:pt idx="222">
                  <c:v>36.407275201424625</c:v>
                </c:pt>
                <c:pt idx="223">
                  <c:v>36.407275201424625</c:v>
                </c:pt>
                <c:pt idx="224">
                  <c:v>36.407275201424625</c:v>
                </c:pt>
                <c:pt idx="225">
                  <c:v>36.407275201424625</c:v>
                </c:pt>
                <c:pt idx="226">
                  <c:v>36.407275201424625</c:v>
                </c:pt>
                <c:pt idx="227">
                  <c:v>36.407275201424625</c:v>
                </c:pt>
                <c:pt idx="228">
                  <c:v>36.407275201424625</c:v>
                </c:pt>
                <c:pt idx="229">
                  <c:v>36.407275201424625</c:v>
                </c:pt>
                <c:pt idx="230">
                  <c:v>36.407275201424625</c:v>
                </c:pt>
                <c:pt idx="231">
                  <c:v>36.407275201424625</c:v>
                </c:pt>
                <c:pt idx="232">
                  <c:v>36.407275201424625</c:v>
                </c:pt>
                <c:pt idx="233">
                  <c:v>36.407275201424625</c:v>
                </c:pt>
                <c:pt idx="234">
                  <c:v>36.407275201424625</c:v>
                </c:pt>
                <c:pt idx="235">
                  <c:v>36.407275201424625</c:v>
                </c:pt>
                <c:pt idx="236">
                  <c:v>36.407275201424625</c:v>
                </c:pt>
                <c:pt idx="237">
                  <c:v>36.407275201424625</c:v>
                </c:pt>
                <c:pt idx="238">
                  <c:v>36.407275201424625</c:v>
                </c:pt>
                <c:pt idx="239">
                  <c:v>36.407275201424625</c:v>
                </c:pt>
                <c:pt idx="240">
                  <c:v>36.407275201424625</c:v>
                </c:pt>
                <c:pt idx="241">
                  <c:v>36.407275201424625</c:v>
                </c:pt>
                <c:pt idx="242">
                  <c:v>36.407275201424625</c:v>
                </c:pt>
                <c:pt idx="243">
                  <c:v>36.407275201424625</c:v>
                </c:pt>
                <c:pt idx="244">
                  <c:v>36.407275201424625</c:v>
                </c:pt>
                <c:pt idx="245">
                  <c:v>36.407275201424625</c:v>
                </c:pt>
                <c:pt idx="246">
                  <c:v>36.407275201424625</c:v>
                </c:pt>
                <c:pt idx="247">
                  <c:v>36.407275201424625</c:v>
                </c:pt>
                <c:pt idx="248">
                  <c:v>36.407275201424625</c:v>
                </c:pt>
                <c:pt idx="249">
                  <c:v>36.407275201424625</c:v>
                </c:pt>
                <c:pt idx="250">
                  <c:v>36.407275201424625</c:v>
                </c:pt>
                <c:pt idx="251">
                  <c:v>36.407275201424625</c:v>
                </c:pt>
                <c:pt idx="252">
                  <c:v>36.407275201424625</c:v>
                </c:pt>
                <c:pt idx="253">
                  <c:v>36.407275201424625</c:v>
                </c:pt>
                <c:pt idx="254">
                  <c:v>36.407275201424625</c:v>
                </c:pt>
                <c:pt idx="255">
                  <c:v>36.407275201424625</c:v>
                </c:pt>
                <c:pt idx="256">
                  <c:v>36.407275201424625</c:v>
                </c:pt>
                <c:pt idx="257">
                  <c:v>36.407275201424625</c:v>
                </c:pt>
                <c:pt idx="258">
                  <c:v>36.407275201424625</c:v>
                </c:pt>
                <c:pt idx="259">
                  <c:v>36.407275201424625</c:v>
                </c:pt>
                <c:pt idx="260">
                  <c:v>36.407275201424625</c:v>
                </c:pt>
                <c:pt idx="261">
                  <c:v>36.407275201424625</c:v>
                </c:pt>
                <c:pt idx="262">
                  <c:v>36.407275201424625</c:v>
                </c:pt>
                <c:pt idx="263">
                  <c:v>36.407275201424625</c:v>
                </c:pt>
                <c:pt idx="264">
                  <c:v>36.407275201424625</c:v>
                </c:pt>
                <c:pt idx="265">
                  <c:v>36.407275201424625</c:v>
                </c:pt>
                <c:pt idx="266">
                  <c:v>36.407275201424625</c:v>
                </c:pt>
                <c:pt idx="267">
                  <c:v>36.407275201424625</c:v>
                </c:pt>
                <c:pt idx="268">
                  <c:v>36.407275201424625</c:v>
                </c:pt>
                <c:pt idx="269">
                  <c:v>36.407275201424625</c:v>
                </c:pt>
                <c:pt idx="270">
                  <c:v>36.407275201424625</c:v>
                </c:pt>
                <c:pt idx="271">
                  <c:v>36.407275201424625</c:v>
                </c:pt>
                <c:pt idx="272">
                  <c:v>36.407275201424625</c:v>
                </c:pt>
                <c:pt idx="273">
                  <c:v>36.407275201424625</c:v>
                </c:pt>
                <c:pt idx="274">
                  <c:v>36.407275201424625</c:v>
                </c:pt>
                <c:pt idx="275">
                  <c:v>36.407275201424625</c:v>
                </c:pt>
                <c:pt idx="276">
                  <c:v>36.407275201424625</c:v>
                </c:pt>
                <c:pt idx="277">
                  <c:v>36.407275201424625</c:v>
                </c:pt>
                <c:pt idx="278">
                  <c:v>36.407275201424625</c:v>
                </c:pt>
                <c:pt idx="279">
                  <c:v>36.407275201424625</c:v>
                </c:pt>
                <c:pt idx="280">
                  <c:v>36.407275201424625</c:v>
                </c:pt>
                <c:pt idx="281">
                  <c:v>36.407275201424625</c:v>
                </c:pt>
                <c:pt idx="282">
                  <c:v>36.407275201424625</c:v>
                </c:pt>
                <c:pt idx="283">
                  <c:v>36.407275201424625</c:v>
                </c:pt>
                <c:pt idx="284">
                  <c:v>36.407275201424625</c:v>
                </c:pt>
                <c:pt idx="285">
                  <c:v>36.407275201424625</c:v>
                </c:pt>
                <c:pt idx="286">
                  <c:v>36.407275201424625</c:v>
                </c:pt>
                <c:pt idx="287">
                  <c:v>36.407275201424625</c:v>
                </c:pt>
                <c:pt idx="288">
                  <c:v>36.407275201424625</c:v>
                </c:pt>
                <c:pt idx="289">
                  <c:v>36.407275201424625</c:v>
                </c:pt>
                <c:pt idx="290">
                  <c:v>36.407275201424625</c:v>
                </c:pt>
                <c:pt idx="291">
                  <c:v>36.407275201424625</c:v>
                </c:pt>
                <c:pt idx="292">
                  <c:v>36.407275201424625</c:v>
                </c:pt>
                <c:pt idx="293">
                  <c:v>36.407275201424625</c:v>
                </c:pt>
                <c:pt idx="294">
                  <c:v>36.407275201424625</c:v>
                </c:pt>
                <c:pt idx="295">
                  <c:v>36.407275201424625</c:v>
                </c:pt>
                <c:pt idx="296">
                  <c:v>36.407275201424625</c:v>
                </c:pt>
                <c:pt idx="297">
                  <c:v>36.407275201424625</c:v>
                </c:pt>
                <c:pt idx="298">
                  <c:v>36.407275201424625</c:v>
                </c:pt>
                <c:pt idx="299">
                  <c:v>36.407275201424625</c:v>
                </c:pt>
                <c:pt idx="300">
                  <c:v>36.407275201424625</c:v>
                </c:pt>
                <c:pt idx="301">
                  <c:v>36.407275201424625</c:v>
                </c:pt>
                <c:pt idx="302">
                  <c:v>36.407275201424625</c:v>
                </c:pt>
                <c:pt idx="303">
                  <c:v>36.407275201424625</c:v>
                </c:pt>
                <c:pt idx="304">
                  <c:v>36.407275201424625</c:v>
                </c:pt>
                <c:pt idx="305">
                  <c:v>36.407275201424625</c:v>
                </c:pt>
                <c:pt idx="306">
                  <c:v>36.407275201424625</c:v>
                </c:pt>
                <c:pt idx="307">
                  <c:v>36.407275201424625</c:v>
                </c:pt>
                <c:pt idx="308">
                  <c:v>36.407275201424625</c:v>
                </c:pt>
                <c:pt idx="309">
                  <c:v>36.407275201424625</c:v>
                </c:pt>
                <c:pt idx="310">
                  <c:v>36.407275201424625</c:v>
                </c:pt>
                <c:pt idx="311">
                  <c:v>36.407275201424625</c:v>
                </c:pt>
                <c:pt idx="312">
                  <c:v>36.407275201424625</c:v>
                </c:pt>
                <c:pt idx="313">
                  <c:v>36.407275201424625</c:v>
                </c:pt>
                <c:pt idx="314">
                  <c:v>36.407275201424625</c:v>
                </c:pt>
                <c:pt idx="315">
                  <c:v>36.407275201424625</c:v>
                </c:pt>
                <c:pt idx="316">
                  <c:v>36.407275201424625</c:v>
                </c:pt>
                <c:pt idx="317">
                  <c:v>36.407275201424625</c:v>
                </c:pt>
                <c:pt idx="318">
                  <c:v>36.407275201424625</c:v>
                </c:pt>
                <c:pt idx="319">
                  <c:v>36.407275201424625</c:v>
                </c:pt>
                <c:pt idx="320">
                  <c:v>36.407275201424625</c:v>
                </c:pt>
                <c:pt idx="321">
                  <c:v>36.407275201424625</c:v>
                </c:pt>
                <c:pt idx="322">
                  <c:v>36.407275201424625</c:v>
                </c:pt>
                <c:pt idx="323">
                  <c:v>36.407275201424625</c:v>
                </c:pt>
                <c:pt idx="324">
                  <c:v>36.407275201424625</c:v>
                </c:pt>
                <c:pt idx="325">
                  <c:v>36.407275201424625</c:v>
                </c:pt>
                <c:pt idx="326">
                  <c:v>36.407275201424625</c:v>
                </c:pt>
                <c:pt idx="327">
                  <c:v>36.407275201424625</c:v>
                </c:pt>
                <c:pt idx="328">
                  <c:v>36.407275201424625</c:v>
                </c:pt>
                <c:pt idx="329">
                  <c:v>36.407275201424625</c:v>
                </c:pt>
                <c:pt idx="330">
                  <c:v>36.407275201424625</c:v>
                </c:pt>
                <c:pt idx="331">
                  <c:v>36.407275201424625</c:v>
                </c:pt>
                <c:pt idx="332">
                  <c:v>36.407275201424625</c:v>
                </c:pt>
                <c:pt idx="333">
                  <c:v>36.407275201424625</c:v>
                </c:pt>
                <c:pt idx="334">
                  <c:v>36.407275201424625</c:v>
                </c:pt>
                <c:pt idx="335">
                  <c:v>36.407275201424625</c:v>
                </c:pt>
                <c:pt idx="336">
                  <c:v>36.407275201424625</c:v>
                </c:pt>
                <c:pt idx="337">
                  <c:v>36.407275201424625</c:v>
                </c:pt>
                <c:pt idx="338">
                  <c:v>36.407275201424625</c:v>
                </c:pt>
                <c:pt idx="339">
                  <c:v>36.407275201424625</c:v>
                </c:pt>
                <c:pt idx="340">
                  <c:v>36.407275201424625</c:v>
                </c:pt>
                <c:pt idx="341">
                  <c:v>36.407275201424625</c:v>
                </c:pt>
                <c:pt idx="342">
                  <c:v>36.407275201424625</c:v>
                </c:pt>
                <c:pt idx="343">
                  <c:v>36.407275201424625</c:v>
                </c:pt>
                <c:pt idx="344">
                  <c:v>36.407275201424625</c:v>
                </c:pt>
                <c:pt idx="345">
                  <c:v>36.407275201424625</c:v>
                </c:pt>
                <c:pt idx="346">
                  <c:v>36.407275201424625</c:v>
                </c:pt>
                <c:pt idx="347">
                  <c:v>36.407275201424625</c:v>
                </c:pt>
                <c:pt idx="348">
                  <c:v>36.407275201424625</c:v>
                </c:pt>
                <c:pt idx="349">
                  <c:v>36.407275201424625</c:v>
                </c:pt>
                <c:pt idx="350">
                  <c:v>36.407275201424625</c:v>
                </c:pt>
                <c:pt idx="351">
                  <c:v>36.407275201424625</c:v>
                </c:pt>
                <c:pt idx="352">
                  <c:v>36.407275201424625</c:v>
                </c:pt>
                <c:pt idx="353">
                  <c:v>36.407275201424625</c:v>
                </c:pt>
                <c:pt idx="354">
                  <c:v>36.407275201424625</c:v>
                </c:pt>
                <c:pt idx="355">
                  <c:v>36.407275201424625</c:v>
                </c:pt>
                <c:pt idx="356">
                  <c:v>36.407275201424625</c:v>
                </c:pt>
                <c:pt idx="357">
                  <c:v>36.407275201424625</c:v>
                </c:pt>
                <c:pt idx="358">
                  <c:v>36.407275201424625</c:v>
                </c:pt>
                <c:pt idx="359">
                  <c:v>36.407275201424625</c:v>
                </c:pt>
                <c:pt idx="360">
                  <c:v>36.407275201424625</c:v>
                </c:pt>
                <c:pt idx="361">
                  <c:v>36.407275201424625</c:v>
                </c:pt>
                <c:pt idx="362">
                  <c:v>36.407275201424625</c:v>
                </c:pt>
                <c:pt idx="363">
                  <c:v>36.407275201424625</c:v>
                </c:pt>
                <c:pt idx="364">
                  <c:v>36.407275201424625</c:v>
                </c:pt>
                <c:pt idx="365">
                  <c:v>36.407275201424625</c:v>
                </c:pt>
                <c:pt idx="366">
                  <c:v>36.407275201424625</c:v>
                </c:pt>
                <c:pt idx="367">
                  <c:v>36.407275201424625</c:v>
                </c:pt>
                <c:pt idx="368">
                  <c:v>36.407275201424625</c:v>
                </c:pt>
                <c:pt idx="369">
                  <c:v>36.407275201424625</c:v>
                </c:pt>
                <c:pt idx="370">
                  <c:v>36.407275201424625</c:v>
                </c:pt>
                <c:pt idx="371">
                  <c:v>36.407275201424625</c:v>
                </c:pt>
                <c:pt idx="372">
                  <c:v>36.407275201424625</c:v>
                </c:pt>
                <c:pt idx="373">
                  <c:v>36.407275201424625</c:v>
                </c:pt>
                <c:pt idx="374">
                  <c:v>36.407275201424625</c:v>
                </c:pt>
                <c:pt idx="375">
                  <c:v>36.407275201424625</c:v>
                </c:pt>
                <c:pt idx="376">
                  <c:v>36.407275201424625</c:v>
                </c:pt>
                <c:pt idx="377">
                  <c:v>36.407275201424625</c:v>
                </c:pt>
                <c:pt idx="378">
                  <c:v>36.407275201424625</c:v>
                </c:pt>
                <c:pt idx="379">
                  <c:v>36.407275201424625</c:v>
                </c:pt>
                <c:pt idx="380">
                  <c:v>36.407275201424625</c:v>
                </c:pt>
                <c:pt idx="381">
                  <c:v>36.407275201424625</c:v>
                </c:pt>
                <c:pt idx="382">
                  <c:v>36.407275201424625</c:v>
                </c:pt>
                <c:pt idx="383">
                  <c:v>36.407275201424625</c:v>
                </c:pt>
                <c:pt idx="384">
                  <c:v>36.407275201424625</c:v>
                </c:pt>
                <c:pt idx="385">
                  <c:v>36.407275201424625</c:v>
                </c:pt>
                <c:pt idx="386">
                  <c:v>36.407275201424625</c:v>
                </c:pt>
                <c:pt idx="387">
                  <c:v>36.407275201424625</c:v>
                </c:pt>
                <c:pt idx="388">
                  <c:v>36.407275201424625</c:v>
                </c:pt>
                <c:pt idx="389">
                  <c:v>36.407275201424625</c:v>
                </c:pt>
                <c:pt idx="390">
                  <c:v>36.407275201424625</c:v>
                </c:pt>
                <c:pt idx="391">
                  <c:v>36.407275201424625</c:v>
                </c:pt>
                <c:pt idx="392">
                  <c:v>36.407275201424625</c:v>
                </c:pt>
                <c:pt idx="393">
                  <c:v>36.407275201424625</c:v>
                </c:pt>
                <c:pt idx="394">
                  <c:v>36.407275201424625</c:v>
                </c:pt>
                <c:pt idx="395">
                  <c:v>36.407275201424625</c:v>
                </c:pt>
                <c:pt idx="396">
                  <c:v>36.407275201424625</c:v>
                </c:pt>
                <c:pt idx="397">
                  <c:v>36.407275201424625</c:v>
                </c:pt>
                <c:pt idx="398">
                  <c:v>36.407275201424625</c:v>
                </c:pt>
                <c:pt idx="399">
                  <c:v>36.407275201424625</c:v>
                </c:pt>
                <c:pt idx="400">
                  <c:v>36.407275201424625</c:v>
                </c:pt>
                <c:pt idx="401">
                  <c:v>36.407275201424625</c:v>
                </c:pt>
                <c:pt idx="402">
                  <c:v>36.407275201424625</c:v>
                </c:pt>
                <c:pt idx="403">
                  <c:v>36.407275201424625</c:v>
                </c:pt>
                <c:pt idx="404">
                  <c:v>36.407275201424625</c:v>
                </c:pt>
                <c:pt idx="405">
                  <c:v>36.407275201424625</c:v>
                </c:pt>
                <c:pt idx="406">
                  <c:v>36.407275201424625</c:v>
                </c:pt>
                <c:pt idx="407">
                  <c:v>36.407275201424625</c:v>
                </c:pt>
                <c:pt idx="408">
                  <c:v>36.407275201424625</c:v>
                </c:pt>
                <c:pt idx="409">
                  <c:v>36.407275201424625</c:v>
                </c:pt>
                <c:pt idx="410">
                  <c:v>36.407275201424625</c:v>
                </c:pt>
                <c:pt idx="411">
                  <c:v>36.407275201424625</c:v>
                </c:pt>
                <c:pt idx="412">
                  <c:v>36.407275201424625</c:v>
                </c:pt>
                <c:pt idx="413">
                  <c:v>36.407275201424625</c:v>
                </c:pt>
                <c:pt idx="414">
                  <c:v>36.407275201424625</c:v>
                </c:pt>
                <c:pt idx="415">
                  <c:v>36.407275201424625</c:v>
                </c:pt>
                <c:pt idx="416">
                  <c:v>36.407275201424625</c:v>
                </c:pt>
                <c:pt idx="417">
                  <c:v>36.407275201424625</c:v>
                </c:pt>
                <c:pt idx="418">
                  <c:v>36.407275201424625</c:v>
                </c:pt>
                <c:pt idx="419">
                  <c:v>36.407275201424625</c:v>
                </c:pt>
                <c:pt idx="420">
                  <c:v>36.407275201424625</c:v>
                </c:pt>
                <c:pt idx="421">
                  <c:v>36.407275201424625</c:v>
                </c:pt>
                <c:pt idx="422">
                  <c:v>36.407275201424625</c:v>
                </c:pt>
                <c:pt idx="423">
                  <c:v>36.407275201424625</c:v>
                </c:pt>
                <c:pt idx="424">
                  <c:v>36.407275201424625</c:v>
                </c:pt>
                <c:pt idx="425">
                  <c:v>36.407275201424625</c:v>
                </c:pt>
                <c:pt idx="426">
                  <c:v>36.407275201424625</c:v>
                </c:pt>
                <c:pt idx="427">
                  <c:v>36.407275201424625</c:v>
                </c:pt>
                <c:pt idx="428">
                  <c:v>36.407275201424625</c:v>
                </c:pt>
                <c:pt idx="429">
                  <c:v>36.407275201424625</c:v>
                </c:pt>
                <c:pt idx="430">
                  <c:v>36.407275201424625</c:v>
                </c:pt>
                <c:pt idx="431">
                  <c:v>36.407275201424625</c:v>
                </c:pt>
                <c:pt idx="432">
                  <c:v>36.407275201424625</c:v>
                </c:pt>
                <c:pt idx="433">
                  <c:v>36.407275201424625</c:v>
                </c:pt>
                <c:pt idx="434">
                  <c:v>36.407275201424625</c:v>
                </c:pt>
                <c:pt idx="435">
                  <c:v>36.407275201424625</c:v>
                </c:pt>
                <c:pt idx="436">
                  <c:v>36.407275201424625</c:v>
                </c:pt>
                <c:pt idx="437">
                  <c:v>36.407275201424625</c:v>
                </c:pt>
                <c:pt idx="438">
                  <c:v>36.407275201424625</c:v>
                </c:pt>
                <c:pt idx="439">
                  <c:v>36.407275201424625</c:v>
                </c:pt>
                <c:pt idx="440">
                  <c:v>36.407275201424625</c:v>
                </c:pt>
                <c:pt idx="441">
                  <c:v>36.407275201424625</c:v>
                </c:pt>
                <c:pt idx="442">
                  <c:v>36.407275201424625</c:v>
                </c:pt>
                <c:pt idx="443">
                  <c:v>36.407275201424625</c:v>
                </c:pt>
                <c:pt idx="444">
                  <c:v>36.407275201424625</c:v>
                </c:pt>
                <c:pt idx="445">
                  <c:v>36.407275201424625</c:v>
                </c:pt>
                <c:pt idx="446">
                  <c:v>36.407275201424625</c:v>
                </c:pt>
                <c:pt idx="447">
                  <c:v>36.407275201424625</c:v>
                </c:pt>
                <c:pt idx="448">
                  <c:v>36.407275201424625</c:v>
                </c:pt>
                <c:pt idx="449">
                  <c:v>36.407275201424625</c:v>
                </c:pt>
                <c:pt idx="450">
                  <c:v>36.407275201424625</c:v>
                </c:pt>
                <c:pt idx="451">
                  <c:v>36.407275201424625</c:v>
                </c:pt>
                <c:pt idx="452">
                  <c:v>36.407275201424625</c:v>
                </c:pt>
                <c:pt idx="453">
                  <c:v>36.407275201424625</c:v>
                </c:pt>
                <c:pt idx="454">
                  <c:v>36.407275201424625</c:v>
                </c:pt>
                <c:pt idx="455">
                  <c:v>36.407275201424625</c:v>
                </c:pt>
                <c:pt idx="456">
                  <c:v>36.407275201424625</c:v>
                </c:pt>
                <c:pt idx="457">
                  <c:v>36.407275201424625</c:v>
                </c:pt>
                <c:pt idx="458">
                  <c:v>36.407275201424625</c:v>
                </c:pt>
                <c:pt idx="459">
                  <c:v>36.407275201424625</c:v>
                </c:pt>
                <c:pt idx="460">
                  <c:v>36.407275201424625</c:v>
                </c:pt>
                <c:pt idx="461">
                  <c:v>36.407275201424625</c:v>
                </c:pt>
                <c:pt idx="462">
                  <c:v>36.407275201424625</c:v>
                </c:pt>
                <c:pt idx="463">
                  <c:v>36.407275201424625</c:v>
                </c:pt>
                <c:pt idx="464">
                  <c:v>36.407275201424625</c:v>
                </c:pt>
                <c:pt idx="465">
                  <c:v>36.407275201424625</c:v>
                </c:pt>
                <c:pt idx="466">
                  <c:v>36.407275201424625</c:v>
                </c:pt>
                <c:pt idx="467">
                  <c:v>36.407275201424625</c:v>
                </c:pt>
                <c:pt idx="468">
                  <c:v>36.407275201424625</c:v>
                </c:pt>
                <c:pt idx="469">
                  <c:v>36.407275201424625</c:v>
                </c:pt>
                <c:pt idx="470">
                  <c:v>36.407275201424625</c:v>
                </c:pt>
                <c:pt idx="471">
                  <c:v>36.407275201424625</c:v>
                </c:pt>
                <c:pt idx="472">
                  <c:v>36.407275201424625</c:v>
                </c:pt>
                <c:pt idx="473">
                  <c:v>36.407275201424625</c:v>
                </c:pt>
                <c:pt idx="474">
                  <c:v>36.407275201424625</c:v>
                </c:pt>
                <c:pt idx="475">
                  <c:v>36.407275201424625</c:v>
                </c:pt>
                <c:pt idx="476">
                  <c:v>36.407275201424625</c:v>
                </c:pt>
                <c:pt idx="477">
                  <c:v>36.407275201424625</c:v>
                </c:pt>
                <c:pt idx="478">
                  <c:v>36.407275201424625</c:v>
                </c:pt>
                <c:pt idx="479">
                  <c:v>36.407275201424625</c:v>
                </c:pt>
                <c:pt idx="480">
                  <c:v>36.407275201424625</c:v>
                </c:pt>
                <c:pt idx="481">
                  <c:v>36.407275201424625</c:v>
                </c:pt>
                <c:pt idx="482">
                  <c:v>36.407275201424625</c:v>
                </c:pt>
                <c:pt idx="483">
                  <c:v>36.407275201424625</c:v>
                </c:pt>
                <c:pt idx="484">
                  <c:v>36.407275201424625</c:v>
                </c:pt>
                <c:pt idx="485">
                  <c:v>36.407275201424625</c:v>
                </c:pt>
                <c:pt idx="486">
                  <c:v>36.407275201424625</c:v>
                </c:pt>
                <c:pt idx="487">
                  <c:v>36.407275201424625</c:v>
                </c:pt>
                <c:pt idx="488">
                  <c:v>36.407275201424625</c:v>
                </c:pt>
                <c:pt idx="489">
                  <c:v>36.407275201424625</c:v>
                </c:pt>
                <c:pt idx="490">
                  <c:v>36.407275201424625</c:v>
                </c:pt>
                <c:pt idx="491">
                  <c:v>36.407275201424625</c:v>
                </c:pt>
                <c:pt idx="492">
                  <c:v>36.407275201424625</c:v>
                </c:pt>
                <c:pt idx="493">
                  <c:v>36.407275201424625</c:v>
                </c:pt>
                <c:pt idx="494">
                  <c:v>36.407275201424625</c:v>
                </c:pt>
                <c:pt idx="495">
                  <c:v>36.407275201424625</c:v>
                </c:pt>
                <c:pt idx="496">
                  <c:v>36.407275201424625</c:v>
                </c:pt>
                <c:pt idx="497">
                  <c:v>36.407275201424625</c:v>
                </c:pt>
                <c:pt idx="498">
                  <c:v>36.407275201424625</c:v>
                </c:pt>
                <c:pt idx="499">
                  <c:v>36.407275201424625</c:v>
                </c:pt>
                <c:pt idx="500">
                  <c:v>36.407275201424625</c:v>
                </c:pt>
                <c:pt idx="501">
                  <c:v>36.407275201424625</c:v>
                </c:pt>
                <c:pt idx="502">
                  <c:v>36.407275201424625</c:v>
                </c:pt>
                <c:pt idx="503">
                  <c:v>36.407275201424625</c:v>
                </c:pt>
                <c:pt idx="504">
                  <c:v>36.407275201424625</c:v>
                </c:pt>
                <c:pt idx="505">
                  <c:v>36.407275201424625</c:v>
                </c:pt>
                <c:pt idx="506">
                  <c:v>36.407275201424625</c:v>
                </c:pt>
                <c:pt idx="507">
                  <c:v>36.407275201424625</c:v>
                </c:pt>
                <c:pt idx="508">
                  <c:v>36.407275201424625</c:v>
                </c:pt>
                <c:pt idx="509">
                  <c:v>36.407275201424625</c:v>
                </c:pt>
                <c:pt idx="510">
                  <c:v>36.407275201424625</c:v>
                </c:pt>
                <c:pt idx="511">
                  <c:v>36.407275201424625</c:v>
                </c:pt>
                <c:pt idx="512">
                  <c:v>36.407275201424625</c:v>
                </c:pt>
                <c:pt idx="513">
                  <c:v>36.407275201424625</c:v>
                </c:pt>
                <c:pt idx="514">
                  <c:v>36.407275201424625</c:v>
                </c:pt>
                <c:pt idx="515">
                  <c:v>36.407275201424625</c:v>
                </c:pt>
                <c:pt idx="516">
                  <c:v>36.407275201424625</c:v>
                </c:pt>
                <c:pt idx="517">
                  <c:v>36.407275201424625</c:v>
                </c:pt>
                <c:pt idx="518">
                  <c:v>36.407275201424625</c:v>
                </c:pt>
                <c:pt idx="519">
                  <c:v>36.407275201424625</c:v>
                </c:pt>
                <c:pt idx="520">
                  <c:v>36.407275201424625</c:v>
                </c:pt>
                <c:pt idx="521">
                  <c:v>36.407275201424625</c:v>
                </c:pt>
                <c:pt idx="522">
                  <c:v>36.407275201424625</c:v>
                </c:pt>
                <c:pt idx="523">
                  <c:v>36.407275201424625</c:v>
                </c:pt>
                <c:pt idx="524">
                  <c:v>36.407275201424625</c:v>
                </c:pt>
                <c:pt idx="525">
                  <c:v>36.407275201424625</c:v>
                </c:pt>
                <c:pt idx="526">
                  <c:v>36.407275201424625</c:v>
                </c:pt>
                <c:pt idx="527">
                  <c:v>36.407275201424625</c:v>
                </c:pt>
                <c:pt idx="528">
                  <c:v>36.407275201424625</c:v>
                </c:pt>
                <c:pt idx="529">
                  <c:v>36.407275201424625</c:v>
                </c:pt>
                <c:pt idx="530">
                  <c:v>36.407275201424625</c:v>
                </c:pt>
                <c:pt idx="531">
                  <c:v>36.407275201424625</c:v>
                </c:pt>
                <c:pt idx="532">
                  <c:v>36.407275201424625</c:v>
                </c:pt>
                <c:pt idx="533">
                  <c:v>36.407275201424625</c:v>
                </c:pt>
                <c:pt idx="534">
                  <c:v>36.407275201424625</c:v>
                </c:pt>
                <c:pt idx="535">
                  <c:v>36.407275201424625</c:v>
                </c:pt>
                <c:pt idx="536">
                  <c:v>36.407275201424625</c:v>
                </c:pt>
                <c:pt idx="537">
                  <c:v>36.407275201424625</c:v>
                </c:pt>
                <c:pt idx="538">
                  <c:v>36.407275201424625</c:v>
                </c:pt>
                <c:pt idx="539">
                  <c:v>36.407275201424625</c:v>
                </c:pt>
                <c:pt idx="540">
                  <c:v>36.407275201424625</c:v>
                </c:pt>
                <c:pt idx="541">
                  <c:v>36.407275201424625</c:v>
                </c:pt>
                <c:pt idx="542">
                  <c:v>36.407275201424625</c:v>
                </c:pt>
                <c:pt idx="543">
                  <c:v>36.407275201424625</c:v>
                </c:pt>
                <c:pt idx="544">
                  <c:v>36.407275201424625</c:v>
                </c:pt>
                <c:pt idx="545">
                  <c:v>36.407275201424625</c:v>
                </c:pt>
                <c:pt idx="546">
                  <c:v>36.407275201424625</c:v>
                </c:pt>
                <c:pt idx="547">
                  <c:v>36.407275201424625</c:v>
                </c:pt>
                <c:pt idx="548">
                  <c:v>36.407275201424625</c:v>
                </c:pt>
                <c:pt idx="549">
                  <c:v>36.407275201424625</c:v>
                </c:pt>
                <c:pt idx="550">
                  <c:v>36.407275201424625</c:v>
                </c:pt>
                <c:pt idx="551">
                  <c:v>36.407275201424625</c:v>
                </c:pt>
                <c:pt idx="552">
                  <c:v>36.407275201424625</c:v>
                </c:pt>
                <c:pt idx="553">
                  <c:v>36.407275201424625</c:v>
                </c:pt>
                <c:pt idx="554">
                  <c:v>36.407275201424625</c:v>
                </c:pt>
                <c:pt idx="555">
                  <c:v>36.407275201424625</c:v>
                </c:pt>
                <c:pt idx="556">
                  <c:v>36.407275201424625</c:v>
                </c:pt>
                <c:pt idx="557">
                  <c:v>36.407275201424625</c:v>
                </c:pt>
                <c:pt idx="558">
                  <c:v>36.407275201424625</c:v>
                </c:pt>
                <c:pt idx="559">
                  <c:v>36.407275201424625</c:v>
                </c:pt>
                <c:pt idx="560">
                  <c:v>36.407275201424625</c:v>
                </c:pt>
                <c:pt idx="561">
                  <c:v>36.407275201424625</c:v>
                </c:pt>
                <c:pt idx="562">
                  <c:v>36.407275201424625</c:v>
                </c:pt>
                <c:pt idx="563">
                  <c:v>36.407275201424625</c:v>
                </c:pt>
                <c:pt idx="564">
                  <c:v>36.407275201424625</c:v>
                </c:pt>
                <c:pt idx="565">
                  <c:v>36.407275201424625</c:v>
                </c:pt>
                <c:pt idx="566">
                  <c:v>36.407275201424625</c:v>
                </c:pt>
                <c:pt idx="567">
                  <c:v>36.407275201424625</c:v>
                </c:pt>
                <c:pt idx="568">
                  <c:v>36.407275201424625</c:v>
                </c:pt>
                <c:pt idx="569">
                  <c:v>36.407275201424625</c:v>
                </c:pt>
                <c:pt idx="570">
                  <c:v>36.407275201424625</c:v>
                </c:pt>
                <c:pt idx="571">
                  <c:v>36.407275201424625</c:v>
                </c:pt>
                <c:pt idx="572">
                  <c:v>36.407275201424625</c:v>
                </c:pt>
                <c:pt idx="573">
                  <c:v>36.407275201424625</c:v>
                </c:pt>
                <c:pt idx="574">
                  <c:v>36.407275201424625</c:v>
                </c:pt>
                <c:pt idx="575">
                  <c:v>36.407275201424625</c:v>
                </c:pt>
                <c:pt idx="576">
                  <c:v>36.407275201424625</c:v>
                </c:pt>
                <c:pt idx="577">
                  <c:v>36.407275201424625</c:v>
                </c:pt>
                <c:pt idx="578">
                  <c:v>36.407275201424625</c:v>
                </c:pt>
                <c:pt idx="579">
                  <c:v>36.407275201424625</c:v>
                </c:pt>
                <c:pt idx="580">
                  <c:v>36.407275201424625</c:v>
                </c:pt>
                <c:pt idx="581">
                  <c:v>36.407275201424625</c:v>
                </c:pt>
                <c:pt idx="582">
                  <c:v>36.407275201424625</c:v>
                </c:pt>
                <c:pt idx="583">
                  <c:v>36.407275201424625</c:v>
                </c:pt>
                <c:pt idx="584">
                  <c:v>36.407275201424625</c:v>
                </c:pt>
                <c:pt idx="585">
                  <c:v>36.407275201424625</c:v>
                </c:pt>
                <c:pt idx="586">
                  <c:v>36.407275201424625</c:v>
                </c:pt>
                <c:pt idx="587">
                  <c:v>36.407275201424625</c:v>
                </c:pt>
                <c:pt idx="588">
                  <c:v>36.407275201424625</c:v>
                </c:pt>
                <c:pt idx="589">
                  <c:v>36.407275201424625</c:v>
                </c:pt>
                <c:pt idx="590">
                  <c:v>36.407275201424625</c:v>
                </c:pt>
                <c:pt idx="591">
                  <c:v>36.407275201424625</c:v>
                </c:pt>
                <c:pt idx="592">
                  <c:v>36.407275201424625</c:v>
                </c:pt>
                <c:pt idx="593">
                  <c:v>36.407275201424625</c:v>
                </c:pt>
                <c:pt idx="594">
                  <c:v>36.407275201424625</c:v>
                </c:pt>
                <c:pt idx="595">
                  <c:v>36.407275201424625</c:v>
                </c:pt>
                <c:pt idx="596">
                  <c:v>36.407275201424625</c:v>
                </c:pt>
                <c:pt idx="597">
                  <c:v>36.407275201424625</c:v>
                </c:pt>
                <c:pt idx="598">
                  <c:v>36.407275201424625</c:v>
                </c:pt>
                <c:pt idx="599">
                  <c:v>36.407275201424625</c:v>
                </c:pt>
                <c:pt idx="600">
                  <c:v>36.407275201424625</c:v>
                </c:pt>
                <c:pt idx="601">
                  <c:v>36.407275201424625</c:v>
                </c:pt>
                <c:pt idx="602">
                  <c:v>36.407275201424625</c:v>
                </c:pt>
                <c:pt idx="603">
                  <c:v>36.407275201424625</c:v>
                </c:pt>
                <c:pt idx="604">
                  <c:v>36.407275201424625</c:v>
                </c:pt>
                <c:pt idx="605">
                  <c:v>36.407275201424625</c:v>
                </c:pt>
                <c:pt idx="606">
                  <c:v>36.407275201424625</c:v>
                </c:pt>
                <c:pt idx="607">
                  <c:v>36.407275201424625</c:v>
                </c:pt>
                <c:pt idx="608">
                  <c:v>36.407275201424625</c:v>
                </c:pt>
                <c:pt idx="609">
                  <c:v>36.407275201424625</c:v>
                </c:pt>
                <c:pt idx="610">
                  <c:v>36.407275201424625</c:v>
                </c:pt>
                <c:pt idx="611">
                  <c:v>36.407275201424625</c:v>
                </c:pt>
                <c:pt idx="612">
                  <c:v>36.407275201424625</c:v>
                </c:pt>
                <c:pt idx="613">
                  <c:v>36.407275201424625</c:v>
                </c:pt>
                <c:pt idx="614">
                  <c:v>36.407275201424625</c:v>
                </c:pt>
                <c:pt idx="615">
                  <c:v>36.407275201424625</c:v>
                </c:pt>
                <c:pt idx="616">
                  <c:v>36.407275201424625</c:v>
                </c:pt>
                <c:pt idx="617">
                  <c:v>36.407275201424625</c:v>
                </c:pt>
                <c:pt idx="618">
                  <c:v>36.407275201424625</c:v>
                </c:pt>
                <c:pt idx="619">
                  <c:v>36.407275201424625</c:v>
                </c:pt>
                <c:pt idx="620">
                  <c:v>36.407275201424625</c:v>
                </c:pt>
                <c:pt idx="621">
                  <c:v>36.407275201424625</c:v>
                </c:pt>
                <c:pt idx="622">
                  <c:v>36.407275201424625</c:v>
                </c:pt>
                <c:pt idx="623">
                  <c:v>36.407275201424625</c:v>
                </c:pt>
                <c:pt idx="624">
                  <c:v>36.407275201424625</c:v>
                </c:pt>
                <c:pt idx="625">
                  <c:v>36.407275201424625</c:v>
                </c:pt>
                <c:pt idx="626">
                  <c:v>36.407275201424625</c:v>
                </c:pt>
                <c:pt idx="627">
                  <c:v>36.407275201424625</c:v>
                </c:pt>
                <c:pt idx="628">
                  <c:v>36.407275201424625</c:v>
                </c:pt>
                <c:pt idx="629">
                  <c:v>36.407275201424625</c:v>
                </c:pt>
                <c:pt idx="630">
                  <c:v>36.407275201424625</c:v>
                </c:pt>
                <c:pt idx="631">
                  <c:v>36.407275201424625</c:v>
                </c:pt>
                <c:pt idx="632">
                  <c:v>36.407275201424625</c:v>
                </c:pt>
                <c:pt idx="633">
                  <c:v>36.407275201424625</c:v>
                </c:pt>
                <c:pt idx="634">
                  <c:v>36.407275201424625</c:v>
                </c:pt>
                <c:pt idx="635">
                  <c:v>36.407275201424625</c:v>
                </c:pt>
                <c:pt idx="636">
                  <c:v>36.407275201424625</c:v>
                </c:pt>
                <c:pt idx="637">
                  <c:v>36.407275201424625</c:v>
                </c:pt>
                <c:pt idx="638">
                  <c:v>36.407275201424625</c:v>
                </c:pt>
                <c:pt idx="639">
                  <c:v>36.407275201424625</c:v>
                </c:pt>
                <c:pt idx="640">
                  <c:v>36.407275201424625</c:v>
                </c:pt>
                <c:pt idx="641">
                  <c:v>36.407275201424625</c:v>
                </c:pt>
                <c:pt idx="642">
                  <c:v>36.407275201424625</c:v>
                </c:pt>
                <c:pt idx="643">
                  <c:v>36.407275201424625</c:v>
                </c:pt>
                <c:pt idx="644">
                  <c:v>36.407275201424625</c:v>
                </c:pt>
                <c:pt idx="645">
                  <c:v>36.407275201424625</c:v>
                </c:pt>
                <c:pt idx="646">
                  <c:v>36.407275201424625</c:v>
                </c:pt>
                <c:pt idx="647">
                  <c:v>36.407275201424625</c:v>
                </c:pt>
                <c:pt idx="648">
                  <c:v>36.407275201424625</c:v>
                </c:pt>
                <c:pt idx="649">
                  <c:v>36.407275201424625</c:v>
                </c:pt>
                <c:pt idx="650">
                  <c:v>36.407275201424625</c:v>
                </c:pt>
                <c:pt idx="651">
                  <c:v>36.407275201424625</c:v>
                </c:pt>
                <c:pt idx="652">
                  <c:v>36.407275201424625</c:v>
                </c:pt>
                <c:pt idx="653">
                  <c:v>36.407275201424625</c:v>
                </c:pt>
                <c:pt idx="654">
                  <c:v>36.407275201424625</c:v>
                </c:pt>
                <c:pt idx="655">
                  <c:v>36.407275201424625</c:v>
                </c:pt>
                <c:pt idx="656">
                  <c:v>36.407275201424625</c:v>
                </c:pt>
                <c:pt idx="657">
                  <c:v>36.407275201424625</c:v>
                </c:pt>
                <c:pt idx="658">
                  <c:v>36.407275201424625</c:v>
                </c:pt>
                <c:pt idx="659">
                  <c:v>36.407275201424625</c:v>
                </c:pt>
                <c:pt idx="660">
                  <c:v>36.407275201424625</c:v>
                </c:pt>
                <c:pt idx="661">
                  <c:v>36.407275201424625</c:v>
                </c:pt>
                <c:pt idx="662">
                  <c:v>36.407275201424625</c:v>
                </c:pt>
                <c:pt idx="663">
                  <c:v>36.407275201424625</c:v>
                </c:pt>
                <c:pt idx="664">
                  <c:v>36.407275201424625</c:v>
                </c:pt>
                <c:pt idx="665">
                  <c:v>36.407275201424625</c:v>
                </c:pt>
                <c:pt idx="666">
                  <c:v>36.407275201424625</c:v>
                </c:pt>
                <c:pt idx="667">
                  <c:v>36.407275201424625</c:v>
                </c:pt>
                <c:pt idx="668">
                  <c:v>36.407275201424625</c:v>
                </c:pt>
                <c:pt idx="669">
                  <c:v>36.407275201424625</c:v>
                </c:pt>
                <c:pt idx="670">
                  <c:v>36.407275201424625</c:v>
                </c:pt>
                <c:pt idx="671">
                  <c:v>36.407275201424625</c:v>
                </c:pt>
                <c:pt idx="672">
                  <c:v>36.407275201424625</c:v>
                </c:pt>
                <c:pt idx="673">
                  <c:v>36.407275201424625</c:v>
                </c:pt>
                <c:pt idx="674">
                  <c:v>36.407275201424625</c:v>
                </c:pt>
                <c:pt idx="675">
                  <c:v>36.407275201424625</c:v>
                </c:pt>
                <c:pt idx="676">
                  <c:v>36.407275201424625</c:v>
                </c:pt>
                <c:pt idx="677">
                  <c:v>36.407275201424625</c:v>
                </c:pt>
                <c:pt idx="678">
                  <c:v>36.407275201424625</c:v>
                </c:pt>
                <c:pt idx="679">
                  <c:v>36.407275201424625</c:v>
                </c:pt>
                <c:pt idx="680">
                  <c:v>36.407275201424625</c:v>
                </c:pt>
                <c:pt idx="681">
                  <c:v>36.407275201424625</c:v>
                </c:pt>
                <c:pt idx="682">
                  <c:v>36.407275201424625</c:v>
                </c:pt>
                <c:pt idx="683">
                  <c:v>36.407275201424625</c:v>
                </c:pt>
                <c:pt idx="684">
                  <c:v>36.407275201424625</c:v>
                </c:pt>
                <c:pt idx="685">
                  <c:v>36.407275201424625</c:v>
                </c:pt>
                <c:pt idx="686">
                  <c:v>36.407275201424625</c:v>
                </c:pt>
                <c:pt idx="687">
                  <c:v>36.407275201424625</c:v>
                </c:pt>
                <c:pt idx="688">
                  <c:v>36.407275201424625</c:v>
                </c:pt>
                <c:pt idx="689">
                  <c:v>36.407275201424625</c:v>
                </c:pt>
                <c:pt idx="690">
                  <c:v>36.407275201424625</c:v>
                </c:pt>
                <c:pt idx="691">
                  <c:v>36.407275201424625</c:v>
                </c:pt>
                <c:pt idx="692">
                  <c:v>36.407275201424625</c:v>
                </c:pt>
                <c:pt idx="693">
                  <c:v>36.407275201424625</c:v>
                </c:pt>
                <c:pt idx="694">
                  <c:v>36.407275201424625</c:v>
                </c:pt>
                <c:pt idx="695">
                  <c:v>36.407275201424625</c:v>
                </c:pt>
                <c:pt idx="696">
                  <c:v>36.407275201424625</c:v>
                </c:pt>
                <c:pt idx="697">
                  <c:v>36.407275201424625</c:v>
                </c:pt>
                <c:pt idx="698">
                  <c:v>36.407275201424625</c:v>
                </c:pt>
                <c:pt idx="699">
                  <c:v>36.407275201424625</c:v>
                </c:pt>
                <c:pt idx="700">
                  <c:v>36.407275201424625</c:v>
                </c:pt>
                <c:pt idx="701">
                  <c:v>36.407275201424625</c:v>
                </c:pt>
                <c:pt idx="702">
                  <c:v>36.407275201424625</c:v>
                </c:pt>
                <c:pt idx="703">
                  <c:v>36.407275201424625</c:v>
                </c:pt>
                <c:pt idx="704">
                  <c:v>36.407275201424625</c:v>
                </c:pt>
                <c:pt idx="705">
                  <c:v>36.407275201424625</c:v>
                </c:pt>
                <c:pt idx="706">
                  <c:v>36.407275201424625</c:v>
                </c:pt>
                <c:pt idx="707">
                  <c:v>36.407275201424625</c:v>
                </c:pt>
                <c:pt idx="708">
                  <c:v>36.407275201424625</c:v>
                </c:pt>
                <c:pt idx="709">
                  <c:v>36.407275201424625</c:v>
                </c:pt>
                <c:pt idx="710">
                  <c:v>36.407275201424625</c:v>
                </c:pt>
                <c:pt idx="711">
                  <c:v>36.407275201424625</c:v>
                </c:pt>
                <c:pt idx="712">
                  <c:v>36.407275201424625</c:v>
                </c:pt>
                <c:pt idx="713">
                  <c:v>36.407275201424625</c:v>
                </c:pt>
                <c:pt idx="714">
                  <c:v>36.407275201424625</c:v>
                </c:pt>
                <c:pt idx="715">
                  <c:v>36.407275201424625</c:v>
                </c:pt>
                <c:pt idx="716">
                  <c:v>36.407275201424625</c:v>
                </c:pt>
                <c:pt idx="717">
                  <c:v>36.407275201424625</c:v>
                </c:pt>
                <c:pt idx="718">
                  <c:v>36.407275201424625</c:v>
                </c:pt>
                <c:pt idx="719">
                  <c:v>36.407275201424625</c:v>
                </c:pt>
                <c:pt idx="720">
                  <c:v>36.407275201424625</c:v>
                </c:pt>
                <c:pt idx="721">
                  <c:v>36.407275201424625</c:v>
                </c:pt>
                <c:pt idx="722">
                  <c:v>36.407275201424625</c:v>
                </c:pt>
                <c:pt idx="723">
                  <c:v>36.407275201424625</c:v>
                </c:pt>
                <c:pt idx="724">
                  <c:v>36.407275201424625</c:v>
                </c:pt>
                <c:pt idx="725">
                  <c:v>36.407275201424625</c:v>
                </c:pt>
                <c:pt idx="726">
                  <c:v>36.407275201424625</c:v>
                </c:pt>
                <c:pt idx="727">
                  <c:v>36.407275201424625</c:v>
                </c:pt>
                <c:pt idx="728">
                  <c:v>36.407275201424625</c:v>
                </c:pt>
                <c:pt idx="729">
                  <c:v>36.407275201424625</c:v>
                </c:pt>
                <c:pt idx="730">
                  <c:v>36.407275201424625</c:v>
                </c:pt>
                <c:pt idx="731">
                  <c:v>36.407275201424625</c:v>
                </c:pt>
                <c:pt idx="732">
                  <c:v>36.407275201424625</c:v>
                </c:pt>
                <c:pt idx="733">
                  <c:v>36.407275201424625</c:v>
                </c:pt>
                <c:pt idx="734">
                  <c:v>36.407275201424625</c:v>
                </c:pt>
                <c:pt idx="735">
                  <c:v>36.407275201424625</c:v>
                </c:pt>
                <c:pt idx="736">
                  <c:v>36.407275201424625</c:v>
                </c:pt>
                <c:pt idx="737">
                  <c:v>36.407275201424625</c:v>
                </c:pt>
                <c:pt idx="738">
                  <c:v>36.407275201424625</c:v>
                </c:pt>
                <c:pt idx="739">
                  <c:v>36.407275201424625</c:v>
                </c:pt>
                <c:pt idx="740">
                  <c:v>36.407275201424625</c:v>
                </c:pt>
                <c:pt idx="741">
                  <c:v>36.407275201424625</c:v>
                </c:pt>
                <c:pt idx="742">
                  <c:v>36.407275201424625</c:v>
                </c:pt>
                <c:pt idx="743">
                  <c:v>36.407275201424625</c:v>
                </c:pt>
                <c:pt idx="744">
                  <c:v>36.407275201424625</c:v>
                </c:pt>
                <c:pt idx="745">
                  <c:v>36.407275201424625</c:v>
                </c:pt>
                <c:pt idx="746">
                  <c:v>36.407275201424625</c:v>
                </c:pt>
                <c:pt idx="747">
                  <c:v>36.407275201424625</c:v>
                </c:pt>
                <c:pt idx="748">
                  <c:v>36.407275201424625</c:v>
                </c:pt>
                <c:pt idx="749">
                  <c:v>36.407275201424625</c:v>
                </c:pt>
                <c:pt idx="750">
                  <c:v>36.407275201424625</c:v>
                </c:pt>
                <c:pt idx="751">
                  <c:v>36.407275201424625</c:v>
                </c:pt>
                <c:pt idx="752">
                  <c:v>36.407275201424625</c:v>
                </c:pt>
                <c:pt idx="753">
                  <c:v>36.407275201424625</c:v>
                </c:pt>
                <c:pt idx="754">
                  <c:v>36.407275201424625</c:v>
                </c:pt>
                <c:pt idx="755">
                  <c:v>36.407275201424625</c:v>
                </c:pt>
                <c:pt idx="756">
                  <c:v>36.407275201424625</c:v>
                </c:pt>
                <c:pt idx="757">
                  <c:v>36.407275201424625</c:v>
                </c:pt>
                <c:pt idx="758">
                  <c:v>36.407275201424625</c:v>
                </c:pt>
                <c:pt idx="759">
                  <c:v>36.407275201424625</c:v>
                </c:pt>
                <c:pt idx="760">
                  <c:v>36.407275201424625</c:v>
                </c:pt>
                <c:pt idx="761">
                  <c:v>36.407275201424625</c:v>
                </c:pt>
                <c:pt idx="762">
                  <c:v>36.407275201424625</c:v>
                </c:pt>
                <c:pt idx="763">
                  <c:v>36.407275201424625</c:v>
                </c:pt>
                <c:pt idx="764">
                  <c:v>36.407275201424625</c:v>
                </c:pt>
                <c:pt idx="765">
                  <c:v>36.407275201424625</c:v>
                </c:pt>
                <c:pt idx="766">
                  <c:v>36.407275201424625</c:v>
                </c:pt>
                <c:pt idx="767">
                  <c:v>36.407275201424625</c:v>
                </c:pt>
                <c:pt idx="768">
                  <c:v>36.407275201424625</c:v>
                </c:pt>
                <c:pt idx="769">
                  <c:v>36.407275201424625</c:v>
                </c:pt>
                <c:pt idx="770">
                  <c:v>36.407275201424625</c:v>
                </c:pt>
                <c:pt idx="771">
                  <c:v>36.407275201424625</c:v>
                </c:pt>
                <c:pt idx="772">
                  <c:v>36.407275201424625</c:v>
                </c:pt>
                <c:pt idx="773">
                  <c:v>36.407275201424625</c:v>
                </c:pt>
                <c:pt idx="774">
                  <c:v>36.407275201424625</c:v>
                </c:pt>
                <c:pt idx="775">
                  <c:v>36.407275201424625</c:v>
                </c:pt>
                <c:pt idx="776">
                  <c:v>36.407275201424625</c:v>
                </c:pt>
                <c:pt idx="777">
                  <c:v>36.407275201424625</c:v>
                </c:pt>
                <c:pt idx="778">
                  <c:v>36.407275201424625</c:v>
                </c:pt>
                <c:pt idx="779">
                  <c:v>36.407275201424625</c:v>
                </c:pt>
                <c:pt idx="780">
                  <c:v>36.407275201424625</c:v>
                </c:pt>
                <c:pt idx="781">
                  <c:v>36.407275201424625</c:v>
                </c:pt>
                <c:pt idx="782">
                  <c:v>36.407275201424625</c:v>
                </c:pt>
                <c:pt idx="783">
                  <c:v>36.407275201424625</c:v>
                </c:pt>
                <c:pt idx="784">
                  <c:v>36.407275201424625</c:v>
                </c:pt>
                <c:pt idx="785">
                  <c:v>36.407275201424625</c:v>
                </c:pt>
                <c:pt idx="786">
                  <c:v>36.407275201424625</c:v>
                </c:pt>
                <c:pt idx="787">
                  <c:v>36.407275201424625</c:v>
                </c:pt>
                <c:pt idx="788">
                  <c:v>36.407275201424625</c:v>
                </c:pt>
                <c:pt idx="789">
                  <c:v>36.407275201424625</c:v>
                </c:pt>
                <c:pt idx="790">
                  <c:v>36.407275201424625</c:v>
                </c:pt>
                <c:pt idx="791">
                  <c:v>36.407275201424625</c:v>
                </c:pt>
                <c:pt idx="792">
                  <c:v>36.407275201424625</c:v>
                </c:pt>
                <c:pt idx="793">
                  <c:v>36.407275201424625</c:v>
                </c:pt>
                <c:pt idx="794">
                  <c:v>36.407275201424625</c:v>
                </c:pt>
                <c:pt idx="795">
                  <c:v>36.407275201424625</c:v>
                </c:pt>
                <c:pt idx="796">
                  <c:v>36.407275201424625</c:v>
                </c:pt>
                <c:pt idx="797">
                  <c:v>36.407275201424625</c:v>
                </c:pt>
                <c:pt idx="798">
                  <c:v>36.407275201424625</c:v>
                </c:pt>
                <c:pt idx="799">
                  <c:v>36.407275201424625</c:v>
                </c:pt>
                <c:pt idx="800">
                  <c:v>36.407275201424625</c:v>
                </c:pt>
                <c:pt idx="801">
                  <c:v>36.407275201424625</c:v>
                </c:pt>
                <c:pt idx="802">
                  <c:v>36.407275201424625</c:v>
                </c:pt>
                <c:pt idx="803">
                  <c:v>36.407275201424625</c:v>
                </c:pt>
                <c:pt idx="804">
                  <c:v>36.407275201424625</c:v>
                </c:pt>
                <c:pt idx="805">
                  <c:v>36.407275201424625</c:v>
                </c:pt>
                <c:pt idx="806">
                  <c:v>36.407275201424625</c:v>
                </c:pt>
                <c:pt idx="807">
                  <c:v>36.407275201424625</c:v>
                </c:pt>
                <c:pt idx="808">
                  <c:v>36.407275201424625</c:v>
                </c:pt>
                <c:pt idx="809">
                  <c:v>36.407275201424625</c:v>
                </c:pt>
                <c:pt idx="810">
                  <c:v>36.407275201424625</c:v>
                </c:pt>
                <c:pt idx="811">
                  <c:v>36.407275201424625</c:v>
                </c:pt>
                <c:pt idx="812">
                  <c:v>36.407275201424625</c:v>
                </c:pt>
                <c:pt idx="813">
                  <c:v>36.407275201424625</c:v>
                </c:pt>
                <c:pt idx="814">
                  <c:v>36.407275201424625</c:v>
                </c:pt>
                <c:pt idx="815">
                  <c:v>36.407275201424625</c:v>
                </c:pt>
                <c:pt idx="816">
                  <c:v>36.407275201424625</c:v>
                </c:pt>
                <c:pt idx="817">
                  <c:v>36.407275201424625</c:v>
                </c:pt>
                <c:pt idx="818">
                  <c:v>36.407275201424625</c:v>
                </c:pt>
                <c:pt idx="819">
                  <c:v>36.407275201424625</c:v>
                </c:pt>
                <c:pt idx="820">
                  <c:v>36.407275201424625</c:v>
                </c:pt>
                <c:pt idx="821">
                  <c:v>36.407275201424625</c:v>
                </c:pt>
                <c:pt idx="822">
                  <c:v>36.407275201424625</c:v>
                </c:pt>
                <c:pt idx="823">
                  <c:v>36.407275201424625</c:v>
                </c:pt>
                <c:pt idx="824">
                  <c:v>36.407275201424625</c:v>
                </c:pt>
                <c:pt idx="825">
                  <c:v>36.407275201424625</c:v>
                </c:pt>
                <c:pt idx="826">
                  <c:v>36.407275201424625</c:v>
                </c:pt>
                <c:pt idx="827">
                  <c:v>36.407275201424625</c:v>
                </c:pt>
                <c:pt idx="828">
                  <c:v>36.407275201424625</c:v>
                </c:pt>
                <c:pt idx="829">
                  <c:v>36.407275201424625</c:v>
                </c:pt>
                <c:pt idx="830">
                  <c:v>36.407275201424625</c:v>
                </c:pt>
                <c:pt idx="831">
                  <c:v>36.407275201424625</c:v>
                </c:pt>
                <c:pt idx="832">
                  <c:v>36.407275201424625</c:v>
                </c:pt>
                <c:pt idx="833">
                  <c:v>36.407275201424625</c:v>
                </c:pt>
                <c:pt idx="834">
                  <c:v>36.407275201424625</c:v>
                </c:pt>
                <c:pt idx="835">
                  <c:v>36.407275201424625</c:v>
                </c:pt>
                <c:pt idx="836">
                  <c:v>36.407275201424625</c:v>
                </c:pt>
                <c:pt idx="837">
                  <c:v>36.407275201424625</c:v>
                </c:pt>
                <c:pt idx="838">
                  <c:v>36.407275201424625</c:v>
                </c:pt>
                <c:pt idx="839">
                  <c:v>36.407275201424625</c:v>
                </c:pt>
                <c:pt idx="840">
                  <c:v>36.407275201424625</c:v>
                </c:pt>
                <c:pt idx="841">
                  <c:v>36.407275201424625</c:v>
                </c:pt>
                <c:pt idx="842">
                  <c:v>36.407275201424625</c:v>
                </c:pt>
                <c:pt idx="843">
                  <c:v>36.407275201424625</c:v>
                </c:pt>
                <c:pt idx="844">
                  <c:v>36.407275201424625</c:v>
                </c:pt>
                <c:pt idx="845">
                  <c:v>36.407275201424625</c:v>
                </c:pt>
                <c:pt idx="846">
                  <c:v>36.407275201424625</c:v>
                </c:pt>
                <c:pt idx="847">
                  <c:v>36.407275201424625</c:v>
                </c:pt>
                <c:pt idx="848">
                  <c:v>36.407275201424625</c:v>
                </c:pt>
                <c:pt idx="849">
                  <c:v>36.407275201424625</c:v>
                </c:pt>
                <c:pt idx="850">
                  <c:v>36.407275201424625</c:v>
                </c:pt>
                <c:pt idx="851">
                  <c:v>36.407275201424625</c:v>
                </c:pt>
                <c:pt idx="852">
                  <c:v>36.407275201424625</c:v>
                </c:pt>
                <c:pt idx="853">
                  <c:v>36.407275201424625</c:v>
                </c:pt>
                <c:pt idx="854">
                  <c:v>36.407275201424625</c:v>
                </c:pt>
                <c:pt idx="855">
                  <c:v>36.407275201424625</c:v>
                </c:pt>
                <c:pt idx="856">
                  <c:v>36.407275201424625</c:v>
                </c:pt>
                <c:pt idx="857">
                  <c:v>36.407275201424625</c:v>
                </c:pt>
                <c:pt idx="858">
                  <c:v>36.407275201424625</c:v>
                </c:pt>
                <c:pt idx="859">
                  <c:v>36.407275201424625</c:v>
                </c:pt>
                <c:pt idx="860">
                  <c:v>36.407275201424625</c:v>
                </c:pt>
                <c:pt idx="861">
                  <c:v>36.407275201424625</c:v>
                </c:pt>
                <c:pt idx="862">
                  <c:v>36.407275201424625</c:v>
                </c:pt>
                <c:pt idx="863">
                  <c:v>36.407275201424625</c:v>
                </c:pt>
                <c:pt idx="864">
                  <c:v>36.407275201424625</c:v>
                </c:pt>
                <c:pt idx="865">
                  <c:v>36.407275201424625</c:v>
                </c:pt>
                <c:pt idx="866">
                  <c:v>36.407275201424625</c:v>
                </c:pt>
              </c:numCache>
            </c:numRef>
          </c:yVal>
          <c:smooth val="1"/>
          <c:extLst xmlns:c16r2="http://schemas.microsoft.com/office/drawing/2015/06/chart">
            <c:ext xmlns:c16="http://schemas.microsoft.com/office/drawing/2014/chart" uri="{C3380CC4-5D6E-409C-BE32-E72D297353CC}">
              <c16:uniqueId val="{00000007-D5FC-4102-ADD7-D2A6FD28D500}"/>
            </c:ext>
          </c:extLst>
        </c:ser>
        <c:dLbls>
          <c:showLegendKey val="0"/>
          <c:showVal val="0"/>
          <c:showCatName val="0"/>
          <c:showSerName val="0"/>
          <c:showPercent val="0"/>
          <c:showBubbleSize val="0"/>
        </c:dLbls>
        <c:axId val="145083776"/>
        <c:axId val="145515648"/>
      </c:scatterChart>
      <c:scatterChart>
        <c:scatterStyle val="smoothMarker"/>
        <c:varyColors val="0"/>
        <c:ser>
          <c:idx val="8"/>
          <c:order val="8"/>
          <c:tx>
            <c:strRef>
              <c:f>NASDAQ!$L$1</c:f>
              <c:strCache>
                <c:ptCount val="1"/>
                <c:pt idx="0">
                  <c:v>CCMP Index (der.)</c:v>
                </c:pt>
              </c:strCache>
            </c:strRef>
          </c:tx>
          <c:spPr>
            <a:ln w="6350" cap="rnd">
              <a:solidFill>
                <a:schemeClr val="bg1">
                  <a:lumMod val="75000"/>
                </a:schemeClr>
              </a:solidFill>
              <a:round/>
            </a:ln>
            <a:effectLst/>
          </c:spPr>
          <c:marker>
            <c:symbol val="none"/>
          </c:marker>
          <c:xVal>
            <c:numRef>
              <c:f>NASDAQ!$K$3:$K$839</c:f>
              <c:numCache>
                <c:formatCode>m/d/yyyy</c:formatCode>
                <c:ptCount val="837"/>
                <c:pt idx="0">
                  <c:v>41641</c:v>
                </c:pt>
                <c:pt idx="1">
                  <c:v>41642</c:v>
                </c:pt>
                <c:pt idx="2">
                  <c:v>41645</c:v>
                </c:pt>
                <c:pt idx="3">
                  <c:v>41646</c:v>
                </c:pt>
                <c:pt idx="4">
                  <c:v>41647</c:v>
                </c:pt>
                <c:pt idx="5">
                  <c:v>41648</c:v>
                </c:pt>
                <c:pt idx="6">
                  <c:v>41649</c:v>
                </c:pt>
                <c:pt idx="7">
                  <c:v>41652</c:v>
                </c:pt>
                <c:pt idx="8">
                  <c:v>41653</c:v>
                </c:pt>
                <c:pt idx="9">
                  <c:v>41654</c:v>
                </c:pt>
                <c:pt idx="10">
                  <c:v>41655</c:v>
                </c:pt>
                <c:pt idx="11">
                  <c:v>41656</c:v>
                </c:pt>
                <c:pt idx="12">
                  <c:v>41660</c:v>
                </c:pt>
                <c:pt idx="13">
                  <c:v>41661</c:v>
                </c:pt>
                <c:pt idx="14">
                  <c:v>41662</c:v>
                </c:pt>
                <c:pt idx="15">
                  <c:v>41663</c:v>
                </c:pt>
                <c:pt idx="16">
                  <c:v>41666</c:v>
                </c:pt>
                <c:pt idx="17">
                  <c:v>41667</c:v>
                </c:pt>
                <c:pt idx="18">
                  <c:v>41668</c:v>
                </c:pt>
                <c:pt idx="19">
                  <c:v>41669</c:v>
                </c:pt>
                <c:pt idx="20">
                  <c:v>41670</c:v>
                </c:pt>
                <c:pt idx="21">
                  <c:v>41673</c:v>
                </c:pt>
                <c:pt idx="22">
                  <c:v>41674</c:v>
                </c:pt>
                <c:pt idx="23">
                  <c:v>41675</c:v>
                </c:pt>
                <c:pt idx="24">
                  <c:v>41676</c:v>
                </c:pt>
                <c:pt idx="25">
                  <c:v>41677</c:v>
                </c:pt>
                <c:pt idx="26">
                  <c:v>41680</c:v>
                </c:pt>
                <c:pt idx="27">
                  <c:v>41681</c:v>
                </c:pt>
                <c:pt idx="28">
                  <c:v>41682</c:v>
                </c:pt>
                <c:pt idx="29">
                  <c:v>41683</c:v>
                </c:pt>
                <c:pt idx="30">
                  <c:v>41684</c:v>
                </c:pt>
                <c:pt idx="31">
                  <c:v>41688</c:v>
                </c:pt>
                <c:pt idx="32">
                  <c:v>41689</c:v>
                </c:pt>
                <c:pt idx="33">
                  <c:v>41690</c:v>
                </c:pt>
                <c:pt idx="34">
                  <c:v>41691</c:v>
                </c:pt>
                <c:pt idx="35">
                  <c:v>41694</c:v>
                </c:pt>
                <c:pt idx="36">
                  <c:v>41695</c:v>
                </c:pt>
                <c:pt idx="37">
                  <c:v>41696</c:v>
                </c:pt>
                <c:pt idx="38">
                  <c:v>41697</c:v>
                </c:pt>
                <c:pt idx="39">
                  <c:v>41698</c:v>
                </c:pt>
                <c:pt idx="40">
                  <c:v>41701</c:v>
                </c:pt>
                <c:pt idx="41">
                  <c:v>41702</c:v>
                </c:pt>
                <c:pt idx="42">
                  <c:v>41703</c:v>
                </c:pt>
                <c:pt idx="43">
                  <c:v>41704</c:v>
                </c:pt>
                <c:pt idx="44">
                  <c:v>41705</c:v>
                </c:pt>
                <c:pt idx="45">
                  <c:v>41708</c:v>
                </c:pt>
                <c:pt idx="46">
                  <c:v>41709</c:v>
                </c:pt>
                <c:pt idx="47">
                  <c:v>41710</c:v>
                </c:pt>
                <c:pt idx="48">
                  <c:v>41711</c:v>
                </c:pt>
                <c:pt idx="49">
                  <c:v>41712</c:v>
                </c:pt>
                <c:pt idx="50">
                  <c:v>41715</c:v>
                </c:pt>
                <c:pt idx="51">
                  <c:v>41716</c:v>
                </c:pt>
                <c:pt idx="52">
                  <c:v>41717</c:v>
                </c:pt>
                <c:pt idx="53">
                  <c:v>41718</c:v>
                </c:pt>
                <c:pt idx="54">
                  <c:v>41719</c:v>
                </c:pt>
                <c:pt idx="55">
                  <c:v>41722</c:v>
                </c:pt>
                <c:pt idx="56">
                  <c:v>41723</c:v>
                </c:pt>
                <c:pt idx="57">
                  <c:v>41724</c:v>
                </c:pt>
                <c:pt idx="58">
                  <c:v>41725</c:v>
                </c:pt>
                <c:pt idx="59">
                  <c:v>41726</c:v>
                </c:pt>
                <c:pt idx="60">
                  <c:v>41729</c:v>
                </c:pt>
                <c:pt idx="61">
                  <c:v>41730</c:v>
                </c:pt>
                <c:pt idx="62">
                  <c:v>41731</c:v>
                </c:pt>
                <c:pt idx="63">
                  <c:v>41732</c:v>
                </c:pt>
                <c:pt idx="64">
                  <c:v>41733</c:v>
                </c:pt>
                <c:pt idx="65">
                  <c:v>41736</c:v>
                </c:pt>
                <c:pt idx="66">
                  <c:v>41737</c:v>
                </c:pt>
                <c:pt idx="67">
                  <c:v>41738</c:v>
                </c:pt>
                <c:pt idx="68">
                  <c:v>41739</c:v>
                </c:pt>
                <c:pt idx="69">
                  <c:v>41740</c:v>
                </c:pt>
                <c:pt idx="70">
                  <c:v>41743</c:v>
                </c:pt>
                <c:pt idx="71">
                  <c:v>41744</c:v>
                </c:pt>
                <c:pt idx="72">
                  <c:v>41745</c:v>
                </c:pt>
                <c:pt idx="73">
                  <c:v>41746</c:v>
                </c:pt>
                <c:pt idx="74">
                  <c:v>41750</c:v>
                </c:pt>
                <c:pt idx="75">
                  <c:v>41751</c:v>
                </c:pt>
                <c:pt idx="76">
                  <c:v>41752</c:v>
                </c:pt>
                <c:pt idx="77">
                  <c:v>41753</c:v>
                </c:pt>
                <c:pt idx="78">
                  <c:v>41754</c:v>
                </c:pt>
                <c:pt idx="79">
                  <c:v>41757</c:v>
                </c:pt>
                <c:pt idx="80">
                  <c:v>41758</c:v>
                </c:pt>
                <c:pt idx="81">
                  <c:v>41759</c:v>
                </c:pt>
                <c:pt idx="82">
                  <c:v>41760</c:v>
                </c:pt>
                <c:pt idx="83">
                  <c:v>41761</c:v>
                </c:pt>
                <c:pt idx="84">
                  <c:v>41764</c:v>
                </c:pt>
                <c:pt idx="85">
                  <c:v>41765</c:v>
                </c:pt>
                <c:pt idx="86">
                  <c:v>41766</c:v>
                </c:pt>
                <c:pt idx="87">
                  <c:v>41767</c:v>
                </c:pt>
                <c:pt idx="88">
                  <c:v>41768</c:v>
                </c:pt>
                <c:pt idx="89">
                  <c:v>41771</c:v>
                </c:pt>
                <c:pt idx="90">
                  <c:v>41772</c:v>
                </c:pt>
                <c:pt idx="91">
                  <c:v>41773</c:v>
                </c:pt>
                <c:pt idx="92">
                  <c:v>41774</c:v>
                </c:pt>
                <c:pt idx="93">
                  <c:v>41775</c:v>
                </c:pt>
                <c:pt idx="94">
                  <c:v>41778</c:v>
                </c:pt>
                <c:pt idx="95">
                  <c:v>41779</c:v>
                </c:pt>
                <c:pt idx="96">
                  <c:v>41780</c:v>
                </c:pt>
                <c:pt idx="97">
                  <c:v>41781</c:v>
                </c:pt>
                <c:pt idx="98">
                  <c:v>41782</c:v>
                </c:pt>
                <c:pt idx="99">
                  <c:v>41786</c:v>
                </c:pt>
                <c:pt idx="100">
                  <c:v>41787</c:v>
                </c:pt>
                <c:pt idx="101">
                  <c:v>41788</c:v>
                </c:pt>
                <c:pt idx="102">
                  <c:v>41789</c:v>
                </c:pt>
                <c:pt idx="103">
                  <c:v>41792</c:v>
                </c:pt>
                <c:pt idx="104">
                  <c:v>41793</c:v>
                </c:pt>
                <c:pt idx="105">
                  <c:v>41794</c:v>
                </c:pt>
                <c:pt idx="106">
                  <c:v>41795</c:v>
                </c:pt>
                <c:pt idx="107">
                  <c:v>41796</c:v>
                </c:pt>
                <c:pt idx="108">
                  <c:v>41799</c:v>
                </c:pt>
                <c:pt idx="109">
                  <c:v>41800</c:v>
                </c:pt>
                <c:pt idx="110">
                  <c:v>41801</c:v>
                </c:pt>
                <c:pt idx="111">
                  <c:v>41802</c:v>
                </c:pt>
                <c:pt idx="112">
                  <c:v>41803</c:v>
                </c:pt>
                <c:pt idx="113">
                  <c:v>41806</c:v>
                </c:pt>
                <c:pt idx="114">
                  <c:v>41807</c:v>
                </c:pt>
                <c:pt idx="115">
                  <c:v>41808</c:v>
                </c:pt>
                <c:pt idx="116">
                  <c:v>41809</c:v>
                </c:pt>
                <c:pt idx="117">
                  <c:v>41810</c:v>
                </c:pt>
                <c:pt idx="118">
                  <c:v>41813</c:v>
                </c:pt>
                <c:pt idx="119">
                  <c:v>41814</c:v>
                </c:pt>
                <c:pt idx="120">
                  <c:v>41815</c:v>
                </c:pt>
                <c:pt idx="121">
                  <c:v>41816</c:v>
                </c:pt>
                <c:pt idx="122">
                  <c:v>41817</c:v>
                </c:pt>
                <c:pt idx="123">
                  <c:v>41820</c:v>
                </c:pt>
                <c:pt idx="124">
                  <c:v>41821</c:v>
                </c:pt>
                <c:pt idx="125">
                  <c:v>41822</c:v>
                </c:pt>
                <c:pt idx="126">
                  <c:v>41823</c:v>
                </c:pt>
                <c:pt idx="127">
                  <c:v>41827</c:v>
                </c:pt>
                <c:pt idx="128">
                  <c:v>41828</c:v>
                </c:pt>
                <c:pt idx="129">
                  <c:v>41829</c:v>
                </c:pt>
                <c:pt idx="130">
                  <c:v>41830</c:v>
                </c:pt>
                <c:pt idx="131">
                  <c:v>41831</c:v>
                </c:pt>
                <c:pt idx="132">
                  <c:v>41834</c:v>
                </c:pt>
                <c:pt idx="133">
                  <c:v>41835</c:v>
                </c:pt>
                <c:pt idx="134">
                  <c:v>41836</c:v>
                </c:pt>
                <c:pt idx="135">
                  <c:v>41837</c:v>
                </c:pt>
                <c:pt idx="136">
                  <c:v>41838</c:v>
                </c:pt>
                <c:pt idx="137">
                  <c:v>41841</c:v>
                </c:pt>
                <c:pt idx="138">
                  <c:v>41842</c:v>
                </c:pt>
                <c:pt idx="139">
                  <c:v>41843</c:v>
                </c:pt>
                <c:pt idx="140">
                  <c:v>41844</c:v>
                </c:pt>
                <c:pt idx="141">
                  <c:v>41845</c:v>
                </c:pt>
                <c:pt idx="142">
                  <c:v>41848</c:v>
                </c:pt>
                <c:pt idx="143">
                  <c:v>41849</c:v>
                </c:pt>
                <c:pt idx="144">
                  <c:v>41850</c:v>
                </c:pt>
                <c:pt idx="145">
                  <c:v>41851</c:v>
                </c:pt>
                <c:pt idx="146">
                  <c:v>41852</c:v>
                </c:pt>
                <c:pt idx="147">
                  <c:v>41855</c:v>
                </c:pt>
                <c:pt idx="148">
                  <c:v>41856</c:v>
                </c:pt>
                <c:pt idx="149">
                  <c:v>41857</c:v>
                </c:pt>
                <c:pt idx="150">
                  <c:v>41858</c:v>
                </c:pt>
                <c:pt idx="151">
                  <c:v>41859</c:v>
                </c:pt>
                <c:pt idx="152">
                  <c:v>41862</c:v>
                </c:pt>
                <c:pt idx="153">
                  <c:v>41863</c:v>
                </c:pt>
                <c:pt idx="154">
                  <c:v>41864</c:v>
                </c:pt>
                <c:pt idx="155">
                  <c:v>41865</c:v>
                </c:pt>
                <c:pt idx="156">
                  <c:v>41866</c:v>
                </c:pt>
                <c:pt idx="157">
                  <c:v>41869</c:v>
                </c:pt>
                <c:pt idx="158">
                  <c:v>41870</c:v>
                </c:pt>
                <c:pt idx="159">
                  <c:v>41871</c:v>
                </c:pt>
                <c:pt idx="160">
                  <c:v>41872</c:v>
                </c:pt>
                <c:pt idx="161">
                  <c:v>41873</c:v>
                </c:pt>
                <c:pt idx="162">
                  <c:v>41876</c:v>
                </c:pt>
                <c:pt idx="163">
                  <c:v>41877</c:v>
                </c:pt>
                <c:pt idx="164">
                  <c:v>41878</c:v>
                </c:pt>
                <c:pt idx="165">
                  <c:v>41879</c:v>
                </c:pt>
                <c:pt idx="166">
                  <c:v>41880</c:v>
                </c:pt>
                <c:pt idx="167">
                  <c:v>41884</c:v>
                </c:pt>
                <c:pt idx="168">
                  <c:v>41885</c:v>
                </c:pt>
                <c:pt idx="169">
                  <c:v>41886</c:v>
                </c:pt>
                <c:pt idx="170">
                  <c:v>41887</c:v>
                </c:pt>
                <c:pt idx="171">
                  <c:v>41890</c:v>
                </c:pt>
                <c:pt idx="172">
                  <c:v>41891</c:v>
                </c:pt>
                <c:pt idx="173">
                  <c:v>41892</c:v>
                </c:pt>
                <c:pt idx="174">
                  <c:v>41893</c:v>
                </c:pt>
                <c:pt idx="175">
                  <c:v>41894</c:v>
                </c:pt>
                <c:pt idx="176">
                  <c:v>41897</c:v>
                </c:pt>
                <c:pt idx="177">
                  <c:v>41898</c:v>
                </c:pt>
                <c:pt idx="178">
                  <c:v>41899</c:v>
                </c:pt>
                <c:pt idx="179">
                  <c:v>41900</c:v>
                </c:pt>
                <c:pt idx="180">
                  <c:v>41901</c:v>
                </c:pt>
                <c:pt idx="181">
                  <c:v>41904</c:v>
                </c:pt>
                <c:pt idx="182">
                  <c:v>41905</c:v>
                </c:pt>
                <c:pt idx="183">
                  <c:v>41906</c:v>
                </c:pt>
                <c:pt idx="184">
                  <c:v>41907</c:v>
                </c:pt>
                <c:pt idx="185">
                  <c:v>41908</c:v>
                </c:pt>
                <c:pt idx="186">
                  <c:v>41911</c:v>
                </c:pt>
                <c:pt idx="187">
                  <c:v>41912</c:v>
                </c:pt>
                <c:pt idx="188">
                  <c:v>41913</c:v>
                </c:pt>
                <c:pt idx="189">
                  <c:v>41914</c:v>
                </c:pt>
                <c:pt idx="190">
                  <c:v>41915</c:v>
                </c:pt>
                <c:pt idx="191">
                  <c:v>41918</c:v>
                </c:pt>
                <c:pt idx="192">
                  <c:v>41919</c:v>
                </c:pt>
                <c:pt idx="193">
                  <c:v>41920</c:v>
                </c:pt>
                <c:pt idx="194">
                  <c:v>41921</c:v>
                </c:pt>
                <c:pt idx="195">
                  <c:v>41922</c:v>
                </c:pt>
                <c:pt idx="196">
                  <c:v>41925</c:v>
                </c:pt>
                <c:pt idx="197">
                  <c:v>41926</c:v>
                </c:pt>
                <c:pt idx="198">
                  <c:v>41927</c:v>
                </c:pt>
                <c:pt idx="199">
                  <c:v>41928</c:v>
                </c:pt>
                <c:pt idx="200">
                  <c:v>41929</c:v>
                </c:pt>
                <c:pt idx="201">
                  <c:v>41932</c:v>
                </c:pt>
                <c:pt idx="202">
                  <c:v>41933</c:v>
                </c:pt>
                <c:pt idx="203">
                  <c:v>41934</c:v>
                </c:pt>
                <c:pt idx="204">
                  <c:v>41935</c:v>
                </c:pt>
                <c:pt idx="205">
                  <c:v>41936</c:v>
                </c:pt>
                <c:pt idx="206">
                  <c:v>41939</c:v>
                </c:pt>
                <c:pt idx="207">
                  <c:v>41940</c:v>
                </c:pt>
                <c:pt idx="208">
                  <c:v>41941</c:v>
                </c:pt>
                <c:pt idx="209">
                  <c:v>41942</c:v>
                </c:pt>
                <c:pt idx="210">
                  <c:v>41943</c:v>
                </c:pt>
                <c:pt idx="211">
                  <c:v>41946</c:v>
                </c:pt>
                <c:pt idx="212">
                  <c:v>41947</c:v>
                </c:pt>
                <c:pt idx="213">
                  <c:v>41948</c:v>
                </c:pt>
                <c:pt idx="214">
                  <c:v>41949</c:v>
                </c:pt>
                <c:pt idx="215">
                  <c:v>41950</c:v>
                </c:pt>
                <c:pt idx="216">
                  <c:v>41953</c:v>
                </c:pt>
                <c:pt idx="217">
                  <c:v>41954</c:v>
                </c:pt>
                <c:pt idx="218">
                  <c:v>41955</c:v>
                </c:pt>
                <c:pt idx="219">
                  <c:v>41956</c:v>
                </c:pt>
                <c:pt idx="220">
                  <c:v>41957</c:v>
                </c:pt>
                <c:pt idx="221">
                  <c:v>41960</c:v>
                </c:pt>
                <c:pt idx="222">
                  <c:v>41961</c:v>
                </c:pt>
                <c:pt idx="223">
                  <c:v>41962</c:v>
                </c:pt>
                <c:pt idx="224">
                  <c:v>41963</c:v>
                </c:pt>
                <c:pt idx="225">
                  <c:v>41964</c:v>
                </c:pt>
                <c:pt idx="226">
                  <c:v>41967</c:v>
                </c:pt>
                <c:pt idx="227">
                  <c:v>41968</c:v>
                </c:pt>
                <c:pt idx="228">
                  <c:v>41969</c:v>
                </c:pt>
                <c:pt idx="229">
                  <c:v>41971</c:v>
                </c:pt>
                <c:pt idx="230">
                  <c:v>41974</c:v>
                </c:pt>
                <c:pt idx="231">
                  <c:v>41975</c:v>
                </c:pt>
                <c:pt idx="232">
                  <c:v>41976</c:v>
                </c:pt>
                <c:pt idx="233">
                  <c:v>41977</c:v>
                </c:pt>
                <c:pt idx="234">
                  <c:v>41978</c:v>
                </c:pt>
                <c:pt idx="235">
                  <c:v>41981</c:v>
                </c:pt>
                <c:pt idx="236">
                  <c:v>41982</c:v>
                </c:pt>
                <c:pt idx="237">
                  <c:v>41983</c:v>
                </c:pt>
                <c:pt idx="238">
                  <c:v>41984</c:v>
                </c:pt>
                <c:pt idx="239">
                  <c:v>41985</c:v>
                </c:pt>
                <c:pt idx="240">
                  <c:v>41988</c:v>
                </c:pt>
                <c:pt idx="241">
                  <c:v>41989</c:v>
                </c:pt>
                <c:pt idx="242">
                  <c:v>41990</c:v>
                </c:pt>
                <c:pt idx="243">
                  <c:v>41991</c:v>
                </c:pt>
                <c:pt idx="244">
                  <c:v>41992</c:v>
                </c:pt>
                <c:pt idx="245">
                  <c:v>41995</c:v>
                </c:pt>
                <c:pt idx="246">
                  <c:v>41996</c:v>
                </c:pt>
                <c:pt idx="247">
                  <c:v>41997</c:v>
                </c:pt>
                <c:pt idx="248">
                  <c:v>41999</c:v>
                </c:pt>
                <c:pt idx="249">
                  <c:v>42002</c:v>
                </c:pt>
                <c:pt idx="250">
                  <c:v>42003</c:v>
                </c:pt>
                <c:pt idx="251">
                  <c:v>42004</c:v>
                </c:pt>
                <c:pt idx="252">
                  <c:v>42006</c:v>
                </c:pt>
                <c:pt idx="253">
                  <c:v>42009</c:v>
                </c:pt>
                <c:pt idx="254">
                  <c:v>42010</c:v>
                </c:pt>
                <c:pt idx="255">
                  <c:v>42011</c:v>
                </c:pt>
                <c:pt idx="256">
                  <c:v>42012</c:v>
                </c:pt>
                <c:pt idx="257">
                  <c:v>42013</c:v>
                </c:pt>
                <c:pt idx="258">
                  <c:v>42016</c:v>
                </c:pt>
                <c:pt idx="259">
                  <c:v>42017</c:v>
                </c:pt>
                <c:pt idx="260">
                  <c:v>42018</c:v>
                </c:pt>
                <c:pt idx="261">
                  <c:v>42019</c:v>
                </c:pt>
                <c:pt idx="262">
                  <c:v>42020</c:v>
                </c:pt>
                <c:pt idx="263">
                  <c:v>42024</c:v>
                </c:pt>
                <c:pt idx="264">
                  <c:v>42025</c:v>
                </c:pt>
                <c:pt idx="265">
                  <c:v>42026</c:v>
                </c:pt>
                <c:pt idx="266">
                  <c:v>42027</c:v>
                </c:pt>
                <c:pt idx="267">
                  <c:v>42030</c:v>
                </c:pt>
                <c:pt idx="268">
                  <c:v>42031</c:v>
                </c:pt>
                <c:pt idx="269">
                  <c:v>42032</c:v>
                </c:pt>
                <c:pt idx="270">
                  <c:v>42033</c:v>
                </c:pt>
                <c:pt idx="271">
                  <c:v>42034</c:v>
                </c:pt>
                <c:pt idx="272">
                  <c:v>42037</c:v>
                </c:pt>
                <c:pt idx="273">
                  <c:v>42038</c:v>
                </c:pt>
                <c:pt idx="274">
                  <c:v>42039</c:v>
                </c:pt>
                <c:pt idx="275">
                  <c:v>42040</c:v>
                </c:pt>
                <c:pt idx="276">
                  <c:v>42041</c:v>
                </c:pt>
                <c:pt idx="277">
                  <c:v>42044</c:v>
                </c:pt>
                <c:pt idx="278">
                  <c:v>42045</c:v>
                </c:pt>
                <c:pt idx="279">
                  <c:v>42046</c:v>
                </c:pt>
                <c:pt idx="280">
                  <c:v>42047</c:v>
                </c:pt>
                <c:pt idx="281">
                  <c:v>42048</c:v>
                </c:pt>
                <c:pt idx="282">
                  <c:v>42052</c:v>
                </c:pt>
                <c:pt idx="283">
                  <c:v>42053</c:v>
                </c:pt>
                <c:pt idx="284">
                  <c:v>42054</c:v>
                </c:pt>
                <c:pt idx="285">
                  <c:v>42055</c:v>
                </c:pt>
                <c:pt idx="286">
                  <c:v>42058</c:v>
                </c:pt>
                <c:pt idx="287">
                  <c:v>42059</c:v>
                </c:pt>
                <c:pt idx="288">
                  <c:v>42060</c:v>
                </c:pt>
                <c:pt idx="289">
                  <c:v>42061</c:v>
                </c:pt>
                <c:pt idx="290">
                  <c:v>42062</c:v>
                </c:pt>
                <c:pt idx="291">
                  <c:v>42065</c:v>
                </c:pt>
                <c:pt idx="292">
                  <c:v>42066</c:v>
                </c:pt>
                <c:pt idx="293">
                  <c:v>42067</c:v>
                </c:pt>
                <c:pt idx="294">
                  <c:v>42068</c:v>
                </c:pt>
                <c:pt idx="295">
                  <c:v>42069</c:v>
                </c:pt>
                <c:pt idx="296">
                  <c:v>42072</c:v>
                </c:pt>
                <c:pt idx="297">
                  <c:v>42073</c:v>
                </c:pt>
                <c:pt idx="298">
                  <c:v>42074</c:v>
                </c:pt>
                <c:pt idx="299">
                  <c:v>42075</c:v>
                </c:pt>
                <c:pt idx="300">
                  <c:v>42076</c:v>
                </c:pt>
                <c:pt idx="301">
                  <c:v>42079</c:v>
                </c:pt>
                <c:pt idx="302">
                  <c:v>42080</c:v>
                </c:pt>
                <c:pt idx="303">
                  <c:v>42081</c:v>
                </c:pt>
                <c:pt idx="304">
                  <c:v>42082</c:v>
                </c:pt>
                <c:pt idx="305">
                  <c:v>42083</c:v>
                </c:pt>
                <c:pt idx="306">
                  <c:v>42086</c:v>
                </c:pt>
                <c:pt idx="307">
                  <c:v>42087</c:v>
                </c:pt>
                <c:pt idx="308">
                  <c:v>42088</c:v>
                </c:pt>
                <c:pt idx="309">
                  <c:v>42089</c:v>
                </c:pt>
                <c:pt idx="310">
                  <c:v>42090</c:v>
                </c:pt>
                <c:pt idx="311">
                  <c:v>42093</c:v>
                </c:pt>
                <c:pt idx="312">
                  <c:v>42094</c:v>
                </c:pt>
                <c:pt idx="313">
                  <c:v>42095</c:v>
                </c:pt>
                <c:pt idx="314">
                  <c:v>42096</c:v>
                </c:pt>
                <c:pt idx="315">
                  <c:v>42100</c:v>
                </c:pt>
                <c:pt idx="316">
                  <c:v>42101</c:v>
                </c:pt>
                <c:pt idx="317">
                  <c:v>42102</c:v>
                </c:pt>
                <c:pt idx="318">
                  <c:v>42103</c:v>
                </c:pt>
                <c:pt idx="319">
                  <c:v>42104</c:v>
                </c:pt>
                <c:pt idx="320">
                  <c:v>42107</c:v>
                </c:pt>
                <c:pt idx="321">
                  <c:v>42108</c:v>
                </c:pt>
                <c:pt idx="322">
                  <c:v>42109</c:v>
                </c:pt>
                <c:pt idx="323">
                  <c:v>42110</c:v>
                </c:pt>
                <c:pt idx="324">
                  <c:v>42111</c:v>
                </c:pt>
                <c:pt idx="325">
                  <c:v>42114</c:v>
                </c:pt>
                <c:pt idx="326">
                  <c:v>42115</c:v>
                </c:pt>
                <c:pt idx="327">
                  <c:v>42116</c:v>
                </c:pt>
                <c:pt idx="328">
                  <c:v>42117</c:v>
                </c:pt>
                <c:pt idx="329">
                  <c:v>42118</c:v>
                </c:pt>
                <c:pt idx="330">
                  <c:v>42121</c:v>
                </c:pt>
                <c:pt idx="331">
                  <c:v>42122</c:v>
                </c:pt>
                <c:pt idx="332">
                  <c:v>42123</c:v>
                </c:pt>
                <c:pt idx="333">
                  <c:v>42124</c:v>
                </c:pt>
                <c:pt idx="334">
                  <c:v>42125</c:v>
                </c:pt>
                <c:pt idx="335">
                  <c:v>42128</c:v>
                </c:pt>
                <c:pt idx="336">
                  <c:v>42129</c:v>
                </c:pt>
                <c:pt idx="337">
                  <c:v>42130</c:v>
                </c:pt>
                <c:pt idx="338">
                  <c:v>42131</c:v>
                </c:pt>
                <c:pt idx="339">
                  <c:v>42132</c:v>
                </c:pt>
                <c:pt idx="340">
                  <c:v>42135</c:v>
                </c:pt>
                <c:pt idx="341">
                  <c:v>42136</c:v>
                </c:pt>
                <c:pt idx="342">
                  <c:v>42137</c:v>
                </c:pt>
                <c:pt idx="343">
                  <c:v>42138</c:v>
                </c:pt>
                <c:pt idx="344">
                  <c:v>42139</c:v>
                </c:pt>
                <c:pt idx="345">
                  <c:v>42142</c:v>
                </c:pt>
                <c:pt idx="346">
                  <c:v>42143</c:v>
                </c:pt>
                <c:pt idx="347">
                  <c:v>42144</c:v>
                </c:pt>
                <c:pt idx="348">
                  <c:v>42145</c:v>
                </c:pt>
                <c:pt idx="349">
                  <c:v>42146</c:v>
                </c:pt>
                <c:pt idx="350">
                  <c:v>42150</c:v>
                </c:pt>
                <c:pt idx="351">
                  <c:v>42151</c:v>
                </c:pt>
                <c:pt idx="352">
                  <c:v>42152</c:v>
                </c:pt>
                <c:pt idx="353">
                  <c:v>42153</c:v>
                </c:pt>
                <c:pt idx="354">
                  <c:v>42156</c:v>
                </c:pt>
                <c:pt idx="355">
                  <c:v>42157</c:v>
                </c:pt>
                <c:pt idx="356">
                  <c:v>42158</c:v>
                </c:pt>
                <c:pt idx="357">
                  <c:v>42159</c:v>
                </c:pt>
                <c:pt idx="358">
                  <c:v>42160</c:v>
                </c:pt>
                <c:pt idx="359">
                  <c:v>42163</c:v>
                </c:pt>
                <c:pt idx="360">
                  <c:v>42164</c:v>
                </c:pt>
                <c:pt idx="361">
                  <c:v>42165</c:v>
                </c:pt>
                <c:pt idx="362">
                  <c:v>42166</c:v>
                </c:pt>
                <c:pt idx="363">
                  <c:v>42167</c:v>
                </c:pt>
                <c:pt idx="364">
                  <c:v>42170</c:v>
                </c:pt>
                <c:pt idx="365">
                  <c:v>42171</c:v>
                </c:pt>
                <c:pt idx="366">
                  <c:v>42172</c:v>
                </c:pt>
                <c:pt idx="367">
                  <c:v>42173</c:v>
                </c:pt>
                <c:pt idx="368">
                  <c:v>42174</c:v>
                </c:pt>
                <c:pt idx="369">
                  <c:v>42177</c:v>
                </c:pt>
                <c:pt idx="370">
                  <c:v>42178</c:v>
                </c:pt>
                <c:pt idx="371">
                  <c:v>42179</c:v>
                </c:pt>
                <c:pt idx="372">
                  <c:v>42180</c:v>
                </c:pt>
                <c:pt idx="373">
                  <c:v>42181</c:v>
                </c:pt>
                <c:pt idx="374">
                  <c:v>42184</c:v>
                </c:pt>
                <c:pt idx="375">
                  <c:v>42185</c:v>
                </c:pt>
                <c:pt idx="376">
                  <c:v>42186</c:v>
                </c:pt>
                <c:pt idx="377">
                  <c:v>42187</c:v>
                </c:pt>
                <c:pt idx="378">
                  <c:v>42191</c:v>
                </c:pt>
                <c:pt idx="379">
                  <c:v>42192</c:v>
                </c:pt>
                <c:pt idx="380">
                  <c:v>42193</c:v>
                </c:pt>
                <c:pt idx="381">
                  <c:v>42194</c:v>
                </c:pt>
                <c:pt idx="382">
                  <c:v>42195</c:v>
                </c:pt>
                <c:pt idx="383">
                  <c:v>42198</c:v>
                </c:pt>
                <c:pt idx="384">
                  <c:v>42199</c:v>
                </c:pt>
                <c:pt idx="385">
                  <c:v>42200</c:v>
                </c:pt>
                <c:pt idx="386">
                  <c:v>42201</c:v>
                </c:pt>
                <c:pt idx="387">
                  <c:v>42202</c:v>
                </c:pt>
                <c:pt idx="388">
                  <c:v>42205</c:v>
                </c:pt>
                <c:pt idx="389">
                  <c:v>42206</c:v>
                </c:pt>
                <c:pt idx="390">
                  <c:v>42207</c:v>
                </c:pt>
                <c:pt idx="391">
                  <c:v>42208</c:v>
                </c:pt>
                <c:pt idx="392">
                  <c:v>42209</c:v>
                </c:pt>
                <c:pt idx="393">
                  <c:v>42212</c:v>
                </c:pt>
                <c:pt idx="394">
                  <c:v>42213</c:v>
                </c:pt>
                <c:pt idx="395">
                  <c:v>42214</c:v>
                </c:pt>
                <c:pt idx="396">
                  <c:v>42215</c:v>
                </c:pt>
                <c:pt idx="397">
                  <c:v>42216</c:v>
                </c:pt>
                <c:pt idx="398">
                  <c:v>42219</c:v>
                </c:pt>
                <c:pt idx="399">
                  <c:v>42220</c:v>
                </c:pt>
                <c:pt idx="400">
                  <c:v>42221</c:v>
                </c:pt>
                <c:pt idx="401">
                  <c:v>42222</c:v>
                </c:pt>
                <c:pt idx="402">
                  <c:v>42223</c:v>
                </c:pt>
                <c:pt idx="403">
                  <c:v>42226</c:v>
                </c:pt>
                <c:pt idx="404">
                  <c:v>42227</c:v>
                </c:pt>
                <c:pt idx="405">
                  <c:v>42228</c:v>
                </c:pt>
                <c:pt idx="406">
                  <c:v>42229</c:v>
                </c:pt>
                <c:pt idx="407">
                  <c:v>42230</c:v>
                </c:pt>
                <c:pt idx="408">
                  <c:v>42233</c:v>
                </c:pt>
                <c:pt idx="409">
                  <c:v>42234</c:v>
                </c:pt>
                <c:pt idx="410">
                  <c:v>42235</c:v>
                </c:pt>
                <c:pt idx="411">
                  <c:v>42236</c:v>
                </c:pt>
                <c:pt idx="412">
                  <c:v>42237</c:v>
                </c:pt>
                <c:pt idx="413">
                  <c:v>42240</c:v>
                </c:pt>
                <c:pt idx="414">
                  <c:v>42241</c:v>
                </c:pt>
                <c:pt idx="415">
                  <c:v>42242</c:v>
                </c:pt>
                <c:pt idx="416">
                  <c:v>42243</c:v>
                </c:pt>
                <c:pt idx="417">
                  <c:v>42244</c:v>
                </c:pt>
                <c:pt idx="418">
                  <c:v>42247</c:v>
                </c:pt>
                <c:pt idx="419">
                  <c:v>42248</c:v>
                </c:pt>
                <c:pt idx="420">
                  <c:v>42249</c:v>
                </c:pt>
                <c:pt idx="421">
                  <c:v>42250</c:v>
                </c:pt>
                <c:pt idx="422">
                  <c:v>42251</c:v>
                </c:pt>
                <c:pt idx="423">
                  <c:v>42255</c:v>
                </c:pt>
                <c:pt idx="424">
                  <c:v>42256</c:v>
                </c:pt>
                <c:pt idx="425">
                  <c:v>42257</c:v>
                </c:pt>
                <c:pt idx="426">
                  <c:v>42258</c:v>
                </c:pt>
                <c:pt idx="427">
                  <c:v>42261</c:v>
                </c:pt>
                <c:pt idx="428">
                  <c:v>42262</c:v>
                </c:pt>
                <c:pt idx="429">
                  <c:v>42263</c:v>
                </c:pt>
                <c:pt idx="430">
                  <c:v>42264</c:v>
                </c:pt>
                <c:pt idx="431">
                  <c:v>42265</c:v>
                </c:pt>
                <c:pt idx="432">
                  <c:v>42268</c:v>
                </c:pt>
                <c:pt idx="433">
                  <c:v>42269</c:v>
                </c:pt>
                <c:pt idx="434">
                  <c:v>42270</c:v>
                </c:pt>
                <c:pt idx="435">
                  <c:v>42271</c:v>
                </c:pt>
                <c:pt idx="436">
                  <c:v>42272</c:v>
                </c:pt>
                <c:pt idx="437">
                  <c:v>42275</c:v>
                </c:pt>
                <c:pt idx="438">
                  <c:v>42276</c:v>
                </c:pt>
                <c:pt idx="439">
                  <c:v>42277</c:v>
                </c:pt>
                <c:pt idx="440">
                  <c:v>42278</c:v>
                </c:pt>
                <c:pt idx="441">
                  <c:v>42279</c:v>
                </c:pt>
                <c:pt idx="442">
                  <c:v>42282</c:v>
                </c:pt>
                <c:pt idx="443">
                  <c:v>42283</c:v>
                </c:pt>
                <c:pt idx="444">
                  <c:v>42284</c:v>
                </c:pt>
                <c:pt idx="445">
                  <c:v>42285</c:v>
                </c:pt>
                <c:pt idx="446">
                  <c:v>42286</c:v>
                </c:pt>
                <c:pt idx="447">
                  <c:v>42289</c:v>
                </c:pt>
                <c:pt idx="448">
                  <c:v>42290</c:v>
                </c:pt>
                <c:pt idx="449">
                  <c:v>42291</c:v>
                </c:pt>
                <c:pt idx="450">
                  <c:v>42292</c:v>
                </c:pt>
                <c:pt idx="451">
                  <c:v>42293</c:v>
                </c:pt>
                <c:pt idx="452">
                  <c:v>42296</c:v>
                </c:pt>
                <c:pt idx="453">
                  <c:v>42297</c:v>
                </c:pt>
                <c:pt idx="454">
                  <c:v>42298</c:v>
                </c:pt>
                <c:pt idx="455">
                  <c:v>42299</c:v>
                </c:pt>
                <c:pt idx="456">
                  <c:v>42300</c:v>
                </c:pt>
                <c:pt idx="457">
                  <c:v>42303</c:v>
                </c:pt>
                <c:pt idx="458">
                  <c:v>42304</c:v>
                </c:pt>
                <c:pt idx="459">
                  <c:v>42305</c:v>
                </c:pt>
                <c:pt idx="460">
                  <c:v>42306</c:v>
                </c:pt>
                <c:pt idx="461">
                  <c:v>42307</c:v>
                </c:pt>
                <c:pt idx="462">
                  <c:v>42310</c:v>
                </c:pt>
                <c:pt idx="463">
                  <c:v>42311</c:v>
                </c:pt>
                <c:pt idx="464">
                  <c:v>42312</c:v>
                </c:pt>
                <c:pt idx="465">
                  <c:v>42313</c:v>
                </c:pt>
                <c:pt idx="466">
                  <c:v>42314</c:v>
                </c:pt>
                <c:pt idx="467">
                  <c:v>42317</c:v>
                </c:pt>
                <c:pt idx="468">
                  <c:v>42318</c:v>
                </c:pt>
                <c:pt idx="469">
                  <c:v>42319</c:v>
                </c:pt>
                <c:pt idx="470">
                  <c:v>42320</c:v>
                </c:pt>
                <c:pt idx="471">
                  <c:v>42321</c:v>
                </c:pt>
                <c:pt idx="472">
                  <c:v>42324</c:v>
                </c:pt>
                <c:pt idx="473">
                  <c:v>42325</c:v>
                </c:pt>
                <c:pt idx="474">
                  <c:v>42326</c:v>
                </c:pt>
                <c:pt idx="475">
                  <c:v>42327</c:v>
                </c:pt>
                <c:pt idx="476">
                  <c:v>42328</c:v>
                </c:pt>
                <c:pt idx="477">
                  <c:v>42331</c:v>
                </c:pt>
                <c:pt idx="478">
                  <c:v>42332</c:v>
                </c:pt>
                <c:pt idx="479">
                  <c:v>42333</c:v>
                </c:pt>
                <c:pt idx="480">
                  <c:v>42335</c:v>
                </c:pt>
                <c:pt idx="481">
                  <c:v>42338</c:v>
                </c:pt>
                <c:pt idx="482">
                  <c:v>42339</c:v>
                </c:pt>
                <c:pt idx="483">
                  <c:v>42340</c:v>
                </c:pt>
                <c:pt idx="484">
                  <c:v>42341</c:v>
                </c:pt>
                <c:pt idx="485">
                  <c:v>42342</c:v>
                </c:pt>
                <c:pt idx="486">
                  <c:v>42345</c:v>
                </c:pt>
                <c:pt idx="487">
                  <c:v>42346</c:v>
                </c:pt>
                <c:pt idx="488">
                  <c:v>42347</c:v>
                </c:pt>
                <c:pt idx="489">
                  <c:v>42348</c:v>
                </c:pt>
                <c:pt idx="490">
                  <c:v>42349</c:v>
                </c:pt>
                <c:pt idx="491">
                  <c:v>42352</c:v>
                </c:pt>
                <c:pt idx="492">
                  <c:v>42353</c:v>
                </c:pt>
                <c:pt idx="493">
                  <c:v>42354</c:v>
                </c:pt>
                <c:pt idx="494">
                  <c:v>42355</c:v>
                </c:pt>
                <c:pt idx="495">
                  <c:v>42356</c:v>
                </c:pt>
                <c:pt idx="496">
                  <c:v>42359</c:v>
                </c:pt>
                <c:pt idx="497">
                  <c:v>42360</c:v>
                </c:pt>
                <c:pt idx="498">
                  <c:v>42361</c:v>
                </c:pt>
                <c:pt idx="499">
                  <c:v>42362</c:v>
                </c:pt>
                <c:pt idx="500">
                  <c:v>42366</c:v>
                </c:pt>
                <c:pt idx="501">
                  <c:v>42367</c:v>
                </c:pt>
                <c:pt idx="502">
                  <c:v>42368</c:v>
                </c:pt>
                <c:pt idx="503">
                  <c:v>42369</c:v>
                </c:pt>
                <c:pt idx="504">
                  <c:v>42373</c:v>
                </c:pt>
                <c:pt idx="505">
                  <c:v>42374</c:v>
                </c:pt>
                <c:pt idx="506">
                  <c:v>42375</c:v>
                </c:pt>
                <c:pt idx="507">
                  <c:v>42376</c:v>
                </c:pt>
                <c:pt idx="508">
                  <c:v>42377</c:v>
                </c:pt>
                <c:pt idx="509">
                  <c:v>42380</c:v>
                </c:pt>
                <c:pt idx="510">
                  <c:v>42381</c:v>
                </c:pt>
                <c:pt idx="511">
                  <c:v>42382</c:v>
                </c:pt>
                <c:pt idx="512">
                  <c:v>42383</c:v>
                </c:pt>
                <c:pt idx="513">
                  <c:v>42384</c:v>
                </c:pt>
                <c:pt idx="514">
                  <c:v>42388</c:v>
                </c:pt>
                <c:pt idx="515">
                  <c:v>42389</c:v>
                </c:pt>
                <c:pt idx="516">
                  <c:v>42390</c:v>
                </c:pt>
                <c:pt idx="517">
                  <c:v>42391</c:v>
                </c:pt>
                <c:pt idx="518">
                  <c:v>42394</c:v>
                </c:pt>
                <c:pt idx="519">
                  <c:v>42395</c:v>
                </c:pt>
                <c:pt idx="520">
                  <c:v>42396</c:v>
                </c:pt>
                <c:pt idx="521">
                  <c:v>42397</c:v>
                </c:pt>
                <c:pt idx="522">
                  <c:v>42398</c:v>
                </c:pt>
                <c:pt idx="523">
                  <c:v>42401</c:v>
                </c:pt>
                <c:pt idx="524">
                  <c:v>42402</c:v>
                </c:pt>
                <c:pt idx="525">
                  <c:v>42403</c:v>
                </c:pt>
                <c:pt idx="526">
                  <c:v>42404</c:v>
                </c:pt>
                <c:pt idx="527">
                  <c:v>42405</c:v>
                </c:pt>
                <c:pt idx="528">
                  <c:v>42408</c:v>
                </c:pt>
                <c:pt idx="529">
                  <c:v>42409</c:v>
                </c:pt>
                <c:pt idx="530">
                  <c:v>42410</c:v>
                </c:pt>
                <c:pt idx="531">
                  <c:v>42411</c:v>
                </c:pt>
                <c:pt idx="532">
                  <c:v>42412</c:v>
                </c:pt>
                <c:pt idx="533">
                  <c:v>42416</c:v>
                </c:pt>
                <c:pt idx="534">
                  <c:v>42417</c:v>
                </c:pt>
                <c:pt idx="535">
                  <c:v>42418</c:v>
                </c:pt>
                <c:pt idx="536">
                  <c:v>42419</c:v>
                </c:pt>
                <c:pt idx="537">
                  <c:v>42422</c:v>
                </c:pt>
                <c:pt idx="538">
                  <c:v>42423</c:v>
                </c:pt>
                <c:pt idx="539">
                  <c:v>42424</c:v>
                </c:pt>
                <c:pt idx="540">
                  <c:v>42425</c:v>
                </c:pt>
                <c:pt idx="541">
                  <c:v>42426</c:v>
                </c:pt>
                <c:pt idx="542">
                  <c:v>42429</c:v>
                </c:pt>
                <c:pt idx="543">
                  <c:v>42430</c:v>
                </c:pt>
                <c:pt idx="544">
                  <c:v>42431</c:v>
                </c:pt>
                <c:pt idx="545">
                  <c:v>42432</c:v>
                </c:pt>
                <c:pt idx="546">
                  <c:v>42433</c:v>
                </c:pt>
                <c:pt idx="547">
                  <c:v>42436</c:v>
                </c:pt>
                <c:pt idx="548">
                  <c:v>42437</c:v>
                </c:pt>
                <c:pt idx="549">
                  <c:v>42438</c:v>
                </c:pt>
                <c:pt idx="550">
                  <c:v>42439</c:v>
                </c:pt>
                <c:pt idx="551">
                  <c:v>42440</c:v>
                </c:pt>
                <c:pt idx="552">
                  <c:v>42443</c:v>
                </c:pt>
                <c:pt idx="553">
                  <c:v>42444</c:v>
                </c:pt>
                <c:pt idx="554">
                  <c:v>42445</c:v>
                </c:pt>
                <c:pt idx="555">
                  <c:v>42446</c:v>
                </c:pt>
                <c:pt idx="556">
                  <c:v>42447</c:v>
                </c:pt>
                <c:pt idx="557">
                  <c:v>42450</c:v>
                </c:pt>
                <c:pt idx="558">
                  <c:v>42451</c:v>
                </c:pt>
                <c:pt idx="559">
                  <c:v>42452</c:v>
                </c:pt>
                <c:pt idx="560">
                  <c:v>42453</c:v>
                </c:pt>
                <c:pt idx="561">
                  <c:v>42457</c:v>
                </c:pt>
                <c:pt idx="562">
                  <c:v>42458</c:v>
                </c:pt>
                <c:pt idx="563">
                  <c:v>42459</c:v>
                </c:pt>
                <c:pt idx="564">
                  <c:v>42460</c:v>
                </c:pt>
                <c:pt idx="565">
                  <c:v>42461</c:v>
                </c:pt>
                <c:pt idx="566">
                  <c:v>42464</c:v>
                </c:pt>
                <c:pt idx="567">
                  <c:v>42465</c:v>
                </c:pt>
                <c:pt idx="568">
                  <c:v>42466</c:v>
                </c:pt>
                <c:pt idx="569">
                  <c:v>42467</c:v>
                </c:pt>
                <c:pt idx="570">
                  <c:v>42468</c:v>
                </c:pt>
                <c:pt idx="571">
                  <c:v>42471</c:v>
                </c:pt>
                <c:pt idx="572">
                  <c:v>42472</c:v>
                </c:pt>
                <c:pt idx="573">
                  <c:v>42473</c:v>
                </c:pt>
                <c:pt idx="574">
                  <c:v>42474</c:v>
                </c:pt>
                <c:pt idx="575">
                  <c:v>42475</c:v>
                </c:pt>
                <c:pt idx="576">
                  <c:v>42478</c:v>
                </c:pt>
                <c:pt idx="577">
                  <c:v>42479</c:v>
                </c:pt>
                <c:pt idx="578">
                  <c:v>42480</c:v>
                </c:pt>
                <c:pt idx="579">
                  <c:v>42481</c:v>
                </c:pt>
                <c:pt idx="580">
                  <c:v>42482</c:v>
                </c:pt>
                <c:pt idx="581">
                  <c:v>42485</c:v>
                </c:pt>
                <c:pt idx="582">
                  <c:v>42486</c:v>
                </c:pt>
                <c:pt idx="583">
                  <c:v>42487</c:v>
                </c:pt>
                <c:pt idx="584">
                  <c:v>42488</c:v>
                </c:pt>
                <c:pt idx="585">
                  <c:v>42489</c:v>
                </c:pt>
                <c:pt idx="586">
                  <c:v>42492</c:v>
                </c:pt>
                <c:pt idx="587">
                  <c:v>42493</c:v>
                </c:pt>
                <c:pt idx="588">
                  <c:v>42494</c:v>
                </c:pt>
                <c:pt idx="589">
                  <c:v>42495</c:v>
                </c:pt>
                <c:pt idx="590">
                  <c:v>42496</c:v>
                </c:pt>
                <c:pt idx="591">
                  <c:v>42499</c:v>
                </c:pt>
                <c:pt idx="592">
                  <c:v>42500</c:v>
                </c:pt>
                <c:pt idx="593">
                  <c:v>42501</c:v>
                </c:pt>
                <c:pt idx="594">
                  <c:v>42502</c:v>
                </c:pt>
                <c:pt idx="595">
                  <c:v>42503</c:v>
                </c:pt>
                <c:pt idx="596">
                  <c:v>42506</c:v>
                </c:pt>
                <c:pt idx="597">
                  <c:v>42507</c:v>
                </c:pt>
                <c:pt idx="598">
                  <c:v>42508</c:v>
                </c:pt>
                <c:pt idx="599">
                  <c:v>42509</c:v>
                </c:pt>
                <c:pt idx="600">
                  <c:v>42510</c:v>
                </c:pt>
                <c:pt idx="601">
                  <c:v>42513</c:v>
                </c:pt>
                <c:pt idx="602">
                  <c:v>42514</c:v>
                </c:pt>
                <c:pt idx="603">
                  <c:v>42515</c:v>
                </c:pt>
                <c:pt idx="604">
                  <c:v>42516</c:v>
                </c:pt>
                <c:pt idx="605">
                  <c:v>42517</c:v>
                </c:pt>
                <c:pt idx="606">
                  <c:v>42521</c:v>
                </c:pt>
                <c:pt idx="607">
                  <c:v>42522</c:v>
                </c:pt>
                <c:pt idx="608">
                  <c:v>42523</c:v>
                </c:pt>
                <c:pt idx="609">
                  <c:v>42524</c:v>
                </c:pt>
                <c:pt idx="610">
                  <c:v>42527</c:v>
                </c:pt>
                <c:pt idx="611">
                  <c:v>42528</c:v>
                </c:pt>
                <c:pt idx="612">
                  <c:v>42529</c:v>
                </c:pt>
                <c:pt idx="613">
                  <c:v>42530</c:v>
                </c:pt>
                <c:pt idx="614">
                  <c:v>42531</c:v>
                </c:pt>
                <c:pt idx="615">
                  <c:v>42534</c:v>
                </c:pt>
                <c:pt idx="616">
                  <c:v>42535</c:v>
                </c:pt>
                <c:pt idx="617">
                  <c:v>42536</c:v>
                </c:pt>
                <c:pt idx="618">
                  <c:v>42537</c:v>
                </c:pt>
                <c:pt idx="619">
                  <c:v>42538</c:v>
                </c:pt>
                <c:pt idx="620">
                  <c:v>42541</c:v>
                </c:pt>
                <c:pt idx="621">
                  <c:v>42542</c:v>
                </c:pt>
                <c:pt idx="622">
                  <c:v>42543</c:v>
                </c:pt>
                <c:pt idx="623">
                  <c:v>42544</c:v>
                </c:pt>
                <c:pt idx="624">
                  <c:v>42545</c:v>
                </c:pt>
                <c:pt idx="625">
                  <c:v>42548</c:v>
                </c:pt>
                <c:pt idx="626">
                  <c:v>42549</c:v>
                </c:pt>
                <c:pt idx="627">
                  <c:v>42550</c:v>
                </c:pt>
                <c:pt idx="628">
                  <c:v>42551</c:v>
                </c:pt>
                <c:pt idx="629">
                  <c:v>42552</c:v>
                </c:pt>
                <c:pt idx="630">
                  <c:v>42556</c:v>
                </c:pt>
                <c:pt idx="631">
                  <c:v>42557</c:v>
                </c:pt>
                <c:pt idx="632">
                  <c:v>42558</c:v>
                </c:pt>
                <c:pt idx="633">
                  <c:v>42559</c:v>
                </c:pt>
                <c:pt idx="634">
                  <c:v>42562</c:v>
                </c:pt>
                <c:pt idx="635">
                  <c:v>42563</c:v>
                </c:pt>
                <c:pt idx="636">
                  <c:v>42564</c:v>
                </c:pt>
                <c:pt idx="637">
                  <c:v>42565</c:v>
                </c:pt>
                <c:pt idx="638">
                  <c:v>42566</c:v>
                </c:pt>
                <c:pt idx="639">
                  <c:v>42569</c:v>
                </c:pt>
                <c:pt idx="640">
                  <c:v>42570</c:v>
                </c:pt>
                <c:pt idx="641">
                  <c:v>42571</c:v>
                </c:pt>
                <c:pt idx="642">
                  <c:v>42572</c:v>
                </c:pt>
                <c:pt idx="643">
                  <c:v>42573</c:v>
                </c:pt>
                <c:pt idx="644">
                  <c:v>42576</c:v>
                </c:pt>
                <c:pt idx="645">
                  <c:v>42577</c:v>
                </c:pt>
                <c:pt idx="646">
                  <c:v>42578</c:v>
                </c:pt>
                <c:pt idx="647">
                  <c:v>42579</c:v>
                </c:pt>
                <c:pt idx="648">
                  <c:v>42580</c:v>
                </c:pt>
                <c:pt idx="649">
                  <c:v>42583</c:v>
                </c:pt>
                <c:pt idx="650">
                  <c:v>42584</c:v>
                </c:pt>
                <c:pt idx="651">
                  <c:v>42585</c:v>
                </c:pt>
                <c:pt idx="652">
                  <c:v>42586</c:v>
                </c:pt>
                <c:pt idx="653">
                  <c:v>42587</c:v>
                </c:pt>
                <c:pt idx="654">
                  <c:v>42590</c:v>
                </c:pt>
                <c:pt idx="655">
                  <c:v>42591</c:v>
                </c:pt>
                <c:pt idx="656">
                  <c:v>42592</c:v>
                </c:pt>
                <c:pt idx="657">
                  <c:v>42593</c:v>
                </c:pt>
                <c:pt idx="658">
                  <c:v>42594</c:v>
                </c:pt>
                <c:pt idx="659">
                  <c:v>42597</c:v>
                </c:pt>
                <c:pt idx="660">
                  <c:v>42598</c:v>
                </c:pt>
                <c:pt idx="661">
                  <c:v>42599</c:v>
                </c:pt>
                <c:pt idx="662">
                  <c:v>42600</c:v>
                </c:pt>
                <c:pt idx="663">
                  <c:v>42601</c:v>
                </c:pt>
                <c:pt idx="664">
                  <c:v>42604</c:v>
                </c:pt>
                <c:pt idx="665">
                  <c:v>42605</c:v>
                </c:pt>
                <c:pt idx="666">
                  <c:v>42606</c:v>
                </c:pt>
                <c:pt idx="667">
                  <c:v>42607</c:v>
                </c:pt>
                <c:pt idx="668">
                  <c:v>42608</c:v>
                </c:pt>
                <c:pt idx="669">
                  <c:v>42611</c:v>
                </c:pt>
                <c:pt idx="670">
                  <c:v>42612</c:v>
                </c:pt>
                <c:pt idx="671">
                  <c:v>42613</c:v>
                </c:pt>
                <c:pt idx="672">
                  <c:v>42614</c:v>
                </c:pt>
                <c:pt idx="673">
                  <c:v>42615</c:v>
                </c:pt>
                <c:pt idx="674">
                  <c:v>42619</c:v>
                </c:pt>
                <c:pt idx="675">
                  <c:v>42620</c:v>
                </c:pt>
                <c:pt idx="676">
                  <c:v>42621</c:v>
                </c:pt>
                <c:pt idx="677">
                  <c:v>42622</c:v>
                </c:pt>
                <c:pt idx="678">
                  <c:v>42625</c:v>
                </c:pt>
                <c:pt idx="679">
                  <c:v>42626</c:v>
                </c:pt>
                <c:pt idx="680">
                  <c:v>42627</c:v>
                </c:pt>
                <c:pt idx="681">
                  <c:v>42628</c:v>
                </c:pt>
                <c:pt idx="682">
                  <c:v>42629</c:v>
                </c:pt>
                <c:pt idx="683">
                  <c:v>42632</c:v>
                </c:pt>
                <c:pt idx="684">
                  <c:v>42633</c:v>
                </c:pt>
                <c:pt idx="685">
                  <c:v>42634</c:v>
                </c:pt>
                <c:pt idx="686">
                  <c:v>42635</c:v>
                </c:pt>
                <c:pt idx="687">
                  <c:v>42636</c:v>
                </c:pt>
                <c:pt idx="688">
                  <c:v>42639</c:v>
                </c:pt>
                <c:pt idx="689">
                  <c:v>42640</c:v>
                </c:pt>
                <c:pt idx="690">
                  <c:v>42641</c:v>
                </c:pt>
                <c:pt idx="691">
                  <c:v>42642</c:v>
                </c:pt>
                <c:pt idx="692">
                  <c:v>42643</c:v>
                </c:pt>
                <c:pt idx="693">
                  <c:v>42646</c:v>
                </c:pt>
                <c:pt idx="694">
                  <c:v>42647</c:v>
                </c:pt>
                <c:pt idx="695">
                  <c:v>42648</c:v>
                </c:pt>
                <c:pt idx="696">
                  <c:v>42649</c:v>
                </c:pt>
                <c:pt idx="697">
                  <c:v>42650</c:v>
                </c:pt>
                <c:pt idx="698">
                  <c:v>42653</c:v>
                </c:pt>
                <c:pt idx="699">
                  <c:v>42654</c:v>
                </c:pt>
                <c:pt idx="700">
                  <c:v>42655</c:v>
                </c:pt>
                <c:pt idx="701">
                  <c:v>42656</c:v>
                </c:pt>
                <c:pt idx="702">
                  <c:v>42657</c:v>
                </c:pt>
                <c:pt idx="703">
                  <c:v>42660</c:v>
                </c:pt>
                <c:pt idx="704">
                  <c:v>42661</c:v>
                </c:pt>
                <c:pt idx="705">
                  <c:v>42662</c:v>
                </c:pt>
                <c:pt idx="706">
                  <c:v>42663</c:v>
                </c:pt>
                <c:pt idx="707">
                  <c:v>42664</c:v>
                </c:pt>
                <c:pt idx="708">
                  <c:v>42667</c:v>
                </c:pt>
                <c:pt idx="709">
                  <c:v>42668</c:v>
                </c:pt>
                <c:pt idx="710">
                  <c:v>42669</c:v>
                </c:pt>
                <c:pt idx="711">
                  <c:v>42670</c:v>
                </c:pt>
                <c:pt idx="712">
                  <c:v>42671</c:v>
                </c:pt>
                <c:pt idx="713">
                  <c:v>42674</c:v>
                </c:pt>
                <c:pt idx="714">
                  <c:v>42675</c:v>
                </c:pt>
                <c:pt idx="715">
                  <c:v>42676</c:v>
                </c:pt>
                <c:pt idx="716">
                  <c:v>42677</c:v>
                </c:pt>
                <c:pt idx="717">
                  <c:v>42678</c:v>
                </c:pt>
                <c:pt idx="718">
                  <c:v>42681</c:v>
                </c:pt>
                <c:pt idx="719">
                  <c:v>42682</c:v>
                </c:pt>
                <c:pt idx="720">
                  <c:v>42683</c:v>
                </c:pt>
                <c:pt idx="721">
                  <c:v>42684</c:v>
                </c:pt>
                <c:pt idx="722">
                  <c:v>42685</c:v>
                </c:pt>
                <c:pt idx="723">
                  <c:v>42688</c:v>
                </c:pt>
                <c:pt idx="724">
                  <c:v>42689</c:v>
                </c:pt>
                <c:pt idx="725">
                  <c:v>42690</c:v>
                </c:pt>
                <c:pt idx="726">
                  <c:v>42691</c:v>
                </c:pt>
                <c:pt idx="727">
                  <c:v>42692</c:v>
                </c:pt>
                <c:pt idx="728">
                  <c:v>42695</c:v>
                </c:pt>
                <c:pt idx="729">
                  <c:v>42696</c:v>
                </c:pt>
                <c:pt idx="730">
                  <c:v>42697</c:v>
                </c:pt>
                <c:pt idx="731">
                  <c:v>42699</c:v>
                </c:pt>
                <c:pt idx="732">
                  <c:v>42702</c:v>
                </c:pt>
                <c:pt idx="733">
                  <c:v>42703</c:v>
                </c:pt>
                <c:pt idx="734">
                  <c:v>42704</c:v>
                </c:pt>
                <c:pt idx="735">
                  <c:v>42705</c:v>
                </c:pt>
                <c:pt idx="736">
                  <c:v>42706</c:v>
                </c:pt>
                <c:pt idx="737">
                  <c:v>42709</c:v>
                </c:pt>
                <c:pt idx="738">
                  <c:v>42710</c:v>
                </c:pt>
                <c:pt idx="739">
                  <c:v>42711</c:v>
                </c:pt>
                <c:pt idx="740">
                  <c:v>42712</c:v>
                </c:pt>
                <c:pt idx="741">
                  <c:v>42713</c:v>
                </c:pt>
                <c:pt idx="742">
                  <c:v>42716</c:v>
                </c:pt>
                <c:pt idx="743">
                  <c:v>42717</c:v>
                </c:pt>
                <c:pt idx="744">
                  <c:v>42718</c:v>
                </c:pt>
                <c:pt idx="745">
                  <c:v>42719</c:v>
                </c:pt>
                <c:pt idx="746">
                  <c:v>42720</c:v>
                </c:pt>
                <c:pt idx="747">
                  <c:v>42723</c:v>
                </c:pt>
                <c:pt idx="748">
                  <c:v>42724</c:v>
                </c:pt>
                <c:pt idx="749">
                  <c:v>42725</c:v>
                </c:pt>
                <c:pt idx="750">
                  <c:v>42726</c:v>
                </c:pt>
                <c:pt idx="751">
                  <c:v>42727</c:v>
                </c:pt>
                <c:pt idx="752">
                  <c:v>42731</c:v>
                </c:pt>
                <c:pt idx="753">
                  <c:v>42732</c:v>
                </c:pt>
                <c:pt idx="754">
                  <c:v>42733</c:v>
                </c:pt>
                <c:pt idx="755">
                  <c:v>42734</c:v>
                </c:pt>
                <c:pt idx="756">
                  <c:v>42738</c:v>
                </c:pt>
                <c:pt idx="757">
                  <c:v>42739</c:v>
                </c:pt>
                <c:pt idx="758">
                  <c:v>42740</c:v>
                </c:pt>
                <c:pt idx="759">
                  <c:v>42741</c:v>
                </c:pt>
                <c:pt idx="760">
                  <c:v>42744</c:v>
                </c:pt>
                <c:pt idx="761">
                  <c:v>42745</c:v>
                </c:pt>
                <c:pt idx="762">
                  <c:v>42746</c:v>
                </c:pt>
                <c:pt idx="763">
                  <c:v>42747</c:v>
                </c:pt>
                <c:pt idx="764">
                  <c:v>42748</c:v>
                </c:pt>
                <c:pt idx="765">
                  <c:v>42752</c:v>
                </c:pt>
                <c:pt idx="766">
                  <c:v>42753</c:v>
                </c:pt>
                <c:pt idx="767">
                  <c:v>42754</c:v>
                </c:pt>
                <c:pt idx="768">
                  <c:v>42755</c:v>
                </c:pt>
                <c:pt idx="769">
                  <c:v>42758</c:v>
                </c:pt>
                <c:pt idx="770">
                  <c:v>42759</c:v>
                </c:pt>
                <c:pt idx="771">
                  <c:v>42760</c:v>
                </c:pt>
                <c:pt idx="772">
                  <c:v>42761</c:v>
                </c:pt>
                <c:pt idx="773">
                  <c:v>42762</c:v>
                </c:pt>
                <c:pt idx="774">
                  <c:v>42765</c:v>
                </c:pt>
                <c:pt idx="775">
                  <c:v>42766</c:v>
                </c:pt>
                <c:pt idx="776">
                  <c:v>42767</c:v>
                </c:pt>
                <c:pt idx="777">
                  <c:v>42768</c:v>
                </c:pt>
                <c:pt idx="778">
                  <c:v>42769</c:v>
                </c:pt>
                <c:pt idx="779">
                  <c:v>42772</c:v>
                </c:pt>
                <c:pt idx="780">
                  <c:v>42773</c:v>
                </c:pt>
                <c:pt idx="781">
                  <c:v>42774</c:v>
                </c:pt>
                <c:pt idx="782">
                  <c:v>42775</c:v>
                </c:pt>
                <c:pt idx="783">
                  <c:v>42776</c:v>
                </c:pt>
                <c:pt idx="784">
                  <c:v>42779</c:v>
                </c:pt>
                <c:pt idx="785">
                  <c:v>42780</c:v>
                </c:pt>
                <c:pt idx="786">
                  <c:v>42781</c:v>
                </c:pt>
                <c:pt idx="787">
                  <c:v>42782</c:v>
                </c:pt>
                <c:pt idx="788">
                  <c:v>42783</c:v>
                </c:pt>
                <c:pt idx="789">
                  <c:v>42787</c:v>
                </c:pt>
                <c:pt idx="790">
                  <c:v>42788</c:v>
                </c:pt>
                <c:pt idx="791">
                  <c:v>42789</c:v>
                </c:pt>
                <c:pt idx="792">
                  <c:v>42790</c:v>
                </c:pt>
                <c:pt idx="793">
                  <c:v>42793</c:v>
                </c:pt>
                <c:pt idx="794">
                  <c:v>42794</c:v>
                </c:pt>
                <c:pt idx="795">
                  <c:v>42795</c:v>
                </c:pt>
                <c:pt idx="796">
                  <c:v>42796</c:v>
                </c:pt>
                <c:pt idx="797">
                  <c:v>42797</c:v>
                </c:pt>
                <c:pt idx="798">
                  <c:v>42800</c:v>
                </c:pt>
                <c:pt idx="799">
                  <c:v>42801</c:v>
                </c:pt>
                <c:pt idx="800">
                  <c:v>42802</c:v>
                </c:pt>
                <c:pt idx="801">
                  <c:v>42803</c:v>
                </c:pt>
                <c:pt idx="802">
                  <c:v>42804</c:v>
                </c:pt>
                <c:pt idx="803">
                  <c:v>42807</c:v>
                </c:pt>
                <c:pt idx="804">
                  <c:v>42808</c:v>
                </c:pt>
                <c:pt idx="805">
                  <c:v>42809</c:v>
                </c:pt>
                <c:pt idx="806">
                  <c:v>42810</c:v>
                </c:pt>
                <c:pt idx="807">
                  <c:v>42811</c:v>
                </c:pt>
                <c:pt idx="808">
                  <c:v>42814</c:v>
                </c:pt>
                <c:pt idx="809">
                  <c:v>42815</c:v>
                </c:pt>
                <c:pt idx="810">
                  <c:v>42816</c:v>
                </c:pt>
                <c:pt idx="811">
                  <c:v>42817</c:v>
                </c:pt>
                <c:pt idx="812">
                  <c:v>42818</c:v>
                </c:pt>
                <c:pt idx="813">
                  <c:v>42821</c:v>
                </c:pt>
                <c:pt idx="814">
                  <c:v>42822</c:v>
                </c:pt>
                <c:pt idx="815">
                  <c:v>42823</c:v>
                </c:pt>
                <c:pt idx="816">
                  <c:v>42824</c:v>
                </c:pt>
                <c:pt idx="817">
                  <c:v>42825</c:v>
                </c:pt>
                <c:pt idx="818">
                  <c:v>42828</c:v>
                </c:pt>
                <c:pt idx="819">
                  <c:v>42829</c:v>
                </c:pt>
                <c:pt idx="820">
                  <c:v>42830</c:v>
                </c:pt>
                <c:pt idx="821">
                  <c:v>42831</c:v>
                </c:pt>
                <c:pt idx="822">
                  <c:v>42832</c:v>
                </c:pt>
                <c:pt idx="823">
                  <c:v>42835</c:v>
                </c:pt>
                <c:pt idx="824">
                  <c:v>42836</c:v>
                </c:pt>
                <c:pt idx="825">
                  <c:v>42837</c:v>
                </c:pt>
                <c:pt idx="826">
                  <c:v>42838</c:v>
                </c:pt>
                <c:pt idx="827">
                  <c:v>42842</c:v>
                </c:pt>
                <c:pt idx="828">
                  <c:v>42843</c:v>
                </c:pt>
                <c:pt idx="829">
                  <c:v>42844</c:v>
                </c:pt>
                <c:pt idx="830">
                  <c:v>42845</c:v>
                </c:pt>
                <c:pt idx="831">
                  <c:v>42846</c:v>
                </c:pt>
                <c:pt idx="832">
                  <c:v>42849</c:v>
                </c:pt>
                <c:pt idx="833">
                  <c:v>42850</c:v>
                </c:pt>
                <c:pt idx="834">
                  <c:v>42851</c:v>
                </c:pt>
                <c:pt idx="835">
                  <c:v>42852</c:v>
                </c:pt>
                <c:pt idx="836">
                  <c:v>42853</c:v>
                </c:pt>
              </c:numCache>
            </c:numRef>
          </c:xVal>
          <c:yVal>
            <c:numRef>
              <c:f>NASDAQ!$L$3:$L$839</c:f>
              <c:numCache>
                <c:formatCode>General</c:formatCode>
                <c:ptCount val="837"/>
                <c:pt idx="0">
                  <c:v>4143.0690000000004</c:v>
                </c:pt>
                <c:pt idx="1">
                  <c:v>4131.9059999999999</c:v>
                </c:pt>
                <c:pt idx="2">
                  <c:v>4113.6809999999996</c:v>
                </c:pt>
                <c:pt idx="3">
                  <c:v>4153.1819999999998</c:v>
                </c:pt>
                <c:pt idx="4">
                  <c:v>4165.6109999999999</c:v>
                </c:pt>
                <c:pt idx="5">
                  <c:v>4156.1940000000004</c:v>
                </c:pt>
                <c:pt idx="6">
                  <c:v>4174.665</c:v>
                </c:pt>
                <c:pt idx="7">
                  <c:v>4113.3050000000003</c:v>
                </c:pt>
                <c:pt idx="8">
                  <c:v>4183.0159999999996</c:v>
                </c:pt>
                <c:pt idx="9">
                  <c:v>4214.884</c:v>
                </c:pt>
                <c:pt idx="10">
                  <c:v>4218.6880000000001</c:v>
                </c:pt>
                <c:pt idx="11">
                  <c:v>4197.5820000000003</c:v>
                </c:pt>
                <c:pt idx="12">
                  <c:v>4225.76</c:v>
                </c:pt>
                <c:pt idx="13">
                  <c:v>4243</c:v>
                </c:pt>
                <c:pt idx="14">
                  <c:v>4218.875</c:v>
                </c:pt>
                <c:pt idx="15">
                  <c:v>4128.1729999999998</c:v>
                </c:pt>
                <c:pt idx="16">
                  <c:v>4083.6089999999999</c:v>
                </c:pt>
                <c:pt idx="17">
                  <c:v>4097.9620000000004</c:v>
                </c:pt>
                <c:pt idx="18">
                  <c:v>4051.4340000000002</c:v>
                </c:pt>
                <c:pt idx="19">
                  <c:v>4123.125</c:v>
                </c:pt>
                <c:pt idx="20">
                  <c:v>4103.8779999999997</c:v>
                </c:pt>
                <c:pt idx="21">
                  <c:v>3996.9580000000001</c:v>
                </c:pt>
                <c:pt idx="22">
                  <c:v>4031.52</c:v>
                </c:pt>
                <c:pt idx="23">
                  <c:v>4011.5520000000001</c:v>
                </c:pt>
                <c:pt idx="24">
                  <c:v>4057.1219999999998</c:v>
                </c:pt>
                <c:pt idx="25">
                  <c:v>4125.8609999999999</c:v>
                </c:pt>
                <c:pt idx="26">
                  <c:v>4148.174</c:v>
                </c:pt>
                <c:pt idx="27">
                  <c:v>4191.0450000000001</c:v>
                </c:pt>
                <c:pt idx="28">
                  <c:v>4201.2879999999996</c:v>
                </c:pt>
                <c:pt idx="29">
                  <c:v>4240.6719999999996</c:v>
                </c:pt>
                <c:pt idx="30">
                  <c:v>4244.0249999999996</c:v>
                </c:pt>
                <c:pt idx="31">
                  <c:v>4272.7830000000004</c:v>
                </c:pt>
                <c:pt idx="32">
                  <c:v>4237.9539999999997</c:v>
                </c:pt>
                <c:pt idx="33">
                  <c:v>4267.5450000000001</c:v>
                </c:pt>
                <c:pt idx="34">
                  <c:v>4263.4110000000001</c:v>
                </c:pt>
                <c:pt idx="35">
                  <c:v>4292.9679999999998</c:v>
                </c:pt>
                <c:pt idx="36">
                  <c:v>4287.5870000000004</c:v>
                </c:pt>
                <c:pt idx="37">
                  <c:v>4292.0640000000003</c:v>
                </c:pt>
                <c:pt idx="38">
                  <c:v>4318.933</c:v>
                </c:pt>
                <c:pt idx="39">
                  <c:v>4308.1189999999997</c:v>
                </c:pt>
                <c:pt idx="40">
                  <c:v>4277.3010000000004</c:v>
                </c:pt>
                <c:pt idx="41">
                  <c:v>4351.9719999999998</c:v>
                </c:pt>
                <c:pt idx="42">
                  <c:v>4357.9740000000002</c:v>
                </c:pt>
                <c:pt idx="43">
                  <c:v>4352.125</c:v>
                </c:pt>
                <c:pt idx="44">
                  <c:v>4336.223</c:v>
                </c:pt>
                <c:pt idx="45">
                  <c:v>4334.4480000000003</c:v>
                </c:pt>
                <c:pt idx="46">
                  <c:v>4307.1880000000001</c:v>
                </c:pt>
                <c:pt idx="47">
                  <c:v>4323.3320000000003</c:v>
                </c:pt>
                <c:pt idx="48">
                  <c:v>4260.42</c:v>
                </c:pt>
                <c:pt idx="49">
                  <c:v>4245.3959999999997</c:v>
                </c:pt>
                <c:pt idx="50">
                  <c:v>4279.9489999999996</c:v>
                </c:pt>
                <c:pt idx="51">
                  <c:v>4333.3130000000001</c:v>
                </c:pt>
                <c:pt idx="52">
                  <c:v>4307.6019999999999</c:v>
                </c:pt>
                <c:pt idx="53">
                  <c:v>4319.2860000000001</c:v>
                </c:pt>
                <c:pt idx="54">
                  <c:v>4276.7879999999996</c:v>
                </c:pt>
                <c:pt idx="55">
                  <c:v>4226.3850000000002</c:v>
                </c:pt>
                <c:pt idx="56">
                  <c:v>4234.268</c:v>
                </c:pt>
                <c:pt idx="57">
                  <c:v>4173.5789999999997</c:v>
                </c:pt>
                <c:pt idx="58">
                  <c:v>4151.232</c:v>
                </c:pt>
                <c:pt idx="59">
                  <c:v>4155.759</c:v>
                </c:pt>
                <c:pt idx="60">
                  <c:v>4198.9939999999997</c:v>
                </c:pt>
                <c:pt idx="61">
                  <c:v>4268.04</c:v>
                </c:pt>
                <c:pt idx="62">
                  <c:v>4276.4560000000001</c:v>
                </c:pt>
                <c:pt idx="63">
                  <c:v>4237.74</c:v>
                </c:pt>
                <c:pt idx="64">
                  <c:v>4127.7259999999997</c:v>
                </c:pt>
                <c:pt idx="65">
                  <c:v>4079.7530000000002</c:v>
                </c:pt>
                <c:pt idx="66">
                  <c:v>4112.9859999999999</c:v>
                </c:pt>
                <c:pt idx="67">
                  <c:v>4183.8999999999996</c:v>
                </c:pt>
                <c:pt idx="68">
                  <c:v>4054.1060000000002</c:v>
                </c:pt>
                <c:pt idx="69">
                  <c:v>3999.7339999999999</c:v>
                </c:pt>
                <c:pt idx="70">
                  <c:v>4022.694</c:v>
                </c:pt>
                <c:pt idx="71">
                  <c:v>4034.1610000000001</c:v>
                </c:pt>
                <c:pt idx="72">
                  <c:v>4086.2249999999999</c:v>
                </c:pt>
                <c:pt idx="73">
                  <c:v>4095.5160000000001</c:v>
                </c:pt>
                <c:pt idx="74">
                  <c:v>4121.5460000000003</c:v>
                </c:pt>
                <c:pt idx="75">
                  <c:v>4161.4579999999996</c:v>
                </c:pt>
                <c:pt idx="76">
                  <c:v>4126.9669999999996</c:v>
                </c:pt>
                <c:pt idx="77">
                  <c:v>4148.3379999999997</c:v>
                </c:pt>
                <c:pt idx="78">
                  <c:v>4075.5619999999999</c:v>
                </c:pt>
                <c:pt idx="79">
                  <c:v>4074.4009999999998</c:v>
                </c:pt>
                <c:pt idx="80">
                  <c:v>4103.5429999999997</c:v>
                </c:pt>
                <c:pt idx="81">
                  <c:v>4114.5559999999996</c:v>
                </c:pt>
                <c:pt idx="82">
                  <c:v>4127.451</c:v>
                </c:pt>
                <c:pt idx="83">
                  <c:v>4123.8969999999999</c:v>
                </c:pt>
                <c:pt idx="84">
                  <c:v>4138.0550000000003</c:v>
                </c:pt>
                <c:pt idx="85">
                  <c:v>4080.759</c:v>
                </c:pt>
                <c:pt idx="86">
                  <c:v>4067.6729999999998</c:v>
                </c:pt>
                <c:pt idx="87">
                  <c:v>4051.4960000000001</c:v>
                </c:pt>
                <c:pt idx="88">
                  <c:v>4071.87</c:v>
                </c:pt>
                <c:pt idx="89">
                  <c:v>4143.8590000000004</c:v>
                </c:pt>
                <c:pt idx="90">
                  <c:v>4130.165</c:v>
                </c:pt>
                <c:pt idx="91">
                  <c:v>4100.6270000000004</c:v>
                </c:pt>
                <c:pt idx="92">
                  <c:v>4069.2919999999999</c:v>
                </c:pt>
                <c:pt idx="93">
                  <c:v>4090.5880000000002</c:v>
                </c:pt>
                <c:pt idx="94">
                  <c:v>4125.8149999999996</c:v>
                </c:pt>
                <c:pt idx="95">
                  <c:v>4096.8909999999996</c:v>
                </c:pt>
                <c:pt idx="96">
                  <c:v>4131.5379999999996</c:v>
                </c:pt>
                <c:pt idx="97">
                  <c:v>4154.3419999999996</c:v>
                </c:pt>
                <c:pt idx="98">
                  <c:v>4185.808</c:v>
                </c:pt>
                <c:pt idx="99">
                  <c:v>4237.0680000000002</c:v>
                </c:pt>
                <c:pt idx="100">
                  <c:v>4225.0749999999998</c:v>
                </c:pt>
                <c:pt idx="101">
                  <c:v>4247.9470000000001</c:v>
                </c:pt>
                <c:pt idx="102">
                  <c:v>4242.6180000000004</c:v>
                </c:pt>
                <c:pt idx="103">
                  <c:v>4237.1989999999996</c:v>
                </c:pt>
                <c:pt idx="104">
                  <c:v>4234.0810000000001</c:v>
                </c:pt>
                <c:pt idx="105">
                  <c:v>4251.643</c:v>
                </c:pt>
                <c:pt idx="106">
                  <c:v>4296.2269999999999</c:v>
                </c:pt>
                <c:pt idx="107">
                  <c:v>4321.3990000000003</c:v>
                </c:pt>
                <c:pt idx="108">
                  <c:v>4336.2430000000004</c:v>
                </c:pt>
                <c:pt idx="109">
                  <c:v>4337.9970000000003</c:v>
                </c:pt>
                <c:pt idx="110">
                  <c:v>4331.9319999999998</c:v>
                </c:pt>
                <c:pt idx="111">
                  <c:v>4297.6329999999998</c:v>
                </c:pt>
                <c:pt idx="112">
                  <c:v>4310.6530000000002</c:v>
                </c:pt>
                <c:pt idx="113">
                  <c:v>4321.1049999999996</c:v>
                </c:pt>
                <c:pt idx="114">
                  <c:v>4337.2340000000004</c:v>
                </c:pt>
                <c:pt idx="115">
                  <c:v>4362.8360000000002</c:v>
                </c:pt>
                <c:pt idx="116">
                  <c:v>4359.326</c:v>
                </c:pt>
                <c:pt idx="117">
                  <c:v>4368.0370000000003</c:v>
                </c:pt>
                <c:pt idx="118">
                  <c:v>4368.6760000000004</c:v>
                </c:pt>
                <c:pt idx="119">
                  <c:v>4350.3549999999996</c:v>
                </c:pt>
                <c:pt idx="120">
                  <c:v>4379.7569999999996</c:v>
                </c:pt>
                <c:pt idx="121">
                  <c:v>4379.0460000000003</c:v>
                </c:pt>
                <c:pt idx="122">
                  <c:v>4397.93</c:v>
                </c:pt>
                <c:pt idx="123">
                  <c:v>4408.1779999999999</c:v>
                </c:pt>
                <c:pt idx="124">
                  <c:v>4458.6509999999998</c:v>
                </c:pt>
                <c:pt idx="125">
                  <c:v>4457.7340000000004</c:v>
                </c:pt>
                <c:pt idx="126">
                  <c:v>4485.9250000000002</c:v>
                </c:pt>
                <c:pt idx="127">
                  <c:v>4451.53</c:v>
                </c:pt>
                <c:pt idx="128">
                  <c:v>4391.4629999999997</c:v>
                </c:pt>
                <c:pt idx="129">
                  <c:v>4419.0339999999997</c:v>
                </c:pt>
                <c:pt idx="130">
                  <c:v>4396.2039999999997</c:v>
                </c:pt>
                <c:pt idx="131">
                  <c:v>4415.49</c:v>
                </c:pt>
                <c:pt idx="132">
                  <c:v>4440.4189999999999</c:v>
                </c:pt>
                <c:pt idx="133">
                  <c:v>4416.3869999999997</c:v>
                </c:pt>
                <c:pt idx="134">
                  <c:v>4425.9679999999998</c:v>
                </c:pt>
                <c:pt idx="135">
                  <c:v>4363.4470000000001</c:v>
                </c:pt>
                <c:pt idx="136">
                  <c:v>4432.1459999999997</c:v>
                </c:pt>
                <c:pt idx="137">
                  <c:v>4424.7039999999997</c:v>
                </c:pt>
                <c:pt idx="138">
                  <c:v>4456.0159999999996</c:v>
                </c:pt>
                <c:pt idx="139">
                  <c:v>4473.6970000000001</c:v>
                </c:pt>
                <c:pt idx="140">
                  <c:v>4472.107</c:v>
                </c:pt>
                <c:pt idx="141">
                  <c:v>4449.5630000000001</c:v>
                </c:pt>
                <c:pt idx="142">
                  <c:v>4444.9089999999997</c:v>
                </c:pt>
                <c:pt idx="143">
                  <c:v>4442.6980000000003</c:v>
                </c:pt>
                <c:pt idx="144">
                  <c:v>4462.902</c:v>
                </c:pt>
                <c:pt idx="145">
                  <c:v>4369.7730000000001</c:v>
                </c:pt>
                <c:pt idx="146">
                  <c:v>4352.6390000000001</c:v>
                </c:pt>
                <c:pt idx="147">
                  <c:v>4383.8890000000001</c:v>
                </c:pt>
                <c:pt idx="148">
                  <c:v>4352.835</c:v>
                </c:pt>
                <c:pt idx="149">
                  <c:v>4355.0510000000004</c:v>
                </c:pt>
                <c:pt idx="150">
                  <c:v>4334.9669999999996</c:v>
                </c:pt>
                <c:pt idx="151">
                  <c:v>4370.8980000000001</c:v>
                </c:pt>
                <c:pt idx="152">
                  <c:v>4401.3310000000001</c:v>
                </c:pt>
                <c:pt idx="153">
                  <c:v>4389.2510000000002</c:v>
                </c:pt>
                <c:pt idx="154">
                  <c:v>4434.125</c:v>
                </c:pt>
                <c:pt idx="155">
                  <c:v>4453.0020000000004</c:v>
                </c:pt>
                <c:pt idx="156">
                  <c:v>4464.9269999999997</c:v>
                </c:pt>
                <c:pt idx="157">
                  <c:v>4508.3130000000001</c:v>
                </c:pt>
                <c:pt idx="158">
                  <c:v>4527.5140000000001</c:v>
                </c:pt>
                <c:pt idx="159">
                  <c:v>4526.482</c:v>
                </c:pt>
                <c:pt idx="160">
                  <c:v>4532.1040000000003</c:v>
                </c:pt>
                <c:pt idx="161">
                  <c:v>4538.5510000000004</c:v>
                </c:pt>
                <c:pt idx="162">
                  <c:v>4557.348</c:v>
                </c:pt>
                <c:pt idx="163">
                  <c:v>4570.6369999999997</c:v>
                </c:pt>
                <c:pt idx="164">
                  <c:v>4569.6210000000001</c:v>
                </c:pt>
                <c:pt idx="165">
                  <c:v>4557.6949999999997</c:v>
                </c:pt>
                <c:pt idx="166">
                  <c:v>4580.2709999999997</c:v>
                </c:pt>
                <c:pt idx="167">
                  <c:v>4598.1880000000001</c:v>
                </c:pt>
                <c:pt idx="168">
                  <c:v>4572.5649999999996</c:v>
                </c:pt>
                <c:pt idx="169">
                  <c:v>4562.2870000000003</c:v>
                </c:pt>
                <c:pt idx="170">
                  <c:v>4582.8999999999996</c:v>
                </c:pt>
                <c:pt idx="171">
                  <c:v>4592.2849999999999</c:v>
                </c:pt>
                <c:pt idx="172">
                  <c:v>4552.2849999999999</c:v>
                </c:pt>
                <c:pt idx="173">
                  <c:v>4586.5219999999999</c:v>
                </c:pt>
                <c:pt idx="174">
                  <c:v>4591.8059999999996</c:v>
                </c:pt>
                <c:pt idx="175">
                  <c:v>4567.5990000000002</c:v>
                </c:pt>
                <c:pt idx="176">
                  <c:v>4518.902</c:v>
                </c:pt>
                <c:pt idx="177">
                  <c:v>4552.759</c:v>
                </c:pt>
                <c:pt idx="178">
                  <c:v>4562.1880000000001</c:v>
                </c:pt>
                <c:pt idx="179">
                  <c:v>4593.4250000000002</c:v>
                </c:pt>
                <c:pt idx="180">
                  <c:v>4579.7889999999998</c:v>
                </c:pt>
                <c:pt idx="181">
                  <c:v>4527.6890000000003</c:v>
                </c:pt>
                <c:pt idx="182">
                  <c:v>4508.6880000000001</c:v>
                </c:pt>
                <c:pt idx="183">
                  <c:v>4555.2209999999995</c:v>
                </c:pt>
                <c:pt idx="184">
                  <c:v>4466.7479999999996</c:v>
                </c:pt>
                <c:pt idx="185">
                  <c:v>4512.1940000000004</c:v>
                </c:pt>
                <c:pt idx="186">
                  <c:v>4505.8530000000001</c:v>
                </c:pt>
                <c:pt idx="187">
                  <c:v>4493.3900000000003</c:v>
                </c:pt>
                <c:pt idx="188">
                  <c:v>4422.085</c:v>
                </c:pt>
                <c:pt idx="189">
                  <c:v>4430.1949999999997</c:v>
                </c:pt>
                <c:pt idx="190">
                  <c:v>4475.6239999999998</c:v>
                </c:pt>
                <c:pt idx="191">
                  <c:v>4454.8019999999997</c:v>
                </c:pt>
                <c:pt idx="192">
                  <c:v>4385.2030000000004</c:v>
                </c:pt>
                <c:pt idx="193">
                  <c:v>4468.5940000000001</c:v>
                </c:pt>
                <c:pt idx="194">
                  <c:v>4378.3360000000002</c:v>
                </c:pt>
                <c:pt idx="195">
                  <c:v>4276.2370000000001</c:v>
                </c:pt>
                <c:pt idx="196">
                  <c:v>4213.6559999999999</c:v>
                </c:pt>
                <c:pt idx="197">
                  <c:v>4227.1710000000003</c:v>
                </c:pt>
                <c:pt idx="198">
                  <c:v>4215.317</c:v>
                </c:pt>
                <c:pt idx="199">
                  <c:v>4217.3900000000003</c:v>
                </c:pt>
                <c:pt idx="200">
                  <c:v>4258.4380000000001</c:v>
                </c:pt>
                <c:pt idx="201">
                  <c:v>4316.0739999999996</c:v>
                </c:pt>
                <c:pt idx="202">
                  <c:v>4419.4790000000003</c:v>
                </c:pt>
                <c:pt idx="203">
                  <c:v>4382.8469999999998</c:v>
                </c:pt>
                <c:pt idx="204">
                  <c:v>4452.7920000000004</c:v>
                </c:pt>
                <c:pt idx="205">
                  <c:v>4483.7150000000001</c:v>
                </c:pt>
                <c:pt idx="206">
                  <c:v>4485.933</c:v>
                </c:pt>
                <c:pt idx="207">
                  <c:v>4564.2939999999999</c:v>
                </c:pt>
                <c:pt idx="208">
                  <c:v>4549.2259999999997</c:v>
                </c:pt>
                <c:pt idx="209">
                  <c:v>4566.1379999999999</c:v>
                </c:pt>
                <c:pt idx="210">
                  <c:v>4630.7420000000002</c:v>
                </c:pt>
                <c:pt idx="211">
                  <c:v>4638.9070000000002</c:v>
                </c:pt>
                <c:pt idx="212">
                  <c:v>4623.6369999999997</c:v>
                </c:pt>
                <c:pt idx="213">
                  <c:v>4620.723</c:v>
                </c:pt>
                <c:pt idx="214">
                  <c:v>4638.4690000000001</c:v>
                </c:pt>
                <c:pt idx="215">
                  <c:v>4632.5320000000002</c:v>
                </c:pt>
                <c:pt idx="216">
                  <c:v>4651.616</c:v>
                </c:pt>
                <c:pt idx="217">
                  <c:v>4660.5559999999996</c:v>
                </c:pt>
                <c:pt idx="218">
                  <c:v>4675.1350000000002</c:v>
                </c:pt>
                <c:pt idx="219">
                  <c:v>4680.1409999999996</c:v>
                </c:pt>
                <c:pt idx="220">
                  <c:v>4688.5389999999998</c:v>
                </c:pt>
                <c:pt idx="221">
                  <c:v>4671.0020000000004</c:v>
                </c:pt>
                <c:pt idx="222">
                  <c:v>4702.4430000000002</c:v>
                </c:pt>
                <c:pt idx="223">
                  <c:v>4675.7120000000004</c:v>
                </c:pt>
                <c:pt idx="224">
                  <c:v>4701.8680000000004</c:v>
                </c:pt>
                <c:pt idx="225">
                  <c:v>4712.97</c:v>
                </c:pt>
                <c:pt idx="226">
                  <c:v>4754.8919999999998</c:v>
                </c:pt>
                <c:pt idx="227">
                  <c:v>4758.2510000000002</c:v>
                </c:pt>
                <c:pt idx="228">
                  <c:v>4787.317</c:v>
                </c:pt>
                <c:pt idx="229">
                  <c:v>4791.63</c:v>
                </c:pt>
                <c:pt idx="230">
                  <c:v>4727.3469999999998</c:v>
                </c:pt>
                <c:pt idx="231">
                  <c:v>4755.8109999999997</c:v>
                </c:pt>
                <c:pt idx="232">
                  <c:v>4774.4719999999998</c:v>
                </c:pt>
                <c:pt idx="233">
                  <c:v>4769.4359999999997</c:v>
                </c:pt>
                <c:pt idx="234">
                  <c:v>4780.7550000000001</c:v>
                </c:pt>
                <c:pt idx="235">
                  <c:v>4740.6909999999998</c:v>
                </c:pt>
                <c:pt idx="236">
                  <c:v>4766.4650000000001</c:v>
                </c:pt>
                <c:pt idx="237">
                  <c:v>4684.0249999999996</c:v>
                </c:pt>
                <c:pt idx="238">
                  <c:v>4708.1610000000001</c:v>
                </c:pt>
                <c:pt idx="239">
                  <c:v>4653.5959999999995</c:v>
                </c:pt>
                <c:pt idx="240">
                  <c:v>4605.1559999999999</c:v>
                </c:pt>
                <c:pt idx="241">
                  <c:v>4547.8339999999998</c:v>
                </c:pt>
                <c:pt idx="242">
                  <c:v>4644.3119999999999</c:v>
                </c:pt>
                <c:pt idx="243">
                  <c:v>4748.3959999999997</c:v>
                </c:pt>
                <c:pt idx="244">
                  <c:v>4765.38</c:v>
                </c:pt>
                <c:pt idx="245">
                  <c:v>4781.424</c:v>
                </c:pt>
                <c:pt idx="246">
                  <c:v>4765.424</c:v>
                </c:pt>
                <c:pt idx="247">
                  <c:v>4773.4719999999998</c:v>
                </c:pt>
                <c:pt idx="248">
                  <c:v>4806.8590000000004</c:v>
                </c:pt>
                <c:pt idx="249">
                  <c:v>4806.91</c:v>
                </c:pt>
                <c:pt idx="250">
                  <c:v>4777.4390000000003</c:v>
                </c:pt>
                <c:pt idx="251">
                  <c:v>4736.0540000000001</c:v>
                </c:pt>
                <c:pt idx="252">
                  <c:v>4726.8119999999999</c:v>
                </c:pt>
                <c:pt idx="253">
                  <c:v>4652.5739999999996</c:v>
                </c:pt>
                <c:pt idx="254">
                  <c:v>4592.7359999999999</c:v>
                </c:pt>
                <c:pt idx="255">
                  <c:v>4650.4669999999996</c:v>
                </c:pt>
                <c:pt idx="256">
                  <c:v>4736.1880000000001</c:v>
                </c:pt>
                <c:pt idx="257">
                  <c:v>4704.0659999999998</c:v>
                </c:pt>
                <c:pt idx="258">
                  <c:v>4664.7070000000003</c:v>
                </c:pt>
                <c:pt idx="259">
                  <c:v>4661.4970000000003</c:v>
                </c:pt>
                <c:pt idx="260">
                  <c:v>4639.3220000000001</c:v>
                </c:pt>
                <c:pt idx="261">
                  <c:v>4570.8239999999996</c:v>
                </c:pt>
                <c:pt idx="262">
                  <c:v>4634.384</c:v>
                </c:pt>
                <c:pt idx="263">
                  <c:v>4654.8459999999995</c:v>
                </c:pt>
                <c:pt idx="264">
                  <c:v>4667.4210000000003</c:v>
                </c:pt>
                <c:pt idx="265">
                  <c:v>4750.3969999999999</c:v>
                </c:pt>
                <c:pt idx="266">
                  <c:v>4757.8789999999999</c:v>
                </c:pt>
                <c:pt idx="267">
                  <c:v>4771.7629999999999</c:v>
                </c:pt>
                <c:pt idx="268">
                  <c:v>4681.4970000000003</c:v>
                </c:pt>
                <c:pt idx="269">
                  <c:v>4637.9939999999997</c:v>
                </c:pt>
                <c:pt idx="270">
                  <c:v>4683.4070000000002</c:v>
                </c:pt>
                <c:pt idx="271">
                  <c:v>4635.24</c:v>
                </c:pt>
                <c:pt idx="272">
                  <c:v>4676.6890000000003</c:v>
                </c:pt>
                <c:pt idx="273">
                  <c:v>4727.7380000000003</c:v>
                </c:pt>
                <c:pt idx="274">
                  <c:v>4716.7030000000004</c:v>
                </c:pt>
                <c:pt idx="275">
                  <c:v>4765.098</c:v>
                </c:pt>
                <c:pt idx="276">
                  <c:v>4744.3980000000001</c:v>
                </c:pt>
                <c:pt idx="277">
                  <c:v>4726.0119999999997</c:v>
                </c:pt>
                <c:pt idx="278">
                  <c:v>4787.6450000000004</c:v>
                </c:pt>
                <c:pt idx="279">
                  <c:v>4801.1809999999996</c:v>
                </c:pt>
                <c:pt idx="280">
                  <c:v>4857.6120000000001</c:v>
                </c:pt>
                <c:pt idx="281">
                  <c:v>4893.8360000000002</c:v>
                </c:pt>
                <c:pt idx="282">
                  <c:v>4899.2669999999998</c:v>
                </c:pt>
                <c:pt idx="283">
                  <c:v>4906.3639999999996</c:v>
                </c:pt>
                <c:pt idx="284">
                  <c:v>4924.7</c:v>
                </c:pt>
                <c:pt idx="285">
                  <c:v>4955.9660000000003</c:v>
                </c:pt>
                <c:pt idx="286">
                  <c:v>4960.9719999999998</c:v>
                </c:pt>
                <c:pt idx="287">
                  <c:v>4968.1220000000003</c:v>
                </c:pt>
                <c:pt idx="288">
                  <c:v>4967.1369999999997</c:v>
                </c:pt>
                <c:pt idx="289">
                  <c:v>4987.8900000000003</c:v>
                </c:pt>
                <c:pt idx="290">
                  <c:v>4963.527</c:v>
                </c:pt>
                <c:pt idx="291">
                  <c:v>5008.0959999999995</c:v>
                </c:pt>
                <c:pt idx="292">
                  <c:v>4979.9009999999998</c:v>
                </c:pt>
                <c:pt idx="293">
                  <c:v>4967.1419999999998</c:v>
                </c:pt>
                <c:pt idx="294">
                  <c:v>4982.8100000000004</c:v>
                </c:pt>
                <c:pt idx="295">
                  <c:v>4927.37</c:v>
                </c:pt>
                <c:pt idx="296">
                  <c:v>4942.4380000000001</c:v>
                </c:pt>
                <c:pt idx="297">
                  <c:v>4859.7950000000001</c:v>
                </c:pt>
                <c:pt idx="298">
                  <c:v>4849.9409999999998</c:v>
                </c:pt>
                <c:pt idx="299">
                  <c:v>4893.2910000000002</c:v>
                </c:pt>
                <c:pt idx="300">
                  <c:v>4871.7579999999998</c:v>
                </c:pt>
                <c:pt idx="301">
                  <c:v>4929.5079999999998</c:v>
                </c:pt>
                <c:pt idx="302">
                  <c:v>4937.4350000000004</c:v>
                </c:pt>
                <c:pt idx="303">
                  <c:v>4982.8280000000004</c:v>
                </c:pt>
                <c:pt idx="304">
                  <c:v>4992.3789999999999</c:v>
                </c:pt>
                <c:pt idx="305">
                  <c:v>5026.4179999999997</c:v>
                </c:pt>
                <c:pt idx="306">
                  <c:v>5010.9740000000002</c:v>
                </c:pt>
                <c:pt idx="307">
                  <c:v>4994.7280000000001</c:v>
                </c:pt>
                <c:pt idx="308">
                  <c:v>4876.5200000000004</c:v>
                </c:pt>
                <c:pt idx="309">
                  <c:v>4863.3620000000001</c:v>
                </c:pt>
                <c:pt idx="310">
                  <c:v>4891.2190000000001</c:v>
                </c:pt>
                <c:pt idx="311">
                  <c:v>4947.4409999999998</c:v>
                </c:pt>
                <c:pt idx="312">
                  <c:v>4900.8850000000002</c:v>
                </c:pt>
                <c:pt idx="313">
                  <c:v>4880.2280000000001</c:v>
                </c:pt>
                <c:pt idx="314">
                  <c:v>4886.9369999999999</c:v>
                </c:pt>
                <c:pt idx="315">
                  <c:v>4917.317</c:v>
                </c:pt>
                <c:pt idx="316">
                  <c:v>4910.2340000000004</c:v>
                </c:pt>
                <c:pt idx="317">
                  <c:v>4950.8209999999999</c:v>
                </c:pt>
                <c:pt idx="318">
                  <c:v>4974.5649999999996</c:v>
                </c:pt>
                <c:pt idx="319">
                  <c:v>4995.9780000000001</c:v>
                </c:pt>
                <c:pt idx="320">
                  <c:v>4988.2489999999998</c:v>
                </c:pt>
                <c:pt idx="321">
                  <c:v>4977.2870000000003</c:v>
                </c:pt>
                <c:pt idx="322">
                  <c:v>5011.0190000000002</c:v>
                </c:pt>
                <c:pt idx="323">
                  <c:v>5007.7910000000002</c:v>
                </c:pt>
                <c:pt idx="324">
                  <c:v>4931.8140000000003</c:v>
                </c:pt>
                <c:pt idx="325">
                  <c:v>4994.6019999999999</c:v>
                </c:pt>
                <c:pt idx="326">
                  <c:v>5014.1019999999999</c:v>
                </c:pt>
                <c:pt idx="327">
                  <c:v>5035.1710000000003</c:v>
                </c:pt>
                <c:pt idx="328">
                  <c:v>5056.0630000000001</c:v>
                </c:pt>
                <c:pt idx="329">
                  <c:v>5092.085</c:v>
                </c:pt>
                <c:pt idx="330">
                  <c:v>5060.2460000000001</c:v>
                </c:pt>
                <c:pt idx="331">
                  <c:v>5055.4219999999996</c:v>
                </c:pt>
                <c:pt idx="332">
                  <c:v>5023.6440000000002</c:v>
                </c:pt>
                <c:pt idx="333">
                  <c:v>4941.424</c:v>
                </c:pt>
                <c:pt idx="334">
                  <c:v>5005.3909999999996</c:v>
                </c:pt>
                <c:pt idx="335">
                  <c:v>5016.9290000000001</c:v>
                </c:pt>
                <c:pt idx="336">
                  <c:v>4939.3270000000002</c:v>
                </c:pt>
                <c:pt idx="337">
                  <c:v>4919.6450000000004</c:v>
                </c:pt>
                <c:pt idx="338">
                  <c:v>4945.5439999999999</c:v>
                </c:pt>
                <c:pt idx="339">
                  <c:v>5003.549</c:v>
                </c:pt>
                <c:pt idx="340">
                  <c:v>4993.5730000000003</c:v>
                </c:pt>
                <c:pt idx="341">
                  <c:v>4976.1890000000003</c:v>
                </c:pt>
                <c:pt idx="342">
                  <c:v>4981.6909999999998</c:v>
                </c:pt>
                <c:pt idx="343">
                  <c:v>5050.7950000000001</c:v>
                </c:pt>
                <c:pt idx="344">
                  <c:v>5048.2920000000004</c:v>
                </c:pt>
                <c:pt idx="345">
                  <c:v>5078.4390000000003</c:v>
                </c:pt>
                <c:pt idx="346">
                  <c:v>5070.0339999999997</c:v>
                </c:pt>
                <c:pt idx="347">
                  <c:v>5071.7430000000004</c:v>
                </c:pt>
                <c:pt idx="348">
                  <c:v>5090.7939999999999</c:v>
                </c:pt>
                <c:pt idx="349">
                  <c:v>5089.3620000000001</c:v>
                </c:pt>
                <c:pt idx="350">
                  <c:v>5032.7510000000002</c:v>
                </c:pt>
                <c:pt idx="351">
                  <c:v>5106.5929999999998</c:v>
                </c:pt>
                <c:pt idx="352">
                  <c:v>5097.9759999999997</c:v>
                </c:pt>
                <c:pt idx="353">
                  <c:v>5070.0259999999998</c:v>
                </c:pt>
                <c:pt idx="354">
                  <c:v>5082.9290000000001</c:v>
                </c:pt>
                <c:pt idx="355">
                  <c:v>5076.5240000000003</c:v>
                </c:pt>
                <c:pt idx="356">
                  <c:v>5099.2309999999998</c:v>
                </c:pt>
                <c:pt idx="357">
                  <c:v>5059.125</c:v>
                </c:pt>
                <c:pt idx="358">
                  <c:v>5068.4579999999996</c:v>
                </c:pt>
                <c:pt idx="359">
                  <c:v>5021.6270000000004</c:v>
                </c:pt>
                <c:pt idx="360">
                  <c:v>5013.8649999999998</c:v>
                </c:pt>
                <c:pt idx="361">
                  <c:v>5076.6890000000003</c:v>
                </c:pt>
                <c:pt idx="362">
                  <c:v>5082.509</c:v>
                </c:pt>
                <c:pt idx="363">
                  <c:v>5051.1019999999999</c:v>
                </c:pt>
                <c:pt idx="364">
                  <c:v>5029.973</c:v>
                </c:pt>
                <c:pt idx="365">
                  <c:v>5055.5529999999999</c:v>
                </c:pt>
                <c:pt idx="366">
                  <c:v>5064.8810000000003</c:v>
                </c:pt>
                <c:pt idx="367">
                  <c:v>5132.9489999999996</c:v>
                </c:pt>
                <c:pt idx="368">
                  <c:v>5117.0010000000002</c:v>
                </c:pt>
                <c:pt idx="369">
                  <c:v>5153.9719999999998</c:v>
                </c:pt>
                <c:pt idx="370">
                  <c:v>5160.0950000000003</c:v>
                </c:pt>
                <c:pt idx="371">
                  <c:v>5122.4139999999998</c:v>
                </c:pt>
                <c:pt idx="372">
                  <c:v>5112.1899999999996</c:v>
                </c:pt>
                <c:pt idx="373">
                  <c:v>5080.5050000000001</c:v>
                </c:pt>
                <c:pt idx="374">
                  <c:v>4958.4679999999998</c:v>
                </c:pt>
                <c:pt idx="375">
                  <c:v>4986.8670000000002</c:v>
                </c:pt>
                <c:pt idx="376">
                  <c:v>5013.1239999999998</c:v>
                </c:pt>
                <c:pt idx="377">
                  <c:v>5009.2139999999999</c:v>
                </c:pt>
                <c:pt idx="378">
                  <c:v>4991.9399999999996</c:v>
                </c:pt>
                <c:pt idx="379">
                  <c:v>4997.4589999999998</c:v>
                </c:pt>
                <c:pt idx="380">
                  <c:v>4909.7610000000004</c:v>
                </c:pt>
                <c:pt idx="381">
                  <c:v>4922.3969999999999</c:v>
                </c:pt>
                <c:pt idx="382">
                  <c:v>4997.6959999999999</c:v>
                </c:pt>
                <c:pt idx="383">
                  <c:v>5071.5119999999997</c:v>
                </c:pt>
                <c:pt idx="384">
                  <c:v>5104.8909999999996</c:v>
                </c:pt>
                <c:pt idx="385">
                  <c:v>5098.9409999999998</c:v>
                </c:pt>
                <c:pt idx="386">
                  <c:v>5163.1840000000002</c:v>
                </c:pt>
                <c:pt idx="387">
                  <c:v>5210.143</c:v>
                </c:pt>
                <c:pt idx="388">
                  <c:v>5218.8590000000004</c:v>
                </c:pt>
                <c:pt idx="389">
                  <c:v>5208.12</c:v>
                </c:pt>
                <c:pt idx="390">
                  <c:v>5171.7700000000004</c:v>
                </c:pt>
                <c:pt idx="391">
                  <c:v>5146.4089999999997</c:v>
                </c:pt>
                <c:pt idx="392">
                  <c:v>5088.6289999999999</c:v>
                </c:pt>
                <c:pt idx="393">
                  <c:v>5039.7759999999998</c:v>
                </c:pt>
                <c:pt idx="394">
                  <c:v>5089.2070000000003</c:v>
                </c:pt>
                <c:pt idx="395">
                  <c:v>5111.7330000000002</c:v>
                </c:pt>
                <c:pt idx="396">
                  <c:v>5128.7849999999999</c:v>
                </c:pt>
                <c:pt idx="397">
                  <c:v>5128.2809999999999</c:v>
                </c:pt>
                <c:pt idx="398">
                  <c:v>5115.3819999999996</c:v>
                </c:pt>
                <c:pt idx="399">
                  <c:v>5105.5460000000003</c:v>
                </c:pt>
                <c:pt idx="400">
                  <c:v>5139.9449999999997</c:v>
                </c:pt>
                <c:pt idx="401">
                  <c:v>5056.4399999999996</c:v>
                </c:pt>
                <c:pt idx="402">
                  <c:v>5043.5439999999999</c:v>
                </c:pt>
                <c:pt idx="403">
                  <c:v>5101.799</c:v>
                </c:pt>
                <c:pt idx="404">
                  <c:v>5036.79</c:v>
                </c:pt>
                <c:pt idx="405">
                  <c:v>5044.3869999999997</c:v>
                </c:pt>
                <c:pt idx="406">
                  <c:v>5033.558</c:v>
                </c:pt>
                <c:pt idx="407">
                  <c:v>5048.2349999999997</c:v>
                </c:pt>
                <c:pt idx="408">
                  <c:v>5091.6989999999996</c:v>
                </c:pt>
                <c:pt idx="409">
                  <c:v>5059.3469999999998</c:v>
                </c:pt>
                <c:pt idx="410">
                  <c:v>5019.0510000000004</c:v>
                </c:pt>
                <c:pt idx="411">
                  <c:v>4877.4870000000001</c:v>
                </c:pt>
                <c:pt idx="412">
                  <c:v>4706.0389999999998</c:v>
                </c:pt>
                <c:pt idx="413">
                  <c:v>4526.2489999999998</c:v>
                </c:pt>
                <c:pt idx="414">
                  <c:v>4506.4880000000003</c:v>
                </c:pt>
                <c:pt idx="415">
                  <c:v>4697.5370000000003</c:v>
                </c:pt>
                <c:pt idx="416">
                  <c:v>4812.7079999999996</c:v>
                </c:pt>
                <c:pt idx="417">
                  <c:v>4828.3249999999998</c:v>
                </c:pt>
                <c:pt idx="418">
                  <c:v>4776.5079999999998</c:v>
                </c:pt>
                <c:pt idx="419">
                  <c:v>4636.1049999999996</c:v>
                </c:pt>
                <c:pt idx="420">
                  <c:v>4749.9790000000003</c:v>
                </c:pt>
                <c:pt idx="421">
                  <c:v>4733.4970000000003</c:v>
                </c:pt>
                <c:pt idx="422">
                  <c:v>4683.9179999999997</c:v>
                </c:pt>
                <c:pt idx="423">
                  <c:v>4811.93</c:v>
                </c:pt>
                <c:pt idx="424">
                  <c:v>4756.5280000000002</c:v>
                </c:pt>
                <c:pt idx="425">
                  <c:v>4796.2510000000002</c:v>
                </c:pt>
                <c:pt idx="426">
                  <c:v>4822.3410000000003</c:v>
                </c:pt>
                <c:pt idx="427">
                  <c:v>4805.7629999999999</c:v>
                </c:pt>
                <c:pt idx="428">
                  <c:v>4860.5200000000004</c:v>
                </c:pt>
                <c:pt idx="429">
                  <c:v>4889.2389999999996</c:v>
                </c:pt>
                <c:pt idx="430">
                  <c:v>4893.9489999999996</c:v>
                </c:pt>
                <c:pt idx="431">
                  <c:v>4827.2280000000001</c:v>
                </c:pt>
                <c:pt idx="432">
                  <c:v>4828.9549999999999</c:v>
                </c:pt>
                <c:pt idx="433">
                  <c:v>4756.723</c:v>
                </c:pt>
                <c:pt idx="434">
                  <c:v>4752.7439999999997</c:v>
                </c:pt>
                <c:pt idx="435">
                  <c:v>4734.4790000000003</c:v>
                </c:pt>
                <c:pt idx="436">
                  <c:v>4686.4960000000001</c:v>
                </c:pt>
                <c:pt idx="437">
                  <c:v>4543.9690000000001</c:v>
                </c:pt>
                <c:pt idx="438">
                  <c:v>4517.3209999999999</c:v>
                </c:pt>
                <c:pt idx="439">
                  <c:v>4620.165</c:v>
                </c:pt>
                <c:pt idx="440">
                  <c:v>4627.0839999999998</c:v>
                </c:pt>
                <c:pt idx="441">
                  <c:v>4707.7749999999996</c:v>
                </c:pt>
                <c:pt idx="442">
                  <c:v>4781.2640000000001</c:v>
                </c:pt>
                <c:pt idx="443">
                  <c:v>4748.3599999999997</c:v>
                </c:pt>
                <c:pt idx="444">
                  <c:v>4791.152</c:v>
                </c:pt>
                <c:pt idx="445">
                  <c:v>4810.7879999999996</c:v>
                </c:pt>
                <c:pt idx="446">
                  <c:v>4830.47</c:v>
                </c:pt>
                <c:pt idx="447">
                  <c:v>4838.643</c:v>
                </c:pt>
                <c:pt idx="448">
                  <c:v>4796.6090000000004</c:v>
                </c:pt>
                <c:pt idx="449">
                  <c:v>4782.848</c:v>
                </c:pt>
                <c:pt idx="450">
                  <c:v>4870.1000000000004</c:v>
                </c:pt>
                <c:pt idx="451">
                  <c:v>4886.6880000000001</c:v>
                </c:pt>
                <c:pt idx="452">
                  <c:v>4905.4709999999995</c:v>
                </c:pt>
                <c:pt idx="453">
                  <c:v>4880.9719999999998</c:v>
                </c:pt>
                <c:pt idx="454">
                  <c:v>4840.1170000000002</c:v>
                </c:pt>
                <c:pt idx="455">
                  <c:v>4920.05</c:v>
                </c:pt>
                <c:pt idx="456">
                  <c:v>5031.8639999999996</c:v>
                </c:pt>
                <c:pt idx="457">
                  <c:v>5034.7039999999997</c:v>
                </c:pt>
                <c:pt idx="458">
                  <c:v>5030.1450000000004</c:v>
                </c:pt>
                <c:pt idx="459">
                  <c:v>5095.6899999999996</c:v>
                </c:pt>
                <c:pt idx="460">
                  <c:v>5074.2740000000003</c:v>
                </c:pt>
                <c:pt idx="461">
                  <c:v>5053.7489999999998</c:v>
                </c:pt>
                <c:pt idx="462">
                  <c:v>5127.1450000000004</c:v>
                </c:pt>
                <c:pt idx="463">
                  <c:v>5145.1260000000002</c:v>
                </c:pt>
                <c:pt idx="464">
                  <c:v>5142.4790000000003</c:v>
                </c:pt>
                <c:pt idx="465">
                  <c:v>5127.7380000000003</c:v>
                </c:pt>
                <c:pt idx="466">
                  <c:v>5147.1210000000001</c:v>
                </c:pt>
                <c:pt idx="467">
                  <c:v>5095.3019999999997</c:v>
                </c:pt>
                <c:pt idx="468">
                  <c:v>5083.2439999999997</c:v>
                </c:pt>
                <c:pt idx="469">
                  <c:v>5067.0200000000004</c:v>
                </c:pt>
                <c:pt idx="470">
                  <c:v>5005.0789999999997</c:v>
                </c:pt>
                <c:pt idx="471">
                  <c:v>4927.8829999999998</c:v>
                </c:pt>
                <c:pt idx="472">
                  <c:v>4984.6170000000002</c:v>
                </c:pt>
                <c:pt idx="473">
                  <c:v>4986.0150000000003</c:v>
                </c:pt>
                <c:pt idx="474">
                  <c:v>5075.2030000000004</c:v>
                </c:pt>
                <c:pt idx="475">
                  <c:v>5073.6390000000001</c:v>
                </c:pt>
                <c:pt idx="476">
                  <c:v>5104.9179999999997</c:v>
                </c:pt>
                <c:pt idx="477">
                  <c:v>5102.4780000000001</c:v>
                </c:pt>
                <c:pt idx="478">
                  <c:v>5102.808</c:v>
                </c:pt>
                <c:pt idx="479">
                  <c:v>5116.143</c:v>
                </c:pt>
                <c:pt idx="480">
                  <c:v>5127.5240000000003</c:v>
                </c:pt>
                <c:pt idx="481">
                  <c:v>5108.6660000000002</c:v>
                </c:pt>
                <c:pt idx="482">
                  <c:v>5156.3069999999998</c:v>
                </c:pt>
                <c:pt idx="483">
                  <c:v>5123.2219999999998</c:v>
                </c:pt>
                <c:pt idx="484">
                  <c:v>5037.527</c:v>
                </c:pt>
                <c:pt idx="485">
                  <c:v>5142.2709999999997</c:v>
                </c:pt>
                <c:pt idx="486">
                  <c:v>5101.8119999999999</c:v>
                </c:pt>
                <c:pt idx="487">
                  <c:v>5098.2430000000004</c:v>
                </c:pt>
                <c:pt idx="488">
                  <c:v>5022.8649999999998</c:v>
                </c:pt>
                <c:pt idx="489">
                  <c:v>5045.1719999999996</c:v>
                </c:pt>
                <c:pt idx="490">
                  <c:v>4933.4650000000001</c:v>
                </c:pt>
                <c:pt idx="491">
                  <c:v>4952.2290000000003</c:v>
                </c:pt>
                <c:pt idx="492">
                  <c:v>4995.357</c:v>
                </c:pt>
                <c:pt idx="493">
                  <c:v>5071.1319999999996</c:v>
                </c:pt>
                <c:pt idx="494">
                  <c:v>5002.5529999999999</c:v>
                </c:pt>
                <c:pt idx="495">
                  <c:v>4923.0820000000003</c:v>
                </c:pt>
                <c:pt idx="496">
                  <c:v>4968.9219999999996</c:v>
                </c:pt>
                <c:pt idx="497">
                  <c:v>5001.1099999999997</c:v>
                </c:pt>
                <c:pt idx="498">
                  <c:v>5045.9319999999998</c:v>
                </c:pt>
                <c:pt idx="499">
                  <c:v>5048.4920000000002</c:v>
                </c:pt>
                <c:pt idx="500">
                  <c:v>5040.9849999999997</c:v>
                </c:pt>
                <c:pt idx="501">
                  <c:v>5107.9380000000001</c:v>
                </c:pt>
                <c:pt idx="502">
                  <c:v>5065.8459999999995</c:v>
                </c:pt>
                <c:pt idx="503">
                  <c:v>5007.4120000000003</c:v>
                </c:pt>
                <c:pt idx="504">
                  <c:v>4903.0889999999999</c:v>
                </c:pt>
                <c:pt idx="505">
                  <c:v>4891.43</c:v>
                </c:pt>
                <c:pt idx="506">
                  <c:v>4835.7650000000003</c:v>
                </c:pt>
                <c:pt idx="507">
                  <c:v>4689.4260000000004</c:v>
                </c:pt>
                <c:pt idx="508">
                  <c:v>4643.6310000000003</c:v>
                </c:pt>
                <c:pt idx="509">
                  <c:v>4637.9889999999996</c:v>
                </c:pt>
                <c:pt idx="510">
                  <c:v>4685.9189999999999</c:v>
                </c:pt>
                <c:pt idx="511">
                  <c:v>4526.0640000000003</c:v>
                </c:pt>
                <c:pt idx="512">
                  <c:v>4615.0029999999997</c:v>
                </c:pt>
                <c:pt idx="513">
                  <c:v>4488.4170000000004</c:v>
                </c:pt>
                <c:pt idx="514">
                  <c:v>4476.95</c:v>
                </c:pt>
                <c:pt idx="515">
                  <c:v>4471.6859999999997</c:v>
                </c:pt>
                <c:pt idx="516">
                  <c:v>4472.0559999999996</c:v>
                </c:pt>
                <c:pt idx="517">
                  <c:v>4591.18</c:v>
                </c:pt>
                <c:pt idx="518">
                  <c:v>4518.491</c:v>
                </c:pt>
                <c:pt idx="519">
                  <c:v>4567.6729999999998</c:v>
                </c:pt>
                <c:pt idx="520">
                  <c:v>4468.1670000000004</c:v>
                </c:pt>
                <c:pt idx="521">
                  <c:v>4506.6760000000004</c:v>
                </c:pt>
                <c:pt idx="522">
                  <c:v>4613.9530000000004</c:v>
                </c:pt>
                <c:pt idx="523">
                  <c:v>4620.3670000000002</c:v>
                </c:pt>
                <c:pt idx="524">
                  <c:v>4516.9459999999999</c:v>
                </c:pt>
                <c:pt idx="525">
                  <c:v>4504.2380000000003</c:v>
                </c:pt>
                <c:pt idx="526">
                  <c:v>4509.5590000000002</c:v>
                </c:pt>
                <c:pt idx="527">
                  <c:v>4363.1440000000002</c:v>
                </c:pt>
                <c:pt idx="528">
                  <c:v>4283.7529999999997</c:v>
                </c:pt>
                <c:pt idx="529">
                  <c:v>4268.7629999999999</c:v>
                </c:pt>
                <c:pt idx="530">
                  <c:v>4283.5919999999996</c:v>
                </c:pt>
                <c:pt idx="531">
                  <c:v>4266.8370000000004</c:v>
                </c:pt>
                <c:pt idx="532">
                  <c:v>4337.5119999999997</c:v>
                </c:pt>
                <c:pt idx="533">
                  <c:v>4435.9560000000001</c:v>
                </c:pt>
                <c:pt idx="534">
                  <c:v>4534.0640000000003</c:v>
                </c:pt>
                <c:pt idx="535">
                  <c:v>4487.5370000000003</c:v>
                </c:pt>
                <c:pt idx="536">
                  <c:v>4504.4290000000001</c:v>
                </c:pt>
                <c:pt idx="537">
                  <c:v>4570.607</c:v>
                </c:pt>
                <c:pt idx="538">
                  <c:v>4503.5829999999996</c:v>
                </c:pt>
                <c:pt idx="539">
                  <c:v>4542.6059999999998</c:v>
                </c:pt>
                <c:pt idx="540">
                  <c:v>4582.2049999999999</c:v>
                </c:pt>
                <c:pt idx="541">
                  <c:v>4590.473</c:v>
                </c:pt>
                <c:pt idx="542">
                  <c:v>4557.95</c:v>
                </c:pt>
                <c:pt idx="543">
                  <c:v>4689.5950000000003</c:v>
                </c:pt>
                <c:pt idx="544">
                  <c:v>4703.4219999999996</c:v>
                </c:pt>
                <c:pt idx="545">
                  <c:v>4707.4219999999996</c:v>
                </c:pt>
                <c:pt idx="546">
                  <c:v>4717.0209999999997</c:v>
                </c:pt>
                <c:pt idx="547">
                  <c:v>4708.2539999999999</c:v>
                </c:pt>
                <c:pt idx="548">
                  <c:v>4648.8249999999998</c:v>
                </c:pt>
                <c:pt idx="549">
                  <c:v>4674.3779999999997</c:v>
                </c:pt>
                <c:pt idx="550">
                  <c:v>4662.1559999999999</c:v>
                </c:pt>
                <c:pt idx="551">
                  <c:v>4748.4660000000003</c:v>
                </c:pt>
                <c:pt idx="552">
                  <c:v>4750.28</c:v>
                </c:pt>
                <c:pt idx="553">
                  <c:v>4728.6679999999997</c:v>
                </c:pt>
                <c:pt idx="554">
                  <c:v>4763.97</c:v>
                </c:pt>
                <c:pt idx="555">
                  <c:v>4774.9849999999997</c:v>
                </c:pt>
                <c:pt idx="556">
                  <c:v>4795.6469999999999</c:v>
                </c:pt>
                <c:pt idx="557">
                  <c:v>4808.8720000000003</c:v>
                </c:pt>
                <c:pt idx="558">
                  <c:v>4821.6589999999997</c:v>
                </c:pt>
                <c:pt idx="559">
                  <c:v>4768.8609999999999</c:v>
                </c:pt>
                <c:pt idx="560">
                  <c:v>4773.5050000000001</c:v>
                </c:pt>
                <c:pt idx="561">
                  <c:v>4766.7870000000003</c:v>
                </c:pt>
                <c:pt idx="562">
                  <c:v>4846.6229999999996</c:v>
                </c:pt>
                <c:pt idx="563">
                  <c:v>4869.2939999999999</c:v>
                </c:pt>
                <c:pt idx="564">
                  <c:v>4869.848</c:v>
                </c:pt>
                <c:pt idx="565">
                  <c:v>4914.5420000000004</c:v>
                </c:pt>
                <c:pt idx="566">
                  <c:v>4891.7950000000001</c:v>
                </c:pt>
                <c:pt idx="567">
                  <c:v>4843.933</c:v>
                </c:pt>
                <c:pt idx="568">
                  <c:v>4920.7150000000001</c:v>
                </c:pt>
                <c:pt idx="569">
                  <c:v>4848.366</c:v>
                </c:pt>
                <c:pt idx="570">
                  <c:v>4850.6890000000003</c:v>
                </c:pt>
                <c:pt idx="571">
                  <c:v>4833.3990000000003</c:v>
                </c:pt>
                <c:pt idx="572">
                  <c:v>4872.0910000000003</c:v>
                </c:pt>
                <c:pt idx="573">
                  <c:v>4947.42</c:v>
                </c:pt>
                <c:pt idx="574">
                  <c:v>4945.8860000000004</c:v>
                </c:pt>
                <c:pt idx="575">
                  <c:v>4938.2160000000003</c:v>
                </c:pt>
                <c:pt idx="576">
                  <c:v>4960.0169999999998</c:v>
                </c:pt>
                <c:pt idx="577">
                  <c:v>4940.33</c:v>
                </c:pt>
                <c:pt idx="578">
                  <c:v>4948.1499999999996</c:v>
                </c:pt>
                <c:pt idx="579">
                  <c:v>4945.93</c:v>
                </c:pt>
                <c:pt idx="580">
                  <c:v>4906.2280000000001</c:v>
                </c:pt>
                <c:pt idx="581">
                  <c:v>4895.7860000000001</c:v>
                </c:pt>
                <c:pt idx="582">
                  <c:v>4888.2830000000004</c:v>
                </c:pt>
                <c:pt idx="583">
                  <c:v>4863.1409999999996</c:v>
                </c:pt>
                <c:pt idx="584">
                  <c:v>4805.2910000000002</c:v>
                </c:pt>
                <c:pt idx="585">
                  <c:v>4775.3580000000002</c:v>
                </c:pt>
                <c:pt idx="586">
                  <c:v>4817.5940000000001</c:v>
                </c:pt>
                <c:pt idx="587">
                  <c:v>4763.2240000000002</c:v>
                </c:pt>
                <c:pt idx="588">
                  <c:v>4725.6400000000003</c:v>
                </c:pt>
                <c:pt idx="589">
                  <c:v>4717.0940000000001</c:v>
                </c:pt>
                <c:pt idx="590">
                  <c:v>4736.1549999999997</c:v>
                </c:pt>
                <c:pt idx="591">
                  <c:v>4750.2089999999998</c:v>
                </c:pt>
                <c:pt idx="592">
                  <c:v>4809.88</c:v>
                </c:pt>
                <c:pt idx="593">
                  <c:v>4760.6880000000001</c:v>
                </c:pt>
                <c:pt idx="594">
                  <c:v>4737.3339999999998</c:v>
                </c:pt>
                <c:pt idx="595">
                  <c:v>4717.6760000000004</c:v>
                </c:pt>
                <c:pt idx="596">
                  <c:v>4775.4589999999998</c:v>
                </c:pt>
                <c:pt idx="597">
                  <c:v>4715.7330000000002</c:v>
                </c:pt>
                <c:pt idx="598">
                  <c:v>4739.1189999999997</c:v>
                </c:pt>
                <c:pt idx="599">
                  <c:v>4712.5330000000004</c:v>
                </c:pt>
                <c:pt idx="600">
                  <c:v>4769.558</c:v>
                </c:pt>
                <c:pt idx="601">
                  <c:v>4765.7820000000002</c:v>
                </c:pt>
                <c:pt idx="602">
                  <c:v>4861.0559999999996</c:v>
                </c:pt>
                <c:pt idx="603">
                  <c:v>4894.8909999999996</c:v>
                </c:pt>
                <c:pt idx="604">
                  <c:v>4901.7659999999996</c:v>
                </c:pt>
                <c:pt idx="605">
                  <c:v>4933.5050000000001</c:v>
                </c:pt>
                <c:pt idx="606">
                  <c:v>4948.0550000000003</c:v>
                </c:pt>
                <c:pt idx="607">
                  <c:v>4952.2510000000002</c:v>
                </c:pt>
                <c:pt idx="608">
                  <c:v>4971.3630000000003</c:v>
                </c:pt>
                <c:pt idx="609">
                  <c:v>4942.5169999999998</c:v>
                </c:pt>
                <c:pt idx="610">
                  <c:v>4968.7129999999997</c:v>
                </c:pt>
                <c:pt idx="611">
                  <c:v>4961.7529999999997</c:v>
                </c:pt>
                <c:pt idx="612">
                  <c:v>4974.6419999999998</c:v>
                </c:pt>
                <c:pt idx="613">
                  <c:v>4958.616</c:v>
                </c:pt>
                <c:pt idx="614">
                  <c:v>4894.5479999999998</c:v>
                </c:pt>
                <c:pt idx="615">
                  <c:v>4848.4399999999996</c:v>
                </c:pt>
                <c:pt idx="616">
                  <c:v>4843.5510000000004</c:v>
                </c:pt>
                <c:pt idx="617">
                  <c:v>4834.9319999999998</c:v>
                </c:pt>
                <c:pt idx="618">
                  <c:v>4844.915</c:v>
                </c:pt>
                <c:pt idx="619">
                  <c:v>4800.3379999999997</c:v>
                </c:pt>
                <c:pt idx="620">
                  <c:v>4837.2139999999999</c:v>
                </c:pt>
                <c:pt idx="621">
                  <c:v>4843.7629999999999</c:v>
                </c:pt>
                <c:pt idx="622">
                  <c:v>4833.3190000000004</c:v>
                </c:pt>
                <c:pt idx="623">
                  <c:v>4910.0410000000002</c:v>
                </c:pt>
                <c:pt idx="624">
                  <c:v>4707.9790000000003</c:v>
                </c:pt>
                <c:pt idx="625">
                  <c:v>4594.4430000000002</c:v>
                </c:pt>
                <c:pt idx="626">
                  <c:v>4691.8670000000002</c:v>
                </c:pt>
                <c:pt idx="627">
                  <c:v>4779.2460000000001</c:v>
                </c:pt>
                <c:pt idx="628">
                  <c:v>4842.6719999999996</c:v>
                </c:pt>
                <c:pt idx="629">
                  <c:v>4862.567</c:v>
                </c:pt>
                <c:pt idx="630">
                  <c:v>4822.9009999999998</c:v>
                </c:pt>
                <c:pt idx="631">
                  <c:v>4859.1610000000001</c:v>
                </c:pt>
                <c:pt idx="632">
                  <c:v>4876.8069999999998</c:v>
                </c:pt>
                <c:pt idx="633">
                  <c:v>4956.7569999999996</c:v>
                </c:pt>
                <c:pt idx="634">
                  <c:v>4988.6390000000001</c:v>
                </c:pt>
                <c:pt idx="635">
                  <c:v>5022.82</c:v>
                </c:pt>
                <c:pt idx="636">
                  <c:v>5005.7269999999999</c:v>
                </c:pt>
                <c:pt idx="637">
                  <c:v>5034.058</c:v>
                </c:pt>
                <c:pt idx="638">
                  <c:v>5029.5879999999997</c:v>
                </c:pt>
                <c:pt idx="639">
                  <c:v>5055.7830000000004</c:v>
                </c:pt>
                <c:pt idx="640">
                  <c:v>5036.3729999999996</c:v>
                </c:pt>
                <c:pt idx="641">
                  <c:v>5089.933</c:v>
                </c:pt>
                <c:pt idx="642">
                  <c:v>5073.9040000000005</c:v>
                </c:pt>
                <c:pt idx="643">
                  <c:v>5100.1620000000003</c:v>
                </c:pt>
                <c:pt idx="644">
                  <c:v>5097.6279999999997</c:v>
                </c:pt>
                <c:pt idx="645">
                  <c:v>5110.0469999999996</c:v>
                </c:pt>
                <c:pt idx="646">
                  <c:v>5139.8100000000004</c:v>
                </c:pt>
                <c:pt idx="647">
                  <c:v>5154.982</c:v>
                </c:pt>
                <c:pt idx="648">
                  <c:v>5162.1310000000003</c:v>
                </c:pt>
                <c:pt idx="649">
                  <c:v>5184.1959999999999</c:v>
                </c:pt>
                <c:pt idx="650">
                  <c:v>5137.732</c:v>
                </c:pt>
                <c:pt idx="651">
                  <c:v>5159.7370000000001</c:v>
                </c:pt>
                <c:pt idx="652">
                  <c:v>5166.2479999999996</c:v>
                </c:pt>
                <c:pt idx="653">
                  <c:v>5221.1210000000001</c:v>
                </c:pt>
                <c:pt idx="654">
                  <c:v>5213.1409999999996</c:v>
                </c:pt>
                <c:pt idx="655">
                  <c:v>5225.4799999999996</c:v>
                </c:pt>
                <c:pt idx="656">
                  <c:v>5204.5839999999998</c:v>
                </c:pt>
                <c:pt idx="657">
                  <c:v>5228.3990000000003</c:v>
                </c:pt>
                <c:pt idx="658">
                  <c:v>5232.8950000000004</c:v>
                </c:pt>
                <c:pt idx="659">
                  <c:v>5262.0150000000003</c:v>
                </c:pt>
                <c:pt idx="660">
                  <c:v>5227.1109999999999</c:v>
                </c:pt>
                <c:pt idx="661">
                  <c:v>5228.6580000000004</c:v>
                </c:pt>
                <c:pt idx="662">
                  <c:v>5240.1459999999997</c:v>
                </c:pt>
                <c:pt idx="663">
                  <c:v>5238.3779999999997</c:v>
                </c:pt>
                <c:pt idx="664">
                  <c:v>5244.6030000000001</c:v>
                </c:pt>
                <c:pt idx="665">
                  <c:v>5260.0780000000004</c:v>
                </c:pt>
                <c:pt idx="666">
                  <c:v>5217.6949999999997</c:v>
                </c:pt>
                <c:pt idx="667">
                  <c:v>5212.2039999999997</c:v>
                </c:pt>
                <c:pt idx="668">
                  <c:v>5218.9170000000004</c:v>
                </c:pt>
                <c:pt idx="669">
                  <c:v>5232.3280000000004</c:v>
                </c:pt>
                <c:pt idx="670">
                  <c:v>5222.9889999999996</c:v>
                </c:pt>
                <c:pt idx="671">
                  <c:v>5213.2190000000001</c:v>
                </c:pt>
                <c:pt idx="672">
                  <c:v>5227.2060000000001</c:v>
                </c:pt>
                <c:pt idx="673">
                  <c:v>5249.8990000000003</c:v>
                </c:pt>
                <c:pt idx="674">
                  <c:v>5275.9080000000004</c:v>
                </c:pt>
                <c:pt idx="675">
                  <c:v>5283.9260000000004</c:v>
                </c:pt>
                <c:pt idx="676">
                  <c:v>5259.482</c:v>
                </c:pt>
                <c:pt idx="677">
                  <c:v>5125.9080000000004</c:v>
                </c:pt>
                <c:pt idx="678">
                  <c:v>5211.8879999999999</c:v>
                </c:pt>
                <c:pt idx="679">
                  <c:v>5155.2550000000001</c:v>
                </c:pt>
                <c:pt idx="680">
                  <c:v>5173.7709999999997</c:v>
                </c:pt>
                <c:pt idx="681">
                  <c:v>5249.6859999999997</c:v>
                </c:pt>
                <c:pt idx="682">
                  <c:v>5244.5659999999998</c:v>
                </c:pt>
                <c:pt idx="683">
                  <c:v>5235.027</c:v>
                </c:pt>
                <c:pt idx="684">
                  <c:v>5241.3519999999999</c:v>
                </c:pt>
                <c:pt idx="685">
                  <c:v>5295.1819999999998</c:v>
                </c:pt>
                <c:pt idx="686">
                  <c:v>5339.5230000000001</c:v>
                </c:pt>
                <c:pt idx="687">
                  <c:v>5305.7470000000003</c:v>
                </c:pt>
                <c:pt idx="688">
                  <c:v>5257.491</c:v>
                </c:pt>
                <c:pt idx="689">
                  <c:v>5305.7110000000002</c:v>
                </c:pt>
                <c:pt idx="690">
                  <c:v>5318.5469999999996</c:v>
                </c:pt>
                <c:pt idx="691">
                  <c:v>5269.1540000000005</c:v>
                </c:pt>
                <c:pt idx="692">
                  <c:v>5312.0020000000004</c:v>
                </c:pt>
                <c:pt idx="693">
                  <c:v>5300.8739999999998</c:v>
                </c:pt>
                <c:pt idx="694">
                  <c:v>5289.6570000000002</c:v>
                </c:pt>
                <c:pt idx="695">
                  <c:v>5316.02</c:v>
                </c:pt>
                <c:pt idx="696">
                  <c:v>5306.8519999999999</c:v>
                </c:pt>
                <c:pt idx="697">
                  <c:v>5292.4049999999997</c:v>
                </c:pt>
                <c:pt idx="698">
                  <c:v>5328.674</c:v>
                </c:pt>
                <c:pt idx="699">
                  <c:v>5246.7879999999996</c:v>
                </c:pt>
                <c:pt idx="700">
                  <c:v>5239.0190000000002</c:v>
                </c:pt>
                <c:pt idx="701">
                  <c:v>5213.3329999999996</c:v>
                </c:pt>
                <c:pt idx="702">
                  <c:v>5214.1610000000001</c:v>
                </c:pt>
                <c:pt idx="703">
                  <c:v>5199.8230000000003</c:v>
                </c:pt>
                <c:pt idx="704">
                  <c:v>5243.8360000000002</c:v>
                </c:pt>
                <c:pt idx="705">
                  <c:v>5246.4120000000003</c:v>
                </c:pt>
                <c:pt idx="706">
                  <c:v>5241.8329999999996</c:v>
                </c:pt>
                <c:pt idx="707">
                  <c:v>5257.402</c:v>
                </c:pt>
                <c:pt idx="708">
                  <c:v>5309.8270000000002</c:v>
                </c:pt>
                <c:pt idx="709">
                  <c:v>5283.3990000000003</c:v>
                </c:pt>
                <c:pt idx="710">
                  <c:v>5250.268</c:v>
                </c:pt>
                <c:pt idx="711">
                  <c:v>5215.9750000000004</c:v>
                </c:pt>
                <c:pt idx="712">
                  <c:v>5190.1040000000003</c:v>
                </c:pt>
                <c:pt idx="713">
                  <c:v>5189.1350000000002</c:v>
                </c:pt>
                <c:pt idx="714">
                  <c:v>5153.5770000000002</c:v>
                </c:pt>
                <c:pt idx="715">
                  <c:v>5105.5649999999996</c:v>
                </c:pt>
                <c:pt idx="716">
                  <c:v>5058.4080000000004</c:v>
                </c:pt>
                <c:pt idx="717">
                  <c:v>5046.3710000000001</c:v>
                </c:pt>
                <c:pt idx="718">
                  <c:v>5166.1729999999998</c:v>
                </c:pt>
                <c:pt idx="719">
                  <c:v>5193.4889999999996</c:v>
                </c:pt>
                <c:pt idx="720">
                  <c:v>5251.0720000000001</c:v>
                </c:pt>
                <c:pt idx="721">
                  <c:v>5208.7960000000003</c:v>
                </c:pt>
                <c:pt idx="722">
                  <c:v>5237.1139999999996</c:v>
                </c:pt>
                <c:pt idx="723">
                  <c:v>5218.3959999999997</c:v>
                </c:pt>
                <c:pt idx="724">
                  <c:v>5275.6220000000003</c:v>
                </c:pt>
                <c:pt idx="725">
                  <c:v>5294.5839999999998</c:v>
                </c:pt>
                <c:pt idx="726">
                  <c:v>5333.973</c:v>
                </c:pt>
                <c:pt idx="727">
                  <c:v>5321.5129999999999</c:v>
                </c:pt>
                <c:pt idx="728">
                  <c:v>5368.86</c:v>
                </c:pt>
                <c:pt idx="729">
                  <c:v>5386.35</c:v>
                </c:pt>
                <c:pt idx="730">
                  <c:v>5380.6779999999999</c:v>
                </c:pt>
                <c:pt idx="731">
                  <c:v>5398.92</c:v>
                </c:pt>
                <c:pt idx="732">
                  <c:v>5368.8130000000001</c:v>
                </c:pt>
                <c:pt idx="733">
                  <c:v>5379.9179999999997</c:v>
                </c:pt>
                <c:pt idx="734">
                  <c:v>5323.6809999999996</c:v>
                </c:pt>
                <c:pt idx="735">
                  <c:v>5251.107</c:v>
                </c:pt>
                <c:pt idx="736">
                  <c:v>5255.652</c:v>
                </c:pt>
                <c:pt idx="737">
                  <c:v>5308.8919999999998</c:v>
                </c:pt>
                <c:pt idx="738">
                  <c:v>5333</c:v>
                </c:pt>
                <c:pt idx="739">
                  <c:v>5393.7619999999997</c:v>
                </c:pt>
                <c:pt idx="740">
                  <c:v>5417.3559999999998</c:v>
                </c:pt>
                <c:pt idx="741">
                  <c:v>5444.4979999999996</c:v>
                </c:pt>
                <c:pt idx="742">
                  <c:v>5412.54</c:v>
                </c:pt>
                <c:pt idx="743">
                  <c:v>5463.8289999999997</c:v>
                </c:pt>
                <c:pt idx="744">
                  <c:v>5436.6719999999996</c:v>
                </c:pt>
                <c:pt idx="745">
                  <c:v>5456.8540000000003</c:v>
                </c:pt>
                <c:pt idx="746">
                  <c:v>5437.1620000000003</c:v>
                </c:pt>
                <c:pt idx="747">
                  <c:v>5457.4409999999998</c:v>
                </c:pt>
                <c:pt idx="748">
                  <c:v>5483.9440000000004</c:v>
                </c:pt>
                <c:pt idx="749">
                  <c:v>5471.433</c:v>
                </c:pt>
                <c:pt idx="750">
                  <c:v>5447.4219999999996</c:v>
                </c:pt>
                <c:pt idx="751">
                  <c:v>5462.6890000000003</c:v>
                </c:pt>
                <c:pt idx="752">
                  <c:v>5487.4409999999998</c:v>
                </c:pt>
                <c:pt idx="753">
                  <c:v>5438.5559999999996</c:v>
                </c:pt>
                <c:pt idx="754">
                  <c:v>5432.0879999999997</c:v>
                </c:pt>
                <c:pt idx="755">
                  <c:v>5383.1170000000002</c:v>
                </c:pt>
                <c:pt idx="756">
                  <c:v>5429.0839999999998</c:v>
                </c:pt>
                <c:pt idx="757">
                  <c:v>5477.0050000000001</c:v>
                </c:pt>
                <c:pt idx="758">
                  <c:v>5487.9359999999997</c:v>
                </c:pt>
                <c:pt idx="759">
                  <c:v>5521.0550000000003</c:v>
                </c:pt>
                <c:pt idx="760">
                  <c:v>5531.8180000000002</c:v>
                </c:pt>
                <c:pt idx="761">
                  <c:v>5551.8180000000002</c:v>
                </c:pt>
                <c:pt idx="762">
                  <c:v>5563.6490000000003</c:v>
                </c:pt>
                <c:pt idx="763">
                  <c:v>5547.4870000000001</c:v>
                </c:pt>
                <c:pt idx="764">
                  <c:v>5574.116</c:v>
                </c:pt>
                <c:pt idx="765">
                  <c:v>5538.7269999999999</c:v>
                </c:pt>
                <c:pt idx="766">
                  <c:v>5555.6540000000005</c:v>
                </c:pt>
                <c:pt idx="767">
                  <c:v>5540.0810000000001</c:v>
                </c:pt>
                <c:pt idx="768">
                  <c:v>5555.3329999999996</c:v>
                </c:pt>
                <c:pt idx="769">
                  <c:v>5552.9430000000002</c:v>
                </c:pt>
                <c:pt idx="770">
                  <c:v>5600.9579999999996</c:v>
                </c:pt>
                <c:pt idx="771">
                  <c:v>5656.3389999999999</c:v>
                </c:pt>
                <c:pt idx="772">
                  <c:v>5655.1760000000004</c:v>
                </c:pt>
                <c:pt idx="773">
                  <c:v>5660.7820000000002</c:v>
                </c:pt>
                <c:pt idx="774">
                  <c:v>5613.7110000000002</c:v>
                </c:pt>
                <c:pt idx="775">
                  <c:v>5614.7860000000001</c:v>
                </c:pt>
                <c:pt idx="776">
                  <c:v>5642.65</c:v>
                </c:pt>
                <c:pt idx="777">
                  <c:v>5636.1970000000001</c:v>
                </c:pt>
                <c:pt idx="778">
                  <c:v>5666.7659999999996</c:v>
                </c:pt>
                <c:pt idx="779">
                  <c:v>5663.5519999999997</c:v>
                </c:pt>
                <c:pt idx="780">
                  <c:v>5674.2169999999996</c:v>
                </c:pt>
                <c:pt idx="781">
                  <c:v>5682.4539999999997</c:v>
                </c:pt>
                <c:pt idx="782">
                  <c:v>5715.18</c:v>
                </c:pt>
                <c:pt idx="783">
                  <c:v>5734.1270000000004</c:v>
                </c:pt>
                <c:pt idx="784">
                  <c:v>5763.9560000000001</c:v>
                </c:pt>
                <c:pt idx="785">
                  <c:v>5782.5720000000001</c:v>
                </c:pt>
                <c:pt idx="786">
                  <c:v>5819.44</c:v>
                </c:pt>
                <c:pt idx="787">
                  <c:v>5814.9</c:v>
                </c:pt>
                <c:pt idx="788">
                  <c:v>5838.5780000000004</c:v>
                </c:pt>
                <c:pt idx="789">
                  <c:v>5865.9489999999996</c:v>
                </c:pt>
                <c:pt idx="790">
                  <c:v>5860.625</c:v>
                </c:pt>
                <c:pt idx="791">
                  <c:v>5835.5069999999996</c:v>
                </c:pt>
                <c:pt idx="792">
                  <c:v>5845.3059999999996</c:v>
                </c:pt>
                <c:pt idx="793">
                  <c:v>5861.8990000000003</c:v>
                </c:pt>
                <c:pt idx="794">
                  <c:v>5825.4380000000001</c:v>
                </c:pt>
                <c:pt idx="795">
                  <c:v>5904.0290000000005</c:v>
                </c:pt>
                <c:pt idx="796">
                  <c:v>5861.2219999999998</c:v>
                </c:pt>
                <c:pt idx="797">
                  <c:v>5870.7529999999997</c:v>
                </c:pt>
                <c:pt idx="798">
                  <c:v>5849.1750000000002</c:v>
                </c:pt>
                <c:pt idx="799">
                  <c:v>5833.9290000000001</c:v>
                </c:pt>
                <c:pt idx="800">
                  <c:v>5837.5519999999997</c:v>
                </c:pt>
                <c:pt idx="801">
                  <c:v>5838.8069999999998</c:v>
                </c:pt>
                <c:pt idx="802">
                  <c:v>5861.7259999999997</c:v>
                </c:pt>
                <c:pt idx="803">
                  <c:v>5875.7839999999997</c:v>
                </c:pt>
                <c:pt idx="804">
                  <c:v>5856.8159999999998</c:v>
                </c:pt>
                <c:pt idx="805">
                  <c:v>5900.0469999999996</c:v>
                </c:pt>
                <c:pt idx="806">
                  <c:v>5900.76</c:v>
                </c:pt>
                <c:pt idx="807">
                  <c:v>5900.9970000000003</c:v>
                </c:pt>
                <c:pt idx="808">
                  <c:v>5901.5290000000005</c:v>
                </c:pt>
                <c:pt idx="809">
                  <c:v>5793.8249999999998</c:v>
                </c:pt>
                <c:pt idx="810">
                  <c:v>5821.6409999999996</c:v>
                </c:pt>
                <c:pt idx="811">
                  <c:v>5817.6930000000002</c:v>
                </c:pt>
                <c:pt idx="812">
                  <c:v>5828.7380000000003</c:v>
                </c:pt>
                <c:pt idx="813">
                  <c:v>5840.3739999999998</c:v>
                </c:pt>
                <c:pt idx="814">
                  <c:v>5875.14</c:v>
                </c:pt>
                <c:pt idx="815">
                  <c:v>5897.5469999999996</c:v>
                </c:pt>
                <c:pt idx="816">
                  <c:v>5914.3440000000001</c:v>
                </c:pt>
                <c:pt idx="817">
                  <c:v>5911.7380000000003</c:v>
                </c:pt>
                <c:pt idx="818">
                  <c:v>5894.683</c:v>
                </c:pt>
                <c:pt idx="819">
                  <c:v>5898.6080000000002</c:v>
                </c:pt>
                <c:pt idx="820">
                  <c:v>5864.4780000000001</c:v>
                </c:pt>
                <c:pt idx="821">
                  <c:v>5878.95</c:v>
                </c:pt>
                <c:pt idx="822">
                  <c:v>5877.8119999999999</c:v>
                </c:pt>
                <c:pt idx="823">
                  <c:v>5880.9260000000004</c:v>
                </c:pt>
                <c:pt idx="824">
                  <c:v>5866.7719999999999</c:v>
                </c:pt>
                <c:pt idx="825">
                  <c:v>5836.16</c:v>
                </c:pt>
                <c:pt idx="826">
                  <c:v>5805.15</c:v>
                </c:pt>
                <c:pt idx="827">
                  <c:v>5856.7879999999996</c:v>
                </c:pt>
                <c:pt idx="828">
                  <c:v>5849.4709999999995</c:v>
                </c:pt>
                <c:pt idx="829">
                  <c:v>5863.0339999999997</c:v>
                </c:pt>
                <c:pt idx="830">
                  <c:v>5916.777</c:v>
                </c:pt>
                <c:pt idx="831">
                  <c:v>5910.5209999999997</c:v>
                </c:pt>
                <c:pt idx="832">
                  <c:v>5983.8190000000004</c:v>
                </c:pt>
                <c:pt idx="833">
                  <c:v>6025.4920000000002</c:v>
                </c:pt>
                <c:pt idx="834">
                  <c:v>6025.2259999999997</c:v>
                </c:pt>
                <c:pt idx="835">
                  <c:v>6048.9369999999999</c:v>
                </c:pt>
                <c:pt idx="836">
                  <c:v>6047.6059999999998</c:v>
                </c:pt>
              </c:numCache>
            </c:numRef>
          </c:yVal>
          <c:smooth val="1"/>
          <c:extLst xmlns:c16r2="http://schemas.microsoft.com/office/drawing/2015/06/chart">
            <c:ext xmlns:c16="http://schemas.microsoft.com/office/drawing/2014/chart" uri="{C3380CC4-5D6E-409C-BE32-E72D297353CC}">
              <c16:uniqueId val="{00000008-D5FC-4102-ADD7-D2A6FD28D500}"/>
            </c:ext>
          </c:extLst>
        </c:ser>
        <c:dLbls>
          <c:showLegendKey val="0"/>
          <c:showVal val="0"/>
          <c:showCatName val="0"/>
          <c:showSerName val="0"/>
          <c:showPercent val="0"/>
          <c:showBubbleSize val="0"/>
        </c:dLbls>
        <c:axId val="145519744"/>
        <c:axId val="145517568"/>
      </c:scatterChart>
      <c:valAx>
        <c:axId val="145083776"/>
        <c:scaling>
          <c:orientation val="minMax"/>
          <c:max val="42853"/>
          <c:min val="41641"/>
        </c:scaling>
        <c:delete val="0"/>
        <c:axPos val="b"/>
        <c:numFmt formatCode="m/d/yyyy" sourceLinked="1"/>
        <c:majorTickMark val="none"/>
        <c:minorTickMark val="none"/>
        <c:tickLblPos val="nextTo"/>
        <c:spPr>
          <a:noFill/>
          <a:ln w="19050" cap="flat" cmpd="sng" algn="ctr">
            <a:solidFill>
              <a:schemeClr val="tx1"/>
            </a:solidFill>
            <a:round/>
          </a:ln>
          <a:effectLst/>
        </c:spPr>
        <c:txPr>
          <a:bodyPr rot="-60000000" spcFirstLastPara="1" vertOverflow="ellipsis" vert="horz" wrap="square" anchor="ctr" anchorCtr="1"/>
          <a:lstStyle/>
          <a:p>
            <a:pPr>
              <a:defRPr sz="800" b="1" i="0" u="none" strike="noStrike" kern="1200" baseline="0">
                <a:solidFill>
                  <a:schemeClr val="tx1"/>
                </a:solidFill>
                <a:latin typeface="+mn-lt"/>
                <a:ea typeface="+mn-ea"/>
                <a:cs typeface="+mn-cs"/>
              </a:defRPr>
            </a:pPr>
            <a:endParaRPr lang="es-MX"/>
          </a:p>
        </c:txPr>
        <c:crossAx val="145515648"/>
        <c:crosses val="autoZero"/>
        <c:crossBetween val="midCat"/>
      </c:valAx>
      <c:valAx>
        <c:axId val="145515648"/>
        <c:scaling>
          <c:orientation val="minMax"/>
          <c:max val="40"/>
          <c:min val="23"/>
        </c:scaling>
        <c:delete val="0"/>
        <c:axPos val="l"/>
        <c:title>
          <c:tx>
            <c:rich>
              <a:bodyPr rot="-5400000" spcFirstLastPara="1" vertOverflow="ellipsis" vert="horz" wrap="square" anchor="ctr" anchorCtr="1"/>
              <a:lstStyle/>
              <a:p>
                <a:pPr>
                  <a:defRPr sz="800" b="1" i="0" u="none" strike="noStrike" kern="1200" baseline="0">
                    <a:solidFill>
                      <a:schemeClr val="tx1"/>
                    </a:solidFill>
                    <a:latin typeface="+mn-lt"/>
                    <a:ea typeface="+mn-ea"/>
                    <a:cs typeface="+mn-cs"/>
                  </a:defRPr>
                </a:pPr>
                <a:r>
                  <a:rPr lang="es-MX" sz="800" b="1" dirty="0">
                    <a:solidFill>
                      <a:schemeClr val="tx1"/>
                    </a:solidFill>
                  </a:rPr>
                  <a:t>P/E CCMP Index</a:t>
                </a:r>
              </a:p>
            </c:rich>
          </c:tx>
          <c:layout>
            <c:manualLayout>
              <c:xMode val="edge"/>
              <c:yMode val="edge"/>
              <c:x val="8.3546281496880131E-3"/>
              <c:y val="0.41043506115381523"/>
            </c:manualLayout>
          </c:layout>
          <c:overlay val="0"/>
          <c:spPr>
            <a:noFill/>
            <a:ln>
              <a:noFill/>
            </a:ln>
            <a:effectLst/>
          </c:spPr>
        </c:title>
        <c:numFmt formatCode="General" sourceLinked="1"/>
        <c:majorTickMark val="none"/>
        <c:minorTickMark val="none"/>
        <c:tickLblPos val="nextTo"/>
        <c:spPr>
          <a:noFill/>
          <a:ln w="19050" cap="flat" cmpd="sng" algn="ctr">
            <a:noFill/>
            <a:round/>
          </a:ln>
          <a:effectLst/>
        </c:spPr>
        <c:txPr>
          <a:bodyPr rot="-60000000" spcFirstLastPara="1" vertOverflow="ellipsis" vert="horz" wrap="square" anchor="ctr" anchorCtr="1"/>
          <a:lstStyle/>
          <a:p>
            <a:pPr>
              <a:defRPr sz="800" b="1" i="0" u="none" strike="noStrike" kern="1200" baseline="0">
                <a:solidFill>
                  <a:schemeClr val="tx1"/>
                </a:solidFill>
                <a:latin typeface="+mn-lt"/>
                <a:ea typeface="+mn-ea"/>
                <a:cs typeface="+mn-cs"/>
              </a:defRPr>
            </a:pPr>
            <a:endParaRPr lang="es-MX"/>
          </a:p>
        </c:txPr>
        <c:crossAx val="145083776"/>
        <c:crosses val="autoZero"/>
        <c:crossBetween val="midCat"/>
      </c:valAx>
      <c:valAx>
        <c:axId val="145517568"/>
        <c:scaling>
          <c:orientation val="minMax"/>
          <c:max val="6500"/>
          <c:min val="3900"/>
        </c:scaling>
        <c:delete val="0"/>
        <c:axPos val="r"/>
        <c:title>
          <c:tx>
            <c:rich>
              <a:bodyPr rot="-5400000" spcFirstLastPara="1" vertOverflow="ellipsis" vert="horz" wrap="square" anchor="ctr" anchorCtr="1"/>
              <a:lstStyle/>
              <a:p>
                <a:pPr>
                  <a:defRPr sz="800" b="1" i="0" u="none" strike="noStrike" kern="1200" baseline="0">
                    <a:solidFill>
                      <a:schemeClr val="tx1"/>
                    </a:solidFill>
                    <a:latin typeface="+mn-lt"/>
                    <a:ea typeface="+mn-ea"/>
                    <a:cs typeface="+mn-cs"/>
                  </a:defRPr>
                </a:pPr>
                <a:r>
                  <a:rPr lang="es-MX" sz="800" b="1" dirty="0">
                    <a:solidFill>
                      <a:schemeClr val="tx1"/>
                    </a:solidFill>
                  </a:rPr>
                  <a:t>Pts. CCMP</a:t>
                </a:r>
                <a:r>
                  <a:rPr lang="es-MX" sz="800" b="1" baseline="0" dirty="0">
                    <a:solidFill>
                      <a:schemeClr val="tx1"/>
                    </a:solidFill>
                  </a:rPr>
                  <a:t> Index</a:t>
                </a:r>
                <a:endParaRPr lang="es-MX" sz="800" b="1" dirty="0">
                  <a:solidFill>
                    <a:schemeClr val="tx1"/>
                  </a:solidFill>
                </a:endParaRPr>
              </a:p>
            </c:rich>
          </c:tx>
          <c:layout>
            <c:manualLayout>
              <c:xMode val="edge"/>
              <c:yMode val="edge"/>
              <c:x val="0.96014943960149435"/>
              <c:y val="0.32479935538341809"/>
            </c:manualLayout>
          </c:layout>
          <c:overlay val="0"/>
          <c:spPr>
            <a:noFill/>
            <a:ln>
              <a:noFill/>
            </a:ln>
            <a:effectLst/>
          </c:spPr>
        </c:title>
        <c:numFmt formatCode="#,##0" sourceLinked="0"/>
        <c:majorTickMark val="out"/>
        <c:minorTickMark val="none"/>
        <c:tickLblPos val="nextTo"/>
        <c:spPr>
          <a:noFill/>
          <a:ln w="9525" cap="flat" cmpd="sng" algn="ctr">
            <a:noFill/>
            <a:round/>
          </a:ln>
          <a:effectLst/>
        </c:spPr>
        <c:txPr>
          <a:bodyPr rot="-60000000" spcFirstLastPara="1" vertOverflow="ellipsis" vert="horz" wrap="square" anchor="ctr" anchorCtr="1"/>
          <a:lstStyle/>
          <a:p>
            <a:pPr>
              <a:defRPr sz="800" b="1" i="0" u="none" strike="noStrike" kern="1200" baseline="0">
                <a:solidFill>
                  <a:schemeClr val="tx1"/>
                </a:solidFill>
                <a:latin typeface="+mn-lt"/>
                <a:ea typeface="+mn-ea"/>
                <a:cs typeface="+mn-cs"/>
              </a:defRPr>
            </a:pPr>
            <a:endParaRPr lang="es-MX"/>
          </a:p>
        </c:txPr>
        <c:crossAx val="145519744"/>
        <c:crosses val="max"/>
        <c:crossBetween val="midCat"/>
      </c:valAx>
      <c:valAx>
        <c:axId val="145519744"/>
        <c:scaling>
          <c:orientation val="minMax"/>
        </c:scaling>
        <c:delete val="1"/>
        <c:axPos val="b"/>
        <c:numFmt formatCode="m/d/yyyy" sourceLinked="1"/>
        <c:majorTickMark val="out"/>
        <c:minorTickMark val="none"/>
        <c:tickLblPos val="nextTo"/>
        <c:crossAx val="145517568"/>
        <c:crosses val="autoZero"/>
        <c:crossBetween val="midCat"/>
      </c:valAx>
      <c:spPr>
        <a:noFill/>
        <a:ln>
          <a:noFill/>
        </a:ln>
        <a:effectLst/>
      </c:spPr>
    </c:plotArea>
    <c:legend>
      <c:legendPos val="b"/>
      <c:layout>
        <c:manualLayout>
          <c:xMode val="edge"/>
          <c:yMode val="edge"/>
          <c:x val="3.2335696518632558E-2"/>
          <c:y val="0.85787393210611074"/>
          <c:w val="0.9353284762194265"/>
          <c:h val="0.12115621494704699"/>
        </c:manualLayout>
      </c:layout>
      <c:overlay val="0"/>
      <c:spPr>
        <a:noFill/>
        <a:ln>
          <a:noFill/>
        </a:ln>
        <a:effectLst/>
      </c:spPr>
      <c:txPr>
        <a:bodyPr rot="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es-MX"/>
        </a:p>
      </c:txPr>
    </c:legend>
    <c:plotVisOnly val="1"/>
    <c:dispBlanksAs val="gap"/>
    <c:showDLblsOverMax val="0"/>
  </c:chart>
  <c:spPr>
    <a:noFill/>
    <a:ln w="9525" cap="flat" cmpd="sng" algn="ctr">
      <a:noFill/>
      <a:round/>
    </a:ln>
    <a:effectLst/>
  </c:spPr>
  <c:txPr>
    <a:bodyPr/>
    <a:lstStyle/>
    <a:p>
      <a:pPr>
        <a:defRPr/>
      </a:pPr>
      <a:endParaRPr lang="es-MX"/>
    </a:p>
  </c:txPr>
  <c:externalData r:id="rId1">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200" b="0" i="0" u="none" strike="noStrike" kern="1200" spc="0" baseline="0">
                <a:solidFill>
                  <a:schemeClr val="tx1">
                    <a:lumMod val="65000"/>
                    <a:lumOff val="35000"/>
                  </a:schemeClr>
                </a:solidFill>
                <a:latin typeface="+mn-lt"/>
                <a:ea typeface="+mn-ea"/>
                <a:cs typeface="+mn-cs"/>
              </a:defRPr>
            </a:pPr>
            <a:r>
              <a:rPr lang="es-MX" sz="1200" b="1" dirty="0">
                <a:solidFill>
                  <a:schemeClr val="tx1"/>
                </a:solidFill>
              </a:rPr>
              <a:t>Sector</a:t>
            </a:r>
            <a:r>
              <a:rPr lang="es-MX" sz="1200" b="1" baseline="0" dirty="0">
                <a:solidFill>
                  <a:schemeClr val="tx1"/>
                </a:solidFill>
              </a:rPr>
              <a:t> Financiero</a:t>
            </a:r>
            <a:endParaRPr lang="es-MX" sz="1200" b="1" dirty="0">
              <a:solidFill>
                <a:schemeClr val="tx1"/>
              </a:solidFill>
            </a:endParaRPr>
          </a:p>
        </c:rich>
      </c:tx>
      <c:layout/>
      <c:overlay val="0"/>
      <c:spPr>
        <a:noFill/>
        <a:ln>
          <a:noFill/>
        </a:ln>
        <a:effectLst/>
      </c:spPr>
    </c:title>
    <c:autoTitleDeleted val="0"/>
    <c:plotArea>
      <c:layout>
        <c:manualLayout>
          <c:layoutTarget val="inner"/>
          <c:xMode val="edge"/>
          <c:yMode val="edge"/>
          <c:x val="8.0489764433244113E-2"/>
          <c:y val="0.12962864096639651"/>
          <c:w val="0.82146386745243394"/>
          <c:h val="0.65561034380651817"/>
        </c:manualLayout>
      </c:layout>
      <c:scatterChart>
        <c:scatterStyle val="smoothMarker"/>
        <c:varyColors val="0"/>
        <c:ser>
          <c:idx val="0"/>
          <c:order val="0"/>
          <c:tx>
            <c:strRef>
              <c:f>'Sector Financiero'!$B$2</c:f>
              <c:strCache>
                <c:ptCount val="1"/>
                <c:pt idx="0">
                  <c:v>PE_RATIO</c:v>
                </c:pt>
              </c:strCache>
            </c:strRef>
          </c:tx>
          <c:spPr>
            <a:ln w="15875" cap="rnd">
              <a:solidFill>
                <a:schemeClr val="tx2"/>
              </a:solidFill>
              <a:round/>
            </a:ln>
            <a:effectLst/>
          </c:spPr>
          <c:marker>
            <c:symbol val="none"/>
          </c:marker>
          <c:xVal>
            <c:numRef>
              <c:f>'Sector Financiero'!$A$3:$A$869</c:f>
              <c:numCache>
                <c:formatCode>m/d/yyyy</c:formatCode>
                <c:ptCount val="867"/>
                <c:pt idx="0">
                  <c:v>41641</c:v>
                </c:pt>
                <c:pt idx="1">
                  <c:v>41642</c:v>
                </c:pt>
                <c:pt idx="2">
                  <c:v>41645</c:v>
                </c:pt>
                <c:pt idx="3">
                  <c:v>41646</c:v>
                </c:pt>
                <c:pt idx="4">
                  <c:v>41647</c:v>
                </c:pt>
                <c:pt idx="5">
                  <c:v>41648</c:v>
                </c:pt>
                <c:pt idx="6">
                  <c:v>41649</c:v>
                </c:pt>
                <c:pt idx="7">
                  <c:v>41652</c:v>
                </c:pt>
                <c:pt idx="8">
                  <c:v>41653</c:v>
                </c:pt>
                <c:pt idx="9">
                  <c:v>41654</c:v>
                </c:pt>
                <c:pt idx="10">
                  <c:v>41655</c:v>
                </c:pt>
                <c:pt idx="11">
                  <c:v>41656</c:v>
                </c:pt>
                <c:pt idx="12">
                  <c:v>41659</c:v>
                </c:pt>
                <c:pt idx="13">
                  <c:v>41660</c:v>
                </c:pt>
                <c:pt idx="14">
                  <c:v>41661</c:v>
                </c:pt>
                <c:pt idx="15">
                  <c:v>41662</c:v>
                </c:pt>
                <c:pt idx="16">
                  <c:v>41663</c:v>
                </c:pt>
                <c:pt idx="17">
                  <c:v>41666</c:v>
                </c:pt>
                <c:pt idx="18">
                  <c:v>41667</c:v>
                </c:pt>
                <c:pt idx="19">
                  <c:v>41668</c:v>
                </c:pt>
                <c:pt idx="20">
                  <c:v>41669</c:v>
                </c:pt>
                <c:pt idx="21">
                  <c:v>41670</c:v>
                </c:pt>
                <c:pt idx="22">
                  <c:v>41673</c:v>
                </c:pt>
                <c:pt idx="23">
                  <c:v>41674</c:v>
                </c:pt>
                <c:pt idx="24">
                  <c:v>41675</c:v>
                </c:pt>
                <c:pt idx="25">
                  <c:v>41676</c:v>
                </c:pt>
                <c:pt idx="26">
                  <c:v>41677</c:v>
                </c:pt>
                <c:pt idx="27">
                  <c:v>41680</c:v>
                </c:pt>
                <c:pt idx="28">
                  <c:v>41681</c:v>
                </c:pt>
                <c:pt idx="29">
                  <c:v>41682</c:v>
                </c:pt>
                <c:pt idx="30">
                  <c:v>41683</c:v>
                </c:pt>
                <c:pt idx="31">
                  <c:v>41684</c:v>
                </c:pt>
                <c:pt idx="32">
                  <c:v>41687</c:v>
                </c:pt>
                <c:pt idx="33">
                  <c:v>41688</c:v>
                </c:pt>
                <c:pt idx="34">
                  <c:v>41689</c:v>
                </c:pt>
                <c:pt idx="35">
                  <c:v>41690</c:v>
                </c:pt>
                <c:pt idx="36">
                  <c:v>41691</c:v>
                </c:pt>
                <c:pt idx="37">
                  <c:v>41694</c:v>
                </c:pt>
                <c:pt idx="38">
                  <c:v>41695</c:v>
                </c:pt>
                <c:pt idx="39">
                  <c:v>41696</c:v>
                </c:pt>
                <c:pt idx="40">
                  <c:v>41697</c:v>
                </c:pt>
                <c:pt idx="41">
                  <c:v>41698</c:v>
                </c:pt>
                <c:pt idx="42">
                  <c:v>41701</c:v>
                </c:pt>
                <c:pt idx="43">
                  <c:v>41702</c:v>
                </c:pt>
                <c:pt idx="44">
                  <c:v>41703</c:v>
                </c:pt>
                <c:pt idx="45">
                  <c:v>41704</c:v>
                </c:pt>
                <c:pt idx="46">
                  <c:v>41705</c:v>
                </c:pt>
                <c:pt idx="47">
                  <c:v>41708</c:v>
                </c:pt>
                <c:pt idx="48">
                  <c:v>41709</c:v>
                </c:pt>
                <c:pt idx="49">
                  <c:v>41710</c:v>
                </c:pt>
                <c:pt idx="50">
                  <c:v>41711</c:v>
                </c:pt>
                <c:pt idx="51">
                  <c:v>41712</c:v>
                </c:pt>
                <c:pt idx="52">
                  <c:v>41715</c:v>
                </c:pt>
                <c:pt idx="53">
                  <c:v>41716</c:v>
                </c:pt>
                <c:pt idx="54">
                  <c:v>41717</c:v>
                </c:pt>
                <c:pt idx="55">
                  <c:v>41718</c:v>
                </c:pt>
                <c:pt idx="56">
                  <c:v>41719</c:v>
                </c:pt>
                <c:pt idx="57">
                  <c:v>41722</c:v>
                </c:pt>
                <c:pt idx="58">
                  <c:v>41723</c:v>
                </c:pt>
                <c:pt idx="59">
                  <c:v>41724</c:v>
                </c:pt>
                <c:pt idx="60">
                  <c:v>41725</c:v>
                </c:pt>
                <c:pt idx="61">
                  <c:v>41726</c:v>
                </c:pt>
                <c:pt idx="62">
                  <c:v>41729</c:v>
                </c:pt>
                <c:pt idx="63">
                  <c:v>41730</c:v>
                </c:pt>
                <c:pt idx="64">
                  <c:v>41731</c:v>
                </c:pt>
                <c:pt idx="65">
                  <c:v>41732</c:v>
                </c:pt>
                <c:pt idx="66">
                  <c:v>41733</c:v>
                </c:pt>
                <c:pt idx="67">
                  <c:v>41736</c:v>
                </c:pt>
                <c:pt idx="68">
                  <c:v>41737</c:v>
                </c:pt>
                <c:pt idx="69">
                  <c:v>41738</c:v>
                </c:pt>
                <c:pt idx="70">
                  <c:v>41739</c:v>
                </c:pt>
                <c:pt idx="71">
                  <c:v>41740</c:v>
                </c:pt>
                <c:pt idx="72">
                  <c:v>41743</c:v>
                </c:pt>
                <c:pt idx="73">
                  <c:v>41744</c:v>
                </c:pt>
                <c:pt idx="74">
                  <c:v>41745</c:v>
                </c:pt>
                <c:pt idx="75">
                  <c:v>41746</c:v>
                </c:pt>
                <c:pt idx="76">
                  <c:v>41747</c:v>
                </c:pt>
                <c:pt idx="77">
                  <c:v>41750</c:v>
                </c:pt>
                <c:pt idx="78">
                  <c:v>41751</c:v>
                </c:pt>
                <c:pt idx="79">
                  <c:v>41752</c:v>
                </c:pt>
                <c:pt idx="80">
                  <c:v>41753</c:v>
                </c:pt>
                <c:pt idx="81">
                  <c:v>41754</c:v>
                </c:pt>
                <c:pt idx="82">
                  <c:v>41757</c:v>
                </c:pt>
                <c:pt idx="83">
                  <c:v>41758</c:v>
                </c:pt>
                <c:pt idx="84">
                  <c:v>41759</c:v>
                </c:pt>
                <c:pt idx="85">
                  <c:v>41760</c:v>
                </c:pt>
                <c:pt idx="86">
                  <c:v>41761</c:v>
                </c:pt>
                <c:pt idx="87">
                  <c:v>41764</c:v>
                </c:pt>
                <c:pt idx="88">
                  <c:v>41765</c:v>
                </c:pt>
                <c:pt idx="89">
                  <c:v>41766</c:v>
                </c:pt>
                <c:pt idx="90">
                  <c:v>41767</c:v>
                </c:pt>
                <c:pt idx="91">
                  <c:v>41768</c:v>
                </c:pt>
                <c:pt idx="92">
                  <c:v>41771</c:v>
                </c:pt>
                <c:pt idx="93">
                  <c:v>41772</c:v>
                </c:pt>
                <c:pt idx="94">
                  <c:v>41773</c:v>
                </c:pt>
                <c:pt idx="95">
                  <c:v>41774</c:v>
                </c:pt>
                <c:pt idx="96">
                  <c:v>41775</c:v>
                </c:pt>
                <c:pt idx="97">
                  <c:v>41778</c:v>
                </c:pt>
                <c:pt idx="98">
                  <c:v>41779</c:v>
                </c:pt>
                <c:pt idx="99">
                  <c:v>41780</c:v>
                </c:pt>
                <c:pt idx="100">
                  <c:v>41781</c:v>
                </c:pt>
                <c:pt idx="101">
                  <c:v>41782</c:v>
                </c:pt>
                <c:pt idx="102">
                  <c:v>41785</c:v>
                </c:pt>
                <c:pt idx="103">
                  <c:v>41786</c:v>
                </c:pt>
                <c:pt idx="104">
                  <c:v>41787</c:v>
                </c:pt>
                <c:pt idx="105">
                  <c:v>41788</c:v>
                </c:pt>
                <c:pt idx="106">
                  <c:v>41789</c:v>
                </c:pt>
                <c:pt idx="107">
                  <c:v>41792</c:v>
                </c:pt>
                <c:pt idx="108">
                  <c:v>41793</c:v>
                </c:pt>
                <c:pt idx="109">
                  <c:v>41794</c:v>
                </c:pt>
                <c:pt idx="110">
                  <c:v>41795</c:v>
                </c:pt>
                <c:pt idx="111">
                  <c:v>41796</c:v>
                </c:pt>
                <c:pt idx="112">
                  <c:v>41799</c:v>
                </c:pt>
                <c:pt idx="113">
                  <c:v>41800</c:v>
                </c:pt>
                <c:pt idx="114">
                  <c:v>41801</c:v>
                </c:pt>
                <c:pt idx="115">
                  <c:v>41802</c:v>
                </c:pt>
                <c:pt idx="116">
                  <c:v>41803</c:v>
                </c:pt>
                <c:pt idx="117">
                  <c:v>41806</c:v>
                </c:pt>
                <c:pt idx="118">
                  <c:v>41807</c:v>
                </c:pt>
                <c:pt idx="119">
                  <c:v>41808</c:v>
                </c:pt>
                <c:pt idx="120">
                  <c:v>41809</c:v>
                </c:pt>
                <c:pt idx="121">
                  <c:v>41810</c:v>
                </c:pt>
                <c:pt idx="122">
                  <c:v>41813</c:v>
                </c:pt>
                <c:pt idx="123">
                  <c:v>41814</c:v>
                </c:pt>
                <c:pt idx="124">
                  <c:v>41815</c:v>
                </c:pt>
                <c:pt idx="125">
                  <c:v>41816</c:v>
                </c:pt>
                <c:pt idx="126">
                  <c:v>41817</c:v>
                </c:pt>
                <c:pt idx="127">
                  <c:v>41820</c:v>
                </c:pt>
                <c:pt idx="128">
                  <c:v>41821</c:v>
                </c:pt>
                <c:pt idx="129">
                  <c:v>41822</c:v>
                </c:pt>
                <c:pt idx="130">
                  <c:v>41823</c:v>
                </c:pt>
                <c:pt idx="131">
                  <c:v>41824</c:v>
                </c:pt>
                <c:pt idx="132">
                  <c:v>41827</c:v>
                </c:pt>
                <c:pt idx="133">
                  <c:v>41828</c:v>
                </c:pt>
                <c:pt idx="134">
                  <c:v>41829</c:v>
                </c:pt>
                <c:pt idx="135">
                  <c:v>41830</c:v>
                </c:pt>
                <c:pt idx="136">
                  <c:v>41831</c:v>
                </c:pt>
                <c:pt idx="137">
                  <c:v>41834</c:v>
                </c:pt>
                <c:pt idx="138">
                  <c:v>41835</c:v>
                </c:pt>
                <c:pt idx="139">
                  <c:v>41836</c:v>
                </c:pt>
                <c:pt idx="140">
                  <c:v>41837</c:v>
                </c:pt>
                <c:pt idx="141">
                  <c:v>41838</c:v>
                </c:pt>
                <c:pt idx="142">
                  <c:v>41841</c:v>
                </c:pt>
                <c:pt idx="143">
                  <c:v>41842</c:v>
                </c:pt>
                <c:pt idx="144">
                  <c:v>41843</c:v>
                </c:pt>
                <c:pt idx="145">
                  <c:v>41844</c:v>
                </c:pt>
                <c:pt idx="146">
                  <c:v>41845</c:v>
                </c:pt>
                <c:pt idx="147">
                  <c:v>41848</c:v>
                </c:pt>
                <c:pt idx="148">
                  <c:v>41849</c:v>
                </c:pt>
                <c:pt idx="149">
                  <c:v>41850</c:v>
                </c:pt>
                <c:pt idx="150">
                  <c:v>41851</c:v>
                </c:pt>
                <c:pt idx="151">
                  <c:v>41852</c:v>
                </c:pt>
                <c:pt idx="152">
                  <c:v>41855</c:v>
                </c:pt>
                <c:pt idx="153">
                  <c:v>41856</c:v>
                </c:pt>
                <c:pt idx="154">
                  <c:v>41857</c:v>
                </c:pt>
                <c:pt idx="155">
                  <c:v>41858</c:v>
                </c:pt>
                <c:pt idx="156">
                  <c:v>41859</c:v>
                </c:pt>
                <c:pt idx="157">
                  <c:v>41862</c:v>
                </c:pt>
                <c:pt idx="158">
                  <c:v>41863</c:v>
                </c:pt>
                <c:pt idx="159">
                  <c:v>41864</c:v>
                </c:pt>
                <c:pt idx="160">
                  <c:v>41865</c:v>
                </c:pt>
                <c:pt idx="161">
                  <c:v>41866</c:v>
                </c:pt>
                <c:pt idx="162">
                  <c:v>41869</c:v>
                </c:pt>
                <c:pt idx="163">
                  <c:v>41870</c:v>
                </c:pt>
                <c:pt idx="164">
                  <c:v>41871</c:v>
                </c:pt>
                <c:pt idx="165">
                  <c:v>41872</c:v>
                </c:pt>
                <c:pt idx="166">
                  <c:v>41873</c:v>
                </c:pt>
                <c:pt idx="167">
                  <c:v>41876</c:v>
                </c:pt>
                <c:pt idx="168">
                  <c:v>41877</c:v>
                </c:pt>
                <c:pt idx="169">
                  <c:v>41878</c:v>
                </c:pt>
                <c:pt idx="170">
                  <c:v>41879</c:v>
                </c:pt>
                <c:pt idx="171">
                  <c:v>41880</c:v>
                </c:pt>
                <c:pt idx="172">
                  <c:v>41883</c:v>
                </c:pt>
                <c:pt idx="173">
                  <c:v>41884</c:v>
                </c:pt>
                <c:pt idx="174">
                  <c:v>41885</c:v>
                </c:pt>
                <c:pt idx="175">
                  <c:v>41886</c:v>
                </c:pt>
                <c:pt idx="176">
                  <c:v>41887</c:v>
                </c:pt>
                <c:pt idx="177">
                  <c:v>41890</c:v>
                </c:pt>
                <c:pt idx="178">
                  <c:v>41891</c:v>
                </c:pt>
                <c:pt idx="179">
                  <c:v>41892</c:v>
                </c:pt>
                <c:pt idx="180">
                  <c:v>41893</c:v>
                </c:pt>
                <c:pt idx="181">
                  <c:v>41894</c:v>
                </c:pt>
                <c:pt idx="182">
                  <c:v>41897</c:v>
                </c:pt>
                <c:pt idx="183">
                  <c:v>41898</c:v>
                </c:pt>
                <c:pt idx="184">
                  <c:v>41899</c:v>
                </c:pt>
                <c:pt idx="185">
                  <c:v>41900</c:v>
                </c:pt>
                <c:pt idx="186">
                  <c:v>41901</c:v>
                </c:pt>
                <c:pt idx="187">
                  <c:v>41904</c:v>
                </c:pt>
                <c:pt idx="188">
                  <c:v>41905</c:v>
                </c:pt>
                <c:pt idx="189">
                  <c:v>41906</c:v>
                </c:pt>
                <c:pt idx="190">
                  <c:v>41907</c:v>
                </c:pt>
                <c:pt idx="191">
                  <c:v>41908</c:v>
                </c:pt>
                <c:pt idx="192">
                  <c:v>41911</c:v>
                </c:pt>
                <c:pt idx="193">
                  <c:v>41912</c:v>
                </c:pt>
                <c:pt idx="194">
                  <c:v>41913</c:v>
                </c:pt>
                <c:pt idx="195">
                  <c:v>41914</c:v>
                </c:pt>
                <c:pt idx="196">
                  <c:v>41915</c:v>
                </c:pt>
                <c:pt idx="197">
                  <c:v>41918</c:v>
                </c:pt>
                <c:pt idx="198">
                  <c:v>41919</c:v>
                </c:pt>
                <c:pt idx="199">
                  <c:v>41920</c:v>
                </c:pt>
                <c:pt idx="200">
                  <c:v>41921</c:v>
                </c:pt>
                <c:pt idx="201">
                  <c:v>41922</c:v>
                </c:pt>
                <c:pt idx="202">
                  <c:v>41925</c:v>
                </c:pt>
                <c:pt idx="203">
                  <c:v>41926</c:v>
                </c:pt>
                <c:pt idx="204">
                  <c:v>41927</c:v>
                </c:pt>
                <c:pt idx="205">
                  <c:v>41928</c:v>
                </c:pt>
                <c:pt idx="206">
                  <c:v>41929</c:v>
                </c:pt>
                <c:pt idx="207">
                  <c:v>41932</c:v>
                </c:pt>
                <c:pt idx="208">
                  <c:v>41933</c:v>
                </c:pt>
                <c:pt idx="209">
                  <c:v>41934</c:v>
                </c:pt>
                <c:pt idx="210">
                  <c:v>41935</c:v>
                </c:pt>
                <c:pt idx="211">
                  <c:v>41936</c:v>
                </c:pt>
                <c:pt idx="212">
                  <c:v>41939</c:v>
                </c:pt>
                <c:pt idx="213">
                  <c:v>41940</c:v>
                </c:pt>
                <c:pt idx="214">
                  <c:v>41941</c:v>
                </c:pt>
                <c:pt idx="215">
                  <c:v>41942</c:v>
                </c:pt>
                <c:pt idx="216">
                  <c:v>41943</c:v>
                </c:pt>
                <c:pt idx="217">
                  <c:v>41946</c:v>
                </c:pt>
                <c:pt idx="218">
                  <c:v>41947</c:v>
                </c:pt>
                <c:pt idx="219">
                  <c:v>41948</c:v>
                </c:pt>
                <c:pt idx="220">
                  <c:v>41949</c:v>
                </c:pt>
                <c:pt idx="221">
                  <c:v>41950</c:v>
                </c:pt>
                <c:pt idx="222">
                  <c:v>41953</c:v>
                </c:pt>
                <c:pt idx="223">
                  <c:v>41954</c:v>
                </c:pt>
                <c:pt idx="224">
                  <c:v>41955</c:v>
                </c:pt>
                <c:pt idx="225">
                  <c:v>41956</c:v>
                </c:pt>
                <c:pt idx="226">
                  <c:v>41957</c:v>
                </c:pt>
                <c:pt idx="227">
                  <c:v>41960</c:v>
                </c:pt>
                <c:pt idx="228">
                  <c:v>41961</c:v>
                </c:pt>
                <c:pt idx="229">
                  <c:v>41962</c:v>
                </c:pt>
                <c:pt idx="230">
                  <c:v>41963</c:v>
                </c:pt>
                <c:pt idx="231">
                  <c:v>41964</c:v>
                </c:pt>
                <c:pt idx="232">
                  <c:v>41967</c:v>
                </c:pt>
                <c:pt idx="233">
                  <c:v>41968</c:v>
                </c:pt>
                <c:pt idx="234">
                  <c:v>41969</c:v>
                </c:pt>
                <c:pt idx="235">
                  <c:v>41970</c:v>
                </c:pt>
                <c:pt idx="236">
                  <c:v>41971</c:v>
                </c:pt>
                <c:pt idx="237">
                  <c:v>41974</c:v>
                </c:pt>
                <c:pt idx="238">
                  <c:v>41975</c:v>
                </c:pt>
                <c:pt idx="239">
                  <c:v>41976</c:v>
                </c:pt>
                <c:pt idx="240">
                  <c:v>41977</c:v>
                </c:pt>
                <c:pt idx="241">
                  <c:v>41978</c:v>
                </c:pt>
                <c:pt idx="242">
                  <c:v>41981</c:v>
                </c:pt>
                <c:pt idx="243">
                  <c:v>41982</c:v>
                </c:pt>
                <c:pt idx="244">
                  <c:v>41983</c:v>
                </c:pt>
                <c:pt idx="245">
                  <c:v>41984</c:v>
                </c:pt>
                <c:pt idx="246">
                  <c:v>41985</c:v>
                </c:pt>
                <c:pt idx="247">
                  <c:v>41988</c:v>
                </c:pt>
                <c:pt idx="248">
                  <c:v>41989</c:v>
                </c:pt>
                <c:pt idx="249">
                  <c:v>41990</c:v>
                </c:pt>
                <c:pt idx="250">
                  <c:v>41991</c:v>
                </c:pt>
                <c:pt idx="251">
                  <c:v>41992</c:v>
                </c:pt>
                <c:pt idx="252">
                  <c:v>41995</c:v>
                </c:pt>
                <c:pt idx="253">
                  <c:v>41996</c:v>
                </c:pt>
                <c:pt idx="254">
                  <c:v>41997</c:v>
                </c:pt>
                <c:pt idx="255">
                  <c:v>41998</c:v>
                </c:pt>
                <c:pt idx="256">
                  <c:v>41999</c:v>
                </c:pt>
                <c:pt idx="257">
                  <c:v>42002</c:v>
                </c:pt>
                <c:pt idx="258">
                  <c:v>42003</c:v>
                </c:pt>
                <c:pt idx="259">
                  <c:v>42004</c:v>
                </c:pt>
                <c:pt idx="260">
                  <c:v>42005</c:v>
                </c:pt>
                <c:pt idx="261">
                  <c:v>42006</c:v>
                </c:pt>
                <c:pt idx="262">
                  <c:v>42009</c:v>
                </c:pt>
                <c:pt idx="263">
                  <c:v>42010</c:v>
                </c:pt>
                <c:pt idx="264">
                  <c:v>42011</c:v>
                </c:pt>
                <c:pt idx="265">
                  <c:v>42012</c:v>
                </c:pt>
                <c:pt idx="266">
                  <c:v>42013</c:v>
                </c:pt>
                <c:pt idx="267">
                  <c:v>42016</c:v>
                </c:pt>
                <c:pt idx="268">
                  <c:v>42017</c:v>
                </c:pt>
                <c:pt idx="269">
                  <c:v>42018</c:v>
                </c:pt>
                <c:pt idx="270">
                  <c:v>42019</c:v>
                </c:pt>
                <c:pt idx="271">
                  <c:v>42020</c:v>
                </c:pt>
                <c:pt idx="272">
                  <c:v>42023</c:v>
                </c:pt>
                <c:pt idx="273">
                  <c:v>42024</c:v>
                </c:pt>
                <c:pt idx="274">
                  <c:v>42025</c:v>
                </c:pt>
                <c:pt idx="275">
                  <c:v>42026</c:v>
                </c:pt>
                <c:pt idx="276">
                  <c:v>42027</c:v>
                </c:pt>
                <c:pt idx="277">
                  <c:v>42030</c:v>
                </c:pt>
                <c:pt idx="278">
                  <c:v>42031</c:v>
                </c:pt>
                <c:pt idx="279">
                  <c:v>42032</c:v>
                </c:pt>
                <c:pt idx="280">
                  <c:v>42033</c:v>
                </c:pt>
                <c:pt idx="281">
                  <c:v>42034</c:v>
                </c:pt>
                <c:pt idx="282">
                  <c:v>42037</c:v>
                </c:pt>
                <c:pt idx="283">
                  <c:v>42038</c:v>
                </c:pt>
                <c:pt idx="284">
                  <c:v>42039</c:v>
                </c:pt>
                <c:pt idx="285">
                  <c:v>42040</c:v>
                </c:pt>
                <c:pt idx="286">
                  <c:v>42041</c:v>
                </c:pt>
                <c:pt idx="287">
                  <c:v>42044</c:v>
                </c:pt>
                <c:pt idx="288">
                  <c:v>42045</c:v>
                </c:pt>
                <c:pt idx="289">
                  <c:v>42046</c:v>
                </c:pt>
                <c:pt idx="290">
                  <c:v>42047</c:v>
                </c:pt>
                <c:pt idx="291">
                  <c:v>42048</c:v>
                </c:pt>
                <c:pt idx="292">
                  <c:v>42051</c:v>
                </c:pt>
                <c:pt idx="293">
                  <c:v>42052</c:v>
                </c:pt>
                <c:pt idx="294">
                  <c:v>42053</c:v>
                </c:pt>
                <c:pt idx="295">
                  <c:v>42054</c:v>
                </c:pt>
                <c:pt idx="296">
                  <c:v>42055</c:v>
                </c:pt>
                <c:pt idx="297">
                  <c:v>42058</c:v>
                </c:pt>
                <c:pt idx="298">
                  <c:v>42059</c:v>
                </c:pt>
                <c:pt idx="299">
                  <c:v>42060</c:v>
                </c:pt>
                <c:pt idx="300">
                  <c:v>42061</c:v>
                </c:pt>
                <c:pt idx="301">
                  <c:v>42062</c:v>
                </c:pt>
                <c:pt idx="302">
                  <c:v>42065</c:v>
                </c:pt>
                <c:pt idx="303">
                  <c:v>42066</c:v>
                </c:pt>
                <c:pt idx="304">
                  <c:v>42067</c:v>
                </c:pt>
                <c:pt idx="305">
                  <c:v>42068</c:v>
                </c:pt>
                <c:pt idx="306">
                  <c:v>42069</c:v>
                </c:pt>
                <c:pt idx="307">
                  <c:v>42072</c:v>
                </c:pt>
                <c:pt idx="308">
                  <c:v>42073</c:v>
                </c:pt>
                <c:pt idx="309">
                  <c:v>42074</c:v>
                </c:pt>
                <c:pt idx="310">
                  <c:v>42075</c:v>
                </c:pt>
                <c:pt idx="311">
                  <c:v>42076</c:v>
                </c:pt>
                <c:pt idx="312">
                  <c:v>42079</c:v>
                </c:pt>
                <c:pt idx="313">
                  <c:v>42080</c:v>
                </c:pt>
                <c:pt idx="314">
                  <c:v>42081</c:v>
                </c:pt>
                <c:pt idx="315">
                  <c:v>42082</c:v>
                </c:pt>
                <c:pt idx="316">
                  <c:v>42083</c:v>
                </c:pt>
                <c:pt idx="317">
                  <c:v>42086</c:v>
                </c:pt>
                <c:pt idx="318">
                  <c:v>42087</c:v>
                </c:pt>
                <c:pt idx="319">
                  <c:v>42088</c:v>
                </c:pt>
                <c:pt idx="320">
                  <c:v>42089</c:v>
                </c:pt>
                <c:pt idx="321">
                  <c:v>42090</c:v>
                </c:pt>
                <c:pt idx="322">
                  <c:v>42093</c:v>
                </c:pt>
                <c:pt idx="323">
                  <c:v>42094</c:v>
                </c:pt>
                <c:pt idx="324">
                  <c:v>42095</c:v>
                </c:pt>
                <c:pt idx="325">
                  <c:v>42096</c:v>
                </c:pt>
                <c:pt idx="326">
                  <c:v>42097</c:v>
                </c:pt>
                <c:pt idx="327">
                  <c:v>42100</c:v>
                </c:pt>
                <c:pt idx="328">
                  <c:v>42101</c:v>
                </c:pt>
                <c:pt idx="329">
                  <c:v>42102</c:v>
                </c:pt>
                <c:pt idx="330">
                  <c:v>42103</c:v>
                </c:pt>
                <c:pt idx="331">
                  <c:v>42104</c:v>
                </c:pt>
                <c:pt idx="332">
                  <c:v>42107</c:v>
                </c:pt>
                <c:pt idx="333">
                  <c:v>42108</c:v>
                </c:pt>
                <c:pt idx="334">
                  <c:v>42109</c:v>
                </c:pt>
                <c:pt idx="335">
                  <c:v>42110</c:v>
                </c:pt>
                <c:pt idx="336">
                  <c:v>42111</c:v>
                </c:pt>
                <c:pt idx="337">
                  <c:v>42114</c:v>
                </c:pt>
                <c:pt idx="338">
                  <c:v>42115</c:v>
                </c:pt>
                <c:pt idx="339">
                  <c:v>42116</c:v>
                </c:pt>
                <c:pt idx="340">
                  <c:v>42117</c:v>
                </c:pt>
                <c:pt idx="341">
                  <c:v>42118</c:v>
                </c:pt>
                <c:pt idx="342">
                  <c:v>42121</c:v>
                </c:pt>
                <c:pt idx="343">
                  <c:v>42122</c:v>
                </c:pt>
                <c:pt idx="344">
                  <c:v>42123</c:v>
                </c:pt>
                <c:pt idx="345">
                  <c:v>42124</c:v>
                </c:pt>
                <c:pt idx="346">
                  <c:v>42125</c:v>
                </c:pt>
                <c:pt idx="347">
                  <c:v>42128</c:v>
                </c:pt>
                <c:pt idx="348">
                  <c:v>42129</c:v>
                </c:pt>
                <c:pt idx="349">
                  <c:v>42130</c:v>
                </c:pt>
                <c:pt idx="350">
                  <c:v>42131</c:v>
                </c:pt>
                <c:pt idx="351">
                  <c:v>42132</c:v>
                </c:pt>
                <c:pt idx="352">
                  <c:v>42135</c:v>
                </c:pt>
                <c:pt idx="353">
                  <c:v>42136</c:v>
                </c:pt>
                <c:pt idx="354">
                  <c:v>42137</c:v>
                </c:pt>
                <c:pt idx="355">
                  <c:v>42138</c:v>
                </c:pt>
                <c:pt idx="356">
                  <c:v>42139</c:v>
                </c:pt>
                <c:pt idx="357">
                  <c:v>42142</c:v>
                </c:pt>
                <c:pt idx="358">
                  <c:v>42143</c:v>
                </c:pt>
                <c:pt idx="359">
                  <c:v>42144</c:v>
                </c:pt>
                <c:pt idx="360">
                  <c:v>42145</c:v>
                </c:pt>
                <c:pt idx="361">
                  <c:v>42146</c:v>
                </c:pt>
                <c:pt idx="362">
                  <c:v>42149</c:v>
                </c:pt>
                <c:pt idx="363">
                  <c:v>42150</c:v>
                </c:pt>
                <c:pt idx="364">
                  <c:v>42151</c:v>
                </c:pt>
                <c:pt idx="365">
                  <c:v>42152</c:v>
                </c:pt>
                <c:pt idx="366">
                  <c:v>42153</c:v>
                </c:pt>
                <c:pt idx="367">
                  <c:v>42156</c:v>
                </c:pt>
                <c:pt idx="368">
                  <c:v>42157</c:v>
                </c:pt>
                <c:pt idx="369">
                  <c:v>42158</c:v>
                </c:pt>
                <c:pt idx="370">
                  <c:v>42159</c:v>
                </c:pt>
                <c:pt idx="371">
                  <c:v>42160</c:v>
                </c:pt>
                <c:pt idx="372">
                  <c:v>42163</c:v>
                </c:pt>
                <c:pt idx="373">
                  <c:v>42164</c:v>
                </c:pt>
                <c:pt idx="374">
                  <c:v>42165</c:v>
                </c:pt>
                <c:pt idx="375">
                  <c:v>42166</c:v>
                </c:pt>
                <c:pt idx="376">
                  <c:v>42167</c:v>
                </c:pt>
                <c:pt idx="377">
                  <c:v>42170</c:v>
                </c:pt>
                <c:pt idx="378">
                  <c:v>42171</c:v>
                </c:pt>
                <c:pt idx="379">
                  <c:v>42172</c:v>
                </c:pt>
                <c:pt idx="380">
                  <c:v>42173</c:v>
                </c:pt>
                <c:pt idx="381">
                  <c:v>42174</c:v>
                </c:pt>
                <c:pt idx="382">
                  <c:v>42177</c:v>
                </c:pt>
                <c:pt idx="383">
                  <c:v>42178</c:v>
                </c:pt>
                <c:pt idx="384">
                  <c:v>42179</c:v>
                </c:pt>
                <c:pt idx="385">
                  <c:v>42180</c:v>
                </c:pt>
                <c:pt idx="386">
                  <c:v>42181</c:v>
                </c:pt>
                <c:pt idx="387">
                  <c:v>42184</c:v>
                </c:pt>
                <c:pt idx="388">
                  <c:v>42185</c:v>
                </c:pt>
                <c:pt idx="389">
                  <c:v>42186</c:v>
                </c:pt>
                <c:pt idx="390">
                  <c:v>42187</c:v>
                </c:pt>
                <c:pt idx="391">
                  <c:v>42188</c:v>
                </c:pt>
                <c:pt idx="392">
                  <c:v>42191</c:v>
                </c:pt>
                <c:pt idx="393">
                  <c:v>42192</c:v>
                </c:pt>
                <c:pt idx="394">
                  <c:v>42193</c:v>
                </c:pt>
                <c:pt idx="395">
                  <c:v>42194</c:v>
                </c:pt>
                <c:pt idx="396">
                  <c:v>42195</c:v>
                </c:pt>
                <c:pt idx="397">
                  <c:v>42198</c:v>
                </c:pt>
                <c:pt idx="398">
                  <c:v>42199</c:v>
                </c:pt>
                <c:pt idx="399">
                  <c:v>42200</c:v>
                </c:pt>
                <c:pt idx="400">
                  <c:v>42201</c:v>
                </c:pt>
                <c:pt idx="401">
                  <c:v>42202</c:v>
                </c:pt>
                <c:pt idx="402">
                  <c:v>42205</c:v>
                </c:pt>
                <c:pt idx="403">
                  <c:v>42206</c:v>
                </c:pt>
                <c:pt idx="404">
                  <c:v>42207</c:v>
                </c:pt>
                <c:pt idx="405">
                  <c:v>42208</c:v>
                </c:pt>
                <c:pt idx="406">
                  <c:v>42209</c:v>
                </c:pt>
                <c:pt idx="407">
                  <c:v>42212</c:v>
                </c:pt>
                <c:pt idx="408">
                  <c:v>42213</c:v>
                </c:pt>
                <c:pt idx="409">
                  <c:v>42214</c:v>
                </c:pt>
                <c:pt idx="410">
                  <c:v>42215</c:v>
                </c:pt>
                <c:pt idx="411">
                  <c:v>42216</c:v>
                </c:pt>
                <c:pt idx="412">
                  <c:v>42219</c:v>
                </c:pt>
                <c:pt idx="413">
                  <c:v>42220</c:v>
                </c:pt>
                <c:pt idx="414">
                  <c:v>42221</c:v>
                </c:pt>
                <c:pt idx="415">
                  <c:v>42222</c:v>
                </c:pt>
                <c:pt idx="416">
                  <c:v>42223</c:v>
                </c:pt>
                <c:pt idx="417">
                  <c:v>42226</c:v>
                </c:pt>
                <c:pt idx="418">
                  <c:v>42227</c:v>
                </c:pt>
                <c:pt idx="419">
                  <c:v>42228</c:v>
                </c:pt>
                <c:pt idx="420">
                  <c:v>42229</c:v>
                </c:pt>
                <c:pt idx="421">
                  <c:v>42230</c:v>
                </c:pt>
                <c:pt idx="422">
                  <c:v>42233</c:v>
                </c:pt>
                <c:pt idx="423">
                  <c:v>42234</c:v>
                </c:pt>
                <c:pt idx="424">
                  <c:v>42235</c:v>
                </c:pt>
                <c:pt idx="425">
                  <c:v>42236</c:v>
                </c:pt>
                <c:pt idx="426">
                  <c:v>42237</c:v>
                </c:pt>
                <c:pt idx="427">
                  <c:v>42240</c:v>
                </c:pt>
                <c:pt idx="428">
                  <c:v>42241</c:v>
                </c:pt>
                <c:pt idx="429">
                  <c:v>42242</c:v>
                </c:pt>
                <c:pt idx="430">
                  <c:v>42243</c:v>
                </c:pt>
                <c:pt idx="431">
                  <c:v>42244</c:v>
                </c:pt>
                <c:pt idx="432">
                  <c:v>42247</c:v>
                </c:pt>
                <c:pt idx="433">
                  <c:v>42248</c:v>
                </c:pt>
                <c:pt idx="434">
                  <c:v>42249</c:v>
                </c:pt>
                <c:pt idx="435">
                  <c:v>42250</c:v>
                </c:pt>
                <c:pt idx="436">
                  <c:v>42251</c:v>
                </c:pt>
                <c:pt idx="437">
                  <c:v>42254</c:v>
                </c:pt>
                <c:pt idx="438">
                  <c:v>42255</c:v>
                </c:pt>
                <c:pt idx="439">
                  <c:v>42256</c:v>
                </c:pt>
                <c:pt idx="440">
                  <c:v>42257</c:v>
                </c:pt>
                <c:pt idx="441">
                  <c:v>42258</c:v>
                </c:pt>
                <c:pt idx="442">
                  <c:v>42261</c:v>
                </c:pt>
                <c:pt idx="443">
                  <c:v>42262</c:v>
                </c:pt>
                <c:pt idx="444">
                  <c:v>42263</c:v>
                </c:pt>
                <c:pt idx="445">
                  <c:v>42264</c:v>
                </c:pt>
                <c:pt idx="446">
                  <c:v>42265</c:v>
                </c:pt>
                <c:pt idx="447">
                  <c:v>42268</c:v>
                </c:pt>
                <c:pt idx="448">
                  <c:v>42269</c:v>
                </c:pt>
                <c:pt idx="449">
                  <c:v>42270</c:v>
                </c:pt>
                <c:pt idx="450">
                  <c:v>42271</c:v>
                </c:pt>
                <c:pt idx="451">
                  <c:v>42272</c:v>
                </c:pt>
                <c:pt idx="452">
                  <c:v>42275</c:v>
                </c:pt>
                <c:pt idx="453">
                  <c:v>42276</c:v>
                </c:pt>
                <c:pt idx="454">
                  <c:v>42277</c:v>
                </c:pt>
                <c:pt idx="455">
                  <c:v>42278</c:v>
                </c:pt>
                <c:pt idx="456">
                  <c:v>42279</c:v>
                </c:pt>
                <c:pt idx="457">
                  <c:v>42282</c:v>
                </c:pt>
                <c:pt idx="458">
                  <c:v>42283</c:v>
                </c:pt>
                <c:pt idx="459">
                  <c:v>42284</c:v>
                </c:pt>
                <c:pt idx="460">
                  <c:v>42285</c:v>
                </c:pt>
                <c:pt idx="461">
                  <c:v>42286</c:v>
                </c:pt>
                <c:pt idx="462">
                  <c:v>42289</c:v>
                </c:pt>
                <c:pt idx="463">
                  <c:v>42290</c:v>
                </c:pt>
                <c:pt idx="464">
                  <c:v>42291</c:v>
                </c:pt>
                <c:pt idx="465">
                  <c:v>42292</c:v>
                </c:pt>
                <c:pt idx="466">
                  <c:v>42293</c:v>
                </c:pt>
                <c:pt idx="467">
                  <c:v>42296</c:v>
                </c:pt>
                <c:pt idx="468">
                  <c:v>42297</c:v>
                </c:pt>
                <c:pt idx="469">
                  <c:v>42298</c:v>
                </c:pt>
                <c:pt idx="470">
                  <c:v>42299</c:v>
                </c:pt>
                <c:pt idx="471">
                  <c:v>42300</c:v>
                </c:pt>
                <c:pt idx="472">
                  <c:v>42303</c:v>
                </c:pt>
                <c:pt idx="473">
                  <c:v>42304</c:v>
                </c:pt>
                <c:pt idx="474">
                  <c:v>42305</c:v>
                </c:pt>
                <c:pt idx="475">
                  <c:v>42306</c:v>
                </c:pt>
                <c:pt idx="476">
                  <c:v>42307</c:v>
                </c:pt>
                <c:pt idx="477">
                  <c:v>42310</c:v>
                </c:pt>
                <c:pt idx="478">
                  <c:v>42311</c:v>
                </c:pt>
                <c:pt idx="479">
                  <c:v>42312</c:v>
                </c:pt>
                <c:pt idx="480">
                  <c:v>42313</c:v>
                </c:pt>
                <c:pt idx="481">
                  <c:v>42314</c:v>
                </c:pt>
                <c:pt idx="482">
                  <c:v>42317</c:v>
                </c:pt>
                <c:pt idx="483">
                  <c:v>42318</c:v>
                </c:pt>
                <c:pt idx="484">
                  <c:v>42319</c:v>
                </c:pt>
                <c:pt idx="485">
                  <c:v>42320</c:v>
                </c:pt>
                <c:pt idx="486">
                  <c:v>42321</c:v>
                </c:pt>
                <c:pt idx="487">
                  <c:v>42324</c:v>
                </c:pt>
                <c:pt idx="488">
                  <c:v>42325</c:v>
                </c:pt>
                <c:pt idx="489">
                  <c:v>42326</c:v>
                </c:pt>
                <c:pt idx="490">
                  <c:v>42327</c:v>
                </c:pt>
                <c:pt idx="491">
                  <c:v>42328</c:v>
                </c:pt>
                <c:pt idx="492">
                  <c:v>42331</c:v>
                </c:pt>
                <c:pt idx="493">
                  <c:v>42332</c:v>
                </c:pt>
                <c:pt idx="494">
                  <c:v>42333</c:v>
                </c:pt>
                <c:pt idx="495">
                  <c:v>42334</c:v>
                </c:pt>
                <c:pt idx="496">
                  <c:v>42335</c:v>
                </c:pt>
                <c:pt idx="497">
                  <c:v>42338</c:v>
                </c:pt>
                <c:pt idx="498">
                  <c:v>42339</c:v>
                </c:pt>
                <c:pt idx="499">
                  <c:v>42340</c:v>
                </c:pt>
                <c:pt idx="500">
                  <c:v>42341</c:v>
                </c:pt>
                <c:pt idx="501">
                  <c:v>42342</c:v>
                </c:pt>
                <c:pt idx="502">
                  <c:v>42345</c:v>
                </c:pt>
                <c:pt idx="503">
                  <c:v>42346</c:v>
                </c:pt>
                <c:pt idx="504">
                  <c:v>42347</c:v>
                </c:pt>
                <c:pt idx="505">
                  <c:v>42348</c:v>
                </c:pt>
                <c:pt idx="506">
                  <c:v>42349</c:v>
                </c:pt>
                <c:pt idx="507">
                  <c:v>42352</c:v>
                </c:pt>
                <c:pt idx="508">
                  <c:v>42353</c:v>
                </c:pt>
                <c:pt idx="509">
                  <c:v>42354</c:v>
                </c:pt>
                <c:pt idx="510">
                  <c:v>42355</c:v>
                </c:pt>
                <c:pt idx="511">
                  <c:v>42356</c:v>
                </c:pt>
                <c:pt idx="512">
                  <c:v>42359</c:v>
                </c:pt>
                <c:pt idx="513">
                  <c:v>42360</c:v>
                </c:pt>
                <c:pt idx="514">
                  <c:v>42361</c:v>
                </c:pt>
                <c:pt idx="515">
                  <c:v>42362</c:v>
                </c:pt>
                <c:pt idx="516">
                  <c:v>42363</c:v>
                </c:pt>
                <c:pt idx="517">
                  <c:v>42366</c:v>
                </c:pt>
                <c:pt idx="518">
                  <c:v>42367</c:v>
                </c:pt>
                <c:pt idx="519">
                  <c:v>42368</c:v>
                </c:pt>
                <c:pt idx="520">
                  <c:v>42369</c:v>
                </c:pt>
                <c:pt idx="521">
                  <c:v>42370</c:v>
                </c:pt>
                <c:pt idx="522">
                  <c:v>42373</c:v>
                </c:pt>
                <c:pt idx="523">
                  <c:v>42374</c:v>
                </c:pt>
                <c:pt idx="524">
                  <c:v>42375</c:v>
                </c:pt>
                <c:pt idx="525">
                  <c:v>42376</c:v>
                </c:pt>
                <c:pt idx="526">
                  <c:v>42377</c:v>
                </c:pt>
                <c:pt idx="527">
                  <c:v>42380</c:v>
                </c:pt>
                <c:pt idx="528">
                  <c:v>42381</c:v>
                </c:pt>
                <c:pt idx="529">
                  <c:v>42382</c:v>
                </c:pt>
                <c:pt idx="530">
                  <c:v>42383</c:v>
                </c:pt>
                <c:pt idx="531">
                  <c:v>42384</c:v>
                </c:pt>
                <c:pt idx="532">
                  <c:v>42387</c:v>
                </c:pt>
                <c:pt idx="533">
                  <c:v>42388</c:v>
                </c:pt>
                <c:pt idx="534">
                  <c:v>42389</c:v>
                </c:pt>
                <c:pt idx="535">
                  <c:v>42390</c:v>
                </c:pt>
                <c:pt idx="536">
                  <c:v>42391</c:v>
                </c:pt>
                <c:pt idx="537">
                  <c:v>42394</c:v>
                </c:pt>
                <c:pt idx="538">
                  <c:v>42395</c:v>
                </c:pt>
                <c:pt idx="539">
                  <c:v>42396</c:v>
                </c:pt>
                <c:pt idx="540">
                  <c:v>42397</c:v>
                </c:pt>
                <c:pt idx="541">
                  <c:v>42398</c:v>
                </c:pt>
                <c:pt idx="542">
                  <c:v>42401</c:v>
                </c:pt>
                <c:pt idx="543">
                  <c:v>42402</c:v>
                </c:pt>
                <c:pt idx="544">
                  <c:v>42403</c:v>
                </c:pt>
                <c:pt idx="545">
                  <c:v>42404</c:v>
                </c:pt>
                <c:pt idx="546">
                  <c:v>42405</c:v>
                </c:pt>
                <c:pt idx="547">
                  <c:v>42408</c:v>
                </c:pt>
                <c:pt idx="548">
                  <c:v>42409</c:v>
                </c:pt>
                <c:pt idx="549">
                  <c:v>42410</c:v>
                </c:pt>
                <c:pt idx="550">
                  <c:v>42411</c:v>
                </c:pt>
                <c:pt idx="551">
                  <c:v>42412</c:v>
                </c:pt>
                <c:pt idx="552">
                  <c:v>42415</c:v>
                </c:pt>
                <c:pt idx="553">
                  <c:v>42416</c:v>
                </c:pt>
                <c:pt idx="554">
                  <c:v>42417</c:v>
                </c:pt>
                <c:pt idx="555">
                  <c:v>42418</c:v>
                </c:pt>
                <c:pt idx="556">
                  <c:v>42419</c:v>
                </c:pt>
                <c:pt idx="557">
                  <c:v>42422</c:v>
                </c:pt>
                <c:pt idx="558">
                  <c:v>42423</c:v>
                </c:pt>
                <c:pt idx="559">
                  <c:v>42424</c:v>
                </c:pt>
                <c:pt idx="560">
                  <c:v>42425</c:v>
                </c:pt>
                <c:pt idx="561">
                  <c:v>42426</c:v>
                </c:pt>
                <c:pt idx="562">
                  <c:v>42429</c:v>
                </c:pt>
                <c:pt idx="563">
                  <c:v>42430</c:v>
                </c:pt>
                <c:pt idx="564">
                  <c:v>42431</c:v>
                </c:pt>
                <c:pt idx="565">
                  <c:v>42432</c:v>
                </c:pt>
                <c:pt idx="566">
                  <c:v>42433</c:v>
                </c:pt>
                <c:pt idx="567">
                  <c:v>42436</c:v>
                </c:pt>
                <c:pt idx="568">
                  <c:v>42437</c:v>
                </c:pt>
                <c:pt idx="569">
                  <c:v>42438</c:v>
                </c:pt>
                <c:pt idx="570">
                  <c:v>42439</c:v>
                </c:pt>
                <c:pt idx="571">
                  <c:v>42440</c:v>
                </c:pt>
                <c:pt idx="572">
                  <c:v>42443</c:v>
                </c:pt>
                <c:pt idx="573">
                  <c:v>42444</c:v>
                </c:pt>
                <c:pt idx="574">
                  <c:v>42445</c:v>
                </c:pt>
                <c:pt idx="575">
                  <c:v>42446</c:v>
                </c:pt>
                <c:pt idx="576">
                  <c:v>42447</c:v>
                </c:pt>
                <c:pt idx="577">
                  <c:v>42450</c:v>
                </c:pt>
                <c:pt idx="578">
                  <c:v>42451</c:v>
                </c:pt>
                <c:pt idx="579">
                  <c:v>42452</c:v>
                </c:pt>
                <c:pt idx="580">
                  <c:v>42453</c:v>
                </c:pt>
                <c:pt idx="581">
                  <c:v>42454</c:v>
                </c:pt>
                <c:pt idx="582">
                  <c:v>42457</c:v>
                </c:pt>
                <c:pt idx="583">
                  <c:v>42458</c:v>
                </c:pt>
                <c:pt idx="584">
                  <c:v>42459</c:v>
                </c:pt>
                <c:pt idx="585">
                  <c:v>42460</c:v>
                </c:pt>
                <c:pt idx="586">
                  <c:v>42461</c:v>
                </c:pt>
                <c:pt idx="587">
                  <c:v>42464</c:v>
                </c:pt>
                <c:pt idx="588">
                  <c:v>42465</c:v>
                </c:pt>
                <c:pt idx="589">
                  <c:v>42466</c:v>
                </c:pt>
                <c:pt idx="590">
                  <c:v>42467</c:v>
                </c:pt>
                <c:pt idx="591">
                  <c:v>42468</c:v>
                </c:pt>
                <c:pt idx="592">
                  <c:v>42471</c:v>
                </c:pt>
                <c:pt idx="593">
                  <c:v>42472</c:v>
                </c:pt>
                <c:pt idx="594">
                  <c:v>42473</c:v>
                </c:pt>
                <c:pt idx="595">
                  <c:v>42474</c:v>
                </c:pt>
                <c:pt idx="596">
                  <c:v>42475</c:v>
                </c:pt>
                <c:pt idx="597">
                  <c:v>42478</c:v>
                </c:pt>
                <c:pt idx="598">
                  <c:v>42479</c:v>
                </c:pt>
                <c:pt idx="599">
                  <c:v>42480</c:v>
                </c:pt>
                <c:pt idx="600">
                  <c:v>42481</c:v>
                </c:pt>
                <c:pt idx="601">
                  <c:v>42482</c:v>
                </c:pt>
                <c:pt idx="602">
                  <c:v>42485</c:v>
                </c:pt>
                <c:pt idx="603">
                  <c:v>42486</c:v>
                </c:pt>
                <c:pt idx="604">
                  <c:v>42487</c:v>
                </c:pt>
                <c:pt idx="605">
                  <c:v>42488</c:v>
                </c:pt>
                <c:pt idx="606">
                  <c:v>42489</c:v>
                </c:pt>
                <c:pt idx="607">
                  <c:v>42492</c:v>
                </c:pt>
                <c:pt idx="608">
                  <c:v>42493</c:v>
                </c:pt>
                <c:pt idx="609">
                  <c:v>42494</c:v>
                </c:pt>
                <c:pt idx="610">
                  <c:v>42495</c:v>
                </c:pt>
                <c:pt idx="611">
                  <c:v>42496</c:v>
                </c:pt>
                <c:pt idx="612">
                  <c:v>42499</c:v>
                </c:pt>
                <c:pt idx="613">
                  <c:v>42500</c:v>
                </c:pt>
                <c:pt idx="614">
                  <c:v>42501</c:v>
                </c:pt>
                <c:pt idx="615">
                  <c:v>42502</c:v>
                </c:pt>
                <c:pt idx="616">
                  <c:v>42503</c:v>
                </c:pt>
                <c:pt idx="617">
                  <c:v>42506</c:v>
                </c:pt>
                <c:pt idx="618">
                  <c:v>42507</c:v>
                </c:pt>
                <c:pt idx="619">
                  <c:v>42508</c:v>
                </c:pt>
                <c:pt idx="620">
                  <c:v>42509</c:v>
                </c:pt>
                <c:pt idx="621">
                  <c:v>42510</c:v>
                </c:pt>
                <c:pt idx="622">
                  <c:v>42513</c:v>
                </c:pt>
                <c:pt idx="623">
                  <c:v>42514</c:v>
                </c:pt>
                <c:pt idx="624">
                  <c:v>42515</c:v>
                </c:pt>
                <c:pt idx="625">
                  <c:v>42516</c:v>
                </c:pt>
                <c:pt idx="626">
                  <c:v>42517</c:v>
                </c:pt>
                <c:pt idx="627">
                  <c:v>42520</c:v>
                </c:pt>
                <c:pt idx="628">
                  <c:v>42521</c:v>
                </c:pt>
                <c:pt idx="629">
                  <c:v>42522</c:v>
                </c:pt>
                <c:pt idx="630">
                  <c:v>42523</c:v>
                </c:pt>
                <c:pt idx="631">
                  <c:v>42524</c:v>
                </c:pt>
                <c:pt idx="632">
                  <c:v>42527</c:v>
                </c:pt>
                <c:pt idx="633">
                  <c:v>42528</c:v>
                </c:pt>
                <c:pt idx="634">
                  <c:v>42529</c:v>
                </c:pt>
                <c:pt idx="635">
                  <c:v>42530</c:v>
                </c:pt>
                <c:pt idx="636">
                  <c:v>42531</c:v>
                </c:pt>
                <c:pt idx="637">
                  <c:v>42534</c:v>
                </c:pt>
                <c:pt idx="638">
                  <c:v>42535</c:v>
                </c:pt>
                <c:pt idx="639">
                  <c:v>42536</c:v>
                </c:pt>
                <c:pt idx="640">
                  <c:v>42537</c:v>
                </c:pt>
                <c:pt idx="641">
                  <c:v>42538</c:v>
                </c:pt>
                <c:pt idx="642">
                  <c:v>42541</c:v>
                </c:pt>
                <c:pt idx="643">
                  <c:v>42542</c:v>
                </c:pt>
                <c:pt idx="644">
                  <c:v>42543</c:v>
                </c:pt>
                <c:pt idx="645">
                  <c:v>42544</c:v>
                </c:pt>
                <c:pt idx="646">
                  <c:v>42545</c:v>
                </c:pt>
                <c:pt idx="647">
                  <c:v>42548</c:v>
                </c:pt>
                <c:pt idx="648">
                  <c:v>42549</c:v>
                </c:pt>
                <c:pt idx="649">
                  <c:v>42550</c:v>
                </c:pt>
                <c:pt idx="650">
                  <c:v>42551</c:v>
                </c:pt>
                <c:pt idx="651">
                  <c:v>42552</c:v>
                </c:pt>
                <c:pt idx="652">
                  <c:v>42555</c:v>
                </c:pt>
                <c:pt idx="653">
                  <c:v>42556</c:v>
                </c:pt>
                <c:pt idx="654">
                  <c:v>42557</c:v>
                </c:pt>
                <c:pt idx="655">
                  <c:v>42558</c:v>
                </c:pt>
                <c:pt idx="656">
                  <c:v>42559</c:v>
                </c:pt>
                <c:pt idx="657">
                  <c:v>42562</c:v>
                </c:pt>
                <c:pt idx="658">
                  <c:v>42563</c:v>
                </c:pt>
                <c:pt idx="659">
                  <c:v>42564</c:v>
                </c:pt>
                <c:pt idx="660">
                  <c:v>42565</c:v>
                </c:pt>
                <c:pt idx="661">
                  <c:v>42566</c:v>
                </c:pt>
                <c:pt idx="662">
                  <c:v>42569</c:v>
                </c:pt>
                <c:pt idx="663">
                  <c:v>42570</c:v>
                </c:pt>
                <c:pt idx="664">
                  <c:v>42571</c:v>
                </c:pt>
                <c:pt idx="665">
                  <c:v>42572</c:v>
                </c:pt>
                <c:pt idx="666">
                  <c:v>42573</c:v>
                </c:pt>
                <c:pt idx="667">
                  <c:v>42576</c:v>
                </c:pt>
                <c:pt idx="668">
                  <c:v>42577</c:v>
                </c:pt>
                <c:pt idx="669">
                  <c:v>42578</c:v>
                </c:pt>
                <c:pt idx="670">
                  <c:v>42579</c:v>
                </c:pt>
                <c:pt idx="671">
                  <c:v>42580</c:v>
                </c:pt>
                <c:pt idx="672">
                  <c:v>42583</c:v>
                </c:pt>
                <c:pt idx="673">
                  <c:v>42584</c:v>
                </c:pt>
                <c:pt idx="674">
                  <c:v>42585</c:v>
                </c:pt>
                <c:pt idx="675">
                  <c:v>42586</c:v>
                </c:pt>
                <c:pt idx="676">
                  <c:v>42587</c:v>
                </c:pt>
                <c:pt idx="677">
                  <c:v>42590</c:v>
                </c:pt>
                <c:pt idx="678">
                  <c:v>42591</c:v>
                </c:pt>
                <c:pt idx="679">
                  <c:v>42592</c:v>
                </c:pt>
                <c:pt idx="680">
                  <c:v>42593</c:v>
                </c:pt>
                <c:pt idx="681">
                  <c:v>42594</c:v>
                </c:pt>
                <c:pt idx="682">
                  <c:v>42597</c:v>
                </c:pt>
                <c:pt idx="683">
                  <c:v>42598</c:v>
                </c:pt>
                <c:pt idx="684">
                  <c:v>42599</c:v>
                </c:pt>
                <c:pt idx="685">
                  <c:v>42600</c:v>
                </c:pt>
                <c:pt idx="686">
                  <c:v>42601</c:v>
                </c:pt>
                <c:pt idx="687">
                  <c:v>42604</c:v>
                </c:pt>
                <c:pt idx="688">
                  <c:v>42605</c:v>
                </c:pt>
                <c:pt idx="689">
                  <c:v>42606</c:v>
                </c:pt>
                <c:pt idx="690">
                  <c:v>42607</c:v>
                </c:pt>
                <c:pt idx="691">
                  <c:v>42608</c:v>
                </c:pt>
                <c:pt idx="692">
                  <c:v>42611</c:v>
                </c:pt>
                <c:pt idx="693">
                  <c:v>42612</c:v>
                </c:pt>
                <c:pt idx="694">
                  <c:v>42613</c:v>
                </c:pt>
                <c:pt idx="695">
                  <c:v>42614</c:v>
                </c:pt>
                <c:pt idx="696">
                  <c:v>42615</c:v>
                </c:pt>
                <c:pt idx="697">
                  <c:v>42618</c:v>
                </c:pt>
                <c:pt idx="698">
                  <c:v>42619</c:v>
                </c:pt>
                <c:pt idx="699">
                  <c:v>42620</c:v>
                </c:pt>
                <c:pt idx="700">
                  <c:v>42621</c:v>
                </c:pt>
                <c:pt idx="701">
                  <c:v>42622</c:v>
                </c:pt>
                <c:pt idx="702">
                  <c:v>42625</c:v>
                </c:pt>
                <c:pt idx="703">
                  <c:v>42626</c:v>
                </c:pt>
                <c:pt idx="704">
                  <c:v>42627</c:v>
                </c:pt>
                <c:pt idx="705">
                  <c:v>42628</c:v>
                </c:pt>
                <c:pt idx="706">
                  <c:v>42629</c:v>
                </c:pt>
                <c:pt idx="707">
                  <c:v>42632</c:v>
                </c:pt>
                <c:pt idx="708">
                  <c:v>42633</c:v>
                </c:pt>
                <c:pt idx="709">
                  <c:v>42634</c:v>
                </c:pt>
                <c:pt idx="710">
                  <c:v>42635</c:v>
                </c:pt>
                <c:pt idx="711">
                  <c:v>42636</c:v>
                </c:pt>
                <c:pt idx="712">
                  <c:v>42639</c:v>
                </c:pt>
                <c:pt idx="713">
                  <c:v>42640</c:v>
                </c:pt>
                <c:pt idx="714">
                  <c:v>42641</c:v>
                </c:pt>
                <c:pt idx="715">
                  <c:v>42642</c:v>
                </c:pt>
                <c:pt idx="716">
                  <c:v>42643</c:v>
                </c:pt>
                <c:pt idx="717">
                  <c:v>42646</c:v>
                </c:pt>
                <c:pt idx="718">
                  <c:v>42647</c:v>
                </c:pt>
                <c:pt idx="719">
                  <c:v>42648</c:v>
                </c:pt>
                <c:pt idx="720">
                  <c:v>42649</c:v>
                </c:pt>
                <c:pt idx="721">
                  <c:v>42650</c:v>
                </c:pt>
                <c:pt idx="722">
                  <c:v>42653</c:v>
                </c:pt>
                <c:pt idx="723">
                  <c:v>42654</c:v>
                </c:pt>
                <c:pt idx="724">
                  <c:v>42655</c:v>
                </c:pt>
                <c:pt idx="725">
                  <c:v>42656</c:v>
                </c:pt>
                <c:pt idx="726">
                  <c:v>42657</c:v>
                </c:pt>
                <c:pt idx="727">
                  <c:v>42660</c:v>
                </c:pt>
                <c:pt idx="728">
                  <c:v>42661</c:v>
                </c:pt>
                <c:pt idx="729">
                  <c:v>42662</c:v>
                </c:pt>
                <c:pt idx="730">
                  <c:v>42663</c:v>
                </c:pt>
                <c:pt idx="731">
                  <c:v>42664</c:v>
                </c:pt>
                <c:pt idx="732">
                  <c:v>42667</c:v>
                </c:pt>
                <c:pt idx="733">
                  <c:v>42668</c:v>
                </c:pt>
                <c:pt idx="734">
                  <c:v>42669</c:v>
                </c:pt>
                <c:pt idx="735">
                  <c:v>42670</c:v>
                </c:pt>
                <c:pt idx="736">
                  <c:v>42671</c:v>
                </c:pt>
                <c:pt idx="737">
                  <c:v>42674</c:v>
                </c:pt>
                <c:pt idx="738">
                  <c:v>42675</c:v>
                </c:pt>
                <c:pt idx="739">
                  <c:v>42676</c:v>
                </c:pt>
                <c:pt idx="740">
                  <c:v>42677</c:v>
                </c:pt>
                <c:pt idx="741">
                  <c:v>42678</c:v>
                </c:pt>
                <c:pt idx="742">
                  <c:v>42681</c:v>
                </c:pt>
                <c:pt idx="743">
                  <c:v>42682</c:v>
                </c:pt>
                <c:pt idx="744">
                  <c:v>42683</c:v>
                </c:pt>
                <c:pt idx="745">
                  <c:v>42684</c:v>
                </c:pt>
                <c:pt idx="746">
                  <c:v>42685</c:v>
                </c:pt>
                <c:pt idx="747">
                  <c:v>42688</c:v>
                </c:pt>
                <c:pt idx="748">
                  <c:v>42689</c:v>
                </c:pt>
                <c:pt idx="749">
                  <c:v>42690</c:v>
                </c:pt>
                <c:pt idx="750">
                  <c:v>42691</c:v>
                </c:pt>
                <c:pt idx="751">
                  <c:v>42692</c:v>
                </c:pt>
                <c:pt idx="752">
                  <c:v>42695</c:v>
                </c:pt>
                <c:pt idx="753">
                  <c:v>42696</c:v>
                </c:pt>
                <c:pt idx="754">
                  <c:v>42697</c:v>
                </c:pt>
                <c:pt idx="755">
                  <c:v>42698</c:v>
                </c:pt>
                <c:pt idx="756">
                  <c:v>42699</c:v>
                </c:pt>
                <c:pt idx="757">
                  <c:v>42702</c:v>
                </c:pt>
                <c:pt idx="758">
                  <c:v>42703</c:v>
                </c:pt>
                <c:pt idx="759">
                  <c:v>42704</c:v>
                </c:pt>
                <c:pt idx="760">
                  <c:v>42705</c:v>
                </c:pt>
                <c:pt idx="761">
                  <c:v>42706</c:v>
                </c:pt>
                <c:pt idx="762">
                  <c:v>42709</c:v>
                </c:pt>
                <c:pt idx="763">
                  <c:v>42710</c:v>
                </c:pt>
                <c:pt idx="764">
                  <c:v>42711</c:v>
                </c:pt>
                <c:pt idx="765">
                  <c:v>42712</c:v>
                </c:pt>
                <c:pt idx="766">
                  <c:v>42713</c:v>
                </c:pt>
                <c:pt idx="767">
                  <c:v>42716</c:v>
                </c:pt>
                <c:pt idx="768">
                  <c:v>42717</c:v>
                </c:pt>
                <c:pt idx="769">
                  <c:v>42718</c:v>
                </c:pt>
                <c:pt idx="770">
                  <c:v>42719</c:v>
                </c:pt>
                <c:pt idx="771">
                  <c:v>42720</c:v>
                </c:pt>
                <c:pt idx="772">
                  <c:v>42723</c:v>
                </c:pt>
                <c:pt idx="773">
                  <c:v>42724</c:v>
                </c:pt>
                <c:pt idx="774">
                  <c:v>42725</c:v>
                </c:pt>
                <c:pt idx="775">
                  <c:v>42726</c:v>
                </c:pt>
                <c:pt idx="776">
                  <c:v>42727</c:v>
                </c:pt>
                <c:pt idx="777">
                  <c:v>42730</c:v>
                </c:pt>
                <c:pt idx="778">
                  <c:v>42731</c:v>
                </c:pt>
                <c:pt idx="779">
                  <c:v>42732</c:v>
                </c:pt>
                <c:pt idx="780">
                  <c:v>42733</c:v>
                </c:pt>
                <c:pt idx="781">
                  <c:v>42734</c:v>
                </c:pt>
                <c:pt idx="782">
                  <c:v>42737</c:v>
                </c:pt>
                <c:pt idx="783">
                  <c:v>42738</c:v>
                </c:pt>
                <c:pt idx="784">
                  <c:v>42739</c:v>
                </c:pt>
                <c:pt idx="785">
                  <c:v>42740</c:v>
                </c:pt>
                <c:pt idx="786">
                  <c:v>42741</c:v>
                </c:pt>
                <c:pt idx="787">
                  <c:v>42744</c:v>
                </c:pt>
                <c:pt idx="788">
                  <c:v>42745</c:v>
                </c:pt>
                <c:pt idx="789">
                  <c:v>42746</c:v>
                </c:pt>
                <c:pt idx="790">
                  <c:v>42747</c:v>
                </c:pt>
                <c:pt idx="791">
                  <c:v>42748</c:v>
                </c:pt>
                <c:pt idx="792">
                  <c:v>42751</c:v>
                </c:pt>
                <c:pt idx="793">
                  <c:v>42752</c:v>
                </c:pt>
                <c:pt idx="794">
                  <c:v>42753</c:v>
                </c:pt>
                <c:pt idx="795">
                  <c:v>42754</c:v>
                </c:pt>
                <c:pt idx="796">
                  <c:v>42755</c:v>
                </c:pt>
                <c:pt idx="797">
                  <c:v>42758</c:v>
                </c:pt>
                <c:pt idx="798">
                  <c:v>42759</c:v>
                </c:pt>
                <c:pt idx="799">
                  <c:v>42760</c:v>
                </c:pt>
                <c:pt idx="800">
                  <c:v>42761</c:v>
                </c:pt>
                <c:pt idx="801">
                  <c:v>42762</c:v>
                </c:pt>
                <c:pt idx="802">
                  <c:v>42765</c:v>
                </c:pt>
                <c:pt idx="803">
                  <c:v>42766</c:v>
                </c:pt>
                <c:pt idx="804">
                  <c:v>42767</c:v>
                </c:pt>
                <c:pt idx="805">
                  <c:v>42768</c:v>
                </c:pt>
                <c:pt idx="806">
                  <c:v>42769</c:v>
                </c:pt>
                <c:pt idx="807">
                  <c:v>42772</c:v>
                </c:pt>
                <c:pt idx="808">
                  <c:v>42773</c:v>
                </c:pt>
                <c:pt idx="809">
                  <c:v>42774</c:v>
                </c:pt>
                <c:pt idx="810">
                  <c:v>42775</c:v>
                </c:pt>
                <c:pt idx="811">
                  <c:v>42776</c:v>
                </c:pt>
                <c:pt idx="812">
                  <c:v>42779</c:v>
                </c:pt>
                <c:pt idx="813">
                  <c:v>42780</c:v>
                </c:pt>
                <c:pt idx="814">
                  <c:v>42781</c:v>
                </c:pt>
                <c:pt idx="815">
                  <c:v>42782</c:v>
                </c:pt>
                <c:pt idx="816">
                  <c:v>42783</c:v>
                </c:pt>
                <c:pt idx="817">
                  <c:v>42786</c:v>
                </c:pt>
                <c:pt idx="818">
                  <c:v>42787</c:v>
                </c:pt>
                <c:pt idx="819">
                  <c:v>42788</c:v>
                </c:pt>
                <c:pt idx="820">
                  <c:v>42789</c:v>
                </c:pt>
                <c:pt idx="821">
                  <c:v>42790</c:v>
                </c:pt>
                <c:pt idx="822">
                  <c:v>42793</c:v>
                </c:pt>
                <c:pt idx="823">
                  <c:v>42794</c:v>
                </c:pt>
                <c:pt idx="824">
                  <c:v>42795</c:v>
                </c:pt>
                <c:pt idx="825">
                  <c:v>42796</c:v>
                </c:pt>
                <c:pt idx="826">
                  <c:v>42797</c:v>
                </c:pt>
                <c:pt idx="827">
                  <c:v>42800</c:v>
                </c:pt>
                <c:pt idx="828">
                  <c:v>42801</c:v>
                </c:pt>
                <c:pt idx="829">
                  <c:v>42802</c:v>
                </c:pt>
                <c:pt idx="830">
                  <c:v>42803</c:v>
                </c:pt>
                <c:pt idx="831">
                  <c:v>42804</c:v>
                </c:pt>
                <c:pt idx="832">
                  <c:v>42807</c:v>
                </c:pt>
                <c:pt idx="833">
                  <c:v>42808</c:v>
                </c:pt>
                <c:pt idx="834">
                  <c:v>42809</c:v>
                </c:pt>
                <c:pt idx="835">
                  <c:v>42810</c:v>
                </c:pt>
                <c:pt idx="836">
                  <c:v>42811</c:v>
                </c:pt>
                <c:pt idx="837">
                  <c:v>42814</c:v>
                </c:pt>
                <c:pt idx="838">
                  <c:v>42815</c:v>
                </c:pt>
                <c:pt idx="839">
                  <c:v>42816</c:v>
                </c:pt>
                <c:pt idx="840">
                  <c:v>42817</c:v>
                </c:pt>
                <c:pt idx="841">
                  <c:v>42818</c:v>
                </c:pt>
                <c:pt idx="842">
                  <c:v>42821</c:v>
                </c:pt>
                <c:pt idx="843">
                  <c:v>42822</c:v>
                </c:pt>
                <c:pt idx="844">
                  <c:v>42823</c:v>
                </c:pt>
                <c:pt idx="845">
                  <c:v>42824</c:v>
                </c:pt>
                <c:pt idx="846">
                  <c:v>42825</c:v>
                </c:pt>
                <c:pt idx="847">
                  <c:v>42828</c:v>
                </c:pt>
                <c:pt idx="848">
                  <c:v>42829</c:v>
                </c:pt>
                <c:pt idx="849">
                  <c:v>42830</c:v>
                </c:pt>
                <c:pt idx="850">
                  <c:v>42831</c:v>
                </c:pt>
                <c:pt idx="851">
                  <c:v>42832</c:v>
                </c:pt>
                <c:pt idx="852">
                  <c:v>42835</c:v>
                </c:pt>
                <c:pt idx="853">
                  <c:v>42836</c:v>
                </c:pt>
                <c:pt idx="854">
                  <c:v>42837</c:v>
                </c:pt>
                <c:pt idx="855">
                  <c:v>42838</c:v>
                </c:pt>
                <c:pt idx="856">
                  <c:v>42839</c:v>
                </c:pt>
                <c:pt idx="857">
                  <c:v>42842</c:v>
                </c:pt>
                <c:pt idx="858">
                  <c:v>42843</c:v>
                </c:pt>
                <c:pt idx="859">
                  <c:v>42844</c:v>
                </c:pt>
                <c:pt idx="860">
                  <c:v>42845</c:v>
                </c:pt>
                <c:pt idx="861">
                  <c:v>42846</c:v>
                </c:pt>
                <c:pt idx="862">
                  <c:v>42849</c:v>
                </c:pt>
                <c:pt idx="863">
                  <c:v>42850</c:v>
                </c:pt>
                <c:pt idx="864">
                  <c:v>42851</c:v>
                </c:pt>
                <c:pt idx="865">
                  <c:v>42852</c:v>
                </c:pt>
                <c:pt idx="866">
                  <c:v>42853</c:v>
                </c:pt>
              </c:numCache>
            </c:numRef>
          </c:xVal>
          <c:yVal>
            <c:numRef>
              <c:f>'Sector Financiero'!$B$3:$B$869</c:f>
              <c:numCache>
                <c:formatCode>General</c:formatCode>
                <c:ptCount val="867"/>
                <c:pt idx="0">
                  <c:v>13.477600000000001</c:v>
                </c:pt>
                <c:pt idx="1">
                  <c:v>13.564500000000001</c:v>
                </c:pt>
                <c:pt idx="2">
                  <c:v>13.584099999999999</c:v>
                </c:pt>
                <c:pt idx="3">
                  <c:v>13.59</c:v>
                </c:pt>
                <c:pt idx="4">
                  <c:v>13.6356</c:v>
                </c:pt>
                <c:pt idx="5">
                  <c:v>13.6808</c:v>
                </c:pt>
                <c:pt idx="6">
                  <c:v>13.662699999999999</c:v>
                </c:pt>
                <c:pt idx="7">
                  <c:v>13.459899999999999</c:v>
                </c:pt>
                <c:pt idx="8">
                  <c:v>13.565300000000001</c:v>
                </c:pt>
                <c:pt idx="9">
                  <c:v>13.726599999999999</c:v>
                </c:pt>
                <c:pt idx="10">
                  <c:v>13.641999999999999</c:v>
                </c:pt>
                <c:pt idx="11">
                  <c:v>13.5936</c:v>
                </c:pt>
                <c:pt idx="12">
                  <c:v>13.5936</c:v>
                </c:pt>
                <c:pt idx="13">
                  <c:v>13.6044</c:v>
                </c:pt>
                <c:pt idx="14">
                  <c:v>13.618500000000001</c:v>
                </c:pt>
                <c:pt idx="15">
                  <c:v>13.390499999999999</c:v>
                </c:pt>
                <c:pt idx="16">
                  <c:v>13.0837</c:v>
                </c:pt>
                <c:pt idx="17">
                  <c:v>12.9991</c:v>
                </c:pt>
                <c:pt idx="18">
                  <c:v>13.1623</c:v>
                </c:pt>
                <c:pt idx="19">
                  <c:v>13.023</c:v>
                </c:pt>
                <c:pt idx="20">
                  <c:v>13.194599999999999</c:v>
                </c:pt>
                <c:pt idx="21">
                  <c:v>13.043799999999999</c:v>
                </c:pt>
                <c:pt idx="22">
                  <c:v>12.720599999999999</c:v>
                </c:pt>
                <c:pt idx="23">
                  <c:v>12.8415</c:v>
                </c:pt>
                <c:pt idx="24">
                  <c:v>12.8249</c:v>
                </c:pt>
                <c:pt idx="25">
                  <c:v>13.0151</c:v>
                </c:pt>
                <c:pt idx="26">
                  <c:v>13.179500000000001</c:v>
                </c:pt>
                <c:pt idx="27">
                  <c:v>13.1958</c:v>
                </c:pt>
                <c:pt idx="28">
                  <c:v>13.3253</c:v>
                </c:pt>
                <c:pt idx="29">
                  <c:v>13.3179</c:v>
                </c:pt>
                <c:pt idx="30">
                  <c:v>13.3682</c:v>
                </c:pt>
                <c:pt idx="31">
                  <c:v>13.388</c:v>
                </c:pt>
                <c:pt idx="32">
                  <c:v>13.388</c:v>
                </c:pt>
                <c:pt idx="33">
                  <c:v>13.4099</c:v>
                </c:pt>
                <c:pt idx="34">
                  <c:v>13.2364</c:v>
                </c:pt>
                <c:pt idx="35">
                  <c:v>13.2691</c:v>
                </c:pt>
                <c:pt idx="36">
                  <c:v>13.2735</c:v>
                </c:pt>
                <c:pt idx="37">
                  <c:v>13.384399999999999</c:v>
                </c:pt>
                <c:pt idx="38">
                  <c:v>13.301600000000001</c:v>
                </c:pt>
                <c:pt idx="39">
                  <c:v>13.2845</c:v>
                </c:pt>
                <c:pt idx="40">
                  <c:v>13.3574</c:v>
                </c:pt>
                <c:pt idx="41">
                  <c:v>13.4275</c:v>
                </c:pt>
                <c:pt idx="42">
                  <c:v>13.427199999999999</c:v>
                </c:pt>
                <c:pt idx="43">
                  <c:v>13.694900000000001</c:v>
                </c:pt>
                <c:pt idx="44">
                  <c:v>13.7911</c:v>
                </c:pt>
                <c:pt idx="45">
                  <c:v>13.884600000000001</c:v>
                </c:pt>
                <c:pt idx="46">
                  <c:v>13.953900000000001</c:v>
                </c:pt>
                <c:pt idx="47">
                  <c:v>13.958299999999999</c:v>
                </c:pt>
                <c:pt idx="48">
                  <c:v>13.8803</c:v>
                </c:pt>
                <c:pt idx="49">
                  <c:v>13.8531</c:v>
                </c:pt>
                <c:pt idx="50">
                  <c:v>13.692500000000001</c:v>
                </c:pt>
                <c:pt idx="51">
                  <c:v>13.615500000000001</c:v>
                </c:pt>
                <c:pt idx="52">
                  <c:v>13.755100000000001</c:v>
                </c:pt>
                <c:pt idx="53">
                  <c:v>13.8217</c:v>
                </c:pt>
                <c:pt idx="54">
                  <c:v>13.801299999999999</c:v>
                </c:pt>
                <c:pt idx="55">
                  <c:v>14.015700000000001</c:v>
                </c:pt>
                <c:pt idx="56">
                  <c:v>14.0177</c:v>
                </c:pt>
                <c:pt idx="57">
                  <c:v>13.992900000000001</c:v>
                </c:pt>
                <c:pt idx="58">
                  <c:v>13.994199999999999</c:v>
                </c:pt>
                <c:pt idx="59">
                  <c:v>13.8619</c:v>
                </c:pt>
                <c:pt idx="60">
                  <c:v>13.781599999999999</c:v>
                </c:pt>
                <c:pt idx="61">
                  <c:v>13.835800000000001</c:v>
                </c:pt>
                <c:pt idx="62">
                  <c:v>13.962400000000001</c:v>
                </c:pt>
                <c:pt idx="63">
                  <c:v>14.016</c:v>
                </c:pt>
                <c:pt idx="64">
                  <c:v>14.071199999999999</c:v>
                </c:pt>
                <c:pt idx="65">
                  <c:v>14.0556</c:v>
                </c:pt>
                <c:pt idx="66">
                  <c:v>13.8934</c:v>
                </c:pt>
                <c:pt idx="67">
                  <c:v>13.6869</c:v>
                </c:pt>
                <c:pt idx="68">
                  <c:v>13.7044</c:v>
                </c:pt>
                <c:pt idx="69">
                  <c:v>13.821999999999999</c:v>
                </c:pt>
                <c:pt idx="70">
                  <c:v>13.4976</c:v>
                </c:pt>
                <c:pt idx="71">
                  <c:v>13.34</c:v>
                </c:pt>
                <c:pt idx="72">
                  <c:v>13.4466</c:v>
                </c:pt>
                <c:pt idx="73">
                  <c:v>13.5556</c:v>
                </c:pt>
                <c:pt idx="74">
                  <c:v>13.6724</c:v>
                </c:pt>
                <c:pt idx="75">
                  <c:v>14.732200000000001</c:v>
                </c:pt>
                <c:pt idx="76">
                  <c:v>14.7348</c:v>
                </c:pt>
                <c:pt idx="77">
                  <c:v>14.728999999999999</c:v>
                </c:pt>
                <c:pt idx="78">
                  <c:v>14.831</c:v>
                </c:pt>
                <c:pt idx="79">
                  <c:v>14.867000000000001</c:v>
                </c:pt>
                <c:pt idx="80">
                  <c:v>14.860900000000001</c:v>
                </c:pt>
                <c:pt idx="81">
                  <c:v>14.736700000000001</c:v>
                </c:pt>
                <c:pt idx="82">
                  <c:v>14.6517</c:v>
                </c:pt>
                <c:pt idx="83">
                  <c:v>14.7942</c:v>
                </c:pt>
                <c:pt idx="84">
                  <c:v>14.770799999999999</c:v>
                </c:pt>
                <c:pt idx="85">
                  <c:v>14.821999999999999</c:v>
                </c:pt>
                <c:pt idx="86">
                  <c:v>14.828799999999999</c:v>
                </c:pt>
                <c:pt idx="87">
                  <c:v>14.760899999999999</c:v>
                </c:pt>
                <c:pt idx="88">
                  <c:v>14.5528</c:v>
                </c:pt>
                <c:pt idx="89">
                  <c:v>14.738799999999999</c:v>
                </c:pt>
                <c:pt idx="90">
                  <c:v>14.7659</c:v>
                </c:pt>
                <c:pt idx="91">
                  <c:v>14.752700000000001</c:v>
                </c:pt>
                <c:pt idx="92">
                  <c:v>14.917300000000001</c:v>
                </c:pt>
                <c:pt idx="93">
                  <c:v>14.900399999999999</c:v>
                </c:pt>
                <c:pt idx="94">
                  <c:v>14.7883</c:v>
                </c:pt>
                <c:pt idx="95">
                  <c:v>14.6342</c:v>
                </c:pt>
                <c:pt idx="96">
                  <c:v>14.421200000000001</c:v>
                </c:pt>
                <c:pt idx="97">
                  <c:v>13.848599999999999</c:v>
                </c:pt>
                <c:pt idx="98">
                  <c:v>13.755800000000001</c:v>
                </c:pt>
                <c:pt idx="99">
                  <c:v>13.8653</c:v>
                </c:pt>
                <c:pt idx="100">
                  <c:v>13.9163</c:v>
                </c:pt>
                <c:pt idx="101">
                  <c:v>13.950099999999999</c:v>
                </c:pt>
                <c:pt idx="102">
                  <c:v>13.9733</c:v>
                </c:pt>
                <c:pt idx="103">
                  <c:v>14.113300000000001</c:v>
                </c:pt>
                <c:pt idx="104">
                  <c:v>14.0814</c:v>
                </c:pt>
                <c:pt idx="105">
                  <c:v>14.0656</c:v>
                </c:pt>
                <c:pt idx="106">
                  <c:v>14.121</c:v>
                </c:pt>
                <c:pt idx="107">
                  <c:v>14.146800000000001</c:v>
                </c:pt>
                <c:pt idx="108">
                  <c:v>14.160600000000001</c:v>
                </c:pt>
                <c:pt idx="109">
                  <c:v>14.202199999999999</c:v>
                </c:pt>
                <c:pt idx="110">
                  <c:v>14.3436</c:v>
                </c:pt>
                <c:pt idx="111">
                  <c:v>14.4445</c:v>
                </c:pt>
                <c:pt idx="112">
                  <c:v>14.478400000000001</c:v>
                </c:pt>
                <c:pt idx="113">
                  <c:v>14.4724</c:v>
                </c:pt>
                <c:pt idx="114">
                  <c:v>14.3744</c:v>
                </c:pt>
                <c:pt idx="115">
                  <c:v>14.291600000000001</c:v>
                </c:pt>
                <c:pt idx="116">
                  <c:v>14.293100000000001</c:v>
                </c:pt>
                <c:pt idx="117">
                  <c:v>14.231199999999999</c:v>
                </c:pt>
                <c:pt idx="118">
                  <c:v>14.3643</c:v>
                </c:pt>
                <c:pt idx="119">
                  <c:v>14.4575</c:v>
                </c:pt>
                <c:pt idx="120">
                  <c:v>14.434799999999999</c:v>
                </c:pt>
                <c:pt idx="121">
                  <c:v>14.4808</c:v>
                </c:pt>
                <c:pt idx="122">
                  <c:v>14.526299999999999</c:v>
                </c:pt>
                <c:pt idx="123">
                  <c:v>14.4238</c:v>
                </c:pt>
                <c:pt idx="124">
                  <c:v>14.4396</c:v>
                </c:pt>
                <c:pt idx="125">
                  <c:v>14.196</c:v>
                </c:pt>
                <c:pt idx="126">
                  <c:v>14.228899999999999</c:v>
                </c:pt>
                <c:pt idx="127">
                  <c:v>14.2303</c:v>
                </c:pt>
                <c:pt idx="128">
                  <c:v>14.2598</c:v>
                </c:pt>
                <c:pt idx="129">
                  <c:v>14.2532</c:v>
                </c:pt>
                <c:pt idx="130">
                  <c:v>14.363099999999999</c:v>
                </c:pt>
                <c:pt idx="131">
                  <c:v>14.2499</c:v>
                </c:pt>
                <c:pt idx="132">
                  <c:v>14.177899999999999</c:v>
                </c:pt>
                <c:pt idx="133">
                  <c:v>14.0548</c:v>
                </c:pt>
                <c:pt idx="134">
                  <c:v>14.2026</c:v>
                </c:pt>
                <c:pt idx="135">
                  <c:v>14.1137</c:v>
                </c:pt>
                <c:pt idx="136">
                  <c:v>14.131500000000001</c:v>
                </c:pt>
                <c:pt idx="137">
                  <c:v>14.2174</c:v>
                </c:pt>
                <c:pt idx="138">
                  <c:v>14.3118</c:v>
                </c:pt>
                <c:pt idx="139">
                  <c:v>14.295299999999999</c:v>
                </c:pt>
                <c:pt idx="140">
                  <c:v>14.1158</c:v>
                </c:pt>
                <c:pt idx="141">
                  <c:v>14.267900000000001</c:v>
                </c:pt>
                <c:pt idx="142">
                  <c:v>14.122400000000001</c:v>
                </c:pt>
                <c:pt idx="143">
                  <c:v>14.1691</c:v>
                </c:pt>
                <c:pt idx="144">
                  <c:v>14.1936</c:v>
                </c:pt>
                <c:pt idx="145">
                  <c:v>14.234999999999999</c:v>
                </c:pt>
                <c:pt idx="146">
                  <c:v>14.1515</c:v>
                </c:pt>
                <c:pt idx="147">
                  <c:v>14.155099999999999</c:v>
                </c:pt>
                <c:pt idx="148">
                  <c:v>14.069000000000001</c:v>
                </c:pt>
                <c:pt idx="149">
                  <c:v>14.1425</c:v>
                </c:pt>
                <c:pt idx="150">
                  <c:v>13.8504</c:v>
                </c:pt>
                <c:pt idx="151">
                  <c:v>13.7285</c:v>
                </c:pt>
                <c:pt idx="152">
                  <c:v>13.8406</c:v>
                </c:pt>
                <c:pt idx="153">
                  <c:v>13.7026</c:v>
                </c:pt>
                <c:pt idx="154">
                  <c:v>13.748100000000001</c:v>
                </c:pt>
                <c:pt idx="155">
                  <c:v>13.6816</c:v>
                </c:pt>
                <c:pt idx="156">
                  <c:v>13.8096</c:v>
                </c:pt>
                <c:pt idx="157">
                  <c:v>13.8292</c:v>
                </c:pt>
                <c:pt idx="158">
                  <c:v>13.848100000000001</c:v>
                </c:pt>
                <c:pt idx="159">
                  <c:v>13.922599999999999</c:v>
                </c:pt>
                <c:pt idx="160">
                  <c:v>13.9983</c:v>
                </c:pt>
                <c:pt idx="161">
                  <c:v>13.938499999999999</c:v>
                </c:pt>
                <c:pt idx="162">
                  <c:v>14.089700000000001</c:v>
                </c:pt>
                <c:pt idx="163">
                  <c:v>14.1111</c:v>
                </c:pt>
                <c:pt idx="164">
                  <c:v>14.152900000000001</c:v>
                </c:pt>
                <c:pt idx="165">
                  <c:v>14.3103</c:v>
                </c:pt>
                <c:pt idx="166">
                  <c:v>14.260300000000001</c:v>
                </c:pt>
                <c:pt idx="167">
                  <c:v>14.379</c:v>
                </c:pt>
                <c:pt idx="168">
                  <c:v>14.4176</c:v>
                </c:pt>
                <c:pt idx="169">
                  <c:v>14.3935</c:v>
                </c:pt>
                <c:pt idx="170">
                  <c:v>14.3309</c:v>
                </c:pt>
                <c:pt idx="171">
                  <c:v>14.4063</c:v>
                </c:pt>
                <c:pt idx="172">
                  <c:v>14.4063</c:v>
                </c:pt>
                <c:pt idx="173">
                  <c:v>14.459</c:v>
                </c:pt>
                <c:pt idx="174">
                  <c:v>14.4398</c:v>
                </c:pt>
                <c:pt idx="175">
                  <c:v>14.442600000000001</c:v>
                </c:pt>
                <c:pt idx="176">
                  <c:v>14.468400000000001</c:v>
                </c:pt>
                <c:pt idx="177">
                  <c:v>14.467600000000001</c:v>
                </c:pt>
                <c:pt idx="178">
                  <c:v>14.323600000000001</c:v>
                </c:pt>
                <c:pt idx="179">
                  <c:v>14.384399999999999</c:v>
                </c:pt>
                <c:pt idx="180">
                  <c:v>14.4299</c:v>
                </c:pt>
                <c:pt idx="181">
                  <c:v>14.4139</c:v>
                </c:pt>
                <c:pt idx="182">
                  <c:v>14.2105</c:v>
                </c:pt>
                <c:pt idx="183">
                  <c:v>14.260400000000001</c:v>
                </c:pt>
                <c:pt idx="184">
                  <c:v>14.3226</c:v>
                </c:pt>
                <c:pt idx="185">
                  <c:v>14.474500000000001</c:v>
                </c:pt>
                <c:pt idx="186">
                  <c:v>14.422599999999999</c:v>
                </c:pt>
                <c:pt idx="187">
                  <c:v>14.366400000000001</c:v>
                </c:pt>
                <c:pt idx="188">
                  <c:v>14.266</c:v>
                </c:pt>
                <c:pt idx="189">
                  <c:v>14.350099999999999</c:v>
                </c:pt>
                <c:pt idx="190">
                  <c:v>14.1129</c:v>
                </c:pt>
                <c:pt idx="191">
                  <c:v>14.2439</c:v>
                </c:pt>
                <c:pt idx="192">
                  <c:v>14.187799999999999</c:v>
                </c:pt>
                <c:pt idx="193">
                  <c:v>13.815300000000001</c:v>
                </c:pt>
                <c:pt idx="194">
                  <c:v>13.669499999999999</c:v>
                </c:pt>
                <c:pt idx="195">
                  <c:v>13.693200000000001</c:v>
                </c:pt>
                <c:pt idx="196">
                  <c:v>13.893000000000001</c:v>
                </c:pt>
                <c:pt idx="197">
                  <c:v>13.8713</c:v>
                </c:pt>
                <c:pt idx="198">
                  <c:v>13.615399999999999</c:v>
                </c:pt>
                <c:pt idx="199">
                  <c:v>13.8636</c:v>
                </c:pt>
                <c:pt idx="200">
                  <c:v>13.576700000000001</c:v>
                </c:pt>
                <c:pt idx="201">
                  <c:v>13.466900000000001</c:v>
                </c:pt>
                <c:pt idx="202">
                  <c:v>13.347799999999999</c:v>
                </c:pt>
                <c:pt idx="203">
                  <c:v>13.408200000000001</c:v>
                </c:pt>
                <c:pt idx="204">
                  <c:v>13.139799999999999</c:v>
                </c:pt>
                <c:pt idx="205">
                  <c:v>13.138400000000001</c:v>
                </c:pt>
                <c:pt idx="206">
                  <c:v>13.3072</c:v>
                </c:pt>
                <c:pt idx="207">
                  <c:v>13.3955</c:v>
                </c:pt>
                <c:pt idx="208">
                  <c:v>13.645799999999999</c:v>
                </c:pt>
                <c:pt idx="209">
                  <c:v>13.5246</c:v>
                </c:pt>
                <c:pt idx="210">
                  <c:v>13.6569</c:v>
                </c:pt>
                <c:pt idx="211">
                  <c:v>13.7957</c:v>
                </c:pt>
                <c:pt idx="212">
                  <c:v>13.816000000000001</c:v>
                </c:pt>
                <c:pt idx="213">
                  <c:v>13.9755</c:v>
                </c:pt>
                <c:pt idx="214">
                  <c:v>14.0037</c:v>
                </c:pt>
                <c:pt idx="215">
                  <c:v>14.072100000000001</c:v>
                </c:pt>
                <c:pt idx="216">
                  <c:v>14.257</c:v>
                </c:pt>
                <c:pt idx="217">
                  <c:v>14.3005</c:v>
                </c:pt>
                <c:pt idx="218">
                  <c:v>14.3186</c:v>
                </c:pt>
                <c:pt idx="219">
                  <c:v>14.407999999999999</c:v>
                </c:pt>
                <c:pt idx="220">
                  <c:v>14.4168</c:v>
                </c:pt>
                <c:pt idx="221">
                  <c:v>14.424300000000001</c:v>
                </c:pt>
                <c:pt idx="222">
                  <c:v>14.493600000000001</c:v>
                </c:pt>
                <c:pt idx="223">
                  <c:v>14.4605</c:v>
                </c:pt>
                <c:pt idx="224">
                  <c:v>14.4229</c:v>
                </c:pt>
                <c:pt idx="225">
                  <c:v>14.4146</c:v>
                </c:pt>
                <c:pt idx="226">
                  <c:v>14.3667</c:v>
                </c:pt>
                <c:pt idx="227">
                  <c:v>14.3742</c:v>
                </c:pt>
                <c:pt idx="228">
                  <c:v>14.4092</c:v>
                </c:pt>
                <c:pt idx="229">
                  <c:v>14.3826</c:v>
                </c:pt>
                <c:pt idx="230">
                  <c:v>14.3903</c:v>
                </c:pt>
                <c:pt idx="231">
                  <c:v>14.4664</c:v>
                </c:pt>
                <c:pt idx="232">
                  <c:v>14.554500000000001</c:v>
                </c:pt>
                <c:pt idx="233">
                  <c:v>14.5246</c:v>
                </c:pt>
                <c:pt idx="234">
                  <c:v>14.5532</c:v>
                </c:pt>
                <c:pt idx="235">
                  <c:v>14.600099999999999</c:v>
                </c:pt>
                <c:pt idx="236">
                  <c:v>14.6592</c:v>
                </c:pt>
                <c:pt idx="237">
                  <c:v>14.5288</c:v>
                </c:pt>
                <c:pt idx="238">
                  <c:v>14.681000000000001</c:v>
                </c:pt>
                <c:pt idx="239">
                  <c:v>14.7439</c:v>
                </c:pt>
                <c:pt idx="240">
                  <c:v>14.7209</c:v>
                </c:pt>
                <c:pt idx="241">
                  <c:v>14.868600000000001</c:v>
                </c:pt>
                <c:pt idx="242">
                  <c:v>14.925800000000001</c:v>
                </c:pt>
                <c:pt idx="243">
                  <c:v>14.8886</c:v>
                </c:pt>
                <c:pt idx="244">
                  <c:v>14.6738</c:v>
                </c:pt>
                <c:pt idx="245">
                  <c:v>14.7043</c:v>
                </c:pt>
                <c:pt idx="246">
                  <c:v>14.4024</c:v>
                </c:pt>
                <c:pt idx="247">
                  <c:v>14.278600000000001</c:v>
                </c:pt>
                <c:pt idx="248">
                  <c:v>14.1351</c:v>
                </c:pt>
                <c:pt idx="249">
                  <c:v>14.446300000000001</c:v>
                </c:pt>
                <c:pt idx="250">
                  <c:v>14.8041</c:v>
                </c:pt>
                <c:pt idx="251">
                  <c:v>14.8797</c:v>
                </c:pt>
                <c:pt idx="252">
                  <c:v>14.987400000000001</c:v>
                </c:pt>
                <c:pt idx="253">
                  <c:v>15.067299999999999</c:v>
                </c:pt>
                <c:pt idx="254">
                  <c:v>15.1378</c:v>
                </c:pt>
                <c:pt idx="255">
                  <c:v>15.137700000000001</c:v>
                </c:pt>
                <c:pt idx="256">
                  <c:v>15.137700000000001</c:v>
                </c:pt>
                <c:pt idx="257">
                  <c:v>15.1877</c:v>
                </c:pt>
                <c:pt idx="258">
                  <c:v>15.167999999999999</c:v>
                </c:pt>
                <c:pt idx="259">
                  <c:v>15.283799999999999</c:v>
                </c:pt>
                <c:pt idx="260">
                  <c:v>15.283799999999999</c:v>
                </c:pt>
                <c:pt idx="261">
                  <c:v>15.2882</c:v>
                </c:pt>
                <c:pt idx="262">
                  <c:v>14.968</c:v>
                </c:pt>
                <c:pt idx="263">
                  <c:v>14.739000000000001</c:v>
                </c:pt>
                <c:pt idx="264">
                  <c:v>14.9018</c:v>
                </c:pt>
                <c:pt idx="265">
                  <c:v>15.1213</c:v>
                </c:pt>
                <c:pt idx="266">
                  <c:v>14.9191</c:v>
                </c:pt>
                <c:pt idx="267">
                  <c:v>14.7925</c:v>
                </c:pt>
                <c:pt idx="268">
                  <c:v>14.7425</c:v>
                </c:pt>
                <c:pt idx="269">
                  <c:v>14.5337</c:v>
                </c:pt>
                <c:pt idx="270">
                  <c:v>14.348000000000001</c:v>
                </c:pt>
                <c:pt idx="271">
                  <c:v>14.5093</c:v>
                </c:pt>
                <c:pt idx="272">
                  <c:v>14.5093</c:v>
                </c:pt>
                <c:pt idx="273">
                  <c:v>14.460599999999999</c:v>
                </c:pt>
                <c:pt idx="274">
                  <c:v>14.4884</c:v>
                </c:pt>
                <c:pt idx="275">
                  <c:v>14.843299999999999</c:v>
                </c:pt>
                <c:pt idx="276">
                  <c:v>14.655100000000001</c:v>
                </c:pt>
                <c:pt idx="277">
                  <c:v>14.7279</c:v>
                </c:pt>
                <c:pt idx="278">
                  <c:v>14.5669</c:v>
                </c:pt>
                <c:pt idx="279">
                  <c:v>14.2837</c:v>
                </c:pt>
                <c:pt idx="280">
                  <c:v>14.414899999999999</c:v>
                </c:pt>
                <c:pt idx="281">
                  <c:v>14.1813</c:v>
                </c:pt>
                <c:pt idx="282">
                  <c:v>14.4109</c:v>
                </c:pt>
                <c:pt idx="283">
                  <c:v>14.6531</c:v>
                </c:pt>
                <c:pt idx="284">
                  <c:v>14.6189</c:v>
                </c:pt>
                <c:pt idx="285">
                  <c:v>14.7674</c:v>
                </c:pt>
                <c:pt idx="286">
                  <c:v>14.8767</c:v>
                </c:pt>
                <c:pt idx="287">
                  <c:v>14.8161</c:v>
                </c:pt>
                <c:pt idx="288">
                  <c:v>14.9255</c:v>
                </c:pt>
                <c:pt idx="289">
                  <c:v>14.9175</c:v>
                </c:pt>
                <c:pt idx="290">
                  <c:v>15.074299999999999</c:v>
                </c:pt>
                <c:pt idx="291">
                  <c:v>15.0593</c:v>
                </c:pt>
                <c:pt idx="292">
                  <c:v>15.0593</c:v>
                </c:pt>
                <c:pt idx="293">
                  <c:v>15.1187</c:v>
                </c:pt>
                <c:pt idx="294">
                  <c:v>15.0383</c:v>
                </c:pt>
                <c:pt idx="295">
                  <c:v>14.9718</c:v>
                </c:pt>
                <c:pt idx="296">
                  <c:v>15.0928</c:v>
                </c:pt>
                <c:pt idx="297">
                  <c:v>15.039</c:v>
                </c:pt>
                <c:pt idx="298">
                  <c:v>15.1151</c:v>
                </c:pt>
                <c:pt idx="299">
                  <c:v>15.127800000000001</c:v>
                </c:pt>
                <c:pt idx="300">
                  <c:v>15.084300000000001</c:v>
                </c:pt>
                <c:pt idx="301">
                  <c:v>15.0305</c:v>
                </c:pt>
                <c:pt idx="302">
                  <c:v>15.1533</c:v>
                </c:pt>
                <c:pt idx="303">
                  <c:v>15.1145</c:v>
                </c:pt>
                <c:pt idx="304">
                  <c:v>14.999499999999999</c:v>
                </c:pt>
                <c:pt idx="305">
                  <c:v>15.0623</c:v>
                </c:pt>
                <c:pt idx="306">
                  <c:v>14.948600000000001</c:v>
                </c:pt>
                <c:pt idx="307">
                  <c:v>15.016500000000001</c:v>
                </c:pt>
                <c:pt idx="308">
                  <c:v>14.698499999999999</c:v>
                </c:pt>
                <c:pt idx="309">
                  <c:v>14.790699999999999</c:v>
                </c:pt>
                <c:pt idx="310">
                  <c:v>15.113799999999999</c:v>
                </c:pt>
                <c:pt idx="311">
                  <c:v>15.01</c:v>
                </c:pt>
                <c:pt idx="312">
                  <c:v>15.1867</c:v>
                </c:pt>
                <c:pt idx="313">
                  <c:v>15.1553</c:v>
                </c:pt>
                <c:pt idx="314">
                  <c:v>15.235799999999999</c:v>
                </c:pt>
                <c:pt idx="315">
                  <c:v>15.087300000000001</c:v>
                </c:pt>
                <c:pt idx="316">
                  <c:v>15.2799</c:v>
                </c:pt>
                <c:pt idx="317">
                  <c:v>15.2758</c:v>
                </c:pt>
                <c:pt idx="318">
                  <c:v>15.1442</c:v>
                </c:pt>
                <c:pt idx="319">
                  <c:v>14.9183</c:v>
                </c:pt>
                <c:pt idx="320">
                  <c:v>14.8949</c:v>
                </c:pt>
                <c:pt idx="321">
                  <c:v>14.8766</c:v>
                </c:pt>
                <c:pt idx="322">
                  <c:v>15.0792</c:v>
                </c:pt>
                <c:pt idx="323">
                  <c:v>14.719200000000001</c:v>
                </c:pt>
                <c:pt idx="324">
                  <c:v>14.692500000000001</c:v>
                </c:pt>
                <c:pt idx="325">
                  <c:v>14.777799999999999</c:v>
                </c:pt>
                <c:pt idx="326">
                  <c:v>14.777799999999999</c:v>
                </c:pt>
                <c:pt idx="327">
                  <c:v>14.7912</c:v>
                </c:pt>
                <c:pt idx="328">
                  <c:v>14.7624</c:v>
                </c:pt>
                <c:pt idx="329">
                  <c:v>14.812799999999999</c:v>
                </c:pt>
                <c:pt idx="330">
                  <c:v>14.822900000000001</c:v>
                </c:pt>
                <c:pt idx="331">
                  <c:v>14.8231</c:v>
                </c:pt>
                <c:pt idx="332">
                  <c:v>14.8645</c:v>
                </c:pt>
                <c:pt idx="333">
                  <c:v>14.8691</c:v>
                </c:pt>
                <c:pt idx="334">
                  <c:v>14.934100000000001</c:v>
                </c:pt>
                <c:pt idx="335">
                  <c:v>14.950099999999999</c:v>
                </c:pt>
                <c:pt idx="336">
                  <c:v>14.7501</c:v>
                </c:pt>
                <c:pt idx="337">
                  <c:v>14.8231</c:v>
                </c:pt>
                <c:pt idx="338">
                  <c:v>14.7423</c:v>
                </c:pt>
                <c:pt idx="339">
                  <c:v>14.845700000000001</c:v>
                </c:pt>
                <c:pt idx="340">
                  <c:v>14.8614</c:v>
                </c:pt>
                <c:pt idx="341">
                  <c:v>14.823499999999999</c:v>
                </c:pt>
                <c:pt idx="342">
                  <c:v>14.776899999999999</c:v>
                </c:pt>
                <c:pt idx="343">
                  <c:v>14.8651</c:v>
                </c:pt>
                <c:pt idx="344">
                  <c:v>14.862500000000001</c:v>
                </c:pt>
                <c:pt idx="345">
                  <c:v>14.7523</c:v>
                </c:pt>
                <c:pt idx="346">
                  <c:v>14.8698</c:v>
                </c:pt>
                <c:pt idx="347">
                  <c:v>15.016</c:v>
                </c:pt>
                <c:pt idx="348">
                  <c:v>14.8908</c:v>
                </c:pt>
                <c:pt idx="349">
                  <c:v>14.802300000000001</c:v>
                </c:pt>
                <c:pt idx="350">
                  <c:v>14.899800000000001</c:v>
                </c:pt>
                <c:pt idx="351">
                  <c:v>15.1076</c:v>
                </c:pt>
                <c:pt idx="352">
                  <c:v>15.0589</c:v>
                </c:pt>
                <c:pt idx="353">
                  <c:v>15.0036</c:v>
                </c:pt>
                <c:pt idx="354">
                  <c:v>14.9993</c:v>
                </c:pt>
                <c:pt idx="355">
                  <c:v>15.1334</c:v>
                </c:pt>
                <c:pt idx="356">
                  <c:v>15.0677</c:v>
                </c:pt>
                <c:pt idx="357">
                  <c:v>15.1524</c:v>
                </c:pt>
                <c:pt idx="358">
                  <c:v>15.2499</c:v>
                </c:pt>
                <c:pt idx="359">
                  <c:v>15.1945</c:v>
                </c:pt>
                <c:pt idx="360">
                  <c:v>15.1586</c:v>
                </c:pt>
                <c:pt idx="361">
                  <c:v>15.1455</c:v>
                </c:pt>
                <c:pt idx="362">
                  <c:v>15.1455</c:v>
                </c:pt>
                <c:pt idx="363">
                  <c:v>15.009499999999999</c:v>
                </c:pt>
                <c:pt idx="364">
                  <c:v>15.146699999999999</c:v>
                </c:pt>
                <c:pt idx="365">
                  <c:v>15.131500000000001</c:v>
                </c:pt>
                <c:pt idx="366">
                  <c:v>14.99</c:v>
                </c:pt>
                <c:pt idx="367">
                  <c:v>15.0182</c:v>
                </c:pt>
                <c:pt idx="368">
                  <c:v>15.042400000000001</c:v>
                </c:pt>
                <c:pt idx="369">
                  <c:v>15.141299999999999</c:v>
                </c:pt>
                <c:pt idx="370">
                  <c:v>15.0212</c:v>
                </c:pt>
                <c:pt idx="371">
                  <c:v>15.105399999999999</c:v>
                </c:pt>
                <c:pt idx="372">
                  <c:v>15.012600000000001</c:v>
                </c:pt>
                <c:pt idx="373">
                  <c:v>15.058999999999999</c:v>
                </c:pt>
                <c:pt idx="374">
                  <c:v>15.274800000000001</c:v>
                </c:pt>
                <c:pt idx="375">
                  <c:v>15.3154</c:v>
                </c:pt>
                <c:pt idx="376">
                  <c:v>15.255699999999999</c:v>
                </c:pt>
                <c:pt idx="377">
                  <c:v>15.190200000000001</c:v>
                </c:pt>
                <c:pt idx="378">
                  <c:v>15.2705</c:v>
                </c:pt>
                <c:pt idx="379">
                  <c:v>15.2509</c:v>
                </c:pt>
                <c:pt idx="380">
                  <c:v>15.390499999999999</c:v>
                </c:pt>
                <c:pt idx="381">
                  <c:v>15.241400000000001</c:v>
                </c:pt>
                <c:pt idx="382">
                  <c:v>15.436199999999999</c:v>
                </c:pt>
                <c:pt idx="383">
                  <c:v>15.481400000000001</c:v>
                </c:pt>
                <c:pt idx="384">
                  <c:v>15.3452</c:v>
                </c:pt>
                <c:pt idx="385">
                  <c:v>15.2401</c:v>
                </c:pt>
                <c:pt idx="386">
                  <c:v>15.301399999999999</c:v>
                </c:pt>
                <c:pt idx="387">
                  <c:v>14.9278</c:v>
                </c:pt>
                <c:pt idx="388">
                  <c:v>14.808</c:v>
                </c:pt>
                <c:pt idx="389">
                  <c:v>14.996700000000001</c:v>
                </c:pt>
                <c:pt idx="390">
                  <c:v>14.942</c:v>
                </c:pt>
                <c:pt idx="391">
                  <c:v>14.942</c:v>
                </c:pt>
                <c:pt idx="392">
                  <c:v>14.8901</c:v>
                </c:pt>
                <c:pt idx="393">
                  <c:v>14.949300000000001</c:v>
                </c:pt>
                <c:pt idx="394">
                  <c:v>14.686299999999999</c:v>
                </c:pt>
                <c:pt idx="395">
                  <c:v>14.798999999999999</c:v>
                </c:pt>
                <c:pt idx="396">
                  <c:v>14.9785</c:v>
                </c:pt>
                <c:pt idx="397">
                  <c:v>15.141500000000001</c:v>
                </c:pt>
                <c:pt idx="398">
                  <c:v>15.200799999999999</c:v>
                </c:pt>
                <c:pt idx="399">
                  <c:v>15.312900000000001</c:v>
                </c:pt>
                <c:pt idx="400">
                  <c:v>15.4636</c:v>
                </c:pt>
                <c:pt idx="401">
                  <c:v>15.4292</c:v>
                </c:pt>
                <c:pt idx="402">
                  <c:v>15.4541</c:v>
                </c:pt>
                <c:pt idx="403">
                  <c:v>15.4373</c:v>
                </c:pt>
                <c:pt idx="404">
                  <c:v>15.5456</c:v>
                </c:pt>
                <c:pt idx="405">
                  <c:v>15.42</c:v>
                </c:pt>
                <c:pt idx="406">
                  <c:v>15.273400000000001</c:v>
                </c:pt>
                <c:pt idx="407">
                  <c:v>15.161099999999999</c:v>
                </c:pt>
                <c:pt idx="408">
                  <c:v>15.235799999999999</c:v>
                </c:pt>
                <c:pt idx="409">
                  <c:v>15.3573</c:v>
                </c:pt>
                <c:pt idx="410">
                  <c:v>15.3675</c:v>
                </c:pt>
                <c:pt idx="411">
                  <c:v>15.295400000000001</c:v>
                </c:pt>
                <c:pt idx="412">
                  <c:v>15.3355</c:v>
                </c:pt>
                <c:pt idx="413">
                  <c:v>15.3154</c:v>
                </c:pt>
                <c:pt idx="414">
                  <c:v>15.3606</c:v>
                </c:pt>
                <c:pt idx="415">
                  <c:v>15.313700000000001</c:v>
                </c:pt>
                <c:pt idx="416">
                  <c:v>15.319699999999999</c:v>
                </c:pt>
                <c:pt idx="417">
                  <c:v>15.4862</c:v>
                </c:pt>
                <c:pt idx="418">
                  <c:v>15.3386</c:v>
                </c:pt>
                <c:pt idx="419">
                  <c:v>15.215</c:v>
                </c:pt>
                <c:pt idx="420">
                  <c:v>15.261900000000001</c:v>
                </c:pt>
                <c:pt idx="421">
                  <c:v>15.3674</c:v>
                </c:pt>
                <c:pt idx="422">
                  <c:v>15.3969</c:v>
                </c:pt>
                <c:pt idx="423">
                  <c:v>15.3691</c:v>
                </c:pt>
                <c:pt idx="424">
                  <c:v>15.2364</c:v>
                </c:pt>
                <c:pt idx="425">
                  <c:v>14.9115</c:v>
                </c:pt>
                <c:pt idx="426">
                  <c:v>14.4468</c:v>
                </c:pt>
                <c:pt idx="427">
                  <c:v>13.764099999999999</c:v>
                </c:pt>
                <c:pt idx="428">
                  <c:v>13.5373</c:v>
                </c:pt>
                <c:pt idx="429">
                  <c:v>14.0564</c:v>
                </c:pt>
                <c:pt idx="430">
                  <c:v>14.426</c:v>
                </c:pt>
                <c:pt idx="431">
                  <c:v>14.3714</c:v>
                </c:pt>
                <c:pt idx="432">
                  <c:v>14.263199999999999</c:v>
                </c:pt>
                <c:pt idx="433">
                  <c:v>13.764900000000001</c:v>
                </c:pt>
                <c:pt idx="434">
                  <c:v>13.9658</c:v>
                </c:pt>
                <c:pt idx="435">
                  <c:v>14.0304</c:v>
                </c:pt>
                <c:pt idx="436">
                  <c:v>13.7597</c:v>
                </c:pt>
                <c:pt idx="437">
                  <c:v>13.7597</c:v>
                </c:pt>
                <c:pt idx="438">
                  <c:v>14.114599999999999</c:v>
                </c:pt>
                <c:pt idx="439">
                  <c:v>13.9214</c:v>
                </c:pt>
                <c:pt idx="440">
                  <c:v>13.985200000000001</c:v>
                </c:pt>
                <c:pt idx="441">
                  <c:v>14.0349</c:v>
                </c:pt>
                <c:pt idx="442">
                  <c:v>13.9941</c:v>
                </c:pt>
                <c:pt idx="443">
                  <c:v>14.1633</c:v>
                </c:pt>
                <c:pt idx="444">
                  <c:v>14.253500000000001</c:v>
                </c:pt>
                <c:pt idx="445">
                  <c:v>14.0662</c:v>
                </c:pt>
                <c:pt idx="446">
                  <c:v>13.796099999999999</c:v>
                </c:pt>
                <c:pt idx="447">
                  <c:v>13.974299999999999</c:v>
                </c:pt>
                <c:pt idx="448">
                  <c:v>13.788399999999999</c:v>
                </c:pt>
                <c:pt idx="449">
                  <c:v>13.799900000000001</c:v>
                </c:pt>
                <c:pt idx="450">
                  <c:v>13.700799999999999</c:v>
                </c:pt>
                <c:pt idx="451">
                  <c:v>13.899800000000001</c:v>
                </c:pt>
                <c:pt idx="452">
                  <c:v>13.5717</c:v>
                </c:pt>
                <c:pt idx="453">
                  <c:v>13.6235</c:v>
                </c:pt>
                <c:pt idx="454">
                  <c:v>13.960100000000001</c:v>
                </c:pt>
                <c:pt idx="455">
                  <c:v>13.9794</c:v>
                </c:pt>
                <c:pt idx="456">
                  <c:v>13.9712</c:v>
                </c:pt>
                <c:pt idx="457">
                  <c:v>14.272399999999999</c:v>
                </c:pt>
                <c:pt idx="458">
                  <c:v>14.204499999999999</c:v>
                </c:pt>
                <c:pt idx="459">
                  <c:v>14.3171</c:v>
                </c:pt>
                <c:pt idx="460">
                  <c:v>14.3904</c:v>
                </c:pt>
                <c:pt idx="461">
                  <c:v>14.309100000000001</c:v>
                </c:pt>
                <c:pt idx="462">
                  <c:v>14.331200000000001</c:v>
                </c:pt>
                <c:pt idx="463">
                  <c:v>14.2376</c:v>
                </c:pt>
                <c:pt idx="464">
                  <c:v>14.101699999999999</c:v>
                </c:pt>
                <c:pt idx="465">
                  <c:v>14.4274</c:v>
                </c:pt>
                <c:pt idx="466">
                  <c:v>14.4902</c:v>
                </c:pt>
                <c:pt idx="467">
                  <c:v>14.4885</c:v>
                </c:pt>
                <c:pt idx="468">
                  <c:v>14.5648</c:v>
                </c:pt>
                <c:pt idx="469">
                  <c:v>14.452400000000001</c:v>
                </c:pt>
                <c:pt idx="470">
                  <c:v>14.7066</c:v>
                </c:pt>
                <c:pt idx="471">
                  <c:v>14.8567</c:v>
                </c:pt>
                <c:pt idx="472">
                  <c:v>14.8078</c:v>
                </c:pt>
                <c:pt idx="473">
                  <c:v>14.718999999999999</c:v>
                </c:pt>
                <c:pt idx="474">
                  <c:v>15.073399999999999</c:v>
                </c:pt>
                <c:pt idx="475">
                  <c:v>15.014099999999999</c:v>
                </c:pt>
                <c:pt idx="476">
                  <c:v>14.8124</c:v>
                </c:pt>
                <c:pt idx="477">
                  <c:v>15.052099999999999</c:v>
                </c:pt>
                <c:pt idx="478">
                  <c:v>15.030099999999999</c:v>
                </c:pt>
                <c:pt idx="479">
                  <c:v>14.9735</c:v>
                </c:pt>
                <c:pt idx="480">
                  <c:v>15.025700000000001</c:v>
                </c:pt>
                <c:pt idx="481">
                  <c:v>15.1835</c:v>
                </c:pt>
                <c:pt idx="482">
                  <c:v>15.001899999999999</c:v>
                </c:pt>
                <c:pt idx="483">
                  <c:v>15.069800000000001</c:v>
                </c:pt>
                <c:pt idx="484">
                  <c:v>15.0381</c:v>
                </c:pt>
                <c:pt idx="485">
                  <c:v>14.7987</c:v>
                </c:pt>
                <c:pt idx="486">
                  <c:v>14.6717</c:v>
                </c:pt>
                <c:pt idx="487">
                  <c:v>14.855600000000001</c:v>
                </c:pt>
                <c:pt idx="488">
                  <c:v>14.82</c:v>
                </c:pt>
                <c:pt idx="489">
                  <c:v>15.0397</c:v>
                </c:pt>
                <c:pt idx="490">
                  <c:v>15.0585</c:v>
                </c:pt>
                <c:pt idx="491">
                  <c:v>15.0784</c:v>
                </c:pt>
                <c:pt idx="492">
                  <c:v>15.0059</c:v>
                </c:pt>
                <c:pt idx="493">
                  <c:v>14.9527</c:v>
                </c:pt>
                <c:pt idx="494">
                  <c:v>14.960599999999999</c:v>
                </c:pt>
                <c:pt idx="495">
                  <c:v>15.1357</c:v>
                </c:pt>
                <c:pt idx="496">
                  <c:v>15.167300000000001</c:v>
                </c:pt>
                <c:pt idx="497">
                  <c:v>15.1197</c:v>
                </c:pt>
                <c:pt idx="498">
                  <c:v>15.3142</c:v>
                </c:pt>
                <c:pt idx="499">
                  <c:v>15.1214</c:v>
                </c:pt>
                <c:pt idx="500">
                  <c:v>14.762</c:v>
                </c:pt>
                <c:pt idx="501">
                  <c:v>15.2743</c:v>
                </c:pt>
                <c:pt idx="502">
                  <c:v>15.1389</c:v>
                </c:pt>
                <c:pt idx="503">
                  <c:v>14.9397</c:v>
                </c:pt>
                <c:pt idx="504">
                  <c:v>14.7675</c:v>
                </c:pt>
                <c:pt idx="505">
                  <c:v>14.775399999999999</c:v>
                </c:pt>
                <c:pt idx="506">
                  <c:v>14.4544</c:v>
                </c:pt>
                <c:pt idx="507">
                  <c:v>14.4435</c:v>
                </c:pt>
                <c:pt idx="508">
                  <c:v>14.786899999999999</c:v>
                </c:pt>
                <c:pt idx="509">
                  <c:v>15.0283</c:v>
                </c:pt>
                <c:pt idx="510">
                  <c:v>14.790900000000001</c:v>
                </c:pt>
                <c:pt idx="511">
                  <c:v>14.419499999999999</c:v>
                </c:pt>
                <c:pt idx="512">
                  <c:v>14.576000000000001</c:v>
                </c:pt>
                <c:pt idx="513">
                  <c:v>14.704599999999999</c:v>
                </c:pt>
                <c:pt idx="514">
                  <c:v>14.894</c:v>
                </c:pt>
                <c:pt idx="515">
                  <c:v>14.881499999999999</c:v>
                </c:pt>
                <c:pt idx="516">
                  <c:v>14.881499999999999</c:v>
                </c:pt>
                <c:pt idx="517">
                  <c:v>14.851599999999999</c:v>
                </c:pt>
                <c:pt idx="518">
                  <c:v>15.0077</c:v>
                </c:pt>
                <c:pt idx="519">
                  <c:v>14.8896</c:v>
                </c:pt>
                <c:pt idx="520">
                  <c:v>14.6922</c:v>
                </c:pt>
                <c:pt idx="521">
                  <c:v>14.6922</c:v>
                </c:pt>
                <c:pt idx="522">
                  <c:v>14.3948</c:v>
                </c:pt>
                <c:pt idx="523">
                  <c:v>14.4617</c:v>
                </c:pt>
                <c:pt idx="524">
                  <c:v>14.237299999999999</c:v>
                </c:pt>
                <c:pt idx="525">
                  <c:v>13.8355</c:v>
                </c:pt>
                <c:pt idx="526">
                  <c:v>13.6189</c:v>
                </c:pt>
                <c:pt idx="527">
                  <c:v>13.669599999999999</c:v>
                </c:pt>
                <c:pt idx="528">
                  <c:v>13.745699999999999</c:v>
                </c:pt>
                <c:pt idx="529">
                  <c:v>13.387700000000001</c:v>
                </c:pt>
                <c:pt idx="530">
                  <c:v>13.5236</c:v>
                </c:pt>
                <c:pt idx="531">
                  <c:v>13.398899999999999</c:v>
                </c:pt>
                <c:pt idx="532">
                  <c:v>13.398899999999999</c:v>
                </c:pt>
                <c:pt idx="533">
                  <c:v>13.2121</c:v>
                </c:pt>
                <c:pt idx="534">
                  <c:v>12.9339</c:v>
                </c:pt>
                <c:pt idx="535">
                  <c:v>12.895799999999999</c:v>
                </c:pt>
                <c:pt idx="536">
                  <c:v>13.1473</c:v>
                </c:pt>
                <c:pt idx="537">
                  <c:v>12.8466</c:v>
                </c:pt>
                <c:pt idx="538">
                  <c:v>13.074999999999999</c:v>
                </c:pt>
                <c:pt idx="539">
                  <c:v>13.023999999999999</c:v>
                </c:pt>
                <c:pt idx="540">
                  <c:v>13.033799999999999</c:v>
                </c:pt>
                <c:pt idx="541">
                  <c:v>13.4453</c:v>
                </c:pt>
                <c:pt idx="542">
                  <c:v>13.367900000000001</c:v>
                </c:pt>
                <c:pt idx="543">
                  <c:v>13.027799999999999</c:v>
                </c:pt>
                <c:pt idx="544">
                  <c:v>13.017799999999999</c:v>
                </c:pt>
                <c:pt idx="545">
                  <c:v>13.1416</c:v>
                </c:pt>
                <c:pt idx="546">
                  <c:v>12.962300000000001</c:v>
                </c:pt>
                <c:pt idx="547">
                  <c:v>12.6242</c:v>
                </c:pt>
                <c:pt idx="548">
                  <c:v>12.6035</c:v>
                </c:pt>
                <c:pt idx="549">
                  <c:v>12.5457</c:v>
                </c:pt>
                <c:pt idx="550">
                  <c:v>12.173999999999999</c:v>
                </c:pt>
                <c:pt idx="551">
                  <c:v>12.661899999999999</c:v>
                </c:pt>
                <c:pt idx="552">
                  <c:v>12.661899999999999</c:v>
                </c:pt>
                <c:pt idx="553">
                  <c:v>12.8856</c:v>
                </c:pt>
                <c:pt idx="554">
                  <c:v>13.0472</c:v>
                </c:pt>
                <c:pt idx="555">
                  <c:v>12.968</c:v>
                </c:pt>
                <c:pt idx="556">
                  <c:v>12.9762</c:v>
                </c:pt>
                <c:pt idx="557">
                  <c:v>13.170299999999999</c:v>
                </c:pt>
                <c:pt idx="558">
                  <c:v>12.929500000000001</c:v>
                </c:pt>
                <c:pt idx="559">
                  <c:v>12.903499999999999</c:v>
                </c:pt>
                <c:pt idx="560">
                  <c:v>13.081300000000001</c:v>
                </c:pt>
                <c:pt idx="561">
                  <c:v>13.167400000000001</c:v>
                </c:pt>
                <c:pt idx="562">
                  <c:v>13.0138</c:v>
                </c:pt>
                <c:pt idx="563">
                  <c:v>13.4747</c:v>
                </c:pt>
                <c:pt idx="564">
                  <c:v>13.5977</c:v>
                </c:pt>
                <c:pt idx="565">
                  <c:v>13.6837</c:v>
                </c:pt>
                <c:pt idx="566">
                  <c:v>13.765000000000001</c:v>
                </c:pt>
                <c:pt idx="567">
                  <c:v>13.7616</c:v>
                </c:pt>
                <c:pt idx="568">
                  <c:v>13.5311</c:v>
                </c:pt>
                <c:pt idx="569">
                  <c:v>13.549200000000001</c:v>
                </c:pt>
                <c:pt idx="570">
                  <c:v>13.541499999999999</c:v>
                </c:pt>
                <c:pt idx="571">
                  <c:v>13.9016</c:v>
                </c:pt>
                <c:pt idx="572">
                  <c:v>13.8428</c:v>
                </c:pt>
                <c:pt idx="573">
                  <c:v>13.8262</c:v>
                </c:pt>
                <c:pt idx="574">
                  <c:v>13.804600000000001</c:v>
                </c:pt>
                <c:pt idx="575">
                  <c:v>13.9679</c:v>
                </c:pt>
                <c:pt idx="576">
                  <c:v>14.136699999999999</c:v>
                </c:pt>
                <c:pt idx="577">
                  <c:v>14.11</c:v>
                </c:pt>
                <c:pt idx="578">
                  <c:v>14.0693</c:v>
                </c:pt>
                <c:pt idx="579">
                  <c:v>13.9626</c:v>
                </c:pt>
                <c:pt idx="580">
                  <c:v>13.872</c:v>
                </c:pt>
                <c:pt idx="581">
                  <c:v>13.872</c:v>
                </c:pt>
                <c:pt idx="582">
                  <c:v>13.913399999999999</c:v>
                </c:pt>
                <c:pt idx="583">
                  <c:v>13.9351</c:v>
                </c:pt>
                <c:pt idx="584">
                  <c:v>14.0185</c:v>
                </c:pt>
                <c:pt idx="585">
                  <c:v>14.611499999999999</c:v>
                </c:pt>
                <c:pt idx="586">
                  <c:v>14.7294</c:v>
                </c:pt>
                <c:pt idx="587">
                  <c:v>14.6526</c:v>
                </c:pt>
                <c:pt idx="588">
                  <c:v>14.4412</c:v>
                </c:pt>
                <c:pt idx="589">
                  <c:v>14.5251</c:v>
                </c:pt>
                <c:pt idx="590">
                  <c:v>14.2438</c:v>
                </c:pt>
                <c:pt idx="591">
                  <c:v>14.301500000000001</c:v>
                </c:pt>
                <c:pt idx="592">
                  <c:v>14.350300000000001</c:v>
                </c:pt>
                <c:pt idx="593">
                  <c:v>14.5428</c:v>
                </c:pt>
                <c:pt idx="594">
                  <c:v>14.8695</c:v>
                </c:pt>
                <c:pt idx="595">
                  <c:v>14.909599999999999</c:v>
                </c:pt>
                <c:pt idx="596">
                  <c:v>14.8691</c:v>
                </c:pt>
                <c:pt idx="597">
                  <c:v>14.9719</c:v>
                </c:pt>
                <c:pt idx="598">
                  <c:v>15.1381</c:v>
                </c:pt>
                <c:pt idx="599">
                  <c:v>15.2722</c:v>
                </c:pt>
                <c:pt idx="600">
                  <c:v>15.125999999999999</c:v>
                </c:pt>
                <c:pt idx="601">
                  <c:v>15.283799999999999</c:v>
                </c:pt>
                <c:pt idx="602">
                  <c:v>15.285</c:v>
                </c:pt>
                <c:pt idx="603">
                  <c:v>15.349299999999999</c:v>
                </c:pt>
                <c:pt idx="604">
                  <c:v>15.362500000000001</c:v>
                </c:pt>
                <c:pt idx="605">
                  <c:v>15.191800000000001</c:v>
                </c:pt>
                <c:pt idx="606">
                  <c:v>15.0921</c:v>
                </c:pt>
                <c:pt idx="607">
                  <c:v>15.27</c:v>
                </c:pt>
                <c:pt idx="608">
                  <c:v>15.070600000000001</c:v>
                </c:pt>
                <c:pt idx="609">
                  <c:v>14.9541</c:v>
                </c:pt>
                <c:pt idx="610">
                  <c:v>14.9405</c:v>
                </c:pt>
                <c:pt idx="611">
                  <c:v>14.997</c:v>
                </c:pt>
                <c:pt idx="612">
                  <c:v>14.970499999999999</c:v>
                </c:pt>
                <c:pt idx="613">
                  <c:v>15.1767</c:v>
                </c:pt>
                <c:pt idx="614">
                  <c:v>15.0055</c:v>
                </c:pt>
                <c:pt idx="615">
                  <c:v>15.0284</c:v>
                </c:pt>
                <c:pt idx="616">
                  <c:v>14.8354</c:v>
                </c:pt>
                <c:pt idx="617">
                  <c:v>14.917199999999999</c:v>
                </c:pt>
                <c:pt idx="618">
                  <c:v>14.882199999999999</c:v>
                </c:pt>
                <c:pt idx="619">
                  <c:v>15.1602</c:v>
                </c:pt>
                <c:pt idx="620">
                  <c:v>15.0207</c:v>
                </c:pt>
                <c:pt idx="621">
                  <c:v>15.109299999999999</c:v>
                </c:pt>
                <c:pt idx="622">
                  <c:v>15.0959</c:v>
                </c:pt>
                <c:pt idx="623">
                  <c:v>15.3293</c:v>
                </c:pt>
                <c:pt idx="624">
                  <c:v>15.4877</c:v>
                </c:pt>
                <c:pt idx="625">
                  <c:v>15.396100000000001</c:v>
                </c:pt>
                <c:pt idx="626">
                  <c:v>15.5129</c:v>
                </c:pt>
                <c:pt idx="627">
                  <c:v>15.5129</c:v>
                </c:pt>
                <c:pt idx="628">
                  <c:v>15.4602</c:v>
                </c:pt>
                <c:pt idx="629">
                  <c:v>15.503</c:v>
                </c:pt>
                <c:pt idx="630">
                  <c:v>15.526</c:v>
                </c:pt>
                <c:pt idx="631">
                  <c:v>15.3123</c:v>
                </c:pt>
                <c:pt idx="632">
                  <c:v>15.398300000000001</c:v>
                </c:pt>
                <c:pt idx="633">
                  <c:v>15.3537</c:v>
                </c:pt>
                <c:pt idx="634">
                  <c:v>15.3827</c:v>
                </c:pt>
                <c:pt idx="635">
                  <c:v>15.263999999999999</c:v>
                </c:pt>
                <c:pt idx="636">
                  <c:v>15.075200000000001</c:v>
                </c:pt>
                <c:pt idx="637">
                  <c:v>14.959199999999999</c:v>
                </c:pt>
                <c:pt idx="638">
                  <c:v>14.741899999999999</c:v>
                </c:pt>
                <c:pt idx="639">
                  <c:v>14.7517</c:v>
                </c:pt>
                <c:pt idx="640">
                  <c:v>14.8004</c:v>
                </c:pt>
                <c:pt idx="641">
                  <c:v>14.8017</c:v>
                </c:pt>
                <c:pt idx="642">
                  <c:v>14.8887</c:v>
                </c:pt>
                <c:pt idx="643">
                  <c:v>14.969099999999999</c:v>
                </c:pt>
                <c:pt idx="644">
                  <c:v>14.9519</c:v>
                </c:pt>
                <c:pt idx="645">
                  <c:v>15.2661</c:v>
                </c:pt>
                <c:pt idx="646">
                  <c:v>14.4869</c:v>
                </c:pt>
                <c:pt idx="647">
                  <c:v>14.083600000000001</c:v>
                </c:pt>
                <c:pt idx="648">
                  <c:v>14.452400000000001</c:v>
                </c:pt>
                <c:pt idx="649">
                  <c:v>14.786300000000001</c:v>
                </c:pt>
                <c:pt idx="650">
                  <c:v>15.358000000000001</c:v>
                </c:pt>
                <c:pt idx="651">
                  <c:v>15.277200000000001</c:v>
                </c:pt>
                <c:pt idx="652">
                  <c:v>15.277200000000001</c:v>
                </c:pt>
                <c:pt idx="653">
                  <c:v>15.044600000000001</c:v>
                </c:pt>
                <c:pt idx="654">
                  <c:v>15.099299999999999</c:v>
                </c:pt>
                <c:pt idx="655">
                  <c:v>15.1137</c:v>
                </c:pt>
                <c:pt idx="656">
                  <c:v>15.3919</c:v>
                </c:pt>
                <c:pt idx="657">
                  <c:v>15.4795</c:v>
                </c:pt>
                <c:pt idx="658">
                  <c:v>15.6699</c:v>
                </c:pt>
                <c:pt idx="659">
                  <c:v>15.676299999999999</c:v>
                </c:pt>
                <c:pt idx="660">
                  <c:v>15.815200000000001</c:v>
                </c:pt>
                <c:pt idx="661">
                  <c:v>15.7881</c:v>
                </c:pt>
                <c:pt idx="662">
                  <c:v>15.845499999999999</c:v>
                </c:pt>
                <c:pt idx="663">
                  <c:v>15.860099999999999</c:v>
                </c:pt>
                <c:pt idx="664">
                  <c:v>15.881399999999999</c:v>
                </c:pt>
                <c:pt idx="665">
                  <c:v>15.817600000000001</c:v>
                </c:pt>
                <c:pt idx="666">
                  <c:v>15.9108</c:v>
                </c:pt>
                <c:pt idx="667">
                  <c:v>15.8721</c:v>
                </c:pt>
                <c:pt idx="668">
                  <c:v>15.8972</c:v>
                </c:pt>
                <c:pt idx="669">
                  <c:v>15.8856</c:v>
                </c:pt>
                <c:pt idx="670">
                  <c:v>15.9216</c:v>
                </c:pt>
                <c:pt idx="671">
                  <c:v>15.885300000000001</c:v>
                </c:pt>
                <c:pt idx="672">
                  <c:v>15.8545</c:v>
                </c:pt>
                <c:pt idx="673">
                  <c:v>15.7163</c:v>
                </c:pt>
                <c:pt idx="674">
                  <c:v>15.8674</c:v>
                </c:pt>
                <c:pt idx="675">
                  <c:v>15.7888</c:v>
                </c:pt>
                <c:pt idx="676">
                  <c:v>16.0931</c:v>
                </c:pt>
                <c:pt idx="677">
                  <c:v>16.102699999999999</c:v>
                </c:pt>
                <c:pt idx="678">
                  <c:v>16.119599999999998</c:v>
                </c:pt>
                <c:pt idx="679">
                  <c:v>15.996</c:v>
                </c:pt>
                <c:pt idx="680">
                  <c:v>16.0227</c:v>
                </c:pt>
                <c:pt idx="681">
                  <c:v>15.988899999999999</c:v>
                </c:pt>
                <c:pt idx="682">
                  <c:v>16.0809</c:v>
                </c:pt>
                <c:pt idx="683">
                  <c:v>16.034500000000001</c:v>
                </c:pt>
                <c:pt idx="684">
                  <c:v>16.0928</c:v>
                </c:pt>
                <c:pt idx="685">
                  <c:v>16.0853</c:v>
                </c:pt>
                <c:pt idx="686">
                  <c:v>16.063800000000001</c:v>
                </c:pt>
                <c:pt idx="687">
                  <c:v>16.067799999999998</c:v>
                </c:pt>
                <c:pt idx="688">
                  <c:v>16.085999999999999</c:v>
                </c:pt>
                <c:pt idx="689">
                  <c:v>16.066500000000001</c:v>
                </c:pt>
                <c:pt idx="690">
                  <c:v>16.1114</c:v>
                </c:pt>
                <c:pt idx="691">
                  <c:v>16.120799999999999</c:v>
                </c:pt>
                <c:pt idx="692">
                  <c:v>16.278500000000001</c:v>
                </c:pt>
                <c:pt idx="693">
                  <c:v>16.4086</c:v>
                </c:pt>
                <c:pt idx="694">
                  <c:v>16.423400000000001</c:v>
                </c:pt>
                <c:pt idx="695">
                  <c:v>16.356999999999999</c:v>
                </c:pt>
                <c:pt idx="696">
                  <c:v>16.436800000000002</c:v>
                </c:pt>
                <c:pt idx="697">
                  <c:v>16.436800000000002</c:v>
                </c:pt>
                <c:pt idx="698">
                  <c:v>16.398599999999998</c:v>
                </c:pt>
                <c:pt idx="699">
                  <c:v>16.3992</c:v>
                </c:pt>
                <c:pt idx="700">
                  <c:v>16.3825</c:v>
                </c:pt>
                <c:pt idx="701">
                  <c:v>16.073899999999998</c:v>
                </c:pt>
                <c:pt idx="702">
                  <c:v>16.259</c:v>
                </c:pt>
                <c:pt idx="703">
                  <c:v>15.9625</c:v>
                </c:pt>
                <c:pt idx="704">
                  <c:v>15.9102</c:v>
                </c:pt>
                <c:pt idx="705">
                  <c:v>16.017499999999998</c:v>
                </c:pt>
                <c:pt idx="706">
                  <c:v>13.796799999999999</c:v>
                </c:pt>
                <c:pt idx="707">
                  <c:v>13.8644</c:v>
                </c:pt>
                <c:pt idx="708">
                  <c:v>13.877800000000001</c:v>
                </c:pt>
                <c:pt idx="709">
                  <c:v>13.9694</c:v>
                </c:pt>
                <c:pt idx="710">
                  <c:v>14.007899999999999</c:v>
                </c:pt>
                <c:pt idx="711">
                  <c:v>13.910500000000001</c:v>
                </c:pt>
                <c:pt idx="712">
                  <c:v>13.697100000000001</c:v>
                </c:pt>
                <c:pt idx="713">
                  <c:v>13.8149</c:v>
                </c:pt>
                <c:pt idx="714">
                  <c:v>13.8796</c:v>
                </c:pt>
                <c:pt idx="715">
                  <c:v>13.672599999999999</c:v>
                </c:pt>
                <c:pt idx="716">
                  <c:v>13.5022</c:v>
                </c:pt>
                <c:pt idx="717">
                  <c:v>13.444800000000001</c:v>
                </c:pt>
                <c:pt idx="718">
                  <c:v>13.487399999999999</c:v>
                </c:pt>
                <c:pt idx="719">
                  <c:v>13.690099999999999</c:v>
                </c:pt>
                <c:pt idx="720">
                  <c:v>13.698</c:v>
                </c:pt>
                <c:pt idx="721">
                  <c:v>13.707699999999999</c:v>
                </c:pt>
                <c:pt idx="722">
                  <c:v>13.776400000000001</c:v>
                </c:pt>
                <c:pt idx="723">
                  <c:v>13.6305</c:v>
                </c:pt>
                <c:pt idx="724">
                  <c:v>13.6503</c:v>
                </c:pt>
                <c:pt idx="725">
                  <c:v>13.500999999999999</c:v>
                </c:pt>
                <c:pt idx="726">
                  <c:v>13.567399999999999</c:v>
                </c:pt>
                <c:pt idx="727">
                  <c:v>13.5124</c:v>
                </c:pt>
                <c:pt idx="728">
                  <c:v>13.616300000000001</c:v>
                </c:pt>
                <c:pt idx="729">
                  <c:v>13.731</c:v>
                </c:pt>
                <c:pt idx="730">
                  <c:v>13.7287</c:v>
                </c:pt>
                <c:pt idx="731">
                  <c:v>13.7287</c:v>
                </c:pt>
                <c:pt idx="732">
                  <c:v>13.7821</c:v>
                </c:pt>
                <c:pt idx="733">
                  <c:v>13.7508</c:v>
                </c:pt>
                <c:pt idx="734">
                  <c:v>13.836</c:v>
                </c:pt>
                <c:pt idx="735">
                  <c:v>13.8644</c:v>
                </c:pt>
                <c:pt idx="736">
                  <c:v>13.805300000000001</c:v>
                </c:pt>
                <c:pt idx="737">
                  <c:v>13.7911</c:v>
                </c:pt>
                <c:pt idx="738">
                  <c:v>13.7371</c:v>
                </c:pt>
                <c:pt idx="739">
                  <c:v>13.6287</c:v>
                </c:pt>
                <c:pt idx="740">
                  <c:v>13.196</c:v>
                </c:pt>
                <c:pt idx="741">
                  <c:v>13.5844</c:v>
                </c:pt>
                <c:pt idx="742">
                  <c:v>13.9475</c:v>
                </c:pt>
                <c:pt idx="743">
                  <c:v>13.968999999999999</c:v>
                </c:pt>
                <c:pt idx="744">
                  <c:v>14.537100000000001</c:v>
                </c:pt>
                <c:pt idx="745">
                  <c:v>15.0756</c:v>
                </c:pt>
                <c:pt idx="746">
                  <c:v>15.1347</c:v>
                </c:pt>
                <c:pt idx="747">
                  <c:v>15.475</c:v>
                </c:pt>
                <c:pt idx="748">
                  <c:v>15.482900000000001</c:v>
                </c:pt>
                <c:pt idx="749">
                  <c:v>15.2638</c:v>
                </c:pt>
                <c:pt idx="750">
                  <c:v>15.4556</c:v>
                </c:pt>
                <c:pt idx="751">
                  <c:v>15.4697</c:v>
                </c:pt>
                <c:pt idx="752">
                  <c:v>15.4772</c:v>
                </c:pt>
                <c:pt idx="753">
                  <c:v>15.493600000000001</c:v>
                </c:pt>
                <c:pt idx="754">
                  <c:v>15.5791</c:v>
                </c:pt>
                <c:pt idx="755">
                  <c:v>15.5791</c:v>
                </c:pt>
                <c:pt idx="756">
                  <c:v>15.6183</c:v>
                </c:pt>
                <c:pt idx="757">
                  <c:v>15.437900000000001</c:v>
                </c:pt>
                <c:pt idx="758">
                  <c:v>15.4437</c:v>
                </c:pt>
                <c:pt idx="759">
                  <c:v>15.650499999999999</c:v>
                </c:pt>
                <c:pt idx="760">
                  <c:v>15.915900000000001</c:v>
                </c:pt>
                <c:pt idx="761">
                  <c:v>15.7438</c:v>
                </c:pt>
                <c:pt idx="762">
                  <c:v>15.927199999999999</c:v>
                </c:pt>
                <c:pt idx="763">
                  <c:v>16.078900000000001</c:v>
                </c:pt>
                <c:pt idx="764">
                  <c:v>16.332599999999999</c:v>
                </c:pt>
                <c:pt idx="765">
                  <c:v>16.481999999999999</c:v>
                </c:pt>
                <c:pt idx="766">
                  <c:v>16.503499999999999</c:v>
                </c:pt>
                <c:pt idx="767">
                  <c:v>16.352399999999999</c:v>
                </c:pt>
                <c:pt idx="768">
                  <c:v>16.386900000000001</c:v>
                </c:pt>
                <c:pt idx="769">
                  <c:v>16.293500000000002</c:v>
                </c:pt>
                <c:pt idx="770">
                  <c:v>16.4588</c:v>
                </c:pt>
                <c:pt idx="771">
                  <c:v>16.322099999999999</c:v>
                </c:pt>
                <c:pt idx="772">
                  <c:v>16.338000000000001</c:v>
                </c:pt>
                <c:pt idx="773">
                  <c:v>16.5215</c:v>
                </c:pt>
                <c:pt idx="774">
                  <c:v>16.4819</c:v>
                </c:pt>
                <c:pt idx="775">
                  <c:v>16.438300000000002</c:v>
                </c:pt>
                <c:pt idx="776">
                  <c:v>16.461500000000001</c:v>
                </c:pt>
                <c:pt idx="777">
                  <c:v>16.461500000000001</c:v>
                </c:pt>
                <c:pt idx="778">
                  <c:v>16.480699999999999</c:v>
                </c:pt>
                <c:pt idx="779">
                  <c:v>16.3108</c:v>
                </c:pt>
                <c:pt idx="780">
                  <c:v>16.191800000000001</c:v>
                </c:pt>
                <c:pt idx="781">
                  <c:v>16.229800000000001</c:v>
                </c:pt>
                <c:pt idx="782">
                  <c:v>15.7508</c:v>
                </c:pt>
                <c:pt idx="783">
                  <c:v>15.9053</c:v>
                </c:pt>
                <c:pt idx="784">
                  <c:v>16.041699999999999</c:v>
                </c:pt>
                <c:pt idx="785">
                  <c:v>15.878399999999999</c:v>
                </c:pt>
                <c:pt idx="786">
                  <c:v>15.939399999999999</c:v>
                </c:pt>
                <c:pt idx="787">
                  <c:v>15.8146</c:v>
                </c:pt>
                <c:pt idx="788">
                  <c:v>15.876200000000001</c:v>
                </c:pt>
                <c:pt idx="789">
                  <c:v>15.948700000000001</c:v>
                </c:pt>
                <c:pt idx="790">
                  <c:v>15.831099999999999</c:v>
                </c:pt>
                <c:pt idx="791">
                  <c:v>15.917999999999999</c:v>
                </c:pt>
                <c:pt idx="792">
                  <c:v>15.917999999999999</c:v>
                </c:pt>
                <c:pt idx="793">
                  <c:v>15.555099999999999</c:v>
                </c:pt>
                <c:pt idx="794">
                  <c:v>15.6777</c:v>
                </c:pt>
                <c:pt idx="795">
                  <c:v>15.5837</c:v>
                </c:pt>
                <c:pt idx="796">
                  <c:v>15.6568</c:v>
                </c:pt>
                <c:pt idx="797">
                  <c:v>15.5656</c:v>
                </c:pt>
                <c:pt idx="798">
                  <c:v>15.7547</c:v>
                </c:pt>
                <c:pt idx="799">
                  <c:v>16.014199999999999</c:v>
                </c:pt>
                <c:pt idx="800">
                  <c:v>16.0609</c:v>
                </c:pt>
                <c:pt idx="801">
                  <c:v>15.9849</c:v>
                </c:pt>
                <c:pt idx="802">
                  <c:v>15.868399999999999</c:v>
                </c:pt>
                <c:pt idx="803">
                  <c:v>15.759600000000001</c:v>
                </c:pt>
                <c:pt idx="804">
                  <c:v>15.765599999999999</c:v>
                </c:pt>
                <c:pt idx="805">
                  <c:v>15.636100000000001</c:v>
                </c:pt>
                <c:pt idx="806">
                  <c:v>15.946400000000001</c:v>
                </c:pt>
                <c:pt idx="807">
                  <c:v>15.8903</c:v>
                </c:pt>
                <c:pt idx="808">
                  <c:v>15.851900000000001</c:v>
                </c:pt>
                <c:pt idx="809">
                  <c:v>15.732699999999999</c:v>
                </c:pt>
                <c:pt idx="810">
                  <c:v>15.9483</c:v>
                </c:pt>
                <c:pt idx="811">
                  <c:v>15.986000000000001</c:v>
                </c:pt>
                <c:pt idx="812">
                  <c:v>16.164400000000001</c:v>
                </c:pt>
                <c:pt idx="813">
                  <c:v>16.364699999999999</c:v>
                </c:pt>
                <c:pt idx="814">
                  <c:v>16.4862</c:v>
                </c:pt>
                <c:pt idx="815">
                  <c:v>16.463200000000001</c:v>
                </c:pt>
                <c:pt idx="816">
                  <c:v>16.458200000000001</c:v>
                </c:pt>
                <c:pt idx="817">
                  <c:v>16.458200000000001</c:v>
                </c:pt>
                <c:pt idx="818">
                  <c:v>16.5349</c:v>
                </c:pt>
                <c:pt idx="819">
                  <c:v>16.546900000000001</c:v>
                </c:pt>
                <c:pt idx="820">
                  <c:v>16.562200000000001</c:v>
                </c:pt>
                <c:pt idx="821">
                  <c:v>16.4375</c:v>
                </c:pt>
                <c:pt idx="822">
                  <c:v>16.511900000000001</c:v>
                </c:pt>
                <c:pt idx="823">
                  <c:v>16.503299999999999</c:v>
                </c:pt>
                <c:pt idx="824">
                  <c:v>16.972200000000001</c:v>
                </c:pt>
                <c:pt idx="825">
                  <c:v>16.722999999999999</c:v>
                </c:pt>
                <c:pt idx="826">
                  <c:v>16.788699999999999</c:v>
                </c:pt>
                <c:pt idx="827">
                  <c:v>16.684100000000001</c:v>
                </c:pt>
                <c:pt idx="828">
                  <c:v>16.6358</c:v>
                </c:pt>
                <c:pt idx="829">
                  <c:v>16.633700000000001</c:v>
                </c:pt>
                <c:pt idx="830">
                  <c:v>16.6846</c:v>
                </c:pt>
                <c:pt idx="831">
                  <c:v>16.679099999999998</c:v>
                </c:pt>
                <c:pt idx="832">
                  <c:v>16.688400000000001</c:v>
                </c:pt>
                <c:pt idx="833">
                  <c:v>16.668700000000001</c:v>
                </c:pt>
                <c:pt idx="834">
                  <c:v>16.6463</c:v>
                </c:pt>
                <c:pt idx="835">
                  <c:v>16.698899999999998</c:v>
                </c:pt>
                <c:pt idx="836">
                  <c:v>16.537800000000001</c:v>
                </c:pt>
                <c:pt idx="837">
                  <c:v>16.389700000000001</c:v>
                </c:pt>
                <c:pt idx="838">
                  <c:v>15.9198</c:v>
                </c:pt>
                <c:pt idx="839">
                  <c:v>15.888</c:v>
                </c:pt>
                <c:pt idx="840">
                  <c:v>15.922499999999999</c:v>
                </c:pt>
                <c:pt idx="841">
                  <c:v>15.9077</c:v>
                </c:pt>
                <c:pt idx="842">
                  <c:v>15.831</c:v>
                </c:pt>
                <c:pt idx="843">
                  <c:v>16.047000000000001</c:v>
                </c:pt>
                <c:pt idx="844">
                  <c:v>15.9604</c:v>
                </c:pt>
                <c:pt idx="845">
                  <c:v>16.154499999999999</c:v>
                </c:pt>
                <c:pt idx="846">
                  <c:v>15.3674</c:v>
                </c:pt>
                <c:pt idx="847">
                  <c:v>15.3222</c:v>
                </c:pt>
                <c:pt idx="848">
                  <c:v>15.2912</c:v>
                </c:pt>
                <c:pt idx="849">
                  <c:v>15.183999999999999</c:v>
                </c:pt>
                <c:pt idx="850">
                  <c:v>15.268599999999999</c:v>
                </c:pt>
                <c:pt idx="851">
                  <c:v>15.2166</c:v>
                </c:pt>
                <c:pt idx="852">
                  <c:v>15.1777</c:v>
                </c:pt>
                <c:pt idx="853">
                  <c:v>15.1373</c:v>
                </c:pt>
                <c:pt idx="854">
                  <c:v>15.0022</c:v>
                </c:pt>
                <c:pt idx="855">
                  <c:v>14.8141</c:v>
                </c:pt>
                <c:pt idx="856">
                  <c:v>14.8141</c:v>
                </c:pt>
                <c:pt idx="857">
                  <c:v>15.052199999999999</c:v>
                </c:pt>
                <c:pt idx="858">
                  <c:v>14.927099999999999</c:v>
                </c:pt>
                <c:pt idx="859">
                  <c:v>14.887700000000001</c:v>
                </c:pt>
                <c:pt idx="860">
                  <c:v>15.1189</c:v>
                </c:pt>
                <c:pt idx="861">
                  <c:v>14.981199999999999</c:v>
                </c:pt>
                <c:pt idx="862">
                  <c:v>15.3096</c:v>
                </c:pt>
                <c:pt idx="863">
                  <c:v>15.4368</c:v>
                </c:pt>
                <c:pt idx="864">
                  <c:v>15.442500000000001</c:v>
                </c:pt>
                <c:pt idx="865">
                  <c:v>15.363200000000001</c:v>
                </c:pt>
                <c:pt idx="866">
                  <c:v>15.2187</c:v>
                </c:pt>
              </c:numCache>
            </c:numRef>
          </c:yVal>
          <c:smooth val="1"/>
          <c:extLst xmlns:c16r2="http://schemas.microsoft.com/office/drawing/2015/06/chart">
            <c:ext xmlns:c16="http://schemas.microsoft.com/office/drawing/2014/chart" uri="{C3380CC4-5D6E-409C-BE32-E72D297353CC}">
              <c16:uniqueId val="{00000000-B451-4EBD-B0E2-47DC6AEF3D2C}"/>
            </c:ext>
          </c:extLst>
        </c:ser>
        <c:ser>
          <c:idx val="1"/>
          <c:order val="1"/>
          <c:tx>
            <c:strRef>
              <c:f>'Sector Financiero'!$C$2</c:f>
              <c:strCache>
                <c:ptCount val="1"/>
                <c:pt idx="0">
                  <c:v>Media</c:v>
                </c:pt>
              </c:strCache>
            </c:strRef>
          </c:tx>
          <c:spPr>
            <a:ln w="12700" cap="rnd">
              <a:solidFill>
                <a:schemeClr val="tx1"/>
              </a:solidFill>
              <a:round/>
            </a:ln>
            <a:effectLst/>
          </c:spPr>
          <c:marker>
            <c:symbol val="none"/>
          </c:marker>
          <c:xVal>
            <c:numRef>
              <c:f>'Sector Financiero'!$A$3:$A$869</c:f>
              <c:numCache>
                <c:formatCode>m/d/yyyy</c:formatCode>
                <c:ptCount val="867"/>
                <c:pt idx="0">
                  <c:v>41641</c:v>
                </c:pt>
                <c:pt idx="1">
                  <c:v>41642</c:v>
                </c:pt>
                <c:pt idx="2">
                  <c:v>41645</c:v>
                </c:pt>
                <c:pt idx="3">
                  <c:v>41646</c:v>
                </c:pt>
                <c:pt idx="4">
                  <c:v>41647</c:v>
                </c:pt>
                <c:pt idx="5">
                  <c:v>41648</c:v>
                </c:pt>
                <c:pt idx="6">
                  <c:v>41649</c:v>
                </c:pt>
                <c:pt idx="7">
                  <c:v>41652</c:v>
                </c:pt>
                <c:pt idx="8">
                  <c:v>41653</c:v>
                </c:pt>
                <c:pt idx="9">
                  <c:v>41654</c:v>
                </c:pt>
                <c:pt idx="10">
                  <c:v>41655</c:v>
                </c:pt>
                <c:pt idx="11">
                  <c:v>41656</c:v>
                </c:pt>
                <c:pt idx="12">
                  <c:v>41659</c:v>
                </c:pt>
                <c:pt idx="13">
                  <c:v>41660</c:v>
                </c:pt>
                <c:pt idx="14">
                  <c:v>41661</c:v>
                </c:pt>
                <c:pt idx="15">
                  <c:v>41662</c:v>
                </c:pt>
                <c:pt idx="16">
                  <c:v>41663</c:v>
                </c:pt>
                <c:pt idx="17">
                  <c:v>41666</c:v>
                </c:pt>
                <c:pt idx="18">
                  <c:v>41667</c:v>
                </c:pt>
                <c:pt idx="19">
                  <c:v>41668</c:v>
                </c:pt>
                <c:pt idx="20">
                  <c:v>41669</c:v>
                </c:pt>
                <c:pt idx="21">
                  <c:v>41670</c:v>
                </c:pt>
                <c:pt idx="22">
                  <c:v>41673</c:v>
                </c:pt>
                <c:pt idx="23">
                  <c:v>41674</c:v>
                </c:pt>
                <c:pt idx="24">
                  <c:v>41675</c:v>
                </c:pt>
                <c:pt idx="25">
                  <c:v>41676</c:v>
                </c:pt>
                <c:pt idx="26">
                  <c:v>41677</c:v>
                </c:pt>
                <c:pt idx="27">
                  <c:v>41680</c:v>
                </c:pt>
                <c:pt idx="28">
                  <c:v>41681</c:v>
                </c:pt>
                <c:pt idx="29">
                  <c:v>41682</c:v>
                </c:pt>
                <c:pt idx="30">
                  <c:v>41683</c:v>
                </c:pt>
                <c:pt idx="31">
                  <c:v>41684</c:v>
                </c:pt>
                <c:pt idx="32">
                  <c:v>41687</c:v>
                </c:pt>
                <c:pt idx="33">
                  <c:v>41688</c:v>
                </c:pt>
                <c:pt idx="34">
                  <c:v>41689</c:v>
                </c:pt>
                <c:pt idx="35">
                  <c:v>41690</c:v>
                </c:pt>
                <c:pt idx="36">
                  <c:v>41691</c:v>
                </c:pt>
                <c:pt idx="37">
                  <c:v>41694</c:v>
                </c:pt>
                <c:pt idx="38">
                  <c:v>41695</c:v>
                </c:pt>
                <c:pt idx="39">
                  <c:v>41696</c:v>
                </c:pt>
                <c:pt idx="40">
                  <c:v>41697</c:v>
                </c:pt>
                <c:pt idx="41">
                  <c:v>41698</c:v>
                </c:pt>
                <c:pt idx="42">
                  <c:v>41701</c:v>
                </c:pt>
                <c:pt idx="43">
                  <c:v>41702</c:v>
                </c:pt>
                <c:pt idx="44">
                  <c:v>41703</c:v>
                </c:pt>
                <c:pt idx="45">
                  <c:v>41704</c:v>
                </c:pt>
                <c:pt idx="46">
                  <c:v>41705</c:v>
                </c:pt>
                <c:pt idx="47">
                  <c:v>41708</c:v>
                </c:pt>
                <c:pt idx="48">
                  <c:v>41709</c:v>
                </c:pt>
                <c:pt idx="49">
                  <c:v>41710</c:v>
                </c:pt>
                <c:pt idx="50">
                  <c:v>41711</c:v>
                </c:pt>
                <c:pt idx="51">
                  <c:v>41712</c:v>
                </c:pt>
                <c:pt idx="52">
                  <c:v>41715</c:v>
                </c:pt>
                <c:pt idx="53">
                  <c:v>41716</c:v>
                </c:pt>
                <c:pt idx="54">
                  <c:v>41717</c:v>
                </c:pt>
                <c:pt idx="55">
                  <c:v>41718</c:v>
                </c:pt>
                <c:pt idx="56">
                  <c:v>41719</c:v>
                </c:pt>
                <c:pt idx="57">
                  <c:v>41722</c:v>
                </c:pt>
                <c:pt idx="58">
                  <c:v>41723</c:v>
                </c:pt>
                <c:pt idx="59">
                  <c:v>41724</c:v>
                </c:pt>
                <c:pt idx="60">
                  <c:v>41725</c:v>
                </c:pt>
                <c:pt idx="61">
                  <c:v>41726</c:v>
                </c:pt>
                <c:pt idx="62">
                  <c:v>41729</c:v>
                </c:pt>
                <c:pt idx="63">
                  <c:v>41730</c:v>
                </c:pt>
                <c:pt idx="64">
                  <c:v>41731</c:v>
                </c:pt>
                <c:pt idx="65">
                  <c:v>41732</c:v>
                </c:pt>
                <c:pt idx="66">
                  <c:v>41733</c:v>
                </c:pt>
                <c:pt idx="67">
                  <c:v>41736</c:v>
                </c:pt>
                <c:pt idx="68">
                  <c:v>41737</c:v>
                </c:pt>
                <c:pt idx="69">
                  <c:v>41738</c:v>
                </c:pt>
                <c:pt idx="70">
                  <c:v>41739</c:v>
                </c:pt>
                <c:pt idx="71">
                  <c:v>41740</c:v>
                </c:pt>
                <c:pt idx="72">
                  <c:v>41743</c:v>
                </c:pt>
                <c:pt idx="73">
                  <c:v>41744</c:v>
                </c:pt>
                <c:pt idx="74">
                  <c:v>41745</c:v>
                </c:pt>
                <c:pt idx="75">
                  <c:v>41746</c:v>
                </c:pt>
                <c:pt idx="76">
                  <c:v>41747</c:v>
                </c:pt>
                <c:pt idx="77">
                  <c:v>41750</c:v>
                </c:pt>
                <c:pt idx="78">
                  <c:v>41751</c:v>
                </c:pt>
                <c:pt idx="79">
                  <c:v>41752</c:v>
                </c:pt>
                <c:pt idx="80">
                  <c:v>41753</c:v>
                </c:pt>
                <c:pt idx="81">
                  <c:v>41754</c:v>
                </c:pt>
                <c:pt idx="82">
                  <c:v>41757</c:v>
                </c:pt>
                <c:pt idx="83">
                  <c:v>41758</c:v>
                </c:pt>
                <c:pt idx="84">
                  <c:v>41759</c:v>
                </c:pt>
                <c:pt idx="85">
                  <c:v>41760</c:v>
                </c:pt>
                <c:pt idx="86">
                  <c:v>41761</c:v>
                </c:pt>
                <c:pt idx="87">
                  <c:v>41764</c:v>
                </c:pt>
                <c:pt idx="88">
                  <c:v>41765</c:v>
                </c:pt>
                <c:pt idx="89">
                  <c:v>41766</c:v>
                </c:pt>
                <c:pt idx="90">
                  <c:v>41767</c:v>
                </c:pt>
                <c:pt idx="91">
                  <c:v>41768</c:v>
                </c:pt>
                <c:pt idx="92">
                  <c:v>41771</c:v>
                </c:pt>
                <c:pt idx="93">
                  <c:v>41772</c:v>
                </c:pt>
                <c:pt idx="94">
                  <c:v>41773</c:v>
                </c:pt>
                <c:pt idx="95">
                  <c:v>41774</c:v>
                </c:pt>
                <c:pt idx="96">
                  <c:v>41775</c:v>
                </c:pt>
                <c:pt idx="97">
                  <c:v>41778</c:v>
                </c:pt>
                <c:pt idx="98">
                  <c:v>41779</c:v>
                </c:pt>
                <c:pt idx="99">
                  <c:v>41780</c:v>
                </c:pt>
                <c:pt idx="100">
                  <c:v>41781</c:v>
                </c:pt>
                <c:pt idx="101">
                  <c:v>41782</c:v>
                </c:pt>
                <c:pt idx="102">
                  <c:v>41785</c:v>
                </c:pt>
                <c:pt idx="103">
                  <c:v>41786</c:v>
                </c:pt>
                <c:pt idx="104">
                  <c:v>41787</c:v>
                </c:pt>
                <c:pt idx="105">
                  <c:v>41788</c:v>
                </c:pt>
                <c:pt idx="106">
                  <c:v>41789</c:v>
                </c:pt>
                <c:pt idx="107">
                  <c:v>41792</c:v>
                </c:pt>
                <c:pt idx="108">
                  <c:v>41793</c:v>
                </c:pt>
                <c:pt idx="109">
                  <c:v>41794</c:v>
                </c:pt>
                <c:pt idx="110">
                  <c:v>41795</c:v>
                </c:pt>
                <c:pt idx="111">
                  <c:v>41796</c:v>
                </c:pt>
                <c:pt idx="112">
                  <c:v>41799</c:v>
                </c:pt>
                <c:pt idx="113">
                  <c:v>41800</c:v>
                </c:pt>
                <c:pt idx="114">
                  <c:v>41801</c:v>
                </c:pt>
                <c:pt idx="115">
                  <c:v>41802</c:v>
                </c:pt>
                <c:pt idx="116">
                  <c:v>41803</c:v>
                </c:pt>
                <c:pt idx="117">
                  <c:v>41806</c:v>
                </c:pt>
                <c:pt idx="118">
                  <c:v>41807</c:v>
                </c:pt>
                <c:pt idx="119">
                  <c:v>41808</c:v>
                </c:pt>
                <c:pt idx="120">
                  <c:v>41809</c:v>
                </c:pt>
                <c:pt idx="121">
                  <c:v>41810</c:v>
                </c:pt>
                <c:pt idx="122">
                  <c:v>41813</c:v>
                </c:pt>
                <c:pt idx="123">
                  <c:v>41814</c:v>
                </c:pt>
                <c:pt idx="124">
                  <c:v>41815</c:v>
                </c:pt>
                <c:pt idx="125">
                  <c:v>41816</c:v>
                </c:pt>
                <c:pt idx="126">
                  <c:v>41817</c:v>
                </c:pt>
                <c:pt idx="127">
                  <c:v>41820</c:v>
                </c:pt>
                <c:pt idx="128">
                  <c:v>41821</c:v>
                </c:pt>
                <c:pt idx="129">
                  <c:v>41822</c:v>
                </c:pt>
                <c:pt idx="130">
                  <c:v>41823</c:v>
                </c:pt>
                <c:pt idx="131">
                  <c:v>41824</c:v>
                </c:pt>
                <c:pt idx="132">
                  <c:v>41827</c:v>
                </c:pt>
                <c:pt idx="133">
                  <c:v>41828</c:v>
                </c:pt>
                <c:pt idx="134">
                  <c:v>41829</c:v>
                </c:pt>
                <c:pt idx="135">
                  <c:v>41830</c:v>
                </c:pt>
                <c:pt idx="136">
                  <c:v>41831</c:v>
                </c:pt>
                <c:pt idx="137">
                  <c:v>41834</c:v>
                </c:pt>
                <c:pt idx="138">
                  <c:v>41835</c:v>
                </c:pt>
                <c:pt idx="139">
                  <c:v>41836</c:v>
                </c:pt>
                <c:pt idx="140">
                  <c:v>41837</c:v>
                </c:pt>
                <c:pt idx="141">
                  <c:v>41838</c:v>
                </c:pt>
                <c:pt idx="142">
                  <c:v>41841</c:v>
                </c:pt>
                <c:pt idx="143">
                  <c:v>41842</c:v>
                </c:pt>
                <c:pt idx="144">
                  <c:v>41843</c:v>
                </c:pt>
                <c:pt idx="145">
                  <c:v>41844</c:v>
                </c:pt>
                <c:pt idx="146">
                  <c:v>41845</c:v>
                </c:pt>
                <c:pt idx="147">
                  <c:v>41848</c:v>
                </c:pt>
                <c:pt idx="148">
                  <c:v>41849</c:v>
                </c:pt>
                <c:pt idx="149">
                  <c:v>41850</c:v>
                </c:pt>
                <c:pt idx="150">
                  <c:v>41851</c:v>
                </c:pt>
                <c:pt idx="151">
                  <c:v>41852</c:v>
                </c:pt>
                <c:pt idx="152">
                  <c:v>41855</c:v>
                </c:pt>
                <c:pt idx="153">
                  <c:v>41856</c:v>
                </c:pt>
                <c:pt idx="154">
                  <c:v>41857</c:v>
                </c:pt>
                <c:pt idx="155">
                  <c:v>41858</c:v>
                </c:pt>
                <c:pt idx="156">
                  <c:v>41859</c:v>
                </c:pt>
                <c:pt idx="157">
                  <c:v>41862</c:v>
                </c:pt>
                <c:pt idx="158">
                  <c:v>41863</c:v>
                </c:pt>
                <c:pt idx="159">
                  <c:v>41864</c:v>
                </c:pt>
                <c:pt idx="160">
                  <c:v>41865</c:v>
                </c:pt>
                <c:pt idx="161">
                  <c:v>41866</c:v>
                </c:pt>
                <c:pt idx="162">
                  <c:v>41869</c:v>
                </c:pt>
                <c:pt idx="163">
                  <c:v>41870</c:v>
                </c:pt>
                <c:pt idx="164">
                  <c:v>41871</c:v>
                </c:pt>
                <c:pt idx="165">
                  <c:v>41872</c:v>
                </c:pt>
                <c:pt idx="166">
                  <c:v>41873</c:v>
                </c:pt>
                <c:pt idx="167">
                  <c:v>41876</c:v>
                </c:pt>
                <c:pt idx="168">
                  <c:v>41877</c:v>
                </c:pt>
                <c:pt idx="169">
                  <c:v>41878</c:v>
                </c:pt>
                <c:pt idx="170">
                  <c:v>41879</c:v>
                </c:pt>
                <c:pt idx="171">
                  <c:v>41880</c:v>
                </c:pt>
                <c:pt idx="172">
                  <c:v>41883</c:v>
                </c:pt>
                <c:pt idx="173">
                  <c:v>41884</c:v>
                </c:pt>
                <c:pt idx="174">
                  <c:v>41885</c:v>
                </c:pt>
                <c:pt idx="175">
                  <c:v>41886</c:v>
                </c:pt>
                <c:pt idx="176">
                  <c:v>41887</c:v>
                </c:pt>
                <c:pt idx="177">
                  <c:v>41890</c:v>
                </c:pt>
                <c:pt idx="178">
                  <c:v>41891</c:v>
                </c:pt>
                <c:pt idx="179">
                  <c:v>41892</c:v>
                </c:pt>
                <c:pt idx="180">
                  <c:v>41893</c:v>
                </c:pt>
                <c:pt idx="181">
                  <c:v>41894</c:v>
                </c:pt>
                <c:pt idx="182">
                  <c:v>41897</c:v>
                </c:pt>
                <c:pt idx="183">
                  <c:v>41898</c:v>
                </c:pt>
                <c:pt idx="184">
                  <c:v>41899</c:v>
                </c:pt>
                <c:pt idx="185">
                  <c:v>41900</c:v>
                </c:pt>
                <c:pt idx="186">
                  <c:v>41901</c:v>
                </c:pt>
                <c:pt idx="187">
                  <c:v>41904</c:v>
                </c:pt>
                <c:pt idx="188">
                  <c:v>41905</c:v>
                </c:pt>
                <c:pt idx="189">
                  <c:v>41906</c:v>
                </c:pt>
                <c:pt idx="190">
                  <c:v>41907</c:v>
                </c:pt>
                <c:pt idx="191">
                  <c:v>41908</c:v>
                </c:pt>
                <c:pt idx="192">
                  <c:v>41911</c:v>
                </c:pt>
                <c:pt idx="193">
                  <c:v>41912</c:v>
                </c:pt>
                <c:pt idx="194">
                  <c:v>41913</c:v>
                </c:pt>
                <c:pt idx="195">
                  <c:v>41914</c:v>
                </c:pt>
                <c:pt idx="196">
                  <c:v>41915</c:v>
                </c:pt>
                <c:pt idx="197">
                  <c:v>41918</c:v>
                </c:pt>
                <c:pt idx="198">
                  <c:v>41919</c:v>
                </c:pt>
                <c:pt idx="199">
                  <c:v>41920</c:v>
                </c:pt>
                <c:pt idx="200">
                  <c:v>41921</c:v>
                </c:pt>
                <c:pt idx="201">
                  <c:v>41922</c:v>
                </c:pt>
                <c:pt idx="202">
                  <c:v>41925</c:v>
                </c:pt>
                <c:pt idx="203">
                  <c:v>41926</c:v>
                </c:pt>
                <c:pt idx="204">
                  <c:v>41927</c:v>
                </c:pt>
                <c:pt idx="205">
                  <c:v>41928</c:v>
                </c:pt>
                <c:pt idx="206">
                  <c:v>41929</c:v>
                </c:pt>
                <c:pt idx="207">
                  <c:v>41932</c:v>
                </c:pt>
                <c:pt idx="208">
                  <c:v>41933</c:v>
                </c:pt>
                <c:pt idx="209">
                  <c:v>41934</c:v>
                </c:pt>
                <c:pt idx="210">
                  <c:v>41935</c:v>
                </c:pt>
                <c:pt idx="211">
                  <c:v>41936</c:v>
                </c:pt>
                <c:pt idx="212">
                  <c:v>41939</c:v>
                </c:pt>
                <c:pt idx="213">
                  <c:v>41940</c:v>
                </c:pt>
                <c:pt idx="214">
                  <c:v>41941</c:v>
                </c:pt>
                <c:pt idx="215">
                  <c:v>41942</c:v>
                </c:pt>
                <c:pt idx="216">
                  <c:v>41943</c:v>
                </c:pt>
                <c:pt idx="217">
                  <c:v>41946</c:v>
                </c:pt>
                <c:pt idx="218">
                  <c:v>41947</c:v>
                </c:pt>
                <c:pt idx="219">
                  <c:v>41948</c:v>
                </c:pt>
                <c:pt idx="220">
                  <c:v>41949</c:v>
                </c:pt>
                <c:pt idx="221">
                  <c:v>41950</c:v>
                </c:pt>
                <c:pt idx="222">
                  <c:v>41953</c:v>
                </c:pt>
                <c:pt idx="223">
                  <c:v>41954</c:v>
                </c:pt>
                <c:pt idx="224">
                  <c:v>41955</c:v>
                </c:pt>
                <c:pt idx="225">
                  <c:v>41956</c:v>
                </c:pt>
                <c:pt idx="226">
                  <c:v>41957</c:v>
                </c:pt>
                <c:pt idx="227">
                  <c:v>41960</c:v>
                </c:pt>
                <c:pt idx="228">
                  <c:v>41961</c:v>
                </c:pt>
                <c:pt idx="229">
                  <c:v>41962</c:v>
                </c:pt>
                <c:pt idx="230">
                  <c:v>41963</c:v>
                </c:pt>
                <c:pt idx="231">
                  <c:v>41964</c:v>
                </c:pt>
                <c:pt idx="232">
                  <c:v>41967</c:v>
                </c:pt>
                <c:pt idx="233">
                  <c:v>41968</c:v>
                </c:pt>
                <c:pt idx="234">
                  <c:v>41969</c:v>
                </c:pt>
                <c:pt idx="235">
                  <c:v>41970</c:v>
                </c:pt>
                <c:pt idx="236">
                  <c:v>41971</c:v>
                </c:pt>
                <c:pt idx="237">
                  <c:v>41974</c:v>
                </c:pt>
                <c:pt idx="238">
                  <c:v>41975</c:v>
                </c:pt>
                <c:pt idx="239">
                  <c:v>41976</c:v>
                </c:pt>
                <c:pt idx="240">
                  <c:v>41977</c:v>
                </c:pt>
                <c:pt idx="241">
                  <c:v>41978</c:v>
                </c:pt>
                <c:pt idx="242">
                  <c:v>41981</c:v>
                </c:pt>
                <c:pt idx="243">
                  <c:v>41982</c:v>
                </c:pt>
                <c:pt idx="244">
                  <c:v>41983</c:v>
                </c:pt>
                <c:pt idx="245">
                  <c:v>41984</c:v>
                </c:pt>
                <c:pt idx="246">
                  <c:v>41985</c:v>
                </c:pt>
                <c:pt idx="247">
                  <c:v>41988</c:v>
                </c:pt>
                <c:pt idx="248">
                  <c:v>41989</c:v>
                </c:pt>
                <c:pt idx="249">
                  <c:v>41990</c:v>
                </c:pt>
                <c:pt idx="250">
                  <c:v>41991</c:v>
                </c:pt>
                <c:pt idx="251">
                  <c:v>41992</c:v>
                </c:pt>
                <c:pt idx="252">
                  <c:v>41995</c:v>
                </c:pt>
                <c:pt idx="253">
                  <c:v>41996</c:v>
                </c:pt>
                <c:pt idx="254">
                  <c:v>41997</c:v>
                </c:pt>
                <c:pt idx="255">
                  <c:v>41998</c:v>
                </c:pt>
                <c:pt idx="256">
                  <c:v>41999</c:v>
                </c:pt>
                <c:pt idx="257">
                  <c:v>42002</c:v>
                </c:pt>
                <c:pt idx="258">
                  <c:v>42003</c:v>
                </c:pt>
                <c:pt idx="259">
                  <c:v>42004</c:v>
                </c:pt>
                <c:pt idx="260">
                  <c:v>42005</c:v>
                </c:pt>
                <c:pt idx="261">
                  <c:v>42006</c:v>
                </c:pt>
                <c:pt idx="262">
                  <c:v>42009</c:v>
                </c:pt>
                <c:pt idx="263">
                  <c:v>42010</c:v>
                </c:pt>
                <c:pt idx="264">
                  <c:v>42011</c:v>
                </c:pt>
                <c:pt idx="265">
                  <c:v>42012</c:v>
                </c:pt>
                <c:pt idx="266">
                  <c:v>42013</c:v>
                </c:pt>
                <c:pt idx="267">
                  <c:v>42016</c:v>
                </c:pt>
                <c:pt idx="268">
                  <c:v>42017</c:v>
                </c:pt>
                <c:pt idx="269">
                  <c:v>42018</c:v>
                </c:pt>
                <c:pt idx="270">
                  <c:v>42019</c:v>
                </c:pt>
                <c:pt idx="271">
                  <c:v>42020</c:v>
                </c:pt>
                <c:pt idx="272">
                  <c:v>42023</c:v>
                </c:pt>
                <c:pt idx="273">
                  <c:v>42024</c:v>
                </c:pt>
                <c:pt idx="274">
                  <c:v>42025</c:v>
                </c:pt>
                <c:pt idx="275">
                  <c:v>42026</c:v>
                </c:pt>
                <c:pt idx="276">
                  <c:v>42027</c:v>
                </c:pt>
                <c:pt idx="277">
                  <c:v>42030</c:v>
                </c:pt>
                <c:pt idx="278">
                  <c:v>42031</c:v>
                </c:pt>
                <c:pt idx="279">
                  <c:v>42032</c:v>
                </c:pt>
                <c:pt idx="280">
                  <c:v>42033</c:v>
                </c:pt>
                <c:pt idx="281">
                  <c:v>42034</c:v>
                </c:pt>
                <c:pt idx="282">
                  <c:v>42037</c:v>
                </c:pt>
                <c:pt idx="283">
                  <c:v>42038</c:v>
                </c:pt>
                <c:pt idx="284">
                  <c:v>42039</c:v>
                </c:pt>
                <c:pt idx="285">
                  <c:v>42040</c:v>
                </c:pt>
                <c:pt idx="286">
                  <c:v>42041</c:v>
                </c:pt>
                <c:pt idx="287">
                  <c:v>42044</c:v>
                </c:pt>
                <c:pt idx="288">
                  <c:v>42045</c:v>
                </c:pt>
                <c:pt idx="289">
                  <c:v>42046</c:v>
                </c:pt>
                <c:pt idx="290">
                  <c:v>42047</c:v>
                </c:pt>
                <c:pt idx="291">
                  <c:v>42048</c:v>
                </c:pt>
                <c:pt idx="292">
                  <c:v>42051</c:v>
                </c:pt>
                <c:pt idx="293">
                  <c:v>42052</c:v>
                </c:pt>
                <c:pt idx="294">
                  <c:v>42053</c:v>
                </c:pt>
                <c:pt idx="295">
                  <c:v>42054</c:v>
                </c:pt>
                <c:pt idx="296">
                  <c:v>42055</c:v>
                </c:pt>
                <c:pt idx="297">
                  <c:v>42058</c:v>
                </c:pt>
                <c:pt idx="298">
                  <c:v>42059</c:v>
                </c:pt>
                <c:pt idx="299">
                  <c:v>42060</c:v>
                </c:pt>
                <c:pt idx="300">
                  <c:v>42061</c:v>
                </c:pt>
                <c:pt idx="301">
                  <c:v>42062</c:v>
                </c:pt>
                <c:pt idx="302">
                  <c:v>42065</c:v>
                </c:pt>
                <c:pt idx="303">
                  <c:v>42066</c:v>
                </c:pt>
                <c:pt idx="304">
                  <c:v>42067</c:v>
                </c:pt>
                <c:pt idx="305">
                  <c:v>42068</c:v>
                </c:pt>
                <c:pt idx="306">
                  <c:v>42069</c:v>
                </c:pt>
                <c:pt idx="307">
                  <c:v>42072</c:v>
                </c:pt>
                <c:pt idx="308">
                  <c:v>42073</c:v>
                </c:pt>
                <c:pt idx="309">
                  <c:v>42074</c:v>
                </c:pt>
                <c:pt idx="310">
                  <c:v>42075</c:v>
                </c:pt>
                <c:pt idx="311">
                  <c:v>42076</c:v>
                </c:pt>
                <c:pt idx="312">
                  <c:v>42079</c:v>
                </c:pt>
                <c:pt idx="313">
                  <c:v>42080</c:v>
                </c:pt>
                <c:pt idx="314">
                  <c:v>42081</c:v>
                </c:pt>
                <c:pt idx="315">
                  <c:v>42082</c:v>
                </c:pt>
                <c:pt idx="316">
                  <c:v>42083</c:v>
                </c:pt>
                <c:pt idx="317">
                  <c:v>42086</c:v>
                </c:pt>
                <c:pt idx="318">
                  <c:v>42087</c:v>
                </c:pt>
                <c:pt idx="319">
                  <c:v>42088</c:v>
                </c:pt>
                <c:pt idx="320">
                  <c:v>42089</c:v>
                </c:pt>
                <c:pt idx="321">
                  <c:v>42090</c:v>
                </c:pt>
                <c:pt idx="322">
                  <c:v>42093</c:v>
                </c:pt>
                <c:pt idx="323">
                  <c:v>42094</c:v>
                </c:pt>
                <c:pt idx="324">
                  <c:v>42095</c:v>
                </c:pt>
                <c:pt idx="325">
                  <c:v>42096</c:v>
                </c:pt>
                <c:pt idx="326">
                  <c:v>42097</c:v>
                </c:pt>
                <c:pt idx="327">
                  <c:v>42100</c:v>
                </c:pt>
                <c:pt idx="328">
                  <c:v>42101</c:v>
                </c:pt>
                <c:pt idx="329">
                  <c:v>42102</c:v>
                </c:pt>
                <c:pt idx="330">
                  <c:v>42103</c:v>
                </c:pt>
                <c:pt idx="331">
                  <c:v>42104</c:v>
                </c:pt>
                <c:pt idx="332">
                  <c:v>42107</c:v>
                </c:pt>
                <c:pt idx="333">
                  <c:v>42108</c:v>
                </c:pt>
                <c:pt idx="334">
                  <c:v>42109</c:v>
                </c:pt>
                <c:pt idx="335">
                  <c:v>42110</c:v>
                </c:pt>
                <c:pt idx="336">
                  <c:v>42111</c:v>
                </c:pt>
                <c:pt idx="337">
                  <c:v>42114</c:v>
                </c:pt>
                <c:pt idx="338">
                  <c:v>42115</c:v>
                </c:pt>
                <c:pt idx="339">
                  <c:v>42116</c:v>
                </c:pt>
                <c:pt idx="340">
                  <c:v>42117</c:v>
                </c:pt>
                <c:pt idx="341">
                  <c:v>42118</c:v>
                </c:pt>
                <c:pt idx="342">
                  <c:v>42121</c:v>
                </c:pt>
                <c:pt idx="343">
                  <c:v>42122</c:v>
                </c:pt>
                <c:pt idx="344">
                  <c:v>42123</c:v>
                </c:pt>
                <c:pt idx="345">
                  <c:v>42124</c:v>
                </c:pt>
                <c:pt idx="346">
                  <c:v>42125</c:v>
                </c:pt>
                <c:pt idx="347">
                  <c:v>42128</c:v>
                </c:pt>
                <c:pt idx="348">
                  <c:v>42129</c:v>
                </c:pt>
                <c:pt idx="349">
                  <c:v>42130</c:v>
                </c:pt>
                <c:pt idx="350">
                  <c:v>42131</c:v>
                </c:pt>
                <c:pt idx="351">
                  <c:v>42132</c:v>
                </c:pt>
                <c:pt idx="352">
                  <c:v>42135</c:v>
                </c:pt>
                <c:pt idx="353">
                  <c:v>42136</c:v>
                </c:pt>
                <c:pt idx="354">
                  <c:v>42137</c:v>
                </c:pt>
                <c:pt idx="355">
                  <c:v>42138</c:v>
                </c:pt>
                <c:pt idx="356">
                  <c:v>42139</c:v>
                </c:pt>
                <c:pt idx="357">
                  <c:v>42142</c:v>
                </c:pt>
                <c:pt idx="358">
                  <c:v>42143</c:v>
                </c:pt>
                <c:pt idx="359">
                  <c:v>42144</c:v>
                </c:pt>
                <c:pt idx="360">
                  <c:v>42145</c:v>
                </c:pt>
                <c:pt idx="361">
                  <c:v>42146</c:v>
                </c:pt>
                <c:pt idx="362">
                  <c:v>42149</c:v>
                </c:pt>
                <c:pt idx="363">
                  <c:v>42150</c:v>
                </c:pt>
                <c:pt idx="364">
                  <c:v>42151</c:v>
                </c:pt>
                <c:pt idx="365">
                  <c:v>42152</c:v>
                </c:pt>
                <c:pt idx="366">
                  <c:v>42153</c:v>
                </c:pt>
                <c:pt idx="367">
                  <c:v>42156</c:v>
                </c:pt>
                <c:pt idx="368">
                  <c:v>42157</c:v>
                </c:pt>
                <c:pt idx="369">
                  <c:v>42158</c:v>
                </c:pt>
                <c:pt idx="370">
                  <c:v>42159</c:v>
                </c:pt>
                <c:pt idx="371">
                  <c:v>42160</c:v>
                </c:pt>
                <c:pt idx="372">
                  <c:v>42163</c:v>
                </c:pt>
                <c:pt idx="373">
                  <c:v>42164</c:v>
                </c:pt>
                <c:pt idx="374">
                  <c:v>42165</c:v>
                </c:pt>
                <c:pt idx="375">
                  <c:v>42166</c:v>
                </c:pt>
                <c:pt idx="376">
                  <c:v>42167</c:v>
                </c:pt>
                <c:pt idx="377">
                  <c:v>42170</c:v>
                </c:pt>
                <c:pt idx="378">
                  <c:v>42171</c:v>
                </c:pt>
                <c:pt idx="379">
                  <c:v>42172</c:v>
                </c:pt>
                <c:pt idx="380">
                  <c:v>42173</c:v>
                </c:pt>
                <c:pt idx="381">
                  <c:v>42174</c:v>
                </c:pt>
                <c:pt idx="382">
                  <c:v>42177</c:v>
                </c:pt>
                <c:pt idx="383">
                  <c:v>42178</c:v>
                </c:pt>
                <c:pt idx="384">
                  <c:v>42179</c:v>
                </c:pt>
                <c:pt idx="385">
                  <c:v>42180</c:v>
                </c:pt>
                <c:pt idx="386">
                  <c:v>42181</c:v>
                </c:pt>
                <c:pt idx="387">
                  <c:v>42184</c:v>
                </c:pt>
                <c:pt idx="388">
                  <c:v>42185</c:v>
                </c:pt>
                <c:pt idx="389">
                  <c:v>42186</c:v>
                </c:pt>
                <c:pt idx="390">
                  <c:v>42187</c:v>
                </c:pt>
                <c:pt idx="391">
                  <c:v>42188</c:v>
                </c:pt>
                <c:pt idx="392">
                  <c:v>42191</c:v>
                </c:pt>
                <c:pt idx="393">
                  <c:v>42192</c:v>
                </c:pt>
                <c:pt idx="394">
                  <c:v>42193</c:v>
                </c:pt>
                <c:pt idx="395">
                  <c:v>42194</c:v>
                </c:pt>
                <c:pt idx="396">
                  <c:v>42195</c:v>
                </c:pt>
                <c:pt idx="397">
                  <c:v>42198</c:v>
                </c:pt>
                <c:pt idx="398">
                  <c:v>42199</c:v>
                </c:pt>
                <c:pt idx="399">
                  <c:v>42200</c:v>
                </c:pt>
                <c:pt idx="400">
                  <c:v>42201</c:v>
                </c:pt>
                <c:pt idx="401">
                  <c:v>42202</c:v>
                </c:pt>
                <c:pt idx="402">
                  <c:v>42205</c:v>
                </c:pt>
                <c:pt idx="403">
                  <c:v>42206</c:v>
                </c:pt>
                <c:pt idx="404">
                  <c:v>42207</c:v>
                </c:pt>
                <c:pt idx="405">
                  <c:v>42208</c:v>
                </c:pt>
                <c:pt idx="406">
                  <c:v>42209</c:v>
                </c:pt>
                <c:pt idx="407">
                  <c:v>42212</c:v>
                </c:pt>
                <c:pt idx="408">
                  <c:v>42213</c:v>
                </c:pt>
                <c:pt idx="409">
                  <c:v>42214</c:v>
                </c:pt>
                <c:pt idx="410">
                  <c:v>42215</c:v>
                </c:pt>
                <c:pt idx="411">
                  <c:v>42216</c:v>
                </c:pt>
                <c:pt idx="412">
                  <c:v>42219</c:v>
                </c:pt>
                <c:pt idx="413">
                  <c:v>42220</c:v>
                </c:pt>
                <c:pt idx="414">
                  <c:v>42221</c:v>
                </c:pt>
                <c:pt idx="415">
                  <c:v>42222</c:v>
                </c:pt>
                <c:pt idx="416">
                  <c:v>42223</c:v>
                </c:pt>
                <c:pt idx="417">
                  <c:v>42226</c:v>
                </c:pt>
                <c:pt idx="418">
                  <c:v>42227</c:v>
                </c:pt>
                <c:pt idx="419">
                  <c:v>42228</c:v>
                </c:pt>
                <c:pt idx="420">
                  <c:v>42229</c:v>
                </c:pt>
                <c:pt idx="421">
                  <c:v>42230</c:v>
                </c:pt>
                <c:pt idx="422">
                  <c:v>42233</c:v>
                </c:pt>
                <c:pt idx="423">
                  <c:v>42234</c:v>
                </c:pt>
                <c:pt idx="424">
                  <c:v>42235</c:v>
                </c:pt>
                <c:pt idx="425">
                  <c:v>42236</c:v>
                </c:pt>
                <c:pt idx="426">
                  <c:v>42237</c:v>
                </c:pt>
                <c:pt idx="427">
                  <c:v>42240</c:v>
                </c:pt>
                <c:pt idx="428">
                  <c:v>42241</c:v>
                </c:pt>
                <c:pt idx="429">
                  <c:v>42242</c:v>
                </c:pt>
                <c:pt idx="430">
                  <c:v>42243</c:v>
                </c:pt>
                <c:pt idx="431">
                  <c:v>42244</c:v>
                </c:pt>
                <c:pt idx="432">
                  <c:v>42247</c:v>
                </c:pt>
                <c:pt idx="433">
                  <c:v>42248</c:v>
                </c:pt>
                <c:pt idx="434">
                  <c:v>42249</c:v>
                </c:pt>
                <c:pt idx="435">
                  <c:v>42250</c:v>
                </c:pt>
                <c:pt idx="436">
                  <c:v>42251</c:v>
                </c:pt>
                <c:pt idx="437">
                  <c:v>42254</c:v>
                </c:pt>
                <c:pt idx="438">
                  <c:v>42255</c:v>
                </c:pt>
                <c:pt idx="439">
                  <c:v>42256</c:v>
                </c:pt>
                <c:pt idx="440">
                  <c:v>42257</c:v>
                </c:pt>
                <c:pt idx="441">
                  <c:v>42258</c:v>
                </c:pt>
                <c:pt idx="442">
                  <c:v>42261</c:v>
                </c:pt>
                <c:pt idx="443">
                  <c:v>42262</c:v>
                </c:pt>
                <c:pt idx="444">
                  <c:v>42263</c:v>
                </c:pt>
                <c:pt idx="445">
                  <c:v>42264</c:v>
                </c:pt>
                <c:pt idx="446">
                  <c:v>42265</c:v>
                </c:pt>
                <c:pt idx="447">
                  <c:v>42268</c:v>
                </c:pt>
                <c:pt idx="448">
                  <c:v>42269</c:v>
                </c:pt>
                <c:pt idx="449">
                  <c:v>42270</c:v>
                </c:pt>
                <c:pt idx="450">
                  <c:v>42271</c:v>
                </c:pt>
                <c:pt idx="451">
                  <c:v>42272</c:v>
                </c:pt>
                <c:pt idx="452">
                  <c:v>42275</c:v>
                </c:pt>
                <c:pt idx="453">
                  <c:v>42276</c:v>
                </c:pt>
                <c:pt idx="454">
                  <c:v>42277</c:v>
                </c:pt>
                <c:pt idx="455">
                  <c:v>42278</c:v>
                </c:pt>
                <c:pt idx="456">
                  <c:v>42279</c:v>
                </c:pt>
                <c:pt idx="457">
                  <c:v>42282</c:v>
                </c:pt>
                <c:pt idx="458">
                  <c:v>42283</c:v>
                </c:pt>
                <c:pt idx="459">
                  <c:v>42284</c:v>
                </c:pt>
                <c:pt idx="460">
                  <c:v>42285</c:v>
                </c:pt>
                <c:pt idx="461">
                  <c:v>42286</c:v>
                </c:pt>
                <c:pt idx="462">
                  <c:v>42289</c:v>
                </c:pt>
                <c:pt idx="463">
                  <c:v>42290</c:v>
                </c:pt>
                <c:pt idx="464">
                  <c:v>42291</c:v>
                </c:pt>
                <c:pt idx="465">
                  <c:v>42292</c:v>
                </c:pt>
                <c:pt idx="466">
                  <c:v>42293</c:v>
                </c:pt>
                <c:pt idx="467">
                  <c:v>42296</c:v>
                </c:pt>
                <c:pt idx="468">
                  <c:v>42297</c:v>
                </c:pt>
                <c:pt idx="469">
                  <c:v>42298</c:v>
                </c:pt>
                <c:pt idx="470">
                  <c:v>42299</c:v>
                </c:pt>
                <c:pt idx="471">
                  <c:v>42300</c:v>
                </c:pt>
                <c:pt idx="472">
                  <c:v>42303</c:v>
                </c:pt>
                <c:pt idx="473">
                  <c:v>42304</c:v>
                </c:pt>
                <c:pt idx="474">
                  <c:v>42305</c:v>
                </c:pt>
                <c:pt idx="475">
                  <c:v>42306</c:v>
                </c:pt>
                <c:pt idx="476">
                  <c:v>42307</c:v>
                </c:pt>
                <c:pt idx="477">
                  <c:v>42310</c:v>
                </c:pt>
                <c:pt idx="478">
                  <c:v>42311</c:v>
                </c:pt>
                <c:pt idx="479">
                  <c:v>42312</c:v>
                </c:pt>
                <c:pt idx="480">
                  <c:v>42313</c:v>
                </c:pt>
                <c:pt idx="481">
                  <c:v>42314</c:v>
                </c:pt>
                <c:pt idx="482">
                  <c:v>42317</c:v>
                </c:pt>
                <c:pt idx="483">
                  <c:v>42318</c:v>
                </c:pt>
                <c:pt idx="484">
                  <c:v>42319</c:v>
                </c:pt>
                <c:pt idx="485">
                  <c:v>42320</c:v>
                </c:pt>
                <c:pt idx="486">
                  <c:v>42321</c:v>
                </c:pt>
                <c:pt idx="487">
                  <c:v>42324</c:v>
                </c:pt>
                <c:pt idx="488">
                  <c:v>42325</c:v>
                </c:pt>
                <c:pt idx="489">
                  <c:v>42326</c:v>
                </c:pt>
                <c:pt idx="490">
                  <c:v>42327</c:v>
                </c:pt>
                <c:pt idx="491">
                  <c:v>42328</c:v>
                </c:pt>
                <c:pt idx="492">
                  <c:v>42331</c:v>
                </c:pt>
                <c:pt idx="493">
                  <c:v>42332</c:v>
                </c:pt>
                <c:pt idx="494">
                  <c:v>42333</c:v>
                </c:pt>
                <c:pt idx="495">
                  <c:v>42334</c:v>
                </c:pt>
                <c:pt idx="496">
                  <c:v>42335</c:v>
                </c:pt>
                <c:pt idx="497">
                  <c:v>42338</c:v>
                </c:pt>
                <c:pt idx="498">
                  <c:v>42339</c:v>
                </c:pt>
                <c:pt idx="499">
                  <c:v>42340</c:v>
                </c:pt>
                <c:pt idx="500">
                  <c:v>42341</c:v>
                </c:pt>
                <c:pt idx="501">
                  <c:v>42342</c:v>
                </c:pt>
                <c:pt idx="502">
                  <c:v>42345</c:v>
                </c:pt>
                <c:pt idx="503">
                  <c:v>42346</c:v>
                </c:pt>
                <c:pt idx="504">
                  <c:v>42347</c:v>
                </c:pt>
                <c:pt idx="505">
                  <c:v>42348</c:v>
                </c:pt>
                <c:pt idx="506">
                  <c:v>42349</c:v>
                </c:pt>
                <c:pt idx="507">
                  <c:v>42352</c:v>
                </c:pt>
                <c:pt idx="508">
                  <c:v>42353</c:v>
                </c:pt>
                <c:pt idx="509">
                  <c:v>42354</c:v>
                </c:pt>
                <c:pt idx="510">
                  <c:v>42355</c:v>
                </c:pt>
                <c:pt idx="511">
                  <c:v>42356</c:v>
                </c:pt>
                <c:pt idx="512">
                  <c:v>42359</c:v>
                </c:pt>
                <c:pt idx="513">
                  <c:v>42360</c:v>
                </c:pt>
                <c:pt idx="514">
                  <c:v>42361</c:v>
                </c:pt>
                <c:pt idx="515">
                  <c:v>42362</c:v>
                </c:pt>
                <c:pt idx="516">
                  <c:v>42363</c:v>
                </c:pt>
                <c:pt idx="517">
                  <c:v>42366</c:v>
                </c:pt>
                <c:pt idx="518">
                  <c:v>42367</c:v>
                </c:pt>
                <c:pt idx="519">
                  <c:v>42368</c:v>
                </c:pt>
                <c:pt idx="520">
                  <c:v>42369</c:v>
                </c:pt>
                <c:pt idx="521">
                  <c:v>42370</c:v>
                </c:pt>
                <c:pt idx="522">
                  <c:v>42373</c:v>
                </c:pt>
                <c:pt idx="523">
                  <c:v>42374</c:v>
                </c:pt>
                <c:pt idx="524">
                  <c:v>42375</c:v>
                </c:pt>
                <c:pt idx="525">
                  <c:v>42376</c:v>
                </c:pt>
                <c:pt idx="526">
                  <c:v>42377</c:v>
                </c:pt>
                <c:pt idx="527">
                  <c:v>42380</c:v>
                </c:pt>
                <c:pt idx="528">
                  <c:v>42381</c:v>
                </c:pt>
                <c:pt idx="529">
                  <c:v>42382</c:v>
                </c:pt>
                <c:pt idx="530">
                  <c:v>42383</c:v>
                </c:pt>
                <c:pt idx="531">
                  <c:v>42384</c:v>
                </c:pt>
                <c:pt idx="532">
                  <c:v>42387</c:v>
                </c:pt>
                <c:pt idx="533">
                  <c:v>42388</c:v>
                </c:pt>
                <c:pt idx="534">
                  <c:v>42389</c:v>
                </c:pt>
                <c:pt idx="535">
                  <c:v>42390</c:v>
                </c:pt>
                <c:pt idx="536">
                  <c:v>42391</c:v>
                </c:pt>
                <c:pt idx="537">
                  <c:v>42394</c:v>
                </c:pt>
                <c:pt idx="538">
                  <c:v>42395</c:v>
                </c:pt>
                <c:pt idx="539">
                  <c:v>42396</c:v>
                </c:pt>
                <c:pt idx="540">
                  <c:v>42397</c:v>
                </c:pt>
                <c:pt idx="541">
                  <c:v>42398</c:v>
                </c:pt>
                <c:pt idx="542">
                  <c:v>42401</c:v>
                </c:pt>
                <c:pt idx="543">
                  <c:v>42402</c:v>
                </c:pt>
                <c:pt idx="544">
                  <c:v>42403</c:v>
                </c:pt>
                <c:pt idx="545">
                  <c:v>42404</c:v>
                </c:pt>
                <c:pt idx="546">
                  <c:v>42405</c:v>
                </c:pt>
                <c:pt idx="547">
                  <c:v>42408</c:v>
                </c:pt>
                <c:pt idx="548">
                  <c:v>42409</c:v>
                </c:pt>
                <c:pt idx="549">
                  <c:v>42410</c:v>
                </c:pt>
                <c:pt idx="550">
                  <c:v>42411</c:v>
                </c:pt>
                <c:pt idx="551">
                  <c:v>42412</c:v>
                </c:pt>
                <c:pt idx="552">
                  <c:v>42415</c:v>
                </c:pt>
                <c:pt idx="553">
                  <c:v>42416</c:v>
                </c:pt>
                <c:pt idx="554">
                  <c:v>42417</c:v>
                </c:pt>
                <c:pt idx="555">
                  <c:v>42418</c:v>
                </c:pt>
                <c:pt idx="556">
                  <c:v>42419</c:v>
                </c:pt>
                <c:pt idx="557">
                  <c:v>42422</c:v>
                </c:pt>
                <c:pt idx="558">
                  <c:v>42423</c:v>
                </c:pt>
                <c:pt idx="559">
                  <c:v>42424</c:v>
                </c:pt>
                <c:pt idx="560">
                  <c:v>42425</c:v>
                </c:pt>
                <c:pt idx="561">
                  <c:v>42426</c:v>
                </c:pt>
                <c:pt idx="562">
                  <c:v>42429</c:v>
                </c:pt>
                <c:pt idx="563">
                  <c:v>42430</c:v>
                </c:pt>
                <c:pt idx="564">
                  <c:v>42431</c:v>
                </c:pt>
                <c:pt idx="565">
                  <c:v>42432</c:v>
                </c:pt>
                <c:pt idx="566">
                  <c:v>42433</c:v>
                </c:pt>
                <c:pt idx="567">
                  <c:v>42436</c:v>
                </c:pt>
                <c:pt idx="568">
                  <c:v>42437</c:v>
                </c:pt>
                <c:pt idx="569">
                  <c:v>42438</c:v>
                </c:pt>
                <c:pt idx="570">
                  <c:v>42439</c:v>
                </c:pt>
                <c:pt idx="571">
                  <c:v>42440</c:v>
                </c:pt>
                <c:pt idx="572">
                  <c:v>42443</c:v>
                </c:pt>
                <c:pt idx="573">
                  <c:v>42444</c:v>
                </c:pt>
                <c:pt idx="574">
                  <c:v>42445</c:v>
                </c:pt>
                <c:pt idx="575">
                  <c:v>42446</c:v>
                </c:pt>
                <c:pt idx="576">
                  <c:v>42447</c:v>
                </c:pt>
                <c:pt idx="577">
                  <c:v>42450</c:v>
                </c:pt>
                <c:pt idx="578">
                  <c:v>42451</c:v>
                </c:pt>
                <c:pt idx="579">
                  <c:v>42452</c:v>
                </c:pt>
                <c:pt idx="580">
                  <c:v>42453</c:v>
                </c:pt>
                <c:pt idx="581">
                  <c:v>42454</c:v>
                </c:pt>
                <c:pt idx="582">
                  <c:v>42457</c:v>
                </c:pt>
                <c:pt idx="583">
                  <c:v>42458</c:v>
                </c:pt>
                <c:pt idx="584">
                  <c:v>42459</c:v>
                </c:pt>
                <c:pt idx="585">
                  <c:v>42460</c:v>
                </c:pt>
                <c:pt idx="586">
                  <c:v>42461</c:v>
                </c:pt>
                <c:pt idx="587">
                  <c:v>42464</c:v>
                </c:pt>
                <c:pt idx="588">
                  <c:v>42465</c:v>
                </c:pt>
                <c:pt idx="589">
                  <c:v>42466</c:v>
                </c:pt>
                <c:pt idx="590">
                  <c:v>42467</c:v>
                </c:pt>
                <c:pt idx="591">
                  <c:v>42468</c:v>
                </c:pt>
                <c:pt idx="592">
                  <c:v>42471</c:v>
                </c:pt>
                <c:pt idx="593">
                  <c:v>42472</c:v>
                </c:pt>
                <c:pt idx="594">
                  <c:v>42473</c:v>
                </c:pt>
                <c:pt idx="595">
                  <c:v>42474</c:v>
                </c:pt>
                <c:pt idx="596">
                  <c:v>42475</c:v>
                </c:pt>
                <c:pt idx="597">
                  <c:v>42478</c:v>
                </c:pt>
                <c:pt idx="598">
                  <c:v>42479</c:v>
                </c:pt>
                <c:pt idx="599">
                  <c:v>42480</c:v>
                </c:pt>
                <c:pt idx="600">
                  <c:v>42481</c:v>
                </c:pt>
                <c:pt idx="601">
                  <c:v>42482</c:v>
                </c:pt>
                <c:pt idx="602">
                  <c:v>42485</c:v>
                </c:pt>
                <c:pt idx="603">
                  <c:v>42486</c:v>
                </c:pt>
                <c:pt idx="604">
                  <c:v>42487</c:v>
                </c:pt>
                <c:pt idx="605">
                  <c:v>42488</c:v>
                </c:pt>
                <c:pt idx="606">
                  <c:v>42489</c:v>
                </c:pt>
                <c:pt idx="607">
                  <c:v>42492</c:v>
                </c:pt>
                <c:pt idx="608">
                  <c:v>42493</c:v>
                </c:pt>
                <c:pt idx="609">
                  <c:v>42494</c:v>
                </c:pt>
                <c:pt idx="610">
                  <c:v>42495</c:v>
                </c:pt>
                <c:pt idx="611">
                  <c:v>42496</c:v>
                </c:pt>
                <c:pt idx="612">
                  <c:v>42499</c:v>
                </c:pt>
                <c:pt idx="613">
                  <c:v>42500</c:v>
                </c:pt>
                <c:pt idx="614">
                  <c:v>42501</c:v>
                </c:pt>
                <c:pt idx="615">
                  <c:v>42502</c:v>
                </c:pt>
                <c:pt idx="616">
                  <c:v>42503</c:v>
                </c:pt>
                <c:pt idx="617">
                  <c:v>42506</c:v>
                </c:pt>
                <c:pt idx="618">
                  <c:v>42507</c:v>
                </c:pt>
                <c:pt idx="619">
                  <c:v>42508</c:v>
                </c:pt>
                <c:pt idx="620">
                  <c:v>42509</c:v>
                </c:pt>
                <c:pt idx="621">
                  <c:v>42510</c:v>
                </c:pt>
                <c:pt idx="622">
                  <c:v>42513</c:v>
                </c:pt>
                <c:pt idx="623">
                  <c:v>42514</c:v>
                </c:pt>
                <c:pt idx="624">
                  <c:v>42515</c:v>
                </c:pt>
                <c:pt idx="625">
                  <c:v>42516</c:v>
                </c:pt>
                <c:pt idx="626">
                  <c:v>42517</c:v>
                </c:pt>
                <c:pt idx="627">
                  <c:v>42520</c:v>
                </c:pt>
                <c:pt idx="628">
                  <c:v>42521</c:v>
                </c:pt>
                <c:pt idx="629">
                  <c:v>42522</c:v>
                </c:pt>
                <c:pt idx="630">
                  <c:v>42523</c:v>
                </c:pt>
                <c:pt idx="631">
                  <c:v>42524</c:v>
                </c:pt>
                <c:pt idx="632">
                  <c:v>42527</c:v>
                </c:pt>
                <c:pt idx="633">
                  <c:v>42528</c:v>
                </c:pt>
                <c:pt idx="634">
                  <c:v>42529</c:v>
                </c:pt>
                <c:pt idx="635">
                  <c:v>42530</c:v>
                </c:pt>
                <c:pt idx="636">
                  <c:v>42531</c:v>
                </c:pt>
                <c:pt idx="637">
                  <c:v>42534</c:v>
                </c:pt>
                <c:pt idx="638">
                  <c:v>42535</c:v>
                </c:pt>
                <c:pt idx="639">
                  <c:v>42536</c:v>
                </c:pt>
                <c:pt idx="640">
                  <c:v>42537</c:v>
                </c:pt>
                <c:pt idx="641">
                  <c:v>42538</c:v>
                </c:pt>
                <c:pt idx="642">
                  <c:v>42541</c:v>
                </c:pt>
                <c:pt idx="643">
                  <c:v>42542</c:v>
                </c:pt>
                <c:pt idx="644">
                  <c:v>42543</c:v>
                </c:pt>
                <c:pt idx="645">
                  <c:v>42544</c:v>
                </c:pt>
                <c:pt idx="646">
                  <c:v>42545</c:v>
                </c:pt>
                <c:pt idx="647">
                  <c:v>42548</c:v>
                </c:pt>
                <c:pt idx="648">
                  <c:v>42549</c:v>
                </c:pt>
                <c:pt idx="649">
                  <c:v>42550</c:v>
                </c:pt>
                <c:pt idx="650">
                  <c:v>42551</c:v>
                </c:pt>
                <c:pt idx="651">
                  <c:v>42552</c:v>
                </c:pt>
                <c:pt idx="652">
                  <c:v>42555</c:v>
                </c:pt>
                <c:pt idx="653">
                  <c:v>42556</c:v>
                </c:pt>
                <c:pt idx="654">
                  <c:v>42557</c:v>
                </c:pt>
                <c:pt idx="655">
                  <c:v>42558</c:v>
                </c:pt>
                <c:pt idx="656">
                  <c:v>42559</c:v>
                </c:pt>
                <c:pt idx="657">
                  <c:v>42562</c:v>
                </c:pt>
                <c:pt idx="658">
                  <c:v>42563</c:v>
                </c:pt>
                <c:pt idx="659">
                  <c:v>42564</c:v>
                </c:pt>
                <c:pt idx="660">
                  <c:v>42565</c:v>
                </c:pt>
                <c:pt idx="661">
                  <c:v>42566</c:v>
                </c:pt>
                <c:pt idx="662">
                  <c:v>42569</c:v>
                </c:pt>
                <c:pt idx="663">
                  <c:v>42570</c:v>
                </c:pt>
                <c:pt idx="664">
                  <c:v>42571</c:v>
                </c:pt>
                <c:pt idx="665">
                  <c:v>42572</c:v>
                </c:pt>
                <c:pt idx="666">
                  <c:v>42573</c:v>
                </c:pt>
                <c:pt idx="667">
                  <c:v>42576</c:v>
                </c:pt>
                <c:pt idx="668">
                  <c:v>42577</c:v>
                </c:pt>
                <c:pt idx="669">
                  <c:v>42578</c:v>
                </c:pt>
                <c:pt idx="670">
                  <c:v>42579</c:v>
                </c:pt>
                <c:pt idx="671">
                  <c:v>42580</c:v>
                </c:pt>
                <c:pt idx="672">
                  <c:v>42583</c:v>
                </c:pt>
                <c:pt idx="673">
                  <c:v>42584</c:v>
                </c:pt>
                <c:pt idx="674">
                  <c:v>42585</c:v>
                </c:pt>
                <c:pt idx="675">
                  <c:v>42586</c:v>
                </c:pt>
                <c:pt idx="676">
                  <c:v>42587</c:v>
                </c:pt>
                <c:pt idx="677">
                  <c:v>42590</c:v>
                </c:pt>
                <c:pt idx="678">
                  <c:v>42591</c:v>
                </c:pt>
                <c:pt idx="679">
                  <c:v>42592</c:v>
                </c:pt>
                <c:pt idx="680">
                  <c:v>42593</c:v>
                </c:pt>
                <c:pt idx="681">
                  <c:v>42594</c:v>
                </c:pt>
                <c:pt idx="682">
                  <c:v>42597</c:v>
                </c:pt>
                <c:pt idx="683">
                  <c:v>42598</c:v>
                </c:pt>
                <c:pt idx="684">
                  <c:v>42599</c:v>
                </c:pt>
                <c:pt idx="685">
                  <c:v>42600</c:v>
                </c:pt>
                <c:pt idx="686">
                  <c:v>42601</c:v>
                </c:pt>
                <c:pt idx="687">
                  <c:v>42604</c:v>
                </c:pt>
                <c:pt idx="688">
                  <c:v>42605</c:v>
                </c:pt>
                <c:pt idx="689">
                  <c:v>42606</c:v>
                </c:pt>
                <c:pt idx="690">
                  <c:v>42607</c:v>
                </c:pt>
                <c:pt idx="691">
                  <c:v>42608</c:v>
                </c:pt>
                <c:pt idx="692">
                  <c:v>42611</c:v>
                </c:pt>
                <c:pt idx="693">
                  <c:v>42612</c:v>
                </c:pt>
                <c:pt idx="694">
                  <c:v>42613</c:v>
                </c:pt>
                <c:pt idx="695">
                  <c:v>42614</c:v>
                </c:pt>
                <c:pt idx="696">
                  <c:v>42615</c:v>
                </c:pt>
                <c:pt idx="697">
                  <c:v>42618</c:v>
                </c:pt>
                <c:pt idx="698">
                  <c:v>42619</c:v>
                </c:pt>
                <c:pt idx="699">
                  <c:v>42620</c:v>
                </c:pt>
                <c:pt idx="700">
                  <c:v>42621</c:v>
                </c:pt>
                <c:pt idx="701">
                  <c:v>42622</c:v>
                </c:pt>
                <c:pt idx="702">
                  <c:v>42625</c:v>
                </c:pt>
                <c:pt idx="703">
                  <c:v>42626</c:v>
                </c:pt>
                <c:pt idx="704">
                  <c:v>42627</c:v>
                </c:pt>
                <c:pt idx="705">
                  <c:v>42628</c:v>
                </c:pt>
                <c:pt idx="706">
                  <c:v>42629</c:v>
                </c:pt>
                <c:pt idx="707">
                  <c:v>42632</c:v>
                </c:pt>
                <c:pt idx="708">
                  <c:v>42633</c:v>
                </c:pt>
                <c:pt idx="709">
                  <c:v>42634</c:v>
                </c:pt>
                <c:pt idx="710">
                  <c:v>42635</c:v>
                </c:pt>
                <c:pt idx="711">
                  <c:v>42636</c:v>
                </c:pt>
                <c:pt idx="712">
                  <c:v>42639</c:v>
                </c:pt>
                <c:pt idx="713">
                  <c:v>42640</c:v>
                </c:pt>
                <c:pt idx="714">
                  <c:v>42641</c:v>
                </c:pt>
                <c:pt idx="715">
                  <c:v>42642</c:v>
                </c:pt>
                <c:pt idx="716">
                  <c:v>42643</c:v>
                </c:pt>
                <c:pt idx="717">
                  <c:v>42646</c:v>
                </c:pt>
                <c:pt idx="718">
                  <c:v>42647</c:v>
                </c:pt>
                <c:pt idx="719">
                  <c:v>42648</c:v>
                </c:pt>
                <c:pt idx="720">
                  <c:v>42649</c:v>
                </c:pt>
                <c:pt idx="721">
                  <c:v>42650</c:v>
                </c:pt>
                <c:pt idx="722">
                  <c:v>42653</c:v>
                </c:pt>
                <c:pt idx="723">
                  <c:v>42654</c:v>
                </c:pt>
                <c:pt idx="724">
                  <c:v>42655</c:v>
                </c:pt>
                <c:pt idx="725">
                  <c:v>42656</c:v>
                </c:pt>
                <c:pt idx="726">
                  <c:v>42657</c:v>
                </c:pt>
                <c:pt idx="727">
                  <c:v>42660</c:v>
                </c:pt>
                <c:pt idx="728">
                  <c:v>42661</c:v>
                </c:pt>
                <c:pt idx="729">
                  <c:v>42662</c:v>
                </c:pt>
                <c:pt idx="730">
                  <c:v>42663</c:v>
                </c:pt>
                <c:pt idx="731">
                  <c:v>42664</c:v>
                </c:pt>
                <c:pt idx="732">
                  <c:v>42667</c:v>
                </c:pt>
                <c:pt idx="733">
                  <c:v>42668</c:v>
                </c:pt>
                <c:pt idx="734">
                  <c:v>42669</c:v>
                </c:pt>
                <c:pt idx="735">
                  <c:v>42670</c:v>
                </c:pt>
                <c:pt idx="736">
                  <c:v>42671</c:v>
                </c:pt>
                <c:pt idx="737">
                  <c:v>42674</c:v>
                </c:pt>
                <c:pt idx="738">
                  <c:v>42675</c:v>
                </c:pt>
                <c:pt idx="739">
                  <c:v>42676</c:v>
                </c:pt>
                <c:pt idx="740">
                  <c:v>42677</c:v>
                </c:pt>
                <c:pt idx="741">
                  <c:v>42678</c:v>
                </c:pt>
                <c:pt idx="742">
                  <c:v>42681</c:v>
                </c:pt>
                <c:pt idx="743">
                  <c:v>42682</c:v>
                </c:pt>
                <c:pt idx="744">
                  <c:v>42683</c:v>
                </c:pt>
                <c:pt idx="745">
                  <c:v>42684</c:v>
                </c:pt>
                <c:pt idx="746">
                  <c:v>42685</c:v>
                </c:pt>
                <c:pt idx="747">
                  <c:v>42688</c:v>
                </c:pt>
                <c:pt idx="748">
                  <c:v>42689</c:v>
                </c:pt>
                <c:pt idx="749">
                  <c:v>42690</c:v>
                </c:pt>
                <c:pt idx="750">
                  <c:v>42691</c:v>
                </c:pt>
                <c:pt idx="751">
                  <c:v>42692</c:v>
                </c:pt>
                <c:pt idx="752">
                  <c:v>42695</c:v>
                </c:pt>
                <c:pt idx="753">
                  <c:v>42696</c:v>
                </c:pt>
                <c:pt idx="754">
                  <c:v>42697</c:v>
                </c:pt>
                <c:pt idx="755">
                  <c:v>42698</c:v>
                </c:pt>
                <c:pt idx="756">
                  <c:v>42699</c:v>
                </c:pt>
                <c:pt idx="757">
                  <c:v>42702</c:v>
                </c:pt>
                <c:pt idx="758">
                  <c:v>42703</c:v>
                </c:pt>
                <c:pt idx="759">
                  <c:v>42704</c:v>
                </c:pt>
                <c:pt idx="760">
                  <c:v>42705</c:v>
                </c:pt>
                <c:pt idx="761">
                  <c:v>42706</c:v>
                </c:pt>
                <c:pt idx="762">
                  <c:v>42709</c:v>
                </c:pt>
                <c:pt idx="763">
                  <c:v>42710</c:v>
                </c:pt>
                <c:pt idx="764">
                  <c:v>42711</c:v>
                </c:pt>
                <c:pt idx="765">
                  <c:v>42712</c:v>
                </c:pt>
                <c:pt idx="766">
                  <c:v>42713</c:v>
                </c:pt>
                <c:pt idx="767">
                  <c:v>42716</c:v>
                </c:pt>
                <c:pt idx="768">
                  <c:v>42717</c:v>
                </c:pt>
                <c:pt idx="769">
                  <c:v>42718</c:v>
                </c:pt>
                <c:pt idx="770">
                  <c:v>42719</c:v>
                </c:pt>
                <c:pt idx="771">
                  <c:v>42720</c:v>
                </c:pt>
                <c:pt idx="772">
                  <c:v>42723</c:v>
                </c:pt>
                <c:pt idx="773">
                  <c:v>42724</c:v>
                </c:pt>
                <c:pt idx="774">
                  <c:v>42725</c:v>
                </c:pt>
                <c:pt idx="775">
                  <c:v>42726</c:v>
                </c:pt>
                <c:pt idx="776">
                  <c:v>42727</c:v>
                </c:pt>
                <c:pt idx="777">
                  <c:v>42730</c:v>
                </c:pt>
                <c:pt idx="778">
                  <c:v>42731</c:v>
                </c:pt>
                <c:pt idx="779">
                  <c:v>42732</c:v>
                </c:pt>
                <c:pt idx="780">
                  <c:v>42733</c:v>
                </c:pt>
                <c:pt idx="781">
                  <c:v>42734</c:v>
                </c:pt>
                <c:pt idx="782">
                  <c:v>42737</c:v>
                </c:pt>
                <c:pt idx="783">
                  <c:v>42738</c:v>
                </c:pt>
                <c:pt idx="784">
                  <c:v>42739</c:v>
                </c:pt>
                <c:pt idx="785">
                  <c:v>42740</c:v>
                </c:pt>
                <c:pt idx="786">
                  <c:v>42741</c:v>
                </c:pt>
                <c:pt idx="787">
                  <c:v>42744</c:v>
                </c:pt>
                <c:pt idx="788">
                  <c:v>42745</c:v>
                </c:pt>
                <c:pt idx="789">
                  <c:v>42746</c:v>
                </c:pt>
                <c:pt idx="790">
                  <c:v>42747</c:v>
                </c:pt>
                <c:pt idx="791">
                  <c:v>42748</c:v>
                </c:pt>
                <c:pt idx="792">
                  <c:v>42751</c:v>
                </c:pt>
                <c:pt idx="793">
                  <c:v>42752</c:v>
                </c:pt>
                <c:pt idx="794">
                  <c:v>42753</c:v>
                </c:pt>
                <c:pt idx="795">
                  <c:v>42754</c:v>
                </c:pt>
                <c:pt idx="796">
                  <c:v>42755</c:v>
                </c:pt>
                <c:pt idx="797">
                  <c:v>42758</c:v>
                </c:pt>
                <c:pt idx="798">
                  <c:v>42759</c:v>
                </c:pt>
                <c:pt idx="799">
                  <c:v>42760</c:v>
                </c:pt>
                <c:pt idx="800">
                  <c:v>42761</c:v>
                </c:pt>
                <c:pt idx="801">
                  <c:v>42762</c:v>
                </c:pt>
                <c:pt idx="802">
                  <c:v>42765</c:v>
                </c:pt>
                <c:pt idx="803">
                  <c:v>42766</c:v>
                </c:pt>
                <c:pt idx="804">
                  <c:v>42767</c:v>
                </c:pt>
                <c:pt idx="805">
                  <c:v>42768</c:v>
                </c:pt>
                <c:pt idx="806">
                  <c:v>42769</c:v>
                </c:pt>
                <c:pt idx="807">
                  <c:v>42772</c:v>
                </c:pt>
                <c:pt idx="808">
                  <c:v>42773</c:v>
                </c:pt>
                <c:pt idx="809">
                  <c:v>42774</c:v>
                </c:pt>
                <c:pt idx="810">
                  <c:v>42775</c:v>
                </c:pt>
                <c:pt idx="811">
                  <c:v>42776</c:v>
                </c:pt>
                <c:pt idx="812">
                  <c:v>42779</c:v>
                </c:pt>
                <c:pt idx="813">
                  <c:v>42780</c:v>
                </c:pt>
                <c:pt idx="814">
                  <c:v>42781</c:v>
                </c:pt>
                <c:pt idx="815">
                  <c:v>42782</c:v>
                </c:pt>
                <c:pt idx="816">
                  <c:v>42783</c:v>
                </c:pt>
                <c:pt idx="817">
                  <c:v>42786</c:v>
                </c:pt>
                <c:pt idx="818">
                  <c:v>42787</c:v>
                </c:pt>
                <c:pt idx="819">
                  <c:v>42788</c:v>
                </c:pt>
                <c:pt idx="820">
                  <c:v>42789</c:v>
                </c:pt>
                <c:pt idx="821">
                  <c:v>42790</c:v>
                </c:pt>
                <c:pt idx="822">
                  <c:v>42793</c:v>
                </c:pt>
                <c:pt idx="823">
                  <c:v>42794</c:v>
                </c:pt>
                <c:pt idx="824">
                  <c:v>42795</c:v>
                </c:pt>
                <c:pt idx="825">
                  <c:v>42796</c:v>
                </c:pt>
                <c:pt idx="826">
                  <c:v>42797</c:v>
                </c:pt>
                <c:pt idx="827">
                  <c:v>42800</c:v>
                </c:pt>
                <c:pt idx="828">
                  <c:v>42801</c:v>
                </c:pt>
                <c:pt idx="829">
                  <c:v>42802</c:v>
                </c:pt>
                <c:pt idx="830">
                  <c:v>42803</c:v>
                </c:pt>
                <c:pt idx="831">
                  <c:v>42804</c:v>
                </c:pt>
                <c:pt idx="832">
                  <c:v>42807</c:v>
                </c:pt>
                <c:pt idx="833">
                  <c:v>42808</c:v>
                </c:pt>
                <c:pt idx="834">
                  <c:v>42809</c:v>
                </c:pt>
                <c:pt idx="835">
                  <c:v>42810</c:v>
                </c:pt>
                <c:pt idx="836">
                  <c:v>42811</c:v>
                </c:pt>
                <c:pt idx="837">
                  <c:v>42814</c:v>
                </c:pt>
                <c:pt idx="838">
                  <c:v>42815</c:v>
                </c:pt>
                <c:pt idx="839">
                  <c:v>42816</c:v>
                </c:pt>
                <c:pt idx="840">
                  <c:v>42817</c:v>
                </c:pt>
                <c:pt idx="841">
                  <c:v>42818</c:v>
                </c:pt>
                <c:pt idx="842">
                  <c:v>42821</c:v>
                </c:pt>
                <c:pt idx="843">
                  <c:v>42822</c:v>
                </c:pt>
                <c:pt idx="844">
                  <c:v>42823</c:v>
                </c:pt>
                <c:pt idx="845">
                  <c:v>42824</c:v>
                </c:pt>
                <c:pt idx="846">
                  <c:v>42825</c:v>
                </c:pt>
                <c:pt idx="847">
                  <c:v>42828</c:v>
                </c:pt>
                <c:pt idx="848">
                  <c:v>42829</c:v>
                </c:pt>
                <c:pt idx="849">
                  <c:v>42830</c:v>
                </c:pt>
                <c:pt idx="850">
                  <c:v>42831</c:v>
                </c:pt>
                <c:pt idx="851">
                  <c:v>42832</c:v>
                </c:pt>
                <c:pt idx="852">
                  <c:v>42835</c:v>
                </c:pt>
                <c:pt idx="853">
                  <c:v>42836</c:v>
                </c:pt>
                <c:pt idx="854">
                  <c:v>42837</c:v>
                </c:pt>
                <c:pt idx="855">
                  <c:v>42838</c:v>
                </c:pt>
                <c:pt idx="856">
                  <c:v>42839</c:v>
                </c:pt>
                <c:pt idx="857">
                  <c:v>42842</c:v>
                </c:pt>
                <c:pt idx="858">
                  <c:v>42843</c:v>
                </c:pt>
                <c:pt idx="859">
                  <c:v>42844</c:v>
                </c:pt>
                <c:pt idx="860">
                  <c:v>42845</c:v>
                </c:pt>
                <c:pt idx="861">
                  <c:v>42846</c:v>
                </c:pt>
                <c:pt idx="862">
                  <c:v>42849</c:v>
                </c:pt>
                <c:pt idx="863">
                  <c:v>42850</c:v>
                </c:pt>
                <c:pt idx="864">
                  <c:v>42851</c:v>
                </c:pt>
                <c:pt idx="865">
                  <c:v>42852</c:v>
                </c:pt>
                <c:pt idx="866">
                  <c:v>42853</c:v>
                </c:pt>
              </c:numCache>
            </c:numRef>
          </c:xVal>
          <c:yVal>
            <c:numRef>
              <c:f>'Sector Financiero'!$C$3:$C$869</c:f>
              <c:numCache>
                <c:formatCode>General</c:formatCode>
                <c:ptCount val="867"/>
                <c:pt idx="0">
                  <c:v>13.870230219146473</c:v>
                </c:pt>
                <c:pt idx="1">
                  <c:v>13.870230219146473</c:v>
                </c:pt>
                <c:pt idx="2">
                  <c:v>13.870230219146473</c:v>
                </c:pt>
                <c:pt idx="3">
                  <c:v>13.870230219146473</c:v>
                </c:pt>
                <c:pt idx="4">
                  <c:v>13.870230219146473</c:v>
                </c:pt>
                <c:pt idx="5">
                  <c:v>13.870230219146473</c:v>
                </c:pt>
                <c:pt idx="6">
                  <c:v>13.870230219146473</c:v>
                </c:pt>
                <c:pt idx="7">
                  <c:v>13.870230219146473</c:v>
                </c:pt>
                <c:pt idx="8">
                  <c:v>13.870230219146473</c:v>
                </c:pt>
                <c:pt idx="9">
                  <c:v>13.870230219146473</c:v>
                </c:pt>
                <c:pt idx="10">
                  <c:v>13.870230219146473</c:v>
                </c:pt>
                <c:pt idx="11">
                  <c:v>13.870230219146473</c:v>
                </c:pt>
                <c:pt idx="12">
                  <c:v>13.870230219146473</c:v>
                </c:pt>
                <c:pt idx="13">
                  <c:v>13.870230219146473</c:v>
                </c:pt>
                <c:pt idx="14">
                  <c:v>13.870230219146473</c:v>
                </c:pt>
                <c:pt idx="15">
                  <c:v>13.870230219146473</c:v>
                </c:pt>
                <c:pt idx="16">
                  <c:v>13.870230219146473</c:v>
                </c:pt>
                <c:pt idx="17">
                  <c:v>13.870230219146473</c:v>
                </c:pt>
                <c:pt idx="18">
                  <c:v>13.870230219146473</c:v>
                </c:pt>
                <c:pt idx="19">
                  <c:v>13.870230219146473</c:v>
                </c:pt>
                <c:pt idx="20">
                  <c:v>13.870230219146473</c:v>
                </c:pt>
                <c:pt idx="21">
                  <c:v>13.870230219146473</c:v>
                </c:pt>
                <c:pt idx="22">
                  <c:v>13.870230219146473</c:v>
                </c:pt>
                <c:pt idx="23">
                  <c:v>13.870230219146473</c:v>
                </c:pt>
                <c:pt idx="24">
                  <c:v>13.870230219146473</c:v>
                </c:pt>
                <c:pt idx="25">
                  <c:v>13.870230219146473</c:v>
                </c:pt>
                <c:pt idx="26">
                  <c:v>13.870230219146473</c:v>
                </c:pt>
                <c:pt idx="27">
                  <c:v>13.870230219146473</c:v>
                </c:pt>
                <c:pt idx="28">
                  <c:v>13.870230219146473</c:v>
                </c:pt>
                <c:pt idx="29">
                  <c:v>13.870230219146473</c:v>
                </c:pt>
                <c:pt idx="30">
                  <c:v>13.870230219146473</c:v>
                </c:pt>
                <c:pt idx="31">
                  <c:v>13.870230219146473</c:v>
                </c:pt>
                <c:pt idx="32">
                  <c:v>13.870230219146473</c:v>
                </c:pt>
                <c:pt idx="33">
                  <c:v>13.870230219146473</c:v>
                </c:pt>
                <c:pt idx="34">
                  <c:v>13.870230219146473</c:v>
                </c:pt>
                <c:pt idx="35">
                  <c:v>13.870230219146473</c:v>
                </c:pt>
                <c:pt idx="36">
                  <c:v>13.870230219146473</c:v>
                </c:pt>
                <c:pt idx="37">
                  <c:v>13.870230219146473</c:v>
                </c:pt>
                <c:pt idx="38">
                  <c:v>13.870230219146473</c:v>
                </c:pt>
                <c:pt idx="39">
                  <c:v>13.870230219146473</c:v>
                </c:pt>
                <c:pt idx="40">
                  <c:v>13.870230219146473</c:v>
                </c:pt>
                <c:pt idx="41">
                  <c:v>13.870230219146473</c:v>
                </c:pt>
                <c:pt idx="42">
                  <c:v>13.870230219146473</c:v>
                </c:pt>
                <c:pt idx="43">
                  <c:v>13.870230219146473</c:v>
                </c:pt>
                <c:pt idx="44">
                  <c:v>13.870230219146473</c:v>
                </c:pt>
                <c:pt idx="45">
                  <c:v>13.870230219146473</c:v>
                </c:pt>
                <c:pt idx="46">
                  <c:v>13.870230219146473</c:v>
                </c:pt>
                <c:pt idx="47">
                  <c:v>13.870230219146473</c:v>
                </c:pt>
                <c:pt idx="48">
                  <c:v>13.870230219146473</c:v>
                </c:pt>
                <c:pt idx="49">
                  <c:v>13.870230219146473</c:v>
                </c:pt>
                <c:pt idx="50">
                  <c:v>13.870230219146473</c:v>
                </c:pt>
                <c:pt idx="51">
                  <c:v>13.870230219146473</c:v>
                </c:pt>
                <c:pt idx="52">
                  <c:v>13.870230219146473</c:v>
                </c:pt>
                <c:pt idx="53">
                  <c:v>13.870230219146473</c:v>
                </c:pt>
                <c:pt idx="54">
                  <c:v>13.870230219146473</c:v>
                </c:pt>
                <c:pt idx="55">
                  <c:v>13.870230219146473</c:v>
                </c:pt>
                <c:pt idx="56">
                  <c:v>13.870230219146473</c:v>
                </c:pt>
                <c:pt idx="57">
                  <c:v>13.870230219146473</c:v>
                </c:pt>
                <c:pt idx="58">
                  <c:v>13.870230219146473</c:v>
                </c:pt>
                <c:pt idx="59">
                  <c:v>13.870230219146473</c:v>
                </c:pt>
                <c:pt idx="60">
                  <c:v>13.870230219146473</c:v>
                </c:pt>
                <c:pt idx="61">
                  <c:v>13.870230219146473</c:v>
                </c:pt>
                <c:pt idx="62">
                  <c:v>13.870230219146473</c:v>
                </c:pt>
                <c:pt idx="63">
                  <c:v>13.870230219146473</c:v>
                </c:pt>
                <c:pt idx="64">
                  <c:v>13.870230219146473</c:v>
                </c:pt>
                <c:pt idx="65">
                  <c:v>13.870230219146473</c:v>
                </c:pt>
                <c:pt idx="66">
                  <c:v>13.870230219146473</c:v>
                </c:pt>
                <c:pt idx="67">
                  <c:v>13.870230219146473</c:v>
                </c:pt>
                <c:pt idx="68">
                  <c:v>13.870230219146473</c:v>
                </c:pt>
                <c:pt idx="69">
                  <c:v>13.870230219146473</c:v>
                </c:pt>
                <c:pt idx="70">
                  <c:v>13.870230219146473</c:v>
                </c:pt>
                <c:pt idx="71">
                  <c:v>13.870230219146473</c:v>
                </c:pt>
                <c:pt idx="72">
                  <c:v>13.870230219146473</c:v>
                </c:pt>
                <c:pt idx="73">
                  <c:v>13.870230219146473</c:v>
                </c:pt>
                <c:pt idx="74">
                  <c:v>13.870230219146473</c:v>
                </c:pt>
                <c:pt idx="75">
                  <c:v>13.870230219146473</c:v>
                </c:pt>
                <c:pt idx="76">
                  <c:v>13.870230219146473</c:v>
                </c:pt>
                <c:pt idx="77">
                  <c:v>13.870230219146473</c:v>
                </c:pt>
                <c:pt idx="78">
                  <c:v>13.870230219146473</c:v>
                </c:pt>
                <c:pt idx="79">
                  <c:v>13.870230219146473</c:v>
                </c:pt>
                <c:pt idx="80">
                  <c:v>13.870230219146473</c:v>
                </c:pt>
                <c:pt idx="81">
                  <c:v>13.870230219146473</c:v>
                </c:pt>
                <c:pt idx="82">
                  <c:v>13.870230219146473</c:v>
                </c:pt>
                <c:pt idx="83">
                  <c:v>13.870230219146473</c:v>
                </c:pt>
                <c:pt idx="84">
                  <c:v>13.870230219146473</c:v>
                </c:pt>
                <c:pt idx="85">
                  <c:v>13.870230219146473</c:v>
                </c:pt>
                <c:pt idx="86">
                  <c:v>13.870230219146473</c:v>
                </c:pt>
                <c:pt idx="87">
                  <c:v>13.870230219146473</c:v>
                </c:pt>
                <c:pt idx="88">
                  <c:v>13.870230219146473</c:v>
                </c:pt>
                <c:pt idx="89">
                  <c:v>13.870230219146473</c:v>
                </c:pt>
                <c:pt idx="90">
                  <c:v>13.870230219146473</c:v>
                </c:pt>
                <c:pt idx="91">
                  <c:v>13.870230219146473</c:v>
                </c:pt>
                <c:pt idx="92">
                  <c:v>13.870230219146473</c:v>
                </c:pt>
                <c:pt idx="93">
                  <c:v>13.870230219146473</c:v>
                </c:pt>
                <c:pt idx="94">
                  <c:v>13.870230219146473</c:v>
                </c:pt>
                <c:pt idx="95">
                  <c:v>13.870230219146473</c:v>
                </c:pt>
                <c:pt idx="96">
                  <c:v>13.870230219146473</c:v>
                </c:pt>
                <c:pt idx="97">
                  <c:v>13.870230219146473</c:v>
                </c:pt>
                <c:pt idx="98">
                  <c:v>13.870230219146473</c:v>
                </c:pt>
                <c:pt idx="99">
                  <c:v>13.870230219146473</c:v>
                </c:pt>
                <c:pt idx="100">
                  <c:v>13.870230219146473</c:v>
                </c:pt>
                <c:pt idx="101">
                  <c:v>13.870230219146473</c:v>
                </c:pt>
                <c:pt idx="102">
                  <c:v>13.870230219146473</c:v>
                </c:pt>
                <c:pt idx="103">
                  <c:v>13.870230219146473</c:v>
                </c:pt>
                <c:pt idx="104">
                  <c:v>13.870230219146473</c:v>
                </c:pt>
                <c:pt idx="105">
                  <c:v>13.870230219146473</c:v>
                </c:pt>
                <c:pt idx="106">
                  <c:v>13.870230219146473</c:v>
                </c:pt>
                <c:pt idx="107">
                  <c:v>13.870230219146473</c:v>
                </c:pt>
                <c:pt idx="108">
                  <c:v>13.870230219146473</c:v>
                </c:pt>
                <c:pt idx="109">
                  <c:v>13.870230219146473</c:v>
                </c:pt>
                <c:pt idx="110">
                  <c:v>13.870230219146473</c:v>
                </c:pt>
                <c:pt idx="111">
                  <c:v>13.870230219146473</c:v>
                </c:pt>
                <c:pt idx="112">
                  <c:v>13.870230219146473</c:v>
                </c:pt>
                <c:pt idx="113">
                  <c:v>13.870230219146473</c:v>
                </c:pt>
                <c:pt idx="114">
                  <c:v>13.870230219146473</c:v>
                </c:pt>
                <c:pt idx="115">
                  <c:v>13.870230219146473</c:v>
                </c:pt>
                <c:pt idx="116">
                  <c:v>13.870230219146473</c:v>
                </c:pt>
                <c:pt idx="117">
                  <c:v>13.870230219146473</c:v>
                </c:pt>
                <c:pt idx="118">
                  <c:v>13.870230219146473</c:v>
                </c:pt>
                <c:pt idx="119">
                  <c:v>13.870230219146473</c:v>
                </c:pt>
                <c:pt idx="120">
                  <c:v>13.870230219146473</c:v>
                </c:pt>
                <c:pt idx="121">
                  <c:v>13.870230219146473</c:v>
                </c:pt>
                <c:pt idx="122">
                  <c:v>13.870230219146473</c:v>
                </c:pt>
                <c:pt idx="123">
                  <c:v>13.870230219146473</c:v>
                </c:pt>
                <c:pt idx="124">
                  <c:v>13.870230219146473</c:v>
                </c:pt>
                <c:pt idx="125">
                  <c:v>13.870230219146473</c:v>
                </c:pt>
                <c:pt idx="126">
                  <c:v>13.870230219146473</c:v>
                </c:pt>
                <c:pt idx="127">
                  <c:v>13.870230219146473</c:v>
                </c:pt>
                <c:pt idx="128">
                  <c:v>13.870230219146473</c:v>
                </c:pt>
                <c:pt idx="129">
                  <c:v>13.870230219146473</c:v>
                </c:pt>
                <c:pt idx="130">
                  <c:v>13.870230219146473</c:v>
                </c:pt>
                <c:pt idx="131">
                  <c:v>13.870230219146473</c:v>
                </c:pt>
                <c:pt idx="132">
                  <c:v>13.870230219146473</c:v>
                </c:pt>
                <c:pt idx="133">
                  <c:v>13.870230219146473</c:v>
                </c:pt>
                <c:pt idx="134">
                  <c:v>13.870230219146473</c:v>
                </c:pt>
                <c:pt idx="135">
                  <c:v>13.870230219146473</c:v>
                </c:pt>
                <c:pt idx="136">
                  <c:v>13.870230219146473</c:v>
                </c:pt>
                <c:pt idx="137">
                  <c:v>13.870230219146473</c:v>
                </c:pt>
                <c:pt idx="138">
                  <c:v>13.870230219146473</c:v>
                </c:pt>
                <c:pt idx="139">
                  <c:v>13.870230219146473</c:v>
                </c:pt>
                <c:pt idx="140">
                  <c:v>13.870230219146473</c:v>
                </c:pt>
                <c:pt idx="141">
                  <c:v>13.870230219146473</c:v>
                </c:pt>
                <c:pt idx="142">
                  <c:v>13.870230219146473</c:v>
                </c:pt>
                <c:pt idx="143">
                  <c:v>13.870230219146473</c:v>
                </c:pt>
                <c:pt idx="144">
                  <c:v>13.870230219146473</c:v>
                </c:pt>
                <c:pt idx="145">
                  <c:v>13.870230219146473</c:v>
                </c:pt>
                <c:pt idx="146">
                  <c:v>13.870230219146473</c:v>
                </c:pt>
                <c:pt idx="147">
                  <c:v>13.870230219146473</c:v>
                </c:pt>
                <c:pt idx="148">
                  <c:v>13.870230219146473</c:v>
                </c:pt>
                <c:pt idx="149">
                  <c:v>13.870230219146473</c:v>
                </c:pt>
                <c:pt idx="150">
                  <c:v>13.870230219146473</c:v>
                </c:pt>
                <c:pt idx="151">
                  <c:v>13.870230219146473</c:v>
                </c:pt>
                <c:pt idx="152">
                  <c:v>13.870230219146473</c:v>
                </c:pt>
                <c:pt idx="153">
                  <c:v>13.870230219146473</c:v>
                </c:pt>
                <c:pt idx="154">
                  <c:v>13.870230219146473</c:v>
                </c:pt>
                <c:pt idx="155">
                  <c:v>13.870230219146473</c:v>
                </c:pt>
                <c:pt idx="156">
                  <c:v>13.870230219146473</c:v>
                </c:pt>
                <c:pt idx="157">
                  <c:v>13.870230219146473</c:v>
                </c:pt>
                <c:pt idx="158">
                  <c:v>13.870230219146473</c:v>
                </c:pt>
                <c:pt idx="159">
                  <c:v>13.870230219146473</c:v>
                </c:pt>
                <c:pt idx="160">
                  <c:v>13.870230219146473</c:v>
                </c:pt>
                <c:pt idx="161">
                  <c:v>13.870230219146473</c:v>
                </c:pt>
                <c:pt idx="162">
                  <c:v>13.870230219146473</c:v>
                </c:pt>
                <c:pt idx="163">
                  <c:v>13.870230219146473</c:v>
                </c:pt>
                <c:pt idx="164">
                  <c:v>13.870230219146473</c:v>
                </c:pt>
                <c:pt idx="165">
                  <c:v>13.870230219146473</c:v>
                </c:pt>
                <c:pt idx="166">
                  <c:v>13.870230219146473</c:v>
                </c:pt>
                <c:pt idx="167">
                  <c:v>13.870230219146473</c:v>
                </c:pt>
                <c:pt idx="168">
                  <c:v>13.870230219146473</c:v>
                </c:pt>
                <c:pt idx="169">
                  <c:v>13.870230219146473</c:v>
                </c:pt>
                <c:pt idx="170">
                  <c:v>13.870230219146473</c:v>
                </c:pt>
                <c:pt idx="171">
                  <c:v>13.870230219146473</c:v>
                </c:pt>
                <c:pt idx="172">
                  <c:v>13.870230219146473</c:v>
                </c:pt>
                <c:pt idx="173">
                  <c:v>13.870230219146473</c:v>
                </c:pt>
                <c:pt idx="174">
                  <c:v>13.870230219146473</c:v>
                </c:pt>
                <c:pt idx="175">
                  <c:v>13.870230219146473</c:v>
                </c:pt>
                <c:pt idx="176">
                  <c:v>13.870230219146473</c:v>
                </c:pt>
                <c:pt idx="177">
                  <c:v>13.870230219146473</c:v>
                </c:pt>
                <c:pt idx="178">
                  <c:v>13.870230219146473</c:v>
                </c:pt>
                <c:pt idx="179">
                  <c:v>13.870230219146473</c:v>
                </c:pt>
                <c:pt idx="180">
                  <c:v>13.870230219146473</c:v>
                </c:pt>
                <c:pt idx="181">
                  <c:v>13.870230219146473</c:v>
                </c:pt>
                <c:pt idx="182">
                  <c:v>13.870230219146473</c:v>
                </c:pt>
                <c:pt idx="183">
                  <c:v>13.870230219146473</c:v>
                </c:pt>
                <c:pt idx="184">
                  <c:v>13.870230219146473</c:v>
                </c:pt>
                <c:pt idx="185">
                  <c:v>13.870230219146473</c:v>
                </c:pt>
                <c:pt idx="186">
                  <c:v>13.870230219146473</c:v>
                </c:pt>
                <c:pt idx="187">
                  <c:v>13.870230219146473</c:v>
                </c:pt>
                <c:pt idx="188">
                  <c:v>13.870230219146473</c:v>
                </c:pt>
                <c:pt idx="189">
                  <c:v>13.870230219146473</c:v>
                </c:pt>
                <c:pt idx="190">
                  <c:v>13.870230219146473</c:v>
                </c:pt>
                <c:pt idx="191">
                  <c:v>13.870230219146473</c:v>
                </c:pt>
                <c:pt idx="192">
                  <c:v>13.870230219146473</c:v>
                </c:pt>
                <c:pt idx="193">
                  <c:v>13.870230219146473</c:v>
                </c:pt>
                <c:pt idx="194">
                  <c:v>13.870230219146473</c:v>
                </c:pt>
                <c:pt idx="195">
                  <c:v>13.870230219146473</c:v>
                </c:pt>
                <c:pt idx="196">
                  <c:v>13.870230219146473</c:v>
                </c:pt>
                <c:pt idx="197">
                  <c:v>13.870230219146473</c:v>
                </c:pt>
                <c:pt idx="198">
                  <c:v>13.870230219146473</c:v>
                </c:pt>
                <c:pt idx="199">
                  <c:v>13.870230219146473</c:v>
                </c:pt>
                <c:pt idx="200">
                  <c:v>13.870230219146473</c:v>
                </c:pt>
                <c:pt idx="201">
                  <c:v>13.870230219146473</c:v>
                </c:pt>
                <c:pt idx="202">
                  <c:v>13.870230219146473</c:v>
                </c:pt>
                <c:pt idx="203">
                  <c:v>13.870230219146473</c:v>
                </c:pt>
                <c:pt idx="204">
                  <c:v>13.870230219146473</c:v>
                </c:pt>
                <c:pt idx="205">
                  <c:v>13.870230219146473</c:v>
                </c:pt>
                <c:pt idx="206">
                  <c:v>13.870230219146473</c:v>
                </c:pt>
                <c:pt idx="207">
                  <c:v>13.870230219146473</c:v>
                </c:pt>
                <c:pt idx="208">
                  <c:v>13.870230219146473</c:v>
                </c:pt>
                <c:pt idx="209">
                  <c:v>13.870230219146473</c:v>
                </c:pt>
                <c:pt idx="210">
                  <c:v>13.870230219146473</c:v>
                </c:pt>
                <c:pt idx="211">
                  <c:v>13.870230219146473</c:v>
                </c:pt>
                <c:pt idx="212">
                  <c:v>13.870230219146473</c:v>
                </c:pt>
                <c:pt idx="213">
                  <c:v>13.870230219146473</c:v>
                </c:pt>
                <c:pt idx="214">
                  <c:v>13.870230219146473</c:v>
                </c:pt>
                <c:pt idx="215">
                  <c:v>13.870230219146473</c:v>
                </c:pt>
                <c:pt idx="216">
                  <c:v>13.870230219146473</c:v>
                </c:pt>
                <c:pt idx="217">
                  <c:v>13.870230219146473</c:v>
                </c:pt>
                <c:pt idx="218">
                  <c:v>13.870230219146473</c:v>
                </c:pt>
                <c:pt idx="219">
                  <c:v>13.870230219146473</c:v>
                </c:pt>
                <c:pt idx="220">
                  <c:v>13.870230219146473</c:v>
                </c:pt>
                <c:pt idx="221">
                  <c:v>13.870230219146473</c:v>
                </c:pt>
                <c:pt idx="222">
                  <c:v>13.870230219146473</c:v>
                </c:pt>
                <c:pt idx="223">
                  <c:v>13.870230219146473</c:v>
                </c:pt>
                <c:pt idx="224">
                  <c:v>13.870230219146473</c:v>
                </c:pt>
                <c:pt idx="225">
                  <c:v>13.870230219146473</c:v>
                </c:pt>
                <c:pt idx="226">
                  <c:v>13.870230219146473</c:v>
                </c:pt>
                <c:pt idx="227">
                  <c:v>13.870230219146473</c:v>
                </c:pt>
                <c:pt idx="228">
                  <c:v>13.870230219146473</c:v>
                </c:pt>
                <c:pt idx="229">
                  <c:v>13.870230219146473</c:v>
                </c:pt>
                <c:pt idx="230">
                  <c:v>13.870230219146473</c:v>
                </c:pt>
                <c:pt idx="231">
                  <c:v>13.870230219146473</c:v>
                </c:pt>
                <c:pt idx="232">
                  <c:v>13.870230219146473</c:v>
                </c:pt>
                <c:pt idx="233">
                  <c:v>13.870230219146473</c:v>
                </c:pt>
                <c:pt idx="234">
                  <c:v>13.870230219146473</c:v>
                </c:pt>
                <c:pt idx="235">
                  <c:v>13.870230219146473</c:v>
                </c:pt>
                <c:pt idx="236">
                  <c:v>13.870230219146473</c:v>
                </c:pt>
                <c:pt idx="237">
                  <c:v>13.870230219146473</c:v>
                </c:pt>
                <c:pt idx="238">
                  <c:v>13.870230219146473</c:v>
                </c:pt>
                <c:pt idx="239">
                  <c:v>13.870230219146473</c:v>
                </c:pt>
                <c:pt idx="240">
                  <c:v>13.870230219146473</c:v>
                </c:pt>
                <c:pt idx="241">
                  <c:v>13.870230219146473</c:v>
                </c:pt>
                <c:pt idx="242">
                  <c:v>13.870230219146473</c:v>
                </c:pt>
                <c:pt idx="243">
                  <c:v>13.870230219146473</c:v>
                </c:pt>
                <c:pt idx="244">
                  <c:v>13.870230219146473</c:v>
                </c:pt>
                <c:pt idx="245">
                  <c:v>13.870230219146473</c:v>
                </c:pt>
                <c:pt idx="246">
                  <c:v>13.870230219146473</c:v>
                </c:pt>
                <c:pt idx="247">
                  <c:v>13.870230219146473</c:v>
                </c:pt>
                <c:pt idx="248">
                  <c:v>13.870230219146473</c:v>
                </c:pt>
                <c:pt idx="249">
                  <c:v>13.870230219146473</c:v>
                </c:pt>
                <c:pt idx="250">
                  <c:v>13.870230219146473</c:v>
                </c:pt>
                <c:pt idx="251">
                  <c:v>13.870230219146473</c:v>
                </c:pt>
                <c:pt idx="252">
                  <c:v>13.870230219146473</c:v>
                </c:pt>
                <c:pt idx="253">
                  <c:v>13.870230219146473</c:v>
                </c:pt>
                <c:pt idx="254">
                  <c:v>13.870230219146473</c:v>
                </c:pt>
                <c:pt idx="255">
                  <c:v>13.870230219146473</c:v>
                </c:pt>
                <c:pt idx="256">
                  <c:v>13.870230219146473</c:v>
                </c:pt>
                <c:pt idx="257">
                  <c:v>13.870230219146473</c:v>
                </c:pt>
                <c:pt idx="258">
                  <c:v>13.870230219146473</c:v>
                </c:pt>
                <c:pt idx="259">
                  <c:v>13.870230219146473</c:v>
                </c:pt>
                <c:pt idx="260">
                  <c:v>13.870230219146473</c:v>
                </c:pt>
                <c:pt idx="261">
                  <c:v>13.870230219146473</c:v>
                </c:pt>
                <c:pt idx="262">
                  <c:v>13.870230219146473</c:v>
                </c:pt>
                <c:pt idx="263">
                  <c:v>13.870230219146473</c:v>
                </c:pt>
                <c:pt idx="264">
                  <c:v>13.870230219146473</c:v>
                </c:pt>
                <c:pt idx="265">
                  <c:v>13.870230219146473</c:v>
                </c:pt>
                <c:pt idx="266">
                  <c:v>13.870230219146473</c:v>
                </c:pt>
                <c:pt idx="267">
                  <c:v>13.870230219146473</c:v>
                </c:pt>
                <c:pt idx="268">
                  <c:v>13.870230219146473</c:v>
                </c:pt>
                <c:pt idx="269">
                  <c:v>13.870230219146473</c:v>
                </c:pt>
                <c:pt idx="270">
                  <c:v>13.870230219146473</c:v>
                </c:pt>
                <c:pt idx="271">
                  <c:v>13.870230219146473</c:v>
                </c:pt>
                <c:pt idx="272">
                  <c:v>13.870230219146473</c:v>
                </c:pt>
                <c:pt idx="273">
                  <c:v>13.870230219146473</c:v>
                </c:pt>
                <c:pt idx="274">
                  <c:v>13.870230219146473</c:v>
                </c:pt>
                <c:pt idx="275">
                  <c:v>13.870230219146473</c:v>
                </c:pt>
                <c:pt idx="276">
                  <c:v>13.870230219146473</c:v>
                </c:pt>
                <c:pt idx="277">
                  <c:v>13.870230219146473</c:v>
                </c:pt>
                <c:pt idx="278">
                  <c:v>13.870230219146473</c:v>
                </c:pt>
                <c:pt idx="279">
                  <c:v>13.870230219146473</c:v>
                </c:pt>
                <c:pt idx="280">
                  <c:v>13.870230219146473</c:v>
                </c:pt>
                <c:pt idx="281">
                  <c:v>13.870230219146473</c:v>
                </c:pt>
                <c:pt idx="282">
                  <c:v>13.870230219146473</c:v>
                </c:pt>
                <c:pt idx="283">
                  <c:v>13.870230219146473</c:v>
                </c:pt>
                <c:pt idx="284">
                  <c:v>13.870230219146473</c:v>
                </c:pt>
                <c:pt idx="285">
                  <c:v>13.870230219146473</c:v>
                </c:pt>
                <c:pt idx="286">
                  <c:v>13.870230219146473</c:v>
                </c:pt>
                <c:pt idx="287">
                  <c:v>13.870230219146473</c:v>
                </c:pt>
                <c:pt idx="288">
                  <c:v>13.870230219146473</c:v>
                </c:pt>
                <c:pt idx="289">
                  <c:v>13.870230219146473</c:v>
                </c:pt>
                <c:pt idx="290">
                  <c:v>13.870230219146473</c:v>
                </c:pt>
                <c:pt idx="291">
                  <c:v>13.870230219146473</c:v>
                </c:pt>
                <c:pt idx="292">
                  <c:v>13.870230219146473</c:v>
                </c:pt>
                <c:pt idx="293">
                  <c:v>13.870230219146473</c:v>
                </c:pt>
                <c:pt idx="294">
                  <c:v>13.870230219146473</c:v>
                </c:pt>
                <c:pt idx="295">
                  <c:v>13.870230219146473</c:v>
                </c:pt>
                <c:pt idx="296">
                  <c:v>13.870230219146473</c:v>
                </c:pt>
                <c:pt idx="297">
                  <c:v>13.870230219146473</c:v>
                </c:pt>
                <c:pt idx="298">
                  <c:v>13.870230219146473</c:v>
                </c:pt>
                <c:pt idx="299">
                  <c:v>13.870230219146473</c:v>
                </c:pt>
                <c:pt idx="300">
                  <c:v>13.870230219146473</c:v>
                </c:pt>
                <c:pt idx="301">
                  <c:v>13.870230219146473</c:v>
                </c:pt>
                <c:pt idx="302">
                  <c:v>13.870230219146473</c:v>
                </c:pt>
                <c:pt idx="303">
                  <c:v>13.870230219146473</c:v>
                </c:pt>
                <c:pt idx="304">
                  <c:v>13.870230219146473</c:v>
                </c:pt>
                <c:pt idx="305">
                  <c:v>13.870230219146473</c:v>
                </c:pt>
                <c:pt idx="306">
                  <c:v>13.870230219146473</c:v>
                </c:pt>
                <c:pt idx="307">
                  <c:v>13.870230219146473</c:v>
                </c:pt>
                <c:pt idx="308">
                  <c:v>13.870230219146473</c:v>
                </c:pt>
                <c:pt idx="309">
                  <c:v>13.870230219146473</c:v>
                </c:pt>
                <c:pt idx="310">
                  <c:v>13.870230219146473</c:v>
                </c:pt>
                <c:pt idx="311">
                  <c:v>13.870230219146473</c:v>
                </c:pt>
                <c:pt idx="312">
                  <c:v>13.870230219146473</c:v>
                </c:pt>
                <c:pt idx="313">
                  <c:v>13.870230219146473</c:v>
                </c:pt>
                <c:pt idx="314">
                  <c:v>13.870230219146473</c:v>
                </c:pt>
                <c:pt idx="315">
                  <c:v>13.870230219146473</c:v>
                </c:pt>
                <c:pt idx="316">
                  <c:v>13.870230219146473</c:v>
                </c:pt>
                <c:pt idx="317">
                  <c:v>13.870230219146473</c:v>
                </c:pt>
                <c:pt idx="318">
                  <c:v>13.870230219146473</c:v>
                </c:pt>
                <c:pt idx="319">
                  <c:v>13.870230219146473</c:v>
                </c:pt>
                <c:pt idx="320">
                  <c:v>13.870230219146473</c:v>
                </c:pt>
                <c:pt idx="321">
                  <c:v>13.870230219146473</c:v>
                </c:pt>
                <c:pt idx="322">
                  <c:v>13.870230219146473</c:v>
                </c:pt>
                <c:pt idx="323">
                  <c:v>13.870230219146473</c:v>
                </c:pt>
                <c:pt idx="324">
                  <c:v>13.870230219146473</c:v>
                </c:pt>
                <c:pt idx="325">
                  <c:v>13.870230219146473</c:v>
                </c:pt>
                <c:pt idx="326">
                  <c:v>13.870230219146473</c:v>
                </c:pt>
                <c:pt idx="327">
                  <c:v>13.870230219146473</c:v>
                </c:pt>
                <c:pt idx="328">
                  <c:v>13.870230219146473</c:v>
                </c:pt>
                <c:pt idx="329">
                  <c:v>13.870230219146473</c:v>
                </c:pt>
                <c:pt idx="330">
                  <c:v>13.870230219146473</c:v>
                </c:pt>
                <c:pt idx="331">
                  <c:v>13.870230219146473</c:v>
                </c:pt>
                <c:pt idx="332">
                  <c:v>13.870230219146473</c:v>
                </c:pt>
                <c:pt idx="333">
                  <c:v>13.870230219146473</c:v>
                </c:pt>
                <c:pt idx="334">
                  <c:v>13.870230219146473</c:v>
                </c:pt>
                <c:pt idx="335">
                  <c:v>13.870230219146473</c:v>
                </c:pt>
                <c:pt idx="336">
                  <c:v>13.870230219146473</c:v>
                </c:pt>
                <c:pt idx="337">
                  <c:v>13.870230219146473</c:v>
                </c:pt>
                <c:pt idx="338">
                  <c:v>13.870230219146473</c:v>
                </c:pt>
                <c:pt idx="339">
                  <c:v>13.870230219146473</c:v>
                </c:pt>
                <c:pt idx="340">
                  <c:v>13.870230219146473</c:v>
                </c:pt>
                <c:pt idx="341">
                  <c:v>13.870230219146473</c:v>
                </c:pt>
                <c:pt idx="342">
                  <c:v>13.870230219146473</c:v>
                </c:pt>
                <c:pt idx="343">
                  <c:v>13.870230219146473</c:v>
                </c:pt>
                <c:pt idx="344">
                  <c:v>13.870230219146473</c:v>
                </c:pt>
                <c:pt idx="345">
                  <c:v>13.870230219146473</c:v>
                </c:pt>
                <c:pt idx="346">
                  <c:v>13.870230219146473</c:v>
                </c:pt>
                <c:pt idx="347">
                  <c:v>13.870230219146473</c:v>
                </c:pt>
                <c:pt idx="348">
                  <c:v>13.870230219146473</c:v>
                </c:pt>
                <c:pt idx="349">
                  <c:v>13.870230219146473</c:v>
                </c:pt>
                <c:pt idx="350">
                  <c:v>13.870230219146473</c:v>
                </c:pt>
                <c:pt idx="351">
                  <c:v>13.870230219146473</c:v>
                </c:pt>
                <c:pt idx="352">
                  <c:v>13.870230219146473</c:v>
                </c:pt>
                <c:pt idx="353">
                  <c:v>13.870230219146473</c:v>
                </c:pt>
                <c:pt idx="354">
                  <c:v>13.870230219146473</c:v>
                </c:pt>
                <c:pt idx="355">
                  <c:v>13.870230219146473</c:v>
                </c:pt>
                <c:pt idx="356">
                  <c:v>13.870230219146473</c:v>
                </c:pt>
                <c:pt idx="357">
                  <c:v>13.870230219146473</c:v>
                </c:pt>
                <c:pt idx="358">
                  <c:v>13.870230219146473</c:v>
                </c:pt>
                <c:pt idx="359">
                  <c:v>13.870230219146473</c:v>
                </c:pt>
                <c:pt idx="360">
                  <c:v>13.870230219146473</c:v>
                </c:pt>
                <c:pt idx="361">
                  <c:v>13.870230219146473</c:v>
                </c:pt>
                <c:pt idx="362">
                  <c:v>13.870230219146473</c:v>
                </c:pt>
                <c:pt idx="363">
                  <c:v>13.870230219146473</c:v>
                </c:pt>
                <c:pt idx="364">
                  <c:v>13.870230219146473</c:v>
                </c:pt>
                <c:pt idx="365">
                  <c:v>13.870230219146473</c:v>
                </c:pt>
                <c:pt idx="366">
                  <c:v>13.870230219146473</c:v>
                </c:pt>
                <c:pt idx="367">
                  <c:v>13.870230219146473</c:v>
                </c:pt>
                <c:pt idx="368">
                  <c:v>13.870230219146473</c:v>
                </c:pt>
                <c:pt idx="369">
                  <c:v>13.870230219146473</c:v>
                </c:pt>
                <c:pt idx="370">
                  <c:v>13.870230219146473</c:v>
                </c:pt>
                <c:pt idx="371">
                  <c:v>13.870230219146473</c:v>
                </c:pt>
                <c:pt idx="372">
                  <c:v>13.870230219146473</c:v>
                </c:pt>
                <c:pt idx="373">
                  <c:v>13.870230219146473</c:v>
                </c:pt>
                <c:pt idx="374">
                  <c:v>13.870230219146473</c:v>
                </c:pt>
                <c:pt idx="375">
                  <c:v>13.870230219146473</c:v>
                </c:pt>
                <c:pt idx="376">
                  <c:v>13.870230219146473</c:v>
                </c:pt>
                <c:pt idx="377">
                  <c:v>13.870230219146473</c:v>
                </c:pt>
                <c:pt idx="378">
                  <c:v>13.870230219146473</c:v>
                </c:pt>
                <c:pt idx="379">
                  <c:v>13.870230219146473</c:v>
                </c:pt>
                <c:pt idx="380">
                  <c:v>13.870230219146473</c:v>
                </c:pt>
                <c:pt idx="381">
                  <c:v>13.870230219146473</c:v>
                </c:pt>
                <c:pt idx="382">
                  <c:v>13.870230219146473</c:v>
                </c:pt>
                <c:pt idx="383">
                  <c:v>13.870230219146473</c:v>
                </c:pt>
                <c:pt idx="384">
                  <c:v>13.870230219146473</c:v>
                </c:pt>
                <c:pt idx="385">
                  <c:v>13.870230219146473</c:v>
                </c:pt>
                <c:pt idx="386">
                  <c:v>13.870230219146473</c:v>
                </c:pt>
                <c:pt idx="387">
                  <c:v>13.870230219146473</c:v>
                </c:pt>
                <c:pt idx="388">
                  <c:v>13.870230219146473</c:v>
                </c:pt>
                <c:pt idx="389">
                  <c:v>13.870230219146473</c:v>
                </c:pt>
                <c:pt idx="390">
                  <c:v>13.870230219146473</c:v>
                </c:pt>
                <c:pt idx="391">
                  <c:v>13.870230219146473</c:v>
                </c:pt>
                <c:pt idx="392">
                  <c:v>13.870230219146473</c:v>
                </c:pt>
                <c:pt idx="393">
                  <c:v>13.870230219146473</c:v>
                </c:pt>
                <c:pt idx="394">
                  <c:v>13.870230219146473</c:v>
                </c:pt>
                <c:pt idx="395">
                  <c:v>13.870230219146473</c:v>
                </c:pt>
                <c:pt idx="396">
                  <c:v>13.870230219146473</c:v>
                </c:pt>
                <c:pt idx="397">
                  <c:v>13.870230219146473</c:v>
                </c:pt>
                <c:pt idx="398">
                  <c:v>13.870230219146473</c:v>
                </c:pt>
                <c:pt idx="399">
                  <c:v>13.870230219146473</c:v>
                </c:pt>
                <c:pt idx="400">
                  <c:v>13.870230219146473</c:v>
                </c:pt>
                <c:pt idx="401">
                  <c:v>13.870230219146473</c:v>
                </c:pt>
                <c:pt idx="402">
                  <c:v>13.870230219146473</c:v>
                </c:pt>
                <c:pt idx="403">
                  <c:v>13.870230219146473</c:v>
                </c:pt>
                <c:pt idx="404">
                  <c:v>13.870230219146473</c:v>
                </c:pt>
                <c:pt idx="405">
                  <c:v>13.870230219146473</c:v>
                </c:pt>
                <c:pt idx="406">
                  <c:v>13.870230219146473</c:v>
                </c:pt>
                <c:pt idx="407">
                  <c:v>13.870230219146473</c:v>
                </c:pt>
                <c:pt idx="408">
                  <c:v>13.870230219146473</c:v>
                </c:pt>
                <c:pt idx="409">
                  <c:v>13.870230219146473</c:v>
                </c:pt>
                <c:pt idx="410">
                  <c:v>13.870230219146473</c:v>
                </c:pt>
                <c:pt idx="411">
                  <c:v>13.870230219146473</c:v>
                </c:pt>
                <c:pt idx="412">
                  <c:v>13.870230219146473</c:v>
                </c:pt>
                <c:pt idx="413">
                  <c:v>13.870230219146473</c:v>
                </c:pt>
                <c:pt idx="414">
                  <c:v>13.870230219146473</c:v>
                </c:pt>
                <c:pt idx="415">
                  <c:v>13.870230219146473</c:v>
                </c:pt>
                <c:pt idx="416">
                  <c:v>13.870230219146473</c:v>
                </c:pt>
                <c:pt idx="417">
                  <c:v>13.870230219146473</c:v>
                </c:pt>
                <c:pt idx="418">
                  <c:v>13.870230219146473</c:v>
                </c:pt>
                <c:pt idx="419">
                  <c:v>13.870230219146473</c:v>
                </c:pt>
                <c:pt idx="420">
                  <c:v>13.870230219146473</c:v>
                </c:pt>
                <c:pt idx="421">
                  <c:v>13.870230219146473</c:v>
                </c:pt>
                <c:pt idx="422">
                  <c:v>13.870230219146473</c:v>
                </c:pt>
                <c:pt idx="423">
                  <c:v>13.870230219146473</c:v>
                </c:pt>
                <c:pt idx="424">
                  <c:v>13.870230219146473</c:v>
                </c:pt>
                <c:pt idx="425">
                  <c:v>13.870230219146473</c:v>
                </c:pt>
                <c:pt idx="426">
                  <c:v>13.870230219146473</c:v>
                </c:pt>
                <c:pt idx="427">
                  <c:v>13.870230219146473</c:v>
                </c:pt>
                <c:pt idx="428">
                  <c:v>13.870230219146473</c:v>
                </c:pt>
                <c:pt idx="429">
                  <c:v>13.870230219146473</c:v>
                </c:pt>
                <c:pt idx="430">
                  <c:v>13.870230219146473</c:v>
                </c:pt>
                <c:pt idx="431">
                  <c:v>13.870230219146473</c:v>
                </c:pt>
                <c:pt idx="432">
                  <c:v>13.870230219146473</c:v>
                </c:pt>
                <c:pt idx="433">
                  <c:v>13.870230219146473</c:v>
                </c:pt>
                <c:pt idx="434">
                  <c:v>13.870230219146473</c:v>
                </c:pt>
                <c:pt idx="435">
                  <c:v>13.870230219146473</c:v>
                </c:pt>
                <c:pt idx="436">
                  <c:v>13.870230219146473</c:v>
                </c:pt>
                <c:pt idx="437">
                  <c:v>13.870230219146473</c:v>
                </c:pt>
                <c:pt idx="438">
                  <c:v>13.870230219146473</c:v>
                </c:pt>
                <c:pt idx="439">
                  <c:v>13.870230219146473</c:v>
                </c:pt>
                <c:pt idx="440">
                  <c:v>13.870230219146473</c:v>
                </c:pt>
                <c:pt idx="441">
                  <c:v>13.870230219146473</c:v>
                </c:pt>
                <c:pt idx="442">
                  <c:v>13.870230219146473</c:v>
                </c:pt>
                <c:pt idx="443">
                  <c:v>13.870230219146473</c:v>
                </c:pt>
                <c:pt idx="444">
                  <c:v>13.870230219146473</c:v>
                </c:pt>
                <c:pt idx="445">
                  <c:v>13.870230219146473</c:v>
                </c:pt>
                <c:pt idx="446">
                  <c:v>13.870230219146473</c:v>
                </c:pt>
                <c:pt idx="447">
                  <c:v>13.870230219146473</c:v>
                </c:pt>
                <c:pt idx="448">
                  <c:v>13.870230219146473</c:v>
                </c:pt>
                <c:pt idx="449">
                  <c:v>13.870230219146473</c:v>
                </c:pt>
                <c:pt idx="450">
                  <c:v>13.870230219146473</c:v>
                </c:pt>
                <c:pt idx="451">
                  <c:v>13.870230219146473</c:v>
                </c:pt>
                <c:pt idx="452">
                  <c:v>13.870230219146473</c:v>
                </c:pt>
                <c:pt idx="453">
                  <c:v>13.870230219146473</c:v>
                </c:pt>
                <c:pt idx="454">
                  <c:v>13.870230219146473</c:v>
                </c:pt>
                <c:pt idx="455">
                  <c:v>13.870230219146473</c:v>
                </c:pt>
                <c:pt idx="456">
                  <c:v>13.870230219146473</c:v>
                </c:pt>
                <c:pt idx="457">
                  <c:v>13.870230219146473</c:v>
                </c:pt>
                <c:pt idx="458">
                  <c:v>13.870230219146473</c:v>
                </c:pt>
                <c:pt idx="459">
                  <c:v>13.870230219146473</c:v>
                </c:pt>
                <c:pt idx="460">
                  <c:v>13.870230219146473</c:v>
                </c:pt>
                <c:pt idx="461">
                  <c:v>13.870230219146473</c:v>
                </c:pt>
                <c:pt idx="462">
                  <c:v>13.870230219146473</c:v>
                </c:pt>
                <c:pt idx="463">
                  <c:v>13.870230219146473</c:v>
                </c:pt>
                <c:pt idx="464">
                  <c:v>13.870230219146473</c:v>
                </c:pt>
                <c:pt idx="465">
                  <c:v>13.870230219146473</c:v>
                </c:pt>
                <c:pt idx="466">
                  <c:v>13.870230219146473</c:v>
                </c:pt>
                <c:pt idx="467">
                  <c:v>13.870230219146473</c:v>
                </c:pt>
                <c:pt idx="468">
                  <c:v>13.870230219146473</c:v>
                </c:pt>
                <c:pt idx="469">
                  <c:v>13.870230219146473</c:v>
                </c:pt>
                <c:pt idx="470">
                  <c:v>13.870230219146473</c:v>
                </c:pt>
                <c:pt idx="471">
                  <c:v>13.870230219146473</c:v>
                </c:pt>
                <c:pt idx="472">
                  <c:v>13.870230219146473</c:v>
                </c:pt>
                <c:pt idx="473">
                  <c:v>13.870230219146473</c:v>
                </c:pt>
                <c:pt idx="474">
                  <c:v>13.870230219146473</c:v>
                </c:pt>
                <c:pt idx="475">
                  <c:v>13.870230219146473</c:v>
                </c:pt>
                <c:pt idx="476">
                  <c:v>13.870230219146473</c:v>
                </c:pt>
                <c:pt idx="477">
                  <c:v>13.870230219146473</c:v>
                </c:pt>
                <c:pt idx="478">
                  <c:v>13.870230219146473</c:v>
                </c:pt>
                <c:pt idx="479">
                  <c:v>13.870230219146473</c:v>
                </c:pt>
                <c:pt idx="480">
                  <c:v>13.870230219146473</c:v>
                </c:pt>
                <c:pt idx="481">
                  <c:v>13.870230219146473</c:v>
                </c:pt>
                <c:pt idx="482">
                  <c:v>13.870230219146473</c:v>
                </c:pt>
                <c:pt idx="483">
                  <c:v>13.870230219146473</c:v>
                </c:pt>
                <c:pt idx="484">
                  <c:v>13.870230219146473</c:v>
                </c:pt>
                <c:pt idx="485">
                  <c:v>13.870230219146473</c:v>
                </c:pt>
                <c:pt idx="486">
                  <c:v>13.870230219146473</c:v>
                </c:pt>
                <c:pt idx="487">
                  <c:v>13.870230219146473</c:v>
                </c:pt>
                <c:pt idx="488">
                  <c:v>13.870230219146473</c:v>
                </c:pt>
                <c:pt idx="489">
                  <c:v>13.870230219146473</c:v>
                </c:pt>
                <c:pt idx="490">
                  <c:v>13.870230219146473</c:v>
                </c:pt>
                <c:pt idx="491">
                  <c:v>13.870230219146473</c:v>
                </c:pt>
                <c:pt idx="492">
                  <c:v>13.870230219146473</c:v>
                </c:pt>
                <c:pt idx="493">
                  <c:v>13.870230219146473</c:v>
                </c:pt>
                <c:pt idx="494">
                  <c:v>13.870230219146473</c:v>
                </c:pt>
                <c:pt idx="495">
                  <c:v>13.870230219146473</c:v>
                </c:pt>
                <c:pt idx="496">
                  <c:v>13.870230219146473</c:v>
                </c:pt>
                <c:pt idx="497">
                  <c:v>13.870230219146473</c:v>
                </c:pt>
                <c:pt idx="498">
                  <c:v>13.870230219146473</c:v>
                </c:pt>
                <c:pt idx="499">
                  <c:v>13.870230219146473</c:v>
                </c:pt>
                <c:pt idx="500">
                  <c:v>13.870230219146473</c:v>
                </c:pt>
                <c:pt idx="501">
                  <c:v>13.870230219146473</c:v>
                </c:pt>
                <c:pt idx="502">
                  <c:v>13.870230219146473</c:v>
                </c:pt>
                <c:pt idx="503">
                  <c:v>13.870230219146473</c:v>
                </c:pt>
                <c:pt idx="504">
                  <c:v>13.870230219146473</c:v>
                </c:pt>
                <c:pt idx="505">
                  <c:v>13.870230219146473</c:v>
                </c:pt>
                <c:pt idx="506">
                  <c:v>13.870230219146473</c:v>
                </c:pt>
                <c:pt idx="507">
                  <c:v>13.870230219146473</c:v>
                </c:pt>
                <c:pt idx="508">
                  <c:v>13.870230219146473</c:v>
                </c:pt>
                <c:pt idx="509">
                  <c:v>13.870230219146473</c:v>
                </c:pt>
                <c:pt idx="510">
                  <c:v>13.870230219146473</c:v>
                </c:pt>
                <c:pt idx="511">
                  <c:v>13.870230219146473</c:v>
                </c:pt>
                <c:pt idx="512">
                  <c:v>13.870230219146473</c:v>
                </c:pt>
                <c:pt idx="513">
                  <c:v>13.870230219146473</c:v>
                </c:pt>
                <c:pt idx="514">
                  <c:v>13.870230219146473</c:v>
                </c:pt>
                <c:pt idx="515">
                  <c:v>13.870230219146473</c:v>
                </c:pt>
                <c:pt idx="516">
                  <c:v>13.870230219146473</c:v>
                </c:pt>
                <c:pt idx="517">
                  <c:v>13.870230219146473</c:v>
                </c:pt>
                <c:pt idx="518">
                  <c:v>13.870230219146473</c:v>
                </c:pt>
                <c:pt idx="519">
                  <c:v>13.870230219146473</c:v>
                </c:pt>
                <c:pt idx="520">
                  <c:v>13.870230219146473</c:v>
                </c:pt>
                <c:pt idx="521">
                  <c:v>13.870230219146473</c:v>
                </c:pt>
                <c:pt idx="522">
                  <c:v>13.870230219146473</c:v>
                </c:pt>
                <c:pt idx="523">
                  <c:v>13.870230219146473</c:v>
                </c:pt>
                <c:pt idx="524">
                  <c:v>13.870230219146473</c:v>
                </c:pt>
                <c:pt idx="525">
                  <c:v>13.870230219146473</c:v>
                </c:pt>
                <c:pt idx="526">
                  <c:v>13.870230219146473</c:v>
                </c:pt>
                <c:pt idx="527">
                  <c:v>13.870230219146473</c:v>
                </c:pt>
                <c:pt idx="528">
                  <c:v>13.870230219146473</c:v>
                </c:pt>
                <c:pt idx="529">
                  <c:v>13.870230219146473</c:v>
                </c:pt>
                <c:pt idx="530">
                  <c:v>13.870230219146473</c:v>
                </c:pt>
                <c:pt idx="531">
                  <c:v>13.870230219146473</c:v>
                </c:pt>
                <c:pt idx="532">
                  <c:v>13.870230219146473</c:v>
                </c:pt>
                <c:pt idx="533">
                  <c:v>13.870230219146473</c:v>
                </c:pt>
                <c:pt idx="534">
                  <c:v>13.870230219146473</c:v>
                </c:pt>
                <c:pt idx="535">
                  <c:v>13.870230219146473</c:v>
                </c:pt>
                <c:pt idx="536">
                  <c:v>13.870230219146473</c:v>
                </c:pt>
                <c:pt idx="537">
                  <c:v>13.870230219146473</c:v>
                </c:pt>
                <c:pt idx="538">
                  <c:v>13.870230219146473</c:v>
                </c:pt>
                <c:pt idx="539">
                  <c:v>13.870230219146473</c:v>
                </c:pt>
                <c:pt idx="540">
                  <c:v>13.870230219146473</c:v>
                </c:pt>
                <c:pt idx="541">
                  <c:v>13.870230219146473</c:v>
                </c:pt>
                <c:pt idx="542">
                  <c:v>13.870230219146473</c:v>
                </c:pt>
                <c:pt idx="543">
                  <c:v>13.870230219146473</c:v>
                </c:pt>
                <c:pt idx="544">
                  <c:v>13.870230219146473</c:v>
                </c:pt>
                <c:pt idx="545">
                  <c:v>13.870230219146473</c:v>
                </c:pt>
                <c:pt idx="546">
                  <c:v>13.870230219146473</c:v>
                </c:pt>
                <c:pt idx="547">
                  <c:v>13.870230219146473</c:v>
                </c:pt>
                <c:pt idx="548">
                  <c:v>13.870230219146473</c:v>
                </c:pt>
                <c:pt idx="549">
                  <c:v>13.870230219146473</c:v>
                </c:pt>
                <c:pt idx="550">
                  <c:v>13.870230219146473</c:v>
                </c:pt>
                <c:pt idx="551">
                  <c:v>13.870230219146473</c:v>
                </c:pt>
                <c:pt idx="552">
                  <c:v>13.870230219146473</c:v>
                </c:pt>
                <c:pt idx="553">
                  <c:v>13.870230219146473</c:v>
                </c:pt>
                <c:pt idx="554">
                  <c:v>13.870230219146473</c:v>
                </c:pt>
                <c:pt idx="555">
                  <c:v>13.870230219146473</c:v>
                </c:pt>
                <c:pt idx="556">
                  <c:v>13.870230219146473</c:v>
                </c:pt>
                <c:pt idx="557">
                  <c:v>13.870230219146473</c:v>
                </c:pt>
                <c:pt idx="558">
                  <c:v>13.870230219146473</c:v>
                </c:pt>
                <c:pt idx="559">
                  <c:v>13.870230219146473</c:v>
                </c:pt>
                <c:pt idx="560">
                  <c:v>13.870230219146473</c:v>
                </c:pt>
                <c:pt idx="561">
                  <c:v>13.870230219146473</c:v>
                </c:pt>
                <c:pt idx="562">
                  <c:v>13.870230219146473</c:v>
                </c:pt>
                <c:pt idx="563">
                  <c:v>13.870230219146473</c:v>
                </c:pt>
                <c:pt idx="564">
                  <c:v>13.870230219146473</c:v>
                </c:pt>
                <c:pt idx="565">
                  <c:v>13.870230219146473</c:v>
                </c:pt>
                <c:pt idx="566">
                  <c:v>13.870230219146473</c:v>
                </c:pt>
                <c:pt idx="567">
                  <c:v>13.870230219146473</c:v>
                </c:pt>
                <c:pt idx="568">
                  <c:v>13.870230219146473</c:v>
                </c:pt>
                <c:pt idx="569">
                  <c:v>13.870230219146473</c:v>
                </c:pt>
                <c:pt idx="570">
                  <c:v>13.870230219146473</c:v>
                </c:pt>
                <c:pt idx="571">
                  <c:v>13.870230219146473</c:v>
                </c:pt>
                <c:pt idx="572">
                  <c:v>13.870230219146473</c:v>
                </c:pt>
                <c:pt idx="573">
                  <c:v>13.870230219146473</c:v>
                </c:pt>
                <c:pt idx="574">
                  <c:v>13.870230219146473</c:v>
                </c:pt>
                <c:pt idx="575">
                  <c:v>13.870230219146473</c:v>
                </c:pt>
                <c:pt idx="576">
                  <c:v>13.870230219146473</c:v>
                </c:pt>
                <c:pt idx="577">
                  <c:v>13.870230219146473</c:v>
                </c:pt>
                <c:pt idx="578">
                  <c:v>13.870230219146473</c:v>
                </c:pt>
                <c:pt idx="579">
                  <c:v>13.870230219146473</c:v>
                </c:pt>
                <c:pt idx="580">
                  <c:v>13.870230219146473</c:v>
                </c:pt>
                <c:pt idx="581">
                  <c:v>13.870230219146473</c:v>
                </c:pt>
                <c:pt idx="582">
                  <c:v>13.870230219146473</c:v>
                </c:pt>
                <c:pt idx="583">
                  <c:v>13.870230219146473</c:v>
                </c:pt>
                <c:pt idx="584">
                  <c:v>13.870230219146473</c:v>
                </c:pt>
                <c:pt idx="585">
                  <c:v>13.870230219146473</c:v>
                </c:pt>
                <c:pt idx="586">
                  <c:v>13.870230219146473</c:v>
                </c:pt>
                <c:pt idx="587">
                  <c:v>13.870230219146473</c:v>
                </c:pt>
                <c:pt idx="588">
                  <c:v>13.870230219146473</c:v>
                </c:pt>
                <c:pt idx="589">
                  <c:v>13.870230219146473</c:v>
                </c:pt>
                <c:pt idx="590">
                  <c:v>13.870230219146473</c:v>
                </c:pt>
                <c:pt idx="591">
                  <c:v>13.870230219146473</c:v>
                </c:pt>
                <c:pt idx="592">
                  <c:v>13.870230219146473</c:v>
                </c:pt>
                <c:pt idx="593">
                  <c:v>13.870230219146473</c:v>
                </c:pt>
                <c:pt idx="594">
                  <c:v>13.870230219146473</c:v>
                </c:pt>
                <c:pt idx="595">
                  <c:v>13.870230219146473</c:v>
                </c:pt>
                <c:pt idx="596">
                  <c:v>13.870230219146473</c:v>
                </c:pt>
                <c:pt idx="597">
                  <c:v>13.870230219146473</c:v>
                </c:pt>
                <c:pt idx="598">
                  <c:v>13.870230219146473</c:v>
                </c:pt>
                <c:pt idx="599">
                  <c:v>13.870230219146473</c:v>
                </c:pt>
                <c:pt idx="600">
                  <c:v>13.870230219146473</c:v>
                </c:pt>
                <c:pt idx="601">
                  <c:v>13.870230219146473</c:v>
                </c:pt>
                <c:pt idx="602">
                  <c:v>13.870230219146473</c:v>
                </c:pt>
                <c:pt idx="603">
                  <c:v>13.870230219146473</c:v>
                </c:pt>
                <c:pt idx="604">
                  <c:v>13.870230219146473</c:v>
                </c:pt>
                <c:pt idx="605">
                  <c:v>13.870230219146473</c:v>
                </c:pt>
                <c:pt idx="606">
                  <c:v>13.870230219146473</c:v>
                </c:pt>
                <c:pt idx="607">
                  <c:v>13.870230219146473</c:v>
                </c:pt>
                <c:pt idx="608">
                  <c:v>13.870230219146473</c:v>
                </c:pt>
                <c:pt idx="609">
                  <c:v>13.870230219146473</c:v>
                </c:pt>
                <c:pt idx="610">
                  <c:v>13.870230219146473</c:v>
                </c:pt>
                <c:pt idx="611">
                  <c:v>13.870230219146473</c:v>
                </c:pt>
                <c:pt idx="612">
                  <c:v>13.870230219146473</c:v>
                </c:pt>
                <c:pt idx="613">
                  <c:v>13.870230219146473</c:v>
                </c:pt>
                <c:pt idx="614">
                  <c:v>13.870230219146473</c:v>
                </c:pt>
                <c:pt idx="615">
                  <c:v>13.870230219146473</c:v>
                </c:pt>
                <c:pt idx="616">
                  <c:v>13.870230219146473</c:v>
                </c:pt>
                <c:pt idx="617">
                  <c:v>13.870230219146473</c:v>
                </c:pt>
                <c:pt idx="618">
                  <c:v>13.870230219146473</c:v>
                </c:pt>
                <c:pt idx="619">
                  <c:v>13.870230219146473</c:v>
                </c:pt>
                <c:pt idx="620">
                  <c:v>13.870230219146473</c:v>
                </c:pt>
                <c:pt idx="621">
                  <c:v>13.870230219146473</c:v>
                </c:pt>
                <c:pt idx="622">
                  <c:v>13.870230219146473</c:v>
                </c:pt>
                <c:pt idx="623">
                  <c:v>13.870230219146473</c:v>
                </c:pt>
                <c:pt idx="624">
                  <c:v>13.870230219146473</c:v>
                </c:pt>
                <c:pt idx="625">
                  <c:v>13.870230219146473</c:v>
                </c:pt>
                <c:pt idx="626">
                  <c:v>13.870230219146473</c:v>
                </c:pt>
                <c:pt idx="627">
                  <c:v>13.870230219146473</c:v>
                </c:pt>
                <c:pt idx="628">
                  <c:v>13.870230219146473</c:v>
                </c:pt>
                <c:pt idx="629">
                  <c:v>13.870230219146473</c:v>
                </c:pt>
                <c:pt idx="630">
                  <c:v>13.870230219146473</c:v>
                </c:pt>
                <c:pt idx="631">
                  <c:v>13.870230219146473</c:v>
                </c:pt>
                <c:pt idx="632">
                  <c:v>13.870230219146473</c:v>
                </c:pt>
                <c:pt idx="633">
                  <c:v>13.870230219146473</c:v>
                </c:pt>
                <c:pt idx="634">
                  <c:v>13.870230219146473</c:v>
                </c:pt>
                <c:pt idx="635">
                  <c:v>13.870230219146473</c:v>
                </c:pt>
                <c:pt idx="636">
                  <c:v>13.870230219146473</c:v>
                </c:pt>
                <c:pt idx="637">
                  <c:v>13.870230219146473</c:v>
                </c:pt>
                <c:pt idx="638">
                  <c:v>13.870230219146473</c:v>
                </c:pt>
                <c:pt idx="639">
                  <c:v>13.870230219146473</c:v>
                </c:pt>
                <c:pt idx="640">
                  <c:v>13.870230219146473</c:v>
                </c:pt>
                <c:pt idx="641">
                  <c:v>13.870230219146473</c:v>
                </c:pt>
                <c:pt idx="642">
                  <c:v>13.870230219146473</c:v>
                </c:pt>
                <c:pt idx="643">
                  <c:v>13.870230219146473</c:v>
                </c:pt>
                <c:pt idx="644">
                  <c:v>13.870230219146473</c:v>
                </c:pt>
                <c:pt idx="645">
                  <c:v>13.870230219146473</c:v>
                </c:pt>
                <c:pt idx="646">
                  <c:v>13.870230219146473</c:v>
                </c:pt>
                <c:pt idx="647">
                  <c:v>13.870230219146473</c:v>
                </c:pt>
                <c:pt idx="648">
                  <c:v>13.870230219146473</c:v>
                </c:pt>
                <c:pt idx="649">
                  <c:v>13.870230219146473</c:v>
                </c:pt>
                <c:pt idx="650">
                  <c:v>13.870230219146473</c:v>
                </c:pt>
                <c:pt idx="651">
                  <c:v>13.870230219146473</c:v>
                </c:pt>
                <c:pt idx="652">
                  <c:v>13.870230219146473</c:v>
                </c:pt>
                <c:pt idx="653">
                  <c:v>13.870230219146473</c:v>
                </c:pt>
                <c:pt idx="654">
                  <c:v>13.870230219146473</c:v>
                </c:pt>
                <c:pt idx="655">
                  <c:v>13.870230219146473</c:v>
                </c:pt>
                <c:pt idx="656">
                  <c:v>13.870230219146473</c:v>
                </c:pt>
                <c:pt idx="657">
                  <c:v>13.870230219146473</c:v>
                </c:pt>
                <c:pt idx="658">
                  <c:v>13.870230219146473</c:v>
                </c:pt>
                <c:pt idx="659">
                  <c:v>13.870230219146473</c:v>
                </c:pt>
                <c:pt idx="660">
                  <c:v>13.870230219146473</c:v>
                </c:pt>
                <c:pt idx="661">
                  <c:v>13.870230219146473</c:v>
                </c:pt>
                <c:pt idx="662">
                  <c:v>13.870230219146473</c:v>
                </c:pt>
                <c:pt idx="663">
                  <c:v>13.870230219146473</c:v>
                </c:pt>
                <c:pt idx="664">
                  <c:v>13.870230219146473</c:v>
                </c:pt>
                <c:pt idx="665">
                  <c:v>13.870230219146473</c:v>
                </c:pt>
                <c:pt idx="666">
                  <c:v>13.870230219146473</c:v>
                </c:pt>
                <c:pt idx="667">
                  <c:v>13.870230219146473</c:v>
                </c:pt>
                <c:pt idx="668">
                  <c:v>13.870230219146473</c:v>
                </c:pt>
                <c:pt idx="669">
                  <c:v>13.870230219146473</c:v>
                </c:pt>
                <c:pt idx="670">
                  <c:v>13.870230219146473</c:v>
                </c:pt>
                <c:pt idx="671">
                  <c:v>13.870230219146473</c:v>
                </c:pt>
                <c:pt idx="672">
                  <c:v>13.870230219146473</c:v>
                </c:pt>
                <c:pt idx="673">
                  <c:v>13.870230219146473</c:v>
                </c:pt>
                <c:pt idx="674">
                  <c:v>13.870230219146473</c:v>
                </c:pt>
                <c:pt idx="675">
                  <c:v>13.870230219146473</c:v>
                </c:pt>
                <c:pt idx="676">
                  <c:v>13.870230219146473</c:v>
                </c:pt>
                <c:pt idx="677">
                  <c:v>13.870230219146473</c:v>
                </c:pt>
                <c:pt idx="678">
                  <c:v>13.870230219146473</c:v>
                </c:pt>
                <c:pt idx="679">
                  <c:v>13.870230219146473</c:v>
                </c:pt>
                <c:pt idx="680">
                  <c:v>13.870230219146473</c:v>
                </c:pt>
                <c:pt idx="681">
                  <c:v>13.870230219146473</c:v>
                </c:pt>
                <c:pt idx="682">
                  <c:v>13.870230219146473</c:v>
                </c:pt>
                <c:pt idx="683">
                  <c:v>13.870230219146473</c:v>
                </c:pt>
                <c:pt idx="684">
                  <c:v>13.870230219146473</c:v>
                </c:pt>
                <c:pt idx="685">
                  <c:v>13.870230219146473</c:v>
                </c:pt>
                <c:pt idx="686">
                  <c:v>13.870230219146473</c:v>
                </c:pt>
                <c:pt idx="687">
                  <c:v>13.870230219146473</c:v>
                </c:pt>
                <c:pt idx="688">
                  <c:v>13.870230219146473</c:v>
                </c:pt>
                <c:pt idx="689">
                  <c:v>13.870230219146473</c:v>
                </c:pt>
                <c:pt idx="690">
                  <c:v>13.870230219146473</c:v>
                </c:pt>
                <c:pt idx="691">
                  <c:v>13.870230219146473</c:v>
                </c:pt>
                <c:pt idx="692">
                  <c:v>13.870230219146473</c:v>
                </c:pt>
                <c:pt idx="693">
                  <c:v>13.870230219146473</c:v>
                </c:pt>
                <c:pt idx="694">
                  <c:v>13.870230219146473</c:v>
                </c:pt>
                <c:pt idx="695">
                  <c:v>13.870230219146473</c:v>
                </c:pt>
                <c:pt idx="696">
                  <c:v>13.870230219146473</c:v>
                </c:pt>
                <c:pt idx="697">
                  <c:v>13.870230219146473</c:v>
                </c:pt>
                <c:pt idx="698">
                  <c:v>13.870230219146473</c:v>
                </c:pt>
                <c:pt idx="699">
                  <c:v>13.870230219146473</c:v>
                </c:pt>
                <c:pt idx="700">
                  <c:v>13.870230219146473</c:v>
                </c:pt>
                <c:pt idx="701">
                  <c:v>13.870230219146473</c:v>
                </c:pt>
                <c:pt idx="702">
                  <c:v>13.870230219146473</c:v>
                </c:pt>
                <c:pt idx="703">
                  <c:v>13.870230219146473</c:v>
                </c:pt>
                <c:pt idx="704">
                  <c:v>13.870230219146473</c:v>
                </c:pt>
                <c:pt idx="705">
                  <c:v>13.870230219146473</c:v>
                </c:pt>
                <c:pt idx="706">
                  <c:v>13.870230219146473</c:v>
                </c:pt>
                <c:pt idx="707">
                  <c:v>13.870230219146473</c:v>
                </c:pt>
                <c:pt idx="708">
                  <c:v>13.870230219146473</c:v>
                </c:pt>
                <c:pt idx="709">
                  <c:v>13.870230219146473</c:v>
                </c:pt>
                <c:pt idx="710">
                  <c:v>13.870230219146473</c:v>
                </c:pt>
                <c:pt idx="711">
                  <c:v>13.870230219146473</c:v>
                </c:pt>
                <c:pt idx="712">
                  <c:v>13.870230219146473</c:v>
                </c:pt>
                <c:pt idx="713">
                  <c:v>13.870230219146473</c:v>
                </c:pt>
                <c:pt idx="714">
                  <c:v>13.870230219146473</c:v>
                </c:pt>
                <c:pt idx="715">
                  <c:v>13.870230219146473</c:v>
                </c:pt>
                <c:pt idx="716">
                  <c:v>13.870230219146473</c:v>
                </c:pt>
                <c:pt idx="717">
                  <c:v>13.870230219146473</c:v>
                </c:pt>
                <c:pt idx="718">
                  <c:v>13.870230219146473</c:v>
                </c:pt>
                <c:pt idx="719">
                  <c:v>13.870230219146473</c:v>
                </c:pt>
                <c:pt idx="720">
                  <c:v>13.870230219146473</c:v>
                </c:pt>
                <c:pt idx="721">
                  <c:v>13.870230219146473</c:v>
                </c:pt>
                <c:pt idx="722">
                  <c:v>13.870230219146473</c:v>
                </c:pt>
                <c:pt idx="723">
                  <c:v>13.870230219146473</c:v>
                </c:pt>
                <c:pt idx="724">
                  <c:v>13.870230219146473</c:v>
                </c:pt>
                <c:pt idx="725">
                  <c:v>13.870230219146473</c:v>
                </c:pt>
                <c:pt idx="726">
                  <c:v>13.870230219146473</c:v>
                </c:pt>
                <c:pt idx="727">
                  <c:v>13.870230219146473</c:v>
                </c:pt>
                <c:pt idx="728">
                  <c:v>13.870230219146473</c:v>
                </c:pt>
                <c:pt idx="729">
                  <c:v>13.870230219146473</c:v>
                </c:pt>
                <c:pt idx="730">
                  <c:v>13.870230219146473</c:v>
                </c:pt>
                <c:pt idx="731">
                  <c:v>13.870230219146473</c:v>
                </c:pt>
                <c:pt idx="732">
                  <c:v>13.870230219146473</c:v>
                </c:pt>
                <c:pt idx="733">
                  <c:v>13.870230219146473</c:v>
                </c:pt>
                <c:pt idx="734">
                  <c:v>13.870230219146473</c:v>
                </c:pt>
                <c:pt idx="735">
                  <c:v>13.870230219146473</c:v>
                </c:pt>
                <c:pt idx="736">
                  <c:v>13.870230219146473</c:v>
                </c:pt>
                <c:pt idx="737">
                  <c:v>13.870230219146473</c:v>
                </c:pt>
                <c:pt idx="738">
                  <c:v>13.870230219146473</c:v>
                </c:pt>
                <c:pt idx="739">
                  <c:v>13.870230219146473</c:v>
                </c:pt>
                <c:pt idx="740">
                  <c:v>13.870230219146473</c:v>
                </c:pt>
                <c:pt idx="741">
                  <c:v>13.870230219146473</c:v>
                </c:pt>
                <c:pt idx="742">
                  <c:v>13.870230219146473</c:v>
                </c:pt>
                <c:pt idx="743">
                  <c:v>13.870230219146473</c:v>
                </c:pt>
                <c:pt idx="744">
                  <c:v>13.870230219146473</c:v>
                </c:pt>
                <c:pt idx="745">
                  <c:v>13.870230219146473</c:v>
                </c:pt>
                <c:pt idx="746">
                  <c:v>13.870230219146473</c:v>
                </c:pt>
                <c:pt idx="747">
                  <c:v>13.870230219146473</c:v>
                </c:pt>
                <c:pt idx="748">
                  <c:v>13.870230219146473</c:v>
                </c:pt>
                <c:pt idx="749">
                  <c:v>13.870230219146473</c:v>
                </c:pt>
                <c:pt idx="750">
                  <c:v>13.870230219146473</c:v>
                </c:pt>
                <c:pt idx="751">
                  <c:v>13.870230219146473</c:v>
                </c:pt>
                <c:pt idx="752">
                  <c:v>13.870230219146473</c:v>
                </c:pt>
                <c:pt idx="753">
                  <c:v>13.870230219146473</c:v>
                </c:pt>
                <c:pt idx="754">
                  <c:v>13.870230219146473</c:v>
                </c:pt>
                <c:pt idx="755">
                  <c:v>13.870230219146473</c:v>
                </c:pt>
                <c:pt idx="756">
                  <c:v>13.870230219146473</c:v>
                </c:pt>
                <c:pt idx="757">
                  <c:v>13.870230219146473</c:v>
                </c:pt>
                <c:pt idx="758">
                  <c:v>13.870230219146473</c:v>
                </c:pt>
                <c:pt idx="759">
                  <c:v>13.870230219146473</c:v>
                </c:pt>
                <c:pt idx="760">
                  <c:v>13.870230219146473</c:v>
                </c:pt>
                <c:pt idx="761">
                  <c:v>13.870230219146473</c:v>
                </c:pt>
                <c:pt idx="762">
                  <c:v>13.870230219146473</c:v>
                </c:pt>
                <c:pt idx="763">
                  <c:v>13.870230219146473</c:v>
                </c:pt>
                <c:pt idx="764">
                  <c:v>13.870230219146473</c:v>
                </c:pt>
                <c:pt idx="765">
                  <c:v>13.870230219146473</c:v>
                </c:pt>
                <c:pt idx="766">
                  <c:v>13.870230219146473</c:v>
                </c:pt>
                <c:pt idx="767">
                  <c:v>13.870230219146473</c:v>
                </c:pt>
                <c:pt idx="768">
                  <c:v>13.870230219146473</c:v>
                </c:pt>
                <c:pt idx="769">
                  <c:v>13.870230219146473</c:v>
                </c:pt>
                <c:pt idx="770">
                  <c:v>13.870230219146473</c:v>
                </c:pt>
                <c:pt idx="771">
                  <c:v>13.870230219146473</c:v>
                </c:pt>
                <c:pt idx="772">
                  <c:v>13.870230219146473</c:v>
                </c:pt>
                <c:pt idx="773">
                  <c:v>13.870230219146473</c:v>
                </c:pt>
                <c:pt idx="774">
                  <c:v>13.870230219146473</c:v>
                </c:pt>
                <c:pt idx="775">
                  <c:v>13.870230219146473</c:v>
                </c:pt>
                <c:pt idx="776">
                  <c:v>13.870230219146473</c:v>
                </c:pt>
                <c:pt idx="777">
                  <c:v>13.870230219146473</c:v>
                </c:pt>
                <c:pt idx="778">
                  <c:v>13.870230219146473</c:v>
                </c:pt>
                <c:pt idx="779">
                  <c:v>13.870230219146473</c:v>
                </c:pt>
                <c:pt idx="780">
                  <c:v>13.870230219146473</c:v>
                </c:pt>
                <c:pt idx="781">
                  <c:v>13.870230219146473</c:v>
                </c:pt>
                <c:pt idx="782">
                  <c:v>13.870230219146473</c:v>
                </c:pt>
                <c:pt idx="783">
                  <c:v>13.870230219146473</c:v>
                </c:pt>
                <c:pt idx="784">
                  <c:v>13.870230219146473</c:v>
                </c:pt>
                <c:pt idx="785">
                  <c:v>13.870230219146473</c:v>
                </c:pt>
                <c:pt idx="786">
                  <c:v>13.870230219146473</c:v>
                </c:pt>
                <c:pt idx="787">
                  <c:v>13.870230219146473</c:v>
                </c:pt>
                <c:pt idx="788">
                  <c:v>13.870230219146473</c:v>
                </c:pt>
                <c:pt idx="789">
                  <c:v>13.870230219146473</c:v>
                </c:pt>
                <c:pt idx="790">
                  <c:v>13.870230219146473</c:v>
                </c:pt>
                <c:pt idx="791">
                  <c:v>13.870230219146473</c:v>
                </c:pt>
                <c:pt idx="792">
                  <c:v>13.870230219146473</c:v>
                </c:pt>
                <c:pt idx="793">
                  <c:v>13.870230219146473</c:v>
                </c:pt>
                <c:pt idx="794">
                  <c:v>13.870230219146473</c:v>
                </c:pt>
                <c:pt idx="795">
                  <c:v>13.870230219146473</c:v>
                </c:pt>
                <c:pt idx="796">
                  <c:v>13.870230219146473</c:v>
                </c:pt>
                <c:pt idx="797">
                  <c:v>13.870230219146473</c:v>
                </c:pt>
                <c:pt idx="798">
                  <c:v>13.870230219146473</c:v>
                </c:pt>
                <c:pt idx="799">
                  <c:v>13.870230219146473</c:v>
                </c:pt>
                <c:pt idx="800">
                  <c:v>13.870230219146473</c:v>
                </c:pt>
                <c:pt idx="801">
                  <c:v>13.870230219146473</c:v>
                </c:pt>
                <c:pt idx="802">
                  <c:v>13.870230219146473</c:v>
                </c:pt>
                <c:pt idx="803">
                  <c:v>13.870230219146473</c:v>
                </c:pt>
                <c:pt idx="804">
                  <c:v>13.870230219146473</c:v>
                </c:pt>
                <c:pt idx="805">
                  <c:v>13.870230219146473</c:v>
                </c:pt>
                <c:pt idx="806">
                  <c:v>13.870230219146473</c:v>
                </c:pt>
                <c:pt idx="807">
                  <c:v>13.870230219146473</c:v>
                </c:pt>
                <c:pt idx="808">
                  <c:v>13.870230219146473</c:v>
                </c:pt>
                <c:pt idx="809">
                  <c:v>13.870230219146473</c:v>
                </c:pt>
                <c:pt idx="810">
                  <c:v>13.870230219146473</c:v>
                </c:pt>
                <c:pt idx="811">
                  <c:v>13.870230219146473</c:v>
                </c:pt>
                <c:pt idx="812">
                  <c:v>13.870230219146473</c:v>
                </c:pt>
                <c:pt idx="813">
                  <c:v>13.870230219146473</c:v>
                </c:pt>
                <c:pt idx="814">
                  <c:v>13.870230219146473</c:v>
                </c:pt>
                <c:pt idx="815">
                  <c:v>13.870230219146473</c:v>
                </c:pt>
                <c:pt idx="816">
                  <c:v>13.870230219146473</c:v>
                </c:pt>
                <c:pt idx="817">
                  <c:v>13.870230219146473</c:v>
                </c:pt>
                <c:pt idx="818">
                  <c:v>13.870230219146473</c:v>
                </c:pt>
                <c:pt idx="819">
                  <c:v>13.870230219146473</c:v>
                </c:pt>
                <c:pt idx="820">
                  <c:v>13.870230219146473</c:v>
                </c:pt>
                <c:pt idx="821">
                  <c:v>13.870230219146473</c:v>
                </c:pt>
                <c:pt idx="822">
                  <c:v>13.870230219146473</c:v>
                </c:pt>
                <c:pt idx="823">
                  <c:v>13.870230219146473</c:v>
                </c:pt>
                <c:pt idx="824">
                  <c:v>13.870230219146473</c:v>
                </c:pt>
                <c:pt idx="825">
                  <c:v>13.870230219146473</c:v>
                </c:pt>
                <c:pt idx="826">
                  <c:v>13.870230219146473</c:v>
                </c:pt>
                <c:pt idx="827">
                  <c:v>13.870230219146473</c:v>
                </c:pt>
                <c:pt idx="828">
                  <c:v>13.870230219146473</c:v>
                </c:pt>
                <c:pt idx="829">
                  <c:v>13.870230219146473</c:v>
                </c:pt>
                <c:pt idx="830">
                  <c:v>13.870230219146473</c:v>
                </c:pt>
                <c:pt idx="831">
                  <c:v>13.870230219146473</c:v>
                </c:pt>
                <c:pt idx="832">
                  <c:v>13.870230219146473</c:v>
                </c:pt>
                <c:pt idx="833">
                  <c:v>13.870230219146473</c:v>
                </c:pt>
                <c:pt idx="834">
                  <c:v>13.870230219146473</c:v>
                </c:pt>
                <c:pt idx="835">
                  <c:v>13.870230219146473</c:v>
                </c:pt>
                <c:pt idx="836">
                  <c:v>13.870230219146473</c:v>
                </c:pt>
                <c:pt idx="837">
                  <c:v>13.870230219146473</c:v>
                </c:pt>
                <c:pt idx="838">
                  <c:v>13.870230219146473</c:v>
                </c:pt>
                <c:pt idx="839">
                  <c:v>13.870230219146473</c:v>
                </c:pt>
                <c:pt idx="840">
                  <c:v>13.870230219146473</c:v>
                </c:pt>
                <c:pt idx="841">
                  <c:v>13.870230219146473</c:v>
                </c:pt>
                <c:pt idx="842">
                  <c:v>13.870230219146473</c:v>
                </c:pt>
                <c:pt idx="843">
                  <c:v>13.870230219146473</c:v>
                </c:pt>
                <c:pt idx="844">
                  <c:v>13.870230219146473</c:v>
                </c:pt>
                <c:pt idx="845">
                  <c:v>13.870230219146473</c:v>
                </c:pt>
                <c:pt idx="846">
                  <c:v>13.870230219146473</c:v>
                </c:pt>
                <c:pt idx="847">
                  <c:v>13.870230219146473</c:v>
                </c:pt>
                <c:pt idx="848">
                  <c:v>13.870230219146473</c:v>
                </c:pt>
                <c:pt idx="849">
                  <c:v>13.870230219146473</c:v>
                </c:pt>
                <c:pt idx="850">
                  <c:v>13.870230219146473</c:v>
                </c:pt>
                <c:pt idx="851">
                  <c:v>13.870230219146473</c:v>
                </c:pt>
                <c:pt idx="852">
                  <c:v>13.870230219146473</c:v>
                </c:pt>
                <c:pt idx="853">
                  <c:v>13.870230219146473</c:v>
                </c:pt>
                <c:pt idx="854">
                  <c:v>13.870230219146473</c:v>
                </c:pt>
                <c:pt idx="855">
                  <c:v>13.870230219146473</c:v>
                </c:pt>
                <c:pt idx="856">
                  <c:v>13.870230219146473</c:v>
                </c:pt>
                <c:pt idx="857">
                  <c:v>13.870230219146473</c:v>
                </c:pt>
                <c:pt idx="858">
                  <c:v>13.870230219146473</c:v>
                </c:pt>
                <c:pt idx="859">
                  <c:v>13.870230219146473</c:v>
                </c:pt>
                <c:pt idx="860">
                  <c:v>13.870230219146473</c:v>
                </c:pt>
                <c:pt idx="861">
                  <c:v>13.870230219146473</c:v>
                </c:pt>
                <c:pt idx="862">
                  <c:v>13.870230219146473</c:v>
                </c:pt>
                <c:pt idx="863">
                  <c:v>13.870230219146473</c:v>
                </c:pt>
                <c:pt idx="864">
                  <c:v>13.870230219146473</c:v>
                </c:pt>
                <c:pt idx="865">
                  <c:v>13.870230219146473</c:v>
                </c:pt>
                <c:pt idx="866">
                  <c:v>13.870230219146473</c:v>
                </c:pt>
              </c:numCache>
            </c:numRef>
          </c:yVal>
          <c:smooth val="1"/>
          <c:extLst xmlns:c16r2="http://schemas.microsoft.com/office/drawing/2015/06/chart">
            <c:ext xmlns:c16="http://schemas.microsoft.com/office/drawing/2014/chart" uri="{C3380CC4-5D6E-409C-BE32-E72D297353CC}">
              <c16:uniqueId val="{00000001-B451-4EBD-B0E2-47DC6AEF3D2C}"/>
            </c:ext>
          </c:extLst>
        </c:ser>
        <c:ser>
          <c:idx val="2"/>
          <c:order val="2"/>
          <c:tx>
            <c:strRef>
              <c:f>'Sector Financiero'!$D$2</c:f>
              <c:strCache>
                <c:ptCount val="1"/>
                <c:pt idx="0">
                  <c:v>-1 desv.stand PE</c:v>
                </c:pt>
              </c:strCache>
            </c:strRef>
          </c:tx>
          <c:spPr>
            <a:ln w="9525" cap="rnd">
              <a:solidFill>
                <a:schemeClr val="accent3"/>
              </a:solidFill>
              <a:prstDash val="sysDash"/>
              <a:round/>
            </a:ln>
            <a:effectLst/>
          </c:spPr>
          <c:marker>
            <c:symbol val="none"/>
          </c:marker>
          <c:xVal>
            <c:numRef>
              <c:f>'Sector Financiero'!$A$3:$A$869</c:f>
              <c:numCache>
                <c:formatCode>m/d/yyyy</c:formatCode>
                <c:ptCount val="867"/>
                <c:pt idx="0">
                  <c:v>41641</c:v>
                </c:pt>
                <c:pt idx="1">
                  <c:v>41642</c:v>
                </c:pt>
                <c:pt idx="2">
                  <c:v>41645</c:v>
                </c:pt>
                <c:pt idx="3">
                  <c:v>41646</c:v>
                </c:pt>
                <c:pt idx="4">
                  <c:v>41647</c:v>
                </c:pt>
                <c:pt idx="5">
                  <c:v>41648</c:v>
                </c:pt>
                <c:pt idx="6">
                  <c:v>41649</c:v>
                </c:pt>
                <c:pt idx="7">
                  <c:v>41652</c:v>
                </c:pt>
                <c:pt idx="8">
                  <c:v>41653</c:v>
                </c:pt>
                <c:pt idx="9">
                  <c:v>41654</c:v>
                </c:pt>
                <c:pt idx="10">
                  <c:v>41655</c:v>
                </c:pt>
                <c:pt idx="11">
                  <c:v>41656</c:v>
                </c:pt>
                <c:pt idx="12">
                  <c:v>41659</c:v>
                </c:pt>
                <c:pt idx="13">
                  <c:v>41660</c:v>
                </c:pt>
                <c:pt idx="14">
                  <c:v>41661</c:v>
                </c:pt>
                <c:pt idx="15">
                  <c:v>41662</c:v>
                </c:pt>
                <c:pt idx="16">
                  <c:v>41663</c:v>
                </c:pt>
                <c:pt idx="17">
                  <c:v>41666</c:v>
                </c:pt>
                <c:pt idx="18">
                  <c:v>41667</c:v>
                </c:pt>
                <c:pt idx="19">
                  <c:v>41668</c:v>
                </c:pt>
                <c:pt idx="20">
                  <c:v>41669</c:v>
                </c:pt>
                <c:pt idx="21">
                  <c:v>41670</c:v>
                </c:pt>
                <c:pt idx="22">
                  <c:v>41673</c:v>
                </c:pt>
                <c:pt idx="23">
                  <c:v>41674</c:v>
                </c:pt>
                <c:pt idx="24">
                  <c:v>41675</c:v>
                </c:pt>
                <c:pt idx="25">
                  <c:v>41676</c:v>
                </c:pt>
                <c:pt idx="26">
                  <c:v>41677</c:v>
                </c:pt>
                <c:pt idx="27">
                  <c:v>41680</c:v>
                </c:pt>
                <c:pt idx="28">
                  <c:v>41681</c:v>
                </c:pt>
                <c:pt idx="29">
                  <c:v>41682</c:v>
                </c:pt>
                <c:pt idx="30">
                  <c:v>41683</c:v>
                </c:pt>
                <c:pt idx="31">
                  <c:v>41684</c:v>
                </c:pt>
                <c:pt idx="32">
                  <c:v>41687</c:v>
                </c:pt>
                <c:pt idx="33">
                  <c:v>41688</c:v>
                </c:pt>
                <c:pt idx="34">
                  <c:v>41689</c:v>
                </c:pt>
                <c:pt idx="35">
                  <c:v>41690</c:v>
                </c:pt>
                <c:pt idx="36">
                  <c:v>41691</c:v>
                </c:pt>
                <c:pt idx="37">
                  <c:v>41694</c:v>
                </c:pt>
                <c:pt idx="38">
                  <c:v>41695</c:v>
                </c:pt>
                <c:pt idx="39">
                  <c:v>41696</c:v>
                </c:pt>
                <c:pt idx="40">
                  <c:v>41697</c:v>
                </c:pt>
                <c:pt idx="41">
                  <c:v>41698</c:v>
                </c:pt>
                <c:pt idx="42">
                  <c:v>41701</c:v>
                </c:pt>
                <c:pt idx="43">
                  <c:v>41702</c:v>
                </c:pt>
                <c:pt idx="44">
                  <c:v>41703</c:v>
                </c:pt>
                <c:pt idx="45">
                  <c:v>41704</c:v>
                </c:pt>
                <c:pt idx="46">
                  <c:v>41705</c:v>
                </c:pt>
                <c:pt idx="47">
                  <c:v>41708</c:v>
                </c:pt>
                <c:pt idx="48">
                  <c:v>41709</c:v>
                </c:pt>
                <c:pt idx="49">
                  <c:v>41710</c:v>
                </c:pt>
                <c:pt idx="50">
                  <c:v>41711</c:v>
                </c:pt>
                <c:pt idx="51">
                  <c:v>41712</c:v>
                </c:pt>
                <c:pt idx="52">
                  <c:v>41715</c:v>
                </c:pt>
                <c:pt idx="53">
                  <c:v>41716</c:v>
                </c:pt>
                <c:pt idx="54">
                  <c:v>41717</c:v>
                </c:pt>
                <c:pt idx="55">
                  <c:v>41718</c:v>
                </c:pt>
                <c:pt idx="56">
                  <c:v>41719</c:v>
                </c:pt>
                <c:pt idx="57">
                  <c:v>41722</c:v>
                </c:pt>
                <c:pt idx="58">
                  <c:v>41723</c:v>
                </c:pt>
                <c:pt idx="59">
                  <c:v>41724</c:v>
                </c:pt>
                <c:pt idx="60">
                  <c:v>41725</c:v>
                </c:pt>
                <c:pt idx="61">
                  <c:v>41726</c:v>
                </c:pt>
                <c:pt idx="62">
                  <c:v>41729</c:v>
                </c:pt>
                <c:pt idx="63">
                  <c:v>41730</c:v>
                </c:pt>
                <c:pt idx="64">
                  <c:v>41731</c:v>
                </c:pt>
                <c:pt idx="65">
                  <c:v>41732</c:v>
                </c:pt>
                <c:pt idx="66">
                  <c:v>41733</c:v>
                </c:pt>
                <c:pt idx="67">
                  <c:v>41736</c:v>
                </c:pt>
                <c:pt idx="68">
                  <c:v>41737</c:v>
                </c:pt>
                <c:pt idx="69">
                  <c:v>41738</c:v>
                </c:pt>
                <c:pt idx="70">
                  <c:v>41739</c:v>
                </c:pt>
                <c:pt idx="71">
                  <c:v>41740</c:v>
                </c:pt>
                <c:pt idx="72">
                  <c:v>41743</c:v>
                </c:pt>
                <c:pt idx="73">
                  <c:v>41744</c:v>
                </c:pt>
                <c:pt idx="74">
                  <c:v>41745</c:v>
                </c:pt>
                <c:pt idx="75">
                  <c:v>41746</c:v>
                </c:pt>
                <c:pt idx="76">
                  <c:v>41747</c:v>
                </c:pt>
                <c:pt idx="77">
                  <c:v>41750</c:v>
                </c:pt>
                <c:pt idx="78">
                  <c:v>41751</c:v>
                </c:pt>
                <c:pt idx="79">
                  <c:v>41752</c:v>
                </c:pt>
                <c:pt idx="80">
                  <c:v>41753</c:v>
                </c:pt>
                <c:pt idx="81">
                  <c:v>41754</c:v>
                </c:pt>
                <c:pt idx="82">
                  <c:v>41757</c:v>
                </c:pt>
                <c:pt idx="83">
                  <c:v>41758</c:v>
                </c:pt>
                <c:pt idx="84">
                  <c:v>41759</c:v>
                </c:pt>
                <c:pt idx="85">
                  <c:v>41760</c:v>
                </c:pt>
                <c:pt idx="86">
                  <c:v>41761</c:v>
                </c:pt>
                <c:pt idx="87">
                  <c:v>41764</c:v>
                </c:pt>
                <c:pt idx="88">
                  <c:v>41765</c:v>
                </c:pt>
                <c:pt idx="89">
                  <c:v>41766</c:v>
                </c:pt>
                <c:pt idx="90">
                  <c:v>41767</c:v>
                </c:pt>
                <c:pt idx="91">
                  <c:v>41768</c:v>
                </c:pt>
                <c:pt idx="92">
                  <c:v>41771</c:v>
                </c:pt>
                <c:pt idx="93">
                  <c:v>41772</c:v>
                </c:pt>
                <c:pt idx="94">
                  <c:v>41773</c:v>
                </c:pt>
                <c:pt idx="95">
                  <c:v>41774</c:v>
                </c:pt>
                <c:pt idx="96">
                  <c:v>41775</c:v>
                </c:pt>
                <c:pt idx="97">
                  <c:v>41778</c:v>
                </c:pt>
                <c:pt idx="98">
                  <c:v>41779</c:v>
                </c:pt>
                <c:pt idx="99">
                  <c:v>41780</c:v>
                </c:pt>
                <c:pt idx="100">
                  <c:v>41781</c:v>
                </c:pt>
                <c:pt idx="101">
                  <c:v>41782</c:v>
                </c:pt>
                <c:pt idx="102">
                  <c:v>41785</c:v>
                </c:pt>
                <c:pt idx="103">
                  <c:v>41786</c:v>
                </c:pt>
                <c:pt idx="104">
                  <c:v>41787</c:v>
                </c:pt>
                <c:pt idx="105">
                  <c:v>41788</c:v>
                </c:pt>
                <c:pt idx="106">
                  <c:v>41789</c:v>
                </c:pt>
                <c:pt idx="107">
                  <c:v>41792</c:v>
                </c:pt>
                <c:pt idx="108">
                  <c:v>41793</c:v>
                </c:pt>
                <c:pt idx="109">
                  <c:v>41794</c:v>
                </c:pt>
                <c:pt idx="110">
                  <c:v>41795</c:v>
                </c:pt>
                <c:pt idx="111">
                  <c:v>41796</c:v>
                </c:pt>
                <c:pt idx="112">
                  <c:v>41799</c:v>
                </c:pt>
                <c:pt idx="113">
                  <c:v>41800</c:v>
                </c:pt>
                <c:pt idx="114">
                  <c:v>41801</c:v>
                </c:pt>
                <c:pt idx="115">
                  <c:v>41802</c:v>
                </c:pt>
                <c:pt idx="116">
                  <c:v>41803</c:v>
                </c:pt>
                <c:pt idx="117">
                  <c:v>41806</c:v>
                </c:pt>
                <c:pt idx="118">
                  <c:v>41807</c:v>
                </c:pt>
                <c:pt idx="119">
                  <c:v>41808</c:v>
                </c:pt>
                <c:pt idx="120">
                  <c:v>41809</c:v>
                </c:pt>
                <c:pt idx="121">
                  <c:v>41810</c:v>
                </c:pt>
                <c:pt idx="122">
                  <c:v>41813</c:v>
                </c:pt>
                <c:pt idx="123">
                  <c:v>41814</c:v>
                </c:pt>
                <c:pt idx="124">
                  <c:v>41815</c:v>
                </c:pt>
                <c:pt idx="125">
                  <c:v>41816</c:v>
                </c:pt>
                <c:pt idx="126">
                  <c:v>41817</c:v>
                </c:pt>
                <c:pt idx="127">
                  <c:v>41820</c:v>
                </c:pt>
                <c:pt idx="128">
                  <c:v>41821</c:v>
                </c:pt>
                <c:pt idx="129">
                  <c:v>41822</c:v>
                </c:pt>
                <c:pt idx="130">
                  <c:v>41823</c:v>
                </c:pt>
                <c:pt idx="131">
                  <c:v>41824</c:v>
                </c:pt>
                <c:pt idx="132">
                  <c:v>41827</c:v>
                </c:pt>
                <c:pt idx="133">
                  <c:v>41828</c:v>
                </c:pt>
                <c:pt idx="134">
                  <c:v>41829</c:v>
                </c:pt>
                <c:pt idx="135">
                  <c:v>41830</c:v>
                </c:pt>
                <c:pt idx="136">
                  <c:v>41831</c:v>
                </c:pt>
                <c:pt idx="137">
                  <c:v>41834</c:v>
                </c:pt>
                <c:pt idx="138">
                  <c:v>41835</c:v>
                </c:pt>
                <c:pt idx="139">
                  <c:v>41836</c:v>
                </c:pt>
                <c:pt idx="140">
                  <c:v>41837</c:v>
                </c:pt>
                <c:pt idx="141">
                  <c:v>41838</c:v>
                </c:pt>
                <c:pt idx="142">
                  <c:v>41841</c:v>
                </c:pt>
                <c:pt idx="143">
                  <c:v>41842</c:v>
                </c:pt>
                <c:pt idx="144">
                  <c:v>41843</c:v>
                </c:pt>
                <c:pt idx="145">
                  <c:v>41844</c:v>
                </c:pt>
                <c:pt idx="146">
                  <c:v>41845</c:v>
                </c:pt>
                <c:pt idx="147">
                  <c:v>41848</c:v>
                </c:pt>
                <c:pt idx="148">
                  <c:v>41849</c:v>
                </c:pt>
                <c:pt idx="149">
                  <c:v>41850</c:v>
                </c:pt>
                <c:pt idx="150">
                  <c:v>41851</c:v>
                </c:pt>
                <c:pt idx="151">
                  <c:v>41852</c:v>
                </c:pt>
                <c:pt idx="152">
                  <c:v>41855</c:v>
                </c:pt>
                <c:pt idx="153">
                  <c:v>41856</c:v>
                </c:pt>
                <c:pt idx="154">
                  <c:v>41857</c:v>
                </c:pt>
                <c:pt idx="155">
                  <c:v>41858</c:v>
                </c:pt>
                <c:pt idx="156">
                  <c:v>41859</c:v>
                </c:pt>
                <c:pt idx="157">
                  <c:v>41862</c:v>
                </c:pt>
                <c:pt idx="158">
                  <c:v>41863</c:v>
                </c:pt>
                <c:pt idx="159">
                  <c:v>41864</c:v>
                </c:pt>
                <c:pt idx="160">
                  <c:v>41865</c:v>
                </c:pt>
                <c:pt idx="161">
                  <c:v>41866</c:v>
                </c:pt>
                <c:pt idx="162">
                  <c:v>41869</c:v>
                </c:pt>
                <c:pt idx="163">
                  <c:v>41870</c:v>
                </c:pt>
                <c:pt idx="164">
                  <c:v>41871</c:v>
                </c:pt>
                <c:pt idx="165">
                  <c:v>41872</c:v>
                </c:pt>
                <c:pt idx="166">
                  <c:v>41873</c:v>
                </c:pt>
                <c:pt idx="167">
                  <c:v>41876</c:v>
                </c:pt>
                <c:pt idx="168">
                  <c:v>41877</c:v>
                </c:pt>
                <c:pt idx="169">
                  <c:v>41878</c:v>
                </c:pt>
                <c:pt idx="170">
                  <c:v>41879</c:v>
                </c:pt>
                <c:pt idx="171">
                  <c:v>41880</c:v>
                </c:pt>
                <c:pt idx="172">
                  <c:v>41883</c:v>
                </c:pt>
                <c:pt idx="173">
                  <c:v>41884</c:v>
                </c:pt>
                <c:pt idx="174">
                  <c:v>41885</c:v>
                </c:pt>
                <c:pt idx="175">
                  <c:v>41886</c:v>
                </c:pt>
                <c:pt idx="176">
                  <c:v>41887</c:v>
                </c:pt>
                <c:pt idx="177">
                  <c:v>41890</c:v>
                </c:pt>
                <c:pt idx="178">
                  <c:v>41891</c:v>
                </c:pt>
                <c:pt idx="179">
                  <c:v>41892</c:v>
                </c:pt>
                <c:pt idx="180">
                  <c:v>41893</c:v>
                </c:pt>
                <c:pt idx="181">
                  <c:v>41894</c:v>
                </c:pt>
                <c:pt idx="182">
                  <c:v>41897</c:v>
                </c:pt>
                <c:pt idx="183">
                  <c:v>41898</c:v>
                </c:pt>
                <c:pt idx="184">
                  <c:v>41899</c:v>
                </c:pt>
                <c:pt idx="185">
                  <c:v>41900</c:v>
                </c:pt>
                <c:pt idx="186">
                  <c:v>41901</c:v>
                </c:pt>
                <c:pt idx="187">
                  <c:v>41904</c:v>
                </c:pt>
                <c:pt idx="188">
                  <c:v>41905</c:v>
                </c:pt>
                <c:pt idx="189">
                  <c:v>41906</c:v>
                </c:pt>
                <c:pt idx="190">
                  <c:v>41907</c:v>
                </c:pt>
                <c:pt idx="191">
                  <c:v>41908</c:v>
                </c:pt>
                <c:pt idx="192">
                  <c:v>41911</c:v>
                </c:pt>
                <c:pt idx="193">
                  <c:v>41912</c:v>
                </c:pt>
                <c:pt idx="194">
                  <c:v>41913</c:v>
                </c:pt>
                <c:pt idx="195">
                  <c:v>41914</c:v>
                </c:pt>
                <c:pt idx="196">
                  <c:v>41915</c:v>
                </c:pt>
                <c:pt idx="197">
                  <c:v>41918</c:v>
                </c:pt>
                <c:pt idx="198">
                  <c:v>41919</c:v>
                </c:pt>
                <c:pt idx="199">
                  <c:v>41920</c:v>
                </c:pt>
                <c:pt idx="200">
                  <c:v>41921</c:v>
                </c:pt>
                <c:pt idx="201">
                  <c:v>41922</c:v>
                </c:pt>
                <c:pt idx="202">
                  <c:v>41925</c:v>
                </c:pt>
                <c:pt idx="203">
                  <c:v>41926</c:v>
                </c:pt>
                <c:pt idx="204">
                  <c:v>41927</c:v>
                </c:pt>
                <c:pt idx="205">
                  <c:v>41928</c:v>
                </c:pt>
                <c:pt idx="206">
                  <c:v>41929</c:v>
                </c:pt>
                <c:pt idx="207">
                  <c:v>41932</c:v>
                </c:pt>
                <c:pt idx="208">
                  <c:v>41933</c:v>
                </c:pt>
                <c:pt idx="209">
                  <c:v>41934</c:v>
                </c:pt>
                <c:pt idx="210">
                  <c:v>41935</c:v>
                </c:pt>
                <c:pt idx="211">
                  <c:v>41936</c:v>
                </c:pt>
                <c:pt idx="212">
                  <c:v>41939</c:v>
                </c:pt>
                <c:pt idx="213">
                  <c:v>41940</c:v>
                </c:pt>
                <c:pt idx="214">
                  <c:v>41941</c:v>
                </c:pt>
                <c:pt idx="215">
                  <c:v>41942</c:v>
                </c:pt>
                <c:pt idx="216">
                  <c:v>41943</c:v>
                </c:pt>
                <c:pt idx="217">
                  <c:v>41946</c:v>
                </c:pt>
                <c:pt idx="218">
                  <c:v>41947</c:v>
                </c:pt>
                <c:pt idx="219">
                  <c:v>41948</c:v>
                </c:pt>
                <c:pt idx="220">
                  <c:v>41949</c:v>
                </c:pt>
                <c:pt idx="221">
                  <c:v>41950</c:v>
                </c:pt>
                <c:pt idx="222">
                  <c:v>41953</c:v>
                </c:pt>
                <c:pt idx="223">
                  <c:v>41954</c:v>
                </c:pt>
                <c:pt idx="224">
                  <c:v>41955</c:v>
                </c:pt>
                <c:pt idx="225">
                  <c:v>41956</c:v>
                </c:pt>
                <c:pt idx="226">
                  <c:v>41957</c:v>
                </c:pt>
                <c:pt idx="227">
                  <c:v>41960</c:v>
                </c:pt>
                <c:pt idx="228">
                  <c:v>41961</c:v>
                </c:pt>
                <c:pt idx="229">
                  <c:v>41962</c:v>
                </c:pt>
                <c:pt idx="230">
                  <c:v>41963</c:v>
                </c:pt>
                <c:pt idx="231">
                  <c:v>41964</c:v>
                </c:pt>
                <c:pt idx="232">
                  <c:v>41967</c:v>
                </c:pt>
                <c:pt idx="233">
                  <c:v>41968</c:v>
                </c:pt>
                <c:pt idx="234">
                  <c:v>41969</c:v>
                </c:pt>
                <c:pt idx="235">
                  <c:v>41970</c:v>
                </c:pt>
                <c:pt idx="236">
                  <c:v>41971</c:v>
                </c:pt>
                <c:pt idx="237">
                  <c:v>41974</c:v>
                </c:pt>
                <c:pt idx="238">
                  <c:v>41975</c:v>
                </c:pt>
                <c:pt idx="239">
                  <c:v>41976</c:v>
                </c:pt>
                <c:pt idx="240">
                  <c:v>41977</c:v>
                </c:pt>
                <c:pt idx="241">
                  <c:v>41978</c:v>
                </c:pt>
                <c:pt idx="242">
                  <c:v>41981</c:v>
                </c:pt>
                <c:pt idx="243">
                  <c:v>41982</c:v>
                </c:pt>
                <c:pt idx="244">
                  <c:v>41983</c:v>
                </c:pt>
                <c:pt idx="245">
                  <c:v>41984</c:v>
                </c:pt>
                <c:pt idx="246">
                  <c:v>41985</c:v>
                </c:pt>
                <c:pt idx="247">
                  <c:v>41988</c:v>
                </c:pt>
                <c:pt idx="248">
                  <c:v>41989</c:v>
                </c:pt>
                <c:pt idx="249">
                  <c:v>41990</c:v>
                </c:pt>
                <c:pt idx="250">
                  <c:v>41991</c:v>
                </c:pt>
                <c:pt idx="251">
                  <c:v>41992</c:v>
                </c:pt>
                <c:pt idx="252">
                  <c:v>41995</c:v>
                </c:pt>
                <c:pt idx="253">
                  <c:v>41996</c:v>
                </c:pt>
                <c:pt idx="254">
                  <c:v>41997</c:v>
                </c:pt>
                <c:pt idx="255">
                  <c:v>41998</c:v>
                </c:pt>
                <c:pt idx="256">
                  <c:v>41999</c:v>
                </c:pt>
                <c:pt idx="257">
                  <c:v>42002</c:v>
                </c:pt>
                <c:pt idx="258">
                  <c:v>42003</c:v>
                </c:pt>
                <c:pt idx="259">
                  <c:v>42004</c:v>
                </c:pt>
                <c:pt idx="260">
                  <c:v>42005</c:v>
                </c:pt>
                <c:pt idx="261">
                  <c:v>42006</c:v>
                </c:pt>
                <c:pt idx="262">
                  <c:v>42009</c:v>
                </c:pt>
                <c:pt idx="263">
                  <c:v>42010</c:v>
                </c:pt>
                <c:pt idx="264">
                  <c:v>42011</c:v>
                </c:pt>
                <c:pt idx="265">
                  <c:v>42012</c:v>
                </c:pt>
                <c:pt idx="266">
                  <c:v>42013</c:v>
                </c:pt>
                <c:pt idx="267">
                  <c:v>42016</c:v>
                </c:pt>
                <c:pt idx="268">
                  <c:v>42017</c:v>
                </c:pt>
                <c:pt idx="269">
                  <c:v>42018</c:v>
                </c:pt>
                <c:pt idx="270">
                  <c:v>42019</c:v>
                </c:pt>
                <c:pt idx="271">
                  <c:v>42020</c:v>
                </c:pt>
                <c:pt idx="272">
                  <c:v>42023</c:v>
                </c:pt>
                <c:pt idx="273">
                  <c:v>42024</c:v>
                </c:pt>
                <c:pt idx="274">
                  <c:v>42025</c:v>
                </c:pt>
                <c:pt idx="275">
                  <c:v>42026</c:v>
                </c:pt>
                <c:pt idx="276">
                  <c:v>42027</c:v>
                </c:pt>
                <c:pt idx="277">
                  <c:v>42030</c:v>
                </c:pt>
                <c:pt idx="278">
                  <c:v>42031</c:v>
                </c:pt>
                <c:pt idx="279">
                  <c:v>42032</c:v>
                </c:pt>
                <c:pt idx="280">
                  <c:v>42033</c:v>
                </c:pt>
                <c:pt idx="281">
                  <c:v>42034</c:v>
                </c:pt>
                <c:pt idx="282">
                  <c:v>42037</c:v>
                </c:pt>
                <c:pt idx="283">
                  <c:v>42038</c:v>
                </c:pt>
                <c:pt idx="284">
                  <c:v>42039</c:v>
                </c:pt>
                <c:pt idx="285">
                  <c:v>42040</c:v>
                </c:pt>
                <c:pt idx="286">
                  <c:v>42041</c:v>
                </c:pt>
                <c:pt idx="287">
                  <c:v>42044</c:v>
                </c:pt>
                <c:pt idx="288">
                  <c:v>42045</c:v>
                </c:pt>
                <c:pt idx="289">
                  <c:v>42046</c:v>
                </c:pt>
                <c:pt idx="290">
                  <c:v>42047</c:v>
                </c:pt>
                <c:pt idx="291">
                  <c:v>42048</c:v>
                </c:pt>
                <c:pt idx="292">
                  <c:v>42051</c:v>
                </c:pt>
                <c:pt idx="293">
                  <c:v>42052</c:v>
                </c:pt>
                <c:pt idx="294">
                  <c:v>42053</c:v>
                </c:pt>
                <c:pt idx="295">
                  <c:v>42054</c:v>
                </c:pt>
                <c:pt idx="296">
                  <c:v>42055</c:v>
                </c:pt>
                <c:pt idx="297">
                  <c:v>42058</c:v>
                </c:pt>
                <c:pt idx="298">
                  <c:v>42059</c:v>
                </c:pt>
                <c:pt idx="299">
                  <c:v>42060</c:v>
                </c:pt>
                <c:pt idx="300">
                  <c:v>42061</c:v>
                </c:pt>
                <c:pt idx="301">
                  <c:v>42062</c:v>
                </c:pt>
                <c:pt idx="302">
                  <c:v>42065</c:v>
                </c:pt>
                <c:pt idx="303">
                  <c:v>42066</c:v>
                </c:pt>
                <c:pt idx="304">
                  <c:v>42067</c:v>
                </c:pt>
                <c:pt idx="305">
                  <c:v>42068</c:v>
                </c:pt>
                <c:pt idx="306">
                  <c:v>42069</c:v>
                </c:pt>
                <c:pt idx="307">
                  <c:v>42072</c:v>
                </c:pt>
                <c:pt idx="308">
                  <c:v>42073</c:v>
                </c:pt>
                <c:pt idx="309">
                  <c:v>42074</c:v>
                </c:pt>
                <c:pt idx="310">
                  <c:v>42075</c:v>
                </c:pt>
                <c:pt idx="311">
                  <c:v>42076</c:v>
                </c:pt>
                <c:pt idx="312">
                  <c:v>42079</c:v>
                </c:pt>
                <c:pt idx="313">
                  <c:v>42080</c:v>
                </c:pt>
                <c:pt idx="314">
                  <c:v>42081</c:v>
                </c:pt>
                <c:pt idx="315">
                  <c:v>42082</c:v>
                </c:pt>
                <c:pt idx="316">
                  <c:v>42083</c:v>
                </c:pt>
                <c:pt idx="317">
                  <c:v>42086</c:v>
                </c:pt>
                <c:pt idx="318">
                  <c:v>42087</c:v>
                </c:pt>
                <c:pt idx="319">
                  <c:v>42088</c:v>
                </c:pt>
                <c:pt idx="320">
                  <c:v>42089</c:v>
                </c:pt>
                <c:pt idx="321">
                  <c:v>42090</c:v>
                </c:pt>
                <c:pt idx="322">
                  <c:v>42093</c:v>
                </c:pt>
                <c:pt idx="323">
                  <c:v>42094</c:v>
                </c:pt>
                <c:pt idx="324">
                  <c:v>42095</c:v>
                </c:pt>
                <c:pt idx="325">
                  <c:v>42096</c:v>
                </c:pt>
                <c:pt idx="326">
                  <c:v>42097</c:v>
                </c:pt>
                <c:pt idx="327">
                  <c:v>42100</c:v>
                </c:pt>
                <c:pt idx="328">
                  <c:v>42101</c:v>
                </c:pt>
                <c:pt idx="329">
                  <c:v>42102</c:v>
                </c:pt>
                <c:pt idx="330">
                  <c:v>42103</c:v>
                </c:pt>
                <c:pt idx="331">
                  <c:v>42104</c:v>
                </c:pt>
                <c:pt idx="332">
                  <c:v>42107</c:v>
                </c:pt>
                <c:pt idx="333">
                  <c:v>42108</c:v>
                </c:pt>
                <c:pt idx="334">
                  <c:v>42109</c:v>
                </c:pt>
                <c:pt idx="335">
                  <c:v>42110</c:v>
                </c:pt>
                <c:pt idx="336">
                  <c:v>42111</c:v>
                </c:pt>
                <c:pt idx="337">
                  <c:v>42114</c:v>
                </c:pt>
                <c:pt idx="338">
                  <c:v>42115</c:v>
                </c:pt>
                <c:pt idx="339">
                  <c:v>42116</c:v>
                </c:pt>
                <c:pt idx="340">
                  <c:v>42117</c:v>
                </c:pt>
                <c:pt idx="341">
                  <c:v>42118</c:v>
                </c:pt>
                <c:pt idx="342">
                  <c:v>42121</c:v>
                </c:pt>
                <c:pt idx="343">
                  <c:v>42122</c:v>
                </c:pt>
                <c:pt idx="344">
                  <c:v>42123</c:v>
                </c:pt>
                <c:pt idx="345">
                  <c:v>42124</c:v>
                </c:pt>
                <c:pt idx="346">
                  <c:v>42125</c:v>
                </c:pt>
                <c:pt idx="347">
                  <c:v>42128</c:v>
                </c:pt>
                <c:pt idx="348">
                  <c:v>42129</c:v>
                </c:pt>
                <c:pt idx="349">
                  <c:v>42130</c:v>
                </c:pt>
                <c:pt idx="350">
                  <c:v>42131</c:v>
                </c:pt>
                <c:pt idx="351">
                  <c:v>42132</c:v>
                </c:pt>
                <c:pt idx="352">
                  <c:v>42135</c:v>
                </c:pt>
                <c:pt idx="353">
                  <c:v>42136</c:v>
                </c:pt>
                <c:pt idx="354">
                  <c:v>42137</c:v>
                </c:pt>
                <c:pt idx="355">
                  <c:v>42138</c:v>
                </c:pt>
                <c:pt idx="356">
                  <c:v>42139</c:v>
                </c:pt>
                <c:pt idx="357">
                  <c:v>42142</c:v>
                </c:pt>
                <c:pt idx="358">
                  <c:v>42143</c:v>
                </c:pt>
                <c:pt idx="359">
                  <c:v>42144</c:v>
                </c:pt>
                <c:pt idx="360">
                  <c:v>42145</c:v>
                </c:pt>
                <c:pt idx="361">
                  <c:v>42146</c:v>
                </c:pt>
                <c:pt idx="362">
                  <c:v>42149</c:v>
                </c:pt>
                <c:pt idx="363">
                  <c:v>42150</c:v>
                </c:pt>
                <c:pt idx="364">
                  <c:v>42151</c:v>
                </c:pt>
                <c:pt idx="365">
                  <c:v>42152</c:v>
                </c:pt>
                <c:pt idx="366">
                  <c:v>42153</c:v>
                </c:pt>
                <c:pt idx="367">
                  <c:v>42156</c:v>
                </c:pt>
                <c:pt idx="368">
                  <c:v>42157</c:v>
                </c:pt>
                <c:pt idx="369">
                  <c:v>42158</c:v>
                </c:pt>
                <c:pt idx="370">
                  <c:v>42159</c:v>
                </c:pt>
                <c:pt idx="371">
                  <c:v>42160</c:v>
                </c:pt>
                <c:pt idx="372">
                  <c:v>42163</c:v>
                </c:pt>
                <c:pt idx="373">
                  <c:v>42164</c:v>
                </c:pt>
                <c:pt idx="374">
                  <c:v>42165</c:v>
                </c:pt>
                <c:pt idx="375">
                  <c:v>42166</c:v>
                </c:pt>
                <c:pt idx="376">
                  <c:v>42167</c:v>
                </c:pt>
                <c:pt idx="377">
                  <c:v>42170</c:v>
                </c:pt>
                <c:pt idx="378">
                  <c:v>42171</c:v>
                </c:pt>
                <c:pt idx="379">
                  <c:v>42172</c:v>
                </c:pt>
                <c:pt idx="380">
                  <c:v>42173</c:v>
                </c:pt>
                <c:pt idx="381">
                  <c:v>42174</c:v>
                </c:pt>
                <c:pt idx="382">
                  <c:v>42177</c:v>
                </c:pt>
                <c:pt idx="383">
                  <c:v>42178</c:v>
                </c:pt>
                <c:pt idx="384">
                  <c:v>42179</c:v>
                </c:pt>
                <c:pt idx="385">
                  <c:v>42180</c:v>
                </c:pt>
                <c:pt idx="386">
                  <c:v>42181</c:v>
                </c:pt>
                <c:pt idx="387">
                  <c:v>42184</c:v>
                </c:pt>
                <c:pt idx="388">
                  <c:v>42185</c:v>
                </c:pt>
                <c:pt idx="389">
                  <c:v>42186</c:v>
                </c:pt>
                <c:pt idx="390">
                  <c:v>42187</c:v>
                </c:pt>
                <c:pt idx="391">
                  <c:v>42188</c:v>
                </c:pt>
                <c:pt idx="392">
                  <c:v>42191</c:v>
                </c:pt>
                <c:pt idx="393">
                  <c:v>42192</c:v>
                </c:pt>
                <c:pt idx="394">
                  <c:v>42193</c:v>
                </c:pt>
                <c:pt idx="395">
                  <c:v>42194</c:v>
                </c:pt>
                <c:pt idx="396">
                  <c:v>42195</c:v>
                </c:pt>
                <c:pt idx="397">
                  <c:v>42198</c:v>
                </c:pt>
                <c:pt idx="398">
                  <c:v>42199</c:v>
                </c:pt>
                <c:pt idx="399">
                  <c:v>42200</c:v>
                </c:pt>
                <c:pt idx="400">
                  <c:v>42201</c:v>
                </c:pt>
                <c:pt idx="401">
                  <c:v>42202</c:v>
                </c:pt>
                <c:pt idx="402">
                  <c:v>42205</c:v>
                </c:pt>
                <c:pt idx="403">
                  <c:v>42206</c:v>
                </c:pt>
                <c:pt idx="404">
                  <c:v>42207</c:v>
                </c:pt>
                <c:pt idx="405">
                  <c:v>42208</c:v>
                </c:pt>
                <c:pt idx="406">
                  <c:v>42209</c:v>
                </c:pt>
                <c:pt idx="407">
                  <c:v>42212</c:v>
                </c:pt>
                <c:pt idx="408">
                  <c:v>42213</c:v>
                </c:pt>
                <c:pt idx="409">
                  <c:v>42214</c:v>
                </c:pt>
                <c:pt idx="410">
                  <c:v>42215</c:v>
                </c:pt>
                <c:pt idx="411">
                  <c:v>42216</c:v>
                </c:pt>
                <c:pt idx="412">
                  <c:v>42219</c:v>
                </c:pt>
                <c:pt idx="413">
                  <c:v>42220</c:v>
                </c:pt>
                <c:pt idx="414">
                  <c:v>42221</c:v>
                </c:pt>
                <c:pt idx="415">
                  <c:v>42222</c:v>
                </c:pt>
                <c:pt idx="416">
                  <c:v>42223</c:v>
                </c:pt>
                <c:pt idx="417">
                  <c:v>42226</c:v>
                </c:pt>
                <c:pt idx="418">
                  <c:v>42227</c:v>
                </c:pt>
                <c:pt idx="419">
                  <c:v>42228</c:v>
                </c:pt>
                <c:pt idx="420">
                  <c:v>42229</c:v>
                </c:pt>
                <c:pt idx="421">
                  <c:v>42230</c:v>
                </c:pt>
                <c:pt idx="422">
                  <c:v>42233</c:v>
                </c:pt>
                <c:pt idx="423">
                  <c:v>42234</c:v>
                </c:pt>
                <c:pt idx="424">
                  <c:v>42235</c:v>
                </c:pt>
                <c:pt idx="425">
                  <c:v>42236</c:v>
                </c:pt>
                <c:pt idx="426">
                  <c:v>42237</c:v>
                </c:pt>
                <c:pt idx="427">
                  <c:v>42240</c:v>
                </c:pt>
                <c:pt idx="428">
                  <c:v>42241</c:v>
                </c:pt>
                <c:pt idx="429">
                  <c:v>42242</c:v>
                </c:pt>
                <c:pt idx="430">
                  <c:v>42243</c:v>
                </c:pt>
                <c:pt idx="431">
                  <c:v>42244</c:v>
                </c:pt>
                <c:pt idx="432">
                  <c:v>42247</c:v>
                </c:pt>
                <c:pt idx="433">
                  <c:v>42248</c:v>
                </c:pt>
                <c:pt idx="434">
                  <c:v>42249</c:v>
                </c:pt>
                <c:pt idx="435">
                  <c:v>42250</c:v>
                </c:pt>
                <c:pt idx="436">
                  <c:v>42251</c:v>
                </c:pt>
                <c:pt idx="437">
                  <c:v>42254</c:v>
                </c:pt>
                <c:pt idx="438">
                  <c:v>42255</c:v>
                </c:pt>
                <c:pt idx="439">
                  <c:v>42256</c:v>
                </c:pt>
                <c:pt idx="440">
                  <c:v>42257</c:v>
                </c:pt>
                <c:pt idx="441">
                  <c:v>42258</c:v>
                </c:pt>
                <c:pt idx="442">
                  <c:v>42261</c:v>
                </c:pt>
                <c:pt idx="443">
                  <c:v>42262</c:v>
                </c:pt>
                <c:pt idx="444">
                  <c:v>42263</c:v>
                </c:pt>
                <c:pt idx="445">
                  <c:v>42264</c:v>
                </c:pt>
                <c:pt idx="446">
                  <c:v>42265</c:v>
                </c:pt>
                <c:pt idx="447">
                  <c:v>42268</c:v>
                </c:pt>
                <c:pt idx="448">
                  <c:v>42269</c:v>
                </c:pt>
                <c:pt idx="449">
                  <c:v>42270</c:v>
                </c:pt>
                <c:pt idx="450">
                  <c:v>42271</c:v>
                </c:pt>
                <c:pt idx="451">
                  <c:v>42272</c:v>
                </c:pt>
                <c:pt idx="452">
                  <c:v>42275</c:v>
                </c:pt>
                <c:pt idx="453">
                  <c:v>42276</c:v>
                </c:pt>
                <c:pt idx="454">
                  <c:v>42277</c:v>
                </c:pt>
                <c:pt idx="455">
                  <c:v>42278</c:v>
                </c:pt>
                <c:pt idx="456">
                  <c:v>42279</c:v>
                </c:pt>
                <c:pt idx="457">
                  <c:v>42282</c:v>
                </c:pt>
                <c:pt idx="458">
                  <c:v>42283</c:v>
                </c:pt>
                <c:pt idx="459">
                  <c:v>42284</c:v>
                </c:pt>
                <c:pt idx="460">
                  <c:v>42285</c:v>
                </c:pt>
                <c:pt idx="461">
                  <c:v>42286</c:v>
                </c:pt>
                <c:pt idx="462">
                  <c:v>42289</c:v>
                </c:pt>
                <c:pt idx="463">
                  <c:v>42290</c:v>
                </c:pt>
                <c:pt idx="464">
                  <c:v>42291</c:v>
                </c:pt>
                <c:pt idx="465">
                  <c:v>42292</c:v>
                </c:pt>
                <c:pt idx="466">
                  <c:v>42293</c:v>
                </c:pt>
                <c:pt idx="467">
                  <c:v>42296</c:v>
                </c:pt>
                <c:pt idx="468">
                  <c:v>42297</c:v>
                </c:pt>
                <c:pt idx="469">
                  <c:v>42298</c:v>
                </c:pt>
                <c:pt idx="470">
                  <c:v>42299</c:v>
                </c:pt>
                <c:pt idx="471">
                  <c:v>42300</c:v>
                </c:pt>
                <c:pt idx="472">
                  <c:v>42303</c:v>
                </c:pt>
                <c:pt idx="473">
                  <c:v>42304</c:v>
                </c:pt>
                <c:pt idx="474">
                  <c:v>42305</c:v>
                </c:pt>
                <c:pt idx="475">
                  <c:v>42306</c:v>
                </c:pt>
                <c:pt idx="476">
                  <c:v>42307</c:v>
                </c:pt>
                <c:pt idx="477">
                  <c:v>42310</c:v>
                </c:pt>
                <c:pt idx="478">
                  <c:v>42311</c:v>
                </c:pt>
                <c:pt idx="479">
                  <c:v>42312</c:v>
                </c:pt>
                <c:pt idx="480">
                  <c:v>42313</c:v>
                </c:pt>
                <c:pt idx="481">
                  <c:v>42314</c:v>
                </c:pt>
                <c:pt idx="482">
                  <c:v>42317</c:v>
                </c:pt>
                <c:pt idx="483">
                  <c:v>42318</c:v>
                </c:pt>
                <c:pt idx="484">
                  <c:v>42319</c:v>
                </c:pt>
                <c:pt idx="485">
                  <c:v>42320</c:v>
                </c:pt>
                <c:pt idx="486">
                  <c:v>42321</c:v>
                </c:pt>
                <c:pt idx="487">
                  <c:v>42324</c:v>
                </c:pt>
                <c:pt idx="488">
                  <c:v>42325</c:v>
                </c:pt>
                <c:pt idx="489">
                  <c:v>42326</c:v>
                </c:pt>
                <c:pt idx="490">
                  <c:v>42327</c:v>
                </c:pt>
                <c:pt idx="491">
                  <c:v>42328</c:v>
                </c:pt>
                <c:pt idx="492">
                  <c:v>42331</c:v>
                </c:pt>
                <c:pt idx="493">
                  <c:v>42332</c:v>
                </c:pt>
                <c:pt idx="494">
                  <c:v>42333</c:v>
                </c:pt>
                <c:pt idx="495">
                  <c:v>42334</c:v>
                </c:pt>
                <c:pt idx="496">
                  <c:v>42335</c:v>
                </c:pt>
                <c:pt idx="497">
                  <c:v>42338</c:v>
                </c:pt>
                <c:pt idx="498">
                  <c:v>42339</c:v>
                </c:pt>
                <c:pt idx="499">
                  <c:v>42340</c:v>
                </c:pt>
                <c:pt idx="500">
                  <c:v>42341</c:v>
                </c:pt>
                <c:pt idx="501">
                  <c:v>42342</c:v>
                </c:pt>
                <c:pt idx="502">
                  <c:v>42345</c:v>
                </c:pt>
                <c:pt idx="503">
                  <c:v>42346</c:v>
                </c:pt>
                <c:pt idx="504">
                  <c:v>42347</c:v>
                </c:pt>
                <c:pt idx="505">
                  <c:v>42348</c:v>
                </c:pt>
                <c:pt idx="506">
                  <c:v>42349</c:v>
                </c:pt>
                <c:pt idx="507">
                  <c:v>42352</c:v>
                </c:pt>
                <c:pt idx="508">
                  <c:v>42353</c:v>
                </c:pt>
                <c:pt idx="509">
                  <c:v>42354</c:v>
                </c:pt>
                <c:pt idx="510">
                  <c:v>42355</c:v>
                </c:pt>
                <c:pt idx="511">
                  <c:v>42356</c:v>
                </c:pt>
                <c:pt idx="512">
                  <c:v>42359</c:v>
                </c:pt>
                <c:pt idx="513">
                  <c:v>42360</c:v>
                </c:pt>
                <c:pt idx="514">
                  <c:v>42361</c:v>
                </c:pt>
                <c:pt idx="515">
                  <c:v>42362</c:v>
                </c:pt>
                <c:pt idx="516">
                  <c:v>42363</c:v>
                </c:pt>
                <c:pt idx="517">
                  <c:v>42366</c:v>
                </c:pt>
                <c:pt idx="518">
                  <c:v>42367</c:v>
                </c:pt>
                <c:pt idx="519">
                  <c:v>42368</c:v>
                </c:pt>
                <c:pt idx="520">
                  <c:v>42369</c:v>
                </c:pt>
                <c:pt idx="521">
                  <c:v>42370</c:v>
                </c:pt>
                <c:pt idx="522">
                  <c:v>42373</c:v>
                </c:pt>
                <c:pt idx="523">
                  <c:v>42374</c:v>
                </c:pt>
                <c:pt idx="524">
                  <c:v>42375</c:v>
                </c:pt>
                <c:pt idx="525">
                  <c:v>42376</c:v>
                </c:pt>
                <c:pt idx="526">
                  <c:v>42377</c:v>
                </c:pt>
                <c:pt idx="527">
                  <c:v>42380</c:v>
                </c:pt>
                <c:pt idx="528">
                  <c:v>42381</c:v>
                </c:pt>
                <c:pt idx="529">
                  <c:v>42382</c:v>
                </c:pt>
                <c:pt idx="530">
                  <c:v>42383</c:v>
                </c:pt>
                <c:pt idx="531">
                  <c:v>42384</c:v>
                </c:pt>
                <c:pt idx="532">
                  <c:v>42387</c:v>
                </c:pt>
                <c:pt idx="533">
                  <c:v>42388</c:v>
                </c:pt>
                <c:pt idx="534">
                  <c:v>42389</c:v>
                </c:pt>
                <c:pt idx="535">
                  <c:v>42390</c:v>
                </c:pt>
                <c:pt idx="536">
                  <c:v>42391</c:v>
                </c:pt>
                <c:pt idx="537">
                  <c:v>42394</c:v>
                </c:pt>
                <c:pt idx="538">
                  <c:v>42395</c:v>
                </c:pt>
                <c:pt idx="539">
                  <c:v>42396</c:v>
                </c:pt>
                <c:pt idx="540">
                  <c:v>42397</c:v>
                </c:pt>
                <c:pt idx="541">
                  <c:v>42398</c:v>
                </c:pt>
                <c:pt idx="542">
                  <c:v>42401</c:v>
                </c:pt>
                <c:pt idx="543">
                  <c:v>42402</c:v>
                </c:pt>
                <c:pt idx="544">
                  <c:v>42403</c:v>
                </c:pt>
                <c:pt idx="545">
                  <c:v>42404</c:v>
                </c:pt>
                <c:pt idx="546">
                  <c:v>42405</c:v>
                </c:pt>
                <c:pt idx="547">
                  <c:v>42408</c:v>
                </c:pt>
                <c:pt idx="548">
                  <c:v>42409</c:v>
                </c:pt>
                <c:pt idx="549">
                  <c:v>42410</c:v>
                </c:pt>
                <c:pt idx="550">
                  <c:v>42411</c:v>
                </c:pt>
                <c:pt idx="551">
                  <c:v>42412</c:v>
                </c:pt>
                <c:pt idx="552">
                  <c:v>42415</c:v>
                </c:pt>
                <c:pt idx="553">
                  <c:v>42416</c:v>
                </c:pt>
                <c:pt idx="554">
                  <c:v>42417</c:v>
                </c:pt>
                <c:pt idx="555">
                  <c:v>42418</c:v>
                </c:pt>
                <c:pt idx="556">
                  <c:v>42419</c:v>
                </c:pt>
                <c:pt idx="557">
                  <c:v>42422</c:v>
                </c:pt>
                <c:pt idx="558">
                  <c:v>42423</c:v>
                </c:pt>
                <c:pt idx="559">
                  <c:v>42424</c:v>
                </c:pt>
                <c:pt idx="560">
                  <c:v>42425</c:v>
                </c:pt>
                <c:pt idx="561">
                  <c:v>42426</c:v>
                </c:pt>
                <c:pt idx="562">
                  <c:v>42429</c:v>
                </c:pt>
                <c:pt idx="563">
                  <c:v>42430</c:v>
                </c:pt>
                <c:pt idx="564">
                  <c:v>42431</c:v>
                </c:pt>
                <c:pt idx="565">
                  <c:v>42432</c:v>
                </c:pt>
                <c:pt idx="566">
                  <c:v>42433</c:v>
                </c:pt>
                <c:pt idx="567">
                  <c:v>42436</c:v>
                </c:pt>
                <c:pt idx="568">
                  <c:v>42437</c:v>
                </c:pt>
                <c:pt idx="569">
                  <c:v>42438</c:v>
                </c:pt>
                <c:pt idx="570">
                  <c:v>42439</c:v>
                </c:pt>
                <c:pt idx="571">
                  <c:v>42440</c:v>
                </c:pt>
                <c:pt idx="572">
                  <c:v>42443</c:v>
                </c:pt>
                <c:pt idx="573">
                  <c:v>42444</c:v>
                </c:pt>
                <c:pt idx="574">
                  <c:v>42445</c:v>
                </c:pt>
                <c:pt idx="575">
                  <c:v>42446</c:v>
                </c:pt>
                <c:pt idx="576">
                  <c:v>42447</c:v>
                </c:pt>
                <c:pt idx="577">
                  <c:v>42450</c:v>
                </c:pt>
                <c:pt idx="578">
                  <c:v>42451</c:v>
                </c:pt>
                <c:pt idx="579">
                  <c:v>42452</c:v>
                </c:pt>
                <c:pt idx="580">
                  <c:v>42453</c:v>
                </c:pt>
                <c:pt idx="581">
                  <c:v>42454</c:v>
                </c:pt>
                <c:pt idx="582">
                  <c:v>42457</c:v>
                </c:pt>
                <c:pt idx="583">
                  <c:v>42458</c:v>
                </c:pt>
                <c:pt idx="584">
                  <c:v>42459</c:v>
                </c:pt>
                <c:pt idx="585">
                  <c:v>42460</c:v>
                </c:pt>
                <c:pt idx="586">
                  <c:v>42461</c:v>
                </c:pt>
                <c:pt idx="587">
                  <c:v>42464</c:v>
                </c:pt>
                <c:pt idx="588">
                  <c:v>42465</c:v>
                </c:pt>
                <c:pt idx="589">
                  <c:v>42466</c:v>
                </c:pt>
                <c:pt idx="590">
                  <c:v>42467</c:v>
                </c:pt>
                <c:pt idx="591">
                  <c:v>42468</c:v>
                </c:pt>
                <c:pt idx="592">
                  <c:v>42471</c:v>
                </c:pt>
                <c:pt idx="593">
                  <c:v>42472</c:v>
                </c:pt>
                <c:pt idx="594">
                  <c:v>42473</c:v>
                </c:pt>
                <c:pt idx="595">
                  <c:v>42474</c:v>
                </c:pt>
                <c:pt idx="596">
                  <c:v>42475</c:v>
                </c:pt>
                <c:pt idx="597">
                  <c:v>42478</c:v>
                </c:pt>
                <c:pt idx="598">
                  <c:v>42479</c:v>
                </c:pt>
                <c:pt idx="599">
                  <c:v>42480</c:v>
                </c:pt>
                <c:pt idx="600">
                  <c:v>42481</c:v>
                </c:pt>
                <c:pt idx="601">
                  <c:v>42482</c:v>
                </c:pt>
                <c:pt idx="602">
                  <c:v>42485</c:v>
                </c:pt>
                <c:pt idx="603">
                  <c:v>42486</c:v>
                </c:pt>
                <c:pt idx="604">
                  <c:v>42487</c:v>
                </c:pt>
                <c:pt idx="605">
                  <c:v>42488</c:v>
                </c:pt>
                <c:pt idx="606">
                  <c:v>42489</c:v>
                </c:pt>
                <c:pt idx="607">
                  <c:v>42492</c:v>
                </c:pt>
                <c:pt idx="608">
                  <c:v>42493</c:v>
                </c:pt>
                <c:pt idx="609">
                  <c:v>42494</c:v>
                </c:pt>
                <c:pt idx="610">
                  <c:v>42495</c:v>
                </c:pt>
                <c:pt idx="611">
                  <c:v>42496</c:v>
                </c:pt>
                <c:pt idx="612">
                  <c:v>42499</c:v>
                </c:pt>
                <c:pt idx="613">
                  <c:v>42500</c:v>
                </c:pt>
                <c:pt idx="614">
                  <c:v>42501</c:v>
                </c:pt>
                <c:pt idx="615">
                  <c:v>42502</c:v>
                </c:pt>
                <c:pt idx="616">
                  <c:v>42503</c:v>
                </c:pt>
                <c:pt idx="617">
                  <c:v>42506</c:v>
                </c:pt>
                <c:pt idx="618">
                  <c:v>42507</c:v>
                </c:pt>
                <c:pt idx="619">
                  <c:v>42508</c:v>
                </c:pt>
                <c:pt idx="620">
                  <c:v>42509</c:v>
                </c:pt>
                <c:pt idx="621">
                  <c:v>42510</c:v>
                </c:pt>
                <c:pt idx="622">
                  <c:v>42513</c:v>
                </c:pt>
                <c:pt idx="623">
                  <c:v>42514</c:v>
                </c:pt>
                <c:pt idx="624">
                  <c:v>42515</c:v>
                </c:pt>
                <c:pt idx="625">
                  <c:v>42516</c:v>
                </c:pt>
                <c:pt idx="626">
                  <c:v>42517</c:v>
                </c:pt>
                <c:pt idx="627">
                  <c:v>42520</c:v>
                </c:pt>
                <c:pt idx="628">
                  <c:v>42521</c:v>
                </c:pt>
                <c:pt idx="629">
                  <c:v>42522</c:v>
                </c:pt>
                <c:pt idx="630">
                  <c:v>42523</c:v>
                </c:pt>
                <c:pt idx="631">
                  <c:v>42524</c:v>
                </c:pt>
                <c:pt idx="632">
                  <c:v>42527</c:v>
                </c:pt>
                <c:pt idx="633">
                  <c:v>42528</c:v>
                </c:pt>
                <c:pt idx="634">
                  <c:v>42529</c:v>
                </c:pt>
                <c:pt idx="635">
                  <c:v>42530</c:v>
                </c:pt>
                <c:pt idx="636">
                  <c:v>42531</c:v>
                </c:pt>
                <c:pt idx="637">
                  <c:v>42534</c:v>
                </c:pt>
                <c:pt idx="638">
                  <c:v>42535</c:v>
                </c:pt>
                <c:pt idx="639">
                  <c:v>42536</c:v>
                </c:pt>
                <c:pt idx="640">
                  <c:v>42537</c:v>
                </c:pt>
                <c:pt idx="641">
                  <c:v>42538</c:v>
                </c:pt>
                <c:pt idx="642">
                  <c:v>42541</c:v>
                </c:pt>
                <c:pt idx="643">
                  <c:v>42542</c:v>
                </c:pt>
                <c:pt idx="644">
                  <c:v>42543</c:v>
                </c:pt>
                <c:pt idx="645">
                  <c:v>42544</c:v>
                </c:pt>
                <c:pt idx="646">
                  <c:v>42545</c:v>
                </c:pt>
                <c:pt idx="647">
                  <c:v>42548</c:v>
                </c:pt>
                <c:pt idx="648">
                  <c:v>42549</c:v>
                </c:pt>
                <c:pt idx="649">
                  <c:v>42550</c:v>
                </c:pt>
                <c:pt idx="650">
                  <c:v>42551</c:v>
                </c:pt>
                <c:pt idx="651">
                  <c:v>42552</c:v>
                </c:pt>
                <c:pt idx="652">
                  <c:v>42555</c:v>
                </c:pt>
                <c:pt idx="653">
                  <c:v>42556</c:v>
                </c:pt>
                <c:pt idx="654">
                  <c:v>42557</c:v>
                </c:pt>
                <c:pt idx="655">
                  <c:v>42558</c:v>
                </c:pt>
                <c:pt idx="656">
                  <c:v>42559</c:v>
                </c:pt>
                <c:pt idx="657">
                  <c:v>42562</c:v>
                </c:pt>
                <c:pt idx="658">
                  <c:v>42563</c:v>
                </c:pt>
                <c:pt idx="659">
                  <c:v>42564</c:v>
                </c:pt>
                <c:pt idx="660">
                  <c:v>42565</c:v>
                </c:pt>
                <c:pt idx="661">
                  <c:v>42566</c:v>
                </c:pt>
                <c:pt idx="662">
                  <c:v>42569</c:v>
                </c:pt>
                <c:pt idx="663">
                  <c:v>42570</c:v>
                </c:pt>
                <c:pt idx="664">
                  <c:v>42571</c:v>
                </c:pt>
                <c:pt idx="665">
                  <c:v>42572</c:v>
                </c:pt>
                <c:pt idx="666">
                  <c:v>42573</c:v>
                </c:pt>
                <c:pt idx="667">
                  <c:v>42576</c:v>
                </c:pt>
                <c:pt idx="668">
                  <c:v>42577</c:v>
                </c:pt>
                <c:pt idx="669">
                  <c:v>42578</c:v>
                </c:pt>
                <c:pt idx="670">
                  <c:v>42579</c:v>
                </c:pt>
                <c:pt idx="671">
                  <c:v>42580</c:v>
                </c:pt>
                <c:pt idx="672">
                  <c:v>42583</c:v>
                </c:pt>
                <c:pt idx="673">
                  <c:v>42584</c:v>
                </c:pt>
                <c:pt idx="674">
                  <c:v>42585</c:v>
                </c:pt>
                <c:pt idx="675">
                  <c:v>42586</c:v>
                </c:pt>
                <c:pt idx="676">
                  <c:v>42587</c:v>
                </c:pt>
                <c:pt idx="677">
                  <c:v>42590</c:v>
                </c:pt>
                <c:pt idx="678">
                  <c:v>42591</c:v>
                </c:pt>
                <c:pt idx="679">
                  <c:v>42592</c:v>
                </c:pt>
                <c:pt idx="680">
                  <c:v>42593</c:v>
                </c:pt>
                <c:pt idx="681">
                  <c:v>42594</c:v>
                </c:pt>
                <c:pt idx="682">
                  <c:v>42597</c:v>
                </c:pt>
                <c:pt idx="683">
                  <c:v>42598</c:v>
                </c:pt>
                <c:pt idx="684">
                  <c:v>42599</c:v>
                </c:pt>
                <c:pt idx="685">
                  <c:v>42600</c:v>
                </c:pt>
                <c:pt idx="686">
                  <c:v>42601</c:v>
                </c:pt>
                <c:pt idx="687">
                  <c:v>42604</c:v>
                </c:pt>
                <c:pt idx="688">
                  <c:v>42605</c:v>
                </c:pt>
                <c:pt idx="689">
                  <c:v>42606</c:v>
                </c:pt>
                <c:pt idx="690">
                  <c:v>42607</c:v>
                </c:pt>
                <c:pt idx="691">
                  <c:v>42608</c:v>
                </c:pt>
                <c:pt idx="692">
                  <c:v>42611</c:v>
                </c:pt>
                <c:pt idx="693">
                  <c:v>42612</c:v>
                </c:pt>
                <c:pt idx="694">
                  <c:v>42613</c:v>
                </c:pt>
                <c:pt idx="695">
                  <c:v>42614</c:v>
                </c:pt>
                <c:pt idx="696">
                  <c:v>42615</c:v>
                </c:pt>
                <c:pt idx="697">
                  <c:v>42618</c:v>
                </c:pt>
                <c:pt idx="698">
                  <c:v>42619</c:v>
                </c:pt>
                <c:pt idx="699">
                  <c:v>42620</c:v>
                </c:pt>
                <c:pt idx="700">
                  <c:v>42621</c:v>
                </c:pt>
                <c:pt idx="701">
                  <c:v>42622</c:v>
                </c:pt>
                <c:pt idx="702">
                  <c:v>42625</c:v>
                </c:pt>
                <c:pt idx="703">
                  <c:v>42626</c:v>
                </c:pt>
                <c:pt idx="704">
                  <c:v>42627</c:v>
                </c:pt>
                <c:pt idx="705">
                  <c:v>42628</c:v>
                </c:pt>
                <c:pt idx="706">
                  <c:v>42629</c:v>
                </c:pt>
                <c:pt idx="707">
                  <c:v>42632</c:v>
                </c:pt>
                <c:pt idx="708">
                  <c:v>42633</c:v>
                </c:pt>
                <c:pt idx="709">
                  <c:v>42634</c:v>
                </c:pt>
                <c:pt idx="710">
                  <c:v>42635</c:v>
                </c:pt>
                <c:pt idx="711">
                  <c:v>42636</c:v>
                </c:pt>
                <c:pt idx="712">
                  <c:v>42639</c:v>
                </c:pt>
                <c:pt idx="713">
                  <c:v>42640</c:v>
                </c:pt>
                <c:pt idx="714">
                  <c:v>42641</c:v>
                </c:pt>
                <c:pt idx="715">
                  <c:v>42642</c:v>
                </c:pt>
                <c:pt idx="716">
                  <c:v>42643</c:v>
                </c:pt>
                <c:pt idx="717">
                  <c:v>42646</c:v>
                </c:pt>
                <c:pt idx="718">
                  <c:v>42647</c:v>
                </c:pt>
                <c:pt idx="719">
                  <c:v>42648</c:v>
                </c:pt>
                <c:pt idx="720">
                  <c:v>42649</c:v>
                </c:pt>
                <c:pt idx="721">
                  <c:v>42650</c:v>
                </c:pt>
                <c:pt idx="722">
                  <c:v>42653</c:v>
                </c:pt>
                <c:pt idx="723">
                  <c:v>42654</c:v>
                </c:pt>
                <c:pt idx="724">
                  <c:v>42655</c:v>
                </c:pt>
                <c:pt idx="725">
                  <c:v>42656</c:v>
                </c:pt>
                <c:pt idx="726">
                  <c:v>42657</c:v>
                </c:pt>
                <c:pt idx="727">
                  <c:v>42660</c:v>
                </c:pt>
                <c:pt idx="728">
                  <c:v>42661</c:v>
                </c:pt>
                <c:pt idx="729">
                  <c:v>42662</c:v>
                </c:pt>
                <c:pt idx="730">
                  <c:v>42663</c:v>
                </c:pt>
                <c:pt idx="731">
                  <c:v>42664</c:v>
                </c:pt>
                <c:pt idx="732">
                  <c:v>42667</c:v>
                </c:pt>
                <c:pt idx="733">
                  <c:v>42668</c:v>
                </c:pt>
                <c:pt idx="734">
                  <c:v>42669</c:v>
                </c:pt>
                <c:pt idx="735">
                  <c:v>42670</c:v>
                </c:pt>
                <c:pt idx="736">
                  <c:v>42671</c:v>
                </c:pt>
                <c:pt idx="737">
                  <c:v>42674</c:v>
                </c:pt>
                <c:pt idx="738">
                  <c:v>42675</c:v>
                </c:pt>
                <c:pt idx="739">
                  <c:v>42676</c:v>
                </c:pt>
                <c:pt idx="740">
                  <c:v>42677</c:v>
                </c:pt>
                <c:pt idx="741">
                  <c:v>42678</c:v>
                </c:pt>
                <c:pt idx="742">
                  <c:v>42681</c:v>
                </c:pt>
                <c:pt idx="743">
                  <c:v>42682</c:v>
                </c:pt>
                <c:pt idx="744">
                  <c:v>42683</c:v>
                </c:pt>
                <c:pt idx="745">
                  <c:v>42684</c:v>
                </c:pt>
                <c:pt idx="746">
                  <c:v>42685</c:v>
                </c:pt>
                <c:pt idx="747">
                  <c:v>42688</c:v>
                </c:pt>
                <c:pt idx="748">
                  <c:v>42689</c:v>
                </c:pt>
                <c:pt idx="749">
                  <c:v>42690</c:v>
                </c:pt>
                <c:pt idx="750">
                  <c:v>42691</c:v>
                </c:pt>
                <c:pt idx="751">
                  <c:v>42692</c:v>
                </c:pt>
                <c:pt idx="752">
                  <c:v>42695</c:v>
                </c:pt>
                <c:pt idx="753">
                  <c:v>42696</c:v>
                </c:pt>
                <c:pt idx="754">
                  <c:v>42697</c:v>
                </c:pt>
                <c:pt idx="755">
                  <c:v>42698</c:v>
                </c:pt>
                <c:pt idx="756">
                  <c:v>42699</c:v>
                </c:pt>
                <c:pt idx="757">
                  <c:v>42702</c:v>
                </c:pt>
                <c:pt idx="758">
                  <c:v>42703</c:v>
                </c:pt>
                <c:pt idx="759">
                  <c:v>42704</c:v>
                </c:pt>
                <c:pt idx="760">
                  <c:v>42705</c:v>
                </c:pt>
                <c:pt idx="761">
                  <c:v>42706</c:v>
                </c:pt>
                <c:pt idx="762">
                  <c:v>42709</c:v>
                </c:pt>
                <c:pt idx="763">
                  <c:v>42710</c:v>
                </c:pt>
                <c:pt idx="764">
                  <c:v>42711</c:v>
                </c:pt>
                <c:pt idx="765">
                  <c:v>42712</c:v>
                </c:pt>
                <c:pt idx="766">
                  <c:v>42713</c:v>
                </c:pt>
                <c:pt idx="767">
                  <c:v>42716</c:v>
                </c:pt>
                <c:pt idx="768">
                  <c:v>42717</c:v>
                </c:pt>
                <c:pt idx="769">
                  <c:v>42718</c:v>
                </c:pt>
                <c:pt idx="770">
                  <c:v>42719</c:v>
                </c:pt>
                <c:pt idx="771">
                  <c:v>42720</c:v>
                </c:pt>
                <c:pt idx="772">
                  <c:v>42723</c:v>
                </c:pt>
                <c:pt idx="773">
                  <c:v>42724</c:v>
                </c:pt>
                <c:pt idx="774">
                  <c:v>42725</c:v>
                </c:pt>
                <c:pt idx="775">
                  <c:v>42726</c:v>
                </c:pt>
                <c:pt idx="776">
                  <c:v>42727</c:v>
                </c:pt>
                <c:pt idx="777">
                  <c:v>42730</c:v>
                </c:pt>
                <c:pt idx="778">
                  <c:v>42731</c:v>
                </c:pt>
                <c:pt idx="779">
                  <c:v>42732</c:v>
                </c:pt>
                <c:pt idx="780">
                  <c:v>42733</c:v>
                </c:pt>
                <c:pt idx="781">
                  <c:v>42734</c:v>
                </c:pt>
                <c:pt idx="782">
                  <c:v>42737</c:v>
                </c:pt>
                <c:pt idx="783">
                  <c:v>42738</c:v>
                </c:pt>
                <c:pt idx="784">
                  <c:v>42739</c:v>
                </c:pt>
                <c:pt idx="785">
                  <c:v>42740</c:v>
                </c:pt>
                <c:pt idx="786">
                  <c:v>42741</c:v>
                </c:pt>
                <c:pt idx="787">
                  <c:v>42744</c:v>
                </c:pt>
                <c:pt idx="788">
                  <c:v>42745</c:v>
                </c:pt>
                <c:pt idx="789">
                  <c:v>42746</c:v>
                </c:pt>
                <c:pt idx="790">
                  <c:v>42747</c:v>
                </c:pt>
                <c:pt idx="791">
                  <c:v>42748</c:v>
                </c:pt>
                <c:pt idx="792">
                  <c:v>42751</c:v>
                </c:pt>
                <c:pt idx="793">
                  <c:v>42752</c:v>
                </c:pt>
                <c:pt idx="794">
                  <c:v>42753</c:v>
                </c:pt>
                <c:pt idx="795">
                  <c:v>42754</c:v>
                </c:pt>
                <c:pt idx="796">
                  <c:v>42755</c:v>
                </c:pt>
                <c:pt idx="797">
                  <c:v>42758</c:v>
                </c:pt>
                <c:pt idx="798">
                  <c:v>42759</c:v>
                </c:pt>
                <c:pt idx="799">
                  <c:v>42760</c:v>
                </c:pt>
                <c:pt idx="800">
                  <c:v>42761</c:v>
                </c:pt>
                <c:pt idx="801">
                  <c:v>42762</c:v>
                </c:pt>
                <c:pt idx="802">
                  <c:v>42765</c:v>
                </c:pt>
                <c:pt idx="803">
                  <c:v>42766</c:v>
                </c:pt>
                <c:pt idx="804">
                  <c:v>42767</c:v>
                </c:pt>
                <c:pt idx="805">
                  <c:v>42768</c:v>
                </c:pt>
                <c:pt idx="806">
                  <c:v>42769</c:v>
                </c:pt>
                <c:pt idx="807">
                  <c:v>42772</c:v>
                </c:pt>
                <c:pt idx="808">
                  <c:v>42773</c:v>
                </c:pt>
                <c:pt idx="809">
                  <c:v>42774</c:v>
                </c:pt>
                <c:pt idx="810">
                  <c:v>42775</c:v>
                </c:pt>
                <c:pt idx="811">
                  <c:v>42776</c:v>
                </c:pt>
                <c:pt idx="812">
                  <c:v>42779</c:v>
                </c:pt>
                <c:pt idx="813">
                  <c:v>42780</c:v>
                </c:pt>
                <c:pt idx="814">
                  <c:v>42781</c:v>
                </c:pt>
                <c:pt idx="815">
                  <c:v>42782</c:v>
                </c:pt>
                <c:pt idx="816">
                  <c:v>42783</c:v>
                </c:pt>
                <c:pt idx="817">
                  <c:v>42786</c:v>
                </c:pt>
                <c:pt idx="818">
                  <c:v>42787</c:v>
                </c:pt>
                <c:pt idx="819">
                  <c:v>42788</c:v>
                </c:pt>
                <c:pt idx="820">
                  <c:v>42789</c:v>
                </c:pt>
                <c:pt idx="821">
                  <c:v>42790</c:v>
                </c:pt>
                <c:pt idx="822">
                  <c:v>42793</c:v>
                </c:pt>
                <c:pt idx="823">
                  <c:v>42794</c:v>
                </c:pt>
                <c:pt idx="824">
                  <c:v>42795</c:v>
                </c:pt>
                <c:pt idx="825">
                  <c:v>42796</c:v>
                </c:pt>
                <c:pt idx="826">
                  <c:v>42797</c:v>
                </c:pt>
                <c:pt idx="827">
                  <c:v>42800</c:v>
                </c:pt>
                <c:pt idx="828">
                  <c:v>42801</c:v>
                </c:pt>
                <c:pt idx="829">
                  <c:v>42802</c:v>
                </c:pt>
                <c:pt idx="830">
                  <c:v>42803</c:v>
                </c:pt>
                <c:pt idx="831">
                  <c:v>42804</c:v>
                </c:pt>
                <c:pt idx="832">
                  <c:v>42807</c:v>
                </c:pt>
                <c:pt idx="833">
                  <c:v>42808</c:v>
                </c:pt>
                <c:pt idx="834">
                  <c:v>42809</c:v>
                </c:pt>
                <c:pt idx="835">
                  <c:v>42810</c:v>
                </c:pt>
                <c:pt idx="836">
                  <c:v>42811</c:v>
                </c:pt>
                <c:pt idx="837">
                  <c:v>42814</c:v>
                </c:pt>
                <c:pt idx="838">
                  <c:v>42815</c:v>
                </c:pt>
                <c:pt idx="839">
                  <c:v>42816</c:v>
                </c:pt>
                <c:pt idx="840">
                  <c:v>42817</c:v>
                </c:pt>
                <c:pt idx="841">
                  <c:v>42818</c:v>
                </c:pt>
                <c:pt idx="842">
                  <c:v>42821</c:v>
                </c:pt>
                <c:pt idx="843">
                  <c:v>42822</c:v>
                </c:pt>
                <c:pt idx="844">
                  <c:v>42823</c:v>
                </c:pt>
                <c:pt idx="845">
                  <c:v>42824</c:v>
                </c:pt>
                <c:pt idx="846">
                  <c:v>42825</c:v>
                </c:pt>
                <c:pt idx="847">
                  <c:v>42828</c:v>
                </c:pt>
                <c:pt idx="848">
                  <c:v>42829</c:v>
                </c:pt>
                <c:pt idx="849">
                  <c:v>42830</c:v>
                </c:pt>
                <c:pt idx="850">
                  <c:v>42831</c:v>
                </c:pt>
                <c:pt idx="851">
                  <c:v>42832</c:v>
                </c:pt>
                <c:pt idx="852">
                  <c:v>42835</c:v>
                </c:pt>
                <c:pt idx="853">
                  <c:v>42836</c:v>
                </c:pt>
                <c:pt idx="854">
                  <c:v>42837</c:v>
                </c:pt>
                <c:pt idx="855">
                  <c:v>42838</c:v>
                </c:pt>
                <c:pt idx="856">
                  <c:v>42839</c:v>
                </c:pt>
                <c:pt idx="857">
                  <c:v>42842</c:v>
                </c:pt>
                <c:pt idx="858">
                  <c:v>42843</c:v>
                </c:pt>
                <c:pt idx="859">
                  <c:v>42844</c:v>
                </c:pt>
                <c:pt idx="860">
                  <c:v>42845</c:v>
                </c:pt>
                <c:pt idx="861">
                  <c:v>42846</c:v>
                </c:pt>
                <c:pt idx="862">
                  <c:v>42849</c:v>
                </c:pt>
                <c:pt idx="863">
                  <c:v>42850</c:v>
                </c:pt>
                <c:pt idx="864">
                  <c:v>42851</c:v>
                </c:pt>
                <c:pt idx="865">
                  <c:v>42852</c:v>
                </c:pt>
                <c:pt idx="866">
                  <c:v>42853</c:v>
                </c:pt>
              </c:numCache>
            </c:numRef>
          </c:xVal>
          <c:yVal>
            <c:numRef>
              <c:f>'Sector Financiero'!$D$3:$D$869</c:f>
              <c:numCache>
                <c:formatCode>General</c:formatCode>
                <c:ptCount val="867"/>
                <c:pt idx="0">
                  <c:v>12.971922492380575</c:v>
                </c:pt>
                <c:pt idx="1">
                  <c:v>12.971922492380575</c:v>
                </c:pt>
                <c:pt idx="2">
                  <c:v>12.971922492380575</c:v>
                </c:pt>
                <c:pt idx="3">
                  <c:v>12.971922492380575</c:v>
                </c:pt>
                <c:pt idx="4">
                  <c:v>12.971922492380575</c:v>
                </c:pt>
                <c:pt idx="5">
                  <c:v>12.971922492380575</c:v>
                </c:pt>
                <c:pt idx="6">
                  <c:v>12.971922492380575</c:v>
                </c:pt>
                <c:pt idx="7">
                  <c:v>12.971922492380575</c:v>
                </c:pt>
                <c:pt idx="8">
                  <c:v>12.971922492380575</c:v>
                </c:pt>
                <c:pt idx="9">
                  <c:v>12.971922492380575</c:v>
                </c:pt>
                <c:pt idx="10">
                  <c:v>12.971922492380575</c:v>
                </c:pt>
                <c:pt idx="11">
                  <c:v>12.971922492380575</c:v>
                </c:pt>
                <c:pt idx="12">
                  <c:v>12.971922492380575</c:v>
                </c:pt>
                <c:pt idx="13">
                  <c:v>12.971922492380575</c:v>
                </c:pt>
                <c:pt idx="14">
                  <c:v>12.971922492380575</c:v>
                </c:pt>
                <c:pt idx="15">
                  <c:v>12.971922492380575</c:v>
                </c:pt>
                <c:pt idx="16">
                  <c:v>12.971922492380575</c:v>
                </c:pt>
                <c:pt idx="17">
                  <c:v>12.971922492380575</c:v>
                </c:pt>
                <c:pt idx="18">
                  <c:v>12.971922492380575</c:v>
                </c:pt>
                <c:pt idx="19">
                  <c:v>12.971922492380575</c:v>
                </c:pt>
                <c:pt idx="20">
                  <c:v>12.971922492380575</c:v>
                </c:pt>
                <c:pt idx="21">
                  <c:v>12.971922492380575</c:v>
                </c:pt>
                <c:pt idx="22">
                  <c:v>12.971922492380575</c:v>
                </c:pt>
                <c:pt idx="23">
                  <c:v>12.971922492380575</c:v>
                </c:pt>
                <c:pt idx="24">
                  <c:v>12.971922492380575</c:v>
                </c:pt>
                <c:pt idx="25">
                  <c:v>12.971922492380575</c:v>
                </c:pt>
                <c:pt idx="26">
                  <c:v>12.971922492380575</c:v>
                </c:pt>
                <c:pt idx="27">
                  <c:v>12.971922492380575</c:v>
                </c:pt>
                <c:pt idx="28">
                  <c:v>12.971922492380575</c:v>
                </c:pt>
                <c:pt idx="29">
                  <c:v>12.971922492380575</c:v>
                </c:pt>
                <c:pt idx="30">
                  <c:v>12.971922492380575</c:v>
                </c:pt>
                <c:pt idx="31">
                  <c:v>12.971922492380575</c:v>
                </c:pt>
                <c:pt idx="32">
                  <c:v>12.971922492380575</c:v>
                </c:pt>
                <c:pt idx="33">
                  <c:v>12.971922492380575</c:v>
                </c:pt>
                <c:pt idx="34">
                  <c:v>12.971922492380575</c:v>
                </c:pt>
                <c:pt idx="35">
                  <c:v>12.971922492380575</c:v>
                </c:pt>
                <c:pt idx="36">
                  <c:v>12.971922492380575</c:v>
                </c:pt>
                <c:pt idx="37">
                  <c:v>12.971922492380575</c:v>
                </c:pt>
                <c:pt idx="38">
                  <c:v>12.971922492380575</c:v>
                </c:pt>
                <c:pt idx="39">
                  <c:v>12.971922492380575</c:v>
                </c:pt>
                <c:pt idx="40">
                  <c:v>12.971922492380575</c:v>
                </c:pt>
                <c:pt idx="41">
                  <c:v>12.971922492380575</c:v>
                </c:pt>
                <c:pt idx="42">
                  <c:v>12.971922492380575</c:v>
                </c:pt>
                <c:pt idx="43">
                  <c:v>12.971922492380575</c:v>
                </c:pt>
                <c:pt idx="44">
                  <c:v>12.971922492380575</c:v>
                </c:pt>
                <c:pt idx="45">
                  <c:v>12.971922492380575</c:v>
                </c:pt>
                <c:pt idx="46">
                  <c:v>12.971922492380575</c:v>
                </c:pt>
                <c:pt idx="47">
                  <c:v>12.971922492380575</c:v>
                </c:pt>
                <c:pt idx="48">
                  <c:v>12.971922492380575</c:v>
                </c:pt>
                <c:pt idx="49">
                  <c:v>12.971922492380575</c:v>
                </c:pt>
                <c:pt idx="50">
                  <c:v>12.971922492380575</c:v>
                </c:pt>
                <c:pt idx="51">
                  <c:v>12.971922492380575</c:v>
                </c:pt>
                <c:pt idx="52">
                  <c:v>12.971922492380575</c:v>
                </c:pt>
                <c:pt idx="53">
                  <c:v>12.971922492380575</c:v>
                </c:pt>
                <c:pt idx="54">
                  <c:v>12.971922492380575</c:v>
                </c:pt>
                <c:pt idx="55">
                  <c:v>12.971922492380575</c:v>
                </c:pt>
                <c:pt idx="56">
                  <c:v>12.971922492380575</c:v>
                </c:pt>
                <c:pt idx="57">
                  <c:v>12.971922492380575</c:v>
                </c:pt>
                <c:pt idx="58">
                  <c:v>12.971922492380575</c:v>
                </c:pt>
                <c:pt idx="59">
                  <c:v>12.971922492380575</c:v>
                </c:pt>
                <c:pt idx="60">
                  <c:v>12.971922492380575</c:v>
                </c:pt>
                <c:pt idx="61">
                  <c:v>12.971922492380575</c:v>
                </c:pt>
                <c:pt idx="62">
                  <c:v>12.971922492380575</c:v>
                </c:pt>
                <c:pt idx="63">
                  <c:v>12.971922492380575</c:v>
                </c:pt>
                <c:pt idx="64">
                  <c:v>12.971922492380575</c:v>
                </c:pt>
                <c:pt idx="65">
                  <c:v>12.971922492380575</c:v>
                </c:pt>
                <c:pt idx="66">
                  <c:v>12.971922492380575</c:v>
                </c:pt>
                <c:pt idx="67">
                  <c:v>12.971922492380575</c:v>
                </c:pt>
                <c:pt idx="68">
                  <c:v>12.971922492380575</c:v>
                </c:pt>
                <c:pt idx="69">
                  <c:v>12.971922492380575</c:v>
                </c:pt>
                <c:pt idx="70">
                  <c:v>12.971922492380575</c:v>
                </c:pt>
                <c:pt idx="71">
                  <c:v>12.971922492380575</c:v>
                </c:pt>
                <c:pt idx="72">
                  <c:v>12.971922492380575</c:v>
                </c:pt>
                <c:pt idx="73">
                  <c:v>12.971922492380575</c:v>
                </c:pt>
                <c:pt idx="74">
                  <c:v>12.971922492380575</c:v>
                </c:pt>
                <c:pt idx="75">
                  <c:v>12.971922492380575</c:v>
                </c:pt>
                <c:pt idx="76">
                  <c:v>12.971922492380575</c:v>
                </c:pt>
                <c:pt idx="77">
                  <c:v>12.971922492380575</c:v>
                </c:pt>
                <c:pt idx="78">
                  <c:v>12.971922492380575</c:v>
                </c:pt>
                <c:pt idx="79">
                  <c:v>12.971922492380575</c:v>
                </c:pt>
                <c:pt idx="80">
                  <c:v>12.971922492380575</c:v>
                </c:pt>
                <c:pt idx="81">
                  <c:v>12.971922492380575</c:v>
                </c:pt>
                <c:pt idx="82">
                  <c:v>12.971922492380575</c:v>
                </c:pt>
                <c:pt idx="83">
                  <c:v>12.971922492380575</c:v>
                </c:pt>
                <c:pt idx="84">
                  <c:v>12.971922492380575</c:v>
                </c:pt>
                <c:pt idx="85">
                  <c:v>12.971922492380575</c:v>
                </c:pt>
                <c:pt idx="86">
                  <c:v>12.971922492380575</c:v>
                </c:pt>
                <c:pt idx="87">
                  <c:v>12.971922492380575</c:v>
                </c:pt>
                <c:pt idx="88">
                  <c:v>12.971922492380575</c:v>
                </c:pt>
                <c:pt idx="89">
                  <c:v>12.971922492380575</c:v>
                </c:pt>
                <c:pt idx="90">
                  <c:v>12.971922492380575</c:v>
                </c:pt>
                <c:pt idx="91">
                  <c:v>12.971922492380575</c:v>
                </c:pt>
                <c:pt idx="92">
                  <c:v>12.971922492380575</c:v>
                </c:pt>
                <c:pt idx="93">
                  <c:v>12.971922492380575</c:v>
                </c:pt>
                <c:pt idx="94">
                  <c:v>12.971922492380575</c:v>
                </c:pt>
                <c:pt idx="95">
                  <c:v>12.971922492380575</c:v>
                </c:pt>
                <c:pt idx="96">
                  <c:v>12.971922492380575</c:v>
                </c:pt>
                <c:pt idx="97">
                  <c:v>12.971922492380575</c:v>
                </c:pt>
                <c:pt idx="98">
                  <c:v>12.971922492380575</c:v>
                </c:pt>
                <c:pt idx="99">
                  <c:v>12.971922492380575</c:v>
                </c:pt>
                <c:pt idx="100">
                  <c:v>12.971922492380575</c:v>
                </c:pt>
                <c:pt idx="101">
                  <c:v>12.971922492380575</c:v>
                </c:pt>
                <c:pt idx="102">
                  <c:v>12.971922492380575</c:v>
                </c:pt>
                <c:pt idx="103">
                  <c:v>12.971922492380575</c:v>
                </c:pt>
                <c:pt idx="104">
                  <c:v>12.971922492380575</c:v>
                </c:pt>
                <c:pt idx="105">
                  <c:v>12.971922492380575</c:v>
                </c:pt>
                <c:pt idx="106">
                  <c:v>12.971922492380575</c:v>
                </c:pt>
                <c:pt idx="107">
                  <c:v>12.971922492380575</c:v>
                </c:pt>
                <c:pt idx="108">
                  <c:v>12.971922492380575</c:v>
                </c:pt>
                <c:pt idx="109">
                  <c:v>12.971922492380575</c:v>
                </c:pt>
                <c:pt idx="110">
                  <c:v>12.971922492380575</c:v>
                </c:pt>
                <c:pt idx="111">
                  <c:v>12.971922492380575</c:v>
                </c:pt>
                <c:pt idx="112">
                  <c:v>12.971922492380575</c:v>
                </c:pt>
                <c:pt idx="113">
                  <c:v>12.971922492380575</c:v>
                </c:pt>
                <c:pt idx="114">
                  <c:v>12.971922492380575</c:v>
                </c:pt>
                <c:pt idx="115">
                  <c:v>12.971922492380575</c:v>
                </c:pt>
                <c:pt idx="116">
                  <c:v>12.971922492380575</c:v>
                </c:pt>
                <c:pt idx="117">
                  <c:v>12.971922492380575</c:v>
                </c:pt>
                <c:pt idx="118">
                  <c:v>12.971922492380575</c:v>
                </c:pt>
                <c:pt idx="119">
                  <c:v>12.971922492380575</c:v>
                </c:pt>
                <c:pt idx="120">
                  <c:v>12.971922492380575</c:v>
                </c:pt>
                <c:pt idx="121">
                  <c:v>12.971922492380575</c:v>
                </c:pt>
                <c:pt idx="122">
                  <c:v>12.971922492380575</c:v>
                </c:pt>
                <c:pt idx="123">
                  <c:v>12.971922492380575</c:v>
                </c:pt>
                <c:pt idx="124">
                  <c:v>12.971922492380575</c:v>
                </c:pt>
                <c:pt idx="125">
                  <c:v>12.971922492380575</c:v>
                </c:pt>
                <c:pt idx="126">
                  <c:v>12.971922492380575</c:v>
                </c:pt>
                <c:pt idx="127">
                  <c:v>12.971922492380575</c:v>
                </c:pt>
                <c:pt idx="128">
                  <c:v>12.971922492380575</c:v>
                </c:pt>
                <c:pt idx="129">
                  <c:v>12.971922492380575</c:v>
                </c:pt>
                <c:pt idx="130">
                  <c:v>12.971922492380575</c:v>
                </c:pt>
                <c:pt idx="131">
                  <c:v>12.971922492380575</c:v>
                </c:pt>
                <c:pt idx="132">
                  <c:v>12.971922492380575</c:v>
                </c:pt>
                <c:pt idx="133">
                  <c:v>12.971922492380575</c:v>
                </c:pt>
                <c:pt idx="134">
                  <c:v>12.971922492380575</c:v>
                </c:pt>
                <c:pt idx="135">
                  <c:v>12.971922492380575</c:v>
                </c:pt>
                <c:pt idx="136">
                  <c:v>12.971922492380575</c:v>
                </c:pt>
                <c:pt idx="137">
                  <c:v>12.971922492380575</c:v>
                </c:pt>
                <c:pt idx="138">
                  <c:v>12.971922492380575</c:v>
                </c:pt>
                <c:pt idx="139">
                  <c:v>12.971922492380575</c:v>
                </c:pt>
                <c:pt idx="140">
                  <c:v>12.971922492380575</c:v>
                </c:pt>
                <c:pt idx="141">
                  <c:v>12.971922492380575</c:v>
                </c:pt>
                <c:pt idx="142">
                  <c:v>12.971922492380575</c:v>
                </c:pt>
                <c:pt idx="143">
                  <c:v>12.971922492380575</c:v>
                </c:pt>
                <c:pt idx="144">
                  <c:v>12.971922492380575</c:v>
                </c:pt>
                <c:pt idx="145">
                  <c:v>12.971922492380575</c:v>
                </c:pt>
                <c:pt idx="146">
                  <c:v>12.971922492380575</c:v>
                </c:pt>
                <c:pt idx="147">
                  <c:v>12.971922492380575</c:v>
                </c:pt>
                <c:pt idx="148">
                  <c:v>12.971922492380575</c:v>
                </c:pt>
                <c:pt idx="149">
                  <c:v>12.971922492380575</c:v>
                </c:pt>
                <c:pt idx="150">
                  <c:v>12.971922492380575</c:v>
                </c:pt>
                <c:pt idx="151">
                  <c:v>12.971922492380575</c:v>
                </c:pt>
                <c:pt idx="152">
                  <c:v>12.971922492380575</c:v>
                </c:pt>
                <c:pt idx="153">
                  <c:v>12.971922492380575</c:v>
                </c:pt>
                <c:pt idx="154">
                  <c:v>12.971922492380575</c:v>
                </c:pt>
                <c:pt idx="155">
                  <c:v>12.971922492380575</c:v>
                </c:pt>
                <c:pt idx="156">
                  <c:v>12.971922492380575</c:v>
                </c:pt>
                <c:pt idx="157">
                  <c:v>12.971922492380575</c:v>
                </c:pt>
                <c:pt idx="158">
                  <c:v>12.971922492380575</c:v>
                </c:pt>
                <c:pt idx="159">
                  <c:v>12.971922492380575</c:v>
                </c:pt>
                <c:pt idx="160">
                  <c:v>12.971922492380575</c:v>
                </c:pt>
                <c:pt idx="161">
                  <c:v>12.971922492380575</c:v>
                </c:pt>
                <c:pt idx="162">
                  <c:v>12.971922492380575</c:v>
                </c:pt>
                <c:pt idx="163">
                  <c:v>12.971922492380575</c:v>
                </c:pt>
                <c:pt idx="164">
                  <c:v>12.971922492380575</c:v>
                </c:pt>
                <c:pt idx="165">
                  <c:v>12.971922492380575</c:v>
                </c:pt>
                <c:pt idx="166">
                  <c:v>12.971922492380575</c:v>
                </c:pt>
                <c:pt idx="167">
                  <c:v>12.971922492380575</c:v>
                </c:pt>
                <c:pt idx="168">
                  <c:v>12.971922492380575</c:v>
                </c:pt>
                <c:pt idx="169">
                  <c:v>12.971922492380575</c:v>
                </c:pt>
                <c:pt idx="170">
                  <c:v>12.971922492380575</c:v>
                </c:pt>
                <c:pt idx="171">
                  <c:v>12.971922492380575</c:v>
                </c:pt>
                <c:pt idx="172">
                  <c:v>12.971922492380575</c:v>
                </c:pt>
                <c:pt idx="173">
                  <c:v>12.971922492380575</c:v>
                </c:pt>
                <c:pt idx="174">
                  <c:v>12.971922492380575</c:v>
                </c:pt>
                <c:pt idx="175">
                  <c:v>12.971922492380575</c:v>
                </c:pt>
                <c:pt idx="176">
                  <c:v>12.971922492380575</c:v>
                </c:pt>
                <c:pt idx="177">
                  <c:v>12.971922492380575</c:v>
                </c:pt>
                <c:pt idx="178">
                  <c:v>12.971922492380575</c:v>
                </c:pt>
                <c:pt idx="179">
                  <c:v>12.971922492380575</c:v>
                </c:pt>
                <c:pt idx="180">
                  <c:v>12.971922492380575</c:v>
                </c:pt>
                <c:pt idx="181">
                  <c:v>12.971922492380575</c:v>
                </c:pt>
                <c:pt idx="182">
                  <c:v>12.971922492380575</c:v>
                </c:pt>
                <c:pt idx="183">
                  <c:v>12.971922492380575</c:v>
                </c:pt>
                <c:pt idx="184">
                  <c:v>12.971922492380575</c:v>
                </c:pt>
                <c:pt idx="185">
                  <c:v>12.971922492380575</c:v>
                </c:pt>
                <c:pt idx="186">
                  <c:v>12.971922492380575</c:v>
                </c:pt>
                <c:pt idx="187">
                  <c:v>12.971922492380575</c:v>
                </c:pt>
                <c:pt idx="188">
                  <c:v>12.971922492380575</c:v>
                </c:pt>
                <c:pt idx="189">
                  <c:v>12.971922492380575</c:v>
                </c:pt>
                <c:pt idx="190">
                  <c:v>12.971922492380575</c:v>
                </c:pt>
                <c:pt idx="191">
                  <c:v>12.971922492380575</c:v>
                </c:pt>
                <c:pt idx="192">
                  <c:v>12.971922492380575</c:v>
                </c:pt>
                <c:pt idx="193">
                  <c:v>12.971922492380575</c:v>
                </c:pt>
                <c:pt idx="194">
                  <c:v>12.971922492380575</c:v>
                </c:pt>
                <c:pt idx="195">
                  <c:v>12.971922492380575</c:v>
                </c:pt>
                <c:pt idx="196">
                  <c:v>12.971922492380575</c:v>
                </c:pt>
                <c:pt idx="197">
                  <c:v>12.971922492380575</c:v>
                </c:pt>
                <c:pt idx="198">
                  <c:v>12.971922492380575</c:v>
                </c:pt>
                <c:pt idx="199">
                  <c:v>12.971922492380575</c:v>
                </c:pt>
                <c:pt idx="200">
                  <c:v>12.971922492380575</c:v>
                </c:pt>
                <c:pt idx="201">
                  <c:v>12.971922492380575</c:v>
                </c:pt>
                <c:pt idx="202">
                  <c:v>12.971922492380575</c:v>
                </c:pt>
                <c:pt idx="203">
                  <c:v>12.971922492380575</c:v>
                </c:pt>
                <c:pt idx="204">
                  <c:v>12.971922492380575</c:v>
                </c:pt>
                <c:pt idx="205">
                  <c:v>12.971922492380575</c:v>
                </c:pt>
                <c:pt idx="206">
                  <c:v>12.971922492380575</c:v>
                </c:pt>
                <c:pt idx="207">
                  <c:v>12.971922492380575</c:v>
                </c:pt>
                <c:pt idx="208">
                  <c:v>12.971922492380575</c:v>
                </c:pt>
                <c:pt idx="209">
                  <c:v>12.971922492380575</c:v>
                </c:pt>
                <c:pt idx="210">
                  <c:v>12.971922492380575</c:v>
                </c:pt>
                <c:pt idx="211">
                  <c:v>12.971922492380575</c:v>
                </c:pt>
                <c:pt idx="212">
                  <c:v>12.971922492380575</c:v>
                </c:pt>
                <c:pt idx="213">
                  <c:v>12.971922492380575</c:v>
                </c:pt>
                <c:pt idx="214">
                  <c:v>12.971922492380575</c:v>
                </c:pt>
                <c:pt idx="215">
                  <c:v>12.971922492380575</c:v>
                </c:pt>
                <c:pt idx="216">
                  <c:v>12.971922492380575</c:v>
                </c:pt>
                <c:pt idx="217">
                  <c:v>12.971922492380575</c:v>
                </c:pt>
                <c:pt idx="218">
                  <c:v>12.971922492380575</c:v>
                </c:pt>
                <c:pt idx="219">
                  <c:v>12.971922492380575</c:v>
                </c:pt>
                <c:pt idx="220">
                  <c:v>12.971922492380575</c:v>
                </c:pt>
                <c:pt idx="221">
                  <c:v>12.971922492380575</c:v>
                </c:pt>
                <c:pt idx="222">
                  <c:v>12.971922492380575</c:v>
                </c:pt>
                <c:pt idx="223">
                  <c:v>12.971922492380575</c:v>
                </c:pt>
                <c:pt idx="224">
                  <c:v>12.971922492380575</c:v>
                </c:pt>
                <c:pt idx="225">
                  <c:v>12.971922492380575</c:v>
                </c:pt>
                <c:pt idx="226">
                  <c:v>12.971922492380575</c:v>
                </c:pt>
                <c:pt idx="227">
                  <c:v>12.971922492380575</c:v>
                </c:pt>
                <c:pt idx="228">
                  <c:v>12.971922492380575</c:v>
                </c:pt>
                <c:pt idx="229">
                  <c:v>12.971922492380575</c:v>
                </c:pt>
                <c:pt idx="230">
                  <c:v>12.971922492380575</c:v>
                </c:pt>
                <c:pt idx="231">
                  <c:v>12.971922492380575</c:v>
                </c:pt>
                <c:pt idx="232">
                  <c:v>12.971922492380575</c:v>
                </c:pt>
                <c:pt idx="233">
                  <c:v>12.971922492380575</c:v>
                </c:pt>
                <c:pt idx="234">
                  <c:v>12.971922492380575</c:v>
                </c:pt>
                <c:pt idx="235">
                  <c:v>12.971922492380575</c:v>
                </c:pt>
                <c:pt idx="236">
                  <c:v>12.971922492380575</c:v>
                </c:pt>
                <c:pt idx="237">
                  <c:v>12.971922492380575</c:v>
                </c:pt>
                <c:pt idx="238">
                  <c:v>12.971922492380575</c:v>
                </c:pt>
                <c:pt idx="239">
                  <c:v>12.971922492380575</c:v>
                </c:pt>
                <c:pt idx="240">
                  <c:v>12.971922492380575</c:v>
                </c:pt>
                <c:pt idx="241">
                  <c:v>12.971922492380575</c:v>
                </c:pt>
                <c:pt idx="242">
                  <c:v>12.971922492380575</c:v>
                </c:pt>
                <c:pt idx="243">
                  <c:v>12.971922492380575</c:v>
                </c:pt>
                <c:pt idx="244">
                  <c:v>12.971922492380575</c:v>
                </c:pt>
                <c:pt idx="245">
                  <c:v>12.971922492380575</c:v>
                </c:pt>
                <c:pt idx="246">
                  <c:v>12.971922492380575</c:v>
                </c:pt>
                <c:pt idx="247">
                  <c:v>12.971922492380575</c:v>
                </c:pt>
                <c:pt idx="248">
                  <c:v>12.971922492380575</c:v>
                </c:pt>
                <c:pt idx="249">
                  <c:v>12.971922492380575</c:v>
                </c:pt>
                <c:pt idx="250">
                  <c:v>12.971922492380575</c:v>
                </c:pt>
                <c:pt idx="251">
                  <c:v>12.971922492380575</c:v>
                </c:pt>
                <c:pt idx="252">
                  <c:v>12.971922492380575</c:v>
                </c:pt>
                <c:pt idx="253">
                  <c:v>12.971922492380575</c:v>
                </c:pt>
                <c:pt idx="254">
                  <c:v>12.971922492380575</c:v>
                </c:pt>
                <c:pt idx="255">
                  <c:v>12.971922492380575</c:v>
                </c:pt>
                <c:pt idx="256">
                  <c:v>12.971922492380575</c:v>
                </c:pt>
                <c:pt idx="257">
                  <c:v>12.971922492380575</c:v>
                </c:pt>
                <c:pt idx="258">
                  <c:v>12.971922492380575</c:v>
                </c:pt>
                <c:pt idx="259">
                  <c:v>12.971922492380575</c:v>
                </c:pt>
                <c:pt idx="260">
                  <c:v>12.971922492380575</c:v>
                </c:pt>
                <c:pt idx="261">
                  <c:v>12.971922492380575</c:v>
                </c:pt>
                <c:pt idx="262">
                  <c:v>12.971922492380575</c:v>
                </c:pt>
                <c:pt idx="263">
                  <c:v>12.971922492380575</c:v>
                </c:pt>
                <c:pt idx="264">
                  <c:v>12.971922492380575</c:v>
                </c:pt>
                <c:pt idx="265">
                  <c:v>12.971922492380575</c:v>
                </c:pt>
                <c:pt idx="266">
                  <c:v>12.971922492380575</c:v>
                </c:pt>
                <c:pt idx="267">
                  <c:v>12.971922492380575</c:v>
                </c:pt>
                <c:pt idx="268">
                  <c:v>12.971922492380575</c:v>
                </c:pt>
                <c:pt idx="269">
                  <c:v>12.971922492380575</c:v>
                </c:pt>
                <c:pt idx="270">
                  <c:v>12.971922492380575</c:v>
                </c:pt>
                <c:pt idx="271">
                  <c:v>12.971922492380575</c:v>
                </c:pt>
                <c:pt idx="272">
                  <c:v>12.971922492380575</c:v>
                </c:pt>
                <c:pt idx="273">
                  <c:v>12.971922492380575</c:v>
                </c:pt>
                <c:pt idx="274">
                  <c:v>12.971922492380575</c:v>
                </c:pt>
                <c:pt idx="275">
                  <c:v>12.971922492380575</c:v>
                </c:pt>
                <c:pt idx="276">
                  <c:v>12.971922492380575</c:v>
                </c:pt>
                <c:pt idx="277">
                  <c:v>12.971922492380575</c:v>
                </c:pt>
                <c:pt idx="278">
                  <c:v>12.971922492380575</c:v>
                </c:pt>
                <c:pt idx="279">
                  <c:v>12.971922492380575</c:v>
                </c:pt>
                <c:pt idx="280">
                  <c:v>12.971922492380575</c:v>
                </c:pt>
                <c:pt idx="281">
                  <c:v>12.971922492380575</c:v>
                </c:pt>
                <c:pt idx="282">
                  <c:v>12.971922492380575</c:v>
                </c:pt>
                <c:pt idx="283">
                  <c:v>12.971922492380575</c:v>
                </c:pt>
                <c:pt idx="284">
                  <c:v>12.971922492380575</c:v>
                </c:pt>
                <c:pt idx="285">
                  <c:v>12.971922492380575</c:v>
                </c:pt>
                <c:pt idx="286">
                  <c:v>12.971922492380575</c:v>
                </c:pt>
                <c:pt idx="287">
                  <c:v>12.971922492380575</c:v>
                </c:pt>
                <c:pt idx="288">
                  <c:v>12.971922492380575</c:v>
                </c:pt>
                <c:pt idx="289">
                  <c:v>12.971922492380575</c:v>
                </c:pt>
                <c:pt idx="290">
                  <c:v>12.971922492380575</c:v>
                </c:pt>
                <c:pt idx="291">
                  <c:v>12.971922492380575</c:v>
                </c:pt>
                <c:pt idx="292">
                  <c:v>12.971922492380575</c:v>
                </c:pt>
                <c:pt idx="293">
                  <c:v>12.971922492380575</c:v>
                </c:pt>
                <c:pt idx="294">
                  <c:v>12.971922492380575</c:v>
                </c:pt>
                <c:pt idx="295">
                  <c:v>12.971922492380575</c:v>
                </c:pt>
                <c:pt idx="296">
                  <c:v>12.971922492380575</c:v>
                </c:pt>
                <c:pt idx="297">
                  <c:v>12.971922492380575</c:v>
                </c:pt>
                <c:pt idx="298">
                  <c:v>12.971922492380575</c:v>
                </c:pt>
                <c:pt idx="299">
                  <c:v>12.971922492380575</c:v>
                </c:pt>
                <c:pt idx="300">
                  <c:v>12.971922492380575</c:v>
                </c:pt>
                <c:pt idx="301">
                  <c:v>12.971922492380575</c:v>
                </c:pt>
                <c:pt idx="302">
                  <c:v>12.971922492380575</c:v>
                </c:pt>
                <c:pt idx="303">
                  <c:v>12.971922492380575</c:v>
                </c:pt>
                <c:pt idx="304">
                  <c:v>12.971922492380575</c:v>
                </c:pt>
                <c:pt idx="305">
                  <c:v>12.971922492380575</c:v>
                </c:pt>
                <c:pt idx="306">
                  <c:v>12.971922492380575</c:v>
                </c:pt>
                <c:pt idx="307">
                  <c:v>12.971922492380575</c:v>
                </c:pt>
                <c:pt idx="308">
                  <c:v>12.971922492380575</c:v>
                </c:pt>
                <c:pt idx="309">
                  <c:v>12.971922492380575</c:v>
                </c:pt>
                <c:pt idx="310">
                  <c:v>12.971922492380575</c:v>
                </c:pt>
                <c:pt idx="311">
                  <c:v>12.971922492380575</c:v>
                </c:pt>
                <c:pt idx="312">
                  <c:v>12.971922492380575</c:v>
                </c:pt>
                <c:pt idx="313">
                  <c:v>12.971922492380575</c:v>
                </c:pt>
                <c:pt idx="314">
                  <c:v>12.971922492380575</c:v>
                </c:pt>
                <c:pt idx="315">
                  <c:v>12.971922492380575</c:v>
                </c:pt>
                <c:pt idx="316">
                  <c:v>12.971922492380575</c:v>
                </c:pt>
                <c:pt idx="317">
                  <c:v>12.971922492380575</c:v>
                </c:pt>
                <c:pt idx="318">
                  <c:v>12.971922492380575</c:v>
                </c:pt>
                <c:pt idx="319">
                  <c:v>12.971922492380575</c:v>
                </c:pt>
                <c:pt idx="320">
                  <c:v>12.971922492380575</c:v>
                </c:pt>
                <c:pt idx="321">
                  <c:v>12.971922492380575</c:v>
                </c:pt>
                <c:pt idx="322">
                  <c:v>12.971922492380575</c:v>
                </c:pt>
                <c:pt idx="323">
                  <c:v>12.971922492380575</c:v>
                </c:pt>
                <c:pt idx="324">
                  <c:v>12.971922492380575</c:v>
                </c:pt>
                <c:pt idx="325">
                  <c:v>12.971922492380575</c:v>
                </c:pt>
                <c:pt idx="326">
                  <c:v>12.971922492380575</c:v>
                </c:pt>
                <c:pt idx="327">
                  <c:v>12.971922492380575</c:v>
                </c:pt>
                <c:pt idx="328">
                  <c:v>12.971922492380575</c:v>
                </c:pt>
                <c:pt idx="329">
                  <c:v>12.971922492380575</c:v>
                </c:pt>
                <c:pt idx="330">
                  <c:v>12.971922492380575</c:v>
                </c:pt>
                <c:pt idx="331">
                  <c:v>12.971922492380575</c:v>
                </c:pt>
                <c:pt idx="332">
                  <c:v>12.971922492380575</c:v>
                </c:pt>
                <c:pt idx="333">
                  <c:v>12.971922492380575</c:v>
                </c:pt>
                <c:pt idx="334">
                  <c:v>12.971922492380575</c:v>
                </c:pt>
                <c:pt idx="335">
                  <c:v>12.971922492380575</c:v>
                </c:pt>
                <c:pt idx="336">
                  <c:v>12.971922492380575</c:v>
                </c:pt>
                <c:pt idx="337">
                  <c:v>12.971922492380575</c:v>
                </c:pt>
                <c:pt idx="338">
                  <c:v>12.971922492380575</c:v>
                </c:pt>
                <c:pt idx="339">
                  <c:v>12.971922492380575</c:v>
                </c:pt>
                <c:pt idx="340">
                  <c:v>12.971922492380575</c:v>
                </c:pt>
                <c:pt idx="341">
                  <c:v>12.971922492380575</c:v>
                </c:pt>
                <c:pt idx="342">
                  <c:v>12.971922492380575</c:v>
                </c:pt>
                <c:pt idx="343">
                  <c:v>12.971922492380575</c:v>
                </c:pt>
                <c:pt idx="344">
                  <c:v>12.971922492380575</c:v>
                </c:pt>
                <c:pt idx="345">
                  <c:v>12.971922492380575</c:v>
                </c:pt>
                <c:pt idx="346">
                  <c:v>12.971922492380575</c:v>
                </c:pt>
                <c:pt idx="347">
                  <c:v>12.971922492380575</c:v>
                </c:pt>
                <c:pt idx="348">
                  <c:v>12.971922492380575</c:v>
                </c:pt>
                <c:pt idx="349">
                  <c:v>12.971922492380575</c:v>
                </c:pt>
                <c:pt idx="350">
                  <c:v>12.971922492380575</c:v>
                </c:pt>
                <c:pt idx="351">
                  <c:v>12.971922492380575</c:v>
                </c:pt>
                <c:pt idx="352">
                  <c:v>12.971922492380575</c:v>
                </c:pt>
                <c:pt idx="353">
                  <c:v>12.971922492380575</c:v>
                </c:pt>
                <c:pt idx="354">
                  <c:v>12.971922492380575</c:v>
                </c:pt>
                <c:pt idx="355">
                  <c:v>12.971922492380575</c:v>
                </c:pt>
                <c:pt idx="356">
                  <c:v>12.971922492380575</c:v>
                </c:pt>
                <c:pt idx="357">
                  <c:v>12.971922492380575</c:v>
                </c:pt>
                <c:pt idx="358">
                  <c:v>12.971922492380575</c:v>
                </c:pt>
                <c:pt idx="359">
                  <c:v>12.971922492380575</c:v>
                </c:pt>
                <c:pt idx="360">
                  <c:v>12.971922492380575</c:v>
                </c:pt>
                <c:pt idx="361">
                  <c:v>12.971922492380575</c:v>
                </c:pt>
                <c:pt idx="362">
                  <c:v>12.971922492380575</c:v>
                </c:pt>
                <c:pt idx="363">
                  <c:v>12.971922492380575</c:v>
                </c:pt>
                <c:pt idx="364">
                  <c:v>12.971922492380575</c:v>
                </c:pt>
                <c:pt idx="365">
                  <c:v>12.971922492380575</c:v>
                </c:pt>
                <c:pt idx="366">
                  <c:v>12.971922492380575</c:v>
                </c:pt>
                <c:pt idx="367">
                  <c:v>12.971922492380575</c:v>
                </c:pt>
                <c:pt idx="368">
                  <c:v>12.971922492380575</c:v>
                </c:pt>
                <c:pt idx="369">
                  <c:v>12.971922492380575</c:v>
                </c:pt>
                <c:pt idx="370">
                  <c:v>12.971922492380575</c:v>
                </c:pt>
                <c:pt idx="371">
                  <c:v>12.971922492380575</c:v>
                </c:pt>
                <c:pt idx="372">
                  <c:v>12.971922492380575</c:v>
                </c:pt>
                <c:pt idx="373">
                  <c:v>12.971922492380575</c:v>
                </c:pt>
                <c:pt idx="374">
                  <c:v>12.971922492380575</c:v>
                </c:pt>
                <c:pt idx="375">
                  <c:v>12.971922492380575</c:v>
                </c:pt>
                <c:pt idx="376">
                  <c:v>12.971922492380575</c:v>
                </c:pt>
                <c:pt idx="377">
                  <c:v>12.971922492380575</c:v>
                </c:pt>
                <c:pt idx="378">
                  <c:v>12.971922492380575</c:v>
                </c:pt>
                <c:pt idx="379">
                  <c:v>12.971922492380575</c:v>
                </c:pt>
                <c:pt idx="380">
                  <c:v>12.971922492380575</c:v>
                </c:pt>
                <c:pt idx="381">
                  <c:v>12.971922492380575</c:v>
                </c:pt>
                <c:pt idx="382">
                  <c:v>12.971922492380575</c:v>
                </c:pt>
                <c:pt idx="383">
                  <c:v>12.971922492380575</c:v>
                </c:pt>
                <c:pt idx="384">
                  <c:v>12.971922492380575</c:v>
                </c:pt>
                <c:pt idx="385">
                  <c:v>12.971922492380575</c:v>
                </c:pt>
                <c:pt idx="386">
                  <c:v>12.971922492380575</c:v>
                </c:pt>
                <c:pt idx="387">
                  <c:v>12.971922492380575</c:v>
                </c:pt>
                <c:pt idx="388">
                  <c:v>12.971922492380575</c:v>
                </c:pt>
                <c:pt idx="389">
                  <c:v>12.971922492380575</c:v>
                </c:pt>
                <c:pt idx="390">
                  <c:v>12.971922492380575</c:v>
                </c:pt>
                <c:pt idx="391">
                  <c:v>12.971922492380575</c:v>
                </c:pt>
                <c:pt idx="392">
                  <c:v>12.971922492380575</c:v>
                </c:pt>
                <c:pt idx="393">
                  <c:v>12.971922492380575</c:v>
                </c:pt>
                <c:pt idx="394">
                  <c:v>12.971922492380575</c:v>
                </c:pt>
                <c:pt idx="395">
                  <c:v>12.971922492380575</c:v>
                </c:pt>
                <c:pt idx="396">
                  <c:v>12.971922492380575</c:v>
                </c:pt>
                <c:pt idx="397">
                  <c:v>12.971922492380575</c:v>
                </c:pt>
                <c:pt idx="398">
                  <c:v>12.971922492380575</c:v>
                </c:pt>
                <c:pt idx="399">
                  <c:v>12.971922492380575</c:v>
                </c:pt>
                <c:pt idx="400">
                  <c:v>12.971922492380575</c:v>
                </c:pt>
                <c:pt idx="401">
                  <c:v>12.971922492380575</c:v>
                </c:pt>
                <c:pt idx="402">
                  <c:v>12.971922492380575</c:v>
                </c:pt>
                <c:pt idx="403">
                  <c:v>12.971922492380575</c:v>
                </c:pt>
                <c:pt idx="404">
                  <c:v>12.971922492380575</c:v>
                </c:pt>
                <c:pt idx="405">
                  <c:v>12.971922492380575</c:v>
                </c:pt>
                <c:pt idx="406">
                  <c:v>12.971922492380575</c:v>
                </c:pt>
                <c:pt idx="407">
                  <c:v>12.971922492380575</c:v>
                </c:pt>
                <c:pt idx="408">
                  <c:v>12.971922492380575</c:v>
                </c:pt>
                <c:pt idx="409">
                  <c:v>12.971922492380575</c:v>
                </c:pt>
                <c:pt idx="410">
                  <c:v>12.971922492380575</c:v>
                </c:pt>
                <c:pt idx="411">
                  <c:v>12.971922492380575</c:v>
                </c:pt>
                <c:pt idx="412">
                  <c:v>12.971922492380575</c:v>
                </c:pt>
                <c:pt idx="413">
                  <c:v>12.971922492380575</c:v>
                </c:pt>
                <c:pt idx="414">
                  <c:v>12.971922492380575</c:v>
                </c:pt>
                <c:pt idx="415">
                  <c:v>12.971922492380575</c:v>
                </c:pt>
                <c:pt idx="416">
                  <c:v>12.971922492380575</c:v>
                </c:pt>
                <c:pt idx="417">
                  <c:v>12.971922492380575</c:v>
                </c:pt>
                <c:pt idx="418">
                  <c:v>12.971922492380575</c:v>
                </c:pt>
                <c:pt idx="419">
                  <c:v>12.971922492380575</c:v>
                </c:pt>
                <c:pt idx="420">
                  <c:v>12.971922492380575</c:v>
                </c:pt>
                <c:pt idx="421">
                  <c:v>12.971922492380575</c:v>
                </c:pt>
                <c:pt idx="422">
                  <c:v>12.971922492380575</c:v>
                </c:pt>
                <c:pt idx="423">
                  <c:v>12.971922492380575</c:v>
                </c:pt>
                <c:pt idx="424">
                  <c:v>12.971922492380575</c:v>
                </c:pt>
                <c:pt idx="425">
                  <c:v>12.971922492380575</c:v>
                </c:pt>
                <c:pt idx="426">
                  <c:v>12.971922492380575</c:v>
                </c:pt>
                <c:pt idx="427">
                  <c:v>12.971922492380575</c:v>
                </c:pt>
                <c:pt idx="428">
                  <c:v>12.971922492380575</c:v>
                </c:pt>
                <c:pt idx="429">
                  <c:v>12.971922492380575</c:v>
                </c:pt>
                <c:pt idx="430">
                  <c:v>12.971922492380575</c:v>
                </c:pt>
                <c:pt idx="431">
                  <c:v>12.971922492380575</c:v>
                </c:pt>
                <c:pt idx="432">
                  <c:v>12.971922492380575</c:v>
                </c:pt>
                <c:pt idx="433">
                  <c:v>12.971922492380575</c:v>
                </c:pt>
                <c:pt idx="434">
                  <c:v>12.971922492380575</c:v>
                </c:pt>
                <c:pt idx="435">
                  <c:v>12.971922492380575</c:v>
                </c:pt>
                <c:pt idx="436">
                  <c:v>12.971922492380575</c:v>
                </c:pt>
                <c:pt idx="437">
                  <c:v>12.971922492380575</c:v>
                </c:pt>
                <c:pt idx="438">
                  <c:v>12.971922492380575</c:v>
                </c:pt>
                <c:pt idx="439">
                  <c:v>12.971922492380575</c:v>
                </c:pt>
                <c:pt idx="440">
                  <c:v>12.971922492380575</c:v>
                </c:pt>
                <c:pt idx="441">
                  <c:v>12.971922492380575</c:v>
                </c:pt>
                <c:pt idx="442">
                  <c:v>12.971922492380575</c:v>
                </c:pt>
                <c:pt idx="443">
                  <c:v>12.971922492380575</c:v>
                </c:pt>
                <c:pt idx="444">
                  <c:v>12.971922492380575</c:v>
                </c:pt>
                <c:pt idx="445">
                  <c:v>12.971922492380575</c:v>
                </c:pt>
                <c:pt idx="446">
                  <c:v>12.971922492380575</c:v>
                </c:pt>
                <c:pt idx="447">
                  <c:v>12.971922492380575</c:v>
                </c:pt>
                <c:pt idx="448">
                  <c:v>12.971922492380575</c:v>
                </c:pt>
                <c:pt idx="449">
                  <c:v>12.971922492380575</c:v>
                </c:pt>
                <c:pt idx="450">
                  <c:v>12.971922492380575</c:v>
                </c:pt>
                <c:pt idx="451">
                  <c:v>12.971922492380575</c:v>
                </c:pt>
                <c:pt idx="452">
                  <c:v>12.971922492380575</c:v>
                </c:pt>
                <c:pt idx="453">
                  <c:v>12.971922492380575</c:v>
                </c:pt>
                <c:pt idx="454">
                  <c:v>12.971922492380575</c:v>
                </c:pt>
                <c:pt idx="455">
                  <c:v>12.971922492380575</c:v>
                </c:pt>
                <c:pt idx="456">
                  <c:v>12.971922492380575</c:v>
                </c:pt>
                <c:pt idx="457">
                  <c:v>12.971922492380575</c:v>
                </c:pt>
                <c:pt idx="458">
                  <c:v>12.971922492380575</c:v>
                </c:pt>
                <c:pt idx="459">
                  <c:v>12.971922492380575</c:v>
                </c:pt>
                <c:pt idx="460">
                  <c:v>12.971922492380575</c:v>
                </c:pt>
                <c:pt idx="461">
                  <c:v>12.971922492380575</c:v>
                </c:pt>
                <c:pt idx="462">
                  <c:v>12.971922492380575</c:v>
                </c:pt>
                <c:pt idx="463">
                  <c:v>12.971922492380575</c:v>
                </c:pt>
                <c:pt idx="464">
                  <c:v>12.971922492380575</c:v>
                </c:pt>
                <c:pt idx="465">
                  <c:v>12.971922492380575</c:v>
                </c:pt>
                <c:pt idx="466">
                  <c:v>12.971922492380575</c:v>
                </c:pt>
                <c:pt idx="467">
                  <c:v>12.971922492380575</c:v>
                </c:pt>
                <c:pt idx="468">
                  <c:v>12.971922492380575</c:v>
                </c:pt>
                <c:pt idx="469">
                  <c:v>12.971922492380575</c:v>
                </c:pt>
                <c:pt idx="470">
                  <c:v>12.971922492380575</c:v>
                </c:pt>
                <c:pt idx="471">
                  <c:v>12.971922492380575</c:v>
                </c:pt>
                <c:pt idx="472">
                  <c:v>12.971922492380575</c:v>
                </c:pt>
                <c:pt idx="473">
                  <c:v>12.971922492380575</c:v>
                </c:pt>
                <c:pt idx="474">
                  <c:v>12.971922492380575</c:v>
                </c:pt>
                <c:pt idx="475">
                  <c:v>12.971922492380575</c:v>
                </c:pt>
                <c:pt idx="476">
                  <c:v>12.971922492380575</c:v>
                </c:pt>
                <c:pt idx="477">
                  <c:v>12.971922492380575</c:v>
                </c:pt>
                <c:pt idx="478">
                  <c:v>12.971922492380575</c:v>
                </c:pt>
                <c:pt idx="479">
                  <c:v>12.971922492380575</c:v>
                </c:pt>
                <c:pt idx="480">
                  <c:v>12.971922492380575</c:v>
                </c:pt>
                <c:pt idx="481">
                  <c:v>12.971922492380575</c:v>
                </c:pt>
                <c:pt idx="482">
                  <c:v>12.971922492380575</c:v>
                </c:pt>
                <c:pt idx="483">
                  <c:v>12.971922492380575</c:v>
                </c:pt>
                <c:pt idx="484">
                  <c:v>12.971922492380575</c:v>
                </c:pt>
                <c:pt idx="485">
                  <c:v>12.971922492380575</c:v>
                </c:pt>
                <c:pt idx="486">
                  <c:v>12.971922492380575</c:v>
                </c:pt>
                <c:pt idx="487">
                  <c:v>12.971922492380575</c:v>
                </c:pt>
                <c:pt idx="488">
                  <c:v>12.971922492380575</c:v>
                </c:pt>
                <c:pt idx="489">
                  <c:v>12.971922492380575</c:v>
                </c:pt>
                <c:pt idx="490">
                  <c:v>12.971922492380575</c:v>
                </c:pt>
                <c:pt idx="491">
                  <c:v>12.971922492380575</c:v>
                </c:pt>
                <c:pt idx="492">
                  <c:v>12.971922492380575</c:v>
                </c:pt>
                <c:pt idx="493">
                  <c:v>12.971922492380575</c:v>
                </c:pt>
                <c:pt idx="494">
                  <c:v>12.971922492380575</c:v>
                </c:pt>
                <c:pt idx="495">
                  <c:v>12.971922492380575</c:v>
                </c:pt>
                <c:pt idx="496">
                  <c:v>12.971922492380575</c:v>
                </c:pt>
                <c:pt idx="497">
                  <c:v>12.971922492380575</c:v>
                </c:pt>
                <c:pt idx="498">
                  <c:v>12.971922492380575</c:v>
                </c:pt>
                <c:pt idx="499">
                  <c:v>12.971922492380575</c:v>
                </c:pt>
                <c:pt idx="500">
                  <c:v>12.971922492380575</c:v>
                </c:pt>
                <c:pt idx="501">
                  <c:v>12.971922492380575</c:v>
                </c:pt>
                <c:pt idx="502">
                  <c:v>12.971922492380575</c:v>
                </c:pt>
                <c:pt idx="503">
                  <c:v>12.971922492380575</c:v>
                </c:pt>
                <c:pt idx="504">
                  <c:v>12.971922492380575</c:v>
                </c:pt>
                <c:pt idx="505">
                  <c:v>12.971922492380575</c:v>
                </c:pt>
                <c:pt idx="506">
                  <c:v>12.971922492380575</c:v>
                </c:pt>
                <c:pt idx="507">
                  <c:v>12.971922492380575</c:v>
                </c:pt>
                <c:pt idx="508">
                  <c:v>12.971922492380575</c:v>
                </c:pt>
                <c:pt idx="509">
                  <c:v>12.971922492380575</c:v>
                </c:pt>
                <c:pt idx="510">
                  <c:v>12.971922492380575</c:v>
                </c:pt>
                <c:pt idx="511">
                  <c:v>12.971922492380575</c:v>
                </c:pt>
                <c:pt idx="512">
                  <c:v>12.971922492380575</c:v>
                </c:pt>
                <c:pt idx="513">
                  <c:v>12.971922492380575</c:v>
                </c:pt>
                <c:pt idx="514">
                  <c:v>12.971922492380575</c:v>
                </c:pt>
                <c:pt idx="515">
                  <c:v>12.971922492380575</c:v>
                </c:pt>
                <c:pt idx="516">
                  <c:v>12.971922492380575</c:v>
                </c:pt>
                <c:pt idx="517">
                  <c:v>12.971922492380575</c:v>
                </c:pt>
                <c:pt idx="518">
                  <c:v>12.971922492380575</c:v>
                </c:pt>
                <c:pt idx="519">
                  <c:v>12.971922492380575</c:v>
                </c:pt>
                <c:pt idx="520">
                  <c:v>12.971922492380575</c:v>
                </c:pt>
                <c:pt idx="521">
                  <c:v>12.971922492380575</c:v>
                </c:pt>
                <c:pt idx="522">
                  <c:v>12.971922492380575</c:v>
                </c:pt>
                <c:pt idx="523">
                  <c:v>12.971922492380575</c:v>
                </c:pt>
                <c:pt idx="524">
                  <c:v>12.971922492380575</c:v>
                </c:pt>
                <c:pt idx="525">
                  <c:v>12.971922492380575</c:v>
                </c:pt>
                <c:pt idx="526">
                  <c:v>12.971922492380575</c:v>
                </c:pt>
                <c:pt idx="527">
                  <c:v>12.971922492380575</c:v>
                </c:pt>
                <c:pt idx="528">
                  <c:v>12.971922492380575</c:v>
                </c:pt>
                <c:pt idx="529">
                  <c:v>12.971922492380575</c:v>
                </c:pt>
                <c:pt idx="530">
                  <c:v>12.971922492380575</c:v>
                </c:pt>
                <c:pt idx="531">
                  <c:v>12.971922492380575</c:v>
                </c:pt>
                <c:pt idx="532">
                  <c:v>12.971922492380575</c:v>
                </c:pt>
                <c:pt idx="533">
                  <c:v>12.971922492380575</c:v>
                </c:pt>
                <c:pt idx="534">
                  <c:v>12.971922492380575</c:v>
                </c:pt>
                <c:pt idx="535">
                  <c:v>12.971922492380575</c:v>
                </c:pt>
                <c:pt idx="536">
                  <c:v>12.971922492380575</c:v>
                </c:pt>
                <c:pt idx="537">
                  <c:v>12.971922492380575</c:v>
                </c:pt>
                <c:pt idx="538">
                  <c:v>12.971922492380575</c:v>
                </c:pt>
                <c:pt idx="539">
                  <c:v>12.971922492380575</c:v>
                </c:pt>
                <c:pt idx="540">
                  <c:v>12.971922492380575</c:v>
                </c:pt>
                <c:pt idx="541">
                  <c:v>12.971922492380575</c:v>
                </c:pt>
                <c:pt idx="542">
                  <c:v>12.971922492380575</c:v>
                </c:pt>
                <c:pt idx="543">
                  <c:v>12.971922492380575</c:v>
                </c:pt>
                <c:pt idx="544">
                  <c:v>12.971922492380575</c:v>
                </c:pt>
                <c:pt idx="545">
                  <c:v>12.971922492380575</c:v>
                </c:pt>
                <c:pt idx="546">
                  <c:v>12.971922492380575</c:v>
                </c:pt>
                <c:pt idx="547">
                  <c:v>12.971922492380575</c:v>
                </c:pt>
                <c:pt idx="548">
                  <c:v>12.971922492380575</c:v>
                </c:pt>
                <c:pt idx="549">
                  <c:v>12.971922492380575</c:v>
                </c:pt>
                <c:pt idx="550">
                  <c:v>12.971922492380575</c:v>
                </c:pt>
                <c:pt idx="551">
                  <c:v>12.971922492380575</c:v>
                </c:pt>
                <c:pt idx="552">
                  <c:v>12.971922492380575</c:v>
                </c:pt>
                <c:pt idx="553">
                  <c:v>12.971922492380575</c:v>
                </c:pt>
                <c:pt idx="554">
                  <c:v>12.971922492380575</c:v>
                </c:pt>
                <c:pt idx="555">
                  <c:v>12.971922492380575</c:v>
                </c:pt>
                <c:pt idx="556">
                  <c:v>12.971922492380575</c:v>
                </c:pt>
                <c:pt idx="557">
                  <c:v>12.971922492380575</c:v>
                </c:pt>
                <c:pt idx="558">
                  <c:v>12.971922492380575</c:v>
                </c:pt>
                <c:pt idx="559">
                  <c:v>12.971922492380575</c:v>
                </c:pt>
                <c:pt idx="560">
                  <c:v>12.971922492380575</c:v>
                </c:pt>
                <c:pt idx="561">
                  <c:v>12.971922492380575</c:v>
                </c:pt>
                <c:pt idx="562">
                  <c:v>12.971922492380575</c:v>
                </c:pt>
                <c:pt idx="563">
                  <c:v>12.971922492380575</c:v>
                </c:pt>
                <c:pt idx="564">
                  <c:v>12.971922492380575</c:v>
                </c:pt>
                <c:pt idx="565">
                  <c:v>12.971922492380575</c:v>
                </c:pt>
                <c:pt idx="566">
                  <c:v>12.971922492380575</c:v>
                </c:pt>
                <c:pt idx="567">
                  <c:v>12.971922492380575</c:v>
                </c:pt>
                <c:pt idx="568">
                  <c:v>12.971922492380575</c:v>
                </c:pt>
                <c:pt idx="569">
                  <c:v>12.971922492380575</c:v>
                </c:pt>
                <c:pt idx="570">
                  <c:v>12.971922492380575</c:v>
                </c:pt>
                <c:pt idx="571">
                  <c:v>12.971922492380575</c:v>
                </c:pt>
                <c:pt idx="572">
                  <c:v>12.971922492380575</c:v>
                </c:pt>
                <c:pt idx="573">
                  <c:v>12.971922492380575</c:v>
                </c:pt>
                <c:pt idx="574">
                  <c:v>12.971922492380575</c:v>
                </c:pt>
                <c:pt idx="575">
                  <c:v>12.971922492380575</c:v>
                </c:pt>
                <c:pt idx="576">
                  <c:v>12.971922492380575</c:v>
                </c:pt>
                <c:pt idx="577">
                  <c:v>12.971922492380575</c:v>
                </c:pt>
                <c:pt idx="578">
                  <c:v>12.971922492380575</c:v>
                </c:pt>
                <c:pt idx="579">
                  <c:v>12.971922492380575</c:v>
                </c:pt>
                <c:pt idx="580">
                  <c:v>12.971922492380575</c:v>
                </c:pt>
                <c:pt idx="581">
                  <c:v>12.971922492380575</c:v>
                </c:pt>
                <c:pt idx="582">
                  <c:v>12.971922492380575</c:v>
                </c:pt>
                <c:pt idx="583">
                  <c:v>12.971922492380575</c:v>
                </c:pt>
                <c:pt idx="584">
                  <c:v>12.971922492380575</c:v>
                </c:pt>
                <c:pt idx="585">
                  <c:v>12.971922492380575</c:v>
                </c:pt>
                <c:pt idx="586">
                  <c:v>12.971922492380575</c:v>
                </c:pt>
                <c:pt idx="587">
                  <c:v>12.971922492380575</c:v>
                </c:pt>
                <c:pt idx="588">
                  <c:v>12.971922492380575</c:v>
                </c:pt>
                <c:pt idx="589">
                  <c:v>12.971922492380575</c:v>
                </c:pt>
                <c:pt idx="590">
                  <c:v>12.971922492380575</c:v>
                </c:pt>
                <c:pt idx="591">
                  <c:v>12.971922492380575</c:v>
                </c:pt>
                <c:pt idx="592">
                  <c:v>12.971922492380575</c:v>
                </c:pt>
                <c:pt idx="593">
                  <c:v>12.971922492380575</c:v>
                </c:pt>
                <c:pt idx="594">
                  <c:v>12.971922492380575</c:v>
                </c:pt>
                <c:pt idx="595">
                  <c:v>12.971922492380575</c:v>
                </c:pt>
                <c:pt idx="596">
                  <c:v>12.971922492380575</c:v>
                </c:pt>
                <c:pt idx="597">
                  <c:v>12.971922492380575</c:v>
                </c:pt>
                <c:pt idx="598">
                  <c:v>12.971922492380575</c:v>
                </c:pt>
                <c:pt idx="599">
                  <c:v>12.971922492380575</c:v>
                </c:pt>
                <c:pt idx="600">
                  <c:v>12.971922492380575</c:v>
                </c:pt>
                <c:pt idx="601">
                  <c:v>12.971922492380575</c:v>
                </c:pt>
                <c:pt idx="602">
                  <c:v>12.971922492380575</c:v>
                </c:pt>
                <c:pt idx="603">
                  <c:v>12.971922492380575</c:v>
                </c:pt>
                <c:pt idx="604">
                  <c:v>12.971922492380575</c:v>
                </c:pt>
                <c:pt idx="605">
                  <c:v>12.971922492380575</c:v>
                </c:pt>
                <c:pt idx="606">
                  <c:v>12.971922492380575</c:v>
                </c:pt>
                <c:pt idx="607">
                  <c:v>12.971922492380575</c:v>
                </c:pt>
                <c:pt idx="608">
                  <c:v>12.971922492380575</c:v>
                </c:pt>
                <c:pt idx="609">
                  <c:v>12.971922492380575</c:v>
                </c:pt>
                <c:pt idx="610">
                  <c:v>12.971922492380575</c:v>
                </c:pt>
                <c:pt idx="611">
                  <c:v>12.971922492380575</c:v>
                </c:pt>
                <c:pt idx="612">
                  <c:v>12.971922492380575</c:v>
                </c:pt>
                <c:pt idx="613">
                  <c:v>12.971922492380575</c:v>
                </c:pt>
                <c:pt idx="614">
                  <c:v>12.971922492380575</c:v>
                </c:pt>
                <c:pt idx="615">
                  <c:v>12.971922492380575</c:v>
                </c:pt>
                <c:pt idx="616">
                  <c:v>12.971922492380575</c:v>
                </c:pt>
                <c:pt idx="617">
                  <c:v>12.971922492380575</c:v>
                </c:pt>
                <c:pt idx="618">
                  <c:v>12.971922492380575</c:v>
                </c:pt>
                <c:pt idx="619">
                  <c:v>12.971922492380575</c:v>
                </c:pt>
                <c:pt idx="620">
                  <c:v>12.971922492380575</c:v>
                </c:pt>
                <c:pt idx="621">
                  <c:v>12.971922492380575</c:v>
                </c:pt>
                <c:pt idx="622">
                  <c:v>12.971922492380575</c:v>
                </c:pt>
                <c:pt idx="623">
                  <c:v>12.971922492380575</c:v>
                </c:pt>
                <c:pt idx="624">
                  <c:v>12.971922492380575</c:v>
                </c:pt>
                <c:pt idx="625">
                  <c:v>12.971922492380575</c:v>
                </c:pt>
                <c:pt idx="626">
                  <c:v>12.971922492380575</c:v>
                </c:pt>
                <c:pt idx="627">
                  <c:v>12.971922492380575</c:v>
                </c:pt>
                <c:pt idx="628">
                  <c:v>12.971922492380575</c:v>
                </c:pt>
                <c:pt idx="629">
                  <c:v>12.971922492380575</c:v>
                </c:pt>
                <c:pt idx="630">
                  <c:v>12.971922492380575</c:v>
                </c:pt>
                <c:pt idx="631">
                  <c:v>12.971922492380575</c:v>
                </c:pt>
                <c:pt idx="632">
                  <c:v>12.971922492380575</c:v>
                </c:pt>
                <c:pt idx="633">
                  <c:v>12.971922492380575</c:v>
                </c:pt>
                <c:pt idx="634">
                  <c:v>12.971922492380575</c:v>
                </c:pt>
                <c:pt idx="635">
                  <c:v>12.971922492380575</c:v>
                </c:pt>
                <c:pt idx="636">
                  <c:v>12.971922492380575</c:v>
                </c:pt>
                <c:pt idx="637">
                  <c:v>12.971922492380575</c:v>
                </c:pt>
                <c:pt idx="638">
                  <c:v>12.971922492380575</c:v>
                </c:pt>
                <c:pt idx="639">
                  <c:v>12.971922492380575</c:v>
                </c:pt>
                <c:pt idx="640">
                  <c:v>12.971922492380575</c:v>
                </c:pt>
                <c:pt idx="641">
                  <c:v>12.971922492380575</c:v>
                </c:pt>
                <c:pt idx="642">
                  <c:v>12.971922492380575</c:v>
                </c:pt>
                <c:pt idx="643">
                  <c:v>12.971922492380575</c:v>
                </c:pt>
                <c:pt idx="644">
                  <c:v>12.971922492380575</c:v>
                </c:pt>
                <c:pt idx="645">
                  <c:v>12.971922492380575</c:v>
                </c:pt>
                <c:pt idx="646">
                  <c:v>12.971922492380575</c:v>
                </c:pt>
                <c:pt idx="647">
                  <c:v>12.971922492380575</c:v>
                </c:pt>
                <c:pt idx="648">
                  <c:v>12.971922492380575</c:v>
                </c:pt>
                <c:pt idx="649">
                  <c:v>12.971922492380575</c:v>
                </c:pt>
                <c:pt idx="650">
                  <c:v>12.971922492380575</c:v>
                </c:pt>
                <c:pt idx="651">
                  <c:v>12.971922492380575</c:v>
                </c:pt>
                <c:pt idx="652">
                  <c:v>12.971922492380575</c:v>
                </c:pt>
                <c:pt idx="653">
                  <c:v>12.971922492380575</c:v>
                </c:pt>
                <c:pt idx="654">
                  <c:v>12.971922492380575</c:v>
                </c:pt>
                <c:pt idx="655">
                  <c:v>12.971922492380575</c:v>
                </c:pt>
                <c:pt idx="656">
                  <c:v>12.971922492380575</c:v>
                </c:pt>
                <c:pt idx="657">
                  <c:v>12.971922492380575</c:v>
                </c:pt>
                <c:pt idx="658">
                  <c:v>12.971922492380575</c:v>
                </c:pt>
                <c:pt idx="659">
                  <c:v>12.971922492380575</c:v>
                </c:pt>
                <c:pt idx="660">
                  <c:v>12.971922492380575</c:v>
                </c:pt>
                <c:pt idx="661">
                  <c:v>12.971922492380575</c:v>
                </c:pt>
                <c:pt idx="662">
                  <c:v>12.971922492380575</c:v>
                </c:pt>
                <c:pt idx="663">
                  <c:v>12.971922492380575</c:v>
                </c:pt>
                <c:pt idx="664">
                  <c:v>12.971922492380575</c:v>
                </c:pt>
                <c:pt idx="665">
                  <c:v>12.971922492380575</c:v>
                </c:pt>
                <c:pt idx="666">
                  <c:v>12.971922492380575</c:v>
                </c:pt>
                <c:pt idx="667">
                  <c:v>12.971922492380575</c:v>
                </c:pt>
                <c:pt idx="668">
                  <c:v>12.971922492380575</c:v>
                </c:pt>
                <c:pt idx="669">
                  <c:v>12.971922492380575</c:v>
                </c:pt>
                <c:pt idx="670">
                  <c:v>12.971922492380575</c:v>
                </c:pt>
                <c:pt idx="671">
                  <c:v>12.971922492380575</c:v>
                </c:pt>
                <c:pt idx="672">
                  <c:v>12.971922492380575</c:v>
                </c:pt>
                <c:pt idx="673">
                  <c:v>12.971922492380575</c:v>
                </c:pt>
                <c:pt idx="674">
                  <c:v>12.971922492380575</c:v>
                </c:pt>
                <c:pt idx="675">
                  <c:v>12.971922492380575</c:v>
                </c:pt>
                <c:pt idx="676">
                  <c:v>12.971922492380575</c:v>
                </c:pt>
                <c:pt idx="677">
                  <c:v>12.971922492380575</c:v>
                </c:pt>
                <c:pt idx="678">
                  <c:v>12.971922492380575</c:v>
                </c:pt>
                <c:pt idx="679">
                  <c:v>12.971922492380575</c:v>
                </c:pt>
                <c:pt idx="680">
                  <c:v>12.971922492380575</c:v>
                </c:pt>
                <c:pt idx="681">
                  <c:v>12.971922492380575</c:v>
                </c:pt>
                <c:pt idx="682">
                  <c:v>12.971922492380575</c:v>
                </c:pt>
                <c:pt idx="683">
                  <c:v>12.971922492380575</c:v>
                </c:pt>
                <c:pt idx="684">
                  <c:v>12.971922492380575</c:v>
                </c:pt>
                <c:pt idx="685">
                  <c:v>12.971922492380575</c:v>
                </c:pt>
                <c:pt idx="686">
                  <c:v>12.971922492380575</c:v>
                </c:pt>
                <c:pt idx="687">
                  <c:v>12.971922492380575</c:v>
                </c:pt>
                <c:pt idx="688">
                  <c:v>12.971922492380575</c:v>
                </c:pt>
                <c:pt idx="689">
                  <c:v>12.971922492380575</c:v>
                </c:pt>
                <c:pt idx="690">
                  <c:v>12.971922492380575</c:v>
                </c:pt>
                <c:pt idx="691">
                  <c:v>12.971922492380575</c:v>
                </c:pt>
                <c:pt idx="692">
                  <c:v>12.971922492380575</c:v>
                </c:pt>
                <c:pt idx="693">
                  <c:v>12.971922492380575</c:v>
                </c:pt>
                <c:pt idx="694">
                  <c:v>12.971922492380575</c:v>
                </c:pt>
                <c:pt idx="695">
                  <c:v>12.971922492380575</c:v>
                </c:pt>
                <c:pt idx="696">
                  <c:v>12.971922492380575</c:v>
                </c:pt>
                <c:pt idx="697">
                  <c:v>12.971922492380575</c:v>
                </c:pt>
                <c:pt idx="698">
                  <c:v>12.971922492380575</c:v>
                </c:pt>
                <c:pt idx="699">
                  <c:v>12.971922492380575</c:v>
                </c:pt>
                <c:pt idx="700">
                  <c:v>12.971922492380575</c:v>
                </c:pt>
                <c:pt idx="701">
                  <c:v>12.971922492380575</c:v>
                </c:pt>
                <c:pt idx="702">
                  <c:v>12.971922492380575</c:v>
                </c:pt>
                <c:pt idx="703">
                  <c:v>12.971922492380575</c:v>
                </c:pt>
                <c:pt idx="704">
                  <c:v>12.971922492380575</c:v>
                </c:pt>
                <c:pt idx="705">
                  <c:v>12.971922492380575</c:v>
                </c:pt>
                <c:pt idx="706">
                  <c:v>12.971922492380575</c:v>
                </c:pt>
                <c:pt idx="707">
                  <c:v>12.971922492380575</c:v>
                </c:pt>
                <c:pt idx="708">
                  <c:v>12.971922492380575</c:v>
                </c:pt>
                <c:pt idx="709">
                  <c:v>12.971922492380575</c:v>
                </c:pt>
                <c:pt idx="710">
                  <c:v>12.971922492380575</c:v>
                </c:pt>
                <c:pt idx="711">
                  <c:v>12.971922492380575</c:v>
                </c:pt>
                <c:pt idx="712">
                  <c:v>12.971922492380575</c:v>
                </c:pt>
                <c:pt idx="713">
                  <c:v>12.971922492380575</c:v>
                </c:pt>
                <c:pt idx="714">
                  <c:v>12.971922492380575</c:v>
                </c:pt>
                <c:pt idx="715">
                  <c:v>12.971922492380575</c:v>
                </c:pt>
                <c:pt idx="716">
                  <c:v>12.971922492380575</c:v>
                </c:pt>
                <c:pt idx="717">
                  <c:v>12.971922492380575</c:v>
                </c:pt>
                <c:pt idx="718">
                  <c:v>12.971922492380575</c:v>
                </c:pt>
                <c:pt idx="719">
                  <c:v>12.971922492380575</c:v>
                </c:pt>
                <c:pt idx="720">
                  <c:v>12.971922492380575</c:v>
                </c:pt>
                <c:pt idx="721">
                  <c:v>12.971922492380575</c:v>
                </c:pt>
                <c:pt idx="722">
                  <c:v>12.971922492380575</c:v>
                </c:pt>
                <c:pt idx="723">
                  <c:v>12.971922492380575</c:v>
                </c:pt>
                <c:pt idx="724">
                  <c:v>12.971922492380575</c:v>
                </c:pt>
                <c:pt idx="725">
                  <c:v>12.971922492380575</c:v>
                </c:pt>
                <c:pt idx="726">
                  <c:v>12.971922492380575</c:v>
                </c:pt>
                <c:pt idx="727">
                  <c:v>12.971922492380575</c:v>
                </c:pt>
                <c:pt idx="728">
                  <c:v>12.971922492380575</c:v>
                </c:pt>
                <c:pt idx="729">
                  <c:v>12.971922492380575</c:v>
                </c:pt>
                <c:pt idx="730">
                  <c:v>12.971922492380575</c:v>
                </c:pt>
                <c:pt idx="731">
                  <c:v>12.971922492380575</c:v>
                </c:pt>
                <c:pt idx="732">
                  <c:v>12.971922492380575</c:v>
                </c:pt>
                <c:pt idx="733">
                  <c:v>12.971922492380575</c:v>
                </c:pt>
                <c:pt idx="734">
                  <c:v>12.971922492380575</c:v>
                </c:pt>
                <c:pt idx="735">
                  <c:v>12.971922492380575</c:v>
                </c:pt>
                <c:pt idx="736">
                  <c:v>12.971922492380575</c:v>
                </c:pt>
                <c:pt idx="737">
                  <c:v>12.971922492380575</c:v>
                </c:pt>
                <c:pt idx="738">
                  <c:v>12.971922492380575</c:v>
                </c:pt>
                <c:pt idx="739">
                  <c:v>12.971922492380575</c:v>
                </c:pt>
                <c:pt idx="740">
                  <c:v>12.971922492380575</c:v>
                </c:pt>
                <c:pt idx="741">
                  <c:v>12.971922492380575</c:v>
                </c:pt>
                <c:pt idx="742">
                  <c:v>12.971922492380575</c:v>
                </c:pt>
                <c:pt idx="743">
                  <c:v>12.971922492380575</c:v>
                </c:pt>
                <c:pt idx="744">
                  <c:v>12.971922492380575</c:v>
                </c:pt>
                <c:pt idx="745">
                  <c:v>12.971922492380575</c:v>
                </c:pt>
                <c:pt idx="746">
                  <c:v>12.971922492380575</c:v>
                </c:pt>
                <c:pt idx="747">
                  <c:v>12.971922492380575</c:v>
                </c:pt>
                <c:pt idx="748">
                  <c:v>12.971922492380575</c:v>
                </c:pt>
                <c:pt idx="749">
                  <c:v>12.971922492380575</c:v>
                </c:pt>
                <c:pt idx="750">
                  <c:v>12.971922492380575</c:v>
                </c:pt>
                <c:pt idx="751">
                  <c:v>12.971922492380575</c:v>
                </c:pt>
                <c:pt idx="752">
                  <c:v>12.971922492380575</c:v>
                </c:pt>
                <c:pt idx="753">
                  <c:v>12.971922492380575</c:v>
                </c:pt>
                <c:pt idx="754">
                  <c:v>12.971922492380575</c:v>
                </c:pt>
                <c:pt idx="755">
                  <c:v>12.971922492380575</c:v>
                </c:pt>
                <c:pt idx="756">
                  <c:v>12.971922492380575</c:v>
                </c:pt>
                <c:pt idx="757">
                  <c:v>12.971922492380575</c:v>
                </c:pt>
                <c:pt idx="758">
                  <c:v>12.971922492380575</c:v>
                </c:pt>
                <c:pt idx="759">
                  <c:v>12.971922492380575</c:v>
                </c:pt>
                <c:pt idx="760">
                  <c:v>12.971922492380575</c:v>
                </c:pt>
                <c:pt idx="761">
                  <c:v>12.971922492380575</c:v>
                </c:pt>
                <c:pt idx="762">
                  <c:v>12.971922492380575</c:v>
                </c:pt>
                <c:pt idx="763">
                  <c:v>12.971922492380575</c:v>
                </c:pt>
                <c:pt idx="764">
                  <c:v>12.971922492380575</c:v>
                </c:pt>
                <c:pt idx="765">
                  <c:v>12.971922492380575</c:v>
                </c:pt>
                <c:pt idx="766">
                  <c:v>12.971922492380575</c:v>
                </c:pt>
                <c:pt idx="767">
                  <c:v>12.971922492380575</c:v>
                </c:pt>
                <c:pt idx="768">
                  <c:v>12.971922492380575</c:v>
                </c:pt>
                <c:pt idx="769">
                  <c:v>12.971922492380575</c:v>
                </c:pt>
                <c:pt idx="770">
                  <c:v>12.971922492380575</c:v>
                </c:pt>
                <c:pt idx="771">
                  <c:v>12.971922492380575</c:v>
                </c:pt>
                <c:pt idx="772">
                  <c:v>12.971922492380575</c:v>
                </c:pt>
                <c:pt idx="773">
                  <c:v>12.971922492380575</c:v>
                </c:pt>
                <c:pt idx="774">
                  <c:v>12.971922492380575</c:v>
                </c:pt>
                <c:pt idx="775">
                  <c:v>12.971922492380575</c:v>
                </c:pt>
                <c:pt idx="776">
                  <c:v>12.971922492380575</c:v>
                </c:pt>
                <c:pt idx="777">
                  <c:v>12.971922492380575</c:v>
                </c:pt>
                <c:pt idx="778">
                  <c:v>12.971922492380575</c:v>
                </c:pt>
                <c:pt idx="779">
                  <c:v>12.971922492380575</c:v>
                </c:pt>
                <c:pt idx="780">
                  <c:v>12.971922492380575</c:v>
                </c:pt>
                <c:pt idx="781">
                  <c:v>12.971922492380575</c:v>
                </c:pt>
                <c:pt idx="782">
                  <c:v>12.971922492380575</c:v>
                </c:pt>
                <c:pt idx="783">
                  <c:v>12.971922492380575</c:v>
                </c:pt>
                <c:pt idx="784">
                  <c:v>12.971922492380575</c:v>
                </c:pt>
                <c:pt idx="785">
                  <c:v>12.971922492380575</c:v>
                </c:pt>
                <c:pt idx="786">
                  <c:v>12.971922492380575</c:v>
                </c:pt>
                <c:pt idx="787">
                  <c:v>12.971922492380575</c:v>
                </c:pt>
                <c:pt idx="788">
                  <c:v>12.971922492380575</c:v>
                </c:pt>
                <c:pt idx="789">
                  <c:v>12.971922492380575</c:v>
                </c:pt>
                <c:pt idx="790">
                  <c:v>12.971922492380575</c:v>
                </c:pt>
                <c:pt idx="791">
                  <c:v>12.971922492380575</c:v>
                </c:pt>
                <c:pt idx="792">
                  <c:v>12.971922492380575</c:v>
                </c:pt>
                <c:pt idx="793">
                  <c:v>12.971922492380575</c:v>
                </c:pt>
                <c:pt idx="794">
                  <c:v>12.971922492380575</c:v>
                </c:pt>
                <c:pt idx="795">
                  <c:v>12.971922492380575</c:v>
                </c:pt>
                <c:pt idx="796">
                  <c:v>12.971922492380575</c:v>
                </c:pt>
                <c:pt idx="797">
                  <c:v>12.971922492380575</c:v>
                </c:pt>
                <c:pt idx="798">
                  <c:v>12.971922492380575</c:v>
                </c:pt>
                <c:pt idx="799">
                  <c:v>12.971922492380575</c:v>
                </c:pt>
                <c:pt idx="800">
                  <c:v>12.971922492380575</c:v>
                </c:pt>
                <c:pt idx="801">
                  <c:v>12.971922492380575</c:v>
                </c:pt>
                <c:pt idx="802">
                  <c:v>12.971922492380575</c:v>
                </c:pt>
                <c:pt idx="803">
                  <c:v>12.971922492380575</c:v>
                </c:pt>
                <c:pt idx="804">
                  <c:v>12.971922492380575</c:v>
                </c:pt>
                <c:pt idx="805">
                  <c:v>12.971922492380575</c:v>
                </c:pt>
                <c:pt idx="806">
                  <c:v>12.971922492380575</c:v>
                </c:pt>
                <c:pt idx="807">
                  <c:v>12.971922492380575</c:v>
                </c:pt>
                <c:pt idx="808">
                  <c:v>12.971922492380575</c:v>
                </c:pt>
                <c:pt idx="809">
                  <c:v>12.971922492380575</c:v>
                </c:pt>
                <c:pt idx="810">
                  <c:v>12.971922492380575</c:v>
                </c:pt>
                <c:pt idx="811">
                  <c:v>12.971922492380575</c:v>
                </c:pt>
                <c:pt idx="812">
                  <c:v>12.971922492380575</c:v>
                </c:pt>
                <c:pt idx="813">
                  <c:v>12.971922492380575</c:v>
                </c:pt>
                <c:pt idx="814">
                  <c:v>12.971922492380575</c:v>
                </c:pt>
                <c:pt idx="815">
                  <c:v>12.971922492380575</c:v>
                </c:pt>
                <c:pt idx="816">
                  <c:v>12.971922492380575</c:v>
                </c:pt>
                <c:pt idx="817">
                  <c:v>12.971922492380575</c:v>
                </c:pt>
                <c:pt idx="818">
                  <c:v>12.971922492380575</c:v>
                </c:pt>
                <c:pt idx="819">
                  <c:v>12.971922492380575</c:v>
                </c:pt>
                <c:pt idx="820">
                  <c:v>12.971922492380575</c:v>
                </c:pt>
                <c:pt idx="821">
                  <c:v>12.971922492380575</c:v>
                </c:pt>
                <c:pt idx="822">
                  <c:v>12.971922492380575</c:v>
                </c:pt>
                <c:pt idx="823">
                  <c:v>12.971922492380575</c:v>
                </c:pt>
                <c:pt idx="824">
                  <c:v>12.971922492380575</c:v>
                </c:pt>
                <c:pt idx="825">
                  <c:v>12.971922492380575</c:v>
                </c:pt>
                <c:pt idx="826">
                  <c:v>12.971922492380575</c:v>
                </c:pt>
                <c:pt idx="827">
                  <c:v>12.971922492380575</c:v>
                </c:pt>
                <c:pt idx="828">
                  <c:v>12.971922492380575</c:v>
                </c:pt>
                <c:pt idx="829">
                  <c:v>12.971922492380575</c:v>
                </c:pt>
                <c:pt idx="830">
                  <c:v>12.971922492380575</c:v>
                </c:pt>
                <c:pt idx="831">
                  <c:v>12.971922492380575</c:v>
                </c:pt>
                <c:pt idx="832">
                  <c:v>12.971922492380575</c:v>
                </c:pt>
                <c:pt idx="833">
                  <c:v>12.971922492380575</c:v>
                </c:pt>
                <c:pt idx="834">
                  <c:v>12.971922492380575</c:v>
                </c:pt>
                <c:pt idx="835">
                  <c:v>12.971922492380575</c:v>
                </c:pt>
                <c:pt idx="836">
                  <c:v>12.971922492380575</c:v>
                </c:pt>
                <c:pt idx="837">
                  <c:v>12.971922492380575</c:v>
                </c:pt>
                <c:pt idx="838">
                  <c:v>12.971922492380575</c:v>
                </c:pt>
                <c:pt idx="839">
                  <c:v>12.971922492380575</c:v>
                </c:pt>
                <c:pt idx="840">
                  <c:v>12.971922492380575</c:v>
                </c:pt>
                <c:pt idx="841">
                  <c:v>12.971922492380575</c:v>
                </c:pt>
                <c:pt idx="842">
                  <c:v>12.971922492380575</c:v>
                </c:pt>
                <c:pt idx="843">
                  <c:v>12.971922492380575</c:v>
                </c:pt>
                <c:pt idx="844">
                  <c:v>12.971922492380575</c:v>
                </c:pt>
                <c:pt idx="845">
                  <c:v>12.971922492380575</c:v>
                </c:pt>
                <c:pt idx="846">
                  <c:v>12.971922492380575</c:v>
                </c:pt>
                <c:pt idx="847">
                  <c:v>12.971922492380575</c:v>
                </c:pt>
                <c:pt idx="848">
                  <c:v>12.971922492380575</c:v>
                </c:pt>
                <c:pt idx="849">
                  <c:v>12.971922492380575</c:v>
                </c:pt>
                <c:pt idx="850">
                  <c:v>12.971922492380575</c:v>
                </c:pt>
                <c:pt idx="851">
                  <c:v>12.971922492380575</c:v>
                </c:pt>
                <c:pt idx="852">
                  <c:v>12.971922492380575</c:v>
                </c:pt>
                <c:pt idx="853">
                  <c:v>12.971922492380575</c:v>
                </c:pt>
                <c:pt idx="854">
                  <c:v>12.971922492380575</c:v>
                </c:pt>
                <c:pt idx="855">
                  <c:v>12.971922492380575</c:v>
                </c:pt>
                <c:pt idx="856">
                  <c:v>12.971922492380575</c:v>
                </c:pt>
                <c:pt idx="857">
                  <c:v>12.971922492380575</c:v>
                </c:pt>
                <c:pt idx="858">
                  <c:v>12.971922492380575</c:v>
                </c:pt>
                <c:pt idx="859">
                  <c:v>12.971922492380575</c:v>
                </c:pt>
                <c:pt idx="860">
                  <c:v>12.971922492380575</c:v>
                </c:pt>
                <c:pt idx="861">
                  <c:v>12.971922492380575</c:v>
                </c:pt>
                <c:pt idx="862">
                  <c:v>12.971922492380575</c:v>
                </c:pt>
                <c:pt idx="863">
                  <c:v>12.971922492380575</c:v>
                </c:pt>
                <c:pt idx="864">
                  <c:v>12.971922492380575</c:v>
                </c:pt>
                <c:pt idx="865">
                  <c:v>12.971922492380575</c:v>
                </c:pt>
                <c:pt idx="866">
                  <c:v>12.971922492380575</c:v>
                </c:pt>
              </c:numCache>
            </c:numRef>
          </c:yVal>
          <c:smooth val="1"/>
          <c:extLst xmlns:c16r2="http://schemas.microsoft.com/office/drawing/2015/06/chart">
            <c:ext xmlns:c16="http://schemas.microsoft.com/office/drawing/2014/chart" uri="{C3380CC4-5D6E-409C-BE32-E72D297353CC}">
              <c16:uniqueId val="{00000002-B451-4EBD-B0E2-47DC6AEF3D2C}"/>
            </c:ext>
          </c:extLst>
        </c:ser>
        <c:ser>
          <c:idx val="3"/>
          <c:order val="3"/>
          <c:tx>
            <c:strRef>
              <c:f>'Sector Financiero'!$E$2</c:f>
              <c:strCache>
                <c:ptCount val="1"/>
                <c:pt idx="0">
                  <c:v>+1 desv.stand PE</c:v>
                </c:pt>
              </c:strCache>
            </c:strRef>
          </c:tx>
          <c:spPr>
            <a:ln w="9525" cap="rnd">
              <a:solidFill>
                <a:schemeClr val="accent3"/>
              </a:solidFill>
              <a:prstDash val="sysDash"/>
              <a:round/>
            </a:ln>
            <a:effectLst/>
          </c:spPr>
          <c:marker>
            <c:symbol val="none"/>
          </c:marker>
          <c:xVal>
            <c:numRef>
              <c:f>'Sector Financiero'!$A$3:$A$869</c:f>
              <c:numCache>
                <c:formatCode>m/d/yyyy</c:formatCode>
                <c:ptCount val="867"/>
                <c:pt idx="0">
                  <c:v>41641</c:v>
                </c:pt>
                <c:pt idx="1">
                  <c:v>41642</c:v>
                </c:pt>
                <c:pt idx="2">
                  <c:v>41645</c:v>
                </c:pt>
                <c:pt idx="3">
                  <c:v>41646</c:v>
                </c:pt>
                <c:pt idx="4">
                  <c:v>41647</c:v>
                </c:pt>
                <c:pt idx="5">
                  <c:v>41648</c:v>
                </c:pt>
                <c:pt idx="6">
                  <c:v>41649</c:v>
                </c:pt>
                <c:pt idx="7">
                  <c:v>41652</c:v>
                </c:pt>
                <c:pt idx="8">
                  <c:v>41653</c:v>
                </c:pt>
                <c:pt idx="9">
                  <c:v>41654</c:v>
                </c:pt>
                <c:pt idx="10">
                  <c:v>41655</c:v>
                </c:pt>
                <c:pt idx="11">
                  <c:v>41656</c:v>
                </c:pt>
                <c:pt idx="12">
                  <c:v>41659</c:v>
                </c:pt>
                <c:pt idx="13">
                  <c:v>41660</c:v>
                </c:pt>
                <c:pt idx="14">
                  <c:v>41661</c:v>
                </c:pt>
                <c:pt idx="15">
                  <c:v>41662</c:v>
                </c:pt>
                <c:pt idx="16">
                  <c:v>41663</c:v>
                </c:pt>
                <c:pt idx="17">
                  <c:v>41666</c:v>
                </c:pt>
                <c:pt idx="18">
                  <c:v>41667</c:v>
                </c:pt>
                <c:pt idx="19">
                  <c:v>41668</c:v>
                </c:pt>
                <c:pt idx="20">
                  <c:v>41669</c:v>
                </c:pt>
                <c:pt idx="21">
                  <c:v>41670</c:v>
                </c:pt>
                <c:pt idx="22">
                  <c:v>41673</c:v>
                </c:pt>
                <c:pt idx="23">
                  <c:v>41674</c:v>
                </c:pt>
                <c:pt idx="24">
                  <c:v>41675</c:v>
                </c:pt>
                <c:pt idx="25">
                  <c:v>41676</c:v>
                </c:pt>
                <c:pt idx="26">
                  <c:v>41677</c:v>
                </c:pt>
                <c:pt idx="27">
                  <c:v>41680</c:v>
                </c:pt>
                <c:pt idx="28">
                  <c:v>41681</c:v>
                </c:pt>
                <c:pt idx="29">
                  <c:v>41682</c:v>
                </c:pt>
                <c:pt idx="30">
                  <c:v>41683</c:v>
                </c:pt>
                <c:pt idx="31">
                  <c:v>41684</c:v>
                </c:pt>
                <c:pt idx="32">
                  <c:v>41687</c:v>
                </c:pt>
                <c:pt idx="33">
                  <c:v>41688</c:v>
                </c:pt>
                <c:pt idx="34">
                  <c:v>41689</c:v>
                </c:pt>
                <c:pt idx="35">
                  <c:v>41690</c:v>
                </c:pt>
                <c:pt idx="36">
                  <c:v>41691</c:v>
                </c:pt>
                <c:pt idx="37">
                  <c:v>41694</c:v>
                </c:pt>
                <c:pt idx="38">
                  <c:v>41695</c:v>
                </c:pt>
                <c:pt idx="39">
                  <c:v>41696</c:v>
                </c:pt>
                <c:pt idx="40">
                  <c:v>41697</c:v>
                </c:pt>
                <c:pt idx="41">
                  <c:v>41698</c:v>
                </c:pt>
                <c:pt idx="42">
                  <c:v>41701</c:v>
                </c:pt>
                <c:pt idx="43">
                  <c:v>41702</c:v>
                </c:pt>
                <c:pt idx="44">
                  <c:v>41703</c:v>
                </c:pt>
                <c:pt idx="45">
                  <c:v>41704</c:v>
                </c:pt>
                <c:pt idx="46">
                  <c:v>41705</c:v>
                </c:pt>
                <c:pt idx="47">
                  <c:v>41708</c:v>
                </c:pt>
                <c:pt idx="48">
                  <c:v>41709</c:v>
                </c:pt>
                <c:pt idx="49">
                  <c:v>41710</c:v>
                </c:pt>
                <c:pt idx="50">
                  <c:v>41711</c:v>
                </c:pt>
                <c:pt idx="51">
                  <c:v>41712</c:v>
                </c:pt>
                <c:pt idx="52">
                  <c:v>41715</c:v>
                </c:pt>
                <c:pt idx="53">
                  <c:v>41716</c:v>
                </c:pt>
                <c:pt idx="54">
                  <c:v>41717</c:v>
                </c:pt>
                <c:pt idx="55">
                  <c:v>41718</c:v>
                </c:pt>
                <c:pt idx="56">
                  <c:v>41719</c:v>
                </c:pt>
                <c:pt idx="57">
                  <c:v>41722</c:v>
                </c:pt>
                <c:pt idx="58">
                  <c:v>41723</c:v>
                </c:pt>
                <c:pt idx="59">
                  <c:v>41724</c:v>
                </c:pt>
                <c:pt idx="60">
                  <c:v>41725</c:v>
                </c:pt>
                <c:pt idx="61">
                  <c:v>41726</c:v>
                </c:pt>
                <c:pt idx="62">
                  <c:v>41729</c:v>
                </c:pt>
                <c:pt idx="63">
                  <c:v>41730</c:v>
                </c:pt>
                <c:pt idx="64">
                  <c:v>41731</c:v>
                </c:pt>
                <c:pt idx="65">
                  <c:v>41732</c:v>
                </c:pt>
                <c:pt idx="66">
                  <c:v>41733</c:v>
                </c:pt>
                <c:pt idx="67">
                  <c:v>41736</c:v>
                </c:pt>
                <c:pt idx="68">
                  <c:v>41737</c:v>
                </c:pt>
                <c:pt idx="69">
                  <c:v>41738</c:v>
                </c:pt>
                <c:pt idx="70">
                  <c:v>41739</c:v>
                </c:pt>
                <c:pt idx="71">
                  <c:v>41740</c:v>
                </c:pt>
                <c:pt idx="72">
                  <c:v>41743</c:v>
                </c:pt>
                <c:pt idx="73">
                  <c:v>41744</c:v>
                </c:pt>
                <c:pt idx="74">
                  <c:v>41745</c:v>
                </c:pt>
                <c:pt idx="75">
                  <c:v>41746</c:v>
                </c:pt>
                <c:pt idx="76">
                  <c:v>41747</c:v>
                </c:pt>
                <c:pt idx="77">
                  <c:v>41750</c:v>
                </c:pt>
                <c:pt idx="78">
                  <c:v>41751</c:v>
                </c:pt>
                <c:pt idx="79">
                  <c:v>41752</c:v>
                </c:pt>
                <c:pt idx="80">
                  <c:v>41753</c:v>
                </c:pt>
                <c:pt idx="81">
                  <c:v>41754</c:v>
                </c:pt>
                <c:pt idx="82">
                  <c:v>41757</c:v>
                </c:pt>
                <c:pt idx="83">
                  <c:v>41758</c:v>
                </c:pt>
                <c:pt idx="84">
                  <c:v>41759</c:v>
                </c:pt>
                <c:pt idx="85">
                  <c:v>41760</c:v>
                </c:pt>
                <c:pt idx="86">
                  <c:v>41761</c:v>
                </c:pt>
                <c:pt idx="87">
                  <c:v>41764</c:v>
                </c:pt>
                <c:pt idx="88">
                  <c:v>41765</c:v>
                </c:pt>
                <c:pt idx="89">
                  <c:v>41766</c:v>
                </c:pt>
                <c:pt idx="90">
                  <c:v>41767</c:v>
                </c:pt>
                <c:pt idx="91">
                  <c:v>41768</c:v>
                </c:pt>
                <c:pt idx="92">
                  <c:v>41771</c:v>
                </c:pt>
                <c:pt idx="93">
                  <c:v>41772</c:v>
                </c:pt>
                <c:pt idx="94">
                  <c:v>41773</c:v>
                </c:pt>
                <c:pt idx="95">
                  <c:v>41774</c:v>
                </c:pt>
                <c:pt idx="96">
                  <c:v>41775</c:v>
                </c:pt>
                <c:pt idx="97">
                  <c:v>41778</c:v>
                </c:pt>
                <c:pt idx="98">
                  <c:v>41779</c:v>
                </c:pt>
                <c:pt idx="99">
                  <c:v>41780</c:v>
                </c:pt>
                <c:pt idx="100">
                  <c:v>41781</c:v>
                </c:pt>
                <c:pt idx="101">
                  <c:v>41782</c:v>
                </c:pt>
                <c:pt idx="102">
                  <c:v>41785</c:v>
                </c:pt>
                <c:pt idx="103">
                  <c:v>41786</c:v>
                </c:pt>
                <c:pt idx="104">
                  <c:v>41787</c:v>
                </c:pt>
                <c:pt idx="105">
                  <c:v>41788</c:v>
                </c:pt>
                <c:pt idx="106">
                  <c:v>41789</c:v>
                </c:pt>
                <c:pt idx="107">
                  <c:v>41792</c:v>
                </c:pt>
                <c:pt idx="108">
                  <c:v>41793</c:v>
                </c:pt>
                <c:pt idx="109">
                  <c:v>41794</c:v>
                </c:pt>
                <c:pt idx="110">
                  <c:v>41795</c:v>
                </c:pt>
                <c:pt idx="111">
                  <c:v>41796</c:v>
                </c:pt>
                <c:pt idx="112">
                  <c:v>41799</c:v>
                </c:pt>
                <c:pt idx="113">
                  <c:v>41800</c:v>
                </c:pt>
                <c:pt idx="114">
                  <c:v>41801</c:v>
                </c:pt>
                <c:pt idx="115">
                  <c:v>41802</c:v>
                </c:pt>
                <c:pt idx="116">
                  <c:v>41803</c:v>
                </c:pt>
                <c:pt idx="117">
                  <c:v>41806</c:v>
                </c:pt>
                <c:pt idx="118">
                  <c:v>41807</c:v>
                </c:pt>
                <c:pt idx="119">
                  <c:v>41808</c:v>
                </c:pt>
                <c:pt idx="120">
                  <c:v>41809</c:v>
                </c:pt>
                <c:pt idx="121">
                  <c:v>41810</c:v>
                </c:pt>
                <c:pt idx="122">
                  <c:v>41813</c:v>
                </c:pt>
                <c:pt idx="123">
                  <c:v>41814</c:v>
                </c:pt>
                <c:pt idx="124">
                  <c:v>41815</c:v>
                </c:pt>
                <c:pt idx="125">
                  <c:v>41816</c:v>
                </c:pt>
                <c:pt idx="126">
                  <c:v>41817</c:v>
                </c:pt>
                <c:pt idx="127">
                  <c:v>41820</c:v>
                </c:pt>
                <c:pt idx="128">
                  <c:v>41821</c:v>
                </c:pt>
                <c:pt idx="129">
                  <c:v>41822</c:v>
                </c:pt>
                <c:pt idx="130">
                  <c:v>41823</c:v>
                </c:pt>
                <c:pt idx="131">
                  <c:v>41824</c:v>
                </c:pt>
                <c:pt idx="132">
                  <c:v>41827</c:v>
                </c:pt>
                <c:pt idx="133">
                  <c:v>41828</c:v>
                </c:pt>
                <c:pt idx="134">
                  <c:v>41829</c:v>
                </c:pt>
                <c:pt idx="135">
                  <c:v>41830</c:v>
                </c:pt>
                <c:pt idx="136">
                  <c:v>41831</c:v>
                </c:pt>
                <c:pt idx="137">
                  <c:v>41834</c:v>
                </c:pt>
                <c:pt idx="138">
                  <c:v>41835</c:v>
                </c:pt>
                <c:pt idx="139">
                  <c:v>41836</c:v>
                </c:pt>
                <c:pt idx="140">
                  <c:v>41837</c:v>
                </c:pt>
                <c:pt idx="141">
                  <c:v>41838</c:v>
                </c:pt>
                <c:pt idx="142">
                  <c:v>41841</c:v>
                </c:pt>
                <c:pt idx="143">
                  <c:v>41842</c:v>
                </c:pt>
                <c:pt idx="144">
                  <c:v>41843</c:v>
                </c:pt>
                <c:pt idx="145">
                  <c:v>41844</c:v>
                </c:pt>
                <c:pt idx="146">
                  <c:v>41845</c:v>
                </c:pt>
                <c:pt idx="147">
                  <c:v>41848</c:v>
                </c:pt>
                <c:pt idx="148">
                  <c:v>41849</c:v>
                </c:pt>
                <c:pt idx="149">
                  <c:v>41850</c:v>
                </c:pt>
                <c:pt idx="150">
                  <c:v>41851</c:v>
                </c:pt>
                <c:pt idx="151">
                  <c:v>41852</c:v>
                </c:pt>
                <c:pt idx="152">
                  <c:v>41855</c:v>
                </c:pt>
                <c:pt idx="153">
                  <c:v>41856</c:v>
                </c:pt>
                <c:pt idx="154">
                  <c:v>41857</c:v>
                </c:pt>
                <c:pt idx="155">
                  <c:v>41858</c:v>
                </c:pt>
                <c:pt idx="156">
                  <c:v>41859</c:v>
                </c:pt>
                <c:pt idx="157">
                  <c:v>41862</c:v>
                </c:pt>
                <c:pt idx="158">
                  <c:v>41863</c:v>
                </c:pt>
                <c:pt idx="159">
                  <c:v>41864</c:v>
                </c:pt>
                <c:pt idx="160">
                  <c:v>41865</c:v>
                </c:pt>
                <c:pt idx="161">
                  <c:v>41866</c:v>
                </c:pt>
                <c:pt idx="162">
                  <c:v>41869</c:v>
                </c:pt>
                <c:pt idx="163">
                  <c:v>41870</c:v>
                </c:pt>
                <c:pt idx="164">
                  <c:v>41871</c:v>
                </c:pt>
                <c:pt idx="165">
                  <c:v>41872</c:v>
                </c:pt>
                <c:pt idx="166">
                  <c:v>41873</c:v>
                </c:pt>
                <c:pt idx="167">
                  <c:v>41876</c:v>
                </c:pt>
                <c:pt idx="168">
                  <c:v>41877</c:v>
                </c:pt>
                <c:pt idx="169">
                  <c:v>41878</c:v>
                </c:pt>
                <c:pt idx="170">
                  <c:v>41879</c:v>
                </c:pt>
                <c:pt idx="171">
                  <c:v>41880</c:v>
                </c:pt>
                <c:pt idx="172">
                  <c:v>41883</c:v>
                </c:pt>
                <c:pt idx="173">
                  <c:v>41884</c:v>
                </c:pt>
                <c:pt idx="174">
                  <c:v>41885</c:v>
                </c:pt>
                <c:pt idx="175">
                  <c:v>41886</c:v>
                </c:pt>
                <c:pt idx="176">
                  <c:v>41887</c:v>
                </c:pt>
                <c:pt idx="177">
                  <c:v>41890</c:v>
                </c:pt>
                <c:pt idx="178">
                  <c:v>41891</c:v>
                </c:pt>
                <c:pt idx="179">
                  <c:v>41892</c:v>
                </c:pt>
                <c:pt idx="180">
                  <c:v>41893</c:v>
                </c:pt>
                <c:pt idx="181">
                  <c:v>41894</c:v>
                </c:pt>
                <c:pt idx="182">
                  <c:v>41897</c:v>
                </c:pt>
                <c:pt idx="183">
                  <c:v>41898</c:v>
                </c:pt>
                <c:pt idx="184">
                  <c:v>41899</c:v>
                </c:pt>
                <c:pt idx="185">
                  <c:v>41900</c:v>
                </c:pt>
                <c:pt idx="186">
                  <c:v>41901</c:v>
                </c:pt>
                <c:pt idx="187">
                  <c:v>41904</c:v>
                </c:pt>
                <c:pt idx="188">
                  <c:v>41905</c:v>
                </c:pt>
                <c:pt idx="189">
                  <c:v>41906</c:v>
                </c:pt>
                <c:pt idx="190">
                  <c:v>41907</c:v>
                </c:pt>
                <c:pt idx="191">
                  <c:v>41908</c:v>
                </c:pt>
                <c:pt idx="192">
                  <c:v>41911</c:v>
                </c:pt>
                <c:pt idx="193">
                  <c:v>41912</c:v>
                </c:pt>
                <c:pt idx="194">
                  <c:v>41913</c:v>
                </c:pt>
                <c:pt idx="195">
                  <c:v>41914</c:v>
                </c:pt>
                <c:pt idx="196">
                  <c:v>41915</c:v>
                </c:pt>
                <c:pt idx="197">
                  <c:v>41918</c:v>
                </c:pt>
                <c:pt idx="198">
                  <c:v>41919</c:v>
                </c:pt>
                <c:pt idx="199">
                  <c:v>41920</c:v>
                </c:pt>
                <c:pt idx="200">
                  <c:v>41921</c:v>
                </c:pt>
                <c:pt idx="201">
                  <c:v>41922</c:v>
                </c:pt>
                <c:pt idx="202">
                  <c:v>41925</c:v>
                </c:pt>
                <c:pt idx="203">
                  <c:v>41926</c:v>
                </c:pt>
                <c:pt idx="204">
                  <c:v>41927</c:v>
                </c:pt>
                <c:pt idx="205">
                  <c:v>41928</c:v>
                </c:pt>
                <c:pt idx="206">
                  <c:v>41929</c:v>
                </c:pt>
                <c:pt idx="207">
                  <c:v>41932</c:v>
                </c:pt>
                <c:pt idx="208">
                  <c:v>41933</c:v>
                </c:pt>
                <c:pt idx="209">
                  <c:v>41934</c:v>
                </c:pt>
                <c:pt idx="210">
                  <c:v>41935</c:v>
                </c:pt>
                <c:pt idx="211">
                  <c:v>41936</c:v>
                </c:pt>
                <c:pt idx="212">
                  <c:v>41939</c:v>
                </c:pt>
                <c:pt idx="213">
                  <c:v>41940</c:v>
                </c:pt>
                <c:pt idx="214">
                  <c:v>41941</c:v>
                </c:pt>
                <c:pt idx="215">
                  <c:v>41942</c:v>
                </c:pt>
                <c:pt idx="216">
                  <c:v>41943</c:v>
                </c:pt>
                <c:pt idx="217">
                  <c:v>41946</c:v>
                </c:pt>
                <c:pt idx="218">
                  <c:v>41947</c:v>
                </c:pt>
                <c:pt idx="219">
                  <c:v>41948</c:v>
                </c:pt>
                <c:pt idx="220">
                  <c:v>41949</c:v>
                </c:pt>
                <c:pt idx="221">
                  <c:v>41950</c:v>
                </c:pt>
                <c:pt idx="222">
                  <c:v>41953</c:v>
                </c:pt>
                <c:pt idx="223">
                  <c:v>41954</c:v>
                </c:pt>
                <c:pt idx="224">
                  <c:v>41955</c:v>
                </c:pt>
                <c:pt idx="225">
                  <c:v>41956</c:v>
                </c:pt>
                <c:pt idx="226">
                  <c:v>41957</c:v>
                </c:pt>
                <c:pt idx="227">
                  <c:v>41960</c:v>
                </c:pt>
                <c:pt idx="228">
                  <c:v>41961</c:v>
                </c:pt>
                <c:pt idx="229">
                  <c:v>41962</c:v>
                </c:pt>
                <c:pt idx="230">
                  <c:v>41963</c:v>
                </c:pt>
                <c:pt idx="231">
                  <c:v>41964</c:v>
                </c:pt>
                <c:pt idx="232">
                  <c:v>41967</c:v>
                </c:pt>
                <c:pt idx="233">
                  <c:v>41968</c:v>
                </c:pt>
                <c:pt idx="234">
                  <c:v>41969</c:v>
                </c:pt>
                <c:pt idx="235">
                  <c:v>41970</c:v>
                </c:pt>
                <c:pt idx="236">
                  <c:v>41971</c:v>
                </c:pt>
                <c:pt idx="237">
                  <c:v>41974</c:v>
                </c:pt>
                <c:pt idx="238">
                  <c:v>41975</c:v>
                </c:pt>
                <c:pt idx="239">
                  <c:v>41976</c:v>
                </c:pt>
                <c:pt idx="240">
                  <c:v>41977</c:v>
                </c:pt>
                <c:pt idx="241">
                  <c:v>41978</c:v>
                </c:pt>
                <c:pt idx="242">
                  <c:v>41981</c:v>
                </c:pt>
                <c:pt idx="243">
                  <c:v>41982</c:v>
                </c:pt>
                <c:pt idx="244">
                  <c:v>41983</c:v>
                </c:pt>
                <c:pt idx="245">
                  <c:v>41984</c:v>
                </c:pt>
                <c:pt idx="246">
                  <c:v>41985</c:v>
                </c:pt>
                <c:pt idx="247">
                  <c:v>41988</c:v>
                </c:pt>
                <c:pt idx="248">
                  <c:v>41989</c:v>
                </c:pt>
                <c:pt idx="249">
                  <c:v>41990</c:v>
                </c:pt>
                <c:pt idx="250">
                  <c:v>41991</c:v>
                </c:pt>
                <c:pt idx="251">
                  <c:v>41992</c:v>
                </c:pt>
                <c:pt idx="252">
                  <c:v>41995</c:v>
                </c:pt>
                <c:pt idx="253">
                  <c:v>41996</c:v>
                </c:pt>
                <c:pt idx="254">
                  <c:v>41997</c:v>
                </c:pt>
                <c:pt idx="255">
                  <c:v>41998</c:v>
                </c:pt>
                <c:pt idx="256">
                  <c:v>41999</c:v>
                </c:pt>
                <c:pt idx="257">
                  <c:v>42002</c:v>
                </c:pt>
                <c:pt idx="258">
                  <c:v>42003</c:v>
                </c:pt>
                <c:pt idx="259">
                  <c:v>42004</c:v>
                </c:pt>
                <c:pt idx="260">
                  <c:v>42005</c:v>
                </c:pt>
                <c:pt idx="261">
                  <c:v>42006</c:v>
                </c:pt>
                <c:pt idx="262">
                  <c:v>42009</c:v>
                </c:pt>
                <c:pt idx="263">
                  <c:v>42010</c:v>
                </c:pt>
                <c:pt idx="264">
                  <c:v>42011</c:v>
                </c:pt>
                <c:pt idx="265">
                  <c:v>42012</c:v>
                </c:pt>
                <c:pt idx="266">
                  <c:v>42013</c:v>
                </c:pt>
                <c:pt idx="267">
                  <c:v>42016</c:v>
                </c:pt>
                <c:pt idx="268">
                  <c:v>42017</c:v>
                </c:pt>
                <c:pt idx="269">
                  <c:v>42018</c:v>
                </c:pt>
                <c:pt idx="270">
                  <c:v>42019</c:v>
                </c:pt>
                <c:pt idx="271">
                  <c:v>42020</c:v>
                </c:pt>
                <c:pt idx="272">
                  <c:v>42023</c:v>
                </c:pt>
                <c:pt idx="273">
                  <c:v>42024</c:v>
                </c:pt>
                <c:pt idx="274">
                  <c:v>42025</c:v>
                </c:pt>
                <c:pt idx="275">
                  <c:v>42026</c:v>
                </c:pt>
                <c:pt idx="276">
                  <c:v>42027</c:v>
                </c:pt>
                <c:pt idx="277">
                  <c:v>42030</c:v>
                </c:pt>
                <c:pt idx="278">
                  <c:v>42031</c:v>
                </c:pt>
                <c:pt idx="279">
                  <c:v>42032</c:v>
                </c:pt>
                <c:pt idx="280">
                  <c:v>42033</c:v>
                </c:pt>
                <c:pt idx="281">
                  <c:v>42034</c:v>
                </c:pt>
                <c:pt idx="282">
                  <c:v>42037</c:v>
                </c:pt>
                <c:pt idx="283">
                  <c:v>42038</c:v>
                </c:pt>
                <c:pt idx="284">
                  <c:v>42039</c:v>
                </c:pt>
                <c:pt idx="285">
                  <c:v>42040</c:v>
                </c:pt>
                <c:pt idx="286">
                  <c:v>42041</c:v>
                </c:pt>
                <c:pt idx="287">
                  <c:v>42044</c:v>
                </c:pt>
                <c:pt idx="288">
                  <c:v>42045</c:v>
                </c:pt>
                <c:pt idx="289">
                  <c:v>42046</c:v>
                </c:pt>
                <c:pt idx="290">
                  <c:v>42047</c:v>
                </c:pt>
                <c:pt idx="291">
                  <c:v>42048</c:v>
                </c:pt>
                <c:pt idx="292">
                  <c:v>42051</c:v>
                </c:pt>
                <c:pt idx="293">
                  <c:v>42052</c:v>
                </c:pt>
                <c:pt idx="294">
                  <c:v>42053</c:v>
                </c:pt>
                <c:pt idx="295">
                  <c:v>42054</c:v>
                </c:pt>
                <c:pt idx="296">
                  <c:v>42055</c:v>
                </c:pt>
                <c:pt idx="297">
                  <c:v>42058</c:v>
                </c:pt>
                <c:pt idx="298">
                  <c:v>42059</c:v>
                </c:pt>
                <c:pt idx="299">
                  <c:v>42060</c:v>
                </c:pt>
                <c:pt idx="300">
                  <c:v>42061</c:v>
                </c:pt>
                <c:pt idx="301">
                  <c:v>42062</c:v>
                </c:pt>
                <c:pt idx="302">
                  <c:v>42065</c:v>
                </c:pt>
                <c:pt idx="303">
                  <c:v>42066</c:v>
                </c:pt>
                <c:pt idx="304">
                  <c:v>42067</c:v>
                </c:pt>
                <c:pt idx="305">
                  <c:v>42068</c:v>
                </c:pt>
                <c:pt idx="306">
                  <c:v>42069</c:v>
                </c:pt>
                <c:pt idx="307">
                  <c:v>42072</c:v>
                </c:pt>
                <c:pt idx="308">
                  <c:v>42073</c:v>
                </c:pt>
                <c:pt idx="309">
                  <c:v>42074</c:v>
                </c:pt>
                <c:pt idx="310">
                  <c:v>42075</c:v>
                </c:pt>
                <c:pt idx="311">
                  <c:v>42076</c:v>
                </c:pt>
                <c:pt idx="312">
                  <c:v>42079</c:v>
                </c:pt>
                <c:pt idx="313">
                  <c:v>42080</c:v>
                </c:pt>
                <c:pt idx="314">
                  <c:v>42081</c:v>
                </c:pt>
                <c:pt idx="315">
                  <c:v>42082</c:v>
                </c:pt>
                <c:pt idx="316">
                  <c:v>42083</c:v>
                </c:pt>
                <c:pt idx="317">
                  <c:v>42086</c:v>
                </c:pt>
                <c:pt idx="318">
                  <c:v>42087</c:v>
                </c:pt>
                <c:pt idx="319">
                  <c:v>42088</c:v>
                </c:pt>
                <c:pt idx="320">
                  <c:v>42089</c:v>
                </c:pt>
                <c:pt idx="321">
                  <c:v>42090</c:v>
                </c:pt>
                <c:pt idx="322">
                  <c:v>42093</c:v>
                </c:pt>
                <c:pt idx="323">
                  <c:v>42094</c:v>
                </c:pt>
                <c:pt idx="324">
                  <c:v>42095</c:v>
                </c:pt>
                <c:pt idx="325">
                  <c:v>42096</c:v>
                </c:pt>
                <c:pt idx="326">
                  <c:v>42097</c:v>
                </c:pt>
                <c:pt idx="327">
                  <c:v>42100</c:v>
                </c:pt>
                <c:pt idx="328">
                  <c:v>42101</c:v>
                </c:pt>
                <c:pt idx="329">
                  <c:v>42102</c:v>
                </c:pt>
                <c:pt idx="330">
                  <c:v>42103</c:v>
                </c:pt>
                <c:pt idx="331">
                  <c:v>42104</c:v>
                </c:pt>
                <c:pt idx="332">
                  <c:v>42107</c:v>
                </c:pt>
                <c:pt idx="333">
                  <c:v>42108</c:v>
                </c:pt>
                <c:pt idx="334">
                  <c:v>42109</c:v>
                </c:pt>
                <c:pt idx="335">
                  <c:v>42110</c:v>
                </c:pt>
                <c:pt idx="336">
                  <c:v>42111</c:v>
                </c:pt>
                <c:pt idx="337">
                  <c:v>42114</c:v>
                </c:pt>
                <c:pt idx="338">
                  <c:v>42115</c:v>
                </c:pt>
                <c:pt idx="339">
                  <c:v>42116</c:v>
                </c:pt>
                <c:pt idx="340">
                  <c:v>42117</c:v>
                </c:pt>
                <c:pt idx="341">
                  <c:v>42118</c:v>
                </c:pt>
                <c:pt idx="342">
                  <c:v>42121</c:v>
                </c:pt>
                <c:pt idx="343">
                  <c:v>42122</c:v>
                </c:pt>
                <c:pt idx="344">
                  <c:v>42123</c:v>
                </c:pt>
                <c:pt idx="345">
                  <c:v>42124</c:v>
                </c:pt>
                <c:pt idx="346">
                  <c:v>42125</c:v>
                </c:pt>
                <c:pt idx="347">
                  <c:v>42128</c:v>
                </c:pt>
                <c:pt idx="348">
                  <c:v>42129</c:v>
                </c:pt>
                <c:pt idx="349">
                  <c:v>42130</c:v>
                </c:pt>
                <c:pt idx="350">
                  <c:v>42131</c:v>
                </c:pt>
                <c:pt idx="351">
                  <c:v>42132</c:v>
                </c:pt>
                <c:pt idx="352">
                  <c:v>42135</c:v>
                </c:pt>
                <c:pt idx="353">
                  <c:v>42136</c:v>
                </c:pt>
                <c:pt idx="354">
                  <c:v>42137</c:v>
                </c:pt>
                <c:pt idx="355">
                  <c:v>42138</c:v>
                </c:pt>
                <c:pt idx="356">
                  <c:v>42139</c:v>
                </c:pt>
                <c:pt idx="357">
                  <c:v>42142</c:v>
                </c:pt>
                <c:pt idx="358">
                  <c:v>42143</c:v>
                </c:pt>
                <c:pt idx="359">
                  <c:v>42144</c:v>
                </c:pt>
                <c:pt idx="360">
                  <c:v>42145</c:v>
                </c:pt>
                <c:pt idx="361">
                  <c:v>42146</c:v>
                </c:pt>
                <c:pt idx="362">
                  <c:v>42149</c:v>
                </c:pt>
                <c:pt idx="363">
                  <c:v>42150</c:v>
                </c:pt>
                <c:pt idx="364">
                  <c:v>42151</c:v>
                </c:pt>
                <c:pt idx="365">
                  <c:v>42152</c:v>
                </c:pt>
                <c:pt idx="366">
                  <c:v>42153</c:v>
                </c:pt>
                <c:pt idx="367">
                  <c:v>42156</c:v>
                </c:pt>
                <c:pt idx="368">
                  <c:v>42157</c:v>
                </c:pt>
                <c:pt idx="369">
                  <c:v>42158</c:v>
                </c:pt>
                <c:pt idx="370">
                  <c:v>42159</c:v>
                </c:pt>
                <c:pt idx="371">
                  <c:v>42160</c:v>
                </c:pt>
                <c:pt idx="372">
                  <c:v>42163</c:v>
                </c:pt>
                <c:pt idx="373">
                  <c:v>42164</c:v>
                </c:pt>
                <c:pt idx="374">
                  <c:v>42165</c:v>
                </c:pt>
                <c:pt idx="375">
                  <c:v>42166</c:v>
                </c:pt>
                <c:pt idx="376">
                  <c:v>42167</c:v>
                </c:pt>
                <c:pt idx="377">
                  <c:v>42170</c:v>
                </c:pt>
                <c:pt idx="378">
                  <c:v>42171</c:v>
                </c:pt>
                <c:pt idx="379">
                  <c:v>42172</c:v>
                </c:pt>
                <c:pt idx="380">
                  <c:v>42173</c:v>
                </c:pt>
                <c:pt idx="381">
                  <c:v>42174</c:v>
                </c:pt>
                <c:pt idx="382">
                  <c:v>42177</c:v>
                </c:pt>
                <c:pt idx="383">
                  <c:v>42178</c:v>
                </c:pt>
                <c:pt idx="384">
                  <c:v>42179</c:v>
                </c:pt>
                <c:pt idx="385">
                  <c:v>42180</c:v>
                </c:pt>
                <c:pt idx="386">
                  <c:v>42181</c:v>
                </c:pt>
                <c:pt idx="387">
                  <c:v>42184</c:v>
                </c:pt>
                <c:pt idx="388">
                  <c:v>42185</c:v>
                </c:pt>
                <c:pt idx="389">
                  <c:v>42186</c:v>
                </c:pt>
                <c:pt idx="390">
                  <c:v>42187</c:v>
                </c:pt>
                <c:pt idx="391">
                  <c:v>42188</c:v>
                </c:pt>
                <c:pt idx="392">
                  <c:v>42191</c:v>
                </c:pt>
                <c:pt idx="393">
                  <c:v>42192</c:v>
                </c:pt>
                <c:pt idx="394">
                  <c:v>42193</c:v>
                </c:pt>
                <c:pt idx="395">
                  <c:v>42194</c:v>
                </c:pt>
                <c:pt idx="396">
                  <c:v>42195</c:v>
                </c:pt>
                <c:pt idx="397">
                  <c:v>42198</c:v>
                </c:pt>
                <c:pt idx="398">
                  <c:v>42199</c:v>
                </c:pt>
                <c:pt idx="399">
                  <c:v>42200</c:v>
                </c:pt>
                <c:pt idx="400">
                  <c:v>42201</c:v>
                </c:pt>
                <c:pt idx="401">
                  <c:v>42202</c:v>
                </c:pt>
                <c:pt idx="402">
                  <c:v>42205</c:v>
                </c:pt>
                <c:pt idx="403">
                  <c:v>42206</c:v>
                </c:pt>
                <c:pt idx="404">
                  <c:v>42207</c:v>
                </c:pt>
                <c:pt idx="405">
                  <c:v>42208</c:v>
                </c:pt>
                <c:pt idx="406">
                  <c:v>42209</c:v>
                </c:pt>
                <c:pt idx="407">
                  <c:v>42212</c:v>
                </c:pt>
                <c:pt idx="408">
                  <c:v>42213</c:v>
                </c:pt>
                <c:pt idx="409">
                  <c:v>42214</c:v>
                </c:pt>
                <c:pt idx="410">
                  <c:v>42215</c:v>
                </c:pt>
                <c:pt idx="411">
                  <c:v>42216</c:v>
                </c:pt>
                <c:pt idx="412">
                  <c:v>42219</c:v>
                </c:pt>
                <c:pt idx="413">
                  <c:v>42220</c:v>
                </c:pt>
                <c:pt idx="414">
                  <c:v>42221</c:v>
                </c:pt>
                <c:pt idx="415">
                  <c:v>42222</c:v>
                </c:pt>
                <c:pt idx="416">
                  <c:v>42223</c:v>
                </c:pt>
                <c:pt idx="417">
                  <c:v>42226</c:v>
                </c:pt>
                <c:pt idx="418">
                  <c:v>42227</c:v>
                </c:pt>
                <c:pt idx="419">
                  <c:v>42228</c:v>
                </c:pt>
                <c:pt idx="420">
                  <c:v>42229</c:v>
                </c:pt>
                <c:pt idx="421">
                  <c:v>42230</c:v>
                </c:pt>
                <c:pt idx="422">
                  <c:v>42233</c:v>
                </c:pt>
                <c:pt idx="423">
                  <c:v>42234</c:v>
                </c:pt>
                <c:pt idx="424">
                  <c:v>42235</c:v>
                </c:pt>
                <c:pt idx="425">
                  <c:v>42236</c:v>
                </c:pt>
                <c:pt idx="426">
                  <c:v>42237</c:v>
                </c:pt>
                <c:pt idx="427">
                  <c:v>42240</c:v>
                </c:pt>
                <c:pt idx="428">
                  <c:v>42241</c:v>
                </c:pt>
                <c:pt idx="429">
                  <c:v>42242</c:v>
                </c:pt>
                <c:pt idx="430">
                  <c:v>42243</c:v>
                </c:pt>
                <c:pt idx="431">
                  <c:v>42244</c:v>
                </c:pt>
                <c:pt idx="432">
                  <c:v>42247</c:v>
                </c:pt>
                <c:pt idx="433">
                  <c:v>42248</c:v>
                </c:pt>
                <c:pt idx="434">
                  <c:v>42249</c:v>
                </c:pt>
                <c:pt idx="435">
                  <c:v>42250</c:v>
                </c:pt>
                <c:pt idx="436">
                  <c:v>42251</c:v>
                </c:pt>
                <c:pt idx="437">
                  <c:v>42254</c:v>
                </c:pt>
                <c:pt idx="438">
                  <c:v>42255</c:v>
                </c:pt>
                <c:pt idx="439">
                  <c:v>42256</c:v>
                </c:pt>
                <c:pt idx="440">
                  <c:v>42257</c:v>
                </c:pt>
                <c:pt idx="441">
                  <c:v>42258</c:v>
                </c:pt>
                <c:pt idx="442">
                  <c:v>42261</c:v>
                </c:pt>
                <c:pt idx="443">
                  <c:v>42262</c:v>
                </c:pt>
                <c:pt idx="444">
                  <c:v>42263</c:v>
                </c:pt>
                <c:pt idx="445">
                  <c:v>42264</c:v>
                </c:pt>
                <c:pt idx="446">
                  <c:v>42265</c:v>
                </c:pt>
                <c:pt idx="447">
                  <c:v>42268</c:v>
                </c:pt>
                <c:pt idx="448">
                  <c:v>42269</c:v>
                </c:pt>
                <c:pt idx="449">
                  <c:v>42270</c:v>
                </c:pt>
                <c:pt idx="450">
                  <c:v>42271</c:v>
                </c:pt>
                <c:pt idx="451">
                  <c:v>42272</c:v>
                </c:pt>
                <c:pt idx="452">
                  <c:v>42275</c:v>
                </c:pt>
                <c:pt idx="453">
                  <c:v>42276</c:v>
                </c:pt>
                <c:pt idx="454">
                  <c:v>42277</c:v>
                </c:pt>
                <c:pt idx="455">
                  <c:v>42278</c:v>
                </c:pt>
                <c:pt idx="456">
                  <c:v>42279</c:v>
                </c:pt>
                <c:pt idx="457">
                  <c:v>42282</c:v>
                </c:pt>
                <c:pt idx="458">
                  <c:v>42283</c:v>
                </c:pt>
                <c:pt idx="459">
                  <c:v>42284</c:v>
                </c:pt>
                <c:pt idx="460">
                  <c:v>42285</c:v>
                </c:pt>
                <c:pt idx="461">
                  <c:v>42286</c:v>
                </c:pt>
                <c:pt idx="462">
                  <c:v>42289</c:v>
                </c:pt>
                <c:pt idx="463">
                  <c:v>42290</c:v>
                </c:pt>
                <c:pt idx="464">
                  <c:v>42291</c:v>
                </c:pt>
                <c:pt idx="465">
                  <c:v>42292</c:v>
                </c:pt>
                <c:pt idx="466">
                  <c:v>42293</c:v>
                </c:pt>
                <c:pt idx="467">
                  <c:v>42296</c:v>
                </c:pt>
                <c:pt idx="468">
                  <c:v>42297</c:v>
                </c:pt>
                <c:pt idx="469">
                  <c:v>42298</c:v>
                </c:pt>
                <c:pt idx="470">
                  <c:v>42299</c:v>
                </c:pt>
                <c:pt idx="471">
                  <c:v>42300</c:v>
                </c:pt>
                <c:pt idx="472">
                  <c:v>42303</c:v>
                </c:pt>
                <c:pt idx="473">
                  <c:v>42304</c:v>
                </c:pt>
                <c:pt idx="474">
                  <c:v>42305</c:v>
                </c:pt>
                <c:pt idx="475">
                  <c:v>42306</c:v>
                </c:pt>
                <c:pt idx="476">
                  <c:v>42307</c:v>
                </c:pt>
                <c:pt idx="477">
                  <c:v>42310</c:v>
                </c:pt>
                <c:pt idx="478">
                  <c:v>42311</c:v>
                </c:pt>
                <c:pt idx="479">
                  <c:v>42312</c:v>
                </c:pt>
                <c:pt idx="480">
                  <c:v>42313</c:v>
                </c:pt>
                <c:pt idx="481">
                  <c:v>42314</c:v>
                </c:pt>
                <c:pt idx="482">
                  <c:v>42317</c:v>
                </c:pt>
                <c:pt idx="483">
                  <c:v>42318</c:v>
                </c:pt>
                <c:pt idx="484">
                  <c:v>42319</c:v>
                </c:pt>
                <c:pt idx="485">
                  <c:v>42320</c:v>
                </c:pt>
                <c:pt idx="486">
                  <c:v>42321</c:v>
                </c:pt>
                <c:pt idx="487">
                  <c:v>42324</c:v>
                </c:pt>
                <c:pt idx="488">
                  <c:v>42325</c:v>
                </c:pt>
                <c:pt idx="489">
                  <c:v>42326</c:v>
                </c:pt>
                <c:pt idx="490">
                  <c:v>42327</c:v>
                </c:pt>
                <c:pt idx="491">
                  <c:v>42328</c:v>
                </c:pt>
                <c:pt idx="492">
                  <c:v>42331</c:v>
                </c:pt>
                <c:pt idx="493">
                  <c:v>42332</c:v>
                </c:pt>
                <c:pt idx="494">
                  <c:v>42333</c:v>
                </c:pt>
                <c:pt idx="495">
                  <c:v>42334</c:v>
                </c:pt>
                <c:pt idx="496">
                  <c:v>42335</c:v>
                </c:pt>
                <c:pt idx="497">
                  <c:v>42338</c:v>
                </c:pt>
                <c:pt idx="498">
                  <c:v>42339</c:v>
                </c:pt>
                <c:pt idx="499">
                  <c:v>42340</c:v>
                </c:pt>
                <c:pt idx="500">
                  <c:v>42341</c:v>
                </c:pt>
                <c:pt idx="501">
                  <c:v>42342</c:v>
                </c:pt>
                <c:pt idx="502">
                  <c:v>42345</c:v>
                </c:pt>
                <c:pt idx="503">
                  <c:v>42346</c:v>
                </c:pt>
                <c:pt idx="504">
                  <c:v>42347</c:v>
                </c:pt>
                <c:pt idx="505">
                  <c:v>42348</c:v>
                </c:pt>
                <c:pt idx="506">
                  <c:v>42349</c:v>
                </c:pt>
                <c:pt idx="507">
                  <c:v>42352</c:v>
                </c:pt>
                <c:pt idx="508">
                  <c:v>42353</c:v>
                </c:pt>
                <c:pt idx="509">
                  <c:v>42354</c:v>
                </c:pt>
                <c:pt idx="510">
                  <c:v>42355</c:v>
                </c:pt>
                <c:pt idx="511">
                  <c:v>42356</c:v>
                </c:pt>
                <c:pt idx="512">
                  <c:v>42359</c:v>
                </c:pt>
                <c:pt idx="513">
                  <c:v>42360</c:v>
                </c:pt>
                <c:pt idx="514">
                  <c:v>42361</c:v>
                </c:pt>
                <c:pt idx="515">
                  <c:v>42362</c:v>
                </c:pt>
                <c:pt idx="516">
                  <c:v>42363</c:v>
                </c:pt>
                <c:pt idx="517">
                  <c:v>42366</c:v>
                </c:pt>
                <c:pt idx="518">
                  <c:v>42367</c:v>
                </c:pt>
                <c:pt idx="519">
                  <c:v>42368</c:v>
                </c:pt>
                <c:pt idx="520">
                  <c:v>42369</c:v>
                </c:pt>
                <c:pt idx="521">
                  <c:v>42370</c:v>
                </c:pt>
                <c:pt idx="522">
                  <c:v>42373</c:v>
                </c:pt>
                <c:pt idx="523">
                  <c:v>42374</c:v>
                </c:pt>
                <c:pt idx="524">
                  <c:v>42375</c:v>
                </c:pt>
                <c:pt idx="525">
                  <c:v>42376</c:v>
                </c:pt>
                <c:pt idx="526">
                  <c:v>42377</c:v>
                </c:pt>
                <c:pt idx="527">
                  <c:v>42380</c:v>
                </c:pt>
                <c:pt idx="528">
                  <c:v>42381</c:v>
                </c:pt>
                <c:pt idx="529">
                  <c:v>42382</c:v>
                </c:pt>
                <c:pt idx="530">
                  <c:v>42383</c:v>
                </c:pt>
                <c:pt idx="531">
                  <c:v>42384</c:v>
                </c:pt>
                <c:pt idx="532">
                  <c:v>42387</c:v>
                </c:pt>
                <c:pt idx="533">
                  <c:v>42388</c:v>
                </c:pt>
                <c:pt idx="534">
                  <c:v>42389</c:v>
                </c:pt>
                <c:pt idx="535">
                  <c:v>42390</c:v>
                </c:pt>
                <c:pt idx="536">
                  <c:v>42391</c:v>
                </c:pt>
                <c:pt idx="537">
                  <c:v>42394</c:v>
                </c:pt>
                <c:pt idx="538">
                  <c:v>42395</c:v>
                </c:pt>
                <c:pt idx="539">
                  <c:v>42396</c:v>
                </c:pt>
                <c:pt idx="540">
                  <c:v>42397</c:v>
                </c:pt>
                <c:pt idx="541">
                  <c:v>42398</c:v>
                </c:pt>
                <c:pt idx="542">
                  <c:v>42401</c:v>
                </c:pt>
                <c:pt idx="543">
                  <c:v>42402</c:v>
                </c:pt>
                <c:pt idx="544">
                  <c:v>42403</c:v>
                </c:pt>
                <c:pt idx="545">
                  <c:v>42404</c:v>
                </c:pt>
                <c:pt idx="546">
                  <c:v>42405</c:v>
                </c:pt>
                <c:pt idx="547">
                  <c:v>42408</c:v>
                </c:pt>
                <c:pt idx="548">
                  <c:v>42409</c:v>
                </c:pt>
                <c:pt idx="549">
                  <c:v>42410</c:v>
                </c:pt>
                <c:pt idx="550">
                  <c:v>42411</c:v>
                </c:pt>
                <c:pt idx="551">
                  <c:v>42412</c:v>
                </c:pt>
                <c:pt idx="552">
                  <c:v>42415</c:v>
                </c:pt>
                <c:pt idx="553">
                  <c:v>42416</c:v>
                </c:pt>
                <c:pt idx="554">
                  <c:v>42417</c:v>
                </c:pt>
                <c:pt idx="555">
                  <c:v>42418</c:v>
                </c:pt>
                <c:pt idx="556">
                  <c:v>42419</c:v>
                </c:pt>
                <c:pt idx="557">
                  <c:v>42422</c:v>
                </c:pt>
                <c:pt idx="558">
                  <c:v>42423</c:v>
                </c:pt>
                <c:pt idx="559">
                  <c:v>42424</c:v>
                </c:pt>
                <c:pt idx="560">
                  <c:v>42425</c:v>
                </c:pt>
                <c:pt idx="561">
                  <c:v>42426</c:v>
                </c:pt>
                <c:pt idx="562">
                  <c:v>42429</c:v>
                </c:pt>
                <c:pt idx="563">
                  <c:v>42430</c:v>
                </c:pt>
                <c:pt idx="564">
                  <c:v>42431</c:v>
                </c:pt>
                <c:pt idx="565">
                  <c:v>42432</c:v>
                </c:pt>
                <c:pt idx="566">
                  <c:v>42433</c:v>
                </c:pt>
                <c:pt idx="567">
                  <c:v>42436</c:v>
                </c:pt>
                <c:pt idx="568">
                  <c:v>42437</c:v>
                </c:pt>
                <c:pt idx="569">
                  <c:v>42438</c:v>
                </c:pt>
                <c:pt idx="570">
                  <c:v>42439</c:v>
                </c:pt>
                <c:pt idx="571">
                  <c:v>42440</c:v>
                </c:pt>
                <c:pt idx="572">
                  <c:v>42443</c:v>
                </c:pt>
                <c:pt idx="573">
                  <c:v>42444</c:v>
                </c:pt>
                <c:pt idx="574">
                  <c:v>42445</c:v>
                </c:pt>
                <c:pt idx="575">
                  <c:v>42446</c:v>
                </c:pt>
                <c:pt idx="576">
                  <c:v>42447</c:v>
                </c:pt>
                <c:pt idx="577">
                  <c:v>42450</c:v>
                </c:pt>
                <c:pt idx="578">
                  <c:v>42451</c:v>
                </c:pt>
                <c:pt idx="579">
                  <c:v>42452</c:v>
                </c:pt>
                <c:pt idx="580">
                  <c:v>42453</c:v>
                </c:pt>
                <c:pt idx="581">
                  <c:v>42454</c:v>
                </c:pt>
                <c:pt idx="582">
                  <c:v>42457</c:v>
                </c:pt>
                <c:pt idx="583">
                  <c:v>42458</c:v>
                </c:pt>
                <c:pt idx="584">
                  <c:v>42459</c:v>
                </c:pt>
                <c:pt idx="585">
                  <c:v>42460</c:v>
                </c:pt>
                <c:pt idx="586">
                  <c:v>42461</c:v>
                </c:pt>
                <c:pt idx="587">
                  <c:v>42464</c:v>
                </c:pt>
                <c:pt idx="588">
                  <c:v>42465</c:v>
                </c:pt>
                <c:pt idx="589">
                  <c:v>42466</c:v>
                </c:pt>
                <c:pt idx="590">
                  <c:v>42467</c:v>
                </c:pt>
                <c:pt idx="591">
                  <c:v>42468</c:v>
                </c:pt>
                <c:pt idx="592">
                  <c:v>42471</c:v>
                </c:pt>
                <c:pt idx="593">
                  <c:v>42472</c:v>
                </c:pt>
                <c:pt idx="594">
                  <c:v>42473</c:v>
                </c:pt>
                <c:pt idx="595">
                  <c:v>42474</c:v>
                </c:pt>
                <c:pt idx="596">
                  <c:v>42475</c:v>
                </c:pt>
                <c:pt idx="597">
                  <c:v>42478</c:v>
                </c:pt>
                <c:pt idx="598">
                  <c:v>42479</c:v>
                </c:pt>
                <c:pt idx="599">
                  <c:v>42480</c:v>
                </c:pt>
                <c:pt idx="600">
                  <c:v>42481</c:v>
                </c:pt>
                <c:pt idx="601">
                  <c:v>42482</c:v>
                </c:pt>
                <c:pt idx="602">
                  <c:v>42485</c:v>
                </c:pt>
                <c:pt idx="603">
                  <c:v>42486</c:v>
                </c:pt>
                <c:pt idx="604">
                  <c:v>42487</c:v>
                </c:pt>
                <c:pt idx="605">
                  <c:v>42488</c:v>
                </c:pt>
                <c:pt idx="606">
                  <c:v>42489</c:v>
                </c:pt>
                <c:pt idx="607">
                  <c:v>42492</c:v>
                </c:pt>
                <c:pt idx="608">
                  <c:v>42493</c:v>
                </c:pt>
                <c:pt idx="609">
                  <c:v>42494</c:v>
                </c:pt>
                <c:pt idx="610">
                  <c:v>42495</c:v>
                </c:pt>
                <c:pt idx="611">
                  <c:v>42496</c:v>
                </c:pt>
                <c:pt idx="612">
                  <c:v>42499</c:v>
                </c:pt>
                <c:pt idx="613">
                  <c:v>42500</c:v>
                </c:pt>
                <c:pt idx="614">
                  <c:v>42501</c:v>
                </c:pt>
                <c:pt idx="615">
                  <c:v>42502</c:v>
                </c:pt>
                <c:pt idx="616">
                  <c:v>42503</c:v>
                </c:pt>
                <c:pt idx="617">
                  <c:v>42506</c:v>
                </c:pt>
                <c:pt idx="618">
                  <c:v>42507</c:v>
                </c:pt>
                <c:pt idx="619">
                  <c:v>42508</c:v>
                </c:pt>
                <c:pt idx="620">
                  <c:v>42509</c:v>
                </c:pt>
                <c:pt idx="621">
                  <c:v>42510</c:v>
                </c:pt>
                <c:pt idx="622">
                  <c:v>42513</c:v>
                </c:pt>
                <c:pt idx="623">
                  <c:v>42514</c:v>
                </c:pt>
                <c:pt idx="624">
                  <c:v>42515</c:v>
                </c:pt>
                <c:pt idx="625">
                  <c:v>42516</c:v>
                </c:pt>
                <c:pt idx="626">
                  <c:v>42517</c:v>
                </c:pt>
                <c:pt idx="627">
                  <c:v>42520</c:v>
                </c:pt>
                <c:pt idx="628">
                  <c:v>42521</c:v>
                </c:pt>
                <c:pt idx="629">
                  <c:v>42522</c:v>
                </c:pt>
                <c:pt idx="630">
                  <c:v>42523</c:v>
                </c:pt>
                <c:pt idx="631">
                  <c:v>42524</c:v>
                </c:pt>
                <c:pt idx="632">
                  <c:v>42527</c:v>
                </c:pt>
                <c:pt idx="633">
                  <c:v>42528</c:v>
                </c:pt>
                <c:pt idx="634">
                  <c:v>42529</c:v>
                </c:pt>
                <c:pt idx="635">
                  <c:v>42530</c:v>
                </c:pt>
                <c:pt idx="636">
                  <c:v>42531</c:v>
                </c:pt>
                <c:pt idx="637">
                  <c:v>42534</c:v>
                </c:pt>
                <c:pt idx="638">
                  <c:v>42535</c:v>
                </c:pt>
                <c:pt idx="639">
                  <c:v>42536</c:v>
                </c:pt>
                <c:pt idx="640">
                  <c:v>42537</c:v>
                </c:pt>
                <c:pt idx="641">
                  <c:v>42538</c:v>
                </c:pt>
                <c:pt idx="642">
                  <c:v>42541</c:v>
                </c:pt>
                <c:pt idx="643">
                  <c:v>42542</c:v>
                </c:pt>
                <c:pt idx="644">
                  <c:v>42543</c:v>
                </c:pt>
                <c:pt idx="645">
                  <c:v>42544</c:v>
                </c:pt>
                <c:pt idx="646">
                  <c:v>42545</c:v>
                </c:pt>
                <c:pt idx="647">
                  <c:v>42548</c:v>
                </c:pt>
                <c:pt idx="648">
                  <c:v>42549</c:v>
                </c:pt>
                <c:pt idx="649">
                  <c:v>42550</c:v>
                </c:pt>
                <c:pt idx="650">
                  <c:v>42551</c:v>
                </c:pt>
                <c:pt idx="651">
                  <c:v>42552</c:v>
                </c:pt>
                <c:pt idx="652">
                  <c:v>42555</c:v>
                </c:pt>
                <c:pt idx="653">
                  <c:v>42556</c:v>
                </c:pt>
                <c:pt idx="654">
                  <c:v>42557</c:v>
                </c:pt>
                <c:pt idx="655">
                  <c:v>42558</c:v>
                </c:pt>
                <c:pt idx="656">
                  <c:v>42559</c:v>
                </c:pt>
                <c:pt idx="657">
                  <c:v>42562</c:v>
                </c:pt>
                <c:pt idx="658">
                  <c:v>42563</c:v>
                </c:pt>
                <c:pt idx="659">
                  <c:v>42564</c:v>
                </c:pt>
                <c:pt idx="660">
                  <c:v>42565</c:v>
                </c:pt>
                <c:pt idx="661">
                  <c:v>42566</c:v>
                </c:pt>
                <c:pt idx="662">
                  <c:v>42569</c:v>
                </c:pt>
                <c:pt idx="663">
                  <c:v>42570</c:v>
                </c:pt>
                <c:pt idx="664">
                  <c:v>42571</c:v>
                </c:pt>
                <c:pt idx="665">
                  <c:v>42572</c:v>
                </c:pt>
                <c:pt idx="666">
                  <c:v>42573</c:v>
                </c:pt>
                <c:pt idx="667">
                  <c:v>42576</c:v>
                </c:pt>
                <c:pt idx="668">
                  <c:v>42577</c:v>
                </c:pt>
                <c:pt idx="669">
                  <c:v>42578</c:v>
                </c:pt>
                <c:pt idx="670">
                  <c:v>42579</c:v>
                </c:pt>
                <c:pt idx="671">
                  <c:v>42580</c:v>
                </c:pt>
                <c:pt idx="672">
                  <c:v>42583</c:v>
                </c:pt>
                <c:pt idx="673">
                  <c:v>42584</c:v>
                </c:pt>
                <c:pt idx="674">
                  <c:v>42585</c:v>
                </c:pt>
                <c:pt idx="675">
                  <c:v>42586</c:v>
                </c:pt>
                <c:pt idx="676">
                  <c:v>42587</c:v>
                </c:pt>
                <c:pt idx="677">
                  <c:v>42590</c:v>
                </c:pt>
                <c:pt idx="678">
                  <c:v>42591</c:v>
                </c:pt>
                <c:pt idx="679">
                  <c:v>42592</c:v>
                </c:pt>
                <c:pt idx="680">
                  <c:v>42593</c:v>
                </c:pt>
                <c:pt idx="681">
                  <c:v>42594</c:v>
                </c:pt>
                <c:pt idx="682">
                  <c:v>42597</c:v>
                </c:pt>
                <c:pt idx="683">
                  <c:v>42598</c:v>
                </c:pt>
                <c:pt idx="684">
                  <c:v>42599</c:v>
                </c:pt>
                <c:pt idx="685">
                  <c:v>42600</c:v>
                </c:pt>
                <c:pt idx="686">
                  <c:v>42601</c:v>
                </c:pt>
                <c:pt idx="687">
                  <c:v>42604</c:v>
                </c:pt>
                <c:pt idx="688">
                  <c:v>42605</c:v>
                </c:pt>
                <c:pt idx="689">
                  <c:v>42606</c:v>
                </c:pt>
                <c:pt idx="690">
                  <c:v>42607</c:v>
                </c:pt>
                <c:pt idx="691">
                  <c:v>42608</c:v>
                </c:pt>
                <c:pt idx="692">
                  <c:v>42611</c:v>
                </c:pt>
                <c:pt idx="693">
                  <c:v>42612</c:v>
                </c:pt>
                <c:pt idx="694">
                  <c:v>42613</c:v>
                </c:pt>
                <c:pt idx="695">
                  <c:v>42614</c:v>
                </c:pt>
                <c:pt idx="696">
                  <c:v>42615</c:v>
                </c:pt>
                <c:pt idx="697">
                  <c:v>42618</c:v>
                </c:pt>
                <c:pt idx="698">
                  <c:v>42619</c:v>
                </c:pt>
                <c:pt idx="699">
                  <c:v>42620</c:v>
                </c:pt>
                <c:pt idx="700">
                  <c:v>42621</c:v>
                </c:pt>
                <c:pt idx="701">
                  <c:v>42622</c:v>
                </c:pt>
                <c:pt idx="702">
                  <c:v>42625</c:v>
                </c:pt>
                <c:pt idx="703">
                  <c:v>42626</c:v>
                </c:pt>
                <c:pt idx="704">
                  <c:v>42627</c:v>
                </c:pt>
                <c:pt idx="705">
                  <c:v>42628</c:v>
                </c:pt>
                <c:pt idx="706">
                  <c:v>42629</c:v>
                </c:pt>
                <c:pt idx="707">
                  <c:v>42632</c:v>
                </c:pt>
                <c:pt idx="708">
                  <c:v>42633</c:v>
                </c:pt>
                <c:pt idx="709">
                  <c:v>42634</c:v>
                </c:pt>
                <c:pt idx="710">
                  <c:v>42635</c:v>
                </c:pt>
                <c:pt idx="711">
                  <c:v>42636</c:v>
                </c:pt>
                <c:pt idx="712">
                  <c:v>42639</c:v>
                </c:pt>
                <c:pt idx="713">
                  <c:v>42640</c:v>
                </c:pt>
                <c:pt idx="714">
                  <c:v>42641</c:v>
                </c:pt>
                <c:pt idx="715">
                  <c:v>42642</c:v>
                </c:pt>
                <c:pt idx="716">
                  <c:v>42643</c:v>
                </c:pt>
                <c:pt idx="717">
                  <c:v>42646</c:v>
                </c:pt>
                <c:pt idx="718">
                  <c:v>42647</c:v>
                </c:pt>
                <c:pt idx="719">
                  <c:v>42648</c:v>
                </c:pt>
                <c:pt idx="720">
                  <c:v>42649</c:v>
                </c:pt>
                <c:pt idx="721">
                  <c:v>42650</c:v>
                </c:pt>
                <c:pt idx="722">
                  <c:v>42653</c:v>
                </c:pt>
                <c:pt idx="723">
                  <c:v>42654</c:v>
                </c:pt>
                <c:pt idx="724">
                  <c:v>42655</c:v>
                </c:pt>
                <c:pt idx="725">
                  <c:v>42656</c:v>
                </c:pt>
                <c:pt idx="726">
                  <c:v>42657</c:v>
                </c:pt>
                <c:pt idx="727">
                  <c:v>42660</c:v>
                </c:pt>
                <c:pt idx="728">
                  <c:v>42661</c:v>
                </c:pt>
                <c:pt idx="729">
                  <c:v>42662</c:v>
                </c:pt>
                <c:pt idx="730">
                  <c:v>42663</c:v>
                </c:pt>
                <c:pt idx="731">
                  <c:v>42664</c:v>
                </c:pt>
                <c:pt idx="732">
                  <c:v>42667</c:v>
                </c:pt>
                <c:pt idx="733">
                  <c:v>42668</c:v>
                </c:pt>
                <c:pt idx="734">
                  <c:v>42669</c:v>
                </c:pt>
                <c:pt idx="735">
                  <c:v>42670</c:v>
                </c:pt>
                <c:pt idx="736">
                  <c:v>42671</c:v>
                </c:pt>
                <c:pt idx="737">
                  <c:v>42674</c:v>
                </c:pt>
                <c:pt idx="738">
                  <c:v>42675</c:v>
                </c:pt>
                <c:pt idx="739">
                  <c:v>42676</c:v>
                </c:pt>
                <c:pt idx="740">
                  <c:v>42677</c:v>
                </c:pt>
                <c:pt idx="741">
                  <c:v>42678</c:v>
                </c:pt>
                <c:pt idx="742">
                  <c:v>42681</c:v>
                </c:pt>
                <c:pt idx="743">
                  <c:v>42682</c:v>
                </c:pt>
                <c:pt idx="744">
                  <c:v>42683</c:v>
                </c:pt>
                <c:pt idx="745">
                  <c:v>42684</c:v>
                </c:pt>
                <c:pt idx="746">
                  <c:v>42685</c:v>
                </c:pt>
                <c:pt idx="747">
                  <c:v>42688</c:v>
                </c:pt>
                <c:pt idx="748">
                  <c:v>42689</c:v>
                </c:pt>
                <c:pt idx="749">
                  <c:v>42690</c:v>
                </c:pt>
                <c:pt idx="750">
                  <c:v>42691</c:v>
                </c:pt>
                <c:pt idx="751">
                  <c:v>42692</c:v>
                </c:pt>
                <c:pt idx="752">
                  <c:v>42695</c:v>
                </c:pt>
                <c:pt idx="753">
                  <c:v>42696</c:v>
                </c:pt>
                <c:pt idx="754">
                  <c:v>42697</c:v>
                </c:pt>
                <c:pt idx="755">
                  <c:v>42698</c:v>
                </c:pt>
                <c:pt idx="756">
                  <c:v>42699</c:v>
                </c:pt>
                <c:pt idx="757">
                  <c:v>42702</c:v>
                </c:pt>
                <c:pt idx="758">
                  <c:v>42703</c:v>
                </c:pt>
                <c:pt idx="759">
                  <c:v>42704</c:v>
                </c:pt>
                <c:pt idx="760">
                  <c:v>42705</c:v>
                </c:pt>
                <c:pt idx="761">
                  <c:v>42706</c:v>
                </c:pt>
                <c:pt idx="762">
                  <c:v>42709</c:v>
                </c:pt>
                <c:pt idx="763">
                  <c:v>42710</c:v>
                </c:pt>
                <c:pt idx="764">
                  <c:v>42711</c:v>
                </c:pt>
                <c:pt idx="765">
                  <c:v>42712</c:v>
                </c:pt>
                <c:pt idx="766">
                  <c:v>42713</c:v>
                </c:pt>
                <c:pt idx="767">
                  <c:v>42716</c:v>
                </c:pt>
                <c:pt idx="768">
                  <c:v>42717</c:v>
                </c:pt>
                <c:pt idx="769">
                  <c:v>42718</c:v>
                </c:pt>
                <c:pt idx="770">
                  <c:v>42719</c:v>
                </c:pt>
                <c:pt idx="771">
                  <c:v>42720</c:v>
                </c:pt>
                <c:pt idx="772">
                  <c:v>42723</c:v>
                </c:pt>
                <c:pt idx="773">
                  <c:v>42724</c:v>
                </c:pt>
                <c:pt idx="774">
                  <c:v>42725</c:v>
                </c:pt>
                <c:pt idx="775">
                  <c:v>42726</c:v>
                </c:pt>
                <c:pt idx="776">
                  <c:v>42727</c:v>
                </c:pt>
                <c:pt idx="777">
                  <c:v>42730</c:v>
                </c:pt>
                <c:pt idx="778">
                  <c:v>42731</c:v>
                </c:pt>
                <c:pt idx="779">
                  <c:v>42732</c:v>
                </c:pt>
                <c:pt idx="780">
                  <c:v>42733</c:v>
                </c:pt>
                <c:pt idx="781">
                  <c:v>42734</c:v>
                </c:pt>
                <c:pt idx="782">
                  <c:v>42737</c:v>
                </c:pt>
                <c:pt idx="783">
                  <c:v>42738</c:v>
                </c:pt>
                <c:pt idx="784">
                  <c:v>42739</c:v>
                </c:pt>
                <c:pt idx="785">
                  <c:v>42740</c:v>
                </c:pt>
                <c:pt idx="786">
                  <c:v>42741</c:v>
                </c:pt>
                <c:pt idx="787">
                  <c:v>42744</c:v>
                </c:pt>
                <c:pt idx="788">
                  <c:v>42745</c:v>
                </c:pt>
                <c:pt idx="789">
                  <c:v>42746</c:v>
                </c:pt>
                <c:pt idx="790">
                  <c:v>42747</c:v>
                </c:pt>
                <c:pt idx="791">
                  <c:v>42748</c:v>
                </c:pt>
                <c:pt idx="792">
                  <c:v>42751</c:v>
                </c:pt>
                <c:pt idx="793">
                  <c:v>42752</c:v>
                </c:pt>
                <c:pt idx="794">
                  <c:v>42753</c:v>
                </c:pt>
                <c:pt idx="795">
                  <c:v>42754</c:v>
                </c:pt>
                <c:pt idx="796">
                  <c:v>42755</c:v>
                </c:pt>
                <c:pt idx="797">
                  <c:v>42758</c:v>
                </c:pt>
                <c:pt idx="798">
                  <c:v>42759</c:v>
                </c:pt>
                <c:pt idx="799">
                  <c:v>42760</c:v>
                </c:pt>
                <c:pt idx="800">
                  <c:v>42761</c:v>
                </c:pt>
                <c:pt idx="801">
                  <c:v>42762</c:v>
                </c:pt>
                <c:pt idx="802">
                  <c:v>42765</c:v>
                </c:pt>
                <c:pt idx="803">
                  <c:v>42766</c:v>
                </c:pt>
                <c:pt idx="804">
                  <c:v>42767</c:v>
                </c:pt>
                <c:pt idx="805">
                  <c:v>42768</c:v>
                </c:pt>
                <c:pt idx="806">
                  <c:v>42769</c:v>
                </c:pt>
                <c:pt idx="807">
                  <c:v>42772</c:v>
                </c:pt>
                <c:pt idx="808">
                  <c:v>42773</c:v>
                </c:pt>
                <c:pt idx="809">
                  <c:v>42774</c:v>
                </c:pt>
                <c:pt idx="810">
                  <c:v>42775</c:v>
                </c:pt>
                <c:pt idx="811">
                  <c:v>42776</c:v>
                </c:pt>
                <c:pt idx="812">
                  <c:v>42779</c:v>
                </c:pt>
                <c:pt idx="813">
                  <c:v>42780</c:v>
                </c:pt>
                <c:pt idx="814">
                  <c:v>42781</c:v>
                </c:pt>
                <c:pt idx="815">
                  <c:v>42782</c:v>
                </c:pt>
                <c:pt idx="816">
                  <c:v>42783</c:v>
                </c:pt>
                <c:pt idx="817">
                  <c:v>42786</c:v>
                </c:pt>
                <c:pt idx="818">
                  <c:v>42787</c:v>
                </c:pt>
                <c:pt idx="819">
                  <c:v>42788</c:v>
                </c:pt>
                <c:pt idx="820">
                  <c:v>42789</c:v>
                </c:pt>
                <c:pt idx="821">
                  <c:v>42790</c:v>
                </c:pt>
                <c:pt idx="822">
                  <c:v>42793</c:v>
                </c:pt>
                <c:pt idx="823">
                  <c:v>42794</c:v>
                </c:pt>
                <c:pt idx="824">
                  <c:v>42795</c:v>
                </c:pt>
                <c:pt idx="825">
                  <c:v>42796</c:v>
                </c:pt>
                <c:pt idx="826">
                  <c:v>42797</c:v>
                </c:pt>
                <c:pt idx="827">
                  <c:v>42800</c:v>
                </c:pt>
                <c:pt idx="828">
                  <c:v>42801</c:v>
                </c:pt>
                <c:pt idx="829">
                  <c:v>42802</c:v>
                </c:pt>
                <c:pt idx="830">
                  <c:v>42803</c:v>
                </c:pt>
                <c:pt idx="831">
                  <c:v>42804</c:v>
                </c:pt>
                <c:pt idx="832">
                  <c:v>42807</c:v>
                </c:pt>
                <c:pt idx="833">
                  <c:v>42808</c:v>
                </c:pt>
                <c:pt idx="834">
                  <c:v>42809</c:v>
                </c:pt>
                <c:pt idx="835">
                  <c:v>42810</c:v>
                </c:pt>
                <c:pt idx="836">
                  <c:v>42811</c:v>
                </c:pt>
                <c:pt idx="837">
                  <c:v>42814</c:v>
                </c:pt>
                <c:pt idx="838">
                  <c:v>42815</c:v>
                </c:pt>
                <c:pt idx="839">
                  <c:v>42816</c:v>
                </c:pt>
                <c:pt idx="840">
                  <c:v>42817</c:v>
                </c:pt>
                <c:pt idx="841">
                  <c:v>42818</c:v>
                </c:pt>
                <c:pt idx="842">
                  <c:v>42821</c:v>
                </c:pt>
                <c:pt idx="843">
                  <c:v>42822</c:v>
                </c:pt>
                <c:pt idx="844">
                  <c:v>42823</c:v>
                </c:pt>
                <c:pt idx="845">
                  <c:v>42824</c:v>
                </c:pt>
                <c:pt idx="846">
                  <c:v>42825</c:v>
                </c:pt>
                <c:pt idx="847">
                  <c:v>42828</c:v>
                </c:pt>
                <c:pt idx="848">
                  <c:v>42829</c:v>
                </c:pt>
                <c:pt idx="849">
                  <c:v>42830</c:v>
                </c:pt>
                <c:pt idx="850">
                  <c:v>42831</c:v>
                </c:pt>
                <c:pt idx="851">
                  <c:v>42832</c:v>
                </c:pt>
                <c:pt idx="852">
                  <c:v>42835</c:v>
                </c:pt>
                <c:pt idx="853">
                  <c:v>42836</c:v>
                </c:pt>
                <c:pt idx="854">
                  <c:v>42837</c:v>
                </c:pt>
                <c:pt idx="855">
                  <c:v>42838</c:v>
                </c:pt>
                <c:pt idx="856">
                  <c:v>42839</c:v>
                </c:pt>
                <c:pt idx="857">
                  <c:v>42842</c:v>
                </c:pt>
                <c:pt idx="858">
                  <c:v>42843</c:v>
                </c:pt>
                <c:pt idx="859">
                  <c:v>42844</c:v>
                </c:pt>
                <c:pt idx="860">
                  <c:v>42845</c:v>
                </c:pt>
                <c:pt idx="861">
                  <c:v>42846</c:v>
                </c:pt>
                <c:pt idx="862">
                  <c:v>42849</c:v>
                </c:pt>
                <c:pt idx="863">
                  <c:v>42850</c:v>
                </c:pt>
                <c:pt idx="864">
                  <c:v>42851</c:v>
                </c:pt>
                <c:pt idx="865">
                  <c:v>42852</c:v>
                </c:pt>
                <c:pt idx="866">
                  <c:v>42853</c:v>
                </c:pt>
              </c:numCache>
            </c:numRef>
          </c:xVal>
          <c:yVal>
            <c:numRef>
              <c:f>'Sector Financiero'!$E$3:$E$869</c:f>
              <c:numCache>
                <c:formatCode>General</c:formatCode>
                <c:ptCount val="867"/>
                <c:pt idx="0">
                  <c:v>14.768537945912371</c:v>
                </c:pt>
                <c:pt idx="1">
                  <c:v>14.768537945912371</c:v>
                </c:pt>
                <c:pt idx="2">
                  <c:v>14.768537945912371</c:v>
                </c:pt>
                <c:pt idx="3">
                  <c:v>14.768537945912371</c:v>
                </c:pt>
                <c:pt idx="4">
                  <c:v>14.768537945912371</c:v>
                </c:pt>
                <c:pt idx="5">
                  <c:v>14.768537945912371</c:v>
                </c:pt>
                <c:pt idx="6">
                  <c:v>14.768537945912371</c:v>
                </c:pt>
                <c:pt idx="7">
                  <c:v>14.768537945912371</c:v>
                </c:pt>
                <c:pt idx="8">
                  <c:v>14.768537945912371</c:v>
                </c:pt>
                <c:pt idx="9">
                  <c:v>14.768537945912371</c:v>
                </c:pt>
                <c:pt idx="10">
                  <c:v>14.768537945912371</c:v>
                </c:pt>
                <c:pt idx="11">
                  <c:v>14.768537945912371</c:v>
                </c:pt>
                <c:pt idx="12">
                  <c:v>14.768537945912371</c:v>
                </c:pt>
                <c:pt idx="13">
                  <c:v>14.768537945912371</c:v>
                </c:pt>
                <c:pt idx="14">
                  <c:v>14.768537945912371</c:v>
                </c:pt>
                <c:pt idx="15">
                  <c:v>14.768537945912371</c:v>
                </c:pt>
                <c:pt idx="16">
                  <c:v>14.768537945912371</c:v>
                </c:pt>
                <c:pt idx="17">
                  <c:v>14.768537945912371</c:v>
                </c:pt>
                <c:pt idx="18">
                  <c:v>14.768537945912371</c:v>
                </c:pt>
                <c:pt idx="19">
                  <c:v>14.768537945912371</c:v>
                </c:pt>
                <c:pt idx="20">
                  <c:v>14.768537945912371</c:v>
                </c:pt>
                <c:pt idx="21">
                  <c:v>14.768537945912371</c:v>
                </c:pt>
                <c:pt idx="22">
                  <c:v>14.768537945912371</c:v>
                </c:pt>
                <c:pt idx="23">
                  <c:v>14.768537945912371</c:v>
                </c:pt>
                <c:pt idx="24">
                  <c:v>14.768537945912371</c:v>
                </c:pt>
                <c:pt idx="25">
                  <c:v>14.768537945912371</c:v>
                </c:pt>
                <c:pt idx="26">
                  <c:v>14.768537945912371</c:v>
                </c:pt>
                <c:pt idx="27">
                  <c:v>14.768537945912371</c:v>
                </c:pt>
                <c:pt idx="28">
                  <c:v>14.768537945912371</c:v>
                </c:pt>
                <c:pt idx="29">
                  <c:v>14.768537945912371</c:v>
                </c:pt>
                <c:pt idx="30">
                  <c:v>14.768537945912371</c:v>
                </c:pt>
                <c:pt idx="31">
                  <c:v>14.768537945912371</c:v>
                </c:pt>
                <c:pt idx="32">
                  <c:v>14.768537945912371</c:v>
                </c:pt>
                <c:pt idx="33">
                  <c:v>14.768537945912371</c:v>
                </c:pt>
                <c:pt idx="34">
                  <c:v>14.768537945912371</c:v>
                </c:pt>
                <c:pt idx="35">
                  <c:v>14.768537945912371</c:v>
                </c:pt>
                <c:pt idx="36">
                  <c:v>14.768537945912371</c:v>
                </c:pt>
                <c:pt idx="37">
                  <c:v>14.768537945912371</c:v>
                </c:pt>
                <c:pt idx="38">
                  <c:v>14.768537945912371</c:v>
                </c:pt>
                <c:pt idx="39">
                  <c:v>14.768537945912371</c:v>
                </c:pt>
                <c:pt idx="40">
                  <c:v>14.768537945912371</c:v>
                </c:pt>
                <c:pt idx="41">
                  <c:v>14.768537945912371</c:v>
                </c:pt>
                <c:pt idx="42">
                  <c:v>14.768537945912371</c:v>
                </c:pt>
                <c:pt idx="43">
                  <c:v>14.768537945912371</c:v>
                </c:pt>
                <c:pt idx="44">
                  <c:v>14.768537945912371</c:v>
                </c:pt>
                <c:pt idx="45">
                  <c:v>14.768537945912371</c:v>
                </c:pt>
                <c:pt idx="46">
                  <c:v>14.768537945912371</c:v>
                </c:pt>
                <c:pt idx="47">
                  <c:v>14.768537945912371</c:v>
                </c:pt>
                <c:pt idx="48">
                  <c:v>14.768537945912371</c:v>
                </c:pt>
                <c:pt idx="49">
                  <c:v>14.768537945912371</c:v>
                </c:pt>
                <c:pt idx="50">
                  <c:v>14.768537945912371</c:v>
                </c:pt>
                <c:pt idx="51">
                  <c:v>14.768537945912371</c:v>
                </c:pt>
                <c:pt idx="52">
                  <c:v>14.768537945912371</c:v>
                </c:pt>
                <c:pt idx="53">
                  <c:v>14.768537945912371</c:v>
                </c:pt>
                <c:pt idx="54">
                  <c:v>14.768537945912371</c:v>
                </c:pt>
                <c:pt idx="55">
                  <c:v>14.768537945912371</c:v>
                </c:pt>
                <c:pt idx="56">
                  <c:v>14.768537945912371</c:v>
                </c:pt>
                <c:pt idx="57">
                  <c:v>14.768537945912371</c:v>
                </c:pt>
                <c:pt idx="58">
                  <c:v>14.768537945912371</c:v>
                </c:pt>
                <c:pt idx="59">
                  <c:v>14.768537945912371</c:v>
                </c:pt>
                <c:pt idx="60">
                  <c:v>14.768537945912371</c:v>
                </c:pt>
                <c:pt idx="61">
                  <c:v>14.768537945912371</c:v>
                </c:pt>
                <c:pt idx="62">
                  <c:v>14.768537945912371</c:v>
                </c:pt>
                <c:pt idx="63">
                  <c:v>14.768537945912371</c:v>
                </c:pt>
                <c:pt idx="64">
                  <c:v>14.768537945912371</c:v>
                </c:pt>
                <c:pt idx="65">
                  <c:v>14.768537945912371</c:v>
                </c:pt>
                <c:pt idx="66">
                  <c:v>14.768537945912371</c:v>
                </c:pt>
                <c:pt idx="67">
                  <c:v>14.768537945912371</c:v>
                </c:pt>
                <c:pt idx="68">
                  <c:v>14.768537945912371</c:v>
                </c:pt>
                <c:pt idx="69">
                  <c:v>14.768537945912371</c:v>
                </c:pt>
                <c:pt idx="70">
                  <c:v>14.768537945912371</c:v>
                </c:pt>
                <c:pt idx="71">
                  <c:v>14.768537945912371</c:v>
                </c:pt>
                <c:pt idx="72">
                  <c:v>14.768537945912371</c:v>
                </c:pt>
                <c:pt idx="73">
                  <c:v>14.768537945912371</c:v>
                </c:pt>
                <c:pt idx="74">
                  <c:v>14.768537945912371</c:v>
                </c:pt>
                <c:pt idx="75">
                  <c:v>14.768537945912371</c:v>
                </c:pt>
                <c:pt idx="76">
                  <c:v>14.768537945912371</c:v>
                </c:pt>
                <c:pt idx="77">
                  <c:v>14.768537945912371</c:v>
                </c:pt>
                <c:pt idx="78">
                  <c:v>14.768537945912371</c:v>
                </c:pt>
                <c:pt idx="79">
                  <c:v>14.768537945912371</c:v>
                </c:pt>
                <c:pt idx="80">
                  <c:v>14.768537945912371</c:v>
                </c:pt>
                <c:pt idx="81">
                  <c:v>14.768537945912371</c:v>
                </c:pt>
                <c:pt idx="82">
                  <c:v>14.768537945912371</c:v>
                </c:pt>
                <c:pt idx="83">
                  <c:v>14.768537945912371</c:v>
                </c:pt>
                <c:pt idx="84">
                  <c:v>14.768537945912371</c:v>
                </c:pt>
                <c:pt idx="85">
                  <c:v>14.768537945912371</c:v>
                </c:pt>
                <c:pt idx="86">
                  <c:v>14.768537945912371</c:v>
                </c:pt>
                <c:pt idx="87">
                  <c:v>14.768537945912371</c:v>
                </c:pt>
                <c:pt idx="88">
                  <c:v>14.768537945912371</c:v>
                </c:pt>
                <c:pt idx="89">
                  <c:v>14.768537945912371</c:v>
                </c:pt>
                <c:pt idx="90">
                  <c:v>14.768537945912371</c:v>
                </c:pt>
                <c:pt idx="91">
                  <c:v>14.768537945912371</c:v>
                </c:pt>
                <c:pt idx="92">
                  <c:v>14.768537945912371</c:v>
                </c:pt>
                <c:pt idx="93">
                  <c:v>14.768537945912371</c:v>
                </c:pt>
                <c:pt idx="94">
                  <c:v>14.768537945912371</c:v>
                </c:pt>
                <c:pt idx="95">
                  <c:v>14.768537945912371</c:v>
                </c:pt>
                <c:pt idx="96">
                  <c:v>14.768537945912371</c:v>
                </c:pt>
                <c:pt idx="97">
                  <c:v>14.768537945912371</c:v>
                </c:pt>
                <c:pt idx="98">
                  <c:v>14.768537945912371</c:v>
                </c:pt>
                <c:pt idx="99">
                  <c:v>14.768537945912371</c:v>
                </c:pt>
                <c:pt idx="100">
                  <c:v>14.768537945912371</c:v>
                </c:pt>
                <c:pt idx="101">
                  <c:v>14.768537945912371</c:v>
                </c:pt>
                <c:pt idx="102">
                  <c:v>14.768537945912371</c:v>
                </c:pt>
                <c:pt idx="103">
                  <c:v>14.768537945912371</c:v>
                </c:pt>
                <c:pt idx="104">
                  <c:v>14.768537945912371</c:v>
                </c:pt>
                <c:pt idx="105">
                  <c:v>14.768537945912371</c:v>
                </c:pt>
                <c:pt idx="106">
                  <c:v>14.768537945912371</c:v>
                </c:pt>
                <c:pt idx="107">
                  <c:v>14.768537945912371</c:v>
                </c:pt>
                <c:pt idx="108">
                  <c:v>14.768537945912371</c:v>
                </c:pt>
                <c:pt idx="109">
                  <c:v>14.768537945912371</c:v>
                </c:pt>
                <c:pt idx="110">
                  <c:v>14.768537945912371</c:v>
                </c:pt>
                <c:pt idx="111">
                  <c:v>14.768537945912371</c:v>
                </c:pt>
                <c:pt idx="112">
                  <c:v>14.768537945912371</c:v>
                </c:pt>
                <c:pt idx="113">
                  <c:v>14.768537945912371</c:v>
                </c:pt>
                <c:pt idx="114">
                  <c:v>14.768537945912371</c:v>
                </c:pt>
                <c:pt idx="115">
                  <c:v>14.768537945912371</c:v>
                </c:pt>
                <c:pt idx="116">
                  <c:v>14.768537945912371</c:v>
                </c:pt>
                <c:pt idx="117">
                  <c:v>14.768537945912371</c:v>
                </c:pt>
                <c:pt idx="118">
                  <c:v>14.768537945912371</c:v>
                </c:pt>
                <c:pt idx="119">
                  <c:v>14.768537945912371</c:v>
                </c:pt>
                <c:pt idx="120">
                  <c:v>14.768537945912371</c:v>
                </c:pt>
                <c:pt idx="121">
                  <c:v>14.768537945912371</c:v>
                </c:pt>
                <c:pt idx="122">
                  <c:v>14.768537945912371</c:v>
                </c:pt>
                <c:pt idx="123">
                  <c:v>14.768537945912371</c:v>
                </c:pt>
                <c:pt idx="124">
                  <c:v>14.768537945912371</c:v>
                </c:pt>
                <c:pt idx="125">
                  <c:v>14.768537945912371</c:v>
                </c:pt>
                <c:pt idx="126">
                  <c:v>14.768537945912371</c:v>
                </c:pt>
                <c:pt idx="127">
                  <c:v>14.768537945912371</c:v>
                </c:pt>
                <c:pt idx="128">
                  <c:v>14.768537945912371</c:v>
                </c:pt>
                <c:pt idx="129">
                  <c:v>14.768537945912371</c:v>
                </c:pt>
                <c:pt idx="130">
                  <c:v>14.768537945912371</c:v>
                </c:pt>
                <c:pt idx="131">
                  <c:v>14.768537945912371</c:v>
                </c:pt>
                <c:pt idx="132">
                  <c:v>14.768537945912371</c:v>
                </c:pt>
                <c:pt idx="133">
                  <c:v>14.768537945912371</c:v>
                </c:pt>
                <c:pt idx="134">
                  <c:v>14.768537945912371</c:v>
                </c:pt>
                <c:pt idx="135">
                  <c:v>14.768537945912371</c:v>
                </c:pt>
                <c:pt idx="136">
                  <c:v>14.768537945912371</c:v>
                </c:pt>
                <c:pt idx="137">
                  <c:v>14.768537945912371</c:v>
                </c:pt>
                <c:pt idx="138">
                  <c:v>14.768537945912371</c:v>
                </c:pt>
                <c:pt idx="139">
                  <c:v>14.768537945912371</c:v>
                </c:pt>
                <c:pt idx="140">
                  <c:v>14.768537945912371</c:v>
                </c:pt>
                <c:pt idx="141">
                  <c:v>14.768537945912371</c:v>
                </c:pt>
                <c:pt idx="142">
                  <c:v>14.768537945912371</c:v>
                </c:pt>
                <c:pt idx="143">
                  <c:v>14.768537945912371</c:v>
                </c:pt>
                <c:pt idx="144">
                  <c:v>14.768537945912371</c:v>
                </c:pt>
                <c:pt idx="145">
                  <c:v>14.768537945912371</c:v>
                </c:pt>
                <c:pt idx="146">
                  <c:v>14.768537945912371</c:v>
                </c:pt>
                <c:pt idx="147">
                  <c:v>14.768537945912371</c:v>
                </c:pt>
                <c:pt idx="148">
                  <c:v>14.768537945912371</c:v>
                </c:pt>
                <c:pt idx="149">
                  <c:v>14.768537945912371</c:v>
                </c:pt>
                <c:pt idx="150">
                  <c:v>14.768537945912371</c:v>
                </c:pt>
                <c:pt idx="151">
                  <c:v>14.768537945912371</c:v>
                </c:pt>
                <c:pt idx="152">
                  <c:v>14.768537945912371</c:v>
                </c:pt>
                <c:pt idx="153">
                  <c:v>14.768537945912371</c:v>
                </c:pt>
                <c:pt idx="154">
                  <c:v>14.768537945912371</c:v>
                </c:pt>
                <c:pt idx="155">
                  <c:v>14.768537945912371</c:v>
                </c:pt>
                <c:pt idx="156">
                  <c:v>14.768537945912371</c:v>
                </c:pt>
                <c:pt idx="157">
                  <c:v>14.768537945912371</c:v>
                </c:pt>
                <c:pt idx="158">
                  <c:v>14.768537945912371</c:v>
                </c:pt>
                <c:pt idx="159">
                  <c:v>14.768537945912371</c:v>
                </c:pt>
                <c:pt idx="160">
                  <c:v>14.768537945912371</c:v>
                </c:pt>
                <c:pt idx="161">
                  <c:v>14.768537945912371</c:v>
                </c:pt>
                <c:pt idx="162">
                  <c:v>14.768537945912371</c:v>
                </c:pt>
                <c:pt idx="163">
                  <c:v>14.768537945912371</c:v>
                </c:pt>
                <c:pt idx="164">
                  <c:v>14.768537945912371</c:v>
                </c:pt>
                <c:pt idx="165">
                  <c:v>14.768537945912371</c:v>
                </c:pt>
                <c:pt idx="166">
                  <c:v>14.768537945912371</c:v>
                </c:pt>
                <c:pt idx="167">
                  <c:v>14.768537945912371</c:v>
                </c:pt>
                <c:pt idx="168">
                  <c:v>14.768537945912371</c:v>
                </c:pt>
                <c:pt idx="169">
                  <c:v>14.768537945912371</c:v>
                </c:pt>
                <c:pt idx="170">
                  <c:v>14.768537945912371</c:v>
                </c:pt>
                <c:pt idx="171">
                  <c:v>14.768537945912371</c:v>
                </c:pt>
                <c:pt idx="172">
                  <c:v>14.768537945912371</c:v>
                </c:pt>
                <c:pt idx="173">
                  <c:v>14.768537945912371</c:v>
                </c:pt>
                <c:pt idx="174">
                  <c:v>14.768537945912371</c:v>
                </c:pt>
                <c:pt idx="175">
                  <c:v>14.768537945912371</c:v>
                </c:pt>
                <c:pt idx="176">
                  <c:v>14.768537945912371</c:v>
                </c:pt>
                <c:pt idx="177">
                  <c:v>14.768537945912371</c:v>
                </c:pt>
                <c:pt idx="178">
                  <c:v>14.768537945912371</c:v>
                </c:pt>
                <c:pt idx="179">
                  <c:v>14.768537945912371</c:v>
                </c:pt>
                <c:pt idx="180">
                  <c:v>14.768537945912371</c:v>
                </c:pt>
                <c:pt idx="181">
                  <c:v>14.768537945912371</c:v>
                </c:pt>
                <c:pt idx="182">
                  <c:v>14.768537945912371</c:v>
                </c:pt>
                <c:pt idx="183">
                  <c:v>14.768537945912371</c:v>
                </c:pt>
                <c:pt idx="184">
                  <c:v>14.768537945912371</c:v>
                </c:pt>
                <c:pt idx="185">
                  <c:v>14.768537945912371</c:v>
                </c:pt>
                <c:pt idx="186">
                  <c:v>14.768537945912371</c:v>
                </c:pt>
                <c:pt idx="187">
                  <c:v>14.768537945912371</c:v>
                </c:pt>
                <c:pt idx="188">
                  <c:v>14.768537945912371</c:v>
                </c:pt>
                <c:pt idx="189">
                  <c:v>14.768537945912371</c:v>
                </c:pt>
                <c:pt idx="190">
                  <c:v>14.768537945912371</c:v>
                </c:pt>
                <c:pt idx="191">
                  <c:v>14.768537945912371</c:v>
                </c:pt>
                <c:pt idx="192">
                  <c:v>14.768537945912371</c:v>
                </c:pt>
                <c:pt idx="193">
                  <c:v>14.768537945912371</c:v>
                </c:pt>
                <c:pt idx="194">
                  <c:v>14.768537945912371</c:v>
                </c:pt>
                <c:pt idx="195">
                  <c:v>14.768537945912371</c:v>
                </c:pt>
                <c:pt idx="196">
                  <c:v>14.768537945912371</c:v>
                </c:pt>
                <c:pt idx="197">
                  <c:v>14.768537945912371</c:v>
                </c:pt>
                <c:pt idx="198">
                  <c:v>14.768537945912371</c:v>
                </c:pt>
                <c:pt idx="199">
                  <c:v>14.768537945912371</c:v>
                </c:pt>
                <c:pt idx="200">
                  <c:v>14.768537945912371</c:v>
                </c:pt>
                <c:pt idx="201">
                  <c:v>14.768537945912371</c:v>
                </c:pt>
                <c:pt idx="202">
                  <c:v>14.768537945912371</c:v>
                </c:pt>
                <c:pt idx="203">
                  <c:v>14.768537945912371</c:v>
                </c:pt>
                <c:pt idx="204">
                  <c:v>14.768537945912371</c:v>
                </c:pt>
                <c:pt idx="205">
                  <c:v>14.768537945912371</c:v>
                </c:pt>
                <c:pt idx="206">
                  <c:v>14.768537945912371</c:v>
                </c:pt>
                <c:pt idx="207">
                  <c:v>14.768537945912371</c:v>
                </c:pt>
                <c:pt idx="208">
                  <c:v>14.768537945912371</c:v>
                </c:pt>
                <c:pt idx="209">
                  <c:v>14.768537945912371</c:v>
                </c:pt>
                <c:pt idx="210">
                  <c:v>14.768537945912371</c:v>
                </c:pt>
                <c:pt idx="211">
                  <c:v>14.768537945912371</c:v>
                </c:pt>
                <c:pt idx="212">
                  <c:v>14.768537945912371</c:v>
                </c:pt>
                <c:pt idx="213">
                  <c:v>14.768537945912371</c:v>
                </c:pt>
                <c:pt idx="214">
                  <c:v>14.768537945912371</c:v>
                </c:pt>
                <c:pt idx="215">
                  <c:v>14.768537945912371</c:v>
                </c:pt>
                <c:pt idx="216">
                  <c:v>14.768537945912371</c:v>
                </c:pt>
                <c:pt idx="217">
                  <c:v>14.768537945912371</c:v>
                </c:pt>
                <c:pt idx="218">
                  <c:v>14.768537945912371</c:v>
                </c:pt>
                <c:pt idx="219">
                  <c:v>14.768537945912371</c:v>
                </c:pt>
                <c:pt idx="220">
                  <c:v>14.768537945912371</c:v>
                </c:pt>
                <c:pt idx="221">
                  <c:v>14.768537945912371</c:v>
                </c:pt>
                <c:pt idx="222">
                  <c:v>14.768537945912371</c:v>
                </c:pt>
                <c:pt idx="223">
                  <c:v>14.768537945912371</c:v>
                </c:pt>
                <c:pt idx="224">
                  <c:v>14.768537945912371</c:v>
                </c:pt>
                <c:pt idx="225">
                  <c:v>14.768537945912371</c:v>
                </c:pt>
                <c:pt idx="226">
                  <c:v>14.768537945912371</c:v>
                </c:pt>
                <c:pt idx="227">
                  <c:v>14.768537945912371</c:v>
                </c:pt>
                <c:pt idx="228">
                  <c:v>14.768537945912371</c:v>
                </c:pt>
                <c:pt idx="229">
                  <c:v>14.768537945912371</c:v>
                </c:pt>
                <c:pt idx="230">
                  <c:v>14.768537945912371</c:v>
                </c:pt>
                <c:pt idx="231">
                  <c:v>14.768537945912371</c:v>
                </c:pt>
                <c:pt idx="232">
                  <c:v>14.768537945912371</c:v>
                </c:pt>
                <c:pt idx="233">
                  <c:v>14.768537945912371</c:v>
                </c:pt>
                <c:pt idx="234">
                  <c:v>14.768537945912371</c:v>
                </c:pt>
                <c:pt idx="235">
                  <c:v>14.768537945912371</c:v>
                </c:pt>
                <c:pt idx="236">
                  <c:v>14.768537945912371</c:v>
                </c:pt>
                <c:pt idx="237">
                  <c:v>14.768537945912371</c:v>
                </c:pt>
                <c:pt idx="238">
                  <c:v>14.768537945912371</c:v>
                </c:pt>
                <c:pt idx="239">
                  <c:v>14.768537945912371</c:v>
                </c:pt>
                <c:pt idx="240">
                  <c:v>14.768537945912371</c:v>
                </c:pt>
                <c:pt idx="241">
                  <c:v>14.768537945912371</c:v>
                </c:pt>
                <c:pt idx="242">
                  <c:v>14.768537945912371</c:v>
                </c:pt>
                <c:pt idx="243">
                  <c:v>14.768537945912371</c:v>
                </c:pt>
                <c:pt idx="244">
                  <c:v>14.768537945912371</c:v>
                </c:pt>
                <c:pt idx="245">
                  <c:v>14.768537945912371</c:v>
                </c:pt>
                <c:pt idx="246">
                  <c:v>14.768537945912371</c:v>
                </c:pt>
                <c:pt idx="247">
                  <c:v>14.768537945912371</c:v>
                </c:pt>
                <c:pt idx="248">
                  <c:v>14.768537945912371</c:v>
                </c:pt>
                <c:pt idx="249">
                  <c:v>14.768537945912371</c:v>
                </c:pt>
                <c:pt idx="250">
                  <c:v>14.768537945912371</c:v>
                </c:pt>
                <c:pt idx="251">
                  <c:v>14.768537945912371</c:v>
                </c:pt>
                <c:pt idx="252">
                  <c:v>14.768537945912371</c:v>
                </c:pt>
                <c:pt idx="253">
                  <c:v>14.768537945912371</c:v>
                </c:pt>
                <c:pt idx="254">
                  <c:v>14.768537945912371</c:v>
                </c:pt>
                <c:pt idx="255">
                  <c:v>14.768537945912371</c:v>
                </c:pt>
                <c:pt idx="256">
                  <c:v>14.768537945912371</c:v>
                </c:pt>
                <c:pt idx="257">
                  <c:v>14.768537945912371</c:v>
                </c:pt>
                <c:pt idx="258">
                  <c:v>14.768537945912371</c:v>
                </c:pt>
                <c:pt idx="259">
                  <c:v>14.768537945912371</c:v>
                </c:pt>
                <c:pt idx="260">
                  <c:v>14.768537945912371</c:v>
                </c:pt>
                <c:pt idx="261">
                  <c:v>14.768537945912371</c:v>
                </c:pt>
                <c:pt idx="262">
                  <c:v>14.768537945912371</c:v>
                </c:pt>
                <c:pt idx="263">
                  <c:v>14.768537945912371</c:v>
                </c:pt>
                <c:pt idx="264">
                  <c:v>14.768537945912371</c:v>
                </c:pt>
                <c:pt idx="265">
                  <c:v>14.768537945912371</c:v>
                </c:pt>
                <c:pt idx="266">
                  <c:v>14.768537945912371</c:v>
                </c:pt>
                <c:pt idx="267">
                  <c:v>14.768537945912371</c:v>
                </c:pt>
                <c:pt idx="268">
                  <c:v>14.768537945912371</c:v>
                </c:pt>
                <c:pt idx="269">
                  <c:v>14.768537945912371</c:v>
                </c:pt>
                <c:pt idx="270">
                  <c:v>14.768537945912371</c:v>
                </c:pt>
                <c:pt idx="271">
                  <c:v>14.768537945912371</c:v>
                </c:pt>
                <c:pt idx="272">
                  <c:v>14.768537945912371</c:v>
                </c:pt>
                <c:pt idx="273">
                  <c:v>14.768537945912371</c:v>
                </c:pt>
                <c:pt idx="274">
                  <c:v>14.768537945912371</c:v>
                </c:pt>
                <c:pt idx="275">
                  <c:v>14.768537945912371</c:v>
                </c:pt>
                <c:pt idx="276">
                  <c:v>14.768537945912371</c:v>
                </c:pt>
                <c:pt idx="277">
                  <c:v>14.768537945912371</c:v>
                </c:pt>
                <c:pt idx="278">
                  <c:v>14.768537945912371</c:v>
                </c:pt>
                <c:pt idx="279">
                  <c:v>14.768537945912371</c:v>
                </c:pt>
                <c:pt idx="280">
                  <c:v>14.768537945912371</c:v>
                </c:pt>
                <c:pt idx="281">
                  <c:v>14.768537945912371</c:v>
                </c:pt>
                <c:pt idx="282">
                  <c:v>14.768537945912371</c:v>
                </c:pt>
                <c:pt idx="283">
                  <c:v>14.768537945912371</c:v>
                </c:pt>
                <c:pt idx="284">
                  <c:v>14.768537945912371</c:v>
                </c:pt>
                <c:pt idx="285">
                  <c:v>14.768537945912371</c:v>
                </c:pt>
                <c:pt idx="286">
                  <c:v>14.768537945912371</c:v>
                </c:pt>
                <c:pt idx="287">
                  <c:v>14.768537945912371</c:v>
                </c:pt>
                <c:pt idx="288">
                  <c:v>14.768537945912371</c:v>
                </c:pt>
                <c:pt idx="289">
                  <c:v>14.768537945912371</c:v>
                </c:pt>
                <c:pt idx="290">
                  <c:v>14.768537945912371</c:v>
                </c:pt>
                <c:pt idx="291">
                  <c:v>14.768537945912371</c:v>
                </c:pt>
                <c:pt idx="292">
                  <c:v>14.768537945912371</c:v>
                </c:pt>
                <c:pt idx="293">
                  <c:v>14.768537945912371</c:v>
                </c:pt>
                <c:pt idx="294">
                  <c:v>14.768537945912371</c:v>
                </c:pt>
                <c:pt idx="295">
                  <c:v>14.768537945912371</c:v>
                </c:pt>
                <c:pt idx="296">
                  <c:v>14.768537945912371</c:v>
                </c:pt>
                <c:pt idx="297">
                  <c:v>14.768537945912371</c:v>
                </c:pt>
                <c:pt idx="298">
                  <c:v>14.768537945912371</c:v>
                </c:pt>
                <c:pt idx="299">
                  <c:v>14.768537945912371</c:v>
                </c:pt>
                <c:pt idx="300">
                  <c:v>14.768537945912371</c:v>
                </c:pt>
                <c:pt idx="301">
                  <c:v>14.768537945912371</c:v>
                </c:pt>
                <c:pt idx="302">
                  <c:v>14.768537945912371</c:v>
                </c:pt>
                <c:pt idx="303">
                  <c:v>14.768537945912371</c:v>
                </c:pt>
                <c:pt idx="304">
                  <c:v>14.768537945912371</c:v>
                </c:pt>
                <c:pt idx="305">
                  <c:v>14.768537945912371</c:v>
                </c:pt>
                <c:pt idx="306">
                  <c:v>14.768537945912371</c:v>
                </c:pt>
                <c:pt idx="307">
                  <c:v>14.768537945912371</c:v>
                </c:pt>
                <c:pt idx="308">
                  <c:v>14.768537945912371</c:v>
                </c:pt>
                <c:pt idx="309">
                  <c:v>14.768537945912371</c:v>
                </c:pt>
                <c:pt idx="310">
                  <c:v>14.768537945912371</c:v>
                </c:pt>
                <c:pt idx="311">
                  <c:v>14.768537945912371</c:v>
                </c:pt>
                <c:pt idx="312">
                  <c:v>14.768537945912371</c:v>
                </c:pt>
                <c:pt idx="313">
                  <c:v>14.768537945912371</c:v>
                </c:pt>
                <c:pt idx="314">
                  <c:v>14.768537945912371</c:v>
                </c:pt>
                <c:pt idx="315">
                  <c:v>14.768537945912371</c:v>
                </c:pt>
                <c:pt idx="316">
                  <c:v>14.768537945912371</c:v>
                </c:pt>
                <c:pt idx="317">
                  <c:v>14.768537945912371</c:v>
                </c:pt>
                <c:pt idx="318">
                  <c:v>14.768537945912371</c:v>
                </c:pt>
                <c:pt idx="319">
                  <c:v>14.768537945912371</c:v>
                </c:pt>
                <c:pt idx="320">
                  <c:v>14.768537945912371</c:v>
                </c:pt>
                <c:pt idx="321">
                  <c:v>14.768537945912371</c:v>
                </c:pt>
                <c:pt idx="322">
                  <c:v>14.768537945912371</c:v>
                </c:pt>
                <c:pt idx="323">
                  <c:v>14.768537945912371</c:v>
                </c:pt>
                <c:pt idx="324">
                  <c:v>14.768537945912371</c:v>
                </c:pt>
                <c:pt idx="325">
                  <c:v>14.768537945912371</c:v>
                </c:pt>
                <c:pt idx="326">
                  <c:v>14.768537945912371</c:v>
                </c:pt>
                <c:pt idx="327">
                  <c:v>14.768537945912371</c:v>
                </c:pt>
                <c:pt idx="328">
                  <c:v>14.768537945912371</c:v>
                </c:pt>
                <c:pt idx="329">
                  <c:v>14.768537945912371</c:v>
                </c:pt>
                <c:pt idx="330">
                  <c:v>14.768537945912371</c:v>
                </c:pt>
                <c:pt idx="331">
                  <c:v>14.768537945912371</c:v>
                </c:pt>
                <c:pt idx="332">
                  <c:v>14.768537945912371</c:v>
                </c:pt>
                <c:pt idx="333">
                  <c:v>14.768537945912371</c:v>
                </c:pt>
                <c:pt idx="334">
                  <c:v>14.768537945912371</c:v>
                </c:pt>
                <c:pt idx="335">
                  <c:v>14.768537945912371</c:v>
                </c:pt>
                <c:pt idx="336">
                  <c:v>14.768537945912371</c:v>
                </c:pt>
                <c:pt idx="337">
                  <c:v>14.768537945912371</c:v>
                </c:pt>
                <c:pt idx="338">
                  <c:v>14.768537945912371</c:v>
                </c:pt>
                <c:pt idx="339">
                  <c:v>14.768537945912371</c:v>
                </c:pt>
                <c:pt idx="340">
                  <c:v>14.768537945912371</c:v>
                </c:pt>
                <c:pt idx="341">
                  <c:v>14.768537945912371</c:v>
                </c:pt>
                <c:pt idx="342">
                  <c:v>14.768537945912371</c:v>
                </c:pt>
                <c:pt idx="343">
                  <c:v>14.768537945912371</c:v>
                </c:pt>
                <c:pt idx="344">
                  <c:v>14.768537945912371</c:v>
                </c:pt>
                <c:pt idx="345">
                  <c:v>14.768537945912371</c:v>
                </c:pt>
                <c:pt idx="346">
                  <c:v>14.768537945912371</c:v>
                </c:pt>
                <c:pt idx="347">
                  <c:v>14.768537945912371</c:v>
                </c:pt>
                <c:pt idx="348">
                  <c:v>14.768537945912371</c:v>
                </c:pt>
                <c:pt idx="349">
                  <c:v>14.768537945912371</c:v>
                </c:pt>
                <c:pt idx="350">
                  <c:v>14.768537945912371</c:v>
                </c:pt>
                <c:pt idx="351">
                  <c:v>14.768537945912371</c:v>
                </c:pt>
                <c:pt idx="352">
                  <c:v>14.768537945912371</c:v>
                </c:pt>
                <c:pt idx="353">
                  <c:v>14.768537945912371</c:v>
                </c:pt>
                <c:pt idx="354">
                  <c:v>14.768537945912371</c:v>
                </c:pt>
                <c:pt idx="355">
                  <c:v>14.768537945912371</c:v>
                </c:pt>
                <c:pt idx="356">
                  <c:v>14.768537945912371</c:v>
                </c:pt>
                <c:pt idx="357">
                  <c:v>14.768537945912371</c:v>
                </c:pt>
                <c:pt idx="358">
                  <c:v>14.768537945912371</c:v>
                </c:pt>
                <c:pt idx="359">
                  <c:v>14.768537945912371</c:v>
                </c:pt>
                <c:pt idx="360">
                  <c:v>14.768537945912371</c:v>
                </c:pt>
                <c:pt idx="361">
                  <c:v>14.768537945912371</c:v>
                </c:pt>
                <c:pt idx="362">
                  <c:v>14.768537945912371</c:v>
                </c:pt>
                <c:pt idx="363">
                  <c:v>14.768537945912371</c:v>
                </c:pt>
                <c:pt idx="364">
                  <c:v>14.768537945912371</c:v>
                </c:pt>
                <c:pt idx="365">
                  <c:v>14.768537945912371</c:v>
                </c:pt>
                <c:pt idx="366">
                  <c:v>14.768537945912371</c:v>
                </c:pt>
                <c:pt idx="367">
                  <c:v>14.768537945912371</c:v>
                </c:pt>
                <c:pt idx="368">
                  <c:v>14.768537945912371</c:v>
                </c:pt>
                <c:pt idx="369">
                  <c:v>14.768537945912371</c:v>
                </c:pt>
                <c:pt idx="370">
                  <c:v>14.768537945912371</c:v>
                </c:pt>
                <c:pt idx="371">
                  <c:v>14.768537945912371</c:v>
                </c:pt>
                <c:pt idx="372">
                  <c:v>14.768537945912371</c:v>
                </c:pt>
                <c:pt idx="373">
                  <c:v>14.768537945912371</c:v>
                </c:pt>
                <c:pt idx="374">
                  <c:v>14.768537945912371</c:v>
                </c:pt>
                <c:pt idx="375">
                  <c:v>14.768537945912371</c:v>
                </c:pt>
                <c:pt idx="376">
                  <c:v>14.768537945912371</c:v>
                </c:pt>
                <c:pt idx="377">
                  <c:v>14.768537945912371</c:v>
                </c:pt>
                <c:pt idx="378">
                  <c:v>14.768537945912371</c:v>
                </c:pt>
                <c:pt idx="379">
                  <c:v>14.768537945912371</c:v>
                </c:pt>
                <c:pt idx="380">
                  <c:v>14.768537945912371</c:v>
                </c:pt>
                <c:pt idx="381">
                  <c:v>14.768537945912371</c:v>
                </c:pt>
                <c:pt idx="382">
                  <c:v>14.768537945912371</c:v>
                </c:pt>
                <c:pt idx="383">
                  <c:v>14.768537945912371</c:v>
                </c:pt>
                <c:pt idx="384">
                  <c:v>14.768537945912371</c:v>
                </c:pt>
                <c:pt idx="385">
                  <c:v>14.768537945912371</c:v>
                </c:pt>
                <c:pt idx="386">
                  <c:v>14.768537945912371</c:v>
                </c:pt>
                <c:pt idx="387">
                  <c:v>14.768537945912371</c:v>
                </c:pt>
                <c:pt idx="388">
                  <c:v>14.768537945912371</c:v>
                </c:pt>
                <c:pt idx="389">
                  <c:v>14.768537945912371</c:v>
                </c:pt>
                <c:pt idx="390">
                  <c:v>14.768537945912371</c:v>
                </c:pt>
                <c:pt idx="391">
                  <c:v>14.768537945912371</c:v>
                </c:pt>
                <c:pt idx="392">
                  <c:v>14.768537945912371</c:v>
                </c:pt>
                <c:pt idx="393">
                  <c:v>14.768537945912371</c:v>
                </c:pt>
                <c:pt idx="394">
                  <c:v>14.768537945912371</c:v>
                </c:pt>
                <c:pt idx="395">
                  <c:v>14.768537945912371</c:v>
                </c:pt>
                <c:pt idx="396">
                  <c:v>14.768537945912371</c:v>
                </c:pt>
                <c:pt idx="397">
                  <c:v>14.768537945912371</c:v>
                </c:pt>
                <c:pt idx="398">
                  <c:v>14.768537945912371</c:v>
                </c:pt>
                <c:pt idx="399">
                  <c:v>14.768537945912371</c:v>
                </c:pt>
                <c:pt idx="400">
                  <c:v>14.768537945912371</c:v>
                </c:pt>
                <c:pt idx="401">
                  <c:v>14.768537945912371</c:v>
                </c:pt>
                <c:pt idx="402">
                  <c:v>14.768537945912371</c:v>
                </c:pt>
                <c:pt idx="403">
                  <c:v>14.768537945912371</c:v>
                </c:pt>
                <c:pt idx="404">
                  <c:v>14.768537945912371</c:v>
                </c:pt>
                <c:pt idx="405">
                  <c:v>14.768537945912371</c:v>
                </c:pt>
                <c:pt idx="406">
                  <c:v>14.768537945912371</c:v>
                </c:pt>
                <c:pt idx="407">
                  <c:v>14.768537945912371</c:v>
                </c:pt>
                <c:pt idx="408">
                  <c:v>14.768537945912371</c:v>
                </c:pt>
                <c:pt idx="409">
                  <c:v>14.768537945912371</c:v>
                </c:pt>
                <c:pt idx="410">
                  <c:v>14.768537945912371</c:v>
                </c:pt>
                <c:pt idx="411">
                  <c:v>14.768537945912371</c:v>
                </c:pt>
                <c:pt idx="412">
                  <c:v>14.768537945912371</c:v>
                </c:pt>
                <c:pt idx="413">
                  <c:v>14.768537945912371</c:v>
                </c:pt>
                <c:pt idx="414">
                  <c:v>14.768537945912371</c:v>
                </c:pt>
                <c:pt idx="415">
                  <c:v>14.768537945912371</c:v>
                </c:pt>
                <c:pt idx="416">
                  <c:v>14.768537945912371</c:v>
                </c:pt>
                <c:pt idx="417">
                  <c:v>14.768537945912371</c:v>
                </c:pt>
                <c:pt idx="418">
                  <c:v>14.768537945912371</c:v>
                </c:pt>
                <c:pt idx="419">
                  <c:v>14.768537945912371</c:v>
                </c:pt>
                <c:pt idx="420">
                  <c:v>14.768537945912371</c:v>
                </c:pt>
                <c:pt idx="421">
                  <c:v>14.768537945912371</c:v>
                </c:pt>
                <c:pt idx="422">
                  <c:v>14.768537945912371</c:v>
                </c:pt>
                <c:pt idx="423">
                  <c:v>14.768537945912371</c:v>
                </c:pt>
                <c:pt idx="424">
                  <c:v>14.768537945912371</c:v>
                </c:pt>
                <c:pt idx="425">
                  <c:v>14.768537945912371</c:v>
                </c:pt>
                <c:pt idx="426">
                  <c:v>14.768537945912371</c:v>
                </c:pt>
                <c:pt idx="427">
                  <c:v>14.768537945912371</c:v>
                </c:pt>
                <c:pt idx="428">
                  <c:v>14.768537945912371</c:v>
                </c:pt>
                <c:pt idx="429">
                  <c:v>14.768537945912371</c:v>
                </c:pt>
                <c:pt idx="430">
                  <c:v>14.768537945912371</c:v>
                </c:pt>
                <c:pt idx="431">
                  <c:v>14.768537945912371</c:v>
                </c:pt>
                <c:pt idx="432">
                  <c:v>14.768537945912371</c:v>
                </c:pt>
                <c:pt idx="433">
                  <c:v>14.768537945912371</c:v>
                </c:pt>
                <c:pt idx="434">
                  <c:v>14.768537945912371</c:v>
                </c:pt>
                <c:pt idx="435">
                  <c:v>14.768537945912371</c:v>
                </c:pt>
                <c:pt idx="436">
                  <c:v>14.768537945912371</c:v>
                </c:pt>
                <c:pt idx="437">
                  <c:v>14.768537945912371</c:v>
                </c:pt>
                <c:pt idx="438">
                  <c:v>14.768537945912371</c:v>
                </c:pt>
                <c:pt idx="439">
                  <c:v>14.768537945912371</c:v>
                </c:pt>
                <c:pt idx="440">
                  <c:v>14.768537945912371</c:v>
                </c:pt>
                <c:pt idx="441">
                  <c:v>14.768537945912371</c:v>
                </c:pt>
                <c:pt idx="442">
                  <c:v>14.768537945912371</c:v>
                </c:pt>
                <c:pt idx="443">
                  <c:v>14.768537945912371</c:v>
                </c:pt>
                <c:pt idx="444">
                  <c:v>14.768537945912371</c:v>
                </c:pt>
                <c:pt idx="445">
                  <c:v>14.768537945912371</c:v>
                </c:pt>
                <c:pt idx="446">
                  <c:v>14.768537945912371</c:v>
                </c:pt>
                <c:pt idx="447">
                  <c:v>14.768537945912371</c:v>
                </c:pt>
                <c:pt idx="448">
                  <c:v>14.768537945912371</c:v>
                </c:pt>
                <c:pt idx="449">
                  <c:v>14.768537945912371</c:v>
                </c:pt>
                <c:pt idx="450">
                  <c:v>14.768537945912371</c:v>
                </c:pt>
                <c:pt idx="451">
                  <c:v>14.768537945912371</c:v>
                </c:pt>
                <c:pt idx="452">
                  <c:v>14.768537945912371</c:v>
                </c:pt>
                <c:pt idx="453">
                  <c:v>14.768537945912371</c:v>
                </c:pt>
                <c:pt idx="454">
                  <c:v>14.768537945912371</c:v>
                </c:pt>
                <c:pt idx="455">
                  <c:v>14.768537945912371</c:v>
                </c:pt>
                <c:pt idx="456">
                  <c:v>14.768537945912371</c:v>
                </c:pt>
                <c:pt idx="457">
                  <c:v>14.768537945912371</c:v>
                </c:pt>
                <c:pt idx="458">
                  <c:v>14.768537945912371</c:v>
                </c:pt>
                <c:pt idx="459">
                  <c:v>14.768537945912371</c:v>
                </c:pt>
                <c:pt idx="460">
                  <c:v>14.768537945912371</c:v>
                </c:pt>
                <c:pt idx="461">
                  <c:v>14.768537945912371</c:v>
                </c:pt>
                <c:pt idx="462">
                  <c:v>14.768537945912371</c:v>
                </c:pt>
                <c:pt idx="463">
                  <c:v>14.768537945912371</c:v>
                </c:pt>
                <c:pt idx="464">
                  <c:v>14.768537945912371</c:v>
                </c:pt>
                <c:pt idx="465">
                  <c:v>14.768537945912371</c:v>
                </c:pt>
                <c:pt idx="466">
                  <c:v>14.768537945912371</c:v>
                </c:pt>
                <c:pt idx="467">
                  <c:v>14.768537945912371</c:v>
                </c:pt>
                <c:pt idx="468">
                  <c:v>14.768537945912371</c:v>
                </c:pt>
                <c:pt idx="469">
                  <c:v>14.768537945912371</c:v>
                </c:pt>
                <c:pt idx="470">
                  <c:v>14.768537945912371</c:v>
                </c:pt>
                <c:pt idx="471">
                  <c:v>14.768537945912371</c:v>
                </c:pt>
                <c:pt idx="472">
                  <c:v>14.768537945912371</c:v>
                </c:pt>
                <c:pt idx="473">
                  <c:v>14.768537945912371</c:v>
                </c:pt>
                <c:pt idx="474">
                  <c:v>14.768537945912371</c:v>
                </c:pt>
                <c:pt idx="475">
                  <c:v>14.768537945912371</c:v>
                </c:pt>
                <c:pt idx="476">
                  <c:v>14.768537945912371</c:v>
                </c:pt>
                <c:pt idx="477">
                  <c:v>14.768537945912371</c:v>
                </c:pt>
                <c:pt idx="478">
                  <c:v>14.768537945912371</c:v>
                </c:pt>
                <c:pt idx="479">
                  <c:v>14.768537945912371</c:v>
                </c:pt>
                <c:pt idx="480">
                  <c:v>14.768537945912371</c:v>
                </c:pt>
                <c:pt idx="481">
                  <c:v>14.768537945912371</c:v>
                </c:pt>
                <c:pt idx="482">
                  <c:v>14.768537945912371</c:v>
                </c:pt>
                <c:pt idx="483">
                  <c:v>14.768537945912371</c:v>
                </c:pt>
                <c:pt idx="484">
                  <c:v>14.768537945912371</c:v>
                </c:pt>
                <c:pt idx="485">
                  <c:v>14.768537945912371</c:v>
                </c:pt>
                <c:pt idx="486">
                  <c:v>14.768537945912371</c:v>
                </c:pt>
                <c:pt idx="487">
                  <c:v>14.768537945912371</c:v>
                </c:pt>
                <c:pt idx="488">
                  <c:v>14.768537945912371</c:v>
                </c:pt>
                <c:pt idx="489">
                  <c:v>14.768537945912371</c:v>
                </c:pt>
                <c:pt idx="490">
                  <c:v>14.768537945912371</c:v>
                </c:pt>
                <c:pt idx="491">
                  <c:v>14.768537945912371</c:v>
                </c:pt>
                <c:pt idx="492">
                  <c:v>14.768537945912371</c:v>
                </c:pt>
                <c:pt idx="493">
                  <c:v>14.768537945912371</c:v>
                </c:pt>
                <c:pt idx="494">
                  <c:v>14.768537945912371</c:v>
                </c:pt>
                <c:pt idx="495">
                  <c:v>14.768537945912371</c:v>
                </c:pt>
                <c:pt idx="496">
                  <c:v>14.768537945912371</c:v>
                </c:pt>
                <c:pt idx="497">
                  <c:v>14.768537945912371</c:v>
                </c:pt>
                <c:pt idx="498">
                  <c:v>14.768537945912371</c:v>
                </c:pt>
                <c:pt idx="499">
                  <c:v>14.768537945912371</c:v>
                </c:pt>
                <c:pt idx="500">
                  <c:v>14.768537945912371</c:v>
                </c:pt>
                <c:pt idx="501">
                  <c:v>14.768537945912371</c:v>
                </c:pt>
                <c:pt idx="502">
                  <c:v>14.768537945912371</c:v>
                </c:pt>
                <c:pt idx="503">
                  <c:v>14.768537945912371</c:v>
                </c:pt>
                <c:pt idx="504">
                  <c:v>14.768537945912371</c:v>
                </c:pt>
                <c:pt idx="505">
                  <c:v>14.768537945912371</c:v>
                </c:pt>
                <c:pt idx="506">
                  <c:v>14.768537945912371</c:v>
                </c:pt>
                <c:pt idx="507">
                  <c:v>14.768537945912371</c:v>
                </c:pt>
                <c:pt idx="508">
                  <c:v>14.768537945912371</c:v>
                </c:pt>
                <c:pt idx="509">
                  <c:v>14.768537945912371</c:v>
                </c:pt>
                <c:pt idx="510">
                  <c:v>14.768537945912371</c:v>
                </c:pt>
                <c:pt idx="511">
                  <c:v>14.768537945912371</c:v>
                </c:pt>
                <c:pt idx="512">
                  <c:v>14.768537945912371</c:v>
                </c:pt>
                <c:pt idx="513">
                  <c:v>14.768537945912371</c:v>
                </c:pt>
                <c:pt idx="514">
                  <c:v>14.768537945912371</c:v>
                </c:pt>
                <c:pt idx="515">
                  <c:v>14.768537945912371</c:v>
                </c:pt>
                <c:pt idx="516">
                  <c:v>14.768537945912371</c:v>
                </c:pt>
                <c:pt idx="517">
                  <c:v>14.768537945912371</c:v>
                </c:pt>
                <c:pt idx="518">
                  <c:v>14.768537945912371</c:v>
                </c:pt>
                <c:pt idx="519">
                  <c:v>14.768537945912371</c:v>
                </c:pt>
                <c:pt idx="520">
                  <c:v>14.768537945912371</c:v>
                </c:pt>
                <c:pt idx="521">
                  <c:v>14.768537945912371</c:v>
                </c:pt>
                <c:pt idx="522">
                  <c:v>14.768537945912371</c:v>
                </c:pt>
                <c:pt idx="523">
                  <c:v>14.768537945912371</c:v>
                </c:pt>
                <c:pt idx="524">
                  <c:v>14.768537945912371</c:v>
                </c:pt>
                <c:pt idx="525">
                  <c:v>14.768537945912371</c:v>
                </c:pt>
                <c:pt idx="526">
                  <c:v>14.768537945912371</c:v>
                </c:pt>
                <c:pt idx="527">
                  <c:v>14.768537945912371</c:v>
                </c:pt>
                <c:pt idx="528">
                  <c:v>14.768537945912371</c:v>
                </c:pt>
                <c:pt idx="529">
                  <c:v>14.768537945912371</c:v>
                </c:pt>
                <c:pt idx="530">
                  <c:v>14.768537945912371</c:v>
                </c:pt>
                <c:pt idx="531">
                  <c:v>14.768537945912371</c:v>
                </c:pt>
                <c:pt idx="532">
                  <c:v>14.768537945912371</c:v>
                </c:pt>
                <c:pt idx="533">
                  <c:v>14.768537945912371</c:v>
                </c:pt>
                <c:pt idx="534">
                  <c:v>14.768537945912371</c:v>
                </c:pt>
                <c:pt idx="535">
                  <c:v>14.768537945912371</c:v>
                </c:pt>
                <c:pt idx="536">
                  <c:v>14.768537945912371</c:v>
                </c:pt>
                <c:pt idx="537">
                  <c:v>14.768537945912371</c:v>
                </c:pt>
                <c:pt idx="538">
                  <c:v>14.768537945912371</c:v>
                </c:pt>
                <c:pt idx="539">
                  <c:v>14.768537945912371</c:v>
                </c:pt>
                <c:pt idx="540">
                  <c:v>14.768537945912371</c:v>
                </c:pt>
                <c:pt idx="541">
                  <c:v>14.768537945912371</c:v>
                </c:pt>
                <c:pt idx="542">
                  <c:v>14.768537945912371</c:v>
                </c:pt>
                <c:pt idx="543">
                  <c:v>14.768537945912371</c:v>
                </c:pt>
                <c:pt idx="544">
                  <c:v>14.768537945912371</c:v>
                </c:pt>
                <c:pt idx="545">
                  <c:v>14.768537945912371</c:v>
                </c:pt>
                <c:pt idx="546">
                  <c:v>14.768537945912371</c:v>
                </c:pt>
                <c:pt idx="547">
                  <c:v>14.768537945912371</c:v>
                </c:pt>
                <c:pt idx="548">
                  <c:v>14.768537945912371</c:v>
                </c:pt>
                <c:pt idx="549">
                  <c:v>14.768537945912371</c:v>
                </c:pt>
                <c:pt idx="550">
                  <c:v>14.768537945912371</c:v>
                </c:pt>
                <c:pt idx="551">
                  <c:v>14.768537945912371</c:v>
                </c:pt>
                <c:pt idx="552">
                  <c:v>14.768537945912371</c:v>
                </c:pt>
                <c:pt idx="553">
                  <c:v>14.768537945912371</c:v>
                </c:pt>
                <c:pt idx="554">
                  <c:v>14.768537945912371</c:v>
                </c:pt>
                <c:pt idx="555">
                  <c:v>14.768537945912371</c:v>
                </c:pt>
                <c:pt idx="556">
                  <c:v>14.768537945912371</c:v>
                </c:pt>
                <c:pt idx="557">
                  <c:v>14.768537945912371</c:v>
                </c:pt>
                <c:pt idx="558">
                  <c:v>14.768537945912371</c:v>
                </c:pt>
                <c:pt idx="559">
                  <c:v>14.768537945912371</c:v>
                </c:pt>
                <c:pt idx="560">
                  <c:v>14.768537945912371</c:v>
                </c:pt>
                <c:pt idx="561">
                  <c:v>14.768537945912371</c:v>
                </c:pt>
                <c:pt idx="562">
                  <c:v>14.768537945912371</c:v>
                </c:pt>
                <c:pt idx="563">
                  <c:v>14.768537945912371</c:v>
                </c:pt>
                <c:pt idx="564">
                  <c:v>14.768537945912371</c:v>
                </c:pt>
                <c:pt idx="565">
                  <c:v>14.768537945912371</c:v>
                </c:pt>
                <c:pt idx="566">
                  <c:v>14.768537945912371</c:v>
                </c:pt>
                <c:pt idx="567">
                  <c:v>14.768537945912371</c:v>
                </c:pt>
                <c:pt idx="568">
                  <c:v>14.768537945912371</c:v>
                </c:pt>
                <c:pt idx="569">
                  <c:v>14.768537945912371</c:v>
                </c:pt>
                <c:pt idx="570">
                  <c:v>14.768537945912371</c:v>
                </c:pt>
                <c:pt idx="571">
                  <c:v>14.768537945912371</c:v>
                </c:pt>
                <c:pt idx="572">
                  <c:v>14.768537945912371</c:v>
                </c:pt>
                <c:pt idx="573">
                  <c:v>14.768537945912371</c:v>
                </c:pt>
                <c:pt idx="574">
                  <c:v>14.768537945912371</c:v>
                </c:pt>
                <c:pt idx="575">
                  <c:v>14.768537945912371</c:v>
                </c:pt>
                <c:pt idx="576">
                  <c:v>14.768537945912371</c:v>
                </c:pt>
                <c:pt idx="577">
                  <c:v>14.768537945912371</c:v>
                </c:pt>
                <c:pt idx="578">
                  <c:v>14.768537945912371</c:v>
                </c:pt>
                <c:pt idx="579">
                  <c:v>14.768537945912371</c:v>
                </c:pt>
                <c:pt idx="580">
                  <c:v>14.768537945912371</c:v>
                </c:pt>
                <c:pt idx="581">
                  <c:v>14.768537945912371</c:v>
                </c:pt>
                <c:pt idx="582">
                  <c:v>14.768537945912371</c:v>
                </c:pt>
                <c:pt idx="583">
                  <c:v>14.768537945912371</c:v>
                </c:pt>
                <c:pt idx="584">
                  <c:v>14.768537945912371</c:v>
                </c:pt>
                <c:pt idx="585">
                  <c:v>14.768537945912371</c:v>
                </c:pt>
                <c:pt idx="586">
                  <c:v>14.768537945912371</c:v>
                </c:pt>
                <c:pt idx="587">
                  <c:v>14.768537945912371</c:v>
                </c:pt>
                <c:pt idx="588">
                  <c:v>14.768537945912371</c:v>
                </c:pt>
                <c:pt idx="589">
                  <c:v>14.768537945912371</c:v>
                </c:pt>
                <c:pt idx="590">
                  <c:v>14.768537945912371</c:v>
                </c:pt>
                <c:pt idx="591">
                  <c:v>14.768537945912371</c:v>
                </c:pt>
                <c:pt idx="592">
                  <c:v>14.768537945912371</c:v>
                </c:pt>
                <c:pt idx="593">
                  <c:v>14.768537945912371</c:v>
                </c:pt>
                <c:pt idx="594">
                  <c:v>14.768537945912371</c:v>
                </c:pt>
                <c:pt idx="595">
                  <c:v>14.768537945912371</c:v>
                </c:pt>
                <c:pt idx="596">
                  <c:v>14.768537945912371</c:v>
                </c:pt>
                <c:pt idx="597">
                  <c:v>14.768537945912371</c:v>
                </c:pt>
                <c:pt idx="598">
                  <c:v>14.768537945912371</c:v>
                </c:pt>
                <c:pt idx="599">
                  <c:v>14.768537945912371</c:v>
                </c:pt>
                <c:pt idx="600">
                  <c:v>14.768537945912371</c:v>
                </c:pt>
                <c:pt idx="601">
                  <c:v>14.768537945912371</c:v>
                </c:pt>
                <c:pt idx="602">
                  <c:v>14.768537945912371</c:v>
                </c:pt>
                <c:pt idx="603">
                  <c:v>14.768537945912371</c:v>
                </c:pt>
                <c:pt idx="604">
                  <c:v>14.768537945912371</c:v>
                </c:pt>
                <c:pt idx="605">
                  <c:v>14.768537945912371</c:v>
                </c:pt>
                <c:pt idx="606">
                  <c:v>14.768537945912371</c:v>
                </c:pt>
                <c:pt idx="607">
                  <c:v>14.768537945912371</c:v>
                </c:pt>
                <c:pt idx="608">
                  <c:v>14.768537945912371</c:v>
                </c:pt>
                <c:pt idx="609">
                  <c:v>14.768537945912371</c:v>
                </c:pt>
                <c:pt idx="610">
                  <c:v>14.768537945912371</c:v>
                </c:pt>
                <c:pt idx="611">
                  <c:v>14.768537945912371</c:v>
                </c:pt>
                <c:pt idx="612">
                  <c:v>14.768537945912371</c:v>
                </c:pt>
                <c:pt idx="613">
                  <c:v>14.768537945912371</c:v>
                </c:pt>
                <c:pt idx="614">
                  <c:v>14.768537945912371</c:v>
                </c:pt>
                <c:pt idx="615">
                  <c:v>14.768537945912371</c:v>
                </c:pt>
                <c:pt idx="616">
                  <c:v>14.768537945912371</c:v>
                </c:pt>
                <c:pt idx="617">
                  <c:v>14.768537945912371</c:v>
                </c:pt>
                <c:pt idx="618">
                  <c:v>14.768537945912371</c:v>
                </c:pt>
                <c:pt idx="619">
                  <c:v>14.768537945912371</c:v>
                </c:pt>
                <c:pt idx="620">
                  <c:v>14.768537945912371</c:v>
                </c:pt>
                <c:pt idx="621">
                  <c:v>14.768537945912371</c:v>
                </c:pt>
                <c:pt idx="622">
                  <c:v>14.768537945912371</c:v>
                </c:pt>
                <c:pt idx="623">
                  <c:v>14.768537945912371</c:v>
                </c:pt>
                <c:pt idx="624">
                  <c:v>14.768537945912371</c:v>
                </c:pt>
                <c:pt idx="625">
                  <c:v>14.768537945912371</c:v>
                </c:pt>
                <c:pt idx="626">
                  <c:v>14.768537945912371</c:v>
                </c:pt>
                <c:pt idx="627">
                  <c:v>14.768537945912371</c:v>
                </c:pt>
                <c:pt idx="628">
                  <c:v>14.768537945912371</c:v>
                </c:pt>
                <c:pt idx="629">
                  <c:v>14.768537945912371</c:v>
                </c:pt>
                <c:pt idx="630">
                  <c:v>14.768537945912371</c:v>
                </c:pt>
                <c:pt idx="631">
                  <c:v>14.768537945912371</c:v>
                </c:pt>
                <c:pt idx="632">
                  <c:v>14.768537945912371</c:v>
                </c:pt>
                <c:pt idx="633">
                  <c:v>14.768537945912371</c:v>
                </c:pt>
                <c:pt idx="634">
                  <c:v>14.768537945912371</c:v>
                </c:pt>
                <c:pt idx="635">
                  <c:v>14.768537945912371</c:v>
                </c:pt>
                <c:pt idx="636">
                  <c:v>14.768537945912371</c:v>
                </c:pt>
                <c:pt idx="637">
                  <c:v>14.768537945912371</c:v>
                </c:pt>
                <c:pt idx="638">
                  <c:v>14.768537945912371</c:v>
                </c:pt>
                <c:pt idx="639">
                  <c:v>14.768537945912371</c:v>
                </c:pt>
                <c:pt idx="640">
                  <c:v>14.768537945912371</c:v>
                </c:pt>
                <c:pt idx="641">
                  <c:v>14.768537945912371</c:v>
                </c:pt>
                <c:pt idx="642">
                  <c:v>14.768537945912371</c:v>
                </c:pt>
                <c:pt idx="643">
                  <c:v>14.768537945912371</c:v>
                </c:pt>
                <c:pt idx="644">
                  <c:v>14.768537945912371</c:v>
                </c:pt>
                <c:pt idx="645">
                  <c:v>14.768537945912371</c:v>
                </c:pt>
                <c:pt idx="646">
                  <c:v>14.768537945912371</c:v>
                </c:pt>
                <c:pt idx="647">
                  <c:v>14.768537945912371</c:v>
                </c:pt>
                <c:pt idx="648">
                  <c:v>14.768537945912371</c:v>
                </c:pt>
                <c:pt idx="649">
                  <c:v>14.768537945912371</c:v>
                </c:pt>
                <c:pt idx="650">
                  <c:v>14.768537945912371</c:v>
                </c:pt>
                <c:pt idx="651">
                  <c:v>14.768537945912371</c:v>
                </c:pt>
                <c:pt idx="652">
                  <c:v>14.768537945912371</c:v>
                </c:pt>
                <c:pt idx="653">
                  <c:v>14.768537945912371</c:v>
                </c:pt>
                <c:pt idx="654">
                  <c:v>14.768537945912371</c:v>
                </c:pt>
                <c:pt idx="655">
                  <c:v>14.768537945912371</c:v>
                </c:pt>
                <c:pt idx="656">
                  <c:v>14.768537945912371</c:v>
                </c:pt>
                <c:pt idx="657">
                  <c:v>14.768537945912371</c:v>
                </c:pt>
                <c:pt idx="658">
                  <c:v>14.768537945912371</c:v>
                </c:pt>
                <c:pt idx="659">
                  <c:v>14.768537945912371</c:v>
                </c:pt>
                <c:pt idx="660">
                  <c:v>14.768537945912371</c:v>
                </c:pt>
                <c:pt idx="661">
                  <c:v>14.768537945912371</c:v>
                </c:pt>
                <c:pt idx="662">
                  <c:v>14.768537945912371</c:v>
                </c:pt>
                <c:pt idx="663">
                  <c:v>14.768537945912371</c:v>
                </c:pt>
                <c:pt idx="664">
                  <c:v>14.768537945912371</c:v>
                </c:pt>
                <c:pt idx="665">
                  <c:v>14.768537945912371</c:v>
                </c:pt>
                <c:pt idx="666">
                  <c:v>14.768537945912371</c:v>
                </c:pt>
                <c:pt idx="667">
                  <c:v>14.768537945912371</c:v>
                </c:pt>
                <c:pt idx="668">
                  <c:v>14.768537945912371</c:v>
                </c:pt>
                <c:pt idx="669">
                  <c:v>14.768537945912371</c:v>
                </c:pt>
                <c:pt idx="670">
                  <c:v>14.768537945912371</c:v>
                </c:pt>
                <c:pt idx="671">
                  <c:v>14.768537945912371</c:v>
                </c:pt>
                <c:pt idx="672">
                  <c:v>14.768537945912371</c:v>
                </c:pt>
                <c:pt idx="673">
                  <c:v>14.768537945912371</c:v>
                </c:pt>
                <c:pt idx="674">
                  <c:v>14.768537945912371</c:v>
                </c:pt>
                <c:pt idx="675">
                  <c:v>14.768537945912371</c:v>
                </c:pt>
                <c:pt idx="676">
                  <c:v>14.768537945912371</c:v>
                </c:pt>
                <c:pt idx="677">
                  <c:v>14.768537945912371</c:v>
                </c:pt>
                <c:pt idx="678">
                  <c:v>14.768537945912371</c:v>
                </c:pt>
                <c:pt idx="679">
                  <c:v>14.768537945912371</c:v>
                </c:pt>
                <c:pt idx="680">
                  <c:v>14.768537945912371</c:v>
                </c:pt>
                <c:pt idx="681">
                  <c:v>14.768537945912371</c:v>
                </c:pt>
                <c:pt idx="682">
                  <c:v>14.768537945912371</c:v>
                </c:pt>
                <c:pt idx="683">
                  <c:v>14.768537945912371</c:v>
                </c:pt>
                <c:pt idx="684">
                  <c:v>14.768537945912371</c:v>
                </c:pt>
                <c:pt idx="685">
                  <c:v>14.768537945912371</c:v>
                </c:pt>
                <c:pt idx="686">
                  <c:v>14.768537945912371</c:v>
                </c:pt>
                <c:pt idx="687">
                  <c:v>14.768537945912371</c:v>
                </c:pt>
                <c:pt idx="688">
                  <c:v>14.768537945912371</c:v>
                </c:pt>
                <c:pt idx="689">
                  <c:v>14.768537945912371</c:v>
                </c:pt>
                <c:pt idx="690">
                  <c:v>14.768537945912371</c:v>
                </c:pt>
                <c:pt idx="691">
                  <c:v>14.768537945912371</c:v>
                </c:pt>
                <c:pt idx="692">
                  <c:v>14.768537945912371</c:v>
                </c:pt>
                <c:pt idx="693">
                  <c:v>14.768537945912371</c:v>
                </c:pt>
                <c:pt idx="694">
                  <c:v>14.768537945912371</c:v>
                </c:pt>
                <c:pt idx="695">
                  <c:v>14.768537945912371</c:v>
                </c:pt>
                <c:pt idx="696">
                  <c:v>14.768537945912371</c:v>
                </c:pt>
                <c:pt idx="697">
                  <c:v>14.768537945912371</c:v>
                </c:pt>
                <c:pt idx="698">
                  <c:v>14.768537945912371</c:v>
                </c:pt>
                <c:pt idx="699">
                  <c:v>14.768537945912371</c:v>
                </c:pt>
                <c:pt idx="700">
                  <c:v>14.768537945912371</c:v>
                </c:pt>
                <c:pt idx="701">
                  <c:v>14.768537945912371</c:v>
                </c:pt>
                <c:pt idx="702">
                  <c:v>14.768537945912371</c:v>
                </c:pt>
                <c:pt idx="703">
                  <c:v>14.768537945912371</c:v>
                </c:pt>
                <c:pt idx="704">
                  <c:v>14.768537945912371</c:v>
                </c:pt>
                <c:pt idx="705">
                  <c:v>14.768537945912371</c:v>
                </c:pt>
                <c:pt idx="706">
                  <c:v>14.768537945912371</c:v>
                </c:pt>
                <c:pt idx="707">
                  <c:v>14.768537945912371</c:v>
                </c:pt>
                <c:pt idx="708">
                  <c:v>14.768537945912371</c:v>
                </c:pt>
                <c:pt idx="709">
                  <c:v>14.768537945912371</c:v>
                </c:pt>
                <c:pt idx="710">
                  <c:v>14.768537945912371</c:v>
                </c:pt>
                <c:pt idx="711">
                  <c:v>14.768537945912371</c:v>
                </c:pt>
                <c:pt idx="712">
                  <c:v>14.768537945912371</c:v>
                </c:pt>
                <c:pt idx="713">
                  <c:v>14.768537945912371</c:v>
                </c:pt>
                <c:pt idx="714">
                  <c:v>14.768537945912371</c:v>
                </c:pt>
                <c:pt idx="715">
                  <c:v>14.768537945912371</c:v>
                </c:pt>
                <c:pt idx="716">
                  <c:v>14.768537945912371</c:v>
                </c:pt>
                <c:pt idx="717">
                  <c:v>14.768537945912371</c:v>
                </c:pt>
                <c:pt idx="718">
                  <c:v>14.768537945912371</c:v>
                </c:pt>
                <c:pt idx="719">
                  <c:v>14.768537945912371</c:v>
                </c:pt>
                <c:pt idx="720">
                  <c:v>14.768537945912371</c:v>
                </c:pt>
                <c:pt idx="721">
                  <c:v>14.768537945912371</c:v>
                </c:pt>
                <c:pt idx="722">
                  <c:v>14.768537945912371</c:v>
                </c:pt>
                <c:pt idx="723">
                  <c:v>14.768537945912371</c:v>
                </c:pt>
                <c:pt idx="724">
                  <c:v>14.768537945912371</c:v>
                </c:pt>
                <c:pt idx="725">
                  <c:v>14.768537945912371</c:v>
                </c:pt>
                <c:pt idx="726">
                  <c:v>14.768537945912371</c:v>
                </c:pt>
                <c:pt idx="727">
                  <c:v>14.768537945912371</c:v>
                </c:pt>
                <c:pt idx="728">
                  <c:v>14.768537945912371</c:v>
                </c:pt>
                <c:pt idx="729">
                  <c:v>14.768537945912371</c:v>
                </c:pt>
                <c:pt idx="730">
                  <c:v>14.768537945912371</c:v>
                </c:pt>
                <c:pt idx="731">
                  <c:v>14.768537945912371</c:v>
                </c:pt>
                <c:pt idx="732">
                  <c:v>14.768537945912371</c:v>
                </c:pt>
                <c:pt idx="733">
                  <c:v>14.768537945912371</c:v>
                </c:pt>
                <c:pt idx="734">
                  <c:v>14.768537945912371</c:v>
                </c:pt>
                <c:pt idx="735">
                  <c:v>14.768537945912371</c:v>
                </c:pt>
                <c:pt idx="736">
                  <c:v>14.768537945912371</c:v>
                </c:pt>
                <c:pt idx="737">
                  <c:v>14.768537945912371</c:v>
                </c:pt>
                <c:pt idx="738">
                  <c:v>14.768537945912371</c:v>
                </c:pt>
                <c:pt idx="739">
                  <c:v>14.768537945912371</c:v>
                </c:pt>
                <c:pt idx="740">
                  <c:v>14.768537945912371</c:v>
                </c:pt>
                <c:pt idx="741">
                  <c:v>14.768537945912371</c:v>
                </c:pt>
                <c:pt idx="742">
                  <c:v>14.768537945912371</c:v>
                </c:pt>
                <c:pt idx="743">
                  <c:v>14.768537945912371</c:v>
                </c:pt>
                <c:pt idx="744">
                  <c:v>14.768537945912371</c:v>
                </c:pt>
                <c:pt idx="745">
                  <c:v>14.768537945912371</c:v>
                </c:pt>
                <c:pt idx="746">
                  <c:v>14.768537945912371</c:v>
                </c:pt>
                <c:pt idx="747">
                  <c:v>14.768537945912371</c:v>
                </c:pt>
                <c:pt idx="748">
                  <c:v>14.768537945912371</c:v>
                </c:pt>
                <c:pt idx="749">
                  <c:v>14.768537945912371</c:v>
                </c:pt>
                <c:pt idx="750">
                  <c:v>14.768537945912371</c:v>
                </c:pt>
                <c:pt idx="751">
                  <c:v>14.768537945912371</c:v>
                </c:pt>
                <c:pt idx="752">
                  <c:v>14.768537945912371</c:v>
                </c:pt>
                <c:pt idx="753">
                  <c:v>14.768537945912371</c:v>
                </c:pt>
                <c:pt idx="754">
                  <c:v>14.768537945912371</c:v>
                </c:pt>
                <c:pt idx="755">
                  <c:v>14.768537945912371</c:v>
                </c:pt>
                <c:pt idx="756">
                  <c:v>14.768537945912371</c:v>
                </c:pt>
                <c:pt idx="757">
                  <c:v>14.768537945912371</c:v>
                </c:pt>
                <c:pt idx="758">
                  <c:v>14.768537945912371</c:v>
                </c:pt>
                <c:pt idx="759">
                  <c:v>14.768537945912371</c:v>
                </c:pt>
                <c:pt idx="760">
                  <c:v>14.768537945912371</c:v>
                </c:pt>
                <c:pt idx="761">
                  <c:v>14.768537945912371</c:v>
                </c:pt>
                <c:pt idx="762">
                  <c:v>14.768537945912371</c:v>
                </c:pt>
                <c:pt idx="763">
                  <c:v>14.768537945912371</c:v>
                </c:pt>
                <c:pt idx="764">
                  <c:v>14.768537945912371</c:v>
                </c:pt>
                <c:pt idx="765">
                  <c:v>14.768537945912371</c:v>
                </c:pt>
                <c:pt idx="766">
                  <c:v>14.768537945912371</c:v>
                </c:pt>
                <c:pt idx="767">
                  <c:v>14.768537945912371</c:v>
                </c:pt>
                <c:pt idx="768">
                  <c:v>14.768537945912371</c:v>
                </c:pt>
                <c:pt idx="769">
                  <c:v>14.768537945912371</c:v>
                </c:pt>
                <c:pt idx="770">
                  <c:v>14.768537945912371</c:v>
                </c:pt>
                <c:pt idx="771">
                  <c:v>14.768537945912371</c:v>
                </c:pt>
                <c:pt idx="772">
                  <c:v>14.768537945912371</c:v>
                </c:pt>
                <c:pt idx="773">
                  <c:v>14.768537945912371</c:v>
                </c:pt>
                <c:pt idx="774">
                  <c:v>14.768537945912371</c:v>
                </c:pt>
                <c:pt idx="775">
                  <c:v>14.768537945912371</c:v>
                </c:pt>
                <c:pt idx="776">
                  <c:v>14.768537945912371</c:v>
                </c:pt>
                <c:pt idx="777">
                  <c:v>14.768537945912371</c:v>
                </c:pt>
                <c:pt idx="778">
                  <c:v>14.768537945912371</c:v>
                </c:pt>
                <c:pt idx="779">
                  <c:v>14.768537945912371</c:v>
                </c:pt>
                <c:pt idx="780">
                  <c:v>14.768537945912371</c:v>
                </c:pt>
                <c:pt idx="781">
                  <c:v>14.768537945912371</c:v>
                </c:pt>
                <c:pt idx="782">
                  <c:v>14.768537945912371</c:v>
                </c:pt>
                <c:pt idx="783">
                  <c:v>14.768537945912371</c:v>
                </c:pt>
                <c:pt idx="784">
                  <c:v>14.768537945912371</c:v>
                </c:pt>
                <c:pt idx="785">
                  <c:v>14.768537945912371</c:v>
                </c:pt>
                <c:pt idx="786">
                  <c:v>14.768537945912371</c:v>
                </c:pt>
                <c:pt idx="787">
                  <c:v>14.768537945912371</c:v>
                </c:pt>
                <c:pt idx="788">
                  <c:v>14.768537945912371</c:v>
                </c:pt>
                <c:pt idx="789">
                  <c:v>14.768537945912371</c:v>
                </c:pt>
                <c:pt idx="790">
                  <c:v>14.768537945912371</c:v>
                </c:pt>
                <c:pt idx="791">
                  <c:v>14.768537945912371</c:v>
                </c:pt>
                <c:pt idx="792">
                  <c:v>14.768537945912371</c:v>
                </c:pt>
                <c:pt idx="793">
                  <c:v>14.768537945912371</c:v>
                </c:pt>
                <c:pt idx="794">
                  <c:v>14.768537945912371</c:v>
                </c:pt>
                <c:pt idx="795">
                  <c:v>14.768537945912371</c:v>
                </c:pt>
                <c:pt idx="796">
                  <c:v>14.768537945912371</c:v>
                </c:pt>
                <c:pt idx="797">
                  <c:v>14.768537945912371</c:v>
                </c:pt>
                <c:pt idx="798">
                  <c:v>14.768537945912371</c:v>
                </c:pt>
                <c:pt idx="799">
                  <c:v>14.768537945912371</c:v>
                </c:pt>
                <c:pt idx="800">
                  <c:v>14.768537945912371</c:v>
                </c:pt>
                <c:pt idx="801">
                  <c:v>14.768537945912371</c:v>
                </c:pt>
                <c:pt idx="802">
                  <c:v>14.768537945912371</c:v>
                </c:pt>
                <c:pt idx="803">
                  <c:v>14.768537945912371</c:v>
                </c:pt>
                <c:pt idx="804">
                  <c:v>14.768537945912371</c:v>
                </c:pt>
                <c:pt idx="805">
                  <c:v>14.768537945912371</c:v>
                </c:pt>
                <c:pt idx="806">
                  <c:v>14.768537945912371</c:v>
                </c:pt>
                <c:pt idx="807">
                  <c:v>14.768537945912371</c:v>
                </c:pt>
                <c:pt idx="808">
                  <c:v>14.768537945912371</c:v>
                </c:pt>
                <c:pt idx="809">
                  <c:v>14.768537945912371</c:v>
                </c:pt>
                <c:pt idx="810">
                  <c:v>14.768537945912371</c:v>
                </c:pt>
                <c:pt idx="811">
                  <c:v>14.768537945912371</c:v>
                </c:pt>
                <c:pt idx="812">
                  <c:v>14.768537945912371</c:v>
                </c:pt>
                <c:pt idx="813">
                  <c:v>14.768537945912371</c:v>
                </c:pt>
                <c:pt idx="814">
                  <c:v>14.768537945912371</c:v>
                </c:pt>
                <c:pt idx="815">
                  <c:v>14.768537945912371</c:v>
                </c:pt>
                <c:pt idx="816">
                  <c:v>14.768537945912371</c:v>
                </c:pt>
                <c:pt idx="817">
                  <c:v>14.768537945912371</c:v>
                </c:pt>
                <c:pt idx="818">
                  <c:v>14.768537945912371</c:v>
                </c:pt>
                <c:pt idx="819">
                  <c:v>14.768537945912371</c:v>
                </c:pt>
                <c:pt idx="820">
                  <c:v>14.768537945912371</c:v>
                </c:pt>
                <c:pt idx="821">
                  <c:v>14.768537945912371</c:v>
                </c:pt>
                <c:pt idx="822">
                  <c:v>14.768537945912371</c:v>
                </c:pt>
                <c:pt idx="823">
                  <c:v>14.768537945912371</c:v>
                </c:pt>
                <c:pt idx="824">
                  <c:v>14.768537945912371</c:v>
                </c:pt>
                <c:pt idx="825">
                  <c:v>14.768537945912371</c:v>
                </c:pt>
                <c:pt idx="826">
                  <c:v>14.768537945912371</c:v>
                </c:pt>
                <c:pt idx="827">
                  <c:v>14.768537945912371</c:v>
                </c:pt>
                <c:pt idx="828">
                  <c:v>14.768537945912371</c:v>
                </c:pt>
                <c:pt idx="829">
                  <c:v>14.768537945912371</c:v>
                </c:pt>
                <c:pt idx="830">
                  <c:v>14.768537945912371</c:v>
                </c:pt>
                <c:pt idx="831">
                  <c:v>14.768537945912371</c:v>
                </c:pt>
                <c:pt idx="832">
                  <c:v>14.768537945912371</c:v>
                </c:pt>
                <c:pt idx="833">
                  <c:v>14.768537945912371</c:v>
                </c:pt>
                <c:pt idx="834">
                  <c:v>14.768537945912371</c:v>
                </c:pt>
                <c:pt idx="835">
                  <c:v>14.768537945912371</c:v>
                </c:pt>
                <c:pt idx="836">
                  <c:v>14.768537945912371</c:v>
                </c:pt>
                <c:pt idx="837">
                  <c:v>14.768537945912371</c:v>
                </c:pt>
                <c:pt idx="838">
                  <c:v>14.768537945912371</c:v>
                </c:pt>
                <c:pt idx="839">
                  <c:v>14.768537945912371</c:v>
                </c:pt>
                <c:pt idx="840">
                  <c:v>14.768537945912371</c:v>
                </c:pt>
                <c:pt idx="841">
                  <c:v>14.768537945912371</c:v>
                </c:pt>
                <c:pt idx="842">
                  <c:v>14.768537945912371</c:v>
                </c:pt>
                <c:pt idx="843">
                  <c:v>14.768537945912371</c:v>
                </c:pt>
                <c:pt idx="844">
                  <c:v>14.768537945912371</c:v>
                </c:pt>
                <c:pt idx="845">
                  <c:v>14.768537945912371</c:v>
                </c:pt>
                <c:pt idx="846">
                  <c:v>14.768537945912371</c:v>
                </c:pt>
                <c:pt idx="847">
                  <c:v>14.768537945912371</c:v>
                </c:pt>
                <c:pt idx="848">
                  <c:v>14.768537945912371</c:v>
                </c:pt>
                <c:pt idx="849">
                  <c:v>14.768537945912371</c:v>
                </c:pt>
                <c:pt idx="850">
                  <c:v>14.768537945912371</c:v>
                </c:pt>
                <c:pt idx="851">
                  <c:v>14.768537945912371</c:v>
                </c:pt>
                <c:pt idx="852">
                  <c:v>14.768537945912371</c:v>
                </c:pt>
                <c:pt idx="853">
                  <c:v>14.768537945912371</c:v>
                </c:pt>
                <c:pt idx="854">
                  <c:v>14.768537945912371</c:v>
                </c:pt>
                <c:pt idx="855">
                  <c:v>14.768537945912371</c:v>
                </c:pt>
                <c:pt idx="856">
                  <c:v>14.768537945912371</c:v>
                </c:pt>
                <c:pt idx="857">
                  <c:v>14.768537945912371</c:v>
                </c:pt>
                <c:pt idx="858">
                  <c:v>14.768537945912371</c:v>
                </c:pt>
                <c:pt idx="859">
                  <c:v>14.768537945912371</c:v>
                </c:pt>
                <c:pt idx="860">
                  <c:v>14.768537945912371</c:v>
                </c:pt>
                <c:pt idx="861">
                  <c:v>14.768537945912371</c:v>
                </c:pt>
                <c:pt idx="862">
                  <c:v>14.768537945912371</c:v>
                </c:pt>
                <c:pt idx="863">
                  <c:v>14.768537945912371</c:v>
                </c:pt>
                <c:pt idx="864">
                  <c:v>14.768537945912371</c:v>
                </c:pt>
                <c:pt idx="865">
                  <c:v>14.768537945912371</c:v>
                </c:pt>
                <c:pt idx="866">
                  <c:v>14.768537945912371</c:v>
                </c:pt>
              </c:numCache>
            </c:numRef>
          </c:yVal>
          <c:smooth val="1"/>
          <c:extLst xmlns:c16r2="http://schemas.microsoft.com/office/drawing/2015/06/chart">
            <c:ext xmlns:c16="http://schemas.microsoft.com/office/drawing/2014/chart" uri="{C3380CC4-5D6E-409C-BE32-E72D297353CC}">
              <c16:uniqueId val="{00000003-B451-4EBD-B0E2-47DC6AEF3D2C}"/>
            </c:ext>
          </c:extLst>
        </c:ser>
        <c:ser>
          <c:idx val="4"/>
          <c:order val="4"/>
          <c:tx>
            <c:strRef>
              <c:f>'Sector Financiero'!$F$2</c:f>
              <c:strCache>
                <c:ptCount val="1"/>
                <c:pt idx="0">
                  <c:v>-2 desv.stand PE</c:v>
                </c:pt>
              </c:strCache>
            </c:strRef>
          </c:tx>
          <c:spPr>
            <a:ln w="9525" cap="rnd">
              <a:solidFill>
                <a:srgbClr val="00B050"/>
              </a:solidFill>
              <a:prstDash val="sysDash"/>
              <a:round/>
            </a:ln>
            <a:effectLst/>
          </c:spPr>
          <c:marker>
            <c:symbol val="none"/>
          </c:marker>
          <c:xVal>
            <c:numRef>
              <c:f>'Sector Financiero'!$A$3:$A$869</c:f>
              <c:numCache>
                <c:formatCode>m/d/yyyy</c:formatCode>
                <c:ptCount val="867"/>
                <c:pt idx="0">
                  <c:v>41641</c:v>
                </c:pt>
                <c:pt idx="1">
                  <c:v>41642</c:v>
                </c:pt>
                <c:pt idx="2">
                  <c:v>41645</c:v>
                </c:pt>
                <c:pt idx="3">
                  <c:v>41646</c:v>
                </c:pt>
                <c:pt idx="4">
                  <c:v>41647</c:v>
                </c:pt>
                <c:pt idx="5">
                  <c:v>41648</c:v>
                </c:pt>
                <c:pt idx="6">
                  <c:v>41649</c:v>
                </c:pt>
                <c:pt idx="7">
                  <c:v>41652</c:v>
                </c:pt>
                <c:pt idx="8">
                  <c:v>41653</c:v>
                </c:pt>
                <c:pt idx="9">
                  <c:v>41654</c:v>
                </c:pt>
                <c:pt idx="10">
                  <c:v>41655</c:v>
                </c:pt>
                <c:pt idx="11">
                  <c:v>41656</c:v>
                </c:pt>
                <c:pt idx="12">
                  <c:v>41659</c:v>
                </c:pt>
                <c:pt idx="13">
                  <c:v>41660</c:v>
                </c:pt>
                <c:pt idx="14">
                  <c:v>41661</c:v>
                </c:pt>
                <c:pt idx="15">
                  <c:v>41662</c:v>
                </c:pt>
                <c:pt idx="16">
                  <c:v>41663</c:v>
                </c:pt>
                <c:pt idx="17">
                  <c:v>41666</c:v>
                </c:pt>
                <c:pt idx="18">
                  <c:v>41667</c:v>
                </c:pt>
                <c:pt idx="19">
                  <c:v>41668</c:v>
                </c:pt>
                <c:pt idx="20">
                  <c:v>41669</c:v>
                </c:pt>
                <c:pt idx="21">
                  <c:v>41670</c:v>
                </c:pt>
                <c:pt idx="22">
                  <c:v>41673</c:v>
                </c:pt>
                <c:pt idx="23">
                  <c:v>41674</c:v>
                </c:pt>
                <c:pt idx="24">
                  <c:v>41675</c:v>
                </c:pt>
                <c:pt idx="25">
                  <c:v>41676</c:v>
                </c:pt>
                <c:pt idx="26">
                  <c:v>41677</c:v>
                </c:pt>
                <c:pt idx="27">
                  <c:v>41680</c:v>
                </c:pt>
                <c:pt idx="28">
                  <c:v>41681</c:v>
                </c:pt>
                <c:pt idx="29">
                  <c:v>41682</c:v>
                </c:pt>
                <c:pt idx="30">
                  <c:v>41683</c:v>
                </c:pt>
                <c:pt idx="31">
                  <c:v>41684</c:v>
                </c:pt>
                <c:pt idx="32">
                  <c:v>41687</c:v>
                </c:pt>
                <c:pt idx="33">
                  <c:v>41688</c:v>
                </c:pt>
                <c:pt idx="34">
                  <c:v>41689</c:v>
                </c:pt>
                <c:pt idx="35">
                  <c:v>41690</c:v>
                </c:pt>
                <c:pt idx="36">
                  <c:v>41691</c:v>
                </c:pt>
                <c:pt idx="37">
                  <c:v>41694</c:v>
                </c:pt>
                <c:pt idx="38">
                  <c:v>41695</c:v>
                </c:pt>
                <c:pt idx="39">
                  <c:v>41696</c:v>
                </c:pt>
                <c:pt idx="40">
                  <c:v>41697</c:v>
                </c:pt>
                <c:pt idx="41">
                  <c:v>41698</c:v>
                </c:pt>
                <c:pt idx="42">
                  <c:v>41701</c:v>
                </c:pt>
                <c:pt idx="43">
                  <c:v>41702</c:v>
                </c:pt>
                <c:pt idx="44">
                  <c:v>41703</c:v>
                </c:pt>
                <c:pt idx="45">
                  <c:v>41704</c:v>
                </c:pt>
                <c:pt idx="46">
                  <c:v>41705</c:v>
                </c:pt>
                <c:pt idx="47">
                  <c:v>41708</c:v>
                </c:pt>
                <c:pt idx="48">
                  <c:v>41709</c:v>
                </c:pt>
                <c:pt idx="49">
                  <c:v>41710</c:v>
                </c:pt>
                <c:pt idx="50">
                  <c:v>41711</c:v>
                </c:pt>
                <c:pt idx="51">
                  <c:v>41712</c:v>
                </c:pt>
                <c:pt idx="52">
                  <c:v>41715</c:v>
                </c:pt>
                <c:pt idx="53">
                  <c:v>41716</c:v>
                </c:pt>
                <c:pt idx="54">
                  <c:v>41717</c:v>
                </c:pt>
                <c:pt idx="55">
                  <c:v>41718</c:v>
                </c:pt>
                <c:pt idx="56">
                  <c:v>41719</c:v>
                </c:pt>
                <c:pt idx="57">
                  <c:v>41722</c:v>
                </c:pt>
                <c:pt idx="58">
                  <c:v>41723</c:v>
                </c:pt>
                <c:pt idx="59">
                  <c:v>41724</c:v>
                </c:pt>
                <c:pt idx="60">
                  <c:v>41725</c:v>
                </c:pt>
                <c:pt idx="61">
                  <c:v>41726</c:v>
                </c:pt>
                <c:pt idx="62">
                  <c:v>41729</c:v>
                </c:pt>
                <c:pt idx="63">
                  <c:v>41730</c:v>
                </c:pt>
                <c:pt idx="64">
                  <c:v>41731</c:v>
                </c:pt>
                <c:pt idx="65">
                  <c:v>41732</c:v>
                </c:pt>
                <c:pt idx="66">
                  <c:v>41733</c:v>
                </c:pt>
                <c:pt idx="67">
                  <c:v>41736</c:v>
                </c:pt>
                <c:pt idx="68">
                  <c:v>41737</c:v>
                </c:pt>
                <c:pt idx="69">
                  <c:v>41738</c:v>
                </c:pt>
                <c:pt idx="70">
                  <c:v>41739</c:v>
                </c:pt>
                <c:pt idx="71">
                  <c:v>41740</c:v>
                </c:pt>
                <c:pt idx="72">
                  <c:v>41743</c:v>
                </c:pt>
                <c:pt idx="73">
                  <c:v>41744</c:v>
                </c:pt>
                <c:pt idx="74">
                  <c:v>41745</c:v>
                </c:pt>
                <c:pt idx="75">
                  <c:v>41746</c:v>
                </c:pt>
                <c:pt idx="76">
                  <c:v>41747</c:v>
                </c:pt>
                <c:pt idx="77">
                  <c:v>41750</c:v>
                </c:pt>
                <c:pt idx="78">
                  <c:v>41751</c:v>
                </c:pt>
                <c:pt idx="79">
                  <c:v>41752</c:v>
                </c:pt>
                <c:pt idx="80">
                  <c:v>41753</c:v>
                </c:pt>
                <c:pt idx="81">
                  <c:v>41754</c:v>
                </c:pt>
                <c:pt idx="82">
                  <c:v>41757</c:v>
                </c:pt>
                <c:pt idx="83">
                  <c:v>41758</c:v>
                </c:pt>
                <c:pt idx="84">
                  <c:v>41759</c:v>
                </c:pt>
                <c:pt idx="85">
                  <c:v>41760</c:v>
                </c:pt>
                <c:pt idx="86">
                  <c:v>41761</c:v>
                </c:pt>
                <c:pt idx="87">
                  <c:v>41764</c:v>
                </c:pt>
                <c:pt idx="88">
                  <c:v>41765</c:v>
                </c:pt>
                <c:pt idx="89">
                  <c:v>41766</c:v>
                </c:pt>
                <c:pt idx="90">
                  <c:v>41767</c:v>
                </c:pt>
                <c:pt idx="91">
                  <c:v>41768</c:v>
                </c:pt>
                <c:pt idx="92">
                  <c:v>41771</c:v>
                </c:pt>
                <c:pt idx="93">
                  <c:v>41772</c:v>
                </c:pt>
                <c:pt idx="94">
                  <c:v>41773</c:v>
                </c:pt>
                <c:pt idx="95">
                  <c:v>41774</c:v>
                </c:pt>
                <c:pt idx="96">
                  <c:v>41775</c:v>
                </c:pt>
                <c:pt idx="97">
                  <c:v>41778</c:v>
                </c:pt>
                <c:pt idx="98">
                  <c:v>41779</c:v>
                </c:pt>
                <c:pt idx="99">
                  <c:v>41780</c:v>
                </c:pt>
                <c:pt idx="100">
                  <c:v>41781</c:v>
                </c:pt>
                <c:pt idx="101">
                  <c:v>41782</c:v>
                </c:pt>
                <c:pt idx="102">
                  <c:v>41785</c:v>
                </c:pt>
                <c:pt idx="103">
                  <c:v>41786</c:v>
                </c:pt>
                <c:pt idx="104">
                  <c:v>41787</c:v>
                </c:pt>
                <c:pt idx="105">
                  <c:v>41788</c:v>
                </c:pt>
                <c:pt idx="106">
                  <c:v>41789</c:v>
                </c:pt>
                <c:pt idx="107">
                  <c:v>41792</c:v>
                </c:pt>
                <c:pt idx="108">
                  <c:v>41793</c:v>
                </c:pt>
                <c:pt idx="109">
                  <c:v>41794</c:v>
                </c:pt>
                <c:pt idx="110">
                  <c:v>41795</c:v>
                </c:pt>
                <c:pt idx="111">
                  <c:v>41796</c:v>
                </c:pt>
                <c:pt idx="112">
                  <c:v>41799</c:v>
                </c:pt>
                <c:pt idx="113">
                  <c:v>41800</c:v>
                </c:pt>
                <c:pt idx="114">
                  <c:v>41801</c:v>
                </c:pt>
                <c:pt idx="115">
                  <c:v>41802</c:v>
                </c:pt>
                <c:pt idx="116">
                  <c:v>41803</c:v>
                </c:pt>
                <c:pt idx="117">
                  <c:v>41806</c:v>
                </c:pt>
                <c:pt idx="118">
                  <c:v>41807</c:v>
                </c:pt>
                <c:pt idx="119">
                  <c:v>41808</c:v>
                </c:pt>
                <c:pt idx="120">
                  <c:v>41809</c:v>
                </c:pt>
                <c:pt idx="121">
                  <c:v>41810</c:v>
                </c:pt>
                <c:pt idx="122">
                  <c:v>41813</c:v>
                </c:pt>
                <c:pt idx="123">
                  <c:v>41814</c:v>
                </c:pt>
                <c:pt idx="124">
                  <c:v>41815</c:v>
                </c:pt>
                <c:pt idx="125">
                  <c:v>41816</c:v>
                </c:pt>
                <c:pt idx="126">
                  <c:v>41817</c:v>
                </c:pt>
                <c:pt idx="127">
                  <c:v>41820</c:v>
                </c:pt>
                <c:pt idx="128">
                  <c:v>41821</c:v>
                </c:pt>
                <c:pt idx="129">
                  <c:v>41822</c:v>
                </c:pt>
                <c:pt idx="130">
                  <c:v>41823</c:v>
                </c:pt>
                <c:pt idx="131">
                  <c:v>41824</c:v>
                </c:pt>
                <c:pt idx="132">
                  <c:v>41827</c:v>
                </c:pt>
                <c:pt idx="133">
                  <c:v>41828</c:v>
                </c:pt>
                <c:pt idx="134">
                  <c:v>41829</c:v>
                </c:pt>
                <c:pt idx="135">
                  <c:v>41830</c:v>
                </c:pt>
                <c:pt idx="136">
                  <c:v>41831</c:v>
                </c:pt>
                <c:pt idx="137">
                  <c:v>41834</c:v>
                </c:pt>
                <c:pt idx="138">
                  <c:v>41835</c:v>
                </c:pt>
                <c:pt idx="139">
                  <c:v>41836</c:v>
                </c:pt>
                <c:pt idx="140">
                  <c:v>41837</c:v>
                </c:pt>
                <c:pt idx="141">
                  <c:v>41838</c:v>
                </c:pt>
                <c:pt idx="142">
                  <c:v>41841</c:v>
                </c:pt>
                <c:pt idx="143">
                  <c:v>41842</c:v>
                </c:pt>
                <c:pt idx="144">
                  <c:v>41843</c:v>
                </c:pt>
                <c:pt idx="145">
                  <c:v>41844</c:v>
                </c:pt>
                <c:pt idx="146">
                  <c:v>41845</c:v>
                </c:pt>
                <c:pt idx="147">
                  <c:v>41848</c:v>
                </c:pt>
                <c:pt idx="148">
                  <c:v>41849</c:v>
                </c:pt>
                <c:pt idx="149">
                  <c:v>41850</c:v>
                </c:pt>
                <c:pt idx="150">
                  <c:v>41851</c:v>
                </c:pt>
                <c:pt idx="151">
                  <c:v>41852</c:v>
                </c:pt>
                <c:pt idx="152">
                  <c:v>41855</c:v>
                </c:pt>
                <c:pt idx="153">
                  <c:v>41856</c:v>
                </c:pt>
                <c:pt idx="154">
                  <c:v>41857</c:v>
                </c:pt>
                <c:pt idx="155">
                  <c:v>41858</c:v>
                </c:pt>
                <c:pt idx="156">
                  <c:v>41859</c:v>
                </c:pt>
                <c:pt idx="157">
                  <c:v>41862</c:v>
                </c:pt>
                <c:pt idx="158">
                  <c:v>41863</c:v>
                </c:pt>
                <c:pt idx="159">
                  <c:v>41864</c:v>
                </c:pt>
                <c:pt idx="160">
                  <c:v>41865</c:v>
                </c:pt>
                <c:pt idx="161">
                  <c:v>41866</c:v>
                </c:pt>
                <c:pt idx="162">
                  <c:v>41869</c:v>
                </c:pt>
                <c:pt idx="163">
                  <c:v>41870</c:v>
                </c:pt>
                <c:pt idx="164">
                  <c:v>41871</c:v>
                </c:pt>
                <c:pt idx="165">
                  <c:v>41872</c:v>
                </c:pt>
                <c:pt idx="166">
                  <c:v>41873</c:v>
                </c:pt>
                <c:pt idx="167">
                  <c:v>41876</c:v>
                </c:pt>
                <c:pt idx="168">
                  <c:v>41877</c:v>
                </c:pt>
                <c:pt idx="169">
                  <c:v>41878</c:v>
                </c:pt>
                <c:pt idx="170">
                  <c:v>41879</c:v>
                </c:pt>
                <c:pt idx="171">
                  <c:v>41880</c:v>
                </c:pt>
                <c:pt idx="172">
                  <c:v>41883</c:v>
                </c:pt>
                <c:pt idx="173">
                  <c:v>41884</c:v>
                </c:pt>
                <c:pt idx="174">
                  <c:v>41885</c:v>
                </c:pt>
                <c:pt idx="175">
                  <c:v>41886</c:v>
                </c:pt>
                <c:pt idx="176">
                  <c:v>41887</c:v>
                </c:pt>
                <c:pt idx="177">
                  <c:v>41890</c:v>
                </c:pt>
                <c:pt idx="178">
                  <c:v>41891</c:v>
                </c:pt>
                <c:pt idx="179">
                  <c:v>41892</c:v>
                </c:pt>
                <c:pt idx="180">
                  <c:v>41893</c:v>
                </c:pt>
                <c:pt idx="181">
                  <c:v>41894</c:v>
                </c:pt>
                <c:pt idx="182">
                  <c:v>41897</c:v>
                </c:pt>
                <c:pt idx="183">
                  <c:v>41898</c:v>
                </c:pt>
                <c:pt idx="184">
                  <c:v>41899</c:v>
                </c:pt>
                <c:pt idx="185">
                  <c:v>41900</c:v>
                </c:pt>
                <c:pt idx="186">
                  <c:v>41901</c:v>
                </c:pt>
                <c:pt idx="187">
                  <c:v>41904</c:v>
                </c:pt>
                <c:pt idx="188">
                  <c:v>41905</c:v>
                </c:pt>
                <c:pt idx="189">
                  <c:v>41906</c:v>
                </c:pt>
                <c:pt idx="190">
                  <c:v>41907</c:v>
                </c:pt>
                <c:pt idx="191">
                  <c:v>41908</c:v>
                </c:pt>
                <c:pt idx="192">
                  <c:v>41911</c:v>
                </c:pt>
                <c:pt idx="193">
                  <c:v>41912</c:v>
                </c:pt>
                <c:pt idx="194">
                  <c:v>41913</c:v>
                </c:pt>
                <c:pt idx="195">
                  <c:v>41914</c:v>
                </c:pt>
                <c:pt idx="196">
                  <c:v>41915</c:v>
                </c:pt>
                <c:pt idx="197">
                  <c:v>41918</c:v>
                </c:pt>
                <c:pt idx="198">
                  <c:v>41919</c:v>
                </c:pt>
                <c:pt idx="199">
                  <c:v>41920</c:v>
                </c:pt>
                <c:pt idx="200">
                  <c:v>41921</c:v>
                </c:pt>
                <c:pt idx="201">
                  <c:v>41922</c:v>
                </c:pt>
                <c:pt idx="202">
                  <c:v>41925</c:v>
                </c:pt>
                <c:pt idx="203">
                  <c:v>41926</c:v>
                </c:pt>
                <c:pt idx="204">
                  <c:v>41927</c:v>
                </c:pt>
                <c:pt idx="205">
                  <c:v>41928</c:v>
                </c:pt>
                <c:pt idx="206">
                  <c:v>41929</c:v>
                </c:pt>
                <c:pt idx="207">
                  <c:v>41932</c:v>
                </c:pt>
                <c:pt idx="208">
                  <c:v>41933</c:v>
                </c:pt>
                <c:pt idx="209">
                  <c:v>41934</c:v>
                </c:pt>
                <c:pt idx="210">
                  <c:v>41935</c:v>
                </c:pt>
                <c:pt idx="211">
                  <c:v>41936</c:v>
                </c:pt>
                <c:pt idx="212">
                  <c:v>41939</c:v>
                </c:pt>
                <c:pt idx="213">
                  <c:v>41940</c:v>
                </c:pt>
                <c:pt idx="214">
                  <c:v>41941</c:v>
                </c:pt>
                <c:pt idx="215">
                  <c:v>41942</c:v>
                </c:pt>
                <c:pt idx="216">
                  <c:v>41943</c:v>
                </c:pt>
                <c:pt idx="217">
                  <c:v>41946</c:v>
                </c:pt>
                <c:pt idx="218">
                  <c:v>41947</c:v>
                </c:pt>
                <c:pt idx="219">
                  <c:v>41948</c:v>
                </c:pt>
                <c:pt idx="220">
                  <c:v>41949</c:v>
                </c:pt>
                <c:pt idx="221">
                  <c:v>41950</c:v>
                </c:pt>
                <c:pt idx="222">
                  <c:v>41953</c:v>
                </c:pt>
                <c:pt idx="223">
                  <c:v>41954</c:v>
                </c:pt>
                <c:pt idx="224">
                  <c:v>41955</c:v>
                </c:pt>
                <c:pt idx="225">
                  <c:v>41956</c:v>
                </c:pt>
                <c:pt idx="226">
                  <c:v>41957</c:v>
                </c:pt>
                <c:pt idx="227">
                  <c:v>41960</c:v>
                </c:pt>
                <c:pt idx="228">
                  <c:v>41961</c:v>
                </c:pt>
                <c:pt idx="229">
                  <c:v>41962</c:v>
                </c:pt>
                <c:pt idx="230">
                  <c:v>41963</c:v>
                </c:pt>
                <c:pt idx="231">
                  <c:v>41964</c:v>
                </c:pt>
                <c:pt idx="232">
                  <c:v>41967</c:v>
                </c:pt>
                <c:pt idx="233">
                  <c:v>41968</c:v>
                </c:pt>
                <c:pt idx="234">
                  <c:v>41969</c:v>
                </c:pt>
                <c:pt idx="235">
                  <c:v>41970</c:v>
                </c:pt>
                <c:pt idx="236">
                  <c:v>41971</c:v>
                </c:pt>
                <c:pt idx="237">
                  <c:v>41974</c:v>
                </c:pt>
                <c:pt idx="238">
                  <c:v>41975</c:v>
                </c:pt>
                <c:pt idx="239">
                  <c:v>41976</c:v>
                </c:pt>
                <c:pt idx="240">
                  <c:v>41977</c:v>
                </c:pt>
                <c:pt idx="241">
                  <c:v>41978</c:v>
                </c:pt>
                <c:pt idx="242">
                  <c:v>41981</c:v>
                </c:pt>
                <c:pt idx="243">
                  <c:v>41982</c:v>
                </c:pt>
                <c:pt idx="244">
                  <c:v>41983</c:v>
                </c:pt>
                <c:pt idx="245">
                  <c:v>41984</c:v>
                </c:pt>
                <c:pt idx="246">
                  <c:v>41985</c:v>
                </c:pt>
                <c:pt idx="247">
                  <c:v>41988</c:v>
                </c:pt>
                <c:pt idx="248">
                  <c:v>41989</c:v>
                </c:pt>
                <c:pt idx="249">
                  <c:v>41990</c:v>
                </c:pt>
                <c:pt idx="250">
                  <c:v>41991</c:v>
                </c:pt>
                <c:pt idx="251">
                  <c:v>41992</c:v>
                </c:pt>
                <c:pt idx="252">
                  <c:v>41995</c:v>
                </c:pt>
                <c:pt idx="253">
                  <c:v>41996</c:v>
                </c:pt>
                <c:pt idx="254">
                  <c:v>41997</c:v>
                </c:pt>
                <c:pt idx="255">
                  <c:v>41998</c:v>
                </c:pt>
                <c:pt idx="256">
                  <c:v>41999</c:v>
                </c:pt>
                <c:pt idx="257">
                  <c:v>42002</c:v>
                </c:pt>
                <c:pt idx="258">
                  <c:v>42003</c:v>
                </c:pt>
                <c:pt idx="259">
                  <c:v>42004</c:v>
                </c:pt>
                <c:pt idx="260">
                  <c:v>42005</c:v>
                </c:pt>
                <c:pt idx="261">
                  <c:v>42006</c:v>
                </c:pt>
                <c:pt idx="262">
                  <c:v>42009</c:v>
                </c:pt>
                <c:pt idx="263">
                  <c:v>42010</c:v>
                </c:pt>
                <c:pt idx="264">
                  <c:v>42011</c:v>
                </c:pt>
                <c:pt idx="265">
                  <c:v>42012</c:v>
                </c:pt>
                <c:pt idx="266">
                  <c:v>42013</c:v>
                </c:pt>
                <c:pt idx="267">
                  <c:v>42016</c:v>
                </c:pt>
                <c:pt idx="268">
                  <c:v>42017</c:v>
                </c:pt>
                <c:pt idx="269">
                  <c:v>42018</c:v>
                </c:pt>
                <c:pt idx="270">
                  <c:v>42019</c:v>
                </c:pt>
                <c:pt idx="271">
                  <c:v>42020</c:v>
                </c:pt>
                <c:pt idx="272">
                  <c:v>42023</c:v>
                </c:pt>
                <c:pt idx="273">
                  <c:v>42024</c:v>
                </c:pt>
                <c:pt idx="274">
                  <c:v>42025</c:v>
                </c:pt>
                <c:pt idx="275">
                  <c:v>42026</c:v>
                </c:pt>
                <c:pt idx="276">
                  <c:v>42027</c:v>
                </c:pt>
                <c:pt idx="277">
                  <c:v>42030</c:v>
                </c:pt>
                <c:pt idx="278">
                  <c:v>42031</c:v>
                </c:pt>
                <c:pt idx="279">
                  <c:v>42032</c:v>
                </c:pt>
                <c:pt idx="280">
                  <c:v>42033</c:v>
                </c:pt>
                <c:pt idx="281">
                  <c:v>42034</c:v>
                </c:pt>
                <c:pt idx="282">
                  <c:v>42037</c:v>
                </c:pt>
                <c:pt idx="283">
                  <c:v>42038</c:v>
                </c:pt>
                <c:pt idx="284">
                  <c:v>42039</c:v>
                </c:pt>
                <c:pt idx="285">
                  <c:v>42040</c:v>
                </c:pt>
                <c:pt idx="286">
                  <c:v>42041</c:v>
                </c:pt>
                <c:pt idx="287">
                  <c:v>42044</c:v>
                </c:pt>
                <c:pt idx="288">
                  <c:v>42045</c:v>
                </c:pt>
                <c:pt idx="289">
                  <c:v>42046</c:v>
                </c:pt>
                <c:pt idx="290">
                  <c:v>42047</c:v>
                </c:pt>
                <c:pt idx="291">
                  <c:v>42048</c:v>
                </c:pt>
                <c:pt idx="292">
                  <c:v>42051</c:v>
                </c:pt>
                <c:pt idx="293">
                  <c:v>42052</c:v>
                </c:pt>
                <c:pt idx="294">
                  <c:v>42053</c:v>
                </c:pt>
                <c:pt idx="295">
                  <c:v>42054</c:v>
                </c:pt>
                <c:pt idx="296">
                  <c:v>42055</c:v>
                </c:pt>
                <c:pt idx="297">
                  <c:v>42058</c:v>
                </c:pt>
                <c:pt idx="298">
                  <c:v>42059</c:v>
                </c:pt>
                <c:pt idx="299">
                  <c:v>42060</c:v>
                </c:pt>
                <c:pt idx="300">
                  <c:v>42061</c:v>
                </c:pt>
                <c:pt idx="301">
                  <c:v>42062</c:v>
                </c:pt>
                <c:pt idx="302">
                  <c:v>42065</c:v>
                </c:pt>
                <c:pt idx="303">
                  <c:v>42066</c:v>
                </c:pt>
                <c:pt idx="304">
                  <c:v>42067</c:v>
                </c:pt>
                <c:pt idx="305">
                  <c:v>42068</c:v>
                </c:pt>
                <c:pt idx="306">
                  <c:v>42069</c:v>
                </c:pt>
                <c:pt idx="307">
                  <c:v>42072</c:v>
                </c:pt>
                <c:pt idx="308">
                  <c:v>42073</c:v>
                </c:pt>
                <c:pt idx="309">
                  <c:v>42074</c:v>
                </c:pt>
                <c:pt idx="310">
                  <c:v>42075</c:v>
                </c:pt>
                <c:pt idx="311">
                  <c:v>42076</c:v>
                </c:pt>
                <c:pt idx="312">
                  <c:v>42079</c:v>
                </c:pt>
                <c:pt idx="313">
                  <c:v>42080</c:v>
                </c:pt>
                <c:pt idx="314">
                  <c:v>42081</c:v>
                </c:pt>
                <c:pt idx="315">
                  <c:v>42082</c:v>
                </c:pt>
                <c:pt idx="316">
                  <c:v>42083</c:v>
                </c:pt>
                <c:pt idx="317">
                  <c:v>42086</c:v>
                </c:pt>
                <c:pt idx="318">
                  <c:v>42087</c:v>
                </c:pt>
                <c:pt idx="319">
                  <c:v>42088</c:v>
                </c:pt>
                <c:pt idx="320">
                  <c:v>42089</c:v>
                </c:pt>
                <c:pt idx="321">
                  <c:v>42090</c:v>
                </c:pt>
                <c:pt idx="322">
                  <c:v>42093</c:v>
                </c:pt>
                <c:pt idx="323">
                  <c:v>42094</c:v>
                </c:pt>
                <c:pt idx="324">
                  <c:v>42095</c:v>
                </c:pt>
                <c:pt idx="325">
                  <c:v>42096</c:v>
                </c:pt>
                <c:pt idx="326">
                  <c:v>42097</c:v>
                </c:pt>
                <c:pt idx="327">
                  <c:v>42100</c:v>
                </c:pt>
                <c:pt idx="328">
                  <c:v>42101</c:v>
                </c:pt>
                <c:pt idx="329">
                  <c:v>42102</c:v>
                </c:pt>
                <c:pt idx="330">
                  <c:v>42103</c:v>
                </c:pt>
                <c:pt idx="331">
                  <c:v>42104</c:v>
                </c:pt>
                <c:pt idx="332">
                  <c:v>42107</c:v>
                </c:pt>
                <c:pt idx="333">
                  <c:v>42108</c:v>
                </c:pt>
                <c:pt idx="334">
                  <c:v>42109</c:v>
                </c:pt>
                <c:pt idx="335">
                  <c:v>42110</c:v>
                </c:pt>
                <c:pt idx="336">
                  <c:v>42111</c:v>
                </c:pt>
                <c:pt idx="337">
                  <c:v>42114</c:v>
                </c:pt>
                <c:pt idx="338">
                  <c:v>42115</c:v>
                </c:pt>
                <c:pt idx="339">
                  <c:v>42116</c:v>
                </c:pt>
                <c:pt idx="340">
                  <c:v>42117</c:v>
                </c:pt>
                <c:pt idx="341">
                  <c:v>42118</c:v>
                </c:pt>
                <c:pt idx="342">
                  <c:v>42121</c:v>
                </c:pt>
                <c:pt idx="343">
                  <c:v>42122</c:v>
                </c:pt>
                <c:pt idx="344">
                  <c:v>42123</c:v>
                </c:pt>
                <c:pt idx="345">
                  <c:v>42124</c:v>
                </c:pt>
                <c:pt idx="346">
                  <c:v>42125</c:v>
                </c:pt>
                <c:pt idx="347">
                  <c:v>42128</c:v>
                </c:pt>
                <c:pt idx="348">
                  <c:v>42129</c:v>
                </c:pt>
                <c:pt idx="349">
                  <c:v>42130</c:v>
                </c:pt>
                <c:pt idx="350">
                  <c:v>42131</c:v>
                </c:pt>
                <c:pt idx="351">
                  <c:v>42132</c:v>
                </c:pt>
                <c:pt idx="352">
                  <c:v>42135</c:v>
                </c:pt>
                <c:pt idx="353">
                  <c:v>42136</c:v>
                </c:pt>
                <c:pt idx="354">
                  <c:v>42137</c:v>
                </c:pt>
                <c:pt idx="355">
                  <c:v>42138</c:v>
                </c:pt>
                <c:pt idx="356">
                  <c:v>42139</c:v>
                </c:pt>
                <c:pt idx="357">
                  <c:v>42142</c:v>
                </c:pt>
                <c:pt idx="358">
                  <c:v>42143</c:v>
                </c:pt>
                <c:pt idx="359">
                  <c:v>42144</c:v>
                </c:pt>
                <c:pt idx="360">
                  <c:v>42145</c:v>
                </c:pt>
                <c:pt idx="361">
                  <c:v>42146</c:v>
                </c:pt>
                <c:pt idx="362">
                  <c:v>42149</c:v>
                </c:pt>
                <c:pt idx="363">
                  <c:v>42150</c:v>
                </c:pt>
                <c:pt idx="364">
                  <c:v>42151</c:v>
                </c:pt>
                <c:pt idx="365">
                  <c:v>42152</c:v>
                </c:pt>
                <c:pt idx="366">
                  <c:v>42153</c:v>
                </c:pt>
                <c:pt idx="367">
                  <c:v>42156</c:v>
                </c:pt>
                <c:pt idx="368">
                  <c:v>42157</c:v>
                </c:pt>
                <c:pt idx="369">
                  <c:v>42158</c:v>
                </c:pt>
                <c:pt idx="370">
                  <c:v>42159</c:v>
                </c:pt>
                <c:pt idx="371">
                  <c:v>42160</c:v>
                </c:pt>
                <c:pt idx="372">
                  <c:v>42163</c:v>
                </c:pt>
                <c:pt idx="373">
                  <c:v>42164</c:v>
                </c:pt>
                <c:pt idx="374">
                  <c:v>42165</c:v>
                </c:pt>
                <c:pt idx="375">
                  <c:v>42166</c:v>
                </c:pt>
                <c:pt idx="376">
                  <c:v>42167</c:v>
                </c:pt>
                <c:pt idx="377">
                  <c:v>42170</c:v>
                </c:pt>
                <c:pt idx="378">
                  <c:v>42171</c:v>
                </c:pt>
                <c:pt idx="379">
                  <c:v>42172</c:v>
                </c:pt>
                <c:pt idx="380">
                  <c:v>42173</c:v>
                </c:pt>
                <c:pt idx="381">
                  <c:v>42174</c:v>
                </c:pt>
                <c:pt idx="382">
                  <c:v>42177</c:v>
                </c:pt>
                <c:pt idx="383">
                  <c:v>42178</c:v>
                </c:pt>
                <c:pt idx="384">
                  <c:v>42179</c:v>
                </c:pt>
                <c:pt idx="385">
                  <c:v>42180</c:v>
                </c:pt>
                <c:pt idx="386">
                  <c:v>42181</c:v>
                </c:pt>
                <c:pt idx="387">
                  <c:v>42184</c:v>
                </c:pt>
                <c:pt idx="388">
                  <c:v>42185</c:v>
                </c:pt>
                <c:pt idx="389">
                  <c:v>42186</c:v>
                </c:pt>
                <c:pt idx="390">
                  <c:v>42187</c:v>
                </c:pt>
                <c:pt idx="391">
                  <c:v>42188</c:v>
                </c:pt>
                <c:pt idx="392">
                  <c:v>42191</c:v>
                </c:pt>
                <c:pt idx="393">
                  <c:v>42192</c:v>
                </c:pt>
                <c:pt idx="394">
                  <c:v>42193</c:v>
                </c:pt>
                <c:pt idx="395">
                  <c:v>42194</c:v>
                </c:pt>
                <c:pt idx="396">
                  <c:v>42195</c:v>
                </c:pt>
                <c:pt idx="397">
                  <c:v>42198</c:v>
                </c:pt>
                <c:pt idx="398">
                  <c:v>42199</c:v>
                </c:pt>
                <c:pt idx="399">
                  <c:v>42200</c:v>
                </c:pt>
                <c:pt idx="400">
                  <c:v>42201</c:v>
                </c:pt>
                <c:pt idx="401">
                  <c:v>42202</c:v>
                </c:pt>
                <c:pt idx="402">
                  <c:v>42205</c:v>
                </c:pt>
                <c:pt idx="403">
                  <c:v>42206</c:v>
                </c:pt>
                <c:pt idx="404">
                  <c:v>42207</c:v>
                </c:pt>
                <c:pt idx="405">
                  <c:v>42208</c:v>
                </c:pt>
                <c:pt idx="406">
                  <c:v>42209</c:v>
                </c:pt>
                <c:pt idx="407">
                  <c:v>42212</c:v>
                </c:pt>
                <c:pt idx="408">
                  <c:v>42213</c:v>
                </c:pt>
                <c:pt idx="409">
                  <c:v>42214</c:v>
                </c:pt>
                <c:pt idx="410">
                  <c:v>42215</c:v>
                </c:pt>
                <c:pt idx="411">
                  <c:v>42216</c:v>
                </c:pt>
                <c:pt idx="412">
                  <c:v>42219</c:v>
                </c:pt>
                <c:pt idx="413">
                  <c:v>42220</c:v>
                </c:pt>
                <c:pt idx="414">
                  <c:v>42221</c:v>
                </c:pt>
                <c:pt idx="415">
                  <c:v>42222</c:v>
                </c:pt>
                <c:pt idx="416">
                  <c:v>42223</c:v>
                </c:pt>
                <c:pt idx="417">
                  <c:v>42226</c:v>
                </c:pt>
                <c:pt idx="418">
                  <c:v>42227</c:v>
                </c:pt>
                <c:pt idx="419">
                  <c:v>42228</c:v>
                </c:pt>
                <c:pt idx="420">
                  <c:v>42229</c:v>
                </c:pt>
                <c:pt idx="421">
                  <c:v>42230</c:v>
                </c:pt>
                <c:pt idx="422">
                  <c:v>42233</c:v>
                </c:pt>
                <c:pt idx="423">
                  <c:v>42234</c:v>
                </c:pt>
                <c:pt idx="424">
                  <c:v>42235</c:v>
                </c:pt>
                <c:pt idx="425">
                  <c:v>42236</c:v>
                </c:pt>
                <c:pt idx="426">
                  <c:v>42237</c:v>
                </c:pt>
                <c:pt idx="427">
                  <c:v>42240</c:v>
                </c:pt>
                <c:pt idx="428">
                  <c:v>42241</c:v>
                </c:pt>
                <c:pt idx="429">
                  <c:v>42242</c:v>
                </c:pt>
                <c:pt idx="430">
                  <c:v>42243</c:v>
                </c:pt>
                <c:pt idx="431">
                  <c:v>42244</c:v>
                </c:pt>
                <c:pt idx="432">
                  <c:v>42247</c:v>
                </c:pt>
                <c:pt idx="433">
                  <c:v>42248</c:v>
                </c:pt>
                <c:pt idx="434">
                  <c:v>42249</c:v>
                </c:pt>
                <c:pt idx="435">
                  <c:v>42250</c:v>
                </c:pt>
                <c:pt idx="436">
                  <c:v>42251</c:v>
                </c:pt>
                <c:pt idx="437">
                  <c:v>42254</c:v>
                </c:pt>
                <c:pt idx="438">
                  <c:v>42255</c:v>
                </c:pt>
                <c:pt idx="439">
                  <c:v>42256</c:v>
                </c:pt>
                <c:pt idx="440">
                  <c:v>42257</c:v>
                </c:pt>
                <c:pt idx="441">
                  <c:v>42258</c:v>
                </c:pt>
                <c:pt idx="442">
                  <c:v>42261</c:v>
                </c:pt>
                <c:pt idx="443">
                  <c:v>42262</c:v>
                </c:pt>
                <c:pt idx="444">
                  <c:v>42263</c:v>
                </c:pt>
                <c:pt idx="445">
                  <c:v>42264</c:v>
                </c:pt>
                <c:pt idx="446">
                  <c:v>42265</c:v>
                </c:pt>
                <c:pt idx="447">
                  <c:v>42268</c:v>
                </c:pt>
                <c:pt idx="448">
                  <c:v>42269</c:v>
                </c:pt>
                <c:pt idx="449">
                  <c:v>42270</c:v>
                </c:pt>
                <c:pt idx="450">
                  <c:v>42271</c:v>
                </c:pt>
                <c:pt idx="451">
                  <c:v>42272</c:v>
                </c:pt>
                <c:pt idx="452">
                  <c:v>42275</c:v>
                </c:pt>
                <c:pt idx="453">
                  <c:v>42276</c:v>
                </c:pt>
                <c:pt idx="454">
                  <c:v>42277</c:v>
                </c:pt>
                <c:pt idx="455">
                  <c:v>42278</c:v>
                </c:pt>
                <c:pt idx="456">
                  <c:v>42279</c:v>
                </c:pt>
                <c:pt idx="457">
                  <c:v>42282</c:v>
                </c:pt>
                <c:pt idx="458">
                  <c:v>42283</c:v>
                </c:pt>
                <c:pt idx="459">
                  <c:v>42284</c:v>
                </c:pt>
                <c:pt idx="460">
                  <c:v>42285</c:v>
                </c:pt>
                <c:pt idx="461">
                  <c:v>42286</c:v>
                </c:pt>
                <c:pt idx="462">
                  <c:v>42289</c:v>
                </c:pt>
                <c:pt idx="463">
                  <c:v>42290</c:v>
                </c:pt>
                <c:pt idx="464">
                  <c:v>42291</c:v>
                </c:pt>
                <c:pt idx="465">
                  <c:v>42292</c:v>
                </c:pt>
                <c:pt idx="466">
                  <c:v>42293</c:v>
                </c:pt>
                <c:pt idx="467">
                  <c:v>42296</c:v>
                </c:pt>
                <c:pt idx="468">
                  <c:v>42297</c:v>
                </c:pt>
                <c:pt idx="469">
                  <c:v>42298</c:v>
                </c:pt>
                <c:pt idx="470">
                  <c:v>42299</c:v>
                </c:pt>
                <c:pt idx="471">
                  <c:v>42300</c:v>
                </c:pt>
                <c:pt idx="472">
                  <c:v>42303</c:v>
                </c:pt>
                <c:pt idx="473">
                  <c:v>42304</c:v>
                </c:pt>
                <c:pt idx="474">
                  <c:v>42305</c:v>
                </c:pt>
                <c:pt idx="475">
                  <c:v>42306</c:v>
                </c:pt>
                <c:pt idx="476">
                  <c:v>42307</c:v>
                </c:pt>
                <c:pt idx="477">
                  <c:v>42310</c:v>
                </c:pt>
                <c:pt idx="478">
                  <c:v>42311</c:v>
                </c:pt>
                <c:pt idx="479">
                  <c:v>42312</c:v>
                </c:pt>
                <c:pt idx="480">
                  <c:v>42313</c:v>
                </c:pt>
                <c:pt idx="481">
                  <c:v>42314</c:v>
                </c:pt>
                <c:pt idx="482">
                  <c:v>42317</c:v>
                </c:pt>
                <c:pt idx="483">
                  <c:v>42318</c:v>
                </c:pt>
                <c:pt idx="484">
                  <c:v>42319</c:v>
                </c:pt>
                <c:pt idx="485">
                  <c:v>42320</c:v>
                </c:pt>
                <c:pt idx="486">
                  <c:v>42321</c:v>
                </c:pt>
                <c:pt idx="487">
                  <c:v>42324</c:v>
                </c:pt>
                <c:pt idx="488">
                  <c:v>42325</c:v>
                </c:pt>
                <c:pt idx="489">
                  <c:v>42326</c:v>
                </c:pt>
                <c:pt idx="490">
                  <c:v>42327</c:v>
                </c:pt>
                <c:pt idx="491">
                  <c:v>42328</c:v>
                </c:pt>
                <c:pt idx="492">
                  <c:v>42331</c:v>
                </c:pt>
                <c:pt idx="493">
                  <c:v>42332</c:v>
                </c:pt>
                <c:pt idx="494">
                  <c:v>42333</c:v>
                </c:pt>
                <c:pt idx="495">
                  <c:v>42334</c:v>
                </c:pt>
                <c:pt idx="496">
                  <c:v>42335</c:v>
                </c:pt>
                <c:pt idx="497">
                  <c:v>42338</c:v>
                </c:pt>
                <c:pt idx="498">
                  <c:v>42339</c:v>
                </c:pt>
                <c:pt idx="499">
                  <c:v>42340</c:v>
                </c:pt>
                <c:pt idx="500">
                  <c:v>42341</c:v>
                </c:pt>
                <c:pt idx="501">
                  <c:v>42342</c:v>
                </c:pt>
                <c:pt idx="502">
                  <c:v>42345</c:v>
                </c:pt>
                <c:pt idx="503">
                  <c:v>42346</c:v>
                </c:pt>
                <c:pt idx="504">
                  <c:v>42347</c:v>
                </c:pt>
                <c:pt idx="505">
                  <c:v>42348</c:v>
                </c:pt>
                <c:pt idx="506">
                  <c:v>42349</c:v>
                </c:pt>
                <c:pt idx="507">
                  <c:v>42352</c:v>
                </c:pt>
                <c:pt idx="508">
                  <c:v>42353</c:v>
                </c:pt>
                <c:pt idx="509">
                  <c:v>42354</c:v>
                </c:pt>
                <c:pt idx="510">
                  <c:v>42355</c:v>
                </c:pt>
                <c:pt idx="511">
                  <c:v>42356</c:v>
                </c:pt>
                <c:pt idx="512">
                  <c:v>42359</c:v>
                </c:pt>
                <c:pt idx="513">
                  <c:v>42360</c:v>
                </c:pt>
                <c:pt idx="514">
                  <c:v>42361</c:v>
                </c:pt>
                <c:pt idx="515">
                  <c:v>42362</c:v>
                </c:pt>
                <c:pt idx="516">
                  <c:v>42363</c:v>
                </c:pt>
                <c:pt idx="517">
                  <c:v>42366</c:v>
                </c:pt>
                <c:pt idx="518">
                  <c:v>42367</c:v>
                </c:pt>
                <c:pt idx="519">
                  <c:v>42368</c:v>
                </c:pt>
                <c:pt idx="520">
                  <c:v>42369</c:v>
                </c:pt>
                <c:pt idx="521">
                  <c:v>42370</c:v>
                </c:pt>
                <c:pt idx="522">
                  <c:v>42373</c:v>
                </c:pt>
                <c:pt idx="523">
                  <c:v>42374</c:v>
                </c:pt>
                <c:pt idx="524">
                  <c:v>42375</c:v>
                </c:pt>
                <c:pt idx="525">
                  <c:v>42376</c:v>
                </c:pt>
                <c:pt idx="526">
                  <c:v>42377</c:v>
                </c:pt>
                <c:pt idx="527">
                  <c:v>42380</c:v>
                </c:pt>
                <c:pt idx="528">
                  <c:v>42381</c:v>
                </c:pt>
                <c:pt idx="529">
                  <c:v>42382</c:v>
                </c:pt>
                <c:pt idx="530">
                  <c:v>42383</c:v>
                </c:pt>
                <c:pt idx="531">
                  <c:v>42384</c:v>
                </c:pt>
                <c:pt idx="532">
                  <c:v>42387</c:v>
                </c:pt>
                <c:pt idx="533">
                  <c:v>42388</c:v>
                </c:pt>
                <c:pt idx="534">
                  <c:v>42389</c:v>
                </c:pt>
                <c:pt idx="535">
                  <c:v>42390</c:v>
                </c:pt>
                <c:pt idx="536">
                  <c:v>42391</c:v>
                </c:pt>
                <c:pt idx="537">
                  <c:v>42394</c:v>
                </c:pt>
                <c:pt idx="538">
                  <c:v>42395</c:v>
                </c:pt>
                <c:pt idx="539">
                  <c:v>42396</c:v>
                </c:pt>
                <c:pt idx="540">
                  <c:v>42397</c:v>
                </c:pt>
                <c:pt idx="541">
                  <c:v>42398</c:v>
                </c:pt>
                <c:pt idx="542">
                  <c:v>42401</c:v>
                </c:pt>
                <c:pt idx="543">
                  <c:v>42402</c:v>
                </c:pt>
                <c:pt idx="544">
                  <c:v>42403</c:v>
                </c:pt>
                <c:pt idx="545">
                  <c:v>42404</c:v>
                </c:pt>
                <c:pt idx="546">
                  <c:v>42405</c:v>
                </c:pt>
                <c:pt idx="547">
                  <c:v>42408</c:v>
                </c:pt>
                <c:pt idx="548">
                  <c:v>42409</c:v>
                </c:pt>
                <c:pt idx="549">
                  <c:v>42410</c:v>
                </c:pt>
                <c:pt idx="550">
                  <c:v>42411</c:v>
                </c:pt>
                <c:pt idx="551">
                  <c:v>42412</c:v>
                </c:pt>
                <c:pt idx="552">
                  <c:v>42415</c:v>
                </c:pt>
                <c:pt idx="553">
                  <c:v>42416</c:v>
                </c:pt>
                <c:pt idx="554">
                  <c:v>42417</c:v>
                </c:pt>
                <c:pt idx="555">
                  <c:v>42418</c:v>
                </c:pt>
                <c:pt idx="556">
                  <c:v>42419</c:v>
                </c:pt>
                <c:pt idx="557">
                  <c:v>42422</c:v>
                </c:pt>
                <c:pt idx="558">
                  <c:v>42423</c:v>
                </c:pt>
                <c:pt idx="559">
                  <c:v>42424</c:v>
                </c:pt>
                <c:pt idx="560">
                  <c:v>42425</c:v>
                </c:pt>
                <c:pt idx="561">
                  <c:v>42426</c:v>
                </c:pt>
                <c:pt idx="562">
                  <c:v>42429</c:v>
                </c:pt>
                <c:pt idx="563">
                  <c:v>42430</c:v>
                </c:pt>
                <c:pt idx="564">
                  <c:v>42431</c:v>
                </c:pt>
                <c:pt idx="565">
                  <c:v>42432</c:v>
                </c:pt>
                <c:pt idx="566">
                  <c:v>42433</c:v>
                </c:pt>
                <c:pt idx="567">
                  <c:v>42436</c:v>
                </c:pt>
                <c:pt idx="568">
                  <c:v>42437</c:v>
                </c:pt>
                <c:pt idx="569">
                  <c:v>42438</c:v>
                </c:pt>
                <c:pt idx="570">
                  <c:v>42439</c:v>
                </c:pt>
                <c:pt idx="571">
                  <c:v>42440</c:v>
                </c:pt>
                <c:pt idx="572">
                  <c:v>42443</c:v>
                </c:pt>
                <c:pt idx="573">
                  <c:v>42444</c:v>
                </c:pt>
                <c:pt idx="574">
                  <c:v>42445</c:v>
                </c:pt>
                <c:pt idx="575">
                  <c:v>42446</c:v>
                </c:pt>
                <c:pt idx="576">
                  <c:v>42447</c:v>
                </c:pt>
                <c:pt idx="577">
                  <c:v>42450</c:v>
                </c:pt>
                <c:pt idx="578">
                  <c:v>42451</c:v>
                </c:pt>
                <c:pt idx="579">
                  <c:v>42452</c:v>
                </c:pt>
                <c:pt idx="580">
                  <c:v>42453</c:v>
                </c:pt>
                <c:pt idx="581">
                  <c:v>42454</c:v>
                </c:pt>
                <c:pt idx="582">
                  <c:v>42457</c:v>
                </c:pt>
                <c:pt idx="583">
                  <c:v>42458</c:v>
                </c:pt>
                <c:pt idx="584">
                  <c:v>42459</c:v>
                </c:pt>
                <c:pt idx="585">
                  <c:v>42460</c:v>
                </c:pt>
                <c:pt idx="586">
                  <c:v>42461</c:v>
                </c:pt>
                <c:pt idx="587">
                  <c:v>42464</c:v>
                </c:pt>
                <c:pt idx="588">
                  <c:v>42465</c:v>
                </c:pt>
                <c:pt idx="589">
                  <c:v>42466</c:v>
                </c:pt>
                <c:pt idx="590">
                  <c:v>42467</c:v>
                </c:pt>
                <c:pt idx="591">
                  <c:v>42468</c:v>
                </c:pt>
                <c:pt idx="592">
                  <c:v>42471</c:v>
                </c:pt>
                <c:pt idx="593">
                  <c:v>42472</c:v>
                </c:pt>
                <c:pt idx="594">
                  <c:v>42473</c:v>
                </c:pt>
                <c:pt idx="595">
                  <c:v>42474</c:v>
                </c:pt>
                <c:pt idx="596">
                  <c:v>42475</c:v>
                </c:pt>
                <c:pt idx="597">
                  <c:v>42478</c:v>
                </c:pt>
                <c:pt idx="598">
                  <c:v>42479</c:v>
                </c:pt>
                <c:pt idx="599">
                  <c:v>42480</c:v>
                </c:pt>
                <c:pt idx="600">
                  <c:v>42481</c:v>
                </c:pt>
                <c:pt idx="601">
                  <c:v>42482</c:v>
                </c:pt>
                <c:pt idx="602">
                  <c:v>42485</c:v>
                </c:pt>
                <c:pt idx="603">
                  <c:v>42486</c:v>
                </c:pt>
                <c:pt idx="604">
                  <c:v>42487</c:v>
                </c:pt>
                <c:pt idx="605">
                  <c:v>42488</c:v>
                </c:pt>
                <c:pt idx="606">
                  <c:v>42489</c:v>
                </c:pt>
                <c:pt idx="607">
                  <c:v>42492</c:v>
                </c:pt>
                <c:pt idx="608">
                  <c:v>42493</c:v>
                </c:pt>
                <c:pt idx="609">
                  <c:v>42494</c:v>
                </c:pt>
                <c:pt idx="610">
                  <c:v>42495</c:v>
                </c:pt>
                <c:pt idx="611">
                  <c:v>42496</c:v>
                </c:pt>
                <c:pt idx="612">
                  <c:v>42499</c:v>
                </c:pt>
                <c:pt idx="613">
                  <c:v>42500</c:v>
                </c:pt>
                <c:pt idx="614">
                  <c:v>42501</c:v>
                </c:pt>
                <c:pt idx="615">
                  <c:v>42502</c:v>
                </c:pt>
                <c:pt idx="616">
                  <c:v>42503</c:v>
                </c:pt>
                <c:pt idx="617">
                  <c:v>42506</c:v>
                </c:pt>
                <c:pt idx="618">
                  <c:v>42507</c:v>
                </c:pt>
                <c:pt idx="619">
                  <c:v>42508</c:v>
                </c:pt>
                <c:pt idx="620">
                  <c:v>42509</c:v>
                </c:pt>
                <c:pt idx="621">
                  <c:v>42510</c:v>
                </c:pt>
                <c:pt idx="622">
                  <c:v>42513</c:v>
                </c:pt>
                <c:pt idx="623">
                  <c:v>42514</c:v>
                </c:pt>
                <c:pt idx="624">
                  <c:v>42515</c:v>
                </c:pt>
                <c:pt idx="625">
                  <c:v>42516</c:v>
                </c:pt>
                <c:pt idx="626">
                  <c:v>42517</c:v>
                </c:pt>
                <c:pt idx="627">
                  <c:v>42520</c:v>
                </c:pt>
                <c:pt idx="628">
                  <c:v>42521</c:v>
                </c:pt>
                <c:pt idx="629">
                  <c:v>42522</c:v>
                </c:pt>
                <c:pt idx="630">
                  <c:v>42523</c:v>
                </c:pt>
                <c:pt idx="631">
                  <c:v>42524</c:v>
                </c:pt>
                <c:pt idx="632">
                  <c:v>42527</c:v>
                </c:pt>
                <c:pt idx="633">
                  <c:v>42528</c:v>
                </c:pt>
                <c:pt idx="634">
                  <c:v>42529</c:v>
                </c:pt>
                <c:pt idx="635">
                  <c:v>42530</c:v>
                </c:pt>
                <c:pt idx="636">
                  <c:v>42531</c:v>
                </c:pt>
                <c:pt idx="637">
                  <c:v>42534</c:v>
                </c:pt>
                <c:pt idx="638">
                  <c:v>42535</c:v>
                </c:pt>
                <c:pt idx="639">
                  <c:v>42536</c:v>
                </c:pt>
                <c:pt idx="640">
                  <c:v>42537</c:v>
                </c:pt>
                <c:pt idx="641">
                  <c:v>42538</c:v>
                </c:pt>
                <c:pt idx="642">
                  <c:v>42541</c:v>
                </c:pt>
                <c:pt idx="643">
                  <c:v>42542</c:v>
                </c:pt>
                <c:pt idx="644">
                  <c:v>42543</c:v>
                </c:pt>
                <c:pt idx="645">
                  <c:v>42544</c:v>
                </c:pt>
                <c:pt idx="646">
                  <c:v>42545</c:v>
                </c:pt>
                <c:pt idx="647">
                  <c:v>42548</c:v>
                </c:pt>
                <c:pt idx="648">
                  <c:v>42549</c:v>
                </c:pt>
                <c:pt idx="649">
                  <c:v>42550</c:v>
                </c:pt>
                <c:pt idx="650">
                  <c:v>42551</c:v>
                </c:pt>
                <c:pt idx="651">
                  <c:v>42552</c:v>
                </c:pt>
                <c:pt idx="652">
                  <c:v>42555</c:v>
                </c:pt>
                <c:pt idx="653">
                  <c:v>42556</c:v>
                </c:pt>
                <c:pt idx="654">
                  <c:v>42557</c:v>
                </c:pt>
                <c:pt idx="655">
                  <c:v>42558</c:v>
                </c:pt>
                <c:pt idx="656">
                  <c:v>42559</c:v>
                </c:pt>
                <c:pt idx="657">
                  <c:v>42562</c:v>
                </c:pt>
                <c:pt idx="658">
                  <c:v>42563</c:v>
                </c:pt>
                <c:pt idx="659">
                  <c:v>42564</c:v>
                </c:pt>
                <c:pt idx="660">
                  <c:v>42565</c:v>
                </c:pt>
                <c:pt idx="661">
                  <c:v>42566</c:v>
                </c:pt>
                <c:pt idx="662">
                  <c:v>42569</c:v>
                </c:pt>
                <c:pt idx="663">
                  <c:v>42570</c:v>
                </c:pt>
                <c:pt idx="664">
                  <c:v>42571</c:v>
                </c:pt>
                <c:pt idx="665">
                  <c:v>42572</c:v>
                </c:pt>
                <c:pt idx="666">
                  <c:v>42573</c:v>
                </c:pt>
                <c:pt idx="667">
                  <c:v>42576</c:v>
                </c:pt>
                <c:pt idx="668">
                  <c:v>42577</c:v>
                </c:pt>
                <c:pt idx="669">
                  <c:v>42578</c:v>
                </c:pt>
                <c:pt idx="670">
                  <c:v>42579</c:v>
                </c:pt>
                <c:pt idx="671">
                  <c:v>42580</c:v>
                </c:pt>
                <c:pt idx="672">
                  <c:v>42583</c:v>
                </c:pt>
                <c:pt idx="673">
                  <c:v>42584</c:v>
                </c:pt>
                <c:pt idx="674">
                  <c:v>42585</c:v>
                </c:pt>
                <c:pt idx="675">
                  <c:v>42586</c:v>
                </c:pt>
                <c:pt idx="676">
                  <c:v>42587</c:v>
                </c:pt>
                <c:pt idx="677">
                  <c:v>42590</c:v>
                </c:pt>
                <c:pt idx="678">
                  <c:v>42591</c:v>
                </c:pt>
                <c:pt idx="679">
                  <c:v>42592</c:v>
                </c:pt>
                <c:pt idx="680">
                  <c:v>42593</c:v>
                </c:pt>
                <c:pt idx="681">
                  <c:v>42594</c:v>
                </c:pt>
                <c:pt idx="682">
                  <c:v>42597</c:v>
                </c:pt>
                <c:pt idx="683">
                  <c:v>42598</c:v>
                </c:pt>
                <c:pt idx="684">
                  <c:v>42599</c:v>
                </c:pt>
                <c:pt idx="685">
                  <c:v>42600</c:v>
                </c:pt>
                <c:pt idx="686">
                  <c:v>42601</c:v>
                </c:pt>
                <c:pt idx="687">
                  <c:v>42604</c:v>
                </c:pt>
                <c:pt idx="688">
                  <c:v>42605</c:v>
                </c:pt>
                <c:pt idx="689">
                  <c:v>42606</c:v>
                </c:pt>
                <c:pt idx="690">
                  <c:v>42607</c:v>
                </c:pt>
                <c:pt idx="691">
                  <c:v>42608</c:v>
                </c:pt>
                <c:pt idx="692">
                  <c:v>42611</c:v>
                </c:pt>
                <c:pt idx="693">
                  <c:v>42612</c:v>
                </c:pt>
                <c:pt idx="694">
                  <c:v>42613</c:v>
                </c:pt>
                <c:pt idx="695">
                  <c:v>42614</c:v>
                </c:pt>
                <c:pt idx="696">
                  <c:v>42615</c:v>
                </c:pt>
                <c:pt idx="697">
                  <c:v>42618</c:v>
                </c:pt>
                <c:pt idx="698">
                  <c:v>42619</c:v>
                </c:pt>
                <c:pt idx="699">
                  <c:v>42620</c:v>
                </c:pt>
                <c:pt idx="700">
                  <c:v>42621</c:v>
                </c:pt>
                <c:pt idx="701">
                  <c:v>42622</c:v>
                </c:pt>
                <c:pt idx="702">
                  <c:v>42625</c:v>
                </c:pt>
                <c:pt idx="703">
                  <c:v>42626</c:v>
                </c:pt>
                <c:pt idx="704">
                  <c:v>42627</c:v>
                </c:pt>
                <c:pt idx="705">
                  <c:v>42628</c:v>
                </c:pt>
                <c:pt idx="706">
                  <c:v>42629</c:v>
                </c:pt>
                <c:pt idx="707">
                  <c:v>42632</c:v>
                </c:pt>
                <c:pt idx="708">
                  <c:v>42633</c:v>
                </c:pt>
                <c:pt idx="709">
                  <c:v>42634</c:v>
                </c:pt>
                <c:pt idx="710">
                  <c:v>42635</c:v>
                </c:pt>
                <c:pt idx="711">
                  <c:v>42636</c:v>
                </c:pt>
                <c:pt idx="712">
                  <c:v>42639</c:v>
                </c:pt>
                <c:pt idx="713">
                  <c:v>42640</c:v>
                </c:pt>
                <c:pt idx="714">
                  <c:v>42641</c:v>
                </c:pt>
                <c:pt idx="715">
                  <c:v>42642</c:v>
                </c:pt>
                <c:pt idx="716">
                  <c:v>42643</c:v>
                </c:pt>
                <c:pt idx="717">
                  <c:v>42646</c:v>
                </c:pt>
                <c:pt idx="718">
                  <c:v>42647</c:v>
                </c:pt>
                <c:pt idx="719">
                  <c:v>42648</c:v>
                </c:pt>
                <c:pt idx="720">
                  <c:v>42649</c:v>
                </c:pt>
                <c:pt idx="721">
                  <c:v>42650</c:v>
                </c:pt>
                <c:pt idx="722">
                  <c:v>42653</c:v>
                </c:pt>
                <c:pt idx="723">
                  <c:v>42654</c:v>
                </c:pt>
                <c:pt idx="724">
                  <c:v>42655</c:v>
                </c:pt>
                <c:pt idx="725">
                  <c:v>42656</c:v>
                </c:pt>
                <c:pt idx="726">
                  <c:v>42657</c:v>
                </c:pt>
                <c:pt idx="727">
                  <c:v>42660</c:v>
                </c:pt>
                <c:pt idx="728">
                  <c:v>42661</c:v>
                </c:pt>
                <c:pt idx="729">
                  <c:v>42662</c:v>
                </c:pt>
                <c:pt idx="730">
                  <c:v>42663</c:v>
                </c:pt>
                <c:pt idx="731">
                  <c:v>42664</c:v>
                </c:pt>
                <c:pt idx="732">
                  <c:v>42667</c:v>
                </c:pt>
                <c:pt idx="733">
                  <c:v>42668</c:v>
                </c:pt>
                <c:pt idx="734">
                  <c:v>42669</c:v>
                </c:pt>
                <c:pt idx="735">
                  <c:v>42670</c:v>
                </c:pt>
                <c:pt idx="736">
                  <c:v>42671</c:v>
                </c:pt>
                <c:pt idx="737">
                  <c:v>42674</c:v>
                </c:pt>
                <c:pt idx="738">
                  <c:v>42675</c:v>
                </c:pt>
                <c:pt idx="739">
                  <c:v>42676</c:v>
                </c:pt>
                <c:pt idx="740">
                  <c:v>42677</c:v>
                </c:pt>
                <c:pt idx="741">
                  <c:v>42678</c:v>
                </c:pt>
                <c:pt idx="742">
                  <c:v>42681</c:v>
                </c:pt>
                <c:pt idx="743">
                  <c:v>42682</c:v>
                </c:pt>
                <c:pt idx="744">
                  <c:v>42683</c:v>
                </c:pt>
                <c:pt idx="745">
                  <c:v>42684</c:v>
                </c:pt>
                <c:pt idx="746">
                  <c:v>42685</c:v>
                </c:pt>
                <c:pt idx="747">
                  <c:v>42688</c:v>
                </c:pt>
                <c:pt idx="748">
                  <c:v>42689</c:v>
                </c:pt>
                <c:pt idx="749">
                  <c:v>42690</c:v>
                </c:pt>
                <c:pt idx="750">
                  <c:v>42691</c:v>
                </c:pt>
                <c:pt idx="751">
                  <c:v>42692</c:v>
                </c:pt>
                <c:pt idx="752">
                  <c:v>42695</c:v>
                </c:pt>
                <c:pt idx="753">
                  <c:v>42696</c:v>
                </c:pt>
                <c:pt idx="754">
                  <c:v>42697</c:v>
                </c:pt>
                <c:pt idx="755">
                  <c:v>42698</c:v>
                </c:pt>
                <c:pt idx="756">
                  <c:v>42699</c:v>
                </c:pt>
                <c:pt idx="757">
                  <c:v>42702</c:v>
                </c:pt>
                <c:pt idx="758">
                  <c:v>42703</c:v>
                </c:pt>
                <c:pt idx="759">
                  <c:v>42704</c:v>
                </c:pt>
                <c:pt idx="760">
                  <c:v>42705</c:v>
                </c:pt>
                <c:pt idx="761">
                  <c:v>42706</c:v>
                </c:pt>
                <c:pt idx="762">
                  <c:v>42709</c:v>
                </c:pt>
                <c:pt idx="763">
                  <c:v>42710</c:v>
                </c:pt>
                <c:pt idx="764">
                  <c:v>42711</c:v>
                </c:pt>
                <c:pt idx="765">
                  <c:v>42712</c:v>
                </c:pt>
                <c:pt idx="766">
                  <c:v>42713</c:v>
                </c:pt>
                <c:pt idx="767">
                  <c:v>42716</c:v>
                </c:pt>
                <c:pt idx="768">
                  <c:v>42717</c:v>
                </c:pt>
                <c:pt idx="769">
                  <c:v>42718</c:v>
                </c:pt>
                <c:pt idx="770">
                  <c:v>42719</c:v>
                </c:pt>
                <c:pt idx="771">
                  <c:v>42720</c:v>
                </c:pt>
                <c:pt idx="772">
                  <c:v>42723</c:v>
                </c:pt>
                <c:pt idx="773">
                  <c:v>42724</c:v>
                </c:pt>
                <c:pt idx="774">
                  <c:v>42725</c:v>
                </c:pt>
                <c:pt idx="775">
                  <c:v>42726</c:v>
                </c:pt>
                <c:pt idx="776">
                  <c:v>42727</c:v>
                </c:pt>
                <c:pt idx="777">
                  <c:v>42730</c:v>
                </c:pt>
                <c:pt idx="778">
                  <c:v>42731</c:v>
                </c:pt>
                <c:pt idx="779">
                  <c:v>42732</c:v>
                </c:pt>
                <c:pt idx="780">
                  <c:v>42733</c:v>
                </c:pt>
                <c:pt idx="781">
                  <c:v>42734</c:v>
                </c:pt>
                <c:pt idx="782">
                  <c:v>42737</c:v>
                </c:pt>
                <c:pt idx="783">
                  <c:v>42738</c:v>
                </c:pt>
                <c:pt idx="784">
                  <c:v>42739</c:v>
                </c:pt>
                <c:pt idx="785">
                  <c:v>42740</c:v>
                </c:pt>
                <c:pt idx="786">
                  <c:v>42741</c:v>
                </c:pt>
                <c:pt idx="787">
                  <c:v>42744</c:v>
                </c:pt>
                <c:pt idx="788">
                  <c:v>42745</c:v>
                </c:pt>
                <c:pt idx="789">
                  <c:v>42746</c:v>
                </c:pt>
                <c:pt idx="790">
                  <c:v>42747</c:v>
                </c:pt>
                <c:pt idx="791">
                  <c:v>42748</c:v>
                </c:pt>
                <c:pt idx="792">
                  <c:v>42751</c:v>
                </c:pt>
                <c:pt idx="793">
                  <c:v>42752</c:v>
                </c:pt>
                <c:pt idx="794">
                  <c:v>42753</c:v>
                </c:pt>
                <c:pt idx="795">
                  <c:v>42754</c:v>
                </c:pt>
                <c:pt idx="796">
                  <c:v>42755</c:v>
                </c:pt>
                <c:pt idx="797">
                  <c:v>42758</c:v>
                </c:pt>
                <c:pt idx="798">
                  <c:v>42759</c:v>
                </c:pt>
                <c:pt idx="799">
                  <c:v>42760</c:v>
                </c:pt>
                <c:pt idx="800">
                  <c:v>42761</c:v>
                </c:pt>
                <c:pt idx="801">
                  <c:v>42762</c:v>
                </c:pt>
                <c:pt idx="802">
                  <c:v>42765</c:v>
                </c:pt>
                <c:pt idx="803">
                  <c:v>42766</c:v>
                </c:pt>
                <c:pt idx="804">
                  <c:v>42767</c:v>
                </c:pt>
                <c:pt idx="805">
                  <c:v>42768</c:v>
                </c:pt>
                <c:pt idx="806">
                  <c:v>42769</c:v>
                </c:pt>
                <c:pt idx="807">
                  <c:v>42772</c:v>
                </c:pt>
                <c:pt idx="808">
                  <c:v>42773</c:v>
                </c:pt>
                <c:pt idx="809">
                  <c:v>42774</c:v>
                </c:pt>
                <c:pt idx="810">
                  <c:v>42775</c:v>
                </c:pt>
                <c:pt idx="811">
                  <c:v>42776</c:v>
                </c:pt>
                <c:pt idx="812">
                  <c:v>42779</c:v>
                </c:pt>
                <c:pt idx="813">
                  <c:v>42780</c:v>
                </c:pt>
                <c:pt idx="814">
                  <c:v>42781</c:v>
                </c:pt>
                <c:pt idx="815">
                  <c:v>42782</c:v>
                </c:pt>
                <c:pt idx="816">
                  <c:v>42783</c:v>
                </c:pt>
                <c:pt idx="817">
                  <c:v>42786</c:v>
                </c:pt>
                <c:pt idx="818">
                  <c:v>42787</c:v>
                </c:pt>
                <c:pt idx="819">
                  <c:v>42788</c:v>
                </c:pt>
                <c:pt idx="820">
                  <c:v>42789</c:v>
                </c:pt>
                <c:pt idx="821">
                  <c:v>42790</c:v>
                </c:pt>
                <c:pt idx="822">
                  <c:v>42793</c:v>
                </c:pt>
                <c:pt idx="823">
                  <c:v>42794</c:v>
                </c:pt>
                <c:pt idx="824">
                  <c:v>42795</c:v>
                </c:pt>
                <c:pt idx="825">
                  <c:v>42796</c:v>
                </c:pt>
                <c:pt idx="826">
                  <c:v>42797</c:v>
                </c:pt>
                <c:pt idx="827">
                  <c:v>42800</c:v>
                </c:pt>
                <c:pt idx="828">
                  <c:v>42801</c:v>
                </c:pt>
                <c:pt idx="829">
                  <c:v>42802</c:v>
                </c:pt>
                <c:pt idx="830">
                  <c:v>42803</c:v>
                </c:pt>
                <c:pt idx="831">
                  <c:v>42804</c:v>
                </c:pt>
                <c:pt idx="832">
                  <c:v>42807</c:v>
                </c:pt>
                <c:pt idx="833">
                  <c:v>42808</c:v>
                </c:pt>
                <c:pt idx="834">
                  <c:v>42809</c:v>
                </c:pt>
                <c:pt idx="835">
                  <c:v>42810</c:v>
                </c:pt>
                <c:pt idx="836">
                  <c:v>42811</c:v>
                </c:pt>
                <c:pt idx="837">
                  <c:v>42814</c:v>
                </c:pt>
                <c:pt idx="838">
                  <c:v>42815</c:v>
                </c:pt>
                <c:pt idx="839">
                  <c:v>42816</c:v>
                </c:pt>
                <c:pt idx="840">
                  <c:v>42817</c:v>
                </c:pt>
                <c:pt idx="841">
                  <c:v>42818</c:v>
                </c:pt>
                <c:pt idx="842">
                  <c:v>42821</c:v>
                </c:pt>
                <c:pt idx="843">
                  <c:v>42822</c:v>
                </c:pt>
                <c:pt idx="844">
                  <c:v>42823</c:v>
                </c:pt>
                <c:pt idx="845">
                  <c:v>42824</c:v>
                </c:pt>
                <c:pt idx="846">
                  <c:v>42825</c:v>
                </c:pt>
                <c:pt idx="847">
                  <c:v>42828</c:v>
                </c:pt>
                <c:pt idx="848">
                  <c:v>42829</c:v>
                </c:pt>
                <c:pt idx="849">
                  <c:v>42830</c:v>
                </c:pt>
                <c:pt idx="850">
                  <c:v>42831</c:v>
                </c:pt>
                <c:pt idx="851">
                  <c:v>42832</c:v>
                </c:pt>
                <c:pt idx="852">
                  <c:v>42835</c:v>
                </c:pt>
                <c:pt idx="853">
                  <c:v>42836</c:v>
                </c:pt>
                <c:pt idx="854">
                  <c:v>42837</c:v>
                </c:pt>
                <c:pt idx="855">
                  <c:v>42838</c:v>
                </c:pt>
                <c:pt idx="856">
                  <c:v>42839</c:v>
                </c:pt>
                <c:pt idx="857">
                  <c:v>42842</c:v>
                </c:pt>
                <c:pt idx="858">
                  <c:v>42843</c:v>
                </c:pt>
                <c:pt idx="859">
                  <c:v>42844</c:v>
                </c:pt>
                <c:pt idx="860">
                  <c:v>42845</c:v>
                </c:pt>
                <c:pt idx="861">
                  <c:v>42846</c:v>
                </c:pt>
                <c:pt idx="862">
                  <c:v>42849</c:v>
                </c:pt>
                <c:pt idx="863">
                  <c:v>42850</c:v>
                </c:pt>
                <c:pt idx="864">
                  <c:v>42851</c:v>
                </c:pt>
                <c:pt idx="865">
                  <c:v>42852</c:v>
                </c:pt>
                <c:pt idx="866">
                  <c:v>42853</c:v>
                </c:pt>
              </c:numCache>
            </c:numRef>
          </c:xVal>
          <c:yVal>
            <c:numRef>
              <c:f>'Sector Financiero'!$F$3:$F$869</c:f>
              <c:numCache>
                <c:formatCode>General</c:formatCode>
                <c:ptCount val="867"/>
                <c:pt idx="0">
                  <c:v>12.073614765614675</c:v>
                </c:pt>
                <c:pt idx="1">
                  <c:v>12.073614765614675</c:v>
                </c:pt>
                <c:pt idx="2">
                  <c:v>12.073614765614675</c:v>
                </c:pt>
                <c:pt idx="3">
                  <c:v>12.073614765614675</c:v>
                </c:pt>
                <c:pt idx="4">
                  <c:v>12.073614765614675</c:v>
                </c:pt>
                <c:pt idx="5">
                  <c:v>12.073614765614675</c:v>
                </c:pt>
                <c:pt idx="6">
                  <c:v>12.073614765614675</c:v>
                </c:pt>
                <c:pt idx="7">
                  <c:v>12.073614765614675</c:v>
                </c:pt>
                <c:pt idx="8">
                  <c:v>12.073614765614675</c:v>
                </c:pt>
                <c:pt idx="9">
                  <c:v>12.073614765614675</c:v>
                </c:pt>
                <c:pt idx="10">
                  <c:v>12.073614765614675</c:v>
                </c:pt>
                <c:pt idx="11">
                  <c:v>12.073614765614675</c:v>
                </c:pt>
                <c:pt idx="12">
                  <c:v>12.073614765614675</c:v>
                </c:pt>
                <c:pt idx="13">
                  <c:v>12.073614765614675</c:v>
                </c:pt>
                <c:pt idx="14">
                  <c:v>12.073614765614675</c:v>
                </c:pt>
                <c:pt idx="15">
                  <c:v>12.073614765614675</c:v>
                </c:pt>
                <c:pt idx="16">
                  <c:v>12.073614765614675</c:v>
                </c:pt>
                <c:pt idx="17">
                  <c:v>12.073614765614675</c:v>
                </c:pt>
                <c:pt idx="18">
                  <c:v>12.073614765614675</c:v>
                </c:pt>
                <c:pt idx="19">
                  <c:v>12.073614765614675</c:v>
                </c:pt>
                <c:pt idx="20">
                  <c:v>12.073614765614675</c:v>
                </c:pt>
                <c:pt idx="21">
                  <c:v>12.073614765614675</c:v>
                </c:pt>
                <c:pt idx="22">
                  <c:v>12.073614765614675</c:v>
                </c:pt>
                <c:pt idx="23">
                  <c:v>12.073614765614675</c:v>
                </c:pt>
                <c:pt idx="24">
                  <c:v>12.073614765614675</c:v>
                </c:pt>
                <c:pt idx="25">
                  <c:v>12.073614765614675</c:v>
                </c:pt>
                <c:pt idx="26">
                  <c:v>12.073614765614675</c:v>
                </c:pt>
                <c:pt idx="27">
                  <c:v>12.073614765614675</c:v>
                </c:pt>
                <c:pt idx="28">
                  <c:v>12.073614765614675</c:v>
                </c:pt>
                <c:pt idx="29">
                  <c:v>12.073614765614675</c:v>
                </c:pt>
                <c:pt idx="30">
                  <c:v>12.073614765614675</c:v>
                </c:pt>
                <c:pt idx="31">
                  <c:v>12.073614765614675</c:v>
                </c:pt>
                <c:pt idx="32">
                  <c:v>12.073614765614675</c:v>
                </c:pt>
                <c:pt idx="33">
                  <c:v>12.073614765614675</c:v>
                </c:pt>
                <c:pt idx="34">
                  <c:v>12.073614765614675</c:v>
                </c:pt>
                <c:pt idx="35">
                  <c:v>12.073614765614675</c:v>
                </c:pt>
                <c:pt idx="36">
                  <c:v>12.073614765614675</c:v>
                </c:pt>
                <c:pt idx="37">
                  <c:v>12.073614765614675</c:v>
                </c:pt>
                <c:pt idx="38">
                  <c:v>12.073614765614675</c:v>
                </c:pt>
                <c:pt idx="39">
                  <c:v>12.073614765614675</c:v>
                </c:pt>
                <c:pt idx="40">
                  <c:v>12.073614765614675</c:v>
                </c:pt>
                <c:pt idx="41">
                  <c:v>12.073614765614675</c:v>
                </c:pt>
                <c:pt idx="42">
                  <c:v>12.073614765614675</c:v>
                </c:pt>
                <c:pt idx="43">
                  <c:v>12.073614765614675</c:v>
                </c:pt>
                <c:pt idx="44">
                  <c:v>12.073614765614675</c:v>
                </c:pt>
                <c:pt idx="45">
                  <c:v>12.073614765614675</c:v>
                </c:pt>
                <c:pt idx="46">
                  <c:v>12.073614765614675</c:v>
                </c:pt>
                <c:pt idx="47">
                  <c:v>12.073614765614675</c:v>
                </c:pt>
                <c:pt idx="48">
                  <c:v>12.073614765614675</c:v>
                </c:pt>
                <c:pt idx="49">
                  <c:v>12.073614765614675</c:v>
                </c:pt>
                <c:pt idx="50">
                  <c:v>12.073614765614675</c:v>
                </c:pt>
                <c:pt idx="51">
                  <c:v>12.073614765614675</c:v>
                </c:pt>
                <c:pt idx="52">
                  <c:v>12.073614765614675</c:v>
                </c:pt>
                <c:pt idx="53">
                  <c:v>12.073614765614675</c:v>
                </c:pt>
                <c:pt idx="54">
                  <c:v>12.073614765614675</c:v>
                </c:pt>
                <c:pt idx="55">
                  <c:v>12.073614765614675</c:v>
                </c:pt>
                <c:pt idx="56">
                  <c:v>12.073614765614675</c:v>
                </c:pt>
                <c:pt idx="57">
                  <c:v>12.073614765614675</c:v>
                </c:pt>
                <c:pt idx="58">
                  <c:v>12.073614765614675</c:v>
                </c:pt>
                <c:pt idx="59">
                  <c:v>12.073614765614675</c:v>
                </c:pt>
                <c:pt idx="60">
                  <c:v>12.073614765614675</c:v>
                </c:pt>
                <c:pt idx="61">
                  <c:v>12.073614765614675</c:v>
                </c:pt>
                <c:pt idx="62">
                  <c:v>12.073614765614675</c:v>
                </c:pt>
                <c:pt idx="63">
                  <c:v>12.073614765614675</c:v>
                </c:pt>
                <c:pt idx="64">
                  <c:v>12.073614765614675</c:v>
                </c:pt>
                <c:pt idx="65">
                  <c:v>12.073614765614675</c:v>
                </c:pt>
                <c:pt idx="66">
                  <c:v>12.073614765614675</c:v>
                </c:pt>
                <c:pt idx="67">
                  <c:v>12.073614765614675</c:v>
                </c:pt>
                <c:pt idx="68">
                  <c:v>12.073614765614675</c:v>
                </c:pt>
                <c:pt idx="69">
                  <c:v>12.073614765614675</c:v>
                </c:pt>
                <c:pt idx="70">
                  <c:v>12.073614765614675</c:v>
                </c:pt>
                <c:pt idx="71">
                  <c:v>12.073614765614675</c:v>
                </c:pt>
                <c:pt idx="72">
                  <c:v>12.073614765614675</c:v>
                </c:pt>
                <c:pt idx="73">
                  <c:v>12.073614765614675</c:v>
                </c:pt>
                <c:pt idx="74">
                  <c:v>12.073614765614675</c:v>
                </c:pt>
                <c:pt idx="75">
                  <c:v>12.073614765614675</c:v>
                </c:pt>
                <c:pt idx="76">
                  <c:v>12.073614765614675</c:v>
                </c:pt>
                <c:pt idx="77">
                  <c:v>12.073614765614675</c:v>
                </c:pt>
                <c:pt idx="78">
                  <c:v>12.073614765614675</c:v>
                </c:pt>
                <c:pt idx="79">
                  <c:v>12.073614765614675</c:v>
                </c:pt>
                <c:pt idx="80">
                  <c:v>12.073614765614675</c:v>
                </c:pt>
                <c:pt idx="81">
                  <c:v>12.073614765614675</c:v>
                </c:pt>
                <c:pt idx="82">
                  <c:v>12.073614765614675</c:v>
                </c:pt>
                <c:pt idx="83">
                  <c:v>12.073614765614675</c:v>
                </c:pt>
                <c:pt idx="84">
                  <c:v>12.073614765614675</c:v>
                </c:pt>
                <c:pt idx="85">
                  <c:v>12.073614765614675</c:v>
                </c:pt>
                <c:pt idx="86">
                  <c:v>12.073614765614675</c:v>
                </c:pt>
                <c:pt idx="87">
                  <c:v>12.073614765614675</c:v>
                </c:pt>
                <c:pt idx="88">
                  <c:v>12.073614765614675</c:v>
                </c:pt>
                <c:pt idx="89">
                  <c:v>12.073614765614675</c:v>
                </c:pt>
                <c:pt idx="90">
                  <c:v>12.073614765614675</c:v>
                </c:pt>
                <c:pt idx="91">
                  <c:v>12.073614765614675</c:v>
                </c:pt>
                <c:pt idx="92">
                  <c:v>12.073614765614675</c:v>
                </c:pt>
                <c:pt idx="93">
                  <c:v>12.073614765614675</c:v>
                </c:pt>
                <c:pt idx="94">
                  <c:v>12.073614765614675</c:v>
                </c:pt>
                <c:pt idx="95">
                  <c:v>12.073614765614675</c:v>
                </c:pt>
                <c:pt idx="96">
                  <c:v>12.073614765614675</c:v>
                </c:pt>
                <c:pt idx="97">
                  <c:v>12.073614765614675</c:v>
                </c:pt>
                <c:pt idx="98">
                  <c:v>12.073614765614675</c:v>
                </c:pt>
                <c:pt idx="99">
                  <c:v>12.073614765614675</c:v>
                </c:pt>
                <c:pt idx="100">
                  <c:v>12.073614765614675</c:v>
                </c:pt>
                <c:pt idx="101">
                  <c:v>12.073614765614675</c:v>
                </c:pt>
                <c:pt idx="102">
                  <c:v>12.073614765614675</c:v>
                </c:pt>
                <c:pt idx="103">
                  <c:v>12.073614765614675</c:v>
                </c:pt>
                <c:pt idx="104">
                  <c:v>12.073614765614675</c:v>
                </c:pt>
                <c:pt idx="105">
                  <c:v>12.073614765614675</c:v>
                </c:pt>
                <c:pt idx="106">
                  <c:v>12.073614765614675</c:v>
                </c:pt>
                <c:pt idx="107">
                  <c:v>12.073614765614675</c:v>
                </c:pt>
                <c:pt idx="108">
                  <c:v>12.073614765614675</c:v>
                </c:pt>
                <c:pt idx="109">
                  <c:v>12.073614765614675</c:v>
                </c:pt>
                <c:pt idx="110">
                  <c:v>12.073614765614675</c:v>
                </c:pt>
                <c:pt idx="111">
                  <c:v>12.073614765614675</c:v>
                </c:pt>
                <c:pt idx="112">
                  <c:v>12.073614765614675</c:v>
                </c:pt>
                <c:pt idx="113">
                  <c:v>12.073614765614675</c:v>
                </c:pt>
                <c:pt idx="114">
                  <c:v>12.073614765614675</c:v>
                </c:pt>
                <c:pt idx="115">
                  <c:v>12.073614765614675</c:v>
                </c:pt>
                <c:pt idx="116">
                  <c:v>12.073614765614675</c:v>
                </c:pt>
                <c:pt idx="117">
                  <c:v>12.073614765614675</c:v>
                </c:pt>
                <c:pt idx="118">
                  <c:v>12.073614765614675</c:v>
                </c:pt>
                <c:pt idx="119">
                  <c:v>12.073614765614675</c:v>
                </c:pt>
                <c:pt idx="120">
                  <c:v>12.073614765614675</c:v>
                </c:pt>
                <c:pt idx="121">
                  <c:v>12.073614765614675</c:v>
                </c:pt>
                <c:pt idx="122">
                  <c:v>12.073614765614675</c:v>
                </c:pt>
                <c:pt idx="123">
                  <c:v>12.073614765614675</c:v>
                </c:pt>
                <c:pt idx="124">
                  <c:v>12.073614765614675</c:v>
                </c:pt>
                <c:pt idx="125">
                  <c:v>12.073614765614675</c:v>
                </c:pt>
                <c:pt idx="126">
                  <c:v>12.073614765614675</c:v>
                </c:pt>
                <c:pt idx="127">
                  <c:v>12.073614765614675</c:v>
                </c:pt>
                <c:pt idx="128">
                  <c:v>12.073614765614675</c:v>
                </c:pt>
                <c:pt idx="129">
                  <c:v>12.073614765614675</c:v>
                </c:pt>
                <c:pt idx="130">
                  <c:v>12.073614765614675</c:v>
                </c:pt>
                <c:pt idx="131">
                  <c:v>12.073614765614675</c:v>
                </c:pt>
                <c:pt idx="132">
                  <c:v>12.073614765614675</c:v>
                </c:pt>
                <c:pt idx="133">
                  <c:v>12.073614765614675</c:v>
                </c:pt>
                <c:pt idx="134">
                  <c:v>12.073614765614675</c:v>
                </c:pt>
                <c:pt idx="135">
                  <c:v>12.073614765614675</c:v>
                </c:pt>
                <c:pt idx="136">
                  <c:v>12.073614765614675</c:v>
                </c:pt>
                <c:pt idx="137">
                  <c:v>12.073614765614675</c:v>
                </c:pt>
                <c:pt idx="138">
                  <c:v>12.073614765614675</c:v>
                </c:pt>
                <c:pt idx="139">
                  <c:v>12.073614765614675</c:v>
                </c:pt>
                <c:pt idx="140">
                  <c:v>12.073614765614675</c:v>
                </c:pt>
                <c:pt idx="141">
                  <c:v>12.073614765614675</c:v>
                </c:pt>
                <c:pt idx="142">
                  <c:v>12.073614765614675</c:v>
                </c:pt>
                <c:pt idx="143">
                  <c:v>12.073614765614675</c:v>
                </c:pt>
                <c:pt idx="144">
                  <c:v>12.073614765614675</c:v>
                </c:pt>
                <c:pt idx="145">
                  <c:v>12.073614765614675</c:v>
                </c:pt>
                <c:pt idx="146">
                  <c:v>12.073614765614675</c:v>
                </c:pt>
                <c:pt idx="147">
                  <c:v>12.073614765614675</c:v>
                </c:pt>
                <c:pt idx="148">
                  <c:v>12.073614765614675</c:v>
                </c:pt>
                <c:pt idx="149">
                  <c:v>12.073614765614675</c:v>
                </c:pt>
                <c:pt idx="150">
                  <c:v>12.073614765614675</c:v>
                </c:pt>
                <c:pt idx="151">
                  <c:v>12.073614765614675</c:v>
                </c:pt>
                <c:pt idx="152">
                  <c:v>12.073614765614675</c:v>
                </c:pt>
                <c:pt idx="153">
                  <c:v>12.073614765614675</c:v>
                </c:pt>
                <c:pt idx="154">
                  <c:v>12.073614765614675</c:v>
                </c:pt>
                <c:pt idx="155">
                  <c:v>12.073614765614675</c:v>
                </c:pt>
                <c:pt idx="156">
                  <c:v>12.073614765614675</c:v>
                </c:pt>
                <c:pt idx="157">
                  <c:v>12.073614765614675</c:v>
                </c:pt>
                <c:pt idx="158">
                  <c:v>12.073614765614675</c:v>
                </c:pt>
                <c:pt idx="159">
                  <c:v>12.073614765614675</c:v>
                </c:pt>
                <c:pt idx="160">
                  <c:v>12.073614765614675</c:v>
                </c:pt>
                <c:pt idx="161">
                  <c:v>12.073614765614675</c:v>
                </c:pt>
                <c:pt idx="162">
                  <c:v>12.073614765614675</c:v>
                </c:pt>
                <c:pt idx="163">
                  <c:v>12.073614765614675</c:v>
                </c:pt>
                <c:pt idx="164">
                  <c:v>12.073614765614675</c:v>
                </c:pt>
                <c:pt idx="165">
                  <c:v>12.073614765614675</c:v>
                </c:pt>
                <c:pt idx="166">
                  <c:v>12.073614765614675</c:v>
                </c:pt>
                <c:pt idx="167">
                  <c:v>12.073614765614675</c:v>
                </c:pt>
                <c:pt idx="168">
                  <c:v>12.073614765614675</c:v>
                </c:pt>
                <c:pt idx="169">
                  <c:v>12.073614765614675</c:v>
                </c:pt>
                <c:pt idx="170">
                  <c:v>12.073614765614675</c:v>
                </c:pt>
                <c:pt idx="171">
                  <c:v>12.073614765614675</c:v>
                </c:pt>
                <c:pt idx="172">
                  <c:v>12.073614765614675</c:v>
                </c:pt>
                <c:pt idx="173">
                  <c:v>12.073614765614675</c:v>
                </c:pt>
                <c:pt idx="174">
                  <c:v>12.073614765614675</c:v>
                </c:pt>
                <c:pt idx="175">
                  <c:v>12.073614765614675</c:v>
                </c:pt>
                <c:pt idx="176">
                  <c:v>12.073614765614675</c:v>
                </c:pt>
                <c:pt idx="177">
                  <c:v>12.073614765614675</c:v>
                </c:pt>
                <c:pt idx="178">
                  <c:v>12.073614765614675</c:v>
                </c:pt>
                <c:pt idx="179">
                  <c:v>12.073614765614675</c:v>
                </c:pt>
                <c:pt idx="180">
                  <c:v>12.073614765614675</c:v>
                </c:pt>
                <c:pt idx="181">
                  <c:v>12.073614765614675</c:v>
                </c:pt>
                <c:pt idx="182">
                  <c:v>12.073614765614675</c:v>
                </c:pt>
                <c:pt idx="183">
                  <c:v>12.073614765614675</c:v>
                </c:pt>
                <c:pt idx="184">
                  <c:v>12.073614765614675</c:v>
                </c:pt>
                <c:pt idx="185">
                  <c:v>12.073614765614675</c:v>
                </c:pt>
                <c:pt idx="186">
                  <c:v>12.073614765614675</c:v>
                </c:pt>
                <c:pt idx="187">
                  <c:v>12.073614765614675</c:v>
                </c:pt>
                <c:pt idx="188">
                  <c:v>12.073614765614675</c:v>
                </c:pt>
                <c:pt idx="189">
                  <c:v>12.073614765614675</c:v>
                </c:pt>
                <c:pt idx="190">
                  <c:v>12.073614765614675</c:v>
                </c:pt>
                <c:pt idx="191">
                  <c:v>12.073614765614675</c:v>
                </c:pt>
                <c:pt idx="192">
                  <c:v>12.073614765614675</c:v>
                </c:pt>
                <c:pt idx="193">
                  <c:v>12.073614765614675</c:v>
                </c:pt>
                <c:pt idx="194">
                  <c:v>12.073614765614675</c:v>
                </c:pt>
                <c:pt idx="195">
                  <c:v>12.073614765614675</c:v>
                </c:pt>
                <c:pt idx="196">
                  <c:v>12.073614765614675</c:v>
                </c:pt>
                <c:pt idx="197">
                  <c:v>12.073614765614675</c:v>
                </c:pt>
                <c:pt idx="198">
                  <c:v>12.073614765614675</c:v>
                </c:pt>
                <c:pt idx="199">
                  <c:v>12.073614765614675</c:v>
                </c:pt>
                <c:pt idx="200">
                  <c:v>12.073614765614675</c:v>
                </c:pt>
                <c:pt idx="201">
                  <c:v>12.073614765614675</c:v>
                </c:pt>
                <c:pt idx="202">
                  <c:v>12.073614765614675</c:v>
                </c:pt>
                <c:pt idx="203">
                  <c:v>12.073614765614675</c:v>
                </c:pt>
                <c:pt idx="204">
                  <c:v>12.073614765614675</c:v>
                </c:pt>
                <c:pt idx="205">
                  <c:v>12.073614765614675</c:v>
                </c:pt>
                <c:pt idx="206">
                  <c:v>12.073614765614675</c:v>
                </c:pt>
                <c:pt idx="207">
                  <c:v>12.073614765614675</c:v>
                </c:pt>
                <c:pt idx="208">
                  <c:v>12.073614765614675</c:v>
                </c:pt>
                <c:pt idx="209">
                  <c:v>12.073614765614675</c:v>
                </c:pt>
                <c:pt idx="210">
                  <c:v>12.073614765614675</c:v>
                </c:pt>
                <c:pt idx="211">
                  <c:v>12.073614765614675</c:v>
                </c:pt>
                <c:pt idx="212">
                  <c:v>12.073614765614675</c:v>
                </c:pt>
                <c:pt idx="213">
                  <c:v>12.073614765614675</c:v>
                </c:pt>
                <c:pt idx="214">
                  <c:v>12.073614765614675</c:v>
                </c:pt>
                <c:pt idx="215">
                  <c:v>12.073614765614675</c:v>
                </c:pt>
                <c:pt idx="216">
                  <c:v>12.073614765614675</c:v>
                </c:pt>
                <c:pt idx="217">
                  <c:v>12.073614765614675</c:v>
                </c:pt>
                <c:pt idx="218">
                  <c:v>12.073614765614675</c:v>
                </c:pt>
                <c:pt idx="219">
                  <c:v>12.073614765614675</c:v>
                </c:pt>
                <c:pt idx="220">
                  <c:v>12.073614765614675</c:v>
                </c:pt>
                <c:pt idx="221">
                  <c:v>12.073614765614675</c:v>
                </c:pt>
                <c:pt idx="222">
                  <c:v>12.073614765614675</c:v>
                </c:pt>
                <c:pt idx="223">
                  <c:v>12.073614765614675</c:v>
                </c:pt>
                <c:pt idx="224">
                  <c:v>12.073614765614675</c:v>
                </c:pt>
                <c:pt idx="225">
                  <c:v>12.073614765614675</c:v>
                </c:pt>
                <c:pt idx="226">
                  <c:v>12.073614765614675</c:v>
                </c:pt>
                <c:pt idx="227">
                  <c:v>12.073614765614675</c:v>
                </c:pt>
                <c:pt idx="228">
                  <c:v>12.073614765614675</c:v>
                </c:pt>
                <c:pt idx="229">
                  <c:v>12.073614765614675</c:v>
                </c:pt>
                <c:pt idx="230">
                  <c:v>12.073614765614675</c:v>
                </c:pt>
                <c:pt idx="231">
                  <c:v>12.073614765614675</c:v>
                </c:pt>
                <c:pt idx="232">
                  <c:v>12.073614765614675</c:v>
                </c:pt>
                <c:pt idx="233">
                  <c:v>12.073614765614675</c:v>
                </c:pt>
                <c:pt idx="234">
                  <c:v>12.073614765614675</c:v>
                </c:pt>
                <c:pt idx="235">
                  <c:v>12.073614765614675</c:v>
                </c:pt>
                <c:pt idx="236">
                  <c:v>12.073614765614675</c:v>
                </c:pt>
                <c:pt idx="237">
                  <c:v>12.073614765614675</c:v>
                </c:pt>
                <c:pt idx="238">
                  <c:v>12.073614765614675</c:v>
                </c:pt>
                <c:pt idx="239">
                  <c:v>12.073614765614675</c:v>
                </c:pt>
                <c:pt idx="240">
                  <c:v>12.073614765614675</c:v>
                </c:pt>
                <c:pt idx="241">
                  <c:v>12.073614765614675</c:v>
                </c:pt>
                <c:pt idx="242">
                  <c:v>12.073614765614675</c:v>
                </c:pt>
                <c:pt idx="243">
                  <c:v>12.073614765614675</c:v>
                </c:pt>
                <c:pt idx="244">
                  <c:v>12.073614765614675</c:v>
                </c:pt>
                <c:pt idx="245">
                  <c:v>12.073614765614675</c:v>
                </c:pt>
                <c:pt idx="246">
                  <c:v>12.073614765614675</c:v>
                </c:pt>
                <c:pt idx="247">
                  <c:v>12.073614765614675</c:v>
                </c:pt>
                <c:pt idx="248">
                  <c:v>12.073614765614675</c:v>
                </c:pt>
                <c:pt idx="249">
                  <c:v>12.073614765614675</c:v>
                </c:pt>
                <c:pt idx="250">
                  <c:v>12.073614765614675</c:v>
                </c:pt>
                <c:pt idx="251">
                  <c:v>12.073614765614675</c:v>
                </c:pt>
                <c:pt idx="252">
                  <c:v>12.073614765614675</c:v>
                </c:pt>
                <c:pt idx="253">
                  <c:v>12.073614765614675</c:v>
                </c:pt>
                <c:pt idx="254">
                  <c:v>12.073614765614675</c:v>
                </c:pt>
                <c:pt idx="255">
                  <c:v>12.073614765614675</c:v>
                </c:pt>
                <c:pt idx="256">
                  <c:v>12.073614765614675</c:v>
                </c:pt>
                <c:pt idx="257">
                  <c:v>12.073614765614675</c:v>
                </c:pt>
                <c:pt idx="258">
                  <c:v>12.073614765614675</c:v>
                </c:pt>
                <c:pt idx="259">
                  <c:v>12.073614765614675</c:v>
                </c:pt>
                <c:pt idx="260">
                  <c:v>12.073614765614675</c:v>
                </c:pt>
                <c:pt idx="261">
                  <c:v>12.073614765614675</c:v>
                </c:pt>
                <c:pt idx="262">
                  <c:v>12.073614765614675</c:v>
                </c:pt>
                <c:pt idx="263">
                  <c:v>12.073614765614675</c:v>
                </c:pt>
                <c:pt idx="264">
                  <c:v>12.073614765614675</c:v>
                </c:pt>
                <c:pt idx="265">
                  <c:v>12.073614765614675</c:v>
                </c:pt>
                <c:pt idx="266">
                  <c:v>12.073614765614675</c:v>
                </c:pt>
                <c:pt idx="267">
                  <c:v>12.073614765614675</c:v>
                </c:pt>
                <c:pt idx="268">
                  <c:v>12.073614765614675</c:v>
                </c:pt>
                <c:pt idx="269">
                  <c:v>12.073614765614675</c:v>
                </c:pt>
                <c:pt idx="270">
                  <c:v>12.073614765614675</c:v>
                </c:pt>
                <c:pt idx="271">
                  <c:v>12.073614765614675</c:v>
                </c:pt>
                <c:pt idx="272">
                  <c:v>12.073614765614675</c:v>
                </c:pt>
                <c:pt idx="273">
                  <c:v>12.073614765614675</c:v>
                </c:pt>
                <c:pt idx="274">
                  <c:v>12.073614765614675</c:v>
                </c:pt>
                <c:pt idx="275">
                  <c:v>12.073614765614675</c:v>
                </c:pt>
                <c:pt idx="276">
                  <c:v>12.073614765614675</c:v>
                </c:pt>
                <c:pt idx="277">
                  <c:v>12.073614765614675</c:v>
                </c:pt>
                <c:pt idx="278">
                  <c:v>12.073614765614675</c:v>
                </c:pt>
                <c:pt idx="279">
                  <c:v>12.073614765614675</c:v>
                </c:pt>
                <c:pt idx="280">
                  <c:v>12.073614765614675</c:v>
                </c:pt>
                <c:pt idx="281">
                  <c:v>12.073614765614675</c:v>
                </c:pt>
                <c:pt idx="282">
                  <c:v>12.073614765614675</c:v>
                </c:pt>
                <c:pt idx="283">
                  <c:v>12.073614765614675</c:v>
                </c:pt>
                <c:pt idx="284">
                  <c:v>12.073614765614675</c:v>
                </c:pt>
                <c:pt idx="285">
                  <c:v>12.073614765614675</c:v>
                </c:pt>
                <c:pt idx="286">
                  <c:v>12.073614765614675</c:v>
                </c:pt>
                <c:pt idx="287">
                  <c:v>12.073614765614675</c:v>
                </c:pt>
                <c:pt idx="288">
                  <c:v>12.073614765614675</c:v>
                </c:pt>
                <c:pt idx="289">
                  <c:v>12.073614765614675</c:v>
                </c:pt>
                <c:pt idx="290">
                  <c:v>12.073614765614675</c:v>
                </c:pt>
                <c:pt idx="291">
                  <c:v>12.073614765614675</c:v>
                </c:pt>
                <c:pt idx="292">
                  <c:v>12.073614765614675</c:v>
                </c:pt>
                <c:pt idx="293">
                  <c:v>12.073614765614675</c:v>
                </c:pt>
                <c:pt idx="294">
                  <c:v>12.073614765614675</c:v>
                </c:pt>
                <c:pt idx="295">
                  <c:v>12.073614765614675</c:v>
                </c:pt>
                <c:pt idx="296">
                  <c:v>12.073614765614675</c:v>
                </c:pt>
                <c:pt idx="297">
                  <c:v>12.073614765614675</c:v>
                </c:pt>
                <c:pt idx="298">
                  <c:v>12.073614765614675</c:v>
                </c:pt>
                <c:pt idx="299">
                  <c:v>12.073614765614675</c:v>
                </c:pt>
                <c:pt idx="300">
                  <c:v>12.073614765614675</c:v>
                </c:pt>
                <c:pt idx="301">
                  <c:v>12.073614765614675</c:v>
                </c:pt>
                <c:pt idx="302">
                  <c:v>12.073614765614675</c:v>
                </c:pt>
                <c:pt idx="303">
                  <c:v>12.073614765614675</c:v>
                </c:pt>
                <c:pt idx="304">
                  <c:v>12.073614765614675</c:v>
                </c:pt>
                <c:pt idx="305">
                  <c:v>12.073614765614675</c:v>
                </c:pt>
                <c:pt idx="306">
                  <c:v>12.073614765614675</c:v>
                </c:pt>
                <c:pt idx="307">
                  <c:v>12.073614765614675</c:v>
                </c:pt>
                <c:pt idx="308">
                  <c:v>12.073614765614675</c:v>
                </c:pt>
                <c:pt idx="309">
                  <c:v>12.073614765614675</c:v>
                </c:pt>
                <c:pt idx="310">
                  <c:v>12.073614765614675</c:v>
                </c:pt>
                <c:pt idx="311">
                  <c:v>12.073614765614675</c:v>
                </c:pt>
                <c:pt idx="312">
                  <c:v>12.073614765614675</c:v>
                </c:pt>
                <c:pt idx="313">
                  <c:v>12.073614765614675</c:v>
                </c:pt>
                <c:pt idx="314">
                  <c:v>12.073614765614675</c:v>
                </c:pt>
                <c:pt idx="315">
                  <c:v>12.073614765614675</c:v>
                </c:pt>
                <c:pt idx="316">
                  <c:v>12.073614765614675</c:v>
                </c:pt>
                <c:pt idx="317">
                  <c:v>12.073614765614675</c:v>
                </c:pt>
                <c:pt idx="318">
                  <c:v>12.073614765614675</c:v>
                </c:pt>
                <c:pt idx="319">
                  <c:v>12.073614765614675</c:v>
                </c:pt>
                <c:pt idx="320">
                  <c:v>12.073614765614675</c:v>
                </c:pt>
                <c:pt idx="321">
                  <c:v>12.073614765614675</c:v>
                </c:pt>
                <c:pt idx="322">
                  <c:v>12.073614765614675</c:v>
                </c:pt>
                <c:pt idx="323">
                  <c:v>12.073614765614675</c:v>
                </c:pt>
                <c:pt idx="324">
                  <c:v>12.073614765614675</c:v>
                </c:pt>
                <c:pt idx="325">
                  <c:v>12.073614765614675</c:v>
                </c:pt>
                <c:pt idx="326">
                  <c:v>12.073614765614675</c:v>
                </c:pt>
                <c:pt idx="327">
                  <c:v>12.073614765614675</c:v>
                </c:pt>
                <c:pt idx="328">
                  <c:v>12.073614765614675</c:v>
                </c:pt>
                <c:pt idx="329">
                  <c:v>12.073614765614675</c:v>
                </c:pt>
                <c:pt idx="330">
                  <c:v>12.073614765614675</c:v>
                </c:pt>
                <c:pt idx="331">
                  <c:v>12.073614765614675</c:v>
                </c:pt>
                <c:pt idx="332">
                  <c:v>12.073614765614675</c:v>
                </c:pt>
                <c:pt idx="333">
                  <c:v>12.073614765614675</c:v>
                </c:pt>
                <c:pt idx="334">
                  <c:v>12.073614765614675</c:v>
                </c:pt>
                <c:pt idx="335">
                  <c:v>12.073614765614675</c:v>
                </c:pt>
                <c:pt idx="336">
                  <c:v>12.073614765614675</c:v>
                </c:pt>
                <c:pt idx="337">
                  <c:v>12.073614765614675</c:v>
                </c:pt>
                <c:pt idx="338">
                  <c:v>12.073614765614675</c:v>
                </c:pt>
                <c:pt idx="339">
                  <c:v>12.073614765614675</c:v>
                </c:pt>
                <c:pt idx="340">
                  <c:v>12.073614765614675</c:v>
                </c:pt>
                <c:pt idx="341">
                  <c:v>12.073614765614675</c:v>
                </c:pt>
                <c:pt idx="342">
                  <c:v>12.073614765614675</c:v>
                </c:pt>
                <c:pt idx="343">
                  <c:v>12.073614765614675</c:v>
                </c:pt>
                <c:pt idx="344">
                  <c:v>12.073614765614675</c:v>
                </c:pt>
                <c:pt idx="345">
                  <c:v>12.073614765614675</c:v>
                </c:pt>
                <c:pt idx="346">
                  <c:v>12.073614765614675</c:v>
                </c:pt>
                <c:pt idx="347">
                  <c:v>12.073614765614675</c:v>
                </c:pt>
                <c:pt idx="348">
                  <c:v>12.073614765614675</c:v>
                </c:pt>
                <c:pt idx="349">
                  <c:v>12.073614765614675</c:v>
                </c:pt>
                <c:pt idx="350">
                  <c:v>12.073614765614675</c:v>
                </c:pt>
                <c:pt idx="351">
                  <c:v>12.073614765614675</c:v>
                </c:pt>
                <c:pt idx="352">
                  <c:v>12.073614765614675</c:v>
                </c:pt>
                <c:pt idx="353">
                  <c:v>12.073614765614675</c:v>
                </c:pt>
                <c:pt idx="354">
                  <c:v>12.073614765614675</c:v>
                </c:pt>
                <c:pt idx="355">
                  <c:v>12.073614765614675</c:v>
                </c:pt>
                <c:pt idx="356">
                  <c:v>12.073614765614675</c:v>
                </c:pt>
                <c:pt idx="357">
                  <c:v>12.073614765614675</c:v>
                </c:pt>
                <c:pt idx="358">
                  <c:v>12.073614765614675</c:v>
                </c:pt>
                <c:pt idx="359">
                  <c:v>12.073614765614675</c:v>
                </c:pt>
                <c:pt idx="360">
                  <c:v>12.073614765614675</c:v>
                </c:pt>
                <c:pt idx="361">
                  <c:v>12.073614765614675</c:v>
                </c:pt>
                <c:pt idx="362">
                  <c:v>12.073614765614675</c:v>
                </c:pt>
                <c:pt idx="363">
                  <c:v>12.073614765614675</c:v>
                </c:pt>
                <c:pt idx="364">
                  <c:v>12.073614765614675</c:v>
                </c:pt>
                <c:pt idx="365">
                  <c:v>12.073614765614675</c:v>
                </c:pt>
                <c:pt idx="366">
                  <c:v>12.073614765614675</c:v>
                </c:pt>
                <c:pt idx="367">
                  <c:v>12.073614765614675</c:v>
                </c:pt>
                <c:pt idx="368">
                  <c:v>12.073614765614675</c:v>
                </c:pt>
                <c:pt idx="369">
                  <c:v>12.073614765614675</c:v>
                </c:pt>
                <c:pt idx="370">
                  <c:v>12.073614765614675</c:v>
                </c:pt>
                <c:pt idx="371">
                  <c:v>12.073614765614675</c:v>
                </c:pt>
                <c:pt idx="372">
                  <c:v>12.073614765614675</c:v>
                </c:pt>
                <c:pt idx="373">
                  <c:v>12.073614765614675</c:v>
                </c:pt>
                <c:pt idx="374">
                  <c:v>12.073614765614675</c:v>
                </c:pt>
                <c:pt idx="375">
                  <c:v>12.073614765614675</c:v>
                </c:pt>
                <c:pt idx="376">
                  <c:v>12.073614765614675</c:v>
                </c:pt>
                <c:pt idx="377">
                  <c:v>12.073614765614675</c:v>
                </c:pt>
                <c:pt idx="378">
                  <c:v>12.073614765614675</c:v>
                </c:pt>
                <c:pt idx="379">
                  <c:v>12.073614765614675</c:v>
                </c:pt>
                <c:pt idx="380">
                  <c:v>12.073614765614675</c:v>
                </c:pt>
                <c:pt idx="381">
                  <c:v>12.073614765614675</c:v>
                </c:pt>
                <c:pt idx="382">
                  <c:v>12.073614765614675</c:v>
                </c:pt>
                <c:pt idx="383">
                  <c:v>12.073614765614675</c:v>
                </c:pt>
                <c:pt idx="384">
                  <c:v>12.073614765614675</c:v>
                </c:pt>
                <c:pt idx="385">
                  <c:v>12.073614765614675</c:v>
                </c:pt>
                <c:pt idx="386">
                  <c:v>12.073614765614675</c:v>
                </c:pt>
                <c:pt idx="387">
                  <c:v>12.073614765614675</c:v>
                </c:pt>
                <c:pt idx="388">
                  <c:v>12.073614765614675</c:v>
                </c:pt>
                <c:pt idx="389">
                  <c:v>12.073614765614675</c:v>
                </c:pt>
                <c:pt idx="390">
                  <c:v>12.073614765614675</c:v>
                </c:pt>
                <c:pt idx="391">
                  <c:v>12.073614765614675</c:v>
                </c:pt>
                <c:pt idx="392">
                  <c:v>12.073614765614675</c:v>
                </c:pt>
                <c:pt idx="393">
                  <c:v>12.073614765614675</c:v>
                </c:pt>
                <c:pt idx="394">
                  <c:v>12.073614765614675</c:v>
                </c:pt>
                <c:pt idx="395">
                  <c:v>12.073614765614675</c:v>
                </c:pt>
                <c:pt idx="396">
                  <c:v>12.073614765614675</c:v>
                </c:pt>
                <c:pt idx="397">
                  <c:v>12.073614765614675</c:v>
                </c:pt>
                <c:pt idx="398">
                  <c:v>12.073614765614675</c:v>
                </c:pt>
                <c:pt idx="399">
                  <c:v>12.073614765614675</c:v>
                </c:pt>
                <c:pt idx="400">
                  <c:v>12.073614765614675</c:v>
                </c:pt>
                <c:pt idx="401">
                  <c:v>12.073614765614675</c:v>
                </c:pt>
                <c:pt idx="402">
                  <c:v>12.073614765614675</c:v>
                </c:pt>
                <c:pt idx="403">
                  <c:v>12.073614765614675</c:v>
                </c:pt>
                <c:pt idx="404">
                  <c:v>12.073614765614675</c:v>
                </c:pt>
                <c:pt idx="405">
                  <c:v>12.073614765614675</c:v>
                </c:pt>
                <c:pt idx="406">
                  <c:v>12.073614765614675</c:v>
                </c:pt>
                <c:pt idx="407">
                  <c:v>12.073614765614675</c:v>
                </c:pt>
                <c:pt idx="408">
                  <c:v>12.073614765614675</c:v>
                </c:pt>
                <c:pt idx="409">
                  <c:v>12.073614765614675</c:v>
                </c:pt>
                <c:pt idx="410">
                  <c:v>12.073614765614675</c:v>
                </c:pt>
                <c:pt idx="411">
                  <c:v>12.073614765614675</c:v>
                </c:pt>
                <c:pt idx="412">
                  <c:v>12.073614765614675</c:v>
                </c:pt>
                <c:pt idx="413">
                  <c:v>12.073614765614675</c:v>
                </c:pt>
                <c:pt idx="414">
                  <c:v>12.073614765614675</c:v>
                </c:pt>
                <c:pt idx="415">
                  <c:v>12.073614765614675</c:v>
                </c:pt>
                <c:pt idx="416">
                  <c:v>12.073614765614675</c:v>
                </c:pt>
                <c:pt idx="417">
                  <c:v>12.073614765614675</c:v>
                </c:pt>
                <c:pt idx="418">
                  <c:v>12.073614765614675</c:v>
                </c:pt>
                <c:pt idx="419">
                  <c:v>12.073614765614675</c:v>
                </c:pt>
                <c:pt idx="420">
                  <c:v>12.073614765614675</c:v>
                </c:pt>
                <c:pt idx="421">
                  <c:v>12.073614765614675</c:v>
                </c:pt>
                <c:pt idx="422">
                  <c:v>12.073614765614675</c:v>
                </c:pt>
                <c:pt idx="423">
                  <c:v>12.073614765614675</c:v>
                </c:pt>
                <c:pt idx="424">
                  <c:v>12.073614765614675</c:v>
                </c:pt>
                <c:pt idx="425">
                  <c:v>12.073614765614675</c:v>
                </c:pt>
                <c:pt idx="426">
                  <c:v>12.073614765614675</c:v>
                </c:pt>
                <c:pt idx="427">
                  <c:v>12.073614765614675</c:v>
                </c:pt>
                <c:pt idx="428">
                  <c:v>12.073614765614675</c:v>
                </c:pt>
                <c:pt idx="429">
                  <c:v>12.073614765614675</c:v>
                </c:pt>
                <c:pt idx="430">
                  <c:v>12.073614765614675</c:v>
                </c:pt>
                <c:pt idx="431">
                  <c:v>12.073614765614675</c:v>
                </c:pt>
                <c:pt idx="432">
                  <c:v>12.073614765614675</c:v>
                </c:pt>
                <c:pt idx="433">
                  <c:v>12.073614765614675</c:v>
                </c:pt>
                <c:pt idx="434">
                  <c:v>12.073614765614675</c:v>
                </c:pt>
                <c:pt idx="435">
                  <c:v>12.073614765614675</c:v>
                </c:pt>
                <c:pt idx="436">
                  <c:v>12.073614765614675</c:v>
                </c:pt>
                <c:pt idx="437">
                  <c:v>12.073614765614675</c:v>
                </c:pt>
                <c:pt idx="438">
                  <c:v>12.073614765614675</c:v>
                </c:pt>
                <c:pt idx="439">
                  <c:v>12.073614765614675</c:v>
                </c:pt>
                <c:pt idx="440">
                  <c:v>12.073614765614675</c:v>
                </c:pt>
                <c:pt idx="441">
                  <c:v>12.073614765614675</c:v>
                </c:pt>
                <c:pt idx="442">
                  <c:v>12.073614765614675</c:v>
                </c:pt>
                <c:pt idx="443">
                  <c:v>12.073614765614675</c:v>
                </c:pt>
                <c:pt idx="444">
                  <c:v>12.073614765614675</c:v>
                </c:pt>
                <c:pt idx="445">
                  <c:v>12.073614765614675</c:v>
                </c:pt>
                <c:pt idx="446">
                  <c:v>12.073614765614675</c:v>
                </c:pt>
                <c:pt idx="447">
                  <c:v>12.073614765614675</c:v>
                </c:pt>
                <c:pt idx="448">
                  <c:v>12.073614765614675</c:v>
                </c:pt>
                <c:pt idx="449">
                  <c:v>12.073614765614675</c:v>
                </c:pt>
                <c:pt idx="450">
                  <c:v>12.073614765614675</c:v>
                </c:pt>
                <c:pt idx="451">
                  <c:v>12.073614765614675</c:v>
                </c:pt>
                <c:pt idx="452">
                  <c:v>12.073614765614675</c:v>
                </c:pt>
                <c:pt idx="453">
                  <c:v>12.073614765614675</c:v>
                </c:pt>
                <c:pt idx="454">
                  <c:v>12.073614765614675</c:v>
                </c:pt>
                <c:pt idx="455">
                  <c:v>12.073614765614675</c:v>
                </c:pt>
                <c:pt idx="456">
                  <c:v>12.073614765614675</c:v>
                </c:pt>
                <c:pt idx="457">
                  <c:v>12.073614765614675</c:v>
                </c:pt>
                <c:pt idx="458">
                  <c:v>12.073614765614675</c:v>
                </c:pt>
                <c:pt idx="459">
                  <c:v>12.073614765614675</c:v>
                </c:pt>
                <c:pt idx="460">
                  <c:v>12.073614765614675</c:v>
                </c:pt>
                <c:pt idx="461">
                  <c:v>12.073614765614675</c:v>
                </c:pt>
                <c:pt idx="462">
                  <c:v>12.073614765614675</c:v>
                </c:pt>
                <c:pt idx="463">
                  <c:v>12.073614765614675</c:v>
                </c:pt>
                <c:pt idx="464">
                  <c:v>12.073614765614675</c:v>
                </c:pt>
                <c:pt idx="465">
                  <c:v>12.073614765614675</c:v>
                </c:pt>
                <c:pt idx="466">
                  <c:v>12.073614765614675</c:v>
                </c:pt>
                <c:pt idx="467">
                  <c:v>12.073614765614675</c:v>
                </c:pt>
                <c:pt idx="468">
                  <c:v>12.073614765614675</c:v>
                </c:pt>
                <c:pt idx="469">
                  <c:v>12.073614765614675</c:v>
                </c:pt>
                <c:pt idx="470">
                  <c:v>12.073614765614675</c:v>
                </c:pt>
                <c:pt idx="471">
                  <c:v>12.073614765614675</c:v>
                </c:pt>
                <c:pt idx="472">
                  <c:v>12.073614765614675</c:v>
                </c:pt>
                <c:pt idx="473">
                  <c:v>12.073614765614675</c:v>
                </c:pt>
                <c:pt idx="474">
                  <c:v>12.073614765614675</c:v>
                </c:pt>
                <c:pt idx="475">
                  <c:v>12.073614765614675</c:v>
                </c:pt>
                <c:pt idx="476">
                  <c:v>12.073614765614675</c:v>
                </c:pt>
                <c:pt idx="477">
                  <c:v>12.073614765614675</c:v>
                </c:pt>
                <c:pt idx="478">
                  <c:v>12.073614765614675</c:v>
                </c:pt>
                <c:pt idx="479">
                  <c:v>12.073614765614675</c:v>
                </c:pt>
                <c:pt idx="480">
                  <c:v>12.073614765614675</c:v>
                </c:pt>
                <c:pt idx="481">
                  <c:v>12.073614765614675</c:v>
                </c:pt>
                <c:pt idx="482">
                  <c:v>12.073614765614675</c:v>
                </c:pt>
                <c:pt idx="483">
                  <c:v>12.073614765614675</c:v>
                </c:pt>
                <c:pt idx="484">
                  <c:v>12.073614765614675</c:v>
                </c:pt>
                <c:pt idx="485">
                  <c:v>12.073614765614675</c:v>
                </c:pt>
                <c:pt idx="486">
                  <c:v>12.073614765614675</c:v>
                </c:pt>
                <c:pt idx="487">
                  <c:v>12.073614765614675</c:v>
                </c:pt>
                <c:pt idx="488">
                  <c:v>12.073614765614675</c:v>
                </c:pt>
                <c:pt idx="489">
                  <c:v>12.073614765614675</c:v>
                </c:pt>
                <c:pt idx="490">
                  <c:v>12.073614765614675</c:v>
                </c:pt>
                <c:pt idx="491">
                  <c:v>12.073614765614675</c:v>
                </c:pt>
                <c:pt idx="492">
                  <c:v>12.073614765614675</c:v>
                </c:pt>
                <c:pt idx="493">
                  <c:v>12.073614765614675</c:v>
                </c:pt>
                <c:pt idx="494">
                  <c:v>12.073614765614675</c:v>
                </c:pt>
                <c:pt idx="495">
                  <c:v>12.073614765614675</c:v>
                </c:pt>
                <c:pt idx="496">
                  <c:v>12.073614765614675</c:v>
                </c:pt>
                <c:pt idx="497">
                  <c:v>12.073614765614675</c:v>
                </c:pt>
                <c:pt idx="498">
                  <c:v>12.073614765614675</c:v>
                </c:pt>
                <c:pt idx="499">
                  <c:v>12.073614765614675</c:v>
                </c:pt>
                <c:pt idx="500">
                  <c:v>12.073614765614675</c:v>
                </c:pt>
                <c:pt idx="501">
                  <c:v>12.073614765614675</c:v>
                </c:pt>
                <c:pt idx="502">
                  <c:v>12.073614765614675</c:v>
                </c:pt>
                <c:pt idx="503">
                  <c:v>12.073614765614675</c:v>
                </c:pt>
                <c:pt idx="504">
                  <c:v>12.073614765614675</c:v>
                </c:pt>
                <c:pt idx="505">
                  <c:v>12.073614765614675</c:v>
                </c:pt>
                <c:pt idx="506">
                  <c:v>12.073614765614675</c:v>
                </c:pt>
                <c:pt idx="507">
                  <c:v>12.073614765614675</c:v>
                </c:pt>
                <c:pt idx="508">
                  <c:v>12.073614765614675</c:v>
                </c:pt>
                <c:pt idx="509">
                  <c:v>12.073614765614675</c:v>
                </c:pt>
                <c:pt idx="510">
                  <c:v>12.073614765614675</c:v>
                </c:pt>
                <c:pt idx="511">
                  <c:v>12.073614765614675</c:v>
                </c:pt>
                <c:pt idx="512">
                  <c:v>12.073614765614675</c:v>
                </c:pt>
                <c:pt idx="513">
                  <c:v>12.073614765614675</c:v>
                </c:pt>
                <c:pt idx="514">
                  <c:v>12.073614765614675</c:v>
                </c:pt>
                <c:pt idx="515">
                  <c:v>12.073614765614675</c:v>
                </c:pt>
                <c:pt idx="516">
                  <c:v>12.073614765614675</c:v>
                </c:pt>
                <c:pt idx="517">
                  <c:v>12.073614765614675</c:v>
                </c:pt>
                <c:pt idx="518">
                  <c:v>12.073614765614675</c:v>
                </c:pt>
                <c:pt idx="519">
                  <c:v>12.073614765614675</c:v>
                </c:pt>
                <c:pt idx="520">
                  <c:v>12.073614765614675</c:v>
                </c:pt>
                <c:pt idx="521">
                  <c:v>12.073614765614675</c:v>
                </c:pt>
                <c:pt idx="522">
                  <c:v>12.073614765614675</c:v>
                </c:pt>
                <c:pt idx="523">
                  <c:v>12.073614765614675</c:v>
                </c:pt>
                <c:pt idx="524">
                  <c:v>12.073614765614675</c:v>
                </c:pt>
                <c:pt idx="525">
                  <c:v>12.073614765614675</c:v>
                </c:pt>
                <c:pt idx="526">
                  <c:v>12.073614765614675</c:v>
                </c:pt>
                <c:pt idx="527">
                  <c:v>12.073614765614675</c:v>
                </c:pt>
                <c:pt idx="528">
                  <c:v>12.073614765614675</c:v>
                </c:pt>
                <c:pt idx="529">
                  <c:v>12.073614765614675</c:v>
                </c:pt>
                <c:pt idx="530">
                  <c:v>12.073614765614675</c:v>
                </c:pt>
                <c:pt idx="531">
                  <c:v>12.073614765614675</c:v>
                </c:pt>
                <c:pt idx="532">
                  <c:v>12.073614765614675</c:v>
                </c:pt>
                <c:pt idx="533">
                  <c:v>12.073614765614675</c:v>
                </c:pt>
                <c:pt idx="534">
                  <c:v>12.073614765614675</c:v>
                </c:pt>
                <c:pt idx="535">
                  <c:v>12.073614765614675</c:v>
                </c:pt>
                <c:pt idx="536">
                  <c:v>12.073614765614675</c:v>
                </c:pt>
                <c:pt idx="537">
                  <c:v>12.073614765614675</c:v>
                </c:pt>
                <c:pt idx="538">
                  <c:v>12.073614765614675</c:v>
                </c:pt>
                <c:pt idx="539">
                  <c:v>12.073614765614675</c:v>
                </c:pt>
                <c:pt idx="540">
                  <c:v>12.073614765614675</c:v>
                </c:pt>
                <c:pt idx="541">
                  <c:v>12.073614765614675</c:v>
                </c:pt>
                <c:pt idx="542">
                  <c:v>12.073614765614675</c:v>
                </c:pt>
                <c:pt idx="543">
                  <c:v>12.073614765614675</c:v>
                </c:pt>
                <c:pt idx="544">
                  <c:v>12.073614765614675</c:v>
                </c:pt>
                <c:pt idx="545">
                  <c:v>12.073614765614675</c:v>
                </c:pt>
                <c:pt idx="546">
                  <c:v>12.073614765614675</c:v>
                </c:pt>
                <c:pt idx="547">
                  <c:v>12.073614765614675</c:v>
                </c:pt>
                <c:pt idx="548">
                  <c:v>12.073614765614675</c:v>
                </c:pt>
                <c:pt idx="549">
                  <c:v>12.073614765614675</c:v>
                </c:pt>
                <c:pt idx="550">
                  <c:v>12.073614765614675</c:v>
                </c:pt>
                <c:pt idx="551">
                  <c:v>12.073614765614675</c:v>
                </c:pt>
                <c:pt idx="552">
                  <c:v>12.073614765614675</c:v>
                </c:pt>
                <c:pt idx="553">
                  <c:v>12.073614765614675</c:v>
                </c:pt>
                <c:pt idx="554">
                  <c:v>12.073614765614675</c:v>
                </c:pt>
                <c:pt idx="555">
                  <c:v>12.073614765614675</c:v>
                </c:pt>
                <c:pt idx="556">
                  <c:v>12.073614765614675</c:v>
                </c:pt>
                <c:pt idx="557">
                  <c:v>12.073614765614675</c:v>
                </c:pt>
                <c:pt idx="558">
                  <c:v>12.073614765614675</c:v>
                </c:pt>
                <c:pt idx="559">
                  <c:v>12.073614765614675</c:v>
                </c:pt>
                <c:pt idx="560">
                  <c:v>12.073614765614675</c:v>
                </c:pt>
                <c:pt idx="561">
                  <c:v>12.073614765614675</c:v>
                </c:pt>
                <c:pt idx="562">
                  <c:v>12.073614765614675</c:v>
                </c:pt>
                <c:pt idx="563">
                  <c:v>12.073614765614675</c:v>
                </c:pt>
                <c:pt idx="564">
                  <c:v>12.073614765614675</c:v>
                </c:pt>
                <c:pt idx="565">
                  <c:v>12.073614765614675</c:v>
                </c:pt>
                <c:pt idx="566">
                  <c:v>12.073614765614675</c:v>
                </c:pt>
                <c:pt idx="567">
                  <c:v>12.073614765614675</c:v>
                </c:pt>
                <c:pt idx="568">
                  <c:v>12.073614765614675</c:v>
                </c:pt>
                <c:pt idx="569">
                  <c:v>12.073614765614675</c:v>
                </c:pt>
                <c:pt idx="570">
                  <c:v>12.073614765614675</c:v>
                </c:pt>
                <c:pt idx="571">
                  <c:v>12.073614765614675</c:v>
                </c:pt>
                <c:pt idx="572">
                  <c:v>12.073614765614675</c:v>
                </c:pt>
                <c:pt idx="573">
                  <c:v>12.073614765614675</c:v>
                </c:pt>
                <c:pt idx="574">
                  <c:v>12.073614765614675</c:v>
                </c:pt>
                <c:pt idx="575">
                  <c:v>12.073614765614675</c:v>
                </c:pt>
                <c:pt idx="576">
                  <c:v>12.073614765614675</c:v>
                </c:pt>
                <c:pt idx="577">
                  <c:v>12.073614765614675</c:v>
                </c:pt>
                <c:pt idx="578">
                  <c:v>12.073614765614675</c:v>
                </c:pt>
                <c:pt idx="579">
                  <c:v>12.073614765614675</c:v>
                </c:pt>
                <c:pt idx="580">
                  <c:v>12.073614765614675</c:v>
                </c:pt>
                <c:pt idx="581">
                  <c:v>12.073614765614675</c:v>
                </c:pt>
                <c:pt idx="582">
                  <c:v>12.073614765614675</c:v>
                </c:pt>
                <c:pt idx="583">
                  <c:v>12.073614765614675</c:v>
                </c:pt>
                <c:pt idx="584">
                  <c:v>12.073614765614675</c:v>
                </c:pt>
                <c:pt idx="585">
                  <c:v>12.073614765614675</c:v>
                </c:pt>
                <c:pt idx="586">
                  <c:v>12.073614765614675</c:v>
                </c:pt>
                <c:pt idx="587">
                  <c:v>12.073614765614675</c:v>
                </c:pt>
                <c:pt idx="588">
                  <c:v>12.073614765614675</c:v>
                </c:pt>
                <c:pt idx="589">
                  <c:v>12.073614765614675</c:v>
                </c:pt>
                <c:pt idx="590">
                  <c:v>12.073614765614675</c:v>
                </c:pt>
                <c:pt idx="591">
                  <c:v>12.073614765614675</c:v>
                </c:pt>
                <c:pt idx="592">
                  <c:v>12.073614765614675</c:v>
                </c:pt>
                <c:pt idx="593">
                  <c:v>12.073614765614675</c:v>
                </c:pt>
                <c:pt idx="594">
                  <c:v>12.073614765614675</c:v>
                </c:pt>
                <c:pt idx="595">
                  <c:v>12.073614765614675</c:v>
                </c:pt>
                <c:pt idx="596">
                  <c:v>12.073614765614675</c:v>
                </c:pt>
                <c:pt idx="597">
                  <c:v>12.073614765614675</c:v>
                </c:pt>
                <c:pt idx="598">
                  <c:v>12.073614765614675</c:v>
                </c:pt>
                <c:pt idx="599">
                  <c:v>12.073614765614675</c:v>
                </c:pt>
                <c:pt idx="600">
                  <c:v>12.073614765614675</c:v>
                </c:pt>
                <c:pt idx="601">
                  <c:v>12.073614765614675</c:v>
                </c:pt>
                <c:pt idx="602">
                  <c:v>12.073614765614675</c:v>
                </c:pt>
                <c:pt idx="603">
                  <c:v>12.073614765614675</c:v>
                </c:pt>
                <c:pt idx="604">
                  <c:v>12.073614765614675</c:v>
                </c:pt>
                <c:pt idx="605">
                  <c:v>12.073614765614675</c:v>
                </c:pt>
                <c:pt idx="606">
                  <c:v>12.073614765614675</c:v>
                </c:pt>
                <c:pt idx="607">
                  <c:v>12.073614765614675</c:v>
                </c:pt>
                <c:pt idx="608">
                  <c:v>12.073614765614675</c:v>
                </c:pt>
                <c:pt idx="609">
                  <c:v>12.073614765614675</c:v>
                </c:pt>
                <c:pt idx="610">
                  <c:v>12.073614765614675</c:v>
                </c:pt>
                <c:pt idx="611">
                  <c:v>12.073614765614675</c:v>
                </c:pt>
                <c:pt idx="612">
                  <c:v>12.073614765614675</c:v>
                </c:pt>
                <c:pt idx="613">
                  <c:v>12.073614765614675</c:v>
                </c:pt>
                <c:pt idx="614">
                  <c:v>12.073614765614675</c:v>
                </c:pt>
                <c:pt idx="615">
                  <c:v>12.073614765614675</c:v>
                </c:pt>
                <c:pt idx="616">
                  <c:v>12.073614765614675</c:v>
                </c:pt>
                <c:pt idx="617">
                  <c:v>12.073614765614675</c:v>
                </c:pt>
                <c:pt idx="618">
                  <c:v>12.073614765614675</c:v>
                </c:pt>
                <c:pt idx="619">
                  <c:v>12.073614765614675</c:v>
                </c:pt>
                <c:pt idx="620">
                  <c:v>12.073614765614675</c:v>
                </c:pt>
                <c:pt idx="621">
                  <c:v>12.073614765614675</c:v>
                </c:pt>
                <c:pt idx="622">
                  <c:v>12.073614765614675</c:v>
                </c:pt>
                <c:pt idx="623">
                  <c:v>12.073614765614675</c:v>
                </c:pt>
                <c:pt idx="624">
                  <c:v>12.073614765614675</c:v>
                </c:pt>
                <c:pt idx="625">
                  <c:v>12.073614765614675</c:v>
                </c:pt>
                <c:pt idx="626">
                  <c:v>12.073614765614675</c:v>
                </c:pt>
                <c:pt idx="627">
                  <c:v>12.073614765614675</c:v>
                </c:pt>
                <c:pt idx="628">
                  <c:v>12.073614765614675</c:v>
                </c:pt>
                <c:pt idx="629">
                  <c:v>12.073614765614675</c:v>
                </c:pt>
                <c:pt idx="630">
                  <c:v>12.073614765614675</c:v>
                </c:pt>
                <c:pt idx="631">
                  <c:v>12.073614765614675</c:v>
                </c:pt>
                <c:pt idx="632">
                  <c:v>12.073614765614675</c:v>
                </c:pt>
                <c:pt idx="633">
                  <c:v>12.073614765614675</c:v>
                </c:pt>
                <c:pt idx="634">
                  <c:v>12.073614765614675</c:v>
                </c:pt>
                <c:pt idx="635">
                  <c:v>12.073614765614675</c:v>
                </c:pt>
                <c:pt idx="636">
                  <c:v>12.073614765614675</c:v>
                </c:pt>
                <c:pt idx="637">
                  <c:v>12.073614765614675</c:v>
                </c:pt>
                <c:pt idx="638">
                  <c:v>12.073614765614675</c:v>
                </c:pt>
                <c:pt idx="639">
                  <c:v>12.073614765614675</c:v>
                </c:pt>
                <c:pt idx="640">
                  <c:v>12.073614765614675</c:v>
                </c:pt>
                <c:pt idx="641">
                  <c:v>12.073614765614675</c:v>
                </c:pt>
                <c:pt idx="642">
                  <c:v>12.073614765614675</c:v>
                </c:pt>
                <c:pt idx="643">
                  <c:v>12.073614765614675</c:v>
                </c:pt>
                <c:pt idx="644">
                  <c:v>12.073614765614675</c:v>
                </c:pt>
                <c:pt idx="645">
                  <c:v>12.073614765614675</c:v>
                </c:pt>
                <c:pt idx="646">
                  <c:v>12.073614765614675</c:v>
                </c:pt>
                <c:pt idx="647">
                  <c:v>12.073614765614675</c:v>
                </c:pt>
                <c:pt idx="648">
                  <c:v>12.073614765614675</c:v>
                </c:pt>
                <c:pt idx="649">
                  <c:v>12.073614765614675</c:v>
                </c:pt>
                <c:pt idx="650">
                  <c:v>12.073614765614675</c:v>
                </c:pt>
                <c:pt idx="651">
                  <c:v>12.073614765614675</c:v>
                </c:pt>
                <c:pt idx="652">
                  <c:v>12.073614765614675</c:v>
                </c:pt>
                <c:pt idx="653">
                  <c:v>12.073614765614675</c:v>
                </c:pt>
                <c:pt idx="654">
                  <c:v>12.073614765614675</c:v>
                </c:pt>
                <c:pt idx="655">
                  <c:v>12.073614765614675</c:v>
                </c:pt>
                <c:pt idx="656">
                  <c:v>12.073614765614675</c:v>
                </c:pt>
                <c:pt idx="657">
                  <c:v>12.073614765614675</c:v>
                </c:pt>
                <c:pt idx="658">
                  <c:v>12.073614765614675</c:v>
                </c:pt>
                <c:pt idx="659">
                  <c:v>12.073614765614675</c:v>
                </c:pt>
                <c:pt idx="660">
                  <c:v>12.073614765614675</c:v>
                </c:pt>
                <c:pt idx="661">
                  <c:v>12.073614765614675</c:v>
                </c:pt>
                <c:pt idx="662">
                  <c:v>12.073614765614675</c:v>
                </c:pt>
                <c:pt idx="663">
                  <c:v>12.073614765614675</c:v>
                </c:pt>
                <c:pt idx="664">
                  <c:v>12.073614765614675</c:v>
                </c:pt>
                <c:pt idx="665">
                  <c:v>12.073614765614675</c:v>
                </c:pt>
                <c:pt idx="666">
                  <c:v>12.073614765614675</c:v>
                </c:pt>
                <c:pt idx="667">
                  <c:v>12.073614765614675</c:v>
                </c:pt>
                <c:pt idx="668">
                  <c:v>12.073614765614675</c:v>
                </c:pt>
                <c:pt idx="669">
                  <c:v>12.073614765614675</c:v>
                </c:pt>
                <c:pt idx="670">
                  <c:v>12.073614765614675</c:v>
                </c:pt>
                <c:pt idx="671">
                  <c:v>12.073614765614675</c:v>
                </c:pt>
                <c:pt idx="672">
                  <c:v>12.073614765614675</c:v>
                </c:pt>
                <c:pt idx="673">
                  <c:v>12.073614765614675</c:v>
                </c:pt>
                <c:pt idx="674">
                  <c:v>12.073614765614675</c:v>
                </c:pt>
                <c:pt idx="675">
                  <c:v>12.073614765614675</c:v>
                </c:pt>
                <c:pt idx="676">
                  <c:v>12.073614765614675</c:v>
                </c:pt>
                <c:pt idx="677">
                  <c:v>12.073614765614675</c:v>
                </c:pt>
                <c:pt idx="678">
                  <c:v>12.073614765614675</c:v>
                </c:pt>
                <c:pt idx="679">
                  <c:v>12.073614765614675</c:v>
                </c:pt>
                <c:pt idx="680">
                  <c:v>12.073614765614675</c:v>
                </c:pt>
                <c:pt idx="681">
                  <c:v>12.073614765614675</c:v>
                </c:pt>
                <c:pt idx="682">
                  <c:v>12.073614765614675</c:v>
                </c:pt>
                <c:pt idx="683">
                  <c:v>12.073614765614675</c:v>
                </c:pt>
                <c:pt idx="684">
                  <c:v>12.073614765614675</c:v>
                </c:pt>
                <c:pt idx="685">
                  <c:v>12.073614765614675</c:v>
                </c:pt>
                <c:pt idx="686">
                  <c:v>12.073614765614675</c:v>
                </c:pt>
                <c:pt idx="687">
                  <c:v>12.073614765614675</c:v>
                </c:pt>
                <c:pt idx="688">
                  <c:v>12.073614765614675</c:v>
                </c:pt>
                <c:pt idx="689">
                  <c:v>12.073614765614675</c:v>
                </c:pt>
                <c:pt idx="690">
                  <c:v>12.073614765614675</c:v>
                </c:pt>
                <c:pt idx="691">
                  <c:v>12.073614765614675</c:v>
                </c:pt>
                <c:pt idx="692">
                  <c:v>12.073614765614675</c:v>
                </c:pt>
                <c:pt idx="693">
                  <c:v>12.073614765614675</c:v>
                </c:pt>
                <c:pt idx="694">
                  <c:v>12.073614765614675</c:v>
                </c:pt>
                <c:pt idx="695">
                  <c:v>12.073614765614675</c:v>
                </c:pt>
                <c:pt idx="696">
                  <c:v>12.073614765614675</c:v>
                </c:pt>
                <c:pt idx="697">
                  <c:v>12.073614765614675</c:v>
                </c:pt>
                <c:pt idx="698">
                  <c:v>12.073614765614675</c:v>
                </c:pt>
                <c:pt idx="699">
                  <c:v>12.073614765614675</c:v>
                </c:pt>
                <c:pt idx="700">
                  <c:v>12.073614765614675</c:v>
                </c:pt>
                <c:pt idx="701">
                  <c:v>12.073614765614675</c:v>
                </c:pt>
                <c:pt idx="702">
                  <c:v>12.073614765614675</c:v>
                </c:pt>
                <c:pt idx="703">
                  <c:v>12.073614765614675</c:v>
                </c:pt>
                <c:pt idx="704">
                  <c:v>12.073614765614675</c:v>
                </c:pt>
                <c:pt idx="705">
                  <c:v>12.073614765614675</c:v>
                </c:pt>
                <c:pt idx="706">
                  <c:v>12.073614765614675</c:v>
                </c:pt>
                <c:pt idx="707">
                  <c:v>12.073614765614675</c:v>
                </c:pt>
                <c:pt idx="708">
                  <c:v>12.073614765614675</c:v>
                </c:pt>
                <c:pt idx="709">
                  <c:v>12.073614765614675</c:v>
                </c:pt>
                <c:pt idx="710">
                  <c:v>12.073614765614675</c:v>
                </c:pt>
                <c:pt idx="711">
                  <c:v>12.073614765614675</c:v>
                </c:pt>
                <c:pt idx="712">
                  <c:v>12.073614765614675</c:v>
                </c:pt>
                <c:pt idx="713">
                  <c:v>12.073614765614675</c:v>
                </c:pt>
                <c:pt idx="714">
                  <c:v>12.073614765614675</c:v>
                </c:pt>
                <c:pt idx="715">
                  <c:v>12.073614765614675</c:v>
                </c:pt>
                <c:pt idx="716">
                  <c:v>12.073614765614675</c:v>
                </c:pt>
                <c:pt idx="717">
                  <c:v>12.073614765614675</c:v>
                </c:pt>
                <c:pt idx="718">
                  <c:v>12.073614765614675</c:v>
                </c:pt>
                <c:pt idx="719">
                  <c:v>12.073614765614675</c:v>
                </c:pt>
                <c:pt idx="720">
                  <c:v>12.073614765614675</c:v>
                </c:pt>
                <c:pt idx="721">
                  <c:v>12.073614765614675</c:v>
                </c:pt>
                <c:pt idx="722">
                  <c:v>12.073614765614675</c:v>
                </c:pt>
                <c:pt idx="723">
                  <c:v>12.073614765614675</c:v>
                </c:pt>
                <c:pt idx="724">
                  <c:v>12.073614765614675</c:v>
                </c:pt>
                <c:pt idx="725">
                  <c:v>12.073614765614675</c:v>
                </c:pt>
                <c:pt idx="726">
                  <c:v>12.073614765614675</c:v>
                </c:pt>
                <c:pt idx="727">
                  <c:v>12.073614765614675</c:v>
                </c:pt>
                <c:pt idx="728">
                  <c:v>12.073614765614675</c:v>
                </c:pt>
                <c:pt idx="729">
                  <c:v>12.073614765614675</c:v>
                </c:pt>
                <c:pt idx="730">
                  <c:v>12.073614765614675</c:v>
                </c:pt>
                <c:pt idx="731">
                  <c:v>12.073614765614675</c:v>
                </c:pt>
                <c:pt idx="732">
                  <c:v>12.073614765614675</c:v>
                </c:pt>
                <c:pt idx="733">
                  <c:v>12.073614765614675</c:v>
                </c:pt>
                <c:pt idx="734">
                  <c:v>12.073614765614675</c:v>
                </c:pt>
                <c:pt idx="735">
                  <c:v>12.073614765614675</c:v>
                </c:pt>
                <c:pt idx="736">
                  <c:v>12.073614765614675</c:v>
                </c:pt>
                <c:pt idx="737">
                  <c:v>12.073614765614675</c:v>
                </c:pt>
                <c:pt idx="738">
                  <c:v>12.073614765614675</c:v>
                </c:pt>
                <c:pt idx="739">
                  <c:v>12.073614765614675</c:v>
                </c:pt>
                <c:pt idx="740">
                  <c:v>12.073614765614675</c:v>
                </c:pt>
                <c:pt idx="741">
                  <c:v>12.073614765614675</c:v>
                </c:pt>
                <c:pt idx="742">
                  <c:v>12.073614765614675</c:v>
                </c:pt>
                <c:pt idx="743">
                  <c:v>12.073614765614675</c:v>
                </c:pt>
                <c:pt idx="744">
                  <c:v>12.073614765614675</c:v>
                </c:pt>
                <c:pt idx="745">
                  <c:v>12.073614765614675</c:v>
                </c:pt>
                <c:pt idx="746">
                  <c:v>12.073614765614675</c:v>
                </c:pt>
                <c:pt idx="747">
                  <c:v>12.073614765614675</c:v>
                </c:pt>
                <c:pt idx="748">
                  <c:v>12.073614765614675</c:v>
                </c:pt>
                <c:pt idx="749">
                  <c:v>12.073614765614675</c:v>
                </c:pt>
                <c:pt idx="750">
                  <c:v>12.073614765614675</c:v>
                </c:pt>
                <c:pt idx="751">
                  <c:v>12.073614765614675</c:v>
                </c:pt>
                <c:pt idx="752">
                  <c:v>12.073614765614675</c:v>
                </c:pt>
                <c:pt idx="753">
                  <c:v>12.073614765614675</c:v>
                </c:pt>
                <c:pt idx="754">
                  <c:v>12.073614765614675</c:v>
                </c:pt>
                <c:pt idx="755">
                  <c:v>12.073614765614675</c:v>
                </c:pt>
                <c:pt idx="756">
                  <c:v>12.073614765614675</c:v>
                </c:pt>
                <c:pt idx="757">
                  <c:v>12.073614765614675</c:v>
                </c:pt>
                <c:pt idx="758">
                  <c:v>12.073614765614675</c:v>
                </c:pt>
                <c:pt idx="759">
                  <c:v>12.073614765614675</c:v>
                </c:pt>
                <c:pt idx="760">
                  <c:v>12.073614765614675</c:v>
                </c:pt>
                <c:pt idx="761">
                  <c:v>12.073614765614675</c:v>
                </c:pt>
                <c:pt idx="762">
                  <c:v>12.073614765614675</c:v>
                </c:pt>
                <c:pt idx="763">
                  <c:v>12.073614765614675</c:v>
                </c:pt>
                <c:pt idx="764">
                  <c:v>12.073614765614675</c:v>
                </c:pt>
                <c:pt idx="765">
                  <c:v>12.073614765614675</c:v>
                </c:pt>
                <c:pt idx="766">
                  <c:v>12.073614765614675</c:v>
                </c:pt>
                <c:pt idx="767">
                  <c:v>12.073614765614675</c:v>
                </c:pt>
                <c:pt idx="768">
                  <c:v>12.073614765614675</c:v>
                </c:pt>
                <c:pt idx="769">
                  <c:v>12.073614765614675</c:v>
                </c:pt>
                <c:pt idx="770">
                  <c:v>12.073614765614675</c:v>
                </c:pt>
                <c:pt idx="771">
                  <c:v>12.073614765614675</c:v>
                </c:pt>
                <c:pt idx="772">
                  <c:v>12.073614765614675</c:v>
                </c:pt>
                <c:pt idx="773">
                  <c:v>12.073614765614675</c:v>
                </c:pt>
                <c:pt idx="774">
                  <c:v>12.073614765614675</c:v>
                </c:pt>
                <c:pt idx="775">
                  <c:v>12.073614765614675</c:v>
                </c:pt>
                <c:pt idx="776">
                  <c:v>12.073614765614675</c:v>
                </c:pt>
                <c:pt idx="777">
                  <c:v>12.073614765614675</c:v>
                </c:pt>
                <c:pt idx="778">
                  <c:v>12.073614765614675</c:v>
                </c:pt>
                <c:pt idx="779">
                  <c:v>12.073614765614675</c:v>
                </c:pt>
                <c:pt idx="780">
                  <c:v>12.073614765614675</c:v>
                </c:pt>
                <c:pt idx="781">
                  <c:v>12.073614765614675</c:v>
                </c:pt>
                <c:pt idx="782">
                  <c:v>12.073614765614675</c:v>
                </c:pt>
                <c:pt idx="783">
                  <c:v>12.073614765614675</c:v>
                </c:pt>
                <c:pt idx="784">
                  <c:v>12.073614765614675</c:v>
                </c:pt>
                <c:pt idx="785">
                  <c:v>12.073614765614675</c:v>
                </c:pt>
                <c:pt idx="786">
                  <c:v>12.073614765614675</c:v>
                </c:pt>
                <c:pt idx="787">
                  <c:v>12.073614765614675</c:v>
                </c:pt>
                <c:pt idx="788">
                  <c:v>12.073614765614675</c:v>
                </c:pt>
                <c:pt idx="789">
                  <c:v>12.073614765614675</c:v>
                </c:pt>
                <c:pt idx="790">
                  <c:v>12.073614765614675</c:v>
                </c:pt>
                <c:pt idx="791">
                  <c:v>12.073614765614675</c:v>
                </c:pt>
                <c:pt idx="792">
                  <c:v>12.073614765614675</c:v>
                </c:pt>
                <c:pt idx="793">
                  <c:v>12.073614765614675</c:v>
                </c:pt>
                <c:pt idx="794">
                  <c:v>12.073614765614675</c:v>
                </c:pt>
                <c:pt idx="795">
                  <c:v>12.073614765614675</c:v>
                </c:pt>
                <c:pt idx="796">
                  <c:v>12.073614765614675</c:v>
                </c:pt>
                <c:pt idx="797">
                  <c:v>12.073614765614675</c:v>
                </c:pt>
                <c:pt idx="798">
                  <c:v>12.073614765614675</c:v>
                </c:pt>
                <c:pt idx="799">
                  <c:v>12.073614765614675</c:v>
                </c:pt>
                <c:pt idx="800">
                  <c:v>12.073614765614675</c:v>
                </c:pt>
                <c:pt idx="801">
                  <c:v>12.073614765614675</c:v>
                </c:pt>
                <c:pt idx="802">
                  <c:v>12.073614765614675</c:v>
                </c:pt>
                <c:pt idx="803">
                  <c:v>12.073614765614675</c:v>
                </c:pt>
                <c:pt idx="804">
                  <c:v>12.073614765614675</c:v>
                </c:pt>
                <c:pt idx="805">
                  <c:v>12.073614765614675</c:v>
                </c:pt>
                <c:pt idx="806">
                  <c:v>12.073614765614675</c:v>
                </c:pt>
                <c:pt idx="807">
                  <c:v>12.073614765614675</c:v>
                </c:pt>
                <c:pt idx="808">
                  <c:v>12.073614765614675</c:v>
                </c:pt>
                <c:pt idx="809">
                  <c:v>12.073614765614675</c:v>
                </c:pt>
                <c:pt idx="810">
                  <c:v>12.073614765614675</c:v>
                </c:pt>
                <c:pt idx="811">
                  <c:v>12.073614765614675</c:v>
                </c:pt>
                <c:pt idx="812">
                  <c:v>12.073614765614675</c:v>
                </c:pt>
                <c:pt idx="813">
                  <c:v>12.073614765614675</c:v>
                </c:pt>
                <c:pt idx="814">
                  <c:v>12.073614765614675</c:v>
                </c:pt>
                <c:pt idx="815">
                  <c:v>12.073614765614675</c:v>
                </c:pt>
                <c:pt idx="816">
                  <c:v>12.073614765614675</c:v>
                </c:pt>
                <c:pt idx="817">
                  <c:v>12.073614765614675</c:v>
                </c:pt>
                <c:pt idx="818">
                  <c:v>12.073614765614675</c:v>
                </c:pt>
                <c:pt idx="819">
                  <c:v>12.073614765614675</c:v>
                </c:pt>
                <c:pt idx="820">
                  <c:v>12.073614765614675</c:v>
                </c:pt>
                <c:pt idx="821">
                  <c:v>12.073614765614675</c:v>
                </c:pt>
                <c:pt idx="822">
                  <c:v>12.073614765614675</c:v>
                </c:pt>
                <c:pt idx="823">
                  <c:v>12.073614765614675</c:v>
                </c:pt>
                <c:pt idx="824">
                  <c:v>12.073614765614675</c:v>
                </c:pt>
                <c:pt idx="825">
                  <c:v>12.073614765614675</c:v>
                </c:pt>
                <c:pt idx="826">
                  <c:v>12.073614765614675</c:v>
                </c:pt>
                <c:pt idx="827">
                  <c:v>12.073614765614675</c:v>
                </c:pt>
                <c:pt idx="828">
                  <c:v>12.073614765614675</c:v>
                </c:pt>
                <c:pt idx="829">
                  <c:v>12.073614765614675</c:v>
                </c:pt>
                <c:pt idx="830">
                  <c:v>12.073614765614675</c:v>
                </c:pt>
                <c:pt idx="831">
                  <c:v>12.073614765614675</c:v>
                </c:pt>
                <c:pt idx="832">
                  <c:v>12.073614765614675</c:v>
                </c:pt>
                <c:pt idx="833">
                  <c:v>12.073614765614675</c:v>
                </c:pt>
                <c:pt idx="834">
                  <c:v>12.073614765614675</c:v>
                </c:pt>
                <c:pt idx="835">
                  <c:v>12.073614765614675</c:v>
                </c:pt>
                <c:pt idx="836">
                  <c:v>12.073614765614675</c:v>
                </c:pt>
                <c:pt idx="837">
                  <c:v>12.073614765614675</c:v>
                </c:pt>
                <c:pt idx="838">
                  <c:v>12.073614765614675</c:v>
                </c:pt>
                <c:pt idx="839">
                  <c:v>12.073614765614675</c:v>
                </c:pt>
                <c:pt idx="840">
                  <c:v>12.073614765614675</c:v>
                </c:pt>
                <c:pt idx="841">
                  <c:v>12.073614765614675</c:v>
                </c:pt>
                <c:pt idx="842">
                  <c:v>12.073614765614675</c:v>
                </c:pt>
                <c:pt idx="843">
                  <c:v>12.073614765614675</c:v>
                </c:pt>
                <c:pt idx="844">
                  <c:v>12.073614765614675</c:v>
                </c:pt>
                <c:pt idx="845">
                  <c:v>12.073614765614675</c:v>
                </c:pt>
                <c:pt idx="846">
                  <c:v>12.073614765614675</c:v>
                </c:pt>
                <c:pt idx="847">
                  <c:v>12.073614765614675</c:v>
                </c:pt>
                <c:pt idx="848">
                  <c:v>12.073614765614675</c:v>
                </c:pt>
                <c:pt idx="849">
                  <c:v>12.073614765614675</c:v>
                </c:pt>
                <c:pt idx="850">
                  <c:v>12.073614765614675</c:v>
                </c:pt>
                <c:pt idx="851">
                  <c:v>12.073614765614675</c:v>
                </c:pt>
                <c:pt idx="852">
                  <c:v>12.073614765614675</c:v>
                </c:pt>
                <c:pt idx="853">
                  <c:v>12.073614765614675</c:v>
                </c:pt>
                <c:pt idx="854">
                  <c:v>12.073614765614675</c:v>
                </c:pt>
                <c:pt idx="855">
                  <c:v>12.073614765614675</c:v>
                </c:pt>
                <c:pt idx="856">
                  <c:v>12.073614765614675</c:v>
                </c:pt>
                <c:pt idx="857">
                  <c:v>12.073614765614675</c:v>
                </c:pt>
                <c:pt idx="858">
                  <c:v>12.073614765614675</c:v>
                </c:pt>
                <c:pt idx="859">
                  <c:v>12.073614765614675</c:v>
                </c:pt>
                <c:pt idx="860">
                  <c:v>12.073614765614675</c:v>
                </c:pt>
                <c:pt idx="861">
                  <c:v>12.073614765614675</c:v>
                </c:pt>
                <c:pt idx="862">
                  <c:v>12.073614765614675</c:v>
                </c:pt>
                <c:pt idx="863">
                  <c:v>12.073614765614675</c:v>
                </c:pt>
                <c:pt idx="864">
                  <c:v>12.073614765614675</c:v>
                </c:pt>
                <c:pt idx="865">
                  <c:v>12.073614765614675</c:v>
                </c:pt>
                <c:pt idx="866">
                  <c:v>12.073614765614675</c:v>
                </c:pt>
              </c:numCache>
            </c:numRef>
          </c:yVal>
          <c:smooth val="1"/>
          <c:extLst xmlns:c16r2="http://schemas.microsoft.com/office/drawing/2015/06/chart">
            <c:ext xmlns:c16="http://schemas.microsoft.com/office/drawing/2014/chart" uri="{C3380CC4-5D6E-409C-BE32-E72D297353CC}">
              <c16:uniqueId val="{00000004-B451-4EBD-B0E2-47DC6AEF3D2C}"/>
            </c:ext>
          </c:extLst>
        </c:ser>
        <c:ser>
          <c:idx val="5"/>
          <c:order val="5"/>
          <c:tx>
            <c:strRef>
              <c:f>'Sector Financiero'!$G$2</c:f>
              <c:strCache>
                <c:ptCount val="1"/>
                <c:pt idx="0">
                  <c:v>+2 desv.stand PE</c:v>
                </c:pt>
              </c:strCache>
            </c:strRef>
          </c:tx>
          <c:spPr>
            <a:ln w="9525" cap="rnd">
              <a:solidFill>
                <a:srgbClr val="00B050"/>
              </a:solidFill>
              <a:prstDash val="sysDash"/>
              <a:round/>
            </a:ln>
            <a:effectLst/>
          </c:spPr>
          <c:marker>
            <c:symbol val="none"/>
          </c:marker>
          <c:xVal>
            <c:numRef>
              <c:f>'Sector Financiero'!$A$3:$A$869</c:f>
              <c:numCache>
                <c:formatCode>m/d/yyyy</c:formatCode>
                <c:ptCount val="867"/>
                <c:pt idx="0">
                  <c:v>41641</c:v>
                </c:pt>
                <c:pt idx="1">
                  <c:v>41642</c:v>
                </c:pt>
                <c:pt idx="2">
                  <c:v>41645</c:v>
                </c:pt>
                <c:pt idx="3">
                  <c:v>41646</c:v>
                </c:pt>
                <c:pt idx="4">
                  <c:v>41647</c:v>
                </c:pt>
                <c:pt idx="5">
                  <c:v>41648</c:v>
                </c:pt>
                <c:pt idx="6">
                  <c:v>41649</c:v>
                </c:pt>
                <c:pt idx="7">
                  <c:v>41652</c:v>
                </c:pt>
                <c:pt idx="8">
                  <c:v>41653</c:v>
                </c:pt>
                <c:pt idx="9">
                  <c:v>41654</c:v>
                </c:pt>
                <c:pt idx="10">
                  <c:v>41655</c:v>
                </c:pt>
                <c:pt idx="11">
                  <c:v>41656</c:v>
                </c:pt>
                <c:pt idx="12">
                  <c:v>41659</c:v>
                </c:pt>
                <c:pt idx="13">
                  <c:v>41660</c:v>
                </c:pt>
                <c:pt idx="14">
                  <c:v>41661</c:v>
                </c:pt>
                <c:pt idx="15">
                  <c:v>41662</c:v>
                </c:pt>
                <c:pt idx="16">
                  <c:v>41663</c:v>
                </c:pt>
                <c:pt idx="17">
                  <c:v>41666</c:v>
                </c:pt>
                <c:pt idx="18">
                  <c:v>41667</c:v>
                </c:pt>
                <c:pt idx="19">
                  <c:v>41668</c:v>
                </c:pt>
                <c:pt idx="20">
                  <c:v>41669</c:v>
                </c:pt>
                <c:pt idx="21">
                  <c:v>41670</c:v>
                </c:pt>
                <c:pt idx="22">
                  <c:v>41673</c:v>
                </c:pt>
                <c:pt idx="23">
                  <c:v>41674</c:v>
                </c:pt>
                <c:pt idx="24">
                  <c:v>41675</c:v>
                </c:pt>
                <c:pt idx="25">
                  <c:v>41676</c:v>
                </c:pt>
                <c:pt idx="26">
                  <c:v>41677</c:v>
                </c:pt>
                <c:pt idx="27">
                  <c:v>41680</c:v>
                </c:pt>
                <c:pt idx="28">
                  <c:v>41681</c:v>
                </c:pt>
                <c:pt idx="29">
                  <c:v>41682</c:v>
                </c:pt>
                <c:pt idx="30">
                  <c:v>41683</c:v>
                </c:pt>
                <c:pt idx="31">
                  <c:v>41684</c:v>
                </c:pt>
                <c:pt idx="32">
                  <c:v>41687</c:v>
                </c:pt>
                <c:pt idx="33">
                  <c:v>41688</c:v>
                </c:pt>
                <c:pt idx="34">
                  <c:v>41689</c:v>
                </c:pt>
                <c:pt idx="35">
                  <c:v>41690</c:v>
                </c:pt>
                <c:pt idx="36">
                  <c:v>41691</c:v>
                </c:pt>
                <c:pt idx="37">
                  <c:v>41694</c:v>
                </c:pt>
                <c:pt idx="38">
                  <c:v>41695</c:v>
                </c:pt>
                <c:pt idx="39">
                  <c:v>41696</c:v>
                </c:pt>
                <c:pt idx="40">
                  <c:v>41697</c:v>
                </c:pt>
                <c:pt idx="41">
                  <c:v>41698</c:v>
                </c:pt>
                <c:pt idx="42">
                  <c:v>41701</c:v>
                </c:pt>
                <c:pt idx="43">
                  <c:v>41702</c:v>
                </c:pt>
                <c:pt idx="44">
                  <c:v>41703</c:v>
                </c:pt>
                <c:pt idx="45">
                  <c:v>41704</c:v>
                </c:pt>
                <c:pt idx="46">
                  <c:v>41705</c:v>
                </c:pt>
                <c:pt idx="47">
                  <c:v>41708</c:v>
                </c:pt>
                <c:pt idx="48">
                  <c:v>41709</c:v>
                </c:pt>
                <c:pt idx="49">
                  <c:v>41710</c:v>
                </c:pt>
                <c:pt idx="50">
                  <c:v>41711</c:v>
                </c:pt>
                <c:pt idx="51">
                  <c:v>41712</c:v>
                </c:pt>
                <c:pt idx="52">
                  <c:v>41715</c:v>
                </c:pt>
                <c:pt idx="53">
                  <c:v>41716</c:v>
                </c:pt>
                <c:pt idx="54">
                  <c:v>41717</c:v>
                </c:pt>
                <c:pt idx="55">
                  <c:v>41718</c:v>
                </c:pt>
                <c:pt idx="56">
                  <c:v>41719</c:v>
                </c:pt>
                <c:pt idx="57">
                  <c:v>41722</c:v>
                </c:pt>
                <c:pt idx="58">
                  <c:v>41723</c:v>
                </c:pt>
                <c:pt idx="59">
                  <c:v>41724</c:v>
                </c:pt>
                <c:pt idx="60">
                  <c:v>41725</c:v>
                </c:pt>
                <c:pt idx="61">
                  <c:v>41726</c:v>
                </c:pt>
                <c:pt idx="62">
                  <c:v>41729</c:v>
                </c:pt>
                <c:pt idx="63">
                  <c:v>41730</c:v>
                </c:pt>
                <c:pt idx="64">
                  <c:v>41731</c:v>
                </c:pt>
                <c:pt idx="65">
                  <c:v>41732</c:v>
                </c:pt>
                <c:pt idx="66">
                  <c:v>41733</c:v>
                </c:pt>
                <c:pt idx="67">
                  <c:v>41736</c:v>
                </c:pt>
                <c:pt idx="68">
                  <c:v>41737</c:v>
                </c:pt>
                <c:pt idx="69">
                  <c:v>41738</c:v>
                </c:pt>
                <c:pt idx="70">
                  <c:v>41739</c:v>
                </c:pt>
                <c:pt idx="71">
                  <c:v>41740</c:v>
                </c:pt>
                <c:pt idx="72">
                  <c:v>41743</c:v>
                </c:pt>
                <c:pt idx="73">
                  <c:v>41744</c:v>
                </c:pt>
                <c:pt idx="74">
                  <c:v>41745</c:v>
                </c:pt>
                <c:pt idx="75">
                  <c:v>41746</c:v>
                </c:pt>
                <c:pt idx="76">
                  <c:v>41747</c:v>
                </c:pt>
                <c:pt idx="77">
                  <c:v>41750</c:v>
                </c:pt>
                <c:pt idx="78">
                  <c:v>41751</c:v>
                </c:pt>
                <c:pt idx="79">
                  <c:v>41752</c:v>
                </c:pt>
                <c:pt idx="80">
                  <c:v>41753</c:v>
                </c:pt>
                <c:pt idx="81">
                  <c:v>41754</c:v>
                </c:pt>
                <c:pt idx="82">
                  <c:v>41757</c:v>
                </c:pt>
                <c:pt idx="83">
                  <c:v>41758</c:v>
                </c:pt>
                <c:pt idx="84">
                  <c:v>41759</c:v>
                </c:pt>
                <c:pt idx="85">
                  <c:v>41760</c:v>
                </c:pt>
                <c:pt idx="86">
                  <c:v>41761</c:v>
                </c:pt>
                <c:pt idx="87">
                  <c:v>41764</c:v>
                </c:pt>
                <c:pt idx="88">
                  <c:v>41765</c:v>
                </c:pt>
                <c:pt idx="89">
                  <c:v>41766</c:v>
                </c:pt>
                <c:pt idx="90">
                  <c:v>41767</c:v>
                </c:pt>
                <c:pt idx="91">
                  <c:v>41768</c:v>
                </c:pt>
                <c:pt idx="92">
                  <c:v>41771</c:v>
                </c:pt>
                <c:pt idx="93">
                  <c:v>41772</c:v>
                </c:pt>
                <c:pt idx="94">
                  <c:v>41773</c:v>
                </c:pt>
                <c:pt idx="95">
                  <c:v>41774</c:v>
                </c:pt>
                <c:pt idx="96">
                  <c:v>41775</c:v>
                </c:pt>
                <c:pt idx="97">
                  <c:v>41778</c:v>
                </c:pt>
                <c:pt idx="98">
                  <c:v>41779</c:v>
                </c:pt>
                <c:pt idx="99">
                  <c:v>41780</c:v>
                </c:pt>
                <c:pt idx="100">
                  <c:v>41781</c:v>
                </c:pt>
                <c:pt idx="101">
                  <c:v>41782</c:v>
                </c:pt>
                <c:pt idx="102">
                  <c:v>41785</c:v>
                </c:pt>
                <c:pt idx="103">
                  <c:v>41786</c:v>
                </c:pt>
                <c:pt idx="104">
                  <c:v>41787</c:v>
                </c:pt>
                <c:pt idx="105">
                  <c:v>41788</c:v>
                </c:pt>
                <c:pt idx="106">
                  <c:v>41789</c:v>
                </c:pt>
                <c:pt idx="107">
                  <c:v>41792</c:v>
                </c:pt>
                <c:pt idx="108">
                  <c:v>41793</c:v>
                </c:pt>
                <c:pt idx="109">
                  <c:v>41794</c:v>
                </c:pt>
                <c:pt idx="110">
                  <c:v>41795</c:v>
                </c:pt>
                <c:pt idx="111">
                  <c:v>41796</c:v>
                </c:pt>
                <c:pt idx="112">
                  <c:v>41799</c:v>
                </c:pt>
                <c:pt idx="113">
                  <c:v>41800</c:v>
                </c:pt>
                <c:pt idx="114">
                  <c:v>41801</c:v>
                </c:pt>
                <c:pt idx="115">
                  <c:v>41802</c:v>
                </c:pt>
                <c:pt idx="116">
                  <c:v>41803</c:v>
                </c:pt>
                <c:pt idx="117">
                  <c:v>41806</c:v>
                </c:pt>
                <c:pt idx="118">
                  <c:v>41807</c:v>
                </c:pt>
                <c:pt idx="119">
                  <c:v>41808</c:v>
                </c:pt>
                <c:pt idx="120">
                  <c:v>41809</c:v>
                </c:pt>
                <c:pt idx="121">
                  <c:v>41810</c:v>
                </c:pt>
                <c:pt idx="122">
                  <c:v>41813</c:v>
                </c:pt>
                <c:pt idx="123">
                  <c:v>41814</c:v>
                </c:pt>
                <c:pt idx="124">
                  <c:v>41815</c:v>
                </c:pt>
                <c:pt idx="125">
                  <c:v>41816</c:v>
                </c:pt>
                <c:pt idx="126">
                  <c:v>41817</c:v>
                </c:pt>
                <c:pt idx="127">
                  <c:v>41820</c:v>
                </c:pt>
                <c:pt idx="128">
                  <c:v>41821</c:v>
                </c:pt>
                <c:pt idx="129">
                  <c:v>41822</c:v>
                </c:pt>
                <c:pt idx="130">
                  <c:v>41823</c:v>
                </c:pt>
                <c:pt idx="131">
                  <c:v>41824</c:v>
                </c:pt>
                <c:pt idx="132">
                  <c:v>41827</c:v>
                </c:pt>
                <c:pt idx="133">
                  <c:v>41828</c:v>
                </c:pt>
                <c:pt idx="134">
                  <c:v>41829</c:v>
                </c:pt>
                <c:pt idx="135">
                  <c:v>41830</c:v>
                </c:pt>
                <c:pt idx="136">
                  <c:v>41831</c:v>
                </c:pt>
                <c:pt idx="137">
                  <c:v>41834</c:v>
                </c:pt>
                <c:pt idx="138">
                  <c:v>41835</c:v>
                </c:pt>
                <c:pt idx="139">
                  <c:v>41836</c:v>
                </c:pt>
                <c:pt idx="140">
                  <c:v>41837</c:v>
                </c:pt>
                <c:pt idx="141">
                  <c:v>41838</c:v>
                </c:pt>
                <c:pt idx="142">
                  <c:v>41841</c:v>
                </c:pt>
                <c:pt idx="143">
                  <c:v>41842</c:v>
                </c:pt>
                <c:pt idx="144">
                  <c:v>41843</c:v>
                </c:pt>
                <c:pt idx="145">
                  <c:v>41844</c:v>
                </c:pt>
                <c:pt idx="146">
                  <c:v>41845</c:v>
                </c:pt>
                <c:pt idx="147">
                  <c:v>41848</c:v>
                </c:pt>
                <c:pt idx="148">
                  <c:v>41849</c:v>
                </c:pt>
                <c:pt idx="149">
                  <c:v>41850</c:v>
                </c:pt>
                <c:pt idx="150">
                  <c:v>41851</c:v>
                </c:pt>
                <c:pt idx="151">
                  <c:v>41852</c:v>
                </c:pt>
                <c:pt idx="152">
                  <c:v>41855</c:v>
                </c:pt>
                <c:pt idx="153">
                  <c:v>41856</c:v>
                </c:pt>
                <c:pt idx="154">
                  <c:v>41857</c:v>
                </c:pt>
                <c:pt idx="155">
                  <c:v>41858</c:v>
                </c:pt>
                <c:pt idx="156">
                  <c:v>41859</c:v>
                </c:pt>
                <c:pt idx="157">
                  <c:v>41862</c:v>
                </c:pt>
                <c:pt idx="158">
                  <c:v>41863</c:v>
                </c:pt>
                <c:pt idx="159">
                  <c:v>41864</c:v>
                </c:pt>
                <c:pt idx="160">
                  <c:v>41865</c:v>
                </c:pt>
                <c:pt idx="161">
                  <c:v>41866</c:v>
                </c:pt>
                <c:pt idx="162">
                  <c:v>41869</c:v>
                </c:pt>
                <c:pt idx="163">
                  <c:v>41870</c:v>
                </c:pt>
                <c:pt idx="164">
                  <c:v>41871</c:v>
                </c:pt>
                <c:pt idx="165">
                  <c:v>41872</c:v>
                </c:pt>
                <c:pt idx="166">
                  <c:v>41873</c:v>
                </c:pt>
                <c:pt idx="167">
                  <c:v>41876</c:v>
                </c:pt>
                <c:pt idx="168">
                  <c:v>41877</c:v>
                </c:pt>
                <c:pt idx="169">
                  <c:v>41878</c:v>
                </c:pt>
                <c:pt idx="170">
                  <c:v>41879</c:v>
                </c:pt>
                <c:pt idx="171">
                  <c:v>41880</c:v>
                </c:pt>
                <c:pt idx="172">
                  <c:v>41883</c:v>
                </c:pt>
                <c:pt idx="173">
                  <c:v>41884</c:v>
                </c:pt>
                <c:pt idx="174">
                  <c:v>41885</c:v>
                </c:pt>
                <c:pt idx="175">
                  <c:v>41886</c:v>
                </c:pt>
                <c:pt idx="176">
                  <c:v>41887</c:v>
                </c:pt>
                <c:pt idx="177">
                  <c:v>41890</c:v>
                </c:pt>
                <c:pt idx="178">
                  <c:v>41891</c:v>
                </c:pt>
                <c:pt idx="179">
                  <c:v>41892</c:v>
                </c:pt>
                <c:pt idx="180">
                  <c:v>41893</c:v>
                </c:pt>
                <c:pt idx="181">
                  <c:v>41894</c:v>
                </c:pt>
                <c:pt idx="182">
                  <c:v>41897</c:v>
                </c:pt>
                <c:pt idx="183">
                  <c:v>41898</c:v>
                </c:pt>
                <c:pt idx="184">
                  <c:v>41899</c:v>
                </c:pt>
                <c:pt idx="185">
                  <c:v>41900</c:v>
                </c:pt>
                <c:pt idx="186">
                  <c:v>41901</c:v>
                </c:pt>
                <c:pt idx="187">
                  <c:v>41904</c:v>
                </c:pt>
                <c:pt idx="188">
                  <c:v>41905</c:v>
                </c:pt>
                <c:pt idx="189">
                  <c:v>41906</c:v>
                </c:pt>
                <c:pt idx="190">
                  <c:v>41907</c:v>
                </c:pt>
                <c:pt idx="191">
                  <c:v>41908</c:v>
                </c:pt>
                <c:pt idx="192">
                  <c:v>41911</c:v>
                </c:pt>
                <c:pt idx="193">
                  <c:v>41912</c:v>
                </c:pt>
                <c:pt idx="194">
                  <c:v>41913</c:v>
                </c:pt>
                <c:pt idx="195">
                  <c:v>41914</c:v>
                </c:pt>
                <c:pt idx="196">
                  <c:v>41915</c:v>
                </c:pt>
                <c:pt idx="197">
                  <c:v>41918</c:v>
                </c:pt>
                <c:pt idx="198">
                  <c:v>41919</c:v>
                </c:pt>
                <c:pt idx="199">
                  <c:v>41920</c:v>
                </c:pt>
                <c:pt idx="200">
                  <c:v>41921</c:v>
                </c:pt>
                <c:pt idx="201">
                  <c:v>41922</c:v>
                </c:pt>
                <c:pt idx="202">
                  <c:v>41925</c:v>
                </c:pt>
                <c:pt idx="203">
                  <c:v>41926</c:v>
                </c:pt>
                <c:pt idx="204">
                  <c:v>41927</c:v>
                </c:pt>
                <c:pt idx="205">
                  <c:v>41928</c:v>
                </c:pt>
                <c:pt idx="206">
                  <c:v>41929</c:v>
                </c:pt>
                <c:pt idx="207">
                  <c:v>41932</c:v>
                </c:pt>
                <c:pt idx="208">
                  <c:v>41933</c:v>
                </c:pt>
                <c:pt idx="209">
                  <c:v>41934</c:v>
                </c:pt>
                <c:pt idx="210">
                  <c:v>41935</c:v>
                </c:pt>
                <c:pt idx="211">
                  <c:v>41936</c:v>
                </c:pt>
                <c:pt idx="212">
                  <c:v>41939</c:v>
                </c:pt>
                <c:pt idx="213">
                  <c:v>41940</c:v>
                </c:pt>
                <c:pt idx="214">
                  <c:v>41941</c:v>
                </c:pt>
                <c:pt idx="215">
                  <c:v>41942</c:v>
                </c:pt>
                <c:pt idx="216">
                  <c:v>41943</c:v>
                </c:pt>
                <c:pt idx="217">
                  <c:v>41946</c:v>
                </c:pt>
                <c:pt idx="218">
                  <c:v>41947</c:v>
                </c:pt>
                <c:pt idx="219">
                  <c:v>41948</c:v>
                </c:pt>
                <c:pt idx="220">
                  <c:v>41949</c:v>
                </c:pt>
                <c:pt idx="221">
                  <c:v>41950</c:v>
                </c:pt>
                <c:pt idx="222">
                  <c:v>41953</c:v>
                </c:pt>
                <c:pt idx="223">
                  <c:v>41954</c:v>
                </c:pt>
                <c:pt idx="224">
                  <c:v>41955</c:v>
                </c:pt>
                <c:pt idx="225">
                  <c:v>41956</c:v>
                </c:pt>
                <c:pt idx="226">
                  <c:v>41957</c:v>
                </c:pt>
                <c:pt idx="227">
                  <c:v>41960</c:v>
                </c:pt>
                <c:pt idx="228">
                  <c:v>41961</c:v>
                </c:pt>
                <c:pt idx="229">
                  <c:v>41962</c:v>
                </c:pt>
                <c:pt idx="230">
                  <c:v>41963</c:v>
                </c:pt>
                <c:pt idx="231">
                  <c:v>41964</c:v>
                </c:pt>
                <c:pt idx="232">
                  <c:v>41967</c:v>
                </c:pt>
                <c:pt idx="233">
                  <c:v>41968</c:v>
                </c:pt>
                <c:pt idx="234">
                  <c:v>41969</c:v>
                </c:pt>
                <c:pt idx="235">
                  <c:v>41970</c:v>
                </c:pt>
                <c:pt idx="236">
                  <c:v>41971</c:v>
                </c:pt>
                <c:pt idx="237">
                  <c:v>41974</c:v>
                </c:pt>
                <c:pt idx="238">
                  <c:v>41975</c:v>
                </c:pt>
                <c:pt idx="239">
                  <c:v>41976</c:v>
                </c:pt>
                <c:pt idx="240">
                  <c:v>41977</c:v>
                </c:pt>
                <c:pt idx="241">
                  <c:v>41978</c:v>
                </c:pt>
                <c:pt idx="242">
                  <c:v>41981</c:v>
                </c:pt>
                <c:pt idx="243">
                  <c:v>41982</c:v>
                </c:pt>
                <c:pt idx="244">
                  <c:v>41983</c:v>
                </c:pt>
                <c:pt idx="245">
                  <c:v>41984</c:v>
                </c:pt>
                <c:pt idx="246">
                  <c:v>41985</c:v>
                </c:pt>
                <c:pt idx="247">
                  <c:v>41988</c:v>
                </c:pt>
                <c:pt idx="248">
                  <c:v>41989</c:v>
                </c:pt>
                <c:pt idx="249">
                  <c:v>41990</c:v>
                </c:pt>
                <c:pt idx="250">
                  <c:v>41991</c:v>
                </c:pt>
                <c:pt idx="251">
                  <c:v>41992</c:v>
                </c:pt>
                <c:pt idx="252">
                  <c:v>41995</c:v>
                </c:pt>
                <c:pt idx="253">
                  <c:v>41996</c:v>
                </c:pt>
                <c:pt idx="254">
                  <c:v>41997</c:v>
                </c:pt>
                <c:pt idx="255">
                  <c:v>41998</c:v>
                </c:pt>
                <c:pt idx="256">
                  <c:v>41999</c:v>
                </c:pt>
                <c:pt idx="257">
                  <c:v>42002</c:v>
                </c:pt>
                <c:pt idx="258">
                  <c:v>42003</c:v>
                </c:pt>
                <c:pt idx="259">
                  <c:v>42004</c:v>
                </c:pt>
                <c:pt idx="260">
                  <c:v>42005</c:v>
                </c:pt>
                <c:pt idx="261">
                  <c:v>42006</c:v>
                </c:pt>
                <c:pt idx="262">
                  <c:v>42009</c:v>
                </c:pt>
                <c:pt idx="263">
                  <c:v>42010</c:v>
                </c:pt>
                <c:pt idx="264">
                  <c:v>42011</c:v>
                </c:pt>
                <c:pt idx="265">
                  <c:v>42012</c:v>
                </c:pt>
                <c:pt idx="266">
                  <c:v>42013</c:v>
                </c:pt>
                <c:pt idx="267">
                  <c:v>42016</c:v>
                </c:pt>
                <c:pt idx="268">
                  <c:v>42017</c:v>
                </c:pt>
                <c:pt idx="269">
                  <c:v>42018</c:v>
                </c:pt>
                <c:pt idx="270">
                  <c:v>42019</c:v>
                </c:pt>
                <c:pt idx="271">
                  <c:v>42020</c:v>
                </c:pt>
                <c:pt idx="272">
                  <c:v>42023</c:v>
                </c:pt>
                <c:pt idx="273">
                  <c:v>42024</c:v>
                </c:pt>
                <c:pt idx="274">
                  <c:v>42025</c:v>
                </c:pt>
                <c:pt idx="275">
                  <c:v>42026</c:v>
                </c:pt>
                <c:pt idx="276">
                  <c:v>42027</c:v>
                </c:pt>
                <c:pt idx="277">
                  <c:v>42030</c:v>
                </c:pt>
                <c:pt idx="278">
                  <c:v>42031</c:v>
                </c:pt>
                <c:pt idx="279">
                  <c:v>42032</c:v>
                </c:pt>
                <c:pt idx="280">
                  <c:v>42033</c:v>
                </c:pt>
                <c:pt idx="281">
                  <c:v>42034</c:v>
                </c:pt>
                <c:pt idx="282">
                  <c:v>42037</c:v>
                </c:pt>
                <c:pt idx="283">
                  <c:v>42038</c:v>
                </c:pt>
                <c:pt idx="284">
                  <c:v>42039</c:v>
                </c:pt>
                <c:pt idx="285">
                  <c:v>42040</c:v>
                </c:pt>
                <c:pt idx="286">
                  <c:v>42041</c:v>
                </c:pt>
                <c:pt idx="287">
                  <c:v>42044</c:v>
                </c:pt>
                <c:pt idx="288">
                  <c:v>42045</c:v>
                </c:pt>
                <c:pt idx="289">
                  <c:v>42046</c:v>
                </c:pt>
                <c:pt idx="290">
                  <c:v>42047</c:v>
                </c:pt>
                <c:pt idx="291">
                  <c:v>42048</c:v>
                </c:pt>
                <c:pt idx="292">
                  <c:v>42051</c:v>
                </c:pt>
                <c:pt idx="293">
                  <c:v>42052</c:v>
                </c:pt>
                <c:pt idx="294">
                  <c:v>42053</c:v>
                </c:pt>
                <c:pt idx="295">
                  <c:v>42054</c:v>
                </c:pt>
                <c:pt idx="296">
                  <c:v>42055</c:v>
                </c:pt>
                <c:pt idx="297">
                  <c:v>42058</c:v>
                </c:pt>
                <c:pt idx="298">
                  <c:v>42059</c:v>
                </c:pt>
                <c:pt idx="299">
                  <c:v>42060</c:v>
                </c:pt>
                <c:pt idx="300">
                  <c:v>42061</c:v>
                </c:pt>
                <c:pt idx="301">
                  <c:v>42062</c:v>
                </c:pt>
                <c:pt idx="302">
                  <c:v>42065</c:v>
                </c:pt>
                <c:pt idx="303">
                  <c:v>42066</c:v>
                </c:pt>
                <c:pt idx="304">
                  <c:v>42067</c:v>
                </c:pt>
                <c:pt idx="305">
                  <c:v>42068</c:v>
                </c:pt>
                <c:pt idx="306">
                  <c:v>42069</c:v>
                </c:pt>
                <c:pt idx="307">
                  <c:v>42072</c:v>
                </c:pt>
                <c:pt idx="308">
                  <c:v>42073</c:v>
                </c:pt>
                <c:pt idx="309">
                  <c:v>42074</c:v>
                </c:pt>
                <c:pt idx="310">
                  <c:v>42075</c:v>
                </c:pt>
                <c:pt idx="311">
                  <c:v>42076</c:v>
                </c:pt>
                <c:pt idx="312">
                  <c:v>42079</c:v>
                </c:pt>
                <c:pt idx="313">
                  <c:v>42080</c:v>
                </c:pt>
                <c:pt idx="314">
                  <c:v>42081</c:v>
                </c:pt>
                <c:pt idx="315">
                  <c:v>42082</c:v>
                </c:pt>
                <c:pt idx="316">
                  <c:v>42083</c:v>
                </c:pt>
                <c:pt idx="317">
                  <c:v>42086</c:v>
                </c:pt>
                <c:pt idx="318">
                  <c:v>42087</c:v>
                </c:pt>
                <c:pt idx="319">
                  <c:v>42088</c:v>
                </c:pt>
                <c:pt idx="320">
                  <c:v>42089</c:v>
                </c:pt>
                <c:pt idx="321">
                  <c:v>42090</c:v>
                </c:pt>
                <c:pt idx="322">
                  <c:v>42093</c:v>
                </c:pt>
                <c:pt idx="323">
                  <c:v>42094</c:v>
                </c:pt>
                <c:pt idx="324">
                  <c:v>42095</c:v>
                </c:pt>
                <c:pt idx="325">
                  <c:v>42096</c:v>
                </c:pt>
                <c:pt idx="326">
                  <c:v>42097</c:v>
                </c:pt>
                <c:pt idx="327">
                  <c:v>42100</c:v>
                </c:pt>
                <c:pt idx="328">
                  <c:v>42101</c:v>
                </c:pt>
                <c:pt idx="329">
                  <c:v>42102</c:v>
                </c:pt>
                <c:pt idx="330">
                  <c:v>42103</c:v>
                </c:pt>
                <c:pt idx="331">
                  <c:v>42104</c:v>
                </c:pt>
                <c:pt idx="332">
                  <c:v>42107</c:v>
                </c:pt>
                <c:pt idx="333">
                  <c:v>42108</c:v>
                </c:pt>
                <c:pt idx="334">
                  <c:v>42109</c:v>
                </c:pt>
                <c:pt idx="335">
                  <c:v>42110</c:v>
                </c:pt>
                <c:pt idx="336">
                  <c:v>42111</c:v>
                </c:pt>
                <c:pt idx="337">
                  <c:v>42114</c:v>
                </c:pt>
                <c:pt idx="338">
                  <c:v>42115</c:v>
                </c:pt>
                <c:pt idx="339">
                  <c:v>42116</c:v>
                </c:pt>
                <c:pt idx="340">
                  <c:v>42117</c:v>
                </c:pt>
                <c:pt idx="341">
                  <c:v>42118</c:v>
                </c:pt>
                <c:pt idx="342">
                  <c:v>42121</c:v>
                </c:pt>
                <c:pt idx="343">
                  <c:v>42122</c:v>
                </c:pt>
                <c:pt idx="344">
                  <c:v>42123</c:v>
                </c:pt>
                <c:pt idx="345">
                  <c:v>42124</c:v>
                </c:pt>
                <c:pt idx="346">
                  <c:v>42125</c:v>
                </c:pt>
                <c:pt idx="347">
                  <c:v>42128</c:v>
                </c:pt>
                <c:pt idx="348">
                  <c:v>42129</c:v>
                </c:pt>
                <c:pt idx="349">
                  <c:v>42130</c:v>
                </c:pt>
                <c:pt idx="350">
                  <c:v>42131</c:v>
                </c:pt>
                <c:pt idx="351">
                  <c:v>42132</c:v>
                </c:pt>
                <c:pt idx="352">
                  <c:v>42135</c:v>
                </c:pt>
                <c:pt idx="353">
                  <c:v>42136</c:v>
                </c:pt>
                <c:pt idx="354">
                  <c:v>42137</c:v>
                </c:pt>
                <c:pt idx="355">
                  <c:v>42138</c:v>
                </c:pt>
                <c:pt idx="356">
                  <c:v>42139</c:v>
                </c:pt>
                <c:pt idx="357">
                  <c:v>42142</c:v>
                </c:pt>
                <c:pt idx="358">
                  <c:v>42143</c:v>
                </c:pt>
                <c:pt idx="359">
                  <c:v>42144</c:v>
                </c:pt>
                <c:pt idx="360">
                  <c:v>42145</c:v>
                </c:pt>
                <c:pt idx="361">
                  <c:v>42146</c:v>
                </c:pt>
                <c:pt idx="362">
                  <c:v>42149</c:v>
                </c:pt>
                <c:pt idx="363">
                  <c:v>42150</c:v>
                </c:pt>
                <c:pt idx="364">
                  <c:v>42151</c:v>
                </c:pt>
                <c:pt idx="365">
                  <c:v>42152</c:v>
                </c:pt>
                <c:pt idx="366">
                  <c:v>42153</c:v>
                </c:pt>
                <c:pt idx="367">
                  <c:v>42156</c:v>
                </c:pt>
                <c:pt idx="368">
                  <c:v>42157</c:v>
                </c:pt>
                <c:pt idx="369">
                  <c:v>42158</c:v>
                </c:pt>
                <c:pt idx="370">
                  <c:v>42159</c:v>
                </c:pt>
                <c:pt idx="371">
                  <c:v>42160</c:v>
                </c:pt>
                <c:pt idx="372">
                  <c:v>42163</c:v>
                </c:pt>
                <c:pt idx="373">
                  <c:v>42164</c:v>
                </c:pt>
                <c:pt idx="374">
                  <c:v>42165</c:v>
                </c:pt>
                <c:pt idx="375">
                  <c:v>42166</c:v>
                </c:pt>
                <c:pt idx="376">
                  <c:v>42167</c:v>
                </c:pt>
                <c:pt idx="377">
                  <c:v>42170</c:v>
                </c:pt>
                <c:pt idx="378">
                  <c:v>42171</c:v>
                </c:pt>
                <c:pt idx="379">
                  <c:v>42172</c:v>
                </c:pt>
                <c:pt idx="380">
                  <c:v>42173</c:v>
                </c:pt>
                <c:pt idx="381">
                  <c:v>42174</c:v>
                </c:pt>
                <c:pt idx="382">
                  <c:v>42177</c:v>
                </c:pt>
                <c:pt idx="383">
                  <c:v>42178</c:v>
                </c:pt>
                <c:pt idx="384">
                  <c:v>42179</c:v>
                </c:pt>
                <c:pt idx="385">
                  <c:v>42180</c:v>
                </c:pt>
                <c:pt idx="386">
                  <c:v>42181</c:v>
                </c:pt>
                <c:pt idx="387">
                  <c:v>42184</c:v>
                </c:pt>
                <c:pt idx="388">
                  <c:v>42185</c:v>
                </c:pt>
                <c:pt idx="389">
                  <c:v>42186</c:v>
                </c:pt>
                <c:pt idx="390">
                  <c:v>42187</c:v>
                </c:pt>
                <c:pt idx="391">
                  <c:v>42188</c:v>
                </c:pt>
                <c:pt idx="392">
                  <c:v>42191</c:v>
                </c:pt>
                <c:pt idx="393">
                  <c:v>42192</c:v>
                </c:pt>
                <c:pt idx="394">
                  <c:v>42193</c:v>
                </c:pt>
                <c:pt idx="395">
                  <c:v>42194</c:v>
                </c:pt>
                <c:pt idx="396">
                  <c:v>42195</c:v>
                </c:pt>
                <c:pt idx="397">
                  <c:v>42198</c:v>
                </c:pt>
                <c:pt idx="398">
                  <c:v>42199</c:v>
                </c:pt>
                <c:pt idx="399">
                  <c:v>42200</c:v>
                </c:pt>
                <c:pt idx="400">
                  <c:v>42201</c:v>
                </c:pt>
                <c:pt idx="401">
                  <c:v>42202</c:v>
                </c:pt>
                <c:pt idx="402">
                  <c:v>42205</c:v>
                </c:pt>
                <c:pt idx="403">
                  <c:v>42206</c:v>
                </c:pt>
                <c:pt idx="404">
                  <c:v>42207</c:v>
                </c:pt>
                <c:pt idx="405">
                  <c:v>42208</c:v>
                </c:pt>
                <c:pt idx="406">
                  <c:v>42209</c:v>
                </c:pt>
                <c:pt idx="407">
                  <c:v>42212</c:v>
                </c:pt>
                <c:pt idx="408">
                  <c:v>42213</c:v>
                </c:pt>
                <c:pt idx="409">
                  <c:v>42214</c:v>
                </c:pt>
                <c:pt idx="410">
                  <c:v>42215</c:v>
                </c:pt>
                <c:pt idx="411">
                  <c:v>42216</c:v>
                </c:pt>
                <c:pt idx="412">
                  <c:v>42219</c:v>
                </c:pt>
                <c:pt idx="413">
                  <c:v>42220</c:v>
                </c:pt>
                <c:pt idx="414">
                  <c:v>42221</c:v>
                </c:pt>
                <c:pt idx="415">
                  <c:v>42222</c:v>
                </c:pt>
                <c:pt idx="416">
                  <c:v>42223</c:v>
                </c:pt>
                <c:pt idx="417">
                  <c:v>42226</c:v>
                </c:pt>
                <c:pt idx="418">
                  <c:v>42227</c:v>
                </c:pt>
                <c:pt idx="419">
                  <c:v>42228</c:v>
                </c:pt>
                <c:pt idx="420">
                  <c:v>42229</c:v>
                </c:pt>
                <c:pt idx="421">
                  <c:v>42230</c:v>
                </c:pt>
                <c:pt idx="422">
                  <c:v>42233</c:v>
                </c:pt>
                <c:pt idx="423">
                  <c:v>42234</c:v>
                </c:pt>
                <c:pt idx="424">
                  <c:v>42235</c:v>
                </c:pt>
                <c:pt idx="425">
                  <c:v>42236</c:v>
                </c:pt>
                <c:pt idx="426">
                  <c:v>42237</c:v>
                </c:pt>
                <c:pt idx="427">
                  <c:v>42240</c:v>
                </c:pt>
                <c:pt idx="428">
                  <c:v>42241</c:v>
                </c:pt>
                <c:pt idx="429">
                  <c:v>42242</c:v>
                </c:pt>
                <c:pt idx="430">
                  <c:v>42243</c:v>
                </c:pt>
                <c:pt idx="431">
                  <c:v>42244</c:v>
                </c:pt>
                <c:pt idx="432">
                  <c:v>42247</c:v>
                </c:pt>
                <c:pt idx="433">
                  <c:v>42248</c:v>
                </c:pt>
                <c:pt idx="434">
                  <c:v>42249</c:v>
                </c:pt>
                <c:pt idx="435">
                  <c:v>42250</c:v>
                </c:pt>
                <c:pt idx="436">
                  <c:v>42251</c:v>
                </c:pt>
                <c:pt idx="437">
                  <c:v>42254</c:v>
                </c:pt>
                <c:pt idx="438">
                  <c:v>42255</c:v>
                </c:pt>
                <c:pt idx="439">
                  <c:v>42256</c:v>
                </c:pt>
                <c:pt idx="440">
                  <c:v>42257</c:v>
                </c:pt>
                <c:pt idx="441">
                  <c:v>42258</c:v>
                </c:pt>
                <c:pt idx="442">
                  <c:v>42261</c:v>
                </c:pt>
                <c:pt idx="443">
                  <c:v>42262</c:v>
                </c:pt>
                <c:pt idx="444">
                  <c:v>42263</c:v>
                </c:pt>
                <c:pt idx="445">
                  <c:v>42264</c:v>
                </c:pt>
                <c:pt idx="446">
                  <c:v>42265</c:v>
                </c:pt>
                <c:pt idx="447">
                  <c:v>42268</c:v>
                </c:pt>
                <c:pt idx="448">
                  <c:v>42269</c:v>
                </c:pt>
                <c:pt idx="449">
                  <c:v>42270</c:v>
                </c:pt>
                <c:pt idx="450">
                  <c:v>42271</c:v>
                </c:pt>
                <c:pt idx="451">
                  <c:v>42272</c:v>
                </c:pt>
                <c:pt idx="452">
                  <c:v>42275</c:v>
                </c:pt>
                <c:pt idx="453">
                  <c:v>42276</c:v>
                </c:pt>
                <c:pt idx="454">
                  <c:v>42277</c:v>
                </c:pt>
                <c:pt idx="455">
                  <c:v>42278</c:v>
                </c:pt>
                <c:pt idx="456">
                  <c:v>42279</c:v>
                </c:pt>
                <c:pt idx="457">
                  <c:v>42282</c:v>
                </c:pt>
                <c:pt idx="458">
                  <c:v>42283</c:v>
                </c:pt>
                <c:pt idx="459">
                  <c:v>42284</c:v>
                </c:pt>
                <c:pt idx="460">
                  <c:v>42285</c:v>
                </c:pt>
                <c:pt idx="461">
                  <c:v>42286</c:v>
                </c:pt>
                <c:pt idx="462">
                  <c:v>42289</c:v>
                </c:pt>
                <c:pt idx="463">
                  <c:v>42290</c:v>
                </c:pt>
                <c:pt idx="464">
                  <c:v>42291</c:v>
                </c:pt>
                <c:pt idx="465">
                  <c:v>42292</c:v>
                </c:pt>
                <c:pt idx="466">
                  <c:v>42293</c:v>
                </c:pt>
                <c:pt idx="467">
                  <c:v>42296</c:v>
                </c:pt>
                <c:pt idx="468">
                  <c:v>42297</c:v>
                </c:pt>
                <c:pt idx="469">
                  <c:v>42298</c:v>
                </c:pt>
                <c:pt idx="470">
                  <c:v>42299</c:v>
                </c:pt>
                <c:pt idx="471">
                  <c:v>42300</c:v>
                </c:pt>
                <c:pt idx="472">
                  <c:v>42303</c:v>
                </c:pt>
                <c:pt idx="473">
                  <c:v>42304</c:v>
                </c:pt>
                <c:pt idx="474">
                  <c:v>42305</c:v>
                </c:pt>
                <c:pt idx="475">
                  <c:v>42306</c:v>
                </c:pt>
                <c:pt idx="476">
                  <c:v>42307</c:v>
                </c:pt>
                <c:pt idx="477">
                  <c:v>42310</c:v>
                </c:pt>
                <c:pt idx="478">
                  <c:v>42311</c:v>
                </c:pt>
                <c:pt idx="479">
                  <c:v>42312</c:v>
                </c:pt>
                <c:pt idx="480">
                  <c:v>42313</c:v>
                </c:pt>
                <c:pt idx="481">
                  <c:v>42314</c:v>
                </c:pt>
                <c:pt idx="482">
                  <c:v>42317</c:v>
                </c:pt>
                <c:pt idx="483">
                  <c:v>42318</c:v>
                </c:pt>
                <c:pt idx="484">
                  <c:v>42319</c:v>
                </c:pt>
                <c:pt idx="485">
                  <c:v>42320</c:v>
                </c:pt>
                <c:pt idx="486">
                  <c:v>42321</c:v>
                </c:pt>
                <c:pt idx="487">
                  <c:v>42324</c:v>
                </c:pt>
                <c:pt idx="488">
                  <c:v>42325</c:v>
                </c:pt>
                <c:pt idx="489">
                  <c:v>42326</c:v>
                </c:pt>
                <c:pt idx="490">
                  <c:v>42327</c:v>
                </c:pt>
                <c:pt idx="491">
                  <c:v>42328</c:v>
                </c:pt>
                <c:pt idx="492">
                  <c:v>42331</c:v>
                </c:pt>
                <c:pt idx="493">
                  <c:v>42332</c:v>
                </c:pt>
                <c:pt idx="494">
                  <c:v>42333</c:v>
                </c:pt>
                <c:pt idx="495">
                  <c:v>42334</c:v>
                </c:pt>
                <c:pt idx="496">
                  <c:v>42335</c:v>
                </c:pt>
                <c:pt idx="497">
                  <c:v>42338</c:v>
                </c:pt>
                <c:pt idx="498">
                  <c:v>42339</c:v>
                </c:pt>
                <c:pt idx="499">
                  <c:v>42340</c:v>
                </c:pt>
                <c:pt idx="500">
                  <c:v>42341</c:v>
                </c:pt>
                <c:pt idx="501">
                  <c:v>42342</c:v>
                </c:pt>
                <c:pt idx="502">
                  <c:v>42345</c:v>
                </c:pt>
                <c:pt idx="503">
                  <c:v>42346</c:v>
                </c:pt>
                <c:pt idx="504">
                  <c:v>42347</c:v>
                </c:pt>
                <c:pt idx="505">
                  <c:v>42348</c:v>
                </c:pt>
                <c:pt idx="506">
                  <c:v>42349</c:v>
                </c:pt>
                <c:pt idx="507">
                  <c:v>42352</c:v>
                </c:pt>
                <c:pt idx="508">
                  <c:v>42353</c:v>
                </c:pt>
                <c:pt idx="509">
                  <c:v>42354</c:v>
                </c:pt>
                <c:pt idx="510">
                  <c:v>42355</c:v>
                </c:pt>
                <c:pt idx="511">
                  <c:v>42356</c:v>
                </c:pt>
                <c:pt idx="512">
                  <c:v>42359</c:v>
                </c:pt>
                <c:pt idx="513">
                  <c:v>42360</c:v>
                </c:pt>
                <c:pt idx="514">
                  <c:v>42361</c:v>
                </c:pt>
                <c:pt idx="515">
                  <c:v>42362</c:v>
                </c:pt>
                <c:pt idx="516">
                  <c:v>42363</c:v>
                </c:pt>
                <c:pt idx="517">
                  <c:v>42366</c:v>
                </c:pt>
                <c:pt idx="518">
                  <c:v>42367</c:v>
                </c:pt>
                <c:pt idx="519">
                  <c:v>42368</c:v>
                </c:pt>
                <c:pt idx="520">
                  <c:v>42369</c:v>
                </c:pt>
                <c:pt idx="521">
                  <c:v>42370</c:v>
                </c:pt>
                <c:pt idx="522">
                  <c:v>42373</c:v>
                </c:pt>
                <c:pt idx="523">
                  <c:v>42374</c:v>
                </c:pt>
                <c:pt idx="524">
                  <c:v>42375</c:v>
                </c:pt>
                <c:pt idx="525">
                  <c:v>42376</c:v>
                </c:pt>
                <c:pt idx="526">
                  <c:v>42377</c:v>
                </c:pt>
                <c:pt idx="527">
                  <c:v>42380</c:v>
                </c:pt>
                <c:pt idx="528">
                  <c:v>42381</c:v>
                </c:pt>
                <c:pt idx="529">
                  <c:v>42382</c:v>
                </c:pt>
                <c:pt idx="530">
                  <c:v>42383</c:v>
                </c:pt>
                <c:pt idx="531">
                  <c:v>42384</c:v>
                </c:pt>
                <c:pt idx="532">
                  <c:v>42387</c:v>
                </c:pt>
                <c:pt idx="533">
                  <c:v>42388</c:v>
                </c:pt>
                <c:pt idx="534">
                  <c:v>42389</c:v>
                </c:pt>
                <c:pt idx="535">
                  <c:v>42390</c:v>
                </c:pt>
                <c:pt idx="536">
                  <c:v>42391</c:v>
                </c:pt>
                <c:pt idx="537">
                  <c:v>42394</c:v>
                </c:pt>
                <c:pt idx="538">
                  <c:v>42395</c:v>
                </c:pt>
                <c:pt idx="539">
                  <c:v>42396</c:v>
                </c:pt>
                <c:pt idx="540">
                  <c:v>42397</c:v>
                </c:pt>
                <c:pt idx="541">
                  <c:v>42398</c:v>
                </c:pt>
                <c:pt idx="542">
                  <c:v>42401</c:v>
                </c:pt>
                <c:pt idx="543">
                  <c:v>42402</c:v>
                </c:pt>
                <c:pt idx="544">
                  <c:v>42403</c:v>
                </c:pt>
                <c:pt idx="545">
                  <c:v>42404</c:v>
                </c:pt>
                <c:pt idx="546">
                  <c:v>42405</c:v>
                </c:pt>
                <c:pt idx="547">
                  <c:v>42408</c:v>
                </c:pt>
                <c:pt idx="548">
                  <c:v>42409</c:v>
                </c:pt>
                <c:pt idx="549">
                  <c:v>42410</c:v>
                </c:pt>
                <c:pt idx="550">
                  <c:v>42411</c:v>
                </c:pt>
                <c:pt idx="551">
                  <c:v>42412</c:v>
                </c:pt>
                <c:pt idx="552">
                  <c:v>42415</c:v>
                </c:pt>
                <c:pt idx="553">
                  <c:v>42416</c:v>
                </c:pt>
                <c:pt idx="554">
                  <c:v>42417</c:v>
                </c:pt>
                <c:pt idx="555">
                  <c:v>42418</c:v>
                </c:pt>
                <c:pt idx="556">
                  <c:v>42419</c:v>
                </c:pt>
                <c:pt idx="557">
                  <c:v>42422</c:v>
                </c:pt>
                <c:pt idx="558">
                  <c:v>42423</c:v>
                </c:pt>
                <c:pt idx="559">
                  <c:v>42424</c:v>
                </c:pt>
                <c:pt idx="560">
                  <c:v>42425</c:v>
                </c:pt>
                <c:pt idx="561">
                  <c:v>42426</c:v>
                </c:pt>
                <c:pt idx="562">
                  <c:v>42429</c:v>
                </c:pt>
                <c:pt idx="563">
                  <c:v>42430</c:v>
                </c:pt>
                <c:pt idx="564">
                  <c:v>42431</c:v>
                </c:pt>
                <c:pt idx="565">
                  <c:v>42432</c:v>
                </c:pt>
                <c:pt idx="566">
                  <c:v>42433</c:v>
                </c:pt>
                <c:pt idx="567">
                  <c:v>42436</c:v>
                </c:pt>
                <c:pt idx="568">
                  <c:v>42437</c:v>
                </c:pt>
                <c:pt idx="569">
                  <c:v>42438</c:v>
                </c:pt>
                <c:pt idx="570">
                  <c:v>42439</c:v>
                </c:pt>
                <c:pt idx="571">
                  <c:v>42440</c:v>
                </c:pt>
                <c:pt idx="572">
                  <c:v>42443</c:v>
                </c:pt>
                <c:pt idx="573">
                  <c:v>42444</c:v>
                </c:pt>
                <c:pt idx="574">
                  <c:v>42445</c:v>
                </c:pt>
                <c:pt idx="575">
                  <c:v>42446</c:v>
                </c:pt>
                <c:pt idx="576">
                  <c:v>42447</c:v>
                </c:pt>
                <c:pt idx="577">
                  <c:v>42450</c:v>
                </c:pt>
                <c:pt idx="578">
                  <c:v>42451</c:v>
                </c:pt>
                <c:pt idx="579">
                  <c:v>42452</c:v>
                </c:pt>
                <c:pt idx="580">
                  <c:v>42453</c:v>
                </c:pt>
                <c:pt idx="581">
                  <c:v>42454</c:v>
                </c:pt>
                <c:pt idx="582">
                  <c:v>42457</c:v>
                </c:pt>
                <c:pt idx="583">
                  <c:v>42458</c:v>
                </c:pt>
                <c:pt idx="584">
                  <c:v>42459</c:v>
                </c:pt>
                <c:pt idx="585">
                  <c:v>42460</c:v>
                </c:pt>
                <c:pt idx="586">
                  <c:v>42461</c:v>
                </c:pt>
                <c:pt idx="587">
                  <c:v>42464</c:v>
                </c:pt>
                <c:pt idx="588">
                  <c:v>42465</c:v>
                </c:pt>
                <c:pt idx="589">
                  <c:v>42466</c:v>
                </c:pt>
                <c:pt idx="590">
                  <c:v>42467</c:v>
                </c:pt>
                <c:pt idx="591">
                  <c:v>42468</c:v>
                </c:pt>
                <c:pt idx="592">
                  <c:v>42471</c:v>
                </c:pt>
                <c:pt idx="593">
                  <c:v>42472</c:v>
                </c:pt>
                <c:pt idx="594">
                  <c:v>42473</c:v>
                </c:pt>
                <c:pt idx="595">
                  <c:v>42474</c:v>
                </c:pt>
                <c:pt idx="596">
                  <c:v>42475</c:v>
                </c:pt>
                <c:pt idx="597">
                  <c:v>42478</c:v>
                </c:pt>
                <c:pt idx="598">
                  <c:v>42479</c:v>
                </c:pt>
                <c:pt idx="599">
                  <c:v>42480</c:v>
                </c:pt>
                <c:pt idx="600">
                  <c:v>42481</c:v>
                </c:pt>
                <c:pt idx="601">
                  <c:v>42482</c:v>
                </c:pt>
                <c:pt idx="602">
                  <c:v>42485</c:v>
                </c:pt>
                <c:pt idx="603">
                  <c:v>42486</c:v>
                </c:pt>
                <c:pt idx="604">
                  <c:v>42487</c:v>
                </c:pt>
                <c:pt idx="605">
                  <c:v>42488</c:v>
                </c:pt>
                <c:pt idx="606">
                  <c:v>42489</c:v>
                </c:pt>
                <c:pt idx="607">
                  <c:v>42492</c:v>
                </c:pt>
                <c:pt idx="608">
                  <c:v>42493</c:v>
                </c:pt>
                <c:pt idx="609">
                  <c:v>42494</c:v>
                </c:pt>
                <c:pt idx="610">
                  <c:v>42495</c:v>
                </c:pt>
                <c:pt idx="611">
                  <c:v>42496</c:v>
                </c:pt>
                <c:pt idx="612">
                  <c:v>42499</c:v>
                </c:pt>
                <c:pt idx="613">
                  <c:v>42500</c:v>
                </c:pt>
                <c:pt idx="614">
                  <c:v>42501</c:v>
                </c:pt>
                <c:pt idx="615">
                  <c:v>42502</c:v>
                </c:pt>
                <c:pt idx="616">
                  <c:v>42503</c:v>
                </c:pt>
                <c:pt idx="617">
                  <c:v>42506</c:v>
                </c:pt>
                <c:pt idx="618">
                  <c:v>42507</c:v>
                </c:pt>
                <c:pt idx="619">
                  <c:v>42508</c:v>
                </c:pt>
                <c:pt idx="620">
                  <c:v>42509</c:v>
                </c:pt>
                <c:pt idx="621">
                  <c:v>42510</c:v>
                </c:pt>
                <c:pt idx="622">
                  <c:v>42513</c:v>
                </c:pt>
                <c:pt idx="623">
                  <c:v>42514</c:v>
                </c:pt>
                <c:pt idx="624">
                  <c:v>42515</c:v>
                </c:pt>
                <c:pt idx="625">
                  <c:v>42516</c:v>
                </c:pt>
                <c:pt idx="626">
                  <c:v>42517</c:v>
                </c:pt>
                <c:pt idx="627">
                  <c:v>42520</c:v>
                </c:pt>
                <c:pt idx="628">
                  <c:v>42521</c:v>
                </c:pt>
                <c:pt idx="629">
                  <c:v>42522</c:v>
                </c:pt>
                <c:pt idx="630">
                  <c:v>42523</c:v>
                </c:pt>
                <c:pt idx="631">
                  <c:v>42524</c:v>
                </c:pt>
                <c:pt idx="632">
                  <c:v>42527</c:v>
                </c:pt>
                <c:pt idx="633">
                  <c:v>42528</c:v>
                </c:pt>
                <c:pt idx="634">
                  <c:v>42529</c:v>
                </c:pt>
                <c:pt idx="635">
                  <c:v>42530</c:v>
                </c:pt>
                <c:pt idx="636">
                  <c:v>42531</c:v>
                </c:pt>
                <c:pt idx="637">
                  <c:v>42534</c:v>
                </c:pt>
                <c:pt idx="638">
                  <c:v>42535</c:v>
                </c:pt>
                <c:pt idx="639">
                  <c:v>42536</c:v>
                </c:pt>
                <c:pt idx="640">
                  <c:v>42537</c:v>
                </c:pt>
                <c:pt idx="641">
                  <c:v>42538</c:v>
                </c:pt>
                <c:pt idx="642">
                  <c:v>42541</c:v>
                </c:pt>
                <c:pt idx="643">
                  <c:v>42542</c:v>
                </c:pt>
                <c:pt idx="644">
                  <c:v>42543</c:v>
                </c:pt>
                <c:pt idx="645">
                  <c:v>42544</c:v>
                </c:pt>
                <c:pt idx="646">
                  <c:v>42545</c:v>
                </c:pt>
                <c:pt idx="647">
                  <c:v>42548</c:v>
                </c:pt>
                <c:pt idx="648">
                  <c:v>42549</c:v>
                </c:pt>
                <c:pt idx="649">
                  <c:v>42550</c:v>
                </c:pt>
                <c:pt idx="650">
                  <c:v>42551</c:v>
                </c:pt>
                <c:pt idx="651">
                  <c:v>42552</c:v>
                </c:pt>
                <c:pt idx="652">
                  <c:v>42555</c:v>
                </c:pt>
                <c:pt idx="653">
                  <c:v>42556</c:v>
                </c:pt>
                <c:pt idx="654">
                  <c:v>42557</c:v>
                </c:pt>
                <c:pt idx="655">
                  <c:v>42558</c:v>
                </c:pt>
                <c:pt idx="656">
                  <c:v>42559</c:v>
                </c:pt>
                <c:pt idx="657">
                  <c:v>42562</c:v>
                </c:pt>
                <c:pt idx="658">
                  <c:v>42563</c:v>
                </c:pt>
                <c:pt idx="659">
                  <c:v>42564</c:v>
                </c:pt>
                <c:pt idx="660">
                  <c:v>42565</c:v>
                </c:pt>
                <c:pt idx="661">
                  <c:v>42566</c:v>
                </c:pt>
                <c:pt idx="662">
                  <c:v>42569</c:v>
                </c:pt>
                <c:pt idx="663">
                  <c:v>42570</c:v>
                </c:pt>
                <c:pt idx="664">
                  <c:v>42571</c:v>
                </c:pt>
                <c:pt idx="665">
                  <c:v>42572</c:v>
                </c:pt>
                <c:pt idx="666">
                  <c:v>42573</c:v>
                </c:pt>
                <c:pt idx="667">
                  <c:v>42576</c:v>
                </c:pt>
                <c:pt idx="668">
                  <c:v>42577</c:v>
                </c:pt>
                <c:pt idx="669">
                  <c:v>42578</c:v>
                </c:pt>
                <c:pt idx="670">
                  <c:v>42579</c:v>
                </c:pt>
                <c:pt idx="671">
                  <c:v>42580</c:v>
                </c:pt>
                <c:pt idx="672">
                  <c:v>42583</c:v>
                </c:pt>
                <c:pt idx="673">
                  <c:v>42584</c:v>
                </c:pt>
                <c:pt idx="674">
                  <c:v>42585</c:v>
                </c:pt>
                <c:pt idx="675">
                  <c:v>42586</c:v>
                </c:pt>
                <c:pt idx="676">
                  <c:v>42587</c:v>
                </c:pt>
                <c:pt idx="677">
                  <c:v>42590</c:v>
                </c:pt>
                <c:pt idx="678">
                  <c:v>42591</c:v>
                </c:pt>
                <c:pt idx="679">
                  <c:v>42592</c:v>
                </c:pt>
                <c:pt idx="680">
                  <c:v>42593</c:v>
                </c:pt>
                <c:pt idx="681">
                  <c:v>42594</c:v>
                </c:pt>
                <c:pt idx="682">
                  <c:v>42597</c:v>
                </c:pt>
                <c:pt idx="683">
                  <c:v>42598</c:v>
                </c:pt>
                <c:pt idx="684">
                  <c:v>42599</c:v>
                </c:pt>
                <c:pt idx="685">
                  <c:v>42600</c:v>
                </c:pt>
                <c:pt idx="686">
                  <c:v>42601</c:v>
                </c:pt>
                <c:pt idx="687">
                  <c:v>42604</c:v>
                </c:pt>
                <c:pt idx="688">
                  <c:v>42605</c:v>
                </c:pt>
                <c:pt idx="689">
                  <c:v>42606</c:v>
                </c:pt>
                <c:pt idx="690">
                  <c:v>42607</c:v>
                </c:pt>
                <c:pt idx="691">
                  <c:v>42608</c:v>
                </c:pt>
                <c:pt idx="692">
                  <c:v>42611</c:v>
                </c:pt>
                <c:pt idx="693">
                  <c:v>42612</c:v>
                </c:pt>
                <c:pt idx="694">
                  <c:v>42613</c:v>
                </c:pt>
                <c:pt idx="695">
                  <c:v>42614</c:v>
                </c:pt>
                <c:pt idx="696">
                  <c:v>42615</c:v>
                </c:pt>
                <c:pt idx="697">
                  <c:v>42618</c:v>
                </c:pt>
                <c:pt idx="698">
                  <c:v>42619</c:v>
                </c:pt>
                <c:pt idx="699">
                  <c:v>42620</c:v>
                </c:pt>
                <c:pt idx="700">
                  <c:v>42621</c:v>
                </c:pt>
                <c:pt idx="701">
                  <c:v>42622</c:v>
                </c:pt>
                <c:pt idx="702">
                  <c:v>42625</c:v>
                </c:pt>
                <c:pt idx="703">
                  <c:v>42626</c:v>
                </c:pt>
                <c:pt idx="704">
                  <c:v>42627</c:v>
                </c:pt>
                <c:pt idx="705">
                  <c:v>42628</c:v>
                </c:pt>
                <c:pt idx="706">
                  <c:v>42629</c:v>
                </c:pt>
                <c:pt idx="707">
                  <c:v>42632</c:v>
                </c:pt>
                <c:pt idx="708">
                  <c:v>42633</c:v>
                </c:pt>
                <c:pt idx="709">
                  <c:v>42634</c:v>
                </c:pt>
                <c:pt idx="710">
                  <c:v>42635</c:v>
                </c:pt>
                <c:pt idx="711">
                  <c:v>42636</c:v>
                </c:pt>
                <c:pt idx="712">
                  <c:v>42639</c:v>
                </c:pt>
                <c:pt idx="713">
                  <c:v>42640</c:v>
                </c:pt>
                <c:pt idx="714">
                  <c:v>42641</c:v>
                </c:pt>
                <c:pt idx="715">
                  <c:v>42642</c:v>
                </c:pt>
                <c:pt idx="716">
                  <c:v>42643</c:v>
                </c:pt>
                <c:pt idx="717">
                  <c:v>42646</c:v>
                </c:pt>
                <c:pt idx="718">
                  <c:v>42647</c:v>
                </c:pt>
                <c:pt idx="719">
                  <c:v>42648</c:v>
                </c:pt>
                <c:pt idx="720">
                  <c:v>42649</c:v>
                </c:pt>
                <c:pt idx="721">
                  <c:v>42650</c:v>
                </c:pt>
                <c:pt idx="722">
                  <c:v>42653</c:v>
                </c:pt>
                <c:pt idx="723">
                  <c:v>42654</c:v>
                </c:pt>
                <c:pt idx="724">
                  <c:v>42655</c:v>
                </c:pt>
                <c:pt idx="725">
                  <c:v>42656</c:v>
                </c:pt>
                <c:pt idx="726">
                  <c:v>42657</c:v>
                </c:pt>
                <c:pt idx="727">
                  <c:v>42660</c:v>
                </c:pt>
                <c:pt idx="728">
                  <c:v>42661</c:v>
                </c:pt>
                <c:pt idx="729">
                  <c:v>42662</c:v>
                </c:pt>
                <c:pt idx="730">
                  <c:v>42663</c:v>
                </c:pt>
                <c:pt idx="731">
                  <c:v>42664</c:v>
                </c:pt>
                <c:pt idx="732">
                  <c:v>42667</c:v>
                </c:pt>
                <c:pt idx="733">
                  <c:v>42668</c:v>
                </c:pt>
                <c:pt idx="734">
                  <c:v>42669</c:v>
                </c:pt>
                <c:pt idx="735">
                  <c:v>42670</c:v>
                </c:pt>
                <c:pt idx="736">
                  <c:v>42671</c:v>
                </c:pt>
                <c:pt idx="737">
                  <c:v>42674</c:v>
                </c:pt>
                <c:pt idx="738">
                  <c:v>42675</c:v>
                </c:pt>
                <c:pt idx="739">
                  <c:v>42676</c:v>
                </c:pt>
                <c:pt idx="740">
                  <c:v>42677</c:v>
                </c:pt>
                <c:pt idx="741">
                  <c:v>42678</c:v>
                </c:pt>
                <c:pt idx="742">
                  <c:v>42681</c:v>
                </c:pt>
                <c:pt idx="743">
                  <c:v>42682</c:v>
                </c:pt>
                <c:pt idx="744">
                  <c:v>42683</c:v>
                </c:pt>
                <c:pt idx="745">
                  <c:v>42684</c:v>
                </c:pt>
                <c:pt idx="746">
                  <c:v>42685</c:v>
                </c:pt>
                <c:pt idx="747">
                  <c:v>42688</c:v>
                </c:pt>
                <c:pt idx="748">
                  <c:v>42689</c:v>
                </c:pt>
                <c:pt idx="749">
                  <c:v>42690</c:v>
                </c:pt>
                <c:pt idx="750">
                  <c:v>42691</c:v>
                </c:pt>
                <c:pt idx="751">
                  <c:v>42692</c:v>
                </c:pt>
                <c:pt idx="752">
                  <c:v>42695</c:v>
                </c:pt>
                <c:pt idx="753">
                  <c:v>42696</c:v>
                </c:pt>
                <c:pt idx="754">
                  <c:v>42697</c:v>
                </c:pt>
                <c:pt idx="755">
                  <c:v>42698</c:v>
                </c:pt>
                <c:pt idx="756">
                  <c:v>42699</c:v>
                </c:pt>
                <c:pt idx="757">
                  <c:v>42702</c:v>
                </c:pt>
                <c:pt idx="758">
                  <c:v>42703</c:v>
                </c:pt>
                <c:pt idx="759">
                  <c:v>42704</c:v>
                </c:pt>
                <c:pt idx="760">
                  <c:v>42705</c:v>
                </c:pt>
                <c:pt idx="761">
                  <c:v>42706</c:v>
                </c:pt>
                <c:pt idx="762">
                  <c:v>42709</c:v>
                </c:pt>
                <c:pt idx="763">
                  <c:v>42710</c:v>
                </c:pt>
                <c:pt idx="764">
                  <c:v>42711</c:v>
                </c:pt>
                <c:pt idx="765">
                  <c:v>42712</c:v>
                </c:pt>
                <c:pt idx="766">
                  <c:v>42713</c:v>
                </c:pt>
                <c:pt idx="767">
                  <c:v>42716</c:v>
                </c:pt>
                <c:pt idx="768">
                  <c:v>42717</c:v>
                </c:pt>
                <c:pt idx="769">
                  <c:v>42718</c:v>
                </c:pt>
                <c:pt idx="770">
                  <c:v>42719</c:v>
                </c:pt>
                <c:pt idx="771">
                  <c:v>42720</c:v>
                </c:pt>
                <c:pt idx="772">
                  <c:v>42723</c:v>
                </c:pt>
                <c:pt idx="773">
                  <c:v>42724</c:v>
                </c:pt>
                <c:pt idx="774">
                  <c:v>42725</c:v>
                </c:pt>
                <c:pt idx="775">
                  <c:v>42726</c:v>
                </c:pt>
                <c:pt idx="776">
                  <c:v>42727</c:v>
                </c:pt>
                <c:pt idx="777">
                  <c:v>42730</c:v>
                </c:pt>
                <c:pt idx="778">
                  <c:v>42731</c:v>
                </c:pt>
                <c:pt idx="779">
                  <c:v>42732</c:v>
                </c:pt>
                <c:pt idx="780">
                  <c:v>42733</c:v>
                </c:pt>
                <c:pt idx="781">
                  <c:v>42734</c:v>
                </c:pt>
                <c:pt idx="782">
                  <c:v>42737</c:v>
                </c:pt>
                <c:pt idx="783">
                  <c:v>42738</c:v>
                </c:pt>
                <c:pt idx="784">
                  <c:v>42739</c:v>
                </c:pt>
                <c:pt idx="785">
                  <c:v>42740</c:v>
                </c:pt>
                <c:pt idx="786">
                  <c:v>42741</c:v>
                </c:pt>
                <c:pt idx="787">
                  <c:v>42744</c:v>
                </c:pt>
                <c:pt idx="788">
                  <c:v>42745</c:v>
                </c:pt>
                <c:pt idx="789">
                  <c:v>42746</c:v>
                </c:pt>
                <c:pt idx="790">
                  <c:v>42747</c:v>
                </c:pt>
                <c:pt idx="791">
                  <c:v>42748</c:v>
                </c:pt>
                <c:pt idx="792">
                  <c:v>42751</c:v>
                </c:pt>
                <c:pt idx="793">
                  <c:v>42752</c:v>
                </c:pt>
                <c:pt idx="794">
                  <c:v>42753</c:v>
                </c:pt>
                <c:pt idx="795">
                  <c:v>42754</c:v>
                </c:pt>
                <c:pt idx="796">
                  <c:v>42755</c:v>
                </c:pt>
                <c:pt idx="797">
                  <c:v>42758</c:v>
                </c:pt>
                <c:pt idx="798">
                  <c:v>42759</c:v>
                </c:pt>
                <c:pt idx="799">
                  <c:v>42760</c:v>
                </c:pt>
                <c:pt idx="800">
                  <c:v>42761</c:v>
                </c:pt>
                <c:pt idx="801">
                  <c:v>42762</c:v>
                </c:pt>
                <c:pt idx="802">
                  <c:v>42765</c:v>
                </c:pt>
                <c:pt idx="803">
                  <c:v>42766</c:v>
                </c:pt>
                <c:pt idx="804">
                  <c:v>42767</c:v>
                </c:pt>
                <c:pt idx="805">
                  <c:v>42768</c:v>
                </c:pt>
                <c:pt idx="806">
                  <c:v>42769</c:v>
                </c:pt>
                <c:pt idx="807">
                  <c:v>42772</c:v>
                </c:pt>
                <c:pt idx="808">
                  <c:v>42773</c:v>
                </c:pt>
                <c:pt idx="809">
                  <c:v>42774</c:v>
                </c:pt>
                <c:pt idx="810">
                  <c:v>42775</c:v>
                </c:pt>
                <c:pt idx="811">
                  <c:v>42776</c:v>
                </c:pt>
                <c:pt idx="812">
                  <c:v>42779</c:v>
                </c:pt>
                <c:pt idx="813">
                  <c:v>42780</c:v>
                </c:pt>
                <c:pt idx="814">
                  <c:v>42781</c:v>
                </c:pt>
                <c:pt idx="815">
                  <c:v>42782</c:v>
                </c:pt>
                <c:pt idx="816">
                  <c:v>42783</c:v>
                </c:pt>
                <c:pt idx="817">
                  <c:v>42786</c:v>
                </c:pt>
                <c:pt idx="818">
                  <c:v>42787</c:v>
                </c:pt>
                <c:pt idx="819">
                  <c:v>42788</c:v>
                </c:pt>
                <c:pt idx="820">
                  <c:v>42789</c:v>
                </c:pt>
                <c:pt idx="821">
                  <c:v>42790</c:v>
                </c:pt>
                <c:pt idx="822">
                  <c:v>42793</c:v>
                </c:pt>
                <c:pt idx="823">
                  <c:v>42794</c:v>
                </c:pt>
                <c:pt idx="824">
                  <c:v>42795</c:v>
                </c:pt>
                <c:pt idx="825">
                  <c:v>42796</c:v>
                </c:pt>
                <c:pt idx="826">
                  <c:v>42797</c:v>
                </c:pt>
                <c:pt idx="827">
                  <c:v>42800</c:v>
                </c:pt>
                <c:pt idx="828">
                  <c:v>42801</c:v>
                </c:pt>
                <c:pt idx="829">
                  <c:v>42802</c:v>
                </c:pt>
                <c:pt idx="830">
                  <c:v>42803</c:v>
                </c:pt>
                <c:pt idx="831">
                  <c:v>42804</c:v>
                </c:pt>
                <c:pt idx="832">
                  <c:v>42807</c:v>
                </c:pt>
                <c:pt idx="833">
                  <c:v>42808</c:v>
                </c:pt>
                <c:pt idx="834">
                  <c:v>42809</c:v>
                </c:pt>
                <c:pt idx="835">
                  <c:v>42810</c:v>
                </c:pt>
                <c:pt idx="836">
                  <c:v>42811</c:v>
                </c:pt>
                <c:pt idx="837">
                  <c:v>42814</c:v>
                </c:pt>
                <c:pt idx="838">
                  <c:v>42815</c:v>
                </c:pt>
                <c:pt idx="839">
                  <c:v>42816</c:v>
                </c:pt>
                <c:pt idx="840">
                  <c:v>42817</c:v>
                </c:pt>
                <c:pt idx="841">
                  <c:v>42818</c:v>
                </c:pt>
                <c:pt idx="842">
                  <c:v>42821</c:v>
                </c:pt>
                <c:pt idx="843">
                  <c:v>42822</c:v>
                </c:pt>
                <c:pt idx="844">
                  <c:v>42823</c:v>
                </c:pt>
                <c:pt idx="845">
                  <c:v>42824</c:v>
                </c:pt>
                <c:pt idx="846">
                  <c:v>42825</c:v>
                </c:pt>
                <c:pt idx="847">
                  <c:v>42828</c:v>
                </c:pt>
                <c:pt idx="848">
                  <c:v>42829</c:v>
                </c:pt>
                <c:pt idx="849">
                  <c:v>42830</c:v>
                </c:pt>
                <c:pt idx="850">
                  <c:v>42831</c:v>
                </c:pt>
                <c:pt idx="851">
                  <c:v>42832</c:v>
                </c:pt>
                <c:pt idx="852">
                  <c:v>42835</c:v>
                </c:pt>
                <c:pt idx="853">
                  <c:v>42836</c:v>
                </c:pt>
                <c:pt idx="854">
                  <c:v>42837</c:v>
                </c:pt>
                <c:pt idx="855">
                  <c:v>42838</c:v>
                </c:pt>
                <c:pt idx="856">
                  <c:v>42839</c:v>
                </c:pt>
                <c:pt idx="857">
                  <c:v>42842</c:v>
                </c:pt>
                <c:pt idx="858">
                  <c:v>42843</c:v>
                </c:pt>
                <c:pt idx="859">
                  <c:v>42844</c:v>
                </c:pt>
                <c:pt idx="860">
                  <c:v>42845</c:v>
                </c:pt>
                <c:pt idx="861">
                  <c:v>42846</c:v>
                </c:pt>
                <c:pt idx="862">
                  <c:v>42849</c:v>
                </c:pt>
                <c:pt idx="863">
                  <c:v>42850</c:v>
                </c:pt>
                <c:pt idx="864">
                  <c:v>42851</c:v>
                </c:pt>
                <c:pt idx="865">
                  <c:v>42852</c:v>
                </c:pt>
                <c:pt idx="866">
                  <c:v>42853</c:v>
                </c:pt>
              </c:numCache>
            </c:numRef>
          </c:xVal>
          <c:yVal>
            <c:numRef>
              <c:f>'Sector Financiero'!$G$3:$G$869</c:f>
              <c:numCache>
                <c:formatCode>General</c:formatCode>
                <c:ptCount val="867"/>
                <c:pt idx="0">
                  <c:v>15.666845672678271</c:v>
                </c:pt>
                <c:pt idx="1">
                  <c:v>15.666845672678271</c:v>
                </c:pt>
                <c:pt idx="2">
                  <c:v>15.666845672678271</c:v>
                </c:pt>
                <c:pt idx="3">
                  <c:v>15.666845672678271</c:v>
                </c:pt>
                <c:pt idx="4">
                  <c:v>15.666845672678271</c:v>
                </c:pt>
                <c:pt idx="5">
                  <c:v>15.666845672678271</c:v>
                </c:pt>
                <c:pt idx="6">
                  <c:v>15.666845672678271</c:v>
                </c:pt>
                <c:pt idx="7">
                  <c:v>15.666845672678271</c:v>
                </c:pt>
                <c:pt idx="8">
                  <c:v>15.666845672678271</c:v>
                </c:pt>
                <c:pt idx="9">
                  <c:v>15.666845672678271</c:v>
                </c:pt>
                <c:pt idx="10">
                  <c:v>15.666845672678271</c:v>
                </c:pt>
                <c:pt idx="11">
                  <c:v>15.666845672678271</c:v>
                </c:pt>
                <c:pt idx="12">
                  <c:v>15.666845672678271</c:v>
                </c:pt>
                <c:pt idx="13">
                  <c:v>15.666845672678271</c:v>
                </c:pt>
                <c:pt idx="14">
                  <c:v>15.666845672678271</c:v>
                </c:pt>
                <c:pt idx="15">
                  <c:v>15.666845672678271</c:v>
                </c:pt>
                <c:pt idx="16">
                  <c:v>15.666845672678271</c:v>
                </c:pt>
                <c:pt idx="17">
                  <c:v>15.666845672678271</c:v>
                </c:pt>
                <c:pt idx="18">
                  <c:v>15.666845672678271</c:v>
                </c:pt>
                <c:pt idx="19">
                  <c:v>15.666845672678271</c:v>
                </c:pt>
                <c:pt idx="20">
                  <c:v>15.666845672678271</c:v>
                </c:pt>
                <c:pt idx="21">
                  <c:v>15.666845672678271</c:v>
                </c:pt>
                <c:pt idx="22">
                  <c:v>15.666845672678271</c:v>
                </c:pt>
                <c:pt idx="23">
                  <c:v>15.666845672678271</c:v>
                </c:pt>
                <c:pt idx="24">
                  <c:v>15.666845672678271</c:v>
                </c:pt>
                <c:pt idx="25">
                  <c:v>15.666845672678271</c:v>
                </c:pt>
                <c:pt idx="26">
                  <c:v>15.666845672678271</c:v>
                </c:pt>
                <c:pt idx="27">
                  <c:v>15.666845672678271</c:v>
                </c:pt>
                <c:pt idx="28">
                  <c:v>15.666845672678271</c:v>
                </c:pt>
                <c:pt idx="29">
                  <c:v>15.666845672678271</c:v>
                </c:pt>
                <c:pt idx="30">
                  <c:v>15.666845672678271</c:v>
                </c:pt>
                <c:pt idx="31">
                  <c:v>15.666845672678271</c:v>
                </c:pt>
                <c:pt idx="32">
                  <c:v>15.666845672678271</c:v>
                </c:pt>
                <c:pt idx="33">
                  <c:v>15.666845672678271</c:v>
                </c:pt>
                <c:pt idx="34">
                  <c:v>15.666845672678271</c:v>
                </c:pt>
                <c:pt idx="35">
                  <c:v>15.666845672678271</c:v>
                </c:pt>
                <c:pt idx="36">
                  <c:v>15.666845672678271</c:v>
                </c:pt>
                <c:pt idx="37">
                  <c:v>15.666845672678271</c:v>
                </c:pt>
                <c:pt idx="38">
                  <c:v>15.666845672678271</c:v>
                </c:pt>
                <c:pt idx="39">
                  <c:v>15.666845672678271</c:v>
                </c:pt>
                <c:pt idx="40">
                  <c:v>15.666845672678271</c:v>
                </c:pt>
                <c:pt idx="41">
                  <c:v>15.666845672678271</c:v>
                </c:pt>
                <c:pt idx="42">
                  <c:v>15.666845672678271</c:v>
                </c:pt>
                <c:pt idx="43">
                  <c:v>15.666845672678271</c:v>
                </c:pt>
                <c:pt idx="44">
                  <c:v>15.666845672678271</c:v>
                </c:pt>
                <c:pt idx="45">
                  <c:v>15.666845672678271</c:v>
                </c:pt>
                <c:pt idx="46">
                  <c:v>15.666845672678271</c:v>
                </c:pt>
                <c:pt idx="47">
                  <c:v>15.666845672678271</c:v>
                </c:pt>
                <c:pt idx="48">
                  <c:v>15.666845672678271</c:v>
                </c:pt>
                <c:pt idx="49">
                  <c:v>15.666845672678271</c:v>
                </c:pt>
                <c:pt idx="50">
                  <c:v>15.666845672678271</c:v>
                </c:pt>
                <c:pt idx="51">
                  <c:v>15.666845672678271</c:v>
                </c:pt>
                <c:pt idx="52">
                  <c:v>15.666845672678271</c:v>
                </c:pt>
                <c:pt idx="53">
                  <c:v>15.666845672678271</c:v>
                </c:pt>
                <c:pt idx="54">
                  <c:v>15.666845672678271</c:v>
                </c:pt>
                <c:pt idx="55">
                  <c:v>15.666845672678271</c:v>
                </c:pt>
                <c:pt idx="56">
                  <c:v>15.666845672678271</c:v>
                </c:pt>
                <c:pt idx="57">
                  <c:v>15.666845672678271</c:v>
                </c:pt>
                <c:pt idx="58">
                  <c:v>15.666845672678271</c:v>
                </c:pt>
                <c:pt idx="59">
                  <c:v>15.666845672678271</c:v>
                </c:pt>
                <c:pt idx="60">
                  <c:v>15.666845672678271</c:v>
                </c:pt>
                <c:pt idx="61">
                  <c:v>15.666845672678271</c:v>
                </c:pt>
                <c:pt idx="62">
                  <c:v>15.666845672678271</c:v>
                </c:pt>
                <c:pt idx="63">
                  <c:v>15.666845672678271</c:v>
                </c:pt>
                <c:pt idx="64">
                  <c:v>15.666845672678271</c:v>
                </c:pt>
                <c:pt idx="65">
                  <c:v>15.666845672678271</c:v>
                </c:pt>
                <c:pt idx="66">
                  <c:v>15.666845672678271</c:v>
                </c:pt>
                <c:pt idx="67">
                  <c:v>15.666845672678271</c:v>
                </c:pt>
                <c:pt idx="68">
                  <c:v>15.666845672678271</c:v>
                </c:pt>
                <c:pt idx="69">
                  <c:v>15.666845672678271</c:v>
                </c:pt>
                <c:pt idx="70">
                  <c:v>15.666845672678271</c:v>
                </c:pt>
                <c:pt idx="71">
                  <c:v>15.666845672678271</c:v>
                </c:pt>
                <c:pt idx="72">
                  <c:v>15.666845672678271</c:v>
                </c:pt>
                <c:pt idx="73">
                  <c:v>15.666845672678271</c:v>
                </c:pt>
                <c:pt idx="74">
                  <c:v>15.666845672678271</c:v>
                </c:pt>
                <c:pt idx="75">
                  <c:v>15.666845672678271</c:v>
                </c:pt>
                <c:pt idx="76">
                  <c:v>15.666845672678271</c:v>
                </c:pt>
                <c:pt idx="77">
                  <c:v>15.666845672678271</c:v>
                </c:pt>
                <c:pt idx="78">
                  <c:v>15.666845672678271</c:v>
                </c:pt>
                <c:pt idx="79">
                  <c:v>15.666845672678271</c:v>
                </c:pt>
                <c:pt idx="80">
                  <c:v>15.666845672678271</c:v>
                </c:pt>
                <c:pt idx="81">
                  <c:v>15.666845672678271</c:v>
                </c:pt>
                <c:pt idx="82">
                  <c:v>15.666845672678271</c:v>
                </c:pt>
                <c:pt idx="83">
                  <c:v>15.666845672678271</c:v>
                </c:pt>
                <c:pt idx="84">
                  <c:v>15.666845672678271</c:v>
                </c:pt>
                <c:pt idx="85">
                  <c:v>15.666845672678271</c:v>
                </c:pt>
                <c:pt idx="86">
                  <c:v>15.666845672678271</c:v>
                </c:pt>
                <c:pt idx="87">
                  <c:v>15.666845672678271</c:v>
                </c:pt>
                <c:pt idx="88">
                  <c:v>15.666845672678271</c:v>
                </c:pt>
                <c:pt idx="89">
                  <c:v>15.666845672678271</c:v>
                </c:pt>
                <c:pt idx="90">
                  <c:v>15.666845672678271</c:v>
                </c:pt>
                <c:pt idx="91">
                  <c:v>15.666845672678271</c:v>
                </c:pt>
                <c:pt idx="92">
                  <c:v>15.666845672678271</c:v>
                </c:pt>
                <c:pt idx="93">
                  <c:v>15.666845672678271</c:v>
                </c:pt>
                <c:pt idx="94">
                  <c:v>15.666845672678271</c:v>
                </c:pt>
                <c:pt idx="95">
                  <c:v>15.666845672678271</c:v>
                </c:pt>
                <c:pt idx="96">
                  <c:v>15.666845672678271</c:v>
                </c:pt>
                <c:pt idx="97">
                  <c:v>15.666845672678271</c:v>
                </c:pt>
                <c:pt idx="98">
                  <c:v>15.666845672678271</c:v>
                </c:pt>
                <c:pt idx="99">
                  <c:v>15.666845672678271</c:v>
                </c:pt>
                <c:pt idx="100">
                  <c:v>15.666845672678271</c:v>
                </c:pt>
                <c:pt idx="101">
                  <c:v>15.666845672678271</c:v>
                </c:pt>
                <c:pt idx="102">
                  <c:v>15.666845672678271</c:v>
                </c:pt>
                <c:pt idx="103">
                  <c:v>15.666845672678271</c:v>
                </c:pt>
                <c:pt idx="104">
                  <c:v>15.666845672678271</c:v>
                </c:pt>
                <c:pt idx="105">
                  <c:v>15.666845672678271</c:v>
                </c:pt>
                <c:pt idx="106">
                  <c:v>15.666845672678271</c:v>
                </c:pt>
                <c:pt idx="107">
                  <c:v>15.666845672678271</c:v>
                </c:pt>
                <c:pt idx="108">
                  <c:v>15.666845672678271</c:v>
                </c:pt>
                <c:pt idx="109">
                  <c:v>15.666845672678271</c:v>
                </c:pt>
                <c:pt idx="110">
                  <c:v>15.666845672678271</c:v>
                </c:pt>
                <c:pt idx="111">
                  <c:v>15.666845672678271</c:v>
                </c:pt>
                <c:pt idx="112">
                  <c:v>15.666845672678271</c:v>
                </c:pt>
                <c:pt idx="113">
                  <c:v>15.666845672678271</c:v>
                </c:pt>
                <c:pt idx="114">
                  <c:v>15.666845672678271</c:v>
                </c:pt>
                <c:pt idx="115">
                  <c:v>15.666845672678271</c:v>
                </c:pt>
                <c:pt idx="116">
                  <c:v>15.666845672678271</c:v>
                </c:pt>
                <c:pt idx="117">
                  <c:v>15.666845672678271</c:v>
                </c:pt>
                <c:pt idx="118">
                  <c:v>15.666845672678271</c:v>
                </c:pt>
                <c:pt idx="119">
                  <c:v>15.666845672678271</c:v>
                </c:pt>
                <c:pt idx="120">
                  <c:v>15.666845672678271</c:v>
                </c:pt>
                <c:pt idx="121">
                  <c:v>15.666845672678271</c:v>
                </c:pt>
                <c:pt idx="122">
                  <c:v>15.666845672678271</c:v>
                </c:pt>
                <c:pt idx="123">
                  <c:v>15.666845672678271</c:v>
                </c:pt>
                <c:pt idx="124">
                  <c:v>15.666845672678271</c:v>
                </c:pt>
                <c:pt idx="125">
                  <c:v>15.666845672678271</c:v>
                </c:pt>
                <c:pt idx="126">
                  <c:v>15.666845672678271</c:v>
                </c:pt>
                <c:pt idx="127">
                  <c:v>15.666845672678271</c:v>
                </c:pt>
                <c:pt idx="128">
                  <c:v>15.666845672678271</c:v>
                </c:pt>
                <c:pt idx="129">
                  <c:v>15.666845672678271</c:v>
                </c:pt>
                <c:pt idx="130">
                  <c:v>15.666845672678271</c:v>
                </c:pt>
                <c:pt idx="131">
                  <c:v>15.666845672678271</c:v>
                </c:pt>
                <c:pt idx="132">
                  <c:v>15.666845672678271</c:v>
                </c:pt>
                <c:pt idx="133">
                  <c:v>15.666845672678271</c:v>
                </c:pt>
                <c:pt idx="134">
                  <c:v>15.666845672678271</c:v>
                </c:pt>
                <c:pt idx="135">
                  <c:v>15.666845672678271</c:v>
                </c:pt>
                <c:pt idx="136">
                  <c:v>15.666845672678271</c:v>
                </c:pt>
                <c:pt idx="137">
                  <c:v>15.666845672678271</c:v>
                </c:pt>
                <c:pt idx="138">
                  <c:v>15.666845672678271</c:v>
                </c:pt>
                <c:pt idx="139">
                  <c:v>15.666845672678271</c:v>
                </c:pt>
                <c:pt idx="140">
                  <c:v>15.666845672678271</c:v>
                </c:pt>
                <c:pt idx="141">
                  <c:v>15.666845672678271</c:v>
                </c:pt>
                <c:pt idx="142">
                  <c:v>15.666845672678271</c:v>
                </c:pt>
                <c:pt idx="143">
                  <c:v>15.666845672678271</c:v>
                </c:pt>
                <c:pt idx="144">
                  <c:v>15.666845672678271</c:v>
                </c:pt>
                <c:pt idx="145">
                  <c:v>15.666845672678271</c:v>
                </c:pt>
                <c:pt idx="146">
                  <c:v>15.666845672678271</c:v>
                </c:pt>
                <c:pt idx="147">
                  <c:v>15.666845672678271</c:v>
                </c:pt>
                <c:pt idx="148">
                  <c:v>15.666845672678271</c:v>
                </c:pt>
                <c:pt idx="149">
                  <c:v>15.666845672678271</c:v>
                </c:pt>
                <c:pt idx="150">
                  <c:v>15.666845672678271</c:v>
                </c:pt>
                <c:pt idx="151">
                  <c:v>15.666845672678271</c:v>
                </c:pt>
                <c:pt idx="152">
                  <c:v>15.666845672678271</c:v>
                </c:pt>
                <c:pt idx="153">
                  <c:v>15.666845672678271</c:v>
                </c:pt>
                <c:pt idx="154">
                  <c:v>15.666845672678271</c:v>
                </c:pt>
                <c:pt idx="155">
                  <c:v>15.666845672678271</c:v>
                </c:pt>
                <c:pt idx="156">
                  <c:v>15.666845672678271</c:v>
                </c:pt>
                <c:pt idx="157">
                  <c:v>15.666845672678271</c:v>
                </c:pt>
                <c:pt idx="158">
                  <c:v>15.666845672678271</c:v>
                </c:pt>
                <c:pt idx="159">
                  <c:v>15.666845672678271</c:v>
                </c:pt>
                <c:pt idx="160">
                  <c:v>15.666845672678271</c:v>
                </c:pt>
                <c:pt idx="161">
                  <c:v>15.666845672678271</c:v>
                </c:pt>
                <c:pt idx="162">
                  <c:v>15.666845672678271</c:v>
                </c:pt>
                <c:pt idx="163">
                  <c:v>15.666845672678271</c:v>
                </c:pt>
                <c:pt idx="164">
                  <c:v>15.666845672678271</c:v>
                </c:pt>
                <c:pt idx="165">
                  <c:v>15.666845672678271</c:v>
                </c:pt>
                <c:pt idx="166">
                  <c:v>15.666845672678271</c:v>
                </c:pt>
                <c:pt idx="167">
                  <c:v>15.666845672678271</c:v>
                </c:pt>
                <c:pt idx="168">
                  <c:v>15.666845672678271</c:v>
                </c:pt>
                <c:pt idx="169">
                  <c:v>15.666845672678271</c:v>
                </c:pt>
                <c:pt idx="170">
                  <c:v>15.666845672678271</c:v>
                </c:pt>
                <c:pt idx="171">
                  <c:v>15.666845672678271</c:v>
                </c:pt>
                <c:pt idx="172">
                  <c:v>15.666845672678271</c:v>
                </c:pt>
                <c:pt idx="173">
                  <c:v>15.666845672678271</c:v>
                </c:pt>
                <c:pt idx="174">
                  <c:v>15.666845672678271</c:v>
                </c:pt>
                <c:pt idx="175">
                  <c:v>15.666845672678271</c:v>
                </c:pt>
                <c:pt idx="176">
                  <c:v>15.666845672678271</c:v>
                </c:pt>
                <c:pt idx="177">
                  <c:v>15.666845672678271</c:v>
                </c:pt>
                <c:pt idx="178">
                  <c:v>15.666845672678271</c:v>
                </c:pt>
                <c:pt idx="179">
                  <c:v>15.666845672678271</c:v>
                </c:pt>
                <c:pt idx="180">
                  <c:v>15.666845672678271</c:v>
                </c:pt>
                <c:pt idx="181">
                  <c:v>15.666845672678271</c:v>
                </c:pt>
                <c:pt idx="182">
                  <c:v>15.666845672678271</c:v>
                </c:pt>
                <c:pt idx="183">
                  <c:v>15.666845672678271</c:v>
                </c:pt>
                <c:pt idx="184">
                  <c:v>15.666845672678271</c:v>
                </c:pt>
                <c:pt idx="185">
                  <c:v>15.666845672678271</c:v>
                </c:pt>
                <c:pt idx="186">
                  <c:v>15.666845672678271</c:v>
                </c:pt>
                <c:pt idx="187">
                  <c:v>15.666845672678271</c:v>
                </c:pt>
                <c:pt idx="188">
                  <c:v>15.666845672678271</c:v>
                </c:pt>
                <c:pt idx="189">
                  <c:v>15.666845672678271</c:v>
                </c:pt>
                <c:pt idx="190">
                  <c:v>15.666845672678271</c:v>
                </c:pt>
                <c:pt idx="191">
                  <c:v>15.666845672678271</c:v>
                </c:pt>
                <c:pt idx="192">
                  <c:v>15.666845672678271</c:v>
                </c:pt>
                <c:pt idx="193">
                  <c:v>15.666845672678271</c:v>
                </c:pt>
                <c:pt idx="194">
                  <c:v>15.666845672678271</c:v>
                </c:pt>
                <c:pt idx="195">
                  <c:v>15.666845672678271</c:v>
                </c:pt>
                <c:pt idx="196">
                  <c:v>15.666845672678271</c:v>
                </c:pt>
                <c:pt idx="197">
                  <c:v>15.666845672678271</c:v>
                </c:pt>
                <c:pt idx="198">
                  <c:v>15.666845672678271</c:v>
                </c:pt>
                <c:pt idx="199">
                  <c:v>15.666845672678271</c:v>
                </c:pt>
                <c:pt idx="200">
                  <c:v>15.666845672678271</c:v>
                </c:pt>
                <c:pt idx="201">
                  <c:v>15.666845672678271</c:v>
                </c:pt>
                <c:pt idx="202">
                  <c:v>15.666845672678271</c:v>
                </c:pt>
                <c:pt idx="203">
                  <c:v>15.666845672678271</c:v>
                </c:pt>
                <c:pt idx="204">
                  <c:v>15.666845672678271</c:v>
                </c:pt>
                <c:pt idx="205">
                  <c:v>15.666845672678271</c:v>
                </c:pt>
                <c:pt idx="206">
                  <c:v>15.666845672678271</c:v>
                </c:pt>
                <c:pt idx="207">
                  <c:v>15.666845672678271</c:v>
                </c:pt>
                <c:pt idx="208">
                  <c:v>15.666845672678271</c:v>
                </c:pt>
                <c:pt idx="209">
                  <c:v>15.666845672678271</c:v>
                </c:pt>
                <c:pt idx="210">
                  <c:v>15.666845672678271</c:v>
                </c:pt>
                <c:pt idx="211">
                  <c:v>15.666845672678271</c:v>
                </c:pt>
                <c:pt idx="212">
                  <c:v>15.666845672678271</c:v>
                </c:pt>
                <c:pt idx="213">
                  <c:v>15.666845672678271</c:v>
                </c:pt>
                <c:pt idx="214">
                  <c:v>15.666845672678271</c:v>
                </c:pt>
                <c:pt idx="215">
                  <c:v>15.666845672678271</c:v>
                </c:pt>
                <c:pt idx="216">
                  <c:v>15.666845672678271</c:v>
                </c:pt>
                <c:pt idx="217">
                  <c:v>15.666845672678271</c:v>
                </c:pt>
                <c:pt idx="218">
                  <c:v>15.666845672678271</c:v>
                </c:pt>
                <c:pt idx="219">
                  <c:v>15.666845672678271</c:v>
                </c:pt>
                <c:pt idx="220">
                  <c:v>15.666845672678271</c:v>
                </c:pt>
                <c:pt idx="221">
                  <c:v>15.666845672678271</c:v>
                </c:pt>
                <c:pt idx="222">
                  <c:v>15.666845672678271</c:v>
                </c:pt>
                <c:pt idx="223">
                  <c:v>15.666845672678271</c:v>
                </c:pt>
                <c:pt idx="224">
                  <c:v>15.666845672678271</c:v>
                </c:pt>
                <c:pt idx="225">
                  <c:v>15.666845672678271</c:v>
                </c:pt>
                <c:pt idx="226">
                  <c:v>15.666845672678271</c:v>
                </c:pt>
                <c:pt idx="227">
                  <c:v>15.666845672678271</c:v>
                </c:pt>
                <c:pt idx="228">
                  <c:v>15.666845672678271</c:v>
                </c:pt>
                <c:pt idx="229">
                  <c:v>15.666845672678271</c:v>
                </c:pt>
                <c:pt idx="230">
                  <c:v>15.666845672678271</c:v>
                </c:pt>
                <c:pt idx="231">
                  <c:v>15.666845672678271</c:v>
                </c:pt>
                <c:pt idx="232">
                  <c:v>15.666845672678271</c:v>
                </c:pt>
                <c:pt idx="233">
                  <c:v>15.666845672678271</c:v>
                </c:pt>
                <c:pt idx="234">
                  <c:v>15.666845672678271</c:v>
                </c:pt>
                <c:pt idx="235">
                  <c:v>15.666845672678271</c:v>
                </c:pt>
                <c:pt idx="236">
                  <c:v>15.666845672678271</c:v>
                </c:pt>
                <c:pt idx="237">
                  <c:v>15.666845672678271</c:v>
                </c:pt>
                <c:pt idx="238">
                  <c:v>15.666845672678271</c:v>
                </c:pt>
                <c:pt idx="239">
                  <c:v>15.666845672678271</c:v>
                </c:pt>
                <c:pt idx="240">
                  <c:v>15.666845672678271</c:v>
                </c:pt>
                <c:pt idx="241">
                  <c:v>15.666845672678271</c:v>
                </c:pt>
                <c:pt idx="242">
                  <c:v>15.666845672678271</c:v>
                </c:pt>
                <c:pt idx="243">
                  <c:v>15.666845672678271</c:v>
                </c:pt>
                <c:pt idx="244">
                  <c:v>15.666845672678271</c:v>
                </c:pt>
                <c:pt idx="245">
                  <c:v>15.666845672678271</c:v>
                </c:pt>
                <c:pt idx="246">
                  <c:v>15.666845672678271</c:v>
                </c:pt>
                <c:pt idx="247">
                  <c:v>15.666845672678271</c:v>
                </c:pt>
                <c:pt idx="248">
                  <c:v>15.666845672678271</c:v>
                </c:pt>
                <c:pt idx="249">
                  <c:v>15.666845672678271</c:v>
                </c:pt>
                <c:pt idx="250">
                  <c:v>15.666845672678271</c:v>
                </c:pt>
                <c:pt idx="251">
                  <c:v>15.666845672678271</c:v>
                </c:pt>
                <c:pt idx="252">
                  <c:v>15.666845672678271</c:v>
                </c:pt>
                <c:pt idx="253">
                  <c:v>15.666845672678271</c:v>
                </c:pt>
                <c:pt idx="254">
                  <c:v>15.666845672678271</c:v>
                </c:pt>
                <c:pt idx="255">
                  <c:v>15.666845672678271</c:v>
                </c:pt>
                <c:pt idx="256">
                  <c:v>15.666845672678271</c:v>
                </c:pt>
                <c:pt idx="257">
                  <c:v>15.666845672678271</c:v>
                </c:pt>
                <c:pt idx="258">
                  <c:v>15.666845672678271</c:v>
                </c:pt>
                <c:pt idx="259">
                  <c:v>15.666845672678271</c:v>
                </c:pt>
                <c:pt idx="260">
                  <c:v>15.666845672678271</c:v>
                </c:pt>
                <c:pt idx="261">
                  <c:v>15.666845672678271</c:v>
                </c:pt>
                <c:pt idx="262">
                  <c:v>15.666845672678271</c:v>
                </c:pt>
                <c:pt idx="263">
                  <c:v>15.666845672678271</c:v>
                </c:pt>
                <c:pt idx="264">
                  <c:v>15.666845672678271</c:v>
                </c:pt>
                <c:pt idx="265">
                  <c:v>15.666845672678271</c:v>
                </c:pt>
                <c:pt idx="266">
                  <c:v>15.666845672678271</c:v>
                </c:pt>
                <c:pt idx="267">
                  <c:v>15.666845672678271</c:v>
                </c:pt>
                <c:pt idx="268">
                  <c:v>15.666845672678271</c:v>
                </c:pt>
                <c:pt idx="269">
                  <c:v>15.666845672678271</c:v>
                </c:pt>
                <c:pt idx="270">
                  <c:v>15.666845672678271</c:v>
                </c:pt>
                <c:pt idx="271">
                  <c:v>15.666845672678271</c:v>
                </c:pt>
                <c:pt idx="272">
                  <c:v>15.666845672678271</c:v>
                </c:pt>
                <c:pt idx="273">
                  <c:v>15.666845672678271</c:v>
                </c:pt>
                <c:pt idx="274">
                  <c:v>15.666845672678271</c:v>
                </c:pt>
                <c:pt idx="275">
                  <c:v>15.666845672678271</c:v>
                </c:pt>
                <c:pt idx="276">
                  <c:v>15.666845672678271</c:v>
                </c:pt>
                <c:pt idx="277">
                  <c:v>15.666845672678271</c:v>
                </c:pt>
                <c:pt idx="278">
                  <c:v>15.666845672678271</c:v>
                </c:pt>
                <c:pt idx="279">
                  <c:v>15.666845672678271</c:v>
                </c:pt>
                <c:pt idx="280">
                  <c:v>15.666845672678271</c:v>
                </c:pt>
                <c:pt idx="281">
                  <c:v>15.666845672678271</c:v>
                </c:pt>
                <c:pt idx="282">
                  <c:v>15.666845672678271</c:v>
                </c:pt>
                <c:pt idx="283">
                  <c:v>15.666845672678271</c:v>
                </c:pt>
                <c:pt idx="284">
                  <c:v>15.666845672678271</c:v>
                </c:pt>
                <c:pt idx="285">
                  <c:v>15.666845672678271</c:v>
                </c:pt>
                <c:pt idx="286">
                  <c:v>15.666845672678271</c:v>
                </c:pt>
                <c:pt idx="287">
                  <c:v>15.666845672678271</c:v>
                </c:pt>
                <c:pt idx="288">
                  <c:v>15.666845672678271</c:v>
                </c:pt>
                <c:pt idx="289">
                  <c:v>15.666845672678271</c:v>
                </c:pt>
                <c:pt idx="290">
                  <c:v>15.666845672678271</c:v>
                </c:pt>
                <c:pt idx="291">
                  <c:v>15.666845672678271</c:v>
                </c:pt>
                <c:pt idx="292">
                  <c:v>15.666845672678271</c:v>
                </c:pt>
                <c:pt idx="293">
                  <c:v>15.666845672678271</c:v>
                </c:pt>
                <c:pt idx="294">
                  <c:v>15.666845672678271</c:v>
                </c:pt>
                <c:pt idx="295">
                  <c:v>15.666845672678271</c:v>
                </c:pt>
                <c:pt idx="296">
                  <c:v>15.666845672678271</c:v>
                </c:pt>
                <c:pt idx="297">
                  <c:v>15.666845672678271</c:v>
                </c:pt>
                <c:pt idx="298">
                  <c:v>15.666845672678271</c:v>
                </c:pt>
                <c:pt idx="299">
                  <c:v>15.666845672678271</c:v>
                </c:pt>
                <c:pt idx="300">
                  <c:v>15.666845672678271</c:v>
                </c:pt>
                <c:pt idx="301">
                  <c:v>15.666845672678271</c:v>
                </c:pt>
                <c:pt idx="302">
                  <c:v>15.666845672678271</c:v>
                </c:pt>
                <c:pt idx="303">
                  <c:v>15.666845672678271</c:v>
                </c:pt>
                <c:pt idx="304">
                  <c:v>15.666845672678271</c:v>
                </c:pt>
                <c:pt idx="305">
                  <c:v>15.666845672678271</c:v>
                </c:pt>
                <c:pt idx="306">
                  <c:v>15.666845672678271</c:v>
                </c:pt>
                <c:pt idx="307">
                  <c:v>15.666845672678271</c:v>
                </c:pt>
                <c:pt idx="308">
                  <c:v>15.666845672678271</c:v>
                </c:pt>
                <c:pt idx="309">
                  <c:v>15.666845672678271</c:v>
                </c:pt>
                <c:pt idx="310">
                  <c:v>15.666845672678271</c:v>
                </c:pt>
                <c:pt idx="311">
                  <c:v>15.666845672678271</c:v>
                </c:pt>
                <c:pt idx="312">
                  <c:v>15.666845672678271</c:v>
                </c:pt>
                <c:pt idx="313">
                  <c:v>15.666845672678271</c:v>
                </c:pt>
                <c:pt idx="314">
                  <c:v>15.666845672678271</c:v>
                </c:pt>
                <c:pt idx="315">
                  <c:v>15.666845672678271</c:v>
                </c:pt>
                <c:pt idx="316">
                  <c:v>15.666845672678271</c:v>
                </c:pt>
                <c:pt idx="317">
                  <c:v>15.666845672678271</c:v>
                </c:pt>
                <c:pt idx="318">
                  <c:v>15.666845672678271</c:v>
                </c:pt>
                <c:pt idx="319">
                  <c:v>15.666845672678271</c:v>
                </c:pt>
                <c:pt idx="320">
                  <c:v>15.666845672678271</c:v>
                </c:pt>
                <c:pt idx="321">
                  <c:v>15.666845672678271</c:v>
                </c:pt>
                <c:pt idx="322">
                  <c:v>15.666845672678271</c:v>
                </c:pt>
                <c:pt idx="323">
                  <c:v>15.666845672678271</c:v>
                </c:pt>
                <c:pt idx="324">
                  <c:v>15.666845672678271</c:v>
                </c:pt>
                <c:pt idx="325">
                  <c:v>15.666845672678271</c:v>
                </c:pt>
                <c:pt idx="326">
                  <c:v>15.666845672678271</c:v>
                </c:pt>
                <c:pt idx="327">
                  <c:v>15.666845672678271</c:v>
                </c:pt>
                <c:pt idx="328">
                  <c:v>15.666845672678271</c:v>
                </c:pt>
                <c:pt idx="329">
                  <c:v>15.666845672678271</c:v>
                </c:pt>
                <c:pt idx="330">
                  <c:v>15.666845672678271</c:v>
                </c:pt>
                <c:pt idx="331">
                  <c:v>15.666845672678271</c:v>
                </c:pt>
                <c:pt idx="332">
                  <c:v>15.666845672678271</c:v>
                </c:pt>
                <c:pt idx="333">
                  <c:v>15.666845672678271</c:v>
                </c:pt>
                <c:pt idx="334">
                  <c:v>15.666845672678271</c:v>
                </c:pt>
                <c:pt idx="335">
                  <c:v>15.666845672678271</c:v>
                </c:pt>
                <c:pt idx="336">
                  <c:v>15.666845672678271</c:v>
                </c:pt>
                <c:pt idx="337">
                  <c:v>15.666845672678271</c:v>
                </c:pt>
                <c:pt idx="338">
                  <c:v>15.666845672678271</c:v>
                </c:pt>
                <c:pt idx="339">
                  <c:v>15.666845672678271</c:v>
                </c:pt>
                <c:pt idx="340">
                  <c:v>15.666845672678271</c:v>
                </c:pt>
                <c:pt idx="341">
                  <c:v>15.666845672678271</c:v>
                </c:pt>
                <c:pt idx="342">
                  <c:v>15.666845672678271</c:v>
                </c:pt>
                <c:pt idx="343">
                  <c:v>15.666845672678271</c:v>
                </c:pt>
                <c:pt idx="344">
                  <c:v>15.666845672678271</c:v>
                </c:pt>
                <c:pt idx="345">
                  <c:v>15.666845672678271</c:v>
                </c:pt>
                <c:pt idx="346">
                  <c:v>15.666845672678271</c:v>
                </c:pt>
                <c:pt idx="347">
                  <c:v>15.666845672678271</c:v>
                </c:pt>
                <c:pt idx="348">
                  <c:v>15.666845672678271</c:v>
                </c:pt>
                <c:pt idx="349">
                  <c:v>15.666845672678271</c:v>
                </c:pt>
                <c:pt idx="350">
                  <c:v>15.666845672678271</c:v>
                </c:pt>
                <c:pt idx="351">
                  <c:v>15.666845672678271</c:v>
                </c:pt>
                <c:pt idx="352">
                  <c:v>15.666845672678271</c:v>
                </c:pt>
                <c:pt idx="353">
                  <c:v>15.666845672678271</c:v>
                </c:pt>
                <c:pt idx="354">
                  <c:v>15.666845672678271</c:v>
                </c:pt>
                <c:pt idx="355">
                  <c:v>15.666845672678271</c:v>
                </c:pt>
                <c:pt idx="356">
                  <c:v>15.666845672678271</c:v>
                </c:pt>
                <c:pt idx="357">
                  <c:v>15.666845672678271</c:v>
                </c:pt>
                <c:pt idx="358">
                  <c:v>15.666845672678271</c:v>
                </c:pt>
                <c:pt idx="359">
                  <c:v>15.666845672678271</c:v>
                </c:pt>
                <c:pt idx="360">
                  <c:v>15.666845672678271</c:v>
                </c:pt>
                <c:pt idx="361">
                  <c:v>15.666845672678271</c:v>
                </c:pt>
                <c:pt idx="362">
                  <c:v>15.666845672678271</c:v>
                </c:pt>
                <c:pt idx="363">
                  <c:v>15.666845672678271</c:v>
                </c:pt>
                <c:pt idx="364">
                  <c:v>15.666845672678271</c:v>
                </c:pt>
                <c:pt idx="365">
                  <c:v>15.666845672678271</c:v>
                </c:pt>
                <c:pt idx="366">
                  <c:v>15.666845672678271</c:v>
                </c:pt>
                <c:pt idx="367">
                  <c:v>15.666845672678271</c:v>
                </c:pt>
                <c:pt idx="368">
                  <c:v>15.666845672678271</c:v>
                </c:pt>
                <c:pt idx="369">
                  <c:v>15.666845672678271</c:v>
                </c:pt>
                <c:pt idx="370">
                  <c:v>15.666845672678271</c:v>
                </c:pt>
                <c:pt idx="371">
                  <c:v>15.666845672678271</c:v>
                </c:pt>
                <c:pt idx="372">
                  <c:v>15.666845672678271</c:v>
                </c:pt>
                <c:pt idx="373">
                  <c:v>15.666845672678271</c:v>
                </c:pt>
                <c:pt idx="374">
                  <c:v>15.666845672678271</c:v>
                </c:pt>
                <c:pt idx="375">
                  <c:v>15.666845672678271</c:v>
                </c:pt>
                <c:pt idx="376">
                  <c:v>15.666845672678271</c:v>
                </c:pt>
                <c:pt idx="377">
                  <c:v>15.666845672678271</c:v>
                </c:pt>
                <c:pt idx="378">
                  <c:v>15.666845672678271</c:v>
                </c:pt>
                <c:pt idx="379">
                  <c:v>15.666845672678271</c:v>
                </c:pt>
                <c:pt idx="380">
                  <c:v>15.666845672678271</c:v>
                </c:pt>
                <c:pt idx="381">
                  <c:v>15.666845672678271</c:v>
                </c:pt>
                <c:pt idx="382">
                  <c:v>15.666845672678271</c:v>
                </c:pt>
                <c:pt idx="383">
                  <c:v>15.666845672678271</c:v>
                </c:pt>
                <c:pt idx="384">
                  <c:v>15.666845672678271</c:v>
                </c:pt>
                <c:pt idx="385">
                  <c:v>15.666845672678271</c:v>
                </c:pt>
                <c:pt idx="386">
                  <c:v>15.666845672678271</c:v>
                </c:pt>
                <c:pt idx="387">
                  <c:v>15.666845672678271</c:v>
                </c:pt>
                <c:pt idx="388">
                  <c:v>15.666845672678271</c:v>
                </c:pt>
                <c:pt idx="389">
                  <c:v>15.666845672678271</c:v>
                </c:pt>
                <c:pt idx="390">
                  <c:v>15.666845672678271</c:v>
                </c:pt>
                <c:pt idx="391">
                  <c:v>15.666845672678271</c:v>
                </c:pt>
                <c:pt idx="392">
                  <c:v>15.666845672678271</c:v>
                </c:pt>
                <c:pt idx="393">
                  <c:v>15.666845672678271</c:v>
                </c:pt>
                <c:pt idx="394">
                  <c:v>15.666845672678271</c:v>
                </c:pt>
                <c:pt idx="395">
                  <c:v>15.666845672678271</c:v>
                </c:pt>
                <c:pt idx="396">
                  <c:v>15.666845672678271</c:v>
                </c:pt>
                <c:pt idx="397">
                  <c:v>15.666845672678271</c:v>
                </c:pt>
                <c:pt idx="398">
                  <c:v>15.666845672678271</c:v>
                </c:pt>
                <c:pt idx="399">
                  <c:v>15.666845672678271</c:v>
                </c:pt>
                <c:pt idx="400">
                  <c:v>15.666845672678271</c:v>
                </c:pt>
                <c:pt idx="401">
                  <c:v>15.666845672678271</c:v>
                </c:pt>
                <c:pt idx="402">
                  <c:v>15.666845672678271</c:v>
                </c:pt>
                <c:pt idx="403">
                  <c:v>15.666845672678271</c:v>
                </c:pt>
                <c:pt idx="404">
                  <c:v>15.666845672678271</c:v>
                </c:pt>
                <c:pt idx="405">
                  <c:v>15.666845672678271</c:v>
                </c:pt>
                <c:pt idx="406">
                  <c:v>15.666845672678271</c:v>
                </c:pt>
                <c:pt idx="407">
                  <c:v>15.666845672678271</c:v>
                </c:pt>
                <c:pt idx="408">
                  <c:v>15.666845672678271</c:v>
                </c:pt>
                <c:pt idx="409">
                  <c:v>15.666845672678271</c:v>
                </c:pt>
                <c:pt idx="410">
                  <c:v>15.666845672678271</c:v>
                </c:pt>
                <c:pt idx="411">
                  <c:v>15.666845672678271</c:v>
                </c:pt>
                <c:pt idx="412">
                  <c:v>15.666845672678271</c:v>
                </c:pt>
                <c:pt idx="413">
                  <c:v>15.666845672678271</c:v>
                </c:pt>
                <c:pt idx="414">
                  <c:v>15.666845672678271</c:v>
                </c:pt>
                <c:pt idx="415">
                  <c:v>15.666845672678271</c:v>
                </c:pt>
                <c:pt idx="416">
                  <c:v>15.666845672678271</c:v>
                </c:pt>
                <c:pt idx="417">
                  <c:v>15.666845672678271</c:v>
                </c:pt>
                <c:pt idx="418">
                  <c:v>15.666845672678271</c:v>
                </c:pt>
                <c:pt idx="419">
                  <c:v>15.666845672678271</c:v>
                </c:pt>
                <c:pt idx="420">
                  <c:v>15.666845672678271</c:v>
                </c:pt>
                <c:pt idx="421">
                  <c:v>15.666845672678271</c:v>
                </c:pt>
                <c:pt idx="422">
                  <c:v>15.666845672678271</c:v>
                </c:pt>
                <c:pt idx="423">
                  <c:v>15.666845672678271</c:v>
                </c:pt>
                <c:pt idx="424">
                  <c:v>15.666845672678271</c:v>
                </c:pt>
                <c:pt idx="425">
                  <c:v>15.666845672678271</c:v>
                </c:pt>
                <c:pt idx="426">
                  <c:v>15.666845672678271</c:v>
                </c:pt>
                <c:pt idx="427">
                  <c:v>15.666845672678271</c:v>
                </c:pt>
                <c:pt idx="428">
                  <c:v>15.666845672678271</c:v>
                </c:pt>
                <c:pt idx="429">
                  <c:v>15.666845672678271</c:v>
                </c:pt>
                <c:pt idx="430">
                  <c:v>15.666845672678271</c:v>
                </c:pt>
                <c:pt idx="431">
                  <c:v>15.666845672678271</c:v>
                </c:pt>
                <c:pt idx="432">
                  <c:v>15.666845672678271</c:v>
                </c:pt>
                <c:pt idx="433">
                  <c:v>15.666845672678271</c:v>
                </c:pt>
                <c:pt idx="434">
                  <c:v>15.666845672678271</c:v>
                </c:pt>
                <c:pt idx="435">
                  <c:v>15.666845672678271</c:v>
                </c:pt>
                <c:pt idx="436">
                  <c:v>15.666845672678271</c:v>
                </c:pt>
                <c:pt idx="437">
                  <c:v>15.666845672678271</c:v>
                </c:pt>
                <c:pt idx="438">
                  <c:v>15.666845672678271</c:v>
                </c:pt>
                <c:pt idx="439">
                  <c:v>15.666845672678271</c:v>
                </c:pt>
                <c:pt idx="440">
                  <c:v>15.666845672678271</c:v>
                </c:pt>
                <c:pt idx="441">
                  <c:v>15.666845672678271</c:v>
                </c:pt>
                <c:pt idx="442">
                  <c:v>15.666845672678271</c:v>
                </c:pt>
                <c:pt idx="443">
                  <c:v>15.666845672678271</c:v>
                </c:pt>
                <c:pt idx="444">
                  <c:v>15.666845672678271</c:v>
                </c:pt>
                <c:pt idx="445">
                  <c:v>15.666845672678271</c:v>
                </c:pt>
                <c:pt idx="446">
                  <c:v>15.666845672678271</c:v>
                </c:pt>
                <c:pt idx="447">
                  <c:v>15.666845672678271</c:v>
                </c:pt>
                <c:pt idx="448">
                  <c:v>15.666845672678271</c:v>
                </c:pt>
                <c:pt idx="449">
                  <c:v>15.666845672678271</c:v>
                </c:pt>
                <c:pt idx="450">
                  <c:v>15.666845672678271</c:v>
                </c:pt>
                <c:pt idx="451">
                  <c:v>15.666845672678271</c:v>
                </c:pt>
                <c:pt idx="452">
                  <c:v>15.666845672678271</c:v>
                </c:pt>
                <c:pt idx="453">
                  <c:v>15.666845672678271</c:v>
                </c:pt>
                <c:pt idx="454">
                  <c:v>15.666845672678271</c:v>
                </c:pt>
                <c:pt idx="455">
                  <c:v>15.666845672678271</c:v>
                </c:pt>
                <c:pt idx="456">
                  <c:v>15.666845672678271</c:v>
                </c:pt>
                <c:pt idx="457">
                  <c:v>15.666845672678271</c:v>
                </c:pt>
                <c:pt idx="458">
                  <c:v>15.666845672678271</c:v>
                </c:pt>
                <c:pt idx="459">
                  <c:v>15.666845672678271</c:v>
                </c:pt>
                <c:pt idx="460">
                  <c:v>15.666845672678271</c:v>
                </c:pt>
                <c:pt idx="461">
                  <c:v>15.666845672678271</c:v>
                </c:pt>
                <c:pt idx="462">
                  <c:v>15.666845672678271</c:v>
                </c:pt>
                <c:pt idx="463">
                  <c:v>15.666845672678271</c:v>
                </c:pt>
                <c:pt idx="464">
                  <c:v>15.666845672678271</c:v>
                </c:pt>
                <c:pt idx="465">
                  <c:v>15.666845672678271</c:v>
                </c:pt>
                <c:pt idx="466">
                  <c:v>15.666845672678271</c:v>
                </c:pt>
                <c:pt idx="467">
                  <c:v>15.666845672678271</c:v>
                </c:pt>
                <c:pt idx="468">
                  <c:v>15.666845672678271</c:v>
                </c:pt>
                <c:pt idx="469">
                  <c:v>15.666845672678271</c:v>
                </c:pt>
                <c:pt idx="470">
                  <c:v>15.666845672678271</c:v>
                </c:pt>
                <c:pt idx="471">
                  <c:v>15.666845672678271</c:v>
                </c:pt>
                <c:pt idx="472">
                  <c:v>15.666845672678271</c:v>
                </c:pt>
                <c:pt idx="473">
                  <c:v>15.666845672678271</c:v>
                </c:pt>
                <c:pt idx="474">
                  <c:v>15.666845672678271</c:v>
                </c:pt>
                <c:pt idx="475">
                  <c:v>15.666845672678271</c:v>
                </c:pt>
                <c:pt idx="476">
                  <c:v>15.666845672678271</c:v>
                </c:pt>
                <c:pt idx="477">
                  <c:v>15.666845672678271</c:v>
                </c:pt>
                <c:pt idx="478">
                  <c:v>15.666845672678271</c:v>
                </c:pt>
                <c:pt idx="479">
                  <c:v>15.666845672678271</c:v>
                </c:pt>
                <c:pt idx="480">
                  <c:v>15.666845672678271</c:v>
                </c:pt>
                <c:pt idx="481">
                  <c:v>15.666845672678271</c:v>
                </c:pt>
                <c:pt idx="482">
                  <c:v>15.666845672678271</c:v>
                </c:pt>
                <c:pt idx="483">
                  <c:v>15.666845672678271</c:v>
                </c:pt>
                <c:pt idx="484">
                  <c:v>15.666845672678271</c:v>
                </c:pt>
                <c:pt idx="485">
                  <c:v>15.666845672678271</c:v>
                </c:pt>
                <c:pt idx="486">
                  <c:v>15.666845672678271</c:v>
                </c:pt>
                <c:pt idx="487">
                  <c:v>15.666845672678271</c:v>
                </c:pt>
                <c:pt idx="488">
                  <c:v>15.666845672678271</c:v>
                </c:pt>
                <c:pt idx="489">
                  <c:v>15.666845672678271</c:v>
                </c:pt>
                <c:pt idx="490">
                  <c:v>15.666845672678271</c:v>
                </c:pt>
                <c:pt idx="491">
                  <c:v>15.666845672678271</c:v>
                </c:pt>
                <c:pt idx="492">
                  <c:v>15.666845672678271</c:v>
                </c:pt>
                <c:pt idx="493">
                  <c:v>15.666845672678271</c:v>
                </c:pt>
                <c:pt idx="494">
                  <c:v>15.666845672678271</c:v>
                </c:pt>
                <c:pt idx="495">
                  <c:v>15.666845672678271</c:v>
                </c:pt>
                <c:pt idx="496">
                  <c:v>15.666845672678271</c:v>
                </c:pt>
                <c:pt idx="497">
                  <c:v>15.666845672678271</c:v>
                </c:pt>
                <c:pt idx="498">
                  <c:v>15.666845672678271</c:v>
                </c:pt>
                <c:pt idx="499">
                  <c:v>15.666845672678271</c:v>
                </c:pt>
                <c:pt idx="500">
                  <c:v>15.666845672678271</c:v>
                </c:pt>
                <c:pt idx="501">
                  <c:v>15.666845672678271</c:v>
                </c:pt>
                <c:pt idx="502">
                  <c:v>15.666845672678271</c:v>
                </c:pt>
                <c:pt idx="503">
                  <c:v>15.666845672678271</c:v>
                </c:pt>
                <c:pt idx="504">
                  <c:v>15.666845672678271</c:v>
                </c:pt>
                <c:pt idx="505">
                  <c:v>15.666845672678271</c:v>
                </c:pt>
                <c:pt idx="506">
                  <c:v>15.666845672678271</c:v>
                </c:pt>
                <c:pt idx="507">
                  <c:v>15.666845672678271</c:v>
                </c:pt>
                <c:pt idx="508">
                  <c:v>15.666845672678271</c:v>
                </c:pt>
                <c:pt idx="509">
                  <c:v>15.666845672678271</c:v>
                </c:pt>
                <c:pt idx="510">
                  <c:v>15.666845672678271</c:v>
                </c:pt>
                <c:pt idx="511">
                  <c:v>15.666845672678271</c:v>
                </c:pt>
                <c:pt idx="512">
                  <c:v>15.666845672678271</c:v>
                </c:pt>
                <c:pt idx="513">
                  <c:v>15.666845672678271</c:v>
                </c:pt>
                <c:pt idx="514">
                  <c:v>15.666845672678271</c:v>
                </c:pt>
                <c:pt idx="515">
                  <c:v>15.666845672678271</c:v>
                </c:pt>
                <c:pt idx="516">
                  <c:v>15.666845672678271</c:v>
                </c:pt>
                <c:pt idx="517">
                  <c:v>15.666845672678271</c:v>
                </c:pt>
                <c:pt idx="518">
                  <c:v>15.666845672678271</c:v>
                </c:pt>
                <c:pt idx="519">
                  <c:v>15.666845672678271</c:v>
                </c:pt>
                <c:pt idx="520">
                  <c:v>15.666845672678271</c:v>
                </c:pt>
                <c:pt idx="521">
                  <c:v>15.666845672678271</c:v>
                </c:pt>
                <c:pt idx="522">
                  <c:v>15.666845672678271</c:v>
                </c:pt>
                <c:pt idx="523">
                  <c:v>15.666845672678271</c:v>
                </c:pt>
                <c:pt idx="524">
                  <c:v>15.666845672678271</c:v>
                </c:pt>
                <c:pt idx="525">
                  <c:v>15.666845672678271</c:v>
                </c:pt>
                <c:pt idx="526">
                  <c:v>15.666845672678271</c:v>
                </c:pt>
                <c:pt idx="527">
                  <c:v>15.666845672678271</c:v>
                </c:pt>
                <c:pt idx="528">
                  <c:v>15.666845672678271</c:v>
                </c:pt>
                <c:pt idx="529">
                  <c:v>15.666845672678271</c:v>
                </c:pt>
                <c:pt idx="530">
                  <c:v>15.666845672678271</c:v>
                </c:pt>
                <c:pt idx="531">
                  <c:v>15.666845672678271</c:v>
                </c:pt>
                <c:pt idx="532">
                  <c:v>15.666845672678271</c:v>
                </c:pt>
                <c:pt idx="533">
                  <c:v>15.666845672678271</c:v>
                </c:pt>
                <c:pt idx="534">
                  <c:v>15.666845672678271</c:v>
                </c:pt>
                <c:pt idx="535">
                  <c:v>15.666845672678271</c:v>
                </c:pt>
                <c:pt idx="536">
                  <c:v>15.666845672678271</c:v>
                </c:pt>
                <c:pt idx="537">
                  <c:v>15.666845672678271</c:v>
                </c:pt>
                <c:pt idx="538">
                  <c:v>15.666845672678271</c:v>
                </c:pt>
                <c:pt idx="539">
                  <c:v>15.666845672678271</c:v>
                </c:pt>
                <c:pt idx="540">
                  <c:v>15.666845672678271</c:v>
                </c:pt>
                <c:pt idx="541">
                  <c:v>15.666845672678271</c:v>
                </c:pt>
                <c:pt idx="542">
                  <c:v>15.666845672678271</c:v>
                </c:pt>
                <c:pt idx="543">
                  <c:v>15.666845672678271</c:v>
                </c:pt>
                <c:pt idx="544">
                  <c:v>15.666845672678271</c:v>
                </c:pt>
                <c:pt idx="545">
                  <c:v>15.666845672678271</c:v>
                </c:pt>
                <c:pt idx="546">
                  <c:v>15.666845672678271</c:v>
                </c:pt>
                <c:pt idx="547">
                  <c:v>15.666845672678271</c:v>
                </c:pt>
                <c:pt idx="548">
                  <c:v>15.666845672678271</c:v>
                </c:pt>
                <c:pt idx="549">
                  <c:v>15.666845672678271</c:v>
                </c:pt>
                <c:pt idx="550">
                  <c:v>15.666845672678271</c:v>
                </c:pt>
                <c:pt idx="551">
                  <c:v>15.666845672678271</c:v>
                </c:pt>
                <c:pt idx="552">
                  <c:v>15.666845672678271</c:v>
                </c:pt>
                <c:pt idx="553">
                  <c:v>15.666845672678271</c:v>
                </c:pt>
                <c:pt idx="554">
                  <c:v>15.666845672678271</c:v>
                </c:pt>
                <c:pt idx="555">
                  <c:v>15.666845672678271</c:v>
                </c:pt>
                <c:pt idx="556">
                  <c:v>15.666845672678271</c:v>
                </c:pt>
                <c:pt idx="557">
                  <c:v>15.666845672678271</c:v>
                </c:pt>
                <c:pt idx="558">
                  <c:v>15.666845672678271</c:v>
                </c:pt>
                <c:pt idx="559">
                  <c:v>15.666845672678271</c:v>
                </c:pt>
                <c:pt idx="560">
                  <c:v>15.666845672678271</c:v>
                </c:pt>
                <c:pt idx="561">
                  <c:v>15.666845672678271</c:v>
                </c:pt>
                <c:pt idx="562">
                  <c:v>15.666845672678271</c:v>
                </c:pt>
                <c:pt idx="563">
                  <c:v>15.666845672678271</c:v>
                </c:pt>
                <c:pt idx="564">
                  <c:v>15.666845672678271</c:v>
                </c:pt>
                <c:pt idx="565">
                  <c:v>15.666845672678271</c:v>
                </c:pt>
                <c:pt idx="566">
                  <c:v>15.666845672678271</c:v>
                </c:pt>
                <c:pt idx="567">
                  <c:v>15.666845672678271</c:v>
                </c:pt>
                <c:pt idx="568">
                  <c:v>15.666845672678271</c:v>
                </c:pt>
                <c:pt idx="569">
                  <c:v>15.666845672678271</c:v>
                </c:pt>
                <c:pt idx="570">
                  <c:v>15.666845672678271</c:v>
                </c:pt>
                <c:pt idx="571">
                  <c:v>15.666845672678271</c:v>
                </c:pt>
                <c:pt idx="572">
                  <c:v>15.666845672678271</c:v>
                </c:pt>
                <c:pt idx="573">
                  <c:v>15.666845672678271</c:v>
                </c:pt>
                <c:pt idx="574">
                  <c:v>15.666845672678271</c:v>
                </c:pt>
                <c:pt idx="575">
                  <c:v>15.666845672678271</c:v>
                </c:pt>
                <c:pt idx="576">
                  <c:v>15.666845672678271</c:v>
                </c:pt>
                <c:pt idx="577">
                  <c:v>15.666845672678271</c:v>
                </c:pt>
                <c:pt idx="578">
                  <c:v>15.666845672678271</c:v>
                </c:pt>
                <c:pt idx="579">
                  <c:v>15.666845672678271</c:v>
                </c:pt>
                <c:pt idx="580">
                  <c:v>15.666845672678271</c:v>
                </c:pt>
                <c:pt idx="581">
                  <c:v>15.666845672678271</c:v>
                </c:pt>
                <c:pt idx="582">
                  <c:v>15.666845672678271</c:v>
                </c:pt>
                <c:pt idx="583">
                  <c:v>15.666845672678271</c:v>
                </c:pt>
                <c:pt idx="584">
                  <c:v>15.666845672678271</c:v>
                </c:pt>
                <c:pt idx="585">
                  <c:v>15.666845672678271</c:v>
                </c:pt>
                <c:pt idx="586">
                  <c:v>15.666845672678271</c:v>
                </c:pt>
                <c:pt idx="587">
                  <c:v>15.666845672678271</c:v>
                </c:pt>
                <c:pt idx="588">
                  <c:v>15.666845672678271</c:v>
                </c:pt>
                <c:pt idx="589">
                  <c:v>15.666845672678271</c:v>
                </c:pt>
                <c:pt idx="590">
                  <c:v>15.666845672678271</c:v>
                </c:pt>
                <c:pt idx="591">
                  <c:v>15.666845672678271</c:v>
                </c:pt>
                <c:pt idx="592">
                  <c:v>15.666845672678271</c:v>
                </c:pt>
                <c:pt idx="593">
                  <c:v>15.666845672678271</c:v>
                </c:pt>
                <c:pt idx="594">
                  <c:v>15.666845672678271</c:v>
                </c:pt>
                <c:pt idx="595">
                  <c:v>15.666845672678271</c:v>
                </c:pt>
                <c:pt idx="596">
                  <c:v>15.666845672678271</c:v>
                </c:pt>
                <c:pt idx="597">
                  <c:v>15.666845672678271</c:v>
                </c:pt>
                <c:pt idx="598">
                  <c:v>15.666845672678271</c:v>
                </c:pt>
                <c:pt idx="599">
                  <c:v>15.666845672678271</c:v>
                </c:pt>
                <c:pt idx="600">
                  <c:v>15.666845672678271</c:v>
                </c:pt>
                <c:pt idx="601">
                  <c:v>15.666845672678271</c:v>
                </c:pt>
                <c:pt idx="602">
                  <c:v>15.666845672678271</c:v>
                </c:pt>
                <c:pt idx="603">
                  <c:v>15.666845672678271</c:v>
                </c:pt>
                <c:pt idx="604">
                  <c:v>15.666845672678271</c:v>
                </c:pt>
                <c:pt idx="605">
                  <c:v>15.666845672678271</c:v>
                </c:pt>
                <c:pt idx="606">
                  <c:v>15.666845672678271</c:v>
                </c:pt>
                <c:pt idx="607">
                  <c:v>15.666845672678271</c:v>
                </c:pt>
                <c:pt idx="608">
                  <c:v>15.666845672678271</c:v>
                </c:pt>
                <c:pt idx="609">
                  <c:v>15.666845672678271</c:v>
                </c:pt>
                <c:pt idx="610">
                  <c:v>15.666845672678271</c:v>
                </c:pt>
                <c:pt idx="611">
                  <c:v>15.666845672678271</c:v>
                </c:pt>
                <c:pt idx="612">
                  <c:v>15.666845672678271</c:v>
                </c:pt>
                <c:pt idx="613">
                  <c:v>15.666845672678271</c:v>
                </c:pt>
                <c:pt idx="614">
                  <c:v>15.666845672678271</c:v>
                </c:pt>
                <c:pt idx="615">
                  <c:v>15.666845672678271</c:v>
                </c:pt>
                <c:pt idx="616">
                  <c:v>15.666845672678271</c:v>
                </c:pt>
                <c:pt idx="617">
                  <c:v>15.666845672678271</c:v>
                </c:pt>
                <c:pt idx="618">
                  <c:v>15.666845672678271</c:v>
                </c:pt>
                <c:pt idx="619">
                  <c:v>15.666845672678271</c:v>
                </c:pt>
                <c:pt idx="620">
                  <c:v>15.666845672678271</c:v>
                </c:pt>
                <c:pt idx="621">
                  <c:v>15.666845672678271</c:v>
                </c:pt>
                <c:pt idx="622">
                  <c:v>15.666845672678271</c:v>
                </c:pt>
                <c:pt idx="623">
                  <c:v>15.666845672678271</c:v>
                </c:pt>
                <c:pt idx="624">
                  <c:v>15.666845672678271</c:v>
                </c:pt>
                <c:pt idx="625">
                  <c:v>15.666845672678271</c:v>
                </c:pt>
                <c:pt idx="626">
                  <c:v>15.666845672678271</c:v>
                </c:pt>
                <c:pt idx="627">
                  <c:v>15.666845672678271</c:v>
                </c:pt>
                <c:pt idx="628">
                  <c:v>15.666845672678271</c:v>
                </c:pt>
                <c:pt idx="629">
                  <c:v>15.666845672678271</c:v>
                </c:pt>
                <c:pt idx="630">
                  <c:v>15.666845672678271</c:v>
                </c:pt>
                <c:pt idx="631">
                  <c:v>15.666845672678271</c:v>
                </c:pt>
                <c:pt idx="632">
                  <c:v>15.666845672678271</c:v>
                </c:pt>
                <c:pt idx="633">
                  <c:v>15.666845672678271</c:v>
                </c:pt>
                <c:pt idx="634">
                  <c:v>15.666845672678271</c:v>
                </c:pt>
                <c:pt idx="635">
                  <c:v>15.666845672678271</c:v>
                </c:pt>
                <c:pt idx="636">
                  <c:v>15.666845672678271</c:v>
                </c:pt>
                <c:pt idx="637">
                  <c:v>15.666845672678271</c:v>
                </c:pt>
                <c:pt idx="638">
                  <c:v>15.666845672678271</c:v>
                </c:pt>
                <c:pt idx="639">
                  <c:v>15.666845672678271</c:v>
                </c:pt>
                <c:pt idx="640">
                  <c:v>15.666845672678271</c:v>
                </c:pt>
                <c:pt idx="641">
                  <c:v>15.666845672678271</c:v>
                </c:pt>
                <c:pt idx="642">
                  <c:v>15.666845672678271</c:v>
                </c:pt>
                <c:pt idx="643">
                  <c:v>15.666845672678271</c:v>
                </c:pt>
                <c:pt idx="644">
                  <c:v>15.666845672678271</c:v>
                </c:pt>
                <c:pt idx="645">
                  <c:v>15.666845672678271</c:v>
                </c:pt>
                <c:pt idx="646">
                  <c:v>15.666845672678271</c:v>
                </c:pt>
                <c:pt idx="647">
                  <c:v>15.666845672678271</c:v>
                </c:pt>
                <c:pt idx="648">
                  <c:v>15.666845672678271</c:v>
                </c:pt>
                <c:pt idx="649">
                  <c:v>15.666845672678271</c:v>
                </c:pt>
                <c:pt idx="650">
                  <c:v>15.666845672678271</c:v>
                </c:pt>
                <c:pt idx="651">
                  <c:v>15.666845672678271</c:v>
                </c:pt>
                <c:pt idx="652">
                  <c:v>15.666845672678271</c:v>
                </c:pt>
                <c:pt idx="653">
                  <c:v>15.666845672678271</c:v>
                </c:pt>
                <c:pt idx="654">
                  <c:v>15.666845672678271</c:v>
                </c:pt>
                <c:pt idx="655">
                  <c:v>15.666845672678271</c:v>
                </c:pt>
                <c:pt idx="656">
                  <c:v>15.666845672678271</c:v>
                </c:pt>
                <c:pt idx="657">
                  <c:v>15.666845672678271</c:v>
                </c:pt>
                <c:pt idx="658">
                  <c:v>15.666845672678271</c:v>
                </c:pt>
                <c:pt idx="659">
                  <c:v>15.666845672678271</c:v>
                </c:pt>
                <c:pt idx="660">
                  <c:v>15.666845672678271</c:v>
                </c:pt>
                <c:pt idx="661">
                  <c:v>15.666845672678271</c:v>
                </c:pt>
                <c:pt idx="662">
                  <c:v>15.666845672678271</c:v>
                </c:pt>
                <c:pt idx="663">
                  <c:v>15.666845672678271</c:v>
                </c:pt>
                <c:pt idx="664">
                  <c:v>15.666845672678271</c:v>
                </c:pt>
                <c:pt idx="665">
                  <c:v>15.666845672678271</c:v>
                </c:pt>
                <c:pt idx="666">
                  <c:v>15.666845672678271</c:v>
                </c:pt>
                <c:pt idx="667">
                  <c:v>15.666845672678271</c:v>
                </c:pt>
                <c:pt idx="668">
                  <c:v>15.666845672678271</c:v>
                </c:pt>
                <c:pt idx="669">
                  <c:v>15.666845672678271</c:v>
                </c:pt>
                <c:pt idx="670">
                  <c:v>15.666845672678271</c:v>
                </c:pt>
                <c:pt idx="671">
                  <c:v>15.666845672678271</c:v>
                </c:pt>
                <c:pt idx="672">
                  <c:v>15.666845672678271</c:v>
                </c:pt>
                <c:pt idx="673">
                  <c:v>15.666845672678271</c:v>
                </c:pt>
                <c:pt idx="674">
                  <c:v>15.666845672678271</c:v>
                </c:pt>
                <c:pt idx="675">
                  <c:v>15.666845672678271</c:v>
                </c:pt>
                <c:pt idx="676">
                  <c:v>15.666845672678271</c:v>
                </c:pt>
                <c:pt idx="677">
                  <c:v>15.666845672678271</c:v>
                </c:pt>
                <c:pt idx="678">
                  <c:v>15.666845672678271</c:v>
                </c:pt>
                <c:pt idx="679">
                  <c:v>15.666845672678271</c:v>
                </c:pt>
                <c:pt idx="680">
                  <c:v>15.666845672678271</c:v>
                </c:pt>
                <c:pt idx="681">
                  <c:v>15.666845672678271</c:v>
                </c:pt>
                <c:pt idx="682">
                  <c:v>15.666845672678271</c:v>
                </c:pt>
                <c:pt idx="683">
                  <c:v>15.666845672678271</c:v>
                </c:pt>
                <c:pt idx="684">
                  <c:v>15.666845672678271</c:v>
                </c:pt>
                <c:pt idx="685">
                  <c:v>15.666845672678271</c:v>
                </c:pt>
                <c:pt idx="686">
                  <c:v>15.666845672678271</c:v>
                </c:pt>
                <c:pt idx="687">
                  <c:v>15.666845672678271</c:v>
                </c:pt>
                <c:pt idx="688">
                  <c:v>15.666845672678271</c:v>
                </c:pt>
                <c:pt idx="689">
                  <c:v>15.666845672678271</c:v>
                </c:pt>
                <c:pt idx="690">
                  <c:v>15.666845672678271</c:v>
                </c:pt>
                <c:pt idx="691">
                  <c:v>15.666845672678271</c:v>
                </c:pt>
                <c:pt idx="692">
                  <c:v>15.666845672678271</c:v>
                </c:pt>
                <c:pt idx="693">
                  <c:v>15.666845672678271</c:v>
                </c:pt>
                <c:pt idx="694">
                  <c:v>15.666845672678271</c:v>
                </c:pt>
                <c:pt idx="695">
                  <c:v>15.666845672678271</c:v>
                </c:pt>
                <c:pt idx="696">
                  <c:v>15.666845672678271</c:v>
                </c:pt>
                <c:pt idx="697">
                  <c:v>15.666845672678271</c:v>
                </c:pt>
                <c:pt idx="698">
                  <c:v>15.666845672678271</c:v>
                </c:pt>
                <c:pt idx="699">
                  <c:v>15.666845672678271</c:v>
                </c:pt>
                <c:pt idx="700">
                  <c:v>15.666845672678271</c:v>
                </c:pt>
                <c:pt idx="701">
                  <c:v>15.666845672678271</c:v>
                </c:pt>
                <c:pt idx="702">
                  <c:v>15.666845672678271</c:v>
                </c:pt>
                <c:pt idx="703">
                  <c:v>15.666845672678271</c:v>
                </c:pt>
                <c:pt idx="704">
                  <c:v>15.666845672678271</c:v>
                </c:pt>
                <c:pt idx="705">
                  <c:v>15.666845672678271</c:v>
                </c:pt>
                <c:pt idx="706">
                  <c:v>15.666845672678271</c:v>
                </c:pt>
                <c:pt idx="707">
                  <c:v>15.666845672678271</c:v>
                </c:pt>
                <c:pt idx="708">
                  <c:v>15.666845672678271</c:v>
                </c:pt>
                <c:pt idx="709">
                  <c:v>15.666845672678271</c:v>
                </c:pt>
                <c:pt idx="710">
                  <c:v>15.666845672678271</c:v>
                </c:pt>
                <c:pt idx="711">
                  <c:v>15.666845672678271</c:v>
                </c:pt>
                <c:pt idx="712">
                  <c:v>15.666845672678271</c:v>
                </c:pt>
                <c:pt idx="713">
                  <c:v>15.666845672678271</c:v>
                </c:pt>
                <c:pt idx="714">
                  <c:v>15.666845672678271</c:v>
                </c:pt>
                <c:pt idx="715">
                  <c:v>15.666845672678271</c:v>
                </c:pt>
                <c:pt idx="716">
                  <c:v>15.666845672678271</c:v>
                </c:pt>
                <c:pt idx="717">
                  <c:v>15.666845672678271</c:v>
                </c:pt>
                <c:pt idx="718">
                  <c:v>15.666845672678271</c:v>
                </c:pt>
                <c:pt idx="719">
                  <c:v>15.666845672678271</c:v>
                </c:pt>
                <c:pt idx="720">
                  <c:v>15.666845672678271</c:v>
                </c:pt>
                <c:pt idx="721">
                  <c:v>15.666845672678271</c:v>
                </c:pt>
                <c:pt idx="722">
                  <c:v>15.666845672678271</c:v>
                </c:pt>
                <c:pt idx="723">
                  <c:v>15.666845672678271</c:v>
                </c:pt>
                <c:pt idx="724">
                  <c:v>15.666845672678271</c:v>
                </c:pt>
                <c:pt idx="725">
                  <c:v>15.666845672678271</c:v>
                </c:pt>
                <c:pt idx="726">
                  <c:v>15.666845672678271</c:v>
                </c:pt>
                <c:pt idx="727">
                  <c:v>15.666845672678271</c:v>
                </c:pt>
                <c:pt idx="728">
                  <c:v>15.666845672678271</c:v>
                </c:pt>
                <c:pt idx="729">
                  <c:v>15.666845672678271</c:v>
                </c:pt>
                <c:pt idx="730">
                  <c:v>15.666845672678271</c:v>
                </c:pt>
                <c:pt idx="731">
                  <c:v>15.666845672678271</c:v>
                </c:pt>
                <c:pt idx="732">
                  <c:v>15.666845672678271</c:v>
                </c:pt>
                <c:pt idx="733">
                  <c:v>15.666845672678271</c:v>
                </c:pt>
                <c:pt idx="734">
                  <c:v>15.666845672678271</c:v>
                </c:pt>
                <c:pt idx="735">
                  <c:v>15.666845672678271</c:v>
                </c:pt>
                <c:pt idx="736">
                  <c:v>15.666845672678271</c:v>
                </c:pt>
                <c:pt idx="737">
                  <c:v>15.666845672678271</c:v>
                </c:pt>
                <c:pt idx="738">
                  <c:v>15.666845672678271</c:v>
                </c:pt>
                <c:pt idx="739">
                  <c:v>15.666845672678271</c:v>
                </c:pt>
                <c:pt idx="740">
                  <c:v>15.666845672678271</c:v>
                </c:pt>
                <c:pt idx="741">
                  <c:v>15.666845672678271</c:v>
                </c:pt>
                <c:pt idx="742">
                  <c:v>15.666845672678271</c:v>
                </c:pt>
                <c:pt idx="743">
                  <c:v>15.666845672678271</c:v>
                </c:pt>
                <c:pt idx="744">
                  <c:v>15.666845672678271</c:v>
                </c:pt>
                <c:pt idx="745">
                  <c:v>15.666845672678271</c:v>
                </c:pt>
                <c:pt idx="746">
                  <c:v>15.666845672678271</c:v>
                </c:pt>
                <c:pt idx="747">
                  <c:v>15.666845672678271</c:v>
                </c:pt>
                <c:pt idx="748">
                  <c:v>15.666845672678271</c:v>
                </c:pt>
                <c:pt idx="749">
                  <c:v>15.666845672678271</c:v>
                </c:pt>
                <c:pt idx="750">
                  <c:v>15.666845672678271</c:v>
                </c:pt>
                <c:pt idx="751">
                  <c:v>15.666845672678271</c:v>
                </c:pt>
                <c:pt idx="752">
                  <c:v>15.666845672678271</c:v>
                </c:pt>
                <c:pt idx="753">
                  <c:v>15.666845672678271</c:v>
                </c:pt>
                <c:pt idx="754">
                  <c:v>15.666845672678271</c:v>
                </c:pt>
                <c:pt idx="755">
                  <c:v>15.666845672678271</c:v>
                </c:pt>
                <c:pt idx="756">
                  <c:v>15.666845672678271</c:v>
                </c:pt>
                <c:pt idx="757">
                  <c:v>15.666845672678271</c:v>
                </c:pt>
                <c:pt idx="758">
                  <c:v>15.666845672678271</c:v>
                </c:pt>
                <c:pt idx="759">
                  <c:v>15.666845672678271</c:v>
                </c:pt>
                <c:pt idx="760">
                  <c:v>15.666845672678271</c:v>
                </c:pt>
                <c:pt idx="761">
                  <c:v>15.666845672678271</c:v>
                </c:pt>
                <c:pt idx="762">
                  <c:v>15.666845672678271</c:v>
                </c:pt>
                <c:pt idx="763">
                  <c:v>15.666845672678271</c:v>
                </c:pt>
                <c:pt idx="764">
                  <c:v>15.666845672678271</c:v>
                </c:pt>
                <c:pt idx="765">
                  <c:v>15.666845672678271</c:v>
                </c:pt>
                <c:pt idx="766">
                  <c:v>15.666845672678271</c:v>
                </c:pt>
                <c:pt idx="767">
                  <c:v>15.666845672678271</c:v>
                </c:pt>
                <c:pt idx="768">
                  <c:v>15.666845672678271</c:v>
                </c:pt>
                <c:pt idx="769">
                  <c:v>15.666845672678271</c:v>
                </c:pt>
                <c:pt idx="770">
                  <c:v>15.666845672678271</c:v>
                </c:pt>
                <c:pt idx="771">
                  <c:v>15.666845672678271</c:v>
                </c:pt>
                <c:pt idx="772">
                  <c:v>15.666845672678271</c:v>
                </c:pt>
                <c:pt idx="773">
                  <c:v>15.666845672678271</c:v>
                </c:pt>
                <c:pt idx="774">
                  <c:v>15.666845672678271</c:v>
                </c:pt>
                <c:pt idx="775">
                  <c:v>15.666845672678271</c:v>
                </c:pt>
                <c:pt idx="776">
                  <c:v>15.666845672678271</c:v>
                </c:pt>
                <c:pt idx="777">
                  <c:v>15.666845672678271</c:v>
                </c:pt>
                <c:pt idx="778">
                  <c:v>15.666845672678271</c:v>
                </c:pt>
                <c:pt idx="779">
                  <c:v>15.666845672678271</c:v>
                </c:pt>
                <c:pt idx="780">
                  <c:v>15.666845672678271</c:v>
                </c:pt>
                <c:pt idx="781">
                  <c:v>15.666845672678271</c:v>
                </c:pt>
                <c:pt idx="782">
                  <c:v>15.666845672678271</c:v>
                </c:pt>
                <c:pt idx="783">
                  <c:v>15.666845672678271</c:v>
                </c:pt>
                <c:pt idx="784">
                  <c:v>15.666845672678271</c:v>
                </c:pt>
                <c:pt idx="785">
                  <c:v>15.666845672678271</c:v>
                </c:pt>
                <c:pt idx="786">
                  <c:v>15.666845672678271</c:v>
                </c:pt>
                <c:pt idx="787">
                  <c:v>15.666845672678271</c:v>
                </c:pt>
                <c:pt idx="788">
                  <c:v>15.666845672678271</c:v>
                </c:pt>
                <c:pt idx="789">
                  <c:v>15.666845672678271</c:v>
                </c:pt>
                <c:pt idx="790">
                  <c:v>15.666845672678271</c:v>
                </c:pt>
                <c:pt idx="791">
                  <c:v>15.666845672678271</c:v>
                </c:pt>
                <c:pt idx="792">
                  <c:v>15.666845672678271</c:v>
                </c:pt>
                <c:pt idx="793">
                  <c:v>15.666845672678271</c:v>
                </c:pt>
                <c:pt idx="794">
                  <c:v>15.666845672678271</c:v>
                </c:pt>
                <c:pt idx="795">
                  <c:v>15.666845672678271</c:v>
                </c:pt>
                <c:pt idx="796">
                  <c:v>15.666845672678271</c:v>
                </c:pt>
                <c:pt idx="797">
                  <c:v>15.666845672678271</c:v>
                </c:pt>
                <c:pt idx="798">
                  <c:v>15.666845672678271</c:v>
                </c:pt>
                <c:pt idx="799">
                  <c:v>15.666845672678271</c:v>
                </c:pt>
                <c:pt idx="800">
                  <c:v>15.666845672678271</c:v>
                </c:pt>
                <c:pt idx="801">
                  <c:v>15.666845672678271</c:v>
                </c:pt>
                <c:pt idx="802">
                  <c:v>15.666845672678271</c:v>
                </c:pt>
                <c:pt idx="803">
                  <c:v>15.666845672678271</c:v>
                </c:pt>
                <c:pt idx="804">
                  <c:v>15.666845672678271</c:v>
                </c:pt>
                <c:pt idx="805">
                  <c:v>15.666845672678271</c:v>
                </c:pt>
                <c:pt idx="806">
                  <c:v>15.666845672678271</c:v>
                </c:pt>
                <c:pt idx="807">
                  <c:v>15.666845672678271</c:v>
                </c:pt>
                <c:pt idx="808">
                  <c:v>15.666845672678271</c:v>
                </c:pt>
                <c:pt idx="809">
                  <c:v>15.666845672678271</c:v>
                </c:pt>
                <c:pt idx="810">
                  <c:v>15.666845672678271</c:v>
                </c:pt>
                <c:pt idx="811">
                  <c:v>15.666845672678271</c:v>
                </c:pt>
                <c:pt idx="812">
                  <c:v>15.666845672678271</c:v>
                </c:pt>
                <c:pt idx="813">
                  <c:v>15.666845672678271</c:v>
                </c:pt>
                <c:pt idx="814">
                  <c:v>15.666845672678271</c:v>
                </c:pt>
                <c:pt idx="815">
                  <c:v>15.666845672678271</c:v>
                </c:pt>
                <c:pt idx="816">
                  <c:v>15.666845672678271</c:v>
                </c:pt>
                <c:pt idx="817">
                  <c:v>15.666845672678271</c:v>
                </c:pt>
                <c:pt idx="818">
                  <c:v>15.666845672678271</c:v>
                </c:pt>
                <c:pt idx="819">
                  <c:v>15.666845672678271</c:v>
                </c:pt>
                <c:pt idx="820">
                  <c:v>15.666845672678271</c:v>
                </c:pt>
                <c:pt idx="821">
                  <c:v>15.666845672678271</c:v>
                </c:pt>
                <c:pt idx="822">
                  <c:v>15.666845672678271</c:v>
                </c:pt>
                <c:pt idx="823">
                  <c:v>15.666845672678271</c:v>
                </c:pt>
                <c:pt idx="824">
                  <c:v>15.666845672678271</c:v>
                </c:pt>
                <c:pt idx="825">
                  <c:v>15.666845672678271</c:v>
                </c:pt>
                <c:pt idx="826">
                  <c:v>15.666845672678271</c:v>
                </c:pt>
                <c:pt idx="827">
                  <c:v>15.666845672678271</c:v>
                </c:pt>
                <c:pt idx="828">
                  <c:v>15.666845672678271</c:v>
                </c:pt>
                <c:pt idx="829">
                  <c:v>15.666845672678271</c:v>
                </c:pt>
                <c:pt idx="830">
                  <c:v>15.666845672678271</c:v>
                </c:pt>
                <c:pt idx="831">
                  <c:v>15.666845672678271</c:v>
                </c:pt>
                <c:pt idx="832">
                  <c:v>15.666845672678271</c:v>
                </c:pt>
                <c:pt idx="833">
                  <c:v>15.666845672678271</c:v>
                </c:pt>
                <c:pt idx="834">
                  <c:v>15.666845672678271</c:v>
                </c:pt>
                <c:pt idx="835">
                  <c:v>15.666845672678271</c:v>
                </c:pt>
                <c:pt idx="836">
                  <c:v>15.666845672678271</c:v>
                </c:pt>
                <c:pt idx="837">
                  <c:v>15.666845672678271</c:v>
                </c:pt>
                <c:pt idx="838">
                  <c:v>15.666845672678271</c:v>
                </c:pt>
                <c:pt idx="839">
                  <c:v>15.666845672678271</c:v>
                </c:pt>
                <c:pt idx="840">
                  <c:v>15.666845672678271</c:v>
                </c:pt>
                <c:pt idx="841">
                  <c:v>15.666845672678271</c:v>
                </c:pt>
                <c:pt idx="842">
                  <c:v>15.666845672678271</c:v>
                </c:pt>
                <c:pt idx="843">
                  <c:v>15.666845672678271</c:v>
                </c:pt>
                <c:pt idx="844">
                  <c:v>15.666845672678271</c:v>
                </c:pt>
                <c:pt idx="845">
                  <c:v>15.666845672678271</c:v>
                </c:pt>
                <c:pt idx="846">
                  <c:v>15.666845672678271</c:v>
                </c:pt>
                <c:pt idx="847">
                  <c:v>15.666845672678271</c:v>
                </c:pt>
                <c:pt idx="848">
                  <c:v>15.666845672678271</c:v>
                </c:pt>
                <c:pt idx="849">
                  <c:v>15.666845672678271</c:v>
                </c:pt>
                <c:pt idx="850">
                  <c:v>15.666845672678271</c:v>
                </c:pt>
                <c:pt idx="851">
                  <c:v>15.666845672678271</c:v>
                </c:pt>
                <c:pt idx="852">
                  <c:v>15.666845672678271</c:v>
                </c:pt>
                <c:pt idx="853">
                  <c:v>15.666845672678271</c:v>
                </c:pt>
                <c:pt idx="854">
                  <c:v>15.666845672678271</c:v>
                </c:pt>
                <c:pt idx="855">
                  <c:v>15.666845672678271</c:v>
                </c:pt>
                <c:pt idx="856">
                  <c:v>15.666845672678271</c:v>
                </c:pt>
                <c:pt idx="857">
                  <c:v>15.666845672678271</c:v>
                </c:pt>
                <c:pt idx="858">
                  <c:v>15.666845672678271</c:v>
                </c:pt>
                <c:pt idx="859">
                  <c:v>15.666845672678271</c:v>
                </c:pt>
                <c:pt idx="860">
                  <c:v>15.666845672678271</c:v>
                </c:pt>
                <c:pt idx="861">
                  <c:v>15.666845672678271</c:v>
                </c:pt>
                <c:pt idx="862">
                  <c:v>15.666845672678271</c:v>
                </c:pt>
                <c:pt idx="863">
                  <c:v>15.666845672678271</c:v>
                </c:pt>
                <c:pt idx="864">
                  <c:v>15.666845672678271</c:v>
                </c:pt>
                <c:pt idx="865">
                  <c:v>15.666845672678271</c:v>
                </c:pt>
                <c:pt idx="866">
                  <c:v>15.666845672678271</c:v>
                </c:pt>
              </c:numCache>
            </c:numRef>
          </c:yVal>
          <c:smooth val="1"/>
          <c:extLst xmlns:c16r2="http://schemas.microsoft.com/office/drawing/2015/06/chart">
            <c:ext xmlns:c16="http://schemas.microsoft.com/office/drawing/2014/chart" uri="{C3380CC4-5D6E-409C-BE32-E72D297353CC}">
              <c16:uniqueId val="{00000005-B451-4EBD-B0E2-47DC6AEF3D2C}"/>
            </c:ext>
          </c:extLst>
        </c:ser>
        <c:ser>
          <c:idx val="6"/>
          <c:order val="6"/>
          <c:tx>
            <c:strRef>
              <c:f>'Sector Financiero'!$H$2</c:f>
              <c:strCache>
                <c:ptCount val="1"/>
                <c:pt idx="0">
                  <c:v>-3 desv.stand PE</c:v>
                </c:pt>
              </c:strCache>
            </c:strRef>
          </c:tx>
          <c:spPr>
            <a:ln w="12700" cap="rnd">
              <a:solidFill>
                <a:schemeClr val="accent5"/>
              </a:solidFill>
              <a:prstDash val="sysDash"/>
              <a:round/>
            </a:ln>
            <a:effectLst/>
          </c:spPr>
          <c:marker>
            <c:symbol val="none"/>
          </c:marker>
          <c:xVal>
            <c:numRef>
              <c:f>'Sector Financiero'!$A$3:$A$869</c:f>
              <c:numCache>
                <c:formatCode>m/d/yyyy</c:formatCode>
                <c:ptCount val="867"/>
                <c:pt idx="0">
                  <c:v>41641</c:v>
                </c:pt>
                <c:pt idx="1">
                  <c:v>41642</c:v>
                </c:pt>
                <c:pt idx="2">
                  <c:v>41645</c:v>
                </c:pt>
                <c:pt idx="3">
                  <c:v>41646</c:v>
                </c:pt>
                <c:pt idx="4">
                  <c:v>41647</c:v>
                </c:pt>
                <c:pt idx="5">
                  <c:v>41648</c:v>
                </c:pt>
                <c:pt idx="6">
                  <c:v>41649</c:v>
                </c:pt>
                <c:pt idx="7">
                  <c:v>41652</c:v>
                </c:pt>
                <c:pt idx="8">
                  <c:v>41653</c:v>
                </c:pt>
                <c:pt idx="9">
                  <c:v>41654</c:v>
                </c:pt>
                <c:pt idx="10">
                  <c:v>41655</c:v>
                </c:pt>
                <c:pt idx="11">
                  <c:v>41656</c:v>
                </c:pt>
                <c:pt idx="12">
                  <c:v>41659</c:v>
                </c:pt>
                <c:pt idx="13">
                  <c:v>41660</c:v>
                </c:pt>
                <c:pt idx="14">
                  <c:v>41661</c:v>
                </c:pt>
                <c:pt idx="15">
                  <c:v>41662</c:v>
                </c:pt>
                <c:pt idx="16">
                  <c:v>41663</c:v>
                </c:pt>
                <c:pt idx="17">
                  <c:v>41666</c:v>
                </c:pt>
                <c:pt idx="18">
                  <c:v>41667</c:v>
                </c:pt>
                <c:pt idx="19">
                  <c:v>41668</c:v>
                </c:pt>
                <c:pt idx="20">
                  <c:v>41669</c:v>
                </c:pt>
                <c:pt idx="21">
                  <c:v>41670</c:v>
                </c:pt>
                <c:pt idx="22">
                  <c:v>41673</c:v>
                </c:pt>
                <c:pt idx="23">
                  <c:v>41674</c:v>
                </c:pt>
                <c:pt idx="24">
                  <c:v>41675</c:v>
                </c:pt>
                <c:pt idx="25">
                  <c:v>41676</c:v>
                </c:pt>
                <c:pt idx="26">
                  <c:v>41677</c:v>
                </c:pt>
                <c:pt idx="27">
                  <c:v>41680</c:v>
                </c:pt>
                <c:pt idx="28">
                  <c:v>41681</c:v>
                </c:pt>
                <c:pt idx="29">
                  <c:v>41682</c:v>
                </c:pt>
                <c:pt idx="30">
                  <c:v>41683</c:v>
                </c:pt>
                <c:pt idx="31">
                  <c:v>41684</c:v>
                </c:pt>
                <c:pt idx="32">
                  <c:v>41687</c:v>
                </c:pt>
                <c:pt idx="33">
                  <c:v>41688</c:v>
                </c:pt>
                <c:pt idx="34">
                  <c:v>41689</c:v>
                </c:pt>
                <c:pt idx="35">
                  <c:v>41690</c:v>
                </c:pt>
                <c:pt idx="36">
                  <c:v>41691</c:v>
                </c:pt>
                <c:pt idx="37">
                  <c:v>41694</c:v>
                </c:pt>
                <c:pt idx="38">
                  <c:v>41695</c:v>
                </c:pt>
                <c:pt idx="39">
                  <c:v>41696</c:v>
                </c:pt>
                <c:pt idx="40">
                  <c:v>41697</c:v>
                </c:pt>
                <c:pt idx="41">
                  <c:v>41698</c:v>
                </c:pt>
                <c:pt idx="42">
                  <c:v>41701</c:v>
                </c:pt>
                <c:pt idx="43">
                  <c:v>41702</c:v>
                </c:pt>
                <c:pt idx="44">
                  <c:v>41703</c:v>
                </c:pt>
                <c:pt idx="45">
                  <c:v>41704</c:v>
                </c:pt>
                <c:pt idx="46">
                  <c:v>41705</c:v>
                </c:pt>
                <c:pt idx="47">
                  <c:v>41708</c:v>
                </c:pt>
                <c:pt idx="48">
                  <c:v>41709</c:v>
                </c:pt>
                <c:pt idx="49">
                  <c:v>41710</c:v>
                </c:pt>
                <c:pt idx="50">
                  <c:v>41711</c:v>
                </c:pt>
                <c:pt idx="51">
                  <c:v>41712</c:v>
                </c:pt>
                <c:pt idx="52">
                  <c:v>41715</c:v>
                </c:pt>
                <c:pt idx="53">
                  <c:v>41716</c:v>
                </c:pt>
                <c:pt idx="54">
                  <c:v>41717</c:v>
                </c:pt>
                <c:pt idx="55">
                  <c:v>41718</c:v>
                </c:pt>
                <c:pt idx="56">
                  <c:v>41719</c:v>
                </c:pt>
                <c:pt idx="57">
                  <c:v>41722</c:v>
                </c:pt>
                <c:pt idx="58">
                  <c:v>41723</c:v>
                </c:pt>
                <c:pt idx="59">
                  <c:v>41724</c:v>
                </c:pt>
                <c:pt idx="60">
                  <c:v>41725</c:v>
                </c:pt>
                <c:pt idx="61">
                  <c:v>41726</c:v>
                </c:pt>
                <c:pt idx="62">
                  <c:v>41729</c:v>
                </c:pt>
                <c:pt idx="63">
                  <c:v>41730</c:v>
                </c:pt>
                <c:pt idx="64">
                  <c:v>41731</c:v>
                </c:pt>
                <c:pt idx="65">
                  <c:v>41732</c:v>
                </c:pt>
                <c:pt idx="66">
                  <c:v>41733</c:v>
                </c:pt>
                <c:pt idx="67">
                  <c:v>41736</c:v>
                </c:pt>
                <c:pt idx="68">
                  <c:v>41737</c:v>
                </c:pt>
                <c:pt idx="69">
                  <c:v>41738</c:v>
                </c:pt>
                <c:pt idx="70">
                  <c:v>41739</c:v>
                </c:pt>
                <c:pt idx="71">
                  <c:v>41740</c:v>
                </c:pt>
                <c:pt idx="72">
                  <c:v>41743</c:v>
                </c:pt>
                <c:pt idx="73">
                  <c:v>41744</c:v>
                </c:pt>
                <c:pt idx="74">
                  <c:v>41745</c:v>
                </c:pt>
                <c:pt idx="75">
                  <c:v>41746</c:v>
                </c:pt>
                <c:pt idx="76">
                  <c:v>41747</c:v>
                </c:pt>
                <c:pt idx="77">
                  <c:v>41750</c:v>
                </c:pt>
                <c:pt idx="78">
                  <c:v>41751</c:v>
                </c:pt>
                <c:pt idx="79">
                  <c:v>41752</c:v>
                </c:pt>
                <c:pt idx="80">
                  <c:v>41753</c:v>
                </c:pt>
                <c:pt idx="81">
                  <c:v>41754</c:v>
                </c:pt>
                <c:pt idx="82">
                  <c:v>41757</c:v>
                </c:pt>
                <c:pt idx="83">
                  <c:v>41758</c:v>
                </c:pt>
                <c:pt idx="84">
                  <c:v>41759</c:v>
                </c:pt>
                <c:pt idx="85">
                  <c:v>41760</c:v>
                </c:pt>
                <c:pt idx="86">
                  <c:v>41761</c:v>
                </c:pt>
                <c:pt idx="87">
                  <c:v>41764</c:v>
                </c:pt>
                <c:pt idx="88">
                  <c:v>41765</c:v>
                </c:pt>
                <c:pt idx="89">
                  <c:v>41766</c:v>
                </c:pt>
                <c:pt idx="90">
                  <c:v>41767</c:v>
                </c:pt>
                <c:pt idx="91">
                  <c:v>41768</c:v>
                </c:pt>
                <c:pt idx="92">
                  <c:v>41771</c:v>
                </c:pt>
                <c:pt idx="93">
                  <c:v>41772</c:v>
                </c:pt>
                <c:pt idx="94">
                  <c:v>41773</c:v>
                </c:pt>
                <c:pt idx="95">
                  <c:v>41774</c:v>
                </c:pt>
                <c:pt idx="96">
                  <c:v>41775</c:v>
                </c:pt>
                <c:pt idx="97">
                  <c:v>41778</c:v>
                </c:pt>
                <c:pt idx="98">
                  <c:v>41779</c:v>
                </c:pt>
                <c:pt idx="99">
                  <c:v>41780</c:v>
                </c:pt>
                <c:pt idx="100">
                  <c:v>41781</c:v>
                </c:pt>
                <c:pt idx="101">
                  <c:v>41782</c:v>
                </c:pt>
                <c:pt idx="102">
                  <c:v>41785</c:v>
                </c:pt>
                <c:pt idx="103">
                  <c:v>41786</c:v>
                </c:pt>
                <c:pt idx="104">
                  <c:v>41787</c:v>
                </c:pt>
                <c:pt idx="105">
                  <c:v>41788</c:v>
                </c:pt>
                <c:pt idx="106">
                  <c:v>41789</c:v>
                </c:pt>
                <c:pt idx="107">
                  <c:v>41792</c:v>
                </c:pt>
                <c:pt idx="108">
                  <c:v>41793</c:v>
                </c:pt>
                <c:pt idx="109">
                  <c:v>41794</c:v>
                </c:pt>
                <c:pt idx="110">
                  <c:v>41795</c:v>
                </c:pt>
                <c:pt idx="111">
                  <c:v>41796</c:v>
                </c:pt>
                <c:pt idx="112">
                  <c:v>41799</c:v>
                </c:pt>
                <c:pt idx="113">
                  <c:v>41800</c:v>
                </c:pt>
                <c:pt idx="114">
                  <c:v>41801</c:v>
                </c:pt>
                <c:pt idx="115">
                  <c:v>41802</c:v>
                </c:pt>
                <c:pt idx="116">
                  <c:v>41803</c:v>
                </c:pt>
                <c:pt idx="117">
                  <c:v>41806</c:v>
                </c:pt>
                <c:pt idx="118">
                  <c:v>41807</c:v>
                </c:pt>
                <c:pt idx="119">
                  <c:v>41808</c:v>
                </c:pt>
                <c:pt idx="120">
                  <c:v>41809</c:v>
                </c:pt>
                <c:pt idx="121">
                  <c:v>41810</c:v>
                </c:pt>
                <c:pt idx="122">
                  <c:v>41813</c:v>
                </c:pt>
                <c:pt idx="123">
                  <c:v>41814</c:v>
                </c:pt>
                <c:pt idx="124">
                  <c:v>41815</c:v>
                </c:pt>
                <c:pt idx="125">
                  <c:v>41816</c:v>
                </c:pt>
                <c:pt idx="126">
                  <c:v>41817</c:v>
                </c:pt>
                <c:pt idx="127">
                  <c:v>41820</c:v>
                </c:pt>
                <c:pt idx="128">
                  <c:v>41821</c:v>
                </c:pt>
                <c:pt idx="129">
                  <c:v>41822</c:v>
                </c:pt>
                <c:pt idx="130">
                  <c:v>41823</c:v>
                </c:pt>
                <c:pt idx="131">
                  <c:v>41824</c:v>
                </c:pt>
                <c:pt idx="132">
                  <c:v>41827</c:v>
                </c:pt>
                <c:pt idx="133">
                  <c:v>41828</c:v>
                </c:pt>
                <c:pt idx="134">
                  <c:v>41829</c:v>
                </c:pt>
                <c:pt idx="135">
                  <c:v>41830</c:v>
                </c:pt>
                <c:pt idx="136">
                  <c:v>41831</c:v>
                </c:pt>
                <c:pt idx="137">
                  <c:v>41834</c:v>
                </c:pt>
                <c:pt idx="138">
                  <c:v>41835</c:v>
                </c:pt>
                <c:pt idx="139">
                  <c:v>41836</c:v>
                </c:pt>
                <c:pt idx="140">
                  <c:v>41837</c:v>
                </c:pt>
                <c:pt idx="141">
                  <c:v>41838</c:v>
                </c:pt>
                <c:pt idx="142">
                  <c:v>41841</c:v>
                </c:pt>
                <c:pt idx="143">
                  <c:v>41842</c:v>
                </c:pt>
                <c:pt idx="144">
                  <c:v>41843</c:v>
                </c:pt>
                <c:pt idx="145">
                  <c:v>41844</c:v>
                </c:pt>
                <c:pt idx="146">
                  <c:v>41845</c:v>
                </c:pt>
                <c:pt idx="147">
                  <c:v>41848</c:v>
                </c:pt>
                <c:pt idx="148">
                  <c:v>41849</c:v>
                </c:pt>
                <c:pt idx="149">
                  <c:v>41850</c:v>
                </c:pt>
                <c:pt idx="150">
                  <c:v>41851</c:v>
                </c:pt>
                <c:pt idx="151">
                  <c:v>41852</c:v>
                </c:pt>
                <c:pt idx="152">
                  <c:v>41855</c:v>
                </c:pt>
                <c:pt idx="153">
                  <c:v>41856</c:v>
                </c:pt>
                <c:pt idx="154">
                  <c:v>41857</c:v>
                </c:pt>
                <c:pt idx="155">
                  <c:v>41858</c:v>
                </c:pt>
                <c:pt idx="156">
                  <c:v>41859</c:v>
                </c:pt>
                <c:pt idx="157">
                  <c:v>41862</c:v>
                </c:pt>
                <c:pt idx="158">
                  <c:v>41863</c:v>
                </c:pt>
                <c:pt idx="159">
                  <c:v>41864</c:v>
                </c:pt>
                <c:pt idx="160">
                  <c:v>41865</c:v>
                </c:pt>
                <c:pt idx="161">
                  <c:v>41866</c:v>
                </c:pt>
                <c:pt idx="162">
                  <c:v>41869</c:v>
                </c:pt>
                <c:pt idx="163">
                  <c:v>41870</c:v>
                </c:pt>
                <c:pt idx="164">
                  <c:v>41871</c:v>
                </c:pt>
                <c:pt idx="165">
                  <c:v>41872</c:v>
                </c:pt>
                <c:pt idx="166">
                  <c:v>41873</c:v>
                </c:pt>
                <c:pt idx="167">
                  <c:v>41876</c:v>
                </c:pt>
                <c:pt idx="168">
                  <c:v>41877</c:v>
                </c:pt>
                <c:pt idx="169">
                  <c:v>41878</c:v>
                </c:pt>
                <c:pt idx="170">
                  <c:v>41879</c:v>
                </c:pt>
                <c:pt idx="171">
                  <c:v>41880</c:v>
                </c:pt>
                <c:pt idx="172">
                  <c:v>41883</c:v>
                </c:pt>
                <c:pt idx="173">
                  <c:v>41884</c:v>
                </c:pt>
                <c:pt idx="174">
                  <c:v>41885</c:v>
                </c:pt>
                <c:pt idx="175">
                  <c:v>41886</c:v>
                </c:pt>
                <c:pt idx="176">
                  <c:v>41887</c:v>
                </c:pt>
                <c:pt idx="177">
                  <c:v>41890</c:v>
                </c:pt>
                <c:pt idx="178">
                  <c:v>41891</c:v>
                </c:pt>
                <c:pt idx="179">
                  <c:v>41892</c:v>
                </c:pt>
                <c:pt idx="180">
                  <c:v>41893</c:v>
                </c:pt>
                <c:pt idx="181">
                  <c:v>41894</c:v>
                </c:pt>
                <c:pt idx="182">
                  <c:v>41897</c:v>
                </c:pt>
                <c:pt idx="183">
                  <c:v>41898</c:v>
                </c:pt>
                <c:pt idx="184">
                  <c:v>41899</c:v>
                </c:pt>
                <c:pt idx="185">
                  <c:v>41900</c:v>
                </c:pt>
                <c:pt idx="186">
                  <c:v>41901</c:v>
                </c:pt>
                <c:pt idx="187">
                  <c:v>41904</c:v>
                </c:pt>
                <c:pt idx="188">
                  <c:v>41905</c:v>
                </c:pt>
                <c:pt idx="189">
                  <c:v>41906</c:v>
                </c:pt>
                <c:pt idx="190">
                  <c:v>41907</c:v>
                </c:pt>
                <c:pt idx="191">
                  <c:v>41908</c:v>
                </c:pt>
                <c:pt idx="192">
                  <c:v>41911</c:v>
                </c:pt>
                <c:pt idx="193">
                  <c:v>41912</c:v>
                </c:pt>
                <c:pt idx="194">
                  <c:v>41913</c:v>
                </c:pt>
                <c:pt idx="195">
                  <c:v>41914</c:v>
                </c:pt>
                <c:pt idx="196">
                  <c:v>41915</c:v>
                </c:pt>
                <c:pt idx="197">
                  <c:v>41918</c:v>
                </c:pt>
                <c:pt idx="198">
                  <c:v>41919</c:v>
                </c:pt>
                <c:pt idx="199">
                  <c:v>41920</c:v>
                </c:pt>
                <c:pt idx="200">
                  <c:v>41921</c:v>
                </c:pt>
                <c:pt idx="201">
                  <c:v>41922</c:v>
                </c:pt>
                <c:pt idx="202">
                  <c:v>41925</c:v>
                </c:pt>
                <c:pt idx="203">
                  <c:v>41926</c:v>
                </c:pt>
                <c:pt idx="204">
                  <c:v>41927</c:v>
                </c:pt>
                <c:pt idx="205">
                  <c:v>41928</c:v>
                </c:pt>
                <c:pt idx="206">
                  <c:v>41929</c:v>
                </c:pt>
                <c:pt idx="207">
                  <c:v>41932</c:v>
                </c:pt>
                <c:pt idx="208">
                  <c:v>41933</c:v>
                </c:pt>
                <c:pt idx="209">
                  <c:v>41934</c:v>
                </c:pt>
                <c:pt idx="210">
                  <c:v>41935</c:v>
                </c:pt>
                <c:pt idx="211">
                  <c:v>41936</c:v>
                </c:pt>
                <c:pt idx="212">
                  <c:v>41939</c:v>
                </c:pt>
                <c:pt idx="213">
                  <c:v>41940</c:v>
                </c:pt>
                <c:pt idx="214">
                  <c:v>41941</c:v>
                </c:pt>
                <c:pt idx="215">
                  <c:v>41942</c:v>
                </c:pt>
                <c:pt idx="216">
                  <c:v>41943</c:v>
                </c:pt>
                <c:pt idx="217">
                  <c:v>41946</c:v>
                </c:pt>
                <c:pt idx="218">
                  <c:v>41947</c:v>
                </c:pt>
                <c:pt idx="219">
                  <c:v>41948</c:v>
                </c:pt>
                <c:pt idx="220">
                  <c:v>41949</c:v>
                </c:pt>
                <c:pt idx="221">
                  <c:v>41950</c:v>
                </c:pt>
                <c:pt idx="222">
                  <c:v>41953</c:v>
                </c:pt>
                <c:pt idx="223">
                  <c:v>41954</c:v>
                </c:pt>
                <c:pt idx="224">
                  <c:v>41955</c:v>
                </c:pt>
                <c:pt idx="225">
                  <c:v>41956</c:v>
                </c:pt>
                <c:pt idx="226">
                  <c:v>41957</c:v>
                </c:pt>
                <c:pt idx="227">
                  <c:v>41960</c:v>
                </c:pt>
                <c:pt idx="228">
                  <c:v>41961</c:v>
                </c:pt>
                <c:pt idx="229">
                  <c:v>41962</c:v>
                </c:pt>
                <c:pt idx="230">
                  <c:v>41963</c:v>
                </c:pt>
                <c:pt idx="231">
                  <c:v>41964</c:v>
                </c:pt>
                <c:pt idx="232">
                  <c:v>41967</c:v>
                </c:pt>
                <c:pt idx="233">
                  <c:v>41968</c:v>
                </c:pt>
                <c:pt idx="234">
                  <c:v>41969</c:v>
                </c:pt>
                <c:pt idx="235">
                  <c:v>41970</c:v>
                </c:pt>
                <c:pt idx="236">
                  <c:v>41971</c:v>
                </c:pt>
                <c:pt idx="237">
                  <c:v>41974</c:v>
                </c:pt>
                <c:pt idx="238">
                  <c:v>41975</c:v>
                </c:pt>
                <c:pt idx="239">
                  <c:v>41976</c:v>
                </c:pt>
                <c:pt idx="240">
                  <c:v>41977</c:v>
                </c:pt>
                <c:pt idx="241">
                  <c:v>41978</c:v>
                </c:pt>
                <c:pt idx="242">
                  <c:v>41981</c:v>
                </c:pt>
                <c:pt idx="243">
                  <c:v>41982</c:v>
                </c:pt>
                <c:pt idx="244">
                  <c:v>41983</c:v>
                </c:pt>
                <c:pt idx="245">
                  <c:v>41984</c:v>
                </c:pt>
                <c:pt idx="246">
                  <c:v>41985</c:v>
                </c:pt>
                <c:pt idx="247">
                  <c:v>41988</c:v>
                </c:pt>
                <c:pt idx="248">
                  <c:v>41989</c:v>
                </c:pt>
                <c:pt idx="249">
                  <c:v>41990</c:v>
                </c:pt>
                <c:pt idx="250">
                  <c:v>41991</c:v>
                </c:pt>
                <c:pt idx="251">
                  <c:v>41992</c:v>
                </c:pt>
                <c:pt idx="252">
                  <c:v>41995</c:v>
                </c:pt>
                <c:pt idx="253">
                  <c:v>41996</c:v>
                </c:pt>
                <c:pt idx="254">
                  <c:v>41997</c:v>
                </c:pt>
                <c:pt idx="255">
                  <c:v>41998</c:v>
                </c:pt>
                <c:pt idx="256">
                  <c:v>41999</c:v>
                </c:pt>
                <c:pt idx="257">
                  <c:v>42002</c:v>
                </c:pt>
                <c:pt idx="258">
                  <c:v>42003</c:v>
                </c:pt>
                <c:pt idx="259">
                  <c:v>42004</c:v>
                </c:pt>
                <c:pt idx="260">
                  <c:v>42005</c:v>
                </c:pt>
                <c:pt idx="261">
                  <c:v>42006</c:v>
                </c:pt>
                <c:pt idx="262">
                  <c:v>42009</c:v>
                </c:pt>
                <c:pt idx="263">
                  <c:v>42010</c:v>
                </c:pt>
                <c:pt idx="264">
                  <c:v>42011</c:v>
                </c:pt>
                <c:pt idx="265">
                  <c:v>42012</c:v>
                </c:pt>
                <c:pt idx="266">
                  <c:v>42013</c:v>
                </c:pt>
                <c:pt idx="267">
                  <c:v>42016</c:v>
                </c:pt>
                <c:pt idx="268">
                  <c:v>42017</c:v>
                </c:pt>
                <c:pt idx="269">
                  <c:v>42018</c:v>
                </c:pt>
                <c:pt idx="270">
                  <c:v>42019</c:v>
                </c:pt>
                <c:pt idx="271">
                  <c:v>42020</c:v>
                </c:pt>
                <c:pt idx="272">
                  <c:v>42023</c:v>
                </c:pt>
                <c:pt idx="273">
                  <c:v>42024</c:v>
                </c:pt>
                <c:pt idx="274">
                  <c:v>42025</c:v>
                </c:pt>
                <c:pt idx="275">
                  <c:v>42026</c:v>
                </c:pt>
                <c:pt idx="276">
                  <c:v>42027</c:v>
                </c:pt>
                <c:pt idx="277">
                  <c:v>42030</c:v>
                </c:pt>
                <c:pt idx="278">
                  <c:v>42031</c:v>
                </c:pt>
                <c:pt idx="279">
                  <c:v>42032</c:v>
                </c:pt>
                <c:pt idx="280">
                  <c:v>42033</c:v>
                </c:pt>
                <c:pt idx="281">
                  <c:v>42034</c:v>
                </c:pt>
                <c:pt idx="282">
                  <c:v>42037</c:v>
                </c:pt>
                <c:pt idx="283">
                  <c:v>42038</c:v>
                </c:pt>
                <c:pt idx="284">
                  <c:v>42039</c:v>
                </c:pt>
                <c:pt idx="285">
                  <c:v>42040</c:v>
                </c:pt>
                <c:pt idx="286">
                  <c:v>42041</c:v>
                </c:pt>
                <c:pt idx="287">
                  <c:v>42044</c:v>
                </c:pt>
                <c:pt idx="288">
                  <c:v>42045</c:v>
                </c:pt>
                <c:pt idx="289">
                  <c:v>42046</c:v>
                </c:pt>
                <c:pt idx="290">
                  <c:v>42047</c:v>
                </c:pt>
                <c:pt idx="291">
                  <c:v>42048</c:v>
                </c:pt>
                <c:pt idx="292">
                  <c:v>42051</c:v>
                </c:pt>
                <c:pt idx="293">
                  <c:v>42052</c:v>
                </c:pt>
                <c:pt idx="294">
                  <c:v>42053</c:v>
                </c:pt>
                <c:pt idx="295">
                  <c:v>42054</c:v>
                </c:pt>
                <c:pt idx="296">
                  <c:v>42055</c:v>
                </c:pt>
                <c:pt idx="297">
                  <c:v>42058</c:v>
                </c:pt>
                <c:pt idx="298">
                  <c:v>42059</c:v>
                </c:pt>
                <c:pt idx="299">
                  <c:v>42060</c:v>
                </c:pt>
                <c:pt idx="300">
                  <c:v>42061</c:v>
                </c:pt>
                <c:pt idx="301">
                  <c:v>42062</c:v>
                </c:pt>
                <c:pt idx="302">
                  <c:v>42065</c:v>
                </c:pt>
                <c:pt idx="303">
                  <c:v>42066</c:v>
                </c:pt>
                <c:pt idx="304">
                  <c:v>42067</c:v>
                </c:pt>
                <c:pt idx="305">
                  <c:v>42068</c:v>
                </c:pt>
                <c:pt idx="306">
                  <c:v>42069</c:v>
                </c:pt>
                <c:pt idx="307">
                  <c:v>42072</c:v>
                </c:pt>
                <c:pt idx="308">
                  <c:v>42073</c:v>
                </c:pt>
                <c:pt idx="309">
                  <c:v>42074</c:v>
                </c:pt>
                <c:pt idx="310">
                  <c:v>42075</c:v>
                </c:pt>
                <c:pt idx="311">
                  <c:v>42076</c:v>
                </c:pt>
                <c:pt idx="312">
                  <c:v>42079</c:v>
                </c:pt>
                <c:pt idx="313">
                  <c:v>42080</c:v>
                </c:pt>
                <c:pt idx="314">
                  <c:v>42081</c:v>
                </c:pt>
                <c:pt idx="315">
                  <c:v>42082</c:v>
                </c:pt>
                <c:pt idx="316">
                  <c:v>42083</c:v>
                </c:pt>
                <c:pt idx="317">
                  <c:v>42086</c:v>
                </c:pt>
                <c:pt idx="318">
                  <c:v>42087</c:v>
                </c:pt>
                <c:pt idx="319">
                  <c:v>42088</c:v>
                </c:pt>
                <c:pt idx="320">
                  <c:v>42089</c:v>
                </c:pt>
                <c:pt idx="321">
                  <c:v>42090</c:v>
                </c:pt>
                <c:pt idx="322">
                  <c:v>42093</c:v>
                </c:pt>
                <c:pt idx="323">
                  <c:v>42094</c:v>
                </c:pt>
                <c:pt idx="324">
                  <c:v>42095</c:v>
                </c:pt>
                <c:pt idx="325">
                  <c:v>42096</c:v>
                </c:pt>
                <c:pt idx="326">
                  <c:v>42097</c:v>
                </c:pt>
                <c:pt idx="327">
                  <c:v>42100</c:v>
                </c:pt>
                <c:pt idx="328">
                  <c:v>42101</c:v>
                </c:pt>
                <c:pt idx="329">
                  <c:v>42102</c:v>
                </c:pt>
                <c:pt idx="330">
                  <c:v>42103</c:v>
                </c:pt>
                <c:pt idx="331">
                  <c:v>42104</c:v>
                </c:pt>
                <c:pt idx="332">
                  <c:v>42107</c:v>
                </c:pt>
                <c:pt idx="333">
                  <c:v>42108</c:v>
                </c:pt>
                <c:pt idx="334">
                  <c:v>42109</c:v>
                </c:pt>
                <c:pt idx="335">
                  <c:v>42110</c:v>
                </c:pt>
                <c:pt idx="336">
                  <c:v>42111</c:v>
                </c:pt>
                <c:pt idx="337">
                  <c:v>42114</c:v>
                </c:pt>
                <c:pt idx="338">
                  <c:v>42115</c:v>
                </c:pt>
                <c:pt idx="339">
                  <c:v>42116</c:v>
                </c:pt>
                <c:pt idx="340">
                  <c:v>42117</c:v>
                </c:pt>
                <c:pt idx="341">
                  <c:v>42118</c:v>
                </c:pt>
                <c:pt idx="342">
                  <c:v>42121</c:v>
                </c:pt>
                <c:pt idx="343">
                  <c:v>42122</c:v>
                </c:pt>
                <c:pt idx="344">
                  <c:v>42123</c:v>
                </c:pt>
                <c:pt idx="345">
                  <c:v>42124</c:v>
                </c:pt>
                <c:pt idx="346">
                  <c:v>42125</c:v>
                </c:pt>
                <c:pt idx="347">
                  <c:v>42128</c:v>
                </c:pt>
                <c:pt idx="348">
                  <c:v>42129</c:v>
                </c:pt>
                <c:pt idx="349">
                  <c:v>42130</c:v>
                </c:pt>
                <c:pt idx="350">
                  <c:v>42131</c:v>
                </c:pt>
                <c:pt idx="351">
                  <c:v>42132</c:v>
                </c:pt>
                <c:pt idx="352">
                  <c:v>42135</c:v>
                </c:pt>
                <c:pt idx="353">
                  <c:v>42136</c:v>
                </c:pt>
                <c:pt idx="354">
                  <c:v>42137</c:v>
                </c:pt>
                <c:pt idx="355">
                  <c:v>42138</c:v>
                </c:pt>
                <c:pt idx="356">
                  <c:v>42139</c:v>
                </c:pt>
                <c:pt idx="357">
                  <c:v>42142</c:v>
                </c:pt>
                <c:pt idx="358">
                  <c:v>42143</c:v>
                </c:pt>
                <c:pt idx="359">
                  <c:v>42144</c:v>
                </c:pt>
                <c:pt idx="360">
                  <c:v>42145</c:v>
                </c:pt>
                <c:pt idx="361">
                  <c:v>42146</c:v>
                </c:pt>
                <c:pt idx="362">
                  <c:v>42149</c:v>
                </c:pt>
                <c:pt idx="363">
                  <c:v>42150</c:v>
                </c:pt>
                <c:pt idx="364">
                  <c:v>42151</c:v>
                </c:pt>
                <c:pt idx="365">
                  <c:v>42152</c:v>
                </c:pt>
                <c:pt idx="366">
                  <c:v>42153</c:v>
                </c:pt>
                <c:pt idx="367">
                  <c:v>42156</c:v>
                </c:pt>
                <c:pt idx="368">
                  <c:v>42157</c:v>
                </c:pt>
                <c:pt idx="369">
                  <c:v>42158</c:v>
                </c:pt>
                <c:pt idx="370">
                  <c:v>42159</c:v>
                </c:pt>
                <c:pt idx="371">
                  <c:v>42160</c:v>
                </c:pt>
                <c:pt idx="372">
                  <c:v>42163</c:v>
                </c:pt>
                <c:pt idx="373">
                  <c:v>42164</c:v>
                </c:pt>
                <c:pt idx="374">
                  <c:v>42165</c:v>
                </c:pt>
                <c:pt idx="375">
                  <c:v>42166</c:v>
                </c:pt>
                <c:pt idx="376">
                  <c:v>42167</c:v>
                </c:pt>
                <c:pt idx="377">
                  <c:v>42170</c:v>
                </c:pt>
                <c:pt idx="378">
                  <c:v>42171</c:v>
                </c:pt>
                <c:pt idx="379">
                  <c:v>42172</c:v>
                </c:pt>
                <c:pt idx="380">
                  <c:v>42173</c:v>
                </c:pt>
                <c:pt idx="381">
                  <c:v>42174</c:v>
                </c:pt>
                <c:pt idx="382">
                  <c:v>42177</c:v>
                </c:pt>
                <c:pt idx="383">
                  <c:v>42178</c:v>
                </c:pt>
                <c:pt idx="384">
                  <c:v>42179</c:v>
                </c:pt>
                <c:pt idx="385">
                  <c:v>42180</c:v>
                </c:pt>
                <c:pt idx="386">
                  <c:v>42181</c:v>
                </c:pt>
                <c:pt idx="387">
                  <c:v>42184</c:v>
                </c:pt>
                <c:pt idx="388">
                  <c:v>42185</c:v>
                </c:pt>
                <c:pt idx="389">
                  <c:v>42186</c:v>
                </c:pt>
                <c:pt idx="390">
                  <c:v>42187</c:v>
                </c:pt>
                <c:pt idx="391">
                  <c:v>42188</c:v>
                </c:pt>
                <c:pt idx="392">
                  <c:v>42191</c:v>
                </c:pt>
                <c:pt idx="393">
                  <c:v>42192</c:v>
                </c:pt>
                <c:pt idx="394">
                  <c:v>42193</c:v>
                </c:pt>
                <c:pt idx="395">
                  <c:v>42194</c:v>
                </c:pt>
                <c:pt idx="396">
                  <c:v>42195</c:v>
                </c:pt>
                <c:pt idx="397">
                  <c:v>42198</c:v>
                </c:pt>
                <c:pt idx="398">
                  <c:v>42199</c:v>
                </c:pt>
                <c:pt idx="399">
                  <c:v>42200</c:v>
                </c:pt>
                <c:pt idx="400">
                  <c:v>42201</c:v>
                </c:pt>
                <c:pt idx="401">
                  <c:v>42202</c:v>
                </c:pt>
                <c:pt idx="402">
                  <c:v>42205</c:v>
                </c:pt>
                <c:pt idx="403">
                  <c:v>42206</c:v>
                </c:pt>
                <c:pt idx="404">
                  <c:v>42207</c:v>
                </c:pt>
                <c:pt idx="405">
                  <c:v>42208</c:v>
                </c:pt>
                <c:pt idx="406">
                  <c:v>42209</c:v>
                </c:pt>
                <c:pt idx="407">
                  <c:v>42212</c:v>
                </c:pt>
                <c:pt idx="408">
                  <c:v>42213</c:v>
                </c:pt>
                <c:pt idx="409">
                  <c:v>42214</c:v>
                </c:pt>
                <c:pt idx="410">
                  <c:v>42215</c:v>
                </c:pt>
                <c:pt idx="411">
                  <c:v>42216</c:v>
                </c:pt>
                <c:pt idx="412">
                  <c:v>42219</c:v>
                </c:pt>
                <c:pt idx="413">
                  <c:v>42220</c:v>
                </c:pt>
                <c:pt idx="414">
                  <c:v>42221</c:v>
                </c:pt>
                <c:pt idx="415">
                  <c:v>42222</c:v>
                </c:pt>
                <c:pt idx="416">
                  <c:v>42223</c:v>
                </c:pt>
                <c:pt idx="417">
                  <c:v>42226</c:v>
                </c:pt>
                <c:pt idx="418">
                  <c:v>42227</c:v>
                </c:pt>
                <c:pt idx="419">
                  <c:v>42228</c:v>
                </c:pt>
                <c:pt idx="420">
                  <c:v>42229</c:v>
                </c:pt>
                <c:pt idx="421">
                  <c:v>42230</c:v>
                </c:pt>
                <c:pt idx="422">
                  <c:v>42233</c:v>
                </c:pt>
                <c:pt idx="423">
                  <c:v>42234</c:v>
                </c:pt>
                <c:pt idx="424">
                  <c:v>42235</c:v>
                </c:pt>
                <c:pt idx="425">
                  <c:v>42236</c:v>
                </c:pt>
                <c:pt idx="426">
                  <c:v>42237</c:v>
                </c:pt>
                <c:pt idx="427">
                  <c:v>42240</c:v>
                </c:pt>
                <c:pt idx="428">
                  <c:v>42241</c:v>
                </c:pt>
                <c:pt idx="429">
                  <c:v>42242</c:v>
                </c:pt>
                <c:pt idx="430">
                  <c:v>42243</c:v>
                </c:pt>
                <c:pt idx="431">
                  <c:v>42244</c:v>
                </c:pt>
                <c:pt idx="432">
                  <c:v>42247</c:v>
                </c:pt>
                <c:pt idx="433">
                  <c:v>42248</c:v>
                </c:pt>
                <c:pt idx="434">
                  <c:v>42249</c:v>
                </c:pt>
                <c:pt idx="435">
                  <c:v>42250</c:v>
                </c:pt>
                <c:pt idx="436">
                  <c:v>42251</c:v>
                </c:pt>
                <c:pt idx="437">
                  <c:v>42254</c:v>
                </c:pt>
                <c:pt idx="438">
                  <c:v>42255</c:v>
                </c:pt>
                <c:pt idx="439">
                  <c:v>42256</c:v>
                </c:pt>
                <c:pt idx="440">
                  <c:v>42257</c:v>
                </c:pt>
                <c:pt idx="441">
                  <c:v>42258</c:v>
                </c:pt>
                <c:pt idx="442">
                  <c:v>42261</c:v>
                </c:pt>
                <c:pt idx="443">
                  <c:v>42262</c:v>
                </c:pt>
                <c:pt idx="444">
                  <c:v>42263</c:v>
                </c:pt>
                <c:pt idx="445">
                  <c:v>42264</c:v>
                </c:pt>
                <c:pt idx="446">
                  <c:v>42265</c:v>
                </c:pt>
                <c:pt idx="447">
                  <c:v>42268</c:v>
                </c:pt>
                <c:pt idx="448">
                  <c:v>42269</c:v>
                </c:pt>
                <c:pt idx="449">
                  <c:v>42270</c:v>
                </c:pt>
                <c:pt idx="450">
                  <c:v>42271</c:v>
                </c:pt>
                <c:pt idx="451">
                  <c:v>42272</c:v>
                </c:pt>
                <c:pt idx="452">
                  <c:v>42275</c:v>
                </c:pt>
                <c:pt idx="453">
                  <c:v>42276</c:v>
                </c:pt>
                <c:pt idx="454">
                  <c:v>42277</c:v>
                </c:pt>
                <c:pt idx="455">
                  <c:v>42278</c:v>
                </c:pt>
                <c:pt idx="456">
                  <c:v>42279</c:v>
                </c:pt>
                <c:pt idx="457">
                  <c:v>42282</c:v>
                </c:pt>
                <c:pt idx="458">
                  <c:v>42283</c:v>
                </c:pt>
                <c:pt idx="459">
                  <c:v>42284</c:v>
                </c:pt>
                <c:pt idx="460">
                  <c:v>42285</c:v>
                </c:pt>
                <c:pt idx="461">
                  <c:v>42286</c:v>
                </c:pt>
                <c:pt idx="462">
                  <c:v>42289</c:v>
                </c:pt>
                <c:pt idx="463">
                  <c:v>42290</c:v>
                </c:pt>
                <c:pt idx="464">
                  <c:v>42291</c:v>
                </c:pt>
                <c:pt idx="465">
                  <c:v>42292</c:v>
                </c:pt>
                <c:pt idx="466">
                  <c:v>42293</c:v>
                </c:pt>
                <c:pt idx="467">
                  <c:v>42296</c:v>
                </c:pt>
                <c:pt idx="468">
                  <c:v>42297</c:v>
                </c:pt>
                <c:pt idx="469">
                  <c:v>42298</c:v>
                </c:pt>
                <c:pt idx="470">
                  <c:v>42299</c:v>
                </c:pt>
                <c:pt idx="471">
                  <c:v>42300</c:v>
                </c:pt>
                <c:pt idx="472">
                  <c:v>42303</c:v>
                </c:pt>
                <c:pt idx="473">
                  <c:v>42304</c:v>
                </c:pt>
                <c:pt idx="474">
                  <c:v>42305</c:v>
                </c:pt>
                <c:pt idx="475">
                  <c:v>42306</c:v>
                </c:pt>
                <c:pt idx="476">
                  <c:v>42307</c:v>
                </c:pt>
                <c:pt idx="477">
                  <c:v>42310</c:v>
                </c:pt>
                <c:pt idx="478">
                  <c:v>42311</c:v>
                </c:pt>
                <c:pt idx="479">
                  <c:v>42312</c:v>
                </c:pt>
                <c:pt idx="480">
                  <c:v>42313</c:v>
                </c:pt>
                <c:pt idx="481">
                  <c:v>42314</c:v>
                </c:pt>
                <c:pt idx="482">
                  <c:v>42317</c:v>
                </c:pt>
                <c:pt idx="483">
                  <c:v>42318</c:v>
                </c:pt>
                <c:pt idx="484">
                  <c:v>42319</c:v>
                </c:pt>
                <c:pt idx="485">
                  <c:v>42320</c:v>
                </c:pt>
                <c:pt idx="486">
                  <c:v>42321</c:v>
                </c:pt>
                <c:pt idx="487">
                  <c:v>42324</c:v>
                </c:pt>
                <c:pt idx="488">
                  <c:v>42325</c:v>
                </c:pt>
                <c:pt idx="489">
                  <c:v>42326</c:v>
                </c:pt>
                <c:pt idx="490">
                  <c:v>42327</c:v>
                </c:pt>
                <c:pt idx="491">
                  <c:v>42328</c:v>
                </c:pt>
                <c:pt idx="492">
                  <c:v>42331</c:v>
                </c:pt>
                <c:pt idx="493">
                  <c:v>42332</c:v>
                </c:pt>
                <c:pt idx="494">
                  <c:v>42333</c:v>
                </c:pt>
                <c:pt idx="495">
                  <c:v>42334</c:v>
                </c:pt>
                <c:pt idx="496">
                  <c:v>42335</c:v>
                </c:pt>
                <c:pt idx="497">
                  <c:v>42338</c:v>
                </c:pt>
                <c:pt idx="498">
                  <c:v>42339</c:v>
                </c:pt>
                <c:pt idx="499">
                  <c:v>42340</c:v>
                </c:pt>
                <c:pt idx="500">
                  <c:v>42341</c:v>
                </c:pt>
                <c:pt idx="501">
                  <c:v>42342</c:v>
                </c:pt>
                <c:pt idx="502">
                  <c:v>42345</c:v>
                </c:pt>
                <c:pt idx="503">
                  <c:v>42346</c:v>
                </c:pt>
                <c:pt idx="504">
                  <c:v>42347</c:v>
                </c:pt>
                <c:pt idx="505">
                  <c:v>42348</c:v>
                </c:pt>
                <c:pt idx="506">
                  <c:v>42349</c:v>
                </c:pt>
                <c:pt idx="507">
                  <c:v>42352</c:v>
                </c:pt>
                <c:pt idx="508">
                  <c:v>42353</c:v>
                </c:pt>
                <c:pt idx="509">
                  <c:v>42354</c:v>
                </c:pt>
                <c:pt idx="510">
                  <c:v>42355</c:v>
                </c:pt>
                <c:pt idx="511">
                  <c:v>42356</c:v>
                </c:pt>
                <c:pt idx="512">
                  <c:v>42359</c:v>
                </c:pt>
                <c:pt idx="513">
                  <c:v>42360</c:v>
                </c:pt>
                <c:pt idx="514">
                  <c:v>42361</c:v>
                </c:pt>
                <c:pt idx="515">
                  <c:v>42362</c:v>
                </c:pt>
                <c:pt idx="516">
                  <c:v>42363</c:v>
                </c:pt>
                <c:pt idx="517">
                  <c:v>42366</c:v>
                </c:pt>
                <c:pt idx="518">
                  <c:v>42367</c:v>
                </c:pt>
                <c:pt idx="519">
                  <c:v>42368</c:v>
                </c:pt>
                <c:pt idx="520">
                  <c:v>42369</c:v>
                </c:pt>
                <c:pt idx="521">
                  <c:v>42370</c:v>
                </c:pt>
                <c:pt idx="522">
                  <c:v>42373</c:v>
                </c:pt>
                <c:pt idx="523">
                  <c:v>42374</c:v>
                </c:pt>
                <c:pt idx="524">
                  <c:v>42375</c:v>
                </c:pt>
                <c:pt idx="525">
                  <c:v>42376</c:v>
                </c:pt>
                <c:pt idx="526">
                  <c:v>42377</c:v>
                </c:pt>
                <c:pt idx="527">
                  <c:v>42380</c:v>
                </c:pt>
                <c:pt idx="528">
                  <c:v>42381</c:v>
                </c:pt>
                <c:pt idx="529">
                  <c:v>42382</c:v>
                </c:pt>
                <c:pt idx="530">
                  <c:v>42383</c:v>
                </c:pt>
                <c:pt idx="531">
                  <c:v>42384</c:v>
                </c:pt>
                <c:pt idx="532">
                  <c:v>42387</c:v>
                </c:pt>
                <c:pt idx="533">
                  <c:v>42388</c:v>
                </c:pt>
                <c:pt idx="534">
                  <c:v>42389</c:v>
                </c:pt>
                <c:pt idx="535">
                  <c:v>42390</c:v>
                </c:pt>
                <c:pt idx="536">
                  <c:v>42391</c:v>
                </c:pt>
                <c:pt idx="537">
                  <c:v>42394</c:v>
                </c:pt>
                <c:pt idx="538">
                  <c:v>42395</c:v>
                </c:pt>
                <c:pt idx="539">
                  <c:v>42396</c:v>
                </c:pt>
                <c:pt idx="540">
                  <c:v>42397</c:v>
                </c:pt>
                <c:pt idx="541">
                  <c:v>42398</c:v>
                </c:pt>
                <c:pt idx="542">
                  <c:v>42401</c:v>
                </c:pt>
                <c:pt idx="543">
                  <c:v>42402</c:v>
                </c:pt>
                <c:pt idx="544">
                  <c:v>42403</c:v>
                </c:pt>
                <c:pt idx="545">
                  <c:v>42404</c:v>
                </c:pt>
                <c:pt idx="546">
                  <c:v>42405</c:v>
                </c:pt>
                <c:pt idx="547">
                  <c:v>42408</c:v>
                </c:pt>
                <c:pt idx="548">
                  <c:v>42409</c:v>
                </c:pt>
                <c:pt idx="549">
                  <c:v>42410</c:v>
                </c:pt>
                <c:pt idx="550">
                  <c:v>42411</c:v>
                </c:pt>
                <c:pt idx="551">
                  <c:v>42412</c:v>
                </c:pt>
                <c:pt idx="552">
                  <c:v>42415</c:v>
                </c:pt>
                <c:pt idx="553">
                  <c:v>42416</c:v>
                </c:pt>
                <c:pt idx="554">
                  <c:v>42417</c:v>
                </c:pt>
                <c:pt idx="555">
                  <c:v>42418</c:v>
                </c:pt>
                <c:pt idx="556">
                  <c:v>42419</c:v>
                </c:pt>
                <c:pt idx="557">
                  <c:v>42422</c:v>
                </c:pt>
                <c:pt idx="558">
                  <c:v>42423</c:v>
                </c:pt>
                <c:pt idx="559">
                  <c:v>42424</c:v>
                </c:pt>
                <c:pt idx="560">
                  <c:v>42425</c:v>
                </c:pt>
                <c:pt idx="561">
                  <c:v>42426</c:v>
                </c:pt>
                <c:pt idx="562">
                  <c:v>42429</c:v>
                </c:pt>
                <c:pt idx="563">
                  <c:v>42430</c:v>
                </c:pt>
                <c:pt idx="564">
                  <c:v>42431</c:v>
                </c:pt>
                <c:pt idx="565">
                  <c:v>42432</c:v>
                </c:pt>
                <c:pt idx="566">
                  <c:v>42433</c:v>
                </c:pt>
                <c:pt idx="567">
                  <c:v>42436</c:v>
                </c:pt>
                <c:pt idx="568">
                  <c:v>42437</c:v>
                </c:pt>
                <c:pt idx="569">
                  <c:v>42438</c:v>
                </c:pt>
                <c:pt idx="570">
                  <c:v>42439</c:v>
                </c:pt>
                <c:pt idx="571">
                  <c:v>42440</c:v>
                </c:pt>
                <c:pt idx="572">
                  <c:v>42443</c:v>
                </c:pt>
                <c:pt idx="573">
                  <c:v>42444</c:v>
                </c:pt>
                <c:pt idx="574">
                  <c:v>42445</c:v>
                </c:pt>
                <c:pt idx="575">
                  <c:v>42446</c:v>
                </c:pt>
                <c:pt idx="576">
                  <c:v>42447</c:v>
                </c:pt>
                <c:pt idx="577">
                  <c:v>42450</c:v>
                </c:pt>
                <c:pt idx="578">
                  <c:v>42451</c:v>
                </c:pt>
                <c:pt idx="579">
                  <c:v>42452</c:v>
                </c:pt>
                <c:pt idx="580">
                  <c:v>42453</c:v>
                </c:pt>
                <c:pt idx="581">
                  <c:v>42454</c:v>
                </c:pt>
                <c:pt idx="582">
                  <c:v>42457</c:v>
                </c:pt>
                <c:pt idx="583">
                  <c:v>42458</c:v>
                </c:pt>
                <c:pt idx="584">
                  <c:v>42459</c:v>
                </c:pt>
                <c:pt idx="585">
                  <c:v>42460</c:v>
                </c:pt>
                <c:pt idx="586">
                  <c:v>42461</c:v>
                </c:pt>
                <c:pt idx="587">
                  <c:v>42464</c:v>
                </c:pt>
                <c:pt idx="588">
                  <c:v>42465</c:v>
                </c:pt>
                <c:pt idx="589">
                  <c:v>42466</c:v>
                </c:pt>
                <c:pt idx="590">
                  <c:v>42467</c:v>
                </c:pt>
                <c:pt idx="591">
                  <c:v>42468</c:v>
                </c:pt>
                <c:pt idx="592">
                  <c:v>42471</c:v>
                </c:pt>
                <c:pt idx="593">
                  <c:v>42472</c:v>
                </c:pt>
                <c:pt idx="594">
                  <c:v>42473</c:v>
                </c:pt>
                <c:pt idx="595">
                  <c:v>42474</c:v>
                </c:pt>
                <c:pt idx="596">
                  <c:v>42475</c:v>
                </c:pt>
                <c:pt idx="597">
                  <c:v>42478</c:v>
                </c:pt>
                <c:pt idx="598">
                  <c:v>42479</c:v>
                </c:pt>
                <c:pt idx="599">
                  <c:v>42480</c:v>
                </c:pt>
                <c:pt idx="600">
                  <c:v>42481</c:v>
                </c:pt>
                <c:pt idx="601">
                  <c:v>42482</c:v>
                </c:pt>
                <c:pt idx="602">
                  <c:v>42485</c:v>
                </c:pt>
                <c:pt idx="603">
                  <c:v>42486</c:v>
                </c:pt>
                <c:pt idx="604">
                  <c:v>42487</c:v>
                </c:pt>
                <c:pt idx="605">
                  <c:v>42488</c:v>
                </c:pt>
                <c:pt idx="606">
                  <c:v>42489</c:v>
                </c:pt>
                <c:pt idx="607">
                  <c:v>42492</c:v>
                </c:pt>
                <c:pt idx="608">
                  <c:v>42493</c:v>
                </c:pt>
                <c:pt idx="609">
                  <c:v>42494</c:v>
                </c:pt>
                <c:pt idx="610">
                  <c:v>42495</c:v>
                </c:pt>
                <c:pt idx="611">
                  <c:v>42496</c:v>
                </c:pt>
                <c:pt idx="612">
                  <c:v>42499</c:v>
                </c:pt>
                <c:pt idx="613">
                  <c:v>42500</c:v>
                </c:pt>
                <c:pt idx="614">
                  <c:v>42501</c:v>
                </c:pt>
                <c:pt idx="615">
                  <c:v>42502</c:v>
                </c:pt>
                <c:pt idx="616">
                  <c:v>42503</c:v>
                </c:pt>
                <c:pt idx="617">
                  <c:v>42506</c:v>
                </c:pt>
                <c:pt idx="618">
                  <c:v>42507</c:v>
                </c:pt>
                <c:pt idx="619">
                  <c:v>42508</c:v>
                </c:pt>
                <c:pt idx="620">
                  <c:v>42509</c:v>
                </c:pt>
                <c:pt idx="621">
                  <c:v>42510</c:v>
                </c:pt>
                <c:pt idx="622">
                  <c:v>42513</c:v>
                </c:pt>
                <c:pt idx="623">
                  <c:v>42514</c:v>
                </c:pt>
                <c:pt idx="624">
                  <c:v>42515</c:v>
                </c:pt>
                <c:pt idx="625">
                  <c:v>42516</c:v>
                </c:pt>
                <c:pt idx="626">
                  <c:v>42517</c:v>
                </c:pt>
                <c:pt idx="627">
                  <c:v>42520</c:v>
                </c:pt>
                <c:pt idx="628">
                  <c:v>42521</c:v>
                </c:pt>
                <c:pt idx="629">
                  <c:v>42522</c:v>
                </c:pt>
                <c:pt idx="630">
                  <c:v>42523</c:v>
                </c:pt>
                <c:pt idx="631">
                  <c:v>42524</c:v>
                </c:pt>
                <c:pt idx="632">
                  <c:v>42527</c:v>
                </c:pt>
                <c:pt idx="633">
                  <c:v>42528</c:v>
                </c:pt>
                <c:pt idx="634">
                  <c:v>42529</c:v>
                </c:pt>
                <c:pt idx="635">
                  <c:v>42530</c:v>
                </c:pt>
                <c:pt idx="636">
                  <c:v>42531</c:v>
                </c:pt>
                <c:pt idx="637">
                  <c:v>42534</c:v>
                </c:pt>
                <c:pt idx="638">
                  <c:v>42535</c:v>
                </c:pt>
                <c:pt idx="639">
                  <c:v>42536</c:v>
                </c:pt>
                <c:pt idx="640">
                  <c:v>42537</c:v>
                </c:pt>
                <c:pt idx="641">
                  <c:v>42538</c:v>
                </c:pt>
                <c:pt idx="642">
                  <c:v>42541</c:v>
                </c:pt>
                <c:pt idx="643">
                  <c:v>42542</c:v>
                </c:pt>
                <c:pt idx="644">
                  <c:v>42543</c:v>
                </c:pt>
                <c:pt idx="645">
                  <c:v>42544</c:v>
                </c:pt>
                <c:pt idx="646">
                  <c:v>42545</c:v>
                </c:pt>
                <c:pt idx="647">
                  <c:v>42548</c:v>
                </c:pt>
                <c:pt idx="648">
                  <c:v>42549</c:v>
                </c:pt>
                <c:pt idx="649">
                  <c:v>42550</c:v>
                </c:pt>
                <c:pt idx="650">
                  <c:v>42551</c:v>
                </c:pt>
                <c:pt idx="651">
                  <c:v>42552</c:v>
                </c:pt>
                <c:pt idx="652">
                  <c:v>42555</c:v>
                </c:pt>
                <c:pt idx="653">
                  <c:v>42556</c:v>
                </c:pt>
                <c:pt idx="654">
                  <c:v>42557</c:v>
                </c:pt>
                <c:pt idx="655">
                  <c:v>42558</c:v>
                </c:pt>
                <c:pt idx="656">
                  <c:v>42559</c:v>
                </c:pt>
                <c:pt idx="657">
                  <c:v>42562</c:v>
                </c:pt>
                <c:pt idx="658">
                  <c:v>42563</c:v>
                </c:pt>
                <c:pt idx="659">
                  <c:v>42564</c:v>
                </c:pt>
                <c:pt idx="660">
                  <c:v>42565</c:v>
                </c:pt>
                <c:pt idx="661">
                  <c:v>42566</c:v>
                </c:pt>
                <c:pt idx="662">
                  <c:v>42569</c:v>
                </c:pt>
                <c:pt idx="663">
                  <c:v>42570</c:v>
                </c:pt>
                <c:pt idx="664">
                  <c:v>42571</c:v>
                </c:pt>
                <c:pt idx="665">
                  <c:v>42572</c:v>
                </c:pt>
                <c:pt idx="666">
                  <c:v>42573</c:v>
                </c:pt>
                <c:pt idx="667">
                  <c:v>42576</c:v>
                </c:pt>
                <c:pt idx="668">
                  <c:v>42577</c:v>
                </c:pt>
                <c:pt idx="669">
                  <c:v>42578</c:v>
                </c:pt>
                <c:pt idx="670">
                  <c:v>42579</c:v>
                </c:pt>
                <c:pt idx="671">
                  <c:v>42580</c:v>
                </c:pt>
                <c:pt idx="672">
                  <c:v>42583</c:v>
                </c:pt>
                <c:pt idx="673">
                  <c:v>42584</c:v>
                </c:pt>
                <c:pt idx="674">
                  <c:v>42585</c:v>
                </c:pt>
                <c:pt idx="675">
                  <c:v>42586</c:v>
                </c:pt>
                <c:pt idx="676">
                  <c:v>42587</c:v>
                </c:pt>
                <c:pt idx="677">
                  <c:v>42590</c:v>
                </c:pt>
                <c:pt idx="678">
                  <c:v>42591</c:v>
                </c:pt>
                <c:pt idx="679">
                  <c:v>42592</c:v>
                </c:pt>
                <c:pt idx="680">
                  <c:v>42593</c:v>
                </c:pt>
                <c:pt idx="681">
                  <c:v>42594</c:v>
                </c:pt>
                <c:pt idx="682">
                  <c:v>42597</c:v>
                </c:pt>
                <c:pt idx="683">
                  <c:v>42598</c:v>
                </c:pt>
                <c:pt idx="684">
                  <c:v>42599</c:v>
                </c:pt>
                <c:pt idx="685">
                  <c:v>42600</c:v>
                </c:pt>
                <c:pt idx="686">
                  <c:v>42601</c:v>
                </c:pt>
                <c:pt idx="687">
                  <c:v>42604</c:v>
                </c:pt>
                <c:pt idx="688">
                  <c:v>42605</c:v>
                </c:pt>
                <c:pt idx="689">
                  <c:v>42606</c:v>
                </c:pt>
                <c:pt idx="690">
                  <c:v>42607</c:v>
                </c:pt>
                <c:pt idx="691">
                  <c:v>42608</c:v>
                </c:pt>
                <c:pt idx="692">
                  <c:v>42611</c:v>
                </c:pt>
                <c:pt idx="693">
                  <c:v>42612</c:v>
                </c:pt>
                <c:pt idx="694">
                  <c:v>42613</c:v>
                </c:pt>
                <c:pt idx="695">
                  <c:v>42614</c:v>
                </c:pt>
                <c:pt idx="696">
                  <c:v>42615</c:v>
                </c:pt>
                <c:pt idx="697">
                  <c:v>42618</c:v>
                </c:pt>
                <c:pt idx="698">
                  <c:v>42619</c:v>
                </c:pt>
                <c:pt idx="699">
                  <c:v>42620</c:v>
                </c:pt>
                <c:pt idx="700">
                  <c:v>42621</c:v>
                </c:pt>
                <c:pt idx="701">
                  <c:v>42622</c:v>
                </c:pt>
                <c:pt idx="702">
                  <c:v>42625</c:v>
                </c:pt>
                <c:pt idx="703">
                  <c:v>42626</c:v>
                </c:pt>
                <c:pt idx="704">
                  <c:v>42627</c:v>
                </c:pt>
                <c:pt idx="705">
                  <c:v>42628</c:v>
                </c:pt>
                <c:pt idx="706">
                  <c:v>42629</c:v>
                </c:pt>
                <c:pt idx="707">
                  <c:v>42632</c:v>
                </c:pt>
                <c:pt idx="708">
                  <c:v>42633</c:v>
                </c:pt>
                <c:pt idx="709">
                  <c:v>42634</c:v>
                </c:pt>
                <c:pt idx="710">
                  <c:v>42635</c:v>
                </c:pt>
                <c:pt idx="711">
                  <c:v>42636</c:v>
                </c:pt>
                <c:pt idx="712">
                  <c:v>42639</c:v>
                </c:pt>
                <c:pt idx="713">
                  <c:v>42640</c:v>
                </c:pt>
                <c:pt idx="714">
                  <c:v>42641</c:v>
                </c:pt>
                <c:pt idx="715">
                  <c:v>42642</c:v>
                </c:pt>
                <c:pt idx="716">
                  <c:v>42643</c:v>
                </c:pt>
                <c:pt idx="717">
                  <c:v>42646</c:v>
                </c:pt>
                <c:pt idx="718">
                  <c:v>42647</c:v>
                </c:pt>
                <c:pt idx="719">
                  <c:v>42648</c:v>
                </c:pt>
                <c:pt idx="720">
                  <c:v>42649</c:v>
                </c:pt>
                <c:pt idx="721">
                  <c:v>42650</c:v>
                </c:pt>
                <c:pt idx="722">
                  <c:v>42653</c:v>
                </c:pt>
                <c:pt idx="723">
                  <c:v>42654</c:v>
                </c:pt>
                <c:pt idx="724">
                  <c:v>42655</c:v>
                </c:pt>
                <c:pt idx="725">
                  <c:v>42656</c:v>
                </c:pt>
                <c:pt idx="726">
                  <c:v>42657</c:v>
                </c:pt>
                <c:pt idx="727">
                  <c:v>42660</c:v>
                </c:pt>
                <c:pt idx="728">
                  <c:v>42661</c:v>
                </c:pt>
                <c:pt idx="729">
                  <c:v>42662</c:v>
                </c:pt>
                <c:pt idx="730">
                  <c:v>42663</c:v>
                </c:pt>
                <c:pt idx="731">
                  <c:v>42664</c:v>
                </c:pt>
                <c:pt idx="732">
                  <c:v>42667</c:v>
                </c:pt>
                <c:pt idx="733">
                  <c:v>42668</c:v>
                </c:pt>
                <c:pt idx="734">
                  <c:v>42669</c:v>
                </c:pt>
                <c:pt idx="735">
                  <c:v>42670</c:v>
                </c:pt>
                <c:pt idx="736">
                  <c:v>42671</c:v>
                </c:pt>
                <c:pt idx="737">
                  <c:v>42674</c:v>
                </c:pt>
                <c:pt idx="738">
                  <c:v>42675</c:v>
                </c:pt>
                <c:pt idx="739">
                  <c:v>42676</c:v>
                </c:pt>
                <c:pt idx="740">
                  <c:v>42677</c:v>
                </c:pt>
                <c:pt idx="741">
                  <c:v>42678</c:v>
                </c:pt>
                <c:pt idx="742">
                  <c:v>42681</c:v>
                </c:pt>
                <c:pt idx="743">
                  <c:v>42682</c:v>
                </c:pt>
                <c:pt idx="744">
                  <c:v>42683</c:v>
                </c:pt>
                <c:pt idx="745">
                  <c:v>42684</c:v>
                </c:pt>
                <c:pt idx="746">
                  <c:v>42685</c:v>
                </c:pt>
                <c:pt idx="747">
                  <c:v>42688</c:v>
                </c:pt>
                <c:pt idx="748">
                  <c:v>42689</c:v>
                </c:pt>
                <c:pt idx="749">
                  <c:v>42690</c:v>
                </c:pt>
                <c:pt idx="750">
                  <c:v>42691</c:v>
                </c:pt>
                <c:pt idx="751">
                  <c:v>42692</c:v>
                </c:pt>
                <c:pt idx="752">
                  <c:v>42695</c:v>
                </c:pt>
                <c:pt idx="753">
                  <c:v>42696</c:v>
                </c:pt>
                <c:pt idx="754">
                  <c:v>42697</c:v>
                </c:pt>
                <c:pt idx="755">
                  <c:v>42698</c:v>
                </c:pt>
                <c:pt idx="756">
                  <c:v>42699</c:v>
                </c:pt>
                <c:pt idx="757">
                  <c:v>42702</c:v>
                </c:pt>
                <c:pt idx="758">
                  <c:v>42703</c:v>
                </c:pt>
                <c:pt idx="759">
                  <c:v>42704</c:v>
                </c:pt>
                <c:pt idx="760">
                  <c:v>42705</c:v>
                </c:pt>
                <c:pt idx="761">
                  <c:v>42706</c:v>
                </c:pt>
                <c:pt idx="762">
                  <c:v>42709</c:v>
                </c:pt>
                <c:pt idx="763">
                  <c:v>42710</c:v>
                </c:pt>
                <c:pt idx="764">
                  <c:v>42711</c:v>
                </c:pt>
                <c:pt idx="765">
                  <c:v>42712</c:v>
                </c:pt>
                <c:pt idx="766">
                  <c:v>42713</c:v>
                </c:pt>
                <c:pt idx="767">
                  <c:v>42716</c:v>
                </c:pt>
                <c:pt idx="768">
                  <c:v>42717</c:v>
                </c:pt>
                <c:pt idx="769">
                  <c:v>42718</c:v>
                </c:pt>
                <c:pt idx="770">
                  <c:v>42719</c:v>
                </c:pt>
                <c:pt idx="771">
                  <c:v>42720</c:v>
                </c:pt>
                <c:pt idx="772">
                  <c:v>42723</c:v>
                </c:pt>
                <c:pt idx="773">
                  <c:v>42724</c:v>
                </c:pt>
                <c:pt idx="774">
                  <c:v>42725</c:v>
                </c:pt>
                <c:pt idx="775">
                  <c:v>42726</c:v>
                </c:pt>
                <c:pt idx="776">
                  <c:v>42727</c:v>
                </c:pt>
                <c:pt idx="777">
                  <c:v>42730</c:v>
                </c:pt>
                <c:pt idx="778">
                  <c:v>42731</c:v>
                </c:pt>
                <c:pt idx="779">
                  <c:v>42732</c:v>
                </c:pt>
                <c:pt idx="780">
                  <c:v>42733</c:v>
                </c:pt>
                <c:pt idx="781">
                  <c:v>42734</c:v>
                </c:pt>
                <c:pt idx="782">
                  <c:v>42737</c:v>
                </c:pt>
                <c:pt idx="783">
                  <c:v>42738</c:v>
                </c:pt>
                <c:pt idx="784">
                  <c:v>42739</c:v>
                </c:pt>
                <c:pt idx="785">
                  <c:v>42740</c:v>
                </c:pt>
                <c:pt idx="786">
                  <c:v>42741</c:v>
                </c:pt>
                <c:pt idx="787">
                  <c:v>42744</c:v>
                </c:pt>
                <c:pt idx="788">
                  <c:v>42745</c:v>
                </c:pt>
                <c:pt idx="789">
                  <c:v>42746</c:v>
                </c:pt>
                <c:pt idx="790">
                  <c:v>42747</c:v>
                </c:pt>
                <c:pt idx="791">
                  <c:v>42748</c:v>
                </c:pt>
                <c:pt idx="792">
                  <c:v>42751</c:v>
                </c:pt>
                <c:pt idx="793">
                  <c:v>42752</c:v>
                </c:pt>
                <c:pt idx="794">
                  <c:v>42753</c:v>
                </c:pt>
                <c:pt idx="795">
                  <c:v>42754</c:v>
                </c:pt>
                <c:pt idx="796">
                  <c:v>42755</c:v>
                </c:pt>
                <c:pt idx="797">
                  <c:v>42758</c:v>
                </c:pt>
                <c:pt idx="798">
                  <c:v>42759</c:v>
                </c:pt>
                <c:pt idx="799">
                  <c:v>42760</c:v>
                </c:pt>
                <c:pt idx="800">
                  <c:v>42761</c:v>
                </c:pt>
                <c:pt idx="801">
                  <c:v>42762</c:v>
                </c:pt>
                <c:pt idx="802">
                  <c:v>42765</c:v>
                </c:pt>
                <c:pt idx="803">
                  <c:v>42766</c:v>
                </c:pt>
                <c:pt idx="804">
                  <c:v>42767</c:v>
                </c:pt>
                <c:pt idx="805">
                  <c:v>42768</c:v>
                </c:pt>
                <c:pt idx="806">
                  <c:v>42769</c:v>
                </c:pt>
                <c:pt idx="807">
                  <c:v>42772</c:v>
                </c:pt>
                <c:pt idx="808">
                  <c:v>42773</c:v>
                </c:pt>
                <c:pt idx="809">
                  <c:v>42774</c:v>
                </c:pt>
                <c:pt idx="810">
                  <c:v>42775</c:v>
                </c:pt>
                <c:pt idx="811">
                  <c:v>42776</c:v>
                </c:pt>
                <c:pt idx="812">
                  <c:v>42779</c:v>
                </c:pt>
                <c:pt idx="813">
                  <c:v>42780</c:v>
                </c:pt>
                <c:pt idx="814">
                  <c:v>42781</c:v>
                </c:pt>
                <c:pt idx="815">
                  <c:v>42782</c:v>
                </c:pt>
                <c:pt idx="816">
                  <c:v>42783</c:v>
                </c:pt>
                <c:pt idx="817">
                  <c:v>42786</c:v>
                </c:pt>
                <c:pt idx="818">
                  <c:v>42787</c:v>
                </c:pt>
                <c:pt idx="819">
                  <c:v>42788</c:v>
                </c:pt>
                <c:pt idx="820">
                  <c:v>42789</c:v>
                </c:pt>
                <c:pt idx="821">
                  <c:v>42790</c:v>
                </c:pt>
                <c:pt idx="822">
                  <c:v>42793</c:v>
                </c:pt>
                <c:pt idx="823">
                  <c:v>42794</c:v>
                </c:pt>
                <c:pt idx="824">
                  <c:v>42795</c:v>
                </c:pt>
                <c:pt idx="825">
                  <c:v>42796</c:v>
                </c:pt>
                <c:pt idx="826">
                  <c:v>42797</c:v>
                </c:pt>
                <c:pt idx="827">
                  <c:v>42800</c:v>
                </c:pt>
                <c:pt idx="828">
                  <c:v>42801</c:v>
                </c:pt>
                <c:pt idx="829">
                  <c:v>42802</c:v>
                </c:pt>
                <c:pt idx="830">
                  <c:v>42803</c:v>
                </c:pt>
                <c:pt idx="831">
                  <c:v>42804</c:v>
                </c:pt>
                <c:pt idx="832">
                  <c:v>42807</c:v>
                </c:pt>
                <c:pt idx="833">
                  <c:v>42808</c:v>
                </c:pt>
                <c:pt idx="834">
                  <c:v>42809</c:v>
                </c:pt>
                <c:pt idx="835">
                  <c:v>42810</c:v>
                </c:pt>
                <c:pt idx="836">
                  <c:v>42811</c:v>
                </c:pt>
                <c:pt idx="837">
                  <c:v>42814</c:v>
                </c:pt>
                <c:pt idx="838">
                  <c:v>42815</c:v>
                </c:pt>
                <c:pt idx="839">
                  <c:v>42816</c:v>
                </c:pt>
                <c:pt idx="840">
                  <c:v>42817</c:v>
                </c:pt>
                <c:pt idx="841">
                  <c:v>42818</c:v>
                </c:pt>
                <c:pt idx="842">
                  <c:v>42821</c:v>
                </c:pt>
                <c:pt idx="843">
                  <c:v>42822</c:v>
                </c:pt>
                <c:pt idx="844">
                  <c:v>42823</c:v>
                </c:pt>
                <c:pt idx="845">
                  <c:v>42824</c:v>
                </c:pt>
                <c:pt idx="846">
                  <c:v>42825</c:v>
                </c:pt>
                <c:pt idx="847">
                  <c:v>42828</c:v>
                </c:pt>
                <c:pt idx="848">
                  <c:v>42829</c:v>
                </c:pt>
                <c:pt idx="849">
                  <c:v>42830</c:v>
                </c:pt>
                <c:pt idx="850">
                  <c:v>42831</c:v>
                </c:pt>
                <c:pt idx="851">
                  <c:v>42832</c:v>
                </c:pt>
                <c:pt idx="852">
                  <c:v>42835</c:v>
                </c:pt>
                <c:pt idx="853">
                  <c:v>42836</c:v>
                </c:pt>
                <c:pt idx="854">
                  <c:v>42837</c:v>
                </c:pt>
                <c:pt idx="855">
                  <c:v>42838</c:v>
                </c:pt>
                <c:pt idx="856">
                  <c:v>42839</c:v>
                </c:pt>
                <c:pt idx="857">
                  <c:v>42842</c:v>
                </c:pt>
                <c:pt idx="858">
                  <c:v>42843</c:v>
                </c:pt>
                <c:pt idx="859">
                  <c:v>42844</c:v>
                </c:pt>
                <c:pt idx="860">
                  <c:v>42845</c:v>
                </c:pt>
                <c:pt idx="861">
                  <c:v>42846</c:v>
                </c:pt>
                <c:pt idx="862">
                  <c:v>42849</c:v>
                </c:pt>
                <c:pt idx="863">
                  <c:v>42850</c:v>
                </c:pt>
                <c:pt idx="864">
                  <c:v>42851</c:v>
                </c:pt>
                <c:pt idx="865">
                  <c:v>42852</c:v>
                </c:pt>
                <c:pt idx="866">
                  <c:v>42853</c:v>
                </c:pt>
              </c:numCache>
            </c:numRef>
          </c:xVal>
          <c:yVal>
            <c:numRef>
              <c:f>'Sector Financiero'!$H$3:$H$869</c:f>
              <c:numCache>
                <c:formatCode>General</c:formatCode>
                <c:ptCount val="867"/>
                <c:pt idx="0">
                  <c:v>11.175307038848775</c:v>
                </c:pt>
                <c:pt idx="1">
                  <c:v>11.175307038848775</c:v>
                </c:pt>
                <c:pt idx="2">
                  <c:v>11.175307038848775</c:v>
                </c:pt>
                <c:pt idx="3">
                  <c:v>11.175307038848775</c:v>
                </c:pt>
                <c:pt idx="4">
                  <c:v>11.175307038848775</c:v>
                </c:pt>
                <c:pt idx="5">
                  <c:v>11.175307038848775</c:v>
                </c:pt>
                <c:pt idx="6">
                  <c:v>11.175307038848775</c:v>
                </c:pt>
                <c:pt idx="7">
                  <c:v>11.175307038848775</c:v>
                </c:pt>
                <c:pt idx="8">
                  <c:v>11.175307038848775</c:v>
                </c:pt>
                <c:pt idx="9">
                  <c:v>11.175307038848775</c:v>
                </c:pt>
                <c:pt idx="10">
                  <c:v>11.175307038848775</c:v>
                </c:pt>
                <c:pt idx="11">
                  <c:v>11.175307038848775</c:v>
                </c:pt>
                <c:pt idx="12">
                  <c:v>11.175307038848775</c:v>
                </c:pt>
                <c:pt idx="13">
                  <c:v>11.175307038848775</c:v>
                </c:pt>
                <c:pt idx="14">
                  <c:v>11.175307038848775</c:v>
                </c:pt>
                <c:pt idx="15">
                  <c:v>11.175307038848775</c:v>
                </c:pt>
                <c:pt idx="16">
                  <c:v>11.175307038848775</c:v>
                </c:pt>
                <c:pt idx="17">
                  <c:v>11.175307038848775</c:v>
                </c:pt>
                <c:pt idx="18">
                  <c:v>11.175307038848775</c:v>
                </c:pt>
                <c:pt idx="19">
                  <c:v>11.175307038848775</c:v>
                </c:pt>
                <c:pt idx="20">
                  <c:v>11.175307038848775</c:v>
                </c:pt>
                <c:pt idx="21">
                  <c:v>11.175307038848775</c:v>
                </c:pt>
                <c:pt idx="22">
                  <c:v>11.175307038848775</c:v>
                </c:pt>
                <c:pt idx="23">
                  <c:v>11.175307038848775</c:v>
                </c:pt>
                <c:pt idx="24">
                  <c:v>11.175307038848775</c:v>
                </c:pt>
                <c:pt idx="25">
                  <c:v>11.175307038848775</c:v>
                </c:pt>
                <c:pt idx="26">
                  <c:v>11.175307038848775</c:v>
                </c:pt>
                <c:pt idx="27">
                  <c:v>11.175307038848775</c:v>
                </c:pt>
                <c:pt idx="28">
                  <c:v>11.175307038848775</c:v>
                </c:pt>
                <c:pt idx="29">
                  <c:v>11.175307038848775</c:v>
                </c:pt>
                <c:pt idx="30">
                  <c:v>11.175307038848775</c:v>
                </c:pt>
                <c:pt idx="31">
                  <c:v>11.175307038848775</c:v>
                </c:pt>
                <c:pt idx="32">
                  <c:v>11.175307038848775</c:v>
                </c:pt>
                <c:pt idx="33">
                  <c:v>11.175307038848775</c:v>
                </c:pt>
                <c:pt idx="34">
                  <c:v>11.175307038848775</c:v>
                </c:pt>
                <c:pt idx="35">
                  <c:v>11.175307038848775</c:v>
                </c:pt>
                <c:pt idx="36">
                  <c:v>11.175307038848775</c:v>
                </c:pt>
                <c:pt idx="37">
                  <c:v>11.175307038848775</c:v>
                </c:pt>
                <c:pt idx="38">
                  <c:v>11.175307038848775</c:v>
                </c:pt>
                <c:pt idx="39">
                  <c:v>11.175307038848775</c:v>
                </c:pt>
                <c:pt idx="40">
                  <c:v>11.175307038848775</c:v>
                </c:pt>
                <c:pt idx="41">
                  <c:v>11.175307038848775</c:v>
                </c:pt>
                <c:pt idx="42">
                  <c:v>11.175307038848775</c:v>
                </c:pt>
                <c:pt idx="43">
                  <c:v>11.175307038848775</c:v>
                </c:pt>
                <c:pt idx="44">
                  <c:v>11.175307038848775</c:v>
                </c:pt>
                <c:pt idx="45">
                  <c:v>11.175307038848775</c:v>
                </c:pt>
                <c:pt idx="46">
                  <c:v>11.175307038848775</c:v>
                </c:pt>
                <c:pt idx="47">
                  <c:v>11.175307038848775</c:v>
                </c:pt>
                <c:pt idx="48">
                  <c:v>11.175307038848775</c:v>
                </c:pt>
                <c:pt idx="49">
                  <c:v>11.175307038848775</c:v>
                </c:pt>
                <c:pt idx="50">
                  <c:v>11.175307038848775</c:v>
                </c:pt>
                <c:pt idx="51">
                  <c:v>11.175307038848775</c:v>
                </c:pt>
                <c:pt idx="52">
                  <c:v>11.175307038848775</c:v>
                </c:pt>
                <c:pt idx="53">
                  <c:v>11.175307038848775</c:v>
                </c:pt>
                <c:pt idx="54">
                  <c:v>11.175307038848775</c:v>
                </c:pt>
                <c:pt idx="55">
                  <c:v>11.175307038848775</c:v>
                </c:pt>
                <c:pt idx="56">
                  <c:v>11.175307038848775</c:v>
                </c:pt>
                <c:pt idx="57">
                  <c:v>11.175307038848775</c:v>
                </c:pt>
                <c:pt idx="58">
                  <c:v>11.175307038848775</c:v>
                </c:pt>
                <c:pt idx="59">
                  <c:v>11.175307038848775</c:v>
                </c:pt>
                <c:pt idx="60">
                  <c:v>11.175307038848775</c:v>
                </c:pt>
                <c:pt idx="61">
                  <c:v>11.175307038848775</c:v>
                </c:pt>
                <c:pt idx="62">
                  <c:v>11.175307038848775</c:v>
                </c:pt>
                <c:pt idx="63">
                  <c:v>11.175307038848775</c:v>
                </c:pt>
                <c:pt idx="64">
                  <c:v>11.175307038848775</c:v>
                </c:pt>
                <c:pt idx="65">
                  <c:v>11.175307038848775</c:v>
                </c:pt>
                <c:pt idx="66">
                  <c:v>11.175307038848775</c:v>
                </c:pt>
                <c:pt idx="67">
                  <c:v>11.175307038848775</c:v>
                </c:pt>
                <c:pt idx="68">
                  <c:v>11.175307038848775</c:v>
                </c:pt>
                <c:pt idx="69">
                  <c:v>11.175307038848775</c:v>
                </c:pt>
                <c:pt idx="70">
                  <c:v>11.175307038848775</c:v>
                </c:pt>
                <c:pt idx="71">
                  <c:v>11.175307038848775</c:v>
                </c:pt>
                <c:pt idx="72">
                  <c:v>11.175307038848775</c:v>
                </c:pt>
                <c:pt idx="73">
                  <c:v>11.175307038848775</c:v>
                </c:pt>
                <c:pt idx="74">
                  <c:v>11.175307038848775</c:v>
                </c:pt>
                <c:pt idx="75">
                  <c:v>11.175307038848775</c:v>
                </c:pt>
                <c:pt idx="76">
                  <c:v>11.175307038848775</c:v>
                </c:pt>
                <c:pt idx="77">
                  <c:v>11.175307038848775</c:v>
                </c:pt>
                <c:pt idx="78">
                  <c:v>11.175307038848775</c:v>
                </c:pt>
                <c:pt idx="79">
                  <c:v>11.175307038848775</c:v>
                </c:pt>
                <c:pt idx="80">
                  <c:v>11.175307038848775</c:v>
                </c:pt>
                <c:pt idx="81">
                  <c:v>11.175307038848775</c:v>
                </c:pt>
                <c:pt idx="82">
                  <c:v>11.175307038848775</c:v>
                </c:pt>
                <c:pt idx="83">
                  <c:v>11.175307038848775</c:v>
                </c:pt>
                <c:pt idx="84">
                  <c:v>11.175307038848775</c:v>
                </c:pt>
                <c:pt idx="85">
                  <c:v>11.175307038848775</c:v>
                </c:pt>
                <c:pt idx="86">
                  <c:v>11.175307038848775</c:v>
                </c:pt>
                <c:pt idx="87">
                  <c:v>11.175307038848775</c:v>
                </c:pt>
                <c:pt idx="88">
                  <c:v>11.175307038848775</c:v>
                </c:pt>
                <c:pt idx="89">
                  <c:v>11.175307038848775</c:v>
                </c:pt>
                <c:pt idx="90">
                  <c:v>11.175307038848775</c:v>
                </c:pt>
                <c:pt idx="91">
                  <c:v>11.175307038848775</c:v>
                </c:pt>
                <c:pt idx="92">
                  <c:v>11.175307038848775</c:v>
                </c:pt>
                <c:pt idx="93">
                  <c:v>11.175307038848775</c:v>
                </c:pt>
                <c:pt idx="94">
                  <c:v>11.175307038848775</c:v>
                </c:pt>
                <c:pt idx="95">
                  <c:v>11.175307038848775</c:v>
                </c:pt>
                <c:pt idx="96">
                  <c:v>11.175307038848775</c:v>
                </c:pt>
                <c:pt idx="97">
                  <c:v>11.175307038848775</c:v>
                </c:pt>
                <c:pt idx="98">
                  <c:v>11.175307038848775</c:v>
                </c:pt>
                <c:pt idx="99">
                  <c:v>11.175307038848775</c:v>
                </c:pt>
                <c:pt idx="100">
                  <c:v>11.175307038848775</c:v>
                </c:pt>
                <c:pt idx="101">
                  <c:v>11.175307038848775</c:v>
                </c:pt>
                <c:pt idx="102">
                  <c:v>11.175307038848775</c:v>
                </c:pt>
                <c:pt idx="103">
                  <c:v>11.175307038848775</c:v>
                </c:pt>
                <c:pt idx="104">
                  <c:v>11.175307038848775</c:v>
                </c:pt>
                <c:pt idx="105">
                  <c:v>11.175307038848775</c:v>
                </c:pt>
                <c:pt idx="106">
                  <c:v>11.175307038848775</c:v>
                </c:pt>
                <c:pt idx="107">
                  <c:v>11.175307038848775</c:v>
                </c:pt>
                <c:pt idx="108">
                  <c:v>11.175307038848775</c:v>
                </c:pt>
                <c:pt idx="109">
                  <c:v>11.175307038848775</c:v>
                </c:pt>
                <c:pt idx="110">
                  <c:v>11.175307038848775</c:v>
                </c:pt>
                <c:pt idx="111">
                  <c:v>11.175307038848775</c:v>
                </c:pt>
                <c:pt idx="112">
                  <c:v>11.175307038848775</c:v>
                </c:pt>
                <c:pt idx="113">
                  <c:v>11.175307038848775</c:v>
                </c:pt>
                <c:pt idx="114">
                  <c:v>11.175307038848775</c:v>
                </c:pt>
                <c:pt idx="115">
                  <c:v>11.175307038848775</c:v>
                </c:pt>
                <c:pt idx="116">
                  <c:v>11.175307038848775</c:v>
                </c:pt>
                <c:pt idx="117">
                  <c:v>11.175307038848775</c:v>
                </c:pt>
                <c:pt idx="118">
                  <c:v>11.175307038848775</c:v>
                </c:pt>
                <c:pt idx="119">
                  <c:v>11.175307038848775</c:v>
                </c:pt>
                <c:pt idx="120">
                  <c:v>11.175307038848775</c:v>
                </c:pt>
                <c:pt idx="121">
                  <c:v>11.175307038848775</c:v>
                </c:pt>
                <c:pt idx="122">
                  <c:v>11.175307038848775</c:v>
                </c:pt>
                <c:pt idx="123">
                  <c:v>11.175307038848775</c:v>
                </c:pt>
                <c:pt idx="124">
                  <c:v>11.175307038848775</c:v>
                </c:pt>
                <c:pt idx="125">
                  <c:v>11.175307038848775</c:v>
                </c:pt>
                <c:pt idx="126">
                  <c:v>11.175307038848775</c:v>
                </c:pt>
                <c:pt idx="127">
                  <c:v>11.175307038848775</c:v>
                </c:pt>
                <c:pt idx="128">
                  <c:v>11.175307038848775</c:v>
                </c:pt>
                <c:pt idx="129">
                  <c:v>11.175307038848775</c:v>
                </c:pt>
                <c:pt idx="130">
                  <c:v>11.175307038848775</c:v>
                </c:pt>
                <c:pt idx="131">
                  <c:v>11.175307038848775</c:v>
                </c:pt>
                <c:pt idx="132">
                  <c:v>11.175307038848775</c:v>
                </c:pt>
                <c:pt idx="133">
                  <c:v>11.175307038848775</c:v>
                </c:pt>
                <c:pt idx="134">
                  <c:v>11.175307038848775</c:v>
                </c:pt>
                <c:pt idx="135">
                  <c:v>11.175307038848775</c:v>
                </c:pt>
                <c:pt idx="136">
                  <c:v>11.175307038848775</c:v>
                </c:pt>
                <c:pt idx="137">
                  <c:v>11.175307038848775</c:v>
                </c:pt>
                <c:pt idx="138">
                  <c:v>11.175307038848775</c:v>
                </c:pt>
                <c:pt idx="139">
                  <c:v>11.175307038848775</c:v>
                </c:pt>
                <c:pt idx="140">
                  <c:v>11.175307038848775</c:v>
                </c:pt>
                <c:pt idx="141">
                  <c:v>11.175307038848775</c:v>
                </c:pt>
                <c:pt idx="142">
                  <c:v>11.175307038848775</c:v>
                </c:pt>
                <c:pt idx="143">
                  <c:v>11.175307038848775</c:v>
                </c:pt>
                <c:pt idx="144">
                  <c:v>11.175307038848775</c:v>
                </c:pt>
                <c:pt idx="145">
                  <c:v>11.175307038848775</c:v>
                </c:pt>
                <c:pt idx="146">
                  <c:v>11.175307038848775</c:v>
                </c:pt>
                <c:pt idx="147">
                  <c:v>11.175307038848775</c:v>
                </c:pt>
                <c:pt idx="148">
                  <c:v>11.175307038848775</c:v>
                </c:pt>
                <c:pt idx="149">
                  <c:v>11.175307038848775</c:v>
                </c:pt>
                <c:pt idx="150">
                  <c:v>11.175307038848775</c:v>
                </c:pt>
                <c:pt idx="151">
                  <c:v>11.175307038848775</c:v>
                </c:pt>
                <c:pt idx="152">
                  <c:v>11.175307038848775</c:v>
                </c:pt>
                <c:pt idx="153">
                  <c:v>11.175307038848775</c:v>
                </c:pt>
                <c:pt idx="154">
                  <c:v>11.175307038848775</c:v>
                </c:pt>
                <c:pt idx="155">
                  <c:v>11.175307038848775</c:v>
                </c:pt>
                <c:pt idx="156">
                  <c:v>11.175307038848775</c:v>
                </c:pt>
                <c:pt idx="157">
                  <c:v>11.175307038848775</c:v>
                </c:pt>
                <c:pt idx="158">
                  <c:v>11.175307038848775</c:v>
                </c:pt>
                <c:pt idx="159">
                  <c:v>11.175307038848775</c:v>
                </c:pt>
                <c:pt idx="160">
                  <c:v>11.175307038848775</c:v>
                </c:pt>
                <c:pt idx="161">
                  <c:v>11.175307038848775</c:v>
                </c:pt>
                <c:pt idx="162">
                  <c:v>11.175307038848775</c:v>
                </c:pt>
                <c:pt idx="163">
                  <c:v>11.175307038848775</c:v>
                </c:pt>
                <c:pt idx="164">
                  <c:v>11.175307038848775</c:v>
                </c:pt>
                <c:pt idx="165">
                  <c:v>11.175307038848775</c:v>
                </c:pt>
                <c:pt idx="166">
                  <c:v>11.175307038848775</c:v>
                </c:pt>
                <c:pt idx="167">
                  <c:v>11.175307038848775</c:v>
                </c:pt>
                <c:pt idx="168">
                  <c:v>11.175307038848775</c:v>
                </c:pt>
                <c:pt idx="169">
                  <c:v>11.175307038848775</c:v>
                </c:pt>
                <c:pt idx="170">
                  <c:v>11.175307038848775</c:v>
                </c:pt>
                <c:pt idx="171">
                  <c:v>11.175307038848775</c:v>
                </c:pt>
                <c:pt idx="172">
                  <c:v>11.175307038848775</c:v>
                </c:pt>
                <c:pt idx="173">
                  <c:v>11.175307038848775</c:v>
                </c:pt>
                <c:pt idx="174">
                  <c:v>11.175307038848775</c:v>
                </c:pt>
                <c:pt idx="175">
                  <c:v>11.175307038848775</c:v>
                </c:pt>
                <c:pt idx="176">
                  <c:v>11.175307038848775</c:v>
                </c:pt>
                <c:pt idx="177">
                  <c:v>11.175307038848775</c:v>
                </c:pt>
                <c:pt idx="178">
                  <c:v>11.175307038848775</c:v>
                </c:pt>
                <c:pt idx="179">
                  <c:v>11.175307038848775</c:v>
                </c:pt>
                <c:pt idx="180">
                  <c:v>11.175307038848775</c:v>
                </c:pt>
                <c:pt idx="181">
                  <c:v>11.175307038848775</c:v>
                </c:pt>
                <c:pt idx="182">
                  <c:v>11.175307038848775</c:v>
                </c:pt>
                <c:pt idx="183">
                  <c:v>11.175307038848775</c:v>
                </c:pt>
                <c:pt idx="184">
                  <c:v>11.175307038848775</c:v>
                </c:pt>
                <c:pt idx="185">
                  <c:v>11.175307038848775</c:v>
                </c:pt>
                <c:pt idx="186">
                  <c:v>11.175307038848775</c:v>
                </c:pt>
                <c:pt idx="187">
                  <c:v>11.175307038848775</c:v>
                </c:pt>
                <c:pt idx="188">
                  <c:v>11.175307038848775</c:v>
                </c:pt>
                <c:pt idx="189">
                  <c:v>11.175307038848775</c:v>
                </c:pt>
                <c:pt idx="190">
                  <c:v>11.175307038848775</c:v>
                </c:pt>
                <c:pt idx="191">
                  <c:v>11.175307038848775</c:v>
                </c:pt>
                <c:pt idx="192">
                  <c:v>11.175307038848775</c:v>
                </c:pt>
                <c:pt idx="193">
                  <c:v>11.175307038848775</c:v>
                </c:pt>
                <c:pt idx="194">
                  <c:v>11.175307038848775</c:v>
                </c:pt>
                <c:pt idx="195">
                  <c:v>11.175307038848775</c:v>
                </c:pt>
                <c:pt idx="196">
                  <c:v>11.175307038848775</c:v>
                </c:pt>
                <c:pt idx="197">
                  <c:v>11.175307038848775</c:v>
                </c:pt>
                <c:pt idx="198">
                  <c:v>11.175307038848775</c:v>
                </c:pt>
                <c:pt idx="199">
                  <c:v>11.175307038848775</c:v>
                </c:pt>
                <c:pt idx="200">
                  <c:v>11.175307038848775</c:v>
                </c:pt>
                <c:pt idx="201">
                  <c:v>11.175307038848775</c:v>
                </c:pt>
                <c:pt idx="202">
                  <c:v>11.175307038848775</c:v>
                </c:pt>
                <c:pt idx="203">
                  <c:v>11.175307038848775</c:v>
                </c:pt>
                <c:pt idx="204">
                  <c:v>11.175307038848775</c:v>
                </c:pt>
                <c:pt idx="205">
                  <c:v>11.175307038848775</c:v>
                </c:pt>
                <c:pt idx="206">
                  <c:v>11.175307038848775</c:v>
                </c:pt>
                <c:pt idx="207">
                  <c:v>11.175307038848775</c:v>
                </c:pt>
                <c:pt idx="208">
                  <c:v>11.175307038848775</c:v>
                </c:pt>
                <c:pt idx="209">
                  <c:v>11.175307038848775</c:v>
                </c:pt>
                <c:pt idx="210">
                  <c:v>11.175307038848775</c:v>
                </c:pt>
                <c:pt idx="211">
                  <c:v>11.175307038848775</c:v>
                </c:pt>
                <c:pt idx="212">
                  <c:v>11.175307038848775</c:v>
                </c:pt>
                <c:pt idx="213">
                  <c:v>11.175307038848775</c:v>
                </c:pt>
                <c:pt idx="214">
                  <c:v>11.175307038848775</c:v>
                </c:pt>
                <c:pt idx="215">
                  <c:v>11.175307038848775</c:v>
                </c:pt>
                <c:pt idx="216">
                  <c:v>11.175307038848775</c:v>
                </c:pt>
                <c:pt idx="217">
                  <c:v>11.175307038848775</c:v>
                </c:pt>
                <c:pt idx="218">
                  <c:v>11.175307038848775</c:v>
                </c:pt>
                <c:pt idx="219">
                  <c:v>11.175307038848775</c:v>
                </c:pt>
                <c:pt idx="220">
                  <c:v>11.175307038848775</c:v>
                </c:pt>
                <c:pt idx="221">
                  <c:v>11.175307038848775</c:v>
                </c:pt>
                <c:pt idx="222">
                  <c:v>11.175307038848775</c:v>
                </c:pt>
                <c:pt idx="223">
                  <c:v>11.175307038848775</c:v>
                </c:pt>
                <c:pt idx="224">
                  <c:v>11.175307038848775</c:v>
                </c:pt>
                <c:pt idx="225">
                  <c:v>11.175307038848775</c:v>
                </c:pt>
                <c:pt idx="226">
                  <c:v>11.175307038848775</c:v>
                </c:pt>
                <c:pt idx="227">
                  <c:v>11.175307038848775</c:v>
                </c:pt>
                <c:pt idx="228">
                  <c:v>11.175307038848775</c:v>
                </c:pt>
                <c:pt idx="229">
                  <c:v>11.175307038848775</c:v>
                </c:pt>
                <c:pt idx="230">
                  <c:v>11.175307038848775</c:v>
                </c:pt>
                <c:pt idx="231">
                  <c:v>11.175307038848775</c:v>
                </c:pt>
                <c:pt idx="232">
                  <c:v>11.175307038848775</c:v>
                </c:pt>
                <c:pt idx="233">
                  <c:v>11.175307038848775</c:v>
                </c:pt>
                <c:pt idx="234">
                  <c:v>11.175307038848775</c:v>
                </c:pt>
                <c:pt idx="235">
                  <c:v>11.175307038848775</c:v>
                </c:pt>
                <c:pt idx="236">
                  <c:v>11.175307038848775</c:v>
                </c:pt>
                <c:pt idx="237">
                  <c:v>11.175307038848775</c:v>
                </c:pt>
                <c:pt idx="238">
                  <c:v>11.175307038848775</c:v>
                </c:pt>
                <c:pt idx="239">
                  <c:v>11.175307038848775</c:v>
                </c:pt>
                <c:pt idx="240">
                  <c:v>11.175307038848775</c:v>
                </c:pt>
                <c:pt idx="241">
                  <c:v>11.175307038848775</c:v>
                </c:pt>
                <c:pt idx="242">
                  <c:v>11.175307038848775</c:v>
                </c:pt>
                <c:pt idx="243">
                  <c:v>11.175307038848775</c:v>
                </c:pt>
                <c:pt idx="244">
                  <c:v>11.175307038848775</c:v>
                </c:pt>
                <c:pt idx="245">
                  <c:v>11.175307038848775</c:v>
                </c:pt>
                <c:pt idx="246">
                  <c:v>11.175307038848775</c:v>
                </c:pt>
                <c:pt idx="247">
                  <c:v>11.175307038848775</c:v>
                </c:pt>
                <c:pt idx="248">
                  <c:v>11.175307038848775</c:v>
                </c:pt>
                <c:pt idx="249">
                  <c:v>11.175307038848775</c:v>
                </c:pt>
                <c:pt idx="250">
                  <c:v>11.175307038848775</c:v>
                </c:pt>
                <c:pt idx="251">
                  <c:v>11.175307038848775</c:v>
                </c:pt>
                <c:pt idx="252">
                  <c:v>11.175307038848775</c:v>
                </c:pt>
                <c:pt idx="253">
                  <c:v>11.175307038848775</c:v>
                </c:pt>
                <c:pt idx="254">
                  <c:v>11.175307038848775</c:v>
                </c:pt>
                <c:pt idx="255">
                  <c:v>11.175307038848775</c:v>
                </c:pt>
                <c:pt idx="256">
                  <c:v>11.175307038848775</c:v>
                </c:pt>
                <c:pt idx="257">
                  <c:v>11.175307038848775</c:v>
                </c:pt>
                <c:pt idx="258">
                  <c:v>11.175307038848775</c:v>
                </c:pt>
                <c:pt idx="259">
                  <c:v>11.175307038848775</c:v>
                </c:pt>
                <c:pt idx="260">
                  <c:v>11.175307038848775</c:v>
                </c:pt>
                <c:pt idx="261">
                  <c:v>11.175307038848775</c:v>
                </c:pt>
                <c:pt idx="262">
                  <c:v>11.175307038848775</c:v>
                </c:pt>
                <c:pt idx="263">
                  <c:v>11.175307038848775</c:v>
                </c:pt>
                <c:pt idx="264">
                  <c:v>11.175307038848775</c:v>
                </c:pt>
                <c:pt idx="265">
                  <c:v>11.175307038848775</c:v>
                </c:pt>
                <c:pt idx="266">
                  <c:v>11.175307038848775</c:v>
                </c:pt>
                <c:pt idx="267">
                  <c:v>11.175307038848775</c:v>
                </c:pt>
                <c:pt idx="268">
                  <c:v>11.175307038848775</c:v>
                </c:pt>
                <c:pt idx="269">
                  <c:v>11.175307038848775</c:v>
                </c:pt>
                <c:pt idx="270">
                  <c:v>11.175307038848775</c:v>
                </c:pt>
                <c:pt idx="271">
                  <c:v>11.175307038848775</c:v>
                </c:pt>
                <c:pt idx="272">
                  <c:v>11.175307038848775</c:v>
                </c:pt>
                <c:pt idx="273">
                  <c:v>11.175307038848775</c:v>
                </c:pt>
                <c:pt idx="274">
                  <c:v>11.175307038848775</c:v>
                </c:pt>
                <c:pt idx="275">
                  <c:v>11.175307038848775</c:v>
                </c:pt>
                <c:pt idx="276">
                  <c:v>11.175307038848775</c:v>
                </c:pt>
                <c:pt idx="277">
                  <c:v>11.175307038848775</c:v>
                </c:pt>
                <c:pt idx="278">
                  <c:v>11.175307038848775</c:v>
                </c:pt>
                <c:pt idx="279">
                  <c:v>11.175307038848775</c:v>
                </c:pt>
                <c:pt idx="280">
                  <c:v>11.175307038848775</c:v>
                </c:pt>
                <c:pt idx="281">
                  <c:v>11.175307038848775</c:v>
                </c:pt>
                <c:pt idx="282">
                  <c:v>11.175307038848775</c:v>
                </c:pt>
                <c:pt idx="283">
                  <c:v>11.175307038848775</c:v>
                </c:pt>
                <c:pt idx="284">
                  <c:v>11.175307038848775</c:v>
                </c:pt>
                <c:pt idx="285">
                  <c:v>11.175307038848775</c:v>
                </c:pt>
                <c:pt idx="286">
                  <c:v>11.175307038848775</c:v>
                </c:pt>
                <c:pt idx="287">
                  <c:v>11.175307038848775</c:v>
                </c:pt>
                <c:pt idx="288">
                  <c:v>11.175307038848775</c:v>
                </c:pt>
                <c:pt idx="289">
                  <c:v>11.175307038848775</c:v>
                </c:pt>
                <c:pt idx="290">
                  <c:v>11.175307038848775</c:v>
                </c:pt>
                <c:pt idx="291">
                  <c:v>11.175307038848775</c:v>
                </c:pt>
                <c:pt idx="292">
                  <c:v>11.175307038848775</c:v>
                </c:pt>
                <c:pt idx="293">
                  <c:v>11.175307038848775</c:v>
                </c:pt>
                <c:pt idx="294">
                  <c:v>11.175307038848775</c:v>
                </c:pt>
                <c:pt idx="295">
                  <c:v>11.175307038848775</c:v>
                </c:pt>
                <c:pt idx="296">
                  <c:v>11.175307038848775</c:v>
                </c:pt>
                <c:pt idx="297">
                  <c:v>11.175307038848775</c:v>
                </c:pt>
                <c:pt idx="298">
                  <c:v>11.175307038848775</c:v>
                </c:pt>
                <c:pt idx="299">
                  <c:v>11.175307038848775</c:v>
                </c:pt>
                <c:pt idx="300">
                  <c:v>11.175307038848775</c:v>
                </c:pt>
                <c:pt idx="301">
                  <c:v>11.175307038848775</c:v>
                </c:pt>
                <c:pt idx="302">
                  <c:v>11.175307038848775</c:v>
                </c:pt>
                <c:pt idx="303">
                  <c:v>11.175307038848775</c:v>
                </c:pt>
                <c:pt idx="304">
                  <c:v>11.175307038848775</c:v>
                </c:pt>
                <c:pt idx="305">
                  <c:v>11.175307038848775</c:v>
                </c:pt>
                <c:pt idx="306">
                  <c:v>11.175307038848775</c:v>
                </c:pt>
                <c:pt idx="307">
                  <c:v>11.175307038848775</c:v>
                </c:pt>
                <c:pt idx="308">
                  <c:v>11.175307038848775</c:v>
                </c:pt>
                <c:pt idx="309">
                  <c:v>11.175307038848775</c:v>
                </c:pt>
                <c:pt idx="310">
                  <c:v>11.175307038848775</c:v>
                </c:pt>
                <c:pt idx="311">
                  <c:v>11.175307038848775</c:v>
                </c:pt>
                <c:pt idx="312">
                  <c:v>11.175307038848775</c:v>
                </c:pt>
                <c:pt idx="313">
                  <c:v>11.175307038848775</c:v>
                </c:pt>
                <c:pt idx="314">
                  <c:v>11.175307038848775</c:v>
                </c:pt>
                <c:pt idx="315">
                  <c:v>11.175307038848775</c:v>
                </c:pt>
                <c:pt idx="316">
                  <c:v>11.175307038848775</c:v>
                </c:pt>
                <c:pt idx="317">
                  <c:v>11.175307038848775</c:v>
                </c:pt>
                <c:pt idx="318">
                  <c:v>11.175307038848775</c:v>
                </c:pt>
                <c:pt idx="319">
                  <c:v>11.175307038848775</c:v>
                </c:pt>
                <c:pt idx="320">
                  <c:v>11.175307038848775</c:v>
                </c:pt>
                <c:pt idx="321">
                  <c:v>11.175307038848775</c:v>
                </c:pt>
                <c:pt idx="322">
                  <c:v>11.175307038848775</c:v>
                </c:pt>
                <c:pt idx="323">
                  <c:v>11.175307038848775</c:v>
                </c:pt>
                <c:pt idx="324">
                  <c:v>11.175307038848775</c:v>
                </c:pt>
                <c:pt idx="325">
                  <c:v>11.175307038848775</c:v>
                </c:pt>
                <c:pt idx="326">
                  <c:v>11.175307038848775</c:v>
                </c:pt>
                <c:pt idx="327">
                  <c:v>11.175307038848775</c:v>
                </c:pt>
                <c:pt idx="328">
                  <c:v>11.175307038848775</c:v>
                </c:pt>
                <c:pt idx="329">
                  <c:v>11.175307038848775</c:v>
                </c:pt>
                <c:pt idx="330">
                  <c:v>11.175307038848775</c:v>
                </c:pt>
                <c:pt idx="331">
                  <c:v>11.175307038848775</c:v>
                </c:pt>
                <c:pt idx="332">
                  <c:v>11.175307038848775</c:v>
                </c:pt>
                <c:pt idx="333">
                  <c:v>11.175307038848775</c:v>
                </c:pt>
                <c:pt idx="334">
                  <c:v>11.175307038848775</c:v>
                </c:pt>
                <c:pt idx="335">
                  <c:v>11.175307038848775</c:v>
                </c:pt>
                <c:pt idx="336">
                  <c:v>11.175307038848775</c:v>
                </c:pt>
                <c:pt idx="337">
                  <c:v>11.175307038848775</c:v>
                </c:pt>
                <c:pt idx="338">
                  <c:v>11.175307038848775</c:v>
                </c:pt>
                <c:pt idx="339">
                  <c:v>11.175307038848775</c:v>
                </c:pt>
                <c:pt idx="340">
                  <c:v>11.175307038848775</c:v>
                </c:pt>
                <c:pt idx="341">
                  <c:v>11.175307038848775</c:v>
                </c:pt>
                <c:pt idx="342">
                  <c:v>11.175307038848775</c:v>
                </c:pt>
                <c:pt idx="343">
                  <c:v>11.175307038848775</c:v>
                </c:pt>
                <c:pt idx="344">
                  <c:v>11.175307038848775</c:v>
                </c:pt>
                <c:pt idx="345">
                  <c:v>11.175307038848775</c:v>
                </c:pt>
                <c:pt idx="346">
                  <c:v>11.175307038848775</c:v>
                </c:pt>
                <c:pt idx="347">
                  <c:v>11.175307038848775</c:v>
                </c:pt>
                <c:pt idx="348">
                  <c:v>11.175307038848775</c:v>
                </c:pt>
                <c:pt idx="349">
                  <c:v>11.175307038848775</c:v>
                </c:pt>
                <c:pt idx="350">
                  <c:v>11.175307038848775</c:v>
                </c:pt>
                <c:pt idx="351">
                  <c:v>11.175307038848775</c:v>
                </c:pt>
                <c:pt idx="352">
                  <c:v>11.175307038848775</c:v>
                </c:pt>
                <c:pt idx="353">
                  <c:v>11.175307038848775</c:v>
                </c:pt>
                <c:pt idx="354">
                  <c:v>11.175307038848775</c:v>
                </c:pt>
                <c:pt idx="355">
                  <c:v>11.175307038848775</c:v>
                </c:pt>
                <c:pt idx="356">
                  <c:v>11.175307038848775</c:v>
                </c:pt>
                <c:pt idx="357">
                  <c:v>11.175307038848775</c:v>
                </c:pt>
                <c:pt idx="358">
                  <c:v>11.175307038848775</c:v>
                </c:pt>
                <c:pt idx="359">
                  <c:v>11.175307038848775</c:v>
                </c:pt>
                <c:pt idx="360">
                  <c:v>11.175307038848775</c:v>
                </c:pt>
                <c:pt idx="361">
                  <c:v>11.175307038848775</c:v>
                </c:pt>
                <c:pt idx="362">
                  <c:v>11.175307038848775</c:v>
                </c:pt>
                <c:pt idx="363">
                  <c:v>11.175307038848775</c:v>
                </c:pt>
                <c:pt idx="364">
                  <c:v>11.175307038848775</c:v>
                </c:pt>
                <c:pt idx="365">
                  <c:v>11.175307038848775</c:v>
                </c:pt>
                <c:pt idx="366">
                  <c:v>11.175307038848775</c:v>
                </c:pt>
                <c:pt idx="367">
                  <c:v>11.175307038848775</c:v>
                </c:pt>
                <c:pt idx="368">
                  <c:v>11.175307038848775</c:v>
                </c:pt>
                <c:pt idx="369">
                  <c:v>11.175307038848775</c:v>
                </c:pt>
                <c:pt idx="370">
                  <c:v>11.175307038848775</c:v>
                </c:pt>
                <c:pt idx="371">
                  <c:v>11.175307038848775</c:v>
                </c:pt>
                <c:pt idx="372">
                  <c:v>11.175307038848775</c:v>
                </c:pt>
                <c:pt idx="373">
                  <c:v>11.175307038848775</c:v>
                </c:pt>
                <c:pt idx="374">
                  <c:v>11.175307038848775</c:v>
                </c:pt>
                <c:pt idx="375">
                  <c:v>11.175307038848775</c:v>
                </c:pt>
                <c:pt idx="376">
                  <c:v>11.175307038848775</c:v>
                </c:pt>
                <c:pt idx="377">
                  <c:v>11.175307038848775</c:v>
                </c:pt>
                <c:pt idx="378">
                  <c:v>11.175307038848775</c:v>
                </c:pt>
                <c:pt idx="379">
                  <c:v>11.175307038848775</c:v>
                </c:pt>
                <c:pt idx="380">
                  <c:v>11.175307038848775</c:v>
                </c:pt>
                <c:pt idx="381">
                  <c:v>11.175307038848775</c:v>
                </c:pt>
                <c:pt idx="382">
                  <c:v>11.175307038848775</c:v>
                </c:pt>
                <c:pt idx="383">
                  <c:v>11.175307038848775</c:v>
                </c:pt>
                <c:pt idx="384">
                  <c:v>11.175307038848775</c:v>
                </c:pt>
                <c:pt idx="385">
                  <c:v>11.175307038848775</c:v>
                </c:pt>
                <c:pt idx="386">
                  <c:v>11.175307038848775</c:v>
                </c:pt>
                <c:pt idx="387">
                  <c:v>11.175307038848775</c:v>
                </c:pt>
                <c:pt idx="388">
                  <c:v>11.175307038848775</c:v>
                </c:pt>
                <c:pt idx="389">
                  <c:v>11.175307038848775</c:v>
                </c:pt>
                <c:pt idx="390">
                  <c:v>11.175307038848775</c:v>
                </c:pt>
                <c:pt idx="391">
                  <c:v>11.175307038848775</c:v>
                </c:pt>
                <c:pt idx="392">
                  <c:v>11.175307038848775</c:v>
                </c:pt>
                <c:pt idx="393">
                  <c:v>11.175307038848775</c:v>
                </c:pt>
                <c:pt idx="394">
                  <c:v>11.175307038848775</c:v>
                </c:pt>
                <c:pt idx="395">
                  <c:v>11.175307038848775</c:v>
                </c:pt>
                <c:pt idx="396">
                  <c:v>11.175307038848775</c:v>
                </c:pt>
                <c:pt idx="397">
                  <c:v>11.175307038848775</c:v>
                </c:pt>
                <c:pt idx="398">
                  <c:v>11.175307038848775</c:v>
                </c:pt>
                <c:pt idx="399">
                  <c:v>11.175307038848775</c:v>
                </c:pt>
                <c:pt idx="400">
                  <c:v>11.175307038848775</c:v>
                </c:pt>
                <c:pt idx="401">
                  <c:v>11.175307038848775</c:v>
                </c:pt>
                <c:pt idx="402">
                  <c:v>11.175307038848775</c:v>
                </c:pt>
                <c:pt idx="403">
                  <c:v>11.175307038848775</c:v>
                </c:pt>
                <c:pt idx="404">
                  <c:v>11.175307038848775</c:v>
                </c:pt>
                <c:pt idx="405">
                  <c:v>11.175307038848775</c:v>
                </c:pt>
                <c:pt idx="406">
                  <c:v>11.175307038848775</c:v>
                </c:pt>
                <c:pt idx="407">
                  <c:v>11.175307038848775</c:v>
                </c:pt>
                <c:pt idx="408">
                  <c:v>11.175307038848775</c:v>
                </c:pt>
                <c:pt idx="409">
                  <c:v>11.175307038848775</c:v>
                </c:pt>
                <c:pt idx="410">
                  <c:v>11.175307038848775</c:v>
                </c:pt>
                <c:pt idx="411">
                  <c:v>11.175307038848775</c:v>
                </c:pt>
                <c:pt idx="412">
                  <c:v>11.175307038848775</c:v>
                </c:pt>
                <c:pt idx="413">
                  <c:v>11.175307038848775</c:v>
                </c:pt>
                <c:pt idx="414">
                  <c:v>11.175307038848775</c:v>
                </c:pt>
                <c:pt idx="415">
                  <c:v>11.175307038848775</c:v>
                </c:pt>
                <c:pt idx="416">
                  <c:v>11.175307038848775</c:v>
                </c:pt>
                <c:pt idx="417">
                  <c:v>11.175307038848775</c:v>
                </c:pt>
                <c:pt idx="418">
                  <c:v>11.175307038848775</c:v>
                </c:pt>
                <c:pt idx="419">
                  <c:v>11.175307038848775</c:v>
                </c:pt>
                <c:pt idx="420">
                  <c:v>11.175307038848775</c:v>
                </c:pt>
                <c:pt idx="421">
                  <c:v>11.175307038848775</c:v>
                </c:pt>
                <c:pt idx="422">
                  <c:v>11.175307038848775</c:v>
                </c:pt>
                <c:pt idx="423">
                  <c:v>11.175307038848775</c:v>
                </c:pt>
                <c:pt idx="424">
                  <c:v>11.175307038848775</c:v>
                </c:pt>
                <c:pt idx="425">
                  <c:v>11.175307038848775</c:v>
                </c:pt>
                <c:pt idx="426">
                  <c:v>11.175307038848775</c:v>
                </c:pt>
                <c:pt idx="427">
                  <c:v>11.175307038848775</c:v>
                </c:pt>
                <c:pt idx="428">
                  <c:v>11.175307038848775</c:v>
                </c:pt>
                <c:pt idx="429">
                  <c:v>11.175307038848775</c:v>
                </c:pt>
                <c:pt idx="430">
                  <c:v>11.175307038848775</c:v>
                </c:pt>
                <c:pt idx="431">
                  <c:v>11.175307038848775</c:v>
                </c:pt>
                <c:pt idx="432">
                  <c:v>11.175307038848775</c:v>
                </c:pt>
                <c:pt idx="433">
                  <c:v>11.175307038848775</c:v>
                </c:pt>
                <c:pt idx="434">
                  <c:v>11.175307038848775</c:v>
                </c:pt>
                <c:pt idx="435">
                  <c:v>11.175307038848775</c:v>
                </c:pt>
                <c:pt idx="436">
                  <c:v>11.175307038848775</c:v>
                </c:pt>
                <c:pt idx="437">
                  <c:v>11.175307038848775</c:v>
                </c:pt>
                <c:pt idx="438">
                  <c:v>11.175307038848775</c:v>
                </c:pt>
                <c:pt idx="439">
                  <c:v>11.175307038848775</c:v>
                </c:pt>
                <c:pt idx="440">
                  <c:v>11.175307038848775</c:v>
                </c:pt>
                <c:pt idx="441">
                  <c:v>11.175307038848775</c:v>
                </c:pt>
                <c:pt idx="442">
                  <c:v>11.175307038848775</c:v>
                </c:pt>
                <c:pt idx="443">
                  <c:v>11.175307038848775</c:v>
                </c:pt>
                <c:pt idx="444">
                  <c:v>11.175307038848775</c:v>
                </c:pt>
                <c:pt idx="445">
                  <c:v>11.175307038848775</c:v>
                </c:pt>
                <c:pt idx="446">
                  <c:v>11.175307038848775</c:v>
                </c:pt>
                <c:pt idx="447">
                  <c:v>11.175307038848775</c:v>
                </c:pt>
                <c:pt idx="448">
                  <c:v>11.175307038848775</c:v>
                </c:pt>
                <c:pt idx="449">
                  <c:v>11.175307038848775</c:v>
                </c:pt>
                <c:pt idx="450">
                  <c:v>11.175307038848775</c:v>
                </c:pt>
                <c:pt idx="451">
                  <c:v>11.175307038848775</c:v>
                </c:pt>
                <c:pt idx="452">
                  <c:v>11.175307038848775</c:v>
                </c:pt>
                <c:pt idx="453">
                  <c:v>11.175307038848775</c:v>
                </c:pt>
                <c:pt idx="454">
                  <c:v>11.175307038848775</c:v>
                </c:pt>
                <c:pt idx="455">
                  <c:v>11.175307038848775</c:v>
                </c:pt>
                <c:pt idx="456">
                  <c:v>11.175307038848775</c:v>
                </c:pt>
                <c:pt idx="457">
                  <c:v>11.175307038848775</c:v>
                </c:pt>
                <c:pt idx="458">
                  <c:v>11.175307038848775</c:v>
                </c:pt>
                <c:pt idx="459">
                  <c:v>11.175307038848775</c:v>
                </c:pt>
                <c:pt idx="460">
                  <c:v>11.175307038848775</c:v>
                </c:pt>
                <c:pt idx="461">
                  <c:v>11.175307038848775</c:v>
                </c:pt>
                <c:pt idx="462">
                  <c:v>11.175307038848775</c:v>
                </c:pt>
                <c:pt idx="463">
                  <c:v>11.175307038848775</c:v>
                </c:pt>
                <c:pt idx="464">
                  <c:v>11.175307038848775</c:v>
                </c:pt>
                <c:pt idx="465">
                  <c:v>11.175307038848775</c:v>
                </c:pt>
                <c:pt idx="466">
                  <c:v>11.175307038848775</c:v>
                </c:pt>
                <c:pt idx="467">
                  <c:v>11.175307038848775</c:v>
                </c:pt>
                <c:pt idx="468">
                  <c:v>11.175307038848775</c:v>
                </c:pt>
                <c:pt idx="469">
                  <c:v>11.175307038848775</c:v>
                </c:pt>
                <c:pt idx="470">
                  <c:v>11.175307038848775</c:v>
                </c:pt>
                <c:pt idx="471">
                  <c:v>11.175307038848775</c:v>
                </c:pt>
                <c:pt idx="472">
                  <c:v>11.175307038848775</c:v>
                </c:pt>
                <c:pt idx="473">
                  <c:v>11.175307038848775</c:v>
                </c:pt>
                <c:pt idx="474">
                  <c:v>11.175307038848775</c:v>
                </c:pt>
                <c:pt idx="475">
                  <c:v>11.175307038848775</c:v>
                </c:pt>
                <c:pt idx="476">
                  <c:v>11.175307038848775</c:v>
                </c:pt>
                <c:pt idx="477">
                  <c:v>11.175307038848775</c:v>
                </c:pt>
                <c:pt idx="478">
                  <c:v>11.175307038848775</c:v>
                </c:pt>
                <c:pt idx="479">
                  <c:v>11.175307038848775</c:v>
                </c:pt>
                <c:pt idx="480">
                  <c:v>11.175307038848775</c:v>
                </c:pt>
                <c:pt idx="481">
                  <c:v>11.175307038848775</c:v>
                </c:pt>
                <c:pt idx="482">
                  <c:v>11.175307038848775</c:v>
                </c:pt>
                <c:pt idx="483">
                  <c:v>11.175307038848775</c:v>
                </c:pt>
                <c:pt idx="484">
                  <c:v>11.175307038848775</c:v>
                </c:pt>
                <c:pt idx="485">
                  <c:v>11.175307038848775</c:v>
                </c:pt>
                <c:pt idx="486">
                  <c:v>11.175307038848775</c:v>
                </c:pt>
                <c:pt idx="487">
                  <c:v>11.175307038848775</c:v>
                </c:pt>
                <c:pt idx="488">
                  <c:v>11.175307038848775</c:v>
                </c:pt>
                <c:pt idx="489">
                  <c:v>11.175307038848775</c:v>
                </c:pt>
                <c:pt idx="490">
                  <c:v>11.175307038848775</c:v>
                </c:pt>
                <c:pt idx="491">
                  <c:v>11.175307038848775</c:v>
                </c:pt>
                <c:pt idx="492">
                  <c:v>11.175307038848775</c:v>
                </c:pt>
                <c:pt idx="493">
                  <c:v>11.175307038848775</c:v>
                </c:pt>
                <c:pt idx="494">
                  <c:v>11.175307038848775</c:v>
                </c:pt>
                <c:pt idx="495">
                  <c:v>11.175307038848775</c:v>
                </c:pt>
                <c:pt idx="496">
                  <c:v>11.175307038848775</c:v>
                </c:pt>
                <c:pt idx="497">
                  <c:v>11.175307038848775</c:v>
                </c:pt>
                <c:pt idx="498">
                  <c:v>11.175307038848775</c:v>
                </c:pt>
                <c:pt idx="499">
                  <c:v>11.175307038848775</c:v>
                </c:pt>
                <c:pt idx="500">
                  <c:v>11.175307038848775</c:v>
                </c:pt>
                <c:pt idx="501">
                  <c:v>11.175307038848775</c:v>
                </c:pt>
                <c:pt idx="502">
                  <c:v>11.175307038848775</c:v>
                </c:pt>
                <c:pt idx="503">
                  <c:v>11.175307038848775</c:v>
                </c:pt>
                <c:pt idx="504">
                  <c:v>11.175307038848775</c:v>
                </c:pt>
                <c:pt idx="505">
                  <c:v>11.175307038848775</c:v>
                </c:pt>
                <c:pt idx="506">
                  <c:v>11.175307038848775</c:v>
                </c:pt>
                <c:pt idx="507">
                  <c:v>11.175307038848775</c:v>
                </c:pt>
                <c:pt idx="508">
                  <c:v>11.175307038848775</c:v>
                </c:pt>
                <c:pt idx="509">
                  <c:v>11.175307038848775</c:v>
                </c:pt>
                <c:pt idx="510">
                  <c:v>11.175307038848775</c:v>
                </c:pt>
                <c:pt idx="511">
                  <c:v>11.175307038848775</c:v>
                </c:pt>
                <c:pt idx="512">
                  <c:v>11.175307038848775</c:v>
                </c:pt>
                <c:pt idx="513">
                  <c:v>11.175307038848775</c:v>
                </c:pt>
                <c:pt idx="514">
                  <c:v>11.175307038848775</c:v>
                </c:pt>
                <c:pt idx="515">
                  <c:v>11.175307038848775</c:v>
                </c:pt>
                <c:pt idx="516">
                  <c:v>11.175307038848775</c:v>
                </c:pt>
                <c:pt idx="517">
                  <c:v>11.175307038848775</c:v>
                </c:pt>
                <c:pt idx="518">
                  <c:v>11.175307038848775</c:v>
                </c:pt>
                <c:pt idx="519">
                  <c:v>11.175307038848775</c:v>
                </c:pt>
                <c:pt idx="520">
                  <c:v>11.175307038848775</c:v>
                </c:pt>
                <c:pt idx="521">
                  <c:v>11.175307038848775</c:v>
                </c:pt>
                <c:pt idx="522">
                  <c:v>11.175307038848775</c:v>
                </c:pt>
                <c:pt idx="523">
                  <c:v>11.175307038848775</c:v>
                </c:pt>
                <c:pt idx="524">
                  <c:v>11.175307038848775</c:v>
                </c:pt>
                <c:pt idx="525">
                  <c:v>11.175307038848775</c:v>
                </c:pt>
                <c:pt idx="526">
                  <c:v>11.175307038848775</c:v>
                </c:pt>
                <c:pt idx="527">
                  <c:v>11.175307038848775</c:v>
                </c:pt>
                <c:pt idx="528">
                  <c:v>11.175307038848775</c:v>
                </c:pt>
                <c:pt idx="529">
                  <c:v>11.175307038848775</c:v>
                </c:pt>
                <c:pt idx="530">
                  <c:v>11.175307038848775</c:v>
                </c:pt>
                <c:pt idx="531">
                  <c:v>11.175307038848775</c:v>
                </c:pt>
                <c:pt idx="532">
                  <c:v>11.175307038848775</c:v>
                </c:pt>
                <c:pt idx="533">
                  <c:v>11.175307038848775</c:v>
                </c:pt>
                <c:pt idx="534">
                  <c:v>11.175307038848775</c:v>
                </c:pt>
                <c:pt idx="535">
                  <c:v>11.175307038848775</c:v>
                </c:pt>
                <c:pt idx="536">
                  <c:v>11.175307038848775</c:v>
                </c:pt>
                <c:pt idx="537">
                  <c:v>11.175307038848775</c:v>
                </c:pt>
                <c:pt idx="538">
                  <c:v>11.175307038848775</c:v>
                </c:pt>
                <c:pt idx="539">
                  <c:v>11.175307038848775</c:v>
                </c:pt>
                <c:pt idx="540">
                  <c:v>11.175307038848775</c:v>
                </c:pt>
                <c:pt idx="541">
                  <c:v>11.175307038848775</c:v>
                </c:pt>
                <c:pt idx="542">
                  <c:v>11.175307038848775</c:v>
                </c:pt>
                <c:pt idx="543">
                  <c:v>11.175307038848775</c:v>
                </c:pt>
                <c:pt idx="544">
                  <c:v>11.175307038848775</c:v>
                </c:pt>
                <c:pt idx="545">
                  <c:v>11.175307038848775</c:v>
                </c:pt>
                <c:pt idx="546">
                  <c:v>11.175307038848775</c:v>
                </c:pt>
                <c:pt idx="547">
                  <c:v>11.175307038848775</c:v>
                </c:pt>
                <c:pt idx="548">
                  <c:v>11.175307038848775</c:v>
                </c:pt>
                <c:pt idx="549">
                  <c:v>11.175307038848775</c:v>
                </c:pt>
                <c:pt idx="550">
                  <c:v>11.175307038848775</c:v>
                </c:pt>
                <c:pt idx="551">
                  <c:v>11.175307038848775</c:v>
                </c:pt>
                <c:pt idx="552">
                  <c:v>11.175307038848775</c:v>
                </c:pt>
                <c:pt idx="553">
                  <c:v>11.175307038848775</c:v>
                </c:pt>
                <c:pt idx="554">
                  <c:v>11.175307038848775</c:v>
                </c:pt>
                <c:pt idx="555">
                  <c:v>11.175307038848775</c:v>
                </c:pt>
                <c:pt idx="556">
                  <c:v>11.175307038848775</c:v>
                </c:pt>
                <c:pt idx="557">
                  <c:v>11.175307038848775</c:v>
                </c:pt>
                <c:pt idx="558">
                  <c:v>11.175307038848775</c:v>
                </c:pt>
                <c:pt idx="559">
                  <c:v>11.175307038848775</c:v>
                </c:pt>
                <c:pt idx="560">
                  <c:v>11.175307038848775</c:v>
                </c:pt>
                <c:pt idx="561">
                  <c:v>11.175307038848775</c:v>
                </c:pt>
                <c:pt idx="562">
                  <c:v>11.175307038848775</c:v>
                </c:pt>
                <c:pt idx="563">
                  <c:v>11.175307038848775</c:v>
                </c:pt>
                <c:pt idx="564">
                  <c:v>11.175307038848775</c:v>
                </c:pt>
                <c:pt idx="565">
                  <c:v>11.175307038848775</c:v>
                </c:pt>
                <c:pt idx="566">
                  <c:v>11.175307038848775</c:v>
                </c:pt>
                <c:pt idx="567">
                  <c:v>11.175307038848775</c:v>
                </c:pt>
                <c:pt idx="568">
                  <c:v>11.175307038848775</c:v>
                </c:pt>
                <c:pt idx="569">
                  <c:v>11.175307038848775</c:v>
                </c:pt>
                <c:pt idx="570">
                  <c:v>11.175307038848775</c:v>
                </c:pt>
                <c:pt idx="571">
                  <c:v>11.175307038848775</c:v>
                </c:pt>
                <c:pt idx="572">
                  <c:v>11.175307038848775</c:v>
                </c:pt>
                <c:pt idx="573">
                  <c:v>11.175307038848775</c:v>
                </c:pt>
                <c:pt idx="574">
                  <c:v>11.175307038848775</c:v>
                </c:pt>
                <c:pt idx="575">
                  <c:v>11.175307038848775</c:v>
                </c:pt>
                <c:pt idx="576">
                  <c:v>11.175307038848775</c:v>
                </c:pt>
                <c:pt idx="577">
                  <c:v>11.175307038848775</c:v>
                </c:pt>
                <c:pt idx="578">
                  <c:v>11.175307038848775</c:v>
                </c:pt>
                <c:pt idx="579">
                  <c:v>11.175307038848775</c:v>
                </c:pt>
                <c:pt idx="580">
                  <c:v>11.175307038848775</c:v>
                </c:pt>
                <c:pt idx="581">
                  <c:v>11.175307038848775</c:v>
                </c:pt>
                <c:pt idx="582">
                  <c:v>11.175307038848775</c:v>
                </c:pt>
                <c:pt idx="583">
                  <c:v>11.175307038848775</c:v>
                </c:pt>
                <c:pt idx="584">
                  <c:v>11.175307038848775</c:v>
                </c:pt>
                <c:pt idx="585">
                  <c:v>11.175307038848775</c:v>
                </c:pt>
                <c:pt idx="586">
                  <c:v>11.175307038848775</c:v>
                </c:pt>
                <c:pt idx="587">
                  <c:v>11.175307038848775</c:v>
                </c:pt>
                <c:pt idx="588">
                  <c:v>11.175307038848775</c:v>
                </c:pt>
                <c:pt idx="589">
                  <c:v>11.175307038848775</c:v>
                </c:pt>
                <c:pt idx="590">
                  <c:v>11.175307038848775</c:v>
                </c:pt>
                <c:pt idx="591">
                  <c:v>11.175307038848775</c:v>
                </c:pt>
                <c:pt idx="592">
                  <c:v>11.175307038848775</c:v>
                </c:pt>
                <c:pt idx="593">
                  <c:v>11.175307038848775</c:v>
                </c:pt>
                <c:pt idx="594">
                  <c:v>11.175307038848775</c:v>
                </c:pt>
                <c:pt idx="595">
                  <c:v>11.175307038848775</c:v>
                </c:pt>
                <c:pt idx="596">
                  <c:v>11.175307038848775</c:v>
                </c:pt>
                <c:pt idx="597">
                  <c:v>11.175307038848775</c:v>
                </c:pt>
                <c:pt idx="598">
                  <c:v>11.175307038848775</c:v>
                </c:pt>
                <c:pt idx="599">
                  <c:v>11.175307038848775</c:v>
                </c:pt>
                <c:pt idx="600">
                  <c:v>11.175307038848775</c:v>
                </c:pt>
                <c:pt idx="601">
                  <c:v>11.175307038848775</c:v>
                </c:pt>
                <c:pt idx="602">
                  <c:v>11.175307038848775</c:v>
                </c:pt>
                <c:pt idx="603">
                  <c:v>11.175307038848775</c:v>
                </c:pt>
                <c:pt idx="604">
                  <c:v>11.175307038848775</c:v>
                </c:pt>
                <c:pt idx="605">
                  <c:v>11.175307038848775</c:v>
                </c:pt>
                <c:pt idx="606">
                  <c:v>11.175307038848775</c:v>
                </c:pt>
                <c:pt idx="607">
                  <c:v>11.175307038848775</c:v>
                </c:pt>
                <c:pt idx="608">
                  <c:v>11.175307038848775</c:v>
                </c:pt>
                <c:pt idx="609">
                  <c:v>11.175307038848775</c:v>
                </c:pt>
                <c:pt idx="610">
                  <c:v>11.175307038848775</c:v>
                </c:pt>
                <c:pt idx="611">
                  <c:v>11.175307038848775</c:v>
                </c:pt>
                <c:pt idx="612">
                  <c:v>11.175307038848775</c:v>
                </c:pt>
                <c:pt idx="613">
                  <c:v>11.175307038848775</c:v>
                </c:pt>
                <c:pt idx="614">
                  <c:v>11.175307038848775</c:v>
                </c:pt>
                <c:pt idx="615">
                  <c:v>11.175307038848775</c:v>
                </c:pt>
                <c:pt idx="616">
                  <c:v>11.175307038848775</c:v>
                </c:pt>
                <c:pt idx="617">
                  <c:v>11.175307038848775</c:v>
                </c:pt>
                <c:pt idx="618">
                  <c:v>11.175307038848775</c:v>
                </c:pt>
                <c:pt idx="619">
                  <c:v>11.175307038848775</c:v>
                </c:pt>
                <c:pt idx="620">
                  <c:v>11.175307038848775</c:v>
                </c:pt>
                <c:pt idx="621">
                  <c:v>11.175307038848775</c:v>
                </c:pt>
                <c:pt idx="622">
                  <c:v>11.175307038848775</c:v>
                </c:pt>
                <c:pt idx="623">
                  <c:v>11.175307038848775</c:v>
                </c:pt>
                <c:pt idx="624">
                  <c:v>11.175307038848775</c:v>
                </c:pt>
                <c:pt idx="625">
                  <c:v>11.175307038848775</c:v>
                </c:pt>
                <c:pt idx="626">
                  <c:v>11.175307038848775</c:v>
                </c:pt>
                <c:pt idx="627">
                  <c:v>11.175307038848775</c:v>
                </c:pt>
                <c:pt idx="628">
                  <c:v>11.175307038848775</c:v>
                </c:pt>
                <c:pt idx="629">
                  <c:v>11.175307038848775</c:v>
                </c:pt>
                <c:pt idx="630">
                  <c:v>11.175307038848775</c:v>
                </c:pt>
                <c:pt idx="631">
                  <c:v>11.175307038848775</c:v>
                </c:pt>
                <c:pt idx="632">
                  <c:v>11.175307038848775</c:v>
                </c:pt>
                <c:pt idx="633">
                  <c:v>11.175307038848775</c:v>
                </c:pt>
                <c:pt idx="634">
                  <c:v>11.175307038848775</c:v>
                </c:pt>
                <c:pt idx="635">
                  <c:v>11.175307038848775</c:v>
                </c:pt>
                <c:pt idx="636">
                  <c:v>11.175307038848775</c:v>
                </c:pt>
                <c:pt idx="637">
                  <c:v>11.175307038848775</c:v>
                </c:pt>
                <c:pt idx="638">
                  <c:v>11.175307038848775</c:v>
                </c:pt>
                <c:pt idx="639">
                  <c:v>11.175307038848775</c:v>
                </c:pt>
                <c:pt idx="640">
                  <c:v>11.175307038848775</c:v>
                </c:pt>
                <c:pt idx="641">
                  <c:v>11.175307038848775</c:v>
                </c:pt>
                <c:pt idx="642">
                  <c:v>11.175307038848775</c:v>
                </c:pt>
                <c:pt idx="643">
                  <c:v>11.175307038848775</c:v>
                </c:pt>
                <c:pt idx="644">
                  <c:v>11.175307038848775</c:v>
                </c:pt>
                <c:pt idx="645">
                  <c:v>11.175307038848775</c:v>
                </c:pt>
                <c:pt idx="646">
                  <c:v>11.175307038848775</c:v>
                </c:pt>
                <c:pt idx="647">
                  <c:v>11.175307038848775</c:v>
                </c:pt>
                <c:pt idx="648">
                  <c:v>11.175307038848775</c:v>
                </c:pt>
                <c:pt idx="649">
                  <c:v>11.175307038848775</c:v>
                </c:pt>
                <c:pt idx="650">
                  <c:v>11.175307038848775</c:v>
                </c:pt>
                <c:pt idx="651">
                  <c:v>11.175307038848775</c:v>
                </c:pt>
                <c:pt idx="652">
                  <c:v>11.175307038848775</c:v>
                </c:pt>
                <c:pt idx="653">
                  <c:v>11.175307038848775</c:v>
                </c:pt>
                <c:pt idx="654">
                  <c:v>11.175307038848775</c:v>
                </c:pt>
                <c:pt idx="655">
                  <c:v>11.175307038848775</c:v>
                </c:pt>
                <c:pt idx="656">
                  <c:v>11.175307038848775</c:v>
                </c:pt>
                <c:pt idx="657">
                  <c:v>11.175307038848775</c:v>
                </c:pt>
                <c:pt idx="658">
                  <c:v>11.175307038848775</c:v>
                </c:pt>
                <c:pt idx="659">
                  <c:v>11.175307038848775</c:v>
                </c:pt>
                <c:pt idx="660">
                  <c:v>11.175307038848775</c:v>
                </c:pt>
                <c:pt idx="661">
                  <c:v>11.175307038848775</c:v>
                </c:pt>
                <c:pt idx="662">
                  <c:v>11.175307038848775</c:v>
                </c:pt>
                <c:pt idx="663">
                  <c:v>11.175307038848775</c:v>
                </c:pt>
                <c:pt idx="664">
                  <c:v>11.175307038848775</c:v>
                </c:pt>
                <c:pt idx="665">
                  <c:v>11.175307038848775</c:v>
                </c:pt>
                <c:pt idx="666">
                  <c:v>11.175307038848775</c:v>
                </c:pt>
                <c:pt idx="667">
                  <c:v>11.175307038848775</c:v>
                </c:pt>
                <c:pt idx="668">
                  <c:v>11.175307038848775</c:v>
                </c:pt>
                <c:pt idx="669">
                  <c:v>11.175307038848775</c:v>
                </c:pt>
                <c:pt idx="670">
                  <c:v>11.175307038848775</c:v>
                </c:pt>
                <c:pt idx="671">
                  <c:v>11.175307038848775</c:v>
                </c:pt>
                <c:pt idx="672">
                  <c:v>11.175307038848775</c:v>
                </c:pt>
                <c:pt idx="673">
                  <c:v>11.175307038848775</c:v>
                </c:pt>
                <c:pt idx="674">
                  <c:v>11.175307038848775</c:v>
                </c:pt>
                <c:pt idx="675">
                  <c:v>11.175307038848775</c:v>
                </c:pt>
                <c:pt idx="676">
                  <c:v>11.175307038848775</c:v>
                </c:pt>
                <c:pt idx="677">
                  <c:v>11.175307038848775</c:v>
                </c:pt>
                <c:pt idx="678">
                  <c:v>11.175307038848775</c:v>
                </c:pt>
                <c:pt idx="679">
                  <c:v>11.175307038848775</c:v>
                </c:pt>
                <c:pt idx="680">
                  <c:v>11.175307038848775</c:v>
                </c:pt>
                <c:pt idx="681">
                  <c:v>11.175307038848775</c:v>
                </c:pt>
                <c:pt idx="682">
                  <c:v>11.175307038848775</c:v>
                </c:pt>
                <c:pt idx="683">
                  <c:v>11.175307038848775</c:v>
                </c:pt>
                <c:pt idx="684">
                  <c:v>11.175307038848775</c:v>
                </c:pt>
                <c:pt idx="685">
                  <c:v>11.175307038848775</c:v>
                </c:pt>
                <c:pt idx="686">
                  <c:v>11.175307038848775</c:v>
                </c:pt>
                <c:pt idx="687">
                  <c:v>11.175307038848775</c:v>
                </c:pt>
                <c:pt idx="688">
                  <c:v>11.175307038848775</c:v>
                </c:pt>
                <c:pt idx="689">
                  <c:v>11.175307038848775</c:v>
                </c:pt>
                <c:pt idx="690">
                  <c:v>11.175307038848775</c:v>
                </c:pt>
                <c:pt idx="691">
                  <c:v>11.175307038848775</c:v>
                </c:pt>
                <c:pt idx="692">
                  <c:v>11.175307038848775</c:v>
                </c:pt>
                <c:pt idx="693">
                  <c:v>11.175307038848775</c:v>
                </c:pt>
                <c:pt idx="694">
                  <c:v>11.175307038848775</c:v>
                </c:pt>
                <c:pt idx="695">
                  <c:v>11.175307038848775</c:v>
                </c:pt>
                <c:pt idx="696">
                  <c:v>11.175307038848775</c:v>
                </c:pt>
                <c:pt idx="697">
                  <c:v>11.175307038848775</c:v>
                </c:pt>
                <c:pt idx="698">
                  <c:v>11.175307038848775</c:v>
                </c:pt>
                <c:pt idx="699">
                  <c:v>11.175307038848775</c:v>
                </c:pt>
                <c:pt idx="700">
                  <c:v>11.175307038848775</c:v>
                </c:pt>
                <c:pt idx="701">
                  <c:v>11.175307038848775</c:v>
                </c:pt>
                <c:pt idx="702">
                  <c:v>11.175307038848775</c:v>
                </c:pt>
                <c:pt idx="703">
                  <c:v>11.175307038848775</c:v>
                </c:pt>
                <c:pt idx="704">
                  <c:v>11.175307038848775</c:v>
                </c:pt>
                <c:pt idx="705">
                  <c:v>11.175307038848775</c:v>
                </c:pt>
                <c:pt idx="706">
                  <c:v>11.175307038848775</c:v>
                </c:pt>
                <c:pt idx="707">
                  <c:v>11.175307038848775</c:v>
                </c:pt>
                <c:pt idx="708">
                  <c:v>11.175307038848775</c:v>
                </c:pt>
                <c:pt idx="709">
                  <c:v>11.175307038848775</c:v>
                </c:pt>
                <c:pt idx="710">
                  <c:v>11.175307038848775</c:v>
                </c:pt>
                <c:pt idx="711">
                  <c:v>11.175307038848775</c:v>
                </c:pt>
                <c:pt idx="712">
                  <c:v>11.175307038848775</c:v>
                </c:pt>
                <c:pt idx="713">
                  <c:v>11.175307038848775</c:v>
                </c:pt>
                <c:pt idx="714">
                  <c:v>11.175307038848775</c:v>
                </c:pt>
                <c:pt idx="715">
                  <c:v>11.175307038848775</c:v>
                </c:pt>
                <c:pt idx="716">
                  <c:v>11.175307038848775</c:v>
                </c:pt>
                <c:pt idx="717">
                  <c:v>11.175307038848775</c:v>
                </c:pt>
                <c:pt idx="718">
                  <c:v>11.175307038848775</c:v>
                </c:pt>
                <c:pt idx="719">
                  <c:v>11.175307038848775</c:v>
                </c:pt>
                <c:pt idx="720">
                  <c:v>11.175307038848775</c:v>
                </c:pt>
                <c:pt idx="721">
                  <c:v>11.175307038848775</c:v>
                </c:pt>
                <c:pt idx="722">
                  <c:v>11.175307038848775</c:v>
                </c:pt>
                <c:pt idx="723">
                  <c:v>11.175307038848775</c:v>
                </c:pt>
                <c:pt idx="724">
                  <c:v>11.175307038848775</c:v>
                </c:pt>
                <c:pt idx="725">
                  <c:v>11.175307038848775</c:v>
                </c:pt>
                <c:pt idx="726">
                  <c:v>11.175307038848775</c:v>
                </c:pt>
                <c:pt idx="727">
                  <c:v>11.175307038848775</c:v>
                </c:pt>
                <c:pt idx="728">
                  <c:v>11.175307038848775</c:v>
                </c:pt>
                <c:pt idx="729">
                  <c:v>11.175307038848775</c:v>
                </c:pt>
                <c:pt idx="730">
                  <c:v>11.175307038848775</c:v>
                </c:pt>
                <c:pt idx="731">
                  <c:v>11.175307038848775</c:v>
                </c:pt>
                <c:pt idx="732">
                  <c:v>11.175307038848775</c:v>
                </c:pt>
                <c:pt idx="733">
                  <c:v>11.175307038848775</c:v>
                </c:pt>
                <c:pt idx="734">
                  <c:v>11.175307038848775</c:v>
                </c:pt>
                <c:pt idx="735">
                  <c:v>11.175307038848775</c:v>
                </c:pt>
                <c:pt idx="736">
                  <c:v>11.175307038848775</c:v>
                </c:pt>
                <c:pt idx="737">
                  <c:v>11.175307038848775</c:v>
                </c:pt>
                <c:pt idx="738">
                  <c:v>11.175307038848775</c:v>
                </c:pt>
                <c:pt idx="739">
                  <c:v>11.175307038848775</c:v>
                </c:pt>
                <c:pt idx="740">
                  <c:v>11.175307038848775</c:v>
                </c:pt>
                <c:pt idx="741">
                  <c:v>11.175307038848775</c:v>
                </c:pt>
                <c:pt idx="742">
                  <c:v>11.175307038848775</c:v>
                </c:pt>
                <c:pt idx="743">
                  <c:v>11.175307038848775</c:v>
                </c:pt>
                <c:pt idx="744">
                  <c:v>11.175307038848775</c:v>
                </c:pt>
                <c:pt idx="745">
                  <c:v>11.175307038848775</c:v>
                </c:pt>
                <c:pt idx="746">
                  <c:v>11.175307038848775</c:v>
                </c:pt>
                <c:pt idx="747">
                  <c:v>11.175307038848775</c:v>
                </c:pt>
                <c:pt idx="748">
                  <c:v>11.175307038848775</c:v>
                </c:pt>
                <c:pt idx="749">
                  <c:v>11.175307038848775</c:v>
                </c:pt>
                <c:pt idx="750">
                  <c:v>11.175307038848775</c:v>
                </c:pt>
                <c:pt idx="751">
                  <c:v>11.175307038848775</c:v>
                </c:pt>
                <c:pt idx="752">
                  <c:v>11.175307038848775</c:v>
                </c:pt>
                <c:pt idx="753">
                  <c:v>11.175307038848775</c:v>
                </c:pt>
                <c:pt idx="754">
                  <c:v>11.175307038848775</c:v>
                </c:pt>
                <c:pt idx="755">
                  <c:v>11.175307038848775</c:v>
                </c:pt>
                <c:pt idx="756">
                  <c:v>11.175307038848775</c:v>
                </c:pt>
                <c:pt idx="757">
                  <c:v>11.175307038848775</c:v>
                </c:pt>
                <c:pt idx="758">
                  <c:v>11.175307038848775</c:v>
                </c:pt>
                <c:pt idx="759">
                  <c:v>11.175307038848775</c:v>
                </c:pt>
                <c:pt idx="760">
                  <c:v>11.175307038848775</c:v>
                </c:pt>
                <c:pt idx="761">
                  <c:v>11.175307038848775</c:v>
                </c:pt>
                <c:pt idx="762">
                  <c:v>11.175307038848775</c:v>
                </c:pt>
                <c:pt idx="763">
                  <c:v>11.175307038848775</c:v>
                </c:pt>
                <c:pt idx="764">
                  <c:v>11.175307038848775</c:v>
                </c:pt>
                <c:pt idx="765">
                  <c:v>11.175307038848775</c:v>
                </c:pt>
                <c:pt idx="766">
                  <c:v>11.175307038848775</c:v>
                </c:pt>
                <c:pt idx="767">
                  <c:v>11.175307038848775</c:v>
                </c:pt>
                <c:pt idx="768">
                  <c:v>11.175307038848775</c:v>
                </c:pt>
                <c:pt idx="769">
                  <c:v>11.175307038848775</c:v>
                </c:pt>
                <c:pt idx="770">
                  <c:v>11.175307038848775</c:v>
                </c:pt>
                <c:pt idx="771">
                  <c:v>11.175307038848775</c:v>
                </c:pt>
                <c:pt idx="772">
                  <c:v>11.175307038848775</c:v>
                </c:pt>
                <c:pt idx="773">
                  <c:v>11.175307038848775</c:v>
                </c:pt>
                <c:pt idx="774">
                  <c:v>11.175307038848775</c:v>
                </c:pt>
                <c:pt idx="775">
                  <c:v>11.175307038848775</c:v>
                </c:pt>
                <c:pt idx="776">
                  <c:v>11.175307038848775</c:v>
                </c:pt>
                <c:pt idx="777">
                  <c:v>11.175307038848775</c:v>
                </c:pt>
                <c:pt idx="778">
                  <c:v>11.175307038848775</c:v>
                </c:pt>
                <c:pt idx="779">
                  <c:v>11.175307038848775</c:v>
                </c:pt>
                <c:pt idx="780">
                  <c:v>11.175307038848775</c:v>
                </c:pt>
                <c:pt idx="781">
                  <c:v>11.175307038848775</c:v>
                </c:pt>
                <c:pt idx="782">
                  <c:v>11.175307038848775</c:v>
                </c:pt>
                <c:pt idx="783">
                  <c:v>11.175307038848775</c:v>
                </c:pt>
                <c:pt idx="784">
                  <c:v>11.175307038848775</c:v>
                </c:pt>
                <c:pt idx="785">
                  <c:v>11.175307038848775</c:v>
                </c:pt>
                <c:pt idx="786">
                  <c:v>11.175307038848775</c:v>
                </c:pt>
                <c:pt idx="787">
                  <c:v>11.175307038848775</c:v>
                </c:pt>
                <c:pt idx="788">
                  <c:v>11.175307038848775</c:v>
                </c:pt>
                <c:pt idx="789">
                  <c:v>11.175307038848775</c:v>
                </c:pt>
                <c:pt idx="790">
                  <c:v>11.175307038848775</c:v>
                </c:pt>
                <c:pt idx="791">
                  <c:v>11.175307038848775</c:v>
                </c:pt>
                <c:pt idx="792">
                  <c:v>11.175307038848775</c:v>
                </c:pt>
                <c:pt idx="793">
                  <c:v>11.175307038848775</c:v>
                </c:pt>
                <c:pt idx="794">
                  <c:v>11.175307038848775</c:v>
                </c:pt>
                <c:pt idx="795">
                  <c:v>11.175307038848775</c:v>
                </c:pt>
                <c:pt idx="796">
                  <c:v>11.175307038848775</c:v>
                </c:pt>
                <c:pt idx="797">
                  <c:v>11.175307038848775</c:v>
                </c:pt>
                <c:pt idx="798">
                  <c:v>11.175307038848775</c:v>
                </c:pt>
                <c:pt idx="799">
                  <c:v>11.175307038848775</c:v>
                </c:pt>
                <c:pt idx="800">
                  <c:v>11.175307038848775</c:v>
                </c:pt>
                <c:pt idx="801">
                  <c:v>11.175307038848775</c:v>
                </c:pt>
                <c:pt idx="802">
                  <c:v>11.175307038848775</c:v>
                </c:pt>
                <c:pt idx="803">
                  <c:v>11.175307038848775</c:v>
                </c:pt>
                <c:pt idx="804">
                  <c:v>11.175307038848775</c:v>
                </c:pt>
                <c:pt idx="805">
                  <c:v>11.175307038848775</c:v>
                </c:pt>
                <c:pt idx="806">
                  <c:v>11.175307038848775</c:v>
                </c:pt>
                <c:pt idx="807">
                  <c:v>11.175307038848775</c:v>
                </c:pt>
                <c:pt idx="808">
                  <c:v>11.175307038848775</c:v>
                </c:pt>
                <c:pt idx="809">
                  <c:v>11.175307038848775</c:v>
                </c:pt>
                <c:pt idx="810">
                  <c:v>11.175307038848775</c:v>
                </c:pt>
                <c:pt idx="811">
                  <c:v>11.175307038848775</c:v>
                </c:pt>
                <c:pt idx="812">
                  <c:v>11.175307038848775</c:v>
                </c:pt>
                <c:pt idx="813">
                  <c:v>11.175307038848775</c:v>
                </c:pt>
                <c:pt idx="814">
                  <c:v>11.175307038848775</c:v>
                </c:pt>
                <c:pt idx="815">
                  <c:v>11.175307038848775</c:v>
                </c:pt>
                <c:pt idx="816">
                  <c:v>11.175307038848775</c:v>
                </c:pt>
                <c:pt idx="817">
                  <c:v>11.175307038848775</c:v>
                </c:pt>
                <c:pt idx="818">
                  <c:v>11.175307038848775</c:v>
                </c:pt>
                <c:pt idx="819">
                  <c:v>11.175307038848775</c:v>
                </c:pt>
                <c:pt idx="820">
                  <c:v>11.175307038848775</c:v>
                </c:pt>
                <c:pt idx="821">
                  <c:v>11.175307038848775</c:v>
                </c:pt>
                <c:pt idx="822">
                  <c:v>11.175307038848775</c:v>
                </c:pt>
                <c:pt idx="823">
                  <c:v>11.175307038848775</c:v>
                </c:pt>
                <c:pt idx="824">
                  <c:v>11.175307038848775</c:v>
                </c:pt>
                <c:pt idx="825">
                  <c:v>11.175307038848775</c:v>
                </c:pt>
                <c:pt idx="826">
                  <c:v>11.175307038848775</c:v>
                </c:pt>
                <c:pt idx="827">
                  <c:v>11.175307038848775</c:v>
                </c:pt>
                <c:pt idx="828">
                  <c:v>11.175307038848775</c:v>
                </c:pt>
                <c:pt idx="829">
                  <c:v>11.175307038848775</c:v>
                </c:pt>
                <c:pt idx="830">
                  <c:v>11.175307038848775</c:v>
                </c:pt>
                <c:pt idx="831">
                  <c:v>11.175307038848775</c:v>
                </c:pt>
                <c:pt idx="832">
                  <c:v>11.175307038848775</c:v>
                </c:pt>
                <c:pt idx="833">
                  <c:v>11.175307038848775</c:v>
                </c:pt>
                <c:pt idx="834">
                  <c:v>11.175307038848775</c:v>
                </c:pt>
                <c:pt idx="835">
                  <c:v>11.175307038848775</c:v>
                </c:pt>
                <c:pt idx="836">
                  <c:v>11.175307038848775</c:v>
                </c:pt>
                <c:pt idx="837">
                  <c:v>11.175307038848775</c:v>
                </c:pt>
                <c:pt idx="838">
                  <c:v>11.175307038848775</c:v>
                </c:pt>
                <c:pt idx="839">
                  <c:v>11.175307038848775</c:v>
                </c:pt>
                <c:pt idx="840">
                  <c:v>11.175307038848775</c:v>
                </c:pt>
                <c:pt idx="841">
                  <c:v>11.175307038848775</c:v>
                </c:pt>
                <c:pt idx="842">
                  <c:v>11.175307038848775</c:v>
                </c:pt>
                <c:pt idx="843">
                  <c:v>11.175307038848775</c:v>
                </c:pt>
                <c:pt idx="844">
                  <c:v>11.175307038848775</c:v>
                </c:pt>
                <c:pt idx="845">
                  <c:v>11.175307038848775</c:v>
                </c:pt>
                <c:pt idx="846">
                  <c:v>11.175307038848775</c:v>
                </c:pt>
                <c:pt idx="847">
                  <c:v>11.175307038848775</c:v>
                </c:pt>
                <c:pt idx="848">
                  <c:v>11.175307038848775</c:v>
                </c:pt>
                <c:pt idx="849">
                  <c:v>11.175307038848775</c:v>
                </c:pt>
                <c:pt idx="850">
                  <c:v>11.175307038848775</c:v>
                </c:pt>
                <c:pt idx="851">
                  <c:v>11.175307038848775</c:v>
                </c:pt>
                <c:pt idx="852">
                  <c:v>11.175307038848775</c:v>
                </c:pt>
                <c:pt idx="853">
                  <c:v>11.175307038848775</c:v>
                </c:pt>
                <c:pt idx="854">
                  <c:v>11.175307038848775</c:v>
                </c:pt>
                <c:pt idx="855">
                  <c:v>11.175307038848775</c:v>
                </c:pt>
                <c:pt idx="856">
                  <c:v>11.175307038848775</c:v>
                </c:pt>
                <c:pt idx="857">
                  <c:v>11.175307038848775</c:v>
                </c:pt>
                <c:pt idx="858">
                  <c:v>11.175307038848775</c:v>
                </c:pt>
                <c:pt idx="859">
                  <c:v>11.175307038848775</c:v>
                </c:pt>
                <c:pt idx="860">
                  <c:v>11.175307038848775</c:v>
                </c:pt>
                <c:pt idx="861">
                  <c:v>11.175307038848775</c:v>
                </c:pt>
                <c:pt idx="862">
                  <c:v>11.175307038848775</c:v>
                </c:pt>
                <c:pt idx="863">
                  <c:v>11.175307038848775</c:v>
                </c:pt>
                <c:pt idx="864">
                  <c:v>11.175307038848775</c:v>
                </c:pt>
                <c:pt idx="865">
                  <c:v>11.175307038848775</c:v>
                </c:pt>
                <c:pt idx="866">
                  <c:v>11.175307038848775</c:v>
                </c:pt>
              </c:numCache>
            </c:numRef>
          </c:yVal>
          <c:smooth val="1"/>
          <c:extLst xmlns:c16r2="http://schemas.microsoft.com/office/drawing/2015/06/chart">
            <c:ext xmlns:c16="http://schemas.microsoft.com/office/drawing/2014/chart" uri="{C3380CC4-5D6E-409C-BE32-E72D297353CC}">
              <c16:uniqueId val="{00000006-B451-4EBD-B0E2-47DC6AEF3D2C}"/>
            </c:ext>
          </c:extLst>
        </c:ser>
        <c:ser>
          <c:idx val="7"/>
          <c:order val="7"/>
          <c:tx>
            <c:strRef>
              <c:f>'Sector Financiero'!$I$2</c:f>
              <c:strCache>
                <c:ptCount val="1"/>
                <c:pt idx="0">
                  <c:v>+3 desv.stand PE</c:v>
                </c:pt>
              </c:strCache>
            </c:strRef>
          </c:tx>
          <c:spPr>
            <a:ln w="9525" cap="rnd">
              <a:solidFill>
                <a:schemeClr val="accent5"/>
              </a:solidFill>
              <a:prstDash val="sysDash"/>
              <a:round/>
            </a:ln>
            <a:effectLst/>
          </c:spPr>
          <c:marker>
            <c:symbol val="none"/>
          </c:marker>
          <c:xVal>
            <c:numRef>
              <c:f>'Sector Financiero'!$A$3:$A$869</c:f>
              <c:numCache>
                <c:formatCode>m/d/yyyy</c:formatCode>
                <c:ptCount val="867"/>
                <c:pt idx="0">
                  <c:v>41641</c:v>
                </c:pt>
                <c:pt idx="1">
                  <c:v>41642</c:v>
                </c:pt>
                <c:pt idx="2">
                  <c:v>41645</c:v>
                </c:pt>
                <c:pt idx="3">
                  <c:v>41646</c:v>
                </c:pt>
                <c:pt idx="4">
                  <c:v>41647</c:v>
                </c:pt>
                <c:pt idx="5">
                  <c:v>41648</c:v>
                </c:pt>
                <c:pt idx="6">
                  <c:v>41649</c:v>
                </c:pt>
                <c:pt idx="7">
                  <c:v>41652</c:v>
                </c:pt>
                <c:pt idx="8">
                  <c:v>41653</c:v>
                </c:pt>
                <c:pt idx="9">
                  <c:v>41654</c:v>
                </c:pt>
                <c:pt idx="10">
                  <c:v>41655</c:v>
                </c:pt>
                <c:pt idx="11">
                  <c:v>41656</c:v>
                </c:pt>
                <c:pt idx="12">
                  <c:v>41659</c:v>
                </c:pt>
                <c:pt idx="13">
                  <c:v>41660</c:v>
                </c:pt>
                <c:pt idx="14">
                  <c:v>41661</c:v>
                </c:pt>
                <c:pt idx="15">
                  <c:v>41662</c:v>
                </c:pt>
                <c:pt idx="16">
                  <c:v>41663</c:v>
                </c:pt>
                <c:pt idx="17">
                  <c:v>41666</c:v>
                </c:pt>
                <c:pt idx="18">
                  <c:v>41667</c:v>
                </c:pt>
                <c:pt idx="19">
                  <c:v>41668</c:v>
                </c:pt>
                <c:pt idx="20">
                  <c:v>41669</c:v>
                </c:pt>
                <c:pt idx="21">
                  <c:v>41670</c:v>
                </c:pt>
                <c:pt idx="22">
                  <c:v>41673</c:v>
                </c:pt>
                <c:pt idx="23">
                  <c:v>41674</c:v>
                </c:pt>
                <c:pt idx="24">
                  <c:v>41675</c:v>
                </c:pt>
                <c:pt idx="25">
                  <c:v>41676</c:v>
                </c:pt>
                <c:pt idx="26">
                  <c:v>41677</c:v>
                </c:pt>
                <c:pt idx="27">
                  <c:v>41680</c:v>
                </c:pt>
                <c:pt idx="28">
                  <c:v>41681</c:v>
                </c:pt>
                <c:pt idx="29">
                  <c:v>41682</c:v>
                </c:pt>
                <c:pt idx="30">
                  <c:v>41683</c:v>
                </c:pt>
                <c:pt idx="31">
                  <c:v>41684</c:v>
                </c:pt>
                <c:pt idx="32">
                  <c:v>41687</c:v>
                </c:pt>
                <c:pt idx="33">
                  <c:v>41688</c:v>
                </c:pt>
                <c:pt idx="34">
                  <c:v>41689</c:v>
                </c:pt>
                <c:pt idx="35">
                  <c:v>41690</c:v>
                </c:pt>
                <c:pt idx="36">
                  <c:v>41691</c:v>
                </c:pt>
                <c:pt idx="37">
                  <c:v>41694</c:v>
                </c:pt>
                <c:pt idx="38">
                  <c:v>41695</c:v>
                </c:pt>
                <c:pt idx="39">
                  <c:v>41696</c:v>
                </c:pt>
                <c:pt idx="40">
                  <c:v>41697</c:v>
                </c:pt>
                <c:pt idx="41">
                  <c:v>41698</c:v>
                </c:pt>
                <c:pt idx="42">
                  <c:v>41701</c:v>
                </c:pt>
                <c:pt idx="43">
                  <c:v>41702</c:v>
                </c:pt>
                <c:pt idx="44">
                  <c:v>41703</c:v>
                </c:pt>
                <c:pt idx="45">
                  <c:v>41704</c:v>
                </c:pt>
                <c:pt idx="46">
                  <c:v>41705</c:v>
                </c:pt>
                <c:pt idx="47">
                  <c:v>41708</c:v>
                </c:pt>
                <c:pt idx="48">
                  <c:v>41709</c:v>
                </c:pt>
                <c:pt idx="49">
                  <c:v>41710</c:v>
                </c:pt>
                <c:pt idx="50">
                  <c:v>41711</c:v>
                </c:pt>
                <c:pt idx="51">
                  <c:v>41712</c:v>
                </c:pt>
                <c:pt idx="52">
                  <c:v>41715</c:v>
                </c:pt>
                <c:pt idx="53">
                  <c:v>41716</c:v>
                </c:pt>
                <c:pt idx="54">
                  <c:v>41717</c:v>
                </c:pt>
                <c:pt idx="55">
                  <c:v>41718</c:v>
                </c:pt>
                <c:pt idx="56">
                  <c:v>41719</c:v>
                </c:pt>
                <c:pt idx="57">
                  <c:v>41722</c:v>
                </c:pt>
                <c:pt idx="58">
                  <c:v>41723</c:v>
                </c:pt>
                <c:pt idx="59">
                  <c:v>41724</c:v>
                </c:pt>
                <c:pt idx="60">
                  <c:v>41725</c:v>
                </c:pt>
                <c:pt idx="61">
                  <c:v>41726</c:v>
                </c:pt>
                <c:pt idx="62">
                  <c:v>41729</c:v>
                </c:pt>
                <c:pt idx="63">
                  <c:v>41730</c:v>
                </c:pt>
                <c:pt idx="64">
                  <c:v>41731</c:v>
                </c:pt>
                <c:pt idx="65">
                  <c:v>41732</c:v>
                </c:pt>
                <c:pt idx="66">
                  <c:v>41733</c:v>
                </c:pt>
                <c:pt idx="67">
                  <c:v>41736</c:v>
                </c:pt>
                <c:pt idx="68">
                  <c:v>41737</c:v>
                </c:pt>
                <c:pt idx="69">
                  <c:v>41738</c:v>
                </c:pt>
                <c:pt idx="70">
                  <c:v>41739</c:v>
                </c:pt>
                <c:pt idx="71">
                  <c:v>41740</c:v>
                </c:pt>
                <c:pt idx="72">
                  <c:v>41743</c:v>
                </c:pt>
                <c:pt idx="73">
                  <c:v>41744</c:v>
                </c:pt>
                <c:pt idx="74">
                  <c:v>41745</c:v>
                </c:pt>
                <c:pt idx="75">
                  <c:v>41746</c:v>
                </c:pt>
                <c:pt idx="76">
                  <c:v>41747</c:v>
                </c:pt>
                <c:pt idx="77">
                  <c:v>41750</c:v>
                </c:pt>
                <c:pt idx="78">
                  <c:v>41751</c:v>
                </c:pt>
                <c:pt idx="79">
                  <c:v>41752</c:v>
                </c:pt>
                <c:pt idx="80">
                  <c:v>41753</c:v>
                </c:pt>
                <c:pt idx="81">
                  <c:v>41754</c:v>
                </c:pt>
                <c:pt idx="82">
                  <c:v>41757</c:v>
                </c:pt>
                <c:pt idx="83">
                  <c:v>41758</c:v>
                </c:pt>
                <c:pt idx="84">
                  <c:v>41759</c:v>
                </c:pt>
                <c:pt idx="85">
                  <c:v>41760</c:v>
                </c:pt>
                <c:pt idx="86">
                  <c:v>41761</c:v>
                </c:pt>
                <c:pt idx="87">
                  <c:v>41764</c:v>
                </c:pt>
                <c:pt idx="88">
                  <c:v>41765</c:v>
                </c:pt>
                <c:pt idx="89">
                  <c:v>41766</c:v>
                </c:pt>
                <c:pt idx="90">
                  <c:v>41767</c:v>
                </c:pt>
                <c:pt idx="91">
                  <c:v>41768</c:v>
                </c:pt>
                <c:pt idx="92">
                  <c:v>41771</c:v>
                </c:pt>
                <c:pt idx="93">
                  <c:v>41772</c:v>
                </c:pt>
                <c:pt idx="94">
                  <c:v>41773</c:v>
                </c:pt>
                <c:pt idx="95">
                  <c:v>41774</c:v>
                </c:pt>
                <c:pt idx="96">
                  <c:v>41775</c:v>
                </c:pt>
                <c:pt idx="97">
                  <c:v>41778</c:v>
                </c:pt>
                <c:pt idx="98">
                  <c:v>41779</c:v>
                </c:pt>
                <c:pt idx="99">
                  <c:v>41780</c:v>
                </c:pt>
                <c:pt idx="100">
                  <c:v>41781</c:v>
                </c:pt>
                <c:pt idx="101">
                  <c:v>41782</c:v>
                </c:pt>
                <c:pt idx="102">
                  <c:v>41785</c:v>
                </c:pt>
                <c:pt idx="103">
                  <c:v>41786</c:v>
                </c:pt>
                <c:pt idx="104">
                  <c:v>41787</c:v>
                </c:pt>
                <c:pt idx="105">
                  <c:v>41788</c:v>
                </c:pt>
                <c:pt idx="106">
                  <c:v>41789</c:v>
                </c:pt>
                <c:pt idx="107">
                  <c:v>41792</c:v>
                </c:pt>
                <c:pt idx="108">
                  <c:v>41793</c:v>
                </c:pt>
                <c:pt idx="109">
                  <c:v>41794</c:v>
                </c:pt>
                <c:pt idx="110">
                  <c:v>41795</c:v>
                </c:pt>
                <c:pt idx="111">
                  <c:v>41796</c:v>
                </c:pt>
                <c:pt idx="112">
                  <c:v>41799</c:v>
                </c:pt>
                <c:pt idx="113">
                  <c:v>41800</c:v>
                </c:pt>
                <c:pt idx="114">
                  <c:v>41801</c:v>
                </c:pt>
                <c:pt idx="115">
                  <c:v>41802</c:v>
                </c:pt>
                <c:pt idx="116">
                  <c:v>41803</c:v>
                </c:pt>
                <c:pt idx="117">
                  <c:v>41806</c:v>
                </c:pt>
                <c:pt idx="118">
                  <c:v>41807</c:v>
                </c:pt>
                <c:pt idx="119">
                  <c:v>41808</c:v>
                </c:pt>
                <c:pt idx="120">
                  <c:v>41809</c:v>
                </c:pt>
                <c:pt idx="121">
                  <c:v>41810</c:v>
                </c:pt>
                <c:pt idx="122">
                  <c:v>41813</c:v>
                </c:pt>
                <c:pt idx="123">
                  <c:v>41814</c:v>
                </c:pt>
                <c:pt idx="124">
                  <c:v>41815</c:v>
                </c:pt>
                <c:pt idx="125">
                  <c:v>41816</c:v>
                </c:pt>
                <c:pt idx="126">
                  <c:v>41817</c:v>
                </c:pt>
                <c:pt idx="127">
                  <c:v>41820</c:v>
                </c:pt>
                <c:pt idx="128">
                  <c:v>41821</c:v>
                </c:pt>
                <c:pt idx="129">
                  <c:v>41822</c:v>
                </c:pt>
                <c:pt idx="130">
                  <c:v>41823</c:v>
                </c:pt>
                <c:pt idx="131">
                  <c:v>41824</c:v>
                </c:pt>
                <c:pt idx="132">
                  <c:v>41827</c:v>
                </c:pt>
                <c:pt idx="133">
                  <c:v>41828</c:v>
                </c:pt>
                <c:pt idx="134">
                  <c:v>41829</c:v>
                </c:pt>
                <c:pt idx="135">
                  <c:v>41830</c:v>
                </c:pt>
                <c:pt idx="136">
                  <c:v>41831</c:v>
                </c:pt>
                <c:pt idx="137">
                  <c:v>41834</c:v>
                </c:pt>
                <c:pt idx="138">
                  <c:v>41835</c:v>
                </c:pt>
                <c:pt idx="139">
                  <c:v>41836</c:v>
                </c:pt>
                <c:pt idx="140">
                  <c:v>41837</c:v>
                </c:pt>
                <c:pt idx="141">
                  <c:v>41838</c:v>
                </c:pt>
                <c:pt idx="142">
                  <c:v>41841</c:v>
                </c:pt>
                <c:pt idx="143">
                  <c:v>41842</c:v>
                </c:pt>
                <c:pt idx="144">
                  <c:v>41843</c:v>
                </c:pt>
                <c:pt idx="145">
                  <c:v>41844</c:v>
                </c:pt>
                <c:pt idx="146">
                  <c:v>41845</c:v>
                </c:pt>
                <c:pt idx="147">
                  <c:v>41848</c:v>
                </c:pt>
                <c:pt idx="148">
                  <c:v>41849</c:v>
                </c:pt>
                <c:pt idx="149">
                  <c:v>41850</c:v>
                </c:pt>
                <c:pt idx="150">
                  <c:v>41851</c:v>
                </c:pt>
                <c:pt idx="151">
                  <c:v>41852</c:v>
                </c:pt>
                <c:pt idx="152">
                  <c:v>41855</c:v>
                </c:pt>
                <c:pt idx="153">
                  <c:v>41856</c:v>
                </c:pt>
                <c:pt idx="154">
                  <c:v>41857</c:v>
                </c:pt>
                <c:pt idx="155">
                  <c:v>41858</c:v>
                </c:pt>
                <c:pt idx="156">
                  <c:v>41859</c:v>
                </c:pt>
                <c:pt idx="157">
                  <c:v>41862</c:v>
                </c:pt>
                <c:pt idx="158">
                  <c:v>41863</c:v>
                </c:pt>
                <c:pt idx="159">
                  <c:v>41864</c:v>
                </c:pt>
                <c:pt idx="160">
                  <c:v>41865</c:v>
                </c:pt>
                <c:pt idx="161">
                  <c:v>41866</c:v>
                </c:pt>
                <c:pt idx="162">
                  <c:v>41869</c:v>
                </c:pt>
                <c:pt idx="163">
                  <c:v>41870</c:v>
                </c:pt>
                <c:pt idx="164">
                  <c:v>41871</c:v>
                </c:pt>
                <c:pt idx="165">
                  <c:v>41872</c:v>
                </c:pt>
                <c:pt idx="166">
                  <c:v>41873</c:v>
                </c:pt>
                <c:pt idx="167">
                  <c:v>41876</c:v>
                </c:pt>
                <c:pt idx="168">
                  <c:v>41877</c:v>
                </c:pt>
                <c:pt idx="169">
                  <c:v>41878</c:v>
                </c:pt>
                <c:pt idx="170">
                  <c:v>41879</c:v>
                </c:pt>
                <c:pt idx="171">
                  <c:v>41880</c:v>
                </c:pt>
                <c:pt idx="172">
                  <c:v>41883</c:v>
                </c:pt>
                <c:pt idx="173">
                  <c:v>41884</c:v>
                </c:pt>
                <c:pt idx="174">
                  <c:v>41885</c:v>
                </c:pt>
                <c:pt idx="175">
                  <c:v>41886</c:v>
                </c:pt>
                <c:pt idx="176">
                  <c:v>41887</c:v>
                </c:pt>
                <c:pt idx="177">
                  <c:v>41890</c:v>
                </c:pt>
                <c:pt idx="178">
                  <c:v>41891</c:v>
                </c:pt>
                <c:pt idx="179">
                  <c:v>41892</c:v>
                </c:pt>
                <c:pt idx="180">
                  <c:v>41893</c:v>
                </c:pt>
                <c:pt idx="181">
                  <c:v>41894</c:v>
                </c:pt>
                <c:pt idx="182">
                  <c:v>41897</c:v>
                </c:pt>
                <c:pt idx="183">
                  <c:v>41898</c:v>
                </c:pt>
                <c:pt idx="184">
                  <c:v>41899</c:v>
                </c:pt>
                <c:pt idx="185">
                  <c:v>41900</c:v>
                </c:pt>
                <c:pt idx="186">
                  <c:v>41901</c:v>
                </c:pt>
                <c:pt idx="187">
                  <c:v>41904</c:v>
                </c:pt>
                <c:pt idx="188">
                  <c:v>41905</c:v>
                </c:pt>
                <c:pt idx="189">
                  <c:v>41906</c:v>
                </c:pt>
                <c:pt idx="190">
                  <c:v>41907</c:v>
                </c:pt>
                <c:pt idx="191">
                  <c:v>41908</c:v>
                </c:pt>
                <c:pt idx="192">
                  <c:v>41911</c:v>
                </c:pt>
                <c:pt idx="193">
                  <c:v>41912</c:v>
                </c:pt>
                <c:pt idx="194">
                  <c:v>41913</c:v>
                </c:pt>
                <c:pt idx="195">
                  <c:v>41914</c:v>
                </c:pt>
                <c:pt idx="196">
                  <c:v>41915</c:v>
                </c:pt>
                <c:pt idx="197">
                  <c:v>41918</c:v>
                </c:pt>
                <c:pt idx="198">
                  <c:v>41919</c:v>
                </c:pt>
                <c:pt idx="199">
                  <c:v>41920</c:v>
                </c:pt>
                <c:pt idx="200">
                  <c:v>41921</c:v>
                </c:pt>
                <c:pt idx="201">
                  <c:v>41922</c:v>
                </c:pt>
                <c:pt idx="202">
                  <c:v>41925</c:v>
                </c:pt>
                <c:pt idx="203">
                  <c:v>41926</c:v>
                </c:pt>
                <c:pt idx="204">
                  <c:v>41927</c:v>
                </c:pt>
                <c:pt idx="205">
                  <c:v>41928</c:v>
                </c:pt>
                <c:pt idx="206">
                  <c:v>41929</c:v>
                </c:pt>
                <c:pt idx="207">
                  <c:v>41932</c:v>
                </c:pt>
                <c:pt idx="208">
                  <c:v>41933</c:v>
                </c:pt>
                <c:pt idx="209">
                  <c:v>41934</c:v>
                </c:pt>
                <c:pt idx="210">
                  <c:v>41935</c:v>
                </c:pt>
                <c:pt idx="211">
                  <c:v>41936</c:v>
                </c:pt>
                <c:pt idx="212">
                  <c:v>41939</c:v>
                </c:pt>
                <c:pt idx="213">
                  <c:v>41940</c:v>
                </c:pt>
                <c:pt idx="214">
                  <c:v>41941</c:v>
                </c:pt>
                <c:pt idx="215">
                  <c:v>41942</c:v>
                </c:pt>
                <c:pt idx="216">
                  <c:v>41943</c:v>
                </c:pt>
                <c:pt idx="217">
                  <c:v>41946</c:v>
                </c:pt>
                <c:pt idx="218">
                  <c:v>41947</c:v>
                </c:pt>
                <c:pt idx="219">
                  <c:v>41948</c:v>
                </c:pt>
                <c:pt idx="220">
                  <c:v>41949</c:v>
                </c:pt>
                <c:pt idx="221">
                  <c:v>41950</c:v>
                </c:pt>
                <c:pt idx="222">
                  <c:v>41953</c:v>
                </c:pt>
                <c:pt idx="223">
                  <c:v>41954</c:v>
                </c:pt>
                <c:pt idx="224">
                  <c:v>41955</c:v>
                </c:pt>
                <c:pt idx="225">
                  <c:v>41956</c:v>
                </c:pt>
                <c:pt idx="226">
                  <c:v>41957</c:v>
                </c:pt>
                <c:pt idx="227">
                  <c:v>41960</c:v>
                </c:pt>
                <c:pt idx="228">
                  <c:v>41961</c:v>
                </c:pt>
                <c:pt idx="229">
                  <c:v>41962</c:v>
                </c:pt>
                <c:pt idx="230">
                  <c:v>41963</c:v>
                </c:pt>
                <c:pt idx="231">
                  <c:v>41964</c:v>
                </c:pt>
                <c:pt idx="232">
                  <c:v>41967</c:v>
                </c:pt>
                <c:pt idx="233">
                  <c:v>41968</c:v>
                </c:pt>
                <c:pt idx="234">
                  <c:v>41969</c:v>
                </c:pt>
                <c:pt idx="235">
                  <c:v>41970</c:v>
                </c:pt>
                <c:pt idx="236">
                  <c:v>41971</c:v>
                </c:pt>
                <c:pt idx="237">
                  <c:v>41974</c:v>
                </c:pt>
                <c:pt idx="238">
                  <c:v>41975</c:v>
                </c:pt>
                <c:pt idx="239">
                  <c:v>41976</c:v>
                </c:pt>
                <c:pt idx="240">
                  <c:v>41977</c:v>
                </c:pt>
                <c:pt idx="241">
                  <c:v>41978</c:v>
                </c:pt>
                <c:pt idx="242">
                  <c:v>41981</c:v>
                </c:pt>
                <c:pt idx="243">
                  <c:v>41982</c:v>
                </c:pt>
                <c:pt idx="244">
                  <c:v>41983</c:v>
                </c:pt>
                <c:pt idx="245">
                  <c:v>41984</c:v>
                </c:pt>
                <c:pt idx="246">
                  <c:v>41985</c:v>
                </c:pt>
                <c:pt idx="247">
                  <c:v>41988</c:v>
                </c:pt>
                <c:pt idx="248">
                  <c:v>41989</c:v>
                </c:pt>
                <c:pt idx="249">
                  <c:v>41990</c:v>
                </c:pt>
                <c:pt idx="250">
                  <c:v>41991</c:v>
                </c:pt>
                <c:pt idx="251">
                  <c:v>41992</c:v>
                </c:pt>
                <c:pt idx="252">
                  <c:v>41995</c:v>
                </c:pt>
                <c:pt idx="253">
                  <c:v>41996</c:v>
                </c:pt>
                <c:pt idx="254">
                  <c:v>41997</c:v>
                </c:pt>
                <c:pt idx="255">
                  <c:v>41998</c:v>
                </c:pt>
                <c:pt idx="256">
                  <c:v>41999</c:v>
                </c:pt>
                <c:pt idx="257">
                  <c:v>42002</c:v>
                </c:pt>
                <c:pt idx="258">
                  <c:v>42003</c:v>
                </c:pt>
                <c:pt idx="259">
                  <c:v>42004</c:v>
                </c:pt>
                <c:pt idx="260">
                  <c:v>42005</c:v>
                </c:pt>
                <c:pt idx="261">
                  <c:v>42006</c:v>
                </c:pt>
                <c:pt idx="262">
                  <c:v>42009</c:v>
                </c:pt>
                <c:pt idx="263">
                  <c:v>42010</c:v>
                </c:pt>
                <c:pt idx="264">
                  <c:v>42011</c:v>
                </c:pt>
                <c:pt idx="265">
                  <c:v>42012</c:v>
                </c:pt>
                <c:pt idx="266">
                  <c:v>42013</c:v>
                </c:pt>
                <c:pt idx="267">
                  <c:v>42016</c:v>
                </c:pt>
                <c:pt idx="268">
                  <c:v>42017</c:v>
                </c:pt>
                <c:pt idx="269">
                  <c:v>42018</c:v>
                </c:pt>
                <c:pt idx="270">
                  <c:v>42019</c:v>
                </c:pt>
                <c:pt idx="271">
                  <c:v>42020</c:v>
                </c:pt>
                <c:pt idx="272">
                  <c:v>42023</c:v>
                </c:pt>
                <c:pt idx="273">
                  <c:v>42024</c:v>
                </c:pt>
                <c:pt idx="274">
                  <c:v>42025</c:v>
                </c:pt>
                <c:pt idx="275">
                  <c:v>42026</c:v>
                </c:pt>
                <c:pt idx="276">
                  <c:v>42027</c:v>
                </c:pt>
                <c:pt idx="277">
                  <c:v>42030</c:v>
                </c:pt>
                <c:pt idx="278">
                  <c:v>42031</c:v>
                </c:pt>
                <c:pt idx="279">
                  <c:v>42032</c:v>
                </c:pt>
                <c:pt idx="280">
                  <c:v>42033</c:v>
                </c:pt>
                <c:pt idx="281">
                  <c:v>42034</c:v>
                </c:pt>
                <c:pt idx="282">
                  <c:v>42037</c:v>
                </c:pt>
                <c:pt idx="283">
                  <c:v>42038</c:v>
                </c:pt>
                <c:pt idx="284">
                  <c:v>42039</c:v>
                </c:pt>
                <c:pt idx="285">
                  <c:v>42040</c:v>
                </c:pt>
                <c:pt idx="286">
                  <c:v>42041</c:v>
                </c:pt>
                <c:pt idx="287">
                  <c:v>42044</c:v>
                </c:pt>
                <c:pt idx="288">
                  <c:v>42045</c:v>
                </c:pt>
                <c:pt idx="289">
                  <c:v>42046</c:v>
                </c:pt>
                <c:pt idx="290">
                  <c:v>42047</c:v>
                </c:pt>
                <c:pt idx="291">
                  <c:v>42048</c:v>
                </c:pt>
                <c:pt idx="292">
                  <c:v>42051</c:v>
                </c:pt>
                <c:pt idx="293">
                  <c:v>42052</c:v>
                </c:pt>
                <c:pt idx="294">
                  <c:v>42053</c:v>
                </c:pt>
                <c:pt idx="295">
                  <c:v>42054</c:v>
                </c:pt>
                <c:pt idx="296">
                  <c:v>42055</c:v>
                </c:pt>
                <c:pt idx="297">
                  <c:v>42058</c:v>
                </c:pt>
                <c:pt idx="298">
                  <c:v>42059</c:v>
                </c:pt>
                <c:pt idx="299">
                  <c:v>42060</c:v>
                </c:pt>
                <c:pt idx="300">
                  <c:v>42061</c:v>
                </c:pt>
                <c:pt idx="301">
                  <c:v>42062</c:v>
                </c:pt>
                <c:pt idx="302">
                  <c:v>42065</c:v>
                </c:pt>
                <c:pt idx="303">
                  <c:v>42066</c:v>
                </c:pt>
                <c:pt idx="304">
                  <c:v>42067</c:v>
                </c:pt>
                <c:pt idx="305">
                  <c:v>42068</c:v>
                </c:pt>
                <c:pt idx="306">
                  <c:v>42069</c:v>
                </c:pt>
                <c:pt idx="307">
                  <c:v>42072</c:v>
                </c:pt>
                <c:pt idx="308">
                  <c:v>42073</c:v>
                </c:pt>
                <c:pt idx="309">
                  <c:v>42074</c:v>
                </c:pt>
                <c:pt idx="310">
                  <c:v>42075</c:v>
                </c:pt>
                <c:pt idx="311">
                  <c:v>42076</c:v>
                </c:pt>
                <c:pt idx="312">
                  <c:v>42079</c:v>
                </c:pt>
                <c:pt idx="313">
                  <c:v>42080</c:v>
                </c:pt>
                <c:pt idx="314">
                  <c:v>42081</c:v>
                </c:pt>
                <c:pt idx="315">
                  <c:v>42082</c:v>
                </c:pt>
                <c:pt idx="316">
                  <c:v>42083</c:v>
                </c:pt>
                <c:pt idx="317">
                  <c:v>42086</c:v>
                </c:pt>
                <c:pt idx="318">
                  <c:v>42087</c:v>
                </c:pt>
                <c:pt idx="319">
                  <c:v>42088</c:v>
                </c:pt>
                <c:pt idx="320">
                  <c:v>42089</c:v>
                </c:pt>
                <c:pt idx="321">
                  <c:v>42090</c:v>
                </c:pt>
                <c:pt idx="322">
                  <c:v>42093</c:v>
                </c:pt>
                <c:pt idx="323">
                  <c:v>42094</c:v>
                </c:pt>
                <c:pt idx="324">
                  <c:v>42095</c:v>
                </c:pt>
                <c:pt idx="325">
                  <c:v>42096</c:v>
                </c:pt>
                <c:pt idx="326">
                  <c:v>42097</c:v>
                </c:pt>
                <c:pt idx="327">
                  <c:v>42100</c:v>
                </c:pt>
                <c:pt idx="328">
                  <c:v>42101</c:v>
                </c:pt>
                <c:pt idx="329">
                  <c:v>42102</c:v>
                </c:pt>
                <c:pt idx="330">
                  <c:v>42103</c:v>
                </c:pt>
                <c:pt idx="331">
                  <c:v>42104</c:v>
                </c:pt>
                <c:pt idx="332">
                  <c:v>42107</c:v>
                </c:pt>
                <c:pt idx="333">
                  <c:v>42108</c:v>
                </c:pt>
                <c:pt idx="334">
                  <c:v>42109</c:v>
                </c:pt>
                <c:pt idx="335">
                  <c:v>42110</c:v>
                </c:pt>
                <c:pt idx="336">
                  <c:v>42111</c:v>
                </c:pt>
                <c:pt idx="337">
                  <c:v>42114</c:v>
                </c:pt>
                <c:pt idx="338">
                  <c:v>42115</c:v>
                </c:pt>
                <c:pt idx="339">
                  <c:v>42116</c:v>
                </c:pt>
                <c:pt idx="340">
                  <c:v>42117</c:v>
                </c:pt>
                <c:pt idx="341">
                  <c:v>42118</c:v>
                </c:pt>
                <c:pt idx="342">
                  <c:v>42121</c:v>
                </c:pt>
                <c:pt idx="343">
                  <c:v>42122</c:v>
                </c:pt>
                <c:pt idx="344">
                  <c:v>42123</c:v>
                </c:pt>
                <c:pt idx="345">
                  <c:v>42124</c:v>
                </c:pt>
                <c:pt idx="346">
                  <c:v>42125</c:v>
                </c:pt>
                <c:pt idx="347">
                  <c:v>42128</c:v>
                </c:pt>
                <c:pt idx="348">
                  <c:v>42129</c:v>
                </c:pt>
                <c:pt idx="349">
                  <c:v>42130</c:v>
                </c:pt>
                <c:pt idx="350">
                  <c:v>42131</c:v>
                </c:pt>
                <c:pt idx="351">
                  <c:v>42132</c:v>
                </c:pt>
                <c:pt idx="352">
                  <c:v>42135</c:v>
                </c:pt>
                <c:pt idx="353">
                  <c:v>42136</c:v>
                </c:pt>
                <c:pt idx="354">
                  <c:v>42137</c:v>
                </c:pt>
                <c:pt idx="355">
                  <c:v>42138</c:v>
                </c:pt>
                <c:pt idx="356">
                  <c:v>42139</c:v>
                </c:pt>
                <c:pt idx="357">
                  <c:v>42142</c:v>
                </c:pt>
                <c:pt idx="358">
                  <c:v>42143</c:v>
                </c:pt>
                <c:pt idx="359">
                  <c:v>42144</c:v>
                </c:pt>
                <c:pt idx="360">
                  <c:v>42145</c:v>
                </c:pt>
                <c:pt idx="361">
                  <c:v>42146</c:v>
                </c:pt>
                <c:pt idx="362">
                  <c:v>42149</c:v>
                </c:pt>
                <c:pt idx="363">
                  <c:v>42150</c:v>
                </c:pt>
                <c:pt idx="364">
                  <c:v>42151</c:v>
                </c:pt>
                <c:pt idx="365">
                  <c:v>42152</c:v>
                </c:pt>
                <c:pt idx="366">
                  <c:v>42153</c:v>
                </c:pt>
                <c:pt idx="367">
                  <c:v>42156</c:v>
                </c:pt>
                <c:pt idx="368">
                  <c:v>42157</c:v>
                </c:pt>
                <c:pt idx="369">
                  <c:v>42158</c:v>
                </c:pt>
                <c:pt idx="370">
                  <c:v>42159</c:v>
                </c:pt>
                <c:pt idx="371">
                  <c:v>42160</c:v>
                </c:pt>
                <c:pt idx="372">
                  <c:v>42163</c:v>
                </c:pt>
                <c:pt idx="373">
                  <c:v>42164</c:v>
                </c:pt>
                <c:pt idx="374">
                  <c:v>42165</c:v>
                </c:pt>
                <c:pt idx="375">
                  <c:v>42166</c:v>
                </c:pt>
                <c:pt idx="376">
                  <c:v>42167</c:v>
                </c:pt>
                <c:pt idx="377">
                  <c:v>42170</c:v>
                </c:pt>
                <c:pt idx="378">
                  <c:v>42171</c:v>
                </c:pt>
                <c:pt idx="379">
                  <c:v>42172</c:v>
                </c:pt>
                <c:pt idx="380">
                  <c:v>42173</c:v>
                </c:pt>
                <c:pt idx="381">
                  <c:v>42174</c:v>
                </c:pt>
                <c:pt idx="382">
                  <c:v>42177</c:v>
                </c:pt>
                <c:pt idx="383">
                  <c:v>42178</c:v>
                </c:pt>
                <c:pt idx="384">
                  <c:v>42179</c:v>
                </c:pt>
                <c:pt idx="385">
                  <c:v>42180</c:v>
                </c:pt>
                <c:pt idx="386">
                  <c:v>42181</c:v>
                </c:pt>
                <c:pt idx="387">
                  <c:v>42184</c:v>
                </c:pt>
                <c:pt idx="388">
                  <c:v>42185</c:v>
                </c:pt>
                <c:pt idx="389">
                  <c:v>42186</c:v>
                </c:pt>
                <c:pt idx="390">
                  <c:v>42187</c:v>
                </c:pt>
                <c:pt idx="391">
                  <c:v>42188</c:v>
                </c:pt>
                <c:pt idx="392">
                  <c:v>42191</c:v>
                </c:pt>
                <c:pt idx="393">
                  <c:v>42192</c:v>
                </c:pt>
                <c:pt idx="394">
                  <c:v>42193</c:v>
                </c:pt>
                <c:pt idx="395">
                  <c:v>42194</c:v>
                </c:pt>
                <c:pt idx="396">
                  <c:v>42195</c:v>
                </c:pt>
                <c:pt idx="397">
                  <c:v>42198</c:v>
                </c:pt>
                <c:pt idx="398">
                  <c:v>42199</c:v>
                </c:pt>
                <c:pt idx="399">
                  <c:v>42200</c:v>
                </c:pt>
                <c:pt idx="400">
                  <c:v>42201</c:v>
                </c:pt>
                <c:pt idx="401">
                  <c:v>42202</c:v>
                </c:pt>
                <c:pt idx="402">
                  <c:v>42205</c:v>
                </c:pt>
                <c:pt idx="403">
                  <c:v>42206</c:v>
                </c:pt>
                <c:pt idx="404">
                  <c:v>42207</c:v>
                </c:pt>
                <c:pt idx="405">
                  <c:v>42208</c:v>
                </c:pt>
                <c:pt idx="406">
                  <c:v>42209</c:v>
                </c:pt>
                <c:pt idx="407">
                  <c:v>42212</c:v>
                </c:pt>
                <c:pt idx="408">
                  <c:v>42213</c:v>
                </c:pt>
                <c:pt idx="409">
                  <c:v>42214</c:v>
                </c:pt>
                <c:pt idx="410">
                  <c:v>42215</c:v>
                </c:pt>
                <c:pt idx="411">
                  <c:v>42216</c:v>
                </c:pt>
                <c:pt idx="412">
                  <c:v>42219</c:v>
                </c:pt>
                <c:pt idx="413">
                  <c:v>42220</c:v>
                </c:pt>
                <c:pt idx="414">
                  <c:v>42221</c:v>
                </c:pt>
                <c:pt idx="415">
                  <c:v>42222</c:v>
                </c:pt>
                <c:pt idx="416">
                  <c:v>42223</c:v>
                </c:pt>
                <c:pt idx="417">
                  <c:v>42226</c:v>
                </c:pt>
                <c:pt idx="418">
                  <c:v>42227</c:v>
                </c:pt>
                <c:pt idx="419">
                  <c:v>42228</c:v>
                </c:pt>
                <c:pt idx="420">
                  <c:v>42229</c:v>
                </c:pt>
                <c:pt idx="421">
                  <c:v>42230</c:v>
                </c:pt>
                <c:pt idx="422">
                  <c:v>42233</c:v>
                </c:pt>
                <c:pt idx="423">
                  <c:v>42234</c:v>
                </c:pt>
                <c:pt idx="424">
                  <c:v>42235</c:v>
                </c:pt>
                <c:pt idx="425">
                  <c:v>42236</c:v>
                </c:pt>
                <c:pt idx="426">
                  <c:v>42237</c:v>
                </c:pt>
                <c:pt idx="427">
                  <c:v>42240</c:v>
                </c:pt>
                <c:pt idx="428">
                  <c:v>42241</c:v>
                </c:pt>
                <c:pt idx="429">
                  <c:v>42242</c:v>
                </c:pt>
                <c:pt idx="430">
                  <c:v>42243</c:v>
                </c:pt>
                <c:pt idx="431">
                  <c:v>42244</c:v>
                </c:pt>
                <c:pt idx="432">
                  <c:v>42247</c:v>
                </c:pt>
                <c:pt idx="433">
                  <c:v>42248</c:v>
                </c:pt>
                <c:pt idx="434">
                  <c:v>42249</c:v>
                </c:pt>
                <c:pt idx="435">
                  <c:v>42250</c:v>
                </c:pt>
                <c:pt idx="436">
                  <c:v>42251</c:v>
                </c:pt>
                <c:pt idx="437">
                  <c:v>42254</c:v>
                </c:pt>
                <c:pt idx="438">
                  <c:v>42255</c:v>
                </c:pt>
                <c:pt idx="439">
                  <c:v>42256</c:v>
                </c:pt>
                <c:pt idx="440">
                  <c:v>42257</c:v>
                </c:pt>
                <c:pt idx="441">
                  <c:v>42258</c:v>
                </c:pt>
                <c:pt idx="442">
                  <c:v>42261</c:v>
                </c:pt>
                <c:pt idx="443">
                  <c:v>42262</c:v>
                </c:pt>
                <c:pt idx="444">
                  <c:v>42263</c:v>
                </c:pt>
                <c:pt idx="445">
                  <c:v>42264</c:v>
                </c:pt>
                <c:pt idx="446">
                  <c:v>42265</c:v>
                </c:pt>
                <c:pt idx="447">
                  <c:v>42268</c:v>
                </c:pt>
                <c:pt idx="448">
                  <c:v>42269</c:v>
                </c:pt>
                <c:pt idx="449">
                  <c:v>42270</c:v>
                </c:pt>
                <c:pt idx="450">
                  <c:v>42271</c:v>
                </c:pt>
                <c:pt idx="451">
                  <c:v>42272</c:v>
                </c:pt>
                <c:pt idx="452">
                  <c:v>42275</c:v>
                </c:pt>
                <c:pt idx="453">
                  <c:v>42276</c:v>
                </c:pt>
                <c:pt idx="454">
                  <c:v>42277</c:v>
                </c:pt>
                <c:pt idx="455">
                  <c:v>42278</c:v>
                </c:pt>
                <c:pt idx="456">
                  <c:v>42279</c:v>
                </c:pt>
                <c:pt idx="457">
                  <c:v>42282</c:v>
                </c:pt>
                <c:pt idx="458">
                  <c:v>42283</c:v>
                </c:pt>
                <c:pt idx="459">
                  <c:v>42284</c:v>
                </c:pt>
                <c:pt idx="460">
                  <c:v>42285</c:v>
                </c:pt>
                <c:pt idx="461">
                  <c:v>42286</c:v>
                </c:pt>
                <c:pt idx="462">
                  <c:v>42289</c:v>
                </c:pt>
                <c:pt idx="463">
                  <c:v>42290</c:v>
                </c:pt>
                <c:pt idx="464">
                  <c:v>42291</c:v>
                </c:pt>
                <c:pt idx="465">
                  <c:v>42292</c:v>
                </c:pt>
                <c:pt idx="466">
                  <c:v>42293</c:v>
                </c:pt>
                <c:pt idx="467">
                  <c:v>42296</c:v>
                </c:pt>
                <c:pt idx="468">
                  <c:v>42297</c:v>
                </c:pt>
                <c:pt idx="469">
                  <c:v>42298</c:v>
                </c:pt>
                <c:pt idx="470">
                  <c:v>42299</c:v>
                </c:pt>
                <c:pt idx="471">
                  <c:v>42300</c:v>
                </c:pt>
                <c:pt idx="472">
                  <c:v>42303</c:v>
                </c:pt>
                <c:pt idx="473">
                  <c:v>42304</c:v>
                </c:pt>
                <c:pt idx="474">
                  <c:v>42305</c:v>
                </c:pt>
                <c:pt idx="475">
                  <c:v>42306</c:v>
                </c:pt>
                <c:pt idx="476">
                  <c:v>42307</c:v>
                </c:pt>
                <c:pt idx="477">
                  <c:v>42310</c:v>
                </c:pt>
                <c:pt idx="478">
                  <c:v>42311</c:v>
                </c:pt>
                <c:pt idx="479">
                  <c:v>42312</c:v>
                </c:pt>
                <c:pt idx="480">
                  <c:v>42313</c:v>
                </c:pt>
                <c:pt idx="481">
                  <c:v>42314</c:v>
                </c:pt>
                <c:pt idx="482">
                  <c:v>42317</c:v>
                </c:pt>
                <c:pt idx="483">
                  <c:v>42318</c:v>
                </c:pt>
                <c:pt idx="484">
                  <c:v>42319</c:v>
                </c:pt>
                <c:pt idx="485">
                  <c:v>42320</c:v>
                </c:pt>
                <c:pt idx="486">
                  <c:v>42321</c:v>
                </c:pt>
                <c:pt idx="487">
                  <c:v>42324</c:v>
                </c:pt>
                <c:pt idx="488">
                  <c:v>42325</c:v>
                </c:pt>
                <c:pt idx="489">
                  <c:v>42326</c:v>
                </c:pt>
                <c:pt idx="490">
                  <c:v>42327</c:v>
                </c:pt>
                <c:pt idx="491">
                  <c:v>42328</c:v>
                </c:pt>
                <c:pt idx="492">
                  <c:v>42331</c:v>
                </c:pt>
                <c:pt idx="493">
                  <c:v>42332</c:v>
                </c:pt>
                <c:pt idx="494">
                  <c:v>42333</c:v>
                </c:pt>
                <c:pt idx="495">
                  <c:v>42334</c:v>
                </c:pt>
                <c:pt idx="496">
                  <c:v>42335</c:v>
                </c:pt>
                <c:pt idx="497">
                  <c:v>42338</c:v>
                </c:pt>
                <c:pt idx="498">
                  <c:v>42339</c:v>
                </c:pt>
                <c:pt idx="499">
                  <c:v>42340</c:v>
                </c:pt>
                <c:pt idx="500">
                  <c:v>42341</c:v>
                </c:pt>
                <c:pt idx="501">
                  <c:v>42342</c:v>
                </c:pt>
                <c:pt idx="502">
                  <c:v>42345</c:v>
                </c:pt>
                <c:pt idx="503">
                  <c:v>42346</c:v>
                </c:pt>
                <c:pt idx="504">
                  <c:v>42347</c:v>
                </c:pt>
                <c:pt idx="505">
                  <c:v>42348</c:v>
                </c:pt>
                <c:pt idx="506">
                  <c:v>42349</c:v>
                </c:pt>
                <c:pt idx="507">
                  <c:v>42352</c:v>
                </c:pt>
                <c:pt idx="508">
                  <c:v>42353</c:v>
                </c:pt>
                <c:pt idx="509">
                  <c:v>42354</c:v>
                </c:pt>
                <c:pt idx="510">
                  <c:v>42355</c:v>
                </c:pt>
                <c:pt idx="511">
                  <c:v>42356</c:v>
                </c:pt>
                <c:pt idx="512">
                  <c:v>42359</c:v>
                </c:pt>
                <c:pt idx="513">
                  <c:v>42360</c:v>
                </c:pt>
                <c:pt idx="514">
                  <c:v>42361</c:v>
                </c:pt>
                <c:pt idx="515">
                  <c:v>42362</c:v>
                </c:pt>
                <c:pt idx="516">
                  <c:v>42363</c:v>
                </c:pt>
                <c:pt idx="517">
                  <c:v>42366</c:v>
                </c:pt>
                <c:pt idx="518">
                  <c:v>42367</c:v>
                </c:pt>
                <c:pt idx="519">
                  <c:v>42368</c:v>
                </c:pt>
                <c:pt idx="520">
                  <c:v>42369</c:v>
                </c:pt>
                <c:pt idx="521">
                  <c:v>42370</c:v>
                </c:pt>
                <c:pt idx="522">
                  <c:v>42373</c:v>
                </c:pt>
                <c:pt idx="523">
                  <c:v>42374</c:v>
                </c:pt>
                <c:pt idx="524">
                  <c:v>42375</c:v>
                </c:pt>
                <c:pt idx="525">
                  <c:v>42376</c:v>
                </c:pt>
                <c:pt idx="526">
                  <c:v>42377</c:v>
                </c:pt>
                <c:pt idx="527">
                  <c:v>42380</c:v>
                </c:pt>
                <c:pt idx="528">
                  <c:v>42381</c:v>
                </c:pt>
                <c:pt idx="529">
                  <c:v>42382</c:v>
                </c:pt>
                <c:pt idx="530">
                  <c:v>42383</c:v>
                </c:pt>
                <c:pt idx="531">
                  <c:v>42384</c:v>
                </c:pt>
                <c:pt idx="532">
                  <c:v>42387</c:v>
                </c:pt>
                <c:pt idx="533">
                  <c:v>42388</c:v>
                </c:pt>
                <c:pt idx="534">
                  <c:v>42389</c:v>
                </c:pt>
                <c:pt idx="535">
                  <c:v>42390</c:v>
                </c:pt>
                <c:pt idx="536">
                  <c:v>42391</c:v>
                </c:pt>
                <c:pt idx="537">
                  <c:v>42394</c:v>
                </c:pt>
                <c:pt idx="538">
                  <c:v>42395</c:v>
                </c:pt>
                <c:pt idx="539">
                  <c:v>42396</c:v>
                </c:pt>
                <c:pt idx="540">
                  <c:v>42397</c:v>
                </c:pt>
                <c:pt idx="541">
                  <c:v>42398</c:v>
                </c:pt>
                <c:pt idx="542">
                  <c:v>42401</c:v>
                </c:pt>
                <c:pt idx="543">
                  <c:v>42402</c:v>
                </c:pt>
                <c:pt idx="544">
                  <c:v>42403</c:v>
                </c:pt>
                <c:pt idx="545">
                  <c:v>42404</c:v>
                </c:pt>
                <c:pt idx="546">
                  <c:v>42405</c:v>
                </c:pt>
                <c:pt idx="547">
                  <c:v>42408</c:v>
                </c:pt>
                <c:pt idx="548">
                  <c:v>42409</c:v>
                </c:pt>
                <c:pt idx="549">
                  <c:v>42410</c:v>
                </c:pt>
                <c:pt idx="550">
                  <c:v>42411</c:v>
                </c:pt>
                <c:pt idx="551">
                  <c:v>42412</c:v>
                </c:pt>
                <c:pt idx="552">
                  <c:v>42415</c:v>
                </c:pt>
                <c:pt idx="553">
                  <c:v>42416</c:v>
                </c:pt>
                <c:pt idx="554">
                  <c:v>42417</c:v>
                </c:pt>
                <c:pt idx="555">
                  <c:v>42418</c:v>
                </c:pt>
                <c:pt idx="556">
                  <c:v>42419</c:v>
                </c:pt>
                <c:pt idx="557">
                  <c:v>42422</c:v>
                </c:pt>
                <c:pt idx="558">
                  <c:v>42423</c:v>
                </c:pt>
                <c:pt idx="559">
                  <c:v>42424</c:v>
                </c:pt>
                <c:pt idx="560">
                  <c:v>42425</c:v>
                </c:pt>
                <c:pt idx="561">
                  <c:v>42426</c:v>
                </c:pt>
                <c:pt idx="562">
                  <c:v>42429</c:v>
                </c:pt>
                <c:pt idx="563">
                  <c:v>42430</c:v>
                </c:pt>
                <c:pt idx="564">
                  <c:v>42431</c:v>
                </c:pt>
                <c:pt idx="565">
                  <c:v>42432</c:v>
                </c:pt>
                <c:pt idx="566">
                  <c:v>42433</c:v>
                </c:pt>
                <c:pt idx="567">
                  <c:v>42436</c:v>
                </c:pt>
                <c:pt idx="568">
                  <c:v>42437</c:v>
                </c:pt>
                <c:pt idx="569">
                  <c:v>42438</c:v>
                </c:pt>
                <c:pt idx="570">
                  <c:v>42439</c:v>
                </c:pt>
                <c:pt idx="571">
                  <c:v>42440</c:v>
                </c:pt>
                <c:pt idx="572">
                  <c:v>42443</c:v>
                </c:pt>
                <c:pt idx="573">
                  <c:v>42444</c:v>
                </c:pt>
                <c:pt idx="574">
                  <c:v>42445</c:v>
                </c:pt>
                <c:pt idx="575">
                  <c:v>42446</c:v>
                </c:pt>
                <c:pt idx="576">
                  <c:v>42447</c:v>
                </c:pt>
                <c:pt idx="577">
                  <c:v>42450</c:v>
                </c:pt>
                <c:pt idx="578">
                  <c:v>42451</c:v>
                </c:pt>
                <c:pt idx="579">
                  <c:v>42452</c:v>
                </c:pt>
                <c:pt idx="580">
                  <c:v>42453</c:v>
                </c:pt>
                <c:pt idx="581">
                  <c:v>42454</c:v>
                </c:pt>
                <c:pt idx="582">
                  <c:v>42457</c:v>
                </c:pt>
                <c:pt idx="583">
                  <c:v>42458</c:v>
                </c:pt>
                <c:pt idx="584">
                  <c:v>42459</c:v>
                </c:pt>
                <c:pt idx="585">
                  <c:v>42460</c:v>
                </c:pt>
                <c:pt idx="586">
                  <c:v>42461</c:v>
                </c:pt>
                <c:pt idx="587">
                  <c:v>42464</c:v>
                </c:pt>
                <c:pt idx="588">
                  <c:v>42465</c:v>
                </c:pt>
                <c:pt idx="589">
                  <c:v>42466</c:v>
                </c:pt>
                <c:pt idx="590">
                  <c:v>42467</c:v>
                </c:pt>
                <c:pt idx="591">
                  <c:v>42468</c:v>
                </c:pt>
                <c:pt idx="592">
                  <c:v>42471</c:v>
                </c:pt>
                <c:pt idx="593">
                  <c:v>42472</c:v>
                </c:pt>
                <c:pt idx="594">
                  <c:v>42473</c:v>
                </c:pt>
                <c:pt idx="595">
                  <c:v>42474</c:v>
                </c:pt>
                <c:pt idx="596">
                  <c:v>42475</c:v>
                </c:pt>
                <c:pt idx="597">
                  <c:v>42478</c:v>
                </c:pt>
                <c:pt idx="598">
                  <c:v>42479</c:v>
                </c:pt>
                <c:pt idx="599">
                  <c:v>42480</c:v>
                </c:pt>
                <c:pt idx="600">
                  <c:v>42481</c:v>
                </c:pt>
                <c:pt idx="601">
                  <c:v>42482</c:v>
                </c:pt>
                <c:pt idx="602">
                  <c:v>42485</c:v>
                </c:pt>
                <c:pt idx="603">
                  <c:v>42486</c:v>
                </c:pt>
                <c:pt idx="604">
                  <c:v>42487</c:v>
                </c:pt>
                <c:pt idx="605">
                  <c:v>42488</c:v>
                </c:pt>
                <c:pt idx="606">
                  <c:v>42489</c:v>
                </c:pt>
                <c:pt idx="607">
                  <c:v>42492</c:v>
                </c:pt>
                <c:pt idx="608">
                  <c:v>42493</c:v>
                </c:pt>
                <c:pt idx="609">
                  <c:v>42494</c:v>
                </c:pt>
                <c:pt idx="610">
                  <c:v>42495</c:v>
                </c:pt>
                <c:pt idx="611">
                  <c:v>42496</c:v>
                </c:pt>
                <c:pt idx="612">
                  <c:v>42499</c:v>
                </c:pt>
                <c:pt idx="613">
                  <c:v>42500</c:v>
                </c:pt>
                <c:pt idx="614">
                  <c:v>42501</c:v>
                </c:pt>
                <c:pt idx="615">
                  <c:v>42502</c:v>
                </c:pt>
                <c:pt idx="616">
                  <c:v>42503</c:v>
                </c:pt>
                <c:pt idx="617">
                  <c:v>42506</c:v>
                </c:pt>
                <c:pt idx="618">
                  <c:v>42507</c:v>
                </c:pt>
                <c:pt idx="619">
                  <c:v>42508</c:v>
                </c:pt>
                <c:pt idx="620">
                  <c:v>42509</c:v>
                </c:pt>
                <c:pt idx="621">
                  <c:v>42510</c:v>
                </c:pt>
                <c:pt idx="622">
                  <c:v>42513</c:v>
                </c:pt>
                <c:pt idx="623">
                  <c:v>42514</c:v>
                </c:pt>
                <c:pt idx="624">
                  <c:v>42515</c:v>
                </c:pt>
                <c:pt idx="625">
                  <c:v>42516</c:v>
                </c:pt>
                <c:pt idx="626">
                  <c:v>42517</c:v>
                </c:pt>
                <c:pt idx="627">
                  <c:v>42520</c:v>
                </c:pt>
                <c:pt idx="628">
                  <c:v>42521</c:v>
                </c:pt>
                <c:pt idx="629">
                  <c:v>42522</c:v>
                </c:pt>
                <c:pt idx="630">
                  <c:v>42523</c:v>
                </c:pt>
                <c:pt idx="631">
                  <c:v>42524</c:v>
                </c:pt>
                <c:pt idx="632">
                  <c:v>42527</c:v>
                </c:pt>
                <c:pt idx="633">
                  <c:v>42528</c:v>
                </c:pt>
                <c:pt idx="634">
                  <c:v>42529</c:v>
                </c:pt>
                <c:pt idx="635">
                  <c:v>42530</c:v>
                </c:pt>
                <c:pt idx="636">
                  <c:v>42531</c:v>
                </c:pt>
                <c:pt idx="637">
                  <c:v>42534</c:v>
                </c:pt>
                <c:pt idx="638">
                  <c:v>42535</c:v>
                </c:pt>
                <c:pt idx="639">
                  <c:v>42536</c:v>
                </c:pt>
                <c:pt idx="640">
                  <c:v>42537</c:v>
                </c:pt>
                <c:pt idx="641">
                  <c:v>42538</c:v>
                </c:pt>
                <c:pt idx="642">
                  <c:v>42541</c:v>
                </c:pt>
                <c:pt idx="643">
                  <c:v>42542</c:v>
                </c:pt>
                <c:pt idx="644">
                  <c:v>42543</c:v>
                </c:pt>
                <c:pt idx="645">
                  <c:v>42544</c:v>
                </c:pt>
                <c:pt idx="646">
                  <c:v>42545</c:v>
                </c:pt>
                <c:pt idx="647">
                  <c:v>42548</c:v>
                </c:pt>
                <c:pt idx="648">
                  <c:v>42549</c:v>
                </c:pt>
                <c:pt idx="649">
                  <c:v>42550</c:v>
                </c:pt>
                <c:pt idx="650">
                  <c:v>42551</c:v>
                </c:pt>
                <c:pt idx="651">
                  <c:v>42552</c:v>
                </c:pt>
                <c:pt idx="652">
                  <c:v>42555</c:v>
                </c:pt>
                <c:pt idx="653">
                  <c:v>42556</c:v>
                </c:pt>
                <c:pt idx="654">
                  <c:v>42557</c:v>
                </c:pt>
                <c:pt idx="655">
                  <c:v>42558</c:v>
                </c:pt>
                <c:pt idx="656">
                  <c:v>42559</c:v>
                </c:pt>
                <c:pt idx="657">
                  <c:v>42562</c:v>
                </c:pt>
                <c:pt idx="658">
                  <c:v>42563</c:v>
                </c:pt>
                <c:pt idx="659">
                  <c:v>42564</c:v>
                </c:pt>
                <c:pt idx="660">
                  <c:v>42565</c:v>
                </c:pt>
                <c:pt idx="661">
                  <c:v>42566</c:v>
                </c:pt>
                <c:pt idx="662">
                  <c:v>42569</c:v>
                </c:pt>
                <c:pt idx="663">
                  <c:v>42570</c:v>
                </c:pt>
                <c:pt idx="664">
                  <c:v>42571</c:v>
                </c:pt>
                <c:pt idx="665">
                  <c:v>42572</c:v>
                </c:pt>
                <c:pt idx="666">
                  <c:v>42573</c:v>
                </c:pt>
                <c:pt idx="667">
                  <c:v>42576</c:v>
                </c:pt>
                <c:pt idx="668">
                  <c:v>42577</c:v>
                </c:pt>
                <c:pt idx="669">
                  <c:v>42578</c:v>
                </c:pt>
                <c:pt idx="670">
                  <c:v>42579</c:v>
                </c:pt>
                <c:pt idx="671">
                  <c:v>42580</c:v>
                </c:pt>
                <c:pt idx="672">
                  <c:v>42583</c:v>
                </c:pt>
                <c:pt idx="673">
                  <c:v>42584</c:v>
                </c:pt>
                <c:pt idx="674">
                  <c:v>42585</c:v>
                </c:pt>
                <c:pt idx="675">
                  <c:v>42586</c:v>
                </c:pt>
                <c:pt idx="676">
                  <c:v>42587</c:v>
                </c:pt>
                <c:pt idx="677">
                  <c:v>42590</c:v>
                </c:pt>
                <c:pt idx="678">
                  <c:v>42591</c:v>
                </c:pt>
                <c:pt idx="679">
                  <c:v>42592</c:v>
                </c:pt>
                <c:pt idx="680">
                  <c:v>42593</c:v>
                </c:pt>
                <c:pt idx="681">
                  <c:v>42594</c:v>
                </c:pt>
                <c:pt idx="682">
                  <c:v>42597</c:v>
                </c:pt>
                <c:pt idx="683">
                  <c:v>42598</c:v>
                </c:pt>
                <c:pt idx="684">
                  <c:v>42599</c:v>
                </c:pt>
                <c:pt idx="685">
                  <c:v>42600</c:v>
                </c:pt>
                <c:pt idx="686">
                  <c:v>42601</c:v>
                </c:pt>
                <c:pt idx="687">
                  <c:v>42604</c:v>
                </c:pt>
                <c:pt idx="688">
                  <c:v>42605</c:v>
                </c:pt>
                <c:pt idx="689">
                  <c:v>42606</c:v>
                </c:pt>
                <c:pt idx="690">
                  <c:v>42607</c:v>
                </c:pt>
                <c:pt idx="691">
                  <c:v>42608</c:v>
                </c:pt>
                <c:pt idx="692">
                  <c:v>42611</c:v>
                </c:pt>
                <c:pt idx="693">
                  <c:v>42612</c:v>
                </c:pt>
                <c:pt idx="694">
                  <c:v>42613</c:v>
                </c:pt>
                <c:pt idx="695">
                  <c:v>42614</c:v>
                </c:pt>
                <c:pt idx="696">
                  <c:v>42615</c:v>
                </c:pt>
                <c:pt idx="697">
                  <c:v>42618</c:v>
                </c:pt>
                <c:pt idx="698">
                  <c:v>42619</c:v>
                </c:pt>
                <c:pt idx="699">
                  <c:v>42620</c:v>
                </c:pt>
                <c:pt idx="700">
                  <c:v>42621</c:v>
                </c:pt>
                <c:pt idx="701">
                  <c:v>42622</c:v>
                </c:pt>
                <c:pt idx="702">
                  <c:v>42625</c:v>
                </c:pt>
                <c:pt idx="703">
                  <c:v>42626</c:v>
                </c:pt>
                <c:pt idx="704">
                  <c:v>42627</c:v>
                </c:pt>
                <c:pt idx="705">
                  <c:v>42628</c:v>
                </c:pt>
                <c:pt idx="706">
                  <c:v>42629</c:v>
                </c:pt>
                <c:pt idx="707">
                  <c:v>42632</c:v>
                </c:pt>
                <c:pt idx="708">
                  <c:v>42633</c:v>
                </c:pt>
                <c:pt idx="709">
                  <c:v>42634</c:v>
                </c:pt>
                <c:pt idx="710">
                  <c:v>42635</c:v>
                </c:pt>
                <c:pt idx="711">
                  <c:v>42636</c:v>
                </c:pt>
                <c:pt idx="712">
                  <c:v>42639</c:v>
                </c:pt>
                <c:pt idx="713">
                  <c:v>42640</c:v>
                </c:pt>
                <c:pt idx="714">
                  <c:v>42641</c:v>
                </c:pt>
                <c:pt idx="715">
                  <c:v>42642</c:v>
                </c:pt>
                <c:pt idx="716">
                  <c:v>42643</c:v>
                </c:pt>
                <c:pt idx="717">
                  <c:v>42646</c:v>
                </c:pt>
                <c:pt idx="718">
                  <c:v>42647</c:v>
                </c:pt>
                <c:pt idx="719">
                  <c:v>42648</c:v>
                </c:pt>
                <c:pt idx="720">
                  <c:v>42649</c:v>
                </c:pt>
                <c:pt idx="721">
                  <c:v>42650</c:v>
                </c:pt>
                <c:pt idx="722">
                  <c:v>42653</c:v>
                </c:pt>
                <c:pt idx="723">
                  <c:v>42654</c:v>
                </c:pt>
                <c:pt idx="724">
                  <c:v>42655</c:v>
                </c:pt>
                <c:pt idx="725">
                  <c:v>42656</c:v>
                </c:pt>
                <c:pt idx="726">
                  <c:v>42657</c:v>
                </c:pt>
                <c:pt idx="727">
                  <c:v>42660</c:v>
                </c:pt>
                <c:pt idx="728">
                  <c:v>42661</c:v>
                </c:pt>
                <c:pt idx="729">
                  <c:v>42662</c:v>
                </c:pt>
                <c:pt idx="730">
                  <c:v>42663</c:v>
                </c:pt>
                <c:pt idx="731">
                  <c:v>42664</c:v>
                </c:pt>
                <c:pt idx="732">
                  <c:v>42667</c:v>
                </c:pt>
                <c:pt idx="733">
                  <c:v>42668</c:v>
                </c:pt>
                <c:pt idx="734">
                  <c:v>42669</c:v>
                </c:pt>
                <c:pt idx="735">
                  <c:v>42670</c:v>
                </c:pt>
                <c:pt idx="736">
                  <c:v>42671</c:v>
                </c:pt>
                <c:pt idx="737">
                  <c:v>42674</c:v>
                </c:pt>
                <c:pt idx="738">
                  <c:v>42675</c:v>
                </c:pt>
                <c:pt idx="739">
                  <c:v>42676</c:v>
                </c:pt>
                <c:pt idx="740">
                  <c:v>42677</c:v>
                </c:pt>
                <c:pt idx="741">
                  <c:v>42678</c:v>
                </c:pt>
                <c:pt idx="742">
                  <c:v>42681</c:v>
                </c:pt>
                <c:pt idx="743">
                  <c:v>42682</c:v>
                </c:pt>
                <c:pt idx="744">
                  <c:v>42683</c:v>
                </c:pt>
                <c:pt idx="745">
                  <c:v>42684</c:v>
                </c:pt>
                <c:pt idx="746">
                  <c:v>42685</c:v>
                </c:pt>
                <c:pt idx="747">
                  <c:v>42688</c:v>
                </c:pt>
                <c:pt idx="748">
                  <c:v>42689</c:v>
                </c:pt>
                <c:pt idx="749">
                  <c:v>42690</c:v>
                </c:pt>
                <c:pt idx="750">
                  <c:v>42691</c:v>
                </c:pt>
                <c:pt idx="751">
                  <c:v>42692</c:v>
                </c:pt>
                <c:pt idx="752">
                  <c:v>42695</c:v>
                </c:pt>
                <c:pt idx="753">
                  <c:v>42696</c:v>
                </c:pt>
                <c:pt idx="754">
                  <c:v>42697</c:v>
                </c:pt>
                <c:pt idx="755">
                  <c:v>42698</c:v>
                </c:pt>
                <c:pt idx="756">
                  <c:v>42699</c:v>
                </c:pt>
                <c:pt idx="757">
                  <c:v>42702</c:v>
                </c:pt>
                <c:pt idx="758">
                  <c:v>42703</c:v>
                </c:pt>
                <c:pt idx="759">
                  <c:v>42704</c:v>
                </c:pt>
                <c:pt idx="760">
                  <c:v>42705</c:v>
                </c:pt>
                <c:pt idx="761">
                  <c:v>42706</c:v>
                </c:pt>
                <c:pt idx="762">
                  <c:v>42709</c:v>
                </c:pt>
                <c:pt idx="763">
                  <c:v>42710</c:v>
                </c:pt>
                <c:pt idx="764">
                  <c:v>42711</c:v>
                </c:pt>
                <c:pt idx="765">
                  <c:v>42712</c:v>
                </c:pt>
                <c:pt idx="766">
                  <c:v>42713</c:v>
                </c:pt>
                <c:pt idx="767">
                  <c:v>42716</c:v>
                </c:pt>
                <c:pt idx="768">
                  <c:v>42717</c:v>
                </c:pt>
                <c:pt idx="769">
                  <c:v>42718</c:v>
                </c:pt>
                <c:pt idx="770">
                  <c:v>42719</c:v>
                </c:pt>
                <c:pt idx="771">
                  <c:v>42720</c:v>
                </c:pt>
                <c:pt idx="772">
                  <c:v>42723</c:v>
                </c:pt>
                <c:pt idx="773">
                  <c:v>42724</c:v>
                </c:pt>
                <c:pt idx="774">
                  <c:v>42725</c:v>
                </c:pt>
                <c:pt idx="775">
                  <c:v>42726</c:v>
                </c:pt>
                <c:pt idx="776">
                  <c:v>42727</c:v>
                </c:pt>
                <c:pt idx="777">
                  <c:v>42730</c:v>
                </c:pt>
                <c:pt idx="778">
                  <c:v>42731</c:v>
                </c:pt>
                <c:pt idx="779">
                  <c:v>42732</c:v>
                </c:pt>
                <c:pt idx="780">
                  <c:v>42733</c:v>
                </c:pt>
                <c:pt idx="781">
                  <c:v>42734</c:v>
                </c:pt>
                <c:pt idx="782">
                  <c:v>42737</c:v>
                </c:pt>
                <c:pt idx="783">
                  <c:v>42738</c:v>
                </c:pt>
                <c:pt idx="784">
                  <c:v>42739</c:v>
                </c:pt>
                <c:pt idx="785">
                  <c:v>42740</c:v>
                </c:pt>
                <c:pt idx="786">
                  <c:v>42741</c:v>
                </c:pt>
                <c:pt idx="787">
                  <c:v>42744</c:v>
                </c:pt>
                <c:pt idx="788">
                  <c:v>42745</c:v>
                </c:pt>
                <c:pt idx="789">
                  <c:v>42746</c:v>
                </c:pt>
                <c:pt idx="790">
                  <c:v>42747</c:v>
                </c:pt>
                <c:pt idx="791">
                  <c:v>42748</c:v>
                </c:pt>
                <c:pt idx="792">
                  <c:v>42751</c:v>
                </c:pt>
                <c:pt idx="793">
                  <c:v>42752</c:v>
                </c:pt>
                <c:pt idx="794">
                  <c:v>42753</c:v>
                </c:pt>
                <c:pt idx="795">
                  <c:v>42754</c:v>
                </c:pt>
                <c:pt idx="796">
                  <c:v>42755</c:v>
                </c:pt>
                <c:pt idx="797">
                  <c:v>42758</c:v>
                </c:pt>
                <c:pt idx="798">
                  <c:v>42759</c:v>
                </c:pt>
                <c:pt idx="799">
                  <c:v>42760</c:v>
                </c:pt>
                <c:pt idx="800">
                  <c:v>42761</c:v>
                </c:pt>
                <c:pt idx="801">
                  <c:v>42762</c:v>
                </c:pt>
                <c:pt idx="802">
                  <c:v>42765</c:v>
                </c:pt>
                <c:pt idx="803">
                  <c:v>42766</c:v>
                </c:pt>
                <c:pt idx="804">
                  <c:v>42767</c:v>
                </c:pt>
                <c:pt idx="805">
                  <c:v>42768</c:v>
                </c:pt>
                <c:pt idx="806">
                  <c:v>42769</c:v>
                </c:pt>
                <c:pt idx="807">
                  <c:v>42772</c:v>
                </c:pt>
                <c:pt idx="808">
                  <c:v>42773</c:v>
                </c:pt>
                <c:pt idx="809">
                  <c:v>42774</c:v>
                </c:pt>
                <c:pt idx="810">
                  <c:v>42775</c:v>
                </c:pt>
                <c:pt idx="811">
                  <c:v>42776</c:v>
                </c:pt>
                <c:pt idx="812">
                  <c:v>42779</c:v>
                </c:pt>
                <c:pt idx="813">
                  <c:v>42780</c:v>
                </c:pt>
                <c:pt idx="814">
                  <c:v>42781</c:v>
                </c:pt>
                <c:pt idx="815">
                  <c:v>42782</c:v>
                </c:pt>
                <c:pt idx="816">
                  <c:v>42783</c:v>
                </c:pt>
                <c:pt idx="817">
                  <c:v>42786</c:v>
                </c:pt>
                <c:pt idx="818">
                  <c:v>42787</c:v>
                </c:pt>
                <c:pt idx="819">
                  <c:v>42788</c:v>
                </c:pt>
                <c:pt idx="820">
                  <c:v>42789</c:v>
                </c:pt>
                <c:pt idx="821">
                  <c:v>42790</c:v>
                </c:pt>
                <c:pt idx="822">
                  <c:v>42793</c:v>
                </c:pt>
                <c:pt idx="823">
                  <c:v>42794</c:v>
                </c:pt>
                <c:pt idx="824">
                  <c:v>42795</c:v>
                </c:pt>
                <c:pt idx="825">
                  <c:v>42796</c:v>
                </c:pt>
                <c:pt idx="826">
                  <c:v>42797</c:v>
                </c:pt>
                <c:pt idx="827">
                  <c:v>42800</c:v>
                </c:pt>
                <c:pt idx="828">
                  <c:v>42801</c:v>
                </c:pt>
                <c:pt idx="829">
                  <c:v>42802</c:v>
                </c:pt>
                <c:pt idx="830">
                  <c:v>42803</c:v>
                </c:pt>
                <c:pt idx="831">
                  <c:v>42804</c:v>
                </c:pt>
                <c:pt idx="832">
                  <c:v>42807</c:v>
                </c:pt>
                <c:pt idx="833">
                  <c:v>42808</c:v>
                </c:pt>
                <c:pt idx="834">
                  <c:v>42809</c:v>
                </c:pt>
                <c:pt idx="835">
                  <c:v>42810</c:v>
                </c:pt>
                <c:pt idx="836">
                  <c:v>42811</c:v>
                </c:pt>
                <c:pt idx="837">
                  <c:v>42814</c:v>
                </c:pt>
                <c:pt idx="838">
                  <c:v>42815</c:v>
                </c:pt>
                <c:pt idx="839">
                  <c:v>42816</c:v>
                </c:pt>
                <c:pt idx="840">
                  <c:v>42817</c:v>
                </c:pt>
                <c:pt idx="841">
                  <c:v>42818</c:v>
                </c:pt>
                <c:pt idx="842">
                  <c:v>42821</c:v>
                </c:pt>
                <c:pt idx="843">
                  <c:v>42822</c:v>
                </c:pt>
                <c:pt idx="844">
                  <c:v>42823</c:v>
                </c:pt>
                <c:pt idx="845">
                  <c:v>42824</c:v>
                </c:pt>
                <c:pt idx="846">
                  <c:v>42825</c:v>
                </c:pt>
                <c:pt idx="847">
                  <c:v>42828</c:v>
                </c:pt>
                <c:pt idx="848">
                  <c:v>42829</c:v>
                </c:pt>
                <c:pt idx="849">
                  <c:v>42830</c:v>
                </c:pt>
                <c:pt idx="850">
                  <c:v>42831</c:v>
                </c:pt>
                <c:pt idx="851">
                  <c:v>42832</c:v>
                </c:pt>
                <c:pt idx="852">
                  <c:v>42835</c:v>
                </c:pt>
                <c:pt idx="853">
                  <c:v>42836</c:v>
                </c:pt>
                <c:pt idx="854">
                  <c:v>42837</c:v>
                </c:pt>
                <c:pt idx="855">
                  <c:v>42838</c:v>
                </c:pt>
                <c:pt idx="856">
                  <c:v>42839</c:v>
                </c:pt>
                <c:pt idx="857">
                  <c:v>42842</c:v>
                </c:pt>
                <c:pt idx="858">
                  <c:v>42843</c:v>
                </c:pt>
                <c:pt idx="859">
                  <c:v>42844</c:v>
                </c:pt>
                <c:pt idx="860">
                  <c:v>42845</c:v>
                </c:pt>
                <c:pt idx="861">
                  <c:v>42846</c:v>
                </c:pt>
                <c:pt idx="862">
                  <c:v>42849</c:v>
                </c:pt>
                <c:pt idx="863">
                  <c:v>42850</c:v>
                </c:pt>
                <c:pt idx="864">
                  <c:v>42851</c:v>
                </c:pt>
                <c:pt idx="865">
                  <c:v>42852</c:v>
                </c:pt>
                <c:pt idx="866">
                  <c:v>42853</c:v>
                </c:pt>
              </c:numCache>
            </c:numRef>
          </c:xVal>
          <c:yVal>
            <c:numRef>
              <c:f>'Sector Financiero'!$I$3:$I$869</c:f>
              <c:numCache>
                <c:formatCode>General</c:formatCode>
                <c:ptCount val="867"/>
                <c:pt idx="0">
                  <c:v>16.565153399444171</c:v>
                </c:pt>
                <c:pt idx="1">
                  <c:v>16.565153399444171</c:v>
                </c:pt>
                <c:pt idx="2">
                  <c:v>16.565153399444171</c:v>
                </c:pt>
                <c:pt idx="3">
                  <c:v>16.565153399444171</c:v>
                </c:pt>
                <c:pt idx="4">
                  <c:v>16.565153399444171</c:v>
                </c:pt>
                <c:pt idx="5">
                  <c:v>16.565153399444171</c:v>
                </c:pt>
                <c:pt idx="6">
                  <c:v>16.565153399444171</c:v>
                </c:pt>
                <c:pt idx="7">
                  <c:v>16.565153399444171</c:v>
                </c:pt>
                <c:pt idx="8">
                  <c:v>16.565153399444171</c:v>
                </c:pt>
                <c:pt idx="9">
                  <c:v>16.565153399444171</c:v>
                </c:pt>
                <c:pt idx="10">
                  <c:v>16.565153399444171</c:v>
                </c:pt>
                <c:pt idx="11">
                  <c:v>16.565153399444171</c:v>
                </c:pt>
                <c:pt idx="12">
                  <c:v>16.565153399444171</c:v>
                </c:pt>
                <c:pt idx="13">
                  <c:v>16.565153399444171</c:v>
                </c:pt>
                <c:pt idx="14">
                  <c:v>16.565153399444171</c:v>
                </c:pt>
                <c:pt idx="15">
                  <c:v>16.565153399444171</c:v>
                </c:pt>
                <c:pt idx="16">
                  <c:v>16.565153399444171</c:v>
                </c:pt>
                <c:pt idx="17">
                  <c:v>16.565153399444171</c:v>
                </c:pt>
                <c:pt idx="18">
                  <c:v>16.565153399444171</c:v>
                </c:pt>
                <c:pt idx="19">
                  <c:v>16.565153399444171</c:v>
                </c:pt>
                <c:pt idx="20">
                  <c:v>16.565153399444171</c:v>
                </c:pt>
                <c:pt idx="21">
                  <c:v>16.565153399444171</c:v>
                </c:pt>
                <c:pt idx="22">
                  <c:v>16.565153399444171</c:v>
                </c:pt>
                <c:pt idx="23">
                  <c:v>16.565153399444171</c:v>
                </c:pt>
                <c:pt idx="24">
                  <c:v>16.565153399444171</c:v>
                </c:pt>
                <c:pt idx="25">
                  <c:v>16.565153399444171</c:v>
                </c:pt>
                <c:pt idx="26">
                  <c:v>16.565153399444171</c:v>
                </c:pt>
                <c:pt idx="27">
                  <c:v>16.565153399444171</c:v>
                </c:pt>
                <c:pt idx="28">
                  <c:v>16.565153399444171</c:v>
                </c:pt>
                <c:pt idx="29">
                  <c:v>16.565153399444171</c:v>
                </c:pt>
                <c:pt idx="30">
                  <c:v>16.565153399444171</c:v>
                </c:pt>
                <c:pt idx="31">
                  <c:v>16.565153399444171</c:v>
                </c:pt>
                <c:pt idx="32">
                  <c:v>16.565153399444171</c:v>
                </c:pt>
                <c:pt idx="33">
                  <c:v>16.565153399444171</c:v>
                </c:pt>
                <c:pt idx="34">
                  <c:v>16.565153399444171</c:v>
                </c:pt>
                <c:pt idx="35">
                  <c:v>16.565153399444171</c:v>
                </c:pt>
                <c:pt idx="36">
                  <c:v>16.565153399444171</c:v>
                </c:pt>
                <c:pt idx="37">
                  <c:v>16.565153399444171</c:v>
                </c:pt>
                <c:pt idx="38">
                  <c:v>16.565153399444171</c:v>
                </c:pt>
                <c:pt idx="39">
                  <c:v>16.565153399444171</c:v>
                </c:pt>
                <c:pt idx="40">
                  <c:v>16.565153399444171</c:v>
                </c:pt>
                <c:pt idx="41">
                  <c:v>16.565153399444171</c:v>
                </c:pt>
                <c:pt idx="42">
                  <c:v>16.565153399444171</c:v>
                </c:pt>
                <c:pt idx="43">
                  <c:v>16.565153399444171</c:v>
                </c:pt>
                <c:pt idx="44">
                  <c:v>16.565153399444171</c:v>
                </c:pt>
                <c:pt idx="45">
                  <c:v>16.565153399444171</c:v>
                </c:pt>
                <c:pt idx="46">
                  <c:v>16.565153399444171</c:v>
                </c:pt>
                <c:pt idx="47">
                  <c:v>16.565153399444171</c:v>
                </c:pt>
                <c:pt idx="48">
                  <c:v>16.565153399444171</c:v>
                </c:pt>
                <c:pt idx="49">
                  <c:v>16.565153399444171</c:v>
                </c:pt>
                <c:pt idx="50">
                  <c:v>16.565153399444171</c:v>
                </c:pt>
                <c:pt idx="51">
                  <c:v>16.565153399444171</c:v>
                </c:pt>
                <c:pt idx="52">
                  <c:v>16.565153399444171</c:v>
                </c:pt>
                <c:pt idx="53">
                  <c:v>16.565153399444171</c:v>
                </c:pt>
                <c:pt idx="54">
                  <c:v>16.565153399444171</c:v>
                </c:pt>
                <c:pt idx="55">
                  <c:v>16.565153399444171</c:v>
                </c:pt>
                <c:pt idx="56">
                  <c:v>16.565153399444171</c:v>
                </c:pt>
                <c:pt idx="57">
                  <c:v>16.565153399444171</c:v>
                </c:pt>
                <c:pt idx="58">
                  <c:v>16.565153399444171</c:v>
                </c:pt>
                <c:pt idx="59">
                  <c:v>16.565153399444171</c:v>
                </c:pt>
                <c:pt idx="60">
                  <c:v>16.565153399444171</c:v>
                </c:pt>
                <c:pt idx="61">
                  <c:v>16.565153399444171</c:v>
                </c:pt>
                <c:pt idx="62">
                  <c:v>16.565153399444171</c:v>
                </c:pt>
                <c:pt idx="63">
                  <c:v>16.565153399444171</c:v>
                </c:pt>
                <c:pt idx="64">
                  <c:v>16.565153399444171</c:v>
                </c:pt>
                <c:pt idx="65">
                  <c:v>16.565153399444171</c:v>
                </c:pt>
                <c:pt idx="66">
                  <c:v>16.565153399444171</c:v>
                </c:pt>
                <c:pt idx="67">
                  <c:v>16.565153399444171</c:v>
                </c:pt>
                <c:pt idx="68">
                  <c:v>16.565153399444171</c:v>
                </c:pt>
                <c:pt idx="69">
                  <c:v>16.565153399444171</c:v>
                </c:pt>
                <c:pt idx="70">
                  <c:v>16.565153399444171</c:v>
                </c:pt>
                <c:pt idx="71">
                  <c:v>16.565153399444171</c:v>
                </c:pt>
                <c:pt idx="72">
                  <c:v>16.565153399444171</c:v>
                </c:pt>
                <c:pt idx="73">
                  <c:v>16.565153399444171</c:v>
                </c:pt>
                <c:pt idx="74">
                  <c:v>16.565153399444171</c:v>
                </c:pt>
                <c:pt idx="75">
                  <c:v>16.565153399444171</c:v>
                </c:pt>
                <c:pt idx="76">
                  <c:v>16.565153399444171</c:v>
                </c:pt>
                <c:pt idx="77">
                  <c:v>16.565153399444171</c:v>
                </c:pt>
                <c:pt idx="78">
                  <c:v>16.565153399444171</c:v>
                </c:pt>
                <c:pt idx="79">
                  <c:v>16.565153399444171</c:v>
                </c:pt>
                <c:pt idx="80">
                  <c:v>16.565153399444171</c:v>
                </c:pt>
                <c:pt idx="81">
                  <c:v>16.565153399444171</c:v>
                </c:pt>
                <c:pt idx="82">
                  <c:v>16.565153399444171</c:v>
                </c:pt>
                <c:pt idx="83">
                  <c:v>16.565153399444171</c:v>
                </c:pt>
                <c:pt idx="84">
                  <c:v>16.565153399444171</c:v>
                </c:pt>
                <c:pt idx="85">
                  <c:v>16.565153399444171</c:v>
                </c:pt>
                <c:pt idx="86">
                  <c:v>16.565153399444171</c:v>
                </c:pt>
                <c:pt idx="87">
                  <c:v>16.565153399444171</c:v>
                </c:pt>
                <c:pt idx="88">
                  <c:v>16.565153399444171</c:v>
                </c:pt>
                <c:pt idx="89">
                  <c:v>16.565153399444171</c:v>
                </c:pt>
                <c:pt idx="90">
                  <c:v>16.565153399444171</c:v>
                </c:pt>
                <c:pt idx="91">
                  <c:v>16.565153399444171</c:v>
                </c:pt>
                <c:pt idx="92">
                  <c:v>16.565153399444171</c:v>
                </c:pt>
                <c:pt idx="93">
                  <c:v>16.565153399444171</c:v>
                </c:pt>
                <c:pt idx="94">
                  <c:v>16.565153399444171</c:v>
                </c:pt>
                <c:pt idx="95">
                  <c:v>16.565153399444171</c:v>
                </c:pt>
                <c:pt idx="96">
                  <c:v>16.565153399444171</c:v>
                </c:pt>
                <c:pt idx="97">
                  <c:v>16.565153399444171</c:v>
                </c:pt>
                <c:pt idx="98">
                  <c:v>16.565153399444171</c:v>
                </c:pt>
                <c:pt idx="99">
                  <c:v>16.565153399444171</c:v>
                </c:pt>
                <c:pt idx="100">
                  <c:v>16.565153399444171</c:v>
                </c:pt>
                <c:pt idx="101">
                  <c:v>16.565153399444171</c:v>
                </c:pt>
                <c:pt idx="102">
                  <c:v>16.565153399444171</c:v>
                </c:pt>
                <c:pt idx="103">
                  <c:v>16.565153399444171</c:v>
                </c:pt>
                <c:pt idx="104">
                  <c:v>16.565153399444171</c:v>
                </c:pt>
                <c:pt idx="105">
                  <c:v>16.565153399444171</c:v>
                </c:pt>
                <c:pt idx="106">
                  <c:v>16.565153399444171</c:v>
                </c:pt>
                <c:pt idx="107">
                  <c:v>16.565153399444171</c:v>
                </c:pt>
                <c:pt idx="108">
                  <c:v>16.565153399444171</c:v>
                </c:pt>
                <c:pt idx="109">
                  <c:v>16.565153399444171</c:v>
                </c:pt>
                <c:pt idx="110">
                  <c:v>16.565153399444171</c:v>
                </c:pt>
                <c:pt idx="111">
                  <c:v>16.565153399444171</c:v>
                </c:pt>
                <c:pt idx="112">
                  <c:v>16.565153399444171</c:v>
                </c:pt>
                <c:pt idx="113">
                  <c:v>16.565153399444171</c:v>
                </c:pt>
                <c:pt idx="114">
                  <c:v>16.565153399444171</c:v>
                </c:pt>
                <c:pt idx="115">
                  <c:v>16.565153399444171</c:v>
                </c:pt>
                <c:pt idx="116">
                  <c:v>16.565153399444171</c:v>
                </c:pt>
                <c:pt idx="117">
                  <c:v>16.565153399444171</c:v>
                </c:pt>
                <c:pt idx="118">
                  <c:v>16.565153399444171</c:v>
                </c:pt>
                <c:pt idx="119">
                  <c:v>16.565153399444171</c:v>
                </c:pt>
                <c:pt idx="120">
                  <c:v>16.565153399444171</c:v>
                </c:pt>
                <c:pt idx="121">
                  <c:v>16.565153399444171</c:v>
                </c:pt>
                <c:pt idx="122">
                  <c:v>16.565153399444171</c:v>
                </c:pt>
                <c:pt idx="123">
                  <c:v>16.565153399444171</c:v>
                </c:pt>
                <c:pt idx="124">
                  <c:v>16.565153399444171</c:v>
                </c:pt>
                <c:pt idx="125">
                  <c:v>16.565153399444171</c:v>
                </c:pt>
                <c:pt idx="126">
                  <c:v>16.565153399444171</c:v>
                </c:pt>
                <c:pt idx="127">
                  <c:v>16.565153399444171</c:v>
                </c:pt>
                <c:pt idx="128">
                  <c:v>16.565153399444171</c:v>
                </c:pt>
                <c:pt idx="129">
                  <c:v>16.565153399444171</c:v>
                </c:pt>
                <c:pt idx="130">
                  <c:v>16.565153399444171</c:v>
                </c:pt>
                <c:pt idx="131">
                  <c:v>16.565153399444171</c:v>
                </c:pt>
                <c:pt idx="132">
                  <c:v>16.565153399444171</c:v>
                </c:pt>
                <c:pt idx="133">
                  <c:v>16.565153399444171</c:v>
                </c:pt>
                <c:pt idx="134">
                  <c:v>16.565153399444171</c:v>
                </c:pt>
                <c:pt idx="135">
                  <c:v>16.565153399444171</c:v>
                </c:pt>
                <c:pt idx="136">
                  <c:v>16.565153399444171</c:v>
                </c:pt>
                <c:pt idx="137">
                  <c:v>16.565153399444171</c:v>
                </c:pt>
                <c:pt idx="138">
                  <c:v>16.565153399444171</c:v>
                </c:pt>
                <c:pt idx="139">
                  <c:v>16.565153399444171</c:v>
                </c:pt>
                <c:pt idx="140">
                  <c:v>16.565153399444171</c:v>
                </c:pt>
                <c:pt idx="141">
                  <c:v>16.565153399444171</c:v>
                </c:pt>
                <c:pt idx="142">
                  <c:v>16.565153399444171</c:v>
                </c:pt>
                <c:pt idx="143">
                  <c:v>16.565153399444171</c:v>
                </c:pt>
                <c:pt idx="144">
                  <c:v>16.565153399444171</c:v>
                </c:pt>
                <c:pt idx="145">
                  <c:v>16.565153399444171</c:v>
                </c:pt>
                <c:pt idx="146">
                  <c:v>16.565153399444171</c:v>
                </c:pt>
                <c:pt idx="147">
                  <c:v>16.565153399444171</c:v>
                </c:pt>
                <c:pt idx="148">
                  <c:v>16.565153399444171</c:v>
                </c:pt>
                <c:pt idx="149">
                  <c:v>16.565153399444171</c:v>
                </c:pt>
                <c:pt idx="150">
                  <c:v>16.565153399444171</c:v>
                </c:pt>
                <c:pt idx="151">
                  <c:v>16.565153399444171</c:v>
                </c:pt>
                <c:pt idx="152">
                  <c:v>16.565153399444171</c:v>
                </c:pt>
                <c:pt idx="153">
                  <c:v>16.565153399444171</c:v>
                </c:pt>
                <c:pt idx="154">
                  <c:v>16.565153399444171</c:v>
                </c:pt>
                <c:pt idx="155">
                  <c:v>16.565153399444171</c:v>
                </c:pt>
                <c:pt idx="156">
                  <c:v>16.565153399444171</c:v>
                </c:pt>
                <c:pt idx="157">
                  <c:v>16.565153399444171</c:v>
                </c:pt>
                <c:pt idx="158">
                  <c:v>16.565153399444171</c:v>
                </c:pt>
                <c:pt idx="159">
                  <c:v>16.565153399444171</c:v>
                </c:pt>
                <c:pt idx="160">
                  <c:v>16.565153399444171</c:v>
                </c:pt>
                <c:pt idx="161">
                  <c:v>16.565153399444171</c:v>
                </c:pt>
                <c:pt idx="162">
                  <c:v>16.565153399444171</c:v>
                </c:pt>
                <c:pt idx="163">
                  <c:v>16.565153399444171</c:v>
                </c:pt>
                <c:pt idx="164">
                  <c:v>16.565153399444171</c:v>
                </c:pt>
                <c:pt idx="165">
                  <c:v>16.565153399444171</c:v>
                </c:pt>
                <c:pt idx="166">
                  <c:v>16.565153399444171</c:v>
                </c:pt>
                <c:pt idx="167">
                  <c:v>16.565153399444171</c:v>
                </c:pt>
                <c:pt idx="168">
                  <c:v>16.565153399444171</c:v>
                </c:pt>
                <c:pt idx="169">
                  <c:v>16.565153399444171</c:v>
                </c:pt>
                <c:pt idx="170">
                  <c:v>16.565153399444171</c:v>
                </c:pt>
                <c:pt idx="171">
                  <c:v>16.565153399444171</c:v>
                </c:pt>
                <c:pt idx="172">
                  <c:v>16.565153399444171</c:v>
                </c:pt>
                <c:pt idx="173">
                  <c:v>16.565153399444171</c:v>
                </c:pt>
                <c:pt idx="174">
                  <c:v>16.565153399444171</c:v>
                </c:pt>
                <c:pt idx="175">
                  <c:v>16.565153399444171</c:v>
                </c:pt>
                <c:pt idx="176">
                  <c:v>16.565153399444171</c:v>
                </c:pt>
                <c:pt idx="177">
                  <c:v>16.565153399444171</c:v>
                </c:pt>
                <c:pt idx="178">
                  <c:v>16.565153399444171</c:v>
                </c:pt>
                <c:pt idx="179">
                  <c:v>16.565153399444171</c:v>
                </c:pt>
                <c:pt idx="180">
                  <c:v>16.565153399444171</c:v>
                </c:pt>
                <c:pt idx="181">
                  <c:v>16.565153399444171</c:v>
                </c:pt>
                <c:pt idx="182">
                  <c:v>16.565153399444171</c:v>
                </c:pt>
                <c:pt idx="183">
                  <c:v>16.565153399444171</c:v>
                </c:pt>
                <c:pt idx="184">
                  <c:v>16.565153399444171</c:v>
                </c:pt>
                <c:pt idx="185">
                  <c:v>16.565153399444171</c:v>
                </c:pt>
                <c:pt idx="186">
                  <c:v>16.565153399444171</c:v>
                </c:pt>
                <c:pt idx="187">
                  <c:v>16.565153399444171</c:v>
                </c:pt>
                <c:pt idx="188">
                  <c:v>16.565153399444171</c:v>
                </c:pt>
                <c:pt idx="189">
                  <c:v>16.565153399444171</c:v>
                </c:pt>
                <c:pt idx="190">
                  <c:v>16.565153399444171</c:v>
                </c:pt>
                <c:pt idx="191">
                  <c:v>16.565153399444171</c:v>
                </c:pt>
                <c:pt idx="192">
                  <c:v>16.565153399444171</c:v>
                </c:pt>
                <c:pt idx="193">
                  <c:v>16.565153399444171</c:v>
                </c:pt>
                <c:pt idx="194">
                  <c:v>16.565153399444171</c:v>
                </c:pt>
                <c:pt idx="195">
                  <c:v>16.565153399444171</c:v>
                </c:pt>
                <c:pt idx="196">
                  <c:v>16.565153399444171</c:v>
                </c:pt>
                <c:pt idx="197">
                  <c:v>16.565153399444171</c:v>
                </c:pt>
                <c:pt idx="198">
                  <c:v>16.565153399444171</c:v>
                </c:pt>
                <c:pt idx="199">
                  <c:v>16.565153399444171</c:v>
                </c:pt>
                <c:pt idx="200">
                  <c:v>16.565153399444171</c:v>
                </c:pt>
                <c:pt idx="201">
                  <c:v>16.565153399444171</c:v>
                </c:pt>
                <c:pt idx="202">
                  <c:v>16.565153399444171</c:v>
                </c:pt>
                <c:pt idx="203">
                  <c:v>16.565153399444171</c:v>
                </c:pt>
                <c:pt idx="204">
                  <c:v>16.565153399444171</c:v>
                </c:pt>
                <c:pt idx="205">
                  <c:v>16.565153399444171</c:v>
                </c:pt>
                <c:pt idx="206">
                  <c:v>16.565153399444171</c:v>
                </c:pt>
                <c:pt idx="207">
                  <c:v>16.565153399444171</c:v>
                </c:pt>
                <c:pt idx="208">
                  <c:v>16.565153399444171</c:v>
                </c:pt>
                <c:pt idx="209">
                  <c:v>16.565153399444171</c:v>
                </c:pt>
                <c:pt idx="210">
                  <c:v>16.565153399444171</c:v>
                </c:pt>
                <c:pt idx="211">
                  <c:v>16.565153399444171</c:v>
                </c:pt>
                <c:pt idx="212">
                  <c:v>16.565153399444171</c:v>
                </c:pt>
                <c:pt idx="213">
                  <c:v>16.565153399444171</c:v>
                </c:pt>
                <c:pt idx="214">
                  <c:v>16.565153399444171</c:v>
                </c:pt>
                <c:pt idx="215">
                  <c:v>16.565153399444171</c:v>
                </c:pt>
                <c:pt idx="216">
                  <c:v>16.565153399444171</c:v>
                </c:pt>
                <c:pt idx="217">
                  <c:v>16.565153399444171</c:v>
                </c:pt>
                <c:pt idx="218">
                  <c:v>16.565153399444171</c:v>
                </c:pt>
                <c:pt idx="219">
                  <c:v>16.565153399444171</c:v>
                </c:pt>
                <c:pt idx="220">
                  <c:v>16.565153399444171</c:v>
                </c:pt>
                <c:pt idx="221">
                  <c:v>16.565153399444171</c:v>
                </c:pt>
                <c:pt idx="222">
                  <c:v>16.565153399444171</c:v>
                </c:pt>
                <c:pt idx="223">
                  <c:v>16.565153399444171</c:v>
                </c:pt>
                <c:pt idx="224">
                  <c:v>16.565153399444171</c:v>
                </c:pt>
                <c:pt idx="225">
                  <c:v>16.565153399444171</c:v>
                </c:pt>
                <c:pt idx="226">
                  <c:v>16.565153399444171</c:v>
                </c:pt>
                <c:pt idx="227">
                  <c:v>16.565153399444171</c:v>
                </c:pt>
                <c:pt idx="228">
                  <c:v>16.565153399444171</c:v>
                </c:pt>
                <c:pt idx="229">
                  <c:v>16.565153399444171</c:v>
                </c:pt>
                <c:pt idx="230">
                  <c:v>16.565153399444171</c:v>
                </c:pt>
                <c:pt idx="231">
                  <c:v>16.565153399444171</c:v>
                </c:pt>
                <c:pt idx="232">
                  <c:v>16.565153399444171</c:v>
                </c:pt>
                <c:pt idx="233">
                  <c:v>16.565153399444171</c:v>
                </c:pt>
                <c:pt idx="234">
                  <c:v>16.565153399444171</c:v>
                </c:pt>
                <c:pt idx="235">
                  <c:v>16.565153399444171</c:v>
                </c:pt>
                <c:pt idx="236">
                  <c:v>16.565153399444171</c:v>
                </c:pt>
                <c:pt idx="237">
                  <c:v>16.565153399444171</c:v>
                </c:pt>
                <c:pt idx="238">
                  <c:v>16.565153399444171</c:v>
                </c:pt>
                <c:pt idx="239">
                  <c:v>16.565153399444171</c:v>
                </c:pt>
                <c:pt idx="240">
                  <c:v>16.565153399444171</c:v>
                </c:pt>
                <c:pt idx="241">
                  <c:v>16.565153399444171</c:v>
                </c:pt>
                <c:pt idx="242">
                  <c:v>16.565153399444171</c:v>
                </c:pt>
                <c:pt idx="243">
                  <c:v>16.565153399444171</c:v>
                </c:pt>
                <c:pt idx="244">
                  <c:v>16.565153399444171</c:v>
                </c:pt>
                <c:pt idx="245">
                  <c:v>16.565153399444171</c:v>
                </c:pt>
                <c:pt idx="246">
                  <c:v>16.565153399444171</c:v>
                </c:pt>
                <c:pt idx="247">
                  <c:v>16.565153399444171</c:v>
                </c:pt>
                <c:pt idx="248">
                  <c:v>16.565153399444171</c:v>
                </c:pt>
                <c:pt idx="249">
                  <c:v>16.565153399444171</c:v>
                </c:pt>
                <c:pt idx="250">
                  <c:v>16.565153399444171</c:v>
                </c:pt>
                <c:pt idx="251">
                  <c:v>16.565153399444171</c:v>
                </c:pt>
                <c:pt idx="252">
                  <c:v>16.565153399444171</c:v>
                </c:pt>
                <c:pt idx="253">
                  <c:v>16.565153399444171</c:v>
                </c:pt>
                <c:pt idx="254">
                  <c:v>16.565153399444171</c:v>
                </c:pt>
                <c:pt idx="255">
                  <c:v>16.565153399444171</c:v>
                </c:pt>
                <c:pt idx="256">
                  <c:v>16.565153399444171</c:v>
                </c:pt>
                <c:pt idx="257">
                  <c:v>16.565153399444171</c:v>
                </c:pt>
                <c:pt idx="258">
                  <c:v>16.565153399444171</c:v>
                </c:pt>
                <c:pt idx="259">
                  <c:v>16.565153399444171</c:v>
                </c:pt>
                <c:pt idx="260">
                  <c:v>16.565153399444171</c:v>
                </c:pt>
                <c:pt idx="261">
                  <c:v>16.565153399444171</c:v>
                </c:pt>
                <c:pt idx="262">
                  <c:v>16.565153399444171</c:v>
                </c:pt>
                <c:pt idx="263">
                  <c:v>16.565153399444171</c:v>
                </c:pt>
                <c:pt idx="264">
                  <c:v>16.565153399444171</c:v>
                </c:pt>
                <c:pt idx="265">
                  <c:v>16.565153399444171</c:v>
                </c:pt>
                <c:pt idx="266">
                  <c:v>16.565153399444171</c:v>
                </c:pt>
                <c:pt idx="267">
                  <c:v>16.565153399444171</c:v>
                </c:pt>
                <c:pt idx="268">
                  <c:v>16.565153399444171</c:v>
                </c:pt>
                <c:pt idx="269">
                  <c:v>16.565153399444171</c:v>
                </c:pt>
                <c:pt idx="270">
                  <c:v>16.565153399444171</c:v>
                </c:pt>
                <c:pt idx="271">
                  <c:v>16.565153399444171</c:v>
                </c:pt>
                <c:pt idx="272">
                  <c:v>16.565153399444171</c:v>
                </c:pt>
                <c:pt idx="273">
                  <c:v>16.565153399444171</c:v>
                </c:pt>
                <c:pt idx="274">
                  <c:v>16.565153399444171</c:v>
                </c:pt>
                <c:pt idx="275">
                  <c:v>16.565153399444171</c:v>
                </c:pt>
                <c:pt idx="276">
                  <c:v>16.565153399444171</c:v>
                </c:pt>
                <c:pt idx="277">
                  <c:v>16.565153399444171</c:v>
                </c:pt>
                <c:pt idx="278">
                  <c:v>16.565153399444171</c:v>
                </c:pt>
                <c:pt idx="279">
                  <c:v>16.565153399444171</c:v>
                </c:pt>
                <c:pt idx="280">
                  <c:v>16.565153399444171</c:v>
                </c:pt>
                <c:pt idx="281">
                  <c:v>16.565153399444171</c:v>
                </c:pt>
                <c:pt idx="282">
                  <c:v>16.565153399444171</c:v>
                </c:pt>
                <c:pt idx="283">
                  <c:v>16.565153399444171</c:v>
                </c:pt>
                <c:pt idx="284">
                  <c:v>16.565153399444171</c:v>
                </c:pt>
                <c:pt idx="285">
                  <c:v>16.565153399444171</c:v>
                </c:pt>
                <c:pt idx="286">
                  <c:v>16.565153399444171</c:v>
                </c:pt>
                <c:pt idx="287">
                  <c:v>16.565153399444171</c:v>
                </c:pt>
                <c:pt idx="288">
                  <c:v>16.565153399444171</c:v>
                </c:pt>
                <c:pt idx="289">
                  <c:v>16.565153399444171</c:v>
                </c:pt>
                <c:pt idx="290">
                  <c:v>16.565153399444171</c:v>
                </c:pt>
                <c:pt idx="291">
                  <c:v>16.565153399444171</c:v>
                </c:pt>
                <c:pt idx="292">
                  <c:v>16.565153399444171</c:v>
                </c:pt>
                <c:pt idx="293">
                  <c:v>16.565153399444171</c:v>
                </c:pt>
                <c:pt idx="294">
                  <c:v>16.565153399444171</c:v>
                </c:pt>
                <c:pt idx="295">
                  <c:v>16.565153399444171</c:v>
                </c:pt>
                <c:pt idx="296">
                  <c:v>16.565153399444171</c:v>
                </c:pt>
                <c:pt idx="297">
                  <c:v>16.565153399444171</c:v>
                </c:pt>
                <c:pt idx="298">
                  <c:v>16.565153399444171</c:v>
                </c:pt>
                <c:pt idx="299">
                  <c:v>16.565153399444171</c:v>
                </c:pt>
                <c:pt idx="300">
                  <c:v>16.565153399444171</c:v>
                </c:pt>
                <c:pt idx="301">
                  <c:v>16.565153399444171</c:v>
                </c:pt>
                <c:pt idx="302">
                  <c:v>16.565153399444171</c:v>
                </c:pt>
                <c:pt idx="303">
                  <c:v>16.565153399444171</c:v>
                </c:pt>
                <c:pt idx="304">
                  <c:v>16.565153399444171</c:v>
                </c:pt>
                <c:pt idx="305">
                  <c:v>16.565153399444171</c:v>
                </c:pt>
                <c:pt idx="306">
                  <c:v>16.565153399444171</c:v>
                </c:pt>
                <c:pt idx="307">
                  <c:v>16.565153399444171</c:v>
                </c:pt>
                <c:pt idx="308">
                  <c:v>16.565153399444171</c:v>
                </c:pt>
                <c:pt idx="309">
                  <c:v>16.565153399444171</c:v>
                </c:pt>
                <c:pt idx="310">
                  <c:v>16.565153399444171</c:v>
                </c:pt>
                <c:pt idx="311">
                  <c:v>16.565153399444171</c:v>
                </c:pt>
                <c:pt idx="312">
                  <c:v>16.565153399444171</c:v>
                </c:pt>
                <c:pt idx="313">
                  <c:v>16.565153399444171</c:v>
                </c:pt>
                <c:pt idx="314">
                  <c:v>16.565153399444171</c:v>
                </c:pt>
                <c:pt idx="315">
                  <c:v>16.565153399444171</c:v>
                </c:pt>
                <c:pt idx="316">
                  <c:v>16.565153399444171</c:v>
                </c:pt>
                <c:pt idx="317">
                  <c:v>16.565153399444171</c:v>
                </c:pt>
                <c:pt idx="318">
                  <c:v>16.565153399444171</c:v>
                </c:pt>
                <c:pt idx="319">
                  <c:v>16.565153399444171</c:v>
                </c:pt>
                <c:pt idx="320">
                  <c:v>16.565153399444171</c:v>
                </c:pt>
                <c:pt idx="321">
                  <c:v>16.565153399444171</c:v>
                </c:pt>
                <c:pt idx="322">
                  <c:v>16.565153399444171</c:v>
                </c:pt>
                <c:pt idx="323">
                  <c:v>16.565153399444171</c:v>
                </c:pt>
                <c:pt idx="324">
                  <c:v>16.565153399444171</c:v>
                </c:pt>
                <c:pt idx="325">
                  <c:v>16.565153399444171</c:v>
                </c:pt>
                <c:pt idx="326">
                  <c:v>16.565153399444171</c:v>
                </c:pt>
                <c:pt idx="327">
                  <c:v>16.565153399444171</c:v>
                </c:pt>
                <c:pt idx="328">
                  <c:v>16.565153399444171</c:v>
                </c:pt>
                <c:pt idx="329">
                  <c:v>16.565153399444171</c:v>
                </c:pt>
                <c:pt idx="330">
                  <c:v>16.565153399444171</c:v>
                </c:pt>
                <c:pt idx="331">
                  <c:v>16.565153399444171</c:v>
                </c:pt>
                <c:pt idx="332">
                  <c:v>16.565153399444171</c:v>
                </c:pt>
                <c:pt idx="333">
                  <c:v>16.565153399444171</c:v>
                </c:pt>
                <c:pt idx="334">
                  <c:v>16.565153399444171</c:v>
                </c:pt>
                <c:pt idx="335">
                  <c:v>16.565153399444171</c:v>
                </c:pt>
                <c:pt idx="336">
                  <c:v>16.565153399444171</c:v>
                </c:pt>
                <c:pt idx="337">
                  <c:v>16.565153399444171</c:v>
                </c:pt>
                <c:pt idx="338">
                  <c:v>16.565153399444171</c:v>
                </c:pt>
                <c:pt idx="339">
                  <c:v>16.565153399444171</c:v>
                </c:pt>
                <c:pt idx="340">
                  <c:v>16.565153399444171</c:v>
                </c:pt>
                <c:pt idx="341">
                  <c:v>16.565153399444171</c:v>
                </c:pt>
                <c:pt idx="342">
                  <c:v>16.565153399444171</c:v>
                </c:pt>
                <c:pt idx="343">
                  <c:v>16.565153399444171</c:v>
                </c:pt>
                <c:pt idx="344">
                  <c:v>16.565153399444171</c:v>
                </c:pt>
                <c:pt idx="345">
                  <c:v>16.565153399444171</c:v>
                </c:pt>
                <c:pt idx="346">
                  <c:v>16.565153399444171</c:v>
                </c:pt>
                <c:pt idx="347">
                  <c:v>16.565153399444171</c:v>
                </c:pt>
                <c:pt idx="348">
                  <c:v>16.565153399444171</c:v>
                </c:pt>
                <c:pt idx="349">
                  <c:v>16.565153399444171</c:v>
                </c:pt>
                <c:pt idx="350">
                  <c:v>16.565153399444171</c:v>
                </c:pt>
                <c:pt idx="351">
                  <c:v>16.565153399444171</c:v>
                </c:pt>
                <c:pt idx="352">
                  <c:v>16.565153399444171</c:v>
                </c:pt>
                <c:pt idx="353">
                  <c:v>16.565153399444171</c:v>
                </c:pt>
                <c:pt idx="354">
                  <c:v>16.565153399444171</c:v>
                </c:pt>
                <c:pt idx="355">
                  <c:v>16.565153399444171</c:v>
                </c:pt>
                <c:pt idx="356">
                  <c:v>16.565153399444171</c:v>
                </c:pt>
                <c:pt idx="357">
                  <c:v>16.565153399444171</c:v>
                </c:pt>
                <c:pt idx="358">
                  <c:v>16.565153399444171</c:v>
                </c:pt>
                <c:pt idx="359">
                  <c:v>16.565153399444171</c:v>
                </c:pt>
                <c:pt idx="360">
                  <c:v>16.565153399444171</c:v>
                </c:pt>
                <c:pt idx="361">
                  <c:v>16.565153399444171</c:v>
                </c:pt>
                <c:pt idx="362">
                  <c:v>16.565153399444171</c:v>
                </c:pt>
                <c:pt idx="363">
                  <c:v>16.565153399444171</c:v>
                </c:pt>
                <c:pt idx="364">
                  <c:v>16.565153399444171</c:v>
                </c:pt>
                <c:pt idx="365">
                  <c:v>16.565153399444171</c:v>
                </c:pt>
                <c:pt idx="366">
                  <c:v>16.565153399444171</c:v>
                </c:pt>
                <c:pt idx="367">
                  <c:v>16.565153399444171</c:v>
                </c:pt>
                <c:pt idx="368">
                  <c:v>16.565153399444171</c:v>
                </c:pt>
                <c:pt idx="369">
                  <c:v>16.565153399444171</c:v>
                </c:pt>
                <c:pt idx="370">
                  <c:v>16.565153399444171</c:v>
                </c:pt>
                <c:pt idx="371">
                  <c:v>16.565153399444171</c:v>
                </c:pt>
                <c:pt idx="372">
                  <c:v>16.565153399444171</c:v>
                </c:pt>
                <c:pt idx="373">
                  <c:v>16.565153399444171</c:v>
                </c:pt>
                <c:pt idx="374">
                  <c:v>16.565153399444171</c:v>
                </c:pt>
                <c:pt idx="375">
                  <c:v>16.565153399444171</c:v>
                </c:pt>
                <c:pt idx="376">
                  <c:v>16.565153399444171</c:v>
                </c:pt>
                <c:pt idx="377">
                  <c:v>16.565153399444171</c:v>
                </c:pt>
                <c:pt idx="378">
                  <c:v>16.565153399444171</c:v>
                </c:pt>
                <c:pt idx="379">
                  <c:v>16.565153399444171</c:v>
                </c:pt>
                <c:pt idx="380">
                  <c:v>16.565153399444171</c:v>
                </c:pt>
                <c:pt idx="381">
                  <c:v>16.565153399444171</c:v>
                </c:pt>
                <c:pt idx="382">
                  <c:v>16.565153399444171</c:v>
                </c:pt>
                <c:pt idx="383">
                  <c:v>16.565153399444171</c:v>
                </c:pt>
                <c:pt idx="384">
                  <c:v>16.565153399444171</c:v>
                </c:pt>
                <c:pt idx="385">
                  <c:v>16.565153399444171</c:v>
                </c:pt>
                <c:pt idx="386">
                  <c:v>16.565153399444171</c:v>
                </c:pt>
                <c:pt idx="387">
                  <c:v>16.565153399444171</c:v>
                </c:pt>
                <c:pt idx="388">
                  <c:v>16.565153399444171</c:v>
                </c:pt>
                <c:pt idx="389">
                  <c:v>16.565153399444171</c:v>
                </c:pt>
                <c:pt idx="390">
                  <c:v>16.565153399444171</c:v>
                </c:pt>
                <c:pt idx="391">
                  <c:v>16.565153399444171</c:v>
                </c:pt>
                <c:pt idx="392">
                  <c:v>16.565153399444171</c:v>
                </c:pt>
                <c:pt idx="393">
                  <c:v>16.565153399444171</c:v>
                </c:pt>
                <c:pt idx="394">
                  <c:v>16.565153399444171</c:v>
                </c:pt>
                <c:pt idx="395">
                  <c:v>16.565153399444171</c:v>
                </c:pt>
                <c:pt idx="396">
                  <c:v>16.565153399444171</c:v>
                </c:pt>
                <c:pt idx="397">
                  <c:v>16.565153399444171</c:v>
                </c:pt>
                <c:pt idx="398">
                  <c:v>16.565153399444171</c:v>
                </c:pt>
                <c:pt idx="399">
                  <c:v>16.565153399444171</c:v>
                </c:pt>
                <c:pt idx="400">
                  <c:v>16.565153399444171</c:v>
                </c:pt>
                <c:pt idx="401">
                  <c:v>16.565153399444171</c:v>
                </c:pt>
                <c:pt idx="402">
                  <c:v>16.565153399444171</c:v>
                </c:pt>
                <c:pt idx="403">
                  <c:v>16.565153399444171</c:v>
                </c:pt>
                <c:pt idx="404">
                  <c:v>16.565153399444171</c:v>
                </c:pt>
                <c:pt idx="405">
                  <c:v>16.565153399444171</c:v>
                </c:pt>
                <c:pt idx="406">
                  <c:v>16.565153399444171</c:v>
                </c:pt>
                <c:pt idx="407">
                  <c:v>16.565153399444171</c:v>
                </c:pt>
                <c:pt idx="408">
                  <c:v>16.565153399444171</c:v>
                </c:pt>
                <c:pt idx="409">
                  <c:v>16.565153399444171</c:v>
                </c:pt>
                <c:pt idx="410">
                  <c:v>16.565153399444171</c:v>
                </c:pt>
                <c:pt idx="411">
                  <c:v>16.565153399444171</c:v>
                </c:pt>
                <c:pt idx="412">
                  <c:v>16.565153399444171</c:v>
                </c:pt>
                <c:pt idx="413">
                  <c:v>16.565153399444171</c:v>
                </c:pt>
                <c:pt idx="414">
                  <c:v>16.565153399444171</c:v>
                </c:pt>
                <c:pt idx="415">
                  <c:v>16.565153399444171</c:v>
                </c:pt>
                <c:pt idx="416">
                  <c:v>16.565153399444171</c:v>
                </c:pt>
                <c:pt idx="417">
                  <c:v>16.565153399444171</c:v>
                </c:pt>
                <c:pt idx="418">
                  <c:v>16.565153399444171</c:v>
                </c:pt>
                <c:pt idx="419">
                  <c:v>16.565153399444171</c:v>
                </c:pt>
                <c:pt idx="420">
                  <c:v>16.565153399444171</c:v>
                </c:pt>
                <c:pt idx="421">
                  <c:v>16.565153399444171</c:v>
                </c:pt>
                <c:pt idx="422">
                  <c:v>16.565153399444171</c:v>
                </c:pt>
                <c:pt idx="423">
                  <c:v>16.565153399444171</c:v>
                </c:pt>
                <c:pt idx="424">
                  <c:v>16.565153399444171</c:v>
                </c:pt>
                <c:pt idx="425">
                  <c:v>16.565153399444171</c:v>
                </c:pt>
                <c:pt idx="426">
                  <c:v>16.565153399444171</c:v>
                </c:pt>
                <c:pt idx="427">
                  <c:v>16.565153399444171</c:v>
                </c:pt>
                <c:pt idx="428">
                  <c:v>16.565153399444171</c:v>
                </c:pt>
                <c:pt idx="429">
                  <c:v>16.565153399444171</c:v>
                </c:pt>
                <c:pt idx="430">
                  <c:v>16.565153399444171</c:v>
                </c:pt>
                <c:pt idx="431">
                  <c:v>16.565153399444171</c:v>
                </c:pt>
                <c:pt idx="432">
                  <c:v>16.565153399444171</c:v>
                </c:pt>
                <c:pt idx="433">
                  <c:v>16.565153399444171</c:v>
                </c:pt>
                <c:pt idx="434">
                  <c:v>16.565153399444171</c:v>
                </c:pt>
                <c:pt idx="435">
                  <c:v>16.565153399444171</c:v>
                </c:pt>
                <c:pt idx="436">
                  <c:v>16.565153399444171</c:v>
                </c:pt>
                <c:pt idx="437">
                  <c:v>16.565153399444171</c:v>
                </c:pt>
                <c:pt idx="438">
                  <c:v>16.565153399444171</c:v>
                </c:pt>
                <c:pt idx="439">
                  <c:v>16.565153399444171</c:v>
                </c:pt>
                <c:pt idx="440">
                  <c:v>16.565153399444171</c:v>
                </c:pt>
                <c:pt idx="441">
                  <c:v>16.565153399444171</c:v>
                </c:pt>
                <c:pt idx="442">
                  <c:v>16.565153399444171</c:v>
                </c:pt>
                <c:pt idx="443">
                  <c:v>16.565153399444171</c:v>
                </c:pt>
                <c:pt idx="444">
                  <c:v>16.565153399444171</c:v>
                </c:pt>
                <c:pt idx="445">
                  <c:v>16.565153399444171</c:v>
                </c:pt>
                <c:pt idx="446">
                  <c:v>16.565153399444171</c:v>
                </c:pt>
                <c:pt idx="447">
                  <c:v>16.565153399444171</c:v>
                </c:pt>
                <c:pt idx="448">
                  <c:v>16.565153399444171</c:v>
                </c:pt>
                <c:pt idx="449">
                  <c:v>16.565153399444171</c:v>
                </c:pt>
                <c:pt idx="450">
                  <c:v>16.565153399444171</c:v>
                </c:pt>
                <c:pt idx="451">
                  <c:v>16.565153399444171</c:v>
                </c:pt>
                <c:pt idx="452">
                  <c:v>16.565153399444171</c:v>
                </c:pt>
                <c:pt idx="453">
                  <c:v>16.565153399444171</c:v>
                </c:pt>
                <c:pt idx="454">
                  <c:v>16.565153399444171</c:v>
                </c:pt>
                <c:pt idx="455">
                  <c:v>16.565153399444171</c:v>
                </c:pt>
                <c:pt idx="456">
                  <c:v>16.565153399444171</c:v>
                </c:pt>
                <c:pt idx="457">
                  <c:v>16.565153399444171</c:v>
                </c:pt>
                <c:pt idx="458">
                  <c:v>16.565153399444171</c:v>
                </c:pt>
                <c:pt idx="459">
                  <c:v>16.565153399444171</c:v>
                </c:pt>
                <c:pt idx="460">
                  <c:v>16.565153399444171</c:v>
                </c:pt>
                <c:pt idx="461">
                  <c:v>16.565153399444171</c:v>
                </c:pt>
                <c:pt idx="462">
                  <c:v>16.565153399444171</c:v>
                </c:pt>
                <c:pt idx="463">
                  <c:v>16.565153399444171</c:v>
                </c:pt>
                <c:pt idx="464">
                  <c:v>16.565153399444171</c:v>
                </c:pt>
                <c:pt idx="465">
                  <c:v>16.565153399444171</c:v>
                </c:pt>
                <c:pt idx="466">
                  <c:v>16.565153399444171</c:v>
                </c:pt>
                <c:pt idx="467">
                  <c:v>16.565153399444171</c:v>
                </c:pt>
                <c:pt idx="468">
                  <c:v>16.565153399444171</c:v>
                </c:pt>
                <c:pt idx="469">
                  <c:v>16.565153399444171</c:v>
                </c:pt>
                <c:pt idx="470">
                  <c:v>16.565153399444171</c:v>
                </c:pt>
                <c:pt idx="471">
                  <c:v>16.565153399444171</c:v>
                </c:pt>
                <c:pt idx="472">
                  <c:v>16.565153399444171</c:v>
                </c:pt>
                <c:pt idx="473">
                  <c:v>16.565153399444171</c:v>
                </c:pt>
                <c:pt idx="474">
                  <c:v>16.565153399444171</c:v>
                </c:pt>
                <c:pt idx="475">
                  <c:v>16.565153399444171</c:v>
                </c:pt>
                <c:pt idx="476">
                  <c:v>16.565153399444171</c:v>
                </c:pt>
                <c:pt idx="477">
                  <c:v>16.565153399444171</c:v>
                </c:pt>
                <c:pt idx="478">
                  <c:v>16.565153399444171</c:v>
                </c:pt>
                <c:pt idx="479">
                  <c:v>16.565153399444171</c:v>
                </c:pt>
                <c:pt idx="480">
                  <c:v>16.565153399444171</c:v>
                </c:pt>
                <c:pt idx="481">
                  <c:v>16.565153399444171</c:v>
                </c:pt>
                <c:pt idx="482">
                  <c:v>16.565153399444171</c:v>
                </c:pt>
                <c:pt idx="483">
                  <c:v>16.565153399444171</c:v>
                </c:pt>
                <c:pt idx="484">
                  <c:v>16.565153399444171</c:v>
                </c:pt>
                <c:pt idx="485">
                  <c:v>16.565153399444171</c:v>
                </c:pt>
                <c:pt idx="486">
                  <c:v>16.565153399444171</c:v>
                </c:pt>
                <c:pt idx="487">
                  <c:v>16.565153399444171</c:v>
                </c:pt>
                <c:pt idx="488">
                  <c:v>16.565153399444171</c:v>
                </c:pt>
                <c:pt idx="489">
                  <c:v>16.565153399444171</c:v>
                </c:pt>
                <c:pt idx="490">
                  <c:v>16.565153399444171</c:v>
                </c:pt>
                <c:pt idx="491">
                  <c:v>16.565153399444171</c:v>
                </c:pt>
                <c:pt idx="492">
                  <c:v>16.565153399444171</c:v>
                </c:pt>
                <c:pt idx="493">
                  <c:v>16.565153399444171</c:v>
                </c:pt>
                <c:pt idx="494">
                  <c:v>16.565153399444171</c:v>
                </c:pt>
                <c:pt idx="495">
                  <c:v>16.565153399444171</c:v>
                </c:pt>
                <c:pt idx="496">
                  <c:v>16.565153399444171</c:v>
                </c:pt>
                <c:pt idx="497">
                  <c:v>16.565153399444171</c:v>
                </c:pt>
                <c:pt idx="498">
                  <c:v>16.565153399444171</c:v>
                </c:pt>
                <c:pt idx="499">
                  <c:v>16.565153399444171</c:v>
                </c:pt>
                <c:pt idx="500">
                  <c:v>16.565153399444171</c:v>
                </c:pt>
                <c:pt idx="501">
                  <c:v>16.565153399444171</c:v>
                </c:pt>
                <c:pt idx="502">
                  <c:v>16.565153399444171</c:v>
                </c:pt>
                <c:pt idx="503">
                  <c:v>16.565153399444171</c:v>
                </c:pt>
                <c:pt idx="504">
                  <c:v>16.565153399444171</c:v>
                </c:pt>
                <c:pt idx="505">
                  <c:v>16.565153399444171</c:v>
                </c:pt>
                <c:pt idx="506">
                  <c:v>16.565153399444171</c:v>
                </c:pt>
                <c:pt idx="507">
                  <c:v>16.565153399444171</c:v>
                </c:pt>
                <c:pt idx="508">
                  <c:v>16.565153399444171</c:v>
                </c:pt>
                <c:pt idx="509">
                  <c:v>16.565153399444171</c:v>
                </c:pt>
                <c:pt idx="510">
                  <c:v>16.565153399444171</c:v>
                </c:pt>
                <c:pt idx="511">
                  <c:v>16.565153399444171</c:v>
                </c:pt>
                <c:pt idx="512">
                  <c:v>16.565153399444171</c:v>
                </c:pt>
                <c:pt idx="513">
                  <c:v>16.565153399444171</c:v>
                </c:pt>
                <c:pt idx="514">
                  <c:v>16.565153399444171</c:v>
                </c:pt>
                <c:pt idx="515">
                  <c:v>16.565153399444171</c:v>
                </c:pt>
                <c:pt idx="516">
                  <c:v>16.565153399444171</c:v>
                </c:pt>
                <c:pt idx="517">
                  <c:v>16.565153399444171</c:v>
                </c:pt>
                <c:pt idx="518">
                  <c:v>16.565153399444171</c:v>
                </c:pt>
                <c:pt idx="519">
                  <c:v>16.565153399444171</c:v>
                </c:pt>
                <c:pt idx="520">
                  <c:v>16.565153399444171</c:v>
                </c:pt>
                <c:pt idx="521">
                  <c:v>16.565153399444171</c:v>
                </c:pt>
                <c:pt idx="522">
                  <c:v>16.565153399444171</c:v>
                </c:pt>
                <c:pt idx="523">
                  <c:v>16.565153399444171</c:v>
                </c:pt>
                <c:pt idx="524">
                  <c:v>16.565153399444171</c:v>
                </c:pt>
                <c:pt idx="525">
                  <c:v>16.565153399444171</c:v>
                </c:pt>
                <c:pt idx="526">
                  <c:v>16.565153399444171</c:v>
                </c:pt>
                <c:pt idx="527">
                  <c:v>16.565153399444171</c:v>
                </c:pt>
                <c:pt idx="528">
                  <c:v>16.565153399444171</c:v>
                </c:pt>
                <c:pt idx="529">
                  <c:v>16.565153399444171</c:v>
                </c:pt>
                <c:pt idx="530">
                  <c:v>16.565153399444171</c:v>
                </c:pt>
                <c:pt idx="531">
                  <c:v>16.565153399444171</c:v>
                </c:pt>
                <c:pt idx="532">
                  <c:v>16.565153399444171</c:v>
                </c:pt>
                <c:pt idx="533">
                  <c:v>16.565153399444171</c:v>
                </c:pt>
                <c:pt idx="534">
                  <c:v>16.565153399444171</c:v>
                </c:pt>
                <c:pt idx="535">
                  <c:v>16.565153399444171</c:v>
                </c:pt>
                <c:pt idx="536">
                  <c:v>16.565153399444171</c:v>
                </c:pt>
                <c:pt idx="537">
                  <c:v>16.565153399444171</c:v>
                </c:pt>
                <c:pt idx="538">
                  <c:v>16.565153399444171</c:v>
                </c:pt>
                <c:pt idx="539">
                  <c:v>16.565153399444171</c:v>
                </c:pt>
                <c:pt idx="540">
                  <c:v>16.565153399444171</c:v>
                </c:pt>
                <c:pt idx="541">
                  <c:v>16.565153399444171</c:v>
                </c:pt>
                <c:pt idx="542">
                  <c:v>16.565153399444171</c:v>
                </c:pt>
                <c:pt idx="543">
                  <c:v>16.565153399444171</c:v>
                </c:pt>
                <c:pt idx="544">
                  <c:v>16.565153399444171</c:v>
                </c:pt>
                <c:pt idx="545">
                  <c:v>16.565153399444171</c:v>
                </c:pt>
                <c:pt idx="546">
                  <c:v>16.565153399444171</c:v>
                </c:pt>
                <c:pt idx="547">
                  <c:v>16.565153399444171</c:v>
                </c:pt>
                <c:pt idx="548">
                  <c:v>16.565153399444171</c:v>
                </c:pt>
                <c:pt idx="549">
                  <c:v>16.565153399444171</c:v>
                </c:pt>
                <c:pt idx="550">
                  <c:v>16.565153399444171</c:v>
                </c:pt>
                <c:pt idx="551">
                  <c:v>16.565153399444171</c:v>
                </c:pt>
                <c:pt idx="552">
                  <c:v>16.565153399444171</c:v>
                </c:pt>
                <c:pt idx="553">
                  <c:v>16.565153399444171</c:v>
                </c:pt>
                <c:pt idx="554">
                  <c:v>16.565153399444171</c:v>
                </c:pt>
                <c:pt idx="555">
                  <c:v>16.565153399444171</c:v>
                </c:pt>
                <c:pt idx="556">
                  <c:v>16.565153399444171</c:v>
                </c:pt>
                <c:pt idx="557">
                  <c:v>16.565153399444171</c:v>
                </c:pt>
                <c:pt idx="558">
                  <c:v>16.565153399444171</c:v>
                </c:pt>
                <c:pt idx="559">
                  <c:v>16.565153399444171</c:v>
                </c:pt>
                <c:pt idx="560">
                  <c:v>16.565153399444171</c:v>
                </c:pt>
                <c:pt idx="561">
                  <c:v>16.565153399444171</c:v>
                </c:pt>
                <c:pt idx="562">
                  <c:v>16.565153399444171</c:v>
                </c:pt>
                <c:pt idx="563">
                  <c:v>16.565153399444171</c:v>
                </c:pt>
                <c:pt idx="564">
                  <c:v>16.565153399444171</c:v>
                </c:pt>
                <c:pt idx="565">
                  <c:v>16.565153399444171</c:v>
                </c:pt>
                <c:pt idx="566">
                  <c:v>16.565153399444171</c:v>
                </c:pt>
                <c:pt idx="567">
                  <c:v>16.565153399444171</c:v>
                </c:pt>
                <c:pt idx="568">
                  <c:v>16.565153399444171</c:v>
                </c:pt>
                <c:pt idx="569">
                  <c:v>16.565153399444171</c:v>
                </c:pt>
                <c:pt idx="570">
                  <c:v>16.565153399444171</c:v>
                </c:pt>
                <c:pt idx="571">
                  <c:v>16.565153399444171</c:v>
                </c:pt>
                <c:pt idx="572">
                  <c:v>16.565153399444171</c:v>
                </c:pt>
                <c:pt idx="573">
                  <c:v>16.565153399444171</c:v>
                </c:pt>
                <c:pt idx="574">
                  <c:v>16.565153399444171</c:v>
                </c:pt>
                <c:pt idx="575">
                  <c:v>16.565153399444171</c:v>
                </c:pt>
                <c:pt idx="576">
                  <c:v>16.565153399444171</c:v>
                </c:pt>
                <c:pt idx="577">
                  <c:v>16.565153399444171</c:v>
                </c:pt>
                <c:pt idx="578">
                  <c:v>16.565153399444171</c:v>
                </c:pt>
                <c:pt idx="579">
                  <c:v>16.565153399444171</c:v>
                </c:pt>
                <c:pt idx="580">
                  <c:v>16.565153399444171</c:v>
                </c:pt>
                <c:pt idx="581">
                  <c:v>16.565153399444171</c:v>
                </c:pt>
                <c:pt idx="582">
                  <c:v>16.565153399444171</c:v>
                </c:pt>
                <c:pt idx="583">
                  <c:v>16.565153399444171</c:v>
                </c:pt>
                <c:pt idx="584">
                  <c:v>16.565153399444171</c:v>
                </c:pt>
                <c:pt idx="585">
                  <c:v>16.565153399444171</c:v>
                </c:pt>
                <c:pt idx="586">
                  <c:v>16.565153399444171</c:v>
                </c:pt>
                <c:pt idx="587">
                  <c:v>16.565153399444171</c:v>
                </c:pt>
                <c:pt idx="588">
                  <c:v>16.565153399444171</c:v>
                </c:pt>
                <c:pt idx="589">
                  <c:v>16.565153399444171</c:v>
                </c:pt>
                <c:pt idx="590">
                  <c:v>16.565153399444171</c:v>
                </c:pt>
                <c:pt idx="591">
                  <c:v>16.565153399444171</c:v>
                </c:pt>
                <c:pt idx="592">
                  <c:v>16.565153399444171</c:v>
                </c:pt>
                <c:pt idx="593">
                  <c:v>16.565153399444171</c:v>
                </c:pt>
                <c:pt idx="594">
                  <c:v>16.565153399444171</c:v>
                </c:pt>
                <c:pt idx="595">
                  <c:v>16.565153399444171</c:v>
                </c:pt>
                <c:pt idx="596">
                  <c:v>16.565153399444171</c:v>
                </c:pt>
                <c:pt idx="597">
                  <c:v>16.565153399444171</c:v>
                </c:pt>
                <c:pt idx="598">
                  <c:v>16.565153399444171</c:v>
                </c:pt>
                <c:pt idx="599">
                  <c:v>16.565153399444171</c:v>
                </c:pt>
                <c:pt idx="600">
                  <c:v>16.565153399444171</c:v>
                </c:pt>
                <c:pt idx="601">
                  <c:v>16.565153399444171</c:v>
                </c:pt>
                <c:pt idx="602">
                  <c:v>16.565153399444171</c:v>
                </c:pt>
                <c:pt idx="603">
                  <c:v>16.565153399444171</c:v>
                </c:pt>
                <c:pt idx="604">
                  <c:v>16.565153399444171</c:v>
                </c:pt>
                <c:pt idx="605">
                  <c:v>16.565153399444171</c:v>
                </c:pt>
                <c:pt idx="606">
                  <c:v>16.565153399444171</c:v>
                </c:pt>
                <c:pt idx="607">
                  <c:v>16.565153399444171</c:v>
                </c:pt>
                <c:pt idx="608">
                  <c:v>16.565153399444171</c:v>
                </c:pt>
                <c:pt idx="609">
                  <c:v>16.565153399444171</c:v>
                </c:pt>
                <c:pt idx="610">
                  <c:v>16.565153399444171</c:v>
                </c:pt>
                <c:pt idx="611">
                  <c:v>16.565153399444171</c:v>
                </c:pt>
                <c:pt idx="612">
                  <c:v>16.565153399444171</c:v>
                </c:pt>
                <c:pt idx="613">
                  <c:v>16.565153399444171</c:v>
                </c:pt>
                <c:pt idx="614">
                  <c:v>16.565153399444171</c:v>
                </c:pt>
                <c:pt idx="615">
                  <c:v>16.565153399444171</c:v>
                </c:pt>
                <c:pt idx="616">
                  <c:v>16.565153399444171</c:v>
                </c:pt>
                <c:pt idx="617">
                  <c:v>16.565153399444171</c:v>
                </c:pt>
                <c:pt idx="618">
                  <c:v>16.565153399444171</c:v>
                </c:pt>
                <c:pt idx="619">
                  <c:v>16.565153399444171</c:v>
                </c:pt>
                <c:pt idx="620">
                  <c:v>16.565153399444171</c:v>
                </c:pt>
                <c:pt idx="621">
                  <c:v>16.565153399444171</c:v>
                </c:pt>
                <c:pt idx="622">
                  <c:v>16.565153399444171</c:v>
                </c:pt>
                <c:pt idx="623">
                  <c:v>16.565153399444171</c:v>
                </c:pt>
                <c:pt idx="624">
                  <c:v>16.565153399444171</c:v>
                </c:pt>
                <c:pt idx="625">
                  <c:v>16.565153399444171</c:v>
                </c:pt>
                <c:pt idx="626">
                  <c:v>16.565153399444171</c:v>
                </c:pt>
                <c:pt idx="627">
                  <c:v>16.565153399444171</c:v>
                </c:pt>
                <c:pt idx="628">
                  <c:v>16.565153399444171</c:v>
                </c:pt>
                <c:pt idx="629">
                  <c:v>16.565153399444171</c:v>
                </c:pt>
                <c:pt idx="630">
                  <c:v>16.565153399444171</c:v>
                </c:pt>
                <c:pt idx="631">
                  <c:v>16.565153399444171</c:v>
                </c:pt>
                <c:pt idx="632">
                  <c:v>16.565153399444171</c:v>
                </c:pt>
                <c:pt idx="633">
                  <c:v>16.565153399444171</c:v>
                </c:pt>
                <c:pt idx="634">
                  <c:v>16.565153399444171</c:v>
                </c:pt>
                <c:pt idx="635">
                  <c:v>16.565153399444171</c:v>
                </c:pt>
                <c:pt idx="636">
                  <c:v>16.565153399444171</c:v>
                </c:pt>
                <c:pt idx="637">
                  <c:v>16.565153399444171</c:v>
                </c:pt>
                <c:pt idx="638">
                  <c:v>16.565153399444171</c:v>
                </c:pt>
                <c:pt idx="639">
                  <c:v>16.565153399444171</c:v>
                </c:pt>
                <c:pt idx="640">
                  <c:v>16.565153399444171</c:v>
                </c:pt>
                <c:pt idx="641">
                  <c:v>16.565153399444171</c:v>
                </c:pt>
                <c:pt idx="642">
                  <c:v>16.565153399444171</c:v>
                </c:pt>
                <c:pt idx="643">
                  <c:v>16.565153399444171</c:v>
                </c:pt>
                <c:pt idx="644">
                  <c:v>16.565153399444171</c:v>
                </c:pt>
                <c:pt idx="645">
                  <c:v>16.565153399444171</c:v>
                </c:pt>
                <c:pt idx="646">
                  <c:v>16.565153399444171</c:v>
                </c:pt>
                <c:pt idx="647">
                  <c:v>16.565153399444171</c:v>
                </c:pt>
                <c:pt idx="648">
                  <c:v>16.565153399444171</c:v>
                </c:pt>
                <c:pt idx="649">
                  <c:v>16.565153399444171</c:v>
                </c:pt>
                <c:pt idx="650">
                  <c:v>16.565153399444171</c:v>
                </c:pt>
                <c:pt idx="651">
                  <c:v>16.565153399444171</c:v>
                </c:pt>
                <c:pt idx="652">
                  <c:v>16.565153399444171</c:v>
                </c:pt>
                <c:pt idx="653">
                  <c:v>16.565153399444171</c:v>
                </c:pt>
                <c:pt idx="654">
                  <c:v>16.565153399444171</c:v>
                </c:pt>
                <c:pt idx="655">
                  <c:v>16.565153399444171</c:v>
                </c:pt>
                <c:pt idx="656">
                  <c:v>16.565153399444171</c:v>
                </c:pt>
                <c:pt idx="657">
                  <c:v>16.565153399444171</c:v>
                </c:pt>
                <c:pt idx="658">
                  <c:v>16.565153399444171</c:v>
                </c:pt>
                <c:pt idx="659">
                  <c:v>16.565153399444171</c:v>
                </c:pt>
                <c:pt idx="660">
                  <c:v>16.565153399444171</c:v>
                </c:pt>
                <c:pt idx="661">
                  <c:v>16.565153399444171</c:v>
                </c:pt>
                <c:pt idx="662">
                  <c:v>16.565153399444171</c:v>
                </c:pt>
                <c:pt idx="663">
                  <c:v>16.565153399444171</c:v>
                </c:pt>
                <c:pt idx="664">
                  <c:v>16.565153399444171</c:v>
                </c:pt>
                <c:pt idx="665">
                  <c:v>16.565153399444171</c:v>
                </c:pt>
                <c:pt idx="666">
                  <c:v>16.565153399444171</c:v>
                </c:pt>
                <c:pt idx="667">
                  <c:v>16.565153399444171</c:v>
                </c:pt>
                <c:pt idx="668">
                  <c:v>16.565153399444171</c:v>
                </c:pt>
                <c:pt idx="669">
                  <c:v>16.565153399444171</c:v>
                </c:pt>
                <c:pt idx="670">
                  <c:v>16.565153399444171</c:v>
                </c:pt>
                <c:pt idx="671">
                  <c:v>16.565153399444171</c:v>
                </c:pt>
                <c:pt idx="672">
                  <c:v>16.565153399444171</c:v>
                </c:pt>
                <c:pt idx="673">
                  <c:v>16.565153399444171</c:v>
                </c:pt>
                <c:pt idx="674">
                  <c:v>16.565153399444171</c:v>
                </c:pt>
                <c:pt idx="675">
                  <c:v>16.565153399444171</c:v>
                </c:pt>
                <c:pt idx="676">
                  <c:v>16.565153399444171</c:v>
                </c:pt>
                <c:pt idx="677">
                  <c:v>16.565153399444171</c:v>
                </c:pt>
                <c:pt idx="678">
                  <c:v>16.565153399444171</c:v>
                </c:pt>
                <c:pt idx="679">
                  <c:v>16.565153399444171</c:v>
                </c:pt>
                <c:pt idx="680">
                  <c:v>16.565153399444171</c:v>
                </c:pt>
                <c:pt idx="681">
                  <c:v>16.565153399444171</c:v>
                </c:pt>
                <c:pt idx="682">
                  <c:v>16.565153399444171</c:v>
                </c:pt>
                <c:pt idx="683">
                  <c:v>16.565153399444171</c:v>
                </c:pt>
                <c:pt idx="684">
                  <c:v>16.565153399444171</c:v>
                </c:pt>
                <c:pt idx="685">
                  <c:v>16.565153399444171</c:v>
                </c:pt>
                <c:pt idx="686">
                  <c:v>16.565153399444171</c:v>
                </c:pt>
                <c:pt idx="687">
                  <c:v>16.565153399444171</c:v>
                </c:pt>
                <c:pt idx="688">
                  <c:v>16.565153399444171</c:v>
                </c:pt>
                <c:pt idx="689">
                  <c:v>16.565153399444171</c:v>
                </c:pt>
                <c:pt idx="690">
                  <c:v>16.565153399444171</c:v>
                </c:pt>
                <c:pt idx="691">
                  <c:v>16.565153399444171</c:v>
                </c:pt>
                <c:pt idx="692">
                  <c:v>16.565153399444171</c:v>
                </c:pt>
                <c:pt idx="693">
                  <c:v>16.565153399444171</c:v>
                </c:pt>
                <c:pt idx="694">
                  <c:v>16.565153399444171</c:v>
                </c:pt>
                <c:pt idx="695">
                  <c:v>16.565153399444171</c:v>
                </c:pt>
                <c:pt idx="696">
                  <c:v>16.565153399444171</c:v>
                </c:pt>
                <c:pt idx="697">
                  <c:v>16.565153399444171</c:v>
                </c:pt>
                <c:pt idx="698">
                  <c:v>16.565153399444171</c:v>
                </c:pt>
                <c:pt idx="699">
                  <c:v>16.565153399444171</c:v>
                </c:pt>
                <c:pt idx="700">
                  <c:v>16.565153399444171</c:v>
                </c:pt>
                <c:pt idx="701">
                  <c:v>16.565153399444171</c:v>
                </c:pt>
                <c:pt idx="702">
                  <c:v>16.565153399444171</c:v>
                </c:pt>
                <c:pt idx="703">
                  <c:v>16.565153399444171</c:v>
                </c:pt>
                <c:pt idx="704">
                  <c:v>16.565153399444171</c:v>
                </c:pt>
                <c:pt idx="705">
                  <c:v>16.565153399444171</c:v>
                </c:pt>
                <c:pt idx="706">
                  <c:v>16.565153399444171</c:v>
                </c:pt>
                <c:pt idx="707">
                  <c:v>16.565153399444171</c:v>
                </c:pt>
                <c:pt idx="708">
                  <c:v>16.565153399444171</c:v>
                </c:pt>
                <c:pt idx="709">
                  <c:v>16.565153399444171</c:v>
                </c:pt>
                <c:pt idx="710">
                  <c:v>16.565153399444171</c:v>
                </c:pt>
                <c:pt idx="711">
                  <c:v>16.565153399444171</c:v>
                </c:pt>
                <c:pt idx="712">
                  <c:v>16.565153399444171</c:v>
                </c:pt>
                <c:pt idx="713">
                  <c:v>16.565153399444171</c:v>
                </c:pt>
                <c:pt idx="714">
                  <c:v>16.565153399444171</c:v>
                </c:pt>
                <c:pt idx="715">
                  <c:v>16.565153399444171</c:v>
                </c:pt>
                <c:pt idx="716">
                  <c:v>16.565153399444171</c:v>
                </c:pt>
                <c:pt idx="717">
                  <c:v>16.565153399444171</c:v>
                </c:pt>
                <c:pt idx="718">
                  <c:v>16.565153399444171</c:v>
                </c:pt>
                <c:pt idx="719">
                  <c:v>16.565153399444171</c:v>
                </c:pt>
                <c:pt idx="720">
                  <c:v>16.565153399444171</c:v>
                </c:pt>
                <c:pt idx="721">
                  <c:v>16.565153399444171</c:v>
                </c:pt>
                <c:pt idx="722">
                  <c:v>16.565153399444171</c:v>
                </c:pt>
                <c:pt idx="723">
                  <c:v>16.565153399444171</c:v>
                </c:pt>
                <c:pt idx="724">
                  <c:v>16.565153399444171</c:v>
                </c:pt>
                <c:pt idx="725">
                  <c:v>16.565153399444171</c:v>
                </c:pt>
                <c:pt idx="726">
                  <c:v>16.565153399444171</c:v>
                </c:pt>
                <c:pt idx="727">
                  <c:v>16.565153399444171</c:v>
                </c:pt>
                <c:pt idx="728">
                  <c:v>16.565153399444171</c:v>
                </c:pt>
                <c:pt idx="729">
                  <c:v>16.565153399444171</c:v>
                </c:pt>
                <c:pt idx="730">
                  <c:v>16.565153399444171</c:v>
                </c:pt>
                <c:pt idx="731">
                  <c:v>16.565153399444171</c:v>
                </c:pt>
                <c:pt idx="732">
                  <c:v>16.565153399444171</c:v>
                </c:pt>
                <c:pt idx="733">
                  <c:v>16.565153399444171</c:v>
                </c:pt>
                <c:pt idx="734">
                  <c:v>16.565153399444171</c:v>
                </c:pt>
                <c:pt idx="735">
                  <c:v>16.565153399444171</c:v>
                </c:pt>
                <c:pt idx="736">
                  <c:v>16.565153399444171</c:v>
                </c:pt>
                <c:pt idx="737">
                  <c:v>16.565153399444171</c:v>
                </c:pt>
                <c:pt idx="738">
                  <c:v>16.565153399444171</c:v>
                </c:pt>
                <c:pt idx="739">
                  <c:v>16.565153399444171</c:v>
                </c:pt>
                <c:pt idx="740">
                  <c:v>16.565153399444171</c:v>
                </c:pt>
                <c:pt idx="741">
                  <c:v>16.565153399444171</c:v>
                </c:pt>
                <c:pt idx="742">
                  <c:v>16.565153399444171</c:v>
                </c:pt>
                <c:pt idx="743">
                  <c:v>16.565153399444171</c:v>
                </c:pt>
                <c:pt idx="744">
                  <c:v>16.565153399444171</c:v>
                </c:pt>
                <c:pt idx="745">
                  <c:v>16.565153399444171</c:v>
                </c:pt>
                <c:pt idx="746">
                  <c:v>16.565153399444171</c:v>
                </c:pt>
                <c:pt idx="747">
                  <c:v>16.565153399444171</c:v>
                </c:pt>
                <c:pt idx="748">
                  <c:v>16.565153399444171</c:v>
                </c:pt>
                <c:pt idx="749">
                  <c:v>16.565153399444171</c:v>
                </c:pt>
                <c:pt idx="750">
                  <c:v>16.565153399444171</c:v>
                </c:pt>
                <c:pt idx="751">
                  <c:v>16.565153399444171</c:v>
                </c:pt>
                <c:pt idx="752">
                  <c:v>16.565153399444171</c:v>
                </c:pt>
                <c:pt idx="753">
                  <c:v>16.565153399444171</c:v>
                </c:pt>
                <c:pt idx="754">
                  <c:v>16.565153399444171</c:v>
                </c:pt>
                <c:pt idx="755">
                  <c:v>16.565153399444171</c:v>
                </c:pt>
                <c:pt idx="756">
                  <c:v>16.565153399444171</c:v>
                </c:pt>
                <c:pt idx="757">
                  <c:v>16.565153399444171</c:v>
                </c:pt>
                <c:pt idx="758">
                  <c:v>16.565153399444171</c:v>
                </c:pt>
                <c:pt idx="759">
                  <c:v>16.565153399444171</c:v>
                </c:pt>
                <c:pt idx="760">
                  <c:v>16.565153399444171</c:v>
                </c:pt>
                <c:pt idx="761">
                  <c:v>16.565153399444171</c:v>
                </c:pt>
                <c:pt idx="762">
                  <c:v>16.565153399444171</c:v>
                </c:pt>
                <c:pt idx="763">
                  <c:v>16.565153399444171</c:v>
                </c:pt>
                <c:pt idx="764">
                  <c:v>16.565153399444171</c:v>
                </c:pt>
                <c:pt idx="765">
                  <c:v>16.565153399444171</c:v>
                </c:pt>
                <c:pt idx="766">
                  <c:v>16.565153399444171</c:v>
                </c:pt>
                <c:pt idx="767">
                  <c:v>16.565153399444171</c:v>
                </c:pt>
                <c:pt idx="768">
                  <c:v>16.565153399444171</c:v>
                </c:pt>
                <c:pt idx="769">
                  <c:v>16.565153399444171</c:v>
                </c:pt>
                <c:pt idx="770">
                  <c:v>16.565153399444171</c:v>
                </c:pt>
                <c:pt idx="771">
                  <c:v>16.565153399444171</c:v>
                </c:pt>
                <c:pt idx="772">
                  <c:v>16.565153399444171</c:v>
                </c:pt>
                <c:pt idx="773">
                  <c:v>16.565153399444171</c:v>
                </c:pt>
                <c:pt idx="774">
                  <c:v>16.565153399444171</c:v>
                </c:pt>
                <c:pt idx="775">
                  <c:v>16.565153399444171</c:v>
                </c:pt>
                <c:pt idx="776">
                  <c:v>16.565153399444171</c:v>
                </c:pt>
                <c:pt idx="777">
                  <c:v>16.565153399444171</c:v>
                </c:pt>
                <c:pt idx="778">
                  <c:v>16.565153399444171</c:v>
                </c:pt>
                <c:pt idx="779">
                  <c:v>16.565153399444171</c:v>
                </c:pt>
                <c:pt idx="780">
                  <c:v>16.565153399444171</c:v>
                </c:pt>
                <c:pt idx="781">
                  <c:v>16.565153399444171</c:v>
                </c:pt>
                <c:pt idx="782">
                  <c:v>16.565153399444171</c:v>
                </c:pt>
                <c:pt idx="783">
                  <c:v>16.565153399444171</c:v>
                </c:pt>
                <c:pt idx="784">
                  <c:v>16.565153399444171</c:v>
                </c:pt>
                <c:pt idx="785">
                  <c:v>16.565153399444171</c:v>
                </c:pt>
                <c:pt idx="786">
                  <c:v>16.565153399444171</c:v>
                </c:pt>
                <c:pt idx="787">
                  <c:v>16.565153399444171</c:v>
                </c:pt>
                <c:pt idx="788">
                  <c:v>16.565153399444171</c:v>
                </c:pt>
                <c:pt idx="789">
                  <c:v>16.565153399444171</c:v>
                </c:pt>
                <c:pt idx="790">
                  <c:v>16.565153399444171</c:v>
                </c:pt>
                <c:pt idx="791">
                  <c:v>16.565153399444171</c:v>
                </c:pt>
                <c:pt idx="792">
                  <c:v>16.565153399444171</c:v>
                </c:pt>
                <c:pt idx="793">
                  <c:v>16.565153399444171</c:v>
                </c:pt>
                <c:pt idx="794">
                  <c:v>16.565153399444171</c:v>
                </c:pt>
                <c:pt idx="795">
                  <c:v>16.565153399444171</c:v>
                </c:pt>
                <c:pt idx="796">
                  <c:v>16.565153399444171</c:v>
                </c:pt>
                <c:pt idx="797">
                  <c:v>16.565153399444171</c:v>
                </c:pt>
                <c:pt idx="798">
                  <c:v>16.565153399444171</c:v>
                </c:pt>
                <c:pt idx="799">
                  <c:v>16.565153399444171</c:v>
                </c:pt>
                <c:pt idx="800">
                  <c:v>16.565153399444171</c:v>
                </c:pt>
                <c:pt idx="801">
                  <c:v>16.565153399444171</c:v>
                </c:pt>
                <c:pt idx="802">
                  <c:v>16.565153399444171</c:v>
                </c:pt>
                <c:pt idx="803">
                  <c:v>16.565153399444171</c:v>
                </c:pt>
                <c:pt idx="804">
                  <c:v>16.565153399444171</c:v>
                </c:pt>
                <c:pt idx="805">
                  <c:v>16.565153399444171</c:v>
                </c:pt>
                <c:pt idx="806">
                  <c:v>16.565153399444171</c:v>
                </c:pt>
                <c:pt idx="807">
                  <c:v>16.565153399444171</c:v>
                </c:pt>
                <c:pt idx="808">
                  <c:v>16.565153399444171</c:v>
                </c:pt>
                <c:pt idx="809">
                  <c:v>16.565153399444171</c:v>
                </c:pt>
                <c:pt idx="810">
                  <c:v>16.565153399444171</c:v>
                </c:pt>
                <c:pt idx="811">
                  <c:v>16.565153399444171</c:v>
                </c:pt>
                <c:pt idx="812">
                  <c:v>16.565153399444171</c:v>
                </c:pt>
                <c:pt idx="813">
                  <c:v>16.565153399444171</c:v>
                </c:pt>
                <c:pt idx="814">
                  <c:v>16.565153399444171</c:v>
                </c:pt>
                <c:pt idx="815">
                  <c:v>16.565153399444171</c:v>
                </c:pt>
                <c:pt idx="816">
                  <c:v>16.565153399444171</c:v>
                </c:pt>
                <c:pt idx="817">
                  <c:v>16.565153399444171</c:v>
                </c:pt>
                <c:pt idx="818">
                  <c:v>16.565153399444171</c:v>
                </c:pt>
                <c:pt idx="819">
                  <c:v>16.565153399444171</c:v>
                </c:pt>
                <c:pt idx="820">
                  <c:v>16.565153399444171</c:v>
                </c:pt>
                <c:pt idx="821">
                  <c:v>16.565153399444171</c:v>
                </c:pt>
                <c:pt idx="822">
                  <c:v>16.565153399444171</c:v>
                </c:pt>
                <c:pt idx="823">
                  <c:v>16.565153399444171</c:v>
                </c:pt>
                <c:pt idx="824">
                  <c:v>16.565153399444171</c:v>
                </c:pt>
                <c:pt idx="825">
                  <c:v>16.565153399444171</c:v>
                </c:pt>
                <c:pt idx="826">
                  <c:v>16.565153399444171</c:v>
                </c:pt>
                <c:pt idx="827">
                  <c:v>16.565153399444171</c:v>
                </c:pt>
                <c:pt idx="828">
                  <c:v>16.565153399444171</c:v>
                </c:pt>
                <c:pt idx="829">
                  <c:v>16.565153399444171</c:v>
                </c:pt>
                <c:pt idx="830">
                  <c:v>16.565153399444171</c:v>
                </c:pt>
                <c:pt idx="831">
                  <c:v>16.565153399444171</c:v>
                </c:pt>
                <c:pt idx="832">
                  <c:v>16.565153399444171</c:v>
                </c:pt>
                <c:pt idx="833">
                  <c:v>16.565153399444171</c:v>
                </c:pt>
                <c:pt idx="834">
                  <c:v>16.565153399444171</c:v>
                </c:pt>
                <c:pt idx="835">
                  <c:v>16.565153399444171</c:v>
                </c:pt>
                <c:pt idx="836">
                  <c:v>16.565153399444171</c:v>
                </c:pt>
                <c:pt idx="837">
                  <c:v>16.565153399444171</c:v>
                </c:pt>
                <c:pt idx="838">
                  <c:v>16.565153399444171</c:v>
                </c:pt>
                <c:pt idx="839">
                  <c:v>16.565153399444171</c:v>
                </c:pt>
                <c:pt idx="840">
                  <c:v>16.565153399444171</c:v>
                </c:pt>
                <c:pt idx="841">
                  <c:v>16.565153399444171</c:v>
                </c:pt>
                <c:pt idx="842">
                  <c:v>16.565153399444171</c:v>
                </c:pt>
                <c:pt idx="843">
                  <c:v>16.565153399444171</c:v>
                </c:pt>
                <c:pt idx="844">
                  <c:v>16.565153399444171</c:v>
                </c:pt>
                <c:pt idx="845">
                  <c:v>16.565153399444171</c:v>
                </c:pt>
                <c:pt idx="846">
                  <c:v>16.565153399444171</c:v>
                </c:pt>
                <c:pt idx="847">
                  <c:v>16.565153399444171</c:v>
                </c:pt>
                <c:pt idx="848">
                  <c:v>16.565153399444171</c:v>
                </c:pt>
                <c:pt idx="849">
                  <c:v>16.565153399444171</c:v>
                </c:pt>
                <c:pt idx="850">
                  <c:v>16.565153399444171</c:v>
                </c:pt>
                <c:pt idx="851">
                  <c:v>16.565153399444171</c:v>
                </c:pt>
                <c:pt idx="852">
                  <c:v>16.565153399444171</c:v>
                </c:pt>
                <c:pt idx="853">
                  <c:v>16.565153399444171</c:v>
                </c:pt>
                <c:pt idx="854">
                  <c:v>16.565153399444171</c:v>
                </c:pt>
                <c:pt idx="855">
                  <c:v>16.565153399444171</c:v>
                </c:pt>
                <c:pt idx="856">
                  <c:v>16.565153399444171</c:v>
                </c:pt>
                <c:pt idx="857">
                  <c:v>16.565153399444171</c:v>
                </c:pt>
                <c:pt idx="858">
                  <c:v>16.565153399444171</c:v>
                </c:pt>
                <c:pt idx="859">
                  <c:v>16.565153399444171</c:v>
                </c:pt>
                <c:pt idx="860">
                  <c:v>16.565153399444171</c:v>
                </c:pt>
                <c:pt idx="861">
                  <c:v>16.565153399444171</c:v>
                </c:pt>
                <c:pt idx="862">
                  <c:v>16.565153399444171</c:v>
                </c:pt>
                <c:pt idx="863">
                  <c:v>16.565153399444171</c:v>
                </c:pt>
                <c:pt idx="864">
                  <c:v>16.565153399444171</c:v>
                </c:pt>
                <c:pt idx="865">
                  <c:v>16.565153399444171</c:v>
                </c:pt>
                <c:pt idx="866">
                  <c:v>16.565153399444171</c:v>
                </c:pt>
              </c:numCache>
            </c:numRef>
          </c:yVal>
          <c:smooth val="1"/>
          <c:extLst xmlns:c16r2="http://schemas.microsoft.com/office/drawing/2015/06/chart">
            <c:ext xmlns:c16="http://schemas.microsoft.com/office/drawing/2014/chart" uri="{C3380CC4-5D6E-409C-BE32-E72D297353CC}">
              <c16:uniqueId val="{00000007-B451-4EBD-B0E2-47DC6AEF3D2C}"/>
            </c:ext>
          </c:extLst>
        </c:ser>
        <c:dLbls>
          <c:showLegendKey val="0"/>
          <c:showVal val="0"/>
          <c:showCatName val="0"/>
          <c:showSerName val="0"/>
          <c:showPercent val="0"/>
          <c:showBubbleSize val="0"/>
        </c:dLbls>
        <c:axId val="145185024"/>
        <c:axId val="145223680"/>
      </c:scatterChart>
      <c:scatterChart>
        <c:scatterStyle val="smoothMarker"/>
        <c:varyColors val="0"/>
        <c:ser>
          <c:idx val="8"/>
          <c:order val="8"/>
          <c:tx>
            <c:strRef>
              <c:f>'Sector Financiero'!$L$1</c:f>
              <c:strCache>
                <c:ptCount val="1"/>
                <c:pt idx="0">
                  <c:v>Financiero (der.)</c:v>
                </c:pt>
              </c:strCache>
            </c:strRef>
          </c:tx>
          <c:spPr>
            <a:ln w="6350" cap="rnd">
              <a:solidFill>
                <a:schemeClr val="bg1">
                  <a:lumMod val="75000"/>
                </a:schemeClr>
              </a:solidFill>
              <a:round/>
            </a:ln>
            <a:effectLst/>
          </c:spPr>
          <c:marker>
            <c:symbol val="none"/>
          </c:marker>
          <c:xVal>
            <c:numRef>
              <c:f>'Sector Financiero'!$K$3:$K$839</c:f>
              <c:numCache>
                <c:formatCode>m/d/yyyy</c:formatCode>
                <c:ptCount val="837"/>
                <c:pt idx="0">
                  <c:v>41641</c:v>
                </c:pt>
                <c:pt idx="1">
                  <c:v>41642</c:v>
                </c:pt>
                <c:pt idx="2">
                  <c:v>41645</c:v>
                </c:pt>
                <c:pt idx="3">
                  <c:v>41646</c:v>
                </c:pt>
                <c:pt idx="4">
                  <c:v>41647</c:v>
                </c:pt>
                <c:pt idx="5">
                  <c:v>41648</c:v>
                </c:pt>
                <c:pt idx="6">
                  <c:v>41649</c:v>
                </c:pt>
                <c:pt idx="7">
                  <c:v>41652</c:v>
                </c:pt>
                <c:pt idx="8">
                  <c:v>41653</c:v>
                </c:pt>
                <c:pt idx="9">
                  <c:v>41654</c:v>
                </c:pt>
                <c:pt idx="10">
                  <c:v>41655</c:v>
                </c:pt>
                <c:pt idx="11">
                  <c:v>41656</c:v>
                </c:pt>
                <c:pt idx="12">
                  <c:v>41660</c:v>
                </c:pt>
                <c:pt idx="13">
                  <c:v>41661</c:v>
                </c:pt>
                <c:pt idx="14">
                  <c:v>41662</c:v>
                </c:pt>
                <c:pt idx="15">
                  <c:v>41663</c:v>
                </c:pt>
                <c:pt idx="16">
                  <c:v>41666</c:v>
                </c:pt>
                <c:pt idx="17">
                  <c:v>41667</c:v>
                </c:pt>
                <c:pt idx="18">
                  <c:v>41668</c:v>
                </c:pt>
                <c:pt idx="19">
                  <c:v>41669</c:v>
                </c:pt>
                <c:pt idx="20">
                  <c:v>41670</c:v>
                </c:pt>
                <c:pt idx="21">
                  <c:v>41673</c:v>
                </c:pt>
                <c:pt idx="22">
                  <c:v>41674</c:v>
                </c:pt>
                <c:pt idx="23">
                  <c:v>41675</c:v>
                </c:pt>
                <c:pt idx="24">
                  <c:v>41676</c:v>
                </c:pt>
                <c:pt idx="25">
                  <c:v>41677</c:v>
                </c:pt>
                <c:pt idx="26">
                  <c:v>41680</c:v>
                </c:pt>
                <c:pt idx="27">
                  <c:v>41681</c:v>
                </c:pt>
                <c:pt idx="28">
                  <c:v>41682</c:v>
                </c:pt>
                <c:pt idx="29">
                  <c:v>41683</c:v>
                </c:pt>
                <c:pt idx="30">
                  <c:v>41684</c:v>
                </c:pt>
                <c:pt idx="31">
                  <c:v>41688</c:v>
                </c:pt>
                <c:pt idx="32">
                  <c:v>41689</c:v>
                </c:pt>
                <c:pt idx="33">
                  <c:v>41690</c:v>
                </c:pt>
                <c:pt idx="34">
                  <c:v>41691</c:v>
                </c:pt>
                <c:pt idx="35">
                  <c:v>41694</c:v>
                </c:pt>
                <c:pt idx="36">
                  <c:v>41695</c:v>
                </c:pt>
                <c:pt idx="37">
                  <c:v>41696</c:v>
                </c:pt>
                <c:pt idx="38">
                  <c:v>41697</c:v>
                </c:pt>
                <c:pt idx="39">
                  <c:v>41698</c:v>
                </c:pt>
                <c:pt idx="40">
                  <c:v>41701</c:v>
                </c:pt>
                <c:pt idx="41">
                  <c:v>41702</c:v>
                </c:pt>
                <c:pt idx="42">
                  <c:v>41703</c:v>
                </c:pt>
                <c:pt idx="43">
                  <c:v>41704</c:v>
                </c:pt>
                <c:pt idx="44">
                  <c:v>41705</c:v>
                </c:pt>
                <c:pt idx="45">
                  <c:v>41708</c:v>
                </c:pt>
                <c:pt idx="46">
                  <c:v>41709</c:v>
                </c:pt>
                <c:pt idx="47">
                  <c:v>41710</c:v>
                </c:pt>
                <c:pt idx="48">
                  <c:v>41711</c:v>
                </c:pt>
                <c:pt idx="49">
                  <c:v>41712</c:v>
                </c:pt>
                <c:pt idx="50">
                  <c:v>41715</c:v>
                </c:pt>
                <c:pt idx="51">
                  <c:v>41716</c:v>
                </c:pt>
                <c:pt idx="52">
                  <c:v>41717</c:v>
                </c:pt>
                <c:pt idx="53">
                  <c:v>41718</c:v>
                </c:pt>
                <c:pt idx="54">
                  <c:v>41719</c:v>
                </c:pt>
                <c:pt idx="55">
                  <c:v>41722</c:v>
                </c:pt>
                <c:pt idx="56">
                  <c:v>41723</c:v>
                </c:pt>
                <c:pt idx="57">
                  <c:v>41724</c:v>
                </c:pt>
                <c:pt idx="58">
                  <c:v>41725</c:v>
                </c:pt>
                <c:pt idx="59">
                  <c:v>41726</c:v>
                </c:pt>
                <c:pt idx="60">
                  <c:v>41729</c:v>
                </c:pt>
                <c:pt idx="61">
                  <c:v>41730</c:v>
                </c:pt>
                <c:pt idx="62">
                  <c:v>41731</c:v>
                </c:pt>
                <c:pt idx="63">
                  <c:v>41732</c:v>
                </c:pt>
                <c:pt idx="64">
                  <c:v>41733</c:v>
                </c:pt>
                <c:pt idx="65">
                  <c:v>41736</c:v>
                </c:pt>
                <c:pt idx="66">
                  <c:v>41737</c:v>
                </c:pt>
                <c:pt idx="67">
                  <c:v>41738</c:v>
                </c:pt>
                <c:pt idx="68">
                  <c:v>41739</c:v>
                </c:pt>
                <c:pt idx="69">
                  <c:v>41740</c:v>
                </c:pt>
                <c:pt idx="70">
                  <c:v>41743</c:v>
                </c:pt>
                <c:pt idx="71">
                  <c:v>41744</c:v>
                </c:pt>
                <c:pt idx="72">
                  <c:v>41745</c:v>
                </c:pt>
                <c:pt idx="73">
                  <c:v>41746</c:v>
                </c:pt>
                <c:pt idx="74">
                  <c:v>41750</c:v>
                </c:pt>
                <c:pt idx="75">
                  <c:v>41751</c:v>
                </c:pt>
                <c:pt idx="76">
                  <c:v>41752</c:v>
                </c:pt>
                <c:pt idx="77">
                  <c:v>41753</c:v>
                </c:pt>
                <c:pt idx="78">
                  <c:v>41754</c:v>
                </c:pt>
                <c:pt idx="79">
                  <c:v>41757</c:v>
                </c:pt>
                <c:pt idx="80">
                  <c:v>41758</c:v>
                </c:pt>
                <c:pt idx="81">
                  <c:v>41759</c:v>
                </c:pt>
                <c:pt idx="82">
                  <c:v>41760</c:v>
                </c:pt>
                <c:pt idx="83">
                  <c:v>41761</c:v>
                </c:pt>
                <c:pt idx="84">
                  <c:v>41764</c:v>
                </c:pt>
                <c:pt idx="85">
                  <c:v>41765</c:v>
                </c:pt>
                <c:pt idx="86">
                  <c:v>41766</c:v>
                </c:pt>
                <c:pt idx="87">
                  <c:v>41767</c:v>
                </c:pt>
                <c:pt idx="88">
                  <c:v>41768</c:v>
                </c:pt>
                <c:pt idx="89">
                  <c:v>41771</c:v>
                </c:pt>
                <c:pt idx="90">
                  <c:v>41772</c:v>
                </c:pt>
                <c:pt idx="91">
                  <c:v>41773</c:v>
                </c:pt>
                <c:pt idx="92">
                  <c:v>41774</c:v>
                </c:pt>
                <c:pt idx="93">
                  <c:v>41775</c:v>
                </c:pt>
                <c:pt idx="94">
                  <c:v>41778</c:v>
                </c:pt>
                <c:pt idx="95">
                  <c:v>41779</c:v>
                </c:pt>
                <c:pt idx="96">
                  <c:v>41780</c:v>
                </c:pt>
                <c:pt idx="97">
                  <c:v>41781</c:v>
                </c:pt>
                <c:pt idx="98">
                  <c:v>41782</c:v>
                </c:pt>
                <c:pt idx="99">
                  <c:v>41786</c:v>
                </c:pt>
                <c:pt idx="100">
                  <c:v>41787</c:v>
                </c:pt>
                <c:pt idx="101">
                  <c:v>41788</c:v>
                </c:pt>
                <c:pt idx="102">
                  <c:v>41789</c:v>
                </c:pt>
                <c:pt idx="103">
                  <c:v>41792</c:v>
                </c:pt>
                <c:pt idx="104">
                  <c:v>41793</c:v>
                </c:pt>
                <c:pt idx="105">
                  <c:v>41794</c:v>
                </c:pt>
                <c:pt idx="106">
                  <c:v>41795</c:v>
                </c:pt>
                <c:pt idx="107">
                  <c:v>41796</c:v>
                </c:pt>
                <c:pt idx="108">
                  <c:v>41799</c:v>
                </c:pt>
                <c:pt idx="109">
                  <c:v>41800</c:v>
                </c:pt>
                <c:pt idx="110">
                  <c:v>41801</c:v>
                </c:pt>
                <c:pt idx="111">
                  <c:v>41802</c:v>
                </c:pt>
                <c:pt idx="112">
                  <c:v>41803</c:v>
                </c:pt>
                <c:pt idx="113">
                  <c:v>41806</c:v>
                </c:pt>
                <c:pt idx="114">
                  <c:v>41807</c:v>
                </c:pt>
                <c:pt idx="115">
                  <c:v>41808</c:v>
                </c:pt>
                <c:pt idx="116">
                  <c:v>41809</c:v>
                </c:pt>
                <c:pt idx="117">
                  <c:v>41810</c:v>
                </c:pt>
                <c:pt idx="118">
                  <c:v>41813</c:v>
                </c:pt>
                <c:pt idx="119">
                  <c:v>41814</c:v>
                </c:pt>
                <c:pt idx="120">
                  <c:v>41815</c:v>
                </c:pt>
                <c:pt idx="121">
                  <c:v>41816</c:v>
                </c:pt>
                <c:pt idx="122">
                  <c:v>41817</c:v>
                </c:pt>
                <c:pt idx="123">
                  <c:v>41820</c:v>
                </c:pt>
                <c:pt idx="124">
                  <c:v>41821</c:v>
                </c:pt>
                <c:pt idx="125">
                  <c:v>41822</c:v>
                </c:pt>
                <c:pt idx="126">
                  <c:v>41823</c:v>
                </c:pt>
                <c:pt idx="127">
                  <c:v>41827</c:v>
                </c:pt>
                <c:pt idx="128">
                  <c:v>41828</c:v>
                </c:pt>
                <c:pt idx="129">
                  <c:v>41829</c:v>
                </c:pt>
                <c:pt idx="130">
                  <c:v>41830</c:v>
                </c:pt>
                <c:pt idx="131">
                  <c:v>41831</c:v>
                </c:pt>
                <c:pt idx="132">
                  <c:v>41834</c:v>
                </c:pt>
                <c:pt idx="133">
                  <c:v>41835</c:v>
                </c:pt>
                <c:pt idx="134">
                  <c:v>41836</c:v>
                </c:pt>
                <c:pt idx="135">
                  <c:v>41837</c:v>
                </c:pt>
                <c:pt idx="136">
                  <c:v>41838</c:v>
                </c:pt>
                <c:pt idx="137">
                  <c:v>41841</c:v>
                </c:pt>
                <c:pt idx="138">
                  <c:v>41842</c:v>
                </c:pt>
                <c:pt idx="139">
                  <c:v>41843</c:v>
                </c:pt>
                <c:pt idx="140">
                  <c:v>41844</c:v>
                </c:pt>
                <c:pt idx="141">
                  <c:v>41845</c:v>
                </c:pt>
                <c:pt idx="142">
                  <c:v>41848</c:v>
                </c:pt>
                <c:pt idx="143">
                  <c:v>41849</c:v>
                </c:pt>
                <c:pt idx="144">
                  <c:v>41850</c:v>
                </c:pt>
                <c:pt idx="145">
                  <c:v>41851</c:v>
                </c:pt>
                <c:pt idx="146">
                  <c:v>41852</c:v>
                </c:pt>
                <c:pt idx="147">
                  <c:v>41855</c:v>
                </c:pt>
                <c:pt idx="148">
                  <c:v>41856</c:v>
                </c:pt>
                <c:pt idx="149">
                  <c:v>41857</c:v>
                </c:pt>
                <c:pt idx="150">
                  <c:v>41858</c:v>
                </c:pt>
                <c:pt idx="151">
                  <c:v>41859</c:v>
                </c:pt>
                <c:pt idx="152">
                  <c:v>41862</c:v>
                </c:pt>
                <c:pt idx="153">
                  <c:v>41863</c:v>
                </c:pt>
                <c:pt idx="154">
                  <c:v>41864</c:v>
                </c:pt>
                <c:pt idx="155">
                  <c:v>41865</c:v>
                </c:pt>
                <c:pt idx="156">
                  <c:v>41866</c:v>
                </c:pt>
                <c:pt idx="157">
                  <c:v>41869</c:v>
                </c:pt>
                <c:pt idx="158">
                  <c:v>41870</c:v>
                </c:pt>
                <c:pt idx="159">
                  <c:v>41871</c:v>
                </c:pt>
                <c:pt idx="160">
                  <c:v>41872</c:v>
                </c:pt>
                <c:pt idx="161">
                  <c:v>41873</c:v>
                </c:pt>
                <c:pt idx="162">
                  <c:v>41876</c:v>
                </c:pt>
                <c:pt idx="163">
                  <c:v>41877</c:v>
                </c:pt>
                <c:pt idx="164">
                  <c:v>41878</c:v>
                </c:pt>
                <c:pt idx="165">
                  <c:v>41879</c:v>
                </c:pt>
                <c:pt idx="166">
                  <c:v>41880</c:v>
                </c:pt>
                <c:pt idx="167">
                  <c:v>41884</c:v>
                </c:pt>
                <c:pt idx="168">
                  <c:v>41885</c:v>
                </c:pt>
                <c:pt idx="169">
                  <c:v>41886</c:v>
                </c:pt>
                <c:pt idx="170">
                  <c:v>41887</c:v>
                </c:pt>
                <c:pt idx="171">
                  <c:v>41890</c:v>
                </c:pt>
                <c:pt idx="172">
                  <c:v>41891</c:v>
                </c:pt>
                <c:pt idx="173">
                  <c:v>41892</c:v>
                </c:pt>
                <c:pt idx="174">
                  <c:v>41893</c:v>
                </c:pt>
                <c:pt idx="175">
                  <c:v>41894</c:v>
                </c:pt>
                <c:pt idx="176">
                  <c:v>41897</c:v>
                </c:pt>
                <c:pt idx="177">
                  <c:v>41898</c:v>
                </c:pt>
                <c:pt idx="178">
                  <c:v>41899</c:v>
                </c:pt>
                <c:pt idx="179">
                  <c:v>41900</c:v>
                </c:pt>
                <c:pt idx="180">
                  <c:v>41901</c:v>
                </c:pt>
                <c:pt idx="181">
                  <c:v>41904</c:v>
                </c:pt>
                <c:pt idx="182">
                  <c:v>41905</c:v>
                </c:pt>
                <c:pt idx="183">
                  <c:v>41906</c:v>
                </c:pt>
                <c:pt idx="184">
                  <c:v>41907</c:v>
                </c:pt>
                <c:pt idx="185">
                  <c:v>41908</c:v>
                </c:pt>
                <c:pt idx="186">
                  <c:v>41911</c:v>
                </c:pt>
                <c:pt idx="187">
                  <c:v>41912</c:v>
                </c:pt>
                <c:pt idx="188">
                  <c:v>41913</c:v>
                </c:pt>
                <c:pt idx="189">
                  <c:v>41914</c:v>
                </c:pt>
                <c:pt idx="190">
                  <c:v>41915</c:v>
                </c:pt>
                <c:pt idx="191">
                  <c:v>41918</c:v>
                </c:pt>
                <c:pt idx="192">
                  <c:v>41919</c:v>
                </c:pt>
                <c:pt idx="193">
                  <c:v>41920</c:v>
                </c:pt>
                <c:pt idx="194">
                  <c:v>41921</c:v>
                </c:pt>
                <c:pt idx="195">
                  <c:v>41922</c:v>
                </c:pt>
                <c:pt idx="196">
                  <c:v>41925</c:v>
                </c:pt>
                <c:pt idx="197">
                  <c:v>41926</c:v>
                </c:pt>
                <c:pt idx="198">
                  <c:v>41927</c:v>
                </c:pt>
                <c:pt idx="199">
                  <c:v>41928</c:v>
                </c:pt>
                <c:pt idx="200">
                  <c:v>41929</c:v>
                </c:pt>
                <c:pt idx="201">
                  <c:v>41932</c:v>
                </c:pt>
                <c:pt idx="202">
                  <c:v>41933</c:v>
                </c:pt>
                <c:pt idx="203">
                  <c:v>41934</c:v>
                </c:pt>
                <c:pt idx="204">
                  <c:v>41935</c:v>
                </c:pt>
                <c:pt idx="205">
                  <c:v>41936</c:v>
                </c:pt>
                <c:pt idx="206">
                  <c:v>41939</c:v>
                </c:pt>
                <c:pt idx="207">
                  <c:v>41940</c:v>
                </c:pt>
                <c:pt idx="208">
                  <c:v>41941</c:v>
                </c:pt>
                <c:pt idx="209">
                  <c:v>41942</c:v>
                </c:pt>
                <c:pt idx="210">
                  <c:v>41943</c:v>
                </c:pt>
                <c:pt idx="211">
                  <c:v>41946</c:v>
                </c:pt>
                <c:pt idx="212">
                  <c:v>41947</c:v>
                </c:pt>
                <c:pt idx="213">
                  <c:v>41948</c:v>
                </c:pt>
                <c:pt idx="214">
                  <c:v>41949</c:v>
                </c:pt>
                <c:pt idx="215">
                  <c:v>41950</c:v>
                </c:pt>
                <c:pt idx="216">
                  <c:v>41953</c:v>
                </c:pt>
                <c:pt idx="217">
                  <c:v>41954</c:v>
                </c:pt>
                <c:pt idx="218">
                  <c:v>41955</c:v>
                </c:pt>
                <c:pt idx="219">
                  <c:v>41956</c:v>
                </c:pt>
                <c:pt idx="220">
                  <c:v>41957</c:v>
                </c:pt>
                <c:pt idx="221">
                  <c:v>41960</c:v>
                </c:pt>
                <c:pt idx="222">
                  <c:v>41961</c:v>
                </c:pt>
                <c:pt idx="223">
                  <c:v>41962</c:v>
                </c:pt>
                <c:pt idx="224">
                  <c:v>41963</c:v>
                </c:pt>
                <c:pt idx="225">
                  <c:v>41964</c:v>
                </c:pt>
                <c:pt idx="226">
                  <c:v>41967</c:v>
                </c:pt>
                <c:pt idx="227">
                  <c:v>41968</c:v>
                </c:pt>
                <c:pt idx="228">
                  <c:v>41969</c:v>
                </c:pt>
                <c:pt idx="229">
                  <c:v>41971</c:v>
                </c:pt>
                <c:pt idx="230">
                  <c:v>41974</c:v>
                </c:pt>
                <c:pt idx="231">
                  <c:v>41975</c:v>
                </c:pt>
                <c:pt idx="232">
                  <c:v>41976</c:v>
                </c:pt>
                <c:pt idx="233">
                  <c:v>41977</c:v>
                </c:pt>
                <c:pt idx="234">
                  <c:v>41978</c:v>
                </c:pt>
                <c:pt idx="235">
                  <c:v>41981</c:v>
                </c:pt>
                <c:pt idx="236">
                  <c:v>41982</c:v>
                </c:pt>
                <c:pt idx="237">
                  <c:v>41983</c:v>
                </c:pt>
                <c:pt idx="238">
                  <c:v>41984</c:v>
                </c:pt>
                <c:pt idx="239">
                  <c:v>41985</c:v>
                </c:pt>
                <c:pt idx="240">
                  <c:v>41988</c:v>
                </c:pt>
                <c:pt idx="241">
                  <c:v>41989</c:v>
                </c:pt>
                <c:pt idx="242">
                  <c:v>41990</c:v>
                </c:pt>
                <c:pt idx="243">
                  <c:v>41991</c:v>
                </c:pt>
                <c:pt idx="244">
                  <c:v>41992</c:v>
                </c:pt>
                <c:pt idx="245">
                  <c:v>41995</c:v>
                </c:pt>
                <c:pt idx="246">
                  <c:v>41996</c:v>
                </c:pt>
                <c:pt idx="247">
                  <c:v>41997</c:v>
                </c:pt>
                <c:pt idx="248">
                  <c:v>41999</c:v>
                </c:pt>
                <c:pt idx="249">
                  <c:v>42002</c:v>
                </c:pt>
                <c:pt idx="250">
                  <c:v>42003</c:v>
                </c:pt>
                <c:pt idx="251">
                  <c:v>42004</c:v>
                </c:pt>
                <c:pt idx="252">
                  <c:v>42006</c:v>
                </c:pt>
                <c:pt idx="253">
                  <c:v>42009</c:v>
                </c:pt>
                <c:pt idx="254">
                  <c:v>42010</c:v>
                </c:pt>
                <c:pt idx="255">
                  <c:v>42011</c:v>
                </c:pt>
                <c:pt idx="256">
                  <c:v>42012</c:v>
                </c:pt>
                <c:pt idx="257">
                  <c:v>42013</c:v>
                </c:pt>
                <c:pt idx="258">
                  <c:v>42016</c:v>
                </c:pt>
                <c:pt idx="259">
                  <c:v>42017</c:v>
                </c:pt>
                <c:pt idx="260">
                  <c:v>42018</c:v>
                </c:pt>
                <c:pt idx="261">
                  <c:v>42019</c:v>
                </c:pt>
                <c:pt idx="262">
                  <c:v>42020</c:v>
                </c:pt>
                <c:pt idx="263">
                  <c:v>42024</c:v>
                </c:pt>
                <c:pt idx="264">
                  <c:v>42025</c:v>
                </c:pt>
                <c:pt idx="265">
                  <c:v>42026</c:v>
                </c:pt>
                <c:pt idx="266">
                  <c:v>42027</c:v>
                </c:pt>
                <c:pt idx="267">
                  <c:v>42030</c:v>
                </c:pt>
                <c:pt idx="268">
                  <c:v>42031</c:v>
                </c:pt>
                <c:pt idx="269">
                  <c:v>42032</c:v>
                </c:pt>
                <c:pt idx="270">
                  <c:v>42033</c:v>
                </c:pt>
                <c:pt idx="271">
                  <c:v>42034</c:v>
                </c:pt>
                <c:pt idx="272">
                  <c:v>42037</c:v>
                </c:pt>
                <c:pt idx="273">
                  <c:v>42038</c:v>
                </c:pt>
                <c:pt idx="274">
                  <c:v>42039</c:v>
                </c:pt>
                <c:pt idx="275">
                  <c:v>42040</c:v>
                </c:pt>
                <c:pt idx="276">
                  <c:v>42041</c:v>
                </c:pt>
                <c:pt idx="277">
                  <c:v>42044</c:v>
                </c:pt>
                <c:pt idx="278">
                  <c:v>42045</c:v>
                </c:pt>
                <c:pt idx="279">
                  <c:v>42046</c:v>
                </c:pt>
                <c:pt idx="280">
                  <c:v>42047</c:v>
                </c:pt>
                <c:pt idx="281">
                  <c:v>42048</c:v>
                </c:pt>
                <c:pt idx="282">
                  <c:v>42052</c:v>
                </c:pt>
                <c:pt idx="283">
                  <c:v>42053</c:v>
                </c:pt>
                <c:pt idx="284">
                  <c:v>42054</c:v>
                </c:pt>
                <c:pt idx="285">
                  <c:v>42055</c:v>
                </c:pt>
                <c:pt idx="286">
                  <c:v>42058</c:v>
                </c:pt>
                <c:pt idx="287">
                  <c:v>42059</c:v>
                </c:pt>
                <c:pt idx="288">
                  <c:v>42060</c:v>
                </c:pt>
                <c:pt idx="289">
                  <c:v>42061</c:v>
                </c:pt>
                <c:pt idx="290">
                  <c:v>42062</c:v>
                </c:pt>
                <c:pt idx="291">
                  <c:v>42065</c:v>
                </c:pt>
                <c:pt idx="292">
                  <c:v>42066</c:v>
                </c:pt>
                <c:pt idx="293">
                  <c:v>42067</c:v>
                </c:pt>
                <c:pt idx="294">
                  <c:v>42068</c:v>
                </c:pt>
                <c:pt idx="295">
                  <c:v>42069</c:v>
                </c:pt>
                <c:pt idx="296">
                  <c:v>42072</c:v>
                </c:pt>
                <c:pt idx="297">
                  <c:v>42073</c:v>
                </c:pt>
                <c:pt idx="298">
                  <c:v>42074</c:v>
                </c:pt>
                <c:pt idx="299">
                  <c:v>42075</c:v>
                </c:pt>
                <c:pt idx="300">
                  <c:v>42076</c:v>
                </c:pt>
                <c:pt idx="301">
                  <c:v>42079</c:v>
                </c:pt>
                <c:pt idx="302">
                  <c:v>42080</c:v>
                </c:pt>
                <c:pt idx="303">
                  <c:v>42081</c:v>
                </c:pt>
                <c:pt idx="304">
                  <c:v>42082</c:v>
                </c:pt>
                <c:pt idx="305">
                  <c:v>42083</c:v>
                </c:pt>
                <c:pt idx="306">
                  <c:v>42086</c:v>
                </c:pt>
                <c:pt idx="307">
                  <c:v>42087</c:v>
                </c:pt>
                <c:pt idx="308">
                  <c:v>42088</c:v>
                </c:pt>
                <c:pt idx="309">
                  <c:v>42089</c:v>
                </c:pt>
                <c:pt idx="310">
                  <c:v>42090</c:v>
                </c:pt>
                <c:pt idx="311">
                  <c:v>42093</c:v>
                </c:pt>
                <c:pt idx="312">
                  <c:v>42094</c:v>
                </c:pt>
                <c:pt idx="313">
                  <c:v>42095</c:v>
                </c:pt>
                <c:pt idx="314">
                  <c:v>42096</c:v>
                </c:pt>
                <c:pt idx="315">
                  <c:v>42100</c:v>
                </c:pt>
                <c:pt idx="316">
                  <c:v>42101</c:v>
                </c:pt>
                <c:pt idx="317">
                  <c:v>42102</c:v>
                </c:pt>
                <c:pt idx="318">
                  <c:v>42103</c:v>
                </c:pt>
                <c:pt idx="319">
                  <c:v>42104</c:v>
                </c:pt>
                <c:pt idx="320">
                  <c:v>42107</c:v>
                </c:pt>
                <c:pt idx="321">
                  <c:v>42108</c:v>
                </c:pt>
                <c:pt idx="322">
                  <c:v>42109</c:v>
                </c:pt>
                <c:pt idx="323">
                  <c:v>42110</c:v>
                </c:pt>
                <c:pt idx="324">
                  <c:v>42111</c:v>
                </c:pt>
                <c:pt idx="325">
                  <c:v>42114</c:v>
                </c:pt>
                <c:pt idx="326">
                  <c:v>42115</c:v>
                </c:pt>
                <c:pt idx="327">
                  <c:v>42116</c:v>
                </c:pt>
                <c:pt idx="328">
                  <c:v>42117</c:v>
                </c:pt>
                <c:pt idx="329">
                  <c:v>42118</c:v>
                </c:pt>
                <c:pt idx="330">
                  <c:v>42121</c:v>
                </c:pt>
                <c:pt idx="331">
                  <c:v>42122</c:v>
                </c:pt>
                <c:pt idx="332">
                  <c:v>42123</c:v>
                </c:pt>
                <c:pt idx="333">
                  <c:v>42124</c:v>
                </c:pt>
                <c:pt idx="334">
                  <c:v>42125</c:v>
                </c:pt>
                <c:pt idx="335">
                  <c:v>42128</c:v>
                </c:pt>
                <c:pt idx="336">
                  <c:v>42129</c:v>
                </c:pt>
                <c:pt idx="337">
                  <c:v>42130</c:v>
                </c:pt>
                <c:pt idx="338">
                  <c:v>42131</c:v>
                </c:pt>
                <c:pt idx="339">
                  <c:v>42132</c:v>
                </c:pt>
                <c:pt idx="340">
                  <c:v>42135</c:v>
                </c:pt>
                <c:pt idx="341">
                  <c:v>42136</c:v>
                </c:pt>
                <c:pt idx="342">
                  <c:v>42137</c:v>
                </c:pt>
                <c:pt idx="343">
                  <c:v>42138</c:v>
                </c:pt>
                <c:pt idx="344">
                  <c:v>42139</c:v>
                </c:pt>
                <c:pt idx="345">
                  <c:v>42142</c:v>
                </c:pt>
                <c:pt idx="346">
                  <c:v>42143</c:v>
                </c:pt>
                <c:pt idx="347">
                  <c:v>42144</c:v>
                </c:pt>
                <c:pt idx="348">
                  <c:v>42145</c:v>
                </c:pt>
                <c:pt idx="349">
                  <c:v>42146</c:v>
                </c:pt>
                <c:pt idx="350">
                  <c:v>42150</c:v>
                </c:pt>
                <c:pt idx="351">
                  <c:v>42151</c:v>
                </c:pt>
                <c:pt idx="352">
                  <c:v>42152</c:v>
                </c:pt>
                <c:pt idx="353">
                  <c:v>42153</c:v>
                </c:pt>
                <c:pt idx="354">
                  <c:v>42156</c:v>
                </c:pt>
                <c:pt idx="355">
                  <c:v>42157</c:v>
                </c:pt>
                <c:pt idx="356">
                  <c:v>42158</c:v>
                </c:pt>
                <c:pt idx="357">
                  <c:v>42159</c:v>
                </c:pt>
                <c:pt idx="358">
                  <c:v>42160</c:v>
                </c:pt>
                <c:pt idx="359">
                  <c:v>42163</c:v>
                </c:pt>
                <c:pt idx="360">
                  <c:v>42164</c:v>
                </c:pt>
                <c:pt idx="361">
                  <c:v>42165</c:v>
                </c:pt>
                <c:pt idx="362">
                  <c:v>42166</c:v>
                </c:pt>
                <c:pt idx="363">
                  <c:v>42167</c:v>
                </c:pt>
                <c:pt idx="364">
                  <c:v>42170</c:v>
                </c:pt>
                <c:pt idx="365">
                  <c:v>42171</c:v>
                </c:pt>
                <c:pt idx="366">
                  <c:v>42172</c:v>
                </c:pt>
                <c:pt idx="367">
                  <c:v>42173</c:v>
                </c:pt>
                <c:pt idx="368">
                  <c:v>42174</c:v>
                </c:pt>
                <c:pt idx="369">
                  <c:v>42177</c:v>
                </c:pt>
                <c:pt idx="370">
                  <c:v>42178</c:v>
                </c:pt>
                <c:pt idx="371">
                  <c:v>42179</c:v>
                </c:pt>
                <c:pt idx="372">
                  <c:v>42180</c:v>
                </c:pt>
                <c:pt idx="373">
                  <c:v>42181</c:v>
                </c:pt>
                <c:pt idx="374">
                  <c:v>42184</c:v>
                </c:pt>
                <c:pt idx="375">
                  <c:v>42185</c:v>
                </c:pt>
                <c:pt idx="376">
                  <c:v>42186</c:v>
                </c:pt>
                <c:pt idx="377">
                  <c:v>42187</c:v>
                </c:pt>
                <c:pt idx="378">
                  <c:v>42191</c:v>
                </c:pt>
                <c:pt idx="379">
                  <c:v>42192</c:v>
                </c:pt>
                <c:pt idx="380">
                  <c:v>42193</c:v>
                </c:pt>
                <c:pt idx="381">
                  <c:v>42194</c:v>
                </c:pt>
                <c:pt idx="382">
                  <c:v>42195</c:v>
                </c:pt>
                <c:pt idx="383">
                  <c:v>42198</c:v>
                </c:pt>
                <c:pt idx="384">
                  <c:v>42199</c:v>
                </c:pt>
                <c:pt idx="385">
                  <c:v>42200</c:v>
                </c:pt>
                <c:pt idx="386">
                  <c:v>42201</c:v>
                </c:pt>
                <c:pt idx="387">
                  <c:v>42202</c:v>
                </c:pt>
                <c:pt idx="388">
                  <c:v>42205</c:v>
                </c:pt>
                <c:pt idx="389">
                  <c:v>42206</c:v>
                </c:pt>
                <c:pt idx="390">
                  <c:v>42207</c:v>
                </c:pt>
                <c:pt idx="391">
                  <c:v>42208</c:v>
                </c:pt>
                <c:pt idx="392">
                  <c:v>42209</c:v>
                </c:pt>
                <c:pt idx="393">
                  <c:v>42212</c:v>
                </c:pt>
                <c:pt idx="394">
                  <c:v>42213</c:v>
                </c:pt>
                <c:pt idx="395">
                  <c:v>42214</c:v>
                </c:pt>
                <c:pt idx="396">
                  <c:v>42215</c:v>
                </c:pt>
                <c:pt idx="397">
                  <c:v>42216</c:v>
                </c:pt>
                <c:pt idx="398">
                  <c:v>42219</c:v>
                </c:pt>
                <c:pt idx="399">
                  <c:v>42220</c:v>
                </c:pt>
                <c:pt idx="400">
                  <c:v>42221</c:v>
                </c:pt>
                <c:pt idx="401">
                  <c:v>42222</c:v>
                </c:pt>
                <c:pt idx="402">
                  <c:v>42223</c:v>
                </c:pt>
                <c:pt idx="403">
                  <c:v>42226</c:v>
                </c:pt>
                <c:pt idx="404">
                  <c:v>42227</c:v>
                </c:pt>
                <c:pt idx="405">
                  <c:v>42228</c:v>
                </c:pt>
                <c:pt idx="406">
                  <c:v>42229</c:v>
                </c:pt>
                <c:pt idx="407">
                  <c:v>42230</c:v>
                </c:pt>
                <c:pt idx="408">
                  <c:v>42233</c:v>
                </c:pt>
                <c:pt idx="409">
                  <c:v>42234</c:v>
                </c:pt>
                <c:pt idx="410">
                  <c:v>42235</c:v>
                </c:pt>
                <c:pt idx="411">
                  <c:v>42236</c:v>
                </c:pt>
                <c:pt idx="412">
                  <c:v>42237</c:v>
                </c:pt>
                <c:pt idx="413">
                  <c:v>42240</c:v>
                </c:pt>
                <c:pt idx="414">
                  <c:v>42241</c:v>
                </c:pt>
                <c:pt idx="415">
                  <c:v>42242</c:v>
                </c:pt>
                <c:pt idx="416">
                  <c:v>42243</c:v>
                </c:pt>
                <c:pt idx="417">
                  <c:v>42244</c:v>
                </c:pt>
                <c:pt idx="418">
                  <c:v>42247</c:v>
                </c:pt>
                <c:pt idx="419">
                  <c:v>42248</c:v>
                </c:pt>
                <c:pt idx="420">
                  <c:v>42249</c:v>
                </c:pt>
                <c:pt idx="421">
                  <c:v>42250</c:v>
                </c:pt>
                <c:pt idx="422">
                  <c:v>42251</c:v>
                </c:pt>
                <c:pt idx="423">
                  <c:v>42255</c:v>
                </c:pt>
                <c:pt idx="424">
                  <c:v>42256</c:v>
                </c:pt>
                <c:pt idx="425">
                  <c:v>42257</c:v>
                </c:pt>
                <c:pt idx="426">
                  <c:v>42258</c:v>
                </c:pt>
                <c:pt idx="427">
                  <c:v>42261</c:v>
                </c:pt>
                <c:pt idx="428">
                  <c:v>42262</c:v>
                </c:pt>
                <c:pt idx="429">
                  <c:v>42263</c:v>
                </c:pt>
                <c:pt idx="430">
                  <c:v>42264</c:v>
                </c:pt>
                <c:pt idx="431">
                  <c:v>42265</c:v>
                </c:pt>
                <c:pt idx="432">
                  <c:v>42268</c:v>
                </c:pt>
                <c:pt idx="433">
                  <c:v>42269</c:v>
                </c:pt>
                <c:pt idx="434">
                  <c:v>42270</c:v>
                </c:pt>
                <c:pt idx="435">
                  <c:v>42271</c:v>
                </c:pt>
                <c:pt idx="436">
                  <c:v>42272</c:v>
                </c:pt>
                <c:pt idx="437">
                  <c:v>42275</c:v>
                </c:pt>
                <c:pt idx="438">
                  <c:v>42276</c:v>
                </c:pt>
                <c:pt idx="439">
                  <c:v>42277</c:v>
                </c:pt>
                <c:pt idx="440">
                  <c:v>42278</c:v>
                </c:pt>
                <c:pt idx="441">
                  <c:v>42279</c:v>
                </c:pt>
                <c:pt idx="442">
                  <c:v>42282</c:v>
                </c:pt>
                <c:pt idx="443">
                  <c:v>42283</c:v>
                </c:pt>
                <c:pt idx="444">
                  <c:v>42284</c:v>
                </c:pt>
                <c:pt idx="445">
                  <c:v>42285</c:v>
                </c:pt>
                <c:pt idx="446">
                  <c:v>42286</c:v>
                </c:pt>
                <c:pt idx="447">
                  <c:v>42289</c:v>
                </c:pt>
                <c:pt idx="448">
                  <c:v>42290</c:v>
                </c:pt>
                <c:pt idx="449">
                  <c:v>42291</c:v>
                </c:pt>
                <c:pt idx="450">
                  <c:v>42292</c:v>
                </c:pt>
                <c:pt idx="451">
                  <c:v>42293</c:v>
                </c:pt>
                <c:pt idx="452">
                  <c:v>42296</c:v>
                </c:pt>
                <c:pt idx="453">
                  <c:v>42297</c:v>
                </c:pt>
                <c:pt idx="454">
                  <c:v>42298</c:v>
                </c:pt>
                <c:pt idx="455">
                  <c:v>42299</c:v>
                </c:pt>
                <c:pt idx="456">
                  <c:v>42300</c:v>
                </c:pt>
                <c:pt idx="457">
                  <c:v>42303</c:v>
                </c:pt>
                <c:pt idx="458">
                  <c:v>42304</c:v>
                </c:pt>
                <c:pt idx="459">
                  <c:v>42305</c:v>
                </c:pt>
                <c:pt idx="460">
                  <c:v>42306</c:v>
                </c:pt>
                <c:pt idx="461">
                  <c:v>42307</c:v>
                </c:pt>
                <c:pt idx="462">
                  <c:v>42310</c:v>
                </c:pt>
                <c:pt idx="463">
                  <c:v>42311</c:v>
                </c:pt>
                <c:pt idx="464">
                  <c:v>42312</c:v>
                </c:pt>
                <c:pt idx="465">
                  <c:v>42313</c:v>
                </c:pt>
                <c:pt idx="466">
                  <c:v>42314</c:v>
                </c:pt>
                <c:pt idx="467">
                  <c:v>42317</c:v>
                </c:pt>
                <c:pt idx="468">
                  <c:v>42318</c:v>
                </c:pt>
                <c:pt idx="469">
                  <c:v>42319</c:v>
                </c:pt>
                <c:pt idx="470">
                  <c:v>42320</c:v>
                </c:pt>
                <c:pt idx="471">
                  <c:v>42321</c:v>
                </c:pt>
                <c:pt idx="472">
                  <c:v>42324</c:v>
                </c:pt>
                <c:pt idx="473">
                  <c:v>42325</c:v>
                </c:pt>
                <c:pt idx="474">
                  <c:v>42326</c:v>
                </c:pt>
                <c:pt idx="475">
                  <c:v>42327</c:v>
                </c:pt>
                <c:pt idx="476">
                  <c:v>42328</c:v>
                </c:pt>
                <c:pt idx="477">
                  <c:v>42331</c:v>
                </c:pt>
                <c:pt idx="478">
                  <c:v>42332</c:v>
                </c:pt>
                <c:pt idx="479">
                  <c:v>42333</c:v>
                </c:pt>
                <c:pt idx="480">
                  <c:v>42335</c:v>
                </c:pt>
                <c:pt idx="481">
                  <c:v>42338</c:v>
                </c:pt>
                <c:pt idx="482">
                  <c:v>42339</c:v>
                </c:pt>
                <c:pt idx="483">
                  <c:v>42340</c:v>
                </c:pt>
                <c:pt idx="484">
                  <c:v>42341</c:v>
                </c:pt>
                <c:pt idx="485">
                  <c:v>42342</c:v>
                </c:pt>
                <c:pt idx="486">
                  <c:v>42345</c:v>
                </c:pt>
                <c:pt idx="487">
                  <c:v>42346</c:v>
                </c:pt>
                <c:pt idx="488">
                  <c:v>42347</c:v>
                </c:pt>
                <c:pt idx="489">
                  <c:v>42348</c:v>
                </c:pt>
                <c:pt idx="490">
                  <c:v>42349</c:v>
                </c:pt>
                <c:pt idx="491">
                  <c:v>42352</c:v>
                </c:pt>
                <c:pt idx="492">
                  <c:v>42353</c:v>
                </c:pt>
                <c:pt idx="493">
                  <c:v>42354</c:v>
                </c:pt>
                <c:pt idx="494">
                  <c:v>42355</c:v>
                </c:pt>
                <c:pt idx="495">
                  <c:v>42356</c:v>
                </c:pt>
                <c:pt idx="496">
                  <c:v>42359</c:v>
                </c:pt>
                <c:pt idx="497">
                  <c:v>42360</c:v>
                </c:pt>
                <c:pt idx="498">
                  <c:v>42361</c:v>
                </c:pt>
                <c:pt idx="499">
                  <c:v>42362</c:v>
                </c:pt>
                <c:pt idx="500">
                  <c:v>42366</c:v>
                </c:pt>
                <c:pt idx="501">
                  <c:v>42367</c:v>
                </c:pt>
                <c:pt idx="502">
                  <c:v>42368</c:v>
                </c:pt>
                <c:pt idx="503">
                  <c:v>42369</c:v>
                </c:pt>
                <c:pt idx="504">
                  <c:v>42373</c:v>
                </c:pt>
                <c:pt idx="505">
                  <c:v>42374</c:v>
                </c:pt>
                <c:pt idx="506">
                  <c:v>42375</c:v>
                </c:pt>
                <c:pt idx="507">
                  <c:v>42376</c:v>
                </c:pt>
                <c:pt idx="508">
                  <c:v>42377</c:v>
                </c:pt>
                <c:pt idx="509">
                  <c:v>42380</c:v>
                </c:pt>
                <c:pt idx="510">
                  <c:v>42381</c:v>
                </c:pt>
                <c:pt idx="511">
                  <c:v>42382</c:v>
                </c:pt>
                <c:pt idx="512">
                  <c:v>42383</c:v>
                </c:pt>
                <c:pt idx="513">
                  <c:v>42384</c:v>
                </c:pt>
                <c:pt idx="514">
                  <c:v>42388</c:v>
                </c:pt>
                <c:pt idx="515">
                  <c:v>42389</c:v>
                </c:pt>
                <c:pt idx="516">
                  <c:v>42390</c:v>
                </c:pt>
                <c:pt idx="517">
                  <c:v>42391</c:v>
                </c:pt>
                <c:pt idx="518">
                  <c:v>42394</c:v>
                </c:pt>
                <c:pt idx="519">
                  <c:v>42395</c:v>
                </c:pt>
                <c:pt idx="520">
                  <c:v>42396</c:v>
                </c:pt>
                <c:pt idx="521">
                  <c:v>42397</c:v>
                </c:pt>
                <c:pt idx="522">
                  <c:v>42398</c:v>
                </c:pt>
                <c:pt idx="523">
                  <c:v>42401</c:v>
                </c:pt>
                <c:pt idx="524">
                  <c:v>42402</c:v>
                </c:pt>
                <c:pt idx="525">
                  <c:v>42403</c:v>
                </c:pt>
                <c:pt idx="526">
                  <c:v>42404</c:v>
                </c:pt>
                <c:pt idx="527">
                  <c:v>42405</c:v>
                </c:pt>
                <c:pt idx="528">
                  <c:v>42408</c:v>
                </c:pt>
                <c:pt idx="529">
                  <c:v>42409</c:v>
                </c:pt>
                <c:pt idx="530">
                  <c:v>42410</c:v>
                </c:pt>
                <c:pt idx="531">
                  <c:v>42411</c:v>
                </c:pt>
                <c:pt idx="532">
                  <c:v>42412</c:v>
                </c:pt>
                <c:pt idx="533">
                  <c:v>42416</c:v>
                </c:pt>
                <c:pt idx="534">
                  <c:v>42417</c:v>
                </c:pt>
                <c:pt idx="535">
                  <c:v>42418</c:v>
                </c:pt>
                <c:pt idx="536">
                  <c:v>42419</c:v>
                </c:pt>
                <c:pt idx="537">
                  <c:v>42422</c:v>
                </c:pt>
                <c:pt idx="538">
                  <c:v>42423</c:v>
                </c:pt>
                <c:pt idx="539">
                  <c:v>42424</c:v>
                </c:pt>
                <c:pt idx="540">
                  <c:v>42425</c:v>
                </c:pt>
                <c:pt idx="541">
                  <c:v>42426</c:v>
                </c:pt>
                <c:pt idx="542">
                  <c:v>42429</c:v>
                </c:pt>
                <c:pt idx="543">
                  <c:v>42430</c:v>
                </c:pt>
                <c:pt idx="544">
                  <c:v>42431</c:v>
                </c:pt>
                <c:pt idx="545">
                  <c:v>42432</c:v>
                </c:pt>
                <c:pt idx="546">
                  <c:v>42433</c:v>
                </c:pt>
                <c:pt idx="547">
                  <c:v>42436</c:v>
                </c:pt>
                <c:pt idx="548">
                  <c:v>42437</c:v>
                </c:pt>
                <c:pt idx="549">
                  <c:v>42438</c:v>
                </c:pt>
                <c:pt idx="550">
                  <c:v>42439</c:v>
                </c:pt>
                <c:pt idx="551">
                  <c:v>42440</c:v>
                </c:pt>
                <c:pt idx="552">
                  <c:v>42443</c:v>
                </c:pt>
                <c:pt idx="553">
                  <c:v>42444</c:v>
                </c:pt>
                <c:pt idx="554">
                  <c:v>42445</c:v>
                </c:pt>
                <c:pt idx="555">
                  <c:v>42446</c:v>
                </c:pt>
                <c:pt idx="556">
                  <c:v>42447</c:v>
                </c:pt>
                <c:pt idx="557">
                  <c:v>42450</c:v>
                </c:pt>
                <c:pt idx="558">
                  <c:v>42451</c:v>
                </c:pt>
                <c:pt idx="559">
                  <c:v>42452</c:v>
                </c:pt>
                <c:pt idx="560">
                  <c:v>42453</c:v>
                </c:pt>
                <c:pt idx="561">
                  <c:v>42457</c:v>
                </c:pt>
                <c:pt idx="562">
                  <c:v>42458</c:v>
                </c:pt>
                <c:pt idx="563">
                  <c:v>42459</c:v>
                </c:pt>
                <c:pt idx="564">
                  <c:v>42460</c:v>
                </c:pt>
                <c:pt idx="565">
                  <c:v>42461</c:v>
                </c:pt>
                <c:pt idx="566">
                  <c:v>42464</c:v>
                </c:pt>
                <c:pt idx="567">
                  <c:v>42465</c:v>
                </c:pt>
                <c:pt idx="568">
                  <c:v>42466</c:v>
                </c:pt>
                <c:pt idx="569">
                  <c:v>42467</c:v>
                </c:pt>
                <c:pt idx="570">
                  <c:v>42468</c:v>
                </c:pt>
                <c:pt idx="571">
                  <c:v>42471</c:v>
                </c:pt>
                <c:pt idx="572">
                  <c:v>42472</c:v>
                </c:pt>
                <c:pt idx="573">
                  <c:v>42473</c:v>
                </c:pt>
                <c:pt idx="574">
                  <c:v>42474</c:v>
                </c:pt>
                <c:pt idx="575">
                  <c:v>42475</c:v>
                </c:pt>
                <c:pt idx="576">
                  <c:v>42478</c:v>
                </c:pt>
                <c:pt idx="577">
                  <c:v>42479</c:v>
                </c:pt>
                <c:pt idx="578">
                  <c:v>42480</c:v>
                </c:pt>
                <c:pt idx="579">
                  <c:v>42481</c:v>
                </c:pt>
                <c:pt idx="580">
                  <c:v>42482</c:v>
                </c:pt>
                <c:pt idx="581">
                  <c:v>42485</c:v>
                </c:pt>
                <c:pt idx="582">
                  <c:v>42486</c:v>
                </c:pt>
                <c:pt idx="583">
                  <c:v>42487</c:v>
                </c:pt>
                <c:pt idx="584">
                  <c:v>42488</c:v>
                </c:pt>
                <c:pt idx="585">
                  <c:v>42489</c:v>
                </c:pt>
                <c:pt idx="586">
                  <c:v>42492</c:v>
                </c:pt>
                <c:pt idx="587">
                  <c:v>42493</c:v>
                </c:pt>
                <c:pt idx="588">
                  <c:v>42494</c:v>
                </c:pt>
                <c:pt idx="589">
                  <c:v>42495</c:v>
                </c:pt>
                <c:pt idx="590">
                  <c:v>42496</c:v>
                </c:pt>
                <c:pt idx="591">
                  <c:v>42499</c:v>
                </c:pt>
                <c:pt idx="592">
                  <c:v>42500</c:v>
                </c:pt>
                <c:pt idx="593">
                  <c:v>42501</c:v>
                </c:pt>
                <c:pt idx="594">
                  <c:v>42502</c:v>
                </c:pt>
                <c:pt idx="595">
                  <c:v>42503</c:v>
                </c:pt>
                <c:pt idx="596">
                  <c:v>42506</c:v>
                </c:pt>
                <c:pt idx="597">
                  <c:v>42507</c:v>
                </c:pt>
                <c:pt idx="598">
                  <c:v>42508</c:v>
                </c:pt>
                <c:pt idx="599">
                  <c:v>42509</c:v>
                </c:pt>
                <c:pt idx="600">
                  <c:v>42510</c:v>
                </c:pt>
                <c:pt idx="601">
                  <c:v>42513</c:v>
                </c:pt>
                <c:pt idx="602">
                  <c:v>42514</c:v>
                </c:pt>
                <c:pt idx="603">
                  <c:v>42515</c:v>
                </c:pt>
                <c:pt idx="604">
                  <c:v>42516</c:v>
                </c:pt>
                <c:pt idx="605">
                  <c:v>42517</c:v>
                </c:pt>
                <c:pt idx="606">
                  <c:v>42521</c:v>
                </c:pt>
                <c:pt idx="607">
                  <c:v>42522</c:v>
                </c:pt>
                <c:pt idx="608">
                  <c:v>42523</c:v>
                </c:pt>
                <c:pt idx="609">
                  <c:v>42524</c:v>
                </c:pt>
                <c:pt idx="610">
                  <c:v>42527</c:v>
                </c:pt>
                <c:pt idx="611">
                  <c:v>42528</c:v>
                </c:pt>
                <c:pt idx="612">
                  <c:v>42529</c:v>
                </c:pt>
                <c:pt idx="613">
                  <c:v>42530</c:v>
                </c:pt>
                <c:pt idx="614">
                  <c:v>42531</c:v>
                </c:pt>
                <c:pt idx="615">
                  <c:v>42534</c:v>
                </c:pt>
                <c:pt idx="616">
                  <c:v>42535</c:v>
                </c:pt>
                <c:pt idx="617">
                  <c:v>42536</c:v>
                </c:pt>
                <c:pt idx="618">
                  <c:v>42537</c:v>
                </c:pt>
                <c:pt idx="619">
                  <c:v>42538</c:v>
                </c:pt>
                <c:pt idx="620">
                  <c:v>42541</c:v>
                </c:pt>
                <c:pt idx="621">
                  <c:v>42542</c:v>
                </c:pt>
                <c:pt idx="622">
                  <c:v>42543</c:v>
                </c:pt>
                <c:pt idx="623">
                  <c:v>42544</c:v>
                </c:pt>
                <c:pt idx="624">
                  <c:v>42545</c:v>
                </c:pt>
                <c:pt idx="625">
                  <c:v>42548</c:v>
                </c:pt>
                <c:pt idx="626">
                  <c:v>42549</c:v>
                </c:pt>
                <c:pt idx="627">
                  <c:v>42550</c:v>
                </c:pt>
                <c:pt idx="628">
                  <c:v>42551</c:v>
                </c:pt>
                <c:pt idx="629">
                  <c:v>42552</c:v>
                </c:pt>
                <c:pt idx="630">
                  <c:v>42556</c:v>
                </c:pt>
                <c:pt idx="631">
                  <c:v>42557</c:v>
                </c:pt>
                <c:pt idx="632">
                  <c:v>42558</c:v>
                </c:pt>
                <c:pt idx="633">
                  <c:v>42559</c:v>
                </c:pt>
                <c:pt idx="634">
                  <c:v>42562</c:v>
                </c:pt>
                <c:pt idx="635">
                  <c:v>42563</c:v>
                </c:pt>
                <c:pt idx="636">
                  <c:v>42564</c:v>
                </c:pt>
                <c:pt idx="637">
                  <c:v>42565</c:v>
                </c:pt>
                <c:pt idx="638">
                  <c:v>42566</c:v>
                </c:pt>
                <c:pt idx="639">
                  <c:v>42569</c:v>
                </c:pt>
                <c:pt idx="640">
                  <c:v>42570</c:v>
                </c:pt>
                <c:pt idx="641">
                  <c:v>42571</c:v>
                </c:pt>
                <c:pt idx="642">
                  <c:v>42572</c:v>
                </c:pt>
                <c:pt idx="643">
                  <c:v>42573</c:v>
                </c:pt>
                <c:pt idx="644">
                  <c:v>42576</c:v>
                </c:pt>
                <c:pt idx="645">
                  <c:v>42577</c:v>
                </c:pt>
                <c:pt idx="646">
                  <c:v>42578</c:v>
                </c:pt>
                <c:pt idx="647">
                  <c:v>42579</c:v>
                </c:pt>
                <c:pt idx="648">
                  <c:v>42580</c:v>
                </c:pt>
                <c:pt idx="649">
                  <c:v>42583</c:v>
                </c:pt>
                <c:pt idx="650">
                  <c:v>42584</c:v>
                </c:pt>
                <c:pt idx="651">
                  <c:v>42585</c:v>
                </c:pt>
                <c:pt idx="652">
                  <c:v>42586</c:v>
                </c:pt>
                <c:pt idx="653">
                  <c:v>42587</c:v>
                </c:pt>
                <c:pt idx="654">
                  <c:v>42590</c:v>
                </c:pt>
                <c:pt idx="655">
                  <c:v>42591</c:v>
                </c:pt>
                <c:pt idx="656">
                  <c:v>42592</c:v>
                </c:pt>
                <c:pt idx="657">
                  <c:v>42593</c:v>
                </c:pt>
                <c:pt idx="658">
                  <c:v>42594</c:v>
                </c:pt>
                <c:pt idx="659">
                  <c:v>42597</c:v>
                </c:pt>
                <c:pt idx="660">
                  <c:v>42598</c:v>
                </c:pt>
                <c:pt idx="661">
                  <c:v>42599</c:v>
                </c:pt>
                <c:pt idx="662">
                  <c:v>42600</c:v>
                </c:pt>
                <c:pt idx="663">
                  <c:v>42601</c:v>
                </c:pt>
                <c:pt idx="664">
                  <c:v>42604</c:v>
                </c:pt>
                <c:pt idx="665">
                  <c:v>42605</c:v>
                </c:pt>
                <c:pt idx="666">
                  <c:v>42606</c:v>
                </c:pt>
                <c:pt idx="667">
                  <c:v>42607</c:v>
                </c:pt>
                <c:pt idx="668">
                  <c:v>42608</c:v>
                </c:pt>
                <c:pt idx="669">
                  <c:v>42611</c:v>
                </c:pt>
                <c:pt idx="670">
                  <c:v>42612</c:v>
                </c:pt>
                <c:pt idx="671">
                  <c:v>42613</c:v>
                </c:pt>
                <c:pt idx="672">
                  <c:v>42614</c:v>
                </c:pt>
                <c:pt idx="673">
                  <c:v>42615</c:v>
                </c:pt>
                <c:pt idx="674">
                  <c:v>42619</c:v>
                </c:pt>
                <c:pt idx="675">
                  <c:v>42620</c:v>
                </c:pt>
                <c:pt idx="676">
                  <c:v>42621</c:v>
                </c:pt>
                <c:pt idx="677">
                  <c:v>42622</c:v>
                </c:pt>
                <c:pt idx="678">
                  <c:v>42625</c:v>
                </c:pt>
                <c:pt idx="679">
                  <c:v>42626</c:v>
                </c:pt>
                <c:pt idx="680">
                  <c:v>42627</c:v>
                </c:pt>
                <c:pt idx="681">
                  <c:v>42628</c:v>
                </c:pt>
                <c:pt idx="682">
                  <c:v>42629</c:v>
                </c:pt>
                <c:pt idx="683">
                  <c:v>42632</c:v>
                </c:pt>
                <c:pt idx="684">
                  <c:v>42633</c:v>
                </c:pt>
                <c:pt idx="685">
                  <c:v>42634</c:v>
                </c:pt>
                <c:pt idx="686">
                  <c:v>42635</c:v>
                </c:pt>
                <c:pt idx="687">
                  <c:v>42636</c:v>
                </c:pt>
                <c:pt idx="688">
                  <c:v>42639</c:v>
                </c:pt>
                <c:pt idx="689">
                  <c:v>42640</c:v>
                </c:pt>
                <c:pt idx="690">
                  <c:v>42641</c:v>
                </c:pt>
                <c:pt idx="691">
                  <c:v>42642</c:v>
                </c:pt>
                <c:pt idx="692">
                  <c:v>42643</c:v>
                </c:pt>
                <c:pt idx="693">
                  <c:v>42646</c:v>
                </c:pt>
                <c:pt idx="694">
                  <c:v>42647</c:v>
                </c:pt>
                <c:pt idx="695">
                  <c:v>42648</c:v>
                </c:pt>
                <c:pt idx="696">
                  <c:v>42649</c:v>
                </c:pt>
                <c:pt idx="697">
                  <c:v>42650</c:v>
                </c:pt>
                <c:pt idx="698">
                  <c:v>42653</c:v>
                </c:pt>
                <c:pt idx="699">
                  <c:v>42654</c:v>
                </c:pt>
                <c:pt idx="700">
                  <c:v>42655</c:v>
                </c:pt>
                <c:pt idx="701">
                  <c:v>42656</c:v>
                </c:pt>
                <c:pt idx="702">
                  <c:v>42657</c:v>
                </c:pt>
                <c:pt idx="703">
                  <c:v>42660</c:v>
                </c:pt>
                <c:pt idx="704">
                  <c:v>42661</c:v>
                </c:pt>
                <c:pt idx="705">
                  <c:v>42662</c:v>
                </c:pt>
                <c:pt idx="706">
                  <c:v>42663</c:v>
                </c:pt>
                <c:pt idx="707">
                  <c:v>42664</c:v>
                </c:pt>
                <c:pt idx="708">
                  <c:v>42667</c:v>
                </c:pt>
                <c:pt idx="709">
                  <c:v>42668</c:v>
                </c:pt>
                <c:pt idx="710">
                  <c:v>42669</c:v>
                </c:pt>
                <c:pt idx="711">
                  <c:v>42670</c:v>
                </c:pt>
                <c:pt idx="712">
                  <c:v>42671</c:v>
                </c:pt>
                <c:pt idx="713">
                  <c:v>42674</c:v>
                </c:pt>
                <c:pt idx="714">
                  <c:v>42675</c:v>
                </c:pt>
                <c:pt idx="715">
                  <c:v>42676</c:v>
                </c:pt>
                <c:pt idx="716">
                  <c:v>42677</c:v>
                </c:pt>
                <c:pt idx="717">
                  <c:v>42678</c:v>
                </c:pt>
                <c:pt idx="718">
                  <c:v>42681</c:v>
                </c:pt>
                <c:pt idx="719">
                  <c:v>42682</c:v>
                </c:pt>
                <c:pt idx="720">
                  <c:v>42683</c:v>
                </c:pt>
                <c:pt idx="721">
                  <c:v>42684</c:v>
                </c:pt>
                <c:pt idx="722">
                  <c:v>42685</c:v>
                </c:pt>
                <c:pt idx="723">
                  <c:v>42688</c:v>
                </c:pt>
                <c:pt idx="724">
                  <c:v>42689</c:v>
                </c:pt>
                <c:pt idx="725">
                  <c:v>42690</c:v>
                </c:pt>
                <c:pt idx="726">
                  <c:v>42691</c:v>
                </c:pt>
                <c:pt idx="727">
                  <c:v>42692</c:v>
                </c:pt>
                <c:pt idx="728">
                  <c:v>42695</c:v>
                </c:pt>
                <c:pt idx="729">
                  <c:v>42696</c:v>
                </c:pt>
                <c:pt idx="730">
                  <c:v>42697</c:v>
                </c:pt>
                <c:pt idx="731">
                  <c:v>42699</c:v>
                </c:pt>
                <c:pt idx="732">
                  <c:v>42702</c:v>
                </c:pt>
                <c:pt idx="733">
                  <c:v>42703</c:v>
                </c:pt>
                <c:pt idx="734">
                  <c:v>42704</c:v>
                </c:pt>
                <c:pt idx="735">
                  <c:v>42705</c:v>
                </c:pt>
                <c:pt idx="736">
                  <c:v>42706</c:v>
                </c:pt>
                <c:pt idx="737">
                  <c:v>42709</c:v>
                </c:pt>
                <c:pt idx="738">
                  <c:v>42710</c:v>
                </c:pt>
                <c:pt idx="739">
                  <c:v>42711</c:v>
                </c:pt>
                <c:pt idx="740">
                  <c:v>42712</c:v>
                </c:pt>
                <c:pt idx="741">
                  <c:v>42713</c:v>
                </c:pt>
                <c:pt idx="742">
                  <c:v>42716</c:v>
                </c:pt>
                <c:pt idx="743">
                  <c:v>42717</c:v>
                </c:pt>
                <c:pt idx="744">
                  <c:v>42718</c:v>
                </c:pt>
                <c:pt idx="745">
                  <c:v>42719</c:v>
                </c:pt>
                <c:pt idx="746">
                  <c:v>42720</c:v>
                </c:pt>
                <c:pt idx="747">
                  <c:v>42723</c:v>
                </c:pt>
                <c:pt idx="748">
                  <c:v>42724</c:v>
                </c:pt>
                <c:pt idx="749">
                  <c:v>42725</c:v>
                </c:pt>
                <c:pt idx="750">
                  <c:v>42726</c:v>
                </c:pt>
                <c:pt idx="751">
                  <c:v>42727</c:v>
                </c:pt>
                <c:pt idx="752">
                  <c:v>42731</c:v>
                </c:pt>
                <c:pt idx="753">
                  <c:v>42732</c:v>
                </c:pt>
                <c:pt idx="754">
                  <c:v>42733</c:v>
                </c:pt>
                <c:pt idx="755">
                  <c:v>42734</c:v>
                </c:pt>
                <c:pt idx="756">
                  <c:v>42738</c:v>
                </c:pt>
                <c:pt idx="757">
                  <c:v>42739</c:v>
                </c:pt>
                <c:pt idx="758">
                  <c:v>42740</c:v>
                </c:pt>
                <c:pt idx="759">
                  <c:v>42741</c:v>
                </c:pt>
                <c:pt idx="760">
                  <c:v>42744</c:v>
                </c:pt>
                <c:pt idx="761">
                  <c:v>42745</c:v>
                </c:pt>
                <c:pt idx="762">
                  <c:v>42746</c:v>
                </c:pt>
                <c:pt idx="763">
                  <c:v>42747</c:v>
                </c:pt>
                <c:pt idx="764">
                  <c:v>42748</c:v>
                </c:pt>
                <c:pt idx="765">
                  <c:v>42752</c:v>
                </c:pt>
                <c:pt idx="766">
                  <c:v>42753</c:v>
                </c:pt>
                <c:pt idx="767">
                  <c:v>42754</c:v>
                </c:pt>
                <c:pt idx="768">
                  <c:v>42755</c:v>
                </c:pt>
                <c:pt idx="769">
                  <c:v>42758</c:v>
                </c:pt>
                <c:pt idx="770">
                  <c:v>42759</c:v>
                </c:pt>
                <c:pt idx="771">
                  <c:v>42760</c:v>
                </c:pt>
                <c:pt idx="772">
                  <c:v>42761</c:v>
                </c:pt>
                <c:pt idx="773">
                  <c:v>42762</c:v>
                </c:pt>
                <c:pt idx="774">
                  <c:v>42765</c:v>
                </c:pt>
                <c:pt idx="775">
                  <c:v>42766</c:v>
                </c:pt>
                <c:pt idx="776">
                  <c:v>42767</c:v>
                </c:pt>
                <c:pt idx="777">
                  <c:v>42768</c:v>
                </c:pt>
                <c:pt idx="778">
                  <c:v>42769</c:v>
                </c:pt>
                <c:pt idx="779">
                  <c:v>42772</c:v>
                </c:pt>
                <c:pt idx="780">
                  <c:v>42773</c:v>
                </c:pt>
                <c:pt idx="781">
                  <c:v>42774</c:v>
                </c:pt>
                <c:pt idx="782">
                  <c:v>42775</c:v>
                </c:pt>
                <c:pt idx="783">
                  <c:v>42776</c:v>
                </c:pt>
                <c:pt idx="784">
                  <c:v>42779</c:v>
                </c:pt>
                <c:pt idx="785">
                  <c:v>42780</c:v>
                </c:pt>
                <c:pt idx="786">
                  <c:v>42781</c:v>
                </c:pt>
                <c:pt idx="787">
                  <c:v>42782</c:v>
                </c:pt>
                <c:pt idx="788">
                  <c:v>42783</c:v>
                </c:pt>
                <c:pt idx="789">
                  <c:v>42787</c:v>
                </c:pt>
                <c:pt idx="790">
                  <c:v>42788</c:v>
                </c:pt>
                <c:pt idx="791">
                  <c:v>42789</c:v>
                </c:pt>
                <c:pt idx="792">
                  <c:v>42790</c:v>
                </c:pt>
                <c:pt idx="793">
                  <c:v>42793</c:v>
                </c:pt>
                <c:pt idx="794">
                  <c:v>42794</c:v>
                </c:pt>
                <c:pt idx="795">
                  <c:v>42795</c:v>
                </c:pt>
                <c:pt idx="796">
                  <c:v>42796</c:v>
                </c:pt>
                <c:pt idx="797">
                  <c:v>42797</c:v>
                </c:pt>
                <c:pt idx="798">
                  <c:v>42800</c:v>
                </c:pt>
                <c:pt idx="799">
                  <c:v>42801</c:v>
                </c:pt>
                <c:pt idx="800">
                  <c:v>42802</c:v>
                </c:pt>
                <c:pt idx="801">
                  <c:v>42803</c:v>
                </c:pt>
                <c:pt idx="802">
                  <c:v>42804</c:v>
                </c:pt>
                <c:pt idx="803">
                  <c:v>42807</c:v>
                </c:pt>
                <c:pt idx="804">
                  <c:v>42808</c:v>
                </c:pt>
                <c:pt idx="805">
                  <c:v>42809</c:v>
                </c:pt>
                <c:pt idx="806">
                  <c:v>42810</c:v>
                </c:pt>
                <c:pt idx="807">
                  <c:v>42811</c:v>
                </c:pt>
                <c:pt idx="808">
                  <c:v>42814</c:v>
                </c:pt>
                <c:pt idx="809">
                  <c:v>42815</c:v>
                </c:pt>
                <c:pt idx="810">
                  <c:v>42816</c:v>
                </c:pt>
                <c:pt idx="811">
                  <c:v>42817</c:v>
                </c:pt>
                <c:pt idx="812">
                  <c:v>42818</c:v>
                </c:pt>
                <c:pt idx="813">
                  <c:v>42821</c:v>
                </c:pt>
                <c:pt idx="814">
                  <c:v>42822</c:v>
                </c:pt>
                <c:pt idx="815">
                  <c:v>42823</c:v>
                </c:pt>
                <c:pt idx="816">
                  <c:v>42824</c:v>
                </c:pt>
                <c:pt idx="817">
                  <c:v>42825</c:v>
                </c:pt>
                <c:pt idx="818">
                  <c:v>42828</c:v>
                </c:pt>
                <c:pt idx="819">
                  <c:v>42829</c:v>
                </c:pt>
                <c:pt idx="820">
                  <c:v>42830</c:v>
                </c:pt>
                <c:pt idx="821">
                  <c:v>42831</c:v>
                </c:pt>
                <c:pt idx="822">
                  <c:v>42832</c:v>
                </c:pt>
                <c:pt idx="823">
                  <c:v>42835</c:v>
                </c:pt>
                <c:pt idx="824">
                  <c:v>42836</c:v>
                </c:pt>
                <c:pt idx="825">
                  <c:v>42837</c:v>
                </c:pt>
                <c:pt idx="826">
                  <c:v>42838</c:v>
                </c:pt>
                <c:pt idx="827">
                  <c:v>42842</c:v>
                </c:pt>
                <c:pt idx="828">
                  <c:v>42843</c:v>
                </c:pt>
                <c:pt idx="829">
                  <c:v>42844</c:v>
                </c:pt>
                <c:pt idx="830">
                  <c:v>42845</c:v>
                </c:pt>
                <c:pt idx="831">
                  <c:v>42846</c:v>
                </c:pt>
                <c:pt idx="832">
                  <c:v>42849</c:v>
                </c:pt>
                <c:pt idx="833">
                  <c:v>42850</c:v>
                </c:pt>
                <c:pt idx="834">
                  <c:v>42851</c:v>
                </c:pt>
                <c:pt idx="835">
                  <c:v>42852</c:v>
                </c:pt>
                <c:pt idx="836">
                  <c:v>42853</c:v>
                </c:pt>
              </c:numCache>
            </c:numRef>
          </c:xVal>
          <c:yVal>
            <c:numRef>
              <c:f>'Sector Financiero'!$L$3:$L$839</c:f>
              <c:numCache>
                <c:formatCode>General</c:formatCode>
                <c:ptCount val="837"/>
                <c:pt idx="0">
                  <c:v>1415.854</c:v>
                </c:pt>
                <c:pt idx="1">
                  <c:v>1424.9739999999999</c:v>
                </c:pt>
                <c:pt idx="2">
                  <c:v>1427.04</c:v>
                </c:pt>
                <c:pt idx="3">
                  <c:v>1427.6590000000001</c:v>
                </c:pt>
                <c:pt idx="4">
                  <c:v>1432.578</c:v>
                </c:pt>
                <c:pt idx="5">
                  <c:v>1437.327</c:v>
                </c:pt>
                <c:pt idx="6">
                  <c:v>1435.4259999999999</c:v>
                </c:pt>
                <c:pt idx="7">
                  <c:v>1414.3589999999999</c:v>
                </c:pt>
                <c:pt idx="8">
                  <c:v>1425.4349999999999</c:v>
                </c:pt>
                <c:pt idx="9">
                  <c:v>1442.39</c:v>
                </c:pt>
                <c:pt idx="10">
                  <c:v>1433.498</c:v>
                </c:pt>
                <c:pt idx="11">
                  <c:v>1428.4159999999999</c:v>
                </c:pt>
                <c:pt idx="12">
                  <c:v>1429.546</c:v>
                </c:pt>
                <c:pt idx="13">
                  <c:v>1431.0260000000001</c:v>
                </c:pt>
                <c:pt idx="14">
                  <c:v>1407.135</c:v>
                </c:pt>
                <c:pt idx="15">
                  <c:v>1374.902</c:v>
                </c:pt>
                <c:pt idx="16">
                  <c:v>1366.519</c:v>
                </c:pt>
                <c:pt idx="17">
                  <c:v>1383.6790000000001</c:v>
                </c:pt>
                <c:pt idx="18">
                  <c:v>1369.203</c:v>
                </c:pt>
                <c:pt idx="19">
                  <c:v>1387.2919999999999</c:v>
                </c:pt>
                <c:pt idx="20">
                  <c:v>1371.434</c:v>
                </c:pt>
                <c:pt idx="21">
                  <c:v>1337.454</c:v>
                </c:pt>
                <c:pt idx="22">
                  <c:v>1350.3810000000001</c:v>
                </c:pt>
                <c:pt idx="23">
                  <c:v>1349.441</c:v>
                </c:pt>
                <c:pt idx="24">
                  <c:v>1369.8030000000001</c:v>
                </c:pt>
                <c:pt idx="25">
                  <c:v>1387.106</c:v>
                </c:pt>
                <c:pt idx="26">
                  <c:v>1388.8309999999999</c:v>
                </c:pt>
                <c:pt idx="27">
                  <c:v>1402.4659999999999</c:v>
                </c:pt>
                <c:pt idx="28">
                  <c:v>1402.191</c:v>
                </c:pt>
                <c:pt idx="29">
                  <c:v>1407.48</c:v>
                </c:pt>
                <c:pt idx="30">
                  <c:v>1409.5650000000001</c:v>
                </c:pt>
                <c:pt idx="31">
                  <c:v>1411.96</c:v>
                </c:pt>
                <c:pt idx="32">
                  <c:v>1393.7360000000001</c:v>
                </c:pt>
                <c:pt idx="33">
                  <c:v>1397.1859999999999</c:v>
                </c:pt>
                <c:pt idx="34">
                  <c:v>1397.78</c:v>
                </c:pt>
                <c:pt idx="35">
                  <c:v>1409.501</c:v>
                </c:pt>
                <c:pt idx="36">
                  <c:v>1400.7829999999999</c:v>
                </c:pt>
                <c:pt idx="37">
                  <c:v>1399.2090000000001</c:v>
                </c:pt>
                <c:pt idx="38">
                  <c:v>1407.0139999999999</c:v>
                </c:pt>
                <c:pt idx="39">
                  <c:v>1414.424</c:v>
                </c:pt>
                <c:pt idx="40">
                  <c:v>1402.0360000000001</c:v>
                </c:pt>
                <c:pt idx="41">
                  <c:v>1429.9770000000001</c:v>
                </c:pt>
                <c:pt idx="42">
                  <c:v>1440.403</c:v>
                </c:pt>
                <c:pt idx="43">
                  <c:v>1450.4290000000001</c:v>
                </c:pt>
                <c:pt idx="44">
                  <c:v>1457.749</c:v>
                </c:pt>
                <c:pt idx="45">
                  <c:v>1458.422</c:v>
                </c:pt>
                <c:pt idx="46">
                  <c:v>1447.7550000000001</c:v>
                </c:pt>
                <c:pt idx="47">
                  <c:v>1446.3389999999999</c:v>
                </c:pt>
                <c:pt idx="48">
                  <c:v>1429.627</c:v>
                </c:pt>
                <c:pt idx="49">
                  <c:v>1421.566</c:v>
                </c:pt>
                <c:pt idx="50">
                  <c:v>1436.395</c:v>
                </c:pt>
                <c:pt idx="51">
                  <c:v>1443.403</c:v>
                </c:pt>
                <c:pt idx="52">
                  <c:v>1441.2639999999999</c:v>
                </c:pt>
                <c:pt idx="53">
                  <c:v>1465.11</c:v>
                </c:pt>
                <c:pt idx="54">
                  <c:v>1465.3209999999999</c:v>
                </c:pt>
                <c:pt idx="55">
                  <c:v>1462.0160000000001</c:v>
                </c:pt>
                <c:pt idx="56">
                  <c:v>1462.135</c:v>
                </c:pt>
                <c:pt idx="57">
                  <c:v>1448.45</c:v>
                </c:pt>
                <c:pt idx="58">
                  <c:v>1440.568</c:v>
                </c:pt>
                <c:pt idx="59">
                  <c:v>1446.299</c:v>
                </c:pt>
                <c:pt idx="60">
                  <c:v>1460.0129999999999</c:v>
                </c:pt>
                <c:pt idx="61">
                  <c:v>1465.6780000000001</c:v>
                </c:pt>
                <c:pt idx="62">
                  <c:v>1468.3240000000001</c:v>
                </c:pt>
                <c:pt idx="63">
                  <c:v>1466.691</c:v>
                </c:pt>
                <c:pt idx="64">
                  <c:v>1449.7860000000001</c:v>
                </c:pt>
                <c:pt idx="65">
                  <c:v>1428.221</c:v>
                </c:pt>
                <c:pt idx="66">
                  <c:v>1430.2049999999999</c:v>
                </c:pt>
                <c:pt idx="67">
                  <c:v>1442.482</c:v>
                </c:pt>
                <c:pt idx="68">
                  <c:v>1408.491</c:v>
                </c:pt>
                <c:pt idx="69">
                  <c:v>1392.2180000000001</c:v>
                </c:pt>
                <c:pt idx="70">
                  <c:v>1403.2529999999999</c:v>
                </c:pt>
                <c:pt idx="71">
                  <c:v>1415.7</c:v>
                </c:pt>
                <c:pt idx="72">
                  <c:v>1427.903</c:v>
                </c:pt>
                <c:pt idx="73">
                  <c:v>1429.116</c:v>
                </c:pt>
                <c:pt idx="74">
                  <c:v>1428.579</c:v>
                </c:pt>
                <c:pt idx="75">
                  <c:v>1438.4690000000001</c:v>
                </c:pt>
                <c:pt idx="76">
                  <c:v>1442.0150000000001</c:v>
                </c:pt>
                <c:pt idx="77">
                  <c:v>1440.8240000000001</c:v>
                </c:pt>
                <c:pt idx="78">
                  <c:v>1428.6669999999999</c:v>
                </c:pt>
                <c:pt idx="79">
                  <c:v>1420.809</c:v>
                </c:pt>
                <c:pt idx="80">
                  <c:v>1434.3140000000001</c:v>
                </c:pt>
                <c:pt idx="81">
                  <c:v>1437.607</c:v>
                </c:pt>
                <c:pt idx="82">
                  <c:v>1438.5450000000001</c:v>
                </c:pt>
                <c:pt idx="83">
                  <c:v>1438.557</c:v>
                </c:pt>
                <c:pt idx="84">
                  <c:v>1432.5029999999999</c:v>
                </c:pt>
                <c:pt idx="85">
                  <c:v>1412.559</c:v>
                </c:pt>
                <c:pt idx="86">
                  <c:v>1431.8920000000001</c:v>
                </c:pt>
                <c:pt idx="87">
                  <c:v>1435.8</c:v>
                </c:pt>
                <c:pt idx="88">
                  <c:v>1434.338</c:v>
                </c:pt>
                <c:pt idx="89">
                  <c:v>1449.2190000000001</c:v>
                </c:pt>
                <c:pt idx="90">
                  <c:v>1447.4949999999999</c:v>
                </c:pt>
                <c:pt idx="91">
                  <c:v>1436.711</c:v>
                </c:pt>
                <c:pt idx="92">
                  <c:v>1420.86</c:v>
                </c:pt>
                <c:pt idx="93">
                  <c:v>1422.5509999999999</c:v>
                </c:pt>
                <c:pt idx="94">
                  <c:v>1430.546</c:v>
                </c:pt>
                <c:pt idx="95">
                  <c:v>1420.893</c:v>
                </c:pt>
                <c:pt idx="96">
                  <c:v>1431.8979999999999</c:v>
                </c:pt>
                <c:pt idx="97">
                  <c:v>1437.354</c:v>
                </c:pt>
                <c:pt idx="98">
                  <c:v>1440.9069999999999</c:v>
                </c:pt>
                <c:pt idx="99">
                  <c:v>1455.018</c:v>
                </c:pt>
                <c:pt idx="100">
                  <c:v>1451.6969999999999</c:v>
                </c:pt>
                <c:pt idx="101">
                  <c:v>1455.146</c:v>
                </c:pt>
                <c:pt idx="102">
                  <c:v>1458.2929999999999</c:v>
                </c:pt>
                <c:pt idx="103">
                  <c:v>1462.252</c:v>
                </c:pt>
                <c:pt idx="104">
                  <c:v>1463.7170000000001</c:v>
                </c:pt>
                <c:pt idx="105">
                  <c:v>1468.576</c:v>
                </c:pt>
                <c:pt idx="106">
                  <c:v>1482.3589999999999</c:v>
                </c:pt>
                <c:pt idx="107">
                  <c:v>1492.6959999999999</c:v>
                </c:pt>
                <c:pt idx="108">
                  <c:v>1498.14</c:v>
                </c:pt>
                <c:pt idx="109">
                  <c:v>1497.5170000000001</c:v>
                </c:pt>
                <c:pt idx="110">
                  <c:v>1487.682</c:v>
                </c:pt>
                <c:pt idx="111">
                  <c:v>1479.154</c:v>
                </c:pt>
                <c:pt idx="112">
                  <c:v>1479.395</c:v>
                </c:pt>
                <c:pt idx="113">
                  <c:v>1473.057</c:v>
                </c:pt>
                <c:pt idx="114">
                  <c:v>1486.8150000000001</c:v>
                </c:pt>
                <c:pt idx="115">
                  <c:v>1496.548</c:v>
                </c:pt>
                <c:pt idx="116">
                  <c:v>1494.327</c:v>
                </c:pt>
                <c:pt idx="117">
                  <c:v>1499.1959999999999</c:v>
                </c:pt>
                <c:pt idx="118">
                  <c:v>1503.2619999999999</c:v>
                </c:pt>
                <c:pt idx="119">
                  <c:v>1492.673</c:v>
                </c:pt>
                <c:pt idx="120">
                  <c:v>1494.3589999999999</c:v>
                </c:pt>
                <c:pt idx="121">
                  <c:v>1489.9169999999999</c:v>
                </c:pt>
                <c:pt idx="122">
                  <c:v>1493.473</c:v>
                </c:pt>
                <c:pt idx="123">
                  <c:v>1493.616</c:v>
                </c:pt>
                <c:pt idx="124">
                  <c:v>1502.941</c:v>
                </c:pt>
                <c:pt idx="125">
                  <c:v>1502.5450000000001</c:v>
                </c:pt>
                <c:pt idx="126">
                  <c:v>1514.0830000000001</c:v>
                </c:pt>
                <c:pt idx="127">
                  <c:v>1506.472</c:v>
                </c:pt>
                <c:pt idx="128">
                  <c:v>1493.5550000000001</c:v>
                </c:pt>
                <c:pt idx="129">
                  <c:v>1497.673</c:v>
                </c:pt>
                <c:pt idx="130">
                  <c:v>1488.336</c:v>
                </c:pt>
                <c:pt idx="131">
                  <c:v>1490.413</c:v>
                </c:pt>
                <c:pt idx="132">
                  <c:v>1499.472</c:v>
                </c:pt>
                <c:pt idx="133">
                  <c:v>1509.3340000000001</c:v>
                </c:pt>
                <c:pt idx="134">
                  <c:v>1507.615</c:v>
                </c:pt>
                <c:pt idx="135">
                  <c:v>1488.7139999999999</c:v>
                </c:pt>
                <c:pt idx="136">
                  <c:v>1504.7</c:v>
                </c:pt>
                <c:pt idx="137">
                  <c:v>1501.317</c:v>
                </c:pt>
                <c:pt idx="138">
                  <c:v>1506.335</c:v>
                </c:pt>
                <c:pt idx="139">
                  <c:v>1509.1179999999999</c:v>
                </c:pt>
                <c:pt idx="140">
                  <c:v>1512.9949999999999</c:v>
                </c:pt>
                <c:pt idx="141">
                  <c:v>1504.585</c:v>
                </c:pt>
                <c:pt idx="142">
                  <c:v>1505.3009999999999</c:v>
                </c:pt>
                <c:pt idx="143">
                  <c:v>1496.164</c:v>
                </c:pt>
                <c:pt idx="144">
                  <c:v>1502.769</c:v>
                </c:pt>
                <c:pt idx="145">
                  <c:v>1472.07</c:v>
                </c:pt>
                <c:pt idx="146">
                  <c:v>1459.1659999999999</c:v>
                </c:pt>
                <c:pt idx="147">
                  <c:v>1470.8340000000001</c:v>
                </c:pt>
                <c:pt idx="148">
                  <c:v>1456.31</c:v>
                </c:pt>
                <c:pt idx="149">
                  <c:v>1462.895</c:v>
                </c:pt>
                <c:pt idx="150">
                  <c:v>1455.5830000000001</c:v>
                </c:pt>
                <c:pt idx="151">
                  <c:v>1469.7560000000001</c:v>
                </c:pt>
                <c:pt idx="152">
                  <c:v>1471.9659999999999</c:v>
                </c:pt>
                <c:pt idx="153">
                  <c:v>1473.9159999999999</c:v>
                </c:pt>
                <c:pt idx="154">
                  <c:v>1482.067</c:v>
                </c:pt>
                <c:pt idx="155">
                  <c:v>1490.0989999999999</c:v>
                </c:pt>
                <c:pt idx="156">
                  <c:v>1483.8520000000001</c:v>
                </c:pt>
                <c:pt idx="157">
                  <c:v>1500.0060000000001</c:v>
                </c:pt>
                <c:pt idx="158">
                  <c:v>1502.2729999999999</c:v>
                </c:pt>
                <c:pt idx="159">
                  <c:v>1506.749</c:v>
                </c:pt>
                <c:pt idx="160">
                  <c:v>1523.57</c:v>
                </c:pt>
                <c:pt idx="161">
                  <c:v>1518.383</c:v>
                </c:pt>
                <c:pt idx="162">
                  <c:v>1530.9280000000001</c:v>
                </c:pt>
                <c:pt idx="163">
                  <c:v>1534.9839999999999</c:v>
                </c:pt>
                <c:pt idx="164">
                  <c:v>1532.84</c:v>
                </c:pt>
                <c:pt idx="165">
                  <c:v>1526.5129999999999</c:v>
                </c:pt>
                <c:pt idx="166">
                  <c:v>1534.454</c:v>
                </c:pt>
                <c:pt idx="167">
                  <c:v>1540.0160000000001</c:v>
                </c:pt>
                <c:pt idx="168">
                  <c:v>1538.395</c:v>
                </c:pt>
                <c:pt idx="169">
                  <c:v>1538.7739999999999</c:v>
                </c:pt>
                <c:pt idx="170">
                  <c:v>1541.5239999999999</c:v>
                </c:pt>
                <c:pt idx="171">
                  <c:v>1541.5820000000001</c:v>
                </c:pt>
                <c:pt idx="172">
                  <c:v>1526.318</c:v>
                </c:pt>
                <c:pt idx="173">
                  <c:v>1532.923</c:v>
                </c:pt>
                <c:pt idx="174">
                  <c:v>1537.9459999999999</c:v>
                </c:pt>
                <c:pt idx="175">
                  <c:v>1536.096</c:v>
                </c:pt>
                <c:pt idx="176">
                  <c:v>1536.5830000000001</c:v>
                </c:pt>
                <c:pt idx="177">
                  <c:v>1542.09</c:v>
                </c:pt>
                <c:pt idx="178">
                  <c:v>1549.114</c:v>
                </c:pt>
                <c:pt idx="179">
                  <c:v>1565.498</c:v>
                </c:pt>
                <c:pt idx="180">
                  <c:v>1559.9490000000001</c:v>
                </c:pt>
                <c:pt idx="181">
                  <c:v>1549.17</c:v>
                </c:pt>
                <c:pt idx="182">
                  <c:v>1538.559</c:v>
                </c:pt>
                <c:pt idx="183">
                  <c:v>1547.664</c:v>
                </c:pt>
                <c:pt idx="184">
                  <c:v>1522.193</c:v>
                </c:pt>
                <c:pt idx="185">
                  <c:v>1536.991</c:v>
                </c:pt>
                <c:pt idx="186">
                  <c:v>1531.076</c:v>
                </c:pt>
                <c:pt idx="187">
                  <c:v>1528.4079999999999</c:v>
                </c:pt>
                <c:pt idx="188">
                  <c:v>1510.6579999999999</c:v>
                </c:pt>
                <c:pt idx="189">
                  <c:v>1514.1369999999999</c:v>
                </c:pt>
                <c:pt idx="190">
                  <c:v>1536.0989999999999</c:v>
                </c:pt>
                <c:pt idx="191">
                  <c:v>1533.7639999999999</c:v>
                </c:pt>
                <c:pt idx="192">
                  <c:v>1505.6590000000001</c:v>
                </c:pt>
                <c:pt idx="193">
                  <c:v>1533.0239999999999</c:v>
                </c:pt>
                <c:pt idx="194">
                  <c:v>1501.4590000000001</c:v>
                </c:pt>
                <c:pt idx="195">
                  <c:v>1489.421</c:v>
                </c:pt>
                <c:pt idx="196">
                  <c:v>1476.288</c:v>
                </c:pt>
                <c:pt idx="197">
                  <c:v>1483.345</c:v>
                </c:pt>
                <c:pt idx="198">
                  <c:v>1453.7850000000001</c:v>
                </c:pt>
                <c:pt idx="199">
                  <c:v>1453.6279999999999</c:v>
                </c:pt>
                <c:pt idx="200">
                  <c:v>1472.5709999999999</c:v>
                </c:pt>
                <c:pt idx="201">
                  <c:v>1481.479</c:v>
                </c:pt>
                <c:pt idx="202">
                  <c:v>1509.203</c:v>
                </c:pt>
                <c:pt idx="203">
                  <c:v>1495.75</c:v>
                </c:pt>
                <c:pt idx="204">
                  <c:v>1510.3620000000001</c:v>
                </c:pt>
                <c:pt idx="205">
                  <c:v>1524.123</c:v>
                </c:pt>
                <c:pt idx="206">
                  <c:v>1526.2650000000001</c:v>
                </c:pt>
                <c:pt idx="207">
                  <c:v>1543.546</c:v>
                </c:pt>
                <c:pt idx="208">
                  <c:v>1546.732</c:v>
                </c:pt>
                <c:pt idx="209">
                  <c:v>1554.43</c:v>
                </c:pt>
                <c:pt idx="210">
                  <c:v>1573.7380000000001</c:v>
                </c:pt>
                <c:pt idx="211">
                  <c:v>1578.684</c:v>
                </c:pt>
                <c:pt idx="212">
                  <c:v>1580.278</c:v>
                </c:pt>
                <c:pt idx="213">
                  <c:v>1591.402</c:v>
                </c:pt>
                <c:pt idx="214">
                  <c:v>1593.0519999999999</c:v>
                </c:pt>
                <c:pt idx="215">
                  <c:v>1593.9390000000001</c:v>
                </c:pt>
                <c:pt idx="216">
                  <c:v>1601.902</c:v>
                </c:pt>
                <c:pt idx="217">
                  <c:v>1598.2539999999999</c:v>
                </c:pt>
                <c:pt idx="218">
                  <c:v>1594.5329999999999</c:v>
                </c:pt>
                <c:pt idx="219">
                  <c:v>1593.723</c:v>
                </c:pt>
                <c:pt idx="220">
                  <c:v>1588.181</c:v>
                </c:pt>
                <c:pt idx="221">
                  <c:v>1588.578</c:v>
                </c:pt>
                <c:pt idx="222">
                  <c:v>1592.511</c:v>
                </c:pt>
                <c:pt idx="223">
                  <c:v>1589.62</c:v>
                </c:pt>
                <c:pt idx="224">
                  <c:v>1590.489</c:v>
                </c:pt>
                <c:pt idx="225">
                  <c:v>1599.2260000000001</c:v>
                </c:pt>
                <c:pt idx="226">
                  <c:v>1608.875</c:v>
                </c:pt>
                <c:pt idx="227">
                  <c:v>1605.8109999999999</c:v>
                </c:pt>
                <c:pt idx="228">
                  <c:v>1609.048</c:v>
                </c:pt>
                <c:pt idx="229">
                  <c:v>1609.9939999999999</c:v>
                </c:pt>
                <c:pt idx="230">
                  <c:v>1598.5519999999999</c:v>
                </c:pt>
                <c:pt idx="231">
                  <c:v>1614.258</c:v>
                </c:pt>
                <c:pt idx="232">
                  <c:v>1621.402</c:v>
                </c:pt>
                <c:pt idx="233">
                  <c:v>1623.088</c:v>
                </c:pt>
                <c:pt idx="234">
                  <c:v>1639.105</c:v>
                </c:pt>
                <c:pt idx="235">
                  <c:v>1645.558</c:v>
                </c:pt>
                <c:pt idx="236">
                  <c:v>1641.5250000000001</c:v>
                </c:pt>
                <c:pt idx="237">
                  <c:v>1619.4970000000001</c:v>
                </c:pt>
                <c:pt idx="238">
                  <c:v>1625.06</c:v>
                </c:pt>
                <c:pt idx="239">
                  <c:v>1591.9159999999999</c:v>
                </c:pt>
                <c:pt idx="240">
                  <c:v>1578.6659999999999</c:v>
                </c:pt>
                <c:pt idx="241">
                  <c:v>1562.8969999999999</c:v>
                </c:pt>
                <c:pt idx="242">
                  <c:v>1598.712</c:v>
                </c:pt>
                <c:pt idx="243">
                  <c:v>1637.6279999999999</c:v>
                </c:pt>
                <c:pt idx="244">
                  <c:v>1638.056</c:v>
                </c:pt>
                <c:pt idx="245">
                  <c:v>1648.1130000000001</c:v>
                </c:pt>
                <c:pt idx="246">
                  <c:v>1657.7929999999999</c:v>
                </c:pt>
                <c:pt idx="247">
                  <c:v>1654.876</c:v>
                </c:pt>
                <c:pt idx="248">
                  <c:v>1654.8209999999999</c:v>
                </c:pt>
                <c:pt idx="249">
                  <c:v>1661.248</c:v>
                </c:pt>
                <c:pt idx="250">
                  <c:v>1659.2909999999999</c:v>
                </c:pt>
                <c:pt idx="251">
                  <c:v>1639.171</c:v>
                </c:pt>
                <c:pt idx="252">
                  <c:v>1640.4549999999999</c:v>
                </c:pt>
                <c:pt idx="253">
                  <c:v>1606.088</c:v>
                </c:pt>
                <c:pt idx="254">
                  <c:v>1581.5229999999999</c:v>
                </c:pt>
                <c:pt idx="255">
                  <c:v>1599.11</c:v>
                </c:pt>
                <c:pt idx="256">
                  <c:v>1622.6990000000001</c:v>
                </c:pt>
                <c:pt idx="257">
                  <c:v>1600.9939999999999</c:v>
                </c:pt>
                <c:pt idx="258">
                  <c:v>1587.405</c:v>
                </c:pt>
                <c:pt idx="259">
                  <c:v>1582.182</c:v>
                </c:pt>
                <c:pt idx="260">
                  <c:v>1559.7329999999999</c:v>
                </c:pt>
                <c:pt idx="261">
                  <c:v>1539.8040000000001</c:v>
                </c:pt>
                <c:pt idx="262">
                  <c:v>1558.248</c:v>
                </c:pt>
                <c:pt idx="263">
                  <c:v>1552.318</c:v>
                </c:pt>
                <c:pt idx="264">
                  <c:v>1555.3050000000001</c:v>
                </c:pt>
                <c:pt idx="265">
                  <c:v>1593.48</c:v>
                </c:pt>
                <c:pt idx="266">
                  <c:v>1577.37</c:v>
                </c:pt>
                <c:pt idx="267">
                  <c:v>1584.84</c:v>
                </c:pt>
                <c:pt idx="268">
                  <c:v>1567.5129999999999</c:v>
                </c:pt>
                <c:pt idx="269">
                  <c:v>1536.877</c:v>
                </c:pt>
                <c:pt idx="270">
                  <c:v>1551.1089999999999</c:v>
                </c:pt>
                <c:pt idx="271">
                  <c:v>1526.0340000000001</c:v>
                </c:pt>
                <c:pt idx="272">
                  <c:v>1550.97</c:v>
                </c:pt>
                <c:pt idx="273">
                  <c:v>1577.2329999999999</c:v>
                </c:pt>
                <c:pt idx="274">
                  <c:v>1573.57</c:v>
                </c:pt>
                <c:pt idx="275">
                  <c:v>1589.6110000000001</c:v>
                </c:pt>
                <c:pt idx="276">
                  <c:v>1601.3589999999999</c:v>
                </c:pt>
                <c:pt idx="277">
                  <c:v>1594.778</c:v>
                </c:pt>
                <c:pt idx="278">
                  <c:v>1606.259</c:v>
                </c:pt>
                <c:pt idx="279">
                  <c:v>1605.8030000000001</c:v>
                </c:pt>
                <c:pt idx="280">
                  <c:v>1622.7719999999999</c:v>
                </c:pt>
                <c:pt idx="281">
                  <c:v>1621.1569999999999</c:v>
                </c:pt>
                <c:pt idx="282">
                  <c:v>1627.6130000000001</c:v>
                </c:pt>
                <c:pt idx="283">
                  <c:v>1617.1030000000001</c:v>
                </c:pt>
                <c:pt idx="284">
                  <c:v>1609.962</c:v>
                </c:pt>
                <c:pt idx="285">
                  <c:v>1623.1089999999999</c:v>
                </c:pt>
                <c:pt idx="286">
                  <c:v>1617.37</c:v>
                </c:pt>
                <c:pt idx="287">
                  <c:v>1625.557</c:v>
                </c:pt>
                <c:pt idx="288">
                  <c:v>1626.557</c:v>
                </c:pt>
                <c:pt idx="289">
                  <c:v>1621.9929999999999</c:v>
                </c:pt>
                <c:pt idx="290">
                  <c:v>1615.3779999999999</c:v>
                </c:pt>
                <c:pt idx="291">
                  <c:v>1628.5730000000001</c:v>
                </c:pt>
                <c:pt idx="292">
                  <c:v>1624.402</c:v>
                </c:pt>
                <c:pt idx="293">
                  <c:v>1612.694</c:v>
                </c:pt>
                <c:pt idx="294">
                  <c:v>1619.546</c:v>
                </c:pt>
                <c:pt idx="295">
                  <c:v>1607.509</c:v>
                </c:pt>
                <c:pt idx="296">
                  <c:v>1614.692</c:v>
                </c:pt>
                <c:pt idx="297">
                  <c:v>1580.606</c:v>
                </c:pt>
                <c:pt idx="298">
                  <c:v>1590.684</c:v>
                </c:pt>
                <c:pt idx="299">
                  <c:v>1625.6179999999999</c:v>
                </c:pt>
                <c:pt idx="300">
                  <c:v>1614.501</c:v>
                </c:pt>
                <c:pt idx="301">
                  <c:v>1633.663</c:v>
                </c:pt>
                <c:pt idx="302">
                  <c:v>1630.2860000000001</c:v>
                </c:pt>
                <c:pt idx="303">
                  <c:v>1639.096</c:v>
                </c:pt>
                <c:pt idx="304">
                  <c:v>1623.221</c:v>
                </c:pt>
                <c:pt idx="305">
                  <c:v>1643.9469999999999</c:v>
                </c:pt>
                <c:pt idx="306">
                  <c:v>1636.761</c:v>
                </c:pt>
                <c:pt idx="307">
                  <c:v>1622.653</c:v>
                </c:pt>
                <c:pt idx="308">
                  <c:v>1598.451</c:v>
                </c:pt>
                <c:pt idx="309">
                  <c:v>1595.95</c:v>
                </c:pt>
                <c:pt idx="310">
                  <c:v>1594.739</c:v>
                </c:pt>
                <c:pt idx="311">
                  <c:v>1616.518</c:v>
                </c:pt>
                <c:pt idx="312">
                  <c:v>1605.519</c:v>
                </c:pt>
                <c:pt idx="313">
                  <c:v>1603.4659999999999</c:v>
                </c:pt>
                <c:pt idx="314">
                  <c:v>1612.7750000000001</c:v>
                </c:pt>
                <c:pt idx="315">
                  <c:v>1614.2380000000001</c:v>
                </c:pt>
                <c:pt idx="316">
                  <c:v>1607.191</c:v>
                </c:pt>
                <c:pt idx="317">
                  <c:v>1612.88</c:v>
                </c:pt>
                <c:pt idx="318">
                  <c:v>1614.9770000000001</c:v>
                </c:pt>
                <c:pt idx="319">
                  <c:v>1614.998</c:v>
                </c:pt>
                <c:pt idx="320">
                  <c:v>1619.7090000000001</c:v>
                </c:pt>
                <c:pt idx="321">
                  <c:v>1620.2170000000001</c:v>
                </c:pt>
                <c:pt idx="322">
                  <c:v>1627.298</c:v>
                </c:pt>
                <c:pt idx="323">
                  <c:v>1629.0450000000001</c:v>
                </c:pt>
                <c:pt idx="324">
                  <c:v>1607.2439999999999</c:v>
                </c:pt>
                <c:pt idx="325">
                  <c:v>1615.201</c:v>
                </c:pt>
                <c:pt idx="326">
                  <c:v>1606.4</c:v>
                </c:pt>
                <c:pt idx="327">
                  <c:v>1617.665</c:v>
                </c:pt>
                <c:pt idx="328">
                  <c:v>1619.3969999999999</c:v>
                </c:pt>
                <c:pt idx="329">
                  <c:v>1615.27</c:v>
                </c:pt>
                <c:pt idx="330">
                  <c:v>1610.194</c:v>
                </c:pt>
                <c:pt idx="331">
                  <c:v>1619.924</c:v>
                </c:pt>
                <c:pt idx="332">
                  <c:v>1620.2909999999999</c:v>
                </c:pt>
                <c:pt idx="333">
                  <c:v>1608.4390000000001</c:v>
                </c:pt>
                <c:pt idx="334">
                  <c:v>1621.251</c:v>
                </c:pt>
                <c:pt idx="335">
                  <c:v>1637.08</c:v>
                </c:pt>
                <c:pt idx="336">
                  <c:v>1623.47</c:v>
                </c:pt>
                <c:pt idx="337">
                  <c:v>1614.847</c:v>
                </c:pt>
                <c:pt idx="338">
                  <c:v>1626.104</c:v>
                </c:pt>
                <c:pt idx="339">
                  <c:v>1648.9760000000001</c:v>
                </c:pt>
                <c:pt idx="340">
                  <c:v>1643.2719999999999</c:v>
                </c:pt>
                <c:pt idx="341">
                  <c:v>1637.24</c:v>
                </c:pt>
                <c:pt idx="342">
                  <c:v>1638.249</c:v>
                </c:pt>
                <c:pt idx="343">
                  <c:v>1652.8869999999999</c:v>
                </c:pt>
                <c:pt idx="344">
                  <c:v>1645.7149999999999</c:v>
                </c:pt>
                <c:pt idx="345">
                  <c:v>1655.0550000000001</c:v>
                </c:pt>
                <c:pt idx="346">
                  <c:v>1665.704</c:v>
                </c:pt>
                <c:pt idx="347">
                  <c:v>1659.6559999999999</c:v>
                </c:pt>
                <c:pt idx="348">
                  <c:v>1655.8920000000001</c:v>
                </c:pt>
                <c:pt idx="349">
                  <c:v>1654.501</c:v>
                </c:pt>
                <c:pt idx="350">
                  <c:v>1639.6489999999999</c:v>
                </c:pt>
                <c:pt idx="351">
                  <c:v>1654.7750000000001</c:v>
                </c:pt>
                <c:pt idx="352">
                  <c:v>1653.375</c:v>
                </c:pt>
                <c:pt idx="353">
                  <c:v>1637.9549999999999</c:v>
                </c:pt>
                <c:pt idx="354">
                  <c:v>1641.0360000000001</c:v>
                </c:pt>
                <c:pt idx="355">
                  <c:v>1643.6769999999999</c:v>
                </c:pt>
                <c:pt idx="356">
                  <c:v>1655.075</c:v>
                </c:pt>
                <c:pt idx="357">
                  <c:v>1642.002</c:v>
                </c:pt>
                <c:pt idx="358">
                  <c:v>1651.354</c:v>
                </c:pt>
                <c:pt idx="359">
                  <c:v>1641.3969999999999</c:v>
                </c:pt>
                <c:pt idx="360">
                  <c:v>1646.662</c:v>
                </c:pt>
                <c:pt idx="361">
                  <c:v>1670.364</c:v>
                </c:pt>
                <c:pt idx="362">
                  <c:v>1675.0709999999999</c:v>
                </c:pt>
                <c:pt idx="363">
                  <c:v>1668.6010000000001</c:v>
                </c:pt>
                <c:pt idx="364">
                  <c:v>1661.596</c:v>
                </c:pt>
                <c:pt idx="365">
                  <c:v>1670.385</c:v>
                </c:pt>
                <c:pt idx="366">
                  <c:v>1668.383</c:v>
                </c:pt>
                <c:pt idx="367">
                  <c:v>1683.654</c:v>
                </c:pt>
                <c:pt idx="368">
                  <c:v>1667.345</c:v>
                </c:pt>
                <c:pt idx="369">
                  <c:v>1680.5229999999999</c:v>
                </c:pt>
                <c:pt idx="370">
                  <c:v>1685.454</c:v>
                </c:pt>
                <c:pt idx="371">
                  <c:v>1670.7950000000001</c:v>
                </c:pt>
                <c:pt idx="372">
                  <c:v>1659.357</c:v>
                </c:pt>
                <c:pt idx="373">
                  <c:v>1666.79</c:v>
                </c:pt>
                <c:pt idx="374">
                  <c:v>1626.1959999999999</c:v>
                </c:pt>
                <c:pt idx="375">
                  <c:v>1633.1220000000001</c:v>
                </c:pt>
                <c:pt idx="376">
                  <c:v>1654.866</c:v>
                </c:pt>
                <c:pt idx="377">
                  <c:v>1648.837</c:v>
                </c:pt>
                <c:pt idx="378">
                  <c:v>1643.107</c:v>
                </c:pt>
                <c:pt idx="379">
                  <c:v>1645.2760000000001</c:v>
                </c:pt>
                <c:pt idx="380">
                  <c:v>1616.453</c:v>
                </c:pt>
                <c:pt idx="381">
                  <c:v>1628.86</c:v>
                </c:pt>
                <c:pt idx="382">
                  <c:v>1648.6120000000001</c:v>
                </c:pt>
                <c:pt idx="383">
                  <c:v>1666.7529999999999</c:v>
                </c:pt>
                <c:pt idx="384">
                  <c:v>1673.2850000000001</c:v>
                </c:pt>
                <c:pt idx="385">
                  <c:v>1685.6210000000001</c:v>
                </c:pt>
                <c:pt idx="386">
                  <c:v>1702.21</c:v>
                </c:pt>
                <c:pt idx="387">
                  <c:v>1698.423</c:v>
                </c:pt>
                <c:pt idx="388">
                  <c:v>1701.1679999999999</c:v>
                </c:pt>
                <c:pt idx="389">
                  <c:v>1699.3140000000001</c:v>
                </c:pt>
                <c:pt idx="390">
                  <c:v>1711.24</c:v>
                </c:pt>
                <c:pt idx="391">
                  <c:v>1697.412</c:v>
                </c:pt>
                <c:pt idx="392">
                  <c:v>1681.2760000000001</c:v>
                </c:pt>
                <c:pt idx="393">
                  <c:v>1668.91</c:v>
                </c:pt>
                <c:pt idx="394">
                  <c:v>1677.1379999999999</c:v>
                </c:pt>
                <c:pt idx="395">
                  <c:v>1690.51</c:v>
                </c:pt>
                <c:pt idx="396">
                  <c:v>1691.954</c:v>
                </c:pt>
                <c:pt idx="397">
                  <c:v>1684.011</c:v>
                </c:pt>
                <c:pt idx="398">
                  <c:v>1684.7149999999999</c:v>
                </c:pt>
                <c:pt idx="399">
                  <c:v>1682.5719999999999</c:v>
                </c:pt>
                <c:pt idx="400">
                  <c:v>1687.8710000000001</c:v>
                </c:pt>
                <c:pt idx="401">
                  <c:v>1682.7260000000001</c:v>
                </c:pt>
                <c:pt idx="402">
                  <c:v>1683.633</c:v>
                </c:pt>
                <c:pt idx="403">
                  <c:v>1701.711</c:v>
                </c:pt>
                <c:pt idx="404">
                  <c:v>1685.4939999999999</c:v>
                </c:pt>
                <c:pt idx="405">
                  <c:v>1672.085</c:v>
                </c:pt>
                <c:pt idx="406">
                  <c:v>1677.5039999999999</c:v>
                </c:pt>
                <c:pt idx="407">
                  <c:v>1689.0989999999999</c:v>
                </c:pt>
                <c:pt idx="408">
                  <c:v>1692.444</c:v>
                </c:pt>
                <c:pt idx="409">
                  <c:v>1691.059</c:v>
                </c:pt>
                <c:pt idx="410">
                  <c:v>1676.462</c:v>
                </c:pt>
                <c:pt idx="411">
                  <c:v>1640.7170000000001</c:v>
                </c:pt>
                <c:pt idx="412">
                  <c:v>1589.7239999999999</c:v>
                </c:pt>
                <c:pt idx="413">
                  <c:v>1514.7059999999999</c:v>
                </c:pt>
                <c:pt idx="414">
                  <c:v>1489.739</c:v>
                </c:pt>
                <c:pt idx="415">
                  <c:v>1546.874</c:v>
                </c:pt>
                <c:pt idx="416">
                  <c:v>1587.692</c:v>
                </c:pt>
                <c:pt idx="417">
                  <c:v>1581.9849999999999</c:v>
                </c:pt>
                <c:pt idx="418">
                  <c:v>1570.2260000000001</c:v>
                </c:pt>
                <c:pt idx="419">
                  <c:v>1515.37</c:v>
                </c:pt>
                <c:pt idx="420">
                  <c:v>1537.902</c:v>
                </c:pt>
                <c:pt idx="421">
                  <c:v>1545.0150000000001</c:v>
                </c:pt>
                <c:pt idx="422">
                  <c:v>1515.2090000000001</c:v>
                </c:pt>
                <c:pt idx="423">
                  <c:v>1554.4739999999999</c:v>
                </c:pt>
                <c:pt idx="424">
                  <c:v>1533.4</c:v>
                </c:pt>
                <c:pt idx="425">
                  <c:v>1540.635</c:v>
                </c:pt>
                <c:pt idx="426">
                  <c:v>1546.5050000000001</c:v>
                </c:pt>
                <c:pt idx="427">
                  <c:v>1542.09</c:v>
                </c:pt>
                <c:pt idx="428">
                  <c:v>1564.85</c:v>
                </c:pt>
                <c:pt idx="429">
                  <c:v>1575.0820000000001</c:v>
                </c:pt>
                <c:pt idx="430">
                  <c:v>1554.5630000000001</c:v>
                </c:pt>
                <c:pt idx="431">
                  <c:v>1524.7180000000001</c:v>
                </c:pt>
                <c:pt idx="432">
                  <c:v>1541.09</c:v>
                </c:pt>
                <c:pt idx="433">
                  <c:v>1520.59</c:v>
                </c:pt>
                <c:pt idx="434">
                  <c:v>1521.848</c:v>
                </c:pt>
                <c:pt idx="435">
                  <c:v>1510.9190000000001</c:v>
                </c:pt>
                <c:pt idx="436">
                  <c:v>1532.873</c:v>
                </c:pt>
                <c:pt idx="437">
                  <c:v>1497.432</c:v>
                </c:pt>
                <c:pt idx="438">
                  <c:v>1503.2449999999999</c:v>
                </c:pt>
                <c:pt idx="439">
                  <c:v>1523.405</c:v>
                </c:pt>
                <c:pt idx="440">
                  <c:v>1525.5640000000001</c:v>
                </c:pt>
                <c:pt idx="441">
                  <c:v>1525.5550000000001</c:v>
                </c:pt>
                <c:pt idx="442">
                  <c:v>1558.4480000000001</c:v>
                </c:pt>
                <c:pt idx="443">
                  <c:v>1551.384</c:v>
                </c:pt>
                <c:pt idx="444">
                  <c:v>1563.9280000000001</c:v>
                </c:pt>
                <c:pt idx="445">
                  <c:v>1571.9359999999999</c:v>
                </c:pt>
                <c:pt idx="446">
                  <c:v>1563.0550000000001</c:v>
                </c:pt>
                <c:pt idx="447">
                  <c:v>1565.47</c:v>
                </c:pt>
                <c:pt idx="448">
                  <c:v>1555.451</c:v>
                </c:pt>
                <c:pt idx="449">
                  <c:v>1540.6020000000001</c:v>
                </c:pt>
                <c:pt idx="450">
                  <c:v>1576.1780000000001</c:v>
                </c:pt>
                <c:pt idx="451">
                  <c:v>1583.046</c:v>
                </c:pt>
                <c:pt idx="452">
                  <c:v>1582.598</c:v>
                </c:pt>
                <c:pt idx="453">
                  <c:v>1590.9269999999999</c:v>
                </c:pt>
                <c:pt idx="454">
                  <c:v>1578.655</c:v>
                </c:pt>
                <c:pt idx="455">
                  <c:v>1606.425</c:v>
                </c:pt>
                <c:pt idx="456">
                  <c:v>1622.8130000000001</c:v>
                </c:pt>
                <c:pt idx="457">
                  <c:v>1617.4760000000001</c:v>
                </c:pt>
                <c:pt idx="458">
                  <c:v>1607.778</c:v>
                </c:pt>
                <c:pt idx="459">
                  <c:v>1646.835</c:v>
                </c:pt>
                <c:pt idx="460">
                  <c:v>1640.6859999999999</c:v>
                </c:pt>
                <c:pt idx="461">
                  <c:v>1618.5340000000001</c:v>
                </c:pt>
                <c:pt idx="462">
                  <c:v>1644.7249999999999</c:v>
                </c:pt>
                <c:pt idx="463">
                  <c:v>1643.972</c:v>
                </c:pt>
                <c:pt idx="464">
                  <c:v>1639.002</c:v>
                </c:pt>
                <c:pt idx="465">
                  <c:v>1646.17</c:v>
                </c:pt>
                <c:pt idx="466">
                  <c:v>1663.674</c:v>
                </c:pt>
                <c:pt idx="467">
                  <c:v>1644.117</c:v>
                </c:pt>
                <c:pt idx="468">
                  <c:v>1651.4059999999999</c:v>
                </c:pt>
                <c:pt idx="469">
                  <c:v>1647.934</c:v>
                </c:pt>
                <c:pt idx="470">
                  <c:v>1621.9490000000001</c:v>
                </c:pt>
                <c:pt idx="471">
                  <c:v>1608.097</c:v>
                </c:pt>
                <c:pt idx="472">
                  <c:v>1628.328</c:v>
                </c:pt>
                <c:pt idx="473">
                  <c:v>1624.576</c:v>
                </c:pt>
                <c:pt idx="474">
                  <c:v>1654.33</c:v>
                </c:pt>
                <c:pt idx="475">
                  <c:v>1656.519</c:v>
                </c:pt>
                <c:pt idx="476">
                  <c:v>1658.867</c:v>
                </c:pt>
                <c:pt idx="477">
                  <c:v>1652.511</c:v>
                </c:pt>
                <c:pt idx="478">
                  <c:v>1647.4590000000001</c:v>
                </c:pt>
                <c:pt idx="479">
                  <c:v>1648.221</c:v>
                </c:pt>
                <c:pt idx="480">
                  <c:v>1653.521</c:v>
                </c:pt>
                <c:pt idx="481">
                  <c:v>1649.202</c:v>
                </c:pt>
                <c:pt idx="482">
                  <c:v>1670.298</c:v>
                </c:pt>
                <c:pt idx="483">
                  <c:v>1649.9649999999999</c:v>
                </c:pt>
                <c:pt idx="484">
                  <c:v>1623.74</c:v>
                </c:pt>
                <c:pt idx="485">
                  <c:v>1666.9169999999999</c:v>
                </c:pt>
                <c:pt idx="486">
                  <c:v>1652.192</c:v>
                </c:pt>
                <c:pt idx="487">
                  <c:v>1630.6489999999999</c:v>
                </c:pt>
                <c:pt idx="488">
                  <c:v>1611.896</c:v>
                </c:pt>
                <c:pt idx="489">
                  <c:v>1612.787</c:v>
                </c:pt>
                <c:pt idx="490">
                  <c:v>1578.1089999999999</c:v>
                </c:pt>
                <c:pt idx="491">
                  <c:v>1580.8530000000001</c:v>
                </c:pt>
                <c:pt idx="492">
                  <c:v>1618.432</c:v>
                </c:pt>
                <c:pt idx="493">
                  <c:v>1645.0909999999999</c:v>
                </c:pt>
                <c:pt idx="494">
                  <c:v>1619.268</c:v>
                </c:pt>
                <c:pt idx="495">
                  <c:v>1578.607</c:v>
                </c:pt>
                <c:pt idx="496">
                  <c:v>1593.0170000000001</c:v>
                </c:pt>
                <c:pt idx="497">
                  <c:v>1607.076</c:v>
                </c:pt>
                <c:pt idx="498">
                  <c:v>1628.415</c:v>
                </c:pt>
                <c:pt idx="499">
                  <c:v>1627.096</c:v>
                </c:pt>
                <c:pt idx="500">
                  <c:v>1623.8209999999999</c:v>
                </c:pt>
                <c:pt idx="501">
                  <c:v>1641.6279999999999</c:v>
                </c:pt>
                <c:pt idx="502">
                  <c:v>1628.9580000000001</c:v>
                </c:pt>
                <c:pt idx="503">
                  <c:v>1614.171</c:v>
                </c:pt>
                <c:pt idx="504">
                  <c:v>1582.01</c:v>
                </c:pt>
                <c:pt idx="505">
                  <c:v>1587.2850000000001</c:v>
                </c:pt>
                <c:pt idx="506">
                  <c:v>1562.7909999999999</c:v>
                </c:pt>
                <c:pt idx="507">
                  <c:v>1518.72</c:v>
                </c:pt>
                <c:pt idx="508">
                  <c:v>1494.943</c:v>
                </c:pt>
                <c:pt idx="509">
                  <c:v>1500.2360000000001</c:v>
                </c:pt>
                <c:pt idx="510">
                  <c:v>1508.5889999999999</c:v>
                </c:pt>
                <c:pt idx="511">
                  <c:v>1469.299</c:v>
                </c:pt>
                <c:pt idx="512">
                  <c:v>1484.3530000000001</c:v>
                </c:pt>
                <c:pt idx="513">
                  <c:v>1449.4860000000001</c:v>
                </c:pt>
                <c:pt idx="514">
                  <c:v>1448.99</c:v>
                </c:pt>
                <c:pt idx="515">
                  <c:v>1418.4770000000001</c:v>
                </c:pt>
                <c:pt idx="516">
                  <c:v>1414.3820000000001</c:v>
                </c:pt>
                <c:pt idx="517">
                  <c:v>1441.9639999999999</c:v>
                </c:pt>
                <c:pt idx="518">
                  <c:v>1408.989</c:v>
                </c:pt>
                <c:pt idx="519">
                  <c:v>1434.0419999999999</c:v>
                </c:pt>
                <c:pt idx="520">
                  <c:v>1428.595</c:v>
                </c:pt>
                <c:pt idx="521">
                  <c:v>1429.9059999999999</c:v>
                </c:pt>
                <c:pt idx="522">
                  <c:v>1471.239</c:v>
                </c:pt>
                <c:pt idx="523">
                  <c:v>1463.0519999999999</c:v>
                </c:pt>
                <c:pt idx="524">
                  <c:v>1425.0119999999999</c:v>
                </c:pt>
                <c:pt idx="525">
                  <c:v>1425.4</c:v>
                </c:pt>
                <c:pt idx="526">
                  <c:v>1438.5740000000001</c:v>
                </c:pt>
                <c:pt idx="527">
                  <c:v>1419.114</c:v>
                </c:pt>
                <c:pt idx="528">
                  <c:v>1381.6220000000001</c:v>
                </c:pt>
                <c:pt idx="529">
                  <c:v>1379.348</c:v>
                </c:pt>
                <c:pt idx="530">
                  <c:v>1373.4179999999999</c:v>
                </c:pt>
                <c:pt idx="531">
                  <c:v>1332.9459999999999</c:v>
                </c:pt>
                <c:pt idx="532">
                  <c:v>1386.36</c:v>
                </c:pt>
                <c:pt idx="533">
                  <c:v>1410.92</c:v>
                </c:pt>
                <c:pt idx="534">
                  <c:v>1428.732</c:v>
                </c:pt>
                <c:pt idx="535">
                  <c:v>1420.0519999999999</c:v>
                </c:pt>
                <c:pt idx="536">
                  <c:v>1421.8430000000001</c:v>
                </c:pt>
                <c:pt idx="537">
                  <c:v>1443.1089999999999</c:v>
                </c:pt>
                <c:pt idx="538">
                  <c:v>1416.779</c:v>
                </c:pt>
                <c:pt idx="539">
                  <c:v>1413.9939999999999</c:v>
                </c:pt>
                <c:pt idx="540">
                  <c:v>1433.566</c:v>
                </c:pt>
                <c:pt idx="541">
                  <c:v>1443.13</c:v>
                </c:pt>
                <c:pt idx="542">
                  <c:v>1428.0129999999999</c:v>
                </c:pt>
                <c:pt idx="543">
                  <c:v>1478.586</c:v>
                </c:pt>
                <c:pt idx="544">
                  <c:v>1492.4449999999999</c:v>
                </c:pt>
                <c:pt idx="545">
                  <c:v>1502.3209999999999</c:v>
                </c:pt>
                <c:pt idx="546">
                  <c:v>1508.5260000000001</c:v>
                </c:pt>
                <c:pt idx="547">
                  <c:v>1508.211</c:v>
                </c:pt>
                <c:pt idx="548">
                  <c:v>1483.1769999999999</c:v>
                </c:pt>
                <c:pt idx="549">
                  <c:v>1485.202</c:v>
                </c:pt>
                <c:pt idx="550">
                  <c:v>1484.5830000000001</c:v>
                </c:pt>
                <c:pt idx="551">
                  <c:v>1524.1510000000001</c:v>
                </c:pt>
                <c:pt idx="552">
                  <c:v>1517.973</c:v>
                </c:pt>
                <c:pt idx="553">
                  <c:v>1516.146</c:v>
                </c:pt>
                <c:pt idx="554">
                  <c:v>1514.1320000000001</c:v>
                </c:pt>
                <c:pt idx="555">
                  <c:v>1532.038</c:v>
                </c:pt>
                <c:pt idx="556">
                  <c:v>1547.5360000000001</c:v>
                </c:pt>
                <c:pt idx="557">
                  <c:v>1544.6579999999999</c:v>
                </c:pt>
                <c:pt idx="558">
                  <c:v>1540.3019999999999</c:v>
                </c:pt>
                <c:pt idx="559">
                  <c:v>1528.615</c:v>
                </c:pt>
                <c:pt idx="560">
                  <c:v>1518.6969999999999</c:v>
                </c:pt>
                <c:pt idx="561">
                  <c:v>1523.2360000000001</c:v>
                </c:pt>
                <c:pt idx="562">
                  <c:v>1526.462</c:v>
                </c:pt>
                <c:pt idx="563">
                  <c:v>1535.7049999999999</c:v>
                </c:pt>
                <c:pt idx="564">
                  <c:v>1532.53</c:v>
                </c:pt>
                <c:pt idx="565">
                  <c:v>1545.079</c:v>
                </c:pt>
                <c:pt idx="566">
                  <c:v>1537.896</c:v>
                </c:pt>
                <c:pt idx="567">
                  <c:v>1515.713</c:v>
                </c:pt>
                <c:pt idx="568">
                  <c:v>1524.74</c:v>
                </c:pt>
                <c:pt idx="569">
                  <c:v>1495.278</c:v>
                </c:pt>
                <c:pt idx="570">
                  <c:v>1501.453</c:v>
                </c:pt>
                <c:pt idx="571">
                  <c:v>1506.578</c:v>
                </c:pt>
                <c:pt idx="572">
                  <c:v>1526.787</c:v>
                </c:pt>
                <c:pt idx="573">
                  <c:v>1561.2860000000001</c:v>
                </c:pt>
                <c:pt idx="574">
                  <c:v>1565.502</c:v>
                </c:pt>
                <c:pt idx="575">
                  <c:v>1561.0029999999999</c:v>
                </c:pt>
                <c:pt idx="576">
                  <c:v>1571.7940000000001</c:v>
                </c:pt>
                <c:pt idx="577">
                  <c:v>1589.249</c:v>
                </c:pt>
                <c:pt idx="578">
                  <c:v>1603.3219999999999</c:v>
                </c:pt>
                <c:pt idx="579">
                  <c:v>1587.972</c:v>
                </c:pt>
                <c:pt idx="580">
                  <c:v>1604.5170000000001</c:v>
                </c:pt>
                <c:pt idx="581">
                  <c:v>1599.875</c:v>
                </c:pt>
                <c:pt idx="582">
                  <c:v>1611.3979999999999</c:v>
                </c:pt>
                <c:pt idx="583">
                  <c:v>1612.96</c:v>
                </c:pt>
                <c:pt idx="584">
                  <c:v>1595.1969999999999</c:v>
                </c:pt>
                <c:pt idx="585">
                  <c:v>1584.6590000000001</c:v>
                </c:pt>
                <c:pt idx="586">
                  <c:v>1602.2539999999999</c:v>
                </c:pt>
                <c:pt idx="587">
                  <c:v>1581.059</c:v>
                </c:pt>
                <c:pt idx="588">
                  <c:v>1569.5830000000001</c:v>
                </c:pt>
                <c:pt idx="589">
                  <c:v>1568.61</c:v>
                </c:pt>
                <c:pt idx="590">
                  <c:v>1574.771</c:v>
                </c:pt>
                <c:pt idx="591">
                  <c:v>1571.71</c:v>
                </c:pt>
                <c:pt idx="592">
                  <c:v>1593.3879999999999</c:v>
                </c:pt>
                <c:pt idx="593">
                  <c:v>1575.65</c:v>
                </c:pt>
                <c:pt idx="594">
                  <c:v>1578.175</c:v>
                </c:pt>
                <c:pt idx="595">
                  <c:v>1558.1780000000001</c:v>
                </c:pt>
                <c:pt idx="596">
                  <c:v>1566.8589999999999</c:v>
                </c:pt>
                <c:pt idx="597">
                  <c:v>1556.144</c:v>
                </c:pt>
                <c:pt idx="598">
                  <c:v>1585.2729999999999</c:v>
                </c:pt>
                <c:pt idx="599">
                  <c:v>1570.683</c:v>
                </c:pt>
                <c:pt idx="600">
                  <c:v>1580.441</c:v>
                </c:pt>
                <c:pt idx="601">
                  <c:v>1579.1120000000001</c:v>
                </c:pt>
                <c:pt idx="602">
                  <c:v>1603.5709999999999</c:v>
                </c:pt>
                <c:pt idx="603">
                  <c:v>1620.1420000000001</c:v>
                </c:pt>
                <c:pt idx="604">
                  <c:v>1610.6869999999999</c:v>
                </c:pt>
                <c:pt idx="605">
                  <c:v>1622.3420000000001</c:v>
                </c:pt>
                <c:pt idx="606">
                  <c:v>1616.8330000000001</c:v>
                </c:pt>
                <c:pt idx="607">
                  <c:v>1621.77</c:v>
                </c:pt>
                <c:pt idx="608">
                  <c:v>1624.5840000000001</c:v>
                </c:pt>
                <c:pt idx="609">
                  <c:v>1602.2170000000001</c:v>
                </c:pt>
                <c:pt idx="610">
                  <c:v>1611.2170000000001</c:v>
                </c:pt>
                <c:pt idx="611">
                  <c:v>1606.55</c:v>
                </c:pt>
                <c:pt idx="612">
                  <c:v>1609.9970000000001</c:v>
                </c:pt>
                <c:pt idx="613">
                  <c:v>1597.9179999999999</c:v>
                </c:pt>
                <c:pt idx="614">
                  <c:v>1578.1469999999999</c:v>
                </c:pt>
                <c:pt idx="615">
                  <c:v>1566.402</c:v>
                </c:pt>
                <c:pt idx="616">
                  <c:v>1543.704</c:v>
                </c:pt>
                <c:pt idx="617">
                  <c:v>1545.046</c:v>
                </c:pt>
                <c:pt idx="618">
                  <c:v>1550.1389999999999</c:v>
                </c:pt>
                <c:pt idx="619">
                  <c:v>1548.385</c:v>
                </c:pt>
                <c:pt idx="620">
                  <c:v>1557.5540000000001</c:v>
                </c:pt>
                <c:pt idx="621">
                  <c:v>1565.9659999999999</c:v>
                </c:pt>
                <c:pt idx="622">
                  <c:v>1564.1690000000001</c:v>
                </c:pt>
                <c:pt idx="623">
                  <c:v>1597.136</c:v>
                </c:pt>
                <c:pt idx="624">
                  <c:v>1510.777</c:v>
                </c:pt>
                <c:pt idx="625">
                  <c:v>1468.7180000000001</c:v>
                </c:pt>
                <c:pt idx="626">
                  <c:v>1505.816</c:v>
                </c:pt>
                <c:pt idx="627">
                  <c:v>1540.846</c:v>
                </c:pt>
                <c:pt idx="628">
                  <c:v>1564.9949999999999</c:v>
                </c:pt>
                <c:pt idx="629">
                  <c:v>1557.7829999999999</c:v>
                </c:pt>
                <c:pt idx="630">
                  <c:v>1534.059</c:v>
                </c:pt>
                <c:pt idx="631">
                  <c:v>1539.636</c:v>
                </c:pt>
                <c:pt idx="632">
                  <c:v>1541.277</c:v>
                </c:pt>
                <c:pt idx="633">
                  <c:v>1569.652</c:v>
                </c:pt>
                <c:pt idx="634">
                  <c:v>1578.5809999999999</c:v>
                </c:pt>
                <c:pt idx="635">
                  <c:v>1597.999</c:v>
                </c:pt>
                <c:pt idx="636">
                  <c:v>1598.7139999999999</c:v>
                </c:pt>
                <c:pt idx="637">
                  <c:v>1613.028</c:v>
                </c:pt>
                <c:pt idx="638">
                  <c:v>1610.2660000000001</c:v>
                </c:pt>
                <c:pt idx="639">
                  <c:v>1616.117</c:v>
                </c:pt>
                <c:pt idx="640">
                  <c:v>1617.3630000000001</c:v>
                </c:pt>
                <c:pt idx="641">
                  <c:v>1619.5350000000001</c:v>
                </c:pt>
                <c:pt idx="642">
                  <c:v>1612.3520000000001</c:v>
                </c:pt>
                <c:pt idx="643">
                  <c:v>1621.8610000000001</c:v>
                </c:pt>
                <c:pt idx="644">
                  <c:v>1617.9159999999999</c:v>
                </c:pt>
                <c:pt idx="645">
                  <c:v>1620.317</c:v>
                </c:pt>
                <c:pt idx="646">
                  <c:v>1619.3689999999999</c:v>
                </c:pt>
                <c:pt idx="647">
                  <c:v>1623.4059999999999</c:v>
                </c:pt>
                <c:pt idx="648">
                  <c:v>1620.489</c:v>
                </c:pt>
                <c:pt idx="649">
                  <c:v>1616.664</c:v>
                </c:pt>
                <c:pt idx="650">
                  <c:v>1602.636</c:v>
                </c:pt>
                <c:pt idx="651">
                  <c:v>1619</c:v>
                </c:pt>
                <c:pt idx="652">
                  <c:v>1613.9829999999999</c:v>
                </c:pt>
                <c:pt idx="653">
                  <c:v>1645.3330000000001</c:v>
                </c:pt>
                <c:pt idx="654">
                  <c:v>1647.086</c:v>
                </c:pt>
                <c:pt idx="655">
                  <c:v>1648.729</c:v>
                </c:pt>
                <c:pt idx="656">
                  <c:v>1636.3230000000001</c:v>
                </c:pt>
                <c:pt idx="657">
                  <c:v>1638.8989999999999</c:v>
                </c:pt>
                <c:pt idx="658">
                  <c:v>1635.443</c:v>
                </c:pt>
                <c:pt idx="659">
                  <c:v>1645.134</c:v>
                </c:pt>
                <c:pt idx="660">
                  <c:v>1640.462</c:v>
                </c:pt>
                <c:pt idx="661">
                  <c:v>1646.5070000000001</c:v>
                </c:pt>
                <c:pt idx="662">
                  <c:v>1646.3869999999999</c:v>
                </c:pt>
                <c:pt idx="663">
                  <c:v>1644.355</c:v>
                </c:pt>
                <c:pt idx="664">
                  <c:v>1644.9390000000001</c:v>
                </c:pt>
                <c:pt idx="665">
                  <c:v>1646.8009999999999</c:v>
                </c:pt>
                <c:pt idx="666">
                  <c:v>1644.8389999999999</c:v>
                </c:pt>
                <c:pt idx="667">
                  <c:v>1649.4559999999999</c:v>
                </c:pt>
                <c:pt idx="668">
                  <c:v>1650.473</c:v>
                </c:pt>
                <c:pt idx="669">
                  <c:v>1666.729</c:v>
                </c:pt>
                <c:pt idx="670">
                  <c:v>1680.327</c:v>
                </c:pt>
                <c:pt idx="671">
                  <c:v>1682.5640000000001</c:v>
                </c:pt>
                <c:pt idx="672">
                  <c:v>1675.798</c:v>
                </c:pt>
                <c:pt idx="673">
                  <c:v>1683.941</c:v>
                </c:pt>
                <c:pt idx="674">
                  <c:v>1680.008</c:v>
                </c:pt>
                <c:pt idx="675">
                  <c:v>1680.502</c:v>
                </c:pt>
                <c:pt idx="676">
                  <c:v>1678.837</c:v>
                </c:pt>
                <c:pt idx="677">
                  <c:v>1647.213</c:v>
                </c:pt>
                <c:pt idx="678">
                  <c:v>1666.3119999999999</c:v>
                </c:pt>
                <c:pt idx="679">
                  <c:v>1636.5050000000001</c:v>
                </c:pt>
                <c:pt idx="680">
                  <c:v>1631.4290000000001</c:v>
                </c:pt>
                <c:pt idx="681">
                  <c:v>1642.567</c:v>
                </c:pt>
                <c:pt idx="682">
                  <c:v>1627.5809999999999</c:v>
                </c:pt>
                <c:pt idx="683">
                  <c:v>1635.6469999999999</c:v>
                </c:pt>
                <c:pt idx="684">
                  <c:v>1637.1859999999999</c:v>
                </c:pt>
                <c:pt idx="685">
                  <c:v>1648.01</c:v>
                </c:pt>
                <c:pt idx="686">
                  <c:v>1652.5550000000001</c:v>
                </c:pt>
                <c:pt idx="687">
                  <c:v>1641.0740000000001</c:v>
                </c:pt>
                <c:pt idx="688">
                  <c:v>1615.8720000000001</c:v>
                </c:pt>
                <c:pt idx="689">
                  <c:v>1629.7750000000001</c:v>
                </c:pt>
                <c:pt idx="690">
                  <c:v>1638.057</c:v>
                </c:pt>
                <c:pt idx="691">
                  <c:v>1613.7819999999999</c:v>
                </c:pt>
                <c:pt idx="692">
                  <c:v>1636.76</c:v>
                </c:pt>
                <c:pt idx="693">
                  <c:v>1629.788</c:v>
                </c:pt>
                <c:pt idx="694">
                  <c:v>1636.173</c:v>
                </c:pt>
                <c:pt idx="695">
                  <c:v>1660.9670000000001</c:v>
                </c:pt>
                <c:pt idx="696">
                  <c:v>1662.0519999999999</c:v>
                </c:pt>
                <c:pt idx="697">
                  <c:v>1663.21</c:v>
                </c:pt>
                <c:pt idx="698">
                  <c:v>1671.5509999999999</c:v>
                </c:pt>
                <c:pt idx="699">
                  <c:v>1653.837</c:v>
                </c:pt>
                <c:pt idx="700">
                  <c:v>1656.278</c:v>
                </c:pt>
                <c:pt idx="701">
                  <c:v>1638.3140000000001</c:v>
                </c:pt>
                <c:pt idx="702">
                  <c:v>1646.3989999999999</c:v>
                </c:pt>
                <c:pt idx="703">
                  <c:v>1639.732</c:v>
                </c:pt>
                <c:pt idx="704">
                  <c:v>1652.296</c:v>
                </c:pt>
                <c:pt idx="705">
                  <c:v>1666.231</c:v>
                </c:pt>
                <c:pt idx="706">
                  <c:v>1665.932</c:v>
                </c:pt>
                <c:pt idx="707">
                  <c:v>1665.9690000000001</c:v>
                </c:pt>
                <c:pt idx="708">
                  <c:v>1672.404</c:v>
                </c:pt>
                <c:pt idx="709">
                  <c:v>1668.65</c:v>
                </c:pt>
                <c:pt idx="710">
                  <c:v>1678.9670000000001</c:v>
                </c:pt>
                <c:pt idx="711">
                  <c:v>1682.644</c:v>
                </c:pt>
                <c:pt idx="712">
                  <c:v>1676.088</c:v>
                </c:pt>
                <c:pt idx="713">
                  <c:v>1674.3789999999999</c:v>
                </c:pt>
                <c:pt idx="714">
                  <c:v>1667.954</c:v>
                </c:pt>
                <c:pt idx="715">
                  <c:v>1655.9369999999999</c:v>
                </c:pt>
                <c:pt idx="716">
                  <c:v>1659.135</c:v>
                </c:pt>
                <c:pt idx="717">
                  <c:v>1651.3579999999999</c:v>
                </c:pt>
                <c:pt idx="718">
                  <c:v>1694.3340000000001</c:v>
                </c:pt>
                <c:pt idx="719">
                  <c:v>1697.1020000000001</c:v>
                </c:pt>
                <c:pt idx="720">
                  <c:v>1766.347</c:v>
                </c:pt>
                <c:pt idx="721">
                  <c:v>1831.836</c:v>
                </c:pt>
                <c:pt idx="722">
                  <c:v>1838.9659999999999</c:v>
                </c:pt>
                <c:pt idx="723">
                  <c:v>1881.15</c:v>
                </c:pt>
                <c:pt idx="724">
                  <c:v>1882.1569999999999</c:v>
                </c:pt>
                <c:pt idx="725">
                  <c:v>1855.5219999999999</c:v>
                </c:pt>
                <c:pt idx="726">
                  <c:v>1878.7550000000001</c:v>
                </c:pt>
                <c:pt idx="727">
                  <c:v>1880.556</c:v>
                </c:pt>
                <c:pt idx="728">
                  <c:v>1886.374</c:v>
                </c:pt>
                <c:pt idx="729">
                  <c:v>1888.328</c:v>
                </c:pt>
                <c:pt idx="730">
                  <c:v>1898.846</c:v>
                </c:pt>
                <c:pt idx="731">
                  <c:v>1903.58</c:v>
                </c:pt>
                <c:pt idx="732">
                  <c:v>1877.2660000000001</c:v>
                </c:pt>
                <c:pt idx="733">
                  <c:v>1881.951</c:v>
                </c:pt>
                <c:pt idx="734">
                  <c:v>1907.761</c:v>
                </c:pt>
                <c:pt idx="735">
                  <c:v>1939.4369999999999</c:v>
                </c:pt>
                <c:pt idx="736">
                  <c:v>1921.1669999999999</c:v>
                </c:pt>
                <c:pt idx="737">
                  <c:v>1943.527</c:v>
                </c:pt>
                <c:pt idx="738">
                  <c:v>1962.2760000000001</c:v>
                </c:pt>
                <c:pt idx="739">
                  <c:v>1993.53</c:v>
                </c:pt>
                <c:pt idx="740">
                  <c:v>2012.0160000000001</c:v>
                </c:pt>
                <c:pt idx="741">
                  <c:v>2014.595</c:v>
                </c:pt>
                <c:pt idx="742">
                  <c:v>1996.1890000000001</c:v>
                </c:pt>
                <c:pt idx="743">
                  <c:v>2000.604</c:v>
                </c:pt>
                <c:pt idx="744">
                  <c:v>1989.202</c:v>
                </c:pt>
                <c:pt idx="745">
                  <c:v>2009.433</c:v>
                </c:pt>
                <c:pt idx="746">
                  <c:v>1991.8119999999999</c:v>
                </c:pt>
                <c:pt idx="747">
                  <c:v>1993.7829999999999</c:v>
                </c:pt>
                <c:pt idx="748">
                  <c:v>2016.193</c:v>
                </c:pt>
                <c:pt idx="749">
                  <c:v>2011.31</c:v>
                </c:pt>
                <c:pt idx="750">
                  <c:v>2005.979</c:v>
                </c:pt>
                <c:pt idx="751">
                  <c:v>2009.5940000000001</c:v>
                </c:pt>
                <c:pt idx="752">
                  <c:v>2011.9860000000001</c:v>
                </c:pt>
                <c:pt idx="753">
                  <c:v>1991.9349999999999</c:v>
                </c:pt>
                <c:pt idx="754">
                  <c:v>1977.5050000000001</c:v>
                </c:pt>
                <c:pt idx="755">
                  <c:v>1982.133</c:v>
                </c:pt>
                <c:pt idx="756">
                  <c:v>2001.5250000000001</c:v>
                </c:pt>
                <c:pt idx="757">
                  <c:v>2020.059</c:v>
                </c:pt>
                <c:pt idx="758">
                  <c:v>1999.5319999999999</c:v>
                </c:pt>
                <c:pt idx="759">
                  <c:v>2007.2280000000001</c:v>
                </c:pt>
                <c:pt idx="760">
                  <c:v>1991.566</c:v>
                </c:pt>
                <c:pt idx="761">
                  <c:v>1999.2809999999999</c:v>
                </c:pt>
                <c:pt idx="762">
                  <c:v>2008.4549999999999</c:v>
                </c:pt>
                <c:pt idx="763">
                  <c:v>1993.799</c:v>
                </c:pt>
                <c:pt idx="764">
                  <c:v>2004.759</c:v>
                </c:pt>
                <c:pt idx="765">
                  <c:v>1959.0309999999999</c:v>
                </c:pt>
                <c:pt idx="766">
                  <c:v>1974.4739999999999</c:v>
                </c:pt>
                <c:pt idx="767">
                  <c:v>1962.62</c:v>
                </c:pt>
                <c:pt idx="768">
                  <c:v>1971.828</c:v>
                </c:pt>
                <c:pt idx="769">
                  <c:v>1960.4880000000001</c:v>
                </c:pt>
                <c:pt idx="770">
                  <c:v>1984.2739999999999</c:v>
                </c:pt>
                <c:pt idx="771">
                  <c:v>2016.9459999999999</c:v>
                </c:pt>
                <c:pt idx="772">
                  <c:v>2022.893</c:v>
                </c:pt>
                <c:pt idx="773">
                  <c:v>2014.5129999999999</c:v>
                </c:pt>
                <c:pt idx="774">
                  <c:v>2000.393</c:v>
                </c:pt>
                <c:pt idx="775">
                  <c:v>1986.7760000000001</c:v>
                </c:pt>
                <c:pt idx="776">
                  <c:v>1988.962</c:v>
                </c:pt>
                <c:pt idx="777">
                  <c:v>1981.056</c:v>
                </c:pt>
                <c:pt idx="778">
                  <c:v>2020.396</c:v>
                </c:pt>
                <c:pt idx="779">
                  <c:v>2013.38</c:v>
                </c:pt>
                <c:pt idx="780">
                  <c:v>2008.66</c:v>
                </c:pt>
                <c:pt idx="781">
                  <c:v>1993.7339999999999</c:v>
                </c:pt>
                <c:pt idx="782">
                  <c:v>2021.279</c:v>
                </c:pt>
                <c:pt idx="783">
                  <c:v>2026.0909999999999</c:v>
                </c:pt>
                <c:pt idx="784">
                  <c:v>2048.7800000000002</c:v>
                </c:pt>
                <c:pt idx="785">
                  <c:v>2074.27</c:v>
                </c:pt>
                <c:pt idx="786">
                  <c:v>2089.73</c:v>
                </c:pt>
                <c:pt idx="787">
                  <c:v>2086.797</c:v>
                </c:pt>
                <c:pt idx="788">
                  <c:v>2086.422</c:v>
                </c:pt>
                <c:pt idx="789">
                  <c:v>2096.1179999999999</c:v>
                </c:pt>
                <c:pt idx="790">
                  <c:v>2097.7249999999999</c:v>
                </c:pt>
                <c:pt idx="791">
                  <c:v>2099.6799999999998</c:v>
                </c:pt>
                <c:pt idx="792">
                  <c:v>2084.105</c:v>
                </c:pt>
                <c:pt idx="793">
                  <c:v>2093.5479999999998</c:v>
                </c:pt>
                <c:pt idx="794">
                  <c:v>2090.1060000000002</c:v>
                </c:pt>
                <c:pt idx="795">
                  <c:v>2150.2049999999999</c:v>
                </c:pt>
                <c:pt idx="796">
                  <c:v>2119.0459999999998</c:v>
                </c:pt>
                <c:pt idx="797">
                  <c:v>2127.395</c:v>
                </c:pt>
                <c:pt idx="798">
                  <c:v>2114.098</c:v>
                </c:pt>
                <c:pt idx="799">
                  <c:v>2107.9850000000001</c:v>
                </c:pt>
                <c:pt idx="800">
                  <c:v>2108.1080000000002</c:v>
                </c:pt>
                <c:pt idx="801">
                  <c:v>2114.569</c:v>
                </c:pt>
                <c:pt idx="802">
                  <c:v>2113.8470000000002</c:v>
                </c:pt>
                <c:pt idx="803">
                  <c:v>2115.2959999999998</c:v>
                </c:pt>
                <c:pt idx="804">
                  <c:v>2112.9749999999999</c:v>
                </c:pt>
                <c:pt idx="805">
                  <c:v>2110.172</c:v>
                </c:pt>
                <c:pt idx="806">
                  <c:v>2116.877</c:v>
                </c:pt>
                <c:pt idx="807">
                  <c:v>2094.5729999999999</c:v>
                </c:pt>
                <c:pt idx="808">
                  <c:v>2075.875</c:v>
                </c:pt>
                <c:pt idx="809">
                  <c:v>2016.3040000000001</c:v>
                </c:pt>
                <c:pt idx="810">
                  <c:v>2012.2860000000001</c:v>
                </c:pt>
                <c:pt idx="811">
                  <c:v>2016.684</c:v>
                </c:pt>
                <c:pt idx="812">
                  <c:v>2014.8119999999999</c:v>
                </c:pt>
                <c:pt idx="813">
                  <c:v>2005.0550000000001</c:v>
                </c:pt>
                <c:pt idx="814">
                  <c:v>2032.444</c:v>
                </c:pt>
                <c:pt idx="815">
                  <c:v>2022.136</c:v>
                </c:pt>
                <c:pt idx="816">
                  <c:v>2046.89</c:v>
                </c:pt>
                <c:pt idx="817">
                  <c:v>2032.2070000000001</c:v>
                </c:pt>
                <c:pt idx="818">
                  <c:v>2026.2750000000001</c:v>
                </c:pt>
                <c:pt idx="819">
                  <c:v>2023.4259999999999</c:v>
                </c:pt>
                <c:pt idx="820">
                  <c:v>2009.502</c:v>
                </c:pt>
                <c:pt idx="821">
                  <c:v>2020.7819999999999</c:v>
                </c:pt>
                <c:pt idx="822">
                  <c:v>2013.886</c:v>
                </c:pt>
                <c:pt idx="823">
                  <c:v>2008.6849999999999</c:v>
                </c:pt>
                <c:pt idx="824">
                  <c:v>2003.375</c:v>
                </c:pt>
                <c:pt idx="825">
                  <c:v>1985.655</c:v>
                </c:pt>
                <c:pt idx="826">
                  <c:v>1960.787</c:v>
                </c:pt>
                <c:pt idx="827">
                  <c:v>1992.2560000000001</c:v>
                </c:pt>
                <c:pt idx="828">
                  <c:v>1975.7170000000001</c:v>
                </c:pt>
                <c:pt idx="829">
                  <c:v>1970.5530000000001</c:v>
                </c:pt>
                <c:pt idx="830">
                  <c:v>2001.1320000000001</c:v>
                </c:pt>
                <c:pt idx="831">
                  <c:v>1982.9290000000001</c:v>
                </c:pt>
                <c:pt idx="832">
                  <c:v>2026.386</c:v>
                </c:pt>
                <c:pt idx="833">
                  <c:v>2043.172</c:v>
                </c:pt>
                <c:pt idx="834">
                  <c:v>2044.0039999999999</c:v>
                </c:pt>
                <c:pt idx="835">
                  <c:v>2034.0889999999999</c:v>
                </c:pt>
                <c:pt idx="836">
                  <c:v>2015.098</c:v>
                </c:pt>
              </c:numCache>
            </c:numRef>
          </c:yVal>
          <c:smooth val="1"/>
          <c:extLst xmlns:c16r2="http://schemas.microsoft.com/office/drawing/2015/06/chart">
            <c:ext xmlns:c16="http://schemas.microsoft.com/office/drawing/2014/chart" uri="{C3380CC4-5D6E-409C-BE32-E72D297353CC}">
              <c16:uniqueId val="{00000008-B451-4EBD-B0E2-47DC6AEF3D2C}"/>
            </c:ext>
          </c:extLst>
        </c:ser>
        <c:dLbls>
          <c:showLegendKey val="0"/>
          <c:showVal val="0"/>
          <c:showCatName val="0"/>
          <c:showSerName val="0"/>
          <c:showPercent val="0"/>
          <c:showBubbleSize val="0"/>
        </c:dLbls>
        <c:axId val="145899520"/>
        <c:axId val="145225600"/>
      </c:scatterChart>
      <c:valAx>
        <c:axId val="145185024"/>
        <c:scaling>
          <c:orientation val="minMax"/>
          <c:max val="42853"/>
          <c:min val="41641"/>
        </c:scaling>
        <c:delete val="0"/>
        <c:axPos val="b"/>
        <c:numFmt formatCode="m/d/yyyy" sourceLinked="1"/>
        <c:majorTickMark val="none"/>
        <c:minorTickMark val="none"/>
        <c:tickLblPos val="nextTo"/>
        <c:spPr>
          <a:noFill/>
          <a:ln w="19050" cap="flat" cmpd="sng" algn="ctr">
            <a:solidFill>
              <a:schemeClr val="tx1"/>
            </a:solidFill>
            <a:round/>
          </a:ln>
          <a:effectLst/>
        </c:spPr>
        <c:txPr>
          <a:bodyPr rot="-60000000" spcFirstLastPara="1" vertOverflow="ellipsis" vert="horz" wrap="square" anchor="ctr" anchorCtr="1"/>
          <a:lstStyle/>
          <a:p>
            <a:pPr>
              <a:defRPr sz="800" b="1" i="0" u="none" strike="noStrike" kern="1200" baseline="0">
                <a:solidFill>
                  <a:schemeClr val="tx1"/>
                </a:solidFill>
                <a:latin typeface="+mn-lt"/>
                <a:ea typeface="+mn-ea"/>
                <a:cs typeface="+mn-cs"/>
              </a:defRPr>
            </a:pPr>
            <a:endParaRPr lang="es-MX"/>
          </a:p>
        </c:txPr>
        <c:crossAx val="145223680"/>
        <c:crosses val="autoZero"/>
        <c:crossBetween val="midCat"/>
      </c:valAx>
      <c:valAx>
        <c:axId val="145223680"/>
        <c:scaling>
          <c:orientation val="minMax"/>
          <c:max val="18"/>
          <c:min val="12"/>
        </c:scaling>
        <c:delete val="0"/>
        <c:axPos val="l"/>
        <c:title>
          <c:tx>
            <c:rich>
              <a:bodyPr rot="-5400000" spcFirstLastPara="1" vertOverflow="ellipsis" vert="horz" wrap="square" anchor="ctr" anchorCtr="1"/>
              <a:lstStyle/>
              <a:p>
                <a:pPr>
                  <a:defRPr sz="800" b="1" i="0" u="none" strike="noStrike" kern="1200" baseline="0">
                    <a:solidFill>
                      <a:schemeClr val="tx1"/>
                    </a:solidFill>
                    <a:latin typeface="+mn-lt"/>
                    <a:ea typeface="+mn-ea"/>
                    <a:cs typeface="+mn-cs"/>
                  </a:defRPr>
                </a:pPr>
                <a:r>
                  <a:rPr lang="es-MX" sz="800" b="1" dirty="0">
                    <a:solidFill>
                      <a:schemeClr val="tx1"/>
                    </a:solidFill>
                  </a:rPr>
                  <a:t>P/E Sector Financiero</a:t>
                </a:r>
              </a:p>
            </c:rich>
          </c:tx>
          <c:layout>
            <c:manualLayout>
              <c:xMode val="edge"/>
              <c:yMode val="edge"/>
              <c:x val="8.3546281496880131E-3"/>
              <c:y val="0.31607072289302512"/>
            </c:manualLayout>
          </c:layout>
          <c:overlay val="0"/>
          <c:spPr>
            <a:noFill/>
            <a:ln>
              <a:noFill/>
            </a:ln>
            <a:effectLst/>
          </c:spPr>
        </c:title>
        <c:numFmt formatCode="General" sourceLinked="1"/>
        <c:majorTickMark val="none"/>
        <c:minorTickMark val="none"/>
        <c:tickLblPos val="nextTo"/>
        <c:spPr>
          <a:noFill/>
          <a:ln w="19050" cap="flat" cmpd="sng" algn="ctr">
            <a:noFill/>
            <a:round/>
          </a:ln>
          <a:effectLst/>
        </c:spPr>
        <c:txPr>
          <a:bodyPr rot="-60000000" spcFirstLastPara="1" vertOverflow="ellipsis" vert="horz" wrap="square" anchor="ctr" anchorCtr="1"/>
          <a:lstStyle/>
          <a:p>
            <a:pPr>
              <a:defRPr sz="800" b="1" i="0" u="none" strike="noStrike" kern="1200" baseline="0">
                <a:solidFill>
                  <a:schemeClr val="tx1"/>
                </a:solidFill>
                <a:latin typeface="+mn-lt"/>
                <a:ea typeface="+mn-ea"/>
                <a:cs typeface="+mn-cs"/>
              </a:defRPr>
            </a:pPr>
            <a:endParaRPr lang="es-MX"/>
          </a:p>
        </c:txPr>
        <c:crossAx val="145185024"/>
        <c:crosses val="autoZero"/>
        <c:crossBetween val="midCat"/>
      </c:valAx>
      <c:valAx>
        <c:axId val="145225600"/>
        <c:scaling>
          <c:orientation val="minMax"/>
          <c:min val="1300"/>
        </c:scaling>
        <c:delete val="0"/>
        <c:axPos val="r"/>
        <c:title>
          <c:tx>
            <c:rich>
              <a:bodyPr rot="-5400000" spcFirstLastPara="1" vertOverflow="ellipsis" vert="horz" wrap="square" anchor="ctr" anchorCtr="1"/>
              <a:lstStyle/>
              <a:p>
                <a:pPr>
                  <a:defRPr sz="800" b="0" i="0" u="none" strike="noStrike" kern="1200" baseline="0">
                    <a:solidFill>
                      <a:schemeClr val="tx1">
                        <a:lumMod val="65000"/>
                        <a:lumOff val="35000"/>
                      </a:schemeClr>
                    </a:solidFill>
                    <a:latin typeface="+mn-lt"/>
                    <a:ea typeface="+mn-ea"/>
                    <a:cs typeface="+mn-cs"/>
                  </a:defRPr>
                </a:pPr>
                <a:r>
                  <a:rPr lang="es-MX" sz="800" b="1" dirty="0">
                    <a:solidFill>
                      <a:schemeClr val="tx1"/>
                    </a:solidFill>
                  </a:rPr>
                  <a:t>Pts. Sector Financiero</a:t>
                </a:r>
              </a:p>
            </c:rich>
          </c:tx>
          <c:layout/>
          <c:overlay val="0"/>
          <c:spPr>
            <a:noFill/>
            <a:ln>
              <a:noFill/>
            </a:ln>
            <a:effectLst/>
          </c:spPr>
        </c:title>
        <c:numFmt formatCode="#,##0" sourceLinked="0"/>
        <c:majorTickMark val="out"/>
        <c:minorTickMark val="none"/>
        <c:tickLblPos val="nextTo"/>
        <c:spPr>
          <a:noFill/>
          <a:ln w="9525" cap="flat" cmpd="sng" algn="ctr">
            <a:noFill/>
            <a:round/>
          </a:ln>
          <a:effectLst/>
        </c:spPr>
        <c:txPr>
          <a:bodyPr rot="-60000000" spcFirstLastPara="1" vertOverflow="ellipsis" vert="horz" wrap="square" anchor="ctr" anchorCtr="1"/>
          <a:lstStyle/>
          <a:p>
            <a:pPr>
              <a:defRPr sz="800" b="1" i="0" u="none" strike="noStrike" kern="1200" baseline="0">
                <a:solidFill>
                  <a:schemeClr val="tx1"/>
                </a:solidFill>
                <a:latin typeface="+mn-lt"/>
                <a:ea typeface="+mn-ea"/>
                <a:cs typeface="+mn-cs"/>
              </a:defRPr>
            </a:pPr>
            <a:endParaRPr lang="es-MX"/>
          </a:p>
        </c:txPr>
        <c:crossAx val="145899520"/>
        <c:crosses val="max"/>
        <c:crossBetween val="midCat"/>
      </c:valAx>
      <c:valAx>
        <c:axId val="145899520"/>
        <c:scaling>
          <c:orientation val="minMax"/>
        </c:scaling>
        <c:delete val="1"/>
        <c:axPos val="b"/>
        <c:numFmt formatCode="m/d/yyyy" sourceLinked="1"/>
        <c:majorTickMark val="out"/>
        <c:minorTickMark val="none"/>
        <c:tickLblPos val="nextTo"/>
        <c:crossAx val="145225600"/>
        <c:crosses val="autoZero"/>
        <c:crossBetween val="midCat"/>
      </c:valAx>
      <c:spPr>
        <a:noFill/>
        <a:ln>
          <a:noFill/>
        </a:ln>
        <a:effectLst/>
      </c:spPr>
    </c:plotArea>
    <c:legend>
      <c:legendPos val="b"/>
      <c:layout>
        <c:manualLayout>
          <c:xMode val="edge"/>
          <c:yMode val="edge"/>
          <c:x val="3.2335696518632558E-2"/>
          <c:y val="0.85787393210611074"/>
          <c:w val="0.9353284762194265"/>
          <c:h val="0.12115621494704699"/>
        </c:manualLayout>
      </c:layout>
      <c:overlay val="0"/>
      <c:spPr>
        <a:noFill/>
        <a:ln>
          <a:noFill/>
        </a:ln>
        <a:effectLst/>
      </c:spPr>
      <c:txPr>
        <a:bodyPr rot="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es-MX"/>
        </a:p>
      </c:txPr>
    </c:legend>
    <c:plotVisOnly val="1"/>
    <c:dispBlanksAs val="gap"/>
    <c:showDLblsOverMax val="0"/>
  </c:chart>
  <c:spPr>
    <a:noFill/>
    <a:ln w="9525" cap="flat" cmpd="sng" algn="ctr">
      <a:noFill/>
      <a:round/>
    </a:ln>
    <a:effectLst/>
  </c:spPr>
  <c:txPr>
    <a:bodyPr/>
    <a:lstStyle/>
    <a:p>
      <a:pPr>
        <a:defRPr/>
      </a:pPr>
      <a:endParaRPr lang="es-MX"/>
    </a:p>
  </c:txPr>
  <c:externalData r:id="rId1">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200" b="0" i="0" u="none" strike="noStrike" kern="1200" spc="0" baseline="0">
                <a:solidFill>
                  <a:schemeClr val="tx1">
                    <a:lumMod val="65000"/>
                    <a:lumOff val="35000"/>
                  </a:schemeClr>
                </a:solidFill>
                <a:latin typeface="+mn-lt"/>
                <a:ea typeface="+mn-ea"/>
                <a:cs typeface="+mn-cs"/>
              </a:defRPr>
            </a:pPr>
            <a:r>
              <a:rPr lang="es-MX" sz="1200" b="1" dirty="0">
                <a:solidFill>
                  <a:schemeClr val="tx1"/>
                </a:solidFill>
              </a:rPr>
              <a:t>Factor "Value"</a:t>
            </a:r>
          </a:p>
        </c:rich>
      </c:tx>
      <c:layout/>
      <c:overlay val="0"/>
      <c:spPr>
        <a:noFill/>
        <a:ln>
          <a:noFill/>
        </a:ln>
        <a:effectLst/>
      </c:spPr>
    </c:title>
    <c:autoTitleDeleted val="0"/>
    <c:plotArea>
      <c:layout>
        <c:manualLayout>
          <c:layoutTarget val="inner"/>
          <c:xMode val="edge"/>
          <c:yMode val="edge"/>
          <c:x val="9.0452404532870498E-2"/>
          <c:y val="0.12962864096639651"/>
          <c:w val="0.8115012273528075"/>
          <c:h val="0.65561034380651817"/>
        </c:manualLayout>
      </c:layout>
      <c:scatterChart>
        <c:scatterStyle val="smoothMarker"/>
        <c:varyColors val="0"/>
        <c:ser>
          <c:idx val="0"/>
          <c:order val="0"/>
          <c:tx>
            <c:strRef>
              <c:f>'Factor Value'!$B$2</c:f>
              <c:strCache>
                <c:ptCount val="1"/>
                <c:pt idx="0">
                  <c:v>PE_RATIO</c:v>
                </c:pt>
              </c:strCache>
            </c:strRef>
          </c:tx>
          <c:spPr>
            <a:ln w="15875" cap="rnd">
              <a:solidFill>
                <a:schemeClr val="tx2"/>
              </a:solidFill>
              <a:round/>
            </a:ln>
            <a:effectLst/>
          </c:spPr>
          <c:marker>
            <c:symbol val="none"/>
          </c:marker>
          <c:xVal>
            <c:numRef>
              <c:f>'Factor Value'!$A$3:$A$418</c:f>
              <c:numCache>
                <c:formatCode>m/d/yyyy</c:formatCode>
                <c:ptCount val="416"/>
                <c:pt idx="0">
                  <c:v>42272</c:v>
                </c:pt>
                <c:pt idx="1">
                  <c:v>42275</c:v>
                </c:pt>
                <c:pt idx="2">
                  <c:v>42276</c:v>
                </c:pt>
                <c:pt idx="3">
                  <c:v>42277</c:v>
                </c:pt>
                <c:pt idx="4">
                  <c:v>42278</c:v>
                </c:pt>
                <c:pt idx="5">
                  <c:v>42279</c:v>
                </c:pt>
                <c:pt idx="6">
                  <c:v>42282</c:v>
                </c:pt>
                <c:pt idx="7">
                  <c:v>42283</c:v>
                </c:pt>
                <c:pt idx="8">
                  <c:v>42284</c:v>
                </c:pt>
                <c:pt idx="9">
                  <c:v>42285</c:v>
                </c:pt>
                <c:pt idx="10">
                  <c:v>42286</c:v>
                </c:pt>
                <c:pt idx="11">
                  <c:v>42289</c:v>
                </c:pt>
                <c:pt idx="12">
                  <c:v>42290</c:v>
                </c:pt>
                <c:pt idx="13">
                  <c:v>42291</c:v>
                </c:pt>
                <c:pt idx="14">
                  <c:v>42292</c:v>
                </c:pt>
                <c:pt idx="15">
                  <c:v>42293</c:v>
                </c:pt>
                <c:pt idx="16">
                  <c:v>42296</c:v>
                </c:pt>
                <c:pt idx="17">
                  <c:v>42297</c:v>
                </c:pt>
                <c:pt idx="18">
                  <c:v>42298</c:v>
                </c:pt>
                <c:pt idx="19">
                  <c:v>42299</c:v>
                </c:pt>
                <c:pt idx="20">
                  <c:v>42300</c:v>
                </c:pt>
                <c:pt idx="21">
                  <c:v>42303</c:v>
                </c:pt>
                <c:pt idx="22">
                  <c:v>42304</c:v>
                </c:pt>
                <c:pt idx="23">
                  <c:v>42305</c:v>
                </c:pt>
                <c:pt idx="24">
                  <c:v>42306</c:v>
                </c:pt>
                <c:pt idx="25">
                  <c:v>42307</c:v>
                </c:pt>
                <c:pt idx="26">
                  <c:v>42310</c:v>
                </c:pt>
                <c:pt idx="27">
                  <c:v>42311</c:v>
                </c:pt>
                <c:pt idx="28">
                  <c:v>42312</c:v>
                </c:pt>
                <c:pt idx="29">
                  <c:v>42313</c:v>
                </c:pt>
                <c:pt idx="30">
                  <c:v>42314</c:v>
                </c:pt>
                <c:pt idx="31">
                  <c:v>42317</c:v>
                </c:pt>
                <c:pt idx="32">
                  <c:v>42318</c:v>
                </c:pt>
                <c:pt idx="33">
                  <c:v>42319</c:v>
                </c:pt>
                <c:pt idx="34">
                  <c:v>42320</c:v>
                </c:pt>
                <c:pt idx="35">
                  <c:v>42321</c:v>
                </c:pt>
                <c:pt idx="36">
                  <c:v>42324</c:v>
                </c:pt>
                <c:pt idx="37">
                  <c:v>42325</c:v>
                </c:pt>
                <c:pt idx="38">
                  <c:v>42326</c:v>
                </c:pt>
                <c:pt idx="39">
                  <c:v>42327</c:v>
                </c:pt>
                <c:pt idx="40">
                  <c:v>42328</c:v>
                </c:pt>
                <c:pt idx="41">
                  <c:v>42331</c:v>
                </c:pt>
                <c:pt idx="42">
                  <c:v>42332</c:v>
                </c:pt>
                <c:pt idx="43">
                  <c:v>42333</c:v>
                </c:pt>
                <c:pt idx="44">
                  <c:v>42334</c:v>
                </c:pt>
                <c:pt idx="45">
                  <c:v>42335</c:v>
                </c:pt>
                <c:pt idx="46">
                  <c:v>42338</c:v>
                </c:pt>
                <c:pt idx="47">
                  <c:v>42339</c:v>
                </c:pt>
                <c:pt idx="48">
                  <c:v>42340</c:v>
                </c:pt>
                <c:pt idx="49">
                  <c:v>42341</c:v>
                </c:pt>
                <c:pt idx="50">
                  <c:v>42342</c:v>
                </c:pt>
                <c:pt idx="51">
                  <c:v>42345</c:v>
                </c:pt>
                <c:pt idx="52">
                  <c:v>42346</c:v>
                </c:pt>
                <c:pt idx="53">
                  <c:v>42347</c:v>
                </c:pt>
                <c:pt idx="54">
                  <c:v>42348</c:v>
                </c:pt>
                <c:pt idx="55">
                  <c:v>42349</c:v>
                </c:pt>
                <c:pt idx="56">
                  <c:v>42352</c:v>
                </c:pt>
                <c:pt idx="57">
                  <c:v>42353</c:v>
                </c:pt>
                <c:pt idx="58">
                  <c:v>42354</c:v>
                </c:pt>
                <c:pt idx="59">
                  <c:v>42355</c:v>
                </c:pt>
                <c:pt idx="60">
                  <c:v>42356</c:v>
                </c:pt>
                <c:pt idx="61">
                  <c:v>42359</c:v>
                </c:pt>
                <c:pt idx="62">
                  <c:v>42360</c:v>
                </c:pt>
                <c:pt idx="63">
                  <c:v>42361</c:v>
                </c:pt>
                <c:pt idx="64">
                  <c:v>42362</c:v>
                </c:pt>
                <c:pt idx="65">
                  <c:v>42363</c:v>
                </c:pt>
                <c:pt idx="66">
                  <c:v>42366</c:v>
                </c:pt>
                <c:pt idx="67">
                  <c:v>42367</c:v>
                </c:pt>
                <c:pt idx="68">
                  <c:v>42368</c:v>
                </c:pt>
                <c:pt idx="69">
                  <c:v>42369</c:v>
                </c:pt>
                <c:pt idx="70">
                  <c:v>42370</c:v>
                </c:pt>
                <c:pt idx="71">
                  <c:v>42373</c:v>
                </c:pt>
                <c:pt idx="72">
                  <c:v>42374</c:v>
                </c:pt>
                <c:pt idx="73">
                  <c:v>42375</c:v>
                </c:pt>
                <c:pt idx="74">
                  <c:v>42376</c:v>
                </c:pt>
                <c:pt idx="75">
                  <c:v>42377</c:v>
                </c:pt>
                <c:pt idx="76">
                  <c:v>42380</c:v>
                </c:pt>
                <c:pt idx="77">
                  <c:v>42381</c:v>
                </c:pt>
                <c:pt idx="78">
                  <c:v>42382</c:v>
                </c:pt>
                <c:pt idx="79">
                  <c:v>42383</c:v>
                </c:pt>
                <c:pt idx="80">
                  <c:v>42384</c:v>
                </c:pt>
                <c:pt idx="81">
                  <c:v>42387</c:v>
                </c:pt>
                <c:pt idx="82">
                  <c:v>42388</c:v>
                </c:pt>
                <c:pt idx="83">
                  <c:v>42389</c:v>
                </c:pt>
                <c:pt idx="84">
                  <c:v>42390</c:v>
                </c:pt>
                <c:pt idx="85">
                  <c:v>42391</c:v>
                </c:pt>
                <c:pt idx="86">
                  <c:v>42394</c:v>
                </c:pt>
                <c:pt idx="87">
                  <c:v>42395</c:v>
                </c:pt>
                <c:pt idx="88">
                  <c:v>42396</c:v>
                </c:pt>
                <c:pt idx="89">
                  <c:v>42397</c:v>
                </c:pt>
                <c:pt idx="90">
                  <c:v>42398</c:v>
                </c:pt>
                <c:pt idx="91">
                  <c:v>42401</c:v>
                </c:pt>
                <c:pt idx="92">
                  <c:v>42402</c:v>
                </c:pt>
                <c:pt idx="93">
                  <c:v>42403</c:v>
                </c:pt>
                <c:pt idx="94">
                  <c:v>42404</c:v>
                </c:pt>
                <c:pt idx="95">
                  <c:v>42405</c:v>
                </c:pt>
                <c:pt idx="96">
                  <c:v>42408</c:v>
                </c:pt>
                <c:pt idx="97">
                  <c:v>42409</c:v>
                </c:pt>
                <c:pt idx="98">
                  <c:v>42410</c:v>
                </c:pt>
                <c:pt idx="99">
                  <c:v>42411</c:v>
                </c:pt>
                <c:pt idx="100">
                  <c:v>42412</c:v>
                </c:pt>
                <c:pt idx="101">
                  <c:v>42415</c:v>
                </c:pt>
                <c:pt idx="102">
                  <c:v>42416</c:v>
                </c:pt>
                <c:pt idx="103">
                  <c:v>42417</c:v>
                </c:pt>
                <c:pt idx="104">
                  <c:v>42418</c:v>
                </c:pt>
                <c:pt idx="105">
                  <c:v>42419</c:v>
                </c:pt>
                <c:pt idx="106">
                  <c:v>42422</c:v>
                </c:pt>
                <c:pt idx="107">
                  <c:v>42423</c:v>
                </c:pt>
                <c:pt idx="108">
                  <c:v>42424</c:v>
                </c:pt>
                <c:pt idx="109">
                  <c:v>42425</c:v>
                </c:pt>
                <c:pt idx="110">
                  <c:v>42426</c:v>
                </c:pt>
                <c:pt idx="111">
                  <c:v>42429</c:v>
                </c:pt>
                <c:pt idx="112">
                  <c:v>42430</c:v>
                </c:pt>
                <c:pt idx="113">
                  <c:v>42431</c:v>
                </c:pt>
                <c:pt idx="114">
                  <c:v>42432</c:v>
                </c:pt>
                <c:pt idx="115">
                  <c:v>42433</c:v>
                </c:pt>
                <c:pt idx="116">
                  <c:v>42436</c:v>
                </c:pt>
                <c:pt idx="117">
                  <c:v>42437</c:v>
                </c:pt>
                <c:pt idx="118">
                  <c:v>42438</c:v>
                </c:pt>
                <c:pt idx="119">
                  <c:v>42439</c:v>
                </c:pt>
                <c:pt idx="120">
                  <c:v>42440</c:v>
                </c:pt>
                <c:pt idx="121">
                  <c:v>42443</c:v>
                </c:pt>
                <c:pt idx="122">
                  <c:v>42444</c:v>
                </c:pt>
                <c:pt idx="123">
                  <c:v>42445</c:v>
                </c:pt>
                <c:pt idx="124">
                  <c:v>42446</c:v>
                </c:pt>
                <c:pt idx="125">
                  <c:v>42447</c:v>
                </c:pt>
                <c:pt idx="126">
                  <c:v>42450</c:v>
                </c:pt>
                <c:pt idx="127">
                  <c:v>42451</c:v>
                </c:pt>
                <c:pt idx="128">
                  <c:v>42452</c:v>
                </c:pt>
                <c:pt idx="129">
                  <c:v>42453</c:v>
                </c:pt>
                <c:pt idx="130">
                  <c:v>42454</c:v>
                </c:pt>
                <c:pt idx="131">
                  <c:v>42457</c:v>
                </c:pt>
                <c:pt idx="132">
                  <c:v>42458</c:v>
                </c:pt>
                <c:pt idx="133">
                  <c:v>42459</c:v>
                </c:pt>
                <c:pt idx="134">
                  <c:v>42460</c:v>
                </c:pt>
                <c:pt idx="135">
                  <c:v>42461</c:v>
                </c:pt>
                <c:pt idx="136">
                  <c:v>42464</c:v>
                </c:pt>
                <c:pt idx="137">
                  <c:v>42465</c:v>
                </c:pt>
                <c:pt idx="138">
                  <c:v>42466</c:v>
                </c:pt>
                <c:pt idx="139">
                  <c:v>42467</c:v>
                </c:pt>
                <c:pt idx="140">
                  <c:v>42468</c:v>
                </c:pt>
                <c:pt idx="141">
                  <c:v>42471</c:v>
                </c:pt>
                <c:pt idx="142">
                  <c:v>42472</c:v>
                </c:pt>
                <c:pt idx="143">
                  <c:v>42473</c:v>
                </c:pt>
                <c:pt idx="144">
                  <c:v>42474</c:v>
                </c:pt>
                <c:pt idx="145">
                  <c:v>42475</c:v>
                </c:pt>
                <c:pt idx="146">
                  <c:v>42478</c:v>
                </c:pt>
                <c:pt idx="147">
                  <c:v>42479</c:v>
                </c:pt>
                <c:pt idx="148">
                  <c:v>42480</c:v>
                </c:pt>
                <c:pt idx="149">
                  <c:v>42481</c:v>
                </c:pt>
                <c:pt idx="150">
                  <c:v>42482</c:v>
                </c:pt>
                <c:pt idx="151">
                  <c:v>42485</c:v>
                </c:pt>
                <c:pt idx="152">
                  <c:v>42486</c:v>
                </c:pt>
                <c:pt idx="153">
                  <c:v>42487</c:v>
                </c:pt>
                <c:pt idx="154">
                  <c:v>42488</c:v>
                </c:pt>
                <c:pt idx="155">
                  <c:v>42489</c:v>
                </c:pt>
                <c:pt idx="156">
                  <c:v>42492</c:v>
                </c:pt>
                <c:pt idx="157">
                  <c:v>42493</c:v>
                </c:pt>
                <c:pt idx="158">
                  <c:v>42494</c:v>
                </c:pt>
                <c:pt idx="159">
                  <c:v>42495</c:v>
                </c:pt>
                <c:pt idx="160">
                  <c:v>42496</c:v>
                </c:pt>
                <c:pt idx="161">
                  <c:v>42499</c:v>
                </c:pt>
                <c:pt idx="162">
                  <c:v>42500</c:v>
                </c:pt>
                <c:pt idx="163">
                  <c:v>42501</c:v>
                </c:pt>
                <c:pt idx="164">
                  <c:v>42502</c:v>
                </c:pt>
                <c:pt idx="165">
                  <c:v>42503</c:v>
                </c:pt>
                <c:pt idx="166">
                  <c:v>42506</c:v>
                </c:pt>
                <c:pt idx="167">
                  <c:v>42507</c:v>
                </c:pt>
                <c:pt idx="168">
                  <c:v>42508</c:v>
                </c:pt>
                <c:pt idx="169">
                  <c:v>42509</c:v>
                </c:pt>
                <c:pt idx="170">
                  <c:v>42510</c:v>
                </c:pt>
                <c:pt idx="171">
                  <c:v>42513</c:v>
                </c:pt>
                <c:pt idx="172">
                  <c:v>42514</c:v>
                </c:pt>
                <c:pt idx="173">
                  <c:v>42515</c:v>
                </c:pt>
                <c:pt idx="174">
                  <c:v>42516</c:v>
                </c:pt>
                <c:pt idx="175">
                  <c:v>42517</c:v>
                </c:pt>
                <c:pt idx="176">
                  <c:v>42520</c:v>
                </c:pt>
                <c:pt idx="177">
                  <c:v>42521</c:v>
                </c:pt>
                <c:pt idx="178">
                  <c:v>42522</c:v>
                </c:pt>
                <c:pt idx="179">
                  <c:v>42523</c:v>
                </c:pt>
                <c:pt idx="180">
                  <c:v>42524</c:v>
                </c:pt>
                <c:pt idx="181">
                  <c:v>42527</c:v>
                </c:pt>
                <c:pt idx="182">
                  <c:v>42528</c:v>
                </c:pt>
                <c:pt idx="183">
                  <c:v>42529</c:v>
                </c:pt>
                <c:pt idx="184">
                  <c:v>42530</c:v>
                </c:pt>
                <c:pt idx="185">
                  <c:v>42531</c:v>
                </c:pt>
                <c:pt idx="186">
                  <c:v>42534</c:v>
                </c:pt>
                <c:pt idx="187">
                  <c:v>42535</c:v>
                </c:pt>
                <c:pt idx="188">
                  <c:v>42536</c:v>
                </c:pt>
                <c:pt idx="189">
                  <c:v>42537</c:v>
                </c:pt>
                <c:pt idx="190">
                  <c:v>42538</c:v>
                </c:pt>
                <c:pt idx="191">
                  <c:v>42541</c:v>
                </c:pt>
                <c:pt idx="192">
                  <c:v>42542</c:v>
                </c:pt>
                <c:pt idx="193">
                  <c:v>42543</c:v>
                </c:pt>
                <c:pt idx="194">
                  <c:v>42544</c:v>
                </c:pt>
                <c:pt idx="195">
                  <c:v>42545</c:v>
                </c:pt>
                <c:pt idx="196">
                  <c:v>42548</c:v>
                </c:pt>
                <c:pt idx="197">
                  <c:v>42549</c:v>
                </c:pt>
                <c:pt idx="198">
                  <c:v>42550</c:v>
                </c:pt>
                <c:pt idx="199">
                  <c:v>42551</c:v>
                </c:pt>
                <c:pt idx="200">
                  <c:v>42552</c:v>
                </c:pt>
                <c:pt idx="201">
                  <c:v>42555</c:v>
                </c:pt>
                <c:pt idx="202">
                  <c:v>42556</c:v>
                </c:pt>
                <c:pt idx="203">
                  <c:v>42557</c:v>
                </c:pt>
                <c:pt idx="204">
                  <c:v>42558</c:v>
                </c:pt>
                <c:pt idx="205">
                  <c:v>42559</c:v>
                </c:pt>
                <c:pt idx="206">
                  <c:v>42562</c:v>
                </c:pt>
                <c:pt idx="207">
                  <c:v>42563</c:v>
                </c:pt>
                <c:pt idx="208">
                  <c:v>42564</c:v>
                </c:pt>
                <c:pt idx="209">
                  <c:v>42565</c:v>
                </c:pt>
                <c:pt idx="210">
                  <c:v>42566</c:v>
                </c:pt>
                <c:pt idx="211">
                  <c:v>42569</c:v>
                </c:pt>
                <c:pt idx="212">
                  <c:v>42570</c:v>
                </c:pt>
                <c:pt idx="213">
                  <c:v>42571</c:v>
                </c:pt>
                <c:pt idx="214">
                  <c:v>42572</c:v>
                </c:pt>
                <c:pt idx="215">
                  <c:v>42573</c:v>
                </c:pt>
                <c:pt idx="216">
                  <c:v>42576</c:v>
                </c:pt>
                <c:pt idx="217">
                  <c:v>42577</c:v>
                </c:pt>
                <c:pt idx="218">
                  <c:v>42578</c:v>
                </c:pt>
                <c:pt idx="219">
                  <c:v>42579</c:v>
                </c:pt>
                <c:pt idx="220">
                  <c:v>42580</c:v>
                </c:pt>
                <c:pt idx="221">
                  <c:v>42583</c:v>
                </c:pt>
                <c:pt idx="222">
                  <c:v>42584</c:v>
                </c:pt>
                <c:pt idx="223">
                  <c:v>42585</c:v>
                </c:pt>
                <c:pt idx="224">
                  <c:v>42586</c:v>
                </c:pt>
                <c:pt idx="225">
                  <c:v>42587</c:v>
                </c:pt>
                <c:pt idx="226">
                  <c:v>42590</c:v>
                </c:pt>
                <c:pt idx="227">
                  <c:v>42591</c:v>
                </c:pt>
                <c:pt idx="228">
                  <c:v>42592</c:v>
                </c:pt>
                <c:pt idx="229">
                  <c:v>42593</c:v>
                </c:pt>
                <c:pt idx="230">
                  <c:v>42594</c:v>
                </c:pt>
                <c:pt idx="231">
                  <c:v>42597</c:v>
                </c:pt>
                <c:pt idx="232">
                  <c:v>42598</c:v>
                </c:pt>
                <c:pt idx="233">
                  <c:v>42599</c:v>
                </c:pt>
                <c:pt idx="234">
                  <c:v>42600</c:v>
                </c:pt>
                <c:pt idx="235">
                  <c:v>42601</c:v>
                </c:pt>
                <c:pt idx="236">
                  <c:v>42604</c:v>
                </c:pt>
                <c:pt idx="237">
                  <c:v>42605</c:v>
                </c:pt>
                <c:pt idx="238">
                  <c:v>42606</c:v>
                </c:pt>
                <c:pt idx="239">
                  <c:v>42607</c:v>
                </c:pt>
                <c:pt idx="240">
                  <c:v>42608</c:v>
                </c:pt>
                <c:pt idx="241">
                  <c:v>42611</c:v>
                </c:pt>
                <c:pt idx="242">
                  <c:v>42612</c:v>
                </c:pt>
                <c:pt idx="243">
                  <c:v>42613</c:v>
                </c:pt>
                <c:pt idx="244">
                  <c:v>42614</c:v>
                </c:pt>
                <c:pt idx="245">
                  <c:v>42615</c:v>
                </c:pt>
                <c:pt idx="246">
                  <c:v>42618</c:v>
                </c:pt>
                <c:pt idx="247">
                  <c:v>42619</c:v>
                </c:pt>
                <c:pt idx="248">
                  <c:v>42620</c:v>
                </c:pt>
                <c:pt idx="249">
                  <c:v>42621</c:v>
                </c:pt>
                <c:pt idx="250">
                  <c:v>42622</c:v>
                </c:pt>
                <c:pt idx="251">
                  <c:v>42625</c:v>
                </c:pt>
                <c:pt idx="252">
                  <c:v>42626</c:v>
                </c:pt>
                <c:pt idx="253">
                  <c:v>42627</c:v>
                </c:pt>
                <c:pt idx="254">
                  <c:v>42628</c:v>
                </c:pt>
                <c:pt idx="255">
                  <c:v>42629</c:v>
                </c:pt>
                <c:pt idx="256">
                  <c:v>42632</c:v>
                </c:pt>
                <c:pt idx="257">
                  <c:v>42633</c:v>
                </c:pt>
                <c:pt idx="258">
                  <c:v>42634</c:v>
                </c:pt>
                <c:pt idx="259">
                  <c:v>42635</c:v>
                </c:pt>
                <c:pt idx="260">
                  <c:v>42636</c:v>
                </c:pt>
                <c:pt idx="261">
                  <c:v>42639</c:v>
                </c:pt>
                <c:pt idx="262">
                  <c:v>42640</c:v>
                </c:pt>
                <c:pt idx="263">
                  <c:v>42641</c:v>
                </c:pt>
                <c:pt idx="264">
                  <c:v>42642</c:v>
                </c:pt>
                <c:pt idx="265">
                  <c:v>42643</c:v>
                </c:pt>
                <c:pt idx="266">
                  <c:v>42646</c:v>
                </c:pt>
                <c:pt idx="267">
                  <c:v>42647</c:v>
                </c:pt>
                <c:pt idx="268">
                  <c:v>42648</c:v>
                </c:pt>
                <c:pt idx="269">
                  <c:v>42649</c:v>
                </c:pt>
                <c:pt idx="270">
                  <c:v>42650</c:v>
                </c:pt>
                <c:pt idx="271">
                  <c:v>42653</c:v>
                </c:pt>
                <c:pt idx="272">
                  <c:v>42654</c:v>
                </c:pt>
                <c:pt idx="273">
                  <c:v>42655</c:v>
                </c:pt>
                <c:pt idx="274">
                  <c:v>42656</c:v>
                </c:pt>
                <c:pt idx="275">
                  <c:v>42657</c:v>
                </c:pt>
                <c:pt idx="276">
                  <c:v>42660</c:v>
                </c:pt>
                <c:pt idx="277">
                  <c:v>42661</c:v>
                </c:pt>
                <c:pt idx="278">
                  <c:v>42662</c:v>
                </c:pt>
                <c:pt idx="279">
                  <c:v>42663</c:v>
                </c:pt>
                <c:pt idx="280">
                  <c:v>42664</c:v>
                </c:pt>
                <c:pt idx="281">
                  <c:v>42667</c:v>
                </c:pt>
                <c:pt idx="282">
                  <c:v>42668</c:v>
                </c:pt>
                <c:pt idx="283">
                  <c:v>42669</c:v>
                </c:pt>
                <c:pt idx="284">
                  <c:v>42670</c:v>
                </c:pt>
                <c:pt idx="285">
                  <c:v>42671</c:v>
                </c:pt>
                <c:pt idx="286">
                  <c:v>42674</c:v>
                </c:pt>
                <c:pt idx="287">
                  <c:v>42675</c:v>
                </c:pt>
                <c:pt idx="288">
                  <c:v>42676</c:v>
                </c:pt>
                <c:pt idx="289">
                  <c:v>42677</c:v>
                </c:pt>
                <c:pt idx="290">
                  <c:v>42678</c:v>
                </c:pt>
                <c:pt idx="291">
                  <c:v>42681</c:v>
                </c:pt>
                <c:pt idx="292">
                  <c:v>42682</c:v>
                </c:pt>
                <c:pt idx="293">
                  <c:v>42683</c:v>
                </c:pt>
                <c:pt idx="294">
                  <c:v>42684</c:v>
                </c:pt>
                <c:pt idx="295">
                  <c:v>42685</c:v>
                </c:pt>
                <c:pt idx="296">
                  <c:v>42688</c:v>
                </c:pt>
                <c:pt idx="297">
                  <c:v>42689</c:v>
                </c:pt>
                <c:pt idx="298">
                  <c:v>42690</c:v>
                </c:pt>
                <c:pt idx="299">
                  <c:v>42691</c:v>
                </c:pt>
                <c:pt idx="300">
                  <c:v>42692</c:v>
                </c:pt>
                <c:pt idx="301">
                  <c:v>42695</c:v>
                </c:pt>
                <c:pt idx="302">
                  <c:v>42696</c:v>
                </c:pt>
                <c:pt idx="303">
                  <c:v>42697</c:v>
                </c:pt>
                <c:pt idx="304">
                  <c:v>42698</c:v>
                </c:pt>
                <c:pt idx="305">
                  <c:v>42699</c:v>
                </c:pt>
                <c:pt idx="306">
                  <c:v>42702</c:v>
                </c:pt>
                <c:pt idx="307">
                  <c:v>42703</c:v>
                </c:pt>
                <c:pt idx="308">
                  <c:v>42704</c:v>
                </c:pt>
                <c:pt idx="309">
                  <c:v>42705</c:v>
                </c:pt>
                <c:pt idx="310">
                  <c:v>42706</c:v>
                </c:pt>
                <c:pt idx="311">
                  <c:v>42709</c:v>
                </c:pt>
                <c:pt idx="312">
                  <c:v>42710</c:v>
                </c:pt>
                <c:pt idx="313">
                  <c:v>42711</c:v>
                </c:pt>
                <c:pt idx="314">
                  <c:v>42712</c:v>
                </c:pt>
                <c:pt idx="315">
                  <c:v>42713</c:v>
                </c:pt>
                <c:pt idx="316">
                  <c:v>42716</c:v>
                </c:pt>
                <c:pt idx="317">
                  <c:v>42717</c:v>
                </c:pt>
                <c:pt idx="318">
                  <c:v>42718</c:v>
                </c:pt>
                <c:pt idx="319">
                  <c:v>42719</c:v>
                </c:pt>
                <c:pt idx="320">
                  <c:v>42720</c:v>
                </c:pt>
                <c:pt idx="321">
                  <c:v>42723</c:v>
                </c:pt>
                <c:pt idx="322">
                  <c:v>42724</c:v>
                </c:pt>
                <c:pt idx="323">
                  <c:v>42725</c:v>
                </c:pt>
                <c:pt idx="324">
                  <c:v>42726</c:v>
                </c:pt>
                <c:pt idx="325">
                  <c:v>42727</c:v>
                </c:pt>
                <c:pt idx="326">
                  <c:v>42730</c:v>
                </c:pt>
                <c:pt idx="327">
                  <c:v>42731</c:v>
                </c:pt>
                <c:pt idx="328">
                  <c:v>42732</c:v>
                </c:pt>
                <c:pt idx="329">
                  <c:v>42733</c:v>
                </c:pt>
                <c:pt idx="330">
                  <c:v>42734</c:v>
                </c:pt>
                <c:pt idx="331">
                  <c:v>42737</c:v>
                </c:pt>
                <c:pt idx="332">
                  <c:v>42738</c:v>
                </c:pt>
                <c:pt idx="333">
                  <c:v>42739</c:v>
                </c:pt>
                <c:pt idx="334">
                  <c:v>42740</c:v>
                </c:pt>
                <c:pt idx="335">
                  <c:v>42741</c:v>
                </c:pt>
                <c:pt idx="336">
                  <c:v>42744</c:v>
                </c:pt>
                <c:pt idx="337">
                  <c:v>42745</c:v>
                </c:pt>
                <c:pt idx="338">
                  <c:v>42746</c:v>
                </c:pt>
                <c:pt idx="339">
                  <c:v>42747</c:v>
                </c:pt>
                <c:pt idx="340">
                  <c:v>42748</c:v>
                </c:pt>
                <c:pt idx="341">
                  <c:v>42751</c:v>
                </c:pt>
                <c:pt idx="342">
                  <c:v>42752</c:v>
                </c:pt>
                <c:pt idx="343">
                  <c:v>42753</c:v>
                </c:pt>
                <c:pt idx="344">
                  <c:v>42754</c:v>
                </c:pt>
                <c:pt idx="345">
                  <c:v>42755</c:v>
                </c:pt>
                <c:pt idx="346">
                  <c:v>42758</c:v>
                </c:pt>
                <c:pt idx="347">
                  <c:v>42759</c:v>
                </c:pt>
                <c:pt idx="348">
                  <c:v>42760</c:v>
                </c:pt>
                <c:pt idx="349">
                  <c:v>42761</c:v>
                </c:pt>
                <c:pt idx="350">
                  <c:v>42762</c:v>
                </c:pt>
                <c:pt idx="351">
                  <c:v>42765</c:v>
                </c:pt>
                <c:pt idx="352">
                  <c:v>42766</c:v>
                </c:pt>
                <c:pt idx="353">
                  <c:v>42767</c:v>
                </c:pt>
                <c:pt idx="354">
                  <c:v>42768</c:v>
                </c:pt>
                <c:pt idx="355">
                  <c:v>42769</c:v>
                </c:pt>
                <c:pt idx="356">
                  <c:v>42772</c:v>
                </c:pt>
                <c:pt idx="357">
                  <c:v>42773</c:v>
                </c:pt>
                <c:pt idx="358">
                  <c:v>42774</c:v>
                </c:pt>
                <c:pt idx="359">
                  <c:v>42775</c:v>
                </c:pt>
                <c:pt idx="360">
                  <c:v>42776</c:v>
                </c:pt>
                <c:pt idx="361">
                  <c:v>42779</c:v>
                </c:pt>
                <c:pt idx="362">
                  <c:v>42780</c:v>
                </c:pt>
                <c:pt idx="363">
                  <c:v>42781</c:v>
                </c:pt>
                <c:pt idx="364">
                  <c:v>42782</c:v>
                </c:pt>
                <c:pt idx="365">
                  <c:v>42783</c:v>
                </c:pt>
                <c:pt idx="366">
                  <c:v>42786</c:v>
                </c:pt>
                <c:pt idx="367">
                  <c:v>42787</c:v>
                </c:pt>
                <c:pt idx="368">
                  <c:v>42788</c:v>
                </c:pt>
                <c:pt idx="369">
                  <c:v>42789</c:v>
                </c:pt>
                <c:pt idx="370">
                  <c:v>42790</c:v>
                </c:pt>
                <c:pt idx="371">
                  <c:v>42793</c:v>
                </c:pt>
                <c:pt idx="372">
                  <c:v>42794</c:v>
                </c:pt>
                <c:pt idx="373">
                  <c:v>42795</c:v>
                </c:pt>
                <c:pt idx="374">
                  <c:v>42796</c:v>
                </c:pt>
                <c:pt idx="375">
                  <c:v>42797</c:v>
                </c:pt>
                <c:pt idx="376">
                  <c:v>42800</c:v>
                </c:pt>
                <c:pt idx="377">
                  <c:v>42801</c:v>
                </c:pt>
                <c:pt idx="378">
                  <c:v>42802</c:v>
                </c:pt>
                <c:pt idx="379">
                  <c:v>42803</c:v>
                </c:pt>
                <c:pt idx="380">
                  <c:v>42804</c:v>
                </c:pt>
                <c:pt idx="381">
                  <c:v>42807</c:v>
                </c:pt>
                <c:pt idx="382">
                  <c:v>42808</c:v>
                </c:pt>
                <c:pt idx="383">
                  <c:v>42809</c:v>
                </c:pt>
                <c:pt idx="384">
                  <c:v>42810</c:v>
                </c:pt>
                <c:pt idx="385">
                  <c:v>42811</c:v>
                </c:pt>
                <c:pt idx="386">
                  <c:v>42814</c:v>
                </c:pt>
                <c:pt idx="387">
                  <c:v>42815</c:v>
                </c:pt>
                <c:pt idx="388">
                  <c:v>42816</c:v>
                </c:pt>
                <c:pt idx="389">
                  <c:v>42817</c:v>
                </c:pt>
                <c:pt idx="390">
                  <c:v>42818</c:v>
                </c:pt>
                <c:pt idx="391">
                  <c:v>42821</c:v>
                </c:pt>
                <c:pt idx="392">
                  <c:v>42822</c:v>
                </c:pt>
                <c:pt idx="393">
                  <c:v>42823</c:v>
                </c:pt>
                <c:pt idx="394">
                  <c:v>42824</c:v>
                </c:pt>
                <c:pt idx="395">
                  <c:v>42825</c:v>
                </c:pt>
                <c:pt idx="396">
                  <c:v>42828</c:v>
                </c:pt>
                <c:pt idx="397">
                  <c:v>42829</c:v>
                </c:pt>
                <c:pt idx="398">
                  <c:v>42830</c:v>
                </c:pt>
                <c:pt idx="399">
                  <c:v>42831</c:v>
                </c:pt>
                <c:pt idx="400">
                  <c:v>42832</c:v>
                </c:pt>
                <c:pt idx="401">
                  <c:v>42835</c:v>
                </c:pt>
                <c:pt idx="402">
                  <c:v>42836</c:v>
                </c:pt>
                <c:pt idx="403">
                  <c:v>42837</c:v>
                </c:pt>
                <c:pt idx="404">
                  <c:v>42838</c:v>
                </c:pt>
                <c:pt idx="405">
                  <c:v>42839</c:v>
                </c:pt>
                <c:pt idx="406">
                  <c:v>42842</c:v>
                </c:pt>
                <c:pt idx="407">
                  <c:v>42843</c:v>
                </c:pt>
                <c:pt idx="408">
                  <c:v>42844</c:v>
                </c:pt>
                <c:pt idx="409">
                  <c:v>42845</c:v>
                </c:pt>
                <c:pt idx="410">
                  <c:v>42846</c:v>
                </c:pt>
                <c:pt idx="411">
                  <c:v>42849</c:v>
                </c:pt>
                <c:pt idx="412">
                  <c:v>42850</c:v>
                </c:pt>
                <c:pt idx="413">
                  <c:v>42851</c:v>
                </c:pt>
                <c:pt idx="414">
                  <c:v>42852</c:v>
                </c:pt>
                <c:pt idx="415">
                  <c:v>42853</c:v>
                </c:pt>
              </c:numCache>
            </c:numRef>
          </c:xVal>
          <c:yVal>
            <c:numRef>
              <c:f>'Factor Value'!$B$3:$B$418</c:f>
              <c:numCache>
                <c:formatCode>General</c:formatCode>
                <c:ptCount val="416"/>
                <c:pt idx="0">
                  <c:v>12.692500000000001</c:v>
                </c:pt>
                <c:pt idx="1">
                  <c:v>12.3461</c:v>
                </c:pt>
                <c:pt idx="2">
                  <c:v>12.360900000000001</c:v>
                </c:pt>
                <c:pt idx="3">
                  <c:v>12.6286</c:v>
                </c:pt>
                <c:pt idx="4">
                  <c:v>12.622999999999999</c:v>
                </c:pt>
                <c:pt idx="5">
                  <c:v>12.826499999999999</c:v>
                </c:pt>
                <c:pt idx="6">
                  <c:v>13.125</c:v>
                </c:pt>
                <c:pt idx="7">
                  <c:v>13.132099999999999</c:v>
                </c:pt>
                <c:pt idx="8">
                  <c:v>13.2845</c:v>
                </c:pt>
                <c:pt idx="9">
                  <c:v>13.429</c:v>
                </c:pt>
                <c:pt idx="10">
                  <c:v>13.4293</c:v>
                </c:pt>
                <c:pt idx="11">
                  <c:v>13.4491</c:v>
                </c:pt>
                <c:pt idx="12">
                  <c:v>13.3109</c:v>
                </c:pt>
                <c:pt idx="13">
                  <c:v>13.2356</c:v>
                </c:pt>
                <c:pt idx="14">
                  <c:v>13.4259</c:v>
                </c:pt>
                <c:pt idx="15">
                  <c:v>13.455400000000001</c:v>
                </c:pt>
                <c:pt idx="16">
                  <c:v>13.2881</c:v>
                </c:pt>
                <c:pt idx="17">
                  <c:v>13.445600000000001</c:v>
                </c:pt>
                <c:pt idx="18">
                  <c:v>13.3508</c:v>
                </c:pt>
                <c:pt idx="19">
                  <c:v>13.5481</c:v>
                </c:pt>
                <c:pt idx="20">
                  <c:v>13.7128</c:v>
                </c:pt>
                <c:pt idx="21">
                  <c:v>13.6645</c:v>
                </c:pt>
                <c:pt idx="22">
                  <c:v>13.5648</c:v>
                </c:pt>
                <c:pt idx="23">
                  <c:v>13.8246</c:v>
                </c:pt>
                <c:pt idx="24">
                  <c:v>13.7958</c:v>
                </c:pt>
                <c:pt idx="25">
                  <c:v>13.749499999999999</c:v>
                </c:pt>
                <c:pt idx="26">
                  <c:v>13.981299999999999</c:v>
                </c:pt>
                <c:pt idx="27">
                  <c:v>13.932399999999999</c:v>
                </c:pt>
                <c:pt idx="28">
                  <c:v>13.837300000000001</c:v>
                </c:pt>
                <c:pt idx="29">
                  <c:v>13.7836</c:v>
                </c:pt>
                <c:pt idx="30">
                  <c:v>13.819100000000001</c:v>
                </c:pt>
                <c:pt idx="31">
                  <c:v>13.712400000000001</c:v>
                </c:pt>
                <c:pt idx="32">
                  <c:v>13.7056</c:v>
                </c:pt>
                <c:pt idx="33">
                  <c:v>13.610799999999999</c:v>
                </c:pt>
                <c:pt idx="34">
                  <c:v>13.3887</c:v>
                </c:pt>
                <c:pt idx="35">
                  <c:v>13.2562</c:v>
                </c:pt>
                <c:pt idx="36">
                  <c:v>13.4604</c:v>
                </c:pt>
                <c:pt idx="37">
                  <c:v>13.436500000000001</c:v>
                </c:pt>
                <c:pt idx="38">
                  <c:v>13.6861</c:v>
                </c:pt>
                <c:pt idx="39">
                  <c:v>13.6622</c:v>
                </c:pt>
                <c:pt idx="40">
                  <c:v>13.6775</c:v>
                </c:pt>
                <c:pt idx="41">
                  <c:v>13.643700000000001</c:v>
                </c:pt>
                <c:pt idx="42">
                  <c:v>13.6846</c:v>
                </c:pt>
                <c:pt idx="43">
                  <c:v>13.6861</c:v>
                </c:pt>
                <c:pt idx="44">
                  <c:v>13.6861</c:v>
                </c:pt>
                <c:pt idx="45">
                  <c:v>13.686400000000001</c:v>
                </c:pt>
                <c:pt idx="46">
                  <c:v>13.652799999999999</c:v>
                </c:pt>
                <c:pt idx="47">
                  <c:v>13.5245</c:v>
                </c:pt>
                <c:pt idx="48">
                  <c:v>13.3429</c:v>
                </c:pt>
                <c:pt idx="49">
                  <c:v>13.1683</c:v>
                </c:pt>
                <c:pt idx="50">
                  <c:v>13.3926</c:v>
                </c:pt>
                <c:pt idx="51">
                  <c:v>13.2766</c:v>
                </c:pt>
                <c:pt idx="52">
                  <c:v>13.067600000000001</c:v>
                </c:pt>
                <c:pt idx="53">
                  <c:v>12.9788</c:v>
                </c:pt>
                <c:pt idx="54">
                  <c:v>13.028600000000001</c:v>
                </c:pt>
                <c:pt idx="55">
                  <c:v>12.75</c:v>
                </c:pt>
                <c:pt idx="56">
                  <c:v>12.7652</c:v>
                </c:pt>
                <c:pt idx="57">
                  <c:v>12.9222</c:v>
                </c:pt>
                <c:pt idx="58">
                  <c:v>13.1031</c:v>
                </c:pt>
                <c:pt idx="59">
                  <c:v>12.860099999999999</c:v>
                </c:pt>
                <c:pt idx="60">
                  <c:v>12.6669</c:v>
                </c:pt>
                <c:pt idx="61">
                  <c:v>12.7727</c:v>
                </c:pt>
                <c:pt idx="62">
                  <c:v>12.9183</c:v>
                </c:pt>
                <c:pt idx="63">
                  <c:v>13.1104</c:v>
                </c:pt>
                <c:pt idx="64">
                  <c:v>13.0875</c:v>
                </c:pt>
                <c:pt idx="65">
                  <c:v>13.0875</c:v>
                </c:pt>
                <c:pt idx="66">
                  <c:v>13.0001</c:v>
                </c:pt>
                <c:pt idx="67">
                  <c:v>13.139900000000001</c:v>
                </c:pt>
                <c:pt idx="68">
                  <c:v>13.0275</c:v>
                </c:pt>
                <c:pt idx="69">
                  <c:v>12.916700000000001</c:v>
                </c:pt>
                <c:pt idx="70">
                  <c:v>12.9322</c:v>
                </c:pt>
                <c:pt idx="71">
                  <c:v>12.798400000000001</c:v>
                </c:pt>
                <c:pt idx="72">
                  <c:v>12.7469</c:v>
                </c:pt>
                <c:pt idx="73">
                  <c:v>12.525600000000001</c:v>
                </c:pt>
                <c:pt idx="74">
                  <c:v>12.2182</c:v>
                </c:pt>
                <c:pt idx="75">
                  <c:v>12.0778</c:v>
                </c:pt>
                <c:pt idx="76">
                  <c:v>12.0494</c:v>
                </c:pt>
                <c:pt idx="77">
                  <c:v>12.122299999999999</c:v>
                </c:pt>
                <c:pt idx="78">
                  <c:v>11.8049</c:v>
                </c:pt>
                <c:pt idx="79">
                  <c:v>11.988300000000001</c:v>
                </c:pt>
                <c:pt idx="80">
                  <c:v>11.686999999999999</c:v>
                </c:pt>
                <c:pt idx="81">
                  <c:v>11.7371</c:v>
                </c:pt>
                <c:pt idx="82">
                  <c:v>11.7799</c:v>
                </c:pt>
                <c:pt idx="83">
                  <c:v>11.6327</c:v>
                </c:pt>
                <c:pt idx="84">
                  <c:v>11.7014</c:v>
                </c:pt>
                <c:pt idx="85">
                  <c:v>11.859299999999999</c:v>
                </c:pt>
                <c:pt idx="86">
                  <c:v>11.6325</c:v>
                </c:pt>
                <c:pt idx="87">
                  <c:v>11.8536</c:v>
                </c:pt>
                <c:pt idx="88">
                  <c:v>11.716799999999999</c:v>
                </c:pt>
                <c:pt idx="89">
                  <c:v>11.7074</c:v>
                </c:pt>
                <c:pt idx="90">
                  <c:v>12.0214</c:v>
                </c:pt>
                <c:pt idx="91">
                  <c:v>12.0318</c:v>
                </c:pt>
                <c:pt idx="92">
                  <c:v>11.7272</c:v>
                </c:pt>
                <c:pt idx="93">
                  <c:v>11.8437</c:v>
                </c:pt>
                <c:pt idx="94">
                  <c:v>11.9262</c:v>
                </c:pt>
                <c:pt idx="95">
                  <c:v>11.7788</c:v>
                </c:pt>
                <c:pt idx="96">
                  <c:v>11.6091</c:v>
                </c:pt>
                <c:pt idx="97">
                  <c:v>11.534700000000001</c:v>
                </c:pt>
                <c:pt idx="98">
                  <c:v>11.4832</c:v>
                </c:pt>
                <c:pt idx="99">
                  <c:v>11.3093</c:v>
                </c:pt>
                <c:pt idx="100">
                  <c:v>11.586500000000001</c:v>
                </c:pt>
                <c:pt idx="101">
                  <c:v>11.586500000000001</c:v>
                </c:pt>
                <c:pt idx="102">
                  <c:v>11.816700000000001</c:v>
                </c:pt>
                <c:pt idx="103">
                  <c:v>12.018000000000001</c:v>
                </c:pt>
                <c:pt idx="104">
                  <c:v>11.958500000000001</c:v>
                </c:pt>
                <c:pt idx="105">
                  <c:v>11.9046</c:v>
                </c:pt>
                <c:pt idx="106">
                  <c:v>12.132999999999999</c:v>
                </c:pt>
                <c:pt idx="107">
                  <c:v>11.9512</c:v>
                </c:pt>
                <c:pt idx="108">
                  <c:v>12.021699999999999</c:v>
                </c:pt>
                <c:pt idx="109">
                  <c:v>12.154199999999999</c:v>
                </c:pt>
                <c:pt idx="110">
                  <c:v>12.1671</c:v>
                </c:pt>
                <c:pt idx="111">
                  <c:v>12.080299999999999</c:v>
                </c:pt>
                <c:pt idx="112">
                  <c:v>12.3819</c:v>
                </c:pt>
                <c:pt idx="113">
                  <c:v>12.469899999999999</c:v>
                </c:pt>
                <c:pt idx="114">
                  <c:v>12.5745</c:v>
                </c:pt>
                <c:pt idx="115">
                  <c:v>12.6355</c:v>
                </c:pt>
                <c:pt idx="116">
                  <c:v>12.726699999999999</c:v>
                </c:pt>
                <c:pt idx="117">
                  <c:v>12.497199999999999</c:v>
                </c:pt>
                <c:pt idx="118">
                  <c:v>12.578200000000001</c:v>
                </c:pt>
                <c:pt idx="119">
                  <c:v>12.6038</c:v>
                </c:pt>
                <c:pt idx="120">
                  <c:v>12.8315</c:v>
                </c:pt>
                <c:pt idx="121">
                  <c:v>12.805199999999999</c:v>
                </c:pt>
                <c:pt idx="122">
                  <c:v>12.757899999999999</c:v>
                </c:pt>
                <c:pt idx="123">
                  <c:v>12.8583</c:v>
                </c:pt>
                <c:pt idx="124">
                  <c:v>12.9467</c:v>
                </c:pt>
                <c:pt idx="125">
                  <c:v>13.033300000000001</c:v>
                </c:pt>
                <c:pt idx="126">
                  <c:v>13.0466</c:v>
                </c:pt>
                <c:pt idx="127">
                  <c:v>13.0375</c:v>
                </c:pt>
                <c:pt idx="128">
                  <c:v>12.87</c:v>
                </c:pt>
                <c:pt idx="129">
                  <c:v>12.8781</c:v>
                </c:pt>
                <c:pt idx="130">
                  <c:v>12.8781</c:v>
                </c:pt>
                <c:pt idx="131">
                  <c:v>12.8813</c:v>
                </c:pt>
                <c:pt idx="132">
                  <c:v>12.9757</c:v>
                </c:pt>
                <c:pt idx="133">
                  <c:v>13.031499999999999</c:v>
                </c:pt>
                <c:pt idx="134">
                  <c:v>13.0183</c:v>
                </c:pt>
                <c:pt idx="135">
                  <c:v>13.056800000000001</c:v>
                </c:pt>
                <c:pt idx="136">
                  <c:v>12.9917</c:v>
                </c:pt>
                <c:pt idx="137">
                  <c:v>12.8361</c:v>
                </c:pt>
                <c:pt idx="138">
                  <c:v>12.9634</c:v>
                </c:pt>
                <c:pt idx="139">
                  <c:v>12.7798</c:v>
                </c:pt>
                <c:pt idx="140">
                  <c:v>12.825099999999999</c:v>
                </c:pt>
                <c:pt idx="141">
                  <c:v>12.814</c:v>
                </c:pt>
                <c:pt idx="142">
                  <c:v>12.9533</c:v>
                </c:pt>
                <c:pt idx="143">
                  <c:v>13.154</c:v>
                </c:pt>
                <c:pt idx="144">
                  <c:v>13.146100000000001</c:v>
                </c:pt>
                <c:pt idx="145">
                  <c:v>13.0997</c:v>
                </c:pt>
                <c:pt idx="146">
                  <c:v>13.1685</c:v>
                </c:pt>
                <c:pt idx="147">
                  <c:v>13.251899999999999</c:v>
                </c:pt>
                <c:pt idx="148">
                  <c:v>13.3162</c:v>
                </c:pt>
                <c:pt idx="149">
                  <c:v>13.2613</c:v>
                </c:pt>
                <c:pt idx="150">
                  <c:v>13.337400000000001</c:v>
                </c:pt>
                <c:pt idx="151">
                  <c:v>13.2744</c:v>
                </c:pt>
                <c:pt idx="152">
                  <c:v>13.3453</c:v>
                </c:pt>
                <c:pt idx="153">
                  <c:v>13.3545</c:v>
                </c:pt>
                <c:pt idx="154">
                  <c:v>13.1889</c:v>
                </c:pt>
                <c:pt idx="155">
                  <c:v>13.025499999999999</c:v>
                </c:pt>
                <c:pt idx="156">
                  <c:v>13.0878</c:v>
                </c:pt>
                <c:pt idx="157">
                  <c:v>12.947100000000001</c:v>
                </c:pt>
                <c:pt idx="158">
                  <c:v>12.824</c:v>
                </c:pt>
                <c:pt idx="159">
                  <c:v>12.8009</c:v>
                </c:pt>
                <c:pt idx="160">
                  <c:v>12.836399999999999</c:v>
                </c:pt>
                <c:pt idx="161">
                  <c:v>12.8049</c:v>
                </c:pt>
                <c:pt idx="162">
                  <c:v>12.969200000000001</c:v>
                </c:pt>
                <c:pt idx="163">
                  <c:v>12.844799999999999</c:v>
                </c:pt>
                <c:pt idx="164">
                  <c:v>12.784700000000001</c:v>
                </c:pt>
                <c:pt idx="165">
                  <c:v>12.664199999999999</c:v>
                </c:pt>
                <c:pt idx="166">
                  <c:v>12.8116</c:v>
                </c:pt>
                <c:pt idx="167">
                  <c:v>12.7379</c:v>
                </c:pt>
                <c:pt idx="168">
                  <c:v>12.7605</c:v>
                </c:pt>
                <c:pt idx="169">
                  <c:v>12.7563</c:v>
                </c:pt>
                <c:pt idx="170">
                  <c:v>12.8712</c:v>
                </c:pt>
                <c:pt idx="171">
                  <c:v>13.1829</c:v>
                </c:pt>
                <c:pt idx="172">
                  <c:v>13.349500000000001</c:v>
                </c:pt>
                <c:pt idx="173">
                  <c:v>13.498699999999999</c:v>
                </c:pt>
                <c:pt idx="174">
                  <c:v>13.479200000000001</c:v>
                </c:pt>
                <c:pt idx="175">
                  <c:v>13.5464</c:v>
                </c:pt>
                <c:pt idx="176">
                  <c:v>13.514799999999999</c:v>
                </c:pt>
                <c:pt idx="177">
                  <c:v>13.522600000000001</c:v>
                </c:pt>
                <c:pt idx="178">
                  <c:v>13.233599999999999</c:v>
                </c:pt>
                <c:pt idx="179">
                  <c:v>13.2902</c:v>
                </c:pt>
                <c:pt idx="180">
                  <c:v>13.226900000000001</c:v>
                </c:pt>
                <c:pt idx="181">
                  <c:v>13.3111</c:v>
                </c:pt>
                <c:pt idx="182">
                  <c:v>13.347300000000001</c:v>
                </c:pt>
                <c:pt idx="183">
                  <c:v>13.376300000000001</c:v>
                </c:pt>
                <c:pt idx="184">
                  <c:v>13.330299999999999</c:v>
                </c:pt>
                <c:pt idx="185">
                  <c:v>13.177</c:v>
                </c:pt>
                <c:pt idx="186">
                  <c:v>13.0342</c:v>
                </c:pt>
                <c:pt idx="187">
                  <c:v>12.9613</c:v>
                </c:pt>
                <c:pt idx="188">
                  <c:v>12.9558</c:v>
                </c:pt>
                <c:pt idx="189">
                  <c:v>12.991899999999999</c:v>
                </c:pt>
                <c:pt idx="190">
                  <c:v>12.9879</c:v>
                </c:pt>
                <c:pt idx="191">
                  <c:v>13.0953</c:v>
                </c:pt>
                <c:pt idx="192">
                  <c:v>13.118399999999999</c:v>
                </c:pt>
                <c:pt idx="193">
                  <c:v>13.0914</c:v>
                </c:pt>
                <c:pt idx="194">
                  <c:v>13.3001</c:v>
                </c:pt>
                <c:pt idx="195">
                  <c:v>12.7393</c:v>
                </c:pt>
                <c:pt idx="196">
                  <c:v>12.4291</c:v>
                </c:pt>
                <c:pt idx="197">
                  <c:v>12.666399999999999</c:v>
                </c:pt>
                <c:pt idx="198">
                  <c:v>12.8971</c:v>
                </c:pt>
                <c:pt idx="199">
                  <c:v>13.093500000000001</c:v>
                </c:pt>
                <c:pt idx="200">
                  <c:v>13.1196</c:v>
                </c:pt>
                <c:pt idx="201">
                  <c:v>13.1585</c:v>
                </c:pt>
                <c:pt idx="202">
                  <c:v>12.998799999999999</c:v>
                </c:pt>
                <c:pt idx="203">
                  <c:v>13.0861</c:v>
                </c:pt>
                <c:pt idx="204">
                  <c:v>13.1013</c:v>
                </c:pt>
                <c:pt idx="205">
                  <c:v>13.372999999999999</c:v>
                </c:pt>
                <c:pt idx="206">
                  <c:v>13.383699999999999</c:v>
                </c:pt>
                <c:pt idx="207">
                  <c:v>13.5655</c:v>
                </c:pt>
                <c:pt idx="208">
                  <c:v>13.585800000000001</c:v>
                </c:pt>
                <c:pt idx="209">
                  <c:v>13.689399999999999</c:v>
                </c:pt>
                <c:pt idx="210">
                  <c:v>13.681699999999999</c:v>
                </c:pt>
                <c:pt idx="211">
                  <c:v>13.7989</c:v>
                </c:pt>
                <c:pt idx="212">
                  <c:v>13.812799999999999</c:v>
                </c:pt>
                <c:pt idx="213">
                  <c:v>13.876200000000001</c:v>
                </c:pt>
                <c:pt idx="214">
                  <c:v>13.850899999999999</c:v>
                </c:pt>
                <c:pt idx="215">
                  <c:v>13.908300000000001</c:v>
                </c:pt>
                <c:pt idx="216">
                  <c:v>13.8819</c:v>
                </c:pt>
                <c:pt idx="217">
                  <c:v>13.923999999999999</c:v>
                </c:pt>
                <c:pt idx="218">
                  <c:v>13.973000000000001</c:v>
                </c:pt>
                <c:pt idx="219">
                  <c:v>13.9438</c:v>
                </c:pt>
                <c:pt idx="220">
                  <c:v>13.9161</c:v>
                </c:pt>
                <c:pt idx="221">
                  <c:v>13.8256</c:v>
                </c:pt>
                <c:pt idx="222">
                  <c:v>13.670500000000001</c:v>
                </c:pt>
                <c:pt idx="223">
                  <c:v>13.780799999999999</c:v>
                </c:pt>
                <c:pt idx="224">
                  <c:v>13.7685</c:v>
                </c:pt>
                <c:pt idx="225">
                  <c:v>13.961</c:v>
                </c:pt>
                <c:pt idx="226">
                  <c:v>13.946</c:v>
                </c:pt>
                <c:pt idx="227">
                  <c:v>13.937899999999999</c:v>
                </c:pt>
                <c:pt idx="228">
                  <c:v>13.879200000000001</c:v>
                </c:pt>
                <c:pt idx="229">
                  <c:v>13.9663</c:v>
                </c:pt>
                <c:pt idx="230">
                  <c:v>13.9534</c:v>
                </c:pt>
                <c:pt idx="231">
                  <c:v>14.0486</c:v>
                </c:pt>
                <c:pt idx="232">
                  <c:v>13.998900000000001</c:v>
                </c:pt>
                <c:pt idx="233">
                  <c:v>14.0145</c:v>
                </c:pt>
                <c:pt idx="234">
                  <c:v>14.056800000000001</c:v>
                </c:pt>
                <c:pt idx="235">
                  <c:v>14.0397</c:v>
                </c:pt>
                <c:pt idx="236">
                  <c:v>14.013400000000001</c:v>
                </c:pt>
                <c:pt idx="237">
                  <c:v>14.054500000000001</c:v>
                </c:pt>
                <c:pt idx="238">
                  <c:v>13.978899999999999</c:v>
                </c:pt>
                <c:pt idx="239">
                  <c:v>13.9458</c:v>
                </c:pt>
                <c:pt idx="240">
                  <c:v>13.928900000000001</c:v>
                </c:pt>
                <c:pt idx="241">
                  <c:v>13.990500000000001</c:v>
                </c:pt>
                <c:pt idx="242">
                  <c:v>13.9894</c:v>
                </c:pt>
                <c:pt idx="243">
                  <c:v>13.9649</c:v>
                </c:pt>
                <c:pt idx="244">
                  <c:v>13.969799999999999</c:v>
                </c:pt>
                <c:pt idx="245">
                  <c:v>14.033099999999999</c:v>
                </c:pt>
                <c:pt idx="246">
                  <c:v>14.048</c:v>
                </c:pt>
                <c:pt idx="247">
                  <c:v>14.067</c:v>
                </c:pt>
                <c:pt idx="248">
                  <c:v>14.058999999999999</c:v>
                </c:pt>
                <c:pt idx="249">
                  <c:v>14.0283</c:v>
                </c:pt>
                <c:pt idx="250">
                  <c:v>13.7006</c:v>
                </c:pt>
                <c:pt idx="251">
                  <c:v>13.9129</c:v>
                </c:pt>
                <c:pt idx="252">
                  <c:v>13.732799999999999</c:v>
                </c:pt>
                <c:pt idx="253">
                  <c:v>13.7332</c:v>
                </c:pt>
                <c:pt idx="254">
                  <c:v>13.910299999999999</c:v>
                </c:pt>
                <c:pt idx="255">
                  <c:v>13.858700000000001</c:v>
                </c:pt>
                <c:pt idx="256">
                  <c:v>13.8642</c:v>
                </c:pt>
                <c:pt idx="257">
                  <c:v>13.8445</c:v>
                </c:pt>
                <c:pt idx="258">
                  <c:v>14.0067</c:v>
                </c:pt>
                <c:pt idx="259">
                  <c:v>14.088800000000001</c:v>
                </c:pt>
                <c:pt idx="260">
                  <c:v>14.004</c:v>
                </c:pt>
                <c:pt idx="261">
                  <c:v>13.8969</c:v>
                </c:pt>
                <c:pt idx="262">
                  <c:v>13.978199999999999</c:v>
                </c:pt>
                <c:pt idx="263">
                  <c:v>14.0738</c:v>
                </c:pt>
                <c:pt idx="264">
                  <c:v>13.9292</c:v>
                </c:pt>
                <c:pt idx="265">
                  <c:v>14.090299999999999</c:v>
                </c:pt>
                <c:pt idx="266">
                  <c:v>14.049799999999999</c:v>
                </c:pt>
                <c:pt idx="267">
                  <c:v>13.995799999999999</c:v>
                </c:pt>
                <c:pt idx="268">
                  <c:v>14.1068</c:v>
                </c:pt>
                <c:pt idx="269">
                  <c:v>14.0252</c:v>
                </c:pt>
                <c:pt idx="270">
                  <c:v>12.9901</c:v>
                </c:pt>
                <c:pt idx="271">
                  <c:v>13.0009</c:v>
                </c:pt>
                <c:pt idx="272">
                  <c:v>12.8376</c:v>
                </c:pt>
                <c:pt idx="273">
                  <c:v>12.813800000000001</c:v>
                </c:pt>
                <c:pt idx="274">
                  <c:v>12.769600000000001</c:v>
                </c:pt>
                <c:pt idx="275">
                  <c:v>12.7309</c:v>
                </c:pt>
                <c:pt idx="276">
                  <c:v>12.789400000000001</c:v>
                </c:pt>
                <c:pt idx="277">
                  <c:v>12.9185</c:v>
                </c:pt>
                <c:pt idx="278">
                  <c:v>12.942399999999999</c:v>
                </c:pt>
                <c:pt idx="279">
                  <c:v>12.924300000000001</c:v>
                </c:pt>
                <c:pt idx="280">
                  <c:v>12.896100000000001</c:v>
                </c:pt>
                <c:pt idx="281">
                  <c:v>13.058299999999999</c:v>
                </c:pt>
                <c:pt idx="282">
                  <c:v>13.003</c:v>
                </c:pt>
                <c:pt idx="283">
                  <c:v>13.0007</c:v>
                </c:pt>
                <c:pt idx="284">
                  <c:v>12.9488</c:v>
                </c:pt>
                <c:pt idx="285">
                  <c:v>12.9361</c:v>
                </c:pt>
                <c:pt idx="286">
                  <c:v>13.0206</c:v>
                </c:pt>
                <c:pt idx="287">
                  <c:v>12.920999999999999</c:v>
                </c:pt>
                <c:pt idx="288">
                  <c:v>12.874000000000001</c:v>
                </c:pt>
                <c:pt idx="289">
                  <c:v>12.7972</c:v>
                </c:pt>
                <c:pt idx="290">
                  <c:v>12.767300000000001</c:v>
                </c:pt>
                <c:pt idx="291">
                  <c:v>13.0764</c:v>
                </c:pt>
                <c:pt idx="292">
                  <c:v>13.1023</c:v>
                </c:pt>
                <c:pt idx="293">
                  <c:v>13.3666</c:v>
                </c:pt>
                <c:pt idx="294">
                  <c:v>13.516500000000001</c:v>
                </c:pt>
                <c:pt idx="295">
                  <c:v>13.5159</c:v>
                </c:pt>
                <c:pt idx="296">
                  <c:v>13.7309</c:v>
                </c:pt>
                <c:pt idx="297">
                  <c:v>13.858499999999999</c:v>
                </c:pt>
                <c:pt idx="298">
                  <c:v>13.789</c:v>
                </c:pt>
                <c:pt idx="299">
                  <c:v>13.8193</c:v>
                </c:pt>
                <c:pt idx="300">
                  <c:v>13.7928</c:v>
                </c:pt>
                <c:pt idx="301">
                  <c:v>13.8781</c:v>
                </c:pt>
                <c:pt idx="302">
                  <c:v>13.924200000000001</c:v>
                </c:pt>
                <c:pt idx="303">
                  <c:v>13.976599999999999</c:v>
                </c:pt>
                <c:pt idx="304">
                  <c:v>13.976599999999999</c:v>
                </c:pt>
                <c:pt idx="305">
                  <c:v>14.0402</c:v>
                </c:pt>
                <c:pt idx="306">
                  <c:v>13.9389</c:v>
                </c:pt>
                <c:pt idx="307">
                  <c:v>13.9495</c:v>
                </c:pt>
                <c:pt idx="308">
                  <c:v>13.982900000000001</c:v>
                </c:pt>
                <c:pt idx="309">
                  <c:v>13.8864</c:v>
                </c:pt>
                <c:pt idx="310">
                  <c:v>13.868</c:v>
                </c:pt>
                <c:pt idx="311">
                  <c:v>13.9339</c:v>
                </c:pt>
                <c:pt idx="312">
                  <c:v>14.0121</c:v>
                </c:pt>
                <c:pt idx="313">
                  <c:v>14.245200000000001</c:v>
                </c:pt>
                <c:pt idx="314">
                  <c:v>14.313499999999999</c:v>
                </c:pt>
                <c:pt idx="315">
                  <c:v>14.395799999999999</c:v>
                </c:pt>
                <c:pt idx="316">
                  <c:v>14.3287</c:v>
                </c:pt>
                <c:pt idx="317">
                  <c:v>14.406599999999999</c:v>
                </c:pt>
                <c:pt idx="318">
                  <c:v>14.2753</c:v>
                </c:pt>
                <c:pt idx="319">
                  <c:v>14.350899999999999</c:v>
                </c:pt>
                <c:pt idx="320">
                  <c:v>14.3001</c:v>
                </c:pt>
                <c:pt idx="321">
                  <c:v>14.321099999999999</c:v>
                </c:pt>
                <c:pt idx="322">
                  <c:v>14.3873</c:v>
                </c:pt>
                <c:pt idx="323">
                  <c:v>14.3515</c:v>
                </c:pt>
                <c:pt idx="324">
                  <c:v>14.269500000000001</c:v>
                </c:pt>
                <c:pt idx="325">
                  <c:v>14.3078</c:v>
                </c:pt>
                <c:pt idx="326">
                  <c:v>14.308199999999999</c:v>
                </c:pt>
                <c:pt idx="327">
                  <c:v>14.342499999999999</c:v>
                </c:pt>
                <c:pt idx="328">
                  <c:v>14.196999999999999</c:v>
                </c:pt>
                <c:pt idx="329">
                  <c:v>14.1823</c:v>
                </c:pt>
                <c:pt idx="330">
                  <c:v>14.1272</c:v>
                </c:pt>
                <c:pt idx="331">
                  <c:v>14.145099999999999</c:v>
                </c:pt>
                <c:pt idx="332">
                  <c:v>14.1875</c:v>
                </c:pt>
                <c:pt idx="333">
                  <c:v>14.361599999999999</c:v>
                </c:pt>
                <c:pt idx="334">
                  <c:v>14.282999999999999</c:v>
                </c:pt>
                <c:pt idx="335">
                  <c:v>14.263299999999999</c:v>
                </c:pt>
                <c:pt idx="336">
                  <c:v>14.213699999999999</c:v>
                </c:pt>
                <c:pt idx="337">
                  <c:v>14.269399999999999</c:v>
                </c:pt>
                <c:pt idx="338">
                  <c:v>14.2852</c:v>
                </c:pt>
                <c:pt idx="339">
                  <c:v>14.2216</c:v>
                </c:pt>
                <c:pt idx="340">
                  <c:v>14.233599999999999</c:v>
                </c:pt>
                <c:pt idx="341">
                  <c:v>14.3583</c:v>
                </c:pt>
                <c:pt idx="342">
                  <c:v>14.336600000000001</c:v>
                </c:pt>
                <c:pt idx="343">
                  <c:v>14.3607</c:v>
                </c:pt>
                <c:pt idx="344">
                  <c:v>14.295500000000001</c:v>
                </c:pt>
                <c:pt idx="345">
                  <c:v>14.327299999999999</c:v>
                </c:pt>
                <c:pt idx="346">
                  <c:v>14.184799999999999</c:v>
                </c:pt>
                <c:pt idx="347">
                  <c:v>14.3528</c:v>
                </c:pt>
                <c:pt idx="348">
                  <c:v>14.522</c:v>
                </c:pt>
                <c:pt idx="349">
                  <c:v>14.484</c:v>
                </c:pt>
                <c:pt idx="350">
                  <c:v>14.4191</c:v>
                </c:pt>
                <c:pt idx="351">
                  <c:v>14.317</c:v>
                </c:pt>
                <c:pt idx="352">
                  <c:v>14.3399</c:v>
                </c:pt>
                <c:pt idx="353">
                  <c:v>14.4216</c:v>
                </c:pt>
                <c:pt idx="354">
                  <c:v>14.4061</c:v>
                </c:pt>
                <c:pt idx="355">
                  <c:v>14.5375</c:v>
                </c:pt>
                <c:pt idx="356">
                  <c:v>14.591100000000001</c:v>
                </c:pt>
                <c:pt idx="357">
                  <c:v>14.5703</c:v>
                </c:pt>
                <c:pt idx="358">
                  <c:v>14.536899999999999</c:v>
                </c:pt>
                <c:pt idx="359">
                  <c:v>14.6393</c:v>
                </c:pt>
                <c:pt idx="360">
                  <c:v>14.648</c:v>
                </c:pt>
                <c:pt idx="361">
                  <c:v>14.704499999999999</c:v>
                </c:pt>
                <c:pt idx="362">
                  <c:v>14.907</c:v>
                </c:pt>
                <c:pt idx="363">
                  <c:v>14.9976</c:v>
                </c:pt>
                <c:pt idx="364">
                  <c:v>14.9861</c:v>
                </c:pt>
                <c:pt idx="365">
                  <c:v>14.9739</c:v>
                </c:pt>
                <c:pt idx="366">
                  <c:v>14.928800000000001</c:v>
                </c:pt>
                <c:pt idx="367">
                  <c:v>15.046099999999999</c:v>
                </c:pt>
                <c:pt idx="368">
                  <c:v>14.9979</c:v>
                </c:pt>
                <c:pt idx="369">
                  <c:v>14.9657</c:v>
                </c:pt>
                <c:pt idx="370">
                  <c:v>14.978400000000001</c:v>
                </c:pt>
                <c:pt idx="371">
                  <c:v>15.070399999999999</c:v>
                </c:pt>
                <c:pt idx="372">
                  <c:v>14.9979</c:v>
                </c:pt>
                <c:pt idx="373">
                  <c:v>15.193899999999999</c:v>
                </c:pt>
                <c:pt idx="374">
                  <c:v>15.094900000000001</c:v>
                </c:pt>
                <c:pt idx="375">
                  <c:v>15.151899999999999</c:v>
                </c:pt>
                <c:pt idx="376">
                  <c:v>15.051</c:v>
                </c:pt>
                <c:pt idx="377">
                  <c:v>14.9636</c:v>
                </c:pt>
                <c:pt idx="378">
                  <c:v>14.915900000000001</c:v>
                </c:pt>
                <c:pt idx="379">
                  <c:v>14.886800000000001</c:v>
                </c:pt>
                <c:pt idx="380">
                  <c:v>14.938800000000001</c:v>
                </c:pt>
                <c:pt idx="381">
                  <c:v>14.85</c:v>
                </c:pt>
                <c:pt idx="382">
                  <c:v>14.7866</c:v>
                </c:pt>
                <c:pt idx="383">
                  <c:v>14.9094</c:v>
                </c:pt>
                <c:pt idx="384">
                  <c:v>14.878399999999999</c:v>
                </c:pt>
                <c:pt idx="385">
                  <c:v>14.819100000000001</c:v>
                </c:pt>
                <c:pt idx="386">
                  <c:v>14.7782</c:v>
                </c:pt>
                <c:pt idx="387">
                  <c:v>14.5182</c:v>
                </c:pt>
                <c:pt idx="388">
                  <c:v>14.574</c:v>
                </c:pt>
                <c:pt idx="389">
                  <c:v>14.557</c:v>
                </c:pt>
                <c:pt idx="390">
                  <c:v>14.5458</c:v>
                </c:pt>
                <c:pt idx="391">
                  <c:v>14.5383</c:v>
                </c:pt>
                <c:pt idx="392">
                  <c:v>14.695600000000001</c:v>
                </c:pt>
                <c:pt idx="393">
                  <c:v>14.7273</c:v>
                </c:pt>
                <c:pt idx="394">
                  <c:v>14.794499999999999</c:v>
                </c:pt>
                <c:pt idx="395">
                  <c:v>14.7607</c:v>
                </c:pt>
                <c:pt idx="396">
                  <c:v>14.696099999999999</c:v>
                </c:pt>
                <c:pt idx="397">
                  <c:v>14.7256</c:v>
                </c:pt>
                <c:pt idx="398">
                  <c:v>14.643000000000001</c:v>
                </c:pt>
                <c:pt idx="399">
                  <c:v>14.6966</c:v>
                </c:pt>
                <c:pt idx="400">
                  <c:v>14.704599999999999</c:v>
                </c:pt>
                <c:pt idx="401">
                  <c:v>14.6045</c:v>
                </c:pt>
                <c:pt idx="402">
                  <c:v>14.581300000000001</c:v>
                </c:pt>
                <c:pt idx="403">
                  <c:v>14.5067</c:v>
                </c:pt>
                <c:pt idx="404">
                  <c:v>14.3947</c:v>
                </c:pt>
                <c:pt idx="405">
                  <c:v>14.3948</c:v>
                </c:pt>
                <c:pt idx="406">
                  <c:v>14.577299999999999</c:v>
                </c:pt>
                <c:pt idx="407">
                  <c:v>14.3432</c:v>
                </c:pt>
                <c:pt idx="408">
                  <c:v>14.3255</c:v>
                </c:pt>
                <c:pt idx="409">
                  <c:v>14.471500000000001</c:v>
                </c:pt>
                <c:pt idx="410">
                  <c:v>14.4024</c:v>
                </c:pt>
                <c:pt idx="411">
                  <c:v>14.5693</c:v>
                </c:pt>
                <c:pt idx="412">
                  <c:v>14.6289</c:v>
                </c:pt>
                <c:pt idx="413">
                  <c:v>14.6494</c:v>
                </c:pt>
                <c:pt idx="414">
                  <c:v>14.6517</c:v>
                </c:pt>
                <c:pt idx="415">
                  <c:v>14.5824</c:v>
                </c:pt>
              </c:numCache>
            </c:numRef>
          </c:yVal>
          <c:smooth val="1"/>
          <c:extLst xmlns:c16r2="http://schemas.microsoft.com/office/drawing/2015/06/chart">
            <c:ext xmlns:c16="http://schemas.microsoft.com/office/drawing/2014/chart" uri="{C3380CC4-5D6E-409C-BE32-E72D297353CC}">
              <c16:uniqueId val="{00000000-C3FE-44F3-840E-51A54EF1012B}"/>
            </c:ext>
          </c:extLst>
        </c:ser>
        <c:ser>
          <c:idx val="1"/>
          <c:order val="1"/>
          <c:tx>
            <c:strRef>
              <c:f>'Factor Value'!$C$2</c:f>
              <c:strCache>
                <c:ptCount val="1"/>
                <c:pt idx="0">
                  <c:v>Media</c:v>
                </c:pt>
              </c:strCache>
            </c:strRef>
          </c:tx>
          <c:spPr>
            <a:ln w="12700" cap="rnd">
              <a:solidFill>
                <a:schemeClr val="tx1"/>
              </a:solidFill>
              <a:round/>
            </a:ln>
            <a:effectLst/>
          </c:spPr>
          <c:marker>
            <c:symbol val="none"/>
          </c:marker>
          <c:xVal>
            <c:numRef>
              <c:f>'Factor Value'!$A$3:$A$418</c:f>
              <c:numCache>
                <c:formatCode>m/d/yyyy</c:formatCode>
                <c:ptCount val="416"/>
                <c:pt idx="0">
                  <c:v>42272</c:v>
                </c:pt>
                <c:pt idx="1">
                  <c:v>42275</c:v>
                </c:pt>
                <c:pt idx="2">
                  <c:v>42276</c:v>
                </c:pt>
                <c:pt idx="3">
                  <c:v>42277</c:v>
                </c:pt>
                <c:pt idx="4">
                  <c:v>42278</c:v>
                </c:pt>
                <c:pt idx="5">
                  <c:v>42279</c:v>
                </c:pt>
                <c:pt idx="6">
                  <c:v>42282</c:v>
                </c:pt>
                <c:pt idx="7">
                  <c:v>42283</c:v>
                </c:pt>
                <c:pt idx="8">
                  <c:v>42284</c:v>
                </c:pt>
                <c:pt idx="9">
                  <c:v>42285</c:v>
                </c:pt>
                <c:pt idx="10">
                  <c:v>42286</c:v>
                </c:pt>
                <c:pt idx="11">
                  <c:v>42289</c:v>
                </c:pt>
                <c:pt idx="12">
                  <c:v>42290</c:v>
                </c:pt>
                <c:pt idx="13">
                  <c:v>42291</c:v>
                </c:pt>
                <c:pt idx="14">
                  <c:v>42292</c:v>
                </c:pt>
                <c:pt idx="15">
                  <c:v>42293</c:v>
                </c:pt>
                <c:pt idx="16">
                  <c:v>42296</c:v>
                </c:pt>
                <c:pt idx="17">
                  <c:v>42297</c:v>
                </c:pt>
                <c:pt idx="18">
                  <c:v>42298</c:v>
                </c:pt>
                <c:pt idx="19">
                  <c:v>42299</c:v>
                </c:pt>
                <c:pt idx="20">
                  <c:v>42300</c:v>
                </c:pt>
                <c:pt idx="21">
                  <c:v>42303</c:v>
                </c:pt>
                <c:pt idx="22">
                  <c:v>42304</c:v>
                </c:pt>
                <c:pt idx="23">
                  <c:v>42305</c:v>
                </c:pt>
                <c:pt idx="24">
                  <c:v>42306</c:v>
                </c:pt>
                <c:pt idx="25">
                  <c:v>42307</c:v>
                </c:pt>
                <c:pt idx="26">
                  <c:v>42310</c:v>
                </c:pt>
                <c:pt idx="27">
                  <c:v>42311</c:v>
                </c:pt>
                <c:pt idx="28">
                  <c:v>42312</c:v>
                </c:pt>
                <c:pt idx="29">
                  <c:v>42313</c:v>
                </c:pt>
                <c:pt idx="30">
                  <c:v>42314</c:v>
                </c:pt>
                <c:pt idx="31">
                  <c:v>42317</c:v>
                </c:pt>
                <c:pt idx="32">
                  <c:v>42318</c:v>
                </c:pt>
                <c:pt idx="33">
                  <c:v>42319</c:v>
                </c:pt>
                <c:pt idx="34">
                  <c:v>42320</c:v>
                </c:pt>
                <c:pt idx="35">
                  <c:v>42321</c:v>
                </c:pt>
                <c:pt idx="36">
                  <c:v>42324</c:v>
                </c:pt>
                <c:pt idx="37">
                  <c:v>42325</c:v>
                </c:pt>
                <c:pt idx="38">
                  <c:v>42326</c:v>
                </c:pt>
                <c:pt idx="39">
                  <c:v>42327</c:v>
                </c:pt>
                <c:pt idx="40">
                  <c:v>42328</c:v>
                </c:pt>
                <c:pt idx="41">
                  <c:v>42331</c:v>
                </c:pt>
                <c:pt idx="42">
                  <c:v>42332</c:v>
                </c:pt>
                <c:pt idx="43">
                  <c:v>42333</c:v>
                </c:pt>
                <c:pt idx="44">
                  <c:v>42334</c:v>
                </c:pt>
                <c:pt idx="45">
                  <c:v>42335</c:v>
                </c:pt>
                <c:pt idx="46">
                  <c:v>42338</c:v>
                </c:pt>
                <c:pt idx="47">
                  <c:v>42339</c:v>
                </c:pt>
                <c:pt idx="48">
                  <c:v>42340</c:v>
                </c:pt>
                <c:pt idx="49">
                  <c:v>42341</c:v>
                </c:pt>
                <c:pt idx="50">
                  <c:v>42342</c:v>
                </c:pt>
                <c:pt idx="51">
                  <c:v>42345</c:v>
                </c:pt>
                <c:pt idx="52">
                  <c:v>42346</c:v>
                </c:pt>
                <c:pt idx="53">
                  <c:v>42347</c:v>
                </c:pt>
                <c:pt idx="54">
                  <c:v>42348</c:v>
                </c:pt>
                <c:pt idx="55">
                  <c:v>42349</c:v>
                </c:pt>
                <c:pt idx="56">
                  <c:v>42352</c:v>
                </c:pt>
                <c:pt idx="57">
                  <c:v>42353</c:v>
                </c:pt>
                <c:pt idx="58">
                  <c:v>42354</c:v>
                </c:pt>
                <c:pt idx="59">
                  <c:v>42355</c:v>
                </c:pt>
                <c:pt idx="60">
                  <c:v>42356</c:v>
                </c:pt>
                <c:pt idx="61">
                  <c:v>42359</c:v>
                </c:pt>
                <c:pt idx="62">
                  <c:v>42360</c:v>
                </c:pt>
                <c:pt idx="63">
                  <c:v>42361</c:v>
                </c:pt>
                <c:pt idx="64">
                  <c:v>42362</c:v>
                </c:pt>
                <c:pt idx="65">
                  <c:v>42363</c:v>
                </c:pt>
                <c:pt idx="66">
                  <c:v>42366</c:v>
                </c:pt>
                <c:pt idx="67">
                  <c:v>42367</c:v>
                </c:pt>
                <c:pt idx="68">
                  <c:v>42368</c:v>
                </c:pt>
                <c:pt idx="69">
                  <c:v>42369</c:v>
                </c:pt>
                <c:pt idx="70">
                  <c:v>42370</c:v>
                </c:pt>
                <c:pt idx="71">
                  <c:v>42373</c:v>
                </c:pt>
                <c:pt idx="72">
                  <c:v>42374</c:v>
                </c:pt>
                <c:pt idx="73">
                  <c:v>42375</c:v>
                </c:pt>
                <c:pt idx="74">
                  <c:v>42376</c:v>
                </c:pt>
                <c:pt idx="75">
                  <c:v>42377</c:v>
                </c:pt>
                <c:pt idx="76">
                  <c:v>42380</c:v>
                </c:pt>
                <c:pt idx="77">
                  <c:v>42381</c:v>
                </c:pt>
                <c:pt idx="78">
                  <c:v>42382</c:v>
                </c:pt>
                <c:pt idx="79">
                  <c:v>42383</c:v>
                </c:pt>
                <c:pt idx="80">
                  <c:v>42384</c:v>
                </c:pt>
                <c:pt idx="81">
                  <c:v>42387</c:v>
                </c:pt>
                <c:pt idx="82">
                  <c:v>42388</c:v>
                </c:pt>
                <c:pt idx="83">
                  <c:v>42389</c:v>
                </c:pt>
                <c:pt idx="84">
                  <c:v>42390</c:v>
                </c:pt>
                <c:pt idx="85">
                  <c:v>42391</c:v>
                </c:pt>
                <c:pt idx="86">
                  <c:v>42394</c:v>
                </c:pt>
                <c:pt idx="87">
                  <c:v>42395</c:v>
                </c:pt>
                <c:pt idx="88">
                  <c:v>42396</c:v>
                </c:pt>
                <c:pt idx="89">
                  <c:v>42397</c:v>
                </c:pt>
                <c:pt idx="90">
                  <c:v>42398</c:v>
                </c:pt>
                <c:pt idx="91">
                  <c:v>42401</c:v>
                </c:pt>
                <c:pt idx="92">
                  <c:v>42402</c:v>
                </c:pt>
                <c:pt idx="93">
                  <c:v>42403</c:v>
                </c:pt>
                <c:pt idx="94">
                  <c:v>42404</c:v>
                </c:pt>
                <c:pt idx="95">
                  <c:v>42405</c:v>
                </c:pt>
                <c:pt idx="96">
                  <c:v>42408</c:v>
                </c:pt>
                <c:pt idx="97">
                  <c:v>42409</c:v>
                </c:pt>
                <c:pt idx="98">
                  <c:v>42410</c:v>
                </c:pt>
                <c:pt idx="99">
                  <c:v>42411</c:v>
                </c:pt>
                <c:pt idx="100">
                  <c:v>42412</c:v>
                </c:pt>
                <c:pt idx="101">
                  <c:v>42415</c:v>
                </c:pt>
                <c:pt idx="102">
                  <c:v>42416</c:v>
                </c:pt>
                <c:pt idx="103">
                  <c:v>42417</c:v>
                </c:pt>
                <c:pt idx="104">
                  <c:v>42418</c:v>
                </c:pt>
                <c:pt idx="105">
                  <c:v>42419</c:v>
                </c:pt>
                <c:pt idx="106">
                  <c:v>42422</c:v>
                </c:pt>
                <c:pt idx="107">
                  <c:v>42423</c:v>
                </c:pt>
                <c:pt idx="108">
                  <c:v>42424</c:v>
                </c:pt>
                <c:pt idx="109">
                  <c:v>42425</c:v>
                </c:pt>
                <c:pt idx="110">
                  <c:v>42426</c:v>
                </c:pt>
                <c:pt idx="111">
                  <c:v>42429</c:v>
                </c:pt>
                <c:pt idx="112">
                  <c:v>42430</c:v>
                </c:pt>
                <c:pt idx="113">
                  <c:v>42431</c:v>
                </c:pt>
                <c:pt idx="114">
                  <c:v>42432</c:v>
                </c:pt>
                <c:pt idx="115">
                  <c:v>42433</c:v>
                </c:pt>
                <c:pt idx="116">
                  <c:v>42436</c:v>
                </c:pt>
                <c:pt idx="117">
                  <c:v>42437</c:v>
                </c:pt>
                <c:pt idx="118">
                  <c:v>42438</c:v>
                </c:pt>
                <c:pt idx="119">
                  <c:v>42439</c:v>
                </c:pt>
                <c:pt idx="120">
                  <c:v>42440</c:v>
                </c:pt>
                <c:pt idx="121">
                  <c:v>42443</c:v>
                </c:pt>
                <c:pt idx="122">
                  <c:v>42444</c:v>
                </c:pt>
                <c:pt idx="123">
                  <c:v>42445</c:v>
                </c:pt>
                <c:pt idx="124">
                  <c:v>42446</c:v>
                </c:pt>
                <c:pt idx="125">
                  <c:v>42447</c:v>
                </c:pt>
                <c:pt idx="126">
                  <c:v>42450</c:v>
                </c:pt>
                <c:pt idx="127">
                  <c:v>42451</c:v>
                </c:pt>
                <c:pt idx="128">
                  <c:v>42452</c:v>
                </c:pt>
                <c:pt idx="129">
                  <c:v>42453</c:v>
                </c:pt>
                <c:pt idx="130">
                  <c:v>42454</c:v>
                </c:pt>
                <c:pt idx="131">
                  <c:v>42457</c:v>
                </c:pt>
                <c:pt idx="132">
                  <c:v>42458</c:v>
                </c:pt>
                <c:pt idx="133">
                  <c:v>42459</c:v>
                </c:pt>
                <c:pt idx="134">
                  <c:v>42460</c:v>
                </c:pt>
                <c:pt idx="135">
                  <c:v>42461</c:v>
                </c:pt>
                <c:pt idx="136">
                  <c:v>42464</c:v>
                </c:pt>
                <c:pt idx="137">
                  <c:v>42465</c:v>
                </c:pt>
                <c:pt idx="138">
                  <c:v>42466</c:v>
                </c:pt>
                <c:pt idx="139">
                  <c:v>42467</c:v>
                </c:pt>
                <c:pt idx="140">
                  <c:v>42468</c:v>
                </c:pt>
                <c:pt idx="141">
                  <c:v>42471</c:v>
                </c:pt>
                <c:pt idx="142">
                  <c:v>42472</c:v>
                </c:pt>
                <c:pt idx="143">
                  <c:v>42473</c:v>
                </c:pt>
                <c:pt idx="144">
                  <c:v>42474</c:v>
                </c:pt>
                <c:pt idx="145">
                  <c:v>42475</c:v>
                </c:pt>
                <c:pt idx="146">
                  <c:v>42478</c:v>
                </c:pt>
                <c:pt idx="147">
                  <c:v>42479</c:v>
                </c:pt>
                <c:pt idx="148">
                  <c:v>42480</c:v>
                </c:pt>
                <c:pt idx="149">
                  <c:v>42481</c:v>
                </c:pt>
                <c:pt idx="150">
                  <c:v>42482</c:v>
                </c:pt>
                <c:pt idx="151">
                  <c:v>42485</c:v>
                </c:pt>
                <c:pt idx="152">
                  <c:v>42486</c:v>
                </c:pt>
                <c:pt idx="153">
                  <c:v>42487</c:v>
                </c:pt>
                <c:pt idx="154">
                  <c:v>42488</c:v>
                </c:pt>
                <c:pt idx="155">
                  <c:v>42489</c:v>
                </c:pt>
                <c:pt idx="156">
                  <c:v>42492</c:v>
                </c:pt>
                <c:pt idx="157">
                  <c:v>42493</c:v>
                </c:pt>
                <c:pt idx="158">
                  <c:v>42494</c:v>
                </c:pt>
                <c:pt idx="159">
                  <c:v>42495</c:v>
                </c:pt>
                <c:pt idx="160">
                  <c:v>42496</c:v>
                </c:pt>
                <c:pt idx="161">
                  <c:v>42499</c:v>
                </c:pt>
                <c:pt idx="162">
                  <c:v>42500</c:v>
                </c:pt>
                <c:pt idx="163">
                  <c:v>42501</c:v>
                </c:pt>
                <c:pt idx="164">
                  <c:v>42502</c:v>
                </c:pt>
                <c:pt idx="165">
                  <c:v>42503</c:v>
                </c:pt>
                <c:pt idx="166">
                  <c:v>42506</c:v>
                </c:pt>
                <c:pt idx="167">
                  <c:v>42507</c:v>
                </c:pt>
                <c:pt idx="168">
                  <c:v>42508</c:v>
                </c:pt>
                <c:pt idx="169">
                  <c:v>42509</c:v>
                </c:pt>
                <c:pt idx="170">
                  <c:v>42510</c:v>
                </c:pt>
                <c:pt idx="171">
                  <c:v>42513</c:v>
                </c:pt>
                <c:pt idx="172">
                  <c:v>42514</c:v>
                </c:pt>
                <c:pt idx="173">
                  <c:v>42515</c:v>
                </c:pt>
                <c:pt idx="174">
                  <c:v>42516</c:v>
                </c:pt>
                <c:pt idx="175">
                  <c:v>42517</c:v>
                </c:pt>
                <c:pt idx="176">
                  <c:v>42520</c:v>
                </c:pt>
                <c:pt idx="177">
                  <c:v>42521</c:v>
                </c:pt>
                <c:pt idx="178">
                  <c:v>42522</c:v>
                </c:pt>
                <c:pt idx="179">
                  <c:v>42523</c:v>
                </c:pt>
                <c:pt idx="180">
                  <c:v>42524</c:v>
                </c:pt>
                <c:pt idx="181">
                  <c:v>42527</c:v>
                </c:pt>
                <c:pt idx="182">
                  <c:v>42528</c:v>
                </c:pt>
                <c:pt idx="183">
                  <c:v>42529</c:v>
                </c:pt>
                <c:pt idx="184">
                  <c:v>42530</c:v>
                </c:pt>
                <c:pt idx="185">
                  <c:v>42531</c:v>
                </c:pt>
                <c:pt idx="186">
                  <c:v>42534</c:v>
                </c:pt>
                <c:pt idx="187">
                  <c:v>42535</c:v>
                </c:pt>
                <c:pt idx="188">
                  <c:v>42536</c:v>
                </c:pt>
                <c:pt idx="189">
                  <c:v>42537</c:v>
                </c:pt>
                <c:pt idx="190">
                  <c:v>42538</c:v>
                </c:pt>
                <c:pt idx="191">
                  <c:v>42541</c:v>
                </c:pt>
                <c:pt idx="192">
                  <c:v>42542</c:v>
                </c:pt>
                <c:pt idx="193">
                  <c:v>42543</c:v>
                </c:pt>
                <c:pt idx="194">
                  <c:v>42544</c:v>
                </c:pt>
                <c:pt idx="195">
                  <c:v>42545</c:v>
                </c:pt>
                <c:pt idx="196">
                  <c:v>42548</c:v>
                </c:pt>
                <c:pt idx="197">
                  <c:v>42549</c:v>
                </c:pt>
                <c:pt idx="198">
                  <c:v>42550</c:v>
                </c:pt>
                <c:pt idx="199">
                  <c:v>42551</c:v>
                </c:pt>
                <c:pt idx="200">
                  <c:v>42552</c:v>
                </c:pt>
                <c:pt idx="201">
                  <c:v>42555</c:v>
                </c:pt>
                <c:pt idx="202">
                  <c:v>42556</c:v>
                </c:pt>
                <c:pt idx="203">
                  <c:v>42557</c:v>
                </c:pt>
                <c:pt idx="204">
                  <c:v>42558</c:v>
                </c:pt>
                <c:pt idx="205">
                  <c:v>42559</c:v>
                </c:pt>
                <c:pt idx="206">
                  <c:v>42562</c:v>
                </c:pt>
                <c:pt idx="207">
                  <c:v>42563</c:v>
                </c:pt>
                <c:pt idx="208">
                  <c:v>42564</c:v>
                </c:pt>
                <c:pt idx="209">
                  <c:v>42565</c:v>
                </c:pt>
                <c:pt idx="210">
                  <c:v>42566</c:v>
                </c:pt>
                <c:pt idx="211">
                  <c:v>42569</c:v>
                </c:pt>
                <c:pt idx="212">
                  <c:v>42570</c:v>
                </c:pt>
                <c:pt idx="213">
                  <c:v>42571</c:v>
                </c:pt>
                <c:pt idx="214">
                  <c:v>42572</c:v>
                </c:pt>
                <c:pt idx="215">
                  <c:v>42573</c:v>
                </c:pt>
                <c:pt idx="216">
                  <c:v>42576</c:v>
                </c:pt>
                <c:pt idx="217">
                  <c:v>42577</c:v>
                </c:pt>
                <c:pt idx="218">
                  <c:v>42578</c:v>
                </c:pt>
                <c:pt idx="219">
                  <c:v>42579</c:v>
                </c:pt>
                <c:pt idx="220">
                  <c:v>42580</c:v>
                </c:pt>
                <c:pt idx="221">
                  <c:v>42583</c:v>
                </c:pt>
                <c:pt idx="222">
                  <c:v>42584</c:v>
                </c:pt>
                <c:pt idx="223">
                  <c:v>42585</c:v>
                </c:pt>
                <c:pt idx="224">
                  <c:v>42586</c:v>
                </c:pt>
                <c:pt idx="225">
                  <c:v>42587</c:v>
                </c:pt>
                <c:pt idx="226">
                  <c:v>42590</c:v>
                </c:pt>
                <c:pt idx="227">
                  <c:v>42591</c:v>
                </c:pt>
                <c:pt idx="228">
                  <c:v>42592</c:v>
                </c:pt>
                <c:pt idx="229">
                  <c:v>42593</c:v>
                </c:pt>
                <c:pt idx="230">
                  <c:v>42594</c:v>
                </c:pt>
                <c:pt idx="231">
                  <c:v>42597</c:v>
                </c:pt>
                <c:pt idx="232">
                  <c:v>42598</c:v>
                </c:pt>
                <c:pt idx="233">
                  <c:v>42599</c:v>
                </c:pt>
                <c:pt idx="234">
                  <c:v>42600</c:v>
                </c:pt>
                <c:pt idx="235">
                  <c:v>42601</c:v>
                </c:pt>
                <c:pt idx="236">
                  <c:v>42604</c:v>
                </c:pt>
                <c:pt idx="237">
                  <c:v>42605</c:v>
                </c:pt>
                <c:pt idx="238">
                  <c:v>42606</c:v>
                </c:pt>
                <c:pt idx="239">
                  <c:v>42607</c:v>
                </c:pt>
                <c:pt idx="240">
                  <c:v>42608</c:v>
                </c:pt>
                <c:pt idx="241">
                  <c:v>42611</c:v>
                </c:pt>
                <c:pt idx="242">
                  <c:v>42612</c:v>
                </c:pt>
                <c:pt idx="243">
                  <c:v>42613</c:v>
                </c:pt>
                <c:pt idx="244">
                  <c:v>42614</c:v>
                </c:pt>
                <c:pt idx="245">
                  <c:v>42615</c:v>
                </c:pt>
                <c:pt idx="246">
                  <c:v>42618</c:v>
                </c:pt>
                <c:pt idx="247">
                  <c:v>42619</c:v>
                </c:pt>
                <c:pt idx="248">
                  <c:v>42620</c:v>
                </c:pt>
                <c:pt idx="249">
                  <c:v>42621</c:v>
                </c:pt>
                <c:pt idx="250">
                  <c:v>42622</c:v>
                </c:pt>
                <c:pt idx="251">
                  <c:v>42625</c:v>
                </c:pt>
                <c:pt idx="252">
                  <c:v>42626</c:v>
                </c:pt>
                <c:pt idx="253">
                  <c:v>42627</c:v>
                </c:pt>
                <c:pt idx="254">
                  <c:v>42628</c:v>
                </c:pt>
                <c:pt idx="255">
                  <c:v>42629</c:v>
                </c:pt>
                <c:pt idx="256">
                  <c:v>42632</c:v>
                </c:pt>
                <c:pt idx="257">
                  <c:v>42633</c:v>
                </c:pt>
                <c:pt idx="258">
                  <c:v>42634</c:v>
                </c:pt>
                <c:pt idx="259">
                  <c:v>42635</c:v>
                </c:pt>
                <c:pt idx="260">
                  <c:v>42636</c:v>
                </c:pt>
                <c:pt idx="261">
                  <c:v>42639</c:v>
                </c:pt>
                <c:pt idx="262">
                  <c:v>42640</c:v>
                </c:pt>
                <c:pt idx="263">
                  <c:v>42641</c:v>
                </c:pt>
                <c:pt idx="264">
                  <c:v>42642</c:v>
                </c:pt>
                <c:pt idx="265">
                  <c:v>42643</c:v>
                </c:pt>
                <c:pt idx="266">
                  <c:v>42646</c:v>
                </c:pt>
                <c:pt idx="267">
                  <c:v>42647</c:v>
                </c:pt>
                <c:pt idx="268">
                  <c:v>42648</c:v>
                </c:pt>
                <c:pt idx="269">
                  <c:v>42649</c:v>
                </c:pt>
                <c:pt idx="270">
                  <c:v>42650</c:v>
                </c:pt>
                <c:pt idx="271">
                  <c:v>42653</c:v>
                </c:pt>
                <c:pt idx="272">
                  <c:v>42654</c:v>
                </c:pt>
                <c:pt idx="273">
                  <c:v>42655</c:v>
                </c:pt>
                <c:pt idx="274">
                  <c:v>42656</c:v>
                </c:pt>
                <c:pt idx="275">
                  <c:v>42657</c:v>
                </c:pt>
                <c:pt idx="276">
                  <c:v>42660</c:v>
                </c:pt>
                <c:pt idx="277">
                  <c:v>42661</c:v>
                </c:pt>
                <c:pt idx="278">
                  <c:v>42662</c:v>
                </c:pt>
                <c:pt idx="279">
                  <c:v>42663</c:v>
                </c:pt>
                <c:pt idx="280">
                  <c:v>42664</c:v>
                </c:pt>
                <c:pt idx="281">
                  <c:v>42667</c:v>
                </c:pt>
                <c:pt idx="282">
                  <c:v>42668</c:v>
                </c:pt>
                <c:pt idx="283">
                  <c:v>42669</c:v>
                </c:pt>
                <c:pt idx="284">
                  <c:v>42670</c:v>
                </c:pt>
                <c:pt idx="285">
                  <c:v>42671</c:v>
                </c:pt>
                <c:pt idx="286">
                  <c:v>42674</c:v>
                </c:pt>
                <c:pt idx="287">
                  <c:v>42675</c:v>
                </c:pt>
                <c:pt idx="288">
                  <c:v>42676</c:v>
                </c:pt>
                <c:pt idx="289">
                  <c:v>42677</c:v>
                </c:pt>
                <c:pt idx="290">
                  <c:v>42678</c:v>
                </c:pt>
                <c:pt idx="291">
                  <c:v>42681</c:v>
                </c:pt>
                <c:pt idx="292">
                  <c:v>42682</c:v>
                </c:pt>
                <c:pt idx="293">
                  <c:v>42683</c:v>
                </c:pt>
                <c:pt idx="294">
                  <c:v>42684</c:v>
                </c:pt>
                <c:pt idx="295">
                  <c:v>42685</c:v>
                </c:pt>
                <c:pt idx="296">
                  <c:v>42688</c:v>
                </c:pt>
                <c:pt idx="297">
                  <c:v>42689</c:v>
                </c:pt>
                <c:pt idx="298">
                  <c:v>42690</c:v>
                </c:pt>
                <c:pt idx="299">
                  <c:v>42691</c:v>
                </c:pt>
                <c:pt idx="300">
                  <c:v>42692</c:v>
                </c:pt>
                <c:pt idx="301">
                  <c:v>42695</c:v>
                </c:pt>
                <c:pt idx="302">
                  <c:v>42696</c:v>
                </c:pt>
                <c:pt idx="303">
                  <c:v>42697</c:v>
                </c:pt>
                <c:pt idx="304">
                  <c:v>42698</c:v>
                </c:pt>
                <c:pt idx="305">
                  <c:v>42699</c:v>
                </c:pt>
                <c:pt idx="306">
                  <c:v>42702</c:v>
                </c:pt>
                <c:pt idx="307">
                  <c:v>42703</c:v>
                </c:pt>
                <c:pt idx="308">
                  <c:v>42704</c:v>
                </c:pt>
                <c:pt idx="309">
                  <c:v>42705</c:v>
                </c:pt>
                <c:pt idx="310">
                  <c:v>42706</c:v>
                </c:pt>
                <c:pt idx="311">
                  <c:v>42709</c:v>
                </c:pt>
                <c:pt idx="312">
                  <c:v>42710</c:v>
                </c:pt>
                <c:pt idx="313">
                  <c:v>42711</c:v>
                </c:pt>
                <c:pt idx="314">
                  <c:v>42712</c:v>
                </c:pt>
                <c:pt idx="315">
                  <c:v>42713</c:v>
                </c:pt>
                <c:pt idx="316">
                  <c:v>42716</c:v>
                </c:pt>
                <c:pt idx="317">
                  <c:v>42717</c:v>
                </c:pt>
                <c:pt idx="318">
                  <c:v>42718</c:v>
                </c:pt>
                <c:pt idx="319">
                  <c:v>42719</c:v>
                </c:pt>
                <c:pt idx="320">
                  <c:v>42720</c:v>
                </c:pt>
                <c:pt idx="321">
                  <c:v>42723</c:v>
                </c:pt>
                <c:pt idx="322">
                  <c:v>42724</c:v>
                </c:pt>
                <c:pt idx="323">
                  <c:v>42725</c:v>
                </c:pt>
                <c:pt idx="324">
                  <c:v>42726</c:v>
                </c:pt>
                <c:pt idx="325">
                  <c:v>42727</c:v>
                </c:pt>
                <c:pt idx="326">
                  <c:v>42730</c:v>
                </c:pt>
                <c:pt idx="327">
                  <c:v>42731</c:v>
                </c:pt>
                <c:pt idx="328">
                  <c:v>42732</c:v>
                </c:pt>
                <c:pt idx="329">
                  <c:v>42733</c:v>
                </c:pt>
                <c:pt idx="330">
                  <c:v>42734</c:v>
                </c:pt>
                <c:pt idx="331">
                  <c:v>42737</c:v>
                </c:pt>
                <c:pt idx="332">
                  <c:v>42738</c:v>
                </c:pt>
                <c:pt idx="333">
                  <c:v>42739</c:v>
                </c:pt>
                <c:pt idx="334">
                  <c:v>42740</c:v>
                </c:pt>
                <c:pt idx="335">
                  <c:v>42741</c:v>
                </c:pt>
                <c:pt idx="336">
                  <c:v>42744</c:v>
                </c:pt>
                <c:pt idx="337">
                  <c:v>42745</c:v>
                </c:pt>
                <c:pt idx="338">
                  <c:v>42746</c:v>
                </c:pt>
                <c:pt idx="339">
                  <c:v>42747</c:v>
                </c:pt>
                <c:pt idx="340">
                  <c:v>42748</c:v>
                </c:pt>
                <c:pt idx="341">
                  <c:v>42751</c:v>
                </c:pt>
                <c:pt idx="342">
                  <c:v>42752</c:v>
                </c:pt>
                <c:pt idx="343">
                  <c:v>42753</c:v>
                </c:pt>
                <c:pt idx="344">
                  <c:v>42754</c:v>
                </c:pt>
                <c:pt idx="345">
                  <c:v>42755</c:v>
                </c:pt>
                <c:pt idx="346">
                  <c:v>42758</c:v>
                </c:pt>
                <c:pt idx="347">
                  <c:v>42759</c:v>
                </c:pt>
                <c:pt idx="348">
                  <c:v>42760</c:v>
                </c:pt>
                <c:pt idx="349">
                  <c:v>42761</c:v>
                </c:pt>
                <c:pt idx="350">
                  <c:v>42762</c:v>
                </c:pt>
                <c:pt idx="351">
                  <c:v>42765</c:v>
                </c:pt>
                <c:pt idx="352">
                  <c:v>42766</c:v>
                </c:pt>
                <c:pt idx="353">
                  <c:v>42767</c:v>
                </c:pt>
                <c:pt idx="354">
                  <c:v>42768</c:v>
                </c:pt>
                <c:pt idx="355">
                  <c:v>42769</c:v>
                </c:pt>
                <c:pt idx="356">
                  <c:v>42772</c:v>
                </c:pt>
                <c:pt idx="357">
                  <c:v>42773</c:v>
                </c:pt>
                <c:pt idx="358">
                  <c:v>42774</c:v>
                </c:pt>
                <c:pt idx="359">
                  <c:v>42775</c:v>
                </c:pt>
                <c:pt idx="360">
                  <c:v>42776</c:v>
                </c:pt>
                <c:pt idx="361">
                  <c:v>42779</c:v>
                </c:pt>
                <c:pt idx="362">
                  <c:v>42780</c:v>
                </c:pt>
                <c:pt idx="363">
                  <c:v>42781</c:v>
                </c:pt>
                <c:pt idx="364">
                  <c:v>42782</c:v>
                </c:pt>
                <c:pt idx="365">
                  <c:v>42783</c:v>
                </c:pt>
                <c:pt idx="366">
                  <c:v>42786</c:v>
                </c:pt>
                <c:pt idx="367">
                  <c:v>42787</c:v>
                </c:pt>
                <c:pt idx="368">
                  <c:v>42788</c:v>
                </c:pt>
                <c:pt idx="369">
                  <c:v>42789</c:v>
                </c:pt>
                <c:pt idx="370">
                  <c:v>42790</c:v>
                </c:pt>
                <c:pt idx="371">
                  <c:v>42793</c:v>
                </c:pt>
                <c:pt idx="372">
                  <c:v>42794</c:v>
                </c:pt>
                <c:pt idx="373">
                  <c:v>42795</c:v>
                </c:pt>
                <c:pt idx="374">
                  <c:v>42796</c:v>
                </c:pt>
                <c:pt idx="375">
                  <c:v>42797</c:v>
                </c:pt>
                <c:pt idx="376">
                  <c:v>42800</c:v>
                </c:pt>
                <c:pt idx="377">
                  <c:v>42801</c:v>
                </c:pt>
                <c:pt idx="378">
                  <c:v>42802</c:v>
                </c:pt>
                <c:pt idx="379">
                  <c:v>42803</c:v>
                </c:pt>
                <c:pt idx="380">
                  <c:v>42804</c:v>
                </c:pt>
                <c:pt idx="381">
                  <c:v>42807</c:v>
                </c:pt>
                <c:pt idx="382">
                  <c:v>42808</c:v>
                </c:pt>
                <c:pt idx="383">
                  <c:v>42809</c:v>
                </c:pt>
                <c:pt idx="384">
                  <c:v>42810</c:v>
                </c:pt>
                <c:pt idx="385">
                  <c:v>42811</c:v>
                </c:pt>
                <c:pt idx="386">
                  <c:v>42814</c:v>
                </c:pt>
                <c:pt idx="387">
                  <c:v>42815</c:v>
                </c:pt>
                <c:pt idx="388">
                  <c:v>42816</c:v>
                </c:pt>
                <c:pt idx="389">
                  <c:v>42817</c:v>
                </c:pt>
                <c:pt idx="390">
                  <c:v>42818</c:v>
                </c:pt>
                <c:pt idx="391">
                  <c:v>42821</c:v>
                </c:pt>
                <c:pt idx="392">
                  <c:v>42822</c:v>
                </c:pt>
                <c:pt idx="393">
                  <c:v>42823</c:v>
                </c:pt>
                <c:pt idx="394">
                  <c:v>42824</c:v>
                </c:pt>
                <c:pt idx="395">
                  <c:v>42825</c:v>
                </c:pt>
                <c:pt idx="396">
                  <c:v>42828</c:v>
                </c:pt>
                <c:pt idx="397">
                  <c:v>42829</c:v>
                </c:pt>
                <c:pt idx="398">
                  <c:v>42830</c:v>
                </c:pt>
                <c:pt idx="399">
                  <c:v>42831</c:v>
                </c:pt>
                <c:pt idx="400">
                  <c:v>42832</c:v>
                </c:pt>
                <c:pt idx="401">
                  <c:v>42835</c:v>
                </c:pt>
                <c:pt idx="402">
                  <c:v>42836</c:v>
                </c:pt>
                <c:pt idx="403">
                  <c:v>42837</c:v>
                </c:pt>
                <c:pt idx="404">
                  <c:v>42838</c:v>
                </c:pt>
                <c:pt idx="405">
                  <c:v>42839</c:v>
                </c:pt>
                <c:pt idx="406">
                  <c:v>42842</c:v>
                </c:pt>
                <c:pt idx="407">
                  <c:v>42843</c:v>
                </c:pt>
                <c:pt idx="408">
                  <c:v>42844</c:v>
                </c:pt>
                <c:pt idx="409">
                  <c:v>42845</c:v>
                </c:pt>
                <c:pt idx="410">
                  <c:v>42846</c:v>
                </c:pt>
                <c:pt idx="411">
                  <c:v>42849</c:v>
                </c:pt>
                <c:pt idx="412">
                  <c:v>42850</c:v>
                </c:pt>
                <c:pt idx="413">
                  <c:v>42851</c:v>
                </c:pt>
                <c:pt idx="414">
                  <c:v>42852</c:v>
                </c:pt>
                <c:pt idx="415">
                  <c:v>42853</c:v>
                </c:pt>
              </c:numCache>
            </c:numRef>
          </c:xVal>
          <c:yVal>
            <c:numRef>
              <c:f>'Factor Value'!$C$3:$C$418</c:f>
              <c:numCache>
                <c:formatCode>General</c:formatCode>
                <c:ptCount val="416"/>
                <c:pt idx="0">
                  <c:v>13.684765625000002</c:v>
                </c:pt>
                <c:pt idx="1">
                  <c:v>13.684765625000002</c:v>
                </c:pt>
                <c:pt idx="2">
                  <c:v>13.684765625000002</c:v>
                </c:pt>
                <c:pt idx="3">
                  <c:v>13.684765625000002</c:v>
                </c:pt>
                <c:pt idx="4">
                  <c:v>13.684765625000002</c:v>
                </c:pt>
                <c:pt idx="5">
                  <c:v>13.684765625000002</c:v>
                </c:pt>
                <c:pt idx="6">
                  <c:v>13.684765625000002</c:v>
                </c:pt>
                <c:pt idx="7">
                  <c:v>13.684765625000002</c:v>
                </c:pt>
                <c:pt idx="8">
                  <c:v>13.684765625000002</c:v>
                </c:pt>
                <c:pt idx="9">
                  <c:v>13.684765625000002</c:v>
                </c:pt>
                <c:pt idx="10">
                  <c:v>13.684765625000002</c:v>
                </c:pt>
                <c:pt idx="11">
                  <c:v>13.684765625000002</c:v>
                </c:pt>
                <c:pt idx="12">
                  <c:v>13.684765625000002</c:v>
                </c:pt>
                <c:pt idx="13">
                  <c:v>13.684765625000002</c:v>
                </c:pt>
                <c:pt idx="14">
                  <c:v>13.684765625000002</c:v>
                </c:pt>
                <c:pt idx="15">
                  <c:v>13.684765625000002</c:v>
                </c:pt>
                <c:pt idx="16">
                  <c:v>13.684765625000002</c:v>
                </c:pt>
                <c:pt idx="17">
                  <c:v>13.684765625000002</c:v>
                </c:pt>
                <c:pt idx="18">
                  <c:v>13.684765625000002</c:v>
                </c:pt>
                <c:pt idx="19">
                  <c:v>13.684765625000002</c:v>
                </c:pt>
                <c:pt idx="20">
                  <c:v>13.684765625000002</c:v>
                </c:pt>
                <c:pt idx="21">
                  <c:v>13.684765625000002</c:v>
                </c:pt>
                <c:pt idx="22">
                  <c:v>13.684765625000002</c:v>
                </c:pt>
                <c:pt idx="23">
                  <c:v>13.684765625000002</c:v>
                </c:pt>
                <c:pt idx="24">
                  <c:v>13.684765625000002</c:v>
                </c:pt>
                <c:pt idx="25">
                  <c:v>13.684765625000002</c:v>
                </c:pt>
                <c:pt idx="26">
                  <c:v>13.684765625000002</c:v>
                </c:pt>
                <c:pt idx="27">
                  <c:v>13.684765625000002</c:v>
                </c:pt>
                <c:pt idx="28">
                  <c:v>13.684765625000002</c:v>
                </c:pt>
                <c:pt idx="29">
                  <c:v>13.684765625000002</c:v>
                </c:pt>
                <c:pt idx="30">
                  <c:v>13.684765625000002</c:v>
                </c:pt>
                <c:pt idx="31">
                  <c:v>13.684765625000002</c:v>
                </c:pt>
                <c:pt idx="32">
                  <c:v>13.684765625000002</c:v>
                </c:pt>
                <c:pt idx="33">
                  <c:v>13.684765625000002</c:v>
                </c:pt>
                <c:pt idx="34">
                  <c:v>13.684765625000002</c:v>
                </c:pt>
                <c:pt idx="35">
                  <c:v>13.684765625000002</c:v>
                </c:pt>
                <c:pt idx="36">
                  <c:v>13.684765625000002</c:v>
                </c:pt>
                <c:pt idx="37">
                  <c:v>13.684765625000002</c:v>
                </c:pt>
                <c:pt idx="38">
                  <c:v>13.684765625000002</c:v>
                </c:pt>
                <c:pt idx="39">
                  <c:v>13.684765625000002</c:v>
                </c:pt>
                <c:pt idx="40">
                  <c:v>13.684765625000002</c:v>
                </c:pt>
                <c:pt idx="41">
                  <c:v>13.684765625000002</c:v>
                </c:pt>
                <c:pt idx="42">
                  <c:v>13.684765625000002</c:v>
                </c:pt>
                <c:pt idx="43">
                  <c:v>13.684765625000002</c:v>
                </c:pt>
                <c:pt idx="44">
                  <c:v>13.684765625000002</c:v>
                </c:pt>
                <c:pt idx="45">
                  <c:v>13.684765625000002</c:v>
                </c:pt>
                <c:pt idx="46">
                  <c:v>13.684765625000002</c:v>
                </c:pt>
                <c:pt idx="47">
                  <c:v>13.684765625000002</c:v>
                </c:pt>
                <c:pt idx="48">
                  <c:v>13.684765625000002</c:v>
                </c:pt>
                <c:pt idx="49">
                  <c:v>13.684765625000002</c:v>
                </c:pt>
                <c:pt idx="50">
                  <c:v>13.684765625000002</c:v>
                </c:pt>
                <c:pt idx="51">
                  <c:v>13.684765625000002</c:v>
                </c:pt>
                <c:pt idx="52">
                  <c:v>13.684765625000002</c:v>
                </c:pt>
                <c:pt idx="53">
                  <c:v>13.684765625000002</c:v>
                </c:pt>
                <c:pt idx="54">
                  <c:v>13.684765625000002</c:v>
                </c:pt>
                <c:pt idx="55">
                  <c:v>13.684765625000002</c:v>
                </c:pt>
                <c:pt idx="56">
                  <c:v>13.684765625000002</c:v>
                </c:pt>
                <c:pt idx="57">
                  <c:v>13.684765625000002</c:v>
                </c:pt>
                <c:pt idx="58">
                  <c:v>13.684765625000002</c:v>
                </c:pt>
                <c:pt idx="59">
                  <c:v>13.684765625000002</c:v>
                </c:pt>
                <c:pt idx="60">
                  <c:v>13.684765625000002</c:v>
                </c:pt>
                <c:pt idx="61">
                  <c:v>13.684765625000002</c:v>
                </c:pt>
                <c:pt idx="62">
                  <c:v>13.684765625000002</c:v>
                </c:pt>
                <c:pt idx="63">
                  <c:v>13.684765625000002</c:v>
                </c:pt>
                <c:pt idx="64">
                  <c:v>13.684765625000002</c:v>
                </c:pt>
                <c:pt idx="65">
                  <c:v>13.684765625000002</c:v>
                </c:pt>
                <c:pt idx="66">
                  <c:v>13.684765625000002</c:v>
                </c:pt>
                <c:pt idx="67">
                  <c:v>13.684765625000002</c:v>
                </c:pt>
                <c:pt idx="68">
                  <c:v>13.684765625000002</c:v>
                </c:pt>
                <c:pt idx="69">
                  <c:v>13.684765625000002</c:v>
                </c:pt>
                <c:pt idx="70">
                  <c:v>13.684765625000002</c:v>
                </c:pt>
                <c:pt idx="71">
                  <c:v>13.684765625000002</c:v>
                </c:pt>
                <c:pt idx="72">
                  <c:v>13.684765625000002</c:v>
                </c:pt>
                <c:pt idx="73">
                  <c:v>13.684765625000002</c:v>
                </c:pt>
                <c:pt idx="74">
                  <c:v>13.684765625000002</c:v>
                </c:pt>
                <c:pt idx="75">
                  <c:v>13.684765625000002</c:v>
                </c:pt>
                <c:pt idx="76">
                  <c:v>13.684765625000002</c:v>
                </c:pt>
                <c:pt idx="77">
                  <c:v>13.684765625000002</c:v>
                </c:pt>
                <c:pt idx="78">
                  <c:v>13.684765625000002</c:v>
                </c:pt>
                <c:pt idx="79">
                  <c:v>13.684765625000002</c:v>
                </c:pt>
                <c:pt idx="80">
                  <c:v>13.684765625000002</c:v>
                </c:pt>
                <c:pt idx="81">
                  <c:v>13.684765625000002</c:v>
                </c:pt>
                <c:pt idx="82">
                  <c:v>13.684765625000002</c:v>
                </c:pt>
                <c:pt idx="83">
                  <c:v>13.684765625000002</c:v>
                </c:pt>
                <c:pt idx="84">
                  <c:v>13.684765625000002</c:v>
                </c:pt>
                <c:pt idx="85">
                  <c:v>13.684765625000002</c:v>
                </c:pt>
                <c:pt idx="86">
                  <c:v>13.684765625000002</c:v>
                </c:pt>
                <c:pt idx="87">
                  <c:v>13.684765625000002</c:v>
                </c:pt>
                <c:pt idx="88">
                  <c:v>13.684765625000002</c:v>
                </c:pt>
                <c:pt idx="89">
                  <c:v>13.684765625000002</c:v>
                </c:pt>
                <c:pt idx="90">
                  <c:v>13.684765625000002</c:v>
                </c:pt>
                <c:pt idx="91">
                  <c:v>13.684765625000002</c:v>
                </c:pt>
                <c:pt idx="92">
                  <c:v>13.684765625000002</c:v>
                </c:pt>
                <c:pt idx="93">
                  <c:v>13.684765625000002</c:v>
                </c:pt>
                <c:pt idx="94">
                  <c:v>13.684765625000002</c:v>
                </c:pt>
                <c:pt idx="95">
                  <c:v>13.684765625000002</c:v>
                </c:pt>
                <c:pt idx="96">
                  <c:v>13.684765625000002</c:v>
                </c:pt>
                <c:pt idx="97">
                  <c:v>13.684765625000002</c:v>
                </c:pt>
                <c:pt idx="98">
                  <c:v>13.684765625000002</c:v>
                </c:pt>
                <c:pt idx="99">
                  <c:v>13.684765625000002</c:v>
                </c:pt>
                <c:pt idx="100">
                  <c:v>13.684765625000002</c:v>
                </c:pt>
                <c:pt idx="101">
                  <c:v>13.684765625000002</c:v>
                </c:pt>
                <c:pt idx="102">
                  <c:v>13.684765625000002</c:v>
                </c:pt>
                <c:pt idx="103">
                  <c:v>13.684765625000002</c:v>
                </c:pt>
                <c:pt idx="104">
                  <c:v>13.684765625000002</c:v>
                </c:pt>
                <c:pt idx="105">
                  <c:v>13.684765625000002</c:v>
                </c:pt>
                <c:pt idx="106">
                  <c:v>13.684765625000002</c:v>
                </c:pt>
                <c:pt idx="107">
                  <c:v>13.684765625000002</c:v>
                </c:pt>
                <c:pt idx="108">
                  <c:v>13.684765625000002</c:v>
                </c:pt>
                <c:pt idx="109">
                  <c:v>13.684765625000002</c:v>
                </c:pt>
                <c:pt idx="110">
                  <c:v>13.684765625000002</c:v>
                </c:pt>
                <c:pt idx="111">
                  <c:v>13.684765625000002</c:v>
                </c:pt>
                <c:pt idx="112">
                  <c:v>13.684765625000002</c:v>
                </c:pt>
                <c:pt idx="113">
                  <c:v>13.684765625000002</c:v>
                </c:pt>
                <c:pt idx="114">
                  <c:v>13.684765625000002</c:v>
                </c:pt>
                <c:pt idx="115">
                  <c:v>13.684765625000002</c:v>
                </c:pt>
                <c:pt idx="116">
                  <c:v>13.684765625000002</c:v>
                </c:pt>
                <c:pt idx="117">
                  <c:v>13.684765625000002</c:v>
                </c:pt>
                <c:pt idx="118">
                  <c:v>13.684765625000002</c:v>
                </c:pt>
                <c:pt idx="119">
                  <c:v>13.684765625000002</c:v>
                </c:pt>
                <c:pt idx="120">
                  <c:v>13.684765625000002</c:v>
                </c:pt>
                <c:pt idx="121">
                  <c:v>13.684765625000002</c:v>
                </c:pt>
                <c:pt idx="122">
                  <c:v>13.684765625000002</c:v>
                </c:pt>
                <c:pt idx="123">
                  <c:v>13.684765625000002</c:v>
                </c:pt>
                <c:pt idx="124">
                  <c:v>13.684765625000002</c:v>
                </c:pt>
                <c:pt idx="125">
                  <c:v>13.684765625000002</c:v>
                </c:pt>
                <c:pt idx="126">
                  <c:v>13.684765625000002</c:v>
                </c:pt>
                <c:pt idx="127">
                  <c:v>13.684765625000002</c:v>
                </c:pt>
                <c:pt idx="128">
                  <c:v>13.684765625000002</c:v>
                </c:pt>
                <c:pt idx="129">
                  <c:v>13.684765625000002</c:v>
                </c:pt>
                <c:pt idx="130">
                  <c:v>13.684765625000002</c:v>
                </c:pt>
                <c:pt idx="131">
                  <c:v>13.684765625000002</c:v>
                </c:pt>
                <c:pt idx="132">
                  <c:v>13.684765625000002</c:v>
                </c:pt>
                <c:pt idx="133">
                  <c:v>13.684765625000002</c:v>
                </c:pt>
                <c:pt idx="134">
                  <c:v>13.684765625000002</c:v>
                </c:pt>
                <c:pt idx="135">
                  <c:v>13.684765625000002</c:v>
                </c:pt>
                <c:pt idx="136">
                  <c:v>13.684765625000002</c:v>
                </c:pt>
                <c:pt idx="137">
                  <c:v>13.684765625000002</c:v>
                </c:pt>
                <c:pt idx="138">
                  <c:v>13.684765625000002</c:v>
                </c:pt>
                <c:pt idx="139">
                  <c:v>13.684765625000002</c:v>
                </c:pt>
                <c:pt idx="140">
                  <c:v>13.684765625000002</c:v>
                </c:pt>
                <c:pt idx="141">
                  <c:v>13.684765625000002</c:v>
                </c:pt>
                <c:pt idx="142">
                  <c:v>13.684765625000002</c:v>
                </c:pt>
                <c:pt idx="143">
                  <c:v>13.684765625000002</c:v>
                </c:pt>
                <c:pt idx="144">
                  <c:v>13.684765625000002</c:v>
                </c:pt>
                <c:pt idx="145">
                  <c:v>13.684765625000002</c:v>
                </c:pt>
                <c:pt idx="146">
                  <c:v>13.684765625000002</c:v>
                </c:pt>
                <c:pt idx="147">
                  <c:v>13.684765625000002</c:v>
                </c:pt>
                <c:pt idx="148">
                  <c:v>13.684765625000002</c:v>
                </c:pt>
                <c:pt idx="149">
                  <c:v>13.684765625000002</c:v>
                </c:pt>
                <c:pt idx="150">
                  <c:v>13.684765625000002</c:v>
                </c:pt>
                <c:pt idx="151">
                  <c:v>13.684765625000002</c:v>
                </c:pt>
                <c:pt idx="152">
                  <c:v>13.684765625000002</c:v>
                </c:pt>
                <c:pt idx="153">
                  <c:v>13.684765625000002</c:v>
                </c:pt>
                <c:pt idx="154">
                  <c:v>13.684765625000002</c:v>
                </c:pt>
                <c:pt idx="155">
                  <c:v>13.684765625000002</c:v>
                </c:pt>
                <c:pt idx="156">
                  <c:v>13.684765625000002</c:v>
                </c:pt>
                <c:pt idx="157">
                  <c:v>13.684765625000002</c:v>
                </c:pt>
                <c:pt idx="158">
                  <c:v>13.684765625000002</c:v>
                </c:pt>
                <c:pt idx="159">
                  <c:v>13.684765625000002</c:v>
                </c:pt>
                <c:pt idx="160">
                  <c:v>13.684765625000002</c:v>
                </c:pt>
                <c:pt idx="161">
                  <c:v>13.684765625000002</c:v>
                </c:pt>
                <c:pt idx="162">
                  <c:v>13.684765625000002</c:v>
                </c:pt>
                <c:pt idx="163">
                  <c:v>13.684765625000002</c:v>
                </c:pt>
                <c:pt idx="164">
                  <c:v>13.684765625000002</c:v>
                </c:pt>
                <c:pt idx="165">
                  <c:v>13.684765625000002</c:v>
                </c:pt>
                <c:pt idx="166">
                  <c:v>13.684765625000002</c:v>
                </c:pt>
                <c:pt idx="167">
                  <c:v>13.684765625000002</c:v>
                </c:pt>
                <c:pt idx="168">
                  <c:v>13.684765625000002</c:v>
                </c:pt>
                <c:pt idx="169">
                  <c:v>13.684765625000002</c:v>
                </c:pt>
                <c:pt idx="170">
                  <c:v>13.684765625000002</c:v>
                </c:pt>
                <c:pt idx="171">
                  <c:v>13.684765625000002</c:v>
                </c:pt>
                <c:pt idx="172">
                  <c:v>13.684765625000002</c:v>
                </c:pt>
                <c:pt idx="173">
                  <c:v>13.684765625000002</c:v>
                </c:pt>
                <c:pt idx="174">
                  <c:v>13.684765625000002</c:v>
                </c:pt>
                <c:pt idx="175">
                  <c:v>13.684765625000002</c:v>
                </c:pt>
                <c:pt idx="176">
                  <c:v>13.684765625000002</c:v>
                </c:pt>
                <c:pt idx="177">
                  <c:v>13.684765625000002</c:v>
                </c:pt>
                <c:pt idx="178">
                  <c:v>13.684765625000002</c:v>
                </c:pt>
                <c:pt idx="179">
                  <c:v>13.684765625000002</c:v>
                </c:pt>
                <c:pt idx="180">
                  <c:v>13.684765625000002</c:v>
                </c:pt>
                <c:pt idx="181">
                  <c:v>13.684765625000002</c:v>
                </c:pt>
                <c:pt idx="182">
                  <c:v>13.684765625000002</c:v>
                </c:pt>
                <c:pt idx="183">
                  <c:v>13.684765625000002</c:v>
                </c:pt>
                <c:pt idx="184">
                  <c:v>13.684765625000002</c:v>
                </c:pt>
                <c:pt idx="185">
                  <c:v>13.684765625000002</c:v>
                </c:pt>
                <c:pt idx="186">
                  <c:v>13.684765625000002</c:v>
                </c:pt>
                <c:pt idx="187">
                  <c:v>13.684765625000002</c:v>
                </c:pt>
                <c:pt idx="188">
                  <c:v>13.684765625000002</c:v>
                </c:pt>
                <c:pt idx="189">
                  <c:v>13.684765625000002</c:v>
                </c:pt>
                <c:pt idx="190">
                  <c:v>13.684765625000002</c:v>
                </c:pt>
                <c:pt idx="191">
                  <c:v>13.684765625000002</c:v>
                </c:pt>
                <c:pt idx="192">
                  <c:v>13.684765625000002</c:v>
                </c:pt>
                <c:pt idx="193">
                  <c:v>13.684765625000002</c:v>
                </c:pt>
                <c:pt idx="194">
                  <c:v>13.684765625000002</c:v>
                </c:pt>
                <c:pt idx="195">
                  <c:v>13.684765625000002</c:v>
                </c:pt>
                <c:pt idx="196">
                  <c:v>13.684765625000002</c:v>
                </c:pt>
                <c:pt idx="197">
                  <c:v>13.684765625000002</c:v>
                </c:pt>
                <c:pt idx="198">
                  <c:v>13.684765625000002</c:v>
                </c:pt>
                <c:pt idx="199">
                  <c:v>13.684765625000002</c:v>
                </c:pt>
                <c:pt idx="200">
                  <c:v>13.684765625000002</c:v>
                </c:pt>
                <c:pt idx="201">
                  <c:v>13.684765625000002</c:v>
                </c:pt>
                <c:pt idx="202">
                  <c:v>13.684765625000002</c:v>
                </c:pt>
                <c:pt idx="203">
                  <c:v>13.684765625000002</c:v>
                </c:pt>
                <c:pt idx="204">
                  <c:v>13.684765625000002</c:v>
                </c:pt>
                <c:pt idx="205">
                  <c:v>13.684765625000002</c:v>
                </c:pt>
                <c:pt idx="206">
                  <c:v>13.684765625000002</c:v>
                </c:pt>
                <c:pt idx="207">
                  <c:v>13.684765625000002</c:v>
                </c:pt>
                <c:pt idx="208">
                  <c:v>13.684765625000002</c:v>
                </c:pt>
                <c:pt idx="209">
                  <c:v>13.684765625000002</c:v>
                </c:pt>
                <c:pt idx="210">
                  <c:v>13.684765625000002</c:v>
                </c:pt>
                <c:pt idx="211">
                  <c:v>13.684765625000002</c:v>
                </c:pt>
                <c:pt idx="212">
                  <c:v>13.684765625000002</c:v>
                </c:pt>
                <c:pt idx="213">
                  <c:v>13.684765625000002</c:v>
                </c:pt>
                <c:pt idx="214">
                  <c:v>13.684765625000002</c:v>
                </c:pt>
                <c:pt idx="215">
                  <c:v>13.684765625000002</c:v>
                </c:pt>
                <c:pt idx="216">
                  <c:v>13.684765625000002</c:v>
                </c:pt>
                <c:pt idx="217">
                  <c:v>13.684765625000002</c:v>
                </c:pt>
                <c:pt idx="218">
                  <c:v>13.684765625000002</c:v>
                </c:pt>
                <c:pt idx="219">
                  <c:v>13.684765625000002</c:v>
                </c:pt>
                <c:pt idx="220">
                  <c:v>13.684765625000002</c:v>
                </c:pt>
                <c:pt idx="221">
                  <c:v>13.684765625000002</c:v>
                </c:pt>
                <c:pt idx="222">
                  <c:v>13.684765625000002</c:v>
                </c:pt>
                <c:pt idx="223">
                  <c:v>13.684765625000002</c:v>
                </c:pt>
                <c:pt idx="224">
                  <c:v>13.684765625000002</c:v>
                </c:pt>
                <c:pt idx="225">
                  <c:v>13.684765625000002</c:v>
                </c:pt>
                <c:pt idx="226">
                  <c:v>13.684765625000002</c:v>
                </c:pt>
                <c:pt idx="227">
                  <c:v>13.684765625000002</c:v>
                </c:pt>
                <c:pt idx="228">
                  <c:v>13.684765625000002</c:v>
                </c:pt>
                <c:pt idx="229">
                  <c:v>13.684765625000002</c:v>
                </c:pt>
                <c:pt idx="230">
                  <c:v>13.684765625000002</c:v>
                </c:pt>
                <c:pt idx="231">
                  <c:v>13.684765625000002</c:v>
                </c:pt>
                <c:pt idx="232">
                  <c:v>13.684765625000002</c:v>
                </c:pt>
                <c:pt idx="233">
                  <c:v>13.684765625000002</c:v>
                </c:pt>
                <c:pt idx="234">
                  <c:v>13.684765625000002</c:v>
                </c:pt>
                <c:pt idx="235">
                  <c:v>13.684765625000002</c:v>
                </c:pt>
                <c:pt idx="236">
                  <c:v>13.684765625000002</c:v>
                </c:pt>
                <c:pt idx="237">
                  <c:v>13.684765625000002</c:v>
                </c:pt>
                <c:pt idx="238">
                  <c:v>13.684765625000002</c:v>
                </c:pt>
                <c:pt idx="239">
                  <c:v>13.684765625000002</c:v>
                </c:pt>
                <c:pt idx="240">
                  <c:v>13.684765625000002</c:v>
                </c:pt>
                <c:pt idx="241">
                  <c:v>13.684765625000002</c:v>
                </c:pt>
                <c:pt idx="242">
                  <c:v>13.684765625000002</c:v>
                </c:pt>
                <c:pt idx="243">
                  <c:v>13.684765625000002</c:v>
                </c:pt>
                <c:pt idx="244">
                  <c:v>13.684765625000002</c:v>
                </c:pt>
                <c:pt idx="245">
                  <c:v>13.684765625000002</c:v>
                </c:pt>
                <c:pt idx="246">
                  <c:v>13.684765625000002</c:v>
                </c:pt>
                <c:pt idx="247">
                  <c:v>13.684765625000002</c:v>
                </c:pt>
                <c:pt idx="248">
                  <c:v>13.684765625000002</c:v>
                </c:pt>
                <c:pt idx="249">
                  <c:v>13.684765625000002</c:v>
                </c:pt>
                <c:pt idx="250">
                  <c:v>13.684765625000002</c:v>
                </c:pt>
                <c:pt idx="251">
                  <c:v>13.684765625000002</c:v>
                </c:pt>
                <c:pt idx="252">
                  <c:v>13.684765625000002</c:v>
                </c:pt>
                <c:pt idx="253">
                  <c:v>13.684765625000002</c:v>
                </c:pt>
                <c:pt idx="254">
                  <c:v>13.684765625000002</c:v>
                </c:pt>
                <c:pt idx="255">
                  <c:v>13.684765625000002</c:v>
                </c:pt>
                <c:pt idx="256">
                  <c:v>13.684765625000002</c:v>
                </c:pt>
                <c:pt idx="257">
                  <c:v>13.684765625000002</c:v>
                </c:pt>
                <c:pt idx="258">
                  <c:v>13.684765625000002</c:v>
                </c:pt>
                <c:pt idx="259">
                  <c:v>13.684765625000002</c:v>
                </c:pt>
                <c:pt idx="260">
                  <c:v>13.684765625000002</c:v>
                </c:pt>
                <c:pt idx="261">
                  <c:v>13.684765625000002</c:v>
                </c:pt>
                <c:pt idx="262">
                  <c:v>13.684765625000002</c:v>
                </c:pt>
                <c:pt idx="263">
                  <c:v>13.684765625000002</c:v>
                </c:pt>
                <c:pt idx="264">
                  <c:v>13.684765625000002</c:v>
                </c:pt>
                <c:pt idx="265">
                  <c:v>13.684765625000002</c:v>
                </c:pt>
                <c:pt idx="266">
                  <c:v>13.684765625000002</c:v>
                </c:pt>
                <c:pt idx="267">
                  <c:v>13.684765625000002</c:v>
                </c:pt>
                <c:pt idx="268">
                  <c:v>13.684765625000002</c:v>
                </c:pt>
                <c:pt idx="269">
                  <c:v>13.684765625000002</c:v>
                </c:pt>
                <c:pt idx="270">
                  <c:v>13.684765625000002</c:v>
                </c:pt>
                <c:pt idx="271">
                  <c:v>13.684765625000002</c:v>
                </c:pt>
                <c:pt idx="272">
                  <c:v>13.684765625000002</c:v>
                </c:pt>
                <c:pt idx="273">
                  <c:v>13.684765625000002</c:v>
                </c:pt>
                <c:pt idx="274">
                  <c:v>13.684765625000002</c:v>
                </c:pt>
                <c:pt idx="275">
                  <c:v>13.684765625000002</c:v>
                </c:pt>
                <c:pt idx="276">
                  <c:v>13.684765625000002</c:v>
                </c:pt>
                <c:pt idx="277">
                  <c:v>13.684765625000002</c:v>
                </c:pt>
                <c:pt idx="278">
                  <c:v>13.684765625000002</c:v>
                </c:pt>
                <c:pt idx="279">
                  <c:v>13.684765625000002</c:v>
                </c:pt>
                <c:pt idx="280">
                  <c:v>13.684765625000002</c:v>
                </c:pt>
                <c:pt idx="281">
                  <c:v>13.684765625000002</c:v>
                </c:pt>
                <c:pt idx="282">
                  <c:v>13.684765625000002</c:v>
                </c:pt>
                <c:pt idx="283">
                  <c:v>13.684765625000002</c:v>
                </c:pt>
                <c:pt idx="284">
                  <c:v>13.684765625000002</c:v>
                </c:pt>
                <c:pt idx="285">
                  <c:v>13.684765625000002</c:v>
                </c:pt>
                <c:pt idx="286">
                  <c:v>13.684765625000002</c:v>
                </c:pt>
                <c:pt idx="287">
                  <c:v>13.684765625000002</c:v>
                </c:pt>
                <c:pt idx="288">
                  <c:v>13.684765625000002</c:v>
                </c:pt>
                <c:pt idx="289">
                  <c:v>13.684765625000002</c:v>
                </c:pt>
                <c:pt idx="290">
                  <c:v>13.684765625000002</c:v>
                </c:pt>
                <c:pt idx="291">
                  <c:v>13.684765625000002</c:v>
                </c:pt>
                <c:pt idx="292">
                  <c:v>13.684765625000002</c:v>
                </c:pt>
                <c:pt idx="293">
                  <c:v>13.684765625000002</c:v>
                </c:pt>
                <c:pt idx="294">
                  <c:v>13.684765625000002</c:v>
                </c:pt>
                <c:pt idx="295">
                  <c:v>13.684765625000002</c:v>
                </c:pt>
                <c:pt idx="296">
                  <c:v>13.684765625000002</c:v>
                </c:pt>
                <c:pt idx="297">
                  <c:v>13.684765625000002</c:v>
                </c:pt>
                <c:pt idx="298">
                  <c:v>13.684765625000002</c:v>
                </c:pt>
                <c:pt idx="299">
                  <c:v>13.684765625000002</c:v>
                </c:pt>
                <c:pt idx="300">
                  <c:v>13.684765625000002</c:v>
                </c:pt>
                <c:pt idx="301">
                  <c:v>13.684765625000002</c:v>
                </c:pt>
                <c:pt idx="302">
                  <c:v>13.684765625000002</c:v>
                </c:pt>
                <c:pt idx="303">
                  <c:v>13.684765625000002</c:v>
                </c:pt>
                <c:pt idx="304">
                  <c:v>13.684765625000002</c:v>
                </c:pt>
                <c:pt idx="305">
                  <c:v>13.684765625000002</c:v>
                </c:pt>
                <c:pt idx="306">
                  <c:v>13.684765625000002</c:v>
                </c:pt>
                <c:pt idx="307">
                  <c:v>13.684765625000002</c:v>
                </c:pt>
                <c:pt idx="308">
                  <c:v>13.684765625000002</c:v>
                </c:pt>
                <c:pt idx="309">
                  <c:v>13.684765625000002</c:v>
                </c:pt>
                <c:pt idx="310">
                  <c:v>13.684765625000002</c:v>
                </c:pt>
                <c:pt idx="311">
                  <c:v>13.684765625000002</c:v>
                </c:pt>
                <c:pt idx="312">
                  <c:v>13.684765625000002</c:v>
                </c:pt>
                <c:pt idx="313">
                  <c:v>13.684765625000002</c:v>
                </c:pt>
                <c:pt idx="314">
                  <c:v>13.684765625000002</c:v>
                </c:pt>
                <c:pt idx="315">
                  <c:v>13.684765625000002</c:v>
                </c:pt>
                <c:pt idx="316">
                  <c:v>13.684765625000002</c:v>
                </c:pt>
                <c:pt idx="317">
                  <c:v>13.684765625000002</c:v>
                </c:pt>
                <c:pt idx="318">
                  <c:v>13.684765625000002</c:v>
                </c:pt>
                <c:pt idx="319">
                  <c:v>13.684765625000002</c:v>
                </c:pt>
                <c:pt idx="320">
                  <c:v>13.684765625000002</c:v>
                </c:pt>
                <c:pt idx="321">
                  <c:v>13.684765625000002</c:v>
                </c:pt>
                <c:pt idx="322">
                  <c:v>13.684765625000002</c:v>
                </c:pt>
                <c:pt idx="323">
                  <c:v>13.684765625000002</c:v>
                </c:pt>
                <c:pt idx="324">
                  <c:v>13.684765625000002</c:v>
                </c:pt>
                <c:pt idx="325">
                  <c:v>13.684765625000002</c:v>
                </c:pt>
                <c:pt idx="326">
                  <c:v>13.684765625000002</c:v>
                </c:pt>
                <c:pt idx="327">
                  <c:v>13.684765625000002</c:v>
                </c:pt>
                <c:pt idx="328">
                  <c:v>13.684765625000002</c:v>
                </c:pt>
                <c:pt idx="329">
                  <c:v>13.684765625000002</c:v>
                </c:pt>
                <c:pt idx="330">
                  <c:v>13.684765625000002</c:v>
                </c:pt>
                <c:pt idx="331">
                  <c:v>13.684765625000002</c:v>
                </c:pt>
                <c:pt idx="332">
                  <c:v>13.684765625000002</c:v>
                </c:pt>
                <c:pt idx="333">
                  <c:v>13.684765625000002</c:v>
                </c:pt>
                <c:pt idx="334">
                  <c:v>13.684765625000002</c:v>
                </c:pt>
                <c:pt idx="335">
                  <c:v>13.684765625000002</c:v>
                </c:pt>
                <c:pt idx="336">
                  <c:v>13.684765625000002</c:v>
                </c:pt>
                <c:pt idx="337">
                  <c:v>13.684765625000002</c:v>
                </c:pt>
                <c:pt idx="338">
                  <c:v>13.684765625000002</c:v>
                </c:pt>
                <c:pt idx="339">
                  <c:v>13.684765625000002</c:v>
                </c:pt>
                <c:pt idx="340">
                  <c:v>13.684765625000002</c:v>
                </c:pt>
                <c:pt idx="341">
                  <c:v>13.684765625000002</c:v>
                </c:pt>
                <c:pt idx="342">
                  <c:v>13.684765625000002</c:v>
                </c:pt>
                <c:pt idx="343">
                  <c:v>13.684765625000002</c:v>
                </c:pt>
                <c:pt idx="344">
                  <c:v>13.684765625000002</c:v>
                </c:pt>
                <c:pt idx="345">
                  <c:v>13.684765625000002</c:v>
                </c:pt>
                <c:pt idx="346">
                  <c:v>13.684765625000002</c:v>
                </c:pt>
                <c:pt idx="347">
                  <c:v>13.684765625000002</c:v>
                </c:pt>
                <c:pt idx="348">
                  <c:v>13.684765625000002</c:v>
                </c:pt>
                <c:pt idx="349">
                  <c:v>13.684765625000002</c:v>
                </c:pt>
                <c:pt idx="350">
                  <c:v>13.684765625000002</c:v>
                </c:pt>
                <c:pt idx="351">
                  <c:v>13.684765625000002</c:v>
                </c:pt>
                <c:pt idx="352">
                  <c:v>13.684765625000002</c:v>
                </c:pt>
                <c:pt idx="353">
                  <c:v>13.684765625000002</c:v>
                </c:pt>
                <c:pt idx="354">
                  <c:v>13.684765625000002</c:v>
                </c:pt>
                <c:pt idx="355">
                  <c:v>13.684765625000002</c:v>
                </c:pt>
                <c:pt idx="356">
                  <c:v>13.684765625000002</c:v>
                </c:pt>
                <c:pt idx="357">
                  <c:v>13.684765625000002</c:v>
                </c:pt>
                <c:pt idx="358">
                  <c:v>13.684765625000002</c:v>
                </c:pt>
                <c:pt idx="359">
                  <c:v>13.684765625000002</c:v>
                </c:pt>
                <c:pt idx="360">
                  <c:v>13.684765625000002</c:v>
                </c:pt>
                <c:pt idx="361">
                  <c:v>13.684765625000002</c:v>
                </c:pt>
                <c:pt idx="362">
                  <c:v>13.684765625000002</c:v>
                </c:pt>
                <c:pt idx="363">
                  <c:v>13.684765625000002</c:v>
                </c:pt>
                <c:pt idx="364">
                  <c:v>13.684765625000002</c:v>
                </c:pt>
                <c:pt idx="365">
                  <c:v>13.684765625000002</c:v>
                </c:pt>
                <c:pt idx="366">
                  <c:v>13.684765625000002</c:v>
                </c:pt>
                <c:pt idx="367">
                  <c:v>13.684765625000002</c:v>
                </c:pt>
                <c:pt idx="368">
                  <c:v>13.684765625000002</c:v>
                </c:pt>
                <c:pt idx="369">
                  <c:v>13.684765625000002</c:v>
                </c:pt>
                <c:pt idx="370">
                  <c:v>13.684765625000002</c:v>
                </c:pt>
                <c:pt idx="371">
                  <c:v>13.684765625000002</c:v>
                </c:pt>
                <c:pt idx="372">
                  <c:v>13.684765625000002</c:v>
                </c:pt>
                <c:pt idx="373">
                  <c:v>13.684765625000002</c:v>
                </c:pt>
                <c:pt idx="374">
                  <c:v>13.684765625000002</c:v>
                </c:pt>
                <c:pt idx="375">
                  <c:v>13.684765625000002</c:v>
                </c:pt>
                <c:pt idx="376">
                  <c:v>13.684765625000002</c:v>
                </c:pt>
                <c:pt idx="377">
                  <c:v>13.684765625000002</c:v>
                </c:pt>
                <c:pt idx="378">
                  <c:v>13.684765625000002</c:v>
                </c:pt>
                <c:pt idx="379">
                  <c:v>13.684765625000002</c:v>
                </c:pt>
                <c:pt idx="380">
                  <c:v>13.684765625000002</c:v>
                </c:pt>
                <c:pt idx="381">
                  <c:v>13.684765625000002</c:v>
                </c:pt>
                <c:pt idx="382">
                  <c:v>13.684765625000002</c:v>
                </c:pt>
                <c:pt idx="383">
                  <c:v>13.684765625000002</c:v>
                </c:pt>
                <c:pt idx="384">
                  <c:v>13.684765625000002</c:v>
                </c:pt>
                <c:pt idx="385">
                  <c:v>13.684765625000002</c:v>
                </c:pt>
                <c:pt idx="386">
                  <c:v>13.684765625000002</c:v>
                </c:pt>
                <c:pt idx="387">
                  <c:v>13.684765625000002</c:v>
                </c:pt>
                <c:pt idx="388">
                  <c:v>13.684765625000002</c:v>
                </c:pt>
                <c:pt idx="389">
                  <c:v>13.684765625000002</c:v>
                </c:pt>
                <c:pt idx="390">
                  <c:v>13.684765625000002</c:v>
                </c:pt>
                <c:pt idx="391">
                  <c:v>13.684765625000002</c:v>
                </c:pt>
                <c:pt idx="392">
                  <c:v>13.684765625000002</c:v>
                </c:pt>
                <c:pt idx="393">
                  <c:v>13.684765625000002</c:v>
                </c:pt>
                <c:pt idx="394">
                  <c:v>13.684765625000002</c:v>
                </c:pt>
                <c:pt idx="395">
                  <c:v>13.684765625000002</c:v>
                </c:pt>
                <c:pt idx="396">
                  <c:v>13.684765625000002</c:v>
                </c:pt>
                <c:pt idx="397">
                  <c:v>13.684765625000002</c:v>
                </c:pt>
                <c:pt idx="398">
                  <c:v>13.684765625000002</c:v>
                </c:pt>
                <c:pt idx="399">
                  <c:v>13.684765625000002</c:v>
                </c:pt>
                <c:pt idx="400">
                  <c:v>13.684765625000002</c:v>
                </c:pt>
                <c:pt idx="401">
                  <c:v>13.684765625000002</c:v>
                </c:pt>
                <c:pt idx="402">
                  <c:v>13.684765625000002</c:v>
                </c:pt>
                <c:pt idx="403">
                  <c:v>13.684765625000002</c:v>
                </c:pt>
                <c:pt idx="404">
                  <c:v>13.684765625000002</c:v>
                </c:pt>
                <c:pt idx="405">
                  <c:v>13.684765625000002</c:v>
                </c:pt>
                <c:pt idx="406">
                  <c:v>13.684765625000002</c:v>
                </c:pt>
                <c:pt idx="407">
                  <c:v>13.684765625000002</c:v>
                </c:pt>
                <c:pt idx="408">
                  <c:v>13.684765625000002</c:v>
                </c:pt>
                <c:pt idx="409">
                  <c:v>13.684765625000002</c:v>
                </c:pt>
                <c:pt idx="410">
                  <c:v>13.684765625000002</c:v>
                </c:pt>
                <c:pt idx="411">
                  <c:v>13.684765625000002</c:v>
                </c:pt>
                <c:pt idx="412">
                  <c:v>13.684765625000002</c:v>
                </c:pt>
                <c:pt idx="413">
                  <c:v>13.684765625000002</c:v>
                </c:pt>
                <c:pt idx="414">
                  <c:v>13.684765625000002</c:v>
                </c:pt>
                <c:pt idx="415">
                  <c:v>13.684765625000002</c:v>
                </c:pt>
              </c:numCache>
            </c:numRef>
          </c:yVal>
          <c:smooth val="1"/>
          <c:extLst xmlns:c16r2="http://schemas.microsoft.com/office/drawing/2015/06/chart">
            <c:ext xmlns:c16="http://schemas.microsoft.com/office/drawing/2014/chart" uri="{C3380CC4-5D6E-409C-BE32-E72D297353CC}">
              <c16:uniqueId val="{00000001-C3FE-44F3-840E-51A54EF1012B}"/>
            </c:ext>
          </c:extLst>
        </c:ser>
        <c:ser>
          <c:idx val="2"/>
          <c:order val="2"/>
          <c:tx>
            <c:strRef>
              <c:f>'Factor Value'!$D$2</c:f>
              <c:strCache>
                <c:ptCount val="1"/>
                <c:pt idx="0">
                  <c:v>-1 desv.stand PE</c:v>
                </c:pt>
              </c:strCache>
            </c:strRef>
          </c:tx>
          <c:spPr>
            <a:ln w="9525" cap="rnd">
              <a:solidFill>
                <a:schemeClr val="accent3"/>
              </a:solidFill>
              <a:prstDash val="sysDash"/>
              <a:round/>
            </a:ln>
            <a:effectLst/>
          </c:spPr>
          <c:marker>
            <c:symbol val="none"/>
          </c:marker>
          <c:xVal>
            <c:numRef>
              <c:f>'Factor Value'!$A$3:$A$418</c:f>
              <c:numCache>
                <c:formatCode>m/d/yyyy</c:formatCode>
                <c:ptCount val="416"/>
                <c:pt idx="0">
                  <c:v>42272</c:v>
                </c:pt>
                <c:pt idx="1">
                  <c:v>42275</c:v>
                </c:pt>
                <c:pt idx="2">
                  <c:v>42276</c:v>
                </c:pt>
                <c:pt idx="3">
                  <c:v>42277</c:v>
                </c:pt>
                <c:pt idx="4">
                  <c:v>42278</c:v>
                </c:pt>
                <c:pt idx="5">
                  <c:v>42279</c:v>
                </c:pt>
                <c:pt idx="6">
                  <c:v>42282</c:v>
                </c:pt>
                <c:pt idx="7">
                  <c:v>42283</c:v>
                </c:pt>
                <c:pt idx="8">
                  <c:v>42284</c:v>
                </c:pt>
                <c:pt idx="9">
                  <c:v>42285</c:v>
                </c:pt>
                <c:pt idx="10">
                  <c:v>42286</c:v>
                </c:pt>
                <c:pt idx="11">
                  <c:v>42289</c:v>
                </c:pt>
                <c:pt idx="12">
                  <c:v>42290</c:v>
                </c:pt>
                <c:pt idx="13">
                  <c:v>42291</c:v>
                </c:pt>
                <c:pt idx="14">
                  <c:v>42292</c:v>
                </c:pt>
                <c:pt idx="15">
                  <c:v>42293</c:v>
                </c:pt>
                <c:pt idx="16">
                  <c:v>42296</c:v>
                </c:pt>
                <c:pt idx="17">
                  <c:v>42297</c:v>
                </c:pt>
                <c:pt idx="18">
                  <c:v>42298</c:v>
                </c:pt>
                <c:pt idx="19">
                  <c:v>42299</c:v>
                </c:pt>
                <c:pt idx="20">
                  <c:v>42300</c:v>
                </c:pt>
                <c:pt idx="21">
                  <c:v>42303</c:v>
                </c:pt>
                <c:pt idx="22">
                  <c:v>42304</c:v>
                </c:pt>
                <c:pt idx="23">
                  <c:v>42305</c:v>
                </c:pt>
                <c:pt idx="24">
                  <c:v>42306</c:v>
                </c:pt>
                <c:pt idx="25">
                  <c:v>42307</c:v>
                </c:pt>
                <c:pt idx="26">
                  <c:v>42310</c:v>
                </c:pt>
                <c:pt idx="27">
                  <c:v>42311</c:v>
                </c:pt>
                <c:pt idx="28">
                  <c:v>42312</c:v>
                </c:pt>
                <c:pt idx="29">
                  <c:v>42313</c:v>
                </c:pt>
                <c:pt idx="30">
                  <c:v>42314</c:v>
                </c:pt>
                <c:pt idx="31">
                  <c:v>42317</c:v>
                </c:pt>
                <c:pt idx="32">
                  <c:v>42318</c:v>
                </c:pt>
                <c:pt idx="33">
                  <c:v>42319</c:v>
                </c:pt>
                <c:pt idx="34">
                  <c:v>42320</c:v>
                </c:pt>
                <c:pt idx="35">
                  <c:v>42321</c:v>
                </c:pt>
                <c:pt idx="36">
                  <c:v>42324</c:v>
                </c:pt>
                <c:pt idx="37">
                  <c:v>42325</c:v>
                </c:pt>
                <c:pt idx="38">
                  <c:v>42326</c:v>
                </c:pt>
                <c:pt idx="39">
                  <c:v>42327</c:v>
                </c:pt>
                <c:pt idx="40">
                  <c:v>42328</c:v>
                </c:pt>
                <c:pt idx="41">
                  <c:v>42331</c:v>
                </c:pt>
                <c:pt idx="42">
                  <c:v>42332</c:v>
                </c:pt>
                <c:pt idx="43">
                  <c:v>42333</c:v>
                </c:pt>
                <c:pt idx="44">
                  <c:v>42334</c:v>
                </c:pt>
                <c:pt idx="45">
                  <c:v>42335</c:v>
                </c:pt>
                <c:pt idx="46">
                  <c:v>42338</c:v>
                </c:pt>
                <c:pt idx="47">
                  <c:v>42339</c:v>
                </c:pt>
                <c:pt idx="48">
                  <c:v>42340</c:v>
                </c:pt>
                <c:pt idx="49">
                  <c:v>42341</c:v>
                </c:pt>
                <c:pt idx="50">
                  <c:v>42342</c:v>
                </c:pt>
                <c:pt idx="51">
                  <c:v>42345</c:v>
                </c:pt>
                <c:pt idx="52">
                  <c:v>42346</c:v>
                </c:pt>
                <c:pt idx="53">
                  <c:v>42347</c:v>
                </c:pt>
                <c:pt idx="54">
                  <c:v>42348</c:v>
                </c:pt>
                <c:pt idx="55">
                  <c:v>42349</c:v>
                </c:pt>
                <c:pt idx="56">
                  <c:v>42352</c:v>
                </c:pt>
                <c:pt idx="57">
                  <c:v>42353</c:v>
                </c:pt>
                <c:pt idx="58">
                  <c:v>42354</c:v>
                </c:pt>
                <c:pt idx="59">
                  <c:v>42355</c:v>
                </c:pt>
                <c:pt idx="60">
                  <c:v>42356</c:v>
                </c:pt>
                <c:pt idx="61">
                  <c:v>42359</c:v>
                </c:pt>
                <c:pt idx="62">
                  <c:v>42360</c:v>
                </c:pt>
                <c:pt idx="63">
                  <c:v>42361</c:v>
                </c:pt>
                <c:pt idx="64">
                  <c:v>42362</c:v>
                </c:pt>
                <c:pt idx="65">
                  <c:v>42363</c:v>
                </c:pt>
                <c:pt idx="66">
                  <c:v>42366</c:v>
                </c:pt>
                <c:pt idx="67">
                  <c:v>42367</c:v>
                </c:pt>
                <c:pt idx="68">
                  <c:v>42368</c:v>
                </c:pt>
                <c:pt idx="69">
                  <c:v>42369</c:v>
                </c:pt>
                <c:pt idx="70">
                  <c:v>42370</c:v>
                </c:pt>
                <c:pt idx="71">
                  <c:v>42373</c:v>
                </c:pt>
                <c:pt idx="72">
                  <c:v>42374</c:v>
                </c:pt>
                <c:pt idx="73">
                  <c:v>42375</c:v>
                </c:pt>
                <c:pt idx="74">
                  <c:v>42376</c:v>
                </c:pt>
                <c:pt idx="75">
                  <c:v>42377</c:v>
                </c:pt>
                <c:pt idx="76">
                  <c:v>42380</c:v>
                </c:pt>
                <c:pt idx="77">
                  <c:v>42381</c:v>
                </c:pt>
                <c:pt idx="78">
                  <c:v>42382</c:v>
                </c:pt>
                <c:pt idx="79">
                  <c:v>42383</c:v>
                </c:pt>
                <c:pt idx="80">
                  <c:v>42384</c:v>
                </c:pt>
                <c:pt idx="81">
                  <c:v>42387</c:v>
                </c:pt>
                <c:pt idx="82">
                  <c:v>42388</c:v>
                </c:pt>
                <c:pt idx="83">
                  <c:v>42389</c:v>
                </c:pt>
                <c:pt idx="84">
                  <c:v>42390</c:v>
                </c:pt>
                <c:pt idx="85">
                  <c:v>42391</c:v>
                </c:pt>
                <c:pt idx="86">
                  <c:v>42394</c:v>
                </c:pt>
                <c:pt idx="87">
                  <c:v>42395</c:v>
                </c:pt>
                <c:pt idx="88">
                  <c:v>42396</c:v>
                </c:pt>
                <c:pt idx="89">
                  <c:v>42397</c:v>
                </c:pt>
                <c:pt idx="90">
                  <c:v>42398</c:v>
                </c:pt>
                <c:pt idx="91">
                  <c:v>42401</c:v>
                </c:pt>
                <c:pt idx="92">
                  <c:v>42402</c:v>
                </c:pt>
                <c:pt idx="93">
                  <c:v>42403</c:v>
                </c:pt>
                <c:pt idx="94">
                  <c:v>42404</c:v>
                </c:pt>
                <c:pt idx="95">
                  <c:v>42405</c:v>
                </c:pt>
                <c:pt idx="96">
                  <c:v>42408</c:v>
                </c:pt>
                <c:pt idx="97">
                  <c:v>42409</c:v>
                </c:pt>
                <c:pt idx="98">
                  <c:v>42410</c:v>
                </c:pt>
                <c:pt idx="99">
                  <c:v>42411</c:v>
                </c:pt>
                <c:pt idx="100">
                  <c:v>42412</c:v>
                </c:pt>
                <c:pt idx="101">
                  <c:v>42415</c:v>
                </c:pt>
                <c:pt idx="102">
                  <c:v>42416</c:v>
                </c:pt>
                <c:pt idx="103">
                  <c:v>42417</c:v>
                </c:pt>
                <c:pt idx="104">
                  <c:v>42418</c:v>
                </c:pt>
                <c:pt idx="105">
                  <c:v>42419</c:v>
                </c:pt>
                <c:pt idx="106">
                  <c:v>42422</c:v>
                </c:pt>
                <c:pt idx="107">
                  <c:v>42423</c:v>
                </c:pt>
                <c:pt idx="108">
                  <c:v>42424</c:v>
                </c:pt>
                <c:pt idx="109">
                  <c:v>42425</c:v>
                </c:pt>
                <c:pt idx="110">
                  <c:v>42426</c:v>
                </c:pt>
                <c:pt idx="111">
                  <c:v>42429</c:v>
                </c:pt>
                <c:pt idx="112">
                  <c:v>42430</c:v>
                </c:pt>
                <c:pt idx="113">
                  <c:v>42431</c:v>
                </c:pt>
                <c:pt idx="114">
                  <c:v>42432</c:v>
                </c:pt>
                <c:pt idx="115">
                  <c:v>42433</c:v>
                </c:pt>
                <c:pt idx="116">
                  <c:v>42436</c:v>
                </c:pt>
                <c:pt idx="117">
                  <c:v>42437</c:v>
                </c:pt>
                <c:pt idx="118">
                  <c:v>42438</c:v>
                </c:pt>
                <c:pt idx="119">
                  <c:v>42439</c:v>
                </c:pt>
                <c:pt idx="120">
                  <c:v>42440</c:v>
                </c:pt>
                <c:pt idx="121">
                  <c:v>42443</c:v>
                </c:pt>
                <c:pt idx="122">
                  <c:v>42444</c:v>
                </c:pt>
                <c:pt idx="123">
                  <c:v>42445</c:v>
                </c:pt>
                <c:pt idx="124">
                  <c:v>42446</c:v>
                </c:pt>
                <c:pt idx="125">
                  <c:v>42447</c:v>
                </c:pt>
                <c:pt idx="126">
                  <c:v>42450</c:v>
                </c:pt>
                <c:pt idx="127">
                  <c:v>42451</c:v>
                </c:pt>
                <c:pt idx="128">
                  <c:v>42452</c:v>
                </c:pt>
                <c:pt idx="129">
                  <c:v>42453</c:v>
                </c:pt>
                <c:pt idx="130">
                  <c:v>42454</c:v>
                </c:pt>
                <c:pt idx="131">
                  <c:v>42457</c:v>
                </c:pt>
                <c:pt idx="132">
                  <c:v>42458</c:v>
                </c:pt>
                <c:pt idx="133">
                  <c:v>42459</c:v>
                </c:pt>
                <c:pt idx="134">
                  <c:v>42460</c:v>
                </c:pt>
                <c:pt idx="135">
                  <c:v>42461</c:v>
                </c:pt>
                <c:pt idx="136">
                  <c:v>42464</c:v>
                </c:pt>
                <c:pt idx="137">
                  <c:v>42465</c:v>
                </c:pt>
                <c:pt idx="138">
                  <c:v>42466</c:v>
                </c:pt>
                <c:pt idx="139">
                  <c:v>42467</c:v>
                </c:pt>
                <c:pt idx="140">
                  <c:v>42468</c:v>
                </c:pt>
                <c:pt idx="141">
                  <c:v>42471</c:v>
                </c:pt>
                <c:pt idx="142">
                  <c:v>42472</c:v>
                </c:pt>
                <c:pt idx="143">
                  <c:v>42473</c:v>
                </c:pt>
                <c:pt idx="144">
                  <c:v>42474</c:v>
                </c:pt>
                <c:pt idx="145">
                  <c:v>42475</c:v>
                </c:pt>
                <c:pt idx="146">
                  <c:v>42478</c:v>
                </c:pt>
                <c:pt idx="147">
                  <c:v>42479</c:v>
                </c:pt>
                <c:pt idx="148">
                  <c:v>42480</c:v>
                </c:pt>
                <c:pt idx="149">
                  <c:v>42481</c:v>
                </c:pt>
                <c:pt idx="150">
                  <c:v>42482</c:v>
                </c:pt>
                <c:pt idx="151">
                  <c:v>42485</c:v>
                </c:pt>
                <c:pt idx="152">
                  <c:v>42486</c:v>
                </c:pt>
                <c:pt idx="153">
                  <c:v>42487</c:v>
                </c:pt>
                <c:pt idx="154">
                  <c:v>42488</c:v>
                </c:pt>
                <c:pt idx="155">
                  <c:v>42489</c:v>
                </c:pt>
                <c:pt idx="156">
                  <c:v>42492</c:v>
                </c:pt>
                <c:pt idx="157">
                  <c:v>42493</c:v>
                </c:pt>
                <c:pt idx="158">
                  <c:v>42494</c:v>
                </c:pt>
                <c:pt idx="159">
                  <c:v>42495</c:v>
                </c:pt>
                <c:pt idx="160">
                  <c:v>42496</c:v>
                </c:pt>
                <c:pt idx="161">
                  <c:v>42499</c:v>
                </c:pt>
                <c:pt idx="162">
                  <c:v>42500</c:v>
                </c:pt>
                <c:pt idx="163">
                  <c:v>42501</c:v>
                </c:pt>
                <c:pt idx="164">
                  <c:v>42502</c:v>
                </c:pt>
                <c:pt idx="165">
                  <c:v>42503</c:v>
                </c:pt>
                <c:pt idx="166">
                  <c:v>42506</c:v>
                </c:pt>
                <c:pt idx="167">
                  <c:v>42507</c:v>
                </c:pt>
                <c:pt idx="168">
                  <c:v>42508</c:v>
                </c:pt>
                <c:pt idx="169">
                  <c:v>42509</c:v>
                </c:pt>
                <c:pt idx="170">
                  <c:v>42510</c:v>
                </c:pt>
                <c:pt idx="171">
                  <c:v>42513</c:v>
                </c:pt>
                <c:pt idx="172">
                  <c:v>42514</c:v>
                </c:pt>
                <c:pt idx="173">
                  <c:v>42515</c:v>
                </c:pt>
                <c:pt idx="174">
                  <c:v>42516</c:v>
                </c:pt>
                <c:pt idx="175">
                  <c:v>42517</c:v>
                </c:pt>
                <c:pt idx="176">
                  <c:v>42520</c:v>
                </c:pt>
                <c:pt idx="177">
                  <c:v>42521</c:v>
                </c:pt>
                <c:pt idx="178">
                  <c:v>42522</c:v>
                </c:pt>
                <c:pt idx="179">
                  <c:v>42523</c:v>
                </c:pt>
                <c:pt idx="180">
                  <c:v>42524</c:v>
                </c:pt>
                <c:pt idx="181">
                  <c:v>42527</c:v>
                </c:pt>
                <c:pt idx="182">
                  <c:v>42528</c:v>
                </c:pt>
                <c:pt idx="183">
                  <c:v>42529</c:v>
                </c:pt>
                <c:pt idx="184">
                  <c:v>42530</c:v>
                </c:pt>
                <c:pt idx="185">
                  <c:v>42531</c:v>
                </c:pt>
                <c:pt idx="186">
                  <c:v>42534</c:v>
                </c:pt>
                <c:pt idx="187">
                  <c:v>42535</c:v>
                </c:pt>
                <c:pt idx="188">
                  <c:v>42536</c:v>
                </c:pt>
                <c:pt idx="189">
                  <c:v>42537</c:v>
                </c:pt>
                <c:pt idx="190">
                  <c:v>42538</c:v>
                </c:pt>
                <c:pt idx="191">
                  <c:v>42541</c:v>
                </c:pt>
                <c:pt idx="192">
                  <c:v>42542</c:v>
                </c:pt>
                <c:pt idx="193">
                  <c:v>42543</c:v>
                </c:pt>
                <c:pt idx="194">
                  <c:v>42544</c:v>
                </c:pt>
                <c:pt idx="195">
                  <c:v>42545</c:v>
                </c:pt>
                <c:pt idx="196">
                  <c:v>42548</c:v>
                </c:pt>
                <c:pt idx="197">
                  <c:v>42549</c:v>
                </c:pt>
                <c:pt idx="198">
                  <c:v>42550</c:v>
                </c:pt>
                <c:pt idx="199">
                  <c:v>42551</c:v>
                </c:pt>
                <c:pt idx="200">
                  <c:v>42552</c:v>
                </c:pt>
                <c:pt idx="201">
                  <c:v>42555</c:v>
                </c:pt>
                <c:pt idx="202">
                  <c:v>42556</c:v>
                </c:pt>
                <c:pt idx="203">
                  <c:v>42557</c:v>
                </c:pt>
                <c:pt idx="204">
                  <c:v>42558</c:v>
                </c:pt>
                <c:pt idx="205">
                  <c:v>42559</c:v>
                </c:pt>
                <c:pt idx="206">
                  <c:v>42562</c:v>
                </c:pt>
                <c:pt idx="207">
                  <c:v>42563</c:v>
                </c:pt>
                <c:pt idx="208">
                  <c:v>42564</c:v>
                </c:pt>
                <c:pt idx="209">
                  <c:v>42565</c:v>
                </c:pt>
                <c:pt idx="210">
                  <c:v>42566</c:v>
                </c:pt>
                <c:pt idx="211">
                  <c:v>42569</c:v>
                </c:pt>
                <c:pt idx="212">
                  <c:v>42570</c:v>
                </c:pt>
                <c:pt idx="213">
                  <c:v>42571</c:v>
                </c:pt>
                <c:pt idx="214">
                  <c:v>42572</c:v>
                </c:pt>
                <c:pt idx="215">
                  <c:v>42573</c:v>
                </c:pt>
                <c:pt idx="216">
                  <c:v>42576</c:v>
                </c:pt>
                <c:pt idx="217">
                  <c:v>42577</c:v>
                </c:pt>
                <c:pt idx="218">
                  <c:v>42578</c:v>
                </c:pt>
                <c:pt idx="219">
                  <c:v>42579</c:v>
                </c:pt>
                <c:pt idx="220">
                  <c:v>42580</c:v>
                </c:pt>
                <c:pt idx="221">
                  <c:v>42583</c:v>
                </c:pt>
                <c:pt idx="222">
                  <c:v>42584</c:v>
                </c:pt>
                <c:pt idx="223">
                  <c:v>42585</c:v>
                </c:pt>
                <c:pt idx="224">
                  <c:v>42586</c:v>
                </c:pt>
                <c:pt idx="225">
                  <c:v>42587</c:v>
                </c:pt>
                <c:pt idx="226">
                  <c:v>42590</c:v>
                </c:pt>
                <c:pt idx="227">
                  <c:v>42591</c:v>
                </c:pt>
                <c:pt idx="228">
                  <c:v>42592</c:v>
                </c:pt>
                <c:pt idx="229">
                  <c:v>42593</c:v>
                </c:pt>
                <c:pt idx="230">
                  <c:v>42594</c:v>
                </c:pt>
                <c:pt idx="231">
                  <c:v>42597</c:v>
                </c:pt>
                <c:pt idx="232">
                  <c:v>42598</c:v>
                </c:pt>
                <c:pt idx="233">
                  <c:v>42599</c:v>
                </c:pt>
                <c:pt idx="234">
                  <c:v>42600</c:v>
                </c:pt>
                <c:pt idx="235">
                  <c:v>42601</c:v>
                </c:pt>
                <c:pt idx="236">
                  <c:v>42604</c:v>
                </c:pt>
                <c:pt idx="237">
                  <c:v>42605</c:v>
                </c:pt>
                <c:pt idx="238">
                  <c:v>42606</c:v>
                </c:pt>
                <c:pt idx="239">
                  <c:v>42607</c:v>
                </c:pt>
                <c:pt idx="240">
                  <c:v>42608</c:v>
                </c:pt>
                <c:pt idx="241">
                  <c:v>42611</c:v>
                </c:pt>
                <c:pt idx="242">
                  <c:v>42612</c:v>
                </c:pt>
                <c:pt idx="243">
                  <c:v>42613</c:v>
                </c:pt>
                <c:pt idx="244">
                  <c:v>42614</c:v>
                </c:pt>
                <c:pt idx="245">
                  <c:v>42615</c:v>
                </c:pt>
                <c:pt idx="246">
                  <c:v>42618</c:v>
                </c:pt>
                <c:pt idx="247">
                  <c:v>42619</c:v>
                </c:pt>
                <c:pt idx="248">
                  <c:v>42620</c:v>
                </c:pt>
                <c:pt idx="249">
                  <c:v>42621</c:v>
                </c:pt>
                <c:pt idx="250">
                  <c:v>42622</c:v>
                </c:pt>
                <c:pt idx="251">
                  <c:v>42625</c:v>
                </c:pt>
                <c:pt idx="252">
                  <c:v>42626</c:v>
                </c:pt>
                <c:pt idx="253">
                  <c:v>42627</c:v>
                </c:pt>
                <c:pt idx="254">
                  <c:v>42628</c:v>
                </c:pt>
                <c:pt idx="255">
                  <c:v>42629</c:v>
                </c:pt>
                <c:pt idx="256">
                  <c:v>42632</c:v>
                </c:pt>
                <c:pt idx="257">
                  <c:v>42633</c:v>
                </c:pt>
                <c:pt idx="258">
                  <c:v>42634</c:v>
                </c:pt>
                <c:pt idx="259">
                  <c:v>42635</c:v>
                </c:pt>
                <c:pt idx="260">
                  <c:v>42636</c:v>
                </c:pt>
                <c:pt idx="261">
                  <c:v>42639</c:v>
                </c:pt>
                <c:pt idx="262">
                  <c:v>42640</c:v>
                </c:pt>
                <c:pt idx="263">
                  <c:v>42641</c:v>
                </c:pt>
                <c:pt idx="264">
                  <c:v>42642</c:v>
                </c:pt>
                <c:pt idx="265">
                  <c:v>42643</c:v>
                </c:pt>
                <c:pt idx="266">
                  <c:v>42646</c:v>
                </c:pt>
                <c:pt idx="267">
                  <c:v>42647</c:v>
                </c:pt>
                <c:pt idx="268">
                  <c:v>42648</c:v>
                </c:pt>
                <c:pt idx="269">
                  <c:v>42649</c:v>
                </c:pt>
                <c:pt idx="270">
                  <c:v>42650</c:v>
                </c:pt>
                <c:pt idx="271">
                  <c:v>42653</c:v>
                </c:pt>
                <c:pt idx="272">
                  <c:v>42654</c:v>
                </c:pt>
                <c:pt idx="273">
                  <c:v>42655</c:v>
                </c:pt>
                <c:pt idx="274">
                  <c:v>42656</c:v>
                </c:pt>
                <c:pt idx="275">
                  <c:v>42657</c:v>
                </c:pt>
                <c:pt idx="276">
                  <c:v>42660</c:v>
                </c:pt>
                <c:pt idx="277">
                  <c:v>42661</c:v>
                </c:pt>
                <c:pt idx="278">
                  <c:v>42662</c:v>
                </c:pt>
                <c:pt idx="279">
                  <c:v>42663</c:v>
                </c:pt>
                <c:pt idx="280">
                  <c:v>42664</c:v>
                </c:pt>
                <c:pt idx="281">
                  <c:v>42667</c:v>
                </c:pt>
                <c:pt idx="282">
                  <c:v>42668</c:v>
                </c:pt>
                <c:pt idx="283">
                  <c:v>42669</c:v>
                </c:pt>
                <c:pt idx="284">
                  <c:v>42670</c:v>
                </c:pt>
                <c:pt idx="285">
                  <c:v>42671</c:v>
                </c:pt>
                <c:pt idx="286">
                  <c:v>42674</c:v>
                </c:pt>
                <c:pt idx="287">
                  <c:v>42675</c:v>
                </c:pt>
                <c:pt idx="288">
                  <c:v>42676</c:v>
                </c:pt>
                <c:pt idx="289">
                  <c:v>42677</c:v>
                </c:pt>
                <c:pt idx="290">
                  <c:v>42678</c:v>
                </c:pt>
                <c:pt idx="291">
                  <c:v>42681</c:v>
                </c:pt>
                <c:pt idx="292">
                  <c:v>42682</c:v>
                </c:pt>
                <c:pt idx="293">
                  <c:v>42683</c:v>
                </c:pt>
                <c:pt idx="294">
                  <c:v>42684</c:v>
                </c:pt>
                <c:pt idx="295">
                  <c:v>42685</c:v>
                </c:pt>
                <c:pt idx="296">
                  <c:v>42688</c:v>
                </c:pt>
                <c:pt idx="297">
                  <c:v>42689</c:v>
                </c:pt>
                <c:pt idx="298">
                  <c:v>42690</c:v>
                </c:pt>
                <c:pt idx="299">
                  <c:v>42691</c:v>
                </c:pt>
                <c:pt idx="300">
                  <c:v>42692</c:v>
                </c:pt>
                <c:pt idx="301">
                  <c:v>42695</c:v>
                </c:pt>
                <c:pt idx="302">
                  <c:v>42696</c:v>
                </c:pt>
                <c:pt idx="303">
                  <c:v>42697</c:v>
                </c:pt>
                <c:pt idx="304">
                  <c:v>42698</c:v>
                </c:pt>
                <c:pt idx="305">
                  <c:v>42699</c:v>
                </c:pt>
                <c:pt idx="306">
                  <c:v>42702</c:v>
                </c:pt>
                <c:pt idx="307">
                  <c:v>42703</c:v>
                </c:pt>
                <c:pt idx="308">
                  <c:v>42704</c:v>
                </c:pt>
                <c:pt idx="309">
                  <c:v>42705</c:v>
                </c:pt>
                <c:pt idx="310">
                  <c:v>42706</c:v>
                </c:pt>
                <c:pt idx="311">
                  <c:v>42709</c:v>
                </c:pt>
                <c:pt idx="312">
                  <c:v>42710</c:v>
                </c:pt>
                <c:pt idx="313">
                  <c:v>42711</c:v>
                </c:pt>
                <c:pt idx="314">
                  <c:v>42712</c:v>
                </c:pt>
                <c:pt idx="315">
                  <c:v>42713</c:v>
                </c:pt>
                <c:pt idx="316">
                  <c:v>42716</c:v>
                </c:pt>
                <c:pt idx="317">
                  <c:v>42717</c:v>
                </c:pt>
                <c:pt idx="318">
                  <c:v>42718</c:v>
                </c:pt>
                <c:pt idx="319">
                  <c:v>42719</c:v>
                </c:pt>
                <c:pt idx="320">
                  <c:v>42720</c:v>
                </c:pt>
                <c:pt idx="321">
                  <c:v>42723</c:v>
                </c:pt>
                <c:pt idx="322">
                  <c:v>42724</c:v>
                </c:pt>
                <c:pt idx="323">
                  <c:v>42725</c:v>
                </c:pt>
                <c:pt idx="324">
                  <c:v>42726</c:v>
                </c:pt>
                <c:pt idx="325">
                  <c:v>42727</c:v>
                </c:pt>
                <c:pt idx="326">
                  <c:v>42730</c:v>
                </c:pt>
                <c:pt idx="327">
                  <c:v>42731</c:v>
                </c:pt>
                <c:pt idx="328">
                  <c:v>42732</c:v>
                </c:pt>
                <c:pt idx="329">
                  <c:v>42733</c:v>
                </c:pt>
                <c:pt idx="330">
                  <c:v>42734</c:v>
                </c:pt>
                <c:pt idx="331">
                  <c:v>42737</c:v>
                </c:pt>
                <c:pt idx="332">
                  <c:v>42738</c:v>
                </c:pt>
                <c:pt idx="333">
                  <c:v>42739</c:v>
                </c:pt>
                <c:pt idx="334">
                  <c:v>42740</c:v>
                </c:pt>
                <c:pt idx="335">
                  <c:v>42741</c:v>
                </c:pt>
                <c:pt idx="336">
                  <c:v>42744</c:v>
                </c:pt>
                <c:pt idx="337">
                  <c:v>42745</c:v>
                </c:pt>
                <c:pt idx="338">
                  <c:v>42746</c:v>
                </c:pt>
                <c:pt idx="339">
                  <c:v>42747</c:v>
                </c:pt>
                <c:pt idx="340">
                  <c:v>42748</c:v>
                </c:pt>
                <c:pt idx="341">
                  <c:v>42751</c:v>
                </c:pt>
                <c:pt idx="342">
                  <c:v>42752</c:v>
                </c:pt>
                <c:pt idx="343">
                  <c:v>42753</c:v>
                </c:pt>
                <c:pt idx="344">
                  <c:v>42754</c:v>
                </c:pt>
                <c:pt idx="345">
                  <c:v>42755</c:v>
                </c:pt>
                <c:pt idx="346">
                  <c:v>42758</c:v>
                </c:pt>
                <c:pt idx="347">
                  <c:v>42759</c:v>
                </c:pt>
                <c:pt idx="348">
                  <c:v>42760</c:v>
                </c:pt>
                <c:pt idx="349">
                  <c:v>42761</c:v>
                </c:pt>
                <c:pt idx="350">
                  <c:v>42762</c:v>
                </c:pt>
                <c:pt idx="351">
                  <c:v>42765</c:v>
                </c:pt>
                <c:pt idx="352">
                  <c:v>42766</c:v>
                </c:pt>
                <c:pt idx="353">
                  <c:v>42767</c:v>
                </c:pt>
                <c:pt idx="354">
                  <c:v>42768</c:v>
                </c:pt>
                <c:pt idx="355">
                  <c:v>42769</c:v>
                </c:pt>
                <c:pt idx="356">
                  <c:v>42772</c:v>
                </c:pt>
                <c:pt idx="357">
                  <c:v>42773</c:v>
                </c:pt>
                <c:pt idx="358">
                  <c:v>42774</c:v>
                </c:pt>
                <c:pt idx="359">
                  <c:v>42775</c:v>
                </c:pt>
                <c:pt idx="360">
                  <c:v>42776</c:v>
                </c:pt>
                <c:pt idx="361">
                  <c:v>42779</c:v>
                </c:pt>
                <c:pt idx="362">
                  <c:v>42780</c:v>
                </c:pt>
                <c:pt idx="363">
                  <c:v>42781</c:v>
                </c:pt>
                <c:pt idx="364">
                  <c:v>42782</c:v>
                </c:pt>
                <c:pt idx="365">
                  <c:v>42783</c:v>
                </c:pt>
                <c:pt idx="366">
                  <c:v>42786</c:v>
                </c:pt>
                <c:pt idx="367">
                  <c:v>42787</c:v>
                </c:pt>
                <c:pt idx="368">
                  <c:v>42788</c:v>
                </c:pt>
                <c:pt idx="369">
                  <c:v>42789</c:v>
                </c:pt>
                <c:pt idx="370">
                  <c:v>42790</c:v>
                </c:pt>
                <c:pt idx="371">
                  <c:v>42793</c:v>
                </c:pt>
                <c:pt idx="372">
                  <c:v>42794</c:v>
                </c:pt>
                <c:pt idx="373">
                  <c:v>42795</c:v>
                </c:pt>
                <c:pt idx="374">
                  <c:v>42796</c:v>
                </c:pt>
                <c:pt idx="375">
                  <c:v>42797</c:v>
                </c:pt>
                <c:pt idx="376">
                  <c:v>42800</c:v>
                </c:pt>
                <c:pt idx="377">
                  <c:v>42801</c:v>
                </c:pt>
                <c:pt idx="378">
                  <c:v>42802</c:v>
                </c:pt>
                <c:pt idx="379">
                  <c:v>42803</c:v>
                </c:pt>
                <c:pt idx="380">
                  <c:v>42804</c:v>
                </c:pt>
                <c:pt idx="381">
                  <c:v>42807</c:v>
                </c:pt>
                <c:pt idx="382">
                  <c:v>42808</c:v>
                </c:pt>
                <c:pt idx="383">
                  <c:v>42809</c:v>
                </c:pt>
                <c:pt idx="384">
                  <c:v>42810</c:v>
                </c:pt>
                <c:pt idx="385">
                  <c:v>42811</c:v>
                </c:pt>
                <c:pt idx="386">
                  <c:v>42814</c:v>
                </c:pt>
                <c:pt idx="387">
                  <c:v>42815</c:v>
                </c:pt>
                <c:pt idx="388">
                  <c:v>42816</c:v>
                </c:pt>
                <c:pt idx="389">
                  <c:v>42817</c:v>
                </c:pt>
                <c:pt idx="390">
                  <c:v>42818</c:v>
                </c:pt>
                <c:pt idx="391">
                  <c:v>42821</c:v>
                </c:pt>
                <c:pt idx="392">
                  <c:v>42822</c:v>
                </c:pt>
                <c:pt idx="393">
                  <c:v>42823</c:v>
                </c:pt>
                <c:pt idx="394">
                  <c:v>42824</c:v>
                </c:pt>
                <c:pt idx="395">
                  <c:v>42825</c:v>
                </c:pt>
                <c:pt idx="396">
                  <c:v>42828</c:v>
                </c:pt>
                <c:pt idx="397">
                  <c:v>42829</c:v>
                </c:pt>
                <c:pt idx="398">
                  <c:v>42830</c:v>
                </c:pt>
                <c:pt idx="399">
                  <c:v>42831</c:v>
                </c:pt>
                <c:pt idx="400">
                  <c:v>42832</c:v>
                </c:pt>
                <c:pt idx="401">
                  <c:v>42835</c:v>
                </c:pt>
                <c:pt idx="402">
                  <c:v>42836</c:v>
                </c:pt>
                <c:pt idx="403">
                  <c:v>42837</c:v>
                </c:pt>
                <c:pt idx="404">
                  <c:v>42838</c:v>
                </c:pt>
                <c:pt idx="405">
                  <c:v>42839</c:v>
                </c:pt>
                <c:pt idx="406">
                  <c:v>42842</c:v>
                </c:pt>
                <c:pt idx="407">
                  <c:v>42843</c:v>
                </c:pt>
                <c:pt idx="408">
                  <c:v>42844</c:v>
                </c:pt>
                <c:pt idx="409">
                  <c:v>42845</c:v>
                </c:pt>
                <c:pt idx="410">
                  <c:v>42846</c:v>
                </c:pt>
                <c:pt idx="411">
                  <c:v>42849</c:v>
                </c:pt>
                <c:pt idx="412">
                  <c:v>42850</c:v>
                </c:pt>
                <c:pt idx="413">
                  <c:v>42851</c:v>
                </c:pt>
                <c:pt idx="414">
                  <c:v>42852</c:v>
                </c:pt>
                <c:pt idx="415">
                  <c:v>42853</c:v>
                </c:pt>
              </c:numCache>
            </c:numRef>
          </c:xVal>
          <c:yVal>
            <c:numRef>
              <c:f>'Factor Value'!$D$3:$D$418</c:f>
              <c:numCache>
                <c:formatCode>General</c:formatCode>
                <c:ptCount val="416"/>
                <c:pt idx="0">
                  <c:v>12.838475533249479</c:v>
                </c:pt>
                <c:pt idx="1">
                  <c:v>12.838475533249479</c:v>
                </c:pt>
                <c:pt idx="2">
                  <c:v>12.838475533249479</c:v>
                </c:pt>
                <c:pt idx="3">
                  <c:v>12.838475533249479</c:v>
                </c:pt>
                <c:pt idx="4">
                  <c:v>12.838475533249479</c:v>
                </c:pt>
                <c:pt idx="5">
                  <c:v>12.838475533249479</c:v>
                </c:pt>
                <c:pt idx="6">
                  <c:v>12.838475533249479</c:v>
                </c:pt>
                <c:pt idx="7">
                  <c:v>12.838475533249479</c:v>
                </c:pt>
                <c:pt idx="8">
                  <c:v>12.838475533249479</c:v>
                </c:pt>
                <c:pt idx="9">
                  <c:v>12.838475533249479</c:v>
                </c:pt>
                <c:pt idx="10">
                  <c:v>12.838475533249479</c:v>
                </c:pt>
                <c:pt idx="11">
                  <c:v>12.838475533249479</c:v>
                </c:pt>
                <c:pt idx="12">
                  <c:v>12.838475533249479</c:v>
                </c:pt>
                <c:pt idx="13">
                  <c:v>12.838475533249479</c:v>
                </c:pt>
                <c:pt idx="14">
                  <c:v>12.838475533249479</c:v>
                </c:pt>
                <c:pt idx="15">
                  <c:v>12.838475533249479</c:v>
                </c:pt>
                <c:pt idx="16">
                  <c:v>12.838475533249479</c:v>
                </c:pt>
                <c:pt idx="17">
                  <c:v>12.838475533249479</c:v>
                </c:pt>
                <c:pt idx="18">
                  <c:v>12.838475533249479</c:v>
                </c:pt>
                <c:pt idx="19">
                  <c:v>12.838475533249479</c:v>
                </c:pt>
                <c:pt idx="20">
                  <c:v>12.838475533249479</c:v>
                </c:pt>
                <c:pt idx="21">
                  <c:v>12.838475533249479</c:v>
                </c:pt>
                <c:pt idx="22">
                  <c:v>12.838475533249479</c:v>
                </c:pt>
                <c:pt idx="23">
                  <c:v>12.838475533249479</c:v>
                </c:pt>
                <c:pt idx="24">
                  <c:v>12.838475533249479</c:v>
                </c:pt>
                <c:pt idx="25">
                  <c:v>12.838475533249479</c:v>
                </c:pt>
                <c:pt idx="26">
                  <c:v>12.838475533249479</c:v>
                </c:pt>
                <c:pt idx="27">
                  <c:v>12.838475533249479</c:v>
                </c:pt>
                <c:pt idx="28">
                  <c:v>12.838475533249479</c:v>
                </c:pt>
                <c:pt idx="29">
                  <c:v>12.838475533249479</c:v>
                </c:pt>
                <c:pt idx="30">
                  <c:v>12.838475533249479</c:v>
                </c:pt>
                <c:pt idx="31">
                  <c:v>12.838475533249479</c:v>
                </c:pt>
                <c:pt idx="32">
                  <c:v>12.838475533249479</c:v>
                </c:pt>
                <c:pt idx="33">
                  <c:v>12.838475533249479</c:v>
                </c:pt>
                <c:pt idx="34">
                  <c:v>12.838475533249479</c:v>
                </c:pt>
                <c:pt idx="35">
                  <c:v>12.838475533249479</c:v>
                </c:pt>
                <c:pt idx="36">
                  <c:v>12.838475533249479</c:v>
                </c:pt>
                <c:pt idx="37">
                  <c:v>12.838475533249479</c:v>
                </c:pt>
                <c:pt idx="38">
                  <c:v>12.838475533249479</c:v>
                </c:pt>
                <c:pt idx="39">
                  <c:v>12.838475533249479</c:v>
                </c:pt>
                <c:pt idx="40">
                  <c:v>12.838475533249479</c:v>
                </c:pt>
                <c:pt idx="41">
                  <c:v>12.838475533249479</c:v>
                </c:pt>
                <c:pt idx="42">
                  <c:v>12.838475533249479</c:v>
                </c:pt>
                <c:pt idx="43">
                  <c:v>12.838475533249479</c:v>
                </c:pt>
                <c:pt idx="44">
                  <c:v>12.838475533249479</c:v>
                </c:pt>
                <c:pt idx="45">
                  <c:v>12.838475533249479</c:v>
                </c:pt>
                <c:pt idx="46">
                  <c:v>12.838475533249479</c:v>
                </c:pt>
                <c:pt idx="47">
                  <c:v>12.838475533249479</c:v>
                </c:pt>
                <c:pt idx="48">
                  <c:v>12.838475533249479</c:v>
                </c:pt>
                <c:pt idx="49">
                  <c:v>12.838475533249479</c:v>
                </c:pt>
                <c:pt idx="50">
                  <c:v>12.838475533249479</c:v>
                </c:pt>
                <c:pt idx="51">
                  <c:v>12.838475533249479</c:v>
                </c:pt>
                <c:pt idx="52">
                  <c:v>12.838475533249479</c:v>
                </c:pt>
                <c:pt idx="53">
                  <c:v>12.838475533249479</c:v>
                </c:pt>
                <c:pt idx="54">
                  <c:v>12.838475533249479</c:v>
                </c:pt>
                <c:pt idx="55">
                  <c:v>12.838475533249479</c:v>
                </c:pt>
                <c:pt idx="56">
                  <c:v>12.838475533249479</c:v>
                </c:pt>
                <c:pt idx="57">
                  <c:v>12.838475533249479</c:v>
                </c:pt>
                <c:pt idx="58">
                  <c:v>12.838475533249479</c:v>
                </c:pt>
                <c:pt idx="59">
                  <c:v>12.838475533249479</c:v>
                </c:pt>
                <c:pt idx="60">
                  <c:v>12.838475533249479</c:v>
                </c:pt>
                <c:pt idx="61">
                  <c:v>12.838475533249479</c:v>
                </c:pt>
                <c:pt idx="62">
                  <c:v>12.838475533249479</c:v>
                </c:pt>
                <c:pt idx="63">
                  <c:v>12.838475533249479</c:v>
                </c:pt>
                <c:pt idx="64">
                  <c:v>12.838475533249479</c:v>
                </c:pt>
                <c:pt idx="65">
                  <c:v>12.838475533249479</c:v>
                </c:pt>
                <c:pt idx="66">
                  <c:v>12.838475533249479</c:v>
                </c:pt>
                <c:pt idx="67">
                  <c:v>12.838475533249479</c:v>
                </c:pt>
                <c:pt idx="68">
                  <c:v>12.838475533249479</c:v>
                </c:pt>
                <c:pt idx="69">
                  <c:v>12.838475533249479</c:v>
                </c:pt>
                <c:pt idx="70">
                  <c:v>12.838475533249479</c:v>
                </c:pt>
                <c:pt idx="71">
                  <c:v>12.838475533249479</c:v>
                </c:pt>
                <c:pt idx="72">
                  <c:v>12.838475533249479</c:v>
                </c:pt>
                <c:pt idx="73">
                  <c:v>12.838475533249479</c:v>
                </c:pt>
                <c:pt idx="74">
                  <c:v>12.838475533249479</c:v>
                </c:pt>
                <c:pt idx="75">
                  <c:v>12.838475533249479</c:v>
                </c:pt>
                <c:pt idx="76">
                  <c:v>12.838475533249479</c:v>
                </c:pt>
                <c:pt idx="77">
                  <c:v>12.838475533249479</c:v>
                </c:pt>
                <c:pt idx="78">
                  <c:v>12.838475533249479</c:v>
                </c:pt>
                <c:pt idx="79">
                  <c:v>12.838475533249479</c:v>
                </c:pt>
                <c:pt idx="80">
                  <c:v>12.838475533249479</c:v>
                </c:pt>
                <c:pt idx="81">
                  <c:v>12.838475533249479</c:v>
                </c:pt>
                <c:pt idx="82">
                  <c:v>12.838475533249479</c:v>
                </c:pt>
                <c:pt idx="83">
                  <c:v>12.838475533249479</c:v>
                </c:pt>
                <c:pt idx="84">
                  <c:v>12.838475533249479</c:v>
                </c:pt>
                <c:pt idx="85">
                  <c:v>12.838475533249479</c:v>
                </c:pt>
                <c:pt idx="86">
                  <c:v>12.838475533249479</c:v>
                </c:pt>
                <c:pt idx="87">
                  <c:v>12.838475533249479</c:v>
                </c:pt>
                <c:pt idx="88">
                  <c:v>12.838475533249479</c:v>
                </c:pt>
                <c:pt idx="89">
                  <c:v>12.838475533249479</c:v>
                </c:pt>
                <c:pt idx="90">
                  <c:v>12.838475533249479</c:v>
                </c:pt>
                <c:pt idx="91">
                  <c:v>12.838475533249479</c:v>
                </c:pt>
                <c:pt idx="92">
                  <c:v>12.838475533249479</c:v>
                </c:pt>
                <c:pt idx="93">
                  <c:v>12.838475533249479</c:v>
                </c:pt>
                <c:pt idx="94">
                  <c:v>12.838475533249479</c:v>
                </c:pt>
                <c:pt idx="95">
                  <c:v>12.838475533249479</c:v>
                </c:pt>
                <c:pt idx="96">
                  <c:v>12.838475533249479</c:v>
                </c:pt>
                <c:pt idx="97">
                  <c:v>12.838475533249479</c:v>
                </c:pt>
                <c:pt idx="98">
                  <c:v>12.838475533249479</c:v>
                </c:pt>
                <c:pt idx="99">
                  <c:v>12.838475533249479</c:v>
                </c:pt>
                <c:pt idx="100">
                  <c:v>12.838475533249479</c:v>
                </c:pt>
                <c:pt idx="101">
                  <c:v>12.838475533249479</c:v>
                </c:pt>
                <c:pt idx="102">
                  <c:v>12.838475533249479</c:v>
                </c:pt>
                <c:pt idx="103">
                  <c:v>12.838475533249479</c:v>
                </c:pt>
                <c:pt idx="104">
                  <c:v>12.838475533249479</c:v>
                </c:pt>
                <c:pt idx="105">
                  <c:v>12.838475533249479</c:v>
                </c:pt>
                <c:pt idx="106">
                  <c:v>12.838475533249479</c:v>
                </c:pt>
                <c:pt idx="107">
                  <c:v>12.838475533249479</c:v>
                </c:pt>
                <c:pt idx="108">
                  <c:v>12.838475533249479</c:v>
                </c:pt>
                <c:pt idx="109">
                  <c:v>12.838475533249479</c:v>
                </c:pt>
                <c:pt idx="110">
                  <c:v>12.838475533249479</c:v>
                </c:pt>
                <c:pt idx="111">
                  <c:v>12.838475533249479</c:v>
                </c:pt>
                <c:pt idx="112">
                  <c:v>12.838475533249479</c:v>
                </c:pt>
                <c:pt idx="113">
                  <c:v>12.838475533249479</c:v>
                </c:pt>
                <c:pt idx="114">
                  <c:v>12.838475533249479</c:v>
                </c:pt>
                <c:pt idx="115">
                  <c:v>12.838475533249479</c:v>
                </c:pt>
                <c:pt idx="116">
                  <c:v>12.838475533249479</c:v>
                </c:pt>
                <c:pt idx="117">
                  <c:v>12.838475533249479</c:v>
                </c:pt>
                <c:pt idx="118">
                  <c:v>12.838475533249479</c:v>
                </c:pt>
                <c:pt idx="119">
                  <c:v>12.838475533249479</c:v>
                </c:pt>
                <c:pt idx="120">
                  <c:v>12.838475533249479</c:v>
                </c:pt>
                <c:pt idx="121">
                  <c:v>12.838475533249479</c:v>
                </c:pt>
                <c:pt idx="122">
                  <c:v>12.838475533249479</c:v>
                </c:pt>
                <c:pt idx="123">
                  <c:v>12.838475533249479</c:v>
                </c:pt>
                <c:pt idx="124">
                  <c:v>12.838475533249479</c:v>
                </c:pt>
                <c:pt idx="125">
                  <c:v>12.838475533249479</c:v>
                </c:pt>
                <c:pt idx="126">
                  <c:v>12.838475533249479</c:v>
                </c:pt>
                <c:pt idx="127">
                  <c:v>12.838475533249479</c:v>
                </c:pt>
                <c:pt idx="128">
                  <c:v>12.838475533249479</c:v>
                </c:pt>
                <c:pt idx="129">
                  <c:v>12.838475533249479</c:v>
                </c:pt>
                <c:pt idx="130">
                  <c:v>12.838475533249479</c:v>
                </c:pt>
                <c:pt idx="131">
                  <c:v>12.838475533249479</c:v>
                </c:pt>
                <c:pt idx="132">
                  <c:v>12.838475533249479</c:v>
                </c:pt>
                <c:pt idx="133">
                  <c:v>12.838475533249479</c:v>
                </c:pt>
                <c:pt idx="134">
                  <c:v>12.838475533249479</c:v>
                </c:pt>
                <c:pt idx="135">
                  <c:v>12.838475533249479</c:v>
                </c:pt>
                <c:pt idx="136">
                  <c:v>12.838475533249479</c:v>
                </c:pt>
                <c:pt idx="137">
                  <c:v>12.838475533249479</c:v>
                </c:pt>
                <c:pt idx="138">
                  <c:v>12.838475533249479</c:v>
                </c:pt>
                <c:pt idx="139">
                  <c:v>12.838475533249479</c:v>
                </c:pt>
                <c:pt idx="140">
                  <c:v>12.838475533249479</c:v>
                </c:pt>
                <c:pt idx="141">
                  <c:v>12.838475533249479</c:v>
                </c:pt>
                <c:pt idx="142">
                  <c:v>12.838475533249479</c:v>
                </c:pt>
                <c:pt idx="143">
                  <c:v>12.838475533249479</c:v>
                </c:pt>
                <c:pt idx="144">
                  <c:v>12.838475533249479</c:v>
                </c:pt>
                <c:pt idx="145">
                  <c:v>12.838475533249479</c:v>
                </c:pt>
                <c:pt idx="146">
                  <c:v>12.838475533249479</c:v>
                </c:pt>
                <c:pt idx="147">
                  <c:v>12.838475533249479</c:v>
                </c:pt>
                <c:pt idx="148">
                  <c:v>12.838475533249479</c:v>
                </c:pt>
                <c:pt idx="149">
                  <c:v>12.838475533249479</c:v>
                </c:pt>
                <c:pt idx="150">
                  <c:v>12.838475533249479</c:v>
                </c:pt>
                <c:pt idx="151">
                  <c:v>12.838475533249479</c:v>
                </c:pt>
                <c:pt idx="152">
                  <c:v>12.838475533249479</c:v>
                </c:pt>
                <c:pt idx="153">
                  <c:v>12.838475533249479</c:v>
                </c:pt>
                <c:pt idx="154">
                  <c:v>12.838475533249479</c:v>
                </c:pt>
                <c:pt idx="155">
                  <c:v>12.838475533249479</c:v>
                </c:pt>
                <c:pt idx="156">
                  <c:v>12.838475533249479</c:v>
                </c:pt>
                <c:pt idx="157">
                  <c:v>12.838475533249479</c:v>
                </c:pt>
                <c:pt idx="158">
                  <c:v>12.838475533249479</c:v>
                </c:pt>
                <c:pt idx="159">
                  <c:v>12.838475533249479</c:v>
                </c:pt>
                <c:pt idx="160">
                  <c:v>12.838475533249479</c:v>
                </c:pt>
                <c:pt idx="161">
                  <c:v>12.838475533249479</c:v>
                </c:pt>
                <c:pt idx="162">
                  <c:v>12.838475533249479</c:v>
                </c:pt>
                <c:pt idx="163">
                  <c:v>12.838475533249479</c:v>
                </c:pt>
                <c:pt idx="164">
                  <c:v>12.838475533249479</c:v>
                </c:pt>
                <c:pt idx="165">
                  <c:v>12.838475533249479</c:v>
                </c:pt>
                <c:pt idx="166">
                  <c:v>12.838475533249479</c:v>
                </c:pt>
                <c:pt idx="167">
                  <c:v>12.838475533249479</c:v>
                </c:pt>
                <c:pt idx="168">
                  <c:v>12.838475533249479</c:v>
                </c:pt>
                <c:pt idx="169">
                  <c:v>12.838475533249479</c:v>
                </c:pt>
                <c:pt idx="170">
                  <c:v>12.838475533249479</c:v>
                </c:pt>
                <c:pt idx="171">
                  <c:v>12.838475533249479</c:v>
                </c:pt>
                <c:pt idx="172">
                  <c:v>12.838475533249479</c:v>
                </c:pt>
                <c:pt idx="173">
                  <c:v>12.838475533249479</c:v>
                </c:pt>
                <c:pt idx="174">
                  <c:v>12.838475533249479</c:v>
                </c:pt>
                <c:pt idx="175">
                  <c:v>12.838475533249479</c:v>
                </c:pt>
                <c:pt idx="176">
                  <c:v>12.838475533249479</c:v>
                </c:pt>
                <c:pt idx="177">
                  <c:v>12.838475533249479</c:v>
                </c:pt>
                <c:pt idx="178">
                  <c:v>12.838475533249479</c:v>
                </c:pt>
                <c:pt idx="179">
                  <c:v>12.838475533249479</c:v>
                </c:pt>
                <c:pt idx="180">
                  <c:v>12.838475533249479</c:v>
                </c:pt>
                <c:pt idx="181">
                  <c:v>12.838475533249479</c:v>
                </c:pt>
                <c:pt idx="182">
                  <c:v>12.838475533249479</c:v>
                </c:pt>
                <c:pt idx="183">
                  <c:v>12.838475533249479</c:v>
                </c:pt>
                <c:pt idx="184">
                  <c:v>12.838475533249479</c:v>
                </c:pt>
                <c:pt idx="185">
                  <c:v>12.838475533249479</c:v>
                </c:pt>
                <c:pt idx="186">
                  <c:v>12.838475533249479</c:v>
                </c:pt>
                <c:pt idx="187">
                  <c:v>12.838475533249479</c:v>
                </c:pt>
                <c:pt idx="188">
                  <c:v>12.838475533249479</c:v>
                </c:pt>
                <c:pt idx="189">
                  <c:v>12.838475533249479</c:v>
                </c:pt>
                <c:pt idx="190">
                  <c:v>12.838475533249479</c:v>
                </c:pt>
                <c:pt idx="191">
                  <c:v>12.838475533249479</c:v>
                </c:pt>
                <c:pt idx="192">
                  <c:v>12.838475533249479</c:v>
                </c:pt>
                <c:pt idx="193">
                  <c:v>12.838475533249479</c:v>
                </c:pt>
                <c:pt idx="194">
                  <c:v>12.838475533249479</c:v>
                </c:pt>
                <c:pt idx="195">
                  <c:v>12.838475533249479</c:v>
                </c:pt>
                <c:pt idx="196">
                  <c:v>12.838475533249479</c:v>
                </c:pt>
                <c:pt idx="197">
                  <c:v>12.838475533249479</c:v>
                </c:pt>
                <c:pt idx="198">
                  <c:v>12.838475533249479</c:v>
                </c:pt>
                <c:pt idx="199">
                  <c:v>12.838475533249479</c:v>
                </c:pt>
                <c:pt idx="200">
                  <c:v>12.838475533249479</c:v>
                </c:pt>
                <c:pt idx="201">
                  <c:v>12.838475533249479</c:v>
                </c:pt>
                <c:pt idx="202">
                  <c:v>12.838475533249479</c:v>
                </c:pt>
                <c:pt idx="203">
                  <c:v>12.838475533249479</c:v>
                </c:pt>
                <c:pt idx="204">
                  <c:v>12.838475533249479</c:v>
                </c:pt>
                <c:pt idx="205">
                  <c:v>12.838475533249479</c:v>
                </c:pt>
                <c:pt idx="206">
                  <c:v>12.838475533249479</c:v>
                </c:pt>
                <c:pt idx="207">
                  <c:v>12.838475533249479</c:v>
                </c:pt>
                <c:pt idx="208">
                  <c:v>12.838475533249479</c:v>
                </c:pt>
                <c:pt idx="209">
                  <c:v>12.838475533249479</c:v>
                </c:pt>
                <c:pt idx="210">
                  <c:v>12.838475533249479</c:v>
                </c:pt>
                <c:pt idx="211">
                  <c:v>12.838475533249479</c:v>
                </c:pt>
                <c:pt idx="212">
                  <c:v>12.838475533249479</c:v>
                </c:pt>
                <c:pt idx="213">
                  <c:v>12.838475533249479</c:v>
                </c:pt>
                <c:pt idx="214">
                  <c:v>12.838475533249479</c:v>
                </c:pt>
                <c:pt idx="215">
                  <c:v>12.838475533249479</c:v>
                </c:pt>
                <c:pt idx="216">
                  <c:v>12.838475533249479</c:v>
                </c:pt>
                <c:pt idx="217">
                  <c:v>12.838475533249479</c:v>
                </c:pt>
                <c:pt idx="218">
                  <c:v>12.838475533249479</c:v>
                </c:pt>
                <c:pt idx="219">
                  <c:v>12.838475533249479</c:v>
                </c:pt>
                <c:pt idx="220">
                  <c:v>12.838475533249479</c:v>
                </c:pt>
                <c:pt idx="221">
                  <c:v>12.838475533249479</c:v>
                </c:pt>
                <c:pt idx="222">
                  <c:v>12.838475533249479</c:v>
                </c:pt>
                <c:pt idx="223">
                  <c:v>12.838475533249479</c:v>
                </c:pt>
                <c:pt idx="224">
                  <c:v>12.838475533249479</c:v>
                </c:pt>
                <c:pt idx="225">
                  <c:v>12.838475533249479</c:v>
                </c:pt>
                <c:pt idx="226">
                  <c:v>12.838475533249479</c:v>
                </c:pt>
                <c:pt idx="227">
                  <c:v>12.838475533249479</c:v>
                </c:pt>
                <c:pt idx="228">
                  <c:v>12.838475533249479</c:v>
                </c:pt>
                <c:pt idx="229">
                  <c:v>12.838475533249479</c:v>
                </c:pt>
                <c:pt idx="230">
                  <c:v>12.838475533249479</c:v>
                </c:pt>
                <c:pt idx="231">
                  <c:v>12.838475533249479</c:v>
                </c:pt>
                <c:pt idx="232">
                  <c:v>12.838475533249479</c:v>
                </c:pt>
                <c:pt idx="233">
                  <c:v>12.838475533249479</c:v>
                </c:pt>
                <c:pt idx="234">
                  <c:v>12.838475533249479</c:v>
                </c:pt>
                <c:pt idx="235">
                  <c:v>12.838475533249479</c:v>
                </c:pt>
                <c:pt idx="236">
                  <c:v>12.838475533249479</c:v>
                </c:pt>
                <c:pt idx="237">
                  <c:v>12.838475533249479</c:v>
                </c:pt>
                <c:pt idx="238">
                  <c:v>12.838475533249479</c:v>
                </c:pt>
                <c:pt idx="239">
                  <c:v>12.838475533249479</c:v>
                </c:pt>
                <c:pt idx="240">
                  <c:v>12.838475533249479</c:v>
                </c:pt>
                <c:pt idx="241">
                  <c:v>12.838475533249479</c:v>
                </c:pt>
                <c:pt idx="242">
                  <c:v>12.838475533249479</c:v>
                </c:pt>
                <c:pt idx="243">
                  <c:v>12.838475533249479</c:v>
                </c:pt>
                <c:pt idx="244">
                  <c:v>12.838475533249479</c:v>
                </c:pt>
                <c:pt idx="245">
                  <c:v>12.838475533249479</c:v>
                </c:pt>
                <c:pt idx="246">
                  <c:v>12.838475533249479</c:v>
                </c:pt>
                <c:pt idx="247">
                  <c:v>12.838475533249479</c:v>
                </c:pt>
                <c:pt idx="248">
                  <c:v>12.838475533249479</c:v>
                </c:pt>
                <c:pt idx="249">
                  <c:v>12.838475533249479</c:v>
                </c:pt>
                <c:pt idx="250">
                  <c:v>12.838475533249479</c:v>
                </c:pt>
                <c:pt idx="251">
                  <c:v>12.838475533249479</c:v>
                </c:pt>
                <c:pt idx="252">
                  <c:v>12.838475533249479</c:v>
                </c:pt>
                <c:pt idx="253">
                  <c:v>12.838475533249479</c:v>
                </c:pt>
                <c:pt idx="254">
                  <c:v>12.838475533249479</c:v>
                </c:pt>
                <c:pt idx="255">
                  <c:v>12.838475533249479</c:v>
                </c:pt>
                <c:pt idx="256">
                  <c:v>12.838475533249479</c:v>
                </c:pt>
                <c:pt idx="257">
                  <c:v>12.838475533249479</c:v>
                </c:pt>
                <c:pt idx="258">
                  <c:v>12.838475533249479</c:v>
                </c:pt>
                <c:pt idx="259">
                  <c:v>12.838475533249479</c:v>
                </c:pt>
                <c:pt idx="260">
                  <c:v>12.838475533249479</c:v>
                </c:pt>
                <c:pt idx="261">
                  <c:v>12.838475533249479</c:v>
                </c:pt>
                <c:pt idx="262">
                  <c:v>12.838475533249479</c:v>
                </c:pt>
                <c:pt idx="263">
                  <c:v>12.838475533249479</c:v>
                </c:pt>
                <c:pt idx="264">
                  <c:v>12.838475533249479</c:v>
                </c:pt>
                <c:pt idx="265">
                  <c:v>12.838475533249479</c:v>
                </c:pt>
                <c:pt idx="266">
                  <c:v>12.838475533249479</c:v>
                </c:pt>
                <c:pt idx="267">
                  <c:v>12.838475533249479</c:v>
                </c:pt>
                <c:pt idx="268">
                  <c:v>12.838475533249479</c:v>
                </c:pt>
                <c:pt idx="269">
                  <c:v>12.838475533249479</c:v>
                </c:pt>
                <c:pt idx="270">
                  <c:v>12.838475533249479</c:v>
                </c:pt>
                <c:pt idx="271">
                  <c:v>12.838475533249479</c:v>
                </c:pt>
                <c:pt idx="272">
                  <c:v>12.838475533249479</c:v>
                </c:pt>
                <c:pt idx="273">
                  <c:v>12.838475533249479</c:v>
                </c:pt>
                <c:pt idx="274">
                  <c:v>12.838475533249479</c:v>
                </c:pt>
                <c:pt idx="275">
                  <c:v>12.838475533249479</c:v>
                </c:pt>
                <c:pt idx="276">
                  <c:v>12.838475533249479</c:v>
                </c:pt>
                <c:pt idx="277">
                  <c:v>12.838475533249479</c:v>
                </c:pt>
                <c:pt idx="278">
                  <c:v>12.838475533249479</c:v>
                </c:pt>
                <c:pt idx="279">
                  <c:v>12.838475533249479</c:v>
                </c:pt>
                <c:pt idx="280">
                  <c:v>12.838475533249479</c:v>
                </c:pt>
                <c:pt idx="281">
                  <c:v>12.838475533249479</c:v>
                </c:pt>
                <c:pt idx="282">
                  <c:v>12.838475533249479</c:v>
                </c:pt>
                <c:pt idx="283">
                  <c:v>12.838475533249479</c:v>
                </c:pt>
                <c:pt idx="284">
                  <c:v>12.838475533249479</c:v>
                </c:pt>
                <c:pt idx="285">
                  <c:v>12.838475533249479</c:v>
                </c:pt>
                <c:pt idx="286">
                  <c:v>12.838475533249479</c:v>
                </c:pt>
                <c:pt idx="287">
                  <c:v>12.838475533249479</c:v>
                </c:pt>
                <c:pt idx="288">
                  <c:v>12.838475533249479</c:v>
                </c:pt>
                <c:pt idx="289">
                  <c:v>12.838475533249479</c:v>
                </c:pt>
                <c:pt idx="290">
                  <c:v>12.838475533249479</c:v>
                </c:pt>
                <c:pt idx="291">
                  <c:v>12.838475533249479</c:v>
                </c:pt>
                <c:pt idx="292">
                  <c:v>12.838475533249479</c:v>
                </c:pt>
                <c:pt idx="293">
                  <c:v>12.838475533249479</c:v>
                </c:pt>
                <c:pt idx="294">
                  <c:v>12.838475533249479</c:v>
                </c:pt>
                <c:pt idx="295">
                  <c:v>12.838475533249479</c:v>
                </c:pt>
                <c:pt idx="296">
                  <c:v>12.838475533249479</c:v>
                </c:pt>
                <c:pt idx="297">
                  <c:v>12.838475533249479</c:v>
                </c:pt>
                <c:pt idx="298">
                  <c:v>12.838475533249479</c:v>
                </c:pt>
                <c:pt idx="299">
                  <c:v>12.838475533249479</c:v>
                </c:pt>
                <c:pt idx="300">
                  <c:v>12.838475533249479</c:v>
                </c:pt>
                <c:pt idx="301">
                  <c:v>12.838475533249479</c:v>
                </c:pt>
                <c:pt idx="302">
                  <c:v>12.838475533249479</c:v>
                </c:pt>
                <c:pt idx="303">
                  <c:v>12.838475533249479</c:v>
                </c:pt>
                <c:pt idx="304">
                  <c:v>12.838475533249479</c:v>
                </c:pt>
                <c:pt idx="305">
                  <c:v>12.838475533249479</c:v>
                </c:pt>
                <c:pt idx="306">
                  <c:v>12.838475533249479</c:v>
                </c:pt>
                <c:pt idx="307">
                  <c:v>12.838475533249479</c:v>
                </c:pt>
                <c:pt idx="308">
                  <c:v>12.838475533249479</c:v>
                </c:pt>
                <c:pt idx="309">
                  <c:v>12.838475533249479</c:v>
                </c:pt>
                <c:pt idx="310">
                  <c:v>12.838475533249479</c:v>
                </c:pt>
                <c:pt idx="311">
                  <c:v>12.838475533249479</c:v>
                </c:pt>
                <c:pt idx="312">
                  <c:v>12.838475533249479</c:v>
                </c:pt>
                <c:pt idx="313">
                  <c:v>12.838475533249479</c:v>
                </c:pt>
                <c:pt idx="314">
                  <c:v>12.838475533249479</c:v>
                </c:pt>
                <c:pt idx="315">
                  <c:v>12.838475533249479</c:v>
                </c:pt>
                <c:pt idx="316">
                  <c:v>12.838475533249479</c:v>
                </c:pt>
                <c:pt idx="317">
                  <c:v>12.838475533249479</c:v>
                </c:pt>
                <c:pt idx="318">
                  <c:v>12.838475533249479</c:v>
                </c:pt>
                <c:pt idx="319">
                  <c:v>12.838475533249479</c:v>
                </c:pt>
                <c:pt idx="320">
                  <c:v>12.838475533249479</c:v>
                </c:pt>
                <c:pt idx="321">
                  <c:v>12.838475533249479</c:v>
                </c:pt>
                <c:pt idx="322">
                  <c:v>12.838475533249479</c:v>
                </c:pt>
                <c:pt idx="323">
                  <c:v>12.838475533249479</c:v>
                </c:pt>
                <c:pt idx="324">
                  <c:v>12.838475533249479</c:v>
                </c:pt>
                <c:pt idx="325">
                  <c:v>12.838475533249479</c:v>
                </c:pt>
                <c:pt idx="326">
                  <c:v>12.838475533249479</c:v>
                </c:pt>
                <c:pt idx="327">
                  <c:v>12.838475533249479</c:v>
                </c:pt>
                <c:pt idx="328">
                  <c:v>12.838475533249479</c:v>
                </c:pt>
                <c:pt idx="329">
                  <c:v>12.838475533249479</c:v>
                </c:pt>
                <c:pt idx="330">
                  <c:v>12.838475533249479</c:v>
                </c:pt>
                <c:pt idx="331">
                  <c:v>12.838475533249479</c:v>
                </c:pt>
                <c:pt idx="332">
                  <c:v>12.838475533249479</c:v>
                </c:pt>
                <c:pt idx="333">
                  <c:v>12.838475533249479</c:v>
                </c:pt>
                <c:pt idx="334">
                  <c:v>12.838475533249479</c:v>
                </c:pt>
                <c:pt idx="335">
                  <c:v>12.838475533249479</c:v>
                </c:pt>
                <c:pt idx="336">
                  <c:v>12.838475533249479</c:v>
                </c:pt>
                <c:pt idx="337">
                  <c:v>12.838475533249479</c:v>
                </c:pt>
                <c:pt idx="338">
                  <c:v>12.838475533249479</c:v>
                </c:pt>
                <c:pt idx="339">
                  <c:v>12.838475533249479</c:v>
                </c:pt>
                <c:pt idx="340">
                  <c:v>12.838475533249479</c:v>
                </c:pt>
                <c:pt idx="341">
                  <c:v>12.838475533249479</c:v>
                </c:pt>
                <c:pt idx="342">
                  <c:v>12.838475533249479</c:v>
                </c:pt>
                <c:pt idx="343">
                  <c:v>12.838475533249479</c:v>
                </c:pt>
                <c:pt idx="344">
                  <c:v>12.838475533249479</c:v>
                </c:pt>
                <c:pt idx="345">
                  <c:v>12.838475533249479</c:v>
                </c:pt>
                <c:pt idx="346">
                  <c:v>12.838475533249479</c:v>
                </c:pt>
                <c:pt idx="347">
                  <c:v>12.838475533249479</c:v>
                </c:pt>
                <c:pt idx="348">
                  <c:v>12.838475533249479</c:v>
                </c:pt>
                <c:pt idx="349">
                  <c:v>12.838475533249479</c:v>
                </c:pt>
                <c:pt idx="350">
                  <c:v>12.838475533249479</c:v>
                </c:pt>
                <c:pt idx="351">
                  <c:v>12.838475533249479</c:v>
                </c:pt>
                <c:pt idx="352">
                  <c:v>12.838475533249479</c:v>
                </c:pt>
                <c:pt idx="353">
                  <c:v>12.838475533249479</c:v>
                </c:pt>
                <c:pt idx="354">
                  <c:v>12.838475533249479</c:v>
                </c:pt>
                <c:pt idx="355">
                  <c:v>12.838475533249479</c:v>
                </c:pt>
                <c:pt idx="356">
                  <c:v>12.838475533249479</c:v>
                </c:pt>
                <c:pt idx="357">
                  <c:v>12.838475533249479</c:v>
                </c:pt>
                <c:pt idx="358">
                  <c:v>12.838475533249479</c:v>
                </c:pt>
                <c:pt idx="359">
                  <c:v>12.838475533249479</c:v>
                </c:pt>
                <c:pt idx="360">
                  <c:v>12.838475533249479</c:v>
                </c:pt>
                <c:pt idx="361">
                  <c:v>12.838475533249479</c:v>
                </c:pt>
                <c:pt idx="362">
                  <c:v>12.838475533249479</c:v>
                </c:pt>
                <c:pt idx="363">
                  <c:v>12.838475533249479</c:v>
                </c:pt>
                <c:pt idx="364">
                  <c:v>12.838475533249479</c:v>
                </c:pt>
                <c:pt idx="365">
                  <c:v>12.838475533249479</c:v>
                </c:pt>
                <c:pt idx="366">
                  <c:v>12.838475533249479</c:v>
                </c:pt>
                <c:pt idx="367">
                  <c:v>12.838475533249479</c:v>
                </c:pt>
                <c:pt idx="368">
                  <c:v>12.838475533249479</c:v>
                </c:pt>
                <c:pt idx="369">
                  <c:v>12.838475533249479</c:v>
                </c:pt>
                <c:pt idx="370">
                  <c:v>12.838475533249479</c:v>
                </c:pt>
                <c:pt idx="371">
                  <c:v>12.838475533249479</c:v>
                </c:pt>
                <c:pt idx="372">
                  <c:v>12.838475533249479</c:v>
                </c:pt>
                <c:pt idx="373">
                  <c:v>12.838475533249479</c:v>
                </c:pt>
                <c:pt idx="374">
                  <c:v>12.838475533249479</c:v>
                </c:pt>
                <c:pt idx="375">
                  <c:v>12.838475533249479</c:v>
                </c:pt>
                <c:pt idx="376">
                  <c:v>12.838475533249479</c:v>
                </c:pt>
                <c:pt idx="377">
                  <c:v>12.838475533249479</c:v>
                </c:pt>
                <c:pt idx="378">
                  <c:v>12.838475533249479</c:v>
                </c:pt>
                <c:pt idx="379">
                  <c:v>12.838475533249479</c:v>
                </c:pt>
                <c:pt idx="380">
                  <c:v>12.838475533249479</c:v>
                </c:pt>
                <c:pt idx="381">
                  <c:v>12.838475533249479</c:v>
                </c:pt>
                <c:pt idx="382">
                  <c:v>12.838475533249479</c:v>
                </c:pt>
                <c:pt idx="383">
                  <c:v>12.838475533249479</c:v>
                </c:pt>
                <c:pt idx="384">
                  <c:v>12.838475533249479</c:v>
                </c:pt>
                <c:pt idx="385">
                  <c:v>12.838475533249479</c:v>
                </c:pt>
                <c:pt idx="386">
                  <c:v>12.838475533249479</c:v>
                </c:pt>
                <c:pt idx="387">
                  <c:v>12.838475533249479</c:v>
                </c:pt>
                <c:pt idx="388">
                  <c:v>12.838475533249479</c:v>
                </c:pt>
                <c:pt idx="389">
                  <c:v>12.838475533249479</c:v>
                </c:pt>
                <c:pt idx="390">
                  <c:v>12.838475533249479</c:v>
                </c:pt>
                <c:pt idx="391">
                  <c:v>12.838475533249479</c:v>
                </c:pt>
                <c:pt idx="392">
                  <c:v>12.838475533249479</c:v>
                </c:pt>
                <c:pt idx="393">
                  <c:v>12.838475533249479</c:v>
                </c:pt>
                <c:pt idx="394">
                  <c:v>12.838475533249479</c:v>
                </c:pt>
                <c:pt idx="395">
                  <c:v>12.838475533249479</c:v>
                </c:pt>
                <c:pt idx="396">
                  <c:v>12.838475533249479</c:v>
                </c:pt>
                <c:pt idx="397">
                  <c:v>12.838475533249479</c:v>
                </c:pt>
                <c:pt idx="398">
                  <c:v>12.838475533249479</c:v>
                </c:pt>
                <c:pt idx="399">
                  <c:v>12.838475533249479</c:v>
                </c:pt>
                <c:pt idx="400">
                  <c:v>12.838475533249479</c:v>
                </c:pt>
                <c:pt idx="401">
                  <c:v>12.838475533249479</c:v>
                </c:pt>
                <c:pt idx="402">
                  <c:v>12.838475533249479</c:v>
                </c:pt>
                <c:pt idx="403">
                  <c:v>12.838475533249479</c:v>
                </c:pt>
                <c:pt idx="404">
                  <c:v>12.838475533249479</c:v>
                </c:pt>
                <c:pt idx="405">
                  <c:v>12.838475533249479</c:v>
                </c:pt>
                <c:pt idx="406">
                  <c:v>12.838475533249479</c:v>
                </c:pt>
                <c:pt idx="407">
                  <c:v>12.838475533249479</c:v>
                </c:pt>
                <c:pt idx="408">
                  <c:v>12.838475533249479</c:v>
                </c:pt>
                <c:pt idx="409">
                  <c:v>12.838475533249479</c:v>
                </c:pt>
                <c:pt idx="410">
                  <c:v>12.838475533249479</c:v>
                </c:pt>
                <c:pt idx="411">
                  <c:v>12.838475533249479</c:v>
                </c:pt>
                <c:pt idx="412">
                  <c:v>12.838475533249479</c:v>
                </c:pt>
                <c:pt idx="413">
                  <c:v>12.838475533249479</c:v>
                </c:pt>
                <c:pt idx="414">
                  <c:v>12.838475533249479</c:v>
                </c:pt>
                <c:pt idx="415">
                  <c:v>12.838475533249479</c:v>
                </c:pt>
              </c:numCache>
            </c:numRef>
          </c:yVal>
          <c:smooth val="1"/>
          <c:extLst xmlns:c16r2="http://schemas.microsoft.com/office/drawing/2015/06/chart">
            <c:ext xmlns:c16="http://schemas.microsoft.com/office/drawing/2014/chart" uri="{C3380CC4-5D6E-409C-BE32-E72D297353CC}">
              <c16:uniqueId val="{00000002-C3FE-44F3-840E-51A54EF1012B}"/>
            </c:ext>
          </c:extLst>
        </c:ser>
        <c:ser>
          <c:idx val="3"/>
          <c:order val="3"/>
          <c:tx>
            <c:strRef>
              <c:f>'Factor Value'!$E$2</c:f>
              <c:strCache>
                <c:ptCount val="1"/>
                <c:pt idx="0">
                  <c:v>+1 desv.stand PE</c:v>
                </c:pt>
              </c:strCache>
            </c:strRef>
          </c:tx>
          <c:spPr>
            <a:ln w="9525" cap="rnd">
              <a:solidFill>
                <a:schemeClr val="accent3"/>
              </a:solidFill>
              <a:prstDash val="sysDash"/>
              <a:round/>
            </a:ln>
            <a:effectLst/>
          </c:spPr>
          <c:marker>
            <c:symbol val="none"/>
          </c:marker>
          <c:xVal>
            <c:numRef>
              <c:f>'Factor Value'!$A$3:$A$418</c:f>
              <c:numCache>
                <c:formatCode>m/d/yyyy</c:formatCode>
                <c:ptCount val="416"/>
                <c:pt idx="0">
                  <c:v>42272</c:v>
                </c:pt>
                <c:pt idx="1">
                  <c:v>42275</c:v>
                </c:pt>
                <c:pt idx="2">
                  <c:v>42276</c:v>
                </c:pt>
                <c:pt idx="3">
                  <c:v>42277</c:v>
                </c:pt>
                <c:pt idx="4">
                  <c:v>42278</c:v>
                </c:pt>
                <c:pt idx="5">
                  <c:v>42279</c:v>
                </c:pt>
                <c:pt idx="6">
                  <c:v>42282</c:v>
                </c:pt>
                <c:pt idx="7">
                  <c:v>42283</c:v>
                </c:pt>
                <c:pt idx="8">
                  <c:v>42284</c:v>
                </c:pt>
                <c:pt idx="9">
                  <c:v>42285</c:v>
                </c:pt>
                <c:pt idx="10">
                  <c:v>42286</c:v>
                </c:pt>
                <c:pt idx="11">
                  <c:v>42289</c:v>
                </c:pt>
                <c:pt idx="12">
                  <c:v>42290</c:v>
                </c:pt>
                <c:pt idx="13">
                  <c:v>42291</c:v>
                </c:pt>
                <c:pt idx="14">
                  <c:v>42292</c:v>
                </c:pt>
                <c:pt idx="15">
                  <c:v>42293</c:v>
                </c:pt>
                <c:pt idx="16">
                  <c:v>42296</c:v>
                </c:pt>
                <c:pt idx="17">
                  <c:v>42297</c:v>
                </c:pt>
                <c:pt idx="18">
                  <c:v>42298</c:v>
                </c:pt>
                <c:pt idx="19">
                  <c:v>42299</c:v>
                </c:pt>
                <c:pt idx="20">
                  <c:v>42300</c:v>
                </c:pt>
                <c:pt idx="21">
                  <c:v>42303</c:v>
                </c:pt>
                <c:pt idx="22">
                  <c:v>42304</c:v>
                </c:pt>
                <c:pt idx="23">
                  <c:v>42305</c:v>
                </c:pt>
                <c:pt idx="24">
                  <c:v>42306</c:v>
                </c:pt>
                <c:pt idx="25">
                  <c:v>42307</c:v>
                </c:pt>
                <c:pt idx="26">
                  <c:v>42310</c:v>
                </c:pt>
                <c:pt idx="27">
                  <c:v>42311</c:v>
                </c:pt>
                <c:pt idx="28">
                  <c:v>42312</c:v>
                </c:pt>
                <c:pt idx="29">
                  <c:v>42313</c:v>
                </c:pt>
                <c:pt idx="30">
                  <c:v>42314</c:v>
                </c:pt>
                <c:pt idx="31">
                  <c:v>42317</c:v>
                </c:pt>
                <c:pt idx="32">
                  <c:v>42318</c:v>
                </c:pt>
                <c:pt idx="33">
                  <c:v>42319</c:v>
                </c:pt>
                <c:pt idx="34">
                  <c:v>42320</c:v>
                </c:pt>
                <c:pt idx="35">
                  <c:v>42321</c:v>
                </c:pt>
                <c:pt idx="36">
                  <c:v>42324</c:v>
                </c:pt>
                <c:pt idx="37">
                  <c:v>42325</c:v>
                </c:pt>
                <c:pt idx="38">
                  <c:v>42326</c:v>
                </c:pt>
                <c:pt idx="39">
                  <c:v>42327</c:v>
                </c:pt>
                <c:pt idx="40">
                  <c:v>42328</c:v>
                </c:pt>
                <c:pt idx="41">
                  <c:v>42331</c:v>
                </c:pt>
                <c:pt idx="42">
                  <c:v>42332</c:v>
                </c:pt>
                <c:pt idx="43">
                  <c:v>42333</c:v>
                </c:pt>
                <c:pt idx="44">
                  <c:v>42334</c:v>
                </c:pt>
                <c:pt idx="45">
                  <c:v>42335</c:v>
                </c:pt>
                <c:pt idx="46">
                  <c:v>42338</c:v>
                </c:pt>
                <c:pt idx="47">
                  <c:v>42339</c:v>
                </c:pt>
                <c:pt idx="48">
                  <c:v>42340</c:v>
                </c:pt>
                <c:pt idx="49">
                  <c:v>42341</c:v>
                </c:pt>
                <c:pt idx="50">
                  <c:v>42342</c:v>
                </c:pt>
                <c:pt idx="51">
                  <c:v>42345</c:v>
                </c:pt>
                <c:pt idx="52">
                  <c:v>42346</c:v>
                </c:pt>
                <c:pt idx="53">
                  <c:v>42347</c:v>
                </c:pt>
                <c:pt idx="54">
                  <c:v>42348</c:v>
                </c:pt>
                <c:pt idx="55">
                  <c:v>42349</c:v>
                </c:pt>
                <c:pt idx="56">
                  <c:v>42352</c:v>
                </c:pt>
                <c:pt idx="57">
                  <c:v>42353</c:v>
                </c:pt>
                <c:pt idx="58">
                  <c:v>42354</c:v>
                </c:pt>
                <c:pt idx="59">
                  <c:v>42355</c:v>
                </c:pt>
                <c:pt idx="60">
                  <c:v>42356</c:v>
                </c:pt>
                <c:pt idx="61">
                  <c:v>42359</c:v>
                </c:pt>
                <c:pt idx="62">
                  <c:v>42360</c:v>
                </c:pt>
                <c:pt idx="63">
                  <c:v>42361</c:v>
                </c:pt>
                <c:pt idx="64">
                  <c:v>42362</c:v>
                </c:pt>
                <c:pt idx="65">
                  <c:v>42363</c:v>
                </c:pt>
                <c:pt idx="66">
                  <c:v>42366</c:v>
                </c:pt>
                <c:pt idx="67">
                  <c:v>42367</c:v>
                </c:pt>
                <c:pt idx="68">
                  <c:v>42368</c:v>
                </c:pt>
                <c:pt idx="69">
                  <c:v>42369</c:v>
                </c:pt>
                <c:pt idx="70">
                  <c:v>42370</c:v>
                </c:pt>
                <c:pt idx="71">
                  <c:v>42373</c:v>
                </c:pt>
                <c:pt idx="72">
                  <c:v>42374</c:v>
                </c:pt>
                <c:pt idx="73">
                  <c:v>42375</c:v>
                </c:pt>
                <c:pt idx="74">
                  <c:v>42376</c:v>
                </c:pt>
                <c:pt idx="75">
                  <c:v>42377</c:v>
                </c:pt>
                <c:pt idx="76">
                  <c:v>42380</c:v>
                </c:pt>
                <c:pt idx="77">
                  <c:v>42381</c:v>
                </c:pt>
                <c:pt idx="78">
                  <c:v>42382</c:v>
                </c:pt>
                <c:pt idx="79">
                  <c:v>42383</c:v>
                </c:pt>
                <c:pt idx="80">
                  <c:v>42384</c:v>
                </c:pt>
                <c:pt idx="81">
                  <c:v>42387</c:v>
                </c:pt>
                <c:pt idx="82">
                  <c:v>42388</c:v>
                </c:pt>
                <c:pt idx="83">
                  <c:v>42389</c:v>
                </c:pt>
                <c:pt idx="84">
                  <c:v>42390</c:v>
                </c:pt>
                <c:pt idx="85">
                  <c:v>42391</c:v>
                </c:pt>
                <c:pt idx="86">
                  <c:v>42394</c:v>
                </c:pt>
                <c:pt idx="87">
                  <c:v>42395</c:v>
                </c:pt>
                <c:pt idx="88">
                  <c:v>42396</c:v>
                </c:pt>
                <c:pt idx="89">
                  <c:v>42397</c:v>
                </c:pt>
                <c:pt idx="90">
                  <c:v>42398</c:v>
                </c:pt>
                <c:pt idx="91">
                  <c:v>42401</c:v>
                </c:pt>
                <c:pt idx="92">
                  <c:v>42402</c:v>
                </c:pt>
                <c:pt idx="93">
                  <c:v>42403</c:v>
                </c:pt>
                <c:pt idx="94">
                  <c:v>42404</c:v>
                </c:pt>
                <c:pt idx="95">
                  <c:v>42405</c:v>
                </c:pt>
                <c:pt idx="96">
                  <c:v>42408</c:v>
                </c:pt>
                <c:pt idx="97">
                  <c:v>42409</c:v>
                </c:pt>
                <c:pt idx="98">
                  <c:v>42410</c:v>
                </c:pt>
                <c:pt idx="99">
                  <c:v>42411</c:v>
                </c:pt>
                <c:pt idx="100">
                  <c:v>42412</c:v>
                </c:pt>
                <c:pt idx="101">
                  <c:v>42415</c:v>
                </c:pt>
                <c:pt idx="102">
                  <c:v>42416</c:v>
                </c:pt>
                <c:pt idx="103">
                  <c:v>42417</c:v>
                </c:pt>
                <c:pt idx="104">
                  <c:v>42418</c:v>
                </c:pt>
                <c:pt idx="105">
                  <c:v>42419</c:v>
                </c:pt>
                <c:pt idx="106">
                  <c:v>42422</c:v>
                </c:pt>
                <c:pt idx="107">
                  <c:v>42423</c:v>
                </c:pt>
                <c:pt idx="108">
                  <c:v>42424</c:v>
                </c:pt>
                <c:pt idx="109">
                  <c:v>42425</c:v>
                </c:pt>
                <c:pt idx="110">
                  <c:v>42426</c:v>
                </c:pt>
                <c:pt idx="111">
                  <c:v>42429</c:v>
                </c:pt>
                <c:pt idx="112">
                  <c:v>42430</c:v>
                </c:pt>
                <c:pt idx="113">
                  <c:v>42431</c:v>
                </c:pt>
                <c:pt idx="114">
                  <c:v>42432</c:v>
                </c:pt>
                <c:pt idx="115">
                  <c:v>42433</c:v>
                </c:pt>
                <c:pt idx="116">
                  <c:v>42436</c:v>
                </c:pt>
                <c:pt idx="117">
                  <c:v>42437</c:v>
                </c:pt>
                <c:pt idx="118">
                  <c:v>42438</c:v>
                </c:pt>
                <c:pt idx="119">
                  <c:v>42439</c:v>
                </c:pt>
                <c:pt idx="120">
                  <c:v>42440</c:v>
                </c:pt>
                <c:pt idx="121">
                  <c:v>42443</c:v>
                </c:pt>
                <c:pt idx="122">
                  <c:v>42444</c:v>
                </c:pt>
                <c:pt idx="123">
                  <c:v>42445</c:v>
                </c:pt>
                <c:pt idx="124">
                  <c:v>42446</c:v>
                </c:pt>
                <c:pt idx="125">
                  <c:v>42447</c:v>
                </c:pt>
                <c:pt idx="126">
                  <c:v>42450</c:v>
                </c:pt>
                <c:pt idx="127">
                  <c:v>42451</c:v>
                </c:pt>
                <c:pt idx="128">
                  <c:v>42452</c:v>
                </c:pt>
                <c:pt idx="129">
                  <c:v>42453</c:v>
                </c:pt>
                <c:pt idx="130">
                  <c:v>42454</c:v>
                </c:pt>
                <c:pt idx="131">
                  <c:v>42457</c:v>
                </c:pt>
                <c:pt idx="132">
                  <c:v>42458</c:v>
                </c:pt>
                <c:pt idx="133">
                  <c:v>42459</c:v>
                </c:pt>
                <c:pt idx="134">
                  <c:v>42460</c:v>
                </c:pt>
                <c:pt idx="135">
                  <c:v>42461</c:v>
                </c:pt>
                <c:pt idx="136">
                  <c:v>42464</c:v>
                </c:pt>
                <c:pt idx="137">
                  <c:v>42465</c:v>
                </c:pt>
                <c:pt idx="138">
                  <c:v>42466</c:v>
                </c:pt>
                <c:pt idx="139">
                  <c:v>42467</c:v>
                </c:pt>
                <c:pt idx="140">
                  <c:v>42468</c:v>
                </c:pt>
                <c:pt idx="141">
                  <c:v>42471</c:v>
                </c:pt>
                <c:pt idx="142">
                  <c:v>42472</c:v>
                </c:pt>
                <c:pt idx="143">
                  <c:v>42473</c:v>
                </c:pt>
                <c:pt idx="144">
                  <c:v>42474</c:v>
                </c:pt>
                <c:pt idx="145">
                  <c:v>42475</c:v>
                </c:pt>
                <c:pt idx="146">
                  <c:v>42478</c:v>
                </c:pt>
                <c:pt idx="147">
                  <c:v>42479</c:v>
                </c:pt>
                <c:pt idx="148">
                  <c:v>42480</c:v>
                </c:pt>
                <c:pt idx="149">
                  <c:v>42481</c:v>
                </c:pt>
                <c:pt idx="150">
                  <c:v>42482</c:v>
                </c:pt>
                <c:pt idx="151">
                  <c:v>42485</c:v>
                </c:pt>
                <c:pt idx="152">
                  <c:v>42486</c:v>
                </c:pt>
                <c:pt idx="153">
                  <c:v>42487</c:v>
                </c:pt>
                <c:pt idx="154">
                  <c:v>42488</c:v>
                </c:pt>
                <c:pt idx="155">
                  <c:v>42489</c:v>
                </c:pt>
                <c:pt idx="156">
                  <c:v>42492</c:v>
                </c:pt>
                <c:pt idx="157">
                  <c:v>42493</c:v>
                </c:pt>
                <c:pt idx="158">
                  <c:v>42494</c:v>
                </c:pt>
                <c:pt idx="159">
                  <c:v>42495</c:v>
                </c:pt>
                <c:pt idx="160">
                  <c:v>42496</c:v>
                </c:pt>
                <c:pt idx="161">
                  <c:v>42499</c:v>
                </c:pt>
                <c:pt idx="162">
                  <c:v>42500</c:v>
                </c:pt>
                <c:pt idx="163">
                  <c:v>42501</c:v>
                </c:pt>
                <c:pt idx="164">
                  <c:v>42502</c:v>
                </c:pt>
                <c:pt idx="165">
                  <c:v>42503</c:v>
                </c:pt>
                <c:pt idx="166">
                  <c:v>42506</c:v>
                </c:pt>
                <c:pt idx="167">
                  <c:v>42507</c:v>
                </c:pt>
                <c:pt idx="168">
                  <c:v>42508</c:v>
                </c:pt>
                <c:pt idx="169">
                  <c:v>42509</c:v>
                </c:pt>
                <c:pt idx="170">
                  <c:v>42510</c:v>
                </c:pt>
                <c:pt idx="171">
                  <c:v>42513</c:v>
                </c:pt>
                <c:pt idx="172">
                  <c:v>42514</c:v>
                </c:pt>
                <c:pt idx="173">
                  <c:v>42515</c:v>
                </c:pt>
                <c:pt idx="174">
                  <c:v>42516</c:v>
                </c:pt>
                <c:pt idx="175">
                  <c:v>42517</c:v>
                </c:pt>
                <c:pt idx="176">
                  <c:v>42520</c:v>
                </c:pt>
                <c:pt idx="177">
                  <c:v>42521</c:v>
                </c:pt>
                <c:pt idx="178">
                  <c:v>42522</c:v>
                </c:pt>
                <c:pt idx="179">
                  <c:v>42523</c:v>
                </c:pt>
                <c:pt idx="180">
                  <c:v>42524</c:v>
                </c:pt>
                <c:pt idx="181">
                  <c:v>42527</c:v>
                </c:pt>
                <c:pt idx="182">
                  <c:v>42528</c:v>
                </c:pt>
                <c:pt idx="183">
                  <c:v>42529</c:v>
                </c:pt>
                <c:pt idx="184">
                  <c:v>42530</c:v>
                </c:pt>
                <c:pt idx="185">
                  <c:v>42531</c:v>
                </c:pt>
                <c:pt idx="186">
                  <c:v>42534</c:v>
                </c:pt>
                <c:pt idx="187">
                  <c:v>42535</c:v>
                </c:pt>
                <c:pt idx="188">
                  <c:v>42536</c:v>
                </c:pt>
                <c:pt idx="189">
                  <c:v>42537</c:v>
                </c:pt>
                <c:pt idx="190">
                  <c:v>42538</c:v>
                </c:pt>
                <c:pt idx="191">
                  <c:v>42541</c:v>
                </c:pt>
                <c:pt idx="192">
                  <c:v>42542</c:v>
                </c:pt>
                <c:pt idx="193">
                  <c:v>42543</c:v>
                </c:pt>
                <c:pt idx="194">
                  <c:v>42544</c:v>
                </c:pt>
                <c:pt idx="195">
                  <c:v>42545</c:v>
                </c:pt>
                <c:pt idx="196">
                  <c:v>42548</c:v>
                </c:pt>
                <c:pt idx="197">
                  <c:v>42549</c:v>
                </c:pt>
                <c:pt idx="198">
                  <c:v>42550</c:v>
                </c:pt>
                <c:pt idx="199">
                  <c:v>42551</c:v>
                </c:pt>
                <c:pt idx="200">
                  <c:v>42552</c:v>
                </c:pt>
                <c:pt idx="201">
                  <c:v>42555</c:v>
                </c:pt>
                <c:pt idx="202">
                  <c:v>42556</c:v>
                </c:pt>
                <c:pt idx="203">
                  <c:v>42557</c:v>
                </c:pt>
                <c:pt idx="204">
                  <c:v>42558</c:v>
                </c:pt>
                <c:pt idx="205">
                  <c:v>42559</c:v>
                </c:pt>
                <c:pt idx="206">
                  <c:v>42562</c:v>
                </c:pt>
                <c:pt idx="207">
                  <c:v>42563</c:v>
                </c:pt>
                <c:pt idx="208">
                  <c:v>42564</c:v>
                </c:pt>
                <c:pt idx="209">
                  <c:v>42565</c:v>
                </c:pt>
                <c:pt idx="210">
                  <c:v>42566</c:v>
                </c:pt>
                <c:pt idx="211">
                  <c:v>42569</c:v>
                </c:pt>
                <c:pt idx="212">
                  <c:v>42570</c:v>
                </c:pt>
                <c:pt idx="213">
                  <c:v>42571</c:v>
                </c:pt>
                <c:pt idx="214">
                  <c:v>42572</c:v>
                </c:pt>
                <c:pt idx="215">
                  <c:v>42573</c:v>
                </c:pt>
                <c:pt idx="216">
                  <c:v>42576</c:v>
                </c:pt>
                <c:pt idx="217">
                  <c:v>42577</c:v>
                </c:pt>
                <c:pt idx="218">
                  <c:v>42578</c:v>
                </c:pt>
                <c:pt idx="219">
                  <c:v>42579</c:v>
                </c:pt>
                <c:pt idx="220">
                  <c:v>42580</c:v>
                </c:pt>
                <c:pt idx="221">
                  <c:v>42583</c:v>
                </c:pt>
                <c:pt idx="222">
                  <c:v>42584</c:v>
                </c:pt>
                <c:pt idx="223">
                  <c:v>42585</c:v>
                </c:pt>
                <c:pt idx="224">
                  <c:v>42586</c:v>
                </c:pt>
                <c:pt idx="225">
                  <c:v>42587</c:v>
                </c:pt>
                <c:pt idx="226">
                  <c:v>42590</c:v>
                </c:pt>
                <c:pt idx="227">
                  <c:v>42591</c:v>
                </c:pt>
                <c:pt idx="228">
                  <c:v>42592</c:v>
                </c:pt>
                <c:pt idx="229">
                  <c:v>42593</c:v>
                </c:pt>
                <c:pt idx="230">
                  <c:v>42594</c:v>
                </c:pt>
                <c:pt idx="231">
                  <c:v>42597</c:v>
                </c:pt>
                <c:pt idx="232">
                  <c:v>42598</c:v>
                </c:pt>
                <c:pt idx="233">
                  <c:v>42599</c:v>
                </c:pt>
                <c:pt idx="234">
                  <c:v>42600</c:v>
                </c:pt>
                <c:pt idx="235">
                  <c:v>42601</c:v>
                </c:pt>
                <c:pt idx="236">
                  <c:v>42604</c:v>
                </c:pt>
                <c:pt idx="237">
                  <c:v>42605</c:v>
                </c:pt>
                <c:pt idx="238">
                  <c:v>42606</c:v>
                </c:pt>
                <c:pt idx="239">
                  <c:v>42607</c:v>
                </c:pt>
                <c:pt idx="240">
                  <c:v>42608</c:v>
                </c:pt>
                <c:pt idx="241">
                  <c:v>42611</c:v>
                </c:pt>
                <c:pt idx="242">
                  <c:v>42612</c:v>
                </c:pt>
                <c:pt idx="243">
                  <c:v>42613</c:v>
                </c:pt>
                <c:pt idx="244">
                  <c:v>42614</c:v>
                </c:pt>
                <c:pt idx="245">
                  <c:v>42615</c:v>
                </c:pt>
                <c:pt idx="246">
                  <c:v>42618</c:v>
                </c:pt>
                <c:pt idx="247">
                  <c:v>42619</c:v>
                </c:pt>
                <c:pt idx="248">
                  <c:v>42620</c:v>
                </c:pt>
                <c:pt idx="249">
                  <c:v>42621</c:v>
                </c:pt>
                <c:pt idx="250">
                  <c:v>42622</c:v>
                </c:pt>
                <c:pt idx="251">
                  <c:v>42625</c:v>
                </c:pt>
                <c:pt idx="252">
                  <c:v>42626</c:v>
                </c:pt>
                <c:pt idx="253">
                  <c:v>42627</c:v>
                </c:pt>
                <c:pt idx="254">
                  <c:v>42628</c:v>
                </c:pt>
                <c:pt idx="255">
                  <c:v>42629</c:v>
                </c:pt>
                <c:pt idx="256">
                  <c:v>42632</c:v>
                </c:pt>
                <c:pt idx="257">
                  <c:v>42633</c:v>
                </c:pt>
                <c:pt idx="258">
                  <c:v>42634</c:v>
                </c:pt>
                <c:pt idx="259">
                  <c:v>42635</c:v>
                </c:pt>
                <c:pt idx="260">
                  <c:v>42636</c:v>
                </c:pt>
                <c:pt idx="261">
                  <c:v>42639</c:v>
                </c:pt>
                <c:pt idx="262">
                  <c:v>42640</c:v>
                </c:pt>
                <c:pt idx="263">
                  <c:v>42641</c:v>
                </c:pt>
                <c:pt idx="264">
                  <c:v>42642</c:v>
                </c:pt>
                <c:pt idx="265">
                  <c:v>42643</c:v>
                </c:pt>
                <c:pt idx="266">
                  <c:v>42646</c:v>
                </c:pt>
                <c:pt idx="267">
                  <c:v>42647</c:v>
                </c:pt>
                <c:pt idx="268">
                  <c:v>42648</c:v>
                </c:pt>
                <c:pt idx="269">
                  <c:v>42649</c:v>
                </c:pt>
                <c:pt idx="270">
                  <c:v>42650</c:v>
                </c:pt>
                <c:pt idx="271">
                  <c:v>42653</c:v>
                </c:pt>
                <c:pt idx="272">
                  <c:v>42654</c:v>
                </c:pt>
                <c:pt idx="273">
                  <c:v>42655</c:v>
                </c:pt>
                <c:pt idx="274">
                  <c:v>42656</c:v>
                </c:pt>
                <c:pt idx="275">
                  <c:v>42657</c:v>
                </c:pt>
                <c:pt idx="276">
                  <c:v>42660</c:v>
                </c:pt>
                <c:pt idx="277">
                  <c:v>42661</c:v>
                </c:pt>
                <c:pt idx="278">
                  <c:v>42662</c:v>
                </c:pt>
                <c:pt idx="279">
                  <c:v>42663</c:v>
                </c:pt>
                <c:pt idx="280">
                  <c:v>42664</c:v>
                </c:pt>
                <c:pt idx="281">
                  <c:v>42667</c:v>
                </c:pt>
                <c:pt idx="282">
                  <c:v>42668</c:v>
                </c:pt>
                <c:pt idx="283">
                  <c:v>42669</c:v>
                </c:pt>
                <c:pt idx="284">
                  <c:v>42670</c:v>
                </c:pt>
                <c:pt idx="285">
                  <c:v>42671</c:v>
                </c:pt>
                <c:pt idx="286">
                  <c:v>42674</c:v>
                </c:pt>
                <c:pt idx="287">
                  <c:v>42675</c:v>
                </c:pt>
                <c:pt idx="288">
                  <c:v>42676</c:v>
                </c:pt>
                <c:pt idx="289">
                  <c:v>42677</c:v>
                </c:pt>
                <c:pt idx="290">
                  <c:v>42678</c:v>
                </c:pt>
                <c:pt idx="291">
                  <c:v>42681</c:v>
                </c:pt>
                <c:pt idx="292">
                  <c:v>42682</c:v>
                </c:pt>
                <c:pt idx="293">
                  <c:v>42683</c:v>
                </c:pt>
                <c:pt idx="294">
                  <c:v>42684</c:v>
                </c:pt>
                <c:pt idx="295">
                  <c:v>42685</c:v>
                </c:pt>
                <c:pt idx="296">
                  <c:v>42688</c:v>
                </c:pt>
                <c:pt idx="297">
                  <c:v>42689</c:v>
                </c:pt>
                <c:pt idx="298">
                  <c:v>42690</c:v>
                </c:pt>
                <c:pt idx="299">
                  <c:v>42691</c:v>
                </c:pt>
                <c:pt idx="300">
                  <c:v>42692</c:v>
                </c:pt>
                <c:pt idx="301">
                  <c:v>42695</c:v>
                </c:pt>
                <c:pt idx="302">
                  <c:v>42696</c:v>
                </c:pt>
                <c:pt idx="303">
                  <c:v>42697</c:v>
                </c:pt>
                <c:pt idx="304">
                  <c:v>42698</c:v>
                </c:pt>
                <c:pt idx="305">
                  <c:v>42699</c:v>
                </c:pt>
                <c:pt idx="306">
                  <c:v>42702</c:v>
                </c:pt>
                <c:pt idx="307">
                  <c:v>42703</c:v>
                </c:pt>
                <c:pt idx="308">
                  <c:v>42704</c:v>
                </c:pt>
                <c:pt idx="309">
                  <c:v>42705</c:v>
                </c:pt>
                <c:pt idx="310">
                  <c:v>42706</c:v>
                </c:pt>
                <c:pt idx="311">
                  <c:v>42709</c:v>
                </c:pt>
                <c:pt idx="312">
                  <c:v>42710</c:v>
                </c:pt>
                <c:pt idx="313">
                  <c:v>42711</c:v>
                </c:pt>
                <c:pt idx="314">
                  <c:v>42712</c:v>
                </c:pt>
                <c:pt idx="315">
                  <c:v>42713</c:v>
                </c:pt>
                <c:pt idx="316">
                  <c:v>42716</c:v>
                </c:pt>
                <c:pt idx="317">
                  <c:v>42717</c:v>
                </c:pt>
                <c:pt idx="318">
                  <c:v>42718</c:v>
                </c:pt>
                <c:pt idx="319">
                  <c:v>42719</c:v>
                </c:pt>
                <c:pt idx="320">
                  <c:v>42720</c:v>
                </c:pt>
                <c:pt idx="321">
                  <c:v>42723</c:v>
                </c:pt>
                <c:pt idx="322">
                  <c:v>42724</c:v>
                </c:pt>
                <c:pt idx="323">
                  <c:v>42725</c:v>
                </c:pt>
                <c:pt idx="324">
                  <c:v>42726</c:v>
                </c:pt>
                <c:pt idx="325">
                  <c:v>42727</c:v>
                </c:pt>
                <c:pt idx="326">
                  <c:v>42730</c:v>
                </c:pt>
                <c:pt idx="327">
                  <c:v>42731</c:v>
                </c:pt>
                <c:pt idx="328">
                  <c:v>42732</c:v>
                </c:pt>
                <c:pt idx="329">
                  <c:v>42733</c:v>
                </c:pt>
                <c:pt idx="330">
                  <c:v>42734</c:v>
                </c:pt>
                <c:pt idx="331">
                  <c:v>42737</c:v>
                </c:pt>
                <c:pt idx="332">
                  <c:v>42738</c:v>
                </c:pt>
                <c:pt idx="333">
                  <c:v>42739</c:v>
                </c:pt>
                <c:pt idx="334">
                  <c:v>42740</c:v>
                </c:pt>
                <c:pt idx="335">
                  <c:v>42741</c:v>
                </c:pt>
                <c:pt idx="336">
                  <c:v>42744</c:v>
                </c:pt>
                <c:pt idx="337">
                  <c:v>42745</c:v>
                </c:pt>
                <c:pt idx="338">
                  <c:v>42746</c:v>
                </c:pt>
                <c:pt idx="339">
                  <c:v>42747</c:v>
                </c:pt>
                <c:pt idx="340">
                  <c:v>42748</c:v>
                </c:pt>
                <c:pt idx="341">
                  <c:v>42751</c:v>
                </c:pt>
                <c:pt idx="342">
                  <c:v>42752</c:v>
                </c:pt>
                <c:pt idx="343">
                  <c:v>42753</c:v>
                </c:pt>
                <c:pt idx="344">
                  <c:v>42754</c:v>
                </c:pt>
                <c:pt idx="345">
                  <c:v>42755</c:v>
                </c:pt>
                <c:pt idx="346">
                  <c:v>42758</c:v>
                </c:pt>
                <c:pt idx="347">
                  <c:v>42759</c:v>
                </c:pt>
                <c:pt idx="348">
                  <c:v>42760</c:v>
                </c:pt>
                <c:pt idx="349">
                  <c:v>42761</c:v>
                </c:pt>
                <c:pt idx="350">
                  <c:v>42762</c:v>
                </c:pt>
                <c:pt idx="351">
                  <c:v>42765</c:v>
                </c:pt>
                <c:pt idx="352">
                  <c:v>42766</c:v>
                </c:pt>
                <c:pt idx="353">
                  <c:v>42767</c:v>
                </c:pt>
                <c:pt idx="354">
                  <c:v>42768</c:v>
                </c:pt>
                <c:pt idx="355">
                  <c:v>42769</c:v>
                </c:pt>
                <c:pt idx="356">
                  <c:v>42772</c:v>
                </c:pt>
                <c:pt idx="357">
                  <c:v>42773</c:v>
                </c:pt>
                <c:pt idx="358">
                  <c:v>42774</c:v>
                </c:pt>
                <c:pt idx="359">
                  <c:v>42775</c:v>
                </c:pt>
                <c:pt idx="360">
                  <c:v>42776</c:v>
                </c:pt>
                <c:pt idx="361">
                  <c:v>42779</c:v>
                </c:pt>
                <c:pt idx="362">
                  <c:v>42780</c:v>
                </c:pt>
                <c:pt idx="363">
                  <c:v>42781</c:v>
                </c:pt>
                <c:pt idx="364">
                  <c:v>42782</c:v>
                </c:pt>
                <c:pt idx="365">
                  <c:v>42783</c:v>
                </c:pt>
                <c:pt idx="366">
                  <c:v>42786</c:v>
                </c:pt>
                <c:pt idx="367">
                  <c:v>42787</c:v>
                </c:pt>
                <c:pt idx="368">
                  <c:v>42788</c:v>
                </c:pt>
                <c:pt idx="369">
                  <c:v>42789</c:v>
                </c:pt>
                <c:pt idx="370">
                  <c:v>42790</c:v>
                </c:pt>
                <c:pt idx="371">
                  <c:v>42793</c:v>
                </c:pt>
                <c:pt idx="372">
                  <c:v>42794</c:v>
                </c:pt>
                <c:pt idx="373">
                  <c:v>42795</c:v>
                </c:pt>
                <c:pt idx="374">
                  <c:v>42796</c:v>
                </c:pt>
                <c:pt idx="375">
                  <c:v>42797</c:v>
                </c:pt>
                <c:pt idx="376">
                  <c:v>42800</c:v>
                </c:pt>
                <c:pt idx="377">
                  <c:v>42801</c:v>
                </c:pt>
                <c:pt idx="378">
                  <c:v>42802</c:v>
                </c:pt>
                <c:pt idx="379">
                  <c:v>42803</c:v>
                </c:pt>
                <c:pt idx="380">
                  <c:v>42804</c:v>
                </c:pt>
                <c:pt idx="381">
                  <c:v>42807</c:v>
                </c:pt>
                <c:pt idx="382">
                  <c:v>42808</c:v>
                </c:pt>
                <c:pt idx="383">
                  <c:v>42809</c:v>
                </c:pt>
                <c:pt idx="384">
                  <c:v>42810</c:v>
                </c:pt>
                <c:pt idx="385">
                  <c:v>42811</c:v>
                </c:pt>
                <c:pt idx="386">
                  <c:v>42814</c:v>
                </c:pt>
                <c:pt idx="387">
                  <c:v>42815</c:v>
                </c:pt>
                <c:pt idx="388">
                  <c:v>42816</c:v>
                </c:pt>
                <c:pt idx="389">
                  <c:v>42817</c:v>
                </c:pt>
                <c:pt idx="390">
                  <c:v>42818</c:v>
                </c:pt>
                <c:pt idx="391">
                  <c:v>42821</c:v>
                </c:pt>
                <c:pt idx="392">
                  <c:v>42822</c:v>
                </c:pt>
                <c:pt idx="393">
                  <c:v>42823</c:v>
                </c:pt>
                <c:pt idx="394">
                  <c:v>42824</c:v>
                </c:pt>
                <c:pt idx="395">
                  <c:v>42825</c:v>
                </c:pt>
                <c:pt idx="396">
                  <c:v>42828</c:v>
                </c:pt>
                <c:pt idx="397">
                  <c:v>42829</c:v>
                </c:pt>
                <c:pt idx="398">
                  <c:v>42830</c:v>
                </c:pt>
                <c:pt idx="399">
                  <c:v>42831</c:v>
                </c:pt>
                <c:pt idx="400">
                  <c:v>42832</c:v>
                </c:pt>
                <c:pt idx="401">
                  <c:v>42835</c:v>
                </c:pt>
                <c:pt idx="402">
                  <c:v>42836</c:v>
                </c:pt>
                <c:pt idx="403">
                  <c:v>42837</c:v>
                </c:pt>
                <c:pt idx="404">
                  <c:v>42838</c:v>
                </c:pt>
                <c:pt idx="405">
                  <c:v>42839</c:v>
                </c:pt>
                <c:pt idx="406">
                  <c:v>42842</c:v>
                </c:pt>
                <c:pt idx="407">
                  <c:v>42843</c:v>
                </c:pt>
                <c:pt idx="408">
                  <c:v>42844</c:v>
                </c:pt>
                <c:pt idx="409">
                  <c:v>42845</c:v>
                </c:pt>
                <c:pt idx="410">
                  <c:v>42846</c:v>
                </c:pt>
                <c:pt idx="411">
                  <c:v>42849</c:v>
                </c:pt>
                <c:pt idx="412">
                  <c:v>42850</c:v>
                </c:pt>
                <c:pt idx="413">
                  <c:v>42851</c:v>
                </c:pt>
                <c:pt idx="414">
                  <c:v>42852</c:v>
                </c:pt>
                <c:pt idx="415">
                  <c:v>42853</c:v>
                </c:pt>
              </c:numCache>
            </c:numRef>
          </c:xVal>
          <c:yVal>
            <c:numRef>
              <c:f>'Factor Value'!$E$3:$E$418</c:f>
              <c:numCache>
                <c:formatCode>General</c:formatCode>
                <c:ptCount val="416"/>
                <c:pt idx="0">
                  <c:v>14.531055716750526</c:v>
                </c:pt>
                <c:pt idx="1">
                  <c:v>14.531055716750526</c:v>
                </c:pt>
                <c:pt idx="2">
                  <c:v>14.531055716750526</c:v>
                </c:pt>
                <c:pt idx="3">
                  <c:v>14.531055716750526</c:v>
                </c:pt>
                <c:pt idx="4">
                  <c:v>14.531055716750526</c:v>
                </c:pt>
                <c:pt idx="5">
                  <c:v>14.531055716750526</c:v>
                </c:pt>
                <c:pt idx="6">
                  <c:v>14.531055716750526</c:v>
                </c:pt>
                <c:pt idx="7">
                  <c:v>14.531055716750526</c:v>
                </c:pt>
                <c:pt idx="8">
                  <c:v>14.531055716750526</c:v>
                </c:pt>
                <c:pt idx="9">
                  <c:v>14.531055716750526</c:v>
                </c:pt>
                <c:pt idx="10">
                  <c:v>14.531055716750526</c:v>
                </c:pt>
                <c:pt idx="11">
                  <c:v>14.531055716750526</c:v>
                </c:pt>
                <c:pt idx="12">
                  <c:v>14.531055716750526</c:v>
                </c:pt>
                <c:pt idx="13">
                  <c:v>14.531055716750526</c:v>
                </c:pt>
                <c:pt idx="14">
                  <c:v>14.531055716750526</c:v>
                </c:pt>
                <c:pt idx="15">
                  <c:v>14.531055716750526</c:v>
                </c:pt>
                <c:pt idx="16">
                  <c:v>14.531055716750526</c:v>
                </c:pt>
                <c:pt idx="17">
                  <c:v>14.531055716750526</c:v>
                </c:pt>
                <c:pt idx="18">
                  <c:v>14.531055716750526</c:v>
                </c:pt>
                <c:pt idx="19">
                  <c:v>14.531055716750526</c:v>
                </c:pt>
                <c:pt idx="20">
                  <c:v>14.531055716750526</c:v>
                </c:pt>
                <c:pt idx="21">
                  <c:v>14.531055716750526</c:v>
                </c:pt>
                <c:pt idx="22">
                  <c:v>14.531055716750526</c:v>
                </c:pt>
                <c:pt idx="23">
                  <c:v>14.531055716750526</c:v>
                </c:pt>
                <c:pt idx="24">
                  <c:v>14.531055716750526</c:v>
                </c:pt>
                <c:pt idx="25">
                  <c:v>14.531055716750526</c:v>
                </c:pt>
                <c:pt idx="26">
                  <c:v>14.531055716750526</c:v>
                </c:pt>
                <c:pt idx="27">
                  <c:v>14.531055716750526</c:v>
                </c:pt>
                <c:pt idx="28">
                  <c:v>14.531055716750526</c:v>
                </c:pt>
                <c:pt idx="29">
                  <c:v>14.531055716750526</c:v>
                </c:pt>
                <c:pt idx="30">
                  <c:v>14.531055716750526</c:v>
                </c:pt>
                <c:pt idx="31">
                  <c:v>14.531055716750526</c:v>
                </c:pt>
                <c:pt idx="32">
                  <c:v>14.531055716750526</c:v>
                </c:pt>
                <c:pt idx="33">
                  <c:v>14.531055716750526</c:v>
                </c:pt>
                <c:pt idx="34">
                  <c:v>14.531055716750526</c:v>
                </c:pt>
                <c:pt idx="35">
                  <c:v>14.531055716750526</c:v>
                </c:pt>
                <c:pt idx="36">
                  <c:v>14.531055716750526</c:v>
                </c:pt>
                <c:pt idx="37">
                  <c:v>14.531055716750526</c:v>
                </c:pt>
                <c:pt idx="38">
                  <c:v>14.531055716750526</c:v>
                </c:pt>
                <c:pt idx="39">
                  <c:v>14.531055716750526</c:v>
                </c:pt>
                <c:pt idx="40">
                  <c:v>14.531055716750526</c:v>
                </c:pt>
                <c:pt idx="41">
                  <c:v>14.531055716750526</c:v>
                </c:pt>
                <c:pt idx="42">
                  <c:v>14.531055716750526</c:v>
                </c:pt>
                <c:pt idx="43">
                  <c:v>14.531055716750526</c:v>
                </c:pt>
                <c:pt idx="44">
                  <c:v>14.531055716750526</c:v>
                </c:pt>
                <c:pt idx="45">
                  <c:v>14.531055716750526</c:v>
                </c:pt>
                <c:pt idx="46">
                  <c:v>14.531055716750526</c:v>
                </c:pt>
                <c:pt idx="47">
                  <c:v>14.531055716750526</c:v>
                </c:pt>
                <c:pt idx="48">
                  <c:v>14.531055716750526</c:v>
                </c:pt>
                <c:pt idx="49">
                  <c:v>14.531055716750526</c:v>
                </c:pt>
                <c:pt idx="50">
                  <c:v>14.531055716750526</c:v>
                </c:pt>
                <c:pt idx="51">
                  <c:v>14.531055716750526</c:v>
                </c:pt>
                <c:pt idx="52">
                  <c:v>14.531055716750526</c:v>
                </c:pt>
                <c:pt idx="53">
                  <c:v>14.531055716750526</c:v>
                </c:pt>
                <c:pt idx="54">
                  <c:v>14.531055716750526</c:v>
                </c:pt>
                <c:pt idx="55">
                  <c:v>14.531055716750526</c:v>
                </c:pt>
                <c:pt idx="56">
                  <c:v>14.531055716750526</c:v>
                </c:pt>
                <c:pt idx="57">
                  <c:v>14.531055716750526</c:v>
                </c:pt>
                <c:pt idx="58">
                  <c:v>14.531055716750526</c:v>
                </c:pt>
                <c:pt idx="59">
                  <c:v>14.531055716750526</c:v>
                </c:pt>
                <c:pt idx="60">
                  <c:v>14.531055716750526</c:v>
                </c:pt>
                <c:pt idx="61">
                  <c:v>14.531055716750526</c:v>
                </c:pt>
                <c:pt idx="62">
                  <c:v>14.531055716750526</c:v>
                </c:pt>
                <c:pt idx="63">
                  <c:v>14.531055716750526</c:v>
                </c:pt>
                <c:pt idx="64">
                  <c:v>14.531055716750526</c:v>
                </c:pt>
                <c:pt idx="65">
                  <c:v>14.531055716750526</c:v>
                </c:pt>
                <c:pt idx="66">
                  <c:v>14.531055716750526</c:v>
                </c:pt>
                <c:pt idx="67">
                  <c:v>14.531055716750526</c:v>
                </c:pt>
                <c:pt idx="68">
                  <c:v>14.531055716750526</c:v>
                </c:pt>
                <c:pt idx="69">
                  <c:v>14.531055716750526</c:v>
                </c:pt>
                <c:pt idx="70">
                  <c:v>14.531055716750526</c:v>
                </c:pt>
                <c:pt idx="71">
                  <c:v>14.531055716750526</c:v>
                </c:pt>
                <c:pt idx="72">
                  <c:v>14.531055716750526</c:v>
                </c:pt>
                <c:pt idx="73">
                  <c:v>14.531055716750526</c:v>
                </c:pt>
                <c:pt idx="74">
                  <c:v>14.531055716750526</c:v>
                </c:pt>
                <c:pt idx="75">
                  <c:v>14.531055716750526</c:v>
                </c:pt>
                <c:pt idx="76">
                  <c:v>14.531055716750526</c:v>
                </c:pt>
                <c:pt idx="77">
                  <c:v>14.531055716750526</c:v>
                </c:pt>
                <c:pt idx="78">
                  <c:v>14.531055716750526</c:v>
                </c:pt>
                <c:pt idx="79">
                  <c:v>14.531055716750526</c:v>
                </c:pt>
                <c:pt idx="80">
                  <c:v>14.531055716750526</c:v>
                </c:pt>
                <c:pt idx="81">
                  <c:v>14.531055716750526</c:v>
                </c:pt>
                <c:pt idx="82">
                  <c:v>14.531055716750526</c:v>
                </c:pt>
                <c:pt idx="83">
                  <c:v>14.531055716750526</c:v>
                </c:pt>
                <c:pt idx="84">
                  <c:v>14.531055716750526</c:v>
                </c:pt>
                <c:pt idx="85">
                  <c:v>14.531055716750526</c:v>
                </c:pt>
                <c:pt idx="86">
                  <c:v>14.531055716750526</c:v>
                </c:pt>
                <c:pt idx="87">
                  <c:v>14.531055716750526</c:v>
                </c:pt>
                <c:pt idx="88">
                  <c:v>14.531055716750526</c:v>
                </c:pt>
                <c:pt idx="89">
                  <c:v>14.531055716750526</c:v>
                </c:pt>
                <c:pt idx="90">
                  <c:v>14.531055716750526</c:v>
                </c:pt>
                <c:pt idx="91">
                  <c:v>14.531055716750526</c:v>
                </c:pt>
                <c:pt idx="92">
                  <c:v>14.531055716750526</c:v>
                </c:pt>
                <c:pt idx="93">
                  <c:v>14.531055716750526</c:v>
                </c:pt>
                <c:pt idx="94">
                  <c:v>14.531055716750526</c:v>
                </c:pt>
                <c:pt idx="95">
                  <c:v>14.531055716750526</c:v>
                </c:pt>
                <c:pt idx="96">
                  <c:v>14.531055716750526</c:v>
                </c:pt>
                <c:pt idx="97">
                  <c:v>14.531055716750526</c:v>
                </c:pt>
                <c:pt idx="98">
                  <c:v>14.531055716750526</c:v>
                </c:pt>
                <c:pt idx="99">
                  <c:v>14.531055716750526</c:v>
                </c:pt>
                <c:pt idx="100">
                  <c:v>14.531055716750526</c:v>
                </c:pt>
                <c:pt idx="101">
                  <c:v>14.531055716750526</c:v>
                </c:pt>
                <c:pt idx="102">
                  <c:v>14.531055716750526</c:v>
                </c:pt>
                <c:pt idx="103">
                  <c:v>14.531055716750526</c:v>
                </c:pt>
                <c:pt idx="104">
                  <c:v>14.531055716750526</c:v>
                </c:pt>
                <c:pt idx="105">
                  <c:v>14.531055716750526</c:v>
                </c:pt>
                <c:pt idx="106">
                  <c:v>14.531055716750526</c:v>
                </c:pt>
                <c:pt idx="107">
                  <c:v>14.531055716750526</c:v>
                </c:pt>
                <c:pt idx="108">
                  <c:v>14.531055716750526</c:v>
                </c:pt>
                <c:pt idx="109">
                  <c:v>14.531055716750526</c:v>
                </c:pt>
                <c:pt idx="110">
                  <c:v>14.531055716750526</c:v>
                </c:pt>
                <c:pt idx="111">
                  <c:v>14.531055716750526</c:v>
                </c:pt>
                <c:pt idx="112">
                  <c:v>14.531055716750526</c:v>
                </c:pt>
                <c:pt idx="113">
                  <c:v>14.531055716750526</c:v>
                </c:pt>
                <c:pt idx="114">
                  <c:v>14.531055716750526</c:v>
                </c:pt>
                <c:pt idx="115">
                  <c:v>14.531055716750526</c:v>
                </c:pt>
                <c:pt idx="116">
                  <c:v>14.531055716750526</c:v>
                </c:pt>
                <c:pt idx="117">
                  <c:v>14.531055716750526</c:v>
                </c:pt>
                <c:pt idx="118">
                  <c:v>14.531055716750526</c:v>
                </c:pt>
                <c:pt idx="119">
                  <c:v>14.531055716750526</c:v>
                </c:pt>
                <c:pt idx="120">
                  <c:v>14.531055716750526</c:v>
                </c:pt>
                <c:pt idx="121">
                  <c:v>14.531055716750526</c:v>
                </c:pt>
                <c:pt idx="122">
                  <c:v>14.531055716750526</c:v>
                </c:pt>
                <c:pt idx="123">
                  <c:v>14.531055716750526</c:v>
                </c:pt>
                <c:pt idx="124">
                  <c:v>14.531055716750526</c:v>
                </c:pt>
                <c:pt idx="125">
                  <c:v>14.531055716750526</c:v>
                </c:pt>
                <c:pt idx="126">
                  <c:v>14.531055716750526</c:v>
                </c:pt>
                <c:pt idx="127">
                  <c:v>14.531055716750526</c:v>
                </c:pt>
                <c:pt idx="128">
                  <c:v>14.531055716750526</c:v>
                </c:pt>
                <c:pt idx="129">
                  <c:v>14.531055716750526</c:v>
                </c:pt>
                <c:pt idx="130">
                  <c:v>14.531055716750526</c:v>
                </c:pt>
                <c:pt idx="131">
                  <c:v>14.531055716750526</c:v>
                </c:pt>
                <c:pt idx="132">
                  <c:v>14.531055716750526</c:v>
                </c:pt>
                <c:pt idx="133">
                  <c:v>14.531055716750526</c:v>
                </c:pt>
                <c:pt idx="134">
                  <c:v>14.531055716750526</c:v>
                </c:pt>
                <c:pt idx="135">
                  <c:v>14.531055716750526</c:v>
                </c:pt>
                <c:pt idx="136">
                  <c:v>14.531055716750526</c:v>
                </c:pt>
                <c:pt idx="137">
                  <c:v>14.531055716750526</c:v>
                </c:pt>
                <c:pt idx="138">
                  <c:v>14.531055716750526</c:v>
                </c:pt>
                <c:pt idx="139">
                  <c:v>14.531055716750526</c:v>
                </c:pt>
                <c:pt idx="140">
                  <c:v>14.531055716750526</c:v>
                </c:pt>
                <c:pt idx="141">
                  <c:v>14.531055716750526</c:v>
                </c:pt>
                <c:pt idx="142">
                  <c:v>14.531055716750526</c:v>
                </c:pt>
                <c:pt idx="143">
                  <c:v>14.531055716750526</c:v>
                </c:pt>
                <c:pt idx="144">
                  <c:v>14.531055716750526</c:v>
                </c:pt>
                <c:pt idx="145">
                  <c:v>14.531055716750526</c:v>
                </c:pt>
                <c:pt idx="146">
                  <c:v>14.531055716750526</c:v>
                </c:pt>
                <c:pt idx="147">
                  <c:v>14.531055716750526</c:v>
                </c:pt>
                <c:pt idx="148">
                  <c:v>14.531055716750526</c:v>
                </c:pt>
                <c:pt idx="149">
                  <c:v>14.531055716750526</c:v>
                </c:pt>
                <c:pt idx="150">
                  <c:v>14.531055716750526</c:v>
                </c:pt>
                <c:pt idx="151">
                  <c:v>14.531055716750526</c:v>
                </c:pt>
                <c:pt idx="152">
                  <c:v>14.531055716750526</c:v>
                </c:pt>
                <c:pt idx="153">
                  <c:v>14.531055716750526</c:v>
                </c:pt>
                <c:pt idx="154">
                  <c:v>14.531055716750526</c:v>
                </c:pt>
                <c:pt idx="155">
                  <c:v>14.531055716750526</c:v>
                </c:pt>
                <c:pt idx="156">
                  <c:v>14.531055716750526</c:v>
                </c:pt>
                <c:pt idx="157">
                  <c:v>14.531055716750526</c:v>
                </c:pt>
                <c:pt idx="158">
                  <c:v>14.531055716750526</c:v>
                </c:pt>
                <c:pt idx="159">
                  <c:v>14.531055716750526</c:v>
                </c:pt>
                <c:pt idx="160">
                  <c:v>14.531055716750526</c:v>
                </c:pt>
                <c:pt idx="161">
                  <c:v>14.531055716750526</c:v>
                </c:pt>
                <c:pt idx="162">
                  <c:v>14.531055716750526</c:v>
                </c:pt>
                <c:pt idx="163">
                  <c:v>14.531055716750526</c:v>
                </c:pt>
                <c:pt idx="164">
                  <c:v>14.531055716750526</c:v>
                </c:pt>
                <c:pt idx="165">
                  <c:v>14.531055716750526</c:v>
                </c:pt>
                <c:pt idx="166">
                  <c:v>14.531055716750526</c:v>
                </c:pt>
                <c:pt idx="167">
                  <c:v>14.531055716750526</c:v>
                </c:pt>
                <c:pt idx="168">
                  <c:v>14.531055716750526</c:v>
                </c:pt>
                <c:pt idx="169">
                  <c:v>14.531055716750526</c:v>
                </c:pt>
                <c:pt idx="170">
                  <c:v>14.531055716750526</c:v>
                </c:pt>
                <c:pt idx="171">
                  <c:v>14.531055716750526</c:v>
                </c:pt>
                <c:pt idx="172">
                  <c:v>14.531055716750526</c:v>
                </c:pt>
                <c:pt idx="173">
                  <c:v>14.531055716750526</c:v>
                </c:pt>
                <c:pt idx="174">
                  <c:v>14.531055716750526</c:v>
                </c:pt>
                <c:pt idx="175">
                  <c:v>14.531055716750526</c:v>
                </c:pt>
                <c:pt idx="176">
                  <c:v>14.531055716750526</c:v>
                </c:pt>
                <c:pt idx="177">
                  <c:v>14.531055716750526</c:v>
                </c:pt>
                <c:pt idx="178">
                  <c:v>14.531055716750526</c:v>
                </c:pt>
                <c:pt idx="179">
                  <c:v>14.531055716750526</c:v>
                </c:pt>
                <c:pt idx="180">
                  <c:v>14.531055716750526</c:v>
                </c:pt>
                <c:pt idx="181">
                  <c:v>14.531055716750526</c:v>
                </c:pt>
                <c:pt idx="182">
                  <c:v>14.531055716750526</c:v>
                </c:pt>
                <c:pt idx="183">
                  <c:v>14.531055716750526</c:v>
                </c:pt>
                <c:pt idx="184">
                  <c:v>14.531055716750526</c:v>
                </c:pt>
                <c:pt idx="185">
                  <c:v>14.531055716750526</c:v>
                </c:pt>
                <c:pt idx="186">
                  <c:v>14.531055716750526</c:v>
                </c:pt>
                <c:pt idx="187">
                  <c:v>14.531055716750526</c:v>
                </c:pt>
                <c:pt idx="188">
                  <c:v>14.531055716750526</c:v>
                </c:pt>
                <c:pt idx="189">
                  <c:v>14.531055716750526</c:v>
                </c:pt>
                <c:pt idx="190">
                  <c:v>14.531055716750526</c:v>
                </c:pt>
                <c:pt idx="191">
                  <c:v>14.531055716750526</c:v>
                </c:pt>
                <c:pt idx="192">
                  <c:v>14.531055716750526</c:v>
                </c:pt>
                <c:pt idx="193">
                  <c:v>14.531055716750526</c:v>
                </c:pt>
                <c:pt idx="194">
                  <c:v>14.531055716750526</c:v>
                </c:pt>
                <c:pt idx="195">
                  <c:v>14.531055716750526</c:v>
                </c:pt>
                <c:pt idx="196">
                  <c:v>14.531055716750526</c:v>
                </c:pt>
                <c:pt idx="197">
                  <c:v>14.531055716750526</c:v>
                </c:pt>
                <c:pt idx="198">
                  <c:v>14.531055716750526</c:v>
                </c:pt>
                <c:pt idx="199">
                  <c:v>14.531055716750526</c:v>
                </c:pt>
                <c:pt idx="200">
                  <c:v>14.531055716750526</c:v>
                </c:pt>
                <c:pt idx="201">
                  <c:v>14.531055716750526</c:v>
                </c:pt>
                <c:pt idx="202">
                  <c:v>14.531055716750526</c:v>
                </c:pt>
                <c:pt idx="203">
                  <c:v>14.531055716750526</c:v>
                </c:pt>
                <c:pt idx="204">
                  <c:v>14.531055716750526</c:v>
                </c:pt>
                <c:pt idx="205">
                  <c:v>14.531055716750526</c:v>
                </c:pt>
                <c:pt idx="206">
                  <c:v>14.531055716750526</c:v>
                </c:pt>
                <c:pt idx="207">
                  <c:v>14.531055716750526</c:v>
                </c:pt>
                <c:pt idx="208">
                  <c:v>14.531055716750526</c:v>
                </c:pt>
                <c:pt idx="209">
                  <c:v>14.531055716750526</c:v>
                </c:pt>
                <c:pt idx="210">
                  <c:v>14.531055716750526</c:v>
                </c:pt>
                <c:pt idx="211">
                  <c:v>14.531055716750526</c:v>
                </c:pt>
                <c:pt idx="212">
                  <c:v>14.531055716750526</c:v>
                </c:pt>
                <c:pt idx="213">
                  <c:v>14.531055716750526</c:v>
                </c:pt>
                <c:pt idx="214">
                  <c:v>14.531055716750526</c:v>
                </c:pt>
                <c:pt idx="215">
                  <c:v>14.531055716750526</c:v>
                </c:pt>
                <c:pt idx="216">
                  <c:v>14.531055716750526</c:v>
                </c:pt>
                <c:pt idx="217">
                  <c:v>14.531055716750526</c:v>
                </c:pt>
                <c:pt idx="218">
                  <c:v>14.531055716750526</c:v>
                </c:pt>
                <c:pt idx="219">
                  <c:v>14.531055716750526</c:v>
                </c:pt>
                <c:pt idx="220">
                  <c:v>14.531055716750526</c:v>
                </c:pt>
                <c:pt idx="221">
                  <c:v>14.531055716750526</c:v>
                </c:pt>
                <c:pt idx="222">
                  <c:v>14.531055716750526</c:v>
                </c:pt>
                <c:pt idx="223">
                  <c:v>14.531055716750526</c:v>
                </c:pt>
                <c:pt idx="224">
                  <c:v>14.531055716750526</c:v>
                </c:pt>
                <c:pt idx="225">
                  <c:v>14.531055716750526</c:v>
                </c:pt>
                <c:pt idx="226">
                  <c:v>14.531055716750526</c:v>
                </c:pt>
                <c:pt idx="227">
                  <c:v>14.531055716750526</c:v>
                </c:pt>
                <c:pt idx="228">
                  <c:v>14.531055716750526</c:v>
                </c:pt>
                <c:pt idx="229">
                  <c:v>14.531055716750526</c:v>
                </c:pt>
                <c:pt idx="230">
                  <c:v>14.531055716750526</c:v>
                </c:pt>
                <c:pt idx="231">
                  <c:v>14.531055716750526</c:v>
                </c:pt>
                <c:pt idx="232">
                  <c:v>14.531055716750526</c:v>
                </c:pt>
                <c:pt idx="233">
                  <c:v>14.531055716750526</c:v>
                </c:pt>
                <c:pt idx="234">
                  <c:v>14.531055716750526</c:v>
                </c:pt>
                <c:pt idx="235">
                  <c:v>14.531055716750526</c:v>
                </c:pt>
                <c:pt idx="236">
                  <c:v>14.531055716750526</c:v>
                </c:pt>
                <c:pt idx="237">
                  <c:v>14.531055716750526</c:v>
                </c:pt>
                <c:pt idx="238">
                  <c:v>14.531055716750526</c:v>
                </c:pt>
                <c:pt idx="239">
                  <c:v>14.531055716750526</c:v>
                </c:pt>
                <c:pt idx="240">
                  <c:v>14.531055716750526</c:v>
                </c:pt>
                <c:pt idx="241">
                  <c:v>14.531055716750526</c:v>
                </c:pt>
                <c:pt idx="242">
                  <c:v>14.531055716750526</c:v>
                </c:pt>
                <c:pt idx="243">
                  <c:v>14.531055716750526</c:v>
                </c:pt>
                <c:pt idx="244">
                  <c:v>14.531055716750526</c:v>
                </c:pt>
                <c:pt idx="245">
                  <c:v>14.531055716750526</c:v>
                </c:pt>
                <c:pt idx="246">
                  <c:v>14.531055716750526</c:v>
                </c:pt>
                <c:pt idx="247">
                  <c:v>14.531055716750526</c:v>
                </c:pt>
                <c:pt idx="248">
                  <c:v>14.531055716750526</c:v>
                </c:pt>
                <c:pt idx="249">
                  <c:v>14.531055716750526</c:v>
                </c:pt>
                <c:pt idx="250">
                  <c:v>14.531055716750526</c:v>
                </c:pt>
                <c:pt idx="251">
                  <c:v>14.531055716750526</c:v>
                </c:pt>
                <c:pt idx="252">
                  <c:v>14.531055716750526</c:v>
                </c:pt>
                <c:pt idx="253">
                  <c:v>14.531055716750526</c:v>
                </c:pt>
                <c:pt idx="254">
                  <c:v>14.531055716750526</c:v>
                </c:pt>
                <c:pt idx="255">
                  <c:v>14.531055716750526</c:v>
                </c:pt>
                <c:pt idx="256">
                  <c:v>14.531055716750526</c:v>
                </c:pt>
                <c:pt idx="257">
                  <c:v>14.531055716750526</c:v>
                </c:pt>
                <c:pt idx="258">
                  <c:v>14.531055716750526</c:v>
                </c:pt>
                <c:pt idx="259">
                  <c:v>14.531055716750526</c:v>
                </c:pt>
                <c:pt idx="260">
                  <c:v>14.531055716750526</c:v>
                </c:pt>
                <c:pt idx="261">
                  <c:v>14.531055716750526</c:v>
                </c:pt>
                <c:pt idx="262">
                  <c:v>14.531055716750526</c:v>
                </c:pt>
                <c:pt idx="263">
                  <c:v>14.531055716750526</c:v>
                </c:pt>
                <c:pt idx="264">
                  <c:v>14.531055716750526</c:v>
                </c:pt>
                <c:pt idx="265">
                  <c:v>14.531055716750526</c:v>
                </c:pt>
                <c:pt idx="266">
                  <c:v>14.531055716750526</c:v>
                </c:pt>
                <c:pt idx="267">
                  <c:v>14.531055716750526</c:v>
                </c:pt>
                <c:pt idx="268">
                  <c:v>14.531055716750526</c:v>
                </c:pt>
                <c:pt idx="269">
                  <c:v>14.531055716750526</c:v>
                </c:pt>
                <c:pt idx="270">
                  <c:v>14.531055716750526</c:v>
                </c:pt>
                <c:pt idx="271">
                  <c:v>14.531055716750526</c:v>
                </c:pt>
                <c:pt idx="272">
                  <c:v>14.531055716750526</c:v>
                </c:pt>
                <c:pt idx="273">
                  <c:v>14.531055716750526</c:v>
                </c:pt>
                <c:pt idx="274">
                  <c:v>14.531055716750526</c:v>
                </c:pt>
                <c:pt idx="275">
                  <c:v>14.531055716750526</c:v>
                </c:pt>
                <c:pt idx="276">
                  <c:v>14.531055716750526</c:v>
                </c:pt>
                <c:pt idx="277">
                  <c:v>14.531055716750526</c:v>
                </c:pt>
                <c:pt idx="278">
                  <c:v>14.531055716750526</c:v>
                </c:pt>
                <c:pt idx="279">
                  <c:v>14.531055716750526</c:v>
                </c:pt>
                <c:pt idx="280">
                  <c:v>14.531055716750526</c:v>
                </c:pt>
                <c:pt idx="281">
                  <c:v>14.531055716750526</c:v>
                </c:pt>
                <c:pt idx="282">
                  <c:v>14.531055716750526</c:v>
                </c:pt>
                <c:pt idx="283">
                  <c:v>14.531055716750526</c:v>
                </c:pt>
                <c:pt idx="284">
                  <c:v>14.531055716750526</c:v>
                </c:pt>
                <c:pt idx="285">
                  <c:v>14.531055716750526</c:v>
                </c:pt>
                <c:pt idx="286">
                  <c:v>14.531055716750526</c:v>
                </c:pt>
                <c:pt idx="287">
                  <c:v>14.531055716750526</c:v>
                </c:pt>
                <c:pt idx="288">
                  <c:v>14.531055716750526</c:v>
                </c:pt>
                <c:pt idx="289">
                  <c:v>14.531055716750526</c:v>
                </c:pt>
                <c:pt idx="290">
                  <c:v>14.531055716750526</c:v>
                </c:pt>
                <c:pt idx="291">
                  <c:v>14.531055716750526</c:v>
                </c:pt>
                <c:pt idx="292">
                  <c:v>14.531055716750526</c:v>
                </c:pt>
                <c:pt idx="293">
                  <c:v>14.531055716750526</c:v>
                </c:pt>
                <c:pt idx="294">
                  <c:v>14.531055716750526</c:v>
                </c:pt>
                <c:pt idx="295">
                  <c:v>14.531055716750526</c:v>
                </c:pt>
                <c:pt idx="296">
                  <c:v>14.531055716750526</c:v>
                </c:pt>
                <c:pt idx="297">
                  <c:v>14.531055716750526</c:v>
                </c:pt>
                <c:pt idx="298">
                  <c:v>14.531055716750526</c:v>
                </c:pt>
                <c:pt idx="299">
                  <c:v>14.531055716750526</c:v>
                </c:pt>
                <c:pt idx="300">
                  <c:v>14.531055716750526</c:v>
                </c:pt>
                <c:pt idx="301">
                  <c:v>14.531055716750526</c:v>
                </c:pt>
                <c:pt idx="302">
                  <c:v>14.531055716750526</c:v>
                </c:pt>
                <c:pt idx="303">
                  <c:v>14.531055716750526</c:v>
                </c:pt>
                <c:pt idx="304">
                  <c:v>14.531055716750526</c:v>
                </c:pt>
                <c:pt idx="305">
                  <c:v>14.531055716750526</c:v>
                </c:pt>
                <c:pt idx="306">
                  <c:v>14.531055716750526</c:v>
                </c:pt>
                <c:pt idx="307">
                  <c:v>14.531055716750526</c:v>
                </c:pt>
                <c:pt idx="308">
                  <c:v>14.531055716750526</c:v>
                </c:pt>
                <c:pt idx="309">
                  <c:v>14.531055716750526</c:v>
                </c:pt>
                <c:pt idx="310">
                  <c:v>14.531055716750526</c:v>
                </c:pt>
                <c:pt idx="311">
                  <c:v>14.531055716750526</c:v>
                </c:pt>
                <c:pt idx="312">
                  <c:v>14.531055716750526</c:v>
                </c:pt>
                <c:pt idx="313">
                  <c:v>14.531055716750526</c:v>
                </c:pt>
                <c:pt idx="314">
                  <c:v>14.531055716750526</c:v>
                </c:pt>
                <c:pt idx="315">
                  <c:v>14.531055716750526</c:v>
                </c:pt>
                <c:pt idx="316">
                  <c:v>14.531055716750526</c:v>
                </c:pt>
                <c:pt idx="317">
                  <c:v>14.531055716750526</c:v>
                </c:pt>
                <c:pt idx="318">
                  <c:v>14.531055716750526</c:v>
                </c:pt>
                <c:pt idx="319">
                  <c:v>14.531055716750526</c:v>
                </c:pt>
                <c:pt idx="320">
                  <c:v>14.531055716750526</c:v>
                </c:pt>
                <c:pt idx="321">
                  <c:v>14.531055716750526</c:v>
                </c:pt>
                <c:pt idx="322">
                  <c:v>14.531055716750526</c:v>
                </c:pt>
                <c:pt idx="323">
                  <c:v>14.531055716750526</c:v>
                </c:pt>
                <c:pt idx="324">
                  <c:v>14.531055716750526</c:v>
                </c:pt>
                <c:pt idx="325">
                  <c:v>14.531055716750526</c:v>
                </c:pt>
                <c:pt idx="326">
                  <c:v>14.531055716750526</c:v>
                </c:pt>
                <c:pt idx="327">
                  <c:v>14.531055716750526</c:v>
                </c:pt>
                <c:pt idx="328">
                  <c:v>14.531055716750526</c:v>
                </c:pt>
                <c:pt idx="329">
                  <c:v>14.531055716750526</c:v>
                </c:pt>
                <c:pt idx="330">
                  <c:v>14.531055716750526</c:v>
                </c:pt>
                <c:pt idx="331">
                  <c:v>14.531055716750526</c:v>
                </c:pt>
                <c:pt idx="332">
                  <c:v>14.531055716750526</c:v>
                </c:pt>
                <c:pt idx="333">
                  <c:v>14.531055716750526</c:v>
                </c:pt>
                <c:pt idx="334">
                  <c:v>14.531055716750526</c:v>
                </c:pt>
                <c:pt idx="335">
                  <c:v>14.531055716750526</c:v>
                </c:pt>
                <c:pt idx="336">
                  <c:v>14.531055716750526</c:v>
                </c:pt>
                <c:pt idx="337">
                  <c:v>14.531055716750526</c:v>
                </c:pt>
                <c:pt idx="338">
                  <c:v>14.531055716750526</c:v>
                </c:pt>
                <c:pt idx="339">
                  <c:v>14.531055716750526</c:v>
                </c:pt>
                <c:pt idx="340">
                  <c:v>14.531055716750526</c:v>
                </c:pt>
                <c:pt idx="341">
                  <c:v>14.531055716750526</c:v>
                </c:pt>
                <c:pt idx="342">
                  <c:v>14.531055716750526</c:v>
                </c:pt>
                <c:pt idx="343">
                  <c:v>14.531055716750526</c:v>
                </c:pt>
                <c:pt idx="344">
                  <c:v>14.531055716750526</c:v>
                </c:pt>
                <c:pt idx="345">
                  <c:v>14.531055716750526</c:v>
                </c:pt>
                <c:pt idx="346">
                  <c:v>14.531055716750526</c:v>
                </c:pt>
                <c:pt idx="347">
                  <c:v>14.531055716750526</c:v>
                </c:pt>
                <c:pt idx="348">
                  <c:v>14.531055716750526</c:v>
                </c:pt>
                <c:pt idx="349">
                  <c:v>14.531055716750526</c:v>
                </c:pt>
                <c:pt idx="350">
                  <c:v>14.531055716750526</c:v>
                </c:pt>
                <c:pt idx="351">
                  <c:v>14.531055716750526</c:v>
                </c:pt>
                <c:pt idx="352">
                  <c:v>14.531055716750526</c:v>
                </c:pt>
                <c:pt idx="353">
                  <c:v>14.531055716750526</c:v>
                </c:pt>
                <c:pt idx="354">
                  <c:v>14.531055716750526</c:v>
                </c:pt>
                <c:pt idx="355">
                  <c:v>14.531055716750526</c:v>
                </c:pt>
                <c:pt idx="356">
                  <c:v>14.531055716750526</c:v>
                </c:pt>
                <c:pt idx="357">
                  <c:v>14.531055716750526</c:v>
                </c:pt>
                <c:pt idx="358">
                  <c:v>14.531055716750526</c:v>
                </c:pt>
                <c:pt idx="359">
                  <c:v>14.531055716750526</c:v>
                </c:pt>
                <c:pt idx="360">
                  <c:v>14.531055716750526</c:v>
                </c:pt>
                <c:pt idx="361">
                  <c:v>14.531055716750526</c:v>
                </c:pt>
                <c:pt idx="362">
                  <c:v>14.531055716750526</c:v>
                </c:pt>
                <c:pt idx="363">
                  <c:v>14.531055716750526</c:v>
                </c:pt>
                <c:pt idx="364">
                  <c:v>14.531055716750526</c:v>
                </c:pt>
                <c:pt idx="365">
                  <c:v>14.531055716750526</c:v>
                </c:pt>
                <c:pt idx="366">
                  <c:v>14.531055716750526</c:v>
                </c:pt>
                <c:pt idx="367">
                  <c:v>14.531055716750526</c:v>
                </c:pt>
                <c:pt idx="368">
                  <c:v>14.531055716750526</c:v>
                </c:pt>
                <c:pt idx="369">
                  <c:v>14.531055716750526</c:v>
                </c:pt>
                <c:pt idx="370">
                  <c:v>14.531055716750526</c:v>
                </c:pt>
                <c:pt idx="371">
                  <c:v>14.531055716750526</c:v>
                </c:pt>
                <c:pt idx="372">
                  <c:v>14.531055716750526</c:v>
                </c:pt>
                <c:pt idx="373">
                  <c:v>14.531055716750526</c:v>
                </c:pt>
                <c:pt idx="374">
                  <c:v>14.531055716750526</c:v>
                </c:pt>
                <c:pt idx="375">
                  <c:v>14.531055716750526</c:v>
                </c:pt>
                <c:pt idx="376">
                  <c:v>14.531055716750526</c:v>
                </c:pt>
                <c:pt idx="377">
                  <c:v>14.531055716750526</c:v>
                </c:pt>
                <c:pt idx="378">
                  <c:v>14.531055716750526</c:v>
                </c:pt>
                <c:pt idx="379">
                  <c:v>14.531055716750526</c:v>
                </c:pt>
                <c:pt idx="380">
                  <c:v>14.531055716750526</c:v>
                </c:pt>
                <c:pt idx="381">
                  <c:v>14.531055716750526</c:v>
                </c:pt>
                <c:pt idx="382">
                  <c:v>14.531055716750526</c:v>
                </c:pt>
                <c:pt idx="383">
                  <c:v>14.531055716750526</c:v>
                </c:pt>
                <c:pt idx="384">
                  <c:v>14.531055716750526</c:v>
                </c:pt>
                <c:pt idx="385">
                  <c:v>14.531055716750526</c:v>
                </c:pt>
                <c:pt idx="386">
                  <c:v>14.531055716750526</c:v>
                </c:pt>
                <c:pt idx="387">
                  <c:v>14.531055716750526</c:v>
                </c:pt>
                <c:pt idx="388">
                  <c:v>14.531055716750526</c:v>
                </c:pt>
                <c:pt idx="389">
                  <c:v>14.531055716750526</c:v>
                </c:pt>
                <c:pt idx="390">
                  <c:v>14.531055716750526</c:v>
                </c:pt>
                <c:pt idx="391">
                  <c:v>14.531055716750526</c:v>
                </c:pt>
                <c:pt idx="392">
                  <c:v>14.531055716750526</c:v>
                </c:pt>
                <c:pt idx="393">
                  <c:v>14.531055716750526</c:v>
                </c:pt>
                <c:pt idx="394">
                  <c:v>14.531055716750526</c:v>
                </c:pt>
                <c:pt idx="395">
                  <c:v>14.531055716750526</c:v>
                </c:pt>
                <c:pt idx="396">
                  <c:v>14.531055716750526</c:v>
                </c:pt>
                <c:pt idx="397">
                  <c:v>14.531055716750526</c:v>
                </c:pt>
                <c:pt idx="398">
                  <c:v>14.531055716750526</c:v>
                </c:pt>
                <c:pt idx="399">
                  <c:v>14.531055716750526</c:v>
                </c:pt>
                <c:pt idx="400">
                  <c:v>14.531055716750526</c:v>
                </c:pt>
                <c:pt idx="401">
                  <c:v>14.531055716750526</c:v>
                </c:pt>
                <c:pt idx="402">
                  <c:v>14.531055716750526</c:v>
                </c:pt>
                <c:pt idx="403">
                  <c:v>14.531055716750526</c:v>
                </c:pt>
                <c:pt idx="404">
                  <c:v>14.531055716750526</c:v>
                </c:pt>
                <c:pt idx="405">
                  <c:v>14.531055716750526</c:v>
                </c:pt>
                <c:pt idx="406">
                  <c:v>14.531055716750526</c:v>
                </c:pt>
                <c:pt idx="407">
                  <c:v>14.531055716750526</c:v>
                </c:pt>
                <c:pt idx="408">
                  <c:v>14.531055716750526</c:v>
                </c:pt>
                <c:pt idx="409">
                  <c:v>14.531055716750526</c:v>
                </c:pt>
                <c:pt idx="410">
                  <c:v>14.531055716750526</c:v>
                </c:pt>
                <c:pt idx="411">
                  <c:v>14.531055716750526</c:v>
                </c:pt>
                <c:pt idx="412">
                  <c:v>14.531055716750526</c:v>
                </c:pt>
                <c:pt idx="413">
                  <c:v>14.531055716750526</c:v>
                </c:pt>
                <c:pt idx="414">
                  <c:v>14.531055716750526</c:v>
                </c:pt>
                <c:pt idx="415">
                  <c:v>14.531055716750526</c:v>
                </c:pt>
              </c:numCache>
            </c:numRef>
          </c:yVal>
          <c:smooth val="1"/>
          <c:extLst xmlns:c16r2="http://schemas.microsoft.com/office/drawing/2015/06/chart">
            <c:ext xmlns:c16="http://schemas.microsoft.com/office/drawing/2014/chart" uri="{C3380CC4-5D6E-409C-BE32-E72D297353CC}">
              <c16:uniqueId val="{00000003-C3FE-44F3-840E-51A54EF1012B}"/>
            </c:ext>
          </c:extLst>
        </c:ser>
        <c:ser>
          <c:idx val="4"/>
          <c:order val="4"/>
          <c:tx>
            <c:strRef>
              <c:f>'Factor Value'!$F$2</c:f>
              <c:strCache>
                <c:ptCount val="1"/>
                <c:pt idx="0">
                  <c:v>-2 desv.stand PE</c:v>
                </c:pt>
              </c:strCache>
            </c:strRef>
          </c:tx>
          <c:spPr>
            <a:ln w="9525" cap="rnd">
              <a:solidFill>
                <a:srgbClr val="00B050"/>
              </a:solidFill>
              <a:prstDash val="sysDash"/>
              <a:round/>
            </a:ln>
            <a:effectLst/>
          </c:spPr>
          <c:marker>
            <c:symbol val="none"/>
          </c:marker>
          <c:xVal>
            <c:numRef>
              <c:f>'Factor Value'!$A$3:$A$418</c:f>
              <c:numCache>
                <c:formatCode>m/d/yyyy</c:formatCode>
                <c:ptCount val="416"/>
                <c:pt idx="0">
                  <c:v>42272</c:v>
                </c:pt>
                <c:pt idx="1">
                  <c:v>42275</c:v>
                </c:pt>
                <c:pt idx="2">
                  <c:v>42276</c:v>
                </c:pt>
                <c:pt idx="3">
                  <c:v>42277</c:v>
                </c:pt>
                <c:pt idx="4">
                  <c:v>42278</c:v>
                </c:pt>
                <c:pt idx="5">
                  <c:v>42279</c:v>
                </c:pt>
                <c:pt idx="6">
                  <c:v>42282</c:v>
                </c:pt>
                <c:pt idx="7">
                  <c:v>42283</c:v>
                </c:pt>
                <c:pt idx="8">
                  <c:v>42284</c:v>
                </c:pt>
                <c:pt idx="9">
                  <c:v>42285</c:v>
                </c:pt>
                <c:pt idx="10">
                  <c:v>42286</c:v>
                </c:pt>
                <c:pt idx="11">
                  <c:v>42289</c:v>
                </c:pt>
                <c:pt idx="12">
                  <c:v>42290</c:v>
                </c:pt>
                <c:pt idx="13">
                  <c:v>42291</c:v>
                </c:pt>
                <c:pt idx="14">
                  <c:v>42292</c:v>
                </c:pt>
                <c:pt idx="15">
                  <c:v>42293</c:v>
                </c:pt>
                <c:pt idx="16">
                  <c:v>42296</c:v>
                </c:pt>
                <c:pt idx="17">
                  <c:v>42297</c:v>
                </c:pt>
                <c:pt idx="18">
                  <c:v>42298</c:v>
                </c:pt>
                <c:pt idx="19">
                  <c:v>42299</c:v>
                </c:pt>
                <c:pt idx="20">
                  <c:v>42300</c:v>
                </c:pt>
                <c:pt idx="21">
                  <c:v>42303</c:v>
                </c:pt>
                <c:pt idx="22">
                  <c:v>42304</c:v>
                </c:pt>
                <c:pt idx="23">
                  <c:v>42305</c:v>
                </c:pt>
                <c:pt idx="24">
                  <c:v>42306</c:v>
                </c:pt>
                <c:pt idx="25">
                  <c:v>42307</c:v>
                </c:pt>
                <c:pt idx="26">
                  <c:v>42310</c:v>
                </c:pt>
                <c:pt idx="27">
                  <c:v>42311</c:v>
                </c:pt>
                <c:pt idx="28">
                  <c:v>42312</c:v>
                </c:pt>
                <c:pt idx="29">
                  <c:v>42313</c:v>
                </c:pt>
                <c:pt idx="30">
                  <c:v>42314</c:v>
                </c:pt>
                <c:pt idx="31">
                  <c:v>42317</c:v>
                </c:pt>
                <c:pt idx="32">
                  <c:v>42318</c:v>
                </c:pt>
                <c:pt idx="33">
                  <c:v>42319</c:v>
                </c:pt>
                <c:pt idx="34">
                  <c:v>42320</c:v>
                </c:pt>
                <c:pt idx="35">
                  <c:v>42321</c:v>
                </c:pt>
                <c:pt idx="36">
                  <c:v>42324</c:v>
                </c:pt>
                <c:pt idx="37">
                  <c:v>42325</c:v>
                </c:pt>
                <c:pt idx="38">
                  <c:v>42326</c:v>
                </c:pt>
                <c:pt idx="39">
                  <c:v>42327</c:v>
                </c:pt>
                <c:pt idx="40">
                  <c:v>42328</c:v>
                </c:pt>
                <c:pt idx="41">
                  <c:v>42331</c:v>
                </c:pt>
                <c:pt idx="42">
                  <c:v>42332</c:v>
                </c:pt>
                <c:pt idx="43">
                  <c:v>42333</c:v>
                </c:pt>
                <c:pt idx="44">
                  <c:v>42334</c:v>
                </c:pt>
                <c:pt idx="45">
                  <c:v>42335</c:v>
                </c:pt>
                <c:pt idx="46">
                  <c:v>42338</c:v>
                </c:pt>
                <c:pt idx="47">
                  <c:v>42339</c:v>
                </c:pt>
                <c:pt idx="48">
                  <c:v>42340</c:v>
                </c:pt>
                <c:pt idx="49">
                  <c:v>42341</c:v>
                </c:pt>
                <c:pt idx="50">
                  <c:v>42342</c:v>
                </c:pt>
                <c:pt idx="51">
                  <c:v>42345</c:v>
                </c:pt>
                <c:pt idx="52">
                  <c:v>42346</c:v>
                </c:pt>
                <c:pt idx="53">
                  <c:v>42347</c:v>
                </c:pt>
                <c:pt idx="54">
                  <c:v>42348</c:v>
                </c:pt>
                <c:pt idx="55">
                  <c:v>42349</c:v>
                </c:pt>
                <c:pt idx="56">
                  <c:v>42352</c:v>
                </c:pt>
                <c:pt idx="57">
                  <c:v>42353</c:v>
                </c:pt>
                <c:pt idx="58">
                  <c:v>42354</c:v>
                </c:pt>
                <c:pt idx="59">
                  <c:v>42355</c:v>
                </c:pt>
                <c:pt idx="60">
                  <c:v>42356</c:v>
                </c:pt>
                <c:pt idx="61">
                  <c:v>42359</c:v>
                </c:pt>
                <c:pt idx="62">
                  <c:v>42360</c:v>
                </c:pt>
                <c:pt idx="63">
                  <c:v>42361</c:v>
                </c:pt>
                <c:pt idx="64">
                  <c:v>42362</c:v>
                </c:pt>
                <c:pt idx="65">
                  <c:v>42363</c:v>
                </c:pt>
                <c:pt idx="66">
                  <c:v>42366</c:v>
                </c:pt>
                <c:pt idx="67">
                  <c:v>42367</c:v>
                </c:pt>
                <c:pt idx="68">
                  <c:v>42368</c:v>
                </c:pt>
                <c:pt idx="69">
                  <c:v>42369</c:v>
                </c:pt>
                <c:pt idx="70">
                  <c:v>42370</c:v>
                </c:pt>
                <c:pt idx="71">
                  <c:v>42373</c:v>
                </c:pt>
                <c:pt idx="72">
                  <c:v>42374</c:v>
                </c:pt>
                <c:pt idx="73">
                  <c:v>42375</c:v>
                </c:pt>
                <c:pt idx="74">
                  <c:v>42376</c:v>
                </c:pt>
                <c:pt idx="75">
                  <c:v>42377</c:v>
                </c:pt>
                <c:pt idx="76">
                  <c:v>42380</c:v>
                </c:pt>
                <c:pt idx="77">
                  <c:v>42381</c:v>
                </c:pt>
                <c:pt idx="78">
                  <c:v>42382</c:v>
                </c:pt>
                <c:pt idx="79">
                  <c:v>42383</c:v>
                </c:pt>
                <c:pt idx="80">
                  <c:v>42384</c:v>
                </c:pt>
                <c:pt idx="81">
                  <c:v>42387</c:v>
                </c:pt>
                <c:pt idx="82">
                  <c:v>42388</c:v>
                </c:pt>
                <c:pt idx="83">
                  <c:v>42389</c:v>
                </c:pt>
                <c:pt idx="84">
                  <c:v>42390</c:v>
                </c:pt>
                <c:pt idx="85">
                  <c:v>42391</c:v>
                </c:pt>
                <c:pt idx="86">
                  <c:v>42394</c:v>
                </c:pt>
                <c:pt idx="87">
                  <c:v>42395</c:v>
                </c:pt>
                <c:pt idx="88">
                  <c:v>42396</c:v>
                </c:pt>
                <c:pt idx="89">
                  <c:v>42397</c:v>
                </c:pt>
                <c:pt idx="90">
                  <c:v>42398</c:v>
                </c:pt>
                <c:pt idx="91">
                  <c:v>42401</c:v>
                </c:pt>
                <c:pt idx="92">
                  <c:v>42402</c:v>
                </c:pt>
                <c:pt idx="93">
                  <c:v>42403</c:v>
                </c:pt>
                <c:pt idx="94">
                  <c:v>42404</c:v>
                </c:pt>
                <c:pt idx="95">
                  <c:v>42405</c:v>
                </c:pt>
                <c:pt idx="96">
                  <c:v>42408</c:v>
                </c:pt>
                <c:pt idx="97">
                  <c:v>42409</c:v>
                </c:pt>
                <c:pt idx="98">
                  <c:v>42410</c:v>
                </c:pt>
                <c:pt idx="99">
                  <c:v>42411</c:v>
                </c:pt>
                <c:pt idx="100">
                  <c:v>42412</c:v>
                </c:pt>
                <c:pt idx="101">
                  <c:v>42415</c:v>
                </c:pt>
                <c:pt idx="102">
                  <c:v>42416</c:v>
                </c:pt>
                <c:pt idx="103">
                  <c:v>42417</c:v>
                </c:pt>
                <c:pt idx="104">
                  <c:v>42418</c:v>
                </c:pt>
                <c:pt idx="105">
                  <c:v>42419</c:v>
                </c:pt>
                <c:pt idx="106">
                  <c:v>42422</c:v>
                </c:pt>
                <c:pt idx="107">
                  <c:v>42423</c:v>
                </c:pt>
                <c:pt idx="108">
                  <c:v>42424</c:v>
                </c:pt>
                <c:pt idx="109">
                  <c:v>42425</c:v>
                </c:pt>
                <c:pt idx="110">
                  <c:v>42426</c:v>
                </c:pt>
                <c:pt idx="111">
                  <c:v>42429</c:v>
                </c:pt>
                <c:pt idx="112">
                  <c:v>42430</c:v>
                </c:pt>
                <c:pt idx="113">
                  <c:v>42431</c:v>
                </c:pt>
                <c:pt idx="114">
                  <c:v>42432</c:v>
                </c:pt>
                <c:pt idx="115">
                  <c:v>42433</c:v>
                </c:pt>
                <c:pt idx="116">
                  <c:v>42436</c:v>
                </c:pt>
                <c:pt idx="117">
                  <c:v>42437</c:v>
                </c:pt>
                <c:pt idx="118">
                  <c:v>42438</c:v>
                </c:pt>
                <c:pt idx="119">
                  <c:v>42439</c:v>
                </c:pt>
                <c:pt idx="120">
                  <c:v>42440</c:v>
                </c:pt>
                <c:pt idx="121">
                  <c:v>42443</c:v>
                </c:pt>
                <c:pt idx="122">
                  <c:v>42444</c:v>
                </c:pt>
                <c:pt idx="123">
                  <c:v>42445</c:v>
                </c:pt>
                <c:pt idx="124">
                  <c:v>42446</c:v>
                </c:pt>
                <c:pt idx="125">
                  <c:v>42447</c:v>
                </c:pt>
                <c:pt idx="126">
                  <c:v>42450</c:v>
                </c:pt>
                <c:pt idx="127">
                  <c:v>42451</c:v>
                </c:pt>
                <c:pt idx="128">
                  <c:v>42452</c:v>
                </c:pt>
                <c:pt idx="129">
                  <c:v>42453</c:v>
                </c:pt>
                <c:pt idx="130">
                  <c:v>42454</c:v>
                </c:pt>
                <c:pt idx="131">
                  <c:v>42457</c:v>
                </c:pt>
                <c:pt idx="132">
                  <c:v>42458</c:v>
                </c:pt>
                <c:pt idx="133">
                  <c:v>42459</c:v>
                </c:pt>
                <c:pt idx="134">
                  <c:v>42460</c:v>
                </c:pt>
                <c:pt idx="135">
                  <c:v>42461</c:v>
                </c:pt>
                <c:pt idx="136">
                  <c:v>42464</c:v>
                </c:pt>
                <c:pt idx="137">
                  <c:v>42465</c:v>
                </c:pt>
                <c:pt idx="138">
                  <c:v>42466</c:v>
                </c:pt>
                <c:pt idx="139">
                  <c:v>42467</c:v>
                </c:pt>
                <c:pt idx="140">
                  <c:v>42468</c:v>
                </c:pt>
                <c:pt idx="141">
                  <c:v>42471</c:v>
                </c:pt>
                <c:pt idx="142">
                  <c:v>42472</c:v>
                </c:pt>
                <c:pt idx="143">
                  <c:v>42473</c:v>
                </c:pt>
                <c:pt idx="144">
                  <c:v>42474</c:v>
                </c:pt>
                <c:pt idx="145">
                  <c:v>42475</c:v>
                </c:pt>
                <c:pt idx="146">
                  <c:v>42478</c:v>
                </c:pt>
                <c:pt idx="147">
                  <c:v>42479</c:v>
                </c:pt>
                <c:pt idx="148">
                  <c:v>42480</c:v>
                </c:pt>
                <c:pt idx="149">
                  <c:v>42481</c:v>
                </c:pt>
                <c:pt idx="150">
                  <c:v>42482</c:v>
                </c:pt>
                <c:pt idx="151">
                  <c:v>42485</c:v>
                </c:pt>
                <c:pt idx="152">
                  <c:v>42486</c:v>
                </c:pt>
                <c:pt idx="153">
                  <c:v>42487</c:v>
                </c:pt>
                <c:pt idx="154">
                  <c:v>42488</c:v>
                </c:pt>
                <c:pt idx="155">
                  <c:v>42489</c:v>
                </c:pt>
                <c:pt idx="156">
                  <c:v>42492</c:v>
                </c:pt>
                <c:pt idx="157">
                  <c:v>42493</c:v>
                </c:pt>
                <c:pt idx="158">
                  <c:v>42494</c:v>
                </c:pt>
                <c:pt idx="159">
                  <c:v>42495</c:v>
                </c:pt>
                <c:pt idx="160">
                  <c:v>42496</c:v>
                </c:pt>
                <c:pt idx="161">
                  <c:v>42499</c:v>
                </c:pt>
                <c:pt idx="162">
                  <c:v>42500</c:v>
                </c:pt>
                <c:pt idx="163">
                  <c:v>42501</c:v>
                </c:pt>
                <c:pt idx="164">
                  <c:v>42502</c:v>
                </c:pt>
                <c:pt idx="165">
                  <c:v>42503</c:v>
                </c:pt>
                <c:pt idx="166">
                  <c:v>42506</c:v>
                </c:pt>
                <c:pt idx="167">
                  <c:v>42507</c:v>
                </c:pt>
                <c:pt idx="168">
                  <c:v>42508</c:v>
                </c:pt>
                <c:pt idx="169">
                  <c:v>42509</c:v>
                </c:pt>
                <c:pt idx="170">
                  <c:v>42510</c:v>
                </c:pt>
                <c:pt idx="171">
                  <c:v>42513</c:v>
                </c:pt>
                <c:pt idx="172">
                  <c:v>42514</c:v>
                </c:pt>
                <c:pt idx="173">
                  <c:v>42515</c:v>
                </c:pt>
                <c:pt idx="174">
                  <c:v>42516</c:v>
                </c:pt>
                <c:pt idx="175">
                  <c:v>42517</c:v>
                </c:pt>
                <c:pt idx="176">
                  <c:v>42520</c:v>
                </c:pt>
                <c:pt idx="177">
                  <c:v>42521</c:v>
                </c:pt>
                <c:pt idx="178">
                  <c:v>42522</c:v>
                </c:pt>
                <c:pt idx="179">
                  <c:v>42523</c:v>
                </c:pt>
                <c:pt idx="180">
                  <c:v>42524</c:v>
                </c:pt>
                <c:pt idx="181">
                  <c:v>42527</c:v>
                </c:pt>
                <c:pt idx="182">
                  <c:v>42528</c:v>
                </c:pt>
                <c:pt idx="183">
                  <c:v>42529</c:v>
                </c:pt>
                <c:pt idx="184">
                  <c:v>42530</c:v>
                </c:pt>
                <c:pt idx="185">
                  <c:v>42531</c:v>
                </c:pt>
                <c:pt idx="186">
                  <c:v>42534</c:v>
                </c:pt>
                <c:pt idx="187">
                  <c:v>42535</c:v>
                </c:pt>
                <c:pt idx="188">
                  <c:v>42536</c:v>
                </c:pt>
                <c:pt idx="189">
                  <c:v>42537</c:v>
                </c:pt>
                <c:pt idx="190">
                  <c:v>42538</c:v>
                </c:pt>
                <c:pt idx="191">
                  <c:v>42541</c:v>
                </c:pt>
                <c:pt idx="192">
                  <c:v>42542</c:v>
                </c:pt>
                <c:pt idx="193">
                  <c:v>42543</c:v>
                </c:pt>
                <c:pt idx="194">
                  <c:v>42544</c:v>
                </c:pt>
                <c:pt idx="195">
                  <c:v>42545</c:v>
                </c:pt>
                <c:pt idx="196">
                  <c:v>42548</c:v>
                </c:pt>
                <c:pt idx="197">
                  <c:v>42549</c:v>
                </c:pt>
                <c:pt idx="198">
                  <c:v>42550</c:v>
                </c:pt>
                <c:pt idx="199">
                  <c:v>42551</c:v>
                </c:pt>
                <c:pt idx="200">
                  <c:v>42552</c:v>
                </c:pt>
                <c:pt idx="201">
                  <c:v>42555</c:v>
                </c:pt>
                <c:pt idx="202">
                  <c:v>42556</c:v>
                </c:pt>
                <c:pt idx="203">
                  <c:v>42557</c:v>
                </c:pt>
                <c:pt idx="204">
                  <c:v>42558</c:v>
                </c:pt>
                <c:pt idx="205">
                  <c:v>42559</c:v>
                </c:pt>
                <c:pt idx="206">
                  <c:v>42562</c:v>
                </c:pt>
                <c:pt idx="207">
                  <c:v>42563</c:v>
                </c:pt>
                <c:pt idx="208">
                  <c:v>42564</c:v>
                </c:pt>
                <c:pt idx="209">
                  <c:v>42565</c:v>
                </c:pt>
                <c:pt idx="210">
                  <c:v>42566</c:v>
                </c:pt>
                <c:pt idx="211">
                  <c:v>42569</c:v>
                </c:pt>
                <c:pt idx="212">
                  <c:v>42570</c:v>
                </c:pt>
                <c:pt idx="213">
                  <c:v>42571</c:v>
                </c:pt>
                <c:pt idx="214">
                  <c:v>42572</c:v>
                </c:pt>
                <c:pt idx="215">
                  <c:v>42573</c:v>
                </c:pt>
                <c:pt idx="216">
                  <c:v>42576</c:v>
                </c:pt>
                <c:pt idx="217">
                  <c:v>42577</c:v>
                </c:pt>
                <c:pt idx="218">
                  <c:v>42578</c:v>
                </c:pt>
                <c:pt idx="219">
                  <c:v>42579</c:v>
                </c:pt>
                <c:pt idx="220">
                  <c:v>42580</c:v>
                </c:pt>
                <c:pt idx="221">
                  <c:v>42583</c:v>
                </c:pt>
                <c:pt idx="222">
                  <c:v>42584</c:v>
                </c:pt>
                <c:pt idx="223">
                  <c:v>42585</c:v>
                </c:pt>
                <c:pt idx="224">
                  <c:v>42586</c:v>
                </c:pt>
                <c:pt idx="225">
                  <c:v>42587</c:v>
                </c:pt>
                <c:pt idx="226">
                  <c:v>42590</c:v>
                </c:pt>
                <c:pt idx="227">
                  <c:v>42591</c:v>
                </c:pt>
                <c:pt idx="228">
                  <c:v>42592</c:v>
                </c:pt>
                <c:pt idx="229">
                  <c:v>42593</c:v>
                </c:pt>
                <c:pt idx="230">
                  <c:v>42594</c:v>
                </c:pt>
                <c:pt idx="231">
                  <c:v>42597</c:v>
                </c:pt>
                <c:pt idx="232">
                  <c:v>42598</c:v>
                </c:pt>
                <c:pt idx="233">
                  <c:v>42599</c:v>
                </c:pt>
                <c:pt idx="234">
                  <c:v>42600</c:v>
                </c:pt>
                <c:pt idx="235">
                  <c:v>42601</c:v>
                </c:pt>
                <c:pt idx="236">
                  <c:v>42604</c:v>
                </c:pt>
                <c:pt idx="237">
                  <c:v>42605</c:v>
                </c:pt>
                <c:pt idx="238">
                  <c:v>42606</c:v>
                </c:pt>
                <c:pt idx="239">
                  <c:v>42607</c:v>
                </c:pt>
                <c:pt idx="240">
                  <c:v>42608</c:v>
                </c:pt>
                <c:pt idx="241">
                  <c:v>42611</c:v>
                </c:pt>
                <c:pt idx="242">
                  <c:v>42612</c:v>
                </c:pt>
                <c:pt idx="243">
                  <c:v>42613</c:v>
                </c:pt>
                <c:pt idx="244">
                  <c:v>42614</c:v>
                </c:pt>
                <c:pt idx="245">
                  <c:v>42615</c:v>
                </c:pt>
                <c:pt idx="246">
                  <c:v>42618</c:v>
                </c:pt>
                <c:pt idx="247">
                  <c:v>42619</c:v>
                </c:pt>
                <c:pt idx="248">
                  <c:v>42620</c:v>
                </c:pt>
                <c:pt idx="249">
                  <c:v>42621</c:v>
                </c:pt>
                <c:pt idx="250">
                  <c:v>42622</c:v>
                </c:pt>
                <c:pt idx="251">
                  <c:v>42625</c:v>
                </c:pt>
                <c:pt idx="252">
                  <c:v>42626</c:v>
                </c:pt>
                <c:pt idx="253">
                  <c:v>42627</c:v>
                </c:pt>
                <c:pt idx="254">
                  <c:v>42628</c:v>
                </c:pt>
                <c:pt idx="255">
                  <c:v>42629</c:v>
                </c:pt>
                <c:pt idx="256">
                  <c:v>42632</c:v>
                </c:pt>
                <c:pt idx="257">
                  <c:v>42633</c:v>
                </c:pt>
                <c:pt idx="258">
                  <c:v>42634</c:v>
                </c:pt>
                <c:pt idx="259">
                  <c:v>42635</c:v>
                </c:pt>
                <c:pt idx="260">
                  <c:v>42636</c:v>
                </c:pt>
                <c:pt idx="261">
                  <c:v>42639</c:v>
                </c:pt>
                <c:pt idx="262">
                  <c:v>42640</c:v>
                </c:pt>
                <c:pt idx="263">
                  <c:v>42641</c:v>
                </c:pt>
                <c:pt idx="264">
                  <c:v>42642</c:v>
                </c:pt>
                <c:pt idx="265">
                  <c:v>42643</c:v>
                </c:pt>
                <c:pt idx="266">
                  <c:v>42646</c:v>
                </c:pt>
                <c:pt idx="267">
                  <c:v>42647</c:v>
                </c:pt>
                <c:pt idx="268">
                  <c:v>42648</c:v>
                </c:pt>
                <c:pt idx="269">
                  <c:v>42649</c:v>
                </c:pt>
                <c:pt idx="270">
                  <c:v>42650</c:v>
                </c:pt>
                <c:pt idx="271">
                  <c:v>42653</c:v>
                </c:pt>
                <c:pt idx="272">
                  <c:v>42654</c:v>
                </c:pt>
                <c:pt idx="273">
                  <c:v>42655</c:v>
                </c:pt>
                <c:pt idx="274">
                  <c:v>42656</c:v>
                </c:pt>
                <c:pt idx="275">
                  <c:v>42657</c:v>
                </c:pt>
                <c:pt idx="276">
                  <c:v>42660</c:v>
                </c:pt>
                <c:pt idx="277">
                  <c:v>42661</c:v>
                </c:pt>
                <c:pt idx="278">
                  <c:v>42662</c:v>
                </c:pt>
                <c:pt idx="279">
                  <c:v>42663</c:v>
                </c:pt>
                <c:pt idx="280">
                  <c:v>42664</c:v>
                </c:pt>
                <c:pt idx="281">
                  <c:v>42667</c:v>
                </c:pt>
                <c:pt idx="282">
                  <c:v>42668</c:v>
                </c:pt>
                <c:pt idx="283">
                  <c:v>42669</c:v>
                </c:pt>
                <c:pt idx="284">
                  <c:v>42670</c:v>
                </c:pt>
                <c:pt idx="285">
                  <c:v>42671</c:v>
                </c:pt>
                <c:pt idx="286">
                  <c:v>42674</c:v>
                </c:pt>
                <c:pt idx="287">
                  <c:v>42675</c:v>
                </c:pt>
                <c:pt idx="288">
                  <c:v>42676</c:v>
                </c:pt>
                <c:pt idx="289">
                  <c:v>42677</c:v>
                </c:pt>
                <c:pt idx="290">
                  <c:v>42678</c:v>
                </c:pt>
                <c:pt idx="291">
                  <c:v>42681</c:v>
                </c:pt>
                <c:pt idx="292">
                  <c:v>42682</c:v>
                </c:pt>
                <c:pt idx="293">
                  <c:v>42683</c:v>
                </c:pt>
                <c:pt idx="294">
                  <c:v>42684</c:v>
                </c:pt>
                <c:pt idx="295">
                  <c:v>42685</c:v>
                </c:pt>
                <c:pt idx="296">
                  <c:v>42688</c:v>
                </c:pt>
                <c:pt idx="297">
                  <c:v>42689</c:v>
                </c:pt>
                <c:pt idx="298">
                  <c:v>42690</c:v>
                </c:pt>
                <c:pt idx="299">
                  <c:v>42691</c:v>
                </c:pt>
                <c:pt idx="300">
                  <c:v>42692</c:v>
                </c:pt>
                <c:pt idx="301">
                  <c:v>42695</c:v>
                </c:pt>
                <c:pt idx="302">
                  <c:v>42696</c:v>
                </c:pt>
                <c:pt idx="303">
                  <c:v>42697</c:v>
                </c:pt>
                <c:pt idx="304">
                  <c:v>42698</c:v>
                </c:pt>
                <c:pt idx="305">
                  <c:v>42699</c:v>
                </c:pt>
                <c:pt idx="306">
                  <c:v>42702</c:v>
                </c:pt>
                <c:pt idx="307">
                  <c:v>42703</c:v>
                </c:pt>
                <c:pt idx="308">
                  <c:v>42704</c:v>
                </c:pt>
                <c:pt idx="309">
                  <c:v>42705</c:v>
                </c:pt>
                <c:pt idx="310">
                  <c:v>42706</c:v>
                </c:pt>
                <c:pt idx="311">
                  <c:v>42709</c:v>
                </c:pt>
                <c:pt idx="312">
                  <c:v>42710</c:v>
                </c:pt>
                <c:pt idx="313">
                  <c:v>42711</c:v>
                </c:pt>
                <c:pt idx="314">
                  <c:v>42712</c:v>
                </c:pt>
                <c:pt idx="315">
                  <c:v>42713</c:v>
                </c:pt>
                <c:pt idx="316">
                  <c:v>42716</c:v>
                </c:pt>
                <c:pt idx="317">
                  <c:v>42717</c:v>
                </c:pt>
                <c:pt idx="318">
                  <c:v>42718</c:v>
                </c:pt>
                <c:pt idx="319">
                  <c:v>42719</c:v>
                </c:pt>
                <c:pt idx="320">
                  <c:v>42720</c:v>
                </c:pt>
                <c:pt idx="321">
                  <c:v>42723</c:v>
                </c:pt>
                <c:pt idx="322">
                  <c:v>42724</c:v>
                </c:pt>
                <c:pt idx="323">
                  <c:v>42725</c:v>
                </c:pt>
                <c:pt idx="324">
                  <c:v>42726</c:v>
                </c:pt>
                <c:pt idx="325">
                  <c:v>42727</c:v>
                </c:pt>
                <c:pt idx="326">
                  <c:v>42730</c:v>
                </c:pt>
                <c:pt idx="327">
                  <c:v>42731</c:v>
                </c:pt>
                <c:pt idx="328">
                  <c:v>42732</c:v>
                </c:pt>
                <c:pt idx="329">
                  <c:v>42733</c:v>
                </c:pt>
                <c:pt idx="330">
                  <c:v>42734</c:v>
                </c:pt>
                <c:pt idx="331">
                  <c:v>42737</c:v>
                </c:pt>
                <c:pt idx="332">
                  <c:v>42738</c:v>
                </c:pt>
                <c:pt idx="333">
                  <c:v>42739</c:v>
                </c:pt>
                <c:pt idx="334">
                  <c:v>42740</c:v>
                </c:pt>
                <c:pt idx="335">
                  <c:v>42741</c:v>
                </c:pt>
                <c:pt idx="336">
                  <c:v>42744</c:v>
                </c:pt>
                <c:pt idx="337">
                  <c:v>42745</c:v>
                </c:pt>
                <c:pt idx="338">
                  <c:v>42746</c:v>
                </c:pt>
                <c:pt idx="339">
                  <c:v>42747</c:v>
                </c:pt>
                <c:pt idx="340">
                  <c:v>42748</c:v>
                </c:pt>
                <c:pt idx="341">
                  <c:v>42751</c:v>
                </c:pt>
                <c:pt idx="342">
                  <c:v>42752</c:v>
                </c:pt>
                <c:pt idx="343">
                  <c:v>42753</c:v>
                </c:pt>
                <c:pt idx="344">
                  <c:v>42754</c:v>
                </c:pt>
                <c:pt idx="345">
                  <c:v>42755</c:v>
                </c:pt>
                <c:pt idx="346">
                  <c:v>42758</c:v>
                </c:pt>
                <c:pt idx="347">
                  <c:v>42759</c:v>
                </c:pt>
                <c:pt idx="348">
                  <c:v>42760</c:v>
                </c:pt>
                <c:pt idx="349">
                  <c:v>42761</c:v>
                </c:pt>
                <c:pt idx="350">
                  <c:v>42762</c:v>
                </c:pt>
                <c:pt idx="351">
                  <c:v>42765</c:v>
                </c:pt>
                <c:pt idx="352">
                  <c:v>42766</c:v>
                </c:pt>
                <c:pt idx="353">
                  <c:v>42767</c:v>
                </c:pt>
                <c:pt idx="354">
                  <c:v>42768</c:v>
                </c:pt>
                <c:pt idx="355">
                  <c:v>42769</c:v>
                </c:pt>
                <c:pt idx="356">
                  <c:v>42772</c:v>
                </c:pt>
                <c:pt idx="357">
                  <c:v>42773</c:v>
                </c:pt>
                <c:pt idx="358">
                  <c:v>42774</c:v>
                </c:pt>
                <c:pt idx="359">
                  <c:v>42775</c:v>
                </c:pt>
                <c:pt idx="360">
                  <c:v>42776</c:v>
                </c:pt>
                <c:pt idx="361">
                  <c:v>42779</c:v>
                </c:pt>
                <c:pt idx="362">
                  <c:v>42780</c:v>
                </c:pt>
                <c:pt idx="363">
                  <c:v>42781</c:v>
                </c:pt>
                <c:pt idx="364">
                  <c:v>42782</c:v>
                </c:pt>
                <c:pt idx="365">
                  <c:v>42783</c:v>
                </c:pt>
                <c:pt idx="366">
                  <c:v>42786</c:v>
                </c:pt>
                <c:pt idx="367">
                  <c:v>42787</c:v>
                </c:pt>
                <c:pt idx="368">
                  <c:v>42788</c:v>
                </c:pt>
                <c:pt idx="369">
                  <c:v>42789</c:v>
                </c:pt>
                <c:pt idx="370">
                  <c:v>42790</c:v>
                </c:pt>
                <c:pt idx="371">
                  <c:v>42793</c:v>
                </c:pt>
                <c:pt idx="372">
                  <c:v>42794</c:v>
                </c:pt>
                <c:pt idx="373">
                  <c:v>42795</c:v>
                </c:pt>
                <c:pt idx="374">
                  <c:v>42796</c:v>
                </c:pt>
                <c:pt idx="375">
                  <c:v>42797</c:v>
                </c:pt>
                <c:pt idx="376">
                  <c:v>42800</c:v>
                </c:pt>
                <c:pt idx="377">
                  <c:v>42801</c:v>
                </c:pt>
                <c:pt idx="378">
                  <c:v>42802</c:v>
                </c:pt>
                <c:pt idx="379">
                  <c:v>42803</c:v>
                </c:pt>
                <c:pt idx="380">
                  <c:v>42804</c:v>
                </c:pt>
                <c:pt idx="381">
                  <c:v>42807</c:v>
                </c:pt>
                <c:pt idx="382">
                  <c:v>42808</c:v>
                </c:pt>
                <c:pt idx="383">
                  <c:v>42809</c:v>
                </c:pt>
                <c:pt idx="384">
                  <c:v>42810</c:v>
                </c:pt>
                <c:pt idx="385">
                  <c:v>42811</c:v>
                </c:pt>
                <c:pt idx="386">
                  <c:v>42814</c:v>
                </c:pt>
                <c:pt idx="387">
                  <c:v>42815</c:v>
                </c:pt>
                <c:pt idx="388">
                  <c:v>42816</c:v>
                </c:pt>
                <c:pt idx="389">
                  <c:v>42817</c:v>
                </c:pt>
                <c:pt idx="390">
                  <c:v>42818</c:v>
                </c:pt>
                <c:pt idx="391">
                  <c:v>42821</c:v>
                </c:pt>
                <c:pt idx="392">
                  <c:v>42822</c:v>
                </c:pt>
                <c:pt idx="393">
                  <c:v>42823</c:v>
                </c:pt>
                <c:pt idx="394">
                  <c:v>42824</c:v>
                </c:pt>
                <c:pt idx="395">
                  <c:v>42825</c:v>
                </c:pt>
                <c:pt idx="396">
                  <c:v>42828</c:v>
                </c:pt>
                <c:pt idx="397">
                  <c:v>42829</c:v>
                </c:pt>
                <c:pt idx="398">
                  <c:v>42830</c:v>
                </c:pt>
                <c:pt idx="399">
                  <c:v>42831</c:v>
                </c:pt>
                <c:pt idx="400">
                  <c:v>42832</c:v>
                </c:pt>
                <c:pt idx="401">
                  <c:v>42835</c:v>
                </c:pt>
                <c:pt idx="402">
                  <c:v>42836</c:v>
                </c:pt>
                <c:pt idx="403">
                  <c:v>42837</c:v>
                </c:pt>
                <c:pt idx="404">
                  <c:v>42838</c:v>
                </c:pt>
                <c:pt idx="405">
                  <c:v>42839</c:v>
                </c:pt>
                <c:pt idx="406">
                  <c:v>42842</c:v>
                </c:pt>
                <c:pt idx="407">
                  <c:v>42843</c:v>
                </c:pt>
                <c:pt idx="408">
                  <c:v>42844</c:v>
                </c:pt>
                <c:pt idx="409">
                  <c:v>42845</c:v>
                </c:pt>
                <c:pt idx="410">
                  <c:v>42846</c:v>
                </c:pt>
                <c:pt idx="411">
                  <c:v>42849</c:v>
                </c:pt>
                <c:pt idx="412">
                  <c:v>42850</c:v>
                </c:pt>
                <c:pt idx="413">
                  <c:v>42851</c:v>
                </c:pt>
                <c:pt idx="414">
                  <c:v>42852</c:v>
                </c:pt>
                <c:pt idx="415">
                  <c:v>42853</c:v>
                </c:pt>
              </c:numCache>
            </c:numRef>
          </c:xVal>
          <c:yVal>
            <c:numRef>
              <c:f>'Factor Value'!$F$3:$F$418</c:f>
              <c:numCache>
                <c:formatCode>General</c:formatCode>
                <c:ptCount val="416"/>
                <c:pt idx="0">
                  <c:v>11.992185441498956</c:v>
                </c:pt>
                <c:pt idx="1">
                  <c:v>11.992185441498956</c:v>
                </c:pt>
                <c:pt idx="2">
                  <c:v>11.992185441498956</c:v>
                </c:pt>
                <c:pt idx="3">
                  <c:v>11.992185441498956</c:v>
                </c:pt>
                <c:pt idx="4">
                  <c:v>11.992185441498956</c:v>
                </c:pt>
                <c:pt idx="5">
                  <c:v>11.992185441498956</c:v>
                </c:pt>
                <c:pt idx="6">
                  <c:v>11.992185441498956</c:v>
                </c:pt>
                <c:pt idx="7">
                  <c:v>11.992185441498956</c:v>
                </c:pt>
                <c:pt idx="8">
                  <c:v>11.992185441498956</c:v>
                </c:pt>
                <c:pt idx="9">
                  <c:v>11.992185441498956</c:v>
                </c:pt>
                <c:pt idx="10">
                  <c:v>11.992185441498956</c:v>
                </c:pt>
                <c:pt idx="11">
                  <c:v>11.992185441498956</c:v>
                </c:pt>
                <c:pt idx="12">
                  <c:v>11.992185441498956</c:v>
                </c:pt>
                <c:pt idx="13">
                  <c:v>11.992185441498956</c:v>
                </c:pt>
                <c:pt idx="14">
                  <c:v>11.992185441498956</c:v>
                </c:pt>
                <c:pt idx="15">
                  <c:v>11.992185441498956</c:v>
                </c:pt>
                <c:pt idx="16">
                  <c:v>11.992185441498956</c:v>
                </c:pt>
                <c:pt idx="17">
                  <c:v>11.992185441498956</c:v>
                </c:pt>
                <c:pt idx="18">
                  <c:v>11.992185441498956</c:v>
                </c:pt>
                <c:pt idx="19">
                  <c:v>11.992185441498956</c:v>
                </c:pt>
                <c:pt idx="20">
                  <c:v>11.992185441498956</c:v>
                </c:pt>
                <c:pt idx="21">
                  <c:v>11.992185441498956</c:v>
                </c:pt>
                <c:pt idx="22">
                  <c:v>11.992185441498956</c:v>
                </c:pt>
                <c:pt idx="23">
                  <c:v>11.992185441498956</c:v>
                </c:pt>
                <c:pt idx="24">
                  <c:v>11.992185441498956</c:v>
                </c:pt>
                <c:pt idx="25">
                  <c:v>11.992185441498956</c:v>
                </c:pt>
                <c:pt idx="26">
                  <c:v>11.992185441498956</c:v>
                </c:pt>
                <c:pt idx="27">
                  <c:v>11.992185441498956</c:v>
                </c:pt>
                <c:pt idx="28">
                  <c:v>11.992185441498956</c:v>
                </c:pt>
                <c:pt idx="29">
                  <c:v>11.992185441498956</c:v>
                </c:pt>
                <c:pt idx="30">
                  <c:v>11.992185441498956</c:v>
                </c:pt>
                <c:pt idx="31">
                  <c:v>11.992185441498956</c:v>
                </c:pt>
                <c:pt idx="32">
                  <c:v>11.992185441498956</c:v>
                </c:pt>
                <c:pt idx="33">
                  <c:v>11.992185441498956</c:v>
                </c:pt>
                <c:pt idx="34">
                  <c:v>11.992185441498956</c:v>
                </c:pt>
                <c:pt idx="35">
                  <c:v>11.992185441498956</c:v>
                </c:pt>
                <c:pt idx="36">
                  <c:v>11.992185441498956</c:v>
                </c:pt>
                <c:pt idx="37">
                  <c:v>11.992185441498956</c:v>
                </c:pt>
                <c:pt idx="38">
                  <c:v>11.992185441498956</c:v>
                </c:pt>
                <c:pt idx="39">
                  <c:v>11.992185441498956</c:v>
                </c:pt>
                <c:pt idx="40">
                  <c:v>11.992185441498956</c:v>
                </c:pt>
                <c:pt idx="41">
                  <c:v>11.992185441498956</c:v>
                </c:pt>
                <c:pt idx="42">
                  <c:v>11.992185441498956</c:v>
                </c:pt>
                <c:pt idx="43">
                  <c:v>11.992185441498956</c:v>
                </c:pt>
                <c:pt idx="44">
                  <c:v>11.992185441498956</c:v>
                </c:pt>
                <c:pt idx="45">
                  <c:v>11.992185441498956</c:v>
                </c:pt>
                <c:pt idx="46">
                  <c:v>11.992185441498956</c:v>
                </c:pt>
                <c:pt idx="47">
                  <c:v>11.992185441498956</c:v>
                </c:pt>
                <c:pt idx="48">
                  <c:v>11.992185441498956</c:v>
                </c:pt>
                <c:pt idx="49">
                  <c:v>11.992185441498956</c:v>
                </c:pt>
                <c:pt idx="50">
                  <c:v>11.992185441498956</c:v>
                </c:pt>
                <c:pt idx="51">
                  <c:v>11.992185441498956</c:v>
                </c:pt>
                <c:pt idx="52">
                  <c:v>11.992185441498956</c:v>
                </c:pt>
                <c:pt idx="53">
                  <c:v>11.992185441498956</c:v>
                </c:pt>
                <c:pt idx="54">
                  <c:v>11.992185441498956</c:v>
                </c:pt>
                <c:pt idx="55">
                  <c:v>11.992185441498956</c:v>
                </c:pt>
                <c:pt idx="56">
                  <c:v>11.992185441498956</c:v>
                </c:pt>
                <c:pt idx="57">
                  <c:v>11.992185441498956</c:v>
                </c:pt>
                <c:pt idx="58">
                  <c:v>11.992185441498956</c:v>
                </c:pt>
                <c:pt idx="59">
                  <c:v>11.992185441498956</c:v>
                </c:pt>
                <c:pt idx="60">
                  <c:v>11.992185441498956</c:v>
                </c:pt>
                <c:pt idx="61">
                  <c:v>11.992185441498956</c:v>
                </c:pt>
                <c:pt idx="62">
                  <c:v>11.992185441498956</c:v>
                </c:pt>
                <c:pt idx="63">
                  <c:v>11.992185441498956</c:v>
                </c:pt>
                <c:pt idx="64">
                  <c:v>11.992185441498956</c:v>
                </c:pt>
                <c:pt idx="65">
                  <c:v>11.992185441498956</c:v>
                </c:pt>
                <c:pt idx="66">
                  <c:v>11.992185441498956</c:v>
                </c:pt>
                <c:pt idx="67">
                  <c:v>11.992185441498956</c:v>
                </c:pt>
                <c:pt idx="68">
                  <c:v>11.992185441498956</c:v>
                </c:pt>
                <c:pt idx="69">
                  <c:v>11.992185441498956</c:v>
                </c:pt>
                <c:pt idx="70">
                  <c:v>11.992185441498956</c:v>
                </c:pt>
                <c:pt idx="71">
                  <c:v>11.992185441498956</c:v>
                </c:pt>
                <c:pt idx="72">
                  <c:v>11.992185441498956</c:v>
                </c:pt>
                <c:pt idx="73">
                  <c:v>11.992185441498956</c:v>
                </c:pt>
                <c:pt idx="74">
                  <c:v>11.992185441498956</c:v>
                </c:pt>
                <c:pt idx="75">
                  <c:v>11.992185441498956</c:v>
                </c:pt>
                <c:pt idx="76">
                  <c:v>11.992185441498956</c:v>
                </c:pt>
                <c:pt idx="77">
                  <c:v>11.992185441498956</c:v>
                </c:pt>
                <c:pt idx="78">
                  <c:v>11.992185441498956</c:v>
                </c:pt>
                <c:pt idx="79">
                  <c:v>11.992185441498956</c:v>
                </c:pt>
                <c:pt idx="80">
                  <c:v>11.992185441498956</c:v>
                </c:pt>
                <c:pt idx="81">
                  <c:v>11.992185441498956</c:v>
                </c:pt>
                <c:pt idx="82">
                  <c:v>11.992185441498956</c:v>
                </c:pt>
                <c:pt idx="83">
                  <c:v>11.992185441498956</c:v>
                </c:pt>
                <c:pt idx="84">
                  <c:v>11.992185441498956</c:v>
                </c:pt>
                <c:pt idx="85">
                  <c:v>11.992185441498956</c:v>
                </c:pt>
                <c:pt idx="86">
                  <c:v>11.992185441498956</c:v>
                </c:pt>
                <c:pt idx="87">
                  <c:v>11.992185441498956</c:v>
                </c:pt>
                <c:pt idx="88">
                  <c:v>11.992185441498956</c:v>
                </c:pt>
                <c:pt idx="89">
                  <c:v>11.992185441498956</c:v>
                </c:pt>
                <c:pt idx="90">
                  <c:v>11.992185441498956</c:v>
                </c:pt>
                <c:pt idx="91">
                  <c:v>11.992185441498956</c:v>
                </c:pt>
                <c:pt idx="92">
                  <c:v>11.992185441498956</c:v>
                </c:pt>
                <c:pt idx="93">
                  <c:v>11.992185441498956</c:v>
                </c:pt>
                <c:pt idx="94">
                  <c:v>11.992185441498956</c:v>
                </c:pt>
                <c:pt idx="95">
                  <c:v>11.992185441498956</c:v>
                </c:pt>
                <c:pt idx="96">
                  <c:v>11.992185441498956</c:v>
                </c:pt>
                <c:pt idx="97">
                  <c:v>11.992185441498956</c:v>
                </c:pt>
                <c:pt idx="98">
                  <c:v>11.992185441498956</c:v>
                </c:pt>
                <c:pt idx="99">
                  <c:v>11.992185441498956</c:v>
                </c:pt>
                <c:pt idx="100">
                  <c:v>11.992185441498956</c:v>
                </c:pt>
                <c:pt idx="101">
                  <c:v>11.992185441498956</c:v>
                </c:pt>
                <c:pt idx="102">
                  <c:v>11.992185441498956</c:v>
                </c:pt>
                <c:pt idx="103">
                  <c:v>11.992185441498956</c:v>
                </c:pt>
                <c:pt idx="104">
                  <c:v>11.992185441498956</c:v>
                </c:pt>
                <c:pt idx="105">
                  <c:v>11.992185441498956</c:v>
                </c:pt>
                <c:pt idx="106">
                  <c:v>11.992185441498956</c:v>
                </c:pt>
                <c:pt idx="107">
                  <c:v>11.992185441498956</c:v>
                </c:pt>
                <c:pt idx="108">
                  <c:v>11.992185441498956</c:v>
                </c:pt>
                <c:pt idx="109">
                  <c:v>11.992185441498956</c:v>
                </c:pt>
                <c:pt idx="110">
                  <c:v>11.992185441498956</c:v>
                </c:pt>
                <c:pt idx="111">
                  <c:v>11.992185441498956</c:v>
                </c:pt>
                <c:pt idx="112">
                  <c:v>11.992185441498956</c:v>
                </c:pt>
                <c:pt idx="113">
                  <c:v>11.992185441498956</c:v>
                </c:pt>
                <c:pt idx="114">
                  <c:v>11.992185441498956</c:v>
                </c:pt>
                <c:pt idx="115">
                  <c:v>11.992185441498956</c:v>
                </c:pt>
                <c:pt idx="116">
                  <c:v>11.992185441498956</c:v>
                </c:pt>
                <c:pt idx="117">
                  <c:v>11.992185441498956</c:v>
                </c:pt>
                <c:pt idx="118">
                  <c:v>11.992185441498956</c:v>
                </c:pt>
                <c:pt idx="119">
                  <c:v>11.992185441498956</c:v>
                </c:pt>
                <c:pt idx="120">
                  <c:v>11.992185441498956</c:v>
                </c:pt>
                <c:pt idx="121">
                  <c:v>11.992185441498956</c:v>
                </c:pt>
                <c:pt idx="122">
                  <c:v>11.992185441498956</c:v>
                </c:pt>
                <c:pt idx="123">
                  <c:v>11.992185441498956</c:v>
                </c:pt>
                <c:pt idx="124">
                  <c:v>11.992185441498956</c:v>
                </c:pt>
                <c:pt idx="125">
                  <c:v>11.992185441498956</c:v>
                </c:pt>
                <c:pt idx="126">
                  <c:v>11.992185441498956</c:v>
                </c:pt>
                <c:pt idx="127">
                  <c:v>11.992185441498956</c:v>
                </c:pt>
                <c:pt idx="128">
                  <c:v>11.992185441498956</c:v>
                </c:pt>
                <c:pt idx="129">
                  <c:v>11.992185441498956</c:v>
                </c:pt>
                <c:pt idx="130">
                  <c:v>11.992185441498956</c:v>
                </c:pt>
                <c:pt idx="131">
                  <c:v>11.992185441498956</c:v>
                </c:pt>
                <c:pt idx="132">
                  <c:v>11.992185441498956</c:v>
                </c:pt>
                <c:pt idx="133">
                  <c:v>11.992185441498956</c:v>
                </c:pt>
                <c:pt idx="134">
                  <c:v>11.992185441498956</c:v>
                </c:pt>
                <c:pt idx="135">
                  <c:v>11.992185441498956</c:v>
                </c:pt>
                <c:pt idx="136">
                  <c:v>11.992185441498956</c:v>
                </c:pt>
                <c:pt idx="137">
                  <c:v>11.992185441498956</c:v>
                </c:pt>
                <c:pt idx="138">
                  <c:v>11.992185441498956</c:v>
                </c:pt>
                <c:pt idx="139">
                  <c:v>11.992185441498956</c:v>
                </c:pt>
                <c:pt idx="140">
                  <c:v>11.992185441498956</c:v>
                </c:pt>
                <c:pt idx="141">
                  <c:v>11.992185441498956</c:v>
                </c:pt>
                <c:pt idx="142">
                  <c:v>11.992185441498956</c:v>
                </c:pt>
                <c:pt idx="143">
                  <c:v>11.992185441498956</c:v>
                </c:pt>
                <c:pt idx="144">
                  <c:v>11.992185441498956</c:v>
                </c:pt>
                <c:pt idx="145">
                  <c:v>11.992185441498956</c:v>
                </c:pt>
                <c:pt idx="146">
                  <c:v>11.992185441498956</c:v>
                </c:pt>
                <c:pt idx="147">
                  <c:v>11.992185441498956</c:v>
                </c:pt>
                <c:pt idx="148">
                  <c:v>11.992185441498956</c:v>
                </c:pt>
                <c:pt idx="149">
                  <c:v>11.992185441498956</c:v>
                </c:pt>
                <c:pt idx="150">
                  <c:v>11.992185441498956</c:v>
                </c:pt>
                <c:pt idx="151">
                  <c:v>11.992185441498956</c:v>
                </c:pt>
                <c:pt idx="152">
                  <c:v>11.992185441498956</c:v>
                </c:pt>
                <c:pt idx="153">
                  <c:v>11.992185441498956</c:v>
                </c:pt>
                <c:pt idx="154">
                  <c:v>11.992185441498956</c:v>
                </c:pt>
                <c:pt idx="155">
                  <c:v>11.992185441498956</c:v>
                </c:pt>
                <c:pt idx="156">
                  <c:v>11.992185441498956</c:v>
                </c:pt>
                <c:pt idx="157">
                  <c:v>11.992185441498956</c:v>
                </c:pt>
                <c:pt idx="158">
                  <c:v>11.992185441498956</c:v>
                </c:pt>
                <c:pt idx="159">
                  <c:v>11.992185441498956</c:v>
                </c:pt>
                <c:pt idx="160">
                  <c:v>11.992185441498956</c:v>
                </c:pt>
                <c:pt idx="161">
                  <c:v>11.992185441498956</c:v>
                </c:pt>
                <c:pt idx="162">
                  <c:v>11.992185441498956</c:v>
                </c:pt>
                <c:pt idx="163">
                  <c:v>11.992185441498956</c:v>
                </c:pt>
                <c:pt idx="164">
                  <c:v>11.992185441498956</c:v>
                </c:pt>
                <c:pt idx="165">
                  <c:v>11.992185441498956</c:v>
                </c:pt>
                <c:pt idx="166">
                  <c:v>11.992185441498956</c:v>
                </c:pt>
                <c:pt idx="167">
                  <c:v>11.992185441498956</c:v>
                </c:pt>
                <c:pt idx="168">
                  <c:v>11.992185441498956</c:v>
                </c:pt>
                <c:pt idx="169">
                  <c:v>11.992185441498956</c:v>
                </c:pt>
                <c:pt idx="170">
                  <c:v>11.992185441498956</c:v>
                </c:pt>
                <c:pt idx="171">
                  <c:v>11.992185441498956</c:v>
                </c:pt>
                <c:pt idx="172">
                  <c:v>11.992185441498956</c:v>
                </c:pt>
                <c:pt idx="173">
                  <c:v>11.992185441498956</c:v>
                </c:pt>
                <c:pt idx="174">
                  <c:v>11.992185441498956</c:v>
                </c:pt>
                <c:pt idx="175">
                  <c:v>11.992185441498956</c:v>
                </c:pt>
                <c:pt idx="176">
                  <c:v>11.992185441498956</c:v>
                </c:pt>
                <c:pt idx="177">
                  <c:v>11.992185441498956</c:v>
                </c:pt>
                <c:pt idx="178">
                  <c:v>11.992185441498956</c:v>
                </c:pt>
                <c:pt idx="179">
                  <c:v>11.992185441498956</c:v>
                </c:pt>
                <c:pt idx="180">
                  <c:v>11.992185441498956</c:v>
                </c:pt>
                <c:pt idx="181">
                  <c:v>11.992185441498956</c:v>
                </c:pt>
                <c:pt idx="182">
                  <c:v>11.992185441498956</c:v>
                </c:pt>
                <c:pt idx="183">
                  <c:v>11.992185441498956</c:v>
                </c:pt>
                <c:pt idx="184">
                  <c:v>11.992185441498956</c:v>
                </c:pt>
                <c:pt idx="185">
                  <c:v>11.992185441498956</c:v>
                </c:pt>
                <c:pt idx="186">
                  <c:v>11.992185441498956</c:v>
                </c:pt>
                <c:pt idx="187">
                  <c:v>11.992185441498956</c:v>
                </c:pt>
                <c:pt idx="188">
                  <c:v>11.992185441498956</c:v>
                </c:pt>
                <c:pt idx="189">
                  <c:v>11.992185441498956</c:v>
                </c:pt>
                <c:pt idx="190">
                  <c:v>11.992185441498956</c:v>
                </c:pt>
                <c:pt idx="191">
                  <c:v>11.992185441498956</c:v>
                </c:pt>
                <c:pt idx="192">
                  <c:v>11.992185441498956</c:v>
                </c:pt>
                <c:pt idx="193">
                  <c:v>11.992185441498956</c:v>
                </c:pt>
                <c:pt idx="194">
                  <c:v>11.992185441498956</c:v>
                </c:pt>
                <c:pt idx="195">
                  <c:v>11.992185441498956</c:v>
                </c:pt>
                <c:pt idx="196">
                  <c:v>11.992185441498956</c:v>
                </c:pt>
                <c:pt idx="197">
                  <c:v>11.992185441498956</c:v>
                </c:pt>
                <c:pt idx="198">
                  <c:v>11.992185441498956</c:v>
                </c:pt>
                <c:pt idx="199">
                  <c:v>11.992185441498956</c:v>
                </c:pt>
                <c:pt idx="200">
                  <c:v>11.992185441498956</c:v>
                </c:pt>
                <c:pt idx="201">
                  <c:v>11.992185441498956</c:v>
                </c:pt>
                <c:pt idx="202">
                  <c:v>11.992185441498956</c:v>
                </c:pt>
                <c:pt idx="203">
                  <c:v>11.992185441498956</c:v>
                </c:pt>
                <c:pt idx="204">
                  <c:v>11.992185441498956</c:v>
                </c:pt>
                <c:pt idx="205">
                  <c:v>11.992185441498956</c:v>
                </c:pt>
                <c:pt idx="206">
                  <c:v>11.992185441498956</c:v>
                </c:pt>
                <c:pt idx="207">
                  <c:v>11.992185441498956</c:v>
                </c:pt>
                <c:pt idx="208">
                  <c:v>11.992185441498956</c:v>
                </c:pt>
                <c:pt idx="209">
                  <c:v>11.992185441498956</c:v>
                </c:pt>
                <c:pt idx="210">
                  <c:v>11.992185441498956</c:v>
                </c:pt>
                <c:pt idx="211">
                  <c:v>11.992185441498956</c:v>
                </c:pt>
                <c:pt idx="212">
                  <c:v>11.992185441498956</c:v>
                </c:pt>
                <c:pt idx="213">
                  <c:v>11.992185441498956</c:v>
                </c:pt>
                <c:pt idx="214">
                  <c:v>11.992185441498956</c:v>
                </c:pt>
                <c:pt idx="215">
                  <c:v>11.992185441498956</c:v>
                </c:pt>
                <c:pt idx="216">
                  <c:v>11.992185441498956</c:v>
                </c:pt>
                <c:pt idx="217">
                  <c:v>11.992185441498956</c:v>
                </c:pt>
                <c:pt idx="218">
                  <c:v>11.992185441498956</c:v>
                </c:pt>
                <c:pt idx="219">
                  <c:v>11.992185441498956</c:v>
                </c:pt>
                <c:pt idx="220">
                  <c:v>11.992185441498956</c:v>
                </c:pt>
                <c:pt idx="221">
                  <c:v>11.992185441498956</c:v>
                </c:pt>
                <c:pt idx="222">
                  <c:v>11.992185441498956</c:v>
                </c:pt>
                <c:pt idx="223">
                  <c:v>11.992185441498956</c:v>
                </c:pt>
                <c:pt idx="224">
                  <c:v>11.992185441498956</c:v>
                </c:pt>
                <c:pt idx="225">
                  <c:v>11.992185441498956</c:v>
                </c:pt>
                <c:pt idx="226">
                  <c:v>11.992185441498956</c:v>
                </c:pt>
                <c:pt idx="227">
                  <c:v>11.992185441498956</c:v>
                </c:pt>
                <c:pt idx="228">
                  <c:v>11.992185441498956</c:v>
                </c:pt>
                <c:pt idx="229">
                  <c:v>11.992185441498956</c:v>
                </c:pt>
                <c:pt idx="230">
                  <c:v>11.992185441498956</c:v>
                </c:pt>
                <c:pt idx="231">
                  <c:v>11.992185441498956</c:v>
                </c:pt>
                <c:pt idx="232">
                  <c:v>11.992185441498956</c:v>
                </c:pt>
                <c:pt idx="233">
                  <c:v>11.992185441498956</c:v>
                </c:pt>
                <c:pt idx="234">
                  <c:v>11.992185441498956</c:v>
                </c:pt>
                <c:pt idx="235">
                  <c:v>11.992185441498956</c:v>
                </c:pt>
                <c:pt idx="236">
                  <c:v>11.992185441498956</c:v>
                </c:pt>
                <c:pt idx="237">
                  <c:v>11.992185441498956</c:v>
                </c:pt>
                <c:pt idx="238">
                  <c:v>11.992185441498956</c:v>
                </c:pt>
                <c:pt idx="239">
                  <c:v>11.992185441498956</c:v>
                </c:pt>
                <c:pt idx="240">
                  <c:v>11.992185441498956</c:v>
                </c:pt>
                <c:pt idx="241">
                  <c:v>11.992185441498956</c:v>
                </c:pt>
                <c:pt idx="242">
                  <c:v>11.992185441498956</c:v>
                </c:pt>
                <c:pt idx="243">
                  <c:v>11.992185441498956</c:v>
                </c:pt>
                <c:pt idx="244">
                  <c:v>11.992185441498956</c:v>
                </c:pt>
                <c:pt idx="245">
                  <c:v>11.992185441498956</c:v>
                </c:pt>
                <c:pt idx="246">
                  <c:v>11.992185441498956</c:v>
                </c:pt>
                <c:pt idx="247">
                  <c:v>11.992185441498956</c:v>
                </c:pt>
                <c:pt idx="248">
                  <c:v>11.992185441498956</c:v>
                </c:pt>
                <c:pt idx="249">
                  <c:v>11.992185441498956</c:v>
                </c:pt>
                <c:pt idx="250">
                  <c:v>11.992185441498956</c:v>
                </c:pt>
                <c:pt idx="251">
                  <c:v>11.992185441498956</c:v>
                </c:pt>
                <c:pt idx="252">
                  <c:v>11.992185441498956</c:v>
                </c:pt>
                <c:pt idx="253">
                  <c:v>11.992185441498956</c:v>
                </c:pt>
                <c:pt idx="254">
                  <c:v>11.992185441498956</c:v>
                </c:pt>
                <c:pt idx="255">
                  <c:v>11.992185441498956</c:v>
                </c:pt>
                <c:pt idx="256">
                  <c:v>11.992185441498956</c:v>
                </c:pt>
                <c:pt idx="257">
                  <c:v>11.992185441498956</c:v>
                </c:pt>
                <c:pt idx="258">
                  <c:v>11.992185441498956</c:v>
                </c:pt>
                <c:pt idx="259">
                  <c:v>11.992185441498956</c:v>
                </c:pt>
                <c:pt idx="260">
                  <c:v>11.992185441498956</c:v>
                </c:pt>
                <c:pt idx="261">
                  <c:v>11.992185441498956</c:v>
                </c:pt>
                <c:pt idx="262">
                  <c:v>11.992185441498956</c:v>
                </c:pt>
                <c:pt idx="263">
                  <c:v>11.992185441498956</c:v>
                </c:pt>
                <c:pt idx="264">
                  <c:v>11.992185441498956</c:v>
                </c:pt>
                <c:pt idx="265">
                  <c:v>11.992185441498956</c:v>
                </c:pt>
                <c:pt idx="266">
                  <c:v>11.992185441498956</c:v>
                </c:pt>
                <c:pt idx="267">
                  <c:v>11.992185441498956</c:v>
                </c:pt>
                <c:pt idx="268">
                  <c:v>11.992185441498956</c:v>
                </c:pt>
                <c:pt idx="269">
                  <c:v>11.992185441498956</c:v>
                </c:pt>
                <c:pt idx="270">
                  <c:v>11.992185441498956</c:v>
                </c:pt>
                <c:pt idx="271">
                  <c:v>11.992185441498956</c:v>
                </c:pt>
                <c:pt idx="272">
                  <c:v>11.992185441498956</c:v>
                </c:pt>
                <c:pt idx="273">
                  <c:v>11.992185441498956</c:v>
                </c:pt>
                <c:pt idx="274">
                  <c:v>11.992185441498956</c:v>
                </c:pt>
                <c:pt idx="275">
                  <c:v>11.992185441498956</c:v>
                </c:pt>
                <c:pt idx="276">
                  <c:v>11.992185441498956</c:v>
                </c:pt>
                <c:pt idx="277">
                  <c:v>11.992185441498956</c:v>
                </c:pt>
                <c:pt idx="278">
                  <c:v>11.992185441498956</c:v>
                </c:pt>
                <c:pt idx="279">
                  <c:v>11.992185441498956</c:v>
                </c:pt>
                <c:pt idx="280">
                  <c:v>11.992185441498956</c:v>
                </c:pt>
                <c:pt idx="281">
                  <c:v>11.992185441498956</c:v>
                </c:pt>
                <c:pt idx="282">
                  <c:v>11.992185441498956</c:v>
                </c:pt>
                <c:pt idx="283">
                  <c:v>11.992185441498956</c:v>
                </c:pt>
                <c:pt idx="284">
                  <c:v>11.992185441498956</c:v>
                </c:pt>
                <c:pt idx="285">
                  <c:v>11.992185441498956</c:v>
                </c:pt>
                <c:pt idx="286">
                  <c:v>11.992185441498956</c:v>
                </c:pt>
                <c:pt idx="287">
                  <c:v>11.992185441498956</c:v>
                </c:pt>
                <c:pt idx="288">
                  <c:v>11.992185441498956</c:v>
                </c:pt>
                <c:pt idx="289">
                  <c:v>11.992185441498956</c:v>
                </c:pt>
                <c:pt idx="290">
                  <c:v>11.992185441498956</c:v>
                </c:pt>
                <c:pt idx="291">
                  <c:v>11.992185441498956</c:v>
                </c:pt>
                <c:pt idx="292">
                  <c:v>11.992185441498956</c:v>
                </c:pt>
                <c:pt idx="293">
                  <c:v>11.992185441498956</c:v>
                </c:pt>
                <c:pt idx="294">
                  <c:v>11.992185441498956</c:v>
                </c:pt>
                <c:pt idx="295">
                  <c:v>11.992185441498956</c:v>
                </c:pt>
                <c:pt idx="296">
                  <c:v>11.992185441498956</c:v>
                </c:pt>
                <c:pt idx="297">
                  <c:v>11.992185441498956</c:v>
                </c:pt>
                <c:pt idx="298">
                  <c:v>11.992185441498956</c:v>
                </c:pt>
                <c:pt idx="299">
                  <c:v>11.992185441498956</c:v>
                </c:pt>
                <c:pt idx="300">
                  <c:v>11.992185441498956</c:v>
                </c:pt>
                <c:pt idx="301">
                  <c:v>11.992185441498956</c:v>
                </c:pt>
                <c:pt idx="302">
                  <c:v>11.992185441498956</c:v>
                </c:pt>
                <c:pt idx="303">
                  <c:v>11.992185441498956</c:v>
                </c:pt>
                <c:pt idx="304">
                  <c:v>11.992185441498956</c:v>
                </c:pt>
                <c:pt idx="305">
                  <c:v>11.992185441498956</c:v>
                </c:pt>
                <c:pt idx="306">
                  <c:v>11.992185441498956</c:v>
                </c:pt>
                <c:pt idx="307">
                  <c:v>11.992185441498956</c:v>
                </c:pt>
                <c:pt idx="308">
                  <c:v>11.992185441498956</c:v>
                </c:pt>
                <c:pt idx="309">
                  <c:v>11.992185441498956</c:v>
                </c:pt>
                <c:pt idx="310">
                  <c:v>11.992185441498956</c:v>
                </c:pt>
                <c:pt idx="311">
                  <c:v>11.992185441498956</c:v>
                </c:pt>
                <c:pt idx="312">
                  <c:v>11.992185441498956</c:v>
                </c:pt>
                <c:pt idx="313">
                  <c:v>11.992185441498956</c:v>
                </c:pt>
                <c:pt idx="314">
                  <c:v>11.992185441498956</c:v>
                </c:pt>
                <c:pt idx="315">
                  <c:v>11.992185441498956</c:v>
                </c:pt>
                <c:pt idx="316">
                  <c:v>11.992185441498956</c:v>
                </c:pt>
                <c:pt idx="317">
                  <c:v>11.992185441498956</c:v>
                </c:pt>
                <c:pt idx="318">
                  <c:v>11.992185441498956</c:v>
                </c:pt>
                <c:pt idx="319">
                  <c:v>11.992185441498956</c:v>
                </c:pt>
                <c:pt idx="320">
                  <c:v>11.992185441498956</c:v>
                </c:pt>
                <c:pt idx="321">
                  <c:v>11.992185441498956</c:v>
                </c:pt>
                <c:pt idx="322">
                  <c:v>11.992185441498956</c:v>
                </c:pt>
                <c:pt idx="323">
                  <c:v>11.992185441498956</c:v>
                </c:pt>
                <c:pt idx="324">
                  <c:v>11.992185441498956</c:v>
                </c:pt>
                <c:pt idx="325">
                  <c:v>11.992185441498956</c:v>
                </c:pt>
                <c:pt idx="326">
                  <c:v>11.992185441498956</c:v>
                </c:pt>
                <c:pt idx="327">
                  <c:v>11.992185441498956</c:v>
                </c:pt>
                <c:pt idx="328">
                  <c:v>11.992185441498956</c:v>
                </c:pt>
                <c:pt idx="329">
                  <c:v>11.992185441498956</c:v>
                </c:pt>
                <c:pt idx="330">
                  <c:v>11.992185441498956</c:v>
                </c:pt>
                <c:pt idx="331">
                  <c:v>11.992185441498956</c:v>
                </c:pt>
                <c:pt idx="332">
                  <c:v>11.992185441498956</c:v>
                </c:pt>
                <c:pt idx="333">
                  <c:v>11.992185441498956</c:v>
                </c:pt>
                <c:pt idx="334">
                  <c:v>11.992185441498956</c:v>
                </c:pt>
                <c:pt idx="335">
                  <c:v>11.992185441498956</c:v>
                </c:pt>
                <c:pt idx="336">
                  <c:v>11.992185441498956</c:v>
                </c:pt>
                <c:pt idx="337">
                  <c:v>11.992185441498956</c:v>
                </c:pt>
                <c:pt idx="338">
                  <c:v>11.992185441498956</c:v>
                </c:pt>
                <c:pt idx="339">
                  <c:v>11.992185441498956</c:v>
                </c:pt>
                <c:pt idx="340">
                  <c:v>11.992185441498956</c:v>
                </c:pt>
                <c:pt idx="341">
                  <c:v>11.992185441498956</c:v>
                </c:pt>
                <c:pt idx="342">
                  <c:v>11.992185441498956</c:v>
                </c:pt>
                <c:pt idx="343">
                  <c:v>11.992185441498956</c:v>
                </c:pt>
                <c:pt idx="344">
                  <c:v>11.992185441498956</c:v>
                </c:pt>
                <c:pt idx="345">
                  <c:v>11.992185441498956</c:v>
                </c:pt>
                <c:pt idx="346">
                  <c:v>11.992185441498956</c:v>
                </c:pt>
                <c:pt idx="347">
                  <c:v>11.992185441498956</c:v>
                </c:pt>
                <c:pt idx="348">
                  <c:v>11.992185441498956</c:v>
                </c:pt>
                <c:pt idx="349">
                  <c:v>11.992185441498956</c:v>
                </c:pt>
                <c:pt idx="350">
                  <c:v>11.992185441498956</c:v>
                </c:pt>
                <c:pt idx="351">
                  <c:v>11.992185441498956</c:v>
                </c:pt>
                <c:pt idx="352">
                  <c:v>11.992185441498956</c:v>
                </c:pt>
                <c:pt idx="353">
                  <c:v>11.992185441498956</c:v>
                </c:pt>
                <c:pt idx="354">
                  <c:v>11.992185441498956</c:v>
                </c:pt>
                <c:pt idx="355">
                  <c:v>11.992185441498956</c:v>
                </c:pt>
                <c:pt idx="356">
                  <c:v>11.992185441498956</c:v>
                </c:pt>
                <c:pt idx="357">
                  <c:v>11.992185441498956</c:v>
                </c:pt>
                <c:pt idx="358">
                  <c:v>11.992185441498956</c:v>
                </c:pt>
                <c:pt idx="359">
                  <c:v>11.992185441498956</c:v>
                </c:pt>
                <c:pt idx="360">
                  <c:v>11.992185441498956</c:v>
                </c:pt>
                <c:pt idx="361">
                  <c:v>11.992185441498956</c:v>
                </c:pt>
                <c:pt idx="362">
                  <c:v>11.992185441498956</c:v>
                </c:pt>
                <c:pt idx="363">
                  <c:v>11.992185441498956</c:v>
                </c:pt>
                <c:pt idx="364">
                  <c:v>11.992185441498956</c:v>
                </c:pt>
                <c:pt idx="365">
                  <c:v>11.992185441498956</c:v>
                </c:pt>
                <c:pt idx="366">
                  <c:v>11.992185441498956</c:v>
                </c:pt>
                <c:pt idx="367">
                  <c:v>11.992185441498956</c:v>
                </c:pt>
                <c:pt idx="368">
                  <c:v>11.992185441498956</c:v>
                </c:pt>
                <c:pt idx="369">
                  <c:v>11.992185441498956</c:v>
                </c:pt>
                <c:pt idx="370">
                  <c:v>11.992185441498956</c:v>
                </c:pt>
                <c:pt idx="371">
                  <c:v>11.992185441498956</c:v>
                </c:pt>
                <c:pt idx="372">
                  <c:v>11.992185441498956</c:v>
                </c:pt>
                <c:pt idx="373">
                  <c:v>11.992185441498956</c:v>
                </c:pt>
                <c:pt idx="374">
                  <c:v>11.992185441498956</c:v>
                </c:pt>
                <c:pt idx="375">
                  <c:v>11.992185441498956</c:v>
                </c:pt>
                <c:pt idx="376">
                  <c:v>11.992185441498956</c:v>
                </c:pt>
                <c:pt idx="377">
                  <c:v>11.992185441498956</c:v>
                </c:pt>
                <c:pt idx="378">
                  <c:v>11.992185441498956</c:v>
                </c:pt>
                <c:pt idx="379">
                  <c:v>11.992185441498956</c:v>
                </c:pt>
                <c:pt idx="380">
                  <c:v>11.992185441498956</c:v>
                </c:pt>
                <c:pt idx="381">
                  <c:v>11.992185441498956</c:v>
                </c:pt>
                <c:pt idx="382">
                  <c:v>11.992185441498956</c:v>
                </c:pt>
                <c:pt idx="383">
                  <c:v>11.992185441498956</c:v>
                </c:pt>
                <c:pt idx="384">
                  <c:v>11.992185441498956</c:v>
                </c:pt>
                <c:pt idx="385">
                  <c:v>11.992185441498956</c:v>
                </c:pt>
                <c:pt idx="386">
                  <c:v>11.992185441498956</c:v>
                </c:pt>
                <c:pt idx="387">
                  <c:v>11.992185441498956</c:v>
                </c:pt>
                <c:pt idx="388">
                  <c:v>11.992185441498956</c:v>
                </c:pt>
                <c:pt idx="389">
                  <c:v>11.992185441498956</c:v>
                </c:pt>
                <c:pt idx="390">
                  <c:v>11.992185441498956</c:v>
                </c:pt>
                <c:pt idx="391">
                  <c:v>11.992185441498956</c:v>
                </c:pt>
                <c:pt idx="392">
                  <c:v>11.992185441498956</c:v>
                </c:pt>
                <c:pt idx="393">
                  <c:v>11.992185441498956</c:v>
                </c:pt>
                <c:pt idx="394">
                  <c:v>11.992185441498956</c:v>
                </c:pt>
                <c:pt idx="395">
                  <c:v>11.992185441498956</c:v>
                </c:pt>
                <c:pt idx="396">
                  <c:v>11.992185441498956</c:v>
                </c:pt>
                <c:pt idx="397">
                  <c:v>11.992185441498956</c:v>
                </c:pt>
                <c:pt idx="398">
                  <c:v>11.992185441498956</c:v>
                </c:pt>
                <c:pt idx="399">
                  <c:v>11.992185441498956</c:v>
                </c:pt>
                <c:pt idx="400">
                  <c:v>11.992185441498956</c:v>
                </c:pt>
                <c:pt idx="401">
                  <c:v>11.992185441498956</c:v>
                </c:pt>
                <c:pt idx="402">
                  <c:v>11.992185441498956</c:v>
                </c:pt>
                <c:pt idx="403">
                  <c:v>11.992185441498956</c:v>
                </c:pt>
                <c:pt idx="404">
                  <c:v>11.992185441498956</c:v>
                </c:pt>
                <c:pt idx="405">
                  <c:v>11.992185441498956</c:v>
                </c:pt>
                <c:pt idx="406">
                  <c:v>11.992185441498956</c:v>
                </c:pt>
                <c:pt idx="407">
                  <c:v>11.992185441498956</c:v>
                </c:pt>
                <c:pt idx="408">
                  <c:v>11.992185441498956</c:v>
                </c:pt>
                <c:pt idx="409">
                  <c:v>11.992185441498956</c:v>
                </c:pt>
                <c:pt idx="410">
                  <c:v>11.992185441498956</c:v>
                </c:pt>
                <c:pt idx="411">
                  <c:v>11.992185441498956</c:v>
                </c:pt>
                <c:pt idx="412">
                  <c:v>11.992185441498956</c:v>
                </c:pt>
                <c:pt idx="413">
                  <c:v>11.992185441498956</c:v>
                </c:pt>
                <c:pt idx="414">
                  <c:v>11.992185441498956</c:v>
                </c:pt>
                <c:pt idx="415">
                  <c:v>11.992185441498956</c:v>
                </c:pt>
              </c:numCache>
            </c:numRef>
          </c:yVal>
          <c:smooth val="1"/>
          <c:extLst xmlns:c16r2="http://schemas.microsoft.com/office/drawing/2015/06/chart">
            <c:ext xmlns:c16="http://schemas.microsoft.com/office/drawing/2014/chart" uri="{C3380CC4-5D6E-409C-BE32-E72D297353CC}">
              <c16:uniqueId val="{00000004-C3FE-44F3-840E-51A54EF1012B}"/>
            </c:ext>
          </c:extLst>
        </c:ser>
        <c:ser>
          <c:idx val="5"/>
          <c:order val="5"/>
          <c:tx>
            <c:strRef>
              <c:f>'Factor Value'!$G$2</c:f>
              <c:strCache>
                <c:ptCount val="1"/>
                <c:pt idx="0">
                  <c:v>+2 desv.stand PE</c:v>
                </c:pt>
              </c:strCache>
            </c:strRef>
          </c:tx>
          <c:spPr>
            <a:ln w="9525" cap="rnd">
              <a:solidFill>
                <a:srgbClr val="00B050"/>
              </a:solidFill>
              <a:prstDash val="sysDash"/>
              <a:round/>
            </a:ln>
            <a:effectLst/>
          </c:spPr>
          <c:marker>
            <c:symbol val="none"/>
          </c:marker>
          <c:xVal>
            <c:numRef>
              <c:f>'Factor Value'!$A$3:$A$418</c:f>
              <c:numCache>
                <c:formatCode>m/d/yyyy</c:formatCode>
                <c:ptCount val="416"/>
                <c:pt idx="0">
                  <c:v>42272</c:v>
                </c:pt>
                <c:pt idx="1">
                  <c:v>42275</c:v>
                </c:pt>
                <c:pt idx="2">
                  <c:v>42276</c:v>
                </c:pt>
                <c:pt idx="3">
                  <c:v>42277</c:v>
                </c:pt>
                <c:pt idx="4">
                  <c:v>42278</c:v>
                </c:pt>
                <c:pt idx="5">
                  <c:v>42279</c:v>
                </c:pt>
                <c:pt idx="6">
                  <c:v>42282</c:v>
                </c:pt>
                <c:pt idx="7">
                  <c:v>42283</c:v>
                </c:pt>
                <c:pt idx="8">
                  <c:v>42284</c:v>
                </c:pt>
                <c:pt idx="9">
                  <c:v>42285</c:v>
                </c:pt>
                <c:pt idx="10">
                  <c:v>42286</c:v>
                </c:pt>
                <c:pt idx="11">
                  <c:v>42289</c:v>
                </c:pt>
                <c:pt idx="12">
                  <c:v>42290</c:v>
                </c:pt>
                <c:pt idx="13">
                  <c:v>42291</c:v>
                </c:pt>
                <c:pt idx="14">
                  <c:v>42292</c:v>
                </c:pt>
                <c:pt idx="15">
                  <c:v>42293</c:v>
                </c:pt>
                <c:pt idx="16">
                  <c:v>42296</c:v>
                </c:pt>
                <c:pt idx="17">
                  <c:v>42297</c:v>
                </c:pt>
                <c:pt idx="18">
                  <c:v>42298</c:v>
                </c:pt>
                <c:pt idx="19">
                  <c:v>42299</c:v>
                </c:pt>
                <c:pt idx="20">
                  <c:v>42300</c:v>
                </c:pt>
                <c:pt idx="21">
                  <c:v>42303</c:v>
                </c:pt>
                <c:pt idx="22">
                  <c:v>42304</c:v>
                </c:pt>
                <c:pt idx="23">
                  <c:v>42305</c:v>
                </c:pt>
                <c:pt idx="24">
                  <c:v>42306</c:v>
                </c:pt>
                <c:pt idx="25">
                  <c:v>42307</c:v>
                </c:pt>
                <c:pt idx="26">
                  <c:v>42310</c:v>
                </c:pt>
                <c:pt idx="27">
                  <c:v>42311</c:v>
                </c:pt>
                <c:pt idx="28">
                  <c:v>42312</c:v>
                </c:pt>
                <c:pt idx="29">
                  <c:v>42313</c:v>
                </c:pt>
                <c:pt idx="30">
                  <c:v>42314</c:v>
                </c:pt>
                <c:pt idx="31">
                  <c:v>42317</c:v>
                </c:pt>
                <c:pt idx="32">
                  <c:v>42318</c:v>
                </c:pt>
                <c:pt idx="33">
                  <c:v>42319</c:v>
                </c:pt>
                <c:pt idx="34">
                  <c:v>42320</c:v>
                </c:pt>
                <c:pt idx="35">
                  <c:v>42321</c:v>
                </c:pt>
                <c:pt idx="36">
                  <c:v>42324</c:v>
                </c:pt>
                <c:pt idx="37">
                  <c:v>42325</c:v>
                </c:pt>
                <c:pt idx="38">
                  <c:v>42326</c:v>
                </c:pt>
                <c:pt idx="39">
                  <c:v>42327</c:v>
                </c:pt>
                <c:pt idx="40">
                  <c:v>42328</c:v>
                </c:pt>
                <c:pt idx="41">
                  <c:v>42331</c:v>
                </c:pt>
                <c:pt idx="42">
                  <c:v>42332</c:v>
                </c:pt>
                <c:pt idx="43">
                  <c:v>42333</c:v>
                </c:pt>
                <c:pt idx="44">
                  <c:v>42334</c:v>
                </c:pt>
                <c:pt idx="45">
                  <c:v>42335</c:v>
                </c:pt>
                <c:pt idx="46">
                  <c:v>42338</c:v>
                </c:pt>
                <c:pt idx="47">
                  <c:v>42339</c:v>
                </c:pt>
                <c:pt idx="48">
                  <c:v>42340</c:v>
                </c:pt>
                <c:pt idx="49">
                  <c:v>42341</c:v>
                </c:pt>
                <c:pt idx="50">
                  <c:v>42342</c:v>
                </c:pt>
                <c:pt idx="51">
                  <c:v>42345</c:v>
                </c:pt>
                <c:pt idx="52">
                  <c:v>42346</c:v>
                </c:pt>
                <c:pt idx="53">
                  <c:v>42347</c:v>
                </c:pt>
                <c:pt idx="54">
                  <c:v>42348</c:v>
                </c:pt>
                <c:pt idx="55">
                  <c:v>42349</c:v>
                </c:pt>
                <c:pt idx="56">
                  <c:v>42352</c:v>
                </c:pt>
                <c:pt idx="57">
                  <c:v>42353</c:v>
                </c:pt>
                <c:pt idx="58">
                  <c:v>42354</c:v>
                </c:pt>
                <c:pt idx="59">
                  <c:v>42355</c:v>
                </c:pt>
                <c:pt idx="60">
                  <c:v>42356</c:v>
                </c:pt>
                <c:pt idx="61">
                  <c:v>42359</c:v>
                </c:pt>
                <c:pt idx="62">
                  <c:v>42360</c:v>
                </c:pt>
                <c:pt idx="63">
                  <c:v>42361</c:v>
                </c:pt>
                <c:pt idx="64">
                  <c:v>42362</c:v>
                </c:pt>
                <c:pt idx="65">
                  <c:v>42363</c:v>
                </c:pt>
                <c:pt idx="66">
                  <c:v>42366</c:v>
                </c:pt>
                <c:pt idx="67">
                  <c:v>42367</c:v>
                </c:pt>
                <c:pt idx="68">
                  <c:v>42368</c:v>
                </c:pt>
                <c:pt idx="69">
                  <c:v>42369</c:v>
                </c:pt>
                <c:pt idx="70">
                  <c:v>42370</c:v>
                </c:pt>
                <c:pt idx="71">
                  <c:v>42373</c:v>
                </c:pt>
                <c:pt idx="72">
                  <c:v>42374</c:v>
                </c:pt>
                <c:pt idx="73">
                  <c:v>42375</c:v>
                </c:pt>
                <c:pt idx="74">
                  <c:v>42376</c:v>
                </c:pt>
                <c:pt idx="75">
                  <c:v>42377</c:v>
                </c:pt>
                <c:pt idx="76">
                  <c:v>42380</c:v>
                </c:pt>
                <c:pt idx="77">
                  <c:v>42381</c:v>
                </c:pt>
                <c:pt idx="78">
                  <c:v>42382</c:v>
                </c:pt>
                <c:pt idx="79">
                  <c:v>42383</c:v>
                </c:pt>
                <c:pt idx="80">
                  <c:v>42384</c:v>
                </c:pt>
                <c:pt idx="81">
                  <c:v>42387</c:v>
                </c:pt>
                <c:pt idx="82">
                  <c:v>42388</c:v>
                </c:pt>
                <c:pt idx="83">
                  <c:v>42389</c:v>
                </c:pt>
                <c:pt idx="84">
                  <c:v>42390</c:v>
                </c:pt>
                <c:pt idx="85">
                  <c:v>42391</c:v>
                </c:pt>
                <c:pt idx="86">
                  <c:v>42394</c:v>
                </c:pt>
                <c:pt idx="87">
                  <c:v>42395</c:v>
                </c:pt>
                <c:pt idx="88">
                  <c:v>42396</c:v>
                </c:pt>
                <c:pt idx="89">
                  <c:v>42397</c:v>
                </c:pt>
                <c:pt idx="90">
                  <c:v>42398</c:v>
                </c:pt>
                <c:pt idx="91">
                  <c:v>42401</c:v>
                </c:pt>
                <c:pt idx="92">
                  <c:v>42402</c:v>
                </c:pt>
                <c:pt idx="93">
                  <c:v>42403</c:v>
                </c:pt>
                <c:pt idx="94">
                  <c:v>42404</c:v>
                </c:pt>
                <c:pt idx="95">
                  <c:v>42405</c:v>
                </c:pt>
                <c:pt idx="96">
                  <c:v>42408</c:v>
                </c:pt>
                <c:pt idx="97">
                  <c:v>42409</c:v>
                </c:pt>
                <c:pt idx="98">
                  <c:v>42410</c:v>
                </c:pt>
                <c:pt idx="99">
                  <c:v>42411</c:v>
                </c:pt>
                <c:pt idx="100">
                  <c:v>42412</c:v>
                </c:pt>
                <c:pt idx="101">
                  <c:v>42415</c:v>
                </c:pt>
                <c:pt idx="102">
                  <c:v>42416</c:v>
                </c:pt>
                <c:pt idx="103">
                  <c:v>42417</c:v>
                </c:pt>
                <c:pt idx="104">
                  <c:v>42418</c:v>
                </c:pt>
                <c:pt idx="105">
                  <c:v>42419</c:v>
                </c:pt>
                <c:pt idx="106">
                  <c:v>42422</c:v>
                </c:pt>
                <c:pt idx="107">
                  <c:v>42423</c:v>
                </c:pt>
                <c:pt idx="108">
                  <c:v>42424</c:v>
                </c:pt>
                <c:pt idx="109">
                  <c:v>42425</c:v>
                </c:pt>
                <c:pt idx="110">
                  <c:v>42426</c:v>
                </c:pt>
                <c:pt idx="111">
                  <c:v>42429</c:v>
                </c:pt>
                <c:pt idx="112">
                  <c:v>42430</c:v>
                </c:pt>
                <c:pt idx="113">
                  <c:v>42431</c:v>
                </c:pt>
                <c:pt idx="114">
                  <c:v>42432</c:v>
                </c:pt>
                <c:pt idx="115">
                  <c:v>42433</c:v>
                </c:pt>
                <c:pt idx="116">
                  <c:v>42436</c:v>
                </c:pt>
                <c:pt idx="117">
                  <c:v>42437</c:v>
                </c:pt>
                <c:pt idx="118">
                  <c:v>42438</c:v>
                </c:pt>
                <c:pt idx="119">
                  <c:v>42439</c:v>
                </c:pt>
                <c:pt idx="120">
                  <c:v>42440</c:v>
                </c:pt>
                <c:pt idx="121">
                  <c:v>42443</c:v>
                </c:pt>
                <c:pt idx="122">
                  <c:v>42444</c:v>
                </c:pt>
                <c:pt idx="123">
                  <c:v>42445</c:v>
                </c:pt>
                <c:pt idx="124">
                  <c:v>42446</c:v>
                </c:pt>
                <c:pt idx="125">
                  <c:v>42447</c:v>
                </c:pt>
                <c:pt idx="126">
                  <c:v>42450</c:v>
                </c:pt>
                <c:pt idx="127">
                  <c:v>42451</c:v>
                </c:pt>
                <c:pt idx="128">
                  <c:v>42452</c:v>
                </c:pt>
                <c:pt idx="129">
                  <c:v>42453</c:v>
                </c:pt>
                <c:pt idx="130">
                  <c:v>42454</c:v>
                </c:pt>
                <c:pt idx="131">
                  <c:v>42457</c:v>
                </c:pt>
                <c:pt idx="132">
                  <c:v>42458</c:v>
                </c:pt>
                <c:pt idx="133">
                  <c:v>42459</c:v>
                </c:pt>
                <c:pt idx="134">
                  <c:v>42460</c:v>
                </c:pt>
                <c:pt idx="135">
                  <c:v>42461</c:v>
                </c:pt>
                <c:pt idx="136">
                  <c:v>42464</c:v>
                </c:pt>
                <c:pt idx="137">
                  <c:v>42465</c:v>
                </c:pt>
                <c:pt idx="138">
                  <c:v>42466</c:v>
                </c:pt>
                <c:pt idx="139">
                  <c:v>42467</c:v>
                </c:pt>
                <c:pt idx="140">
                  <c:v>42468</c:v>
                </c:pt>
                <c:pt idx="141">
                  <c:v>42471</c:v>
                </c:pt>
                <c:pt idx="142">
                  <c:v>42472</c:v>
                </c:pt>
                <c:pt idx="143">
                  <c:v>42473</c:v>
                </c:pt>
                <c:pt idx="144">
                  <c:v>42474</c:v>
                </c:pt>
                <c:pt idx="145">
                  <c:v>42475</c:v>
                </c:pt>
                <c:pt idx="146">
                  <c:v>42478</c:v>
                </c:pt>
                <c:pt idx="147">
                  <c:v>42479</c:v>
                </c:pt>
                <c:pt idx="148">
                  <c:v>42480</c:v>
                </c:pt>
                <c:pt idx="149">
                  <c:v>42481</c:v>
                </c:pt>
                <c:pt idx="150">
                  <c:v>42482</c:v>
                </c:pt>
                <c:pt idx="151">
                  <c:v>42485</c:v>
                </c:pt>
                <c:pt idx="152">
                  <c:v>42486</c:v>
                </c:pt>
                <c:pt idx="153">
                  <c:v>42487</c:v>
                </c:pt>
                <c:pt idx="154">
                  <c:v>42488</c:v>
                </c:pt>
                <c:pt idx="155">
                  <c:v>42489</c:v>
                </c:pt>
                <c:pt idx="156">
                  <c:v>42492</c:v>
                </c:pt>
                <c:pt idx="157">
                  <c:v>42493</c:v>
                </c:pt>
                <c:pt idx="158">
                  <c:v>42494</c:v>
                </c:pt>
                <c:pt idx="159">
                  <c:v>42495</c:v>
                </c:pt>
                <c:pt idx="160">
                  <c:v>42496</c:v>
                </c:pt>
                <c:pt idx="161">
                  <c:v>42499</c:v>
                </c:pt>
                <c:pt idx="162">
                  <c:v>42500</c:v>
                </c:pt>
                <c:pt idx="163">
                  <c:v>42501</c:v>
                </c:pt>
                <c:pt idx="164">
                  <c:v>42502</c:v>
                </c:pt>
                <c:pt idx="165">
                  <c:v>42503</c:v>
                </c:pt>
                <c:pt idx="166">
                  <c:v>42506</c:v>
                </c:pt>
                <c:pt idx="167">
                  <c:v>42507</c:v>
                </c:pt>
                <c:pt idx="168">
                  <c:v>42508</c:v>
                </c:pt>
                <c:pt idx="169">
                  <c:v>42509</c:v>
                </c:pt>
                <c:pt idx="170">
                  <c:v>42510</c:v>
                </c:pt>
                <c:pt idx="171">
                  <c:v>42513</c:v>
                </c:pt>
                <c:pt idx="172">
                  <c:v>42514</c:v>
                </c:pt>
                <c:pt idx="173">
                  <c:v>42515</c:v>
                </c:pt>
                <c:pt idx="174">
                  <c:v>42516</c:v>
                </c:pt>
                <c:pt idx="175">
                  <c:v>42517</c:v>
                </c:pt>
                <c:pt idx="176">
                  <c:v>42520</c:v>
                </c:pt>
                <c:pt idx="177">
                  <c:v>42521</c:v>
                </c:pt>
                <c:pt idx="178">
                  <c:v>42522</c:v>
                </c:pt>
                <c:pt idx="179">
                  <c:v>42523</c:v>
                </c:pt>
                <c:pt idx="180">
                  <c:v>42524</c:v>
                </c:pt>
                <c:pt idx="181">
                  <c:v>42527</c:v>
                </c:pt>
                <c:pt idx="182">
                  <c:v>42528</c:v>
                </c:pt>
                <c:pt idx="183">
                  <c:v>42529</c:v>
                </c:pt>
                <c:pt idx="184">
                  <c:v>42530</c:v>
                </c:pt>
                <c:pt idx="185">
                  <c:v>42531</c:v>
                </c:pt>
                <c:pt idx="186">
                  <c:v>42534</c:v>
                </c:pt>
                <c:pt idx="187">
                  <c:v>42535</c:v>
                </c:pt>
                <c:pt idx="188">
                  <c:v>42536</c:v>
                </c:pt>
                <c:pt idx="189">
                  <c:v>42537</c:v>
                </c:pt>
                <c:pt idx="190">
                  <c:v>42538</c:v>
                </c:pt>
                <c:pt idx="191">
                  <c:v>42541</c:v>
                </c:pt>
                <c:pt idx="192">
                  <c:v>42542</c:v>
                </c:pt>
                <c:pt idx="193">
                  <c:v>42543</c:v>
                </c:pt>
                <c:pt idx="194">
                  <c:v>42544</c:v>
                </c:pt>
                <c:pt idx="195">
                  <c:v>42545</c:v>
                </c:pt>
                <c:pt idx="196">
                  <c:v>42548</c:v>
                </c:pt>
                <c:pt idx="197">
                  <c:v>42549</c:v>
                </c:pt>
                <c:pt idx="198">
                  <c:v>42550</c:v>
                </c:pt>
                <c:pt idx="199">
                  <c:v>42551</c:v>
                </c:pt>
                <c:pt idx="200">
                  <c:v>42552</c:v>
                </c:pt>
                <c:pt idx="201">
                  <c:v>42555</c:v>
                </c:pt>
                <c:pt idx="202">
                  <c:v>42556</c:v>
                </c:pt>
                <c:pt idx="203">
                  <c:v>42557</c:v>
                </c:pt>
                <c:pt idx="204">
                  <c:v>42558</c:v>
                </c:pt>
                <c:pt idx="205">
                  <c:v>42559</c:v>
                </c:pt>
                <c:pt idx="206">
                  <c:v>42562</c:v>
                </c:pt>
                <c:pt idx="207">
                  <c:v>42563</c:v>
                </c:pt>
                <c:pt idx="208">
                  <c:v>42564</c:v>
                </c:pt>
                <c:pt idx="209">
                  <c:v>42565</c:v>
                </c:pt>
                <c:pt idx="210">
                  <c:v>42566</c:v>
                </c:pt>
                <c:pt idx="211">
                  <c:v>42569</c:v>
                </c:pt>
                <c:pt idx="212">
                  <c:v>42570</c:v>
                </c:pt>
                <c:pt idx="213">
                  <c:v>42571</c:v>
                </c:pt>
                <c:pt idx="214">
                  <c:v>42572</c:v>
                </c:pt>
                <c:pt idx="215">
                  <c:v>42573</c:v>
                </c:pt>
                <c:pt idx="216">
                  <c:v>42576</c:v>
                </c:pt>
                <c:pt idx="217">
                  <c:v>42577</c:v>
                </c:pt>
                <c:pt idx="218">
                  <c:v>42578</c:v>
                </c:pt>
                <c:pt idx="219">
                  <c:v>42579</c:v>
                </c:pt>
                <c:pt idx="220">
                  <c:v>42580</c:v>
                </c:pt>
                <c:pt idx="221">
                  <c:v>42583</c:v>
                </c:pt>
                <c:pt idx="222">
                  <c:v>42584</c:v>
                </c:pt>
                <c:pt idx="223">
                  <c:v>42585</c:v>
                </c:pt>
                <c:pt idx="224">
                  <c:v>42586</c:v>
                </c:pt>
                <c:pt idx="225">
                  <c:v>42587</c:v>
                </c:pt>
                <c:pt idx="226">
                  <c:v>42590</c:v>
                </c:pt>
                <c:pt idx="227">
                  <c:v>42591</c:v>
                </c:pt>
                <c:pt idx="228">
                  <c:v>42592</c:v>
                </c:pt>
                <c:pt idx="229">
                  <c:v>42593</c:v>
                </c:pt>
                <c:pt idx="230">
                  <c:v>42594</c:v>
                </c:pt>
                <c:pt idx="231">
                  <c:v>42597</c:v>
                </c:pt>
                <c:pt idx="232">
                  <c:v>42598</c:v>
                </c:pt>
                <c:pt idx="233">
                  <c:v>42599</c:v>
                </c:pt>
                <c:pt idx="234">
                  <c:v>42600</c:v>
                </c:pt>
                <c:pt idx="235">
                  <c:v>42601</c:v>
                </c:pt>
                <c:pt idx="236">
                  <c:v>42604</c:v>
                </c:pt>
                <c:pt idx="237">
                  <c:v>42605</c:v>
                </c:pt>
                <c:pt idx="238">
                  <c:v>42606</c:v>
                </c:pt>
                <c:pt idx="239">
                  <c:v>42607</c:v>
                </c:pt>
                <c:pt idx="240">
                  <c:v>42608</c:v>
                </c:pt>
                <c:pt idx="241">
                  <c:v>42611</c:v>
                </c:pt>
                <c:pt idx="242">
                  <c:v>42612</c:v>
                </c:pt>
                <c:pt idx="243">
                  <c:v>42613</c:v>
                </c:pt>
                <c:pt idx="244">
                  <c:v>42614</c:v>
                </c:pt>
                <c:pt idx="245">
                  <c:v>42615</c:v>
                </c:pt>
                <c:pt idx="246">
                  <c:v>42618</c:v>
                </c:pt>
                <c:pt idx="247">
                  <c:v>42619</c:v>
                </c:pt>
                <c:pt idx="248">
                  <c:v>42620</c:v>
                </c:pt>
                <c:pt idx="249">
                  <c:v>42621</c:v>
                </c:pt>
                <c:pt idx="250">
                  <c:v>42622</c:v>
                </c:pt>
                <c:pt idx="251">
                  <c:v>42625</c:v>
                </c:pt>
                <c:pt idx="252">
                  <c:v>42626</c:v>
                </c:pt>
                <c:pt idx="253">
                  <c:v>42627</c:v>
                </c:pt>
                <c:pt idx="254">
                  <c:v>42628</c:v>
                </c:pt>
                <c:pt idx="255">
                  <c:v>42629</c:v>
                </c:pt>
                <c:pt idx="256">
                  <c:v>42632</c:v>
                </c:pt>
                <c:pt idx="257">
                  <c:v>42633</c:v>
                </c:pt>
                <c:pt idx="258">
                  <c:v>42634</c:v>
                </c:pt>
                <c:pt idx="259">
                  <c:v>42635</c:v>
                </c:pt>
                <c:pt idx="260">
                  <c:v>42636</c:v>
                </c:pt>
                <c:pt idx="261">
                  <c:v>42639</c:v>
                </c:pt>
                <c:pt idx="262">
                  <c:v>42640</c:v>
                </c:pt>
                <c:pt idx="263">
                  <c:v>42641</c:v>
                </c:pt>
                <c:pt idx="264">
                  <c:v>42642</c:v>
                </c:pt>
                <c:pt idx="265">
                  <c:v>42643</c:v>
                </c:pt>
                <c:pt idx="266">
                  <c:v>42646</c:v>
                </c:pt>
                <c:pt idx="267">
                  <c:v>42647</c:v>
                </c:pt>
                <c:pt idx="268">
                  <c:v>42648</c:v>
                </c:pt>
                <c:pt idx="269">
                  <c:v>42649</c:v>
                </c:pt>
                <c:pt idx="270">
                  <c:v>42650</c:v>
                </c:pt>
                <c:pt idx="271">
                  <c:v>42653</c:v>
                </c:pt>
                <c:pt idx="272">
                  <c:v>42654</c:v>
                </c:pt>
                <c:pt idx="273">
                  <c:v>42655</c:v>
                </c:pt>
                <c:pt idx="274">
                  <c:v>42656</c:v>
                </c:pt>
                <c:pt idx="275">
                  <c:v>42657</c:v>
                </c:pt>
                <c:pt idx="276">
                  <c:v>42660</c:v>
                </c:pt>
                <c:pt idx="277">
                  <c:v>42661</c:v>
                </c:pt>
                <c:pt idx="278">
                  <c:v>42662</c:v>
                </c:pt>
                <c:pt idx="279">
                  <c:v>42663</c:v>
                </c:pt>
                <c:pt idx="280">
                  <c:v>42664</c:v>
                </c:pt>
                <c:pt idx="281">
                  <c:v>42667</c:v>
                </c:pt>
                <c:pt idx="282">
                  <c:v>42668</c:v>
                </c:pt>
                <c:pt idx="283">
                  <c:v>42669</c:v>
                </c:pt>
                <c:pt idx="284">
                  <c:v>42670</c:v>
                </c:pt>
                <c:pt idx="285">
                  <c:v>42671</c:v>
                </c:pt>
                <c:pt idx="286">
                  <c:v>42674</c:v>
                </c:pt>
                <c:pt idx="287">
                  <c:v>42675</c:v>
                </c:pt>
                <c:pt idx="288">
                  <c:v>42676</c:v>
                </c:pt>
                <c:pt idx="289">
                  <c:v>42677</c:v>
                </c:pt>
                <c:pt idx="290">
                  <c:v>42678</c:v>
                </c:pt>
                <c:pt idx="291">
                  <c:v>42681</c:v>
                </c:pt>
                <c:pt idx="292">
                  <c:v>42682</c:v>
                </c:pt>
                <c:pt idx="293">
                  <c:v>42683</c:v>
                </c:pt>
                <c:pt idx="294">
                  <c:v>42684</c:v>
                </c:pt>
                <c:pt idx="295">
                  <c:v>42685</c:v>
                </c:pt>
                <c:pt idx="296">
                  <c:v>42688</c:v>
                </c:pt>
                <c:pt idx="297">
                  <c:v>42689</c:v>
                </c:pt>
                <c:pt idx="298">
                  <c:v>42690</c:v>
                </c:pt>
                <c:pt idx="299">
                  <c:v>42691</c:v>
                </c:pt>
                <c:pt idx="300">
                  <c:v>42692</c:v>
                </c:pt>
                <c:pt idx="301">
                  <c:v>42695</c:v>
                </c:pt>
                <c:pt idx="302">
                  <c:v>42696</c:v>
                </c:pt>
                <c:pt idx="303">
                  <c:v>42697</c:v>
                </c:pt>
                <c:pt idx="304">
                  <c:v>42698</c:v>
                </c:pt>
                <c:pt idx="305">
                  <c:v>42699</c:v>
                </c:pt>
                <c:pt idx="306">
                  <c:v>42702</c:v>
                </c:pt>
                <c:pt idx="307">
                  <c:v>42703</c:v>
                </c:pt>
                <c:pt idx="308">
                  <c:v>42704</c:v>
                </c:pt>
                <c:pt idx="309">
                  <c:v>42705</c:v>
                </c:pt>
                <c:pt idx="310">
                  <c:v>42706</c:v>
                </c:pt>
                <c:pt idx="311">
                  <c:v>42709</c:v>
                </c:pt>
                <c:pt idx="312">
                  <c:v>42710</c:v>
                </c:pt>
                <c:pt idx="313">
                  <c:v>42711</c:v>
                </c:pt>
                <c:pt idx="314">
                  <c:v>42712</c:v>
                </c:pt>
                <c:pt idx="315">
                  <c:v>42713</c:v>
                </c:pt>
                <c:pt idx="316">
                  <c:v>42716</c:v>
                </c:pt>
                <c:pt idx="317">
                  <c:v>42717</c:v>
                </c:pt>
                <c:pt idx="318">
                  <c:v>42718</c:v>
                </c:pt>
                <c:pt idx="319">
                  <c:v>42719</c:v>
                </c:pt>
                <c:pt idx="320">
                  <c:v>42720</c:v>
                </c:pt>
                <c:pt idx="321">
                  <c:v>42723</c:v>
                </c:pt>
                <c:pt idx="322">
                  <c:v>42724</c:v>
                </c:pt>
                <c:pt idx="323">
                  <c:v>42725</c:v>
                </c:pt>
                <c:pt idx="324">
                  <c:v>42726</c:v>
                </c:pt>
                <c:pt idx="325">
                  <c:v>42727</c:v>
                </c:pt>
                <c:pt idx="326">
                  <c:v>42730</c:v>
                </c:pt>
                <c:pt idx="327">
                  <c:v>42731</c:v>
                </c:pt>
                <c:pt idx="328">
                  <c:v>42732</c:v>
                </c:pt>
                <c:pt idx="329">
                  <c:v>42733</c:v>
                </c:pt>
                <c:pt idx="330">
                  <c:v>42734</c:v>
                </c:pt>
                <c:pt idx="331">
                  <c:v>42737</c:v>
                </c:pt>
                <c:pt idx="332">
                  <c:v>42738</c:v>
                </c:pt>
                <c:pt idx="333">
                  <c:v>42739</c:v>
                </c:pt>
                <c:pt idx="334">
                  <c:v>42740</c:v>
                </c:pt>
                <c:pt idx="335">
                  <c:v>42741</c:v>
                </c:pt>
                <c:pt idx="336">
                  <c:v>42744</c:v>
                </c:pt>
                <c:pt idx="337">
                  <c:v>42745</c:v>
                </c:pt>
                <c:pt idx="338">
                  <c:v>42746</c:v>
                </c:pt>
                <c:pt idx="339">
                  <c:v>42747</c:v>
                </c:pt>
                <c:pt idx="340">
                  <c:v>42748</c:v>
                </c:pt>
                <c:pt idx="341">
                  <c:v>42751</c:v>
                </c:pt>
                <c:pt idx="342">
                  <c:v>42752</c:v>
                </c:pt>
                <c:pt idx="343">
                  <c:v>42753</c:v>
                </c:pt>
                <c:pt idx="344">
                  <c:v>42754</c:v>
                </c:pt>
                <c:pt idx="345">
                  <c:v>42755</c:v>
                </c:pt>
                <c:pt idx="346">
                  <c:v>42758</c:v>
                </c:pt>
                <c:pt idx="347">
                  <c:v>42759</c:v>
                </c:pt>
                <c:pt idx="348">
                  <c:v>42760</c:v>
                </c:pt>
                <c:pt idx="349">
                  <c:v>42761</c:v>
                </c:pt>
                <c:pt idx="350">
                  <c:v>42762</c:v>
                </c:pt>
                <c:pt idx="351">
                  <c:v>42765</c:v>
                </c:pt>
                <c:pt idx="352">
                  <c:v>42766</c:v>
                </c:pt>
                <c:pt idx="353">
                  <c:v>42767</c:v>
                </c:pt>
                <c:pt idx="354">
                  <c:v>42768</c:v>
                </c:pt>
                <c:pt idx="355">
                  <c:v>42769</c:v>
                </c:pt>
                <c:pt idx="356">
                  <c:v>42772</c:v>
                </c:pt>
                <c:pt idx="357">
                  <c:v>42773</c:v>
                </c:pt>
                <c:pt idx="358">
                  <c:v>42774</c:v>
                </c:pt>
                <c:pt idx="359">
                  <c:v>42775</c:v>
                </c:pt>
                <c:pt idx="360">
                  <c:v>42776</c:v>
                </c:pt>
                <c:pt idx="361">
                  <c:v>42779</c:v>
                </c:pt>
                <c:pt idx="362">
                  <c:v>42780</c:v>
                </c:pt>
                <c:pt idx="363">
                  <c:v>42781</c:v>
                </c:pt>
                <c:pt idx="364">
                  <c:v>42782</c:v>
                </c:pt>
                <c:pt idx="365">
                  <c:v>42783</c:v>
                </c:pt>
                <c:pt idx="366">
                  <c:v>42786</c:v>
                </c:pt>
                <c:pt idx="367">
                  <c:v>42787</c:v>
                </c:pt>
                <c:pt idx="368">
                  <c:v>42788</c:v>
                </c:pt>
                <c:pt idx="369">
                  <c:v>42789</c:v>
                </c:pt>
                <c:pt idx="370">
                  <c:v>42790</c:v>
                </c:pt>
                <c:pt idx="371">
                  <c:v>42793</c:v>
                </c:pt>
                <c:pt idx="372">
                  <c:v>42794</c:v>
                </c:pt>
                <c:pt idx="373">
                  <c:v>42795</c:v>
                </c:pt>
                <c:pt idx="374">
                  <c:v>42796</c:v>
                </c:pt>
                <c:pt idx="375">
                  <c:v>42797</c:v>
                </c:pt>
                <c:pt idx="376">
                  <c:v>42800</c:v>
                </c:pt>
                <c:pt idx="377">
                  <c:v>42801</c:v>
                </c:pt>
                <c:pt idx="378">
                  <c:v>42802</c:v>
                </c:pt>
                <c:pt idx="379">
                  <c:v>42803</c:v>
                </c:pt>
                <c:pt idx="380">
                  <c:v>42804</c:v>
                </c:pt>
                <c:pt idx="381">
                  <c:v>42807</c:v>
                </c:pt>
                <c:pt idx="382">
                  <c:v>42808</c:v>
                </c:pt>
                <c:pt idx="383">
                  <c:v>42809</c:v>
                </c:pt>
                <c:pt idx="384">
                  <c:v>42810</c:v>
                </c:pt>
                <c:pt idx="385">
                  <c:v>42811</c:v>
                </c:pt>
                <c:pt idx="386">
                  <c:v>42814</c:v>
                </c:pt>
                <c:pt idx="387">
                  <c:v>42815</c:v>
                </c:pt>
                <c:pt idx="388">
                  <c:v>42816</c:v>
                </c:pt>
                <c:pt idx="389">
                  <c:v>42817</c:v>
                </c:pt>
                <c:pt idx="390">
                  <c:v>42818</c:v>
                </c:pt>
                <c:pt idx="391">
                  <c:v>42821</c:v>
                </c:pt>
                <c:pt idx="392">
                  <c:v>42822</c:v>
                </c:pt>
                <c:pt idx="393">
                  <c:v>42823</c:v>
                </c:pt>
                <c:pt idx="394">
                  <c:v>42824</c:v>
                </c:pt>
                <c:pt idx="395">
                  <c:v>42825</c:v>
                </c:pt>
                <c:pt idx="396">
                  <c:v>42828</c:v>
                </c:pt>
                <c:pt idx="397">
                  <c:v>42829</c:v>
                </c:pt>
                <c:pt idx="398">
                  <c:v>42830</c:v>
                </c:pt>
                <c:pt idx="399">
                  <c:v>42831</c:v>
                </c:pt>
                <c:pt idx="400">
                  <c:v>42832</c:v>
                </c:pt>
                <c:pt idx="401">
                  <c:v>42835</c:v>
                </c:pt>
                <c:pt idx="402">
                  <c:v>42836</c:v>
                </c:pt>
                <c:pt idx="403">
                  <c:v>42837</c:v>
                </c:pt>
                <c:pt idx="404">
                  <c:v>42838</c:v>
                </c:pt>
                <c:pt idx="405">
                  <c:v>42839</c:v>
                </c:pt>
                <c:pt idx="406">
                  <c:v>42842</c:v>
                </c:pt>
                <c:pt idx="407">
                  <c:v>42843</c:v>
                </c:pt>
                <c:pt idx="408">
                  <c:v>42844</c:v>
                </c:pt>
                <c:pt idx="409">
                  <c:v>42845</c:v>
                </c:pt>
                <c:pt idx="410">
                  <c:v>42846</c:v>
                </c:pt>
                <c:pt idx="411">
                  <c:v>42849</c:v>
                </c:pt>
                <c:pt idx="412">
                  <c:v>42850</c:v>
                </c:pt>
                <c:pt idx="413">
                  <c:v>42851</c:v>
                </c:pt>
                <c:pt idx="414">
                  <c:v>42852</c:v>
                </c:pt>
                <c:pt idx="415">
                  <c:v>42853</c:v>
                </c:pt>
              </c:numCache>
            </c:numRef>
          </c:xVal>
          <c:yVal>
            <c:numRef>
              <c:f>'Factor Value'!$G$3:$G$418</c:f>
              <c:numCache>
                <c:formatCode>General</c:formatCode>
                <c:ptCount val="416"/>
                <c:pt idx="0">
                  <c:v>15.377345808501049</c:v>
                </c:pt>
                <c:pt idx="1">
                  <c:v>15.377345808501049</c:v>
                </c:pt>
                <c:pt idx="2">
                  <c:v>15.377345808501049</c:v>
                </c:pt>
                <c:pt idx="3">
                  <c:v>15.377345808501049</c:v>
                </c:pt>
                <c:pt idx="4">
                  <c:v>15.377345808501049</c:v>
                </c:pt>
                <c:pt idx="5">
                  <c:v>15.377345808501049</c:v>
                </c:pt>
                <c:pt idx="6">
                  <c:v>15.377345808501049</c:v>
                </c:pt>
                <c:pt idx="7">
                  <c:v>15.377345808501049</c:v>
                </c:pt>
                <c:pt idx="8">
                  <c:v>15.377345808501049</c:v>
                </c:pt>
                <c:pt idx="9">
                  <c:v>15.377345808501049</c:v>
                </c:pt>
                <c:pt idx="10">
                  <c:v>15.377345808501049</c:v>
                </c:pt>
                <c:pt idx="11">
                  <c:v>15.377345808501049</c:v>
                </c:pt>
                <c:pt idx="12">
                  <c:v>15.377345808501049</c:v>
                </c:pt>
                <c:pt idx="13">
                  <c:v>15.377345808501049</c:v>
                </c:pt>
                <c:pt idx="14">
                  <c:v>15.377345808501049</c:v>
                </c:pt>
                <c:pt idx="15">
                  <c:v>15.377345808501049</c:v>
                </c:pt>
                <c:pt idx="16">
                  <c:v>15.377345808501049</c:v>
                </c:pt>
                <c:pt idx="17">
                  <c:v>15.377345808501049</c:v>
                </c:pt>
                <c:pt idx="18">
                  <c:v>15.377345808501049</c:v>
                </c:pt>
                <c:pt idx="19">
                  <c:v>15.377345808501049</c:v>
                </c:pt>
                <c:pt idx="20">
                  <c:v>15.377345808501049</c:v>
                </c:pt>
                <c:pt idx="21">
                  <c:v>15.377345808501049</c:v>
                </c:pt>
                <c:pt idx="22">
                  <c:v>15.377345808501049</c:v>
                </c:pt>
                <c:pt idx="23">
                  <c:v>15.377345808501049</c:v>
                </c:pt>
                <c:pt idx="24">
                  <c:v>15.377345808501049</c:v>
                </c:pt>
                <c:pt idx="25">
                  <c:v>15.377345808501049</c:v>
                </c:pt>
                <c:pt idx="26">
                  <c:v>15.377345808501049</c:v>
                </c:pt>
                <c:pt idx="27">
                  <c:v>15.377345808501049</c:v>
                </c:pt>
                <c:pt idx="28">
                  <c:v>15.377345808501049</c:v>
                </c:pt>
                <c:pt idx="29">
                  <c:v>15.377345808501049</c:v>
                </c:pt>
                <c:pt idx="30">
                  <c:v>15.377345808501049</c:v>
                </c:pt>
                <c:pt idx="31">
                  <c:v>15.377345808501049</c:v>
                </c:pt>
                <c:pt idx="32">
                  <c:v>15.377345808501049</c:v>
                </c:pt>
                <c:pt idx="33">
                  <c:v>15.377345808501049</c:v>
                </c:pt>
                <c:pt idx="34">
                  <c:v>15.377345808501049</c:v>
                </c:pt>
                <c:pt idx="35">
                  <c:v>15.377345808501049</c:v>
                </c:pt>
                <c:pt idx="36">
                  <c:v>15.377345808501049</c:v>
                </c:pt>
                <c:pt idx="37">
                  <c:v>15.377345808501049</c:v>
                </c:pt>
                <c:pt idx="38">
                  <c:v>15.377345808501049</c:v>
                </c:pt>
                <c:pt idx="39">
                  <c:v>15.377345808501049</c:v>
                </c:pt>
                <c:pt idx="40">
                  <c:v>15.377345808501049</c:v>
                </c:pt>
                <c:pt idx="41">
                  <c:v>15.377345808501049</c:v>
                </c:pt>
                <c:pt idx="42">
                  <c:v>15.377345808501049</c:v>
                </c:pt>
                <c:pt idx="43">
                  <c:v>15.377345808501049</c:v>
                </c:pt>
                <c:pt idx="44">
                  <c:v>15.377345808501049</c:v>
                </c:pt>
                <c:pt idx="45">
                  <c:v>15.377345808501049</c:v>
                </c:pt>
                <c:pt idx="46">
                  <c:v>15.377345808501049</c:v>
                </c:pt>
                <c:pt idx="47">
                  <c:v>15.377345808501049</c:v>
                </c:pt>
                <c:pt idx="48">
                  <c:v>15.377345808501049</c:v>
                </c:pt>
                <c:pt idx="49">
                  <c:v>15.377345808501049</c:v>
                </c:pt>
                <c:pt idx="50">
                  <c:v>15.377345808501049</c:v>
                </c:pt>
                <c:pt idx="51">
                  <c:v>15.377345808501049</c:v>
                </c:pt>
                <c:pt idx="52">
                  <c:v>15.377345808501049</c:v>
                </c:pt>
                <c:pt idx="53">
                  <c:v>15.377345808501049</c:v>
                </c:pt>
                <c:pt idx="54">
                  <c:v>15.377345808501049</c:v>
                </c:pt>
                <c:pt idx="55">
                  <c:v>15.377345808501049</c:v>
                </c:pt>
                <c:pt idx="56">
                  <c:v>15.377345808501049</c:v>
                </c:pt>
                <c:pt idx="57">
                  <c:v>15.377345808501049</c:v>
                </c:pt>
                <c:pt idx="58">
                  <c:v>15.377345808501049</c:v>
                </c:pt>
                <c:pt idx="59">
                  <c:v>15.377345808501049</c:v>
                </c:pt>
                <c:pt idx="60">
                  <c:v>15.377345808501049</c:v>
                </c:pt>
                <c:pt idx="61">
                  <c:v>15.377345808501049</c:v>
                </c:pt>
                <c:pt idx="62">
                  <c:v>15.377345808501049</c:v>
                </c:pt>
                <c:pt idx="63">
                  <c:v>15.377345808501049</c:v>
                </c:pt>
                <c:pt idx="64">
                  <c:v>15.377345808501049</c:v>
                </c:pt>
                <c:pt idx="65">
                  <c:v>15.377345808501049</c:v>
                </c:pt>
                <c:pt idx="66">
                  <c:v>15.377345808501049</c:v>
                </c:pt>
                <c:pt idx="67">
                  <c:v>15.377345808501049</c:v>
                </c:pt>
                <c:pt idx="68">
                  <c:v>15.377345808501049</c:v>
                </c:pt>
                <c:pt idx="69">
                  <c:v>15.377345808501049</c:v>
                </c:pt>
                <c:pt idx="70">
                  <c:v>15.377345808501049</c:v>
                </c:pt>
                <c:pt idx="71">
                  <c:v>15.377345808501049</c:v>
                </c:pt>
                <c:pt idx="72">
                  <c:v>15.377345808501049</c:v>
                </c:pt>
                <c:pt idx="73">
                  <c:v>15.377345808501049</c:v>
                </c:pt>
                <c:pt idx="74">
                  <c:v>15.377345808501049</c:v>
                </c:pt>
                <c:pt idx="75">
                  <c:v>15.377345808501049</c:v>
                </c:pt>
                <c:pt idx="76">
                  <c:v>15.377345808501049</c:v>
                </c:pt>
                <c:pt idx="77">
                  <c:v>15.377345808501049</c:v>
                </c:pt>
                <c:pt idx="78">
                  <c:v>15.377345808501049</c:v>
                </c:pt>
                <c:pt idx="79">
                  <c:v>15.377345808501049</c:v>
                </c:pt>
                <c:pt idx="80">
                  <c:v>15.377345808501049</c:v>
                </c:pt>
                <c:pt idx="81">
                  <c:v>15.377345808501049</c:v>
                </c:pt>
                <c:pt idx="82">
                  <c:v>15.377345808501049</c:v>
                </c:pt>
                <c:pt idx="83">
                  <c:v>15.377345808501049</c:v>
                </c:pt>
                <c:pt idx="84">
                  <c:v>15.377345808501049</c:v>
                </c:pt>
                <c:pt idx="85">
                  <c:v>15.377345808501049</c:v>
                </c:pt>
                <c:pt idx="86">
                  <c:v>15.377345808501049</c:v>
                </c:pt>
                <c:pt idx="87">
                  <c:v>15.377345808501049</c:v>
                </c:pt>
                <c:pt idx="88">
                  <c:v>15.377345808501049</c:v>
                </c:pt>
                <c:pt idx="89">
                  <c:v>15.377345808501049</c:v>
                </c:pt>
                <c:pt idx="90">
                  <c:v>15.377345808501049</c:v>
                </c:pt>
                <c:pt idx="91">
                  <c:v>15.377345808501049</c:v>
                </c:pt>
                <c:pt idx="92">
                  <c:v>15.377345808501049</c:v>
                </c:pt>
                <c:pt idx="93">
                  <c:v>15.377345808501049</c:v>
                </c:pt>
                <c:pt idx="94">
                  <c:v>15.377345808501049</c:v>
                </c:pt>
                <c:pt idx="95">
                  <c:v>15.377345808501049</c:v>
                </c:pt>
                <c:pt idx="96">
                  <c:v>15.377345808501049</c:v>
                </c:pt>
                <c:pt idx="97">
                  <c:v>15.377345808501049</c:v>
                </c:pt>
                <c:pt idx="98">
                  <c:v>15.377345808501049</c:v>
                </c:pt>
                <c:pt idx="99">
                  <c:v>15.377345808501049</c:v>
                </c:pt>
                <c:pt idx="100">
                  <c:v>15.377345808501049</c:v>
                </c:pt>
                <c:pt idx="101">
                  <c:v>15.377345808501049</c:v>
                </c:pt>
                <c:pt idx="102">
                  <c:v>15.377345808501049</c:v>
                </c:pt>
                <c:pt idx="103">
                  <c:v>15.377345808501049</c:v>
                </c:pt>
                <c:pt idx="104">
                  <c:v>15.377345808501049</c:v>
                </c:pt>
                <c:pt idx="105">
                  <c:v>15.377345808501049</c:v>
                </c:pt>
                <c:pt idx="106">
                  <c:v>15.377345808501049</c:v>
                </c:pt>
                <c:pt idx="107">
                  <c:v>15.377345808501049</c:v>
                </c:pt>
                <c:pt idx="108">
                  <c:v>15.377345808501049</c:v>
                </c:pt>
                <c:pt idx="109">
                  <c:v>15.377345808501049</c:v>
                </c:pt>
                <c:pt idx="110">
                  <c:v>15.377345808501049</c:v>
                </c:pt>
                <c:pt idx="111">
                  <c:v>15.377345808501049</c:v>
                </c:pt>
                <c:pt idx="112">
                  <c:v>15.377345808501049</c:v>
                </c:pt>
                <c:pt idx="113">
                  <c:v>15.377345808501049</c:v>
                </c:pt>
                <c:pt idx="114">
                  <c:v>15.377345808501049</c:v>
                </c:pt>
                <c:pt idx="115">
                  <c:v>15.377345808501049</c:v>
                </c:pt>
                <c:pt idx="116">
                  <c:v>15.377345808501049</c:v>
                </c:pt>
                <c:pt idx="117">
                  <c:v>15.377345808501049</c:v>
                </c:pt>
                <c:pt idx="118">
                  <c:v>15.377345808501049</c:v>
                </c:pt>
                <c:pt idx="119">
                  <c:v>15.377345808501049</c:v>
                </c:pt>
                <c:pt idx="120">
                  <c:v>15.377345808501049</c:v>
                </c:pt>
                <c:pt idx="121">
                  <c:v>15.377345808501049</c:v>
                </c:pt>
                <c:pt idx="122">
                  <c:v>15.377345808501049</c:v>
                </c:pt>
                <c:pt idx="123">
                  <c:v>15.377345808501049</c:v>
                </c:pt>
                <c:pt idx="124">
                  <c:v>15.377345808501049</c:v>
                </c:pt>
                <c:pt idx="125">
                  <c:v>15.377345808501049</c:v>
                </c:pt>
                <c:pt idx="126">
                  <c:v>15.377345808501049</c:v>
                </c:pt>
                <c:pt idx="127">
                  <c:v>15.377345808501049</c:v>
                </c:pt>
                <c:pt idx="128">
                  <c:v>15.377345808501049</c:v>
                </c:pt>
                <c:pt idx="129">
                  <c:v>15.377345808501049</c:v>
                </c:pt>
                <c:pt idx="130">
                  <c:v>15.377345808501049</c:v>
                </c:pt>
                <c:pt idx="131">
                  <c:v>15.377345808501049</c:v>
                </c:pt>
                <c:pt idx="132">
                  <c:v>15.377345808501049</c:v>
                </c:pt>
                <c:pt idx="133">
                  <c:v>15.377345808501049</c:v>
                </c:pt>
                <c:pt idx="134">
                  <c:v>15.377345808501049</c:v>
                </c:pt>
                <c:pt idx="135">
                  <c:v>15.377345808501049</c:v>
                </c:pt>
                <c:pt idx="136">
                  <c:v>15.377345808501049</c:v>
                </c:pt>
                <c:pt idx="137">
                  <c:v>15.377345808501049</c:v>
                </c:pt>
                <c:pt idx="138">
                  <c:v>15.377345808501049</c:v>
                </c:pt>
                <c:pt idx="139">
                  <c:v>15.377345808501049</c:v>
                </c:pt>
                <c:pt idx="140">
                  <c:v>15.377345808501049</c:v>
                </c:pt>
                <c:pt idx="141">
                  <c:v>15.377345808501049</c:v>
                </c:pt>
                <c:pt idx="142">
                  <c:v>15.377345808501049</c:v>
                </c:pt>
                <c:pt idx="143">
                  <c:v>15.377345808501049</c:v>
                </c:pt>
                <c:pt idx="144">
                  <c:v>15.377345808501049</c:v>
                </c:pt>
                <c:pt idx="145">
                  <c:v>15.377345808501049</c:v>
                </c:pt>
                <c:pt idx="146">
                  <c:v>15.377345808501049</c:v>
                </c:pt>
                <c:pt idx="147">
                  <c:v>15.377345808501049</c:v>
                </c:pt>
                <c:pt idx="148">
                  <c:v>15.377345808501049</c:v>
                </c:pt>
                <c:pt idx="149">
                  <c:v>15.377345808501049</c:v>
                </c:pt>
                <c:pt idx="150">
                  <c:v>15.377345808501049</c:v>
                </c:pt>
                <c:pt idx="151">
                  <c:v>15.377345808501049</c:v>
                </c:pt>
                <c:pt idx="152">
                  <c:v>15.377345808501049</c:v>
                </c:pt>
                <c:pt idx="153">
                  <c:v>15.377345808501049</c:v>
                </c:pt>
                <c:pt idx="154">
                  <c:v>15.377345808501049</c:v>
                </c:pt>
                <c:pt idx="155">
                  <c:v>15.377345808501049</c:v>
                </c:pt>
                <c:pt idx="156">
                  <c:v>15.377345808501049</c:v>
                </c:pt>
                <c:pt idx="157">
                  <c:v>15.377345808501049</c:v>
                </c:pt>
                <c:pt idx="158">
                  <c:v>15.377345808501049</c:v>
                </c:pt>
                <c:pt idx="159">
                  <c:v>15.377345808501049</c:v>
                </c:pt>
                <c:pt idx="160">
                  <c:v>15.377345808501049</c:v>
                </c:pt>
                <c:pt idx="161">
                  <c:v>15.377345808501049</c:v>
                </c:pt>
                <c:pt idx="162">
                  <c:v>15.377345808501049</c:v>
                </c:pt>
                <c:pt idx="163">
                  <c:v>15.377345808501049</c:v>
                </c:pt>
                <c:pt idx="164">
                  <c:v>15.377345808501049</c:v>
                </c:pt>
                <c:pt idx="165">
                  <c:v>15.377345808501049</c:v>
                </c:pt>
                <c:pt idx="166">
                  <c:v>15.377345808501049</c:v>
                </c:pt>
                <c:pt idx="167">
                  <c:v>15.377345808501049</c:v>
                </c:pt>
                <c:pt idx="168">
                  <c:v>15.377345808501049</c:v>
                </c:pt>
                <c:pt idx="169">
                  <c:v>15.377345808501049</c:v>
                </c:pt>
                <c:pt idx="170">
                  <c:v>15.377345808501049</c:v>
                </c:pt>
                <c:pt idx="171">
                  <c:v>15.377345808501049</c:v>
                </c:pt>
                <c:pt idx="172">
                  <c:v>15.377345808501049</c:v>
                </c:pt>
                <c:pt idx="173">
                  <c:v>15.377345808501049</c:v>
                </c:pt>
                <c:pt idx="174">
                  <c:v>15.377345808501049</c:v>
                </c:pt>
                <c:pt idx="175">
                  <c:v>15.377345808501049</c:v>
                </c:pt>
                <c:pt idx="176">
                  <c:v>15.377345808501049</c:v>
                </c:pt>
                <c:pt idx="177">
                  <c:v>15.377345808501049</c:v>
                </c:pt>
                <c:pt idx="178">
                  <c:v>15.377345808501049</c:v>
                </c:pt>
                <c:pt idx="179">
                  <c:v>15.377345808501049</c:v>
                </c:pt>
                <c:pt idx="180">
                  <c:v>15.377345808501049</c:v>
                </c:pt>
                <c:pt idx="181">
                  <c:v>15.377345808501049</c:v>
                </c:pt>
                <c:pt idx="182">
                  <c:v>15.377345808501049</c:v>
                </c:pt>
                <c:pt idx="183">
                  <c:v>15.377345808501049</c:v>
                </c:pt>
                <c:pt idx="184">
                  <c:v>15.377345808501049</c:v>
                </c:pt>
                <c:pt idx="185">
                  <c:v>15.377345808501049</c:v>
                </c:pt>
                <c:pt idx="186">
                  <c:v>15.377345808501049</c:v>
                </c:pt>
                <c:pt idx="187">
                  <c:v>15.377345808501049</c:v>
                </c:pt>
                <c:pt idx="188">
                  <c:v>15.377345808501049</c:v>
                </c:pt>
                <c:pt idx="189">
                  <c:v>15.377345808501049</c:v>
                </c:pt>
                <c:pt idx="190">
                  <c:v>15.377345808501049</c:v>
                </c:pt>
                <c:pt idx="191">
                  <c:v>15.377345808501049</c:v>
                </c:pt>
                <c:pt idx="192">
                  <c:v>15.377345808501049</c:v>
                </c:pt>
                <c:pt idx="193">
                  <c:v>15.377345808501049</c:v>
                </c:pt>
                <c:pt idx="194">
                  <c:v>15.377345808501049</c:v>
                </c:pt>
                <c:pt idx="195">
                  <c:v>15.377345808501049</c:v>
                </c:pt>
                <c:pt idx="196">
                  <c:v>15.377345808501049</c:v>
                </c:pt>
                <c:pt idx="197">
                  <c:v>15.377345808501049</c:v>
                </c:pt>
                <c:pt idx="198">
                  <c:v>15.377345808501049</c:v>
                </c:pt>
                <c:pt idx="199">
                  <c:v>15.377345808501049</c:v>
                </c:pt>
                <c:pt idx="200">
                  <c:v>15.377345808501049</c:v>
                </c:pt>
                <c:pt idx="201">
                  <c:v>15.377345808501049</c:v>
                </c:pt>
                <c:pt idx="202">
                  <c:v>15.377345808501049</c:v>
                </c:pt>
                <c:pt idx="203">
                  <c:v>15.377345808501049</c:v>
                </c:pt>
                <c:pt idx="204">
                  <c:v>15.377345808501049</c:v>
                </c:pt>
                <c:pt idx="205">
                  <c:v>15.377345808501049</c:v>
                </c:pt>
                <c:pt idx="206">
                  <c:v>15.377345808501049</c:v>
                </c:pt>
                <c:pt idx="207">
                  <c:v>15.377345808501049</c:v>
                </c:pt>
                <c:pt idx="208">
                  <c:v>15.377345808501049</c:v>
                </c:pt>
                <c:pt idx="209">
                  <c:v>15.377345808501049</c:v>
                </c:pt>
                <c:pt idx="210">
                  <c:v>15.377345808501049</c:v>
                </c:pt>
                <c:pt idx="211">
                  <c:v>15.377345808501049</c:v>
                </c:pt>
                <c:pt idx="212">
                  <c:v>15.377345808501049</c:v>
                </c:pt>
                <c:pt idx="213">
                  <c:v>15.377345808501049</c:v>
                </c:pt>
                <c:pt idx="214">
                  <c:v>15.377345808501049</c:v>
                </c:pt>
                <c:pt idx="215">
                  <c:v>15.377345808501049</c:v>
                </c:pt>
                <c:pt idx="216">
                  <c:v>15.377345808501049</c:v>
                </c:pt>
                <c:pt idx="217">
                  <c:v>15.377345808501049</c:v>
                </c:pt>
                <c:pt idx="218">
                  <c:v>15.377345808501049</c:v>
                </c:pt>
                <c:pt idx="219">
                  <c:v>15.377345808501049</c:v>
                </c:pt>
                <c:pt idx="220">
                  <c:v>15.377345808501049</c:v>
                </c:pt>
                <c:pt idx="221">
                  <c:v>15.377345808501049</c:v>
                </c:pt>
                <c:pt idx="222">
                  <c:v>15.377345808501049</c:v>
                </c:pt>
                <c:pt idx="223">
                  <c:v>15.377345808501049</c:v>
                </c:pt>
                <c:pt idx="224">
                  <c:v>15.377345808501049</c:v>
                </c:pt>
                <c:pt idx="225">
                  <c:v>15.377345808501049</c:v>
                </c:pt>
                <c:pt idx="226">
                  <c:v>15.377345808501049</c:v>
                </c:pt>
                <c:pt idx="227">
                  <c:v>15.377345808501049</c:v>
                </c:pt>
                <c:pt idx="228">
                  <c:v>15.377345808501049</c:v>
                </c:pt>
                <c:pt idx="229">
                  <c:v>15.377345808501049</c:v>
                </c:pt>
                <c:pt idx="230">
                  <c:v>15.377345808501049</c:v>
                </c:pt>
                <c:pt idx="231">
                  <c:v>15.377345808501049</c:v>
                </c:pt>
                <c:pt idx="232">
                  <c:v>15.377345808501049</c:v>
                </c:pt>
                <c:pt idx="233">
                  <c:v>15.377345808501049</c:v>
                </c:pt>
                <c:pt idx="234">
                  <c:v>15.377345808501049</c:v>
                </c:pt>
                <c:pt idx="235">
                  <c:v>15.377345808501049</c:v>
                </c:pt>
                <c:pt idx="236">
                  <c:v>15.377345808501049</c:v>
                </c:pt>
                <c:pt idx="237">
                  <c:v>15.377345808501049</c:v>
                </c:pt>
                <c:pt idx="238">
                  <c:v>15.377345808501049</c:v>
                </c:pt>
                <c:pt idx="239">
                  <c:v>15.377345808501049</c:v>
                </c:pt>
                <c:pt idx="240">
                  <c:v>15.377345808501049</c:v>
                </c:pt>
                <c:pt idx="241">
                  <c:v>15.377345808501049</c:v>
                </c:pt>
                <c:pt idx="242">
                  <c:v>15.377345808501049</c:v>
                </c:pt>
                <c:pt idx="243">
                  <c:v>15.377345808501049</c:v>
                </c:pt>
                <c:pt idx="244">
                  <c:v>15.377345808501049</c:v>
                </c:pt>
                <c:pt idx="245">
                  <c:v>15.377345808501049</c:v>
                </c:pt>
                <c:pt idx="246">
                  <c:v>15.377345808501049</c:v>
                </c:pt>
                <c:pt idx="247">
                  <c:v>15.377345808501049</c:v>
                </c:pt>
                <c:pt idx="248">
                  <c:v>15.377345808501049</c:v>
                </c:pt>
                <c:pt idx="249">
                  <c:v>15.377345808501049</c:v>
                </c:pt>
                <c:pt idx="250">
                  <c:v>15.377345808501049</c:v>
                </c:pt>
                <c:pt idx="251">
                  <c:v>15.377345808501049</c:v>
                </c:pt>
                <c:pt idx="252">
                  <c:v>15.377345808501049</c:v>
                </c:pt>
                <c:pt idx="253">
                  <c:v>15.377345808501049</c:v>
                </c:pt>
                <c:pt idx="254">
                  <c:v>15.377345808501049</c:v>
                </c:pt>
                <c:pt idx="255">
                  <c:v>15.377345808501049</c:v>
                </c:pt>
                <c:pt idx="256">
                  <c:v>15.377345808501049</c:v>
                </c:pt>
                <c:pt idx="257">
                  <c:v>15.377345808501049</c:v>
                </c:pt>
                <c:pt idx="258">
                  <c:v>15.377345808501049</c:v>
                </c:pt>
                <c:pt idx="259">
                  <c:v>15.377345808501049</c:v>
                </c:pt>
                <c:pt idx="260">
                  <c:v>15.377345808501049</c:v>
                </c:pt>
                <c:pt idx="261">
                  <c:v>15.377345808501049</c:v>
                </c:pt>
                <c:pt idx="262">
                  <c:v>15.377345808501049</c:v>
                </c:pt>
                <c:pt idx="263">
                  <c:v>15.377345808501049</c:v>
                </c:pt>
                <c:pt idx="264">
                  <c:v>15.377345808501049</c:v>
                </c:pt>
                <c:pt idx="265">
                  <c:v>15.377345808501049</c:v>
                </c:pt>
                <c:pt idx="266">
                  <c:v>15.377345808501049</c:v>
                </c:pt>
                <c:pt idx="267">
                  <c:v>15.377345808501049</c:v>
                </c:pt>
                <c:pt idx="268">
                  <c:v>15.377345808501049</c:v>
                </c:pt>
                <c:pt idx="269">
                  <c:v>15.377345808501049</c:v>
                </c:pt>
                <c:pt idx="270">
                  <c:v>15.377345808501049</c:v>
                </c:pt>
                <c:pt idx="271">
                  <c:v>15.377345808501049</c:v>
                </c:pt>
                <c:pt idx="272">
                  <c:v>15.377345808501049</c:v>
                </c:pt>
                <c:pt idx="273">
                  <c:v>15.377345808501049</c:v>
                </c:pt>
                <c:pt idx="274">
                  <c:v>15.377345808501049</c:v>
                </c:pt>
                <c:pt idx="275">
                  <c:v>15.377345808501049</c:v>
                </c:pt>
                <c:pt idx="276">
                  <c:v>15.377345808501049</c:v>
                </c:pt>
                <c:pt idx="277">
                  <c:v>15.377345808501049</c:v>
                </c:pt>
                <c:pt idx="278">
                  <c:v>15.377345808501049</c:v>
                </c:pt>
                <c:pt idx="279">
                  <c:v>15.377345808501049</c:v>
                </c:pt>
                <c:pt idx="280">
                  <c:v>15.377345808501049</c:v>
                </c:pt>
                <c:pt idx="281">
                  <c:v>15.377345808501049</c:v>
                </c:pt>
                <c:pt idx="282">
                  <c:v>15.377345808501049</c:v>
                </c:pt>
                <c:pt idx="283">
                  <c:v>15.377345808501049</c:v>
                </c:pt>
                <c:pt idx="284">
                  <c:v>15.377345808501049</c:v>
                </c:pt>
                <c:pt idx="285">
                  <c:v>15.377345808501049</c:v>
                </c:pt>
                <c:pt idx="286">
                  <c:v>15.377345808501049</c:v>
                </c:pt>
                <c:pt idx="287">
                  <c:v>15.377345808501049</c:v>
                </c:pt>
                <c:pt idx="288">
                  <c:v>15.377345808501049</c:v>
                </c:pt>
                <c:pt idx="289">
                  <c:v>15.377345808501049</c:v>
                </c:pt>
                <c:pt idx="290">
                  <c:v>15.377345808501049</c:v>
                </c:pt>
                <c:pt idx="291">
                  <c:v>15.377345808501049</c:v>
                </c:pt>
                <c:pt idx="292">
                  <c:v>15.377345808501049</c:v>
                </c:pt>
                <c:pt idx="293">
                  <c:v>15.377345808501049</c:v>
                </c:pt>
                <c:pt idx="294">
                  <c:v>15.377345808501049</c:v>
                </c:pt>
                <c:pt idx="295">
                  <c:v>15.377345808501049</c:v>
                </c:pt>
                <c:pt idx="296">
                  <c:v>15.377345808501049</c:v>
                </c:pt>
                <c:pt idx="297">
                  <c:v>15.377345808501049</c:v>
                </c:pt>
                <c:pt idx="298">
                  <c:v>15.377345808501049</c:v>
                </c:pt>
                <c:pt idx="299">
                  <c:v>15.377345808501049</c:v>
                </c:pt>
                <c:pt idx="300">
                  <c:v>15.377345808501049</c:v>
                </c:pt>
                <c:pt idx="301">
                  <c:v>15.377345808501049</c:v>
                </c:pt>
                <c:pt idx="302">
                  <c:v>15.377345808501049</c:v>
                </c:pt>
                <c:pt idx="303">
                  <c:v>15.377345808501049</c:v>
                </c:pt>
                <c:pt idx="304">
                  <c:v>15.377345808501049</c:v>
                </c:pt>
                <c:pt idx="305">
                  <c:v>15.377345808501049</c:v>
                </c:pt>
                <c:pt idx="306">
                  <c:v>15.377345808501049</c:v>
                </c:pt>
                <c:pt idx="307">
                  <c:v>15.377345808501049</c:v>
                </c:pt>
                <c:pt idx="308">
                  <c:v>15.377345808501049</c:v>
                </c:pt>
                <c:pt idx="309">
                  <c:v>15.377345808501049</c:v>
                </c:pt>
                <c:pt idx="310">
                  <c:v>15.377345808501049</c:v>
                </c:pt>
                <c:pt idx="311">
                  <c:v>15.377345808501049</c:v>
                </c:pt>
                <c:pt idx="312">
                  <c:v>15.377345808501049</c:v>
                </c:pt>
                <c:pt idx="313">
                  <c:v>15.377345808501049</c:v>
                </c:pt>
                <c:pt idx="314">
                  <c:v>15.377345808501049</c:v>
                </c:pt>
                <c:pt idx="315">
                  <c:v>15.377345808501049</c:v>
                </c:pt>
                <c:pt idx="316">
                  <c:v>15.377345808501049</c:v>
                </c:pt>
                <c:pt idx="317">
                  <c:v>15.377345808501049</c:v>
                </c:pt>
                <c:pt idx="318">
                  <c:v>15.377345808501049</c:v>
                </c:pt>
                <c:pt idx="319">
                  <c:v>15.377345808501049</c:v>
                </c:pt>
                <c:pt idx="320">
                  <c:v>15.377345808501049</c:v>
                </c:pt>
                <c:pt idx="321">
                  <c:v>15.377345808501049</c:v>
                </c:pt>
                <c:pt idx="322">
                  <c:v>15.377345808501049</c:v>
                </c:pt>
                <c:pt idx="323">
                  <c:v>15.377345808501049</c:v>
                </c:pt>
                <c:pt idx="324">
                  <c:v>15.377345808501049</c:v>
                </c:pt>
                <c:pt idx="325">
                  <c:v>15.377345808501049</c:v>
                </c:pt>
                <c:pt idx="326">
                  <c:v>15.377345808501049</c:v>
                </c:pt>
                <c:pt idx="327">
                  <c:v>15.377345808501049</c:v>
                </c:pt>
                <c:pt idx="328">
                  <c:v>15.377345808501049</c:v>
                </c:pt>
                <c:pt idx="329">
                  <c:v>15.377345808501049</c:v>
                </c:pt>
                <c:pt idx="330">
                  <c:v>15.377345808501049</c:v>
                </c:pt>
                <c:pt idx="331">
                  <c:v>15.377345808501049</c:v>
                </c:pt>
                <c:pt idx="332">
                  <c:v>15.377345808501049</c:v>
                </c:pt>
                <c:pt idx="333">
                  <c:v>15.377345808501049</c:v>
                </c:pt>
                <c:pt idx="334">
                  <c:v>15.377345808501049</c:v>
                </c:pt>
                <c:pt idx="335">
                  <c:v>15.377345808501049</c:v>
                </c:pt>
                <c:pt idx="336">
                  <c:v>15.377345808501049</c:v>
                </c:pt>
                <c:pt idx="337">
                  <c:v>15.377345808501049</c:v>
                </c:pt>
                <c:pt idx="338">
                  <c:v>15.377345808501049</c:v>
                </c:pt>
                <c:pt idx="339">
                  <c:v>15.377345808501049</c:v>
                </c:pt>
                <c:pt idx="340">
                  <c:v>15.377345808501049</c:v>
                </c:pt>
                <c:pt idx="341">
                  <c:v>15.377345808501049</c:v>
                </c:pt>
                <c:pt idx="342">
                  <c:v>15.377345808501049</c:v>
                </c:pt>
                <c:pt idx="343">
                  <c:v>15.377345808501049</c:v>
                </c:pt>
                <c:pt idx="344">
                  <c:v>15.377345808501049</c:v>
                </c:pt>
                <c:pt idx="345">
                  <c:v>15.377345808501049</c:v>
                </c:pt>
                <c:pt idx="346">
                  <c:v>15.377345808501049</c:v>
                </c:pt>
                <c:pt idx="347">
                  <c:v>15.377345808501049</c:v>
                </c:pt>
                <c:pt idx="348">
                  <c:v>15.377345808501049</c:v>
                </c:pt>
                <c:pt idx="349">
                  <c:v>15.377345808501049</c:v>
                </c:pt>
                <c:pt idx="350">
                  <c:v>15.377345808501049</c:v>
                </c:pt>
                <c:pt idx="351">
                  <c:v>15.377345808501049</c:v>
                </c:pt>
                <c:pt idx="352">
                  <c:v>15.377345808501049</c:v>
                </c:pt>
                <c:pt idx="353">
                  <c:v>15.377345808501049</c:v>
                </c:pt>
                <c:pt idx="354">
                  <c:v>15.377345808501049</c:v>
                </c:pt>
                <c:pt idx="355">
                  <c:v>15.377345808501049</c:v>
                </c:pt>
                <c:pt idx="356">
                  <c:v>15.377345808501049</c:v>
                </c:pt>
                <c:pt idx="357">
                  <c:v>15.377345808501049</c:v>
                </c:pt>
                <c:pt idx="358">
                  <c:v>15.377345808501049</c:v>
                </c:pt>
                <c:pt idx="359">
                  <c:v>15.377345808501049</c:v>
                </c:pt>
                <c:pt idx="360">
                  <c:v>15.377345808501049</c:v>
                </c:pt>
                <c:pt idx="361">
                  <c:v>15.377345808501049</c:v>
                </c:pt>
                <c:pt idx="362">
                  <c:v>15.377345808501049</c:v>
                </c:pt>
                <c:pt idx="363">
                  <c:v>15.377345808501049</c:v>
                </c:pt>
                <c:pt idx="364">
                  <c:v>15.377345808501049</c:v>
                </c:pt>
                <c:pt idx="365">
                  <c:v>15.377345808501049</c:v>
                </c:pt>
                <c:pt idx="366">
                  <c:v>15.377345808501049</c:v>
                </c:pt>
                <c:pt idx="367">
                  <c:v>15.377345808501049</c:v>
                </c:pt>
                <c:pt idx="368">
                  <c:v>15.377345808501049</c:v>
                </c:pt>
                <c:pt idx="369">
                  <c:v>15.377345808501049</c:v>
                </c:pt>
                <c:pt idx="370">
                  <c:v>15.377345808501049</c:v>
                </c:pt>
                <c:pt idx="371">
                  <c:v>15.377345808501049</c:v>
                </c:pt>
                <c:pt idx="372">
                  <c:v>15.377345808501049</c:v>
                </c:pt>
                <c:pt idx="373">
                  <c:v>15.377345808501049</c:v>
                </c:pt>
                <c:pt idx="374">
                  <c:v>15.377345808501049</c:v>
                </c:pt>
                <c:pt idx="375">
                  <c:v>15.377345808501049</c:v>
                </c:pt>
                <c:pt idx="376">
                  <c:v>15.377345808501049</c:v>
                </c:pt>
                <c:pt idx="377">
                  <c:v>15.377345808501049</c:v>
                </c:pt>
                <c:pt idx="378">
                  <c:v>15.377345808501049</c:v>
                </c:pt>
                <c:pt idx="379">
                  <c:v>15.377345808501049</c:v>
                </c:pt>
                <c:pt idx="380">
                  <c:v>15.377345808501049</c:v>
                </c:pt>
                <c:pt idx="381">
                  <c:v>15.377345808501049</c:v>
                </c:pt>
                <c:pt idx="382">
                  <c:v>15.377345808501049</c:v>
                </c:pt>
                <c:pt idx="383">
                  <c:v>15.377345808501049</c:v>
                </c:pt>
                <c:pt idx="384">
                  <c:v>15.377345808501049</c:v>
                </c:pt>
                <c:pt idx="385">
                  <c:v>15.377345808501049</c:v>
                </c:pt>
                <c:pt idx="386">
                  <c:v>15.377345808501049</c:v>
                </c:pt>
                <c:pt idx="387">
                  <c:v>15.377345808501049</c:v>
                </c:pt>
                <c:pt idx="388">
                  <c:v>15.377345808501049</c:v>
                </c:pt>
                <c:pt idx="389">
                  <c:v>15.377345808501049</c:v>
                </c:pt>
                <c:pt idx="390">
                  <c:v>15.377345808501049</c:v>
                </c:pt>
                <c:pt idx="391">
                  <c:v>15.377345808501049</c:v>
                </c:pt>
                <c:pt idx="392">
                  <c:v>15.377345808501049</c:v>
                </c:pt>
                <c:pt idx="393">
                  <c:v>15.377345808501049</c:v>
                </c:pt>
                <c:pt idx="394">
                  <c:v>15.377345808501049</c:v>
                </c:pt>
                <c:pt idx="395">
                  <c:v>15.377345808501049</c:v>
                </c:pt>
                <c:pt idx="396">
                  <c:v>15.377345808501049</c:v>
                </c:pt>
                <c:pt idx="397">
                  <c:v>15.377345808501049</c:v>
                </c:pt>
                <c:pt idx="398">
                  <c:v>15.377345808501049</c:v>
                </c:pt>
                <c:pt idx="399">
                  <c:v>15.377345808501049</c:v>
                </c:pt>
                <c:pt idx="400">
                  <c:v>15.377345808501049</c:v>
                </c:pt>
                <c:pt idx="401">
                  <c:v>15.377345808501049</c:v>
                </c:pt>
                <c:pt idx="402">
                  <c:v>15.377345808501049</c:v>
                </c:pt>
                <c:pt idx="403">
                  <c:v>15.377345808501049</c:v>
                </c:pt>
                <c:pt idx="404">
                  <c:v>15.377345808501049</c:v>
                </c:pt>
                <c:pt idx="405">
                  <c:v>15.377345808501049</c:v>
                </c:pt>
                <c:pt idx="406">
                  <c:v>15.377345808501049</c:v>
                </c:pt>
                <c:pt idx="407">
                  <c:v>15.377345808501049</c:v>
                </c:pt>
                <c:pt idx="408">
                  <c:v>15.377345808501049</c:v>
                </c:pt>
                <c:pt idx="409">
                  <c:v>15.377345808501049</c:v>
                </c:pt>
                <c:pt idx="410">
                  <c:v>15.377345808501049</c:v>
                </c:pt>
                <c:pt idx="411">
                  <c:v>15.377345808501049</c:v>
                </c:pt>
                <c:pt idx="412">
                  <c:v>15.377345808501049</c:v>
                </c:pt>
                <c:pt idx="413">
                  <c:v>15.377345808501049</c:v>
                </c:pt>
                <c:pt idx="414">
                  <c:v>15.377345808501049</c:v>
                </c:pt>
                <c:pt idx="415">
                  <c:v>15.377345808501049</c:v>
                </c:pt>
              </c:numCache>
            </c:numRef>
          </c:yVal>
          <c:smooth val="1"/>
          <c:extLst xmlns:c16r2="http://schemas.microsoft.com/office/drawing/2015/06/chart">
            <c:ext xmlns:c16="http://schemas.microsoft.com/office/drawing/2014/chart" uri="{C3380CC4-5D6E-409C-BE32-E72D297353CC}">
              <c16:uniqueId val="{00000005-C3FE-44F3-840E-51A54EF1012B}"/>
            </c:ext>
          </c:extLst>
        </c:ser>
        <c:ser>
          <c:idx val="6"/>
          <c:order val="6"/>
          <c:tx>
            <c:strRef>
              <c:f>'Factor Value'!$H$2</c:f>
              <c:strCache>
                <c:ptCount val="1"/>
                <c:pt idx="0">
                  <c:v>-3 desv.stand PE</c:v>
                </c:pt>
              </c:strCache>
            </c:strRef>
          </c:tx>
          <c:spPr>
            <a:ln w="9525" cap="rnd">
              <a:solidFill>
                <a:schemeClr val="accent5"/>
              </a:solidFill>
              <a:prstDash val="sysDash"/>
              <a:round/>
            </a:ln>
            <a:effectLst/>
          </c:spPr>
          <c:marker>
            <c:symbol val="none"/>
          </c:marker>
          <c:xVal>
            <c:numRef>
              <c:f>'Factor Value'!$A$3:$A$418</c:f>
              <c:numCache>
                <c:formatCode>m/d/yyyy</c:formatCode>
                <c:ptCount val="416"/>
                <c:pt idx="0">
                  <c:v>42272</c:v>
                </c:pt>
                <c:pt idx="1">
                  <c:v>42275</c:v>
                </c:pt>
                <c:pt idx="2">
                  <c:v>42276</c:v>
                </c:pt>
                <c:pt idx="3">
                  <c:v>42277</c:v>
                </c:pt>
                <c:pt idx="4">
                  <c:v>42278</c:v>
                </c:pt>
                <c:pt idx="5">
                  <c:v>42279</c:v>
                </c:pt>
                <c:pt idx="6">
                  <c:v>42282</c:v>
                </c:pt>
                <c:pt idx="7">
                  <c:v>42283</c:v>
                </c:pt>
                <c:pt idx="8">
                  <c:v>42284</c:v>
                </c:pt>
                <c:pt idx="9">
                  <c:v>42285</c:v>
                </c:pt>
                <c:pt idx="10">
                  <c:v>42286</c:v>
                </c:pt>
                <c:pt idx="11">
                  <c:v>42289</c:v>
                </c:pt>
                <c:pt idx="12">
                  <c:v>42290</c:v>
                </c:pt>
                <c:pt idx="13">
                  <c:v>42291</c:v>
                </c:pt>
                <c:pt idx="14">
                  <c:v>42292</c:v>
                </c:pt>
                <c:pt idx="15">
                  <c:v>42293</c:v>
                </c:pt>
                <c:pt idx="16">
                  <c:v>42296</c:v>
                </c:pt>
                <c:pt idx="17">
                  <c:v>42297</c:v>
                </c:pt>
                <c:pt idx="18">
                  <c:v>42298</c:v>
                </c:pt>
                <c:pt idx="19">
                  <c:v>42299</c:v>
                </c:pt>
                <c:pt idx="20">
                  <c:v>42300</c:v>
                </c:pt>
                <c:pt idx="21">
                  <c:v>42303</c:v>
                </c:pt>
                <c:pt idx="22">
                  <c:v>42304</c:v>
                </c:pt>
                <c:pt idx="23">
                  <c:v>42305</c:v>
                </c:pt>
                <c:pt idx="24">
                  <c:v>42306</c:v>
                </c:pt>
                <c:pt idx="25">
                  <c:v>42307</c:v>
                </c:pt>
                <c:pt idx="26">
                  <c:v>42310</c:v>
                </c:pt>
                <c:pt idx="27">
                  <c:v>42311</c:v>
                </c:pt>
                <c:pt idx="28">
                  <c:v>42312</c:v>
                </c:pt>
                <c:pt idx="29">
                  <c:v>42313</c:v>
                </c:pt>
                <c:pt idx="30">
                  <c:v>42314</c:v>
                </c:pt>
                <c:pt idx="31">
                  <c:v>42317</c:v>
                </c:pt>
                <c:pt idx="32">
                  <c:v>42318</c:v>
                </c:pt>
                <c:pt idx="33">
                  <c:v>42319</c:v>
                </c:pt>
                <c:pt idx="34">
                  <c:v>42320</c:v>
                </c:pt>
                <c:pt idx="35">
                  <c:v>42321</c:v>
                </c:pt>
                <c:pt idx="36">
                  <c:v>42324</c:v>
                </c:pt>
                <c:pt idx="37">
                  <c:v>42325</c:v>
                </c:pt>
                <c:pt idx="38">
                  <c:v>42326</c:v>
                </c:pt>
                <c:pt idx="39">
                  <c:v>42327</c:v>
                </c:pt>
                <c:pt idx="40">
                  <c:v>42328</c:v>
                </c:pt>
                <c:pt idx="41">
                  <c:v>42331</c:v>
                </c:pt>
                <c:pt idx="42">
                  <c:v>42332</c:v>
                </c:pt>
                <c:pt idx="43">
                  <c:v>42333</c:v>
                </c:pt>
                <c:pt idx="44">
                  <c:v>42334</c:v>
                </c:pt>
                <c:pt idx="45">
                  <c:v>42335</c:v>
                </c:pt>
                <c:pt idx="46">
                  <c:v>42338</c:v>
                </c:pt>
                <c:pt idx="47">
                  <c:v>42339</c:v>
                </c:pt>
                <c:pt idx="48">
                  <c:v>42340</c:v>
                </c:pt>
                <c:pt idx="49">
                  <c:v>42341</c:v>
                </c:pt>
                <c:pt idx="50">
                  <c:v>42342</c:v>
                </c:pt>
                <c:pt idx="51">
                  <c:v>42345</c:v>
                </c:pt>
                <c:pt idx="52">
                  <c:v>42346</c:v>
                </c:pt>
                <c:pt idx="53">
                  <c:v>42347</c:v>
                </c:pt>
                <c:pt idx="54">
                  <c:v>42348</c:v>
                </c:pt>
                <c:pt idx="55">
                  <c:v>42349</c:v>
                </c:pt>
                <c:pt idx="56">
                  <c:v>42352</c:v>
                </c:pt>
                <c:pt idx="57">
                  <c:v>42353</c:v>
                </c:pt>
                <c:pt idx="58">
                  <c:v>42354</c:v>
                </c:pt>
                <c:pt idx="59">
                  <c:v>42355</c:v>
                </c:pt>
                <c:pt idx="60">
                  <c:v>42356</c:v>
                </c:pt>
                <c:pt idx="61">
                  <c:v>42359</c:v>
                </c:pt>
                <c:pt idx="62">
                  <c:v>42360</c:v>
                </c:pt>
                <c:pt idx="63">
                  <c:v>42361</c:v>
                </c:pt>
                <c:pt idx="64">
                  <c:v>42362</c:v>
                </c:pt>
                <c:pt idx="65">
                  <c:v>42363</c:v>
                </c:pt>
                <c:pt idx="66">
                  <c:v>42366</c:v>
                </c:pt>
                <c:pt idx="67">
                  <c:v>42367</c:v>
                </c:pt>
                <c:pt idx="68">
                  <c:v>42368</c:v>
                </c:pt>
                <c:pt idx="69">
                  <c:v>42369</c:v>
                </c:pt>
                <c:pt idx="70">
                  <c:v>42370</c:v>
                </c:pt>
                <c:pt idx="71">
                  <c:v>42373</c:v>
                </c:pt>
                <c:pt idx="72">
                  <c:v>42374</c:v>
                </c:pt>
                <c:pt idx="73">
                  <c:v>42375</c:v>
                </c:pt>
                <c:pt idx="74">
                  <c:v>42376</c:v>
                </c:pt>
                <c:pt idx="75">
                  <c:v>42377</c:v>
                </c:pt>
                <c:pt idx="76">
                  <c:v>42380</c:v>
                </c:pt>
                <c:pt idx="77">
                  <c:v>42381</c:v>
                </c:pt>
                <c:pt idx="78">
                  <c:v>42382</c:v>
                </c:pt>
                <c:pt idx="79">
                  <c:v>42383</c:v>
                </c:pt>
                <c:pt idx="80">
                  <c:v>42384</c:v>
                </c:pt>
                <c:pt idx="81">
                  <c:v>42387</c:v>
                </c:pt>
                <c:pt idx="82">
                  <c:v>42388</c:v>
                </c:pt>
                <c:pt idx="83">
                  <c:v>42389</c:v>
                </c:pt>
                <c:pt idx="84">
                  <c:v>42390</c:v>
                </c:pt>
                <c:pt idx="85">
                  <c:v>42391</c:v>
                </c:pt>
                <c:pt idx="86">
                  <c:v>42394</c:v>
                </c:pt>
                <c:pt idx="87">
                  <c:v>42395</c:v>
                </c:pt>
                <c:pt idx="88">
                  <c:v>42396</c:v>
                </c:pt>
                <c:pt idx="89">
                  <c:v>42397</c:v>
                </c:pt>
                <c:pt idx="90">
                  <c:v>42398</c:v>
                </c:pt>
                <c:pt idx="91">
                  <c:v>42401</c:v>
                </c:pt>
                <c:pt idx="92">
                  <c:v>42402</c:v>
                </c:pt>
                <c:pt idx="93">
                  <c:v>42403</c:v>
                </c:pt>
                <c:pt idx="94">
                  <c:v>42404</c:v>
                </c:pt>
                <c:pt idx="95">
                  <c:v>42405</c:v>
                </c:pt>
                <c:pt idx="96">
                  <c:v>42408</c:v>
                </c:pt>
                <c:pt idx="97">
                  <c:v>42409</c:v>
                </c:pt>
                <c:pt idx="98">
                  <c:v>42410</c:v>
                </c:pt>
                <c:pt idx="99">
                  <c:v>42411</c:v>
                </c:pt>
                <c:pt idx="100">
                  <c:v>42412</c:v>
                </c:pt>
                <c:pt idx="101">
                  <c:v>42415</c:v>
                </c:pt>
                <c:pt idx="102">
                  <c:v>42416</c:v>
                </c:pt>
                <c:pt idx="103">
                  <c:v>42417</c:v>
                </c:pt>
                <c:pt idx="104">
                  <c:v>42418</c:v>
                </c:pt>
                <c:pt idx="105">
                  <c:v>42419</c:v>
                </c:pt>
                <c:pt idx="106">
                  <c:v>42422</c:v>
                </c:pt>
                <c:pt idx="107">
                  <c:v>42423</c:v>
                </c:pt>
                <c:pt idx="108">
                  <c:v>42424</c:v>
                </c:pt>
                <c:pt idx="109">
                  <c:v>42425</c:v>
                </c:pt>
                <c:pt idx="110">
                  <c:v>42426</c:v>
                </c:pt>
                <c:pt idx="111">
                  <c:v>42429</c:v>
                </c:pt>
                <c:pt idx="112">
                  <c:v>42430</c:v>
                </c:pt>
                <c:pt idx="113">
                  <c:v>42431</c:v>
                </c:pt>
                <c:pt idx="114">
                  <c:v>42432</c:v>
                </c:pt>
                <c:pt idx="115">
                  <c:v>42433</c:v>
                </c:pt>
                <c:pt idx="116">
                  <c:v>42436</c:v>
                </c:pt>
                <c:pt idx="117">
                  <c:v>42437</c:v>
                </c:pt>
                <c:pt idx="118">
                  <c:v>42438</c:v>
                </c:pt>
                <c:pt idx="119">
                  <c:v>42439</c:v>
                </c:pt>
                <c:pt idx="120">
                  <c:v>42440</c:v>
                </c:pt>
                <c:pt idx="121">
                  <c:v>42443</c:v>
                </c:pt>
                <c:pt idx="122">
                  <c:v>42444</c:v>
                </c:pt>
                <c:pt idx="123">
                  <c:v>42445</c:v>
                </c:pt>
                <c:pt idx="124">
                  <c:v>42446</c:v>
                </c:pt>
                <c:pt idx="125">
                  <c:v>42447</c:v>
                </c:pt>
                <c:pt idx="126">
                  <c:v>42450</c:v>
                </c:pt>
                <c:pt idx="127">
                  <c:v>42451</c:v>
                </c:pt>
                <c:pt idx="128">
                  <c:v>42452</c:v>
                </c:pt>
                <c:pt idx="129">
                  <c:v>42453</c:v>
                </c:pt>
                <c:pt idx="130">
                  <c:v>42454</c:v>
                </c:pt>
                <c:pt idx="131">
                  <c:v>42457</c:v>
                </c:pt>
                <c:pt idx="132">
                  <c:v>42458</c:v>
                </c:pt>
                <c:pt idx="133">
                  <c:v>42459</c:v>
                </c:pt>
                <c:pt idx="134">
                  <c:v>42460</c:v>
                </c:pt>
                <c:pt idx="135">
                  <c:v>42461</c:v>
                </c:pt>
                <c:pt idx="136">
                  <c:v>42464</c:v>
                </c:pt>
                <c:pt idx="137">
                  <c:v>42465</c:v>
                </c:pt>
                <c:pt idx="138">
                  <c:v>42466</c:v>
                </c:pt>
                <c:pt idx="139">
                  <c:v>42467</c:v>
                </c:pt>
                <c:pt idx="140">
                  <c:v>42468</c:v>
                </c:pt>
                <c:pt idx="141">
                  <c:v>42471</c:v>
                </c:pt>
                <c:pt idx="142">
                  <c:v>42472</c:v>
                </c:pt>
                <c:pt idx="143">
                  <c:v>42473</c:v>
                </c:pt>
                <c:pt idx="144">
                  <c:v>42474</c:v>
                </c:pt>
                <c:pt idx="145">
                  <c:v>42475</c:v>
                </c:pt>
                <c:pt idx="146">
                  <c:v>42478</c:v>
                </c:pt>
                <c:pt idx="147">
                  <c:v>42479</c:v>
                </c:pt>
                <c:pt idx="148">
                  <c:v>42480</c:v>
                </c:pt>
                <c:pt idx="149">
                  <c:v>42481</c:v>
                </c:pt>
                <c:pt idx="150">
                  <c:v>42482</c:v>
                </c:pt>
                <c:pt idx="151">
                  <c:v>42485</c:v>
                </c:pt>
                <c:pt idx="152">
                  <c:v>42486</c:v>
                </c:pt>
                <c:pt idx="153">
                  <c:v>42487</c:v>
                </c:pt>
                <c:pt idx="154">
                  <c:v>42488</c:v>
                </c:pt>
                <c:pt idx="155">
                  <c:v>42489</c:v>
                </c:pt>
                <c:pt idx="156">
                  <c:v>42492</c:v>
                </c:pt>
                <c:pt idx="157">
                  <c:v>42493</c:v>
                </c:pt>
                <c:pt idx="158">
                  <c:v>42494</c:v>
                </c:pt>
                <c:pt idx="159">
                  <c:v>42495</c:v>
                </c:pt>
                <c:pt idx="160">
                  <c:v>42496</c:v>
                </c:pt>
                <c:pt idx="161">
                  <c:v>42499</c:v>
                </c:pt>
                <c:pt idx="162">
                  <c:v>42500</c:v>
                </c:pt>
                <c:pt idx="163">
                  <c:v>42501</c:v>
                </c:pt>
                <c:pt idx="164">
                  <c:v>42502</c:v>
                </c:pt>
                <c:pt idx="165">
                  <c:v>42503</c:v>
                </c:pt>
                <c:pt idx="166">
                  <c:v>42506</c:v>
                </c:pt>
                <c:pt idx="167">
                  <c:v>42507</c:v>
                </c:pt>
                <c:pt idx="168">
                  <c:v>42508</c:v>
                </c:pt>
                <c:pt idx="169">
                  <c:v>42509</c:v>
                </c:pt>
                <c:pt idx="170">
                  <c:v>42510</c:v>
                </c:pt>
                <c:pt idx="171">
                  <c:v>42513</c:v>
                </c:pt>
                <c:pt idx="172">
                  <c:v>42514</c:v>
                </c:pt>
                <c:pt idx="173">
                  <c:v>42515</c:v>
                </c:pt>
                <c:pt idx="174">
                  <c:v>42516</c:v>
                </c:pt>
                <c:pt idx="175">
                  <c:v>42517</c:v>
                </c:pt>
                <c:pt idx="176">
                  <c:v>42520</c:v>
                </c:pt>
                <c:pt idx="177">
                  <c:v>42521</c:v>
                </c:pt>
                <c:pt idx="178">
                  <c:v>42522</c:v>
                </c:pt>
                <c:pt idx="179">
                  <c:v>42523</c:v>
                </c:pt>
                <c:pt idx="180">
                  <c:v>42524</c:v>
                </c:pt>
                <c:pt idx="181">
                  <c:v>42527</c:v>
                </c:pt>
                <c:pt idx="182">
                  <c:v>42528</c:v>
                </c:pt>
                <c:pt idx="183">
                  <c:v>42529</c:v>
                </c:pt>
                <c:pt idx="184">
                  <c:v>42530</c:v>
                </c:pt>
                <c:pt idx="185">
                  <c:v>42531</c:v>
                </c:pt>
                <c:pt idx="186">
                  <c:v>42534</c:v>
                </c:pt>
                <c:pt idx="187">
                  <c:v>42535</c:v>
                </c:pt>
                <c:pt idx="188">
                  <c:v>42536</c:v>
                </c:pt>
                <c:pt idx="189">
                  <c:v>42537</c:v>
                </c:pt>
                <c:pt idx="190">
                  <c:v>42538</c:v>
                </c:pt>
                <c:pt idx="191">
                  <c:v>42541</c:v>
                </c:pt>
                <c:pt idx="192">
                  <c:v>42542</c:v>
                </c:pt>
                <c:pt idx="193">
                  <c:v>42543</c:v>
                </c:pt>
                <c:pt idx="194">
                  <c:v>42544</c:v>
                </c:pt>
                <c:pt idx="195">
                  <c:v>42545</c:v>
                </c:pt>
                <c:pt idx="196">
                  <c:v>42548</c:v>
                </c:pt>
                <c:pt idx="197">
                  <c:v>42549</c:v>
                </c:pt>
                <c:pt idx="198">
                  <c:v>42550</c:v>
                </c:pt>
                <c:pt idx="199">
                  <c:v>42551</c:v>
                </c:pt>
                <c:pt idx="200">
                  <c:v>42552</c:v>
                </c:pt>
                <c:pt idx="201">
                  <c:v>42555</c:v>
                </c:pt>
                <c:pt idx="202">
                  <c:v>42556</c:v>
                </c:pt>
                <c:pt idx="203">
                  <c:v>42557</c:v>
                </c:pt>
                <c:pt idx="204">
                  <c:v>42558</c:v>
                </c:pt>
                <c:pt idx="205">
                  <c:v>42559</c:v>
                </c:pt>
                <c:pt idx="206">
                  <c:v>42562</c:v>
                </c:pt>
                <c:pt idx="207">
                  <c:v>42563</c:v>
                </c:pt>
                <c:pt idx="208">
                  <c:v>42564</c:v>
                </c:pt>
                <c:pt idx="209">
                  <c:v>42565</c:v>
                </c:pt>
                <c:pt idx="210">
                  <c:v>42566</c:v>
                </c:pt>
                <c:pt idx="211">
                  <c:v>42569</c:v>
                </c:pt>
                <c:pt idx="212">
                  <c:v>42570</c:v>
                </c:pt>
                <c:pt idx="213">
                  <c:v>42571</c:v>
                </c:pt>
                <c:pt idx="214">
                  <c:v>42572</c:v>
                </c:pt>
                <c:pt idx="215">
                  <c:v>42573</c:v>
                </c:pt>
                <c:pt idx="216">
                  <c:v>42576</c:v>
                </c:pt>
                <c:pt idx="217">
                  <c:v>42577</c:v>
                </c:pt>
                <c:pt idx="218">
                  <c:v>42578</c:v>
                </c:pt>
                <c:pt idx="219">
                  <c:v>42579</c:v>
                </c:pt>
                <c:pt idx="220">
                  <c:v>42580</c:v>
                </c:pt>
                <c:pt idx="221">
                  <c:v>42583</c:v>
                </c:pt>
                <c:pt idx="222">
                  <c:v>42584</c:v>
                </c:pt>
                <c:pt idx="223">
                  <c:v>42585</c:v>
                </c:pt>
                <c:pt idx="224">
                  <c:v>42586</c:v>
                </c:pt>
                <c:pt idx="225">
                  <c:v>42587</c:v>
                </c:pt>
                <c:pt idx="226">
                  <c:v>42590</c:v>
                </c:pt>
                <c:pt idx="227">
                  <c:v>42591</c:v>
                </c:pt>
                <c:pt idx="228">
                  <c:v>42592</c:v>
                </c:pt>
                <c:pt idx="229">
                  <c:v>42593</c:v>
                </c:pt>
                <c:pt idx="230">
                  <c:v>42594</c:v>
                </c:pt>
                <c:pt idx="231">
                  <c:v>42597</c:v>
                </c:pt>
                <c:pt idx="232">
                  <c:v>42598</c:v>
                </c:pt>
                <c:pt idx="233">
                  <c:v>42599</c:v>
                </c:pt>
                <c:pt idx="234">
                  <c:v>42600</c:v>
                </c:pt>
                <c:pt idx="235">
                  <c:v>42601</c:v>
                </c:pt>
                <c:pt idx="236">
                  <c:v>42604</c:v>
                </c:pt>
                <c:pt idx="237">
                  <c:v>42605</c:v>
                </c:pt>
                <c:pt idx="238">
                  <c:v>42606</c:v>
                </c:pt>
                <c:pt idx="239">
                  <c:v>42607</c:v>
                </c:pt>
                <c:pt idx="240">
                  <c:v>42608</c:v>
                </c:pt>
                <c:pt idx="241">
                  <c:v>42611</c:v>
                </c:pt>
                <c:pt idx="242">
                  <c:v>42612</c:v>
                </c:pt>
                <c:pt idx="243">
                  <c:v>42613</c:v>
                </c:pt>
                <c:pt idx="244">
                  <c:v>42614</c:v>
                </c:pt>
                <c:pt idx="245">
                  <c:v>42615</c:v>
                </c:pt>
                <c:pt idx="246">
                  <c:v>42618</c:v>
                </c:pt>
                <c:pt idx="247">
                  <c:v>42619</c:v>
                </c:pt>
                <c:pt idx="248">
                  <c:v>42620</c:v>
                </c:pt>
                <c:pt idx="249">
                  <c:v>42621</c:v>
                </c:pt>
                <c:pt idx="250">
                  <c:v>42622</c:v>
                </c:pt>
                <c:pt idx="251">
                  <c:v>42625</c:v>
                </c:pt>
                <c:pt idx="252">
                  <c:v>42626</c:v>
                </c:pt>
                <c:pt idx="253">
                  <c:v>42627</c:v>
                </c:pt>
                <c:pt idx="254">
                  <c:v>42628</c:v>
                </c:pt>
                <c:pt idx="255">
                  <c:v>42629</c:v>
                </c:pt>
                <c:pt idx="256">
                  <c:v>42632</c:v>
                </c:pt>
                <c:pt idx="257">
                  <c:v>42633</c:v>
                </c:pt>
                <c:pt idx="258">
                  <c:v>42634</c:v>
                </c:pt>
                <c:pt idx="259">
                  <c:v>42635</c:v>
                </c:pt>
                <c:pt idx="260">
                  <c:v>42636</c:v>
                </c:pt>
                <c:pt idx="261">
                  <c:v>42639</c:v>
                </c:pt>
                <c:pt idx="262">
                  <c:v>42640</c:v>
                </c:pt>
                <c:pt idx="263">
                  <c:v>42641</c:v>
                </c:pt>
                <c:pt idx="264">
                  <c:v>42642</c:v>
                </c:pt>
                <c:pt idx="265">
                  <c:v>42643</c:v>
                </c:pt>
                <c:pt idx="266">
                  <c:v>42646</c:v>
                </c:pt>
                <c:pt idx="267">
                  <c:v>42647</c:v>
                </c:pt>
                <c:pt idx="268">
                  <c:v>42648</c:v>
                </c:pt>
                <c:pt idx="269">
                  <c:v>42649</c:v>
                </c:pt>
                <c:pt idx="270">
                  <c:v>42650</c:v>
                </c:pt>
                <c:pt idx="271">
                  <c:v>42653</c:v>
                </c:pt>
                <c:pt idx="272">
                  <c:v>42654</c:v>
                </c:pt>
                <c:pt idx="273">
                  <c:v>42655</c:v>
                </c:pt>
                <c:pt idx="274">
                  <c:v>42656</c:v>
                </c:pt>
                <c:pt idx="275">
                  <c:v>42657</c:v>
                </c:pt>
                <c:pt idx="276">
                  <c:v>42660</c:v>
                </c:pt>
                <c:pt idx="277">
                  <c:v>42661</c:v>
                </c:pt>
                <c:pt idx="278">
                  <c:v>42662</c:v>
                </c:pt>
                <c:pt idx="279">
                  <c:v>42663</c:v>
                </c:pt>
                <c:pt idx="280">
                  <c:v>42664</c:v>
                </c:pt>
                <c:pt idx="281">
                  <c:v>42667</c:v>
                </c:pt>
                <c:pt idx="282">
                  <c:v>42668</c:v>
                </c:pt>
                <c:pt idx="283">
                  <c:v>42669</c:v>
                </c:pt>
                <c:pt idx="284">
                  <c:v>42670</c:v>
                </c:pt>
                <c:pt idx="285">
                  <c:v>42671</c:v>
                </c:pt>
                <c:pt idx="286">
                  <c:v>42674</c:v>
                </c:pt>
                <c:pt idx="287">
                  <c:v>42675</c:v>
                </c:pt>
                <c:pt idx="288">
                  <c:v>42676</c:v>
                </c:pt>
                <c:pt idx="289">
                  <c:v>42677</c:v>
                </c:pt>
                <c:pt idx="290">
                  <c:v>42678</c:v>
                </c:pt>
                <c:pt idx="291">
                  <c:v>42681</c:v>
                </c:pt>
                <c:pt idx="292">
                  <c:v>42682</c:v>
                </c:pt>
                <c:pt idx="293">
                  <c:v>42683</c:v>
                </c:pt>
                <c:pt idx="294">
                  <c:v>42684</c:v>
                </c:pt>
                <c:pt idx="295">
                  <c:v>42685</c:v>
                </c:pt>
                <c:pt idx="296">
                  <c:v>42688</c:v>
                </c:pt>
                <c:pt idx="297">
                  <c:v>42689</c:v>
                </c:pt>
                <c:pt idx="298">
                  <c:v>42690</c:v>
                </c:pt>
                <c:pt idx="299">
                  <c:v>42691</c:v>
                </c:pt>
                <c:pt idx="300">
                  <c:v>42692</c:v>
                </c:pt>
                <c:pt idx="301">
                  <c:v>42695</c:v>
                </c:pt>
                <c:pt idx="302">
                  <c:v>42696</c:v>
                </c:pt>
                <c:pt idx="303">
                  <c:v>42697</c:v>
                </c:pt>
                <c:pt idx="304">
                  <c:v>42698</c:v>
                </c:pt>
                <c:pt idx="305">
                  <c:v>42699</c:v>
                </c:pt>
                <c:pt idx="306">
                  <c:v>42702</c:v>
                </c:pt>
                <c:pt idx="307">
                  <c:v>42703</c:v>
                </c:pt>
                <c:pt idx="308">
                  <c:v>42704</c:v>
                </c:pt>
                <c:pt idx="309">
                  <c:v>42705</c:v>
                </c:pt>
                <c:pt idx="310">
                  <c:v>42706</c:v>
                </c:pt>
                <c:pt idx="311">
                  <c:v>42709</c:v>
                </c:pt>
                <c:pt idx="312">
                  <c:v>42710</c:v>
                </c:pt>
                <c:pt idx="313">
                  <c:v>42711</c:v>
                </c:pt>
                <c:pt idx="314">
                  <c:v>42712</c:v>
                </c:pt>
                <c:pt idx="315">
                  <c:v>42713</c:v>
                </c:pt>
                <c:pt idx="316">
                  <c:v>42716</c:v>
                </c:pt>
                <c:pt idx="317">
                  <c:v>42717</c:v>
                </c:pt>
                <c:pt idx="318">
                  <c:v>42718</c:v>
                </c:pt>
                <c:pt idx="319">
                  <c:v>42719</c:v>
                </c:pt>
                <c:pt idx="320">
                  <c:v>42720</c:v>
                </c:pt>
                <c:pt idx="321">
                  <c:v>42723</c:v>
                </c:pt>
                <c:pt idx="322">
                  <c:v>42724</c:v>
                </c:pt>
                <c:pt idx="323">
                  <c:v>42725</c:v>
                </c:pt>
                <c:pt idx="324">
                  <c:v>42726</c:v>
                </c:pt>
                <c:pt idx="325">
                  <c:v>42727</c:v>
                </c:pt>
                <c:pt idx="326">
                  <c:v>42730</c:v>
                </c:pt>
                <c:pt idx="327">
                  <c:v>42731</c:v>
                </c:pt>
                <c:pt idx="328">
                  <c:v>42732</c:v>
                </c:pt>
                <c:pt idx="329">
                  <c:v>42733</c:v>
                </c:pt>
                <c:pt idx="330">
                  <c:v>42734</c:v>
                </c:pt>
                <c:pt idx="331">
                  <c:v>42737</c:v>
                </c:pt>
                <c:pt idx="332">
                  <c:v>42738</c:v>
                </c:pt>
                <c:pt idx="333">
                  <c:v>42739</c:v>
                </c:pt>
                <c:pt idx="334">
                  <c:v>42740</c:v>
                </c:pt>
                <c:pt idx="335">
                  <c:v>42741</c:v>
                </c:pt>
                <c:pt idx="336">
                  <c:v>42744</c:v>
                </c:pt>
                <c:pt idx="337">
                  <c:v>42745</c:v>
                </c:pt>
                <c:pt idx="338">
                  <c:v>42746</c:v>
                </c:pt>
                <c:pt idx="339">
                  <c:v>42747</c:v>
                </c:pt>
                <c:pt idx="340">
                  <c:v>42748</c:v>
                </c:pt>
                <c:pt idx="341">
                  <c:v>42751</c:v>
                </c:pt>
                <c:pt idx="342">
                  <c:v>42752</c:v>
                </c:pt>
                <c:pt idx="343">
                  <c:v>42753</c:v>
                </c:pt>
                <c:pt idx="344">
                  <c:v>42754</c:v>
                </c:pt>
                <c:pt idx="345">
                  <c:v>42755</c:v>
                </c:pt>
                <c:pt idx="346">
                  <c:v>42758</c:v>
                </c:pt>
                <c:pt idx="347">
                  <c:v>42759</c:v>
                </c:pt>
                <c:pt idx="348">
                  <c:v>42760</c:v>
                </c:pt>
                <c:pt idx="349">
                  <c:v>42761</c:v>
                </c:pt>
                <c:pt idx="350">
                  <c:v>42762</c:v>
                </c:pt>
                <c:pt idx="351">
                  <c:v>42765</c:v>
                </c:pt>
                <c:pt idx="352">
                  <c:v>42766</c:v>
                </c:pt>
                <c:pt idx="353">
                  <c:v>42767</c:v>
                </c:pt>
                <c:pt idx="354">
                  <c:v>42768</c:v>
                </c:pt>
                <c:pt idx="355">
                  <c:v>42769</c:v>
                </c:pt>
                <c:pt idx="356">
                  <c:v>42772</c:v>
                </c:pt>
                <c:pt idx="357">
                  <c:v>42773</c:v>
                </c:pt>
                <c:pt idx="358">
                  <c:v>42774</c:v>
                </c:pt>
                <c:pt idx="359">
                  <c:v>42775</c:v>
                </c:pt>
                <c:pt idx="360">
                  <c:v>42776</c:v>
                </c:pt>
                <c:pt idx="361">
                  <c:v>42779</c:v>
                </c:pt>
                <c:pt idx="362">
                  <c:v>42780</c:v>
                </c:pt>
                <c:pt idx="363">
                  <c:v>42781</c:v>
                </c:pt>
                <c:pt idx="364">
                  <c:v>42782</c:v>
                </c:pt>
                <c:pt idx="365">
                  <c:v>42783</c:v>
                </c:pt>
                <c:pt idx="366">
                  <c:v>42786</c:v>
                </c:pt>
                <c:pt idx="367">
                  <c:v>42787</c:v>
                </c:pt>
                <c:pt idx="368">
                  <c:v>42788</c:v>
                </c:pt>
                <c:pt idx="369">
                  <c:v>42789</c:v>
                </c:pt>
                <c:pt idx="370">
                  <c:v>42790</c:v>
                </c:pt>
                <c:pt idx="371">
                  <c:v>42793</c:v>
                </c:pt>
                <c:pt idx="372">
                  <c:v>42794</c:v>
                </c:pt>
                <c:pt idx="373">
                  <c:v>42795</c:v>
                </c:pt>
                <c:pt idx="374">
                  <c:v>42796</c:v>
                </c:pt>
                <c:pt idx="375">
                  <c:v>42797</c:v>
                </c:pt>
                <c:pt idx="376">
                  <c:v>42800</c:v>
                </c:pt>
                <c:pt idx="377">
                  <c:v>42801</c:v>
                </c:pt>
                <c:pt idx="378">
                  <c:v>42802</c:v>
                </c:pt>
                <c:pt idx="379">
                  <c:v>42803</c:v>
                </c:pt>
                <c:pt idx="380">
                  <c:v>42804</c:v>
                </c:pt>
                <c:pt idx="381">
                  <c:v>42807</c:v>
                </c:pt>
                <c:pt idx="382">
                  <c:v>42808</c:v>
                </c:pt>
                <c:pt idx="383">
                  <c:v>42809</c:v>
                </c:pt>
                <c:pt idx="384">
                  <c:v>42810</c:v>
                </c:pt>
                <c:pt idx="385">
                  <c:v>42811</c:v>
                </c:pt>
                <c:pt idx="386">
                  <c:v>42814</c:v>
                </c:pt>
                <c:pt idx="387">
                  <c:v>42815</c:v>
                </c:pt>
                <c:pt idx="388">
                  <c:v>42816</c:v>
                </c:pt>
                <c:pt idx="389">
                  <c:v>42817</c:v>
                </c:pt>
                <c:pt idx="390">
                  <c:v>42818</c:v>
                </c:pt>
                <c:pt idx="391">
                  <c:v>42821</c:v>
                </c:pt>
                <c:pt idx="392">
                  <c:v>42822</c:v>
                </c:pt>
                <c:pt idx="393">
                  <c:v>42823</c:v>
                </c:pt>
                <c:pt idx="394">
                  <c:v>42824</c:v>
                </c:pt>
                <c:pt idx="395">
                  <c:v>42825</c:v>
                </c:pt>
                <c:pt idx="396">
                  <c:v>42828</c:v>
                </c:pt>
                <c:pt idx="397">
                  <c:v>42829</c:v>
                </c:pt>
                <c:pt idx="398">
                  <c:v>42830</c:v>
                </c:pt>
                <c:pt idx="399">
                  <c:v>42831</c:v>
                </c:pt>
                <c:pt idx="400">
                  <c:v>42832</c:v>
                </c:pt>
                <c:pt idx="401">
                  <c:v>42835</c:v>
                </c:pt>
                <c:pt idx="402">
                  <c:v>42836</c:v>
                </c:pt>
                <c:pt idx="403">
                  <c:v>42837</c:v>
                </c:pt>
                <c:pt idx="404">
                  <c:v>42838</c:v>
                </c:pt>
                <c:pt idx="405">
                  <c:v>42839</c:v>
                </c:pt>
                <c:pt idx="406">
                  <c:v>42842</c:v>
                </c:pt>
                <c:pt idx="407">
                  <c:v>42843</c:v>
                </c:pt>
                <c:pt idx="408">
                  <c:v>42844</c:v>
                </c:pt>
                <c:pt idx="409">
                  <c:v>42845</c:v>
                </c:pt>
                <c:pt idx="410">
                  <c:v>42846</c:v>
                </c:pt>
                <c:pt idx="411">
                  <c:v>42849</c:v>
                </c:pt>
                <c:pt idx="412">
                  <c:v>42850</c:v>
                </c:pt>
                <c:pt idx="413">
                  <c:v>42851</c:v>
                </c:pt>
                <c:pt idx="414">
                  <c:v>42852</c:v>
                </c:pt>
                <c:pt idx="415">
                  <c:v>42853</c:v>
                </c:pt>
              </c:numCache>
            </c:numRef>
          </c:xVal>
          <c:yVal>
            <c:numRef>
              <c:f>'Factor Value'!$H$3:$H$418</c:f>
              <c:numCache>
                <c:formatCode>General</c:formatCode>
                <c:ptCount val="416"/>
                <c:pt idx="0">
                  <c:v>11.145895349748432</c:v>
                </c:pt>
                <c:pt idx="1">
                  <c:v>11.145895349748432</c:v>
                </c:pt>
                <c:pt idx="2">
                  <c:v>11.145895349748432</c:v>
                </c:pt>
                <c:pt idx="3">
                  <c:v>11.145895349748432</c:v>
                </c:pt>
                <c:pt idx="4">
                  <c:v>11.145895349748432</c:v>
                </c:pt>
                <c:pt idx="5">
                  <c:v>11.145895349748432</c:v>
                </c:pt>
                <c:pt idx="6">
                  <c:v>11.145895349748432</c:v>
                </c:pt>
                <c:pt idx="7">
                  <c:v>11.145895349748432</c:v>
                </c:pt>
                <c:pt idx="8">
                  <c:v>11.145895349748432</c:v>
                </c:pt>
                <c:pt idx="9">
                  <c:v>11.145895349748432</c:v>
                </c:pt>
                <c:pt idx="10">
                  <c:v>11.145895349748432</c:v>
                </c:pt>
                <c:pt idx="11">
                  <c:v>11.145895349748432</c:v>
                </c:pt>
                <c:pt idx="12">
                  <c:v>11.145895349748432</c:v>
                </c:pt>
                <c:pt idx="13">
                  <c:v>11.145895349748432</c:v>
                </c:pt>
                <c:pt idx="14">
                  <c:v>11.145895349748432</c:v>
                </c:pt>
                <c:pt idx="15">
                  <c:v>11.145895349748432</c:v>
                </c:pt>
                <c:pt idx="16">
                  <c:v>11.145895349748432</c:v>
                </c:pt>
                <c:pt idx="17">
                  <c:v>11.145895349748432</c:v>
                </c:pt>
                <c:pt idx="18">
                  <c:v>11.145895349748432</c:v>
                </c:pt>
                <c:pt idx="19">
                  <c:v>11.145895349748432</c:v>
                </c:pt>
                <c:pt idx="20">
                  <c:v>11.145895349748432</c:v>
                </c:pt>
                <c:pt idx="21">
                  <c:v>11.145895349748432</c:v>
                </c:pt>
                <c:pt idx="22">
                  <c:v>11.145895349748432</c:v>
                </c:pt>
                <c:pt idx="23">
                  <c:v>11.145895349748432</c:v>
                </c:pt>
                <c:pt idx="24">
                  <c:v>11.145895349748432</c:v>
                </c:pt>
                <c:pt idx="25">
                  <c:v>11.145895349748432</c:v>
                </c:pt>
                <c:pt idx="26">
                  <c:v>11.145895349748432</c:v>
                </c:pt>
                <c:pt idx="27">
                  <c:v>11.145895349748432</c:v>
                </c:pt>
                <c:pt idx="28">
                  <c:v>11.145895349748432</c:v>
                </c:pt>
                <c:pt idx="29">
                  <c:v>11.145895349748432</c:v>
                </c:pt>
                <c:pt idx="30">
                  <c:v>11.145895349748432</c:v>
                </c:pt>
                <c:pt idx="31">
                  <c:v>11.145895349748432</c:v>
                </c:pt>
                <c:pt idx="32">
                  <c:v>11.145895349748432</c:v>
                </c:pt>
                <c:pt idx="33">
                  <c:v>11.145895349748432</c:v>
                </c:pt>
                <c:pt idx="34">
                  <c:v>11.145895349748432</c:v>
                </c:pt>
                <c:pt idx="35">
                  <c:v>11.145895349748432</c:v>
                </c:pt>
                <c:pt idx="36">
                  <c:v>11.145895349748432</c:v>
                </c:pt>
                <c:pt idx="37">
                  <c:v>11.145895349748432</c:v>
                </c:pt>
                <c:pt idx="38">
                  <c:v>11.145895349748432</c:v>
                </c:pt>
                <c:pt idx="39">
                  <c:v>11.145895349748432</c:v>
                </c:pt>
                <c:pt idx="40">
                  <c:v>11.145895349748432</c:v>
                </c:pt>
                <c:pt idx="41">
                  <c:v>11.145895349748432</c:v>
                </c:pt>
                <c:pt idx="42">
                  <c:v>11.145895349748432</c:v>
                </c:pt>
                <c:pt idx="43">
                  <c:v>11.145895349748432</c:v>
                </c:pt>
                <c:pt idx="44">
                  <c:v>11.145895349748432</c:v>
                </c:pt>
                <c:pt idx="45">
                  <c:v>11.145895349748432</c:v>
                </c:pt>
                <c:pt idx="46">
                  <c:v>11.145895349748432</c:v>
                </c:pt>
                <c:pt idx="47">
                  <c:v>11.145895349748432</c:v>
                </c:pt>
                <c:pt idx="48">
                  <c:v>11.145895349748432</c:v>
                </c:pt>
                <c:pt idx="49">
                  <c:v>11.145895349748432</c:v>
                </c:pt>
                <c:pt idx="50">
                  <c:v>11.145895349748432</c:v>
                </c:pt>
                <c:pt idx="51">
                  <c:v>11.145895349748432</c:v>
                </c:pt>
                <c:pt idx="52">
                  <c:v>11.145895349748432</c:v>
                </c:pt>
                <c:pt idx="53">
                  <c:v>11.145895349748432</c:v>
                </c:pt>
                <c:pt idx="54">
                  <c:v>11.145895349748432</c:v>
                </c:pt>
                <c:pt idx="55">
                  <c:v>11.145895349748432</c:v>
                </c:pt>
                <c:pt idx="56">
                  <c:v>11.145895349748432</c:v>
                </c:pt>
                <c:pt idx="57">
                  <c:v>11.145895349748432</c:v>
                </c:pt>
                <c:pt idx="58">
                  <c:v>11.145895349748432</c:v>
                </c:pt>
                <c:pt idx="59">
                  <c:v>11.145895349748432</c:v>
                </c:pt>
                <c:pt idx="60">
                  <c:v>11.145895349748432</c:v>
                </c:pt>
                <c:pt idx="61">
                  <c:v>11.145895349748432</c:v>
                </c:pt>
                <c:pt idx="62">
                  <c:v>11.145895349748432</c:v>
                </c:pt>
                <c:pt idx="63">
                  <c:v>11.145895349748432</c:v>
                </c:pt>
                <c:pt idx="64">
                  <c:v>11.145895349748432</c:v>
                </c:pt>
                <c:pt idx="65">
                  <c:v>11.145895349748432</c:v>
                </c:pt>
                <c:pt idx="66">
                  <c:v>11.145895349748432</c:v>
                </c:pt>
                <c:pt idx="67">
                  <c:v>11.145895349748432</c:v>
                </c:pt>
                <c:pt idx="68">
                  <c:v>11.145895349748432</c:v>
                </c:pt>
                <c:pt idx="69">
                  <c:v>11.145895349748432</c:v>
                </c:pt>
                <c:pt idx="70">
                  <c:v>11.145895349748432</c:v>
                </c:pt>
                <c:pt idx="71">
                  <c:v>11.145895349748432</c:v>
                </c:pt>
                <c:pt idx="72">
                  <c:v>11.145895349748432</c:v>
                </c:pt>
                <c:pt idx="73">
                  <c:v>11.145895349748432</c:v>
                </c:pt>
                <c:pt idx="74">
                  <c:v>11.145895349748432</c:v>
                </c:pt>
                <c:pt idx="75">
                  <c:v>11.145895349748432</c:v>
                </c:pt>
                <c:pt idx="76">
                  <c:v>11.145895349748432</c:v>
                </c:pt>
                <c:pt idx="77">
                  <c:v>11.145895349748432</c:v>
                </c:pt>
                <c:pt idx="78">
                  <c:v>11.145895349748432</c:v>
                </c:pt>
                <c:pt idx="79">
                  <c:v>11.145895349748432</c:v>
                </c:pt>
                <c:pt idx="80">
                  <c:v>11.145895349748432</c:v>
                </c:pt>
                <c:pt idx="81">
                  <c:v>11.145895349748432</c:v>
                </c:pt>
                <c:pt idx="82">
                  <c:v>11.145895349748432</c:v>
                </c:pt>
                <c:pt idx="83">
                  <c:v>11.145895349748432</c:v>
                </c:pt>
                <c:pt idx="84">
                  <c:v>11.145895349748432</c:v>
                </c:pt>
                <c:pt idx="85">
                  <c:v>11.145895349748432</c:v>
                </c:pt>
                <c:pt idx="86">
                  <c:v>11.145895349748432</c:v>
                </c:pt>
                <c:pt idx="87">
                  <c:v>11.145895349748432</c:v>
                </c:pt>
                <c:pt idx="88">
                  <c:v>11.145895349748432</c:v>
                </c:pt>
                <c:pt idx="89">
                  <c:v>11.145895349748432</c:v>
                </c:pt>
                <c:pt idx="90">
                  <c:v>11.145895349748432</c:v>
                </c:pt>
                <c:pt idx="91">
                  <c:v>11.145895349748432</c:v>
                </c:pt>
                <c:pt idx="92">
                  <c:v>11.145895349748432</c:v>
                </c:pt>
                <c:pt idx="93">
                  <c:v>11.145895349748432</c:v>
                </c:pt>
                <c:pt idx="94">
                  <c:v>11.145895349748432</c:v>
                </c:pt>
                <c:pt idx="95">
                  <c:v>11.145895349748432</c:v>
                </c:pt>
                <c:pt idx="96">
                  <c:v>11.145895349748432</c:v>
                </c:pt>
                <c:pt idx="97">
                  <c:v>11.145895349748432</c:v>
                </c:pt>
                <c:pt idx="98">
                  <c:v>11.145895349748432</c:v>
                </c:pt>
                <c:pt idx="99">
                  <c:v>11.145895349748432</c:v>
                </c:pt>
                <c:pt idx="100">
                  <c:v>11.145895349748432</c:v>
                </c:pt>
                <c:pt idx="101">
                  <c:v>11.145895349748432</c:v>
                </c:pt>
                <c:pt idx="102">
                  <c:v>11.145895349748432</c:v>
                </c:pt>
                <c:pt idx="103">
                  <c:v>11.145895349748432</c:v>
                </c:pt>
                <c:pt idx="104">
                  <c:v>11.145895349748432</c:v>
                </c:pt>
                <c:pt idx="105">
                  <c:v>11.145895349748432</c:v>
                </c:pt>
                <c:pt idx="106">
                  <c:v>11.145895349748432</c:v>
                </c:pt>
                <c:pt idx="107">
                  <c:v>11.145895349748432</c:v>
                </c:pt>
                <c:pt idx="108">
                  <c:v>11.145895349748432</c:v>
                </c:pt>
                <c:pt idx="109">
                  <c:v>11.145895349748432</c:v>
                </c:pt>
                <c:pt idx="110">
                  <c:v>11.145895349748432</c:v>
                </c:pt>
                <c:pt idx="111">
                  <c:v>11.145895349748432</c:v>
                </c:pt>
                <c:pt idx="112">
                  <c:v>11.145895349748432</c:v>
                </c:pt>
                <c:pt idx="113">
                  <c:v>11.145895349748432</c:v>
                </c:pt>
                <c:pt idx="114">
                  <c:v>11.145895349748432</c:v>
                </c:pt>
                <c:pt idx="115">
                  <c:v>11.145895349748432</c:v>
                </c:pt>
                <c:pt idx="116">
                  <c:v>11.145895349748432</c:v>
                </c:pt>
                <c:pt idx="117">
                  <c:v>11.145895349748432</c:v>
                </c:pt>
                <c:pt idx="118">
                  <c:v>11.145895349748432</c:v>
                </c:pt>
                <c:pt idx="119">
                  <c:v>11.145895349748432</c:v>
                </c:pt>
                <c:pt idx="120">
                  <c:v>11.145895349748432</c:v>
                </c:pt>
                <c:pt idx="121">
                  <c:v>11.145895349748432</c:v>
                </c:pt>
                <c:pt idx="122">
                  <c:v>11.145895349748432</c:v>
                </c:pt>
                <c:pt idx="123">
                  <c:v>11.145895349748432</c:v>
                </c:pt>
                <c:pt idx="124">
                  <c:v>11.145895349748432</c:v>
                </c:pt>
                <c:pt idx="125">
                  <c:v>11.145895349748432</c:v>
                </c:pt>
                <c:pt idx="126">
                  <c:v>11.145895349748432</c:v>
                </c:pt>
                <c:pt idx="127">
                  <c:v>11.145895349748432</c:v>
                </c:pt>
                <c:pt idx="128">
                  <c:v>11.145895349748432</c:v>
                </c:pt>
                <c:pt idx="129">
                  <c:v>11.145895349748432</c:v>
                </c:pt>
                <c:pt idx="130">
                  <c:v>11.145895349748432</c:v>
                </c:pt>
                <c:pt idx="131">
                  <c:v>11.145895349748432</c:v>
                </c:pt>
                <c:pt idx="132">
                  <c:v>11.145895349748432</c:v>
                </c:pt>
                <c:pt idx="133">
                  <c:v>11.145895349748432</c:v>
                </c:pt>
                <c:pt idx="134">
                  <c:v>11.145895349748432</c:v>
                </c:pt>
                <c:pt idx="135">
                  <c:v>11.145895349748432</c:v>
                </c:pt>
                <c:pt idx="136">
                  <c:v>11.145895349748432</c:v>
                </c:pt>
                <c:pt idx="137">
                  <c:v>11.145895349748432</c:v>
                </c:pt>
                <c:pt idx="138">
                  <c:v>11.145895349748432</c:v>
                </c:pt>
                <c:pt idx="139">
                  <c:v>11.145895349748432</c:v>
                </c:pt>
                <c:pt idx="140">
                  <c:v>11.145895349748432</c:v>
                </c:pt>
                <c:pt idx="141">
                  <c:v>11.145895349748432</c:v>
                </c:pt>
                <c:pt idx="142">
                  <c:v>11.145895349748432</c:v>
                </c:pt>
                <c:pt idx="143">
                  <c:v>11.145895349748432</c:v>
                </c:pt>
                <c:pt idx="144">
                  <c:v>11.145895349748432</c:v>
                </c:pt>
                <c:pt idx="145">
                  <c:v>11.145895349748432</c:v>
                </c:pt>
                <c:pt idx="146">
                  <c:v>11.145895349748432</c:v>
                </c:pt>
                <c:pt idx="147">
                  <c:v>11.145895349748432</c:v>
                </c:pt>
                <c:pt idx="148">
                  <c:v>11.145895349748432</c:v>
                </c:pt>
                <c:pt idx="149">
                  <c:v>11.145895349748432</c:v>
                </c:pt>
                <c:pt idx="150">
                  <c:v>11.145895349748432</c:v>
                </c:pt>
                <c:pt idx="151">
                  <c:v>11.145895349748432</c:v>
                </c:pt>
                <c:pt idx="152">
                  <c:v>11.145895349748432</c:v>
                </c:pt>
                <c:pt idx="153">
                  <c:v>11.145895349748432</c:v>
                </c:pt>
                <c:pt idx="154">
                  <c:v>11.145895349748432</c:v>
                </c:pt>
                <c:pt idx="155">
                  <c:v>11.145895349748432</c:v>
                </c:pt>
                <c:pt idx="156">
                  <c:v>11.145895349748432</c:v>
                </c:pt>
                <c:pt idx="157">
                  <c:v>11.145895349748432</c:v>
                </c:pt>
                <c:pt idx="158">
                  <c:v>11.145895349748432</c:v>
                </c:pt>
                <c:pt idx="159">
                  <c:v>11.145895349748432</c:v>
                </c:pt>
                <c:pt idx="160">
                  <c:v>11.145895349748432</c:v>
                </c:pt>
                <c:pt idx="161">
                  <c:v>11.145895349748432</c:v>
                </c:pt>
                <c:pt idx="162">
                  <c:v>11.145895349748432</c:v>
                </c:pt>
                <c:pt idx="163">
                  <c:v>11.145895349748432</c:v>
                </c:pt>
                <c:pt idx="164">
                  <c:v>11.145895349748432</c:v>
                </c:pt>
                <c:pt idx="165">
                  <c:v>11.145895349748432</c:v>
                </c:pt>
                <c:pt idx="166">
                  <c:v>11.145895349748432</c:v>
                </c:pt>
                <c:pt idx="167">
                  <c:v>11.145895349748432</c:v>
                </c:pt>
                <c:pt idx="168">
                  <c:v>11.145895349748432</c:v>
                </c:pt>
                <c:pt idx="169">
                  <c:v>11.145895349748432</c:v>
                </c:pt>
                <c:pt idx="170">
                  <c:v>11.145895349748432</c:v>
                </c:pt>
                <c:pt idx="171">
                  <c:v>11.145895349748432</c:v>
                </c:pt>
                <c:pt idx="172">
                  <c:v>11.145895349748432</c:v>
                </c:pt>
                <c:pt idx="173">
                  <c:v>11.145895349748432</c:v>
                </c:pt>
                <c:pt idx="174">
                  <c:v>11.145895349748432</c:v>
                </c:pt>
                <c:pt idx="175">
                  <c:v>11.145895349748432</c:v>
                </c:pt>
                <c:pt idx="176">
                  <c:v>11.145895349748432</c:v>
                </c:pt>
                <c:pt idx="177">
                  <c:v>11.145895349748432</c:v>
                </c:pt>
                <c:pt idx="178">
                  <c:v>11.145895349748432</c:v>
                </c:pt>
                <c:pt idx="179">
                  <c:v>11.145895349748432</c:v>
                </c:pt>
                <c:pt idx="180">
                  <c:v>11.145895349748432</c:v>
                </c:pt>
                <c:pt idx="181">
                  <c:v>11.145895349748432</c:v>
                </c:pt>
                <c:pt idx="182">
                  <c:v>11.145895349748432</c:v>
                </c:pt>
                <c:pt idx="183">
                  <c:v>11.145895349748432</c:v>
                </c:pt>
                <c:pt idx="184">
                  <c:v>11.145895349748432</c:v>
                </c:pt>
                <c:pt idx="185">
                  <c:v>11.145895349748432</c:v>
                </c:pt>
                <c:pt idx="186">
                  <c:v>11.145895349748432</c:v>
                </c:pt>
                <c:pt idx="187">
                  <c:v>11.145895349748432</c:v>
                </c:pt>
                <c:pt idx="188">
                  <c:v>11.145895349748432</c:v>
                </c:pt>
                <c:pt idx="189">
                  <c:v>11.145895349748432</c:v>
                </c:pt>
                <c:pt idx="190">
                  <c:v>11.145895349748432</c:v>
                </c:pt>
                <c:pt idx="191">
                  <c:v>11.145895349748432</c:v>
                </c:pt>
                <c:pt idx="192">
                  <c:v>11.145895349748432</c:v>
                </c:pt>
                <c:pt idx="193">
                  <c:v>11.145895349748432</c:v>
                </c:pt>
                <c:pt idx="194">
                  <c:v>11.145895349748432</c:v>
                </c:pt>
                <c:pt idx="195">
                  <c:v>11.145895349748432</c:v>
                </c:pt>
                <c:pt idx="196">
                  <c:v>11.145895349748432</c:v>
                </c:pt>
                <c:pt idx="197">
                  <c:v>11.145895349748432</c:v>
                </c:pt>
                <c:pt idx="198">
                  <c:v>11.145895349748432</c:v>
                </c:pt>
                <c:pt idx="199">
                  <c:v>11.145895349748432</c:v>
                </c:pt>
                <c:pt idx="200">
                  <c:v>11.145895349748432</c:v>
                </c:pt>
                <c:pt idx="201">
                  <c:v>11.145895349748432</c:v>
                </c:pt>
                <c:pt idx="202">
                  <c:v>11.145895349748432</c:v>
                </c:pt>
                <c:pt idx="203">
                  <c:v>11.145895349748432</c:v>
                </c:pt>
                <c:pt idx="204">
                  <c:v>11.145895349748432</c:v>
                </c:pt>
                <c:pt idx="205">
                  <c:v>11.145895349748432</c:v>
                </c:pt>
                <c:pt idx="206">
                  <c:v>11.145895349748432</c:v>
                </c:pt>
                <c:pt idx="207">
                  <c:v>11.145895349748432</c:v>
                </c:pt>
                <c:pt idx="208">
                  <c:v>11.145895349748432</c:v>
                </c:pt>
                <c:pt idx="209">
                  <c:v>11.145895349748432</c:v>
                </c:pt>
                <c:pt idx="210">
                  <c:v>11.145895349748432</c:v>
                </c:pt>
                <c:pt idx="211">
                  <c:v>11.145895349748432</c:v>
                </c:pt>
                <c:pt idx="212">
                  <c:v>11.145895349748432</c:v>
                </c:pt>
                <c:pt idx="213">
                  <c:v>11.145895349748432</c:v>
                </c:pt>
                <c:pt idx="214">
                  <c:v>11.145895349748432</c:v>
                </c:pt>
                <c:pt idx="215">
                  <c:v>11.145895349748432</c:v>
                </c:pt>
                <c:pt idx="216">
                  <c:v>11.145895349748432</c:v>
                </c:pt>
                <c:pt idx="217">
                  <c:v>11.145895349748432</c:v>
                </c:pt>
                <c:pt idx="218">
                  <c:v>11.145895349748432</c:v>
                </c:pt>
                <c:pt idx="219">
                  <c:v>11.145895349748432</c:v>
                </c:pt>
                <c:pt idx="220">
                  <c:v>11.145895349748432</c:v>
                </c:pt>
                <c:pt idx="221">
                  <c:v>11.145895349748432</c:v>
                </c:pt>
                <c:pt idx="222">
                  <c:v>11.145895349748432</c:v>
                </c:pt>
                <c:pt idx="223">
                  <c:v>11.145895349748432</c:v>
                </c:pt>
                <c:pt idx="224">
                  <c:v>11.145895349748432</c:v>
                </c:pt>
                <c:pt idx="225">
                  <c:v>11.145895349748432</c:v>
                </c:pt>
                <c:pt idx="226">
                  <c:v>11.145895349748432</c:v>
                </c:pt>
                <c:pt idx="227">
                  <c:v>11.145895349748432</c:v>
                </c:pt>
                <c:pt idx="228">
                  <c:v>11.145895349748432</c:v>
                </c:pt>
                <c:pt idx="229">
                  <c:v>11.145895349748432</c:v>
                </c:pt>
                <c:pt idx="230">
                  <c:v>11.145895349748432</c:v>
                </c:pt>
                <c:pt idx="231">
                  <c:v>11.145895349748432</c:v>
                </c:pt>
                <c:pt idx="232">
                  <c:v>11.145895349748432</c:v>
                </c:pt>
                <c:pt idx="233">
                  <c:v>11.145895349748432</c:v>
                </c:pt>
                <c:pt idx="234">
                  <c:v>11.145895349748432</c:v>
                </c:pt>
                <c:pt idx="235">
                  <c:v>11.145895349748432</c:v>
                </c:pt>
                <c:pt idx="236">
                  <c:v>11.145895349748432</c:v>
                </c:pt>
                <c:pt idx="237">
                  <c:v>11.145895349748432</c:v>
                </c:pt>
                <c:pt idx="238">
                  <c:v>11.145895349748432</c:v>
                </c:pt>
                <c:pt idx="239">
                  <c:v>11.145895349748432</c:v>
                </c:pt>
                <c:pt idx="240">
                  <c:v>11.145895349748432</c:v>
                </c:pt>
                <c:pt idx="241">
                  <c:v>11.145895349748432</c:v>
                </c:pt>
                <c:pt idx="242">
                  <c:v>11.145895349748432</c:v>
                </c:pt>
                <c:pt idx="243">
                  <c:v>11.145895349748432</c:v>
                </c:pt>
                <c:pt idx="244">
                  <c:v>11.145895349748432</c:v>
                </c:pt>
                <c:pt idx="245">
                  <c:v>11.145895349748432</c:v>
                </c:pt>
                <c:pt idx="246">
                  <c:v>11.145895349748432</c:v>
                </c:pt>
                <c:pt idx="247">
                  <c:v>11.145895349748432</c:v>
                </c:pt>
                <c:pt idx="248">
                  <c:v>11.145895349748432</c:v>
                </c:pt>
                <c:pt idx="249">
                  <c:v>11.145895349748432</c:v>
                </c:pt>
                <c:pt idx="250">
                  <c:v>11.145895349748432</c:v>
                </c:pt>
                <c:pt idx="251">
                  <c:v>11.145895349748432</c:v>
                </c:pt>
                <c:pt idx="252">
                  <c:v>11.145895349748432</c:v>
                </c:pt>
                <c:pt idx="253">
                  <c:v>11.145895349748432</c:v>
                </c:pt>
                <c:pt idx="254">
                  <c:v>11.145895349748432</c:v>
                </c:pt>
                <c:pt idx="255">
                  <c:v>11.145895349748432</c:v>
                </c:pt>
                <c:pt idx="256">
                  <c:v>11.145895349748432</c:v>
                </c:pt>
                <c:pt idx="257">
                  <c:v>11.145895349748432</c:v>
                </c:pt>
                <c:pt idx="258">
                  <c:v>11.145895349748432</c:v>
                </c:pt>
                <c:pt idx="259">
                  <c:v>11.145895349748432</c:v>
                </c:pt>
                <c:pt idx="260">
                  <c:v>11.145895349748432</c:v>
                </c:pt>
                <c:pt idx="261">
                  <c:v>11.145895349748432</c:v>
                </c:pt>
                <c:pt idx="262">
                  <c:v>11.145895349748432</c:v>
                </c:pt>
                <c:pt idx="263">
                  <c:v>11.145895349748432</c:v>
                </c:pt>
                <c:pt idx="264">
                  <c:v>11.145895349748432</c:v>
                </c:pt>
                <c:pt idx="265">
                  <c:v>11.145895349748432</c:v>
                </c:pt>
                <c:pt idx="266">
                  <c:v>11.145895349748432</c:v>
                </c:pt>
                <c:pt idx="267">
                  <c:v>11.145895349748432</c:v>
                </c:pt>
                <c:pt idx="268">
                  <c:v>11.145895349748432</c:v>
                </c:pt>
                <c:pt idx="269">
                  <c:v>11.145895349748432</c:v>
                </c:pt>
                <c:pt idx="270">
                  <c:v>11.145895349748432</c:v>
                </c:pt>
                <c:pt idx="271">
                  <c:v>11.145895349748432</c:v>
                </c:pt>
                <c:pt idx="272">
                  <c:v>11.145895349748432</c:v>
                </c:pt>
                <c:pt idx="273">
                  <c:v>11.145895349748432</c:v>
                </c:pt>
                <c:pt idx="274">
                  <c:v>11.145895349748432</c:v>
                </c:pt>
                <c:pt idx="275">
                  <c:v>11.145895349748432</c:v>
                </c:pt>
                <c:pt idx="276">
                  <c:v>11.145895349748432</c:v>
                </c:pt>
                <c:pt idx="277">
                  <c:v>11.145895349748432</c:v>
                </c:pt>
                <c:pt idx="278">
                  <c:v>11.145895349748432</c:v>
                </c:pt>
                <c:pt idx="279">
                  <c:v>11.145895349748432</c:v>
                </c:pt>
                <c:pt idx="280">
                  <c:v>11.145895349748432</c:v>
                </c:pt>
                <c:pt idx="281">
                  <c:v>11.145895349748432</c:v>
                </c:pt>
                <c:pt idx="282">
                  <c:v>11.145895349748432</c:v>
                </c:pt>
                <c:pt idx="283">
                  <c:v>11.145895349748432</c:v>
                </c:pt>
                <c:pt idx="284">
                  <c:v>11.145895349748432</c:v>
                </c:pt>
                <c:pt idx="285">
                  <c:v>11.145895349748432</c:v>
                </c:pt>
                <c:pt idx="286">
                  <c:v>11.145895349748432</c:v>
                </c:pt>
                <c:pt idx="287">
                  <c:v>11.145895349748432</c:v>
                </c:pt>
                <c:pt idx="288">
                  <c:v>11.145895349748432</c:v>
                </c:pt>
                <c:pt idx="289">
                  <c:v>11.145895349748432</c:v>
                </c:pt>
                <c:pt idx="290">
                  <c:v>11.145895349748432</c:v>
                </c:pt>
                <c:pt idx="291">
                  <c:v>11.145895349748432</c:v>
                </c:pt>
                <c:pt idx="292">
                  <c:v>11.145895349748432</c:v>
                </c:pt>
                <c:pt idx="293">
                  <c:v>11.145895349748432</c:v>
                </c:pt>
                <c:pt idx="294">
                  <c:v>11.145895349748432</c:v>
                </c:pt>
                <c:pt idx="295">
                  <c:v>11.145895349748432</c:v>
                </c:pt>
                <c:pt idx="296">
                  <c:v>11.145895349748432</c:v>
                </c:pt>
                <c:pt idx="297">
                  <c:v>11.145895349748432</c:v>
                </c:pt>
                <c:pt idx="298">
                  <c:v>11.145895349748432</c:v>
                </c:pt>
                <c:pt idx="299">
                  <c:v>11.145895349748432</c:v>
                </c:pt>
                <c:pt idx="300">
                  <c:v>11.145895349748432</c:v>
                </c:pt>
                <c:pt idx="301">
                  <c:v>11.145895349748432</c:v>
                </c:pt>
                <c:pt idx="302">
                  <c:v>11.145895349748432</c:v>
                </c:pt>
                <c:pt idx="303">
                  <c:v>11.145895349748432</c:v>
                </c:pt>
                <c:pt idx="304">
                  <c:v>11.145895349748432</c:v>
                </c:pt>
                <c:pt idx="305">
                  <c:v>11.145895349748432</c:v>
                </c:pt>
                <c:pt idx="306">
                  <c:v>11.145895349748432</c:v>
                </c:pt>
                <c:pt idx="307">
                  <c:v>11.145895349748432</c:v>
                </c:pt>
                <c:pt idx="308">
                  <c:v>11.145895349748432</c:v>
                </c:pt>
                <c:pt idx="309">
                  <c:v>11.145895349748432</c:v>
                </c:pt>
                <c:pt idx="310">
                  <c:v>11.145895349748432</c:v>
                </c:pt>
                <c:pt idx="311">
                  <c:v>11.145895349748432</c:v>
                </c:pt>
                <c:pt idx="312">
                  <c:v>11.145895349748432</c:v>
                </c:pt>
                <c:pt idx="313">
                  <c:v>11.145895349748432</c:v>
                </c:pt>
                <c:pt idx="314">
                  <c:v>11.145895349748432</c:v>
                </c:pt>
                <c:pt idx="315">
                  <c:v>11.145895349748432</c:v>
                </c:pt>
                <c:pt idx="316">
                  <c:v>11.145895349748432</c:v>
                </c:pt>
                <c:pt idx="317">
                  <c:v>11.145895349748432</c:v>
                </c:pt>
                <c:pt idx="318">
                  <c:v>11.145895349748432</c:v>
                </c:pt>
                <c:pt idx="319">
                  <c:v>11.145895349748432</c:v>
                </c:pt>
                <c:pt idx="320">
                  <c:v>11.145895349748432</c:v>
                </c:pt>
                <c:pt idx="321">
                  <c:v>11.145895349748432</c:v>
                </c:pt>
                <c:pt idx="322">
                  <c:v>11.145895349748432</c:v>
                </c:pt>
                <c:pt idx="323">
                  <c:v>11.145895349748432</c:v>
                </c:pt>
                <c:pt idx="324">
                  <c:v>11.145895349748432</c:v>
                </c:pt>
                <c:pt idx="325">
                  <c:v>11.145895349748432</c:v>
                </c:pt>
                <c:pt idx="326">
                  <c:v>11.145895349748432</c:v>
                </c:pt>
                <c:pt idx="327">
                  <c:v>11.145895349748432</c:v>
                </c:pt>
                <c:pt idx="328">
                  <c:v>11.145895349748432</c:v>
                </c:pt>
                <c:pt idx="329">
                  <c:v>11.145895349748432</c:v>
                </c:pt>
                <c:pt idx="330">
                  <c:v>11.145895349748432</c:v>
                </c:pt>
                <c:pt idx="331">
                  <c:v>11.145895349748432</c:v>
                </c:pt>
                <c:pt idx="332">
                  <c:v>11.145895349748432</c:v>
                </c:pt>
                <c:pt idx="333">
                  <c:v>11.145895349748432</c:v>
                </c:pt>
                <c:pt idx="334">
                  <c:v>11.145895349748432</c:v>
                </c:pt>
                <c:pt idx="335">
                  <c:v>11.145895349748432</c:v>
                </c:pt>
                <c:pt idx="336">
                  <c:v>11.145895349748432</c:v>
                </c:pt>
                <c:pt idx="337">
                  <c:v>11.145895349748432</c:v>
                </c:pt>
                <c:pt idx="338">
                  <c:v>11.145895349748432</c:v>
                </c:pt>
                <c:pt idx="339">
                  <c:v>11.145895349748432</c:v>
                </c:pt>
                <c:pt idx="340">
                  <c:v>11.145895349748432</c:v>
                </c:pt>
                <c:pt idx="341">
                  <c:v>11.145895349748432</c:v>
                </c:pt>
                <c:pt idx="342">
                  <c:v>11.145895349748432</c:v>
                </c:pt>
                <c:pt idx="343">
                  <c:v>11.145895349748432</c:v>
                </c:pt>
                <c:pt idx="344">
                  <c:v>11.145895349748432</c:v>
                </c:pt>
                <c:pt idx="345">
                  <c:v>11.145895349748432</c:v>
                </c:pt>
                <c:pt idx="346">
                  <c:v>11.145895349748432</c:v>
                </c:pt>
                <c:pt idx="347">
                  <c:v>11.145895349748432</c:v>
                </c:pt>
                <c:pt idx="348">
                  <c:v>11.145895349748432</c:v>
                </c:pt>
                <c:pt idx="349">
                  <c:v>11.145895349748432</c:v>
                </c:pt>
                <c:pt idx="350">
                  <c:v>11.145895349748432</c:v>
                </c:pt>
                <c:pt idx="351">
                  <c:v>11.145895349748432</c:v>
                </c:pt>
                <c:pt idx="352">
                  <c:v>11.145895349748432</c:v>
                </c:pt>
                <c:pt idx="353">
                  <c:v>11.145895349748432</c:v>
                </c:pt>
                <c:pt idx="354">
                  <c:v>11.145895349748432</c:v>
                </c:pt>
                <c:pt idx="355">
                  <c:v>11.145895349748432</c:v>
                </c:pt>
                <c:pt idx="356">
                  <c:v>11.145895349748432</c:v>
                </c:pt>
                <c:pt idx="357">
                  <c:v>11.145895349748432</c:v>
                </c:pt>
                <c:pt idx="358">
                  <c:v>11.145895349748432</c:v>
                </c:pt>
                <c:pt idx="359">
                  <c:v>11.145895349748432</c:v>
                </c:pt>
                <c:pt idx="360">
                  <c:v>11.145895349748432</c:v>
                </c:pt>
                <c:pt idx="361">
                  <c:v>11.145895349748432</c:v>
                </c:pt>
                <c:pt idx="362">
                  <c:v>11.145895349748432</c:v>
                </c:pt>
                <c:pt idx="363">
                  <c:v>11.145895349748432</c:v>
                </c:pt>
                <c:pt idx="364">
                  <c:v>11.145895349748432</c:v>
                </c:pt>
                <c:pt idx="365">
                  <c:v>11.145895349748432</c:v>
                </c:pt>
                <c:pt idx="366">
                  <c:v>11.145895349748432</c:v>
                </c:pt>
                <c:pt idx="367">
                  <c:v>11.145895349748432</c:v>
                </c:pt>
                <c:pt idx="368">
                  <c:v>11.145895349748432</c:v>
                </c:pt>
                <c:pt idx="369">
                  <c:v>11.145895349748432</c:v>
                </c:pt>
                <c:pt idx="370">
                  <c:v>11.145895349748432</c:v>
                </c:pt>
                <c:pt idx="371">
                  <c:v>11.145895349748432</c:v>
                </c:pt>
                <c:pt idx="372">
                  <c:v>11.145895349748432</c:v>
                </c:pt>
                <c:pt idx="373">
                  <c:v>11.145895349748432</c:v>
                </c:pt>
                <c:pt idx="374">
                  <c:v>11.145895349748432</c:v>
                </c:pt>
                <c:pt idx="375">
                  <c:v>11.145895349748432</c:v>
                </c:pt>
                <c:pt idx="376">
                  <c:v>11.145895349748432</c:v>
                </c:pt>
                <c:pt idx="377">
                  <c:v>11.145895349748432</c:v>
                </c:pt>
                <c:pt idx="378">
                  <c:v>11.145895349748432</c:v>
                </c:pt>
                <c:pt idx="379">
                  <c:v>11.145895349748432</c:v>
                </c:pt>
                <c:pt idx="380">
                  <c:v>11.145895349748432</c:v>
                </c:pt>
                <c:pt idx="381">
                  <c:v>11.145895349748432</c:v>
                </c:pt>
                <c:pt idx="382">
                  <c:v>11.145895349748432</c:v>
                </c:pt>
                <c:pt idx="383">
                  <c:v>11.145895349748432</c:v>
                </c:pt>
                <c:pt idx="384">
                  <c:v>11.145895349748432</c:v>
                </c:pt>
                <c:pt idx="385">
                  <c:v>11.145895349748432</c:v>
                </c:pt>
                <c:pt idx="386">
                  <c:v>11.145895349748432</c:v>
                </c:pt>
                <c:pt idx="387">
                  <c:v>11.145895349748432</c:v>
                </c:pt>
                <c:pt idx="388">
                  <c:v>11.145895349748432</c:v>
                </c:pt>
                <c:pt idx="389">
                  <c:v>11.145895349748432</c:v>
                </c:pt>
                <c:pt idx="390">
                  <c:v>11.145895349748432</c:v>
                </c:pt>
                <c:pt idx="391">
                  <c:v>11.145895349748432</c:v>
                </c:pt>
                <c:pt idx="392">
                  <c:v>11.145895349748432</c:v>
                </c:pt>
                <c:pt idx="393">
                  <c:v>11.145895349748432</c:v>
                </c:pt>
                <c:pt idx="394">
                  <c:v>11.145895349748432</c:v>
                </c:pt>
                <c:pt idx="395">
                  <c:v>11.145895349748432</c:v>
                </c:pt>
                <c:pt idx="396">
                  <c:v>11.145895349748432</c:v>
                </c:pt>
                <c:pt idx="397">
                  <c:v>11.145895349748432</c:v>
                </c:pt>
                <c:pt idx="398">
                  <c:v>11.145895349748432</c:v>
                </c:pt>
                <c:pt idx="399">
                  <c:v>11.145895349748432</c:v>
                </c:pt>
                <c:pt idx="400">
                  <c:v>11.145895349748432</c:v>
                </c:pt>
                <c:pt idx="401">
                  <c:v>11.145895349748432</c:v>
                </c:pt>
                <c:pt idx="402">
                  <c:v>11.145895349748432</c:v>
                </c:pt>
                <c:pt idx="403">
                  <c:v>11.145895349748432</c:v>
                </c:pt>
                <c:pt idx="404">
                  <c:v>11.145895349748432</c:v>
                </c:pt>
                <c:pt idx="405">
                  <c:v>11.145895349748432</c:v>
                </c:pt>
                <c:pt idx="406">
                  <c:v>11.145895349748432</c:v>
                </c:pt>
                <c:pt idx="407">
                  <c:v>11.145895349748432</c:v>
                </c:pt>
                <c:pt idx="408">
                  <c:v>11.145895349748432</c:v>
                </c:pt>
                <c:pt idx="409">
                  <c:v>11.145895349748432</c:v>
                </c:pt>
                <c:pt idx="410">
                  <c:v>11.145895349748432</c:v>
                </c:pt>
                <c:pt idx="411">
                  <c:v>11.145895349748432</c:v>
                </c:pt>
                <c:pt idx="412">
                  <c:v>11.145895349748432</c:v>
                </c:pt>
                <c:pt idx="413">
                  <c:v>11.145895349748432</c:v>
                </c:pt>
                <c:pt idx="414">
                  <c:v>11.145895349748432</c:v>
                </c:pt>
                <c:pt idx="415">
                  <c:v>11.145895349748432</c:v>
                </c:pt>
              </c:numCache>
            </c:numRef>
          </c:yVal>
          <c:smooth val="1"/>
          <c:extLst xmlns:c16r2="http://schemas.microsoft.com/office/drawing/2015/06/chart">
            <c:ext xmlns:c16="http://schemas.microsoft.com/office/drawing/2014/chart" uri="{C3380CC4-5D6E-409C-BE32-E72D297353CC}">
              <c16:uniqueId val="{00000006-C3FE-44F3-840E-51A54EF1012B}"/>
            </c:ext>
          </c:extLst>
        </c:ser>
        <c:ser>
          <c:idx val="7"/>
          <c:order val="7"/>
          <c:tx>
            <c:strRef>
              <c:f>'Factor Value'!$I$2</c:f>
              <c:strCache>
                <c:ptCount val="1"/>
                <c:pt idx="0">
                  <c:v>+3 desv.stand PE</c:v>
                </c:pt>
              </c:strCache>
            </c:strRef>
          </c:tx>
          <c:spPr>
            <a:ln w="9525" cap="rnd">
              <a:solidFill>
                <a:schemeClr val="accent5"/>
              </a:solidFill>
              <a:prstDash val="sysDash"/>
              <a:round/>
            </a:ln>
            <a:effectLst/>
          </c:spPr>
          <c:marker>
            <c:symbol val="none"/>
          </c:marker>
          <c:xVal>
            <c:numRef>
              <c:f>'Factor Value'!$A$3:$A$418</c:f>
              <c:numCache>
                <c:formatCode>m/d/yyyy</c:formatCode>
                <c:ptCount val="416"/>
                <c:pt idx="0">
                  <c:v>42272</c:v>
                </c:pt>
                <c:pt idx="1">
                  <c:v>42275</c:v>
                </c:pt>
                <c:pt idx="2">
                  <c:v>42276</c:v>
                </c:pt>
                <c:pt idx="3">
                  <c:v>42277</c:v>
                </c:pt>
                <c:pt idx="4">
                  <c:v>42278</c:v>
                </c:pt>
                <c:pt idx="5">
                  <c:v>42279</c:v>
                </c:pt>
                <c:pt idx="6">
                  <c:v>42282</c:v>
                </c:pt>
                <c:pt idx="7">
                  <c:v>42283</c:v>
                </c:pt>
                <c:pt idx="8">
                  <c:v>42284</c:v>
                </c:pt>
                <c:pt idx="9">
                  <c:v>42285</c:v>
                </c:pt>
                <c:pt idx="10">
                  <c:v>42286</c:v>
                </c:pt>
                <c:pt idx="11">
                  <c:v>42289</c:v>
                </c:pt>
                <c:pt idx="12">
                  <c:v>42290</c:v>
                </c:pt>
                <c:pt idx="13">
                  <c:v>42291</c:v>
                </c:pt>
                <c:pt idx="14">
                  <c:v>42292</c:v>
                </c:pt>
                <c:pt idx="15">
                  <c:v>42293</c:v>
                </c:pt>
                <c:pt idx="16">
                  <c:v>42296</c:v>
                </c:pt>
                <c:pt idx="17">
                  <c:v>42297</c:v>
                </c:pt>
                <c:pt idx="18">
                  <c:v>42298</c:v>
                </c:pt>
                <c:pt idx="19">
                  <c:v>42299</c:v>
                </c:pt>
                <c:pt idx="20">
                  <c:v>42300</c:v>
                </c:pt>
                <c:pt idx="21">
                  <c:v>42303</c:v>
                </c:pt>
                <c:pt idx="22">
                  <c:v>42304</c:v>
                </c:pt>
                <c:pt idx="23">
                  <c:v>42305</c:v>
                </c:pt>
                <c:pt idx="24">
                  <c:v>42306</c:v>
                </c:pt>
                <c:pt idx="25">
                  <c:v>42307</c:v>
                </c:pt>
                <c:pt idx="26">
                  <c:v>42310</c:v>
                </c:pt>
                <c:pt idx="27">
                  <c:v>42311</c:v>
                </c:pt>
                <c:pt idx="28">
                  <c:v>42312</c:v>
                </c:pt>
                <c:pt idx="29">
                  <c:v>42313</c:v>
                </c:pt>
                <c:pt idx="30">
                  <c:v>42314</c:v>
                </c:pt>
                <c:pt idx="31">
                  <c:v>42317</c:v>
                </c:pt>
                <c:pt idx="32">
                  <c:v>42318</c:v>
                </c:pt>
                <c:pt idx="33">
                  <c:v>42319</c:v>
                </c:pt>
                <c:pt idx="34">
                  <c:v>42320</c:v>
                </c:pt>
                <c:pt idx="35">
                  <c:v>42321</c:v>
                </c:pt>
                <c:pt idx="36">
                  <c:v>42324</c:v>
                </c:pt>
                <c:pt idx="37">
                  <c:v>42325</c:v>
                </c:pt>
                <c:pt idx="38">
                  <c:v>42326</c:v>
                </c:pt>
                <c:pt idx="39">
                  <c:v>42327</c:v>
                </c:pt>
                <c:pt idx="40">
                  <c:v>42328</c:v>
                </c:pt>
                <c:pt idx="41">
                  <c:v>42331</c:v>
                </c:pt>
                <c:pt idx="42">
                  <c:v>42332</c:v>
                </c:pt>
                <c:pt idx="43">
                  <c:v>42333</c:v>
                </c:pt>
                <c:pt idx="44">
                  <c:v>42334</c:v>
                </c:pt>
                <c:pt idx="45">
                  <c:v>42335</c:v>
                </c:pt>
                <c:pt idx="46">
                  <c:v>42338</c:v>
                </c:pt>
                <c:pt idx="47">
                  <c:v>42339</c:v>
                </c:pt>
                <c:pt idx="48">
                  <c:v>42340</c:v>
                </c:pt>
                <c:pt idx="49">
                  <c:v>42341</c:v>
                </c:pt>
                <c:pt idx="50">
                  <c:v>42342</c:v>
                </c:pt>
                <c:pt idx="51">
                  <c:v>42345</c:v>
                </c:pt>
                <c:pt idx="52">
                  <c:v>42346</c:v>
                </c:pt>
                <c:pt idx="53">
                  <c:v>42347</c:v>
                </c:pt>
                <c:pt idx="54">
                  <c:v>42348</c:v>
                </c:pt>
                <c:pt idx="55">
                  <c:v>42349</c:v>
                </c:pt>
                <c:pt idx="56">
                  <c:v>42352</c:v>
                </c:pt>
                <c:pt idx="57">
                  <c:v>42353</c:v>
                </c:pt>
                <c:pt idx="58">
                  <c:v>42354</c:v>
                </c:pt>
                <c:pt idx="59">
                  <c:v>42355</c:v>
                </c:pt>
                <c:pt idx="60">
                  <c:v>42356</c:v>
                </c:pt>
                <c:pt idx="61">
                  <c:v>42359</c:v>
                </c:pt>
                <c:pt idx="62">
                  <c:v>42360</c:v>
                </c:pt>
                <c:pt idx="63">
                  <c:v>42361</c:v>
                </c:pt>
                <c:pt idx="64">
                  <c:v>42362</c:v>
                </c:pt>
                <c:pt idx="65">
                  <c:v>42363</c:v>
                </c:pt>
                <c:pt idx="66">
                  <c:v>42366</c:v>
                </c:pt>
                <c:pt idx="67">
                  <c:v>42367</c:v>
                </c:pt>
                <c:pt idx="68">
                  <c:v>42368</c:v>
                </c:pt>
                <c:pt idx="69">
                  <c:v>42369</c:v>
                </c:pt>
                <c:pt idx="70">
                  <c:v>42370</c:v>
                </c:pt>
                <c:pt idx="71">
                  <c:v>42373</c:v>
                </c:pt>
                <c:pt idx="72">
                  <c:v>42374</c:v>
                </c:pt>
                <c:pt idx="73">
                  <c:v>42375</c:v>
                </c:pt>
                <c:pt idx="74">
                  <c:v>42376</c:v>
                </c:pt>
                <c:pt idx="75">
                  <c:v>42377</c:v>
                </c:pt>
                <c:pt idx="76">
                  <c:v>42380</c:v>
                </c:pt>
                <c:pt idx="77">
                  <c:v>42381</c:v>
                </c:pt>
                <c:pt idx="78">
                  <c:v>42382</c:v>
                </c:pt>
                <c:pt idx="79">
                  <c:v>42383</c:v>
                </c:pt>
                <c:pt idx="80">
                  <c:v>42384</c:v>
                </c:pt>
                <c:pt idx="81">
                  <c:v>42387</c:v>
                </c:pt>
                <c:pt idx="82">
                  <c:v>42388</c:v>
                </c:pt>
                <c:pt idx="83">
                  <c:v>42389</c:v>
                </c:pt>
                <c:pt idx="84">
                  <c:v>42390</c:v>
                </c:pt>
                <c:pt idx="85">
                  <c:v>42391</c:v>
                </c:pt>
                <c:pt idx="86">
                  <c:v>42394</c:v>
                </c:pt>
                <c:pt idx="87">
                  <c:v>42395</c:v>
                </c:pt>
                <c:pt idx="88">
                  <c:v>42396</c:v>
                </c:pt>
                <c:pt idx="89">
                  <c:v>42397</c:v>
                </c:pt>
                <c:pt idx="90">
                  <c:v>42398</c:v>
                </c:pt>
                <c:pt idx="91">
                  <c:v>42401</c:v>
                </c:pt>
                <c:pt idx="92">
                  <c:v>42402</c:v>
                </c:pt>
                <c:pt idx="93">
                  <c:v>42403</c:v>
                </c:pt>
                <c:pt idx="94">
                  <c:v>42404</c:v>
                </c:pt>
                <c:pt idx="95">
                  <c:v>42405</c:v>
                </c:pt>
                <c:pt idx="96">
                  <c:v>42408</c:v>
                </c:pt>
                <c:pt idx="97">
                  <c:v>42409</c:v>
                </c:pt>
                <c:pt idx="98">
                  <c:v>42410</c:v>
                </c:pt>
                <c:pt idx="99">
                  <c:v>42411</c:v>
                </c:pt>
                <c:pt idx="100">
                  <c:v>42412</c:v>
                </c:pt>
                <c:pt idx="101">
                  <c:v>42415</c:v>
                </c:pt>
                <c:pt idx="102">
                  <c:v>42416</c:v>
                </c:pt>
                <c:pt idx="103">
                  <c:v>42417</c:v>
                </c:pt>
                <c:pt idx="104">
                  <c:v>42418</c:v>
                </c:pt>
                <c:pt idx="105">
                  <c:v>42419</c:v>
                </c:pt>
                <c:pt idx="106">
                  <c:v>42422</c:v>
                </c:pt>
                <c:pt idx="107">
                  <c:v>42423</c:v>
                </c:pt>
                <c:pt idx="108">
                  <c:v>42424</c:v>
                </c:pt>
                <c:pt idx="109">
                  <c:v>42425</c:v>
                </c:pt>
                <c:pt idx="110">
                  <c:v>42426</c:v>
                </c:pt>
                <c:pt idx="111">
                  <c:v>42429</c:v>
                </c:pt>
                <c:pt idx="112">
                  <c:v>42430</c:v>
                </c:pt>
                <c:pt idx="113">
                  <c:v>42431</c:v>
                </c:pt>
                <c:pt idx="114">
                  <c:v>42432</c:v>
                </c:pt>
                <c:pt idx="115">
                  <c:v>42433</c:v>
                </c:pt>
                <c:pt idx="116">
                  <c:v>42436</c:v>
                </c:pt>
                <c:pt idx="117">
                  <c:v>42437</c:v>
                </c:pt>
                <c:pt idx="118">
                  <c:v>42438</c:v>
                </c:pt>
                <c:pt idx="119">
                  <c:v>42439</c:v>
                </c:pt>
                <c:pt idx="120">
                  <c:v>42440</c:v>
                </c:pt>
                <c:pt idx="121">
                  <c:v>42443</c:v>
                </c:pt>
                <c:pt idx="122">
                  <c:v>42444</c:v>
                </c:pt>
                <c:pt idx="123">
                  <c:v>42445</c:v>
                </c:pt>
                <c:pt idx="124">
                  <c:v>42446</c:v>
                </c:pt>
                <c:pt idx="125">
                  <c:v>42447</c:v>
                </c:pt>
                <c:pt idx="126">
                  <c:v>42450</c:v>
                </c:pt>
                <c:pt idx="127">
                  <c:v>42451</c:v>
                </c:pt>
                <c:pt idx="128">
                  <c:v>42452</c:v>
                </c:pt>
                <c:pt idx="129">
                  <c:v>42453</c:v>
                </c:pt>
                <c:pt idx="130">
                  <c:v>42454</c:v>
                </c:pt>
                <c:pt idx="131">
                  <c:v>42457</c:v>
                </c:pt>
                <c:pt idx="132">
                  <c:v>42458</c:v>
                </c:pt>
                <c:pt idx="133">
                  <c:v>42459</c:v>
                </c:pt>
                <c:pt idx="134">
                  <c:v>42460</c:v>
                </c:pt>
                <c:pt idx="135">
                  <c:v>42461</c:v>
                </c:pt>
                <c:pt idx="136">
                  <c:v>42464</c:v>
                </c:pt>
                <c:pt idx="137">
                  <c:v>42465</c:v>
                </c:pt>
                <c:pt idx="138">
                  <c:v>42466</c:v>
                </c:pt>
                <c:pt idx="139">
                  <c:v>42467</c:v>
                </c:pt>
                <c:pt idx="140">
                  <c:v>42468</c:v>
                </c:pt>
                <c:pt idx="141">
                  <c:v>42471</c:v>
                </c:pt>
                <c:pt idx="142">
                  <c:v>42472</c:v>
                </c:pt>
                <c:pt idx="143">
                  <c:v>42473</c:v>
                </c:pt>
                <c:pt idx="144">
                  <c:v>42474</c:v>
                </c:pt>
                <c:pt idx="145">
                  <c:v>42475</c:v>
                </c:pt>
                <c:pt idx="146">
                  <c:v>42478</c:v>
                </c:pt>
                <c:pt idx="147">
                  <c:v>42479</c:v>
                </c:pt>
                <c:pt idx="148">
                  <c:v>42480</c:v>
                </c:pt>
                <c:pt idx="149">
                  <c:v>42481</c:v>
                </c:pt>
                <c:pt idx="150">
                  <c:v>42482</c:v>
                </c:pt>
                <c:pt idx="151">
                  <c:v>42485</c:v>
                </c:pt>
                <c:pt idx="152">
                  <c:v>42486</c:v>
                </c:pt>
                <c:pt idx="153">
                  <c:v>42487</c:v>
                </c:pt>
                <c:pt idx="154">
                  <c:v>42488</c:v>
                </c:pt>
                <c:pt idx="155">
                  <c:v>42489</c:v>
                </c:pt>
                <c:pt idx="156">
                  <c:v>42492</c:v>
                </c:pt>
                <c:pt idx="157">
                  <c:v>42493</c:v>
                </c:pt>
                <c:pt idx="158">
                  <c:v>42494</c:v>
                </c:pt>
                <c:pt idx="159">
                  <c:v>42495</c:v>
                </c:pt>
                <c:pt idx="160">
                  <c:v>42496</c:v>
                </c:pt>
                <c:pt idx="161">
                  <c:v>42499</c:v>
                </c:pt>
                <c:pt idx="162">
                  <c:v>42500</c:v>
                </c:pt>
                <c:pt idx="163">
                  <c:v>42501</c:v>
                </c:pt>
                <c:pt idx="164">
                  <c:v>42502</c:v>
                </c:pt>
                <c:pt idx="165">
                  <c:v>42503</c:v>
                </c:pt>
                <c:pt idx="166">
                  <c:v>42506</c:v>
                </c:pt>
                <c:pt idx="167">
                  <c:v>42507</c:v>
                </c:pt>
                <c:pt idx="168">
                  <c:v>42508</c:v>
                </c:pt>
                <c:pt idx="169">
                  <c:v>42509</c:v>
                </c:pt>
                <c:pt idx="170">
                  <c:v>42510</c:v>
                </c:pt>
                <c:pt idx="171">
                  <c:v>42513</c:v>
                </c:pt>
                <c:pt idx="172">
                  <c:v>42514</c:v>
                </c:pt>
                <c:pt idx="173">
                  <c:v>42515</c:v>
                </c:pt>
                <c:pt idx="174">
                  <c:v>42516</c:v>
                </c:pt>
                <c:pt idx="175">
                  <c:v>42517</c:v>
                </c:pt>
                <c:pt idx="176">
                  <c:v>42520</c:v>
                </c:pt>
                <c:pt idx="177">
                  <c:v>42521</c:v>
                </c:pt>
                <c:pt idx="178">
                  <c:v>42522</c:v>
                </c:pt>
                <c:pt idx="179">
                  <c:v>42523</c:v>
                </c:pt>
                <c:pt idx="180">
                  <c:v>42524</c:v>
                </c:pt>
                <c:pt idx="181">
                  <c:v>42527</c:v>
                </c:pt>
                <c:pt idx="182">
                  <c:v>42528</c:v>
                </c:pt>
                <c:pt idx="183">
                  <c:v>42529</c:v>
                </c:pt>
                <c:pt idx="184">
                  <c:v>42530</c:v>
                </c:pt>
                <c:pt idx="185">
                  <c:v>42531</c:v>
                </c:pt>
                <c:pt idx="186">
                  <c:v>42534</c:v>
                </c:pt>
                <c:pt idx="187">
                  <c:v>42535</c:v>
                </c:pt>
                <c:pt idx="188">
                  <c:v>42536</c:v>
                </c:pt>
                <c:pt idx="189">
                  <c:v>42537</c:v>
                </c:pt>
                <c:pt idx="190">
                  <c:v>42538</c:v>
                </c:pt>
                <c:pt idx="191">
                  <c:v>42541</c:v>
                </c:pt>
                <c:pt idx="192">
                  <c:v>42542</c:v>
                </c:pt>
                <c:pt idx="193">
                  <c:v>42543</c:v>
                </c:pt>
                <c:pt idx="194">
                  <c:v>42544</c:v>
                </c:pt>
                <c:pt idx="195">
                  <c:v>42545</c:v>
                </c:pt>
                <c:pt idx="196">
                  <c:v>42548</c:v>
                </c:pt>
                <c:pt idx="197">
                  <c:v>42549</c:v>
                </c:pt>
                <c:pt idx="198">
                  <c:v>42550</c:v>
                </c:pt>
                <c:pt idx="199">
                  <c:v>42551</c:v>
                </c:pt>
                <c:pt idx="200">
                  <c:v>42552</c:v>
                </c:pt>
                <c:pt idx="201">
                  <c:v>42555</c:v>
                </c:pt>
                <c:pt idx="202">
                  <c:v>42556</c:v>
                </c:pt>
                <c:pt idx="203">
                  <c:v>42557</c:v>
                </c:pt>
                <c:pt idx="204">
                  <c:v>42558</c:v>
                </c:pt>
                <c:pt idx="205">
                  <c:v>42559</c:v>
                </c:pt>
                <c:pt idx="206">
                  <c:v>42562</c:v>
                </c:pt>
                <c:pt idx="207">
                  <c:v>42563</c:v>
                </c:pt>
                <c:pt idx="208">
                  <c:v>42564</c:v>
                </c:pt>
                <c:pt idx="209">
                  <c:v>42565</c:v>
                </c:pt>
                <c:pt idx="210">
                  <c:v>42566</c:v>
                </c:pt>
                <c:pt idx="211">
                  <c:v>42569</c:v>
                </c:pt>
                <c:pt idx="212">
                  <c:v>42570</c:v>
                </c:pt>
                <c:pt idx="213">
                  <c:v>42571</c:v>
                </c:pt>
                <c:pt idx="214">
                  <c:v>42572</c:v>
                </c:pt>
                <c:pt idx="215">
                  <c:v>42573</c:v>
                </c:pt>
                <c:pt idx="216">
                  <c:v>42576</c:v>
                </c:pt>
                <c:pt idx="217">
                  <c:v>42577</c:v>
                </c:pt>
                <c:pt idx="218">
                  <c:v>42578</c:v>
                </c:pt>
                <c:pt idx="219">
                  <c:v>42579</c:v>
                </c:pt>
                <c:pt idx="220">
                  <c:v>42580</c:v>
                </c:pt>
                <c:pt idx="221">
                  <c:v>42583</c:v>
                </c:pt>
                <c:pt idx="222">
                  <c:v>42584</c:v>
                </c:pt>
                <c:pt idx="223">
                  <c:v>42585</c:v>
                </c:pt>
                <c:pt idx="224">
                  <c:v>42586</c:v>
                </c:pt>
                <c:pt idx="225">
                  <c:v>42587</c:v>
                </c:pt>
                <c:pt idx="226">
                  <c:v>42590</c:v>
                </c:pt>
                <c:pt idx="227">
                  <c:v>42591</c:v>
                </c:pt>
                <c:pt idx="228">
                  <c:v>42592</c:v>
                </c:pt>
                <c:pt idx="229">
                  <c:v>42593</c:v>
                </c:pt>
                <c:pt idx="230">
                  <c:v>42594</c:v>
                </c:pt>
                <c:pt idx="231">
                  <c:v>42597</c:v>
                </c:pt>
                <c:pt idx="232">
                  <c:v>42598</c:v>
                </c:pt>
                <c:pt idx="233">
                  <c:v>42599</c:v>
                </c:pt>
                <c:pt idx="234">
                  <c:v>42600</c:v>
                </c:pt>
                <c:pt idx="235">
                  <c:v>42601</c:v>
                </c:pt>
                <c:pt idx="236">
                  <c:v>42604</c:v>
                </c:pt>
                <c:pt idx="237">
                  <c:v>42605</c:v>
                </c:pt>
                <c:pt idx="238">
                  <c:v>42606</c:v>
                </c:pt>
                <c:pt idx="239">
                  <c:v>42607</c:v>
                </c:pt>
                <c:pt idx="240">
                  <c:v>42608</c:v>
                </c:pt>
                <c:pt idx="241">
                  <c:v>42611</c:v>
                </c:pt>
                <c:pt idx="242">
                  <c:v>42612</c:v>
                </c:pt>
                <c:pt idx="243">
                  <c:v>42613</c:v>
                </c:pt>
                <c:pt idx="244">
                  <c:v>42614</c:v>
                </c:pt>
                <c:pt idx="245">
                  <c:v>42615</c:v>
                </c:pt>
                <c:pt idx="246">
                  <c:v>42618</c:v>
                </c:pt>
                <c:pt idx="247">
                  <c:v>42619</c:v>
                </c:pt>
                <c:pt idx="248">
                  <c:v>42620</c:v>
                </c:pt>
                <c:pt idx="249">
                  <c:v>42621</c:v>
                </c:pt>
                <c:pt idx="250">
                  <c:v>42622</c:v>
                </c:pt>
                <c:pt idx="251">
                  <c:v>42625</c:v>
                </c:pt>
                <c:pt idx="252">
                  <c:v>42626</c:v>
                </c:pt>
                <c:pt idx="253">
                  <c:v>42627</c:v>
                </c:pt>
                <c:pt idx="254">
                  <c:v>42628</c:v>
                </c:pt>
                <c:pt idx="255">
                  <c:v>42629</c:v>
                </c:pt>
                <c:pt idx="256">
                  <c:v>42632</c:v>
                </c:pt>
                <c:pt idx="257">
                  <c:v>42633</c:v>
                </c:pt>
                <c:pt idx="258">
                  <c:v>42634</c:v>
                </c:pt>
                <c:pt idx="259">
                  <c:v>42635</c:v>
                </c:pt>
                <c:pt idx="260">
                  <c:v>42636</c:v>
                </c:pt>
                <c:pt idx="261">
                  <c:v>42639</c:v>
                </c:pt>
                <c:pt idx="262">
                  <c:v>42640</c:v>
                </c:pt>
                <c:pt idx="263">
                  <c:v>42641</c:v>
                </c:pt>
                <c:pt idx="264">
                  <c:v>42642</c:v>
                </c:pt>
                <c:pt idx="265">
                  <c:v>42643</c:v>
                </c:pt>
                <c:pt idx="266">
                  <c:v>42646</c:v>
                </c:pt>
                <c:pt idx="267">
                  <c:v>42647</c:v>
                </c:pt>
                <c:pt idx="268">
                  <c:v>42648</c:v>
                </c:pt>
                <c:pt idx="269">
                  <c:v>42649</c:v>
                </c:pt>
                <c:pt idx="270">
                  <c:v>42650</c:v>
                </c:pt>
                <c:pt idx="271">
                  <c:v>42653</c:v>
                </c:pt>
                <c:pt idx="272">
                  <c:v>42654</c:v>
                </c:pt>
                <c:pt idx="273">
                  <c:v>42655</c:v>
                </c:pt>
                <c:pt idx="274">
                  <c:v>42656</c:v>
                </c:pt>
                <c:pt idx="275">
                  <c:v>42657</c:v>
                </c:pt>
                <c:pt idx="276">
                  <c:v>42660</c:v>
                </c:pt>
                <c:pt idx="277">
                  <c:v>42661</c:v>
                </c:pt>
                <c:pt idx="278">
                  <c:v>42662</c:v>
                </c:pt>
                <c:pt idx="279">
                  <c:v>42663</c:v>
                </c:pt>
                <c:pt idx="280">
                  <c:v>42664</c:v>
                </c:pt>
                <c:pt idx="281">
                  <c:v>42667</c:v>
                </c:pt>
                <c:pt idx="282">
                  <c:v>42668</c:v>
                </c:pt>
                <c:pt idx="283">
                  <c:v>42669</c:v>
                </c:pt>
                <c:pt idx="284">
                  <c:v>42670</c:v>
                </c:pt>
                <c:pt idx="285">
                  <c:v>42671</c:v>
                </c:pt>
                <c:pt idx="286">
                  <c:v>42674</c:v>
                </c:pt>
                <c:pt idx="287">
                  <c:v>42675</c:v>
                </c:pt>
                <c:pt idx="288">
                  <c:v>42676</c:v>
                </c:pt>
                <c:pt idx="289">
                  <c:v>42677</c:v>
                </c:pt>
                <c:pt idx="290">
                  <c:v>42678</c:v>
                </c:pt>
                <c:pt idx="291">
                  <c:v>42681</c:v>
                </c:pt>
                <c:pt idx="292">
                  <c:v>42682</c:v>
                </c:pt>
                <c:pt idx="293">
                  <c:v>42683</c:v>
                </c:pt>
                <c:pt idx="294">
                  <c:v>42684</c:v>
                </c:pt>
                <c:pt idx="295">
                  <c:v>42685</c:v>
                </c:pt>
                <c:pt idx="296">
                  <c:v>42688</c:v>
                </c:pt>
                <c:pt idx="297">
                  <c:v>42689</c:v>
                </c:pt>
                <c:pt idx="298">
                  <c:v>42690</c:v>
                </c:pt>
                <c:pt idx="299">
                  <c:v>42691</c:v>
                </c:pt>
                <c:pt idx="300">
                  <c:v>42692</c:v>
                </c:pt>
                <c:pt idx="301">
                  <c:v>42695</c:v>
                </c:pt>
                <c:pt idx="302">
                  <c:v>42696</c:v>
                </c:pt>
                <c:pt idx="303">
                  <c:v>42697</c:v>
                </c:pt>
                <c:pt idx="304">
                  <c:v>42698</c:v>
                </c:pt>
                <c:pt idx="305">
                  <c:v>42699</c:v>
                </c:pt>
                <c:pt idx="306">
                  <c:v>42702</c:v>
                </c:pt>
                <c:pt idx="307">
                  <c:v>42703</c:v>
                </c:pt>
                <c:pt idx="308">
                  <c:v>42704</c:v>
                </c:pt>
                <c:pt idx="309">
                  <c:v>42705</c:v>
                </c:pt>
                <c:pt idx="310">
                  <c:v>42706</c:v>
                </c:pt>
                <c:pt idx="311">
                  <c:v>42709</c:v>
                </c:pt>
                <c:pt idx="312">
                  <c:v>42710</c:v>
                </c:pt>
                <c:pt idx="313">
                  <c:v>42711</c:v>
                </c:pt>
                <c:pt idx="314">
                  <c:v>42712</c:v>
                </c:pt>
                <c:pt idx="315">
                  <c:v>42713</c:v>
                </c:pt>
                <c:pt idx="316">
                  <c:v>42716</c:v>
                </c:pt>
                <c:pt idx="317">
                  <c:v>42717</c:v>
                </c:pt>
                <c:pt idx="318">
                  <c:v>42718</c:v>
                </c:pt>
                <c:pt idx="319">
                  <c:v>42719</c:v>
                </c:pt>
                <c:pt idx="320">
                  <c:v>42720</c:v>
                </c:pt>
                <c:pt idx="321">
                  <c:v>42723</c:v>
                </c:pt>
                <c:pt idx="322">
                  <c:v>42724</c:v>
                </c:pt>
                <c:pt idx="323">
                  <c:v>42725</c:v>
                </c:pt>
                <c:pt idx="324">
                  <c:v>42726</c:v>
                </c:pt>
                <c:pt idx="325">
                  <c:v>42727</c:v>
                </c:pt>
                <c:pt idx="326">
                  <c:v>42730</c:v>
                </c:pt>
                <c:pt idx="327">
                  <c:v>42731</c:v>
                </c:pt>
                <c:pt idx="328">
                  <c:v>42732</c:v>
                </c:pt>
                <c:pt idx="329">
                  <c:v>42733</c:v>
                </c:pt>
                <c:pt idx="330">
                  <c:v>42734</c:v>
                </c:pt>
                <c:pt idx="331">
                  <c:v>42737</c:v>
                </c:pt>
                <c:pt idx="332">
                  <c:v>42738</c:v>
                </c:pt>
                <c:pt idx="333">
                  <c:v>42739</c:v>
                </c:pt>
                <c:pt idx="334">
                  <c:v>42740</c:v>
                </c:pt>
                <c:pt idx="335">
                  <c:v>42741</c:v>
                </c:pt>
                <c:pt idx="336">
                  <c:v>42744</c:v>
                </c:pt>
                <c:pt idx="337">
                  <c:v>42745</c:v>
                </c:pt>
                <c:pt idx="338">
                  <c:v>42746</c:v>
                </c:pt>
                <c:pt idx="339">
                  <c:v>42747</c:v>
                </c:pt>
                <c:pt idx="340">
                  <c:v>42748</c:v>
                </c:pt>
                <c:pt idx="341">
                  <c:v>42751</c:v>
                </c:pt>
                <c:pt idx="342">
                  <c:v>42752</c:v>
                </c:pt>
                <c:pt idx="343">
                  <c:v>42753</c:v>
                </c:pt>
                <c:pt idx="344">
                  <c:v>42754</c:v>
                </c:pt>
                <c:pt idx="345">
                  <c:v>42755</c:v>
                </c:pt>
                <c:pt idx="346">
                  <c:v>42758</c:v>
                </c:pt>
                <c:pt idx="347">
                  <c:v>42759</c:v>
                </c:pt>
                <c:pt idx="348">
                  <c:v>42760</c:v>
                </c:pt>
                <c:pt idx="349">
                  <c:v>42761</c:v>
                </c:pt>
                <c:pt idx="350">
                  <c:v>42762</c:v>
                </c:pt>
                <c:pt idx="351">
                  <c:v>42765</c:v>
                </c:pt>
                <c:pt idx="352">
                  <c:v>42766</c:v>
                </c:pt>
                <c:pt idx="353">
                  <c:v>42767</c:v>
                </c:pt>
                <c:pt idx="354">
                  <c:v>42768</c:v>
                </c:pt>
                <c:pt idx="355">
                  <c:v>42769</c:v>
                </c:pt>
                <c:pt idx="356">
                  <c:v>42772</c:v>
                </c:pt>
                <c:pt idx="357">
                  <c:v>42773</c:v>
                </c:pt>
                <c:pt idx="358">
                  <c:v>42774</c:v>
                </c:pt>
                <c:pt idx="359">
                  <c:v>42775</c:v>
                </c:pt>
                <c:pt idx="360">
                  <c:v>42776</c:v>
                </c:pt>
                <c:pt idx="361">
                  <c:v>42779</c:v>
                </c:pt>
                <c:pt idx="362">
                  <c:v>42780</c:v>
                </c:pt>
                <c:pt idx="363">
                  <c:v>42781</c:v>
                </c:pt>
                <c:pt idx="364">
                  <c:v>42782</c:v>
                </c:pt>
                <c:pt idx="365">
                  <c:v>42783</c:v>
                </c:pt>
                <c:pt idx="366">
                  <c:v>42786</c:v>
                </c:pt>
                <c:pt idx="367">
                  <c:v>42787</c:v>
                </c:pt>
                <c:pt idx="368">
                  <c:v>42788</c:v>
                </c:pt>
                <c:pt idx="369">
                  <c:v>42789</c:v>
                </c:pt>
                <c:pt idx="370">
                  <c:v>42790</c:v>
                </c:pt>
                <c:pt idx="371">
                  <c:v>42793</c:v>
                </c:pt>
                <c:pt idx="372">
                  <c:v>42794</c:v>
                </c:pt>
                <c:pt idx="373">
                  <c:v>42795</c:v>
                </c:pt>
                <c:pt idx="374">
                  <c:v>42796</c:v>
                </c:pt>
                <c:pt idx="375">
                  <c:v>42797</c:v>
                </c:pt>
                <c:pt idx="376">
                  <c:v>42800</c:v>
                </c:pt>
                <c:pt idx="377">
                  <c:v>42801</c:v>
                </c:pt>
                <c:pt idx="378">
                  <c:v>42802</c:v>
                </c:pt>
                <c:pt idx="379">
                  <c:v>42803</c:v>
                </c:pt>
                <c:pt idx="380">
                  <c:v>42804</c:v>
                </c:pt>
                <c:pt idx="381">
                  <c:v>42807</c:v>
                </c:pt>
                <c:pt idx="382">
                  <c:v>42808</c:v>
                </c:pt>
                <c:pt idx="383">
                  <c:v>42809</c:v>
                </c:pt>
                <c:pt idx="384">
                  <c:v>42810</c:v>
                </c:pt>
                <c:pt idx="385">
                  <c:v>42811</c:v>
                </c:pt>
                <c:pt idx="386">
                  <c:v>42814</c:v>
                </c:pt>
                <c:pt idx="387">
                  <c:v>42815</c:v>
                </c:pt>
                <c:pt idx="388">
                  <c:v>42816</c:v>
                </c:pt>
                <c:pt idx="389">
                  <c:v>42817</c:v>
                </c:pt>
                <c:pt idx="390">
                  <c:v>42818</c:v>
                </c:pt>
                <c:pt idx="391">
                  <c:v>42821</c:v>
                </c:pt>
                <c:pt idx="392">
                  <c:v>42822</c:v>
                </c:pt>
                <c:pt idx="393">
                  <c:v>42823</c:v>
                </c:pt>
                <c:pt idx="394">
                  <c:v>42824</c:v>
                </c:pt>
                <c:pt idx="395">
                  <c:v>42825</c:v>
                </c:pt>
                <c:pt idx="396">
                  <c:v>42828</c:v>
                </c:pt>
                <c:pt idx="397">
                  <c:v>42829</c:v>
                </c:pt>
                <c:pt idx="398">
                  <c:v>42830</c:v>
                </c:pt>
                <c:pt idx="399">
                  <c:v>42831</c:v>
                </c:pt>
                <c:pt idx="400">
                  <c:v>42832</c:v>
                </c:pt>
                <c:pt idx="401">
                  <c:v>42835</c:v>
                </c:pt>
                <c:pt idx="402">
                  <c:v>42836</c:v>
                </c:pt>
                <c:pt idx="403">
                  <c:v>42837</c:v>
                </c:pt>
                <c:pt idx="404">
                  <c:v>42838</c:v>
                </c:pt>
                <c:pt idx="405">
                  <c:v>42839</c:v>
                </c:pt>
                <c:pt idx="406">
                  <c:v>42842</c:v>
                </c:pt>
                <c:pt idx="407">
                  <c:v>42843</c:v>
                </c:pt>
                <c:pt idx="408">
                  <c:v>42844</c:v>
                </c:pt>
                <c:pt idx="409">
                  <c:v>42845</c:v>
                </c:pt>
                <c:pt idx="410">
                  <c:v>42846</c:v>
                </c:pt>
                <c:pt idx="411">
                  <c:v>42849</c:v>
                </c:pt>
                <c:pt idx="412">
                  <c:v>42850</c:v>
                </c:pt>
                <c:pt idx="413">
                  <c:v>42851</c:v>
                </c:pt>
                <c:pt idx="414">
                  <c:v>42852</c:v>
                </c:pt>
                <c:pt idx="415">
                  <c:v>42853</c:v>
                </c:pt>
              </c:numCache>
            </c:numRef>
          </c:xVal>
          <c:yVal>
            <c:numRef>
              <c:f>'Factor Value'!$I$3:$I$418</c:f>
              <c:numCache>
                <c:formatCode>General</c:formatCode>
                <c:ptCount val="416"/>
                <c:pt idx="0">
                  <c:v>16.223635900251573</c:v>
                </c:pt>
                <c:pt idx="1">
                  <c:v>16.223635900251573</c:v>
                </c:pt>
                <c:pt idx="2">
                  <c:v>16.223635900251573</c:v>
                </c:pt>
                <c:pt idx="3">
                  <c:v>16.223635900251573</c:v>
                </c:pt>
                <c:pt idx="4">
                  <c:v>16.223635900251573</c:v>
                </c:pt>
                <c:pt idx="5">
                  <c:v>16.223635900251573</c:v>
                </c:pt>
                <c:pt idx="6">
                  <c:v>16.223635900251573</c:v>
                </c:pt>
                <c:pt idx="7">
                  <c:v>16.223635900251573</c:v>
                </c:pt>
                <c:pt idx="8">
                  <c:v>16.223635900251573</c:v>
                </c:pt>
                <c:pt idx="9">
                  <c:v>16.223635900251573</c:v>
                </c:pt>
                <c:pt idx="10">
                  <c:v>16.223635900251573</c:v>
                </c:pt>
                <c:pt idx="11">
                  <c:v>16.223635900251573</c:v>
                </c:pt>
                <c:pt idx="12">
                  <c:v>16.223635900251573</c:v>
                </c:pt>
                <c:pt idx="13">
                  <c:v>16.223635900251573</c:v>
                </c:pt>
                <c:pt idx="14">
                  <c:v>16.223635900251573</c:v>
                </c:pt>
                <c:pt idx="15">
                  <c:v>16.223635900251573</c:v>
                </c:pt>
                <c:pt idx="16">
                  <c:v>16.223635900251573</c:v>
                </c:pt>
                <c:pt idx="17">
                  <c:v>16.223635900251573</c:v>
                </c:pt>
                <c:pt idx="18">
                  <c:v>16.223635900251573</c:v>
                </c:pt>
                <c:pt idx="19">
                  <c:v>16.223635900251573</c:v>
                </c:pt>
                <c:pt idx="20">
                  <c:v>16.223635900251573</c:v>
                </c:pt>
                <c:pt idx="21">
                  <c:v>16.223635900251573</c:v>
                </c:pt>
                <c:pt idx="22">
                  <c:v>16.223635900251573</c:v>
                </c:pt>
                <c:pt idx="23">
                  <c:v>16.223635900251573</c:v>
                </c:pt>
                <c:pt idx="24">
                  <c:v>16.223635900251573</c:v>
                </c:pt>
                <c:pt idx="25">
                  <c:v>16.223635900251573</c:v>
                </c:pt>
                <c:pt idx="26">
                  <c:v>16.223635900251573</c:v>
                </c:pt>
                <c:pt idx="27">
                  <c:v>16.223635900251573</c:v>
                </c:pt>
                <c:pt idx="28">
                  <c:v>16.223635900251573</c:v>
                </c:pt>
                <c:pt idx="29">
                  <c:v>16.223635900251573</c:v>
                </c:pt>
                <c:pt idx="30">
                  <c:v>16.223635900251573</c:v>
                </c:pt>
                <c:pt idx="31">
                  <c:v>16.223635900251573</c:v>
                </c:pt>
                <c:pt idx="32">
                  <c:v>16.223635900251573</c:v>
                </c:pt>
                <c:pt idx="33">
                  <c:v>16.223635900251573</c:v>
                </c:pt>
                <c:pt idx="34">
                  <c:v>16.223635900251573</c:v>
                </c:pt>
                <c:pt idx="35">
                  <c:v>16.223635900251573</c:v>
                </c:pt>
                <c:pt idx="36">
                  <c:v>16.223635900251573</c:v>
                </c:pt>
                <c:pt idx="37">
                  <c:v>16.223635900251573</c:v>
                </c:pt>
                <c:pt idx="38">
                  <c:v>16.223635900251573</c:v>
                </c:pt>
                <c:pt idx="39">
                  <c:v>16.223635900251573</c:v>
                </c:pt>
                <c:pt idx="40">
                  <c:v>16.223635900251573</c:v>
                </c:pt>
                <c:pt idx="41">
                  <c:v>16.223635900251573</c:v>
                </c:pt>
                <c:pt idx="42">
                  <c:v>16.223635900251573</c:v>
                </c:pt>
                <c:pt idx="43">
                  <c:v>16.223635900251573</c:v>
                </c:pt>
                <c:pt idx="44">
                  <c:v>16.223635900251573</c:v>
                </c:pt>
                <c:pt idx="45">
                  <c:v>16.223635900251573</c:v>
                </c:pt>
                <c:pt idx="46">
                  <c:v>16.223635900251573</c:v>
                </c:pt>
                <c:pt idx="47">
                  <c:v>16.223635900251573</c:v>
                </c:pt>
                <c:pt idx="48">
                  <c:v>16.223635900251573</c:v>
                </c:pt>
                <c:pt idx="49">
                  <c:v>16.223635900251573</c:v>
                </c:pt>
                <c:pt idx="50">
                  <c:v>16.223635900251573</c:v>
                </c:pt>
                <c:pt idx="51">
                  <c:v>16.223635900251573</c:v>
                </c:pt>
                <c:pt idx="52">
                  <c:v>16.223635900251573</c:v>
                </c:pt>
                <c:pt idx="53">
                  <c:v>16.223635900251573</c:v>
                </c:pt>
                <c:pt idx="54">
                  <c:v>16.223635900251573</c:v>
                </c:pt>
                <c:pt idx="55">
                  <c:v>16.223635900251573</c:v>
                </c:pt>
                <c:pt idx="56">
                  <c:v>16.223635900251573</c:v>
                </c:pt>
                <c:pt idx="57">
                  <c:v>16.223635900251573</c:v>
                </c:pt>
                <c:pt idx="58">
                  <c:v>16.223635900251573</c:v>
                </c:pt>
                <c:pt idx="59">
                  <c:v>16.223635900251573</c:v>
                </c:pt>
                <c:pt idx="60">
                  <c:v>16.223635900251573</c:v>
                </c:pt>
                <c:pt idx="61">
                  <c:v>16.223635900251573</c:v>
                </c:pt>
                <c:pt idx="62">
                  <c:v>16.223635900251573</c:v>
                </c:pt>
                <c:pt idx="63">
                  <c:v>16.223635900251573</c:v>
                </c:pt>
                <c:pt idx="64">
                  <c:v>16.223635900251573</c:v>
                </c:pt>
                <c:pt idx="65">
                  <c:v>16.223635900251573</c:v>
                </c:pt>
                <c:pt idx="66">
                  <c:v>16.223635900251573</c:v>
                </c:pt>
                <c:pt idx="67">
                  <c:v>16.223635900251573</c:v>
                </c:pt>
                <c:pt idx="68">
                  <c:v>16.223635900251573</c:v>
                </c:pt>
                <c:pt idx="69">
                  <c:v>16.223635900251573</c:v>
                </c:pt>
                <c:pt idx="70">
                  <c:v>16.223635900251573</c:v>
                </c:pt>
                <c:pt idx="71">
                  <c:v>16.223635900251573</c:v>
                </c:pt>
                <c:pt idx="72">
                  <c:v>16.223635900251573</c:v>
                </c:pt>
                <c:pt idx="73">
                  <c:v>16.223635900251573</c:v>
                </c:pt>
                <c:pt idx="74">
                  <c:v>16.223635900251573</c:v>
                </c:pt>
                <c:pt idx="75">
                  <c:v>16.223635900251573</c:v>
                </c:pt>
                <c:pt idx="76">
                  <c:v>16.223635900251573</c:v>
                </c:pt>
                <c:pt idx="77">
                  <c:v>16.223635900251573</c:v>
                </c:pt>
                <c:pt idx="78">
                  <c:v>16.223635900251573</c:v>
                </c:pt>
                <c:pt idx="79">
                  <c:v>16.223635900251573</c:v>
                </c:pt>
                <c:pt idx="80">
                  <c:v>16.223635900251573</c:v>
                </c:pt>
                <c:pt idx="81">
                  <c:v>16.223635900251573</c:v>
                </c:pt>
                <c:pt idx="82">
                  <c:v>16.223635900251573</c:v>
                </c:pt>
                <c:pt idx="83">
                  <c:v>16.223635900251573</c:v>
                </c:pt>
                <c:pt idx="84">
                  <c:v>16.223635900251573</c:v>
                </c:pt>
                <c:pt idx="85">
                  <c:v>16.223635900251573</c:v>
                </c:pt>
                <c:pt idx="86">
                  <c:v>16.223635900251573</c:v>
                </c:pt>
                <c:pt idx="87">
                  <c:v>16.223635900251573</c:v>
                </c:pt>
                <c:pt idx="88">
                  <c:v>16.223635900251573</c:v>
                </c:pt>
                <c:pt idx="89">
                  <c:v>16.223635900251573</c:v>
                </c:pt>
                <c:pt idx="90">
                  <c:v>16.223635900251573</c:v>
                </c:pt>
                <c:pt idx="91">
                  <c:v>16.223635900251573</c:v>
                </c:pt>
                <c:pt idx="92">
                  <c:v>16.223635900251573</c:v>
                </c:pt>
                <c:pt idx="93">
                  <c:v>16.223635900251573</c:v>
                </c:pt>
                <c:pt idx="94">
                  <c:v>16.223635900251573</c:v>
                </c:pt>
                <c:pt idx="95">
                  <c:v>16.223635900251573</c:v>
                </c:pt>
                <c:pt idx="96">
                  <c:v>16.223635900251573</c:v>
                </c:pt>
                <c:pt idx="97">
                  <c:v>16.223635900251573</c:v>
                </c:pt>
                <c:pt idx="98">
                  <c:v>16.223635900251573</c:v>
                </c:pt>
                <c:pt idx="99">
                  <c:v>16.223635900251573</c:v>
                </c:pt>
                <c:pt idx="100">
                  <c:v>16.223635900251573</c:v>
                </c:pt>
                <c:pt idx="101">
                  <c:v>16.223635900251573</c:v>
                </c:pt>
                <c:pt idx="102">
                  <c:v>16.223635900251573</c:v>
                </c:pt>
                <c:pt idx="103">
                  <c:v>16.223635900251573</c:v>
                </c:pt>
                <c:pt idx="104">
                  <c:v>16.223635900251573</c:v>
                </c:pt>
                <c:pt idx="105">
                  <c:v>16.223635900251573</c:v>
                </c:pt>
                <c:pt idx="106">
                  <c:v>16.223635900251573</c:v>
                </c:pt>
                <c:pt idx="107">
                  <c:v>16.223635900251573</c:v>
                </c:pt>
                <c:pt idx="108">
                  <c:v>16.223635900251573</c:v>
                </c:pt>
                <c:pt idx="109">
                  <c:v>16.223635900251573</c:v>
                </c:pt>
                <c:pt idx="110">
                  <c:v>16.223635900251573</c:v>
                </c:pt>
                <c:pt idx="111">
                  <c:v>16.223635900251573</c:v>
                </c:pt>
                <c:pt idx="112">
                  <c:v>16.223635900251573</c:v>
                </c:pt>
                <c:pt idx="113">
                  <c:v>16.223635900251573</c:v>
                </c:pt>
                <c:pt idx="114">
                  <c:v>16.223635900251573</c:v>
                </c:pt>
                <c:pt idx="115">
                  <c:v>16.223635900251573</c:v>
                </c:pt>
                <c:pt idx="116">
                  <c:v>16.223635900251573</c:v>
                </c:pt>
                <c:pt idx="117">
                  <c:v>16.223635900251573</c:v>
                </c:pt>
                <c:pt idx="118">
                  <c:v>16.223635900251573</c:v>
                </c:pt>
                <c:pt idx="119">
                  <c:v>16.223635900251573</c:v>
                </c:pt>
                <c:pt idx="120">
                  <c:v>16.223635900251573</c:v>
                </c:pt>
                <c:pt idx="121">
                  <c:v>16.223635900251573</c:v>
                </c:pt>
                <c:pt idx="122">
                  <c:v>16.223635900251573</c:v>
                </c:pt>
                <c:pt idx="123">
                  <c:v>16.223635900251573</c:v>
                </c:pt>
                <c:pt idx="124">
                  <c:v>16.223635900251573</c:v>
                </c:pt>
                <c:pt idx="125">
                  <c:v>16.223635900251573</c:v>
                </c:pt>
                <c:pt idx="126">
                  <c:v>16.223635900251573</c:v>
                </c:pt>
                <c:pt idx="127">
                  <c:v>16.223635900251573</c:v>
                </c:pt>
                <c:pt idx="128">
                  <c:v>16.223635900251573</c:v>
                </c:pt>
                <c:pt idx="129">
                  <c:v>16.223635900251573</c:v>
                </c:pt>
                <c:pt idx="130">
                  <c:v>16.223635900251573</c:v>
                </c:pt>
                <c:pt idx="131">
                  <c:v>16.223635900251573</c:v>
                </c:pt>
                <c:pt idx="132">
                  <c:v>16.223635900251573</c:v>
                </c:pt>
                <c:pt idx="133">
                  <c:v>16.223635900251573</c:v>
                </c:pt>
                <c:pt idx="134">
                  <c:v>16.223635900251573</c:v>
                </c:pt>
                <c:pt idx="135">
                  <c:v>16.223635900251573</c:v>
                </c:pt>
                <c:pt idx="136">
                  <c:v>16.223635900251573</c:v>
                </c:pt>
                <c:pt idx="137">
                  <c:v>16.223635900251573</c:v>
                </c:pt>
                <c:pt idx="138">
                  <c:v>16.223635900251573</c:v>
                </c:pt>
                <c:pt idx="139">
                  <c:v>16.223635900251573</c:v>
                </c:pt>
                <c:pt idx="140">
                  <c:v>16.223635900251573</c:v>
                </c:pt>
                <c:pt idx="141">
                  <c:v>16.223635900251573</c:v>
                </c:pt>
                <c:pt idx="142">
                  <c:v>16.223635900251573</c:v>
                </c:pt>
                <c:pt idx="143">
                  <c:v>16.223635900251573</c:v>
                </c:pt>
                <c:pt idx="144">
                  <c:v>16.223635900251573</c:v>
                </c:pt>
                <c:pt idx="145">
                  <c:v>16.223635900251573</c:v>
                </c:pt>
                <c:pt idx="146">
                  <c:v>16.223635900251573</c:v>
                </c:pt>
                <c:pt idx="147">
                  <c:v>16.223635900251573</c:v>
                </c:pt>
                <c:pt idx="148">
                  <c:v>16.223635900251573</c:v>
                </c:pt>
                <c:pt idx="149">
                  <c:v>16.223635900251573</c:v>
                </c:pt>
                <c:pt idx="150">
                  <c:v>16.223635900251573</c:v>
                </c:pt>
                <c:pt idx="151">
                  <c:v>16.223635900251573</c:v>
                </c:pt>
                <c:pt idx="152">
                  <c:v>16.223635900251573</c:v>
                </c:pt>
                <c:pt idx="153">
                  <c:v>16.223635900251573</c:v>
                </c:pt>
                <c:pt idx="154">
                  <c:v>16.223635900251573</c:v>
                </c:pt>
                <c:pt idx="155">
                  <c:v>16.223635900251573</c:v>
                </c:pt>
                <c:pt idx="156">
                  <c:v>16.223635900251573</c:v>
                </c:pt>
                <c:pt idx="157">
                  <c:v>16.223635900251573</c:v>
                </c:pt>
                <c:pt idx="158">
                  <c:v>16.223635900251573</c:v>
                </c:pt>
                <c:pt idx="159">
                  <c:v>16.223635900251573</c:v>
                </c:pt>
                <c:pt idx="160">
                  <c:v>16.223635900251573</c:v>
                </c:pt>
                <c:pt idx="161">
                  <c:v>16.223635900251573</c:v>
                </c:pt>
                <c:pt idx="162">
                  <c:v>16.223635900251573</c:v>
                </c:pt>
                <c:pt idx="163">
                  <c:v>16.223635900251573</c:v>
                </c:pt>
                <c:pt idx="164">
                  <c:v>16.223635900251573</c:v>
                </c:pt>
                <c:pt idx="165">
                  <c:v>16.223635900251573</c:v>
                </c:pt>
                <c:pt idx="166">
                  <c:v>16.223635900251573</c:v>
                </c:pt>
                <c:pt idx="167">
                  <c:v>16.223635900251573</c:v>
                </c:pt>
                <c:pt idx="168">
                  <c:v>16.223635900251573</c:v>
                </c:pt>
                <c:pt idx="169">
                  <c:v>16.223635900251573</c:v>
                </c:pt>
                <c:pt idx="170">
                  <c:v>16.223635900251573</c:v>
                </c:pt>
                <c:pt idx="171">
                  <c:v>16.223635900251573</c:v>
                </c:pt>
                <c:pt idx="172">
                  <c:v>16.223635900251573</c:v>
                </c:pt>
                <c:pt idx="173">
                  <c:v>16.223635900251573</c:v>
                </c:pt>
                <c:pt idx="174">
                  <c:v>16.223635900251573</c:v>
                </c:pt>
                <c:pt idx="175">
                  <c:v>16.223635900251573</c:v>
                </c:pt>
                <c:pt idx="176">
                  <c:v>16.223635900251573</c:v>
                </c:pt>
                <c:pt idx="177">
                  <c:v>16.223635900251573</c:v>
                </c:pt>
                <c:pt idx="178">
                  <c:v>16.223635900251573</c:v>
                </c:pt>
                <c:pt idx="179">
                  <c:v>16.223635900251573</c:v>
                </c:pt>
                <c:pt idx="180">
                  <c:v>16.223635900251573</c:v>
                </c:pt>
                <c:pt idx="181">
                  <c:v>16.223635900251573</c:v>
                </c:pt>
                <c:pt idx="182">
                  <c:v>16.223635900251573</c:v>
                </c:pt>
                <c:pt idx="183">
                  <c:v>16.223635900251573</c:v>
                </c:pt>
                <c:pt idx="184">
                  <c:v>16.223635900251573</c:v>
                </c:pt>
                <c:pt idx="185">
                  <c:v>16.223635900251573</c:v>
                </c:pt>
                <c:pt idx="186">
                  <c:v>16.223635900251573</c:v>
                </c:pt>
                <c:pt idx="187">
                  <c:v>16.223635900251573</c:v>
                </c:pt>
                <c:pt idx="188">
                  <c:v>16.223635900251573</c:v>
                </c:pt>
                <c:pt idx="189">
                  <c:v>16.223635900251573</c:v>
                </c:pt>
                <c:pt idx="190">
                  <c:v>16.223635900251573</c:v>
                </c:pt>
                <c:pt idx="191">
                  <c:v>16.223635900251573</c:v>
                </c:pt>
                <c:pt idx="192">
                  <c:v>16.223635900251573</c:v>
                </c:pt>
                <c:pt idx="193">
                  <c:v>16.223635900251573</c:v>
                </c:pt>
                <c:pt idx="194">
                  <c:v>16.223635900251573</c:v>
                </c:pt>
                <c:pt idx="195">
                  <c:v>16.223635900251573</c:v>
                </c:pt>
                <c:pt idx="196">
                  <c:v>16.223635900251573</c:v>
                </c:pt>
                <c:pt idx="197">
                  <c:v>16.223635900251573</c:v>
                </c:pt>
                <c:pt idx="198">
                  <c:v>16.223635900251573</c:v>
                </c:pt>
                <c:pt idx="199">
                  <c:v>16.223635900251573</c:v>
                </c:pt>
                <c:pt idx="200">
                  <c:v>16.223635900251573</c:v>
                </c:pt>
                <c:pt idx="201">
                  <c:v>16.223635900251573</c:v>
                </c:pt>
                <c:pt idx="202">
                  <c:v>16.223635900251573</c:v>
                </c:pt>
                <c:pt idx="203">
                  <c:v>16.223635900251573</c:v>
                </c:pt>
                <c:pt idx="204">
                  <c:v>16.223635900251573</c:v>
                </c:pt>
                <c:pt idx="205">
                  <c:v>16.223635900251573</c:v>
                </c:pt>
                <c:pt idx="206">
                  <c:v>16.223635900251573</c:v>
                </c:pt>
                <c:pt idx="207">
                  <c:v>16.223635900251573</c:v>
                </c:pt>
                <c:pt idx="208">
                  <c:v>16.223635900251573</c:v>
                </c:pt>
                <c:pt idx="209">
                  <c:v>16.223635900251573</c:v>
                </c:pt>
                <c:pt idx="210">
                  <c:v>16.223635900251573</c:v>
                </c:pt>
                <c:pt idx="211">
                  <c:v>16.223635900251573</c:v>
                </c:pt>
                <c:pt idx="212">
                  <c:v>16.223635900251573</c:v>
                </c:pt>
                <c:pt idx="213">
                  <c:v>16.223635900251573</c:v>
                </c:pt>
                <c:pt idx="214">
                  <c:v>16.223635900251573</c:v>
                </c:pt>
                <c:pt idx="215">
                  <c:v>16.223635900251573</c:v>
                </c:pt>
                <c:pt idx="216">
                  <c:v>16.223635900251573</c:v>
                </c:pt>
                <c:pt idx="217">
                  <c:v>16.223635900251573</c:v>
                </c:pt>
                <c:pt idx="218">
                  <c:v>16.223635900251573</c:v>
                </c:pt>
                <c:pt idx="219">
                  <c:v>16.223635900251573</c:v>
                </c:pt>
                <c:pt idx="220">
                  <c:v>16.223635900251573</c:v>
                </c:pt>
                <c:pt idx="221">
                  <c:v>16.223635900251573</c:v>
                </c:pt>
                <c:pt idx="222">
                  <c:v>16.223635900251573</c:v>
                </c:pt>
                <c:pt idx="223">
                  <c:v>16.223635900251573</c:v>
                </c:pt>
                <c:pt idx="224">
                  <c:v>16.223635900251573</c:v>
                </c:pt>
                <c:pt idx="225">
                  <c:v>16.223635900251573</c:v>
                </c:pt>
                <c:pt idx="226">
                  <c:v>16.223635900251573</c:v>
                </c:pt>
                <c:pt idx="227">
                  <c:v>16.223635900251573</c:v>
                </c:pt>
                <c:pt idx="228">
                  <c:v>16.223635900251573</c:v>
                </c:pt>
                <c:pt idx="229">
                  <c:v>16.223635900251573</c:v>
                </c:pt>
                <c:pt idx="230">
                  <c:v>16.223635900251573</c:v>
                </c:pt>
                <c:pt idx="231">
                  <c:v>16.223635900251573</c:v>
                </c:pt>
                <c:pt idx="232">
                  <c:v>16.223635900251573</c:v>
                </c:pt>
                <c:pt idx="233">
                  <c:v>16.223635900251573</c:v>
                </c:pt>
                <c:pt idx="234">
                  <c:v>16.223635900251573</c:v>
                </c:pt>
                <c:pt idx="235">
                  <c:v>16.223635900251573</c:v>
                </c:pt>
                <c:pt idx="236">
                  <c:v>16.223635900251573</c:v>
                </c:pt>
                <c:pt idx="237">
                  <c:v>16.223635900251573</c:v>
                </c:pt>
                <c:pt idx="238">
                  <c:v>16.223635900251573</c:v>
                </c:pt>
                <c:pt idx="239">
                  <c:v>16.223635900251573</c:v>
                </c:pt>
                <c:pt idx="240">
                  <c:v>16.223635900251573</c:v>
                </c:pt>
                <c:pt idx="241">
                  <c:v>16.223635900251573</c:v>
                </c:pt>
                <c:pt idx="242">
                  <c:v>16.223635900251573</c:v>
                </c:pt>
                <c:pt idx="243">
                  <c:v>16.223635900251573</c:v>
                </c:pt>
                <c:pt idx="244">
                  <c:v>16.223635900251573</c:v>
                </c:pt>
                <c:pt idx="245">
                  <c:v>16.223635900251573</c:v>
                </c:pt>
                <c:pt idx="246">
                  <c:v>16.223635900251573</c:v>
                </c:pt>
                <c:pt idx="247">
                  <c:v>16.223635900251573</c:v>
                </c:pt>
                <c:pt idx="248">
                  <c:v>16.223635900251573</c:v>
                </c:pt>
                <c:pt idx="249">
                  <c:v>16.223635900251573</c:v>
                </c:pt>
                <c:pt idx="250">
                  <c:v>16.223635900251573</c:v>
                </c:pt>
                <c:pt idx="251">
                  <c:v>16.223635900251573</c:v>
                </c:pt>
                <c:pt idx="252">
                  <c:v>16.223635900251573</c:v>
                </c:pt>
                <c:pt idx="253">
                  <c:v>16.223635900251573</c:v>
                </c:pt>
                <c:pt idx="254">
                  <c:v>16.223635900251573</c:v>
                </c:pt>
                <c:pt idx="255">
                  <c:v>16.223635900251573</c:v>
                </c:pt>
                <c:pt idx="256">
                  <c:v>16.223635900251573</c:v>
                </c:pt>
                <c:pt idx="257">
                  <c:v>16.223635900251573</c:v>
                </c:pt>
                <c:pt idx="258">
                  <c:v>16.223635900251573</c:v>
                </c:pt>
                <c:pt idx="259">
                  <c:v>16.223635900251573</c:v>
                </c:pt>
                <c:pt idx="260">
                  <c:v>16.223635900251573</c:v>
                </c:pt>
                <c:pt idx="261">
                  <c:v>16.223635900251573</c:v>
                </c:pt>
                <c:pt idx="262">
                  <c:v>16.223635900251573</c:v>
                </c:pt>
                <c:pt idx="263">
                  <c:v>16.223635900251573</c:v>
                </c:pt>
                <c:pt idx="264">
                  <c:v>16.223635900251573</c:v>
                </c:pt>
                <c:pt idx="265">
                  <c:v>16.223635900251573</c:v>
                </c:pt>
                <c:pt idx="266">
                  <c:v>16.223635900251573</c:v>
                </c:pt>
                <c:pt idx="267">
                  <c:v>16.223635900251573</c:v>
                </c:pt>
                <c:pt idx="268">
                  <c:v>16.223635900251573</c:v>
                </c:pt>
                <c:pt idx="269">
                  <c:v>16.223635900251573</c:v>
                </c:pt>
                <c:pt idx="270">
                  <c:v>16.223635900251573</c:v>
                </c:pt>
                <c:pt idx="271">
                  <c:v>16.223635900251573</c:v>
                </c:pt>
                <c:pt idx="272">
                  <c:v>16.223635900251573</c:v>
                </c:pt>
                <c:pt idx="273">
                  <c:v>16.223635900251573</c:v>
                </c:pt>
                <c:pt idx="274">
                  <c:v>16.223635900251573</c:v>
                </c:pt>
                <c:pt idx="275">
                  <c:v>16.223635900251573</c:v>
                </c:pt>
                <c:pt idx="276">
                  <c:v>16.223635900251573</c:v>
                </c:pt>
                <c:pt idx="277">
                  <c:v>16.223635900251573</c:v>
                </c:pt>
                <c:pt idx="278">
                  <c:v>16.223635900251573</c:v>
                </c:pt>
                <c:pt idx="279">
                  <c:v>16.223635900251573</c:v>
                </c:pt>
                <c:pt idx="280">
                  <c:v>16.223635900251573</c:v>
                </c:pt>
                <c:pt idx="281">
                  <c:v>16.223635900251573</c:v>
                </c:pt>
                <c:pt idx="282">
                  <c:v>16.223635900251573</c:v>
                </c:pt>
                <c:pt idx="283">
                  <c:v>16.223635900251573</c:v>
                </c:pt>
                <c:pt idx="284">
                  <c:v>16.223635900251573</c:v>
                </c:pt>
                <c:pt idx="285">
                  <c:v>16.223635900251573</c:v>
                </c:pt>
                <c:pt idx="286">
                  <c:v>16.223635900251573</c:v>
                </c:pt>
                <c:pt idx="287">
                  <c:v>16.223635900251573</c:v>
                </c:pt>
                <c:pt idx="288">
                  <c:v>16.223635900251573</c:v>
                </c:pt>
                <c:pt idx="289">
                  <c:v>16.223635900251573</c:v>
                </c:pt>
                <c:pt idx="290">
                  <c:v>16.223635900251573</c:v>
                </c:pt>
                <c:pt idx="291">
                  <c:v>16.223635900251573</c:v>
                </c:pt>
                <c:pt idx="292">
                  <c:v>16.223635900251573</c:v>
                </c:pt>
                <c:pt idx="293">
                  <c:v>16.223635900251573</c:v>
                </c:pt>
                <c:pt idx="294">
                  <c:v>16.223635900251573</c:v>
                </c:pt>
                <c:pt idx="295">
                  <c:v>16.223635900251573</c:v>
                </c:pt>
                <c:pt idx="296">
                  <c:v>16.223635900251573</c:v>
                </c:pt>
                <c:pt idx="297">
                  <c:v>16.223635900251573</c:v>
                </c:pt>
                <c:pt idx="298">
                  <c:v>16.223635900251573</c:v>
                </c:pt>
                <c:pt idx="299">
                  <c:v>16.223635900251573</c:v>
                </c:pt>
                <c:pt idx="300">
                  <c:v>16.223635900251573</c:v>
                </c:pt>
                <c:pt idx="301">
                  <c:v>16.223635900251573</c:v>
                </c:pt>
                <c:pt idx="302">
                  <c:v>16.223635900251573</c:v>
                </c:pt>
                <c:pt idx="303">
                  <c:v>16.223635900251573</c:v>
                </c:pt>
                <c:pt idx="304">
                  <c:v>16.223635900251573</c:v>
                </c:pt>
                <c:pt idx="305">
                  <c:v>16.223635900251573</c:v>
                </c:pt>
                <c:pt idx="306">
                  <c:v>16.223635900251573</c:v>
                </c:pt>
                <c:pt idx="307">
                  <c:v>16.223635900251573</c:v>
                </c:pt>
                <c:pt idx="308">
                  <c:v>16.223635900251573</c:v>
                </c:pt>
                <c:pt idx="309">
                  <c:v>16.223635900251573</c:v>
                </c:pt>
                <c:pt idx="310">
                  <c:v>16.223635900251573</c:v>
                </c:pt>
                <c:pt idx="311">
                  <c:v>16.223635900251573</c:v>
                </c:pt>
                <c:pt idx="312">
                  <c:v>16.223635900251573</c:v>
                </c:pt>
                <c:pt idx="313">
                  <c:v>16.223635900251573</c:v>
                </c:pt>
                <c:pt idx="314">
                  <c:v>16.223635900251573</c:v>
                </c:pt>
                <c:pt idx="315">
                  <c:v>16.223635900251573</c:v>
                </c:pt>
                <c:pt idx="316">
                  <c:v>16.223635900251573</c:v>
                </c:pt>
                <c:pt idx="317">
                  <c:v>16.223635900251573</c:v>
                </c:pt>
                <c:pt idx="318">
                  <c:v>16.223635900251573</c:v>
                </c:pt>
                <c:pt idx="319">
                  <c:v>16.223635900251573</c:v>
                </c:pt>
                <c:pt idx="320">
                  <c:v>16.223635900251573</c:v>
                </c:pt>
                <c:pt idx="321">
                  <c:v>16.223635900251573</c:v>
                </c:pt>
                <c:pt idx="322">
                  <c:v>16.223635900251573</c:v>
                </c:pt>
                <c:pt idx="323">
                  <c:v>16.223635900251573</c:v>
                </c:pt>
                <c:pt idx="324">
                  <c:v>16.223635900251573</c:v>
                </c:pt>
                <c:pt idx="325">
                  <c:v>16.223635900251573</c:v>
                </c:pt>
                <c:pt idx="326">
                  <c:v>16.223635900251573</c:v>
                </c:pt>
                <c:pt idx="327">
                  <c:v>16.223635900251573</c:v>
                </c:pt>
                <c:pt idx="328">
                  <c:v>16.223635900251573</c:v>
                </c:pt>
                <c:pt idx="329">
                  <c:v>16.223635900251573</c:v>
                </c:pt>
                <c:pt idx="330">
                  <c:v>16.223635900251573</c:v>
                </c:pt>
                <c:pt idx="331">
                  <c:v>16.223635900251573</c:v>
                </c:pt>
                <c:pt idx="332">
                  <c:v>16.223635900251573</c:v>
                </c:pt>
                <c:pt idx="333">
                  <c:v>16.223635900251573</c:v>
                </c:pt>
                <c:pt idx="334">
                  <c:v>16.223635900251573</c:v>
                </c:pt>
                <c:pt idx="335">
                  <c:v>16.223635900251573</c:v>
                </c:pt>
                <c:pt idx="336">
                  <c:v>16.223635900251573</c:v>
                </c:pt>
                <c:pt idx="337">
                  <c:v>16.223635900251573</c:v>
                </c:pt>
                <c:pt idx="338">
                  <c:v>16.223635900251573</c:v>
                </c:pt>
                <c:pt idx="339">
                  <c:v>16.223635900251573</c:v>
                </c:pt>
                <c:pt idx="340">
                  <c:v>16.223635900251573</c:v>
                </c:pt>
                <c:pt idx="341">
                  <c:v>16.223635900251573</c:v>
                </c:pt>
                <c:pt idx="342">
                  <c:v>16.223635900251573</c:v>
                </c:pt>
                <c:pt idx="343">
                  <c:v>16.223635900251573</c:v>
                </c:pt>
                <c:pt idx="344">
                  <c:v>16.223635900251573</c:v>
                </c:pt>
                <c:pt idx="345">
                  <c:v>16.223635900251573</c:v>
                </c:pt>
                <c:pt idx="346">
                  <c:v>16.223635900251573</c:v>
                </c:pt>
                <c:pt idx="347">
                  <c:v>16.223635900251573</c:v>
                </c:pt>
                <c:pt idx="348">
                  <c:v>16.223635900251573</c:v>
                </c:pt>
                <c:pt idx="349">
                  <c:v>16.223635900251573</c:v>
                </c:pt>
                <c:pt idx="350">
                  <c:v>16.223635900251573</c:v>
                </c:pt>
                <c:pt idx="351">
                  <c:v>16.223635900251573</c:v>
                </c:pt>
                <c:pt idx="352">
                  <c:v>16.223635900251573</c:v>
                </c:pt>
                <c:pt idx="353">
                  <c:v>16.223635900251573</c:v>
                </c:pt>
                <c:pt idx="354">
                  <c:v>16.223635900251573</c:v>
                </c:pt>
                <c:pt idx="355">
                  <c:v>16.223635900251573</c:v>
                </c:pt>
                <c:pt idx="356">
                  <c:v>16.223635900251573</c:v>
                </c:pt>
                <c:pt idx="357">
                  <c:v>16.223635900251573</c:v>
                </c:pt>
                <c:pt idx="358">
                  <c:v>16.223635900251573</c:v>
                </c:pt>
                <c:pt idx="359">
                  <c:v>16.223635900251573</c:v>
                </c:pt>
                <c:pt idx="360">
                  <c:v>16.223635900251573</c:v>
                </c:pt>
                <c:pt idx="361">
                  <c:v>16.223635900251573</c:v>
                </c:pt>
                <c:pt idx="362">
                  <c:v>16.223635900251573</c:v>
                </c:pt>
                <c:pt idx="363">
                  <c:v>16.223635900251573</c:v>
                </c:pt>
                <c:pt idx="364">
                  <c:v>16.223635900251573</c:v>
                </c:pt>
                <c:pt idx="365">
                  <c:v>16.223635900251573</c:v>
                </c:pt>
                <c:pt idx="366">
                  <c:v>16.223635900251573</c:v>
                </c:pt>
                <c:pt idx="367">
                  <c:v>16.223635900251573</c:v>
                </c:pt>
                <c:pt idx="368">
                  <c:v>16.223635900251573</c:v>
                </c:pt>
                <c:pt idx="369">
                  <c:v>16.223635900251573</c:v>
                </c:pt>
                <c:pt idx="370">
                  <c:v>16.223635900251573</c:v>
                </c:pt>
                <c:pt idx="371">
                  <c:v>16.223635900251573</c:v>
                </c:pt>
                <c:pt idx="372">
                  <c:v>16.223635900251573</c:v>
                </c:pt>
                <c:pt idx="373">
                  <c:v>16.223635900251573</c:v>
                </c:pt>
                <c:pt idx="374">
                  <c:v>16.223635900251573</c:v>
                </c:pt>
                <c:pt idx="375">
                  <c:v>16.223635900251573</c:v>
                </c:pt>
                <c:pt idx="376">
                  <c:v>16.223635900251573</c:v>
                </c:pt>
                <c:pt idx="377">
                  <c:v>16.223635900251573</c:v>
                </c:pt>
                <c:pt idx="378">
                  <c:v>16.223635900251573</c:v>
                </c:pt>
                <c:pt idx="379">
                  <c:v>16.223635900251573</c:v>
                </c:pt>
                <c:pt idx="380">
                  <c:v>16.223635900251573</c:v>
                </c:pt>
                <c:pt idx="381">
                  <c:v>16.223635900251573</c:v>
                </c:pt>
                <c:pt idx="382">
                  <c:v>16.223635900251573</c:v>
                </c:pt>
                <c:pt idx="383">
                  <c:v>16.223635900251573</c:v>
                </c:pt>
                <c:pt idx="384">
                  <c:v>16.223635900251573</c:v>
                </c:pt>
                <c:pt idx="385">
                  <c:v>16.223635900251573</c:v>
                </c:pt>
                <c:pt idx="386">
                  <c:v>16.223635900251573</c:v>
                </c:pt>
                <c:pt idx="387">
                  <c:v>16.223635900251573</c:v>
                </c:pt>
                <c:pt idx="388">
                  <c:v>16.223635900251573</c:v>
                </c:pt>
                <c:pt idx="389">
                  <c:v>16.223635900251573</c:v>
                </c:pt>
                <c:pt idx="390">
                  <c:v>16.223635900251573</c:v>
                </c:pt>
                <c:pt idx="391">
                  <c:v>16.223635900251573</c:v>
                </c:pt>
                <c:pt idx="392">
                  <c:v>16.223635900251573</c:v>
                </c:pt>
                <c:pt idx="393">
                  <c:v>16.223635900251573</c:v>
                </c:pt>
                <c:pt idx="394">
                  <c:v>16.223635900251573</c:v>
                </c:pt>
                <c:pt idx="395">
                  <c:v>16.223635900251573</c:v>
                </c:pt>
                <c:pt idx="396">
                  <c:v>16.223635900251573</c:v>
                </c:pt>
                <c:pt idx="397">
                  <c:v>16.223635900251573</c:v>
                </c:pt>
                <c:pt idx="398">
                  <c:v>16.223635900251573</c:v>
                </c:pt>
                <c:pt idx="399">
                  <c:v>16.223635900251573</c:v>
                </c:pt>
                <c:pt idx="400">
                  <c:v>16.223635900251573</c:v>
                </c:pt>
                <c:pt idx="401">
                  <c:v>16.223635900251573</c:v>
                </c:pt>
                <c:pt idx="402">
                  <c:v>16.223635900251573</c:v>
                </c:pt>
                <c:pt idx="403">
                  <c:v>16.223635900251573</c:v>
                </c:pt>
                <c:pt idx="404">
                  <c:v>16.223635900251573</c:v>
                </c:pt>
                <c:pt idx="405">
                  <c:v>16.223635900251573</c:v>
                </c:pt>
                <c:pt idx="406">
                  <c:v>16.223635900251573</c:v>
                </c:pt>
                <c:pt idx="407">
                  <c:v>16.223635900251573</c:v>
                </c:pt>
                <c:pt idx="408">
                  <c:v>16.223635900251573</c:v>
                </c:pt>
                <c:pt idx="409">
                  <c:v>16.223635900251573</c:v>
                </c:pt>
                <c:pt idx="410">
                  <c:v>16.223635900251573</c:v>
                </c:pt>
                <c:pt idx="411">
                  <c:v>16.223635900251573</c:v>
                </c:pt>
                <c:pt idx="412">
                  <c:v>16.223635900251573</c:v>
                </c:pt>
                <c:pt idx="413">
                  <c:v>16.223635900251573</c:v>
                </c:pt>
                <c:pt idx="414">
                  <c:v>16.223635900251573</c:v>
                </c:pt>
                <c:pt idx="415">
                  <c:v>16.223635900251573</c:v>
                </c:pt>
              </c:numCache>
            </c:numRef>
          </c:yVal>
          <c:smooth val="1"/>
          <c:extLst xmlns:c16r2="http://schemas.microsoft.com/office/drawing/2015/06/chart">
            <c:ext xmlns:c16="http://schemas.microsoft.com/office/drawing/2014/chart" uri="{C3380CC4-5D6E-409C-BE32-E72D297353CC}">
              <c16:uniqueId val="{00000007-C3FE-44F3-840E-51A54EF1012B}"/>
            </c:ext>
          </c:extLst>
        </c:ser>
        <c:dLbls>
          <c:showLegendKey val="0"/>
          <c:showVal val="0"/>
          <c:showCatName val="0"/>
          <c:showSerName val="0"/>
          <c:showPercent val="0"/>
          <c:showBubbleSize val="0"/>
        </c:dLbls>
        <c:axId val="145976320"/>
        <c:axId val="146150144"/>
      </c:scatterChart>
      <c:scatterChart>
        <c:scatterStyle val="smoothMarker"/>
        <c:varyColors val="0"/>
        <c:ser>
          <c:idx val="8"/>
          <c:order val="8"/>
          <c:tx>
            <c:strRef>
              <c:f>'Factor Value'!$L$1</c:f>
              <c:strCache>
                <c:ptCount val="1"/>
                <c:pt idx="0">
                  <c:v>Value (der.)</c:v>
                </c:pt>
              </c:strCache>
            </c:strRef>
          </c:tx>
          <c:spPr>
            <a:ln w="6350" cap="rnd">
              <a:solidFill>
                <a:schemeClr val="bg1">
                  <a:lumMod val="75000"/>
                </a:schemeClr>
              </a:solidFill>
              <a:round/>
            </a:ln>
            <a:effectLst/>
          </c:spPr>
          <c:marker>
            <c:symbol val="none"/>
          </c:marker>
          <c:xVal>
            <c:numRef>
              <c:f>'Factor Value'!$K$3:$K$869</c:f>
              <c:numCache>
                <c:formatCode>m/d/yyyy</c:formatCode>
                <c:ptCount val="867"/>
                <c:pt idx="0">
                  <c:v>41641</c:v>
                </c:pt>
                <c:pt idx="1">
                  <c:v>41642</c:v>
                </c:pt>
                <c:pt idx="2">
                  <c:v>41645</c:v>
                </c:pt>
                <c:pt idx="3">
                  <c:v>41646</c:v>
                </c:pt>
                <c:pt idx="4">
                  <c:v>41647</c:v>
                </c:pt>
                <c:pt idx="5">
                  <c:v>41648</c:v>
                </c:pt>
                <c:pt idx="6">
                  <c:v>41649</c:v>
                </c:pt>
                <c:pt idx="7">
                  <c:v>41652</c:v>
                </c:pt>
                <c:pt idx="8">
                  <c:v>41653</c:v>
                </c:pt>
                <c:pt idx="9">
                  <c:v>41654</c:v>
                </c:pt>
                <c:pt idx="10">
                  <c:v>41655</c:v>
                </c:pt>
                <c:pt idx="11">
                  <c:v>41656</c:v>
                </c:pt>
                <c:pt idx="12">
                  <c:v>41659</c:v>
                </c:pt>
                <c:pt idx="13">
                  <c:v>41660</c:v>
                </c:pt>
                <c:pt idx="14">
                  <c:v>41661</c:v>
                </c:pt>
                <c:pt idx="15">
                  <c:v>41662</c:v>
                </c:pt>
                <c:pt idx="16">
                  <c:v>41663</c:v>
                </c:pt>
                <c:pt idx="17">
                  <c:v>41666</c:v>
                </c:pt>
                <c:pt idx="18">
                  <c:v>41667</c:v>
                </c:pt>
                <c:pt idx="19">
                  <c:v>41668</c:v>
                </c:pt>
                <c:pt idx="20">
                  <c:v>41669</c:v>
                </c:pt>
                <c:pt idx="21">
                  <c:v>41670</c:v>
                </c:pt>
                <c:pt idx="22">
                  <c:v>41673</c:v>
                </c:pt>
                <c:pt idx="23">
                  <c:v>41674</c:v>
                </c:pt>
                <c:pt idx="24">
                  <c:v>41675</c:v>
                </c:pt>
                <c:pt idx="25">
                  <c:v>41676</c:v>
                </c:pt>
                <c:pt idx="26">
                  <c:v>41677</c:v>
                </c:pt>
                <c:pt idx="27">
                  <c:v>41680</c:v>
                </c:pt>
                <c:pt idx="28">
                  <c:v>41681</c:v>
                </c:pt>
                <c:pt idx="29">
                  <c:v>41682</c:v>
                </c:pt>
                <c:pt idx="30">
                  <c:v>41683</c:v>
                </c:pt>
                <c:pt idx="31">
                  <c:v>41684</c:v>
                </c:pt>
                <c:pt idx="32">
                  <c:v>41687</c:v>
                </c:pt>
                <c:pt idx="33">
                  <c:v>41688</c:v>
                </c:pt>
                <c:pt idx="34">
                  <c:v>41689</c:v>
                </c:pt>
                <c:pt idx="35">
                  <c:v>41690</c:v>
                </c:pt>
                <c:pt idx="36">
                  <c:v>41691</c:v>
                </c:pt>
                <c:pt idx="37">
                  <c:v>41694</c:v>
                </c:pt>
                <c:pt idx="38">
                  <c:v>41695</c:v>
                </c:pt>
                <c:pt idx="39">
                  <c:v>41696</c:v>
                </c:pt>
                <c:pt idx="40">
                  <c:v>41697</c:v>
                </c:pt>
                <c:pt idx="41">
                  <c:v>41698</c:v>
                </c:pt>
                <c:pt idx="42">
                  <c:v>41701</c:v>
                </c:pt>
                <c:pt idx="43">
                  <c:v>41702</c:v>
                </c:pt>
                <c:pt idx="44">
                  <c:v>41703</c:v>
                </c:pt>
                <c:pt idx="45">
                  <c:v>41704</c:v>
                </c:pt>
                <c:pt idx="46">
                  <c:v>41705</c:v>
                </c:pt>
                <c:pt idx="47">
                  <c:v>41708</c:v>
                </c:pt>
                <c:pt idx="48">
                  <c:v>41709</c:v>
                </c:pt>
                <c:pt idx="49">
                  <c:v>41710</c:v>
                </c:pt>
                <c:pt idx="50">
                  <c:v>41711</c:v>
                </c:pt>
                <c:pt idx="51">
                  <c:v>41712</c:v>
                </c:pt>
                <c:pt idx="52">
                  <c:v>41715</c:v>
                </c:pt>
                <c:pt idx="53">
                  <c:v>41716</c:v>
                </c:pt>
                <c:pt idx="54">
                  <c:v>41717</c:v>
                </c:pt>
                <c:pt idx="55">
                  <c:v>41718</c:v>
                </c:pt>
                <c:pt idx="56">
                  <c:v>41719</c:v>
                </c:pt>
                <c:pt idx="57">
                  <c:v>41722</c:v>
                </c:pt>
                <c:pt idx="58">
                  <c:v>41723</c:v>
                </c:pt>
                <c:pt idx="59">
                  <c:v>41724</c:v>
                </c:pt>
                <c:pt idx="60">
                  <c:v>41725</c:v>
                </c:pt>
                <c:pt idx="61">
                  <c:v>41726</c:v>
                </c:pt>
                <c:pt idx="62">
                  <c:v>41729</c:v>
                </c:pt>
                <c:pt idx="63">
                  <c:v>41730</c:v>
                </c:pt>
                <c:pt idx="64">
                  <c:v>41731</c:v>
                </c:pt>
                <c:pt idx="65">
                  <c:v>41732</c:v>
                </c:pt>
                <c:pt idx="66">
                  <c:v>41733</c:v>
                </c:pt>
                <c:pt idx="67">
                  <c:v>41736</c:v>
                </c:pt>
                <c:pt idx="68">
                  <c:v>41737</c:v>
                </c:pt>
                <c:pt idx="69">
                  <c:v>41738</c:v>
                </c:pt>
                <c:pt idx="70">
                  <c:v>41739</c:v>
                </c:pt>
                <c:pt idx="71">
                  <c:v>41740</c:v>
                </c:pt>
                <c:pt idx="72">
                  <c:v>41743</c:v>
                </c:pt>
                <c:pt idx="73">
                  <c:v>41744</c:v>
                </c:pt>
                <c:pt idx="74">
                  <c:v>41745</c:v>
                </c:pt>
                <c:pt idx="75">
                  <c:v>41746</c:v>
                </c:pt>
                <c:pt idx="76">
                  <c:v>41747</c:v>
                </c:pt>
                <c:pt idx="77">
                  <c:v>41750</c:v>
                </c:pt>
                <c:pt idx="78">
                  <c:v>41751</c:v>
                </c:pt>
                <c:pt idx="79">
                  <c:v>41752</c:v>
                </c:pt>
                <c:pt idx="80">
                  <c:v>41753</c:v>
                </c:pt>
                <c:pt idx="81">
                  <c:v>41754</c:v>
                </c:pt>
                <c:pt idx="82">
                  <c:v>41757</c:v>
                </c:pt>
                <c:pt idx="83">
                  <c:v>41758</c:v>
                </c:pt>
                <c:pt idx="84">
                  <c:v>41759</c:v>
                </c:pt>
                <c:pt idx="85">
                  <c:v>41760</c:v>
                </c:pt>
                <c:pt idx="86">
                  <c:v>41761</c:v>
                </c:pt>
                <c:pt idx="87">
                  <c:v>41764</c:v>
                </c:pt>
                <c:pt idx="88">
                  <c:v>41765</c:v>
                </c:pt>
                <c:pt idx="89">
                  <c:v>41766</c:v>
                </c:pt>
                <c:pt idx="90">
                  <c:v>41767</c:v>
                </c:pt>
                <c:pt idx="91">
                  <c:v>41768</c:v>
                </c:pt>
                <c:pt idx="92">
                  <c:v>41771</c:v>
                </c:pt>
                <c:pt idx="93">
                  <c:v>41772</c:v>
                </c:pt>
                <c:pt idx="94">
                  <c:v>41773</c:v>
                </c:pt>
                <c:pt idx="95">
                  <c:v>41774</c:v>
                </c:pt>
                <c:pt idx="96">
                  <c:v>41775</c:v>
                </c:pt>
                <c:pt idx="97">
                  <c:v>41778</c:v>
                </c:pt>
                <c:pt idx="98">
                  <c:v>41779</c:v>
                </c:pt>
                <c:pt idx="99">
                  <c:v>41780</c:v>
                </c:pt>
                <c:pt idx="100">
                  <c:v>41781</c:v>
                </c:pt>
                <c:pt idx="101">
                  <c:v>41782</c:v>
                </c:pt>
                <c:pt idx="102">
                  <c:v>41785</c:v>
                </c:pt>
                <c:pt idx="103">
                  <c:v>41786</c:v>
                </c:pt>
                <c:pt idx="104">
                  <c:v>41787</c:v>
                </c:pt>
                <c:pt idx="105">
                  <c:v>41788</c:v>
                </c:pt>
                <c:pt idx="106">
                  <c:v>41789</c:v>
                </c:pt>
                <c:pt idx="107">
                  <c:v>41792</c:v>
                </c:pt>
                <c:pt idx="108">
                  <c:v>41793</c:v>
                </c:pt>
                <c:pt idx="109">
                  <c:v>41794</c:v>
                </c:pt>
                <c:pt idx="110">
                  <c:v>41795</c:v>
                </c:pt>
                <c:pt idx="111">
                  <c:v>41796</c:v>
                </c:pt>
                <c:pt idx="112">
                  <c:v>41799</c:v>
                </c:pt>
                <c:pt idx="113">
                  <c:v>41800</c:v>
                </c:pt>
                <c:pt idx="114">
                  <c:v>41801</c:v>
                </c:pt>
                <c:pt idx="115">
                  <c:v>41802</c:v>
                </c:pt>
                <c:pt idx="116">
                  <c:v>41803</c:v>
                </c:pt>
                <c:pt idx="117">
                  <c:v>41806</c:v>
                </c:pt>
                <c:pt idx="118">
                  <c:v>41807</c:v>
                </c:pt>
                <c:pt idx="119">
                  <c:v>41808</c:v>
                </c:pt>
                <c:pt idx="120">
                  <c:v>41809</c:v>
                </c:pt>
                <c:pt idx="121">
                  <c:v>41810</c:v>
                </c:pt>
                <c:pt idx="122">
                  <c:v>41813</c:v>
                </c:pt>
                <c:pt idx="123">
                  <c:v>41814</c:v>
                </c:pt>
                <c:pt idx="124">
                  <c:v>41815</c:v>
                </c:pt>
                <c:pt idx="125">
                  <c:v>41816</c:v>
                </c:pt>
                <c:pt idx="126">
                  <c:v>41817</c:v>
                </c:pt>
                <c:pt idx="127">
                  <c:v>41820</c:v>
                </c:pt>
                <c:pt idx="128">
                  <c:v>41821</c:v>
                </c:pt>
                <c:pt idx="129">
                  <c:v>41822</c:v>
                </c:pt>
                <c:pt idx="130">
                  <c:v>41823</c:v>
                </c:pt>
                <c:pt idx="131">
                  <c:v>41824</c:v>
                </c:pt>
                <c:pt idx="132">
                  <c:v>41827</c:v>
                </c:pt>
                <c:pt idx="133">
                  <c:v>41828</c:v>
                </c:pt>
                <c:pt idx="134">
                  <c:v>41829</c:v>
                </c:pt>
                <c:pt idx="135">
                  <c:v>41830</c:v>
                </c:pt>
                <c:pt idx="136">
                  <c:v>41831</c:v>
                </c:pt>
                <c:pt idx="137">
                  <c:v>41834</c:v>
                </c:pt>
                <c:pt idx="138">
                  <c:v>41835</c:v>
                </c:pt>
                <c:pt idx="139">
                  <c:v>41836</c:v>
                </c:pt>
                <c:pt idx="140">
                  <c:v>41837</c:v>
                </c:pt>
                <c:pt idx="141">
                  <c:v>41838</c:v>
                </c:pt>
                <c:pt idx="142">
                  <c:v>41841</c:v>
                </c:pt>
                <c:pt idx="143">
                  <c:v>41842</c:v>
                </c:pt>
                <c:pt idx="144">
                  <c:v>41843</c:v>
                </c:pt>
                <c:pt idx="145">
                  <c:v>41844</c:v>
                </c:pt>
                <c:pt idx="146">
                  <c:v>41845</c:v>
                </c:pt>
                <c:pt idx="147">
                  <c:v>41848</c:v>
                </c:pt>
                <c:pt idx="148">
                  <c:v>41849</c:v>
                </c:pt>
                <c:pt idx="149">
                  <c:v>41850</c:v>
                </c:pt>
                <c:pt idx="150">
                  <c:v>41851</c:v>
                </c:pt>
                <c:pt idx="151">
                  <c:v>41852</c:v>
                </c:pt>
                <c:pt idx="152">
                  <c:v>41855</c:v>
                </c:pt>
                <c:pt idx="153">
                  <c:v>41856</c:v>
                </c:pt>
                <c:pt idx="154">
                  <c:v>41857</c:v>
                </c:pt>
                <c:pt idx="155">
                  <c:v>41858</c:v>
                </c:pt>
                <c:pt idx="156">
                  <c:v>41859</c:v>
                </c:pt>
                <c:pt idx="157">
                  <c:v>41862</c:v>
                </c:pt>
                <c:pt idx="158">
                  <c:v>41863</c:v>
                </c:pt>
                <c:pt idx="159">
                  <c:v>41864</c:v>
                </c:pt>
                <c:pt idx="160">
                  <c:v>41865</c:v>
                </c:pt>
                <c:pt idx="161">
                  <c:v>41866</c:v>
                </c:pt>
                <c:pt idx="162">
                  <c:v>41869</c:v>
                </c:pt>
                <c:pt idx="163">
                  <c:v>41870</c:v>
                </c:pt>
                <c:pt idx="164">
                  <c:v>41871</c:v>
                </c:pt>
                <c:pt idx="165">
                  <c:v>41872</c:v>
                </c:pt>
                <c:pt idx="166">
                  <c:v>41873</c:v>
                </c:pt>
                <c:pt idx="167">
                  <c:v>41876</c:v>
                </c:pt>
                <c:pt idx="168">
                  <c:v>41877</c:v>
                </c:pt>
                <c:pt idx="169">
                  <c:v>41878</c:v>
                </c:pt>
                <c:pt idx="170">
                  <c:v>41879</c:v>
                </c:pt>
                <c:pt idx="171">
                  <c:v>41880</c:v>
                </c:pt>
                <c:pt idx="172">
                  <c:v>41883</c:v>
                </c:pt>
                <c:pt idx="173">
                  <c:v>41884</c:v>
                </c:pt>
                <c:pt idx="174">
                  <c:v>41885</c:v>
                </c:pt>
                <c:pt idx="175">
                  <c:v>41886</c:v>
                </c:pt>
                <c:pt idx="176">
                  <c:v>41887</c:v>
                </c:pt>
                <c:pt idx="177">
                  <c:v>41890</c:v>
                </c:pt>
                <c:pt idx="178">
                  <c:v>41891</c:v>
                </c:pt>
                <c:pt idx="179">
                  <c:v>41892</c:v>
                </c:pt>
                <c:pt idx="180">
                  <c:v>41893</c:v>
                </c:pt>
                <c:pt idx="181">
                  <c:v>41894</c:v>
                </c:pt>
                <c:pt idx="182">
                  <c:v>41897</c:v>
                </c:pt>
                <c:pt idx="183">
                  <c:v>41898</c:v>
                </c:pt>
                <c:pt idx="184">
                  <c:v>41899</c:v>
                </c:pt>
                <c:pt idx="185">
                  <c:v>41900</c:v>
                </c:pt>
                <c:pt idx="186">
                  <c:v>41901</c:v>
                </c:pt>
                <c:pt idx="187">
                  <c:v>41904</c:v>
                </c:pt>
                <c:pt idx="188">
                  <c:v>41905</c:v>
                </c:pt>
                <c:pt idx="189">
                  <c:v>41906</c:v>
                </c:pt>
                <c:pt idx="190">
                  <c:v>41907</c:v>
                </c:pt>
                <c:pt idx="191">
                  <c:v>41908</c:v>
                </c:pt>
                <c:pt idx="192">
                  <c:v>41911</c:v>
                </c:pt>
                <c:pt idx="193">
                  <c:v>41912</c:v>
                </c:pt>
                <c:pt idx="194">
                  <c:v>41913</c:v>
                </c:pt>
                <c:pt idx="195">
                  <c:v>41914</c:v>
                </c:pt>
                <c:pt idx="196">
                  <c:v>41915</c:v>
                </c:pt>
                <c:pt idx="197">
                  <c:v>41918</c:v>
                </c:pt>
                <c:pt idx="198">
                  <c:v>41919</c:v>
                </c:pt>
                <c:pt idx="199">
                  <c:v>41920</c:v>
                </c:pt>
                <c:pt idx="200">
                  <c:v>41921</c:v>
                </c:pt>
                <c:pt idx="201">
                  <c:v>41922</c:v>
                </c:pt>
                <c:pt idx="202">
                  <c:v>41925</c:v>
                </c:pt>
                <c:pt idx="203">
                  <c:v>41926</c:v>
                </c:pt>
                <c:pt idx="204">
                  <c:v>41927</c:v>
                </c:pt>
                <c:pt idx="205">
                  <c:v>41928</c:v>
                </c:pt>
                <c:pt idx="206">
                  <c:v>41929</c:v>
                </c:pt>
                <c:pt idx="207">
                  <c:v>41932</c:v>
                </c:pt>
                <c:pt idx="208">
                  <c:v>41933</c:v>
                </c:pt>
                <c:pt idx="209">
                  <c:v>41934</c:v>
                </c:pt>
                <c:pt idx="210">
                  <c:v>41935</c:v>
                </c:pt>
                <c:pt idx="211">
                  <c:v>41936</c:v>
                </c:pt>
                <c:pt idx="212">
                  <c:v>41939</c:v>
                </c:pt>
                <c:pt idx="213">
                  <c:v>41940</c:v>
                </c:pt>
                <c:pt idx="214">
                  <c:v>41941</c:v>
                </c:pt>
                <c:pt idx="215">
                  <c:v>41942</c:v>
                </c:pt>
                <c:pt idx="216">
                  <c:v>41943</c:v>
                </c:pt>
                <c:pt idx="217">
                  <c:v>41946</c:v>
                </c:pt>
                <c:pt idx="218">
                  <c:v>41947</c:v>
                </c:pt>
                <c:pt idx="219">
                  <c:v>41948</c:v>
                </c:pt>
                <c:pt idx="220">
                  <c:v>41949</c:v>
                </c:pt>
                <c:pt idx="221">
                  <c:v>41950</c:v>
                </c:pt>
                <c:pt idx="222">
                  <c:v>41953</c:v>
                </c:pt>
                <c:pt idx="223">
                  <c:v>41954</c:v>
                </c:pt>
                <c:pt idx="224">
                  <c:v>41955</c:v>
                </c:pt>
                <c:pt idx="225">
                  <c:v>41956</c:v>
                </c:pt>
                <c:pt idx="226">
                  <c:v>41957</c:v>
                </c:pt>
                <c:pt idx="227">
                  <c:v>41960</c:v>
                </c:pt>
                <c:pt idx="228">
                  <c:v>41961</c:v>
                </c:pt>
                <c:pt idx="229">
                  <c:v>41962</c:v>
                </c:pt>
                <c:pt idx="230">
                  <c:v>41963</c:v>
                </c:pt>
                <c:pt idx="231">
                  <c:v>41964</c:v>
                </c:pt>
                <c:pt idx="232">
                  <c:v>41967</c:v>
                </c:pt>
                <c:pt idx="233">
                  <c:v>41968</c:v>
                </c:pt>
                <c:pt idx="234">
                  <c:v>41969</c:v>
                </c:pt>
                <c:pt idx="235">
                  <c:v>41970</c:v>
                </c:pt>
                <c:pt idx="236">
                  <c:v>41971</c:v>
                </c:pt>
                <c:pt idx="237">
                  <c:v>41974</c:v>
                </c:pt>
                <c:pt idx="238">
                  <c:v>41975</c:v>
                </c:pt>
                <c:pt idx="239">
                  <c:v>41976</c:v>
                </c:pt>
                <c:pt idx="240">
                  <c:v>41977</c:v>
                </c:pt>
                <c:pt idx="241">
                  <c:v>41978</c:v>
                </c:pt>
                <c:pt idx="242">
                  <c:v>41981</c:v>
                </c:pt>
                <c:pt idx="243">
                  <c:v>41982</c:v>
                </c:pt>
                <c:pt idx="244">
                  <c:v>41983</c:v>
                </c:pt>
                <c:pt idx="245">
                  <c:v>41984</c:v>
                </c:pt>
                <c:pt idx="246">
                  <c:v>41985</c:v>
                </c:pt>
                <c:pt idx="247">
                  <c:v>41988</c:v>
                </c:pt>
                <c:pt idx="248">
                  <c:v>41989</c:v>
                </c:pt>
                <c:pt idx="249">
                  <c:v>41990</c:v>
                </c:pt>
                <c:pt idx="250">
                  <c:v>41991</c:v>
                </c:pt>
                <c:pt idx="251">
                  <c:v>41992</c:v>
                </c:pt>
                <c:pt idx="252">
                  <c:v>41995</c:v>
                </c:pt>
                <c:pt idx="253">
                  <c:v>41996</c:v>
                </c:pt>
                <c:pt idx="254">
                  <c:v>41997</c:v>
                </c:pt>
                <c:pt idx="255">
                  <c:v>41998</c:v>
                </c:pt>
                <c:pt idx="256">
                  <c:v>41999</c:v>
                </c:pt>
                <c:pt idx="257">
                  <c:v>42002</c:v>
                </c:pt>
                <c:pt idx="258">
                  <c:v>42003</c:v>
                </c:pt>
                <c:pt idx="259">
                  <c:v>42004</c:v>
                </c:pt>
                <c:pt idx="260">
                  <c:v>42005</c:v>
                </c:pt>
                <c:pt idx="261">
                  <c:v>42006</c:v>
                </c:pt>
                <c:pt idx="262">
                  <c:v>42009</c:v>
                </c:pt>
                <c:pt idx="263">
                  <c:v>42010</c:v>
                </c:pt>
                <c:pt idx="264">
                  <c:v>42011</c:v>
                </c:pt>
                <c:pt idx="265">
                  <c:v>42012</c:v>
                </c:pt>
                <c:pt idx="266">
                  <c:v>42013</c:v>
                </c:pt>
                <c:pt idx="267">
                  <c:v>42016</c:v>
                </c:pt>
                <c:pt idx="268">
                  <c:v>42017</c:v>
                </c:pt>
                <c:pt idx="269">
                  <c:v>42018</c:v>
                </c:pt>
                <c:pt idx="270">
                  <c:v>42019</c:v>
                </c:pt>
                <c:pt idx="271">
                  <c:v>42020</c:v>
                </c:pt>
                <c:pt idx="272">
                  <c:v>42023</c:v>
                </c:pt>
                <c:pt idx="273">
                  <c:v>42024</c:v>
                </c:pt>
                <c:pt idx="274">
                  <c:v>42025</c:v>
                </c:pt>
                <c:pt idx="275">
                  <c:v>42026</c:v>
                </c:pt>
                <c:pt idx="276">
                  <c:v>42027</c:v>
                </c:pt>
                <c:pt idx="277">
                  <c:v>42030</c:v>
                </c:pt>
                <c:pt idx="278">
                  <c:v>42031</c:v>
                </c:pt>
                <c:pt idx="279">
                  <c:v>42032</c:v>
                </c:pt>
                <c:pt idx="280">
                  <c:v>42033</c:v>
                </c:pt>
                <c:pt idx="281">
                  <c:v>42034</c:v>
                </c:pt>
                <c:pt idx="282">
                  <c:v>42037</c:v>
                </c:pt>
                <c:pt idx="283">
                  <c:v>42038</c:v>
                </c:pt>
                <c:pt idx="284">
                  <c:v>42039</c:v>
                </c:pt>
                <c:pt idx="285">
                  <c:v>42040</c:v>
                </c:pt>
                <c:pt idx="286">
                  <c:v>42041</c:v>
                </c:pt>
                <c:pt idx="287">
                  <c:v>42044</c:v>
                </c:pt>
                <c:pt idx="288">
                  <c:v>42045</c:v>
                </c:pt>
                <c:pt idx="289">
                  <c:v>42046</c:v>
                </c:pt>
                <c:pt idx="290">
                  <c:v>42047</c:v>
                </c:pt>
                <c:pt idx="291">
                  <c:v>42048</c:v>
                </c:pt>
                <c:pt idx="292">
                  <c:v>42051</c:v>
                </c:pt>
                <c:pt idx="293">
                  <c:v>42052</c:v>
                </c:pt>
                <c:pt idx="294">
                  <c:v>42053</c:v>
                </c:pt>
                <c:pt idx="295">
                  <c:v>42054</c:v>
                </c:pt>
                <c:pt idx="296">
                  <c:v>42055</c:v>
                </c:pt>
                <c:pt idx="297">
                  <c:v>42058</c:v>
                </c:pt>
                <c:pt idx="298">
                  <c:v>42059</c:v>
                </c:pt>
                <c:pt idx="299">
                  <c:v>42060</c:v>
                </c:pt>
                <c:pt idx="300">
                  <c:v>42061</c:v>
                </c:pt>
                <c:pt idx="301">
                  <c:v>42062</c:v>
                </c:pt>
                <c:pt idx="302">
                  <c:v>42065</c:v>
                </c:pt>
                <c:pt idx="303">
                  <c:v>42066</c:v>
                </c:pt>
                <c:pt idx="304">
                  <c:v>42067</c:v>
                </c:pt>
                <c:pt idx="305">
                  <c:v>42068</c:v>
                </c:pt>
                <c:pt idx="306">
                  <c:v>42069</c:v>
                </c:pt>
                <c:pt idx="307">
                  <c:v>42072</c:v>
                </c:pt>
                <c:pt idx="308">
                  <c:v>42073</c:v>
                </c:pt>
                <c:pt idx="309">
                  <c:v>42074</c:v>
                </c:pt>
                <c:pt idx="310">
                  <c:v>42075</c:v>
                </c:pt>
                <c:pt idx="311">
                  <c:v>42076</c:v>
                </c:pt>
                <c:pt idx="312">
                  <c:v>42079</c:v>
                </c:pt>
                <c:pt idx="313">
                  <c:v>42080</c:v>
                </c:pt>
                <c:pt idx="314">
                  <c:v>42081</c:v>
                </c:pt>
                <c:pt idx="315">
                  <c:v>42082</c:v>
                </c:pt>
                <c:pt idx="316">
                  <c:v>42083</c:v>
                </c:pt>
                <c:pt idx="317">
                  <c:v>42086</c:v>
                </c:pt>
                <c:pt idx="318">
                  <c:v>42087</c:v>
                </c:pt>
                <c:pt idx="319">
                  <c:v>42088</c:v>
                </c:pt>
                <c:pt idx="320">
                  <c:v>42089</c:v>
                </c:pt>
                <c:pt idx="321">
                  <c:v>42090</c:v>
                </c:pt>
                <c:pt idx="322">
                  <c:v>42093</c:v>
                </c:pt>
                <c:pt idx="323">
                  <c:v>42094</c:v>
                </c:pt>
                <c:pt idx="324">
                  <c:v>42095</c:v>
                </c:pt>
                <c:pt idx="325">
                  <c:v>42096</c:v>
                </c:pt>
                <c:pt idx="326">
                  <c:v>42097</c:v>
                </c:pt>
                <c:pt idx="327">
                  <c:v>42100</c:v>
                </c:pt>
                <c:pt idx="328">
                  <c:v>42101</c:v>
                </c:pt>
                <c:pt idx="329">
                  <c:v>42102</c:v>
                </c:pt>
                <c:pt idx="330">
                  <c:v>42103</c:v>
                </c:pt>
                <c:pt idx="331">
                  <c:v>42104</c:v>
                </c:pt>
                <c:pt idx="332">
                  <c:v>42107</c:v>
                </c:pt>
                <c:pt idx="333">
                  <c:v>42108</c:v>
                </c:pt>
                <c:pt idx="334">
                  <c:v>42109</c:v>
                </c:pt>
                <c:pt idx="335">
                  <c:v>42110</c:v>
                </c:pt>
                <c:pt idx="336">
                  <c:v>42111</c:v>
                </c:pt>
                <c:pt idx="337">
                  <c:v>42114</c:v>
                </c:pt>
                <c:pt idx="338">
                  <c:v>42115</c:v>
                </c:pt>
                <c:pt idx="339">
                  <c:v>42116</c:v>
                </c:pt>
                <c:pt idx="340">
                  <c:v>42117</c:v>
                </c:pt>
                <c:pt idx="341">
                  <c:v>42118</c:v>
                </c:pt>
                <c:pt idx="342">
                  <c:v>42121</c:v>
                </c:pt>
                <c:pt idx="343">
                  <c:v>42122</c:v>
                </c:pt>
                <c:pt idx="344">
                  <c:v>42123</c:v>
                </c:pt>
                <c:pt idx="345">
                  <c:v>42124</c:v>
                </c:pt>
                <c:pt idx="346">
                  <c:v>42125</c:v>
                </c:pt>
                <c:pt idx="347">
                  <c:v>42128</c:v>
                </c:pt>
                <c:pt idx="348">
                  <c:v>42129</c:v>
                </c:pt>
                <c:pt idx="349">
                  <c:v>42130</c:v>
                </c:pt>
                <c:pt idx="350">
                  <c:v>42131</c:v>
                </c:pt>
                <c:pt idx="351">
                  <c:v>42132</c:v>
                </c:pt>
                <c:pt idx="352">
                  <c:v>42135</c:v>
                </c:pt>
                <c:pt idx="353">
                  <c:v>42136</c:v>
                </c:pt>
                <c:pt idx="354">
                  <c:v>42137</c:v>
                </c:pt>
                <c:pt idx="355">
                  <c:v>42138</c:v>
                </c:pt>
                <c:pt idx="356">
                  <c:v>42139</c:v>
                </c:pt>
                <c:pt idx="357">
                  <c:v>42142</c:v>
                </c:pt>
                <c:pt idx="358">
                  <c:v>42143</c:v>
                </c:pt>
                <c:pt idx="359">
                  <c:v>42144</c:v>
                </c:pt>
                <c:pt idx="360">
                  <c:v>42145</c:v>
                </c:pt>
                <c:pt idx="361">
                  <c:v>42146</c:v>
                </c:pt>
                <c:pt idx="362">
                  <c:v>42149</c:v>
                </c:pt>
                <c:pt idx="363">
                  <c:v>42150</c:v>
                </c:pt>
                <c:pt idx="364">
                  <c:v>42151</c:v>
                </c:pt>
                <c:pt idx="365">
                  <c:v>42152</c:v>
                </c:pt>
                <c:pt idx="366">
                  <c:v>42153</c:v>
                </c:pt>
                <c:pt idx="367">
                  <c:v>42156</c:v>
                </c:pt>
                <c:pt idx="368">
                  <c:v>42157</c:v>
                </c:pt>
                <c:pt idx="369">
                  <c:v>42158</c:v>
                </c:pt>
                <c:pt idx="370">
                  <c:v>42159</c:v>
                </c:pt>
                <c:pt idx="371">
                  <c:v>42160</c:v>
                </c:pt>
                <c:pt idx="372">
                  <c:v>42163</c:v>
                </c:pt>
                <c:pt idx="373">
                  <c:v>42164</c:v>
                </c:pt>
                <c:pt idx="374">
                  <c:v>42165</c:v>
                </c:pt>
                <c:pt idx="375">
                  <c:v>42166</c:v>
                </c:pt>
                <c:pt idx="376">
                  <c:v>42167</c:v>
                </c:pt>
                <c:pt idx="377">
                  <c:v>42170</c:v>
                </c:pt>
                <c:pt idx="378">
                  <c:v>42171</c:v>
                </c:pt>
                <c:pt idx="379">
                  <c:v>42172</c:v>
                </c:pt>
                <c:pt idx="380">
                  <c:v>42173</c:v>
                </c:pt>
                <c:pt idx="381">
                  <c:v>42174</c:v>
                </c:pt>
                <c:pt idx="382">
                  <c:v>42177</c:v>
                </c:pt>
                <c:pt idx="383">
                  <c:v>42178</c:v>
                </c:pt>
                <c:pt idx="384">
                  <c:v>42179</c:v>
                </c:pt>
                <c:pt idx="385">
                  <c:v>42180</c:v>
                </c:pt>
                <c:pt idx="386">
                  <c:v>42181</c:v>
                </c:pt>
                <c:pt idx="387">
                  <c:v>42184</c:v>
                </c:pt>
                <c:pt idx="388">
                  <c:v>42185</c:v>
                </c:pt>
                <c:pt idx="389">
                  <c:v>42186</c:v>
                </c:pt>
                <c:pt idx="390">
                  <c:v>42187</c:v>
                </c:pt>
                <c:pt idx="391">
                  <c:v>42188</c:v>
                </c:pt>
                <c:pt idx="392">
                  <c:v>42191</c:v>
                </c:pt>
                <c:pt idx="393">
                  <c:v>42192</c:v>
                </c:pt>
                <c:pt idx="394">
                  <c:v>42193</c:v>
                </c:pt>
                <c:pt idx="395">
                  <c:v>42194</c:v>
                </c:pt>
                <c:pt idx="396">
                  <c:v>42195</c:v>
                </c:pt>
                <c:pt idx="397">
                  <c:v>42198</c:v>
                </c:pt>
                <c:pt idx="398">
                  <c:v>42199</c:v>
                </c:pt>
                <c:pt idx="399">
                  <c:v>42200</c:v>
                </c:pt>
                <c:pt idx="400">
                  <c:v>42201</c:v>
                </c:pt>
                <c:pt idx="401">
                  <c:v>42202</c:v>
                </c:pt>
                <c:pt idx="402">
                  <c:v>42205</c:v>
                </c:pt>
                <c:pt idx="403">
                  <c:v>42206</c:v>
                </c:pt>
                <c:pt idx="404">
                  <c:v>42207</c:v>
                </c:pt>
                <c:pt idx="405">
                  <c:v>42208</c:v>
                </c:pt>
                <c:pt idx="406">
                  <c:v>42209</c:v>
                </c:pt>
                <c:pt idx="407">
                  <c:v>42212</c:v>
                </c:pt>
                <c:pt idx="408">
                  <c:v>42213</c:v>
                </c:pt>
                <c:pt idx="409">
                  <c:v>42214</c:v>
                </c:pt>
                <c:pt idx="410">
                  <c:v>42215</c:v>
                </c:pt>
                <c:pt idx="411">
                  <c:v>42216</c:v>
                </c:pt>
                <c:pt idx="412">
                  <c:v>42219</c:v>
                </c:pt>
                <c:pt idx="413">
                  <c:v>42220</c:v>
                </c:pt>
                <c:pt idx="414">
                  <c:v>42221</c:v>
                </c:pt>
                <c:pt idx="415">
                  <c:v>42222</c:v>
                </c:pt>
                <c:pt idx="416">
                  <c:v>42223</c:v>
                </c:pt>
                <c:pt idx="417">
                  <c:v>42226</c:v>
                </c:pt>
                <c:pt idx="418">
                  <c:v>42227</c:v>
                </c:pt>
                <c:pt idx="419">
                  <c:v>42228</c:v>
                </c:pt>
                <c:pt idx="420">
                  <c:v>42229</c:v>
                </c:pt>
                <c:pt idx="421">
                  <c:v>42230</c:v>
                </c:pt>
                <c:pt idx="422">
                  <c:v>42233</c:v>
                </c:pt>
                <c:pt idx="423">
                  <c:v>42234</c:v>
                </c:pt>
                <c:pt idx="424">
                  <c:v>42235</c:v>
                </c:pt>
                <c:pt idx="425">
                  <c:v>42236</c:v>
                </c:pt>
                <c:pt idx="426">
                  <c:v>42237</c:v>
                </c:pt>
                <c:pt idx="427">
                  <c:v>42240</c:v>
                </c:pt>
                <c:pt idx="428">
                  <c:v>42241</c:v>
                </c:pt>
                <c:pt idx="429">
                  <c:v>42242</c:v>
                </c:pt>
                <c:pt idx="430">
                  <c:v>42243</c:v>
                </c:pt>
                <c:pt idx="431">
                  <c:v>42244</c:v>
                </c:pt>
                <c:pt idx="432">
                  <c:v>42247</c:v>
                </c:pt>
                <c:pt idx="433">
                  <c:v>42248</c:v>
                </c:pt>
                <c:pt idx="434">
                  <c:v>42249</c:v>
                </c:pt>
                <c:pt idx="435">
                  <c:v>42250</c:v>
                </c:pt>
                <c:pt idx="436">
                  <c:v>42251</c:v>
                </c:pt>
                <c:pt idx="437">
                  <c:v>42254</c:v>
                </c:pt>
                <c:pt idx="438">
                  <c:v>42255</c:v>
                </c:pt>
                <c:pt idx="439">
                  <c:v>42256</c:v>
                </c:pt>
                <c:pt idx="440">
                  <c:v>42257</c:v>
                </c:pt>
                <c:pt idx="441">
                  <c:v>42258</c:v>
                </c:pt>
                <c:pt idx="442">
                  <c:v>42261</c:v>
                </c:pt>
                <c:pt idx="443">
                  <c:v>42262</c:v>
                </c:pt>
                <c:pt idx="444">
                  <c:v>42263</c:v>
                </c:pt>
                <c:pt idx="445">
                  <c:v>42264</c:v>
                </c:pt>
                <c:pt idx="446">
                  <c:v>42265</c:v>
                </c:pt>
                <c:pt idx="447">
                  <c:v>42268</c:v>
                </c:pt>
                <c:pt idx="448">
                  <c:v>42269</c:v>
                </c:pt>
                <c:pt idx="449">
                  <c:v>42270</c:v>
                </c:pt>
                <c:pt idx="450">
                  <c:v>42271</c:v>
                </c:pt>
                <c:pt idx="451">
                  <c:v>42272</c:v>
                </c:pt>
                <c:pt idx="452">
                  <c:v>42275</c:v>
                </c:pt>
                <c:pt idx="453">
                  <c:v>42276</c:v>
                </c:pt>
                <c:pt idx="454">
                  <c:v>42277</c:v>
                </c:pt>
                <c:pt idx="455">
                  <c:v>42278</c:v>
                </c:pt>
                <c:pt idx="456">
                  <c:v>42279</c:v>
                </c:pt>
                <c:pt idx="457">
                  <c:v>42282</c:v>
                </c:pt>
                <c:pt idx="458">
                  <c:v>42283</c:v>
                </c:pt>
                <c:pt idx="459">
                  <c:v>42284</c:v>
                </c:pt>
                <c:pt idx="460">
                  <c:v>42285</c:v>
                </c:pt>
                <c:pt idx="461">
                  <c:v>42286</c:v>
                </c:pt>
                <c:pt idx="462">
                  <c:v>42289</c:v>
                </c:pt>
                <c:pt idx="463">
                  <c:v>42290</c:v>
                </c:pt>
                <c:pt idx="464">
                  <c:v>42291</c:v>
                </c:pt>
                <c:pt idx="465">
                  <c:v>42292</c:v>
                </c:pt>
                <c:pt idx="466">
                  <c:v>42293</c:v>
                </c:pt>
                <c:pt idx="467">
                  <c:v>42296</c:v>
                </c:pt>
                <c:pt idx="468">
                  <c:v>42297</c:v>
                </c:pt>
                <c:pt idx="469">
                  <c:v>42298</c:v>
                </c:pt>
                <c:pt idx="470">
                  <c:v>42299</c:v>
                </c:pt>
                <c:pt idx="471">
                  <c:v>42300</c:v>
                </c:pt>
                <c:pt idx="472">
                  <c:v>42303</c:v>
                </c:pt>
                <c:pt idx="473">
                  <c:v>42304</c:v>
                </c:pt>
                <c:pt idx="474">
                  <c:v>42305</c:v>
                </c:pt>
                <c:pt idx="475">
                  <c:v>42306</c:v>
                </c:pt>
                <c:pt idx="476">
                  <c:v>42307</c:v>
                </c:pt>
                <c:pt idx="477">
                  <c:v>42310</c:v>
                </c:pt>
                <c:pt idx="478">
                  <c:v>42311</c:v>
                </c:pt>
                <c:pt idx="479">
                  <c:v>42312</c:v>
                </c:pt>
                <c:pt idx="480">
                  <c:v>42313</c:v>
                </c:pt>
                <c:pt idx="481">
                  <c:v>42314</c:v>
                </c:pt>
                <c:pt idx="482">
                  <c:v>42317</c:v>
                </c:pt>
                <c:pt idx="483">
                  <c:v>42318</c:v>
                </c:pt>
                <c:pt idx="484">
                  <c:v>42319</c:v>
                </c:pt>
                <c:pt idx="485">
                  <c:v>42320</c:v>
                </c:pt>
                <c:pt idx="486">
                  <c:v>42321</c:v>
                </c:pt>
                <c:pt idx="487">
                  <c:v>42324</c:v>
                </c:pt>
                <c:pt idx="488">
                  <c:v>42325</c:v>
                </c:pt>
                <c:pt idx="489">
                  <c:v>42326</c:v>
                </c:pt>
                <c:pt idx="490">
                  <c:v>42327</c:v>
                </c:pt>
                <c:pt idx="491">
                  <c:v>42328</c:v>
                </c:pt>
                <c:pt idx="492">
                  <c:v>42331</c:v>
                </c:pt>
                <c:pt idx="493">
                  <c:v>42332</c:v>
                </c:pt>
                <c:pt idx="494">
                  <c:v>42333</c:v>
                </c:pt>
                <c:pt idx="495">
                  <c:v>42334</c:v>
                </c:pt>
                <c:pt idx="496">
                  <c:v>42335</c:v>
                </c:pt>
                <c:pt idx="497">
                  <c:v>42338</c:v>
                </c:pt>
                <c:pt idx="498">
                  <c:v>42339</c:v>
                </c:pt>
                <c:pt idx="499">
                  <c:v>42340</c:v>
                </c:pt>
                <c:pt idx="500">
                  <c:v>42341</c:v>
                </c:pt>
                <c:pt idx="501">
                  <c:v>42342</c:v>
                </c:pt>
                <c:pt idx="502">
                  <c:v>42345</c:v>
                </c:pt>
                <c:pt idx="503">
                  <c:v>42346</c:v>
                </c:pt>
                <c:pt idx="504">
                  <c:v>42347</c:v>
                </c:pt>
                <c:pt idx="505">
                  <c:v>42348</c:v>
                </c:pt>
                <c:pt idx="506">
                  <c:v>42349</c:v>
                </c:pt>
                <c:pt idx="507">
                  <c:v>42352</c:v>
                </c:pt>
                <c:pt idx="508">
                  <c:v>42353</c:v>
                </c:pt>
                <c:pt idx="509">
                  <c:v>42354</c:v>
                </c:pt>
                <c:pt idx="510">
                  <c:v>42355</c:v>
                </c:pt>
                <c:pt idx="511">
                  <c:v>42356</c:v>
                </c:pt>
                <c:pt idx="512">
                  <c:v>42359</c:v>
                </c:pt>
                <c:pt idx="513">
                  <c:v>42360</c:v>
                </c:pt>
                <c:pt idx="514">
                  <c:v>42361</c:v>
                </c:pt>
                <c:pt idx="515">
                  <c:v>42362</c:v>
                </c:pt>
                <c:pt idx="516">
                  <c:v>42363</c:v>
                </c:pt>
                <c:pt idx="517">
                  <c:v>42366</c:v>
                </c:pt>
                <c:pt idx="518">
                  <c:v>42367</c:v>
                </c:pt>
                <c:pt idx="519">
                  <c:v>42368</c:v>
                </c:pt>
                <c:pt idx="520">
                  <c:v>42369</c:v>
                </c:pt>
                <c:pt idx="521">
                  <c:v>42370</c:v>
                </c:pt>
                <c:pt idx="522">
                  <c:v>42373</c:v>
                </c:pt>
                <c:pt idx="523">
                  <c:v>42374</c:v>
                </c:pt>
                <c:pt idx="524">
                  <c:v>42375</c:v>
                </c:pt>
                <c:pt idx="525">
                  <c:v>42376</c:v>
                </c:pt>
                <c:pt idx="526">
                  <c:v>42377</c:v>
                </c:pt>
                <c:pt idx="527">
                  <c:v>42380</c:v>
                </c:pt>
                <c:pt idx="528">
                  <c:v>42381</c:v>
                </c:pt>
                <c:pt idx="529">
                  <c:v>42382</c:v>
                </c:pt>
                <c:pt idx="530">
                  <c:v>42383</c:v>
                </c:pt>
                <c:pt idx="531">
                  <c:v>42384</c:v>
                </c:pt>
                <c:pt idx="532">
                  <c:v>42387</c:v>
                </c:pt>
                <c:pt idx="533">
                  <c:v>42388</c:v>
                </c:pt>
                <c:pt idx="534">
                  <c:v>42389</c:v>
                </c:pt>
                <c:pt idx="535">
                  <c:v>42390</c:v>
                </c:pt>
                <c:pt idx="536">
                  <c:v>42391</c:v>
                </c:pt>
                <c:pt idx="537">
                  <c:v>42394</c:v>
                </c:pt>
                <c:pt idx="538">
                  <c:v>42395</c:v>
                </c:pt>
                <c:pt idx="539">
                  <c:v>42396</c:v>
                </c:pt>
                <c:pt idx="540">
                  <c:v>42397</c:v>
                </c:pt>
                <c:pt idx="541">
                  <c:v>42398</c:v>
                </c:pt>
                <c:pt idx="542">
                  <c:v>42401</c:v>
                </c:pt>
                <c:pt idx="543">
                  <c:v>42402</c:v>
                </c:pt>
                <c:pt idx="544">
                  <c:v>42403</c:v>
                </c:pt>
                <c:pt idx="545">
                  <c:v>42404</c:v>
                </c:pt>
                <c:pt idx="546">
                  <c:v>42405</c:v>
                </c:pt>
                <c:pt idx="547">
                  <c:v>42408</c:v>
                </c:pt>
                <c:pt idx="548">
                  <c:v>42409</c:v>
                </c:pt>
                <c:pt idx="549">
                  <c:v>42410</c:v>
                </c:pt>
                <c:pt idx="550">
                  <c:v>42411</c:v>
                </c:pt>
                <c:pt idx="551">
                  <c:v>42412</c:v>
                </c:pt>
                <c:pt idx="552">
                  <c:v>42415</c:v>
                </c:pt>
                <c:pt idx="553">
                  <c:v>42416</c:v>
                </c:pt>
                <c:pt idx="554">
                  <c:v>42417</c:v>
                </c:pt>
                <c:pt idx="555">
                  <c:v>42418</c:v>
                </c:pt>
                <c:pt idx="556">
                  <c:v>42419</c:v>
                </c:pt>
                <c:pt idx="557">
                  <c:v>42422</c:v>
                </c:pt>
                <c:pt idx="558">
                  <c:v>42423</c:v>
                </c:pt>
                <c:pt idx="559">
                  <c:v>42424</c:v>
                </c:pt>
                <c:pt idx="560">
                  <c:v>42425</c:v>
                </c:pt>
                <c:pt idx="561">
                  <c:v>42426</c:v>
                </c:pt>
                <c:pt idx="562">
                  <c:v>42429</c:v>
                </c:pt>
                <c:pt idx="563">
                  <c:v>42430</c:v>
                </c:pt>
                <c:pt idx="564">
                  <c:v>42431</c:v>
                </c:pt>
                <c:pt idx="565">
                  <c:v>42432</c:v>
                </c:pt>
                <c:pt idx="566">
                  <c:v>42433</c:v>
                </c:pt>
                <c:pt idx="567">
                  <c:v>42436</c:v>
                </c:pt>
                <c:pt idx="568">
                  <c:v>42437</c:v>
                </c:pt>
                <c:pt idx="569">
                  <c:v>42438</c:v>
                </c:pt>
                <c:pt idx="570">
                  <c:v>42439</c:v>
                </c:pt>
                <c:pt idx="571">
                  <c:v>42440</c:v>
                </c:pt>
                <c:pt idx="572">
                  <c:v>42443</c:v>
                </c:pt>
                <c:pt idx="573">
                  <c:v>42444</c:v>
                </c:pt>
                <c:pt idx="574">
                  <c:v>42445</c:v>
                </c:pt>
                <c:pt idx="575">
                  <c:v>42446</c:v>
                </c:pt>
                <c:pt idx="576">
                  <c:v>42447</c:v>
                </c:pt>
                <c:pt idx="577">
                  <c:v>42450</c:v>
                </c:pt>
                <c:pt idx="578">
                  <c:v>42451</c:v>
                </c:pt>
                <c:pt idx="579">
                  <c:v>42452</c:v>
                </c:pt>
                <c:pt idx="580">
                  <c:v>42453</c:v>
                </c:pt>
                <c:pt idx="581">
                  <c:v>42454</c:v>
                </c:pt>
                <c:pt idx="582">
                  <c:v>42457</c:v>
                </c:pt>
                <c:pt idx="583">
                  <c:v>42458</c:v>
                </c:pt>
                <c:pt idx="584">
                  <c:v>42459</c:v>
                </c:pt>
                <c:pt idx="585">
                  <c:v>42460</c:v>
                </c:pt>
                <c:pt idx="586">
                  <c:v>42461</c:v>
                </c:pt>
                <c:pt idx="587">
                  <c:v>42464</c:v>
                </c:pt>
                <c:pt idx="588">
                  <c:v>42465</c:v>
                </c:pt>
                <c:pt idx="589">
                  <c:v>42466</c:v>
                </c:pt>
                <c:pt idx="590">
                  <c:v>42467</c:v>
                </c:pt>
                <c:pt idx="591">
                  <c:v>42468</c:v>
                </c:pt>
                <c:pt idx="592">
                  <c:v>42471</c:v>
                </c:pt>
                <c:pt idx="593">
                  <c:v>42472</c:v>
                </c:pt>
                <c:pt idx="594">
                  <c:v>42473</c:v>
                </c:pt>
                <c:pt idx="595">
                  <c:v>42474</c:v>
                </c:pt>
                <c:pt idx="596">
                  <c:v>42475</c:v>
                </c:pt>
                <c:pt idx="597">
                  <c:v>42478</c:v>
                </c:pt>
                <c:pt idx="598">
                  <c:v>42479</c:v>
                </c:pt>
                <c:pt idx="599">
                  <c:v>42480</c:v>
                </c:pt>
                <c:pt idx="600">
                  <c:v>42481</c:v>
                </c:pt>
                <c:pt idx="601">
                  <c:v>42482</c:v>
                </c:pt>
                <c:pt idx="602">
                  <c:v>42485</c:v>
                </c:pt>
                <c:pt idx="603">
                  <c:v>42486</c:v>
                </c:pt>
                <c:pt idx="604">
                  <c:v>42487</c:v>
                </c:pt>
                <c:pt idx="605">
                  <c:v>42488</c:v>
                </c:pt>
                <c:pt idx="606">
                  <c:v>42489</c:v>
                </c:pt>
                <c:pt idx="607">
                  <c:v>42492</c:v>
                </c:pt>
                <c:pt idx="608">
                  <c:v>42493</c:v>
                </c:pt>
                <c:pt idx="609">
                  <c:v>42494</c:v>
                </c:pt>
                <c:pt idx="610">
                  <c:v>42495</c:v>
                </c:pt>
                <c:pt idx="611">
                  <c:v>42496</c:v>
                </c:pt>
                <c:pt idx="612">
                  <c:v>42499</c:v>
                </c:pt>
                <c:pt idx="613">
                  <c:v>42500</c:v>
                </c:pt>
                <c:pt idx="614">
                  <c:v>42501</c:v>
                </c:pt>
                <c:pt idx="615">
                  <c:v>42502</c:v>
                </c:pt>
                <c:pt idx="616">
                  <c:v>42503</c:v>
                </c:pt>
                <c:pt idx="617">
                  <c:v>42506</c:v>
                </c:pt>
                <c:pt idx="618">
                  <c:v>42507</c:v>
                </c:pt>
                <c:pt idx="619">
                  <c:v>42508</c:v>
                </c:pt>
                <c:pt idx="620">
                  <c:v>42509</c:v>
                </c:pt>
                <c:pt idx="621">
                  <c:v>42510</c:v>
                </c:pt>
                <c:pt idx="622">
                  <c:v>42513</c:v>
                </c:pt>
                <c:pt idx="623">
                  <c:v>42514</c:v>
                </c:pt>
                <c:pt idx="624">
                  <c:v>42515</c:v>
                </c:pt>
                <c:pt idx="625">
                  <c:v>42516</c:v>
                </c:pt>
                <c:pt idx="626">
                  <c:v>42517</c:v>
                </c:pt>
                <c:pt idx="627">
                  <c:v>42520</c:v>
                </c:pt>
                <c:pt idx="628">
                  <c:v>42521</c:v>
                </c:pt>
                <c:pt idx="629">
                  <c:v>42522</c:v>
                </c:pt>
                <c:pt idx="630">
                  <c:v>42523</c:v>
                </c:pt>
                <c:pt idx="631">
                  <c:v>42524</c:v>
                </c:pt>
                <c:pt idx="632">
                  <c:v>42527</c:v>
                </c:pt>
                <c:pt idx="633">
                  <c:v>42528</c:v>
                </c:pt>
                <c:pt idx="634">
                  <c:v>42529</c:v>
                </c:pt>
                <c:pt idx="635">
                  <c:v>42530</c:v>
                </c:pt>
                <c:pt idx="636">
                  <c:v>42531</c:v>
                </c:pt>
                <c:pt idx="637">
                  <c:v>42534</c:v>
                </c:pt>
                <c:pt idx="638">
                  <c:v>42535</c:v>
                </c:pt>
                <c:pt idx="639">
                  <c:v>42536</c:v>
                </c:pt>
                <c:pt idx="640">
                  <c:v>42537</c:v>
                </c:pt>
                <c:pt idx="641">
                  <c:v>42538</c:v>
                </c:pt>
                <c:pt idx="642">
                  <c:v>42541</c:v>
                </c:pt>
                <c:pt idx="643">
                  <c:v>42542</c:v>
                </c:pt>
                <c:pt idx="644">
                  <c:v>42543</c:v>
                </c:pt>
                <c:pt idx="645">
                  <c:v>42544</c:v>
                </c:pt>
                <c:pt idx="646">
                  <c:v>42545</c:v>
                </c:pt>
                <c:pt idx="647">
                  <c:v>42548</c:v>
                </c:pt>
                <c:pt idx="648">
                  <c:v>42549</c:v>
                </c:pt>
                <c:pt idx="649">
                  <c:v>42550</c:v>
                </c:pt>
                <c:pt idx="650">
                  <c:v>42551</c:v>
                </c:pt>
                <c:pt idx="651">
                  <c:v>42552</c:v>
                </c:pt>
                <c:pt idx="652">
                  <c:v>42555</c:v>
                </c:pt>
                <c:pt idx="653">
                  <c:v>42556</c:v>
                </c:pt>
                <c:pt idx="654">
                  <c:v>42557</c:v>
                </c:pt>
                <c:pt idx="655">
                  <c:v>42558</c:v>
                </c:pt>
                <c:pt idx="656">
                  <c:v>42559</c:v>
                </c:pt>
                <c:pt idx="657">
                  <c:v>42562</c:v>
                </c:pt>
                <c:pt idx="658">
                  <c:v>42563</c:v>
                </c:pt>
                <c:pt idx="659">
                  <c:v>42564</c:v>
                </c:pt>
                <c:pt idx="660">
                  <c:v>42565</c:v>
                </c:pt>
                <c:pt idx="661">
                  <c:v>42566</c:v>
                </c:pt>
                <c:pt idx="662">
                  <c:v>42569</c:v>
                </c:pt>
                <c:pt idx="663">
                  <c:v>42570</c:v>
                </c:pt>
                <c:pt idx="664">
                  <c:v>42571</c:v>
                </c:pt>
                <c:pt idx="665">
                  <c:v>42572</c:v>
                </c:pt>
                <c:pt idx="666">
                  <c:v>42573</c:v>
                </c:pt>
                <c:pt idx="667">
                  <c:v>42576</c:v>
                </c:pt>
                <c:pt idx="668">
                  <c:v>42577</c:v>
                </c:pt>
                <c:pt idx="669">
                  <c:v>42578</c:v>
                </c:pt>
                <c:pt idx="670">
                  <c:v>42579</c:v>
                </c:pt>
                <c:pt idx="671">
                  <c:v>42580</c:v>
                </c:pt>
                <c:pt idx="672">
                  <c:v>42583</c:v>
                </c:pt>
                <c:pt idx="673">
                  <c:v>42584</c:v>
                </c:pt>
                <c:pt idx="674">
                  <c:v>42585</c:v>
                </c:pt>
                <c:pt idx="675">
                  <c:v>42586</c:v>
                </c:pt>
                <c:pt idx="676">
                  <c:v>42587</c:v>
                </c:pt>
                <c:pt idx="677">
                  <c:v>42590</c:v>
                </c:pt>
                <c:pt idx="678">
                  <c:v>42591</c:v>
                </c:pt>
                <c:pt idx="679">
                  <c:v>42592</c:v>
                </c:pt>
                <c:pt idx="680">
                  <c:v>42593</c:v>
                </c:pt>
                <c:pt idx="681">
                  <c:v>42594</c:v>
                </c:pt>
                <c:pt idx="682">
                  <c:v>42597</c:v>
                </c:pt>
                <c:pt idx="683">
                  <c:v>42598</c:v>
                </c:pt>
                <c:pt idx="684">
                  <c:v>42599</c:v>
                </c:pt>
                <c:pt idx="685">
                  <c:v>42600</c:v>
                </c:pt>
                <c:pt idx="686">
                  <c:v>42601</c:v>
                </c:pt>
                <c:pt idx="687">
                  <c:v>42604</c:v>
                </c:pt>
                <c:pt idx="688">
                  <c:v>42605</c:v>
                </c:pt>
                <c:pt idx="689">
                  <c:v>42606</c:v>
                </c:pt>
                <c:pt idx="690">
                  <c:v>42607</c:v>
                </c:pt>
                <c:pt idx="691">
                  <c:v>42608</c:v>
                </c:pt>
                <c:pt idx="692">
                  <c:v>42611</c:v>
                </c:pt>
                <c:pt idx="693">
                  <c:v>42612</c:v>
                </c:pt>
                <c:pt idx="694">
                  <c:v>42613</c:v>
                </c:pt>
                <c:pt idx="695">
                  <c:v>42614</c:v>
                </c:pt>
                <c:pt idx="696">
                  <c:v>42615</c:v>
                </c:pt>
                <c:pt idx="697">
                  <c:v>42618</c:v>
                </c:pt>
                <c:pt idx="698">
                  <c:v>42619</c:v>
                </c:pt>
                <c:pt idx="699">
                  <c:v>42620</c:v>
                </c:pt>
                <c:pt idx="700">
                  <c:v>42621</c:v>
                </c:pt>
                <c:pt idx="701">
                  <c:v>42622</c:v>
                </c:pt>
                <c:pt idx="702">
                  <c:v>42625</c:v>
                </c:pt>
                <c:pt idx="703">
                  <c:v>42626</c:v>
                </c:pt>
                <c:pt idx="704">
                  <c:v>42627</c:v>
                </c:pt>
                <c:pt idx="705">
                  <c:v>42628</c:v>
                </c:pt>
                <c:pt idx="706">
                  <c:v>42629</c:v>
                </c:pt>
                <c:pt idx="707">
                  <c:v>42632</c:v>
                </c:pt>
                <c:pt idx="708">
                  <c:v>42633</c:v>
                </c:pt>
                <c:pt idx="709">
                  <c:v>42634</c:v>
                </c:pt>
                <c:pt idx="710">
                  <c:v>42635</c:v>
                </c:pt>
                <c:pt idx="711">
                  <c:v>42636</c:v>
                </c:pt>
                <c:pt idx="712">
                  <c:v>42639</c:v>
                </c:pt>
                <c:pt idx="713">
                  <c:v>42640</c:v>
                </c:pt>
                <c:pt idx="714">
                  <c:v>42641</c:v>
                </c:pt>
                <c:pt idx="715">
                  <c:v>42642</c:v>
                </c:pt>
                <c:pt idx="716">
                  <c:v>42643</c:v>
                </c:pt>
                <c:pt idx="717">
                  <c:v>42646</c:v>
                </c:pt>
                <c:pt idx="718">
                  <c:v>42647</c:v>
                </c:pt>
                <c:pt idx="719">
                  <c:v>42648</c:v>
                </c:pt>
                <c:pt idx="720">
                  <c:v>42649</c:v>
                </c:pt>
                <c:pt idx="721">
                  <c:v>42650</c:v>
                </c:pt>
                <c:pt idx="722">
                  <c:v>42653</c:v>
                </c:pt>
                <c:pt idx="723">
                  <c:v>42654</c:v>
                </c:pt>
                <c:pt idx="724">
                  <c:v>42655</c:v>
                </c:pt>
                <c:pt idx="725">
                  <c:v>42656</c:v>
                </c:pt>
                <c:pt idx="726">
                  <c:v>42657</c:v>
                </c:pt>
                <c:pt idx="727">
                  <c:v>42660</c:v>
                </c:pt>
                <c:pt idx="728">
                  <c:v>42661</c:v>
                </c:pt>
                <c:pt idx="729">
                  <c:v>42662</c:v>
                </c:pt>
                <c:pt idx="730">
                  <c:v>42663</c:v>
                </c:pt>
                <c:pt idx="731">
                  <c:v>42664</c:v>
                </c:pt>
                <c:pt idx="732">
                  <c:v>42667</c:v>
                </c:pt>
                <c:pt idx="733">
                  <c:v>42668</c:v>
                </c:pt>
                <c:pt idx="734">
                  <c:v>42669</c:v>
                </c:pt>
                <c:pt idx="735">
                  <c:v>42670</c:v>
                </c:pt>
                <c:pt idx="736">
                  <c:v>42671</c:v>
                </c:pt>
                <c:pt idx="737">
                  <c:v>42674</c:v>
                </c:pt>
                <c:pt idx="738">
                  <c:v>42675</c:v>
                </c:pt>
                <c:pt idx="739">
                  <c:v>42676</c:v>
                </c:pt>
                <c:pt idx="740">
                  <c:v>42677</c:v>
                </c:pt>
                <c:pt idx="741">
                  <c:v>42678</c:v>
                </c:pt>
                <c:pt idx="742">
                  <c:v>42681</c:v>
                </c:pt>
                <c:pt idx="743">
                  <c:v>42682</c:v>
                </c:pt>
                <c:pt idx="744">
                  <c:v>42683</c:v>
                </c:pt>
                <c:pt idx="745">
                  <c:v>42684</c:v>
                </c:pt>
                <c:pt idx="746">
                  <c:v>42685</c:v>
                </c:pt>
                <c:pt idx="747">
                  <c:v>42688</c:v>
                </c:pt>
                <c:pt idx="748">
                  <c:v>42689</c:v>
                </c:pt>
                <c:pt idx="749">
                  <c:v>42690</c:v>
                </c:pt>
                <c:pt idx="750">
                  <c:v>42691</c:v>
                </c:pt>
                <c:pt idx="751">
                  <c:v>42692</c:v>
                </c:pt>
                <c:pt idx="752">
                  <c:v>42695</c:v>
                </c:pt>
                <c:pt idx="753">
                  <c:v>42696</c:v>
                </c:pt>
                <c:pt idx="754">
                  <c:v>42697</c:v>
                </c:pt>
                <c:pt idx="755">
                  <c:v>42698</c:v>
                </c:pt>
                <c:pt idx="756">
                  <c:v>42699</c:v>
                </c:pt>
                <c:pt idx="757">
                  <c:v>42702</c:v>
                </c:pt>
                <c:pt idx="758">
                  <c:v>42703</c:v>
                </c:pt>
                <c:pt idx="759">
                  <c:v>42704</c:v>
                </c:pt>
                <c:pt idx="760">
                  <c:v>42705</c:v>
                </c:pt>
                <c:pt idx="761">
                  <c:v>42706</c:v>
                </c:pt>
                <c:pt idx="762">
                  <c:v>42709</c:v>
                </c:pt>
                <c:pt idx="763">
                  <c:v>42710</c:v>
                </c:pt>
                <c:pt idx="764">
                  <c:v>42711</c:v>
                </c:pt>
                <c:pt idx="765">
                  <c:v>42712</c:v>
                </c:pt>
                <c:pt idx="766">
                  <c:v>42713</c:v>
                </c:pt>
                <c:pt idx="767">
                  <c:v>42716</c:v>
                </c:pt>
                <c:pt idx="768">
                  <c:v>42717</c:v>
                </c:pt>
                <c:pt idx="769">
                  <c:v>42718</c:v>
                </c:pt>
                <c:pt idx="770">
                  <c:v>42719</c:v>
                </c:pt>
                <c:pt idx="771">
                  <c:v>42720</c:v>
                </c:pt>
                <c:pt idx="772">
                  <c:v>42723</c:v>
                </c:pt>
                <c:pt idx="773">
                  <c:v>42724</c:v>
                </c:pt>
                <c:pt idx="774">
                  <c:v>42725</c:v>
                </c:pt>
                <c:pt idx="775">
                  <c:v>42726</c:v>
                </c:pt>
                <c:pt idx="776">
                  <c:v>42727</c:v>
                </c:pt>
                <c:pt idx="777">
                  <c:v>42730</c:v>
                </c:pt>
                <c:pt idx="778">
                  <c:v>42731</c:v>
                </c:pt>
                <c:pt idx="779">
                  <c:v>42732</c:v>
                </c:pt>
                <c:pt idx="780">
                  <c:v>42733</c:v>
                </c:pt>
                <c:pt idx="781">
                  <c:v>42734</c:v>
                </c:pt>
                <c:pt idx="782">
                  <c:v>42737</c:v>
                </c:pt>
                <c:pt idx="783">
                  <c:v>42738</c:v>
                </c:pt>
                <c:pt idx="784">
                  <c:v>42739</c:v>
                </c:pt>
                <c:pt idx="785">
                  <c:v>42740</c:v>
                </c:pt>
                <c:pt idx="786">
                  <c:v>42741</c:v>
                </c:pt>
                <c:pt idx="787">
                  <c:v>42744</c:v>
                </c:pt>
                <c:pt idx="788">
                  <c:v>42745</c:v>
                </c:pt>
                <c:pt idx="789">
                  <c:v>42746</c:v>
                </c:pt>
                <c:pt idx="790">
                  <c:v>42747</c:v>
                </c:pt>
                <c:pt idx="791">
                  <c:v>42748</c:v>
                </c:pt>
                <c:pt idx="792">
                  <c:v>42751</c:v>
                </c:pt>
                <c:pt idx="793">
                  <c:v>42752</c:v>
                </c:pt>
                <c:pt idx="794">
                  <c:v>42753</c:v>
                </c:pt>
                <c:pt idx="795">
                  <c:v>42754</c:v>
                </c:pt>
                <c:pt idx="796">
                  <c:v>42755</c:v>
                </c:pt>
                <c:pt idx="797">
                  <c:v>42758</c:v>
                </c:pt>
                <c:pt idx="798">
                  <c:v>42759</c:v>
                </c:pt>
                <c:pt idx="799">
                  <c:v>42760</c:v>
                </c:pt>
                <c:pt idx="800">
                  <c:v>42761</c:v>
                </c:pt>
                <c:pt idx="801">
                  <c:v>42762</c:v>
                </c:pt>
                <c:pt idx="802">
                  <c:v>42765</c:v>
                </c:pt>
                <c:pt idx="803">
                  <c:v>42766</c:v>
                </c:pt>
                <c:pt idx="804">
                  <c:v>42767</c:v>
                </c:pt>
                <c:pt idx="805">
                  <c:v>42768</c:v>
                </c:pt>
                <c:pt idx="806">
                  <c:v>42769</c:v>
                </c:pt>
                <c:pt idx="807">
                  <c:v>42772</c:v>
                </c:pt>
                <c:pt idx="808">
                  <c:v>42773</c:v>
                </c:pt>
                <c:pt idx="809">
                  <c:v>42774</c:v>
                </c:pt>
                <c:pt idx="810">
                  <c:v>42775</c:v>
                </c:pt>
                <c:pt idx="811">
                  <c:v>42776</c:v>
                </c:pt>
                <c:pt idx="812">
                  <c:v>42779</c:v>
                </c:pt>
                <c:pt idx="813">
                  <c:v>42780</c:v>
                </c:pt>
                <c:pt idx="814">
                  <c:v>42781</c:v>
                </c:pt>
                <c:pt idx="815">
                  <c:v>42782</c:v>
                </c:pt>
                <c:pt idx="816">
                  <c:v>42783</c:v>
                </c:pt>
                <c:pt idx="817">
                  <c:v>42786</c:v>
                </c:pt>
                <c:pt idx="818">
                  <c:v>42787</c:v>
                </c:pt>
                <c:pt idx="819">
                  <c:v>42788</c:v>
                </c:pt>
                <c:pt idx="820">
                  <c:v>42789</c:v>
                </c:pt>
                <c:pt idx="821">
                  <c:v>42790</c:v>
                </c:pt>
                <c:pt idx="822">
                  <c:v>42793</c:v>
                </c:pt>
                <c:pt idx="823">
                  <c:v>42794</c:v>
                </c:pt>
                <c:pt idx="824">
                  <c:v>42795</c:v>
                </c:pt>
                <c:pt idx="825">
                  <c:v>42796</c:v>
                </c:pt>
                <c:pt idx="826">
                  <c:v>42797</c:v>
                </c:pt>
                <c:pt idx="827">
                  <c:v>42800</c:v>
                </c:pt>
                <c:pt idx="828">
                  <c:v>42801</c:v>
                </c:pt>
                <c:pt idx="829">
                  <c:v>42802</c:v>
                </c:pt>
                <c:pt idx="830">
                  <c:v>42803</c:v>
                </c:pt>
                <c:pt idx="831">
                  <c:v>42804</c:v>
                </c:pt>
                <c:pt idx="832">
                  <c:v>42807</c:v>
                </c:pt>
                <c:pt idx="833">
                  <c:v>42808</c:v>
                </c:pt>
                <c:pt idx="834">
                  <c:v>42809</c:v>
                </c:pt>
                <c:pt idx="835">
                  <c:v>42810</c:v>
                </c:pt>
                <c:pt idx="836">
                  <c:v>42811</c:v>
                </c:pt>
                <c:pt idx="837">
                  <c:v>42814</c:v>
                </c:pt>
                <c:pt idx="838">
                  <c:v>42815</c:v>
                </c:pt>
                <c:pt idx="839">
                  <c:v>42816</c:v>
                </c:pt>
                <c:pt idx="840">
                  <c:v>42817</c:v>
                </c:pt>
                <c:pt idx="841">
                  <c:v>42818</c:v>
                </c:pt>
                <c:pt idx="842">
                  <c:v>42821</c:v>
                </c:pt>
                <c:pt idx="843">
                  <c:v>42822</c:v>
                </c:pt>
                <c:pt idx="844">
                  <c:v>42823</c:v>
                </c:pt>
                <c:pt idx="845">
                  <c:v>42824</c:v>
                </c:pt>
                <c:pt idx="846">
                  <c:v>42825</c:v>
                </c:pt>
                <c:pt idx="847">
                  <c:v>42828</c:v>
                </c:pt>
                <c:pt idx="848">
                  <c:v>42829</c:v>
                </c:pt>
                <c:pt idx="849">
                  <c:v>42830</c:v>
                </c:pt>
                <c:pt idx="850">
                  <c:v>42831</c:v>
                </c:pt>
                <c:pt idx="851">
                  <c:v>42832</c:v>
                </c:pt>
                <c:pt idx="852">
                  <c:v>42835</c:v>
                </c:pt>
                <c:pt idx="853">
                  <c:v>42836</c:v>
                </c:pt>
                <c:pt idx="854">
                  <c:v>42837</c:v>
                </c:pt>
                <c:pt idx="855">
                  <c:v>42838</c:v>
                </c:pt>
                <c:pt idx="856">
                  <c:v>42839</c:v>
                </c:pt>
                <c:pt idx="857">
                  <c:v>42842</c:v>
                </c:pt>
                <c:pt idx="858">
                  <c:v>42843</c:v>
                </c:pt>
                <c:pt idx="859">
                  <c:v>42844</c:v>
                </c:pt>
                <c:pt idx="860">
                  <c:v>42845</c:v>
                </c:pt>
                <c:pt idx="861">
                  <c:v>42846</c:v>
                </c:pt>
                <c:pt idx="862">
                  <c:v>42849</c:v>
                </c:pt>
                <c:pt idx="863">
                  <c:v>42850</c:v>
                </c:pt>
                <c:pt idx="864">
                  <c:v>42851</c:v>
                </c:pt>
                <c:pt idx="865">
                  <c:v>42852</c:v>
                </c:pt>
                <c:pt idx="866">
                  <c:v>42853</c:v>
                </c:pt>
              </c:numCache>
            </c:numRef>
          </c:xVal>
          <c:yVal>
            <c:numRef>
              <c:f>'Factor Value'!$L$3:$L$869</c:f>
              <c:numCache>
                <c:formatCode>General</c:formatCode>
                <c:ptCount val="867"/>
                <c:pt idx="0">
                  <c:v>1704.94</c:v>
                </c:pt>
                <c:pt idx="1">
                  <c:v>1705.73</c:v>
                </c:pt>
                <c:pt idx="2">
                  <c:v>1702.65</c:v>
                </c:pt>
                <c:pt idx="3">
                  <c:v>1711.76</c:v>
                </c:pt>
                <c:pt idx="4">
                  <c:v>1711.18</c:v>
                </c:pt>
                <c:pt idx="5">
                  <c:v>1713</c:v>
                </c:pt>
                <c:pt idx="6">
                  <c:v>1715.53</c:v>
                </c:pt>
                <c:pt idx="7">
                  <c:v>1693.87</c:v>
                </c:pt>
                <c:pt idx="8">
                  <c:v>1710.18</c:v>
                </c:pt>
                <c:pt idx="9">
                  <c:v>1719.47</c:v>
                </c:pt>
                <c:pt idx="10">
                  <c:v>1714.96</c:v>
                </c:pt>
                <c:pt idx="11">
                  <c:v>1708.05</c:v>
                </c:pt>
                <c:pt idx="12">
                  <c:v>1708.05</c:v>
                </c:pt>
                <c:pt idx="13">
                  <c:v>1711.1</c:v>
                </c:pt>
                <c:pt idx="14">
                  <c:v>1711.87</c:v>
                </c:pt>
                <c:pt idx="15">
                  <c:v>1695.41</c:v>
                </c:pt>
                <c:pt idx="16">
                  <c:v>1659.9</c:v>
                </c:pt>
                <c:pt idx="17">
                  <c:v>1653.84</c:v>
                </c:pt>
                <c:pt idx="18">
                  <c:v>1664.16</c:v>
                </c:pt>
                <c:pt idx="19">
                  <c:v>1649.54</c:v>
                </c:pt>
                <c:pt idx="20">
                  <c:v>1664.45</c:v>
                </c:pt>
                <c:pt idx="21">
                  <c:v>1652.25</c:v>
                </c:pt>
                <c:pt idx="22">
                  <c:v>1614.76</c:v>
                </c:pt>
                <c:pt idx="23">
                  <c:v>1624.97</c:v>
                </c:pt>
                <c:pt idx="24">
                  <c:v>1622.07</c:v>
                </c:pt>
                <c:pt idx="25">
                  <c:v>1643.4</c:v>
                </c:pt>
                <c:pt idx="26">
                  <c:v>1663.19</c:v>
                </c:pt>
                <c:pt idx="27">
                  <c:v>1663.14</c:v>
                </c:pt>
                <c:pt idx="28">
                  <c:v>1682.59</c:v>
                </c:pt>
                <c:pt idx="29">
                  <c:v>1683.37</c:v>
                </c:pt>
                <c:pt idx="30">
                  <c:v>1692.67</c:v>
                </c:pt>
                <c:pt idx="31">
                  <c:v>1702.75</c:v>
                </c:pt>
                <c:pt idx="32">
                  <c:v>1702.75</c:v>
                </c:pt>
                <c:pt idx="33">
                  <c:v>1704.93</c:v>
                </c:pt>
                <c:pt idx="34">
                  <c:v>1693.91</c:v>
                </c:pt>
                <c:pt idx="35">
                  <c:v>1704.7</c:v>
                </c:pt>
                <c:pt idx="36">
                  <c:v>1701.29</c:v>
                </c:pt>
                <c:pt idx="37">
                  <c:v>1712.59</c:v>
                </c:pt>
                <c:pt idx="38">
                  <c:v>1708.88</c:v>
                </c:pt>
                <c:pt idx="39">
                  <c:v>1709.55</c:v>
                </c:pt>
                <c:pt idx="40">
                  <c:v>1716.66</c:v>
                </c:pt>
                <c:pt idx="41">
                  <c:v>1722.31</c:v>
                </c:pt>
                <c:pt idx="42">
                  <c:v>1709.69</c:v>
                </c:pt>
                <c:pt idx="43">
                  <c:v>1734.73</c:v>
                </c:pt>
                <c:pt idx="44">
                  <c:v>1735.94</c:v>
                </c:pt>
                <c:pt idx="45">
                  <c:v>1741.13</c:v>
                </c:pt>
                <c:pt idx="46">
                  <c:v>1743.88</c:v>
                </c:pt>
                <c:pt idx="47">
                  <c:v>1742.8</c:v>
                </c:pt>
                <c:pt idx="48">
                  <c:v>1731.75</c:v>
                </c:pt>
                <c:pt idx="49">
                  <c:v>1733.07</c:v>
                </c:pt>
                <c:pt idx="50">
                  <c:v>1714.42</c:v>
                </c:pt>
                <c:pt idx="51">
                  <c:v>1710.85</c:v>
                </c:pt>
                <c:pt idx="52">
                  <c:v>1726.94</c:v>
                </c:pt>
                <c:pt idx="53">
                  <c:v>1739.58</c:v>
                </c:pt>
                <c:pt idx="54">
                  <c:v>1731.05</c:v>
                </c:pt>
                <c:pt idx="55">
                  <c:v>1744.52</c:v>
                </c:pt>
                <c:pt idx="56">
                  <c:v>1742.51</c:v>
                </c:pt>
                <c:pt idx="57">
                  <c:v>1737</c:v>
                </c:pt>
                <c:pt idx="58">
                  <c:v>1744.54</c:v>
                </c:pt>
                <c:pt idx="59">
                  <c:v>1734.04</c:v>
                </c:pt>
                <c:pt idx="60">
                  <c:v>1730.78</c:v>
                </c:pt>
                <c:pt idx="61">
                  <c:v>1741.11</c:v>
                </c:pt>
                <c:pt idx="62">
                  <c:v>1754.9</c:v>
                </c:pt>
                <c:pt idx="63">
                  <c:v>1765.8</c:v>
                </c:pt>
                <c:pt idx="64">
                  <c:v>1771.46</c:v>
                </c:pt>
                <c:pt idx="65">
                  <c:v>1771.74</c:v>
                </c:pt>
                <c:pt idx="66">
                  <c:v>1752.85</c:v>
                </c:pt>
                <c:pt idx="67">
                  <c:v>1732.45</c:v>
                </c:pt>
                <c:pt idx="68">
                  <c:v>1739</c:v>
                </c:pt>
                <c:pt idx="69">
                  <c:v>1754.76</c:v>
                </c:pt>
                <c:pt idx="70">
                  <c:v>1721.59</c:v>
                </c:pt>
                <c:pt idx="71">
                  <c:v>1705.79</c:v>
                </c:pt>
                <c:pt idx="72">
                  <c:v>1720.56</c:v>
                </c:pt>
                <c:pt idx="73">
                  <c:v>1732.18</c:v>
                </c:pt>
                <c:pt idx="74">
                  <c:v>1749.01</c:v>
                </c:pt>
                <c:pt idx="75">
                  <c:v>1751.45</c:v>
                </c:pt>
                <c:pt idx="76">
                  <c:v>1751.45</c:v>
                </c:pt>
                <c:pt idx="77">
                  <c:v>1756.53</c:v>
                </c:pt>
                <c:pt idx="78">
                  <c:v>1762.71</c:v>
                </c:pt>
                <c:pt idx="79">
                  <c:v>1762.21</c:v>
                </c:pt>
                <c:pt idx="80">
                  <c:v>1764.36</c:v>
                </c:pt>
                <c:pt idx="81">
                  <c:v>1752.42</c:v>
                </c:pt>
                <c:pt idx="82">
                  <c:v>1757.57</c:v>
                </c:pt>
                <c:pt idx="83">
                  <c:v>1765.65</c:v>
                </c:pt>
                <c:pt idx="84">
                  <c:v>1770.71</c:v>
                </c:pt>
                <c:pt idx="85">
                  <c:v>1768.99</c:v>
                </c:pt>
                <c:pt idx="86">
                  <c:v>1767.62</c:v>
                </c:pt>
                <c:pt idx="87">
                  <c:v>1768.54</c:v>
                </c:pt>
                <c:pt idx="88">
                  <c:v>1753.89</c:v>
                </c:pt>
                <c:pt idx="89">
                  <c:v>1767.63</c:v>
                </c:pt>
                <c:pt idx="90">
                  <c:v>1765.39</c:v>
                </c:pt>
                <c:pt idx="91">
                  <c:v>1766.45</c:v>
                </c:pt>
                <c:pt idx="92">
                  <c:v>1782.48</c:v>
                </c:pt>
                <c:pt idx="93">
                  <c:v>1784.49</c:v>
                </c:pt>
                <c:pt idx="94">
                  <c:v>1776.3</c:v>
                </c:pt>
                <c:pt idx="95">
                  <c:v>1759.87</c:v>
                </c:pt>
                <c:pt idx="96">
                  <c:v>1764.02</c:v>
                </c:pt>
                <c:pt idx="97">
                  <c:v>1771.13</c:v>
                </c:pt>
                <c:pt idx="98">
                  <c:v>1759</c:v>
                </c:pt>
                <c:pt idx="99">
                  <c:v>1772.55</c:v>
                </c:pt>
                <c:pt idx="100">
                  <c:v>1776.04</c:v>
                </c:pt>
                <c:pt idx="101">
                  <c:v>1783.12</c:v>
                </c:pt>
                <c:pt idx="102">
                  <c:v>1783.12</c:v>
                </c:pt>
                <c:pt idx="103">
                  <c:v>1791.93</c:v>
                </c:pt>
                <c:pt idx="104">
                  <c:v>1792.04</c:v>
                </c:pt>
                <c:pt idx="105">
                  <c:v>1801.42</c:v>
                </c:pt>
                <c:pt idx="106">
                  <c:v>1804.67</c:v>
                </c:pt>
                <c:pt idx="107">
                  <c:v>1806.61</c:v>
                </c:pt>
                <c:pt idx="108">
                  <c:v>1807.69</c:v>
                </c:pt>
                <c:pt idx="109">
                  <c:v>1811.78</c:v>
                </c:pt>
                <c:pt idx="110">
                  <c:v>1823.39</c:v>
                </c:pt>
                <c:pt idx="111">
                  <c:v>1833.03</c:v>
                </c:pt>
                <c:pt idx="112">
                  <c:v>1835.91</c:v>
                </c:pt>
                <c:pt idx="113">
                  <c:v>1834.68</c:v>
                </c:pt>
                <c:pt idx="114">
                  <c:v>1827.09</c:v>
                </c:pt>
                <c:pt idx="115">
                  <c:v>1815.96</c:v>
                </c:pt>
                <c:pt idx="116">
                  <c:v>1822.59</c:v>
                </c:pt>
                <c:pt idx="117">
                  <c:v>1823.59</c:v>
                </c:pt>
                <c:pt idx="118">
                  <c:v>1828.96</c:v>
                </c:pt>
                <c:pt idx="119">
                  <c:v>1842.25</c:v>
                </c:pt>
                <c:pt idx="120">
                  <c:v>1845.3</c:v>
                </c:pt>
                <c:pt idx="121">
                  <c:v>1848.92</c:v>
                </c:pt>
                <c:pt idx="122">
                  <c:v>1850.45</c:v>
                </c:pt>
                <c:pt idx="123">
                  <c:v>1836.63</c:v>
                </c:pt>
                <c:pt idx="124">
                  <c:v>1842.47</c:v>
                </c:pt>
                <c:pt idx="125">
                  <c:v>1840.45</c:v>
                </c:pt>
                <c:pt idx="126">
                  <c:v>1843.42</c:v>
                </c:pt>
                <c:pt idx="127">
                  <c:v>1843.1</c:v>
                </c:pt>
                <c:pt idx="128">
                  <c:v>1854.16</c:v>
                </c:pt>
                <c:pt idx="129">
                  <c:v>1854.92</c:v>
                </c:pt>
                <c:pt idx="130">
                  <c:v>1865.44</c:v>
                </c:pt>
                <c:pt idx="131">
                  <c:v>1865.44</c:v>
                </c:pt>
                <c:pt idx="132">
                  <c:v>1857.84</c:v>
                </c:pt>
                <c:pt idx="133">
                  <c:v>1846.02</c:v>
                </c:pt>
                <c:pt idx="134">
                  <c:v>1854.17</c:v>
                </c:pt>
                <c:pt idx="135">
                  <c:v>1846.08</c:v>
                </c:pt>
                <c:pt idx="136">
                  <c:v>1847.7</c:v>
                </c:pt>
                <c:pt idx="137">
                  <c:v>1856.05</c:v>
                </c:pt>
                <c:pt idx="138">
                  <c:v>1856.05</c:v>
                </c:pt>
                <c:pt idx="139">
                  <c:v>1866.07</c:v>
                </c:pt>
                <c:pt idx="140">
                  <c:v>1845.24</c:v>
                </c:pt>
                <c:pt idx="141">
                  <c:v>1861.63</c:v>
                </c:pt>
                <c:pt idx="142">
                  <c:v>1857.2</c:v>
                </c:pt>
                <c:pt idx="143">
                  <c:v>1866.72</c:v>
                </c:pt>
                <c:pt idx="144">
                  <c:v>1869.68</c:v>
                </c:pt>
                <c:pt idx="145">
                  <c:v>1871.1</c:v>
                </c:pt>
                <c:pt idx="146">
                  <c:v>1862.76</c:v>
                </c:pt>
                <c:pt idx="147">
                  <c:v>1863.44</c:v>
                </c:pt>
                <c:pt idx="148">
                  <c:v>1854.46</c:v>
                </c:pt>
                <c:pt idx="149">
                  <c:v>1853.94</c:v>
                </c:pt>
                <c:pt idx="150">
                  <c:v>1818.42</c:v>
                </c:pt>
                <c:pt idx="151">
                  <c:v>1811.8</c:v>
                </c:pt>
                <c:pt idx="152">
                  <c:v>1824.32</c:v>
                </c:pt>
                <c:pt idx="153">
                  <c:v>1806.18</c:v>
                </c:pt>
                <c:pt idx="154">
                  <c:v>1807.09</c:v>
                </c:pt>
                <c:pt idx="155">
                  <c:v>1796.95</c:v>
                </c:pt>
                <c:pt idx="156">
                  <c:v>1817.84</c:v>
                </c:pt>
                <c:pt idx="157">
                  <c:v>1822.22</c:v>
                </c:pt>
                <c:pt idx="158">
                  <c:v>1819.78</c:v>
                </c:pt>
                <c:pt idx="159">
                  <c:v>1831.09</c:v>
                </c:pt>
                <c:pt idx="160">
                  <c:v>1838.73</c:v>
                </c:pt>
                <c:pt idx="161">
                  <c:v>1837.23</c:v>
                </c:pt>
                <c:pt idx="162">
                  <c:v>1852.81</c:v>
                </c:pt>
                <c:pt idx="163">
                  <c:v>1861.87</c:v>
                </c:pt>
                <c:pt idx="164">
                  <c:v>1866.82</c:v>
                </c:pt>
                <c:pt idx="165">
                  <c:v>1874.65</c:v>
                </c:pt>
                <c:pt idx="166">
                  <c:v>1869.66</c:v>
                </c:pt>
                <c:pt idx="167">
                  <c:v>1879.34</c:v>
                </c:pt>
                <c:pt idx="168">
                  <c:v>1881.47</c:v>
                </c:pt>
                <c:pt idx="169">
                  <c:v>1883.38</c:v>
                </c:pt>
                <c:pt idx="170">
                  <c:v>1880.76</c:v>
                </c:pt>
                <c:pt idx="171">
                  <c:v>1887.4</c:v>
                </c:pt>
                <c:pt idx="172">
                  <c:v>1887.4</c:v>
                </c:pt>
                <c:pt idx="173">
                  <c:v>1885.26</c:v>
                </c:pt>
                <c:pt idx="174">
                  <c:v>1885.12</c:v>
                </c:pt>
                <c:pt idx="175">
                  <c:v>1882.19</c:v>
                </c:pt>
                <c:pt idx="176">
                  <c:v>1891.02</c:v>
                </c:pt>
                <c:pt idx="177">
                  <c:v>1884.3</c:v>
                </c:pt>
                <c:pt idx="178">
                  <c:v>1872.02</c:v>
                </c:pt>
                <c:pt idx="179">
                  <c:v>1877.21</c:v>
                </c:pt>
                <c:pt idx="180">
                  <c:v>1880.86</c:v>
                </c:pt>
                <c:pt idx="181">
                  <c:v>1870.81</c:v>
                </c:pt>
                <c:pt idx="182">
                  <c:v>1871.75</c:v>
                </c:pt>
                <c:pt idx="183">
                  <c:v>1883.77</c:v>
                </c:pt>
                <c:pt idx="184">
                  <c:v>1886.12</c:v>
                </c:pt>
                <c:pt idx="185">
                  <c:v>1894.96</c:v>
                </c:pt>
                <c:pt idx="186">
                  <c:v>1893.62</c:v>
                </c:pt>
                <c:pt idx="187">
                  <c:v>1877.59</c:v>
                </c:pt>
                <c:pt idx="188">
                  <c:v>1865.7</c:v>
                </c:pt>
                <c:pt idx="189">
                  <c:v>1878.28</c:v>
                </c:pt>
                <c:pt idx="190">
                  <c:v>1848.46</c:v>
                </c:pt>
                <c:pt idx="191">
                  <c:v>1863.43</c:v>
                </c:pt>
                <c:pt idx="192">
                  <c:v>1856.83</c:v>
                </c:pt>
                <c:pt idx="193">
                  <c:v>1850.68</c:v>
                </c:pt>
                <c:pt idx="194">
                  <c:v>1826.56</c:v>
                </c:pt>
                <c:pt idx="195">
                  <c:v>1826.74</c:v>
                </c:pt>
                <c:pt idx="196">
                  <c:v>1846.53</c:v>
                </c:pt>
                <c:pt idx="197">
                  <c:v>1844.43</c:v>
                </c:pt>
                <c:pt idx="198">
                  <c:v>1815.78</c:v>
                </c:pt>
                <c:pt idx="199">
                  <c:v>1846.83</c:v>
                </c:pt>
                <c:pt idx="200">
                  <c:v>1806.75</c:v>
                </c:pt>
                <c:pt idx="201">
                  <c:v>1787.46</c:v>
                </c:pt>
                <c:pt idx="202">
                  <c:v>1759.52</c:v>
                </c:pt>
                <c:pt idx="203">
                  <c:v>1762.53</c:v>
                </c:pt>
                <c:pt idx="204">
                  <c:v>1744.89</c:v>
                </c:pt>
                <c:pt idx="205">
                  <c:v>1747.35</c:v>
                </c:pt>
                <c:pt idx="206">
                  <c:v>1768.87</c:v>
                </c:pt>
                <c:pt idx="207">
                  <c:v>1783.8</c:v>
                </c:pt>
                <c:pt idx="208">
                  <c:v>1818.99</c:v>
                </c:pt>
                <c:pt idx="209">
                  <c:v>1805.47</c:v>
                </c:pt>
                <c:pt idx="210">
                  <c:v>1825.88</c:v>
                </c:pt>
                <c:pt idx="211">
                  <c:v>1838.19</c:v>
                </c:pt>
                <c:pt idx="212">
                  <c:v>1834.22</c:v>
                </c:pt>
                <c:pt idx="213">
                  <c:v>1857.03</c:v>
                </c:pt>
                <c:pt idx="214">
                  <c:v>1855.66</c:v>
                </c:pt>
                <c:pt idx="215">
                  <c:v>1865.65</c:v>
                </c:pt>
                <c:pt idx="216">
                  <c:v>1888.82</c:v>
                </c:pt>
                <c:pt idx="217">
                  <c:v>1887.75</c:v>
                </c:pt>
                <c:pt idx="218">
                  <c:v>1880.82</c:v>
                </c:pt>
                <c:pt idx="219">
                  <c:v>1894.09</c:v>
                </c:pt>
                <c:pt idx="220">
                  <c:v>1901.95</c:v>
                </c:pt>
                <c:pt idx="221">
                  <c:v>1904.53</c:v>
                </c:pt>
                <c:pt idx="222">
                  <c:v>1908.66</c:v>
                </c:pt>
                <c:pt idx="223">
                  <c:v>1909.94</c:v>
                </c:pt>
                <c:pt idx="224">
                  <c:v>1908.54</c:v>
                </c:pt>
                <c:pt idx="225">
                  <c:v>1908.85</c:v>
                </c:pt>
                <c:pt idx="226">
                  <c:v>1910.69</c:v>
                </c:pt>
                <c:pt idx="227">
                  <c:v>1913.99</c:v>
                </c:pt>
                <c:pt idx="228">
                  <c:v>1922.46</c:v>
                </c:pt>
                <c:pt idx="229">
                  <c:v>1920.89</c:v>
                </c:pt>
                <c:pt idx="230">
                  <c:v>1926.26</c:v>
                </c:pt>
                <c:pt idx="231">
                  <c:v>1936.83</c:v>
                </c:pt>
                <c:pt idx="232">
                  <c:v>1942.06</c:v>
                </c:pt>
                <c:pt idx="233">
                  <c:v>1938.58</c:v>
                </c:pt>
                <c:pt idx="234">
                  <c:v>1941.67</c:v>
                </c:pt>
                <c:pt idx="235">
                  <c:v>1941.67</c:v>
                </c:pt>
                <c:pt idx="236">
                  <c:v>1928.6</c:v>
                </c:pt>
                <c:pt idx="237">
                  <c:v>1917.8</c:v>
                </c:pt>
                <c:pt idx="238">
                  <c:v>1931.72</c:v>
                </c:pt>
                <c:pt idx="239">
                  <c:v>1942.02</c:v>
                </c:pt>
                <c:pt idx="240">
                  <c:v>1937.99</c:v>
                </c:pt>
                <c:pt idx="241">
                  <c:v>1941.04</c:v>
                </c:pt>
                <c:pt idx="242">
                  <c:v>1923.49</c:v>
                </c:pt>
                <c:pt idx="243">
                  <c:v>1923.24</c:v>
                </c:pt>
                <c:pt idx="244">
                  <c:v>1889.04</c:v>
                </c:pt>
                <c:pt idx="245">
                  <c:v>1897.98</c:v>
                </c:pt>
                <c:pt idx="246">
                  <c:v>1865.06</c:v>
                </c:pt>
                <c:pt idx="247">
                  <c:v>1852.4</c:v>
                </c:pt>
                <c:pt idx="248">
                  <c:v>1839.94</c:v>
                </c:pt>
                <c:pt idx="249">
                  <c:v>1879.06</c:v>
                </c:pt>
                <c:pt idx="250">
                  <c:v>1923.91</c:v>
                </c:pt>
                <c:pt idx="251">
                  <c:v>1936.89</c:v>
                </c:pt>
                <c:pt idx="252">
                  <c:v>1944.35</c:v>
                </c:pt>
                <c:pt idx="253">
                  <c:v>1954.24</c:v>
                </c:pt>
                <c:pt idx="254">
                  <c:v>1952.6</c:v>
                </c:pt>
                <c:pt idx="255">
                  <c:v>1952.6</c:v>
                </c:pt>
                <c:pt idx="256">
                  <c:v>1957.77</c:v>
                </c:pt>
                <c:pt idx="257">
                  <c:v>1960.71</c:v>
                </c:pt>
                <c:pt idx="258">
                  <c:v>1953.62</c:v>
                </c:pt>
                <c:pt idx="259">
                  <c:v>1933.47</c:v>
                </c:pt>
                <c:pt idx="260">
                  <c:v>1933.47</c:v>
                </c:pt>
                <c:pt idx="261">
                  <c:v>1933.43</c:v>
                </c:pt>
                <c:pt idx="262">
                  <c:v>1892.89</c:v>
                </c:pt>
                <c:pt idx="263">
                  <c:v>1874.33</c:v>
                </c:pt>
                <c:pt idx="264">
                  <c:v>1894.47</c:v>
                </c:pt>
                <c:pt idx="265">
                  <c:v>1929.12</c:v>
                </c:pt>
                <c:pt idx="266">
                  <c:v>1911.31</c:v>
                </c:pt>
                <c:pt idx="267">
                  <c:v>1893.36</c:v>
                </c:pt>
                <c:pt idx="268">
                  <c:v>1886.66</c:v>
                </c:pt>
                <c:pt idx="269">
                  <c:v>1872.33</c:v>
                </c:pt>
                <c:pt idx="270">
                  <c:v>1854.56</c:v>
                </c:pt>
                <c:pt idx="271">
                  <c:v>1880.05</c:v>
                </c:pt>
                <c:pt idx="272">
                  <c:v>1880.05</c:v>
                </c:pt>
                <c:pt idx="273">
                  <c:v>1880.59</c:v>
                </c:pt>
                <c:pt idx="274">
                  <c:v>1892.07</c:v>
                </c:pt>
                <c:pt idx="275">
                  <c:v>1921.64</c:v>
                </c:pt>
                <c:pt idx="276">
                  <c:v>1908.55</c:v>
                </c:pt>
                <c:pt idx="277">
                  <c:v>1915.7</c:v>
                </c:pt>
                <c:pt idx="278">
                  <c:v>1893.11</c:v>
                </c:pt>
                <c:pt idx="279">
                  <c:v>1862.94</c:v>
                </c:pt>
                <c:pt idx="280">
                  <c:v>1879.19</c:v>
                </c:pt>
                <c:pt idx="281">
                  <c:v>1855.41</c:v>
                </c:pt>
                <c:pt idx="282">
                  <c:v>1883.97</c:v>
                </c:pt>
                <c:pt idx="283">
                  <c:v>1916.46</c:v>
                </c:pt>
                <c:pt idx="284">
                  <c:v>1909.78</c:v>
                </c:pt>
                <c:pt idx="285">
                  <c:v>1929.26</c:v>
                </c:pt>
                <c:pt idx="286">
                  <c:v>1927.28</c:v>
                </c:pt>
                <c:pt idx="287">
                  <c:v>1921.18</c:v>
                </c:pt>
                <c:pt idx="288">
                  <c:v>1939.4</c:v>
                </c:pt>
                <c:pt idx="289">
                  <c:v>1938.77</c:v>
                </c:pt>
                <c:pt idx="290">
                  <c:v>1958.94</c:v>
                </c:pt>
                <c:pt idx="291">
                  <c:v>1968.66</c:v>
                </c:pt>
                <c:pt idx="292">
                  <c:v>1968.66</c:v>
                </c:pt>
                <c:pt idx="293">
                  <c:v>1971.93</c:v>
                </c:pt>
                <c:pt idx="294">
                  <c:v>1967.72</c:v>
                </c:pt>
                <c:pt idx="295">
                  <c:v>1964.36</c:v>
                </c:pt>
                <c:pt idx="296">
                  <c:v>1975.24</c:v>
                </c:pt>
                <c:pt idx="297">
                  <c:v>1973.54</c:v>
                </c:pt>
                <c:pt idx="298">
                  <c:v>1980.82</c:v>
                </c:pt>
                <c:pt idx="299">
                  <c:v>1978.26</c:v>
                </c:pt>
                <c:pt idx="300">
                  <c:v>1972.54</c:v>
                </c:pt>
                <c:pt idx="301">
                  <c:v>1967.39</c:v>
                </c:pt>
                <c:pt idx="302">
                  <c:v>1976.38</c:v>
                </c:pt>
                <c:pt idx="303">
                  <c:v>1969.97</c:v>
                </c:pt>
                <c:pt idx="304">
                  <c:v>1960.98</c:v>
                </c:pt>
                <c:pt idx="305">
                  <c:v>1962.62</c:v>
                </c:pt>
                <c:pt idx="306">
                  <c:v>1936.7</c:v>
                </c:pt>
                <c:pt idx="307">
                  <c:v>1943.9</c:v>
                </c:pt>
                <c:pt idx="308">
                  <c:v>1910.19</c:v>
                </c:pt>
                <c:pt idx="309">
                  <c:v>1910.05</c:v>
                </c:pt>
                <c:pt idx="310">
                  <c:v>1933.86</c:v>
                </c:pt>
                <c:pt idx="311">
                  <c:v>1922.54</c:v>
                </c:pt>
                <c:pt idx="312">
                  <c:v>1947.31</c:v>
                </c:pt>
                <c:pt idx="313">
                  <c:v>1940.24</c:v>
                </c:pt>
                <c:pt idx="314">
                  <c:v>1964.68</c:v>
                </c:pt>
                <c:pt idx="315">
                  <c:v>1950.28</c:v>
                </c:pt>
                <c:pt idx="316">
                  <c:v>1968.38</c:v>
                </c:pt>
                <c:pt idx="317">
                  <c:v>1966.16</c:v>
                </c:pt>
                <c:pt idx="318">
                  <c:v>1952.52</c:v>
                </c:pt>
                <c:pt idx="319">
                  <c:v>1929.06</c:v>
                </c:pt>
                <c:pt idx="320">
                  <c:v>1924.17</c:v>
                </c:pt>
                <c:pt idx="321">
                  <c:v>1926.29</c:v>
                </c:pt>
                <c:pt idx="322">
                  <c:v>1952.45</c:v>
                </c:pt>
                <c:pt idx="323">
                  <c:v>1937.74</c:v>
                </c:pt>
                <c:pt idx="324">
                  <c:v>1931.69</c:v>
                </c:pt>
                <c:pt idx="325">
                  <c:v>1938.32</c:v>
                </c:pt>
                <c:pt idx="326">
                  <c:v>1938.32</c:v>
                </c:pt>
                <c:pt idx="327">
                  <c:v>1951.76</c:v>
                </c:pt>
                <c:pt idx="328">
                  <c:v>1947.15</c:v>
                </c:pt>
                <c:pt idx="329">
                  <c:v>1950.44</c:v>
                </c:pt>
                <c:pt idx="330">
                  <c:v>1960.14</c:v>
                </c:pt>
                <c:pt idx="331">
                  <c:v>1970.79</c:v>
                </c:pt>
                <c:pt idx="332">
                  <c:v>1962.15</c:v>
                </c:pt>
                <c:pt idx="333">
                  <c:v>1967.52</c:v>
                </c:pt>
                <c:pt idx="334">
                  <c:v>1980.35</c:v>
                </c:pt>
                <c:pt idx="335">
                  <c:v>1978.45</c:v>
                </c:pt>
                <c:pt idx="336">
                  <c:v>1956.04</c:v>
                </c:pt>
                <c:pt idx="337">
                  <c:v>1972.06</c:v>
                </c:pt>
                <c:pt idx="338">
                  <c:v>1965.58</c:v>
                </c:pt>
                <c:pt idx="339">
                  <c:v>1975.11</c:v>
                </c:pt>
                <c:pt idx="340">
                  <c:v>1980.18</c:v>
                </c:pt>
                <c:pt idx="341">
                  <c:v>1981.82</c:v>
                </c:pt>
                <c:pt idx="342">
                  <c:v>1975.14</c:v>
                </c:pt>
                <c:pt idx="343">
                  <c:v>1983.9</c:v>
                </c:pt>
                <c:pt idx="344">
                  <c:v>1979.24</c:v>
                </c:pt>
                <c:pt idx="345">
                  <c:v>1961.83</c:v>
                </c:pt>
                <c:pt idx="346">
                  <c:v>1981.55</c:v>
                </c:pt>
                <c:pt idx="347">
                  <c:v>1988.21</c:v>
                </c:pt>
                <c:pt idx="348">
                  <c:v>1966.13</c:v>
                </c:pt>
                <c:pt idx="349">
                  <c:v>1958.08</c:v>
                </c:pt>
                <c:pt idx="350">
                  <c:v>1963.56</c:v>
                </c:pt>
                <c:pt idx="351">
                  <c:v>1988.98</c:v>
                </c:pt>
                <c:pt idx="352">
                  <c:v>1978.66</c:v>
                </c:pt>
                <c:pt idx="353">
                  <c:v>1973.48</c:v>
                </c:pt>
                <c:pt idx="354">
                  <c:v>1973.72</c:v>
                </c:pt>
                <c:pt idx="355">
                  <c:v>1991.19</c:v>
                </c:pt>
                <c:pt idx="356">
                  <c:v>1993.13</c:v>
                </c:pt>
                <c:pt idx="357">
                  <c:v>1999.82</c:v>
                </c:pt>
                <c:pt idx="358">
                  <c:v>1998.79</c:v>
                </c:pt>
                <c:pt idx="359">
                  <c:v>1998.09</c:v>
                </c:pt>
                <c:pt idx="360">
                  <c:v>2003.9</c:v>
                </c:pt>
                <c:pt idx="361">
                  <c:v>1999.44</c:v>
                </c:pt>
                <c:pt idx="362">
                  <c:v>1999.44</c:v>
                </c:pt>
                <c:pt idx="363">
                  <c:v>1978.53</c:v>
                </c:pt>
                <c:pt idx="364">
                  <c:v>1994.31</c:v>
                </c:pt>
                <c:pt idx="365">
                  <c:v>1992.78</c:v>
                </c:pt>
                <c:pt idx="366">
                  <c:v>1982.02</c:v>
                </c:pt>
                <c:pt idx="367">
                  <c:v>1984.32</c:v>
                </c:pt>
                <c:pt idx="368">
                  <c:v>1984.33</c:v>
                </c:pt>
                <c:pt idx="369">
                  <c:v>1989.7</c:v>
                </c:pt>
                <c:pt idx="370">
                  <c:v>1971.91</c:v>
                </c:pt>
                <c:pt idx="371">
                  <c:v>1971.88</c:v>
                </c:pt>
                <c:pt idx="372">
                  <c:v>1960.17</c:v>
                </c:pt>
                <c:pt idx="373">
                  <c:v>1961.86</c:v>
                </c:pt>
                <c:pt idx="374">
                  <c:v>1985.75</c:v>
                </c:pt>
                <c:pt idx="375">
                  <c:v>1990.03</c:v>
                </c:pt>
                <c:pt idx="376">
                  <c:v>1976.71</c:v>
                </c:pt>
                <c:pt idx="377">
                  <c:v>1967.77</c:v>
                </c:pt>
                <c:pt idx="378">
                  <c:v>1978.92</c:v>
                </c:pt>
                <c:pt idx="379">
                  <c:v>1981.36</c:v>
                </c:pt>
                <c:pt idx="380">
                  <c:v>1997.96</c:v>
                </c:pt>
                <c:pt idx="381">
                  <c:v>1986.76</c:v>
                </c:pt>
                <c:pt idx="382">
                  <c:v>1998.23</c:v>
                </c:pt>
                <c:pt idx="383">
                  <c:v>2000.9</c:v>
                </c:pt>
                <c:pt idx="384">
                  <c:v>1985.34</c:v>
                </c:pt>
                <c:pt idx="385">
                  <c:v>1977.24</c:v>
                </c:pt>
                <c:pt idx="386">
                  <c:v>1977.73</c:v>
                </c:pt>
                <c:pt idx="387">
                  <c:v>1937.39</c:v>
                </c:pt>
                <c:pt idx="388">
                  <c:v>1942.37</c:v>
                </c:pt>
                <c:pt idx="389">
                  <c:v>1954.75</c:v>
                </c:pt>
                <c:pt idx="390">
                  <c:v>1953.61</c:v>
                </c:pt>
                <c:pt idx="391">
                  <c:v>1953.61</c:v>
                </c:pt>
                <c:pt idx="392">
                  <c:v>1943.89</c:v>
                </c:pt>
                <c:pt idx="393">
                  <c:v>1954.61</c:v>
                </c:pt>
                <c:pt idx="394">
                  <c:v>1920.52</c:v>
                </c:pt>
                <c:pt idx="395">
                  <c:v>1925.45</c:v>
                </c:pt>
                <c:pt idx="396">
                  <c:v>1947.26</c:v>
                </c:pt>
                <c:pt idx="397">
                  <c:v>1967.47</c:v>
                </c:pt>
                <c:pt idx="398">
                  <c:v>1976.38</c:v>
                </c:pt>
                <c:pt idx="399">
                  <c:v>1973.93</c:v>
                </c:pt>
                <c:pt idx="400">
                  <c:v>1987.74</c:v>
                </c:pt>
                <c:pt idx="401">
                  <c:v>1985.6</c:v>
                </c:pt>
                <c:pt idx="402">
                  <c:v>1982.69</c:v>
                </c:pt>
                <c:pt idx="403">
                  <c:v>1974.32</c:v>
                </c:pt>
                <c:pt idx="404">
                  <c:v>1972.56</c:v>
                </c:pt>
                <c:pt idx="405">
                  <c:v>1960.73</c:v>
                </c:pt>
                <c:pt idx="406">
                  <c:v>1937.23</c:v>
                </c:pt>
                <c:pt idx="407">
                  <c:v>1924.42</c:v>
                </c:pt>
                <c:pt idx="408">
                  <c:v>1948.74</c:v>
                </c:pt>
                <c:pt idx="409">
                  <c:v>1965.77</c:v>
                </c:pt>
                <c:pt idx="410">
                  <c:v>1965.67</c:v>
                </c:pt>
                <c:pt idx="411">
                  <c:v>1957.37</c:v>
                </c:pt>
                <c:pt idx="412">
                  <c:v>1949.55</c:v>
                </c:pt>
                <c:pt idx="413">
                  <c:v>1943.94</c:v>
                </c:pt>
                <c:pt idx="414">
                  <c:v>1948.76</c:v>
                </c:pt>
                <c:pt idx="415">
                  <c:v>1940.05</c:v>
                </c:pt>
                <c:pt idx="416">
                  <c:v>1932.45</c:v>
                </c:pt>
                <c:pt idx="417">
                  <c:v>1961.54</c:v>
                </c:pt>
                <c:pt idx="418">
                  <c:v>1942.49</c:v>
                </c:pt>
                <c:pt idx="419">
                  <c:v>1944.38</c:v>
                </c:pt>
                <c:pt idx="420">
                  <c:v>1941.07</c:v>
                </c:pt>
                <c:pt idx="421">
                  <c:v>1948.57</c:v>
                </c:pt>
                <c:pt idx="422">
                  <c:v>1957.23</c:v>
                </c:pt>
                <c:pt idx="423">
                  <c:v>1952.7</c:v>
                </c:pt>
                <c:pt idx="424">
                  <c:v>1933.32</c:v>
                </c:pt>
                <c:pt idx="425">
                  <c:v>1893.51</c:v>
                </c:pt>
                <c:pt idx="426">
                  <c:v>1834.6</c:v>
                </c:pt>
                <c:pt idx="427">
                  <c:v>1759.34</c:v>
                </c:pt>
                <c:pt idx="428">
                  <c:v>1733.77</c:v>
                </c:pt>
                <c:pt idx="429">
                  <c:v>1798.23</c:v>
                </c:pt>
                <c:pt idx="430">
                  <c:v>1845.16</c:v>
                </c:pt>
                <c:pt idx="431">
                  <c:v>1848.57</c:v>
                </c:pt>
                <c:pt idx="432">
                  <c:v>1839.51</c:v>
                </c:pt>
                <c:pt idx="433">
                  <c:v>1785.05</c:v>
                </c:pt>
                <c:pt idx="434">
                  <c:v>1813.85</c:v>
                </c:pt>
                <c:pt idx="435">
                  <c:v>1820.2</c:v>
                </c:pt>
                <c:pt idx="436">
                  <c:v>1791.59</c:v>
                </c:pt>
                <c:pt idx="437">
                  <c:v>1791.59</c:v>
                </c:pt>
                <c:pt idx="438">
                  <c:v>1838.19</c:v>
                </c:pt>
                <c:pt idx="439">
                  <c:v>1816.76</c:v>
                </c:pt>
                <c:pt idx="440">
                  <c:v>1826.98</c:v>
                </c:pt>
                <c:pt idx="441">
                  <c:v>1832.88</c:v>
                </c:pt>
                <c:pt idx="442">
                  <c:v>1825.85</c:v>
                </c:pt>
                <c:pt idx="443">
                  <c:v>1849.21</c:v>
                </c:pt>
                <c:pt idx="444">
                  <c:v>1869.89</c:v>
                </c:pt>
                <c:pt idx="445">
                  <c:v>1862.36</c:v>
                </c:pt>
                <c:pt idx="446">
                  <c:v>1823.99</c:v>
                </c:pt>
                <c:pt idx="447">
                  <c:v>1830.21</c:v>
                </c:pt>
                <c:pt idx="448">
                  <c:v>1800.04</c:v>
                </c:pt>
                <c:pt idx="449">
                  <c:v>1794.39</c:v>
                </c:pt>
                <c:pt idx="450">
                  <c:v>1787.28</c:v>
                </c:pt>
                <c:pt idx="451">
                  <c:v>1789.12</c:v>
                </c:pt>
                <c:pt idx="452">
                  <c:v>1742.4</c:v>
                </c:pt>
                <c:pt idx="453">
                  <c:v>1749.63</c:v>
                </c:pt>
                <c:pt idx="454">
                  <c:v>1787.03</c:v>
                </c:pt>
                <c:pt idx="455">
                  <c:v>1788.83</c:v>
                </c:pt>
                <c:pt idx="456">
                  <c:v>1818.62</c:v>
                </c:pt>
                <c:pt idx="457">
                  <c:v>1858.82</c:v>
                </c:pt>
                <c:pt idx="458">
                  <c:v>1857.77</c:v>
                </c:pt>
                <c:pt idx="459">
                  <c:v>1879.09</c:v>
                </c:pt>
                <c:pt idx="460">
                  <c:v>1900.45</c:v>
                </c:pt>
                <c:pt idx="461">
                  <c:v>1899.53</c:v>
                </c:pt>
                <c:pt idx="462">
                  <c:v>1900.31</c:v>
                </c:pt>
                <c:pt idx="463">
                  <c:v>1890.98</c:v>
                </c:pt>
                <c:pt idx="464">
                  <c:v>1883.75</c:v>
                </c:pt>
                <c:pt idx="465">
                  <c:v>1904.65</c:v>
                </c:pt>
                <c:pt idx="466">
                  <c:v>1906.53</c:v>
                </c:pt>
                <c:pt idx="467">
                  <c:v>1907.93</c:v>
                </c:pt>
                <c:pt idx="468">
                  <c:v>1905.48</c:v>
                </c:pt>
                <c:pt idx="469">
                  <c:v>1890.08</c:v>
                </c:pt>
                <c:pt idx="470">
                  <c:v>1915.25</c:v>
                </c:pt>
                <c:pt idx="471">
                  <c:v>1930.01</c:v>
                </c:pt>
                <c:pt idx="472">
                  <c:v>1917.53</c:v>
                </c:pt>
                <c:pt idx="473">
                  <c:v>1906.17</c:v>
                </c:pt>
                <c:pt idx="474">
                  <c:v>1936.94</c:v>
                </c:pt>
                <c:pt idx="475">
                  <c:v>1925.71</c:v>
                </c:pt>
                <c:pt idx="476">
                  <c:v>1919.38</c:v>
                </c:pt>
                <c:pt idx="477">
                  <c:v>1945.05</c:v>
                </c:pt>
                <c:pt idx="478">
                  <c:v>1947.44</c:v>
                </c:pt>
                <c:pt idx="479">
                  <c:v>1935.36</c:v>
                </c:pt>
                <c:pt idx="480">
                  <c:v>1935.11</c:v>
                </c:pt>
                <c:pt idx="481">
                  <c:v>1941.01</c:v>
                </c:pt>
                <c:pt idx="482">
                  <c:v>1923.53</c:v>
                </c:pt>
                <c:pt idx="483">
                  <c:v>1924.65</c:v>
                </c:pt>
                <c:pt idx="484">
                  <c:v>1909.67</c:v>
                </c:pt>
                <c:pt idx="485">
                  <c:v>1877.92</c:v>
                </c:pt>
                <c:pt idx="486">
                  <c:v>1855.39</c:v>
                </c:pt>
                <c:pt idx="487">
                  <c:v>1880.79</c:v>
                </c:pt>
                <c:pt idx="488">
                  <c:v>1877.94</c:v>
                </c:pt>
                <c:pt idx="489">
                  <c:v>1908.97</c:v>
                </c:pt>
                <c:pt idx="490">
                  <c:v>1902.15</c:v>
                </c:pt>
                <c:pt idx="491">
                  <c:v>1906.63</c:v>
                </c:pt>
                <c:pt idx="492">
                  <c:v>1904.56</c:v>
                </c:pt>
                <c:pt idx="493">
                  <c:v>1908.43</c:v>
                </c:pt>
                <c:pt idx="494">
                  <c:v>1908.49</c:v>
                </c:pt>
                <c:pt idx="495">
                  <c:v>1908.49</c:v>
                </c:pt>
                <c:pt idx="496">
                  <c:v>1909.78</c:v>
                </c:pt>
                <c:pt idx="497">
                  <c:v>1906.57</c:v>
                </c:pt>
                <c:pt idx="498">
                  <c:v>1928.83</c:v>
                </c:pt>
                <c:pt idx="499">
                  <c:v>1904.71</c:v>
                </c:pt>
                <c:pt idx="500">
                  <c:v>1881.99</c:v>
                </c:pt>
                <c:pt idx="501">
                  <c:v>1914.11</c:v>
                </c:pt>
                <c:pt idx="502">
                  <c:v>1898.61</c:v>
                </c:pt>
                <c:pt idx="503">
                  <c:v>1875.61</c:v>
                </c:pt>
                <c:pt idx="504">
                  <c:v>1865.61</c:v>
                </c:pt>
                <c:pt idx="505">
                  <c:v>1873.41</c:v>
                </c:pt>
                <c:pt idx="506">
                  <c:v>1838.99</c:v>
                </c:pt>
                <c:pt idx="507">
                  <c:v>1839.63</c:v>
                </c:pt>
                <c:pt idx="508">
                  <c:v>1865.89</c:v>
                </c:pt>
                <c:pt idx="509">
                  <c:v>1890.47</c:v>
                </c:pt>
                <c:pt idx="510">
                  <c:v>1855.99</c:v>
                </c:pt>
                <c:pt idx="511">
                  <c:v>1830.43</c:v>
                </c:pt>
                <c:pt idx="512">
                  <c:v>1846.31</c:v>
                </c:pt>
                <c:pt idx="513">
                  <c:v>1867.44</c:v>
                </c:pt>
                <c:pt idx="514">
                  <c:v>1894.35</c:v>
                </c:pt>
                <c:pt idx="515">
                  <c:v>1892</c:v>
                </c:pt>
                <c:pt idx="516">
                  <c:v>1892</c:v>
                </c:pt>
                <c:pt idx="517">
                  <c:v>1879.3</c:v>
                </c:pt>
                <c:pt idx="518">
                  <c:v>1899.12</c:v>
                </c:pt>
                <c:pt idx="519">
                  <c:v>1883.21</c:v>
                </c:pt>
                <c:pt idx="520">
                  <c:v>1866.64</c:v>
                </c:pt>
                <c:pt idx="521">
                  <c:v>1866.64</c:v>
                </c:pt>
                <c:pt idx="522">
                  <c:v>1844.35</c:v>
                </c:pt>
                <c:pt idx="523">
                  <c:v>1846.19</c:v>
                </c:pt>
                <c:pt idx="524">
                  <c:v>1811.43</c:v>
                </c:pt>
                <c:pt idx="525">
                  <c:v>1768.42</c:v>
                </c:pt>
                <c:pt idx="526">
                  <c:v>1741.56</c:v>
                </c:pt>
                <c:pt idx="527">
                  <c:v>1742.51</c:v>
                </c:pt>
                <c:pt idx="528">
                  <c:v>1753.22</c:v>
                </c:pt>
                <c:pt idx="529">
                  <c:v>1706.94</c:v>
                </c:pt>
                <c:pt idx="530">
                  <c:v>1725.54</c:v>
                </c:pt>
                <c:pt idx="531">
                  <c:v>1678.39</c:v>
                </c:pt>
                <c:pt idx="532">
                  <c:v>1678.39</c:v>
                </c:pt>
                <c:pt idx="533">
                  <c:v>1666.69</c:v>
                </c:pt>
                <c:pt idx="534">
                  <c:v>1645.88</c:v>
                </c:pt>
                <c:pt idx="535">
                  <c:v>1655.96</c:v>
                </c:pt>
                <c:pt idx="536">
                  <c:v>1682.8</c:v>
                </c:pt>
                <c:pt idx="537">
                  <c:v>1650.67</c:v>
                </c:pt>
                <c:pt idx="538">
                  <c:v>1682.11</c:v>
                </c:pt>
                <c:pt idx="539">
                  <c:v>1672.45</c:v>
                </c:pt>
                <c:pt idx="540">
                  <c:v>1669.54</c:v>
                </c:pt>
                <c:pt idx="541">
                  <c:v>1714.53</c:v>
                </c:pt>
                <c:pt idx="542">
                  <c:v>1716.48</c:v>
                </c:pt>
                <c:pt idx="543">
                  <c:v>1669.59</c:v>
                </c:pt>
                <c:pt idx="544">
                  <c:v>1681.24</c:v>
                </c:pt>
                <c:pt idx="545">
                  <c:v>1690.37</c:v>
                </c:pt>
                <c:pt idx="546">
                  <c:v>1669.75</c:v>
                </c:pt>
                <c:pt idx="547">
                  <c:v>1642.77</c:v>
                </c:pt>
                <c:pt idx="548">
                  <c:v>1637.28</c:v>
                </c:pt>
                <c:pt idx="549">
                  <c:v>1635.77</c:v>
                </c:pt>
                <c:pt idx="550">
                  <c:v>1610.53</c:v>
                </c:pt>
                <c:pt idx="551">
                  <c:v>1653.08</c:v>
                </c:pt>
                <c:pt idx="552">
                  <c:v>1653.08</c:v>
                </c:pt>
                <c:pt idx="553">
                  <c:v>1691.95</c:v>
                </c:pt>
                <c:pt idx="554">
                  <c:v>1721.17</c:v>
                </c:pt>
                <c:pt idx="555">
                  <c:v>1715.67</c:v>
                </c:pt>
                <c:pt idx="556">
                  <c:v>1704.74</c:v>
                </c:pt>
                <c:pt idx="557">
                  <c:v>1740.17</c:v>
                </c:pt>
                <c:pt idx="558">
                  <c:v>1716.28</c:v>
                </c:pt>
                <c:pt idx="559">
                  <c:v>1723.74</c:v>
                </c:pt>
                <c:pt idx="560">
                  <c:v>1745.07</c:v>
                </c:pt>
                <c:pt idx="561">
                  <c:v>1747.46</c:v>
                </c:pt>
                <c:pt idx="562">
                  <c:v>1736.32</c:v>
                </c:pt>
                <c:pt idx="563">
                  <c:v>1775.66</c:v>
                </c:pt>
                <c:pt idx="564">
                  <c:v>1789.03</c:v>
                </c:pt>
                <c:pt idx="565">
                  <c:v>1802</c:v>
                </c:pt>
                <c:pt idx="566">
                  <c:v>1808.06</c:v>
                </c:pt>
                <c:pt idx="567">
                  <c:v>1823.02</c:v>
                </c:pt>
                <c:pt idx="568">
                  <c:v>1788.5</c:v>
                </c:pt>
                <c:pt idx="569">
                  <c:v>1804.53</c:v>
                </c:pt>
                <c:pt idx="570">
                  <c:v>1809.11</c:v>
                </c:pt>
                <c:pt idx="571">
                  <c:v>1844.86</c:v>
                </c:pt>
                <c:pt idx="572">
                  <c:v>1838.04</c:v>
                </c:pt>
                <c:pt idx="573">
                  <c:v>1827.57</c:v>
                </c:pt>
                <c:pt idx="574">
                  <c:v>1841.74</c:v>
                </c:pt>
                <c:pt idx="575">
                  <c:v>1853.94</c:v>
                </c:pt>
                <c:pt idx="576">
                  <c:v>1870.6</c:v>
                </c:pt>
                <c:pt idx="577">
                  <c:v>1870.84</c:v>
                </c:pt>
                <c:pt idx="578">
                  <c:v>1868.61</c:v>
                </c:pt>
                <c:pt idx="579">
                  <c:v>1842.76</c:v>
                </c:pt>
                <c:pt idx="580">
                  <c:v>1841.56</c:v>
                </c:pt>
                <c:pt idx="581">
                  <c:v>1841.56</c:v>
                </c:pt>
                <c:pt idx="582">
                  <c:v>1842.06</c:v>
                </c:pt>
                <c:pt idx="583">
                  <c:v>1855</c:v>
                </c:pt>
                <c:pt idx="584">
                  <c:v>1862.69</c:v>
                </c:pt>
                <c:pt idx="585">
                  <c:v>1859.07</c:v>
                </c:pt>
                <c:pt idx="586">
                  <c:v>1860.75</c:v>
                </c:pt>
                <c:pt idx="587">
                  <c:v>1849.32</c:v>
                </c:pt>
                <c:pt idx="588">
                  <c:v>1822.91</c:v>
                </c:pt>
                <c:pt idx="589">
                  <c:v>1855.94</c:v>
                </c:pt>
                <c:pt idx="590">
                  <c:v>1882.2</c:v>
                </c:pt>
                <c:pt idx="591">
                  <c:v>1827.87</c:v>
                </c:pt>
                <c:pt idx="592">
                  <c:v>1825.08</c:v>
                </c:pt>
                <c:pt idx="593">
                  <c:v>1843.84</c:v>
                </c:pt>
                <c:pt idx="594">
                  <c:v>1872.9</c:v>
                </c:pt>
                <c:pt idx="595">
                  <c:v>1870.41</c:v>
                </c:pt>
                <c:pt idx="596">
                  <c:v>1864.77</c:v>
                </c:pt>
                <c:pt idx="597">
                  <c:v>1878.78</c:v>
                </c:pt>
                <c:pt idx="598">
                  <c:v>1896.2</c:v>
                </c:pt>
                <c:pt idx="599">
                  <c:v>1908.95</c:v>
                </c:pt>
                <c:pt idx="600">
                  <c:v>1898.74</c:v>
                </c:pt>
                <c:pt idx="601">
                  <c:v>1909.23</c:v>
                </c:pt>
                <c:pt idx="602">
                  <c:v>1900.62</c:v>
                </c:pt>
                <c:pt idx="603">
                  <c:v>1911.48</c:v>
                </c:pt>
                <c:pt idx="604">
                  <c:v>1921.9</c:v>
                </c:pt>
                <c:pt idx="605">
                  <c:v>1900.41</c:v>
                </c:pt>
                <c:pt idx="606">
                  <c:v>1873.42</c:v>
                </c:pt>
                <c:pt idx="607">
                  <c:v>1881.03</c:v>
                </c:pt>
                <c:pt idx="608">
                  <c:v>1858.86</c:v>
                </c:pt>
                <c:pt idx="609">
                  <c:v>1839</c:v>
                </c:pt>
                <c:pt idx="610">
                  <c:v>1835.01</c:v>
                </c:pt>
                <c:pt idx="611">
                  <c:v>1842.96</c:v>
                </c:pt>
                <c:pt idx="612">
                  <c:v>1839.13</c:v>
                </c:pt>
                <c:pt idx="613">
                  <c:v>1861.8</c:v>
                </c:pt>
                <c:pt idx="614">
                  <c:v>1842.09</c:v>
                </c:pt>
                <c:pt idx="615">
                  <c:v>1834.89</c:v>
                </c:pt>
                <c:pt idx="616">
                  <c:v>1818.08</c:v>
                </c:pt>
                <c:pt idx="617">
                  <c:v>1838.99</c:v>
                </c:pt>
                <c:pt idx="618">
                  <c:v>1830.22</c:v>
                </c:pt>
                <c:pt idx="619">
                  <c:v>1832.04</c:v>
                </c:pt>
                <c:pt idx="620">
                  <c:v>1833.17</c:v>
                </c:pt>
                <c:pt idx="621">
                  <c:v>1849.94</c:v>
                </c:pt>
                <c:pt idx="622">
                  <c:v>1848.61</c:v>
                </c:pt>
                <c:pt idx="623">
                  <c:v>1871.97</c:v>
                </c:pt>
                <c:pt idx="624">
                  <c:v>1891.87</c:v>
                </c:pt>
                <c:pt idx="625">
                  <c:v>1889.9</c:v>
                </c:pt>
                <c:pt idx="626">
                  <c:v>1898.83</c:v>
                </c:pt>
                <c:pt idx="627">
                  <c:v>1898.83</c:v>
                </c:pt>
                <c:pt idx="628">
                  <c:v>1901.44</c:v>
                </c:pt>
                <c:pt idx="629">
                  <c:v>1900.9</c:v>
                </c:pt>
                <c:pt idx="630">
                  <c:v>1908.48</c:v>
                </c:pt>
                <c:pt idx="631">
                  <c:v>1898.13</c:v>
                </c:pt>
                <c:pt idx="632">
                  <c:v>1910.19</c:v>
                </c:pt>
                <c:pt idx="633">
                  <c:v>1917.99</c:v>
                </c:pt>
                <c:pt idx="634">
                  <c:v>1922.81</c:v>
                </c:pt>
                <c:pt idx="635">
                  <c:v>1917.14</c:v>
                </c:pt>
                <c:pt idx="636">
                  <c:v>1895.75</c:v>
                </c:pt>
                <c:pt idx="637">
                  <c:v>1875.01</c:v>
                </c:pt>
                <c:pt idx="638">
                  <c:v>1863.78</c:v>
                </c:pt>
                <c:pt idx="639">
                  <c:v>1862.62</c:v>
                </c:pt>
                <c:pt idx="640">
                  <c:v>1865.42</c:v>
                </c:pt>
                <c:pt idx="641">
                  <c:v>1867.68</c:v>
                </c:pt>
                <c:pt idx="642">
                  <c:v>1879.28</c:v>
                </c:pt>
                <c:pt idx="643">
                  <c:v>1882.85</c:v>
                </c:pt>
                <c:pt idx="644">
                  <c:v>1879.28</c:v>
                </c:pt>
                <c:pt idx="645">
                  <c:v>1909.82</c:v>
                </c:pt>
                <c:pt idx="646">
                  <c:v>1830.43</c:v>
                </c:pt>
                <c:pt idx="647">
                  <c:v>1782.38</c:v>
                </c:pt>
                <c:pt idx="648">
                  <c:v>1818.17</c:v>
                </c:pt>
                <c:pt idx="649">
                  <c:v>1852.27</c:v>
                </c:pt>
                <c:pt idx="650">
                  <c:v>1878.41</c:v>
                </c:pt>
                <c:pt idx="651">
                  <c:v>1882.2</c:v>
                </c:pt>
                <c:pt idx="652">
                  <c:v>1882.2</c:v>
                </c:pt>
                <c:pt idx="653">
                  <c:v>1856.65</c:v>
                </c:pt>
                <c:pt idx="654">
                  <c:v>1870.8</c:v>
                </c:pt>
                <c:pt idx="655">
                  <c:v>1871.65</c:v>
                </c:pt>
                <c:pt idx="656">
                  <c:v>1906.4</c:v>
                </c:pt>
                <c:pt idx="657">
                  <c:v>1915.17</c:v>
                </c:pt>
                <c:pt idx="658">
                  <c:v>1940.73</c:v>
                </c:pt>
                <c:pt idx="659">
                  <c:v>1941.36</c:v>
                </c:pt>
                <c:pt idx="660">
                  <c:v>1955.82</c:v>
                </c:pt>
                <c:pt idx="661">
                  <c:v>1954.66</c:v>
                </c:pt>
                <c:pt idx="662">
                  <c:v>1961.12</c:v>
                </c:pt>
                <c:pt idx="663">
                  <c:v>1957.43</c:v>
                </c:pt>
                <c:pt idx="664">
                  <c:v>1968.61</c:v>
                </c:pt>
                <c:pt idx="665">
                  <c:v>1961.73</c:v>
                </c:pt>
                <c:pt idx="666">
                  <c:v>1971.09</c:v>
                </c:pt>
                <c:pt idx="667">
                  <c:v>1967.11</c:v>
                </c:pt>
                <c:pt idx="668">
                  <c:v>1971.65</c:v>
                </c:pt>
                <c:pt idx="669">
                  <c:v>1970.28</c:v>
                </c:pt>
                <c:pt idx="670">
                  <c:v>1964.74</c:v>
                </c:pt>
                <c:pt idx="671">
                  <c:v>1963.84</c:v>
                </c:pt>
                <c:pt idx="672">
                  <c:v>1958.07</c:v>
                </c:pt>
                <c:pt idx="673">
                  <c:v>1930.29</c:v>
                </c:pt>
                <c:pt idx="674">
                  <c:v>1947.3</c:v>
                </c:pt>
                <c:pt idx="675">
                  <c:v>1946.28</c:v>
                </c:pt>
                <c:pt idx="676">
                  <c:v>1972.23</c:v>
                </c:pt>
                <c:pt idx="677">
                  <c:v>1973.06</c:v>
                </c:pt>
                <c:pt idx="678">
                  <c:v>1971.8</c:v>
                </c:pt>
                <c:pt idx="679">
                  <c:v>1962.68</c:v>
                </c:pt>
                <c:pt idx="680">
                  <c:v>1976.14</c:v>
                </c:pt>
                <c:pt idx="681">
                  <c:v>1975.62</c:v>
                </c:pt>
                <c:pt idx="682">
                  <c:v>1988.31</c:v>
                </c:pt>
                <c:pt idx="683">
                  <c:v>1981.84</c:v>
                </c:pt>
                <c:pt idx="684">
                  <c:v>1981.8</c:v>
                </c:pt>
                <c:pt idx="685">
                  <c:v>1988.85</c:v>
                </c:pt>
                <c:pt idx="686">
                  <c:v>1988.18</c:v>
                </c:pt>
                <c:pt idx="687">
                  <c:v>1985.08</c:v>
                </c:pt>
                <c:pt idx="688">
                  <c:v>1993.55</c:v>
                </c:pt>
                <c:pt idx="689">
                  <c:v>1983.68</c:v>
                </c:pt>
                <c:pt idx="690">
                  <c:v>1980.09</c:v>
                </c:pt>
                <c:pt idx="691">
                  <c:v>1977.49</c:v>
                </c:pt>
                <c:pt idx="692">
                  <c:v>1989.1</c:v>
                </c:pt>
                <c:pt idx="693">
                  <c:v>1991.64</c:v>
                </c:pt>
                <c:pt idx="694">
                  <c:v>1988.22</c:v>
                </c:pt>
                <c:pt idx="695">
                  <c:v>1985.54</c:v>
                </c:pt>
                <c:pt idx="696">
                  <c:v>1995.22</c:v>
                </c:pt>
                <c:pt idx="697">
                  <c:v>1995.22</c:v>
                </c:pt>
                <c:pt idx="698">
                  <c:v>1999.22</c:v>
                </c:pt>
                <c:pt idx="699">
                  <c:v>2005.14</c:v>
                </c:pt>
                <c:pt idx="700">
                  <c:v>2001.65</c:v>
                </c:pt>
                <c:pt idx="701">
                  <c:v>1955.03</c:v>
                </c:pt>
                <c:pt idx="702">
                  <c:v>1985.82</c:v>
                </c:pt>
                <c:pt idx="703">
                  <c:v>1959.45</c:v>
                </c:pt>
                <c:pt idx="704">
                  <c:v>1956.92</c:v>
                </c:pt>
                <c:pt idx="705">
                  <c:v>1982.07</c:v>
                </c:pt>
                <c:pt idx="706">
                  <c:v>1977.02</c:v>
                </c:pt>
                <c:pt idx="707">
                  <c:v>1979.07</c:v>
                </c:pt>
                <c:pt idx="708">
                  <c:v>1974.88</c:v>
                </c:pt>
                <c:pt idx="709">
                  <c:v>1997.3</c:v>
                </c:pt>
                <c:pt idx="710">
                  <c:v>2008.52</c:v>
                </c:pt>
                <c:pt idx="711">
                  <c:v>1997.6</c:v>
                </c:pt>
                <c:pt idx="712">
                  <c:v>1976.28</c:v>
                </c:pt>
                <c:pt idx="713">
                  <c:v>1988.4</c:v>
                </c:pt>
                <c:pt idx="714">
                  <c:v>2000.07</c:v>
                </c:pt>
                <c:pt idx="715">
                  <c:v>1978.33</c:v>
                </c:pt>
                <c:pt idx="716">
                  <c:v>2003.07</c:v>
                </c:pt>
                <c:pt idx="717">
                  <c:v>1999.5</c:v>
                </c:pt>
                <c:pt idx="718">
                  <c:v>1994</c:v>
                </c:pt>
                <c:pt idx="719">
                  <c:v>2011.46</c:v>
                </c:pt>
                <c:pt idx="720">
                  <c:v>2010.51</c:v>
                </c:pt>
                <c:pt idx="721">
                  <c:v>2001.15</c:v>
                </c:pt>
                <c:pt idx="722">
                  <c:v>2012.15</c:v>
                </c:pt>
                <c:pt idx="723">
                  <c:v>1987.1</c:v>
                </c:pt>
                <c:pt idx="724">
                  <c:v>1983.44</c:v>
                </c:pt>
                <c:pt idx="725">
                  <c:v>1976.66</c:v>
                </c:pt>
                <c:pt idx="726">
                  <c:v>1975.8</c:v>
                </c:pt>
                <c:pt idx="727">
                  <c:v>1969.95</c:v>
                </c:pt>
                <c:pt idx="728">
                  <c:v>1986.79</c:v>
                </c:pt>
                <c:pt idx="729">
                  <c:v>1990.39</c:v>
                </c:pt>
                <c:pt idx="730">
                  <c:v>1987.61</c:v>
                </c:pt>
                <c:pt idx="731">
                  <c:v>1982.24</c:v>
                </c:pt>
                <c:pt idx="732">
                  <c:v>1990.04</c:v>
                </c:pt>
                <c:pt idx="733">
                  <c:v>1983</c:v>
                </c:pt>
                <c:pt idx="734">
                  <c:v>1983.32</c:v>
                </c:pt>
                <c:pt idx="735">
                  <c:v>1976.24</c:v>
                </c:pt>
                <c:pt idx="736">
                  <c:v>1973.7</c:v>
                </c:pt>
                <c:pt idx="737">
                  <c:v>1978.74</c:v>
                </c:pt>
                <c:pt idx="738">
                  <c:v>1965.88</c:v>
                </c:pt>
                <c:pt idx="739">
                  <c:v>1958.99</c:v>
                </c:pt>
                <c:pt idx="740">
                  <c:v>1948.96</c:v>
                </c:pt>
                <c:pt idx="741">
                  <c:v>1944.4</c:v>
                </c:pt>
                <c:pt idx="742">
                  <c:v>1989</c:v>
                </c:pt>
                <c:pt idx="743">
                  <c:v>1993.93</c:v>
                </c:pt>
                <c:pt idx="744">
                  <c:v>2034.22</c:v>
                </c:pt>
                <c:pt idx="745">
                  <c:v>2057.4699999999998</c:v>
                </c:pt>
                <c:pt idx="746">
                  <c:v>2057.9899999999998</c:v>
                </c:pt>
                <c:pt idx="747">
                  <c:v>2080.59</c:v>
                </c:pt>
                <c:pt idx="748">
                  <c:v>2097.29</c:v>
                </c:pt>
                <c:pt idx="749">
                  <c:v>2088.54</c:v>
                </c:pt>
                <c:pt idx="750">
                  <c:v>2093.35</c:v>
                </c:pt>
                <c:pt idx="751">
                  <c:v>2089.63</c:v>
                </c:pt>
                <c:pt idx="752">
                  <c:v>2100.66</c:v>
                </c:pt>
                <c:pt idx="753">
                  <c:v>2107.7399999999998</c:v>
                </c:pt>
                <c:pt idx="754">
                  <c:v>2115.75</c:v>
                </c:pt>
                <c:pt idx="755">
                  <c:v>2115.75</c:v>
                </c:pt>
                <c:pt idx="756">
                  <c:v>2125.5100000000002</c:v>
                </c:pt>
                <c:pt idx="757">
                  <c:v>2109.9699999999998</c:v>
                </c:pt>
                <c:pt idx="758">
                  <c:v>2111.8200000000002</c:v>
                </c:pt>
                <c:pt idx="759">
                  <c:v>2117.33</c:v>
                </c:pt>
                <c:pt idx="760">
                  <c:v>2122.8000000000002</c:v>
                </c:pt>
                <c:pt idx="761">
                  <c:v>2120.0100000000002</c:v>
                </c:pt>
                <c:pt idx="762">
                  <c:v>2131.08</c:v>
                </c:pt>
                <c:pt idx="763">
                  <c:v>2143.25</c:v>
                </c:pt>
                <c:pt idx="764">
                  <c:v>2179.61</c:v>
                </c:pt>
                <c:pt idx="765">
                  <c:v>2190.0500000000002</c:v>
                </c:pt>
                <c:pt idx="766">
                  <c:v>2202.64</c:v>
                </c:pt>
                <c:pt idx="767">
                  <c:v>2193.2399999999998</c:v>
                </c:pt>
                <c:pt idx="768">
                  <c:v>2205.92</c:v>
                </c:pt>
                <c:pt idx="769">
                  <c:v>2185.86</c:v>
                </c:pt>
                <c:pt idx="770">
                  <c:v>2197.4299999999998</c:v>
                </c:pt>
                <c:pt idx="771">
                  <c:v>2189.64</c:v>
                </c:pt>
                <c:pt idx="772">
                  <c:v>2193.06</c:v>
                </c:pt>
                <c:pt idx="773">
                  <c:v>2203.1999999999998</c:v>
                </c:pt>
                <c:pt idx="774">
                  <c:v>2197.73</c:v>
                </c:pt>
                <c:pt idx="775">
                  <c:v>2185.1799999999998</c:v>
                </c:pt>
                <c:pt idx="776">
                  <c:v>2191.12</c:v>
                </c:pt>
                <c:pt idx="777">
                  <c:v>2191.12</c:v>
                </c:pt>
                <c:pt idx="778">
                  <c:v>2196.36</c:v>
                </c:pt>
                <c:pt idx="779">
                  <c:v>2174.7199999999998</c:v>
                </c:pt>
                <c:pt idx="780">
                  <c:v>2172.5700000000002</c:v>
                </c:pt>
                <c:pt idx="781">
                  <c:v>2164.16</c:v>
                </c:pt>
                <c:pt idx="782">
                  <c:v>2164.16</c:v>
                </c:pt>
                <c:pt idx="783">
                  <c:v>2187.12</c:v>
                </c:pt>
                <c:pt idx="784">
                  <c:v>2209.88</c:v>
                </c:pt>
                <c:pt idx="785">
                  <c:v>2197.79</c:v>
                </c:pt>
                <c:pt idx="786">
                  <c:v>2195.4299999999998</c:v>
                </c:pt>
                <c:pt idx="787">
                  <c:v>2187.6799999999998</c:v>
                </c:pt>
                <c:pt idx="788">
                  <c:v>2196.71</c:v>
                </c:pt>
                <c:pt idx="789">
                  <c:v>2199.17</c:v>
                </c:pt>
                <c:pt idx="790">
                  <c:v>2189.39</c:v>
                </c:pt>
                <c:pt idx="791">
                  <c:v>2191.2399999999998</c:v>
                </c:pt>
                <c:pt idx="792">
                  <c:v>2191.2399999999998</c:v>
                </c:pt>
                <c:pt idx="793">
                  <c:v>2181.2199999999998</c:v>
                </c:pt>
                <c:pt idx="794">
                  <c:v>2185.81</c:v>
                </c:pt>
                <c:pt idx="795">
                  <c:v>2175.89</c:v>
                </c:pt>
                <c:pt idx="796">
                  <c:v>2180.96</c:v>
                </c:pt>
                <c:pt idx="797">
                  <c:v>2171.4899999999998</c:v>
                </c:pt>
                <c:pt idx="798">
                  <c:v>2194.67</c:v>
                </c:pt>
                <c:pt idx="799">
                  <c:v>2220.54</c:v>
                </c:pt>
                <c:pt idx="800">
                  <c:v>2214.7600000000002</c:v>
                </c:pt>
                <c:pt idx="801">
                  <c:v>2206.08</c:v>
                </c:pt>
                <c:pt idx="802">
                  <c:v>2192.11</c:v>
                </c:pt>
                <c:pt idx="803">
                  <c:v>2193.41</c:v>
                </c:pt>
                <c:pt idx="804">
                  <c:v>2206.96</c:v>
                </c:pt>
                <c:pt idx="805">
                  <c:v>2204.85</c:v>
                </c:pt>
                <c:pt idx="806">
                  <c:v>2226.7199999999998</c:v>
                </c:pt>
                <c:pt idx="807">
                  <c:v>2223.63</c:v>
                </c:pt>
                <c:pt idx="808">
                  <c:v>2220.87</c:v>
                </c:pt>
                <c:pt idx="809">
                  <c:v>2216.31</c:v>
                </c:pt>
                <c:pt idx="810">
                  <c:v>2232.94</c:v>
                </c:pt>
                <c:pt idx="811">
                  <c:v>2238.08</c:v>
                </c:pt>
                <c:pt idx="812">
                  <c:v>2254.71</c:v>
                </c:pt>
                <c:pt idx="813">
                  <c:v>2272.65</c:v>
                </c:pt>
                <c:pt idx="814">
                  <c:v>2288.09</c:v>
                </c:pt>
                <c:pt idx="815">
                  <c:v>2286.7399999999998</c:v>
                </c:pt>
                <c:pt idx="816">
                  <c:v>2288.2600000000002</c:v>
                </c:pt>
                <c:pt idx="817">
                  <c:v>2288.2600000000002</c:v>
                </c:pt>
                <c:pt idx="818">
                  <c:v>2307.3000000000002</c:v>
                </c:pt>
                <c:pt idx="819">
                  <c:v>2300.31</c:v>
                </c:pt>
                <c:pt idx="820">
                  <c:v>2295.39</c:v>
                </c:pt>
                <c:pt idx="821">
                  <c:v>2297.9</c:v>
                </c:pt>
                <c:pt idx="822">
                  <c:v>2305.92</c:v>
                </c:pt>
                <c:pt idx="823">
                  <c:v>2294.96</c:v>
                </c:pt>
                <c:pt idx="824">
                  <c:v>2325.13</c:v>
                </c:pt>
                <c:pt idx="825">
                  <c:v>2310.14</c:v>
                </c:pt>
                <c:pt idx="826">
                  <c:v>2314.48</c:v>
                </c:pt>
                <c:pt idx="827">
                  <c:v>2299.31</c:v>
                </c:pt>
                <c:pt idx="828">
                  <c:v>2286.5300000000002</c:v>
                </c:pt>
                <c:pt idx="829">
                  <c:v>2280.92</c:v>
                </c:pt>
                <c:pt idx="830">
                  <c:v>2276.4699999999998</c:v>
                </c:pt>
                <c:pt idx="831">
                  <c:v>2284.34</c:v>
                </c:pt>
                <c:pt idx="832">
                  <c:v>2281.0700000000002</c:v>
                </c:pt>
                <c:pt idx="833">
                  <c:v>2271.7800000000002</c:v>
                </c:pt>
                <c:pt idx="834">
                  <c:v>2290.67</c:v>
                </c:pt>
                <c:pt idx="835">
                  <c:v>2285.9</c:v>
                </c:pt>
                <c:pt idx="836">
                  <c:v>2276.5</c:v>
                </c:pt>
                <c:pt idx="837">
                  <c:v>2270.61</c:v>
                </c:pt>
                <c:pt idx="838">
                  <c:v>2230.66</c:v>
                </c:pt>
                <c:pt idx="839">
                  <c:v>2239.33</c:v>
                </c:pt>
                <c:pt idx="840">
                  <c:v>2236.7199999999998</c:v>
                </c:pt>
                <c:pt idx="841">
                  <c:v>2235.0100000000002</c:v>
                </c:pt>
                <c:pt idx="842">
                  <c:v>2234.0300000000002</c:v>
                </c:pt>
                <c:pt idx="843">
                  <c:v>2258.1999999999998</c:v>
                </c:pt>
                <c:pt idx="844">
                  <c:v>2263.8200000000002</c:v>
                </c:pt>
                <c:pt idx="845">
                  <c:v>2274.2199999999998</c:v>
                </c:pt>
                <c:pt idx="846">
                  <c:v>2269.0300000000002</c:v>
                </c:pt>
                <c:pt idx="847">
                  <c:v>2258.86</c:v>
                </c:pt>
                <c:pt idx="848">
                  <c:v>2260.65</c:v>
                </c:pt>
                <c:pt idx="849">
                  <c:v>2248.02</c:v>
                </c:pt>
                <c:pt idx="850">
                  <c:v>2256.92</c:v>
                </c:pt>
                <c:pt idx="851">
                  <c:v>2255.12</c:v>
                </c:pt>
                <c:pt idx="852">
                  <c:v>2257.36</c:v>
                </c:pt>
                <c:pt idx="853">
                  <c:v>2254.0100000000002</c:v>
                </c:pt>
                <c:pt idx="854">
                  <c:v>2242</c:v>
                </c:pt>
                <c:pt idx="855">
                  <c:v>2224.69</c:v>
                </c:pt>
                <c:pt idx="856">
                  <c:v>2224.69</c:v>
                </c:pt>
                <c:pt idx="857">
                  <c:v>2242.7600000000002</c:v>
                </c:pt>
                <c:pt idx="858">
                  <c:v>2232.63</c:v>
                </c:pt>
                <c:pt idx="859">
                  <c:v>2231.19</c:v>
                </c:pt>
                <c:pt idx="860">
                  <c:v>2253.94</c:v>
                </c:pt>
                <c:pt idx="861">
                  <c:v>2243.81</c:v>
                </c:pt>
                <c:pt idx="862">
                  <c:v>2271.17</c:v>
                </c:pt>
                <c:pt idx="863">
                  <c:v>2281.96</c:v>
                </c:pt>
                <c:pt idx="864">
                  <c:v>2283.73</c:v>
                </c:pt>
                <c:pt idx="865">
                  <c:v>2284.39</c:v>
                </c:pt>
                <c:pt idx="866">
                  <c:v>2273.59</c:v>
                </c:pt>
              </c:numCache>
            </c:numRef>
          </c:yVal>
          <c:smooth val="1"/>
          <c:extLst xmlns:c16r2="http://schemas.microsoft.com/office/drawing/2015/06/chart">
            <c:ext xmlns:c16="http://schemas.microsoft.com/office/drawing/2014/chart" uri="{C3380CC4-5D6E-409C-BE32-E72D297353CC}">
              <c16:uniqueId val="{00000008-C3FE-44F3-840E-51A54EF1012B}"/>
            </c:ext>
          </c:extLst>
        </c:ser>
        <c:dLbls>
          <c:showLegendKey val="0"/>
          <c:showVal val="0"/>
          <c:showCatName val="0"/>
          <c:showSerName val="0"/>
          <c:showPercent val="0"/>
          <c:showBubbleSize val="0"/>
        </c:dLbls>
        <c:axId val="146162432"/>
        <c:axId val="146152064"/>
      </c:scatterChart>
      <c:valAx>
        <c:axId val="145976320"/>
        <c:scaling>
          <c:orientation val="minMax"/>
          <c:max val="42853"/>
          <c:min val="42272"/>
        </c:scaling>
        <c:delete val="0"/>
        <c:axPos val="b"/>
        <c:numFmt formatCode="m/d/yyyy" sourceLinked="1"/>
        <c:majorTickMark val="none"/>
        <c:minorTickMark val="none"/>
        <c:tickLblPos val="nextTo"/>
        <c:spPr>
          <a:noFill/>
          <a:ln w="19050" cap="flat" cmpd="sng" algn="ctr">
            <a:solidFill>
              <a:schemeClr val="tx1"/>
            </a:solidFill>
            <a:round/>
          </a:ln>
          <a:effectLst/>
        </c:spPr>
        <c:txPr>
          <a:bodyPr rot="-60000000" spcFirstLastPara="1" vertOverflow="ellipsis" vert="horz" wrap="square" anchor="ctr" anchorCtr="1"/>
          <a:lstStyle/>
          <a:p>
            <a:pPr>
              <a:defRPr sz="800" b="1" i="0" u="none" strike="noStrike" kern="1200" baseline="0">
                <a:solidFill>
                  <a:schemeClr val="tx1"/>
                </a:solidFill>
                <a:latin typeface="+mn-lt"/>
                <a:ea typeface="+mn-ea"/>
                <a:cs typeface="+mn-cs"/>
              </a:defRPr>
            </a:pPr>
            <a:endParaRPr lang="es-MX"/>
          </a:p>
        </c:txPr>
        <c:crossAx val="146150144"/>
        <c:crosses val="autoZero"/>
        <c:crossBetween val="midCat"/>
        <c:majorUnit val="100"/>
      </c:valAx>
      <c:valAx>
        <c:axId val="146150144"/>
        <c:scaling>
          <c:orientation val="minMax"/>
          <c:max val="17"/>
          <c:min val="11"/>
        </c:scaling>
        <c:delete val="0"/>
        <c:axPos val="l"/>
        <c:title>
          <c:tx>
            <c:rich>
              <a:bodyPr rot="-5400000" spcFirstLastPara="1" vertOverflow="ellipsis" vert="horz" wrap="square" anchor="ctr" anchorCtr="1"/>
              <a:lstStyle/>
              <a:p>
                <a:pPr>
                  <a:defRPr sz="800" b="1" i="0" u="none" strike="noStrike" kern="1200" baseline="0">
                    <a:solidFill>
                      <a:schemeClr val="tx1"/>
                    </a:solidFill>
                    <a:latin typeface="+mn-lt"/>
                    <a:ea typeface="+mn-ea"/>
                    <a:cs typeface="+mn-cs"/>
                  </a:defRPr>
                </a:pPr>
                <a:r>
                  <a:rPr lang="es-MX" sz="800" b="1" dirty="0">
                    <a:solidFill>
                      <a:schemeClr val="tx1"/>
                    </a:solidFill>
                  </a:rPr>
                  <a:t>P/E Factor "Value"</a:t>
                </a:r>
              </a:p>
            </c:rich>
          </c:tx>
          <c:layout>
            <c:manualLayout>
              <c:xMode val="edge"/>
              <c:yMode val="edge"/>
              <c:x val="8.3546281496880131E-3"/>
              <c:y val="0.31607072289302512"/>
            </c:manualLayout>
          </c:layout>
          <c:overlay val="0"/>
          <c:spPr>
            <a:noFill/>
            <a:ln>
              <a:noFill/>
            </a:ln>
            <a:effectLst/>
          </c:spPr>
        </c:title>
        <c:numFmt formatCode="General" sourceLinked="1"/>
        <c:majorTickMark val="none"/>
        <c:minorTickMark val="none"/>
        <c:tickLblPos val="nextTo"/>
        <c:spPr>
          <a:noFill/>
          <a:ln w="19050" cap="flat" cmpd="sng" algn="ctr">
            <a:noFill/>
            <a:round/>
          </a:ln>
          <a:effectLst/>
        </c:spPr>
        <c:txPr>
          <a:bodyPr rot="-60000000" spcFirstLastPara="1" vertOverflow="ellipsis" vert="horz" wrap="square" anchor="ctr" anchorCtr="1"/>
          <a:lstStyle/>
          <a:p>
            <a:pPr>
              <a:defRPr sz="800" b="1" i="0" u="none" strike="noStrike" kern="1200" baseline="0">
                <a:solidFill>
                  <a:schemeClr val="tx1"/>
                </a:solidFill>
                <a:latin typeface="+mn-lt"/>
                <a:ea typeface="+mn-ea"/>
                <a:cs typeface="+mn-cs"/>
              </a:defRPr>
            </a:pPr>
            <a:endParaRPr lang="es-MX"/>
          </a:p>
        </c:txPr>
        <c:crossAx val="145976320"/>
        <c:crosses val="autoZero"/>
        <c:crossBetween val="midCat"/>
      </c:valAx>
      <c:valAx>
        <c:axId val="146152064"/>
        <c:scaling>
          <c:orientation val="minMax"/>
          <c:min val="1400"/>
        </c:scaling>
        <c:delete val="0"/>
        <c:axPos val="r"/>
        <c:title>
          <c:tx>
            <c:rich>
              <a:bodyPr rot="-5400000" spcFirstLastPara="1" vertOverflow="ellipsis" vert="horz" wrap="square" anchor="ctr" anchorCtr="1"/>
              <a:lstStyle/>
              <a:p>
                <a:pPr>
                  <a:defRPr sz="800" b="0" i="0" u="none" strike="noStrike" kern="1200" baseline="0">
                    <a:solidFill>
                      <a:schemeClr val="tx1">
                        <a:lumMod val="65000"/>
                        <a:lumOff val="35000"/>
                      </a:schemeClr>
                    </a:solidFill>
                    <a:latin typeface="+mn-lt"/>
                    <a:ea typeface="+mn-ea"/>
                    <a:cs typeface="+mn-cs"/>
                  </a:defRPr>
                </a:pPr>
                <a:r>
                  <a:rPr lang="es-MX" sz="800" b="1" dirty="0">
                    <a:solidFill>
                      <a:schemeClr val="tx1"/>
                    </a:solidFill>
                  </a:rPr>
                  <a:t>Pts. Factor "Value"</a:t>
                </a:r>
              </a:p>
            </c:rich>
          </c:tx>
          <c:layout/>
          <c:overlay val="0"/>
          <c:spPr>
            <a:noFill/>
            <a:ln>
              <a:noFill/>
            </a:ln>
            <a:effectLst/>
          </c:spPr>
        </c:title>
        <c:numFmt formatCode="#,##0" sourceLinked="0"/>
        <c:majorTickMark val="out"/>
        <c:minorTickMark val="none"/>
        <c:tickLblPos val="nextTo"/>
        <c:spPr>
          <a:noFill/>
          <a:ln w="9525" cap="flat" cmpd="sng" algn="ctr">
            <a:noFill/>
            <a:round/>
          </a:ln>
          <a:effectLst/>
        </c:spPr>
        <c:txPr>
          <a:bodyPr rot="-60000000" spcFirstLastPara="1" vertOverflow="ellipsis" vert="horz" wrap="square" anchor="ctr" anchorCtr="1"/>
          <a:lstStyle/>
          <a:p>
            <a:pPr>
              <a:defRPr sz="800" b="1" i="0" u="none" strike="noStrike" kern="1200" baseline="0">
                <a:solidFill>
                  <a:schemeClr val="tx1"/>
                </a:solidFill>
                <a:latin typeface="+mn-lt"/>
                <a:ea typeface="+mn-ea"/>
                <a:cs typeface="+mn-cs"/>
              </a:defRPr>
            </a:pPr>
            <a:endParaRPr lang="es-MX"/>
          </a:p>
        </c:txPr>
        <c:crossAx val="146162432"/>
        <c:crosses val="max"/>
        <c:crossBetween val="midCat"/>
      </c:valAx>
      <c:valAx>
        <c:axId val="146162432"/>
        <c:scaling>
          <c:orientation val="minMax"/>
        </c:scaling>
        <c:delete val="1"/>
        <c:axPos val="b"/>
        <c:numFmt formatCode="m/d/yyyy" sourceLinked="1"/>
        <c:majorTickMark val="out"/>
        <c:minorTickMark val="none"/>
        <c:tickLblPos val="nextTo"/>
        <c:crossAx val="146152064"/>
        <c:crosses val="autoZero"/>
        <c:crossBetween val="midCat"/>
      </c:valAx>
      <c:spPr>
        <a:noFill/>
        <a:ln>
          <a:noFill/>
        </a:ln>
        <a:effectLst/>
      </c:spPr>
    </c:plotArea>
    <c:legend>
      <c:legendPos val="b"/>
      <c:layout>
        <c:manualLayout>
          <c:xMode val="edge"/>
          <c:yMode val="edge"/>
          <c:x val="3.2335696518632558E-2"/>
          <c:y val="0.85787393210611074"/>
          <c:w val="0.9353284762194265"/>
          <c:h val="0.12115621494704699"/>
        </c:manualLayout>
      </c:layout>
      <c:overlay val="0"/>
      <c:spPr>
        <a:noFill/>
        <a:ln>
          <a:noFill/>
        </a:ln>
        <a:effectLst/>
      </c:spPr>
      <c:txPr>
        <a:bodyPr rot="0" spcFirstLastPara="1" vertOverflow="ellipsis" vert="horz" wrap="square" anchor="ctr" anchorCtr="1"/>
        <a:lstStyle/>
        <a:p>
          <a:pPr>
            <a:defRPr sz="800" b="0" i="0" u="none" strike="noStrike" kern="1200" baseline="0">
              <a:solidFill>
                <a:schemeClr val="tx1"/>
              </a:solidFill>
              <a:latin typeface="+mn-lt"/>
              <a:ea typeface="+mn-ea"/>
              <a:cs typeface="+mn-cs"/>
            </a:defRPr>
          </a:pPr>
          <a:endParaRPr lang="es-MX"/>
        </a:p>
      </c:txPr>
    </c:legend>
    <c:plotVisOnly val="1"/>
    <c:dispBlanksAs val="gap"/>
    <c:showDLblsOverMax val="0"/>
  </c:chart>
  <c:spPr>
    <a:noFill/>
    <a:ln w="9525" cap="flat" cmpd="sng" algn="ctr">
      <a:noFill/>
      <a:round/>
    </a:ln>
    <a:effectLst/>
  </c:spPr>
  <c:txPr>
    <a:bodyPr/>
    <a:lstStyle/>
    <a:p>
      <a:pPr>
        <a:defRPr/>
      </a:pPr>
      <a:endParaRPr lang="es-MX"/>
    </a:p>
  </c:txPr>
  <c:externalData r:id="rId1">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0684093012943625"/>
          <c:y val="6.5300685677544421E-2"/>
          <c:w val="0.86197536437996913"/>
          <c:h val="0.82557303737398458"/>
        </c:manualLayout>
      </c:layout>
      <c:lineChart>
        <c:grouping val="standard"/>
        <c:varyColors val="0"/>
        <c:ser>
          <c:idx val="0"/>
          <c:order val="0"/>
          <c:tx>
            <c:strRef>
              <c:f>'Utilidad '!$C$2</c:f>
              <c:strCache>
                <c:ptCount val="1"/>
                <c:pt idx="0">
                  <c:v>FANVIT</c:v>
                </c:pt>
              </c:strCache>
            </c:strRef>
          </c:tx>
          <c:spPr>
            <a:ln>
              <a:solidFill>
                <a:srgbClr val="C00000"/>
              </a:solidFill>
            </a:ln>
          </c:spPr>
          <c:marker>
            <c:symbol val="none"/>
          </c:marker>
          <c:cat>
            <c:numRef>
              <c:f>'Utilidad '!$B$3:$B$700</c:f>
              <c:numCache>
                <c:formatCode>d\-mmm</c:formatCode>
                <c:ptCount val="698"/>
                <c:pt idx="0">
                  <c:v>41831</c:v>
                </c:pt>
                <c:pt idx="1">
                  <c:v>41834</c:v>
                </c:pt>
                <c:pt idx="2">
                  <c:v>41835</c:v>
                </c:pt>
                <c:pt idx="3">
                  <c:v>41836</c:v>
                </c:pt>
                <c:pt idx="4">
                  <c:v>41837</c:v>
                </c:pt>
                <c:pt idx="5">
                  <c:v>41838</c:v>
                </c:pt>
                <c:pt idx="6">
                  <c:v>41841</c:v>
                </c:pt>
                <c:pt idx="7">
                  <c:v>41842</c:v>
                </c:pt>
                <c:pt idx="8">
                  <c:v>41843</c:v>
                </c:pt>
                <c:pt idx="9">
                  <c:v>41844</c:v>
                </c:pt>
                <c:pt idx="10">
                  <c:v>41845</c:v>
                </c:pt>
                <c:pt idx="11">
                  <c:v>41848</c:v>
                </c:pt>
                <c:pt idx="12">
                  <c:v>41849</c:v>
                </c:pt>
                <c:pt idx="13">
                  <c:v>41850</c:v>
                </c:pt>
                <c:pt idx="14">
                  <c:v>41851</c:v>
                </c:pt>
                <c:pt idx="15">
                  <c:v>41852</c:v>
                </c:pt>
                <c:pt idx="16">
                  <c:v>41855</c:v>
                </c:pt>
                <c:pt idx="17">
                  <c:v>41856</c:v>
                </c:pt>
                <c:pt idx="18">
                  <c:v>41857</c:v>
                </c:pt>
                <c:pt idx="19">
                  <c:v>41858</c:v>
                </c:pt>
                <c:pt idx="20">
                  <c:v>41859</c:v>
                </c:pt>
                <c:pt idx="21">
                  <c:v>41862</c:v>
                </c:pt>
                <c:pt idx="22">
                  <c:v>41863</c:v>
                </c:pt>
                <c:pt idx="23">
                  <c:v>41864</c:v>
                </c:pt>
                <c:pt idx="24">
                  <c:v>41865</c:v>
                </c:pt>
                <c:pt idx="25">
                  <c:v>41866</c:v>
                </c:pt>
                <c:pt idx="26">
                  <c:v>41869</c:v>
                </c:pt>
                <c:pt idx="27">
                  <c:v>41870</c:v>
                </c:pt>
                <c:pt idx="28">
                  <c:v>41871</c:v>
                </c:pt>
                <c:pt idx="29">
                  <c:v>41872</c:v>
                </c:pt>
                <c:pt idx="30">
                  <c:v>41873</c:v>
                </c:pt>
                <c:pt idx="31">
                  <c:v>41876</c:v>
                </c:pt>
                <c:pt idx="32">
                  <c:v>41877</c:v>
                </c:pt>
                <c:pt idx="33">
                  <c:v>41878</c:v>
                </c:pt>
                <c:pt idx="34">
                  <c:v>41879</c:v>
                </c:pt>
                <c:pt idx="35">
                  <c:v>41880</c:v>
                </c:pt>
                <c:pt idx="36">
                  <c:v>41883</c:v>
                </c:pt>
                <c:pt idx="37">
                  <c:v>41884</c:v>
                </c:pt>
                <c:pt idx="38">
                  <c:v>41885</c:v>
                </c:pt>
                <c:pt idx="39">
                  <c:v>41886</c:v>
                </c:pt>
                <c:pt idx="40">
                  <c:v>41887</c:v>
                </c:pt>
                <c:pt idx="41">
                  <c:v>41890</c:v>
                </c:pt>
                <c:pt idx="42">
                  <c:v>41891</c:v>
                </c:pt>
                <c:pt idx="43">
                  <c:v>41892</c:v>
                </c:pt>
                <c:pt idx="44">
                  <c:v>41893</c:v>
                </c:pt>
                <c:pt idx="45">
                  <c:v>41894</c:v>
                </c:pt>
                <c:pt idx="46">
                  <c:v>41897</c:v>
                </c:pt>
                <c:pt idx="47">
                  <c:v>41899</c:v>
                </c:pt>
                <c:pt idx="48">
                  <c:v>41900</c:v>
                </c:pt>
                <c:pt idx="49">
                  <c:v>41901</c:v>
                </c:pt>
                <c:pt idx="50">
                  <c:v>41904</c:v>
                </c:pt>
                <c:pt idx="51">
                  <c:v>41905</c:v>
                </c:pt>
                <c:pt idx="52">
                  <c:v>41906</c:v>
                </c:pt>
                <c:pt idx="53">
                  <c:v>41907</c:v>
                </c:pt>
                <c:pt idx="54">
                  <c:v>41908</c:v>
                </c:pt>
                <c:pt idx="55">
                  <c:v>41911</c:v>
                </c:pt>
                <c:pt idx="56">
                  <c:v>41912</c:v>
                </c:pt>
                <c:pt idx="57">
                  <c:v>41913</c:v>
                </c:pt>
                <c:pt idx="58">
                  <c:v>41914</c:v>
                </c:pt>
                <c:pt idx="59">
                  <c:v>41915</c:v>
                </c:pt>
                <c:pt idx="60">
                  <c:v>41918</c:v>
                </c:pt>
                <c:pt idx="61">
                  <c:v>41919</c:v>
                </c:pt>
                <c:pt idx="62">
                  <c:v>41920</c:v>
                </c:pt>
                <c:pt idx="63">
                  <c:v>41921</c:v>
                </c:pt>
                <c:pt idx="64">
                  <c:v>41922</c:v>
                </c:pt>
                <c:pt idx="65">
                  <c:v>41925</c:v>
                </c:pt>
                <c:pt idx="66">
                  <c:v>41926</c:v>
                </c:pt>
                <c:pt idx="67">
                  <c:v>41927</c:v>
                </c:pt>
                <c:pt idx="68">
                  <c:v>41928</c:v>
                </c:pt>
                <c:pt idx="69">
                  <c:v>41929</c:v>
                </c:pt>
                <c:pt idx="70">
                  <c:v>41932</c:v>
                </c:pt>
                <c:pt idx="71">
                  <c:v>41933</c:v>
                </c:pt>
                <c:pt idx="72">
                  <c:v>41934</c:v>
                </c:pt>
                <c:pt idx="73">
                  <c:v>41935</c:v>
                </c:pt>
                <c:pt idx="74">
                  <c:v>41936</c:v>
                </c:pt>
                <c:pt idx="75">
                  <c:v>41939</c:v>
                </c:pt>
                <c:pt idx="76">
                  <c:v>41940</c:v>
                </c:pt>
                <c:pt idx="77">
                  <c:v>41941</c:v>
                </c:pt>
                <c:pt idx="78">
                  <c:v>41942</c:v>
                </c:pt>
                <c:pt idx="79">
                  <c:v>41943</c:v>
                </c:pt>
                <c:pt idx="80">
                  <c:v>41946</c:v>
                </c:pt>
                <c:pt idx="81">
                  <c:v>41947</c:v>
                </c:pt>
                <c:pt idx="82">
                  <c:v>41948</c:v>
                </c:pt>
                <c:pt idx="83">
                  <c:v>41949</c:v>
                </c:pt>
                <c:pt idx="84">
                  <c:v>41950</c:v>
                </c:pt>
                <c:pt idx="85">
                  <c:v>41953</c:v>
                </c:pt>
                <c:pt idx="86">
                  <c:v>41954</c:v>
                </c:pt>
                <c:pt idx="87">
                  <c:v>41955</c:v>
                </c:pt>
                <c:pt idx="88">
                  <c:v>41956</c:v>
                </c:pt>
                <c:pt idx="89">
                  <c:v>41957</c:v>
                </c:pt>
                <c:pt idx="90">
                  <c:v>41961</c:v>
                </c:pt>
                <c:pt idx="91">
                  <c:v>41962</c:v>
                </c:pt>
                <c:pt idx="92">
                  <c:v>41963</c:v>
                </c:pt>
                <c:pt idx="93">
                  <c:v>41964</c:v>
                </c:pt>
                <c:pt idx="94">
                  <c:v>41967</c:v>
                </c:pt>
                <c:pt idx="95">
                  <c:v>41968</c:v>
                </c:pt>
                <c:pt idx="96">
                  <c:v>41969</c:v>
                </c:pt>
                <c:pt idx="97">
                  <c:v>41970</c:v>
                </c:pt>
                <c:pt idx="98">
                  <c:v>41971</c:v>
                </c:pt>
                <c:pt idx="99">
                  <c:v>41974</c:v>
                </c:pt>
                <c:pt idx="100">
                  <c:v>41975</c:v>
                </c:pt>
                <c:pt idx="101">
                  <c:v>41976</c:v>
                </c:pt>
                <c:pt idx="102">
                  <c:v>41977</c:v>
                </c:pt>
                <c:pt idx="103">
                  <c:v>41978</c:v>
                </c:pt>
                <c:pt idx="104">
                  <c:v>41981</c:v>
                </c:pt>
                <c:pt idx="105">
                  <c:v>41982</c:v>
                </c:pt>
                <c:pt idx="106">
                  <c:v>41983</c:v>
                </c:pt>
                <c:pt idx="107">
                  <c:v>41984</c:v>
                </c:pt>
                <c:pt idx="108">
                  <c:v>41988</c:v>
                </c:pt>
                <c:pt idx="109">
                  <c:v>41989</c:v>
                </c:pt>
                <c:pt idx="110">
                  <c:v>41990</c:v>
                </c:pt>
                <c:pt idx="111">
                  <c:v>41991</c:v>
                </c:pt>
                <c:pt idx="112">
                  <c:v>41992</c:v>
                </c:pt>
                <c:pt idx="113">
                  <c:v>41995</c:v>
                </c:pt>
                <c:pt idx="114">
                  <c:v>41996</c:v>
                </c:pt>
                <c:pt idx="115">
                  <c:v>41997</c:v>
                </c:pt>
                <c:pt idx="116">
                  <c:v>41999</c:v>
                </c:pt>
                <c:pt idx="117">
                  <c:v>42002</c:v>
                </c:pt>
                <c:pt idx="118">
                  <c:v>42003</c:v>
                </c:pt>
                <c:pt idx="119">
                  <c:v>42004</c:v>
                </c:pt>
                <c:pt idx="120">
                  <c:v>42006</c:v>
                </c:pt>
                <c:pt idx="121">
                  <c:v>42009</c:v>
                </c:pt>
                <c:pt idx="122">
                  <c:v>42010</c:v>
                </c:pt>
                <c:pt idx="123">
                  <c:v>42011</c:v>
                </c:pt>
                <c:pt idx="124">
                  <c:v>42012</c:v>
                </c:pt>
                <c:pt idx="125">
                  <c:v>42013</c:v>
                </c:pt>
                <c:pt idx="126">
                  <c:v>42016</c:v>
                </c:pt>
                <c:pt idx="127">
                  <c:v>42017</c:v>
                </c:pt>
                <c:pt idx="128">
                  <c:v>42018</c:v>
                </c:pt>
                <c:pt idx="129">
                  <c:v>42019</c:v>
                </c:pt>
                <c:pt idx="130">
                  <c:v>42020</c:v>
                </c:pt>
                <c:pt idx="131">
                  <c:v>42023</c:v>
                </c:pt>
                <c:pt idx="132">
                  <c:v>42024</c:v>
                </c:pt>
                <c:pt idx="133">
                  <c:v>42025</c:v>
                </c:pt>
                <c:pt idx="134">
                  <c:v>42026</c:v>
                </c:pt>
                <c:pt idx="135">
                  <c:v>42027</c:v>
                </c:pt>
                <c:pt idx="136">
                  <c:v>42030</c:v>
                </c:pt>
                <c:pt idx="137">
                  <c:v>42031</c:v>
                </c:pt>
                <c:pt idx="138">
                  <c:v>42032</c:v>
                </c:pt>
                <c:pt idx="139">
                  <c:v>42033</c:v>
                </c:pt>
                <c:pt idx="140">
                  <c:v>42034</c:v>
                </c:pt>
                <c:pt idx="141">
                  <c:v>42038</c:v>
                </c:pt>
                <c:pt idx="142">
                  <c:v>42039</c:v>
                </c:pt>
                <c:pt idx="143">
                  <c:v>42040</c:v>
                </c:pt>
                <c:pt idx="144">
                  <c:v>42041</c:v>
                </c:pt>
                <c:pt idx="145">
                  <c:v>42044</c:v>
                </c:pt>
                <c:pt idx="146">
                  <c:v>42045</c:v>
                </c:pt>
                <c:pt idx="147">
                  <c:v>42046</c:v>
                </c:pt>
                <c:pt idx="148">
                  <c:v>42047</c:v>
                </c:pt>
                <c:pt idx="149">
                  <c:v>42048</c:v>
                </c:pt>
                <c:pt idx="150">
                  <c:v>42051</c:v>
                </c:pt>
                <c:pt idx="151">
                  <c:v>42052</c:v>
                </c:pt>
                <c:pt idx="152">
                  <c:v>42053</c:v>
                </c:pt>
                <c:pt idx="153">
                  <c:v>42054</c:v>
                </c:pt>
                <c:pt idx="154">
                  <c:v>42055</c:v>
                </c:pt>
                <c:pt idx="155">
                  <c:v>42058</c:v>
                </c:pt>
                <c:pt idx="156">
                  <c:v>42059</c:v>
                </c:pt>
                <c:pt idx="157">
                  <c:v>42060</c:v>
                </c:pt>
                <c:pt idx="158">
                  <c:v>42061</c:v>
                </c:pt>
                <c:pt idx="159">
                  <c:v>42062</c:v>
                </c:pt>
                <c:pt idx="160">
                  <c:v>42065</c:v>
                </c:pt>
                <c:pt idx="161">
                  <c:v>42066</c:v>
                </c:pt>
                <c:pt idx="162">
                  <c:v>42067</c:v>
                </c:pt>
                <c:pt idx="163">
                  <c:v>42068</c:v>
                </c:pt>
                <c:pt idx="164">
                  <c:v>42069</c:v>
                </c:pt>
                <c:pt idx="165">
                  <c:v>42072</c:v>
                </c:pt>
                <c:pt idx="166">
                  <c:v>42073</c:v>
                </c:pt>
                <c:pt idx="167">
                  <c:v>42074</c:v>
                </c:pt>
                <c:pt idx="168">
                  <c:v>42075</c:v>
                </c:pt>
                <c:pt idx="169">
                  <c:v>42076</c:v>
                </c:pt>
                <c:pt idx="170">
                  <c:v>42080</c:v>
                </c:pt>
                <c:pt idx="171">
                  <c:v>42081</c:v>
                </c:pt>
                <c:pt idx="172">
                  <c:v>42082</c:v>
                </c:pt>
                <c:pt idx="173">
                  <c:v>42083</c:v>
                </c:pt>
                <c:pt idx="174">
                  <c:v>42086</c:v>
                </c:pt>
                <c:pt idx="175">
                  <c:v>42087</c:v>
                </c:pt>
                <c:pt idx="176">
                  <c:v>42088</c:v>
                </c:pt>
                <c:pt idx="177">
                  <c:v>42089</c:v>
                </c:pt>
                <c:pt idx="178">
                  <c:v>42090</c:v>
                </c:pt>
                <c:pt idx="179">
                  <c:v>42093</c:v>
                </c:pt>
                <c:pt idx="180">
                  <c:v>42094</c:v>
                </c:pt>
                <c:pt idx="181">
                  <c:v>42095</c:v>
                </c:pt>
                <c:pt idx="182">
                  <c:v>42100</c:v>
                </c:pt>
                <c:pt idx="183">
                  <c:v>42101</c:v>
                </c:pt>
                <c:pt idx="184">
                  <c:v>42102</c:v>
                </c:pt>
                <c:pt idx="185">
                  <c:v>42103</c:v>
                </c:pt>
                <c:pt idx="186">
                  <c:v>42104</c:v>
                </c:pt>
                <c:pt idx="187">
                  <c:v>42107</c:v>
                </c:pt>
                <c:pt idx="188">
                  <c:v>42108</c:v>
                </c:pt>
                <c:pt idx="189">
                  <c:v>42109</c:v>
                </c:pt>
                <c:pt idx="190">
                  <c:v>42110</c:v>
                </c:pt>
                <c:pt idx="191">
                  <c:v>42111</c:v>
                </c:pt>
                <c:pt idx="192">
                  <c:v>42114</c:v>
                </c:pt>
                <c:pt idx="193">
                  <c:v>42115</c:v>
                </c:pt>
                <c:pt idx="194">
                  <c:v>42116</c:v>
                </c:pt>
                <c:pt idx="195">
                  <c:v>42117</c:v>
                </c:pt>
                <c:pt idx="196">
                  <c:v>42118</c:v>
                </c:pt>
                <c:pt idx="197">
                  <c:v>42121</c:v>
                </c:pt>
                <c:pt idx="198">
                  <c:v>42122</c:v>
                </c:pt>
                <c:pt idx="199">
                  <c:v>42123</c:v>
                </c:pt>
                <c:pt idx="200">
                  <c:v>42124</c:v>
                </c:pt>
                <c:pt idx="201">
                  <c:v>42128</c:v>
                </c:pt>
                <c:pt idx="202">
                  <c:v>42129</c:v>
                </c:pt>
                <c:pt idx="203">
                  <c:v>42130</c:v>
                </c:pt>
                <c:pt idx="204">
                  <c:v>42131</c:v>
                </c:pt>
                <c:pt idx="205">
                  <c:v>42132</c:v>
                </c:pt>
                <c:pt idx="206">
                  <c:v>42135</c:v>
                </c:pt>
                <c:pt idx="207">
                  <c:v>42136</c:v>
                </c:pt>
                <c:pt idx="208">
                  <c:v>42137</c:v>
                </c:pt>
                <c:pt idx="209">
                  <c:v>42138</c:v>
                </c:pt>
                <c:pt idx="210">
                  <c:v>42139</c:v>
                </c:pt>
                <c:pt idx="211">
                  <c:v>42142</c:v>
                </c:pt>
                <c:pt idx="212">
                  <c:v>42143</c:v>
                </c:pt>
                <c:pt idx="213">
                  <c:v>42144</c:v>
                </c:pt>
                <c:pt idx="214">
                  <c:v>42145</c:v>
                </c:pt>
                <c:pt idx="215">
                  <c:v>42146</c:v>
                </c:pt>
                <c:pt idx="216">
                  <c:v>42149</c:v>
                </c:pt>
                <c:pt idx="217">
                  <c:v>42150</c:v>
                </c:pt>
                <c:pt idx="218">
                  <c:v>42151</c:v>
                </c:pt>
                <c:pt idx="219">
                  <c:v>42152</c:v>
                </c:pt>
                <c:pt idx="220">
                  <c:v>42153</c:v>
                </c:pt>
                <c:pt idx="221">
                  <c:v>42156</c:v>
                </c:pt>
                <c:pt idx="222">
                  <c:v>42157</c:v>
                </c:pt>
                <c:pt idx="223">
                  <c:v>42158</c:v>
                </c:pt>
                <c:pt idx="224">
                  <c:v>42159</c:v>
                </c:pt>
                <c:pt idx="225">
                  <c:v>42160</c:v>
                </c:pt>
                <c:pt idx="226">
                  <c:v>42163</c:v>
                </c:pt>
                <c:pt idx="227">
                  <c:v>42164</c:v>
                </c:pt>
                <c:pt idx="228">
                  <c:v>42165</c:v>
                </c:pt>
                <c:pt idx="229">
                  <c:v>42166</c:v>
                </c:pt>
                <c:pt idx="230">
                  <c:v>42167</c:v>
                </c:pt>
                <c:pt idx="231">
                  <c:v>42170</c:v>
                </c:pt>
                <c:pt idx="232">
                  <c:v>42171</c:v>
                </c:pt>
                <c:pt idx="233">
                  <c:v>42172</c:v>
                </c:pt>
                <c:pt idx="234">
                  <c:v>42173</c:v>
                </c:pt>
                <c:pt idx="235">
                  <c:v>42174</c:v>
                </c:pt>
                <c:pt idx="236">
                  <c:v>42177</c:v>
                </c:pt>
                <c:pt idx="237">
                  <c:v>42178</c:v>
                </c:pt>
                <c:pt idx="238">
                  <c:v>42179</c:v>
                </c:pt>
                <c:pt idx="239">
                  <c:v>42180</c:v>
                </c:pt>
                <c:pt idx="240">
                  <c:v>42181</c:v>
                </c:pt>
                <c:pt idx="241">
                  <c:v>42184</c:v>
                </c:pt>
                <c:pt idx="242">
                  <c:v>42185</c:v>
                </c:pt>
                <c:pt idx="243">
                  <c:v>42186</c:v>
                </c:pt>
                <c:pt idx="244">
                  <c:v>42187</c:v>
                </c:pt>
                <c:pt idx="245">
                  <c:v>42188</c:v>
                </c:pt>
                <c:pt idx="246">
                  <c:v>42191</c:v>
                </c:pt>
                <c:pt idx="247">
                  <c:v>42192</c:v>
                </c:pt>
                <c:pt idx="248">
                  <c:v>42193</c:v>
                </c:pt>
                <c:pt idx="249">
                  <c:v>42194</c:v>
                </c:pt>
                <c:pt idx="250">
                  <c:v>42195</c:v>
                </c:pt>
                <c:pt idx="251">
                  <c:v>42198</c:v>
                </c:pt>
                <c:pt idx="252">
                  <c:v>42199</c:v>
                </c:pt>
                <c:pt idx="253">
                  <c:v>42200</c:v>
                </c:pt>
                <c:pt idx="254">
                  <c:v>42201</c:v>
                </c:pt>
                <c:pt idx="255">
                  <c:v>42202</c:v>
                </c:pt>
                <c:pt idx="256">
                  <c:v>42205</c:v>
                </c:pt>
                <c:pt idx="257">
                  <c:v>42206</c:v>
                </c:pt>
                <c:pt idx="258">
                  <c:v>42207</c:v>
                </c:pt>
                <c:pt idx="259">
                  <c:v>42208</c:v>
                </c:pt>
                <c:pt idx="260">
                  <c:v>42209</c:v>
                </c:pt>
                <c:pt idx="261">
                  <c:v>42212</c:v>
                </c:pt>
                <c:pt idx="262">
                  <c:v>42213</c:v>
                </c:pt>
                <c:pt idx="263">
                  <c:v>42214</c:v>
                </c:pt>
                <c:pt idx="264">
                  <c:v>42215</c:v>
                </c:pt>
                <c:pt idx="265">
                  <c:v>42216</c:v>
                </c:pt>
                <c:pt idx="266">
                  <c:v>42219</c:v>
                </c:pt>
                <c:pt idx="267">
                  <c:v>42220</c:v>
                </c:pt>
                <c:pt idx="268">
                  <c:v>42221</c:v>
                </c:pt>
                <c:pt idx="269">
                  <c:v>42222</c:v>
                </c:pt>
                <c:pt idx="270">
                  <c:v>42223</c:v>
                </c:pt>
                <c:pt idx="271">
                  <c:v>42226</c:v>
                </c:pt>
                <c:pt idx="272">
                  <c:v>42227</c:v>
                </c:pt>
                <c:pt idx="273">
                  <c:v>42228</c:v>
                </c:pt>
                <c:pt idx="274">
                  <c:v>42229</c:v>
                </c:pt>
                <c:pt idx="275">
                  <c:v>42230</c:v>
                </c:pt>
                <c:pt idx="276">
                  <c:v>42233</c:v>
                </c:pt>
                <c:pt idx="277">
                  <c:v>42234</c:v>
                </c:pt>
                <c:pt idx="278">
                  <c:v>42235</c:v>
                </c:pt>
                <c:pt idx="279">
                  <c:v>42236</c:v>
                </c:pt>
                <c:pt idx="280">
                  <c:v>42237</c:v>
                </c:pt>
                <c:pt idx="281">
                  <c:v>42240</c:v>
                </c:pt>
                <c:pt idx="282">
                  <c:v>42241</c:v>
                </c:pt>
                <c:pt idx="283">
                  <c:v>42242</c:v>
                </c:pt>
                <c:pt idx="284">
                  <c:v>42243</c:v>
                </c:pt>
                <c:pt idx="285">
                  <c:v>42244</c:v>
                </c:pt>
                <c:pt idx="286">
                  <c:v>42247</c:v>
                </c:pt>
                <c:pt idx="287">
                  <c:v>42248</c:v>
                </c:pt>
                <c:pt idx="288">
                  <c:v>42249</c:v>
                </c:pt>
                <c:pt idx="289">
                  <c:v>42250</c:v>
                </c:pt>
                <c:pt idx="290">
                  <c:v>42251</c:v>
                </c:pt>
                <c:pt idx="291">
                  <c:v>42254</c:v>
                </c:pt>
                <c:pt idx="292">
                  <c:v>42255</c:v>
                </c:pt>
                <c:pt idx="293">
                  <c:v>42256</c:v>
                </c:pt>
                <c:pt idx="294">
                  <c:v>42257</c:v>
                </c:pt>
                <c:pt idx="295">
                  <c:v>42258</c:v>
                </c:pt>
                <c:pt idx="296">
                  <c:v>42261</c:v>
                </c:pt>
                <c:pt idx="297">
                  <c:v>42262</c:v>
                </c:pt>
                <c:pt idx="298">
                  <c:v>42264</c:v>
                </c:pt>
                <c:pt idx="299">
                  <c:v>42265</c:v>
                </c:pt>
                <c:pt idx="300">
                  <c:v>42268</c:v>
                </c:pt>
                <c:pt idx="301">
                  <c:v>42269</c:v>
                </c:pt>
                <c:pt idx="302">
                  <c:v>42270</c:v>
                </c:pt>
                <c:pt idx="303">
                  <c:v>42271</c:v>
                </c:pt>
                <c:pt idx="304">
                  <c:v>42272</c:v>
                </c:pt>
                <c:pt idx="305">
                  <c:v>42275</c:v>
                </c:pt>
                <c:pt idx="306">
                  <c:v>42276</c:v>
                </c:pt>
                <c:pt idx="307">
                  <c:v>42277</c:v>
                </c:pt>
                <c:pt idx="308">
                  <c:v>42278</c:v>
                </c:pt>
                <c:pt idx="309">
                  <c:v>42279</c:v>
                </c:pt>
                <c:pt idx="310">
                  <c:v>42282</c:v>
                </c:pt>
                <c:pt idx="311">
                  <c:v>42283</c:v>
                </c:pt>
                <c:pt idx="312">
                  <c:v>42284</c:v>
                </c:pt>
                <c:pt idx="313">
                  <c:v>42285</c:v>
                </c:pt>
                <c:pt idx="314">
                  <c:v>42286</c:v>
                </c:pt>
                <c:pt idx="315">
                  <c:v>42289</c:v>
                </c:pt>
                <c:pt idx="316">
                  <c:v>42290</c:v>
                </c:pt>
                <c:pt idx="317">
                  <c:v>42291</c:v>
                </c:pt>
                <c:pt idx="318">
                  <c:v>42292</c:v>
                </c:pt>
                <c:pt idx="319">
                  <c:v>42293</c:v>
                </c:pt>
                <c:pt idx="320">
                  <c:v>42296</c:v>
                </c:pt>
                <c:pt idx="321">
                  <c:v>42297</c:v>
                </c:pt>
                <c:pt idx="322">
                  <c:v>42298</c:v>
                </c:pt>
                <c:pt idx="323">
                  <c:v>42299</c:v>
                </c:pt>
                <c:pt idx="324">
                  <c:v>42300</c:v>
                </c:pt>
                <c:pt idx="325">
                  <c:v>42303</c:v>
                </c:pt>
                <c:pt idx="326">
                  <c:v>42304</c:v>
                </c:pt>
                <c:pt idx="327">
                  <c:v>42305</c:v>
                </c:pt>
                <c:pt idx="328">
                  <c:v>42306</c:v>
                </c:pt>
                <c:pt idx="329">
                  <c:v>42307</c:v>
                </c:pt>
                <c:pt idx="330">
                  <c:v>42311</c:v>
                </c:pt>
                <c:pt idx="331">
                  <c:v>42312</c:v>
                </c:pt>
                <c:pt idx="332">
                  <c:v>42313</c:v>
                </c:pt>
                <c:pt idx="333">
                  <c:v>42314</c:v>
                </c:pt>
                <c:pt idx="334">
                  <c:v>42317</c:v>
                </c:pt>
                <c:pt idx="335">
                  <c:v>42318</c:v>
                </c:pt>
                <c:pt idx="336">
                  <c:v>42319</c:v>
                </c:pt>
                <c:pt idx="337">
                  <c:v>42320</c:v>
                </c:pt>
                <c:pt idx="338">
                  <c:v>42321</c:v>
                </c:pt>
                <c:pt idx="339">
                  <c:v>42325</c:v>
                </c:pt>
                <c:pt idx="340">
                  <c:v>42326</c:v>
                </c:pt>
                <c:pt idx="341">
                  <c:v>42327</c:v>
                </c:pt>
                <c:pt idx="342">
                  <c:v>42328</c:v>
                </c:pt>
                <c:pt idx="343">
                  <c:v>42331</c:v>
                </c:pt>
                <c:pt idx="344">
                  <c:v>42332</c:v>
                </c:pt>
                <c:pt idx="345">
                  <c:v>42333</c:v>
                </c:pt>
                <c:pt idx="346">
                  <c:v>42334</c:v>
                </c:pt>
                <c:pt idx="347">
                  <c:v>42335</c:v>
                </c:pt>
                <c:pt idx="348">
                  <c:v>42338</c:v>
                </c:pt>
                <c:pt idx="349">
                  <c:v>42339</c:v>
                </c:pt>
                <c:pt idx="350">
                  <c:v>42340</c:v>
                </c:pt>
                <c:pt idx="351">
                  <c:v>42341</c:v>
                </c:pt>
                <c:pt idx="352">
                  <c:v>42342</c:v>
                </c:pt>
                <c:pt idx="353">
                  <c:v>42345</c:v>
                </c:pt>
                <c:pt idx="354">
                  <c:v>42346</c:v>
                </c:pt>
                <c:pt idx="355">
                  <c:v>42347</c:v>
                </c:pt>
                <c:pt idx="356">
                  <c:v>42348</c:v>
                </c:pt>
                <c:pt idx="357">
                  <c:v>42349</c:v>
                </c:pt>
                <c:pt idx="358">
                  <c:v>42352</c:v>
                </c:pt>
                <c:pt idx="359">
                  <c:v>42353</c:v>
                </c:pt>
                <c:pt idx="360">
                  <c:v>42354</c:v>
                </c:pt>
                <c:pt idx="361">
                  <c:v>42355</c:v>
                </c:pt>
                <c:pt idx="362">
                  <c:v>42356</c:v>
                </c:pt>
                <c:pt idx="363">
                  <c:v>42359</c:v>
                </c:pt>
                <c:pt idx="364">
                  <c:v>42360</c:v>
                </c:pt>
                <c:pt idx="365">
                  <c:v>42361</c:v>
                </c:pt>
                <c:pt idx="366">
                  <c:v>42362</c:v>
                </c:pt>
                <c:pt idx="367">
                  <c:v>42366</c:v>
                </c:pt>
                <c:pt idx="368">
                  <c:v>42367</c:v>
                </c:pt>
                <c:pt idx="369">
                  <c:v>42368</c:v>
                </c:pt>
                <c:pt idx="370">
                  <c:v>42369</c:v>
                </c:pt>
                <c:pt idx="371">
                  <c:v>42373</c:v>
                </c:pt>
                <c:pt idx="372">
                  <c:v>42374</c:v>
                </c:pt>
                <c:pt idx="373">
                  <c:v>42375</c:v>
                </c:pt>
                <c:pt idx="374">
                  <c:v>42376</c:v>
                </c:pt>
                <c:pt idx="375">
                  <c:v>42377</c:v>
                </c:pt>
                <c:pt idx="376">
                  <c:v>42380</c:v>
                </c:pt>
                <c:pt idx="377">
                  <c:v>42381</c:v>
                </c:pt>
                <c:pt idx="378">
                  <c:v>42382</c:v>
                </c:pt>
                <c:pt idx="379">
                  <c:v>42383</c:v>
                </c:pt>
                <c:pt idx="380">
                  <c:v>42384</c:v>
                </c:pt>
                <c:pt idx="381">
                  <c:v>42387</c:v>
                </c:pt>
                <c:pt idx="382">
                  <c:v>42388</c:v>
                </c:pt>
                <c:pt idx="383">
                  <c:v>42389</c:v>
                </c:pt>
                <c:pt idx="384">
                  <c:v>42390</c:v>
                </c:pt>
                <c:pt idx="385">
                  <c:v>42391</c:v>
                </c:pt>
                <c:pt idx="386">
                  <c:v>42394</c:v>
                </c:pt>
                <c:pt idx="387">
                  <c:v>42395</c:v>
                </c:pt>
                <c:pt idx="388">
                  <c:v>42396</c:v>
                </c:pt>
                <c:pt idx="389">
                  <c:v>42397</c:v>
                </c:pt>
                <c:pt idx="390">
                  <c:v>42398</c:v>
                </c:pt>
                <c:pt idx="391">
                  <c:v>42402</c:v>
                </c:pt>
                <c:pt idx="392">
                  <c:v>42403</c:v>
                </c:pt>
                <c:pt idx="393">
                  <c:v>42404</c:v>
                </c:pt>
                <c:pt idx="394">
                  <c:v>42405</c:v>
                </c:pt>
                <c:pt idx="395">
                  <c:v>42408</c:v>
                </c:pt>
                <c:pt idx="396">
                  <c:v>42409</c:v>
                </c:pt>
                <c:pt idx="397">
                  <c:v>42410</c:v>
                </c:pt>
                <c:pt idx="398">
                  <c:v>42411</c:v>
                </c:pt>
                <c:pt idx="399">
                  <c:v>42412</c:v>
                </c:pt>
                <c:pt idx="400">
                  <c:v>42415</c:v>
                </c:pt>
                <c:pt idx="401">
                  <c:v>42416</c:v>
                </c:pt>
                <c:pt idx="402">
                  <c:v>42417</c:v>
                </c:pt>
                <c:pt idx="403">
                  <c:v>42418</c:v>
                </c:pt>
                <c:pt idx="404">
                  <c:v>42419</c:v>
                </c:pt>
                <c:pt idx="405">
                  <c:v>42422</c:v>
                </c:pt>
                <c:pt idx="406">
                  <c:v>42423</c:v>
                </c:pt>
                <c:pt idx="407">
                  <c:v>42424</c:v>
                </c:pt>
                <c:pt idx="408">
                  <c:v>42425</c:v>
                </c:pt>
                <c:pt idx="409">
                  <c:v>42426</c:v>
                </c:pt>
                <c:pt idx="410">
                  <c:v>42429</c:v>
                </c:pt>
                <c:pt idx="411">
                  <c:v>42430</c:v>
                </c:pt>
                <c:pt idx="412">
                  <c:v>42431</c:v>
                </c:pt>
                <c:pt idx="413">
                  <c:v>42432</c:v>
                </c:pt>
                <c:pt idx="414">
                  <c:v>42433</c:v>
                </c:pt>
                <c:pt idx="415">
                  <c:v>42436</c:v>
                </c:pt>
                <c:pt idx="416">
                  <c:v>42437</c:v>
                </c:pt>
                <c:pt idx="417">
                  <c:v>42438</c:v>
                </c:pt>
                <c:pt idx="418">
                  <c:v>42439</c:v>
                </c:pt>
                <c:pt idx="419">
                  <c:v>42440</c:v>
                </c:pt>
                <c:pt idx="420">
                  <c:v>42443</c:v>
                </c:pt>
                <c:pt idx="421">
                  <c:v>42444</c:v>
                </c:pt>
                <c:pt idx="422">
                  <c:v>42445</c:v>
                </c:pt>
                <c:pt idx="423">
                  <c:v>42446</c:v>
                </c:pt>
                <c:pt idx="424">
                  <c:v>42447</c:v>
                </c:pt>
                <c:pt idx="425">
                  <c:v>42451</c:v>
                </c:pt>
                <c:pt idx="426">
                  <c:v>42452</c:v>
                </c:pt>
                <c:pt idx="427">
                  <c:v>42457</c:v>
                </c:pt>
                <c:pt idx="428">
                  <c:v>42458</c:v>
                </c:pt>
                <c:pt idx="429">
                  <c:v>42459</c:v>
                </c:pt>
                <c:pt idx="430">
                  <c:v>42460</c:v>
                </c:pt>
                <c:pt idx="431">
                  <c:v>42461</c:v>
                </c:pt>
                <c:pt idx="432">
                  <c:v>42464</c:v>
                </c:pt>
                <c:pt idx="433">
                  <c:v>42465</c:v>
                </c:pt>
                <c:pt idx="434">
                  <c:v>42466</c:v>
                </c:pt>
                <c:pt idx="435">
                  <c:v>42467</c:v>
                </c:pt>
                <c:pt idx="436">
                  <c:v>42468</c:v>
                </c:pt>
                <c:pt idx="437">
                  <c:v>42471</c:v>
                </c:pt>
                <c:pt idx="438">
                  <c:v>42472</c:v>
                </c:pt>
                <c:pt idx="439">
                  <c:v>42473</c:v>
                </c:pt>
                <c:pt idx="440">
                  <c:v>42474</c:v>
                </c:pt>
                <c:pt idx="441">
                  <c:v>42475</c:v>
                </c:pt>
                <c:pt idx="442">
                  <c:v>42478</c:v>
                </c:pt>
                <c:pt idx="443">
                  <c:v>42479</c:v>
                </c:pt>
                <c:pt idx="444">
                  <c:v>42480</c:v>
                </c:pt>
                <c:pt idx="445">
                  <c:v>42481</c:v>
                </c:pt>
                <c:pt idx="446">
                  <c:v>42482</c:v>
                </c:pt>
                <c:pt idx="447">
                  <c:v>42485</c:v>
                </c:pt>
                <c:pt idx="448">
                  <c:v>42486</c:v>
                </c:pt>
                <c:pt idx="449">
                  <c:v>42487</c:v>
                </c:pt>
                <c:pt idx="450">
                  <c:v>42488</c:v>
                </c:pt>
                <c:pt idx="451">
                  <c:v>42489</c:v>
                </c:pt>
                <c:pt idx="452">
                  <c:v>42492</c:v>
                </c:pt>
                <c:pt idx="453">
                  <c:v>42493</c:v>
                </c:pt>
                <c:pt idx="454">
                  <c:v>42494</c:v>
                </c:pt>
                <c:pt idx="455">
                  <c:v>42495</c:v>
                </c:pt>
                <c:pt idx="456">
                  <c:v>42496</c:v>
                </c:pt>
                <c:pt idx="457">
                  <c:v>42499</c:v>
                </c:pt>
                <c:pt idx="458">
                  <c:v>42500</c:v>
                </c:pt>
                <c:pt idx="459">
                  <c:v>42501</c:v>
                </c:pt>
                <c:pt idx="460">
                  <c:v>42502</c:v>
                </c:pt>
                <c:pt idx="461">
                  <c:v>42503</c:v>
                </c:pt>
                <c:pt idx="462">
                  <c:v>42506</c:v>
                </c:pt>
                <c:pt idx="463">
                  <c:v>42507</c:v>
                </c:pt>
                <c:pt idx="464">
                  <c:v>42508</c:v>
                </c:pt>
                <c:pt idx="465">
                  <c:v>42509</c:v>
                </c:pt>
                <c:pt idx="466">
                  <c:v>42510</c:v>
                </c:pt>
                <c:pt idx="467">
                  <c:v>42513</c:v>
                </c:pt>
                <c:pt idx="468">
                  <c:v>42514</c:v>
                </c:pt>
                <c:pt idx="469">
                  <c:v>42515</c:v>
                </c:pt>
                <c:pt idx="470">
                  <c:v>42516</c:v>
                </c:pt>
                <c:pt idx="471">
                  <c:v>42517</c:v>
                </c:pt>
                <c:pt idx="472">
                  <c:v>42520</c:v>
                </c:pt>
                <c:pt idx="473">
                  <c:v>42521</c:v>
                </c:pt>
                <c:pt idx="474">
                  <c:v>42522</c:v>
                </c:pt>
                <c:pt idx="475">
                  <c:v>42523</c:v>
                </c:pt>
                <c:pt idx="476">
                  <c:v>42524</c:v>
                </c:pt>
                <c:pt idx="477">
                  <c:v>42527</c:v>
                </c:pt>
                <c:pt idx="478">
                  <c:v>42528</c:v>
                </c:pt>
                <c:pt idx="479">
                  <c:v>42529</c:v>
                </c:pt>
                <c:pt idx="480">
                  <c:v>42530</c:v>
                </c:pt>
                <c:pt idx="481">
                  <c:v>42531</c:v>
                </c:pt>
                <c:pt idx="482">
                  <c:v>42534</c:v>
                </c:pt>
                <c:pt idx="483">
                  <c:v>42535</c:v>
                </c:pt>
                <c:pt idx="484">
                  <c:v>42536</c:v>
                </c:pt>
                <c:pt idx="485">
                  <c:v>42537</c:v>
                </c:pt>
                <c:pt idx="486">
                  <c:v>42538</c:v>
                </c:pt>
                <c:pt idx="487">
                  <c:v>42541</c:v>
                </c:pt>
                <c:pt idx="488">
                  <c:v>42542</c:v>
                </c:pt>
                <c:pt idx="489">
                  <c:v>42543</c:v>
                </c:pt>
                <c:pt idx="490">
                  <c:v>42544</c:v>
                </c:pt>
                <c:pt idx="491">
                  <c:v>42545</c:v>
                </c:pt>
                <c:pt idx="492">
                  <c:v>42548</c:v>
                </c:pt>
                <c:pt idx="493">
                  <c:v>42549</c:v>
                </c:pt>
                <c:pt idx="494">
                  <c:v>42550</c:v>
                </c:pt>
                <c:pt idx="495">
                  <c:v>42551</c:v>
                </c:pt>
                <c:pt idx="496">
                  <c:v>42552</c:v>
                </c:pt>
                <c:pt idx="497">
                  <c:v>42555</c:v>
                </c:pt>
                <c:pt idx="498">
                  <c:v>42556</c:v>
                </c:pt>
                <c:pt idx="499">
                  <c:v>42557</c:v>
                </c:pt>
                <c:pt idx="500">
                  <c:v>42558</c:v>
                </c:pt>
                <c:pt idx="501">
                  <c:v>42559</c:v>
                </c:pt>
                <c:pt idx="502">
                  <c:v>42562</c:v>
                </c:pt>
                <c:pt idx="503">
                  <c:v>42563</c:v>
                </c:pt>
                <c:pt idx="504">
                  <c:v>42564</c:v>
                </c:pt>
                <c:pt idx="505">
                  <c:v>42565</c:v>
                </c:pt>
                <c:pt idx="506">
                  <c:v>42566</c:v>
                </c:pt>
                <c:pt idx="507">
                  <c:v>42569</c:v>
                </c:pt>
                <c:pt idx="508">
                  <c:v>42570</c:v>
                </c:pt>
                <c:pt idx="509">
                  <c:v>42571</c:v>
                </c:pt>
                <c:pt idx="510">
                  <c:v>42572</c:v>
                </c:pt>
                <c:pt idx="511">
                  <c:v>42573</c:v>
                </c:pt>
                <c:pt idx="512">
                  <c:v>42576</c:v>
                </c:pt>
                <c:pt idx="513">
                  <c:v>42577</c:v>
                </c:pt>
                <c:pt idx="514">
                  <c:v>42578</c:v>
                </c:pt>
                <c:pt idx="515">
                  <c:v>42579</c:v>
                </c:pt>
                <c:pt idx="516">
                  <c:v>42580</c:v>
                </c:pt>
                <c:pt idx="517">
                  <c:v>42583</c:v>
                </c:pt>
                <c:pt idx="518">
                  <c:v>42584</c:v>
                </c:pt>
                <c:pt idx="519">
                  <c:v>42585</c:v>
                </c:pt>
                <c:pt idx="520">
                  <c:v>42586</c:v>
                </c:pt>
                <c:pt idx="521">
                  <c:v>42587</c:v>
                </c:pt>
                <c:pt idx="522">
                  <c:v>42590</c:v>
                </c:pt>
                <c:pt idx="523">
                  <c:v>42591</c:v>
                </c:pt>
                <c:pt idx="524">
                  <c:v>42592</c:v>
                </c:pt>
                <c:pt idx="525">
                  <c:v>42593</c:v>
                </c:pt>
                <c:pt idx="526">
                  <c:v>42594</c:v>
                </c:pt>
                <c:pt idx="527">
                  <c:v>42597</c:v>
                </c:pt>
                <c:pt idx="528">
                  <c:v>42598</c:v>
                </c:pt>
                <c:pt idx="529">
                  <c:v>42599</c:v>
                </c:pt>
                <c:pt idx="530">
                  <c:v>42600</c:v>
                </c:pt>
                <c:pt idx="531">
                  <c:v>42601</c:v>
                </c:pt>
                <c:pt idx="532">
                  <c:v>42604</c:v>
                </c:pt>
                <c:pt idx="533">
                  <c:v>42605</c:v>
                </c:pt>
                <c:pt idx="534">
                  <c:v>42606</c:v>
                </c:pt>
                <c:pt idx="535">
                  <c:v>42607</c:v>
                </c:pt>
                <c:pt idx="536">
                  <c:v>42608</c:v>
                </c:pt>
                <c:pt idx="537">
                  <c:v>42611</c:v>
                </c:pt>
                <c:pt idx="538">
                  <c:v>42612</c:v>
                </c:pt>
                <c:pt idx="539">
                  <c:v>42613</c:v>
                </c:pt>
                <c:pt idx="540">
                  <c:v>42614</c:v>
                </c:pt>
                <c:pt idx="541">
                  <c:v>42615</c:v>
                </c:pt>
                <c:pt idx="542">
                  <c:v>42618</c:v>
                </c:pt>
                <c:pt idx="543">
                  <c:v>42619</c:v>
                </c:pt>
                <c:pt idx="544">
                  <c:v>42620</c:v>
                </c:pt>
                <c:pt idx="545">
                  <c:v>42621</c:v>
                </c:pt>
                <c:pt idx="546">
                  <c:v>42622</c:v>
                </c:pt>
                <c:pt idx="547">
                  <c:v>42625</c:v>
                </c:pt>
                <c:pt idx="548">
                  <c:v>42626</c:v>
                </c:pt>
                <c:pt idx="549">
                  <c:v>42627</c:v>
                </c:pt>
                <c:pt idx="550">
                  <c:v>42628</c:v>
                </c:pt>
                <c:pt idx="551">
                  <c:v>42632</c:v>
                </c:pt>
                <c:pt idx="552">
                  <c:v>42633</c:v>
                </c:pt>
                <c:pt idx="553">
                  <c:v>42634</c:v>
                </c:pt>
                <c:pt idx="554">
                  <c:v>42635</c:v>
                </c:pt>
                <c:pt idx="555">
                  <c:v>42636</c:v>
                </c:pt>
                <c:pt idx="556">
                  <c:v>42639</c:v>
                </c:pt>
                <c:pt idx="557">
                  <c:v>42640</c:v>
                </c:pt>
                <c:pt idx="558">
                  <c:v>42641</c:v>
                </c:pt>
                <c:pt idx="559">
                  <c:v>42642</c:v>
                </c:pt>
                <c:pt idx="560">
                  <c:v>42643</c:v>
                </c:pt>
                <c:pt idx="561">
                  <c:v>42646</c:v>
                </c:pt>
                <c:pt idx="562">
                  <c:v>42647</c:v>
                </c:pt>
                <c:pt idx="563">
                  <c:v>42648</c:v>
                </c:pt>
                <c:pt idx="564">
                  <c:v>42649</c:v>
                </c:pt>
                <c:pt idx="565">
                  <c:v>42650</c:v>
                </c:pt>
                <c:pt idx="566">
                  <c:v>42653</c:v>
                </c:pt>
                <c:pt idx="567">
                  <c:v>42654</c:v>
                </c:pt>
                <c:pt idx="568">
                  <c:v>42655</c:v>
                </c:pt>
                <c:pt idx="569">
                  <c:v>42656</c:v>
                </c:pt>
                <c:pt idx="570">
                  <c:v>42657</c:v>
                </c:pt>
                <c:pt idx="571">
                  <c:v>42660</c:v>
                </c:pt>
                <c:pt idx="572">
                  <c:v>42661</c:v>
                </c:pt>
                <c:pt idx="573">
                  <c:v>42662</c:v>
                </c:pt>
                <c:pt idx="574">
                  <c:v>42663</c:v>
                </c:pt>
                <c:pt idx="575">
                  <c:v>42664</c:v>
                </c:pt>
                <c:pt idx="576">
                  <c:v>42667</c:v>
                </c:pt>
                <c:pt idx="577">
                  <c:v>42668</c:v>
                </c:pt>
                <c:pt idx="578">
                  <c:v>42669</c:v>
                </c:pt>
                <c:pt idx="579">
                  <c:v>42670</c:v>
                </c:pt>
                <c:pt idx="580">
                  <c:v>42671</c:v>
                </c:pt>
                <c:pt idx="581">
                  <c:v>42674</c:v>
                </c:pt>
                <c:pt idx="582">
                  <c:v>42675</c:v>
                </c:pt>
                <c:pt idx="583">
                  <c:v>42677</c:v>
                </c:pt>
                <c:pt idx="584">
                  <c:v>42678</c:v>
                </c:pt>
                <c:pt idx="585">
                  <c:v>42681</c:v>
                </c:pt>
                <c:pt idx="586">
                  <c:v>42682</c:v>
                </c:pt>
                <c:pt idx="587">
                  <c:v>42683</c:v>
                </c:pt>
                <c:pt idx="588">
                  <c:v>42684</c:v>
                </c:pt>
                <c:pt idx="589">
                  <c:v>42685</c:v>
                </c:pt>
                <c:pt idx="590">
                  <c:v>42688</c:v>
                </c:pt>
                <c:pt idx="591">
                  <c:v>42689</c:v>
                </c:pt>
                <c:pt idx="592">
                  <c:v>42690</c:v>
                </c:pt>
                <c:pt idx="593">
                  <c:v>42691</c:v>
                </c:pt>
                <c:pt idx="594">
                  <c:v>42692</c:v>
                </c:pt>
                <c:pt idx="595">
                  <c:v>42696</c:v>
                </c:pt>
                <c:pt idx="596">
                  <c:v>42697</c:v>
                </c:pt>
                <c:pt idx="597">
                  <c:v>42698</c:v>
                </c:pt>
                <c:pt idx="598">
                  <c:v>42699</c:v>
                </c:pt>
                <c:pt idx="599">
                  <c:v>42702</c:v>
                </c:pt>
                <c:pt idx="600">
                  <c:v>42703</c:v>
                </c:pt>
                <c:pt idx="601">
                  <c:v>42704</c:v>
                </c:pt>
                <c:pt idx="602">
                  <c:v>42705</c:v>
                </c:pt>
                <c:pt idx="603">
                  <c:v>42706</c:v>
                </c:pt>
                <c:pt idx="604">
                  <c:v>42709</c:v>
                </c:pt>
                <c:pt idx="605">
                  <c:v>42710</c:v>
                </c:pt>
                <c:pt idx="606">
                  <c:v>42711</c:v>
                </c:pt>
                <c:pt idx="607">
                  <c:v>42712</c:v>
                </c:pt>
                <c:pt idx="608">
                  <c:v>42713</c:v>
                </c:pt>
                <c:pt idx="609">
                  <c:v>42717</c:v>
                </c:pt>
                <c:pt idx="610">
                  <c:v>42718</c:v>
                </c:pt>
                <c:pt idx="611">
                  <c:v>42719</c:v>
                </c:pt>
                <c:pt idx="612">
                  <c:v>42720</c:v>
                </c:pt>
                <c:pt idx="613">
                  <c:v>42723</c:v>
                </c:pt>
                <c:pt idx="614">
                  <c:v>42724</c:v>
                </c:pt>
                <c:pt idx="615">
                  <c:v>42725</c:v>
                </c:pt>
                <c:pt idx="616">
                  <c:v>42726</c:v>
                </c:pt>
                <c:pt idx="617">
                  <c:v>42730</c:v>
                </c:pt>
                <c:pt idx="618">
                  <c:v>42731</c:v>
                </c:pt>
                <c:pt idx="619">
                  <c:v>42732</c:v>
                </c:pt>
                <c:pt idx="620">
                  <c:v>42733</c:v>
                </c:pt>
                <c:pt idx="621">
                  <c:v>42734</c:v>
                </c:pt>
                <c:pt idx="622">
                  <c:v>42735</c:v>
                </c:pt>
                <c:pt idx="623">
                  <c:v>42737</c:v>
                </c:pt>
                <c:pt idx="624">
                  <c:v>42738</c:v>
                </c:pt>
                <c:pt idx="625">
                  <c:v>42739</c:v>
                </c:pt>
                <c:pt idx="626">
                  <c:v>42740</c:v>
                </c:pt>
                <c:pt idx="627">
                  <c:v>42741</c:v>
                </c:pt>
                <c:pt idx="628">
                  <c:v>42744</c:v>
                </c:pt>
                <c:pt idx="629">
                  <c:v>42745</c:v>
                </c:pt>
                <c:pt idx="630">
                  <c:v>42746</c:v>
                </c:pt>
                <c:pt idx="631">
                  <c:v>42747</c:v>
                </c:pt>
                <c:pt idx="632">
                  <c:v>42748</c:v>
                </c:pt>
                <c:pt idx="633">
                  <c:v>42751</c:v>
                </c:pt>
                <c:pt idx="634">
                  <c:v>42752</c:v>
                </c:pt>
                <c:pt idx="635">
                  <c:v>42753</c:v>
                </c:pt>
                <c:pt idx="636">
                  <c:v>42754</c:v>
                </c:pt>
                <c:pt idx="637">
                  <c:v>42755</c:v>
                </c:pt>
                <c:pt idx="638">
                  <c:v>42758</c:v>
                </c:pt>
                <c:pt idx="639">
                  <c:v>42759</c:v>
                </c:pt>
                <c:pt idx="640">
                  <c:v>42760</c:v>
                </c:pt>
                <c:pt idx="641">
                  <c:v>42761</c:v>
                </c:pt>
                <c:pt idx="642">
                  <c:v>42762</c:v>
                </c:pt>
                <c:pt idx="643">
                  <c:v>42765</c:v>
                </c:pt>
                <c:pt idx="644">
                  <c:v>42766</c:v>
                </c:pt>
                <c:pt idx="645">
                  <c:v>42767</c:v>
                </c:pt>
                <c:pt idx="646">
                  <c:v>42768</c:v>
                </c:pt>
                <c:pt idx="647">
                  <c:v>42769</c:v>
                </c:pt>
                <c:pt idx="648">
                  <c:v>42773</c:v>
                </c:pt>
                <c:pt idx="649">
                  <c:v>42774</c:v>
                </c:pt>
                <c:pt idx="650">
                  <c:v>42775</c:v>
                </c:pt>
                <c:pt idx="651">
                  <c:v>42776</c:v>
                </c:pt>
                <c:pt idx="652">
                  <c:v>42779</c:v>
                </c:pt>
                <c:pt idx="653">
                  <c:v>42780</c:v>
                </c:pt>
                <c:pt idx="654">
                  <c:v>42781</c:v>
                </c:pt>
                <c:pt idx="655">
                  <c:v>42782</c:v>
                </c:pt>
                <c:pt idx="656">
                  <c:v>42783</c:v>
                </c:pt>
                <c:pt idx="657">
                  <c:v>42786</c:v>
                </c:pt>
                <c:pt idx="658">
                  <c:v>42787</c:v>
                </c:pt>
                <c:pt idx="659">
                  <c:v>42788</c:v>
                </c:pt>
                <c:pt idx="660">
                  <c:v>42789</c:v>
                </c:pt>
                <c:pt idx="661">
                  <c:v>42790</c:v>
                </c:pt>
                <c:pt idx="662">
                  <c:v>42793</c:v>
                </c:pt>
                <c:pt idx="663">
                  <c:v>42794</c:v>
                </c:pt>
                <c:pt idx="664">
                  <c:v>42795</c:v>
                </c:pt>
                <c:pt idx="665">
                  <c:v>42796</c:v>
                </c:pt>
                <c:pt idx="666">
                  <c:v>42797</c:v>
                </c:pt>
                <c:pt idx="667">
                  <c:v>42800</c:v>
                </c:pt>
                <c:pt idx="668">
                  <c:v>42801</c:v>
                </c:pt>
                <c:pt idx="669">
                  <c:v>42802</c:v>
                </c:pt>
                <c:pt idx="670">
                  <c:v>42803</c:v>
                </c:pt>
                <c:pt idx="671">
                  <c:v>42804</c:v>
                </c:pt>
                <c:pt idx="672">
                  <c:v>42807</c:v>
                </c:pt>
                <c:pt idx="673">
                  <c:v>42808</c:v>
                </c:pt>
                <c:pt idx="674">
                  <c:v>42809</c:v>
                </c:pt>
                <c:pt idx="675">
                  <c:v>42810</c:v>
                </c:pt>
                <c:pt idx="676">
                  <c:v>42811</c:v>
                </c:pt>
                <c:pt idx="677">
                  <c:v>42815</c:v>
                </c:pt>
                <c:pt idx="678">
                  <c:v>42816</c:v>
                </c:pt>
                <c:pt idx="679">
                  <c:v>42817</c:v>
                </c:pt>
                <c:pt idx="680">
                  <c:v>42818</c:v>
                </c:pt>
                <c:pt idx="681">
                  <c:v>42821</c:v>
                </c:pt>
                <c:pt idx="682">
                  <c:v>42822</c:v>
                </c:pt>
                <c:pt idx="683">
                  <c:v>42823</c:v>
                </c:pt>
                <c:pt idx="684">
                  <c:v>42824</c:v>
                </c:pt>
                <c:pt idx="685">
                  <c:v>42825</c:v>
                </c:pt>
                <c:pt idx="686">
                  <c:v>42828</c:v>
                </c:pt>
                <c:pt idx="687">
                  <c:v>42829</c:v>
                </c:pt>
                <c:pt idx="688">
                  <c:v>42830</c:v>
                </c:pt>
                <c:pt idx="689">
                  <c:v>42831</c:v>
                </c:pt>
                <c:pt idx="690">
                  <c:v>42832</c:v>
                </c:pt>
                <c:pt idx="691">
                  <c:v>42835</c:v>
                </c:pt>
                <c:pt idx="692">
                  <c:v>42836</c:v>
                </c:pt>
                <c:pt idx="693">
                  <c:v>42837</c:v>
                </c:pt>
                <c:pt idx="694">
                  <c:v>42842</c:v>
                </c:pt>
                <c:pt idx="695">
                  <c:v>42843</c:v>
                </c:pt>
                <c:pt idx="696">
                  <c:v>42844</c:v>
                </c:pt>
                <c:pt idx="697">
                  <c:v>42845</c:v>
                </c:pt>
              </c:numCache>
            </c:numRef>
          </c:cat>
          <c:val>
            <c:numRef>
              <c:f>'Utilidad '!$C$3:$C$700</c:f>
              <c:numCache>
                <c:formatCode>#,##0.00</c:formatCode>
                <c:ptCount val="698"/>
                <c:pt idx="0">
                  <c:v>49271.76999999769</c:v>
                </c:pt>
                <c:pt idx="1">
                  <c:v>3279.6899999994785</c:v>
                </c:pt>
                <c:pt idx="2">
                  <c:v>-4110.2799999937415</c:v>
                </c:pt>
                <c:pt idx="3">
                  <c:v>-4685.320000000298</c:v>
                </c:pt>
                <c:pt idx="4">
                  <c:v>16295.030000001192</c:v>
                </c:pt>
                <c:pt idx="5">
                  <c:v>30236.30000000447</c:v>
                </c:pt>
                <c:pt idx="6">
                  <c:v>51027.55000000447</c:v>
                </c:pt>
                <c:pt idx="7">
                  <c:v>80415.060000002384</c:v>
                </c:pt>
                <c:pt idx="8">
                  <c:v>35441.610000006855</c:v>
                </c:pt>
                <c:pt idx="9">
                  <c:v>-127737.48999977112</c:v>
                </c:pt>
                <c:pt idx="10">
                  <c:v>1414584.7500002384</c:v>
                </c:pt>
                <c:pt idx="11">
                  <c:v>593735.94000005722</c:v>
                </c:pt>
                <c:pt idx="12">
                  <c:v>524835.90000009537</c:v>
                </c:pt>
                <c:pt idx="13">
                  <c:v>-1745838.0399999619</c:v>
                </c:pt>
                <c:pt idx="14">
                  <c:v>-4680939.9600000381</c:v>
                </c:pt>
                <c:pt idx="15">
                  <c:v>-2155552.3599991798</c:v>
                </c:pt>
                <c:pt idx="16">
                  <c:v>-2329024.0399999619</c:v>
                </c:pt>
                <c:pt idx="17">
                  <c:v>-6929003.0500001907</c:v>
                </c:pt>
                <c:pt idx="18">
                  <c:v>-3617354.0200004578</c:v>
                </c:pt>
                <c:pt idx="19">
                  <c:v>822853.67000007629</c:v>
                </c:pt>
                <c:pt idx="20">
                  <c:v>5179870.2800006866</c:v>
                </c:pt>
                <c:pt idx="21">
                  <c:v>9949074.1399993896</c:v>
                </c:pt>
                <c:pt idx="22">
                  <c:v>11510013.550000191</c:v>
                </c:pt>
                <c:pt idx="23">
                  <c:v>8920104.2399997711</c:v>
                </c:pt>
                <c:pt idx="24">
                  <c:v>10728931.899999619</c:v>
                </c:pt>
                <c:pt idx="25">
                  <c:v>18291278.009999275</c:v>
                </c:pt>
                <c:pt idx="26">
                  <c:v>19972619.409998894</c:v>
                </c:pt>
                <c:pt idx="27">
                  <c:v>21379895.32999897</c:v>
                </c:pt>
                <c:pt idx="28">
                  <c:v>18676820.469999313</c:v>
                </c:pt>
                <c:pt idx="29">
                  <c:v>20422598.479999542</c:v>
                </c:pt>
                <c:pt idx="30">
                  <c:v>27532361.450000763</c:v>
                </c:pt>
                <c:pt idx="31">
                  <c:v>25325197.13999939</c:v>
                </c:pt>
                <c:pt idx="32">
                  <c:v>18234436.629999161</c:v>
                </c:pt>
                <c:pt idx="33">
                  <c:v>23145915.479999542</c:v>
                </c:pt>
                <c:pt idx="34">
                  <c:v>25298884.180000305</c:v>
                </c:pt>
                <c:pt idx="35">
                  <c:v>27573166.489999771</c:v>
                </c:pt>
                <c:pt idx="36">
                  <c:v>31478397.809999466</c:v>
                </c:pt>
                <c:pt idx="37">
                  <c:v>30422546.139997482</c:v>
                </c:pt>
                <c:pt idx="38">
                  <c:v>51626302.839998245</c:v>
                </c:pt>
                <c:pt idx="39">
                  <c:v>60478310.850000381</c:v>
                </c:pt>
                <c:pt idx="40">
                  <c:v>73895504.430000305</c:v>
                </c:pt>
                <c:pt idx="41">
                  <c:v>74255203.13999939</c:v>
                </c:pt>
                <c:pt idx="42">
                  <c:v>77393198.809999466</c:v>
                </c:pt>
                <c:pt idx="43">
                  <c:v>80903188.119998932</c:v>
                </c:pt>
                <c:pt idx="44">
                  <c:v>90604346.779998779</c:v>
                </c:pt>
                <c:pt idx="45">
                  <c:v>77969292.63999939</c:v>
                </c:pt>
                <c:pt idx="46">
                  <c:v>43957996.530000687</c:v>
                </c:pt>
                <c:pt idx="47">
                  <c:v>55854902.799999237</c:v>
                </c:pt>
                <c:pt idx="48">
                  <c:v>48879132.159996033</c:v>
                </c:pt>
                <c:pt idx="49">
                  <c:v>60308129.449996948</c:v>
                </c:pt>
                <c:pt idx="50">
                  <c:v>34543309.419998169</c:v>
                </c:pt>
                <c:pt idx="51">
                  <c:v>39256654.830001831</c:v>
                </c:pt>
                <c:pt idx="52">
                  <c:v>40045100.940002441</c:v>
                </c:pt>
                <c:pt idx="53">
                  <c:v>23103822.950000763</c:v>
                </c:pt>
                <c:pt idx="54">
                  <c:v>-29905611.13999939</c:v>
                </c:pt>
                <c:pt idx="55">
                  <c:v>-98198016.990001678</c:v>
                </c:pt>
                <c:pt idx="56">
                  <c:v>-50778505.520000458</c:v>
                </c:pt>
                <c:pt idx="57">
                  <c:v>-16762241.800003052</c:v>
                </c:pt>
                <c:pt idx="58">
                  <c:v>27902606.459999084</c:v>
                </c:pt>
                <c:pt idx="59">
                  <c:v>18189155.090000153</c:v>
                </c:pt>
                <c:pt idx="60">
                  <c:v>48255882.090000153</c:v>
                </c:pt>
                <c:pt idx="61">
                  <c:v>49763684.150001526</c:v>
                </c:pt>
                <c:pt idx="62">
                  <c:v>92540303.799999237</c:v>
                </c:pt>
                <c:pt idx="63">
                  <c:v>62713589.869998932</c:v>
                </c:pt>
                <c:pt idx="64">
                  <c:v>42631412.299999237</c:v>
                </c:pt>
                <c:pt idx="65">
                  <c:v>64129747.169998169</c:v>
                </c:pt>
                <c:pt idx="66">
                  <c:v>69275876.780002594</c:v>
                </c:pt>
                <c:pt idx="67">
                  <c:v>59057868.680000305</c:v>
                </c:pt>
                <c:pt idx="68">
                  <c:v>8261196.2300033569</c:v>
                </c:pt>
                <c:pt idx="69">
                  <c:v>29609469.289997101</c:v>
                </c:pt>
                <c:pt idx="70">
                  <c:v>78020437.880001068</c:v>
                </c:pt>
                <c:pt idx="71">
                  <c:v>95118573.689998627</c:v>
                </c:pt>
                <c:pt idx="72">
                  <c:v>114189150.27999878</c:v>
                </c:pt>
                <c:pt idx="73">
                  <c:v>123844386.23999786</c:v>
                </c:pt>
                <c:pt idx="74">
                  <c:v>189168725.97999573</c:v>
                </c:pt>
                <c:pt idx="75">
                  <c:v>221507061.14999771</c:v>
                </c:pt>
                <c:pt idx="76">
                  <c:v>227701641.58000183</c:v>
                </c:pt>
                <c:pt idx="77">
                  <c:v>226367251.45999908</c:v>
                </c:pt>
                <c:pt idx="78">
                  <c:v>159170900.22000122</c:v>
                </c:pt>
                <c:pt idx="79">
                  <c:v>159569458.77999496</c:v>
                </c:pt>
                <c:pt idx="80">
                  <c:v>113073539.81000137</c:v>
                </c:pt>
                <c:pt idx="81">
                  <c:v>133991439.9600029</c:v>
                </c:pt>
                <c:pt idx="82">
                  <c:v>130282457.02000046</c:v>
                </c:pt>
                <c:pt idx="83">
                  <c:v>110867145.86999893</c:v>
                </c:pt>
                <c:pt idx="84">
                  <c:v>162448363.29000092</c:v>
                </c:pt>
                <c:pt idx="85">
                  <c:v>141271261.65999985</c:v>
                </c:pt>
                <c:pt idx="86">
                  <c:v>156187965.30999756</c:v>
                </c:pt>
                <c:pt idx="87">
                  <c:v>168828794.88999939</c:v>
                </c:pt>
                <c:pt idx="88">
                  <c:v>174087453.18000031</c:v>
                </c:pt>
                <c:pt idx="89">
                  <c:v>210262110.36000061</c:v>
                </c:pt>
                <c:pt idx="90">
                  <c:v>239343598.2899971</c:v>
                </c:pt>
                <c:pt idx="91">
                  <c:v>219997004.86000061</c:v>
                </c:pt>
                <c:pt idx="92">
                  <c:v>216752255.95999527</c:v>
                </c:pt>
                <c:pt idx="93">
                  <c:v>275396866.8599968</c:v>
                </c:pt>
                <c:pt idx="94">
                  <c:v>325970657.85000229</c:v>
                </c:pt>
                <c:pt idx="95">
                  <c:v>356212801.07999802</c:v>
                </c:pt>
                <c:pt idx="96">
                  <c:v>372455388.38999939</c:v>
                </c:pt>
                <c:pt idx="97">
                  <c:v>352186286.84000015</c:v>
                </c:pt>
                <c:pt idx="98">
                  <c:v>361408404.70999908</c:v>
                </c:pt>
                <c:pt idx="99">
                  <c:v>343267758.92000198</c:v>
                </c:pt>
                <c:pt idx="100">
                  <c:v>251004888.25999832</c:v>
                </c:pt>
                <c:pt idx="101">
                  <c:v>256278809.52000046</c:v>
                </c:pt>
                <c:pt idx="102">
                  <c:v>247571283.70999527</c:v>
                </c:pt>
                <c:pt idx="103">
                  <c:v>219299963.88999939</c:v>
                </c:pt>
                <c:pt idx="104">
                  <c:v>210345620.88999557</c:v>
                </c:pt>
                <c:pt idx="105">
                  <c:v>241787395.6400032</c:v>
                </c:pt>
                <c:pt idx="106">
                  <c:v>213938639.32000351</c:v>
                </c:pt>
                <c:pt idx="107">
                  <c:v>229443393.65000153</c:v>
                </c:pt>
                <c:pt idx="108">
                  <c:v>190289871.35000229</c:v>
                </c:pt>
                <c:pt idx="109">
                  <c:v>123604726.9200058</c:v>
                </c:pt>
                <c:pt idx="110">
                  <c:v>224419258.76000214</c:v>
                </c:pt>
                <c:pt idx="111">
                  <c:v>314269211.83000183</c:v>
                </c:pt>
                <c:pt idx="112">
                  <c:v>414247195.33000183</c:v>
                </c:pt>
                <c:pt idx="113">
                  <c:v>429688614.38999939</c:v>
                </c:pt>
                <c:pt idx="114">
                  <c:v>449548422.94000244</c:v>
                </c:pt>
                <c:pt idx="115">
                  <c:v>438094371.30000305</c:v>
                </c:pt>
                <c:pt idx="116">
                  <c:v>497886137.25</c:v>
                </c:pt>
                <c:pt idx="117">
                  <c:v>467995019.51000214</c:v>
                </c:pt>
                <c:pt idx="118">
                  <c:v>465829549.04000854</c:v>
                </c:pt>
                <c:pt idx="119">
                  <c:v>484528140.74000549</c:v>
                </c:pt>
                <c:pt idx="120">
                  <c:v>513680291.98999786</c:v>
                </c:pt>
                <c:pt idx="121">
                  <c:v>466135734.63999939</c:v>
                </c:pt>
                <c:pt idx="122">
                  <c:v>416456107.18000793</c:v>
                </c:pt>
                <c:pt idx="123">
                  <c:v>453657230.00000763</c:v>
                </c:pt>
                <c:pt idx="124">
                  <c:v>508967237.8500061</c:v>
                </c:pt>
                <c:pt idx="125">
                  <c:v>503125168.48000336</c:v>
                </c:pt>
                <c:pt idx="126">
                  <c:v>513048388.18000031</c:v>
                </c:pt>
                <c:pt idx="127">
                  <c:v>528237846.48999786</c:v>
                </c:pt>
                <c:pt idx="128">
                  <c:v>582632123.91000366</c:v>
                </c:pt>
                <c:pt idx="129">
                  <c:v>624419516.40000153</c:v>
                </c:pt>
                <c:pt idx="130">
                  <c:v>725300754.34999847</c:v>
                </c:pt>
                <c:pt idx="131">
                  <c:v>741933091.22000122</c:v>
                </c:pt>
                <c:pt idx="132">
                  <c:v>741397262.12999725</c:v>
                </c:pt>
                <c:pt idx="133">
                  <c:v>735821047.74999237</c:v>
                </c:pt>
                <c:pt idx="134">
                  <c:v>668796111.20000458</c:v>
                </c:pt>
                <c:pt idx="135">
                  <c:v>725537567.05000305</c:v>
                </c:pt>
                <c:pt idx="136">
                  <c:v>804100006.96000671</c:v>
                </c:pt>
                <c:pt idx="137">
                  <c:v>780653827.80999756</c:v>
                </c:pt>
                <c:pt idx="138">
                  <c:v>809918671.01000214</c:v>
                </c:pt>
                <c:pt idx="139">
                  <c:v>809238020.02000427</c:v>
                </c:pt>
                <c:pt idx="140">
                  <c:v>752847836.18000031</c:v>
                </c:pt>
                <c:pt idx="141">
                  <c:v>636973151.65999603</c:v>
                </c:pt>
                <c:pt idx="142">
                  <c:v>647085697.81999969</c:v>
                </c:pt>
                <c:pt idx="143">
                  <c:v>652765341.81999969</c:v>
                </c:pt>
                <c:pt idx="144">
                  <c:v>524906539.91000366</c:v>
                </c:pt>
                <c:pt idx="145">
                  <c:v>499554568.11999512</c:v>
                </c:pt>
                <c:pt idx="146">
                  <c:v>477453789.86000824</c:v>
                </c:pt>
                <c:pt idx="147">
                  <c:v>456201616.29000092</c:v>
                </c:pt>
                <c:pt idx="148">
                  <c:v>552689489.31999207</c:v>
                </c:pt>
                <c:pt idx="149">
                  <c:v>587203303.15000153</c:v>
                </c:pt>
                <c:pt idx="150">
                  <c:v>554344980.06000519</c:v>
                </c:pt>
                <c:pt idx="151">
                  <c:v>503881840.19999695</c:v>
                </c:pt>
                <c:pt idx="152">
                  <c:v>589109361.76000214</c:v>
                </c:pt>
                <c:pt idx="153">
                  <c:v>553922029.06999969</c:v>
                </c:pt>
                <c:pt idx="154">
                  <c:v>611001006.81999969</c:v>
                </c:pt>
                <c:pt idx="155">
                  <c:v>648050924.69999695</c:v>
                </c:pt>
                <c:pt idx="156">
                  <c:v>674674084.6499939</c:v>
                </c:pt>
                <c:pt idx="157">
                  <c:v>661474722.52999878</c:v>
                </c:pt>
                <c:pt idx="158">
                  <c:v>668728165.04000092</c:v>
                </c:pt>
                <c:pt idx="159">
                  <c:v>655245289.20000458</c:v>
                </c:pt>
                <c:pt idx="160">
                  <c:v>589101660.63999939</c:v>
                </c:pt>
                <c:pt idx="161">
                  <c:v>483578935.37999725</c:v>
                </c:pt>
                <c:pt idx="162">
                  <c:v>480755463.85999298</c:v>
                </c:pt>
                <c:pt idx="163">
                  <c:v>447966992.81999969</c:v>
                </c:pt>
                <c:pt idx="164">
                  <c:v>280656966.70999908</c:v>
                </c:pt>
                <c:pt idx="165">
                  <c:v>188146375.62999725</c:v>
                </c:pt>
                <c:pt idx="166">
                  <c:v>207234249.13999939</c:v>
                </c:pt>
                <c:pt idx="167">
                  <c:v>322721683.87999725</c:v>
                </c:pt>
                <c:pt idx="168">
                  <c:v>265432957.09000397</c:v>
                </c:pt>
                <c:pt idx="169">
                  <c:v>216191791.01000214</c:v>
                </c:pt>
                <c:pt idx="170">
                  <c:v>310438187.86000061</c:v>
                </c:pt>
                <c:pt idx="171">
                  <c:v>525483680.77000427</c:v>
                </c:pt>
                <c:pt idx="172">
                  <c:v>461704995.40000916</c:v>
                </c:pt>
                <c:pt idx="173">
                  <c:v>610957758.72000885</c:v>
                </c:pt>
                <c:pt idx="174">
                  <c:v>649791729.91999817</c:v>
                </c:pt>
                <c:pt idx="175">
                  <c:v>622847411.98000336</c:v>
                </c:pt>
                <c:pt idx="176">
                  <c:v>535238953.59000397</c:v>
                </c:pt>
                <c:pt idx="177">
                  <c:v>492926414.62000275</c:v>
                </c:pt>
                <c:pt idx="178">
                  <c:v>468552659.30001068</c:v>
                </c:pt>
                <c:pt idx="179">
                  <c:v>437097011.91000366</c:v>
                </c:pt>
                <c:pt idx="180">
                  <c:v>466880008.26000214</c:v>
                </c:pt>
                <c:pt idx="181">
                  <c:v>527989000.20000458</c:v>
                </c:pt>
                <c:pt idx="182">
                  <c:v>615833932.69000244</c:v>
                </c:pt>
                <c:pt idx="183">
                  <c:v>650623574.72000122</c:v>
                </c:pt>
                <c:pt idx="184">
                  <c:v>671926922.93999481</c:v>
                </c:pt>
                <c:pt idx="185">
                  <c:v>692021240.25</c:v>
                </c:pt>
                <c:pt idx="186">
                  <c:v>697286014.05999756</c:v>
                </c:pt>
                <c:pt idx="187">
                  <c:v>704335797.70000458</c:v>
                </c:pt>
                <c:pt idx="188">
                  <c:v>737582394.55998993</c:v>
                </c:pt>
                <c:pt idx="189">
                  <c:v>819498503.4190979</c:v>
                </c:pt>
                <c:pt idx="190">
                  <c:v>811385388.48908997</c:v>
                </c:pt>
                <c:pt idx="191">
                  <c:v>806653558.55908966</c:v>
                </c:pt>
                <c:pt idx="192">
                  <c:v>757082996.32909393</c:v>
                </c:pt>
                <c:pt idx="193">
                  <c:v>717359841.54909515</c:v>
                </c:pt>
                <c:pt idx="194">
                  <c:v>708432306.28910065</c:v>
                </c:pt>
                <c:pt idx="195">
                  <c:v>721893478.60910034</c:v>
                </c:pt>
                <c:pt idx="196">
                  <c:v>758041438.79910278</c:v>
                </c:pt>
                <c:pt idx="197">
                  <c:v>713551301.61909485</c:v>
                </c:pt>
                <c:pt idx="198">
                  <c:v>661528189.5690918</c:v>
                </c:pt>
                <c:pt idx="199">
                  <c:v>653008634.50909424</c:v>
                </c:pt>
                <c:pt idx="200">
                  <c:v>633470050.64910126</c:v>
                </c:pt>
                <c:pt idx="201">
                  <c:v>558485525.86909485</c:v>
                </c:pt>
                <c:pt idx="202">
                  <c:v>432844899.50909424</c:v>
                </c:pt>
                <c:pt idx="203">
                  <c:v>386935129.53910065</c:v>
                </c:pt>
                <c:pt idx="204">
                  <c:v>501306970.22909546</c:v>
                </c:pt>
                <c:pt idx="205">
                  <c:v>680566549.28909302</c:v>
                </c:pt>
                <c:pt idx="206">
                  <c:v>575557025.85909271</c:v>
                </c:pt>
                <c:pt idx="207">
                  <c:v>567864201.26000214</c:v>
                </c:pt>
                <c:pt idx="208">
                  <c:v>533394985.26000214</c:v>
                </c:pt>
                <c:pt idx="209">
                  <c:v>609642662.91999817</c:v>
                </c:pt>
                <c:pt idx="210">
                  <c:v>765527023.16999817</c:v>
                </c:pt>
                <c:pt idx="211">
                  <c:v>716511934.11000061</c:v>
                </c:pt>
                <c:pt idx="212">
                  <c:v>700086587.54000092</c:v>
                </c:pt>
                <c:pt idx="213">
                  <c:v>758703031.28000641</c:v>
                </c:pt>
                <c:pt idx="214">
                  <c:v>752613378.06999207</c:v>
                </c:pt>
                <c:pt idx="215">
                  <c:v>716374596.51999664</c:v>
                </c:pt>
                <c:pt idx="216">
                  <c:v>701238763.10999298</c:v>
                </c:pt>
                <c:pt idx="217">
                  <c:v>784676850.69000244</c:v>
                </c:pt>
                <c:pt idx="218">
                  <c:v>806907696.31999969</c:v>
                </c:pt>
                <c:pt idx="219">
                  <c:v>848767483.15999603</c:v>
                </c:pt>
                <c:pt idx="220">
                  <c:v>783742536.89000702</c:v>
                </c:pt>
                <c:pt idx="221">
                  <c:v>643290539.13000488</c:v>
                </c:pt>
                <c:pt idx="222">
                  <c:v>599587988.91001129</c:v>
                </c:pt>
                <c:pt idx="223">
                  <c:v>572789983.08001709</c:v>
                </c:pt>
                <c:pt idx="224">
                  <c:v>560577231.54000854</c:v>
                </c:pt>
                <c:pt idx="225">
                  <c:v>332947591.8500061</c:v>
                </c:pt>
                <c:pt idx="226">
                  <c:v>369570962.86000061</c:v>
                </c:pt>
                <c:pt idx="227">
                  <c:v>390237997.7700119</c:v>
                </c:pt>
                <c:pt idx="228">
                  <c:v>431524222.82000732</c:v>
                </c:pt>
                <c:pt idx="229">
                  <c:v>601796834.30000305</c:v>
                </c:pt>
                <c:pt idx="230">
                  <c:v>595497278.07000732</c:v>
                </c:pt>
                <c:pt idx="231">
                  <c:v>574202332.08000946</c:v>
                </c:pt>
                <c:pt idx="232">
                  <c:v>543228394.49000549</c:v>
                </c:pt>
                <c:pt idx="233">
                  <c:v>560130373.76000214</c:v>
                </c:pt>
                <c:pt idx="234">
                  <c:v>669167774.33000946</c:v>
                </c:pt>
                <c:pt idx="235">
                  <c:v>765112890.89000702</c:v>
                </c:pt>
                <c:pt idx="236">
                  <c:v>713371383.50000763</c:v>
                </c:pt>
                <c:pt idx="237">
                  <c:v>724202714.81000519</c:v>
                </c:pt>
                <c:pt idx="238">
                  <c:v>794493125.98999786</c:v>
                </c:pt>
                <c:pt idx="239">
                  <c:v>759460592.21000671</c:v>
                </c:pt>
                <c:pt idx="240">
                  <c:v>703784293.23000336</c:v>
                </c:pt>
                <c:pt idx="241">
                  <c:v>780058654.55999756</c:v>
                </c:pt>
                <c:pt idx="242">
                  <c:v>820907014.15000916</c:v>
                </c:pt>
                <c:pt idx="243">
                  <c:v>768419021.71001434</c:v>
                </c:pt>
                <c:pt idx="244">
                  <c:v>850214669.61000824</c:v>
                </c:pt>
                <c:pt idx="245">
                  <c:v>921577761.90000916</c:v>
                </c:pt>
                <c:pt idx="246">
                  <c:v>959976678.19000244</c:v>
                </c:pt>
                <c:pt idx="247">
                  <c:v>993801568.54000092</c:v>
                </c:pt>
                <c:pt idx="248">
                  <c:v>1004526779.4400101</c:v>
                </c:pt>
                <c:pt idx="249">
                  <c:v>902797254.34000397</c:v>
                </c:pt>
                <c:pt idx="250">
                  <c:v>925344062.89000702</c:v>
                </c:pt>
                <c:pt idx="251">
                  <c:v>952670911.1000061</c:v>
                </c:pt>
                <c:pt idx="252">
                  <c:v>989357817.54000854</c:v>
                </c:pt>
                <c:pt idx="253">
                  <c:v>1017581683.9199982</c:v>
                </c:pt>
                <c:pt idx="254">
                  <c:v>1022851560.7099991</c:v>
                </c:pt>
                <c:pt idx="255">
                  <c:v>1051066258.1699982</c:v>
                </c:pt>
                <c:pt idx="256">
                  <c:v>1013035181.9599991</c:v>
                </c:pt>
                <c:pt idx="257">
                  <c:v>977272537.15000153</c:v>
                </c:pt>
                <c:pt idx="258">
                  <c:v>938431104.87999725</c:v>
                </c:pt>
                <c:pt idx="259">
                  <c:v>948682057</c:v>
                </c:pt>
                <c:pt idx="260">
                  <c:v>886084148.95999908</c:v>
                </c:pt>
                <c:pt idx="261">
                  <c:v>909113786.19999695</c:v>
                </c:pt>
                <c:pt idx="262">
                  <c:v>932127284.19000244</c:v>
                </c:pt>
                <c:pt idx="263">
                  <c:v>946221334.45999908</c:v>
                </c:pt>
                <c:pt idx="264">
                  <c:v>961629864.51000214</c:v>
                </c:pt>
                <c:pt idx="265">
                  <c:v>1039869974.6999969</c:v>
                </c:pt>
                <c:pt idx="266">
                  <c:v>1040458835.7399979</c:v>
                </c:pt>
                <c:pt idx="267">
                  <c:v>950249580.51000214</c:v>
                </c:pt>
                <c:pt idx="268">
                  <c:v>877494627.18000031</c:v>
                </c:pt>
                <c:pt idx="269">
                  <c:v>894297826.51000214</c:v>
                </c:pt>
                <c:pt idx="270">
                  <c:v>995122687.23999786</c:v>
                </c:pt>
                <c:pt idx="271">
                  <c:v>928100675.91999817</c:v>
                </c:pt>
                <c:pt idx="272">
                  <c:v>971892794.13999939</c:v>
                </c:pt>
                <c:pt idx="273">
                  <c:v>1018759211.3000031</c:v>
                </c:pt>
                <c:pt idx="274">
                  <c:v>985707547.93000031</c:v>
                </c:pt>
                <c:pt idx="275">
                  <c:v>1030007295.7500076</c:v>
                </c:pt>
                <c:pt idx="276">
                  <c:v>1030055486.0099945</c:v>
                </c:pt>
                <c:pt idx="277">
                  <c:v>995333949.3299942</c:v>
                </c:pt>
                <c:pt idx="278">
                  <c:v>1010814431.2799988</c:v>
                </c:pt>
                <c:pt idx="279">
                  <c:v>1037637551.8399887</c:v>
                </c:pt>
                <c:pt idx="280">
                  <c:v>997395176.13999176</c:v>
                </c:pt>
                <c:pt idx="281">
                  <c:v>884763424.66999817</c:v>
                </c:pt>
                <c:pt idx="282">
                  <c:v>853563089.61999512</c:v>
                </c:pt>
                <c:pt idx="283">
                  <c:v>878429257.59999847</c:v>
                </c:pt>
                <c:pt idx="284">
                  <c:v>999835741.45999908</c:v>
                </c:pt>
                <c:pt idx="285">
                  <c:v>1029379911.6999969</c:v>
                </c:pt>
                <c:pt idx="286">
                  <c:v>1017565036.0999985</c:v>
                </c:pt>
                <c:pt idx="287">
                  <c:v>954575768.94999695</c:v>
                </c:pt>
                <c:pt idx="288">
                  <c:v>960398431.5799942</c:v>
                </c:pt>
                <c:pt idx="289">
                  <c:v>1041825660.3499985</c:v>
                </c:pt>
                <c:pt idx="290">
                  <c:v>1067947346.2999954</c:v>
                </c:pt>
                <c:pt idx="291">
                  <c:v>1053658261.7099991</c:v>
                </c:pt>
                <c:pt idx="292">
                  <c:v>1026050831.9999924</c:v>
                </c:pt>
                <c:pt idx="293">
                  <c:v>1068620190.6999969</c:v>
                </c:pt>
                <c:pt idx="294">
                  <c:v>1096058342.0039978</c:v>
                </c:pt>
                <c:pt idx="295">
                  <c:v>1143498313.1940002</c:v>
                </c:pt>
                <c:pt idx="296">
                  <c:v>1090329289.0739975</c:v>
                </c:pt>
                <c:pt idx="297">
                  <c:v>1044288269.973999</c:v>
                </c:pt>
                <c:pt idx="298">
                  <c:v>1246443987.7939987</c:v>
                </c:pt>
                <c:pt idx="299">
                  <c:v>1320157285.8240051</c:v>
                </c:pt>
                <c:pt idx="300">
                  <c:v>1268760316.3339996</c:v>
                </c:pt>
                <c:pt idx="301">
                  <c:v>1294422120.9840012</c:v>
                </c:pt>
                <c:pt idx="302">
                  <c:v>1219062228.3339996</c:v>
                </c:pt>
                <c:pt idx="303">
                  <c:v>1188947059.6440048</c:v>
                </c:pt>
                <c:pt idx="304">
                  <c:v>1101405307.8540039</c:v>
                </c:pt>
                <c:pt idx="305">
                  <c:v>1090158282.4640045</c:v>
                </c:pt>
                <c:pt idx="306">
                  <c:v>1131653263.5440063</c:v>
                </c:pt>
                <c:pt idx="307">
                  <c:v>1170714457.3440018</c:v>
                </c:pt>
                <c:pt idx="308">
                  <c:v>1195752310.0539932</c:v>
                </c:pt>
                <c:pt idx="309">
                  <c:v>1308177406.9540024</c:v>
                </c:pt>
                <c:pt idx="310">
                  <c:v>1320983299.5440063</c:v>
                </c:pt>
                <c:pt idx="311">
                  <c:v>1416811041.5039978</c:v>
                </c:pt>
                <c:pt idx="312">
                  <c:v>1468644466.5340042</c:v>
                </c:pt>
                <c:pt idx="313">
                  <c:v>1481181900.1039963</c:v>
                </c:pt>
                <c:pt idx="314">
                  <c:v>1451556045.4440002</c:v>
                </c:pt>
                <c:pt idx="315">
                  <c:v>1383054129.2939987</c:v>
                </c:pt>
                <c:pt idx="316">
                  <c:v>1375910696.9240036</c:v>
                </c:pt>
                <c:pt idx="317">
                  <c:v>1467487617.5240021</c:v>
                </c:pt>
                <c:pt idx="318">
                  <c:v>1565795818.3240051</c:v>
                </c:pt>
                <c:pt idx="319">
                  <c:v>1663776921.45401</c:v>
                </c:pt>
                <c:pt idx="320">
                  <c:v>1682953283.564003</c:v>
                </c:pt>
                <c:pt idx="321">
                  <c:v>1663985542.064003</c:v>
                </c:pt>
                <c:pt idx="322">
                  <c:v>1685459196.064003</c:v>
                </c:pt>
                <c:pt idx="323">
                  <c:v>1734056230.5140076</c:v>
                </c:pt>
                <c:pt idx="324">
                  <c:v>1705216787.8540039</c:v>
                </c:pt>
                <c:pt idx="325">
                  <c:v>1705964736.3840027</c:v>
                </c:pt>
                <c:pt idx="326">
                  <c:v>1739750235.7161865</c:v>
                </c:pt>
                <c:pt idx="327">
                  <c:v>1692362780.2861786</c:v>
                </c:pt>
                <c:pt idx="328">
                  <c:v>1539075606.2761841</c:v>
                </c:pt>
                <c:pt idx="329">
                  <c:v>1579909479.6461868</c:v>
                </c:pt>
                <c:pt idx="330">
                  <c:v>1505148149.4961777</c:v>
                </c:pt>
                <c:pt idx="331">
                  <c:v>1485414213.4161835</c:v>
                </c:pt>
                <c:pt idx="332">
                  <c:v>1466190126.9261856</c:v>
                </c:pt>
                <c:pt idx="333">
                  <c:v>1381009240.1161804</c:v>
                </c:pt>
                <c:pt idx="334">
                  <c:v>1257412740.9361801</c:v>
                </c:pt>
                <c:pt idx="335">
                  <c:v>1306438461.7461777</c:v>
                </c:pt>
                <c:pt idx="336">
                  <c:v>1257160924.5761795</c:v>
                </c:pt>
                <c:pt idx="337">
                  <c:v>1264248395.1061783</c:v>
                </c:pt>
                <c:pt idx="338">
                  <c:v>1304951667.8461838</c:v>
                </c:pt>
                <c:pt idx="339">
                  <c:v>1362350307.0489578</c:v>
                </c:pt>
                <c:pt idx="340">
                  <c:v>1422094541.718956</c:v>
                </c:pt>
                <c:pt idx="341">
                  <c:v>1493279026.468956</c:v>
                </c:pt>
                <c:pt idx="342">
                  <c:v>1526459482.9789581</c:v>
                </c:pt>
                <c:pt idx="343">
                  <c:v>1526899258.0389633</c:v>
                </c:pt>
                <c:pt idx="344">
                  <c:v>1427785422.0411835</c:v>
                </c:pt>
                <c:pt idx="345">
                  <c:v>1340112471.8911819</c:v>
                </c:pt>
                <c:pt idx="346">
                  <c:v>1246712983.5411835</c:v>
                </c:pt>
                <c:pt idx="347">
                  <c:v>834362519.76118469</c:v>
                </c:pt>
                <c:pt idx="348">
                  <c:v>816673700.48118591</c:v>
                </c:pt>
                <c:pt idx="349">
                  <c:v>850647226.76118469</c:v>
                </c:pt>
                <c:pt idx="350">
                  <c:v>723899373.90118408</c:v>
                </c:pt>
                <c:pt idx="351">
                  <c:v>655533530.33118439</c:v>
                </c:pt>
                <c:pt idx="352">
                  <c:v>797697041.66118622</c:v>
                </c:pt>
                <c:pt idx="353">
                  <c:v>767519227.80117798</c:v>
                </c:pt>
                <c:pt idx="354">
                  <c:v>603495325.1211853</c:v>
                </c:pt>
                <c:pt idx="355">
                  <c:v>561092905.08118439</c:v>
                </c:pt>
                <c:pt idx="356">
                  <c:v>452306462.58117676</c:v>
                </c:pt>
                <c:pt idx="357">
                  <c:v>381346938.79117584</c:v>
                </c:pt>
                <c:pt idx="358">
                  <c:v>382918068.34117889</c:v>
                </c:pt>
                <c:pt idx="359">
                  <c:v>571549008.10317993</c:v>
                </c:pt>
                <c:pt idx="360">
                  <c:v>671531025.05317688</c:v>
                </c:pt>
                <c:pt idx="361">
                  <c:v>826935499.923172</c:v>
                </c:pt>
                <c:pt idx="362">
                  <c:v>857598852.30318451</c:v>
                </c:pt>
                <c:pt idx="363">
                  <c:v>866967777.16317749</c:v>
                </c:pt>
                <c:pt idx="364">
                  <c:v>783266564.15318298</c:v>
                </c:pt>
                <c:pt idx="365">
                  <c:v>817536669.34845734</c:v>
                </c:pt>
                <c:pt idx="366">
                  <c:v>842753519.26846313</c:v>
                </c:pt>
                <c:pt idx="367">
                  <c:v>844905377.42845917</c:v>
                </c:pt>
                <c:pt idx="368">
                  <c:v>698794059.83846283</c:v>
                </c:pt>
                <c:pt idx="369">
                  <c:v>682133301.84118652</c:v>
                </c:pt>
                <c:pt idx="370">
                  <c:v>733040750.97118378</c:v>
                </c:pt>
                <c:pt idx="371">
                  <c:v>806894603.28118896</c:v>
                </c:pt>
                <c:pt idx="372">
                  <c:v>830179194.05118561</c:v>
                </c:pt>
                <c:pt idx="373">
                  <c:v>871872908.82119751</c:v>
                </c:pt>
                <c:pt idx="374">
                  <c:v>832195239.09119415</c:v>
                </c:pt>
                <c:pt idx="375">
                  <c:v>931460398.01119232</c:v>
                </c:pt>
                <c:pt idx="376">
                  <c:v>936696151.06118774</c:v>
                </c:pt>
                <c:pt idx="377">
                  <c:v>943707813.36118317</c:v>
                </c:pt>
                <c:pt idx="378">
                  <c:v>940671513.86118317</c:v>
                </c:pt>
                <c:pt idx="379">
                  <c:v>922231540.46118927</c:v>
                </c:pt>
                <c:pt idx="380">
                  <c:v>709558073.40119171</c:v>
                </c:pt>
                <c:pt idx="381">
                  <c:v>695498082.98119354</c:v>
                </c:pt>
                <c:pt idx="382">
                  <c:v>748282822.76118469</c:v>
                </c:pt>
                <c:pt idx="383">
                  <c:v>628884426.85119629</c:v>
                </c:pt>
                <c:pt idx="384">
                  <c:v>704694268.24118805</c:v>
                </c:pt>
                <c:pt idx="385">
                  <c:v>800066640.47119141</c:v>
                </c:pt>
                <c:pt idx="386">
                  <c:v>817560317.84119415</c:v>
                </c:pt>
                <c:pt idx="387">
                  <c:v>877823811.07118988</c:v>
                </c:pt>
                <c:pt idx="388">
                  <c:v>924442446.39118958</c:v>
                </c:pt>
                <c:pt idx="389">
                  <c:v>964197735.86118317</c:v>
                </c:pt>
                <c:pt idx="390">
                  <c:v>1196453894.491188</c:v>
                </c:pt>
                <c:pt idx="391">
                  <c:v>1074823268.6511841</c:v>
                </c:pt>
                <c:pt idx="392">
                  <c:v>1199349677.3911896</c:v>
                </c:pt>
                <c:pt idx="393">
                  <c:v>1227506233.7011871</c:v>
                </c:pt>
                <c:pt idx="394">
                  <c:v>1161181410.0411835</c:v>
                </c:pt>
                <c:pt idx="395">
                  <c:v>1081178876.941185</c:v>
                </c:pt>
                <c:pt idx="396">
                  <c:v>1069779558.5211868</c:v>
                </c:pt>
                <c:pt idx="397">
                  <c:v>1131605724.0611877</c:v>
                </c:pt>
                <c:pt idx="398">
                  <c:v>1048055128.8511887</c:v>
                </c:pt>
                <c:pt idx="399">
                  <c:v>1125289083.2811813</c:v>
                </c:pt>
                <c:pt idx="400">
                  <c:v>1228407507.9411926</c:v>
                </c:pt>
                <c:pt idx="401">
                  <c:v>1195833321.7011948</c:v>
                </c:pt>
                <c:pt idx="402">
                  <c:v>1187066224.5511932</c:v>
                </c:pt>
                <c:pt idx="403">
                  <c:v>1177183120.531189</c:v>
                </c:pt>
                <c:pt idx="404">
                  <c:v>1090927126.421196</c:v>
                </c:pt>
                <c:pt idx="405">
                  <c:v>1102195270.8111877</c:v>
                </c:pt>
                <c:pt idx="406">
                  <c:v>967555212.90119171</c:v>
                </c:pt>
                <c:pt idx="407">
                  <c:v>1048582669.9811935</c:v>
                </c:pt>
                <c:pt idx="408">
                  <c:v>1086568898.1111908</c:v>
                </c:pt>
                <c:pt idx="409">
                  <c:v>1072022457.6311951</c:v>
                </c:pt>
                <c:pt idx="410">
                  <c:v>1117147502.2011871</c:v>
                </c:pt>
                <c:pt idx="411">
                  <c:v>1075772569.2911911</c:v>
                </c:pt>
                <c:pt idx="412">
                  <c:v>1067544266.9311905</c:v>
                </c:pt>
                <c:pt idx="413">
                  <c:v>1041647367.0911942</c:v>
                </c:pt>
                <c:pt idx="414">
                  <c:v>1178231011.6011887</c:v>
                </c:pt>
                <c:pt idx="415">
                  <c:v>1190167776.3811951</c:v>
                </c:pt>
                <c:pt idx="416">
                  <c:v>1186968956.5611954</c:v>
                </c:pt>
                <c:pt idx="417">
                  <c:v>1181347397.6611938</c:v>
                </c:pt>
                <c:pt idx="418">
                  <c:v>1179402641.7511826</c:v>
                </c:pt>
                <c:pt idx="419">
                  <c:v>1208563645.3011856</c:v>
                </c:pt>
                <c:pt idx="420">
                  <c:v>1180383739.0611877</c:v>
                </c:pt>
                <c:pt idx="421">
                  <c:v>1155694358.7711945</c:v>
                </c:pt>
                <c:pt idx="422">
                  <c:v>1267328166.0708084</c:v>
                </c:pt>
                <c:pt idx="423">
                  <c:v>1500969447.8312759</c:v>
                </c:pt>
                <c:pt idx="424">
                  <c:v>1560795048.131279</c:v>
                </c:pt>
                <c:pt idx="425">
                  <c:v>1513912954.741272</c:v>
                </c:pt>
                <c:pt idx="426">
                  <c:v>1496965550.1612778</c:v>
                </c:pt>
                <c:pt idx="427">
                  <c:v>1518950083.6312714</c:v>
                </c:pt>
                <c:pt idx="428">
                  <c:v>1606924493.0712738</c:v>
                </c:pt>
                <c:pt idx="429">
                  <c:v>1758058485.6912766</c:v>
                </c:pt>
                <c:pt idx="430">
                  <c:v>1721782674.8112793</c:v>
                </c:pt>
                <c:pt idx="431">
                  <c:v>1734785087.6712646</c:v>
                </c:pt>
                <c:pt idx="432">
                  <c:v>1854558035.5512695</c:v>
                </c:pt>
                <c:pt idx="433">
                  <c:v>1814003724.4712753</c:v>
                </c:pt>
                <c:pt idx="434">
                  <c:v>1802691569.8312683</c:v>
                </c:pt>
                <c:pt idx="435">
                  <c:v>1712398521.0212708</c:v>
                </c:pt>
                <c:pt idx="436">
                  <c:v>1754540804.3212738</c:v>
                </c:pt>
                <c:pt idx="437">
                  <c:v>1755345979.351265</c:v>
                </c:pt>
                <c:pt idx="438">
                  <c:v>1881562984.5012741</c:v>
                </c:pt>
                <c:pt idx="439">
                  <c:v>1862676252.4812698</c:v>
                </c:pt>
                <c:pt idx="440">
                  <c:v>1918958672.8912735</c:v>
                </c:pt>
                <c:pt idx="441">
                  <c:v>2068109179.5912704</c:v>
                </c:pt>
                <c:pt idx="442">
                  <c:v>2094041753.5112686</c:v>
                </c:pt>
                <c:pt idx="443">
                  <c:v>2040584641.8439026</c:v>
                </c:pt>
                <c:pt idx="444">
                  <c:v>2016555473.7538986</c:v>
                </c:pt>
                <c:pt idx="445">
                  <c:v>1940531440.9638977</c:v>
                </c:pt>
                <c:pt idx="446">
                  <c:v>2007033441.7238998</c:v>
                </c:pt>
                <c:pt idx="447">
                  <c:v>2023853470.6038971</c:v>
                </c:pt>
                <c:pt idx="448">
                  <c:v>2035431907.9638977</c:v>
                </c:pt>
                <c:pt idx="449">
                  <c:v>2032650608.7538986</c:v>
                </c:pt>
                <c:pt idx="450">
                  <c:v>2102413408.9639053</c:v>
                </c:pt>
                <c:pt idx="451">
                  <c:v>2095790295.5639038</c:v>
                </c:pt>
                <c:pt idx="452">
                  <c:v>2101484385.0739059</c:v>
                </c:pt>
                <c:pt idx="453">
                  <c:v>2072276321.0639038</c:v>
                </c:pt>
                <c:pt idx="454">
                  <c:v>2046974831.233902</c:v>
                </c:pt>
                <c:pt idx="455">
                  <c:v>2023950062.9338989</c:v>
                </c:pt>
                <c:pt idx="456">
                  <c:v>2074809229.1139069</c:v>
                </c:pt>
                <c:pt idx="457">
                  <c:v>2058725290.4139023</c:v>
                </c:pt>
                <c:pt idx="458">
                  <c:v>2040046361.4639053</c:v>
                </c:pt>
                <c:pt idx="459">
                  <c:v>2036076031.1539001</c:v>
                </c:pt>
                <c:pt idx="460">
                  <c:v>2094337507.6539001</c:v>
                </c:pt>
                <c:pt idx="461">
                  <c:v>2090131399.7138977</c:v>
                </c:pt>
                <c:pt idx="462">
                  <c:v>1976742488.7239075</c:v>
                </c:pt>
                <c:pt idx="463">
                  <c:v>1922988190.2939072</c:v>
                </c:pt>
                <c:pt idx="464">
                  <c:v>1846308149.3638992</c:v>
                </c:pt>
                <c:pt idx="465">
                  <c:v>1752812109.9639053</c:v>
                </c:pt>
                <c:pt idx="466">
                  <c:v>1776319370.8939056</c:v>
                </c:pt>
                <c:pt idx="467">
                  <c:v>1647741069.803894</c:v>
                </c:pt>
                <c:pt idx="468">
                  <c:v>1692220694.6838989</c:v>
                </c:pt>
                <c:pt idx="469">
                  <c:v>1733939982.1238937</c:v>
                </c:pt>
                <c:pt idx="470">
                  <c:v>1856300812.7938995</c:v>
                </c:pt>
                <c:pt idx="471">
                  <c:v>1861385857.2138901</c:v>
                </c:pt>
                <c:pt idx="472">
                  <c:v>1836189798.8538971</c:v>
                </c:pt>
                <c:pt idx="473">
                  <c:v>1803658223.0939026</c:v>
                </c:pt>
                <c:pt idx="474">
                  <c:v>1836428804.4838943</c:v>
                </c:pt>
                <c:pt idx="475">
                  <c:v>1796915718.6638947</c:v>
                </c:pt>
                <c:pt idx="476">
                  <c:v>1929438345.8138962</c:v>
                </c:pt>
                <c:pt idx="477">
                  <c:v>1901723528.0638962</c:v>
                </c:pt>
                <c:pt idx="478">
                  <c:v>1988803155.2138977</c:v>
                </c:pt>
                <c:pt idx="479">
                  <c:v>2151455364.4039001</c:v>
                </c:pt>
                <c:pt idx="480">
                  <c:v>2185766792.8238983</c:v>
                </c:pt>
                <c:pt idx="481">
                  <c:v>2039219607.4038925</c:v>
                </c:pt>
                <c:pt idx="482">
                  <c:v>1923985863.9638977</c:v>
                </c:pt>
                <c:pt idx="483">
                  <c:v>1890843578.4039001</c:v>
                </c:pt>
                <c:pt idx="484">
                  <c:v>2068233028.5338974</c:v>
                </c:pt>
                <c:pt idx="485">
                  <c:v>2036305348.9338989</c:v>
                </c:pt>
                <c:pt idx="486">
                  <c:v>2114068387.1038971</c:v>
                </c:pt>
                <c:pt idx="487">
                  <c:v>2219953093.233902</c:v>
                </c:pt>
                <c:pt idx="488">
                  <c:v>2193820788.6539001</c:v>
                </c:pt>
                <c:pt idx="489">
                  <c:v>2158107342.6195221</c:v>
                </c:pt>
                <c:pt idx="490">
                  <c:v>2249157910.2395248</c:v>
                </c:pt>
                <c:pt idx="491">
                  <c:v>2223703358.0895233</c:v>
                </c:pt>
                <c:pt idx="492">
                  <c:v>2191437168.0695267</c:v>
                </c:pt>
                <c:pt idx="493">
                  <c:v>2312318058.6695251</c:v>
                </c:pt>
                <c:pt idx="494">
                  <c:v>2462444229.3895187</c:v>
                </c:pt>
                <c:pt idx="495">
                  <c:v>2525519712.1295242</c:v>
                </c:pt>
                <c:pt idx="496">
                  <c:v>2533879674.6695175</c:v>
                </c:pt>
                <c:pt idx="497">
                  <c:v>2509433913.5595245</c:v>
                </c:pt>
                <c:pt idx="498">
                  <c:v>2533120881.3295288</c:v>
                </c:pt>
                <c:pt idx="499">
                  <c:v>2583976742.9095306</c:v>
                </c:pt>
                <c:pt idx="500">
                  <c:v>2546264636.3162842</c:v>
                </c:pt>
                <c:pt idx="501">
                  <c:v>2775391326.2462769</c:v>
                </c:pt>
                <c:pt idx="502">
                  <c:v>2780270402.7462845</c:v>
                </c:pt>
                <c:pt idx="503">
                  <c:v>2791177550.1562881</c:v>
                </c:pt>
                <c:pt idx="504">
                  <c:v>2771479345.8962784</c:v>
                </c:pt>
                <c:pt idx="505">
                  <c:v>2744401461.1262817</c:v>
                </c:pt>
                <c:pt idx="506">
                  <c:v>2610886477.8662872</c:v>
                </c:pt>
                <c:pt idx="507">
                  <c:v>2643276530.2262878</c:v>
                </c:pt>
                <c:pt idx="508">
                  <c:v>2712037917.4162827</c:v>
                </c:pt>
                <c:pt idx="509">
                  <c:v>2703718407.7762833</c:v>
                </c:pt>
                <c:pt idx="510">
                  <c:v>2748113425.0462875</c:v>
                </c:pt>
                <c:pt idx="511">
                  <c:v>2862120086.5762863</c:v>
                </c:pt>
                <c:pt idx="512">
                  <c:v>2844774633.9462891</c:v>
                </c:pt>
                <c:pt idx="513">
                  <c:v>2878565326.8162918</c:v>
                </c:pt>
                <c:pt idx="514">
                  <c:v>2890269204.5062866</c:v>
                </c:pt>
                <c:pt idx="515">
                  <c:v>2900959462.1862793</c:v>
                </c:pt>
                <c:pt idx="516">
                  <c:v>2944386712.0762787</c:v>
                </c:pt>
                <c:pt idx="517">
                  <c:v>2903105842.4962921</c:v>
                </c:pt>
                <c:pt idx="518">
                  <c:v>2852517148.4062881</c:v>
                </c:pt>
                <c:pt idx="519">
                  <c:v>2816555205.2962875</c:v>
                </c:pt>
                <c:pt idx="520">
                  <c:v>2855671546.1162872</c:v>
                </c:pt>
                <c:pt idx="521">
                  <c:v>2992791240.1862793</c:v>
                </c:pt>
                <c:pt idx="522">
                  <c:v>3049272067.8062897</c:v>
                </c:pt>
                <c:pt idx="523">
                  <c:v>3023007620.6662827</c:v>
                </c:pt>
                <c:pt idx="524">
                  <c:v>3045546803.6562881</c:v>
                </c:pt>
                <c:pt idx="525">
                  <c:v>3173673999.3062897</c:v>
                </c:pt>
                <c:pt idx="526">
                  <c:v>3229772584.2062912</c:v>
                </c:pt>
                <c:pt idx="527">
                  <c:v>3223197112.1962891</c:v>
                </c:pt>
                <c:pt idx="528">
                  <c:v>3190127594.8762817</c:v>
                </c:pt>
                <c:pt idx="529">
                  <c:v>3193160373.3962936</c:v>
                </c:pt>
                <c:pt idx="530">
                  <c:v>3259740372.646286</c:v>
                </c:pt>
                <c:pt idx="531">
                  <c:v>3220141410.73629</c:v>
                </c:pt>
                <c:pt idx="532">
                  <c:v>3202109539.0062866</c:v>
                </c:pt>
                <c:pt idx="533">
                  <c:v>3175682174.4362869</c:v>
                </c:pt>
                <c:pt idx="534">
                  <c:v>3217661714.626297</c:v>
                </c:pt>
                <c:pt idx="535">
                  <c:v>3248712311.3862915</c:v>
                </c:pt>
                <c:pt idx="536">
                  <c:v>3292139464.0262909</c:v>
                </c:pt>
                <c:pt idx="537">
                  <c:v>3291941907.7162857</c:v>
                </c:pt>
                <c:pt idx="538">
                  <c:v>3227057254.4262924</c:v>
                </c:pt>
                <c:pt idx="539">
                  <c:v>3231809117.9662857</c:v>
                </c:pt>
                <c:pt idx="540">
                  <c:v>3242408782.3162918</c:v>
                </c:pt>
                <c:pt idx="541">
                  <c:v>3305594204.5462952</c:v>
                </c:pt>
                <c:pt idx="542">
                  <c:v>3320822708.9162903</c:v>
                </c:pt>
                <c:pt idx="543">
                  <c:v>3406289020.8562927</c:v>
                </c:pt>
                <c:pt idx="544">
                  <c:v>3428983462.0562897</c:v>
                </c:pt>
                <c:pt idx="545">
                  <c:v>3392843248.4262924</c:v>
                </c:pt>
                <c:pt idx="546">
                  <c:v>3123196958.2951355</c:v>
                </c:pt>
                <c:pt idx="547">
                  <c:v>3131476286.6651459</c:v>
                </c:pt>
                <c:pt idx="548">
                  <c:v>3024222365.8151321</c:v>
                </c:pt>
                <c:pt idx="549">
                  <c:v>3016096001.5951385</c:v>
                </c:pt>
                <c:pt idx="550">
                  <c:v>3005142953.8151398</c:v>
                </c:pt>
                <c:pt idx="551">
                  <c:v>2807367240.9451447</c:v>
                </c:pt>
                <c:pt idx="552">
                  <c:v>2830108674.4651413</c:v>
                </c:pt>
                <c:pt idx="553">
                  <c:v>3009512545.5151443</c:v>
                </c:pt>
                <c:pt idx="554">
                  <c:v>3153727676.6651459</c:v>
                </c:pt>
                <c:pt idx="555">
                  <c:v>3013972790.7351456</c:v>
                </c:pt>
                <c:pt idx="556">
                  <c:v>2943362800.1951447</c:v>
                </c:pt>
                <c:pt idx="557">
                  <c:v>3168528489.9551392</c:v>
                </c:pt>
                <c:pt idx="558">
                  <c:v>3238267282.9851379</c:v>
                </c:pt>
                <c:pt idx="559">
                  <c:v>3238048015.8651428</c:v>
                </c:pt>
                <c:pt idx="560">
                  <c:v>3240701188.1051483</c:v>
                </c:pt>
                <c:pt idx="561">
                  <c:v>3263506350.9151459</c:v>
                </c:pt>
                <c:pt idx="562">
                  <c:v>3188473431.8051376</c:v>
                </c:pt>
                <c:pt idx="563">
                  <c:v>3138172869.6151428</c:v>
                </c:pt>
                <c:pt idx="564">
                  <c:v>3196156188.4151382</c:v>
                </c:pt>
                <c:pt idx="565">
                  <c:v>3246336070.0951462</c:v>
                </c:pt>
                <c:pt idx="566">
                  <c:v>3408918880.8051453</c:v>
                </c:pt>
                <c:pt idx="567">
                  <c:v>3322678907.9551468</c:v>
                </c:pt>
                <c:pt idx="568">
                  <c:v>3274796933.9651413</c:v>
                </c:pt>
                <c:pt idx="569">
                  <c:v>3333994999.1951447</c:v>
                </c:pt>
                <c:pt idx="570">
                  <c:v>3376258205.0551376</c:v>
                </c:pt>
                <c:pt idx="571">
                  <c:v>3409954292.0951385</c:v>
                </c:pt>
                <c:pt idx="572">
                  <c:v>3466365302.7567596</c:v>
                </c:pt>
                <c:pt idx="573">
                  <c:v>3465724208.7267685</c:v>
                </c:pt>
                <c:pt idx="574">
                  <c:v>3414518188.3567657</c:v>
                </c:pt>
                <c:pt idx="575">
                  <c:v>3487125266.6667633</c:v>
                </c:pt>
                <c:pt idx="576">
                  <c:v>3506348350.106781</c:v>
                </c:pt>
                <c:pt idx="577">
                  <c:v>3393202674.2967682</c:v>
                </c:pt>
                <c:pt idx="578">
                  <c:v>3318784517.606781</c:v>
                </c:pt>
                <c:pt idx="579">
                  <c:v>3169796729.6967773</c:v>
                </c:pt>
                <c:pt idx="580">
                  <c:v>3048749830.076767</c:v>
                </c:pt>
                <c:pt idx="581">
                  <c:v>3054945365.5267639</c:v>
                </c:pt>
                <c:pt idx="582">
                  <c:v>2537419979.4267578</c:v>
                </c:pt>
                <c:pt idx="583">
                  <c:v>2715905429.7967682</c:v>
                </c:pt>
                <c:pt idx="584">
                  <c:v>2891913250.0967712</c:v>
                </c:pt>
                <c:pt idx="585">
                  <c:v>3108891352.5967865</c:v>
                </c:pt>
                <c:pt idx="586">
                  <c:v>3405012230.9567566</c:v>
                </c:pt>
                <c:pt idx="587">
                  <c:v>1928664416.4367676</c:v>
                </c:pt>
                <c:pt idx="588">
                  <c:v>503428649.19676208</c:v>
                </c:pt>
                <c:pt idx="589">
                  <c:v>-30066037.093231201</c:v>
                </c:pt>
                <c:pt idx="590">
                  <c:v>-69049069.973236084</c:v>
                </c:pt>
                <c:pt idx="591">
                  <c:v>651368010.81677246</c:v>
                </c:pt>
                <c:pt idx="592">
                  <c:v>766987785.69677734</c:v>
                </c:pt>
                <c:pt idx="593">
                  <c:v>990230079.60678101</c:v>
                </c:pt>
                <c:pt idx="594">
                  <c:v>175476838.34677124</c:v>
                </c:pt>
                <c:pt idx="595">
                  <c:v>21965102.996765137</c:v>
                </c:pt>
                <c:pt idx="596">
                  <c:v>40126620.296768188</c:v>
                </c:pt>
                <c:pt idx="597">
                  <c:v>73860578.526779175</c:v>
                </c:pt>
                <c:pt idx="598">
                  <c:v>314391531.71676636</c:v>
                </c:pt>
                <c:pt idx="599">
                  <c:v>414839959.80677795</c:v>
                </c:pt>
                <c:pt idx="600">
                  <c:v>524480925.59677124</c:v>
                </c:pt>
                <c:pt idx="601">
                  <c:v>596479915.41676331</c:v>
                </c:pt>
                <c:pt idx="602">
                  <c:v>446766127.75675964</c:v>
                </c:pt>
                <c:pt idx="603">
                  <c:v>466083785.74676514</c:v>
                </c:pt>
                <c:pt idx="604">
                  <c:v>587708454.51676941</c:v>
                </c:pt>
                <c:pt idx="605">
                  <c:v>784749540.83676147</c:v>
                </c:pt>
                <c:pt idx="606">
                  <c:v>1033578044.8367615</c:v>
                </c:pt>
                <c:pt idx="607">
                  <c:v>1059816698.0167389</c:v>
                </c:pt>
                <c:pt idx="608">
                  <c:v>861405281.91676331</c:v>
                </c:pt>
                <c:pt idx="609">
                  <c:v>988155437.73677063</c:v>
                </c:pt>
                <c:pt idx="610">
                  <c:v>1031664616.2404785</c:v>
                </c:pt>
                <c:pt idx="611">
                  <c:v>1016616675.9204712</c:v>
                </c:pt>
                <c:pt idx="612">
                  <c:v>849472419.64048767</c:v>
                </c:pt>
                <c:pt idx="613">
                  <c:v>1127836341.1204834</c:v>
                </c:pt>
                <c:pt idx="614">
                  <c:v>1151310166.1605072</c:v>
                </c:pt>
                <c:pt idx="615">
                  <c:v>1133751755.760498</c:v>
                </c:pt>
                <c:pt idx="616">
                  <c:v>784938090.37866211</c:v>
                </c:pt>
                <c:pt idx="617">
                  <c:v>820337242.74865723</c:v>
                </c:pt>
                <c:pt idx="618">
                  <c:v>702577762.32865906</c:v>
                </c:pt>
                <c:pt idx="619">
                  <c:v>633044404.52865601</c:v>
                </c:pt>
                <c:pt idx="620">
                  <c:v>929583162.79866028</c:v>
                </c:pt>
                <c:pt idx="621">
                  <c:v>1021412991.0086517</c:v>
                </c:pt>
                <c:pt idx="622">
                  <c:v>1041899755.9286652</c:v>
                </c:pt>
                <c:pt idx="623">
                  <c:v>1074860009.2386475</c:v>
                </c:pt>
                <c:pt idx="624">
                  <c:v>802418484.15866089</c:v>
                </c:pt>
                <c:pt idx="625">
                  <c:v>695444620.50865173</c:v>
                </c:pt>
                <c:pt idx="626">
                  <c:v>422207764.32865906</c:v>
                </c:pt>
                <c:pt idx="627">
                  <c:v>782554922.85865784</c:v>
                </c:pt>
                <c:pt idx="628">
                  <c:v>663160317.74865723</c:v>
                </c:pt>
                <c:pt idx="629">
                  <c:v>430842561.99865723</c:v>
                </c:pt>
                <c:pt idx="630">
                  <c:v>645881737.71865845</c:v>
                </c:pt>
                <c:pt idx="631">
                  <c:v>985513535.87435913</c:v>
                </c:pt>
                <c:pt idx="632">
                  <c:v>928045103.40437317</c:v>
                </c:pt>
                <c:pt idx="633">
                  <c:v>800610574.8943634</c:v>
                </c:pt>
                <c:pt idx="634">
                  <c:v>781564124.31434631</c:v>
                </c:pt>
                <c:pt idx="635">
                  <c:v>850037596.99436951</c:v>
                </c:pt>
                <c:pt idx="636">
                  <c:v>932716175.71437073</c:v>
                </c:pt>
                <c:pt idx="637">
                  <c:v>1190282186.4743652</c:v>
                </c:pt>
                <c:pt idx="638">
                  <c:v>1340369242.4843597</c:v>
                </c:pt>
                <c:pt idx="639">
                  <c:v>1402227913.2143707</c:v>
                </c:pt>
                <c:pt idx="640">
                  <c:v>1281718106.734375</c:v>
                </c:pt>
                <c:pt idx="641">
                  <c:v>1281524274.254364</c:v>
                </c:pt>
                <c:pt idx="642">
                  <c:v>1391182521.5843811</c:v>
                </c:pt>
                <c:pt idx="643">
                  <c:v>1406171355.8543701</c:v>
                </c:pt>
                <c:pt idx="644">
                  <c:v>1518707781.5343628</c:v>
                </c:pt>
                <c:pt idx="645">
                  <c:v>1467305725.6843567</c:v>
                </c:pt>
                <c:pt idx="646">
                  <c:v>1447396144.9043579</c:v>
                </c:pt>
                <c:pt idx="647">
                  <c:v>1410240648.6251221</c:v>
                </c:pt>
                <c:pt idx="648">
                  <c:v>1674301001.1851196</c:v>
                </c:pt>
                <c:pt idx="649">
                  <c:v>1940063074.6551361</c:v>
                </c:pt>
                <c:pt idx="650">
                  <c:v>1963290575.0651398</c:v>
                </c:pt>
                <c:pt idx="651">
                  <c:v>2134308261.4951324</c:v>
                </c:pt>
                <c:pt idx="652">
                  <c:v>2304980632.1651306</c:v>
                </c:pt>
                <c:pt idx="653">
                  <c:v>2124098756.0451202</c:v>
                </c:pt>
                <c:pt idx="654">
                  <c:v>1979827228.8751373</c:v>
                </c:pt>
                <c:pt idx="655">
                  <c:v>2017926153.0451355</c:v>
                </c:pt>
                <c:pt idx="656">
                  <c:v>2063839652.9551239</c:v>
                </c:pt>
                <c:pt idx="657">
                  <c:v>2137969208.7851257</c:v>
                </c:pt>
                <c:pt idx="658">
                  <c:v>2256603363.9551239</c:v>
                </c:pt>
                <c:pt idx="659">
                  <c:v>2233247987.585144</c:v>
                </c:pt>
                <c:pt idx="660">
                  <c:v>2418022964.3551178</c:v>
                </c:pt>
                <c:pt idx="661">
                  <c:v>2387995623.7651215</c:v>
                </c:pt>
                <c:pt idx="662">
                  <c:v>2295879097.6051178</c:v>
                </c:pt>
                <c:pt idx="663">
                  <c:v>2107226558.1351166</c:v>
                </c:pt>
                <c:pt idx="664">
                  <c:v>2263921320.0651245</c:v>
                </c:pt>
                <c:pt idx="665">
                  <c:v>2117675533.5351257</c:v>
                </c:pt>
                <c:pt idx="666">
                  <c:v>2447180612.505127</c:v>
                </c:pt>
                <c:pt idx="667">
                  <c:v>2455878922.6951141</c:v>
                </c:pt>
                <c:pt idx="668">
                  <c:v>2472640165.6551208</c:v>
                </c:pt>
                <c:pt idx="669">
                  <c:v>2439684305.5851288</c:v>
                </c:pt>
                <c:pt idx="670">
                  <c:v>2312731177.6951294</c:v>
                </c:pt>
                <c:pt idx="671">
                  <c:v>2423599011.1651154</c:v>
                </c:pt>
                <c:pt idx="672">
                  <c:v>2544698218.5651245</c:v>
                </c:pt>
                <c:pt idx="673">
                  <c:v>2439821446.6151123</c:v>
                </c:pt>
                <c:pt idx="674">
                  <c:v>2758454504.2651215</c:v>
                </c:pt>
                <c:pt idx="675">
                  <c:v>2682996230.2851257</c:v>
                </c:pt>
                <c:pt idx="676">
                  <c:v>2878176879.3451233</c:v>
                </c:pt>
                <c:pt idx="677">
                  <c:v>2933615291.4451141</c:v>
                </c:pt>
                <c:pt idx="678">
                  <c:v>3136738746.4451141</c:v>
                </c:pt>
                <c:pt idx="679">
                  <c:v>3336687885.5651245</c:v>
                </c:pt>
                <c:pt idx="680">
                  <c:v>3424814665.5151215</c:v>
                </c:pt>
                <c:pt idx="681">
                  <c:v>3452197920.0951233</c:v>
                </c:pt>
                <c:pt idx="682">
                  <c:v>3307801127.3551331</c:v>
                </c:pt>
                <c:pt idx="683">
                  <c:v>3540312885.2851257</c:v>
                </c:pt>
                <c:pt idx="684">
                  <c:v>3709425158.0751343</c:v>
                </c:pt>
                <c:pt idx="685">
                  <c:v>3694577069.0051117</c:v>
                </c:pt>
                <c:pt idx="686">
                  <c:v>3620486785.2851257</c:v>
                </c:pt>
                <c:pt idx="687">
                  <c:v>3555352204.8151245</c:v>
                </c:pt>
                <c:pt idx="688">
                  <c:v>3705236880.0727234</c:v>
                </c:pt>
                <c:pt idx="689">
                  <c:v>3651975653.7527313</c:v>
                </c:pt>
                <c:pt idx="690">
                  <c:v>3726768951.3527222</c:v>
                </c:pt>
                <c:pt idx="691">
                  <c:v>3622953335.0627136</c:v>
                </c:pt>
                <c:pt idx="692">
                  <c:v>3563374189.6327362</c:v>
                </c:pt>
                <c:pt idx="693">
                  <c:v>3622355323.1027374</c:v>
                </c:pt>
                <c:pt idx="694">
                  <c:v>3730476287.0527191</c:v>
                </c:pt>
                <c:pt idx="695">
                  <c:v>3790979956.162735</c:v>
                </c:pt>
                <c:pt idx="696">
                  <c:v>3703828096.3827209</c:v>
                </c:pt>
                <c:pt idx="697">
                  <c:v>3603045518.5627289</c:v>
                </c:pt>
              </c:numCache>
            </c:numRef>
          </c:val>
          <c:smooth val="0"/>
        </c:ser>
        <c:ser>
          <c:idx val="1"/>
          <c:order val="1"/>
          <c:tx>
            <c:strRef>
              <c:f>'Utilidad '!$D$2</c:f>
              <c:strCache>
                <c:ptCount val="1"/>
                <c:pt idx="0">
                  <c:v>Fondeo</c:v>
                </c:pt>
              </c:strCache>
            </c:strRef>
          </c:tx>
          <c:spPr>
            <a:ln>
              <a:solidFill>
                <a:schemeClr val="accent1"/>
              </a:solidFill>
            </a:ln>
          </c:spPr>
          <c:marker>
            <c:symbol val="none"/>
          </c:marker>
          <c:cat>
            <c:numRef>
              <c:f>'Utilidad '!$B$3:$B$700</c:f>
              <c:numCache>
                <c:formatCode>d\-mmm</c:formatCode>
                <c:ptCount val="698"/>
                <c:pt idx="0">
                  <c:v>41831</c:v>
                </c:pt>
                <c:pt idx="1">
                  <c:v>41834</c:v>
                </c:pt>
                <c:pt idx="2">
                  <c:v>41835</c:v>
                </c:pt>
                <c:pt idx="3">
                  <c:v>41836</c:v>
                </c:pt>
                <c:pt idx="4">
                  <c:v>41837</c:v>
                </c:pt>
                <c:pt idx="5">
                  <c:v>41838</c:v>
                </c:pt>
                <c:pt idx="6">
                  <c:v>41841</c:v>
                </c:pt>
                <c:pt idx="7">
                  <c:v>41842</c:v>
                </c:pt>
                <c:pt idx="8">
                  <c:v>41843</c:v>
                </c:pt>
                <c:pt idx="9">
                  <c:v>41844</c:v>
                </c:pt>
                <c:pt idx="10">
                  <c:v>41845</c:v>
                </c:pt>
                <c:pt idx="11">
                  <c:v>41848</c:v>
                </c:pt>
                <c:pt idx="12">
                  <c:v>41849</c:v>
                </c:pt>
                <c:pt idx="13">
                  <c:v>41850</c:v>
                </c:pt>
                <c:pt idx="14">
                  <c:v>41851</c:v>
                </c:pt>
                <c:pt idx="15">
                  <c:v>41852</c:v>
                </c:pt>
                <c:pt idx="16">
                  <c:v>41855</c:v>
                </c:pt>
                <c:pt idx="17">
                  <c:v>41856</c:v>
                </c:pt>
                <c:pt idx="18">
                  <c:v>41857</c:v>
                </c:pt>
                <c:pt idx="19">
                  <c:v>41858</c:v>
                </c:pt>
                <c:pt idx="20">
                  <c:v>41859</c:v>
                </c:pt>
                <c:pt idx="21">
                  <c:v>41862</c:v>
                </c:pt>
                <c:pt idx="22">
                  <c:v>41863</c:v>
                </c:pt>
                <c:pt idx="23">
                  <c:v>41864</c:v>
                </c:pt>
                <c:pt idx="24">
                  <c:v>41865</c:v>
                </c:pt>
                <c:pt idx="25">
                  <c:v>41866</c:v>
                </c:pt>
                <c:pt idx="26">
                  <c:v>41869</c:v>
                </c:pt>
                <c:pt idx="27">
                  <c:v>41870</c:v>
                </c:pt>
                <c:pt idx="28">
                  <c:v>41871</c:v>
                </c:pt>
                <c:pt idx="29">
                  <c:v>41872</c:v>
                </c:pt>
                <c:pt idx="30">
                  <c:v>41873</c:v>
                </c:pt>
                <c:pt idx="31">
                  <c:v>41876</c:v>
                </c:pt>
                <c:pt idx="32">
                  <c:v>41877</c:v>
                </c:pt>
                <c:pt idx="33">
                  <c:v>41878</c:v>
                </c:pt>
                <c:pt idx="34">
                  <c:v>41879</c:v>
                </c:pt>
                <c:pt idx="35">
                  <c:v>41880</c:v>
                </c:pt>
                <c:pt idx="36">
                  <c:v>41883</c:v>
                </c:pt>
                <c:pt idx="37">
                  <c:v>41884</c:v>
                </c:pt>
                <c:pt idx="38">
                  <c:v>41885</c:v>
                </c:pt>
                <c:pt idx="39">
                  <c:v>41886</c:v>
                </c:pt>
                <c:pt idx="40">
                  <c:v>41887</c:v>
                </c:pt>
                <c:pt idx="41">
                  <c:v>41890</c:v>
                </c:pt>
                <c:pt idx="42">
                  <c:v>41891</c:v>
                </c:pt>
                <c:pt idx="43">
                  <c:v>41892</c:v>
                </c:pt>
                <c:pt idx="44">
                  <c:v>41893</c:v>
                </c:pt>
                <c:pt idx="45">
                  <c:v>41894</c:v>
                </c:pt>
                <c:pt idx="46">
                  <c:v>41897</c:v>
                </c:pt>
                <c:pt idx="47">
                  <c:v>41899</c:v>
                </c:pt>
                <c:pt idx="48">
                  <c:v>41900</c:v>
                </c:pt>
                <c:pt idx="49">
                  <c:v>41901</c:v>
                </c:pt>
                <c:pt idx="50">
                  <c:v>41904</c:v>
                </c:pt>
                <c:pt idx="51">
                  <c:v>41905</c:v>
                </c:pt>
                <c:pt idx="52">
                  <c:v>41906</c:v>
                </c:pt>
                <c:pt idx="53">
                  <c:v>41907</c:v>
                </c:pt>
                <c:pt idx="54">
                  <c:v>41908</c:v>
                </c:pt>
                <c:pt idx="55">
                  <c:v>41911</c:v>
                </c:pt>
                <c:pt idx="56">
                  <c:v>41912</c:v>
                </c:pt>
                <c:pt idx="57">
                  <c:v>41913</c:v>
                </c:pt>
                <c:pt idx="58">
                  <c:v>41914</c:v>
                </c:pt>
                <c:pt idx="59">
                  <c:v>41915</c:v>
                </c:pt>
                <c:pt idx="60">
                  <c:v>41918</c:v>
                </c:pt>
                <c:pt idx="61">
                  <c:v>41919</c:v>
                </c:pt>
                <c:pt idx="62">
                  <c:v>41920</c:v>
                </c:pt>
                <c:pt idx="63">
                  <c:v>41921</c:v>
                </c:pt>
                <c:pt idx="64">
                  <c:v>41922</c:v>
                </c:pt>
                <c:pt idx="65">
                  <c:v>41925</c:v>
                </c:pt>
                <c:pt idx="66">
                  <c:v>41926</c:v>
                </c:pt>
                <c:pt idx="67">
                  <c:v>41927</c:v>
                </c:pt>
                <c:pt idx="68">
                  <c:v>41928</c:v>
                </c:pt>
                <c:pt idx="69">
                  <c:v>41929</c:v>
                </c:pt>
                <c:pt idx="70">
                  <c:v>41932</c:v>
                </c:pt>
                <c:pt idx="71">
                  <c:v>41933</c:v>
                </c:pt>
                <c:pt idx="72">
                  <c:v>41934</c:v>
                </c:pt>
                <c:pt idx="73">
                  <c:v>41935</c:v>
                </c:pt>
                <c:pt idx="74">
                  <c:v>41936</c:v>
                </c:pt>
                <c:pt idx="75">
                  <c:v>41939</c:v>
                </c:pt>
                <c:pt idx="76">
                  <c:v>41940</c:v>
                </c:pt>
                <c:pt idx="77">
                  <c:v>41941</c:v>
                </c:pt>
                <c:pt idx="78">
                  <c:v>41942</c:v>
                </c:pt>
                <c:pt idx="79">
                  <c:v>41943</c:v>
                </c:pt>
                <c:pt idx="80">
                  <c:v>41946</c:v>
                </c:pt>
                <c:pt idx="81">
                  <c:v>41947</c:v>
                </c:pt>
                <c:pt idx="82">
                  <c:v>41948</c:v>
                </c:pt>
                <c:pt idx="83">
                  <c:v>41949</c:v>
                </c:pt>
                <c:pt idx="84">
                  <c:v>41950</c:v>
                </c:pt>
                <c:pt idx="85">
                  <c:v>41953</c:v>
                </c:pt>
                <c:pt idx="86">
                  <c:v>41954</c:v>
                </c:pt>
                <c:pt idx="87">
                  <c:v>41955</c:v>
                </c:pt>
                <c:pt idx="88">
                  <c:v>41956</c:v>
                </c:pt>
                <c:pt idx="89">
                  <c:v>41957</c:v>
                </c:pt>
                <c:pt idx="90">
                  <c:v>41961</c:v>
                </c:pt>
                <c:pt idx="91">
                  <c:v>41962</c:v>
                </c:pt>
                <c:pt idx="92">
                  <c:v>41963</c:v>
                </c:pt>
                <c:pt idx="93">
                  <c:v>41964</c:v>
                </c:pt>
                <c:pt idx="94">
                  <c:v>41967</c:v>
                </c:pt>
                <c:pt idx="95">
                  <c:v>41968</c:v>
                </c:pt>
                <c:pt idx="96">
                  <c:v>41969</c:v>
                </c:pt>
                <c:pt idx="97">
                  <c:v>41970</c:v>
                </c:pt>
                <c:pt idx="98">
                  <c:v>41971</c:v>
                </c:pt>
                <c:pt idx="99">
                  <c:v>41974</c:v>
                </c:pt>
                <c:pt idx="100">
                  <c:v>41975</c:v>
                </c:pt>
                <c:pt idx="101">
                  <c:v>41976</c:v>
                </c:pt>
                <c:pt idx="102">
                  <c:v>41977</c:v>
                </c:pt>
                <c:pt idx="103">
                  <c:v>41978</c:v>
                </c:pt>
                <c:pt idx="104">
                  <c:v>41981</c:v>
                </c:pt>
                <c:pt idx="105">
                  <c:v>41982</c:v>
                </c:pt>
                <c:pt idx="106">
                  <c:v>41983</c:v>
                </c:pt>
                <c:pt idx="107">
                  <c:v>41984</c:v>
                </c:pt>
                <c:pt idx="108">
                  <c:v>41988</c:v>
                </c:pt>
                <c:pt idx="109">
                  <c:v>41989</c:v>
                </c:pt>
                <c:pt idx="110">
                  <c:v>41990</c:v>
                </c:pt>
                <c:pt idx="111">
                  <c:v>41991</c:v>
                </c:pt>
                <c:pt idx="112">
                  <c:v>41992</c:v>
                </c:pt>
                <c:pt idx="113">
                  <c:v>41995</c:v>
                </c:pt>
                <c:pt idx="114">
                  <c:v>41996</c:v>
                </c:pt>
                <c:pt idx="115">
                  <c:v>41997</c:v>
                </c:pt>
                <c:pt idx="116">
                  <c:v>41999</c:v>
                </c:pt>
                <c:pt idx="117">
                  <c:v>42002</c:v>
                </c:pt>
                <c:pt idx="118">
                  <c:v>42003</c:v>
                </c:pt>
                <c:pt idx="119">
                  <c:v>42004</c:v>
                </c:pt>
                <c:pt idx="120">
                  <c:v>42006</c:v>
                </c:pt>
                <c:pt idx="121">
                  <c:v>42009</c:v>
                </c:pt>
                <c:pt idx="122">
                  <c:v>42010</c:v>
                </c:pt>
                <c:pt idx="123">
                  <c:v>42011</c:v>
                </c:pt>
                <c:pt idx="124">
                  <c:v>42012</c:v>
                </c:pt>
                <c:pt idx="125">
                  <c:v>42013</c:v>
                </c:pt>
                <c:pt idx="126">
                  <c:v>42016</c:v>
                </c:pt>
                <c:pt idx="127">
                  <c:v>42017</c:v>
                </c:pt>
                <c:pt idx="128">
                  <c:v>42018</c:v>
                </c:pt>
                <c:pt idx="129">
                  <c:v>42019</c:v>
                </c:pt>
                <c:pt idx="130">
                  <c:v>42020</c:v>
                </c:pt>
                <c:pt idx="131">
                  <c:v>42023</c:v>
                </c:pt>
                <c:pt idx="132">
                  <c:v>42024</c:v>
                </c:pt>
                <c:pt idx="133">
                  <c:v>42025</c:v>
                </c:pt>
                <c:pt idx="134">
                  <c:v>42026</c:v>
                </c:pt>
                <c:pt idx="135">
                  <c:v>42027</c:v>
                </c:pt>
                <c:pt idx="136">
                  <c:v>42030</c:v>
                </c:pt>
                <c:pt idx="137">
                  <c:v>42031</c:v>
                </c:pt>
                <c:pt idx="138">
                  <c:v>42032</c:v>
                </c:pt>
                <c:pt idx="139">
                  <c:v>42033</c:v>
                </c:pt>
                <c:pt idx="140">
                  <c:v>42034</c:v>
                </c:pt>
                <c:pt idx="141">
                  <c:v>42038</c:v>
                </c:pt>
                <c:pt idx="142">
                  <c:v>42039</c:v>
                </c:pt>
                <c:pt idx="143">
                  <c:v>42040</c:v>
                </c:pt>
                <c:pt idx="144">
                  <c:v>42041</c:v>
                </c:pt>
                <c:pt idx="145">
                  <c:v>42044</c:v>
                </c:pt>
                <c:pt idx="146">
                  <c:v>42045</c:v>
                </c:pt>
                <c:pt idx="147">
                  <c:v>42046</c:v>
                </c:pt>
                <c:pt idx="148">
                  <c:v>42047</c:v>
                </c:pt>
                <c:pt idx="149">
                  <c:v>42048</c:v>
                </c:pt>
                <c:pt idx="150">
                  <c:v>42051</c:v>
                </c:pt>
                <c:pt idx="151">
                  <c:v>42052</c:v>
                </c:pt>
                <c:pt idx="152">
                  <c:v>42053</c:v>
                </c:pt>
                <c:pt idx="153">
                  <c:v>42054</c:v>
                </c:pt>
                <c:pt idx="154">
                  <c:v>42055</c:v>
                </c:pt>
                <c:pt idx="155">
                  <c:v>42058</c:v>
                </c:pt>
                <c:pt idx="156">
                  <c:v>42059</c:v>
                </c:pt>
                <c:pt idx="157">
                  <c:v>42060</c:v>
                </c:pt>
                <c:pt idx="158">
                  <c:v>42061</c:v>
                </c:pt>
                <c:pt idx="159">
                  <c:v>42062</c:v>
                </c:pt>
                <c:pt idx="160">
                  <c:v>42065</c:v>
                </c:pt>
                <c:pt idx="161">
                  <c:v>42066</c:v>
                </c:pt>
                <c:pt idx="162">
                  <c:v>42067</c:v>
                </c:pt>
                <c:pt idx="163">
                  <c:v>42068</c:v>
                </c:pt>
                <c:pt idx="164">
                  <c:v>42069</c:v>
                </c:pt>
                <c:pt idx="165">
                  <c:v>42072</c:v>
                </c:pt>
                <c:pt idx="166">
                  <c:v>42073</c:v>
                </c:pt>
                <c:pt idx="167">
                  <c:v>42074</c:v>
                </c:pt>
                <c:pt idx="168">
                  <c:v>42075</c:v>
                </c:pt>
                <c:pt idx="169">
                  <c:v>42076</c:v>
                </c:pt>
                <c:pt idx="170">
                  <c:v>42080</c:v>
                </c:pt>
                <c:pt idx="171">
                  <c:v>42081</c:v>
                </c:pt>
                <c:pt idx="172">
                  <c:v>42082</c:v>
                </c:pt>
                <c:pt idx="173">
                  <c:v>42083</c:v>
                </c:pt>
                <c:pt idx="174">
                  <c:v>42086</c:v>
                </c:pt>
                <c:pt idx="175">
                  <c:v>42087</c:v>
                </c:pt>
                <c:pt idx="176">
                  <c:v>42088</c:v>
                </c:pt>
                <c:pt idx="177">
                  <c:v>42089</c:v>
                </c:pt>
                <c:pt idx="178">
                  <c:v>42090</c:v>
                </c:pt>
                <c:pt idx="179">
                  <c:v>42093</c:v>
                </c:pt>
                <c:pt idx="180">
                  <c:v>42094</c:v>
                </c:pt>
                <c:pt idx="181">
                  <c:v>42095</c:v>
                </c:pt>
                <c:pt idx="182">
                  <c:v>42100</c:v>
                </c:pt>
                <c:pt idx="183">
                  <c:v>42101</c:v>
                </c:pt>
                <c:pt idx="184">
                  <c:v>42102</c:v>
                </c:pt>
                <c:pt idx="185">
                  <c:v>42103</c:v>
                </c:pt>
                <c:pt idx="186">
                  <c:v>42104</c:v>
                </c:pt>
                <c:pt idx="187">
                  <c:v>42107</c:v>
                </c:pt>
                <c:pt idx="188">
                  <c:v>42108</c:v>
                </c:pt>
                <c:pt idx="189">
                  <c:v>42109</c:v>
                </c:pt>
                <c:pt idx="190">
                  <c:v>42110</c:v>
                </c:pt>
                <c:pt idx="191">
                  <c:v>42111</c:v>
                </c:pt>
                <c:pt idx="192">
                  <c:v>42114</c:v>
                </c:pt>
                <c:pt idx="193">
                  <c:v>42115</c:v>
                </c:pt>
                <c:pt idx="194">
                  <c:v>42116</c:v>
                </c:pt>
                <c:pt idx="195">
                  <c:v>42117</c:v>
                </c:pt>
                <c:pt idx="196">
                  <c:v>42118</c:v>
                </c:pt>
                <c:pt idx="197">
                  <c:v>42121</c:v>
                </c:pt>
                <c:pt idx="198">
                  <c:v>42122</c:v>
                </c:pt>
                <c:pt idx="199">
                  <c:v>42123</c:v>
                </c:pt>
                <c:pt idx="200">
                  <c:v>42124</c:v>
                </c:pt>
                <c:pt idx="201">
                  <c:v>42128</c:v>
                </c:pt>
                <c:pt idx="202">
                  <c:v>42129</c:v>
                </c:pt>
                <c:pt idx="203">
                  <c:v>42130</c:v>
                </c:pt>
                <c:pt idx="204">
                  <c:v>42131</c:v>
                </c:pt>
                <c:pt idx="205">
                  <c:v>42132</c:v>
                </c:pt>
                <c:pt idx="206">
                  <c:v>42135</c:v>
                </c:pt>
                <c:pt idx="207">
                  <c:v>42136</c:v>
                </c:pt>
                <c:pt idx="208">
                  <c:v>42137</c:v>
                </c:pt>
                <c:pt idx="209">
                  <c:v>42138</c:v>
                </c:pt>
                <c:pt idx="210">
                  <c:v>42139</c:v>
                </c:pt>
                <c:pt idx="211">
                  <c:v>42142</c:v>
                </c:pt>
                <c:pt idx="212">
                  <c:v>42143</c:v>
                </c:pt>
                <c:pt idx="213">
                  <c:v>42144</c:v>
                </c:pt>
                <c:pt idx="214">
                  <c:v>42145</c:v>
                </c:pt>
                <c:pt idx="215">
                  <c:v>42146</c:v>
                </c:pt>
                <c:pt idx="216">
                  <c:v>42149</c:v>
                </c:pt>
                <c:pt idx="217">
                  <c:v>42150</c:v>
                </c:pt>
                <c:pt idx="218">
                  <c:v>42151</c:v>
                </c:pt>
                <c:pt idx="219">
                  <c:v>42152</c:v>
                </c:pt>
                <c:pt idx="220">
                  <c:v>42153</c:v>
                </c:pt>
                <c:pt idx="221">
                  <c:v>42156</c:v>
                </c:pt>
                <c:pt idx="222">
                  <c:v>42157</c:v>
                </c:pt>
                <c:pt idx="223">
                  <c:v>42158</c:v>
                </c:pt>
                <c:pt idx="224">
                  <c:v>42159</c:v>
                </c:pt>
                <c:pt idx="225">
                  <c:v>42160</c:v>
                </c:pt>
                <c:pt idx="226">
                  <c:v>42163</c:v>
                </c:pt>
                <c:pt idx="227">
                  <c:v>42164</c:v>
                </c:pt>
                <c:pt idx="228">
                  <c:v>42165</c:v>
                </c:pt>
                <c:pt idx="229">
                  <c:v>42166</c:v>
                </c:pt>
                <c:pt idx="230">
                  <c:v>42167</c:v>
                </c:pt>
                <c:pt idx="231">
                  <c:v>42170</c:v>
                </c:pt>
                <c:pt idx="232">
                  <c:v>42171</c:v>
                </c:pt>
                <c:pt idx="233">
                  <c:v>42172</c:v>
                </c:pt>
                <c:pt idx="234">
                  <c:v>42173</c:v>
                </c:pt>
                <c:pt idx="235">
                  <c:v>42174</c:v>
                </c:pt>
                <c:pt idx="236">
                  <c:v>42177</c:v>
                </c:pt>
                <c:pt idx="237">
                  <c:v>42178</c:v>
                </c:pt>
                <c:pt idx="238">
                  <c:v>42179</c:v>
                </c:pt>
                <c:pt idx="239">
                  <c:v>42180</c:v>
                </c:pt>
                <c:pt idx="240">
                  <c:v>42181</c:v>
                </c:pt>
                <c:pt idx="241">
                  <c:v>42184</c:v>
                </c:pt>
                <c:pt idx="242">
                  <c:v>42185</c:v>
                </c:pt>
                <c:pt idx="243">
                  <c:v>42186</c:v>
                </c:pt>
                <c:pt idx="244">
                  <c:v>42187</c:v>
                </c:pt>
                <c:pt idx="245">
                  <c:v>42188</c:v>
                </c:pt>
                <c:pt idx="246">
                  <c:v>42191</c:v>
                </c:pt>
                <c:pt idx="247">
                  <c:v>42192</c:v>
                </c:pt>
                <c:pt idx="248">
                  <c:v>42193</c:v>
                </c:pt>
                <c:pt idx="249">
                  <c:v>42194</c:v>
                </c:pt>
                <c:pt idx="250">
                  <c:v>42195</c:v>
                </c:pt>
                <c:pt idx="251">
                  <c:v>42198</c:v>
                </c:pt>
                <c:pt idx="252">
                  <c:v>42199</c:v>
                </c:pt>
                <c:pt idx="253">
                  <c:v>42200</c:v>
                </c:pt>
                <c:pt idx="254">
                  <c:v>42201</c:v>
                </c:pt>
                <c:pt idx="255">
                  <c:v>42202</c:v>
                </c:pt>
                <c:pt idx="256">
                  <c:v>42205</c:v>
                </c:pt>
                <c:pt idx="257">
                  <c:v>42206</c:v>
                </c:pt>
                <c:pt idx="258">
                  <c:v>42207</c:v>
                </c:pt>
                <c:pt idx="259">
                  <c:v>42208</c:v>
                </c:pt>
                <c:pt idx="260">
                  <c:v>42209</c:v>
                </c:pt>
                <c:pt idx="261">
                  <c:v>42212</c:v>
                </c:pt>
                <c:pt idx="262">
                  <c:v>42213</c:v>
                </c:pt>
                <c:pt idx="263">
                  <c:v>42214</c:v>
                </c:pt>
                <c:pt idx="264">
                  <c:v>42215</c:v>
                </c:pt>
                <c:pt idx="265">
                  <c:v>42216</c:v>
                </c:pt>
                <c:pt idx="266">
                  <c:v>42219</c:v>
                </c:pt>
                <c:pt idx="267">
                  <c:v>42220</c:v>
                </c:pt>
                <c:pt idx="268">
                  <c:v>42221</c:v>
                </c:pt>
                <c:pt idx="269">
                  <c:v>42222</c:v>
                </c:pt>
                <c:pt idx="270">
                  <c:v>42223</c:v>
                </c:pt>
                <c:pt idx="271">
                  <c:v>42226</c:v>
                </c:pt>
                <c:pt idx="272">
                  <c:v>42227</c:v>
                </c:pt>
                <c:pt idx="273">
                  <c:v>42228</c:v>
                </c:pt>
                <c:pt idx="274">
                  <c:v>42229</c:v>
                </c:pt>
                <c:pt idx="275">
                  <c:v>42230</c:v>
                </c:pt>
                <c:pt idx="276">
                  <c:v>42233</c:v>
                </c:pt>
                <c:pt idx="277">
                  <c:v>42234</c:v>
                </c:pt>
                <c:pt idx="278">
                  <c:v>42235</c:v>
                </c:pt>
                <c:pt idx="279">
                  <c:v>42236</c:v>
                </c:pt>
                <c:pt idx="280">
                  <c:v>42237</c:v>
                </c:pt>
                <c:pt idx="281">
                  <c:v>42240</c:v>
                </c:pt>
                <c:pt idx="282">
                  <c:v>42241</c:v>
                </c:pt>
                <c:pt idx="283">
                  <c:v>42242</c:v>
                </c:pt>
                <c:pt idx="284">
                  <c:v>42243</c:v>
                </c:pt>
                <c:pt idx="285">
                  <c:v>42244</c:v>
                </c:pt>
                <c:pt idx="286">
                  <c:v>42247</c:v>
                </c:pt>
                <c:pt idx="287">
                  <c:v>42248</c:v>
                </c:pt>
                <c:pt idx="288">
                  <c:v>42249</c:v>
                </c:pt>
                <c:pt idx="289">
                  <c:v>42250</c:v>
                </c:pt>
                <c:pt idx="290">
                  <c:v>42251</c:v>
                </c:pt>
                <c:pt idx="291">
                  <c:v>42254</c:v>
                </c:pt>
                <c:pt idx="292">
                  <c:v>42255</c:v>
                </c:pt>
                <c:pt idx="293">
                  <c:v>42256</c:v>
                </c:pt>
                <c:pt idx="294">
                  <c:v>42257</c:v>
                </c:pt>
                <c:pt idx="295">
                  <c:v>42258</c:v>
                </c:pt>
                <c:pt idx="296">
                  <c:v>42261</c:v>
                </c:pt>
                <c:pt idx="297">
                  <c:v>42262</c:v>
                </c:pt>
                <c:pt idx="298">
                  <c:v>42264</c:v>
                </c:pt>
                <c:pt idx="299">
                  <c:v>42265</c:v>
                </c:pt>
                <c:pt idx="300">
                  <c:v>42268</c:v>
                </c:pt>
                <c:pt idx="301">
                  <c:v>42269</c:v>
                </c:pt>
                <c:pt idx="302">
                  <c:v>42270</c:v>
                </c:pt>
                <c:pt idx="303">
                  <c:v>42271</c:v>
                </c:pt>
                <c:pt idx="304">
                  <c:v>42272</c:v>
                </c:pt>
                <c:pt idx="305">
                  <c:v>42275</c:v>
                </c:pt>
                <c:pt idx="306">
                  <c:v>42276</c:v>
                </c:pt>
                <c:pt idx="307">
                  <c:v>42277</c:v>
                </c:pt>
                <c:pt idx="308">
                  <c:v>42278</c:v>
                </c:pt>
                <c:pt idx="309">
                  <c:v>42279</c:v>
                </c:pt>
                <c:pt idx="310">
                  <c:v>42282</c:v>
                </c:pt>
                <c:pt idx="311">
                  <c:v>42283</c:v>
                </c:pt>
                <c:pt idx="312">
                  <c:v>42284</c:v>
                </c:pt>
                <c:pt idx="313">
                  <c:v>42285</c:v>
                </c:pt>
                <c:pt idx="314">
                  <c:v>42286</c:v>
                </c:pt>
                <c:pt idx="315">
                  <c:v>42289</c:v>
                </c:pt>
                <c:pt idx="316">
                  <c:v>42290</c:v>
                </c:pt>
                <c:pt idx="317">
                  <c:v>42291</c:v>
                </c:pt>
                <c:pt idx="318">
                  <c:v>42292</c:v>
                </c:pt>
                <c:pt idx="319">
                  <c:v>42293</c:v>
                </c:pt>
                <c:pt idx="320">
                  <c:v>42296</c:v>
                </c:pt>
                <c:pt idx="321">
                  <c:v>42297</c:v>
                </c:pt>
                <c:pt idx="322">
                  <c:v>42298</c:v>
                </c:pt>
                <c:pt idx="323">
                  <c:v>42299</c:v>
                </c:pt>
                <c:pt idx="324">
                  <c:v>42300</c:v>
                </c:pt>
                <c:pt idx="325">
                  <c:v>42303</c:v>
                </c:pt>
                <c:pt idx="326">
                  <c:v>42304</c:v>
                </c:pt>
                <c:pt idx="327">
                  <c:v>42305</c:v>
                </c:pt>
                <c:pt idx="328">
                  <c:v>42306</c:v>
                </c:pt>
                <c:pt idx="329">
                  <c:v>42307</c:v>
                </c:pt>
                <c:pt idx="330">
                  <c:v>42311</c:v>
                </c:pt>
                <c:pt idx="331">
                  <c:v>42312</c:v>
                </c:pt>
                <c:pt idx="332">
                  <c:v>42313</c:v>
                </c:pt>
                <c:pt idx="333">
                  <c:v>42314</c:v>
                </c:pt>
                <c:pt idx="334">
                  <c:v>42317</c:v>
                </c:pt>
                <c:pt idx="335">
                  <c:v>42318</c:v>
                </c:pt>
                <c:pt idx="336">
                  <c:v>42319</c:v>
                </c:pt>
                <c:pt idx="337">
                  <c:v>42320</c:v>
                </c:pt>
                <c:pt idx="338">
                  <c:v>42321</c:v>
                </c:pt>
                <c:pt idx="339">
                  <c:v>42325</c:v>
                </c:pt>
                <c:pt idx="340">
                  <c:v>42326</c:v>
                </c:pt>
                <c:pt idx="341">
                  <c:v>42327</c:v>
                </c:pt>
                <c:pt idx="342">
                  <c:v>42328</c:v>
                </c:pt>
                <c:pt idx="343">
                  <c:v>42331</c:v>
                </c:pt>
                <c:pt idx="344">
                  <c:v>42332</c:v>
                </c:pt>
                <c:pt idx="345">
                  <c:v>42333</c:v>
                </c:pt>
                <c:pt idx="346">
                  <c:v>42334</c:v>
                </c:pt>
                <c:pt idx="347">
                  <c:v>42335</c:v>
                </c:pt>
                <c:pt idx="348">
                  <c:v>42338</c:v>
                </c:pt>
                <c:pt idx="349">
                  <c:v>42339</c:v>
                </c:pt>
                <c:pt idx="350">
                  <c:v>42340</c:v>
                </c:pt>
                <c:pt idx="351">
                  <c:v>42341</c:v>
                </c:pt>
                <c:pt idx="352">
                  <c:v>42342</c:v>
                </c:pt>
                <c:pt idx="353">
                  <c:v>42345</c:v>
                </c:pt>
                <c:pt idx="354">
                  <c:v>42346</c:v>
                </c:pt>
                <c:pt idx="355">
                  <c:v>42347</c:v>
                </c:pt>
                <c:pt idx="356">
                  <c:v>42348</c:v>
                </c:pt>
                <c:pt idx="357">
                  <c:v>42349</c:v>
                </c:pt>
                <c:pt idx="358">
                  <c:v>42352</c:v>
                </c:pt>
                <c:pt idx="359">
                  <c:v>42353</c:v>
                </c:pt>
                <c:pt idx="360">
                  <c:v>42354</c:v>
                </c:pt>
                <c:pt idx="361">
                  <c:v>42355</c:v>
                </c:pt>
                <c:pt idx="362">
                  <c:v>42356</c:v>
                </c:pt>
                <c:pt idx="363">
                  <c:v>42359</c:v>
                </c:pt>
                <c:pt idx="364">
                  <c:v>42360</c:v>
                </c:pt>
                <c:pt idx="365">
                  <c:v>42361</c:v>
                </c:pt>
                <c:pt idx="366">
                  <c:v>42362</c:v>
                </c:pt>
                <c:pt idx="367">
                  <c:v>42366</c:v>
                </c:pt>
                <c:pt idx="368">
                  <c:v>42367</c:v>
                </c:pt>
                <c:pt idx="369">
                  <c:v>42368</c:v>
                </c:pt>
                <c:pt idx="370">
                  <c:v>42369</c:v>
                </c:pt>
                <c:pt idx="371">
                  <c:v>42373</c:v>
                </c:pt>
                <c:pt idx="372">
                  <c:v>42374</c:v>
                </c:pt>
                <c:pt idx="373">
                  <c:v>42375</c:v>
                </c:pt>
                <c:pt idx="374">
                  <c:v>42376</c:v>
                </c:pt>
                <c:pt idx="375">
                  <c:v>42377</c:v>
                </c:pt>
                <c:pt idx="376">
                  <c:v>42380</c:v>
                </c:pt>
                <c:pt idx="377">
                  <c:v>42381</c:v>
                </c:pt>
                <c:pt idx="378">
                  <c:v>42382</c:v>
                </c:pt>
                <c:pt idx="379">
                  <c:v>42383</c:v>
                </c:pt>
                <c:pt idx="380">
                  <c:v>42384</c:v>
                </c:pt>
                <c:pt idx="381">
                  <c:v>42387</c:v>
                </c:pt>
                <c:pt idx="382">
                  <c:v>42388</c:v>
                </c:pt>
                <c:pt idx="383">
                  <c:v>42389</c:v>
                </c:pt>
                <c:pt idx="384">
                  <c:v>42390</c:v>
                </c:pt>
                <c:pt idx="385">
                  <c:v>42391</c:v>
                </c:pt>
                <c:pt idx="386">
                  <c:v>42394</c:v>
                </c:pt>
                <c:pt idx="387">
                  <c:v>42395</c:v>
                </c:pt>
                <c:pt idx="388">
                  <c:v>42396</c:v>
                </c:pt>
                <c:pt idx="389">
                  <c:v>42397</c:v>
                </c:pt>
                <c:pt idx="390">
                  <c:v>42398</c:v>
                </c:pt>
                <c:pt idx="391">
                  <c:v>42402</c:v>
                </c:pt>
                <c:pt idx="392">
                  <c:v>42403</c:v>
                </c:pt>
                <c:pt idx="393">
                  <c:v>42404</c:v>
                </c:pt>
                <c:pt idx="394">
                  <c:v>42405</c:v>
                </c:pt>
                <c:pt idx="395">
                  <c:v>42408</c:v>
                </c:pt>
                <c:pt idx="396">
                  <c:v>42409</c:v>
                </c:pt>
                <c:pt idx="397">
                  <c:v>42410</c:v>
                </c:pt>
                <c:pt idx="398">
                  <c:v>42411</c:v>
                </c:pt>
                <c:pt idx="399">
                  <c:v>42412</c:v>
                </c:pt>
                <c:pt idx="400">
                  <c:v>42415</c:v>
                </c:pt>
                <c:pt idx="401">
                  <c:v>42416</c:v>
                </c:pt>
                <c:pt idx="402">
                  <c:v>42417</c:v>
                </c:pt>
                <c:pt idx="403">
                  <c:v>42418</c:v>
                </c:pt>
                <c:pt idx="404">
                  <c:v>42419</c:v>
                </c:pt>
                <c:pt idx="405">
                  <c:v>42422</c:v>
                </c:pt>
                <c:pt idx="406">
                  <c:v>42423</c:v>
                </c:pt>
                <c:pt idx="407">
                  <c:v>42424</c:v>
                </c:pt>
                <c:pt idx="408">
                  <c:v>42425</c:v>
                </c:pt>
                <c:pt idx="409">
                  <c:v>42426</c:v>
                </c:pt>
                <c:pt idx="410">
                  <c:v>42429</c:v>
                </c:pt>
                <c:pt idx="411">
                  <c:v>42430</c:v>
                </c:pt>
                <c:pt idx="412">
                  <c:v>42431</c:v>
                </c:pt>
                <c:pt idx="413">
                  <c:v>42432</c:v>
                </c:pt>
                <c:pt idx="414">
                  <c:v>42433</c:v>
                </c:pt>
                <c:pt idx="415">
                  <c:v>42436</c:v>
                </c:pt>
                <c:pt idx="416">
                  <c:v>42437</c:v>
                </c:pt>
                <c:pt idx="417">
                  <c:v>42438</c:v>
                </c:pt>
                <c:pt idx="418">
                  <c:v>42439</c:v>
                </c:pt>
                <c:pt idx="419">
                  <c:v>42440</c:v>
                </c:pt>
                <c:pt idx="420">
                  <c:v>42443</c:v>
                </c:pt>
                <c:pt idx="421">
                  <c:v>42444</c:v>
                </c:pt>
                <c:pt idx="422">
                  <c:v>42445</c:v>
                </c:pt>
                <c:pt idx="423">
                  <c:v>42446</c:v>
                </c:pt>
                <c:pt idx="424">
                  <c:v>42447</c:v>
                </c:pt>
                <c:pt idx="425">
                  <c:v>42451</c:v>
                </c:pt>
                <c:pt idx="426">
                  <c:v>42452</c:v>
                </c:pt>
                <c:pt idx="427">
                  <c:v>42457</c:v>
                </c:pt>
                <c:pt idx="428">
                  <c:v>42458</c:v>
                </c:pt>
                <c:pt idx="429">
                  <c:v>42459</c:v>
                </c:pt>
                <c:pt idx="430">
                  <c:v>42460</c:v>
                </c:pt>
                <c:pt idx="431">
                  <c:v>42461</c:v>
                </c:pt>
                <c:pt idx="432">
                  <c:v>42464</c:v>
                </c:pt>
                <c:pt idx="433">
                  <c:v>42465</c:v>
                </c:pt>
                <c:pt idx="434">
                  <c:v>42466</c:v>
                </c:pt>
                <c:pt idx="435">
                  <c:v>42467</c:v>
                </c:pt>
                <c:pt idx="436">
                  <c:v>42468</c:v>
                </c:pt>
                <c:pt idx="437">
                  <c:v>42471</c:v>
                </c:pt>
                <c:pt idx="438">
                  <c:v>42472</c:v>
                </c:pt>
                <c:pt idx="439">
                  <c:v>42473</c:v>
                </c:pt>
                <c:pt idx="440">
                  <c:v>42474</c:v>
                </c:pt>
                <c:pt idx="441">
                  <c:v>42475</c:v>
                </c:pt>
                <c:pt idx="442">
                  <c:v>42478</c:v>
                </c:pt>
                <c:pt idx="443">
                  <c:v>42479</c:v>
                </c:pt>
                <c:pt idx="444">
                  <c:v>42480</c:v>
                </c:pt>
                <c:pt idx="445">
                  <c:v>42481</c:v>
                </c:pt>
                <c:pt idx="446">
                  <c:v>42482</c:v>
                </c:pt>
                <c:pt idx="447">
                  <c:v>42485</c:v>
                </c:pt>
                <c:pt idx="448">
                  <c:v>42486</c:v>
                </c:pt>
                <c:pt idx="449">
                  <c:v>42487</c:v>
                </c:pt>
                <c:pt idx="450">
                  <c:v>42488</c:v>
                </c:pt>
                <c:pt idx="451">
                  <c:v>42489</c:v>
                </c:pt>
                <c:pt idx="452">
                  <c:v>42492</c:v>
                </c:pt>
                <c:pt idx="453">
                  <c:v>42493</c:v>
                </c:pt>
                <c:pt idx="454">
                  <c:v>42494</c:v>
                </c:pt>
                <c:pt idx="455">
                  <c:v>42495</c:v>
                </c:pt>
                <c:pt idx="456">
                  <c:v>42496</c:v>
                </c:pt>
                <c:pt idx="457">
                  <c:v>42499</c:v>
                </c:pt>
                <c:pt idx="458">
                  <c:v>42500</c:v>
                </c:pt>
                <c:pt idx="459">
                  <c:v>42501</c:v>
                </c:pt>
                <c:pt idx="460">
                  <c:v>42502</c:v>
                </c:pt>
                <c:pt idx="461">
                  <c:v>42503</c:v>
                </c:pt>
                <c:pt idx="462">
                  <c:v>42506</c:v>
                </c:pt>
                <c:pt idx="463">
                  <c:v>42507</c:v>
                </c:pt>
                <c:pt idx="464">
                  <c:v>42508</c:v>
                </c:pt>
                <c:pt idx="465">
                  <c:v>42509</c:v>
                </c:pt>
                <c:pt idx="466">
                  <c:v>42510</c:v>
                </c:pt>
                <c:pt idx="467">
                  <c:v>42513</c:v>
                </c:pt>
                <c:pt idx="468">
                  <c:v>42514</c:v>
                </c:pt>
                <c:pt idx="469">
                  <c:v>42515</c:v>
                </c:pt>
                <c:pt idx="470">
                  <c:v>42516</c:v>
                </c:pt>
                <c:pt idx="471">
                  <c:v>42517</c:v>
                </c:pt>
                <c:pt idx="472">
                  <c:v>42520</c:v>
                </c:pt>
                <c:pt idx="473">
                  <c:v>42521</c:v>
                </c:pt>
                <c:pt idx="474">
                  <c:v>42522</c:v>
                </c:pt>
                <c:pt idx="475">
                  <c:v>42523</c:v>
                </c:pt>
                <c:pt idx="476">
                  <c:v>42524</c:v>
                </c:pt>
                <c:pt idx="477">
                  <c:v>42527</c:v>
                </c:pt>
                <c:pt idx="478">
                  <c:v>42528</c:v>
                </c:pt>
                <c:pt idx="479">
                  <c:v>42529</c:v>
                </c:pt>
                <c:pt idx="480">
                  <c:v>42530</c:v>
                </c:pt>
                <c:pt idx="481">
                  <c:v>42531</c:v>
                </c:pt>
                <c:pt idx="482">
                  <c:v>42534</c:v>
                </c:pt>
                <c:pt idx="483">
                  <c:v>42535</c:v>
                </c:pt>
                <c:pt idx="484">
                  <c:v>42536</c:v>
                </c:pt>
                <c:pt idx="485">
                  <c:v>42537</c:v>
                </c:pt>
                <c:pt idx="486">
                  <c:v>42538</c:v>
                </c:pt>
                <c:pt idx="487">
                  <c:v>42541</c:v>
                </c:pt>
                <c:pt idx="488">
                  <c:v>42542</c:v>
                </c:pt>
                <c:pt idx="489">
                  <c:v>42543</c:v>
                </c:pt>
                <c:pt idx="490">
                  <c:v>42544</c:v>
                </c:pt>
                <c:pt idx="491">
                  <c:v>42545</c:v>
                </c:pt>
                <c:pt idx="492">
                  <c:v>42548</c:v>
                </c:pt>
                <c:pt idx="493">
                  <c:v>42549</c:v>
                </c:pt>
                <c:pt idx="494">
                  <c:v>42550</c:v>
                </c:pt>
                <c:pt idx="495">
                  <c:v>42551</c:v>
                </c:pt>
                <c:pt idx="496">
                  <c:v>42552</c:v>
                </c:pt>
                <c:pt idx="497">
                  <c:v>42555</c:v>
                </c:pt>
                <c:pt idx="498">
                  <c:v>42556</c:v>
                </c:pt>
                <c:pt idx="499">
                  <c:v>42557</c:v>
                </c:pt>
                <c:pt idx="500">
                  <c:v>42558</c:v>
                </c:pt>
                <c:pt idx="501">
                  <c:v>42559</c:v>
                </c:pt>
                <c:pt idx="502">
                  <c:v>42562</c:v>
                </c:pt>
                <c:pt idx="503">
                  <c:v>42563</c:v>
                </c:pt>
                <c:pt idx="504">
                  <c:v>42564</c:v>
                </c:pt>
                <c:pt idx="505">
                  <c:v>42565</c:v>
                </c:pt>
                <c:pt idx="506">
                  <c:v>42566</c:v>
                </c:pt>
                <c:pt idx="507">
                  <c:v>42569</c:v>
                </c:pt>
                <c:pt idx="508">
                  <c:v>42570</c:v>
                </c:pt>
                <c:pt idx="509">
                  <c:v>42571</c:v>
                </c:pt>
                <c:pt idx="510">
                  <c:v>42572</c:v>
                </c:pt>
                <c:pt idx="511">
                  <c:v>42573</c:v>
                </c:pt>
                <c:pt idx="512">
                  <c:v>42576</c:v>
                </c:pt>
                <c:pt idx="513">
                  <c:v>42577</c:v>
                </c:pt>
                <c:pt idx="514">
                  <c:v>42578</c:v>
                </c:pt>
                <c:pt idx="515">
                  <c:v>42579</c:v>
                </c:pt>
                <c:pt idx="516">
                  <c:v>42580</c:v>
                </c:pt>
                <c:pt idx="517">
                  <c:v>42583</c:v>
                </c:pt>
                <c:pt idx="518">
                  <c:v>42584</c:v>
                </c:pt>
                <c:pt idx="519">
                  <c:v>42585</c:v>
                </c:pt>
                <c:pt idx="520">
                  <c:v>42586</c:v>
                </c:pt>
                <c:pt idx="521">
                  <c:v>42587</c:v>
                </c:pt>
                <c:pt idx="522">
                  <c:v>42590</c:v>
                </c:pt>
                <c:pt idx="523">
                  <c:v>42591</c:v>
                </c:pt>
                <c:pt idx="524">
                  <c:v>42592</c:v>
                </c:pt>
                <c:pt idx="525">
                  <c:v>42593</c:v>
                </c:pt>
                <c:pt idx="526">
                  <c:v>42594</c:v>
                </c:pt>
                <c:pt idx="527">
                  <c:v>42597</c:v>
                </c:pt>
                <c:pt idx="528">
                  <c:v>42598</c:v>
                </c:pt>
                <c:pt idx="529">
                  <c:v>42599</c:v>
                </c:pt>
                <c:pt idx="530">
                  <c:v>42600</c:v>
                </c:pt>
                <c:pt idx="531">
                  <c:v>42601</c:v>
                </c:pt>
                <c:pt idx="532">
                  <c:v>42604</c:v>
                </c:pt>
                <c:pt idx="533">
                  <c:v>42605</c:v>
                </c:pt>
                <c:pt idx="534">
                  <c:v>42606</c:v>
                </c:pt>
                <c:pt idx="535">
                  <c:v>42607</c:v>
                </c:pt>
                <c:pt idx="536">
                  <c:v>42608</c:v>
                </c:pt>
                <c:pt idx="537">
                  <c:v>42611</c:v>
                </c:pt>
                <c:pt idx="538">
                  <c:v>42612</c:v>
                </c:pt>
                <c:pt idx="539">
                  <c:v>42613</c:v>
                </c:pt>
                <c:pt idx="540">
                  <c:v>42614</c:v>
                </c:pt>
                <c:pt idx="541">
                  <c:v>42615</c:v>
                </c:pt>
                <c:pt idx="542">
                  <c:v>42618</c:v>
                </c:pt>
                <c:pt idx="543">
                  <c:v>42619</c:v>
                </c:pt>
                <c:pt idx="544">
                  <c:v>42620</c:v>
                </c:pt>
                <c:pt idx="545">
                  <c:v>42621</c:v>
                </c:pt>
                <c:pt idx="546">
                  <c:v>42622</c:v>
                </c:pt>
                <c:pt idx="547">
                  <c:v>42625</c:v>
                </c:pt>
                <c:pt idx="548">
                  <c:v>42626</c:v>
                </c:pt>
                <c:pt idx="549">
                  <c:v>42627</c:v>
                </c:pt>
                <c:pt idx="550">
                  <c:v>42628</c:v>
                </c:pt>
                <c:pt idx="551">
                  <c:v>42632</c:v>
                </c:pt>
                <c:pt idx="552">
                  <c:v>42633</c:v>
                </c:pt>
                <c:pt idx="553">
                  <c:v>42634</c:v>
                </c:pt>
                <c:pt idx="554">
                  <c:v>42635</c:v>
                </c:pt>
                <c:pt idx="555">
                  <c:v>42636</c:v>
                </c:pt>
                <c:pt idx="556">
                  <c:v>42639</c:v>
                </c:pt>
                <c:pt idx="557">
                  <c:v>42640</c:v>
                </c:pt>
                <c:pt idx="558">
                  <c:v>42641</c:v>
                </c:pt>
                <c:pt idx="559">
                  <c:v>42642</c:v>
                </c:pt>
                <c:pt idx="560">
                  <c:v>42643</c:v>
                </c:pt>
                <c:pt idx="561">
                  <c:v>42646</c:v>
                </c:pt>
                <c:pt idx="562">
                  <c:v>42647</c:v>
                </c:pt>
                <c:pt idx="563">
                  <c:v>42648</c:v>
                </c:pt>
                <c:pt idx="564">
                  <c:v>42649</c:v>
                </c:pt>
                <c:pt idx="565">
                  <c:v>42650</c:v>
                </c:pt>
                <c:pt idx="566">
                  <c:v>42653</c:v>
                </c:pt>
                <c:pt idx="567">
                  <c:v>42654</c:v>
                </c:pt>
                <c:pt idx="568">
                  <c:v>42655</c:v>
                </c:pt>
                <c:pt idx="569">
                  <c:v>42656</c:v>
                </c:pt>
                <c:pt idx="570">
                  <c:v>42657</c:v>
                </c:pt>
                <c:pt idx="571">
                  <c:v>42660</c:v>
                </c:pt>
                <c:pt idx="572">
                  <c:v>42661</c:v>
                </c:pt>
                <c:pt idx="573">
                  <c:v>42662</c:v>
                </c:pt>
                <c:pt idx="574">
                  <c:v>42663</c:v>
                </c:pt>
                <c:pt idx="575">
                  <c:v>42664</c:v>
                </c:pt>
                <c:pt idx="576">
                  <c:v>42667</c:v>
                </c:pt>
                <c:pt idx="577">
                  <c:v>42668</c:v>
                </c:pt>
                <c:pt idx="578">
                  <c:v>42669</c:v>
                </c:pt>
                <c:pt idx="579">
                  <c:v>42670</c:v>
                </c:pt>
                <c:pt idx="580">
                  <c:v>42671</c:v>
                </c:pt>
                <c:pt idx="581">
                  <c:v>42674</c:v>
                </c:pt>
                <c:pt idx="582">
                  <c:v>42675</c:v>
                </c:pt>
                <c:pt idx="583">
                  <c:v>42677</c:v>
                </c:pt>
                <c:pt idx="584">
                  <c:v>42678</c:v>
                </c:pt>
                <c:pt idx="585">
                  <c:v>42681</c:v>
                </c:pt>
                <c:pt idx="586">
                  <c:v>42682</c:v>
                </c:pt>
                <c:pt idx="587">
                  <c:v>42683</c:v>
                </c:pt>
                <c:pt idx="588">
                  <c:v>42684</c:v>
                </c:pt>
                <c:pt idx="589">
                  <c:v>42685</c:v>
                </c:pt>
                <c:pt idx="590">
                  <c:v>42688</c:v>
                </c:pt>
                <c:pt idx="591">
                  <c:v>42689</c:v>
                </c:pt>
                <c:pt idx="592">
                  <c:v>42690</c:v>
                </c:pt>
                <c:pt idx="593">
                  <c:v>42691</c:v>
                </c:pt>
                <c:pt idx="594">
                  <c:v>42692</c:v>
                </c:pt>
                <c:pt idx="595">
                  <c:v>42696</c:v>
                </c:pt>
                <c:pt idx="596">
                  <c:v>42697</c:v>
                </c:pt>
                <c:pt idx="597">
                  <c:v>42698</c:v>
                </c:pt>
                <c:pt idx="598">
                  <c:v>42699</c:v>
                </c:pt>
                <c:pt idx="599">
                  <c:v>42702</c:v>
                </c:pt>
                <c:pt idx="600">
                  <c:v>42703</c:v>
                </c:pt>
                <c:pt idx="601">
                  <c:v>42704</c:v>
                </c:pt>
                <c:pt idx="602">
                  <c:v>42705</c:v>
                </c:pt>
                <c:pt idx="603">
                  <c:v>42706</c:v>
                </c:pt>
                <c:pt idx="604">
                  <c:v>42709</c:v>
                </c:pt>
                <c:pt idx="605">
                  <c:v>42710</c:v>
                </c:pt>
                <c:pt idx="606">
                  <c:v>42711</c:v>
                </c:pt>
                <c:pt idx="607">
                  <c:v>42712</c:v>
                </c:pt>
                <c:pt idx="608">
                  <c:v>42713</c:v>
                </c:pt>
                <c:pt idx="609">
                  <c:v>42717</c:v>
                </c:pt>
                <c:pt idx="610">
                  <c:v>42718</c:v>
                </c:pt>
                <c:pt idx="611">
                  <c:v>42719</c:v>
                </c:pt>
                <c:pt idx="612">
                  <c:v>42720</c:v>
                </c:pt>
                <c:pt idx="613">
                  <c:v>42723</c:v>
                </c:pt>
                <c:pt idx="614">
                  <c:v>42724</c:v>
                </c:pt>
                <c:pt idx="615">
                  <c:v>42725</c:v>
                </c:pt>
                <c:pt idx="616">
                  <c:v>42726</c:v>
                </c:pt>
                <c:pt idx="617">
                  <c:v>42730</c:v>
                </c:pt>
                <c:pt idx="618">
                  <c:v>42731</c:v>
                </c:pt>
                <c:pt idx="619">
                  <c:v>42732</c:v>
                </c:pt>
                <c:pt idx="620">
                  <c:v>42733</c:v>
                </c:pt>
                <c:pt idx="621">
                  <c:v>42734</c:v>
                </c:pt>
                <c:pt idx="622">
                  <c:v>42735</c:v>
                </c:pt>
                <c:pt idx="623">
                  <c:v>42737</c:v>
                </c:pt>
                <c:pt idx="624">
                  <c:v>42738</c:v>
                </c:pt>
                <c:pt idx="625">
                  <c:v>42739</c:v>
                </c:pt>
                <c:pt idx="626">
                  <c:v>42740</c:v>
                </c:pt>
                <c:pt idx="627">
                  <c:v>42741</c:v>
                </c:pt>
                <c:pt idx="628">
                  <c:v>42744</c:v>
                </c:pt>
                <c:pt idx="629">
                  <c:v>42745</c:v>
                </c:pt>
                <c:pt idx="630">
                  <c:v>42746</c:v>
                </c:pt>
                <c:pt idx="631">
                  <c:v>42747</c:v>
                </c:pt>
                <c:pt idx="632">
                  <c:v>42748</c:v>
                </c:pt>
                <c:pt idx="633">
                  <c:v>42751</c:v>
                </c:pt>
                <c:pt idx="634">
                  <c:v>42752</c:v>
                </c:pt>
                <c:pt idx="635">
                  <c:v>42753</c:v>
                </c:pt>
                <c:pt idx="636">
                  <c:v>42754</c:v>
                </c:pt>
                <c:pt idx="637">
                  <c:v>42755</c:v>
                </c:pt>
                <c:pt idx="638">
                  <c:v>42758</c:v>
                </c:pt>
                <c:pt idx="639">
                  <c:v>42759</c:v>
                </c:pt>
                <c:pt idx="640">
                  <c:v>42760</c:v>
                </c:pt>
                <c:pt idx="641">
                  <c:v>42761</c:v>
                </c:pt>
                <c:pt idx="642">
                  <c:v>42762</c:v>
                </c:pt>
                <c:pt idx="643">
                  <c:v>42765</c:v>
                </c:pt>
                <c:pt idx="644">
                  <c:v>42766</c:v>
                </c:pt>
                <c:pt idx="645">
                  <c:v>42767</c:v>
                </c:pt>
                <c:pt idx="646">
                  <c:v>42768</c:v>
                </c:pt>
                <c:pt idx="647">
                  <c:v>42769</c:v>
                </c:pt>
                <c:pt idx="648">
                  <c:v>42773</c:v>
                </c:pt>
                <c:pt idx="649">
                  <c:v>42774</c:v>
                </c:pt>
                <c:pt idx="650">
                  <c:v>42775</c:v>
                </c:pt>
                <c:pt idx="651">
                  <c:v>42776</c:v>
                </c:pt>
                <c:pt idx="652">
                  <c:v>42779</c:v>
                </c:pt>
                <c:pt idx="653">
                  <c:v>42780</c:v>
                </c:pt>
                <c:pt idx="654">
                  <c:v>42781</c:v>
                </c:pt>
                <c:pt idx="655">
                  <c:v>42782</c:v>
                </c:pt>
                <c:pt idx="656">
                  <c:v>42783</c:v>
                </c:pt>
                <c:pt idx="657">
                  <c:v>42786</c:v>
                </c:pt>
                <c:pt idx="658">
                  <c:v>42787</c:v>
                </c:pt>
                <c:pt idx="659">
                  <c:v>42788</c:v>
                </c:pt>
                <c:pt idx="660">
                  <c:v>42789</c:v>
                </c:pt>
                <c:pt idx="661">
                  <c:v>42790</c:v>
                </c:pt>
                <c:pt idx="662">
                  <c:v>42793</c:v>
                </c:pt>
                <c:pt idx="663">
                  <c:v>42794</c:v>
                </c:pt>
                <c:pt idx="664">
                  <c:v>42795</c:v>
                </c:pt>
                <c:pt idx="665">
                  <c:v>42796</c:v>
                </c:pt>
                <c:pt idx="666">
                  <c:v>42797</c:v>
                </c:pt>
                <c:pt idx="667">
                  <c:v>42800</c:v>
                </c:pt>
                <c:pt idx="668">
                  <c:v>42801</c:v>
                </c:pt>
                <c:pt idx="669">
                  <c:v>42802</c:v>
                </c:pt>
                <c:pt idx="670">
                  <c:v>42803</c:v>
                </c:pt>
                <c:pt idx="671">
                  <c:v>42804</c:v>
                </c:pt>
                <c:pt idx="672">
                  <c:v>42807</c:v>
                </c:pt>
                <c:pt idx="673">
                  <c:v>42808</c:v>
                </c:pt>
                <c:pt idx="674">
                  <c:v>42809</c:v>
                </c:pt>
                <c:pt idx="675">
                  <c:v>42810</c:v>
                </c:pt>
                <c:pt idx="676">
                  <c:v>42811</c:v>
                </c:pt>
                <c:pt idx="677">
                  <c:v>42815</c:v>
                </c:pt>
                <c:pt idx="678">
                  <c:v>42816</c:v>
                </c:pt>
                <c:pt idx="679">
                  <c:v>42817</c:v>
                </c:pt>
                <c:pt idx="680">
                  <c:v>42818</c:v>
                </c:pt>
                <c:pt idx="681">
                  <c:v>42821</c:v>
                </c:pt>
                <c:pt idx="682">
                  <c:v>42822</c:v>
                </c:pt>
                <c:pt idx="683">
                  <c:v>42823</c:v>
                </c:pt>
                <c:pt idx="684">
                  <c:v>42824</c:v>
                </c:pt>
                <c:pt idx="685">
                  <c:v>42825</c:v>
                </c:pt>
                <c:pt idx="686">
                  <c:v>42828</c:v>
                </c:pt>
                <c:pt idx="687">
                  <c:v>42829</c:v>
                </c:pt>
                <c:pt idx="688">
                  <c:v>42830</c:v>
                </c:pt>
                <c:pt idx="689">
                  <c:v>42831</c:v>
                </c:pt>
                <c:pt idx="690">
                  <c:v>42832</c:v>
                </c:pt>
                <c:pt idx="691">
                  <c:v>42835</c:v>
                </c:pt>
                <c:pt idx="692">
                  <c:v>42836</c:v>
                </c:pt>
                <c:pt idx="693">
                  <c:v>42837</c:v>
                </c:pt>
                <c:pt idx="694">
                  <c:v>42842</c:v>
                </c:pt>
                <c:pt idx="695">
                  <c:v>42843</c:v>
                </c:pt>
                <c:pt idx="696">
                  <c:v>42844</c:v>
                </c:pt>
                <c:pt idx="697">
                  <c:v>42845</c:v>
                </c:pt>
              </c:numCache>
            </c:numRef>
          </c:cat>
          <c:val>
            <c:numRef>
              <c:f>'Utilidad '!$D$3:$D$700</c:f>
              <c:numCache>
                <c:formatCode>#,##0.00</c:formatCode>
                <c:ptCount val="698"/>
                <c:pt idx="0">
                  <c:v>2516.6666666679084</c:v>
                </c:pt>
                <c:pt idx="1">
                  <c:v>3347.4312453716993</c:v>
                </c:pt>
                <c:pt idx="2">
                  <c:v>8314.3750049620867</c:v>
                </c:pt>
                <c:pt idx="3">
                  <c:v>13231.722988471389</c:v>
                </c:pt>
                <c:pt idx="4">
                  <c:v>18066.122210606933</c:v>
                </c:pt>
                <c:pt idx="5">
                  <c:v>33070.6387411654</c:v>
                </c:pt>
                <c:pt idx="6">
                  <c:v>38040.042921826243</c:v>
                </c:pt>
                <c:pt idx="7">
                  <c:v>42959.826758675277</c:v>
                </c:pt>
                <c:pt idx="8">
                  <c:v>47963.406744249165</c:v>
                </c:pt>
                <c:pt idx="9">
                  <c:v>219634.07036161423</c:v>
                </c:pt>
                <c:pt idx="10">
                  <c:v>729538.42979383469</c:v>
                </c:pt>
                <c:pt idx="11">
                  <c:v>902410.74107336998</c:v>
                </c:pt>
                <c:pt idx="12">
                  <c:v>1074725.0815272331</c:v>
                </c:pt>
                <c:pt idx="13">
                  <c:v>1248771.3916454315</c:v>
                </c:pt>
                <c:pt idx="14">
                  <c:v>1575927.5426745415</c:v>
                </c:pt>
                <c:pt idx="15">
                  <c:v>2604860.1109862328</c:v>
                </c:pt>
                <c:pt idx="16">
                  <c:v>2943410.5159964561</c:v>
                </c:pt>
                <c:pt idx="17">
                  <c:v>3281989.1335401535</c:v>
                </c:pt>
                <c:pt idx="18">
                  <c:v>3620595.965968132</c:v>
                </c:pt>
                <c:pt idx="19">
                  <c:v>4124213.3432455063</c:v>
                </c:pt>
                <c:pt idx="20">
                  <c:v>5675618.4544935226</c:v>
                </c:pt>
                <c:pt idx="21">
                  <c:v>6184461.2424879074</c:v>
                </c:pt>
                <c:pt idx="22">
                  <c:v>6700086.9216938019</c:v>
                </c:pt>
                <c:pt idx="23">
                  <c:v>7215756.4290819168</c:v>
                </c:pt>
                <c:pt idx="24">
                  <c:v>7885783.5155172348</c:v>
                </c:pt>
                <c:pt idx="25">
                  <c:v>9902754.9613981247</c:v>
                </c:pt>
                <c:pt idx="26">
                  <c:v>10557313.740413666</c:v>
                </c:pt>
                <c:pt idx="27">
                  <c:v>11238827.469130516</c:v>
                </c:pt>
                <c:pt idx="28">
                  <c:v>11909188.693968773</c:v>
                </c:pt>
                <c:pt idx="29">
                  <c:v>12790480.747980118</c:v>
                </c:pt>
                <c:pt idx="30">
                  <c:v>15308678.36816597</c:v>
                </c:pt>
                <c:pt idx="31">
                  <c:v>16148287.424695969</c:v>
                </c:pt>
                <c:pt idx="32">
                  <c:v>16987966.44865036</c:v>
                </c:pt>
                <c:pt idx="33">
                  <c:v>17830514.609178543</c:v>
                </c:pt>
                <c:pt idx="34">
                  <c:v>18837000.485395432</c:v>
                </c:pt>
                <c:pt idx="35">
                  <c:v>21856709.735519409</c:v>
                </c:pt>
                <c:pt idx="36">
                  <c:v>22846750.771455765</c:v>
                </c:pt>
                <c:pt idx="37">
                  <c:v>23853654.667352676</c:v>
                </c:pt>
                <c:pt idx="38">
                  <c:v>24857285.845891953</c:v>
                </c:pt>
                <c:pt idx="39">
                  <c:v>26027111.49269104</c:v>
                </c:pt>
                <c:pt idx="40">
                  <c:v>29548618.270565033</c:v>
                </c:pt>
                <c:pt idx="41">
                  <c:v>30722747.322088242</c:v>
                </c:pt>
                <c:pt idx="42">
                  <c:v>31896974.217700958</c:v>
                </c:pt>
                <c:pt idx="43">
                  <c:v>33067384.549726486</c:v>
                </c:pt>
                <c:pt idx="44">
                  <c:v>34320947.646389008</c:v>
                </c:pt>
                <c:pt idx="45">
                  <c:v>38094527.883302689</c:v>
                </c:pt>
                <c:pt idx="46">
                  <c:v>40669591.783334732</c:v>
                </c:pt>
                <c:pt idx="47">
                  <c:v>42177424.430435181</c:v>
                </c:pt>
                <c:pt idx="48">
                  <c:v>43700715.783905029</c:v>
                </c:pt>
                <c:pt idx="49">
                  <c:v>48148276.790218353</c:v>
                </c:pt>
                <c:pt idx="50">
                  <c:v>49813354.989528656</c:v>
                </c:pt>
                <c:pt idx="51">
                  <c:v>51567770.250564575</c:v>
                </c:pt>
                <c:pt idx="52">
                  <c:v>53322329.276180267</c:v>
                </c:pt>
                <c:pt idx="53">
                  <c:v>55094876.513442993</c:v>
                </c:pt>
                <c:pt idx="54">
                  <c:v>60270191.108600616</c:v>
                </c:pt>
                <c:pt idx="55">
                  <c:v>62373047.708385468</c:v>
                </c:pt>
                <c:pt idx="56">
                  <c:v>64401461.469852448</c:v>
                </c:pt>
                <c:pt idx="57">
                  <c:v>66463966.482154846</c:v>
                </c:pt>
                <c:pt idx="58">
                  <c:v>68499505.146030426</c:v>
                </c:pt>
                <c:pt idx="59">
                  <c:v>74586272.93939209</c:v>
                </c:pt>
                <c:pt idx="60">
                  <c:v>76864867.743728638</c:v>
                </c:pt>
                <c:pt idx="61">
                  <c:v>79151273.149375916</c:v>
                </c:pt>
                <c:pt idx="62">
                  <c:v>81445491.075267792</c:v>
                </c:pt>
                <c:pt idx="63">
                  <c:v>83732278.199531555</c:v>
                </c:pt>
                <c:pt idx="64">
                  <c:v>90570341.492183685</c:v>
                </c:pt>
                <c:pt idx="65">
                  <c:v>93099430.528884888</c:v>
                </c:pt>
                <c:pt idx="66">
                  <c:v>95679484.786193848</c:v>
                </c:pt>
                <c:pt idx="67">
                  <c:v>98208998.165622711</c:v>
                </c:pt>
                <c:pt idx="68">
                  <c:v>100730261.02157974</c:v>
                </c:pt>
                <c:pt idx="69">
                  <c:v>108345443.58683395</c:v>
                </c:pt>
                <c:pt idx="70">
                  <c:v>110884472.373806</c:v>
                </c:pt>
                <c:pt idx="71">
                  <c:v>113432176.88108444</c:v>
                </c:pt>
                <c:pt idx="72">
                  <c:v>115886981.13978577</c:v>
                </c:pt>
                <c:pt idx="73">
                  <c:v>118384310.76740646</c:v>
                </c:pt>
                <c:pt idx="74">
                  <c:v>126003906.84510422</c:v>
                </c:pt>
                <c:pt idx="75">
                  <c:v>128629090.51486206</c:v>
                </c:pt>
                <c:pt idx="76">
                  <c:v>131135933.35119629</c:v>
                </c:pt>
                <c:pt idx="77">
                  <c:v>133676861.3456459</c:v>
                </c:pt>
                <c:pt idx="78">
                  <c:v>136251882.94726944</c:v>
                </c:pt>
                <c:pt idx="79">
                  <c:v>144003013.63418198</c:v>
                </c:pt>
                <c:pt idx="80">
                  <c:v>146629747.22702408</c:v>
                </c:pt>
                <c:pt idx="81">
                  <c:v>149155018.24498749</c:v>
                </c:pt>
                <c:pt idx="82">
                  <c:v>151697447.82984543</c:v>
                </c:pt>
                <c:pt idx="83">
                  <c:v>154240089.28383636</c:v>
                </c:pt>
                <c:pt idx="84">
                  <c:v>161868649.30615997</c:v>
                </c:pt>
                <c:pt idx="85">
                  <c:v>164412138.36027145</c:v>
                </c:pt>
                <c:pt idx="86">
                  <c:v>166913444.35494614</c:v>
                </c:pt>
                <c:pt idx="87">
                  <c:v>169457353.80865097</c:v>
                </c:pt>
                <c:pt idx="88">
                  <c:v>172018436.06444931</c:v>
                </c:pt>
                <c:pt idx="89">
                  <c:v>182195775.54314041</c:v>
                </c:pt>
                <c:pt idx="90">
                  <c:v>184834281.90041351</c:v>
                </c:pt>
                <c:pt idx="91">
                  <c:v>187405138.78580856</c:v>
                </c:pt>
                <c:pt idx="92">
                  <c:v>189882872.75818253</c:v>
                </c:pt>
                <c:pt idx="93">
                  <c:v>197622176.41928101</c:v>
                </c:pt>
                <c:pt idx="94">
                  <c:v>200168644.93398666</c:v>
                </c:pt>
                <c:pt idx="95">
                  <c:v>202732303.52587509</c:v>
                </c:pt>
                <c:pt idx="96">
                  <c:v>205279197.88451004</c:v>
                </c:pt>
                <c:pt idx="97">
                  <c:v>207843285.19499969</c:v>
                </c:pt>
                <c:pt idx="98">
                  <c:v>215357880.00260925</c:v>
                </c:pt>
                <c:pt idx="99">
                  <c:v>217922812.80254745</c:v>
                </c:pt>
                <c:pt idx="100">
                  <c:v>220445491.43460846</c:v>
                </c:pt>
                <c:pt idx="101">
                  <c:v>222968378.18765259</c:v>
                </c:pt>
                <c:pt idx="102">
                  <c:v>225516958.88583755</c:v>
                </c:pt>
                <c:pt idx="103">
                  <c:v>233086874.33315659</c:v>
                </c:pt>
                <c:pt idx="104">
                  <c:v>235636298.23935699</c:v>
                </c:pt>
                <c:pt idx="105">
                  <c:v>238211430.96112442</c:v>
                </c:pt>
                <c:pt idx="106">
                  <c:v>240761281.91370392</c:v>
                </c:pt>
                <c:pt idx="107">
                  <c:v>250961535.67433929</c:v>
                </c:pt>
                <c:pt idx="108">
                  <c:v>253512449.13564682</c:v>
                </c:pt>
                <c:pt idx="109">
                  <c:v>256490134.48209381</c:v>
                </c:pt>
                <c:pt idx="110">
                  <c:v>259468068.79610443</c:v>
                </c:pt>
                <c:pt idx="111">
                  <c:v>262485829.28527069</c:v>
                </c:pt>
                <c:pt idx="112">
                  <c:v>271094596.69402313</c:v>
                </c:pt>
                <c:pt idx="113">
                  <c:v>274469234.82859039</c:v>
                </c:pt>
                <c:pt idx="114">
                  <c:v>277968314.12380219</c:v>
                </c:pt>
                <c:pt idx="115">
                  <c:v>284696155.54470062</c:v>
                </c:pt>
                <c:pt idx="116">
                  <c:v>294518623.78230286</c:v>
                </c:pt>
                <c:pt idx="117">
                  <c:v>297883914.49060822</c:v>
                </c:pt>
                <c:pt idx="118">
                  <c:v>301339834.62332916</c:v>
                </c:pt>
                <c:pt idx="119">
                  <c:v>308116724.59575653</c:v>
                </c:pt>
                <c:pt idx="120">
                  <c:v>318419314.16600037</c:v>
                </c:pt>
                <c:pt idx="121">
                  <c:v>321786583.32034302</c:v>
                </c:pt>
                <c:pt idx="122">
                  <c:v>325165431.70601654</c:v>
                </c:pt>
                <c:pt idx="123">
                  <c:v>328555862.15866852</c:v>
                </c:pt>
                <c:pt idx="124">
                  <c:v>331980482.27706146</c:v>
                </c:pt>
                <c:pt idx="125">
                  <c:v>342255207.34884644</c:v>
                </c:pt>
                <c:pt idx="126">
                  <c:v>345590531.0394516</c:v>
                </c:pt>
                <c:pt idx="127">
                  <c:v>349005277.80068207</c:v>
                </c:pt>
                <c:pt idx="128">
                  <c:v>352397694.90718079</c:v>
                </c:pt>
                <c:pt idx="129">
                  <c:v>355790394.71509552</c:v>
                </c:pt>
                <c:pt idx="130">
                  <c:v>365901482.66310883</c:v>
                </c:pt>
                <c:pt idx="131">
                  <c:v>369272682.28585052</c:v>
                </c:pt>
                <c:pt idx="132">
                  <c:v>372610219.90843201</c:v>
                </c:pt>
                <c:pt idx="133">
                  <c:v>375778311.81443024</c:v>
                </c:pt>
                <c:pt idx="134">
                  <c:v>378946650.12756348</c:v>
                </c:pt>
                <c:pt idx="135">
                  <c:v>389233234.15672302</c:v>
                </c:pt>
                <c:pt idx="136">
                  <c:v>392572407.4356308</c:v>
                </c:pt>
                <c:pt idx="137">
                  <c:v>395911854.34124756</c:v>
                </c:pt>
                <c:pt idx="138">
                  <c:v>399342143.58898926</c:v>
                </c:pt>
                <c:pt idx="139">
                  <c:v>402625535.0394516</c:v>
                </c:pt>
                <c:pt idx="140">
                  <c:v>416213076.88446808</c:v>
                </c:pt>
                <c:pt idx="141">
                  <c:v>419656401.54428864</c:v>
                </c:pt>
                <c:pt idx="142">
                  <c:v>422998067.83274078</c:v>
                </c:pt>
                <c:pt idx="143">
                  <c:v>426396651.00505829</c:v>
                </c:pt>
                <c:pt idx="144">
                  <c:v>436593250.16782379</c:v>
                </c:pt>
                <c:pt idx="145">
                  <c:v>439992966.27200317</c:v>
                </c:pt>
                <c:pt idx="146">
                  <c:v>443392965.68585968</c:v>
                </c:pt>
                <c:pt idx="147">
                  <c:v>446895256.91540527</c:v>
                </c:pt>
                <c:pt idx="148">
                  <c:v>450182479.0333252</c:v>
                </c:pt>
                <c:pt idx="149">
                  <c:v>460419033.13848114</c:v>
                </c:pt>
                <c:pt idx="150">
                  <c:v>463820734.72458649</c:v>
                </c:pt>
                <c:pt idx="151">
                  <c:v>467290759.4870224</c:v>
                </c:pt>
                <c:pt idx="152">
                  <c:v>470715715.5451889</c:v>
                </c:pt>
                <c:pt idx="153">
                  <c:v>474152300.78459167</c:v>
                </c:pt>
                <c:pt idx="154">
                  <c:v>484020554.25728607</c:v>
                </c:pt>
                <c:pt idx="155">
                  <c:v>487446913.75934601</c:v>
                </c:pt>
                <c:pt idx="156">
                  <c:v>490884907.20791626</c:v>
                </c:pt>
                <c:pt idx="157">
                  <c:v>494311842.55291748</c:v>
                </c:pt>
                <c:pt idx="158">
                  <c:v>497750413.79966736</c:v>
                </c:pt>
                <c:pt idx="159">
                  <c:v>507964851.40312195</c:v>
                </c:pt>
                <c:pt idx="160">
                  <c:v>511427276.20303345</c:v>
                </c:pt>
                <c:pt idx="161">
                  <c:v>514810522.12757111</c:v>
                </c:pt>
                <c:pt idx="162">
                  <c:v>518159985.7675705</c:v>
                </c:pt>
                <c:pt idx="163">
                  <c:v>521566499.09973145</c:v>
                </c:pt>
                <c:pt idx="164">
                  <c:v>531616550.86408997</c:v>
                </c:pt>
                <c:pt idx="165">
                  <c:v>535024185.57666779</c:v>
                </c:pt>
                <c:pt idx="166">
                  <c:v>538534341.81925201</c:v>
                </c:pt>
                <c:pt idx="167">
                  <c:v>542056160.05422974</c:v>
                </c:pt>
                <c:pt idx="168">
                  <c:v>545476026.41650391</c:v>
                </c:pt>
                <c:pt idx="169">
                  <c:v>558656679.80278778</c:v>
                </c:pt>
                <c:pt idx="170">
                  <c:v>562191597.08818817</c:v>
                </c:pt>
                <c:pt idx="171">
                  <c:v>565635881.54761505</c:v>
                </c:pt>
                <c:pt idx="172">
                  <c:v>569023614.74002838</c:v>
                </c:pt>
                <c:pt idx="173">
                  <c:v>579255870.64370728</c:v>
                </c:pt>
                <c:pt idx="174">
                  <c:v>582747079.40823364</c:v>
                </c:pt>
                <c:pt idx="175">
                  <c:v>586102110.07168579</c:v>
                </c:pt>
                <c:pt idx="176">
                  <c:v>589559780.91654205</c:v>
                </c:pt>
                <c:pt idx="177">
                  <c:v>592972244.23161316</c:v>
                </c:pt>
                <c:pt idx="178">
                  <c:v>604537075.57975006</c:v>
                </c:pt>
                <c:pt idx="179">
                  <c:v>608367453.66938019</c:v>
                </c:pt>
                <c:pt idx="180">
                  <c:v>612261995.91197205</c:v>
                </c:pt>
                <c:pt idx="181">
                  <c:v>632183309.44353485</c:v>
                </c:pt>
                <c:pt idx="182">
                  <c:v>636015991.38600159</c:v>
                </c:pt>
                <c:pt idx="183">
                  <c:v>639848992.7186203</c:v>
                </c:pt>
                <c:pt idx="184">
                  <c:v>643618424.78886414</c:v>
                </c:pt>
                <c:pt idx="185">
                  <c:v>647452059.6576004</c:v>
                </c:pt>
                <c:pt idx="186">
                  <c:v>658877243.58574677</c:v>
                </c:pt>
                <c:pt idx="187">
                  <c:v>662737716.06563568</c:v>
                </c:pt>
                <c:pt idx="188">
                  <c:v>666572944.20865631</c:v>
                </c:pt>
                <c:pt idx="189">
                  <c:v>670344566.15824127</c:v>
                </c:pt>
                <c:pt idx="190">
                  <c:v>674116497.17129517</c:v>
                </c:pt>
                <c:pt idx="191">
                  <c:v>685701749.8230896</c:v>
                </c:pt>
                <c:pt idx="192">
                  <c:v>689538891.63558197</c:v>
                </c:pt>
                <c:pt idx="193">
                  <c:v>693376353.2098999</c:v>
                </c:pt>
                <c:pt idx="194">
                  <c:v>697022245.50452423</c:v>
                </c:pt>
                <c:pt idx="195">
                  <c:v>700847537.07434845</c:v>
                </c:pt>
                <c:pt idx="196">
                  <c:v>712170828.76053619</c:v>
                </c:pt>
                <c:pt idx="197">
                  <c:v>715984580.67913818</c:v>
                </c:pt>
                <c:pt idx="198">
                  <c:v>719824246.06086731</c:v>
                </c:pt>
                <c:pt idx="199">
                  <c:v>723664231.414711</c:v>
                </c:pt>
                <c:pt idx="200">
                  <c:v>739537493.53885651</c:v>
                </c:pt>
                <c:pt idx="201">
                  <c:v>743379121.66331482</c:v>
                </c:pt>
                <c:pt idx="202">
                  <c:v>746772842.62643433</c:v>
                </c:pt>
                <c:pt idx="203">
                  <c:v>750563843.9490509</c:v>
                </c:pt>
                <c:pt idx="204">
                  <c:v>754342348.48625946</c:v>
                </c:pt>
                <c:pt idx="205">
                  <c:v>765794076.83614349</c:v>
                </c:pt>
                <c:pt idx="206">
                  <c:v>769599454.8474884</c:v>
                </c:pt>
                <c:pt idx="207">
                  <c:v>773443588.13539886</c:v>
                </c:pt>
                <c:pt idx="208">
                  <c:v>777288041.7677536</c:v>
                </c:pt>
                <c:pt idx="209">
                  <c:v>781145631.68458557</c:v>
                </c:pt>
                <c:pt idx="210">
                  <c:v>792296408.545578</c:v>
                </c:pt>
                <c:pt idx="211">
                  <c:v>796103972.99928284</c:v>
                </c:pt>
                <c:pt idx="212">
                  <c:v>799899030.43706512</c:v>
                </c:pt>
                <c:pt idx="213">
                  <c:v>803745688.68961334</c:v>
                </c:pt>
                <c:pt idx="214">
                  <c:v>807400318.55662537</c:v>
                </c:pt>
                <c:pt idx="215">
                  <c:v>818980641.46986389</c:v>
                </c:pt>
                <c:pt idx="216">
                  <c:v>822816062.36203003</c:v>
                </c:pt>
                <c:pt idx="217">
                  <c:v>826651801.80721283</c:v>
                </c:pt>
                <c:pt idx="218">
                  <c:v>830500689.45737457</c:v>
                </c:pt>
                <c:pt idx="219">
                  <c:v>834388389.93206024</c:v>
                </c:pt>
                <c:pt idx="220">
                  <c:v>846321940.26612854</c:v>
                </c:pt>
                <c:pt idx="221">
                  <c:v>850198137.27334595</c:v>
                </c:pt>
                <c:pt idx="222">
                  <c:v>854048987.11812592</c:v>
                </c:pt>
                <c:pt idx="223">
                  <c:v>857938669.57454681</c:v>
                </c:pt>
                <c:pt idx="224">
                  <c:v>861880032.67776489</c:v>
                </c:pt>
                <c:pt idx="225">
                  <c:v>873936239.71962738</c:v>
                </c:pt>
                <c:pt idx="226">
                  <c:v>877853281.53994751</c:v>
                </c:pt>
                <c:pt idx="227">
                  <c:v>881706435.98007965</c:v>
                </c:pt>
                <c:pt idx="228">
                  <c:v>885559911.51641083</c:v>
                </c:pt>
                <c:pt idx="229">
                  <c:v>889413708.17571259</c:v>
                </c:pt>
                <c:pt idx="230">
                  <c:v>901284391.02748108</c:v>
                </c:pt>
                <c:pt idx="231">
                  <c:v>905139498.06007385</c:v>
                </c:pt>
                <c:pt idx="232">
                  <c:v>909084886.345047</c:v>
                </c:pt>
                <c:pt idx="233">
                  <c:v>912966348.46607208</c:v>
                </c:pt>
                <c:pt idx="234">
                  <c:v>916886697.00392151</c:v>
                </c:pt>
                <c:pt idx="235">
                  <c:v>928648739.03941345</c:v>
                </c:pt>
                <c:pt idx="236">
                  <c:v>932506126.43434143</c:v>
                </c:pt>
                <c:pt idx="237">
                  <c:v>936363835.2782135</c:v>
                </c:pt>
                <c:pt idx="238">
                  <c:v>940196145.39569092</c:v>
                </c:pt>
                <c:pt idx="239">
                  <c:v>944183106.7304306</c:v>
                </c:pt>
                <c:pt idx="240">
                  <c:v>956337954.79595947</c:v>
                </c:pt>
                <c:pt idx="241">
                  <c:v>960506425.21189117</c:v>
                </c:pt>
                <c:pt idx="242">
                  <c:v>964559469.52409363</c:v>
                </c:pt>
                <c:pt idx="243">
                  <c:v>968419849.47988892</c:v>
                </c:pt>
                <c:pt idx="244">
                  <c:v>972241944.11746979</c:v>
                </c:pt>
                <c:pt idx="245">
                  <c:v>984790259.64399719</c:v>
                </c:pt>
                <c:pt idx="246">
                  <c:v>988793934.58031464</c:v>
                </c:pt>
                <c:pt idx="247">
                  <c:v>992682083.40483856</c:v>
                </c:pt>
                <c:pt idx="248">
                  <c:v>996519055.42175293</c:v>
                </c:pt>
                <c:pt idx="249">
                  <c:v>1000330591.4329834</c:v>
                </c:pt>
                <c:pt idx="250">
                  <c:v>1011727506.036705</c:v>
                </c:pt>
                <c:pt idx="251">
                  <c:v>1015591816.6622238</c:v>
                </c:pt>
                <c:pt idx="252">
                  <c:v>1019392038.7694321</c:v>
                </c:pt>
                <c:pt idx="253">
                  <c:v>1023192572.2837296</c:v>
                </c:pt>
                <c:pt idx="254">
                  <c:v>1027315522.7345886</c:v>
                </c:pt>
                <c:pt idx="255">
                  <c:v>1038835039.4227371</c:v>
                </c:pt>
                <c:pt idx="256">
                  <c:v>1042727386.1399307</c:v>
                </c:pt>
                <c:pt idx="257">
                  <c:v>1046671617.9677429</c:v>
                </c:pt>
                <c:pt idx="258">
                  <c:v>1050409933.1814194</c:v>
                </c:pt>
                <c:pt idx="259">
                  <c:v>1054213008.4398422</c:v>
                </c:pt>
                <c:pt idx="260">
                  <c:v>1065700526.1594391</c:v>
                </c:pt>
                <c:pt idx="261">
                  <c:v>1069633814.676239</c:v>
                </c:pt>
                <c:pt idx="262">
                  <c:v>1073438465.2249374</c:v>
                </c:pt>
                <c:pt idx="263">
                  <c:v>1077359511.1397934</c:v>
                </c:pt>
                <c:pt idx="264">
                  <c:v>1081358283.7643661</c:v>
                </c:pt>
                <c:pt idx="265">
                  <c:v>1093162128.9948273</c:v>
                </c:pt>
                <c:pt idx="266">
                  <c:v>1097123551.4319382</c:v>
                </c:pt>
                <c:pt idx="267">
                  <c:v>1100969168.881485</c:v>
                </c:pt>
                <c:pt idx="268">
                  <c:v>1104840916.312233</c:v>
                </c:pt>
                <c:pt idx="269">
                  <c:v>1108867869.1916351</c:v>
                </c:pt>
                <c:pt idx="270">
                  <c:v>1120601258.3286057</c:v>
                </c:pt>
                <c:pt idx="271">
                  <c:v>1124603754.5480728</c:v>
                </c:pt>
                <c:pt idx="272">
                  <c:v>1128800281.2759094</c:v>
                </c:pt>
                <c:pt idx="273">
                  <c:v>1132803483.5223465</c:v>
                </c:pt>
                <c:pt idx="274">
                  <c:v>1136652054.4773712</c:v>
                </c:pt>
                <c:pt idx="275">
                  <c:v>1148276217.4909973</c:v>
                </c:pt>
                <c:pt idx="276">
                  <c:v>1152151907.1757965</c:v>
                </c:pt>
                <c:pt idx="277">
                  <c:v>1156027919.8347321</c:v>
                </c:pt>
                <c:pt idx="278">
                  <c:v>1159904255.4947205</c:v>
                </c:pt>
                <c:pt idx="279">
                  <c:v>1163845525.1608124</c:v>
                </c:pt>
                <c:pt idx="280">
                  <c:v>1175592796.1559143</c:v>
                </c:pt>
                <c:pt idx="281">
                  <c:v>1179406129.4544907</c:v>
                </c:pt>
                <c:pt idx="282">
                  <c:v>1183284413.2986221</c:v>
                </c:pt>
                <c:pt idx="283">
                  <c:v>1187175949.0231705</c:v>
                </c:pt>
                <c:pt idx="284">
                  <c:v>1191029020.8100586</c:v>
                </c:pt>
                <c:pt idx="285">
                  <c:v>1202977118.258728</c:v>
                </c:pt>
                <c:pt idx="286">
                  <c:v>1206986707.9550171</c:v>
                </c:pt>
                <c:pt idx="287">
                  <c:v>1210867290.180687</c:v>
                </c:pt>
                <c:pt idx="288">
                  <c:v>1214748195.7882156</c:v>
                </c:pt>
                <c:pt idx="289">
                  <c:v>1218809584.4568024</c:v>
                </c:pt>
                <c:pt idx="290">
                  <c:v>1231704286.8529205</c:v>
                </c:pt>
                <c:pt idx="291">
                  <c:v>1235931940.3986511</c:v>
                </c:pt>
                <c:pt idx="292">
                  <c:v>1240231601.393692</c:v>
                </c:pt>
                <c:pt idx="293">
                  <c:v>1244531620.6938171</c:v>
                </c:pt>
                <c:pt idx="294">
                  <c:v>1248831998.3288803</c:v>
                </c:pt>
                <c:pt idx="295">
                  <c:v>1261863228.4084625</c:v>
                </c:pt>
                <c:pt idx="296">
                  <c:v>1266222407.9699783</c:v>
                </c:pt>
                <c:pt idx="297">
                  <c:v>1274769415.9019547</c:v>
                </c:pt>
                <c:pt idx="298">
                  <c:v>1278957569.4212418</c:v>
                </c:pt>
                <c:pt idx="299">
                  <c:v>1291652146.4903793</c:v>
                </c:pt>
                <c:pt idx="300">
                  <c:v>1295741235.6186523</c:v>
                </c:pt>
                <c:pt idx="301">
                  <c:v>1299974136.6365738</c:v>
                </c:pt>
                <c:pt idx="302">
                  <c:v>1304178684.5315781</c:v>
                </c:pt>
                <c:pt idx="303">
                  <c:v>1308426628.1123199</c:v>
                </c:pt>
                <c:pt idx="304">
                  <c:v>1321559019.8802948</c:v>
                </c:pt>
                <c:pt idx="305">
                  <c:v>1325794036.5222015</c:v>
                </c:pt>
                <c:pt idx="306">
                  <c:v>1330029400.2001953</c:v>
                </c:pt>
                <c:pt idx="307">
                  <c:v>1334193319.2352142</c:v>
                </c:pt>
                <c:pt idx="308">
                  <c:v>1339003751.113533</c:v>
                </c:pt>
                <c:pt idx="309">
                  <c:v>1351928502.0513077</c:v>
                </c:pt>
                <c:pt idx="310">
                  <c:v>1356223465.0018845</c:v>
                </c:pt>
                <c:pt idx="311">
                  <c:v>1360533150.2906494</c:v>
                </c:pt>
                <c:pt idx="312">
                  <c:v>1364785727.4607925</c:v>
                </c:pt>
                <c:pt idx="313">
                  <c:v>1369096126.2714157</c:v>
                </c:pt>
                <c:pt idx="314">
                  <c:v>1381812862.4024658</c:v>
                </c:pt>
                <c:pt idx="315">
                  <c:v>1386124680.1410065</c:v>
                </c:pt>
                <c:pt idx="316">
                  <c:v>1390436857.1976929</c:v>
                </c:pt>
                <c:pt idx="317">
                  <c:v>1394749393.6024628</c:v>
                </c:pt>
                <c:pt idx="318">
                  <c:v>1399047913.0659866</c:v>
                </c:pt>
                <c:pt idx="319">
                  <c:v>1412073940.1241074</c:v>
                </c:pt>
                <c:pt idx="320">
                  <c:v>1416388279.619133</c:v>
                </c:pt>
                <c:pt idx="321">
                  <c:v>1420846801.9432144</c:v>
                </c:pt>
                <c:pt idx="322">
                  <c:v>1425089954.6672516</c:v>
                </c:pt>
                <c:pt idx="323">
                  <c:v>1429419763.5773468</c:v>
                </c:pt>
                <c:pt idx="324">
                  <c:v>1442151329.2692261</c:v>
                </c:pt>
                <c:pt idx="325">
                  <c:v>1446612070.0781326</c:v>
                </c:pt>
                <c:pt idx="326">
                  <c:v>1450958069.2017899</c:v>
                </c:pt>
                <c:pt idx="327">
                  <c:v>1455419568.3688507</c:v>
                </c:pt>
                <c:pt idx="328">
                  <c:v>1459895844.8926773</c:v>
                </c:pt>
                <c:pt idx="329">
                  <c:v>1478666162.7209244</c:v>
                </c:pt>
                <c:pt idx="330">
                  <c:v>1483058049.7152557</c:v>
                </c:pt>
                <c:pt idx="331">
                  <c:v>1487392705.4021912</c:v>
                </c:pt>
                <c:pt idx="332">
                  <c:v>1491857341.9962616</c:v>
                </c:pt>
                <c:pt idx="333">
                  <c:v>1504906726.0940018</c:v>
                </c:pt>
                <c:pt idx="334">
                  <c:v>1509228801.6545105</c:v>
                </c:pt>
                <c:pt idx="335">
                  <c:v>1513839399.7702103</c:v>
                </c:pt>
                <c:pt idx="336">
                  <c:v>1518335132.5181808</c:v>
                </c:pt>
                <c:pt idx="337">
                  <c:v>1522658327.1125717</c:v>
                </c:pt>
                <c:pt idx="338">
                  <c:v>1539376072.5735321</c:v>
                </c:pt>
                <c:pt idx="339">
                  <c:v>1543960517.459938</c:v>
                </c:pt>
                <c:pt idx="340">
                  <c:v>1548141669.8349533</c:v>
                </c:pt>
                <c:pt idx="341">
                  <c:v>1552539442.9486542</c:v>
                </c:pt>
                <c:pt idx="342">
                  <c:v>1565647359.1579971</c:v>
                </c:pt>
                <c:pt idx="343">
                  <c:v>1570017767.8107147</c:v>
                </c:pt>
                <c:pt idx="344">
                  <c:v>1574201019.242012</c:v>
                </c:pt>
                <c:pt idx="345">
                  <c:v>1578427886.1582947</c:v>
                </c:pt>
                <c:pt idx="346">
                  <c:v>1582756088.4821472</c:v>
                </c:pt>
                <c:pt idx="347">
                  <c:v>1595525349.3538971</c:v>
                </c:pt>
                <c:pt idx="348">
                  <c:v>1599927136.9182205</c:v>
                </c:pt>
                <c:pt idx="349">
                  <c:v>1604617963.6736298</c:v>
                </c:pt>
                <c:pt idx="350">
                  <c:v>1608991652.3522415</c:v>
                </c:pt>
                <c:pt idx="351">
                  <c:v>1613466759.9667358</c:v>
                </c:pt>
                <c:pt idx="352">
                  <c:v>1626460126.6567307</c:v>
                </c:pt>
                <c:pt idx="353">
                  <c:v>1631803179.5030899</c:v>
                </c:pt>
                <c:pt idx="354">
                  <c:v>1636352462.2812881</c:v>
                </c:pt>
                <c:pt idx="355">
                  <c:v>1640541057.340744</c:v>
                </c:pt>
                <c:pt idx="356">
                  <c:v>1645091104.6832657</c:v>
                </c:pt>
                <c:pt idx="357">
                  <c:v>1658309065.339035</c:v>
                </c:pt>
                <c:pt idx="358">
                  <c:v>1662643924.4278183</c:v>
                </c:pt>
                <c:pt idx="359">
                  <c:v>1667123652.0990906</c:v>
                </c:pt>
                <c:pt idx="360">
                  <c:v>1672109584.7824173</c:v>
                </c:pt>
                <c:pt idx="361">
                  <c:v>1676590127.5522079</c:v>
                </c:pt>
                <c:pt idx="362">
                  <c:v>1690683370.7117691</c:v>
                </c:pt>
                <c:pt idx="363">
                  <c:v>1695310098.1224899</c:v>
                </c:pt>
                <c:pt idx="364">
                  <c:v>1700154133.9233017</c:v>
                </c:pt>
                <c:pt idx="365">
                  <c:v>1705114309.7199631</c:v>
                </c:pt>
                <c:pt idx="366">
                  <c:v>1723337099.7283783</c:v>
                </c:pt>
                <c:pt idx="367">
                  <c:v>1728140340.8164597</c:v>
                </c:pt>
                <c:pt idx="368">
                  <c:v>1732625708.4569244</c:v>
                </c:pt>
                <c:pt idx="369">
                  <c:v>1737328514.9444962</c:v>
                </c:pt>
                <c:pt idx="370">
                  <c:v>1754694291.1161346</c:v>
                </c:pt>
                <c:pt idx="371">
                  <c:v>1759471471.4261475</c:v>
                </c:pt>
                <c:pt idx="372">
                  <c:v>1764350433.0611115</c:v>
                </c:pt>
                <c:pt idx="373">
                  <c:v>1769171935.4761734</c:v>
                </c:pt>
                <c:pt idx="374">
                  <c:v>1773878041.2759018</c:v>
                </c:pt>
                <c:pt idx="375">
                  <c:v>1787780408.7535782</c:v>
                </c:pt>
                <c:pt idx="376">
                  <c:v>1792502679.9794693</c:v>
                </c:pt>
                <c:pt idx="377">
                  <c:v>1797196405.2206573</c:v>
                </c:pt>
                <c:pt idx="378">
                  <c:v>1801905041.0072403</c:v>
                </c:pt>
                <c:pt idx="379">
                  <c:v>1806512675.9525146</c:v>
                </c:pt>
                <c:pt idx="380">
                  <c:v>1820597634.3750229</c:v>
                </c:pt>
                <c:pt idx="381">
                  <c:v>1825250404.3307648</c:v>
                </c:pt>
                <c:pt idx="382">
                  <c:v>1829932580.9642639</c:v>
                </c:pt>
                <c:pt idx="383">
                  <c:v>1834818138.5419846</c:v>
                </c:pt>
                <c:pt idx="384">
                  <c:v>1839573666.416832</c:v>
                </c:pt>
                <c:pt idx="385">
                  <c:v>1853754550.5962143</c:v>
                </c:pt>
                <c:pt idx="386">
                  <c:v>1858439284.6850662</c:v>
                </c:pt>
                <c:pt idx="387">
                  <c:v>1863138944.2206726</c:v>
                </c:pt>
                <c:pt idx="388">
                  <c:v>1867926065.2905579</c:v>
                </c:pt>
                <c:pt idx="389">
                  <c:v>1872641086.3936768</c:v>
                </c:pt>
                <c:pt idx="390">
                  <c:v>1891676982.2562714</c:v>
                </c:pt>
                <c:pt idx="391">
                  <c:v>1896452204.9582596</c:v>
                </c:pt>
                <c:pt idx="392">
                  <c:v>1901198832.7002029</c:v>
                </c:pt>
                <c:pt idx="393">
                  <c:v>1905931374.5944824</c:v>
                </c:pt>
                <c:pt idx="394">
                  <c:v>1920086731.0084381</c:v>
                </c:pt>
                <c:pt idx="395">
                  <c:v>1924835505.5531769</c:v>
                </c:pt>
                <c:pt idx="396">
                  <c:v>1929497570.0524216</c:v>
                </c:pt>
                <c:pt idx="397">
                  <c:v>1934189099.9732971</c:v>
                </c:pt>
                <c:pt idx="398">
                  <c:v>1938924629.3195724</c:v>
                </c:pt>
                <c:pt idx="399">
                  <c:v>1953219668.7182617</c:v>
                </c:pt>
                <c:pt idx="400">
                  <c:v>1957927858.4884415</c:v>
                </c:pt>
                <c:pt idx="401">
                  <c:v>1962651004.7534409</c:v>
                </c:pt>
                <c:pt idx="402">
                  <c:v>1967330975.204422</c:v>
                </c:pt>
                <c:pt idx="403">
                  <c:v>1972883486.4356842</c:v>
                </c:pt>
                <c:pt idx="404">
                  <c:v>1989630009.1513519</c:v>
                </c:pt>
                <c:pt idx="405">
                  <c:v>1995228511.2495499</c:v>
                </c:pt>
                <c:pt idx="406">
                  <c:v>2000725810.2432251</c:v>
                </c:pt>
                <c:pt idx="407">
                  <c:v>2006180052.5151215</c:v>
                </c:pt>
                <c:pt idx="408">
                  <c:v>2011576678.2927475</c:v>
                </c:pt>
                <c:pt idx="409">
                  <c:v>2028204653.8881149</c:v>
                </c:pt>
                <c:pt idx="410">
                  <c:v>2033909147.2837677</c:v>
                </c:pt>
                <c:pt idx="411">
                  <c:v>2039483277.0624847</c:v>
                </c:pt>
                <c:pt idx="412">
                  <c:v>2044927001.158493</c:v>
                </c:pt>
                <c:pt idx="413">
                  <c:v>2050458632.3419495</c:v>
                </c:pt>
                <c:pt idx="414">
                  <c:v>2067055277.575531</c:v>
                </c:pt>
                <c:pt idx="415">
                  <c:v>2072560118.3796768</c:v>
                </c:pt>
                <c:pt idx="416">
                  <c:v>2072560118.3796692</c:v>
                </c:pt>
                <c:pt idx="417">
                  <c:v>2083512697.6044006</c:v>
                </c:pt>
                <c:pt idx="418">
                  <c:v>2088975563.5103989</c:v>
                </c:pt>
                <c:pt idx="419">
                  <c:v>2105365868.3740005</c:v>
                </c:pt>
                <c:pt idx="420">
                  <c:v>2110903879.2156525</c:v>
                </c:pt>
                <c:pt idx="421">
                  <c:v>2116369598.3697357</c:v>
                </c:pt>
                <c:pt idx="422">
                  <c:v>2121981654.5628891</c:v>
                </c:pt>
                <c:pt idx="423">
                  <c:v>2127506840.964859</c:v>
                </c:pt>
                <c:pt idx="424">
                  <c:v>2149901510.5503311</c:v>
                </c:pt>
                <c:pt idx="425">
                  <c:v>2155429636.2926788</c:v>
                </c:pt>
                <c:pt idx="426">
                  <c:v>2183219051.1418839</c:v>
                </c:pt>
                <c:pt idx="427">
                  <c:v>2188765279.8194962</c:v>
                </c:pt>
                <c:pt idx="428">
                  <c:v>2194166125.1399155</c:v>
                </c:pt>
                <c:pt idx="429">
                  <c:v>2199567525.547226</c:v>
                </c:pt>
                <c:pt idx="430">
                  <c:v>2205130079.7770081</c:v>
                </c:pt>
                <c:pt idx="431">
                  <c:v>2221600487.2020111</c:v>
                </c:pt>
                <c:pt idx="432">
                  <c:v>2227121555.2531662</c:v>
                </c:pt>
                <c:pt idx="433">
                  <c:v>2232570165.347641</c:v>
                </c:pt>
                <c:pt idx="434">
                  <c:v>2237946294.7423248</c:v>
                </c:pt>
                <c:pt idx="435">
                  <c:v>2243293752.6156235</c:v>
                </c:pt>
                <c:pt idx="436">
                  <c:v>2259381593.2882996</c:v>
                </c:pt>
                <c:pt idx="437">
                  <c:v>2264848162.3760452</c:v>
                </c:pt>
                <c:pt idx="438">
                  <c:v>2270344535.4063339</c:v>
                </c:pt>
                <c:pt idx="439">
                  <c:v>2275783004.3416672</c:v>
                </c:pt>
                <c:pt idx="440">
                  <c:v>2281280519.4554596</c:v>
                </c:pt>
                <c:pt idx="441">
                  <c:v>2297730919.6177826</c:v>
                </c:pt>
                <c:pt idx="442">
                  <c:v>2303230727.0693893</c:v>
                </c:pt>
                <c:pt idx="443">
                  <c:v>2308701851.5949326</c:v>
                </c:pt>
                <c:pt idx="444">
                  <c:v>2314188174.7044754</c:v>
                </c:pt>
                <c:pt idx="445">
                  <c:v>2319689701.0249405</c:v>
                </c:pt>
                <c:pt idx="446">
                  <c:v>2336152104.0565033</c:v>
                </c:pt>
                <c:pt idx="447">
                  <c:v>2341641286.567337</c:v>
                </c:pt>
                <c:pt idx="448">
                  <c:v>2347292073.6608429</c:v>
                </c:pt>
                <c:pt idx="449">
                  <c:v>2353002030.3021622</c:v>
                </c:pt>
                <c:pt idx="450">
                  <c:v>2358712605.52211</c:v>
                </c:pt>
                <c:pt idx="451">
                  <c:v>2376241577.4634476</c:v>
                </c:pt>
                <c:pt idx="452">
                  <c:v>2382101159.860939</c:v>
                </c:pt>
                <c:pt idx="453">
                  <c:v>2387756285.1519623</c:v>
                </c:pt>
                <c:pt idx="454">
                  <c:v>2393382712.4890442</c:v>
                </c:pt>
                <c:pt idx="455">
                  <c:v>2399024393.6957932</c:v>
                </c:pt>
                <c:pt idx="456">
                  <c:v>2415335725.4041824</c:v>
                </c:pt>
                <c:pt idx="457">
                  <c:v>2420759857.1315079</c:v>
                </c:pt>
                <c:pt idx="458">
                  <c:v>2426331159.5608673</c:v>
                </c:pt>
                <c:pt idx="459">
                  <c:v>2431961701.5512238</c:v>
                </c:pt>
                <c:pt idx="460">
                  <c:v>2437578179.6989136</c:v>
                </c:pt>
                <c:pt idx="461">
                  <c:v>2454517402.6982346</c:v>
                </c:pt>
                <c:pt idx="462">
                  <c:v>2460136280.5219116</c:v>
                </c:pt>
                <c:pt idx="463">
                  <c:v>2465726411.6115952</c:v>
                </c:pt>
                <c:pt idx="464">
                  <c:v>2471229091.4461441</c:v>
                </c:pt>
                <c:pt idx="465">
                  <c:v>2476776370.5007401</c:v>
                </c:pt>
                <c:pt idx="466">
                  <c:v>2493419955.0574417</c:v>
                </c:pt>
                <c:pt idx="467">
                  <c:v>2498910838.1305466</c:v>
                </c:pt>
                <c:pt idx="468">
                  <c:v>2504328876.4914551</c:v>
                </c:pt>
                <c:pt idx="469">
                  <c:v>2509791523.8086929</c:v>
                </c:pt>
                <c:pt idx="470">
                  <c:v>2515298793.759079</c:v>
                </c:pt>
                <c:pt idx="471">
                  <c:v>2531954512.8791199</c:v>
                </c:pt>
                <c:pt idx="472">
                  <c:v>2537096786.2345352</c:v>
                </c:pt>
                <c:pt idx="473">
                  <c:v>2542900773.2430115</c:v>
                </c:pt>
                <c:pt idx="474">
                  <c:v>2548543749.3254929</c:v>
                </c:pt>
                <c:pt idx="475">
                  <c:v>2554422476.4087601</c:v>
                </c:pt>
                <c:pt idx="476">
                  <c:v>2572501570.7548599</c:v>
                </c:pt>
                <c:pt idx="477">
                  <c:v>2578015373.0018005</c:v>
                </c:pt>
                <c:pt idx="478">
                  <c:v>2583544454.6074295</c:v>
                </c:pt>
                <c:pt idx="479">
                  <c:v>2589103526.7751541</c:v>
                </c:pt>
                <c:pt idx="480">
                  <c:v>2594619058.3925171</c:v>
                </c:pt>
                <c:pt idx="481">
                  <c:v>2611388021.0943451</c:v>
                </c:pt>
                <c:pt idx="482">
                  <c:v>2617008873.9343643</c:v>
                </c:pt>
                <c:pt idx="483">
                  <c:v>2622600891.5377197</c:v>
                </c:pt>
                <c:pt idx="484">
                  <c:v>2628134629.8530579</c:v>
                </c:pt>
                <c:pt idx="485">
                  <c:v>2633580632.5789032</c:v>
                </c:pt>
                <c:pt idx="486">
                  <c:v>2650096965.2093964</c:v>
                </c:pt>
                <c:pt idx="487">
                  <c:v>2655618850.3099365</c:v>
                </c:pt>
                <c:pt idx="488">
                  <c:v>2661170763.7284241</c:v>
                </c:pt>
                <c:pt idx="489">
                  <c:v>2666693802.3496399</c:v>
                </c:pt>
                <c:pt idx="490">
                  <c:v>2672276334.8360519</c:v>
                </c:pt>
                <c:pt idx="491">
                  <c:v>2689335050.3904343</c:v>
                </c:pt>
                <c:pt idx="492">
                  <c:v>2694978910.2027435</c:v>
                </c:pt>
                <c:pt idx="493">
                  <c:v>2700593895.4707336</c:v>
                </c:pt>
                <c:pt idx="494">
                  <c:v>2706179996.8836136</c:v>
                </c:pt>
                <c:pt idx="495">
                  <c:v>2711958314.2610474</c:v>
                </c:pt>
                <c:pt idx="496">
                  <c:v>2730843086.0945358</c:v>
                </c:pt>
                <c:pt idx="497">
                  <c:v>2737066512.7007523</c:v>
                </c:pt>
                <c:pt idx="498">
                  <c:v>2743349665.5714188</c:v>
                </c:pt>
                <c:pt idx="499">
                  <c:v>2749471301.7134171</c:v>
                </c:pt>
                <c:pt idx="500">
                  <c:v>2755755922.4841156</c:v>
                </c:pt>
                <c:pt idx="501">
                  <c:v>2774567752.706665</c:v>
                </c:pt>
                <c:pt idx="502">
                  <c:v>2780840583.6219177</c:v>
                </c:pt>
                <c:pt idx="503">
                  <c:v>2787114155.0797043</c:v>
                </c:pt>
                <c:pt idx="504">
                  <c:v>2793358940.9929352</c:v>
                </c:pt>
                <c:pt idx="505">
                  <c:v>2799648755.1342926</c:v>
                </c:pt>
                <c:pt idx="506">
                  <c:v>2818476130.7350693</c:v>
                </c:pt>
                <c:pt idx="507">
                  <c:v>2824754145.2782898</c:v>
                </c:pt>
                <c:pt idx="508">
                  <c:v>2831047674.5188217</c:v>
                </c:pt>
                <c:pt idx="509">
                  <c:v>2837341948.4936523</c:v>
                </c:pt>
                <c:pt idx="510">
                  <c:v>2843636967.2908936</c:v>
                </c:pt>
                <c:pt idx="511">
                  <c:v>2862479922.0501404</c:v>
                </c:pt>
                <c:pt idx="512">
                  <c:v>2868733563.440979</c:v>
                </c:pt>
                <c:pt idx="513">
                  <c:v>2874987939.6346817</c:v>
                </c:pt>
                <c:pt idx="514">
                  <c:v>2881272625.7108841</c:v>
                </c:pt>
                <c:pt idx="515">
                  <c:v>2887558053.729187</c:v>
                </c:pt>
                <c:pt idx="516">
                  <c:v>2906904666.4887085</c:v>
                </c:pt>
                <c:pt idx="517">
                  <c:v>2913429862.3103561</c:v>
                </c:pt>
                <c:pt idx="518">
                  <c:v>2919793077.5439148</c:v>
                </c:pt>
                <c:pt idx="519">
                  <c:v>2926097853.0580978</c:v>
                </c:pt>
                <c:pt idx="520">
                  <c:v>2932418176.3312302</c:v>
                </c:pt>
                <c:pt idx="521">
                  <c:v>2951381395.1323166</c:v>
                </c:pt>
                <c:pt idx="522">
                  <c:v>2957734334.7485809</c:v>
                </c:pt>
                <c:pt idx="523">
                  <c:v>2964102841.9052277</c:v>
                </c:pt>
                <c:pt idx="524">
                  <c:v>2970442485.2430954</c:v>
                </c:pt>
                <c:pt idx="525">
                  <c:v>2976768068.2823257</c:v>
                </c:pt>
                <c:pt idx="526">
                  <c:v>2995791515.5599976</c:v>
                </c:pt>
                <c:pt idx="527">
                  <c:v>3002164568.435463</c:v>
                </c:pt>
                <c:pt idx="528">
                  <c:v>3008508736.8896942</c:v>
                </c:pt>
                <c:pt idx="529">
                  <c:v>3014824010.4235687</c:v>
                </c:pt>
                <c:pt idx="530">
                  <c:v>3021228989.3048172</c:v>
                </c:pt>
                <c:pt idx="531">
                  <c:v>3040179325.5960159</c:v>
                </c:pt>
                <c:pt idx="532">
                  <c:v>3046483513.4330597</c:v>
                </c:pt>
                <c:pt idx="533">
                  <c:v>3052818115.7831268</c:v>
                </c:pt>
                <c:pt idx="534">
                  <c:v>3059153469.4874191</c:v>
                </c:pt>
                <c:pt idx="535">
                  <c:v>3065489574.6350555</c:v>
                </c:pt>
                <c:pt idx="536">
                  <c:v>3084678229.6406097</c:v>
                </c:pt>
                <c:pt idx="537">
                  <c:v>3091002516.5644531</c:v>
                </c:pt>
                <c:pt idx="538">
                  <c:v>3097372094.3643417</c:v>
                </c:pt>
                <c:pt idx="539">
                  <c:v>3103801828.2856979</c:v>
                </c:pt>
                <c:pt idx="540">
                  <c:v>3110217484.5050964</c:v>
                </c:pt>
                <c:pt idx="541">
                  <c:v>3129511321.3140869</c:v>
                </c:pt>
                <c:pt idx="542">
                  <c:v>3135826055.2895203</c:v>
                </c:pt>
                <c:pt idx="543">
                  <c:v>3142215834.5127869</c:v>
                </c:pt>
                <c:pt idx="544">
                  <c:v>3148636100.4129257</c:v>
                </c:pt>
                <c:pt idx="545">
                  <c:v>3155161181.3151779</c:v>
                </c:pt>
                <c:pt idx="546">
                  <c:v>3174114467.5669022</c:v>
                </c:pt>
                <c:pt idx="547">
                  <c:v>3180538561.3029938</c:v>
                </c:pt>
                <c:pt idx="548">
                  <c:v>3186933681.1866989</c:v>
                </c:pt>
                <c:pt idx="549">
                  <c:v>3193344439.0802078</c:v>
                </c:pt>
                <c:pt idx="550">
                  <c:v>3219466570.4232635</c:v>
                </c:pt>
                <c:pt idx="551">
                  <c:v>3225881223.2265549</c:v>
                </c:pt>
                <c:pt idx="552">
                  <c:v>3232251989.1053162</c:v>
                </c:pt>
                <c:pt idx="553">
                  <c:v>3238593738.9240341</c:v>
                </c:pt>
                <c:pt idx="554">
                  <c:v>3244921350.6848831</c:v>
                </c:pt>
                <c:pt idx="555">
                  <c:v>3263906426.9965744</c:v>
                </c:pt>
                <c:pt idx="556">
                  <c:v>3270162549.4130707</c:v>
                </c:pt>
                <c:pt idx="557">
                  <c:v>3276493888.0473785</c:v>
                </c:pt>
                <c:pt idx="558">
                  <c:v>3282825974.1313858</c:v>
                </c:pt>
                <c:pt idx="559">
                  <c:v>3289367418.7432251</c:v>
                </c:pt>
                <c:pt idx="560">
                  <c:v>3310916581.323082</c:v>
                </c:pt>
                <c:pt idx="561">
                  <c:v>3317998160.5942383</c:v>
                </c:pt>
                <c:pt idx="562">
                  <c:v>3325110495.3505249</c:v>
                </c:pt>
                <c:pt idx="563">
                  <c:v>3332193947.4297791</c:v>
                </c:pt>
                <c:pt idx="564">
                  <c:v>3339293248.6294937</c:v>
                </c:pt>
                <c:pt idx="565">
                  <c:v>3360504469.4626923</c:v>
                </c:pt>
                <c:pt idx="566">
                  <c:v>3368120369.3579712</c:v>
                </c:pt>
                <c:pt idx="567">
                  <c:v>3375737274.1289368</c:v>
                </c:pt>
                <c:pt idx="568">
                  <c:v>3383323108.4985733</c:v>
                </c:pt>
                <c:pt idx="569">
                  <c:v>3390958058.9984665</c:v>
                </c:pt>
                <c:pt idx="570">
                  <c:v>3415452605.6952057</c:v>
                </c:pt>
                <c:pt idx="571">
                  <c:v>3423603533.469574</c:v>
                </c:pt>
                <c:pt idx="572">
                  <c:v>3431755536.7135773</c:v>
                </c:pt>
                <c:pt idx="573">
                  <c:v>3440491219.8098373</c:v>
                </c:pt>
                <c:pt idx="574">
                  <c:v>3449701006.8457947</c:v>
                </c:pt>
                <c:pt idx="575">
                  <c:v>3477275838.7434998</c:v>
                </c:pt>
                <c:pt idx="576">
                  <c:v>3486509878.5488434</c:v>
                </c:pt>
                <c:pt idx="577">
                  <c:v>3495725737.4911652</c:v>
                </c:pt>
                <c:pt idx="578">
                  <c:v>3505470590.192627</c:v>
                </c:pt>
                <c:pt idx="579">
                  <c:v>3515744506.4510651</c:v>
                </c:pt>
                <c:pt idx="580">
                  <c:v>3546635218.4385986</c:v>
                </c:pt>
                <c:pt idx="581">
                  <c:v>3557066051.2650604</c:v>
                </c:pt>
                <c:pt idx="582">
                  <c:v>3577800648.286499</c:v>
                </c:pt>
                <c:pt idx="583">
                  <c:v>3588702927.8727722</c:v>
                </c:pt>
                <c:pt idx="584">
                  <c:v>3621550699.6296997</c:v>
                </c:pt>
                <c:pt idx="585">
                  <c:v>3632436027.7503662</c:v>
                </c:pt>
                <c:pt idx="586">
                  <c:v>3643618884.9974823</c:v>
                </c:pt>
                <c:pt idx="587">
                  <c:v>3654803267.4620819</c:v>
                </c:pt>
                <c:pt idx="588">
                  <c:v>3665738574.5644226</c:v>
                </c:pt>
                <c:pt idx="589">
                  <c:v>3698275450.8656616</c:v>
                </c:pt>
                <c:pt idx="590">
                  <c:v>3709170966.3283081</c:v>
                </c:pt>
                <c:pt idx="591">
                  <c:v>3719999537.4974823</c:v>
                </c:pt>
                <c:pt idx="592">
                  <c:v>3730875137.4362183</c:v>
                </c:pt>
                <c:pt idx="593">
                  <c:v>3743190915.4072571</c:v>
                </c:pt>
                <c:pt idx="594">
                  <c:v>3795662794.5018921</c:v>
                </c:pt>
                <c:pt idx="595">
                  <c:v>3808664661.9927521</c:v>
                </c:pt>
                <c:pt idx="596">
                  <c:v>3821544580.2216949</c:v>
                </c:pt>
                <c:pt idx="597">
                  <c:v>3834475904.1858215</c:v>
                </c:pt>
                <c:pt idx="598">
                  <c:v>3873498487.3939056</c:v>
                </c:pt>
                <c:pt idx="599">
                  <c:v>3887240872.5899963</c:v>
                </c:pt>
                <c:pt idx="600">
                  <c:v>3901011441.6730499</c:v>
                </c:pt>
                <c:pt idx="601">
                  <c:v>3914836390.0178223</c:v>
                </c:pt>
                <c:pt idx="602">
                  <c:v>3928584803.6580353</c:v>
                </c:pt>
                <c:pt idx="603">
                  <c:v>3969914633.3302917</c:v>
                </c:pt>
                <c:pt idx="604">
                  <c:v>3983697281.9683838</c:v>
                </c:pt>
                <c:pt idx="605">
                  <c:v>3997403324.6568451</c:v>
                </c:pt>
                <c:pt idx="606">
                  <c:v>4011189989.6981964</c:v>
                </c:pt>
                <c:pt idx="607">
                  <c:v>4024926240.6855774</c:v>
                </c:pt>
                <c:pt idx="608">
                  <c:v>4080193858.6065216</c:v>
                </c:pt>
                <c:pt idx="609">
                  <c:v>4094045087.0391083</c:v>
                </c:pt>
                <c:pt idx="610">
                  <c:v>4108449328.9149017</c:v>
                </c:pt>
                <c:pt idx="611">
                  <c:v>4123800451.9308777</c:v>
                </c:pt>
                <c:pt idx="612">
                  <c:v>4169861304.6511841</c:v>
                </c:pt>
                <c:pt idx="613">
                  <c:v>4185064857.3443604</c:v>
                </c:pt>
                <c:pt idx="614">
                  <c:v>4200270855.275589</c:v>
                </c:pt>
                <c:pt idx="615">
                  <c:v>4215374231.8705139</c:v>
                </c:pt>
                <c:pt idx="616">
                  <c:v>4276007555.1280518</c:v>
                </c:pt>
                <c:pt idx="617">
                  <c:v>4291201891.8966217</c:v>
                </c:pt>
                <c:pt idx="618">
                  <c:v>4306451252.2014008</c:v>
                </c:pt>
                <c:pt idx="619">
                  <c:v>4321624180.6382294</c:v>
                </c:pt>
                <c:pt idx="620">
                  <c:v>4336799540.958313</c:v>
                </c:pt>
                <c:pt idx="621">
                  <c:v>4352056247.5510101</c:v>
                </c:pt>
                <c:pt idx="622">
                  <c:v>4382574576.7863312</c:v>
                </c:pt>
                <c:pt idx="623">
                  <c:v>4397680753.9549408</c:v>
                </c:pt>
                <c:pt idx="624">
                  <c:v>4412868304.4535828</c:v>
                </c:pt>
                <c:pt idx="625">
                  <c:v>4428005637.585556</c:v>
                </c:pt>
                <c:pt idx="626">
                  <c:v>4443119058.4844513</c:v>
                </c:pt>
                <c:pt idx="627">
                  <c:v>4488624555.6325073</c:v>
                </c:pt>
                <c:pt idx="628">
                  <c:v>4503800335.5614014</c:v>
                </c:pt>
                <c:pt idx="629">
                  <c:v>4518952192.5594482</c:v>
                </c:pt>
                <c:pt idx="630">
                  <c:v>4534080114.3812561</c:v>
                </c:pt>
                <c:pt idx="631">
                  <c:v>4549553121.333252</c:v>
                </c:pt>
                <c:pt idx="632">
                  <c:v>4595584254.5971069</c:v>
                </c:pt>
                <c:pt idx="633">
                  <c:v>4611120043.2432098</c:v>
                </c:pt>
                <c:pt idx="634">
                  <c:v>4626262660.7167816</c:v>
                </c:pt>
                <c:pt idx="635">
                  <c:v>4641434077.6695557</c:v>
                </c:pt>
                <c:pt idx="636">
                  <c:v>4656766253.5582123</c:v>
                </c:pt>
                <c:pt idx="637">
                  <c:v>4702611843.2755585</c:v>
                </c:pt>
                <c:pt idx="638">
                  <c:v>4718753788.2227631</c:v>
                </c:pt>
                <c:pt idx="639">
                  <c:v>4734926388.8288879</c:v>
                </c:pt>
                <c:pt idx="640">
                  <c:v>4751129658.9750977</c:v>
                </c:pt>
                <c:pt idx="641">
                  <c:v>4767279353.295639</c:v>
                </c:pt>
                <c:pt idx="642">
                  <c:v>4815820447.3852386</c:v>
                </c:pt>
                <c:pt idx="643">
                  <c:v>4831980474.2622681</c:v>
                </c:pt>
                <c:pt idx="644">
                  <c:v>4848227408.9050751</c:v>
                </c:pt>
                <c:pt idx="645">
                  <c:v>4864476952.0835114</c:v>
                </c:pt>
                <c:pt idx="646">
                  <c:v>4880869693.7676849</c:v>
                </c:pt>
                <c:pt idx="647">
                  <c:v>4946338789.503006</c:v>
                </c:pt>
                <c:pt idx="648">
                  <c:v>4962604085.0086365</c:v>
                </c:pt>
                <c:pt idx="649">
                  <c:v>4978928282.3334351</c:v>
                </c:pt>
                <c:pt idx="650">
                  <c:v>4996240349.2483215</c:v>
                </c:pt>
                <c:pt idx="651">
                  <c:v>5049283448.3644409</c:v>
                </c:pt>
                <c:pt idx="652">
                  <c:v>5066917395.9862976</c:v>
                </c:pt>
                <c:pt idx="653">
                  <c:v>5084667106.5305939</c:v>
                </c:pt>
                <c:pt idx="654">
                  <c:v>5102335386.0516205</c:v>
                </c:pt>
                <c:pt idx="655">
                  <c:v>5119922190.8518829</c:v>
                </c:pt>
                <c:pt idx="656">
                  <c:v>5172522617.1874695</c:v>
                </c:pt>
                <c:pt idx="657">
                  <c:v>5190093384.295929</c:v>
                </c:pt>
                <c:pt idx="658">
                  <c:v>5207751817.2010956</c:v>
                </c:pt>
                <c:pt idx="659">
                  <c:v>5225385107.4471436</c:v>
                </c:pt>
                <c:pt idx="660">
                  <c:v>5243049677.1908264</c:v>
                </c:pt>
                <c:pt idx="661">
                  <c:v>5296137270.6471558</c:v>
                </c:pt>
                <c:pt idx="662">
                  <c:v>5313814143.4058838</c:v>
                </c:pt>
                <c:pt idx="663">
                  <c:v>5331578818.1548157</c:v>
                </c:pt>
                <c:pt idx="664">
                  <c:v>5349657321.0558319</c:v>
                </c:pt>
                <c:pt idx="665">
                  <c:v>5367456511.0870361</c:v>
                </c:pt>
                <c:pt idx="666">
                  <c:v>5420948198.635788</c:v>
                </c:pt>
                <c:pt idx="667">
                  <c:v>5438675047.1137238</c:v>
                </c:pt>
                <c:pt idx="668">
                  <c:v>5456433260.4274902</c:v>
                </c:pt>
                <c:pt idx="669">
                  <c:v>5474222853.9054871</c:v>
                </c:pt>
                <c:pt idx="670">
                  <c:v>5492072130.1890411</c:v>
                </c:pt>
                <c:pt idx="671">
                  <c:v>5545459591.3305969</c:v>
                </c:pt>
                <c:pt idx="672">
                  <c:v>5563406275.0475159</c:v>
                </c:pt>
                <c:pt idx="673">
                  <c:v>5581441055.5467377</c:v>
                </c:pt>
                <c:pt idx="674">
                  <c:v>5599563978.4010773</c:v>
                </c:pt>
                <c:pt idx="675">
                  <c:v>5617208647.3895416</c:v>
                </c:pt>
                <c:pt idx="676">
                  <c:v>5688932617.4715118</c:v>
                </c:pt>
                <c:pt idx="677">
                  <c:v>5706564405.2737427</c:v>
                </c:pt>
                <c:pt idx="678">
                  <c:v>5724397702.2212067</c:v>
                </c:pt>
                <c:pt idx="679">
                  <c:v>5742460969.2590485</c:v>
                </c:pt>
                <c:pt idx="680">
                  <c:v>5793937626.6643829</c:v>
                </c:pt>
                <c:pt idx="681">
                  <c:v>5811644309.1863251</c:v>
                </c:pt>
                <c:pt idx="682">
                  <c:v>5829382441.8789062</c:v>
                </c:pt>
                <c:pt idx="683">
                  <c:v>5847180425.9875183</c:v>
                </c:pt>
                <c:pt idx="684">
                  <c:v>5865520936.6972961</c:v>
                </c:pt>
                <c:pt idx="685">
                  <c:v>5921574597.3442535</c:v>
                </c:pt>
                <c:pt idx="686">
                  <c:v>5940525100.1932526</c:v>
                </c:pt>
                <c:pt idx="687">
                  <c:v>5960703560.0523529</c:v>
                </c:pt>
                <c:pt idx="688">
                  <c:v>5980229965.8389893</c:v>
                </c:pt>
                <c:pt idx="689">
                  <c:v>5999461757.0411987</c:v>
                </c:pt>
                <c:pt idx="690">
                  <c:v>6057256933.9537354</c:v>
                </c:pt>
                <c:pt idx="691">
                  <c:v>6076771068.9634094</c:v>
                </c:pt>
                <c:pt idx="692">
                  <c:v>6096587184.5161438</c:v>
                </c:pt>
                <c:pt idx="693">
                  <c:v>6195089056.101944</c:v>
                </c:pt>
                <c:pt idx="694">
                  <c:v>6214419095.718399</c:v>
                </c:pt>
                <c:pt idx="695">
                  <c:v>6233543436.8909607</c:v>
                </c:pt>
                <c:pt idx="696">
                  <c:v>6253059710.1865997</c:v>
                </c:pt>
                <c:pt idx="697">
                  <c:v>6272430060.934433</c:v>
                </c:pt>
              </c:numCache>
            </c:numRef>
          </c:val>
          <c:smooth val="0"/>
        </c:ser>
        <c:dLbls>
          <c:showLegendKey val="0"/>
          <c:showVal val="0"/>
          <c:showCatName val="0"/>
          <c:showSerName val="0"/>
          <c:showPercent val="0"/>
          <c:showBubbleSize val="0"/>
        </c:dLbls>
        <c:marker val="1"/>
        <c:smooth val="0"/>
        <c:axId val="146209792"/>
        <c:axId val="146612992"/>
      </c:lineChart>
      <c:dateAx>
        <c:axId val="146209792"/>
        <c:scaling>
          <c:orientation val="minMax"/>
          <c:max val="42944"/>
        </c:scaling>
        <c:delete val="0"/>
        <c:axPos val="b"/>
        <c:numFmt formatCode="d\-mmm" sourceLinked="1"/>
        <c:majorTickMark val="out"/>
        <c:minorTickMark val="none"/>
        <c:tickLblPos val="nextTo"/>
        <c:txPr>
          <a:bodyPr rot="-5400000" vert="horz"/>
          <a:lstStyle/>
          <a:p>
            <a:pPr>
              <a:defRPr/>
            </a:pPr>
            <a:endParaRPr lang="es-MX"/>
          </a:p>
        </c:txPr>
        <c:crossAx val="146612992"/>
        <c:crosses val="autoZero"/>
        <c:auto val="1"/>
        <c:lblOffset val="100"/>
        <c:baseTimeUnit val="days"/>
      </c:dateAx>
      <c:valAx>
        <c:axId val="146612992"/>
        <c:scaling>
          <c:orientation val="minMax"/>
          <c:min val="-500000000"/>
        </c:scaling>
        <c:delete val="0"/>
        <c:axPos val="l"/>
        <c:numFmt formatCode="#,##0.00" sourceLinked="1"/>
        <c:majorTickMark val="out"/>
        <c:minorTickMark val="none"/>
        <c:tickLblPos val="nextTo"/>
        <c:crossAx val="146209792"/>
        <c:crosses val="autoZero"/>
        <c:crossBetween val="between"/>
        <c:dispUnits>
          <c:builtInUnit val="millions"/>
          <c:dispUnitsLbl>
            <c:layout>
              <c:manualLayout>
                <c:xMode val="edge"/>
                <c:yMode val="edge"/>
                <c:x val="3.1359647401883101E-3"/>
                <c:y val="0.4829047865008026"/>
              </c:manualLayout>
            </c:layout>
          </c:dispUnitsLbl>
        </c:dispUnits>
      </c:valAx>
    </c:plotArea>
    <c:legend>
      <c:legendPos val="r"/>
      <c:layout>
        <c:manualLayout>
          <c:xMode val="edge"/>
          <c:yMode val="edge"/>
          <c:x val="0.14570135590890892"/>
          <c:y val="0.95459099751193477"/>
          <c:w val="0.80961922067433878"/>
          <c:h val="4.5408949502461417E-2"/>
        </c:manualLayout>
      </c:layout>
      <c:overlay val="0"/>
    </c:legend>
    <c:plotVisOnly val="1"/>
    <c:dispBlanksAs val="gap"/>
    <c:showDLblsOverMax val="0"/>
  </c:chart>
  <c:txPr>
    <a:bodyPr/>
    <a:lstStyle/>
    <a:p>
      <a:pPr>
        <a:defRPr sz="900">
          <a:latin typeface="Calibri" panose="020F0502020204030204" pitchFamily="34" charset="0"/>
        </a:defRPr>
      </a:pPr>
      <a:endParaRPr lang="es-MX"/>
    </a:p>
  </c:txPr>
  <c:externalData r:id="rId2">
    <c:autoUpdate val="0"/>
  </c:externalData>
  <c:userShapes r:id="rId3"/>
</c:chartSpace>
</file>

<file path=ppt/charts/chart65.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9.114372241931297E-2"/>
          <c:y val="0.12616091376029409"/>
          <c:w val="0.81487306394393011"/>
          <c:h val="0.7145519415699888"/>
        </c:manualLayout>
      </c:layout>
      <c:barChart>
        <c:barDir val="col"/>
        <c:grouping val="clustered"/>
        <c:varyColors val="0"/>
        <c:ser>
          <c:idx val="2"/>
          <c:order val="2"/>
          <c:tx>
            <c:strRef>
              <c:f>'Nvo FANVIT1 Sin Asset'!$AB$2</c:f>
              <c:strCache>
                <c:ptCount val="1"/>
                <c:pt idx="0">
                  <c:v>Asesor Financiero</c:v>
                </c:pt>
              </c:strCache>
            </c:strRef>
          </c:tx>
          <c:invertIfNegative val="0"/>
          <c:cat>
            <c:numRef>
              <c:f>'Nvo FANVIT1 Sin Asset'!$A$3:$A$706</c:f>
              <c:numCache>
                <c:formatCode>d\-mmm</c:formatCode>
                <c:ptCount val="704"/>
                <c:pt idx="0">
                  <c:v>41831</c:v>
                </c:pt>
                <c:pt idx="1">
                  <c:v>41834</c:v>
                </c:pt>
                <c:pt idx="2">
                  <c:v>41835</c:v>
                </c:pt>
                <c:pt idx="3">
                  <c:v>41836</c:v>
                </c:pt>
                <c:pt idx="4">
                  <c:v>41837</c:v>
                </c:pt>
                <c:pt idx="5">
                  <c:v>41838</c:v>
                </c:pt>
                <c:pt idx="6">
                  <c:v>41841</c:v>
                </c:pt>
                <c:pt idx="7">
                  <c:v>41842</c:v>
                </c:pt>
                <c:pt idx="8">
                  <c:v>41843</c:v>
                </c:pt>
                <c:pt idx="9">
                  <c:v>41844</c:v>
                </c:pt>
                <c:pt idx="10">
                  <c:v>41845</c:v>
                </c:pt>
                <c:pt idx="11">
                  <c:v>41848</c:v>
                </c:pt>
                <c:pt idx="12">
                  <c:v>41849</c:v>
                </c:pt>
                <c:pt idx="13">
                  <c:v>41850</c:v>
                </c:pt>
                <c:pt idx="14">
                  <c:v>41851</c:v>
                </c:pt>
                <c:pt idx="15">
                  <c:v>41852</c:v>
                </c:pt>
                <c:pt idx="16">
                  <c:v>41855</c:v>
                </c:pt>
                <c:pt idx="17">
                  <c:v>41856</c:v>
                </c:pt>
                <c:pt idx="18">
                  <c:v>41857</c:v>
                </c:pt>
                <c:pt idx="19">
                  <c:v>41858</c:v>
                </c:pt>
                <c:pt idx="20">
                  <c:v>41859</c:v>
                </c:pt>
                <c:pt idx="21">
                  <c:v>41862</c:v>
                </c:pt>
                <c:pt idx="22">
                  <c:v>41863</c:v>
                </c:pt>
                <c:pt idx="23">
                  <c:v>41864</c:v>
                </c:pt>
                <c:pt idx="24">
                  <c:v>41865</c:v>
                </c:pt>
                <c:pt idx="25">
                  <c:v>41866</c:v>
                </c:pt>
                <c:pt idx="26">
                  <c:v>41869</c:v>
                </c:pt>
                <c:pt idx="27">
                  <c:v>41870</c:v>
                </c:pt>
                <c:pt idx="28">
                  <c:v>41871</c:v>
                </c:pt>
                <c:pt idx="29">
                  <c:v>41872</c:v>
                </c:pt>
                <c:pt idx="30">
                  <c:v>41873</c:v>
                </c:pt>
                <c:pt idx="31">
                  <c:v>41876</c:v>
                </c:pt>
                <c:pt idx="32">
                  <c:v>41877</c:v>
                </c:pt>
                <c:pt idx="33">
                  <c:v>41878</c:v>
                </c:pt>
                <c:pt idx="34">
                  <c:v>41879</c:v>
                </c:pt>
                <c:pt idx="35">
                  <c:v>41880</c:v>
                </c:pt>
                <c:pt idx="36">
                  <c:v>41883</c:v>
                </c:pt>
                <c:pt idx="37">
                  <c:v>41884</c:v>
                </c:pt>
                <c:pt idx="38">
                  <c:v>41885</c:v>
                </c:pt>
                <c:pt idx="39">
                  <c:v>41886</c:v>
                </c:pt>
                <c:pt idx="40">
                  <c:v>41887</c:v>
                </c:pt>
                <c:pt idx="41">
                  <c:v>41890</c:v>
                </c:pt>
                <c:pt idx="42">
                  <c:v>41891</c:v>
                </c:pt>
                <c:pt idx="43">
                  <c:v>41892</c:v>
                </c:pt>
                <c:pt idx="44">
                  <c:v>41893</c:v>
                </c:pt>
                <c:pt idx="45">
                  <c:v>41894</c:v>
                </c:pt>
                <c:pt idx="46">
                  <c:v>41897</c:v>
                </c:pt>
                <c:pt idx="47">
                  <c:v>41899</c:v>
                </c:pt>
                <c:pt idx="48">
                  <c:v>41900</c:v>
                </c:pt>
                <c:pt idx="49">
                  <c:v>41901</c:v>
                </c:pt>
                <c:pt idx="50">
                  <c:v>41904</c:v>
                </c:pt>
                <c:pt idx="51">
                  <c:v>41905</c:v>
                </c:pt>
                <c:pt idx="52">
                  <c:v>41906</c:v>
                </c:pt>
                <c:pt idx="53">
                  <c:v>41907</c:v>
                </c:pt>
                <c:pt idx="54">
                  <c:v>41908</c:v>
                </c:pt>
                <c:pt idx="55">
                  <c:v>41911</c:v>
                </c:pt>
                <c:pt idx="56">
                  <c:v>41912</c:v>
                </c:pt>
                <c:pt idx="57">
                  <c:v>41913</c:v>
                </c:pt>
                <c:pt idx="58">
                  <c:v>41914</c:v>
                </c:pt>
                <c:pt idx="59">
                  <c:v>41915</c:v>
                </c:pt>
                <c:pt idx="60">
                  <c:v>41918</c:v>
                </c:pt>
                <c:pt idx="61">
                  <c:v>41919</c:v>
                </c:pt>
                <c:pt idx="62">
                  <c:v>41920</c:v>
                </c:pt>
                <c:pt idx="63">
                  <c:v>41921</c:v>
                </c:pt>
                <c:pt idx="64">
                  <c:v>41922</c:v>
                </c:pt>
                <c:pt idx="65">
                  <c:v>41925</c:v>
                </c:pt>
                <c:pt idx="66">
                  <c:v>41926</c:v>
                </c:pt>
                <c:pt idx="67">
                  <c:v>41927</c:v>
                </c:pt>
                <c:pt idx="68">
                  <c:v>41928</c:v>
                </c:pt>
                <c:pt idx="69">
                  <c:v>41929</c:v>
                </c:pt>
                <c:pt idx="70">
                  <c:v>41932</c:v>
                </c:pt>
                <c:pt idx="71">
                  <c:v>41933</c:v>
                </c:pt>
                <c:pt idx="72">
                  <c:v>41934</c:v>
                </c:pt>
                <c:pt idx="73">
                  <c:v>41935</c:v>
                </c:pt>
                <c:pt idx="74">
                  <c:v>41936</c:v>
                </c:pt>
                <c:pt idx="75">
                  <c:v>41939</c:v>
                </c:pt>
                <c:pt idx="76">
                  <c:v>41940</c:v>
                </c:pt>
                <c:pt idx="77">
                  <c:v>41941</c:v>
                </c:pt>
                <c:pt idx="78">
                  <c:v>41942</c:v>
                </c:pt>
                <c:pt idx="79">
                  <c:v>41943</c:v>
                </c:pt>
                <c:pt idx="80">
                  <c:v>41946</c:v>
                </c:pt>
                <c:pt idx="81">
                  <c:v>41947</c:v>
                </c:pt>
                <c:pt idx="82">
                  <c:v>41948</c:v>
                </c:pt>
                <c:pt idx="83">
                  <c:v>41949</c:v>
                </c:pt>
                <c:pt idx="84">
                  <c:v>41950</c:v>
                </c:pt>
                <c:pt idx="85">
                  <c:v>41953</c:v>
                </c:pt>
                <c:pt idx="86">
                  <c:v>41954</c:v>
                </c:pt>
                <c:pt idx="87">
                  <c:v>41955</c:v>
                </c:pt>
                <c:pt idx="88">
                  <c:v>41956</c:v>
                </c:pt>
                <c:pt idx="89">
                  <c:v>41957</c:v>
                </c:pt>
                <c:pt idx="90">
                  <c:v>41961</c:v>
                </c:pt>
                <c:pt idx="91">
                  <c:v>41962</c:v>
                </c:pt>
                <c:pt idx="92">
                  <c:v>41963</c:v>
                </c:pt>
                <c:pt idx="93">
                  <c:v>41964</c:v>
                </c:pt>
                <c:pt idx="94">
                  <c:v>41967</c:v>
                </c:pt>
                <c:pt idx="95">
                  <c:v>41968</c:v>
                </c:pt>
                <c:pt idx="96">
                  <c:v>41969</c:v>
                </c:pt>
                <c:pt idx="97">
                  <c:v>41970</c:v>
                </c:pt>
                <c:pt idx="98">
                  <c:v>41971</c:v>
                </c:pt>
                <c:pt idx="99">
                  <c:v>41974</c:v>
                </c:pt>
                <c:pt idx="100">
                  <c:v>41975</c:v>
                </c:pt>
                <c:pt idx="101">
                  <c:v>41976</c:v>
                </c:pt>
                <c:pt idx="102">
                  <c:v>41977</c:v>
                </c:pt>
                <c:pt idx="103">
                  <c:v>41978</c:v>
                </c:pt>
                <c:pt idx="104">
                  <c:v>41981</c:v>
                </c:pt>
                <c:pt idx="105">
                  <c:v>41982</c:v>
                </c:pt>
                <c:pt idx="106">
                  <c:v>41983</c:v>
                </c:pt>
                <c:pt idx="107">
                  <c:v>41984</c:v>
                </c:pt>
                <c:pt idx="108">
                  <c:v>41988</c:v>
                </c:pt>
                <c:pt idx="109">
                  <c:v>41989</c:v>
                </c:pt>
                <c:pt idx="110">
                  <c:v>41990</c:v>
                </c:pt>
                <c:pt idx="111">
                  <c:v>41991</c:v>
                </c:pt>
                <c:pt idx="112">
                  <c:v>41992</c:v>
                </c:pt>
                <c:pt idx="113">
                  <c:v>41995</c:v>
                </c:pt>
                <c:pt idx="114">
                  <c:v>41996</c:v>
                </c:pt>
                <c:pt idx="115">
                  <c:v>41997</c:v>
                </c:pt>
                <c:pt idx="116">
                  <c:v>41999</c:v>
                </c:pt>
                <c:pt idx="117">
                  <c:v>42002</c:v>
                </c:pt>
                <c:pt idx="118">
                  <c:v>42003</c:v>
                </c:pt>
                <c:pt idx="119">
                  <c:v>42004</c:v>
                </c:pt>
                <c:pt idx="120">
                  <c:v>42006</c:v>
                </c:pt>
                <c:pt idx="121">
                  <c:v>42009</c:v>
                </c:pt>
                <c:pt idx="122">
                  <c:v>42010</c:v>
                </c:pt>
                <c:pt idx="123">
                  <c:v>42011</c:v>
                </c:pt>
                <c:pt idx="124">
                  <c:v>42012</c:v>
                </c:pt>
                <c:pt idx="125">
                  <c:v>42013</c:v>
                </c:pt>
                <c:pt idx="126">
                  <c:v>42016</c:v>
                </c:pt>
                <c:pt idx="127">
                  <c:v>42017</c:v>
                </c:pt>
                <c:pt idx="128">
                  <c:v>42018</c:v>
                </c:pt>
                <c:pt idx="129">
                  <c:v>42019</c:v>
                </c:pt>
                <c:pt idx="130">
                  <c:v>42020</c:v>
                </c:pt>
                <c:pt idx="131">
                  <c:v>42023</c:v>
                </c:pt>
                <c:pt idx="132">
                  <c:v>42024</c:v>
                </c:pt>
                <c:pt idx="133">
                  <c:v>42025</c:v>
                </c:pt>
                <c:pt idx="134">
                  <c:v>42026</c:v>
                </c:pt>
                <c:pt idx="135">
                  <c:v>42027</c:v>
                </c:pt>
                <c:pt idx="136">
                  <c:v>42030</c:v>
                </c:pt>
                <c:pt idx="137">
                  <c:v>42031</c:v>
                </c:pt>
                <c:pt idx="138">
                  <c:v>42032</c:v>
                </c:pt>
                <c:pt idx="139">
                  <c:v>42033</c:v>
                </c:pt>
                <c:pt idx="140">
                  <c:v>42034</c:v>
                </c:pt>
                <c:pt idx="141">
                  <c:v>42038</c:v>
                </c:pt>
                <c:pt idx="142">
                  <c:v>42039</c:v>
                </c:pt>
                <c:pt idx="143">
                  <c:v>42040</c:v>
                </c:pt>
                <c:pt idx="144">
                  <c:v>42041</c:v>
                </c:pt>
                <c:pt idx="145">
                  <c:v>42044</c:v>
                </c:pt>
                <c:pt idx="146">
                  <c:v>42045</c:v>
                </c:pt>
                <c:pt idx="147">
                  <c:v>42046</c:v>
                </c:pt>
                <c:pt idx="148">
                  <c:v>42047</c:v>
                </c:pt>
                <c:pt idx="149">
                  <c:v>42048</c:v>
                </c:pt>
                <c:pt idx="150">
                  <c:v>42051</c:v>
                </c:pt>
                <c:pt idx="151">
                  <c:v>42052</c:v>
                </c:pt>
                <c:pt idx="152">
                  <c:v>42053</c:v>
                </c:pt>
                <c:pt idx="153">
                  <c:v>42054</c:v>
                </c:pt>
                <c:pt idx="154">
                  <c:v>42055</c:v>
                </c:pt>
                <c:pt idx="155">
                  <c:v>42058</c:v>
                </c:pt>
                <c:pt idx="156">
                  <c:v>42059</c:v>
                </c:pt>
                <c:pt idx="157">
                  <c:v>42060</c:v>
                </c:pt>
                <c:pt idx="158">
                  <c:v>42061</c:v>
                </c:pt>
                <c:pt idx="159">
                  <c:v>42062</c:v>
                </c:pt>
                <c:pt idx="160">
                  <c:v>42065</c:v>
                </c:pt>
                <c:pt idx="161">
                  <c:v>42066</c:v>
                </c:pt>
                <c:pt idx="162">
                  <c:v>42067</c:v>
                </c:pt>
                <c:pt idx="163">
                  <c:v>42068</c:v>
                </c:pt>
                <c:pt idx="164">
                  <c:v>42069</c:v>
                </c:pt>
                <c:pt idx="165">
                  <c:v>42072</c:v>
                </c:pt>
                <c:pt idx="166">
                  <c:v>42073</c:v>
                </c:pt>
                <c:pt idx="167">
                  <c:v>42074</c:v>
                </c:pt>
                <c:pt idx="168">
                  <c:v>42075</c:v>
                </c:pt>
                <c:pt idx="169">
                  <c:v>42076</c:v>
                </c:pt>
                <c:pt idx="170">
                  <c:v>42080</c:v>
                </c:pt>
                <c:pt idx="171">
                  <c:v>42081</c:v>
                </c:pt>
                <c:pt idx="172">
                  <c:v>42082</c:v>
                </c:pt>
                <c:pt idx="173">
                  <c:v>42083</c:v>
                </c:pt>
                <c:pt idx="174">
                  <c:v>42086</c:v>
                </c:pt>
                <c:pt idx="175">
                  <c:v>42087</c:v>
                </c:pt>
                <c:pt idx="176">
                  <c:v>42088</c:v>
                </c:pt>
                <c:pt idx="177">
                  <c:v>42089</c:v>
                </c:pt>
                <c:pt idx="178">
                  <c:v>42090</c:v>
                </c:pt>
                <c:pt idx="179">
                  <c:v>42093</c:v>
                </c:pt>
                <c:pt idx="180">
                  <c:v>42094</c:v>
                </c:pt>
                <c:pt idx="181">
                  <c:v>42095</c:v>
                </c:pt>
                <c:pt idx="182">
                  <c:v>42100</c:v>
                </c:pt>
                <c:pt idx="183">
                  <c:v>42101</c:v>
                </c:pt>
                <c:pt idx="184">
                  <c:v>42102</c:v>
                </c:pt>
                <c:pt idx="185">
                  <c:v>42103</c:v>
                </c:pt>
                <c:pt idx="186">
                  <c:v>42104</c:v>
                </c:pt>
                <c:pt idx="187">
                  <c:v>42107</c:v>
                </c:pt>
                <c:pt idx="188">
                  <c:v>42108</c:v>
                </c:pt>
                <c:pt idx="189">
                  <c:v>42109</c:v>
                </c:pt>
                <c:pt idx="190">
                  <c:v>42110</c:v>
                </c:pt>
                <c:pt idx="191">
                  <c:v>42111</c:v>
                </c:pt>
                <c:pt idx="192">
                  <c:v>42114</c:v>
                </c:pt>
                <c:pt idx="193">
                  <c:v>42115</c:v>
                </c:pt>
                <c:pt idx="194">
                  <c:v>42116</c:v>
                </c:pt>
                <c:pt idx="195">
                  <c:v>42117</c:v>
                </c:pt>
                <c:pt idx="196">
                  <c:v>42118</c:v>
                </c:pt>
                <c:pt idx="197">
                  <c:v>42121</c:v>
                </c:pt>
                <c:pt idx="198">
                  <c:v>42122</c:v>
                </c:pt>
                <c:pt idx="199">
                  <c:v>42123</c:v>
                </c:pt>
                <c:pt idx="200">
                  <c:v>42124</c:v>
                </c:pt>
                <c:pt idx="201">
                  <c:v>42128</c:v>
                </c:pt>
                <c:pt idx="202">
                  <c:v>42129</c:v>
                </c:pt>
                <c:pt idx="203">
                  <c:v>42130</c:v>
                </c:pt>
                <c:pt idx="204">
                  <c:v>42131</c:v>
                </c:pt>
                <c:pt idx="205">
                  <c:v>42132</c:v>
                </c:pt>
                <c:pt idx="206">
                  <c:v>42135</c:v>
                </c:pt>
                <c:pt idx="207">
                  <c:v>42136</c:v>
                </c:pt>
                <c:pt idx="208">
                  <c:v>42137</c:v>
                </c:pt>
                <c:pt idx="209">
                  <c:v>42138</c:v>
                </c:pt>
                <c:pt idx="210">
                  <c:v>42139</c:v>
                </c:pt>
                <c:pt idx="211">
                  <c:v>42142</c:v>
                </c:pt>
                <c:pt idx="212">
                  <c:v>42143</c:v>
                </c:pt>
                <c:pt idx="213">
                  <c:v>42144</c:v>
                </c:pt>
                <c:pt idx="214">
                  <c:v>42145</c:v>
                </c:pt>
                <c:pt idx="215">
                  <c:v>42146</c:v>
                </c:pt>
                <c:pt idx="216">
                  <c:v>42149</c:v>
                </c:pt>
                <c:pt idx="217">
                  <c:v>42150</c:v>
                </c:pt>
                <c:pt idx="218">
                  <c:v>42151</c:v>
                </c:pt>
                <c:pt idx="219">
                  <c:v>42152</c:v>
                </c:pt>
                <c:pt idx="220">
                  <c:v>42153</c:v>
                </c:pt>
                <c:pt idx="221">
                  <c:v>42156</c:v>
                </c:pt>
                <c:pt idx="222">
                  <c:v>42157</c:v>
                </c:pt>
                <c:pt idx="223">
                  <c:v>42158</c:v>
                </c:pt>
                <c:pt idx="224">
                  <c:v>42159</c:v>
                </c:pt>
                <c:pt idx="225">
                  <c:v>42160</c:v>
                </c:pt>
                <c:pt idx="226">
                  <c:v>42163</c:v>
                </c:pt>
                <c:pt idx="227">
                  <c:v>42164</c:v>
                </c:pt>
                <c:pt idx="228">
                  <c:v>42165</c:v>
                </c:pt>
                <c:pt idx="229">
                  <c:v>42166</c:v>
                </c:pt>
                <c:pt idx="230">
                  <c:v>42167</c:v>
                </c:pt>
                <c:pt idx="231">
                  <c:v>42170</c:v>
                </c:pt>
                <c:pt idx="232">
                  <c:v>42171</c:v>
                </c:pt>
                <c:pt idx="233">
                  <c:v>42172</c:v>
                </c:pt>
                <c:pt idx="234">
                  <c:v>42173</c:v>
                </c:pt>
                <c:pt idx="235">
                  <c:v>42174</c:v>
                </c:pt>
                <c:pt idx="236">
                  <c:v>42177</c:v>
                </c:pt>
                <c:pt idx="237">
                  <c:v>42178</c:v>
                </c:pt>
                <c:pt idx="238">
                  <c:v>42179</c:v>
                </c:pt>
                <c:pt idx="239">
                  <c:v>42180</c:v>
                </c:pt>
                <c:pt idx="240">
                  <c:v>42181</c:v>
                </c:pt>
                <c:pt idx="241">
                  <c:v>42184</c:v>
                </c:pt>
                <c:pt idx="242">
                  <c:v>42185</c:v>
                </c:pt>
                <c:pt idx="243">
                  <c:v>42186</c:v>
                </c:pt>
                <c:pt idx="244">
                  <c:v>42187</c:v>
                </c:pt>
                <c:pt idx="245">
                  <c:v>42188</c:v>
                </c:pt>
                <c:pt idx="246">
                  <c:v>42191</c:v>
                </c:pt>
                <c:pt idx="247">
                  <c:v>42192</c:v>
                </c:pt>
                <c:pt idx="248">
                  <c:v>42193</c:v>
                </c:pt>
                <c:pt idx="249">
                  <c:v>42194</c:v>
                </c:pt>
                <c:pt idx="250">
                  <c:v>42195</c:v>
                </c:pt>
                <c:pt idx="251">
                  <c:v>42198</c:v>
                </c:pt>
                <c:pt idx="252">
                  <c:v>42199</c:v>
                </c:pt>
                <c:pt idx="253">
                  <c:v>42200</c:v>
                </c:pt>
                <c:pt idx="254">
                  <c:v>42201</c:v>
                </c:pt>
                <c:pt idx="255">
                  <c:v>42202</c:v>
                </c:pt>
                <c:pt idx="256">
                  <c:v>42205</c:v>
                </c:pt>
                <c:pt idx="257">
                  <c:v>42206</c:v>
                </c:pt>
                <c:pt idx="258">
                  <c:v>42207</c:v>
                </c:pt>
                <c:pt idx="259">
                  <c:v>42208</c:v>
                </c:pt>
                <c:pt idx="260">
                  <c:v>42209</c:v>
                </c:pt>
                <c:pt idx="261">
                  <c:v>42212</c:v>
                </c:pt>
                <c:pt idx="262">
                  <c:v>42213</c:v>
                </c:pt>
                <c:pt idx="263">
                  <c:v>42214</c:v>
                </c:pt>
                <c:pt idx="264">
                  <c:v>42215</c:v>
                </c:pt>
                <c:pt idx="265">
                  <c:v>42216</c:v>
                </c:pt>
                <c:pt idx="266">
                  <c:v>42219</c:v>
                </c:pt>
                <c:pt idx="267">
                  <c:v>42220</c:v>
                </c:pt>
                <c:pt idx="268">
                  <c:v>42221</c:v>
                </c:pt>
                <c:pt idx="269">
                  <c:v>42222</c:v>
                </c:pt>
                <c:pt idx="270">
                  <c:v>42223</c:v>
                </c:pt>
                <c:pt idx="271">
                  <c:v>42226</c:v>
                </c:pt>
                <c:pt idx="272">
                  <c:v>42227</c:v>
                </c:pt>
                <c:pt idx="273">
                  <c:v>42228</c:v>
                </c:pt>
                <c:pt idx="274">
                  <c:v>42229</c:v>
                </c:pt>
                <c:pt idx="275">
                  <c:v>42230</c:v>
                </c:pt>
                <c:pt idx="276">
                  <c:v>42233</c:v>
                </c:pt>
                <c:pt idx="277">
                  <c:v>42234</c:v>
                </c:pt>
                <c:pt idx="278">
                  <c:v>42235</c:v>
                </c:pt>
                <c:pt idx="279">
                  <c:v>42236</c:v>
                </c:pt>
                <c:pt idx="280">
                  <c:v>42237</c:v>
                </c:pt>
                <c:pt idx="281">
                  <c:v>42240</c:v>
                </c:pt>
                <c:pt idx="282">
                  <c:v>42241</c:v>
                </c:pt>
                <c:pt idx="283">
                  <c:v>42242</c:v>
                </c:pt>
                <c:pt idx="284">
                  <c:v>42243</c:v>
                </c:pt>
                <c:pt idx="285">
                  <c:v>42244</c:v>
                </c:pt>
                <c:pt idx="286">
                  <c:v>42247</c:v>
                </c:pt>
                <c:pt idx="287">
                  <c:v>42248</c:v>
                </c:pt>
                <c:pt idx="288">
                  <c:v>42249</c:v>
                </c:pt>
                <c:pt idx="289">
                  <c:v>42250</c:v>
                </c:pt>
                <c:pt idx="290">
                  <c:v>42251</c:v>
                </c:pt>
                <c:pt idx="291">
                  <c:v>42254</c:v>
                </c:pt>
                <c:pt idx="292">
                  <c:v>42255</c:v>
                </c:pt>
                <c:pt idx="293">
                  <c:v>42256</c:v>
                </c:pt>
                <c:pt idx="294">
                  <c:v>42257</c:v>
                </c:pt>
                <c:pt idx="295">
                  <c:v>42258</c:v>
                </c:pt>
                <c:pt idx="296">
                  <c:v>42261</c:v>
                </c:pt>
                <c:pt idx="297">
                  <c:v>42262</c:v>
                </c:pt>
                <c:pt idx="298">
                  <c:v>42264</c:v>
                </c:pt>
                <c:pt idx="299">
                  <c:v>42265</c:v>
                </c:pt>
                <c:pt idx="300">
                  <c:v>42268</c:v>
                </c:pt>
                <c:pt idx="301">
                  <c:v>42269</c:v>
                </c:pt>
                <c:pt idx="302">
                  <c:v>42270</c:v>
                </c:pt>
                <c:pt idx="303">
                  <c:v>42271</c:v>
                </c:pt>
                <c:pt idx="304">
                  <c:v>42272</c:v>
                </c:pt>
                <c:pt idx="305">
                  <c:v>42275</c:v>
                </c:pt>
                <c:pt idx="306">
                  <c:v>42276</c:v>
                </c:pt>
                <c:pt idx="307">
                  <c:v>42277</c:v>
                </c:pt>
                <c:pt idx="308">
                  <c:v>42278</c:v>
                </c:pt>
                <c:pt idx="309">
                  <c:v>42279</c:v>
                </c:pt>
                <c:pt idx="310">
                  <c:v>42282</c:v>
                </c:pt>
                <c:pt idx="311">
                  <c:v>42283</c:v>
                </c:pt>
                <c:pt idx="312">
                  <c:v>42284</c:v>
                </c:pt>
                <c:pt idx="313">
                  <c:v>42285</c:v>
                </c:pt>
                <c:pt idx="314">
                  <c:v>42286</c:v>
                </c:pt>
                <c:pt idx="315">
                  <c:v>42289</c:v>
                </c:pt>
                <c:pt idx="316">
                  <c:v>42290</c:v>
                </c:pt>
                <c:pt idx="317">
                  <c:v>42291</c:v>
                </c:pt>
                <c:pt idx="318">
                  <c:v>42292</c:v>
                </c:pt>
                <c:pt idx="319">
                  <c:v>42293</c:v>
                </c:pt>
                <c:pt idx="320">
                  <c:v>42296</c:v>
                </c:pt>
                <c:pt idx="321">
                  <c:v>42297</c:v>
                </c:pt>
                <c:pt idx="322">
                  <c:v>42298</c:v>
                </c:pt>
                <c:pt idx="323">
                  <c:v>42299</c:v>
                </c:pt>
                <c:pt idx="324">
                  <c:v>42300</c:v>
                </c:pt>
                <c:pt idx="325">
                  <c:v>42303</c:v>
                </c:pt>
                <c:pt idx="326">
                  <c:v>42304</c:v>
                </c:pt>
                <c:pt idx="327">
                  <c:v>42305</c:v>
                </c:pt>
                <c:pt idx="328">
                  <c:v>42306</c:v>
                </c:pt>
                <c:pt idx="329">
                  <c:v>42307</c:v>
                </c:pt>
                <c:pt idx="330">
                  <c:v>42311</c:v>
                </c:pt>
                <c:pt idx="331">
                  <c:v>42312</c:v>
                </c:pt>
                <c:pt idx="332">
                  <c:v>42313</c:v>
                </c:pt>
                <c:pt idx="333">
                  <c:v>42314</c:v>
                </c:pt>
                <c:pt idx="334">
                  <c:v>42317</c:v>
                </c:pt>
                <c:pt idx="335">
                  <c:v>42318</c:v>
                </c:pt>
                <c:pt idx="336">
                  <c:v>42319</c:v>
                </c:pt>
                <c:pt idx="337">
                  <c:v>42320</c:v>
                </c:pt>
                <c:pt idx="338">
                  <c:v>42321</c:v>
                </c:pt>
                <c:pt idx="339">
                  <c:v>42325</c:v>
                </c:pt>
                <c:pt idx="340">
                  <c:v>42326</c:v>
                </c:pt>
                <c:pt idx="341">
                  <c:v>42327</c:v>
                </c:pt>
                <c:pt idx="342">
                  <c:v>42328</c:v>
                </c:pt>
                <c:pt idx="343">
                  <c:v>42331</c:v>
                </c:pt>
                <c:pt idx="344">
                  <c:v>42332</c:v>
                </c:pt>
                <c:pt idx="345">
                  <c:v>42333</c:v>
                </c:pt>
                <c:pt idx="346">
                  <c:v>42334</c:v>
                </c:pt>
                <c:pt idx="347">
                  <c:v>42335</c:v>
                </c:pt>
                <c:pt idx="348">
                  <c:v>42338</c:v>
                </c:pt>
                <c:pt idx="349">
                  <c:v>42339</c:v>
                </c:pt>
                <c:pt idx="350">
                  <c:v>42340</c:v>
                </c:pt>
                <c:pt idx="351">
                  <c:v>42341</c:v>
                </c:pt>
                <c:pt idx="352">
                  <c:v>42342</c:v>
                </c:pt>
                <c:pt idx="353">
                  <c:v>42345</c:v>
                </c:pt>
                <c:pt idx="354">
                  <c:v>42346</c:v>
                </c:pt>
                <c:pt idx="355">
                  <c:v>42347</c:v>
                </c:pt>
                <c:pt idx="356">
                  <c:v>42348</c:v>
                </c:pt>
                <c:pt idx="357">
                  <c:v>42349</c:v>
                </c:pt>
                <c:pt idx="358">
                  <c:v>42352</c:v>
                </c:pt>
                <c:pt idx="359">
                  <c:v>42353</c:v>
                </c:pt>
                <c:pt idx="360">
                  <c:v>42354</c:v>
                </c:pt>
                <c:pt idx="361">
                  <c:v>42355</c:v>
                </c:pt>
                <c:pt idx="362">
                  <c:v>42356</c:v>
                </c:pt>
                <c:pt idx="363">
                  <c:v>42359</c:v>
                </c:pt>
                <c:pt idx="364">
                  <c:v>42360</c:v>
                </c:pt>
                <c:pt idx="365">
                  <c:v>42361</c:v>
                </c:pt>
                <c:pt idx="366">
                  <c:v>42362</c:v>
                </c:pt>
                <c:pt idx="367">
                  <c:v>42366</c:v>
                </c:pt>
                <c:pt idx="368">
                  <c:v>42367</c:v>
                </c:pt>
                <c:pt idx="369">
                  <c:v>42368</c:v>
                </c:pt>
                <c:pt idx="370">
                  <c:v>42369</c:v>
                </c:pt>
                <c:pt idx="371">
                  <c:v>42373</c:v>
                </c:pt>
                <c:pt idx="372">
                  <c:v>42374</c:v>
                </c:pt>
                <c:pt idx="373">
                  <c:v>42375</c:v>
                </c:pt>
                <c:pt idx="374">
                  <c:v>42376</c:v>
                </c:pt>
                <c:pt idx="375">
                  <c:v>42377</c:v>
                </c:pt>
                <c:pt idx="376">
                  <c:v>42380</c:v>
                </c:pt>
                <c:pt idx="377">
                  <c:v>42381</c:v>
                </c:pt>
                <c:pt idx="378">
                  <c:v>42382</c:v>
                </c:pt>
                <c:pt idx="379">
                  <c:v>42383</c:v>
                </c:pt>
                <c:pt idx="380">
                  <c:v>42384</c:v>
                </c:pt>
                <c:pt idx="381">
                  <c:v>42387</c:v>
                </c:pt>
                <c:pt idx="382">
                  <c:v>42388</c:v>
                </c:pt>
                <c:pt idx="383">
                  <c:v>42389</c:v>
                </c:pt>
                <c:pt idx="384">
                  <c:v>42390</c:v>
                </c:pt>
                <c:pt idx="385">
                  <c:v>42391</c:v>
                </c:pt>
                <c:pt idx="386">
                  <c:v>42394</c:v>
                </c:pt>
                <c:pt idx="387">
                  <c:v>42395</c:v>
                </c:pt>
                <c:pt idx="388">
                  <c:v>42396</c:v>
                </c:pt>
                <c:pt idx="389">
                  <c:v>42397</c:v>
                </c:pt>
                <c:pt idx="390">
                  <c:v>42398</c:v>
                </c:pt>
                <c:pt idx="391">
                  <c:v>42402</c:v>
                </c:pt>
                <c:pt idx="392">
                  <c:v>42403</c:v>
                </c:pt>
                <c:pt idx="393">
                  <c:v>42404</c:v>
                </c:pt>
                <c:pt idx="394">
                  <c:v>42405</c:v>
                </c:pt>
                <c:pt idx="395">
                  <c:v>42408</c:v>
                </c:pt>
                <c:pt idx="396">
                  <c:v>42409</c:v>
                </c:pt>
                <c:pt idx="397">
                  <c:v>42410</c:v>
                </c:pt>
                <c:pt idx="398">
                  <c:v>42411</c:v>
                </c:pt>
                <c:pt idx="399">
                  <c:v>42412</c:v>
                </c:pt>
                <c:pt idx="400">
                  <c:v>42415</c:v>
                </c:pt>
                <c:pt idx="401">
                  <c:v>42416</c:v>
                </c:pt>
                <c:pt idx="402">
                  <c:v>42417</c:v>
                </c:pt>
                <c:pt idx="403">
                  <c:v>42418</c:v>
                </c:pt>
                <c:pt idx="404">
                  <c:v>42419</c:v>
                </c:pt>
                <c:pt idx="405">
                  <c:v>42422</c:v>
                </c:pt>
                <c:pt idx="406">
                  <c:v>42423</c:v>
                </c:pt>
                <c:pt idx="407">
                  <c:v>42424</c:v>
                </c:pt>
                <c:pt idx="408">
                  <c:v>42425</c:v>
                </c:pt>
                <c:pt idx="409">
                  <c:v>42426</c:v>
                </c:pt>
                <c:pt idx="410">
                  <c:v>42429</c:v>
                </c:pt>
                <c:pt idx="411">
                  <c:v>42430</c:v>
                </c:pt>
                <c:pt idx="412">
                  <c:v>42431</c:v>
                </c:pt>
                <c:pt idx="413">
                  <c:v>42432</c:v>
                </c:pt>
                <c:pt idx="414">
                  <c:v>42433</c:v>
                </c:pt>
                <c:pt idx="415">
                  <c:v>42436</c:v>
                </c:pt>
                <c:pt idx="416">
                  <c:v>42437</c:v>
                </c:pt>
                <c:pt idx="417">
                  <c:v>42437</c:v>
                </c:pt>
                <c:pt idx="418">
                  <c:v>42439</c:v>
                </c:pt>
                <c:pt idx="419">
                  <c:v>42440</c:v>
                </c:pt>
                <c:pt idx="420">
                  <c:v>42443</c:v>
                </c:pt>
                <c:pt idx="421">
                  <c:v>42444</c:v>
                </c:pt>
                <c:pt idx="422">
                  <c:v>42445</c:v>
                </c:pt>
                <c:pt idx="423">
                  <c:v>42446</c:v>
                </c:pt>
                <c:pt idx="424">
                  <c:v>42447</c:v>
                </c:pt>
                <c:pt idx="425">
                  <c:v>42451</c:v>
                </c:pt>
                <c:pt idx="426">
                  <c:v>42452</c:v>
                </c:pt>
                <c:pt idx="427">
                  <c:v>42457</c:v>
                </c:pt>
                <c:pt idx="428">
                  <c:v>42458</c:v>
                </c:pt>
                <c:pt idx="429">
                  <c:v>42459</c:v>
                </c:pt>
                <c:pt idx="430">
                  <c:v>42460</c:v>
                </c:pt>
                <c:pt idx="431">
                  <c:v>42461</c:v>
                </c:pt>
                <c:pt idx="432">
                  <c:v>42464</c:v>
                </c:pt>
                <c:pt idx="433">
                  <c:v>42465</c:v>
                </c:pt>
                <c:pt idx="434">
                  <c:v>42466</c:v>
                </c:pt>
                <c:pt idx="435">
                  <c:v>42467</c:v>
                </c:pt>
                <c:pt idx="436">
                  <c:v>42468</c:v>
                </c:pt>
                <c:pt idx="437">
                  <c:v>42471</c:v>
                </c:pt>
                <c:pt idx="438">
                  <c:v>42472</c:v>
                </c:pt>
                <c:pt idx="439">
                  <c:v>42473</c:v>
                </c:pt>
                <c:pt idx="440">
                  <c:v>42474</c:v>
                </c:pt>
                <c:pt idx="441">
                  <c:v>42475</c:v>
                </c:pt>
                <c:pt idx="442">
                  <c:v>42478</c:v>
                </c:pt>
                <c:pt idx="443">
                  <c:v>42479</c:v>
                </c:pt>
                <c:pt idx="444">
                  <c:v>42480</c:v>
                </c:pt>
                <c:pt idx="445">
                  <c:v>42481</c:v>
                </c:pt>
                <c:pt idx="446">
                  <c:v>42482</c:v>
                </c:pt>
                <c:pt idx="447">
                  <c:v>42485</c:v>
                </c:pt>
                <c:pt idx="448">
                  <c:v>42486</c:v>
                </c:pt>
                <c:pt idx="449">
                  <c:v>42487</c:v>
                </c:pt>
                <c:pt idx="450">
                  <c:v>42488</c:v>
                </c:pt>
                <c:pt idx="451">
                  <c:v>42489</c:v>
                </c:pt>
                <c:pt idx="452">
                  <c:v>42492</c:v>
                </c:pt>
                <c:pt idx="453">
                  <c:v>42493</c:v>
                </c:pt>
                <c:pt idx="454">
                  <c:v>42494</c:v>
                </c:pt>
                <c:pt idx="455">
                  <c:v>42495</c:v>
                </c:pt>
                <c:pt idx="456">
                  <c:v>42496</c:v>
                </c:pt>
                <c:pt idx="457">
                  <c:v>42499</c:v>
                </c:pt>
                <c:pt idx="458">
                  <c:v>42500</c:v>
                </c:pt>
                <c:pt idx="459">
                  <c:v>42501</c:v>
                </c:pt>
                <c:pt idx="460">
                  <c:v>42502</c:v>
                </c:pt>
                <c:pt idx="461">
                  <c:v>42503</c:v>
                </c:pt>
                <c:pt idx="462">
                  <c:v>42506</c:v>
                </c:pt>
                <c:pt idx="463">
                  <c:v>42507</c:v>
                </c:pt>
                <c:pt idx="464">
                  <c:v>42508</c:v>
                </c:pt>
                <c:pt idx="465">
                  <c:v>42509</c:v>
                </c:pt>
                <c:pt idx="466">
                  <c:v>42510</c:v>
                </c:pt>
                <c:pt idx="467">
                  <c:v>42513</c:v>
                </c:pt>
                <c:pt idx="468">
                  <c:v>42514</c:v>
                </c:pt>
                <c:pt idx="469">
                  <c:v>42515</c:v>
                </c:pt>
                <c:pt idx="470">
                  <c:v>42516</c:v>
                </c:pt>
                <c:pt idx="471">
                  <c:v>42517</c:v>
                </c:pt>
                <c:pt idx="472">
                  <c:v>42520</c:v>
                </c:pt>
                <c:pt idx="473">
                  <c:v>42521</c:v>
                </c:pt>
                <c:pt idx="474">
                  <c:v>42522</c:v>
                </c:pt>
                <c:pt idx="475">
                  <c:v>42523</c:v>
                </c:pt>
                <c:pt idx="476">
                  <c:v>42524</c:v>
                </c:pt>
                <c:pt idx="477">
                  <c:v>42527</c:v>
                </c:pt>
                <c:pt idx="478">
                  <c:v>42528</c:v>
                </c:pt>
                <c:pt idx="479">
                  <c:v>42529</c:v>
                </c:pt>
                <c:pt idx="480">
                  <c:v>42530</c:v>
                </c:pt>
                <c:pt idx="481">
                  <c:v>42531</c:v>
                </c:pt>
                <c:pt idx="482">
                  <c:v>42534</c:v>
                </c:pt>
                <c:pt idx="483">
                  <c:v>42535</c:v>
                </c:pt>
                <c:pt idx="484">
                  <c:v>42536</c:v>
                </c:pt>
                <c:pt idx="485">
                  <c:v>42537</c:v>
                </c:pt>
                <c:pt idx="486">
                  <c:v>42538</c:v>
                </c:pt>
                <c:pt idx="487">
                  <c:v>42541</c:v>
                </c:pt>
                <c:pt idx="488">
                  <c:v>42542</c:v>
                </c:pt>
                <c:pt idx="489">
                  <c:v>42543</c:v>
                </c:pt>
                <c:pt idx="490">
                  <c:v>42544</c:v>
                </c:pt>
                <c:pt idx="491">
                  <c:v>42545</c:v>
                </c:pt>
                <c:pt idx="492">
                  <c:v>42548</c:v>
                </c:pt>
                <c:pt idx="493">
                  <c:v>42549</c:v>
                </c:pt>
                <c:pt idx="494">
                  <c:v>42550</c:v>
                </c:pt>
                <c:pt idx="495">
                  <c:v>42551</c:v>
                </c:pt>
                <c:pt idx="496">
                  <c:v>42552</c:v>
                </c:pt>
                <c:pt idx="497">
                  <c:v>42555</c:v>
                </c:pt>
                <c:pt idx="498">
                  <c:v>42556</c:v>
                </c:pt>
                <c:pt idx="499">
                  <c:v>42557</c:v>
                </c:pt>
                <c:pt idx="500">
                  <c:v>42558</c:v>
                </c:pt>
                <c:pt idx="501">
                  <c:v>42559</c:v>
                </c:pt>
                <c:pt idx="502">
                  <c:v>42562</c:v>
                </c:pt>
                <c:pt idx="503">
                  <c:v>42563</c:v>
                </c:pt>
                <c:pt idx="504">
                  <c:v>42564</c:v>
                </c:pt>
                <c:pt idx="505">
                  <c:v>42565</c:v>
                </c:pt>
                <c:pt idx="506">
                  <c:v>42566</c:v>
                </c:pt>
                <c:pt idx="507">
                  <c:v>42569</c:v>
                </c:pt>
                <c:pt idx="508">
                  <c:v>42570</c:v>
                </c:pt>
                <c:pt idx="509">
                  <c:v>42571</c:v>
                </c:pt>
                <c:pt idx="510">
                  <c:v>42572</c:v>
                </c:pt>
                <c:pt idx="511">
                  <c:v>42573</c:v>
                </c:pt>
                <c:pt idx="512">
                  <c:v>42576</c:v>
                </c:pt>
                <c:pt idx="513">
                  <c:v>42577</c:v>
                </c:pt>
                <c:pt idx="514">
                  <c:v>42578</c:v>
                </c:pt>
                <c:pt idx="515">
                  <c:v>42579</c:v>
                </c:pt>
                <c:pt idx="516">
                  <c:v>42580</c:v>
                </c:pt>
                <c:pt idx="517">
                  <c:v>42583</c:v>
                </c:pt>
                <c:pt idx="518">
                  <c:v>42584</c:v>
                </c:pt>
                <c:pt idx="519">
                  <c:v>42585</c:v>
                </c:pt>
                <c:pt idx="520">
                  <c:v>42586</c:v>
                </c:pt>
                <c:pt idx="521">
                  <c:v>42587</c:v>
                </c:pt>
                <c:pt idx="522">
                  <c:v>42590</c:v>
                </c:pt>
                <c:pt idx="523">
                  <c:v>42591</c:v>
                </c:pt>
                <c:pt idx="524">
                  <c:v>42592</c:v>
                </c:pt>
                <c:pt idx="525">
                  <c:v>42593</c:v>
                </c:pt>
                <c:pt idx="526">
                  <c:v>42594</c:v>
                </c:pt>
                <c:pt idx="527">
                  <c:v>42597</c:v>
                </c:pt>
                <c:pt idx="528">
                  <c:v>42598</c:v>
                </c:pt>
                <c:pt idx="529">
                  <c:v>42599</c:v>
                </c:pt>
                <c:pt idx="530">
                  <c:v>42600</c:v>
                </c:pt>
                <c:pt idx="531">
                  <c:v>42601</c:v>
                </c:pt>
                <c:pt idx="532">
                  <c:v>42604</c:v>
                </c:pt>
                <c:pt idx="533">
                  <c:v>42605</c:v>
                </c:pt>
                <c:pt idx="534">
                  <c:v>42606</c:v>
                </c:pt>
                <c:pt idx="535">
                  <c:v>42607</c:v>
                </c:pt>
                <c:pt idx="536">
                  <c:v>42608</c:v>
                </c:pt>
                <c:pt idx="537">
                  <c:v>42611</c:v>
                </c:pt>
                <c:pt idx="538">
                  <c:v>42612</c:v>
                </c:pt>
                <c:pt idx="539">
                  <c:v>42613</c:v>
                </c:pt>
                <c:pt idx="540">
                  <c:v>42614</c:v>
                </c:pt>
                <c:pt idx="541">
                  <c:v>42615</c:v>
                </c:pt>
                <c:pt idx="542">
                  <c:v>42618</c:v>
                </c:pt>
                <c:pt idx="543">
                  <c:v>42619</c:v>
                </c:pt>
                <c:pt idx="544">
                  <c:v>42620</c:v>
                </c:pt>
                <c:pt idx="545">
                  <c:v>42621</c:v>
                </c:pt>
                <c:pt idx="546">
                  <c:v>42622</c:v>
                </c:pt>
                <c:pt idx="547">
                  <c:v>42625</c:v>
                </c:pt>
                <c:pt idx="548">
                  <c:v>42626</c:v>
                </c:pt>
                <c:pt idx="549">
                  <c:v>42627</c:v>
                </c:pt>
                <c:pt idx="550">
                  <c:v>42628</c:v>
                </c:pt>
                <c:pt idx="551">
                  <c:v>42632</c:v>
                </c:pt>
                <c:pt idx="552">
                  <c:v>42633</c:v>
                </c:pt>
                <c:pt idx="553">
                  <c:v>42634</c:v>
                </c:pt>
                <c:pt idx="554">
                  <c:v>42635</c:v>
                </c:pt>
                <c:pt idx="555">
                  <c:v>42636</c:v>
                </c:pt>
                <c:pt idx="556">
                  <c:v>42639</c:v>
                </c:pt>
                <c:pt idx="557">
                  <c:v>42640</c:v>
                </c:pt>
                <c:pt idx="558">
                  <c:v>42641</c:v>
                </c:pt>
                <c:pt idx="559">
                  <c:v>42642</c:v>
                </c:pt>
                <c:pt idx="560">
                  <c:v>42643</c:v>
                </c:pt>
                <c:pt idx="561">
                  <c:v>42646</c:v>
                </c:pt>
                <c:pt idx="562">
                  <c:v>42647</c:v>
                </c:pt>
                <c:pt idx="563">
                  <c:v>42648</c:v>
                </c:pt>
                <c:pt idx="564">
                  <c:v>42649</c:v>
                </c:pt>
                <c:pt idx="565">
                  <c:v>42650</c:v>
                </c:pt>
                <c:pt idx="566">
                  <c:v>42653</c:v>
                </c:pt>
                <c:pt idx="567">
                  <c:v>42654</c:v>
                </c:pt>
                <c:pt idx="568">
                  <c:v>42655</c:v>
                </c:pt>
                <c:pt idx="569">
                  <c:v>42656</c:v>
                </c:pt>
                <c:pt idx="570">
                  <c:v>42657</c:v>
                </c:pt>
                <c:pt idx="571">
                  <c:v>42660</c:v>
                </c:pt>
                <c:pt idx="572">
                  <c:v>42661</c:v>
                </c:pt>
                <c:pt idx="573">
                  <c:v>42662</c:v>
                </c:pt>
                <c:pt idx="574">
                  <c:v>42663</c:v>
                </c:pt>
                <c:pt idx="575">
                  <c:v>42664</c:v>
                </c:pt>
                <c:pt idx="576">
                  <c:v>42667</c:v>
                </c:pt>
                <c:pt idx="577">
                  <c:v>42668</c:v>
                </c:pt>
                <c:pt idx="578">
                  <c:v>42669</c:v>
                </c:pt>
                <c:pt idx="579">
                  <c:v>42670</c:v>
                </c:pt>
                <c:pt idx="580">
                  <c:v>42671</c:v>
                </c:pt>
                <c:pt idx="581">
                  <c:v>42674</c:v>
                </c:pt>
                <c:pt idx="582">
                  <c:v>42675</c:v>
                </c:pt>
                <c:pt idx="583">
                  <c:v>42677</c:v>
                </c:pt>
                <c:pt idx="584">
                  <c:v>42678</c:v>
                </c:pt>
                <c:pt idx="585">
                  <c:v>42681</c:v>
                </c:pt>
                <c:pt idx="586">
                  <c:v>42682</c:v>
                </c:pt>
                <c:pt idx="587">
                  <c:v>42683</c:v>
                </c:pt>
                <c:pt idx="588">
                  <c:v>42684</c:v>
                </c:pt>
                <c:pt idx="589">
                  <c:v>42685</c:v>
                </c:pt>
                <c:pt idx="590">
                  <c:v>42688</c:v>
                </c:pt>
                <c:pt idx="591">
                  <c:v>42689</c:v>
                </c:pt>
                <c:pt idx="592">
                  <c:v>42690</c:v>
                </c:pt>
                <c:pt idx="593">
                  <c:v>42691</c:v>
                </c:pt>
                <c:pt idx="594">
                  <c:v>42692</c:v>
                </c:pt>
                <c:pt idx="595">
                  <c:v>42696</c:v>
                </c:pt>
                <c:pt idx="596">
                  <c:v>42697</c:v>
                </c:pt>
                <c:pt idx="597">
                  <c:v>42698</c:v>
                </c:pt>
                <c:pt idx="598">
                  <c:v>42699</c:v>
                </c:pt>
                <c:pt idx="599">
                  <c:v>42702</c:v>
                </c:pt>
                <c:pt idx="600">
                  <c:v>42703</c:v>
                </c:pt>
                <c:pt idx="601">
                  <c:v>42704</c:v>
                </c:pt>
                <c:pt idx="602">
                  <c:v>42705</c:v>
                </c:pt>
                <c:pt idx="603">
                  <c:v>42706</c:v>
                </c:pt>
                <c:pt idx="604">
                  <c:v>42709</c:v>
                </c:pt>
                <c:pt idx="605">
                  <c:v>42710</c:v>
                </c:pt>
                <c:pt idx="606" formatCode="d\-mmm\-yy">
                  <c:v>42711</c:v>
                </c:pt>
                <c:pt idx="607" formatCode="d\-mmm\-yy">
                  <c:v>42712</c:v>
                </c:pt>
                <c:pt idx="608" formatCode="d\-mmm\-yy">
                  <c:v>42713</c:v>
                </c:pt>
                <c:pt idx="609" formatCode="d\-mmm\-yy">
                  <c:v>42717</c:v>
                </c:pt>
                <c:pt idx="610" formatCode="d\-mmm\-yy">
                  <c:v>42718</c:v>
                </c:pt>
                <c:pt idx="611" formatCode="d\-mmm\-yy">
                  <c:v>42719</c:v>
                </c:pt>
                <c:pt idx="612" formatCode="d\-mmm\-yy">
                  <c:v>42720</c:v>
                </c:pt>
                <c:pt idx="613" formatCode="d\-mmm\-yy">
                  <c:v>42723</c:v>
                </c:pt>
                <c:pt idx="614" formatCode="d\-mmm\-yy">
                  <c:v>42724</c:v>
                </c:pt>
                <c:pt idx="615" formatCode="d\-mmm\-yy">
                  <c:v>42725</c:v>
                </c:pt>
                <c:pt idx="616" formatCode="d\-mmm\-yy">
                  <c:v>42726</c:v>
                </c:pt>
                <c:pt idx="617" formatCode="d\-mmm\-yy">
                  <c:v>42730</c:v>
                </c:pt>
                <c:pt idx="618" formatCode="d\-mmm\-yy">
                  <c:v>42731</c:v>
                </c:pt>
                <c:pt idx="619" formatCode="d\-mmm\-yy">
                  <c:v>42732</c:v>
                </c:pt>
                <c:pt idx="620" formatCode="d\-mmm\-yy">
                  <c:v>42733</c:v>
                </c:pt>
                <c:pt idx="621" formatCode="d\-mmm\-yy">
                  <c:v>42734</c:v>
                </c:pt>
                <c:pt idx="622" formatCode="d\-mmm\-yy">
                  <c:v>42735</c:v>
                </c:pt>
                <c:pt idx="623" formatCode="d\-mmm\-yy">
                  <c:v>42737</c:v>
                </c:pt>
                <c:pt idx="624" formatCode="d\-mmm\-yy">
                  <c:v>42738</c:v>
                </c:pt>
                <c:pt idx="625" formatCode="d\-mmm\-yy">
                  <c:v>42739</c:v>
                </c:pt>
                <c:pt idx="626" formatCode="d\-mmm\-yy">
                  <c:v>42740</c:v>
                </c:pt>
                <c:pt idx="627" formatCode="d\-mmm\-yy">
                  <c:v>42741</c:v>
                </c:pt>
                <c:pt idx="628" formatCode="d\-mmm\-yy">
                  <c:v>42744</c:v>
                </c:pt>
                <c:pt idx="629" formatCode="d\-mmm\-yy">
                  <c:v>42745</c:v>
                </c:pt>
                <c:pt idx="630" formatCode="d\-mmm\-yy">
                  <c:v>42746</c:v>
                </c:pt>
                <c:pt idx="631" formatCode="d\-mmm\-yy">
                  <c:v>42747</c:v>
                </c:pt>
                <c:pt idx="632" formatCode="d\-mmm\-yy">
                  <c:v>42748</c:v>
                </c:pt>
                <c:pt idx="633" formatCode="d\-mmm\-yy">
                  <c:v>42751</c:v>
                </c:pt>
                <c:pt idx="634" formatCode="d\-mmm\-yy">
                  <c:v>42752</c:v>
                </c:pt>
                <c:pt idx="635" formatCode="d\-mmm\-yy">
                  <c:v>42753</c:v>
                </c:pt>
                <c:pt idx="636" formatCode="d\-mmm\-yy">
                  <c:v>42754</c:v>
                </c:pt>
                <c:pt idx="637" formatCode="d\-mmm\-yy">
                  <c:v>42755</c:v>
                </c:pt>
                <c:pt idx="638" formatCode="d\-mmm\-yy">
                  <c:v>42758</c:v>
                </c:pt>
                <c:pt idx="639" formatCode="d\-mmm\-yy">
                  <c:v>42759</c:v>
                </c:pt>
                <c:pt idx="640" formatCode="d\-mmm\-yy">
                  <c:v>42760</c:v>
                </c:pt>
                <c:pt idx="641" formatCode="d\-mmm\-yy">
                  <c:v>42761</c:v>
                </c:pt>
                <c:pt idx="642" formatCode="d\-mmm\-yy">
                  <c:v>42762</c:v>
                </c:pt>
                <c:pt idx="643" formatCode="d\-mmm\-yy">
                  <c:v>42765</c:v>
                </c:pt>
                <c:pt idx="644" formatCode="d\-mmm\-yy">
                  <c:v>42766</c:v>
                </c:pt>
                <c:pt idx="645" formatCode="d\-mmm\-yy">
                  <c:v>42767</c:v>
                </c:pt>
                <c:pt idx="646" formatCode="d\-mmm\-yy">
                  <c:v>42768</c:v>
                </c:pt>
                <c:pt idx="647" formatCode="d\-mmm\-yy">
                  <c:v>42769</c:v>
                </c:pt>
                <c:pt idx="648" formatCode="d\-mmm\-yy">
                  <c:v>42773</c:v>
                </c:pt>
                <c:pt idx="649" formatCode="d\-mmm\-yy">
                  <c:v>42774</c:v>
                </c:pt>
                <c:pt idx="650" formatCode="d\-mmm\-yy">
                  <c:v>42775</c:v>
                </c:pt>
                <c:pt idx="651" formatCode="d\-mmm\-yy">
                  <c:v>42776</c:v>
                </c:pt>
                <c:pt idx="652" formatCode="d\-mmm\-yy">
                  <c:v>42779</c:v>
                </c:pt>
                <c:pt idx="653" formatCode="d\-mmm\-yy">
                  <c:v>42780</c:v>
                </c:pt>
                <c:pt idx="654" formatCode="d\-mmm\-yy">
                  <c:v>42781</c:v>
                </c:pt>
                <c:pt idx="655" formatCode="d\-mmm\-yy">
                  <c:v>42782</c:v>
                </c:pt>
                <c:pt idx="656" formatCode="d\-mmm\-yy">
                  <c:v>42783</c:v>
                </c:pt>
                <c:pt idx="657" formatCode="d\-mmm\-yy">
                  <c:v>42786</c:v>
                </c:pt>
                <c:pt idx="658" formatCode="d\-mmm\-yy">
                  <c:v>42787</c:v>
                </c:pt>
                <c:pt idx="659" formatCode="d\-mmm\-yy">
                  <c:v>42788</c:v>
                </c:pt>
                <c:pt idx="660" formatCode="d\-mmm\-yy">
                  <c:v>42789</c:v>
                </c:pt>
                <c:pt idx="661" formatCode="d\-mmm\-yy">
                  <c:v>42790</c:v>
                </c:pt>
                <c:pt idx="662" formatCode="d\-mmm\-yy">
                  <c:v>42793</c:v>
                </c:pt>
                <c:pt idx="663" formatCode="d\-mmm\-yy">
                  <c:v>42794</c:v>
                </c:pt>
                <c:pt idx="664" formatCode="d\-mmm\-yy">
                  <c:v>42795</c:v>
                </c:pt>
                <c:pt idx="665" formatCode="d\-mmm\-yy">
                  <c:v>42796</c:v>
                </c:pt>
                <c:pt idx="666" formatCode="d\-mmm\-yy">
                  <c:v>42797</c:v>
                </c:pt>
                <c:pt idx="667" formatCode="d\-mmm\-yy">
                  <c:v>42800</c:v>
                </c:pt>
                <c:pt idx="668" formatCode="d\-mmm\-yy">
                  <c:v>42801</c:v>
                </c:pt>
                <c:pt idx="669" formatCode="d\-mmm\-yy">
                  <c:v>42802</c:v>
                </c:pt>
                <c:pt idx="670" formatCode="d\-mmm\-yy">
                  <c:v>42803</c:v>
                </c:pt>
                <c:pt idx="671" formatCode="d\-mmm\-yy">
                  <c:v>42804</c:v>
                </c:pt>
                <c:pt idx="672" formatCode="d\-mmm\-yy">
                  <c:v>42807</c:v>
                </c:pt>
                <c:pt idx="673" formatCode="d\-mmm\-yy">
                  <c:v>42808</c:v>
                </c:pt>
                <c:pt idx="674" formatCode="d\-mmm\-yy">
                  <c:v>42809</c:v>
                </c:pt>
                <c:pt idx="675" formatCode="d\-mmm\-yy">
                  <c:v>42810</c:v>
                </c:pt>
                <c:pt idx="676" formatCode="d\-mmm\-yy">
                  <c:v>42811</c:v>
                </c:pt>
                <c:pt idx="677" formatCode="d\-mmm\-yy">
                  <c:v>42815</c:v>
                </c:pt>
                <c:pt idx="678" formatCode="d\-mmm\-yy">
                  <c:v>42816</c:v>
                </c:pt>
                <c:pt idx="679" formatCode="d\-mmm\-yy">
                  <c:v>42817</c:v>
                </c:pt>
                <c:pt idx="680" formatCode="d\-mmm\-yy">
                  <c:v>42818</c:v>
                </c:pt>
                <c:pt idx="681" formatCode="d\-mmm\-yy">
                  <c:v>42821</c:v>
                </c:pt>
                <c:pt idx="682" formatCode="d\-mmm\-yy">
                  <c:v>42822</c:v>
                </c:pt>
                <c:pt idx="683" formatCode="d\-mmm\-yy">
                  <c:v>42823</c:v>
                </c:pt>
                <c:pt idx="684" formatCode="d\-mmm\-yy">
                  <c:v>42824</c:v>
                </c:pt>
                <c:pt idx="685" formatCode="d\-mmm\-yy">
                  <c:v>42825</c:v>
                </c:pt>
                <c:pt idx="686" formatCode="d\-mmm\-yy">
                  <c:v>42828</c:v>
                </c:pt>
                <c:pt idx="687" formatCode="d\-mmm\-yy">
                  <c:v>42829</c:v>
                </c:pt>
                <c:pt idx="688" formatCode="d\-mmm\-yy">
                  <c:v>42830</c:v>
                </c:pt>
                <c:pt idx="689" formatCode="d\-mmm\-yy">
                  <c:v>42831</c:v>
                </c:pt>
                <c:pt idx="690" formatCode="d\-mmm\-yy">
                  <c:v>42832</c:v>
                </c:pt>
                <c:pt idx="691" formatCode="d\-mmm\-yy">
                  <c:v>42835</c:v>
                </c:pt>
                <c:pt idx="692" formatCode="d\-mmm\-yy">
                  <c:v>42836</c:v>
                </c:pt>
                <c:pt idx="693" formatCode="d\-mmm\-yy">
                  <c:v>42837</c:v>
                </c:pt>
                <c:pt idx="694" formatCode="d\-mmm\-yy">
                  <c:v>42842</c:v>
                </c:pt>
                <c:pt idx="695" formatCode="d\-mmm\-yy">
                  <c:v>42843</c:v>
                </c:pt>
                <c:pt idx="696" formatCode="d\-mmm\-yy">
                  <c:v>42844</c:v>
                </c:pt>
                <c:pt idx="697" formatCode="d\-mmm\-yy">
                  <c:v>42845</c:v>
                </c:pt>
                <c:pt idx="698" formatCode="d\-mmm\-yy">
                  <c:v>42846</c:v>
                </c:pt>
                <c:pt idx="699" formatCode="d\-mmm\-yy">
                  <c:v>42849</c:v>
                </c:pt>
                <c:pt idx="700" formatCode="d\-mmm\-yy">
                  <c:v>42850</c:v>
                </c:pt>
                <c:pt idx="701" formatCode="d\-mmm\-yy">
                  <c:v>42851</c:v>
                </c:pt>
                <c:pt idx="702" formatCode="d\-mmm\-yy">
                  <c:v>42852</c:v>
                </c:pt>
                <c:pt idx="703" formatCode="d\-mmm\-yy">
                  <c:v>42853</c:v>
                </c:pt>
              </c:numCache>
            </c:numRef>
          </c:cat>
          <c:val>
            <c:numRef>
              <c:f>'Nvo FANVIT1 Sin Asset'!$AB$3:$AB$706</c:f>
              <c:numCache>
                <c:formatCode>_-* #,##0_-;\-* #,##0_-;_-* "-"??_-;_-@_-</c:formatCode>
                <c:ptCount val="704"/>
                <c:pt idx="0">
                  <c:v>10000000</c:v>
                </c:pt>
                <c:pt idx="1">
                  <c:v>10000000</c:v>
                </c:pt>
                <c:pt idx="2">
                  <c:v>60000000</c:v>
                </c:pt>
                <c:pt idx="3">
                  <c:v>60000000</c:v>
                </c:pt>
                <c:pt idx="4">
                  <c:v>60000000</c:v>
                </c:pt>
                <c:pt idx="5">
                  <c:v>60000000</c:v>
                </c:pt>
                <c:pt idx="6">
                  <c:v>60000000</c:v>
                </c:pt>
                <c:pt idx="7">
                  <c:v>60000000</c:v>
                </c:pt>
                <c:pt idx="8">
                  <c:v>60000000</c:v>
                </c:pt>
                <c:pt idx="9">
                  <c:v>2060000000</c:v>
                </c:pt>
                <c:pt idx="10">
                  <c:v>2060000000</c:v>
                </c:pt>
                <c:pt idx="11">
                  <c:v>2060000000</c:v>
                </c:pt>
                <c:pt idx="12">
                  <c:v>2060000000</c:v>
                </c:pt>
                <c:pt idx="13">
                  <c:v>2060000000</c:v>
                </c:pt>
                <c:pt idx="14">
                  <c:v>4060000000</c:v>
                </c:pt>
                <c:pt idx="15">
                  <c:v>4060000000</c:v>
                </c:pt>
                <c:pt idx="16">
                  <c:v>4060000000</c:v>
                </c:pt>
                <c:pt idx="17">
                  <c:v>4060000000</c:v>
                </c:pt>
                <c:pt idx="18">
                  <c:v>4060000000</c:v>
                </c:pt>
                <c:pt idx="19">
                  <c:v>6060000000</c:v>
                </c:pt>
                <c:pt idx="20">
                  <c:v>6060000000</c:v>
                </c:pt>
                <c:pt idx="21">
                  <c:v>6060000000</c:v>
                </c:pt>
                <c:pt idx="22">
                  <c:v>6060000000</c:v>
                </c:pt>
                <c:pt idx="23">
                  <c:v>6060000000</c:v>
                </c:pt>
                <c:pt idx="24">
                  <c:v>8060000000</c:v>
                </c:pt>
                <c:pt idx="25">
                  <c:v>8060000000</c:v>
                </c:pt>
                <c:pt idx="26">
                  <c:v>8060000000</c:v>
                </c:pt>
                <c:pt idx="27">
                  <c:v>8060000000</c:v>
                </c:pt>
                <c:pt idx="28">
                  <c:v>8060000000</c:v>
                </c:pt>
                <c:pt idx="29">
                  <c:v>10060000000</c:v>
                </c:pt>
                <c:pt idx="30">
                  <c:v>10060000000</c:v>
                </c:pt>
                <c:pt idx="31">
                  <c:v>10060000000</c:v>
                </c:pt>
                <c:pt idx="32">
                  <c:v>10060000000</c:v>
                </c:pt>
                <c:pt idx="33">
                  <c:v>10060000000</c:v>
                </c:pt>
                <c:pt idx="34">
                  <c:v>12060000000</c:v>
                </c:pt>
                <c:pt idx="35">
                  <c:v>12060000000</c:v>
                </c:pt>
                <c:pt idx="36">
                  <c:v>12060000000</c:v>
                </c:pt>
                <c:pt idx="37">
                  <c:v>12060000000</c:v>
                </c:pt>
                <c:pt idx="38">
                  <c:v>12060000000</c:v>
                </c:pt>
                <c:pt idx="39">
                  <c:v>14060000000</c:v>
                </c:pt>
                <c:pt idx="40">
                  <c:v>14060000000</c:v>
                </c:pt>
                <c:pt idx="41">
                  <c:v>14060000000</c:v>
                </c:pt>
                <c:pt idx="42">
                  <c:v>14060000000</c:v>
                </c:pt>
                <c:pt idx="43">
                  <c:v>14060000000</c:v>
                </c:pt>
                <c:pt idx="44">
                  <c:v>15060000000</c:v>
                </c:pt>
                <c:pt idx="45">
                  <c:v>15060000000</c:v>
                </c:pt>
                <c:pt idx="46">
                  <c:v>15060000000</c:v>
                </c:pt>
                <c:pt idx="47">
                  <c:v>18360000000</c:v>
                </c:pt>
                <c:pt idx="48">
                  <c:v>18360000000</c:v>
                </c:pt>
                <c:pt idx="49">
                  <c:v>18360000000</c:v>
                </c:pt>
                <c:pt idx="50">
                  <c:v>21360000000</c:v>
                </c:pt>
                <c:pt idx="51">
                  <c:v>21360000000</c:v>
                </c:pt>
                <c:pt idx="52">
                  <c:v>21360000000</c:v>
                </c:pt>
                <c:pt idx="53">
                  <c:v>21360000000</c:v>
                </c:pt>
                <c:pt idx="54">
                  <c:v>21360000000</c:v>
                </c:pt>
                <c:pt idx="55">
                  <c:v>24360000000</c:v>
                </c:pt>
                <c:pt idx="56">
                  <c:v>24360000000</c:v>
                </c:pt>
                <c:pt idx="57">
                  <c:v>24360000000</c:v>
                </c:pt>
                <c:pt idx="58">
                  <c:v>24360000000</c:v>
                </c:pt>
                <c:pt idx="59">
                  <c:v>24360000000</c:v>
                </c:pt>
                <c:pt idx="60">
                  <c:v>27360000000</c:v>
                </c:pt>
                <c:pt idx="61">
                  <c:v>27360000000</c:v>
                </c:pt>
                <c:pt idx="62">
                  <c:v>27360000000</c:v>
                </c:pt>
                <c:pt idx="63">
                  <c:v>27360000000</c:v>
                </c:pt>
                <c:pt idx="64">
                  <c:v>27360000000</c:v>
                </c:pt>
                <c:pt idx="65">
                  <c:v>30360000000</c:v>
                </c:pt>
                <c:pt idx="66">
                  <c:v>30360000000</c:v>
                </c:pt>
                <c:pt idx="67">
                  <c:v>30360000000</c:v>
                </c:pt>
                <c:pt idx="68">
                  <c:v>30360000000</c:v>
                </c:pt>
                <c:pt idx="69">
                  <c:v>30360000000</c:v>
                </c:pt>
                <c:pt idx="70">
                  <c:v>30360000000</c:v>
                </c:pt>
                <c:pt idx="71">
                  <c:v>30360000000</c:v>
                </c:pt>
                <c:pt idx="72">
                  <c:v>30360000000</c:v>
                </c:pt>
                <c:pt idx="73">
                  <c:v>30360000000</c:v>
                </c:pt>
                <c:pt idx="74">
                  <c:v>30360000000</c:v>
                </c:pt>
                <c:pt idx="75">
                  <c:v>30360000000</c:v>
                </c:pt>
                <c:pt idx="76">
                  <c:v>30360000000</c:v>
                </c:pt>
                <c:pt idx="77">
                  <c:v>30360000000</c:v>
                </c:pt>
                <c:pt idx="78">
                  <c:v>30360000000</c:v>
                </c:pt>
                <c:pt idx="79">
                  <c:v>30360000000</c:v>
                </c:pt>
                <c:pt idx="80">
                  <c:v>30360000000</c:v>
                </c:pt>
                <c:pt idx="81">
                  <c:v>30360000000</c:v>
                </c:pt>
                <c:pt idx="82">
                  <c:v>30360000000</c:v>
                </c:pt>
                <c:pt idx="83">
                  <c:v>30360000000</c:v>
                </c:pt>
                <c:pt idx="84">
                  <c:v>30360000000</c:v>
                </c:pt>
                <c:pt idx="85">
                  <c:v>30360000000</c:v>
                </c:pt>
                <c:pt idx="86">
                  <c:v>30360000000</c:v>
                </c:pt>
                <c:pt idx="87">
                  <c:v>30360000000</c:v>
                </c:pt>
                <c:pt idx="88">
                  <c:v>30360000000</c:v>
                </c:pt>
                <c:pt idx="89">
                  <c:v>30360000000</c:v>
                </c:pt>
                <c:pt idx="90">
                  <c:v>30360000000</c:v>
                </c:pt>
                <c:pt idx="91">
                  <c:v>30360000000</c:v>
                </c:pt>
                <c:pt idx="92">
                  <c:v>30360000000</c:v>
                </c:pt>
                <c:pt idx="93">
                  <c:v>30360000000</c:v>
                </c:pt>
                <c:pt idx="94">
                  <c:v>30360000000</c:v>
                </c:pt>
                <c:pt idx="95">
                  <c:v>30360000000</c:v>
                </c:pt>
                <c:pt idx="96">
                  <c:v>30360000000</c:v>
                </c:pt>
                <c:pt idx="97">
                  <c:v>30360000000</c:v>
                </c:pt>
                <c:pt idx="98">
                  <c:v>30360000000</c:v>
                </c:pt>
                <c:pt idx="99">
                  <c:v>30360000000</c:v>
                </c:pt>
                <c:pt idx="100">
                  <c:v>30360000000</c:v>
                </c:pt>
                <c:pt idx="101">
                  <c:v>30360000000</c:v>
                </c:pt>
                <c:pt idx="102">
                  <c:v>30360000000</c:v>
                </c:pt>
                <c:pt idx="103">
                  <c:v>30360000000</c:v>
                </c:pt>
                <c:pt idx="104">
                  <c:v>30360000000</c:v>
                </c:pt>
                <c:pt idx="105">
                  <c:v>30360000000</c:v>
                </c:pt>
                <c:pt idx="106">
                  <c:v>30360000000</c:v>
                </c:pt>
                <c:pt idx="107">
                  <c:v>30360000000</c:v>
                </c:pt>
                <c:pt idx="108">
                  <c:v>30360000000</c:v>
                </c:pt>
                <c:pt idx="109">
                  <c:v>35360000000</c:v>
                </c:pt>
                <c:pt idx="110">
                  <c:v>35360000000</c:v>
                </c:pt>
                <c:pt idx="111">
                  <c:v>35360000000</c:v>
                </c:pt>
                <c:pt idx="112">
                  <c:v>35360000000</c:v>
                </c:pt>
                <c:pt idx="113">
                  <c:v>40360000000</c:v>
                </c:pt>
                <c:pt idx="114">
                  <c:v>40360000000</c:v>
                </c:pt>
                <c:pt idx="115">
                  <c:v>40360000000</c:v>
                </c:pt>
                <c:pt idx="116">
                  <c:v>40360000000</c:v>
                </c:pt>
                <c:pt idx="117">
                  <c:v>40360000000</c:v>
                </c:pt>
                <c:pt idx="118">
                  <c:v>40360000000</c:v>
                </c:pt>
                <c:pt idx="119">
                  <c:v>40360000000</c:v>
                </c:pt>
                <c:pt idx="120">
                  <c:v>40360000000</c:v>
                </c:pt>
                <c:pt idx="121">
                  <c:v>40360000000</c:v>
                </c:pt>
                <c:pt idx="122">
                  <c:v>40360000000</c:v>
                </c:pt>
                <c:pt idx="123">
                  <c:v>40360000000</c:v>
                </c:pt>
                <c:pt idx="124">
                  <c:v>40360000000</c:v>
                </c:pt>
                <c:pt idx="125">
                  <c:v>40360000000</c:v>
                </c:pt>
                <c:pt idx="126">
                  <c:v>40360000000</c:v>
                </c:pt>
                <c:pt idx="127">
                  <c:v>40360000000</c:v>
                </c:pt>
                <c:pt idx="128">
                  <c:v>40360000000</c:v>
                </c:pt>
                <c:pt idx="129">
                  <c:v>40360000000</c:v>
                </c:pt>
                <c:pt idx="130">
                  <c:v>40360000000</c:v>
                </c:pt>
                <c:pt idx="131">
                  <c:v>40360000000</c:v>
                </c:pt>
                <c:pt idx="132">
                  <c:v>40360000000</c:v>
                </c:pt>
                <c:pt idx="133">
                  <c:v>40360000000</c:v>
                </c:pt>
                <c:pt idx="134">
                  <c:v>40360000000</c:v>
                </c:pt>
                <c:pt idx="135">
                  <c:v>40360000000</c:v>
                </c:pt>
                <c:pt idx="136">
                  <c:v>40360000000</c:v>
                </c:pt>
                <c:pt idx="137">
                  <c:v>40360000000</c:v>
                </c:pt>
                <c:pt idx="138">
                  <c:v>40360000000</c:v>
                </c:pt>
                <c:pt idx="139">
                  <c:v>40360000000</c:v>
                </c:pt>
                <c:pt idx="140">
                  <c:v>40360000000</c:v>
                </c:pt>
                <c:pt idx="141">
                  <c:v>40360000000</c:v>
                </c:pt>
                <c:pt idx="142">
                  <c:v>40360000000</c:v>
                </c:pt>
                <c:pt idx="143">
                  <c:v>40360000000</c:v>
                </c:pt>
                <c:pt idx="144">
                  <c:v>40360000000</c:v>
                </c:pt>
                <c:pt idx="145">
                  <c:v>40360000000</c:v>
                </c:pt>
                <c:pt idx="146">
                  <c:v>40360000000</c:v>
                </c:pt>
                <c:pt idx="147">
                  <c:v>40360000000</c:v>
                </c:pt>
                <c:pt idx="148">
                  <c:v>40360000000</c:v>
                </c:pt>
                <c:pt idx="149">
                  <c:v>40360000000</c:v>
                </c:pt>
                <c:pt idx="150">
                  <c:v>40360000000</c:v>
                </c:pt>
                <c:pt idx="151">
                  <c:v>40360000000</c:v>
                </c:pt>
                <c:pt idx="152">
                  <c:v>40360000000</c:v>
                </c:pt>
                <c:pt idx="153">
                  <c:v>40360000000</c:v>
                </c:pt>
                <c:pt idx="154">
                  <c:v>40360000000</c:v>
                </c:pt>
                <c:pt idx="155">
                  <c:v>40360000000</c:v>
                </c:pt>
                <c:pt idx="156">
                  <c:v>40360000000</c:v>
                </c:pt>
                <c:pt idx="157">
                  <c:v>40010316167</c:v>
                </c:pt>
                <c:pt idx="158">
                  <c:v>39360000000</c:v>
                </c:pt>
                <c:pt idx="159">
                  <c:v>39360000000</c:v>
                </c:pt>
                <c:pt idx="160">
                  <c:v>39360000000</c:v>
                </c:pt>
                <c:pt idx="161">
                  <c:v>39360000000</c:v>
                </c:pt>
                <c:pt idx="162">
                  <c:v>38860000000</c:v>
                </c:pt>
                <c:pt idx="163">
                  <c:v>38360000000</c:v>
                </c:pt>
                <c:pt idx="164">
                  <c:v>38360000000</c:v>
                </c:pt>
                <c:pt idx="165">
                  <c:v>38360000000</c:v>
                </c:pt>
                <c:pt idx="166">
                  <c:v>37860000000</c:v>
                </c:pt>
                <c:pt idx="167">
                  <c:v>37860000000</c:v>
                </c:pt>
                <c:pt idx="168">
                  <c:v>37860000000</c:v>
                </c:pt>
                <c:pt idx="169">
                  <c:v>37860000000</c:v>
                </c:pt>
                <c:pt idx="170">
                  <c:v>37860000000</c:v>
                </c:pt>
                <c:pt idx="171">
                  <c:v>37860000000</c:v>
                </c:pt>
                <c:pt idx="172">
                  <c:v>35860000456.379997</c:v>
                </c:pt>
                <c:pt idx="173">
                  <c:v>35860000456.379997</c:v>
                </c:pt>
                <c:pt idx="174">
                  <c:v>35860000456.379997</c:v>
                </c:pt>
                <c:pt idx="175">
                  <c:v>33860000649.769997</c:v>
                </c:pt>
                <c:pt idx="176">
                  <c:v>33860000649.769997</c:v>
                </c:pt>
                <c:pt idx="177">
                  <c:v>33860000649.769997</c:v>
                </c:pt>
                <c:pt idx="178">
                  <c:v>38860000649.770004</c:v>
                </c:pt>
                <c:pt idx="179">
                  <c:v>38860000649.770004</c:v>
                </c:pt>
                <c:pt idx="180">
                  <c:v>38860000649.770004</c:v>
                </c:pt>
                <c:pt idx="181">
                  <c:v>38860000649.770004</c:v>
                </c:pt>
                <c:pt idx="182">
                  <c:v>38860000649.770004</c:v>
                </c:pt>
                <c:pt idx="183">
                  <c:v>36360000649.769997</c:v>
                </c:pt>
                <c:pt idx="184">
                  <c:v>36360000649.769997</c:v>
                </c:pt>
                <c:pt idx="185">
                  <c:v>36360000649.769997</c:v>
                </c:pt>
                <c:pt idx="186">
                  <c:v>36360000649.769997</c:v>
                </c:pt>
                <c:pt idx="187">
                  <c:v>36360000649.769997</c:v>
                </c:pt>
                <c:pt idx="188">
                  <c:v>33860000649.769997</c:v>
                </c:pt>
                <c:pt idx="189">
                  <c:v>33860000649.769997</c:v>
                </c:pt>
                <c:pt idx="190">
                  <c:v>33860000649.769997</c:v>
                </c:pt>
                <c:pt idx="191">
                  <c:v>33860000649.769997</c:v>
                </c:pt>
                <c:pt idx="192">
                  <c:v>33860000649.769997</c:v>
                </c:pt>
                <c:pt idx="193">
                  <c:v>31360000884.830002</c:v>
                </c:pt>
                <c:pt idx="194">
                  <c:v>31360000884.830002</c:v>
                </c:pt>
                <c:pt idx="195">
                  <c:v>31360000884.830002</c:v>
                </c:pt>
                <c:pt idx="196">
                  <c:v>31360000884.830002</c:v>
                </c:pt>
                <c:pt idx="197">
                  <c:v>31360000884.830002</c:v>
                </c:pt>
                <c:pt idx="198">
                  <c:v>28860000885.200001</c:v>
                </c:pt>
                <c:pt idx="199">
                  <c:v>28860000885.200001</c:v>
                </c:pt>
                <c:pt idx="200">
                  <c:v>28860000885.200001</c:v>
                </c:pt>
                <c:pt idx="201">
                  <c:v>28860000885.200001</c:v>
                </c:pt>
                <c:pt idx="202">
                  <c:v>26360000885.130001</c:v>
                </c:pt>
                <c:pt idx="203">
                  <c:v>26360000885.130001</c:v>
                </c:pt>
                <c:pt idx="204">
                  <c:v>26360000885.130001</c:v>
                </c:pt>
                <c:pt idx="205">
                  <c:v>26360000885.130001</c:v>
                </c:pt>
                <c:pt idx="206">
                  <c:v>26360000885.130001</c:v>
                </c:pt>
                <c:pt idx="207">
                  <c:v>23860001093.490002</c:v>
                </c:pt>
                <c:pt idx="208">
                  <c:v>23860001093.490002</c:v>
                </c:pt>
                <c:pt idx="209">
                  <c:v>23860001093.490002</c:v>
                </c:pt>
                <c:pt idx="210">
                  <c:v>23851327944.740002</c:v>
                </c:pt>
                <c:pt idx="211">
                  <c:v>23851327944.740002</c:v>
                </c:pt>
                <c:pt idx="212">
                  <c:v>21351328608.920002</c:v>
                </c:pt>
                <c:pt idx="213">
                  <c:v>21351328608.920002</c:v>
                </c:pt>
                <c:pt idx="214">
                  <c:v>21351328608.920002</c:v>
                </c:pt>
                <c:pt idx="215">
                  <c:v>21351328608.920002</c:v>
                </c:pt>
                <c:pt idx="216">
                  <c:v>21351328608.920002</c:v>
                </c:pt>
                <c:pt idx="217">
                  <c:v>18351504712.760002</c:v>
                </c:pt>
                <c:pt idx="218">
                  <c:v>18351504712.760002</c:v>
                </c:pt>
                <c:pt idx="219">
                  <c:v>18351504712.760002</c:v>
                </c:pt>
                <c:pt idx="220">
                  <c:v>18351504712.760002</c:v>
                </c:pt>
                <c:pt idx="221">
                  <c:v>18351504712.760002</c:v>
                </c:pt>
                <c:pt idx="222">
                  <c:v>15351504965.069998</c:v>
                </c:pt>
                <c:pt idx="223">
                  <c:v>15351504965.069998</c:v>
                </c:pt>
                <c:pt idx="224">
                  <c:v>15351504965.069998</c:v>
                </c:pt>
                <c:pt idx="225">
                  <c:v>15351504965.069998</c:v>
                </c:pt>
                <c:pt idx="226">
                  <c:v>15351504965.069998</c:v>
                </c:pt>
                <c:pt idx="227">
                  <c:v>12351505867.479998</c:v>
                </c:pt>
                <c:pt idx="228">
                  <c:v>12351505867.479998</c:v>
                </c:pt>
                <c:pt idx="229">
                  <c:v>12351505867.479998</c:v>
                </c:pt>
                <c:pt idx="230">
                  <c:v>12351505867.479998</c:v>
                </c:pt>
                <c:pt idx="231">
                  <c:v>12351505867.479998</c:v>
                </c:pt>
                <c:pt idx="232">
                  <c:v>9351506154.4599991</c:v>
                </c:pt>
                <c:pt idx="233">
                  <c:v>9351506154.4599991</c:v>
                </c:pt>
                <c:pt idx="234">
                  <c:v>9351506154.4599991</c:v>
                </c:pt>
                <c:pt idx="235">
                  <c:v>9351506154.4599991</c:v>
                </c:pt>
                <c:pt idx="236">
                  <c:v>9351506154.4599991</c:v>
                </c:pt>
                <c:pt idx="237">
                  <c:v>5969728254.7999992</c:v>
                </c:pt>
                <c:pt idx="238">
                  <c:v>5969728254.7999992</c:v>
                </c:pt>
                <c:pt idx="239">
                  <c:v>5969728254.7999992</c:v>
                </c:pt>
                <c:pt idx="240">
                  <c:v>5969728254.7999992</c:v>
                </c:pt>
                <c:pt idx="241">
                  <c:v>5969728254.7999992</c:v>
                </c:pt>
                <c:pt idx="242">
                  <c:v>2454305482.4500003</c:v>
                </c:pt>
                <c:pt idx="243">
                  <c:v>2454305482.4500003</c:v>
                </c:pt>
                <c:pt idx="244">
                  <c:v>2454305482.4500003</c:v>
                </c:pt>
                <c:pt idx="245">
                  <c:v>2454305482.4500003</c:v>
                </c:pt>
                <c:pt idx="246">
                  <c:v>2454305482.4500003</c:v>
                </c:pt>
                <c:pt idx="247">
                  <c:v>93081907.659999847</c:v>
                </c:pt>
                <c:pt idx="248">
                  <c:v>93081907.659999847</c:v>
                </c:pt>
                <c:pt idx="249">
                  <c:v>93081907.659999847</c:v>
                </c:pt>
                <c:pt idx="250">
                  <c:v>93081907.659999996</c:v>
                </c:pt>
                <c:pt idx="251">
                  <c:v>93081907.659999996</c:v>
                </c:pt>
                <c:pt idx="252">
                  <c:v>93081907.659999996</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pt idx="512">
                  <c:v>0</c:v>
                </c:pt>
                <c:pt idx="513">
                  <c:v>0</c:v>
                </c:pt>
                <c:pt idx="514">
                  <c:v>0</c:v>
                </c:pt>
                <c:pt idx="515">
                  <c:v>0</c:v>
                </c:pt>
                <c:pt idx="516">
                  <c:v>0</c:v>
                </c:pt>
                <c:pt idx="517">
                  <c:v>0</c:v>
                </c:pt>
                <c:pt idx="518">
                  <c:v>0</c:v>
                </c:pt>
                <c:pt idx="519">
                  <c:v>0</c:v>
                </c:pt>
                <c:pt idx="520">
                  <c:v>0</c:v>
                </c:pt>
                <c:pt idx="521">
                  <c:v>0</c:v>
                </c:pt>
                <c:pt idx="522">
                  <c:v>0</c:v>
                </c:pt>
                <c:pt idx="523">
                  <c:v>0</c:v>
                </c:pt>
                <c:pt idx="524">
                  <c:v>0</c:v>
                </c:pt>
                <c:pt idx="525">
                  <c:v>0</c:v>
                </c:pt>
                <c:pt idx="526">
                  <c:v>0</c:v>
                </c:pt>
                <c:pt idx="527">
                  <c:v>0</c:v>
                </c:pt>
                <c:pt idx="528">
                  <c:v>0</c:v>
                </c:pt>
                <c:pt idx="529">
                  <c:v>0</c:v>
                </c:pt>
                <c:pt idx="530">
                  <c:v>0</c:v>
                </c:pt>
                <c:pt idx="531">
                  <c:v>0</c:v>
                </c:pt>
                <c:pt idx="532">
                  <c:v>0</c:v>
                </c:pt>
                <c:pt idx="533">
                  <c:v>0</c:v>
                </c:pt>
                <c:pt idx="534">
                  <c:v>0</c:v>
                </c:pt>
                <c:pt idx="535">
                  <c:v>0</c:v>
                </c:pt>
                <c:pt idx="536">
                  <c:v>0</c:v>
                </c:pt>
                <c:pt idx="537">
                  <c:v>0</c:v>
                </c:pt>
                <c:pt idx="538">
                  <c:v>0</c:v>
                </c:pt>
                <c:pt idx="539">
                  <c:v>0</c:v>
                </c:pt>
                <c:pt idx="540">
                  <c:v>0</c:v>
                </c:pt>
                <c:pt idx="541">
                  <c:v>0</c:v>
                </c:pt>
                <c:pt idx="542">
                  <c:v>0</c:v>
                </c:pt>
                <c:pt idx="543">
                  <c:v>0</c:v>
                </c:pt>
                <c:pt idx="544">
                  <c:v>0</c:v>
                </c:pt>
                <c:pt idx="545">
                  <c:v>0</c:v>
                </c:pt>
                <c:pt idx="546">
                  <c:v>0</c:v>
                </c:pt>
                <c:pt idx="547">
                  <c:v>0</c:v>
                </c:pt>
                <c:pt idx="548">
                  <c:v>0</c:v>
                </c:pt>
                <c:pt idx="549">
                  <c:v>0</c:v>
                </c:pt>
                <c:pt idx="550">
                  <c:v>0</c:v>
                </c:pt>
                <c:pt idx="551">
                  <c:v>0</c:v>
                </c:pt>
                <c:pt idx="552">
                  <c:v>0</c:v>
                </c:pt>
                <c:pt idx="553">
                  <c:v>0</c:v>
                </c:pt>
                <c:pt idx="554">
                  <c:v>0</c:v>
                </c:pt>
                <c:pt idx="555">
                  <c:v>0</c:v>
                </c:pt>
                <c:pt idx="556">
                  <c:v>0</c:v>
                </c:pt>
                <c:pt idx="557">
                  <c:v>0</c:v>
                </c:pt>
                <c:pt idx="558">
                  <c:v>0</c:v>
                </c:pt>
                <c:pt idx="559">
                  <c:v>0</c:v>
                </c:pt>
                <c:pt idx="560">
                  <c:v>0</c:v>
                </c:pt>
                <c:pt idx="561">
                  <c:v>0</c:v>
                </c:pt>
                <c:pt idx="562">
                  <c:v>0</c:v>
                </c:pt>
                <c:pt idx="563">
                  <c:v>0</c:v>
                </c:pt>
                <c:pt idx="564">
                  <c:v>0</c:v>
                </c:pt>
                <c:pt idx="565">
                  <c:v>0</c:v>
                </c:pt>
                <c:pt idx="566">
                  <c:v>0</c:v>
                </c:pt>
                <c:pt idx="567">
                  <c:v>0</c:v>
                </c:pt>
                <c:pt idx="568">
                  <c:v>0</c:v>
                </c:pt>
                <c:pt idx="569">
                  <c:v>0</c:v>
                </c:pt>
                <c:pt idx="570">
                  <c:v>0</c:v>
                </c:pt>
                <c:pt idx="571">
                  <c:v>0</c:v>
                </c:pt>
                <c:pt idx="572">
                  <c:v>0</c:v>
                </c:pt>
                <c:pt idx="573">
                  <c:v>0</c:v>
                </c:pt>
                <c:pt idx="574">
                  <c:v>0</c:v>
                </c:pt>
                <c:pt idx="575">
                  <c:v>0</c:v>
                </c:pt>
                <c:pt idx="576">
                  <c:v>0</c:v>
                </c:pt>
                <c:pt idx="577">
                  <c:v>0</c:v>
                </c:pt>
                <c:pt idx="578">
                  <c:v>0</c:v>
                </c:pt>
                <c:pt idx="579">
                  <c:v>0</c:v>
                </c:pt>
                <c:pt idx="580">
                  <c:v>0</c:v>
                </c:pt>
                <c:pt idx="581">
                  <c:v>0</c:v>
                </c:pt>
                <c:pt idx="582">
                  <c:v>0</c:v>
                </c:pt>
                <c:pt idx="583">
                  <c:v>0</c:v>
                </c:pt>
                <c:pt idx="584">
                  <c:v>0</c:v>
                </c:pt>
                <c:pt idx="585">
                  <c:v>0</c:v>
                </c:pt>
                <c:pt idx="586">
                  <c:v>0</c:v>
                </c:pt>
                <c:pt idx="587">
                  <c:v>0</c:v>
                </c:pt>
                <c:pt idx="588">
                  <c:v>0</c:v>
                </c:pt>
                <c:pt idx="589">
                  <c:v>0</c:v>
                </c:pt>
                <c:pt idx="590">
                  <c:v>0</c:v>
                </c:pt>
                <c:pt idx="591">
                  <c:v>0</c:v>
                </c:pt>
                <c:pt idx="592">
                  <c:v>0</c:v>
                </c:pt>
                <c:pt idx="593">
                  <c:v>0</c:v>
                </c:pt>
                <c:pt idx="594">
                  <c:v>0</c:v>
                </c:pt>
                <c:pt idx="595">
                  <c:v>0</c:v>
                </c:pt>
                <c:pt idx="596">
                  <c:v>0</c:v>
                </c:pt>
                <c:pt idx="597">
                  <c:v>0</c:v>
                </c:pt>
                <c:pt idx="598">
                  <c:v>0</c:v>
                </c:pt>
                <c:pt idx="599">
                  <c:v>0</c:v>
                </c:pt>
                <c:pt idx="600">
                  <c:v>0</c:v>
                </c:pt>
                <c:pt idx="601">
                  <c:v>0</c:v>
                </c:pt>
                <c:pt idx="602">
                  <c:v>0</c:v>
                </c:pt>
                <c:pt idx="603">
                  <c:v>0</c:v>
                </c:pt>
                <c:pt idx="604">
                  <c:v>0</c:v>
                </c:pt>
                <c:pt idx="605">
                  <c:v>0</c:v>
                </c:pt>
                <c:pt idx="606">
                  <c:v>0</c:v>
                </c:pt>
                <c:pt idx="607">
                  <c:v>0</c:v>
                </c:pt>
                <c:pt idx="608">
                  <c:v>0</c:v>
                </c:pt>
                <c:pt idx="609">
                  <c:v>0</c:v>
                </c:pt>
                <c:pt idx="610">
                  <c:v>0</c:v>
                </c:pt>
                <c:pt idx="611">
                  <c:v>0</c:v>
                </c:pt>
                <c:pt idx="612">
                  <c:v>0</c:v>
                </c:pt>
                <c:pt idx="613">
                  <c:v>0</c:v>
                </c:pt>
                <c:pt idx="614">
                  <c:v>0</c:v>
                </c:pt>
                <c:pt idx="615">
                  <c:v>0</c:v>
                </c:pt>
                <c:pt idx="616">
                  <c:v>0</c:v>
                </c:pt>
                <c:pt idx="617">
                  <c:v>0</c:v>
                </c:pt>
                <c:pt idx="618">
                  <c:v>0</c:v>
                </c:pt>
                <c:pt idx="619">
                  <c:v>0</c:v>
                </c:pt>
                <c:pt idx="620">
                  <c:v>0</c:v>
                </c:pt>
                <c:pt idx="621">
                  <c:v>0</c:v>
                </c:pt>
                <c:pt idx="622">
                  <c:v>0</c:v>
                </c:pt>
                <c:pt idx="623">
                  <c:v>0</c:v>
                </c:pt>
                <c:pt idx="624">
                  <c:v>0</c:v>
                </c:pt>
                <c:pt idx="625">
                  <c:v>0</c:v>
                </c:pt>
                <c:pt idx="626">
                  <c:v>0</c:v>
                </c:pt>
                <c:pt idx="627">
                  <c:v>0</c:v>
                </c:pt>
                <c:pt idx="628">
                  <c:v>0</c:v>
                </c:pt>
                <c:pt idx="629">
                  <c:v>0</c:v>
                </c:pt>
                <c:pt idx="630">
                  <c:v>0</c:v>
                </c:pt>
                <c:pt idx="631">
                  <c:v>0</c:v>
                </c:pt>
                <c:pt idx="632">
                  <c:v>0</c:v>
                </c:pt>
                <c:pt idx="633">
                  <c:v>0</c:v>
                </c:pt>
                <c:pt idx="634">
                  <c:v>0</c:v>
                </c:pt>
                <c:pt idx="635">
                  <c:v>0</c:v>
                </c:pt>
                <c:pt idx="636">
                  <c:v>0</c:v>
                </c:pt>
                <c:pt idx="637">
                  <c:v>0</c:v>
                </c:pt>
                <c:pt idx="638">
                  <c:v>0</c:v>
                </c:pt>
                <c:pt idx="639">
                  <c:v>0</c:v>
                </c:pt>
                <c:pt idx="640">
                  <c:v>0</c:v>
                </c:pt>
                <c:pt idx="641">
                  <c:v>0</c:v>
                </c:pt>
                <c:pt idx="642">
                  <c:v>0</c:v>
                </c:pt>
                <c:pt idx="643">
                  <c:v>0</c:v>
                </c:pt>
                <c:pt idx="644">
                  <c:v>0</c:v>
                </c:pt>
                <c:pt idx="645">
                  <c:v>0</c:v>
                </c:pt>
                <c:pt idx="646">
                  <c:v>0</c:v>
                </c:pt>
                <c:pt idx="647">
                  <c:v>0</c:v>
                </c:pt>
                <c:pt idx="648">
                  <c:v>0</c:v>
                </c:pt>
                <c:pt idx="649">
                  <c:v>0</c:v>
                </c:pt>
                <c:pt idx="650">
                  <c:v>0</c:v>
                </c:pt>
                <c:pt idx="651">
                  <c:v>0</c:v>
                </c:pt>
                <c:pt idx="652">
                  <c:v>0</c:v>
                </c:pt>
                <c:pt idx="653">
                  <c:v>0</c:v>
                </c:pt>
                <c:pt idx="654">
                  <c:v>0</c:v>
                </c:pt>
                <c:pt idx="655">
                  <c:v>0</c:v>
                </c:pt>
                <c:pt idx="656">
                  <c:v>0</c:v>
                </c:pt>
                <c:pt idx="657">
                  <c:v>0</c:v>
                </c:pt>
                <c:pt idx="658">
                  <c:v>0</c:v>
                </c:pt>
                <c:pt idx="659">
                  <c:v>0</c:v>
                </c:pt>
                <c:pt idx="660">
                  <c:v>0</c:v>
                </c:pt>
                <c:pt idx="661">
                  <c:v>0</c:v>
                </c:pt>
                <c:pt idx="662">
                  <c:v>0</c:v>
                </c:pt>
                <c:pt idx="663">
                  <c:v>0</c:v>
                </c:pt>
                <c:pt idx="664">
                  <c:v>0</c:v>
                </c:pt>
                <c:pt idx="665">
                  <c:v>0</c:v>
                </c:pt>
                <c:pt idx="666">
                  <c:v>0</c:v>
                </c:pt>
                <c:pt idx="667">
                  <c:v>0</c:v>
                </c:pt>
                <c:pt idx="668">
                  <c:v>0</c:v>
                </c:pt>
                <c:pt idx="669">
                  <c:v>0</c:v>
                </c:pt>
                <c:pt idx="670">
                  <c:v>0</c:v>
                </c:pt>
                <c:pt idx="671">
                  <c:v>0</c:v>
                </c:pt>
                <c:pt idx="672">
                  <c:v>0</c:v>
                </c:pt>
                <c:pt idx="673">
                  <c:v>0</c:v>
                </c:pt>
                <c:pt idx="674">
                  <c:v>0</c:v>
                </c:pt>
                <c:pt idx="675">
                  <c:v>0</c:v>
                </c:pt>
                <c:pt idx="676">
                  <c:v>0</c:v>
                </c:pt>
                <c:pt idx="677">
                  <c:v>0</c:v>
                </c:pt>
                <c:pt idx="678">
                  <c:v>0</c:v>
                </c:pt>
                <c:pt idx="679">
                  <c:v>0</c:v>
                </c:pt>
                <c:pt idx="680">
                  <c:v>0</c:v>
                </c:pt>
                <c:pt idx="681">
                  <c:v>0</c:v>
                </c:pt>
                <c:pt idx="682">
                  <c:v>0</c:v>
                </c:pt>
                <c:pt idx="683">
                  <c:v>0</c:v>
                </c:pt>
                <c:pt idx="684">
                  <c:v>0</c:v>
                </c:pt>
                <c:pt idx="685">
                  <c:v>0</c:v>
                </c:pt>
                <c:pt idx="686">
                  <c:v>0</c:v>
                </c:pt>
                <c:pt idx="687">
                  <c:v>0</c:v>
                </c:pt>
                <c:pt idx="688">
                  <c:v>0</c:v>
                </c:pt>
                <c:pt idx="689">
                  <c:v>0</c:v>
                </c:pt>
                <c:pt idx="690">
                  <c:v>0</c:v>
                </c:pt>
                <c:pt idx="691">
                  <c:v>0</c:v>
                </c:pt>
                <c:pt idx="692">
                  <c:v>0</c:v>
                </c:pt>
                <c:pt idx="693">
                  <c:v>0</c:v>
                </c:pt>
                <c:pt idx="694">
                  <c:v>0</c:v>
                </c:pt>
                <c:pt idx="695">
                  <c:v>0</c:v>
                </c:pt>
                <c:pt idx="696">
                  <c:v>0</c:v>
                </c:pt>
                <c:pt idx="697">
                  <c:v>0</c:v>
                </c:pt>
                <c:pt idx="698">
                  <c:v>0</c:v>
                </c:pt>
                <c:pt idx="699">
                  <c:v>0</c:v>
                </c:pt>
                <c:pt idx="700">
                  <c:v>0</c:v>
                </c:pt>
                <c:pt idx="701">
                  <c:v>0</c:v>
                </c:pt>
                <c:pt idx="702">
                  <c:v>0</c:v>
                </c:pt>
                <c:pt idx="703">
                  <c:v>0</c:v>
                </c:pt>
              </c:numCache>
            </c:numRef>
          </c:val>
        </c:ser>
        <c:ser>
          <c:idx val="3"/>
          <c:order val="3"/>
          <c:tx>
            <c:strRef>
              <c:f>'Nvo FANVIT1 Sin Asset'!$AC$2</c:f>
              <c:strCache>
                <c:ptCount val="1"/>
                <c:pt idx="0">
                  <c:v>INFONAVIT</c:v>
                </c:pt>
              </c:strCache>
            </c:strRef>
          </c:tx>
          <c:invertIfNegative val="0"/>
          <c:cat>
            <c:numRef>
              <c:f>'Nvo FANVIT1 Sin Asset'!$A$3:$A$706</c:f>
              <c:numCache>
                <c:formatCode>d\-mmm</c:formatCode>
                <c:ptCount val="704"/>
                <c:pt idx="0">
                  <c:v>41831</c:v>
                </c:pt>
                <c:pt idx="1">
                  <c:v>41834</c:v>
                </c:pt>
                <c:pt idx="2">
                  <c:v>41835</c:v>
                </c:pt>
                <c:pt idx="3">
                  <c:v>41836</c:v>
                </c:pt>
                <c:pt idx="4">
                  <c:v>41837</c:v>
                </c:pt>
                <c:pt idx="5">
                  <c:v>41838</c:v>
                </c:pt>
                <c:pt idx="6">
                  <c:v>41841</c:v>
                </c:pt>
                <c:pt idx="7">
                  <c:v>41842</c:v>
                </c:pt>
                <c:pt idx="8">
                  <c:v>41843</c:v>
                </c:pt>
                <c:pt idx="9">
                  <c:v>41844</c:v>
                </c:pt>
                <c:pt idx="10">
                  <c:v>41845</c:v>
                </c:pt>
                <c:pt idx="11">
                  <c:v>41848</c:v>
                </c:pt>
                <c:pt idx="12">
                  <c:v>41849</c:v>
                </c:pt>
                <c:pt idx="13">
                  <c:v>41850</c:v>
                </c:pt>
                <c:pt idx="14">
                  <c:v>41851</c:v>
                </c:pt>
                <c:pt idx="15">
                  <c:v>41852</c:v>
                </c:pt>
                <c:pt idx="16">
                  <c:v>41855</c:v>
                </c:pt>
                <c:pt idx="17">
                  <c:v>41856</c:v>
                </c:pt>
                <c:pt idx="18">
                  <c:v>41857</c:v>
                </c:pt>
                <c:pt idx="19">
                  <c:v>41858</c:v>
                </c:pt>
                <c:pt idx="20">
                  <c:v>41859</c:v>
                </c:pt>
                <c:pt idx="21">
                  <c:v>41862</c:v>
                </c:pt>
                <c:pt idx="22">
                  <c:v>41863</c:v>
                </c:pt>
                <c:pt idx="23">
                  <c:v>41864</c:v>
                </c:pt>
                <c:pt idx="24">
                  <c:v>41865</c:v>
                </c:pt>
                <c:pt idx="25">
                  <c:v>41866</c:v>
                </c:pt>
                <c:pt idx="26">
                  <c:v>41869</c:v>
                </c:pt>
                <c:pt idx="27">
                  <c:v>41870</c:v>
                </c:pt>
                <c:pt idx="28">
                  <c:v>41871</c:v>
                </c:pt>
                <c:pt idx="29">
                  <c:v>41872</c:v>
                </c:pt>
                <c:pt idx="30">
                  <c:v>41873</c:v>
                </c:pt>
                <c:pt idx="31">
                  <c:v>41876</c:v>
                </c:pt>
                <c:pt idx="32">
                  <c:v>41877</c:v>
                </c:pt>
                <c:pt idx="33">
                  <c:v>41878</c:v>
                </c:pt>
                <c:pt idx="34">
                  <c:v>41879</c:v>
                </c:pt>
                <c:pt idx="35">
                  <c:v>41880</c:v>
                </c:pt>
                <c:pt idx="36">
                  <c:v>41883</c:v>
                </c:pt>
                <c:pt idx="37">
                  <c:v>41884</c:v>
                </c:pt>
                <c:pt idx="38">
                  <c:v>41885</c:v>
                </c:pt>
                <c:pt idx="39">
                  <c:v>41886</c:v>
                </c:pt>
                <c:pt idx="40">
                  <c:v>41887</c:v>
                </c:pt>
                <c:pt idx="41">
                  <c:v>41890</c:v>
                </c:pt>
                <c:pt idx="42">
                  <c:v>41891</c:v>
                </c:pt>
                <c:pt idx="43">
                  <c:v>41892</c:v>
                </c:pt>
                <c:pt idx="44">
                  <c:v>41893</c:v>
                </c:pt>
                <c:pt idx="45">
                  <c:v>41894</c:v>
                </c:pt>
                <c:pt idx="46">
                  <c:v>41897</c:v>
                </c:pt>
                <c:pt idx="47">
                  <c:v>41899</c:v>
                </c:pt>
                <c:pt idx="48">
                  <c:v>41900</c:v>
                </c:pt>
                <c:pt idx="49">
                  <c:v>41901</c:v>
                </c:pt>
                <c:pt idx="50">
                  <c:v>41904</c:v>
                </c:pt>
                <c:pt idx="51">
                  <c:v>41905</c:v>
                </c:pt>
                <c:pt idx="52">
                  <c:v>41906</c:v>
                </c:pt>
                <c:pt idx="53">
                  <c:v>41907</c:v>
                </c:pt>
                <c:pt idx="54">
                  <c:v>41908</c:v>
                </c:pt>
                <c:pt idx="55">
                  <c:v>41911</c:v>
                </c:pt>
                <c:pt idx="56">
                  <c:v>41912</c:v>
                </c:pt>
                <c:pt idx="57">
                  <c:v>41913</c:v>
                </c:pt>
                <c:pt idx="58">
                  <c:v>41914</c:v>
                </c:pt>
                <c:pt idx="59">
                  <c:v>41915</c:v>
                </c:pt>
                <c:pt idx="60">
                  <c:v>41918</c:v>
                </c:pt>
                <c:pt idx="61">
                  <c:v>41919</c:v>
                </c:pt>
                <c:pt idx="62">
                  <c:v>41920</c:v>
                </c:pt>
                <c:pt idx="63">
                  <c:v>41921</c:v>
                </c:pt>
                <c:pt idx="64">
                  <c:v>41922</c:v>
                </c:pt>
                <c:pt idx="65">
                  <c:v>41925</c:v>
                </c:pt>
                <c:pt idx="66">
                  <c:v>41926</c:v>
                </c:pt>
                <c:pt idx="67">
                  <c:v>41927</c:v>
                </c:pt>
                <c:pt idx="68">
                  <c:v>41928</c:v>
                </c:pt>
                <c:pt idx="69">
                  <c:v>41929</c:v>
                </c:pt>
                <c:pt idx="70">
                  <c:v>41932</c:v>
                </c:pt>
                <c:pt idx="71">
                  <c:v>41933</c:v>
                </c:pt>
                <c:pt idx="72">
                  <c:v>41934</c:v>
                </c:pt>
                <c:pt idx="73">
                  <c:v>41935</c:v>
                </c:pt>
                <c:pt idx="74">
                  <c:v>41936</c:v>
                </c:pt>
                <c:pt idx="75">
                  <c:v>41939</c:v>
                </c:pt>
                <c:pt idx="76">
                  <c:v>41940</c:v>
                </c:pt>
                <c:pt idx="77">
                  <c:v>41941</c:v>
                </c:pt>
                <c:pt idx="78">
                  <c:v>41942</c:v>
                </c:pt>
                <c:pt idx="79">
                  <c:v>41943</c:v>
                </c:pt>
                <c:pt idx="80">
                  <c:v>41946</c:v>
                </c:pt>
                <c:pt idx="81">
                  <c:v>41947</c:v>
                </c:pt>
                <c:pt idx="82">
                  <c:v>41948</c:v>
                </c:pt>
                <c:pt idx="83">
                  <c:v>41949</c:v>
                </c:pt>
                <c:pt idx="84">
                  <c:v>41950</c:v>
                </c:pt>
                <c:pt idx="85">
                  <c:v>41953</c:v>
                </c:pt>
                <c:pt idx="86">
                  <c:v>41954</c:v>
                </c:pt>
                <c:pt idx="87">
                  <c:v>41955</c:v>
                </c:pt>
                <c:pt idx="88">
                  <c:v>41956</c:v>
                </c:pt>
                <c:pt idx="89">
                  <c:v>41957</c:v>
                </c:pt>
                <c:pt idx="90">
                  <c:v>41961</c:v>
                </c:pt>
                <c:pt idx="91">
                  <c:v>41962</c:v>
                </c:pt>
                <c:pt idx="92">
                  <c:v>41963</c:v>
                </c:pt>
                <c:pt idx="93">
                  <c:v>41964</c:v>
                </c:pt>
                <c:pt idx="94">
                  <c:v>41967</c:v>
                </c:pt>
                <c:pt idx="95">
                  <c:v>41968</c:v>
                </c:pt>
                <c:pt idx="96">
                  <c:v>41969</c:v>
                </c:pt>
                <c:pt idx="97">
                  <c:v>41970</c:v>
                </c:pt>
                <c:pt idx="98">
                  <c:v>41971</c:v>
                </c:pt>
                <c:pt idx="99">
                  <c:v>41974</c:v>
                </c:pt>
                <c:pt idx="100">
                  <c:v>41975</c:v>
                </c:pt>
                <c:pt idx="101">
                  <c:v>41976</c:v>
                </c:pt>
                <c:pt idx="102">
                  <c:v>41977</c:v>
                </c:pt>
                <c:pt idx="103">
                  <c:v>41978</c:v>
                </c:pt>
                <c:pt idx="104">
                  <c:v>41981</c:v>
                </c:pt>
                <c:pt idx="105">
                  <c:v>41982</c:v>
                </c:pt>
                <c:pt idx="106">
                  <c:v>41983</c:v>
                </c:pt>
                <c:pt idx="107">
                  <c:v>41984</c:v>
                </c:pt>
                <c:pt idx="108">
                  <c:v>41988</c:v>
                </c:pt>
                <c:pt idx="109">
                  <c:v>41989</c:v>
                </c:pt>
                <c:pt idx="110">
                  <c:v>41990</c:v>
                </c:pt>
                <c:pt idx="111">
                  <c:v>41991</c:v>
                </c:pt>
                <c:pt idx="112">
                  <c:v>41992</c:v>
                </c:pt>
                <c:pt idx="113">
                  <c:v>41995</c:v>
                </c:pt>
                <c:pt idx="114">
                  <c:v>41996</c:v>
                </c:pt>
                <c:pt idx="115">
                  <c:v>41997</c:v>
                </c:pt>
                <c:pt idx="116">
                  <c:v>41999</c:v>
                </c:pt>
                <c:pt idx="117">
                  <c:v>42002</c:v>
                </c:pt>
                <c:pt idx="118">
                  <c:v>42003</c:v>
                </c:pt>
                <c:pt idx="119">
                  <c:v>42004</c:v>
                </c:pt>
                <c:pt idx="120">
                  <c:v>42006</c:v>
                </c:pt>
                <c:pt idx="121">
                  <c:v>42009</c:v>
                </c:pt>
                <c:pt idx="122">
                  <c:v>42010</c:v>
                </c:pt>
                <c:pt idx="123">
                  <c:v>42011</c:v>
                </c:pt>
                <c:pt idx="124">
                  <c:v>42012</c:v>
                </c:pt>
                <c:pt idx="125">
                  <c:v>42013</c:v>
                </c:pt>
                <c:pt idx="126">
                  <c:v>42016</c:v>
                </c:pt>
                <c:pt idx="127">
                  <c:v>42017</c:v>
                </c:pt>
                <c:pt idx="128">
                  <c:v>42018</c:v>
                </c:pt>
                <c:pt idx="129">
                  <c:v>42019</c:v>
                </c:pt>
                <c:pt idx="130">
                  <c:v>42020</c:v>
                </c:pt>
                <c:pt idx="131">
                  <c:v>42023</c:v>
                </c:pt>
                <c:pt idx="132">
                  <c:v>42024</c:v>
                </c:pt>
                <c:pt idx="133">
                  <c:v>42025</c:v>
                </c:pt>
                <c:pt idx="134">
                  <c:v>42026</c:v>
                </c:pt>
                <c:pt idx="135">
                  <c:v>42027</c:v>
                </c:pt>
                <c:pt idx="136">
                  <c:v>42030</c:v>
                </c:pt>
                <c:pt idx="137">
                  <c:v>42031</c:v>
                </c:pt>
                <c:pt idx="138">
                  <c:v>42032</c:v>
                </c:pt>
                <c:pt idx="139">
                  <c:v>42033</c:v>
                </c:pt>
                <c:pt idx="140">
                  <c:v>42034</c:v>
                </c:pt>
                <c:pt idx="141">
                  <c:v>42038</c:v>
                </c:pt>
                <c:pt idx="142">
                  <c:v>42039</c:v>
                </c:pt>
                <c:pt idx="143">
                  <c:v>42040</c:v>
                </c:pt>
                <c:pt idx="144">
                  <c:v>42041</c:v>
                </c:pt>
                <c:pt idx="145">
                  <c:v>42044</c:v>
                </c:pt>
                <c:pt idx="146">
                  <c:v>42045</c:v>
                </c:pt>
                <c:pt idx="147">
                  <c:v>42046</c:v>
                </c:pt>
                <c:pt idx="148">
                  <c:v>42047</c:v>
                </c:pt>
                <c:pt idx="149">
                  <c:v>42048</c:v>
                </c:pt>
                <c:pt idx="150">
                  <c:v>42051</c:v>
                </c:pt>
                <c:pt idx="151">
                  <c:v>42052</c:v>
                </c:pt>
                <c:pt idx="152">
                  <c:v>42053</c:v>
                </c:pt>
                <c:pt idx="153">
                  <c:v>42054</c:v>
                </c:pt>
                <c:pt idx="154">
                  <c:v>42055</c:v>
                </c:pt>
                <c:pt idx="155">
                  <c:v>42058</c:v>
                </c:pt>
                <c:pt idx="156">
                  <c:v>42059</c:v>
                </c:pt>
                <c:pt idx="157">
                  <c:v>42060</c:v>
                </c:pt>
                <c:pt idx="158">
                  <c:v>42061</c:v>
                </c:pt>
                <c:pt idx="159">
                  <c:v>42062</c:v>
                </c:pt>
                <c:pt idx="160">
                  <c:v>42065</c:v>
                </c:pt>
                <c:pt idx="161">
                  <c:v>42066</c:v>
                </c:pt>
                <c:pt idx="162">
                  <c:v>42067</c:v>
                </c:pt>
                <c:pt idx="163">
                  <c:v>42068</c:v>
                </c:pt>
                <c:pt idx="164">
                  <c:v>42069</c:v>
                </c:pt>
                <c:pt idx="165">
                  <c:v>42072</c:v>
                </c:pt>
                <c:pt idx="166">
                  <c:v>42073</c:v>
                </c:pt>
                <c:pt idx="167">
                  <c:v>42074</c:v>
                </c:pt>
                <c:pt idx="168">
                  <c:v>42075</c:v>
                </c:pt>
                <c:pt idx="169">
                  <c:v>42076</c:v>
                </c:pt>
                <c:pt idx="170">
                  <c:v>42080</c:v>
                </c:pt>
                <c:pt idx="171">
                  <c:v>42081</c:v>
                </c:pt>
                <c:pt idx="172">
                  <c:v>42082</c:v>
                </c:pt>
                <c:pt idx="173">
                  <c:v>42083</c:v>
                </c:pt>
                <c:pt idx="174">
                  <c:v>42086</c:v>
                </c:pt>
                <c:pt idx="175">
                  <c:v>42087</c:v>
                </c:pt>
                <c:pt idx="176">
                  <c:v>42088</c:v>
                </c:pt>
                <c:pt idx="177">
                  <c:v>42089</c:v>
                </c:pt>
                <c:pt idx="178">
                  <c:v>42090</c:v>
                </c:pt>
                <c:pt idx="179">
                  <c:v>42093</c:v>
                </c:pt>
                <c:pt idx="180">
                  <c:v>42094</c:v>
                </c:pt>
                <c:pt idx="181">
                  <c:v>42095</c:v>
                </c:pt>
                <c:pt idx="182">
                  <c:v>42100</c:v>
                </c:pt>
                <c:pt idx="183">
                  <c:v>42101</c:v>
                </c:pt>
                <c:pt idx="184">
                  <c:v>42102</c:v>
                </c:pt>
                <c:pt idx="185">
                  <c:v>42103</c:v>
                </c:pt>
                <c:pt idx="186">
                  <c:v>42104</c:v>
                </c:pt>
                <c:pt idx="187">
                  <c:v>42107</c:v>
                </c:pt>
                <c:pt idx="188">
                  <c:v>42108</c:v>
                </c:pt>
                <c:pt idx="189">
                  <c:v>42109</c:v>
                </c:pt>
                <c:pt idx="190">
                  <c:v>42110</c:v>
                </c:pt>
                <c:pt idx="191">
                  <c:v>42111</c:v>
                </c:pt>
                <c:pt idx="192">
                  <c:v>42114</c:v>
                </c:pt>
                <c:pt idx="193">
                  <c:v>42115</c:v>
                </c:pt>
                <c:pt idx="194">
                  <c:v>42116</c:v>
                </c:pt>
                <c:pt idx="195">
                  <c:v>42117</c:v>
                </c:pt>
                <c:pt idx="196">
                  <c:v>42118</c:v>
                </c:pt>
                <c:pt idx="197">
                  <c:v>42121</c:v>
                </c:pt>
                <c:pt idx="198">
                  <c:v>42122</c:v>
                </c:pt>
                <c:pt idx="199">
                  <c:v>42123</c:v>
                </c:pt>
                <c:pt idx="200">
                  <c:v>42124</c:v>
                </c:pt>
                <c:pt idx="201">
                  <c:v>42128</c:v>
                </c:pt>
                <c:pt idx="202">
                  <c:v>42129</c:v>
                </c:pt>
                <c:pt idx="203">
                  <c:v>42130</c:v>
                </c:pt>
                <c:pt idx="204">
                  <c:v>42131</c:v>
                </c:pt>
                <c:pt idx="205">
                  <c:v>42132</c:v>
                </c:pt>
                <c:pt idx="206">
                  <c:v>42135</c:v>
                </c:pt>
                <c:pt idx="207">
                  <c:v>42136</c:v>
                </c:pt>
                <c:pt idx="208">
                  <c:v>42137</c:v>
                </c:pt>
                <c:pt idx="209">
                  <c:v>42138</c:v>
                </c:pt>
                <c:pt idx="210">
                  <c:v>42139</c:v>
                </c:pt>
                <c:pt idx="211">
                  <c:v>42142</c:v>
                </c:pt>
                <c:pt idx="212">
                  <c:v>42143</c:v>
                </c:pt>
                <c:pt idx="213">
                  <c:v>42144</c:v>
                </c:pt>
                <c:pt idx="214">
                  <c:v>42145</c:v>
                </c:pt>
                <c:pt idx="215">
                  <c:v>42146</c:v>
                </c:pt>
                <c:pt idx="216">
                  <c:v>42149</c:v>
                </c:pt>
                <c:pt idx="217">
                  <c:v>42150</c:v>
                </c:pt>
                <c:pt idx="218">
                  <c:v>42151</c:v>
                </c:pt>
                <c:pt idx="219">
                  <c:v>42152</c:v>
                </c:pt>
                <c:pt idx="220">
                  <c:v>42153</c:v>
                </c:pt>
                <c:pt idx="221">
                  <c:v>42156</c:v>
                </c:pt>
                <c:pt idx="222">
                  <c:v>42157</c:v>
                </c:pt>
                <c:pt idx="223">
                  <c:v>42158</c:v>
                </c:pt>
                <c:pt idx="224">
                  <c:v>42159</c:v>
                </c:pt>
                <c:pt idx="225">
                  <c:v>42160</c:v>
                </c:pt>
                <c:pt idx="226">
                  <c:v>42163</c:v>
                </c:pt>
                <c:pt idx="227">
                  <c:v>42164</c:v>
                </c:pt>
                <c:pt idx="228">
                  <c:v>42165</c:v>
                </c:pt>
                <c:pt idx="229">
                  <c:v>42166</c:v>
                </c:pt>
                <c:pt idx="230">
                  <c:v>42167</c:v>
                </c:pt>
                <c:pt idx="231">
                  <c:v>42170</c:v>
                </c:pt>
                <c:pt idx="232">
                  <c:v>42171</c:v>
                </c:pt>
                <c:pt idx="233">
                  <c:v>42172</c:v>
                </c:pt>
                <c:pt idx="234">
                  <c:v>42173</c:v>
                </c:pt>
                <c:pt idx="235">
                  <c:v>42174</c:v>
                </c:pt>
                <c:pt idx="236">
                  <c:v>42177</c:v>
                </c:pt>
                <c:pt idx="237">
                  <c:v>42178</c:v>
                </c:pt>
                <c:pt idx="238">
                  <c:v>42179</c:v>
                </c:pt>
                <c:pt idx="239">
                  <c:v>42180</c:v>
                </c:pt>
                <c:pt idx="240">
                  <c:v>42181</c:v>
                </c:pt>
                <c:pt idx="241">
                  <c:v>42184</c:v>
                </c:pt>
                <c:pt idx="242">
                  <c:v>42185</c:v>
                </c:pt>
                <c:pt idx="243">
                  <c:v>42186</c:v>
                </c:pt>
                <c:pt idx="244">
                  <c:v>42187</c:v>
                </c:pt>
                <c:pt idx="245">
                  <c:v>42188</c:v>
                </c:pt>
                <c:pt idx="246">
                  <c:v>42191</c:v>
                </c:pt>
                <c:pt idx="247">
                  <c:v>42192</c:v>
                </c:pt>
                <c:pt idx="248">
                  <c:v>42193</c:v>
                </c:pt>
                <c:pt idx="249">
                  <c:v>42194</c:v>
                </c:pt>
                <c:pt idx="250">
                  <c:v>42195</c:v>
                </c:pt>
                <c:pt idx="251">
                  <c:v>42198</c:v>
                </c:pt>
                <c:pt idx="252">
                  <c:v>42199</c:v>
                </c:pt>
                <c:pt idx="253">
                  <c:v>42200</c:v>
                </c:pt>
                <c:pt idx="254">
                  <c:v>42201</c:v>
                </c:pt>
                <c:pt idx="255">
                  <c:v>42202</c:v>
                </c:pt>
                <c:pt idx="256">
                  <c:v>42205</c:v>
                </c:pt>
                <c:pt idx="257">
                  <c:v>42206</c:v>
                </c:pt>
                <c:pt idx="258">
                  <c:v>42207</c:v>
                </c:pt>
                <c:pt idx="259">
                  <c:v>42208</c:v>
                </c:pt>
                <c:pt idx="260">
                  <c:v>42209</c:v>
                </c:pt>
                <c:pt idx="261">
                  <c:v>42212</c:v>
                </c:pt>
                <c:pt idx="262">
                  <c:v>42213</c:v>
                </c:pt>
                <c:pt idx="263">
                  <c:v>42214</c:v>
                </c:pt>
                <c:pt idx="264">
                  <c:v>42215</c:v>
                </c:pt>
                <c:pt idx="265">
                  <c:v>42216</c:v>
                </c:pt>
                <c:pt idx="266">
                  <c:v>42219</c:v>
                </c:pt>
                <c:pt idx="267">
                  <c:v>42220</c:v>
                </c:pt>
                <c:pt idx="268">
                  <c:v>42221</c:v>
                </c:pt>
                <c:pt idx="269">
                  <c:v>42222</c:v>
                </c:pt>
                <c:pt idx="270">
                  <c:v>42223</c:v>
                </c:pt>
                <c:pt idx="271">
                  <c:v>42226</c:v>
                </c:pt>
                <c:pt idx="272">
                  <c:v>42227</c:v>
                </c:pt>
                <c:pt idx="273">
                  <c:v>42228</c:v>
                </c:pt>
                <c:pt idx="274">
                  <c:v>42229</c:v>
                </c:pt>
                <c:pt idx="275">
                  <c:v>42230</c:v>
                </c:pt>
                <c:pt idx="276">
                  <c:v>42233</c:v>
                </c:pt>
                <c:pt idx="277">
                  <c:v>42234</c:v>
                </c:pt>
                <c:pt idx="278">
                  <c:v>42235</c:v>
                </c:pt>
                <c:pt idx="279">
                  <c:v>42236</c:v>
                </c:pt>
                <c:pt idx="280">
                  <c:v>42237</c:v>
                </c:pt>
                <c:pt idx="281">
                  <c:v>42240</c:v>
                </c:pt>
                <c:pt idx="282">
                  <c:v>42241</c:v>
                </c:pt>
                <c:pt idx="283">
                  <c:v>42242</c:v>
                </c:pt>
                <c:pt idx="284">
                  <c:v>42243</c:v>
                </c:pt>
                <c:pt idx="285">
                  <c:v>42244</c:v>
                </c:pt>
                <c:pt idx="286">
                  <c:v>42247</c:v>
                </c:pt>
                <c:pt idx="287">
                  <c:v>42248</c:v>
                </c:pt>
                <c:pt idx="288">
                  <c:v>42249</c:v>
                </c:pt>
                <c:pt idx="289">
                  <c:v>42250</c:v>
                </c:pt>
                <c:pt idx="290">
                  <c:v>42251</c:v>
                </c:pt>
                <c:pt idx="291">
                  <c:v>42254</c:v>
                </c:pt>
                <c:pt idx="292">
                  <c:v>42255</c:v>
                </c:pt>
                <c:pt idx="293">
                  <c:v>42256</c:v>
                </c:pt>
                <c:pt idx="294">
                  <c:v>42257</c:v>
                </c:pt>
                <c:pt idx="295">
                  <c:v>42258</c:v>
                </c:pt>
                <c:pt idx="296">
                  <c:v>42261</c:v>
                </c:pt>
                <c:pt idx="297">
                  <c:v>42262</c:v>
                </c:pt>
                <c:pt idx="298">
                  <c:v>42264</c:v>
                </c:pt>
                <c:pt idx="299">
                  <c:v>42265</c:v>
                </c:pt>
                <c:pt idx="300">
                  <c:v>42268</c:v>
                </c:pt>
                <c:pt idx="301">
                  <c:v>42269</c:v>
                </c:pt>
                <c:pt idx="302">
                  <c:v>42270</c:v>
                </c:pt>
                <c:pt idx="303">
                  <c:v>42271</c:v>
                </c:pt>
                <c:pt idx="304">
                  <c:v>42272</c:v>
                </c:pt>
                <c:pt idx="305">
                  <c:v>42275</c:v>
                </c:pt>
                <c:pt idx="306">
                  <c:v>42276</c:v>
                </c:pt>
                <c:pt idx="307">
                  <c:v>42277</c:v>
                </c:pt>
                <c:pt idx="308">
                  <c:v>42278</c:v>
                </c:pt>
                <c:pt idx="309">
                  <c:v>42279</c:v>
                </c:pt>
                <c:pt idx="310">
                  <c:v>42282</c:v>
                </c:pt>
                <c:pt idx="311">
                  <c:v>42283</c:v>
                </c:pt>
                <c:pt idx="312">
                  <c:v>42284</c:v>
                </c:pt>
                <c:pt idx="313">
                  <c:v>42285</c:v>
                </c:pt>
                <c:pt idx="314">
                  <c:v>42286</c:v>
                </c:pt>
                <c:pt idx="315">
                  <c:v>42289</c:v>
                </c:pt>
                <c:pt idx="316">
                  <c:v>42290</c:v>
                </c:pt>
                <c:pt idx="317">
                  <c:v>42291</c:v>
                </c:pt>
                <c:pt idx="318">
                  <c:v>42292</c:v>
                </c:pt>
                <c:pt idx="319">
                  <c:v>42293</c:v>
                </c:pt>
                <c:pt idx="320">
                  <c:v>42296</c:v>
                </c:pt>
                <c:pt idx="321">
                  <c:v>42297</c:v>
                </c:pt>
                <c:pt idx="322">
                  <c:v>42298</c:v>
                </c:pt>
                <c:pt idx="323">
                  <c:v>42299</c:v>
                </c:pt>
                <c:pt idx="324">
                  <c:v>42300</c:v>
                </c:pt>
                <c:pt idx="325">
                  <c:v>42303</c:v>
                </c:pt>
                <c:pt idx="326">
                  <c:v>42304</c:v>
                </c:pt>
                <c:pt idx="327">
                  <c:v>42305</c:v>
                </c:pt>
                <c:pt idx="328">
                  <c:v>42306</c:v>
                </c:pt>
                <c:pt idx="329">
                  <c:v>42307</c:v>
                </c:pt>
                <c:pt idx="330">
                  <c:v>42311</c:v>
                </c:pt>
                <c:pt idx="331">
                  <c:v>42312</c:v>
                </c:pt>
                <c:pt idx="332">
                  <c:v>42313</c:v>
                </c:pt>
                <c:pt idx="333">
                  <c:v>42314</c:v>
                </c:pt>
                <c:pt idx="334">
                  <c:v>42317</c:v>
                </c:pt>
                <c:pt idx="335">
                  <c:v>42318</c:v>
                </c:pt>
                <c:pt idx="336">
                  <c:v>42319</c:v>
                </c:pt>
                <c:pt idx="337">
                  <c:v>42320</c:v>
                </c:pt>
                <c:pt idx="338">
                  <c:v>42321</c:v>
                </c:pt>
                <c:pt idx="339">
                  <c:v>42325</c:v>
                </c:pt>
                <c:pt idx="340">
                  <c:v>42326</c:v>
                </c:pt>
                <c:pt idx="341">
                  <c:v>42327</c:v>
                </c:pt>
                <c:pt idx="342">
                  <c:v>42328</c:v>
                </c:pt>
                <c:pt idx="343">
                  <c:v>42331</c:v>
                </c:pt>
                <c:pt idx="344">
                  <c:v>42332</c:v>
                </c:pt>
                <c:pt idx="345">
                  <c:v>42333</c:v>
                </c:pt>
                <c:pt idx="346">
                  <c:v>42334</c:v>
                </c:pt>
                <c:pt idx="347">
                  <c:v>42335</c:v>
                </c:pt>
                <c:pt idx="348">
                  <c:v>42338</c:v>
                </c:pt>
                <c:pt idx="349">
                  <c:v>42339</c:v>
                </c:pt>
                <c:pt idx="350">
                  <c:v>42340</c:v>
                </c:pt>
                <c:pt idx="351">
                  <c:v>42341</c:v>
                </c:pt>
                <c:pt idx="352">
                  <c:v>42342</c:v>
                </c:pt>
                <c:pt idx="353">
                  <c:v>42345</c:v>
                </c:pt>
                <c:pt idx="354">
                  <c:v>42346</c:v>
                </c:pt>
                <c:pt idx="355">
                  <c:v>42347</c:v>
                </c:pt>
                <c:pt idx="356">
                  <c:v>42348</c:v>
                </c:pt>
                <c:pt idx="357">
                  <c:v>42349</c:v>
                </c:pt>
                <c:pt idx="358">
                  <c:v>42352</c:v>
                </c:pt>
                <c:pt idx="359">
                  <c:v>42353</c:v>
                </c:pt>
                <c:pt idx="360">
                  <c:v>42354</c:v>
                </c:pt>
                <c:pt idx="361">
                  <c:v>42355</c:v>
                </c:pt>
                <c:pt idx="362">
                  <c:v>42356</c:v>
                </c:pt>
                <c:pt idx="363">
                  <c:v>42359</c:v>
                </c:pt>
                <c:pt idx="364">
                  <c:v>42360</c:v>
                </c:pt>
                <c:pt idx="365">
                  <c:v>42361</c:v>
                </c:pt>
                <c:pt idx="366">
                  <c:v>42362</c:v>
                </c:pt>
                <c:pt idx="367">
                  <c:v>42366</c:v>
                </c:pt>
                <c:pt idx="368">
                  <c:v>42367</c:v>
                </c:pt>
                <c:pt idx="369">
                  <c:v>42368</c:v>
                </c:pt>
                <c:pt idx="370">
                  <c:v>42369</c:v>
                </c:pt>
                <c:pt idx="371">
                  <c:v>42373</c:v>
                </c:pt>
                <c:pt idx="372">
                  <c:v>42374</c:v>
                </c:pt>
                <c:pt idx="373">
                  <c:v>42375</c:v>
                </c:pt>
                <c:pt idx="374">
                  <c:v>42376</c:v>
                </c:pt>
                <c:pt idx="375">
                  <c:v>42377</c:v>
                </c:pt>
                <c:pt idx="376">
                  <c:v>42380</c:v>
                </c:pt>
                <c:pt idx="377">
                  <c:v>42381</c:v>
                </c:pt>
                <c:pt idx="378">
                  <c:v>42382</c:v>
                </c:pt>
                <c:pt idx="379">
                  <c:v>42383</c:v>
                </c:pt>
                <c:pt idx="380">
                  <c:v>42384</c:v>
                </c:pt>
                <c:pt idx="381">
                  <c:v>42387</c:v>
                </c:pt>
                <c:pt idx="382">
                  <c:v>42388</c:v>
                </c:pt>
                <c:pt idx="383">
                  <c:v>42389</c:v>
                </c:pt>
                <c:pt idx="384">
                  <c:v>42390</c:v>
                </c:pt>
                <c:pt idx="385">
                  <c:v>42391</c:v>
                </c:pt>
                <c:pt idx="386">
                  <c:v>42394</c:v>
                </c:pt>
                <c:pt idx="387">
                  <c:v>42395</c:v>
                </c:pt>
                <c:pt idx="388">
                  <c:v>42396</c:v>
                </c:pt>
                <c:pt idx="389">
                  <c:v>42397</c:v>
                </c:pt>
                <c:pt idx="390">
                  <c:v>42398</c:v>
                </c:pt>
                <c:pt idx="391">
                  <c:v>42402</c:v>
                </c:pt>
                <c:pt idx="392">
                  <c:v>42403</c:v>
                </c:pt>
                <c:pt idx="393">
                  <c:v>42404</c:v>
                </c:pt>
                <c:pt idx="394">
                  <c:v>42405</c:v>
                </c:pt>
                <c:pt idx="395">
                  <c:v>42408</c:v>
                </c:pt>
                <c:pt idx="396">
                  <c:v>42409</c:v>
                </c:pt>
                <c:pt idx="397">
                  <c:v>42410</c:v>
                </c:pt>
                <c:pt idx="398">
                  <c:v>42411</c:v>
                </c:pt>
                <c:pt idx="399">
                  <c:v>42412</c:v>
                </c:pt>
                <c:pt idx="400">
                  <c:v>42415</c:v>
                </c:pt>
                <c:pt idx="401">
                  <c:v>42416</c:v>
                </c:pt>
                <c:pt idx="402">
                  <c:v>42417</c:v>
                </c:pt>
                <c:pt idx="403">
                  <c:v>42418</c:v>
                </c:pt>
                <c:pt idx="404">
                  <c:v>42419</c:v>
                </c:pt>
                <c:pt idx="405">
                  <c:v>42422</c:v>
                </c:pt>
                <c:pt idx="406">
                  <c:v>42423</c:v>
                </c:pt>
                <c:pt idx="407">
                  <c:v>42424</c:v>
                </c:pt>
                <c:pt idx="408">
                  <c:v>42425</c:v>
                </c:pt>
                <c:pt idx="409">
                  <c:v>42426</c:v>
                </c:pt>
                <c:pt idx="410">
                  <c:v>42429</c:v>
                </c:pt>
                <c:pt idx="411">
                  <c:v>42430</c:v>
                </c:pt>
                <c:pt idx="412">
                  <c:v>42431</c:v>
                </c:pt>
                <c:pt idx="413">
                  <c:v>42432</c:v>
                </c:pt>
                <c:pt idx="414">
                  <c:v>42433</c:v>
                </c:pt>
                <c:pt idx="415">
                  <c:v>42436</c:v>
                </c:pt>
                <c:pt idx="416">
                  <c:v>42437</c:v>
                </c:pt>
                <c:pt idx="417">
                  <c:v>42437</c:v>
                </c:pt>
                <c:pt idx="418">
                  <c:v>42439</c:v>
                </c:pt>
                <c:pt idx="419">
                  <c:v>42440</c:v>
                </c:pt>
                <c:pt idx="420">
                  <c:v>42443</c:v>
                </c:pt>
                <c:pt idx="421">
                  <c:v>42444</c:v>
                </c:pt>
                <c:pt idx="422">
                  <c:v>42445</c:v>
                </c:pt>
                <c:pt idx="423">
                  <c:v>42446</c:v>
                </c:pt>
                <c:pt idx="424">
                  <c:v>42447</c:v>
                </c:pt>
                <c:pt idx="425">
                  <c:v>42451</c:v>
                </c:pt>
                <c:pt idx="426">
                  <c:v>42452</c:v>
                </c:pt>
                <c:pt idx="427">
                  <c:v>42457</c:v>
                </c:pt>
                <c:pt idx="428">
                  <c:v>42458</c:v>
                </c:pt>
                <c:pt idx="429">
                  <c:v>42459</c:v>
                </c:pt>
                <c:pt idx="430">
                  <c:v>42460</c:v>
                </c:pt>
                <c:pt idx="431">
                  <c:v>42461</c:v>
                </c:pt>
                <c:pt idx="432">
                  <c:v>42464</c:v>
                </c:pt>
                <c:pt idx="433">
                  <c:v>42465</c:v>
                </c:pt>
                <c:pt idx="434">
                  <c:v>42466</c:v>
                </c:pt>
                <c:pt idx="435">
                  <c:v>42467</c:v>
                </c:pt>
                <c:pt idx="436">
                  <c:v>42468</c:v>
                </c:pt>
                <c:pt idx="437">
                  <c:v>42471</c:v>
                </c:pt>
                <c:pt idx="438">
                  <c:v>42472</c:v>
                </c:pt>
                <c:pt idx="439">
                  <c:v>42473</c:v>
                </c:pt>
                <c:pt idx="440">
                  <c:v>42474</c:v>
                </c:pt>
                <c:pt idx="441">
                  <c:v>42475</c:v>
                </c:pt>
                <c:pt idx="442">
                  <c:v>42478</c:v>
                </c:pt>
                <c:pt idx="443">
                  <c:v>42479</c:v>
                </c:pt>
                <c:pt idx="444">
                  <c:v>42480</c:v>
                </c:pt>
                <c:pt idx="445">
                  <c:v>42481</c:v>
                </c:pt>
                <c:pt idx="446">
                  <c:v>42482</c:v>
                </c:pt>
                <c:pt idx="447">
                  <c:v>42485</c:v>
                </c:pt>
                <c:pt idx="448">
                  <c:v>42486</c:v>
                </c:pt>
                <c:pt idx="449">
                  <c:v>42487</c:v>
                </c:pt>
                <c:pt idx="450">
                  <c:v>42488</c:v>
                </c:pt>
                <c:pt idx="451">
                  <c:v>42489</c:v>
                </c:pt>
                <c:pt idx="452">
                  <c:v>42492</c:v>
                </c:pt>
                <c:pt idx="453">
                  <c:v>42493</c:v>
                </c:pt>
                <c:pt idx="454">
                  <c:v>42494</c:v>
                </c:pt>
                <c:pt idx="455">
                  <c:v>42495</c:v>
                </c:pt>
                <c:pt idx="456">
                  <c:v>42496</c:v>
                </c:pt>
                <c:pt idx="457">
                  <c:v>42499</c:v>
                </c:pt>
                <c:pt idx="458">
                  <c:v>42500</c:v>
                </c:pt>
                <c:pt idx="459">
                  <c:v>42501</c:v>
                </c:pt>
                <c:pt idx="460">
                  <c:v>42502</c:v>
                </c:pt>
                <c:pt idx="461">
                  <c:v>42503</c:v>
                </c:pt>
                <c:pt idx="462">
                  <c:v>42506</c:v>
                </c:pt>
                <c:pt idx="463">
                  <c:v>42507</c:v>
                </c:pt>
                <c:pt idx="464">
                  <c:v>42508</c:v>
                </c:pt>
                <c:pt idx="465">
                  <c:v>42509</c:v>
                </c:pt>
                <c:pt idx="466">
                  <c:v>42510</c:v>
                </c:pt>
                <c:pt idx="467">
                  <c:v>42513</c:v>
                </c:pt>
                <c:pt idx="468">
                  <c:v>42514</c:v>
                </c:pt>
                <c:pt idx="469">
                  <c:v>42515</c:v>
                </c:pt>
                <c:pt idx="470">
                  <c:v>42516</c:v>
                </c:pt>
                <c:pt idx="471">
                  <c:v>42517</c:v>
                </c:pt>
                <c:pt idx="472">
                  <c:v>42520</c:v>
                </c:pt>
                <c:pt idx="473">
                  <c:v>42521</c:v>
                </c:pt>
                <c:pt idx="474">
                  <c:v>42522</c:v>
                </c:pt>
                <c:pt idx="475">
                  <c:v>42523</c:v>
                </c:pt>
                <c:pt idx="476">
                  <c:v>42524</c:v>
                </c:pt>
                <c:pt idx="477">
                  <c:v>42527</c:v>
                </c:pt>
                <c:pt idx="478">
                  <c:v>42528</c:v>
                </c:pt>
                <c:pt idx="479">
                  <c:v>42529</c:v>
                </c:pt>
                <c:pt idx="480">
                  <c:v>42530</c:v>
                </c:pt>
                <c:pt idx="481">
                  <c:v>42531</c:v>
                </c:pt>
                <c:pt idx="482">
                  <c:v>42534</c:v>
                </c:pt>
                <c:pt idx="483">
                  <c:v>42535</c:v>
                </c:pt>
                <c:pt idx="484">
                  <c:v>42536</c:v>
                </c:pt>
                <c:pt idx="485">
                  <c:v>42537</c:v>
                </c:pt>
                <c:pt idx="486">
                  <c:v>42538</c:v>
                </c:pt>
                <c:pt idx="487">
                  <c:v>42541</c:v>
                </c:pt>
                <c:pt idx="488">
                  <c:v>42542</c:v>
                </c:pt>
                <c:pt idx="489">
                  <c:v>42543</c:v>
                </c:pt>
                <c:pt idx="490">
                  <c:v>42544</c:v>
                </c:pt>
                <c:pt idx="491">
                  <c:v>42545</c:v>
                </c:pt>
                <c:pt idx="492">
                  <c:v>42548</c:v>
                </c:pt>
                <c:pt idx="493">
                  <c:v>42549</c:v>
                </c:pt>
                <c:pt idx="494">
                  <c:v>42550</c:v>
                </c:pt>
                <c:pt idx="495">
                  <c:v>42551</c:v>
                </c:pt>
                <c:pt idx="496">
                  <c:v>42552</c:v>
                </c:pt>
                <c:pt idx="497">
                  <c:v>42555</c:v>
                </c:pt>
                <c:pt idx="498">
                  <c:v>42556</c:v>
                </c:pt>
                <c:pt idx="499">
                  <c:v>42557</c:v>
                </c:pt>
                <c:pt idx="500">
                  <c:v>42558</c:v>
                </c:pt>
                <c:pt idx="501">
                  <c:v>42559</c:v>
                </c:pt>
                <c:pt idx="502">
                  <c:v>42562</c:v>
                </c:pt>
                <c:pt idx="503">
                  <c:v>42563</c:v>
                </c:pt>
                <c:pt idx="504">
                  <c:v>42564</c:v>
                </c:pt>
                <c:pt idx="505">
                  <c:v>42565</c:v>
                </c:pt>
                <c:pt idx="506">
                  <c:v>42566</c:v>
                </c:pt>
                <c:pt idx="507">
                  <c:v>42569</c:v>
                </c:pt>
                <c:pt idx="508">
                  <c:v>42570</c:v>
                </c:pt>
                <c:pt idx="509">
                  <c:v>42571</c:v>
                </c:pt>
                <c:pt idx="510">
                  <c:v>42572</c:v>
                </c:pt>
                <c:pt idx="511">
                  <c:v>42573</c:v>
                </c:pt>
                <c:pt idx="512">
                  <c:v>42576</c:v>
                </c:pt>
                <c:pt idx="513">
                  <c:v>42577</c:v>
                </c:pt>
                <c:pt idx="514">
                  <c:v>42578</c:v>
                </c:pt>
                <c:pt idx="515">
                  <c:v>42579</c:v>
                </c:pt>
                <c:pt idx="516">
                  <c:v>42580</c:v>
                </c:pt>
                <c:pt idx="517">
                  <c:v>42583</c:v>
                </c:pt>
                <c:pt idx="518">
                  <c:v>42584</c:v>
                </c:pt>
                <c:pt idx="519">
                  <c:v>42585</c:v>
                </c:pt>
                <c:pt idx="520">
                  <c:v>42586</c:v>
                </c:pt>
                <c:pt idx="521">
                  <c:v>42587</c:v>
                </c:pt>
                <c:pt idx="522">
                  <c:v>42590</c:v>
                </c:pt>
                <c:pt idx="523">
                  <c:v>42591</c:v>
                </c:pt>
                <c:pt idx="524">
                  <c:v>42592</c:v>
                </c:pt>
                <c:pt idx="525">
                  <c:v>42593</c:v>
                </c:pt>
                <c:pt idx="526">
                  <c:v>42594</c:v>
                </c:pt>
                <c:pt idx="527">
                  <c:v>42597</c:v>
                </c:pt>
                <c:pt idx="528">
                  <c:v>42598</c:v>
                </c:pt>
                <c:pt idx="529">
                  <c:v>42599</c:v>
                </c:pt>
                <c:pt idx="530">
                  <c:v>42600</c:v>
                </c:pt>
                <c:pt idx="531">
                  <c:v>42601</c:v>
                </c:pt>
                <c:pt idx="532">
                  <c:v>42604</c:v>
                </c:pt>
                <c:pt idx="533">
                  <c:v>42605</c:v>
                </c:pt>
                <c:pt idx="534">
                  <c:v>42606</c:v>
                </c:pt>
                <c:pt idx="535">
                  <c:v>42607</c:v>
                </c:pt>
                <c:pt idx="536">
                  <c:v>42608</c:v>
                </c:pt>
                <c:pt idx="537">
                  <c:v>42611</c:v>
                </c:pt>
                <c:pt idx="538">
                  <c:v>42612</c:v>
                </c:pt>
                <c:pt idx="539">
                  <c:v>42613</c:v>
                </c:pt>
                <c:pt idx="540">
                  <c:v>42614</c:v>
                </c:pt>
                <c:pt idx="541">
                  <c:v>42615</c:v>
                </c:pt>
                <c:pt idx="542">
                  <c:v>42618</c:v>
                </c:pt>
                <c:pt idx="543">
                  <c:v>42619</c:v>
                </c:pt>
                <c:pt idx="544">
                  <c:v>42620</c:v>
                </c:pt>
                <c:pt idx="545">
                  <c:v>42621</c:v>
                </c:pt>
                <c:pt idx="546">
                  <c:v>42622</c:v>
                </c:pt>
                <c:pt idx="547">
                  <c:v>42625</c:v>
                </c:pt>
                <c:pt idx="548">
                  <c:v>42626</c:v>
                </c:pt>
                <c:pt idx="549">
                  <c:v>42627</c:v>
                </c:pt>
                <c:pt idx="550">
                  <c:v>42628</c:v>
                </c:pt>
                <c:pt idx="551">
                  <c:v>42632</c:v>
                </c:pt>
                <c:pt idx="552">
                  <c:v>42633</c:v>
                </c:pt>
                <c:pt idx="553">
                  <c:v>42634</c:v>
                </c:pt>
                <c:pt idx="554">
                  <c:v>42635</c:v>
                </c:pt>
                <c:pt idx="555">
                  <c:v>42636</c:v>
                </c:pt>
                <c:pt idx="556">
                  <c:v>42639</c:v>
                </c:pt>
                <c:pt idx="557">
                  <c:v>42640</c:v>
                </c:pt>
                <c:pt idx="558">
                  <c:v>42641</c:v>
                </c:pt>
                <c:pt idx="559">
                  <c:v>42642</c:v>
                </c:pt>
                <c:pt idx="560">
                  <c:v>42643</c:v>
                </c:pt>
                <c:pt idx="561">
                  <c:v>42646</c:v>
                </c:pt>
                <c:pt idx="562">
                  <c:v>42647</c:v>
                </c:pt>
                <c:pt idx="563">
                  <c:v>42648</c:v>
                </c:pt>
                <c:pt idx="564">
                  <c:v>42649</c:v>
                </c:pt>
                <c:pt idx="565">
                  <c:v>42650</c:v>
                </c:pt>
                <c:pt idx="566">
                  <c:v>42653</c:v>
                </c:pt>
                <c:pt idx="567">
                  <c:v>42654</c:v>
                </c:pt>
                <c:pt idx="568">
                  <c:v>42655</c:v>
                </c:pt>
                <c:pt idx="569">
                  <c:v>42656</c:v>
                </c:pt>
                <c:pt idx="570">
                  <c:v>42657</c:v>
                </c:pt>
                <c:pt idx="571">
                  <c:v>42660</c:v>
                </c:pt>
                <c:pt idx="572">
                  <c:v>42661</c:v>
                </c:pt>
                <c:pt idx="573">
                  <c:v>42662</c:v>
                </c:pt>
                <c:pt idx="574">
                  <c:v>42663</c:v>
                </c:pt>
                <c:pt idx="575">
                  <c:v>42664</c:v>
                </c:pt>
                <c:pt idx="576">
                  <c:v>42667</c:v>
                </c:pt>
                <c:pt idx="577">
                  <c:v>42668</c:v>
                </c:pt>
                <c:pt idx="578">
                  <c:v>42669</c:v>
                </c:pt>
                <c:pt idx="579">
                  <c:v>42670</c:v>
                </c:pt>
                <c:pt idx="580">
                  <c:v>42671</c:v>
                </c:pt>
                <c:pt idx="581">
                  <c:v>42674</c:v>
                </c:pt>
                <c:pt idx="582">
                  <c:v>42675</c:v>
                </c:pt>
                <c:pt idx="583">
                  <c:v>42677</c:v>
                </c:pt>
                <c:pt idx="584">
                  <c:v>42678</c:v>
                </c:pt>
                <c:pt idx="585">
                  <c:v>42681</c:v>
                </c:pt>
                <c:pt idx="586">
                  <c:v>42682</c:v>
                </c:pt>
                <c:pt idx="587">
                  <c:v>42683</c:v>
                </c:pt>
                <c:pt idx="588">
                  <c:v>42684</c:v>
                </c:pt>
                <c:pt idx="589">
                  <c:v>42685</c:v>
                </c:pt>
                <c:pt idx="590">
                  <c:v>42688</c:v>
                </c:pt>
                <c:pt idx="591">
                  <c:v>42689</c:v>
                </c:pt>
                <c:pt idx="592">
                  <c:v>42690</c:v>
                </c:pt>
                <c:pt idx="593">
                  <c:v>42691</c:v>
                </c:pt>
                <c:pt idx="594">
                  <c:v>42692</c:v>
                </c:pt>
                <c:pt idx="595">
                  <c:v>42696</c:v>
                </c:pt>
                <c:pt idx="596">
                  <c:v>42697</c:v>
                </c:pt>
                <c:pt idx="597">
                  <c:v>42698</c:v>
                </c:pt>
                <c:pt idx="598">
                  <c:v>42699</c:v>
                </c:pt>
                <c:pt idx="599">
                  <c:v>42702</c:v>
                </c:pt>
                <c:pt idx="600">
                  <c:v>42703</c:v>
                </c:pt>
                <c:pt idx="601">
                  <c:v>42704</c:v>
                </c:pt>
                <c:pt idx="602">
                  <c:v>42705</c:v>
                </c:pt>
                <c:pt idx="603">
                  <c:v>42706</c:v>
                </c:pt>
                <c:pt idx="604">
                  <c:v>42709</c:v>
                </c:pt>
                <c:pt idx="605">
                  <c:v>42710</c:v>
                </c:pt>
                <c:pt idx="606" formatCode="d\-mmm\-yy">
                  <c:v>42711</c:v>
                </c:pt>
                <c:pt idx="607" formatCode="d\-mmm\-yy">
                  <c:v>42712</c:v>
                </c:pt>
                <c:pt idx="608" formatCode="d\-mmm\-yy">
                  <c:v>42713</c:v>
                </c:pt>
                <c:pt idx="609" formatCode="d\-mmm\-yy">
                  <c:v>42717</c:v>
                </c:pt>
                <c:pt idx="610" formatCode="d\-mmm\-yy">
                  <c:v>42718</c:v>
                </c:pt>
                <c:pt idx="611" formatCode="d\-mmm\-yy">
                  <c:v>42719</c:v>
                </c:pt>
                <c:pt idx="612" formatCode="d\-mmm\-yy">
                  <c:v>42720</c:v>
                </c:pt>
                <c:pt idx="613" formatCode="d\-mmm\-yy">
                  <c:v>42723</c:v>
                </c:pt>
                <c:pt idx="614" formatCode="d\-mmm\-yy">
                  <c:v>42724</c:v>
                </c:pt>
                <c:pt idx="615" formatCode="d\-mmm\-yy">
                  <c:v>42725</c:v>
                </c:pt>
                <c:pt idx="616" formatCode="d\-mmm\-yy">
                  <c:v>42726</c:v>
                </c:pt>
                <c:pt idx="617" formatCode="d\-mmm\-yy">
                  <c:v>42730</c:v>
                </c:pt>
                <c:pt idx="618" formatCode="d\-mmm\-yy">
                  <c:v>42731</c:v>
                </c:pt>
                <c:pt idx="619" formatCode="d\-mmm\-yy">
                  <c:v>42732</c:v>
                </c:pt>
                <c:pt idx="620" formatCode="d\-mmm\-yy">
                  <c:v>42733</c:v>
                </c:pt>
                <c:pt idx="621" formatCode="d\-mmm\-yy">
                  <c:v>42734</c:v>
                </c:pt>
                <c:pt idx="622" formatCode="d\-mmm\-yy">
                  <c:v>42735</c:v>
                </c:pt>
                <c:pt idx="623" formatCode="d\-mmm\-yy">
                  <c:v>42737</c:v>
                </c:pt>
                <c:pt idx="624" formatCode="d\-mmm\-yy">
                  <c:v>42738</c:v>
                </c:pt>
                <c:pt idx="625" formatCode="d\-mmm\-yy">
                  <c:v>42739</c:v>
                </c:pt>
                <c:pt idx="626" formatCode="d\-mmm\-yy">
                  <c:v>42740</c:v>
                </c:pt>
                <c:pt idx="627" formatCode="d\-mmm\-yy">
                  <c:v>42741</c:v>
                </c:pt>
                <c:pt idx="628" formatCode="d\-mmm\-yy">
                  <c:v>42744</c:v>
                </c:pt>
                <c:pt idx="629" formatCode="d\-mmm\-yy">
                  <c:v>42745</c:v>
                </c:pt>
                <c:pt idx="630" formatCode="d\-mmm\-yy">
                  <c:v>42746</c:v>
                </c:pt>
                <c:pt idx="631" formatCode="d\-mmm\-yy">
                  <c:v>42747</c:v>
                </c:pt>
                <c:pt idx="632" formatCode="d\-mmm\-yy">
                  <c:v>42748</c:v>
                </c:pt>
                <c:pt idx="633" formatCode="d\-mmm\-yy">
                  <c:v>42751</c:v>
                </c:pt>
                <c:pt idx="634" formatCode="d\-mmm\-yy">
                  <c:v>42752</c:v>
                </c:pt>
                <c:pt idx="635" formatCode="d\-mmm\-yy">
                  <c:v>42753</c:v>
                </c:pt>
                <c:pt idx="636" formatCode="d\-mmm\-yy">
                  <c:v>42754</c:v>
                </c:pt>
                <c:pt idx="637" formatCode="d\-mmm\-yy">
                  <c:v>42755</c:v>
                </c:pt>
                <c:pt idx="638" formatCode="d\-mmm\-yy">
                  <c:v>42758</c:v>
                </c:pt>
                <c:pt idx="639" formatCode="d\-mmm\-yy">
                  <c:v>42759</c:v>
                </c:pt>
                <c:pt idx="640" formatCode="d\-mmm\-yy">
                  <c:v>42760</c:v>
                </c:pt>
                <c:pt idx="641" formatCode="d\-mmm\-yy">
                  <c:v>42761</c:v>
                </c:pt>
                <c:pt idx="642" formatCode="d\-mmm\-yy">
                  <c:v>42762</c:v>
                </c:pt>
                <c:pt idx="643" formatCode="d\-mmm\-yy">
                  <c:v>42765</c:v>
                </c:pt>
                <c:pt idx="644" formatCode="d\-mmm\-yy">
                  <c:v>42766</c:v>
                </c:pt>
                <c:pt idx="645" formatCode="d\-mmm\-yy">
                  <c:v>42767</c:v>
                </c:pt>
                <c:pt idx="646" formatCode="d\-mmm\-yy">
                  <c:v>42768</c:v>
                </c:pt>
                <c:pt idx="647" formatCode="d\-mmm\-yy">
                  <c:v>42769</c:v>
                </c:pt>
                <c:pt idx="648" formatCode="d\-mmm\-yy">
                  <c:v>42773</c:v>
                </c:pt>
                <c:pt idx="649" formatCode="d\-mmm\-yy">
                  <c:v>42774</c:v>
                </c:pt>
                <c:pt idx="650" formatCode="d\-mmm\-yy">
                  <c:v>42775</c:v>
                </c:pt>
                <c:pt idx="651" formatCode="d\-mmm\-yy">
                  <c:v>42776</c:v>
                </c:pt>
                <c:pt idx="652" formatCode="d\-mmm\-yy">
                  <c:v>42779</c:v>
                </c:pt>
                <c:pt idx="653" formatCode="d\-mmm\-yy">
                  <c:v>42780</c:v>
                </c:pt>
                <c:pt idx="654" formatCode="d\-mmm\-yy">
                  <c:v>42781</c:v>
                </c:pt>
                <c:pt idx="655" formatCode="d\-mmm\-yy">
                  <c:v>42782</c:v>
                </c:pt>
                <c:pt idx="656" formatCode="d\-mmm\-yy">
                  <c:v>42783</c:v>
                </c:pt>
                <c:pt idx="657" formatCode="d\-mmm\-yy">
                  <c:v>42786</c:v>
                </c:pt>
                <c:pt idx="658" formatCode="d\-mmm\-yy">
                  <c:v>42787</c:v>
                </c:pt>
                <c:pt idx="659" formatCode="d\-mmm\-yy">
                  <c:v>42788</c:v>
                </c:pt>
                <c:pt idx="660" formatCode="d\-mmm\-yy">
                  <c:v>42789</c:v>
                </c:pt>
                <c:pt idx="661" formatCode="d\-mmm\-yy">
                  <c:v>42790</c:v>
                </c:pt>
                <c:pt idx="662" formatCode="d\-mmm\-yy">
                  <c:v>42793</c:v>
                </c:pt>
                <c:pt idx="663" formatCode="d\-mmm\-yy">
                  <c:v>42794</c:v>
                </c:pt>
                <c:pt idx="664" formatCode="d\-mmm\-yy">
                  <c:v>42795</c:v>
                </c:pt>
                <c:pt idx="665" formatCode="d\-mmm\-yy">
                  <c:v>42796</c:v>
                </c:pt>
                <c:pt idx="666" formatCode="d\-mmm\-yy">
                  <c:v>42797</c:v>
                </c:pt>
                <c:pt idx="667" formatCode="d\-mmm\-yy">
                  <c:v>42800</c:v>
                </c:pt>
                <c:pt idx="668" formatCode="d\-mmm\-yy">
                  <c:v>42801</c:v>
                </c:pt>
                <c:pt idx="669" formatCode="d\-mmm\-yy">
                  <c:v>42802</c:v>
                </c:pt>
                <c:pt idx="670" formatCode="d\-mmm\-yy">
                  <c:v>42803</c:v>
                </c:pt>
                <c:pt idx="671" formatCode="d\-mmm\-yy">
                  <c:v>42804</c:v>
                </c:pt>
                <c:pt idx="672" formatCode="d\-mmm\-yy">
                  <c:v>42807</c:v>
                </c:pt>
                <c:pt idx="673" formatCode="d\-mmm\-yy">
                  <c:v>42808</c:v>
                </c:pt>
                <c:pt idx="674" formatCode="d\-mmm\-yy">
                  <c:v>42809</c:v>
                </c:pt>
                <c:pt idx="675" formatCode="d\-mmm\-yy">
                  <c:v>42810</c:v>
                </c:pt>
                <c:pt idx="676" formatCode="d\-mmm\-yy">
                  <c:v>42811</c:v>
                </c:pt>
                <c:pt idx="677" formatCode="d\-mmm\-yy">
                  <c:v>42815</c:v>
                </c:pt>
                <c:pt idx="678" formatCode="d\-mmm\-yy">
                  <c:v>42816</c:v>
                </c:pt>
                <c:pt idx="679" formatCode="d\-mmm\-yy">
                  <c:v>42817</c:v>
                </c:pt>
                <c:pt idx="680" formatCode="d\-mmm\-yy">
                  <c:v>42818</c:v>
                </c:pt>
                <c:pt idx="681" formatCode="d\-mmm\-yy">
                  <c:v>42821</c:v>
                </c:pt>
                <c:pt idx="682" formatCode="d\-mmm\-yy">
                  <c:v>42822</c:v>
                </c:pt>
                <c:pt idx="683" formatCode="d\-mmm\-yy">
                  <c:v>42823</c:v>
                </c:pt>
                <c:pt idx="684" formatCode="d\-mmm\-yy">
                  <c:v>42824</c:v>
                </c:pt>
                <c:pt idx="685" formatCode="d\-mmm\-yy">
                  <c:v>42825</c:v>
                </c:pt>
                <c:pt idx="686" formatCode="d\-mmm\-yy">
                  <c:v>42828</c:v>
                </c:pt>
                <c:pt idx="687" formatCode="d\-mmm\-yy">
                  <c:v>42829</c:v>
                </c:pt>
                <c:pt idx="688" formatCode="d\-mmm\-yy">
                  <c:v>42830</c:v>
                </c:pt>
                <c:pt idx="689" formatCode="d\-mmm\-yy">
                  <c:v>42831</c:v>
                </c:pt>
                <c:pt idx="690" formatCode="d\-mmm\-yy">
                  <c:v>42832</c:v>
                </c:pt>
                <c:pt idx="691" formatCode="d\-mmm\-yy">
                  <c:v>42835</c:v>
                </c:pt>
                <c:pt idx="692" formatCode="d\-mmm\-yy">
                  <c:v>42836</c:v>
                </c:pt>
                <c:pt idx="693" formatCode="d\-mmm\-yy">
                  <c:v>42837</c:v>
                </c:pt>
                <c:pt idx="694" formatCode="d\-mmm\-yy">
                  <c:v>42842</c:v>
                </c:pt>
                <c:pt idx="695" formatCode="d\-mmm\-yy">
                  <c:v>42843</c:v>
                </c:pt>
                <c:pt idx="696" formatCode="d\-mmm\-yy">
                  <c:v>42844</c:v>
                </c:pt>
                <c:pt idx="697" formatCode="d\-mmm\-yy">
                  <c:v>42845</c:v>
                </c:pt>
                <c:pt idx="698" formatCode="d\-mmm\-yy">
                  <c:v>42846</c:v>
                </c:pt>
                <c:pt idx="699" formatCode="d\-mmm\-yy">
                  <c:v>42849</c:v>
                </c:pt>
                <c:pt idx="700" formatCode="d\-mmm\-yy">
                  <c:v>42850</c:v>
                </c:pt>
                <c:pt idx="701" formatCode="d\-mmm\-yy">
                  <c:v>42851</c:v>
                </c:pt>
                <c:pt idx="702" formatCode="d\-mmm\-yy">
                  <c:v>42852</c:v>
                </c:pt>
                <c:pt idx="703" formatCode="d\-mmm\-yy">
                  <c:v>42853</c:v>
                </c:pt>
              </c:numCache>
            </c:numRef>
          </c:cat>
          <c:val>
            <c:numRef>
              <c:f>'Nvo FANVIT1 Sin Asset'!$AC$3:$AC$706</c:f>
              <c:numCache>
                <c:formatCode>_-* #,##0_-;\-* #,##0_-;_-* "-"??_-;_-@_-</c:formatCode>
                <c:ptCount val="704"/>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c:v>
                </c:pt>
                <c:pt idx="147">
                  <c:v>0</c:v>
                </c:pt>
                <c:pt idx="148">
                  <c:v>0</c:v>
                </c:pt>
                <c:pt idx="149">
                  <c:v>0</c:v>
                </c:pt>
                <c:pt idx="150">
                  <c:v>0</c:v>
                </c:pt>
                <c:pt idx="151">
                  <c:v>0</c:v>
                </c:pt>
                <c:pt idx="152">
                  <c:v>0</c:v>
                </c:pt>
                <c:pt idx="153">
                  <c:v>0</c:v>
                </c:pt>
                <c:pt idx="154">
                  <c:v>0</c:v>
                </c:pt>
                <c:pt idx="155">
                  <c:v>0</c:v>
                </c:pt>
                <c:pt idx="156">
                  <c:v>0</c:v>
                </c:pt>
                <c:pt idx="157">
                  <c:v>349683833</c:v>
                </c:pt>
                <c:pt idx="158">
                  <c:v>1000000000</c:v>
                </c:pt>
                <c:pt idx="159">
                  <c:v>1000000000</c:v>
                </c:pt>
                <c:pt idx="160">
                  <c:v>1000000000</c:v>
                </c:pt>
                <c:pt idx="161">
                  <c:v>1000000000</c:v>
                </c:pt>
                <c:pt idx="162">
                  <c:v>1500000000</c:v>
                </c:pt>
                <c:pt idx="163">
                  <c:v>2000000000</c:v>
                </c:pt>
                <c:pt idx="164">
                  <c:v>2000000000</c:v>
                </c:pt>
                <c:pt idx="165">
                  <c:v>2000000000</c:v>
                </c:pt>
                <c:pt idx="166">
                  <c:v>2500000000</c:v>
                </c:pt>
                <c:pt idx="167">
                  <c:v>2500000000</c:v>
                </c:pt>
                <c:pt idx="168">
                  <c:v>2500000000</c:v>
                </c:pt>
                <c:pt idx="169">
                  <c:v>2500000000</c:v>
                </c:pt>
                <c:pt idx="170">
                  <c:v>2500000000</c:v>
                </c:pt>
                <c:pt idx="171">
                  <c:v>2500000000</c:v>
                </c:pt>
                <c:pt idx="172">
                  <c:v>4499999543.6199999</c:v>
                </c:pt>
                <c:pt idx="173">
                  <c:v>4499999543.6199999</c:v>
                </c:pt>
                <c:pt idx="174">
                  <c:v>4499999543.6199999</c:v>
                </c:pt>
                <c:pt idx="175">
                  <c:v>6499999350.2299995</c:v>
                </c:pt>
                <c:pt idx="176">
                  <c:v>6499999350.2299995</c:v>
                </c:pt>
                <c:pt idx="177">
                  <c:v>6499999350.2299995</c:v>
                </c:pt>
                <c:pt idx="178">
                  <c:v>6499999350.2299995</c:v>
                </c:pt>
                <c:pt idx="179">
                  <c:v>6499999350.2299995</c:v>
                </c:pt>
                <c:pt idx="180">
                  <c:v>6499999350.2299995</c:v>
                </c:pt>
                <c:pt idx="181">
                  <c:v>6499999350.2299995</c:v>
                </c:pt>
                <c:pt idx="182">
                  <c:v>6499999350.2299995</c:v>
                </c:pt>
                <c:pt idx="183">
                  <c:v>8999999350.2299995</c:v>
                </c:pt>
                <c:pt idx="184">
                  <c:v>8999999350.2299995</c:v>
                </c:pt>
                <c:pt idx="185">
                  <c:v>8999999350.2299995</c:v>
                </c:pt>
                <c:pt idx="186">
                  <c:v>8999999350.2299995</c:v>
                </c:pt>
                <c:pt idx="187">
                  <c:v>8999999350.2299995</c:v>
                </c:pt>
                <c:pt idx="188">
                  <c:v>11499999350.23</c:v>
                </c:pt>
                <c:pt idx="189">
                  <c:v>11499999350.23</c:v>
                </c:pt>
                <c:pt idx="190">
                  <c:v>11499999350.23</c:v>
                </c:pt>
                <c:pt idx="191">
                  <c:v>11499999350.23</c:v>
                </c:pt>
                <c:pt idx="192">
                  <c:v>11499999350.23</c:v>
                </c:pt>
                <c:pt idx="193">
                  <c:v>13999999115.17</c:v>
                </c:pt>
                <c:pt idx="194">
                  <c:v>13999999115.17</c:v>
                </c:pt>
                <c:pt idx="195">
                  <c:v>13999999115.17</c:v>
                </c:pt>
                <c:pt idx="196">
                  <c:v>13999999115.17</c:v>
                </c:pt>
                <c:pt idx="197">
                  <c:v>13999999115.17</c:v>
                </c:pt>
                <c:pt idx="198">
                  <c:v>16499999114.799999</c:v>
                </c:pt>
                <c:pt idx="199">
                  <c:v>16499999114.799999</c:v>
                </c:pt>
                <c:pt idx="200">
                  <c:v>16499999114.799999</c:v>
                </c:pt>
                <c:pt idx="201">
                  <c:v>16499999114.799999</c:v>
                </c:pt>
                <c:pt idx="202">
                  <c:v>18999999114.869999</c:v>
                </c:pt>
                <c:pt idx="203">
                  <c:v>18999999114.869999</c:v>
                </c:pt>
                <c:pt idx="204">
                  <c:v>18999999114.869999</c:v>
                </c:pt>
                <c:pt idx="205">
                  <c:v>18999999114.869999</c:v>
                </c:pt>
                <c:pt idx="206">
                  <c:v>18999999114.869999</c:v>
                </c:pt>
                <c:pt idx="207">
                  <c:v>21499998906.509998</c:v>
                </c:pt>
                <c:pt idx="208">
                  <c:v>21499998906.509998</c:v>
                </c:pt>
                <c:pt idx="209">
                  <c:v>21499998906.509998</c:v>
                </c:pt>
                <c:pt idx="210">
                  <c:v>21508672055.259998</c:v>
                </c:pt>
                <c:pt idx="211">
                  <c:v>21508672055.259998</c:v>
                </c:pt>
                <c:pt idx="212">
                  <c:v>24008671391.079998</c:v>
                </c:pt>
                <c:pt idx="213">
                  <c:v>24008671391.079998</c:v>
                </c:pt>
                <c:pt idx="214">
                  <c:v>24008671391.079998</c:v>
                </c:pt>
                <c:pt idx="215">
                  <c:v>24008671391.079998</c:v>
                </c:pt>
                <c:pt idx="216">
                  <c:v>24008671391.079998</c:v>
                </c:pt>
                <c:pt idx="217">
                  <c:v>27008495287.239998</c:v>
                </c:pt>
                <c:pt idx="218">
                  <c:v>27008495287.239998</c:v>
                </c:pt>
                <c:pt idx="219">
                  <c:v>27008495287.239998</c:v>
                </c:pt>
                <c:pt idx="220">
                  <c:v>27008495287.239998</c:v>
                </c:pt>
                <c:pt idx="221">
                  <c:v>27008495287.239998</c:v>
                </c:pt>
                <c:pt idx="222">
                  <c:v>30008495034.929996</c:v>
                </c:pt>
                <c:pt idx="223">
                  <c:v>30008495034.929996</c:v>
                </c:pt>
                <c:pt idx="224">
                  <c:v>30008495034.929996</c:v>
                </c:pt>
                <c:pt idx="225">
                  <c:v>30008495034.929996</c:v>
                </c:pt>
                <c:pt idx="226">
                  <c:v>30008495034.929996</c:v>
                </c:pt>
                <c:pt idx="227">
                  <c:v>33008494132.519997</c:v>
                </c:pt>
                <c:pt idx="228">
                  <c:v>33008494132.519997</c:v>
                </c:pt>
                <c:pt idx="229">
                  <c:v>33008494132.519997</c:v>
                </c:pt>
                <c:pt idx="230">
                  <c:v>33008494132.519997</c:v>
                </c:pt>
                <c:pt idx="231">
                  <c:v>33008494132.519997</c:v>
                </c:pt>
                <c:pt idx="232">
                  <c:v>36008493845.540001</c:v>
                </c:pt>
                <c:pt idx="233">
                  <c:v>36008493845.540001</c:v>
                </c:pt>
                <c:pt idx="234">
                  <c:v>36008493845.540001</c:v>
                </c:pt>
                <c:pt idx="235">
                  <c:v>36008493845.540001</c:v>
                </c:pt>
                <c:pt idx="236">
                  <c:v>36008493845.540001</c:v>
                </c:pt>
                <c:pt idx="237">
                  <c:v>39390271745.199997</c:v>
                </c:pt>
                <c:pt idx="238">
                  <c:v>39390271745.199997</c:v>
                </c:pt>
                <c:pt idx="239">
                  <c:v>39390271745.199997</c:v>
                </c:pt>
                <c:pt idx="240">
                  <c:v>39390271745.199997</c:v>
                </c:pt>
                <c:pt idx="241">
                  <c:v>39390271745.199997</c:v>
                </c:pt>
                <c:pt idx="242">
                  <c:v>42905694517.549995</c:v>
                </c:pt>
                <c:pt idx="243">
                  <c:v>42905694517.549995</c:v>
                </c:pt>
                <c:pt idx="244">
                  <c:v>42905694517.549995</c:v>
                </c:pt>
                <c:pt idx="245">
                  <c:v>42905694517.549995</c:v>
                </c:pt>
                <c:pt idx="246">
                  <c:v>42905694517.549995</c:v>
                </c:pt>
                <c:pt idx="247">
                  <c:v>45266918092.340004</c:v>
                </c:pt>
                <c:pt idx="248">
                  <c:v>45266918092.340004</c:v>
                </c:pt>
                <c:pt idx="249">
                  <c:v>45266918092.340004</c:v>
                </c:pt>
                <c:pt idx="250">
                  <c:v>45266918092.339996</c:v>
                </c:pt>
                <c:pt idx="251">
                  <c:v>45266918092.339996</c:v>
                </c:pt>
                <c:pt idx="252">
                  <c:v>45266918092.339996</c:v>
                </c:pt>
                <c:pt idx="253">
                  <c:v>45360000000</c:v>
                </c:pt>
                <c:pt idx="254">
                  <c:v>45360000000</c:v>
                </c:pt>
                <c:pt idx="255">
                  <c:v>45360000000</c:v>
                </c:pt>
                <c:pt idx="256">
                  <c:v>45360000000</c:v>
                </c:pt>
                <c:pt idx="257">
                  <c:v>45360000000</c:v>
                </c:pt>
                <c:pt idx="258">
                  <c:v>45360000000</c:v>
                </c:pt>
                <c:pt idx="259">
                  <c:v>45360000000</c:v>
                </c:pt>
                <c:pt idx="260">
                  <c:v>45360000000</c:v>
                </c:pt>
                <c:pt idx="261">
                  <c:v>45360000000</c:v>
                </c:pt>
                <c:pt idx="262">
                  <c:v>45360000000</c:v>
                </c:pt>
                <c:pt idx="263">
                  <c:v>45360000000</c:v>
                </c:pt>
                <c:pt idx="264">
                  <c:v>45360000000</c:v>
                </c:pt>
                <c:pt idx="265">
                  <c:v>45360000000</c:v>
                </c:pt>
                <c:pt idx="266">
                  <c:v>45360000000</c:v>
                </c:pt>
                <c:pt idx="267">
                  <c:v>45360000000</c:v>
                </c:pt>
                <c:pt idx="268">
                  <c:v>45360000000</c:v>
                </c:pt>
                <c:pt idx="269">
                  <c:v>45360000000</c:v>
                </c:pt>
                <c:pt idx="270">
                  <c:v>45360000000</c:v>
                </c:pt>
                <c:pt idx="271">
                  <c:v>45360000000</c:v>
                </c:pt>
                <c:pt idx="272">
                  <c:v>45360000000</c:v>
                </c:pt>
                <c:pt idx="273">
                  <c:v>45360000000</c:v>
                </c:pt>
                <c:pt idx="274">
                  <c:v>45360000000</c:v>
                </c:pt>
                <c:pt idx="275">
                  <c:v>45360000000</c:v>
                </c:pt>
                <c:pt idx="276">
                  <c:v>45360000000</c:v>
                </c:pt>
                <c:pt idx="277">
                  <c:v>45360000000</c:v>
                </c:pt>
                <c:pt idx="278">
                  <c:v>45360000000</c:v>
                </c:pt>
                <c:pt idx="279">
                  <c:v>45360000000</c:v>
                </c:pt>
                <c:pt idx="280">
                  <c:v>45360000000</c:v>
                </c:pt>
                <c:pt idx="281">
                  <c:v>45360000000</c:v>
                </c:pt>
                <c:pt idx="282">
                  <c:v>45360000000</c:v>
                </c:pt>
                <c:pt idx="283">
                  <c:v>45360000000</c:v>
                </c:pt>
                <c:pt idx="284">
                  <c:v>45360000000</c:v>
                </c:pt>
                <c:pt idx="285">
                  <c:v>45360000000</c:v>
                </c:pt>
                <c:pt idx="286">
                  <c:v>45360000000</c:v>
                </c:pt>
                <c:pt idx="287">
                  <c:v>45360000000</c:v>
                </c:pt>
                <c:pt idx="288">
                  <c:v>45360000000</c:v>
                </c:pt>
                <c:pt idx="289">
                  <c:v>47360000000</c:v>
                </c:pt>
                <c:pt idx="290">
                  <c:v>50360000000</c:v>
                </c:pt>
                <c:pt idx="291">
                  <c:v>50360000000</c:v>
                </c:pt>
                <c:pt idx="292">
                  <c:v>50360000000</c:v>
                </c:pt>
                <c:pt idx="293">
                  <c:v>50360000000</c:v>
                </c:pt>
                <c:pt idx="294">
                  <c:v>50360000000</c:v>
                </c:pt>
                <c:pt idx="295">
                  <c:v>50360000000</c:v>
                </c:pt>
                <c:pt idx="296">
                  <c:v>50360000000</c:v>
                </c:pt>
                <c:pt idx="297">
                  <c:v>50360000000</c:v>
                </c:pt>
                <c:pt idx="298">
                  <c:v>50360000000</c:v>
                </c:pt>
                <c:pt idx="299">
                  <c:v>50360000000</c:v>
                </c:pt>
                <c:pt idx="300">
                  <c:v>50360000000</c:v>
                </c:pt>
                <c:pt idx="301">
                  <c:v>50360000000</c:v>
                </c:pt>
                <c:pt idx="302">
                  <c:v>50360000000</c:v>
                </c:pt>
                <c:pt idx="303">
                  <c:v>50360000000</c:v>
                </c:pt>
                <c:pt idx="304">
                  <c:v>50360000000</c:v>
                </c:pt>
                <c:pt idx="305">
                  <c:v>50360000000</c:v>
                </c:pt>
                <c:pt idx="306">
                  <c:v>50360000000</c:v>
                </c:pt>
                <c:pt idx="307">
                  <c:v>50360000000</c:v>
                </c:pt>
                <c:pt idx="308">
                  <c:v>50360000000</c:v>
                </c:pt>
                <c:pt idx="309">
                  <c:v>50360000000</c:v>
                </c:pt>
                <c:pt idx="310">
                  <c:v>50360000000</c:v>
                </c:pt>
                <c:pt idx="311">
                  <c:v>50360000000</c:v>
                </c:pt>
                <c:pt idx="312">
                  <c:v>50360000000</c:v>
                </c:pt>
                <c:pt idx="313">
                  <c:v>50360000000</c:v>
                </c:pt>
                <c:pt idx="314">
                  <c:v>50360000000</c:v>
                </c:pt>
                <c:pt idx="315">
                  <c:v>50360000000</c:v>
                </c:pt>
                <c:pt idx="316">
                  <c:v>50360000000</c:v>
                </c:pt>
                <c:pt idx="317">
                  <c:v>50360000000</c:v>
                </c:pt>
                <c:pt idx="318">
                  <c:v>50360000000</c:v>
                </c:pt>
                <c:pt idx="319">
                  <c:v>50360000000</c:v>
                </c:pt>
                <c:pt idx="320">
                  <c:v>50360000000</c:v>
                </c:pt>
                <c:pt idx="321">
                  <c:v>50360000000</c:v>
                </c:pt>
                <c:pt idx="322">
                  <c:v>50360000000</c:v>
                </c:pt>
                <c:pt idx="323">
                  <c:v>50360000000</c:v>
                </c:pt>
                <c:pt idx="324">
                  <c:v>50360000000</c:v>
                </c:pt>
                <c:pt idx="325">
                  <c:v>50360000000</c:v>
                </c:pt>
                <c:pt idx="326">
                  <c:v>50360000000</c:v>
                </c:pt>
                <c:pt idx="327">
                  <c:v>50360000000</c:v>
                </c:pt>
                <c:pt idx="328">
                  <c:v>50360000000</c:v>
                </c:pt>
                <c:pt idx="329">
                  <c:v>50360000000</c:v>
                </c:pt>
                <c:pt idx="330">
                  <c:v>50360000000</c:v>
                </c:pt>
                <c:pt idx="331">
                  <c:v>50360000000</c:v>
                </c:pt>
                <c:pt idx="332">
                  <c:v>50360000000</c:v>
                </c:pt>
                <c:pt idx="333">
                  <c:v>50360000000</c:v>
                </c:pt>
                <c:pt idx="334">
                  <c:v>50360000000</c:v>
                </c:pt>
                <c:pt idx="335">
                  <c:v>50360000000</c:v>
                </c:pt>
                <c:pt idx="336">
                  <c:v>50360000000</c:v>
                </c:pt>
                <c:pt idx="337">
                  <c:v>50360000000</c:v>
                </c:pt>
                <c:pt idx="338">
                  <c:v>50360000000</c:v>
                </c:pt>
                <c:pt idx="339">
                  <c:v>50360000000</c:v>
                </c:pt>
                <c:pt idx="340">
                  <c:v>50360000000</c:v>
                </c:pt>
                <c:pt idx="341">
                  <c:v>50360000000</c:v>
                </c:pt>
                <c:pt idx="342">
                  <c:v>50360000000</c:v>
                </c:pt>
                <c:pt idx="343">
                  <c:v>50360000000</c:v>
                </c:pt>
                <c:pt idx="344">
                  <c:v>50360000000</c:v>
                </c:pt>
                <c:pt idx="345">
                  <c:v>50360000000</c:v>
                </c:pt>
                <c:pt idx="346">
                  <c:v>50360000000</c:v>
                </c:pt>
                <c:pt idx="347">
                  <c:v>50360000000</c:v>
                </c:pt>
                <c:pt idx="348">
                  <c:v>50360000000</c:v>
                </c:pt>
                <c:pt idx="349">
                  <c:v>50360000000</c:v>
                </c:pt>
                <c:pt idx="350">
                  <c:v>50360000000</c:v>
                </c:pt>
                <c:pt idx="351">
                  <c:v>50360000000</c:v>
                </c:pt>
                <c:pt idx="352">
                  <c:v>50360000000</c:v>
                </c:pt>
                <c:pt idx="353">
                  <c:v>50360000000</c:v>
                </c:pt>
                <c:pt idx="354">
                  <c:v>50360000000</c:v>
                </c:pt>
                <c:pt idx="355">
                  <c:v>50360000000</c:v>
                </c:pt>
                <c:pt idx="356">
                  <c:v>50360000000</c:v>
                </c:pt>
                <c:pt idx="357">
                  <c:v>50360000000</c:v>
                </c:pt>
                <c:pt idx="358">
                  <c:v>50360000000</c:v>
                </c:pt>
                <c:pt idx="359">
                  <c:v>50360000000</c:v>
                </c:pt>
                <c:pt idx="360">
                  <c:v>50360000000</c:v>
                </c:pt>
                <c:pt idx="361">
                  <c:v>50360000000</c:v>
                </c:pt>
                <c:pt idx="362">
                  <c:v>50360000000</c:v>
                </c:pt>
                <c:pt idx="363">
                  <c:v>50360000000</c:v>
                </c:pt>
                <c:pt idx="364">
                  <c:v>50360000000</c:v>
                </c:pt>
                <c:pt idx="365">
                  <c:v>50360000000</c:v>
                </c:pt>
                <c:pt idx="366">
                  <c:v>50360000000</c:v>
                </c:pt>
                <c:pt idx="367">
                  <c:v>50360000000</c:v>
                </c:pt>
                <c:pt idx="368">
                  <c:v>50360000000</c:v>
                </c:pt>
                <c:pt idx="369">
                  <c:v>50360000000</c:v>
                </c:pt>
                <c:pt idx="370">
                  <c:v>50360000000</c:v>
                </c:pt>
                <c:pt idx="371">
                  <c:v>50360000000</c:v>
                </c:pt>
                <c:pt idx="372">
                  <c:v>50360000000</c:v>
                </c:pt>
                <c:pt idx="373">
                  <c:v>50360000000</c:v>
                </c:pt>
                <c:pt idx="374">
                  <c:v>50360000000</c:v>
                </c:pt>
                <c:pt idx="375">
                  <c:v>50360000000</c:v>
                </c:pt>
                <c:pt idx="376">
                  <c:v>50360000000</c:v>
                </c:pt>
                <c:pt idx="377">
                  <c:v>50360000000</c:v>
                </c:pt>
                <c:pt idx="378">
                  <c:v>50360000000</c:v>
                </c:pt>
                <c:pt idx="379">
                  <c:v>50360000000</c:v>
                </c:pt>
                <c:pt idx="380">
                  <c:v>50360000000</c:v>
                </c:pt>
                <c:pt idx="381">
                  <c:v>50360000000</c:v>
                </c:pt>
                <c:pt idx="382">
                  <c:v>50360000000</c:v>
                </c:pt>
                <c:pt idx="383">
                  <c:v>50360000000</c:v>
                </c:pt>
                <c:pt idx="384">
                  <c:v>50360000000</c:v>
                </c:pt>
                <c:pt idx="385">
                  <c:v>50360000000</c:v>
                </c:pt>
                <c:pt idx="386">
                  <c:v>50360000000</c:v>
                </c:pt>
                <c:pt idx="387">
                  <c:v>50360000000</c:v>
                </c:pt>
                <c:pt idx="388">
                  <c:v>50360000000</c:v>
                </c:pt>
                <c:pt idx="389">
                  <c:v>50360000000</c:v>
                </c:pt>
                <c:pt idx="390">
                  <c:v>50360000000</c:v>
                </c:pt>
                <c:pt idx="391">
                  <c:v>50360000000</c:v>
                </c:pt>
                <c:pt idx="392">
                  <c:v>50360000000</c:v>
                </c:pt>
                <c:pt idx="393">
                  <c:v>50360000000</c:v>
                </c:pt>
                <c:pt idx="394">
                  <c:v>50360000000</c:v>
                </c:pt>
                <c:pt idx="395">
                  <c:v>50360000000</c:v>
                </c:pt>
                <c:pt idx="396">
                  <c:v>50360000000</c:v>
                </c:pt>
                <c:pt idx="397">
                  <c:v>50360000000</c:v>
                </c:pt>
                <c:pt idx="398">
                  <c:v>50360000000</c:v>
                </c:pt>
                <c:pt idx="399">
                  <c:v>50360000000</c:v>
                </c:pt>
                <c:pt idx="400">
                  <c:v>50360000000</c:v>
                </c:pt>
                <c:pt idx="401">
                  <c:v>50360000000</c:v>
                </c:pt>
                <c:pt idx="402">
                  <c:v>50360000000</c:v>
                </c:pt>
                <c:pt idx="403">
                  <c:v>50360000000</c:v>
                </c:pt>
                <c:pt idx="404">
                  <c:v>50360000000</c:v>
                </c:pt>
                <c:pt idx="405">
                  <c:v>50360000000</c:v>
                </c:pt>
                <c:pt idx="406">
                  <c:v>50360000000</c:v>
                </c:pt>
                <c:pt idx="407">
                  <c:v>50360000000</c:v>
                </c:pt>
                <c:pt idx="408">
                  <c:v>50360000000</c:v>
                </c:pt>
                <c:pt idx="409">
                  <c:v>50360000000</c:v>
                </c:pt>
                <c:pt idx="410">
                  <c:v>50360000000</c:v>
                </c:pt>
                <c:pt idx="411">
                  <c:v>50360000000</c:v>
                </c:pt>
                <c:pt idx="412">
                  <c:v>50360000000</c:v>
                </c:pt>
                <c:pt idx="413">
                  <c:v>50360000000</c:v>
                </c:pt>
                <c:pt idx="414">
                  <c:v>50360000000</c:v>
                </c:pt>
                <c:pt idx="415">
                  <c:v>50360000000</c:v>
                </c:pt>
                <c:pt idx="416">
                  <c:v>50360000000</c:v>
                </c:pt>
                <c:pt idx="417">
                  <c:v>50360000000</c:v>
                </c:pt>
                <c:pt idx="418">
                  <c:v>50360000000</c:v>
                </c:pt>
                <c:pt idx="419">
                  <c:v>50360000000</c:v>
                </c:pt>
                <c:pt idx="420">
                  <c:v>50360000000</c:v>
                </c:pt>
                <c:pt idx="421">
                  <c:v>50360000000</c:v>
                </c:pt>
                <c:pt idx="422">
                  <c:v>50360000000</c:v>
                </c:pt>
                <c:pt idx="423">
                  <c:v>50360000000</c:v>
                </c:pt>
                <c:pt idx="424">
                  <c:v>50360000000</c:v>
                </c:pt>
                <c:pt idx="425">
                  <c:v>50360000000</c:v>
                </c:pt>
                <c:pt idx="426">
                  <c:v>50360000000</c:v>
                </c:pt>
                <c:pt idx="427">
                  <c:v>50360000000</c:v>
                </c:pt>
                <c:pt idx="428">
                  <c:v>50360000000</c:v>
                </c:pt>
                <c:pt idx="429">
                  <c:v>50360000000</c:v>
                </c:pt>
                <c:pt idx="430">
                  <c:v>50360000000</c:v>
                </c:pt>
                <c:pt idx="431">
                  <c:v>50360000000</c:v>
                </c:pt>
                <c:pt idx="432">
                  <c:v>50360000000</c:v>
                </c:pt>
                <c:pt idx="433">
                  <c:v>50360000000</c:v>
                </c:pt>
                <c:pt idx="434">
                  <c:v>50360000000</c:v>
                </c:pt>
                <c:pt idx="435">
                  <c:v>50360000000</c:v>
                </c:pt>
                <c:pt idx="436">
                  <c:v>50360000000</c:v>
                </c:pt>
                <c:pt idx="437">
                  <c:v>50360000000</c:v>
                </c:pt>
                <c:pt idx="438">
                  <c:v>50360000000</c:v>
                </c:pt>
                <c:pt idx="439">
                  <c:v>50360000000</c:v>
                </c:pt>
                <c:pt idx="440">
                  <c:v>50360000000</c:v>
                </c:pt>
                <c:pt idx="441">
                  <c:v>50360000000</c:v>
                </c:pt>
                <c:pt idx="442">
                  <c:v>50360000000</c:v>
                </c:pt>
                <c:pt idx="443">
                  <c:v>50360000000</c:v>
                </c:pt>
                <c:pt idx="444">
                  <c:v>50360000000</c:v>
                </c:pt>
                <c:pt idx="445">
                  <c:v>50360000000</c:v>
                </c:pt>
                <c:pt idx="446">
                  <c:v>50360000000</c:v>
                </c:pt>
                <c:pt idx="447">
                  <c:v>50360000000</c:v>
                </c:pt>
                <c:pt idx="448">
                  <c:v>50360000000</c:v>
                </c:pt>
                <c:pt idx="449">
                  <c:v>50360000000</c:v>
                </c:pt>
                <c:pt idx="450">
                  <c:v>50360000000</c:v>
                </c:pt>
                <c:pt idx="451">
                  <c:v>50360000000</c:v>
                </c:pt>
                <c:pt idx="452">
                  <c:v>50360000000</c:v>
                </c:pt>
                <c:pt idx="453">
                  <c:v>50360000000</c:v>
                </c:pt>
                <c:pt idx="454">
                  <c:v>50360000000</c:v>
                </c:pt>
                <c:pt idx="455">
                  <c:v>50360000000</c:v>
                </c:pt>
                <c:pt idx="456">
                  <c:v>50360000000</c:v>
                </c:pt>
                <c:pt idx="457">
                  <c:v>50360000000</c:v>
                </c:pt>
                <c:pt idx="458">
                  <c:v>50360000000</c:v>
                </c:pt>
                <c:pt idx="459">
                  <c:v>50360000000</c:v>
                </c:pt>
                <c:pt idx="460">
                  <c:v>50360000000</c:v>
                </c:pt>
                <c:pt idx="461">
                  <c:v>50360000000</c:v>
                </c:pt>
                <c:pt idx="462">
                  <c:v>50360000000</c:v>
                </c:pt>
                <c:pt idx="463">
                  <c:v>50360000000</c:v>
                </c:pt>
                <c:pt idx="464">
                  <c:v>50360000000</c:v>
                </c:pt>
                <c:pt idx="465">
                  <c:v>50360000000</c:v>
                </c:pt>
                <c:pt idx="466">
                  <c:v>50360000000</c:v>
                </c:pt>
                <c:pt idx="467">
                  <c:v>50360000000</c:v>
                </c:pt>
                <c:pt idx="468">
                  <c:v>50360000000</c:v>
                </c:pt>
                <c:pt idx="469">
                  <c:v>50360000000</c:v>
                </c:pt>
                <c:pt idx="470">
                  <c:v>50360000000</c:v>
                </c:pt>
                <c:pt idx="471">
                  <c:v>50360000000</c:v>
                </c:pt>
                <c:pt idx="472">
                  <c:v>50360000000</c:v>
                </c:pt>
                <c:pt idx="473">
                  <c:v>50360000000</c:v>
                </c:pt>
                <c:pt idx="474">
                  <c:v>50360000000</c:v>
                </c:pt>
                <c:pt idx="475">
                  <c:v>50360000000</c:v>
                </c:pt>
                <c:pt idx="476">
                  <c:v>50360000000</c:v>
                </c:pt>
                <c:pt idx="477">
                  <c:v>50360000000</c:v>
                </c:pt>
                <c:pt idx="478">
                  <c:v>50360000000</c:v>
                </c:pt>
                <c:pt idx="479">
                  <c:v>50360000000</c:v>
                </c:pt>
                <c:pt idx="480">
                  <c:v>50360000000</c:v>
                </c:pt>
                <c:pt idx="481">
                  <c:v>50360000000</c:v>
                </c:pt>
                <c:pt idx="482">
                  <c:v>50360000000</c:v>
                </c:pt>
                <c:pt idx="483">
                  <c:v>50360000000</c:v>
                </c:pt>
                <c:pt idx="484">
                  <c:v>50360000000</c:v>
                </c:pt>
                <c:pt idx="485">
                  <c:v>50360000000</c:v>
                </c:pt>
                <c:pt idx="486">
                  <c:v>50360000000</c:v>
                </c:pt>
                <c:pt idx="487">
                  <c:v>50360000000</c:v>
                </c:pt>
                <c:pt idx="488">
                  <c:v>50360000000</c:v>
                </c:pt>
                <c:pt idx="489">
                  <c:v>50360000000</c:v>
                </c:pt>
                <c:pt idx="490">
                  <c:v>50360000000</c:v>
                </c:pt>
                <c:pt idx="491">
                  <c:v>50360000000</c:v>
                </c:pt>
                <c:pt idx="492">
                  <c:v>50360000000</c:v>
                </c:pt>
                <c:pt idx="493">
                  <c:v>50360000000</c:v>
                </c:pt>
                <c:pt idx="494">
                  <c:v>50360000000</c:v>
                </c:pt>
                <c:pt idx="495">
                  <c:v>50360000000</c:v>
                </c:pt>
                <c:pt idx="496">
                  <c:v>50360000000</c:v>
                </c:pt>
                <c:pt idx="497">
                  <c:v>50360000000</c:v>
                </c:pt>
                <c:pt idx="498">
                  <c:v>50360000000</c:v>
                </c:pt>
                <c:pt idx="499">
                  <c:v>50360000000</c:v>
                </c:pt>
                <c:pt idx="500">
                  <c:v>50360000000</c:v>
                </c:pt>
                <c:pt idx="501">
                  <c:v>50360000000</c:v>
                </c:pt>
                <c:pt idx="502">
                  <c:v>50360000000</c:v>
                </c:pt>
                <c:pt idx="503">
                  <c:v>50360000000</c:v>
                </c:pt>
                <c:pt idx="504">
                  <c:v>50360000000</c:v>
                </c:pt>
                <c:pt idx="505">
                  <c:v>50360000000</c:v>
                </c:pt>
                <c:pt idx="506">
                  <c:v>50360000000</c:v>
                </c:pt>
                <c:pt idx="507">
                  <c:v>50360000000</c:v>
                </c:pt>
                <c:pt idx="508">
                  <c:v>50360000000</c:v>
                </c:pt>
                <c:pt idx="509">
                  <c:v>50360000000</c:v>
                </c:pt>
                <c:pt idx="510">
                  <c:v>50360000000</c:v>
                </c:pt>
                <c:pt idx="511">
                  <c:v>50360000000</c:v>
                </c:pt>
                <c:pt idx="512">
                  <c:v>50360000000</c:v>
                </c:pt>
                <c:pt idx="513">
                  <c:v>50360000000</c:v>
                </c:pt>
                <c:pt idx="514">
                  <c:v>50360000000</c:v>
                </c:pt>
                <c:pt idx="515">
                  <c:v>50360000000</c:v>
                </c:pt>
                <c:pt idx="516">
                  <c:v>50360000000</c:v>
                </c:pt>
                <c:pt idx="517">
                  <c:v>50360000000</c:v>
                </c:pt>
                <c:pt idx="518">
                  <c:v>50360000000</c:v>
                </c:pt>
                <c:pt idx="519">
                  <c:v>50360000000</c:v>
                </c:pt>
                <c:pt idx="520">
                  <c:v>50360000000</c:v>
                </c:pt>
                <c:pt idx="521">
                  <c:v>50360000000</c:v>
                </c:pt>
                <c:pt idx="522">
                  <c:v>50360000000</c:v>
                </c:pt>
                <c:pt idx="523">
                  <c:v>50360000000</c:v>
                </c:pt>
                <c:pt idx="524">
                  <c:v>50360000000</c:v>
                </c:pt>
                <c:pt idx="525">
                  <c:v>50360000000</c:v>
                </c:pt>
                <c:pt idx="526">
                  <c:v>50360000000</c:v>
                </c:pt>
                <c:pt idx="527">
                  <c:v>50360000000</c:v>
                </c:pt>
                <c:pt idx="528">
                  <c:v>50360000000</c:v>
                </c:pt>
                <c:pt idx="529">
                  <c:v>50360000000</c:v>
                </c:pt>
                <c:pt idx="530">
                  <c:v>50360000000</c:v>
                </c:pt>
                <c:pt idx="531">
                  <c:v>50360000000</c:v>
                </c:pt>
                <c:pt idx="532">
                  <c:v>50360000000</c:v>
                </c:pt>
                <c:pt idx="533">
                  <c:v>50360000000</c:v>
                </c:pt>
                <c:pt idx="534">
                  <c:v>50360000000</c:v>
                </c:pt>
                <c:pt idx="535">
                  <c:v>50360000000</c:v>
                </c:pt>
                <c:pt idx="536">
                  <c:v>50360000000</c:v>
                </c:pt>
                <c:pt idx="537">
                  <c:v>50360000000</c:v>
                </c:pt>
                <c:pt idx="538">
                  <c:v>50360000000</c:v>
                </c:pt>
                <c:pt idx="539">
                  <c:v>50360000000</c:v>
                </c:pt>
                <c:pt idx="540">
                  <c:v>50360000000</c:v>
                </c:pt>
                <c:pt idx="541">
                  <c:v>50360000000</c:v>
                </c:pt>
                <c:pt idx="542">
                  <c:v>50360000000</c:v>
                </c:pt>
                <c:pt idx="543">
                  <c:v>50360000000</c:v>
                </c:pt>
                <c:pt idx="544">
                  <c:v>50360000000</c:v>
                </c:pt>
                <c:pt idx="545">
                  <c:v>50360000000</c:v>
                </c:pt>
                <c:pt idx="546">
                  <c:v>50360000000</c:v>
                </c:pt>
                <c:pt idx="547">
                  <c:v>50360000000</c:v>
                </c:pt>
                <c:pt idx="548">
                  <c:v>50360000000</c:v>
                </c:pt>
                <c:pt idx="549">
                  <c:v>50360000000</c:v>
                </c:pt>
                <c:pt idx="550">
                  <c:v>50360000000</c:v>
                </c:pt>
                <c:pt idx="551">
                  <c:v>50360000000</c:v>
                </c:pt>
                <c:pt idx="552">
                  <c:v>50360000000</c:v>
                </c:pt>
                <c:pt idx="553">
                  <c:v>50360000000</c:v>
                </c:pt>
                <c:pt idx="554">
                  <c:v>50360000000</c:v>
                </c:pt>
                <c:pt idx="555">
                  <c:v>50360000000</c:v>
                </c:pt>
                <c:pt idx="556">
                  <c:v>50360000000</c:v>
                </c:pt>
                <c:pt idx="557">
                  <c:v>50360000000</c:v>
                </c:pt>
                <c:pt idx="558">
                  <c:v>50360000000</c:v>
                </c:pt>
                <c:pt idx="559">
                  <c:v>50360000000</c:v>
                </c:pt>
                <c:pt idx="560">
                  <c:v>50360000000</c:v>
                </c:pt>
                <c:pt idx="561">
                  <c:v>50360000000</c:v>
                </c:pt>
                <c:pt idx="562">
                  <c:v>50360000000</c:v>
                </c:pt>
                <c:pt idx="563">
                  <c:v>50360000000</c:v>
                </c:pt>
                <c:pt idx="564">
                  <c:v>50360000000</c:v>
                </c:pt>
                <c:pt idx="565">
                  <c:v>50360000000</c:v>
                </c:pt>
                <c:pt idx="566">
                  <c:v>54360000000</c:v>
                </c:pt>
                <c:pt idx="567">
                  <c:v>54360000000</c:v>
                </c:pt>
                <c:pt idx="568">
                  <c:v>54360000000</c:v>
                </c:pt>
                <c:pt idx="569">
                  <c:v>54360000000</c:v>
                </c:pt>
                <c:pt idx="570">
                  <c:v>58360000000</c:v>
                </c:pt>
                <c:pt idx="571">
                  <c:v>58360000000</c:v>
                </c:pt>
                <c:pt idx="572">
                  <c:v>58360000000</c:v>
                </c:pt>
                <c:pt idx="573">
                  <c:v>62360000000</c:v>
                </c:pt>
                <c:pt idx="574">
                  <c:v>66360000000</c:v>
                </c:pt>
                <c:pt idx="575">
                  <c:v>66360000000</c:v>
                </c:pt>
                <c:pt idx="576">
                  <c:v>66360000000</c:v>
                </c:pt>
                <c:pt idx="577">
                  <c:v>66360000000</c:v>
                </c:pt>
                <c:pt idx="578">
                  <c:v>70360000000</c:v>
                </c:pt>
                <c:pt idx="579">
                  <c:v>74360000000</c:v>
                </c:pt>
                <c:pt idx="580">
                  <c:v>74360000000</c:v>
                </c:pt>
                <c:pt idx="581">
                  <c:v>74360000000</c:v>
                </c:pt>
                <c:pt idx="582">
                  <c:v>74360000000</c:v>
                </c:pt>
                <c:pt idx="583">
                  <c:v>78360000000</c:v>
                </c:pt>
                <c:pt idx="584">
                  <c:v>78360000000</c:v>
                </c:pt>
                <c:pt idx="585">
                  <c:v>78360000000</c:v>
                </c:pt>
                <c:pt idx="586">
                  <c:v>78360000000</c:v>
                </c:pt>
                <c:pt idx="587">
                  <c:v>78360000000</c:v>
                </c:pt>
                <c:pt idx="588">
                  <c:v>78360000000</c:v>
                </c:pt>
                <c:pt idx="589">
                  <c:v>78360000000</c:v>
                </c:pt>
                <c:pt idx="590">
                  <c:v>78360000000</c:v>
                </c:pt>
                <c:pt idx="591">
                  <c:v>78360000000</c:v>
                </c:pt>
                <c:pt idx="592">
                  <c:v>78360000000</c:v>
                </c:pt>
                <c:pt idx="593">
                  <c:v>82360000000</c:v>
                </c:pt>
                <c:pt idx="594">
                  <c:v>85360000000</c:v>
                </c:pt>
                <c:pt idx="595">
                  <c:v>85360000000</c:v>
                </c:pt>
                <c:pt idx="596">
                  <c:v>85360000000</c:v>
                </c:pt>
                <c:pt idx="597">
                  <c:v>85360000000</c:v>
                </c:pt>
                <c:pt idx="598">
                  <c:v>85360000000</c:v>
                </c:pt>
                <c:pt idx="599">
                  <c:v>90360000000</c:v>
                </c:pt>
                <c:pt idx="600">
                  <c:v>90360000000</c:v>
                </c:pt>
                <c:pt idx="601">
                  <c:v>90360000000</c:v>
                </c:pt>
                <c:pt idx="602">
                  <c:v>90360000000</c:v>
                </c:pt>
                <c:pt idx="603">
                  <c:v>90360000000</c:v>
                </c:pt>
                <c:pt idx="604">
                  <c:v>90360000000</c:v>
                </c:pt>
                <c:pt idx="605">
                  <c:v>90360000000</c:v>
                </c:pt>
                <c:pt idx="606">
                  <c:v>90360000000</c:v>
                </c:pt>
                <c:pt idx="607">
                  <c:v>90360000000</c:v>
                </c:pt>
                <c:pt idx="608">
                  <c:v>90360000000</c:v>
                </c:pt>
                <c:pt idx="609">
                  <c:v>90360000000</c:v>
                </c:pt>
                <c:pt idx="610">
                  <c:v>90360000000</c:v>
                </c:pt>
                <c:pt idx="611">
                  <c:v>90360000000</c:v>
                </c:pt>
                <c:pt idx="612">
                  <c:v>90360000000</c:v>
                </c:pt>
                <c:pt idx="613">
                  <c:v>90360000000</c:v>
                </c:pt>
                <c:pt idx="614">
                  <c:v>90360000000</c:v>
                </c:pt>
                <c:pt idx="615">
                  <c:v>90360000000</c:v>
                </c:pt>
                <c:pt idx="616">
                  <c:v>90360000000</c:v>
                </c:pt>
                <c:pt idx="617">
                  <c:v>90360000000</c:v>
                </c:pt>
                <c:pt idx="618">
                  <c:v>90360000000</c:v>
                </c:pt>
                <c:pt idx="619">
                  <c:v>90360000000</c:v>
                </c:pt>
                <c:pt idx="620">
                  <c:v>90360000000</c:v>
                </c:pt>
                <c:pt idx="621">
                  <c:v>90360000000</c:v>
                </c:pt>
                <c:pt idx="622">
                  <c:v>90360000000</c:v>
                </c:pt>
                <c:pt idx="623">
                  <c:v>90360000000</c:v>
                </c:pt>
                <c:pt idx="624">
                  <c:v>90360000000</c:v>
                </c:pt>
                <c:pt idx="625">
                  <c:v>90360000000</c:v>
                </c:pt>
                <c:pt idx="626">
                  <c:v>90360000000</c:v>
                </c:pt>
                <c:pt idx="627">
                  <c:v>90360000000</c:v>
                </c:pt>
                <c:pt idx="628">
                  <c:v>90360000000</c:v>
                </c:pt>
                <c:pt idx="629">
                  <c:v>90360000000</c:v>
                </c:pt>
                <c:pt idx="630">
                  <c:v>90360000000</c:v>
                </c:pt>
                <c:pt idx="631">
                  <c:v>90360000000</c:v>
                </c:pt>
                <c:pt idx="632">
                  <c:v>90360000000</c:v>
                </c:pt>
                <c:pt idx="633">
                  <c:v>90360000000</c:v>
                </c:pt>
                <c:pt idx="634">
                  <c:v>90360000000</c:v>
                </c:pt>
                <c:pt idx="635">
                  <c:v>90360000000</c:v>
                </c:pt>
                <c:pt idx="636">
                  <c:v>90360000000</c:v>
                </c:pt>
                <c:pt idx="637">
                  <c:v>90360000000</c:v>
                </c:pt>
                <c:pt idx="638">
                  <c:v>96360000000</c:v>
                </c:pt>
                <c:pt idx="639">
                  <c:v>96360000000</c:v>
                </c:pt>
                <c:pt idx="640">
                  <c:v>96360000000</c:v>
                </c:pt>
                <c:pt idx="641">
                  <c:v>96360000000</c:v>
                </c:pt>
                <c:pt idx="642">
                  <c:v>96360000000</c:v>
                </c:pt>
                <c:pt idx="643">
                  <c:v>96360000000</c:v>
                </c:pt>
                <c:pt idx="644">
                  <c:v>96360000000</c:v>
                </c:pt>
                <c:pt idx="645">
                  <c:v>96360000000</c:v>
                </c:pt>
                <c:pt idx="646">
                  <c:v>96360000000</c:v>
                </c:pt>
                <c:pt idx="647">
                  <c:v>96360000000</c:v>
                </c:pt>
                <c:pt idx="648">
                  <c:v>96360000000</c:v>
                </c:pt>
                <c:pt idx="649">
                  <c:v>96360000000</c:v>
                </c:pt>
                <c:pt idx="650">
                  <c:v>96360000000</c:v>
                </c:pt>
                <c:pt idx="651">
                  <c:v>96360000000</c:v>
                </c:pt>
                <c:pt idx="652">
                  <c:v>96360000000</c:v>
                </c:pt>
                <c:pt idx="653">
                  <c:v>96360000000</c:v>
                </c:pt>
                <c:pt idx="654">
                  <c:v>96360000000</c:v>
                </c:pt>
                <c:pt idx="655">
                  <c:v>96360000000</c:v>
                </c:pt>
                <c:pt idx="656">
                  <c:v>96360000000</c:v>
                </c:pt>
                <c:pt idx="657">
                  <c:v>96360000000</c:v>
                </c:pt>
                <c:pt idx="658">
                  <c:v>96360000000</c:v>
                </c:pt>
                <c:pt idx="659">
                  <c:v>96360000000</c:v>
                </c:pt>
                <c:pt idx="660">
                  <c:v>96360000000</c:v>
                </c:pt>
                <c:pt idx="661">
                  <c:v>96360000000</c:v>
                </c:pt>
                <c:pt idx="662">
                  <c:v>96360000000</c:v>
                </c:pt>
                <c:pt idx="663">
                  <c:v>96360000000</c:v>
                </c:pt>
                <c:pt idx="664">
                  <c:v>96360000000</c:v>
                </c:pt>
                <c:pt idx="665">
                  <c:v>96360000000</c:v>
                </c:pt>
                <c:pt idx="666">
                  <c:v>96360000000</c:v>
                </c:pt>
                <c:pt idx="667">
                  <c:v>96360000000</c:v>
                </c:pt>
                <c:pt idx="668">
                  <c:v>96360000000</c:v>
                </c:pt>
                <c:pt idx="669">
                  <c:v>96360000000</c:v>
                </c:pt>
                <c:pt idx="670">
                  <c:v>96360000000</c:v>
                </c:pt>
                <c:pt idx="671">
                  <c:v>96360000000</c:v>
                </c:pt>
                <c:pt idx="672">
                  <c:v>96360000000</c:v>
                </c:pt>
                <c:pt idx="673">
                  <c:v>96360000000</c:v>
                </c:pt>
                <c:pt idx="674">
                  <c:v>96360000000</c:v>
                </c:pt>
                <c:pt idx="675">
                  <c:v>96360000000</c:v>
                </c:pt>
                <c:pt idx="676">
                  <c:v>96360000000</c:v>
                </c:pt>
                <c:pt idx="677">
                  <c:v>96360000000</c:v>
                </c:pt>
                <c:pt idx="678">
                  <c:v>96360000000</c:v>
                </c:pt>
                <c:pt idx="679">
                  <c:v>96360000000</c:v>
                </c:pt>
                <c:pt idx="680">
                  <c:v>96360000000</c:v>
                </c:pt>
                <c:pt idx="681">
                  <c:v>96360000000</c:v>
                </c:pt>
                <c:pt idx="682">
                  <c:v>96360000000</c:v>
                </c:pt>
                <c:pt idx="683">
                  <c:v>96360000000</c:v>
                </c:pt>
                <c:pt idx="684">
                  <c:v>96360000000</c:v>
                </c:pt>
                <c:pt idx="685">
                  <c:v>96360000000</c:v>
                </c:pt>
                <c:pt idx="686">
                  <c:v>96360000000</c:v>
                </c:pt>
                <c:pt idx="687">
                  <c:v>101360000000</c:v>
                </c:pt>
                <c:pt idx="688">
                  <c:v>101360000000</c:v>
                </c:pt>
                <c:pt idx="689">
                  <c:v>101360000000</c:v>
                </c:pt>
                <c:pt idx="690">
                  <c:v>101360000000</c:v>
                </c:pt>
                <c:pt idx="691">
                  <c:v>101360000000</c:v>
                </c:pt>
                <c:pt idx="692">
                  <c:v>101360000000</c:v>
                </c:pt>
                <c:pt idx="693">
                  <c:v>101360000000</c:v>
                </c:pt>
                <c:pt idx="694">
                  <c:v>101360000000</c:v>
                </c:pt>
                <c:pt idx="695">
                  <c:v>101360000000</c:v>
                </c:pt>
                <c:pt idx="696">
                  <c:v>101360000000</c:v>
                </c:pt>
                <c:pt idx="697">
                  <c:v>101360000000</c:v>
                </c:pt>
                <c:pt idx="698">
                  <c:v>101360000000</c:v>
                </c:pt>
                <c:pt idx="699">
                  <c:v>101360000000</c:v>
                </c:pt>
                <c:pt idx="700">
                  <c:v>101360000000</c:v>
                </c:pt>
                <c:pt idx="701">
                  <c:v>101360000000</c:v>
                </c:pt>
                <c:pt idx="702">
                  <c:v>101360000000</c:v>
                </c:pt>
                <c:pt idx="703">
                  <c:v>101360000000</c:v>
                </c:pt>
              </c:numCache>
            </c:numRef>
          </c:val>
        </c:ser>
        <c:dLbls>
          <c:showLegendKey val="0"/>
          <c:showVal val="0"/>
          <c:showCatName val="0"/>
          <c:showSerName val="0"/>
          <c:showPercent val="0"/>
          <c:showBubbleSize val="0"/>
        </c:dLbls>
        <c:gapWidth val="150"/>
        <c:axId val="147396096"/>
        <c:axId val="147496320"/>
      </c:barChart>
      <c:lineChart>
        <c:grouping val="standard"/>
        <c:varyColors val="0"/>
        <c:ser>
          <c:idx val="0"/>
          <c:order val="0"/>
          <c:tx>
            <c:strRef>
              <c:f>'Nvo FANVIT1 Sin Asset'!$U$2</c:f>
              <c:strCache>
                <c:ptCount val="1"/>
                <c:pt idx="0">
                  <c:v>FANVIT</c:v>
                </c:pt>
              </c:strCache>
            </c:strRef>
          </c:tx>
          <c:spPr>
            <a:ln>
              <a:solidFill>
                <a:srgbClr val="C00000"/>
              </a:solidFill>
            </a:ln>
          </c:spPr>
          <c:marker>
            <c:symbol val="none"/>
          </c:marker>
          <c:dLbls>
            <c:dLbl>
              <c:idx val="210"/>
              <c:delete val="1"/>
              <c:extLst>
                <c:ext xmlns:c15="http://schemas.microsoft.com/office/drawing/2012/chart" uri="{CE6537A1-D6FC-4f65-9D91-7224C49458BB}"/>
              </c:extLst>
            </c:dLbl>
            <c:dLbl>
              <c:idx val="220"/>
              <c:delete val="1"/>
              <c:extLst>
                <c:ext xmlns:c15="http://schemas.microsoft.com/office/drawing/2012/chart" uri="{CE6537A1-D6FC-4f65-9D91-7224C49458BB}"/>
              </c:extLst>
            </c:dLbl>
            <c:dLbl>
              <c:idx val="225"/>
              <c:delete val="1"/>
              <c:extLst>
                <c:ext xmlns:c15="http://schemas.microsoft.com/office/drawing/2012/chart" uri="{CE6537A1-D6FC-4f65-9D91-7224C49458BB}"/>
              </c:extLst>
            </c:dLbl>
            <c:dLbl>
              <c:idx val="230"/>
              <c:delete val="1"/>
              <c:extLst>
                <c:ext xmlns:c15="http://schemas.microsoft.com/office/drawing/2012/chart" uri="{CE6537A1-D6FC-4f65-9D91-7224C49458BB}"/>
              </c:extLst>
            </c:dLbl>
            <c:dLbl>
              <c:idx val="231"/>
              <c:delete val="1"/>
              <c:extLst>
                <c:ext xmlns:c15="http://schemas.microsoft.com/office/drawing/2012/chart" uri="{CE6537A1-D6FC-4f65-9D91-7224C49458BB}"/>
              </c:extLst>
            </c:dLbl>
            <c:dLbl>
              <c:idx val="239"/>
              <c:delete val="1"/>
              <c:extLst>
                <c:ext xmlns:c15="http://schemas.microsoft.com/office/drawing/2012/chart" uri="{CE6537A1-D6FC-4f65-9D91-7224C49458BB}"/>
              </c:extLst>
            </c:dLbl>
            <c:dLbl>
              <c:idx val="245"/>
              <c:delete val="1"/>
              <c:extLst>
                <c:ext xmlns:c15="http://schemas.microsoft.com/office/drawing/2012/chart" uri="{CE6537A1-D6FC-4f65-9D91-7224C49458BB}"/>
              </c:extLst>
            </c:dLbl>
            <c:dLbl>
              <c:idx val="249"/>
              <c:delete val="1"/>
              <c:extLst>
                <c:ext xmlns:c15="http://schemas.microsoft.com/office/drawing/2012/chart" uri="{CE6537A1-D6FC-4f65-9D91-7224C49458BB}"/>
              </c:extLst>
            </c:dLbl>
            <c:dLbl>
              <c:idx val="253"/>
              <c:delete val="1"/>
              <c:extLst>
                <c:ext xmlns:c15="http://schemas.microsoft.com/office/drawing/2012/chart" uri="{CE6537A1-D6FC-4f65-9D91-7224C49458BB}"/>
              </c:extLst>
            </c:dLbl>
            <c:dLbl>
              <c:idx val="259"/>
              <c:delete val="1"/>
              <c:extLst>
                <c:ext xmlns:c15="http://schemas.microsoft.com/office/drawing/2012/chart" uri="{CE6537A1-D6FC-4f65-9D91-7224C49458BB}"/>
              </c:extLst>
            </c:dLbl>
            <c:dLbl>
              <c:idx val="269"/>
              <c:delete val="1"/>
              <c:extLst>
                <c:ext xmlns:c15="http://schemas.microsoft.com/office/drawing/2012/chart" uri="{CE6537A1-D6FC-4f65-9D91-7224C49458BB}"/>
              </c:extLst>
            </c:dLbl>
            <c:dLbl>
              <c:idx val="274"/>
              <c:delete val="1"/>
              <c:extLst>
                <c:ext xmlns:c15="http://schemas.microsoft.com/office/drawing/2012/chart" uri="{CE6537A1-D6FC-4f65-9D91-7224C49458BB}"/>
              </c:extLst>
            </c:dLbl>
            <c:dLbl>
              <c:idx val="275"/>
              <c:layout>
                <c:manualLayout>
                  <c:x val="0.44313991520290735"/>
                  <c:y val="-0.27106134426086298"/>
                </c:manualLayout>
              </c:layout>
              <c:tx>
                <c:rich>
                  <a:bodyPr/>
                  <a:lstStyle/>
                  <a:p>
                    <a:r>
                      <a:rPr lang="en-US" sz="900" dirty="0"/>
                      <a:t>FANVIT
28-Abril</a:t>
                    </a:r>
                  </a:p>
                  <a:p>
                    <a:r>
                      <a:rPr lang="en-US" sz="900" dirty="0"/>
                      <a:t>6.98</a:t>
                    </a:r>
                    <a:endParaRPr lang="en-US" dirty="0"/>
                  </a:p>
                </c:rich>
              </c:tx>
              <c:showLegendKey val="0"/>
              <c:showVal val="1"/>
              <c:showCatName val="1"/>
              <c:showSerName val="1"/>
              <c:showPercent val="0"/>
              <c:showBubbleSize val="0"/>
              <c:separator>
</c:separator>
              <c:extLst>
                <c:ext xmlns:c15="http://schemas.microsoft.com/office/drawing/2012/chart" uri="{CE6537A1-D6FC-4f65-9D91-7224C49458BB}">
                  <c15:layout/>
                </c:ext>
              </c:extLst>
            </c:dLbl>
            <c:dLbl>
              <c:idx val="658"/>
              <c:delete val="1"/>
              <c:extLst>
                <c:ext xmlns:c15="http://schemas.microsoft.com/office/drawing/2012/chart" uri="{CE6537A1-D6FC-4f65-9D91-7224C49458BB}"/>
              </c:extLst>
            </c:dLbl>
            <c:numFmt formatCode="#,##0.00" sourceLinked="0"/>
            <c:spPr>
              <a:solidFill>
                <a:srgbClr val="EEECE1"/>
              </a:solidFill>
              <a:ln>
                <a:noFill/>
              </a:ln>
              <a:effectLst/>
            </c:spPr>
            <c:txPr>
              <a:bodyPr/>
              <a:lstStyle/>
              <a:p>
                <a:pPr>
                  <a:defRPr sz="900"/>
                </a:pPr>
                <a:endParaRPr lang="es-MX"/>
              </a:p>
            </c:txPr>
            <c:showLegendKey val="0"/>
            <c:showVal val="0"/>
            <c:showCatName val="0"/>
            <c:showSerName val="0"/>
            <c:showPercent val="0"/>
            <c:showBubbleSize val="0"/>
            <c:separator>
</c:separator>
            <c:extLst>
              <c:ext xmlns:c15="http://schemas.microsoft.com/office/drawing/2012/chart" uri="{CE6537A1-D6FC-4f65-9D91-7224C49458BB}">
                <c15:showLeaderLines val="1"/>
              </c:ext>
            </c:extLst>
          </c:dLbls>
          <c:cat>
            <c:numRef>
              <c:f>'Nvo FANVIT1 Sin Asset'!$A$3:$A$699</c:f>
              <c:numCache>
                <c:formatCode>d\-mmm</c:formatCode>
                <c:ptCount val="697"/>
                <c:pt idx="0">
                  <c:v>41831</c:v>
                </c:pt>
                <c:pt idx="1">
                  <c:v>41834</c:v>
                </c:pt>
                <c:pt idx="2">
                  <c:v>41835</c:v>
                </c:pt>
                <c:pt idx="3">
                  <c:v>41836</c:v>
                </c:pt>
                <c:pt idx="4">
                  <c:v>41837</c:v>
                </c:pt>
                <c:pt idx="5">
                  <c:v>41838</c:v>
                </c:pt>
                <c:pt idx="6">
                  <c:v>41841</c:v>
                </c:pt>
                <c:pt idx="7">
                  <c:v>41842</c:v>
                </c:pt>
                <c:pt idx="8">
                  <c:v>41843</c:v>
                </c:pt>
                <c:pt idx="9">
                  <c:v>41844</c:v>
                </c:pt>
                <c:pt idx="10">
                  <c:v>41845</c:v>
                </c:pt>
                <c:pt idx="11">
                  <c:v>41848</c:v>
                </c:pt>
                <c:pt idx="12">
                  <c:v>41849</c:v>
                </c:pt>
                <c:pt idx="13">
                  <c:v>41850</c:v>
                </c:pt>
                <c:pt idx="14">
                  <c:v>41851</c:v>
                </c:pt>
                <c:pt idx="15">
                  <c:v>41852</c:v>
                </c:pt>
                <c:pt idx="16">
                  <c:v>41855</c:v>
                </c:pt>
                <c:pt idx="17">
                  <c:v>41856</c:v>
                </c:pt>
                <c:pt idx="18">
                  <c:v>41857</c:v>
                </c:pt>
                <c:pt idx="19">
                  <c:v>41858</c:v>
                </c:pt>
                <c:pt idx="20">
                  <c:v>41859</c:v>
                </c:pt>
                <c:pt idx="21">
                  <c:v>41862</c:v>
                </c:pt>
                <c:pt idx="22">
                  <c:v>41863</c:v>
                </c:pt>
                <c:pt idx="23">
                  <c:v>41864</c:v>
                </c:pt>
                <c:pt idx="24">
                  <c:v>41865</c:v>
                </c:pt>
                <c:pt idx="25">
                  <c:v>41866</c:v>
                </c:pt>
                <c:pt idx="26">
                  <c:v>41869</c:v>
                </c:pt>
                <c:pt idx="27">
                  <c:v>41870</c:v>
                </c:pt>
                <c:pt idx="28">
                  <c:v>41871</c:v>
                </c:pt>
                <c:pt idx="29">
                  <c:v>41872</c:v>
                </c:pt>
                <c:pt idx="30">
                  <c:v>41873</c:v>
                </c:pt>
                <c:pt idx="31">
                  <c:v>41876</c:v>
                </c:pt>
                <c:pt idx="32">
                  <c:v>41877</c:v>
                </c:pt>
                <c:pt idx="33">
                  <c:v>41878</c:v>
                </c:pt>
                <c:pt idx="34">
                  <c:v>41879</c:v>
                </c:pt>
                <c:pt idx="35">
                  <c:v>41880</c:v>
                </c:pt>
                <c:pt idx="36">
                  <c:v>41883</c:v>
                </c:pt>
                <c:pt idx="37">
                  <c:v>41884</c:v>
                </c:pt>
                <c:pt idx="38">
                  <c:v>41885</c:v>
                </c:pt>
                <c:pt idx="39">
                  <c:v>41886</c:v>
                </c:pt>
                <c:pt idx="40">
                  <c:v>41887</c:v>
                </c:pt>
                <c:pt idx="41">
                  <c:v>41890</c:v>
                </c:pt>
                <c:pt idx="42">
                  <c:v>41891</c:v>
                </c:pt>
                <c:pt idx="43">
                  <c:v>41892</c:v>
                </c:pt>
                <c:pt idx="44">
                  <c:v>41893</c:v>
                </c:pt>
                <c:pt idx="45">
                  <c:v>41894</c:v>
                </c:pt>
                <c:pt idx="46">
                  <c:v>41897</c:v>
                </c:pt>
                <c:pt idx="47">
                  <c:v>41899</c:v>
                </c:pt>
                <c:pt idx="48">
                  <c:v>41900</c:v>
                </c:pt>
                <c:pt idx="49">
                  <c:v>41901</c:v>
                </c:pt>
                <c:pt idx="50">
                  <c:v>41904</c:v>
                </c:pt>
                <c:pt idx="51">
                  <c:v>41905</c:v>
                </c:pt>
                <c:pt idx="52">
                  <c:v>41906</c:v>
                </c:pt>
                <c:pt idx="53">
                  <c:v>41907</c:v>
                </c:pt>
                <c:pt idx="54">
                  <c:v>41908</c:v>
                </c:pt>
                <c:pt idx="55">
                  <c:v>41911</c:v>
                </c:pt>
                <c:pt idx="56">
                  <c:v>41912</c:v>
                </c:pt>
                <c:pt idx="57">
                  <c:v>41913</c:v>
                </c:pt>
                <c:pt idx="58">
                  <c:v>41914</c:v>
                </c:pt>
                <c:pt idx="59">
                  <c:v>41915</c:v>
                </c:pt>
                <c:pt idx="60">
                  <c:v>41918</c:v>
                </c:pt>
                <c:pt idx="61">
                  <c:v>41919</c:v>
                </c:pt>
                <c:pt idx="62">
                  <c:v>41920</c:v>
                </c:pt>
                <c:pt idx="63">
                  <c:v>41921</c:v>
                </c:pt>
                <c:pt idx="64">
                  <c:v>41922</c:v>
                </c:pt>
                <c:pt idx="65">
                  <c:v>41925</c:v>
                </c:pt>
                <c:pt idx="66">
                  <c:v>41926</c:v>
                </c:pt>
                <c:pt idx="67">
                  <c:v>41927</c:v>
                </c:pt>
                <c:pt idx="68">
                  <c:v>41928</c:v>
                </c:pt>
                <c:pt idx="69">
                  <c:v>41929</c:v>
                </c:pt>
                <c:pt idx="70">
                  <c:v>41932</c:v>
                </c:pt>
                <c:pt idx="71">
                  <c:v>41933</c:v>
                </c:pt>
                <c:pt idx="72">
                  <c:v>41934</c:v>
                </c:pt>
                <c:pt idx="73">
                  <c:v>41935</c:v>
                </c:pt>
                <c:pt idx="74">
                  <c:v>41936</c:v>
                </c:pt>
                <c:pt idx="75">
                  <c:v>41939</c:v>
                </c:pt>
                <c:pt idx="76">
                  <c:v>41940</c:v>
                </c:pt>
                <c:pt idx="77">
                  <c:v>41941</c:v>
                </c:pt>
                <c:pt idx="78">
                  <c:v>41942</c:v>
                </c:pt>
                <c:pt idx="79">
                  <c:v>41943</c:v>
                </c:pt>
                <c:pt idx="80">
                  <c:v>41946</c:v>
                </c:pt>
                <c:pt idx="81">
                  <c:v>41947</c:v>
                </c:pt>
                <c:pt idx="82">
                  <c:v>41948</c:v>
                </c:pt>
                <c:pt idx="83">
                  <c:v>41949</c:v>
                </c:pt>
                <c:pt idx="84">
                  <c:v>41950</c:v>
                </c:pt>
                <c:pt idx="85">
                  <c:v>41953</c:v>
                </c:pt>
                <c:pt idx="86">
                  <c:v>41954</c:v>
                </c:pt>
                <c:pt idx="87">
                  <c:v>41955</c:v>
                </c:pt>
                <c:pt idx="88">
                  <c:v>41956</c:v>
                </c:pt>
                <c:pt idx="89">
                  <c:v>41957</c:v>
                </c:pt>
                <c:pt idx="90">
                  <c:v>41961</c:v>
                </c:pt>
                <c:pt idx="91">
                  <c:v>41962</c:v>
                </c:pt>
                <c:pt idx="92">
                  <c:v>41963</c:v>
                </c:pt>
                <c:pt idx="93">
                  <c:v>41964</c:v>
                </c:pt>
                <c:pt idx="94">
                  <c:v>41967</c:v>
                </c:pt>
                <c:pt idx="95">
                  <c:v>41968</c:v>
                </c:pt>
                <c:pt idx="96">
                  <c:v>41969</c:v>
                </c:pt>
                <c:pt idx="97">
                  <c:v>41970</c:v>
                </c:pt>
                <c:pt idx="98">
                  <c:v>41971</c:v>
                </c:pt>
                <c:pt idx="99">
                  <c:v>41974</c:v>
                </c:pt>
                <c:pt idx="100">
                  <c:v>41975</c:v>
                </c:pt>
                <c:pt idx="101">
                  <c:v>41976</c:v>
                </c:pt>
                <c:pt idx="102">
                  <c:v>41977</c:v>
                </c:pt>
                <c:pt idx="103">
                  <c:v>41978</c:v>
                </c:pt>
                <c:pt idx="104">
                  <c:v>41981</c:v>
                </c:pt>
                <c:pt idx="105">
                  <c:v>41982</c:v>
                </c:pt>
                <c:pt idx="106">
                  <c:v>41983</c:v>
                </c:pt>
                <c:pt idx="107">
                  <c:v>41984</c:v>
                </c:pt>
                <c:pt idx="108">
                  <c:v>41988</c:v>
                </c:pt>
                <c:pt idx="109">
                  <c:v>41989</c:v>
                </c:pt>
                <c:pt idx="110">
                  <c:v>41990</c:v>
                </c:pt>
                <c:pt idx="111">
                  <c:v>41991</c:v>
                </c:pt>
                <c:pt idx="112">
                  <c:v>41992</c:v>
                </c:pt>
                <c:pt idx="113">
                  <c:v>41995</c:v>
                </c:pt>
                <c:pt idx="114">
                  <c:v>41996</c:v>
                </c:pt>
                <c:pt idx="115">
                  <c:v>41997</c:v>
                </c:pt>
                <c:pt idx="116">
                  <c:v>41999</c:v>
                </c:pt>
                <c:pt idx="117">
                  <c:v>42002</c:v>
                </c:pt>
                <c:pt idx="118">
                  <c:v>42003</c:v>
                </c:pt>
                <c:pt idx="119">
                  <c:v>42004</c:v>
                </c:pt>
                <c:pt idx="120">
                  <c:v>42006</c:v>
                </c:pt>
                <c:pt idx="121">
                  <c:v>42009</c:v>
                </c:pt>
                <c:pt idx="122">
                  <c:v>42010</c:v>
                </c:pt>
                <c:pt idx="123">
                  <c:v>42011</c:v>
                </c:pt>
                <c:pt idx="124">
                  <c:v>42012</c:v>
                </c:pt>
                <c:pt idx="125">
                  <c:v>42013</c:v>
                </c:pt>
                <c:pt idx="126">
                  <c:v>42016</c:v>
                </c:pt>
                <c:pt idx="127">
                  <c:v>42017</c:v>
                </c:pt>
                <c:pt idx="128">
                  <c:v>42018</c:v>
                </c:pt>
                <c:pt idx="129">
                  <c:v>42019</c:v>
                </c:pt>
                <c:pt idx="130">
                  <c:v>42020</c:v>
                </c:pt>
                <c:pt idx="131">
                  <c:v>42023</c:v>
                </c:pt>
                <c:pt idx="132">
                  <c:v>42024</c:v>
                </c:pt>
                <c:pt idx="133">
                  <c:v>42025</c:v>
                </c:pt>
                <c:pt idx="134">
                  <c:v>42026</c:v>
                </c:pt>
                <c:pt idx="135">
                  <c:v>42027</c:v>
                </c:pt>
                <c:pt idx="136">
                  <c:v>42030</c:v>
                </c:pt>
                <c:pt idx="137">
                  <c:v>42031</c:v>
                </c:pt>
                <c:pt idx="138">
                  <c:v>42032</c:v>
                </c:pt>
                <c:pt idx="139">
                  <c:v>42033</c:v>
                </c:pt>
                <c:pt idx="140">
                  <c:v>42034</c:v>
                </c:pt>
                <c:pt idx="141">
                  <c:v>42038</c:v>
                </c:pt>
                <c:pt idx="142">
                  <c:v>42039</c:v>
                </c:pt>
                <c:pt idx="143">
                  <c:v>42040</c:v>
                </c:pt>
                <c:pt idx="144">
                  <c:v>42041</c:v>
                </c:pt>
                <c:pt idx="145">
                  <c:v>42044</c:v>
                </c:pt>
                <c:pt idx="146">
                  <c:v>42045</c:v>
                </c:pt>
                <c:pt idx="147">
                  <c:v>42046</c:v>
                </c:pt>
                <c:pt idx="148">
                  <c:v>42047</c:v>
                </c:pt>
                <c:pt idx="149">
                  <c:v>42048</c:v>
                </c:pt>
                <c:pt idx="150">
                  <c:v>42051</c:v>
                </c:pt>
                <c:pt idx="151">
                  <c:v>42052</c:v>
                </c:pt>
                <c:pt idx="152">
                  <c:v>42053</c:v>
                </c:pt>
                <c:pt idx="153">
                  <c:v>42054</c:v>
                </c:pt>
                <c:pt idx="154">
                  <c:v>42055</c:v>
                </c:pt>
                <c:pt idx="155">
                  <c:v>42058</c:v>
                </c:pt>
                <c:pt idx="156">
                  <c:v>42059</c:v>
                </c:pt>
                <c:pt idx="157">
                  <c:v>42060</c:v>
                </c:pt>
                <c:pt idx="158">
                  <c:v>42061</c:v>
                </c:pt>
                <c:pt idx="159">
                  <c:v>42062</c:v>
                </c:pt>
                <c:pt idx="160">
                  <c:v>42065</c:v>
                </c:pt>
                <c:pt idx="161">
                  <c:v>42066</c:v>
                </c:pt>
                <c:pt idx="162">
                  <c:v>42067</c:v>
                </c:pt>
                <c:pt idx="163">
                  <c:v>42068</c:v>
                </c:pt>
                <c:pt idx="164">
                  <c:v>42069</c:v>
                </c:pt>
                <c:pt idx="165">
                  <c:v>42072</c:v>
                </c:pt>
                <c:pt idx="166">
                  <c:v>42073</c:v>
                </c:pt>
                <c:pt idx="167">
                  <c:v>42074</c:v>
                </c:pt>
                <c:pt idx="168">
                  <c:v>42075</c:v>
                </c:pt>
                <c:pt idx="169">
                  <c:v>42076</c:v>
                </c:pt>
                <c:pt idx="170">
                  <c:v>42080</c:v>
                </c:pt>
                <c:pt idx="171">
                  <c:v>42081</c:v>
                </c:pt>
                <c:pt idx="172">
                  <c:v>42082</c:v>
                </c:pt>
                <c:pt idx="173">
                  <c:v>42083</c:v>
                </c:pt>
                <c:pt idx="174">
                  <c:v>42086</c:v>
                </c:pt>
                <c:pt idx="175">
                  <c:v>42087</c:v>
                </c:pt>
                <c:pt idx="176">
                  <c:v>42088</c:v>
                </c:pt>
                <c:pt idx="177">
                  <c:v>42089</c:v>
                </c:pt>
                <c:pt idx="178">
                  <c:v>42090</c:v>
                </c:pt>
                <c:pt idx="179">
                  <c:v>42093</c:v>
                </c:pt>
                <c:pt idx="180">
                  <c:v>42094</c:v>
                </c:pt>
                <c:pt idx="181">
                  <c:v>42095</c:v>
                </c:pt>
                <c:pt idx="182">
                  <c:v>42100</c:v>
                </c:pt>
                <c:pt idx="183">
                  <c:v>42101</c:v>
                </c:pt>
                <c:pt idx="184">
                  <c:v>42102</c:v>
                </c:pt>
                <c:pt idx="185">
                  <c:v>42103</c:v>
                </c:pt>
                <c:pt idx="186">
                  <c:v>42104</c:v>
                </c:pt>
                <c:pt idx="187">
                  <c:v>42107</c:v>
                </c:pt>
                <c:pt idx="188">
                  <c:v>42108</c:v>
                </c:pt>
                <c:pt idx="189">
                  <c:v>42109</c:v>
                </c:pt>
                <c:pt idx="190">
                  <c:v>42110</c:v>
                </c:pt>
                <c:pt idx="191">
                  <c:v>42111</c:v>
                </c:pt>
                <c:pt idx="192">
                  <c:v>42114</c:v>
                </c:pt>
                <c:pt idx="193">
                  <c:v>42115</c:v>
                </c:pt>
                <c:pt idx="194">
                  <c:v>42116</c:v>
                </c:pt>
                <c:pt idx="195">
                  <c:v>42117</c:v>
                </c:pt>
                <c:pt idx="196">
                  <c:v>42118</c:v>
                </c:pt>
                <c:pt idx="197">
                  <c:v>42121</c:v>
                </c:pt>
                <c:pt idx="198">
                  <c:v>42122</c:v>
                </c:pt>
                <c:pt idx="199">
                  <c:v>42123</c:v>
                </c:pt>
                <c:pt idx="200">
                  <c:v>42124</c:v>
                </c:pt>
                <c:pt idx="201">
                  <c:v>42128</c:v>
                </c:pt>
                <c:pt idx="202">
                  <c:v>42129</c:v>
                </c:pt>
                <c:pt idx="203">
                  <c:v>42130</c:v>
                </c:pt>
                <c:pt idx="204">
                  <c:v>42131</c:v>
                </c:pt>
                <c:pt idx="205">
                  <c:v>42132</c:v>
                </c:pt>
                <c:pt idx="206">
                  <c:v>42135</c:v>
                </c:pt>
                <c:pt idx="207">
                  <c:v>42136</c:v>
                </c:pt>
                <c:pt idx="208">
                  <c:v>42137</c:v>
                </c:pt>
                <c:pt idx="209">
                  <c:v>42138</c:v>
                </c:pt>
                <c:pt idx="210">
                  <c:v>42139</c:v>
                </c:pt>
                <c:pt idx="211">
                  <c:v>42142</c:v>
                </c:pt>
                <c:pt idx="212">
                  <c:v>42143</c:v>
                </c:pt>
                <c:pt idx="213">
                  <c:v>42144</c:v>
                </c:pt>
                <c:pt idx="214">
                  <c:v>42145</c:v>
                </c:pt>
                <c:pt idx="215">
                  <c:v>42146</c:v>
                </c:pt>
                <c:pt idx="216">
                  <c:v>42149</c:v>
                </c:pt>
                <c:pt idx="217">
                  <c:v>42150</c:v>
                </c:pt>
                <c:pt idx="218">
                  <c:v>42151</c:v>
                </c:pt>
                <c:pt idx="219">
                  <c:v>42152</c:v>
                </c:pt>
                <c:pt idx="220">
                  <c:v>42153</c:v>
                </c:pt>
                <c:pt idx="221">
                  <c:v>42156</c:v>
                </c:pt>
                <c:pt idx="222">
                  <c:v>42157</c:v>
                </c:pt>
                <c:pt idx="223">
                  <c:v>42158</c:v>
                </c:pt>
                <c:pt idx="224">
                  <c:v>42159</c:v>
                </c:pt>
                <c:pt idx="225">
                  <c:v>42160</c:v>
                </c:pt>
                <c:pt idx="226">
                  <c:v>42163</c:v>
                </c:pt>
                <c:pt idx="227">
                  <c:v>42164</c:v>
                </c:pt>
                <c:pt idx="228">
                  <c:v>42165</c:v>
                </c:pt>
                <c:pt idx="229">
                  <c:v>42166</c:v>
                </c:pt>
                <c:pt idx="230">
                  <c:v>42167</c:v>
                </c:pt>
                <c:pt idx="231">
                  <c:v>42170</c:v>
                </c:pt>
                <c:pt idx="232">
                  <c:v>42171</c:v>
                </c:pt>
                <c:pt idx="233">
                  <c:v>42172</c:v>
                </c:pt>
                <c:pt idx="234">
                  <c:v>42173</c:v>
                </c:pt>
                <c:pt idx="235">
                  <c:v>42174</c:v>
                </c:pt>
                <c:pt idx="236">
                  <c:v>42177</c:v>
                </c:pt>
                <c:pt idx="237">
                  <c:v>42178</c:v>
                </c:pt>
                <c:pt idx="238">
                  <c:v>42179</c:v>
                </c:pt>
                <c:pt idx="239">
                  <c:v>42180</c:v>
                </c:pt>
                <c:pt idx="240">
                  <c:v>42181</c:v>
                </c:pt>
                <c:pt idx="241">
                  <c:v>42184</c:v>
                </c:pt>
                <c:pt idx="242">
                  <c:v>42185</c:v>
                </c:pt>
                <c:pt idx="243">
                  <c:v>42186</c:v>
                </c:pt>
                <c:pt idx="244">
                  <c:v>42187</c:v>
                </c:pt>
                <c:pt idx="245">
                  <c:v>42188</c:v>
                </c:pt>
                <c:pt idx="246">
                  <c:v>42191</c:v>
                </c:pt>
                <c:pt idx="247">
                  <c:v>42192</c:v>
                </c:pt>
                <c:pt idx="248">
                  <c:v>42193</c:v>
                </c:pt>
                <c:pt idx="249">
                  <c:v>42194</c:v>
                </c:pt>
                <c:pt idx="250">
                  <c:v>42195</c:v>
                </c:pt>
                <c:pt idx="251">
                  <c:v>42198</c:v>
                </c:pt>
                <c:pt idx="252">
                  <c:v>42199</c:v>
                </c:pt>
                <c:pt idx="253">
                  <c:v>42200</c:v>
                </c:pt>
                <c:pt idx="254">
                  <c:v>42201</c:v>
                </c:pt>
                <c:pt idx="255">
                  <c:v>42202</c:v>
                </c:pt>
                <c:pt idx="256">
                  <c:v>42205</c:v>
                </c:pt>
                <c:pt idx="257">
                  <c:v>42206</c:v>
                </c:pt>
                <c:pt idx="258">
                  <c:v>42207</c:v>
                </c:pt>
                <c:pt idx="259">
                  <c:v>42208</c:v>
                </c:pt>
                <c:pt idx="260">
                  <c:v>42209</c:v>
                </c:pt>
                <c:pt idx="261">
                  <c:v>42212</c:v>
                </c:pt>
                <c:pt idx="262">
                  <c:v>42213</c:v>
                </c:pt>
                <c:pt idx="263">
                  <c:v>42214</c:v>
                </c:pt>
                <c:pt idx="264">
                  <c:v>42215</c:v>
                </c:pt>
                <c:pt idx="265">
                  <c:v>42216</c:v>
                </c:pt>
                <c:pt idx="266">
                  <c:v>42219</c:v>
                </c:pt>
                <c:pt idx="267">
                  <c:v>42220</c:v>
                </c:pt>
                <c:pt idx="268">
                  <c:v>42221</c:v>
                </c:pt>
                <c:pt idx="269">
                  <c:v>42222</c:v>
                </c:pt>
                <c:pt idx="270">
                  <c:v>42223</c:v>
                </c:pt>
                <c:pt idx="271">
                  <c:v>42226</c:v>
                </c:pt>
                <c:pt idx="272">
                  <c:v>42227</c:v>
                </c:pt>
                <c:pt idx="273">
                  <c:v>42228</c:v>
                </c:pt>
                <c:pt idx="274">
                  <c:v>42229</c:v>
                </c:pt>
                <c:pt idx="275">
                  <c:v>42230</c:v>
                </c:pt>
                <c:pt idx="276">
                  <c:v>42233</c:v>
                </c:pt>
                <c:pt idx="277">
                  <c:v>42234</c:v>
                </c:pt>
                <c:pt idx="278">
                  <c:v>42235</c:v>
                </c:pt>
                <c:pt idx="279">
                  <c:v>42236</c:v>
                </c:pt>
                <c:pt idx="280">
                  <c:v>42237</c:v>
                </c:pt>
                <c:pt idx="281">
                  <c:v>42240</c:v>
                </c:pt>
                <c:pt idx="282">
                  <c:v>42241</c:v>
                </c:pt>
                <c:pt idx="283">
                  <c:v>42242</c:v>
                </c:pt>
                <c:pt idx="284">
                  <c:v>42243</c:v>
                </c:pt>
                <c:pt idx="285">
                  <c:v>42244</c:v>
                </c:pt>
                <c:pt idx="286">
                  <c:v>42247</c:v>
                </c:pt>
                <c:pt idx="287">
                  <c:v>42248</c:v>
                </c:pt>
                <c:pt idx="288">
                  <c:v>42249</c:v>
                </c:pt>
                <c:pt idx="289">
                  <c:v>42250</c:v>
                </c:pt>
                <c:pt idx="290">
                  <c:v>42251</c:v>
                </c:pt>
                <c:pt idx="291">
                  <c:v>42254</c:v>
                </c:pt>
                <c:pt idx="292">
                  <c:v>42255</c:v>
                </c:pt>
                <c:pt idx="293">
                  <c:v>42256</c:v>
                </c:pt>
                <c:pt idx="294">
                  <c:v>42257</c:v>
                </c:pt>
                <c:pt idx="295">
                  <c:v>42258</c:v>
                </c:pt>
                <c:pt idx="296">
                  <c:v>42261</c:v>
                </c:pt>
                <c:pt idx="297">
                  <c:v>42262</c:v>
                </c:pt>
                <c:pt idx="298">
                  <c:v>42264</c:v>
                </c:pt>
                <c:pt idx="299">
                  <c:v>42265</c:v>
                </c:pt>
                <c:pt idx="300">
                  <c:v>42268</c:v>
                </c:pt>
                <c:pt idx="301">
                  <c:v>42269</c:v>
                </c:pt>
                <c:pt idx="302">
                  <c:v>42270</c:v>
                </c:pt>
                <c:pt idx="303">
                  <c:v>42271</c:v>
                </c:pt>
                <c:pt idx="304">
                  <c:v>42272</c:v>
                </c:pt>
                <c:pt idx="305">
                  <c:v>42275</c:v>
                </c:pt>
                <c:pt idx="306">
                  <c:v>42276</c:v>
                </c:pt>
                <c:pt idx="307">
                  <c:v>42277</c:v>
                </c:pt>
                <c:pt idx="308">
                  <c:v>42278</c:v>
                </c:pt>
                <c:pt idx="309">
                  <c:v>42279</c:v>
                </c:pt>
                <c:pt idx="310">
                  <c:v>42282</c:v>
                </c:pt>
                <c:pt idx="311">
                  <c:v>42283</c:v>
                </c:pt>
                <c:pt idx="312">
                  <c:v>42284</c:v>
                </c:pt>
                <c:pt idx="313">
                  <c:v>42285</c:v>
                </c:pt>
                <c:pt idx="314">
                  <c:v>42286</c:v>
                </c:pt>
                <c:pt idx="315">
                  <c:v>42289</c:v>
                </c:pt>
                <c:pt idx="316">
                  <c:v>42290</c:v>
                </c:pt>
                <c:pt idx="317">
                  <c:v>42291</c:v>
                </c:pt>
                <c:pt idx="318">
                  <c:v>42292</c:v>
                </c:pt>
                <c:pt idx="319">
                  <c:v>42293</c:v>
                </c:pt>
                <c:pt idx="320">
                  <c:v>42296</c:v>
                </c:pt>
                <c:pt idx="321">
                  <c:v>42297</c:v>
                </c:pt>
                <c:pt idx="322">
                  <c:v>42298</c:v>
                </c:pt>
                <c:pt idx="323">
                  <c:v>42299</c:v>
                </c:pt>
                <c:pt idx="324">
                  <c:v>42300</c:v>
                </c:pt>
                <c:pt idx="325">
                  <c:v>42303</c:v>
                </c:pt>
                <c:pt idx="326">
                  <c:v>42304</c:v>
                </c:pt>
                <c:pt idx="327">
                  <c:v>42305</c:v>
                </c:pt>
                <c:pt idx="328">
                  <c:v>42306</c:v>
                </c:pt>
                <c:pt idx="329">
                  <c:v>42307</c:v>
                </c:pt>
                <c:pt idx="330">
                  <c:v>42311</c:v>
                </c:pt>
                <c:pt idx="331">
                  <c:v>42312</c:v>
                </c:pt>
                <c:pt idx="332">
                  <c:v>42313</c:v>
                </c:pt>
                <c:pt idx="333">
                  <c:v>42314</c:v>
                </c:pt>
                <c:pt idx="334">
                  <c:v>42317</c:v>
                </c:pt>
                <c:pt idx="335">
                  <c:v>42318</c:v>
                </c:pt>
                <c:pt idx="336">
                  <c:v>42319</c:v>
                </c:pt>
                <c:pt idx="337">
                  <c:v>42320</c:v>
                </c:pt>
                <c:pt idx="338">
                  <c:v>42321</c:v>
                </c:pt>
                <c:pt idx="339">
                  <c:v>42325</c:v>
                </c:pt>
                <c:pt idx="340">
                  <c:v>42326</c:v>
                </c:pt>
                <c:pt idx="341">
                  <c:v>42327</c:v>
                </c:pt>
                <c:pt idx="342">
                  <c:v>42328</c:v>
                </c:pt>
                <c:pt idx="343">
                  <c:v>42331</c:v>
                </c:pt>
                <c:pt idx="344">
                  <c:v>42332</c:v>
                </c:pt>
                <c:pt idx="345">
                  <c:v>42333</c:v>
                </c:pt>
                <c:pt idx="346">
                  <c:v>42334</c:v>
                </c:pt>
                <c:pt idx="347">
                  <c:v>42335</c:v>
                </c:pt>
                <c:pt idx="348">
                  <c:v>42338</c:v>
                </c:pt>
                <c:pt idx="349">
                  <c:v>42339</c:v>
                </c:pt>
                <c:pt idx="350">
                  <c:v>42340</c:v>
                </c:pt>
                <c:pt idx="351">
                  <c:v>42341</c:v>
                </c:pt>
                <c:pt idx="352">
                  <c:v>42342</c:v>
                </c:pt>
                <c:pt idx="353">
                  <c:v>42345</c:v>
                </c:pt>
                <c:pt idx="354">
                  <c:v>42346</c:v>
                </c:pt>
                <c:pt idx="355">
                  <c:v>42347</c:v>
                </c:pt>
                <c:pt idx="356">
                  <c:v>42348</c:v>
                </c:pt>
                <c:pt idx="357">
                  <c:v>42349</c:v>
                </c:pt>
                <c:pt idx="358">
                  <c:v>42352</c:v>
                </c:pt>
                <c:pt idx="359">
                  <c:v>42353</c:v>
                </c:pt>
                <c:pt idx="360">
                  <c:v>42354</c:v>
                </c:pt>
                <c:pt idx="361">
                  <c:v>42355</c:v>
                </c:pt>
                <c:pt idx="362">
                  <c:v>42356</c:v>
                </c:pt>
                <c:pt idx="363">
                  <c:v>42359</c:v>
                </c:pt>
                <c:pt idx="364">
                  <c:v>42360</c:v>
                </c:pt>
                <c:pt idx="365">
                  <c:v>42361</c:v>
                </c:pt>
                <c:pt idx="366">
                  <c:v>42362</c:v>
                </c:pt>
                <c:pt idx="367">
                  <c:v>42366</c:v>
                </c:pt>
                <c:pt idx="368">
                  <c:v>42367</c:v>
                </c:pt>
                <c:pt idx="369">
                  <c:v>42368</c:v>
                </c:pt>
                <c:pt idx="370">
                  <c:v>42369</c:v>
                </c:pt>
                <c:pt idx="371">
                  <c:v>42373</c:v>
                </c:pt>
                <c:pt idx="372">
                  <c:v>42374</c:v>
                </c:pt>
                <c:pt idx="373">
                  <c:v>42375</c:v>
                </c:pt>
                <c:pt idx="374">
                  <c:v>42376</c:v>
                </c:pt>
                <c:pt idx="375">
                  <c:v>42377</c:v>
                </c:pt>
                <c:pt idx="376">
                  <c:v>42380</c:v>
                </c:pt>
                <c:pt idx="377">
                  <c:v>42381</c:v>
                </c:pt>
                <c:pt idx="378">
                  <c:v>42382</c:v>
                </c:pt>
                <c:pt idx="379">
                  <c:v>42383</c:v>
                </c:pt>
                <c:pt idx="380">
                  <c:v>42384</c:v>
                </c:pt>
                <c:pt idx="381">
                  <c:v>42387</c:v>
                </c:pt>
                <c:pt idx="382">
                  <c:v>42388</c:v>
                </c:pt>
                <c:pt idx="383">
                  <c:v>42389</c:v>
                </c:pt>
                <c:pt idx="384">
                  <c:v>42390</c:v>
                </c:pt>
                <c:pt idx="385">
                  <c:v>42391</c:v>
                </c:pt>
                <c:pt idx="386">
                  <c:v>42394</c:v>
                </c:pt>
                <c:pt idx="387">
                  <c:v>42395</c:v>
                </c:pt>
                <c:pt idx="388">
                  <c:v>42396</c:v>
                </c:pt>
                <c:pt idx="389">
                  <c:v>42397</c:v>
                </c:pt>
                <c:pt idx="390">
                  <c:v>42398</c:v>
                </c:pt>
                <c:pt idx="391">
                  <c:v>42402</c:v>
                </c:pt>
                <c:pt idx="392">
                  <c:v>42403</c:v>
                </c:pt>
                <c:pt idx="393">
                  <c:v>42404</c:v>
                </c:pt>
                <c:pt idx="394">
                  <c:v>42405</c:v>
                </c:pt>
                <c:pt idx="395">
                  <c:v>42408</c:v>
                </c:pt>
                <c:pt idx="396">
                  <c:v>42409</c:v>
                </c:pt>
                <c:pt idx="397">
                  <c:v>42410</c:v>
                </c:pt>
                <c:pt idx="398">
                  <c:v>42411</c:v>
                </c:pt>
                <c:pt idx="399">
                  <c:v>42412</c:v>
                </c:pt>
                <c:pt idx="400">
                  <c:v>42415</c:v>
                </c:pt>
                <c:pt idx="401">
                  <c:v>42416</c:v>
                </c:pt>
                <c:pt idx="402">
                  <c:v>42417</c:v>
                </c:pt>
                <c:pt idx="403">
                  <c:v>42418</c:v>
                </c:pt>
                <c:pt idx="404">
                  <c:v>42419</c:v>
                </c:pt>
                <c:pt idx="405">
                  <c:v>42422</c:v>
                </c:pt>
                <c:pt idx="406">
                  <c:v>42423</c:v>
                </c:pt>
                <c:pt idx="407">
                  <c:v>42424</c:v>
                </c:pt>
                <c:pt idx="408">
                  <c:v>42425</c:v>
                </c:pt>
                <c:pt idx="409">
                  <c:v>42426</c:v>
                </c:pt>
                <c:pt idx="410">
                  <c:v>42429</c:v>
                </c:pt>
                <c:pt idx="411">
                  <c:v>42430</c:v>
                </c:pt>
                <c:pt idx="412">
                  <c:v>42431</c:v>
                </c:pt>
                <c:pt idx="413">
                  <c:v>42432</c:v>
                </c:pt>
                <c:pt idx="414">
                  <c:v>42433</c:v>
                </c:pt>
                <c:pt idx="415">
                  <c:v>42436</c:v>
                </c:pt>
                <c:pt idx="416">
                  <c:v>42437</c:v>
                </c:pt>
                <c:pt idx="417">
                  <c:v>42437</c:v>
                </c:pt>
                <c:pt idx="418">
                  <c:v>42439</c:v>
                </c:pt>
                <c:pt idx="419">
                  <c:v>42440</c:v>
                </c:pt>
                <c:pt idx="420">
                  <c:v>42443</c:v>
                </c:pt>
                <c:pt idx="421">
                  <c:v>42444</c:v>
                </c:pt>
                <c:pt idx="422">
                  <c:v>42445</c:v>
                </c:pt>
                <c:pt idx="423">
                  <c:v>42446</c:v>
                </c:pt>
                <c:pt idx="424">
                  <c:v>42447</c:v>
                </c:pt>
                <c:pt idx="425">
                  <c:v>42451</c:v>
                </c:pt>
                <c:pt idx="426">
                  <c:v>42452</c:v>
                </c:pt>
                <c:pt idx="427">
                  <c:v>42457</c:v>
                </c:pt>
                <c:pt idx="428">
                  <c:v>42458</c:v>
                </c:pt>
                <c:pt idx="429">
                  <c:v>42459</c:v>
                </c:pt>
                <c:pt idx="430">
                  <c:v>42460</c:v>
                </c:pt>
                <c:pt idx="431">
                  <c:v>42461</c:v>
                </c:pt>
                <c:pt idx="432">
                  <c:v>42464</c:v>
                </c:pt>
                <c:pt idx="433">
                  <c:v>42465</c:v>
                </c:pt>
                <c:pt idx="434">
                  <c:v>42466</c:v>
                </c:pt>
                <c:pt idx="435">
                  <c:v>42467</c:v>
                </c:pt>
                <c:pt idx="436">
                  <c:v>42468</c:v>
                </c:pt>
                <c:pt idx="437">
                  <c:v>42471</c:v>
                </c:pt>
                <c:pt idx="438">
                  <c:v>42472</c:v>
                </c:pt>
                <c:pt idx="439">
                  <c:v>42473</c:v>
                </c:pt>
                <c:pt idx="440">
                  <c:v>42474</c:v>
                </c:pt>
                <c:pt idx="441">
                  <c:v>42475</c:v>
                </c:pt>
                <c:pt idx="442">
                  <c:v>42478</c:v>
                </c:pt>
                <c:pt idx="443">
                  <c:v>42479</c:v>
                </c:pt>
                <c:pt idx="444">
                  <c:v>42480</c:v>
                </c:pt>
                <c:pt idx="445">
                  <c:v>42481</c:v>
                </c:pt>
                <c:pt idx="446">
                  <c:v>42482</c:v>
                </c:pt>
                <c:pt idx="447">
                  <c:v>42485</c:v>
                </c:pt>
                <c:pt idx="448">
                  <c:v>42486</c:v>
                </c:pt>
                <c:pt idx="449">
                  <c:v>42487</c:v>
                </c:pt>
                <c:pt idx="450">
                  <c:v>42488</c:v>
                </c:pt>
                <c:pt idx="451">
                  <c:v>42489</c:v>
                </c:pt>
                <c:pt idx="452">
                  <c:v>42492</c:v>
                </c:pt>
                <c:pt idx="453">
                  <c:v>42493</c:v>
                </c:pt>
                <c:pt idx="454">
                  <c:v>42494</c:v>
                </c:pt>
                <c:pt idx="455">
                  <c:v>42495</c:v>
                </c:pt>
                <c:pt idx="456">
                  <c:v>42496</c:v>
                </c:pt>
                <c:pt idx="457">
                  <c:v>42499</c:v>
                </c:pt>
                <c:pt idx="458">
                  <c:v>42500</c:v>
                </c:pt>
                <c:pt idx="459">
                  <c:v>42501</c:v>
                </c:pt>
                <c:pt idx="460">
                  <c:v>42502</c:v>
                </c:pt>
                <c:pt idx="461">
                  <c:v>42503</c:v>
                </c:pt>
                <c:pt idx="462">
                  <c:v>42506</c:v>
                </c:pt>
                <c:pt idx="463">
                  <c:v>42507</c:v>
                </c:pt>
                <c:pt idx="464">
                  <c:v>42508</c:v>
                </c:pt>
                <c:pt idx="465">
                  <c:v>42509</c:v>
                </c:pt>
                <c:pt idx="466">
                  <c:v>42510</c:v>
                </c:pt>
                <c:pt idx="467">
                  <c:v>42513</c:v>
                </c:pt>
                <c:pt idx="468">
                  <c:v>42514</c:v>
                </c:pt>
                <c:pt idx="469">
                  <c:v>42515</c:v>
                </c:pt>
                <c:pt idx="470">
                  <c:v>42516</c:v>
                </c:pt>
                <c:pt idx="471">
                  <c:v>42517</c:v>
                </c:pt>
                <c:pt idx="472">
                  <c:v>42520</c:v>
                </c:pt>
                <c:pt idx="473">
                  <c:v>42521</c:v>
                </c:pt>
                <c:pt idx="474">
                  <c:v>42522</c:v>
                </c:pt>
                <c:pt idx="475">
                  <c:v>42523</c:v>
                </c:pt>
                <c:pt idx="476">
                  <c:v>42524</c:v>
                </c:pt>
                <c:pt idx="477">
                  <c:v>42527</c:v>
                </c:pt>
                <c:pt idx="478">
                  <c:v>42528</c:v>
                </c:pt>
                <c:pt idx="479">
                  <c:v>42529</c:v>
                </c:pt>
                <c:pt idx="480">
                  <c:v>42530</c:v>
                </c:pt>
                <c:pt idx="481">
                  <c:v>42531</c:v>
                </c:pt>
                <c:pt idx="482">
                  <c:v>42534</c:v>
                </c:pt>
                <c:pt idx="483">
                  <c:v>42535</c:v>
                </c:pt>
                <c:pt idx="484">
                  <c:v>42536</c:v>
                </c:pt>
                <c:pt idx="485">
                  <c:v>42537</c:v>
                </c:pt>
                <c:pt idx="486">
                  <c:v>42538</c:v>
                </c:pt>
                <c:pt idx="487">
                  <c:v>42541</c:v>
                </c:pt>
                <c:pt idx="488">
                  <c:v>42542</c:v>
                </c:pt>
                <c:pt idx="489">
                  <c:v>42543</c:v>
                </c:pt>
                <c:pt idx="490">
                  <c:v>42544</c:v>
                </c:pt>
                <c:pt idx="491">
                  <c:v>42545</c:v>
                </c:pt>
                <c:pt idx="492">
                  <c:v>42548</c:v>
                </c:pt>
                <c:pt idx="493">
                  <c:v>42549</c:v>
                </c:pt>
                <c:pt idx="494">
                  <c:v>42550</c:v>
                </c:pt>
                <c:pt idx="495">
                  <c:v>42551</c:v>
                </c:pt>
                <c:pt idx="496">
                  <c:v>42552</c:v>
                </c:pt>
                <c:pt idx="497">
                  <c:v>42555</c:v>
                </c:pt>
                <c:pt idx="498">
                  <c:v>42556</c:v>
                </c:pt>
                <c:pt idx="499">
                  <c:v>42557</c:v>
                </c:pt>
                <c:pt idx="500">
                  <c:v>42558</c:v>
                </c:pt>
                <c:pt idx="501">
                  <c:v>42559</c:v>
                </c:pt>
                <c:pt idx="502">
                  <c:v>42562</c:v>
                </c:pt>
                <c:pt idx="503">
                  <c:v>42563</c:v>
                </c:pt>
                <c:pt idx="504">
                  <c:v>42564</c:v>
                </c:pt>
                <c:pt idx="505">
                  <c:v>42565</c:v>
                </c:pt>
                <c:pt idx="506">
                  <c:v>42566</c:v>
                </c:pt>
                <c:pt idx="507">
                  <c:v>42569</c:v>
                </c:pt>
                <c:pt idx="508">
                  <c:v>42570</c:v>
                </c:pt>
                <c:pt idx="509">
                  <c:v>42571</c:v>
                </c:pt>
                <c:pt idx="510">
                  <c:v>42572</c:v>
                </c:pt>
                <c:pt idx="511">
                  <c:v>42573</c:v>
                </c:pt>
                <c:pt idx="512">
                  <c:v>42576</c:v>
                </c:pt>
                <c:pt idx="513">
                  <c:v>42577</c:v>
                </c:pt>
                <c:pt idx="514">
                  <c:v>42578</c:v>
                </c:pt>
                <c:pt idx="515">
                  <c:v>42579</c:v>
                </c:pt>
                <c:pt idx="516">
                  <c:v>42580</c:v>
                </c:pt>
                <c:pt idx="517">
                  <c:v>42583</c:v>
                </c:pt>
                <c:pt idx="518">
                  <c:v>42584</c:v>
                </c:pt>
                <c:pt idx="519">
                  <c:v>42585</c:v>
                </c:pt>
                <c:pt idx="520">
                  <c:v>42586</c:v>
                </c:pt>
                <c:pt idx="521">
                  <c:v>42587</c:v>
                </c:pt>
                <c:pt idx="522">
                  <c:v>42590</c:v>
                </c:pt>
                <c:pt idx="523">
                  <c:v>42591</c:v>
                </c:pt>
                <c:pt idx="524">
                  <c:v>42592</c:v>
                </c:pt>
                <c:pt idx="525">
                  <c:v>42593</c:v>
                </c:pt>
                <c:pt idx="526">
                  <c:v>42594</c:v>
                </c:pt>
                <c:pt idx="527">
                  <c:v>42597</c:v>
                </c:pt>
                <c:pt idx="528">
                  <c:v>42598</c:v>
                </c:pt>
                <c:pt idx="529">
                  <c:v>42599</c:v>
                </c:pt>
                <c:pt idx="530">
                  <c:v>42600</c:v>
                </c:pt>
                <c:pt idx="531">
                  <c:v>42601</c:v>
                </c:pt>
                <c:pt idx="532">
                  <c:v>42604</c:v>
                </c:pt>
                <c:pt idx="533">
                  <c:v>42605</c:v>
                </c:pt>
                <c:pt idx="534">
                  <c:v>42606</c:v>
                </c:pt>
                <c:pt idx="535">
                  <c:v>42607</c:v>
                </c:pt>
                <c:pt idx="536">
                  <c:v>42608</c:v>
                </c:pt>
                <c:pt idx="537">
                  <c:v>42611</c:v>
                </c:pt>
                <c:pt idx="538">
                  <c:v>42612</c:v>
                </c:pt>
                <c:pt idx="539">
                  <c:v>42613</c:v>
                </c:pt>
                <c:pt idx="540">
                  <c:v>42614</c:v>
                </c:pt>
                <c:pt idx="541">
                  <c:v>42615</c:v>
                </c:pt>
                <c:pt idx="542">
                  <c:v>42618</c:v>
                </c:pt>
                <c:pt idx="543">
                  <c:v>42619</c:v>
                </c:pt>
                <c:pt idx="544">
                  <c:v>42620</c:v>
                </c:pt>
                <c:pt idx="545">
                  <c:v>42621</c:v>
                </c:pt>
                <c:pt idx="546">
                  <c:v>42622</c:v>
                </c:pt>
                <c:pt idx="547">
                  <c:v>42625</c:v>
                </c:pt>
                <c:pt idx="548">
                  <c:v>42626</c:v>
                </c:pt>
                <c:pt idx="549">
                  <c:v>42627</c:v>
                </c:pt>
                <c:pt idx="550">
                  <c:v>42628</c:v>
                </c:pt>
                <c:pt idx="551">
                  <c:v>42632</c:v>
                </c:pt>
                <c:pt idx="552">
                  <c:v>42633</c:v>
                </c:pt>
                <c:pt idx="553">
                  <c:v>42634</c:v>
                </c:pt>
                <c:pt idx="554">
                  <c:v>42635</c:v>
                </c:pt>
                <c:pt idx="555">
                  <c:v>42636</c:v>
                </c:pt>
                <c:pt idx="556">
                  <c:v>42639</c:v>
                </c:pt>
                <c:pt idx="557">
                  <c:v>42640</c:v>
                </c:pt>
                <c:pt idx="558">
                  <c:v>42641</c:v>
                </c:pt>
                <c:pt idx="559">
                  <c:v>42642</c:v>
                </c:pt>
                <c:pt idx="560">
                  <c:v>42643</c:v>
                </c:pt>
                <c:pt idx="561">
                  <c:v>42646</c:v>
                </c:pt>
                <c:pt idx="562">
                  <c:v>42647</c:v>
                </c:pt>
                <c:pt idx="563">
                  <c:v>42648</c:v>
                </c:pt>
                <c:pt idx="564">
                  <c:v>42649</c:v>
                </c:pt>
                <c:pt idx="565">
                  <c:v>42650</c:v>
                </c:pt>
                <c:pt idx="566">
                  <c:v>42653</c:v>
                </c:pt>
                <c:pt idx="567">
                  <c:v>42654</c:v>
                </c:pt>
                <c:pt idx="568">
                  <c:v>42655</c:v>
                </c:pt>
                <c:pt idx="569">
                  <c:v>42656</c:v>
                </c:pt>
                <c:pt idx="570">
                  <c:v>42657</c:v>
                </c:pt>
                <c:pt idx="571">
                  <c:v>42660</c:v>
                </c:pt>
                <c:pt idx="572">
                  <c:v>42661</c:v>
                </c:pt>
                <c:pt idx="573">
                  <c:v>42662</c:v>
                </c:pt>
                <c:pt idx="574">
                  <c:v>42663</c:v>
                </c:pt>
                <c:pt idx="575">
                  <c:v>42664</c:v>
                </c:pt>
                <c:pt idx="576">
                  <c:v>42667</c:v>
                </c:pt>
                <c:pt idx="577">
                  <c:v>42668</c:v>
                </c:pt>
                <c:pt idx="578">
                  <c:v>42669</c:v>
                </c:pt>
                <c:pt idx="579">
                  <c:v>42670</c:v>
                </c:pt>
                <c:pt idx="580">
                  <c:v>42671</c:v>
                </c:pt>
                <c:pt idx="581">
                  <c:v>42674</c:v>
                </c:pt>
                <c:pt idx="582">
                  <c:v>42675</c:v>
                </c:pt>
                <c:pt idx="583">
                  <c:v>42677</c:v>
                </c:pt>
                <c:pt idx="584">
                  <c:v>42678</c:v>
                </c:pt>
                <c:pt idx="585">
                  <c:v>42681</c:v>
                </c:pt>
                <c:pt idx="586">
                  <c:v>42682</c:v>
                </c:pt>
                <c:pt idx="587">
                  <c:v>42683</c:v>
                </c:pt>
                <c:pt idx="588">
                  <c:v>42684</c:v>
                </c:pt>
                <c:pt idx="589">
                  <c:v>42685</c:v>
                </c:pt>
                <c:pt idx="590">
                  <c:v>42688</c:v>
                </c:pt>
                <c:pt idx="591">
                  <c:v>42689</c:v>
                </c:pt>
                <c:pt idx="592">
                  <c:v>42690</c:v>
                </c:pt>
                <c:pt idx="593">
                  <c:v>42691</c:v>
                </c:pt>
                <c:pt idx="594">
                  <c:v>42692</c:v>
                </c:pt>
                <c:pt idx="595">
                  <c:v>42696</c:v>
                </c:pt>
                <c:pt idx="596">
                  <c:v>42697</c:v>
                </c:pt>
                <c:pt idx="597">
                  <c:v>42698</c:v>
                </c:pt>
                <c:pt idx="598">
                  <c:v>42699</c:v>
                </c:pt>
                <c:pt idx="599">
                  <c:v>42702</c:v>
                </c:pt>
                <c:pt idx="600">
                  <c:v>42703</c:v>
                </c:pt>
                <c:pt idx="601">
                  <c:v>42704</c:v>
                </c:pt>
                <c:pt idx="602">
                  <c:v>42705</c:v>
                </c:pt>
                <c:pt idx="603">
                  <c:v>42706</c:v>
                </c:pt>
                <c:pt idx="604">
                  <c:v>42709</c:v>
                </c:pt>
                <c:pt idx="605">
                  <c:v>42710</c:v>
                </c:pt>
                <c:pt idx="606" formatCode="d\-mmm\-yy">
                  <c:v>42711</c:v>
                </c:pt>
                <c:pt idx="607" formatCode="d\-mmm\-yy">
                  <c:v>42712</c:v>
                </c:pt>
                <c:pt idx="608" formatCode="d\-mmm\-yy">
                  <c:v>42713</c:v>
                </c:pt>
                <c:pt idx="609" formatCode="d\-mmm\-yy">
                  <c:v>42717</c:v>
                </c:pt>
                <c:pt idx="610" formatCode="d\-mmm\-yy">
                  <c:v>42718</c:v>
                </c:pt>
                <c:pt idx="611" formatCode="d\-mmm\-yy">
                  <c:v>42719</c:v>
                </c:pt>
                <c:pt idx="612" formatCode="d\-mmm\-yy">
                  <c:v>42720</c:v>
                </c:pt>
                <c:pt idx="613" formatCode="d\-mmm\-yy">
                  <c:v>42723</c:v>
                </c:pt>
                <c:pt idx="614" formatCode="d\-mmm\-yy">
                  <c:v>42724</c:v>
                </c:pt>
                <c:pt idx="615" formatCode="d\-mmm\-yy">
                  <c:v>42725</c:v>
                </c:pt>
                <c:pt idx="616" formatCode="d\-mmm\-yy">
                  <c:v>42726</c:v>
                </c:pt>
                <c:pt idx="617" formatCode="d\-mmm\-yy">
                  <c:v>42730</c:v>
                </c:pt>
                <c:pt idx="618" formatCode="d\-mmm\-yy">
                  <c:v>42731</c:v>
                </c:pt>
                <c:pt idx="619" formatCode="d\-mmm\-yy">
                  <c:v>42732</c:v>
                </c:pt>
                <c:pt idx="620" formatCode="d\-mmm\-yy">
                  <c:v>42733</c:v>
                </c:pt>
                <c:pt idx="621" formatCode="d\-mmm\-yy">
                  <c:v>42734</c:v>
                </c:pt>
                <c:pt idx="622" formatCode="d\-mmm\-yy">
                  <c:v>42735</c:v>
                </c:pt>
                <c:pt idx="623" formatCode="d\-mmm\-yy">
                  <c:v>42737</c:v>
                </c:pt>
                <c:pt idx="624" formatCode="d\-mmm\-yy">
                  <c:v>42738</c:v>
                </c:pt>
                <c:pt idx="625" formatCode="d\-mmm\-yy">
                  <c:v>42739</c:v>
                </c:pt>
                <c:pt idx="626" formatCode="d\-mmm\-yy">
                  <c:v>42740</c:v>
                </c:pt>
                <c:pt idx="627" formatCode="d\-mmm\-yy">
                  <c:v>42741</c:v>
                </c:pt>
                <c:pt idx="628" formatCode="d\-mmm\-yy">
                  <c:v>42744</c:v>
                </c:pt>
                <c:pt idx="629" formatCode="d\-mmm\-yy">
                  <c:v>42745</c:v>
                </c:pt>
                <c:pt idx="630" formatCode="d\-mmm\-yy">
                  <c:v>42746</c:v>
                </c:pt>
                <c:pt idx="631" formatCode="d\-mmm\-yy">
                  <c:v>42747</c:v>
                </c:pt>
                <c:pt idx="632" formatCode="d\-mmm\-yy">
                  <c:v>42748</c:v>
                </c:pt>
                <c:pt idx="633" formatCode="d\-mmm\-yy">
                  <c:v>42751</c:v>
                </c:pt>
                <c:pt idx="634" formatCode="d\-mmm\-yy">
                  <c:v>42752</c:v>
                </c:pt>
                <c:pt idx="635" formatCode="d\-mmm\-yy">
                  <c:v>42753</c:v>
                </c:pt>
                <c:pt idx="636" formatCode="d\-mmm\-yy">
                  <c:v>42754</c:v>
                </c:pt>
                <c:pt idx="637" formatCode="d\-mmm\-yy">
                  <c:v>42755</c:v>
                </c:pt>
                <c:pt idx="638" formatCode="d\-mmm\-yy">
                  <c:v>42758</c:v>
                </c:pt>
                <c:pt idx="639" formatCode="d\-mmm\-yy">
                  <c:v>42759</c:v>
                </c:pt>
                <c:pt idx="640" formatCode="d\-mmm\-yy">
                  <c:v>42760</c:v>
                </c:pt>
                <c:pt idx="641" formatCode="d\-mmm\-yy">
                  <c:v>42761</c:v>
                </c:pt>
                <c:pt idx="642" formatCode="d\-mmm\-yy">
                  <c:v>42762</c:v>
                </c:pt>
                <c:pt idx="643" formatCode="d\-mmm\-yy">
                  <c:v>42765</c:v>
                </c:pt>
                <c:pt idx="644" formatCode="d\-mmm\-yy">
                  <c:v>42766</c:v>
                </c:pt>
                <c:pt idx="645" formatCode="d\-mmm\-yy">
                  <c:v>42767</c:v>
                </c:pt>
                <c:pt idx="646" formatCode="d\-mmm\-yy">
                  <c:v>42768</c:v>
                </c:pt>
                <c:pt idx="647" formatCode="d\-mmm\-yy">
                  <c:v>42769</c:v>
                </c:pt>
                <c:pt idx="648" formatCode="d\-mmm\-yy">
                  <c:v>42773</c:v>
                </c:pt>
                <c:pt idx="649" formatCode="d\-mmm\-yy">
                  <c:v>42774</c:v>
                </c:pt>
                <c:pt idx="650" formatCode="d\-mmm\-yy">
                  <c:v>42775</c:v>
                </c:pt>
                <c:pt idx="651" formatCode="d\-mmm\-yy">
                  <c:v>42776</c:v>
                </c:pt>
                <c:pt idx="652" formatCode="d\-mmm\-yy">
                  <c:v>42779</c:v>
                </c:pt>
                <c:pt idx="653" formatCode="d\-mmm\-yy">
                  <c:v>42780</c:v>
                </c:pt>
                <c:pt idx="654" formatCode="d\-mmm\-yy">
                  <c:v>42781</c:v>
                </c:pt>
                <c:pt idx="655" formatCode="d\-mmm\-yy">
                  <c:v>42782</c:v>
                </c:pt>
                <c:pt idx="656" formatCode="d\-mmm\-yy">
                  <c:v>42783</c:v>
                </c:pt>
                <c:pt idx="657" formatCode="d\-mmm\-yy">
                  <c:v>42786</c:v>
                </c:pt>
                <c:pt idx="658" formatCode="d\-mmm\-yy">
                  <c:v>42787</c:v>
                </c:pt>
                <c:pt idx="659" formatCode="d\-mmm\-yy">
                  <c:v>42788</c:v>
                </c:pt>
                <c:pt idx="660" formatCode="d\-mmm\-yy">
                  <c:v>42789</c:v>
                </c:pt>
                <c:pt idx="661" formatCode="d\-mmm\-yy">
                  <c:v>42790</c:v>
                </c:pt>
                <c:pt idx="662" formatCode="d\-mmm\-yy">
                  <c:v>42793</c:v>
                </c:pt>
                <c:pt idx="663" formatCode="d\-mmm\-yy">
                  <c:v>42794</c:v>
                </c:pt>
                <c:pt idx="664" formatCode="d\-mmm\-yy">
                  <c:v>42795</c:v>
                </c:pt>
                <c:pt idx="665" formatCode="d\-mmm\-yy">
                  <c:v>42796</c:v>
                </c:pt>
                <c:pt idx="666" formatCode="d\-mmm\-yy">
                  <c:v>42797</c:v>
                </c:pt>
                <c:pt idx="667" formatCode="d\-mmm\-yy">
                  <c:v>42800</c:v>
                </c:pt>
                <c:pt idx="668" formatCode="d\-mmm\-yy">
                  <c:v>42801</c:v>
                </c:pt>
                <c:pt idx="669" formatCode="d\-mmm\-yy">
                  <c:v>42802</c:v>
                </c:pt>
                <c:pt idx="670" formatCode="d\-mmm\-yy">
                  <c:v>42803</c:v>
                </c:pt>
                <c:pt idx="671" formatCode="d\-mmm\-yy">
                  <c:v>42804</c:v>
                </c:pt>
                <c:pt idx="672" formatCode="d\-mmm\-yy">
                  <c:v>42807</c:v>
                </c:pt>
                <c:pt idx="673" formatCode="d\-mmm\-yy">
                  <c:v>42808</c:v>
                </c:pt>
                <c:pt idx="674" formatCode="d\-mmm\-yy">
                  <c:v>42809</c:v>
                </c:pt>
                <c:pt idx="675" formatCode="d\-mmm\-yy">
                  <c:v>42810</c:v>
                </c:pt>
                <c:pt idx="676" formatCode="d\-mmm\-yy">
                  <c:v>42811</c:v>
                </c:pt>
                <c:pt idx="677" formatCode="d\-mmm\-yy">
                  <c:v>42815</c:v>
                </c:pt>
                <c:pt idx="678" formatCode="d\-mmm\-yy">
                  <c:v>42816</c:v>
                </c:pt>
                <c:pt idx="679" formatCode="d\-mmm\-yy">
                  <c:v>42817</c:v>
                </c:pt>
                <c:pt idx="680" formatCode="d\-mmm\-yy">
                  <c:v>42818</c:v>
                </c:pt>
                <c:pt idx="681" formatCode="d\-mmm\-yy">
                  <c:v>42821</c:v>
                </c:pt>
                <c:pt idx="682" formatCode="d\-mmm\-yy">
                  <c:v>42822</c:v>
                </c:pt>
                <c:pt idx="683" formatCode="d\-mmm\-yy">
                  <c:v>42823</c:v>
                </c:pt>
                <c:pt idx="684" formatCode="d\-mmm\-yy">
                  <c:v>42824</c:v>
                </c:pt>
                <c:pt idx="685" formatCode="d\-mmm\-yy">
                  <c:v>42825</c:v>
                </c:pt>
                <c:pt idx="686" formatCode="d\-mmm\-yy">
                  <c:v>42828</c:v>
                </c:pt>
                <c:pt idx="687" formatCode="d\-mmm\-yy">
                  <c:v>42829</c:v>
                </c:pt>
                <c:pt idx="688" formatCode="d\-mmm\-yy">
                  <c:v>42830</c:v>
                </c:pt>
                <c:pt idx="689" formatCode="d\-mmm\-yy">
                  <c:v>42831</c:v>
                </c:pt>
                <c:pt idx="690" formatCode="d\-mmm\-yy">
                  <c:v>42832</c:v>
                </c:pt>
                <c:pt idx="691" formatCode="d\-mmm\-yy">
                  <c:v>42835</c:v>
                </c:pt>
                <c:pt idx="692" formatCode="d\-mmm\-yy">
                  <c:v>42836</c:v>
                </c:pt>
                <c:pt idx="693" formatCode="d\-mmm\-yy">
                  <c:v>42837</c:v>
                </c:pt>
                <c:pt idx="694" formatCode="d\-mmm\-yy">
                  <c:v>42842</c:v>
                </c:pt>
                <c:pt idx="695" formatCode="d\-mmm\-yy">
                  <c:v>42843</c:v>
                </c:pt>
                <c:pt idx="696" formatCode="d\-mmm\-yy">
                  <c:v>42844</c:v>
                </c:pt>
              </c:numCache>
            </c:numRef>
          </c:cat>
          <c:val>
            <c:numRef>
              <c:f>'Nvo FANVIT1 Sin Asset'!$U$3:$U$706</c:f>
              <c:numCache>
                <c:formatCode>0.00</c:formatCode>
                <c:ptCount val="704"/>
                <c:pt idx="0">
                  <c:v>3.0306080428684665</c:v>
                </c:pt>
                <c:pt idx="1">
                  <c:v>3.0208263157564268</c:v>
                </c:pt>
                <c:pt idx="2">
                  <c:v>3.2886536351356597</c:v>
                </c:pt>
                <c:pt idx="3">
                  <c:v>3.2886295857355714</c:v>
                </c:pt>
                <c:pt idx="4">
                  <c:v>3.2694880318755914</c:v>
                </c:pt>
                <c:pt idx="5">
                  <c:v>3.2600781719065632</c:v>
                </c:pt>
                <c:pt idx="6">
                  <c:v>3.241616341917422</c:v>
                </c:pt>
                <c:pt idx="7">
                  <c:v>3.2154386361676504</c:v>
                </c:pt>
                <c:pt idx="8">
                  <c:v>3.2590463448285978</c:v>
                </c:pt>
                <c:pt idx="9">
                  <c:v>3.6847198464017459</c:v>
                </c:pt>
                <c:pt idx="10">
                  <c:v>3.7383075425030992</c:v>
                </c:pt>
                <c:pt idx="11">
                  <c:v>4.0760096501162062</c:v>
                </c:pt>
                <c:pt idx="12">
                  <c:v>4.0494756097869233</c:v>
                </c:pt>
                <c:pt idx="13">
                  <c:v>4.2127513875349756</c:v>
                </c:pt>
                <c:pt idx="14">
                  <c:v>3.9488499037956069</c:v>
                </c:pt>
                <c:pt idx="15">
                  <c:v>4.0002477022249776</c:v>
                </c:pt>
                <c:pt idx="16">
                  <c:v>4.1783552451374799</c:v>
                </c:pt>
                <c:pt idx="17">
                  <c:v>4.430780783259741</c:v>
                </c:pt>
                <c:pt idx="18">
                  <c:v>4.4123189899448541</c:v>
                </c:pt>
                <c:pt idx="19">
                  <c:v>4.1156337719891098</c:v>
                </c:pt>
                <c:pt idx="20">
                  <c:v>4.109097770130437</c:v>
                </c:pt>
                <c:pt idx="21">
                  <c:v>4.1572223428180521</c:v>
                </c:pt>
                <c:pt idx="22">
                  <c:v>4.3111049174252409</c:v>
                </c:pt>
                <c:pt idx="23">
                  <c:v>4.398247775572047</c:v>
                </c:pt>
                <c:pt idx="24">
                  <c:v>4.1585322443970663</c:v>
                </c:pt>
                <c:pt idx="25">
                  <c:v>4.1626000000000003</c:v>
                </c:pt>
                <c:pt idx="26">
                  <c:v>4.1512000000000002</c:v>
                </c:pt>
                <c:pt idx="27">
                  <c:v>4.2786999999999997</c:v>
                </c:pt>
                <c:pt idx="28">
                  <c:v>4.2475893045289901</c:v>
                </c:pt>
                <c:pt idx="29">
                  <c:v>4.0672855715267415</c:v>
                </c:pt>
                <c:pt idx="30">
                  <c:v>4.2577260090127025</c:v>
                </c:pt>
                <c:pt idx="31">
                  <c:v>4.2456134977299804</c:v>
                </c:pt>
                <c:pt idx="32">
                  <c:v>4.2052586853070428</c:v>
                </c:pt>
                <c:pt idx="33">
                  <c:v>4.1239243204509632</c:v>
                </c:pt>
                <c:pt idx="34">
                  <c:v>4.2194634407940796</c:v>
                </c:pt>
                <c:pt idx="35">
                  <c:v>4.1927355003480029</c:v>
                </c:pt>
                <c:pt idx="36">
                  <c:v>4.2217000000000002</c:v>
                </c:pt>
                <c:pt idx="37">
                  <c:v>4.2294351323040349</c:v>
                </c:pt>
                <c:pt idx="38">
                  <c:v>4.2017837867071623</c:v>
                </c:pt>
                <c:pt idx="39">
                  <c:v>4.1621739696171609</c:v>
                </c:pt>
                <c:pt idx="40">
                  <c:v>4.2572401972379863</c:v>
                </c:pt>
                <c:pt idx="41">
                  <c:v>4.2514000000000003</c:v>
                </c:pt>
                <c:pt idx="42">
                  <c:v>4.3715769202918837</c:v>
                </c:pt>
                <c:pt idx="43">
                  <c:v>4.3409642414953771</c:v>
                </c:pt>
                <c:pt idx="44">
                  <c:v>4.3935628912081945</c:v>
                </c:pt>
                <c:pt idx="45">
                  <c:v>4.5799195983635785</c:v>
                </c:pt>
                <c:pt idx="46">
                  <c:v>4.5679695480048634</c:v>
                </c:pt>
                <c:pt idx="47">
                  <c:v>4.4417939213260338</c:v>
                </c:pt>
                <c:pt idx="48">
                  <c:v>4.6130153450596936</c:v>
                </c:pt>
                <c:pt idx="49">
                  <c:v>4.6753257909450294</c:v>
                </c:pt>
                <c:pt idx="50">
                  <c:v>4.4820279514536887</c:v>
                </c:pt>
                <c:pt idx="51">
                  <c:v>4.6233849743321169</c:v>
                </c:pt>
                <c:pt idx="52">
                  <c:v>4.7919377081803818</c:v>
                </c:pt>
                <c:pt idx="53">
                  <c:v>4.670942276663185</c:v>
                </c:pt>
                <c:pt idx="54">
                  <c:v>4.824975252009625</c:v>
                </c:pt>
                <c:pt idx="55">
                  <c:v>4.6058932219889597</c:v>
                </c:pt>
                <c:pt idx="56">
                  <c:v>4.6076208080027099</c:v>
                </c:pt>
                <c:pt idx="57">
                  <c:v>4.5203965453335346</c:v>
                </c:pt>
                <c:pt idx="58">
                  <c:v>4.4681614617173846</c:v>
                </c:pt>
                <c:pt idx="59">
                  <c:v>4.5196892148599659</c:v>
                </c:pt>
                <c:pt idx="60">
                  <c:v>4.3969665484497611</c:v>
                </c:pt>
                <c:pt idx="61">
                  <c:v>4.3959276679117574</c:v>
                </c:pt>
                <c:pt idx="62">
                  <c:v>4.2952732350061895</c:v>
                </c:pt>
                <c:pt idx="63">
                  <c:v>4.1980333459464836</c:v>
                </c:pt>
                <c:pt idx="64">
                  <c:v>4.2719645920533615</c:v>
                </c:pt>
                <c:pt idx="65">
                  <c:v>4.0624499433349932</c:v>
                </c:pt>
                <c:pt idx="66">
                  <c:v>4.0402976098076202</c:v>
                </c:pt>
                <c:pt idx="67">
                  <c:v>3.9909259181224779</c:v>
                </c:pt>
                <c:pt idx="68">
                  <c:v>4.1555219534452803</c:v>
                </c:pt>
                <c:pt idx="69">
                  <c:v>4.2342769250441963</c:v>
                </c:pt>
                <c:pt idx="70">
                  <c:v>4.1611566597544858</c:v>
                </c:pt>
                <c:pt idx="71">
                  <c:v>4.1856758782176291</c:v>
                </c:pt>
                <c:pt idx="72">
                  <c:v>4.2079116293097343</c:v>
                </c:pt>
                <c:pt idx="73">
                  <c:v>4.174909957667337</c:v>
                </c:pt>
                <c:pt idx="74">
                  <c:v>4.1426506649988424</c:v>
                </c:pt>
                <c:pt idx="75">
                  <c:v>4.1263928823694114</c:v>
                </c:pt>
                <c:pt idx="76">
                  <c:v>4.0689343710590116</c:v>
                </c:pt>
                <c:pt idx="77">
                  <c:v>4.0952444893752231</c:v>
                </c:pt>
                <c:pt idx="78">
                  <c:v>4.1479328420002926</c:v>
                </c:pt>
                <c:pt idx="79">
                  <c:v>4.1762733245057007</c:v>
                </c:pt>
                <c:pt idx="80">
                  <c:v>4.2060772630213963</c:v>
                </c:pt>
                <c:pt idx="81">
                  <c:v>4.1631640910609606</c:v>
                </c:pt>
                <c:pt idx="82">
                  <c:v>4.1852029182230295</c:v>
                </c:pt>
                <c:pt idx="83">
                  <c:v>4.1756224365980135</c:v>
                </c:pt>
                <c:pt idx="84">
                  <c:v>4.1279442713411427</c:v>
                </c:pt>
                <c:pt idx="85">
                  <c:v>4.1381528572780679</c:v>
                </c:pt>
                <c:pt idx="86">
                  <c:v>4.1499714994903938</c:v>
                </c:pt>
                <c:pt idx="87">
                  <c:v>4.1573079337168357</c:v>
                </c:pt>
                <c:pt idx="88">
                  <c:v>4.1441861708828096</c:v>
                </c:pt>
                <c:pt idx="89">
                  <c:v>4.1481124263893694</c:v>
                </c:pt>
                <c:pt idx="90">
                  <c:v>4.123290709071826</c:v>
                </c:pt>
                <c:pt idx="91">
                  <c:v>4.1132</c:v>
                </c:pt>
                <c:pt idx="92">
                  <c:v>4.1025</c:v>
                </c:pt>
                <c:pt idx="93">
                  <c:v>4.0682999999999998</c:v>
                </c:pt>
                <c:pt idx="94">
                  <c:v>4.0506000000000002</c:v>
                </c:pt>
                <c:pt idx="95">
                  <c:v>4.0521000000000003</c:v>
                </c:pt>
                <c:pt idx="96">
                  <c:v>4.0548999999999999</c:v>
                </c:pt>
                <c:pt idx="97">
                  <c:v>4.0647000000000002</c:v>
                </c:pt>
                <c:pt idx="98">
                  <c:v>4.0590999999999999</c:v>
                </c:pt>
                <c:pt idx="99">
                  <c:v>4.0561999999999996</c:v>
                </c:pt>
                <c:pt idx="100">
                  <c:v>4.0873999999999997</c:v>
                </c:pt>
                <c:pt idx="101">
                  <c:v>4.0785999999999998</c:v>
                </c:pt>
                <c:pt idx="102">
                  <c:v>4.0671999999999997</c:v>
                </c:pt>
                <c:pt idx="103">
                  <c:v>4.2131999999999996</c:v>
                </c:pt>
                <c:pt idx="104">
                  <c:v>4.2587000000000002</c:v>
                </c:pt>
                <c:pt idx="105">
                  <c:v>4.2476000000000003</c:v>
                </c:pt>
                <c:pt idx="106">
                  <c:v>4.2594000000000003</c:v>
                </c:pt>
                <c:pt idx="107">
                  <c:v>4.2602000000000002</c:v>
                </c:pt>
                <c:pt idx="108">
                  <c:v>4.2870999999999997</c:v>
                </c:pt>
                <c:pt idx="109">
                  <c:v>4.1665000000000001</c:v>
                </c:pt>
                <c:pt idx="110">
                  <c:v>4.0711000000000004</c:v>
                </c:pt>
                <c:pt idx="111">
                  <c:v>4.0807000000000002</c:v>
                </c:pt>
                <c:pt idx="112">
                  <c:v>4.0656999999999996</c:v>
                </c:pt>
                <c:pt idx="113">
                  <c:v>3.9506999999999999</c:v>
                </c:pt>
                <c:pt idx="114">
                  <c:v>3.9977999999999998</c:v>
                </c:pt>
                <c:pt idx="115">
                  <c:v>4.0319000000000003</c:v>
                </c:pt>
                <c:pt idx="116">
                  <c:v>3.9983</c:v>
                </c:pt>
                <c:pt idx="117">
                  <c:v>4.0320999999999998</c:v>
                </c:pt>
                <c:pt idx="118">
                  <c:v>4.0374999999999996</c:v>
                </c:pt>
                <c:pt idx="119">
                  <c:v>4.0148999999999999</c:v>
                </c:pt>
                <c:pt idx="120">
                  <c:v>3.9870999999999999</c:v>
                </c:pt>
                <c:pt idx="121">
                  <c:v>3.9973000000000001</c:v>
                </c:pt>
                <c:pt idx="122">
                  <c:v>4.0827</c:v>
                </c:pt>
                <c:pt idx="123">
                  <c:v>3.8761999999999999</c:v>
                </c:pt>
                <c:pt idx="124">
                  <c:v>3.8466</c:v>
                </c:pt>
                <c:pt idx="125">
                  <c:v>3.8641000000000001</c:v>
                </c:pt>
                <c:pt idx="126">
                  <c:v>3.9045000000000001</c:v>
                </c:pt>
                <c:pt idx="127">
                  <c:v>3.9622999999999999</c:v>
                </c:pt>
                <c:pt idx="128">
                  <c:v>3.9142000000000001</c:v>
                </c:pt>
                <c:pt idx="129">
                  <c:v>3.8929</c:v>
                </c:pt>
                <c:pt idx="130">
                  <c:v>3.8940999999999999</c:v>
                </c:pt>
                <c:pt idx="131">
                  <c:v>3.9119999999999999</c:v>
                </c:pt>
                <c:pt idx="132">
                  <c:v>3.92</c:v>
                </c:pt>
                <c:pt idx="133">
                  <c:v>3.9096000000000002</c:v>
                </c:pt>
                <c:pt idx="134">
                  <c:v>3.8506999999999998</c:v>
                </c:pt>
                <c:pt idx="135">
                  <c:v>3.7679</c:v>
                </c:pt>
                <c:pt idx="136">
                  <c:v>3.7168999999999999</c:v>
                </c:pt>
                <c:pt idx="137">
                  <c:v>3.7111999999999998</c:v>
                </c:pt>
                <c:pt idx="138">
                  <c:v>3.6551999999999998</c:v>
                </c:pt>
                <c:pt idx="139">
                  <c:v>3.7229999999999999</c:v>
                </c:pt>
                <c:pt idx="140">
                  <c:v>3.7241</c:v>
                </c:pt>
                <c:pt idx="141">
                  <c:v>3.8022</c:v>
                </c:pt>
                <c:pt idx="142">
                  <c:v>3.8048000000000002</c:v>
                </c:pt>
                <c:pt idx="143">
                  <c:v>3.8229000000000002</c:v>
                </c:pt>
                <c:pt idx="144">
                  <c:v>3.9451999999999998</c:v>
                </c:pt>
                <c:pt idx="145">
                  <c:v>3.9754999999999998</c:v>
                </c:pt>
                <c:pt idx="146">
                  <c:v>4.0288000000000004</c:v>
                </c:pt>
                <c:pt idx="147">
                  <c:v>4.1199000000000003</c:v>
                </c:pt>
                <c:pt idx="148">
                  <c:v>4.0867000000000004</c:v>
                </c:pt>
                <c:pt idx="149">
                  <c:v>4.1174999999999997</c:v>
                </c:pt>
                <c:pt idx="150">
                  <c:v>4.1521999999999997</c:v>
                </c:pt>
                <c:pt idx="151">
                  <c:v>4.2032999999999996</c:v>
                </c:pt>
                <c:pt idx="152">
                  <c:v>4.1569000000000003</c:v>
                </c:pt>
                <c:pt idx="153">
                  <c:v>4.1566000000000001</c:v>
                </c:pt>
                <c:pt idx="154">
                  <c:v>4.1173999999999999</c:v>
                </c:pt>
                <c:pt idx="155">
                  <c:v>4.0842000000000001</c:v>
                </c:pt>
                <c:pt idx="156">
                  <c:v>4.0559000000000003</c:v>
                </c:pt>
                <c:pt idx="157">
                  <c:v>4.1670999999999996</c:v>
                </c:pt>
                <c:pt idx="158">
                  <c:v>4.1642999999999999</c:v>
                </c:pt>
                <c:pt idx="159">
                  <c:v>4.2241</c:v>
                </c:pt>
                <c:pt idx="160">
                  <c:v>4.2896000000000001</c:v>
                </c:pt>
                <c:pt idx="161">
                  <c:v>4.3696000000000002</c:v>
                </c:pt>
                <c:pt idx="162">
                  <c:v>4.4146000000000001</c:v>
                </c:pt>
                <c:pt idx="163">
                  <c:v>4.4143999999999997</c:v>
                </c:pt>
                <c:pt idx="164">
                  <c:v>4.5138999999999996</c:v>
                </c:pt>
                <c:pt idx="165">
                  <c:v>4.5358999999999998</c:v>
                </c:pt>
                <c:pt idx="166">
                  <c:v>4.5224000000000002</c:v>
                </c:pt>
                <c:pt idx="167">
                  <c:v>4.4469000000000003</c:v>
                </c:pt>
                <c:pt idx="168">
                  <c:v>4.4861000000000004</c:v>
                </c:pt>
                <c:pt idx="169">
                  <c:v>4.5659000000000001</c:v>
                </c:pt>
                <c:pt idx="170">
                  <c:v>4.5067000000000004</c:v>
                </c:pt>
                <c:pt idx="171">
                  <c:v>4.3428000000000004</c:v>
                </c:pt>
                <c:pt idx="172">
                  <c:v>4.4028999999999998</c:v>
                </c:pt>
                <c:pt idx="173">
                  <c:v>4.2961</c:v>
                </c:pt>
                <c:pt idx="174">
                  <c:v>4.2859999999999996</c:v>
                </c:pt>
                <c:pt idx="175">
                  <c:v>4.2915999999999999</c:v>
                </c:pt>
                <c:pt idx="176">
                  <c:v>4.2987000000000002</c:v>
                </c:pt>
                <c:pt idx="177">
                  <c:v>4.3773</c:v>
                </c:pt>
                <c:pt idx="178">
                  <c:v>4.2671000000000001</c:v>
                </c:pt>
                <c:pt idx="179">
                  <c:v>4.2965</c:v>
                </c:pt>
                <c:pt idx="180">
                  <c:v>4.3494000000000002</c:v>
                </c:pt>
                <c:pt idx="181">
                  <c:v>4.3190999999999997</c:v>
                </c:pt>
                <c:pt idx="182">
                  <c:v>4.2613000000000003</c:v>
                </c:pt>
                <c:pt idx="183">
                  <c:v>4.1985000000000001</c:v>
                </c:pt>
                <c:pt idx="184">
                  <c:v>4.2206999999999999</c:v>
                </c:pt>
                <c:pt idx="185">
                  <c:v>4.2422000000000004</c:v>
                </c:pt>
                <c:pt idx="186">
                  <c:v>4.2697000000000003</c:v>
                </c:pt>
                <c:pt idx="187">
                  <c:v>4.2739000000000003</c:v>
                </c:pt>
                <c:pt idx="188">
                  <c:v>4.2721999999999998</c:v>
                </c:pt>
                <c:pt idx="189">
                  <c:v>4.2629000000000001</c:v>
                </c:pt>
                <c:pt idx="190">
                  <c:v>4.2737999999999996</c:v>
                </c:pt>
                <c:pt idx="191">
                  <c:v>4.1344176999554136</c:v>
                </c:pt>
                <c:pt idx="192">
                  <c:v>4.4120999999999997</c:v>
                </c:pt>
                <c:pt idx="193">
                  <c:v>4.4024999999999999</c:v>
                </c:pt>
                <c:pt idx="194">
                  <c:v>4.4282000000000004</c:v>
                </c:pt>
                <c:pt idx="195">
                  <c:v>4.4036999999999997</c:v>
                </c:pt>
                <c:pt idx="196">
                  <c:v>4.3982000000000001</c:v>
                </c:pt>
                <c:pt idx="197">
                  <c:v>4.3917000000000002</c:v>
                </c:pt>
                <c:pt idx="198">
                  <c:v>4.4165999999999999</c:v>
                </c:pt>
                <c:pt idx="199">
                  <c:v>4.4295999999999998</c:v>
                </c:pt>
                <c:pt idx="200">
                  <c:v>4.5317999999999996</c:v>
                </c:pt>
                <c:pt idx="201">
                  <c:v>4.5960999999999999</c:v>
                </c:pt>
                <c:pt idx="202">
                  <c:v>4.6569000000000003</c:v>
                </c:pt>
                <c:pt idx="203">
                  <c:v>4.7377000000000002</c:v>
                </c:pt>
                <c:pt idx="204">
                  <c:v>4.6914999999999996</c:v>
                </c:pt>
                <c:pt idx="205">
                  <c:v>4.6173000000000002</c:v>
                </c:pt>
                <c:pt idx="206">
                  <c:v>4.6576000000000004</c:v>
                </c:pt>
                <c:pt idx="207">
                  <c:v>4.6759000000000004</c:v>
                </c:pt>
                <c:pt idx="208">
                  <c:v>4.6637000000000004</c:v>
                </c:pt>
                <c:pt idx="209">
                  <c:v>4.6089000000000002</c:v>
                </c:pt>
                <c:pt idx="210">
                  <c:v>4.5896999999999997</c:v>
                </c:pt>
                <c:pt idx="211">
                  <c:v>4.6528</c:v>
                </c:pt>
                <c:pt idx="212">
                  <c:v>4.6696999999999997</c:v>
                </c:pt>
                <c:pt idx="213">
                  <c:v>4.6279000000000003</c:v>
                </c:pt>
                <c:pt idx="214">
                  <c:v>4.6764000000000001</c:v>
                </c:pt>
                <c:pt idx="215">
                  <c:v>4.7325999999999997</c:v>
                </c:pt>
                <c:pt idx="216">
                  <c:v>4.7354000000000003</c:v>
                </c:pt>
                <c:pt idx="217">
                  <c:v>4.6985000000000001</c:v>
                </c:pt>
                <c:pt idx="218">
                  <c:v>4.8140000000000001</c:v>
                </c:pt>
                <c:pt idx="219">
                  <c:v>4.9244000000000003</c:v>
                </c:pt>
                <c:pt idx="220">
                  <c:v>4.9558</c:v>
                </c:pt>
                <c:pt idx="221">
                  <c:v>5.0328999999999997</c:v>
                </c:pt>
                <c:pt idx="222">
                  <c:v>5.0801999999999996</c:v>
                </c:pt>
                <c:pt idx="223">
                  <c:v>5.1634000000000002</c:v>
                </c:pt>
                <c:pt idx="224">
                  <c:v>5.1783000000000001</c:v>
                </c:pt>
                <c:pt idx="225">
                  <c:v>5.2222</c:v>
                </c:pt>
                <c:pt idx="226">
                  <c:v>5.2032999999999996</c:v>
                </c:pt>
                <c:pt idx="227">
                  <c:v>5.2205000000000004</c:v>
                </c:pt>
                <c:pt idx="228">
                  <c:v>5.2276999999999996</c:v>
                </c:pt>
                <c:pt idx="229">
                  <c:v>5.1797000000000004</c:v>
                </c:pt>
                <c:pt idx="230">
                  <c:v>5.2123999999999997</c:v>
                </c:pt>
                <c:pt idx="231">
                  <c:v>5.2293000000000003</c:v>
                </c:pt>
                <c:pt idx="232">
                  <c:v>5.2366000000000001</c:v>
                </c:pt>
                <c:pt idx="233">
                  <c:v>5.2168000000000001</c:v>
                </c:pt>
                <c:pt idx="234">
                  <c:v>5.1082999999999998</c:v>
                </c:pt>
                <c:pt idx="235">
                  <c:v>5.0843999999999996</c:v>
                </c:pt>
                <c:pt idx="236">
                  <c:v>5.1387</c:v>
                </c:pt>
                <c:pt idx="237">
                  <c:v>5.194</c:v>
                </c:pt>
                <c:pt idx="238">
                  <c:v>5.1757</c:v>
                </c:pt>
                <c:pt idx="239">
                  <c:v>5.1889000000000003</c:v>
                </c:pt>
                <c:pt idx="240">
                  <c:v>5.2055999999999996</c:v>
                </c:pt>
                <c:pt idx="241">
                  <c:v>5.1269999999999998</c:v>
                </c:pt>
                <c:pt idx="242">
                  <c:v>5.1192000000000002</c:v>
                </c:pt>
                <c:pt idx="243">
                  <c:v>5.1642999999999999</c:v>
                </c:pt>
                <c:pt idx="244">
                  <c:v>5.1182999999999996</c:v>
                </c:pt>
                <c:pt idx="245">
                  <c:v>5.0861999999999998</c:v>
                </c:pt>
                <c:pt idx="246">
                  <c:v>5.0434000000000001</c:v>
                </c:pt>
                <c:pt idx="247">
                  <c:v>4.9908999999999999</c:v>
                </c:pt>
                <c:pt idx="248">
                  <c:v>4.9236000000000004</c:v>
                </c:pt>
                <c:pt idx="249">
                  <c:v>4.9146999999999998</c:v>
                </c:pt>
                <c:pt idx="250">
                  <c:v>4.9664999999999999</c:v>
                </c:pt>
                <c:pt idx="251">
                  <c:v>4.9691999999999998</c:v>
                </c:pt>
                <c:pt idx="252">
                  <c:v>4.9648000000000003</c:v>
                </c:pt>
                <c:pt idx="253">
                  <c:v>4.9786000000000001</c:v>
                </c:pt>
                <c:pt idx="254">
                  <c:v>5.0537000000000001</c:v>
                </c:pt>
                <c:pt idx="255">
                  <c:v>5.0563000000000002</c:v>
                </c:pt>
                <c:pt idx="256">
                  <c:v>5.085</c:v>
                </c:pt>
                <c:pt idx="257">
                  <c:v>5.1673999999999998</c:v>
                </c:pt>
                <c:pt idx="258">
                  <c:v>5.1939000000000002</c:v>
                </c:pt>
                <c:pt idx="259">
                  <c:v>5.1543000000000001</c:v>
                </c:pt>
                <c:pt idx="260">
                  <c:v>5.2507999999999999</c:v>
                </c:pt>
                <c:pt idx="261">
                  <c:v>5.1364999999999998</c:v>
                </c:pt>
                <c:pt idx="262">
                  <c:v>5.1341000000000001</c:v>
                </c:pt>
                <c:pt idx="263">
                  <c:v>5.0814000000000004</c:v>
                </c:pt>
                <c:pt idx="264">
                  <c:v>5.0960000000000001</c:v>
                </c:pt>
                <c:pt idx="265">
                  <c:v>5.1032000000000002</c:v>
                </c:pt>
                <c:pt idx="266">
                  <c:v>5.0339999999999998</c:v>
                </c:pt>
                <c:pt idx="267">
                  <c:v>5.1406000000000001</c:v>
                </c:pt>
                <c:pt idx="268">
                  <c:v>5.2571000000000003</c:v>
                </c:pt>
                <c:pt idx="269">
                  <c:v>5.2179000000000002</c:v>
                </c:pt>
                <c:pt idx="270">
                  <c:v>5.1402000000000001</c:v>
                </c:pt>
                <c:pt idx="271">
                  <c:v>5.2003000000000004</c:v>
                </c:pt>
                <c:pt idx="272">
                  <c:v>5.1360999999999999</c:v>
                </c:pt>
                <c:pt idx="273">
                  <c:v>5.0976999999999997</c:v>
                </c:pt>
                <c:pt idx="274">
                  <c:v>5.1430999999999996</c:v>
                </c:pt>
                <c:pt idx="275">
                  <c:v>5.0811999999999999</c:v>
                </c:pt>
                <c:pt idx="276">
                  <c:v>5.085</c:v>
                </c:pt>
                <c:pt idx="277">
                  <c:v>5.1307999999999998</c:v>
                </c:pt>
                <c:pt idx="278">
                  <c:v>5.0861000000000001</c:v>
                </c:pt>
                <c:pt idx="279">
                  <c:v>5.1603000000000003</c:v>
                </c:pt>
                <c:pt idx="280">
                  <c:v>5.2256999999999998</c:v>
                </c:pt>
                <c:pt idx="281">
                  <c:v>5.2313999999999998</c:v>
                </c:pt>
                <c:pt idx="282">
                  <c:v>5.3003999999999998</c:v>
                </c:pt>
                <c:pt idx="283">
                  <c:v>5.319</c:v>
                </c:pt>
                <c:pt idx="284">
                  <c:v>5.2295999999999996</c:v>
                </c:pt>
                <c:pt idx="285">
                  <c:v>5.2218999999999998</c:v>
                </c:pt>
                <c:pt idx="286">
                  <c:v>5.2112999999999996</c:v>
                </c:pt>
                <c:pt idx="287">
                  <c:v>5.2557999999999998</c:v>
                </c:pt>
                <c:pt idx="288">
                  <c:v>5.2988999999999997</c:v>
                </c:pt>
                <c:pt idx="289">
                  <c:v>5.2228000000000003</c:v>
                </c:pt>
                <c:pt idx="290">
                  <c:v>5.1349999999999998</c:v>
                </c:pt>
                <c:pt idx="291">
                  <c:v>5.1645000000000003</c:v>
                </c:pt>
                <c:pt idx="292">
                  <c:v>5.1666999999999996</c:v>
                </c:pt>
                <c:pt idx="293">
                  <c:v>5.1445999999999996</c:v>
                </c:pt>
                <c:pt idx="294">
                  <c:v>5.1681999999999997</c:v>
                </c:pt>
                <c:pt idx="295">
                  <c:v>5.1997999999999998</c:v>
                </c:pt>
                <c:pt idx="296">
                  <c:v>5.1980000000000004</c:v>
                </c:pt>
                <c:pt idx="297">
                  <c:v>5.1725000000000003</c:v>
                </c:pt>
                <c:pt idx="298">
                  <c:v>5.2282999999999999</c:v>
                </c:pt>
                <c:pt idx="299">
                  <c:v>5.1181000000000001</c:v>
                </c:pt>
                <c:pt idx="300">
                  <c:v>5.1177999999999999</c:v>
                </c:pt>
                <c:pt idx="301">
                  <c:v>5.1052</c:v>
                </c:pt>
                <c:pt idx="302">
                  <c:v>5.2247000000000003</c:v>
                </c:pt>
                <c:pt idx="303">
                  <c:v>5.2172999999999998</c:v>
                </c:pt>
                <c:pt idx="304">
                  <c:v>5.2930000000000001</c:v>
                </c:pt>
                <c:pt idx="305">
                  <c:v>5.2774999999999999</c:v>
                </c:pt>
                <c:pt idx="306">
                  <c:v>5.2923</c:v>
                </c:pt>
                <c:pt idx="307">
                  <c:v>5.3284000000000002</c:v>
                </c:pt>
                <c:pt idx="308">
                  <c:v>5.3414999999999999</c:v>
                </c:pt>
                <c:pt idx="309">
                  <c:v>5.3101000000000003</c:v>
                </c:pt>
                <c:pt idx="310">
                  <c:v>5.3303000000000003</c:v>
                </c:pt>
                <c:pt idx="311">
                  <c:v>5.2866999999999997</c:v>
                </c:pt>
                <c:pt idx="312">
                  <c:v>5.3003</c:v>
                </c:pt>
                <c:pt idx="313">
                  <c:v>5.266</c:v>
                </c:pt>
                <c:pt idx="314">
                  <c:v>5.3079000000000001</c:v>
                </c:pt>
                <c:pt idx="315">
                  <c:v>4.4860492012426656</c:v>
                </c:pt>
                <c:pt idx="316">
                  <c:v>5.4240000000000004</c:v>
                </c:pt>
                <c:pt idx="317">
                  <c:v>5.3814000000000002</c:v>
                </c:pt>
                <c:pt idx="318">
                  <c:v>5.3085000000000004</c:v>
                </c:pt>
                <c:pt idx="319">
                  <c:v>5.2868000000000004</c:v>
                </c:pt>
                <c:pt idx="320">
                  <c:v>5.3026</c:v>
                </c:pt>
                <c:pt idx="321">
                  <c:v>5.3127000000000004</c:v>
                </c:pt>
                <c:pt idx="322">
                  <c:v>5.3196000000000003</c:v>
                </c:pt>
                <c:pt idx="323">
                  <c:v>5.3151000000000002</c:v>
                </c:pt>
                <c:pt idx="324">
                  <c:v>5.3606999999999996</c:v>
                </c:pt>
                <c:pt idx="325">
                  <c:v>5.3651</c:v>
                </c:pt>
                <c:pt idx="326">
                  <c:v>5.3579999999999997</c:v>
                </c:pt>
                <c:pt idx="327">
                  <c:v>5.3745000000000003</c:v>
                </c:pt>
                <c:pt idx="328">
                  <c:v>5.4325000000000001</c:v>
                </c:pt>
                <c:pt idx="329">
                  <c:v>5.4501999999999997</c:v>
                </c:pt>
                <c:pt idx="330">
                  <c:v>5.4683999999999999</c:v>
                </c:pt>
                <c:pt idx="331">
                  <c:v>5.4751000000000003</c:v>
                </c:pt>
                <c:pt idx="332">
                  <c:v>5.4808000000000003</c:v>
                </c:pt>
                <c:pt idx="333">
                  <c:v>5.5278999999999998</c:v>
                </c:pt>
                <c:pt idx="334">
                  <c:v>5.5608000000000004</c:v>
                </c:pt>
                <c:pt idx="335">
                  <c:v>5.5593000000000004</c:v>
                </c:pt>
                <c:pt idx="336">
                  <c:v>5.5662000000000003</c:v>
                </c:pt>
                <c:pt idx="337">
                  <c:v>5.5488999999999997</c:v>
                </c:pt>
                <c:pt idx="338">
                  <c:v>5.4737</c:v>
                </c:pt>
                <c:pt idx="339">
                  <c:v>5.4698000000000002</c:v>
                </c:pt>
                <c:pt idx="340">
                  <c:v>5.4698000000000002</c:v>
                </c:pt>
                <c:pt idx="341">
                  <c:v>5.4375</c:v>
                </c:pt>
                <c:pt idx="342">
                  <c:v>5.3954000000000004</c:v>
                </c:pt>
                <c:pt idx="343">
                  <c:v>5.3636999999999997</c:v>
                </c:pt>
                <c:pt idx="344">
                  <c:v>5.3859000000000004</c:v>
                </c:pt>
                <c:pt idx="345">
                  <c:v>5.4344999999999999</c:v>
                </c:pt>
                <c:pt idx="346">
                  <c:v>5.3975</c:v>
                </c:pt>
                <c:pt idx="347">
                  <c:v>5.4024999999999999</c:v>
                </c:pt>
                <c:pt idx="348">
                  <c:v>5.3738000000000001</c:v>
                </c:pt>
                <c:pt idx="349">
                  <c:v>5.3738000000000001</c:v>
                </c:pt>
                <c:pt idx="350">
                  <c:v>5.3921999999999999</c:v>
                </c:pt>
                <c:pt idx="351">
                  <c:v>5.4752999999999998</c:v>
                </c:pt>
                <c:pt idx="352">
                  <c:v>5.4721000000000002</c:v>
                </c:pt>
                <c:pt idx="353">
                  <c:v>5.4802999999999997</c:v>
                </c:pt>
                <c:pt idx="354">
                  <c:v>5.5152000000000001</c:v>
                </c:pt>
                <c:pt idx="355">
                  <c:v>5.5027999999999997</c:v>
                </c:pt>
                <c:pt idx="356">
                  <c:v>5.5507</c:v>
                </c:pt>
                <c:pt idx="357">
                  <c:v>5.5791000000000004</c:v>
                </c:pt>
                <c:pt idx="358">
                  <c:v>5.5814000000000004</c:v>
                </c:pt>
                <c:pt idx="359">
                  <c:v>5.5423999999999998</c:v>
                </c:pt>
                <c:pt idx="360">
                  <c:v>5.5171999999999999</c:v>
                </c:pt>
                <c:pt idx="361">
                  <c:v>5.4668999999999999</c:v>
                </c:pt>
                <c:pt idx="362">
                  <c:v>5.5373000000000001</c:v>
                </c:pt>
                <c:pt idx="363">
                  <c:v>5.5193000000000003</c:v>
                </c:pt>
                <c:pt idx="364">
                  <c:v>5.5172999999999996</c:v>
                </c:pt>
                <c:pt idx="365">
                  <c:v>5.5209000000000001</c:v>
                </c:pt>
                <c:pt idx="366">
                  <c:v>5.5155000000000003</c:v>
                </c:pt>
                <c:pt idx="367">
                  <c:v>5.4904000000000002</c:v>
                </c:pt>
                <c:pt idx="368">
                  <c:v>5.5387000000000004</c:v>
                </c:pt>
                <c:pt idx="369">
                  <c:v>5.5361000000000002</c:v>
                </c:pt>
                <c:pt idx="370">
                  <c:v>5.5384000000000002</c:v>
                </c:pt>
                <c:pt idx="371">
                  <c:v>5.4881000000000002</c:v>
                </c:pt>
                <c:pt idx="372">
                  <c:v>5.4825999999999997</c:v>
                </c:pt>
                <c:pt idx="373">
                  <c:v>5.4730999999999996</c:v>
                </c:pt>
                <c:pt idx="374">
                  <c:v>5.5029000000000003</c:v>
                </c:pt>
                <c:pt idx="375">
                  <c:v>5.4729999999999999</c:v>
                </c:pt>
                <c:pt idx="376">
                  <c:v>5.4759000000000002</c:v>
                </c:pt>
                <c:pt idx="377">
                  <c:v>5.4306999999999999</c:v>
                </c:pt>
                <c:pt idx="378">
                  <c:v>5.4108999999999998</c:v>
                </c:pt>
                <c:pt idx="379">
                  <c:v>5.4196999999999997</c:v>
                </c:pt>
                <c:pt idx="380">
                  <c:v>5.4580000000000002</c:v>
                </c:pt>
                <c:pt idx="381">
                  <c:v>5.4954000000000001</c:v>
                </c:pt>
                <c:pt idx="382">
                  <c:v>5.4977999999999998</c:v>
                </c:pt>
                <c:pt idx="383">
                  <c:v>5.524</c:v>
                </c:pt>
                <c:pt idx="384">
                  <c:v>5.5335000000000001</c:v>
                </c:pt>
                <c:pt idx="385">
                  <c:v>5.5271999999999997</c:v>
                </c:pt>
                <c:pt idx="386">
                  <c:v>5.5418000000000003</c:v>
                </c:pt>
                <c:pt idx="387">
                  <c:v>5.5305999999999997</c:v>
                </c:pt>
                <c:pt idx="388">
                  <c:v>5.5190000000000001</c:v>
                </c:pt>
                <c:pt idx="389">
                  <c:v>5.4866000000000001</c:v>
                </c:pt>
                <c:pt idx="390">
                  <c:v>5.4006999999999996</c:v>
                </c:pt>
                <c:pt idx="391">
                  <c:v>5.4237000000000002</c:v>
                </c:pt>
                <c:pt idx="392">
                  <c:v>5.3834</c:v>
                </c:pt>
                <c:pt idx="393">
                  <c:v>5.4058999999999999</c:v>
                </c:pt>
                <c:pt idx="394">
                  <c:v>5.4147999999999996</c:v>
                </c:pt>
                <c:pt idx="395">
                  <c:v>5.4345999999999997</c:v>
                </c:pt>
                <c:pt idx="396">
                  <c:v>5.4276999999999997</c:v>
                </c:pt>
                <c:pt idx="397">
                  <c:v>5.3987999999999996</c:v>
                </c:pt>
                <c:pt idx="398">
                  <c:v>5.4401000000000002</c:v>
                </c:pt>
                <c:pt idx="399">
                  <c:v>5.4099000000000004</c:v>
                </c:pt>
                <c:pt idx="400">
                  <c:v>5.3714000000000004</c:v>
                </c:pt>
                <c:pt idx="401">
                  <c:v>5.4176000000000002</c:v>
                </c:pt>
                <c:pt idx="402">
                  <c:v>5.5476999999999999</c:v>
                </c:pt>
                <c:pt idx="403">
                  <c:v>5.5906000000000002</c:v>
                </c:pt>
                <c:pt idx="404">
                  <c:v>5.6509</c:v>
                </c:pt>
                <c:pt idx="405">
                  <c:v>5.6429999999999998</c:v>
                </c:pt>
                <c:pt idx="406">
                  <c:v>5.6919000000000004</c:v>
                </c:pt>
                <c:pt idx="407">
                  <c:v>5.6677</c:v>
                </c:pt>
                <c:pt idx="408">
                  <c:v>5.6429</c:v>
                </c:pt>
                <c:pt idx="409">
                  <c:v>5.6627999999999998</c:v>
                </c:pt>
                <c:pt idx="410">
                  <c:v>5.6448</c:v>
                </c:pt>
                <c:pt idx="411">
                  <c:v>5.6570999999999998</c:v>
                </c:pt>
                <c:pt idx="412">
                  <c:v>5.6700999999999997</c:v>
                </c:pt>
                <c:pt idx="413">
                  <c:v>5.6848999999999998</c:v>
                </c:pt>
                <c:pt idx="414">
                  <c:v>5.6536</c:v>
                </c:pt>
                <c:pt idx="415">
                  <c:v>5.6426999999999996</c:v>
                </c:pt>
                <c:pt idx="416">
                  <c:v>5.6536</c:v>
                </c:pt>
                <c:pt idx="417">
                  <c:v>5.6615000000000002</c:v>
                </c:pt>
                <c:pt idx="418">
                  <c:v>5.6677999999999997</c:v>
                </c:pt>
                <c:pt idx="419">
                  <c:v>5.6677999999999997</c:v>
                </c:pt>
                <c:pt idx="420">
                  <c:v>5.6734</c:v>
                </c:pt>
                <c:pt idx="421">
                  <c:v>5.6816000000000004</c:v>
                </c:pt>
                <c:pt idx="422">
                  <c:v>5.6479999999999997</c:v>
                </c:pt>
                <c:pt idx="423">
                  <c:v>5.5899000000000001</c:v>
                </c:pt>
                <c:pt idx="424">
                  <c:v>5.5976999999999997</c:v>
                </c:pt>
                <c:pt idx="425">
                  <c:v>5.6016000000000004</c:v>
                </c:pt>
                <c:pt idx="426">
                  <c:v>5.6291000000000002</c:v>
                </c:pt>
                <c:pt idx="427">
                  <c:v>5.6147999999999998</c:v>
                </c:pt>
                <c:pt idx="428">
                  <c:v>5.5945999999999998</c:v>
                </c:pt>
                <c:pt idx="429">
                  <c:v>5.5548999999999999</c:v>
                </c:pt>
                <c:pt idx="430">
                  <c:v>5.5659000000000001</c:v>
                </c:pt>
                <c:pt idx="431">
                  <c:v>5.5692000000000004</c:v>
                </c:pt>
                <c:pt idx="432">
                  <c:v>5.5393999999999997</c:v>
                </c:pt>
                <c:pt idx="433">
                  <c:v>5.5392000000000001</c:v>
                </c:pt>
                <c:pt idx="434">
                  <c:v>5.5347</c:v>
                </c:pt>
                <c:pt idx="435">
                  <c:v>5.5510999999999999</c:v>
                </c:pt>
                <c:pt idx="436">
                  <c:v>5.5418000000000003</c:v>
                </c:pt>
                <c:pt idx="437">
                  <c:v>5.5514000000000001</c:v>
                </c:pt>
                <c:pt idx="438">
                  <c:v>5.5114999999999998</c:v>
                </c:pt>
                <c:pt idx="439">
                  <c:v>5.5244999999999997</c:v>
                </c:pt>
                <c:pt idx="440">
                  <c:v>5.5122999999999998</c:v>
                </c:pt>
                <c:pt idx="441">
                  <c:v>5.4710999999999999</c:v>
                </c:pt>
                <c:pt idx="442">
                  <c:v>5.4039000000000001</c:v>
                </c:pt>
                <c:pt idx="443">
                  <c:v>5.4440999999999997</c:v>
                </c:pt>
                <c:pt idx="444">
                  <c:v>5.4440999999999997</c:v>
                </c:pt>
                <c:pt idx="445">
                  <c:v>5.4751000000000003</c:v>
                </c:pt>
                <c:pt idx="446">
                  <c:v>5.4904999999999999</c:v>
                </c:pt>
                <c:pt idx="447">
                  <c:v>5.4931000000000001</c:v>
                </c:pt>
                <c:pt idx="448">
                  <c:v>5.766</c:v>
                </c:pt>
                <c:pt idx="449">
                  <c:v>5.5021000000000004</c:v>
                </c:pt>
                <c:pt idx="450">
                  <c:v>5.4667000000000003</c:v>
                </c:pt>
                <c:pt idx="451">
                  <c:v>5.4859999999999998</c:v>
                </c:pt>
                <c:pt idx="452">
                  <c:v>5.4827000000000004</c:v>
                </c:pt>
                <c:pt idx="453">
                  <c:v>5.4969999999999999</c:v>
                </c:pt>
                <c:pt idx="454">
                  <c:v>5.5068000000000001</c:v>
                </c:pt>
                <c:pt idx="455">
                  <c:v>5.5167000000000002</c:v>
                </c:pt>
                <c:pt idx="456">
                  <c:v>5.5033000000000003</c:v>
                </c:pt>
                <c:pt idx="457">
                  <c:v>5.5144000000000002</c:v>
                </c:pt>
                <c:pt idx="458">
                  <c:v>5.5298999999999996</c:v>
                </c:pt>
                <c:pt idx="459">
                  <c:v>5.5308999999999999</c:v>
                </c:pt>
                <c:pt idx="460">
                  <c:v>5.5308999999999999</c:v>
                </c:pt>
                <c:pt idx="461">
                  <c:v>5.5472999999999999</c:v>
                </c:pt>
                <c:pt idx="462">
                  <c:v>5.5826000000000002</c:v>
                </c:pt>
                <c:pt idx="463">
                  <c:v>5.6025</c:v>
                </c:pt>
                <c:pt idx="464">
                  <c:v>5.6463000000000001</c:v>
                </c:pt>
                <c:pt idx="465">
                  <c:v>5.6818999999999997</c:v>
                </c:pt>
                <c:pt idx="466">
                  <c:v>5.6851000000000003</c:v>
                </c:pt>
                <c:pt idx="467">
                  <c:v>5.6851000000000003</c:v>
                </c:pt>
                <c:pt idx="468">
                  <c:v>5.7127999999999997</c:v>
                </c:pt>
                <c:pt idx="469">
                  <c:v>5.7134999999999998</c:v>
                </c:pt>
                <c:pt idx="470">
                  <c:v>5.6745999999999999</c:v>
                </c:pt>
                <c:pt idx="471">
                  <c:v>5.6944999999999997</c:v>
                </c:pt>
                <c:pt idx="472">
                  <c:v>5.6990999999999996</c:v>
                </c:pt>
                <c:pt idx="473">
                  <c:v>5.71</c:v>
                </c:pt>
                <c:pt idx="474">
                  <c:v>5.6970999999999998</c:v>
                </c:pt>
                <c:pt idx="475">
                  <c:v>5.7436999999999996</c:v>
                </c:pt>
                <c:pt idx="476">
                  <c:v>5.7096999999999998</c:v>
                </c:pt>
                <c:pt idx="477">
                  <c:v>5.7228000000000003</c:v>
                </c:pt>
                <c:pt idx="478">
                  <c:v>5.6805000000000003</c:v>
                </c:pt>
                <c:pt idx="479">
                  <c:v>5.6365999999999996</c:v>
                </c:pt>
                <c:pt idx="480">
                  <c:v>5.6120000000000001</c:v>
                </c:pt>
                <c:pt idx="481">
                  <c:v>5.7434000000000003</c:v>
                </c:pt>
                <c:pt idx="482">
                  <c:v>5.7119</c:v>
                </c:pt>
                <c:pt idx="483">
                  <c:v>5.7369000000000003</c:v>
                </c:pt>
                <c:pt idx="484">
                  <c:v>5.6760999999999999</c:v>
                </c:pt>
                <c:pt idx="485">
                  <c:v>5.8014000000000001</c:v>
                </c:pt>
                <c:pt idx="486">
                  <c:v>5.6966000000000001</c:v>
                </c:pt>
                <c:pt idx="487">
                  <c:v>5.6745999999999999</c:v>
                </c:pt>
                <c:pt idx="488">
                  <c:v>5.6859000000000002</c:v>
                </c:pt>
                <c:pt idx="489">
                  <c:v>5.6970999999999998</c:v>
                </c:pt>
                <c:pt idx="490">
                  <c:v>5.6943999999999999</c:v>
                </c:pt>
                <c:pt idx="491">
                  <c:v>5.7153999999999998</c:v>
                </c:pt>
                <c:pt idx="492">
                  <c:v>5.7313999999999998</c:v>
                </c:pt>
                <c:pt idx="493">
                  <c:v>5.7015000000000002</c:v>
                </c:pt>
                <c:pt idx="494">
                  <c:v>5.6623999999999999</c:v>
                </c:pt>
                <c:pt idx="495">
                  <c:v>5.6741999999999999</c:v>
                </c:pt>
                <c:pt idx="496">
                  <c:v>5.8098999999999998</c:v>
                </c:pt>
                <c:pt idx="497">
                  <c:v>5.8341000000000003</c:v>
                </c:pt>
                <c:pt idx="498">
                  <c:v>5.8384</c:v>
                </c:pt>
                <c:pt idx="499">
                  <c:v>5.835</c:v>
                </c:pt>
                <c:pt idx="500">
                  <c:v>5.8781999999999996</c:v>
                </c:pt>
                <c:pt idx="501">
                  <c:v>5.8216999999999999</c:v>
                </c:pt>
                <c:pt idx="502">
                  <c:v>5.8441999999999998</c:v>
                </c:pt>
                <c:pt idx="503">
                  <c:v>5.8559999999999999</c:v>
                </c:pt>
                <c:pt idx="504">
                  <c:v>5.8532999999999999</c:v>
                </c:pt>
                <c:pt idx="505">
                  <c:v>5.8872999999999998</c:v>
                </c:pt>
                <c:pt idx="506">
                  <c:v>5.9443000000000001</c:v>
                </c:pt>
                <c:pt idx="507">
                  <c:v>5.9612999999999996</c:v>
                </c:pt>
                <c:pt idx="508">
                  <c:v>5.9706999999999999</c:v>
                </c:pt>
                <c:pt idx="509">
                  <c:v>5.9695</c:v>
                </c:pt>
                <c:pt idx="510">
                  <c:v>5.9531000000000001</c:v>
                </c:pt>
                <c:pt idx="511">
                  <c:v>5.9398</c:v>
                </c:pt>
                <c:pt idx="512">
                  <c:v>5.9519000000000002</c:v>
                </c:pt>
                <c:pt idx="513">
                  <c:v>5.9538000000000002</c:v>
                </c:pt>
                <c:pt idx="514">
                  <c:v>5.9577999999999998</c:v>
                </c:pt>
                <c:pt idx="515">
                  <c:v>5.9611000000000001</c:v>
                </c:pt>
                <c:pt idx="516">
                  <c:v>5.9596999999999998</c:v>
                </c:pt>
                <c:pt idx="517">
                  <c:v>5.9833999999999996</c:v>
                </c:pt>
                <c:pt idx="518">
                  <c:v>6.0026999999999999</c:v>
                </c:pt>
                <c:pt idx="519">
                  <c:v>6.0163000000000002</c:v>
                </c:pt>
                <c:pt idx="520">
                  <c:v>6.0186000000000002</c:v>
                </c:pt>
                <c:pt idx="521">
                  <c:v>5.9862000000000002</c:v>
                </c:pt>
                <c:pt idx="522">
                  <c:v>5.9661999999999997</c:v>
                </c:pt>
                <c:pt idx="523">
                  <c:v>5.9497</c:v>
                </c:pt>
                <c:pt idx="524">
                  <c:v>5.9352</c:v>
                </c:pt>
                <c:pt idx="525">
                  <c:v>5.9176000000000002</c:v>
                </c:pt>
                <c:pt idx="526">
                  <c:v>5.9036999999999997</c:v>
                </c:pt>
                <c:pt idx="527">
                  <c:v>5.8848000000000003</c:v>
                </c:pt>
                <c:pt idx="528">
                  <c:v>5.8757000000000001</c:v>
                </c:pt>
                <c:pt idx="529">
                  <c:v>5.8716999999999997</c:v>
                </c:pt>
                <c:pt idx="530">
                  <c:v>5.8646000000000003</c:v>
                </c:pt>
                <c:pt idx="531">
                  <c:v>5.8868</c:v>
                </c:pt>
                <c:pt idx="532">
                  <c:v>5.9036999999999997</c:v>
                </c:pt>
                <c:pt idx="533">
                  <c:v>5.9116999999999997</c:v>
                </c:pt>
                <c:pt idx="534">
                  <c:v>5.9017999999999997</c:v>
                </c:pt>
                <c:pt idx="535">
                  <c:v>5.8993000000000002</c:v>
                </c:pt>
                <c:pt idx="536">
                  <c:v>5.8921999999999999</c:v>
                </c:pt>
                <c:pt idx="537">
                  <c:v>5.8893000000000004</c:v>
                </c:pt>
                <c:pt idx="538">
                  <c:v>5.9055</c:v>
                </c:pt>
                <c:pt idx="539">
                  <c:v>5.9006999999999996</c:v>
                </c:pt>
                <c:pt idx="540">
                  <c:v>5.9005000000000001</c:v>
                </c:pt>
                <c:pt idx="541">
                  <c:v>5.8907999999999996</c:v>
                </c:pt>
                <c:pt idx="542">
                  <c:v>5.8970000000000002</c:v>
                </c:pt>
                <c:pt idx="543">
                  <c:v>5.8726000000000003</c:v>
                </c:pt>
                <c:pt idx="544">
                  <c:v>5.8734999999999999</c:v>
                </c:pt>
                <c:pt idx="545">
                  <c:v>5.8825000000000003</c:v>
                </c:pt>
                <c:pt idx="546">
                  <c:v>5.9554</c:v>
                </c:pt>
                <c:pt idx="547">
                  <c:v>5.9622999999999999</c:v>
                </c:pt>
                <c:pt idx="548">
                  <c:v>6.0082000000000004</c:v>
                </c:pt>
                <c:pt idx="549">
                  <c:v>6.0039999999999996</c:v>
                </c:pt>
                <c:pt idx="550">
                  <c:v>6.0358000000000001</c:v>
                </c:pt>
                <c:pt idx="551">
                  <c:v>6.0427999999999997</c:v>
                </c:pt>
                <c:pt idx="552">
                  <c:v>6.0679999999999996</c:v>
                </c:pt>
                <c:pt idx="553">
                  <c:v>6.0339</c:v>
                </c:pt>
                <c:pt idx="554">
                  <c:v>6.0183999999999997</c:v>
                </c:pt>
                <c:pt idx="555">
                  <c:v>6.0711000000000004</c:v>
                </c:pt>
                <c:pt idx="556">
                  <c:v>6.0980999999999996</c:v>
                </c:pt>
                <c:pt idx="557">
                  <c:v>6.0362</c:v>
                </c:pt>
                <c:pt idx="558">
                  <c:v>6.0465</c:v>
                </c:pt>
                <c:pt idx="559">
                  <c:v>6.0528000000000004</c:v>
                </c:pt>
                <c:pt idx="560">
                  <c:v>6.1619999999999999</c:v>
                </c:pt>
                <c:pt idx="561">
                  <c:v>6.1554000000000002</c:v>
                </c:pt>
                <c:pt idx="562">
                  <c:v>6.1843000000000004</c:v>
                </c:pt>
                <c:pt idx="563">
                  <c:v>6.2061999999999999</c:v>
                </c:pt>
                <c:pt idx="564">
                  <c:v>6.1902999999999997</c:v>
                </c:pt>
                <c:pt idx="565">
                  <c:v>6.1883999999999997</c:v>
                </c:pt>
                <c:pt idx="566">
                  <c:v>6.0555000000000003</c:v>
                </c:pt>
                <c:pt idx="567">
                  <c:v>6.0608000000000004</c:v>
                </c:pt>
                <c:pt idx="568">
                  <c:v>6.0719000000000003</c:v>
                </c:pt>
                <c:pt idx="569">
                  <c:v>6.0278999999999998</c:v>
                </c:pt>
                <c:pt idx="570">
                  <c:v>5.6668000000000003</c:v>
                </c:pt>
                <c:pt idx="571">
                  <c:v>5.6607000000000003</c:v>
                </c:pt>
                <c:pt idx="572">
                  <c:v>5.6578999999999997</c:v>
                </c:pt>
                <c:pt idx="573">
                  <c:v>5.3597999999999999</c:v>
                </c:pt>
                <c:pt idx="574">
                  <c:v>5.3986999999999998</c:v>
                </c:pt>
                <c:pt idx="575">
                  <c:v>5.4234999999999998</c:v>
                </c:pt>
                <c:pt idx="576">
                  <c:v>5.4581</c:v>
                </c:pt>
                <c:pt idx="577">
                  <c:v>5.4897999999999998</c:v>
                </c:pt>
                <c:pt idx="578">
                  <c:v>5.4905999999999997</c:v>
                </c:pt>
                <c:pt idx="579">
                  <c:v>5.4654999999999996</c:v>
                </c:pt>
                <c:pt idx="580">
                  <c:v>5.5185000000000004</c:v>
                </c:pt>
                <c:pt idx="581">
                  <c:v>5.7710999999999997</c:v>
                </c:pt>
                <c:pt idx="582">
                  <c:v>5.9122000000000003</c:v>
                </c:pt>
                <c:pt idx="583">
                  <c:v>5.86</c:v>
                </c:pt>
                <c:pt idx="584">
                  <c:v>5.8693</c:v>
                </c:pt>
                <c:pt idx="585">
                  <c:v>5.7896999999999998</c:v>
                </c:pt>
                <c:pt idx="586">
                  <c:v>5.7484999999999999</c:v>
                </c:pt>
                <c:pt idx="587">
                  <c:v>6.3154000000000003</c:v>
                </c:pt>
                <c:pt idx="588">
                  <c:v>6.6383000000000001</c:v>
                </c:pt>
                <c:pt idx="589">
                  <c:v>6.7656000000000001</c:v>
                </c:pt>
                <c:pt idx="590">
                  <c:v>6.7984</c:v>
                </c:pt>
                <c:pt idx="591">
                  <c:v>6.6885000000000003</c:v>
                </c:pt>
                <c:pt idx="592">
                  <c:v>6.6902999999999997</c:v>
                </c:pt>
                <c:pt idx="593">
                  <c:v>6.6132999999999997</c:v>
                </c:pt>
                <c:pt idx="594">
                  <c:v>6.7760999999999996</c:v>
                </c:pt>
                <c:pt idx="595">
                  <c:v>6.8028000000000004</c:v>
                </c:pt>
                <c:pt idx="596">
                  <c:v>6.8289999999999997</c:v>
                </c:pt>
                <c:pt idx="597">
                  <c:v>6.5648</c:v>
                </c:pt>
                <c:pt idx="598">
                  <c:v>6.5343</c:v>
                </c:pt>
                <c:pt idx="599">
                  <c:v>6.4348000000000001</c:v>
                </c:pt>
                <c:pt idx="600">
                  <c:v>6.4139999999999997</c:v>
                </c:pt>
                <c:pt idx="601">
                  <c:v>6.3998999999999997</c:v>
                </c:pt>
                <c:pt idx="602">
                  <c:v>6.2972999999999999</c:v>
                </c:pt>
                <c:pt idx="603">
                  <c:v>6.3061999999999996</c:v>
                </c:pt>
                <c:pt idx="604">
                  <c:v>6.282</c:v>
                </c:pt>
                <c:pt idx="605">
                  <c:v>6.2683</c:v>
                </c:pt>
                <c:pt idx="606">
                  <c:v>6.1948999999999996</c:v>
                </c:pt>
                <c:pt idx="607">
                  <c:v>6.3052000000000001</c:v>
                </c:pt>
                <c:pt idx="608">
                  <c:v>6.3613999999999997</c:v>
                </c:pt>
                <c:pt idx="609">
                  <c:v>6.3501000000000003</c:v>
                </c:pt>
                <c:pt idx="610">
                  <c:v>6.3691000000000004</c:v>
                </c:pt>
                <c:pt idx="611">
                  <c:v>5.4676</c:v>
                </c:pt>
                <c:pt idx="612">
                  <c:v>6.8192000000000004</c:v>
                </c:pt>
                <c:pt idx="613">
                  <c:v>6.8343999999999996</c:v>
                </c:pt>
                <c:pt idx="614">
                  <c:v>6.8613</c:v>
                </c:pt>
                <c:pt idx="615">
                  <c:v>6.8712999999999997</c:v>
                </c:pt>
                <c:pt idx="616">
                  <c:v>6.9341999999999997</c:v>
                </c:pt>
                <c:pt idx="617">
                  <c:v>6.9409000000000001</c:v>
                </c:pt>
                <c:pt idx="618">
                  <c:v>7.0236000000000001</c:v>
                </c:pt>
                <c:pt idx="619">
                  <c:v>7.0343</c:v>
                </c:pt>
                <c:pt idx="620">
                  <c:v>6.9932999999999996</c:v>
                </c:pt>
                <c:pt idx="621">
                  <c:v>6.9729999999999999</c:v>
                </c:pt>
                <c:pt idx="622">
                  <c:v>6.9729999999999999</c:v>
                </c:pt>
                <c:pt idx="623">
                  <c:v>6.9676999999999998</c:v>
                </c:pt>
                <c:pt idx="624">
                  <c:v>7.03</c:v>
                </c:pt>
                <c:pt idx="625">
                  <c:v>7.0667999999999997</c:v>
                </c:pt>
                <c:pt idx="626">
                  <c:v>7.1463000000000001</c:v>
                </c:pt>
                <c:pt idx="627">
                  <c:v>7.0770999999999997</c:v>
                </c:pt>
                <c:pt idx="628">
                  <c:v>7.1003999999999996</c:v>
                </c:pt>
                <c:pt idx="629">
                  <c:v>7.1444999999999999</c:v>
                </c:pt>
                <c:pt idx="630">
                  <c:v>7.1066000000000003</c:v>
                </c:pt>
                <c:pt idx="631">
                  <c:v>7.0288000000000004</c:v>
                </c:pt>
                <c:pt idx="632">
                  <c:v>7.0328999999999997</c:v>
                </c:pt>
                <c:pt idx="633">
                  <c:v>7.0549999999999997</c:v>
                </c:pt>
                <c:pt idx="634">
                  <c:v>7.0526999999999997</c:v>
                </c:pt>
                <c:pt idx="635">
                  <c:v>6.984</c:v>
                </c:pt>
                <c:pt idx="636">
                  <c:v>7.0072000000000001</c:v>
                </c:pt>
                <c:pt idx="637">
                  <c:v>6.9126000000000003</c:v>
                </c:pt>
                <c:pt idx="638">
                  <c:v>6.8940000000000001</c:v>
                </c:pt>
                <c:pt idx="639">
                  <c:v>6.9034000000000004</c:v>
                </c:pt>
                <c:pt idx="640">
                  <c:v>6.8944000000000001</c:v>
                </c:pt>
                <c:pt idx="641">
                  <c:v>6.9105999999999996</c:v>
                </c:pt>
                <c:pt idx="642">
                  <c:v>6.8823999999999996</c:v>
                </c:pt>
                <c:pt idx="643">
                  <c:v>6.8700999999999999</c:v>
                </c:pt>
                <c:pt idx="644">
                  <c:v>6.8566000000000003</c:v>
                </c:pt>
                <c:pt idx="645">
                  <c:v>6.8422999999999998</c:v>
                </c:pt>
                <c:pt idx="646">
                  <c:v>6.8609999999999998</c:v>
                </c:pt>
                <c:pt idx="647">
                  <c:v>6.8769</c:v>
                </c:pt>
                <c:pt idx="648">
                  <c:v>6.8436000000000003</c:v>
                </c:pt>
                <c:pt idx="649">
                  <c:v>6.7915999999999999</c:v>
                </c:pt>
                <c:pt idx="650">
                  <c:v>6.8739999999999997</c:v>
                </c:pt>
                <c:pt idx="651">
                  <c:v>6.9393000000000002</c:v>
                </c:pt>
                <c:pt idx="652">
                  <c:v>6.9348000000000001</c:v>
                </c:pt>
                <c:pt idx="653">
                  <c:v>6.9598000000000004</c:v>
                </c:pt>
                <c:pt idx="654">
                  <c:v>6.9733000000000001</c:v>
                </c:pt>
                <c:pt idx="655">
                  <c:v>6.9978999999999996</c:v>
                </c:pt>
                <c:pt idx="656">
                  <c:v>7.0023</c:v>
                </c:pt>
                <c:pt idx="657">
                  <c:v>7.0082000000000004</c:v>
                </c:pt>
                <c:pt idx="658">
                  <c:v>6.9903000000000004</c:v>
                </c:pt>
                <c:pt idx="659">
                  <c:v>6.9465000000000003</c:v>
                </c:pt>
                <c:pt idx="660">
                  <c:v>6.9222000000000001</c:v>
                </c:pt>
                <c:pt idx="661">
                  <c:v>6.9457000000000004</c:v>
                </c:pt>
                <c:pt idx="662">
                  <c:v>6.9791999999999996</c:v>
                </c:pt>
                <c:pt idx="663">
                  <c:v>7.0198</c:v>
                </c:pt>
                <c:pt idx="664">
                  <c:v>7.0217000000000001</c:v>
                </c:pt>
                <c:pt idx="665">
                  <c:v>7.0486000000000004</c:v>
                </c:pt>
                <c:pt idx="666">
                  <c:v>6.9958</c:v>
                </c:pt>
                <c:pt idx="667">
                  <c:v>7.0122</c:v>
                </c:pt>
                <c:pt idx="668">
                  <c:v>6.9969000000000001</c:v>
                </c:pt>
                <c:pt idx="669">
                  <c:v>7.0073999999999996</c:v>
                </c:pt>
                <c:pt idx="670">
                  <c:v>7.0449999999999999</c:v>
                </c:pt>
                <c:pt idx="671">
                  <c:v>7.0346000000000002</c:v>
                </c:pt>
                <c:pt idx="672">
                  <c:v>7.0087000000000002</c:v>
                </c:pt>
                <c:pt idx="673">
                  <c:v>7.0182000000000002</c:v>
                </c:pt>
                <c:pt idx="674">
                  <c:v>6.9870000000000001</c:v>
                </c:pt>
                <c:pt idx="675">
                  <c:v>7.0175999999999998</c:v>
                </c:pt>
                <c:pt idx="676">
                  <c:v>6.9557000000000002</c:v>
                </c:pt>
                <c:pt idx="677">
                  <c:v>6.9290000000000003</c:v>
                </c:pt>
                <c:pt idx="678">
                  <c:v>6.8989000000000003</c:v>
                </c:pt>
                <c:pt idx="679">
                  <c:v>6.8689</c:v>
                </c:pt>
                <c:pt idx="680">
                  <c:v>6.8474000000000004</c:v>
                </c:pt>
                <c:pt idx="681">
                  <c:v>6.8570000000000002</c:v>
                </c:pt>
                <c:pt idx="682">
                  <c:v>6.9237000000000002</c:v>
                </c:pt>
                <c:pt idx="683">
                  <c:v>6.8781999999999996</c:v>
                </c:pt>
                <c:pt idx="684">
                  <c:v>6.8623000000000003</c:v>
                </c:pt>
                <c:pt idx="685">
                  <c:v>6.9089</c:v>
                </c:pt>
                <c:pt idx="686">
                  <c:v>6.9642999999999997</c:v>
                </c:pt>
                <c:pt idx="687">
                  <c:v>6.9908999999999999</c:v>
                </c:pt>
                <c:pt idx="688">
                  <c:v>6.9702000000000002</c:v>
                </c:pt>
                <c:pt idx="689">
                  <c:v>6.9701000000000004</c:v>
                </c:pt>
                <c:pt idx="690">
                  <c:v>6.9328000000000003</c:v>
                </c:pt>
                <c:pt idx="691">
                  <c:v>6.9695</c:v>
                </c:pt>
                <c:pt idx="692">
                  <c:v>6.9869000000000003</c:v>
                </c:pt>
                <c:pt idx="693">
                  <c:v>6.9859</c:v>
                </c:pt>
                <c:pt idx="694">
                  <c:v>6.9622000000000002</c:v>
                </c:pt>
                <c:pt idx="695">
                  <c:v>6.9210000000000003</c:v>
                </c:pt>
                <c:pt idx="696">
                  <c:v>6.9382000000000001</c:v>
                </c:pt>
                <c:pt idx="697">
                  <c:v>6.9382000000000001</c:v>
                </c:pt>
                <c:pt idx="698">
                  <c:v>6.9843999999999999</c:v>
                </c:pt>
                <c:pt idx="699">
                  <c:v>7.0084999999999997</c:v>
                </c:pt>
                <c:pt idx="700">
                  <c:v>7.0289999999999999</c:v>
                </c:pt>
                <c:pt idx="701">
                  <c:v>7.0582000000000003</c:v>
                </c:pt>
                <c:pt idx="702">
                  <c:v>6.9980000000000002</c:v>
                </c:pt>
                <c:pt idx="703">
                  <c:v>6.9848999999999997</c:v>
                </c:pt>
              </c:numCache>
            </c:numRef>
          </c:val>
          <c:smooth val="0"/>
        </c:ser>
        <c:ser>
          <c:idx val="1"/>
          <c:order val="1"/>
          <c:tx>
            <c:strRef>
              <c:f>'Nvo FANVIT1 Sin Asset'!$V$2</c:f>
              <c:strCache>
                <c:ptCount val="1"/>
                <c:pt idx="0">
                  <c:v>Fondeo</c:v>
                </c:pt>
              </c:strCache>
            </c:strRef>
          </c:tx>
          <c:spPr>
            <a:ln>
              <a:solidFill>
                <a:srgbClr val="0070C0"/>
              </a:solidFill>
            </a:ln>
          </c:spPr>
          <c:marker>
            <c:symbol val="none"/>
          </c:marker>
          <c:dLbls>
            <c:dLbl>
              <c:idx val="275"/>
              <c:layout>
                <c:manualLayout>
                  <c:x val="0.4401413284877852"/>
                  <c:y val="-0.46313983823126498"/>
                </c:manualLayout>
              </c:layout>
              <c:tx>
                <c:rich>
                  <a:bodyPr/>
                  <a:lstStyle/>
                  <a:p>
                    <a:r>
                      <a:rPr lang="en-US" sz="900" dirty="0"/>
                      <a:t>FONDEO
28-Abril</a:t>
                    </a:r>
                  </a:p>
                  <a:p>
                    <a:r>
                      <a:rPr lang="en-US" sz="900" dirty="0"/>
                      <a:t>6.92</a:t>
                    </a:r>
                    <a:endParaRPr lang="en-US" dirty="0"/>
                  </a:p>
                </c:rich>
              </c:tx>
              <c:showLegendKey val="0"/>
              <c:showVal val="1"/>
              <c:showCatName val="0"/>
              <c:showSerName val="0"/>
              <c:showPercent val="0"/>
              <c:showBubbleSize val="0"/>
              <c:separator>
</c:separator>
              <c:extLst>
                <c:ext xmlns:c15="http://schemas.microsoft.com/office/drawing/2012/chart" uri="{CE6537A1-D6FC-4f65-9D91-7224C49458BB}">
                  <c15:layout/>
                </c:ext>
              </c:extLst>
            </c:dLbl>
            <c:spPr>
              <a:noFill/>
              <a:ln>
                <a:noFill/>
              </a:ln>
              <a:effectLst/>
            </c:spPr>
            <c:txPr>
              <a:bodyPr/>
              <a:lstStyle/>
              <a:p>
                <a:pPr>
                  <a:defRPr sz="900"/>
                </a:pPr>
                <a:endParaRPr lang="es-MX"/>
              </a:p>
            </c:txPr>
            <c:showLegendKey val="0"/>
            <c:showVal val="0"/>
            <c:showCatName val="0"/>
            <c:showSerName val="0"/>
            <c:showPercent val="0"/>
            <c:showBubbleSize val="0"/>
            <c:extLst>
              <c:ext xmlns:c15="http://schemas.microsoft.com/office/drawing/2012/chart" uri="{CE6537A1-D6FC-4f65-9D91-7224C49458BB}">
                <c15:showLeaderLines val="1"/>
              </c:ext>
            </c:extLst>
          </c:dLbls>
          <c:cat>
            <c:numRef>
              <c:f>'Nvo FANVIT1 Sin Asset'!$A$3:$A$699</c:f>
              <c:numCache>
                <c:formatCode>d\-mmm</c:formatCode>
                <c:ptCount val="697"/>
                <c:pt idx="0">
                  <c:v>41831</c:v>
                </c:pt>
                <c:pt idx="1">
                  <c:v>41834</c:v>
                </c:pt>
                <c:pt idx="2">
                  <c:v>41835</c:v>
                </c:pt>
                <c:pt idx="3">
                  <c:v>41836</c:v>
                </c:pt>
                <c:pt idx="4">
                  <c:v>41837</c:v>
                </c:pt>
                <c:pt idx="5">
                  <c:v>41838</c:v>
                </c:pt>
                <c:pt idx="6">
                  <c:v>41841</c:v>
                </c:pt>
                <c:pt idx="7">
                  <c:v>41842</c:v>
                </c:pt>
                <c:pt idx="8">
                  <c:v>41843</c:v>
                </c:pt>
                <c:pt idx="9">
                  <c:v>41844</c:v>
                </c:pt>
                <c:pt idx="10">
                  <c:v>41845</c:v>
                </c:pt>
                <c:pt idx="11">
                  <c:v>41848</c:v>
                </c:pt>
                <c:pt idx="12">
                  <c:v>41849</c:v>
                </c:pt>
                <c:pt idx="13">
                  <c:v>41850</c:v>
                </c:pt>
                <c:pt idx="14">
                  <c:v>41851</c:v>
                </c:pt>
                <c:pt idx="15">
                  <c:v>41852</c:v>
                </c:pt>
                <c:pt idx="16">
                  <c:v>41855</c:v>
                </c:pt>
                <c:pt idx="17">
                  <c:v>41856</c:v>
                </c:pt>
                <c:pt idx="18">
                  <c:v>41857</c:v>
                </c:pt>
                <c:pt idx="19">
                  <c:v>41858</c:v>
                </c:pt>
                <c:pt idx="20">
                  <c:v>41859</c:v>
                </c:pt>
                <c:pt idx="21">
                  <c:v>41862</c:v>
                </c:pt>
                <c:pt idx="22">
                  <c:v>41863</c:v>
                </c:pt>
                <c:pt idx="23">
                  <c:v>41864</c:v>
                </c:pt>
                <c:pt idx="24">
                  <c:v>41865</c:v>
                </c:pt>
                <c:pt idx="25">
                  <c:v>41866</c:v>
                </c:pt>
                <c:pt idx="26">
                  <c:v>41869</c:v>
                </c:pt>
                <c:pt idx="27">
                  <c:v>41870</c:v>
                </c:pt>
                <c:pt idx="28">
                  <c:v>41871</c:v>
                </c:pt>
                <c:pt idx="29">
                  <c:v>41872</c:v>
                </c:pt>
                <c:pt idx="30">
                  <c:v>41873</c:v>
                </c:pt>
                <c:pt idx="31">
                  <c:v>41876</c:v>
                </c:pt>
                <c:pt idx="32">
                  <c:v>41877</c:v>
                </c:pt>
                <c:pt idx="33">
                  <c:v>41878</c:v>
                </c:pt>
                <c:pt idx="34">
                  <c:v>41879</c:v>
                </c:pt>
                <c:pt idx="35">
                  <c:v>41880</c:v>
                </c:pt>
                <c:pt idx="36">
                  <c:v>41883</c:v>
                </c:pt>
                <c:pt idx="37">
                  <c:v>41884</c:v>
                </c:pt>
                <c:pt idx="38">
                  <c:v>41885</c:v>
                </c:pt>
                <c:pt idx="39">
                  <c:v>41886</c:v>
                </c:pt>
                <c:pt idx="40">
                  <c:v>41887</c:v>
                </c:pt>
                <c:pt idx="41">
                  <c:v>41890</c:v>
                </c:pt>
                <c:pt idx="42">
                  <c:v>41891</c:v>
                </c:pt>
                <c:pt idx="43">
                  <c:v>41892</c:v>
                </c:pt>
                <c:pt idx="44">
                  <c:v>41893</c:v>
                </c:pt>
                <c:pt idx="45">
                  <c:v>41894</c:v>
                </c:pt>
                <c:pt idx="46">
                  <c:v>41897</c:v>
                </c:pt>
                <c:pt idx="47">
                  <c:v>41899</c:v>
                </c:pt>
                <c:pt idx="48">
                  <c:v>41900</c:v>
                </c:pt>
                <c:pt idx="49">
                  <c:v>41901</c:v>
                </c:pt>
                <c:pt idx="50">
                  <c:v>41904</c:v>
                </c:pt>
                <c:pt idx="51">
                  <c:v>41905</c:v>
                </c:pt>
                <c:pt idx="52">
                  <c:v>41906</c:v>
                </c:pt>
                <c:pt idx="53">
                  <c:v>41907</c:v>
                </c:pt>
                <c:pt idx="54">
                  <c:v>41908</c:v>
                </c:pt>
                <c:pt idx="55">
                  <c:v>41911</c:v>
                </c:pt>
                <c:pt idx="56">
                  <c:v>41912</c:v>
                </c:pt>
                <c:pt idx="57">
                  <c:v>41913</c:v>
                </c:pt>
                <c:pt idx="58">
                  <c:v>41914</c:v>
                </c:pt>
                <c:pt idx="59">
                  <c:v>41915</c:v>
                </c:pt>
                <c:pt idx="60">
                  <c:v>41918</c:v>
                </c:pt>
                <c:pt idx="61">
                  <c:v>41919</c:v>
                </c:pt>
                <c:pt idx="62">
                  <c:v>41920</c:v>
                </c:pt>
                <c:pt idx="63">
                  <c:v>41921</c:v>
                </c:pt>
                <c:pt idx="64">
                  <c:v>41922</c:v>
                </c:pt>
                <c:pt idx="65">
                  <c:v>41925</c:v>
                </c:pt>
                <c:pt idx="66">
                  <c:v>41926</c:v>
                </c:pt>
                <c:pt idx="67">
                  <c:v>41927</c:v>
                </c:pt>
                <c:pt idx="68">
                  <c:v>41928</c:v>
                </c:pt>
                <c:pt idx="69">
                  <c:v>41929</c:v>
                </c:pt>
                <c:pt idx="70">
                  <c:v>41932</c:v>
                </c:pt>
                <c:pt idx="71">
                  <c:v>41933</c:v>
                </c:pt>
                <c:pt idx="72">
                  <c:v>41934</c:v>
                </c:pt>
                <c:pt idx="73">
                  <c:v>41935</c:v>
                </c:pt>
                <c:pt idx="74">
                  <c:v>41936</c:v>
                </c:pt>
                <c:pt idx="75">
                  <c:v>41939</c:v>
                </c:pt>
                <c:pt idx="76">
                  <c:v>41940</c:v>
                </c:pt>
                <c:pt idx="77">
                  <c:v>41941</c:v>
                </c:pt>
                <c:pt idx="78">
                  <c:v>41942</c:v>
                </c:pt>
                <c:pt idx="79">
                  <c:v>41943</c:v>
                </c:pt>
                <c:pt idx="80">
                  <c:v>41946</c:v>
                </c:pt>
                <c:pt idx="81">
                  <c:v>41947</c:v>
                </c:pt>
                <c:pt idx="82">
                  <c:v>41948</c:v>
                </c:pt>
                <c:pt idx="83">
                  <c:v>41949</c:v>
                </c:pt>
                <c:pt idx="84">
                  <c:v>41950</c:v>
                </c:pt>
                <c:pt idx="85">
                  <c:v>41953</c:v>
                </c:pt>
                <c:pt idx="86">
                  <c:v>41954</c:v>
                </c:pt>
                <c:pt idx="87">
                  <c:v>41955</c:v>
                </c:pt>
                <c:pt idx="88">
                  <c:v>41956</c:v>
                </c:pt>
                <c:pt idx="89">
                  <c:v>41957</c:v>
                </c:pt>
                <c:pt idx="90">
                  <c:v>41961</c:v>
                </c:pt>
                <c:pt idx="91">
                  <c:v>41962</c:v>
                </c:pt>
                <c:pt idx="92">
                  <c:v>41963</c:v>
                </c:pt>
                <c:pt idx="93">
                  <c:v>41964</c:v>
                </c:pt>
                <c:pt idx="94">
                  <c:v>41967</c:v>
                </c:pt>
                <c:pt idx="95">
                  <c:v>41968</c:v>
                </c:pt>
                <c:pt idx="96">
                  <c:v>41969</c:v>
                </c:pt>
                <c:pt idx="97">
                  <c:v>41970</c:v>
                </c:pt>
                <c:pt idx="98">
                  <c:v>41971</c:v>
                </c:pt>
                <c:pt idx="99">
                  <c:v>41974</c:v>
                </c:pt>
                <c:pt idx="100">
                  <c:v>41975</c:v>
                </c:pt>
                <c:pt idx="101">
                  <c:v>41976</c:v>
                </c:pt>
                <c:pt idx="102">
                  <c:v>41977</c:v>
                </c:pt>
                <c:pt idx="103">
                  <c:v>41978</c:v>
                </c:pt>
                <c:pt idx="104">
                  <c:v>41981</c:v>
                </c:pt>
                <c:pt idx="105">
                  <c:v>41982</c:v>
                </c:pt>
                <c:pt idx="106">
                  <c:v>41983</c:v>
                </c:pt>
                <c:pt idx="107">
                  <c:v>41984</c:v>
                </c:pt>
                <c:pt idx="108">
                  <c:v>41988</c:v>
                </c:pt>
                <c:pt idx="109">
                  <c:v>41989</c:v>
                </c:pt>
                <c:pt idx="110">
                  <c:v>41990</c:v>
                </c:pt>
                <c:pt idx="111">
                  <c:v>41991</c:v>
                </c:pt>
                <c:pt idx="112">
                  <c:v>41992</c:v>
                </c:pt>
                <c:pt idx="113">
                  <c:v>41995</c:v>
                </c:pt>
                <c:pt idx="114">
                  <c:v>41996</c:v>
                </c:pt>
                <c:pt idx="115">
                  <c:v>41997</c:v>
                </c:pt>
                <c:pt idx="116">
                  <c:v>41999</c:v>
                </c:pt>
                <c:pt idx="117">
                  <c:v>42002</c:v>
                </c:pt>
                <c:pt idx="118">
                  <c:v>42003</c:v>
                </c:pt>
                <c:pt idx="119">
                  <c:v>42004</c:v>
                </c:pt>
                <c:pt idx="120">
                  <c:v>42006</c:v>
                </c:pt>
                <c:pt idx="121">
                  <c:v>42009</c:v>
                </c:pt>
                <c:pt idx="122">
                  <c:v>42010</c:v>
                </c:pt>
                <c:pt idx="123">
                  <c:v>42011</c:v>
                </c:pt>
                <c:pt idx="124">
                  <c:v>42012</c:v>
                </c:pt>
                <c:pt idx="125">
                  <c:v>42013</c:v>
                </c:pt>
                <c:pt idx="126">
                  <c:v>42016</c:v>
                </c:pt>
                <c:pt idx="127">
                  <c:v>42017</c:v>
                </c:pt>
                <c:pt idx="128">
                  <c:v>42018</c:v>
                </c:pt>
                <c:pt idx="129">
                  <c:v>42019</c:v>
                </c:pt>
                <c:pt idx="130">
                  <c:v>42020</c:v>
                </c:pt>
                <c:pt idx="131">
                  <c:v>42023</c:v>
                </c:pt>
                <c:pt idx="132">
                  <c:v>42024</c:v>
                </c:pt>
                <c:pt idx="133">
                  <c:v>42025</c:v>
                </c:pt>
                <c:pt idx="134">
                  <c:v>42026</c:v>
                </c:pt>
                <c:pt idx="135">
                  <c:v>42027</c:v>
                </c:pt>
                <c:pt idx="136">
                  <c:v>42030</c:v>
                </c:pt>
                <c:pt idx="137">
                  <c:v>42031</c:v>
                </c:pt>
                <c:pt idx="138">
                  <c:v>42032</c:v>
                </c:pt>
                <c:pt idx="139">
                  <c:v>42033</c:v>
                </c:pt>
                <c:pt idx="140">
                  <c:v>42034</c:v>
                </c:pt>
                <c:pt idx="141">
                  <c:v>42038</c:v>
                </c:pt>
                <c:pt idx="142">
                  <c:v>42039</c:v>
                </c:pt>
                <c:pt idx="143">
                  <c:v>42040</c:v>
                </c:pt>
                <c:pt idx="144">
                  <c:v>42041</c:v>
                </c:pt>
                <c:pt idx="145">
                  <c:v>42044</c:v>
                </c:pt>
                <c:pt idx="146">
                  <c:v>42045</c:v>
                </c:pt>
                <c:pt idx="147">
                  <c:v>42046</c:v>
                </c:pt>
                <c:pt idx="148">
                  <c:v>42047</c:v>
                </c:pt>
                <c:pt idx="149">
                  <c:v>42048</c:v>
                </c:pt>
                <c:pt idx="150">
                  <c:v>42051</c:v>
                </c:pt>
                <c:pt idx="151">
                  <c:v>42052</c:v>
                </c:pt>
                <c:pt idx="152">
                  <c:v>42053</c:v>
                </c:pt>
                <c:pt idx="153">
                  <c:v>42054</c:v>
                </c:pt>
                <c:pt idx="154">
                  <c:v>42055</c:v>
                </c:pt>
                <c:pt idx="155">
                  <c:v>42058</c:v>
                </c:pt>
                <c:pt idx="156">
                  <c:v>42059</c:v>
                </c:pt>
                <c:pt idx="157">
                  <c:v>42060</c:v>
                </c:pt>
                <c:pt idx="158">
                  <c:v>42061</c:v>
                </c:pt>
                <c:pt idx="159">
                  <c:v>42062</c:v>
                </c:pt>
                <c:pt idx="160">
                  <c:v>42065</c:v>
                </c:pt>
                <c:pt idx="161">
                  <c:v>42066</c:v>
                </c:pt>
                <c:pt idx="162">
                  <c:v>42067</c:v>
                </c:pt>
                <c:pt idx="163">
                  <c:v>42068</c:v>
                </c:pt>
                <c:pt idx="164">
                  <c:v>42069</c:v>
                </c:pt>
                <c:pt idx="165">
                  <c:v>42072</c:v>
                </c:pt>
                <c:pt idx="166">
                  <c:v>42073</c:v>
                </c:pt>
                <c:pt idx="167">
                  <c:v>42074</c:v>
                </c:pt>
                <c:pt idx="168">
                  <c:v>42075</c:v>
                </c:pt>
                <c:pt idx="169">
                  <c:v>42076</c:v>
                </c:pt>
                <c:pt idx="170">
                  <c:v>42080</c:v>
                </c:pt>
                <c:pt idx="171">
                  <c:v>42081</c:v>
                </c:pt>
                <c:pt idx="172">
                  <c:v>42082</c:v>
                </c:pt>
                <c:pt idx="173">
                  <c:v>42083</c:v>
                </c:pt>
                <c:pt idx="174">
                  <c:v>42086</c:v>
                </c:pt>
                <c:pt idx="175">
                  <c:v>42087</c:v>
                </c:pt>
                <c:pt idx="176">
                  <c:v>42088</c:v>
                </c:pt>
                <c:pt idx="177">
                  <c:v>42089</c:v>
                </c:pt>
                <c:pt idx="178">
                  <c:v>42090</c:v>
                </c:pt>
                <c:pt idx="179">
                  <c:v>42093</c:v>
                </c:pt>
                <c:pt idx="180">
                  <c:v>42094</c:v>
                </c:pt>
                <c:pt idx="181">
                  <c:v>42095</c:v>
                </c:pt>
                <c:pt idx="182">
                  <c:v>42100</c:v>
                </c:pt>
                <c:pt idx="183">
                  <c:v>42101</c:v>
                </c:pt>
                <c:pt idx="184">
                  <c:v>42102</c:v>
                </c:pt>
                <c:pt idx="185">
                  <c:v>42103</c:v>
                </c:pt>
                <c:pt idx="186">
                  <c:v>42104</c:v>
                </c:pt>
                <c:pt idx="187">
                  <c:v>42107</c:v>
                </c:pt>
                <c:pt idx="188">
                  <c:v>42108</c:v>
                </c:pt>
                <c:pt idx="189">
                  <c:v>42109</c:v>
                </c:pt>
                <c:pt idx="190">
                  <c:v>42110</c:v>
                </c:pt>
                <c:pt idx="191">
                  <c:v>42111</c:v>
                </c:pt>
                <c:pt idx="192">
                  <c:v>42114</c:v>
                </c:pt>
                <c:pt idx="193">
                  <c:v>42115</c:v>
                </c:pt>
                <c:pt idx="194">
                  <c:v>42116</c:v>
                </c:pt>
                <c:pt idx="195">
                  <c:v>42117</c:v>
                </c:pt>
                <c:pt idx="196">
                  <c:v>42118</c:v>
                </c:pt>
                <c:pt idx="197">
                  <c:v>42121</c:v>
                </c:pt>
                <c:pt idx="198">
                  <c:v>42122</c:v>
                </c:pt>
                <c:pt idx="199">
                  <c:v>42123</c:v>
                </c:pt>
                <c:pt idx="200">
                  <c:v>42124</c:v>
                </c:pt>
                <c:pt idx="201">
                  <c:v>42128</c:v>
                </c:pt>
                <c:pt idx="202">
                  <c:v>42129</c:v>
                </c:pt>
                <c:pt idx="203">
                  <c:v>42130</c:v>
                </c:pt>
                <c:pt idx="204">
                  <c:v>42131</c:v>
                </c:pt>
                <c:pt idx="205">
                  <c:v>42132</c:v>
                </c:pt>
                <c:pt idx="206">
                  <c:v>42135</c:v>
                </c:pt>
                <c:pt idx="207">
                  <c:v>42136</c:v>
                </c:pt>
                <c:pt idx="208">
                  <c:v>42137</c:v>
                </c:pt>
                <c:pt idx="209">
                  <c:v>42138</c:v>
                </c:pt>
                <c:pt idx="210">
                  <c:v>42139</c:v>
                </c:pt>
                <c:pt idx="211">
                  <c:v>42142</c:v>
                </c:pt>
                <c:pt idx="212">
                  <c:v>42143</c:v>
                </c:pt>
                <c:pt idx="213">
                  <c:v>42144</c:v>
                </c:pt>
                <c:pt idx="214">
                  <c:v>42145</c:v>
                </c:pt>
                <c:pt idx="215">
                  <c:v>42146</c:v>
                </c:pt>
                <c:pt idx="216">
                  <c:v>42149</c:v>
                </c:pt>
                <c:pt idx="217">
                  <c:v>42150</c:v>
                </c:pt>
                <c:pt idx="218">
                  <c:v>42151</c:v>
                </c:pt>
                <c:pt idx="219">
                  <c:v>42152</c:v>
                </c:pt>
                <c:pt idx="220">
                  <c:v>42153</c:v>
                </c:pt>
                <c:pt idx="221">
                  <c:v>42156</c:v>
                </c:pt>
                <c:pt idx="222">
                  <c:v>42157</c:v>
                </c:pt>
                <c:pt idx="223">
                  <c:v>42158</c:v>
                </c:pt>
                <c:pt idx="224">
                  <c:v>42159</c:v>
                </c:pt>
                <c:pt idx="225">
                  <c:v>42160</c:v>
                </c:pt>
                <c:pt idx="226">
                  <c:v>42163</c:v>
                </c:pt>
                <c:pt idx="227">
                  <c:v>42164</c:v>
                </c:pt>
                <c:pt idx="228">
                  <c:v>42165</c:v>
                </c:pt>
                <c:pt idx="229">
                  <c:v>42166</c:v>
                </c:pt>
                <c:pt idx="230">
                  <c:v>42167</c:v>
                </c:pt>
                <c:pt idx="231">
                  <c:v>42170</c:v>
                </c:pt>
                <c:pt idx="232">
                  <c:v>42171</c:v>
                </c:pt>
                <c:pt idx="233">
                  <c:v>42172</c:v>
                </c:pt>
                <c:pt idx="234">
                  <c:v>42173</c:v>
                </c:pt>
                <c:pt idx="235">
                  <c:v>42174</c:v>
                </c:pt>
                <c:pt idx="236">
                  <c:v>42177</c:v>
                </c:pt>
                <c:pt idx="237">
                  <c:v>42178</c:v>
                </c:pt>
                <c:pt idx="238">
                  <c:v>42179</c:v>
                </c:pt>
                <c:pt idx="239">
                  <c:v>42180</c:v>
                </c:pt>
                <c:pt idx="240">
                  <c:v>42181</c:v>
                </c:pt>
                <c:pt idx="241">
                  <c:v>42184</c:v>
                </c:pt>
                <c:pt idx="242">
                  <c:v>42185</c:v>
                </c:pt>
                <c:pt idx="243">
                  <c:v>42186</c:v>
                </c:pt>
                <c:pt idx="244">
                  <c:v>42187</c:v>
                </c:pt>
                <c:pt idx="245">
                  <c:v>42188</c:v>
                </c:pt>
                <c:pt idx="246">
                  <c:v>42191</c:v>
                </c:pt>
                <c:pt idx="247">
                  <c:v>42192</c:v>
                </c:pt>
                <c:pt idx="248">
                  <c:v>42193</c:v>
                </c:pt>
                <c:pt idx="249">
                  <c:v>42194</c:v>
                </c:pt>
                <c:pt idx="250">
                  <c:v>42195</c:v>
                </c:pt>
                <c:pt idx="251">
                  <c:v>42198</c:v>
                </c:pt>
                <c:pt idx="252">
                  <c:v>42199</c:v>
                </c:pt>
                <c:pt idx="253">
                  <c:v>42200</c:v>
                </c:pt>
                <c:pt idx="254">
                  <c:v>42201</c:v>
                </c:pt>
                <c:pt idx="255">
                  <c:v>42202</c:v>
                </c:pt>
                <c:pt idx="256">
                  <c:v>42205</c:v>
                </c:pt>
                <c:pt idx="257">
                  <c:v>42206</c:v>
                </c:pt>
                <c:pt idx="258">
                  <c:v>42207</c:v>
                </c:pt>
                <c:pt idx="259">
                  <c:v>42208</c:v>
                </c:pt>
                <c:pt idx="260">
                  <c:v>42209</c:v>
                </c:pt>
                <c:pt idx="261">
                  <c:v>42212</c:v>
                </c:pt>
                <c:pt idx="262">
                  <c:v>42213</c:v>
                </c:pt>
                <c:pt idx="263">
                  <c:v>42214</c:v>
                </c:pt>
                <c:pt idx="264">
                  <c:v>42215</c:v>
                </c:pt>
                <c:pt idx="265">
                  <c:v>42216</c:v>
                </c:pt>
                <c:pt idx="266">
                  <c:v>42219</c:v>
                </c:pt>
                <c:pt idx="267">
                  <c:v>42220</c:v>
                </c:pt>
                <c:pt idx="268">
                  <c:v>42221</c:v>
                </c:pt>
                <c:pt idx="269">
                  <c:v>42222</c:v>
                </c:pt>
                <c:pt idx="270">
                  <c:v>42223</c:v>
                </c:pt>
                <c:pt idx="271">
                  <c:v>42226</c:v>
                </c:pt>
                <c:pt idx="272">
                  <c:v>42227</c:v>
                </c:pt>
                <c:pt idx="273">
                  <c:v>42228</c:v>
                </c:pt>
                <c:pt idx="274">
                  <c:v>42229</c:v>
                </c:pt>
                <c:pt idx="275">
                  <c:v>42230</c:v>
                </c:pt>
                <c:pt idx="276">
                  <c:v>42233</c:v>
                </c:pt>
                <c:pt idx="277">
                  <c:v>42234</c:v>
                </c:pt>
                <c:pt idx="278">
                  <c:v>42235</c:v>
                </c:pt>
                <c:pt idx="279">
                  <c:v>42236</c:v>
                </c:pt>
                <c:pt idx="280">
                  <c:v>42237</c:v>
                </c:pt>
                <c:pt idx="281">
                  <c:v>42240</c:v>
                </c:pt>
                <c:pt idx="282">
                  <c:v>42241</c:v>
                </c:pt>
                <c:pt idx="283">
                  <c:v>42242</c:v>
                </c:pt>
                <c:pt idx="284">
                  <c:v>42243</c:v>
                </c:pt>
                <c:pt idx="285">
                  <c:v>42244</c:v>
                </c:pt>
                <c:pt idx="286">
                  <c:v>42247</c:v>
                </c:pt>
                <c:pt idx="287">
                  <c:v>42248</c:v>
                </c:pt>
                <c:pt idx="288">
                  <c:v>42249</c:v>
                </c:pt>
                <c:pt idx="289">
                  <c:v>42250</c:v>
                </c:pt>
                <c:pt idx="290">
                  <c:v>42251</c:v>
                </c:pt>
                <c:pt idx="291">
                  <c:v>42254</c:v>
                </c:pt>
                <c:pt idx="292">
                  <c:v>42255</c:v>
                </c:pt>
                <c:pt idx="293">
                  <c:v>42256</c:v>
                </c:pt>
                <c:pt idx="294">
                  <c:v>42257</c:v>
                </c:pt>
                <c:pt idx="295">
                  <c:v>42258</c:v>
                </c:pt>
                <c:pt idx="296">
                  <c:v>42261</c:v>
                </c:pt>
                <c:pt idx="297">
                  <c:v>42262</c:v>
                </c:pt>
                <c:pt idx="298">
                  <c:v>42264</c:v>
                </c:pt>
                <c:pt idx="299">
                  <c:v>42265</c:v>
                </c:pt>
                <c:pt idx="300">
                  <c:v>42268</c:v>
                </c:pt>
                <c:pt idx="301">
                  <c:v>42269</c:v>
                </c:pt>
                <c:pt idx="302">
                  <c:v>42270</c:v>
                </c:pt>
                <c:pt idx="303">
                  <c:v>42271</c:v>
                </c:pt>
                <c:pt idx="304">
                  <c:v>42272</c:v>
                </c:pt>
                <c:pt idx="305">
                  <c:v>42275</c:v>
                </c:pt>
                <c:pt idx="306">
                  <c:v>42276</c:v>
                </c:pt>
                <c:pt idx="307">
                  <c:v>42277</c:v>
                </c:pt>
                <c:pt idx="308">
                  <c:v>42278</c:v>
                </c:pt>
                <c:pt idx="309">
                  <c:v>42279</c:v>
                </c:pt>
                <c:pt idx="310">
                  <c:v>42282</c:v>
                </c:pt>
                <c:pt idx="311">
                  <c:v>42283</c:v>
                </c:pt>
                <c:pt idx="312">
                  <c:v>42284</c:v>
                </c:pt>
                <c:pt idx="313">
                  <c:v>42285</c:v>
                </c:pt>
                <c:pt idx="314">
                  <c:v>42286</c:v>
                </c:pt>
                <c:pt idx="315">
                  <c:v>42289</c:v>
                </c:pt>
                <c:pt idx="316">
                  <c:v>42290</c:v>
                </c:pt>
                <c:pt idx="317">
                  <c:v>42291</c:v>
                </c:pt>
                <c:pt idx="318">
                  <c:v>42292</c:v>
                </c:pt>
                <c:pt idx="319">
                  <c:v>42293</c:v>
                </c:pt>
                <c:pt idx="320">
                  <c:v>42296</c:v>
                </c:pt>
                <c:pt idx="321">
                  <c:v>42297</c:v>
                </c:pt>
                <c:pt idx="322">
                  <c:v>42298</c:v>
                </c:pt>
                <c:pt idx="323">
                  <c:v>42299</c:v>
                </c:pt>
                <c:pt idx="324">
                  <c:v>42300</c:v>
                </c:pt>
                <c:pt idx="325">
                  <c:v>42303</c:v>
                </c:pt>
                <c:pt idx="326">
                  <c:v>42304</c:v>
                </c:pt>
                <c:pt idx="327">
                  <c:v>42305</c:v>
                </c:pt>
                <c:pt idx="328">
                  <c:v>42306</c:v>
                </c:pt>
                <c:pt idx="329">
                  <c:v>42307</c:v>
                </c:pt>
                <c:pt idx="330">
                  <c:v>42311</c:v>
                </c:pt>
                <c:pt idx="331">
                  <c:v>42312</c:v>
                </c:pt>
                <c:pt idx="332">
                  <c:v>42313</c:v>
                </c:pt>
                <c:pt idx="333">
                  <c:v>42314</c:v>
                </c:pt>
                <c:pt idx="334">
                  <c:v>42317</c:v>
                </c:pt>
                <c:pt idx="335">
                  <c:v>42318</c:v>
                </c:pt>
                <c:pt idx="336">
                  <c:v>42319</c:v>
                </c:pt>
                <c:pt idx="337">
                  <c:v>42320</c:v>
                </c:pt>
                <c:pt idx="338">
                  <c:v>42321</c:v>
                </c:pt>
                <c:pt idx="339">
                  <c:v>42325</c:v>
                </c:pt>
                <c:pt idx="340">
                  <c:v>42326</c:v>
                </c:pt>
                <c:pt idx="341">
                  <c:v>42327</c:v>
                </c:pt>
                <c:pt idx="342">
                  <c:v>42328</c:v>
                </c:pt>
                <c:pt idx="343">
                  <c:v>42331</c:v>
                </c:pt>
                <c:pt idx="344">
                  <c:v>42332</c:v>
                </c:pt>
                <c:pt idx="345">
                  <c:v>42333</c:v>
                </c:pt>
                <c:pt idx="346">
                  <c:v>42334</c:v>
                </c:pt>
                <c:pt idx="347">
                  <c:v>42335</c:v>
                </c:pt>
                <c:pt idx="348">
                  <c:v>42338</c:v>
                </c:pt>
                <c:pt idx="349">
                  <c:v>42339</c:v>
                </c:pt>
                <c:pt idx="350">
                  <c:v>42340</c:v>
                </c:pt>
                <c:pt idx="351">
                  <c:v>42341</c:v>
                </c:pt>
                <c:pt idx="352">
                  <c:v>42342</c:v>
                </c:pt>
                <c:pt idx="353">
                  <c:v>42345</c:v>
                </c:pt>
                <c:pt idx="354">
                  <c:v>42346</c:v>
                </c:pt>
                <c:pt idx="355">
                  <c:v>42347</c:v>
                </c:pt>
                <c:pt idx="356">
                  <c:v>42348</c:v>
                </c:pt>
                <c:pt idx="357">
                  <c:v>42349</c:v>
                </c:pt>
                <c:pt idx="358">
                  <c:v>42352</c:v>
                </c:pt>
                <c:pt idx="359">
                  <c:v>42353</c:v>
                </c:pt>
                <c:pt idx="360">
                  <c:v>42354</c:v>
                </c:pt>
                <c:pt idx="361">
                  <c:v>42355</c:v>
                </c:pt>
                <c:pt idx="362">
                  <c:v>42356</c:v>
                </c:pt>
                <c:pt idx="363">
                  <c:v>42359</c:v>
                </c:pt>
                <c:pt idx="364">
                  <c:v>42360</c:v>
                </c:pt>
                <c:pt idx="365">
                  <c:v>42361</c:v>
                </c:pt>
                <c:pt idx="366">
                  <c:v>42362</c:v>
                </c:pt>
                <c:pt idx="367">
                  <c:v>42366</c:v>
                </c:pt>
                <c:pt idx="368">
                  <c:v>42367</c:v>
                </c:pt>
                <c:pt idx="369">
                  <c:v>42368</c:v>
                </c:pt>
                <c:pt idx="370">
                  <c:v>42369</c:v>
                </c:pt>
                <c:pt idx="371">
                  <c:v>42373</c:v>
                </c:pt>
                <c:pt idx="372">
                  <c:v>42374</c:v>
                </c:pt>
                <c:pt idx="373">
                  <c:v>42375</c:v>
                </c:pt>
                <c:pt idx="374">
                  <c:v>42376</c:v>
                </c:pt>
                <c:pt idx="375">
                  <c:v>42377</c:v>
                </c:pt>
                <c:pt idx="376">
                  <c:v>42380</c:v>
                </c:pt>
                <c:pt idx="377">
                  <c:v>42381</c:v>
                </c:pt>
                <c:pt idx="378">
                  <c:v>42382</c:v>
                </c:pt>
                <c:pt idx="379">
                  <c:v>42383</c:v>
                </c:pt>
                <c:pt idx="380">
                  <c:v>42384</c:v>
                </c:pt>
                <c:pt idx="381">
                  <c:v>42387</c:v>
                </c:pt>
                <c:pt idx="382">
                  <c:v>42388</c:v>
                </c:pt>
                <c:pt idx="383">
                  <c:v>42389</c:v>
                </c:pt>
                <c:pt idx="384">
                  <c:v>42390</c:v>
                </c:pt>
                <c:pt idx="385">
                  <c:v>42391</c:v>
                </c:pt>
                <c:pt idx="386">
                  <c:v>42394</c:v>
                </c:pt>
                <c:pt idx="387">
                  <c:v>42395</c:v>
                </c:pt>
                <c:pt idx="388">
                  <c:v>42396</c:v>
                </c:pt>
                <c:pt idx="389">
                  <c:v>42397</c:v>
                </c:pt>
                <c:pt idx="390">
                  <c:v>42398</c:v>
                </c:pt>
                <c:pt idx="391">
                  <c:v>42402</c:v>
                </c:pt>
                <c:pt idx="392">
                  <c:v>42403</c:v>
                </c:pt>
                <c:pt idx="393">
                  <c:v>42404</c:v>
                </c:pt>
                <c:pt idx="394">
                  <c:v>42405</c:v>
                </c:pt>
                <c:pt idx="395">
                  <c:v>42408</c:v>
                </c:pt>
                <c:pt idx="396">
                  <c:v>42409</c:v>
                </c:pt>
                <c:pt idx="397">
                  <c:v>42410</c:v>
                </c:pt>
                <c:pt idx="398">
                  <c:v>42411</c:v>
                </c:pt>
                <c:pt idx="399">
                  <c:v>42412</c:v>
                </c:pt>
                <c:pt idx="400">
                  <c:v>42415</c:v>
                </c:pt>
                <c:pt idx="401">
                  <c:v>42416</c:v>
                </c:pt>
                <c:pt idx="402">
                  <c:v>42417</c:v>
                </c:pt>
                <c:pt idx="403">
                  <c:v>42418</c:v>
                </c:pt>
                <c:pt idx="404">
                  <c:v>42419</c:v>
                </c:pt>
                <c:pt idx="405">
                  <c:v>42422</c:v>
                </c:pt>
                <c:pt idx="406">
                  <c:v>42423</c:v>
                </c:pt>
                <c:pt idx="407">
                  <c:v>42424</c:v>
                </c:pt>
                <c:pt idx="408">
                  <c:v>42425</c:v>
                </c:pt>
                <c:pt idx="409">
                  <c:v>42426</c:v>
                </c:pt>
                <c:pt idx="410">
                  <c:v>42429</c:v>
                </c:pt>
                <c:pt idx="411">
                  <c:v>42430</c:v>
                </c:pt>
                <c:pt idx="412">
                  <c:v>42431</c:v>
                </c:pt>
                <c:pt idx="413">
                  <c:v>42432</c:v>
                </c:pt>
                <c:pt idx="414">
                  <c:v>42433</c:v>
                </c:pt>
                <c:pt idx="415">
                  <c:v>42436</c:v>
                </c:pt>
                <c:pt idx="416">
                  <c:v>42437</c:v>
                </c:pt>
                <c:pt idx="417">
                  <c:v>42437</c:v>
                </c:pt>
                <c:pt idx="418">
                  <c:v>42439</c:v>
                </c:pt>
                <c:pt idx="419">
                  <c:v>42440</c:v>
                </c:pt>
                <c:pt idx="420">
                  <c:v>42443</c:v>
                </c:pt>
                <c:pt idx="421">
                  <c:v>42444</c:v>
                </c:pt>
                <c:pt idx="422">
                  <c:v>42445</c:v>
                </c:pt>
                <c:pt idx="423">
                  <c:v>42446</c:v>
                </c:pt>
                <c:pt idx="424">
                  <c:v>42447</c:v>
                </c:pt>
                <c:pt idx="425">
                  <c:v>42451</c:v>
                </c:pt>
                <c:pt idx="426">
                  <c:v>42452</c:v>
                </c:pt>
                <c:pt idx="427">
                  <c:v>42457</c:v>
                </c:pt>
                <c:pt idx="428">
                  <c:v>42458</c:v>
                </c:pt>
                <c:pt idx="429">
                  <c:v>42459</c:v>
                </c:pt>
                <c:pt idx="430">
                  <c:v>42460</c:v>
                </c:pt>
                <c:pt idx="431">
                  <c:v>42461</c:v>
                </c:pt>
                <c:pt idx="432">
                  <c:v>42464</c:v>
                </c:pt>
                <c:pt idx="433">
                  <c:v>42465</c:v>
                </c:pt>
                <c:pt idx="434">
                  <c:v>42466</c:v>
                </c:pt>
                <c:pt idx="435">
                  <c:v>42467</c:v>
                </c:pt>
                <c:pt idx="436">
                  <c:v>42468</c:v>
                </c:pt>
                <c:pt idx="437">
                  <c:v>42471</c:v>
                </c:pt>
                <c:pt idx="438">
                  <c:v>42472</c:v>
                </c:pt>
                <c:pt idx="439">
                  <c:v>42473</c:v>
                </c:pt>
                <c:pt idx="440">
                  <c:v>42474</c:v>
                </c:pt>
                <c:pt idx="441">
                  <c:v>42475</c:v>
                </c:pt>
                <c:pt idx="442">
                  <c:v>42478</c:v>
                </c:pt>
                <c:pt idx="443">
                  <c:v>42479</c:v>
                </c:pt>
                <c:pt idx="444">
                  <c:v>42480</c:v>
                </c:pt>
                <c:pt idx="445">
                  <c:v>42481</c:v>
                </c:pt>
                <c:pt idx="446">
                  <c:v>42482</c:v>
                </c:pt>
                <c:pt idx="447">
                  <c:v>42485</c:v>
                </c:pt>
                <c:pt idx="448">
                  <c:v>42486</c:v>
                </c:pt>
                <c:pt idx="449">
                  <c:v>42487</c:v>
                </c:pt>
                <c:pt idx="450">
                  <c:v>42488</c:v>
                </c:pt>
                <c:pt idx="451">
                  <c:v>42489</c:v>
                </c:pt>
                <c:pt idx="452">
                  <c:v>42492</c:v>
                </c:pt>
                <c:pt idx="453">
                  <c:v>42493</c:v>
                </c:pt>
                <c:pt idx="454">
                  <c:v>42494</c:v>
                </c:pt>
                <c:pt idx="455">
                  <c:v>42495</c:v>
                </c:pt>
                <c:pt idx="456">
                  <c:v>42496</c:v>
                </c:pt>
                <c:pt idx="457">
                  <c:v>42499</c:v>
                </c:pt>
                <c:pt idx="458">
                  <c:v>42500</c:v>
                </c:pt>
                <c:pt idx="459">
                  <c:v>42501</c:v>
                </c:pt>
                <c:pt idx="460">
                  <c:v>42502</c:v>
                </c:pt>
                <c:pt idx="461">
                  <c:v>42503</c:v>
                </c:pt>
                <c:pt idx="462">
                  <c:v>42506</c:v>
                </c:pt>
                <c:pt idx="463">
                  <c:v>42507</c:v>
                </c:pt>
                <c:pt idx="464">
                  <c:v>42508</c:v>
                </c:pt>
                <c:pt idx="465">
                  <c:v>42509</c:v>
                </c:pt>
                <c:pt idx="466">
                  <c:v>42510</c:v>
                </c:pt>
                <c:pt idx="467">
                  <c:v>42513</c:v>
                </c:pt>
                <c:pt idx="468">
                  <c:v>42514</c:v>
                </c:pt>
                <c:pt idx="469">
                  <c:v>42515</c:v>
                </c:pt>
                <c:pt idx="470">
                  <c:v>42516</c:v>
                </c:pt>
                <c:pt idx="471">
                  <c:v>42517</c:v>
                </c:pt>
                <c:pt idx="472">
                  <c:v>42520</c:v>
                </c:pt>
                <c:pt idx="473">
                  <c:v>42521</c:v>
                </c:pt>
                <c:pt idx="474">
                  <c:v>42522</c:v>
                </c:pt>
                <c:pt idx="475">
                  <c:v>42523</c:v>
                </c:pt>
                <c:pt idx="476">
                  <c:v>42524</c:v>
                </c:pt>
                <c:pt idx="477">
                  <c:v>42527</c:v>
                </c:pt>
                <c:pt idx="478">
                  <c:v>42528</c:v>
                </c:pt>
                <c:pt idx="479">
                  <c:v>42529</c:v>
                </c:pt>
                <c:pt idx="480">
                  <c:v>42530</c:v>
                </c:pt>
                <c:pt idx="481">
                  <c:v>42531</c:v>
                </c:pt>
                <c:pt idx="482">
                  <c:v>42534</c:v>
                </c:pt>
                <c:pt idx="483">
                  <c:v>42535</c:v>
                </c:pt>
                <c:pt idx="484">
                  <c:v>42536</c:v>
                </c:pt>
                <c:pt idx="485">
                  <c:v>42537</c:v>
                </c:pt>
                <c:pt idx="486">
                  <c:v>42538</c:v>
                </c:pt>
                <c:pt idx="487">
                  <c:v>42541</c:v>
                </c:pt>
                <c:pt idx="488">
                  <c:v>42542</c:v>
                </c:pt>
                <c:pt idx="489">
                  <c:v>42543</c:v>
                </c:pt>
                <c:pt idx="490">
                  <c:v>42544</c:v>
                </c:pt>
                <c:pt idx="491">
                  <c:v>42545</c:v>
                </c:pt>
                <c:pt idx="492">
                  <c:v>42548</c:v>
                </c:pt>
                <c:pt idx="493">
                  <c:v>42549</c:v>
                </c:pt>
                <c:pt idx="494">
                  <c:v>42550</c:v>
                </c:pt>
                <c:pt idx="495">
                  <c:v>42551</c:v>
                </c:pt>
                <c:pt idx="496">
                  <c:v>42552</c:v>
                </c:pt>
                <c:pt idx="497">
                  <c:v>42555</c:v>
                </c:pt>
                <c:pt idx="498">
                  <c:v>42556</c:v>
                </c:pt>
                <c:pt idx="499">
                  <c:v>42557</c:v>
                </c:pt>
                <c:pt idx="500">
                  <c:v>42558</c:v>
                </c:pt>
                <c:pt idx="501">
                  <c:v>42559</c:v>
                </c:pt>
                <c:pt idx="502">
                  <c:v>42562</c:v>
                </c:pt>
                <c:pt idx="503">
                  <c:v>42563</c:v>
                </c:pt>
                <c:pt idx="504">
                  <c:v>42564</c:v>
                </c:pt>
                <c:pt idx="505">
                  <c:v>42565</c:v>
                </c:pt>
                <c:pt idx="506">
                  <c:v>42566</c:v>
                </c:pt>
                <c:pt idx="507">
                  <c:v>42569</c:v>
                </c:pt>
                <c:pt idx="508">
                  <c:v>42570</c:v>
                </c:pt>
                <c:pt idx="509">
                  <c:v>42571</c:v>
                </c:pt>
                <c:pt idx="510">
                  <c:v>42572</c:v>
                </c:pt>
                <c:pt idx="511">
                  <c:v>42573</c:v>
                </c:pt>
                <c:pt idx="512">
                  <c:v>42576</c:v>
                </c:pt>
                <c:pt idx="513">
                  <c:v>42577</c:v>
                </c:pt>
                <c:pt idx="514">
                  <c:v>42578</c:v>
                </c:pt>
                <c:pt idx="515">
                  <c:v>42579</c:v>
                </c:pt>
                <c:pt idx="516">
                  <c:v>42580</c:v>
                </c:pt>
                <c:pt idx="517">
                  <c:v>42583</c:v>
                </c:pt>
                <c:pt idx="518">
                  <c:v>42584</c:v>
                </c:pt>
                <c:pt idx="519">
                  <c:v>42585</c:v>
                </c:pt>
                <c:pt idx="520">
                  <c:v>42586</c:v>
                </c:pt>
                <c:pt idx="521">
                  <c:v>42587</c:v>
                </c:pt>
                <c:pt idx="522">
                  <c:v>42590</c:v>
                </c:pt>
                <c:pt idx="523">
                  <c:v>42591</c:v>
                </c:pt>
                <c:pt idx="524">
                  <c:v>42592</c:v>
                </c:pt>
                <c:pt idx="525">
                  <c:v>42593</c:v>
                </c:pt>
                <c:pt idx="526">
                  <c:v>42594</c:v>
                </c:pt>
                <c:pt idx="527">
                  <c:v>42597</c:v>
                </c:pt>
                <c:pt idx="528">
                  <c:v>42598</c:v>
                </c:pt>
                <c:pt idx="529">
                  <c:v>42599</c:v>
                </c:pt>
                <c:pt idx="530">
                  <c:v>42600</c:v>
                </c:pt>
                <c:pt idx="531">
                  <c:v>42601</c:v>
                </c:pt>
                <c:pt idx="532">
                  <c:v>42604</c:v>
                </c:pt>
                <c:pt idx="533">
                  <c:v>42605</c:v>
                </c:pt>
                <c:pt idx="534">
                  <c:v>42606</c:v>
                </c:pt>
                <c:pt idx="535">
                  <c:v>42607</c:v>
                </c:pt>
                <c:pt idx="536">
                  <c:v>42608</c:v>
                </c:pt>
                <c:pt idx="537">
                  <c:v>42611</c:v>
                </c:pt>
                <c:pt idx="538">
                  <c:v>42612</c:v>
                </c:pt>
                <c:pt idx="539">
                  <c:v>42613</c:v>
                </c:pt>
                <c:pt idx="540">
                  <c:v>42614</c:v>
                </c:pt>
                <c:pt idx="541">
                  <c:v>42615</c:v>
                </c:pt>
                <c:pt idx="542">
                  <c:v>42618</c:v>
                </c:pt>
                <c:pt idx="543">
                  <c:v>42619</c:v>
                </c:pt>
                <c:pt idx="544">
                  <c:v>42620</c:v>
                </c:pt>
                <c:pt idx="545">
                  <c:v>42621</c:v>
                </c:pt>
                <c:pt idx="546">
                  <c:v>42622</c:v>
                </c:pt>
                <c:pt idx="547">
                  <c:v>42625</c:v>
                </c:pt>
                <c:pt idx="548">
                  <c:v>42626</c:v>
                </c:pt>
                <c:pt idx="549">
                  <c:v>42627</c:v>
                </c:pt>
                <c:pt idx="550">
                  <c:v>42628</c:v>
                </c:pt>
                <c:pt idx="551">
                  <c:v>42632</c:v>
                </c:pt>
                <c:pt idx="552">
                  <c:v>42633</c:v>
                </c:pt>
                <c:pt idx="553">
                  <c:v>42634</c:v>
                </c:pt>
                <c:pt idx="554">
                  <c:v>42635</c:v>
                </c:pt>
                <c:pt idx="555">
                  <c:v>42636</c:v>
                </c:pt>
                <c:pt idx="556">
                  <c:v>42639</c:v>
                </c:pt>
                <c:pt idx="557">
                  <c:v>42640</c:v>
                </c:pt>
                <c:pt idx="558">
                  <c:v>42641</c:v>
                </c:pt>
                <c:pt idx="559">
                  <c:v>42642</c:v>
                </c:pt>
                <c:pt idx="560">
                  <c:v>42643</c:v>
                </c:pt>
                <c:pt idx="561">
                  <c:v>42646</c:v>
                </c:pt>
                <c:pt idx="562">
                  <c:v>42647</c:v>
                </c:pt>
                <c:pt idx="563">
                  <c:v>42648</c:v>
                </c:pt>
                <c:pt idx="564">
                  <c:v>42649</c:v>
                </c:pt>
                <c:pt idx="565">
                  <c:v>42650</c:v>
                </c:pt>
                <c:pt idx="566">
                  <c:v>42653</c:v>
                </c:pt>
                <c:pt idx="567">
                  <c:v>42654</c:v>
                </c:pt>
                <c:pt idx="568">
                  <c:v>42655</c:v>
                </c:pt>
                <c:pt idx="569">
                  <c:v>42656</c:v>
                </c:pt>
                <c:pt idx="570">
                  <c:v>42657</c:v>
                </c:pt>
                <c:pt idx="571">
                  <c:v>42660</c:v>
                </c:pt>
                <c:pt idx="572">
                  <c:v>42661</c:v>
                </c:pt>
                <c:pt idx="573">
                  <c:v>42662</c:v>
                </c:pt>
                <c:pt idx="574">
                  <c:v>42663</c:v>
                </c:pt>
                <c:pt idx="575">
                  <c:v>42664</c:v>
                </c:pt>
                <c:pt idx="576">
                  <c:v>42667</c:v>
                </c:pt>
                <c:pt idx="577">
                  <c:v>42668</c:v>
                </c:pt>
                <c:pt idx="578">
                  <c:v>42669</c:v>
                </c:pt>
                <c:pt idx="579">
                  <c:v>42670</c:v>
                </c:pt>
                <c:pt idx="580">
                  <c:v>42671</c:v>
                </c:pt>
                <c:pt idx="581">
                  <c:v>42674</c:v>
                </c:pt>
                <c:pt idx="582">
                  <c:v>42675</c:v>
                </c:pt>
                <c:pt idx="583">
                  <c:v>42677</c:v>
                </c:pt>
                <c:pt idx="584">
                  <c:v>42678</c:v>
                </c:pt>
                <c:pt idx="585">
                  <c:v>42681</c:v>
                </c:pt>
                <c:pt idx="586">
                  <c:v>42682</c:v>
                </c:pt>
                <c:pt idx="587">
                  <c:v>42683</c:v>
                </c:pt>
                <c:pt idx="588">
                  <c:v>42684</c:v>
                </c:pt>
                <c:pt idx="589">
                  <c:v>42685</c:v>
                </c:pt>
                <c:pt idx="590">
                  <c:v>42688</c:v>
                </c:pt>
                <c:pt idx="591">
                  <c:v>42689</c:v>
                </c:pt>
                <c:pt idx="592">
                  <c:v>42690</c:v>
                </c:pt>
                <c:pt idx="593">
                  <c:v>42691</c:v>
                </c:pt>
                <c:pt idx="594">
                  <c:v>42692</c:v>
                </c:pt>
                <c:pt idx="595">
                  <c:v>42696</c:v>
                </c:pt>
                <c:pt idx="596">
                  <c:v>42697</c:v>
                </c:pt>
                <c:pt idx="597">
                  <c:v>42698</c:v>
                </c:pt>
                <c:pt idx="598">
                  <c:v>42699</c:v>
                </c:pt>
                <c:pt idx="599">
                  <c:v>42702</c:v>
                </c:pt>
                <c:pt idx="600">
                  <c:v>42703</c:v>
                </c:pt>
                <c:pt idx="601">
                  <c:v>42704</c:v>
                </c:pt>
                <c:pt idx="602">
                  <c:v>42705</c:v>
                </c:pt>
                <c:pt idx="603">
                  <c:v>42706</c:v>
                </c:pt>
                <c:pt idx="604">
                  <c:v>42709</c:v>
                </c:pt>
                <c:pt idx="605">
                  <c:v>42710</c:v>
                </c:pt>
                <c:pt idx="606" formatCode="d\-mmm\-yy">
                  <c:v>42711</c:v>
                </c:pt>
                <c:pt idx="607" formatCode="d\-mmm\-yy">
                  <c:v>42712</c:v>
                </c:pt>
                <c:pt idx="608" formatCode="d\-mmm\-yy">
                  <c:v>42713</c:v>
                </c:pt>
                <c:pt idx="609" formatCode="d\-mmm\-yy">
                  <c:v>42717</c:v>
                </c:pt>
                <c:pt idx="610" formatCode="d\-mmm\-yy">
                  <c:v>42718</c:v>
                </c:pt>
                <c:pt idx="611" formatCode="d\-mmm\-yy">
                  <c:v>42719</c:v>
                </c:pt>
                <c:pt idx="612" formatCode="d\-mmm\-yy">
                  <c:v>42720</c:v>
                </c:pt>
                <c:pt idx="613" formatCode="d\-mmm\-yy">
                  <c:v>42723</c:v>
                </c:pt>
                <c:pt idx="614" formatCode="d\-mmm\-yy">
                  <c:v>42724</c:v>
                </c:pt>
                <c:pt idx="615" formatCode="d\-mmm\-yy">
                  <c:v>42725</c:v>
                </c:pt>
                <c:pt idx="616" formatCode="d\-mmm\-yy">
                  <c:v>42726</c:v>
                </c:pt>
                <c:pt idx="617" formatCode="d\-mmm\-yy">
                  <c:v>42730</c:v>
                </c:pt>
                <c:pt idx="618" formatCode="d\-mmm\-yy">
                  <c:v>42731</c:v>
                </c:pt>
                <c:pt idx="619" formatCode="d\-mmm\-yy">
                  <c:v>42732</c:v>
                </c:pt>
                <c:pt idx="620" formatCode="d\-mmm\-yy">
                  <c:v>42733</c:v>
                </c:pt>
                <c:pt idx="621" formatCode="d\-mmm\-yy">
                  <c:v>42734</c:v>
                </c:pt>
                <c:pt idx="622" formatCode="d\-mmm\-yy">
                  <c:v>42735</c:v>
                </c:pt>
                <c:pt idx="623" formatCode="d\-mmm\-yy">
                  <c:v>42737</c:v>
                </c:pt>
                <c:pt idx="624" formatCode="d\-mmm\-yy">
                  <c:v>42738</c:v>
                </c:pt>
                <c:pt idx="625" formatCode="d\-mmm\-yy">
                  <c:v>42739</c:v>
                </c:pt>
                <c:pt idx="626" formatCode="d\-mmm\-yy">
                  <c:v>42740</c:v>
                </c:pt>
                <c:pt idx="627" formatCode="d\-mmm\-yy">
                  <c:v>42741</c:v>
                </c:pt>
                <c:pt idx="628" formatCode="d\-mmm\-yy">
                  <c:v>42744</c:v>
                </c:pt>
                <c:pt idx="629" formatCode="d\-mmm\-yy">
                  <c:v>42745</c:v>
                </c:pt>
                <c:pt idx="630" formatCode="d\-mmm\-yy">
                  <c:v>42746</c:v>
                </c:pt>
                <c:pt idx="631" formatCode="d\-mmm\-yy">
                  <c:v>42747</c:v>
                </c:pt>
                <c:pt idx="632" formatCode="d\-mmm\-yy">
                  <c:v>42748</c:v>
                </c:pt>
                <c:pt idx="633" formatCode="d\-mmm\-yy">
                  <c:v>42751</c:v>
                </c:pt>
                <c:pt idx="634" formatCode="d\-mmm\-yy">
                  <c:v>42752</c:v>
                </c:pt>
                <c:pt idx="635" formatCode="d\-mmm\-yy">
                  <c:v>42753</c:v>
                </c:pt>
                <c:pt idx="636" formatCode="d\-mmm\-yy">
                  <c:v>42754</c:v>
                </c:pt>
                <c:pt idx="637" formatCode="d\-mmm\-yy">
                  <c:v>42755</c:v>
                </c:pt>
                <c:pt idx="638" formatCode="d\-mmm\-yy">
                  <c:v>42758</c:v>
                </c:pt>
                <c:pt idx="639" formatCode="d\-mmm\-yy">
                  <c:v>42759</c:v>
                </c:pt>
                <c:pt idx="640" formatCode="d\-mmm\-yy">
                  <c:v>42760</c:v>
                </c:pt>
                <c:pt idx="641" formatCode="d\-mmm\-yy">
                  <c:v>42761</c:v>
                </c:pt>
                <c:pt idx="642" formatCode="d\-mmm\-yy">
                  <c:v>42762</c:v>
                </c:pt>
                <c:pt idx="643" formatCode="d\-mmm\-yy">
                  <c:v>42765</c:v>
                </c:pt>
                <c:pt idx="644" formatCode="d\-mmm\-yy">
                  <c:v>42766</c:v>
                </c:pt>
                <c:pt idx="645" formatCode="d\-mmm\-yy">
                  <c:v>42767</c:v>
                </c:pt>
                <c:pt idx="646" formatCode="d\-mmm\-yy">
                  <c:v>42768</c:v>
                </c:pt>
                <c:pt idx="647" formatCode="d\-mmm\-yy">
                  <c:v>42769</c:v>
                </c:pt>
                <c:pt idx="648" formatCode="d\-mmm\-yy">
                  <c:v>42773</c:v>
                </c:pt>
                <c:pt idx="649" formatCode="d\-mmm\-yy">
                  <c:v>42774</c:v>
                </c:pt>
                <c:pt idx="650" formatCode="d\-mmm\-yy">
                  <c:v>42775</c:v>
                </c:pt>
                <c:pt idx="651" formatCode="d\-mmm\-yy">
                  <c:v>42776</c:v>
                </c:pt>
                <c:pt idx="652" formatCode="d\-mmm\-yy">
                  <c:v>42779</c:v>
                </c:pt>
                <c:pt idx="653" formatCode="d\-mmm\-yy">
                  <c:v>42780</c:v>
                </c:pt>
                <c:pt idx="654" formatCode="d\-mmm\-yy">
                  <c:v>42781</c:v>
                </c:pt>
                <c:pt idx="655" formatCode="d\-mmm\-yy">
                  <c:v>42782</c:v>
                </c:pt>
                <c:pt idx="656" formatCode="d\-mmm\-yy">
                  <c:v>42783</c:v>
                </c:pt>
                <c:pt idx="657" formatCode="d\-mmm\-yy">
                  <c:v>42786</c:v>
                </c:pt>
                <c:pt idx="658" formatCode="d\-mmm\-yy">
                  <c:v>42787</c:v>
                </c:pt>
                <c:pt idx="659" formatCode="d\-mmm\-yy">
                  <c:v>42788</c:v>
                </c:pt>
                <c:pt idx="660" formatCode="d\-mmm\-yy">
                  <c:v>42789</c:v>
                </c:pt>
                <c:pt idx="661" formatCode="d\-mmm\-yy">
                  <c:v>42790</c:v>
                </c:pt>
                <c:pt idx="662" formatCode="d\-mmm\-yy">
                  <c:v>42793</c:v>
                </c:pt>
                <c:pt idx="663" formatCode="d\-mmm\-yy">
                  <c:v>42794</c:v>
                </c:pt>
                <c:pt idx="664" formatCode="d\-mmm\-yy">
                  <c:v>42795</c:v>
                </c:pt>
                <c:pt idx="665" formatCode="d\-mmm\-yy">
                  <c:v>42796</c:v>
                </c:pt>
                <c:pt idx="666" formatCode="d\-mmm\-yy">
                  <c:v>42797</c:v>
                </c:pt>
                <c:pt idx="667" formatCode="d\-mmm\-yy">
                  <c:v>42800</c:v>
                </c:pt>
                <c:pt idx="668" formatCode="d\-mmm\-yy">
                  <c:v>42801</c:v>
                </c:pt>
                <c:pt idx="669" formatCode="d\-mmm\-yy">
                  <c:v>42802</c:v>
                </c:pt>
                <c:pt idx="670" formatCode="d\-mmm\-yy">
                  <c:v>42803</c:v>
                </c:pt>
                <c:pt idx="671" formatCode="d\-mmm\-yy">
                  <c:v>42804</c:v>
                </c:pt>
                <c:pt idx="672" formatCode="d\-mmm\-yy">
                  <c:v>42807</c:v>
                </c:pt>
                <c:pt idx="673" formatCode="d\-mmm\-yy">
                  <c:v>42808</c:v>
                </c:pt>
                <c:pt idx="674" formatCode="d\-mmm\-yy">
                  <c:v>42809</c:v>
                </c:pt>
                <c:pt idx="675" formatCode="d\-mmm\-yy">
                  <c:v>42810</c:v>
                </c:pt>
                <c:pt idx="676" formatCode="d\-mmm\-yy">
                  <c:v>42811</c:v>
                </c:pt>
                <c:pt idx="677" formatCode="d\-mmm\-yy">
                  <c:v>42815</c:v>
                </c:pt>
                <c:pt idx="678" formatCode="d\-mmm\-yy">
                  <c:v>42816</c:v>
                </c:pt>
                <c:pt idx="679" formatCode="d\-mmm\-yy">
                  <c:v>42817</c:v>
                </c:pt>
                <c:pt idx="680" formatCode="d\-mmm\-yy">
                  <c:v>42818</c:v>
                </c:pt>
                <c:pt idx="681" formatCode="d\-mmm\-yy">
                  <c:v>42821</c:v>
                </c:pt>
                <c:pt idx="682" formatCode="d\-mmm\-yy">
                  <c:v>42822</c:v>
                </c:pt>
                <c:pt idx="683" formatCode="d\-mmm\-yy">
                  <c:v>42823</c:v>
                </c:pt>
                <c:pt idx="684" formatCode="d\-mmm\-yy">
                  <c:v>42824</c:v>
                </c:pt>
                <c:pt idx="685" formatCode="d\-mmm\-yy">
                  <c:v>42825</c:v>
                </c:pt>
                <c:pt idx="686" formatCode="d\-mmm\-yy">
                  <c:v>42828</c:v>
                </c:pt>
                <c:pt idx="687" formatCode="d\-mmm\-yy">
                  <c:v>42829</c:v>
                </c:pt>
                <c:pt idx="688" formatCode="d\-mmm\-yy">
                  <c:v>42830</c:v>
                </c:pt>
                <c:pt idx="689" formatCode="d\-mmm\-yy">
                  <c:v>42831</c:v>
                </c:pt>
                <c:pt idx="690" formatCode="d\-mmm\-yy">
                  <c:v>42832</c:v>
                </c:pt>
                <c:pt idx="691" formatCode="d\-mmm\-yy">
                  <c:v>42835</c:v>
                </c:pt>
                <c:pt idx="692" formatCode="d\-mmm\-yy">
                  <c:v>42836</c:v>
                </c:pt>
                <c:pt idx="693" formatCode="d\-mmm\-yy">
                  <c:v>42837</c:v>
                </c:pt>
                <c:pt idx="694" formatCode="d\-mmm\-yy">
                  <c:v>42842</c:v>
                </c:pt>
                <c:pt idx="695" formatCode="d\-mmm\-yy">
                  <c:v>42843</c:v>
                </c:pt>
                <c:pt idx="696" formatCode="d\-mmm\-yy">
                  <c:v>42844</c:v>
                </c:pt>
              </c:numCache>
            </c:numRef>
          </c:cat>
          <c:val>
            <c:numRef>
              <c:f>'Nvo FANVIT1 Sin Asset'!$V$3:$V$706</c:f>
              <c:numCache>
                <c:formatCode>#,##0.00</c:formatCode>
                <c:ptCount val="704"/>
                <c:pt idx="0">
                  <c:v>3.04</c:v>
                </c:pt>
                <c:pt idx="1">
                  <c:v>3.04</c:v>
                </c:pt>
                <c:pt idx="2">
                  <c:v>3.04</c:v>
                </c:pt>
                <c:pt idx="3">
                  <c:v>3.04</c:v>
                </c:pt>
                <c:pt idx="4">
                  <c:v>3.04</c:v>
                </c:pt>
                <c:pt idx="5">
                  <c:v>3.04</c:v>
                </c:pt>
                <c:pt idx="6">
                  <c:v>3.03</c:v>
                </c:pt>
                <c:pt idx="7">
                  <c:v>3.02</c:v>
                </c:pt>
                <c:pt idx="8">
                  <c:v>3.02</c:v>
                </c:pt>
                <c:pt idx="9">
                  <c:v>3.02</c:v>
                </c:pt>
                <c:pt idx="10">
                  <c:v>3.03</c:v>
                </c:pt>
                <c:pt idx="11">
                  <c:v>3.03</c:v>
                </c:pt>
                <c:pt idx="12">
                  <c:v>3.03</c:v>
                </c:pt>
                <c:pt idx="13">
                  <c:v>3.03</c:v>
                </c:pt>
                <c:pt idx="14">
                  <c:v>3.03</c:v>
                </c:pt>
                <c:pt idx="15">
                  <c:v>3.03</c:v>
                </c:pt>
                <c:pt idx="16">
                  <c:v>3.03</c:v>
                </c:pt>
                <c:pt idx="17">
                  <c:v>3.03</c:v>
                </c:pt>
                <c:pt idx="18">
                  <c:v>3.03</c:v>
                </c:pt>
                <c:pt idx="19">
                  <c:v>3.03</c:v>
                </c:pt>
                <c:pt idx="20">
                  <c:v>3.05</c:v>
                </c:pt>
                <c:pt idx="21">
                  <c:v>3.05</c:v>
                </c:pt>
                <c:pt idx="22">
                  <c:v>3.04</c:v>
                </c:pt>
                <c:pt idx="23">
                  <c:v>3.05</c:v>
                </c:pt>
                <c:pt idx="24">
                  <c:v>3.04</c:v>
                </c:pt>
                <c:pt idx="25">
                  <c:v>3.04</c:v>
                </c:pt>
                <c:pt idx="26">
                  <c:v>3.04</c:v>
                </c:pt>
                <c:pt idx="27">
                  <c:v>3.05</c:v>
                </c:pt>
                <c:pt idx="28">
                  <c:v>3.05</c:v>
                </c:pt>
                <c:pt idx="29">
                  <c:v>3.05</c:v>
                </c:pt>
                <c:pt idx="30">
                  <c:v>3.05</c:v>
                </c:pt>
                <c:pt idx="31">
                  <c:v>3.05</c:v>
                </c:pt>
                <c:pt idx="32">
                  <c:v>3.05</c:v>
                </c:pt>
                <c:pt idx="33">
                  <c:v>3.05</c:v>
                </c:pt>
                <c:pt idx="34">
                  <c:v>3.05</c:v>
                </c:pt>
                <c:pt idx="35">
                  <c:v>3.05</c:v>
                </c:pt>
                <c:pt idx="36">
                  <c:v>3.05</c:v>
                </c:pt>
                <c:pt idx="37">
                  <c:v>3.05</c:v>
                </c:pt>
                <c:pt idx="38">
                  <c:v>3.05</c:v>
                </c:pt>
                <c:pt idx="39">
                  <c:v>3.05</c:v>
                </c:pt>
                <c:pt idx="40">
                  <c:v>3.05</c:v>
                </c:pt>
                <c:pt idx="41">
                  <c:v>3.05</c:v>
                </c:pt>
                <c:pt idx="42">
                  <c:v>3.05</c:v>
                </c:pt>
                <c:pt idx="43">
                  <c:v>3.05</c:v>
                </c:pt>
                <c:pt idx="44">
                  <c:v>3.05</c:v>
                </c:pt>
                <c:pt idx="45">
                  <c:v>3.05</c:v>
                </c:pt>
                <c:pt idx="46">
                  <c:v>3.05</c:v>
                </c:pt>
                <c:pt idx="47">
                  <c:v>3.04</c:v>
                </c:pt>
                <c:pt idx="48">
                  <c:v>3.02</c:v>
                </c:pt>
                <c:pt idx="49">
                  <c:v>3.03</c:v>
                </c:pt>
                <c:pt idx="50">
                  <c:v>3.04</c:v>
                </c:pt>
                <c:pt idx="51">
                  <c:v>3.02</c:v>
                </c:pt>
                <c:pt idx="52">
                  <c:v>3.02</c:v>
                </c:pt>
                <c:pt idx="53">
                  <c:v>3.02</c:v>
                </c:pt>
                <c:pt idx="54">
                  <c:v>3.02</c:v>
                </c:pt>
                <c:pt idx="55">
                  <c:v>3.03</c:v>
                </c:pt>
                <c:pt idx="56">
                  <c:v>3.05</c:v>
                </c:pt>
                <c:pt idx="57">
                  <c:v>3.04</c:v>
                </c:pt>
                <c:pt idx="58">
                  <c:v>3.05</c:v>
                </c:pt>
                <c:pt idx="59">
                  <c:v>3.04</c:v>
                </c:pt>
                <c:pt idx="60">
                  <c:v>3.0419999999999998</c:v>
                </c:pt>
                <c:pt idx="61">
                  <c:v>3.0419999999999998</c:v>
                </c:pt>
                <c:pt idx="62">
                  <c:v>3.04</c:v>
                </c:pt>
                <c:pt idx="63">
                  <c:v>3.0459999999999998</c:v>
                </c:pt>
                <c:pt idx="64">
                  <c:v>3.04</c:v>
                </c:pt>
                <c:pt idx="65">
                  <c:v>3.04</c:v>
                </c:pt>
                <c:pt idx="66">
                  <c:v>3.04</c:v>
                </c:pt>
                <c:pt idx="67">
                  <c:v>3.04</c:v>
                </c:pt>
                <c:pt idx="68">
                  <c:v>3.04</c:v>
                </c:pt>
                <c:pt idx="69">
                  <c:v>3.05</c:v>
                </c:pt>
                <c:pt idx="70">
                  <c:v>3.05</c:v>
                </c:pt>
                <c:pt idx="71">
                  <c:v>3.04</c:v>
                </c:pt>
                <c:pt idx="72">
                  <c:v>3.04</c:v>
                </c:pt>
                <c:pt idx="73">
                  <c:v>3.04</c:v>
                </c:pt>
                <c:pt idx="74">
                  <c:v>3.04</c:v>
                </c:pt>
                <c:pt idx="75">
                  <c:v>3.05</c:v>
                </c:pt>
                <c:pt idx="76">
                  <c:v>3.05</c:v>
                </c:pt>
                <c:pt idx="77">
                  <c:v>3.04</c:v>
                </c:pt>
                <c:pt idx="78">
                  <c:v>3.06</c:v>
                </c:pt>
                <c:pt idx="79">
                  <c:v>3.08</c:v>
                </c:pt>
                <c:pt idx="80">
                  <c:v>3.08</c:v>
                </c:pt>
                <c:pt idx="81">
                  <c:v>3.08</c:v>
                </c:pt>
                <c:pt idx="82">
                  <c:v>3.05</c:v>
                </c:pt>
                <c:pt idx="83">
                  <c:v>3.05</c:v>
                </c:pt>
                <c:pt idx="84">
                  <c:v>3.05</c:v>
                </c:pt>
                <c:pt idx="85">
                  <c:v>3.06</c:v>
                </c:pt>
                <c:pt idx="86">
                  <c:v>3.06</c:v>
                </c:pt>
                <c:pt idx="87">
                  <c:v>3.08</c:v>
                </c:pt>
                <c:pt idx="88">
                  <c:v>3.07</c:v>
                </c:pt>
                <c:pt idx="89">
                  <c:v>3.07</c:v>
                </c:pt>
                <c:pt idx="90">
                  <c:v>3.07</c:v>
                </c:pt>
                <c:pt idx="91">
                  <c:v>3.08</c:v>
                </c:pt>
                <c:pt idx="92">
                  <c:v>3.07</c:v>
                </c:pt>
                <c:pt idx="93">
                  <c:v>3.06</c:v>
                </c:pt>
                <c:pt idx="94">
                  <c:v>3.06</c:v>
                </c:pt>
                <c:pt idx="95">
                  <c:v>3.04</c:v>
                </c:pt>
                <c:pt idx="96">
                  <c:v>3.05</c:v>
                </c:pt>
                <c:pt idx="97">
                  <c:v>3.06</c:v>
                </c:pt>
                <c:pt idx="98">
                  <c:v>3.07</c:v>
                </c:pt>
                <c:pt idx="99">
                  <c:v>3.04</c:v>
                </c:pt>
                <c:pt idx="100">
                  <c:v>3.05</c:v>
                </c:pt>
                <c:pt idx="101">
                  <c:v>3.04</c:v>
                </c:pt>
                <c:pt idx="102">
                  <c:v>3.04</c:v>
                </c:pt>
                <c:pt idx="103">
                  <c:v>3.04</c:v>
                </c:pt>
                <c:pt idx="104">
                  <c:v>3.04</c:v>
                </c:pt>
                <c:pt idx="105">
                  <c:v>3.05</c:v>
                </c:pt>
                <c:pt idx="106">
                  <c:v>3.04</c:v>
                </c:pt>
                <c:pt idx="107">
                  <c:v>3.06</c:v>
                </c:pt>
                <c:pt idx="108">
                  <c:v>3.07</c:v>
                </c:pt>
                <c:pt idx="109">
                  <c:v>3.07</c:v>
                </c:pt>
                <c:pt idx="110">
                  <c:v>3.09</c:v>
                </c:pt>
                <c:pt idx="111">
                  <c:v>3.09</c:v>
                </c:pt>
                <c:pt idx="112">
                  <c:v>3.1</c:v>
                </c:pt>
                <c:pt idx="113">
                  <c:v>3.1</c:v>
                </c:pt>
                <c:pt idx="114">
                  <c:v>3.09</c:v>
                </c:pt>
                <c:pt idx="115">
                  <c:v>3.11</c:v>
                </c:pt>
                <c:pt idx="116">
                  <c:v>3.12</c:v>
                </c:pt>
                <c:pt idx="117">
                  <c:v>3.13</c:v>
                </c:pt>
                <c:pt idx="118">
                  <c:v>3.09</c:v>
                </c:pt>
                <c:pt idx="119">
                  <c:v>3.09</c:v>
                </c:pt>
                <c:pt idx="120">
                  <c:v>3.1</c:v>
                </c:pt>
                <c:pt idx="121">
                  <c:v>3.12</c:v>
                </c:pt>
                <c:pt idx="122">
                  <c:v>3.07</c:v>
                </c:pt>
                <c:pt idx="123">
                  <c:v>3.03</c:v>
                </c:pt>
                <c:pt idx="124">
                  <c:v>3.02</c:v>
                </c:pt>
                <c:pt idx="125">
                  <c:v>3.03</c:v>
                </c:pt>
                <c:pt idx="126">
                  <c:v>3.02</c:v>
                </c:pt>
                <c:pt idx="127">
                  <c:v>3.02</c:v>
                </c:pt>
                <c:pt idx="128">
                  <c:v>3.02</c:v>
                </c:pt>
                <c:pt idx="129">
                  <c:v>3.03</c:v>
                </c:pt>
                <c:pt idx="130">
                  <c:v>3.03</c:v>
                </c:pt>
                <c:pt idx="131">
                  <c:v>3.03</c:v>
                </c:pt>
                <c:pt idx="132">
                  <c:v>3.02</c:v>
                </c:pt>
                <c:pt idx="133">
                  <c:v>3.02</c:v>
                </c:pt>
                <c:pt idx="134">
                  <c:v>3.01</c:v>
                </c:pt>
                <c:pt idx="135">
                  <c:v>3.02</c:v>
                </c:pt>
                <c:pt idx="136">
                  <c:v>3.04</c:v>
                </c:pt>
                <c:pt idx="137">
                  <c:v>3.04</c:v>
                </c:pt>
                <c:pt idx="138">
                  <c:v>3.04</c:v>
                </c:pt>
                <c:pt idx="139">
                  <c:v>3.04</c:v>
                </c:pt>
                <c:pt idx="140">
                  <c:v>3.09</c:v>
                </c:pt>
                <c:pt idx="141">
                  <c:v>3.04</c:v>
                </c:pt>
                <c:pt idx="142">
                  <c:v>3.11</c:v>
                </c:pt>
                <c:pt idx="143">
                  <c:v>3.05</c:v>
                </c:pt>
                <c:pt idx="144">
                  <c:v>3.05</c:v>
                </c:pt>
                <c:pt idx="145">
                  <c:v>3.05</c:v>
                </c:pt>
                <c:pt idx="146">
                  <c:v>3.05</c:v>
                </c:pt>
                <c:pt idx="147">
                  <c:v>3.08</c:v>
                </c:pt>
                <c:pt idx="148">
                  <c:v>3.08</c:v>
                </c:pt>
                <c:pt idx="149">
                  <c:v>3.09</c:v>
                </c:pt>
                <c:pt idx="150">
                  <c:v>3.1</c:v>
                </c:pt>
                <c:pt idx="151">
                  <c:v>3.07</c:v>
                </c:pt>
                <c:pt idx="152">
                  <c:v>3.08</c:v>
                </c:pt>
                <c:pt idx="153">
                  <c:v>3.07</c:v>
                </c:pt>
                <c:pt idx="154">
                  <c:v>3.07</c:v>
                </c:pt>
                <c:pt idx="155">
                  <c:v>3.06</c:v>
                </c:pt>
                <c:pt idx="156">
                  <c:v>3.04</c:v>
                </c:pt>
                <c:pt idx="157">
                  <c:v>3.04</c:v>
                </c:pt>
                <c:pt idx="158">
                  <c:v>3.05</c:v>
                </c:pt>
                <c:pt idx="159">
                  <c:v>3.1</c:v>
                </c:pt>
                <c:pt idx="160">
                  <c:v>3.06</c:v>
                </c:pt>
                <c:pt idx="161">
                  <c:v>3.12</c:v>
                </c:pt>
                <c:pt idx="162">
                  <c:v>3.08</c:v>
                </c:pt>
                <c:pt idx="163">
                  <c:v>3.07</c:v>
                </c:pt>
                <c:pt idx="164">
                  <c:v>3.07</c:v>
                </c:pt>
                <c:pt idx="165">
                  <c:v>3.06</c:v>
                </c:pt>
                <c:pt idx="166">
                  <c:v>3.07</c:v>
                </c:pt>
                <c:pt idx="167">
                  <c:v>3.09</c:v>
                </c:pt>
                <c:pt idx="168">
                  <c:v>3.06</c:v>
                </c:pt>
                <c:pt idx="169">
                  <c:v>3.1</c:v>
                </c:pt>
                <c:pt idx="170">
                  <c:v>3.09</c:v>
                </c:pt>
                <c:pt idx="171">
                  <c:v>3.1</c:v>
                </c:pt>
                <c:pt idx="172">
                  <c:v>3.1</c:v>
                </c:pt>
                <c:pt idx="173">
                  <c:v>3.05</c:v>
                </c:pt>
                <c:pt idx="174">
                  <c:v>3.05</c:v>
                </c:pt>
                <c:pt idx="175">
                  <c:v>3.08</c:v>
                </c:pt>
                <c:pt idx="176">
                  <c:v>3.05</c:v>
                </c:pt>
                <c:pt idx="177">
                  <c:v>3.05</c:v>
                </c:pt>
                <c:pt idx="178">
                  <c:v>3.06</c:v>
                </c:pt>
                <c:pt idx="179">
                  <c:v>3.09</c:v>
                </c:pt>
                <c:pt idx="180">
                  <c:v>3.15</c:v>
                </c:pt>
                <c:pt idx="181">
                  <c:v>3.14</c:v>
                </c:pt>
                <c:pt idx="182">
                  <c:v>3.11</c:v>
                </c:pt>
                <c:pt idx="183">
                  <c:v>3.07</c:v>
                </c:pt>
                <c:pt idx="184">
                  <c:v>3.07</c:v>
                </c:pt>
                <c:pt idx="185">
                  <c:v>3.08</c:v>
                </c:pt>
                <c:pt idx="186">
                  <c:v>3.06</c:v>
                </c:pt>
                <c:pt idx="187">
                  <c:v>3.06</c:v>
                </c:pt>
                <c:pt idx="188">
                  <c:v>3.06</c:v>
                </c:pt>
                <c:pt idx="189">
                  <c:v>3.06</c:v>
                </c:pt>
                <c:pt idx="190">
                  <c:v>3.06</c:v>
                </c:pt>
                <c:pt idx="191">
                  <c:v>3.06</c:v>
                </c:pt>
                <c:pt idx="192">
                  <c:v>3.06</c:v>
                </c:pt>
                <c:pt idx="193">
                  <c:v>3.05</c:v>
                </c:pt>
                <c:pt idx="194">
                  <c:v>3.05</c:v>
                </c:pt>
                <c:pt idx="195">
                  <c:v>3</c:v>
                </c:pt>
                <c:pt idx="196">
                  <c:v>3.01</c:v>
                </c:pt>
                <c:pt idx="197">
                  <c:v>3</c:v>
                </c:pt>
                <c:pt idx="198">
                  <c:v>3</c:v>
                </c:pt>
                <c:pt idx="199">
                  <c:v>3</c:v>
                </c:pt>
                <c:pt idx="200">
                  <c:v>3.07</c:v>
                </c:pt>
                <c:pt idx="201">
                  <c:v>3.03</c:v>
                </c:pt>
                <c:pt idx="202">
                  <c:v>3.08</c:v>
                </c:pt>
                <c:pt idx="203">
                  <c:v>3.04</c:v>
                </c:pt>
                <c:pt idx="204">
                  <c:v>3.04</c:v>
                </c:pt>
                <c:pt idx="205">
                  <c:v>3.03</c:v>
                </c:pt>
                <c:pt idx="206">
                  <c:v>3.03</c:v>
                </c:pt>
                <c:pt idx="207">
                  <c:v>3.02</c:v>
                </c:pt>
                <c:pt idx="208">
                  <c:v>3.02</c:v>
                </c:pt>
                <c:pt idx="209">
                  <c:v>3.02</c:v>
                </c:pt>
                <c:pt idx="210">
                  <c:v>3.03</c:v>
                </c:pt>
                <c:pt idx="211">
                  <c:v>3.04</c:v>
                </c:pt>
                <c:pt idx="212">
                  <c:v>3.04</c:v>
                </c:pt>
                <c:pt idx="213">
                  <c:v>3.04</c:v>
                </c:pt>
                <c:pt idx="214">
                  <c:v>3.04</c:v>
                </c:pt>
                <c:pt idx="215">
                  <c:v>3.03</c:v>
                </c:pt>
                <c:pt idx="216">
                  <c:v>3.03</c:v>
                </c:pt>
                <c:pt idx="217">
                  <c:v>3.03</c:v>
                </c:pt>
                <c:pt idx="218">
                  <c:v>3.03</c:v>
                </c:pt>
                <c:pt idx="219">
                  <c:v>3.04</c:v>
                </c:pt>
                <c:pt idx="220">
                  <c:v>3.11</c:v>
                </c:pt>
                <c:pt idx="221">
                  <c:v>3.05</c:v>
                </c:pt>
                <c:pt idx="222">
                  <c:v>3.07</c:v>
                </c:pt>
                <c:pt idx="223">
                  <c:v>3.07</c:v>
                </c:pt>
                <c:pt idx="224">
                  <c:v>3.09</c:v>
                </c:pt>
                <c:pt idx="225">
                  <c:v>3.09</c:v>
                </c:pt>
                <c:pt idx="226">
                  <c:v>3.13</c:v>
                </c:pt>
                <c:pt idx="227">
                  <c:v>3.13</c:v>
                </c:pt>
                <c:pt idx="228">
                  <c:v>3.11</c:v>
                </c:pt>
                <c:pt idx="229">
                  <c:v>3.06</c:v>
                </c:pt>
                <c:pt idx="230">
                  <c:v>3.09</c:v>
                </c:pt>
                <c:pt idx="231">
                  <c:v>3.11</c:v>
                </c:pt>
                <c:pt idx="232">
                  <c:v>3.15</c:v>
                </c:pt>
                <c:pt idx="233">
                  <c:v>3.14</c:v>
                </c:pt>
                <c:pt idx="234">
                  <c:v>3.12</c:v>
                </c:pt>
                <c:pt idx="235">
                  <c:v>3.11</c:v>
                </c:pt>
                <c:pt idx="236">
                  <c:v>3.06</c:v>
                </c:pt>
                <c:pt idx="237">
                  <c:v>3.05</c:v>
                </c:pt>
                <c:pt idx="238">
                  <c:v>3.08</c:v>
                </c:pt>
                <c:pt idx="239">
                  <c:v>3.11</c:v>
                </c:pt>
                <c:pt idx="240">
                  <c:v>3.13</c:v>
                </c:pt>
                <c:pt idx="241">
                  <c:v>3.16</c:v>
                </c:pt>
                <c:pt idx="242">
                  <c:v>3.3</c:v>
                </c:pt>
                <c:pt idx="243">
                  <c:v>3.15</c:v>
                </c:pt>
                <c:pt idx="244">
                  <c:v>3.09</c:v>
                </c:pt>
                <c:pt idx="245">
                  <c:v>3.14</c:v>
                </c:pt>
                <c:pt idx="246">
                  <c:v>3.22</c:v>
                </c:pt>
                <c:pt idx="247">
                  <c:v>3.18</c:v>
                </c:pt>
                <c:pt idx="248">
                  <c:v>3.18</c:v>
                </c:pt>
                <c:pt idx="249">
                  <c:v>3.1100000000000003</c:v>
                </c:pt>
                <c:pt idx="250">
                  <c:v>3.085</c:v>
                </c:pt>
                <c:pt idx="251">
                  <c:v>3.1</c:v>
                </c:pt>
                <c:pt idx="252">
                  <c:v>3.125</c:v>
                </c:pt>
                <c:pt idx="253">
                  <c:v>3.07</c:v>
                </c:pt>
                <c:pt idx="254">
                  <c:v>3.09</c:v>
                </c:pt>
                <c:pt idx="255">
                  <c:v>3.125</c:v>
                </c:pt>
                <c:pt idx="256">
                  <c:v>3.12</c:v>
                </c:pt>
                <c:pt idx="257">
                  <c:v>3.12</c:v>
                </c:pt>
                <c:pt idx="258">
                  <c:v>3.14</c:v>
                </c:pt>
                <c:pt idx="259">
                  <c:v>3.07</c:v>
                </c:pt>
                <c:pt idx="260">
                  <c:v>3.08</c:v>
                </c:pt>
                <c:pt idx="261">
                  <c:v>3.09</c:v>
                </c:pt>
                <c:pt idx="262">
                  <c:v>3.11</c:v>
                </c:pt>
                <c:pt idx="263">
                  <c:v>3.1</c:v>
                </c:pt>
                <c:pt idx="264">
                  <c:v>3.14</c:v>
                </c:pt>
                <c:pt idx="265">
                  <c:v>3.14</c:v>
                </c:pt>
                <c:pt idx="266">
                  <c:v>3.1</c:v>
                </c:pt>
                <c:pt idx="267">
                  <c:v>3.08</c:v>
                </c:pt>
                <c:pt idx="268">
                  <c:v>3.07</c:v>
                </c:pt>
                <c:pt idx="269">
                  <c:v>3.1</c:v>
                </c:pt>
                <c:pt idx="270">
                  <c:v>3.13</c:v>
                </c:pt>
                <c:pt idx="271">
                  <c:v>3.14</c:v>
                </c:pt>
                <c:pt idx="272">
                  <c:v>3.15</c:v>
                </c:pt>
                <c:pt idx="273">
                  <c:v>3.26</c:v>
                </c:pt>
                <c:pt idx="274">
                  <c:v>3.12</c:v>
                </c:pt>
                <c:pt idx="275">
                  <c:v>3.06</c:v>
                </c:pt>
                <c:pt idx="276">
                  <c:v>3.06</c:v>
                </c:pt>
                <c:pt idx="277">
                  <c:v>3.04</c:v>
                </c:pt>
                <c:pt idx="278">
                  <c:v>3.03</c:v>
                </c:pt>
                <c:pt idx="279">
                  <c:v>3.04</c:v>
                </c:pt>
                <c:pt idx="280">
                  <c:v>3.04</c:v>
                </c:pt>
                <c:pt idx="281">
                  <c:v>3.04</c:v>
                </c:pt>
                <c:pt idx="282">
                  <c:v>3.08</c:v>
                </c:pt>
                <c:pt idx="283">
                  <c:v>3.07</c:v>
                </c:pt>
                <c:pt idx="284">
                  <c:v>3.07</c:v>
                </c:pt>
                <c:pt idx="285">
                  <c:v>3.12</c:v>
                </c:pt>
                <c:pt idx="286">
                  <c:v>3.19</c:v>
                </c:pt>
                <c:pt idx="287">
                  <c:v>3.14</c:v>
                </c:pt>
                <c:pt idx="288">
                  <c:v>3.21</c:v>
                </c:pt>
                <c:pt idx="289">
                  <c:v>3.27</c:v>
                </c:pt>
                <c:pt idx="290">
                  <c:v>3.12</c:v>
                </c:pt>
                <c:pt idx="291">
                  <c:v>3.05</c:v>
                </c:pt>
                <c:pt idx="292">
                  <c:v>3.07</c:v>
                </c:pt>
                <c:pt idx="293">
                  <c:v>3.05</c:v>
                </c:pt>
                <c:pt idx="294">
                  <c:v>3.08</c:v>
                </c:pt>
                <c:pt idx="295">
                  <c:v>3.1</c:v>
                </c:pt>
                <c:pt idx="296">
                  <c:v>3.1</c:v>
                </c:pt>
                <c:pt idx="297">
                  <c:v>3.11</c:v>
                </c:pt>
                <c:pt idx="298">
                  <c:v>3.09</c:v>
                </c:pt>
                <c:pt idx="299">
                  <c:v>3.09</c:v>
                </c:pt>
                <c:pt idx="300">
                  <c:v>3.08</c:v>
                </c:pt>
                <c:pt idx="301">
                  <c:v>3.08</c:v>
                </c:pt>
                <c:pt idx="302">
                  <c:v>3.08</c:v>
                </c:pt>
                <c:pt idx="303">
                  <c:v>3.08</c:v>
                </c:pt>
                <c:pt idx="304">
                  <c:v>3.09</c:v>
                </c:pt>
                <c:pt idx="305">
                  <c:v>3.09</c:v>
                </c:pt>
                <c:pt idx="306">
                  <c:v>3.08</c:v>
                </c:pt>
                <c:pt idx="307">
                  <c:v>3.11</c:v>
                </c:pt>
                <c:pt idx="308">
                  <c:v>3.1</c:v>
                </c:pt>
                <c:pt idx="309">
                  <c:v>3.1</c:v>
                </c:pt>
                <c:pt idx="310">
                  <c:v>3.1</c:v>
                </c:pt>
                <c:pt idx="311">
                  <c:v>3.09</c:v>
                </c:pt>
                <c:pt idx="312">
                  <c:v>3.09</c:v>
                </c:pt>
                <c:pt idx="313">
                  <c:v>3.03</c:v>
                </c:pt>
                <c:pt idx="314">
                  <c:v>3.04</c:v>
                </c:pt>
                <c:pt idx="315">
                  <c:v>3.06</c:v>
                </c:pt>
                <c:pt idx="316">
                  <c:v>3.09</c:v>
                </c:pt>
                <c:pt idx="317">
                  <c:v>3.1</c:v>
                </c:pt>
                <c:pt idx="318">
                  <c:v>3.08</c:v>
                </c:pt>
                <c:pt idx="319">
                  <c:v>3.1</c:v>
                </c:pt>
                <c:pt idx="320">
                  <c:v>3.09</c:v>
                </c:pt>
                <c:pt idx="321">
                  <c:v>3.07</c:v>
                </c:pt>
                <c:pt idx="322">
                  <c:v>3.1</c:v>
                </c:pt>
                <c:pt idx="323">
                  <c:v>3.1</c:v>
                </c:pt>
                <c:pt idx="324">
                  <c:v>3.1</c:v>
                </c:pt>
                <c:pt idx="325">
                  <c:v>3.1</c:v>
                </c:pt>
                <c:pt idx="326">
                  <c:v>3.13</c:v>
                </c:pt>
                <c:pt idx="327">
                  <c:v>3.15</c:v>
                </c:pt>
                <c:pt idx="328">
                  <c:v>3.17</c:v>
                </c:pt>
                <c:pt idx="329">
                  <c:v>3.28</c:v>
                </c:pt>
                <c:pt idx="330">
                  <c:v>3.11</c:v>
                </c:pt>
                <c:pt idx="331">
                  <c:v>3.12</c:v>
                </c:pt>
                <c:pt idx="332">
                  <c:v>3.25</c:v>
                </c:pt>
                <c:pt idx="333">
                  <c:v>3.18</c:v>
                </c:pt>
                <c:pt idx="334">
                  <c:v>3.14</c:v>
                </c:pt>
                <c:pt idx="335">
                  <c:v>3.2</c:v>
                </c:pt>
                <c:pt idx="336">
                  <c:v>3.2</c:v>
                </c:pt>
                <c:pt idx="337">
                  <c:v>3.24</c:v>
                </c:pt>
                <c:pt idx="338">
                  <c:v>3.12</c:v>
                </c:pt>
                <c:pt idx="339">
                  <c:v>3.12</c:v>
                </c:pt>
                <c:pt idx="340">
                  <c:v>3.12</c:v>
                </c:pt>
                <c:pt idx="341">
                  <c:v>3.15</c:v>
                </c:pt>
                <c:pt idx="342">
                  <c:v>3.145</c:v>
                </c:pt>
                <c:pt idx="343">
                  <c:v>3.145</c:v>
                </c:pt>
                <c:pt idx="344">
                  <c:v>3.15</c:v>
                </c:pt>
                <c:pt idx="345">
                  <c:v>3.15</c:v>
                </c:pt>
                <c:pt idx="346">
                  <c:v>3.13</c:v>
                </c:pt>
                <c:pt idx="347">
                  <c:v>3.12</c:v>
                </c:pt>
                <c:pt idx="348">
                  <c:v>3.2</c:v>
                </c:pt>
                <c:pt idx="349">
                  <c:v>3.13</c:v>
                </c:pt>
                <c:pt idx="350">
                  <c:v>3.22</c:v>
                </c:pt>
                <c:pt idx="351">
                  <c:v>3.2</c:v>
                </c:pt>
                <c:pt idx="352">
                  <c:v>3.15</c:v>
                </c:pt>
                <c:pt idx="353">
                  <c:v>3.2</c:v>
                </c:pt>
                <c:pt idx="354">
                  <c:v>3.43</c:v>
                </c:pt>
                <c:pt idx="355">
                  <c:v>3.2</c:v>
                </c:pt>
                <c:pt idx="356">
                  <c:v>3.15</c:v>
                </c:pt>
                <c:pt idx="357">
                  <c:v>3.11</c:v>
                </c:pt>
                <c:pt idx="358">
                  <c:v>3.08</c:v>
                </c:pt>
                <c:pt idx="359">
                  <c:v>3.12</c:v>
                </c:pt>
                <c:pt idx="360">
                  <c:v>3.45</c:v>
                </c:pt>
                <c:pt idx="361">
                  <c:v>3.66</c:v>
                </c:pt>
                <c:pt idx="362">
                  <c:v>3.66</c:v>
                </c:pt>
                <c:pt idx="363">
                  <c:v>3.44</c:v>
                </c:pt>
                <c:pt idx="364">
                  <c:v>3.43</c:v>
                </c:pt>
                <c:pt idx="365">
                  <c:v>3.49</c:v>
                </c:pt>
                <c:pt idx="366">
                  <c:v>3.61</c:v>
                </c:pt>
                <c:pt idx="367">
                  <c:v>3.44</c:v>
                </c:pt>
                <c:pt idx="368">
                  <c:v>3.38</c:v>
                </c:pt>
                <c:pt idx="369">
                  <c:v>3.37</c:v>
                </c:pt>
                <c:pt idx="370">
                  <c:v>3.4649999999999999</c:v>
                </c:pt>
                <c:pt idx="371">
                  <c:v>3.38</c:v>
                </c:pt>
                <c:pt idx="372">
                  <c:v>3.48</c:v>
                </c:pt>
                <c:pt idx="373">
                  <c:v>4.4400000000000004</c:v>
                </c:pt>
                <c:pt idx="374">
                  <c:v>4.4000000000000004</c:v>
                </c:pt>
                <c:pt idx="375">
                  <c:v>3.36</c:v>
                </c:pt>
                <c:pt idx="376">
                  <c:v>3.36</c:v>
                </c:pt>
                <c:pt idx="377">
                  <c:v>3.32</c:v>
                </c:pt>
                <c:pt idx="378">
                  <c:v>3.3</c:v>
                </c:pt>
                <c:pt idx="379">
                  <c:v>3.3050000000000002</c:v>
                </c:pt>
                <c:pt idx="380">
                  <c:v>3.3</c:v>
                </c:pt>
                <c:pt idx="381">
                  <c:v>3.25</c:v>
                </c:pt>
                <c:pt idx="382">
                  <c:v>3.33</c:v>
                </c:pt>
                <c:pt idx="383">
                  <c:v>3.39</c:v>
                </c:pt>
                <c:pt idx="384">
                  <c:v>3.34</c:v>
                </c:pt>
                <c:pt idx="385">
                  <c:v>3.36</c:v>
                </c:pt>
                <c:pt idx="386">
                  <c:v>3.34</c:v>
                </c:pt>
                <c:pt idx="387">
                  <c:v>3.36</c:v>
                </c:pt>
                <c:pt idx="388">
                  <c:v>3.36</c:v>
                </c:pt>
                <c:pt idx="389">
                  <c:v>3.34</c:v>
                </c:pt>
                <c:pt idx="390">
                  <c:v>3.49</c:v>
                </c:pt>
                <c:pt idx="391">
                  <c:v>3.35</c:v>
                </c:pt>
                <c:pt idx="392">
                  <c:v>3.35</c:v>
                </c:pt>
                <c:pt idx="393">
                  <c:v>3.35</c:v>
                </c:pt>
                <c:pt idx="394">
                  <c:v>3.35</c:v>
                </c:pt>
                <c:pt idx="395">
                  <c:v>3.37</c:v>
                </c:pt>
                <c:pt idx="396">
                  <c:v>3.35</c:v>
                </c:pt>
                <c:pt idx="397">
                  <c:v>3.35</c:v>
                </c:pt>
                <c:pt idx="398">
                  <c:v>3.36</c:v>
                </c:pt>
                <c:pt idx="399">
                  <c:v>3.36</c:v>
                </c:pt>
                <c:pt idx="400">
                  <c:v>3.36</c:v>
                </c:pt>
                <c:pt idx="401">
                  <c:v>3.35</c:v>
                </c:pt>
                <c:pt idx="402">
                  <c:v>3.3679999999999999</c:v>
                </c:pt>
                <c:pt idx="403">
                  <c:v>3.87</c:v>
                </c:pt>
                <c:pt idx="404">
                  <c:v>3.91</c:v>
                </c:pt>
                <c:pt idx="405">
                  <c:v>3.93</c:v>
                </c:pt>
                <c:pt idx="406">
                  <c:v>3.86</c:v>
                </c:pt>
                <c:pt idx="407">
                  <c:v>3.85</c:v>
                </c:pt>
                <c:pt idx="408">
                  <c:v>3.86</c:v>
                </c:pt>
                <c:pt idx="409">
                  <c:v>3.895</c:v>
                </c:pt>
                <c:pt idx="410">
                  <c:v>3.99</c:v>
                </c:pt>
                <c:pt idx="411">
                  <c:v>3.91</c:v>
                </c:pt>
                <c:pt idx="412">
                  <c:v>3.93</c:v>
                </c:pt>
                <c:pt idx="413">
                  <c:v>3.89</c:v>
                </c:pt>
                <c:pt idx="414">
                  <c:v>3.88</c:v>
                </c:pt>
                <c:pt idx="415">
                  <c:v>3.87</c:v>
                </c:pt>
                <c:pt idx="416">
                  <c:v>3.84</c:v>
                </c:pt>
                <c:pt idx="417">
                  <c:v>3.83</c:v>
                </c:pt>
                <c:pt idx="418">
                  <c:v>3.84</c:v>
                </c:pt>
                <c:pt idx="419">
                  <c:v>3.84</c:v>
                </c:pt>
                <c:pt idx="420">
                  <c:v>3.84</c:v>
                </c:pt>
                <c:pt idx="421">
                  <c:v>3.835</c:v>
                </c:pt>
                <c:pt idx="422">
                  <c:v>3.855</c:v>
                </c:pt>
                <c:pt idx="423">
                  <c:v>3.875</c:v>
                </c:pt>
                <c:pt idx="424">
                  <c:v>3.92</c:v>
                </c:pt>
                <c:pt idx="425">
                  <c:v>3.93</c:v>
                </c:pt>
                <c:pt idx="426">
                  <c:v>3.87</c:v>
                </c:pt>
                <c:pt idx="427">
                  <c:v>3.87</c:v>
                </c:pt>
                <c:pt idx="428">
                  <c:v>3.855</c:v>
                </c:pt>
                <c:pt idx="429">
                  <c:v>3.85</c:v>
                </c:pt>
                <c:pt idx="430">
                  <c:v>3.9</c:v>
                </c:pt>
                <c:pt idx="431">
                  <c:v>3.835</c:v>
                </c:pt>
                <c:pt idx="432">
                  <c:v>3.84</c:v>
                </c:pt>
                <c:pt idx="433">
                  <c:v>3.7850000000000001</c:v>
                </c:pt>
                <c:pt idx="434">
                  <c:v>3.6850000000000001</c:v>
                </c:pt>
                <c:pt idx="435">
                  <c:v>3.73</c:v>
                </c:pt>
                <c:pt idx="436">
                  <c:v>3.73</c:v>
                </c:pt>
                <c:pt idx="437">
                  <c:v>3.84</c:v>
                </c:pt>
                <c:pt idx="438">
                  <c:v>3.8250000000000002</c:v>
                </c:pt>
                <c:pt idx="439">
                  <c:v>3.84</c:v>
                </c:pt>
                <c:pt idx="440">
                  <c:v>3.84</c:v>
                </c:pt>
                <c:pt idx="441">
                  <c:v>3.8250000000000002</c:v>
                </c:pt>
                <c:pt idx="442">
                  <c:v>3.8</c:v>
                </c:pt>
                <c:pt idx="443">
                  <c:v>3.8180000000000001</c:v>
                </c:pt>
                <c:pt idx="444">
                  <c:v>3.8180000000000001</c:v>
                </c:pt>
                <c:pt idx="445">
                  <c:v>3.8</c:v>
                </c:pt>
                <c:pt idx="446">
                  <c:v>3.82</c:v>
                </c:pt>
                <c:pt idx="447">
                  <c:v>3.85</c:v>
                </c:pt>
                <c:pt idx="448">
                  <c:v>3.85</c:v>
                </c:pt>
                <c:pt idx="449">
                  <c:v>3.95</c:v>
                </c:pt>
                <c:pt idx="450">
                  <c:v>3.915</c:v>
                </c:pt>
                <c:pt idx="451">
                  <c:v>4.0540000000000003</c:v>
                </c:pt>
                <c:pt idx="452">
                  <c:v>3.9049999999999998</c:v>
                </c:pt>
                <c:pt idx="453">
                  <c:v>3.93</c:v>
                </c:pt>
                <c:pt idx="454">
                  <c:v>3.91</c:v>
                </c:pt>
                <c:pt idx="455">
                  <c:v>3.86</c:v>
                </c:pt>
                <c:pt idx="456">
                  <c:v>3.83</c:v>
                </c:pt>
                <c:pt idx="457">
                  <c:v>3.8</c:v>
                </c:pt>
                <c:pt idx="458">
                  <c:v>3.875</c:v>
                </c:pt>
                <c:pt idx="459">
                  <c:v>3.875</c:v>
                </c:pt>
                <c:pt idx="460">
                  <c:v>3.875</c:v>
                </c:pt>
                <c:pt idx="461">
                  <c:v>3.91</c:v>
                </c:pt>
                <c:pt idx="462">
                  <c:v>3.91</c:v>
                </c:pt>
                <c:pt idx="463">
                  <c:v>3.92</c:v>
                </c:pt>
                <c:pt idx="464">
                  <c:v>3.8849999999999998</c:v>
                </c:pt>
                <c:pt idx="465">
                  <c:v>3.875</c:v>
                </c:pt>
                <c:pt idx="466">
                  <c:v>3.855</c:v>
                </c:pt>
                <c:pt idx="467">
                  <c:v>3.855</c:v>
                </c:pt>
                <c:pt idx="468">
                  <c:v>3.75</c:v>
                </c:pt>
                <c:pt idx="469">
                  <c:v>3.7850000000000001</c:v>
                </c:pt>
                <c:pt idx="470">
                  <c:v>3.8149999999999999</c:v>
                </c:pt>
                <c:pt idx="471">
                  <c:v>3.87</c:v>
                </c:pt>
                <c:pt idx="472">
                  <c:v>3.93</c:v>
                </c:pt>
                <c:pt idx="473">
                  <c:v>4.04</c:v>
                </c:pt>
                <c:pt idx="474">
                  <c:v>3.9049999999999998</c:v>
                </c:pt>
                <c:pt idx="475">
                  <c:v>4.12</c:v>
                </c:pt>
                <c:pt idx="476">
                  <c:v>4.1449999999999996</c:v>
                </c:pt>
                <c:pt idx="477">
                  <c:v>3.9249999999999998</c:v>
                </c:pt>
                <c:pt idx="478">
                  <c:v>3.855</c:v>
                </c:pt>
                <c:pt idx="479">
                  <c:v>3.86</c:v>
                </c:pt>
                <c:pt idx="480">
                  <c:v>3.85</c:v>
                </c:pt>
                <c:pt idx="481">
                  <c:v>3.9</c:v>
                </c:pt>
                <c:pt idx="482">
                  <c:v>3.9049999999999998</c:v>
                </c:pt>
                <c:pt idx="483">
                  <c:v>3.93</c:v>
                </c:pt>
                <c:pt idx="484">
                  <c:v>3.92</c:v>
                </c:pt>
                <c:pt idx="485">
                  <c:v>3.82</c:v>
                </c:pt>
                <c:pt idx="486">
                  <c:v>3.8450000000000002</c:v>
                </c:pt>
                <c:pt idx="487">
                  <c:v>3.8450000000000002</c:v>
                </c:pt>
                <c:pt idx="488">
                  <c:v>3.8450000000000002</c:v>
                </c:pt>
                <c:pt idx="489">
                  <c:v>3.85</c:v>
                </c:pt>
                <c:pt idx="490">
                  <c:v>3.855</c:v>
                </c:pt>
                <c:pt idx="491">
                  <c:v>3.92</c:v>
                </c:pt>
                <c:pt idx="492">
                  <c:v>3.887</c:v>
                </c:pt>
                <c:pt idx="493">
                  <c:v>3.85</c:v>
                </c:pt>
                <c:pt idx="494">
                  <c:v>3.85</c:v>
                </c:pt>
                <c:pt idx="495">
                  <c:v>4</c:v>
                </c:pt>
                <c:pt idx="496">
                  <c:v>4.3529999999999998</c:v>
                </c:pt>
                <c:pt idx="497">
                  <c:v>4.327</c:v>
                </c:pt>
                <c:pt idx="498">
                  <c:v>4.33</c:v>
                </c:pt>
                <c:pt idx="499">
                  <c:v>4.33</c:v>
                </c:pt>
                <c:pt idx="500">
                  <c:v>4.327</c:v>
                </c:pt>
                <c:pt idx="501">
                  <c:v>4.3330000000000002</c:v>
                </c:pt>
                <c:pt idx="502">
                  <c:v>4.335</c:v>
                </c:pt>
                <c:pt idx="503">
                  <c:v>4.33</c:v>
                </c:pt>
                <c:pt idx="504">
                  <c:v>4.33</c:v>
                </c:pt>
                <c:pt idx="505">
                  <c:v>4.32</c:v>
                </c:pt>
                <c:pt idx="506">
                  <c:v>4.33</c:v>
                </c:pt>
                <c:pt idx="507">
                  <c:v>4.33</c:v>
                </c:pt>
                <c:pt idx="508">
                  <c:v>4.33</c:v>
                </c:pt>
                <c:pt idx="509">
                  <c:v>4.33</c:v>
                </c:pt>
                <c:pt idx="510">
                  <c:v>4.33</c:v>
                </c:pt>
                <c:pt idx="511">
                  <c:v>4.33</c:v>
                </c:pt>
                <c:pt idx="512">
                  <c:v>4.34</c:v>
                </c:pt>
                <c:pt idx="513">
                  <c:v>4.335</c:v>
                </c:pt>
                <c:pt idx="514">
                  <c:v>4.34</c:v>
                </c:pt>
                <c:pt idx="515">
                  <c:v>4.3600000000000003</c:v>
                </c:pt>
                <c:pt idx="516">
                  <c:v>4.45</c:v>
                </c:pt>
                <c:pt idx="517">
                  <c:v>4.4400000000000004</c:v>
                </c:pt>
                <c:pt idx="518">
                  <c:v>4.4000000000000004</c:v>
                </c:pt>
                <c:pt idx="519">
                  <c:v>4.38</c:v>
                </c:pt>
                <c:pt idx="520">
                  <c:v>4.3849999999999998</c:v>
                </c:pt>
                <c:pt idx="521">
                  <c:v>4.4000000000000004</c:v>
                </c:pt>
                <c:pt idx="522">
                  <c:v>4.38</c:v>
                </c:pt>
                <c:pt idx="523">
                  <c:v>4.3849999999999998</c:v>
                </c:pt>
                <c:pt idx="524">
                  <c:v>4.3949999999999996</c:v>
                </c:pt>
                <c:pt idx="525">
                  <c:v>4.38</c:v>
                </c:pt>
                <c:pt idx="526">
                  <c:v>4.3600000000000003</c:v>
                </c:pt>
                <c:pt idx="527">
                  <c:v>4.3600000000000003</c:v>
                </c:pt>
                <c:pt idx="528">
                  <c:v>4.38</c:v>
                </c:pt>
                <c:pt idx="529">
                  <c:v>4.38</c:v>
                </c:pt>
                <c:pt idx="530">
                  <c:v>4.37</c:v>
                </c:pt>
                <c:pt idx="531">
                  <c:v>4.3650000000000002</c:v>
                </c:pt>
                <c:pt idx="532">
                  <c:v>4.3499999999999996</c:v>
                </c:pt>
                <c:pt idx="533">
                  <c:v>4.3499999999999996</c:v>
                </c:pt>
                <c:pt idx="534">
                  <c:v>4.37</c:v>
                </c:pt>
                <c:pt idx="535">
                  <c:v>4.3499999999999996</c:v>
                </c:pt>
                <c:pt idx="536">
                  <c:v>4.3499999999999996</c:v>
                </c:pt>
                <c:pt idx="537">
                  <c:v>4.3499999999999996</c:v>
                </c:pt>
                <c:pt idx="538">
                  <c:v>4.3600000000000003</c:v>
                </c:pt>
                <c:pt idx="539">
                  <c:v>4.3899999999999997</c:v>
                </c:pt>
                <c:pt idx="540">
                  <c:v>4.375</c:v>
                </c:pt>
                <c:pt idx="541">
                  <c:v>4.3899999999999997</c:v>
                </c:pt>
                <c:pt idx="542">
                  <c:v>4.3949999999999996</c:v>
                </c:pt>
                <c:pt idx="543">
                  <c:v>4.42</c:v>
                </c:pt>
                <c:pt idx="544">
                  <c:v>4.41</c:v>
                </c:pt>
                <c:pt idx="545">
                  <c:v>4.42</c:v>
                </c:pt>
                <c:pt idx="546">
                  <c:v>4.42</c:v>
                </c:pt>
                <c:pt idx="547">
                  <c:v>4.3949999999999996</c:v>
                </c:pt>
                <c:pt idx="548">
                  <c:v>4.3849999999999998</c:v>
                </c:pt>
                <c:pt idx="549">
                  <c:v>4.3849999999999998</c:v>
                </c:pt>
                <c:pt idx="550">
                  <c:v>4.46</c:v>
                </c:pt>
                <c:pt idx="551">
                  <c:v>4.3949999999999996</c:v>
                </c:pt>
                <c:pt idx="552">
                  <c:v>4.37</c:v>
                </c:pt>
                <c:pt idx="553">
                  <c:v>4.3499999999999996</c:v>
                </c:pt>
                <c:pt idx="554">
                  <c:v>4.34</c:v>
                </c:pt>
                <c:pt idx="555">
                  <c:v>4.3</c:v>
                </c:pt>
                <c:pt idx="556">
                  <c:v>4.32</c:v>
                </c:pt>
                <c:pt idx="557">
                  <c:v>4.34</c:v>
                </c:pt>
                <c:pt idx="558">
                  <c:v>4.34</c:v>
                </c:pt>
                <c:pt idx="559">
                  <c:v>4.3600000000000003</c:v>
                </c:pt>
                <c:pt idx="560">
                  <c:v>4.99</c:v>
                </c:pt>
                <c:pt idx="561">
                  <c:v>4.8600000000000003</c:v>
                </c:pt>
                <c:pt idx="562">
                  <c:v>4.8499999999999996</c:v>
                </c:pt>
                <c:pt idx="563">
                  <c:v>4.8449999999999998</c:v>
                </c:pt>
                <c:pt idx="564">
                  <c:v>4.82</c:v>
                </c:pt>
                <c:pt idx="565">
                  <c:v>4.82</c:v>
                </c:pt>
                <c:pt idx="566">
                  <c:v>4.8150000000000004</c:v>
                </c:pt>
                <c:pt idx="567">
                  <c:v>4.8330000000000002</c:v>
                </c:pt>
                <c:pt idx="568">
                  <c:v>4.8380000000000001</c:v>
                </c:pt>
                <c:pt idx="569">
                  <c:v>4.84</c:v>
                </c:pt>
                <c:pt idx="570">
                  <c:v>4.8380000000000001</c:v>
                </c:pt>
                <c:pt idx="571">
                  <c:v>4.8380000000000001</c:v>
                </c:pt>
                <c:pt idx="572">
                  <c:v>4.8380000000000001</c:v>
                </c:pt>
                <c:pt idx="573">
                  <c:v>4.843</c:v>
                </c:pt>
                <c:pt idx="574">
                  <c:v>4.835</c:v>
                </c:pt>
                <c:pt idx="575">
                  <c:v>4.8330000000000002</c:v>
                </c:pt>
                <c:pt idx="576">
                  <c:v>4.83</c:v>
                </c:pt>
                <c:pt idx="577">
                  <c:v>4.83</c:v>
                </c:pt>
                <c:pt idx="578">
                  <c:v>4.83</c:v>
                </c:pt>
                <c:pt idx="579">
                  <c:v>4.82</c:v>
                </c:pt>
                <c:pt idx="580">
                  <c:v>4.82</c:v>
                </c:pt>
                <c:pt idx="581">
                  <c:v>4.9080000000000004</c:v>
                </c:pt>
                <c:pt idx="582">
                  <c:v>4.8550000000000004</c:v>
                </c:pt>
                <c:pt idx="583">
                  <c:v>4.8559999999999999</c:v>
                </c:pt>
                <c:pt idx="584">
                  <c:v>4.8899999999999997</c:v>
                </c:pt>
                <c:pt idx="585">
                  <c:v>4.88</c:v>
                </c:pt>
                <c:pt idx="586">
                  <c:v>4.97</c:v>
                </c:pt>
                <c:pt idx="587">
                  <c:v>4.9260000000000002</c:v>
                </c:pt>
                <c:pt idx="588">
                  <c:v>4.835</c:v>
                </c:pt>
                <c:pt idx="589">
                  <c:v>4.8499999999999996</c:v>
                </c:pt>
                <c:pt idx="590">
                  <c:v>4.843</c:v>
                </c:pt>
                <c:pt idx="591">
                  <c:v>4.843</c:v>
                </c:pt>
                <c:pt idx="592">
                  <c:v>4.84</c:v>
                </c:pt>
                <c:pt idx="593">
                  <c:v>5.0999999999999996</c:v>
                </c:pt>
                <c:pt idx="594">
                  <c:v>5.3</c:v>
                </c:pt>
                <c:pt idx="595">
                  <c:v>5.28</c:v>
                </c:pt>
                <c:pt idx="596">
                  <c:v>5.2329999999999997</c:v>
                </c:pt>
                <c:pt idx="597">
                  <c:v>5.3</c:v>
                </c:pt>
                <c:pt idx="598">
                  <c:v>5.3</c:v>
                </c:pt>
                <c:pt idx="599">
                  <c:v>5.3</c:v>
                </c:pt>
                <c:pt idx="600">
                  <c:v>5.2939999999999996</c:v>
                </c:pt>
                <c:pt idx="601">
                  <c:v>5.3418218526965013</c:v>
                </c:pt>
                <c:pt idx="602">
                  <c:v>5.2976054705347027</c:v>
                </c:pt>
                <c:pt idx="603">
                  <c:v>5.31</c:v>
                </c:pt>
                <c:pt idx="604">
                  <c:v>5.29</c:v>
                </c:pt>
                <c:pt idx="605">
                  <c:v>5.304528093256077</c:v>
                </c:pt>
                <c:pt idx="606">
                  <c:v>5.3045163413175009</c:v>
                </c:pt>
                <c:pt idx="607">
                  <c:v>5.3020520480457236</c:v>
                </c:pt>
                <c:pt idx="608">
                  <c:v>5.32</c:v>
                </c:pt>
                <c:pt idx="609">
                  <c:v>5.3257178645252559</c:v>
                </c:pt>
                <c:pt idx="610">
                  <c:v>5.492524658372429</c:v>
                </c:pt>
                <c:pt idx="611">
                  <c:v>5.9125782946232928</c:v>
                </c:pt>
                <c:pt idx="612">
                  <c:v>5.8647568366929335</c:v>
                </c:pt>
                <c:pt idx="613">
                  <c:v>5.8368173286003708</c:v>
                </c:pt>
                <c:pt idx="614">
                  <c:v>5.8379117726223608</c:v>
                </c:pt>
                <c:pt idx="615">
                  <c:v>5.8381717117311132</c:v>
                </c:pt>
                <c:pt idx="616">
                  <c:v>5.8283103696776752</c:v>
                </c:pt>
                <c:pt idx="617">
                  <c:v>5.82</c:v>
                </c:pt>
                <c:pt idx="618">
                  <c:v>5.83</c:v>
                </c:pt>
                <c:pt idx="619">
                  <c:v>5.83</c:v>
                </c:pt>
                <c:pt idx="620">
                  <c:v>5.85</c:v>
                </c:pt>
                <c:pt idx="621">
                  <c:v>5.81</c:v>
                </c:pt>
                <c:pt idx="622">
                  <c:v>5.81</c:v>
                </c:pt>
                <c:pt idx="623">
                  <c:v>5.8</c:v>
                </c:pt>
                <c:pt idx="624">
                  <c:v>5.82</c:v>
                </c:pt>
                <c:pt idx="625">
                  <c:v>5.8143614763828637</c:v>
                </c:pt>
                <c:pt idx="626">
                  <c:v>5.8106644164543333</c:v>
                </c:pt>
                <c:pt idx="627">
                  <c:v>5.8106788305271584</c:v>
                </c:pt>
                <c:pt idx="628">
                  <c:v>5.8207920170388912</c:v>
                </c:pt>
                <c:pt idx="629">
                  <c:v>5.8097877578439405</c:v>
                </c:pt>
                <c:pt idx="630">
                  <c:v>5.8043177075107293</c:v>
                </c:pt>
                <c:pt idx="631">
                  <c:v>5.8168229928590609</c:v>
                </c:pt>
                <c:pt idx="632">
                  <c:v>5.8904663186947701</c:v>
                </c:pt>
                <c:pt idx="633">
                  <c:v>5.8807631045702324</c:v>
                </c:pt>
                <c:pt idx="634">
                  <c:v>5.8199999999999994</c:v>
                </c:pt>
                <c:pt idx="635">
                  <c:v>5.8257626750784786</c:v>
                </c:pt>
                <c:pt idx="636">
                  <c:v>5.8365134169029416</c:v>
                </c:pt>
                <c:pt idx="637">
                  <c:v>5.8157827471544872</c:v>
                </c:pt>
                <c:pt idx="638">
                  <c:v>5.8202269929773243</c:v>
                </c:pt>
                <c:pt idx="639">
                  <c:v>5.8322262592945773</c:v>
                </c:pt>
                <c:pt idx="640">
                  <c:v>5.8536727568066071</c:v>
                </c:pt>
                <c:pt idx="641">
                  <c:v>5.8381711934702345</c:v>
                </c:pt>
                <c:pt idx="642">
                  <c:v>5.8306588310207283</c:v>
                </c:pt>
                <c:pt idx="643">
                  <c:v>5.837335827364198</c:v>
                </c:pt>
                <c:pt idx="644">
                  <c:v>5.9110551594921636</c:v>
                </c:pt>
                <c:pt idx="645">
                  <c:v>5.8443885113232446</c:v>
                </c:pt>
                <c:pt idx="646">
                  <c:v>5.8679953435558945</c:v>
                </c:pt>
                <c:pt idx="647">
                  <c:v>5.8778762849609434</c:v>
                </c:pt>
                <c:pt idx="648">
                  <c:v>5.8428588773387675</c:v>
                </c:pt>
                <c:pt idx="649">
                  <c:v>5.86</c:v>
                </c:pt>
                <c:pt idx="650">
                  <c:v>6.2283393093409494</c:v>
                </c:pt>
                <c:pt idx="651">
                  <c:v>6.3581780819067015</c:v>
                </c:pt>
                <c:pt idx="652">
                  <c:v>6.3406093891599262</c:v>
                </c:pt>
                <c:pt idx="653">
                  <c:v>6.3463619126476747</c:v>
                </c:pt>
                <c:pt idx="654">
                  <c:v>6.35</c:v>
                </c:pt>
                <c:pt idx="655">
                  <c:v>6.2825702883333614</c:v>
                </c:pt>
                <c:pt idx="656">
                  <c:v>6.2811560637263719</c:v>
                </c:pt>
                <c:pt idx="657">
                  <c:v>6.2845644742140383</c:v>
                </c:pt>
                <c:pt idx="658">
                  <c:v>6.35</c:v>
                </c:pt>
                <c:pt idx="659">
                  <c:v>6.35</c:v>
                </c:pt>
                <c:pt idx="660">
                  <c:v>6.3463400167013644</c:v>
                </c:pt>
                <c:pt idx="661">
                  <c:v>6.35</c:v>
                </c:pt>
                <c:pt idx="662">
                  <c:v>6.3422131367183958</c:v>
                </c:pt>
                <c:pt idx="663">
                  <c:v>6.372041379085049</c:v>
                </c:pt>
                <c:pt idx="664">
                  <c:v>6.4040820360885</c:v>
                </c:pt>
                <c:pt idx="665">
                  <c:v>6.372041379085049</c:v>
                </c:pt>
                <c:pt idx="666">
                  <c:v>6.372041379085049</c:v>
                </c:pt>
                <c:pt idx="667">
                  <c:v>6.3515252392561115</c:v>
                </c:pt>
                <c:pt idx="668">
                  <c:v>6.358474760981915</c:v>
                </c:pt>
                <c:pt idx="669">
                  <c:v>6.3719477065389567</c:v>
                </c:pt>
                <c:pt idx="670">
                  <c:v>6.3720381696734929</c:v>
                </c:pt>
                <c:pt idx="671">
                  <c:v>6.3871323058500682</c:v>
                </c:pt>
                <c:pt idx="672">
                  <c:v>6.3856254430473793</c:v>
                </c:pt>
                <c:pt idx="673">
                  <c:v>6.45</c:v>
                </c:pt>
                <c:pt idx="674">
                  <c:v>6.5656581417826123</c:v>
                </c:pt>
                <c:pt idx="675">
                  <c:v>6.3928177964773623</c:v>
                </c:pt>
                <c:pt idx="676">
                  <c:v>6.3553235095602734</c:v>
                </c:pt>
                <c:pt idx="677">
                  <c:v>6.2700000000000005</c:v>
                </c:pt>
                <c:pt idx="678">
                  <c:v>6.3597830171126528</c:v>
                </c:pt>
                <c:pt idx="679">
                  <c:v>6.2869246657373674</c:v>
                </c:pt>
                <c:pt idx="680">
                  <c:v>6.2268358779090747</c:v>
                </c:pt>
                <c:pt idx="681">
                  <c:v>6.3072064432370647</c:v>
                </c:pt>
                <c:pt idx="682">
                  <c:v>6.32</c:v>
                </c:pt>
                <c:pt idx="683">
                  <c:v>6.34</c:v>
                </c:pt>
                <c:pt idx="684">
                  <c:v>6.5700000000000012</c:v>
                </c:pt>
                <c:pt idx="685">
                  <c:v>6.662412755146474</c:v>
                </c:pt>
                <c:pt idx="686">
                  <c:v>6.7299999999999995</c:v>
                </c:pt>
                <c:pt idx="687">
                  <c:v>6.7909413314881082</c:v>
                </c:pt>
                <c:pt idx="688">
                  <c:v>6.7850243905133318</c:v>
                </c:pt>
                <c:pt idx="689">
                  <c:v>6.5213765423467134</c:v>
                </c:pt>
                <c:pt idx="690">
                  <c:v>6.5399999999999983</c:v>
                </c:pt>
                <c:pt idx="691">
                  <c:v>6.5399999999999983</c:v>
                </c:pt>
                <c:pt idx="692">
                  <c:v>6.5399999999999983</c:v>
                </c:pt>
                <c:pt idx="693">
                  <c:v>6.5399999999999983</c:v>
                </c:pt>
                <c:pt idx="694">
                  <c:v>6.5329065737675736</c:v>
                </c:pt>
                <c:pt idx="695">
                  <c:v>6.4872820162130278</c:v>
                </c:pt>
                <c:pt idx="696">
                  <c:v>6.5843435870186813</c:v>
                </c:pt>
                <c:pt idx="697">
                  <c:v>6.5889011991954209</c:v>
                </c:pt>
                <c:pt idx="698">
                  <c:v>6.68</c:v>
                </c:pt>
                <c:pt idx="699">
                  <c:v>6.75</c:v>
                </c:pt>
                <c:pt idx="700">
                  <c:v>6.81</c:v>
                </c:pt>
                <c:pt idx="701">
                  <c:v>6.6</c:v>
                </c:pt>
                <c:pt idx="702">
                  <c:v>6.58</c:v>
                </c:pt>
                <c:pt idx="703">
                  <c:v>6.9242857142857108</c:v>
                </c:pt>
              </c:numCache>
            </c:numRef>
          </c:val>
          <c:smooth val="0"/>
        </c:ser>
        <c:dLbls>
          <c:showLegendKey val="0"/>
          <c:showVal val="0"/>
          <c:showCatName val="0"/>
          <c:showSerName val="0"/>
          <c:showPercent val="0"/>
          <c:showBubbleSize val="0"/>
        </c:dLbls>
        <c:marker val="1"/>
        <c:smooth val="0"/>
        <c:axId val="147493248"/>
        <c:axId val="147494784"/>
      </c:lineChart>
      <c:dateAx>
        <c:axId val="147493248"/>
        <c:scaling>
          <c:orientation val="minMax"/>
          <c:max val="42977"/>
          <c:min val="41821"/>
        </c:scaling>
        <c:delete val="0"/>
        <c:axPos val="b"/>
        <c:numFmt formatCode="d\-mmm" sourceLinked="1"/>
        <c:majorTickMark val="none"/>
        <c:minorTickMark val="none"/>
        <c:tickLblPos val="nextTo"/>
        <c:txPr>
          <a:bodyPr rot="-5400000" vert="horz"/>
          <a:lstStyle/>
          <a:p>
            <a:pPr>
              <a:defRPr sz="800"/>
            </a:pPr>
            <a:endParaRPr lang="es-MX"/>
          </a:p>
        </c:txPr>
        <c:crossAx val="147494784"/>
        <c:crosses val="autoZero"/>
        <c:auto val="1"/>
        <c:lblOffset val="100"/>
        <c:baseTimeUnit val="days"/>
        <c:majorUnit val="30"/>
        <c:majorTimeUnit val="days"/>
      </c:dateAx>
      <c:valAx>
        <c:axId val="147494784"/>
        <c:scaling>
          <c:orientation val="minMax"/>
          <c:max val="7.5"/>
          <c:min val="2.8"/>
        </c:scaling>
        <c:delete val="0"/>
        <c:axPos val="l"/>
        <c:numFmt formatCode="0.00" sourceLinked="1"/>
        <c:majorTickMark val="none"/>
        <c:minorTickMark val="none"/>
        <c:tickLblPos val="nextTo"/>
        <c:crossAx val="147493248"/>
        <c:crosses val="autoZero"/>
        <c:crossBetween val="between"/>
      </c:valAx>
      <c:valAx>
        <c:axId val="147496320"/>
        <c:scaling>
          <c:orientation val="minMax"/>
          <c:max val="120000000000"/>
          <c:min val="0"/>
        </c:scaling>
        <c:delete val="0"/>
        <c:axPos val="r"/>
        <c:numFmt formatCode="_-* #,##0_-;\-* #,##0_-;_-* &quot;-&quot;??_-;_-@_-" sourceLinked="1"/>
        <c:majorTickMark val="out"/>
        <c:minorTickMark val="none"/>
        <c:tickLblPos val="nextTo"/>
        <c:crossAx val="147396096"/>
        <c:crosses val="max"/>
        <c:crossBetween val="between"/>
        <c:dispUnits>
          <c:builtInUnit val="billions"/>
          <c:dispUnitsLbl>
            <c:layout>
              <c:manualLayout>
                <c:xMode val="edge"/>
                <c:yMode val="edge"/>
                <c:x val="0.96819382192610537"/>
                <c:y val="0.42544271981130954"/>
              </c:manualLayout>
            </c:layout>
          </c:dispUnitsLbl>
        </c:dispUnits>
      </c:valAx>
      <c:dateAx>
        <c:axId val="147396096"/>
        <c:scaling>
          <c:orientation val="minMax"/>
        </c:scaling>
        <c:delete val="1"/>
        <c:axPos val="b"/>
        <c:numFmt formatCode="d\-mmm" sourceLinked="1"/>
        <c:majorTickMark val="out"/>
        <c:minorTickMark val="none"/>
        <c:tickLblPos val="nextTo"/>
        <c:crossAx val="147496320"/>
        <c:crosses val="autoZero"/>
        <c:auto val="1"/>
        <c:lblOffset val="100"/>
        <c:baseTimeUnit val="days"/>
      </c:dateAx>
      <c:spPr>
        <a:noFill/>
        <a:ln w="25400">
          <a:noFill/>
        </a:ln>
      </c:spPr>
    </c:plotArea>
    <c:legend>
      <c:legendPos val="r"/>
      <c:layout>
        <c:manualLayout>
          <c:xMode val="edge"/>
          <c:yMode val="edge"/>
          <c:x val="6.636197398402123E-2"/>
          <c:y val="0.92770527577507578"/>
          <c:w val="0.83816919038966287"/>
          <c:h val="3.319237137717846E-2"/>
        </c:manualLayout>
      </c:layout>
      <c:overlay val="0"/>
      <c:txPr>
        <a:bodyPr/>
        <a:lstStyle/>
        <a:p>
          <a:pPr>
            <a:defRPr sz="900"/>
          </a:pPr>
          <a:endParaRPr lang="es-MX"/>
        </a:p>
      </c:txPr>
    </c:legend>
    <c:plotVisOnly val="1"/>
    <c:dispBlanksAs val="gap"/>
    <c:showDLblsOverMax val="0"/>
  </c:chart>
  <c:spPr>
    <a:noFill/>
  </c:spPr>
  <c:txPr>
    <a:bodyPr/>
    <a:lstStyle/>
    <a:p>
      <a:pPr>
        <a:defRPr>
          <a:latin typeface="Century Gothic" panose="020B0502020202020204" pitchFamily="34" charset="0"/>
        </a:defRPr>
      </a:pPr>
      <a:endParaRPr lang="es-MX"/>
    </a:p>
  </c:txPr>
  <c:externalData r:id="rId2">
    <c:autoUpdate val="0"/>
  </c:externalData>
  <c:userShapes r:id="rId3"/>
</c:chartSpace>
</file>

<file path=ppt/charts/chart66.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19"/>
    </mc:Choice>
    <mc:Fallback>
      <c:style val="19"/>
    </mc:Fallback>
  </mc:AlternateContent>
  <c:clrMapOvr bg1="lt1" tx1="dk1" bg2="lt2" tx2="dk2" accent1="accent1" accent2="accent2" accent3="accent3" accent4="accent4" accent5="accent5" accent6="accent6" hlink="hlink" folHlink="folHlink"/>
  <c:chart>
    <c:title>
      <c:tx>
        <c:rich>
          <a:bodyPr/>
          <a:lstStyle/>
          <a:p>
            <a:pPr>
              <a:defRPr/>
            </a:pPr>
            <a:r>
              <a:rPr lang="es-MX"/>
              <a:t>Tasa anual de mortalidad por enfermedad general </a:t>
            </a:r>
          </a:p>
          <a:p>
            <a:pPr>
              <a:defRPr/>
            </a:pPr>
            <a:r>
              <a:rPr lang="es-MX"/>
              <a:t>qx'(m)</a:t>
            </a:r>
          </a:p>
        </c:rich>
      </c:tx>
      <c:layout/>
      <c:overlay val="0"/>
    </c:title>
    <c:autoTitleDeleted val="0"/>
    <c:view3D>
      <c:rotX val="15"/>
      <c:rotY val="20"/>
      <c:rAngAx val="0"/>
      <c:perspective val="30"/>
    </c:view3D>
    <c:floor>
      <c:thickness val="0"/>
    </c:floor>
    <c:sideWall>
      <c:thickness val="0"/>
    </c:sideWall>
    <c:backWall>
      <c:thickness val="0"/>
    </c:backWall>
    <c:plotArea>
      <c:layout/>
      <c:surface3DChart>
        <c:wireframe val="0"/>
        <c:ser>
          <c:idx val="0"/>
          <c:order val="0"/>
          <c:tx>
            <c:strRef>
              <c:f>'I.Prob Decrementos'!$C$4</c:f>
              <c:strCache>
                <c:ptCount val="1"/>
                <c:pt idx="0">
                  <c:v>2016</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Decrementos'!$C$5:$C$79</c:f>
              <c:numCache>
                <c:formatCode>0.0000000%</c:formatCode>
                <c:ptCount val="75"/>
                <c:pt idx="0">
                  <c:v>6.1088004111094584E-5</c:v>
                </c:pt>
                <c:pt idx="1">
                  <c:v>8.346232940140857E-5</c:v>
                </c:pt>
                <c:pt idx="2">
                  <c:v>1.1085766593511791E-4</c:v>
                </c:pt>
                <c:pt idx="3">
                  <c:v>1.4320225789868775E-4</c:v>
                </c:pt>
                <c:pt idx="4">
                  <c:v>1.8008575699731503E-4</c:v>
                </c:pt>
                <c:pt idx="5">
                  <c:v>2.2079110147446427E-4</c:v>
                </c:pt>
                <c:pt idx="6">
                  <c:v>2.6436971197529266E-4</c:v>
                </c:pt>
                <c:pt idx="7">
                  <c:v>3.0974482796845051E-4</c:v>
                </c:pt>
                <c:pt idx="8">
                  <c:v>3.558239722228734E-4</c:v>
                </c:pt>
                <c:pt idx="9">
                  <c:v>4.0160259965145201E-4</c:v>
                </c:pt>
                <c:pt idx="10">
                  <c:v>4.4624569617179497E-4</c:v>
                </c:pt>
                <c:pt idx="11">
                  <c:v>4.8914047983923746E-4</c:v>
                </c:pt>
                <c:pt idx="12">
                  <c:v>5.2991954381431281E-4</c:v>
                </c:pt>
                <c:pt idx="13">
                  <c:v>5.6845848882387849E-4</c:v>
                </c:pt>
                <c:pt idx="14">
                  <c:v>6.0485479288867284E-4</c:v>
                </c:pt>
                <c:pt idx="15">
                  <c:v>6.3939545947512913E-4</c:v>
                </c:pt>
                <c:pt idx="16">
                  <c:v>6.7252035073982501E-4</c:v>
                </c:pt>
                <c:pt idx="17">
                  <c:v>7.0478665129566312E-4</c:v>
                </c:pt>
                <c:pt idx="18">
                  <c:v>7.3683815942530214E-4</c:v>
                </c:pt>
                <c:pt idx="19">
                  <c:v>7.6938145198957367E-4</c:v>
                </c:pt>
                <c:pt idx="20">
                  <c:v>8.0316962964915872E-4</c:v>
                </c:pt>
                <c:pt idx="21">
                  <c:v>8.3899339002997653E-4</c:v>
                </c:pt>
                <c:pt idx="22">
                  <c:v>8.7767857011483339E-4</c:v>
                </c:pt>
                <c:pt idx="23">
                  <c:v>9.2008896458690168E-4</c:v>
                </c:pt>
                <c:pt idx="24">
                  <c:v>9.671330643786939E-4</c:v>
                </c:pt>
                <c:pt idx="25">
                  <c:v>1.0197732717933073E-3</c:v>
                </c:pt>
                <c:pt idx="26">
                  <c:v>1.0790360501060645E-3</c:v>
                </c:pt>
                <c:pt idx="27">
                  <c:v>1.1460212866388547E-3</c:v>
                </c:pt>
                <c:pt idx="28">
                  <c:v>1.2219088338518689E-3</c:v>
                </c:pt>
                <c:pt idx="29">
                  <c:v>1.307959702343907E-3</c:v>
                </c:pt>
                <c:pt idx="30">
                  <c:v>1.405508688902133E-3</c:v>
                </c:pt>
                <c:pt idx="31">
                  <c:v>1.5159443324600664E-3</c:v>
                </c:pt>
                <c:pt idx="32">
                  <c:v>1.6406710409869014E-3</c:v>
                </c:pt>
                <c:pt idx="33">
                  <c:v>1.7810471262118368E-3</c:v>
                </c:pt>
                <c:pt idx="34">
                  <c:v>1.9382915202332857E-3</c:v>
                </c:pt>
                <c:pt idx="35">
                  <c:v>2.113351463890507E-3</c:v>
                </c:pt>
                <c:pt idx="36">
                  <c:v>2.3067239608958456E-3</c:v>
                </c:pt>
                <c:pt idx="37">
                  <c:v>2.5182259888677366E-3</c:v>
                </c:pt>
                <c:pt idx="38">
                  <c:v>2.746713224365289E-3</c:v>
                </c:pt>
                <c:pt idx="39">
                  <c:v>2.9897553118976182E-3</c:v>
                </c:pt>
                <c:pt idx="40">
                  <c:v>3.2432882464517895E-3</c:v>
                </c:pt>
                <c:pt idx="41">
                  <c:v>3.5012814145479816E-3</c:v>
                </c:pt>
                <c:pt idx="42">
                  <c:v>3.7554772420116812E-3</c:v>
                </c:pt>
                <c:pt idx="43">
                  <c:v>3.9952823572821129E-3</c:v>
                </c:pt>
                <c:pt idx="44">
                  <c:v>4.2079053862371938E-3</c:v>
                </c:pt>
                <c:pt idx="45">
                  <c:v>3.5563756508200628E-3</c:v>
                </c:pt>
                <c:pt idx="46">
                  <c:v>3.4762114185074265E-3</c:v>
                </c:pt>
                <c:pt idx="47">
                  <c:v>3.4690400436142859E-3</c:v>
                </c:pt>
                <c:pt idx="48">
                  <c:v>3.5198357215919357E-3</c:v>
                </c:pt>
                <c:pt idx="49">
                  <c:v>3.6196804209836027E-3</c:v>
                </c:pt>
                <c:pt idx="50">
                  <c:v>3.7630588377542944E-3</c:v>
                </c:pt>
                <c:pt idx="51">
                  <c:v>3.9464027872785938E-3</c:v>
                </c:pt>
                <c:pt idx="52">
                  <c:v>4.1672792311211911E-3</c:v>
                </c:pt>
                <c:pt idx="53">
                  <c:v>4.4239643717089933E-3</c:v>
                </c:pt>
                <c:pt idx="54">
                  <c:v>4.7152981635803989E-3</c:v>
                </c:pt>
                <c:pt idx="55">
                  <c:v>5.0407766071656809E-3</c:v>
                </c:pt>
                <c:pt idx="56">
                  <c:v>5.4008563204924719E-3</c:v>
                </c:pt>
                <c:pt idx="57">
                  <c:v>5.7974396304541721E-3</c:v>
                </c:pt>
                <c:pt idx="58">
                  <c:v>6.234496578567849E-3</c:v>
                </c:pt>
                <c:pt idx="59">
                  <c:v>6.7187791451668527E-3</c:v>
                </c:pt>
                <c:pt idx="60">
                  <c:v>7.260604807315163E-3</c:v>
                </c:pt>
                <c:pt idx="61">
                  <c:v>7.8747354315517742E-3</c:v>
                </c:pt>
                <c:pt idx="62">
                  <c:v>8.5814492239210741E-3</c:v>
                </c:pt>
                <c:pt idx="63">
                  <c:v>9.4079901924063961E-3</c:v>
                </c:pt>
                <c:pt idx="64">
                  <c:v>1.0390678456141699E-2</c:v>
                </c:pt>
                <c:pt idx="65">
                  <c:v>1.157808646826557E-2</c:v>
                </c:pt>
                <c:pt idx="66">
                  <c:v>1.3035861168008846E-2</c:v>
                </c:pt>
                <c:pt idx="67">
                  <c:v>1.4854054833500659E-2</c:v>
                </c:pt>
                <c:pt idx="68">
                  <c:v>1.7158304900367908E-2</c:v>
                </c:pt>
                <c:pt idx="69">
                  <c:v>2.0127014543542199E-2</c:v>
                </c:pt>
                <c:pt idx="70">
                  <c:v>2.4018068815345933E-2</c:v>
                </c:pt>
                <c:pt idx="71">
                  <c:v>2.921101659185139E-2</c:v>
                </c:pt>
                <c:pt idx="72">
                  <c:v>3.6274983550070868E-2</c:v>
                </c:pt>
                <c:pt idx="73">
                  <c:v>4.6081198302669123E-2</c:v>
                </c:pt>
                <c:pt idx="74">
                  <c:v>5.9999247835778813E-2</c:v>
                </c:pt>
              </c:numCache>
            </c:numRef>
          </c:val>
        </c:ser>
        <c:ser>
          <c:idx val="1"/>
          <c:order val="1"/>
          <c:tx>
            <c:strRef>
              <c:f>'I.Prob Decrementos'!$D$4</c:f>
              <c:strCache>
                <c:ptCount val="1"/>
                <c:pt idx="0">
                  <c:v>2017</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Decrementos'!$D$5:$D$79</c:f>
              <c:numCache>
                <c:formatCode>0.0000000%</c:formatCode>
                <c:ptCount val="75"/>
                <c:pt idx="0">
                  <c:v>6.1092041734334092E-5</c:v>
                </c:pt>
                <c:pt idx="1">
                  <c:v>8.352041184889864E-5</c:v>
                </c:pt>
                <c:pt idx="2">
                  <c:v>1.1099114511163336E-4</c:v>
                </c:pt>
                <c:pt idx="3">
                  <c:v>1.4343267558504966E-4</c:v>
                </c:pt>
                <c:pt idx="4">
                  <c:v>1.8043297050792772E-4</c:v>
                </c:pt>
                <c:pt idx="5">
                  <c:v>2.2127154837364905E-4</c:v>
                </c:pt>
                <c:pt idx="6">
                  <c:v>2.6499507489892318E-4</c:v>
                </c:pt>
                <c:pt idx="7">
                  <c:v>3.1052127217671413E-4</c:v>
                </c:pt>
                <c:pt idx="8">
                  <c:v>3.5675201568454346E-4</c:v>
                </c:pt>
                <c:pt idx="9">
                  <c:v>4.0267756828961442E-4</c:v>
                </c:pt>
                <c:pt idx="10">
                  <c:v>4.4745863775025541E-4</c:v>
                </c:pt>
                <c:pt idx="11">
                  <c:v>4.9047936915728443E-4</c:v>
                </c:pt>
                <c:pt idx="12">
                  <c:v>5.3137060821477572E-4</c:v>
                </c:pt>
                <c:pt idx="13">
                  <c:v>5.700075074987637E-4</c:v>
                </c:pt>
                <c:pt idx="14">
                  <c:v>6.0648826389618949E-4</c:v>
                </c:pt>
                <c:pt idx="15">
                  <c:v>6.4110157324525025E-4</c:v>
                </c:pt>
                <c:pt idx="16">
                  <c:v>6.7428974959132413E-4</c:v>
                </c:pt>
                <c:pt idx="17">
                  <c:v>7.0661298624533531E-4</c:v>
                </c:pt>
                <c:pt idx="18">
                  <c:v>7.3871847674444229E-4</c:v>
                </c:pt>
                <c:pt idx="19">
                  <c:v>7.7131645327178217E-4</c:v>
                </c:pt>
                <c:pt idx="20">
                  <c:v>8.051638525727624E-4</c:v>
                </c:pt>
                <c:pt idx="21">
                  <c:v>8.4105535488691245E-4</c:v>
                </c:pt>
                <c:pt idx="22">
                  <c:v>8.7982093169094663E-4</c:v>
                </c:pt>
                <c:pt idx="23">
                  <c:v>9.2232870175470733E-4</c:v>
                </c:pt>
                <c:pt idx="24">
                  <c:v>9.6949173181823509E-4</c:v>
                </c:pt>
                <c:pt idx="25">
                  <c:v>1.0222773300024243E-3</c:v>
                </c:pt>
                <c:pt idx="26">
                  <c:v>1.0817172811874182E-3</c:v>
                </c:pt>
                <c:pt idx="27">
                  <c:v>1.1489172937183185E-3</c:v>
                </c:pt>
                <c:pt idx="28">
                  <c:v>1.2250636105146271E-3</c:v>
                </c:pt>
                <c:pt idx="29">
                  <c:v>1.3114242440436549E-3</c:v>
                </c:pt>
                <c:pt idx="30">
                  <c:v>1.4093415996297225E-3</c:v>
                </c:pt>
                <c:pt idx="31">
                  <c:v>1.5202123557774309E-3</c:v>
                </c:pt>
                <c:pt idx="32">
                  <c:v>1.6454494138111123E-3</c:v>
                </c:pt>
                <c:pt idx="33">
                  <c:v>1.7864196160787917E-3</c:v>
                </c:pt>
                <c:pt idx="34">
                  <c:v>1.9443499630129144E-3</c:v>
                </c:pt>
                <c:pt idx="35">
                  <c:v>2.1201945719441411E-3</c:v>
                </c:pt>
                <c:pt idx="36">
                  <c:v>2.314455127433114E-3</c:v>
                </c:pt>
                <c:pt idx="37">
                  <c:v>2.5269497829643736E-3</c:v>
                </c:pt>
                <c:pt idx="38">
                  <c:v>2.7565302680938298E-3</c:v>
                </c:pt>
                <c:pt idx="39">
                  <c:v>3.0007552770122802E-3</c:v>
                </c:pt>
                <c:pt idx="40">
                  <c:v>3.2555408278606133E-3</c:v>
                </c:pt>
                <c:pt idx="41">
                  <c:v>3.5148253565565656E-3</c:v>
                </c:pt>
                <c:pt idx="42">
                  <c:v>3.7703078295329294E-3</c:v>
                </c:pt>
                <c:pt idx="43">
                  <c:v>4.0113382390698782E-3</c:v>
                </c:pt>
                <c:pt idx="44">
                  <c:v>4.2250561413076778E-3</c:v>
                </c:pt>
                <c:pt idx="45">
                  <c:v>3.5159228463660704E-3</c:v>
                </c:pt>
                <c:pt idx="46">
                  <c:v>3.4370682664459063E-3</c:v>
                </c:pt>
                <c:pt idx="47">
                  <c:v>3.4302187682648299E-3</c:v>
                </c:pt>
                <c:pt idx="48">
                  <c:v>3.4805837381969105E-3</c:v>
                </c:pt>
                <c:pt idx="49">
                  <c:v>3.5793824025429841E-3</c:v>
                </c:pt>
                <c:pt idx="50">
                  <c:v>3.7211845905327128E-3</c:v>
                </c:pt>
                <c:pt idx="51">
                  <c:v>3.9024794445115928E-3</c:v>
                </c:pt>
                <c:pt idx="52">
                  <c:v>4.120876965188011E-3</c:v>
                </c:pt>
                <c:pt idx="53">
                  <c:v>4.3746893205064297E-3</c:v>
                </c:pt>
                <c:pt idx="54">
                  <c:v>4.6627880919276636E-3</c:v>
                </c:pt>
                <c:pt idx="55">
                  <c:v>4.984695572005416E-3</c:v>
                </c:pt>
                <c:pt idx="56">
                  <c:v>5.3408851035747322E-3</c:v>
                </c:pt>
                <c:pt idx="57">
                  <c:v>5.7332593686361235E-3</c:v>
                </c:pt>
                <c:pt idx="58">
                  <c:v>6.1657639705830335E-3</c:v>
                </c:pt>
                <c:pt idx="59">
                  <c:v>6.6450926703978622E-3</c:v>
                </c:pt>
                <c:pt idx="60">
                  <c:v>7.1814621798925648E-3</c:v>
                </c:pt>
                <c:pt idx="61">
                  <c:v>7.7894826059418014E-3</c:v>
                </c:pt>
                <c:pt idx="62">
                  <c:v>8.4892203575645444E-3</c:v>
                </c:pt>
                <c:pt idx="63">
                  <c:v>9.3076359546270977E-3</c:v>
                </c:pt>
                <c:pt idx="64">
                  <c:v>1.028067700536235E-2</c:v>
                </c:pt>
                <c:pt idx="65">
                  <c:v>1.1456427341163675E-2</c:v>
                </c:pt>
                <c:pt idx="66">
                  <c:v>1.2899887031198636E-2</c:v>
                </c:pt>
                <c:pt idx="67">
                  <c:v>1.4700238887297115E-2</c:v>
                </c:pt>
                <c:pt idx="68">
                  <c:v>1.698193142497962E-2</c:v>
                </c:pt>
                <c:pt idx="69">
                  <c:v>1.9921714566794108E-2</c:v>
                </c:pt>
                <c:pt idx="70">
                  <c:v>2.3775138874785953E-2</c:v>
                </c:pt>
                <c:pt idx="71">
                  <c:v>2.8918410265038164E-2</c:v>
                </c:pt>
                <c:pt idx="72">
                  <c:v>3.5915799500786792E-2</c:v>
                </c:pt>
                <c:pt idx="73">
                  <c:v>4.5631353239171508E-2</c:v>
                </c:pt>
                <c:pt idx="74">
                  <c:v>5.9423659653704816E-2</c:v>
                </c:pt>
              </c:numCache>
            </c:numRef>
          </c:val>
        </c:ser>
        <c:ser>
          <c:idx val="2"/>
          <c:order val="2"/>
          <c:tx>
            <c:strRef>
              <c:f>'I.Prob Decrementos'!$E$4</c:f>
              <c:strCache>
                <c:ptCount val="1"/>
                <c:pt idx="0">
                  <c:v>2018</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Decrementos'!$E$5:$E$79</c:f>
              <c:numCache>
                <c:formatCode>0.0000000%</c:formatCode>
                <c:ptCount val="75"/>
                <c:pt idx="0">
                  <c:v>6.1100131857053319E-5</c:v>
                </c:pt>
                <c:pt idx="1">
                  <c:v>8.3583791753023118E-5</c:v>
                </c:pt>
                <c:pt idx="2">
                  <c:v>1.1113140386897723E-4</c:v>
                </c:pt>
                <c:pt idx="3">
                  <c:v>1.4367158632179892E-4</c:v>
                </c:pt>
                <c:pt idx="4">
                  <c:v>1.8079060200978673E-4</c:v>
                </c:pt>
                <c:pt idx="5">
                  <c:v>2.2176451727333362E-4</c:v>
                </c:pt>
                <c:pt idx="6">
                  <c:v>2.6563520119350783E-4</c:v>
                </c:pt>
                <c:pt idx="7">
                  <c:v>3.1131481178269329E-4</c:v>
                </c:pt>
                <c:pt idx="8">
                  <c:v>3.5769953015168747E-4</c:v>
                </c:pt>
                <c:pt idx="9">
                  <c:v>4.03774383913472E-4</c:v>
                </c:pt>
                <c:pt idx="10">
                  <c:v>4.4869576665352868E-4</c:v>
                </c:pt>
                <c:pt idx="11">
                  <c:v>4.9184472383477311E-4</c:v>
                </c:pt>
                <c:pt idx="12">
                  <c:v>5.3285033735416475E-4</c:v>
                </c:pt>
                <c:pt idx="13">
                  <c:v>5.7158730553341067E-4</c:v>
                </c:pt>
                <c:pt idx="14">
                  <c:v>6.0815454744467257E-4</c:v>
                </c:pt>
                <c:pt idx="15">
                  <c:v>6.4284246275465385E-4</c:v>
                </c:pt>
                <c:pt idx="16">
                  <c:v>6.7609583552022314E-4</c:v>
                </c:pt>
                <c:pt idx="17">
                  <c:v>7.0847789109583547E-4</c:v>
                </c:pt>
                <c:pt idx="18">
                  <c:v>7.4063924557407222E-4</c:v>
                </c:pt>
                <c:pt idx="19">
                  <c:v>7.7329381670742585E-4</c:v>
                </c:pt>
                <c:pt idx="20">
                  <c:v>8.0720240979765797E-4</c:v>
                </c:pt>
                <c:pt idx="21">
                  <c:v>8.4316372195179508E-4</c:v>
                </c:pt>
                <c:pt idx="22">
                  <c:v>8.8201189498036156E-4</c:v>
                </c:pt>
                <c:pt idx="23">
                  <c:v>9.2461940916827121E-4</c:v>
                </c:pt>
                <c:pt idx="24">
                  <c:v>9.7190394622632265E-4</c:v>
                </c:pt>
                <c:pt idx="25">
                  <c:v>1.0248377612219841E-3</c:v>
                </c:pt>
                <c:pt idx="26">
                  <c:v>1.084458003985389E-3</c:v>
                </c:pt>
                <c:pt idx="27">
                  <c:v>1.1518762496454647E-3</c:v>
                </c:pt>
                <c:pt idx="28">
                  <c:v>1.2282851798199393E-3</c:v>
                </c:pt>
                <c:pt idx="29">
                  <c:v>1.3149598593854409E-3</c:v>
                </c:pt>
                <c:pt idx="30">
                  <c:v>1.413250354502061E-3</c:v>
                </c:pt>
                <c:pt idx="31">
                  <c:v>1.5245615362296963E-3</c:v>
                </c:pt>
                <c:pt idx="32">
                  <c:v>1.6503148511212522E-3</c:v>
                </c:pt>
                <c:pt idx="33">
                  <c:v>1.7918857201547846E-3</c:v>
                </c:pt>
                <c:pt idx="34">
                  <c:v>1.9505092522804802E-3</c:v>
                </c:pt>
                <c:pt idx="35">
                  <c:v>2.127146468237414E-3</c:v>
                </c:pt>
                <c:pt idx="36">
                  <c:v>2.3223037399472406E-3</c:v>
                </c:pt>
                <c:pt idx="37">
                  <c:v>2.5358003739158102E-3</c:v>
                </c:pt>
                <c:pt idx="38">
                  <c:v>2.7664840898049686E-3</c:v>
                </c:pt>
                <c:pt idx="39">
                  <c:v>3.0119025165334466E-3</c:v>
                </c:pt>
                <c:pt idx="40">
                  <c:v>3.2679515158996549E-3</c:v>
                </c:pt>
                <c:pt idx="41">
                  <c:v>3.5285383176962785E-3</c:v>
                </c:pt>
                <c:pt idx="42">
                  <c:v>3.7853180890469388E-3</c:v>
                </c:pt>
                <c:pt idx="43">
                  <c:v>4.0275837592686874E-3</c:v>
                </c:pt>
                <c:pt idx="44">
                  <c:v>4.2424053076308412E-3</c:v>
                </c:pt>
                <c:pt idx="45">
                  <c:v>3.4759565701785139E-3</c:v>
                </c:pt>
                <c:pt idx="46">
                  <c:v>3.3983893044519085E-3</c:v>
                </c:pt>
                <c:pt idx="47">
                  <c:v>3.3918538235516043E-3</c:v>
                </c:pt>
                <c:pt idx="48">
                  <c:v>3.4417908158644091E-3</c:v>
                </c:pt>
                <c:pt idx="49">
                  <c:v>3.5395545218642925E-3</c:v>
                </c:pt>
                <c:pt idx="50">
                  <c:v>3.6797985081126277E-3</c:v>
                </c:pt>
                <c:pt idx="51">
                  <c:v>3.8590682754130893E-3</c:v>
                </c:pt>
                <c:pt idx="52">
                  <c:v>4.0750160893605831E-3</c:v>
                </c:pt>
                <c:pt idx="53">
                  <c:v>4.3259893776221893E-3</c:v>
                </c:pt>
                <c:pt idx="54">
                  <c:v>4.6108906606371928E-3</c:v>
                </c:pt>
                <c:pt idx="55">
                  <c:v>4.9292678641697316E-3</c:v>
                </c:pt>
                <c:pt idx="56">
                  <c:v>5.2816104894853003E-3</c:v>
                </c:pt>
                <c:pt idx="57">
                  <c:v>5.6698212025888305E-3</c:v>
                </c:pt>
                <c:pt idx="58">
                  <c:v>6.0978211159185437E-3</c:v>
                </c:pt>
                <c:pt idx="59">
                  <c:v>6.5722461581359925E-3</c:v>
                </c:pt>
                <c:pt idx="60">
                  <c:v>7.103213204728594E-3</c:v>
                </c:pt>
                <c:pt idx="61">
                  <c:v>7.7051821486889029E-3</c:v>
                </c:pt>
                <c:pt idx="62">
                  <c:v>8.3980098200999651E-3</c:v>
                </c:pt>
                <c:pt idx="63">
                  <c:v>9.2083761996196219E-3</c:v>
                </c:pt>
                <c:pt idx="64">
                  <c:v>1.0171860159939421E-2</c:v>
                </c:pt>
                <c:pt idx="65">
                  <c:v>1.1336061685138159E-2</c:v>
                </c:pt>
                <c:pt idx="66">
                  <c:v>1.2765340039485514E-2</c:v>
                </c:pt>
                <c:pt idx="67">
                  <c:v>1.4548016378116386E-2</c:v>
                </c:pt>
                <c:pt idx="68">
                  <c:v>1.6807360511611847E-2</c:v>
                </c:pt>
                <c:pt idx="69">
                  <c:v>1.971848264922926E-2</c:v>
                </c:pt>
                <c:pt idx="70">
                  <c:v>2.3534616956986058E-2</c:v>
                </c:pt>
                <c:pt idx="71">
                  <c:v>2.8628650666812614E-2</c:v>
                </c:pt>
                <c:pt idx="72">
                  <c:v>3.5560032360476522E-2</c:v>
                </c:pt>
                <c:pt idx="73">
                  <c:v>4.5185672018652062E-2</c:v>
                </c:pt>
                <c:pt idx="74">
                  <c:v>5.8853228009179075E-2</c:v>
                </c:pt>
              </c:numCache>
            </c:numRef>
          </c:val>
        </c:ser>
        <c:ser>
          <c:idx val="3"/>
          <c:order val="3"/>
          <c:tx>
            <c:strRef>
              <c:f>'I.Prob Decrementos'!$F$4</c:f>
              <c:strCache>
                <c:ptCount val="1"/>
                <c:pt idx="0">
                  <c:v>2019</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Decrementos'!$F$5:$F$79</c:f>
              <c:numCache>
                <c:formatCode>0.0000000%</c:formatCode>
                <c:ptCount val="75"/>
                <c:pt idx="0">
                  <c:v>6.1112256326039516E-5</c:v>
                </c:pt>
                <c:pt idx="1">
                  <c:v>8.3652448900160944E-5</c:v>
                </c:pt>
                <c:pt idx="2">
                  <c:v>1.1127842027455856E-4</c:v>
                </c:pt>
                <c:pt idx="3">
                  <c:v>1.4391896683607169E-4</c:v>
                </c:pt>
                <c:pt idx="4">
                  <c:v>1.8115862724457226E-4</c:v>
                </c:pt>
                <c:pt idx="5">
                  <c:v>2.2226998320224858E-4</c:v>
                </c:pt>
                <c:pt idx="6">
                  <c:v>2.6629006531897926E-4</c:v>
                </c:pt>
                <c:pt idx="7">
                  <c:v>3.1212542066614668E-4</c:v>
                </c:pt>
                <c:pt idx="8">
                  <c:v>3.5866648875101958E-4</c:v>
                </c:pt>
                <c:pt idx="9">
                  <c:v>4.0489301857597683E-4</c:v>
                </c:pt>
                <c:pt idx="10">
                  <c:v>4.4995705342102006E-4</c:v>
                </c:pt>
                <c:pt idx="11">
                  <c:v>4.9323651237671547E-4</c:v>
                </c:pt>
                <c:pt idx="12">
                  <c:v>5.343586971424517E-4</c:v>
                </c:pt>
                <c:pt idx="13">
                  <c:v>5.7319784568180118E-4</c:v>
                </c:pt>
                <c:pt idx="14">
                  <c:v>6.0985360260509261E-4</c:v>
                </c:pt>
                <c:pt idx="15">
                  <c:v>6.4461808292529663E-4</c:v>
                </c:pt>
                <c:pt idx="16">
                  <c:v>6.7793855891400807E-4</c:v>
                </c:pt>
                <c:pt idx="17">
                  <c:v>7.103813114078992E-4</c:v>
                </c:pt>
                <c:pt idx="18">
                  <c:v>7.4260040645620371E-4</c:v>
                </c:pt>
                <c:pt idx="19">
                  <c:v>7.7531347773147376E-4</c:v>
                </c:pt>
                <c:pt idx="20">
                  <c:v>8.0928523166846986E-4</c:v>
                </c:pt>
                <c:pt idx="21">
                  <c:v>8.4531841660166296E-4</c:v>
                </c:pt>
                <c:pt idx="22">
                  <c:v>8.8425138062359445E-4</c:v>
                </c:pt>
                <c:pt idx="23">
                  <c:v>9.2696100307546384E-4</c:v>
                </c:pt>
                <c:pt idx="24">
                  <c:v>9.7436961992268046E-4</c:v>
                </c:pt>
                <c:pt idx="25">
                  <c:v>1.027454474440247E-3</c:v>
                </c:pt>
                <c:pt idx="26">
                  <c:v>1.087258124901418E-3</c:v>
                </c:pt>
                <c:pt idx="27">
                  <c:v>1.1548980591473169E-3</c:v>
                </c:pt>
                <c:pt idx="28">
                  <c:v>1.2315734459241493E-3</c:v>
                </c:pt>
                <c:pt idx="29">
                  <c:v>1.3185664532763181E-3</c:v>
                </c:pt>
                <c:pt idx="30">
                  <c:v>1.41723486074341E-3</c:v>
                </c:pt>
                <c:pt idx="31">
                  <c:v>1.5289917851962875E-3</c:v>
                </c:pt>
                <c:pt idx="32">
                  <c:v>1.6552672705831687E-3</c:v>
                </c:pt>
                <c:pt idx="33">
                  <c:v>1.7974453648285679E-3</c:v>
                </c:pt>
                <c:pt idx="34">
                  <c:v>1.9567693258862443E-3</c:v>
                </c:pt>
                <c:pt idx="35">
                  <c:v>2.1342071050960351E-3</c:v>
                </c:pt>
                <c:pt idx="36">
                  <c:v>2.3302697684702517E-3</c:v>
                </c:pt>
                <c:pt idx="37">
                  <c:v>2.544777752807259E-3</c:v>
                </c:pt>
                <c:pt idx="38">
                  <c:v>2.7765747049489633E-3</c:v>
                </c:pt>
                <c:pt idx="39">
                  <c:v>3.0231970733441437E-3</c:v>
                </c:pt>
                <c:pt idx="40">
                  <c:v>3.2805203834395859E-3</c:v>
                </c:pt>
                <c:pt idx="41">
                  <c:v>3.5424204025425758E-3</c:v>
                </c:pt>
                <c:pt idx="42">
                  <c:v>3.8005081573494379E-3</c:v>
                </c:pt>
                <c:pt idx="43">
                  <c:v>4.0440190858314594E-3</c:v>
                </c:pt>
                <c:pt idx="44">
                  <c:v>4.2599530813280124E-3</c:v>
                </c:pt>
                <c:pt idx="45">
                  <c:v>3.4364705398594471E-3</c:v>
                </c:pt>
                <c:pt idx="46">
                  <c:v>3.3601686410262882E-3</c:v>
                </c:pt>
                <c:pt idx="47">
                  <c:v>3.3539394817621608E-3</c:v>
                </c:pt>
                <c:pt idx="48">
                  <c:v>3.4034512301136309E-3</c:v>
                </c:pt>
                <c:pt idx="49">
                  <c:v>3.5001909353214807E-3</c:v>
                </c:pt>
                <c:pt idx="50">
                  <c:v>3.6388945291867232E-3</c:v>
                </c:pt>
                <c:pt idx="51">
                  <c:v>3.8161629193608515E-3</c:v>
                </c:pt>
                <c:pt idx="52">
                  <c:v>4.029689876115794E-3</c:v>
                </c:pt>
                <c:pt idx="53">
                  <c:v>4.2778573944711401E-3</c:v>
                </c:pt>
                <c:pt idx="54">
                  <c:v>4.5595982596258015E-3</c:v>
                </c:pt>
                <c:pt idx="55">
                  <c:v>4.8744853855171013E-3</c:v>
                </c:pt>
                <c:pt idx="56">
                  <c:v>5.2230238784958995E-3</c:v>
                </c:pt>
                <c:pt idx="57">
                  <c:v>5.6071160279913129E-3</c:v>
                </c:pt>
                <c:pt idx="58">
                  <c:v>6.0306584087818933E-3</c:v>
                </c:pt>
                <c:pt idx="59">
                  <c:v>6.5002295041966069E-3</c:v>
                </c:pt>
                <c:pt idx="60">
                  <c:v>7.0258472748685463E-3</c:v>
                </c:pt>
                <c:pt idx="61">
                  <c:v>7.6218229303013398E-3</c:v>
                </c:pt>
                <c:pt idx="62">
                  <c:v>8.3078059165042628E-3</c:v>
                </c:pt>
                <c:pt idx="63">
                  <c:v>9.1101985933319408E-3</c:v>
                </c:pt>
                <c:pt idx="64">
                  <c:v>1.0064214836005357E-2</c:v>
                </c:pt>
                <c:pt idx="65">
                  <c:v>1.121697551184263E-2</c:v>
                </c:pt>
                <c:pt idx="66">
                  <c:v>1.2632205094468461E-2</c:v>
                </c:pt>
                <c:pt idx="67">
                  <c:v>1.4397370832951305E-2</c:v>
                </c:pt>
                <c:pt idx="68">
                  <c:v>1.6634573979995206E-2</c:v>
                </c:pt>
                <c:pt idx="69">
                  <c:v>1.9517298493115461E-2</c:v>
                </c:pt>
                <c:pt idx="70">
                  <c:v>2.3296480151846651E-2</c:v>
                </c:pt>
                <c:pt idx="71">
                  <c:v>2.8341711693995977E-2</c:v>
                </c:pt>
                <c:pt idx="72">
                  <c:v>3.5207652171531649E-2</c:v>
                </c:pt>
                <c:pt idx="73">
                  <c:v>4.4744120069038405E-2</c:v>
                </c:pt>
                <c:pt idx="74">
                  <c:v>5.8287912657790444E-2</c:v>
                </c:pt>
              </c:numCache>
            </c:numRef>
          </c:val>
        </c:ser>
        <c:ser>
          <c:idx val="4"/>
          <c:order val="4"/>
          <c:tx>
            <c:strRef>
              <c:f>'I.Prob Decrementos'!$G$4</c:f>
              <c:strCache>
                <c:ptCount val="1"/>
                <c:pt idx="0">
                  <c:v>2020</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Decrementos'!$G$5:$G$79</c:f>
              <c:numCache>
                <c:formatCode>0.0000000%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5"/>
          <c:order val="5"/>
          <c:tx>
            <c:strRef>
              <c:f>'I.Prob Decrementos'!$H$4</c:f>
              <c:strCache>
                <c:ptCount val="1"/>
                <c:pt idx="0">
                  <c:v>2021</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Decrementos'!$H$5:$H$79</c:f>
              <c:numCache>
                <c:formatCode>0.0000000%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6"/>
          <c:order val="6"/>
          <c:tx>
            <c:strRef>
              <c:f>'I.Prob Decrementos'!$I$4</c:f>
              <c:strCache>
                <c:ptCount val="1"/>
                <c:pt idx="0">
                  <c:v>2022</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Decrementos'!$I$5:$I$79</c:f>
              <c:numCache>
                <c:formatCode>0.0000000%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7"/>
          <c:order val="7"/>
          <c:tx>
            <c:strRef>
              <c:f>'I.Prob Decrementos'!$J$4</c:f>
              <c:strCache>
                <c:ptCount val="1"/>
                <c:pt idx="0">
                  <c:v>2023</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Decrementos'!$J$5:$J$79</c:f>
              <c:numCache>
                <c:formatCode>0.0000000%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8"/>
          <c:order val="8"/>
          <c:tx>
            <c:strRef>
              <c:f>'I.Prob Decrementos'!$K$4</c:f>
              <c:strCache>
                <c:ptCount val="1"/>
                <c:pt idx="0">
                  <c:v>2024</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Decrementos'!$K$5:$K$79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9"/>
          <c:order val="9"/>
          <c:tx>
            <c:strRef>
              <c:f>'I.Prob Decrementos'!$L$4</c:f>
              <c:strCache>
                <c:ptCount val="1"/>
                <c:pt idx="0">
                  <c:v>2025</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Decrementos'!$L$5:$L$79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10"/>
          <c:order val="10"/>
          <c:tx>
            <c:strRef>
              <c:f>'I.Prob Decrementos'!$M$4</c:f>
              <c:strCache>
                <c:ptCount val="1"/>
                <c:pt idx="0">
                  <c:v>2026</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Decrementos'!$M$5:$M$79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11"/>
          <c:order val="11"/>
          <c:tx>
            <c:strRef>
              <c:f>'I.Prob Decrementos'!$N$4</c:f>
              <c:strCache>
                <c:ptCount val="1"/>
                <c:pt idx="0">
                  <c:v>2027</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Decrementos'!$N$5:$N$79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12"/>
          <c:order val="12"/>
          <c:tx>
            <c:strRef>
              <c:f>'I.Prob Decrementos'!$O$4</c:f>
              <c:strCache>
                <c:ptCount val="1"/>
                <c:pt idx="0">
                  <c:v>2028</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Decrementos'!$O$5:$O$79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13"/>
          <c:order val="13"/>
          <c:tx>
            <c:strRef>
              <c:f>'I.Prob Decrementos'!$P$4</c:f>
              <c:strCache>
                <c:ptCount val="1"/>
                <c:pt idx="0">
                  <c:v>2029</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Decrementos'!$P$5:$P$79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14"/>
          <c:order val="14"/>
          <c:tx>
            <c:strRef>
              <c:f>'I.Prob Decrementos'!$Q$4</c:f>
              <c:strCache>
                <c:ptCount val="1"/>
                <c:pt idx="0">
                  <c:v>2030</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Decrementos'!$Q$5:$Q$79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15"/>
          <c:order val="15"/>
          <c:tx>
            <c:strRef>
              <c:f>'I.Prob Decrementos'!$R$4</c:f>
              <c:strCache>
                <c:ptCount val="1"/>
                <c:pt idx="0">
                  <c:v>2031</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Decrementos'!$R$5:$R$79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16"/>
          <c:order val="16"/>
          <c:tx>
            <c:strRef>
              <c:f>'I.Prob Decrementos'!$S$4</c:f>
              <c:strCache>
                <c:ptCount val="1"/>
                <c:pt idx="0">
                  <c:v>2032</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Decrementos'!$S$5:$S$79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17"/>
          <c:order val="17"/>
          <c:tx>
            <c:strRef>
              <c:f>'I.Prob Decrementos'!$T$4</c:f>
              <c:strCache>
                <c:ptCount val="1"/>
                <c:pt idx="0">
                  <c:v>2033</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Decrementos'!$T$5:$T$79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18"/>
          <c:order val="18"/>
          <c:tx>
            <c:strRef>
              <c:f>'I.Prob Decrementos'!$U$4</c:f>
              <c:strCache>
                <c:ptCount val="1"/>
                <c:pt idx="0">
                  <c:v>2034</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Decrementos'!$U$5:$U$79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19"/>
          <c:order val="19"/>
          <c:tx>
            <c:strRef>
              <c:f>'I.Prob Decrementos'!$V$4</c:f>
              <c:strCache>
                <c:ptCount val="1"/>
                <c:pt idx="0">
                  <c:v>2035</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Decrementos'!$V$5:$V$79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20"/>
          <c:order val="20"/>
          <c:tx>
            <c:strRef>
              <c:f>'I.Prob Decrementos'!$W$4</c:f>
              <c:strCache>
                <c:ptCount val="1"/>
                <c:pt idx="0">
                  <c:v>2036</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Decrementos'!$W$5:$W$79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21"/>
          <c:order val="21"/>
          <c:tx>
            <c:strRef>
              <c:f>'I.Prob Decrementos'!$X$4</c:f>
              <c:strCache>
                <c:ptCount val="1"/>
                <c:pt idx="0">
                  <c:v>2037</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Decrementos'!$X$5:$X$79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22"/>
          <c:order val="22"/>
          <c:tx>
            <c:strRef>
              <c:f>'I.Prob Decrementos'!$Y$4</c:f>
              <c:strCache>
                <c:ptCount val="1"/>
                <c:pt idx="0">
                  <c:v>2038</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Decrementos'!$Y$5:$Y$79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23"/>
          <c:order val="23"/>
          <c:tx>
            <c:strRef>
              <c:f>'I.Prob Decrementos'!$Z$4</c:f>
              <c:strCache>
                <c:ptCount val="1"/>
                <c:pt idx="0">
                  <c:v>2039</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Decrementos'!$Z$5:$Z$79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24"/>
          <c:order val="24"/>
          <c:tx>
            <c:strRef>
              <c:f>'I.Prob Decrementos'!$AA$4</c:f>
              <c:strCache>
                <c:ptCount val="1"/>
                <c:pt idx="0">
                  <c:v>2040</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Decrementos'!$AA$5:$AA$79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25"/>
          <c:order val="25"/>
          <c:tx>
            <c:strRef>
              <c:f>'I.Prob Decrementos'!$AB$4</c:f>
              <c:strCache>
                <c:ptCount val="1"/>
                <c:pt idx="0">
                  <c:v>2041</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Decrementos'!$AB$5:$AB$79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26"/>
          <c:order val="26"/>
          <c:tx>
            <c:strRef>
              <c:f>'I.Prob Decrementos'!$AC$4</c:f>
              <c:strCache>
                <c:ptCount val="1"/>
                <c:pt idx="0">
                  <c:v>2042</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Decrementos'!$AC$5:$AC$79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27"/>
          <c:order val="27"/>
          <c:tx>
            <c:strRef>
              <c:f>'I.Prob Decrementos'!$AD$4</c:f>
              <c:strCache>
                <c:ptCount val="1"/>
                <c:pt idx="0">
                  <c:v>2043</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Decrementos'!$AD$5:$AD$79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28"/>
          <c:order val="28"/>
          <c:tx>
            <c:strRef>
              <c:f>'I.Prob Decrementos'!$AE$4</c:f>
              <c:strCache>
                <c:ptCount val="1"/>
                <c:pt idx="0">
                  <c:v>2044</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Decrementos'!$AE$5:$AE$79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29"/>
          <c:order val="29"/>
          <c:tx>
            <c:strRef>
              <c:f>'I.Prob Decrementos'!$AF$4</c:f>
              <c:strCache>
                <c:ptCount val="1"/>
                <c:pt idx="0">
                  <c:v>2045</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Decrementos'!$AF$5:$AF$79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30"/>
          <c:order val="30"/>
          <c:tx>
            <c:strRef>
              <c:f>'I.Prob Decrementos'!$AG$4</c:f>
              <c:strCache>
                <c:ptCount val="1"/>
                <c:pt idx="0">
                  <c:v>2046</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Decrementos'!$AG$5:$AG$79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31"/>
          <c:order val="31"/>
          <c:tx>
            <c:strRef>
              <c:f>'I.Prob Decrementos'!$AH$4</c:f>
              <c:strCache>
                <c:ptCount val="1"/>
                <c:pt idx="0">
                  <c:v>2047</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Decrementos'!$AH$5:$AH$79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32"/>
          <c:order val="32"/>
          <c:tx>
            <c:strRef>
              <c:f>'I.Prob Decrementos'!$AI$4</c:f>
              <c:strCache>
                <c:ptCount val="1"/>
                <c:pt idx="0">
                  <c:v>2048</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Decrementos'!$AI$5:$AI$79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33"/>
          <c:order val="33"/>
          <c:tx>
            <c:strRef>
              <c:f>'I.Prob Decrementos'!$AJ$4</c:f>
              <c:strCache>
                <c:ptCount val="1"/>
                <c:pt idx="0">
                  <c:v>2049</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Decrementos'!$AJ$5:$AJ$79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34"/>
          <c:order val="34"/>
          <c:tx>
            <c:strRef>
              <c:f>'I.Prob Decrementos'!$AK$4</c:f>
              <c:strCache>
                <c:ptCount val="1"/>
                <c:pt idx="0">
                  <c:v>2050</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Decrementos'!$AK$5:$AK$79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35"/>
          <c:order val="35"/>
          <c:tx>
            <c:strRef>
              <c:f>'I.Prob Decrementos'!$AL$4</c:f>
              <c:strCache>
                <c:ptCount val="1"/>
                <c:pt idx="0">
                  <c:v>2051</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Decrementos'!$AL$5:$AL$79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36"/>
          <c:order val="36"/>
          <c:tx>
            <c:strRef>
              <c:f>'I.Prob Decrementos'!$AM$4</c:f>
              <c:strCache>
                <c:ptCount val="1"/>
                <c:pt idx="0">
                  <c:v>2052</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Decrementos'!$AM$5:$AM$79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37"/>
          <c:order val="37"/>
          <c:tx>
            <c:strRef>
              <c:f>'I.Prob Decrementos'!$AN$4</c:f>
              <c:strCache>
                <c:ptCount val="1"/>
                <c:pt idx="0">
                  <c:v>2053</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Decrementos'!$AN$5:$AN$79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38"/>
          <c:order val="38"/>
          <c:tx>
            <c:strRef>
              <c:f>'I.Prob Decrementos'!$AO$4</c:f>
              <c:strCache>
                <c:ptCount val="1"/>
                <c:pt idx="0">
                  <c:v>2054</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Decrementos'!$AO$5:$AO$79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39"/>
          <c:order val="39"/>
          <c:tx>
            <c:strRef>
              <c:f>'I.Prob Decrementos'!$AP$4</c:f>
              <c:strCache>
                <c:ptCount val="1"/>
                <c:pt idx="0">
                  <c:v>2055</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Decrementos'!$AP$5:$AP$79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40"/>
          <c:order val="40"/>
          <c:tx>
            <c:strRef>
              <c:f>'I.Prob Decrementos'!$AQ$4</c:f>
              <c:strCache>
                <c:ptCount val="1"/>
                <c:pt idx="0">
                  <c:v>2056</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Decrementos'!$AQ$5:$AQ$79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41"/>
          <c:order val="41"/>
          <c:tx>
            <c:strRef>
              <c:f>'I.Prob Decrementos'!$AR$4</c:f>
              <c:strCache>
                <c:ptCount val="1"/>
                <c:pt idx="0">
                  <c:v>2057</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Decrementos'!$AR$5:$AR$79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42"/>
          <c:order val="42"/>
          <c:tx>
            <c:strRef>
              <c:f>'I.Prob Decrementos'!$AS$4</c:f>
              <c:strCache>
                <c:ptCount val="1"/>
                <c:pt idx="0">
                  <c:v>2058</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Decrementos'!$AS$5:$AS$79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43"/>
          <c:order val="43"/>
          <c:tx>
            <c:strRef>
              <c:f>'I.Prob Decrementos'!$AT$4</c:f>
              <c:strCache>
                <c:ptCount val="1"/>
                <c:pt idx="0">
                  <c:v>2059</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Decrementos'!$AT$5:$AT$79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44"/>
          <c:order val="44"/>
          <c:tx>
            <c:strRef>
              <c:f>'I.Prob Decrementos'!$AU$4</c:f>
              <c:strCache>
                <c:ptCount val="1"/>
                <c:pt idx="0">
                  <c:v>2060</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Decrementos'!$AU$5:$AU$79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45"/>
          <c:order val="45"/>
          <c:tx>
            <c:strRef>
              <c:f>'I.Prob Decrementos'!$AV$4</c:f>
              <c:strCache>
                <c:ptCount val="1"/>
                <c:pt idx="0">
                  <c:v>2061</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Decrementos'!$AV$5:$AV$79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46"/>
          <c:order val="46"/>
          <c:tx>
            <c:strRef>
              <c:f>'I.Prob Decrementos'!$AW$4</c:f>
              <c:strCache>
                <c:ptCount val="1"/>
                <c:pt idx="0">
                  <c:v>2062</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Decrementos'!$AW$5:$AW$79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47"/>
          <c:order val="47"/>
          <c:tx>
            <c:strRef>
              <c:f>'I.Prob Decrementos'!$AX$4</c:f>
              <c:strCache>
                <c:ptCount val="1"/>
                <c:pt idx="0">
                  <c:v>2063</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Decrementos'!$AX$5:$AX$79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48"/>
          <c:order val="48"/>
          <c:tx>
            <c:strRef>
              <c:f>'I.Prob Decrementos'!$AY$4</c:f>
              <c:strCache>
                <c:ptCount val="1"/>
                <c:pt idx="0">
                  <c:v>2064</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Decrementos'!$AY$5:$AY$79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49"/>
          <c:order val="49"/>
          <c:tx>
            <c:strRef>
              <c:f>'I.Prob Decrementos'!$AZ$4</c:f>
              <c:strCache>
                <c:ptCount val="1"/>
                <c:pt idx="0">
                  <c:v>2065</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Decrementos'!$AZ$5:$AZ$79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50"/>
          <c:order val="50"/>
          <c:tx>
            <c:strRef>
              <c:f>'I.Prob Decrementos'!$BA$4</c:f>
              <c:strCache>
                <c:ptCount val="1"/>
                <c:pt idx="0">
                  <c:v>2066</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Decrementos'!$BA$5:$BA$79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51"/>
          <c:order val="51"/>
          <c:tx>
            <c:strRef>
              <c:f>'I.Prob Decrementos'!$BB$4</c:f>
              <c:strCache>
                <c:ptCount val="1"/>
                <c:pt idx="0">
                  <c:v>2067</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Decrementos'!$BB$5:$BB$79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52"/>
          <c:order val="52"/>
          <c:tx>
            <c:strRef>
              <c:f>'I.Prob Decrementos'!$BC$4</c:f>
              <c:strCache>
                <c:ptCount val="1"/>
                <c:pt idx="0">
                  <c:v>2068</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Decrementos'!$BC$5:$BC$79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53"/>
          <c:order val="53"/>
          <c:tx>
            <c:strRef>
              <c:f>'I.Prob Decrementos'!$BD$4</c:f>
              <c:strCache>
                <c:ptCount val="1"/>
                <c:pt idx="0">
                  <c:v>2069</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Decrementos'!$BD$5:$BD$79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54"/>
          <c:order val="54"/>
          <c:tx>
            <c:strRef>
              <c:f>'I.Prob Decrementos'!$BE$4</c:f>
              <c:strCache>
                <c:ptCount val="1"/>
                <c:pt idx="0">
                  <c:v>2070</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Decrementos'!$BE$5:$BE$79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55"/>
          <c:order val="55"/>
          <c:tx>
            <c:strRef>
              <c:f>'I.Prob Decrementos'!$BF$4</c:f>
              <c:strCache>
                <c:ptCount val="1"/>
                <c:pt idx="0">
                  <c:v>2071</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Decrementos'!$BF$5:$BF$79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56"/>
          <c:order val="56"/>
          <c:tx>
            <c:strRef>
              <c:f>'I.Prob Decrementos'!$BG$4</c:f>
              <c:strCache>
                <c:ptCount val="1"/>
                <c:pt idx="0">
                  <c:v>2072</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Decrementos'!$BG$5:$BG$79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57"/>
          <c:order val="57"/>
          <c:tx>
            <c:strRef>
              <c:f>'I.Prob Decrementos'!$BH$4</c:f>
              <c:strCache>
                <c:ptCount val="1"/>
                <c:pt idx="0">
                  <c:v>2073</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Decrementos'!$BH$5:$BH$79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58"/>
          <c:order val="58"/>
          <c:tx>
            <c:strRef>
              <c:f>'I.Prob Decrementos'!$BI$4</c:f>
              <c:strCache>
                <c:ptCount val="1"/>
                <c:pt idx="0">
                  <c:v>2074</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Decrementos'!$BI$5:$BI$79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59"/>
          <c:order val="59"/>
          <c:tx>
            <c:strRef>
              <c:f>'I.Prob Decrementos'!$BJ$4</c:f>
              <c:strCache>
                <c:ptCount val="1"/>
                <c:pt idx="0">
                  <c:v>2075</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Decrementos'!$BJ$5:$BJ$79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60"/>
          <c:order val="60"/>
          <c:tx>
            <c:strRef>
              <c:f>'I.Prob Decrementos'!$BK$4</c:f>
              <c:strCache>
                <c:ptCount val="1"/>
                <c:pt idx="0">
                  <c:v>2076</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Decrementos'!$BK$5:$BK$79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61"/>
          <c:order val="61"/>
          <c:tx>
            <c:strRef>
              <c:f>'I.Prob Decrementos'!$BL$4</c:f>
              <c:strCache>
                <c:ptCount val="1"/>
                <c:pt idx="0">
                  <c:v>2077</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Decrementos'!$BL$5:$BL$79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62"/>
          <c:order val="62"/>
          <c:tx>
            <c:strRef>
              <c:f>'I.Prob Decrementos'!$BM$4</c:f>
              <c:strCache>
                <c:ptCount val="1"/>
                <c:pt idx="0">
                  <c:v>2078</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Decrementos'!$BM$5:$BM$79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63"/>
          <c:order val="63"/>
          <c:tx>
            <c:strRef>
              <c:f>'I.Prob Decrementos'!$BN$4</c:f>
              <c:strCache>
                <c:ptCount val="1"/>
                <c:pt idx="0">
                  <c:v>2079</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Decrementos'!$BN$5:$BN$79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64"/>
          <c:order val="64"/>
          <c:tx>
            <c:strRef>
              <c:f>'I.Prob Decrementos'!$BO$4</c:f>
              <c:strCache>
                <c:ptCount val="1"/>
                <c:pt idx="0">
                  <c:v>2080</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Decrementos'!$BO$5:$BO$79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65"/>
          <c:order val="65"/>
          <c:tx>
            <c:strRef>
              <c:f>'I.Prob Decrementos'!$BP$4</c:f>
              <c:strCache>
                <c:ptCount val="1"/>
                <c:pt idx="0">
                  <c:v>2081</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Decrementos'!$BP$5:$BP$79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66"/>
          <c:order val="66"/>
          <c:tx>
            <c:strRef>
              <c:f>'I.Prob Decrementos'!$BQ$4</c:f>
              <c:strCache>
                <c:ptCount val="1"/>
                <c:pt idx="0">
                  <c:v>2082</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Decrementos'!$BQ$5:$BQ$79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67"/>
          <c:order val="67"/>
          <c:tx>
            <c:strRef>
              <c:f>'I.Prob Decrementos'!$BR$4</c:f>
              <c:strCache>
                <c:ptCount val="1"/>
                <c:pt idx="0">
                  <c:v>2083</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Decrementos'!$BR$5:$BR$79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68"/>
          <c:order val="68"/>
          <c:tx>
            <c:strRef>
              <c:f>'I.Prob Decrementos'!$BS$4</c:f>
              <c:strCache>
                <c:ptCount val="1"/>
                <c:pt idx="0">
                  <c:v>2084</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Decrementos'!$BS$5:$BS$79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69"/>
          <c:order val="69"/>
          <c:tx>
            <c:strRef>
              <c:f>'I.Prob Decrementos'!$BT$4</c:f>
              <c:strCache>
                <c:ptCount val="1"/>
                <c:pt idx="0">
                  <c:v>2085</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Decrementos'!$BT$5:$BT$79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70"/>
          <c:order val="70"/>
          <c:tx>
            <c:strRef>
              <c:f>'I.Prob Decrementos'!$BU$4</c:f>
              <c:strCache>
                <c:ptCount val="1"/>
                <c:pt idx="0">
                  <c:v>2086</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Decrementos'!$BU$5:$BU$79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71"/>
          <c:order val="71"/>
          <c:tx>
            <c:strRef>
              <c:f>'I.Prob Decrementos'!$BV$4</c:f>
              <c:strCache>
                <c:ptCount val="1"/>
                <c:pt idx="0">
                  <c:v>2087</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Decrementos'!$BV$5:$BV$79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72"/>
          <c:order val="72"/>
          <c:tx>
            <c:strRef>
              <c:f>'I.Prob Decrementos'!$BW$4</c:f>
              <c:strCache>
                <c:ptCount val="1"/>
                <c:pt idx="0">
                  <c:v>2088</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Decrementos'!$BW$5:$BW$79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73"/>
          <c:order val="73"/>
          <c:tx>
            <c:strRef>
              <c:f>'I.Prob Decrementos'!$BX$4</c:f>
              <c:strCache>
                <c:ptCount val="1"/>
                <c:pt idx="0">
                  <c:v>2089</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Decrementos'!$BX$5:$BX$79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74"/>
          <c:order val="74"/>
          <c:tx>
            <c:strRef>
              <c:f>'I.Prob Decrementos'!$BY$4</c:f>
              <c:strCache>
                <c:ptCount val="1"/>
                <c:pt idx="0">
                  <c:v>2090</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Decrementos'!$BY$5:$BY$79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75"/>
          <c:order val="75"/>
          <c:tx>
            <c:strRef>
              <c:f>'I.Prob Decrementos'!$BZ$4</c:f>
              <c:strCache>
                <c:ptCount val="1"/>
                <c:pt idx="0">
                  <c:v>2091</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Decrementos'!$BZ$5:$BZ$79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76"/>
          <c:order val="76"/>
          <c:tx>
            <c:strRef>
              <c:f>'I.Prob Decrementos'!$CA$4</c:f>
              <c:strCache>
                <c:ptCount val="1"/>
                <c:pt idx="0">
                  <c:v>2092</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Decrementos'!$CA$5:$CA$79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77"/>
          <c:order val="77"/>
          <c:tx>
            <c:strRef>
              <c:f>'I.Prob Decrementos'!$CB$4</c:f>
              <c:strCache>
                <c:ptCount val="1"/>
                <c:pt idx="0">
                  <c:v>2093</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Decrementos'!$CB$5:$CB$79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78"/>
          <c:order val="78"/>
          <c:tx>
            <c:strRef>
              <c:f>'I.Prob Decrementos'!$CC$4</c:f>
              <c:strCache>
                <c:ptCount val="1"/>
                <c:pt idx="0">
                  <c:v>2094</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Decrementos'!$CC$5:$CC$79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79"/>
          <c:order val="79"/>
          <c:tx>
            <c:strRef>
              <c:f>'I.Prob Decrementos'!$CD$4</c:f>
              <c:strCache>
                <c:ptCount val="1"/>
                <c:pt idx="0">
                  <c:v>2095</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Decrementos'!$CD$5:$CD$79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80"/>
          <c:order val="80"/>
          <c:tx>
            <c:strRef>
              <c:f>'I.Prob Decrementos'!$CE$4</c:f>
              <c:strCache>
                <c:ptCount val="1"/>
                <c:pt idx="0">
                  <c:v>2096</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Decrementos'!$CE$5:$CE$79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81"/>
          <c:order val="81"/>
          <c:tx>
            <c:strRef>
              <c:f>'I.Prob Decrementos'!$CF$4</c:f>
              <c:strCache>
                <c:ptCount val="1"/>
                <c:pt idx="0">
                  <c:v>2097</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Decrementos'!$CF$5:$CF$79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82"/>
          <c:order val="82"/>
          <c:tx>
            <c:strRef>
              <c:f>'I.Prob Decrementos'!$CG$4</c:f>
              <c:strCache>
                <c:ptCount val="1"/>
                <c:pt idx="0">
                  <c:v>2098</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Decrementos'!$CG$5:$CG$79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83"/>
          <c:order val="83"/>
          <c:tx>
            <c:strRef>
              <c:f>'I.Prob Decrementos'!$CH$4</c:f>
              <c:strCache>
                <c:ptCount val="1"/>
                <c:pt idx="0">
                  <c:v>2099</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Decrementos'!$CH$5:$CH$79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84"/>
          <c:order val="84"/>
          <c:tx>
            <c:strRef>
              <c:f>'I.Prob Decrementos'!$CI$4</c:f>
              <c:strCache>
                <c:ptCount val="1"/>
                <c:pt idx="0">
                  <c:v>2100</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Decrementos'!$CI$5:$CI$79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ser>
          <c:idx val="85"/>
          <c:order val="85"/>
          <c:tx>
            <c:strRef>
              <c:f>'I.Prob Decrementos'!$CJ$4</c:f>
              <c:strCache>
                <c:ptCount val="1"/>
                <c:pt idx="0">
                  <c:v>2101</c:v>
                </c:pt>
              </c:strCache>
            </c:strRef>
          </c:tx>
          <c:cat>
            <c:numRef>
              <c:f>'I.Prob Decrementos'!$B$5:$B$79</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Decrementos'!$CJ$5:$CJ$79</c:f>
              <c:numCache>
                <c:formatCode>0.000000%</c:formatCode>
                <c:ptCount val="75"/>
                <c:pt idx="0">
                  <c:v>6.1128397340510498E-5</c:v>
                </c:pt>
                <c:pt idx="1">
                  <c:v>8.3726363521326191E-5</c:v>
                </c:pt>
                <c:pt idx="2">
                  <c:v>1.1143217294680061E-4</c:v>
                </c:pt>
                <c:pt idx="3">
                  <c:v>1.4417479452598472E-4</c:v>
                </c:pt>
                <c:pt idx="4">
                  <c:v>1.8153702275725198E-4</c:v>
                </c:pt>
                <c:pt idx="5">
                  <c:v>2.2278792213524735E-4</c:v>
                </c:pt>
                <c:pt idx="6">
                  <c:v>2.6695964283254359E-4</c:v>
                </c:pt>
                <c:pt idx="7">
                  <c:v>3.1295307396116113E-4</c:v>
                </c:pt>
                <c:pt idx="8">
                  <c:v>3.5965286602414966E-4</c:v>
                </c:pt>
                <c:pt idx="9">
                  <c:v>4.0603344590686935E-4</c:v>
                </c:pt>
                <c:pt idx="10">
                  <c:v>4.5124247033031205E-4</c:v>
                </c:pt>
                <c:pt idx="11">
                  <c:v>4.9465470518581076E-4</c:v>
                </c:pt>
                <c:pt idx="12">
                  <c:v>5.3589565554404721E-4</c:v>
                </c:pt>
                <c:pt idx="13">
                  <c:v>5.7483909290596802E-4</c:v>
                </c:pt>
                <c:pt idx="14">
                  <c:v>6.1158539080702497E-4</c:v>
                </c:pt>
                <c:pt idx="15">
                  <c:v>6.464283911857253E-4</c:v>
                </c:pt>
                <c:pt idx="16">
                  <c:v>6.7981787281300198E-4</c:v>
                </c:pt>
                <c:pt idx="17">
                  <c:v>7.1232319554072581E-4</c:v>
                </c:pt>
                <c:pt idx="18">
                  <c:v>7.4460190287765926E-4</c:v>
                </c:pt>
                <c:pt idx="19">
                  <c:v>7.773753748722608E-4</c:v>
                </c:pt>
                <c:pt idx="20">
                  <c:v>8.1141225177557691E-4</c:v>
                </c:pt>
                <c:pt idx="21">
                  <c:v>8.4751936761734274E-4</c:v>
                </c:pt>
                <c:pt idx="22">
                  <c:v>8.8653931283036295E-4</c:v>
                </c:pt>
                <c:pt idx="23">
                  <c:v>9.2935340346814686E-4</c:v>
                </c:pt>
                <c:pt idx="24">
                  <c:v>9.7688866915705353E-4</c:v>
                </c:pt>
                <c:pt idx="25">
                  <c:v>1.0301273827748917E-3</c:v>
                </c:pt>
                <c:pt idx="26">
                  <c:v>1.0901175546810867E-3</c:v>
                </c:pt>
                <c:pt idx="27">
                  <c:v>1.1579826315273171E-3</c:v>
                </c:pt>
                <c:pt idx="28">
                  <c:v>1.2349283178118898E-3</c:v>
                </c:pt>
                <c:pt idx="29">
                  <c:v>1.3222439357252018E-3</c:v>
                </c:pt>
                <c:pt idx="30">
                  <c:v>1.421295030977273E-3</c:v>
                </c:pt>
                <c:pt idx="31">
                  <c:v>1.5335030197789904E-3</c:v>
                </c:pt>
                <c:pt idx="32">
                  <c:v>1.660306595935351E-3</c:v>
                </c:pt>
                <c:pt idx="33">
                  <c:v>1.8030984829404658E-3</c:v>
                </c:pt>
                <c:pt idx="34">
                  <c:v>1.963130128540113E-3</c:v>
                </c:pt>
                <c:pt idx="35">
                  <c:v>2.1413764421425638E-3</c:v>
                </c:pt>
                <c:pt idx="36">
                  <c:v>2.3383531907956549E-3</c:v>
                </c:pt>
                <c:pt idx="37">
                  <c:v>2.5538819189749378E-3</c:v>
                </c:pt>
                <c:pt idx="38">
                  <c:v>2.7868021377368012E-3</c:v>
                </c:pt>
                <c:pt idx="39">
                  <c:v>3.0346389996112198E-3</c:v>
                </c:pt>
                <c:pt idx="40">
                  <c:v>3.2932475131615051E-3</c:v>
                </c:pt>
                <c:pt idx="41">
                  <c:v>3.5564717259995897E-3</c:v>
                </c:pt>
                <c:pt idx="42">
                  <c:v>3.8158781820595081E-3</c:v>
                </c:pt>
                <c:pt idx="43">
                  <c:v>4.0606443979878566E-3</c:v>
                </c:pt>
                <c:pt idx="44">
                  <c:v>4.2776996701882142E-3</c:v>
                </c:pt>
                <c:pt idx="45">
                  <c:v>3.3974585606737534E-3</c:v>
                </c:pt>
                <c:pt idx="46">
                  <c:v>3.3224004654191929E-3</c:v>
                </c:pt>
                <c:pt idx="47">
                  <c:v>3.3164700927515332E-3</c:v>
                </c:pt>
                <c:pt idx="48">
                  <c:v>3.3655593334278792E-3</c:v>
                </c:pt>
                <c:pt idx="49">
                  <c:v>3.461285877559752E-3</c:v>
                </c:pt>
                <c:pt idx="50">
                  <c:v>3.5984666735256335E-3</c:v>
                </c:pt>
                <c:pt idx="51">
                  <c:v>3.773757100811034E-3</c:v>
                </c:pt>
                <c:pt idx="52">
                  <c:v>3.9848916879518942E-3</c:v>
                </c:pt>
                <c:pt idx="53">
                  <c:v>4.2302863181247997E-3</c:v>
                </c:pt>
                <c:pt idx="54">
                  <c:v>4.5089033805275668E-3</c:v>
                </c:pt>
                <c:pt idx="55">
                  <c:v>4.8203401458454496E-3</c:v>
                </c:pt>
                <c:pt idx="56">
                  <c:v>5.1651167849304149E-3</c:v>
                </c:pt>
                <c:pt idx="57">
                  <c:v>5.5451348603577817E-3</c:v>
                </c:pt>
                <c:pt idx="58">
                  <c:v>5.964266368499711E-3</c:v>
                </c:pt>
                <c:pt idx="59">
                  <c:v>6.4290327342275289E-3</c:v>
                </c:pt>
                <c:pt idx="60">
                  <c:v>6.9493539173779905E-3</c:v>
                </c:pt>
                <c:pt idx="61">
                  <c:v>7.5393939591046032E-3</c:v>
                </c:pt>
                <c:pt idx="62">
                  <c:v>8.218597093231304E-3</c:v>
                </c:pt>
                <c:pt idx="63">
                  <c:v>9.013090947007741E-3</c:v>
                </c:pt>
                <c:pt idx="64">
                  <c:v>9.9577280993330287E-3</c:v>
                </c:pt>
                <c:pt idx="65">
                  <c:v>1.1099154987788105E-2</c:v>
                </c:pt>
                <c:pt idx="66">
                  <c:v>1.2500467259000708E-2</c:v>
                </c:pt>
                <c:pt idx="67">
                  <c:v>1.4248285947880268E-2</c:v>
                </c:pt>
                <c:pt idx="68">
                  <c:v>1.6463553828279749E-2</c:v>
                </c:pt>
                <c:pt idx="69">
                  <c:v>1.9318141989819522E-2</c:v>
                </c:pt>
                <c:pt idx="70">
                  <c:v>2.3060705749754225E-2</c:v>
                </c:pt>
                <c:pt idx="71">
                  <c:v>2.8057567454720159E-2</c:v>
                </c:pt>
                <c:pt idx="72">
                  <c:v>3.4858629196076858E-2</c:v>
                </c:pt>
                <c:pt idx="73">
                  <c:v>4.4306663043048401E-2</c:v>
                </c:pt>
                <c:pt idx="74">
                  <c:v>5.7727673586765171E-2</c:v>
                </c:pt>
              </c:numCache>
            </c:numRef>
          </c:val>
        </c:ser>
        <c:bandFmts/>
        <c:axId val="217550208"/>
        <c:axId val="217568768"/>
        <c:axId val="217571328"/>
      </c:surface3DChart>
      <c:catAx>
        <c:axId val="217550208"/>
        <c:scaling>
          <c:orientation val="minMax"/>
        </c:scaling>
        <c:delete val="0"/>
        <c:axPos val="b"/>
        <c:majorGridlines/>
        <c:title>
          <c:tx>
            <c:rich>
              <a:bodyPr/>
              <a:lstStyle/>
              <a:p>
                <a:pPr>
                  <a:defRPr/>
                </a:pPr>
                <a:r>
                  <a:rPr lang="es-MX"/>
                  <a:t>Edad</a:t>
                </a:r>
              </a:p>
            </c:rich>
          </c:tx>
          <c:layout/>
          <c:overlay val="0"/>
        </c:title>
        <c:numFmt formatCode="General" sourceLinked="1"/>
        <c:majorTickMark val="out"/>
        <c:minorTickMark val="none"/>
        <c:tickLblPos val="nextTo"/>
        <c:crossAx val="217568768"/>
        <c:crosses val="autoZero"/>
        <c:auto val="1"/>
        <c:lblAlgn val="ctr"/>
        <c:lblOffset val="100"/>
        <c:tickLblSkip val="20"/>
        <c:tickMarkSkip val="20"/>
        <c:noMultiLvlLbl val="0"/>
      </c:catAx>
      <c:valAx>
        <c:axId val="217568768"/>
        <c:scaling>
          <c:orientation val="minMax"/>
        </c:scaling>
        <c:delete val="0"/>
        <c:axPos val="l"/>
        <c:majorGridlines/>
        <c:numFmt formatCode="0.00%" sourceLinked="0"/>
        <c:majorTickMark val="out"/>
        <c:minorTickMark val="none"/>
        <c:tickLblPos val="nextTo"/>
        <c:crossAx val="217550208"/>
        <c:crosses val="autoZero"/>
        <c:crossBetween val="midCat"/>
      </c:valAx>
      <c:serAx>
        <c:axId val="217571328"/>
        <c:scaling>
          <c:orientation val="minMax"/>
        </c:scaling>
        <c:delete val="0"/>
        <c:axPos val="b"/>
        <c:majorGridlines/>
        <c:title>
          <c:tx>
            <c:rich>
              <a:bodyPr rot="0" vert="horz"/>
              <a:lstStyle/>
              <a:p>
                <a:pPr>
                  <a:defRPr/>
                </a:pPr>
                <a:r>
                  <a:rPr lang="es-MX"/>
                  <a:t>Año de proyección</a:t>
                </a:r>
              </a:p>
            </c:rich>
          </c:tx>
          <c:layout/>
          <c:overlay val="0"/>
        </c:title>
        <c:majorTickMark val="out"/>
        <c:minorTickMark val="none"/>
        <c:tickLblPos val="nextTo"/>
        <c:crossAx val="217568768"/>
        <c:crosses val="autoZero"/>
        <c:tickLblSkip val="20"/>
        <c:tickMarkSkip val="20"/>
      </c:serAx>
    </c:plotArea>
    <c:plotVisOnly val="1"/>
    <c:dispBlanksAs val="zero"/>
    <c:showDLblsOverMax val="0"/>
  </c:chart>
  <c:txPr>
    <a:bodyPr/>
    <a:lstStyle/>
    <a:p>
      <a:pPr>
        <a:defRPr sz="600">
          <a:latin typeface="Myriad Pro Light"/>
        </a:defRPr>
      </a:pPr>
      <a:endParaRPr lang="es-MX"/>
    </a:p>
  </c:txPr>
  <c:externalData r:id="rId2">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19"/>
    </mc:Choice>
    <mc:Fallback>
      <c:style val="19"/>
    </mc:Fallback>
  </mc:AlternateContent>
  <c:clrMapOvr bg1="lt1" tx1="dk1" bg2="lt2" tx2="dk2" accent1="accent1" accent2="accent2" accent3="accent3" accent4="accent4" accent5="accent5" accent6="accent6" hlink="hlink" folHlink="folHlink"/>
  <c:chart>
    <c:title>
      <c:tx>
        <c:rich>
          <a:bodyPr/>
          <a:lstStyle/>
          <a:p>
            <a:pPr>
              <a:defRPr/>
            </a:pPr>
            <a:r>
              <a:rPr lang="es-MX"/>
              <a:t>Tasa anual de invalidez definitiva </a:t>
            </a:r>
          </a:p>
          <a:p>
            <a:pPr>
              <a:defRPr/>
            </a:pPr>
            <a:r>
              <a:rPr lang="es-MX"/>
              <a:t>qx'(i)</a:t>
            </a:r>
          </a:p>
        </c:rich>
      </c:tx>
      <c:layout/>
      <c:overlay val="0"/>
    </c:title>
    <c:autoTitleDeleted val="0"/>
    <c:view3D>
      <c:rotX val="15"/>
      <c:rotY val="20"/>
      <c:rAngAx val="0"/>
      <c:perspective val="30"/>
    </c:view3D>
    <c:floor>
      <c:thickness val="0"/>
    </c:floor>
    <c:sideWall>
      <c:thickness val="0"/>
    </c:sideWall>
    <c:backWall>
      <c:thickness val="0"/>
    </c:backWall>
    <c:plotArea>
      <c:layout/>
      <c:surface3DChart>
        <c:wireframe val="0"/>
        <c:ser>
          <c:idx val="0"/>
          <c:order val="0"/>
          <c:tx>
            <c:strRef>
              <c:f>'I.Prob Decrementos'!$C$162</c:f>
              <c:strCache>
                <c:ptCount val="1"/>
                <c:pt idx="0">
                  <c:v>2016</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Decrementos'!$C$163:$C$237</c:f>
              <c:numCache>
                <c:formatCode>0.000000%</c:formatCode>
                <c:ptCount val="75"/>
                <c:pt idx="0">
                  <c:v>6.1048830727961764E-6</c:v>
                </c:pt>
                <c:pt idx="1">
                  <c:v>1.0476713833708826E-5</c:v>
                </c:pt>
                <c:pt idx="2">
                  <c:v>1.7009917877263642E-5</c:v>
                </c:pt>
                <c:pt idx="3">
                  <c:v>2.6251618105185622E-5</c:v>
                </c:pt>
                <c:pt idx="4">
                  <c:v>3.8686027626015504E-5</c:v>
                </c:pt>
                <c:pt idx="5">
                  <c:v>5.4673859590198856E-5</c:v>
                </c:pt>
                <c:pt idx="6">
                  <c:v>7.4409577650152157E-5</c:v>
                </c:pt>
                <c:pt idx="7">
                  <c:v>9.7905653928131512E-5</c:v>
                </c:pt>
                <c:pt idx="8">
                  <c:v>1.2500624503945887E-4</c:v>
                </c:pt>
                <c:pt idx="9">
                  <c:v>1.5542609787811844E-4</c:v>
                </c:pt>
                <c:pt idx="10">
                  <c:v>1.8880599469365953E-4</c:v>
                </c:pt>
                <c:pt idx="11">
                  <c:v>2.2477447804406442E-4</c:v>
                </c:pt>
                <c:pt idx="12">
                  <c:v>2.6300668813085762E-4</c:v>
                </c:pt>
                <c:pt idx="13">
                  <c:v>3.0327393096509132E-4</c:v>
                </c:pt>
                <c:pt idx="14">
                  <c:v>3.4548093989196445E-4</c:v>
                </c:pt>
                <c:pt idx="15">
                  <c:v>3.896907858762555E-4</c:v>
                </c:pt>
                <c:pt idx="16">
                  <c:v>4.3613952402043099E-4</c:v>
                </c:pt>
                <c:pt idx="17">
                  <c:v>4.8524380730492392E-4</c:v>
                </c:pt>
                <c:pt idx="18">
                  <c:v>5.3760498552926238E-4</c:v>
                </c:pt>
                <c:pt idx="19">
                  <c:v>5.9401288664444416E-4</c:v>
                </c:pt>
                <c:pt idx="20">
                  <c:v>6.5545180144039521E-4</c:v>
                </c:pt>
                <c:pt idx="21">
                  <c:v>7.2311035041526875E-4</c:v>
                </c:pt>
                <c:pt idx="22">
                  <c:v>7.9839600503986332E-4</c:v>
                </c:pt>
                <c:pt idx="23">
                  <c:v>8.8295407919146895E-4</c:v>
                </c:pt>
                <c:pt idx="24">
                  <c:v>9.7868994195714318E-4</c:v>
                </c:pt>
                <c:pt idx="25">
                  <c:v>1.0877919162324912E-3</c:v>
                </c:pt>
                <c:pt idx="26">
                  <c:v>1.2127506662724611E-3</c:v>
                </c:pt>
                <c:pt idx="27">
                  <c:v>1.35636867128087E-3</c:v>
                </c:pt>
                <c:pt idx="28">
                  <c:v>1.5217504730633267E-3</c:v>
                </c:pt>
                <c:pt idx="29">
                  <c:v>1.7122606788502702E-3</c:v>
                </c:pt>
                <c:pt idx="30">
                  <c:v>1.9314322507307897E-3</c:v>
                </c:pt>
                <c:pt idx="31">
                  <c:v>2.182802762633539E-3</c:v>
                </c:pt>
                <c:pt idx="32">
                  <c:v>2.4696518790990199E-3</c:v>
                </c:pt>
                <c:pt idx="33">
                  <c:v>2.7946108598319542E-3</c:v>
                </c:pt>
                <c:pt idx="34">
                  <c:v>3.1591169455174499E-3</c:v>
                </c:pt>
                <c:pt idx="35">
                  <c:v>3.562695656568885E-3</c:v>
                </c:pt>
                <c:pt idx="36">
                  <c:v>4.0020768467657463E-3</c:v>
                </c:pt>
                <c:pt idx="37">
                  <c:v>4.4701903302674408E-3</c:v>
                </c:pt>
                <c:pt idx="38">
                  <c:v>4.9551467303520173E-3</c:v>
                </c:pt>
                <c:pt idx="39">
                  <c:v>5.439386650969779E-3</c:v>
                </c:pt>
                <c:pt idx="40">
                  <c:v>5.8992652111374538E-3</c:v>
                </c:pt>
                <c:pt idx="41">
                  <c:v>6.5371372711879863E-3</c:v>
                </c:pt>
                <c:pt idx="42">
                  <c:v>6.8520904375422732E-3</c:v>
                </c:pt>
                <c:pt idx="43">
                  <c:v>7.0711854156360289E-3</c:v>
                </c:pt>
                <c:pt idx="44">
                  <c:v>6.175917280921637E-3</c:v>
                </c:pt>
                <c:pt idx="45">
                  <c:v>3.0263173278586514E-3</c:v>
                </c:pt>
                <c:pt idx="46">
                  <c:v>2.8846703632975298E-3</c:v>
                </c:pt>
                <c:pt idx="47">
                  <c:v>2.8214494639708073E-3</c:v>
                </c:pt>
                <c:pt idx="48">
                  <c:v>2.8230233738994917E-3</c:v>
                </c:pt>
                <c:pt idx="49">
                  <c:v>2.8812646611708417E-3</c:v>
                </c:pt>
                <c:pt idx="50">
                  <c:v>2.9916386772277041E-3</c:v>
                </c:pt>
                <c:pt idx="51">
                  <c:v>3.1519370209012534E-3</c:v>
                </c:pt>
                <c:pt idx="52">
                  <c:v>3.3613484559093234E-3</c:v>
                </c:pt>
                <c:pt idx="53">
                  <c:v>3.6196801249295564E-3</c:v>
                </c:pt>
                <c:pt idx="54">
                  <c:v>3.9266098444856058E-3</c:v>
                </c:pt>
                <c:pt idx="55">
                  <c:v>4.2808943462136978E-3</c:v>
                </c:pt>
                <c:pt idx="56">
                  <c:v>4.6794950196520184E-3</c:v>
                </c:pt>
                <c:pt idx="57">
                  <c:v>5.1166224842524796E-3</c:v>
                </c:pt>
                <c:pt idx="58">
                  <c:v>5.5827505441372795E-3</c:v>
                </c:pt>
                <c:pt idx="59">
                  <c:v>6.0637106295275845E-3</c:v>
                </c:pt>
                <c:pt idx="60">
                  <c:v>6.5400452739753263E-3</c:v>
                </c:pt>
                <c:pt idx="61">
                  <c:v>6.986860595330077E-3</c:v>
                </c:pt>
                <c:pt idx="62">
                  <c:v>7.3744507202585501E-3</c:v>
                </c:pt>
                <c:pt idx="63">
                  <c:v>7.6699419641811546E-3</c:v>
                </c:pt>
                <c:pt idx="64">
                  <c:v>7.8400919633619653E-3</c:v>
                </c:pt>
                <c:pt idx="65">
                  <c:v>7.8551629725686425E-3</c:v>
                </c:pt>
                <c:pt idx="66">
                  <c:v>7.6934833616164079E-3</c:v>
                </c:pt>
                <c:pt idx="67">
                  <c:v>7.3459748412898129E-3</c:v>
                </c:pt>
                <c:pt idx="68">
                  <c:v>6.8196583190861595E-3</c:v>
                </c:pt>
                <c:pt idx="69">
                  <c:v>6.1390875309033591E-3</c:v>
                </c:pt>
                <c:pt idx="70">
                  <c:v>5.3449068386474778E-3</c:v>
                </c:pt>
                <c:pt idx="71">
                  <c:v>4.4893167797605254E-3</c:v>
                </c:pt>
                <c:pt idx="72">
                  <c:v>3.6290507455063806E-3</c:v>
                </c:pt>
                <c:pt idx="73">
                  <c:v>2.8172664722691024E-3</c:v>
                </c:pt>
                <c:pt idx="74">
                  <c:v>2.0962131682588803E-3</c:v>
                </c:pt>
              </c:numCache>
            </c:numRef>
          </c:val>
        </c:ser>
        <c:ser>
          <c:idx val="1"/>
          <c:order val="1"/>
          <c:tx>
            <c:strRef>
              <c:f>'I.Prob Decrementos'!$D$162</c:f>
              <c:strCache>
                <c:ptCount val="1"/>
                <c:pt idx="0">
                  <c:v>2017</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Decrementos'!$D$163:$D$237</c:f>
              <c:numCache>
                <c:formatCode>0.000000%</c:formatCode>
                <c:ptCount val="75"/>
                <c:pt idx="0">
                  <c:v>6.221996153315235E-6</c:v>
                </c:pt>
                <c:pt idx="1">
                  <c:v>1.0678191712388349E-5</c:v>
                </c:pt>
                <c:pt idx="2">
                  <c:v>1.7338356022765694E-5</c:v>
                </c:pt>
                <c:pt idx="3">
                  <c:v>2.676122155583446E-5</c:v>
                </c:pt>
                <c:pt idx="4">
                  <c:v>3.9441879173773256E-5</c:v>
                </c:pt>
                <c:pt idx="5">
                  <c:v>5.5749974857598506E-5</c:v>
                </c:pt>
                <c:pt idx="6">
                  <c:v>7.5885993160788062E-5</c:v>
                </c:pt>
                <c:pt idx="7">
                  <c:v>9.9864993690576022E-5</c:v>
                </c:pt>
                <c:pt idx="8">
                  <c:v>1.2753030309889716E-4</c:v>
                </c:pt>
                <c:pt idx="9">
                  <c:v>1.585929469192796E-4</c:v>
                </c:pt>
                <c:pt idx="10">
                  <c:v>1.9268800827600645E-4</c:v>
                </c:pt>
                <c:pt idx="11">
                  <c:v>2.294374815588965E-4</c:v>
                </c:pt>
                <c:pt idx="12">
                  <c:v>2.6851027887503067E-4</c:v>
                </c:pt>
                <c:pt idx="13">
                  <c:v>3.0967286724939902E-4</c:v>
                </c:pt>
                <c:pt idx="14">
                  <c:v>3.528274116362579E-4</c:v>
                </c:pt>
                <c:pt idx="15">
                  <c:v>3.9803734668221067E-4</c:v>
                </c:pt>
                <c:pt idx="16">
                  <c:v>4.4554247751872351E-4</c:v>
                </c:pt>
                <c:pt idx="17">
                  <c:v>4.9576688335642004E-4</c:v>
                </c:pt>
                <c:pt idx="18">
                  <c:v>5.4932319889060342E-4</c:v>
                </c:pt>
                <c:pt idx="19">
                  <c:v>6.0701652892402734E-4</c:v>
                </c:pt>
                <c:pt idx="20">
                  <c:v>6.6985056730373225E-4</c:v>
                </c:pt>
                <c:pt idx="21">
                  <c:v>7.390376352625187E-4</c:v>
                </c:pt>
                <c:pt idx="22">
                  <c:v>8.16013430352591E-4</c:v>
                </c:pt>
                <c:pt idx="23">
                  <c:v>9.0245630098631123E-4</c:v>
                </c:pt>
                <c:pt idx="24">
                  <c:v>1.000309774496179E-3</c:v>
                </c:pt>
                <c:pt idx="25">
                  <c:v>1.1118057530933095E-3</c:v>
                </c:pt>
                <c:pt idx="26">
                  <c:v>1.2394840976658792E-3</c:v>
                </c:pt>
                <c:pt idx="27">
                  <c:v>1.3862020712367682E-3</c:v>
                </c:pt>
                <c:pt idx="28">
                  <c:v>1.555124151774651E-3</c:v>
                </c:pt>
                <c:pt idx="29">
                  <c:v>1.7496789522857259E-3</c:v>
                </c:pt>
                <c:pt idx="30">
                  <c:v>1.9734654619489246E-3</c:v>
                </c:pt>
                <c:pt idx="31">
                  <c:v>2.2300858947667162E-3</c:v>
                </c:pt>
                <c:pt idx="32">
                  <c:v>2.5228779421394574E-3</c:v>
                </c:pt>
                <c:pt idx="33">
                  <c:v>2.8545167532355803E-3</c:v>
                </c:pt>
                <c:pt idx="34">
                  <c:v>3.2264590801837478E-3</c:v>
                </c:pt>
                <c:pt idx="35">
                  <c:v>3.6382124056371728E-3</c:v>
                </c:pt>
                <c:pt idx="36">
                  <c:v>4.0864350970888407E-3</c:v>
                </c:pt>
                <c:pt idx="37">
                  <c:v>4.5639143023863266E-3</c:v>
                </c:pt>
                <c:pt idx="38">
                  <c:v>5.0585291311902678E-3</c:v>
                </c:pt>
                <c:pt idx="39">
                  <c:v>5.5523853760337805E-3</c:v>
                </c:pt>
                <c:pt idx="40">
                  <c:v>6.0213932897810159E-3</c:v>
                </c:pt>
                <c:pt idx="41">
                  <c:v>6.6712452219768095E-3</c:v>
                </c:pt>
                <c:pt idx="42">
                  <c:v>6.9937608934295299E-3</c:v>
                </c:pt>
                <c:pt idx="43">
                  <c:v>7.2161528243085242E-3</c:v>
                </c:pt>
                <c:pt idx="44">
                  <c:v>6.3036685342170353E-3</c:v>
                </c:pt>
                <c:pt idx="45">
                  <c:v>3.1020124593176112E-3</c:v>
                </c:pt>
                <c:pt idx="46">
                  <c:v>2.9606965875505218E-3</c:v>
                </c:pt>
                <c:pt idx="47">
                  <c:v>2.8986960148896174E-3</c:v>
                </c:pt>
                <c:pt idx="48">
                  <c:v>2.9023806847973729E-3</c:v>
                </c:pt>
                <c:pt idx="49">
                  <c:v>2.9636130929419011E-3</c:v>
                </c:pt>
                <c:pt idx="50">
                  <c:v>3.0778407477771727E-3</c:v>
                </c:pt>
                <c:pt idx="51">
                  <c:v>3.2428270271863775E-3</c:v>
                </c:pt>
                <c:pt idx="52">
                  <c:v>3.4577159284344613E-3</c:v>
                </c:pt>
                <c:pt idx="53">
                  <c:v>3.7222450128447824E-3</c:v>
                </c:pt>
                <c:pt idx="54">
                  <c:v>4.0359884489039686E-3</c:v>
                </c:pt>
                <c:pt idx="55">
                  <c:v>4.3975562046029894E-3</c:v>
                </c:pt>
                <c:pt idx="56">
                  <c:v>4.8037123923293963E-3</c:v>
                </c:pt>
                <c:pt idx="57">
                  <c:v>5.2484158335269968E-3</c:v>
                </c:pt>
                <c:pt idx="58">
                  <c:v>5.721835282985319E-3</c:v>
                </c:pt>
                <c:pt idx="59">
                  <c:v>6.2094521269596128E-3</c:v>
                </c:pt>
                <c:pt idx="60">
                  <c:v>6.6914301671775001E-3</c:v>
                </c:pt>
                <c:pt idx="61">
                  <c:v>7.1424923480120119E-3</c:v>
                </c:pt>
                <c:pt idx="62">
                  <c:v>7.5325756641589081E-3</c:v>
                </c:pt>
                <c:pt idx="63">
                  <c:v>7.8285086576586355E-3</c:v>
                </c:pt>
                <c:pt idx="64">
                  <c:v>7.9968419678287522E-3</c:v>
                </c:pt>
                <c:pt idx="65">
                  <c:v>8.0077459808297405E-3</c:v>
                </c:pt>
                <c:pt idx="66">
                  <c:v>7.8395852888218376E-3</c:v>
                </c:pt>
                <c:pt idx="67">
                  <c:v>7.483445315747162E-3</c:v>
                </c:pt>
                <c:pt idx="68">
                  <c:v>6.9466248334064439E-3</c:v>
                </c:pt>
                <c:pt idx="69">
                  <c:v>6.2540472346105293E-3</c:v>
                </c:pt>
                <c:pt idx="70">
                  <c:v>5.446792263402233E-3</c:v>
                </c:pt>
                <c:pt idx="71">
                  <c:v>4.5775364121360953E-3</c:v>
                </c:pt>
                <c:pt idx="72">
                  <c:v>3.7035070035622199E-3</c:v>
                </c:pt>
                <c:pt idx="73">
                  <c:v>2.8783514416327143E-3</c:v>
                </c:pt>
                <c:pt idx="74">
                  <c:v>2.1447781096963791E-3</c:v>
                </c:pt>
              </c:numCache>
            </c:numRef>
          </c:val>
        </c:ser>
        <c:ser>
          <c:idx val="2"/>
          <c:order val="2"/>
          <c:tx>
            <c:strRef>
              <c:f>'I.Prob Decrementos'!$E$162</c:f>
              <c:strCache>
                <c:ptCount val="1"/>
                <c:pt idx="0">
                  <c:v>2018</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Decrementos'!$E$163:$E$237</c:f>
              <c:numCache>
                <c:formatCode>0.000000%</c:formatCode>
                <c:ptCount val="75"/>
                <c:pt idx="0">
                  <c:v>6.3418839300664626E-6</c:v>
                </c:pt>
                <c:pt idx="1">
                  <c:v>1.0884453100079621E-5</c:v>
                </c:pt>
                <c:pt idx="2">
                  <c:v>1.7674618449153475E-5</c:v>
                </c:pt>
                <c:pt idx="3">
                  <c:v>2.7283019453357581E-5</c:v>
                </c:pt>
                <c:pt idx="4">
                  <c:v>4.0215914347441301E-5</c:v>
                </c:pt>
                <c:pt idx="5">
                  <c:v>5.6852133964333933E-5</c:v>
                </c:pt>
                <c:pt idx="6">
                  <c:v>7.7398372297937264E-5</c:v>
                </c:pt>
                <c:pt idx="7">
                  <c:v>1.0187238471471078E-4</c:v>
                </c:pt>
                <c:pt idx="8">
                  <c:v>1.3011669133224086E-4</c:v>
                </c:pt>
                <c:pt idx="9">
                  <c:v>1.6183854294896956E-4</c:v>
                </c:pt>
                <c:pt idx="10">
                  <c:v>1.9666721203296907E-4</c:v>
                </c:pt>
                <c:pt idx="11">
                  <c:v>2.3421800076794903E-4</c:v>
                </c:pt>
                <c:pt idx="12">
                  <c:v>2.7415344514958399E-4</c:v>
                </c:pt>
                <c:pt idx="13">
                  <c:v>3.1623504892897621E-4</c:v>
                </c:pt>
                <c:pt idx="14">
                  <c:v>3.6036233233488306E-4</c:v>
                </c:pt>
                <c:pt idx="15">
                  <c:v>4.0659908464800215E-4</c:v>
                </c:pt>
                <c:pt idx="16">
                  <c:v>4.5518893346661318E-4</c:v>
                </c:pt>
                <c:pt idx="17">
                  <c:v>5.0656354784737014E-4</c:v>
                </c:pt>
                <c:pt idx="18">
                  <c:v>5.6134710850264222E-4</c:v>
                </c:pt>
                <c:pt idx="19">
                  <c:v>6.2036035999122924E-4</c:v>
                </c:pt>
                <c:pt idx="20">
                  <c:v>6.8462686735188902E-4</c:v>
                </c:pt>
                <c:pt idx="21">
                  <c:v>7.5538322946854929E-4</c:v>
                </c:pt>
                <c:pt idx="22">
                  <c:v>8.3409405985354851E-4</c:v>
                </c:pt>
                <c:pt idx="23">
                  <c:v>9.2247154913171526E-4</c:v>
                </c:pt>
                <c:pt idx="24">
                  <c:v>1.0224983132996472E-3</c:v>
                </c:pt>
                <c:pt idx="25">
                  <c:v>1.1364508908677012E-3</c:v>
                </c:pt>
                <c:pt idx="26">
                  <c:v>1.2669195235776821E-3</c:v>
                </c:pt>
                <c:pt idx="27">
                  <c:v>1.4168175642320321E-3</c:v>
                </c:pt>
                <c:pt idx="28">
                  <c:v>1.5893708387968554E-3</c:v>
                </c:pt>
                <c:pt idx="29">
                  <c:v>1.7880734519433216E-3</c:v>
                </c:pt>
                <c:pt idx="30">
                  <c:v>2.0165919250292597E-3</c:v>
                </c:pt>
                <c:pt idx="31">
                  <c:v>2.278594550022996E-3</c:v>
                </c:pt>
                <c:pt idx="32">
                  <c:v>2.5774782884626542E-3</c:v>
                </c:pt>
                <c:pt idx="33">
                  <c:v>2.9159630498155867E-3</c:v>
                </c:pt>
                <c:pt idx="34">
                  <c:v>3.2955253604470911E-3</c:v>
                </c:pt>
                <c:pt idx="35">
                  <c:v>3.7156540243820004E-3</c:v>
                </c:pt>
                <c:pt idx="36">
                  <c:v>4.172934029830073E-3</c:v>
                </c:pt>
                <c:pt idx="37">
                  <c:v>4.6600063337697579E-3</c:v>
                </c:pt>
                <c:pt idx="38">
                  <c:v>5.1645130077610261E-3</c:v>
                </c:pt>
                <c:pt idx="39">
                  <c:v>5.6682172173442543E-3</c:v>
                </c:pt>
                <c:pt idx="40">
                  <c:v>6.1465741188832662E-3</c:v>
                </c:pt>
                <c:pt idx="41">
                  <c:v>6.80868145117953E-3</c:v>
                </c:pt>
                <c:pt idx="42">
                  <c:v>7.1389664115129765E-3</c:v>
                </c:pt>
                <c:pt idx="43">
                  <c:v>7.3647140903052577E-3</c:v>
                </c:pt>
                <c:pt idx="44">
                  <c:v>6.4346075409675834E-3</c:v>
                </c:pt>
                <c:pt idx="45">
                  <c:v>3.1844479841090833E-3</c:v>
                </c:pt>
                <c:pt idx="46">
                  <c:v>3.0433014548836212E-3</c:v>
                </c:pt>
                <c:pt idx="47">
                  <c:v>2.9824907580857192E-3</c:v>
                </c:pt>
                <c:pt idx="48">
                  <c:v>2.9883703422257301E-3</c:v>
                </c:pt>
                <c:pt idx="49">
                  <c:v>3.0527821569615952E-3</c:v>
                </c:pt>
                <c:pt idx="50">
                  <c:v>3.1711494340638901E-3</c:v>
                </c:pt>
                <c:pt idx="51">
                  <c:v>3.3412032885557297E-3</c:v>
                </c:pt>
                <c:pt idx="52">
                  <c:v>3.5620399216037017E-3</c:v>
                </c:pt>
                <c:pt idx="53">
                  <c:v>3.8333240203127787E-3</c:v>
                </c:pt>
                <c:pt idx="54">
                  <c:v>4.1545212817814927E-3</c:v>
                </c:pt>
                <c:pt idx="55">
                  <c:v>4.5240872581587283E-3</c:v>
                </c:pt>
                <c:pt idx="56">
                  <c:v>4.9385769897884648E-3</c:v>
                </c:pt>
                <c:pt idx="57">
                  <c:v>5.3916803070142008E-3</c:v>
                </c:pt>
                <c:pt idx="58">
                  <c:v>5.8732372619665751E-3</c:v>
                </c:pt>
                <c:pt idx="59">
                  <c:v>6.3683484084955735E-3</c:v>
                </c:pt>
                <c:pt idx="60">
                  <c:v>6.8567608434735453E-3</c:v>
                </c:pt>
                <c:pt idx="61">
                  <c:v>7.3127700090280402E-3</c:v>
                </c:pt>
                <c:pt idx="62">
                  <c:v>7.7059070105337454E-3</c:v>
                </c:pt>
                <c:pt idx="63">
                  <c:v>8.0026525802818667E-3</c:v>
                </c:pt>
                <c:pt idx="64">
                  <c:v>8.1693033755044359E-3</c:v>
                </c:pt>
                <c:pt idx="65">
                  <c:v>8.1758992197413522E-3</c:v>
                </c:pt>
                <c:pt idx="66">
                  <c:v>8.0008161345844278E-3</c:v>
                </c:pt>
                <c:pt idx="67">
                  <c:v>7.635297542251303E-3</c:v>
                </c:pt>
                <c:pt idx="68">
                  <c:v>7.0869371896585352E-3</c:v>
                </c:pt>
                <c:pt idx="69">
                  <c:v>6.3810693465653958E-3</c:v>
                </c:pt>
                <c:pt idx="70">
                  <c:v>5.5592724583641423E-3</c:v>
                </c:pt>
                <c:pt idx="71">
                  <c:v>4.6747787669912388E-3</c:v>
                </c:pt>
                <c:pt idx="72">
                  <c:v>3.7853970240754146E-3</c:v>
                </c:pt>
                <c:pt idx="73">
                  <c:v>2.9453489333069851E-3</c:v>
                </c:pt>
                <c:pt idx="74">
                  <c:v>2.1978734966618119E-3</c:v>
                </c:pt>
              </c:numCache>
            </c:numRef>
          </c:val>
        </c:ser>
        <c:ser>
          <c:idx val="3"/>
          <c:order val="3"/>
          <c:tx>
            <c:strRef>
              <c:f>'I.Prob Decrementos'!$F$162</c:f>
              <c:strCache>
                <c:ptCount val="1"/>
                <c:pt idx="0">
                  <c:v>2019</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Decrementos'!$F$163:$F$237</c:f>
              <c:numCache>
                <c:formatCode>0.000000%</c:formatCode>
                <c:ptCount val="75"/>
                <c:pt idx="0">
                  <c:v>6.464622773207608E-6</c:v>
                </c:pt>
                <c:pt idx="1">
                  <c:v>1.1095629818916731E-5</c:v>
                </c:pt>
                <c:pt idx="2">
                  <c:v>1.8018921202444353E-5</c:v>
                </c:pt>
                <c:pt idx="3">
                  <c:v>2.781734938743519E-5</c:v>
                </c:pt>
                <c:pt idx="4">
                  <c:v>4.1008638085312951E-5</c:v>
                </c:pt>
                <c:pt idx="5">
                  <c:v>5.7981062586924317E-5</c:v>
                </c:pt>
                <c:pt idx="6">
                  <c:v>7.8947720788226714E-5</c:v>
                </c:pt>
                <c:pt idx="7">
                  <c:v>1.0392917581443387E-4</c:v>
                </c:pt>
                <c:pt idx="8">
                  <c:v>1.3276716599946488E-4</c:v>
                </c:pt>
                <c:pt idx="9">
                  <c:v>1.6516511310025542E-4</c:v>
                </c:pt>
                <c:pt idx="10">
                  <c:v>2.0074636467827254E-4</c:v>
                </c:pt>
                <c:pt idx="11">
                  <c:v>2.3911938285563151E-4</c:v>
                </c:pt>
                <c:pt idx="12">
                  <c:v>2.799401753836269E-4</c:v>
                </c:pt>
                <c:pt idx="13">
                  <c:v>3.2296515483858676E-4</c:v>
                </c:pt>
                <c:pt idx="14">
                  <c:v>3.6809111799911463E-4</c:v>
                </c:pt>
                <c:pt idx="15">
                  <c:v>4.1538219915452626E-4</c:v>
                </c:pt>
                <c:pt idx="16">
                  <c:v>4.6508592248561753E-4</c:v>
                </c:pt>
                <c:pt idx="17">
                  <c:v>5.1764171475260617E-4</c:v>
                </c:pt>
                <c:pt idx="18">
                  <c:v>5.7368557081286485E-4</c:v>
                </c:pt>
                <c:pt idx="19">
                  <c:v>6.3405424778626915E-4</c:v>
                </c:pt>
                <c:pt idx="20">
                  <c:v>6.9979166292368964E-4</c:v>
                </c:pt>
                <c:pt idx="21">
                  <c:v>7.721592856267922E-4</c:v>
                </c:pt>
                <c:pt idx="22">
                  <c:v>8.5265135434390562E-4</c:v>
                </c:pt>
                <c:pt idx="23">
                  <c:v>9.4301473192063569E-4</c:v>
                </c:pt>
                <c:pt idx="24">
                  <c:v>1.0452720790760739E-3</c:v>
                </c:pt>
                <c:pt idx="25">
                  <c:v>1.1617456565801631E-3</c:v>
                </c:pt>
                <c:pt idx="26">
                  <c:v>1.295077303485962E-3</c:v>
                </c:pt>
                <c:pt idx="27">
                  <c:v>1.4482378035691446E-3</c:v>
                </c:pt>
                <c:pt idx="28">
                  <c:v>1.6245157802896332E-3</c:v>
                </c:pt>
                <c:pt idx="29">
                  <c:v>1.8274723549463355E-3</c:v>
                </c:pt>
                <c:pt idx="30">
                  <c:v>2.0608431250009962E-3</c:v>
                </c:pt>
                <c:pt idx="31">
                  <c:v>2.3283639343874667E-3</c:v>
                </c:pt>
                <c:pt idx="32">
                  <c:v>2.633492287885732E-3</c:v>
                </c:pt>
                <c:pt idx="33">
                  <c:v>2.9789937448259588E-3</c:v>
                </c:pt>
                <c:pt idx="34">
                  <c:v>3.3663648700292996E-3</c:v>
                </c:pt>
                <c:pt idx="35">
                  <c:v>3.7950751245784953E-3</c:v>
                </c:pt>
                <c:pt idx="36">
                  <c:v>4.2616341674303285E-3</c:v>
                </c:pt>
                <c:pt idx="37">
                  <c:v>4.7585331405302113E-3</c:v>
                </c:pt>
                <c:pt idx="38">
                  <c:v>5.2731714021497997E-3</c:v>
                </c:pt>
                <c:pt idx="39">
                  <c:v>5.7869614672276604E-3</c:v>
                </c:pt>
                <c:pt idx="40">
                  <c:v>6.2748928979472988E-3</c:v>
                </c:pt>
                <c:pt idx="41">
                  <c:v>6.9495383923483482E-3</c:v>
                </c:pt>
                <c:pt idx="42">
                  <c:v>7.2878053689070825E-3</c:v>
                </c:pt>
                <c:pt idx="43">
                  <c:v>7.5169688186467569E-3</c:v>
                </c:pt>
                <c:pt idx="44">
                  <c:v>6.5688229399041391E-3</c:v>
                </c:pt>
                <c:pt idx="45">
                  <c:v>3.2739795944903014E-3</c:v>
                </c:pt>
                <c:pt idx="46">
                  <c:v>3.1328348699157741E-3</c:v>
                </c:pt>
                <c:pt idx="47">
                  <c:v>3.0731839095120084E-3</c:v>
                </c:pt>
                <c:pt idx="48">
                  <c:v>3.0813483334222597E-3</c:v>
                </c:pt>
                <c:pt idx="49">
                  <c:v>3.1491386487274018E-3</c:v>
                </c:pt>
                <c:pt idx="50">
                  <c:v>3.2719470921155659E-3</c:v>
                </c:pt>
                <c:pt idx="51">
                  <c:v>3.4474682619371096E-3</c:v>
                </c:pt>
                <c:pt idx="52">
                  <c:v>3.6747473349908709E-3</c:v>
                </c:pt>
                <c:pt idx="53">
                  <c:v>3.9533725884346648E-3</c:v>
                </c:pt>
                <c:pt idx="54">
                  <c:v>4.2826960802878709E-3</c:v>
                </c:pt>
                <c:pt idx="55">
                  <c:v>4.6610107923530869E-3</c:v>
                </c:pt>
                <c:pt idx="56">
                  <c:v>5.084650184704699E-3</c:v>
                </c:pt>
                <c:pt idx="57">
                  <c:v>5.547016934367547E-3</c:v>
                </c:pt>
                <c:pt idx="58">
                  <c:v>6.0375974827664037E-3</c:v>
                </c:pt>
                <c:pt idx="59">
                  <c:v>6.5410792154984168E-3</c:v>
                </c:pt>
                <c:pt idx="60">
                  <c:v>7.0367527347203421E-3</c:v>
                </c:pt>
                <c:pt idx="61">
                  <c:v>7.4984396250554735E-3</c:v>
                </c:pt>
                <c:pt idx="62">
                  <c:v>7.8952142085069073E-3</c:v>
                </c:pt>
                <c:pt idx="63">
                  <c:v>8.1931572626419494E-3</c:v>
                </c:pt>
                <c:pt idx="64">
                  <c:v>8.3582625685086915E-3</c:v>
                </c:pt>
                <c:pt idx="65">
                  <c:v>8.3603991777813323E-3</c:v>
                </c:pt>
                <c:pt idx="66">
                  <c:v>8.1779288272900343E-3</c:v>
                </c:pt>
                <c:pt idx="67">
                  <c:v>7.8022470791186274E-3</c:v>
                </c:pt>
                <c:pt idx="68">
                  <c:v>7.241260538701378E-3</c:v>
                </c:pt>
                <c:pt idx="69">
                  <c:v>6.5207573208144898E-3</c:v>
                </c:pt>
                <c:pt idx="70">
                  <c:v>5.6828805625636419E-3</c:v>
                </c:pt>
                <c:pt idx="71">
                  <c:v>4.7815014587985344E-3</c:v>
                </c:pt>
                <c:pt idx="72">
                  <c:v>3.8751015165903692E-3</c:v>
                </c:pt>
                <c:pt idx="73">
                  <c:v>3.0185652077299465E-3</c:v>
                </c:pt>
                <c:pt idx="74">
                  <c:v>2.2557369976353332E-3</c:v>
                </c:pt>
              </c:numCache>
            </c:numRef>
          </c:val>
        </c:ser>
        <c:ser>
          <c:idx val="4"/>
          <c:order val="4"/>
          <c:tx>
            <c:strRef>
              <c:f>'I.Prob Decrementos'!$G$162</c:f>
              <c:strCache>
                <c:ptCount val="1"/>
                <c:pt idx="0">
                  <c:v>2020</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Decrementos'!$G$163:$G$237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5"/>
          <c:order val="5"/>
          <c:tx>
            <c:strRef>
              <c:f>'I.Prob Decrementos'!$H$162</c:f>
              <c:strCache>
                <c:ptCount val="1"/>
                <c:pt idx="0">
                  <c:v>2021</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Decrementos'!$H$163:$H$237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6"/>
          <c:order val="6"/>
          <c:tx>
            <c:strRef>
              <c:f>'I.Prob Decrementos'!$I$162</c:f>
              <c:strCache>
                <c:ptCount val="1"/>
                <c:pt idx="0">
                  <c:v>2022</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Decrementos'!$I$163:$I$237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7"/>
          <c:order val="7"/>
          <c:tx>
            <c:strRef>
              <c:f>'I.Prob Decrementos'!$J$162</c:f>
              <c:strCache>
                <c:ptCount val="1"/>
                <c:pt idx="0">
                  <c:v>2023</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Decrementos'!$J$163:$J$237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8"/>
          <c:order val="8"/>
          <c:tx>
            <c:strRef>
              <c:f>'I.Prob Decrementos'!$K$162</c:f>
              <c:strCache>
                <c:ptCount val="1"/>
                <c:pt idx="0">
                  <c:v>2024</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Decrementos'!$K$163:$K$237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9"/>
          <c:order val="9"/>
          <c:tx>
            <c:strRef>
              <c:f>'I.Prob Decrementos'!$L$162</c:f>
              <c:strCache>
                <c:ptCount val="1"/>
                <c:pt idx="0">
                  <c:v>2025</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Decrementos'!$L$163:$L$237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10"/>
          <c:order val="10"/>
          <c:tx>
            <c:strRef>
              <c:f>'I.Prob Decrementos'!$M$162</c:f>
              <c:strCache>
                <c:ptCount val="1"/>
                <c:pt idx="0">
                  <c:v>2026</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Decrementos'!$M$163:$M$237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11"/>
          <c:order val="11"/>
          <c:tx>
            <c:strRef>
              <c:f>'I.Prob Decrementos'!$N$162</c:f>
              <c:strCache>
                <c:ptCount val="1"/>
                <c:pt idx="0">
                  <c:v>2027</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Decrementos'!$N$163:$N$237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12"/>
          <c:order val="12"/>
          <c:tx>
            <c:strRef>
              <c:f>'I.Prob Decrementos'!$O$162</c:f>
              <c:strCache>
                <c:ptCount val="1"/>
                <c:pt idx="0">
                  <c:v>2028</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Decrementos'!$O$163:$O$237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13"/>
          <c:order val="13"/>
          <c:tx>
            <c:strRef>
              <c:f>'I.Prob Decrementos'!$P$162</c:f>
              <c:strCache>
                <c:ptCount val="1"/>
                <c:pt idx="0">
                  <c:v>2029</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Decrementos'!$P$163:$P$237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14"/>
          <c:order val="14"/>
          <c:tx>
            <c:strRef>
              <c:f>'I.Prob Decrementos'!$Q$162</c:f>
              <c:strCache>
                <c:ptCount val="1"/>
                <c:pt idx="0">
                  <c:v>2030</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Decrementos'!$Q$163:$Q$237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15"/>
          <c:order val="15"/>
          <c:tx>
            <c:strRef>
              <c:f>'I.Prob Decrementos'!$R$162</c:f>
              <c:strCache>
                <c:ptCount val="1"/>
                <c:pt idx="0">
                  <c:v>2031</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Decrementos'!$R$163:$R$237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16"/>
          <c:order val="16"/>
          <c:tx>
            <c:strRef>
              <c:f>'I.Prob Decrementos'!$S$162</c:f>
              <c:strCache>
                <c:ptCount val="1"/>
                <c:pt idx="0">
                  <c:v>2032</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Decrementos'!$S$163:$S$237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17"/>
          <c:order val="17"/>
          <c:tx>
            <c:strRef>
              <c:f>'I.Prob Decrementos'!$T$162</c:f>
              <c:strCache>
                <c:ptCount val="1"/>
                <c:pt idx="0">
                  <c:v>2033</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Decrementos'!$T$163:$T$237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18"/>
          <c:order val="18"/>
          <c:tx>
            <c:strRef>
              <c:f>'I.Prob Decrementos'!$U$162</c:f>
              <c:strCache>
                <c:ptCount val="1"/>
                <c:pt idx="0">
                  <c:v>2034</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Decrementos'!$U$163:$U$237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19"/>
          <c:order val="19"/>
          <c:tx>
            <c:strRef>
              <c:f>'I.Prob Decrementos'!$V$162</c:f>
              <c:strCache>
                <c:ptCount val="1"/>
                <c:pt idx="0">
                  <c:v>2035</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Decrementos'!$V$163:$V$237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20"/>
          <c:order val="20"/>
          <c:tx>
            <c:strRef>
              <c:f>'I.Prob Decrementos'!$W$162</c:f>
              <c:strCache>
                <c:ptCount val="1"/>
                <c:pt idx="0">
                  <c:v>2036</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Decrementos'!$W$163:$W$237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21"/>
          <c:order val="21"/>
          <c:tx>
            <c:strRef>
              <c:f>'I.Prob Decrementos'!$X$162</c:f>
              <c:strCache>
                <c:ptCount val="1"/>
                <c:pt idx="0">
                  <c:v>2037</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Decrementos'!$X$163:$X$237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22"/>
          <c:order val="22"/>
          <c:tx>
            <c:strRef>
              <c:f>'I.Prob Decrementos'!$Y$162</c:f>
              <c:strCache>
                <c:ptCount val="1"/>
                <c:pt idx="0">
                  <c:v>2038</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Decrementos'!$Y$163:$Y$237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23"/>
          <c:order val="23"/>
          <c:tx>
            <c:strRef>
              <c:f>'I.Prob Decrementos'!$Z$162</c:f>
              <c:strCache>
                <c:ptCount val="1"/>
                <c:pt idx="0">
                  <c:v>2039</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Decrementos'!$Z$163:$Z$237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24"/>
          <c:order val="24"/>
          <c:tx>
            <c:strRef>
              <c:f>'I.Prob Decrementos'!$AA$162</c:f>
              <c:strCache>
                <c:ptCount val="1"/>
                <c:pt idx="0">
                  <c:v>2040</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Decrementos'!$AA$163:$AA$237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25"/>
          <c:order val="25"/>
          <c:tx>
            <c:strRef>
              <c:f>'I.Prob Decrementos'!$AB$162</c:f>
              <c:strCache>
                <c:ptCount val="1"/>
                <c:pt idx="0">
                  <c:v>2041</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Decrementos'!$AB$163:$AB$237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26"/>
          <c:order val="26"/>
          <c:tx>
            <c:strRef>
              <c:f>'I.Prob Decrementos'!$AC$162</c:f>
              <c:strCache>
                <c:ptCount val="1"/>
                <c:pt idx="0">
                  <c:v>2042</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Decrementos'!$AC$163:$AC$237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27"/>
          <c:order val="27"/>
          <c:tx>
            <c:strRef>
              <c:f>'I.Prob Decrementos'!$AD$162</c:f>
              <c:strCache>
                <c:ptCount val="1"/>
                <c:pt idx="0">
                  <c:v>2043</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Decrementos'!$AD$163:$AD$237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28"/>
          <c:order val="28"/>
          <c:tx>
            <c:strRef>
              <c:f>'I.Prob Decrementos'!$AE$162</c:f>
              <c:strCache>
                <c:ptCount val="1"/>
                <c:pt idx="0">
                  <c:v>2044</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Decrementos'!$AE$163:$AE$237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29"/>
          <c:order val="29"/>
          <c:tx>
            <c:strRef>
              <c:f>'I.Prob Decrementos'!$AF$162</c:f>
              <c:strCache>
                <c:ptCount val="1"/>
                <c:pt idx="0">
                  <c:v>2045</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Decrementos'!$AF$163:$AF$237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30"/>
          <c:order val="30"/>
          <c:tx>
            <c:strRef>
              <c:f>'I.Prob Decrementos'!$AG$162</c:f>
              <c:strCache>
                <c:ptCount val="1"/>
                <c:pt idx="0">
                  <c:v>2046</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Decrementos'!$AG$163:$AG$237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31"/>
          <c:order val="31"/>
          <c:tx>
            <c:strRef>
              <c:f>'I.Prob Decrementos'!$AH$162</c:f>
              <c:strCache>
                <c:ptCount val="1"/>
                <c:pt idx="0">
                  <c:v>2047</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Decrementos'!$AH$163:$AH$237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32"/>
          <c:order val="32"/>
          <c:tx>
            <c:strRef>
              <c:f>'I.Prob Decrementos'!$AI$162</c:f>
              <c:strCache>
                <c:ptCount val="1"/>
                <c:pt idx="0">
                  <c:v>2048</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Decrementos'!$AI$163:$AI$237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33"/>
          <c:order val="33"/>
          <c:tx>
            <c:strRef>
              <c:f>'I.Prob Decrementos'!$AJ$162</c:f>
              <c:strCache>
                <c:ptCount val="1"/>
                <c:pt idx="0">
                  <c:v>2049</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Decrementos'!$AJ$163:$AJ$237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34"/>
          <c:order val="34"/>
          <c:tx>
            <c:strRef>
              <c:f>'I.Prob Decrementos'!$AK$162</c:f>
              <c:strCache>
                <c:ptCount val="1"/>
                <c:pt idx="0">
                  <c:v>2050</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Decrementos'!$AK$163:$AK$237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35"/>
          <c:order val="35"/>
          <c:tx>
            <c:strRef>
              <c:f>'I.Prob Decrementos'!$AL$162</c:f>
              <c:strCache>
                <c:ptCount val="1"/>
                <c:pt idx="0">
                  <c:v>2051</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Decrementos'!$AL$163:$AL$237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36"/>
          <c:order val="36"/>
          <c:tx>
            <c:strRef>
              <c:f>'I.Prob Decrementos'!$AM$162</c:f>
              <c:strCache>
                <c:ptCount val="1"/>
                <c:pt idx="0">
                  <c:v>2052</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Decrementos'!$AM$163:$AM$237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37"/>
          <c:order val="37"/>
          <c:tx>
            <c:strRef>
              <c:f>'I.Prob Decrementos'!$AN$162</c:f>
              <c:strCache>
                <c:ptCount val="1"/>
                <c:pt idx="0">
                  <c:v>2053</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Decrementos'!$AN$163:$AN$237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38"/>
          <c:order val="38"/>
          <c:tx>
            <c:strRef>
              <c:f>'I.Prob Decrementos'!$AO$162</c:f>
              <c:strCache>
                <c:ptCount val="1"/>
                <c:pt idx="0">
                  <c:v>2054</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Decrementos'!$AO$163:$AO$237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39"/>
          <c:order val="39"/>
          <c:tx>
            <c:strRef>
              <c:f>'I.Prob Decrementos'!$AP$162</c:f>
              <c:strCache>
                <c:ptCount val="1"/>
                <c:pt idx="0">
                  <c:v>2055</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Decrementos'!$AP$163:$AP$237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40"/>
          <c:order val="40"/>
          <c:tx>
            <c:strRef>
              <c:f>'I.Prob Decrementos'!$AQ$162</c:f>
              <c:strCache>
                <c:ptCount val="1"/>
                <c:pt idx="0">
                  <c:v>2056</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Decrementos'!$AQ$163:$AQ$237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41"/>
          <c:order val="41"/>
          <c:tx>
            <c:strRef>
              <c:f>'I.Prob Decrementos'!$AR$162</c:f>
              <c:strCache>
                <c:ptCount val="1"/>
                <c:pt idx="0">
                  <c:v>2057</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Decrementos'!$AR$163:$AR$237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42"/>
          <c:order val="42"/>
          <c:tx>
            <c:strRef>
              <c:f>'I.Prob Decrementos'!$AS$162</c:f>
              <c:strCache>
                <c:ptCount val="1"/>
                <c:pt idx="0">
                  <c:v>2058</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Decrementos'!$AS$163:$AS$237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43"/>
          <c:order val="43"/>
          <c:tx>
            <c:strRef>
              <c:f>'I.Prob Decrementos'!$AT$162</c:f>
              <c:strCache>
                <c:ptCount val="1"/>
                <c:pt idx="0">
                  <c:v>2059</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Decrementos'!$AT$163:$AT$237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44"/>
          <c:order val="44"/>
          <c:tx>
            <c:strRef>
              <c:f>'I.Prob Decrementos'!$AU$162</c:f>
              <c:strCache>
                <c:ptCount val="1"/>
                <c:pt idx="0">
                  <c:v>2060</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Decrementos'!$AU$163:$AU$237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45"/>
          <c:order val="45"/>
          <c:tx>
            <c:strRef>
              <c:f>'I.Prob Decrementos'!$AV$162</c:f>
              <c:strCache>
                <c:ptCount val="1"/>
                <c:pt idx="0">
                  <c:v>2061</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Decrementos'!$AV$163:$AV$237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46"/>
          <c:order val="46"/>
          <c:tx>
            <c:strRef>
              <c:f>'I.Prob Decrementos'!$AW$162</c:f>
              <c:strCache>
                <c:ptCount val="1"/>
                <c:pt idx="0">
                  <c:v>2062</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Decrementos'!$AW$163:$AW$237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47"/>
          <c:order val="47"/>
          <c:tx>
            <c:strRef>
              <c:f>'I.Prob Decrementos'!$AX$162</c:f>
              <c:strCache>
                <c:ptCount val="1"/>
                <c:pt idx="0">
                  <c:v>2063</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Decrementos'!$AX$163:$AX$237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48"/>
          <c:order val="48"/>
          <c:tx>
            <c:strRef>
              <c:f>'I.Prob Decrementos'!$AY$162</c:f>
              <c:strCache>
                <c:ptCount val="1"/>
                <c:pt idx="0">
                  <c:v>2064</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Decrementos'!$AY$163:$AY$237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49"/>
          <c:order val="49"/>
          <c:tx>
            <c:strRef>
              <c:f>'I.Prob Decrementos'!$AZ$162</c:f>
              <c:strCache>
                <c:ptCount val="1"/>
                <c:pt idx="0">
                  <c:v>2065</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Decrementos'!$AZ$163:$AZ$237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50"/>
          <c:order val="50"/>
          <c:tx>
            <c:strRef>
              <c:f>'I.Prob Decrementos'!$BA$162</c:f>
              <c:strCache>
                <c:ptCount val="1"/>
                <c:pt idx="0">
                  <c:v>2066</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Decrementos'!$BA$163:$BA$237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51"/>
          <c:order val="51"/>
          <c:tx>
            <c:strRef>
              <c:f>'I.Prob Decrementos'!$BB$162</c:f>
              <c:strCache>
                <c:ptCount val="1"/>
                <c:pt idx="0">
                  <c:v>2067</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Decrementos'!$BB$163:$BB$237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52"/>
          <c:order val="52"/>
          <c:tx>
            <c:strRef>
              <c:f>'I.Prob Decrementos'!$BC$162</c:f>
              <c:strCache>
                <c:ptCount val="1"/>
                <c:pt idx="0">
                  <c:v>2068</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Decrementos'!$BC$163:$BC$237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53"/>
          <c:order val="53"/>
          <c:tx>
            <c:strRef>
              <c:f>'I.Prob Decrementos'!$BD$162</c:f>
              <c:strCache>
                <c:ptCount val="1"/>
                <c:pt idx="0">
                  <c:v>2069</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Decrementos'!$BD$163:$BD$237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54"/>
          <c:order val="54"/>
          <c:tx>
            <c:strRef>
              <c:f>'I.Prob Decrementos'!$BE$162</c:f>
              <c:strCache>
                <c:ptCount val="1"/>
                <c:pt idx="0">
                  <c:v>2070</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Decrementos'!$BE$163:$BE$237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55"/>
          <c:order val="55"/>
          <c:tx>
            <c:strRef>
              <c:f>'I.Prob Decrementos'!$BF$162</c:f>
              <c:strCache>
                <c:ptCount val="1"/>
                <c:pt idx="0">
                  <c:v>2071</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Decrementos'!$BF$163:$BF$237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56"/>
          <c:order val="56"/>
          <c:tx>
            <c:strRef>
              <c:f>'I.Prob Decrementos'!$BG$162</c:f>
              <c:strCache>
                <c:ptCount val="1"/>
                <c:pt idx="0">
                  <c:v>2072</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Decrementos'!$BG$163:$BG$237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57"/>
          <c:order val="57"/>
          <c:tx>
            <c:strRef>
              <c:f>'I.Prob Decrementos'!$BH$162</c:f>
              <c:strCache>
                <c:ptCount val="1"/>
                <c:pt idx="0">
                  <c:v>2073</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Decrementos'!$BH$163:$BH$237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58"/>
          <c:order val="58"/>
          <c:tx>
            <c:strRef>
              <c:f>'I.Prob Decrementos'!$BI$162</c:f>
              <c:strCache>
                <c:ptCount val="1"/>
                <c:pt idx="0">
                  <c:v>2074</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Decrementos'!$BI$163:$BI$237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59"/>
          <c:order val="59"/>
          <c:tx>
            <c:strRef>
              <c:f>'I.Prob Decrementos'!$BJ$162</c:f>
              <c:strCache>
                <c:ptCount val="1"/>
                <c:pt idx="0">
                  <c:v>2075</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Decrementos'!$BJ$163:$BJ$237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60"/>
          <c:order val="60"/>
          <c:tx>
            <c:strRef>
              <c:f>'I.Prob Decrementos'!$BK$162</c:f>
              <c:strCache>
                <c:ptCount val="1"/>
                <c:pt idx="0">
                  <c:v>2076</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Decrementos'!$BK$163:$BK$237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61"/>
          <c:order val="61"/>
          <c:tx>
            <c:strRef>
              <c:f>'I.Prob Decrementos'!$BL$162</c:f>
              <c:strCache>
                <c:ptCount val="1"/>
                <c:pt idx="0">
                  <c:v>2077</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Decrementos'!$BL$163:$BL$237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62"/>
          <c:order val="62"/>
          <c:tx>
            <c:strRef>
              <c:f>'I.Prob Decrementos'!$BM$162</c:f>
              <c:strCache>
                <c:ptCount val="1"/>
                <c:pt idx="0">
                  <c:v>2078</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Decrementos'!$BM$163:$BM$237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63"/>
          <c:order val="63"/>
          <c:tx>
            <c:strRef>
              <c:f>'I.Prob Decrementos'!$BN$162</c:f>
              <c:strCache>
                <c:ptCount val="1"/>
                <c:pt idx="0">
                  <c:v>2079</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Decrementos'!$BN$163:$BN$237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64"/>
          <c:order val="64"/>
          <c:tx>
            <c:strRef>
              <c:f>'I.Prob Decrementos'!$BO$162</c:f>
              <c:strCache>
                <c:ptCount val="1"/>
                <c:pt idx="0">
                  <c:v>2080</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Decrementos'!$BO$163:$BO$237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65"/>
          <c:order val="65"/>
          <c:tx>
            <c:strRef>
              <c:f>'I.Prob Decrementos'!$BP$162</c:f>
              <c:strCache>
                <c:ptCount val="1"/>
                <c:pt idx="0">
                  <c:v>2081</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Decrementos'!$BP$163:$BP$237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66"/>
          <c:order val="66"/>
          <c:tx>
            <c:strRef>
              <c:f>'I.Prob Decrementos'!$BQ$162</c:f>
              <c:strCache>
                <c:ptCount val="1"/>
                <c:pt idx="0">
                  <c:v>2082</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Decrementos'!$BQ$163:$BQ$237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67"/>
          <c:order val="67"/>
          <c:tx>
            <c:strRef>
              <c:f>'I.Prob Decrementos'!$BR$162</c:f>
              <c:strCache>
                <c:ptCount val="1"/>
                <c:pt idx="0">
                  <c:v>2083</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Decrementos'!$BR$163:$BR$237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68"/>
          <c:order val="68"/>
          <c:tx>
            <c:strRef>
              <c:f>'I.Prob Decrementos'!$BS$162</c:f>
              <c:strCache>
                <c:ptCount val="1"/>
                <c:pt idx="0">
                  <c:v>2084</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Decrementos'!$BS$163:$BS$237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69"/>
          <c:order val="69"/>
          <c:tx>
            <c:strRef>
              <c:f>'I.Prob Decrementos'!$BT$162</c:f>
              <c:strCache>
                <c:ptCount val="1"/>
                <c:pt idx="0">
                  <c:v>2085</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Decrementos'!$BT$163:$BT$237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70"/>
          <c:order val="70"/>
          <c:tx>
            <c:strRef>
              <c:f>'I.Prob Decrementos'!$BU$162</c:f>
              <c:strCache>
                <c:ptCount val="1"/>
                <c:pt idx="0">
                  <c:v>2086</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Decrementos'!$BU$163:$BU$237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71"/>
          <c:order val="71"/>
          <c:tx>
            <c:strRef>
              <c:f>'I.Prob Decrementos'!$BV$162</c:f>
              <c:strCache>
                <c:ptCount val="1"/>
                <c:pt idx="0">
                  <c:v>2087</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Decrementos'!$BV$163:$BV$237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72"/>
          <c:order val="72"/>
          <c:tx>
            <c:strRef>
              <c:f>'I.Prob Decrementos'!$BW$162</c:f>
              <c:strCache>
                <c:ptCount val="1"/>
                <c:pt idx="0">
                  <c:v>2088</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Decrementos'!$BW$163:$BW$237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73"/>
          <c:order val="73"/>
          <c:tx>
            <c:strRef>
              <c:f>'I.Prob Decrementos'!$BX$162</c:f>
              <c:strCache>
                <c:ptCount val="1"/>
                <c:pt idx="0">
                  <c:v>2089</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Decrementos'!$BX$163:$BX$237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74"/>
          <c:order val="74"/>
          <c:tx>
            <c:strRef>
              <c:f>'I.Prob Decrementos'!$BY$162</c:f>
              <c:strCache>
                <c:ptCount val="1"/>
                <c:pt idx="0">
                  <c:v>2090</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Decrementos'!$BY$163:$BY$237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75"/>
          <c:order val="75"/>
          <c:tx>
            <c:strRef>
              <c:f>'I.Prob Decrementos'!$BZ$162</c:f>
              <c:strCache>
                <c:ptCount val="1"/>
                <c:pt idx="0">
                  <c:v>2091</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Decrementos'!$BZ$163:$BZ$237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76"/>
          <c:order val="76"/>
          <c:tx>
            <c:strRef>
              <c:f>'I.Prob Decrementos'!$CA$162</c:f>
              <c:strCache>
                <c:ptCount val="1"/>
                <c:pt idx="0">
                  <c:v>2092</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Decrementos'!$CA$163:$CA$237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77"/>
          <c:order val="77"/>
          <c:tx>
            <c:strRef>
              <c:f>'I.Prob Decrementos'!$CB$162</c:f>
              <c:strCache>
                <c:ptCount val="1"/>
                <c:pt idx="0">
                  <c:v>2093</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Decrementos'!$CB$163:$CB$237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78"/>
          <c:order val="78"/>
          <c:tx>
            <c:strRef>
              <c:f>'I.Prob Decrementos'!$CC$162</c:f>
              <c:strCache>
                <c:ptCount val="1"/>
                <c:pt idx="0">
                  <c:v>2094</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Decrementos'!$CC$163:$CC$237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79"/>
          <c:order val="79"/>
          <c:tx>
            <c:strRef>
              <c:f>'I.Prob Decrementos'!$CD$162</c:f>
              <c:strCache>
                <c:ptCount val="1"/>
                <c:pt idx="0">
                  <c:v>2095</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Decrementos'!$CD$163:$CD$237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80"/>
          <c:order val="80"/>
          <c:tx>
            <c:strRef>
              <c:f>'I.Prob Decrementos'!$CE$162</c:f>
              <c:strCache>
                <c:ptCount val="1"/>
                <c:pt idx="0">
                  <c:v>2096</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Decrementos'!$CE$163:$CE$237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81"/>
          <c:order val="81"/>
          <c:tx>
            <c:strRef>
              <c:f>'I.Prob Decrementos'!$CF$162</c:f>
              <c:strCache>
                <c:ptCount val="1"/>
                <c:pt idx="0">
                  <c:v>2097</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Decrementos'!$CF$163:$CF$237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82"/>
          <c:order val="82"/>
          <c:tx>
            <c:strRef>
              <c:f>'I.Prob Decrementos'!$CG$162</c:f>
              <c:strCache>
                <c:ptCount val="1"/>
                <c:pt idx="0">
                  <c:v>2098</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Decrementos'!$CG$163:$CG$237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83"/>
          <c:order val="83"/>
          <c:tx>
            <c:strRef>
              <c:f>'I.Prob Decrementos'!$CH$162</c:f>
              <c:strCache>
                <c:ptCount val="1"/>
                <c:pt idx="0">
                  <c:v>2099</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Decrementos'!$CH$163:$CH$237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84"/>
          <c:order val="84"/>
          <c:tx>
            <c:strRef>
              <c:f>'I.Prob Decrementos'!$CI$162</c:f>
              <c:strCache>
                <c:ptCount val="1"/>
                <c:pt idx="0">
                  <c:v>2100</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Decrementos'!$CI$163:$CI$237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ser>
          <c:idx val="85"/>
          <c:order val="85"/>
          <c:tx>
            <c:strRef>
              <c:f>'I.Prob Decrementos'!$CJ$162</c:f>
              <c:strCache>
                <c:ptCount val="1"/>
                <c:pt idx="0">
                  <c:v>2101</c:v>
                </c:pt>
              </c:strCache>
            </c:strRef>
          </c:tx>
          <c:cat>
            <c:numRef>
              <c:f>'I.Prob Decrementos'!$B$163:$B$237</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Decrementos'!$CJ$163:$CJ$237</c:f>
              <c:numCache>
                <c:formatCode>0.000000%</c:formatCode>
                <c:ptCount val="75"/>
                <c:pt idx="0">
                  <c:v>6.5902913281529768E-6</c:v>
                </c:pt>
                <c:pt idx="1">
                  <c:v>1.1311857620530533E-5</c:v>
                </c:pt>
                <c:pt idx="2">
                  <c:v>1.8371486774572393E-5</c:v>
                </c:pt>
                <c:pt idx="3">
                  <c:v>2.8364559031769913E-5</c:v>
                </c:pt>
                <c:pt idx="4">
                  <c:v>4.1820570429088279E-5</c:v>
                </c:pt>
                <c:pt idx="5">
                  <c:v>5.9137508140349798E-5</c:v>
                </c:pt>
                <c:pt idx="6">
                  <c:v>8.0535074533203462E-5</c:v>
                </c:pt>
                <c:pt idx="7">
                  <c:v>1.0603675633653198E-4</c:v>
                </c:pt>
                <c:pt idx="8">
                  <c:v>1.3548353622011444E-4</c:v>
                </c:pt>
                <c:pt idx="9">
                  <c:v>1.6857495163901342E-4</c:v>
                </c:pt>
                <c:pt idx="10">
                  <c:v>2.0492830820003499E-4</c:v>
                </c:pt>
                <c:pt idx="11">
                  <c:v>2.4414507617681028E-4</c:v>
                </c:pt>
                <c:pt idx="12">
                  <c:v>2.858745787018367E-4</c:v>
                </c:pt>
                <c:pt idx="13">
                  <c:v>3.2986800555013477E-4</c:v>
                </c:pt>
                <c:pt idx="14">
                  <c:v>3.7601934885777546E-4</c:v>
                </c:pt>
                <c:pt idx="15">
                  <c:v>4.2439307769503472E-4</c:v>
                </c:pt>
                <c:pt idx="16">
                  <c:v>4.7524068866124992E-4</c:v>
                </c:pt>
                <c:pt idx="17">
                  <c:v>5.2900953843821458E-4</c:v>
                </c:pt>
                <c:pt idx="18">
                  <c:v>5.8634771136401899E-4</c:v>
                </c:pt>
                <c:pt idx="19">
                  <c:v>6.4810836011243184E-4</c:v>
                </c:pt>
                <c:pt idx="20">
                  <c:v>7.1535624842770928E-4</c:v>
                </c:pt>
                <c:pt idx="21">
                  <c:v>7.8937832551056119E-4</c:v>
                </c:pt>
                <c:pt idx="22">
                  <c:v>8.7169918337353151E-4</c:v>
                </c:pt>
                <c:pt idx="23">
                  <c:v>9.6410121006907084E-4</c:v>
                </c:pt>
                <c:pt idx="24">
                  <c:v>1.06864809347536E-3</c:v>
                </c:pt>
                <c:pt idx="25">
                  <c:v>1.1877089323873401E-3</c:v>
                </c:pt>
                <c:pt idx="26">
                  <c:v>1.3239784127767505E-3</c:v>
                </c:pt>
                <c:pt idx="27">
                  <c:v>1.4804861268044958E-3</c:v>
                </c:pt>
                <c:pt idx="28">
                  <c:v>1.6605849836192226E-3</c:v>
                </c:pt>
                <c:pt idx="29">
                  <c:v>1.8679046862367221E-3</c:v>
                </c:pt>
                <c:pt idx="30">
                  <c:v>2.1062514919991718E-3</c:v>
                </c:pt>
                <c:pt idx="31">
                  <c:v>2.3794303078147104E-3</c:v>
                </c:pt>
                <c:pt idx="32">
                  <c:v>2.6909604853170678E-3</c:v>
                </c:pt>
                <c:pt idx="33">
                  <c:v>3.0436541423159488E-3</c:v>
                </c:pt>
                <c:pt idx="34">
                  <c:v>3.4390281475298657E-3</c:v>
                </c:pt>
                <c:pt idx="35">
                  <c:v>3.876531930411156E-3</c:v>
                </c:pt>
                <c:pt idx="36">
                  <c:v>4.3525978118518997E-3</c:v>
                </c:pt>
                <c:pt idx="37">
                  <c:v>4.8595633919766819E-3</c:v>
                </c:pt>
                <c:pt idx="38">
                  <c:v>5.3845794855379193E-3</c:v>
                </c:pt>
                <c:pt idx="39">
                  <c:v>5.9086997194691803E-3</c:v>
                </c:pt>
                <c:pt idx="40">
                  <c:v>6.4064372895940233E-3</c:v>
                </c:pt>
                <c:pt idx="41">
                  <c:v>7.0939111389236344E-3</c:v>
                </c:pt>
                <c:pt idx="42">
                  <c:v>7.4403789705977854E-3</c:v>
                </c:pt>
                <c:pt idx="43">
                  <c:v>7.6730194684343587E-3</c:v>
                </c:pt>
                <c:pt idx="44">
                  <c:v>6.7064059119738458E-3</c:v>
                </c:pt>
                <c:pt idx="45">
                  <c:v>3.3709847017424342E-3</c:v>
                </c:pt>
                <c:pt idx="46">
                  <c:v>3.2296680563517676E-3</c:v>
                </c:pt>
                <c:pt idx="47">
                  <c:v>3.1711469803180452E-3</c:v>
                </c:pt>
                <c:pt idx="48">
                  <c:v>3.181692250352496E-3</c:v>
                </c:pt>
                <c:pt idx="49">
                  <c:v>3.2530715825965029E-3</c:v>
                </c:pt>
                <c:pt idx="50">
                  <c:v>3.3806391954766491E-3</c:v>
                </c:pt>
                <c:pt idx="51">
                  <c:v>3.5620486894546595E-3</c:v>
                </c:pt>
                <c:pt idx="52">
                  <c:v>3.7962907754502274E-3</c:v>
                </c:pt>
                <c:pt idx="53">
                  <c:v>4.0828735249047697E-3</c:v>
                </c:pt>
                <c:pt idx="54">
                  <c:v>4.4210298217090358E-3</c:v>
                </c:pt>
                <c:pt idx="55">
                  <c:v>4.8088813885681292E-3</c:v>
                </c:pt>
                <c:pt idx="56">
                  <c:v>5.2425268401695459E-3</c:v>
                </c:pt>
                <c:pt idx="57">
                  <c:v>5.7150625116570196E-3</c:v>
                </c:pt>
                <c:pt idx="58">
                  <c:v>6.2155949990479603E-3</c:v>
                </c:pt>
                <c:pt idx="59">
                  <c:v>6.7283645500237285E-3</c:v>
                </c:pt>
                <c:pt idx="60">
                  <c:v>7.2321635662143183E-3</c:v>
                </c:pt>
                <c:pt idx="61">
                  <c:v>7.7002912844869173E-3</c:v>
                </c:pt>
                <c:pt idx="62">
                  <c:v>8.1013120996391384E-3</c:v>
                </c:pt>
                <c:pt idx="63">
                  <c:v>8.4008524692964614E-3</c:v>
                </c:pt>
                <c:pt idx="64">
                  <c:v>8.5645523921355424E-3</c:v>
                </c:pt>
                <c:pt idx="65">
                  <c:v>8.5620683368297368E-3</c:v>
                </c:pt>
                <c:pt idx="66">
                  <c:v>8.3717210587114163E-3</c:v>
                </c:pt>
                <c:pt idx="67">
                  <c:v>7.9850522316720907E-3</c:v>
                </c:pt>
                <c:pt idx="68">
                  <c:v>7.4102999946062294E-3</c:v>
                </c:pt>
                <c:pt idx="69">
                  <c:v>6.6737510958480807E-3</c:v>
                </c:pt>
                <c:pt idx="70">
                  <c:v>5.8181821556772262E-3</c:v>
                </c:pt>
                <c:pt idx="71">
                  <c:v>4.8981901175515642E-3</c:v>
                </c:pt>
                <c:pt idx="72">
                  <c:v>3.9730246231244083E-3</c:v>
                </c:pt>
                <c:pt idx="73">
                  <c:v>3.0983254557757347E-3</c:v>
                </c:pt>
                <c:pt idx="74">
                  <c:v>2.3186210145166846E-3</c:v>
                </c:pt>
              </c:numCache>
            </c:numRef>
          </c:val>
        </c:ser>
        <c:bandFmts/>
        <c:axId val="219282432"/>
        <c:axId val="219362432"/>
        <c:axId val="219274304"/>
      </c:surface3DChart>
      <c:catAx>
        <c:axId val="219282432"/>
        <c:scaling>
          <c:orientation val="minMax"/>
        </c:scaling>
        <c:delete val="0"/>
        <c:axPos val="b"/>
        <c:majorGridlines/>
        <c:title>
          <c:tx>
            <c:rich>
              <a:bodyPr/>
              <a:lstStyle/>
              <a:p>
                <a:pPr>
                  <a:defRPr/>
                </a:pPr>
                <a:r>
                  <a:rPr lang="es-MX"/>
                  <a:t>Edad</a:t>
                </a:r>
              </a:p>
            </c:rich>
          </c:tx>
          <c:layout/>
          <c:overlay val="0"/>
        </c:title>
        <c:numFmt formatCode="General" sourceLinked="1"/>
        <c:majorTickMark val="out"/>
        <c:minorTickMark val="none"/>
        <c:tickLblPos val="nextTo"/>
        <c:crossAx val="219362432"/>
        <c:crosses val="autoZero"/>
        <c:auto val="1"/>
        <c:lblAlgn val="ctr"/>
        <c:lblOffset val="100"/>
        <c:tickLblSkip val="20"/>
        <c:tickMarkSkip val="20"/>
        <c:noMultiLvlLbl val="0"/>
      </c:catAx>
      <c:valAx>
        <c:axId val="219362432"/>
        <c:scaling>
          <c:orientation val="minMax"/>
        </c:scaling>
        <c:delete val="0"/>
        <c:axPos val="l"/>
        <c:majorGridlines/>
        <c:numFmt formatCode="0.00%" sourceLinked="0"/>
        <c:majorTickMark val="out"/>
        <c:minorTickMark val="none"/>
        <c:tickLblPos val="nextTo"/>
        <c:crossAx val="219282432"/>
        <c:crosses val="autoZero"/>
        <c:crossBetween val="midCat"/>
      </c:valAx>
      <c:serAx>
        <c:axId val="219274304"/>
        <c:scaling>
          <c:orientation val="minMax"/>
        </c:scaling>
        <c:delete val="0"/>
        <c:axPos val="b"/>
        <c:majorGridlines/>
        <c:title>
          <c:tx>
            <c:rich>
              <a:bodyPr rot="0" vert="horz"/>
              <a:lstStyle/>
              <a:p>
                <a:pPr>
                  <a:defRPr/>
                </a:pPr>
                <a:r>
                  <a:rPr lang="es-MX"/>
                  <a:t>Año de proyección</a:t>
                </a:r>
              </a:p>
            </c:rich>
          </c:tx>
          <c:layout/>
          <c:overlay val="0"/>
        </c:title>
        <c:majorTickMark val="out"/>
        <c:minorTickMark val="none"/>
        <c:tickLblPos val="nextTo"/>
        <c:crossAx val="219362432"/>
        <c:crosses val="autoZero"/>
        <c:tickLblSkip val="20"/>
        <c:tickMarkSkip val="20"/>
      </c:serAx>
    </c:plotArea>
    <c:plotVisOnly val="1"/>
    <c:dispBlanksAs val="zero"/>
    <c:showDLblsOverMax val="0"/>
  </c:chart>
  <c:txPr>
    <a:bodyPr/>
    <a:lstStyle/>
    <a:p>
      <a:pPr>
        <a:defRPr sz="600">
          <a:latin typeface="Myriad Pro Light"/>
        </a:defRPr>
      </a:pPr>
      <a:endParaRPr lang="es-MX"/>
    </a:p>
  </c:txPr>
  <c:externalData r:id="rId2">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19"/>
    </mc:Choice>
    <mc:Fallback>
      <c:style val="19"/>
    </mc:Fallback>
  </mc:AlternateContent>
  <c:clrMapOvr bg1="lt1" tx1="dk1" bg2="lt2" tx2="dk2" accent1="accent1" accent2="accent2" accent3="accent3" accent4="accent4" accent5="accent5" accent6="accent6" hlink="hlink" folHlink="folHlink"/>
  <c:chart>
    <c:title>
      <c:tx>
        <c:rich>
          <a:bodyPr/>
          <a:lstStyle/>
          <a:p>
            <a:pPr>
              <a:defRPr/>
            </a:pPr>
            <a:r>
              <a:rPr lang="es-MX"/>
              <a:t>Tasa anual de mortalidad por riesgos de trabajo </a:t>
            </a:r>
          </a:p>
          <a:p>
            <a:pPr>
              <a:defRPr/>
            </a:pPr>
            <a:r>
              <a:rPr lang="es-MX"/>
              <a:t>qx'(m_rt)</a:t>
            </a:r>
          </a:p>
        </c:rich>
      </c:tx>
      <c:layout/>
      <c:overlay val="0"/>
    </c:title>
    <c:autoTitleDeleted val="0"/>
    <c:view3D>
      <c:rotX val="15"/>
      <c:rotY val="20"/>
      <c:rAngAx val="0"/>
      <c:perspective val="30"/>
    </c:view3D>
    <c:floor>
      <c:thickness val="0"/>
    </c:floor>
    <c:sideWall>
      <c:thickness val="0"/>
    </c:sideWall>
    <c:backWall>
      <c:thickness val="0"/>
    </c:backWall>
    <c:plotArea>
      <c:layout/>
      <c:surface3DChart>
        <c:wireframe val="0"/>
        <c:ser>
          <c:idx val="0"/>
          <c:order val="0"/>
          <c:tx>
            <c:strRef>
              <c:f>'I.Prob Decrementos'!$C$83</c:f>
              <c:strCache>
                <c:ptCount val="1"/>
                <c:pt idx="0">
                  <c:v>2016</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Decrementos'!$C$84:$C$158</c:f>
              <c:numCache>
                <c:formatCode>0.0000000%</c:formatCode>
                <c:ptCount val="75"/>
                <c:pt idx="0">
                  <c:v>6.3045524341441838E-5</c:v>
                </c:pt>
                <c:pt idx="1">
                  <c:v>6.1073382299006677E-5</c:v>
                </c:pt>
                <c:pt idx="2">
                  <c:v>5.9503320144248049E-5</c:v>
                </c:pt>
                <c:pt idx="3">
                  <c:v>5.8277269393774132E-5</c:v>
                </c:pt>
                <c:pt idx="4">
                  <c:v>5.7347321736415028E-5</c:v>
                </c:pt>
                <c:pt idx="5">
                  <c:v>5.667345497372813E-5</c:v>
                </c:pt>
                <c:pt idx="6">
                  <c:v>5.622179161777318E-5</c:v>
                </c:pt>
                <c:pt idx="7">
                  <c:v>5.5963258819136647E-5</c:v>
                </c:pt>
                <c:pt idx="8">
                  <c:v>5.5872554637784346E-5</c:v>
                </c:pt>
                <c:pt idx="9">
                  <c:v>5.5927351396999614E-5</c:v>
                </c:pt>
                <c:pt idx="10">
                  <c:v>5.6107685167306324E-5</c:v>
                </c:pt>
                <c:pt idx="11">
                  <c:v>5.6395493488298671E-5</c:v>
                </c:pt>
                <c:pt idx="12">
                  <c:v>5.6774272752595909E-5</c:v>
                </c:pt>
                <c:pt idx="13">
                  <c:v>5.7228833297885354E-5</c:v>
                </c:pt>
                <c:pt idx="14">
                  <c:v>5.7745134927366348E-5</c:v>
                </c:pt>
                <c:pt idx="15">
                  <c:v>5.8310188848208714E-5</c:v>
                </c:pt>
                <c:pt idx="16">
                  <c:v>5.8912014284535578E-5</c:v>
                </c:pt>
                <c:pt idx="17">
                  <c:v>5.9539639592047199E-5</c:v>
                </c:pt>
                <c:pt idx="18">
                  <c:v>6.018313881331775E-5</c:v>
                </c:pt>
                <c:pt idx="19">
                  <c:v>6.0833695453016307E-5</c:v>
                </c:pt>
                <c:pt idx="20">
                  <c:v>6.1483685968364096E-5</c:v>
                </c:pt>
                <c:pt idx="21">
                  <c:v>6.2126776176581159E-5</c:v>
                </c:pt>
                <c:pt idx="22">
                  <c:v>6.2758024563684255E-5</c:v>
                </c:pt>
                <c:pt idx="23">
                  <c:v>6.3373987397332264E-5</c:v>
                </c:pt>
                <c:pt idx="24">
                  <c:v>6.3972821636483409E-5</c:v>
                </c:pt>
                <c:pt idx="25">
                  <c:v>6.455438290775652E-5</c:v>
                </c:pt>
                <c:pt idx="26">
                  <c:v>6.5120317281281245E-5</c:v>
                </c:pt>
                <c:pt idx="27">
                  <c:v>6.5674147214588212E-5</c:v>
                </c:pt>
                <c:pt idx="28">
                  <c:v>6.622135382382518E-5</c:v>
                </c:pt>
                <c:pt idx="29">
                  <c:v>6.676945957174959E-5</c:v>
                </c:pt>
                <c:pt idx="30">
                  <c:v>6.732811752716903E-5</c:v>
                </c:pt>
                <c:pt idx="31">
                  <c:v>6.8292889518758784E-5</c:v>
                </c:pt>
                <c:pt idx="32">
                  <c:v>6.9044241107814837E-5</c:v>
                </c:pt>
                <c:pt idx="33">
                  <c:v>6.9983314397215833E-5</c:v>
                </c:pt>
                <c:pt idx="34">
                  <c:v>7.0936498236669505E-5</c:v>
                </c:pt>
                <c:pt idx="35">
                  <c:v>6.9270361888565629E-5</c:v>
                </c:pt>
                <c:pt idx="36">
                  <c:v>6.9691707714337336E-5</c:v>
                </c:pt>
                <c:pt idx="37">
                  <c:v>6.966818038564331E-5</c:v>
                </c:pt>
                <c:pt idx="38">
                  <c:v>6.907492143299388E-5</c:v>
                </c:pt>
                <c:pt idx="39">
                  <c:v>6.7986682658498682E-5</c:v>
                </c:pt>
                <c:pt idx="40">
                  <c:v>6.6478283413228307E-5</c:v>
                </c:pt>
                <c:pt idx="41">
                  <c:v>6.4921798435812987E-5</c:v>
                </c:pt>
                <c:pt idx="42">
                  <c:v>6.3365023799251253E-5</c:v>
                </c:pt>
                <c:pt idx="43">
                  <c:v>6.1848167959021225E-5</c:v>
                </c:pt>
                <c:pt idx="44">
                  <c:v>6.0404406605865608E-5</c:v>
                </c:pt>
                <c:pt idx="45">
                  <c:v>5.9060619677372282E-5</c:v>
                </c:pt>
                <c:pt idx="46">
                  <c:v>5.756173896503499E-5</c:v>
                </c:pt>
                <c:pt idx="47">
                  <c:v>5.6753931343153671E-5</c:v>
                </c:pt>
                <c:pt idx="48">
                  <c:v>5.6091068347488898E-5</c:v>
                </c:pt>
                <c:pt idx="49">
                  <c:v>5.5585135533494832E-5</c:v>
                </c:pt>
                <c:pt idx="50">
                  <c:v>5.5245724896665721E-5</c:v>
                </c:pt>
                <c:pt idx="51">
                  <c:v>5.5080455752843215E-5</c:v>
                </c:pt>
                <c:pt idx="52">
                  <c:v>5.5095281106444004E-5</c:v>
                </c:pt>
                <c:pt idx="53">
                  <c:v>5.5294672718529356E-5</c:v>
                </c:pt>
                <c:pt idx="54">
                  <c:v>5.5681679757538199E-5</c:v>
                </c:pt>
                <c:pt idx="55">
                  <c:v>5.6257856413088219E-5</c:v>
                </c:pt>
                <c:pt idx="56">
                  <c:v>5.7023053820210949E-5</c:v>
                </c:pt>
                <c:pt idx="57">
                  <c:v>5.7975071742069127E-5</c:v>
                </c:pt>
                <c:pt idx="58">
                  <c:v>5.910916640306342E-5</c:v>
                </c:pt>
                <c:pt idx="59">
                  <c:v>6.0417413423577037E-5</c:v>
                </c:pt>
                <c:pt idx="60">
                  <c:v>6.188792982871378E-5</c:v>
                </c:pt>
                <c:pt idx="61">
                  <c:v>6.3503967484549226E-5</c:v>
                </c:pt>
                <c:pt idx="62">
                  <c:v>6.5242902948119035E-5</c:v>
                </c:pt>
                <c:pt idx="63">
                  <c:v>6.7075166361167074E-5</c:v>
                </c:pt>
                <c:pt idx="64">
                  <c:v>6.8963175099345176E-5</c:v>
                </c:pt>
                <c:pt idx="65">
                  <c:v>7.0860366205202768E-5</c:v>
                </c:pt>
                <c:pt idx="66">
                  <c:v>7.271045396983972E-5</c:v>
                </c:pt>
                <c:pt idx="67">
                  <c:v>7.4447072699891016E-5</c:v>
                </c:pt>
                <c:pt idx="68">
                  <c:v>7.5993995122667851E-5</c:v>
                </c:pt>
                <c:pt idx="69">
                  <c:v>7.7266137219812609E-5</c:v>
                </c:pt>
                <c:pt idx="70">
                  <c:v>7.8171561492304916E-5</c:v>
                </c:pt>
                <c:pt idx="71">
                  <c:v>7.8614662043796076E-5</c:v>
                </c:pt>
                <c:pt idx="72">
                  <c:v>7.8500645461132795E-5</c:v>
                </c:pt>
                <c:pt idx="73">
                  <c:v>7.7741302483036801E-5</c:v>
                </c:pt>
                <c:pt idx="74">
                  <c:v>7.6261893737100163E-5</c:v>
                </c:pt>
              </c:numCache>
            </c:numRef>
          </c:val>
        </c:ser>
        <c:ser>
          <c:idx val="1"/>
          <c:order val="1"/>
          <c:tx>
            <c:strRef>
              <c:f>'I.Prob Decrementos'!$D$83</c:f>
              <c:strCache>
                <c:ptCount val="1"/>
                <c:pt idx="0">
                  <c:v>2017</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Decrementos'!$D$84:$D$158</c:f>
              <c:numCache>
                <c:formatCode>0.0000000%</c:formatCode>
                <c:ptCount val="75"/>
                <c:pt idx="0">
                  <c:v>6.1097245219831435E-5</c:v>
                </c:pt>
                <c:pt idx="1">
                  <c:v>5.9187559993509762E-5</c:v>
                </c:pt>
                <c:pt idx="2">
                  <c:v>5.7667782038545347E-5</c:v>
                </c:pt>
                <c:pt idx="3">
                  <c:v>5.6481585006692066E-5</c:v>
                </c:pt>
                <c:pt idx="4">
                  <c:v>5.5582500941924644E-5</c:v>
                </c:pt>
                <c:pt idx="5">
                  <c:v>5.4931713187035144E-5</c:v>
                </c:pt>
                <c:pt idx="6">
                  <c:v>5.449636635082728E-5</c:v>
                </c:pt>
                <c:pt idx="7">
                  <c:v>5.4248265839580471E-5</c:v>
                </c:pt>
                <c:pt idx="8">
                  <c:v>5.4162874739173823E-5</c:v>
                </c:pt>
                <c:pt idx="9">
                  <c:v>5.4218540813035652E-5</c:v>
                </c:pt>
                <c:pt idx="10">
                  <c:v>5.439590415433333E-5</c:v>
                </c:pt>
                <c:pt idx="11">
                  <c:v>5.46774487108857E-5</c:v>
                </c:pt>
                <c:pt idx="12">
                  <c:v>5.5047169945516498E-5</c:v>
                </c:pt>
                <c:pt idx="13">
                  <c:v>5.5490337322664192E-5</c:v>
                </c:pt>
                <c:pt idx="14">
                  <c:v>5.5993334849479393E-5</c:v>
                </c:pt>
                <c:pt idx="15">
                  <c:v>5.6543566072962854E-5</c:v>
                </c:pt>
                <c:pt idx="16">
                  <c:v>5.7129412134866424E-5</c:v>
                </c:pt>
                <c:pt idx="17">
                  <c:v>5.774023301030979E-5</c:v>
                </c:pt>
                <c:pt idx="18">
                  <c:v>5.8366403135046887E-5</c:v>
                </c:pt>
                <c:pt idx="19">
                  <c:v>5.899937344160458E-5</c:v>
                </c:pt>
                <c:pt idx="20">
                  <c:v>5.9631752519358634E-5</c:v>
                </c:pt>
                <c:pt idx="21">
                  <c:v>6.0257400299216655E-5</c:v>
                </c:pt>
                <c:pt idx="22">
                  <c:v>6.0871528423233319E-5</c:v>
                </c:pt>
                <c:pt idx="23">
                  <c:v>6.1470802351016904E-5</c:v>
                </c:pt>
                <c:pt idx="24">
                  <c:v>6.2053441313149419E-5</c:v>
                </c:pt>
                <c:pt idx="25">
                  <c:v>6.2619313461914755E-5</c:v>
                </c:pt>
                <c:pt idx="26">
                  <c:v>6.3170024990141528E-5</c:v>
                </c:pt>
                <c:pt idx="27">
                  <c:v>6.3709003577395293E-5</c:v>
                </c:pt>
                <c:pt idx="28">
                  <c:v>6.424157826170585E-5</c:v>
                </c:pt>
                <c:pt idx="29">
                  <c:v>6.4775059709389833E-5</c:v>
                </c:pt>
                <c:pt idx="30">
                  <c:v>6.5318826861076218E-5</c:v>
                </c:pt>
                <c:pt idx="31">
                  <c:v>6.6256998572077671E-5</c:v>
                </c:pt>
                <c:pt idx="32">
                  <c:v>6.6987973436931445E-5</c:v>
                </c:pt>
                <c:pt idx="33">
                  <c:v>6.7901287578518208E-5</c:v>
                </c:pt>
                <c:pt idx="34">
                  <c:v>6.8828356319637274E-5</c:v>
                </c:pt>
                <c:pt idx="35">
                  <c:v>6.6782508615088521E-5</c:v>
                </c:pt>
                <c:pt idx="36">
                  <c:v>6.718979353082724E-5</c:v>
                </c:pt>
                <c:pt idx="37">
                  <c:v>6.7168016745635224E-5</c:v>
                </c:pt>
                <c:pt idx="38">
                  <c:v>6.6596748950479418E-5</c:v>
                </c:pt>
                <c:pt idx="39">
                  <c:v>6.5548089010436232E-5</c:v>
                </c:pt>
                <c:pt idx="40">
                  <c:v>6.4094200412507024E-5</c:v>
                </c:pt>
                <c:pt idx="41">
                  <c:v>6.2593955623732017E-5</c:v>
                </c:pt>
                <c:pt idx="42">
                  <c:v>6.1093452421992332E-5</c:v>
                </c:pt>
                <c:pt idx="43">
                  <c:v>5.9631469654332981E-5</c:v>
                </c:pt>
                <c:pt idx="44">
                  <c:v>5.8240002451718148E-5</c:v>
                </c:pt>
                <c:pt idx="45">
                  <c:v>5.6944973149878134E-5</c:v>
                </c:pt>
                <c:pt idx="46">
                  <c:v>5.5500358498241429E-5</c:v>
                </c:pt>
                <c:pt idx="47">
                  <c:v>5.4722300679222062E-5</c:v>
                </c:pt>
                <c:pt idx="48">
                  <c:v>5.4084041883341995E-5</c:v>
                </c:pt>
                <c:pt idx="49">
                  <c:v>5.3597137592018971E-5</c:v>
                </c:pt>
                <c:pt idx="50">
                  <c:v>5.327083461756594E-5</c:v>
                </c:pt>
                <c:pt idx="51">
                  <c:v>5.311247713419419E-5</c:v>
                </c:pt>
                <c:pt idx="52">
                  <c:v>5.3127802258632981E-5</c:v>
                </c:pt>
                <c:pt idx="53">
                  <c:v>5.3321118631311927E-5</c:v>
                </c:pt>
                <c:pt idx="54">
                  <c:v>5.3695363060594345E-5</c:v>
                </c:pt>
                <c:pt idx="55">
                  <c:v>5.4252030772447411E-5</c:v>
                </c:pt>
                <c:pt idx="56">
                  <c:v>5.4990974776094993E-5</c:v>
                </c:pt>
                <c:pt idx="57">
                  <c:v>5.5910069953399435E-5</c:v>
                </c:pt>
                <c:pt idx="58">
                  <c:v>5.7004738390252464E-5</c:v>
                </c:pt>
                <c:pt idx="59">
                  <c:v>5.8267334937031441E-5</c:v>
                </c:pt>
                <c:pt idx="60">
                  <c:v>5.968639682846709E-5</c:v>
                </c:pt>
                <c:pt idx="61">
                  <c:v>6.124576927750605E-5</c:v>
                </c:pt>
                <c:pt idx="62">
                  <c:v>6.2923631142816077E-5</c:v>
                </c:pt>
                <c:pt idx="63">
                  <c:v>6.4691461788110187E-5</c:v>
                </c:pt>
                <c:pt idx="64">
                  <c:v>6.6513012515121906E-5</c:v>
                </c:pt>
                <c:pt idx="65">
                  <c:v>6.8343373265176098E-5</c:v>
                </c:pt>
                <c:pt idx="66">
                  <c:v>7.0128256474872607E-5</c:v>
                </c:pt>
                <c:pt idx="67">
                  <c:v>7.1803652449970302E-5</c:v>
                </c:pt>
                <c:pt idx="68">
                  <c:v>7.3296039959966133E-5</c:v>
                </c:pt>
                <c:pt idx="69">
                  <c:v>7.4523355372693246E-5</c:v>
                </c:pt>
                <c:pt idx="70">
                  <c:v>7.5396924818026489E-5</c:v>
                </c:pt>
                <c:pt idx="71">
                  <c:v>7.5824536267657774E-5</c:v>
                </c:pt>
                <c:pt idx="72">
                  <c:v>7.571476146912323E-5</c:v>
                </c:pt>
                <c:pt idx="73">
                  <c:v>7.4982522900355863E-5</c:v>
                </c:pt>
                <c:pt idx="74">
                  <c:v>7.3555735284802821E-5</c:v>
                </c:pt>
              </c:numCache>
            </c:numRef>
          </c:val>
        </c:ser>
        <c:ser>
          <c:idx val="2"/>
          <c:order val="2"/>
          <c:tx>
            <c:strRef>
              <c:f>'I.Prob Decrementos'!$E$83</c:f>
              <c:strCache>
                <c:ptCount val="1"/>
                <c:pt idx="0">
                  <c:v>2018</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Decrementos'!$E$84:$E$158</c:f>
              <c:numCache>
                <c:formatCode>0.0000000%</c:formatCode>
                <c:ptCount val="75"/>
                <c:pt idx="0">
                  <c:v>5.9210782786334142E-5</c:v>
                </c:pt>
                <c:pt idx="1">
                  <c:v>5.7361510513287469E-5</c:v>
                </c:pt>
                <c:pt idx="2">
                  <c:v>5.5890348693965854E-5</c:v>
                </c:pt>
                <c:pt idx="3">
                  <c:v>5.4742659998364248E-5</c:v>
                </c:pt>
                <c:pt idx="4">
                  <c:v>5.387337278050709E-5</c:v>
                </c:pt>
                <c:pt idx="5">
                  <c:v>5.3244838962935494E-5</c:v>
                </c:pt>
                <c:pt idx="6">
                  <c:v>5.2825193844313339E-5</c:v>
                </c:pt>
                <c:pt idx="7">
                  <c:v>5.2587094052380836E-5</c:v>
                </c:pt>
                <c:pt idx="8">
                  <c:v>5.2506744121121697E-5</c:v>
                </c:pt>
                <c:pt idx="9">
                  <c:v>5.2563146422735066E-5</c:v>
                </c:pt>
                <c:pt idx="10">
                  <c:v>5.2737526440449075E-5</c:v>
                </c:pt>
                <c:pt idx="11">
                  <c:v>5.301289767847499E-5</c:v>
                </c:pt>
                <c:pt idx="12">
                  <c:v>5.337373928555519E-5</c:v>
                </c:pt>
                <c:pt idx="13">
                  <c:v>5.3805765708698017E-5</c:v>
                </c:pt>
                <c:pt idx="14">
                  <c:v>5.429577209820851E-5</c:v>
                </c:pt>
                <c:pt idx="15">
                  <c:v>5.4831542265304136E-5</c:v>
                </c:pt>
                <c:pt idx="16">
                  <c:v>5.540180812902631E-5</c:v>
                </c:pt>
                <c:pt idx="17">
                  <c:v>5.5996251068395339E-5</c:v>
                </c:pt>
                <c:pt idx="18">
                  <c:v>5.660553664278936E-5</c:v>
                </c:pt>
                <c:pt idx="19">
                  <c:v>5.7221374934634067E-5</c:v>
                </c:pt>
                <c:pt idx="20">
                  <c:v>5.7836599442750151E-5</c:v>
                </c:pt>
                <c:pt idx="21">
                  <c:v>5.8445258120093293E-5</c:v>
                </c:pt>
                <c:pt idx="22">
                  <c:v>5.9042710887002816E-5</c:v>
                </c:pt>
                <c:pt idx="23">
                  <c:v>5.9625728816591712E-5</c:v>
                </c:pt>
                <c:pt idx="24">
                  <c:v>6.0192591216495264E-5</c:v>
                </c:pt>
                <c:pt idx="25">
                  <c:v>6.0743178035287208E-5</c:v>
                </c:pt>
                <c:pt idx="26">
                  <c:v>6.1279056401232636E-5</c:v>
                </c:pt>
                <c:pt idx="27">
                  <c:v>6.1803561643506433E-5</c:v>
                </c:pt>
                <c:pt idx="28">
                  <c:v>6.2321874834669173E-5</c:v>
                </c:pt>
                <c:pt idx="29">
                  <c:v>6.2841100713388235E-5</c:v>
                </c:pt>
                <c:pt idx="30">
                  <c:v>6.337035179398832E-5</c:v>
                </c:pt>
                <c:pt idx="31">
                  <c:v>6.428263487683694E-5</c:v>
                </c:pt>
                <c:pt idx="32">
                  <c:v>6.4993762504877631E-5</c:v>
                </c:pt>
                <c:pt idx="33">
                  <c:v>6.5882000522407398E-5</c:v>
                </c:pt>
                <c:pt idx="34">
                  <c:v>6.6783645179944193E-5</c:v>
                </c:pt>
                <c:pt idx="35">
                  <c:v>6.4384240729482381E-5</c:v>
                </c:pt>
                <c:pt idx="36">
                  <c:v>6.4777924531090743E-5</c:v>
                </c:pt>
                <c:pt idx="37">
                  <c:v>6.4757795983633556E-5</c:v>
                </c:pt>
                <c:pt idx="38">
                  <c:v>6.4207697834475566E-5</c:v>
                </c:pt>
                <c:pt idx="39">
                  <c:v>6.3197170151144081E-5</c:v>
                </c:pt>
                <c:pt idx="40">
                  <c:v>6.1795814823722167E-5</c:v>
                </c:pt>
                <c:pt idx="41">
                  <c:v>6.0349770457676744E-5</c:v>
                </c:pt>
                <c:pt idx="42">
                  <c:v>5.890349688962677E-5</c:v>
                </c:pt>
                <c:pt idx="43">
                  <c:v>5.749439420437049E-5</c:v>
                </c:pt>
                <c:pt idx="44">
                  <c:v>5.615331900597378E-5</c:v>
                </c:pt>
                <c:pt idx="45">
                  <c:v>5.4905270170673672E-5</c:v>
                </c:pt>
                <c:pt idx="46">
                  <c:v>5.3512948731630114E-5</c:v>
                </c:pt>
                <c:pt idx="47">
                  <c:v>5.2763537479523382E-5</c:v>
                </c:pt>
                <c:pt idx="48">
                  <c:v>5.2148962312722383E-5</c:v>
                </c:pt>
                <c:pt idx="49">
                  <c:v>5.1680364108274028E-5</c:v>
                </c:pt>
                <c:pt idx="50">
                  <c:v>5.13666569547853E-5</c:v>
                </c:pt>
                <c:pt idx="51">
                  <c:v>5.1214919857151036E-5</c:v>
                </c:pt>
                <c:pt idx="52">
                  <c:v>5.1230681908578096E-5</c:v>
                </c:pt>
                <c:pt idx="53">
                  <c:v>5.1418094611474818E-5</c:v>
                </c:pt>
                <c:pt idx="54">
                  <c:v>5.1779986583068577E-5</c:v>
                </c:pt>
                <c:pt idx="55">
                  <c:v>5.2317796344457493E-5</c:v>
                </c:pt>
                <c:pt idx="56">
                  <c:v>5.3031378861118619E-5</c:v>
                </c:pt>
                <c:pt idx="57">
                  <c:v>5.3918681596736701E-5</c:v>
                </c:pt>
                <c:pt idx="58">
                  <c:v>5.4975286720601778E-5</c:v>
                </c:pt>
                <c:pt idx="59">
                  <c:v>5.6193818490240972E-5</c:v>
                </c:pt>
                <c:pt idx="60">
                  <c:v>5.7563219502715243E-5</c:v>
                </c:pt>
                <c:pt idx="61">
                  <c:v>5.9067907305837403E-5</c:v>
                </c:pt>
                <c:pt idx="62">
                  <c:v>6.0686834613843831E-5</c:v>
                </c:pt>
                <c:pt idx="63">
                  <c:v>6.2392492787453565E-5</c:v>
                </c:pt>
                <c:pt idx="64">
                  <c:v>6.4149919712858753E-5</c:v>
                </c:pt>
                <c:pt idx="65">
                  <c:v>6.5915799559300924E-5</c:v>
                </c:pt>
                <c:pt idx="66">
                  <c:v>6.7637771980071735E-5</c:v>
                </c:pt>
                <c:pt idx="67">
                  <c:v>6.9254099649351296E-5</c:v>
                </c:pt>
                <c:pt idx="68">
                  <c:v>7.0693871326106409E-5</c:v>
                </c:pt>
                <c:pt idx="69">
                  <c:v>7.1877936557940023E-5</c:v>
                </c:pt>
                <c:pt idx="70">
                  <c:v>7.2720769266235356E-5</c:v>
                </c:pt>
                <c:pt idx="71">
                  <c:v>7.3133430829753728E-5</c:v>
                </c:pt>
                <c:pt idx="72">
                  <c:v>7.3027738707395889E-5</c:v>
                </c:pt>
                <c:pt idx="73">
                  <c:v>7.2321635935692168E-5</c:v>
                </c:pt>
                <c:pt idx="74">
                  <c:v>7.0945597079578954E-5</c:v>
                </c:pt>
              </c:numCache>
            </c:numRef>
          </c:val>
        </c:ser>
        <c:ser>
          <c:idx val="3"/>
          <c:order val="3"/>
          <c:tx>
            <c:strRef>
              <c:f>'I.Prob Decrementos'!$F$83</c:f>
              <c:strCache>
                <c:ptCount val="1"/>
                <c:pt idx="0">
                  <c:v>2019</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Decrementos'!$F$84:$F$158</c:f>
              <c:numCache>
                <c:formatCode>0.0000000%</c:formatCode>
                <c:ptCount val="75"/>
                <c:pt idx="0">
                  <c:v>5.7384109482032697E-5</c:v>
                </c:pt>
                <c:pt idx="1">
                  <c:v>5.5593275825626385E-5</c:v>
                </c:pt>
                <c:pt idx="2">
                  <c:v>5.4169119697149717E-5</c:v>
                </c:pt>
                <c:pt idx="3">
                  <c:v>5.3058641323310009E-5</c:v>
                </c:pt>
                <c:pt idx="4">
                  <c:v>5.2218122701164489E-5</c:v>
                </c:pt>
                <c:pt idx="5">
                  <c:v>5.161104853201334E-5</c:v>
                </c:pt>
                <c:pt idx="6">
                  <c:v>5.1206514386501232E-5</c:v>
                </c:pt>
                <c:pt idx="7">
                  <c:v>5.0978001932875672E-5</c:v>
                </c:pt>
                <c:pt idx="8">
                  <c:v>5.090243432080669E-5</c:v>
                </c:pt>
                <c:pt idx="9">
                  <c:v>5.0959448359062284E-5</c:v>
                </c:pt>
                <c:pt idx="10">
                  <c:v>5.1130836878105504E-5</c:v>
                </c:pt>
                <c:pt idx="11">
                  <c:v>5.1400126619959549E-5</c:v>
                </c:pt>
                <c:pt idx="12">
                  <c:v>5.1752265521501625E-5</c:v>
                </c:pt>
                <c:pt idx="13">
                  <c:v>5.2173399315051433E-5</c:v>
                </c:pt>
                <c:pt idx="14">
                  <c:v>5.2650721645651065E-5</c:v>
                </c:pt>
                <c:pt idx="15">
                  <c:v>5.3172384894222964E-5</c:v>
                </c:pt>
                <c:pt idx="16">
                  <c:v>5.3727460968387697E-5</c:v>
                </c:pt>
                <c:pt idx="17">
                  <c:v>5.4305942758306713E-5</c:v>
                </c:pt>
                <c:pt idx="18">
                  <c:v>5.4898777970956125E-5</c:v>
                </c:pt>
                <c:pt idx="19">
                  <c:v>5.5497927823887125E-5</c:v>
                </c:pt>
                <c:pt idx="20">
                  <c:v>5.6096443733822736E-5</c:v>
                </c:pt>
                <c:pt idx="21">
                  <c:v>5.668855578121342E-5</c:v>
                </c:pt>
                <c:pt idx="22">
                  <c:v>5.7269767447637805E-5</c:v>
                </c:pt>
                <c:pt idx="23">
                  <c:v>5.7836951963197378E-5</c:v>
                </c:pt>
                <c:pt idx="24">
                  <c:v>5.8388446598756407E-5</c:v>
                </c:pt>
                <c:pt idx="25">
                  <c:v>5.8924142407034807E-5</c:v>
                </c:pt>
                <c:pt idx="26">
                  <c:v>5.9445568255962465E-5</c:v>
                </c:pt>
                <c:pt idx="27">
                  <c:v>5.9955969495525193E-5</c:v>
                </c:pt>
                <c:pt idx="28">
                  <c:v>6.0460383239159727E-5</c:v>
                </c:pt>
                <c:pt idx="29">
                  <c:v>6.0965714008338812E-5</c:v>
                </c:pt>
                <c:pt idx="30">
                  <c:v>6.1480815380303425E-5</c:v>
                </c:pt>
                <c:pt idx="31">
                  <c:v>6.2367903454405195E-5</c:v>
                </c:pt>
                <c:pt idx="32">
                  <c:v>6.3059700661467072E-5</c:v>
                </c:pt>
                <c:pt idx="33">
                  <c:v>6.3923528562871807E-5</c:v>
                </c:pt>
                <c:pt idx="34">
                  <c:v>6.4800423006389319E-5</c:v>
                </c:pt>
                <c:pt idx="35">
                  <c:v>6.2072322442877979E-5</c:v>
                </c:pt>
                <c:pt idx="36">
                  <c:v>6.2452850332793793E-5</c:v>
                </c:pt>
                <c:pt idx="37">
                  <c:v>6.2434273109912187E-5</c:v>
                </c:pt>
                <c:pt idx="38">
                  <c:v>6.1904554045715416E-5</c:v>
                </c:pt>
                <c:pt idx="39">
                  <c:v>6.0930765210330241E-5</c:v>
                </c:pt>
                <c:pt idx="40">
                  <c:v>5.9580037819125058E-5</c:v>
                </c:pt>
                <c:pt idx="41">
                  <c:v>5.8186228410647643E-5</c:v>
                </c:pt>
                <c:pt idx="42">
                  <c:v>5.6792217089185957E-5</c:v>
                </c:pt>
                <c:pt idx="43">
                  <c:v>5.5434074214609181E-5</c:v>
                </c:pt>
                <c:pt idx="44">
                  <c:v>5.4141558399640426E-5</c:v>
                </c:pt>
                <c:pt idx="45">
                  <c:v>5.2938777985017338E-5</c:v>
                </c:pt>
                <c:pt idx="46">
                  <c:v>5.159684897858154E-5</c:v>
                </c:pt>
                <c:pt idx="47">
                  <c:v>5.087502228770333E-5</c:v>
                </c:pt>
                <c:pt idx="48">
                  <c:v>5.0283244926326243E-5</c:v>
                </c:pt>
                <c:pt idx="49">
                  <c:v>4.9832258078769503E-5</c:v>
                </c:pt>
                <c:pt idx="50">
                  <c:v>4.9530655118092392E-5</c:v>
                </c:pt>
                <c:pt idx="51">
                  <c:v>4.9385259489196741E-5</c:v>
                </c:pt>
                <c:pt idx="52">
                  <c:v>4.9401399837992688E-5</c:v>
                </c:pt>
                <c:pt idx="53">
                  <c:v>4.9583076290711334E-5</c:v>
                </c:pt>
                <c:pt idx="54">
                  <c:v>4.993301328652984E-5</c:v>
                </c:pt>
                <c:pt idx="55">
                  <c:v>5.0452594813070357E-5</c:v>
                </c:pt>
                <c:pt idx="56">
                  <c:v>5.1141677864767814E-5</c:v>
                </c:pt>
                <c:pt idx="57">
                  <c:v>5.1998280034700045E-5</c:v>
                </c:pt>
                <c:pt idx="58">
                  <c:v>5.3018137997846331E-5</c:v>
                </c:pt>
                <c:pt idx="59">
                  <c:v>5.4194135940886833E-5</c:v>
                </c:pt>
                <c:pt idx="60">
                  <c:v>5.551560749997025E-5</c:v>
                </c:pt>
                <c:pt idx="61">
                  <c:v>5.696752228943088E-5</c:v>
                </c:pt>
                <c:pt idx="62">
                  <c:v>5.8529579441217719E-5</c:v>
                </c:pt>
                <c:pt idx="63">
                  <c:v>6.0175246408429433E-5</c:v>
                </c:pt>
                <c:pt idx="64">
                  <c:v>6.1870801999859172E-5</c:v>
                </c:pt>
                <c:pt idx="65">
                  <c:v>6.3574468023836969E-5</c:v>
                </c:pt>
                <c:pt idx="66">
                  <c:v>6.5235742938586419E-5</c:v>
                </c:pt>
                <c:pt idx="67">
                  <c:v>6.6795081123679809E-5</c:v>
                </c:pt>
                <c:pt idx="68">
                  <c:v>6.8184088683037093E-5</c:v>
                </c:pt>
                <c:pt idx="69">
                  <c:v>6.9326424941332088E-5</c:v>
                </c:pt>
                <c:pt idx="70">
                  <c:v>7.0139599883807437E-5</c:v>
                </c:pt>
                <c:pt idx="71">
                  <c:v>7.05378321091853E-5</c:v>
                </c:pt>
                <c:pt idx="72">
                  <c:v>7.0436069576824284E-5</c:v>
                </c:pt>
                <c:pt idx="73">
                  <c:v>6.9755168647169592E-5</c:v>
                </c:pt>
                <c:pt idx="74">
                  <c:v>6.8428072819128836E-5</c:v>
                </c:pt>
              </c:numCache>
            </c:numRef>
          </c:val>
        </c:ser>
        <c:ser>
          <c:idx val="4"/>
          <c:order val="4"/>
          <c:tx>
            <c:strRef>
              <c:f>'I.Prob Decrementos'!$G$83</c:f>
              <c:strCache>
                <c:ptCount val="1"/>
                <c:pt idx="0">
                  <c:v>2020</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Decrementos'!$G$84:$G$158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5"/>
          <c:order val="5"/>
          <c:tx>
            <c:strRef>
              <c:f>'I.Prob Decrementos'!$H$83</c:f>
              <c:strCache>
                <c:ptCount val="1"/>
                <c:pt idx="0">
                  <c:v>2021</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Decrementos'!$H$84:$H$158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6"/>
          <c:order val="6"/>
          <c:tx>
            <c:strRef>
              <c:f>'I.Prob Decrementos'!$I$83</c:f>
              <c:strCache>
                <c:ptCount val="1"/>
                <c:pt idx="0">
                  <c:v>2022</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Decrementos'!$I$84:$I$158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7"/>
          <c:order val="7"/>
          <c:tx>
            <c:strRef>
              <c:f>'I.Prob Decrementos'!$J$83</c:f>
              <c:strCache>
                <c:ptCount val="1"/>
                <c:pt idx="0">
                  <c:v>2023</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Decrementos'!$J$84:$J$158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8"/>
          <c:order val="8"/>
          <c:tx>
            <c:strRef>
              <c:f>'I.Prob Decrementos'!$K$83</c:f>
              <c:strCache>
                <c:ptCount val="1"/>
                <c:pt idx="0">
                  <c:v>2024</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Decrementos'!$K$84:$K$158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9"/>
          <c:order val="9"/>
          <c:tx>
            <c:strRef>
              <c:f>'I.Prob Decrementos'!$L$83</c:f>
              <c:strCache>
                <c:ptCount val="1"/>
                <c:pt idx="0">
                  <c:v>2025</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Decrementos'!$L$84:$L$158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10"/>
          <c:order val="10"/>
          <c:tx>
            <c:strRef>
              <c:f>'I.Prob Decrementos'!$M$83</c:f>
              <c:strCache>
                <c:ptCount val="1"/>
                <c:pt idx="0">
                  <c:v>2026</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Decrementos'!$M$84:$M$158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11"/>
          <c:order val="11"/>
          <c:tx>
            <c:strRef>
              <c:f>'I.Prob Decrementos'!$N$83</c:f>
              <c:strCache>
                <c:ptCount val="1"/>
                <c:pt idx="0">
                  <c:v>2027</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Decrementos'!$N$84:$N$158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12"/>
          <c:order val="12"/>
          <c:tx>
            <c:strRef>
              <c:f>'I.Prob Decrementos'!$O$83</c:f>
              <c:strCache>
                <c:ptCount val="1"/>
                <c:pt idx="0">
                  <c:v>2028</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Decrementos'!$O$84:$O$158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13"/>
          <c:order val="13"/>
          <c:tx>
            <c:strRef>
              <c:f>'I.Prob Decrementos'!$P$83</c:f>
              <c:strCache>
                <c:ptCount val="1"/>
                <c:pt idx="0">
                  <c:v>2029</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Decrementos'!$P$84:$P$158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14"/>
          <c:order val="14"/>
          <c:tx>
            <c:strRef>
              <c:f>'I.Prob Decrementos'!$Q$83</c:f>
              <c:strCache>
                <c:ptCount val="1"/>
                <c:pt idx="0">
                  <c:v>2030</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Decrementos'!$Q$84:$Q$158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15"/>
          <c:order val="15"/>
          <c:tx>
            <c:strRef>
              <c:f>'I.Prob Decrementos'!$R$83</c:f>
              <c:strCache>
                <c:ptCount val="1"/>
                <c:pt idx="0">
                  <c:v>2031</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Decrementos'!$R$84:$R$158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16"/>
          <c:order val="16"/>
          <c:tx>
            <c:strRef>
              <c:f>'I.Prob Decrementos'!$S$83</c:f>
              <c:strCache>
                <c:ptCount val="1"/>
                <c:pt idx="0">
                  <c:v>2032</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Decrementos'!$S$84:$S$158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17"/>
          <c:order val="17"/>
          <c:tx>
            <c:strRef>
              <c:f>'I.Prob Decrementos'!$T$83</c:f>
              <c:strCache>
                <c:ptCount val="1"/>
                <c:pt idx="0">
                  <c:v>2033</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Decrementos'!$T$84:$T$158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18"/>
          <c:order val="18"/>
          <c:tx>
            <c:strRef>
              <c:f>'I.Prob Decrementos'!$U$83</c:f>
              <c:strCache>
                <c:ptCount val="1"/>
                <c:pt idx="0">
                  <c:v>2034</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Decrementos'!$U$84:$U$158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19"/>
          <c:order val="19"/>
          <c:tx>
            <c:strRef>
              <c:f>'I.Prob Decrementos'!$V$83</c:f>
              <c:strCache>
                <c:ptCount val="1"/>
                <c:pt idx="0">
                  <c:v>2035</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Decrementos'!$V$84:$V$158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20"/>
          <c:order val="20"/>
          <c:tx>
            <c:strRef>
              <c:f>'I.Prob Decrementos'!$W$83</c:f>
              <c:strCache>
                <c:ptCount val="1"/>
                <c:pt idx="0">
                  <c:v>2036</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Decrementos'!$W$84:$W$158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21"/>
          <c:order val="21"/>
          <c:tx>
            <c:strRef>
              <c:f>'I.Prob Decrementos'!$X$83</c:f>
              <c:strCache>
                <c:ptCount val="1"/>
                <c:pt idx="0">
                  <c:v>2037</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Decrementos'!$X$84:$X$158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22"/>
          <c:order val="22"/>
          <c:tx>
            <c:strRef>
              <c:f>'I.Prob Decrementos'!$Y$83</c:f>
              <c:strCache>
                <c:ptCount val="1"/>
                <c:pt idx="0">
                  <c:v>2038</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Decrementos'!$Y$84:$Y$158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23"/>
          <c:order val="23"/>
          <c:tx>
            <c:strRef>
              <c:f>'I.Prob Decrementos'!$Z$83</c:f>
              <c:strCache>
                <c:ptCount val="1"/>
                <c:pt idx="0">
                  <c:v>2039</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Decrementos'!$Z$84:$Z$158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24"/>
          <c:order val="24"/>
          <c:tx>
            <c:strRef>
              <c:f>'I.Prob Decrementos'!$AA$83</c:f>
              <c:strCache>
                <c:ptCount val="1"/>
                <c:pt idx="0">
                  <c:v>2040</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Decrementos'!$AA$84:$AA$158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25"/>
          <c:order val="25"/>
          <c:tx>
            <c:strRef>
              <c:f>'I.Prob Decrementos'!$AB$83</c:f>
              <c:strCache>
                <c:ptCount val="1"/>
                <c:pt idx="0">
                  <c:v>2041</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Decrementos'!$AB$84:$AB$158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26"/>
          <c:order val="26"/>
          <c:tx>
            <c:strRef>
              <c:f>'I.Prob Decrementos'!$AC$83</c:f>
              <c:strCache>
                <c:ptCount val="1"/>
                <c:pt idx="0">
                  <c:v>2042</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Decrementos'!$AC$84:$AC$158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27"/>
          <c:order val="27"/>
          <c:tx>
            <c:strRef>
              <c:f>'I.Prob Decrementos'!$AD$83</c:f>
              <c:strCache>
                <c:ptCount val="1"/>
                <c:pt idx="0">
                  <c:v>2043</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Decrementos'!$AD$84:$AD$158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28"/>
          <c:order val="28"/>
          <c:tx>
            <c:strRef>
              <c:f>'I.Prob Decrementos'!$AE$83</c:f>
              <c:strCache>
                <c:ptCount val="1"/>
                <c:pt idx="0">
                  <c:v>2044</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Decrementos'!$AE$84:$AE$158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29"/>
          <c:order val="29"/>
          <c:tx>
            <c:strRef>
              <c:f>'I.Prob Decrementos'!$AF$83</c:f>
              <c:strCache>
                <c:ptCount val="1"/>
                <c:pt idx="0">
                  <c:v>2045</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Decrementos'!$AF$84:$AF$158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30"/>
          <c:order val="30"/>
          <c:tx>
            <c:strRef>
              <c:f>'I.Prob Decrementos'!$AG$83</c:f>
              <c:strCache>
                <c:ptCount val="1"/>
                <c:pt idx="0">
                  <c:v>2046</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Decrementos'!$AG$84:$AG$158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31"/>
          <c:order val="31"/>
          <c:tx>
            <c:strRef>
              <c:f>'I.Prob Decrementos'!$AH$83</c:f>
              <c:strCache>
                <c:ptCount val="1"/>
                <c:pt idx="0">
                  <c:v>2047</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Decrementos'!$AH$84:$AH$158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32"/>
          <c:order val="32"/>
          <c:tx>
            <c:strRef>
              <c:f>'I.Prob Decrementos'!$AI$83</c:f>
              <c:strCache>
                <c:ptCount val="1"/>
                <c:pt idx="0">
                  <c:v>2048</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Decrementos'!$AI$84:$AI$158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33"/>
          <c:order val="33"/>
          <c:tx>
            <c:strRef>
              <c:f>'I.Prob Decrementos'!$AJ$83</c:f>
              <c:strCache>
                <c:ptCount val="1"/>
                <c:pt idx="0">
                  <c:v>2049</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Decrementos'!$AJ$84:$AJ$158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34"/>
          <c:order val="34"/>
          <c:tx>
            <c:strRef>
              <c:f>'I.Prob Decrementos'!$AK$83</c:f>
              <c:strCache>
                <c:ptCount val="1"/>
                <c:pt idx="0">
                  <c:v>2050</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Decrementos'!$AK$84:$AK$158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35"/>
          <c:order val="35"/>
          <c:tx>
            <c:strRef>
              <c:f>'I.Prob Decrementos'!$AL$83</c:f>
              <c:strCache>
                <c:ptCount val="1"/>
                <c:pt idx="0">
                  <c:v>2051</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Decrementos'!$AL$84:$AL$158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36"/>
          <c:order val="36"/>
          <c:tx>
            <c:strRef>
              <c:f>'I.Prob Decrementos'!$AM$83</c:f>
              <c:strCache>
                <c:ptCount val="1"/>
                <c:pt idx="0">
                  <c:v>2052</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Decrementos'!$AM$84:$AM$158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37"/>
          <c:order val="37"/>
          <c:tx>
            <c:strRef>
              <c:f>'I.Prob Decrementos'!$AN$83</c:f>
              <c:strCache>
                <c:ptCount val="1"/>
                <c:pt idx="0">
                  <c:v>2053</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Decrementos'!$AN$84:$AN$158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38"/>
          <c:order val="38"/>
          <c:tx>
            <c:strRef>
              <c:f>'I.Prob Decrementos'!$AO$83</c:f>
              <c:strCache>
                <c:ptCount val="1"/>
                <c:pt idx="0">
                  <c:v>2054</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Decrementos'!$AO$84:$AO$158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39"/>
          <c:order val="39"/>
          <c:tx>
            <c:strRef>
              <c:f>'I.Prob Decrementos'!$AP$83</c:f>
              <c:strCache>
                <c:ptCount val="1"/>
                <c:pt idx="0">
                  <c:v>2055</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Decrementos'!$AP$84:$AP$158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40"/>
          <c:order val="40"/>
          <c:tx>
            <c:strRef>
              <c:f>'I.Prob Decrementos'!$AQ$83</c:f>
              <c:strCache>
                <c:ptCount val="1"/>
                <c:pt idx="0">
                  <c:v>2056</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Decrementos'!$AQ$84:$AQ$158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41"/>
          <c:order val="41"/>
          <c:tx>
            <c:strRef>
              <c:f>'I.Prob Decrementos'!$AR$83</c:f>
              <c:strCache>
                <c:ptCount val="1"/>
                <c:pt idx="0">
                  <c:v>2057</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Decrementos'!$AR$84:$AR$158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42"/>
          <c:order val="42"/>
          <c:tx>
            <c:strRef>
              <c:f>'I.Prob Decrementos'!$AS$83</c:f>
              <c:strCache>
                <c:ptCount val="1"/>
                <c:pt idx="0">
                  <c:v>2058</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Decrementos'!$AS$84:$AS$158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43"/>
          <c:order val="43"/>
          <c:tx>
            <c:strRef>
              <c:f>'I.Prob Decrementos'!$AT$83</c:f>
              <c:strCache>
                <c:ptCount val="1"/>
                <c:pt idx="0">
                  <c:v>2059</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Decrementos'!$AT$84:$AT$158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44"/>
          <c:order val="44"/>
          <c:tx>
            <c:strRef>
              <c:f>'I.Prob Decrementos'!$AU$83</c:f>
              <c:strCache>
                <c:ptCount val="1"/>
                <c:pt idx="0">
                  <c:v>2060</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Decrementos'!$AU$84:$AU$158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45"/>
          <c:order val="45"/>
          <c:tx>
            <c:strRef>
              <c:f>'I.Prob Decrementos'!$AV$83</c:f>
              <c:strCache>
                <c:ptCount val="1"/>
                <c:pt idx="0">
                  <c:v>2061</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Decrementos'!$AV$84:$AV$158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46"/>
          <c:order val="46"/>
          <c:tx>
            <c:strRef>
              <c:f>'I.Prob Decrementos'!$AW$83</c:f>
              <c:strCache>
                <c:ptCount val="1"/>
                <c:pt idx="0">
                  <c:v>2062</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Decrementos'!$AW$84:$AW$158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47"/>
          <c:order val="47"/>
          <c:tx>
            <c:strRef>
              <c:f>'I.Prob Decrementos'!$AX$83</c:f>
              <c:strCache>
                <c:ptCount val="1"/>
                <c:pt idx="0">
                  <c:v>2063</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Decrementos'!$AX$84:$AX$158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48"/>
          <c:order val="48"/>
          <c:tx>
            <c:strRef>
              <c:f>'I.Prob Decrementos'!$AY$83</c:f>
              <c:strCache>
                <c:ptCount val="1"/>
                <c:pt idx="0">
                  <c:v>2064</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Decrementos'!$AY$84:$AY$158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49"/>
          <c:order val="49"/>
          <c:tx>
            <c:strRef>
              <c:f>'I.Prob Decrementos'!$AZ$83</c:f>
              <c:strCache>
                <c:ptCount val="1"/>
                <c:pt idx="0">
                  <c:v>2065</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Decrementos'!$AZ$84:$AZ$158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50"/>
          <c:order val="50"/>
          <c:tx>
            <c:strRef>
              <c:f>'I.Prob Decrementos'!$BA$83</c:f>
              <c:strCache>
                <c:ptCount val="1"/>
                <c:pt idx="0">
                  <c:v>2066</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Decrementos'!$BA$84:$BA$158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51"/>
          <c:order val="51"/>
          <c:tx>
            <c:strRef>
              <c:f>'I.Prob Decrementos'!$BB$83</c:f>
              <c:strCache>
                <c:ptCount val="1"/>
                <c:pt idx="0">
                  <c:v>2067</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Decrementos'!$BB$84:$BB$158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52"/>
          <c:order val="52"/>
          <c:tx>
            <c:strRef>
              <c:f>'I.Prob Decrementos'!$BC$83</c:f>
              <c:strCache>
                <c:ptCount val="1"/>
                <c:pt idx="0">
                  <c:v>2068</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Decrementos'!$BC$84:$BC$158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53"/>
          <c:order val="53"/>
          <c:tx>
            <c:strRef>
              <c:f>'I.Prob Decrementos'!$BD$83</c:f>
              <c:strCache>
                <c:ptCount val="1"/>
                <c:pt idx="0">
                  <c:v>2069</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Decrementos'!$BD$84:$BD$158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54"/>
          <c:order val="54"/>
          <c:tx>
            <c:strRef>
              <c:f>'I.Prob Decrementos'!$BE$83</c:f>
              <c:strCache>
                <c:ptCount val="1"/>
                <c:pt idx="0">
                  <c:v>2070</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Decrementos'!$BE$84:$BE$158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55"/>
          <c:order val="55"/>
          <c:tx>
            <c:strRef>
              <c:f>'I.Prob Decrementos'!$BF$83</c:f>
              <c:strCache>
                <c:ptCount val="1"/>
                <c:pt idx="0">
                  <c:v>2071</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Decrementos'!$BF$84:$BF$158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56"/>
          <c:order val="56"/>
          <c:tx>
            <c:strRef>
              <c:f>'I.Prob Decrementos'!$BG$83</c:f>
              <c:strCache>
                <c:ptCount val="1"/>
                <c:pt idx="0">
                  <c:v>2072</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Decrementos'!$BG$84:$BG$158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57"/>
          <c:order val="57"/>
          <c:tx>
            <c:strRef>
              <c:f>'I.Prob Decrementos'!$BH$83</c:f>
              <c:strCache>
                <c:ptCount val="1"/>
                <c:pt idx="0">
                  <c:v>2073</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Decrementos'!$BH$84:$BH$158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58"/>
          <c:order val="58"/>
          <c:tx>
            <c:strRef>
              <c:f>'I.Prob Decrementos'!$BI$83</c:f>
              <c:strCache>
                <c:ptCount val="1"/>
                <c:pt idx="0">
                  <c:v>2074</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Decrementos'!$BI$84:$BI$158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59"/>
          <c:order val="59"/>
          <c:tx>
            <c:strRef>
              <c:f>'I.Prob Decrementos'!$BJ$83</c:f>
              <c:strCache>
                <c:ptCount val="1"/>
                <c:pt idx="0">
                  <c:v>2075</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Decrementos'!$BJ$84:$BJ$158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60"/>
          <c:order val="60"/>
          <c:tx>
            <c:strRef>
              <c:f>'I.Prob Decrementos'!$BK$83</c:f>
              <c:strCache>
                <c:ptCount val="1"/>
                <c:pt idx="0">
                  <c:v>2076</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Decrementos'!$BK$84:$BK$158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61"/>
          <c:order val="61"/>
          <c:tx>
            <c:strRef>
              <c:f>'I.Prob Decrementos'!$BL$83</c:f>
              <c:strCache>
                <c:ptCount val="1"/>
                <c:pt idx="0">
                  <c:v>2077</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Decrementos'!$BL$84:$BL$158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62"/>
          <c:order val="62"/>
          <c:tx>
            <c:strRef>
              <c:f>'I.Prob Decrementos'!$BM$83</c:f>
              <c:strCache>
                <c:ptCount val="1"/>
                <c:pt idx="0">
                  <c:v>2078</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Decrementos'!$BM$84:$BM$158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63"/>
          <c:order val="63"/>
          <c:tx>
            <c:strRef>
              <c:f>'I.Prob Decrementos'!$BN$83</c:f>
              <c:strCache>
                <c:ptCount val="1"/>
                <c:pt idx="0">
                  <c:v>2079</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Decrementos'!$BN$84:$BN$158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64"/>
          <c:order val="64"/>
          <c:tx>
            <c:strRef>
              <c:f>'I.Prob Decrementos'!$BO$83</c:f>
              <c:strCache>
                <c:ptCount val="1"/>
                <c:pt idx="0">
                  <c:v>2080</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Decrementos'!$BO$84:$BO$158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65"/>
          <c:order val="65"/>
          <c:tx>
            <c:strRef>
              <c:f>'I.Prob Decrementos'!$BP$83</c:f>
              <c:strCache>
                <c:ptCount val="1"/>
                <c:pt idx="0">
                  <c:v>2081</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Decrementos'!$BP$84:$BP$158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66"/>
          <c:order val="66"/>
          <c:tx>
            <c:strRef>
              <c:f>'I.Prob Decrementos'!$BQ$83</c:f>
              <c:strCache>
                <c:ptCount val="1"/>
                <c:pt idx="0">
                  <c:v>2082</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Decrementos'!$BQ$84:$BQ$158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67"/>
          <c:order val="67"/>
          <c:tx>
            <c:strRef>
              <c:f>'I.Prob Decrementos'!$BR$83</c:f>
              <c:strCache>
                <c:ptCount val="1"/>
                <c:pt idx="0">
                  <c:v>2083</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Decrementos'!$BR$84:$BR$158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68"/>
          <c:order val="68"/>
          <c:tx>
            <c:strRef>
              <c:f>'I.Prob Decrementos'!$BS$83</c:f>
              <c:strCache>
                <c:ptCount val="1"/>
                <c:pt idx="0">
                  <c:v>2084</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Decrementos'!$BS$84:$BS$158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69"/>
          <c:order val="69"/>
          <c:tx>
            <c:strRef>
              <c:f>'I.Prob Decrementos'!$BT$83</c:f>
              <c:strCache>
                <c:ptCount val="1"/>
                <c:pt idx="0">
                  <c:v>2085</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Decrementos'!$BT$84:$BT$158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70"/>
          <c:order val="70"/>
          <c:tx>
            <c:strRef>
              <c:f>'I.Prob Decrementos'!$BU$83</c:f>
              <c:strCache>
                <c:ptCount val="1"/>
                <c:pt idx="0">
                  <c:v>2086</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Decrementos'!$BU$84:$BU$158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71"/>
          <c:order val="71"/>
          <c:tx>
            <c:strRef>
              <c:f>'I.Prob Decrementos'!$BV$83</c:f>
              <c:strCache>
                <c:ptCount val="1"/>
                <c:pt idx="0">
                  <c:v>2087</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Decrementos'!$BV$84:$BV$158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72"/>
          <c:order val="72"/>
          <c:tx>
            <c:strRef>
              <c:f>'I.Prob Decrementos'!$BW$83</c:f>
              <c:strCache>
                <c:ptCount val="1"/>
                <c:pt idx="0">
                  <c:v>2088</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Decrementos'!$BW$84:$BW$158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73"/>
          <c:order val="73"/>
          <c:tx>
            <c:strRef>
              <c:f>'I.Prob Decrementos'!$BX$83</c:f>
              <c:strCache>
                <c:ptCount val="1"/>
                <c:pt idx="0">
                  <c:v>2089</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Decrementos'!$BX$84:$BX$158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74"/>
          <c:order val="74"/>
          <c:tx>
            <c:strRef>
              <c:f>'I.Prob Decrementos'!$BY$83</c:f>
              <c:strCache>
                <c:ptCount val="1"/>
                <c:pt idx="0">
                  <c:v>2090</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Decrementos'!$BY$84:$BY$158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75"/>
          <c:order val="75"/>
          <c:tx>
            <c:strRef>
              <c:f>'I.Prob Decrementos'!$BZ$83</c:f>
              <c:strCache>
                <c:ptCount val="1"/>
                <c:pt idx="0">
                  <c:v>2091</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Decrementos'!$BZ$84:$BZ$158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76"/>
          <c:order val="76"/>
          <c:tx>
            <c:strRef>
              <c:f>'I.Prob Decrementos'!$CA$83</c:f>
              <c:strCache>
                <c:ptCount val="1"/>
                <c:pt idx="0">
                  <c:v>2092</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Decrementos'!$CA$84:$CA$158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77"/>
          <c:order val="77"/>
          <c:tx>
            <c:strRef>
              <c:f>'I.Prob Decrementos'!$CB$83</c:f>
              <c:strCache>
                <c:ptCount val="1"/>
                <c:pt idx="0">
                  <c:v>2093</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Decrementos'!$CB$84:$CB$158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78"/>
          <c:order val="78"/>
          <c:tx>
            <c:strRef>
              <c:f>'I.Prob Decrementos'!$CC$83</c:f>
              <c:strCache>
                <c:ptCount val="1"/>
                <c:pt idx="0">
                  <c:v>2094</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Decrementos'!$CC$84:$CC$158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79"/>
          <c:order val="79"/>
          <c:tx>
            <c:strRef>
              <c:f>'I.Prob Decrementos'!$CD$83</c:f>
              <c:strCache>
                <c:ptCount val="1"/>
                <c:pt idx="0">
                  <c:v>2095</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Decrementos'!$CD$84:$CD$158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80"/>
          <c:order val="80"/>
          <c:tx>
            <c:strRef>
              <c:f>'I.Prob Decrementos'!$CE$83</c:f>
              <c:strCache>
                <c:ptCount val="1"/>
                <c:pt idx="0">
                  <c:v>2096</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Decrementos'!$CE$84:$CE$158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81"/>
          <c:order val="81"/>
          <c:tx>
            <c:strRef>
              <c:f>'I.Prob Decrementos'!$CF$83</c:f>
              <c:strCache>
                <c:ptCount val="1"/>
                <c:pt idx="0">
                  <c:v>2097</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Decrementos'!$CF$84:$CF$158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82"/>
          <c:order val="82"/>
          <c:tx>
            <c:strRef>
              <c:f>'I.Prob Decrementos'!$CG$83</c:f>
              <c:strCache>
                <c:ptCount val="1"/>
                <c:pt idx="0">
                  <c:v>2098</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Decrementos'!$CG$84:$CG$158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83"/>
          <c:order val="83"/>
          <c:tx>
            <c:strRef>
              <c:f>'I.Prob Decrementos'!$CH$83</c:f>
              <c:strCache>
                <c:ptCount val="1"/>
                <c:pt idx="0">
                  <c:v>2099</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Decrementos'!$CH$84:$CH$158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84"/>
          <c:order val="84"/>
          <c:tx>
            <c:strRef>
              <c:f>'I.Prob Decrementos'!$CI$83</c:f>
              <c:strCache>
                <c:ptCount val="1"/>
                <c:pt idx="0">
                  <c:v>2100</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Decrementos'!$CI$84:$CI$158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ser>
          <c:idx val="85"/>
          <c:order val="85"/>
          <c:tx>
            <c:strRef>
              <c:f>'I.Prob Decrementos'!$CJ$83</c:f>
              <c:strCache>
                <c:ptCount val="1"/>
                <c:pt idx="0">
                  <c:v>2101</c:v>
                </c:pt>
              </c:strCache>
            </c:strRef>
          </c:tx>
          <c:cat>
            <c:numRef>
              <c:f>'I.Prob Decrementos'!$B$84:$B$158</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Decrementos'!$CJ$84:$CJ$158</c:f>
              <c:numCache>
                <c:formatCode>0.0000000%</c:formatCode>
                <c:ptCount val="75"/>
                <c:pt idx="0">
                  <c:v>5.5615266900156017E-5</c:v>
                </c:pt>
                <c:pt idx="1">
                  <c:v>5.3880964582467041E-5</c:v>
                </c:pt>
                <c:pt idx="2">
                  <c:v>5.2502259241662093E-5</c:v>
                </c:pt>
                <c:pt idx="3">
                  <c:v>5.1427738801934121E-5</c:v>
                </c:pt>
                <c:pt idx="4">
                  <c:v>5.0614997570027621E-5</c:v>
                </c:pt>
                <c:pt idx="5">
                  <c:v>5.0028618347946512E-5</c:v>
                </c:pt>
                <c:pt idx="6">
                  <c:v>4.9638627517312223E-5</c:v>
                </c:pt>
                <c:pt idx="7">
                  <c:v>4.9419306431404328E-5</c:v>
                </c:pt>
                <c:pt idx="8">
                  <c:v>4.9348274744217031E-5</c:v>
                </c:pt>
                <c:pt idx="9">
                  <c:v>4.940578416651281E-5</c:v>
                </c:pt>
                <c:pt idx="10">
                  <c:v>4.9574177403638204E-5</c:v>
                </c:pt>
                <c:pt idx="11">
                  <c:v>4.9837478632670055E-5</c:v>
                </c:pt>
                <c:pt idx="12">
                  <c:v>5.0181090151449483E-5</c:v>
                </c:pt>
                <c:pt idx="13">
                  <c:v>5.0591575712689975E-5</c:v>
                </c:pt>
                <c:pt idx="14">
                  <c:v>5.1056515206690313E-5</c:v>
                </c:pt>
                <c:pt idx="15">
                  <c:v>5.156441825825281E-5</c:v>
                </c:pt>
                <c:pt idx="16">
                  <c:v>5.2104686315038229E-5</c:v>
                </c:pt>
                <c:pt idx="17">
                  <c:v>5.266761419781937E-5</c:v>
                </c:pt>
                <c:pt idx="18">
                  <c:v>5.3244423069071062E-5</c:v>
                </c:pt>
                <c:pt idx="19">
                  <c:v>5.3827317521230186E-5</c:v>
                </c:pt>
                <c:pt idx="20">
                  <c:v>5.4409560120885953E-5</c:v>
                </c:pt>
                <c:pt idx="21">
                  <c:v>5.4985557371900739E-5</c:v>
                </c:pt>
                <c:pt idx="22">
                  <c:v>5.5550951755246814E-5</c:v>
                </c:pt>
                <c:pt idx="23">
                  <c:v>5.6102715319091835E-5</c:v>
                </c:pt>
                <c:pt idx="24">
                  <c:v>5.6639241261357407E-5</c:v>
                </c:pt>
                <c:pt idx="25">
                  <c:v>5.7160431082211426E-5</c:v>
                </c:pt>
                <c:pt idx="26">
                  <c:v>5.7667776184553908E-5</c:v>
                </c:pt>
                <c:pt idx="27">
                  <c:v>5.8164434255030414E-5</c:v>
                </c:pt>
                <c:pt idx="28">
                  <c:v>5.8655302350511815E-5</c:v>
                </c:pt>
                <c:pt idx="29">
                  <c:v>5.9147090331467764E-5</c:v>
                </c:pt>
                <c:pt idx="30">
                  <c:v>5.9648400120322903E-5</c:v>
                </c:pt>
                <c:pt idx="31">
                  <c:v>6.0510969181030584E-5</c:v>
                </c:pt>
                <c:pt idx="32">
                  <c:v>6.118394036130159E-5</c:v>
                </c:pt>
                <c:pt idx="33">
                  <c:v>6.2024007509915488E-5</c:v>
                </c:pt>
                <c:pt idx="34">
                  <c:v>6.2876808834260743E-5</c:v>
                </c:pt>
                <c:pt idx="35">
                  <c:v>5.9843635252734099E-5</c:v>
                </c:pt>
                <c:pt idx="36">
                  <c:v>6.0211438281964212E-5</c:v>
                </c:pt>
                <c:pt idx="37">
                  <c:v>6.0194320594578378E-5</c:v>
                </c:pt>
                <c:pt idx="38">
                  <c:v>5.9684219828114201E-5</c:v>
                </c:pt>
                <c:pt idx="39">
                  <c:v>5.8745827634467342E-5</c:v>
                </c:pt>
                <c:pt idx="40">
                  <c:v>5.7443892250154131E-5</c:v>
                </c:pt>
                <c:pt idx="41">
                  <c:v>5.6100423915198986E-5</c:v>
                </c:pt>
                <c:pt idx="42">
                  <c:v>5.475677914177323E-5</c:v>
                </c:pt>
                <c:pt idx="43">
                  <c:v>5.3447745857617311E-5</c:v>
                </c:pt>
                <c:pt idx="44">
                  <c:v>5.2202023775700375E-5</c:v>
                </c:pt>
                <c:pt idx="45">
                  <c:v>5.1042862450397425E-5</c:v>
                </c:pt>
                <c:pt idx="46">
                  <c:v>4.9749494517763064E-5</c:v>
                </c:pt>
                <c:pt idx="47">
                  <c:v>4.9054230058761621E-5</c:v>
                </c:pt>
                <c:pt idx="48">
                  <c:v>4.8484398102249346E-5</c:v>
                </c:pt>
                <c:pt idx="49">
                  <c:v>4.8050354513633119E-5</c:v>
                </c:pt>
                <c:pt idx="50">
                  <c:v>4.7760383523679642E-5</c:v>
                </c:pt>
                <c:pt idx="51">
                  <c:v>4.7621062276908149E-5</c:v>
                </c:pt>
                <c:pt idx="52">
                  <c:v>4.7637526270821692E-5</c:v>
                </c:pt>
                <c:pt idx="53">
                  <c:v>4.7813629804753533E-5</c:v>
                </c:pt>
                <c:pt idx="54">
                  <c:v>4.8151997002935627E-5</c:v>
                </c:pt>
                <c:pt idx="55">
                  <c:v>4.8653959406932476E-5</c:v>
                </c:pt>
                <c:pt idx="56">
                  <c:v>4.9319376104094422E-5</c:v>
                </c:pt>
                <c:pt idx="57">
                  <c:v>5.0146332446153774E-5</c:v>
                </c:pt>
                <c:pt idx="58">
                  <c:v>5.1130714229542459E-5</c:v>
                </c:pt>
                <c:pt idx="59">
                  <c:v>5.2265656424868199E-5</c:v>
                </c:pt>
                <c:pt idx="60">
                  <c:v>5.3540869889706118E-5</c:v>
                </c:pt>
                <c:pt idx="61">
                  <c:v>5.4941856753929914E-5</c:v>
                </c:pt>
                <c:pt idx="62">
                  <c:v>5.644903610184119E-5</c:v>
                </c:pt>
                <c:pt idx="63">
                  <c:v>5.8036816847824432E-5</c:v>
                </c:pt>
                <c:pt idx="64">
                  <c:v>5.9672674681615752E-5</c:v>
                </c:pt>
                <c:pt idx="65">
                  <c:v>6.1316314470000435E-5</c:v>
                </c:pt>
                <c:pt idx="66">
                  <c:v>6.2919027492184485E-5</c:v>
                </c:pt>
                <c:pt idx="67">
                  <c:v>6.4423382032506829E-5</c:v>
                </c:pt>
                <c:pt idx="68">
                  <c:v>6.5763412182750266E-5</c:v>
                </c:pt>
                <c:pt idx="69">
                  <c:v>6.6865487310793705E-5</c:v>
                </c:pt>
                <c:pt idx="70">
                  <c:v>6.7650045702230321E-5</c:v>
                </c:pt>
                <c:pt idx="71">
                  <c:v>6.8034351111013046E-5</c:v>
                </c:pt>
                <c:pt idx="72">
                  <c:v>6.7936370874146696E-5</c:v>
                </c:pt>
                <c:pt idx="73">
                  <c:v>6.7279771247322941E-5</c:v>
                </c:pt>
                <c:pt idx="74">
                  <c:v>6.5999876984042179E-5</c:v>
                </c:pt>
              </c:numCache>
            </c:numRef>
          </c:val>
        </c:ser>
        <c:bandFmts/>
        <c:axId val="220494464"/>
        <c:axId val="220504832"/>
        <c:axId val="220485824"/>
      </c:surface3DChart>
      <c:catAx>
        <c:axId val="220494464"/>
        <c:scaling>
          <c:orientation val="minMax"/>
        </c:scaling>
        <c:delete val="0"/>
        <c:axPos val="b"/>
        <c:majorGridlines/>
        <c:title>
          <c:tx>
            <c:rich>
              <a:bodyPr/>
              <a:lstStyle/>
              <a:p>
                <a:pPr>
                  <a:defRPr/>
                </a:pPr>
                <a:r>
                  <a:rPr lang="es-MX"/>
                  <a:t>Edad</a:t>
                </a:r>
              </a:p>
            </c:rich>
          </c:tx>
          <c:layout/>
          <c:overlay val="0"/>
        </c:title>
        <c:numFmt formatCode="General" sourceLinked="1"/>
        <c:majorTickMark val="out"/>
        <c:minorTickMark val="none"/>
        <c:tickLblPos val="nextTo"/>
        <c:crossAx val="220504832"/>
        <c:crosses val="autoZero"/>
        <c:auto val="1"/>
        <c:lblAlgn val="ctr"/>
        <c:lblOffset val="100"/>
        <c:tickLblSkip val="20"/>
        <c:tickMarkSkip val="20"/>
        <c:noMultiLvlLbl val="0"/>
      </c:catAx>
      <c:valAx>
        <c:axId val="220504832"/>
        <c:scaling>
          <c:orientation val="minMax"/>
        </c:scaling>
        <c:delete val="0"/>
        <c:axPos val="l"/>
        <c:majorGridlines/>
        <c:numFmt formatCode="0.000%" sourceLinked="0"/>
        <c:majorTickMark val="out"/>
        <c:minorTickMark val="none"/>
        <c:tickLblPos val="nextTo"/>
        <c:crossAx val="220494464"/>
        <c:crosses val="autoZero"/>
        <c:crossBetween val="midCat"/>
      </c:valAx>
      <c:serAx>
        <c:axId val="220485824"/>
        <c:scaling>
          <c:orientation val="minMax"/>
        </c:scaling>
        <c:delete val="0"/>
        <c:axPos val="b"/>
        <c:majorGridlines/>
        <c:title>
          <c:tx>
            <c:rich>
              <a:bodyPr rot="0" vert="horz"/>
              <a:lstStyle/>
              <a:p>
                <a:pPr>
                  <a:defRPr/>
                </a:pPr>
                <a:r>
                  <a:rPr lang="es-MX"/>
                  <a:t>Año de proyección</a:t>
                </a:r>
              </a:p>
            </c:rich>
          </c:tx>
          <c:layout/>
          <c:overlay val="0"/>
        </c:title>
        <c:majorTickMark val="out"/>
        <c:minorTickMark val="none"/>
        <c:tickLblPos val="nextTo"/>
        <c:crossAx val="220504832"/>
        <c:crosses val="autoZero"/>
        <c:tickLblSkip val="20"/>
        <c:tickMarkSkip val="20"/>
      </c:serAx>
    </c:plotArea>
    <c:plotVisOnly val="1"/>
    <c:dispBlanksAs val="zero"/>
    <c:showDLblsOverMax val="0"/>
  </c:chart>
  <c:txPr>
    <a:bodyPr/>
    <a:lstStyle/>
    <a:p>
      <a:pPr>
        <a:defRPr sz="600">
          <a:latin typeface="Myriad Pro Light"/>
        </a:defRPr>
      </a:pPr>
      <a:endParaRPr lang="es-MX"/>
    </a:p>
  </c:txPr>
  <c:externalData r:id="rId2">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19"/>
    </mc:Choice>
    <mc:Fallback>
      <c:style val="19"/>
    </mc:Fallback>
  </mc:AlternateContent>
  <c:clrMapOvr bg1="lt1" tx1="dk1" bg2="lt2" tx2="dk2" accent1="accent1" accent2="accent2" accent3="accent3" accent4="accent4" accent5="accent5" accent6="accent6" hlink="hlink" folHlink="folHlink"/>
  <c:chart>
    <c:title>
      <c:tx>
        <c:rich>
          <a:bodyPr/>
          <a:lstStyle/>
          <a:p>
            <a:pPr>
              <a:defRPr/>
            </a:pPr>
            <a:r>
              <a:rPr lang="es-MX"/>
              <a:t>Tasa anual de invalidez entre 51%  y 99% por riesgo de trabajo </a:t>
            </a:r>
          </a:p>
          <a:p>
            <a:pPr>
              <a:defRPr/>
            </a:pPr>
            <a:r>
              <a:rPr lang="es-MX"/>
              <a:t>qx'(ii99_rt)</a:t>
            </a:r>
          </a:p>
        </c:rich>
      </c:tx>
      <c:layout/>
      <c:overlay val="0"/>
    </c:title>
    <c:autoTitleDeleted val="0"/>
    <c:view3D>
      <c:rotX val="15"/>
      <c:rotY val="20"/>
      <c:rAngAx val="0"/>
      <c:perspective val="30"/>
    </c:view3D>
    <c:floor>
      <c:thickness val="0"/>
    </c:floor>
    <c:sideWall>
      <c:thickness val="0"/>
    </c:sideWall>
    <c:backWall>
      <c:thickness val="0"/>
    </c:backWall>
    <c:plotArea>
      <c:layout/>
      <c:surface3DChart>
        <c:wireframe val="0"/>
        <c:ser>
          <c:idx val="0"/>
          <c:order val="0"/>
          <c:tx>
            <c:strRef>
              <c:f>'I.Prob Decrementos'!$C$241</c:f>
              <c:strCache>
                <c:ptCount val="1"/>
                <c:pt idx="0">
                  <c:v>2016</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Decrementos'!$C$242:$C$316</c:f>
              <c:numCache>
                <c:formatCode>0.000000%</c:formatCode>
                <c:ptCount val="75"/>
                <c:pt idx="0">
                  <c:v>1.1061518640671539E-4</c:v>
                </c:pt>
                <c:pt idx="1">
                  <c:v>1.0197181947237467E-4</c:v>
                </c:pt>
                <c:pt idx="2">
                  <c:v>9.505383967732573E-5</c:v>
                </c:pt>
                <c:pt idx="3">
                  <c:v>8.9545464853577327E-5</c:v>
                </c:pt>
                <c:pt idx="4">
                  <c:v>8.5205115327505556E-5</c:v>
                </c:pt>
                <c:pt idx="5">
                  <c:v>8.1847059498002165E-5</c:v>
                </c:pt>
                <c:pt idx="6">
                  <c:v>7.9328023489740979E-5</c:v>
                </c:pt>
                <c:pt idx="7">
                  <c:v>7.7537327495316862E-5</c:v>
                </c:pt>
                <c:pt idx="8">
                  <c:v>7.6389548571419142E-5</c:v>
                </c:pt>
                <c:pt idx="9">
                  <c:v>7.5819006677184657E-5</c:v>
                </c:pt>
                <c:pt idx="10">
                  <c:v>7.5775574440432788E-5</c:v>
                </c:pt>
                <c:pt idx="11">
                  <c:v>7.6221452097775599E-5</c:v>
                </c:pt>
                <c:pt idx="12">
                  <c:v>7.712864747514522E-5</c:v>
                </c:pt>
                <c:pt idx="13">
                  <c:v>7.847697023314018E-5</c:v>
                </c:pt>
                <c:pt idx="14">
                  <c:v>8.0252398988752197E-5</c:v>
                </c:pt>
                <c:pt idx="15">
                  <c:v>8.2445715548146438E-5</c:v>
                </c:pt>
                <c:pt idx="16">
                  <c:v>8.5051326636829017E-5</c:v>
                </c:pt>
                <c:pt idx="17">
                  <c:v>8.8066213204643115E-5</c:v>
                </c:pt>
                <c:pt idx="18">
                  <c:v>9.1488962756041274E-5</c:v>
                </c:pt>
                <c:pt idx="19">
                  <c:v>9.5318852752801733E-5</c:v>
                </c:pt>
                <c:pt idx="20">
                  <c:v>9.9554964068446916E-5</c:v>
                </c:pt>
                <c:pt idx="21">
                  <c:v>1.0419531352586613E-4</c:v>
                </c:pt>
                <c:pt idx="22">
                  <c:v>1.0923600423592884E-4</c:v>
                </c:pt>
                <c:pt idx="23">
                  <c:v>1.1467040204184872E-4</c:v>
                </c:pt>
                <c:pt idx="24">
                  <c:v>1.2048835588214995E-4</c:v>
                </c:pt>
                <c:pt idx="25">
                  <c:v>1.266754890802327E-4</c:v>
                </c:pt>
                <c:pt idx="26">
                  <c:v>1.3321259695026392E-4</c:v>
                </c:pt>
                <c:pt idx="27">
                  <c:v>1.4007519291516497E-4</c:v>
                </c:pt>
                <c:pt idx="28">
                  <c:v>1.4723324956232318E-4</c:v>
                </c:pt>
                <c:pt idx="29">
                  <c:v>1.5465118154479147E-4</c:v>
                </c:pt>
                <c:pt idx="30">
                  <c:v>1.6228811274058305E-4</c:v>
                </c:pt>
                <c:pt idx="31">
                  <c:v>1.700984594937359E-4</c:v>
                </c:pt>
                <c:pt idx="32">
                  <c:v>1.7803284430195095E-4</c:v>
                </c:pt>
                <c:pt idx="33">
                  <c:v>1.8603932981735353E-4</c:v>
                </c:pt>
                <c:pt idx="34">
                  <c:v>1.9406493220893952E-4</c:v>
                </c:pt>
                <c:pt idx="35">
                  <c:v>2.0205733765177948E-4</c:v>
                </c:pt>
                <c:pt idx="36">
                  <c:v>2.0996670910208186E-4</c:v>
                </c:pt>
                <c:pt idx="37">
                  <c:v>2.1774743700593493E-4</c:v>
                </c:pt>
                <c:pt idx="38">
                  <c:v>2.2535966262210704E-4</c:v>
                </c:pt>
                <c:pt idx="39">
                  <c:v>2.3277039216774265E-4</c:v>
                </c:pt>
                <c:pt idx="40">
                  <c:v>2.3995402966442295E-4</c:v>
                </c:pt>
                <c:pt idx="41">
                  <c:v>2.4689219044331229E-4</c:v>
                </c:pt>
                <c:pt idx="42">
                  <c:v>2.5357271749414985E-4</c:v>
                </c:pt>
                <c:pt idx="43">
                  <c:v>2.5998790728994336E-4</c:v>
                </c:pt>
                <c:pt idx="44">
                  <c:v>2.6613205403712556E-4</c:v>
                </c:pt>
                <c:pt idx="45">
                  <c:v>2.719985305168129E-4</c:v>
                </c:pt>
                <c:pt idx="46">
                  <c:v>2.7757672485630689E-4</c:v>
                </c:pt>
                <c:pt idx="47">
                  <c:v>2.8284922839510215E-4</c:v>
                </c:pt>
                <c:pt idx="48">
                  <c:v>2.8778970314811183E-4</c:v>
                </c:pt>
                <c:pt idx="49">
                  <c:v>2.9236183443318936E-4</c:v>
                </c:pt>
                <c:pt idx="50">
                  <c:v>2.9651968792261359E-4</c:v>
                </c:pt>
                <c:pt idx="51">
                  <c:v>3.002096431116881E-4</c:v>
                </c:pt>
                <c:pt idx="52">
                  <c:v>3.0337388042978416E-4</c:v>
                </c:pt>
                <c:pt idx="53">
                  <c:v>3.0595518106929119E-4</c:v>
                </c:pt>
                <c:pt idx="54">
                  <c:v>3.079025891896055E-4</c:v>
                </c:pt>
                <c:pt idx="55">
                  <c:v>3.0917732072824696E-4</c:v>
                </c:pt>
                <c:pt idx="56">
                  <c:v>3.0975821369428545E-4</c:v>
                </c:pt>
                <c:pt idx="57">
                  <c:v>3.0964602373410345E-4</c:v>
                </c:pt>
                <c:pt idx="58">
                  <c:v>3.0886598275597178E-4</c:v>
                </c:pt>
                <c:pt idx="59">
                  <c:v>3.0746824595367429E-4</c:v>
                </c:pt>
                <c:pt idx="60">
                  <c:v>3.0552612448814736E-4</c:v>
                </c:pt>
                <c:pt idx="61">
                  <c:v>3.0313229502847421E-4</c:v>
                </c:pt>
                <c:pt idx="62">
                  <c:v>3.0039344548773056E-4</c:v>
                </c:pt>
                <c:pt idx="63">
                  <c:v>2.974240145576214E-4</c:v>
                </c:pt>
                <c:pt idx="64">
                  <c:v>2.9433977954255476E-4</c:v>
                </c:pt>
                <c:pt idx="65">
                  <c:v>2.9125202980482455E-4</c:v>
                </c:pt>
                <c:pt idx="66">
                  <c:v>2.8826294014609055E-4</c:v>
                </c:pt>
                <c:pt idx="67">
                  <c:v>2.8546255662791688E-4</c:v>
                </c:pt>
                <c:pt idx="68">
                  <c:v>2.8292756606426603E-4</c:v>
                </c:pt>
                <c:pt idx="69">
                  <c:v>2.8072178297220757E-4</c:v>
                </c:pt>
                <c:pt idx="70">
                  <c:v>2.788980925082262E-4</c:v>
                </c:pt>
                <c:pt idx="71">
                  <c:v>2.7750146137037874E-4</c:v>
                </c:pt>
                <c:pt idx="72">
                  <c:v>2.7657258178106261E-4</c:v>
                </c:pt>
                <c:pt idx="73">
                  <c:v>2.7615174196828589E-4</c:v>
                </c:pt>
                <c:pt idx="74">
                  <c:v>2.7628260336633111E-4</c:v>
                </c:pt>
              </c:numCache>
            </c:numRef>
          </c:val>
        </c:ser>
        <c:ser>
          <c:idx val="1"/>
          <c:order val="1"/>
          <c:tx>
            <c:strRef>
              <c:f>'I.Prob Decrementos'!$D$241</c:f>
              <c:strCache>
                <c:ptCount val="1"/>
                <c:pt idx="0">
                  <c:v>2017</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Decrementos'!$D$242:$D$316</c:f>
              <c:numCache>
                <c:formatCode>0.000000%</c:formatCode>
                <c:ptCount val="75"/>
                <c:pt idx="0">
                  <c:v>1.080402820555504E-4</c:v>
                </c:pt>
                <c:pt idx="1">
                  <c:v>9.9620680236551249E-5</c:v>
                </c:pt>
                <c:pt idx="2">
                  <c:v>9.2886099518305466E-5</c:v>
                </c:pt>
                <c:pt idx="3">
                  <c:v>8.7528567021396381E-5</c:v>
                </c:pt>
                <c:pt idx="4">
                  <c:v>8.3312556404914917E-5</c:v>
                </c:pt>
                <c:pt idx="5">
                  <c:v>8.005707323486252E-5</c:v>
                </c:pt>
                <c:pt idx="6">
                  <c:v>7.76225865689143E-5</c:v>
                </c:pt>
                <c:pt idx="7">
                  <c:v>7.5901403261221064E-5</c:v>
                </c:pt>
                <c:pt idx="8">
                  <c:v>7.4810508331491697E-5</c:v>
                </c:pt>
                <c:pt idx="9">
                  <c:v>7.4286184736797894E-5</c:v>
                </c:pt>
                <c:pt idx="10">
                  <c:v>7.42799247431508E-5</c:v>
                </c:pt>
                <c:pt idx="11">
                  <c:v>7.4755282689974265E-5</c:v>
                </c:pt>
                <c:pt idx="12">
                  <c:v>7.5685414999448168E-5</c:v>
                </c:pt>
                <c:pt idx="13">
                  <c:v>7.7051120966565342E-5</c:v>
                </c:pt>
                <c:pt idx="14">
                  <c:v>7.8839246055363064E-5</c:v>
                </c:pt>
                <c:pt idx="15">
                  <c:v>8.1041344185824995E-5</c:v>
                </c:pt>
                <c:pt idx="16">
                  <c:v>8.3652521019872718E-5</c:v>
                </c:pt>
                <c:pt idx="17">
                  <c:v>8.6670399488306769E-5</c:v>
                </c:pt>
                <c:pt idx="18">
                  <c:v>9.009416384068136E-5</c:v>
                </c:pt>
                <c:pt idx="19">
                  <c:v>9.3923650857886346E-5</c:v>
                </c:pt>
                <c:pt idx="20">
                  <c:v>9.8158467633273255E-5</c:v>
                </c:pt>
                <c:pt idx="21">
                  <c:v>1.0279712527302146E-4</c:v>
                </c:pt>
                <c:pt idx="22">
                  <c:v>1.0783618749400612E-4</c:v>
                </c:pt>
                <c:pt idx="23">
                  <c:v>1.1326944266716835E-4</c:v>
                </c:pt>
                <c:pt idx="24">
                  <c:v>1.190871173809134E-4</c:v>
                </c:pt>
                <c:pt idx="25">
                  <c:v>1.2527515884267165E-4</c:v>
                </c:pt>
                <c:pt idx="26">
                  <c:v>1.3181462189111733E-4</c:v>
                </c:pt>
                <c:pt idx="27">
                  <c:v>1.386812032871045E-4</c:v>
                </c:pt>
                <c:pt idx="28">
                  <c:v>1.4584497027907408E-4</c:v>
                </c:pt>
                <c:pt idx="29">
                  <c:v>1.532703310168935E-4</c:v>
                </c:pt>
                <c:pt idx="30">
                  <c:v>1.6091628997551939E-4</c:v>
                </c:pt>
                <c:pt idx="31">
                  <c:v>1.6873702101807906E-4</c:v>
                </c:pt>
                <c:pt idx="32">
                  <c:v>1.7668277328847302E-4</c:v>
                </c:pt>
                <c:pt idx="33">
                  <c:v>1.8470110059679208E-4</c:v>
                </c:pt>
                <c:pt idx="34">
                  <c:v>1.9273837405863956E-4</c:v>
                </c:pt>
                <c:pt idx="35">
                  <c:v>2.0074150232324766E-4</c:v>
                </c:pt>
                <c:pt idx="36">
                  <c:v>2.0865974692119621E-4</c:v>
                </c:pt>
                <c:pt idx="37">
                  <c:v>2.1644648650714113E-4</c:v>
                </c:pt>
                <c:pt idx="38">
                  <c:v>2.2406075853222883E-4</c:v>
                </c:pt>
                <c:pt idx="39">
                  <c:v>2.3146839612892911E-4</c:v>
                </c:pt>
                <c:pt idx="40">
                  <c:v>2.3864258739840808E-4</c:v>
                </c:pt>
                <c:pt idx="41">
                  <c:v>2.4556371815641153E-4</c:v>
                </c:pt>
                <c:pt idx="42">
                  <c:v>2.5221841927330739E-4</c:v>
                </c:pt>
                <c:pt idx="43">
                  <c:v>2.5859782412972942E-4</c:v>
                </c:pt>
                <c:pt idx="44">
                  <c:v>2.6469514405523076E-4</c:v>
                </c:pt>
                <c:pt idx="45">
                  <c:v>2.7050277894165585E-4</c:v>
                </c:pt>
                <c:pt idx="46">
                  <c:v>2.7600928156221719E-4</c:v>
                </c:pt>
                <c:pt idx="47">
                  <c:v>2.811965701413258E-4</c:v>
                </c:pt>
                <c:pt idx="48">
                  <c:v>2.8603781723049757E-4</c:v>
                </c:pt>
                <c:pt idx="49">
                  <c:v>2.9049642012607044E-4</c:v>
                </c:pt>
                <c:pt idx="50">
                  <c:v>2.9452637178959193E-4</c:v>
                </c:pt>
                <c:pt idx="51">
                  <c:v>2.980742039046737E-4</c:v>
                </c:pt>
                <c:pt idx="52">
                  <c:v>3.0108247879790051E-4</c:v>
                </c:pt>
                <c:pt idx="53">
                  <c:v>3.0349458862547634E-4</c:v>
                </c:pt>
                <c:pt idx="54">
                  <c:v>3.0526041065581872E-4</c:v>
                </c:pt>
                <c:pt idx="55">
                  <c:v>3.0634220199297207E-4</c:v>
                </c:pt>
                <c:pt idx="56">
                  <c:v>3.0672002782519497E-4</c:v>
                </c:pt>
                <c:pt idx="57">
                  <c:v>3.0639602649248058E-4</c:v>
                </c:pt>
                <c:pt idx="58">
                  <c:v>3.0539692916008165E-4</c:v>
                </c:pt>
                <c:pt idx="59">
                  <c:v>3.0377446009794855E-4</c:v>
                </c:pt>
                <c:pt idx="60">
                  <c:v>3.0160351622302391E-4</c:v>
                </c:pt>
                <c:pt idx="61">
                  <c:v>2.9897831920777673E-4</c:v>
                </c:pt>
                <c:pt idx="62">
                  <c:v>2.9600700213912946E-4</c:v>
                </c:pt>
                <c:pt idx="63">
                  <c:v>2.9280529126134185E-4</c:v>
                </c:pt>
                <c:pt idx="64">
                  <c:v>2.8949004017842796E-4</c:v>
                </c:pt>
                <c:pt idx="65">
                  <c:v>2.861733562967481E-4</c:v>
                </c:pt>
                <c:pt idx="66">
                  <c:v>2.82957935587306E-4</c:v>
                </c:pt>
                <c:pt idx="67">
                  <c:v>2.7993401899445973E-4</c:v>
                </c:pt>
                <c:pt idx="68">
                  <c:v>2.7717814152563924E-4</c:v>
                </c:pt>
                <c:pt idx="69">
                  <c:v>2.7475360662527419E-4</c:v>
                </c:pt>
                <c:pt idx="70">
                  <c:v>2.7271242234010661E-4</c:v>
                </c:pt>
                <c:pt idx="71">
                  <c:v>2.7109830861651011E-4</c:v>
                </c:pt>
                <c:pt idx="72">
                  <c:v>2.6995033782394631E-4</c:v>
                </c:pt>
                <c:pt idx="73">
                  <c:v>2.6930679873018678E-4</c:v>
                </c:pt>
                <c:pt idx="74">
                  <c:v>2.6920896092545927E-4</c:v>
                </c:pt>
              </c:numCache>
            </c:numRef>
          </c:val>
        </c:ser>
        <c:ser>
          <c:idx val="2"/>
          <c:order val="2"/>
          <c:tx>
            <c:strRef>
              <c:f>'I.Prob Decrementos'!$E$241</c:f>
              <c:strCache>
                <c:ptCount val="1"/>
                <c:pt idx="0">
                  <c:v>2018</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Decrementos'!$E$242:$E$316</c:f>
              <c:numCache>
                <c:formatCode>0.000000%</c:formatCode>
                <c:ptCount val="75"/>
                <c:pt idx="0">
                  <c:v>1.0550870284835063E-4</c:v>
                </c:pt>
                <c:pt idx="1">
                  <c:v>9.7305686974023922E-5</c:v>
                </c:pt>
                <c:pt idx="2">
                  <c:v>9.0748354417144483E-5</c:v>
                </c:pt>
                <c:pt idx="3">
                  <c:v>8.5536293037658865E-5</c:v>
                </c:pt>
                <c:pt idx="4">
                  <c:v>8.1439834477677595E-5</c:v>
                </c:pt>
                <c:pt idx="5">
                  <c:v>7.8282565161959001E-5</c:v>
                </c:pt>
                <c:pt idx="6">
                  <c:v>7.5928569500622695E-5</c:v>
                </c:pt>
                <c:pt idx="7">
                  <c:v>7.4273034569306373E-5</c:v>
                </c:pt>
                <c:pt idx="8">
                  <c:v>7.3235262417848288E-5</c:v>
                </c:pt>
                <c:pt idx="9">
                  <c:v>7.2753419359430522E-5</c:v>
                </c:pt>
                <c:pt idx="10">
                  <c:v>7.2780545773406128E-5</c:v>
                </c:pt>
                <c:pt idx="11">
                  <c:v>7.3281484299134696E-5</c:v>
                </c:pt>
                <c:pt idx="12">
                  <c:v>7.4230478073914196E-5</c:v>
                </c:pt>
                <c:pt idx="13">
                  <c:v>7.560925673372651E-5</c:v>
                </c:pt>
                <c:pt idx="14">
                  <c:v>7.7405474927344124E-5</c:v>
                </c:pt>
                <c:pt idx="15">
                  <c:v>7.961140201792174E-5</c:v>
                </c:pt>
                <c:pt idx="16">
                  <c:v>8.2222786562960136E-5</c:v>
                </c:pt>
                <c:pt idx="17">
                  <c:v>8.5237837953917555E-5</c:v>
                </c:pt>
                <c:pt idx="18">
                  <c:v>8.8656282314115783E-5</c:v>
                </c:pt>
                <c:pt idx="19">
                  <c:v>9.2478461878900704E-5</c:v>
                </c:pt>
                <c:pt idx="20">
                  <c:v>9.6704457685523244E-5</c:v>
                </c:pt>
                <c:pt idx="21">
                  <c:v>1.0133322523842154E-4</c:v>
                </c:pt>
                <c:pt idx="22">
                  <c:v>1.0636174238280263E-4</c:v>
                </c:pt>
                <c:pt idx="23">
                  <c:v>1.1178417816810123E-4</c:v>
                </c:pt>
                <c:pt idx="24">
                  <c:v>1.175911010218888E-4</c:v>
                </c:pt>
                <c:pt idx="25">
                  <c:v>1.2376875383928742E-4</c:v>
                </c:pt>
                <c:pt idx="26">
                  <c:v>1.3029843211067479E-4</c:v>
                </c:pt>
                <c:pt idx="27">
                  <c:v>1.3715600818534288E-4</c:v>
                </c:pt>
                <c:pt idx="28">
                  <c:v>1.4431164918353551E-4</c:v>
                </c:pt>
                <c:pt idx="29">
                  <c:v>1.517297767327529E-4</c:v>
                </c:pt>
                <c:pt idx="30">
                  <c:v>1.5936931236455463E-4</c:v>
                </c:pt>
                <c:pt idx="31">
                  <c:v>1.6718424192511109E-4</c:v>
                </c:pt>
                <c:pt idx="32">
                  <c:v>1.7512451492725765E-4</c:v>
                </c:pt>
                <c:pt idx="33">
                  <c:v>1.8313727021418332E-4</c:v>
                </c:pt>
                <c:pt idx="34">
                  <c:v>1.9116834832065446E-4</c:v>
                </c:pt>
                <c:pt idx="35">
                  <c:v>1.9916401535577583E-4</c:v>
                </c:pt>
                <c:pt idx="36">
                  <c:v>2.0707278624109056E-4</c:v>
                </c:pt>
                <c:pt idx="37">
                  <c:v>2.1484720115604543E-4</c:v>
                </c:pt>
                <c:pt idx="38">
                  <c:v>2.2244538355105934E-4</c:v>
                </c:pt>
                <c:pt idx="39">
                  <c:v>2.2983219708314187E-4</c:v>
                </c:pt>
                <c:pt idx="40">
                  <c:v>2.3697982800508427E-4</c:v>
                </c:pt>
                <c:pt idx="41">
                  <c:v>2.4386765322171867E-4</c:v>
                </c:pt>
                <c:pt idx="42">
                  <c:v>2.5048131419210353E-4</c:v>
                </c:pt>
                <c:pt idx="43">
                  <c:v>2.5681100121113549E-4</c:v>
                </c:pt>
                <c:pt idx="44">
                  <c:v>2.6284905500462965E-4</c:v>
                </c:pt>
                <c:pt idx="45">
                  <c:v>2.6858710202518288E-4</c:v>
                </c:pt>
                <c:pt idx="46">
                  <c:v>2.740130413546147E-4</c:v>
                </c:pt>
                <c:pt idx="47">
                  <c:v>2.7910827732617626E-4</c:v>
                </c:pt>
                <c:pt idx="48">
                  <c:v>2.8384562565689041E-4</c:v>
                </c:pt>
                <c:pt idx="49">
                  <c:v>2.8818829816222856E-4</c:v>
                </c:pt>
                <c:pt idx="50">
                  <c:v>2.9209028485891906E-4</c:v>
                </c:pt>
                <c:pt idx="51">
                  <c:v>2.954983048422447E-4</c:v>
                </c:pt>
                <c:pt idx="52">
                  <c:v>2.9835530224106463E-4</c:v>
                </c:pt>
                <c:pt idx="53">
                  <c:v>3.0060524500958306E-4</c:v>
                </c:pt>
                <c:pt idx="54">
                  <c:v>3.0219877454618592E-4</c:v>
                </c:pt>
                <c:pt idx="55">
                  <c:v>3.0309908854131684E-4</c:v>
                </c:pt>
                <c:pt idx="56">
                  <c:v>3.0328735025330543E-4</c:v>
                </c:pt>
                <c:pt idx="57">
                  <c:v>3.0276692688205905E-4</c:v>
                </c:pt>
                <c:pt idx="58">
                  <c:v>3.0156587467582835E-4</c:v>
                </c:pt>
                <c:pt idx="59">
                  <c:v>2.9973729726210166E-4</c:v>
                </c:pt>
                <c:pt idx="60">
                  <c:v>2.9735747708263581E-4</c:v>
                </c:pt>
                <c:pt idx="61">
                  <c:v>2.9452197516577491E-4</c:v>
                </c:pt>
                <c:pt idx="62">
                  <c:v>2.913401637077531E-4</c:v>
                </c:pt>
                <c:pt idx="63">
                  <c:v>2.8792885478311453E-4</c:v>
                </c:pt>
                <c:pt idx="64">
                  <c:v>2.844057853153794E-4</c:v>
                </c:pt>
                <c:pt idx="65">
                  <c:v>2.8088370046539424E-4</c:v>
                </c:pt>
                <c:pt idx="66">
                  <c:v>2.7746565320859178E-4</c:v>
                </c:pt>
                <c:pt idx="67">
                  <c:v>2.7424193421912626E-4</c:v>
                </c:pt>
                <c:pt idx="68">
                  <c:v>2.7128880289393402E-4</c:v>
                </c:pt>
                <c:pt idx="69">
                  <c:v>2.6866895096146876E-4</c:v>
                </c:pt>
                <c:pt idx="70">
                  <c:v>2.6643343321233265E-4</c:v>
                </c:pt>
                <c:pt idx="71">
                  <c:v>2.6462467212613305E-4</c:v>
                </c:pt>
                <c:pt idx="72">
                  <c:v>2.6328009556194991E-4</c:v>
                </c:pt>
                <c:pt idx="73">
                  <c:v>2.6243599465779937E-4</c:v>
                </c:pt>
                <c:pt idx="74">
                  <c:v>2.6213127584106486E-4</c:v>
                </c:pt>
              </c:numCache>
            </c:numRef>
          </c:val>
        </c:ser>
        <c:ser>
          <c:idx val="3"/>
          <c:order val="3"/>
          <c:tx>
            <c:strRef>
              <c:f>'I.Prob Decrementos'!$F$241</c:f>
              <c:strCache>
                <c:ptCount val="1"/>
                <c:pt idx="0">
                  <c:v>2019</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Decrementos'!$F$242:$F$316</c:f>
              <c:numCache>
                <c:formatCode>0.000000%</c:formatCode>
                <c:ptCount val="75"/>
                <c:pt idx="0">
                  <c:v>1.0302312621037111E-4</c:v>
                </c:pt>
                <c:pt idx="1">
                  <c:v>9.502964029907853E-5</c:v>
                </c:pt>
                <c:pt idx="2">
                  <c:v>8.8643534514827214E-5</c:v>
                </c:pt>
                <c:pt idx="3">
                  <c:v>8.3571712880906328E-5</c:v>
                </c:pt>
                <c:pt idx="4">
                  <c:v>7.9590173053754068E-5</c:v>
                </c:pt>
                <c:pt idx="5">
                  <c:v>7.6526929031995287E-5</c:v>
                </c:pt>
                <c:pt idx="6">
                  <c:v>7.4249555830713595E-5</c:v>
                </c:pt>
                <c:pt idx="7">
                  <c:v>7.2656017069871006E-5</c:v>
                </c:pt>
                <c:pt idx="8">
                  <c:v>7.1667843676327764E-5</c:v>
                </c:pt>
                <c:pt idx="9">
                  <c:v>7.1225008537152644E-5</c:v>
                </c:pt>
                <c:pt idx="10">
                  <c:v>7.1282031604448374E-5</c:v>
                </c:pt>
                <c:pt idx="11">
                  <c:v>7.180498115402774E-5</c:v>
                </c:pt>
                <c:pt idx="12">
                  <c:v>7.2769128470112729E-5</c:v>
                </c:pt>
                <c:pt idx="13">
                  <c:v>7.4157077730213977E-5</c:v>
                </c:pt>
                <c:pt idx="14">
                  <c:v>7.5957238777437091E-5</c:v>
                </c:pt>
                <c:pt idx="15">
                  <c:v>7.8162543583631654E-5</c:v>
                </c:pt>
                <c:pt idx="16">
                  <c:v>8.0769331536581702E-5</c:v>
                </c:pt>
                <c:pt idx="17">
                  <c:v>8.3776347046209078E-5</c:v>
                </c:pt>
                <c:pt idx="18">
                  <c:v>8.7183807369360327E-5</c:v>
                </c:pt>
                <c:pt idx="19">
                  <c:v>9.0992510452105374E-5</c:v>
                </c:pt>
                <c:pt idx="20">
                  <c:v>9.520296303297551E-5</c:v>
                </c:pt>
                <c:pt idx="21">
                  <c:v>9.9814518983209628E-5</c:v>
                </c:pt>
                <c:pt idx="22">
                  <c:v>1.0482452736569443E-4</c:v>
                </c:pt>
                <c:pt idx="23">
                  <c:v>1.102274992185393E-4</c:v>
                </c:pt>
                <c:pt idx="24">
                  <c:v>1.160143116154893E-4</c:v>
                </c:pt>
                <c:pt idx="25">
                  <c:v>1.2217147687374762E-4</c:v>
                </c:pt>
                <c:pt idx="26">
                  <c:v>1.2868051335260077E-4</c:v>
                </c:pt>
                <c:pt idx="27">
                  <c:v>1.3551746133102244E-4</c:v>
                </c:pt>
                <c:pt idx="28">
                  <c:v>1.4265259194434665E-4</c:v>
                </c:pt>
                <c:pt idx="29">
                  <c:v>1.5005035789909671E-4</c:v>
                </c:pt>
                <c:pt idx="30">
                  <c:v>1.5766963040905757E-4</c:v>
                </c:pt>
                <c:pt idx="31">
                  <c:v>1.6546425635414764E-4</c:v>
                </c:pt>
                <c:pt idx="32">
                  <c:v>1.7338395224680169E-4</c:v>
                </c:pt>
                <c:pt idx="33">
                  <c:v>1.8137552700022065E-4</c:v>
                </c:pt>
                <c:pt idx="34">
                  <c:v>1.8938439442832953E-4</c:v>
                </c:pt>
                <c:pt idx="35">
                  <c:v>1.9735630071592437E-4</c:v>
                </c:pt>
                <c:pt idx="36">
                  <c:v>2.0523915493244385E-4</c:v>
                </c:pt>
                <c:pt idx="37">
                  <c:v>2.129848164703387E-4</c:v>
                </c:pt>
                <c:pt idx="38">
                  <c:v>2.205506675670815E-4</c:v>
                </c:pt>
                <c:pt idx="39">
                  <c:v>2.2790078783560292E-4</c:v>
                </c:pt>
                <c:pt idx="40">
                  <c:v>2.3500655670064024E-4</c:v>
                </c:pt>
                <c:pt idx="41">
                  <c:v>2.4184654316687681E-4</c:v>
                </c:pt>
                <c:pt idx="42">
                  <c:v>2.4840560222542973E-4</c:v>
                </c:pt>
                <c:pt idx="43">
                  <c:v>2.5467318155679327E-4</c:v>
                </c:pt>
                <c:pt idx="44">
                  <c:v>2.6064094466780565E-4</c:v>
                </c:pt>
                <c:pt idx="45">
                  <c:v>2.6629992620187724E-4</c:v>
                </c:pt>
                <c:pt idx="46">
                  <c:v>2.7163753687156481E-4</c:v>
                </c:pt>
                <c:pt idx="47">
                  <c:v>2.7663481186785647E-4</c:v>
                </c:pt>
                <c:pt idx="48">
                  <c:v>2.8126433043996189E-4</c:v>
                </c:pt>
                <c:pt idx="49">
                  <c:v>2.8548921170915107E-4</c:v>
                </c:pt>
                <c:pt idx="50">
                  <c:v>2.8926350550027163E-4</c:v>
                </c:pt>
                <c:pt idx="51">
                  <c:v>2.925341494329228E-4</c:v>
                </c:pt>
                <c:pt idx="52">
                  <c:v>2.9524446821889547E-4</c:v>
                </c:pt>
                <c:pt idx="53">
                  <c:v>2.9733897231040392E-4</c:v>
                </c:pt>
                <c:pt idx="54">
                  <c:v>2.9876900303711835E-4</c:v>
                </c:pt>
                <c:pt idx="55">
                  <c:v>2.9949860563891883E-4</c:v>
                </c:pt>
                <c:pt idx="56">
                  <c:v>2.9950992241965373E-4</c:v>
                </c:pt>
                <c:pt idx="57">
                  <c:v>2.9880740794951157E-4</c:v>
                </c:pt>
                <c:pt idx="58">
                  <c:v>2.9742028365786224E-4</c:v>
                </c:pt>
                <c:pt idx="59">
                  <c:v>2.954028586428813E-4</c:v>
                </c:pt>
                <c:pt idx="60">
                  <c:v>2.9283261763935977E-4</c:v>
                </c:pt>
                <c:pt idx="61">
                  <c:v>2.8980627314893737E-4</c:v>
                </c:pt>
                <c:pt idx="62">
                  <c:v>2.8643424854385554E-4</c:v>
                </c:pt>
                <c:pt idx="63">
                  <c:v>2.8283425811994635E-4</c:v>
                </c:pt>
                <c:pt idx="64">
                  <c:v>2.7912474687653339E-4</c:v>
                </c:pt>
                <c:pt idx="65">
                  <c:v>2.7541893447400657E-4</c:v>
                </c:pt>
                <c:pt idx="66">
                  <c:v>2.7182008277569167E-4</c:v>
                </c:pt>
                <c:pt idx="67">
                  <c:v>2.6841840185479307E-4</c:v>
                </c:pt>
                <c:pt idx="68">
                  <c:v>2.6528976509655381E-4</c:v>
                </c:pt>
                <c:pt idx="69">
                  <c:v>2.6249616370632018E-4</c:v>
                </c:pt>
                <c:pt idx="70">
                  <c:v>2.6008763323878979E-4</c:v>
                </c:pt>
                <c:pt idx="71">
                  <c:v>2.5810525642590569E-4</c:v>
                </c:pt>
                <c:pt idx="72">
                  <c:v>2.565847986324871E-4</c:v>
                </c:pt>
                <c:pt idx="73">
                  <c:v>2.5556056011023613E-4</c:v>
                </c:pt>
                <c:pt idx="74">
                  <c:v>2.550691159779535E-4</c:v>
                </c:pt>
              </c:numCache>
            </c:numRef>
          </c:val>
        </c:ser>
        <c:ser>
          <c:idx val="4"/>
          <c:order val="4"/>
          <c:tx>
            <c:strRef>
              <c:f>'I.Prob Decrementos'!$G$241</c:f>
              <c:strCache>
                <c:ptCount val="1"/>
                <c:pt idx="0">
                  <c:v>2020</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Decrementos'!$G$242:$G$316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5"/>
          <c:order val="5"/>
          <c:tx>
            <c:strRef>
              <c:f>'I.Prob Decrementos'!$H$241</c:f>
              <c:strCache>
                <c:ptCount val="1"/>
                <c:pt idx="0">
                  <c:v>2021</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Decrementos'!$H$242:$H$316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6"/>
          <c:order val="6"/>
          <c:tx>
            <c:strRef>
              <c:f>'I.Prob Decrementos'!$I$241</c:f>
              <c:strCache>
                <c:ptCount val="1"/>
                <c:pt idx="0">
                  <c:v>2022</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Decrementos'!$I$242:$I$316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7"/>
          <c:order val="7"/>
          <c:tx>
            <c:strRef>
              <c:f>'I.Prob Decrementos'!$J$241</c:f>
              <c:strCache>
                <c:ptCount val="1"/>
                <c:pt idx="0">
                  <c:v>2023</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Decrementos'!$J$242:$J$316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8"/>
          <c:order val="8"/>
          <c:tx>
            <c:strRef>
              <c:f>'I.Prob Decrementos'!$K$241</c:f>
              <c:strCache>
                <c:ptCount val="1"/>
                <c:pt idx="0">
                  <c:v>2024</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Decrementos'!$K$242:$K$316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9"/>
          <c:order val="9"/>
          <c:tx>
            <c:strRef>
              <c:f>'I.Prob Decrementos'!$L$241</c:f>
              <c:strCache>
                <c:ptCount val="1"/>
                <c:pt idx="0">
                  <c:v>2025</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Decrementos'!$L$242:$L$316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10"/>
          <c:order val="10"/>
          <c:tx>
            <c:strRef>
              <c:f>'I.Prob Decrementos'!$M$241</c:f>
              <c:strCache>
                <c:ptCount val="1"/>
                <c:pt idx="0">
                  <c:v>2026</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Decrementos'!$M$242:$M$316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11"/>
          <c:order val="11"/>
          <c:tx>
            <c:strRef>
              <c:f>'I.Prob Decrementos'!$N$241</c:f>
              <c:strCache>
                <c:ptCount val="1"/>
                <c:pt idx="0">
                  <c:v>2027</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Decrementos'!$N$242:$N$316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12"/>
          <c:order val="12"/>
          <c:tx>
            <c:strRef>
              <c:f>'I.Prob Decrementos'!$O$241</c:f>
              <c:strCache>
                <c:ptCount val="1"/>
                <c:pt idx="0">
                  <c:v>2028</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Decrementos'!$O$242:$O$316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13"/>
          <c:order val="13"/>
          <c:tx>
            <c:strRef>
              <c:f>'I.Prob Decrementos'!$P$241</c:f>
              <c:strCache>
                <c:ptCount val="1"/>
                <c:pt idx="0">
                  <c:v>2029</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Decrementos'!$P$242:$P$316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14"/>
          <c:order val="14"/>
          <c:tx>
            <c:strRef>
              <c:f>'I.Prob Decrementos'!$Q$241</c:f>
              <c:strCache>
                <c:ptCount val="1"/>
                <c:pt idx="0">
                  <c:v>2030</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Decrementos'!$Q$242:$Q$316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15"/>
          <c:order val="15"/>
          <c:tx>
            <c:strRef>
              <c:f>'I.Prob Decrementos'!$R$241</c:f>
              <c:strCache>
                <c:ptCount val="1"/>
                <c:pt idx="0">
                  <c:v>2031</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Decrementos'!$R$242:$R$316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16"/>
          <c:order val="16"/>
          <c:tx>
            <c:strRef>
              <c:f>'I.Prob Decrementos'!$S$241</c:f>
              <c:strCache>
                <c:ptCount val="1"/>
                <c:pt idx="0">
                  <c:v>2032</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Decrementos'!$S$242:$S$316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17"/>
          <c:order val="17"/>
          <c:tx>
            <c:strRef>
              <c:f>'I.Prob Decrementos'!$T$241</c:f>
              <c:strCache>
                <c:ptCount val="1"/>
                <c:pt idx="0">
                  <c:v>2033</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Decrementos'!$T$242:$T$316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18"/>
          <c:order val="18"/>
          <c:tx>
            <c:strRef>
              <c:f>'I.Prob Decrementos'!$U$241</c:f>
              <c:strCache>
                <c:ptCount val="1"/>
                <c:pt idx="0">
                  <c:v>2034</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Decrementos'!$U$242:$U$316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19"/>
          <c:order val="19"/>
          <c:tx>
            <c:strRef>
              <c:f>'I.Prob Decrementos'!$V$241</c:f>
              <c:strCache>
                <c:ptCount val="1"/>
                <c:pt idx="0">
                  <c:v>2035</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Decrementos'!$V$242:$V$316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20"/>
          <c:order val="20"/>
          <c:tx>
            <c:strRef>
              <c:f>'I.Prob Decrementos'!$W$241</c:f>
              <c:strCache>
                <c:ptCount val="1"/>
                <c:pt idx="0">
                  <c:v>2036</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Decrementos'!$W$242:$W$316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21"/>
          <c:order val="21"/>
          <c:tx>
            <c:strRef>
              <c:f>'I.Prob Decrementos'!$X$241</c:f>
              <c:strCache>
                <c:ptCount val="1"/>
                <c:pt idx="0">
                  <c:v>2037</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Decrementos'!$X$242:$X$316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22"/>
          <c:order val="22"/>
          <c:tx>
            <c:strRef>
              <c:f>'I.Prob Decrementos'!$Y$241</c:f>
              <c:strCache>
                <c:ptCount val="1"/>
                <c:pt idx="0">
                  <c:v>2038</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Decrementos'!$Y$242:$Y$316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23"/>
          <c:order val="23"/>
          <c:tx>
            <c:strRef>
              <c:f>'I.Prob Decrementos'!$Z$241</c:f>
              <c:strCache>
                <c:ptCount val="1"/>
                <c:pt idx="0">
                  <c:v>2039</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Decrementos'!$Z$242:$Z$316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24"/>
          <c:order val="24"/>
          <c:tx>
            <c:strRef>
              <c:f>'I.Prob Decrementos'!$AA$241</c:f>
              <c:strCache>
                <c:ptCount val="1"/>
                <c:pt idx="0">
                  <c:v>2040</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Decrementos'!$AA$242:$AA$316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25"/>
          <c:order val="25"/>
          <c:tx>
            <c:strRef>
              <c:f>'I.Prob Decrementos'!$AB$241</c:f>
              <c:strCache>
                <c:ptCount val="1"/>
                <c:pt idx="0">
                  <c:v>2041</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Decrementos'!$AB$242:$AB$316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26"/>
          <c:order val="26"/>
          <c:tx>
            <c:strRef>
              <c:f>'I.Prob Decrementos'!$AC$241</c:f>
              <c:strCache>
                <c:ptCount val="1"/>
                <c:pt idx="0">
                  <c:v>2042</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Decrementos'!$AC$242:$AC$316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27"/>
          <c:order val="27"/>
          <c:tx>
            <c:strRef>
              <c:f>'I.Prob Decrementos'!$AD$241</c:f>
              <c:strCache>
                <c:ptCount val="1"/>
                <c:pt idx="0">
                  <c:v>2043</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Decrementos'!$AD$242:$AD$316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28"/>
          <c:order val="28"/>
          <c:tx>
            <c:strRef>
              <c:f>'I.Prob Decrementos'!$AE$241</c:f>
              <c:strCache>
                <c:ptCount val="1"/>
                <c:pt idx="0">
                  <c:v>2044</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Decrementos'!$AE$242:$AE$316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29"/>
          <c:order val="29"/>
          <c:tx>
            <c:strRef>
              <c:f>'I.Prob Decrementos'!$AF$241</c:f>
              <c:strCache>
                <c:ptCount val="1"/>
                <c:pt idx="0">
                  <c:v>2045</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Decrementos'!$AF$242:$AF$316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30"/>
          <c:order val="30"/>
          <c:tx>
            <c:strRef>
              <c:f>'I.Prob Decrementos'!$AG$241</c:f>
              <c:strCache>
                <c:ptCount val="1"/>
                <c:pt idx="0">
                  <c:v>2046</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Decrementos'!$AG$242:$AG$316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31"/>
          <c:order val="31"/>
          <c:tx>
            <c:strRef>
              <c:f>'I.Prob Decrementos'!$AH$241</c:f>
              <c:strCache>
                <c:ptCount val="1"/>
                <c:pt idx="0">
                  <c:v>2047</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Decrementos'!$AH$242:$AH$316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32"/>
          <c:order val="32"/>
          <c:tx>
            <c:strRef>
              <c:f>'I.Prob Decrementos'!$AI$241</c:f>
              <c:strCache>
                <c:ptCount val="1"/>
                <c:pt idx="0">
                  <c:v>2048</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Decrementos'!$AI$242:$AI$316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33"/>
          <c:order val="33"/>
          <c:tx>
            <c:strRef>
              <c:f>'I.Prob Decrementos'!$AJ$241</c:f>
              <c:strCache>
                <c:ptCount val="1"/>
                <c:pt idx="0">
                  <c:v>2049</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Decrementos'!$AJ$242:$AJ$316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34"/>
          <c:order val="34"/>
          <c:tx>
            <c:strRef>
              <c:f>'I.Prob Decrementos'!$AK$241</c:f>
              <c:strCache>
                <c:ptCount val="1"/>
                <c:pt idx="0">
                  <c:v>2050</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Decrementos'!$AK$242:$AK$316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35"/>
          <c:order val="35"/>
          <c:tx>
            <c:strRef>
              <c:f>'I.Prob Decrementos'!$AL$241</c:f>
              <c:strCache>
                <c:ptCount val="1"/>
                <c:pt idx="0">
                  <c:v>2051</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Decrementos'!$AL$242:$AL$316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36"/>
          <c:order val="36"/>
          <c:tx>
            <c:strRef>
              <c:f>'I.Prob Decrementos'!$AM$241</c:f>
              <c:strCache>
                <c:ptCount val="1"/>
                <c:pt idx="0">
                  <c:v>2052</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Decrementos'!$AM$242:$AM$316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37"/>
          <c:order val="37"/>
          <c:tx>
            <c:strRef>
              <c:f>'I.Prob Decrementos'!$AN$241</c:f>
              <c:strCache>
                <c:ptCount val="1"/>
                <c:pt idx="0">
                  <c:v>2053</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Decrementos'!$AN$242:$AN$316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38"/>
          <c:order val="38"/>
          <c:tx>
            <c:strRef>
              <c:f>'I.Prob Decrementos'!$AO$241</c:f>
              <c:strCache>
                <c:ptCount val="1"/>
                <c:pt idx="0">
                  <c:v>2054</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Decrementos'!$AO$242:$AO$316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39"/>
          <c:order val="39"/>
          <c:tx>
            <c:strRef>
              <c:f>'I.Prob Decrementos'!$AP$241</c:f>
              <c:strCache>
                <c:ptCount val="1"/>
                <c:pt idx="0">
                  <c:v>2055</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Decrementos'!$AP$242:$AP$316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40"/>
          <c:order val="40"/>
          <c:tx>
            <c:strRef>
              <c:f>'I.Prob Decrementos'!$AQ$241</c:f>
              <c:strCache>
                <c:ptCount val="1"/>
                <c:pt idx="0">
                  <c:v>2056</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Decrementos'!$AQ$242:$AQ$316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41"/>
          <c:order val="41"/>
          <c:tx>
            <c:strRef>
              <c:f>'I.Prob Decrementos'!$AR$241</c:f>
              <c:strCache>
                <c:ptCount val="1"/>
                <c:pt idx="0">
                  <c:v>2057</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Decrementos'!$AR$242:$AR$316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42"/>
          <c:order val="42"/>
          <c:tx>
            <c:strRef>
              <c:f>'I.Prob Decrementos'!$AS$241</c:f>
              <c:strCache>
                <c:ptCount val="1"/>
                <c:pt idx="0">
                  <c:v>2058</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Decrementos'!$AS$242:$AS$316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43"/>
          <c:order val="43"/>
          <c:tx>
            <c:strRef>
              <c:f>'I.Prob Decrementos'!$AT$241</c:f>
              <c:strCache>
                <c:ptCount val="1"/>
                <c:pt idx="0">
                  <c:v>2059</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Decrementos'!$AT$242:$AT$316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44"/>
          <c:order val="44"/>
          <c:tx>
            <c:strRef>
              <c:f>'I.Prob Decrementos'!$AU$241</c:f>
              <c:strCache>
                <c:ptCount val="1"/>
                <c:pt idx="0">
                  <c:v>2060</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Decrementos'!$AU$242:$AU$316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45"/>
          <c:order val="45"/>
          <c:tx>
            <c:strRef>
              <c:f>'I.Prob Decrementos'!$AV$241</c:f>
              <c:strCache>
                <c:ptCount val="1"/>
                <c:pt idx="0">
                  <c:v>2061</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Decrementos'!$AV$242:$AV$316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46"/>
          <c:order val="46"/>
          <c:tx>
            <c:strRef>
              <c:f>'I.Prob Decrementos'!$AW$241</c:f>
              <c:strCache>
                <c:ptCount val="1"/>
                <c:pt idx="0">
                  <c:v>2062</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Decrementos'!$AW$242:$AW$316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47"/>
          <c:order val="47"/>
          <c:tx>
            <c:strRef>
              <c:f>'I.Prob Decrementos'!$AX$241</c:f>
              <c:strCache>
                <c:ptCount val="1"/>
                <c:pt idx="0">
                  <c:v>2063</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Decrementos'!$AX$242:$AX$316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48"/>
          <c:order val="48"/>
          <c:tx>
            <c:strRef>
              <c:f>'I.Prob Decrementos'!$AY$241</c:f>
              <c:strCache>
                <c:ptCount val="1"/>
                <c:pt idx="0">
                  <c:v>2064</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Decrementos'!$AY$242:$AY$316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49"/>
          <c:order val="49"/>
          <c:tx>
            <c:strRef>
              <c:f>'I.Prob Decrementos'!$AZ$241</c:f>
              <c:strCache>
                <c:ptCount val="1"/>
                <c:pt idx="0">
                  <c:v>2065</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Decrementos'!$AZ$242:$AZ$316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50"/>
          <c:order val="50"/>
          <c:tx>
            <c:strRef>
              <c:f>'I.Prob Decrementos'!$BA$241</c:f>
              <c:strCache>
                <c:ptCount val="1"/>
                <c:pt idx="0">
                  <c:v>2066</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Decrementos'!$BA$242:$BA$316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51"/>
          <c:order val="51"/>
          <c:tx>
            <c:strRef>
              <c:f>'I.Prob Decrementos'!$BB$241</c:f>
              <c:strCache>
                <c:ptCount val="1"/>
                <c:pt idx="0">
                  <c:v>2067</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Decrementos'!$BB$242:$BB$316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52"/>
          <c:order val="52"/>
          <c:tx>
            <c:strRef>
              <c:f>'I.Prob Decrementos'!$BC$241</c:f>
              <c:strCache>
                <c:ptCount val="1"/>
                <c:pt idx="0">
                  <c:v>2068</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Decrementos'!$BC$242:$BC$316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53"/>
          <c:order val="53"/>
          <c:tx>
            <c:strRef>
              <c:f>'I.Prob Decrementos'!$BD$241</c:f>
              <c:strCache>
                <c:ptCount val="1"/>
                <c:pt idx="0">
                  <c:v>2069</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Decrementos'!$BD$242:$BD$316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54"/>
          <c:order val="54"/>
          <c:tx>
            <c:strRef>
              <c:f>'I.Prob Decrementos'!$BE$241</c:f>
              <c:strCache>
                <c:ptCount val="1"/>
                <c:pt idx="0">
                  <c:v>2070</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Decrementos'!$BE$242:$BE$316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55"/>
          <c:order val="55"/>
          <c:tx>
            <c:strRef>
              <c:f>'I.Prob Decrementos'!$BF$241</c:f>
              <c:strCache>
                <c:ptCount val="1"/>
                <c:pt idx="0">
                  <c:v>2071</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Decrementos'!$BF$242:$BF$316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56"/>
          <c:order val="56"/>
          <c:tx>
            <c:strRef>
              <c:f>'I.Prob Decrementos'!$BG$241</c:f>
              <c:strCache>
                <c:ptCount val="1"/>
                <c:pt idx="0">
                  <c:v>2072</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Decrementos'!$BG$242:$BG$316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57"/>
          <c:order val="57"/>
          <c:tx>
            <c:strRef>
              <c:f>'I.Prob Decrementos'!$BH$241</c:f>
              <c:strCache>
                <c:ptCount val="1"/>
                <c:pt idx="0">
                  <c:v>2073</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Decrementos'!$BH$242:$BH$316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58"/>
          <c:order val="58"/>
          <c:tx>
            <c:strRef>
              <c:f>'I.Prob Decrementos'!$BI$241</c:f>
              <c:strCache>
                <c:ptCount val="1"/>
                <c:pt idx="0">
                  <c:v>2074</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Decrementos'!$BI$242:$BI$316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59"/>
          <c:order val="59"/>
          <c:tx>
            <c:strRef>
              <c:f>'I.Prob Decrementos'!$BJ$241</c:f>
              <c:strCache>
                <c:ptCount val="1"/>
                <c:pt idx="0">
                  <c:v>2075</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Decrementos'!$BJ$242:$BJ$316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60"/>
          <c:order val="60"/>
          <c:tx>
            <c:strRef>
              <c:f>'I.Prob Decrementos'!$BK$241</c:f>
              <c:strCache>
                <c:ptCount val="1"/>
                <c:pt idx="0">
                  <c:v>2076</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Decrementos'!$BK$242:$BK$316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61"/>
          <c:order val="61"/>
          <c:tx>
            <c:strRef>
              <c:f>'I.Prob Decrementos'!$BL$241</c:f>
              <c:strCache>
                <c:ptCount val="1"/>
                <c:pt idx="0">
                  <c:v>2077</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Decrementos'!$BL$242:$BL$316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62"/>
          <c:order val="62"/>
          <c:tx>
            <c:strRef>
              <c:f>'I.Prob Decrementos'!$BM$241</c:f>
              <c:strCache>
                <c:ptCount val="1"/>
                <c:pt idx="0">
                  <c:v>2078</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Decrementos'!$BM$242:$BM$316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63"/>
          <c:order val="63"/>
          <c:tx>
            <c:strRef>
              <c:f>'I.Prob Decrementos'!$BN$241</c:f>
              <c:strCache>
                <c:ptCount val="1"/>
                <c:pt idx="0">
                  <c:v>2079</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Decrementos'!$BN$242:$BN$316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64"/>
          <c:order val="64"/>
          <c:tx>
            <c:strRef>
              <c:f>'I.Prob Decrementos'!$BO$241</c:f>
              <c:strCache>
                <c:ptCount val="1"/>
                <c:pt idx="0">
                  <c:v>2080</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Decrementos'!$BO$242:$BO$316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65"/>
          <c:order val="65"/>
          <c:tx>
            <c:strRef>
              <c:f>'I.Prob Decrementos'!$BP$241</c:f>
              <c:strCache>
                <c:ptCount val="1"/>
                <c:pt idx="0">
                  <c:v>2081</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Decrementos'!$BP$242:$BP$316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66"/>
          <c:order val="66"/>
          <c:tx>
            <c:strRef>
              <c:f>'I.Prob Decrementos'!$BQ$241</c:f>
              <c:strCache>
                <c:ptCount val="1"/>
                <c:pt idx="0">
                  <c:v>2082</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Decrementos'!$BQ$242:$BQ$316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67"/>
          <c:order val="67"/>
          <c:tx>
            <c:strRef>
              <c:f>'I.Prob Decrementos'!$BR$241</c:f>
              <c:strCache>
                <c:ptCount val="1"/>
                <c:pt idx="0">
                  <c:v>2083</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Decrementos'!$BR$242:$BR$316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68"/>
          <c:order val="68"/>
          <c:tx>
            <c:strRef>
              <c:f>'I.Prob Decrementos'!$BS$241</c:f>
              <c:strCache>
                <c:ptCount val="1"/>
                <c:pt idx="0">
                  <c:v>2084</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Decrementos'!$BS$242:$BS$316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69"/>
          <c:order val="69"/>
          <c:tx>
            <c:strRef>
              <c:f>'I.Prob Decrementos'!$BT$241</c:f>
              <c:strCache>
                <c:ptCount val="1"/>
                <c:pt idx="0">
                  <c:v>2085</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Decrementos'!$BT$242:$BT$316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70"/>
          <c:order val="70"/>
          <c:tx>
            <c:strRef>
              <c:f>'I.Prob Decrementos'!$BU$241</c:f>
              <c:strCache>
                <c:ptCount val="1"/>
                <c:pt idx="0">
                  <c:v>2086</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Decrementos'!$BU$242:$BU$316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71"/>
          <c:order val="71"/>
          <c:tx>
            <c:strRef>
              <c:f>'I.Prob Decrementos'!$BV$241</c:f>
              <c:strCache>
                <c:ptCount val="1"/>
                <c:pt idx="0">
                  <c:v>2087</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Decrementos'!$BV$242:$BV$316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72"/>
          <c:order val="72"/>
          <c:tx>
            <c:strRef>
              <c:f>'I.Prob Decrementos'!$BW$241</c:f>
              <c:strCache>
                <c:ptCount val="1"/>
                <c:pt idx="0">
                  <c:v>2088</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Decrementos'!$BW$242:$BW$316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73"/>
          <c:order val="73"/>
          <c:tx>
            <c:strRef>
              <c:f>'I.Prob Decrementos'!$BX$241</c:f>
              <c:strCache>
                <c:ptCount val="1"/>
                <c:pt idx="0">
                  <c:v>2089</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Decrementos'!$BX$242:$BX$316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74"/>
          <c:order val="74"/>
          <c:tx>
            <c:strRef>
              <c:f>'I.Prob Decrementos'!$BY$241</c:f>
              <c:strCache>
                <c:ptCount val="1"/>
                <c:pt idx="0">
                  <c:v>2090</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Decrementos'!$BY$242:$BY$316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75"/>
          <c:order val="75"/>
          <c:tx>
            <c:strRef>
              <c:f>'I.Prob Decrementos'!$BZ$241</c:f>
              <c:strCache>
                <c:ptCount val="1"/>
                <c:pt idx="0">
                  <c:v>2091</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Decrementos'!$BZ$242:$BZ$316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76"/>
          <c:order val="76"/>
          <c:tx>
            <c:strRef>
              <c:f>'I.Prob Decrementos'!$CA$241</c:f>
              <c:strCache>
                <c:ptCount val="1"/>
                <c:pt idx="0">
                  <c:v>2092</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Decrementos'!$CA$242:$CA$316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77"/>
          <c:order val="77"/>
          <c:tx>
            <c:strRef>
              <c:f>'I.Prob Decrementos'!$CB$241</c:f>
              <c:strCache>
                <c:ptCount val="1"/>
                <c:pt idx="0">
                  <c:v>2093</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Decrementos'!$CB$242:$CB$316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78"/>
          <c:order val="78"/>
          <c:tx>
            <c:strRef>
              <c:f>'I.Prob Decrementos'!$CC$241</c:f>
              <c:strCache>
                <c:ptCount val="1"/>
                <c:pt idx="0">
                  <c:v>2094</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Decrementos'!$CC$242:$CC$316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79"/>
          <c:order val="79"/>
          <c:tx>
            <c:strRef>
              <c:f>'I.Prob Decrementos'!$CD$241</c:f>
              <c:strCache>
                <c:ptCount val="1"/>
                <c:pt idx="0">
                  <c:v>2095</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Decrementos'!$CD$242:$CD$316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80"/>
          <c:order val="80"/>
          <c:tx>
            <c:strRef>
              <c:f>'I.Prob Decrementos'!$CE$241</c:f>
              <c:strCache>
                <c:ptCount val="1"/>
                <c:pt idx="0">
                  <c:v>2096</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Decrementos'!$CE$242:$CE$316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81"/>
          <c:order val="81"/>
          <c:tx>
            <c:strRef>
              <c:f>'I.Prob Decrementos'!$CF$241</c:f>
              <c:strCache>
                <c:ptCount val="1"/>
                <c:pt idx="0">
                  <c:v>2097</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Decrementos'!$CF$242:$CF$316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82"/>
          <c:order val="82"/>
          <c:tx>
            <c:strRef>
              <c:f>'I.Prob Decrementos'!$CG$241</c:f>
              <c:strCache>
                <c:ptCount val="1"/>
                <c:pt idx="0">
                  <c:v>2098</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Decrementos'!$CG$242:$CG$316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83"/>
          <c:order val="83"/>
          <c:tx>
            <c:strRef>
              <c:f>'I.Prob Decrementos'!$CH$241</c:f>
              <c:strCache>
                <c:ptCount val="1"/>
                <c:pt idx="0">
                  <c:v>2099</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Decrementos'!$CH$242:$CH$316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84"/>
          <c:order val="84"/>
          <c:tx>
            <c:strRef>
              <c:f>'I.Prob Decrementos'!$CI$241</c:f>
              <c:strCache>
                <c:ptCount val="1"/>
                <c:pt idx="0">
                  <c:v>2100</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Decrementos'!$CI$242:$CI$316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ser>
          <c:idx val="85"/>
          <c:order val="85"/>
          <c:tx>
            <c:strRef>
              <c:f>'I.Prob Decrementos'!$CJ$241</c:f>
              <c:strCache>
                <c:ptCount val="1"/>
                <c:pt idx="0">
                  <c:v>2101</c:v>
                </c:pt>
              </c:strCache>
            </c:strRef>
          </c:tx>
          <c:cat>
            <c:numRef>
              <c:f>'I.Prob Decrementos'!$B$242:$B$316</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Decrementos'!$CJ$242:$CJ$316</c:f>
              <c:numCache>
                <c:formatCode>0.000000%</c:formatCode>
                <c:ptCount val="75"/>
                <c:pt idx="0">
                  <c:v>1.0058583277509125E-4</c:v>
                </c:pt>
                <c:pt idx="1">
                  <c:v>9.2794950528445294E-5</c:v>
                </c:pt>
                <c:pt idx="2">
                  <c:v>8.6574182715030919E-5</c:v>
                </c:pt>
                <c:pt idx="3">
                  <c:v>8.1637509173959415E-5</c:v>
                </c:pt>
                <c:pt idx="4">
                  <c:v>7.7766405162074532E-5</c:v>
                </c:pt>
                <c:pt idx="5">
                  <c:v>7.4793162096349459E-5</c:v>
                </c:pt>
                <c:pt idx="6">
                  <c:v>7.2588723730843433E-5</c:v>
                </c:pt>
                <c:pt idx="7">
                  <c:v>7.1053729314440192E-5</c:v>
                </c:pt>
                <c:pt idx="8">
                  <c:v>7.011185323308017E-5</c:v>
                </c:pt>
                <c:pt idx="9">
                  <c:v>6.9704800941835921E-5</c:v>
                </c:pt>
                <c:pt idx="10">
                  <c:v>6.9788506291210714E-5</c:v>
                </c:pt>
                <c:pt idx="11">
                  <c:v>7.033020351991884E-5</c:v>
                </c:pt>
                <c:pt idx="12">
                  <c:v>7.1306136625884364E-5</c:v>
                </c:pt>
                <c:pt idx="13">
                  <c:v>7.2699731819027134E-5</c:v>
                </c:pt>
                <c:pt idx="14">
                  <c:v>7.4500103591983578E-5</c:v>
                </c:pt>
                <c:pt idx="15">
                  <c:v>7.6700797281161441E-5</c:v>
                </c:pt>
                <c:pt idx="16">
                  <c:v>7.929869475314294E-5</c:v>
                </c:pt>
                <c:pt idx="17">
                  <c:v>8.2293027798776227E-5</c:v>
                </c:pt>
                <c:pt idx="18">
                  <c:v>8.5684457918993334E-5</c:v>
                </c:pt>
                <c:pt idx="19">
                  <c:v>8.9474192866302618E-5</c:v>
                </c:pt>
                <c:pt idx="20">
                  <c:v>9.3663120595107821E-5</c:v>
                </c:pt>
                <c:pt idx="21">
                  <c:v>9.8250950902324115E-5</c:v>
                </c:pt>
                <c:pt idx="22">
                  <c:v>1.0323536448290779E-4</c:v>
                </c:pt>
                <c:pt idx="23">
                  <c:v>1.0861117862187296E-4</c:v>
                </c:pt>
                <c:pt idx="24">
                  <c:v>1.1436954829325849E-4</c:v>
                </c:pt>
                <c:pt idx="25">
                  <c:v>1.204972307824894E-4</c:v>
                </c:pt>
                <c:pt idx="26">
                  <c:v>1.2697595056895071E-4</c:v>
                </c:pt>
                <c:pt idx="27">
                  <c:v>1.3378190831172331E-4</c:v>
                </c:pt>
                <c:pt idx="28">
                  <c:v>1.4088548234148876E-4</c:v>
                </c:pt>
                <c:pt idx="29">
                  <c:v>1.4825117186701708E-4</c:v>
                </c:pt>
                <c:pt idx="30">
                  <c:v>1.5583782688403941E-4</c:v>
                </c:pt>
                <c:pt idx="31">
                  <c:v>1.6359919936718864E-4</c:v>
                </c:pt>
                <c:pt idx="32">
                  <c:v>1.7148483291266523E-4</c:v>
                </c:pt>
                <c:pt idx="33">
                  <c:v>1.794412833742014E-4</c:v>
                </c:pt>
                <c:pt idx="34">
                  <c:v>1.8741363189166176E-4</c:v>
                </c:pt>
                <c:pt idx="35">
                  <c:v>1.9534721589650815E-4</c:v>
                </c:pt>
                <c:pt idx="36">
                  <c:v>2.0318946634839523E-4</c:v>
                </c:pt>
                <c:pt idx="37">
                  <c:v>2.1089170506875013E-4</c:v>
                </c:pt>
                <c:pt idx="38">
                  <c:v>2.1841073010388619E-4</c:v>
                </c:pt>
                <c:pt idx="39">
                  <c:v>2.2571000560966888E-4</c:v>
                </c:pt>
                <c:pt idx="40">
                  <c:v>2.3276028154452005E-4</c:v>
                </c:pt>
                <c:pt idx="41">
                  <c:v>2.3953950185895932E-4</c:v>
                </c:pt>
                <c:pt idx="42">
                  <c:v>2.4603191969329636E-4</c:v>
                </c:pt>
                <c:pt idx="43">
                  <c:v>2.5222642246931689E-4</c:v>
                </c:pt>
                <c:pt idx="44">
                  <c:v>2.5811417234289868E-4</c:v>
                </c:pt>
                <c:pt idx="45">
                  <c:v>2.636857772524751E-4</c:v>
                </c:pt>
                <c:pt idx="46">
                  <c:v>2.6892830971100791E-4</c:v>
                </c:pt>
                <c:pt idx="47">
                  <c:v>2.7382256709642462E-4</c:v>
                </c:pt>
                <c:pt idx="48">
                  <c:v>2.783410011930303E-4</c:v>
                </c:pt>
                <c:pt idx="49">
                  <c:v>2.8244672218176252E-4</c:v>
                </c:pt>
                <c:pt idx="50">
                  <c:v>2.860938959631946E-4</c:v>
                </c:pt>
                <c:pt idx="51">
                  <c:v>2.8922970600594349E-4</c:v>
                </c:pt>
                <c:pt idx="52">
                  <c:v>2.9179785537262489E-4</c:v>
                </c:pt>
                <c:pt idx="53">
                  <c:v>2.9374336547903789E-4</c:v>
                </c:pt>
                <c:pt idx="54">
                  <c:v>2.9501821786018169E-4</c:v>
                </c:pt>
                <c:pt idx="55">
                  <c:v>2.955872193061636E-4</c:v>
                </c:pt>
                <c:pt idx="56">
                  <c:v>2.9543338153758798E-4</c:v>
                </c:pt>
                <c:pt idx="57">
                  <c:v>2.9456211649567411E-4</c:v>
                </c:pt>
                <c:pt idx="58">
                  <c:v>2.9300366416451062E-4</c:v>
                </c:pt>
                <c:pt idx="59">
                  <c:v>2.9081337994282949E-4</c:v>
                </c:pt>
                <c:pt idx="60">
                  <c:v>2.8806978341894892E-4</c:v>
                </c:pt>
                <c:pt idx="61">
                  <c:v>2.8487056717810472E-4</c:v>
                </c:pt>
                <c:pt idx="62">
                  <c:v>2.8132703465672237E-4</c:v>
                </c:pt>
                <c:pt idx="63">
                  <c:v>2.7755763555509369E-4</c:v>
                </c:pt>
                <c:pt idx="64">
                  <c:v>2.7368136413347788E-4</c:v>
                </c:pt>
                <c:pt idx="65">
                  <c:v>2.6981176706013173E-4</c:v>
                </c:pt>
                <c:pt idx="66">
                  <c:v>2.6605218180300719E-4</c:v>
                </c:pt>
                <c:pt idx="67">
                  <c:v>2.6249262118404606E-4</c:v>
                </c:pt>
                <c:pt idx="68">
                  <c:v>2.5920847452371072E-4</c:v>
                </c:pt>
                <c:pt idx="69">
                  <c:v>2.5626095457640996E-4</c:v>
                </c:pt>
                <c:pt idx="70">
                  <c:v>2.5369902099605507E-4</c:v>
                </c:pt>
                <c:pt idx="71">
                  <c:v>2.5156238217797708E-4</c:v>
                </c:pt>
                <c:pt idx="72">
                  <c:v>2.4988512905134425E-4</c:v>
                </c:pt>
                <c:pt idx="73">
                  <c:v>2.4869958211725068E-4</c:v>
                </c:pt>
                <c:pt idx="74">
                  <c:v>2.480400198001512E-4</c:v>
                </c:pt>
              </c:numCache>
            </c:numRef>
          </c:val>
        </c:ser>
        <c:bandFmts/>
        <c:axId val="232950016"/>
        <c:axId val="232984960"/>
        <c:axId val="232936768"/>
      </c:surface3DChart>
      <c:catAx>
        <c:axId val="232950016"/>
        <c:scaling>
          <c:orientation val="minMax"/>
        </c:scaling>
        <c:delete val="0"/>
        <c:axPos val="b"/>
        <c:majorGridlines/>
        <c:title>
          <c:tx>
            <c:rich>
              <a:bodyPr/>
              <a:lstStyle/>
              <a:p>
                <a:pPr>
                  <a:defRPr/>
                </a:pPr>
                <a:r>
                  <a:rPr lang="es-MX"/>
                  <a:t>Edad</a:t>
                </a:r>
              </a:p>
            </c:rich>
          </c:tx>
          <c:layout/>
          <c:overlay val="0"/>
        </c:title>
        <c:numFmt formatCode="General" sourceLinked="1"/>
        <c:majorTickMark val="out"/>
        <c:minorTickMark val="none"/>
        <c:tickLblPos val="nextTo"/>
        <c:crossAx val="232984960"/>
        <c:crosses val="autoZero"/>
        <c:auto val="1"/>
        <c:lblAlgn val="ctr"/>
        <c:lblOffset val="100"/>
        <c:tickLblSkip val="20"/>
        <c:tickMarkSkip val="20"/>
        <c:noMultiLvlLbl val="0"/>
      </c:catAx>
      <c:valAx>
        <c:axId val="232984960"/>
        <c:scaling>
          <c:orientation val="minMax"/>
        </c:scaling>
        <c:delete val="0"/>
        <c:axPos val="l"/>
        <c:majorGridlines/>
        <c:numFmt formatCode="0.000%" sourceLinked="0"/>
        <c:majorTickMark val="out"/>
        <c:minorTickMark val="none"/>
        <c:tickLblPos val="nextTo"/>
        <c:crossAx val="232950016"/>
        <c:crosses val="autoZero"/>
        <c:crossBetween val="midCat"/>
      </c:valAx>
      <c:serAx>
        <c:axId val="232936768"/>
        <c:scaling>
          <c:orientation val="minMax"/>
        </c:scaling>
        <c:delete val="0"/>
        <c:axPos val="b"/>
        <c:majorGridlines/>
        <c:title>
          <c:tx>
            <c:rich>
              <a:bodyPr rot="0" vert="horz"/>
              <a:lstStyle/>
              <a:p>
                <a:pPr>
                  <a:defRPr/>
                </a:pPr>
                <a:r>
                  <a:rPr lang="es-MX"/>
                  <a:t>Año de proyección</a:t>
                </a:r>
              </a:p>
            </c:rich>
          </c:tx>
          <c:layout/>
          <c:overlay val="0"/>
        </c:title>
        <c:majorTickMark val="out"/>
        <c:minorTickMark val="none"/>
        <c:tickLblPos val="nextTo"/>
        <c:crossAx val="232984960"/>
        <c:crosses val="autoZero"/>
        <c:tickLblSkip val="20"/>
        <c:tickMarkSkip val="20"/>
      </c:serAx>
    </c:plotArea>
    <c:plotVisOnly val="1"/>
    <c:dispBlanksAs val="zero"/>
    <c:showDLblsOverMax val="0"/>
  </c:chart>
  <c:txPr>
    <a:bodyPr/>
    <a:lstStyle/>
    <a:p>
      <a:pPr>
        <a:defRPr sz="600">
          <a:latin typeface="Myriad Pro Light"/>
        </a:defRPr>
      </a:pPr>
      <a:endParaRPr lang="es-MX"/>
    </a:p>
  </c:txPr>
  <c:externalData r:id="rId2">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19"/>
    </mc:Choice>
    <mc:Fallback>
      <c:style val="19"/>
    </mc:Fallback>
  </mc:AlternateContent>
  <c:clrMapOvr bg1="lt1" tx1="dk1" bg2="lt2" tx2="dk2" accent1="accent1" accent2="accent2" accent3="accent3" accent4="accent4" accent5="accent5" accent6="accent6" hlink="hlink" folHlink="folHlink"/>
  <c:chart>
    <c:title>
      <c:tx>
        <c:rich>
          <a:bodyPr/>
          <a:lstStyle/>
          <a:p>
            <a:pPr>
              <a:defRPr/>
            </a:pPr>
            <a:r>
              <a:rPr lang="es-MX"/>
              <a:t>Tasa anual de invalidez total por riesgo de trabajo </a:t>
            </a:r>
          </a:p>
          <a:p>
            <a:pPr>
              <a:defRPr/>
            </a:pPr>
            <a:r>
              <a:rPr lang="es-MX"/>
              <a:t>qx'(ii100_rt)</a:t>
            </a:r>
          </a:p>
        </c:rich>
      </c:tx>
      <c:layout/>
      <c:overlay val="0"/>
    </c:title>
    <c:autoTitleDeleted val="0"/>
    <c:view3D>
      <c:rotX val="15"/>
      <c:rotY val="20"/>
      <c:rAngAx val="0"/>
      <c:perspective val="30"/>
    </c:view3D>
    <c:floor>
      <c:thickness val="0"/>
    </c:floor>
    <c:sideWall>
      <c:thickness val="0"/>
    </c:sideWall>
    <c:backWall>
      <c:thickness val="0"/>
    </c:backWall>
    <c:plotArea>
      <c:layout/>
      <c:surface3DChart>
        <c:wireframe val="0"/>
        <c:ser>
          <c:idx val="0"/>
          <c:order val="0"/>
          <c:tx>
            <c:strRef>
              <c:f>'I.Prob Decrementos'!$C$320</c:f>
              <c:strCache>
                <c:ptCount val="1"/>
                <c:pt idx="0">
                  <c:v>2016</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Decrementos'!$C$321:$C$395</c:f>
              <c:numCache>
                <c:formatCode>0.000000%</c:formatCode>
                <c:ptCount val="75"/>
                <c:pt idx="0">
                  <c:v>2.0034078903369087E-5</c:v>
                </c:pt>
                <c:pt idx="1">
                  <c:v>1.9136985544478114E-5</c:v>
                </c:pt>
                <c:pt idx="2">
                  <c:v>1.8433063378714086E-5</c:v>
                </c:pt>
                <c:pt idx="3">
                  <c:v>1.7894538412706666E-5</c:v>
                </c:pt>
                <c:pt idx="4">
                  <c:v>1.749963096818844E-5</c:v>
                </c:pt>
                <c:pt idx="5">
                  <c:v>1.7231187078482817E-5</c:v>
                </c:pt>
                <c:pt idx="6">
                  <c:v>1.7075646062573375E-5</c:v>
                </c:pt>
                <c:pt idx="7">
                  <c:v>1.7022250127170604E-5</c:v>
                </c:pt>
                <c:pt idx="8">
                  <c:v>1.7062429319311879E-5</c:v>
                </c:pt>
                <c:pt idx="9">
                  <c:v>1.7189314001335446E-5</c:v>
                </c:pt>
                <c:pt idx="10">
                  <c:v>1.739734014566597E-5</c:v>
                </c:pt>
                <c:pt idx="11">
                  <c:v>1.7681922040241273E-5</c:v>
                </c:pt>
                <c:pt idx="12">
                  <c:v>1.8039173711766957E-5</c:v>
                </c:pt>
                <c:pt idx="13">
                  <c:v>1.8465665361580699E-5</c:v>
                </c:pt>
                <c:pt idx="14">
                  <c:v>1.8958204951549998E-5</c:v>
                </c:pt>
                <c:pt idx="15">
                  <c:v>1.9513638184130082E-5</c:v>
                </c:pt>
                <c:pt idx="16">
                  <c:v>2.0128662780832124E-5</c:v>
                </c:pt>
                <c:pt idx="17">
                  <c:v>2.0799655381038124E-5</c:v>
                </c:pt>
                <c:pt idx="18">
                  <c:v>2.1522511695407822E-5</c:v>
                </c:pt>
                <c:pt idx="19">
                  <c:v>2.2292502834559753E-5</c:v>
                </c:pt>
                <c:pt idx="20">
                  <c:v>2.3104153017425649E-5</c:v>
                </c:pt>
                <c:pt idx="21">
                  <c:v>2.3951146108793441E-5</c:v>
                </c:pt>
                <c:pt idx="22">
                  <c:v>2.4826270541765676E-5</c:v>
                </c:pt>
                <c:pt idx="23">
                  <c:v>2.5721413978063289E-5</c:v>
                </c:pt>
                <c:pt idx="24">
                  <c:v>2.6627620305785349E-5</c:v>
                </c:pt>
                <c:pt idx="25">
                  <c:v>2.753522196087855E-5</c:v>
                </c:pt>
                <c:pt idx="26">
                  <c:v>2.843405972383187E-5</c:v>
                </c:pt>
                <c:pt idx="27">
                  <c:v>2.9313799700047307E-5</c:v>
                </c:pt>
                <c:pt idx="28">
                  <c:v>3.0164352776790776E-5</c:v>
                </c:pt>
                <c:pt idx="29">
                  <c:v>3.0976395179398668E-5</c:v>
                </c:pt>
                <c:pt idx="30">
                  <c:v>3.1741979708118783E-5</c:v>
                </c:pt>
                <c:pt idx="31">
                  <c:v>3.2455215959528336E-5</c:v>
                </c:pt>
                <c:pt idx="32">
                  <c:v>3.3112984802260808E-5</c:v>
                </c:pt>
                <c:pt idx="33">
                  <c:v>3.3715638481378579E-5</c:v>
                </c:pt>
                <c:pt idx="34">
                  <c:v>3.4267624319862561E-5</c:v>
                </c:pt>
                <c:pt idx="35">
                  <c:v>3.477795885483613E-5</c:v>
                </c:pt>
                <c:pt idx="36">
                  <c:v>3.5260472509550866E-5</c:v>
                </c:pt>
                <c:pt idx="37">
                  <c:v>3.5733744821475361E-5</c:v>
                </c:pt>
                <c:pt idx="38">
                  <c:v>3.6220658930943394E-5</c:v>
                </c:pt>
                <c:pt idx="39">
                  <c:v>3.674752307494865E-5</c:v>
                </c:pt>
                <c:pt idx="40">
                  <c:v>3.734273687380264E-5</c:v>
                </c:pt>
                <c:pt idx="41">
                  <c:v>3.8035020561211815E-5</c:v>
                </c:pt>
                <c:pt idx="42">
                  <c:v>3.885127365588838E-5</c:v>
                </c:pt>
                <c:pt idx="43">
                  <c:v>3.9814181807788925E-5</c:v>
                </c:pt>
                <c:pt idx="44">
                  <c:v>4.0939740942059588E-5</c:v>
                </c:pt>
                <c:pt idx="45">
                  <c:v>4.2234909462753143E-5</c:v>
                </c:pt>
                <c:pt idx="46">
                  <c:v>4.3695624862717241E-5</c:v>
                </c:pt>
                <c:pt idx="47">
                  <c:v>4.5305423965863868E-5</c:v>
                </c:pt>
                <c:pt idx="48">
                  <c:v>4.7034881415234525E-5</c:v>
                </c:pt>
                <c:pt idx="49">
                  <c:v>4.884202714232485E-5</c:v>
                </c:pt>
                <c:pt idx="50">
                  <c:v>5.0673822564623885E-5</c:v>
                </c:pt>
                <c:pt idx="51">
                  <c:v>5.2468673634190055E-5</c:v>
                </c:pt>
                <c:pt idx="52">
                  <c:v>5.4159847131236383E-5</c:v>
                </c:pt>
                <c:pt idx="53">
                  <c:v>5.5679548305172905E-5</c:v>
                </c:pt>
                <c:pt idx="54">
                  <c:v>5.6963327925578825E-5</c:v>
                </c:pt>
                <c:pt idx="55">
                  <c:v>5.7954428863119287E-5</c:v>
                </c:pt>
                <c:pt idx="56">
                  <c:v>5.8607666982959277E-5</c:v>
                </c:pt>
                <c:pt idx="57">
                  <c:v>5.8892473495235673E-5</c:v>
                </c:pt>
                <c:pt idx="58">
                  <c:v>5.8794804342248086E-5</c:v>
                </c:pt>
                <c:pt idx="59">
                  <c:v>5.8317738116136277E-5</c:v>
                </c:pt>
                <c:pt idx="60">
                  <c:v>5.7480722848513941E-5</c:v>
                </c:pt>
                <c:pt idx="61">
                  <c:v>5.6317575425214039E-5</c:v>
                </c:pt>
                <c:pt idx="62">
                  <c:v>5.4873466072215477E-5</c:v>
                </c:pt>
                <c:pt idx="63">
                  <c:v>5.3201217293201296E-5</c:v>
                </c:pt>
                <c:pt idx="64">
                  <c:v>5.1357299790262713E-5</c:v>
                </c:pt>
                <c:pt idx="65">
                  <c:v>4.9397912133288904E-5</c:v>
                </c:pt>
                <c:pt idx="66">
                  <c:v>4.7375488599638328E-5</c:v>
                </c:pt>
                <c:pt idx="67">
                  <c:v>4.5335899748311743E-5</c:v>
                </c:pt>
                <c:pt idx="68">
                  <c:v>4.3316506800953156E-5</c:v>
                </c:pt>
                <c:pt idx="69">
                  <c:v>4.1345119830001646E-5</c:v>
                </c:pt>
                <c:pt idx="70">
                  <c:v>3.9439806561870731E-5</c:v>
                </c:pt>
                <c:pt idx="71">
                  <c:v>3.7609415703367778E-5</c:v>
                </c:pt>
                <c:pt idx="72">
                  <c:v>3.5854623874454843E-5</c:v>
                </c:pt>
                <c:pt idx="73">
                  <c:v>3.4169290980048817E-5</c:v>
                </c:pt>
                <c:pt idx="74">
                  <c:v>3.2541912803214158E-5</c:v>
                </c:pt>
              </c:numCache>
            </c:numRef>
          </c:val>
        </c:ser>
        <c:ser>
          <c:idx val="1"/>
          <c:order val="1"/>
          <c:tx>
            <c:strRef>
              <c:f>'I.Prob Decrementos'!$D$320</c:f>
              <c:strCache>
                <c:ptCount val="1"/>
                <c:pt idx="0">
                  <c:v>2017</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Decrementos'!$D$321:$D$395</c:f>
              <c:numCache>
                <c:formatCode>0.000000%</c:formatCode>
                <c:ptCount val="75"/>
                <c:pt idx="0">
                  <c:v>1.9592659807599546E-5</c:v>
                </c:pt>
                <c:pt idx="1">
                  <c:v>1.8697567580522255E-5</c:v>
                </c:pt>
                <c:pt idx="2">
                  <c:v>1.7996005991353194E-5</c:v>
                </c:pt>
                <c:pt idx="3">
                  <c:v>1.7459681019904515E-5</c:v>
                </c:pt>
                <c:pt idx="4">
                  <c:v>1.7066488002563261E-5</c:v>
                </c:pt>
                <c:pt idx="5">
                  <c:v>1.6799080302281507E-5</c:v>
                </c:pt>
                <c:pt idx="6">
                  <c:v>1.6643795353761784E-5</c:v>
                </c:pt>
                <c:pt idx="7">
                  <c:v>1.6589836805390246E-5</c:v>
                </c:pt>
                <c:pt idx="8">
                  <c:v>1.6628641407381049E-5</c:v>
                </c:pt>
                <c:pt idx="9">
                  <c:v>1.675337972448642E-5</c:v>
                </c:pt>
                <c:pt idx="10">
                  <c:v>1.6958553899942429E-5</c:v>
                </c:pt>
                <c:pt idx="11">
                  <c:v>1.7239665656351846E-5</c:v>
                </c:pt>
                <c:pt idx="12">
                  <c:v>1.7592934870272426E-5</c:v>
                </c:pt>
                <c:pt idx="13">
                  <c:v>1.8015054329192589E-5</c:v>
                </c:pt>
                <c:pt idx="14">
                  <c:v>1.8502970308107144E-5</c:v>
                </c:pt>
                <c:pt idx="15">
                  <c:v>1.9053681831107615E-5</c:v>
                </c:pt>
                <c:pt idx="16">
                  <c:v>1.9664054223295267E-5</c:v>
                </c:pt>
                <c:pt idx="17">
                  <c:v>2.033064502951483E-5</c:v>
                </c:pt>
                <c:pt idx="18">
                  <c:v>2.1049542726788079E-5</c:v>
                </c:pt>
                <c:pt idx="19">
                  <c:v>2.1816220974278734E-5</c:v>
                </c:pt>
                <c:pt idx="20">
                  <c:v>2.2625413457156744E-5</c:v>
                </c:pt>
                <c:pt idx="21">
                  <c:v>2.34710166574284E-5</c:v>
                </c:pt>
                <c:pt idx="22">
                  <c:v>2.4346030028722334E-5</c:v>
                </c:pt>
                <c:pt idx="23">
                  <c:v>2.5242544895350927E-5</c:v>
                </c:pt>
                <c:pt idx="24">
                  <c:v>2.6151794698457893E-5</c:v>
                </c:pt>
                <c:pt idx="25">
                  <c:v>2.7064279664330767E-5</c:v>
                </c:pt>
                <c:pt idx="26">
                  <c:v>2.7969978209358543E-5</c:v>
                </c:pt>
                <c:pt idx="27">
                  <c:v>2.8858655033163819E-5</c:v>
                </c:pt>
                <c:pt idx="28">
                  <c:v>2.9720271517770974E-5</c:v>
                </c:pt>
                <c:pt idx="29">
                  <c:v>3.0545497458596844E-5</c:v>
                </c:pt>
                <c:pt idx="30">
                  <c:v>3.1326314179485086E-5</c:v>
                </c:pt>
                <c:pt idx="31">
                  <c:v>3.2056687856358982E-5</c:v>
                </c:pt>
                <c:pt idx="32">
                  <c:v>3.2733278864118768E-5</c:v>
                </c:pt>
                <c:pt idx="33">
                  <c:v>3.3356139057757128E-5</c:v>
                </c:pt>
                <c:pt idx="34">
                  <c:v>3.3929335446548231E-5</c:v>
                </c:pt>
                <c:pt idx="35">
                  <c:v>3.4461427502140466E-5</c:v>
                </c:pt>
                <c:pt idx="36">
                  <c:v>3.4965718476938996E-5</c:v>
                </c:pt>
                <c:pt idx="37">
                  <c:v>3.5460200864230104E-5</c:v>
                </c:pt>
                <c:pt idx="38">
                  <c:v>3.5967124623203497E-5</c:v>
                </c:pt>
                <c:pt idx="39">
                  <c:v>3.6512135623639047E-5</c:v>
                </c:pt>
                <c:pt idx="40">
                  <c:v>3.7122961598781993E-5</c:v>
                </c:pt>
                <c:pt idx="41">
                  <c:v>3.782766306401037E-5</c:v>
                </c:pt>
                <c:pt idx="42">
                  <c:v>3.8652514845180562E-5</c:v>
                </c:pt>
                <c:pt idx="43">
                  <c:v>3.961963598116705E-5</c:v>
                </c:pt>
                <c:pt idx="44">
                  <c:v>4.0744536098449543E-5</c:v>
                </c:pt>
                <c:pt idx="45">
                  <c:v>4.203378800101597E-5</c:v>
                </c:pt>
                <c:pt idx="46">
                  <c:v>4.3483061871943038E-5</c:v>
                </c:pt>
                <c:pt idx="47">
                  <c:v>4.5075759487306268E-5</c:v>
                </c:pt>
                <c:pt idx="48">
                  <c:v>4.6782462398626049E-5</c:v>
                </c:pt>
                <c:pt idx="49">
                  <c:v>4.8561354359708648E-5</c:v>
                </c:pt>
                <c:pt idx="50">
                  <c:v>5.0359697496389676E-5</c:v>
                </c:pt>
                <c:pt idx="51">
                  <c:v>5.2116340304224362E-5</c:v>
                </c:pt>
                <c:pt idx="52">
                  <c:v>5.3765124030141515E-5</c:v>
                </c:pt>
                <c:pt idx="53">
                  <c:v>5.5238945885329686E-5</c:v>
                </c:pt>
                <c:pt idx="54">
                  <c:v>5.6474147660958319E-5</c:v>
                </c:pt>
                <c:pt idx="55">
                  <c:v>5.7414840522796671E-5</c:v>
                </c:pt>
                <c:pt idx="56">
                  <c:v>5.8016761555086471E-5</c:v>
                </c:pt>
                <c:pt idx="57">
                  <c:v>5.8250290102916007E-5</c:v>
                </c:pt>
                <c:pt idx="58">
                  <c:v>5.8102330495805589E-5</c:v>
                </c:pt>
                <c:pt idx="59">
                  <c:v>5.7576883721303701E-5</c:v>
                </c:pt>
                <c:pt idx="60">
                  <c:v>5.6694269498447074E-5</c:v>
                </c:pt>
                <c:pt idx="61">
                  <c:v>5.548910359381126E-5</c:v>
                </c:pt>
                <c:pt idx="62">
                  <c:v>5.4007263833093515E-5</c:v>
                </c:pt>
                <c:pt idx="63">
                  <c:v>5.2302175042799301E-5</c:v>
                </c:pt>
                <c:pt idx="64">
                  <c:v>5.0430796087894279E-5</c:v>
                </c:pt>
                <c:pt idx="65">
                  <c:v>4.8449696131388912E-5</c:v>
                </c:pt>
                <c:pt idx="66">
                  <c:v>4.6411564593158982E-5</c:v>
                </c:pt>
                <c:pt idx="67">
                  <c:v>4.4362419122376501E-5</c:v>
                </c:pt>
                <c:pt idx="68">
                  <c:v>4.2339672132684608E-5</c:v>
                </c:pt>
                <c:pt idx="69">
                  <c:v>4.0371105167111128E-5</c:v>
                </c:pt>
                <c:pt idx="70">
                  <c:v>3.8474697043907198E-5</c:v>
                </c:pt>
                <c:pt idx="71">
                  <c:v>3.6659168812393293E-5</c:v>
                </c:pt>
                <c:pt idx="72">
                  <c:v>3.4925053803211678E-5</c:v>
                </c:pt>
                <c:pt idx="73">
                  <c:v>3.3266076982417589E-5</c:v>
                </c:pt>
                <c:pt idx="74">
                  <c:v>3.167063202296152E-5</c:v>
                </c:pt>
              </c:numCache>
            </c:numRef>
          </c:val>
        </c:ser>
        <c:ser>
          <c:idx val="2"/>
          <c:order val="2"/>
          <c:tx>
            <c:strRef>
              <c:f>'I.Prob Decrementos'!$E$320</c:f>
              <c:strCache>
                <c:ptCount val="1"/>
                <c:pt idx="0">
                  <c:v>2018</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Decrementos'!$E$321:$E$395</c:f>
              <c:numCache>
                <c:formatCode>0.000000%</c:formatCode>
                <c:ptCount val="75"/>
                <c:pt idx="0">
                  <c:v>1.9169878327401606E-5</c:v>
                </c:pt>
                <c:pt idx="1">
                  <c:v>1.8276761001747294E-5</c:v>
                </c:pt>
                <c:pt idx="2">
                  <c:v>1.7577510186639705E-5</c:v>
                </c:pt>
                <c:pt idx="3">
                  <c:v>1.7043336151867429E-5</c:v>
                </c:pt>
                <c:pt idx="4">
                  <c:v>1.6651824831895792E-5</c:v>
                </c:pt>
                <c:pt idx="5">
                  <c:v>1.6385446552450074E-5</c:v>
                </c:pt>
                <c:pt idx="6">
                  <c:v>1.6230442400409159E-5</c:v>
                </c:pt>
                <c:pt idx="7">
                  <c:v>1.6175980139807878E-5</c:v>
                </c:pt>
                <c:pt idx="8">
                  <c:v>1.6213503854218021E-5</c:v>
                </c:pt>
                <c:pt idx="9">
                  <c:v>1.6336223435649242E-5</c:v>
                </c:pt>
                <c:pt idx="10">
                  <c:v>1.6538705166549742E-5</c:v>
                </c:pt>
                <c:pt idx="11">
                  <c:v>1.6816535236976671E-5</c:v>
                </c:pt>
                <c:pt idx="12">
                  <c:v>1.7166035605624031E-5</c:v>
                </c:pt>
                <c:pt idx="13">
                  <c:v>1.7584017156988124E-5</c:v>
                </c:pt>
                <c:pt idx="14">
                  <c:v>1.8067559313051577E-5</c:v>
                </c:pt>
                <c:pt idx="15">
                  <c:v>1.8613808602048877E-5</c:v>
                </c:pt>
                <c:pt idx="16">
                  <c:v>1.9219791502897505E-5</c:v>
                </c:pt>
                <c:pt idx="17">
                  <c:v>1.9882239406107918E-5</c:v>
                </c:pt>
                <c:pt idx="18">
                  <c:v>2.0597425918743694E-5</c:v>
                </c:pt>
                <c:pt idx="19">
                  <c:v>2.1361019087172639E-5</c:v>
                </c:pt>
                <c:pt idx="20">
                  <c:v>2.2167953451619394E-5</c:v>
                </c:pt>
                <c:pt idx="21">
                  <c:v>2.3012329153762449E-5</c:v>
                </c:pt>
                <c:pt idx="22">
                  <c:v>2.3887347499082837E-5</c:v>
                </c:pt>
                <c:pt idx="23">
                  <c:v>2.478529426378558E-5</c:v>
                </c:pt>
                <c:pt idx="24">
                  <c:v>2.5697583392876984E-5</c:v>
                </c:pt>
                <c:pt idx="25">
                  <c:v>2.6614874252017134E-5</c:v>
                </c:pt>
                <c:pt idx="26">
                  <c:v>2.7527274907303067E-5</c:v>
                </c:pt>
                <c:pt idx="27">
                  <c:v>2.8424641622057416E-5</c:v>
                </c:pt>
                <c:pt idx="28">
                  <c:v>2.9296980505581646E-5</c:v>
                </c:pt>
                <c:pt idx="29">
                  <c:v>3.0134950732678341E-5</c:v>
                </c:pt>
                <c:pt idx="30">
                  <c:v>3.093045984473681E-5</c:v>
                </c:pt>
                <c:pt idx="31">
                  <c:v>3.1677330463584315E-5</c:v>
                </c:pt>
                <c:pt idx="32">
                  <c:v>3.2372004762367226E-5</c:v>
                </c:pt>
                <c:pt idx="33">
                  <c:v>3.3014239125197175E-5</c:v>
                </c:pt>
                <c:pt idx="34">
                  <c:v>3.3607727929210133E-5</c:v>
                </c:pt>
                <c:pt idx="35">
                  <c:v>3.4160584078599978E-5</c:v>
                </c:pt>
                <c:pt idx="36">
                  <c:v>3.4685596930145298E-5</c:v>
                </c:pt>
                <c:pt idx="37">
                  <c:v>3.5200187843586865E-5</c:v>
                </c:pt>
                <c:pt idx="38">
                  <c:v>3.5725991893618525E-5</c:v>
                </c:pt>
                <c:pt idx="39">
                  <c:v>3.6288012908086752E-5</c:v>
                </c:pt>
                <c:pt idx="40">
                  <c:v>3.6913328626642572E-5</c:v>
                </c:pt>
                <c:pt idx="41">
                  <c:v>3.7629362754922578E-5</c:v>
                </c:pt>
                <c:pt idx="42">
                  <c:v>3.8461788719747821E-5</c:v>
                </c:pt>
                <c:pt idx="43">
                  <c:v>3.9432181942008224E-5</c:v>
                </c:pt>
                <c:pt idx="44">
                  <c:v>4.0555587724750439E-5</c:v>
                </c:pt>
                <c:pt idx="45">
                  <c:v>4.1838213508837768E-5</c:v>
                </c:pt>
                <c:pt idx="46">
                  <c:v>4.3275479972053484E-5</c:v>
                </c:pt>
                <c:pt idx="47">
                  <c:v>4.4850668576366882E-5</c:v>
                </c:pt>
                <c:pt idx="48">
                  <c:v>4.6534378890508905E-5</c:v>
                </c:pt>
                <c:pt idx="49">
                  <c:v>4.8284955529127448E-5</c:v>
                </c:pt>
                <c:pt idx="50">
                  <c:v>5.0049963979019961E-5</c:v>
                </c:pt>
                <c:pt idx="51">
                  <c:v>5.176869337441669E-5</c:v>
                </c:pt>
                <c:pt idx="52">
                  <c:v>5.3375552947348428E-5</c:v>
                </c:pt>
                <c:pt idx="53">
                  <c:v>5.4804120946054643E-5</c:v>
                </c:pt>
                <c:pt idx="54">
                  <c:v>5.5991515095697459E-5</c:v>
                </c:pt>
                <c:pt idx="55">
                  <c:v>5.6882696020194674E-5</c:v>
                </c:pt>
                <c:pt idx="56">
                  <c:v>5.7434299963841397E-5</c:v>
                </c:pt>
                <c:pt idx="57">
                  <c:v>5.7617629742110523E-5</c:v>
                </c:pt>
                <c:pt idx="58">
                  <c:v>5.7420511479214074E-5</c:v>
                </c:pt>
                <c:pt idx="59">
                  <c:v>5.6847840745863479E-5</c:v>
                </c:pt>
                <c:pt idx="60">
                  <c:v>5.5920780624564535E-5</c:v>
                </c:pt>
                <c:pt idx="61">
                  <c:v>5.4674717604747148E-5</c:v>
                </c:pt>
                <c:pt idx="62">
                  <c:v>5.3156209739903089E-5</c:v>
                </c:pt>
                <c:pt idx="63">
                  <c:v>5.141925813124317E-5</c:v>
                </c:pt>
                <c:pt idx="64">
                  <c:v>4.952128551809345E-5</c:v>
                </c:pt>
                <c:pt idx="65">
                  <c:v>4.7519209446319517E-5</c:v>
                </c:pt>
                <c:pt idx="66">
                  <c:v>4.5465954537437041E-5</c:v>
                </c:pt>
                <c:pt idx="67">
                  <c:v>4.3407667917362531E-5</c:v>
                </c:pt>
                <c:pt idx="68">
                  <c:v>4.1381797829236428E-5</c:v>
                </c:pt>
                <c:pt idx="69">
                  <c:v>3.9416083965828163E-5</c:v>
                </c:pt>
                <c:pt idx="70">
                  <c:v>3.7528404620071698E-5</c:v>
                </c:pt>
                <c:pt idx="71">
                  <c:v>3.5727342808679025E-5</c:v>
                </c:pt>
                <c:pt idx="72">
                  <c:v>3.4013278858941216E-5</c:v>
                </c:pt>
                <c:pt idx="73">
                  <c:v>3.2379793047098703E-5</c:v>
                </c:pt>
                <c:pt idx="74">
                  <c:v>3.081516633115351E-5</c:v>
                </c:pt>
              </c:numCache>
            </c:numRef>
          </c:val>
        </c:ser>
        <c:ser>
          <c:idx val="3"/>
          <c:order val="3"/>
          <c:tx>
            <c:strRef>
              <c:f>'I.Prob Decrementos'!$F$320</c:f>
              <c:strCache>
                <c:ptCount val="1"/>
                <c:pt idx="0">
                  <c:v>2019</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Decrementos'!$F$321:$F$395</c:f>
              <c:numCache>
                <c:formatCode>0.000000%</c:formatCode>
                <c:ptCount val="75"/>
                <c:pt idx="0">
                  <c:v>1.8765216318676392E-5</c:v>
                </c:pt>
                <c:pt idx="1">
                  <c:v>1.7874029565590195E-5</c:v>
                </c:pt>
                <c:pt idx="2">
                  <c:v>1.7177027109837258E-5</c:v>
                </c:pt>
                <c:pt idx="3">
                  <c:v>1.6644946014050338E-5</c:v>
                </c:pt>
                <c:pt idx="4">
                  <c:v>1.6255077149371424E-5</c:v>
                </c:pt>
                <c:pt idx="5">
                  <c:v>1.5989716594622832E-5</c:v>
                </c:pt>
                <c:pt idx="6">
                  <c:v>1.583501407045609E-5</c:v>
                </c:pt>
                <c:pt idx="7">
                  <c:v>1.5780103785478219E-5</c:v>
                </c:pt>
                <c:pt idx="8">
                  <c:v>1.5816437597877184E-5</c:v>
                </c:pt>
                <c:pt idx="9">
                  <c:v>1.5937263782077175E-5</c:v>
                </c:pt>
                <c:pt idx="10">
                  <c:v>1.6137210752353108E-5</c:v>
                </c:pt>
                <c:pt idx="11">
                  <c:v>1.6411946299736165E-5</c:v>
                </c:pt>
                <c:pt idx="12">
                  <c:v>1.6757890862635399E-5</c:v>
                </c:pt>
                <c:pt idx="13">
                  <c:v>1.7171969154963247E-5</c:v>
                </c:pt>
                <c:pt idx="14">
                  <c:v>1.7651388851367553E-5</c:v>
                </c:pt>
                <c:pt idx="15">
                  <c:v>1.8193438484166897E-5</c:v>
                </c:pt>
                <c:pt idx="16">
                  <c:v>1.8795299595296175E-5</c:v>
                </c:pt>
                <c:pt idx="17">
                  <c:v>1.9453870757549444E-5</c:v>
                </c:pt>
                <c:pt idx="18">
                  <c:v>2.0165603500923098E-5</c:v>
                </c:pt>
                <c:pt idx="19">
                  <c:v>2.0926352554065771E-5</c:v>
                </c:pt>
                <c:pt idx="20">
                  <c:v>2.1731245177839266E-5</c:v>
                </c:pt>
                <c:pt idx="21">
                  <c:v>2.2574576704742911E-5</c:v>
                </c:pt>
                <c:pt idx="22">
                  <c:v>2.3449741613904983E-5</c:v>
                </c:pt>
                <c:pt idx="23">
                  <c:v>2.4349211402984643E-5</c:v>
                </c:pt>
                <c:pt idx="24">
                  <c:v>2.5264571927888452E-5</c:v>
                </c:pt>
                <c:pt idx="25">
                  <c:v>2.6186633459321249E-5</c:v>
                </c:pt>
                <c:pt idx="26">
                  <c:v>2.7105626086921055E-5</c:v>
                </c:pt>
                <c:pt idx="27">
                  <c:v>2.8011490892451295E-5</c:v>
                </c:pt>
                <c:pt idx="28">
                  <c:v>2.8894273136791137E-5</c:v>
                </c:pt>
                <c:pt idx="29">
                  <c:v>2.974461726302412E-5</c:v>
                </c:pt>
                <c:pt idx="30">
                  <c:v>3.0554354673558066E-5</c:v>
                </c:pt>
                <c:pt idx="31">
                  <c:v>3.1317164105951537E-5</c:v>
                </c:pt>
                <c:pt idx="32">
                  <c:v>3.2029271466987711E-5</c:v>
                </c:pt>
                <c:pt idx="33">
                  <c:v>3.2690142062593067E-5</c:v>
                </c:pt>
                <c:pt idx="34">
                  <c:v>3.3303104617337569E-5</c:v>
                </c:pt>
                <c:pt idx="35">
                  <c:v>3.3875835088216782E-5</c:v>
                </c:pt>
                <c:pt idx="36">
                  <c:v>3.442062116368219E-5</c:v>
                </c:pt>
                <c:pt idx="37">
                  <c:v>3.4954327774568248E-5</c:v>
                </c:pt>
                <c:pt idx="38">
                  <c:v>3.5497992062308607E-5</c:v>
                </c:pt>
                <c:pt idx="39">
                  <c:v>3.6075994678427402E-5</c:v>
                </c:pt>
                <c:pt idx="40">
                  <c:v>3.6714783719734429E-5</c:v>
                </c:pt>
                <c:pt idx="41">
                  <c:v>3.7441167401452383E-5</c:v>
                </c:pt>
                <c:pt idx="42">
                  <c:v>3.8280239450047863E-5</c:v>
                </c:pt>
                <c:pt idx="43">
                  <c:v>3.9253053104014999E-5</c:v>
                </c:pt>
                <c:pt idx="44">
                  <c:v>4.0374209843024172E-5</c:v>
                </c:pt>
                <c:pt idx="45">
                  <c:v>4.1649570633086404E-5</c:v>
                </c:pt>
                <c:pt idx="46">
                  <c:v>4.3074323270846386E-5</c:v>
                </c:pt>
                <c:pt idx="47">
                  <c:v>4.4631642663677266E-5</c:v>
                </c:pt>
                <c:pt idx="48">
                  <c:v>4.6292156770162359E-5</c:v>
                </c:pt>
                <c:pt idx="49">
                  <c:v>4.8014377631282776E-5</c:v>
                </c:pt>
                <c:pt idx="50">
                  <c:v>4.9746176554163739E-5</c:v>
                </c:pt>
                <c:pt idx="51">
                  <c:v>5.1427281501257086E-5</c:v>
                </c:pt>
                <c:pt idx="52">
                  <c:v>5.2992663588722895E-5</c:v>
                </c:pt>
                <c:pt idx="53">
                  <c:v>5.4376571833609946E-5</c:v>
                </c:pt>
                <c:pt idx="54">
                  <c:v>5.5516885720904201E-5</c:v>
                </c:pt>
                <c:pt idx="55">
                  <c:v>5.6359397639605833E-5</c:v>
                </c:pt>
                <c:pt idx="56">
                  <c:v>5.6861622276612546E-5</c:v>
                </c:pt>
                <c:pt idx="57">
                  <c:v>5.6995762754939809E-5</c:v>
                </c:pt>
                <c:pt idx="58">
                  <c:v>5.6750542022213242E-5</c:v>
                </c:pt>
                <c:pt idx="59">
                  <c:v>5.613172411894209E-5</c:v>
                </c:pt>
                <c:pt idx="60">
                  <c:v>5.5161288902178611E-5</c:v>
                </c:pt>
                <c:pt idx="61">
                  <c:v>5.3875367158207058E-5</c:v>
                </c:pt>
                <c:pt idx="62">
                  <c:v>5.2321171489443539E-5</c:v>
                </c:pt>
                <c:pt idx="63">
                  <c:v>5.0553254847082892E-5</c:v>
                </c:pt>
                <c:pt idx="64">
                  <c:v>4.862948108517638E-5</c:v>
                </c:pt>
                <c:pt idx="65">
                  <c:v>4.6607095338231107E-5</c:v>
                </c:pt>
                <c:pt idx="66">
                  <c:v>4.4539238780547853E-5</c:v>
                </c:pt>
                <c:pt idx="67">
                  <c:v>4.2472171565341784E-5</c:v>
                </c:pt>
                <c:pt idx="68">
                  <c:v>4.0443363441889017E-5</c:v>
                </c:pt>
                <c:pt idx="69">
                  <c:v>3.8480499856314445E-5</c:v>
                </c:pt>
                <c:pt idx="70">
                  <c:v>3.6601347785688931E-5</c:v>
                </c:pt>
                <c:pt idx="71">
                  <c:v>3.4814342590882972E-5</c:v>
                </c:pt>
                <c:pt idx="72">
                  <c:v>3.3119702588141941E-5</c:v>
                </c:pt>
                <c:pt idx="73">
                  <c:v>3.1510854308746909E-5</c:v>
                </c:pt>
                <c:pt idx="74">
                  <c:v>2.9975956117152607E-5</c:v>
                </c:pt>
              </c:numCache>
            </c:numRef>
          </c:val>
        </c:ser>
        <c:ser>
          <c:idx val="4"/>
          <c:order val="4"/>
          <c:tx>
            <c:strRef>
              <c:f>'I.Prob Decrementos'!$G$320</c:f>
              <c:strCache>
                <c:ptCount val="1"/>
                <c:pt idx="0">
                  <c:v>2020</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Decrementos'!$G$321:$G$395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5"/>
          <c:order val="5"/>
          <c:tx>
            <c:strRef>
              <c:f>'I.Prob Decrementos'!$H$320</c:f>
              <c:strCache>
                <c:ptCount val="1"/>
                <c:pt idx="0">
                  <c:v>2021</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Decrementos'!$H$321:$H$395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6"/>
          <c:order val="6"/>
          <c:tx>
            <c:strRef>
              <c:f>'I.Prob Decrementos'!$I$320</c:f>
              <c:strCache>
                <c:ptCount val="1"/>
                <c:pt idx="0">
                  <c:v>2022</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Decrementos'!$I$321:$I$395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7"/>
          <c:order val="7"/>
          <c:tx>
            <c:strRef>
              <c:f>'I.Prob Decrementos'!$J$320</c:f>
              <c:strCache>
                <c:ptCount val="1"/>
                <c:pt idx="0">
                  <c:v>2023</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Decrementos'!$J$321:$J$395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8"/>
          <c:order val="8"/>
          <c:tx>
            <c:strRef>
              <c:f>'I.Prob Decrementos'!$K$320</c:f>
              <c:strCache>
                <c:ptCount val="1"/>
                <c:pt idx="0">
                  <c:v>2024</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Decrementos'!$K$321:$K$395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9"/>
          <c:order val="9"/>
          <c:tx>
            <c:strRef>
              <c:f>'I.Prob Decrementos'!$L$320</c:f>
              <c:strCache>
                <c:ptCount val="1"/>
                <c:pt idx="0">
                  <c:v>2025</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Decrementos'!$L$321:$L$395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10"/>
          <c:order val="10"/>
          <c:tx>
            <c:strRef>
              <c:f>'I.Prob Decrementos'!$M$320</c:f>
              <c:strCache>
                <c:ptCount val="1"/>
                <c:pt idx="0">
                  <c:v>2026</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Decrementos'!$M$321:$M$395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11"/>
          <c:order val="11"/>
          <c:tx>
            <c:strRef>
              <c:f>'I.Prob Decrementos'!$N$320</c:f>
              <c:strCache>
                <c:ptCount val="1"/>
                <c:pt idx="0">
                  <c:v>2027</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Decrementos'!$N$321:$N$395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12"/>
          <c:order val="12"/>
          <c:tx>
            <c:strRef>
              <c:f>'I.Prob Decrementos'!$O$320</c:f>
              <c:strCache>
                <c:ptCount val="1"/>
                <c:pt idx="0">
                  <c:v>2028</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Decrementos'!$O$321:$O$395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13"/>
          <c:order val="13"/>
          <c:tx>
            <c:strRef>
              <c:f>'I.Prob Decrementos'!$P$320</c:f>
              <c:strCache>
                <c:ptCount val="1"/>
                <c:pt idx="0">
                  <c:v>2029</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Decrementos'!$P$321:$P$395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14"/>
          <c:order val="14"/>
          <c:tx>
            <c:strRef>
              <c:f>'I.Prob Decrementos'!$Q$320</c:f>
              <c:strCache>
                <c:ptCount val="1"/>
                <c:pt idx="0">
                  <c:v>2030</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Decrementos'!$Q$321:$Q$395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15"/>
          <c:order val="15"/>
          <c:tx>
            <c:strRef>
              <c:f>'I.Prob Decrementos'!$R$320</c:f>
              <c:strCache>
                <c:ptCount val="1"/>
                <c:pt idx="0">
                  <c:v>2031</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Decrementos'!$R$321:$R$395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16"/>
          <c:order val="16"/>
          <c:tx>
            <c:strRef>
              <c:f>'I.Prob Decrementos'!$S$320</c:f>
              <c:strCache>
                <c:ptCount val="1"/>
                <c:pt idx="0">
                  <c:v>2032</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Decrementos'!$S$321:$S$395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17"/>
          <c:order val="17"/>
          <c:tx>
            <c:strRef>
              <c:f>'I.Prob Decrementos'!$T$320</c:f>
              <c:strCache>
                <c:ptCount val="1"/>
                <c:pt idx="0">
                  <c:v>2033</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Decrementos'!$T$321:$T$395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18"/>
          <c:order val="18"/>
          <c:tx>
            <c:strRef>
              <c:f>'I.Prob Decrementos'!$U$320</c:f>
              <c:strCache>
                <c:ptCount val="1"/>
                <c:pt idx="0">
                  <c:v>2034</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Decrementos'!$U$321:$U$395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19"/>
          <c:order val="19"/>
          <c:tx>
            <c:strRef>
              <c:f>'I.Prob Decrementos'!$V$320</c:f>
              <c:strCache>
                <c:ptCount val="1"/>
                <c:pt idx="0">
                  <c:v>2035</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Decrementos'!$V$321:$V$395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20"/>
          <c:order val="20"/>
          <c:tx>
            <c:strRef>
              <c:f>'I.Prob Decrementos'!$W$320</c:f>
              <c:strCache>
                <c:ptCount val="1"/>
                <c:pt idx="0">
                  <c:v>2036</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Decrementos'!$W$321:$W$395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21"/>
          <c:order val="21"/>
          <c:tx>
            <c:strRef>
              <c:f>'I.Prob Decrementos'!$X$320</c:f>
              <c:strCache>
                <c:ptCount val="1"/>
                <c:pt idx="0">
                  <c:v>2037</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Decrementos'!$X$321:$X$395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22"/>
          <c:order val="22"/>
          <c:tx>
            <c:strRef>
              <c:f>'I.Prob Decrementos'!$Y$320</c:f>
              <c:strCache>
                <c:ptCount val="1"/>
                <c:pt idx="0">
                  <c:v>2038</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Decrementos'!$Y$321:$Y$395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23"/>
          <c:order val="23"/>
          <c:tx>
            <c:strRef>
              <c:f>'I.Prob Decrementos'!$Z$320</c:f>
              <c:strCache>
                <c:ptCount val="1"/>
                <c:pt idx="0">
                  <c:v>2039</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Decrementos'!$Z$321:$Z$395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24"/>
          <c:order val="24"/>
          <c:tx>
            <c:strRef>
              <c:f>'I.Prob Decrementos'!$AA$320</c:f>
              <c:strCache>
                <c:ptCount val="1"/>
                <c:pt idx="0">
                  <c:v>2040</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Decrementos'!$AA$321:$AA$395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25"/>
          <c:order val="25"/>
          <c:tx>
            <c:strRef>
              <c:f>'I.Prob Decrementos'!$AB$320</c:f>
              <c:strCache>
                <c:ptCount val="1"/>
                <c:pt idx="0">
                  <c:v>2041</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Decrementos'!$AB$321:$AB$395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26"/>
          <c:order val="26"/>
          <c:tx>
            <c:strRef>
              <c:f>'I.Prob Decrementos'!$AC$320</c:f>
              <c:strCache>
                <c:ptCount val="1"/>
                <c:pt idx="0">
                  <c:v>2042</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Decrementos'!$AC$321:$AC$395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27"/>
          <c:order val="27"/>
          <c:tx>
            <c:strRef>
              <c:f>'I.Prob Decrementos'!$AD$320</c:f>
              <c:strCache>
                <c:ptCount val="1"/>
                <c:pt idx="0">
                  <c:v>2043</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Decrementos'!$AD$321:$AD$395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28"/>
          <c:order val="28"/>
          <c:tx>
            <c:strRef>
              <c:f>'I.Prob Decrementos'!$AE$320</c:f>
              <c:strCache>
                <c:ptCount val="1"/>
                <c:pt idx="0">
                  <c:v>2044</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Decrementos'!$AE$321:$AE$395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29"/>
          <c:order val="29"/>
          <c:tx>
            <c:strRef>
              <c:f>'I.Prob Decrementos'!$AF$320</c:f>
              <c:strCache>
                <c:ptCount val="1"/>
                <c:pt idx="0">
                  <c:v>2045</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Decrementos'!$AF$321:$AF$395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30"/>
          <c:order val="30"/>
          <c:tx>
            <c:strRef>
              <c:f>'I.Prob Decrementos'!$AG$320</c:f>
              <c:strCache>
                <c:ptCount val="1"/>
                <c:pt idx="0">
                  <c:v>2046</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Decrementos'!$AG$321:$AG$395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31"/>
          <c:order val="31"/>
          <c:tx>
            <c:strRef>
              <c:f>'I.Prob Decrementos'!$AH$320</c:f>
              <c:strCache>
                <c:ptCount val="1"/>
                <c:pt idx="0">
                  <c:v>2047</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Decrementos'!$AH$321:$AH$395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32"/>
          <c:order val="32"/>
          <c:tx>
            <c:strRef>
              <c:f>'I.Prob Decrementos'!$AI$320</c:f>
              <c:strCache>
                <c:ptCount val="1"/>
                <c:pt idx="0">
                  <c:v>2048</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Decrementos'!$AI$321:$AI$395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33"/>
          <c:order val="33"/>
          <c:tx>
            <c:strRef>
              <c:f>'I.Prob Decrementos'!$AJ$320</c:f>
              <c:strCache>
                <c:ptCount val="1"/>
                <c:pt idx="0">
                  <c:v>2049</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Decrementos'!$AJ$321:$AJ$395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34"/>
          <c:order val="34"/>
          <c:tx>
            <c:strRef>
              <c:f>'I.Prob Decrementos'!$AK$320</c:f>
              <c:strCache>
                <c:ptCount val="1"/>
                <c:pt idx="0">
                  <c:v>2050</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Decrementos'!$AK$321:$AK$395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35"/>
          <c:order val="35"/>
          <c:tx>
            <c:strRef>
              <c:f>'I.Prob Decrementos'!$AL$320</c:f>
              <c:strCache>
                <c:ptCount val="1"/>
                <c:pt idx="0">
                  <c:v>2051</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Decrementos'!$AL$321:$AL$395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36"/>
          <c:order val="36"/>
          <c:tx>
            <c:strRef>
              <c:f>'I.Prob Decrementos'!$AM$320</c:f>
              <c:strCache>
                <c:ptCount val="1"/>
                <c:pt idx="0">
                  <c:v>2052</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Decrementos'!$AM$321:$AM$395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37"/>
          <c:order val="37"/>
          <c:tx>
            <c:strRef>
              <c:f>'I.Prob Decrementos'!$AN$320</c:f>
              <c:strCache>
                <c:ptCount val="1"/>
                <c:pt idx="0">
                  <c:v>2053</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Decrementos'!$AN$321:$AN$395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38"/>
          <c:order val="38"/>
          <c:tx>
            <c:strRef>
              <c:f>'I.Prob Decrementos'!$AO$320</c:f>
              <c:strCache>
                <c:ptCount val="1"/>
                <c:pt idx="0">
                  <c:v>2054</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Decrementos'!$AO$321:$AO$395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39"/>
          <c:order val="39"/>
          <c:tx>
            <c:strRef>
              <c:f>'I.Prob Decrementos'!$AP$320</c:f>
              <c:strCache>
                <c:ptCount val="1"/>
                <c:pt idx="0">
                  <c:v>2055</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Decrementos'!$AP$321:$AP$395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40"/>
          <c:order val="40"/>
          <c:tx>
            <c:strRef>
              <c:f>'I.Prob Decrementos'!$AQ$320</c:f>
              <c:strCache>
                <c:ptCount val="1"/>
                <c:pt idx="0">
                  <c:v>2056</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Decrementos'!$AQ$321:$AQ$395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41"/>
          <c:order val="41"/>
          <c:tx>
            <c:strRef>
              <c:f>'I.Prob Decrementos'!$AR$320</c:f>
              <c:strCache>
                <c:ptCount val="1"/>
                <c:pt idx="0">
                  <c:v>2057</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Decrementos'!$AR$321:$AR$395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42"/>
          <c:order val="42"/>
          <c:tx>
            <c:strRef>
              <c:f>'I.Prob Decrementos'!$AS$320</c:f>
              <c:strCache>
                <c:ptCount val="1"/>
                <c:pt idx="0">
                  <c:v>2058</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Decrementos'!$AS$321:$AS$395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43"/>
          <c:order val="43"/>
          <c:tx>
            <c:strRef>
              <c:f>'I.Prob Decrementos'!$AT$320</c:f>
              <c:strCache>
                <c:ptCount val="1"/>
                <c:pt idx="0">
                  <c:v>2059</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Decrementos'!$AT$321:$AT$395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44"/>
          <c:order val="44"/>
          <c:tx>
            <c:strRef>
              <c:f>'I.Prob Decrementos'!$AU$320</c:f>
              <c:strCache>
                <c:ptCount val="1"/>
                <c:pt idx="0">
                  <c:v>2060</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Decrementos'!$AU$321:$AU$395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45"/>
          <c:order val="45"/>
          <c:tx>
            <c:strRef>
              <c:f>'I.Prob Decrementos'!$AV$320</c:f>
              <c:strCache>
                <c:ptCount val="1"/>
                <c:pt idx="0">
                  <c:v>2061</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Decrementos'!$AV$321:$AV$395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46"/>
          <c:order val="46"/>
          <c:tx>
            <c:strRef>
              <c:f>'I.Prob Decrementos'!$AW$320</c:f>
              <c:strCache>
                <c:ptCount val="1"/>
                <c:pt idx="0">
                  <c:v>2062</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Decrementos'!$AW$321:$AW$395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47"/>
          <c:order val="47"/>
          <c:tx>
            <c:strRef>
              <c:f>'I.Prob Decrementos'!$AX$320</c:f>
              <c:strCache>
                <c:ptCount val="1"/>
                <c:pt idx="0">
                  <c:v>2063</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Decrementos'!$AX$321:$AX$395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48"/>
          <c:order val="48"/>
          <c:tx>
            <c:strRef>
              <c:f>'I.Prob Decrementos'!$AY$320</c:f>
              <c:strCache>
                <c:ptCount val="1"/>
                <c:pt idx="0">
                  <c:v>2064</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Decrementos'!$AY$321:$AY$395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49"/>
          <c:order val="49"/>
          <c:tx>
            <c:strRef>
              <c:f>'I.Prob Decrementos'!$AZ$320</c:f>
              <c:strCache>
                <c:ptCount val="1"/>
                <c:pt idx="0">
                  <c:v>2065</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Decrementos'!$AZ$321:$AZ$395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50"/>
          <c:order val="50"/>
          <c:tx>
            <c:strRef>
              <c:f>'I.Prob Decrementos'!$BA$320</c:f>
              <c:strCache>
                <c:ptCount val="1"/>
                <c:pt idx="0">
                  <c:v>2066</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Decrementos'!$BA$321:$BA$395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51"/>
          <c:order val="51"/>
          <c:tx>
            <c:strRef>
              <c:f>'I.Prob Decrementos'!$BB$320</c:f>
              <c:strCache>
                <c:ptCount val="1"/>
                <c:pt idx="0">
                  <c:v>2067</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Decrementos'!$BB$321:$BB$395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52"/>
          <c:order val="52"/>
          <c:tx>
            <c:strRef>
              <c:f>'I.Prob Decrementos'!$BC$320</c:f>
              <c:strCache>
                <c:ptCount val="1"/>
                <c:pt idx="0">
                  <c:v>2068</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Decrementos'!$BC$321:$BC$395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53"/>
          <c:order val="53"/>
          <c:tx>
            <c:strRef>
              <c:f>'I.Prob Decrementos'!$BD$320</c:f>
              <c:strCache>
                <c:ptCount val="1"/>
                <c:pt idx="0">
                  <c:v>2069</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Decrementos'!$BD$321:$BD$395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54"/>
          <c:order val="54"/>
          <c:tx>
            <c:strRef>
              <c:f>'I.Prob Decrementos'!$BE$320</c:f>
              <c:strCache>
                <c:ptCount val="1"/>
                <c:pt idx="0">
                  <c:v>2070</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Decrementos'!$BE$321:$BE$395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55"/>
          <c:order val="55"/>
          <c:tx>
            <c:strRef>
              <c:f>'I.Prob Decrementos'!$BF$320</c:f>
              <c:strCache>
                <c:ptCount val="1"/>
                <c:pt idx="0">
                  <c:v>2071</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Decrementos'!$BF$321:$BF$395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56"/>
          <c:order val="56"/>
          <c:tx>
            <c:strRef>
              <c:f>'I.Prob Decrementos'!$BG$320</c:f>
              <c:strCache>
                <c:ptCount val="1"/>
                <c:pt idx="0">
                  <c:v>2072</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Decrementos'!$BG$321:$BG$395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57"/>
          <c:order val="57"/>
          <c:tx>
            <c:strRef>
              <c:f>'I.Prob Decrementos'!$BH$320</c:f>
              <c:strCache>
                <c:ptCount val="1"/>
                <c:pt idx="0">
                  <c:v>2073</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Decrementos'!$BH$321:$BH$395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58"/>
          <c:order val="58"/>
          <c:tx>
            <c:strRef>
              <c:f>'I.Prob Decrementos'!$BI$320</c:f>
              <c:strCache>
                <c:ptCount val="1"/>
                <c:pt idx="0">
                  <c:v>2074</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Decrementos'!$BI$321:$BI$395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59"/>
          <c:order val="59"/>
          <c:tx>
            <c:strRef>
              <c:f>'I.Prob Decrementos'!$BJ$320</c:f>
              <c:strCache>
                <c:ptCount val="1"/>
                <c:pt idx="0">
                  <c:v>2075</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Decrementos'!$BJ$321:$BJ$395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60"/>
          <c:order val="60"/>
          <c:tx>
            <c:strRef>
              <c:f>'I.Prob Decrementos'!$BK$320</c:f>
              <c:strCache>
                <c:ptCount val="1"/>
                <c:pt idx="0">
                  <c:v>2076</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Decrementos'!$BK$321:$BK$395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61"/>
          <c:order val="61"/>
          <c:tx>
            <c:strRef>
              <c:f>'I.Prob Decrementos'!$BL$320</c:f>
              <c:strCache>
                <c:ptCount val="1"/>
                <c:pt idx="0">
                  <c:v>2077</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Decrementos'!$BL$321:$BL$395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62"/>
          <c:order val="62"/>
          <c:tx>
            <c:strRef>
              <c:f>'I.Prob Decrementos'!$BM$320</c:f>
              <c:strCache>
                <c:ptCount val="1"/>
                <c:pt idx="0">
                  <c:v>2078</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Decrementos'!$BM$321:$BM$395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63"/>
          <c:order val="63"/>
          <c:tx>
            <c:strRef>
              <c:f>'I.Prob Decrementos'!$BN$320</c:f>
              <c:strCache>
                <c:ptCount val="1"/>
                <c:pt idx="0">
                  <c:v>2079</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Decrementos'!$BN$321:$BN$395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64"/>
          <c:order val="64"/>
          <c:tx>
            <c:strRef>
              <c:f>'I.Prob Decrementos'!$BO$320</c:f>
              <c:strCache>
                <c:ptCount val="1"/>
                <c:pt idx="0">
                  <c:v>2080</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Decrementos'!$BO$321:$BO$395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65"/>
          <c:order val="65"/>
          <c:tx>
            <c:strRef>
              <c:f>'I.Prob Decrementos'!$BP$320</c:f>
              <c:strCache>
                <c:ptCount val="1"/>
                <c:pt idx="0">
                  <c:v>2081</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Decrementos'!$BP$321:$BP$395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66"/>
          <c:order val="66"/>
          <c:tx>
            <c:strRef>
              <c:f>'I.Prob Decrementos'!$BQ$320</c:f>
              <c:strCache>
                <c:ptCount val="1"/>
                <c:pt idx="0">
                  <c:v>2082</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Decrementos'!$BQ$321:$BQ$395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67"/>
          <c:order val="67"/>
          <c:tx>
            <c:strRef>
              <c:f>'I.Prob Decrementos'!$BR$320</c:f>
              <c:strCache>
                <c:ptCount val="1"/>
                <c:pt idx="0">
                  <c:v>2083</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Decrementos'!$BR$321:$BR$395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68"/>
          <c:order val="68"/>
          <c:tx>
            <c:strRef>
              <c:f>'I.Prob Decrementos'!$BS$320</c:f>
              <c:strCache>
                <c:ptCount val="1"/>
                <c:pt idx="0">
                  <c:v>2084</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Decrementos'!$BS$321:$BS$395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69"/>
          <c:order val="69"/>
          <c:tx>
            <c:strRef>
              <c:f>'I.Prob Decrementos'!$BT$320</c:f>
              <c:strCache>
                <c:ptCount val="1"/>
                <c:pt idx="0">
                  <c:v>2085</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Decrementos'!$BT$321:$BT$395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70"/>
          <c:order val="70"/>
          <c:tx>
            <c:strRef>
              <c:f>'I.Prob Decrementos'!$BU$320</c:f>
              <c:strCache>
                <c:ptCount val="1"/>
                <c:pt idx="0">
                  <c:v>2086</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Decrementos'!$BU$321:$BU$395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71"/>
          <c:order val="71"/>
          <c:tx>
            <c:strRef>
              <c:f>'I.Prob Decrementos'!$BV$320</c:f>
              <c:strCache>
                <c:ptCount val="1"/>
                <c:pt idx="0">
                  <c:v>2087</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Decrementos'!$BV$321:$BV$395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72"/>
          <c:order val="72"/>
          <c:tx>
            <c:strRef>
              <c:f>'I.Prob Decrementos'!$BW$320</c:f>
              <c:strCache>
                <c:ptCount val="1"/>
                <c:pt idx="0">
                  <c:v>2088</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Decrementos'!$BW$321:$BW$395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73"/>
          <c:order val="73"/>
          <c:tx>
            <c:strRef>
              <c:f>'I.Prob Decrementos'!$BX$320</c:f>
              <c:strCache>
                <c:ptCount val="1"/>
                <c:pt idx="0">
                  <c:v>2089</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Decrementos'!$BX$321:$BX$395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74"/>
          <c:order val="74"/>
          <c:tx>
            <c:strRef>
              <c:f>'I.Prob Decrementos'!$BY$320</c:f>
              <c:strCache>
                <c:ptCount val="1"/>
                <c:pt idx="0">
                  <c:v>2090</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Decrementos'!$BY$321:$BY$395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75"/>
          <c:order val="75"/>
          <c:tx>
            <c:strRef>
              <c:f>'I.Prob Decrementos'!$BZ$320</c:f>
              <c:strCache>
                <c:ptCount val="1"/>
                <c:pt idx="0">
                  <c:v>2091</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Decrementos'!$BZ$321:$BZ$395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76"/>
          <c:order val="76"/>
          <c:tx>
            <c:strRef>
              <c:f>'I.Prob Decrementos'!$CA$320</c:f>
              <c:strCache>
                <c:ptCount val="1"/>
                <c:pt idx="0">
                  <c:v>2092</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Decrementos'!$CA$321:$CA$395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77"/>
          <c:order val="77"/>
          <c:tx>
            <c:strRef>
              <c:f>'I.Prob Decrementos'!$CB$320</c:f>
              <c:strCache>
                <c:ptCount val="1"/>
                <c:pt idx="0">
                  <c:v>2093</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Decrementos'!$CB$321:$CB$395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78"/>
          <c:order val="78"/>
          <c:tx>
            <c:strRef>
              <c:f>'I.Prob Decrementos'!$CC$320</c:f>
              <c:strCache>
                <c:ptCount val="1"/>
                <c:pt idx="0">
                  <c:v>2094</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Decrementos'!$CC$321:$CC$395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79"/>
          <c:order val="79"/>
          <c:tx>
            <c:strRef>
              <c:f>'I.Prob Decrementos'!$CD$320</c:f>
              <c:strCache>
                <c:ptCount val="1"/>
                <c:pt idx="0">
                  <c:v>2095</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Decrementos'!$CD$321:$CD$395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80"/>
          <c:order val="80"/>
          <c:tx>
            <c:strRef>
              <c:f>'I.Prob Decrementos'!$CE$320</c:f>
              <c:strCache>
                <c:ptCount val="1"/>
                <c:pt idx="0">
                  <c:v>2096</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Decrementos'!$CE$321:$CE$395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81"/>
          <c:order val="81"/>
          <c:tx>
            <c:strRef>
              <c:f>'I.Prob Decrementos'!$CF$320</c:f>
              <c:strCache>
                <c:ptCount val="1"/>
                <c:pt idx="0">
                  <c:v>2097</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Decrementos'!$CF$321:$CF$395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82"/>
          <c:order val="82"/>
          <c:tx>
            <c:strRef>
              <c:f>'I.Prob Decrementos'!$CG$320</c:f>
              <c:strCache>
                <c:ptCount val="1"/>
                <c:pt idx="0">
                  <c:v>2098</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Decrementos'!$CG$321:$CG$395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83"/>
          <c:order val="83"/>
          <c:tx>
            <c:strRef>
              <c:f>'I.Prob Decrementos'!$CH$320</c:f>
              <c:strCache>
                <c:ptCount val="1"/>
                <c:pt idx="0">
                  <c:v>2099</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Decrementos'!$CH$321:$CH$395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84"/>
          <c:order val="84"/>
          <c:tx>
            <c:strRef>
              <c:f>'I.Prob Decrementos'!$CI$320</c:f>
              <c:strCache>
                <c:ptCount val="1"/>
                <c:pt idx="0">
                  <c:v>2100</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Decrementos'!$CI$321:$CI$395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ser>
          <c:idx val="85"/>
          <c:order val="85"/>
          <c:tx>
            <c:strRef>
              <c:f>'I.Prob Decrementos'!$CJ$320</c:f>
              <c:strCache>
                <c:ptCount val="1"/>
                <c:pt idx="0">
                  <c:v>2101</c:v>
                </c:pt>
              </c:strCache>
            </c:strRef>
          </c:tx>
          <c:cat>
            <c:numRef>
              <c:f>'I.Prob Decrementos'!$B$321:$B$395</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Decrementos'!$CJ$321:$CJ$395</c:f>
              <c:numCache>
                <c:formatCode>0.000000%</c:formatCode>
                <c:ptCount val="75"/>
                <c:pt idx="0">
                  <c:v>1.8378165018040579E-5</c:v>
                </c:pt>
                <c:pt idx="1">
                  <c:v>1.7488848060156516E-5</c:v>
                </c:pt>
                <c:pt idx="2">
                  <c:v>1.6794020150840281E-5</c:v>
                </c:pt>
                <c:pt idx="3">
                  <c:v>1.6263965946671388E-5</c:v>
                </c:pt>
                <c:pt idx="4">
                  <c:v>1.5875694428453623E-5</c:v>
                </c:pt>
                <c:pt idx="5">
                  <c:v>1.5611335431114034E-5</c:v>
                </c:pt>
                <c:pt idx="6">
                  <c:v>1.5456951774007212E-5</c:v>
                </c:pt>
                <c:pt idx="7">
                  <c:v>1.5401646119524363E-5</c:v>
                </c:pt>
                <c:pt idx="8">
                  <c:v>1.5436878368422504E-5</c:v>
                </c:pt>
                <c:pt idx="9">
                  <c:v>1.5555934171096838E-5</c:v>
                </c:pt>
                <c:pt idx="10">
                  <c:v>1.575350209257796E-5</c:v>
                </c:pt>
                <c:pt idx="11">
                  <c:v>1.6025328756343813E-5</c:v>
                </c:pt>
                <c:pt idx="12">
                  <c:v>1.6367929636530653E-5</c:v>
                </c:pt>
                <c:pt idx="13">
                  <c:v>1.6778339220051091E-5</c:v>
                </c:pt>
                <c:pt idx="14">
                  <c:v>1.7253888798269431E-5</c:v>
                </c:pt>
                <c:pt idx="15">
                  <c:v>1.7792003708812034E-5</c:v>
                </c:pt>
                <c:pt idx="16">
                  <c:v>1.8390014806274931E-5</c:v>
                </c:pt>
                <c:pt idx="17">
                  <c:v>1.904498155815461E-5</c:v>
                </c:pt>
                <c:pt idx="18">
                  <c:v>1.9753526617129229E-5</c:v>
                </c:pt>
                <c:pt idx="19">
                  <c:v>2.0511684121927843E-5</c:v>
                </c:pt>
                <c:pt idx="20">
                  <c:v>2.1314766371783166E-5</c:v>
                </c:pt>
                <c:pt idx="21">
                  <c:v>2.2157255884854482E-5</c:v>
                </c:pt>
                <c:pt idx="22">
                  <c:v>2.3032732101396872E-5</c:v>
                </c:pt>
                <c:pt idx="23">
                  <c:v>2.3933843966473031E-5</c:v>
                </c:pt>
                <c:pt idx="24">
                  <c:v>2.4852341087979867E-5</c:v>
                </c:pt>
                <c:pt idx="25">
                  <c:v>2.5779176804366231E-5</c:v>
                </c:pt>
                <c:pt idx="26">
                  <c:v>2.6704695946557552E-5</c:v>
                </c:pt>
                <c:pt idx="27">
                  <c:v>2.7618917943138417E-5</c:v>
                </c:pt>
                <c:pt idx="28">
                  <c:v>2.8511921816465119E-5</c:v>
                </c:pt>
                <c:pt idx="29">
                  <c:v>2.9374333246665838E-5</c:v>
                </c:pt>
                <c:pt idx="30">
                  <c:v>3.0197905097812652E-5</c:v>
                </c:pt>
                <c:pt idx="31">
                  <c:v>3.0976171712107366E-5</c:v>
                </c:pt>
                <c:pt idx="32">
                  <c:v>3.1705144333419872E-5</c:v>
                </c:pt>
                <c:pt idx="33">
                  <c:v>3.2384001089651312E-5</c:v>
                </c:pt>
                <c:pt idx="34">
                  <c:v>3.3015711373890141E-5</c:v>
                </c:pt>
                <c:pt idx="35">
                  <c:v>3.3607522991346036E-5</c:v>
                </c:pt>
                <c:pt idx="36">
                  <c:v>3.4171233203564473E-5</c:v>
                </c:pt>
                <c:pt idx="37">
                  <c:v>3.4723164081528542E-5</c:v>
                </c:pt>
                <c:pt idx="38">
                  <c:v>3.5283770516984466E-5</c:v>
                </c:pt>
                <c:pt idx="39">
                  <c:v>3.5876827474784392E-5</c:v>
                </c:pt>
                <c:pt idx="40">
                  <c:v>3.6528172304943615E-5</c:v>
                </c:pt>
                <c:pt idx="41">
                  <c:v>3.7264017552691194E-5</c:v>
                </c:pt>
                <c:pt idx="42">
                  <c:v>3.8108897438299694E-5</c:v>
                </c:pt>
                <c:pt idx="43">
                  <c:v>3.9083362984509398E-5</c:v>
                </c:pt>
                <c:pt idx="44">
                  <c:v>4.0201590956719124E-5</c:v>
                </c:pt>
                <c:pt idx="45">
                  <c:v>4.1469113463293102E-5</c:v>
                </c:pt>
                <c:pt idx="46">
                  <c:v>4.2880900932396526E-5</c:v>
                </c:pt>
                <c:pt idx="47">
                  <c:v>4.4420034560181199E-5</c:v>
                </c:pt>
                <c:pt idx="48">
                  <c:v>4.6057180377314115E-5</c:v>
                </c:pt>
                <c:pt idx="49">
                  <c:v>4.7751023975503939E-5</c:v>
                </c:pt>
                <c:pt idx="50">
                  <c:v>4.9449744765589878E-5</c:v>
                </c:pt>
                <c:pt idx="51">
                  <c:v>5.1093507824264567E-5</c:v>
                </c:pt>
                <c:pt idx="52">
                  <c:v>5.2617840418352506E-5</c:v>
                </c:pt>
                <c:pt idx="53">
                  <c:v>5.3957652693994323E-5</c:v>
                </c:pt>
                <c:pt idx="54">
                  <c:v>5.5051572593257665E-5</c:v>
                </c:pt>
                <c:pt idx="55">
                  <c:v>5.5846207666195594E-5</c:v>
                </c:pt>
                <c:pt idx="56">
                  <c:v>5.629993160024852E-5</c:v>
                </c:pt>
                <c:pt idx="57">
                  <c:v>5.6385826089106242E-5</c:v>
                </c:pt>
                <c:pt idx="58">
                  <c:v>5.6093487470430212E-5</c:v>
                </c:pt>
                <c:pt idx="59">
                  <c:v>5.5429523751107196E-5</c:v>
                </c:pt>
                <c:pt idx="60">
                  <c:v>5.4416706616476691E-5</c:v>
                </c:pt>
                <c:pt idx="61">
                  <c:v>5.3091886361715724E-5</c:v>
                </c:pt>
                <c:pt idx="62">
                  <c:v>5.1502906058910472E-5</c:v>
                </c:pt>
                <c:pt idx="63">
                  <c:v>4.9704847616608124E-5</c:v>
                </c:pt>
                <c:pt idx="64">
                  <c:v>4.7755994685022072E-5</c:v>
                </c:pt>
                <c:pt idx="65">
                  <c:v>4.5713900526006691E-5</c:v>
                </c:pt>
                <c:pt idx="66">
                  <c:v>4.3631905432110258E-5</c:v>
                </c:pt>
                <c:pt idx="67">
                  <c:v>4.1556367226580138E-5</c:v>
                </c:pt>
                <c:pt idx="68">
                  <c:v>3.9524763814775456E-5</c:v>
                </c:pt>
                <c:pt idx="69">
                  <c:v>3.7564714864127673E-5</c:v>
                </c:pt>
                <c:pt idx="70">
                  <c:v>3.5693866016869394E-5</c:v>
                </c:pt>
                <c:pt idx="71">
                  <c:v>3.3920496055787979E-5</c:v>
                </c:pt>
                <c:pt idx="72">
                  <c:v>3.2244652936680965E-5</c:v>
                </c:pt>
                <c:pt idx="73">
                  <c:v>3.0659601039740363E-5</c:v>
                </c:pt>
                <c:pt idx="74">
                  <c:v>2.9153366936044812E-5</c:v>
                </c:pt>
              </c:numCache>
            </c:numRef>
          </c:val>
        </c:ser>
        <c:bandFmts/>
        <c:axId val="234375040"/>
        <c:axId val="234397696"/>
        <c:axId val="234394048"/>
      </c:surface3DChart>
      <c:catAx>
        <c:axId val="234375040"/>
        <c:scaling>
          <c:orientation val="minMax"/>
        </c:scaling>
        <c:delete val="0"/>
        <c:axPos val="b"/>
        <c:majorGridlines/>
        <c:title>
          <c:tx>
            <c:rich>
              <a:bodyPr/>
              <a:lstStyle/>
              <a:p>
                <a:pPr>
                  <a:defRPr/>
                </a:pPr>
                <a:r>
                  <a:rPr lang="es-MX"/>
                  <a:t>Edad</a:t>
                </a:r>
              </a:p>
            </c:rich>
          </c:tx>
          <c:layout/>
          <c:overlay val="0"/>
        </c:title>
        <c:numFmt formatCode="General" sourceLinked="1"/>
        <c:majorTickMark val="out"/>
        <c:minorTickMark val="none"/>
        <c:tickLblPos val="nextTo"/>
        <c:crossAx val="234397696"/>
        <c:crosses val="autoZero"/>
        <c:auto val="1"/>
        <c:lblAlgn val="ctr"/>
        <c:lblOffset val="100"/>
        <c:tickLblSkip val="20"/>
        <c:tickMarkSkip val="20"/>
        <c:noMultiLvlLbl val="0"/>
      </c:catAx>
      <c:valAx>
        <c:axId val="234397696"/>
        <c:scaling>
          <c:orientation val="minMax"/>
        </c:scaling>
        <c:delete val="0"/>
        <c:axPos val="l"/>
        <c:majorGridlines/>
        <c:numFmt formatCode="0.000%" sourceLinked="0"/>
        <c:majorTickMark val="out"/>
        <c:minorTickMark val="none"/>
        <c:tickLblPos val="nextTo"/>
        <c:crossAx val="234375040"/>
        <c:crosses val="autoZero"/>
        <c:crossBetween val="midCat"/>
      </c:valAx>
      <c:serAx>
        <c:axId val="234394048"/>
        <c:scaling>
          <c:orientation val="minMax"/>
        </c:scaling>
        <c:delete val="0"/>
        <c:axPos val="b"/>
        <c:majorGridlines/>
        <c:title>
          <c:tx>
            <c:rich>
              <a:bodyPr rot="0" vert="horz"/>
              <a:lstStyle/>
              <a:p>
                <a:pPr>
                  <a:defRPr/>
                </a:pPr>
                <a:r>
                  <a:rPr lang="es-MX"/>
                  <a:t>Año de proyección</a:t>
                </a:r>
              </a:p>
            </c:rich>
          </c:tx>
          <c:layout/>
          <c:overlay val="0"/>
        </c:title>
        <c:majorTickMark val="out"/>
        <c:minorTickMark val="none"/>
        <c:tickLblPos val="nextTo"/>
        <c:crossAx val="234397696"/>
        <c:crosses val="autoZero"/>
        <c:tickLblSkip val="20"/>
        <c:tickMarkSkip val="20"/>
      </c:serAx>
    </c:plotArea>
    <c:plotVisOnly val="1"/>
    <c:dispBlanksAs val="zero"/>
    <c:showDLblsOverMax val="0"/>
  </c:chart>
  <c:txPr>
    <a:bodyPr/>
    <a:lstStyle/>
    <a:p>
      <a:pPr>
        <a:defRPr sz="600">
          <a:latin typeface="Myriad Pro Light"/>
        </a:defRPr>
      </a:pPr>
      <a:endParaRPr lang="es-MX"/>
    </a:p>
  </c:txPr>
  <c:externalData r:id="rId2">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19"/>
    </mc:Choice>
    <mc:Fallback>
      <c:style val="19"/>
    </mc:Fallback>
  </mc:AlternateContent>
  <c:clrMapOvr bg1="lt1" tx1="dk1" bg2="lt2" tx2="dk2" accent1="accent1" accent2="accent2" accent3="accent3" accent4="accent4" accent5="accent5" accent6="accent6" hlink="hlink" folHlink="folHlink"/>
  <c:chart>
    <c:title>
      <c:tx>
        <c:rich>
          <a:bodyPr/>
          <a:lstStyle/>
          <a:p>
            <a:pPr>
              <a:defRPr/>
            </a:pPr>
            <a:r>
              <a:rPr lang="es-MX"/>
              <a:t>Tasa anual de retiro por vejez</a:t>
            </a:r>
          </a:p>
          <a:p>
            <a:pPr>
              <a:defRPr/>
            </a:pPr>
            <a:r>
              <a:rPr lang="es-MX"/>
              <a:t>qx'(v) </a:t>
            </a:r>
          </a:p>
        </c:rich>
      </c:tx>
      <c:layout/>
      <c:overlay val="0"/>
    </c:title>
    <c:autoTitleDeleted val="0"/>
    <c:view3D>
      <c:rotX val="15"/>
      <c:rotY val="20"/>
      <c:rAngAx val="0"/>
      <c:perspective val="30"/>
    </c:view3D>
    <c:floor>
      <c:thickness val="0"/>
    </c:floor>
    <c:sideWall>
      <c:thickness val="0"/>
    </c:sideWall>
    <c:backWall>
      <c:thickness val="0"/>
    </c:backWall>
    <c:plotArea>
      <c:layout/>
      <c:surface3DChart>
        <c:wireframe val="0"/>
        <c:ser>
          <c:idx val="0"/>
          <c:order val="0"/>
          <c:tx>
            <c:strRef>
              <c:f>'I.Prob Decrementos'!$C$478</c:f>
              <c:strCache>
                <c:ptCount val="1"/>
                <c:pt idx="0">
                  <c:v>2016</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Decrementos'!$C$479:$C$553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0.47402482545862973</c:v>
                </c:pt>
                <c:pt idx="51">
                  <c:v>0.38057368874675884</c:v>
                </c:pt>
                <c:pt idx="52">
                  <c:v>0.35416191128554475</c:v>
                </c:pt>
                <c:pt idx="53">
                  <c:v>0.33275378051117044</c:v>
                </c:pt>
                <c:pt idx="54">
                  <c:v>0.31568992819356329</c:v>
                </c:pt>
                <c:pt idx="55">
                  <c:v>0.30234905737343587</c:v>
                </c:pt>
                <c:pt idx="56">
                  <c:v>0.29216888094363086</c:v>
                </c:pt>
                <c:pt idx="57">
                  <c:v>0.28464915472714752</c:v>
                </c:pt>
                <c:pt idx="58">
                  <c:v>0.27934530797009072</c:v>
                </c:pt>
                <c:pt idx="59">
                  <c:v>0.2758579904489884</c:v>
                </c:pt>
                <c:pt idx="60">
                  <c:v>0.27382163832088141</c:v>
                </c:pt>
                <c:pt idx="61">
                  <c:v>0.27289377095592149</c:v>
                </c:pt>
                <c:pt idx="62">
                  <c:v>0.27274591776294826</c:v>
                </c:pt>
                <c:pt idx="63">
                  <c:v>0.27305661972187334</c:v>
                </c:pt>
                <c:pt idx="64">
                  <c:v>0.27350670344019656</c:v>
                </c:pt>
                <c:pt idx="65">
                  <c:v>0.27377689456461679</c:v>
                </c:pt>
                <c:pt idx="66">
                  <c:v>0.27354777493353</c:v>
                </c:pt>
                <c:pt idx="67">
                  <c:v>0.27250207465311621</c:v>
                </c:pt>
                <c:pt idx="68">
                  <c:v>0.27032932063274717</c:v>
                </c:pt>
                <c:pt idx="69">
                  <c:v>0.2667329316457514</c:v>
                </c:pt>
                <c:pt idx="70">
                  <c:v>0.26143993889453887</c:v>
                </c:pt>
                <c:pt idx="71">
                  <c:v>0.25421357824236518</c:v>
                </c:pt>
                <c:pt idx="72">
                  <c:v>0.24486896975216596</c:v>
                </c:pt>
                <c:pt idx="73">
                  <c:v>0.23329185921369566</c:v>
                </c:pt>
                <c:pt idx="74">
                  <c:v>0.21945980813371363</c:v>
                </c:pt>
              </c:numCache>
            </c:numRef>
          </c:val>
        </c:ser>
        <c:ser>
          <c:idx val="1"/>
          <c:order val="1"/>
          <c:tx>
            <c:strRef>
              <c:f>'I.Prob Decrementos'!$D$478</c:f>
              <c:strCache>
                <c:ptCount val="1"/>
                <c:pt idx="0">
                  <c:v>2017</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Decrementos'!$D$479:$D$553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0.47780869568539847</c:v>
                </c:pt>
                <c:pt idx="51">
                  <c:v>0.38149641480292062</c:v>
                </c:pt>
                <c:pt idx="52">
                  <c:v>0.3550575324795075</c:v>
                </c:pt>
                <c:pt idx="53">
                  <c:v>0.33362343772092395</c:v>
                </c:pt>
                <c:pt idx="54">
                  <c:v>0.31653632362145412</c:v>
                </c:pt>
                <c:pt idx="55">
                  <c:v>0.30317567361489284</c:v>
                </c:pt>
                <c:pt idx="56">
                  <c:v>0.2929794550307393</c:v>
                </c:pt>
                <c:pt idx="57">
                  <c:v>0.28544734007281947</c:v>
                </c:pt>
                <c:pt idx="58">
                  <c:v>0.28013446486640753</c:v>
                </c:pt>
                <c:pt idx="59">
                  <c:v>0.27664106034638203</c:v>
                </c:pt>
                <c:pt idx="60">
                  <c:v>0.27460107104451753</c:v>
                </c:pt>
                <c:pt idx="61">
                  <c:v>0.27367148484336945</c:v>
                </c:pt>
                <c:pt idx="62">
                  <c:v>0.27352328018639016</c:v>
                </c:pt>
                <c:pt idx="63">
                  <c:v>0.27383444011837865</c:v>
                </c:pt>
                <c:pt idx="64">
                  <c:v>0.27428523351537221</c:v>
                </c:pt>
                <c:pt idx="65">
                  <c:v>0.27455583143163442</c:v>
                </c:pt>
                <c:pt idx="66">
                  <c:v>0.27432626321639547</c:v>
                </c:pt>
                <c:pt idx="67">
                  <c:v>0.27327870359602829</c:v>
                </c:pt>
                <c:pt idx="68">
                  <c:v>0.27110211257393235</c:v>
                </c:pt>
                <c:pt idx="69">
                  <c:v>0.26749931938056426</c:v>
                </c:pt>
                <c:pt idx="70">
                  <c:v>0.26219673199134463</c:v>
                </c:pt>
                <c:pt idx="71">
                  <c:v>0.25495692273610593</c:v>
                </c:pt>
                <c:pt idx="72">
                  <c:v>0.24559431208246871</c:v>
                </c:pt>
                <c:pt idx="73">
                  <c:v>0.23399393361305337</c:v>
                </c:pt>
                <c:pt idx="74">
                  <c:v>0.22013267585338264</c:v>
                </c:pt>
              </c:numCache>
            </c:numRef>
          </c:val>
        </c:ser>
        <c:ser>
          <c:idx val="2"/>
          <c:order val="2"/>
          <c:tx>
            <c:strRef>
              <c:f>'I.Prob Decrementos'!$E$478</c:f>
              <c:strCache>
                <c:ptCount val="1"/>
                <c:pt idx="0">
                  <c:v>2018</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Decrementos'!$E$479:$E$553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0.48159502635156382</c:v>
                </c:pt>
                <c:pt idx="51">
                  <c:v>0.38241999015842815</c:v>
                </c:pt>
                <c:pt idx="52">
                  <c:v>0.35595415984858092</c:v>
                </c:pt>
                <c:pt idx="53">
                  <c:v>0.33449421477794206</c:v>
                </c:pt>
                <c:pt idx="54">
                  <c:v>0.31738391942370203</c:v>
                </c:pt>
                <c:pt idx="55">
                  <c:v>0.30400354614852332</c:v>
                </c:pt>
                <c:pt idx="56">
                  <c:v>0.29379132341403991</c:v>
                </c:pt>
                <c:pt idx="57">
                  <c:v>0.28624684480496332</c:v>
                </c:pt>
                <c:pt idx="58">
                  <c:v>0.2809249569490947</c:v>
                </c:pt>
                <c:pt idx="59">
                  <c:v>0.27742547453298666</c:v>
                </c:pt>
                <c:pt idx="60">
                  <c:v>0.27538185233864398</c:v>
                </c:pt>
                <c:pt idx="61">
                  <c:v>0.27445054817585979</c:v>
                </c:pt>
                <c:pt idx="62">
                  <c:v>0.2743019906761559</c:v>
                </c:pt>
                <c:pt idx="63">
                  <c:v>0.2746136059855212</c:v>
                </c:pt>
                <c:pt idx="64">
                  <c:v>0.2750651062601569</c:v>
                </c:pt>
                <c:pt idx="65">
                  <c:v>0.27533610899178762</c:v>
                </c:pt>
                <c:pt idx="66">
                  <c:v>0.2751060920831484</c:v>
                </c:pt>
                <c:pt idx="67">
                  <c:v>0.27405667588282201</c:v>
                </c:pt>
                <c:pt idx="68">
                  <c:v>0.27187625434867069</c:v>
                </c:pt>
                <c:pt idx="69">
                  <c:v>0.26826706773994191</c:v>
                </c:pt>
                <c:pt idx="70">
                  <c:v>0.2629549008979557</c:v>
                </c:pt>
                <c:pt idx="71">
                  <c:v>0.25570166200866201</c:v>
                </c:pt>
                <c:pt idx="72">
                  <c:v>0.24632107039030993</c:v>
                </c:pt>
                <c:pt idx="73">
                  <c:v>0.23469744470156034</c:v>
                </c:pt>
                <c:pt idx="74">
                  <c:v>0.22080699647252278</c:v>
                </c:pt>
              </c:numCache>
            </c:numRef>
          </c:val>
        </c:ser>
        <c:ser>
          <c:idx val="3"/>
          <c:order val="3"/>
          <c:tx>
            <c:strRef>
              <c:f>'I.Prob Decrementos'!$F$478</c:f>
              <c:strCache>
                <c:ptCount val="1"/>
                <c:pt idx="0">
                  <c:v>2019</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Decrementos'!$F$479:$F$553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0.48538252028529616</c:v>
                </c:pt>
                <c:pt idx="51">
                  <c:v>0.38334440873384962</c:v>
                </c:pt>
                <c:pt idx="52">
                  <c:v>0.35685178803713308</c:v>
                </c:pt>
                <c:pt idx="53">
                  <c:v>0.33536610698694802</c:v>
                </c:pt>
                <c:pt idx="54">
                  <c:v>0.31823271146861248</c:v>
                </c:pt>
                <c:pt idx="55">
                  <c:v>0.30483267130009162</c:v>
                </c:pt>
                <c:pt idx="56">
                  <c:v>0.29460448277447504</c:v>
                </c:pt>
                <c:pt idx="57">
                  <c:v>0.28704766586761193</c:v>
                </c:pt>
                <c:pt idx="58">
                  <c:v>0.28171678134588751</c:v>
                </c:pt>
                <c:pt idx="59">
                  <c:v>0.27821123025414785</c:v>
                </c:pt>
                <c:pt idx="60">
                  <c:v>0.27616397951323107</c:v>
                </c:pt>
                <c:pt idx="61">
                  <c:v>0.27523095828769928</c:v>
                </c:pt>
                <c:pt idx="62">
                  <c:v>0.27508204656294738</c:v>
                </c:pt>
                <c:pt idx="63">
                  <c:v>0.27539411463455737</c:v>
                </c:pt>
                <c:pt idx="64">
                  <c:v>0.27584631896250789</c:v>
                </c:pt>
                <c:pt idx="65">
                  <c:v>0.27611772451778799</c:v>
                </c:pt>
                <c:pt idx="66">
                  <c:v>0.27588725881119081</c:v>
                </c:pt>
                <c:pt idx="67">
                  <c:v>0.27483598882732468</c:v>
                </c:pt>
                <c:pt idx="68">
                  <c:v>0.27265174335063719</c:v>
                </c:pt>
                <c:pt idx="69">
                  <c:v>0.26903617425229637</c:v>
                </c:pt>
                <c:pt idx="70">
                  <c:v>0.26371444334312977</c:v>
                </c:pt>
                <c:pt idx="71">
                  <c:v>0.25644779406418122</c:v>
                </c:pt>
                <c:pt idx="72">
                  <c:v>0.24704924303717246</c:v>
                </c:pt>
                <c:pt idx="73">
                  <c:v>0.23540239128231366</c:v>
                </c:pt>
                <c:pt idx="74">
                  <c:v>0.22148276931524885</c:v>
                </c:pt>
              </c:numCache>
            </c:numRef>
          </c:val>
        </c:ser>
        <c:ser>
          <c:idx val="4"/>
          <c:order val="4"/>
          <c:tx>
            <c:strRef>
              <c:f>'I.Prob Decrementos'!$G$478</c:f>
              <c:strCache>
                <c:ptCount val="1"/>
                <c:pt idx="0">
                  <c:v>2020</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Decrementos'!$G$479:$G$553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5"/>
          <c:order val="5"/>
          <c:tx>
            <c:strRef>
              <c:f>'I.Prob Decrementos'!$H$478</c:f>
              <c:strCache>
                <c:ptCount val="1"/>
                <c:pt idx="0">
                  <c:v>2021</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Decrementos'!$H$479:$H$553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6"/>
          <c:order val="6"/>
          <c:tx>
            <c:strRef>
              <c:f>'I.Prob Decrementos'!$I$478</c:f>
              <c:strCache>
                <c:ptCount val="1"/>
                <c:pt idx="0">
                  <c:v>2022</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Decrementos'!$I$479:$I$553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7"/>
          <c:order val="7"/>
          <c:tx>
            <c:strRef>
              <c:f>'I.Prob Decrementos'!$J$478</c:f>
              <c:strCache>
                <c:ptCount val="1"/>
                <c:pt idx="0">
                  <c:v>2023</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Decrementos'!$J$479:$J$553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8"/>
          <c:order val="8"/>
          <c:tx>
            <c:strRef>
              <c:f>'I.Prob Decrementos'!$K$478</c:f>
              <c:strCache>
                <c:ptCount val="1"/>
                <c:pt idx="0">
                  <c:v>2024</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Decrementos'!$K$479:$K$553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9"/>
          <c:order val="9"/>
          <c:tx>
            <c:strRef>
              <c:f>'I.Prob Decrementos'!$L$478</c:f>
              <c:strCache>
                <c:ptCount val="1"/>
                <c:pt idx="0">
                  <c:v>2025</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Decrementos'!$L$479:$L$553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10"/>
          <c:order val="10"/>
          <c:tx>
            <c:strRef>
              <c:f>'I.Prob Decrementos'!$M$478</c:f>
              <c:strCache>
                <c:ptCount val="1"/>
                <c:pt idx="0">
                  <c:v>2026</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Decrementos'!$M$479:$M$553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11"/>
          <c:order val="11"/>
          <c:tx>
            <c:strRef>
              <c:f>'I.Prob Decrementos'!$N$478</c:f>
              <c:strCache>
                <c:ptCount val="1"/>
                <c:pt idx="0">
                  <c:v>2027</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Decrementos'!$N$479:$N$553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12"/>
          <c:order val="12"/>
          <c:tx>
            <c:strRef>
              <c:f>'I.Prob Decrementos'!$O$478</c:f>
              <c:strCache>
                <c:ptCount val="1"/>
                <c:pt idx="0">
                  <c:v>2028</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Decrementos'!$O$479:$O$553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13"/>
          <c:order val="13"/>
          <c:tx>
            <c:strRef>
              <c:f>'I.Prob Decrementos'!$P$478</c:f>
              <c:strCache>
                <c:ptCount val="1"/>
                <c:pt idx="0">
                  <c:v>2029</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Decrementos'!$P$479:$P$553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14"/>
          <c:order val="14"/>
          <c:tx>
            <c:strRef>
              <c:f>'I.Prob Decrementos'!$Q$478</c:f>
              <c:strCache>
                <c:ptCount val="1"/>
                <c:pt idx="0">
                  <c:v>2030</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Decrementos'!$Q$479:$Q$553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15"/>
          <c:order val="15"/>
          <c:tx>
            <c:strRef>
              <c:f>'I.Prob Decrementos'!$R$478</c:f>
              <c:strCache>
                <c:ptCount val="1"/>
                <c:pt idx="0">
                  <c:v>2031</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Decrementos'!$R$479:$R$553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16"/>
          <c:order val="16"/>
          <c:tx>
            <c:strRef>
              <c:f>'I.Prob Decrementos'!$S$478</c:f>
              <c:strCache>
                <c:ptCount val="1"/>
                <c:pt idx="0">
                  <c:v>2032</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Decrementos'!$S$479:$S$553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17"/>
          <c:order val="17"/>
          <c:tx>
            <c:strRef>
              <c:f>'I.Prob Decrementos'!$T$478</c:f>
              <c:strCache>
                <c:ptCount val="1"/>
                <c:pt idx="0">
                  <c:v>2033</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Decrementos'!$T$479:$T$553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18"/>
          <c:order val="18"/>
          <c:tx>
            <c:strRef>
              <c:f>'I.Prob Decrementos'!$U$478</c:f>
              <c:strCache>
                <c:ptCount val="1"/>
                <c:pt idx="0">
                  <c:v>2034</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Decrementos'!$U$479:$U$553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19"/>
          <c:order val="19"/>
          <c:tx>
            <c:strRef>
              <c:f>'I.Prob Decrementos'!$V$478</c:f>
              <c:strCache>
                <c:ptCount val="1"/>
                <c:pt idx="0">
                  <c:v>2035</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Decrementos'!$V$479:$V$553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20"/>
          <c:order val="20"/>
          <c:tx>
            <c:strRef>
              <c:f>'I.Prob Decrementos'!$W$478</c:f>
              <c:strCache>
                <c:ptCount val="1"/>
                <c:pt idx="0">
                  <c:v>2036</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Decrementos'!$W$479:$W$553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21"/>
          <c:order val="21"/>
          <c:tx>
            <c:strRef>
              <c:f>'I.Prob Decrementos'!$X$478</c:f>
              <c:strCache>
                <c:ptCount val="1"/>
                <c:pt idx="0">
                  <c:v>2037</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Decrementos'!$X$479:$X$553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22"/>
          <c:order val="22"/>
          <c:tx>
            <c:strRef>
              <c:f>'I.Prob Decrementos'!$Y$478</c:f>
              <c:strCache>
                <c:ptCount val="1"/>
                <c:pt idx="0">
                  <c:v>2038</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Decrementos'!$Y$479:$Y$553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23"/>
          <c:order val="23"/>
          <c:tx>
            <c:strRef>
              <c:f>'I.Prob Decrementos'!$Z$478</c:f>
              <c:strCache>
                <c:ptCount val="1"/>
                <c:pt idx="0">
                  <c:v>2039</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Decrementos'!$Z$479:$Z$553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24"/>
          <c:order val="24"/>
          <c:tx>
            <c:strRef>
              <c:f>'I.Prob Decrementos'!$AA$478</c:f>
              <c:strCache>
                <c:ptCount val="1"/>
                <c:pt idx="0">
                  <c:v>2040</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Decrementos'!$AA$479:$AA$553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25"/>
          <c:order val="25"/>
          <c:tx>
            <c:strRef>
              <c:f>'I.Prob Decrementos'!$AB$478</c:f>
              <c:strCache>
                <c:ptCount val="1"/>
                <c:pt idx="0">
                  <c:v>2041</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Decrementos'!$AB$479:$AB$553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26"/>
          <c:order val="26"/>
          <c:tx>
            <c:strRef>
              <c:f>'I.Prob Decrementos'!$AC$478</c:f>
              <c:strCache>
                <c:ptCount val="1"/>
                <c:pt idx="0">
                  <c:v>2042</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Decrementos'!$AC$479:$AC$553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27"/>
          <c:order val="27"/>
          <c:tx>
            <c:strRef>
              <c:f>'I.Prob Decrementos'!$AD$478</c:f>
              <c:strCache>
                <c:ptCount val="1"/>
                <c:pt idx="0">
                  <c:v>2043</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Decrementos'!$AD$479:$AD$553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28"/>
          <c:order val="28"/>
          <c:tx>
            <c:strRef>
              <c:f>'I.Prob Decrementos'!$AE$478</c:f>
              <c:strCache>
                <c:ptCount val="1"/>
                <c:pt idx="0">
                  <c:v>2044</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Decrementos'!$AE$479:$AE$553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29"/>
          <c:order val="29"/>
          <c:tx>
            <c:strRef>
              <c:f>'I.Prob Decrementos'!$AF$478</c:f>
              <c:strCache>
                <c:ptCount val="1"/>
                <c:pt idx="0">
                  <c:v>2045</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Decrementos'!$AF$479:$AF$553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30"/>
          <c:order val="30"/>
          <c:tx>
            <c:strRef>
              <c:f>'I.Prob Decrementos'!$AG$478</c:f>
              <c:strCache>
                <c:ptCount val="1"/>
                <c:pt idx="0">
                  <c:v>2046</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Decrementos'!$AG$479:$AG$553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31"/>
          <c:order val="31"/>
          <c:tx>
            <c:strRef>
              <c:f>'I.Prob Decrementos'!$AH$478</c:f>
              <c:strCache>
                <c:ptCount val="1"/>
                <c:pt idx="0">
                  <c:v>2047</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Decrementos'!$AH$479:$AH$553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32"/>
          <c:order val="32"/>
          <c:tx>
            <c:strRef>
              <c:f>'I.Prob Decrementos'!$AI$478</c:f>
              <c:strCache>
                <c:ptCount val="1"/>
                <c:pt idx="0">
                  <c:v>2048</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Decrementos'!$AI$479:$AI$553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33"/>
          <c:order val="33"/>
          <c:tx>
            <c:strRef>
              <c:f>'I.Prob Decrementos'!$AJ$478</c:f>
              <c:strCache>
                <c:ptCount val="1"/>
                <c:pt idx="0">
                  <c:v>2049</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Decrementos'!$AJ$479:$AJ$553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34"/>
          <c:order val="34"/>
          <c:tx>
            <c:strRef>
              <c:f>'I.Prob Decrementos'!$AK$478</c:f>
              <c:strCache>
                <c:ptCount val="1"/>
                <c:pt idx="0">
                  <c:v>2050</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Decrementos'!$AK$479:$AK$553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35"/>
          <c:order val="35"/>
          <c:tx>
            <c:strRef>
              <c:f>'I.Prob Decrementos'!$AL$478</c:f>
              <c:strCache>
                <c:ptCount val="1"/>
                <c:pt idx="0">
                  <c:v>2051</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Decrementos'!$AL$479:$AL$553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36"/>
          <c:order val="36"/>
          <c:tx>
            <c:strRef>
              <c:f>'I.Prob Decrementos'!$AM$478</c:f>
              <c:strCache>
                <c:ptCount val="1"/>
                <c:pt idx="0">
                  <c:v>2052</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Decrementos'!$AM$479:$AM$553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37"/>
          <c:order val="37"/>
          <c:tx>
            <c:strRef>
              <c:f>'I.Prob Decrementos'!$AN$478</c:f>
              <c:strCache>
                <c:ptCount val="1"/>
                <c:pt idx="0">
                  <c:v>2053</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Decrementos'!$AN$479:$AN$553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38"/>
          <c:order val="38"/>
          <c:tx>
            <c:strRef>
              <c:f>'I.Prob Decrementos'!$AO$478</c:f>
              <c:strCache>
                <c:ptCount val="1"/>
                <c:pt idx="0">
                  <c:v>2054</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Decrementos'!$AO$479:$AO$553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39"/>
          <c:order val="39"/>
          <c:tx>
            <c:strRef>
              <c:f>'I.Prob Decrementos'!$AP$478</c:f>
              <c:strCache>
                <c:ptCount val="1"/>
                <c:pt idx="0">
                  <c:v>2055</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Decrementos'!$AP$479:$AP$553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40"/>
          <c:order val="40"/>
          <c:tx>
            <c:strRef>
              <c:f>'I.Prob Decrementos'!$AQ$478</c:f>
              <c:strCache>
                <c:ptCount val="1"/>
                <c:pt idx="0">
                  <c:v>2056</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Decrementos'!$AQ$479:$AQ$553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41"/>
          <c:order val="41"/>
          <c:tx>
            <c:strRef>
              <c:f>'I.Prob Decrementos'!$AR$478</c:f>
              <c:strCache>
                <c:ptCount val="1"/>
                <c:pt idx="0">
                  <c:v>2057</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Decrementos'!$AR$479:$AR$553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42"/>
          <c:order val="42"/>
          <c:tx>
            <c:strRef>
              <c:f>'I.Prob Decrementos'!$AS$478</c:f>
              <c:strCache>
                <c:ptCount val="1"/>
                <c:pt idx="0">
                  <c:v>2058</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Decrementos'!$AS$479:$AS$553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43"/>
          <c:order val="43"/>
          <c:tx>
            <c:strRef>
              <c:f>'I.Prob Decrementos'!$AT$478</c:f>
              <c:strCache>
                <c:ptCount val="1"/>
                <c:pt idx="0">
                  <c:v>2059</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Decrementos'!$AT$479:$AT$553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44"/>
          <c:order val="44"/>
          <c:tx>
            <c:strRef>
              <c:f>'I.Prob Decrementos'!$AU$478</c:f>
              <c:strCache>
                <c:ptCount val="1"/>
                <c:pt idx="0">
                  <c:v>2060</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Decrementos'!$AU$479:$AU$553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45"/>
          <c:order val="45"/>
          <c:tx>
            <c:strRef>
              <c:f>'I.Prob Decrementos'!$AV$478</c:f>
              <c:strCache>
                <c:ptCount val="1"/>
                <c:pt idx="0">
                  <c:v>2061</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Decrementos'!$AV$479:$AV$553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46"/>
          <c:order val="46"/>
          <c:tx>
            <c:strRef>
              <c:f>'I.Prob Decrementos'!$AW$478</c:f>
              <c:strCache>
                <c:ptCount val="1"/>
                <c:pt idx="0">
                  <c:v>2062</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Decrementos'!$AW$479:$AW$553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47"/>
          <c:order val="47"/>
          <c:tx>
            <c:strRef>
              <c:f>'I.Prob Decrementos'!$AX$478</c:f>
              <c:strCache>
                <c:ptCount val="1"/>
                <c:pt idx="0">
                  <c:v>2063</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Decrementos'!$AX$479:$AX$553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48"/>
          <c:order val="48"/>
          <c:tx>
            <c:strRef>
              <c:f>'I.Prob Decrementos'!$AY$478</c:f>
              <c:strCache>
                <c:ptCount val="1"/>
                <c:pt idx="0">
                  <c:v>2064</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Decrementos'!$AY$479:$AY$553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49"/>
          <c:order val="49"/>
          <c:tx>
            <c:strRef>
              <c:f>'I.Prob Decrementos'!$AZ$478</c:f>
              <c:strCache>
                <c:ptCount val="1"/>
                <c:pt idx="0">
                  <c:v>2065</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Decrementos'!$AZ$479:$AZ$553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50"/>
          <c:order val="50"/>
          <c:tx>
            <c:strRef>
              <c:f>'I.Prob Decrementos'!$BA$478</c:f>
              <c:strCache>
                <c:ptCount val="1"/>
                <c:pt idx="0">
                  <c:v>2066</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Decrementos'!$BA$479:$BA$553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51"/>
          <c:order val="51"/>
          <c:tx>
            <c:strRef>
              <c:f>'I.Prob Decrementos'!$BB$478</c:f>
              <c:strCache>
                <c:ptCount val="1"/>
                <c:pt idx="0">
                  <c:v>2067</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Decrementos'!$BB$479:$BB$553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52"/>
          <c:order val="52"/>
          <c:tx>
            <c:strRef>
              <c:f>'I.Prob Decrementos'!$BC$478</c:f>
              <c:strCache>
                <c:ptCount val="1"/>
                <c:pt idx="0">
                  <c:v>2068</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Decrementos'!$BC$479:$BC$553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53"/>
          <c:order val="53"/>
          <c:tx>
            <c:strRef>
              <c:f>'I.Prob Decrementos'!$BD$478</c:f>
              <c:strCache>
                <c:ptCount val="1"/>
                <c:pt idx="0">
                  <c:v>2069</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Decrementos'!$BD$479:$BD$553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54"/>
          <c:order val="54"/>
          <c:tx>
            <c:strRef>
              <c:f>'I.Prob Decrementos'!$BE$478</c:f>
              <c:strCache>
                <c:ptCount val="1"/>
                <c:pt idx="0">
                  <c:v>2070</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Decrementos'!$BE$479:$BE$553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55"/>
          <c:order val="55"/>
          <c:tx>
            <c:strRef>
              <c:f>'I.Prob Decrementos'!$BF$478</c:f>
              <c:strCache>
                <c:ptCount val="1"/>
                <c:pt idx="0">
                  <c:v>2071</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Decrementos'!$BF$479:$BF$553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56"/>
          <c:order val="56"/>
          <c:tx>
            <c:strRef>
              <c:f>'I.Prob Decrementos'!$BG$478</c:f>
              <c:strCache>
                <c:ptCount val="1"/>
                <c:pt idx="0">
                  <c:v>2072</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Decrementos'!$BG$479:$BG$553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57"/>
          <c:order val="57"/>
          <c:tx>
            <c:strRef>
              <c:f>'I.Prob Decrementos'!$BH$478</c:f>
              <c:strCache>
                <c:ptCount val="1"/>
                <c:pt idx="0">
                  <c:v>2073</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Decrementos'!$BH$479:$BH$553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58"/>
          <c:order val="58"/>
          <c:tx>
            <c:strRef>
              <c:f>'I.Prob Decrementos'!$BI$478</c:f>
              <c:strCache>
                <c:ptCount val="1"/>
                <c:pt idx="0">
                  <c:v>2074</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Decrementos'!$BI$479:$BI$553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59"/>
          <c:order val="59"/>
          <c:tx>
            <c:strRef>
              <c:f>'I.Prob Decrementos'!$BJ$478</c:f>
              <c:strCache>
                <c:ptCount val="1"/>
                <c:pt idx="0">
                  <c:v>2075</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Decrementos'!$BJ$479:$BJ$553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60"/>
          <c:order val="60"/>
          <c:tx>
            <c:strRef>
              <c:f>'I.Prob Decrementos'!$BK$478</c:f>
              <c:strCache>
                <c:ptCount val="1"/>
                <c:pt idx="0">
                  <c:v>2076</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Decrementos'!$BK$479:$BK$553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61"/>
          <c:order val="61"/>
          <c:tx>
            <c:strRef>
              <c:f>'I.Prob Decrementos'!$BL$478</c:f>
              <c:strCache>
                <c:ptCount val="1"/>
                <c:pt idx="0">
                  <c:v>2077</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Decrementos'!$BL$479:$BL$553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62"/>
          <c:order val="62"/>
          <c:tx>
            <c:strRef>
              <c:f>'I.Prob Decrementos'!$BM$478</c:f>
              <c:strCache>
                <c:ptCount val="1"/>
                <c:pt idx="0">
                  <c:v>2078</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Decrementos'!$BM$479:$BM$553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63"/>
          <c:order val="63"/>
          <c:tx>
            <c:strRef>
              <c:f>'I.Prob Decrementos'!$BN$478</c:f>
              <c:strCache>
                <c:ptCount val="1"/>
                <c:pt idx="0">
                  <c:v>2079</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Decrementos'!$BN$479:$BN$553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64"/>
          <c:order val="64"/>
          <c:tx>
            <c:strRef>
              <c:f>'I.Prob Decrementos'!$BO$478</c:f>
              <c:strCache>
                <c:ptCount val="1"/>
                <c:pt idx="0">
                  <c:v>2080</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Decrementos'!$BO$479:$BO$553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65"/>
          <c:order val="65"/>
          <c:tx>
            <c:strRef>
              <c:f>'I.Prob Decrementos'!$BP$478</c:f>
              <c:strCache>
                <c:ptCount val="1"/>
                <c:pt idx="0">
                  <c:v>2081</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Decrementos'!$BP$479:$BP$553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66"/>
          <c:order val="66"/>
          <c:tx>
            <c:strRef>
              <c:f>'I.Prob Decrementos'!$BQ$478</c:f>
              <c:strCache>
                <c:ptCount val="1"/>
                <c:pt idx="0">
                  <c:v>2082</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Decrementos'!$BQ$479:$BQ$553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67"/>
          <c:order val="67"/>
          <c:tx>
            <c:strRef>
              <c:f>'I.Prob Decrementos'!$BR$478</c:f>
              <c:strCache>
                <c:ptCount val="1"/>
                <c:pt idx="0">
                  <c:v>2083</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Decrementos'!$BR$479:$BR$553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68"/>
          <c:order val="68"/>
          <c:tx>
            <c:strRef>
              <c:f>'I.Prob Decrementos'!$BS$478</c:f>
              <c:strCache>
                <c:ptCount val="1"/>
                <c:pt idx="0">
                  <c:v>2084</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Decrementos'!$BS$479:$BS$553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69"/>
          <c:order val="69"/>
          <c:tx>
            <c:strRef>
              <c:f>'I.Prob Decrementos'!$BT$478</c:f>
              <c:strCache>
                <c:ptCount val="1"/>
                <c:pt idx="0">
                  <c:v>2085</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Decrementos'!$BT$479:$BT$553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70"/>
          <c:order val="70"/>
          <c:tx>
            <c:strRef>
              <c:f>'I.Prob Decrementos'!$BU$478</c:f>
              <c:strCache>
                <c:ptCount val="1"/>
                <c:pt idx="0">
                  <c:v>2086</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Decrementos'!$BU$479:$BU$553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71"/>
          <c:order val="71"/>
          <c:tx>
            <c:strRef>
              <c:f>'I.Prob Decrementos'!$BV$478</c:f>
              <c:strCache>
                <c:ptCount val="1"/>
                <c:pt idx="0">
                  <c:v>2087</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Decrementos'!$BV$479:$BV$553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72"/>
          <c:order val="72"/>
          <c:tx>
            <c:strRef>
              <c:f>'I.Prob Decrementos'!$BW$478</c:f>
              <c:strCache>
                <c:ptCount val="1"/>
                <c:pt idx="0">
                  <c:v>2088</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Decrementos'!$BW$479:$BW$553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73"/>
          <c:order val="73"/>
          <c:tx>
            <c:strRef>
              <c:f>'I.Prob Decrementos'!$BX$478</c:f>
              <c:strCache>
                <c:ptCount val="1"/>
                <c:pt idx="0">
                  <c:v>2089</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Decrementos'!$BX$479:$BX$553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74"/>
          <c:order val="74"/>
          <c:tx>
            <c:strRef>
              <c:f>'I.Prob Decrementos'!$BY$478</c:f>
              <c:strCache>
                <c:ptCount val="1"/>
                <c:pt idx="0">
                  <c:v>2090</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Decrementos'!$BY$479:$BY$553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75"/>
          <c:order val="75"/>
          <c:tx>
            <c:strRef>
              <c:f>'I.Prob Decrementos'!$BZ$478</c:f>
              <c:strCache>
                <c:ptCount val="1"/>
                <c:pt idx="0">
                  <c:v>2091</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Decrementos'!$BZ$479:$BZ$553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76"/>
          <c:order val="76"/>
          <c:tx>
            <c:strRef>
              <c:f>'I.Prob Decrementos'!$CA$478</c:f>
              <c:strCache>
                <c:ptCount val="1"/>
                <c:pt idx="0">
                  <c:v>2092</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Decrementos'!$CA$479:$CA$553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77"/>
          <c:order val="77"/>
          <c:tx>
            <c:strRef>
              <c:f>'I.Prob Decrementos'!$CB$478</c:f>
              <c:strCache>
                <c:ptCount val="1"/>
                <c:pt idx="0">
                  <c:v>2093</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Decrementos'!$CB$479:$CB$553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78"/>
          <c:order val="78"/>
          <c:tx>
            <c:strRef>
              <c:f>'I.Prob Decrementos'!$CC$478</c:f>
              <c:strCache>
                <c:ptCount val="1"/>
                <c:pt idx="0">
                  <c:v>2094</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Decrementos'!$CC$479:$CC$553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79"/>
          <c:order val="79"/>
          <c:tx>
            <c:strRef>
              <c:f>'I.Prob Decrementos'!$CD$478</c:f>
              <c:strCache>
                <c:ptCount val="1"/>
                <c:pt idx="0">
                  <c:v>2095</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Decrementos'!$CD$479:$CD$553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80"/>
          <c:order val="80"/>
          <c:tx>
            <c:strRef>
              <c:f>'I.Prob Decrementos'!$CE$478</c:f>
              <c:strCache>
                <c:ptCount val="1"/>
                <c:pt idx="0">
                  <c:v>2096</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Decrementos'!$CE$479:$CE$553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81"/>
          <c:order val="81"/>
          <c:tx>
            <c:strRef>
              <c:f>'I.Prob Decrementos'!$CF$478</c:f>
              <c:strCache>
                <c:ptCount val="1"/>
                <c:pt idx="0">
                  <c:v>2097</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Decrementos'!$CF$479:$CF$553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82"/>
          <c:order val="82"/>
          <c:tx>
            <c:strRef>
              <c:f>'I.Prob Decrementos'!$CG$478</c:f>
              <c:strCache>
                <c:ptCount val="1"/>
                <c:pt idx="0">
                  <c:v>2098</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Decrementos'!$CG$479:$CG$553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83"/>
          <c:order val="83"/>
          <c:tx>
            <c:strRef>
              <c:f>'I.Prob Decrementos'!$CH$478</c:f>
              <c:strCache>
                <c:ptCount val="1"/>
                <c:pt idx="0">
                  <c:v>2099</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Decrementos'!$CH$479:$CH$553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84"/>
          <c:order val="84"/>
          <c:tx>
            <c:strRef>
              <c:f>'I.Prob Decrementos'!$CI$478</c:f>
              <c:strCache>
                <c:ptCount val="1"/>
                <c:pt idx="0">
                  <c:v>2100</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Decrementos'!$CI$479:$CI$553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ser>
          <c:idx val="85"/>
          <c:order val="85"/>
          <c:tx>
            <c:strRef>
              <c:f>'I.Prob Decrementos'!$CJ$478</c:f>
              <c:strCache>
                <c:ptCount val="1"/>
                <c:pt idx="0">
                  <c:v>2101</c:v>
                </c:pt>
              </c:strCache>
            </c:strRef>
          </c:tx>
          <c:cat>
            <c:numRef>
              <c:f>'I.Prob Decrementos'!$B$479:$B$553</c:f>
              <c:numCache>
                <c:formatCode>General</c:formatCode>
                <c:ptCount val="75"/>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Decrementos'!$CJ$479:$CJ$553</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0.48916987865023065</c:v>
                </c:pt>
                <c:pt idx="51">
                  <c:v>0.38426966442538979</c:v>
                </c:pt>
                <c:pt idx="52">
                  <c:v>0.35775041166187405</c:v>
                </c:pt>
                <c:pt idx="53">
                  <c:v>0.33623910962316261</c:v>
                </c:pt>
                <c:pt idx="54">
                  <c:v>0.31908269559409141</c:v>
                </c:pt>
                <c:pt idx="55">
                  <c:v>0.30566304536463107</c:v>
                </c:pt>
                <c:pt idx="56">
                  <c:v>0.29541892976222828</c:v>
                </c:pt>
                <c:pt idx="57">
                  <c:v>0.28784980017414941</c:v>
                </c:pt>
                <c:pt idx="58">
                  <c:v>0.28250993515402234</c:v>
                </c:pt>
                <c:pt idx="59">
                  <c:v>0.27899832472485186</c:v>
                </c:pt>
                <c:pt idx="60">
                  <c:v>0.27694744984799158</c:v>
                </c:pt>
                <c:pt idx="61">
                  <c:v>0.2760127124830134</c:v>
                </c:pt>
                <c:pt idx="62">
                  <c:v>0.27586344514733419</c:v>
                </c:pt>
                <c:pt idx="63">
                  <c:v>0.27617596334665873</c:v>
                </c:pt>
                <c:pt idx="64">
                  <c:v>0.27662886888032012</c:v>
                </c:pt>
                <c:pt idx="65">
                  <c:v>0.27690067525230677</c:v>
                </c:pt>
                <c:pt idx="66">
                  <c:v>0.27666976064789645</c:v>
                </c:pt>
                <c:pt idx="67">
                  <c:v>0.27561663971337713</c:v>
                </c:pt>
                <c:pt idx="68">
                  <c:v>0.27342857694361994</c:v>
                </c:pt>
                <c:pt idx="69">
                  <c:v>0.26980663641624536</c:v>
                </c:pt>
                <c:pt idx="70">
                  <c:v>0.26447535702605074</c:v>
                </c:pt>
                <c:pt idx="71">
                  <c:v>0.25719531687765401</c:v>
                </c:pt>
                <c:pt idx="72">
                  <c:v>0.24777882835602014</c:v>
                </c:pt>
                <c:pt idx="73">
                  <c:v>0.23610877213090944</c:v>
                </c:pt>
                <c:pt idx="74">
                  <c:v>0.222159993679758</c:v>
                </c:pt>
              </c:numCache>
            </c:numRef>
          </c:val>
        </c:ser>
        <c:bandFmts/>
        <c:axId val="235841024"/>
        <c:axId val="235842944"/>
        <c:axId val="235724288"/>
      </c:surface3DChart>
      <c:catAx>
        <c:axId val="235841024"/>
        <c:scaling>
          <c:orientation val="minMax"/>
        </c:scaling>
        <c:delete val="0"/>
        <c:axPos val="b"/>
        <c:majorGridlines/>
        <c:title>
          <c:tx>
            <c:rich>
              <a:bodyPr/>
              <a:lstStyle/>
              <a:p>
                <a:pPr>
                  <a:defRPr/>
                </a:pPr>
                <a:r>
                  <a:rPr lang="es-MX"/>
                  <a:t>Edad</a:t>
                </a:r>
              </a:p>
            </c:rich>
          </c:tx>
          <c:layout/>
          <c:overlay val="0"/>
        </c:title>
        <c:numFmt formatCode="General" sourceLinked="1"/>
        <c:majorTickMark val="out"/>
        <c:minorTickMark val="none"/>
        <c:tickLblPos val="nextTo"/>
        <c:crossAx val="235842944"/>
        <c:crosses val="autoZero"/>
        <c:auto val="1"/>
        <c:lblAlgn val="ctr"/>
        <c:lblOffset val="100"/>
        <c:tickLblSkip val="20"/>
        <c:tickMarkSkip val="20"/>
        <c:noMultiLvlLbl val="0"/>
      </c:catAx>
      <c:valAx>
        <c:axId val="235842944"/>
        <c:scaling>
          <c:orientation val="minMax"/>
        </c:scaling>
        <c:delete val="0"/>
        <c:axPos val="l"/>
        <c:majorGridlines/>
        <c:numFmt formatCode="0.00%" sourceLinked="0"/>
        <c:majorTickMark val="out"/>
        <c:minorTickMark val="none"/>
        <c:tickLblPos val="nextTo"/>
        <c:crossAx val="235841024"/>
        <c:crosses val="autoZero"/>
        <c:crossBetween val="midCat"/>
      </c:valAx>
      <c:serAx>
        <c:axId val="235724288"/>
        <c:scaling>
          <c:orientation val="minMax"/>
        </c:scaling>
        <c:delete val="0"/>
        <c:axPos val="b"/>
        <c:majorGridlines/>
        <c:title>
          <c:tx>
            <c:rich>
              <a:bodyPr rot="0" vert="horz"/>
              <a:lstStyle/>
              <a:p>
                <a:pPr>
                  <a:defRPr/>
                </a:pPr>
                <a:r>
                  <a:rPr lang="es-MX"/>
                  <a:t>Año de proyección</a:t>
                </a:r>
              </a:p>
            </c:rich>
          </c:tx>
          <c:layout/>
          <c:overlay val="0"/>
        </c:title>
        <c:majorTickMark val="out"/>
        <c:minorTickMark val="none"/>
        <c:tickLblPos val="nextTo"/>
        <c:crossAx val="235842944"/>
        <c:crosses val="autoZero"/>
        <c:tickLblSkip val="20"/>
        <c:tickMarkSkip val="20"/>
      </c:serAx>
    </c:plotArea>
    <c:plotVisOnly val="1"/>
    <c:dispBlanksAs val="zero"/>
    <c:showDLblsOverMax val="0"/>
  </c:chart>
  <c:txPr>
    <a:bodyPr/>
    <a:lstStyle/>
    <a:p>
      <a:pPr>
        <a:defRPr sz="600">
          <a:latin typeface="Myriad Pro Light"/>
        </a:defRPr>
      </a:pPr>
      <a:endParaRPr lang="es-MX"/>
    </a:p>
  </c:txPr>
  <c:externalData r:id="rId2">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19"/>
    </mc:Choice>
    <mc:Fallback>
      <c:style val="19"/>
    </mc:Fallback>
  </mc:AlternateContent>
  <c:clrMapOvr bg1="lt1" tx1="dk1" bg2="lt2" tx2="dk2" accent1="accent1" accent2="accent2" accent3="accent3" accent4="accent4" accent5="accent5" accent6="accent6" hlink="hlink" folHlink="folHlink"/>
  <c:chart>
    <c:title>
      <c:tx>
        <c:rich>
          <a:bodyPr/>
          <a:lstStyle/>
          <a:p>
            <a:pPr>
              <a:defRPr/>
            </a:pPr>
            <a:r>
              <a:rPr lang="es-MX"/>
              <a:t>Tasa anual de cesantía en edad avanzada</a:t>
            </a:r>
          </a:p>
          <a:p>
            <a:pPr>
              <a:defRPr/>
            </a:pPr>
            <a:r>
              <a:rPr lang="es-MX"/>
              <a:t>qx'(c) </a:t>
            </a:r>
          </a:p>
        </c:rich>
      </c:tx>
      <c:layout/>
      <c:overlay val="0"/>
    </c:title>
    <c:autoTitleDeleted val="0"/>
    <c:view3D>
      <c:rotX val="15"/>
      <c:rotY val="20"/>
      <c:rAngAx val="0"/>
      <c:perspective val="30"/>
    </c:view3D>
    <c:floor>
      <c:thickness val="0"/>
    </c:floor>
    <c:sideWall>
      <c:thickness val="0"/>
    </c:sideWall>
    <c:backWall>
      <c:thickness val="0"/>
    </c:backWall>
    <c:plotArea>
      <c:layout/>
      <c:surface3DChart>
        <c:wireframe val="0"/>
        <c:ser>
          <c:idx val="0"/>
          <c:order val="0"/>
          <c:tx>
            <c:strRef>
              <c:f>'I.Prob Decrementos'!$C$399</c:f>
              <c:strCache>
                <c:ptCount val="1"/>
                <c:pt idx="0">
                  <c:v>2016</c:v>
                </c:pt>
              </c:strCache>
            </c:strRef>
          </c:tx>
          <c:cat>
            <c:numRef>
              <c:f>'I.Prob Decrementos'!$B$400:$B$475</c:f>
              <c:numCache>
                <c:formatCode>General</c:formatCode>
                <c:ptCount val="76"/>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numCache>
            </c:numRef>
          </c:cat>
          <c:val>
            <c:numRef>
              <c:f>'I.Prob Decrementos'!$C$400:$C$474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0.54771194311082261</c:v>
                </c:pt>
                <c:pt idx="46">
                  <c:v>0.39033594422573603</c:v>
                </c:pt>
                <c:pt idx="47">
                  <c:v>0.29583904431075381</c:v>
                </c:pt>
                <c:pt idx="48">
                  <c:v>0.27336404887002375</c:v>
                </c:pt>
                <c:pt idx="49">
                  <c:v>0.24499155139334644</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1"/>
          <c:order val="1"/>
          <c:tx>
            <c:strRef>
              <c:f>'I.Prob Decrementos'!$D$399</c:f>
              <c:strCache>
                <c:ptCount val="1"/>
                <c:pt idx="0">
                  <c:v>2017</c:v>
                </c:pt>
              </c:strCache>
            </c:strRef>
          </c:tx>
          <c:val>
            <c:numRef>
              <c:f>'I.Prob Decrementos'!$D$400:$D$474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0.51365626832774602</c:v>
                </c:pt>
                <c:pt idx="46">
                  <c:v>0.38930116843293805</c:v>
                </c:pt>
                <c:pt idx="47">
                  <c:v>0.29472056416651127</c:v>
                </c:pt>
                <c:pt idx="48">
                  <c:v>0.27287494818518909</c:v>
                </c:pt>
                <c:pt idx="49">
                  <c:v>0.24452190740478252</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2"/>
          <c:order val="2"/>
          <c:tx>
            <c:strRef>
              <c:f>'I.Prob Decrementos'!$E$399</c:f>
              <c:strCache>
                <c:ptCount val="1"/>
                <c:pt idx="0">
                  <c:v>2018</c:v>
                </c:pt>
              </c:strCache>
            </c:strRef>
          </c:tx>
          <c:val>
            <c:numRef>
              <c:f>'I.Prob Decrementos'!$E$400:$E$474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0.47948904701142314</c:v>
                </c:pt>
                <c:pt idx="46">
                  <c:v>0.38826751354154632</c:v>
                </c:pt>
                <c:pt idx="47">
                  <c:v>0.2936051311202984</c:v>
                </c:pt>
                <c:pt idx="48">
                  <c:v>0.27238919450732002</c:v>
                </c:pt>
                <c:pt idx="49">
                  <c:v>0.24405575106495858</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3"/>
          <c:order val="3"/>
          <c:tx>
            <c:strRef>
              <c:f>'I.Prob Decrementos'!$F$399</c:f>
              <c:strCache>
                <c:ptCount val="1"/>
                <c:pt idx="0">
                  <c:v>2019</c:v>
                </c:pt>
              </c:strCache>
            </c:strRef>
          </c:tx>
          <c:val>
            <c:numRef>
              <c:f>'I.Prob Decrementos'!$F$400:$F$474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0.44553823456634239</c:v>
                </c:pt>
                <c:pt idx="46">
                  <c:v>0.38723499158125452</c:v>
                </c:pt>
                <c:pt idx="47">
                  <c:v>0.29249275919986978</c:v>
                </c:pt>
                <c:pt idx="48">
                  <c:v>0.27190679684504082</c:v>
                </c:pt>
                <c:pt idx="49">
                  <c:v>0.24359308791385859</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4"/>
          <c:order val="4"/>
          <c:tx>
            <c:strRef>
              <c:f>'I.Prob Decrementos'!$G$399</c:f>
              <c:strCache>
                <c:ptCount val="1"/>
                <c:pt idx="0">
                  <c:v>2020</c:v>
                </c:pt>
              </c:strCache>
            </c:strRef>
          </c:tx>
          <c:val>
            <c:numRef>
              <c:f>'I.Prob Decrementos'!$G$400:$G$474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5"/>
          <c:order val="5"/>
          <c:tx>
            <c:strRef>
              <c:f>'I.Prob Decrementos'!$H$399</c:f>
              <c:strCache>
                <c:ptCount val="1"/>
                <c:pt idx="0">
                  <c:v>2021</c:v>
                </c:pt>
              </c:strCache>
            </c:strRef>
          </c:tx>
          <c:val>
            <c:numRef>
              <c:f>'I.Prob Decrementos'!$H$400:$H$474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6"/>
          <c:order val="6"/>
          <c:tx>
            <c:strRef>
              <c:f>'I.Prob Decrementos'!$I$399</c:f>
              <c:strCache>
                <c:ptCount val="1"/>
                <c:pt idx="0">
                  <c:v>2022</c:v>
                </c:pt>
              </c:strCache>
            </c:strRef>
          </c:tx>
          <c:val>
            <c:numRef>
              <c:f>'I.Prob Decrementos'!$I$400:$I$474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7"/>
          <c:order val="7"/>
          <c:tx>
            <c:strRef>
              <c:f>'I.Prob Decrementos'!$J$399</c:f>
              <c:strCache>
                <c:ptCount val="1"/>
                <c:pt idx="0">
                  <c:v>2023</c:v>
                </c:pt>
              </c:strCache>
            </c:strRef>
          </c:tx>
          <c:val>
            <c:numRef>
              <c:f>'I.Prob Decrementos'!$J$400:$J$474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8"/>
          <c:order val="8"/>
          <c:tx>
            <c:strRef>
              <c:f>'I.Prob Decrementos'!$K$399</c:f>
              <c:strCache>
                <c:ptCount val="1"/>
                <c:pt idx="0">
                  <c:v>2024</c:v>
                </c:pt>
              </c:strCache>
            </c:strRef>
          </c:tx>
          <c:val>
            <c:numRef>
              <c:f>'I.Prob Decrementos'!$K$400:$K$474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9"/>
          <c:order val="9"/>
          <c:tx>
            <c:strRef>
              <c:f>'I.Prob Decrementos'!$L$399</c:f>
              <c:strCache>
                <c:ptCount val="1"/>
                <c:pt idx="0">
                  <c:v>2025</c:v>
                </c:pt>
              </c:strCache>
            </c:strRef>
          </c:tx>
          <c:val>
            <c:numRef>
              <c:f>'I.Prob Decrementos'!$L$400:$L$474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10"/>
          <c:order val="10"/>
          <c:tx>
            <c:strRef>
              <c:f>'I.Prob Decrementos'!$M$399</c:f>
              <c:strCache>
                <c:ptCount val="1"/>
                <c:pt idx="0">
                  <c:v>2026</c:v>
                </c:pt>
              </c:strCache>
            </c:strRef>
          </c:tx>
          <c:val>
            <c:numRef>
              <c:f>'I.Prob Decrementos'!$M$400:$M$474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11"/>
          <c:order val="11"/>
          <c:tx>
            <c:strRef>
              <c:f>'I.Prob Decrementos'!$N$399</c:f>
              <c:strCache>
                <c:ptCount val="1"/>
                <c:pt idx="0">
                  <c:v>2027</c:v>
                </c:pt>
              </c:strCache>
            </c:strRef>
          </c:tx>
          <c:val>
            <c:numRef>
              <c:f>'I.Prob Decrementos'!$N$400:$N$474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12"/>
          <c:order val="12"/>
          <c:tx>
            <c:strRef>
              <c:f>'I.Prob Decrementos'!$O$399</c:f>
              <c:strCache>
                <c:ptCount val="1"/>
                <c:pt idx="0">
                  <c:v>2028</c:v>
                </c:pt>
              </c:strCache>
            </c:strRef>
          </c:tx>
          <c:val>
            <c:numRef>
              <c:f>'I.Prob Decrementos'!$O$400:$O$474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13"/>
          <c:order val="13"/>
          <c:tx>
            <c:strRef>
              <c:f>'I.Prob Decrementos'!$P$399</c:f>
              <c:strCache>
                <c:ptCount val="1"/>
                <c:pt idx="0">
                  <c:v>2029</c:v>
                </c:pt>
              </c:strCache>
            </c:strRef>
          </c:tx>
          <c:val>
            <c:numRef>
              <c:f>'I.Prob Decrementos'!$P$400:$P$474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14"/>
          <c:order val="14"/>
          <c:tx>
            <c:strRef>
              <c:f>'I.Prob Decrementos'!$Q$399</c:f>
              <c:strCache>
                <c:ptCount val="1"/>
                <c:pt idx="0">
                  <c:v>2030</c:v>
                </c:pt>
              </c:strCache>
            </c:strRef>
          </c:tx>
          <c:val>
            <c:numRef>
              <c:f>'I.Prob Decrementos'!$Q$400:$Q$474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15"/>
          <c:order val="15"/>
          <c:tx>
            <c:strRef>
              <c:f>'I.Prob Decrementos'!$R$399</c:f>
              <c:strCache>
                <c:ptCount val="1"/>
                <c:pt idx="0">
                  <c:v>2031</c:v>
                </c:pt>
              </c:strCache>
            </c:strRef>
          </c:tx>
          <c:val>
            <c:numRef>
              <c:f>'I.Prob Decrementos'!$R$400:$R$474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16"/>
          <c:order val="16"/>
          <c:tx>
            <c:strRef>
              <c:f>'I.Prob Decrementos'!$S$399</c:f>
              <c:strCache>
                <c:ptCount val="1"/>
                <c:pt idx="0">
                  <c:v>2032</c:v>
                </c:pt>
              </c:strCache>
            </c:strRef>
          </c:tx>
          <c:val>
            <c:numRef>
              <c:f>'I.Prob Decrementos'!$S$400:$S$474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17"/>
          <c:order val="17"/>
          <c:tx>
            <c:strRef>
              <c:f>'I.Prob Decrementos'!$T$399</c:f>
              <c:strCache>
                <c:ptCount val="1"/>
                <c:pt idx="0">
                  <c:v>2033</c:v>
                </c:pt>
              </c:strCache>
            </c:strRef>
          </c:tx>
          <c:val>
            <c:numRef>
              <c:f>'I.Prob Decrementos'!$T$400:$T$474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18"/>
          <c:order val="18"/>
          <c:tx>
            <c:strRef>
              <c:f>'I.Prob Decrementos'!$U$399</c:f>
              <c:strCache>
                <c:ptCount val="1"/>
                <c:pt idx="0">
                  <c:v>2034</c:v>
                </c:pt>
              </c:strCache>
            </c:strRef>
          </c:tx>
          <c:val>
            <c:numRef>
              <c:f>'I.Prob Decrementos'!$U$400:$U$474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19"/>
          <c:order val="19"/>
          <c:tx>
            <c:strRef>
              <c:f>'I.Prob Decrementos'!$V$399</c:f>
              <c:strCache>
                <c:ptCount val="1"/>
                <c:pt idx="0">
                  <c:v>2035</c:v>
                </c:pt>
              </c:strCache>
            </c:strRef>
          </c:tx>
          <c:val>
            <c:numRef>
              <c:f>'I.Prob Decrementos'!$V$400:$V$474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20"/>
          <c:order val="20"/>
          <c:tx>
            <c:strRef>
              <c:f>'I.Prob Decrementos'!$W$399</c:f>
              <c:strCache>
                <c:ptCount val="1"/>
                <c:pt idx="0">
                  <c:v>2036</c:v>
                </c:pt>
              </c:strCache>
            </c:strRef>
          </c:tx>
          <c:val>
            <c:numRef>
              <c:f>'I.Prob Decrementos'!$W$400:$W$474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21"/>
          <c:order val="21"/>
          <c:tx>
            <c:strRef>
              <c:f>'I.Prob Decrementos'!$X$399</c:f>
              <c:strCache>
                <c:ptCount val="1"/>
                <c:pt idx="0">
                  <c:v>2037</c:v>
                </c:pt>
              </c:strCache>
            </c:strRef>
          </c:tx>
          <c:val>
            <c:numRef>
              <c:f>'I.Prob Decrementos'!$X$400:$X$474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22"/>
          <c:order val="22"/>
          <c:tx>
            <c:strRef>
              <c:f>'I.Prob Decrementos'!$Y$399</c:f>
              <c:strCache>
                <c:ptCount val="1"/>
                <c:pt idx="0">
                  <c:v>2038</c:v>
                </c:pt>
              </c:strCache>
            </c:strRef>
          </c:tx>
          <c:val>
            <c:numRef>
              <c:f>'I.Prob Decrementos'!$Y$400:$Y$474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23"/>
          <c:order val="23"/>
          <c:tx>
            <c:strRef>
              <c:f>'I.Prob Decrementos'!$Z$399</c:f>
              <c:strCache>
                <c:ptCount val="1"/>
                <c:pt idx="0">
                  <c:v>2039</c:v>
                </c:pt>
              </c:strCache>
            </c:strRef>
          </c:tx>
          <c:val>
            <c:numRef>
              <c:f>'I.Prob Decrementos'!$Z$400:$Z$474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24"/>
          <c:order val="24"/>
          <c:tx>
            <c:strRef>
              <c:f>'I.Prob Decrementos'!$AA$399</c:f>
              <c:strCache>
                <c:ptCount val="1"/>
                <c:pt idx="0">
                  <c:v>2040</c:v>
                </c:pt>
              </c:strCache>
            </c:strRef>
          </c:tx>
          <c:val>
            <c:numRef>
              <c:f>'I.Prob Decrementos'!$AA$400:$AA$474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25"/>
          <c:order val="25"/>
          <c:tx>
            <c:strRef>
              <c:f>'I.Prob Decrementos'!$AB$399</c:f>
              <c:strCache>
                <c:ptCount val="1"/>
                <c:pt idx="0">
                  <c:v>2041</c:v>
                </c:pt>
              </c:strCache>
            </c:strRef>
          </c:tx>
          <c:val>
            <c:numRef>
              <c:f>'I.Prob Decrementos'!$AB$400:$AB$474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26"/>
          <c:order val="26"/>
          <c:tx>
            <c:strRef>
              <c:f>'I.Prob Decrementos'!$AC$399</c:f>
              <c:strCache>
                <c:ptCount val="1"/>
                <c:pt idx="0">
                  <c:v>2042</c:v>
                </c:pt>
              </c:strCache>
            </c:strRef>
          </c:tx>
          <c:val>
            <c:numRef>
              <c:f>'I.Prob Decrementos'!$AC$400:$AC$474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27"/>
          <c:order val="27"/>
          <c:tx>
            <c:strRef>
              <c:f>'I.Prob Decrementos'!$AD$399</c:f>
              <c:strCache>
                <c:ptCount val="1"/>
                <c:pt idx="0">
                  <c:v>2043</c:v>
                </c:pt>
              </c:strCache>
            </c:strRef>
          </c:tx>
          <c:val>
            <c:numRef>
              <c:f>'I.Prob Decrementos'!$AD$400:$AD$474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28"/>
          <c:order val="28"/>
          <c:tx>
            <c:strRef>
              <c:f>'I.Prob Decrementos'!$AE$399</c:f>
              <c:strCache>
                <c:ptCount val="1"/>
                <c:pt idx="0">
                  <c:v>2044</c:v>
                </c:pt>
              </c:strCache>
            </c:strRef>
          </c:tx>
          <c:val>
            <c:numRef>
              <c:f>'I.Prob Decrementos'!$AE$400:$AE$474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29"/>
          <c:order val="29"/>
          <c:tx>
            <c:strRef>
              <c:f>'I.Prob Decrementos'!$AF$399</c:f>
              <c:strCache>
                <c:ptCount val="1"/>
                <c:pt idx="0">
                  <c:v>2045</c:v>
                </c:pt>
              </c:strCache>
            </c:strRef>
          </c:tx>
          <c:val>
            <c:numRef>
              <c:f>'I.Prob Decrementos'!$AF$400:$AF$474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30"/>
          <c:order val="30"/>
          <c:tx>
            <c:strRef>
              <c:f>'I.Prob Decrementos'!$AG$399</c:f>
              <c:strCache>
                <c:ptCount val="1"/>
                <c:pt idx="0">
                  <c:v>2046</c:v>
                </c:pt>
              </c:strCache>
            </c:strRef>
          </c:tx>
          <c:val>
            <c:numRef>
              <c:f>'I.Prob Decrementos'!$AG$400:$AG$474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31"/>
          <c:order val="31"/>
          <c:tx>
            <c:strRef>
              <c:f>'I.Prob Decrementos'!$AH$399</c:f>
              <c:strCache>
                <c:ptCount val="1"/>
                <c:pt idx="0">
                  <c:v>2047</c:v>
                </c:pt>
              </c:strCache>
            </c:strRef>
          </c:tx>
          <c:val>
            <c:numRef>
              <c:f>'I.Prob Decrementos'!$AH$400:$AH$474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32"/>
          <c:order val="32"/>
          <c:tx>
            <c:strRef>
              <c:f>'I.Prob Decrementos'!$AI$399</c:f>
              <c:strCache>
                <c:ptCount val="1"/>
                <c:pt idx="0">
                  <c:v>2048</c:v>
                </c:pt>
              </c:strCache>
            </c:strRef>
          </c:tx>
          <c:val>
            <c:numRef>
              <c:f>'I.Prob Decrementos'!$AI$400:$AI$474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33"/>
          <c:order val="33"/>
          <c:tx>
            <c:strRef>
              <c:f>'I.Prob Decrementos'!$AJ$399</c:f>
              <c:strCache>
                <c:ptCount val="1"/>
                <c:pt idx="0">
                  <c:v>2049</c:v>
                </c:pt>
              </c:strCache>
            </c:strRef>
          </c:tx>
          <c:val>
            <c:numRef>
              <c:f>'I.Prob Decrementos'!$AJ$400:$AJ$474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34"/>
          <c:order val="34"/>
          <c:tx>
            <c:strRef>
              <c:f>'I.Prob Decrementos'!$AK$399</c:f>
              <c:strCache>
                <c:ptCount val="1"/>
                <c:pt idx="0">
                  <c:v>2050</c:v>
                </c:pt>
              </c:strCache>
            </c:strRef>
          </c:tx>
          <c:val>
            <c:numRef>
              <c:f>'I.Prob Decrementos'!$AK$400:$AK$474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35"/>
          <c:order val="35"/>
          <c:tx>
            <c:strRef>
              <c:f>'I.Prob Decrementos'!$AL$399</c:f>
              <c:strCache>
                <c:ptCount val="1"/>
                <c:pt idx="0">
                  <c:v>2051</c:v>
                </c:pt>
              </c:strCache>
            </c:strRef>
          </c:tx>
          <c:val>
            <c:numRef>
              <c:f>'I.Prob Decrementos'!$AL$400:$AL$474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36"/>
          <c:order val="36"/>
          <c:tx>
            <c:strRef>
              <c:f>'I.Prob Decrementos'!$AM$399</c:f>
              <c:strCache>
                <c:ptCount val="1"/>
                <c:pt idx="0">
                  <c:v>2052</c:v>
                </c:pt>
              </c:strCache>
            </c:strRef>
          </c:tx>
          <c:val>
            <c:numRef>
              <c:f>'I.Prob Decrementos'!$AM$400:$AM$474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37"/>
          <c:order val="37"/>
          <c:tx>
            <c:strRef>
              <c:f>'I.Prob Decrementos'!$AN$399</c:f>
              <c:strCache>
                <c:ptCount val="1"/>
                <c:pt idx="0">
                  <c:v>2053</c:v>
                </c:pt>
              </c:strCache>
            </c:strRef>
          </c:tx>
          <c:val>
            <c:numRef>
              <c:f>'I.Prob Decrementos'!$AN$400:$AN$474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38"/>
          <c:order val="38"/>
          <c:tx>
            <c:strRef>
              <c:f>'I.Prob Decrementos'!$AO$399</c:f>
              <c:strCache>
                <c:ptCount val="1"/>
                <c:pt idx="0">
                  <c:v>2054</c:v>
                </c:pt>
              </c:strCache>
            </c:strRef>
          </c:tx>
          <c:val>
            <c:numRef>
              <c:f>'I.Prob Decrementos'!$AO$400:$AO$474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39"/>
          <c:order val="39"/>
          <c:tx>
            <c:strRef>
              <c:f>'I.Prob Decrementos'!$AP$399</c:f>
              <c:strCache>
                <c:ptCount val="1"/>
                <c:pt idx="0">
                  <c:v>2055</c:v>
                </c:pt>
              </c:strCache>
            </c:strRef>
          </c:tx>
          <c:val>
            <c:numRef>
              <c:f>'I.Prob Decrementos'!$AP$400:$AP$474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40"/>
          <c:order val="40"/>
          <c:tx>
            <c:strRef>
              <c:f>'I.Prob Decrementos'!$AQ$399</c:f>
              <c:strCache>
                <c:ptCount val="1"/>
                <c:pt idx="0">
                  <c:v>2056</c:v>
                </c:pt>
              </c:strCache>
            </c:strRef>
          </c:tx>
          <c:val>
            <c:numRef>
              <c:f>'I.Prob Decrementos'!$AQ$400:$AQ$474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41"/>
          <c:order val="41"/>
          <c:tx>
            <c:strRef>
              <c:f>'I.Prob Decrementos'!$AR$399</c:f>
              <c:strCache>
                <c:ptCount val="1"/>
                <c:pt idx="0">
                  <c:v>2057</c:v>
                </c:pt>
              </c:strCache>
            </c:strRef>
          </c:tx>
          <c:val>
            <c:numRef>
              <c:f>'I.Prob Decrementos'!$AR$400:$AR$474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42"/>
          <c:order val="42"/>
          <c:tx>
            <c:strRef>
              <c:f>'I.Prob Decrementos'!$AS$399</c:f>
              <c:strCache>
                <c:ptCount val="1"/>
                <c:pt idx="0">
                  <c:v>2058</c:v>
                </c:pt>
              </c:strCache>
            </c:strRef>
          </c:tx>
          <c:val>
            <c:numRef>
              <c:f>'I.Prob Decrementos'!$AS$400:$AS$474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43"/>
          <c:order val="43"/>
          <c:tx>
            <c:strRef>
              <c:f>'I.Prob Decrementos'!$AT$399</c:f>
              <c:strCache>
                <c:ptCount val="1"/>
                <c:pt idx="0">
                  <c:v>2059</c:v>
                </c:pt>
              </c:strCache>
            </c:strRef>
          </c:tx>
          <c:val>
            <c:numRef>
              <c:f>'I.Prob Decrementos'!$AT$400:$AT$474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44"/>
          <c:order val="44"/>
          <c:tx>
            <c:strRef>
              <c:f>'I.Prob Decrementos'!$AU$399</c:f>
              <c:strCache>
                <c:ptCount val="1"/>
                <c:pt idx="0">
                  <c:v>2060</c:v>
                </c:pt>
              </c:strCache>
            </c:strRef>
          </c:tx>
          <c:val>
            <c:numRef>
              <c:f>'I.Prob Decrementos'!$AU$400:$AU$474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45"/>
          <c:order val="45"/>
          <c:tx>
            <c:strRef>
              <c:f>'I.Prob Decrementos'!$AV$399</c:f>
              <c:strCache>
                <c:ptCount val="1"/>
                <c:pt idx="0">
                  <c:v>2061</c:v>
                </c:pt>
              </c:strCache>
            </c:strRef>
          </c:tx>
          <c:val>
            <c:numRef>
              <c:f>'I.Prob Decrementos'!$AV$400:$AV$474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46"/>
          <c:order val="46"/>
          <c:tx>
            <c:strRef>
              <c:f>'I.Prob Decrementos'!$AW$399</c:f>
              <c:strCache>
                <c:ptCount val="1"/>
                <c:pt idx="0">
                  <c:v>2062</c:v>
                </c:pt>
              </c:strCache>
            </c:strRef>
          </c:tx>
          <c:val>
            <c:numRef>
              <c:f>'I.Prob Decrementos'!$AW$400:$AW$474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47"/>
          <c:order val="47"/>
          <c:tx>
            <c:strRef>
              <c:f>'I.Prob Decrementos'!$AX$399</c:f>
              <c:strCache>
                <c:ptCount val="1"/>
                <c:pt idx="0">
                  <c:v>2063</c:v>
                </c:pt>
              </c:strCache>
            </c:strRef>
          </c:tx>
          <c:val>
            <c:numRef>
              <c:f>'I.Prob Decrementos'!$AX$400:$AX$474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48"/>
          <c:order val="48"/>
          <c:tx>
            <c:strRef>
              <c:f>'I.Prob Decrementos'!$AY$399</c:f>
              <c:strCache>
                <c:ptCount val="1"/>
                <c:pt idx="0">
                  <c:v>2064</c:v>
                </c:pt>
              </c:strCache>
            </c:strRef>
          </c:tx>
          <c:val>
            <c:numRef>
              <c:f>'I.Prob Decrementos'!$AY$400:$AY$474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49"/>
          <c:order val="49"/>
          <c:tx>
            <c:strRef>
              <c:f>'I.Prob Decrementos'!$AZ$399</c:f>
              <c:strCache>
                <c:ptCount val="1"/>
                <c:pt idx="0">
                  <c:v>2065</c:v>
                </c:pt>
              </c:strCache>
            </c:strRef>
          </c:tx>
          <c:val>
            <c:numRef>
              <c:f>'I.Prob Decrementos'!$AZ$400:$AZ$474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50"/>
          <c:order val="50"/>
          <c:tx>
            <c:strRef>
              <c:f>'I.Prob Decrementos'!$BA$399</c:f>
              <c:strCache>
                <c:ptCount val="1"/>
                <c:pt idx="0">
                  <c:v>2066</c:v>
                </c:pt>
              </c:strCache>
            </c:strRef>
          </c:tx>
          <c:val>
            <c:numRef>
              <c:f>'I.Prob Decrementos'!$BA$400:$BA$474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51"/>
          <c:order val="51"/>
          <c:tx>
            <c:strRef>
              <c:f>'I.Prob Decrementos'!$BB$399</c:f>
              <c:strCache>
                <c:ptCount val="1"/>
                <c:pt idx="0">
                  <c:v>2067</c:v>
                </c:pt>
              </c:strCache>
            </c:strRef>
          </c:tx>
          <c:val>
            <c:numRef>
              <c:f>'I.Prob Decrementos'!$BB$400:$BB$474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52"/>
          <c:order val="52"/>
          <c:tx>
            <c:strRef>
              <c:f>'I.Prob Decrementos'!$BC$399</c:f>
              <c:strCache>
                <c:ptCount val="1"/>
                <c:pt idx="0">
                  <c:v>2068</c:v>
                </c:pt>
              </c:strCache>
            </c:strRef>
          </c:tx>
          <c:val>
            <c:numRef>
              <c:f>'I.Prob Decrementos'!$BC$400:$BC$474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53"/>
          <c:order val="53"/>
          <c:tx>
            <c:strRef>
              <c:f>'I.Prob Decrementos'!$BD$399</c:f>
              <c:strCache>
                <c:ptCount val="1"/>
                <c:pt idx="0">
                  <c:v>2069</c:v>
                </c:pt>
              </c:strCache>
            </c:strRef>
          </c:tx>
          <c:val>
            <c:numRef>
              <c:f>'I.Prob Decrementos'!$BD$400:$BD$474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54"/>
          <c:order val="54"/>
          <c:tx>
            <c:strRef>
              <c:f>'I.Prob Decrementos'!$BE$399</c:f>
              <c:strCache>
                <c:ptCount val="1"/>
                <c:pt idx="0">
                  <c:v>2070</c:v>
                </c:pt>
              </c:strCache>
            </c:strRef>
          </c:tx>
          <c:val>
            <c:numRef>
              <c:f>'I.Prob Decrementos'!$BE$400:$BE$474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55"/>
          <c:order val="55"/>
          <c:tx>
            <c:strRef>
              <c:f>'I.Prob Decrementos'!$BF$399</c:f>
              <c:strCache>
                <c:ptCount val="1"/>
                <c:pt idx="0">
                  <c:v>2071</c:v>
                </c:pt>
              </c:strCache>
            </c:strRef>
          </c:tx>
          <c:val>
            <c:numRef>
              <c:f>'I.Prob Decrementos'!$BF$400:$BF$474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56"/>
          <c:order val="56"/>
          <c:tx>
            <c:strRef>
              <c:f>'I.Prob Decrementos'!$BG$399</c:f>
              <c:strCache>
                <c:ptCount val="1"/>
                <c:pt idx="0">
                  <c:v>2072</c:v>
                </c:pt>
              </c:strCache>
            </c:strRef>
          </c:tx>
          <c:val>
            <c:numRef>
              <c:f>'I.Prob Decrementos'!$BG$400:$BG$474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57"/>
          <c:order val="57"/>
          <c:tx>
            <c:strRef>
              <c:f>'I.Prob Decrementos'!$BH$399</c:f>
              <c:strCache>
                <c:ptCount val="1"/>
                <c:pt idx="0">
                  <c:v>2073</c:v>
                </c:pt>
              </c:strCache>
            </c:strRef>
          </c:tx>
          <c:val>
            <c:numRef>
              <c:f>'I.Prob Decrementos'!$BH$400:$BH$474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58"/>
          <c:order val="58"/>
          <c:tx>
            <c:strRef>
              <c:f>'I.Prob Decrementos'!$BI$399</c:f>
              <c:strCache>
                <c:ptCount val="1"/>
                <c:pt idx="0">
                  <c:v>2074</c:v>
                </c:pt>
              </c:strCache>
            </c:strRef>
          </c:tx>
          <c:val>
            <c:numRef>
              <c:f>'I.Prob Decrementos'!$BI$400:$BI$474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59"/>
          <c:order val="59"/>
          <c:tx>
            <c:strRef>
              <c:f>'I.Prob Decrementos'!$BJ$399</c:f>
              <c:strCache>
                <c:ptCount val="1"/>
                <c:pt idx="0">
                  <c:v>2075</c:v>
                </c:pt>
              </c:strCache>
            </c:strRef>
          </c:tx>
          <c:val>
            <c:numRef>
              <c:f>'I.Prob Decrementos'!$BJ$400:$BJ$474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60"/>
          <c:order val="60"/>
          <c:tx>
            <c:strRef>
              <c:f>'I.Prob Decrementos'!$BK$399</c:f>
              <c:strCache>
                <c:ptCount val="1"/>
                <c:pt idx="0">
                  <c:v>2076</c:v>
                </c:pt>
              </c:strCache>
            </c:strRef>
          </c:tx>
          <c:val>
            <c:numRef>
              <c:f>'I.Prob Decrementos'!$BK$400:$BK$474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61"/>
          <c:order val="61"/>
          <c:tx>
            <c:strRef>
              <c:f>'I.Prob Decrementos'!$BL$399</c:f>
              <c:strCache>
                <c:ptCount val="1"/>
                <c:pt idx="0">
                  <c:v>2077</c:v>
                </c:pt>
              </c:strCache>
            </c:strRef>
          </c:tx>
          <c:val>
            <c:numRef>
              <c:f>'I.Prob Decrementos'!$BL$400:$BL$474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62"/>
          <c:order val="62"/>
          <c:tx>
            <c:strRef>
              <c:f>'I.Prob Decrementos'!$BM$399</c:f>
              <c:strCache>
                <c:ptCount val="1"/>
                <c:pt idx="0">
                  <c:v>2078</c:v>
                </c:pt>
              </c:strCache>
            </c:strRef>
          </c:tx>
          <c:val>
            <c:numRef>
              <c:f>'I.Prob Decrementos'!$BM$400:$BM$474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63"/>
          <c:order val="63"/>
          <c:tx>
            <c:strRef>
              <c:f>'I.Prob Decrementos'!$BN$399</c:f>
              <c:strCache>
                <c:ptCount val="1"/>
                <c:pt idx="0">
                  <c:v>2079</c:v>
                </c:pt>
              </c:strCache>
            </c:strRef>
          </c:tx>
          <c:val>
            <c:numRef>
              <c:f>'I.Prob Decrementos'!$BN$400:$BN$474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64"/>
          <c:order val="64"/>
          <c:tx>
            <c:strRef>
              <c:f>'I.Prob Decrementos'!$BO$399</c:f>
              <c:strCache>
                <c:ptCount val="1"/>
                <c:pt idx="0">
                  <c:v>2080</c:v>
                </c:pt>
              </c:strCache>
            </c:strRef>
          </c:tx>
          <c:val>
            <c:numRef>
              <c:f>'I.Prob Decrementos'!$BO$400:$BO$474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65"/>
          <c:order val="65"/>
          <c:tx>
            <c:strRef>
              <c:f>'I.Prob Decrementos'!$BP$399</c:f>
              <c:strCache>
                <c:ptCount val="1"/>
                <c:pt idx="0">
                  <c:v>2081</c:v>
                </c:pt>
              </c:strCache>
            </c:strRef>
          </c:tx>
          <c:val>
            <c:numRef>
              <c:f>'I.Prob Decrementos'!$BP$400:$BP$474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66"/>
          <c:order val="66"/>
          <c:tx>
            <c:strRef>
              <c:f>'I.Prob Decrementos'!$BQ$399</c:f>
              <c:strCache>
                <c:ptCount val="1"/>
                <c:pt idx="0">
                  <c:v>2082</c:v>
                </c:pt>
              </c:strCache>
            </c:strRef>
          </c:tx>
          <c:val>
            <c:numRef>
              <c:f>'I.Prob Decrementos'!$BQ$400:$BQ$474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67"/>
          <c:order val="67"/>
          <c:tx>
            <c:strRef>
              <c:f>'I.Prob Decrementos'!$BR$399</c:f>
              <c:strCache>
                <c:ptCount val="1"/>
                <c:pt idx="0">
                  <c:v>2083</c:v>
                </c:pt>
              </c:strCache>
            </c:strRef>
          </c:tx>
          <c:val>
            <c:numRef>
              <c:f>'I.Prob Decrementos'!$BR$400:$BR$474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68"/>
          <c:order val="68"/>
          <c:tx>
            <c:strRef>
              <c:f>'I.Prob Decrementos'!$BS$399</c:f>
              <c:strCache>
                <c:ptCount val="1"/>
                <c:pt idx="0">
                  <c:v>2084</c:v>
                </c:pt>
              </c:strCache>
            </c:strRef>
          </c:tx>
          <c:val>
            <c:numRef>
              <c:f>'I.Prob Decrementos'!$BS$400:$BS$474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69"/>
          <c:order val="69"/>
          <c:tx>
            <c:strRef>
              <c:f>'I.Prob Decrementos'!$BT$399</c:f>
              <c:strCache>
                <c:ptCount val="1"/>
                <c:pt idx="0">
                  <c:v>2085</c:v>
                </c:pt>
              </c:strCache>
            </c:strRef>
          </c:tx>
          <c:val>
            <c:numRef>
              <c:f>'I.Prob Decrementos'!$BT$400:$BT$474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70"/>
          <c:order val="70"/>
          <c:tx>
            <c:strRef>
              <c:f>'I.Prob Decrementos'!$BU$399</c:f>
              <c:strCache>
                <c:ptCount val="1"/>
                <c:pt idx="0">
                  <c:v>2086</c:v>
                </c:pt>
              </c:strCache>
            </c:strRef>
          </c:tx>
          <c:val>
            <c:numRef>
              <c:f>'I.Prob Decrementos'!$BU$400:$BU$474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71"/>
          <c:order val="71"/>
          <c:tx>
            <c:strRef>
              <c:f>'I.Prob Decrementos'!$BV$399</c:f>
              <c:strCache>
                <c:ptCount val="1"/>
                <c:pt idx="0">
                  <c:v>2087</c:v>
                </c:pt>
              </c:strCache>
            </c:strRef>
          </c:tx>
          <c:val>
            <c:numRef>
              <c:f>'I.Prob Decrementos'!$BV$400:$BV$474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72"/>
          <c:order val="72"/>
          <c:tx>
            <c:strRef>
              <c:f>'I.Prob Decrementos'!$BW$399</c:f>
              <c:strCache>
                <c:ptCount val="1"/>
                <c:pt idx="0">
                  <c:v>2088</c:v>
                </c:pt>
              </c:strCache>
            </c:strRef>
          </c:tx>
          <c:val>
            <c:numRef>
              <c:f>'I.Prob Decrementos'!$BW$400:$BW$474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73"/>
          <c:order val="73"/>
          <c:tx>
            <c:strRef>
              <c:f>'I.Prob Decrementos'!$BX$399</c:f>
              <c:strCache>
                <c:ptCount val="1"/>
                <c:pt idx="0">
                  <c:v>2089</c:v>
                </c:pt>
              </c:strCache>
            </c:strRef>
          </c:tx>
          <c:val>
            <c:numRef>
              <c:f>'I.Prob Decrementos'!$BX$400:$BX$474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74"/>
          <c:order val="74"/>
          <c:tx>
            <c:strRef>
              <c:f>'I.Prob Decrementos'!$BY$399</c:f>
              <c:strCache>
                <c:ptCount val="1"/>
                <c:pt idx="0">
                  <c:v>2090</c:v>
                </c:pt>
              </c:strCache>
            </c:strRef>
          </c:tx>
          <c:val>
            <c:numRef>
              <c:f>'I.Prob Decrementos'!$BY$400:$BY$474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75"/>
          <c:order val="75"/>
          <c:tx>
            <c:strRef>
              <c:f>'I.Prob Decrementos'!$BZ$399</c:f>
              <c:strCache>
                <c:ptCount val="1"/>
                <c:pt idx="0">
                  <c:v>2091</c:v>
                </c:pt>
              </c:strCache>
            </c:strRef>
          </c:tx>
          <c:val>
            <c:numRef>
              <c:f>'I.Prob Decrementos'!$BZ$400:$BZ$474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76"/>
          <c:order val="76"/>
          <c:tx>
            <c:strRef>
              <c:f>'I.Prob Decrementos'!$CA$399</c:f>
              <c:strCache>
                <c:ptCount val="1"/>
                <c:pt idx="0">
                  <c:v>2092</c:v>
                </c:pt>
              </c:strCache>
            </c:strRef>
          </c:tx>
          <c:val>
            <c:numRef>
              <c:f>'I.Prob Decrementos'!$CA$400:$CA$474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77"/>
          <c:order val="77"/>
          <c:tx>
            <c:strRef>
              <c:f>'I.Prob Decrementos'!$CB$399</c:f>
              <c:strCache>
                <c:ptCount val="1"/>
                <c:pt idx="0">
                  <c:v>2093</c:v>
                </c:pt>
              </c:strCache>
            </c:strRef>
          </c:tx>
          <c:val>
            <c:numRef>
              <c:f>'I.Prob Decrementos'!$CB$400:$CB$474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78"/>
          <c:order val="78"/>
          <c:tx>
            <c:strRef>
              <c:f>'I.Prob Decrementos'!$CC$399</c:f>
              <c:strCache>
                <c:ptCount val="1"/>
                <c:pt idx="0">
                  <c:v>2094</c:v>
                </c:pt>
              </c:strCache>
            </c:strRef>
          </c:tx>
          <c:val>
            <c:numRef>
              <c:f>'I.Prob Decrementos'!$CC$400:$CC$474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79"/>
          <c:order val="79"/>
          <c:tx>
            <c:strRef>
              <c:f>'I.Prob Decrementos'!$CD$399</c:f>
              <c:strCache>
                <c:ptCount val="1"/>
                <c:pt idx="0">
                  <c:v>2095</c:v>
                </c:pt>
              </c:strCache>
            </c:strRef>
          </c:tx>
          <c:val>
            <c:numRef>
              <c:f>'I.Prob Decrementos'!$CD$400:$CD$474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80"/>
          <c:order val="80"/>
          <c:tx>
            <c:strRef>
              <c:f>'I.Prob Decrementos'!$CE$399</c:f>
              <c:strCache>
                <c:ptCount val="1"/>
                <c:pt idx="0">
                  <c:v>2096</c:v>
                </c:pt>
              </c:strCache>
            </c:strRef>
          </c:tx>
          <c:val>
            <c:numRef>
              <c:f>'I.Prob Decrementos'!$CE$400:$CE$474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81"/>
          <c:order val="81"/>
          <c:tx>
            <c:strRef>
              <c:f>'I.Prob Decrementos'!$CF$399</c:f>
              <c:strCache>
                <c:ptCount val="1"/>
                <c:pt idx="0">
                  <c:v>2097</c:v>
                </c:pt>
              </c:strCache>
            </c:strRef>
          </c:tx>
          <c:val>
            <c:numRef>
              <c:f>'I.Prob Decrementos'!$CF$400:$CF$474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82"/>
          <c:order val="82"/>
          <c:tx>
            <c:strRef>
              <c:f>'I.Prob Decrementos'!$CG$399</c:f>
              <c:strCache>
                <c:ptCount val="1"/>
                <c:pt idx="0">
                  <c:v>2098</c:v>
                </c:pt>
              </c:strCache>
            </c:strRef>
          </c:tx>
          <c:val>
            <c:numRef>
              <c:f>'I.Prob Decrementos'!$CG$400:$CG$474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83"/>
          <c:order val="83"/>
          <c:tx>
            <c:strRef>
              <c:f>'I.Prob Decrementos'!$CH$399</c:f>
              <c:strCache>
                <c:ptCount val="1"/>
                <c:pt idx="0">
                  <c:v>2099</c:v>
                </c:pt>
              </c:strCache>
            </c:strRef>
          </c:tx>
          <c:val>
            <c:numRef>
              <c:f>'I.Prob Decrementos'!$CH$400:$CH$474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84"/>
          <c:order val="84"/>
          <c:tx>
            <c:strRef>
              <c:f>'I.Prob Decrementos'!$CI$399</c:f>
              <c:strCache>
                <c:ptCount val="1"/>
                <c:pt idx="0">
                  <c:v>2100</c:v>
                </c:pt>
              </c:strCache>
            </c:strRef>
          </c:tx>
          <c:val>
            <c:numRef>
              <c:f>'I.Prob Decrementos'!$CI$400:$CI$474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ser>
          <c:idx val="85"/>
          <c:order val="85"/>
          <c:tx>
            <c:strRef>
              <c:f>'I.Prob Decrementos'!$CJ$399</c:f>
              <c:strCache>
                <c:ptCount val="1"/>
                <c:pt idx="0">
                  <c:v>2101</c:v>
                </c:pt>
              </c:strCache>
            </c:strRef>
          </c:tx>
          <c:val>
            <c:numRef>
              <c:f>'I.Prob Decrementos'!$CJ$400:$CJ$474</c:f>
              <c:numCache>
                <c:formatCode>0.000000%</c:formatCode>
                <c:ptCount val="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0.41212255567270129</c:v>
                </c:pt>
                <c:pt idx="46">
                  <c:v>0.38620361451645613</c:v>
                </c:pt>
                <c:pt idx="47">
                  <c:v>0.29138346216389788</c:v>
                </c:pt>
                <c:pt idx="48">
                  <c:v>0.27142776394288781</c:v>
                </c:pt>
                <c:pt idx="49">
                  <c:v>0.24313392324416566</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numCache>
            </c:numRef>
          </c:val>
        </c:ser>
        <c:bandFmts/>
        <c:axId val="246588544"/>
        <c:axId val="246590464"/>
        <c:axId val="245975680"/>
      </c:surface3DChart>
      <c:catAx>
        <c:axId val="246588544"/>
        <c:scaling>
          <c:orientation val="minMax"/>
        </c:scaling>
        <c:delete val="0"/>
        <c:axPos val="b"/>
        <c:majorGridlines/>
        <c:title>
          <c:tx>
            <c:rich>
              <a:bodyPr/>
              <a:lstStyle/>
              <a:p>
                <a:pPr algn="ctr" rtl="0">
                  <a:defRPr/>
                </a:pPr>
                <a:r>
                  <a:rPr lang="en-US"/>
                  <a:t>Edad</a:t>
                </a:r>
              </a:p>
            </c:rich>
          </c:tx>
          <c:layout/>
          <c:overlay val="0"/>
        </c:title>
        <c:numFmt formatCode="General" sourceLinked="1"/>
        <c:majorTickMark val="out"/>
        <c:minorTickMark val="none"/>
        <c:tickLblPos val="nextTo"/>
        <c:crossAx val="246590464"/>
        <c:crosses val="autoZero"/>
        <c:auto val="1"/>
        <c:lblAlgn val="ctr"/>
        <c:lblOffset val="100"/>
        <c:tickLblSkip val="20"/>
        <c:tickMarkSkip val="20"/>
        <c:noMultiLvlLbl val="0"/>
      </c:catAx>
      <c:valAx>
        <c:axId val="246590464"/>
        <c:scaling>
          <c:orientation val="minMax"/>
          <c:max val="0.5"/>
        </c:scaling>
        <c:delete val="0"/>
        <c:axPos val="l"/>
        <c:majorGridlines/>
        <c:numFmt formatCode="0.00%" sourceLinked="0"/>
        <c:majorTickMark val="out"/>
        <c:minorTickMark val="none"/>
        <c:tickLblPos val="nextTo"/>
        <c:crossAx val="246588544"/>
        <c:crosses val="autoZero"/>
        <c:crossBetween val="midCat"/>
      </c:valAx>
      <c:serAx>
        <c:axId val="245975680"/>
        <c:scaling>
          <c:orientation val="minMax"/>
        </c:scaling>
        <c:delete val="0"/>
        <c:axPos val="b"/>
        <c:majorGridlines/>
        <c:title>
          <c:tx>
            <c:rich>
              <a:bodyPr rot="0" vert="horz"/>
              <a:lstStyle/>
              <a:p>
                <a:pPr algn="ctr" rtl="0">
                  <a:defRPr/>
                </a:pPr>
                <a:r>
                  <a:rPr lang="en-US"/>
                  <a:t>Año de proyección</a:t>
                </a:r>
              </a:p>
            </c:rich>
          </c:tx>
          <c:layout/>
          <c:overlay val="0"/>
        </c:title>
        <c:majorTickMark val="out"/>
        <c:minorTickMark val="none"/>
        <c:tickLblPos val="nextTo"/>
        <c:crossAx val="246590464"/>
        <c:crosses val="autoZero"/>
        <c:tickLblSkip val="20"/>
        <c:tickMarkSkip val="20"/>
      </c:serAx>
    </c:plotArea>
    <c:plotVisOnly val="1"/>
    <c:dispBlanksAs val="zero"/>
    <c:showDLblsOverMax val="0"/>
  </c:chart>
  <c:txPr>
    <a:bodyPr/>
    <a:lstStyle/>
    <a:p>
      <a:pPr>
        <a:defRPr sz="600">
          <a:latin typeface="Myriad Pro Light"/>
        </a:defRPr>
      </a:pPr>
      <a:endParaRPr lang="es-MX"/>
    </a:p>
  </c:txPr>
  <c:externalData r:id="rId2">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title>
      <c:tx>
        <c:rich>
          <a:bodyPr/>
          <a:lstStyle/>
          <a:p>
            <a:pPr>
              <a:defRPr/>
            </a:pPr>
            <a:r>
              <a:rPr lang="es-MX"/>
              <a:t>Población en transición </a:t>
            </a:r>
          </a:p>
          <a:p>
            <a:pPr>
              <a:defRPr/>
            </a:pPr>
            <a:r>
              <a:rPr lang="es-MX"/>
              <a:t>Activos a Inactivos</a:t>
            </a:r>
          </a:p>
        </c:rich>
      </c:tx>
      <c:layout/>
      <c:overlay val="0"/>
    </c:title>
    <c:autoTitleDeleted val="0"/>
    <c:plotArea>
      <c:layout/>
      <c:areaChart>
        <c:grouping val="standard"/>
        <c:varyColors val="0"/>
        <c:ser>
          <c:idx val="0"/>
          <c:order val="0"/>
          <c:tx>
            <c:v>Activos No Acreditados en t</c:v>
          </c:tx>
          <c:spPr>
            <a:effectLst>
              <a:outerShdw blurRad="50800" dist="38100" dir="2700000" algn="tl" rotWithShape="0">
                <a:prstClr val="black">
                  <a:alpha val="40000"/>
                </a:prstClr>
              </a:outerShdw>
            </a:effectLst>
          </c:spPr>
          <c:cat>
            <c:numRef>
              <c:f>'I.Transiciones estatus'!$B$6:$B$105</c:f>
              <c:numCache>
                <c:formatCode>General</c:formatCode>
                <c:ptCount val="100"/>
                <c:pt idx="0">
                  <c:v>14</c:v>
                </c:pt>
                <c:pt idx="1">
                  <c:v>15</c:v>
                </c:pt>
                <c:pt idx="2">
                  <c:v>16</c:v>
                </c:pt>
                <c:pt idx="3">
                  <c:v>17</c:v>
                </c:pt>
                <c:pt idx="4">
                  <c:v>18</c:v>
                </c:pt>
                <c:pt idx="5">
                  <c:v>19</c:v>
                </c:pt>
                <c:pt idx="6">
                  <c:v>20</c:v>
                </c:pt>
                <c:pt idx="7">
                  <c:v>21</c:v>
                </c:pt>
                <c:pt idx="8">
                  <c:v>22</c:v>
                </c:pt>
                <c:pt idx="9">
                  <c:v>23</c:v>
                </c:pt>
                <c:pt idx="10">
                  <c:v>24</c:v>
                </c:pt>
                <c:pt idx="11">
                  <c:v>25</c:v>
                </c:pt>
                <c:pt idx="12">
                  <c:v>26</c:v>
                </c:pt>
                <c:pt idx="13">
                  <c:v>27</c:v>
                </c:pt>
                <c:pt idx="14">
                  <c:v>28</c:v>
                </c:pt>
                <c:pt idx="15">
                  <c:v>29</c:v>
                </c:pt>
                <c:pt idx="16">
                  <c:v>30</c:v>
                </c:pt>
                <c:pt idx="17">
                  <c:v>31</c:v>
                </c:pt>
                <c:pt idx="18">
                  <c:v>32</c:v>
                </c:pt>
                <c:pt idx="19">
                  <c:v>33</c:v>
                </c:pt>
                <c:pt idx="20">
                  <c:v>34</c:v>
                </c:pt>
                <c:pt idx="21">
                  <c:v>35</c:v>
                </c:pt>
                <c:pt idx="22">
                  <c:v>36</c:v>
                </c:pt>
                <c:pt idx="23">
                  <c:v>37</c:v>
                </c:pt>
                <c:pt idx="24">
                  <c:v>38</c:v>
                </c:pt>
                <c:pt idx="25">
                  <c:v>39</c:v>
                </c:pt>
                <c:pt idx="26">
                  <c:v>40</c:v>
                </c:pt>
                <c:pt idx="27">
                  <c:v>41</c:v>
                </c:pt>
                <c:pt idx="28">
                  <c:v>42</c:v>
                </c:pt>
                <c:pt idx="29">
                  <c:v>43</c:v>
                </c:pt>
                <c:pt idx="30">
                  <c:v>44</c:v>
                </c:pt>
                <c:pt idx="31">
                  <c:v>45</c:v>
                </c:pt>
                <c:pt idx="32">
                  <c:v>46</c:v>
                </c:pt>
                <c:pt idx="33">
                  <c:v>47</c:v>
                </c:pt>
                <c:pt idx="34">
                  <c:v>48</c:v>
                </c:pt>
                <c:pt idx="35">
                  <c:v>49</c:v>
                </c:pt>
                <c:pt idx="36">
                  <c:v>50</c:v>
                </c:pt>
                <c:pt idx="37">
                  <c:v>51</c:v>
                </c:pt>
                <c:pt idx="38">
                  <c:v>52</c:v>
                </c:pt>
                <c:pt idx="39">
                  <c:v>53</c:v>
                </c:pt>
                <c:pt idx="40">
                  <c:v>54</c:v>
                </c:pt>
                <c:pt idx="41">
                  <c:v>55</c:v>
                </c:pt>
                <c:pt idx="42">
                  <c:v>56</c:v>
                </c:pt>
                <c:pt idx="43">
                  <c:v>57</c:v>
                </c:pt>
                <c:pt idx="44">
                  <c:v>58</c:v>
                </c:pt>
                <c:pt idx="45">
                  <c:v>59</c:v>
                </c:pt>
                <c:pt idx="46">
                  <c:v>60</c:v>
                </c:pt>
                <c:pt idx="47">
                  <c:v>61</c:v>
                </c:pt>
                <c:pt idx="48">
                  <c:v>62</c:v>
                </c:pt>
                <c:pt idx="49">
                  <c:v>63</c:v>
                </c:pt>
                <c:pt idx="50">
                  <c:v>64</c:v>
                </c:pt>
                <c:pt idx="51">
                  <c:v>65</c:v>
                </c:pt>
                <c:pt idx="52">
                  <c:v>66</c:v>
                </c:pt>
                <c:pt idx="53">
                  <c:v>67</c:v>
                </c:pt>
                <c:pt idx="54">
                  <c:v>68</c:v>
                </c:pt>
                <c:pt idx="55">
                  <c:v>69</c:v>
                </c:pt>
                <c:pt idx="56">
                  <c:v>70</c:v>
                </c:pt>
                <c:pt idx="57">
                  <c:v>71</c:v>
                </c:pt>
                <c:pt idx="58">
                  <c:v>72</c:v>
                </c:pt>
                <c:pt idx="59">
                  <c:v>73</c:v>
                </c:pt>
                <c:pt idx="60">
                  <c:v>74</c:v>
                </c:pt>
                <c:pt idx="61">
                  <c:v>75</c:v>
                </c:pt>
                <c:pt idx="62">
                  <c:v>76</c:v>
                </c:pt>
                <c:pt idx="63">
                  <c:v>77</c:v>
                </c:pt>
                <c:pt idx="64">
                  <c:v>78</c:v>
                </c:pt>
                <c:pt idx="65">
                  <c:v>79</c:v>
                </c:pt>
                <c:pt idx="66">
                  <c:v>80</c:v>
                </c:pt>
                <c:pt idx="67">
                  <c:v>81</c:v>
                </c:pt>
                <c:pt idx="68">
                  <c:v>82</c:v>
                </c:pt>
                <c:pt idx="69">
                  <c:v>83</c:v>
                </c:pt>
                <c:pt idx="70">
                  <c:v>84</c:v>
                </c:pt>
                <c:pt idx="71">
                  <c:v>85</c:v>
                </c:pt>
                <c:pt idx="72">
                  <c:v>86</c:v>
                </c:pt>
                <c:pt idx="73">
                  <c:v>87</c:v>
                </c:pt>
                <c:pt idx="74">
                  <c:v>88</c:v>
                </c:pt>
                <c:pt idx="75">
                  <c:v>89</c:v>
                </c:pt>
                <c:pt idx="76">
                  <c:v>90</c:v>
                </c:pt>
                <c:pt idx="77">
                  <c:v>91</c:v>
                </c:pt>
                <c:pt idx="78">
                  <c:v>92</c:v>
                </c:pt>
                <c:pt idx="79">
                  <c:v>93</c:v>
                </c:pt>
                <c:pt idx="80">
                  <c:v>94</c:v>
                </c:pt>
                <c:pt idx="81">
                  <c:v>95</c:v>
                </c:pt>
                <c:pt idx="82">
                  <c:v>96</c:v>
                </c:pt>
                <c:pt idx="83">
                  <c:v>97</c:v>
                </c:pt>
                <c:pt idx="84">
                  <c:v>98</c:v>
                </c:pt>
                <c:pt idx="85">
                  <c:v>99</c:v>
                </c:pt>
                <c:pt idx="86">
                  <c:v>100</c:v>
                </c:pt>
                <c:pt idx="87">
                  <c:v>101</c:v>
                </c:pt>
                <c:pt idx="88">
                  <c:v>102</c:v>
                </c:pt>
                <c:pt idx="89">
                  <c:v>103</c:v>
                </c:pt>
                <c:pt idx="90">
                  <c:v>104</c:v>
                </c:pt>
                <c:pt idx="91">
                  <c:v>105</c:v>
                </c:pt>
                <c:pt idx="92">
                  <c:v>106</c:v>
                </c:pt>
                <c:pt idx="93">
                  <c:v>107</c:v>
                </c:pt>
                <c:pt idx="94">
                  <c:v>108</c:v>
                </c:pt>
                <c:pt idx="95">
                  <c:v>109</c:v>
                </c:pt>
                <c:pt idx="96">
                  <c:v>110</c:v>
                </c:pt>
                <c:pt idx="97">
                  <c:v>111</c:v>
                </c:pt>
                <c:pt idx="98">
                  <c:v>112</c:v>
                </c:pt>
                <c:pt idx="99">
                  <c:v>113</c:v>
                </c:pt>
              </c:numCache>
            </c:numRef>
          </c:cat>
          <c:val>
            <c:numRef>
              <c:f>'I.Transiciones estatus'!$G$6:$G$105</c:f>
              <c:numCache>
                <c:formatCode>_-* #,##0_-;\-* #,##0_-;_-* "-"??_-;_-@_-</c:formatCode>
                <c:ptCount val="100"/>
                <c:pt idx="0">
                  <c:v>803</c:v>
                </c:pt>
                <c:pt idx="1">
                  <c:v>5379</c:v>
                </c:pt>
                <c:pt idx="2">
                  <c:v>47426</c:v>
                </c:pt>
                <c:pt idx="3">
                  <c:v>130968</c:v>
                </c:pt>
                <c:pt idx="4">
                  <c:v>431508</c:v>
                </c:pt>
                <c:pt idx="5">
                  <c:v>716566</c:v>
                </c:pt>
                <c:pt idx="6">
                  <c:v>860392</c:v>
                </c:pt>
                <c:pt idx="7">
                  <c:v>938529</c:v>
                </c:pt>
                <c:pt idx="8">
                  <c:v>1001960</c:v>
                </c:pt>
                <c:pt idx="9">
                  <c:v>1076683</c:v>
                </c:pt>
                <c:pt idx="10">
                  <c:v>1112634</c:v>
                </c:pt>
                <c:pt idx="11">
                  <c:v>1100816</c:v>
                </c:pt>
                <c:pt idx="12">
                  <c:v>1066407</c:v>
                </c:pt>
                <c:pt idx="13">
                  <c:v>1019338</c:v>
                </c:pt>
                <c:pt idx="14">
                  <c:v>968936</c:v>
                </c:pt>
                <c:pt idx="15">
                  <c:v>919810</c:v>
                </c:pt>
                <c:pt idx="16">
                  <c:v>882174</c:v>
                </c:pt>
                <c:pt idx="17">
                  <c:v>846281</c:v>
                </c:pt>
                <c:pt idx="18">
                  <c:v>796703</c:v>
                </c:pt>
                <c:pt idx="19">
                  <c:v>753000</c:v>
                </c:pt>
                <c:pt idx="20">
                  <c:v>713732</c:v>
                </c:pt>
                <c:pt idx="21">
                  <c:v>665263</c:v>
                </c:pt>
                <c:pt idx="22">
                  <c:v>642408</c:v>
                </c:pt>
                <c:pt idx="23">
                  <c:v>626371</c:v>
                </c:pt>
                <c:pt idx="24">
                  <c:v>611638</c:v>
                </c:pt>
                <c:pt idx="25">
                  <c:v>611595</c:v>
                </c:pt>
                <c:pt idx="26">
                  <c:v>603649</c:v>
                </c:pt>
                <c:pt idx="27">
                  <c:v>591037</c:v>
                </c:pt>
                <c:pt idx="28">
                  <c:v>562101</c:v>
                </c:pt>
                <c:pt idx="29">
                  <c:v>525505</c:v>
                </c:pt>
                <c:pt idx="30">
                  <c:v>502061</c:v>
                </c:pt>
                <c:pt idx="31">
                  <c:v>477759</c:v>
                </c:pt>
                <c:pt idx="32">
                  <c:v>449963</c:v>
                </c:pt>
                <c:pt idx="33">
                  <c:v>425219</c:v>
                </c:pt>
                <c:pt idx="34">
                  <c:v>405572</c:v>
                </c:pt>
                <c:pt idx="35">
                  <c:v>390090</c:v>
                </c:pt>
                <c:pt idx="36">
                  <c:v>375630</c:v>
                </c:pt>
                <c:pt idx="37">
                  <c:v>356604</c:v>
                </c:pt>
                <c:pt idx="38">
                  <c:v>329680</c:v>
                </c:pt>
                <c:pt idx="39">
                  <c:v>310228</c:v>
                </c:pt>
                <c:pt idx="40">
                  <c:v>295363</c:v>
                </c:pt>
                <c:pt idx="41">
                  <c:v>270221</c:v>
                </c:pt>
                <c:pt idx="42">
                  <c:v>254392</c:v>
                </c:pt>
                <c:pt idx="43">
                  <c:v>240058</c:v>
                </c:pt>
                <c:pt idx="44">
                  <c:v>225570</c:v>
                </c:pt>
                <c:pt idx="45">
                  <c:v>218840</c:v>
                </c:pt>
                <c:pt idx="46">
                  <c:v>167372</c:v>
                </c:pt>
                <c:pt idx="47">
                  <c:v>120947</c:v>
                </c:pt>
                <c:pt idx="48">
                  <c:v>95882</c:v>
                </c:pt>
                <c:pt idx="49">
                  <c:v>79466</c:v>
                </c:pt>
                <c:pt idx="50">
                  <c:v>67086</c:v>
                </c:pt>
                <c:pt idx="51">
                  <c:v>51004</c:v>
                </c:pt>
                <c:pt idx="52">
                  <c:v>39591</c:v>
                </c:pt>
                <c:pt idx="53">
                  <c:v>31671</c:v>
                </c:pt>
                <c:pt idx="54">
                  <c:v>25781</c:v>
                </c:pt>
                <c:pt idx="55">
                  <c:v>21126</c:v>
                </c:pt>
                <c:pt idx="56">
                  <c:v>16797</c:v>
                </c:pt>
                <c:pt idx="57">
                  <c:v>13950</c:v>
                </c:pt>
                <c:pt idx="58">
                  <c:v>11038</c:v>
                </c:pt>
                <c:pt idx="59">
                  <c:v>9328</c:v>
                </c:pt>
                <c:pt idx="60">
                  <c:v>7778</c:v>
                </c:pt>
                <c:pt idx="61">
                  <c:v>5955</c:v>
                </c:pt>
                <c:pt idx="62">
                  <c:v>4765</c:v>
                </c:pt>
                <c:pt idx="63">
                  <c:v>3903</c:v>
                </c:pt>
                <c:pt idx="64">
                  <c:v>3329</c:v>
                </c:pt>
                <c:pt idx="65">
                  <c:v>2613</c:v>
                </c:pt>
                <c:pt idx="66">
                  <c:v>2023</c:v>
                </c:pt>
                <c:pt idx="67">
                  <c:v>1607</c:v>
                </c:pt>
                <c:pt idx="68">
                  <c:v>1261</c:v>
                </c:pt>
                <c:pt idx="69">
                  <c:v>1124</c:v>
                </c:pt>
                <c:pt idx="70">
                  <c:v>844</c:v>
                </c:pt>
                <c:pt idx="71">
                  <c:v>586</c:v>
                </c:pt>
                <c:pt idx="72">
                  <c:v>413</c:v>
                </c:pt>
                <c:pt idx="73">
                  <c:v>349</c:v>
                </c:pt>
                <c:pt idx="74">
                  <c:v>270</c:v>
                </c:pt>
                <c:pt idx="75">
                  <c:v>227</c:v>
                </c:pt>
                <c:pt idx="76">
                  <c:v>269</c:v>
                </c:pt>
                <c:pt idx="77">
                  <c:v>139</c:v>
                </c:pt>
                <c:pt idx="78">
                  <c:v>109</c:v>
                </c:pt>
                <c:pt idx="79">
                  <c:v>109</c:v>
                </c:pt>
                <c:pt idx="80">
                  <c:v>121</c:v>
                </c:pt>
                <c:pt idx="81">
                  <c:v>92</c:v>
                </c:pt>
                <c:pt idx="82">
                  <c:v>46</c:v>
                </c:pt>
                <c:pt idx="83">
                  <c:v>73</c:v>
                </c:pt>
                <c:pt idx="84">
                  <c:v>94</c:v>
                </c:pt>
                <c:pt idx="85">
                  <c:v>63</c:v>
                </c:pt>
                <c:pt idx="86">
                  <c:v>92</c:v>
                </c:pt>
                <c:pt idx="87">
                  <c:v>61</c:v>
                </c:pt>
                <c:pt idx="88">
                  <c:v>74</c:v>
                </c:pt>
                <c:pt idx="89">
                  <c:v>79</c:v>
                </c:pt>
                <c:pt idx="90">
                  <c:v>52</c:v>
                </c:pt>
                <c:pt idx="91">
                  <c:v>55</c:v>
                </c:pt>
                <c:pt idx="92">
                  <c:v>46</c:v>
                </c:pt>
                <c:pt idx="93">
                  <c:v>31</c:v>
                </c:pt>
                <c:pt idx="94">
                  <c:v>28</c:v>
                </c:pt>
                <c:pt idx="95">
                  <c:v>38</c:v>
                </c:pt>
                <c:pt idx="96">
                  <c:v>30</c:v>
                </c:pt>
                <c:pt idx="97">
                  <c:v>281</c:v>
                </c:pt>
                <c:pt idx="98">
                  <c:v>113</c:v>
                </c:pt>
                <c:pt idx="99">
                  <c:v>113</c:v>
                </c:pt>
              </c:numCache>
            </c:numRef>
          </c:val>
        </c:ser>
        <c:ser>
          <c:idx val="1"/>
          <c:order val="1"/>
          <c:tx>
            <c:v>Inactivos No Acreditados en t+1</c:v>
          </c:tx>
          <c:spPr>
            <a:effectLst>
              <a:outerShdw blurRad="50800" dist="38100" dir="2700000" algn="tl" rotWithShape="0">
                <a:prstClr val="black">
                  <a:alpha val="40000"/>
                </a:prstClr>
              </a:outerShdw>
            </a:effectLst>
          </c:spPr>
          <c:cat>
            <c:numRef>
              <c:f>'I.Transiciones estatus'!$B$6:$B$105</c:f>
              <c:numCache>
                <c:formatCode>General</c:formatCode>
                <c:ptCount val="100"/>
                <c:pt idx="0">
                  <c:v>14</c:v>
                </c:pt>
                <c:pt idx="1">
                  <c:v>15</c:v>
                </c:pt>
                <c:pt idx="2">
                  <c:v>16</c:v>
                </c:pt>
                <c:pt idx="3">
                  <c:v>17</c:v>
                </c:pt>
                <c:pt idx="4">
                  <c:v>18</c:v>
                </c:pt>
                <c:pt idx="5">
                  <c:v>19</c:v>
                </c:pt>
                <c:pt idx="6">
                  <c:v>20</c:v>
                </c:pt>
                <c:pt idx="7">
                  <c:v>21</c:v>
                </c:pt>
                <c:pt idx="8">
                  <c:v>22</c:v>
                </c:pt>
                <c:pt idx="9">
                  <c:v>23</c:v>
                </c:pt>
                <c:pt idx="10">
                  <c:v>24</c:v>
                </c:pt>
                <c:pt idx="11">
                  <c:v>25</c:v>
                </c:pt>
                <c:pt idx="12">
                  <c:v>26</c:v>
                </c:pt>
                <c:pt idx="13">
                  <c:v>27</c:v>
                </c:pt>
                <c:pt idx="14">
                  <c:v>28</c:v>
                </c:pt>
                <c:pt idx="15">
                  <c:v>29</c:v>
                </c:pt>
                <c:pt idx="16">
                  <c:v>30</c:v>
                </c:pt>
                <c:pt idx="17">
                  <c:v>31</c:v>
                </c:pt>
                <c:pt idx="18">
                  <c:v>32</c:v>
                </c:pt>
                <c:pt idx="19">
                  <c:v>33</c:v>
                </c:pt>
                <c:pt idx="20">
                  <c:v>34</c:v>
                </c:pt>
                <c:pt idx="21">
                  <c:v>35</c:v>
                </c:pt>
                <c:pt idx="22">
                  <c:v>36</c:v>
                </c:pt>
                <c:pt idx="23">
                  <c:v>37</c:v>
                </c:pt>
                <c:pt idx="24">
                  <c:v>38</c:v>
                </c:pt>
                <c:pt idx="25">
                  <c:v>39</c:v>
                </c:pt>
                <c:pt idx="26">
                  <c:v>40</c:v>
                </c:pt>
                <c:pt idx="27">
                  <c:v>41</c:v>
                </c:pt>
                <c:pt idx="28">
                  <c:v>42</c:v>
                </c:pt>
                <c:pt idx="29">
                  <c:v>43</c:v>
                </c:pt>
                <c:pt idx="30">
                  <c:v>44</c:v>
                </c:pt>
                <c:pt idx="31">
                  <c:v>45</c:v>
                </c:pt>
                <c:pt idx="32">
                  <c:v>46</c:v>
                </c:pt>
                <c:pt idx="33">
                  <c:v>47</c:v>
                </c:pt>
                <c:pt idx="34">
                  <c:v>48</c:v>
                </c:pt>
                <c:pt idx="35">
                  <c:v>49</c:v>
                </c:pt>
                <c:pt idx="36">
                  <c:v>50</c:v>
                </c:pt>
                <c:pt idx="37">
                  <c:v>51</c:v>
                </c:pt>
                <c:pt idx="38">
                  <c:v>52</c:v>
                </c:pt>
                <c:pt idx="39">
                  <c:v>53</c:v>
                </c:pt>
                <c:pt idx="40">
                  <c:v>54</c:v>
                </c:pt>
                <c:pt idx="41">
                  <c:v>55</c:v>
                </c:pt>
                <c:pt idx="42">
                  <c:v>56</c:v>
                </c:pt>
                <c:pt idx="43">
                  <c:v>57</c:v>
                </c:pt>
                <c:pt idx="44">
                  <c:v>58</c:v>
                </c:pt>
                <c:pt idx="45">
                  <c:v>59</c:v>
                </c:pt>
                <c:pt idx="46">
                  <c:v>60</c:v>
                </c:pt>
                <c:pt idx="47">
                  <c:v>61</c:v>
                </c:pt>
                <c:pt idx="48">
                  <c:v>62</c:v>
                </c:pt>
                <c:pt idx="49">
                  <c:v>63</c:v>
                </c:pt>
                <c:pt idx="50">
                  <c:v>64</c:v>
                </c:pt>
                <c:pt idx="51">
                  <c:v>65</c:v>
                </c:pt>
                <c:pt idx="52">
                  <c:v>66</c:v>
                </c:pt>
                <c:pt idx="53">
                  <c:v>67</c:v>
                </c:pt>
                <c:pt idx="54">
                  <c:v>68</c:v>
                </c:pt>
                <c:pt idx="55">
                  <c:v>69</c:v>
                </c:pt>
                <c:pt idx="56">
                  <c:v>70</c:v>
                </c:pt>
                <c:pt idx="57">
                  <c:v>71</c:v>
                </c:pt>
                <c:pt idx="58">
                  <c:v>72</c:v>
                </c:pt>
                <c:pt idx="59">
                  <c:v>73</c:v>
                </c:pt>
                <c:pt idx="60">
                  <c:v>74</c:v>
                </c:pt>
                <c:pt idx="61">
                  <c:v>75</c:v>
                </c:pt>
                <c:pt idx="62">
                  <c:v>76</c:v>
                </c:pt>
                <c:pt idx="63">
                  <c:v>77</c:v>
                </c:pt>
                <c:pt idx="64">
                  <c:v>78</c:v>
                </c:pt>
                <c:pt idx="65">
                  <c:v>79</c:v>
                </c:pt>
                <c:pt idx="66">
                  <c:v>80</c:v>
                </c:pt>
                <c:pt idx="67">
                  <c:v>81</c:v>
                </c:pt>
                <c:pt idx="68">
                  <c:v>82</c:v>
                </c:pt>
                <c:pt idx="69">
                  <c:v>83</c:v>
                </c:pt>
                <c:pt idx="70">
                  <c:v>84</c:v>
                </c:pt>
                <c:pt idx="71">
                  <c:v>85</c:v>
                </c:pt>
                <c:pt idx="72">
                  <c:v>86</c:v>
                </c:pt>
                <c:pt idx="73">
                  <c:v>87</c:v>
                </c:pt>
                <c:pt idx="74">
                  <c:v>88</c:v>
                </c:pt>
                <c:pt idx="75">
                  <c:v>89</c:v>
                </c:pt>
                <c:pt idx="76">
                  <c:v>90</c:v>
                </c:pt>
                <c:pt idx="77">
                  <c:v>91</c:v>
                </c:pt>
                <c:pt idx="78">
                  <c:v>92</c:v>
                </c:pt>
                <c:pt idx="79">
                  <c:v>93</c:v>
                </c:pt>
                <c:pt idx="80">
                  <c:v>94</c:v>
                </c:pt>
                <c:pt idx="81">
                  <c:v>95</c:v>
                </c:pt>
                <c:pt idx="82">
                  <c:v>96</c:v>
                </c:pt>
                <c:pt idx="83">
                  <c:v>97</c:v>
                </c:pt>
                <c:pt idx="84">
                  <c:v>98</c:v>
                </c:pt>
                <c:pt idx="85">
                  <c:v>99</c:v>
                </c:pt>
                <c:pt idx="86">
                  <c:v>100</c:v>
                </c:pt>
                <c:pt idx="87">
                  <c:v>101</c:v>
                </c:pt>
                <c:pt idx="88">
                  <c:v>102</c:v>
                </c:pt>
                <c:pt idx="89">
                  <c:v>103</c:v>
                </c:pt>
                <c:pt idx="90">
                  <c:v>104</c:v>
                </c:pt>
                <c:pt idx="91">
                  <c:v>105</c:v>
                </c:pt>
                <c:pt idx="92">
                  <c:v>106</c:v>
                </c:pt>
                <c:pt idx="93">
                  <c:v>107</c:v>
                </c:pt>
                <c:pt idx="94">
                  <c:v>108</c:v>
                </c:pt>
                <c:pt idx="95">
                  <c:v>109</c:v>
                </c:pt>
                <c:pt idx="96">
                  <c:v>110</c:v>
                </c:pt>
                <c:pt idx="97">
                  <c:v>111</c:v>
                </c:pt>
                <c:pt idx="98">
                  <c:v>112</c:v>
                </c:pt>
                <c:pt idx="99">
                  <c:v>113</c:v>
                </c:pt>
              </c:numCache>
            </c:numRef>
          </c:cat>
          <c:val>
            <c:numRef>
              <c:f>'I.Transiciones estatus'!$F$6:$F$105</c:f>
              <c:numCache>
                <c:formatCode>_-* #,##0_-;\-* #,##0_-;_-* "-"??_-;_-@_-</c:formatCode>
                <c:ptCount val="100"/>
                <c:pt idx="0">
                  <c:v>378</c:v>
                </c:pt>
                <c:pt idx="1">
                  <c:v>2920</c:v>
                </c:pt>
                <c:pt idx="2">
                  <c:v>25191</c:v>
                </c:pt>
                <c:pt idx="3">
                  <c:v>52356</c:v>
                </c:pt>
                <c:pt idx="4">
                  <c:v>159331</c:v>
                </c:pt>
                <c:pt idx="5">
                  <c:v>235118</c:v>
                </c:pt>
                <c:pt idx="6">
                  <c:v>254450</c:v>
                </c:pt>
                <c:pt idx="7">
                  <c:v>254559</c:v>
                </c:pt>
                <c:pt idx="8">
                  <c:v>249947</c:v>
                </c:pt>
                <c:pt idx="9">
                  <c:v>248134</c:v>
                </c:pt>
                <c:pt idx="10">
                  <c:v>238996</c:v>
                </c:pt>
                <c:pt idx="11">
                  <c:v>225593</c:v>
                </c:pt>
                <c:pt idx="12">
                  <c:v>209931</c:v>
                </c:pt>
                <c:pt idx="13">
                  <c:v>193465</c:v>
                </c:pt>
                <c:pt idx="14">
                  <c:v>179419</c:v>
                </c:pt>
                <c:pt idx="15">
                  <c:v>166878</c:v>
                </c:pt>
                <c:pt idx="16">
                  <c:v>157177</c:v>
                </c:pt>
                <c:pt idx="17">
                  <c:v>149293</c:v>
                </c:pt>
                <c:pt idx="18">
                  <c:v>139045</c:v>
                </c:pt>
                <c:pt idx="19">
                  <c:v>129336</c:v>
                </c:pt>
                <c:pt idx="20">
                  <c:v>121521</c:v>
                </c:pt>
                <c:pt idx="21">
                  <c:v>110552</c:v>
                </c:pt>
                <c:pt idx="22">
                  <c:v>105552</c:v>
                </c:pt>
                <c:pt idx="23">
                  <c:v>101488</c:v>
                </c:pt>
                <c:pt idx="24">
                  <c:v>97326</c:v>
                </c:pt>
                <c:pt idx="25">
                  <c:v>95669</c:v>
                </c:pt>
                <c:pt idx="26">
                  <c:v>92567</c:v>
                </c:pt>
                <c:pt idx="27">
                  <c:v>89587</c:v>
                </c:pt>
                <c:pt idx="28">
                  <c:v>82863</c:v>
                </c:pt>
                <c:pt idx="29">
                  <c:v>75790</c:v>
                </c:pt>
                <c:pt idx="30">
                  <c:v>72005</c:v>
                </c:pt>
                <c:pt idx="31">
                  <c:v>67712</c:v>
                </c:pt>
                <c:pt idx="32">
                  <c:v>62781</c:v>
                </c:pt>
                <c:pt idx="33">
                  <c:v>59264</c:v>
                </c:pt>
                <c:pt idx="34">
                  <c:v>56071</c:v>
                </c:pt>
                <c:pt idx="35">
                  <c:v>54046</c:v>
                </c:pt>
                <c:pt idx="36">
                  <c:v>52493</c:v>
                </c:pt>
                <c:pt idx="37">
                  <c:v>49406</c:v>
                </c:pt>
                <c:pt idx="38">
                  <c:v>45664</c:v>
                </c:pt>
                <c:pt idx="39">
                  <c:v>43107</c:v>
                </c:pt>
                <c:pt idx="40">
                  <c:v>42571</c:v>
                </c:pt>
                <c:pt idx="41">
                  <c:v>39198</c:v>
                </c:pt>
                <c:pt idx="42">
                  <c:v>37079</c:v>
                </c:pt>
                <c:pt idx="43">
                  <c:v>35191</c:v>
                </c:pt>
                <c:pt idx="44">
                  <c:v>34067</c:v>
                </c:pt>
                <c:pt idx="45">
                  <c:v>69516</c:v>
                </c:pt>
                <c:pt idx="46">
                  <c:v>61033</c:v>
                </c:pt>
                <c:pt idx="47">
                  <c:v>38043</c:v>
                </c:pt>
                <c:pt idx="48">
                  <c:v>28634</c:v>
                </c:pt>
                <c:pt idx="49">
                  <c:v>23115</c:v>
                </c:pt>
                <c:pt idx="50">
                  <c:v>23475</c:v>
                </c:pt>
                <c:pt idx="51">
                  <c:v>18961</c:v>
                </c:pt>
                <c:pt idx="52">
                  <c:v>13743</c:v>
                </c:pt>
                <c:pt idx="53">
                  <c:v>10556</c:v>
                </c:pt>
                <c:pt idx="54">
                  <c:v>8633</c:v>
                </c:pt>
                <c:pt idx="55">
                  <c:v>7004</c:v>
                </c:pt>
                <c:pt idx="56">
                  <c:v>5612</c:v>
                </c:pt>
                <c:pt idx="57">
                  <c:v>4414</c:v>
                </c:pt>
                <c:pt idx="58">
                  <c:v>3461</c:v>
                </c:pt>
                <c:pt idx="59">
                  <c:v>2986</c:v>
                </c:pt>
                <c:pt idx="60">
                  <c:v>2457</c:v>
                </c:pt>
                <c:pt idx="61">
                  <c:v>1881</c:v>
                </c:pt>
                <c:pt idx="62">
                  <c:v>1471</c:v>
                </c:pt>
                <c:pt idx="63">
                  <c:v>1194</c:v>
                </c:pt>
                <c:pt idx="64">
                  <c:v>1019</c:v>
                </c:pt>
                <c:pt idx="65">
                  <c:v>756</c:v>
                </c:pt>
                <c:pt idx="66">
                  <c:v>608</c:v>
                </c:pt>
                <c:pt idx="67">
                  <c:v>512</c:v>
                </c:pt>
                <c:pt idx="68">
                  <c:v>362</c:v>
                </c:pt>
                <c:pt idx="69">
                  <c:v>365</c:v>
                </c:pt>
                <c:pt idx="70">
                  <c:v>263</c:v>
                </c:pt>
                <c:pt idx="71">
                  <c:v>186</c:v>
                </c:pt>
                <c:pt idx="72">
                  <c:v>124</c:v>
                </c:pt>
                <c:pt idx="73">
                  <c:v>92</c:v>
                </c:pt>
                <c:pt idx="74">
                  <c:v>79</c:v>
                </c:pt>
                <c:pt idx="75">
                  <c:v>70</c:v>
                </c:pt>
                <c:pt idx="76">
                  <c:v>149</c:v>
                </c:pt>
                <c:pt idx="77">
                  <c:v>47</c:v>
                </c:pt>
                <c:pt idx="78">
                  <c:v>45</c:v>
                </c:pt>
                <c:pt idx="79">
                  <c:v>37</c:v>
                </c:pt>
                <c:pt idx="80">
                  <c:v>47</c:v>
                </c:pt>
                <c:pt idx="81">
                  <c:v>46</c:v>
                </c:pt>
                <c:pt idx="82">
                  <c:v>20</c:v>
                </c:pt>
                <c:pt idx="83">
                  <c:v>36</c:v>
                </c:pt>
                <c:pt idx="84">
                  <c:v>41</c:v>
                </c:pt>
                <c:pt idx="85">
                  <c:v>24</c:v>
                </c:pt>
                <c:pt idx="86">
                  <c:v>47</c:v>
                </c:pt>
                <c:pt idx="87">
                  <c:v>23</c:v>
                </c:pt>
                <c:pt idx="88">
                  <c:v>26</c:v>
                </c:pt>
                <c:pt idx="89">
                  <c:v>28</c:v>
                </c:pt>
                <c:pt idx="90">
                  <c:v>10</c:v>
                </c:pt>
                <c:pt idx="91">
                  <c:v>17</c:v>
                </c:pt>
                <c:pt idx="92">
                  <c:v>14</c:v>
                </c:pt>
                <c:pt idx="93">
                  <c:v>8</c:v>
                </c:pt>
                <c:pt idx="94">
                  <c:v>10</c:v>
                </c:pt>
                <c:pt idx="95">
                  <c:v>14</c:v>
                </c:pt>
                <c:pt idx="96">
                  <c:v>5</c:v>
                </c:pt>
                <c:pt idx="97">
                  <c:v>216</c:v>
                </c:pt>
                <c:pt idx="98">
                  <c:v>53</c:v>
                </c:pt>
                <c:pt idx="99">
                  <c:v>52</c:v>
                </c:pt>
              </c:numCache>
            </c:numRef>
          </c:val>
        </c:ser>
        <c:dLbls>
          <c:showLegendKey val="0"/>
          <c:showVal val="0"/>
          <c:showCatName val="0"/>
          <c:showSerName val="0"/>
          <c:showPercent val="0"/>
          <c:showBubbleSize val="0"/>
        </c:dLbls>
        <c:axId val="246664192"/>
        <c:axId val="246665984"/>
      </c:areaChart>
      <c:catAx>
        <c:axId val="246664192"/>
        <c:scaling>
          <c:orientation val="minMax"/>
        </c:scaling>
        <c:delete val="0"/>
        <c:axPos val="b"/>
        <c:numFmt formatCode="General" sourceLinked="1"/>
        <c:majorTickMark val="none"/>
        <c:minorTickMark val="none"/>
        <c:tickLblPos val="nextTo"/>
        <c:crossAx val="246665984"/>
        <c:crosses val="autoZero"/>
        <c:auto val="1"/>
        <c:lblAlgn val="ctr"/>
        <c:lblOffset val="100"/>
        <c:tickLblSkip val="10"/>
        <c:tickMarkSkip val="10"/>
        <c:noMultiLvlLbl val="0"/>
      </c:catAx>
      <c:valAx>
        <c:axId val="246665984"/>
        <c:scaling>
          <c:orientation val="minMax"/>
          <c:max val="2500000"/>
        </c:scaling>
        <c:delete val="0"/>
        <c:axPos val="l"/>
        <c:majorGridlines>
          <c:spPr>
            <a:ln>
              <a:solidFill>
                <a:schemeClr val="bg1">
                  <a:lumMod val="95000"/>
                </a:schemeClr>
              </a:solidFill>
            </a:ln>
          </c:spPr>
        </c:majorGridlines>
        <c:title>
          <c:tx>
            <c:rich>
              <a:bodyPr rot="-5400000" vert="horz"/>
              <a:lstStyle/>
              <a:p>
                <a:pPr>
                  <a:defRPr/>
                </a:pPr>
                <a:r>
                  <a:rPr lang="es-MX" dirty="0" smtClean="0"/>
                  <a:t>Población</a:t>
                </a:r>
                <a:endParaRPr lang="es-MX" dirty="0"/>
              </a:p>
            </c:rich>
          </c:tx>
          <c:layout/>
          <c:overlay val="0"/>
        </c:title>
        <c:numFmt formatCode="_-* #,##0_-;\-* #,##0_-;_-* &quot;-&quot;??_-;_-@_-" sourceLinked="1"/>
        <c:majorTickMark val="none"/>
        <c:minorTickMark val="none"/>
        <c:tickLblPos val="nextTo"/>
        <c:crossAx val="246664192"/>
        <c:crosses val="autoZero"/>
        <c:crossBetween val="midCat"/>
      </c:valAx>
    </c:plotArea>
    <c:legend>
      <c:legendPos val="b"/>
      <c:layout/>
      <c:overlay val="0"/>
    </c:legend>
    <c:plotVisOnly val="1"/>
    <c:dispBlanksAs val="gap"/>
    <c:showDLblsOverMax val="0"/>
  </c:chart>
  <c:txPr>
    <a:bodyPr/>
    <a:lstStyle/>
    <a:p>
      <a:pPr>
        <a:defRPr sz="800">
          <a:latin typeface="Myriad Pro Light"/>
        </a:defRPr>
      </a:pPr>
      <a:endParaRPr lang="es-MX"/>
    </a:p>
  </c:txPr>
  <c:externalData r:id="rId2">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19"/>
    </mc:Choice>
    <mc:Fallback>
      <c:style val="19"/>
    </mc:Fallback>
  </mc:AlternateContent>
  <c:clrMapOvr bg1="lt1" tx1="dk1" bg2="lt2" tx2="dk2" accent1="accent1" accent2="accent2" accent3="accent3" accent4="accent4" accent5="accent5" accent6="accent6" hlink="hlink" folHlink="folHlink"/>
  <c:chart>
    <c:title>
      <c:tx>
        <c:rich>
          <a:bodyPr/>
          <a:lstStyle/>
          <a:p>
            <a:pPr>
              <a:defRPr/>
            </a:pPr>
            <a:r>
              <a:rPr lang="es-MX"/>
              <a:t>Población en transición</a:t>
            </a:r>
          </a:p>
          <a:p>
            <a:pPr>
              <a:defRPr/>
            </a:pPr>
            <a:r>
              <a:rPr lang="es-MX"/>
              <a:t>Inactivos a Activos</a:t>
            </a:r>
          </a:p>
        </c:rich>
      </c:tx>
      <c:layout/>
      <c:overlay val="0"/>
    </c:title>
    <c:autoTitleDeleted val="0"/>
    <c:plotArea>
      <c:layout/>
      <c:areaChart>
        <c:grouping val="standard"/>
        <c:varyColors val="0"/>
        <c:ser>
          <c:idx val="0"/>
          <c:order val="0"/>
          <c:tx>
            <c:v>Inactivos No Acreditados en t</c:v>
          </c:tx>
          <c:spPr>
            <a:effectLst>
              <a:outerShdw blurRad="50800" dist="38100" dir="2700000" algn="tl" rotWithShape="0">
                <a:prstClr val="black">
                  <a:alpha val="40000"/>
                </a:prstClr>
              </a:outerShdw>
            </a:effectLst>
          </c:spPr>
          <c:cat>
            <c:numRef>
              <c:f>'I.Transiciones estatus'!$B$112:$B$211</c:f>
              <c:numCache>
                <c:formatCode>General</c:formatCode>
                <c:ptCount val="100"/>
                <c:pt idx="0">
                  <c:v>14</c:v>
                </c:pt>
                <c:pt idx="1">
                  <c:v>15</c:v>
                </c:pt>
                <c:pt idx="2">
                  <c:v>16</c:v>
                </c:pt>
                <c:pt idx="3">
                  <c:v>17</c:v>
                </c:pt>
                <c:pt idx="4">
                  <c:v>18</c:v>
                </c:pt>
                <c:pt idx="5">
                  <c:v>19</c:v>
                </c:pt>
                <c:pt idx="6">
                  <c:v>20</c:v>
                </c:pt>
                <c:pt idx="7">
                  <c:v>21</c:v>
                </c:pt>
                <c:pt idx="8">
                  <c:v>22</c:v>
                </c:pt>
                <c:pt idx="9">
                  <c:v>23</c:v>
                </c:pt>
                <c:pt idx="10">
                  <c:v>24</c:v>
                </c:pt>
                <c:pt idx="11">
                  <c:v>25</c:v>
                </c:pt>
                <c:pt idx="12">
                  <c:v>26</c:v>
                </c:pt>
                <c:pt idx="13">
                  <c:v>27</c:v>
                </c:pt>
                <c:pt idx="14">
                  <c:v>28</c:v>
                </c:pt>
                <c:pt idx="15">
                  <c:v>29</c:v>
                </c:pt>
                <c:pt idx="16">
                  <c:v>30</c:v>
                </c:pt>
                <c:pt idx="17">
                  <c:v>31</c:v>
                </c:pt>
                <c:pt idx="18">
                  <c:v>32</c:v>
                </c:pt>
                <c:pt idx="19">
                  <c:v>33</c:v>
                </c:pt>
                <c:pt idx="20">
                  <c:v>34</c:v>
                </c:pt>
                <c:pt idx="21">
                  <c:v>35</c:v>
                </c:pt>
                <c:pt idx="22">
                  <c:v>36</c:v>
                </c:pt>
                <c:pt idx="23">
                  <c:v>37</c:v>
                </c:pt>
                <c:pt idx="24">
                  <c:v>38</c:v>
                </c:pt>
                <c:pt idx="25">
                  <c:v>39</c:v>
                </c:pt>
                <c:pt idx="26">
                  <c:v>40</c:v>
                </c:pt>
                <c:pt idx="27">
                  <c:v>41</c:v>
                </c:pt>
                <c:pt idx="28">
                  <c:v>42</c:v>
                </c:pt>
                <c:pt idx="29">
                  <c:v>43</c:v>
                </c:pt>
                <c:pt idx="30">
                  <c:v>44</c:v>
                </c:pt>
                <c:pt idx="31">
                  <c:v>45</c:v>
                </c:pt>
                <c:pt idx="32">
                  <c:v>46</c:v>
                </c:pt>
                <c:pt idx="33">
                  <c:v>47</c:v>
                </c:pt>
                <c:pt idx="34">
                  <c:v>48</c:v>
                </c:pt>
                <c:pt idx="35">
                  <c:v>49</c:v>
                </c:pt>
                <c:pt idx="36">
                  <c:v>50</c:v>
                </c:pt>
                <c:pt idx="37">
                  <c:v>51</c:v>
                </c:pt>
                <c:pt idx="38">
                  <c:v>52</c:v>
                </c:pt>
                <c:pt idx="39">
                  <c:v>53</c:v>
                </c:pt>
                <c:pt idx="40">
                  <c:v>54</c:v>
                </c:pt>
                <c:pt idx="41">
                  <c:v>55</c:v>
                </c:pt>
                <c:pt idx="42">
                  <c:v>56</c:v>
                </c:pt>
                <c:pt idx="43">
                  <c:v>57</c:v>
                </c:pt>
                <c:pt idx="44">
                  <c:v>58</c:v>
                </c:pt>
                <c:pt idx="45">
                  <c:v>59</c:v>
                </c:pt>
                <c:pt idx="46">
                  <c:v>60</c:v>
                </c:pt>
                <c:pt idx="47">
                  <c:v>61</c:v>
                </c:pt>
                <c:pt idx="48">
                  <c:v>62</c:v>
                </c:pt>
                <c:pt idx="49">
                  <c:v>63</c:v>
                </c:pt>
                <c:pt idx="50">
                  <c:v>64</c:v>
                </c:pt>
                <c:pt idx="51">
                  <c:v>65</c:v>
                </c:pt>
                <c:pt idx="52">
                  <c:v>66</c:v>
                </c:pt>
                <c:pt idx="53">
                  <c:v>67</c:v>
                </c:pt>
                <c:pt idx="54">
                  <c:v>68</c:v>
                </c:pt>
                <c:pt idx="55">
                  <c:v>69</c:v>
                </c:pt>
                <c:pt idx="56">
                  <c:v>70</c:v>
                </c:pt>
                <c:pt idx="57">
                  <c:v>71</c:v>
                </c:pt>
                <c:pt idx="58">
                  <c:v>72</c:v>
                </c:pt>
                <c:pt idx="59">
                  <c:v>73</c:v>
                </c:pt>
                <c:pt idx="60">
                  <c:v>74</c:v>
                </c:pt>
                <c:pt idx="61">
                  <c:v>75</c:v>
                </c:pt>
                <c:pt idx="62">
                  <c:v>76</c:v>
                </c:pt>
                <c:pt idx="63">
                  <c:v>77</c:v>
                </c:pt>
                <c:pt idx="64">
                  <c:v>78</c:v>
                </c:pt>
                <c:pt idx="65">
                  <c:v>79</c:v>
                </c:pt>
                <c:pt idx="66">
                  <c:v>80</c:v>
                </c:pt>
                <c:pt idx="67">
                  <c:v>81</c:v>
                </c:pt>
                <c:pt idx="68">
                  <c:v>82</c:v>
                </c:pt>
                <c:pt idx="69">
                  <c:v>83</c:v>
                </c:pt>
                <c:pt idx="70">
                  <c:v>84</c:v>
                </c:pt>
                <c:pt idx="71">
                  <c:v>85</c:v>
                </c:pt>
                <c:pt idx="72">
                  <c:v>86</c:v>
                </c:pt>
                <c:pt idx="73">
                  <c:v>87</c:v>
                </c:pt>
                <c:pt idx="74">
                  <c:v>88</c:v>
                </c:pt>
                <c:pt idx="75">
                  <c:v>89</c:v>
                </c:pt>
                <c:pt idx="76">
                  <c:v>90</c:v>
                </c:pt>
                <c:pt idx="77">
                  <c:v>91</c:v>
                </c:pt>
                <c:pt idx="78">
                  <c:v>92</c:v>
                </c:pt>
                <c:pt idx="79">
                  <c:v>93</c:v>
                </c:pt>
                <c:pt idx="80">
                  <c:v>94</c:v>
                </c:pt>
                <c:pt idx="81">
                  <c:v>95</c:v>
                </c:pt>
                <c:pt idx="82">
                  <c:v>96</c:v>
                </c:pt>
                <c:pt idx="83">
                  <c:v>97</c:v>
                </c:pt>
                <c:pt idx="84">
                  <c:v>98</c:v>
                </c:pt>
                <c:pt idx="85">
                  <c:v>99</c:v>
                </c:pt>
                <c:pt idx="86">
                  <c:v>100</c:v>
                </c:pt>
                <c:pt idx="87">
                  <c:v>101</c:v>
                </c:pt>
                <c:pt idx="88">
                  <c:v>102</c:v>
                </c:pt>
                <c:pt idx="89">
                  <c:v>103</c:v>
                </c:pt>
                <c:pt idx="90">
                  <c:v>104</c:v>
                </c:pt>
                <c:pt idx="91">
                  <c:v>105</c:v>
                </c:pt>
                <c:pt idx="92">
                  <c:v>106</c:v>
                </c:pt>
                <c:pt idx="93">
                  <c:v>107</c:v>
                </c:pt>
                <c:pt idx="94">
                  <c:v>108</c:v>
                </c:pt>
                <c:pt idx="95">
                  <c:v>109</c:v>
                </c:pt>
                <c:pt idx="96">
                  <c:v>110</c:v>
                </c:pt>
                <c:pt idx="97">
                  <c:v>111</c:v>
                </c:pt>
                <c:pt idx="98">
                  <c:v>112</c:v>
                </c:pt>
                <c:pt idx="99">
                  <c:v>113</c:v>
                </c:pt>
              </c:numCache>
            </c:numRef>
          </c:cat>
          <c:val>
            <c:numRef>
              <c:f>'I.Transiciones estatus'!$G$112:$G$211</c:f>
              <c:numCache>
                <c:formatCode>_-* #,##0_-;\-* #,##0_-;_-* "-"??_-;_-@_-</c:formatCode>
                <c:ptCount val="100"/>
                <c:pt idx="0">
                  <c:v>7583</c:v>
                </c:pt>
                <c:pt idx="1">
                  <c:v>19390</c:v>
                </c:pt>
                <c:pt idx="2">
                  <c:v>50214</c:v>
                </c:pt>
                <c:pt idx="3">
                  <c:v>146607</c:v>
                </c:pt>
                <c:pt idx="4">
                  <c:v>299790</c:v>
                </c:pt>
                <c:pt idx="5">
                  <c:v>589139</c:v>
                </c:pt>
                <c:pt idx="6">
                  <c:v>846262</c:v>
                </c:pt>
                <c:pt idx="7">
                  <c:v>1053871</c:v>
                </c:pt>
                <c:pt idx="8">
                  <c:v>1210894</c:v>
                </c:pt>
                <c:pt idx="9">
                  <c:v>1336216</c:v>
                </c:pt>
                <c:pt idx="10">
                  <c:v>1439992</c:v>
                </c:pt>
                <c:pt idx="11">
                  <c:v>1522259</c:v>
                </c:pt>
                <c:pt idx="12">
                  <c:v>1602090</c:v>
                </c:pt>
                <c:pt idx="13">
                  <c:v>1681100</c:v>
                </c:pt>
                <c:pt idx="14">
                  <c:v>1775945</c:v>
                </c:pt>
                <c:pt idx="15">
                  <c:v>1891773</c:v>
                </c:pt>
                <c:pt idx="16">
                  <c:v>2033158</c:v>
                </c:pt>
                <c:pt idx="17">
                  <c:v>2193222</c:v>
                </c:pt>
                <c:pt idx="18">
                  <c:v>2272777</c:v>
                </c:pt>
                <c:pt idx="19">
                  <c:v>2315022</c:v>
                </c:pt>
                <c:pt idx="20">
                  <c:v>2292885</c:v>
                </c:pt>
                <c:pt idx="21">
                  <c:v>2165652</c:v>
                </c:pt>
                <c:pt idx="22">
                  <c:v>2100222</c:v>
                </c:pt>
                <c:pt idx="23">
                  <c:v>2047356</c:v>
                </c:pt>
                <c:pt idx="24">
                  <c:v>2044084</c:v>
                </c:pt>
                <c:pt idx="25">
                  <c:v>2133152</c:v>
                </c:pt>
                <c:pt idx="26">
                  <c:v>2227290</c:v>
                </c:pt>
                <c:pt idx="27">
                  <c:v>2341259</c:v>
                </c:pt>
                <c:pt idx="28">
                  <c:v>2310874</c:v>
                </c:pt>
                <c:pt idx="29">
                  <c:v>2210148</c:v>
                </c:pt>
                <c:pt idx="30">
                  <c:v>2154496</c:v>
                </c:pt>
                <c:pt idx="31">
                  <c:v>2070418</c:v>
                </c:pt>
                <c:pt idx="32">
                  <c:v>1977239</c:v>
                </c:pt>
                <c:pt idx="33">
                  <c:v>1893128</c:v>
                </c:pt>
                <c:pt idx="34">
                  <c:v>1850431</c:v>
                </c:pt>
                <c:pt idx="35">
                  <c:v>1799924</c:v>
                </c:pt>
                <c:pt idx="36">
                  <c:v>1755694</c:v>
                </c:pt>
                <c:pt idx="37">
                  <c:v>1693947</c:v>
                </c:pt>
                <c:pt idx="38">
                  <c:v>1569925</c:v>
                </c:pt>
                <c:pt idx="39">
                  <c:v>1504889</c:v>
                </c:pt>
                <c:pt idx="40">
                  <c:v>1434709</c:v>
                </c:pt>
                <c:pt idx="41">
                  <c:v>1289617</c:v>
                </c:pt>
                <c:pt idx="42">
                  <c:v>1218946</c:v>
                </c:pt>
                <c:pt idx="43">
                  <c:v>1156760</c:v>
                </c:pt>
                <c:pt idx="44">
                  <c:v>1092928</c:v>
                </c:pt>
                <c:pt idx="45">
                  <c:v>1035900</c:v>
                </c:pt>
                <c:pt idx="46">
                  <c:v>979006</c:v>
                </c:pt>
                <c:pt idx="47">
                  <c:v>937361</c:v>
                </c:pt>
                <c:pt idx="48">
                  <c:v>880735</c:v>
                </c:pt>
                <c:pt idx="49">
                  <c:v>845488</c:v>
                </c:pt>
                <c:pt idx="50">
                  <c:v>807165</c:v>
                </c:pt>
                <c:pt idx="51">
                  <c:v>729934</c:v>
                </c:pt>
                <c:pt idx="52">
                  <c:v>696323</c:v>
                </c:pt>
                <c:pt idx="53">
                  <c:v>652989</c:v>
                </c:pt>
                <c:pt idx="54">
                  <c:v>618231</c:v>
                </c:pt>
                <c:pt idx="55">
                  <c:v>575383</c:v>
                </c:pt>
                <c:pt idx="56">
                  <c:v>516714</c:v>
                </c:pt>
                <c:pt idx="57">
                  <c:v>497259</c:v>
                </c:pt>
                <c:pt idx="58">
                  <c:v>451996</c:v>
                </c:pt>
                <c:pt idx="59">
                  <c:v>429693</c:v>
                </c:pt>
                <c:pt idx="60">
                  <c:v>408340</c:v>
                </c:pt>
                <c:pt idx="61">
                  <c:v>351904</c:v>
                </c:pt>
                <c:pt idx="62">
                  <c:v>327349</c:v>
                </c:pt>
                <c:pt idx="63">
                  <c:v>307540</c:v>
                </c:pt>
                <c:pt idx="64">
                  <c:v>285637</c:v>
                </c:pt>
                <c:pt idx="65">
                  <c:v>249074</c:v>
                </c:pt>
                <c:pt idx="66">
                  <c:v>222509</c:v>
                </c:pt>
                <c:pt idx="67">
                  <c:v>212317</c:v>
                </c:pt>
                <c:pt idx="68">
                  <c:v>188809</c:v>
                </c:pt>
                <c:pt idx="69">
                  <c:v>180774</c:v>
                </c:pt>
                <c:pt idx="70">
                  <c:v>168569</c:v>
                </c:pt>
                <c:pt idx="71">
                  <c:v>133623</c:v>
                </c:pt>
                <c:pt idx="72">
                  <c:v>121701</c:v>
                </c:pt>
                <c:pt idx="73">
                  <c:v>114006</c:v>
                </c:pt>
                <c:pt idx="74">
                  <c:v>104866</c:v>
                </c:pt>
                <c:pt idx="75">
                  <c:v>95654</c:v>
                </c:pt>
                <c:pt idx="76">
                  <c:v>94136</c:v>
                </c:pt>
                <c:pt idx="77">
                  <c:v>87511</c:v>
                </c:pt>
                <c:pt idx="78">
                  <c:v>75587</c:v>
                </c:pt>
                <c:pt idx="79">
                  <c:v>78332</c:v>
                </c:pt>
                <c:pt idx="80">
                  <c:v>60369</c:v>
                </c:pt>
                <c:pt idx="81">
                  <c:v>38709</c:v>
                </c:pt>
                <c:pt idx="82">
                  <c:v>42500</c:v>
                </c:pt>
                <c:pt idx="83">
                  <c:v>40162</c:v>
                </c:pt>
                <c:pt idx="84">
                  <c:v>35201</c:v>
                </c:pt>
                <c:pt idx="85">
                  <c:v>35160</c:v>
                </c:pt>
                <c:pt idx="86">
                  <c:v>33446</c:v>
                </c:pt>
                <c:pt idx="87">
                  <c:v>30089</c:v>
                </c:pt>
                <c:pt idx="88">
                  <c:v>31029</c:v>
                </c:pt>
                <c:pt idx="89">
                  <c:v>33116</c:v>
                </c:pt>
                <c:pt idx="90">
                  <c:v>24582</c:v>
                </c:pt>
                <c:pt idx="91">
                  <c:v>16596</c:v>
                </c:pt>
                <c:pt idx="92">
                  <c:v>22768</c:v>
                </c:pt>
                <c:pt idx="93">
                  <c:v>24896</c:v>
                </c:pt>
                <c:pt idx="94">
                  <c:v>24386</c:v>
                </c:pt>
                <c:pt idx="95">
                  <c:v>22073</c:v>
                </c:pt>
                <c:pt idx="96">
                  <c:v>18914</c:v>
                </c:pt>
                <c:pt idx="97">
                  <c:v>21967</c:v>
                </c:pt>
                <c:pt idx="98">
                  <c:v>27886</c:v>
                </c:pt>
                <c:pt idx="99">
                  <c:v>33294</c:v>
                </c:pt>
              </c:numCache>
            </c:numRef>
          </c:val>
        </c:ser>
        <c:ser>
          <c:idx val="1"/>
          <c:order val="1"/>
          <c:tx>
            <c:v>Activos No Acreditados en t+1</c:v>
          </c:tx>
          <c:spPr>
            <a:effectLst>
              <a:outerShdw blurRad="50800" dist="38100" dir="2700000" algn="tl" rotWithShape="0">
                <a:prstClr val="black">
                  <a:alpha val="40000"/>
                </a:prstClr>
              </a:outerShdw>
            </a:effectLst>
          </c:spPr>
          <c:cat>
            <c:numRef>
              <c:f>'I.Transiciones estatus'!$B$112:$B$211</c:f>
              <c:numCache>
                <c:formatCode>General</c:formatCode>
                <c:ptCount val="100"/>
                <c:pt idx="0">
                  <c:v>14</c:v>
                </c:pt>
                <c:pt idx="1">
                  <c:v>15</c:v>
                </c:pt>
                <c:pt idx="2">
                  <c:v>16</c:v>
                </c:pt>
                <c:pt idx="3">
                  <c:v>17</c:v>
                </c:pt>
                <c:pt idx="4">
                  <c:v>18</c:v>
                </c:pt>
                <c:pt idx="5">
                  <c:v>19</c:v>
                </c:pt>
                <c:pt idx="6">
                  <c:v>20</c:v>
                </c:pt>
                <c:pt idx="7">
                  <c:v>21</c:v>
                </c:pt>
                <c:pt idx="8">
                  <c:v>22</c:v>
                </c:pt>
                <c:pt idx="9">
                  <c:v>23</c:v>
                </c:pt>
                <c:pt idx="10">
                  <c:v>24</c:v>
                </c:pt>
                <c:pt idx="11">
                  <c:v>25</c:v>
                </c:pt>
                <c:pt idx="12">
                  <c:v>26</c:v>
                </c:pt>
                <c:pt idx="13">
                  <c:v>27</c:v>
                </c:pt>
                <c:pt idx="14">
                  <c:v>28</c:v>
                </c:pt>
                <c:pt idx="15">
                  <c:v>29</c:v>
                </c:pt>
                <c:pt idx="16">
                  <c:v>30</c:v>
                </c:pt>
                <c:pt idx="17">
                  <c:v>31</c:v>
                </c:pt>
                <c:pt idx="18">
                  <c:v>32</c:v>
                </c:pt>
                <c:pt idx="19">
                  <c:v>33</c:v>
                </c:pt>
                <c:pt idx="20">
                  <c:v>34</c:v>
                </c:pt>
                <c:pt idx="21">
                  <c:v>35</c:v>
                </c:pt>
                <c:pt idx="22">
                  <c:v>36</c:v>
                </c:pt>
                <c:pt idx="23">
                  <c:v>37</c:v>
                </c:pt>
                <c:pt idx="24">
                  <c:v>38</c:v>
                </c:pt>
                <c:pt idx="25">
                  <c:v>39</c:v>
                </c:pt>
                <c:pt idx="26">
                  <c:v>40</c:v>
                </c:pt>
                <c:pt idx="27">
                  <c:v>41</c:v>
                </c:pt>
                <c:pt idx="28">
                  <c:v>42</c:v>
                </c:pt>
                <c:pt idx="29">
                  <c:v>43</c:v>
                </c:pt>
                <c:pt idx="30">
                  <c:v>44</c:v>
                </c:pt>
                <c:pt idx="31">
                  <c:v>45</c:v>
                </c:pt>
                <c:pt idx="32">
                  <c:v>46</c:v>
                </c:pt>
                <c:pt idx="33">
                  <c:v>47</c:v>
                </c:pt>
                <c:pt idx="34">
                  <c:v>48</c:v>
                </c:pt>
                <c:pt idx="35">
                  <c:v>49</c:v>
                </c:pt>
                <c:pt idx="36">
                  <c:v>50</c:v>
                </c:pt>
                <c:pt idx="37">
                  <c:v>51</c:v>
                </c:pt>
                <c:pt idx="38">
                  <c:v>52</c:v>
                </c:pt>
                <c:pt idx="39">
                  <c:v>53</c:v>
                </c:pt>
                <c:pt idx="40">
                  <c:v>54</c:v>
                </c:pt>
                <c:pt idx="41">
                  <c:v>55</c:v>
                </c:pt>
                <c:pt idx="42">
                  <c:v>56</c:v>
                </c:pt>
                <c:pt idx="43">
                  <c:v>57</c:v>
                </c:pt>
                <c:pt idx="44">
                  <c:v>58</c:v>
                </c:pt>
                <c:pt idx="45">
                  <c:v>59</c:v>
                </c:pt>
                <c:pt idx="46">
                  <c:v>60</c:v>
                </c:pt>
                <c:pt idx="47">
                  <c:v>61</c:v>
                </c:pt>
                <c:pt idx="48">
                  <c:v>62</c:v>
                </c:pt>
                <c:pt idx="49">
                  <c:v>63</c:v>
                </c:pt>
                <c:pt idx="50">
                  <c:v>64</c:v>
                </c:pt>
                <c:pt idx="51">
                  <c:v>65</c:v>
                </c:pt>
                <c:pt idx="52">
                  <c:v>66</c:v>
                </c:pt>
                <c:pt idx="53">
                  <c:v>67</c:v>
                </c:pt>
                <c:pt idx="54">
                  <c:v>68</c:v>
                </c:pt>
                <c:pt idx="55">
                  <c:v>69</c:v>
                </c:pt>
                <c:pt idx="56">
                  <c:v>70</c:v>
                </c:pt>
                <c:pt idx="57">
                  <c:v>71</c:v>
                </c:pt>
                <c:pt idx="58">
                  <c:v>72</c:v>
                </c:pt>
                <c:pt idx="59">
                  <c:v>73</c:v>
                </c:pt>
                <c:pt idx="60">
                  <c:v>74</c:v>
                </c:pt>
                <c:pt idx="61">
                  <c:v>75</c:v>
                </c:pt>
                <c:pt idx="62">
                  <c:v>76</c:v>
                </c:pt>
                <c:pt idx="63">
                  <c:v>77</c:v>
                </c:pt>
                <c:pt idx="64">
                  <c:v>78</c:v>
                </c:pt>
                <c:pt idx="65">
                  <c:v>79</c:v>
                </c:pt>
                <c:pt idx="66">
                  <c:v>80</c:v>
                </c:pt>
                <c:pt idx="67">
                  <c:v>81</c:v>
                </c:pt>
                <c:pt idx="68">
                  <c:v>82</c:v>
                </c:pt>
                <c:pt idx="69">
                  <c:v>83</c:v>
                </c:pt>
                <c:pt idx="70">
                  <c:v>84</c:v>
                </c:pt>
                <c:pt idx="71">
                  <c:v>85</c:v>
                </c:pt>
                <c:pt idx="72">
                  <c:v>86</c:v>
                </c:pt>
                <c:pt idx="73">
                  <c:v>87</c:v>
                </c:pt>
                <c:pt idx="74">
                  <c:v>88</c:v>
                </c:pt>
                <c:pt idx="75">
                  <c:v>89</c:v>
                </c:pt>
                <c:pt idx="76">
                  <c:v>90</c:v>
                </c:pt>
                <c:pt idx="77">
                  <c:v>91</c:v>
                </c:pt>
                <c:pt idx="78">
                  <c:v>92</c:v>
                </c:pt>
                <c:pt idx="79">
                  <c:v>93</c:v>
                </c:pt>
                <c:pt idx="80">
                  <c:v>94</c:v>
                </c:pt>
                <c:pt idx="81">
                  <c:v>95</c:v>
                </c:pt>
                <c:pt idx="82">
                  <c:v>96</c:v>
                </c:pt>
                <c:pt idx="83">
                  <c:v>97</c:v>
                </c:pt>
                <c:pt idx="84">
                  <c:v>98</c:v>
                </c:pt>
                <c:pt idx="85">
                  <c:v>99</c:v>
                </c:pt>
                <c:pt idx="86">
                  <c:v>100</c:v>
                </c:pt>
                <c:pt idx="87">
                  <c:v>101</c:v>
                </c:pt>
                <c:pt idx="88">
                  <c:v>102</c:v>
                </c:pt>
                <c:pt idx="89">
                  <c:v>103</c:v>
                </c:pt>
                <c:pt idx="90">
                  <c:v>104</c:v>
                </c:pt>
                <c:pt idx="91">
                  <c:v>105</c:v>
                </c:pt>
                <c:pt idx="92">
                  <c:v>106</c:v>
                </c:pt>
                <c:pt idx="93">
                  <c:v>107</c:v>
                </c:pt>
                <c:pt idx="94">
                  <c:v>108</c:v>
                </c:pt>
                <c:pt idx="95">
                  <c:v>109</c:v>
                </c:pt>
                <c:pt idx="96">
                  <c:v>110</c:v>
                </c:pt>
                <c:pt idx="97">
                  <c:v>111</c:v>
                </c:pt>
                <c:pt idx="98">
                  <c:v>112</c:v>
                </c:pt>
                <c:pt idx="99">
                  <c:v>113</c:v>
                </c:pt>
              </c:numCache>
            </c:numRef>
          </c:cat>
          <c:val>
            <c:numRef>
              <c:f>'I.Transiciones estatus'!$D$112:$D$211</c:f>
              <c:numCache>
                <c:formatCode>_-* #,##0_-;\-* #,##0_-;_-* "-"??_-;_-@_-</c:formatCode>
                <c:ptCount val="100"/>
                <c:pt idx="0">
                  <c:v>93</c:v>
                </c:pt>
                <c:pt idx="1">
                  <c:v>775</c:v>
                </c:pt>
                <c:pt idx="2">
                  <c:v>5617</c:v>
                </c:pt>
                <c:pt idx="3">
                  <c:v>35987</c:v>
                </c:pt>
                <c:pt idx="4">
                  <c:v>76498</c:v>
                </c:pt>
                <c:pt idx="5">
                  <c:v>137506</c:v>
                </c:pt>
                <c:pt idx="6">
                  <c:v>177269</c:v>
                </c:pt>
                <c:pt idx="7">
                  <c:v>203498</c:v>
                </c:pt>
                <c:pt idx="8">
                  <c:v>223338</c:v>
                </c:pt>
                <c:pt idx="9">
                  <c:v>228290</c:v>
                </c:pt>
                <c:pt idx="10">
                  <c:v>223431</c:v>
                </c:pt>
                <c:pt idx="11">
                  <c:v>212196</c:v>
                </c:pt>
                <c:pt idx="12">
                  <c:v>198086</c:v>
                </c:pt>
                <c:pt idx="13">
                  <c:v>184381</c:v>
                </c:pt>
                <c:pt idx="14">
                  <c:v>172764</c:v>
                </c:pt>
                <c:pt idx="15">
                  <c:v>162140</c:v>
                </c:pt>
                <c:pt idx="16">
                  <c:v>156470</c:v>
                </c:pt>
                <c:pt idx="17">
                  <c:v>149048</c:v>
                </c:pt>
                <c:pt idx="18">
                  <c:v>141455</c:v>
                </c:pt>
                <c:pt idx="19">
                  <c:v>133213</c:v>
                </c:pt>
                <c:pt idx="20">
                  <c:v>124185</c:v>
                </c:pt>
                <c:pt idx="21">
                  <c:v>113747</c:v>
                </c:pt>
                <c:pt idx="22">
                  <c:v>108364</c:v>
                </c:pt>
                <c:pt idx="23">
                  <c:v>103284</c:v>
                </c:pt>
                <c:pt idx="24">
                  <c:v>99512</c:v>
                </c:pt>
                <c:pt idx="25">
                  <c:v>96942</c:v>
                </c:pt>
                <c:pt idx="26">
                  <c:v>93593</c:v>
                </c:pt>
                <c:pt idx="27">
                  <c:v>90202</c:v>
                </c:pt>
                <c:pt idx="28">
                  <c:v>83514</c:v>
                </c:pt>
                <c:pt idx="29">
                  <c:v>76313</c:v>
                </c:pt>
                <c:pt idx="30">
                  <c:v>71459</c:v>
                </c:pt>
                <c:pt idx="31">
                  <c:v>66613</c:v>
                </c:pt>
                <c:pt idx="32">
                  <c:v>61047</c:v>
                </c:pt>
                <c:pt idx="33">
                  <c:v>56149</c:v>
                </c:pt>
                <c:pt idx="34">
                  <c:v>53093</c:v>
                </c:pt>
                <c:pt idx="35">
                  <c:v>49875</c:v>
                </c:pt>
                <c:pt idx="36">
                  <c:v>47606</c:v>
                </c:pt>
                <c:pt idx="37">
                  <c:v>44852</c:v>
                </c:pt>
                <c:pt idx="38">
                  <c:v>41266</c:v>
                </c:pt>
                <c:pt idx="39">
                  <c:v>38547</c:v>
                </c:pt>
                <c:pt idx="40">
                  <c:v>36964</c:v>
                </c:pt>
                <c:pt idx="41">
                  <c:v>33537</c:v>
                </c:pt>
                <c:pt idx="42">
                  <c:v>31649</c:v>
                </c:pt>
                <c:pt idx="43">
                  <c:v>30850</c:v>
                </c:pt>
                <c:pt idx="44">
                  <c:v>32829</c:v>
                </c:pt>
                <c:pt idx="45">
                  <c:v>27612</c:v>
                </c:pt>
                <c:pt idx="46">
                  <c:v>21557</c:v>
                </c:pt>
                <c:pt idx="47">
                  <c:v>17655</c:v>
                </c:pt>
                <c:pt idx="48">
                  <c:v>14295</c:v>
                </c:pt>
                <c:pt idx="49">
                  <c:v>12110</c:v>
                </c:pt>
                <c:pt idx="50">
                  <c:v>9986</c:v>
                </c:pt>
                <c:pt idx="51">
                  <c:v>7639</c:v>
                </c:pt>
                <c:pt idx="52">
                  <c:v>6318</c:v>
                </c:pt>
                <c:pt idx="53">
                  <c:v>5123</c:v>
                </c:pt>
                <c:pt idx="54">
                  <c:v>4020</c:v>
                </c:pt>
                <c:pt idx="55">
                  <c:v>3069</c:v>
                </c:pt>
                <c:pt idx="56">
                  <c:v>2455</c:v>
                </c:pt>
                <c:pt idx="57">
                  <c:v>1974</c:v>
                </c:pt>
                <c:pt idx="58">
                  <c:v>1571</c:v>
                </c:pt>
                <c:pt idx="59">
                  <c:v>1153</c:v>
                </c:pt>
                <c:pt idx="60">
                  <c:v>945</c:v>
                </c:pt>
                <c:pt idx="61">
                  <c:v>664</c:v>
                </c:pt>
                <c:pt idx="62">
                  <c:v>513</c:v>
                </c:pt>
                <c:pt idx="63">
                  <c:v>476</c:v>
                </c:pt>
                <c:pt idx="64">
                  <c:v>300</c:v>
                </c:pt>
                <c:pt idx="65">
                  <c:v>214</c:v>
                </c:pt>
                <c:pt idx="66">
                  <c:v>149</c:v>
                </c:pt>
                <c:pt idx="67">
                  <c:v>122</c:v>
                </c:pt>
                <c:pt idx="68">
                  <c:v>109</c:v>
                </c:pt>
                <c:pt idx="69">
                  <c:v>66</c:v>
                </c:pt>
                <c:pt idx="70">
                  <c:v>61</c:v>
                </c:pt>
                <c:pt idx="71">
                  <c:v>40</c:v>
                </c:pt>
                <c:pt idx="72">
                  <c:v>28</c:v>
                </c:pt>
                <c:pt idx="73">
                  <c:v>18</c:v>
                </c:pt>
                <c:pt idx="74">
                  <c:v>20</c:v>
                </c:pt>
                <c:pt idx="75">
                  <c:v>16</c:v>
                </c:pt>
                <c:pt idx="76">
                  <c:v>13</c:v>
                </c:pt>
                <c:pt idx="77">
                  <c:v>17</c:v>
                </c:pt>
                <c:pt idx="78">
                  <c:v>7</c:v>
                </c:pt>
                <c:pt idx="79">
                  <c:v>10</c:v>
                </c:pt>
                <c:pt idx="80">
                  <c:v>10</c:v>
                </c:pt>
                <c:pt idx="81">
                  <c:v>6</c:v>
                </c:pt>
                <c:pt idx="82">
                  <c:v>11</c:v>
                </c:pt>
                <c:pt idx="83">
                  <c:v>9</c:v>
                </c:pt>
                <c:pt idx="84">
                  <c:v>6</c:v>
                </c:pt>
                <c:pt idx="85">
                  <c:v>7</c:v>
                </c:pt>
                <c:pt idx="86">
                  <c:v>10</c:v>
                </c:pt>
                <c:pt idx="87">
                  <c:v>11</c:v>
                </c:pt>
                <c:pt idx="88">
                  <c:v>10</c:v>
                </c:pt>
                <c:pt idx="89">
                  <c:v>10</c:v>
                </c:pt>
                <c:pt idx="90">
                  <c:v>6</c:v>
                </c:pt>
                <c:pt idx="91">
                  <c:v>7</c:v>
                </c:pt>
                <c:pt idx="92">
                  <c:v>6</c:v>
                </c:pt>
                <c:pt idx="93">
                  <c:v>5</c:v>
                </c:pt>
                <c:pt idx="94">
                  <c:v>8</c:v>
                </c:pt>
                <c:pt idx="95">
                  <c:v>5</c:v>
                </c:pt>
                <c:pt idx="96">
                  <c:v>3</c:v>
                </c:pt>
                <c:pt idx="97">
                  <c:v>14</c:v>
                </c:pt>
                <c:pt idx="98">
                  <c:v>11</c:v>
                </c:pt>
                <c:pt idx="99">
                  <c:v>16</c:v>
                </c:pt>
              </c:numCache>
            </c:numRef>
          </c:val>
        </c:ser>
        <c:dLbls>
          <c:showLegendKey val="0"/>
          <c:showVal val="0"/>
          <c:showCatName val="0"/>
          <c:showSerName val="0"/>
          <c:showPercent val="0"/>
          <c:showBubbleSize val="0"/>
        </c:dLbls>
        <c:axId val="266778496"/>
        <c:axId val="266780032"/>
      </c:areaChart>
      <c:catAx>
        <c:axId val="266778496"/>
        <c:scaling>
          <c:orientation val="minMax"/>
        </c:scaling>
        <c:delete val="0"/>
        <c:axPos val="b"/>
        <c:numFmt formatCode="General" sourceLinked="1"/>
        <c:majorTickMark val="none"/>
        <c:minorTickMark val="none"/>
        <c:tickLblPos val="nextTo"/>
        <c:crossAx val="266780032"/>
        <c:crosses val="autoZero"/>
        <c:auto val="1"/>
        <c:lblAlgn val="ctr"/>
        <c:lblOffset val="100"/>
        <c:tickLblSkip val="10"/>
        <c:tickMarkSkip val="10"/>
        <c:noMultiLvlLbl val="0"/>
      </c:catAx>
      <c:valAx>
        <c:axId val="266780032"/>
        <c:scaling>
          <c:orientation val="minMax"/>
        </c:scaling>
        <c:delete val="0"/>
        <c:axPos val="l"/>
        <c:majorGridlines>
          <c:spPr>
            <a:ln>
              <a:solidFill>
                <a:schemeClr val="bg1">
                  <a:lumMod val="95000"/>
                </a:schemeClr>
              </a:solidFill>
            </a:ln>
          </c:spPr>
        </c:majorGridlines>
        <c:title>
          <c:tx>
            <c:rich>
              <a:bodyPr rot="-5400000" vert="horz"/>
              <a:lstStyle/>
              <a:p>
                <a:pPr>
                  <a:defRPr/>
                </a:pPr>
                <a:r>
                  <a:rPr lang="es-MX" dirty="0" smtClean="0"/>
                  <a:t>Población</a:t>
                </a:r>
                <a:endParaRPr lang="es-MX" dirty="0"/>
              </a:p>
            </c:rich>
          </c:tx>
          <c:layout/>
          <c:overlay val="0"/>
        </c:title>
        <c:numFmt formatCode="_-* #,##0_-;\-* #,##0_-;_-* &quot;-&quot;??_-;_-@_-" sourceLinked="1"/>
        <c:majorTickMark val="none"/>
        <c:minorTickMark val="none"/>
        <c:tickLblPos val="nextTo"/>
        <c:crossAx val="266778496"/>
        <c:crosses val="autoZero"/>
        <c:crossBetween val="midCat"/>
      </c:valAx>
    </c:plotArea>
    <c:legend>
      <c:legendPos val="b"/>
      <c:layout/>
      <c:overlay val="0"/>
    </c:legend>
    <c:plotVisOnly val="1"/>
    <c:dispBlanksAs val="gap"/>
    <c:showDLblsOverMax val="0"/>
  </c:chart>
  <c:txPr>
    <a:bodyPr/>
    <a:lstStyle/>
    <a:p>
      <a:pPr>
        <a:defRPr sz="800">
          <a:latin typeface="Myriad Pro Light"/>
        </a:defRPr>
      </a:pPr>
      <a:endParaRPr lang="es-MX"/>
    </a:p>
  </c:txPr>
  <c:externalData r:id="rId2">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19"/>
    </mc:Choice>
    <mc:Fallback>
      <c:style val="19"/>
    </mc:Fallback>
  </mc:AlternateContent>
  <c:chart>
    <c:title>
      <c:tx>
        <c:rich>
          <a:bodyPr/>
          <a:lstStyle/>
          <a:p>
            <a:pPr>
              <a:defRPr/>
            </a:pPr>
            <a:r>
              <a:rPr lang="en-US"/>
              <a:t>Nivel de Reclamo Prolongado</a:t>
            </a:r>
          </a:p>
        </c:rich>
      </c:tx>
      <c:layout/>
      <c:overlay val="0"/>
    </c:title>
    <c:autoTitleDeleted val="0"/>
    <c:view3D>
      <c:rotX val="15"/>
      <c:rotY val="20"/>
      <c:rAngAx val="0"/>
      <c:perspective val="30"/>
    </c:view3D>
    <c:floor>
      <c:thickness val="0"/>
    </c:floor>
    <c:sideWall>
      <c:thickness val="0"/>
    </c:sideWall>
    <c:backWall>
      <c:thickness val="0"/>
    </c:backWall>
    <c:plotArea>
      <c:layout/>
      <c:surface3DChart>
        <c:wireframe val="0"/>
        <c:ser>
          <c:idx val="0"/>
          <c:order val="0"/>
          <c:tx>
            <c:strRef>
              <c:f>'I.Nivel de Reclamo'!$C$164</c:f>
              <c:strCache>
                <c:ptCount val="1"/>
                <c:pt idx="0">
                  <c:v>2016 </c:v>
                </c:pt>
              </c:strCache>
            </c:strRef>
          </c:tx>
          <c:cat>
            <c:numRef>
              <c:f>'I.Nivel de Reclamo'!$B$165:$B$240</c:f>
              <c:numCache>
                <c:formatCode>General_)</c:formatCode>
                <c:ptCount val="76"/>
                <c:pt idx="0" formatCode="General">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pt idx="75">
                  <c:v>90</c:v>
                </c:pt>
              </c:numCache>
            </c:numRef>
          </c:cat>
          <c:val>
            <c:numRef>
              <c:f>'I.Nivel de Reclamo'!$C$165:$C$240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1"/>
          <c:order val="1"/>
          <c:tx>
            <c:strRef>
              <c:f>'I.Nivel de Reclamo'!$D$164</c:f>
              <c:strCache>
                <c:ptCount val="1"/>
                <c:pt idx="0">
                  <c:v>2017 </c:v>
                </c:pt>
              </c:strCache>
            </c:strRef>
          </c:tx>
          <c:val>
            <c:numRef>
              <c:f>'I.Nivel de Reclamo'!$D$165:$D$240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2"/>
          <c:order val="2"/>
          <c:tx>
            <c:strRef>
              <c:f>'I.Nivel de Reclamo'!$E$164</c:f>
              <c:strCache>
                <c:ptCount val="1"/>
                <c:pt idx="0">
                  <c:v>2018 </c:v>
                </c:pt>
              </c:strCache>
            </c:strRef>
          </c:tx>
          <c:val>
            <c:numRef>
              <c:f>'I.Nivel de Reclamo'!$E$165:$E$240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3"/>
          <c:order val="3"/>
          <c:tx>
            <c:strRef>
              <c:f>'I.Nivel de Reclamo'!$F$164</c:f>
              <c:strCache>
                <c:ptCount val="1"/>
                <c:pt idx="0">
                  <c:v>2019 </c:v>
                </c:pt>
              </c:strCache>
            </c:strRef>
          </c:tx>
          <c:val>
            <c:numRef>
              <c:f>'I.Nivel de Reclamo'!$F$165:$F$240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4"/>
          <c:order val="4"/>
          <c:tx>
            <c:strRef>
              <c:f>'I.Nivel de Reclamo'!$G$164</c:f>
              <c:strCache>
                <c:ptCount val="1"/>
                <c:pt idx="0">
                  <c:v>2020 </c:v>
                </c:pt>
              </c:strCache>
            </c:strRef>
          </c:tx>
          <c:val>
            <c:numRef>
              <c:f>'I.Nivel de Reclamo'!$G$165:$G$240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5"/>
          <c:order val="5"/>
          <c:tx>
            <c:strRef>
              <c:f>'I.Nivel de Reclamo'!$H$164</c:f>
              <c:strCache>
                <c:ptCount val="1"/>
                <c:pt idx="0">
                  <c:v>2021 </c:v>
                </c:pt>
              </c:strCache>
            </c:strRef>
          </c:tx>
          <c:val>
            <c:numRef>
              <c:f>'I.Nivel de Reclamo'!$H$165:$H$240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6"/>
          <c:order val="6"/>
          <c:tx>
            <c:strRef>
              <c:f>'I.Nivel de Reclamo'!$I$164</c:f>
              <c:strCache>
                <c:ptCount val="1"/>
                <c:pt idx="0">
                  <c:v>2022 </c:v>
                </c:pt>
              </c:strCache>
            </c:strRef>
          </c:tx>
          <c:val>
            <c:numRef>
              <c:f>'I.Nivel de Reclamo'!$I$165:$I$240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7"/>
          <c:order val="7"/>
          <c:tx>
            <c:strRef>
              <c:f>'I.Nivel de Reclamo'!$J$164</c:f>
              <c:strCache>
                <c:ptCount val="1"/>
                <c:pt idx="0">
                  <c:v>2023 </c:v>
                </c:pt>
              </c:strCache>
            </c:strRef>
          </c:tx>
          <c:val>
            <c:numRef>
              <c:f>'I.Nivel de Reclamo'!$J$165:$J$240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8"/>
          <c:order val="8"/>
          <c:tx>
            <c:strRef>
              <c:f>'I.Nivel de Reclamo'!$K$164</c:f>
              <c:strCache>
                <c:ptCount val="1"/>
                <c:pt idx="0">
                  <c:v>2024 </c:v>
                </c:pt>
              </c:strCache>
            </c:strRef>
          </c:tx>
          <c:val>
            <c:numRef>
              <c:f>'I.Nivel de Reclamo'!$K$165:$K$240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9"/>
          <c:order val="9"/>
          <c:tx>
            <c:strRef>
              <c:f>'I.Nivel de Reclamo'!$L$164</c:f>
              <c:strCache>
                <c:ptCount val="1"/>
                <c:pt idx="0">
                  <c:v>2025 </c:v>
                </c:pt>
              </c:strCache>
            </c:strRef>
          </c:tx>
          <c:val>
            <c:numRef>
              <c:f>'I.Nivel de Reclamo'!$L$165:$L$240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10"/>
          <c:order val="10"/>
          <c:tx>
            <c:strRef>
              <c:f>'I.Nivel de Reclamo'!$M$164</c:f>
              <c:strCache>
                <c:ptCount val="1"/>
                <c:pt idx="0">
                  <c:v>2026 </c:v>
                </c:pt>
              </c:strCache>
            </c:strRef>
          </c:tx>
          <c:val>
            <c:numRef>
              <c:f>'I.Nivel de Reclamo'!$M$165:$M$240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11"/>
          <c:order val="11"/>
          <c:tx>
            <c:strRef>
              <c:f>'I.Nivel de Reclamo'!$N$164</c:f>
              <c:strCache>
                <c:ptCount val="1"/>
                <c:pt idx="0">
                  <c:v>2027 </c:v>
                </c:pt>
              </c:strCache>
            </c:strRef>
          </c:tx>
          <c:val>
            <c:numRef>
              <c:f>'I.Nivel de Reclamo'!$N$165:$N$240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12"/>
          <c:order val="12"/>
          <c:tx>
            <c:strRef>
              <c:f>'I.Nivel de Reclamo'!$O$164</c:f>
              <c:strCache>
                <c:ptCount val="1"/>
                <c:pt idx="0">
                  <c:v>2028 </c:v>
                </c:pt>
              </c:strCache>
            </c:strRef>
          </c:tx>
          <c:val>
            <c:numRef>
              <c:f>'I.Nivel de Reclamo'!$O$165:$O$240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13"/>
          <c:order val="13"/>
          <c:tx>
            <c:strRef>
              <c:f>'I.Nivel de Reclamo'!$P$164</c:f>
              <c:strCache>
                <c:ptCount val="1"/>
                <c:pt idx="0">
                  <c:v>2029 </c:v>
                </c:pt>
              </c:strCache>
            </c:strRef>
          </c:tx>
          <c:val>
            <c:numRef>
              <c:f>'I.Nivel de Reclamo'!$P$165:$P$240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14"/>
          <c:order val="14"/>
          <c:tx>
            <c:strRef>
              <c:f>'I.Nivel de Reclamo'!$Q$164</c:f>
              <c:strCache>
                <c:ptCount val="1"/>
                <c:pt idx="0">
                  <c:v>2030 </c:v>
                </c:pt>
              </c:strCache>
            </c:strRef>
          </c:tx>
          <c:val>
            <c:numRef>
              <c:f>'I.Nivel de Reclamo'!$Q$165:$Q$240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15"/>
          <c:order val="15"/>
          <c:tx>
            <c:strRef>
              <c:f>'I.Nivel de Reclamo'!$R$164</c:f>
              <c:strCache>
                <c:ptCount val="1"/>
                <c:pt idx="0">
                  <c:v>2031 </c:v>
                </c:pt>
              </c:strCache>
            </c:strRef>
          </c:tx>
          <c:val>
            <c:numRef>
              <c:f>'I.Nivel de Reclamo'!$R$165:$R$240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16"/>
          <c:order val="16"/>
          <c:tx>
            <c:strRef>
              <c:f>'I.Nivel de Reclamo'!$S$164</c:f>
              <c:strCache>
                <c:ptCount val="1"/>
                <c:pt idx="0">
                  <c:v>2032 </c:v>
                </c:pt>
              </c:strCache>
            </c:strRef>
          </c:tx>
          <c:val>
            <c:numRef>
              <c:f>'I.Nivel de Reclamo'!$S$165:$S$240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17"/>
          <c:order val="17"/>
          <c:tx>
            <c:strRef>
              <c:f>'I.Nivel de Reclamo'!$T$164</c:f>
              <c:strCache>
                <c:ptCount val="1"/>
                <c:pt idx="0">
                  <c:v>2033 </c:v>
                </c:pt>
              </c:strCache>
            </c:strRef>
          </c:tx>
          <c:val>
            <c:numRef>
              <c:f>'I.Nivel de Reclamo'!$T$165:$T$240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18"/>
          <c:order val="18"/>
          <c:tx>
            <c:strRef>
              <c:f>'I.Nivel de Reclamo'!$U$164</c:f>
              <c:strCache>
                <c:ptCount val="1"/>
                <c:pt idx="0">
                  <c:v>2034 </c:v>
                </c:pt>
              </c:strCache>
            </c:strRef>
          </c:tx>
          <c:val>
            <c:numRef>
              <c:f>'I.Nivel de Reclamo'!$U$165:$U$240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19"/>
          <c:order val="19"/>
          <c:tx>
            <c:strRef>
              <c:f>'I.Nivel de Reclamo'!$V$164</c:f>
              <c:strCache>
                <c:ptCount val="1"/>
                <c:pt idx="0">
                  <c:v>2035 </c:v>
                </c:pt>
              </c:strCache>
            </c:strRef>
          </c:tx>
          <c:val>
            <c:numRef>
              <c:f>'I.Nivel de Reclamo'!$V$165:$V$240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20"/>
          <c:order val="20"/>
          <c:tx>
            <c:strRef>
              <c:f>'I.Nivel de Reclamo'!$W$164</c:f>
              <c:strCache>
                <c:ptCount val="1"/>
                <c:pt idx="0">
                  <c:v>2036 </c:v>
                </c:pt>
              </c:strCache>
            </c:strRef>
          </c:tx>
          <c:val>
            <c:numRef>
              <c:f>'I.Nivel de Reclamo'!$W$165:$W$240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21"/>
          <c:order val="21"/>
          <c:tx>
            <c:strRef>
              <c:f>'I.Nivel de Reclamo'!$X$164</c:f>
              <c:strCache>
                <c:ptCount val="1"/>
                <c:pt idx="0">
                  <c:v>2037 </c:v>
                </c:pt>
              </c:strCache>
            </c:strRef>
          </c:tx>
          <c:val>
            <c:numRef>
              <c:f>'I.Nivel de Reclamo'!$X$165:$X$240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22"/>
          <c:order val="22"/>
          <c:tx>
            <c:strRef>
              <c:f>'I.Nivel de Reclamo'!$Y$164</c:f>
              <c:strCache>
                <c:ptCount val="1"/>
                <c:pt idx="0">
                  <c:v>2038 </c:v>
                </c:pt>
              </c:strCache>
            </c:strRef>
          </c:tx>
          <c:val>
            <c:numRef>
              <c:f>'I.Nivel de Reclamo'!$Y$165:$Y$240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23"/>
          <c:order val="23"/>
          <c:tx>
            <c:strRef>
              <c:f>'I.Nivel de Reclamo'!$Z$164</c:f>
              <c:strCache>
                <c:ptCount val="1"/>
                <c:pt idx="0">
                  <c:v>2039 </c:v>
                </c:pt>
              </c:strCache>
            </c:strRef>
          </c:tx>
          <c:val>
            <c:numRef>
              <c:f>'I.Nivel de Reclamo'!$Z$165:$Z$240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24"/>
          <c:order val="24"/>
          <c:tx>
            <c:strRef>
              <c:f>'I.Nivel de Reclamo'!$AA$164</c:f>
              <c:strCache>
                <c:ptCount val="1"/>
                <c:pt idx="0">
                  <c:v>2040 </c:v>
                </c:pt>
              </c:strCache>
            </c:strRef>
          </c:tx>
          <c:val>
            <c:numRef>
              <c:f>'I.Nivel de Reclamo'!$AA$165:$AA$240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25"/>
          <c:order val="25"/>
          <c:tx>
            <c:strRef>
              <c:f>'I.Nivel de Reclamo'!$AB$164</c:f>
              <c:strCache>
                <c:ptCount val="1"/>
                <c:pt idx="0">
                  <c:v>2041 </c:v>
                </c:pt>
              </c:strCache>
            </c:strRef>
          </c:tx>
          <c:val>
            <c:numRef>
              <c:f>'I.Nivel de Reclamo'!$AB$165:$AB$240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26"/>
          <c:order val="26"/>
          <c:tx>
            <c:strRef>
              <c:f>'I.Nivel de Reclamo'!$AC$164</c:f>
              <c:strCache>
                <c:ptCount val="1"/>
                <c:pt idx="0">
                  <c:v>2042 </c:v>
                </c:pt>
              </c:strCache>
            </c:strRef>
          </c:tx>
          <c:val>
            <c:numRef>
              <c:f>'I.Nivel de Reclamo'!$AC$165:$AC$240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27"/>
          <c:order val="27"/>
          <c:tx>
            <c:strRef>
              <c:f>'I.Nivel de Reclamo'!$AD$164</c:f>
              <c:strCache>
                <c:ptCount val="1"/>
                <c:pt idx="0">
                  <c:v>2043 </c:v>
                </c:pt>
              </c:strCache>
            </c:strRef>
          </c:tx>
          <c:val>
            <c:numRef>
              <c:f>'I.Nivel de Reclamo'!$AD$165:$AD$240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28"/>
          <c:order val="28"/>
          <c:tx>
            <c:strRef>
              <c:f>'I.Nivel de Reclamo'!$AE$164</c:f>
              <c:strCache>
                <c:ptCount val="1"/>
                <c:pt idx="0">
                  <c:v>2044 </c:v>
                </c:pt>
              </c:strCache>
            </c:strRef>
          </c:tx>
          <c:val>
            <c:numRef>
              <c:f>'I.Nivel de Reclamo'!$AE$165:$AE$240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29"/>
          <c:order val="29"/>
          <c:tx>
            <c:strRef>
              <c:f>'I.Nivel de Reclamo'!$AF$164</c:f>
              <c:strCache>
                <c:ptCount val="1"/>
                <c:pt idx="0">
                  <c:v>2045 </c:v>
                </c:pt>
              </c:strCache>
            </c:strRef>
          </c:tx>
          <c:val>
            <c:numRef>
              <c:f>'I.Nivel de Reclamo'!$AF$165:$AF$240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30"/>
          <c:order val="30"/>
          <c:tx>
            <c:strRef>
              <c:f>'I.Nivel de Reclamo'!$AG$164</c:f>
              <c:strCache>
                <c:ptCount val="1"/>
                <c:pt idx="0">
                  <c:v>2046 </c:v>
                </c:pt>
              </c:strCache>
            </c:strRef>
          </c:tx>
          <c:val>
            <c:numRef>
              <c:f>'I.Nivel de Reclamo'!$AG$165:$AG$240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31"/>
          <c:order val="31"/>
          <c:tx>
            <c:strRef>
              <c:f>'I.Nivel de Reclamo'!$AH$164</c:f>
              <c:strCache>
                <c:ptCount val="1"/>
                <c:pt idx="0">
                  <c:v>2047 </c:v>
                </c:pt>
              </c:strCache>
            </c:strRef>
          </c:tx>
          <c:val>
            <c:numRef>
              <c:f>'I.Nivel de Reclamo'!$AH$165:$AH$240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32"/>
          <c:order val="32"/>
          <c:tx>
            <c:strRef>
              <c:f>'I.Nivel de Reclamo'!$AI$164</c:f>
              <c:strCache>
                <c:ptCount val="1"/>
                <c:pt idx="0">
                  <c:v>2048 </c:v>
                </c:pt>
              </c:strCache>
            </c:strRef>
          </c:tx>
          <c:val>
            <c:numRef>
              <c:f>'I.Nivel de Reclamo'!$AI$165:$AI$240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33"/>
          <c:order val="33"/>
          <c:tx>
            <c:strRef>
              <c:f>'I.Nivel de Reclamo'!$AJ$164</c:f>
              <c:strCache>
                <c:ptCount val="1"/>
                <c:pt idx="0">
                  <c:v>2049 </c:v>
                </c:pt>
              </c:strCache>
            </c:strRef>
          </c:tx>
          <c:val>
            <c:numRef>
              <c:f>'I.Nivel de Reclamo'!$AJ$165:$AJ$240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34"/>
          <c:order val="34"/>
          <c:tx>
            <c:strRef>
              <c:f>'I.Nivel de Reclamo'!$AK$164</c:f>
              <c:strCache>
                <c:ptCount val="1"/>
                <c:pt idx="0">
                  <c:v>2050 </c:v>
                </c:pt>
              </c:strCache>
            </c:strRef>
          </c:tx>
          <c:val>
            <c:numRef>
              <c:f>'I.Nivel de Reclamo'!$AK$165:$AK$240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35"/>
          <c:order val="35"/>
          <c:tx>
            <c:strRef>
              <c:f>'I.Nivel de Reclamo'!$AL$164</c:f>
              <c:strCache>
                <c:ptCount val="1"/>
                <c:pt idx="0">
                  <c:v>2051 </c:v>
                </c:pt>
              </c:strCache>
            </c:strRef>
          </c:tx>
          <c:val>
            <c:numRef>
              <c:f>'I.Nivel de Reclamo'!$AL$165:$AL$240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36"/>
          <c:order val="36"/>
          <c:tx>
            <c:strRef>
              <c:f>'I.Nivel de Reclamo'!$AM$164</c:f>
              <c:strCache>
                <c:ptCount val="1"/>
                <c:pt idx="0">
                  <c:v>2052 </c:v>
                </c:pt>
              </c:strCache>
            </c:strRef>
          </c:tx>
          <c:val>
            <c:numRef>
              <c:f>'I.Nivel de Reclamo'!$AM$165:$AM$240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37"/>
          <c:order val="37"/>
          <c:tx>
            <c:strRef>
              <c:f>'I.Nivel de Reclamo'!$AN$164</c:f>
              <c:strCache>
                <c:ptCount val="1"/>
                <c:pt idx="0">
                  <c:v>2053 </c:v>
                </c:pt>
              </c:strCache>
            </c:strRef>
          </c:tx>
          <c:val>
            <c:numRef>
              <c:f>'I.Nivel de Reclamo'!$AN$165:$AN$240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38"/>
          <c:order val="38"/>
          <c:tx>
            <c:strRef>
              <c:f>'I.Nivel de Reclamo'!$AO$164</c:f>
              <c:strCache>
                <c:ptCount val="1"/>
                <c:pt idx="0">
                  <c:v>2054 </c:v>
                </c:pt>
              </c:strCache>
            </c:strRef>
          </c:tx>
          <c:val>
            <c:numRef>
              <c:f>'I.Nivel de Reclamo'!$AO$165:$AO$240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39"/>
          <c:order val="39"/>
          <c:tx>
            <c:strRef>
              <c:f>'I.Nivel de Reclamo'!$AP$164</c:f>
              <c:strCache>
                <c:ptCount val="1"/>
                <c:pt idx="0">
                  <c:v>2055 </c:v>
                </c:pt>
              </c:strCache>
            </c:strRef>
          </c:tx>
          <c:val>
            <c:numRef>
              <c:f>'I.Nivel de Reclamo'!$AP$165:$AP$240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40"/>
          <c:order val="40"/>
          <c:tx>
            <c:strRef>
              <c:f>'I.Nivel de Reclamo'!$AQ$164</c:f>
              <c:strCache>
                <c:ptCount val="1"/>
                <c:pt idx="0">
                  <c:v>2056 </c:v>
                </c:pt>
              </c:strCache>
            </c:strRef>
          </c:tx>
          <c:val>
            <c:numRef>
              <c:f>'I.Nivel de Reclamo'!$AQ$165:$AQ$240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41"/>
          <c:order val="41"/>
          <c:tx>
            <c:strRef>
              <c:f>'I.Nivel de Reclamo'!$AR$164</c:f>
              <c:strCache>
                <c:ptCount val="1"/>
                <c:pt idx="0">
                  <c:v>2057 </c:v>
                </c:pt>
              </c:strCache>
            </c:strRef>
          </c:tx>
          <c:val>
            <c:numRef>
              <c:f>'I.Nivel de Reclamo'!$AR$165:$AR$240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42"/>
          <c:order val="42"/>
          <c:tx>
            <c:strRef>
              <c:f>'I.Nivel de Reclamo'!$AS$164</c:f>
              <c:strCache>
                <c:ptCount val="1"/>
                <c:pt idx="0">
                  <c:v>2058 </c:v>
                </c:pt>
              </c:strCache>
            </c:strRef>
          </c:tx>
          <c:val>
            <c:numRef>
              <c:f>'I.Nivel de Reclamo'!$AS$165:$AS$240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43"/>
          <c:order val="43"/>
          <c:tx>
            <c:strRef>
              <c:f>'I.Nivel de Reclamo'!$AT$164</c:f>
              <c:strCache>
                <c:ptCount val="1"/>
                <c:pt idx="0">
                  <c:v>2059 </c:v>
                </c:pt>
              </c:strCache>
            </c:strRef>
          </c:tx>
          <c:val>
            <c:numRef>
              <c:f>'I.Nivel de Reclamo'!$AT$165:$AT$240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44"/>
          <c:order val="44"/>
          <c:tx>
            <c:strRef>
              <c:f>'I.Nivel de Reclamo'!$AU$164</c:f>
              <c:strCache>
                <c:ptCount val="1"/>
                <c:pt idx="0">
                  <c:v>2060 </c:v>
                </c:pt>
              </c:strCache>
            </c:strRef>
          </c:tx>
          <c:val>
            <c:numRef>
              <c:f>'I.Nivel de Reclamo'!$AU$165:$AU$240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45"/>
          <c:order val="45"/>
          <c:tx>
            <c:strRef>
              <c:f>'I.Nivel de Reclamo'!$AV$164</c:f>
              <c:strCache>
                <c:ptCount val="1"/>
                <c:pt idx="0">
                  <c:v>2061 </c:v>
                </c:pt>
              </c:strCache>
            </c:strRef>
          </c:tx>
          <c:val>
            <c:numRef>
              <c:f>'I.Nivel de Reclamo'!$AV$165:$AV$240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46"/>
          <c:order val="46"/>
          <c:tx>
            <c:strRef>
              <c:f>'I.Nivel de Reclamo'!$AW$164</c:f>
              <c:strCache>
                <c:ptCount val="1"/>
                <c:pt idx="0">
                  <c:v>2062 </c:v>
                </c:pt>
              </c:strCache>
            </c:strRef>
          </c:tx>
          <c:val>
            <c:numRef>
              <c:f>'I.Nivel de Reclamo'!$AW$165:$AW$240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47"/>
          <c:order val="47"/>
          <c:tx>
            <c:strRef>
              <c:f>'I.Nivel de Reclamo'!$AX$164</c:f>
              <c:strCache>
                <c:ptCount val="1"/>
                <c:pt idx="0">
                  <c:v>2063 </c:v>
                </c:pt>
              </c:strCache>
            </c:strRef>
          </c:tx>
          <c:val>
            <c:numRef>
              <c:f>'I.Nivel de Reclamo'!$AX$165:$AX$240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48"/>
          <c:order val="48"/>
          <c:tx>
            <c:strRef>
              <c:f>'I.Nivel de Reclamo'!$AY$164</c:f>
              <c:strCache>
                <c:ptCount val="1"/>
                <c:pt idx="0">
                  <c:v>2064 </c:v>
                </c:pt>
              </c:strCache>
            </c:strRef>
          </c:tx>
          <c:val>
            <c:numRef>
              <c:f>'I.Nivel de Reclamo'!$AY$165:$AY$240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49"/>
          <c:order val="49"/>
          <c:tx>
            <c:strRef>
              <c:f>'I.Nivel de Reclamo'!$AZ$164</c:f>
              <c:strCache>
                <c:ptCount val="1"/>
                <c:pt idx="0">
                  <c:v>2065 </c:v>
                </c:pt>
              </c:strCache>
            </c:strRef>
          </c:tx>
          <c:val>
            <c:numRef>
              <c:f>'I.Nivel de Reclamo'!$AZ$165:$AZ$240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50"/>
          <c:order val="50"/>
          <c:tx>
            <c:strRef>
              <c:f>'I.Nivel de Reclamo'!$BA$164</c:f>
              <c:strCache>
                <c:ptCount val="1"/>
                <c:pt idx="0">
                  <c:v>2066 </c:v>
                </c:pt>
              </c:strCache>
            </c:strRef>
          </c:tx>
          <c:val>
            <c:numRef>
              <c:f>'I.Nivel de Reclamo'!$BA$165:$BA$240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51"/>
          <c:order val="51"/>
          <c:tx>
            <c:strRef>
              <c:f>'I.Nivel de Reclamo'!$BB$164</c:f>
              <c:strCache>
                <c:ptCount val="1"/>
                <c:pt idx="0">
                  <c:v>2067 </c:v>
                </c:pt>
              </c:strCache>
            </c:strRef>
          </c:tx>
          <c:val>
            <c:numRef>
              <c:f>'I.Nivel de Reclamo'!$BB$165:$BB$240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52"/>
          <c:order val="52"/>
          <c:tx>
            <c:strRef>
              <c:f>'I.Nivel de Reclamo'!$BC$164</c:f>
              <c:strCache>
                <c:ptCount val="1"/>
                <c:pt idx="0">
                  <c:v>2068 </c:v>
                </c:pt>
              </c:strCache>
            </c:strRef>
          </c:tx>
          <c:val>
            <c:numRef>
              <c:f>'I.Nivel de Reclamo'!$BC$165:$BC$240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53"/>
          <c:order val="53"/>
          <c:tx>
            <c:strRef>
              <c:f>'I.Nivel de Reclamo'!$BD$164</c:f>
              <c:strCache>
                <c:ptCount val="1"/>
                <c:pt idx="0">
                  <c:v>2069 </c:v>
                </c:pt>
              </c:strCache>
            </c:strRef>
          </c:tx>
          <c:val>
            <c:numRef>
              <c:f>'I.Nivel de Reclamo'!$BD$165:$BD$240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54"/>
          <c:order val="54"/>
          <c:tx>
            <c:strRef>
              <c:f>'I.Nivel de Reclamo'!$BE$164</c:f>
              <c:strCache>
                <c:ptCount val="1"/>
                <c:pt idx="0">
                  <c:v>2070 </c:v>
                </c:pt>
              </c:strCache>
            </c:strRef>
          </c:tx>
          <c:val>
            <c:numRef>
              <c:f>'I.Nivel de Reclamo'!$BE$165:$BE$240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55"/>
          <c:order val="55"/>
          <c:tx>
            <c:strRef>
              <c:f>'I.Nivel de Reclamo'!$BF$164</c:f>
              <c:strCache>
                <c:ptCount val="1"/>
                <c:pt idx="0">
                  <c:v>2071 </c:v>
                </c:pt>
              </c:strCache>
            </c:strRef>
          </c:tx>
          <c:val>
            <c:numRef>
              <c:f>'I.Nivel de Reclamo'!$BF$165:$BF$240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56"/>
          <c:order val="56"/>
          <c:tx>
            <c:strRef>
              <c:f>'I.Nivel de Reclamo'!$BG$164</c:f>
              <c:strCache>
                <c:ptCount val="1"/>
                <c:pt idx="0">
                  <c:v>2072 </c:v>
                </c:pt>
              </c:strCache>
            </c:strRef>
          </c:tx>
          <c:val>
            <c:numRef>
              <c:f>'I.Nivel de Reclamo'!$BG$165:$BG$240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57"/>
          <c:order val="57"/>
          <c:tx>
            <c:strRef>
              <c:f>'I.Nivel de Reclamo'!$BH$164</c:f>
              <c:strCache>
                <c:ptCount val="1"/>
                <c:pt idx="0">
                  <c:v>2073 </c:v>
                </c:pt>
              </c:strCache>
            </c:strRef>
          </c:tx>
          <c:val>
            <c:numRef>
              <c:f>'I.Nivel de Reclamo'!$BH$165:$BH$240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58"/>
          <c:order val="58"/>
          <c:tx>
            <c:strRef>
              <c:f>'I.Nivel de Reclamo'!$BI$164</c:f>
              <c:strCache>
                <c:ptCount val="1"/>
                <c:pt idx="0">
                  <c:v>2074 </c:v>
                </c:pt>
              </c:strCache>
            </c:strRef>
          </c:tx>
          <c:val>
            <c:numRef>
              <c:f>'I.Nivel de Reclamo'!$BI$165:$BI$240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59"/>
          <c:order val="59"/>
          <c:tx>
            <c:strRef>
              <c:f>'I.Nivel de Reclamo'!$BJ$164</c:f>
              <c:strCache>
                <c:ptCount val="1"/>
                <c:pt idx="0">
                  <c:v>2075 </c:v>
                </c:pt>
              </c:strCache>
            </c:strRef>
          </c:tx>
          <c:val>
            <c:numRef>
              <c:f>'I.Nivel de Reclamo'!$BJ$165:$BJ$240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60"/>
          <c:order val="60"/>
          <c:tx>
            <c:strRef>
              <c:f>'I.Nivel de Reclamo'!$BK$164</c:f>
              <c:strCache>
                <c:ptCount val="1"/>
                <c:pt idx="0">
                  <c:v>2076 </c:v>
                </c:pt>
              </c:strCache>
            </c:strRef>
          </c:tx>
          <c:val>
            <c:numRef>
              <c:f>'I.Nivel de Reclamo'!$BK$165:$BK$240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61"/>
          <c:order val="61"/>
          <c:tx>
            <c:strRef>
              <c:f>'I.Nivel de Reclamo'!$BL$164</c:f>
              <c:strCache>
                <c:ptCount val="1"/>
                <c:pt idx="0">
                  <c:v>2077 </c:v>
                </c:pt>
              </c:strCache>
            </c:strRef>
          </c:tx>
          <c:val>
            <c:numRef>
              <c:f>'I.Nivel de Reclamo'!$BL$165:$BL$240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62"/>
          <c:order val="62"/>
          <c:tx>
            <c:strRef>
              <c:f>'I.Nivel de Reclamo'!$BM$164</c:f>
              <c:strCache>
                <c:ptCount val="1"/>
                <c:pt idx="0">
                  <c:v>2078 </c:v>
                </c:pt>
              </c:strCache>
            </c:strRef>
          </c:tx>
          <c:val>
            <c:numRef>
              <c:f>'I.Nivel de Reclamo'!$BM$165:$BM$240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63"/>
          <c:order val="63"/>
          <c:tx>
            <c:strRef>
              <c:f>'I.Nivel de Reclamo'!$BN$164</c:f>
              <c:strCache>
                <c:ptCount val="1"/>
                <c:pt idx="0">
                  <c:v>2079 </c:v>
                </c:pt>
              </c:strCache>
            </c:strRef>
          </c:tx>
          <c:val>
            <c:numRef>
              <c:f>'I.Nivel de Reclamo'!$BN$165:$BN$240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64"/>
          <c:order val="64"/>
          <c:tx>
            <c:strRef>
              <c:f>'I.Nivel de Reclamo'!$BO$164</c:f>
              <c:strCache>
                <c:ptCount val="1"/>
                <c:pt idx="0">
                  <c:v>2080 </c:v>
                </c:pt>
              </c:strCache>
            </c:strRef>
          </c:tx>
          <c:val>
            <c:numRef>
              <c:f>'I.Nivel de Reclamo'!$BO$165:$BO$240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65"/>
          <c:order val="65"/>
          <c:tx>
            <c:strRef>
              <c:f>'I.Nivel de Reclamo'!$BP$164</c:f>
              <c:strCache>
                <c:ptCount val="1"/>
                <c:pt idx="0">
                  <c:v>2081 </c:v>
                </c:pt>
              </c:strCache>
            </c:strRef>
          </c:tx>
          <c:val>
            <c:numRef>
              <c:f>'I.Nivel de Reclamo'!$BP$165:$BP$240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66"/>
          <c:order val="66"/>
          <c:tx>
            <c:strRef>
              <c:f>'I.Nivel de Reclamo'!$BQ$164</c:f>
              <c:strCache>
                <c:ptCount val="1"/>
                <c:pt idx="0">
                  <c:v>2082 </c:v>
                </c:pt>
              </c:strCache>
            </c:strRef>
          </c:tx>
          <c:val>
            <c:numRef>
              <c:f>'I.Nivel de Reclamo'!$BQ$165:$BQ$240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67"/>
          <c:order val="67"/>
          <c:tx>
            <c:strRef>
              <c:f>'I.Nivel de Reclamo'!$BR$164</c:f>
              <c:strCache>
                <c:ptCount val="1"/>
                <c:pt idx="0">
                  <c:v>2083 </c:v>
                </c:pt>
              </c:strCache>
            </c:strRef>
          </c:tx>
          <c:val>
            <c:numRef>
              <c:f>'I.Nivel de Reclamo'!$BR$165:$BR$240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68"/>
          <c:order val="68"/>
          <c:tx>
            <c:strRef>
              <c:f>'I.Nivel de Reclamo'!$BS$164</c:f>
              <c:strCache>
                <c:ptCount val="1"/>
                <c:pt idx="0">
                  <c:v>2084 </c:v>
                </c:pt>
              </c:strCache>
            </c:strRef>
          </c:tx>
          <c:val>
            <c:numRef>
              <c:f>'I.Nivel de Reclamo'!$BS$165:$BS$240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69"/>
          <c:order val="69"/>
          <c:tx>
            <c:strRef>
              <c:f>'I.Nivel de Reclamo'!$BT$164</c:f>
              <c:strCache>
                <c:ptCount val="1"/>
                <c:pt idx="0">
                  <c:v>2085 </c:v>
                </c:pt>
              </c:strCache>
            </c:strRef>
          </c:tx>
          <c:val>
            <c:numRef>
              <c:f>'I.Nivel de Reclamo'!$BT$165:$BT$240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70"/>
          <c:order val="70"/>
          <c:tx>
            <c:strRef>
              <c:f>'I.Nivel de Reclamo'!$BU$164</c:f>
              <c:strCache>
                <c:ptCount val="1"/>
                <c:pt idx="0">
                  <c:v>2086 </c:v>
                </c:pt>
              </c:strCache>
            </c:strRef>
          </c:tx>
          <c:val>
            <c:numRef>
              <c:f>'I.Nivel de Reclamo'!$BU$165:$BU$240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71"/>
          <c:order val="71"/>
          <c:tx>
            <c:strRef>
              <c:f>'I.Nivel de Reclamo'!$BV$164</c:f>
              <c:strCache>
                <c:ptCount val="1"/>
                <c:pt idx="0">
                  <c:v>2087 </c:v>
                </c:pt>
              </c:strCache>
            </c:strRef>
          </c:tx>
          <c:val>
            <c:numRef>
              <c:f>'I.Nivel de Reclamo'!$BV$165:$BV$240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72"/>
          <c:order val="72"/>
          <c:tx>
            <c:strRef>
              <c:f>'I.Nivel de Reclamo'!$BW$164</c:f>
              <c:strCache>
                <c:ptCount val="1"/>
                <c:pt idx="0">
                  <c:v>2088 </c:v>
                </c:pt>
              </c:strCache>
            </c:strRef>
          </c:tx>
          <c:val>
            <c:numRef>
              <c:f>'I.Nivel de Reclamo'!$BW$165:$BW$240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73"/>
          <c:order val="73"/>
          <c:tx>
            <c:strRef>
              <c:f>'I.Nivel de Reclamo'!$BX$164</c:f>
              <c:strCache>
                <c:ptCount val="1"/>
                <c:pt idx="0">
                  <c:v>2089 </c:v>
                </c:pt>
              </c:strCache>
            </c:strRef>
          </c:tx>
          <c:val>
            <c:numRef>
              <c:f>'I.Nivel de Reclamo'!$BX$165:$BX$240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74"/>
          <c:order val="74"/>
          <c:tx>
            <c:strRef>
              <c:f>'I.Nivel de Reclamo'!$BY$164</c:f>
              <c:strCache>
                <c:ptCount val="1"/>
                <c:pt idx="0">
                  <c:v>2090 </c:v>
                </c:pt>
              </c:strCache>
            </c:strRef>
          </c:tx>
          <c:val>
            <c:numRef>
              <c:f>'I.Nivel de Reclamo'!$BY$165:$BY$240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75"/>
          <c:order val="75"/>
          <c:tx>
            <c:strRef>
              <c:f>'I.Nivel de Reclamo'!$BZ$164</c:f>
              <c:strCache>
                <c:ptCount val="1"/>
                <c:pt idx="0">
                  <c:v>2091 </c:v>
                </c:pt>
              </c:strCache>
            </c:strRef>
          </c:tx>
          <c:val>
            <c:numRef>
              <c:f>'I.Nivel de Reclamo'!$BZ$165:$BZ$240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76"/>
          <c:order val="76"/>
          <c:tx>
            <c:strRef>
              <c:f>'I.Nivel de Reclamo'!$CA$164</c:f>
              <c:strCache>
                <c:ptCount val="1"/>
                <c:pt idx="0">
                  <c:v>2092 </c:v>
                </c:pt>
              </c:strCache>
            </c:strRef>
          </c:tx>
          <c:val>
            <c:numRef>
              <c:f>'I.Nivel de Reclamo'!$CA$165:$CA$240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77"/>
          <c:order val="77"/>
          <c:tx>
            <c:strRef>
              <c:f>'I.Nivel de Reclamo'!$CB$164</c:f>
              <c:strCache>
                <c:ptCount val="1"/>
                <c:pt idx="0">
                  <c:v>2093 </c:v>
                </c:pt>
              </c:strCache>
            </c:strRef>
          </c:tx>
          <c:val>
            <c:numRef>
              <c:f>'I.Nivel de Reclamo'!$CB$165:$CB$240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78"/>
          <c:order val="78"/>
          <c:tx>
            <c:strRef>
              <c:f>'I.Nivel de Reclamo'!$CC$164</c:f>
              <c:strCache>
                <c:ptCount val="1"/>
                <c:pt idx="0">
                  <c:v>2094 </c:v>
                </c:pt>
              </c:strCache>
            </c:strRef>
          </c:tx>
          <c:val>
            <c:numRef>
              <c:f>'I.Nivel de Reclamo'!$CC$165:$CC$240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79"/>
          <c:order val="79"/>
          <c:tx>
            <c:strRef>
              <c:f>'I.Nivel de Reclamo'!$CD$164</c:f>
              <c:strCache>
                <c:ptCount val="1"/>
                <c:pt idx="0">
                  <c:v>2095 </c:v>
                </c:pt>
              </c:strCache>
            </c:strRef>
          </c:tx>
          <c:val>
            <c:numRef>
              <c:f>'I.Nivel de Reclamo'!$CD$165:$CD$240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80"/>
          <c:order val="80"/>
          <c:tx>
            <c:strRef>
              <c:f>'I.Nivel de Reclamo'!$CE$164</c:f>
              <c:strCache>
                <c:ptCount val="1"/>
                <c:pt idx="0">
                  <c:v>2096 </c:v>
                </c:pt>
              </c:strCache>
            </c:strRef>
          </c:tx>
          <c:val>
            <c:numRef>
              <c:f>'I.Nivel de Reclamo'!$CE$165:$CE$240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81"/>
          <c:order val="81"/>
          <c:tx>
            <c:strRef>
              <c:f>'I.Nivel de Reclamo'!$CF$164</c:f>
              <c:strCache>
                <c:ptCount val="1"/>
                <c:pt idx="0">
                  <c:v>2097 </c:v>
                </c:pt>
              </c:strCache>
            </c:strRef>
          </c:tx>
          <c:val>
            <c:numRef>
              <c:f>'I.Nivel de Reclamo'!$CF$165:$CF$240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82"/>
          <c:order val="82"/>
          <c:tx>
            <c:strRef>
              <c:f>'I.Nivel de Reclamo'!$CG$164</c:f>
              <c:strCache>
                <c:ptCount val="1"/>
                <c:pt idx="0">
                  <c:v>2098 </c:v>
                </c:pt>
              </c:strCache>
            </c:strRef>
          </c:tx>
          <c:val>
            <c:numRef>
              <c:f>'I.Nivel de Reclamo'!$CG$165:$CG$240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83"/>
          <c:order val="83"/>
          <c:tx>
            <c:strRef>
              <c:f>'I.Nivel de Reclamo'!$CH$164</c:f>
              <c:strCache>
                <c:ptCount val="1"/>
                <c:pt idx="0">
                  <c:v>2099 </c:v>
                </c:pt>
              </c:strCache>
            </c:strRef>
          </c:tx>
          <c:val>
            <c:numRef>
              <c:f>'I.Nivel de Reclamo'!$CH$165:$CH$240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84"/>
          <c:order val="84"/>
          <c:tx>
            <c:strRef>
              <c:f>'I.Nivel de Reclamo'!$CI$164</c:f>
              <c:strCache>
                <c:ptCount val="1"/>
                <c:pt idx="0">
                  <c:v>2100 </c:v>
                </c:pt>
              </c:strCache>
            </c:strRef>
          </c:tx>
          <c:val>
            <c:numRef>
              <c:f>'I.Nivel de Reclamo'!$CI$165:$CI$240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ser>
          <c:idx val="85"/>
          <c:order val="85"/>
          <c:tx>
            <c:strRef>
              <c:f>'I.Nivel de Reclamo'!$CJ$164</c:f>
              <c:strCache>
                <c:ptCount val="1"/>
                <c:pt idx="0">
                  <c:v>2101 </c:v>
                </c:pt>
              </c:strCache>
            </c:strRef>
          </c:tx>
          <c:val>
            <c:numRef>
              <c:f>'I.Nivel de Reclamo'!$CJ$165:$CJ$240</c:f>
              <c:numCache>
                <c:formatCode>0%</c:formatCode>
                <c:ptCount val="76"/>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1</c:v>
                </c:pt>
              </c:numCache>
            </c:numRef>
          </c:val>
        </c:ser>
        <c:bandFmts/>
        <c:axId val="350658944"/>
        <c:axId val="350660864"/>
        <c:axId val="350629888"/>
      </c:surface3DChart>
      <c:catAx>
        <c:axId val="350658944"/>
        <c:scaling>
          <c:orientation val="minMax"/>
        </c:scaling>
        <c:delete val="0"/>
        <c:axPos val="b"/>
        <c:majorGridlines/>
        <c:title>
          <c:tx>
            <c:rich>
              <a:bodyPr/>
              <a:lstStyle/>
              <a:p>
                <a:pPr algn="ctr" rtl="0">
                  <a:defRPr/>
                </a:pPr>
                <a:r>
                  <a:rPr lang="en-US"/>
                  <a:t>Edad</a:t>
                </a:r>
              </a:p>
            </c:rich>
          </c:tx>
          <c:layout/>
          <c:overlay val="0"/>
        </c:title>
        <c:numFmt formatCode="General" sourceLinked="1"/>
        <c:majorTickMark val="out"/>
        <c:minorTickMark val="none"/>
        <c:tickLblPos val="nextTo"/>
        <c:crossAx val="350660864"/>
        <c:crosses val="autoZero"/>
        <c:auto val="1"/>
        <c:lblAlgn val="ctr"/>
        <c:lblOffset val="100"/>
        <c:tickLblSkip val="20"/>
        <c:tickMarkSkip val="20"/>
        <c:noMultiLvlLbl val="0"/>
      </c:catAx>
      <c:valAx>
        <c:axId val="350660864"/>
        <c:scaling>
          <c:orientation val="minMax"/>
          <c:max val="1"/>
        </c:scaling>
        <c:delete val="0"/>
        <c:axPos val="l"/>
        <c:majorGridlines/>
        <c:numFmt formatCode="0.00%" sourceLinked="0"/>
        <c:majorTickMark val="out"/>
        <c:minorTickMark val="none"/>
        <c:tickLblPos val="nextTo"/>
        <c:crossAx val="350658944"/>
        <c:crosses val="autoZero"/>
        <c:crossBetween val="midCat"/>
      </c:valAx>
      <c:serAx>
        <c:axId val="350629888"/>
        <c:scaling>
          <c:orientation val="minMax"/>
        </c:scaling>
        <c:delete val="0"/>
        <c:axPos val="b"/>
        <c:majorGridlines/>
        <c:title>
          <c:tx>
            <c:rich>
              <a:bodyPr rot="0" vert="horz"/>
              <a:lstStyle/>
              <a:p>
                <a:pPr algn="ctr" rtl="0">
                  <a:defRPr/>
                </a:pPr>
                <a:r>
                  <a:rPr lang="en-US"/>
                  <a:t>Año de proyección</a:t>
                </a:r>
              </a:p>
            </c:rich>
          </c:tx>
          <c:layout/>
          <c:overlay val="0"/>
        </c:title>
        <c:majorTickMark val="out"/>
        <c:minorTickMark val="none"/>
        <c:tickLblPos val="nextTo"/>
        <c:crossAx val="350660864"/>
        <c:crosses val="autoZero"/>
        <c:tickLblSkip val="20"/>
        <c:tickMarkSkip val="20"/>
      </c:serAx>
    </c:plotArea>
    <c:legend>
      <c:legendPos val="b"/>
      <c:layout/>
      <c:overlay val="0"/>
      <c:txPr>
        <a:bodyPr/>
        <a:lstStyle/>
        <a:p>
          <a:pPr rtl="0">
            <a:defRPr/>
          </a:pPr>
          <a:endParaRPr lang="es-MX"/>
        </a:p>
      </c:txPr>
    </c:legend>
    <c:plotVisOnly val="1"/>
    <c:dispBlanksAs val="zero"/>
    <c:showDLblsOverMax val="0"/>
  </c:chart>
  <c:txPr>
    <a:bodyPr/>
    <a:lstStyle/>
    <a:p>
      <a:pPr>
        <a:defRPr sz="600">
          <a:latin typeface="Myriad Pro Light"/>
        </a:defRPr>
      </a:pPr>
      <a:endParaRPr lang="es-MX"/>
    </a:p>
  </c:txPr>
  <c:externalData r:id="rId1">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19"/>
    </mc:Choice>
    <mc:Fallback>
      <c:style val="19"/>
    </mc:Fallback>
  </mc:AlternateContent>
  <c:chart>
    <c:title>
      <c:tx>
        <c:rich>
          <a:bodyPr/>
          <a:lstStyle/>
          <a:p>
            <a:pPr>
              <a:defRPr/>
            </a:pPr>
            <a:r>
              <a:rPr lang="en-US"/>
              <a:t>Nivel de Reclamo Inmediato</a:t>
            </a:r>
          </a:p>
          <a:p>
            <a:pPr>
              <a:defRPr/>
            </a:pPr>
            <a:r>
              <a:rPr lang="en-US"/>
              <a:t>Población Inactiva</a:t>
            </a:r>
          </a:p>
        </c:rich>
      </c:tx>
      <c:layout/>
      <c:overlay val="0"/>
    </c:title>
    <c:autoTitleDeleted val="0"/>
    <c:view3D>
      <c:rotX val="15"/>
      <c:rotY val="20"/>
      <c:rAngAx val="0"/>
      <c:perspective val="30"/>
    </c:view3D>
    <c:floor>
      <c:thickness val="0"/>
    </c:floor>
    <c:sideWall>
      <c:thickness val="0"/>
    </c:sideWall>
    <c:backWall>
      <c:thickness val="0"/>
    </c:backWall>
    <c:plotArea>
      <c:layout/>
      <c:surface3DChart>
        <c:wireframe val="0"/>
        <c:ser>
          <c:idx val="0"/>
          <c:order val="0"/>
          <c:tx>
            <c:strRef>
              <c:f>'I.Nivel de Reclamo'!$C$4</c:f>
              <c:strCache>
                <c:ptCount val="1"/>
                <c:pt idx="0">
                  <c:v>2016 </c:v>
                </c:pt>
              </c:strCache>
            </c:strRef>
          </c:tx>
          <c:cat>
            <c:numRef>
              <c:f>'I.Nivel de Reclamo'!$B$5:$B$80</c:f>
              <c:numCache>
                <c:formatCode>General_)</c:formatCode>
                <c:ptCount val="76"/>
                <c:pt idx="0" formatCode="General">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pt idx="75">
                  <c:v>90</c:v>
                </c:pt>
              </c:numCache>
            </c:numRef>
          </c:cat>
          <c:val>
            <c:numRef>
              <c:f>'I.Nivel de Reclamo'!$C$5:$C$80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1"/>
          <c:order val="1"/>
          <c:tx>
            <c:strRef>
              <c:f>'I.Nivel de Reclamo'!$D$4</c:f>
              <c:strCache>
                <c:ptCount val="1"/>
                <c:pt idx="0">
                  <c:v>2017 </c:v>
                </c:pt>
              </c:strCache>
            </c:strRef>
          </c:tx>
          <c:val>
            <c:numRef>
              <c:f>'I.Nivel de Reclamo'!$D$5:$D$80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2"/>
          <c:order val="2"/>
          <c:tx>
            <c:strRef>
              <c:f>'I.Nivel de Reclamo'!$E$4</c:f>
              <c:strCache>
                <c:ptCount val="1"/>
                <c:pt idx="0">
                  <c:v>2018 </c:v>
                </c:pt>
              </c:strCache>
            </c:strRef>
          </c:tx>
          <c:val>
            <c:numRef>
              <c:f>'I.Nivel de Reclamo'!$E$5:$E$80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3"/>
          <c:order val="3"/>
          <c:tx>
            <c:strRef>
              <c:f>'I.Nivel de Reclamo'!$F$4</c:f>
              <c:strCache>
                <c:ptCount val="1"/>
                <c:pt idx="0">
                  <c:v>2019 </c:v>
                </c:pt>
              </c:strCache>
            </c:strRef>
          </c:tx>
          <c:val>
            <c:numRef>
              <c:f>'I.Nivel de Reclamo'!$F$5:$F$80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4"/>
          <c:order val="4"/>
          <c:tx>
            <c:strRef>
              <c:f>'I.Nivel de Reclamo'!$G$4</c:f>
              <c:strCache>
                <c:ptCount val="1"/>
                <c:pt idx="0">
                  <c:v>2020 </c:v>
                </c:pt>
              </c:strCache>
            </c:strRef>
          </c:tx>
          <c:val>
            <c:numRef>
              <c:f>'I.Nivel de Reclamo'!$G$5:$G$80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5"/>
          <c:order val="5"/>
          <c:tx>
            <c:strRef>
              <c:f>'I.Nivel de Reclamo'!$H$4</c:f>
              <c:strCache>
                <c:ptCount val="1"/>
                <c:pt idx="0">
                  <c:v>2021 </c:v>
                </c:pt>
              </c:strCache>
            </c:strRef>
          </c:tx>
          <c:val>
            <c:numRef>
              <c:f>'I.Nivel de Reclamo'!$H$5:$H$80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6"/>
          <c:order val="6"/>
          <c:tx>
            <c:strRef>
              <c:f>'I.Nivel de Reclamo'!$I$4</c:f>
              <c:strCache>
                <c:ptCount val="1"/>
                <c:pt idx="0">
                  <c:v>2022 </c:v>
                </c:pt>
              </c:strCache>
            </c:strRef>
          </c:tx>
          <c:val>
            <c:numRef>
              <c:f>'I.Nivel de Reclamo'!$I$5:$I$80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7"/>
          <c:order val="7"/>
          <c:tx>
            <c:strRef>
              <c:f>'I.Nivel de Reclamo'!$J$4</c:f>
              <c:strCache>
                <c:ptCount val="1"/>
                <c:pt idx="0">
                  <c:v>2023 </c:v>
                </c:pt>
              </c:strCache>
            </c:strRef>
          </c:tx>
          <c:val>
            <c:numRef>
              <c:f>'I.Nivel de Reclamo'!$J$5:$J$80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8"/>
          <c:order val="8"/>
          <c:tx>
            <c:strRef>
              <c:f>'I.Nivel de Reclamo'!$K$4</c:f>
              <c:strCache>
                <c:ptCount val="1"/>
                <c:pt idx="0">
                  <c:v>2024 </c:v>
                </c:pt>
              </c:strCache>
            </c:strRef>
          </c:tx>
          <c:val>
            <c:numRef>
              <c:f>'I.Nivel de Reclamo'!$K$5:$K$80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9"/>
          <c:order val="9"/>
          <c:tx>
            <c:strRef>
              <c:f>'I.Nivel de Reclamo'!$L$4</c:f>
              <c:strCache>
                <c:ptCount val="1"/>
                <c:pt idx="0">
                  <c:v>2025 </c:v>
                </c:pt>
              </c:strCache>
            </c:strRef>
          </c:tx>
          <c:val>
            <c:numRef>
              <c:f>'I.Nivel de Reclamo'!$L$5:$L$80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10"/>
          <c:order val="10"/>
          <c:tx>
            <c:strRef>
              <c:f>'I.Nivel de Reclamo'!$M$4</c:f>
              <c:strCache>
                <c:ptCount val="1"/>
                <c:pt idx="0">
                  <c:v>2026 </c:v>
                </c:pt>
              </c:strCache>
            </c:strRef>
          </c:tx>
          <c:val>
            <c:numRef>
              <c:f>'I.Nivel de Reclamo'!$M$5:$M$80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11"/>
          <c:order val="11"/>
          <c:tx>
            <c:strRef>
              <c:f>'I.Nivel de Reclamo'!$N$4</c:f>
              <c:strCache>
                <c:ptCount val="1"/>
                <c:pt idx="0">
                  <c:v>2027 </c:v>
                </c:pt>
              </c:strCache>
            </c:strRef>
          </c:tx>
          <c:val>
            <c:numRef>
              <c:f>'I.Nivel de Reclamo'!$N$5:$N$80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12"/>
          <c:order val="12"/>
          <c:tx>
            <c:strRef>
              <c:f>'I.Nivel de Reclamo'!$O$4</c:f>
              <c:strCache>
                <c:ptCount val="1"/>
                <c:pt idx="0">
                  <c:v>2028 </c:v>
                </c:pt>
              </c:strCache>
            </c:strRef>
          </c:tx>
          <c:val>
            <c:numRef>
              <c:f>'I.Nivel de Reclamo'!$O$5:$O$80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13"/>
          <c:order val="13"/>
          <c:tx>
            <c:strRef>
              <c:f>'I.Nivel de Reclamo'!$P$4</c:f>
              <c:strCache>
                <c:ptCount val="1"/>
                <c:pt idx="0">
                  <c:v>2029 </c:v>
                </c:pt>
              </c:strCache>
            </c:strRef>
          </c:tx>
          <c:val>
            <c:numRef>
              <c:f>'I.Nivel de Reclamo'!$P$5:$P$80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14"/>
          <c:order val="14"/>
          <c:tx>
            <c:strRef>
              <c:f>'I.Nivel de Reclamo'!$Q$4</c:f>
              <c:strCache>
                <c:ptCount val="1"/>
                <c:pt idx="0">
                  <c:v>2030 </c:v>
                </c:pt>
              </c:strCache>
            </c:strRef>
          </c:tx>
          <c:val>
            <c:numRef>
              <c:f>'I.Nivel de Reclamo'!$Q$5:$Q$80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15"/>
          <c:order val="15"/>
          <c:tx>
            <c:strRef>
              <c:f>'I.Nivel de Reclamo'!$R$4</c:f>
              <c:strCache>
                <c:ptCount val="1"/>
                <c:pt idx="0">
                  <c:v>2031 </c:v>
                </c:pt>
              </c:strCache>
            </c:strRef>
          </c:tx>
          <c:val>
            <c:numRef>
              <c:f>'I.Nivel de Reclamo'!$R$5:$R$80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16"/>
          <c:order val="16"/>
          <c:tx>
            <c:strRef>
              <c:f>'I.Nivel de Reclamo'!$S$4</c:f>
              <c:strCache>
                <c:ptCount val="1"/>
                <c:pt idx="0">
                  <c:v>2032 </c:v>
                </c:pt>
              </c:strCache>
            </c:strRef>
          </c:tx>
          <c:val>
            <c:numRef>
              <c:f>'I.Nivel de Reclamo'!$S$5:$S$80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17"/>
          <c:order val="17"/>
          <c:tx>
            <c:strRef>
              <c:f>'I.Nivel de Reclamo'!$T$4</c:f>
              <c:strCache>
                <c:ptCount val="1"/>
                <c:pt idx="0">
                  <c:v>2033 </c:v>
                </c:pt>
              </c:strCache>
            </c:strRef>
          </c:tx>
          <c:val>
            <c:numRef>
              <c:f>'I.Nivel de Reclamo'!$T$5:$T$80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18"/>
          <c:order val="18"/>
          <c:tx>
            <c:strRef>
              <c:f>'I.Nivel de Reclamo'!$U$4</c:f>
              <c:strCache>
                <c:ptCount val="1"/>
                <c:pt idx="0">
                  <c:v>2034 </c:v>
                </c:pt>
              </c:strCache>
            </c:strRef>
          </c:tx>
          <c:val>
            <c:numRef>
              <c:f>'I.Nivel de Reclamo'!$U$5:$U$80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19"/>
          <c:order val="19"/>
          <c:tx>
            <c:strRef>
              <c:f>'I.Nivel de Reclamo'!$V$4</c:f>
              <c:strCache>
                <c:ptCount val="1"/>
                <c:pt idx="0">
                  <c:v>2035 </c:v>
                </c:pt>
              </c:strCache>
            </c:strRef>
          </c:tx>
          <c:val>
            <c:numRef>
              <c:f>'I.Nivel de Reclamo'!$V$5:$V$80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20"/>
          <c:order val="20"/>
          <c:tx>
            <c:strRef>
              <c:f>'I.Nivel de Reclamo'!$W$4</c:f>
              <c:strCache>
                <c:ptCount val="1"/>
                <c:pt idx="0">
                  <c:v>2036 </c:v>
                </c:pt>
              </c:strCache>
            </c:strRef>
          </c:tx>
          <c:val>
            <c:numRef>
              <c:f>'I.Nivel de Reclamo'!$W$5:$W$80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21"/>
          <c:order val="21"/>
          <c:tx>
            <c:strRef>
              <c:f>'I.Nivel de Reclamo'!$X$4</c:f>
              <c:strCache>
                <c:ptCount val="1"/>
                <c:pt idx="0">
                  <c:v>2037 </c:v>
                </c:pt>
              </c:strCache>
            </c:strRef>
          </c:tx>
          <c:val>
            <c:numRef>
              <c:f>'I.Nivel de Reclamo'!$X$5:$X$80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22"/>
          <c:order val="22"/>
          <c:tx>
            <c:strRef>
              <c:f>'I.Nivel de Reclamo'!$Y$4</c:f>
              <c:strCache>
                <c:ptCount val="1"/>
                <c:pt idx="0">
                  <c:v>2038 </c:v>
                </c:pt>
              </c:strCache>
            </c:strRef>
          </c:tx>
          <c:val>
            <c:numRef>
              <c:f>'I.Nivel de Reclamo'!$Y$5:$Y$80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23"/>
          <c:order val="23"/>
          <c:tx>
            <c:strRef>
              <c:f>'I.Nivel de Reclamo'!$Z$4</c:f>
              <c:strCache>
                <c:ptCount val="1"/>
                <c:pt idx="0">
                  <c:v>2039 </c:v>
                </c:pt>
              </c:strCache>
            </c:strRef>
          </c:tx>
          <c:val>
            <c:numRef>
              <c:f>'I.Nivel de Reclamo'!$Z$5:$Z$80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24"/>
          <c:order val="24"/>
          <c:tx>
            <c:strRef>
              <c:f>'I.Nivel de Reclamo'!$AA$4</c:f>
              <c:strCache>
                <c:ptCount val="1"/>
                <c:pt idx="0">
                  <c:v>2040 </c:v>
                </c:pt>
              </c:strCache>
            </c:strRef>
          </c:tx>
          <c:val>
            <c:numRef>
              <c:f>'I.Nivel de Reclamo'!$AA$5:$AA$80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25"/>
          <c:order val="25"/>
          <c:tx>
            <c:strRef>
              <c:f>'I.Nivel de Reclamo'!$AB$4</c:f>
              <c:strCache>
                <c:ptCount val="1"/>
                <c:pt idx="0">
                  <c:v>2041 </c:v>
                </c:pt>
              </c:strCache>
            </c:strRef>
          </c:tx>
          <c:val>
            <c:numRef>
              <c:f>'I.Nivel de Reclamo'!$AB$5:$AB$80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26"/>
          <c:order val="26"/>
          <c:tx>
            <c:strRef>
              <c:f>'I.Nivel de Reclamo'!$AC$4</c:f>
              <c:strCache>
                <c:ptCount val="1"/>
                <c:pt idx="0">
                  <c:v>2042 </c:v>
                </c:pt>
              </c:strCache>
            </c:strRef>
          </c:tx>
          <c:val>
            <c:numRef>
              <c:f>'I.Nivel de Reclamo'!$AC$5:$AC$80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27"/>
          <c:order val="27"/>
          <c:tx>
            <c:strRef>
              <c:f>'I.Nivel de Reclamo'!$AD$4</c:f>
              <c:strCache>
                <c:ptCount val="1"/>
                <c:pt idx="0">
                  <c:v>2043 </c:v>
                </c:pt>
              </c:strCache>
            </c:strRef>
          </c:tx>
          <c:val>
            <c:numRef>
              <c:f>'I.Nivel de Reclamo'!$AD$5:$AD$80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28"/>
          <c:order val="28"/>
          <c:tx>
            <c:strRef>
              <c:f>'I.Nivel de Reclamo'!$AE$4</c:f>
              <c:strCache>
                <c:ptCount val="1"/>
                <c:pt idx="0">
                  <c:v>2044 </c:v>
                </c:pt>
              </c:strCache>
            </c:strRef>
          </c:tx>
          <c:val>
            <c:numRef>
              <c:f>'I.Nivel de Reclamo'!$AE$5:$AE$80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29"/>
          <c:order val="29"/>
          <c:tx>
            <c:strRef>
              <c:f>'I.Nivel de Reclamo'!$AF$4</c:f>
              <c:strCache>
                <c:ptCount val="1"/>
                <c:pt idx="0">
                  <c:v>2045 </c:v>
                </c:pt>
              </c:strCache>
            </c:strRef>
          </c:tx>
          <c:val>
            <c:numRef>
              <c:f>'I.Nivel de Reclamo'!$AF$5:$AF$80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30"/>
          <c:order val="30"/>
          <c:tx>
            <c:strRef>
              <c:f>'I.Nivel de Reclamo'!$AG$4</c:f>
              <c:strCache>
                <c:ptCount val="1"/>
                <c:pt idx="0">
                  <c:v>2046 </c:v>
                </c:pt>
              </c:strCache>
            </c:strRef>
          </c:tx>
          <c:val>
            <c:numRef>
              <c:f>'I.Nivel de Reclamo'!$AG$5:$AG$80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31"/>
          <c:order val="31"/>
          <c:tx>
            <c:strRef>
              <c:f>'I.Nivel de Reclamo'!$AH$4</c:f>
              <c:strCache>
                <c:ptCount val="1"/>
                <c:pt idx="0">
                  <c:v>2047 </c:v>
                </c:pt>
              </c:strCache>
            </c:strRef>
          </c:tx>
          <c:val>
            <c:numRef>
              <c:f>'I.Nivel de Reclamo'!$AH$5:$AH$80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32"/>
          <c:order val="32"/>
          <c:tx>
            <c:strRef>
              <c:f>'I.Nivel de Reclamo'!$AI$4</c:f>
              <c:strCache>
                <c:ptCount val="1"/>
                <c:pt idx="0">
                  <c:v>2048 </c:v>
                </c:pt>
              </c:strCache>
            </c:strRef>
          </c:tx>
          <c:val>
            <c:numRef>
              <c:f>'I.Nivel de Reclamo'!$AI$5:$AI$80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33"/>
          <c:order val="33"/>
          <c:tx>
            <c:strRef>
              <c:f>'I.Nivel de Reclamo'!$AJ$4</c:f>
              <c:strCache>
                <c:ptCount val="1"/>
                <c:pt idx="0">
                  <c:v>2049 </c:v>
                </c:pt>
              </c:strCache>
            </c:strRef>
          </c:tx>
          <c:val>
            <c:numRef>
              <c:f>'I.Nivel de Reclamo'!$AJ$5:$AJ$80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34"/>
          <c:order val="34"/>
          <c:tx>
            <c:strRef>
              <c:f>'I.Nivel de Reclamo'!$AK$4</c:f>
              <c:strCache>
                <c:ptCount val="1"/>
                <c:pt idx="0">
                  <c:v>2050 </c:v>
                </c:pt>
              </c:strCache>
            </c:strRef>
          </c:tx>
          <c:val>
            <c:numRef>
              <c:f>'I.Nivel de Reclamo'!$AK$5:$AK$80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35"/>
          <c:order val="35"/>
          <c:tx>
            <c:strRef>
              <c:f>'I.Nivel de Reclamo'!$AL$4</c:f>
              <c:strCache>
                <c:ptCount val="1"/>
                <c:pt idx="0">
                  <c:v>2051 </c:v>
                </c:pt>
              </c:strCache>
            </c:strRef>
          </c:tx>
          <c:val>
            <c:numRef>
              <c:f>'I.Nivel de Reclamo'!$AL$5:$AL$80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36"/>
          <c:order val="36"/>
          <c:tx>
            <c:strRef>
              <c:f>'I.Nivel de Reclamo'!$AM$4</c:f>
              <c:strCache>
                <c:ptCount val="1"/>
                <c:pt idx="0">
                  <c:v>2052 </c:v>
                </c:pt>
              </c:strCache>
            </c:strRef>
          </c:tx>
          <c:val>
            <c:numRef>
              <c:f>'I.Nivel de Reclamo'!$AM$5:$AM$80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37"/>
          <c:order val="37"/>
          <c:tx>
            <c:strRef>
              <c:f>'I.Nivel de Reclamo'!$AN$4</c:f>
              <c:strCache>
                <c:ptCount val="1"/>
                <c:pt idx="0">
                  <c:v>2053 </c:v>
                </c:pt>
              </c:strCache>
            </c:strRef>
          </c:tx>
          <c:val>
            <c:numRef>
              <c:f>'I.Nivel de Reclamo'!$AN$5:$AN$80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38"/>
          <c:order val="38"/>
          <c:tx>
            <c:strRef>
              <c:f>'I.Nivel de Reclamo'!$AO$4</c:f>
              <c:strCache>
                <c:ptCount val="1"/>
                <c:pt idx="0">
                  <c:v>2054 </c:v>
                </c:pt>
              </c:strCache>
            </c:strRef>
          </c:tx>
          <c:val>
            <c:numRef>
              <c:f>'I.Nivel de Reclamo'!$AO$5:$AO$80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39"/>
          <c:order val="39"/>
          <c:tx>
            <c:strRef>
              <c:f>'I.Nivel de Reclamo'!$AP$4</c:f>
              <c:strCache>
                <c:ptCount val="1"/>
                <c:pt idx="0">
                  <c:v>2055 </c:v>
                </c:pt>
              </c:strCache>
            </c:strRef>
          </c:tx>
          <c:val>
            <c:numRef>
              <c:f>'I.Nivel de Reclamo'!$AP$5:$AP$80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40"/>
          <c:order val="40"/>
          <c:tx>
            <c:strRef>
              <c:f>'I.Nivel de Reclamo'!$AQ$4</c:f>
              <c:strCache>
                <c:ptCount val="1"/>
                <c:pt idx="0">
                  <c:v>2056 </c:v>
                </c:pt>
              </c:strCache>
            </c:strRef>
          </c:tx>
          <c:val>
            <c:numRef>
              <c:f>'I.Nivel de Reclamo'!$AQ$5:$AQ$80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41"/>
          <c:order val="41"/>
          <c:tx>
            <c:strRef>
              <c:f>'I.Nivel de Reclamo'!$AR$4</c:f>
              <c:strCache>
                <c:ptCount val="1"/>
                <c:pt idx="0">
                  <c:v>2057 </c:v>
                </c:pt>
              </c:strCache>
            </c:strRef>
          </c:tx>
          <c:val>
            <c:numRef>
              <c:f>'I.Nivel de Reclamo'!$AR$5:$AR$80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42"/>
          <c:order val="42"/>
          <c:tx>
            <c:strRef>
              <c:f>'I.Nivel de Reclamo'!$AS$4</c:f>
              <c:strCache>
                <c:ptCount val="1"/>
                <c:pt idx="0">
                  <c:v>2058 </c:v>
                </c:pt>
              </c:strCache>
            </c:strRef>
          </c:tx>
          <c:val>
            <c:numRef>
              <c:f>'I.Nivel de Reclamo'!$AS$5:$AS$80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43"/>
          <c:order val="43"/>
          <c:tx>
            <c:strRef>
              <c:f>'I.Nivel de Reclamo'!$AT$4</c:f>
              <c:strCache>
                <c:ptCount val="1"/>
                <c:pt idx="0">
                  <c:v>2059 </c:v>
                </c:pt>
              </c:strCache>
            </c:strRef>
          </c:tx>
          <c:val>
            <c:numRef>
              <c:f>'I.Nivel de Reclamo'!$AT$5:$AT$80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44"/>
          <c:order val="44"/>
          <c:tx>
            <c:strRef>
              <c:f>'I.Nivel de Reclamo'!$AU$4</c:f>
              <c:strCache>
                <c:ptCount val="1"/>
                <c:pt idx="0">
                  <c:v>2060 </c:v>
                </c:pt>
              </c:strCache>
            </c:strRef>
          </c:tx>
          <c:val>
            <c:numRef>
              <c:f>'I.Nivel de Reclamo'!$AU$5:$AU$80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45"/>
          <c:order val="45"/>
          <c:tx>
            <c:strRef>
              <c:f>'I.Nivel de Reclamo'!$AV$4</c:f>
              <c:strCache>
                <c:ptCount val="1"/>
                <c:pt idx="0">
                  <c:v>2061 </c:v>
                </c:pt>
              </c:strCache>
            </c:strRef>
          </c:tx>
          <c:val>
            <c:numRef>
              <c:f>'I.Nivel de Reclamo'!$AV$5:$AV$80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46"/>
          <c:order val="46"/>
          <c:tx>
            <c:strRef>
              <c:f>'I.Nivel de Reclamo'!$AW$4</c:f>
              <c:strCache>
                <c:ptCount val="1"/>
                <c:pt idx="0">
                  <c:v>2062 </c:v>
                </c:pt>
              </c:strCache>
            </c:strRef>
          </c:tx>
          <c:val>
            <c:numRef>
              <c:f>'I.Nivel de Reclamo'!$AW$5:$AW$80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47"/>
          <c:order val="47"/>
          <c:tx>
            <c:strRef>
              <c:f>'I.Nivel de Reclamo'!$AX$4</c:f>
              <c:strCache>
                <c:ptCount val="1"/>
                <c:pt idx="0">
                  <c:v>2063 </c:v>
                </c:pt>
              </c:strCache>
            </c:strRef>
          </c:tx>
          <c:val>
            <c:numRef>
              <c:f>'I.Nivel de Reclamo'!$AX$5:$AX$80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48"/>
          <c:order val="48"/>
          <c:tx>
            <c:strRef>
              <c:f>'I.Nivel de Reclamo'!$AY$4</c:f>
              <c:strCache>
                <c:ptCount val="1"/>
                <c:pt idx="0">
                  <c:v>2064 </c:v>
                </c:pt>
              </c:strCache>
            </c:strRef>
          </c:tx>
          <c:val>
            <c:numRef>
              <c:f>'I.Nivel de Reclamo'!$AY$5:$AY$80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49"/>
          <c:order val="49"/>
          <c:tx>
            <c:strRef>
              <c:f>'I.Nivel de Reclamo'!$AZ$4</c:f>
              <c:strCache>
                <c:ptCount val="1"/>
                <c:pt idx="0">
                  <c:v>2065 </c:v>
                </c:pt>
              </c:strCache>
            </c:strRef>
          </c:tx>
          <c:val>
            <c:numRef>
              <c:f>'I.Nivel de Reclamo'!$AZ$5:$AZ$80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50"/>
          <c:order val="50"/>
          <c:tx>
            <c:strRef>
              <c:f>'I.Nivel de Reclamo'!$BA$4</c:f>
              <c:strCache>
                <c:ptCount val="1"/>
                <c:pt idx="0">
                  <c:v>2066 </c:v>
                </c:pt>
              </c:strCache>
            </c:strRef>
          </c:tx>
          <c:val>
            <c:numRef>
              <c:f>'I.Nivel de Reclamo'!$BA$5:$BA$80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51"/>
          <c:order val="51"/>
          <c:tx>
            <c:strRef>
              <c:f>'I.Nivel de Reclamo'!$BB$4</c:f>
              <c:strCache>
                <c:ptCount val="1"/>
                <c:pt idx="0">
                  <c:v>2067 </c:v>
                </c:pt>
              </c:strCache>
            </c:strRef>
          </c:tx>
          <c:val>
            <c:numRef>
              <c:f>'I.Nivel de Reclamo'!$BB$5:$BB$80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52"/>
          <c:order val="52"/>
          <c:tx>
            <c:strRef>
              <c:f>'I.Nivel de Reclamo'!$BC$4</c:f>
              <c:strCache>
                <c:ptCount val="1"/>
                <c:pt idx="0">
                  <c:v>2068 </c:v>
                </c:pt>
              </c:strCache>
            </c:strRef>
          </c:tx>
          <c:val>
            <c:numRef>
              <c:f>'I.Nivel de Reclamo'!$BC$5:$BC$80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53"/>
          <c:order val="53"/>
          <c:tx>
            <c:strRef>
              <c:f>'I.Nivel de Reclamo'!$BD$4</c:f>
              <c:strCache>
                <c:ptCount val="1"/>
                <c:pt idx="0">
                  <c:v>2069 </c:v>
                </c:pt>
              </c:strCache>
            </c:strRef>
          </c:tx>
          <c:val>
            <c:numRef>
              <c:f>'I.Nivel de Reclamo'!$BD$5:$BD$80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54"/>
          <c:order val="54"/>
          <c:tx>
            <c:strRef>
              <c:f>'I.Nivel de Reclamo'!$BE$4</c:f>
              <c:strCache>
                <c:ptCount val="1"/>
                <c:pt idx="0">
                  <c:v>2070 </c:v>
                </c:pt>
              </c:strCache>
            </c:strRef>
          </c:tx>
          <c:val>
            <c:numRef>
              <c:f>'I.Nivel de Reclamo'!$BE$5:$BE$80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55"/>
          <c:order val="55"/>
          <c:tx>
            <c:strRef>
              <c:f>'I.Nivel de Reclamo'!$BF$4</c:f>
              <c:strCache>
                <c:ptCount val="1"/>
                <c:pt idx="0">
                  <c:v>2071 </c:v>
                </c:pt>
              </c:strCache>
            </c:strRef>
          </c:tx>
          <c:val>
            <c:numRef>
              <c:f>'I.Nivel de Reclamo'!$BF$5:$BF$80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56"/>
          <c:order val="56"/>
          <c:tx>
            <c:strRef>
              <c:f>'I.Nivel de Reclamo'!$BG$4</c:f>
              <c:strCache>
                <c:ptCount val="1"/>
                <c:pt idx="0">
                  <c:v>2072 </c:v>
                </c:pt>
              </c:strCache>
            </c:strRef>
          </c:tx>
          <c:val>
            <c:numRef>
              <c:f>'I.Nivel de Reclamo'!$BG$5:$BG$80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57"/>
          <c:order val="57"/>
          <c:tx>
            <c:strRef>
              <c:f>'I.Nivel de Reclamo'!$BH$4</c:f>
              <c:strCache>
                <c:ptCount val="1"/>
                <c:pt idx="0">
                  <c:v>2073 </c:v>
                </c:pt>
              </c:strCache>
            </c:strRef>
          </c:tx>
          <c:val>
            <c:numRef>
              <c:f>'I.Nivel de Reclamo'!$BH$5:$BH$80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58"/>
          <c:order val="58"/>
          <c:tx>
            <c:strRef>
              <c:f>'I.Nivel de Reclamo'!$BI$4</c:f>
              <c:strCache>
                <c:ptCount val="1"/>
                <c:pt idx="0">
                  <c:v>2074 </c:v>
                </c:pt>
              </c:strCache>
            </c:strRef>
          </c:tx>
          <c:val>
            <c:numRef>
              <c:f>'I.Nivel de Reclamo'!$BI$5:$BI$80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59"/>
          <c:order val="59"/>
          <c:tx>
            <c:strRef>
              <c:f>'I.Nivel de Reclamo'!$BJ$4</c:f>
              <c:strCache>
                <c:ptCount val="1"/>
                <c:pt idx="0">
                  <c:v>2075 </c:v>
                </c:pt>
              </c:strCache>
            </c:strRef>
          </c:tx>
          <c:val>
            <c:numRef>
              <c:f>'I.Nivel de Reclamo'!$BJ$5:$BJ$80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60"/>
          <c:order val="60"/>
          <c:tx>
            <c:strRef>
              <c:f>'I.Nivel de Reclamo'!$BK$4</c:f>
              <c:strCache>
                <c:ptCount val="1"/>
                <c:pt idx="0">
                  <c:v>2076 </c:v>
                </c:pt>
              </c:strCache>
            </c:strRef>
          </c:tx>
          <c:val>
            <c:numRef>
              <c:f>'I.Nivel de Reclamo'!$BK$5:$BK$80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61"/>
          <c:order val="61"/>
          <c:tx>
            <c:strRef>
              <c:f>'I.Nivel de Reclamo'!$BL$4</c:f>
              <c:strCache>
                <c:ptCount val="1"/>
                <c:pt idx="0">
                  <c:v>2077 </c:v>
                </c:pt>
              </c:strCache>
            </c:strRef>
          </c:tx>
          <c:val>
            <c:numRef>
              <c:f>'I.Nivel de Reclamo'!$BL$5:$BL$80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62"/>
          <c:order val="62"/>
          <c:tx>
            <c:strRef>
              <c:f>'I.Nivel de Reclamo'!$BM$4</c:f>
              <c:strCache>
                <c:ptCount val="1"/>
                <c:pt idx="0">
                  <c:v>2078 </c:v>
                </c:pt>
              </c:strCache>
            </c:strRef>
          </c:tx>
          <c:val>
            <c:numRef>
              <c:f>'I.Nivel de Reclamo'!$BM$5:$BM$80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63"/>
          <c:order val="63"/>
          <c:tx>
            <c:strRef>
              <c:f>'I.Nivel de Reclamo'!$BN$4</c:f>
              <c:strCache>
                <c:ptCount val="1"/>
                <c:pt idx="0">
                  <c:v>2079 </c:v>
                </c:pt>
              </c:strCache>
            </c:strRef>
          </c:tx>
          <c:val>
            <c:numRef>
              <c:f>'I.Nivel de Reclamo'!$BN$5:$BN$80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64"/>
          <c:order val="64"/>
          <c:tx>
            <c:strRef>
              <c:f>'I.Nivel de Reclamo'!$BO$4</c:f>
              <c:strCache>
                <c:ptCount val="1"/>
                <c:pt idx="0">
                  <c:v>2080 </c:v>
                </c:pt>
              </c:strCache>
            </c:strRef>
          </c:tx>
          <c:val>
            <c:numRef>
              <c:f>'I.Nivel de Reclamo'!$BO$5:$BO$80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65"/>
          <c:order val="65"/>
          <c:tx>
            <c:strRef>
              <c:f>'I.Nivel de Reclamo'!$BP$4</c:f>
              <c:strCache>
                <c:ptCount val="1"/>
                <c:pt idx="0">
                  <c:v>2081 </c:v>
                </c:pt>
              </c:strCache>
            </c:strRef>
          </c:tx>
          <c:val>
            <c:numRef>
              <c:f>'I.Nivel de Reclamo'!$BP$5:$BP$80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66"/>
          <c:order val="66"/>
          <c:tx>
            <c:strRef>
              <c:f>'I.Nivel de Reclamo'!$BQ$4</c:f>
              <c:strCache>
                <c:ptCount val="1"/>
                <c:pt idx="0">
                  <c:v>2082 </c:v>
                </c:pt>
              </c:strCache>
            </c:strRef>
          </c:tx>
          <c:val>
            <c:numRef>
              <c:f>'I.Nivel de Reclamo'!$BQ$5:$BQ$80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67"/>
          <c:order val="67"/>
          <c:tx>
            <c:strRef>
              <c:f>'I.Nivel de Reclamo'!$BR$4</c:f>
              <c:strCache>
                <c:ptCount val="1"/>
                <c:pt idx="0">
                  <c:v>2083 </c:v>
                </c:pt>
              </c:strCache>
            </c:strRef>
          </c:tx>
          <c:val>
            <c:numRef>
              <c:f>'I.Nivel de Reclamo'!$BR$5:$BR$80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68"/>
          <c:order val="68"/>
          <c:tx>
            <c:strRef>
              <c:f>'I.Nivel de Reclamo'!$BS$4</c:f>
              <c:strCache>
                <c:ptCount val="1"/>
                <c:pt idx="0">
                  <c:v>2084 </c:v>
                </c:pt>
              </c:strCache>
            </c:strRef>
          </c:tx>
          <c:val>
            <c:numRef>
              <c:f>'I.Nivel de Reclamo'!$BS$5:$BS$80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69"/>
          <c:order val="69"/>
          <c:tx>
            <c:strRef>
              <c:f>'I.Nivel de Reclamo'!$BT$4</c:f>
              <c:strCache>
                <c:ptCount val="1"/>
                <c:pt idx="0">
                  <c:v>2085 </c:v>
                </c:pt>
              </c:strCache>
            </c:strRef>
          </c:tx>
          <c:val>
            <c:numRef>
              <c:f>'I.Nivel de Reclamo'!$BT$5:$BT$80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70"/>
          <c:order val="70"/>
          <c:tx>
            <c:strRef>
              <c:f>'I.Nivel de Reclamo'!$BU$4</c:f>
              <c:strCache>
                <c:ptCount val="1"/>
                <c:pt idx="0">
                  <c:v>2086 </c:v>
                </c:pt>
              </c:strCache>
            </c:strRef>
          </c:tx>
          <c:val>
            <c:numRef>
              <c:f>'I.Nivel de Reclamo'!$BU$5:$BU$80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71"/>
          <c:order val="71"/>
          <c:tx>
            <c:strRef>
              <c:f>'I.Nivel de Reclamo'!$BV$4</c:f>
              <c:strCache>
                <c:ptCount val="1"/>
                <c:pt idx="0">
                  <c:v>2087 </c:v>
                </c:pt>
              </c:strCache>
            </c:strRef>
          </c:tx>
          <c:val>
            <c:numRef>
              <c:f>'I.Nivel de Reclamo'!$BV$5:$BV$80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72"/>
          <c:order val="72"/>
          <c:tx>
            <c:strRef>
              <c:f>'I.Nivel de Reclamo'!$BW$4</c:f>
              <c:strCache>
                <c:ptCount val="1"/>
                <c:pt idx="0">
                  <c:v>2088 </c:v>
                </c:pt>
              </c:strCache>
            </c:strRef>
          </c:tx>
          <c:val>
            <c:numRef>
              <c:f>'I.Nivel de Reclamo'!$BW$5:$BW$80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73"/>
          <c:order val="73"/>
          <c:tx>
            <c:strRef>
              <c:f>'I.Nivel de Reclamo'!$BX$4</c:f>
              <c:strCache>
                <c:ptCount val="1"/>
                <c:pt idx="0">
                  <c:v>2089 </c:v>
                </c:pt>
              </c:strCache>
            </c:strRef>
          </c:tx>
          <c:val>
            <c:numRef>
              <c:f>'I.Nivel de Reclamo'!$BX$5:$BX$80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74"/>
          <c:order val="74"/>
          <c:tx>
            <c:strRef>
              <c:f>'I.Nivel de Reclamo'!$BY$4</c:f>
              <c:strCache>
                <c:ptCount val="1"/>
                <c:pt idx="0">
                  <c:v>2090 </c:v>
                </c:pt>
              </c:strCache>
            </c:strRef>
          </c:tx>
          <c:val>
            <c:numRef>
              <c:f>'I.Nivel de Reclamo'!$BY$5:$BY$80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75"/>
          <c:order val="75"/>
          <c:tx>
            <c:strRef>
              <c:f>'I.Nivel de Reclamo'!$BZ$4</c:f>
              <c:strCache>
                <c:ptCount val="1"/>
                <c:pt idx="0">
                  <c:v>2091 </c:v>
                </c:pt>
              </c:strCache>
            </c:strRef>
          </c:tx>
          <c:val>
            <c:numRef>
              <c:f>'I.Nivel de Reclamo'!$BZ$5:$BZ$80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76"/>
          <c:order val="76"/>
          <c:tx>
            <c:strRef>
              <c:f>'I.Nivel de Reclamo'!$CA$4</c:f>
              <c:strCache>
                <c:ptCount val="1"/>
                <c:pt idx="0">
                  <c:v>2092 </c:v>
                </c:pt>
              </c:strCache>
            </c:strRef>
          </c:tx>
          <c:val>
            <c:numRef>
              <c:f>'I.Nivel de Reclamo'!$CA$5:$CA$80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77"/>
          <c:order val="77"/>
          <c:tx>
            <c:strRef>
              <c:f>'I.Nivel de Reclamo'!$CB$4</c:f>
              <c:strCache>
                <c:ptCount val="1"/>
                <c:pt idx="0">
                  <c:v>2093 </c:v>
                </c:pt>
              </c:strCache>
            </c:strRef>
          </c:tx>
          <c:val>
            <c:numRef>
              <c:f>'I.Nivel de Reclamo'!$CB$5:$CB$80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78"/>
          <c:order val="78"/>
          <c:tx>
            <c:strRef>
              <c:f>'I.Nivel de Reclamo'!$CC$4</c:f>
              <c:strCache>
                <c:ptCount val="1"/>
                <c:pt idx="0">
                  <c:v>2094 </c:v>
                </c:pt>
              </c:strCache>
            </c:strRef>
          </c:tx>
          <c:val>
            <c:numRef>
              <c:f>'I.Nivel de Reclamo'!$CC$5:$CC$80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79"/>
          <c:order val="79"/>
          <c:tx>
            <c:strRef>
              <c:f>'I.Nivel de Reclamo'!$CD$4</c:f>
              <c:strCache>
                <c:ptCount val="1"/>
                <c:pt idx="0">
                  <c:v>2095 </c:v>
                </c:pt>
              </c:strCache>
            </c:strRef>
          </c:tx>
          <c:val>
            <c:numRef>
              <c:f>'I.Nivel de Reclamo'!$CD$5:$CD$80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80"/>
          <c:order val="80"/>
          <c:tx>
            <c:strRef>
              <c:f>'I.Nivel de Reclamo'!$CE$4</c:f>
              <c:strCache>
                <c:ptCount val="1"/>
                <c:pt idx="0">
                  <c:v>2096 </c:v>
                </c:pt>
              </c:strCache>
            </c:strRef>
          </c:tx>
          <c:val>
            <c:numRef>
              <c:f>'I.Nivel de Reclamo'!$CE$5:$CE$80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81"/>
          <c:order val="81"/>
          <c:tx>
            <c:strRef>
              <c:f>'I.Nivel de Reclamo'!$CF$4</c:f>
              <c:strCache>
                <c:ptCount val="1"/>
                <c:pt idx="0">
                  <c:v>2097 </c:v>
                </c:pt>
              </c:strCache>
            </c:strRef>
          </c:tx>
          <c:val>
            <c:numRef>
              <c:f>'I.Nivel de Reclamo'!$CF$5:$CF$80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82"/>
          <c:order val="82"/>
          <c:tx>
            <c:strRef>
              <c:f>'I.Nivel de Reclamo'!$CG$4</c:f>
              <c:strCache>
                <c:ptCount val="1"/>
                <c:pt idx="0">
                  <c:v>2098 </c:v>
                </c:pt>
              </c:strCache>
            </c:strRef>
          </c:tx>
          <c:val>
            <c:numRef>
              <c:f>'I.Nivel de Reclamo'!$CG$5:$CG$80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83"/>
          <c:order val="83"/>
          <c:tx>
            <c:strRef>
              <c:f>'I.Nivel de Reclamo'!$CH$4</c:f>
              <c:strCache>
                <c:ptCount val="1"/>
                <c:pt idx="0">
                  <c:v>2099 </c:v>
                </c:pt>
              </c:strCache>
            </c:strRef>
          </c:tx>
          <c:val>
            <c:numRef>
              <c:f>'I.Nivel de Reclamo'!$CH$5:$CH$80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84"/>
          <c:order val="84"/>
          <c:tx>
            <c:strRef>
              <c:f>'I.Nivel de Reclamo'!$CI$4</c:f>
              <c:strCache>
                <c:ptCount val="1"/>
                <c:pt idx="0">
                  <c:v>2100 </c:v>
                </c:pt>
              </c:strCache>
            </c:strRef>
          </c:tx>
          <c:val>
            <c:numRef>
              <c:f>'I.Nivel de Reclamo'!$CI$5:$CI$80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85"/>
          <c:order val="85"/>
          <c:tx>
            <c:strRef>
              <c:f>'I.Nivel de Reclamo'!$CJ$4</c:f>
              <c:strCache>
                <c:ptCount val="1"/>
                <c:pt idx="0">
                  <c:v>2101 </c:v>
                </c:pt>
              </c:strCache>
            </c:strRef>
          </c:tx>
          <c:val>
            <c:numRef>
              <c:f>'I.Nivel de Reclamo'!$CJ$5:$CJ$80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bandFmts/>
        <c:axId val="354235136"/>
        <c:axId val="354237056"/>
        <c:axId val="354233408"/>
      </c:surface3DChart>
      <c:catAx>
        <c:axId val="354235136"/>
        <c:scaling>
          <c:orientation val="minMax"/>
        </c:scaling>
        <c:delete val="0"/>
        <c:axPos val="b"/>
        <c:majorGridlines/>
        <c:title>
          <c:tx>
            <c:rich>
              <a:bodyPr/>
              <a:lstStyle/>
              <a:p>
                <a:pPr>
                  <a:defRPr/>
                </a:pPr>
                <a:r>
                  <a:rPr lang="en-US"/>
                  <a:t>Edad</a:t>
                </a:r>
              </a:p>
            </c:rich>
          </c:tx>
          <c:layout/>
          <c:overlay val="0"/>
        </c:title>
        <c:numFmt formatCode="General" sourceLinked="1"/>
        <c:majorTickMark val="out"/>
        <c:minorTickMark val="none"/>
        <c:tickLblPos val="nextTo"/>
        <c:crossAx val="354237056"/>
        <c:crosses val="autoZero"/>
        <c:auto val="1"/>
        <c:lblAlgn val="ctr"/>
        <c:lblOffset val="100"/>
        <c:tickLblSkip val="20"/>
        <c:tickMarkSkip val="20"/>
        <c:noMultiLvlLbl val="0"/>
      </c:catAx>
      <c:valAx>
        <c:axId val="354237056"/>
        <c:scaling>
          <c:orientation val="minMax"/>
        </c:scaling>
        <c:delete val="0"/>
        <c:axPos val="l"/>
        <c:majorGridlines/>
        <c:numFmt formatCode="0.00%" sourceLinked="0"/>
        <c:majorTickMark val="out"/>
        <c:minorTickMark val="none"/>
        <c:tickLblPos val="nextTo"/>
        <c:crossAx val="354235136"/>
        <c:crosses val="autoZero"/>
        <c:crossBetween val="midCat"/>
      </c:valAx>
      <c:serAx>
        <c:axId val="354233408"/>
        <c:scaling>
          <c:orientation val="minMax"/>
        </c:scaling>
        <c:delete val="0"/>
        <c:axPos val="b"/>
        <c:majorGridlines/>
        <c:title>
          <c:tx>
            <c:rich>
              <a:bodyPr rot="0" vert="horz"/>
              <a:lstStyle/>
              <a:p>
                <a:pPr>
                  <a:defRPr/>
                </a:pPr>
                <a:r>
                  <a:rPr lang="en-US"/>
                  <a:t>Año de proyección</a:t>
                </a:r>
              </a:p>
            </c:rich>
          </c:tx>
          <c:layout/>
          <c:overlay val="0"/>
        </c:title>
        <c:majorTickMark val="out"/>
        <c:minorTickMark val="none"/>
        <c:tickLblPos val="nextTo"/>
        <c:crossAx val="354237056"/>
        <c:crosses val="autoZero"/>
        <c:tickLblSkip val="20"/>
        <c:tickMarkSkip val="20"/>
      </c:serAx>
    </c:plotArea>
    <c:legend>
      <c:legendPos val="b"/>
      <c:layout/>
      <c:overlay val="0"/>
      <c:txPr>
        <a:bodyPr/>
        <a:lstStyle/>
        <a:p>
          <a:pPr rtl="0">
            <a:defRPr/>
          </a:pPr>
          <a:endParaRPr lang="es-MX"/>
        </a:p>
      </c:txPr>
    </c:legend>
    <c:plotVisOnly val="1"/>
    <c:dispBlanksAs val="zero"/>
    <c:showDLblsOverMax val="0"/>
  </c:chart>
  <c:txPr>
    <a:bodyPr/>
    <a:lstStyle/>
    <a:p>
      <a:pPr>
        <a:defRPr sz="600">
          <a:latin typeface="Myriad Pro Light"/>
        </a:defRPr>
      </a:pPr>
      <a:endParaRPr lang="es-MX"/>
    </a:p>
  </c:txPr>
  <c:externalData r:id="rId1">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19"/>
    </mc:Choice>
    <mc:Fallback>
      <c:style val="19"/>
    </mc:Fallback>
  </mc:AlternateContent>
  <c:chart>
    <c:title>
      <c:tx>
        <c:rich>
          <a:bodyPr/>
          <a:lstStyle/>
          <a:p>
            <a:pPr>
              <a:defRPr/>
            </a:pPr>
            <a:r>
              <a:rPr lang="en-US"/>
              <a:t>Nivel de Reclamo Inmediato</a:t>
            </a:r>
          </a:p>
          <a:p>
            <a:pPr>
              <a:defRPr/>
            </a:pPr>
            <a:r>
              <a:rPr lang="en-US"/>
              <a:t>Población Activa</a:t>
            </a:r>
          </a:p>
        </c:rich>
      </c:tx>
      <c:layout/>
      <c:overlay val="0"/>
    </c:title>
    <c:autoTitleDeleted val="0"/>
    <c:view3D>
      <c:rotX val="15"/>
      <c:rotY val="20"/>
      <c:rAngAx val="0"/>
      <c:perspective val="30"/>
    </c:view3D>
    <c:floor>
      <c:thickness val="0"/>
    </c:floor>
    <c:sideWall>
      <c:thickness val="0"/>
    </c:sideWall>
    <c:backWall>
      <c:thickness val="0"/>
    </c:backWall>
    <c:plotArea>
      <c:layout/>
      <c:surface3DChart>
        <c:wireframe val="0"/>
        <c:ser>
          <c:idx val="0"/>
          <c:order val="0"/>
          <c:tx>
            <c:strRef>
              <c:f>'I.Nivel de Reclamo'!$C$84</c:f>
              <c:strCache>
                <c:ptCount val="1"/>
                <c:pt idx="0">
                  <c:v>2016 </c:v>
                </c:pt>
              </c:strCache>
            </c:strRef>
          </c:tx>
          <c:cat>
            <c:numRef>
              <c:f>'I.Nivel de Reclamo'!$B$85:$B$160</c:f>
              <c:numCache>
                <c:formatCode>General_)</c:formatCode>
                <c:ptCount val="76"/>
                <c:pt idx="0" formatCode="General">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pt idx="75">
                  <c:v>90</c:v>
                </c:pt>
              </c:numCache>
            </c:numRef>
          </c:cat>
          <c:val>
            <c:numRef>
              <c:f>'I.Nivel de Reclamo'!$C$85:$C$160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1"/>
          <c:order val="1"/>
          <c:tx>
            <c:strRef>
              <c:f>'I.Nivel de Reclamo'!$D$84</c:f>
              <c:strCache>
                <c:ptCount val="1"/>
                <c:pt idx="0">
                  <c:v>2017 </c:v>
                </c:pt>
              </c:strCache>
            </c:strRef>
          </c:tx>
          <c:val>
            <c:numRef>
              <c:f>'I.Nivel de Reclamo'!$D$85:$D$160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2"/>
          <c:order val="2"/>
          <c:tx>
            <c:strRef>
              <c:f>'I.Nivel de Reclamo'!$E$84</c:f>
              <c:strCache>
                <c:ptCount val="1"/>
                <c:pt idx="0">
                  <c:v>2018 </c:v>
                </c:pt>
              </c:strCache>
            </c:strRef>
          </c:tx>
          <c:val>
            <c:numRef>
              <c:f>'I.Nivel de Reclamo'!$E$85:$E$160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3"/>
          <c:order val="3"/>
          <c:tx>
            <c:strRef>
              <c:f>'I.Nivel de Reclamo'!$F$84</c:f>
              <c:strCache>
                <c:ptCount val="1"/>
                <c:pt idx="0">
                  <c:v>2019 </c:v>
                </c:pt>
              </c:strCache>
            </c:strRef>
          </c:tx>
          <c:val>
            <c:numRef>
              <c:f>'I.Nivel de Reclamo'!$F$85:$F$160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4"/>
          <c:order val="4"/>
          <c:tx>
            <c:strRef>
              <c:f>'I.Nivel de Reclamo'!$G$84</c:f>
              <c:strCache>
                <c:ptCount val="1"/>
                <c:pt idx="0">
                  <c:v>2020 </c:v>
                </c:pt>
              </c:strCache>
            </c:strRef>
          </c:tx>
          <c:val>
            <c:numRef>
              <c:f>'I.Nivel de Reclamo'!$G$85:$G$160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5"/>
          <c:order val="5"/>
          <c:tx>
            <c:strRef>
              <c:f>'I.Nivel de Reclamo'!$H$84</c:f>
              <c:strCache>
                <c:ptCount val="1"/>
                <c:pt idx="0">
                  <c:v>2021 </c:v>
                </c:pt>
              </c:strCache>
            </c:strRef>
          </c:tx>
          <c:val>
            <c:numRef>
              <c:f>'I.Nivel de Reclamo'!$H$85:$H$160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6"/>
          <c:order val="6"/>
          <c:tx>
            <c:strRef>
              <c:f>'I.Nivel de Reclamo'!$I$84</c:f>
              <c:strCache>
                <c:ptCount val="1"/>
                <c:pt idx="0">
                  <c:v>2022 </c:v>
                </c:pt>
              </c:strCache>
            </c:strRef>
          </c:tx>
          <c:val>
            <c:numRef>
              <c:f>'I.Nivel de Reclamo'!$I$85:$I$160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7"/>
          <c:order val="7"/>
          <c:tx>
            <c:strRef>
              <c:f>'I.Nivel de Reclamo'!$J$84</c:f>
              <c:strCache>
                <c:ptCount val="1"/>
                <c:pt idx="0">
                  <c:v>2023 </c:v>
                </c:pt>
              </c:strCache>
            </c:strRef>
          </c:tx>
          <c:val>
            <c:numRef>
              <c:f>'I.Nivel de Reclamo'!$J$85:$J$160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8"/>
          <c:order val="8"/>
          <c:tx>
            <c:strRef>
              <c:f>'I.Nivel de Reclamo'!$K$84</c:f>
              <c:strCache>
                <c:ptCount val="1"/>
                <c:pt idx="0">
                  <c:v>2024 </c:v>
                </c:pt>
              </c:strCache>
            </c:strRef>
          </c:tx>
          <c:val>
            <c:numRef>
              <c:f>'I.Nivel de Reclamo'!$K$85:$K$160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9"/>
          <c:order val="9"/>
          <c:tx>
            <c:strRef>
              <c:f>'I.Nivel de Reclamo'!$L$84</c:f>
              <c:strCache>
                <c:ptCount val="1"/>
                <c:pt idx="0">
                  <c:v>2025 </c:v>
                </c:pt>
              </c:strCache>
            </c:strRef>
          </c:tx>
          <c:val>
            <c:numRef>
              <c:f>'I.Nivel de Reclamo'!$L$85:$L$160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10"/>
          <c:order val="10"/>
          <c:tx>
            <c:strRef>
              <c:f>'I.Nivel de Reclamo'!$M$84</c:f>
              <c:strCache>
                <c:ptCount val="1"/>
                <c:pt idx="0">
                  <c:v>2026 </c:v>
                </c:pt>
              </c:strCache>
            </c:strRef>
          </c:tx>
          <c:val>
            <c:numRef>
              <c:f>'I.Nivel de Reclamo'!$M$85:$M$160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11"/>
          <c:order val="11"/>
          <c:tx>
            <c:strRef>
              <c:f>'I.Nivel de Reclamo'!$N$84</c:f>
              <c:strCache>
                <c:ptCount val="1"/>
                <c:pt idx="0">
                  <c:v>2027 </c:v>
                </c:pt>
              </c:strCache>
            </c:strRef>
          </c:tx>
          <c:val>
            <c:numRef>
              <c:f>'I.Nivel de Reclamo'!$N$85:$N$160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12"/>
          <c:order val="12"/>
          <c:tx>
            <c:strRef>
              <c:f>'I.Nivel de Reclamo'!$O$84</c:f>
              <c:strCache>
                <c:ptCount val="1"/>
                <c:pt idx="0">
                  <c:v>2028 </c:v>
                </c:pt>
              </c:strCache>
            </c:strRef>
          </c:tx>
          <c:val>
            <c:numRef>
              <c:f>'I.Nivel de Reclamo'!$O$85:$O$160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13"/>
          <c:order val="13"/>
          <c:tx>
            <c:strRef>
              <c:f>'I.Nivel de Reclamo'!$P$84</c:f>
              <c:strCache>
                <c:ptCount val="1"/>
                <c:pt idx="0">
                  <c:v>2029 </c:v>
                </c:pt>
              </c:strCache>
            </c:strRef>
          </c:tx>
          <c:val>
            <c:numRef>
              <c:f>'I.Nivel de Reclamo'!$P$85:$P$160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14"/>
          <c:order val="14"/>
          <c:tx>
            <c:strRef>
              <c:f>'I.Nivel de Reclamo'!$Q$84</c:f>
              <c:strCache>
                <c:ptCount val="1"/>
                <c:pt idx="0">
                  <c:v>2030 </c:v>
                </c:pt>
              </c:strCache>
            </c:strRef>
          </c:tx>
          <c:val>
            <c:numRef>
              <c:f>'I.Nivel de Reclamo'!$Q$85:$Q$160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15"/>
          <c:order val="15"/>
          <c:tx>
            <c:strRef>
              <c:f>'I.Nivel de Reclamo'!$R$84</c:f>
              <c:strCache>
                <c:ptCount val="1"/>
                <c:pt idx="0">
                  <c:v>2031 </c:v>
                </c:pt>
              </c:strCache>
            </c:strRef>
          </c:tx>
          <c:val>
            <c:numRef>
              <c:f>'I.Nivel de Reclamo'!$R$85:$R$160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16"/>
          <c:order val="16"/>
          <c:tx>
            <c:strRef>
              <c:f>'I.Nivel de Reclamo'!$S$84</c:f>
              <c:strCache>
                <c:ptCount val="1"/>
                <c:pt idx="0">
                  <c:v>2032 </c:v>
                </c:pt>
              </c:strCache>
            </c:strRef>
          </c:tx>
          <c:val>
            <c:numRef>
              <c:f>'I.Nivel de Reclamo'!$S$85:$S$160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17"/>
          <c:order val="17"/>
          <c:tx>
            <c:strRef>
              <c:f>'I.Nivel de Reclamo'!$T$84</c:f>
              <c:strCache>
                <c:ptCount val="1"/>
                <c:pt idx="0">
                  <c:v>2033 </c:v>
                </c:pt>
              </c:strCache>
            </c:strRef>
          </c:tx>
          <c:val>
            <c:numRef>
              <c:f>'I.Nivel de Reclamo'!$T$85:$T$160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18"/>
          <c:order val="18"/>
          <c:tx>
            <c:strRef>
              <c:f>'I.Nivel de Reclamo'!$U$84</c:f>
              <c:strCache>
                <c:ptCount val="1"/>
                <c:pt idx="0">
                  <c:v>2034 </c:v>
                </c:pt>
              </c:strCache>
            </c:strRef>
          </c:tx>
          <c:val>
            <c:numRef>
              <c:f>'I.Nivel de Reclamo'!$U$85:$U$160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19"/>
          <c:order val="19"/>
          <c:tx>
            <c:strRef>
              <c:f>'I.Nivel de Reclamo'!$V$84</c:f>
              <c:strCache>
                <c:ptCount val="1"/>
                <c:pt idx="0">
                  <c:v>2035 </c:v>
                </c:pt>
              </c:strCache>
            </c:strRef>
          </c:tx>
          <c:val>
            <c:numRef>
              <c:f>'I.Nivel de Reclamo'!$V$85:$V$160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20"/>
          <c:order val="20"/>
          <c:tx>
            <c:strRef>
              <c:f>'I.Nivel de Reclamo'!$W$84</c:f>
              <c:strCache>
                <c:ptCount val="1"/>
                <c:pt idx="0">
                  <c:v>2036 </c:v>
                </c:pt>
              </c:strCache>
            </c:strRef>
          </c:tx>
          <c:val>
            <c:numRef>
              <c:f>'I.Nivel de Reclamo'!$W$85:$W$160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21"/>
          <c:order val="21"/>
          <c:tx>
            <c:strRef>
              <c:f>'I.Nivel de Reclamo'!$X$84</c:f>
              <c:strCache>
                <c:ptCount val="1"/>
                <c:pt idx="0">
                  <c:v>2037 </c:v>
                </c:pt>
              </c:strCache>
            </c:strRef>
          </c:tx>
          <c:val>
            <c:numRef>
              <c:f>'I.Nivel de Reclamo'!$X$85:$X$160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22"/>
          <c:order val="22"/>
          <c:tx>
            <c:strRef>
              <c:f>'I.Nivel de Reclamo'!$Y$84</c:f>
              <c:strCache>
                <c:ptCount val="1"/>
                <c:pt idx="0">
                  <c:v>2038 </c:v>
                </c:pt>
              </c:strCache>
            </c:strRef>
          </c:tx>
          <c:val>
            <c:numRef>
              <c:f>'I.Nivel de Reclamo'!$Y$85:$Y$160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23"/>
          <c:order val="23"/>
          <c:tx>
            <c:strRef>
              <c:f>'I.Nivel de Reclamo'!$Z$84</c:f>
              <c:strCache>
                <c:ptCount val="1"/>
                <c:pt idx="0">
                  <c:v>2039 </c:v>
                </c:pt>
              </c:strCache>
            </c:strRef>
          </c:tx>
          <c:val>
            <c:numRef>
              <c:f>'I.Nivel de Reclamo'!$Z$85:$Z$160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24"/>
          <c:order val="24"/>
          <c:tx>
            <c:strRef>
              <c:f>'I.Nivel de Reclamo'!$AA$84</c:f>
              <c:strCache>
                <c:ptCount val="1"/>
                <c:pt idx="0">
                  <c:v>2040 </c:v>
                </c:pt>
              </c:strCache>
            </c:strRef>
          </c:tx>
          <c:val>
            <c:numRef>
              <c:f>'I.Nivel de Reclamo'!$AA$85:$AA$160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25"/>
          <c:order val="25"/>
          <c:tx>
            <c:strRef>
              <c:f>'I.Nivel de Reclamo'!$AB$84</c:f>
              <c:strCache>
                <c:ptCount val="1"/>
                <c:pt idx="0">
                  <c:v>2041 </c:v>
                </c:pt>
              </c:strCache>
            </c:strRef>
          </c:tx>
          <c:val>
            <c:numRef>
              <c:f>'I.Nivel de Reclamo'!$AB$85:$AB$160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26"/>
          <c:order val="26"/>
          <c:tx>
            <c:strRef>
              <c:f>'I.Nivel de Reclamo'!$AC$84</c:f>
              <c:strCache>
                <c:ptCount val="1"/>
                <c:pt idx="0">
                  <c:v>2042 </c:v>
                </c:pt>
              </c:strCache>
            </c:strRef>
          </c:tx>
          <c:val>
            <c:numRef>
              <c:f>'I.Nivel de Reclamo'!$AC$85:$AC$160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27"/>
          <c:order val="27"/>
          <c:tx>
            <c:strRef>
              <c:f>'I.Nivel de Reclamo'!$AD$84</c:f>
              <c:strCache>
                <c:ptCount val="1"/>
                <c:pt idx="0">
                  <c:v>2043 </c:v>
                </c:pt>
              </c:strCache>
            </c:strRef>
          </c:tx>
          <c:val>
            <c:numRef>
              <c:f>'I.Nivel de Reclamo'!$AD$85:$AD$160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28"/>
          <c:order val="28"/>
          <c:tx>
            <c:strRef>
              <c:f>'I.Nivel de Reclamo'!$AE$84</c:f>
              <c:strCache>
                <c:ptCount val="1"/>
                <c:pt idx="0">
                  <c:v>2044 </c:v>
                </c:pt>
              </c:strCache>
            </c:strRef>
          </c:tx>
          <c:val>
            <c:numRef>
              <c:f>'I.Nivel de Reclamo'!$AE$85:$AE$160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29"/>
          <c:order val="29"/>
          <c:tx>
            <c:strRef>
              <c:f>'I.Nivel de Reclamo'!$AF$84</c:f>
              <c:strCache>
                <c:ptCount val="1"/>
                <c:pt idx="0">
                  <c:v>2045 </c:v>
                </c:pt>
              </c:strCache>
            </c:strRef>
          </c:tx>
          <c:val>
            <c:numRef>
              <c:f>'I.Nivel de Reclamo'!$AF$85:$AF$160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30"/>
          <c:order val="30"/>
          <c:tx>
            <c:strRef>
              <c:f>'I.Nivel de Reclamo'!$AG$84</c:f>
              <c:strCache>
                <c:ptCount val="1"/>
                <c:pt idx="0">
                  <c:v>2046 </c:v>
                </c:pt>
              </c:strCache>
            </c:strRef>
          </c:tx>
          <c:val>
            <c:numRef>
              <c:f>'I.Nivel de Reclamo'!$AG$85:$AG$160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31"/>
          <c:order val="31"/>
          <c:tx>
            <c:strRef>
              <c:f>'I.Nivel de Reclamo'!$AH$84</c:f>
              <c:strCache>
                <c:ptCount val="1"/>
                <c:pt idx="0">
                  <c:v>2047 </c:v>
                </c:pt>
              </c:strCache>
            </c:strRef>
          </c:tx>
          <c:val>
            <c:numRef>
              <c:f>'I.Nivel de Reclamo'!$AH$85:$AH$160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32"/>
          <c:order val="32"/>
          <c:tx>
            <c:strRef>
              <c:f>'I.Nivel de Reclamo'!$AI$84</c:f>
              <c:strCache>
                <c:ptCount val="1"/>
                <c:pt idx="0">
                  <c:v>2048 </c:v>
                </c:pt>
              </c:strCache>
            </c:strRef>
          </c:tx>
          <c:val>
            <c:numRef>
              <c:f>'I.Nivel de Reclamo'!$AI$85:$AI$160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33"/>
          <c:order val="33"/>
          <c:tx>
            <c:strRef>
              <c:f>'I.Nivel de Reclamo'!$AJ$84</c:f>
              <c:strCache>
                <c:ptCount val="1"/>
                <c:pt idx="0">
                  <c:v>2049 </c:v>
                </c:pt>
              </c:strCache>
            </c:strRef>
          </c:tx>
          <c:val>
            <c:numRef>
              <c:f>'I.Nivel de Reclamo'!$AJ$85:$AJ$160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34"/>
          <c:order val="34"/>
          <c:tx>
            <c:strRef>
              <c:f>'I.Nivel de Reclamo'!$AK$84</c:f>
              <c:strCache>
                <c:ptCount val="1"/>
                <c:pt idx="0">
                  <c:v>2050 </c:v>
                </c:pt>
              </c:strCache>
            </c:strRef>
          </c:tx>
          <c:val>
            <c:numRef>
              <c:f>'I.Nivel de Reclamo'!$AK$85:$AK$160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35"/>
          <c:order val="35"/>
          <c:tx>
            <c:strRef>
              <c:f>'I.Nivel de Reclamo'!$AL$84</c:f>
              <c:strCache>
                <c:ptCount val="1"/>
                <c:pt idx="0">
                  <c:v>2051 </c:v>
                </c:pt>
              </c:strCache>
            </c:strRef>
          </c:tx>
          <c:val>
            <c:numRef>
              <c:f>'I.Nivel de Reclamo'!$AL$85:$AL$160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36"/>
          <c:order val="36"/>
          <c:tx>
            <c:strRef>
              <c:f>'I.Nivel de Reclamo'!$AM$84</c:f>
              <c:strCache>
                <c:ptCount val="1"/>
                <c:pt idx="0">
                  <c:v>2052 </c:v>
                </c:pt>
              </c:strCache>
            </c:strRef>
          </c:tx>
          <c:val>
            <c:numRef>
              <c:f>'I.Nivel de Reclamo'!$AM$85:$AM$160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37"/>
          <c:order val="37"/>
          <c:tx>
            <c:strRef>
              <c:f>'I.Nivel de Reclamo'!$AN$84</c:f>
              <c:strCache>
                <c:ptCount val="1"/>
                <c:pt idx="0">
                  <c:v>2053 </c:v>
                </c:pt>
              </c:strCache>
            </c:strRef>
          </c:tx>
          <c:val>
            <c:numRef>
              <c:f>'I.Nivel de Reclamo'!$AN$85:$AN$160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38"/>
          <c:order val="38"/>
          <c:tx>
            <c:strRef>
              <c:f>'I.Nivel de Reclamo'!$AO$84</c:f>
              <c:strCache>
                <c:ptCount val="1"/>
                <c:pt idx="0">
                  <c:v>2054 </c:v>
                </c:pt>
              </c:strCache>
            </c:strRef>
          </c:tx>
          <c:val>
            <c:numRef>
              <c:f>'I.Nivel de Reclamo'!$AO$85:$AO$160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39"/>
          <c:order val="39"/>
          <c:tx>
            <c:strRef>
              <c:f>'I.Nivel de Reclamo'!$AP$84</c:f>
              <c:strCache>
                <c:ptCount val="1"/>
                <c:pt idx="0">
                  <c:v>2055 </c:v>
                </c:pt>
              </c:strCache>
            </c:strRef>
          </c:tx>
          <c:val>
            <c:numRef>
              <c:f>'I.Nivel de Reclamo'!$AP$85:$AP$160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40"/>
          <c:order val="40"/>
          <c:tx>
            <c:strRef>
              <c:f>'I.Nivel de Reclamo'!$AQ$84</c:f>
              <c:strCache>
                <c:ptCount val="1"/>
                <c:pt idx="0">
                  <c:v>2056 </c:v>
                </c:pt>
              </c:strCache>
            </c:strRef>
          </c:tx>
          <c:val>
            <c:numRef>
              <c:f>'I.Nivel de Reclamo'!$AQ$85:$AQ$160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41"/>
          <c:order val="41"/>
          <c:tx>
            <c:strRef>
              <c:f>'I.Nivel de Reclamo'!$AR$84</c:f>
              <c:strCache>
                <c:ptCount val="1"/>
                <c:pt idx="0">
                  <c:v>2057 </c:v>
                </c:pt>
              </c:strCache>
            </c:strRef>
          </c:tx>
          <c:val>
            <c:numRef>
              <c:f>'I.Nivel de Reclamo'!$AR$85:$AR$160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42"/>
          <c:order val="42"/>
          <c:tx>
            <c:strRef>
              <c:f>'I.Nivel de Reclamo'!$AS$84</c:f>
              <c:strCache>
                <c:ptCount val="1"/>
                <c:pt idx="0">
                  <c:v>2058 </c:v>
                </c:pt>
              </c:strCache>
            </c:strRef>
          </c:tx>
          <c:val>
            <c:numRef>
              <c:f>'I.Nivel de Reclamo'!$AS$85:$AS$160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43"/>
          <c:order val="43"/>
          <c:tx>
            <c:strRef>
              <c:f>'I.Nivel de Reclamo'!$AT$84</c:f>
              <c:strCache>
                <c:ptCount val="1"/>
                <c:pt idx="0">
                  <c:v>2059 </c:v>
                </c:pt>
              </c:strCache>
            </c:strRef>
          </c:tx>
          <c:val>
            <c:numRef>
              <c:f>'I.Nivel de Reclamo'!$AT$85:$AT$160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44"/>
          <c:order val="44"/>
          <c:tx>
            <c:strRef>
              <c:f>'I.Nivel de Reclamo'!$AU$84</c:f>
              <c:strCache>
                <c:ptCount val="1"/>
                <c:pt idx="0">
                  <c:v>2060 </c:v>
                </c:pt>
              </c:strCache>
            </c:strRef>
          </c:tx>
          <c:val>
            <c:numRef>
              <c:f>'I.Nivel de Reclamo'!$AU$85:$AU$160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45"/>
          <c:order val="45"/>
          <c:tx>
            <c:strRef>
              <c:f>'I.Nivel de Reclamo'!$AV$84</c:f>
              <c:strCache>
                <c:ptCount val="1"/>
                <c:pt idx="0">
                  <c:v>2061 </c:v>
                </c:pt>
              </c:strCache>
            </c:strRef>
          </c:tx>
          <c:val>
            <c:numRef>
              <c:f>'I.Nivel de Reclamo'!$AV$85:$AV$160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46"/>
          <c:order val="46"/>
          <c:tx>
            <c:strRef>
              <c:f>'I.Nivel de Reclamo'!$AW$84</c:f>
              <c:strCache>
                <c:ptCount val="1"/>
                <c:pt idx="0">
                  <c:v>2062 </c:v>
                </c:pt>
              </c:strCache>
            </c:strRef>
          </c:tx>
          <c:val>
            <c:numRef>
              <c:f>'I.Nivel de Reclamo'!$AW$85:$AW$160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47"/>
          <c:order val="47"/>
          <c:tx>
            <c:strRef>
              <c:f>'I.Nivel de Reclamo'!$AX$84</c:f>
              <c:strCache>
                <c:ptCount val="1"/>
                <c:pt idx="0">
                  <c:v>2063 </c:v>
                </c:pt>
              </c:strCache>
            </c:strRef>
          </c:tx>
          <c:val>
            <c:numRef>
              <c:f>'I.Nivel de Reclamo'!$AX$85:$AX$160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48"/>
          <c:order val="48"/>
          <c:tx>
            <c:strRef>
              <c:f>'I.Nivel de Reclamo'!$AY$84</c:f>
              <c:strCache>
                <c:ptCount val="1"/>
                <c:pt idx="0">
                  <c:v>2064 </c:v>
                </c:pt>
              </c:strCache>
            </c:strRef>
          </c:tx>
          <c:val>
            <c:numRef>
              <c:f>'I.Nivel de Reclamo'!$AY$85:$AY$160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49"/>
          <c:order val="49"/>
          <c:tx>
            <c:strRef>
              <c:f>'I.Nivel de Reclamo'!$AZ$84</c:f>
              <c:strCache>
                <c:ptCount val="1"/>
                <c:pt idx="0">
                  <c:v>2065 </c:v>
                </c:pt>
              </c:strCache>
            </c:strRef>
          </c:tx>
          <c:val>
            <c:numRef>
              <c:f>'I.Nivel de Reclamo'!$AZ$85:$AZ$160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50"/>
          <c:order val="50"/>
          <c:tx>
            <c:strRef>
              <c:f>'I.Nivel de Reclamo'!$BA$84</c:f>
              <c:strCache>
                <c:ptCount val="1"/>
                <c:pt idx="0">
                  <c:v>2066 </c:v>
                </c:pt>
              </c:strCache>
            </c:strRef>
          </c:tx>
          <c:val>
            <c:numRef>
              <c:f>'I.Nivel de Reclamo'!$BA$85:$BA$160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51"/>
          <c:order val="51"/>
          <c:tx>
            <c:strRef>
              <c:f>'I.Nivel de Reclamo'!$BB$84</c:f>
              <c:strCache>
                <c:ptCount val="1"/>
                <c:pt idx="0">
                  <c:v>2067 </c:v>
                </c:pt>
              </c:strCache>
            </c:strRef>
          </c:tx>
          <c:val>
            <c:numRef>
              <c:f>'I.Nivel de Reclamo'!$BB$85:$BB$160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52"/>
          <c:order val="52"/>
          <c:tx>
            <c:strRef>
              <c:f>'I.Nivel de Reclamo'!$BC$84</c:f>
              <c:strCache>
                <c:ptCount val="1"/>
                <c:pt idx="0">
                  <c:v>2068 </c:v>
                </c:pt>
              </c:strCache>
            </c:strRef>
          </c:tx>
          <c:val>
            <c:numRef>
              <c:f>'I.Nivel de Reclamo'!$BC$85:$BC$160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53"/>
          <c:order val="53"/>
          <c:tx>
            <c:strRef>
              <c:f>'I.Nivel de Reclamo'!$BD$84</c:f>
              <c:strCache>
                <c:ptCount val="1"/>
                <c:pt idx="0">
                  <c:v>2069 </c:v>
                </c:pt>
              </c:strCache>
            </c:strRef>
          </c:tx>
          <c:val>
            <c:numRef>
              <c:f>'I.Nivel de Reclamo'!$BD$85:$BD$160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54"/>
          <c:order val="54"/>
          <c:tx>
            <c:strRef>
              <c:f>'I.Nivel de Reclamo'!$BE$84</c:f>
              <c:strCache>
                <c:ptCount val="1"/>
                <c:pt idx="0">
                  <c:v>2070 </c:v>
                </c:pt>
              </c:strCache>
            </c:strRef>
          </c:tx>
          <c:val>
            <c:numRef>
              <c:f>'I.Nivel de Reclamo'!$BE$85:$BE$160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55"/>
          <c:order val="55"/>
          <c:tx>
            <c:strRef>
              <c:f>'I.Nivel de Reclamo'!$BF$84</c:f>
              <c:strCache>
                <c:ptCount val="1"/>
                <c:pt idx="0">
                  <c:v>2071 </c:v>
                </c:pt>
              </c:strCache>
            </c:strRef>
          </c:tx>
          <c:val>
            <c:numRef>
              <c:f>'I.Nivel de Reclamo'!$BF$85:$BF$160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56"/>
          <c:order val="56"/>
          <c:tx>
            <c:strRef>
              <c:f>'I.Nivel de Reclamo'!$BG$84</c:f>
              <c:strCache>
                <c:ptCount val="1"/>
                <c:pt idx="0">
                  <c:v>2072 </c:v>
                </c:pt>
              </c:strCache>
            </c:strRef>
          </c:tx>
          <c:val>
            <c:numRef>
              <c:f>'I.Nivel de Reclamo'!$BG$85:$BG$160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57"/>
          <c:order val="57"/>
          <c:tx>
            <c:strRef>
              <c:f>'I.Nivel de Reclamo'!$BH$84</c:f>
              <c:strCache>
                <c:ptCount val="1"/>
                <c:pt idx="0">
                  <c:v>2073 </c:v>
                </c:pt>
              </c:strCache>
            </c:strRef>
          </c:tx>
          <c:val>
            <c:numRef>
              <c:f>'I.Nivel de Reclamo'!$BH$85:$BH$160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58"/>
          <c:order val="58"/>
          <c:tx>
            <c:strRef>
              <c:f>'I.Nivel de Reclamo'!$BI$84</c:f>
              <c:strCache>
                <c:ptCount val="1"/>
                <c:pt idx="0">
                  <c:v>2074 </c:v>
                </c:pt>
              </c:strCache>
            </c:strRef>
          </c:tx>
          <c:val>
            <c:numRef>
              <c:f>'I.Nivel de Reclamo'!$BI$85:$BI$160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59"/>
          <c:order val="59"/>
          <c:tx>
            <c:strRef>
              <c:f>'I.Nivel de Reclamo'!$BJ$84</c:f>
              <c:strCache>
                <c:ptCount val="1"/>
                <c:pt idx="0">
                  <c:v>2075 </c:v>
                </c:pt>
              </c:strCache>
            </c:strRef>
          </c:tx>
          <c:val>
            <c:numRef>
              <c:f>'I.Nivel de Reclamo'!$BJ$85:$BJ$160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60"/>
          <c:order val="60"/>
          <c:tx>
            <c:strRef>
              <c:f>'I.Nivel de Reclamo'!$BK$84</c:f>
              <c:strCache>
                <c:ptCount val="1"/>
                <c:pt idx="0">
                  <c:v>2076 </c:v>
                </c:pt>
              </c:strCache>
            </c:strRef>
          </c:tx>
          <c:val>
            <c:numRef>
              <c:f>'I.Nivel de Reclamo'!$BK$85:$BK$160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61"/>
          <c:order val="61"/>
          <c:tx>
            <c:strRef>
              <c:f>'I.Nivel de Reclamo'!$BL$84</c:f>
              <c:strCache>
                <c:ptCount val="1"/>
                <c:pt idx="0">
                  <c:v>2077 </c:v>
                </c:pt>
              </c:strCache>
            </c:strRef>
          </c:tx>
          <c:val>
            <c:numRef>
              <c:f>'I.Nivel de Reclamo'!$BL$85:$BL$160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62"/>
          <c:order val="62"/>
          <c:tx>
            <c:strRef>
              <c:f>'I.Nivel de Reclamo'!$BM$84</c:f>
              <c:strCache>
                <c:ptCount val="1"/>
                <c:pt idx="0">
                  <c:v>2078 </c:v>
                </c:pt>
              </c:strCache>
            </c:strRef>
          </c:tx>
          <c:val>
            <c:numRef>
              <c:f>'I.Nivel de Reclamo'!$BM$85:$BM$160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63"/>
          <c:order val="63"/>
          <c:tx>
            <c:strRef>
              <c:f>'I.Nivel de Reclamo'!$BN$84</c:f>
              <c:strCache>
                <c:ptCount val="1"/>
                <c:pt idx="0">
                  <c:v>2079 </c:v>
                </c:pt>
              </c:strCache>
            </c:strRef>
          </c:tx>
          <c:val>
            <c:numRef>
              <c:f>'I.Nivel de Reclamo'!$BN$85:$BN$160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64"/>
          <c:order val="64"/>
          <c:tx>
            <c:strRef>
              <c:f>'I.Nivel de Reclamo'!$BO$84</c:f>
              <c:strCache>
                <c:ptCount val="1"/>
                <c:pt idx="0">
                  <c:v>2080 </c:v>
                </c:pt>
              </c:strCache>
            </c:strRef>
          </c:tx>
          <c:val>
            <c:numRef>
              <c:f>'I.Nivel de Reclamo'!$BO$85:$BO$160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65"/>
          <c:order val="65"/>
          <c:tx>
            <c:strRef>
              <c:f>'I.Nivel de Reclamo'!$BP$84</c:f>
              <c:strCache>
                <c:ptCount val="1"/>
                <c:pt idx="0">
                  <c:v>2081 </c:v>
                </c:pt>
              </c:strCache>
            </c:strRef>
          </c:tx>
          <c:val>
            <c:numRef>
              <c:f>'I.Nivel de Reclamo'!$BP$85:$BP$160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66"/>
          <c:order val="66"/>
          <c:tx>
            <c:strRef>
              <c:f>'I.Nivel de Reclamo'!$BQ$84</c:f>
              <c:strCache>
                <c:ptCount val="1"/>
                <c:pt idx="0">
                  <c:v>2082 </c:v>
                </c:pt>
              </c:strCache>
            </c:strRef>
          </c:tx>
          <c:val>
            <c:numRef>
              <c:f>'I.Nivel de Reclamo'!$BQ$85:$BQ$160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67"/>
          <c:order val="67"/>
          <c:tx>
            <c:strRef>
              <c:f>'I.Nivel de Reclamo'!$BR$84</c:f>
              <c:strCache>
                <c:ptCount val="1"/>
                <c:pt idx="0">
                  <c:v>2083 </c:v>
                </c:pt>
              </c:strCache>
            </c:strRef>
          </c:tx>
          <c:val>
            <c:numRef>
              <c:f>'I.Nivel de Reclamo'!$BR$85:$BR$160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68"/>
          <c:order val="68"/>
          <c:tx>
            <c:strRef>
              <c:f>'I.Nivel de Reclamo'!$BS$84</c:f>
              <c:strCache>
                <c:ptCount val="1"/>
                <c:pt idx="0">
                  <c:v>2084 </c:v>
                </c:pt>
              </c:strCache>
            </c:strRef>
          </c:tx>
          <c:val>
            <c:numRef>
              <c:f>'I.Nivel de Reclamo'!$BS$85:$BS$160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69"/>
          <c:order val="69"/>
          <c:tx>
            <c:strRef>
              <c:f>'I.Nivel de Reclamo'!$BT$84</c:f>
              <c:strCache>
                <c:ptCount val="1"/>
                <c:pt idx="0">
                  <c:v>2085 </c:v>
                </c:pt>
              </c:strCache>
            </c:strRef>
          </c:tx>
          <c:val>
            <c:numRef>
              <c:f>'I.Nivel de Reclamo'!$BT$85:$BT$160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70"/>
          <c:order val="70"/>
          <c:tx>
            <c:strRef>
              <c:f>'I.Nivel de Reclamo'!$BU$84</c:f>
              <c:strCache>
                <c:ptCount val="1"/>
                <c:pt idx="0">
                  <c:v>2086 </c:v>
                </c:pt>
              </c:strCache>
            </c:strRef>
          </c:tx>
          <c:val>
            <c:numRef>
              <c:f>'I.Nivel de Reclamo'!$BU$85:$BU$160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71"/>
          <c:order val="71"/>
          <c:tx>
            <c:strRef>
              <c:f>'I.Nivel de Reclamo'!$BV$84</c:f>
              <c:strCache>
                <c:ptCount val="1"/>
                <c:pt idx="0">
                  <c:v>2087 </c:v>
                </c:pt>
              </c:strCache>
            </c:strRef>
          </c:tx>
          <c:val>
            <c:numRef>
              <c:f>'I.Nivel de Reclamo'!$BV$85:$BV$160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72"/>
          <c:order val="72"/>
          <c:tx>
            <c:strRef>
              <c:f>'I.Nivel de Reclamo'!$BW$84</c:f>
              <c:strCache>
                <c:ptCount val="1"/>
                <c:pt idx="0">
                  <c:v>2088 </c:v>
                </c:pt>
              </c:strCache>
            </c:strRef>
          </c:tx>
          <c:val>
            <c:numRef>
              <c:f>'I.Nivel de Reclamo'!$BW$85:$BW$160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73"/>
          <c:order val="73"/>
          <c:tx>
            <c:strRef>
              <c:f>'I.Nivel de Reclamo'!$BX$84</c:f>
              <c:strCache>
                <c:ptCount val="1"/>
                <c:pt idx="0">
                  <c:v>2089 </c:v>
                </c:pt>
              </c:strCache>
            </c:strRef>
          </c:tx>
          <c:val>
            <c:numRef>
              <c:f>'I.Nivel de Reclamo'!$BX$85:$BX$160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74"/>
          <c:order val="74"/>
          <c:tx>
            <c:strRef>
              <c:f>'I.Nivel de Reclamo'!$BY$84</c:f>
              <c:strCache>
                <c:ptCount val="1"/>
                <c:pt idx="0">
                  <c:v>2090 </c:v>
                </c:pt>
              </c:strCache>
            </c:strRef>
          </c:tx>
          <c:val>
            <c:numRef>
              <c:f>'I.Nivel de Reclamo'!$BY$85:$BY$160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75"/>
          <c:order val="75"/>
          <c:tx>
            <c:strRef>
              <c:f>'I.Nivel de Reclamo'!$BZ$84</c:f>
              <c:strCache>
                <c:ptCount val="1"/>
                <c:pt idx="0">
                  <c:v>2091 </c:v>
                </c:pt>
              </c:strCache>
            </c:strRef>
          </c:tx>
          <c:val>
            <c:numRef>
              <c:f>'I.Nivel de Reclamo'!$BZ$85:$BZ$160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76"/>
          <c:order val="76"/>
          <c:tx>
            <c:strRef>
              <c:f>'I.Nivel de Reclamo'!$CA$84</c:f>
              <c:strCache>
                <c:ptCount val="1"/>
                <c:pt idx="0">
                  <c:v>2092 </c:v>
                </c:pt>
              </c:strCache>
            </c:strRef>
          </c:tx>
          <c:val>
            <c:numRef>
              <c:f>'I.Nivel de Reclamo'!$CA$85:$CA$160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77"/>
          <c:order val="77"/>
          <c:tx>
            <c:strRef>
              <c:f>'I.Nivel de Reclamo'!$CB$84</c:f>
              <c:strCache>
                <c:ptCount val="1"/>
                <c:pt idx="0">
                  <c:v>2093 </c:v>
                </c:pt>
              </c:strCache>
            </c:strRef>
          </c:tx>
          <c:val>
            <c:numRef>
              <c:f>'I.Nivel de Reclamo'!$CB$85:$CB$160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78"/>
          <c:order val="78"/>
          <c:tx>
            <c:strRef>
              <c:f>'I.Nivel de Reclamo'!$CC$84</c:f>
              <c:strCache>
                <c:ptCount val="1"/>
                <c:pt idx="0">
                  <c:v>2094 </c:v>
                </c:pt>
              </c:strCache>
            </c:strRef>
          </c:tx>
          <c:val>
            <c:numRef>
              <c:f>'I.Nivel de Reclamo'!$CC$85:$CC$160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79"/>
          <c:order val="79"/>
          <c:tx>
            <c:strRef>
              <c:f>'I.Nivel de Reclamo'!$CD$84</c:f>
              <c:strCache>
                <c:ptCount val="1"/>
                <c:pt idx="0">
                  <c:v>2095 </c:v>
                </c:pt>
              </c:strCache>
            </c:strRef>
          </c:tx>
          <c:val>
            <c:numRef>
              <c:f>'I.Nivel de Reclamo'!$CD$85:$CD$160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80"/>
          <c:order val="80"/>
          <c:tx>
            <c:strRef>
              <c:f>'I.Nivel de Reclamo'!$CE$84</c:f>
              <c:strCache>
                <c:ptCount val="1"/>
                <c:pt idx="0">
                  <c:v>2096 </c:v>
                </c:pt>
              </c:strCache>
            </c:strRef>
          </c:tx>
          <c:val>
            <c:numRef>
              <c:f>'I.Nivel de Reclamo'!$CE$85:$CE$160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81"/>
          <c:order val="81"/>
          <c:tx>
            <c:strRef>
              <c:f>'I.Nivel de Reclamo'!$CF$84</c:f>
              <c:strCache>
                <c:ptCount val="1"/>
                <c:pt idx="0">
                  <c:v>2097 </c:v>
                </c:pt>
              </c:strCache>
            </c:strRef>
          </c:tx>
          <c:val>
            <c:numRef>
              <c:f>'I.Nivel de Reclamo'!$CF$85:$CF$160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82"/>
          <c:order val="82"/>
          <c:tx>
            <c:strRef>
              <c:f>'I.Nivel de Reclamo'!$CG$84</c:f>
              <c:strCache>
                <c:ptCount val="1"/>
                <c:pt idx="0">
                  <c:v>2098 </c:v>
                </c:pt>
              </c:strCache>
            </c:strRef>
          </c:tx>
          <c:val>
            <c:numRef>
              <c:f>'I.Nivel de Reclamo'!$CG$85:$CG$160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83"/>
          <c:order val="83"/>
          <c:tx>
            <c:strRef>
              <c:f>'I.Nivel de Reclamo'!$CH$84</c:f>
              <c:strCache>
                <c:ptCount val="1"/>
                <c:pt idx="0">
                  <c:v>2099 </c:v>
                </c:pt>
              </c:strCache>
            </c:strRef>
          </c:tx>
          <c:val>
            <c:numRef>
              <c:f>'I.Nivel de Reclamo'!$CH$85:$CH$160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84"/>
          <c:order val="84"/>
          <c:tx>
            <c:strRef>
              <c:f>'I.Nivel de Reclamo'!$CI$84</c:f>
              <c:strCache>
                <c:ptCount val="1"/>
                <c:pt idx="0">
                  <c:v>2100 </c:v>
                </c:pt>
              </c:strCache>
            </c:strRef>
          </c:tx>
          <c:val>
            <c:numRef>
              <c:f>'I.Nivel de Reclamo'!$CI$85:$CI$160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ser>
          <c:idx val="85"/>
          <c:order val="85"/>
          <c:tx>
            <c:strRef>
              <c:f>'I.Nivel de Reclamo'!$CJ$84</c:f>
              <c:strCache>
                <c:ptCount val="1"/>
                <c:pt idx="0">
                  <c:v>2101 </c:v>
                </c:pt>
              </c:strCache>
            </c:strRef>
          </c:tx>
          <c:val>
            <c:numRef>
              <c:f>'I.Nivel de Reclamo'!$CJ$85:$CJ$160</c:f>
              <c:numCache>
                <c:formatCode>0%</c:formatCode>
                <c:ptCount val="76"/>
                <c:pt idx="0">
                  <c:v>0.7</c:v>
                </c:pt>
                <c:pt idx="1">
                  <c:v>0.7</c:v>
                </c:pt>
                <c:pt idx="2">
                  <c:v>0.7</c:v>
                </c:pt>
                <c:pt idx="3">
                  <c:v>0.7</c:v>
                </c:pt>
                <c:pt idx="4">
                  <c:v>0.7</c:v>
                </c:pt>
                <c:pt idx="5">
                  <c:v>0.7</c:v>
                </c:pt>
                <c:pt idx="6">
                  <c:v>0.7</c:v>
                </c:pt>
                <c:pt idx="7">
                  <c:v>0.7</c:v>
                </c:pt>
                <c:pt idx="8">
                  <c:v>0.7</c:v>
                </c:pt>
                <c:pt idx="9">
                  <c:v>0.7</c:v>
                </c:pt>
                <c:pt idx="10">
                  <c:v>0.7</c:v>
                </c:pt>
                <c:pt idx="11">
                  <c:v>0.7</c:v>
                </c:pt>
                <c:pt idx="12">
                  <c:v>0.7</c:v>
                </c:pt>
                <c:pt idx="13">
                  <c:v>0.7</c:v>
                </c:pt>
                <c:pt idx="14">
                  <c:v>0.7</c:v>
                </c:pt>
                <c:pt idx="15">
                  <c:v>0.7</c:v>
                </c:pt>
                <c:pt idx="16">
                  <c:v>0.7</c:v>
                </c:pt>
                <c:pt idx="17">
                  <c:v>0.7</c:v>
                </c:pt>
                <c:pt idx="18">
                  <c:v>0.7</c:v>
                </c:pt>
                <c:pt idx="19">
                  <c:v>0.7</c:v>
                </c:pt>
                <c:pt idx="20">
                  <c:v>0.7</c:v>
                </c:pt>
                <c:pt idx="21">
                  <c:v>0.7</c:v>
                </c:pt>
                <c:pt idx="22">
                  <c:v>0.7</c:v>
                </c:pt>
                <c:pt idx="23">
                  <c:v>0.7</c:v>
                </c:pt>
                <c:pt idx="24">
                  <c:v>0.7</c:v>
                </c:pt>
                <c:pt idx="25">
                  <c:v>0.7</c:v>
                </c:pt>
                <c:pt idx="26">
                  <c:v>0.7</c:v>
                </c:pt>
                <c:pt idx="27">
                  <c:v>0.7</c:v>
                </c:pt>
                <c:pt idx="28">
                  <c:v>0.7</c:v>
                </c:pt>
                <c:pt idx="29">
                  <c:v>0.7</c:v>
                </c:pt>
                <c:pt idx="30">
                  <c:v>0.7</c:v>
                </c:pt>
                <c:pt idx="31">
                  <c:v>0.7</c:v>
                </c:pt>
                <c:pt idx="32">
                  <c:v>0.7</c:v>
                </c:pt>
                <c:pt idx="33">
                  <c:v>0.7</c:v>
                </c:pt>
                <c:pt idx="34">
                  <c:v>0.7</c:v>
                </c:pt>
                <c:pt idx="35">
                  <c:v>0.7</c:v>
                </c:pt>
                <c:pt idx="36">
                  <c:v>0.7</c:v>
                </c:pt>
                <c:pt idx="37">
                  <c:v>0.7</c:v>
                </c:pt>
                <c:pt idx="38">
                  <c:v>0.7</c:v>
                </c:pt>
                <c:pt idx="39">
                  <c:v>0.7</c:v>
                </c:pt>
                <c:pt idx="40">
                  <c:v>0.7</c:v>
                </c:pt>
                <c:pt idx="41">
                  <c:v>0.7</c:v>
                </c:pt>
                <c:pt idx="42">
                  <c:v>0.7</c:v>
                </c:pt>
                <c:pt idx="43">
                  <c:v>0.7</c:v>
                </c:pt>
                <c:pt idx="44">
                  <c:v>0.7</c:v>
                </c:pt>
                <c:pt idx="45">
                  <c:v>0.7</c:v>
                </c:pt>
                <c:pt idx="46">
                  <c:v>0.7</c:v>
                </c:pt>
                <c:pt idx="47">
                  <c:v>0.7</c:v>
                </c:pt>
                <c:pt idx="48">
                  <c:v>0.7</c:v>
                </c:pt>
                <c:pt idx="49">
                  <c:v>0.7</c:v>
                </c:pt>
                <c:pt idx="50">
                  <c:v>0.7</c:v>
                </c:pt>
                <c:pt idx="51">
                  <c:v>0.7</c:v>
                </c:pt>
                <c:pt idx="52">
                  <c:v>0.7</c:v>
                </c:pt>
                <c:pt idx="53">
                  <c:v>0.7</c:v>
                </c:pt>
                <c:pt idx="54">
                  <c:v>0.7</c:v>
                </c:pt>
                <c:pt idx="55">
                  <c:v>0.7</c:v>
                </c:pt>
                <c:pt idx="56">
                  <c:v>0.7</c:v>
                </c:pt>
                <c:pt idx="57">
                  <c:v>0.7</c:v>
                </c:pt>
                <c:pt idx="58">
                  <c:v>0.7</c:v>
                </c:pt>
                <c:pt idx="59">
                  <c:v>0.7</c:v>
                </c:pt>
                <c:pt idx="60">
                  <c:v>0.7</c:v>
                </c:pt>
                <c:pt idx="61">
                  <c:v>0.7</c:v>
                </c:pt>
                <c:pt idx="62">
                  <c:v>0.7</c:v>
                </c:pt>
                <c:pt idx="63">
                  <c:v>0.7</c:v>
                </c:pt>
                <c:pt idx="64">
                  <c:v>0.7</c:v>
                </c:pt>
                <c:pt idx="65">
                  <c:v>0.7</c:v>
                </c:pt>
                <c:pt idx="66">
                  <c:v>0.7</c:v>
                </c:pt>
                <c:pt idx="67">
                  <c:v>0.7</c:v>
                </c:pt>
                <c:pt idx="68">
                  <c:v>0.7</c:v>
                </c:pt>
                <c:pt idx="69">
                  <c:v>0.7</c:v>
                </c:pt>
                <c:pt idx="70">
                  <c:v>0.7</c:v>
                </c:pt>
                <c:pt idx="71">
                  <c:v>0.7</c:v>
                </c:pt>
                <c:pt idx="72">
                  <c:v>0.7</c:v>
                </c:pt>
                <c:pt idx="73">
                  <c:v>0.7</c:v>
                </c:pt>
                <c:pt idx="74">
                  <c:v>0.7</c:v>
                </c:pt>
                <c:pt idx="75">
                  <c:v>1</c:v>
                </c:pt>
              </c:numCache>
            </c:numRef>
          </c:val>
        </c:ser>
        <c:bandFmts/>
        <c:axId val="354591872"/>
        <c:axId val="354593792"/>
        <c:axId val="354572480"/>
      </c:surface3DChart>
      <c:catAx>
        <c:axId val="354591872"/>
        <c:scaling>
          <c:orientation val="minMax"/>
        </c:scaling>
        <c:delete val="0"/>
        <c:axPos val="b"/>
        <c:majorGridlines/>
        <c:title>
          <c:tx>
            <c:rich>
              <a:bodyPr/>
              <a:lstStyle/>
              <a:p>
                <a:pPr algn="ctr" rtl="0">
                  <a:defRPr/>
                </a:pPr>
                <a:r>
                  <a:rPr lang="en-US"/>
                  <a:t>Edad</a:t>
                </a:r>
              </a:p>
            </c:rich>
          </c:tx>
          <c:layout/>
          <c:overlay val="0"/>
        </c:title>
        <c:numFmt formatCode="General" sourceLinked="1"/>
        <c:majorTickMark val="out"/>
        <c:minorTickMark val="none"/>
        <c:tickLblPos val="nextTo"/>
        <c:crossAx val="354593792"/>
        <c:crosses val="autoZero"/>
        <c:auto val="1"/>
        <c:lblAlgn val="ctr"/>
        <c:lblOffset val="100"/>
        <c:tickLblSkip val="20"/>
        <c:tickMarkSkip val="20"/>
        <c:noMultiLvlLbl val="0"/>
      </c:catAx>
      <c:valAx>
        <c:axId val="354593792"/>
        <c:scaling>
          <c:orientation val="minMax"/>
        </c:scaling>
        <c:delete val="0"/>
        <c:axPos val="l"/>
        <c:majorGridlines/>
        <c:numFmt formatCode="0.00%" sourceLinked="0"/>
        <c:majorTickMark val="out"/>
        <c:minorTickMark val="none"/>
        <c:tickLblPos val="nextTo"/>
        <c:crossAx val="354591872"/>
        <c:crosses val="autoZero"/>
        <c:crossBetween val="midCat"/>
      </c:valAx>
      <c:serAx>
        <c:axId val="354572480"/>
        <c:scaling>
          <c:orientation val="minMax"/>
        </c:scaling>
        <c:delete val="0"/>
        <c:axPos val="b"/>
        <c:majorGridlines/>
        <c:title>
          <c:tx>
            <c:rich>
              <a:bodyPr rot="0" vert="horz"/>
              <a:lstStyle/>
              <a:p>
                <a:pPr algn="ctr" rtl="0">
                  <a:defRPr/>
                </a:pPr>
                <a:r>
                  <a:rPr lang="en-US"/>
                  <a:t>Año de proyección</a:t>
                </a:r>
              </a:p>
            </c:rich>
          </c:tx>
          <c:layout/>
          <c:overlay val="0"/>
        </c:title>
        <c:majorTickMark val="out"/>
        <c:minorTickMark val="none"/>
        <c:tickLblPos val="nextTo"/>
        <c:crossAx val="354593792"/>
        <c:crosses val="autoZero"/>
        <c:tickLblSkip val="20"/>
        <c:tickMarkSkip val="20"/>
      </c:serAx>
    </c:plotArea>
    <c:legend>
      <c:legendPos val="b"/>
      <c:layout/>
      <c:overlay val="0"/>
      <c:txPr>
        <a:bodyPr/>
        <a:lstStyle/>
        <a:p>
          <a:pPr rtl="0">
            <a:defRPr/>
          </a:pPr>
          <a:endParaRPr lang="es-MX"/>
        </a:p>
      </c:txPr>
    </c:legend>
    <c:plotVisOnly val="1"/>
    <c:dispBlanksAs val="zero"/>
    <c:showDLblsOverMax val="0"/>
  </c:chart>
  <c:txPr>
    <a:bodyPr/>
    <a:lstStyle/>
    <a:p>
      <a:pPr>
        <a:defRPr sz="600">
          <a:latin typeface="Myriad Pro Light"/>
        </a:defRPr>
      </a:pPr>
      <a:endParaRPr lang="es-MX"/>
    </a:p>
  </c:txPr>
  <c:externalData r:id="rId1">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19"/>
    </mc:Choice>
    <mc:Fallback>
      <c:style val="19"/>
    </mc:Fallback>
  </mc:AlternateContent>
  <c:clrMapOvr bg1="lt1" tx1="dk1" bg2="lt2" tx2="dk2" accent1="accent1" accent2="accent2" accent3="accent3" accent4="accent4" accent5="accent5" accent6="accent6" hlink="hlink" folHlink="folHlink"/>
  <c:chart>
    <c:title>
      <c:tx>
        <c:rich>
          <a:bodyPr/>
          <a:lstStyle/>
          <a:p>
            <a:pPr>
              <a:defRPr/>
            </a:pPr>
            <a:r>
              <a:rPr lang="en-US"/>
              <a:t>Densidad de Cotización</a:t>
            </a:r>
          </a:p>
        </c:rich>
      </c:tx>
      <c:layout/>
      <c:overlay val="0"/>
    </c:title>
    <c:autoTitleDeleted val="0"/>
    <c:view3D>
      <c:rotX val="15"/>
      <c:rotY val="20"/>
      <c:rAngAx val="0"/>
      <c:perspective val="30"/>
    </c:view3D>
    <c:floor>
      <c:thickness val="0"/>
    </c:floor>
    <c:sideWall>
      <c:thickness val="0"/>
    </c:sideWall>
    <c:backWall>
      <c:thickness val="0"/>
    </c:backWall>
    <c:plotArea>
      <c:layout/>
      <c:surface3DChart>
        <c:wireframe val="0"/>
        <c:ser>
          <c:idx val="0"/>
          <c:order val="0"/>
          <c:tx>
            <c:strRef>
              <c:f>'I.Densidad de Cotización'!$C$4</c:f>
              <c:strCache>
                <c:ptCount val="1"/>
                <c:pt idx="0">
                  <c:v>2016</c:v>
                </c:pt>
              </c:strCache>
            </c:strRef>
          </c:tx>
          <c:cat>
            <c:numRef>
              <c:f>'I.Densidad de Cotización'!$B$5:$B$80</c:f>
              <c:numCache>
                <c:formatCode>General</c:formatCode>
                <c:ptCount val="76"/>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pt idx="75">
                  <c:v>90</c:v>
                </c:pt>
              </c:numCache>
            </c:numRef>
          </c:cat>
          <c:val>
            <c:numRef>
              <c:f>'I.Densidad de Cotización'!$C$5:$C$80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1"/>
          <c:order val="1"/>
          <c:tx>
            <c:strRef>
              <c:f>'I.Densidad de Cotización'!$D$4</c:f>
              <c:strCache>
                <c:ptCount val="1"/>
                <c:pt idx="0">
                  <c:v>2017</c:v>
                </c:pt>
              </c:strCache>
            </c:strRef>
          </c:tx>
          <c:val>
            <c:numRef>
              <c:f>'I.Densidad de Cotización'!$D$5:$D$80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2"/>
          <c:order val="2"/>
          <c:tx>
            <c:strRef>
              <c:f>'I.Densidad de Cotización'!$E$4</c:f>
              <c:strCache>
                <c:ptCount val="1"/>
                <c:pt idx="0">
                  <c:v>2018</c:v>
                </c:pt>
              </c:strCache>
            </c:strRef>
          </c:tx>
          <c:val>
            <c:numRef>
              <c:f>'I.Densidad de Cotización'!$E$5:$E$80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3"/>
          <c:order val="3"/>
          <c:tx>
            <c:strRef>
              <c:f>'I.Densidad de Cotización'!$F$4</c:f>
              <c:strCache>
                <c:ptCount val="1"/>
                <c:pt idx="0">
                  <c:v>2019</c:v>
                </c:pt>
              </c:strCache>
            </c:strRef>
          </c:tx>
          <c:val>
            <c:numRef>
              <c:f>'I.Densidad de Cotización'!$F$5:$F$80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4"/>
          <c:order val="4"/>
          <c:tx>
            <c:strRef>
              <c:f>'I.Densidad de Cotización'!$G$4</c:f>
              <c:strCache>
                <c:ptCount val="1"/>
                <c:pt idx="0">
                  <c:v>2020</c:v>
                </c:pt>
              </c:strCache>
            </c:strRef>
          </c:tx>
          <c:val>
            <c:numRef>
              <c:f>'I.Densidad de Cotización'!$G$5:$G$80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5"/>
          <c:order val="5"/>
          <c:tx>
            <c:strRef>
              <c:f>'I.Densidad de Cotización'!$H$4</c:f>
              <c:strCache>
                <c:ptCount val="1"/>
                <c:pt idx="0">
                  <c:v>2021</c:v>
                </c:pt>
              </c:strCache>
            </c:strRef>
          </c:tx>
          <c:val>
            <c:numRef>
              <c:f>'I.Densidad de Cotización'!$H$5:$H$80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6"/>
          <c:order val="6"/>
          <c:tx>
            <c:strRef>
              <c:f>'I.Densidad de Cotización'!$I$4</c:f>
              <c:strCache>
                <c:ptCount val="1"/>
                <c:pt idx="0">
                  <c:v>2022</c:v>
                </c:pt>
              </c:strCache>
            </c:strRef>
          </c:tx>
          <c:val>
            <c:numRef>
              <c:f>'I.Densidad de Cotización'!$I$5:$I$80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7"/>
          <c:order val="7"/>
          <c:tx>
            <c:strRef>
              <c:f>'I.Densidad de Cotización'!$J$4</c:f>
              <c:strCache>
                <c:ptCount val="1"/>
                <c:pt idx="0">
                  <c:v>2023</c:v>
                </c:pt>
              </c:strCache>
            </c:strRef>
          </c:tx>
          <c:val>
            <c:numRef>
              <c:f>'I.Densidad de Cotización'!$J$5:$J$80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8"/>
          <c:order val="8"/>
          <c:tx>
            <c:strRef>
              <c:f>'I.Densidad de Cotización'!$K$4</c:f>
              <c:strCache>
                <c:ptCount val="1"/>
                <c:pt idx="0">
                  <c:v>2024</c:v>
                </c:pt>
              </c:strCache>
            </c:strRef>
          </c:tx>
          <c:val>
            <c:numRef>
              <c:f>'I.Densidad de Cotización'!$K$5:$K$80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9"/>
          <c:order val="9"/>
          <c:tx>
            <c:strRef>
              <c:f>'I.Densidad de Cotización'!$L$4</c:f>
              <c:strCache>
                <c:ptCount val="1"/>
                <c:pt idx="0">
                  <c:v>2025</c:v>
                </c:pt>
              </c:strCache>
            </c:strRef>
          </c:tx>
          <c:val>
            <c:numRef>
              <c:f>'I.Densidad de Cotización'!$L$5:$L$80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10"/>
          <c:order val="10"/>
          <c:tx>
            <c:strRef>
              <c:f>'I.Densidad de Cotización'!$M$4</c:f>
              <c:strCache>
                <c:ptCount val="1"/>
                <c:pt idx="0">
                  <c:v>2026</c:v>
                </c:pt>
              </c:strCache>
            </c:strRef>
          </c:tx>
          <c:val>
            <c:numRef>
              <c:f>'I.Densidad de Cotización'!$M$5:$M$80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11"/>
          <c:order val="11"/>
          <c:tx>
            <c:strRef>
              <c:f>'I.Densidad de Cotización'!$N$4</c:f>
              <c:strCache>
                <c:ptCount val="1"/>
                <c:pt idx="0">
                  <c:v>2027</c:v>
                </c:pt>
              </c:strCache>
            </c:strRef>
          </c:tx>
          <c:val>
            <c:numRef>
              <c:f>'I.Densidad de Cotización'!$N$5:$N$80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12"/>
          <c:order val="12"/>
          <c:tx>
            <c:strRef>
              <c:f>'I.Densidad de Cotización'!$O$4</c:f>
              <c:strCache>
                <c:ptCount val="1"/>
                <c:pt idx="0">
                  <c:v>2028</c:v>
                </c:pt>
              </c:strCache>
            </c:strRef>
          </c:tx>
          <c:val>
            <c:numRef>
              <c:f>'I.Densidad de Cotización'!$O$5:$O$80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13"/>
          <c:order val="13"/>
          <c:tx>
            <c:strRef>
              <c:f>'I.Densidad de Cotización'!$P$4</c:f>
              <c:strCache>
                <c:ptCount val="1"/>
                <c:pt idx="0">
                  <c:v>2029</c:v>
                </c:pt>
              </c:strCache>
            </c:strRef>
          </c:tx>
          <c:val>
            <c:numRef>
              <c:f>'I.Densidad de Cotización'!$P$5:$P$80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14"/>
          <c:order val="14"/>
          <c:tx>
            <c:strRef>
              <c:f>'I.Densidad de Cotización'!$Q$4</c:f>
              <c:strCache>
                <c:ptCount val="1"/>
                <c:pt idx="0">
                  <c:v>2030</c:v>
                </c:pt>
              </c:strCache>
            </c:strRef>
          </c:tx>
          <c:val>
            <c:numRef>
              <c:f>'I.Densidad de Cotización'!$Q$5:$Q$80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15"/>
          <c:order val="15"/>
          <c:tx>
            <c:strRef>
              <c:f>'I.Densidad de Cotización'!$R$4</c:f>
              <c:strCache>
                <c:ptCount val="1"/>
                <c:pt idx="0">
                  <c:v>2031</c:v>
                </c:pt>
              </c:strCache>
            </c:strRef>
          </c:tx>
          <c:val>
            <c:numRef>
              <c:f>'I.Densidad de Cotización'!$R$5:$R$80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16"/>
          <c:order val="16"/>
          <c:tx>
            <c:strRef>
              <c:f>'I.Densidad de Cotización'!$S$4</c:f>
              <c:strCache>
                <c:ptCount val="1"/>
                <c:pt idx="0">
                  <c:v>2032</c:v>
                </c:pt>
              </c:strCache>
            </c:strRef>
          </c:tx>
          <c:val>
            <c:numRef>
              <c:f>'I.Densidad de Cotización'!$S$5:$S$80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17"/>
          <c:order val="17"/>
          <c:tx>
            <c:strRef>
              <c:f>'I.Densidad de Cotización'!$T$4</c:f>
              <c:strCache>
                <c:ptCount val="1"/>
                <c:pt idx="0">
                  <c:v>2033</c:v>
                </c:pt>
              </c:strCache>
            </c:strRef>
          </c:tx>
          <c:val>
            <c:numRef>
              <c:f>'I.Densidad de Cotización'!$T$5:$T$80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18"/>
          <c:order val="18"/>
          <c:tx>
            <c:strRef>
              <c:f>'I.Densidad de Cotización'!$U$4</c:f>
              <c:strCache>
                <c:ptCount val="1"/>
                <c:pt idx="0">
                  <c:v>2034</c:v>
                </c:pt>
              </c:strCache>
            </c:strRef>
          </c:tx>
          <c:val>
            <c:numRef>
              <c:f>'I.Densidad de Cotización'!$U$5:$U$80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19"/>
          <c:order val="19"/>
          <c:tx>
            <c:strRef>
              <c:f>'I.Densidad de Cotización'!$V$4</c:f>
              <c:strCache>
                <c:ptCount val="1"/>
                <c:pt idx="0">
                  <c:v>2035</c:v>
                </c:pt>
              </c:strCache>
            </c:strRef>
          </c:tx>
          <c:val>
            <c:numRef>
              <c:f>'I.Densidad de Cotización'!$V$5:$V$80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20"/>
          <c:order val="20"/>
          <c:tx>
            <c:strRef>
              <c:f>'I.Densidad de Cotización'!$W$4</c:f>
              <c:strCache>
                <c:ptCount val="1"/>
                <c:pt idx="0">
                  <c:v>2036</c:v>
                </c:pt>
              </c:strCache>
            </c:strRef>
          </c:tx>
          <c:val>
            <c:numRef>
              <c:f>'I.Densidad de Cotización'!$W$5:$W$80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21"/>
          <c:order val="21"/>
          <c:tx>
            <c:strRef>
              <c:f>'I.Densidad de Cotización'!$X$4</c:f>
              <c:strCache>
                <c:ptCount val="1"/>
                <c:pt idx="0">
                  <c:v>2037</c:v>
                </c:pt>
              </c:strCache>
            </c:strRef>
          </c:tx>
          <c:val>
            <c:numRef>
              <c:f>'I.Densidad de Cotización'!$X$5:$X$80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22"/>
          <c:order val="22"/>
          <c:tx>
            <c:strRef>
              <c:f>'I.Densidad de Cotización'!$Y$4</c:f>
              <c:strCache>
                <c:ptCount val="1"/>
                <c:pt idx="0">
                  <c:v>2038</c:v>
                </c:pt>
              </c:strCache>
            </c:strRef>
          </c:tx>
          <c:val>
            <c:numRef>
              <c:f>'I.Densidad de Cotización'!$Y$5:$Y$80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23"/>
          <c:order val="23"/>
          <c:tx>
            <c:strRef>
              <c:f>'I.Densidad de Cotización'!$Z$4</c:f>
              <c:strCache>
                <c:ptCount val="1"/>
                <c:pt idx="0">
                  <c:v>2039</c:v>
                </c:pt>
              </c:strCache>
            </c:strRef>
          </c:tx>
          <c:val>
            <c:numRef>
              <c:f>'I.Densidad de Cotización'!$Z$5:$Z$80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24"/>
          <c:order val="24"/>
          <c:tx>
            <c:strRef>
              <c:f>'I.Densidad de Cotización'!$AA$4</c:f>
              <c:strCache>
                <c:ptCount val="1"/>
                <c:pt idx="0">
                  <c:v>2040</c:v>
                </c:pt>
              </c:strCache>
            </c:strRef>
          </c:tx>
          <c:val>
            <c:numRef>
              <c:f>'I.Densidad de Cotización'!$AA$5:$AA$80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25"/>
          <c:order val="25"/>
          <c:tx>
            <c:strRef>
              <c:f>'I.Densidad de Cotización'!$AB$4</c:f>
              <c:strCache>
                <c:ptCount val="1"/>
                <c:pt idx="0">
                  <c:v>2041</c:v>
                </c:pt>
              </c:strCache>
            </c:strRef>
          </c:tx>
          <c:val>
            <c:numRef>
              <c:f>'I.Densidad de Cotización'!$AB$5:$AB$80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26"/>
          <c:order val="26"/>
          <c:tx>
            <c:strRef>
              <c:f>'I.Densidad de Cotización'!$AC$4</c:f>
              <c:strCache>
                <c:ptCount val="1"/>
                <c:pt idx="0">
                  <c:v>2042</c:v>
                </c:pt>
              </c:strCache>
            </c:strRef>
          </c:tx>
          <c:val>
            <c:numRef>
              <c:f>'I.Densidad de Cotización'!$AC$5:$AC$80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27"/>
          <c:order val="27"/>
          <c:tx>
            <c:strRef>
              <c:f>'I.Densidad de Cotización'!$AD$4</c:f>
              <c:strCache>
                <c:ptCount val="1"/>
                <c:pt idx="0">
                  <c:v>2043</c:v>
                </c:pt>
              </c:strCache>
            </c:strRef>
          </c:tx>
          <c:val>
            <c:numRef>
              <c:f>'I.Densidad de Cotización'!$AD$5:$AD$80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28"/>
          <c:order val="28"/>
          <c:tx>
            <c:strRef>
              <c:f>'I.Densidad de Cotización'!$AE$4</c:f>
              <c:strCache>
                <c:ptCount val="1"/>
                <c:pt idx="0">
                  <c:v>2044</c:v>
                </c:pt>
              </c:strCache>
            </c:strRef>
          </c:tx>
          <c:val>
            <c:numRef>
              <c:f>'I.Densidad de Cotización'!$AE$5:$AE$80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29"/>
          <c:order val="29"/>
          <c:tx>
            <c:strRef>
              <c:f>'I.Densidad de Cotización'!$AF$4</c:f>
              <c:strCache>
                <c:ptCount val="1"/>
                <c:pt idx="0">
                  <c:v>2045</c:v>
                </c:pt>
              </c:strCache>
            </c:strRef>
          </c:tx>
          <c:val>
            <c:numRef>
              <c:f>'I.Densidad de Cotización'!$AF$5:$AF$80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30"/>
          <c:order val="30"/>
          <c:tx>
            <c:strRef>
              <c:f>'I.Densidad de Cotización'!$AG$4</c:f>
              <c:strCache>
                <c:ptCount val="1"/>
                <c:pt idx="0">
                  <c:v>2046</c:v>
                </c:pt>
              </c:strCache>
            </c:strRef>
          </c:tx>
          <c:val>
            <c:numRef>
              <c:f>'I.Densidad de Cotización'!$AG$5:$AG$80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31"/>
          <c:order val="31"/>
          <c:tx>
            <c:strRef>
              <c:f>'I.Densidad de Cotización'!$AH$4</c:f>
              <c:strCache>
                <c:ptCount val="1"/>
                <c:pt idx="0">
                  <c:v>2047</c:v>
                </c:pt>
              </c:strCache>
            </c:strRef>
          </c:tx>
          <c:val>
            <c:numRef>
              <c:f>'I.Densidad de Cotización'!$AH$5:$AH$80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32"/>
          <c:order val="32"/>
          <c:tx>
            <c:strRef>
              <c:f>'I.Densidad de Cotización'!$AI$4</c:f>
              <c:strCache>
                <c:ptCount val="1"/>
                <c:pt idx="0">
                  <c:v>2048</c:v>
                </c:pt>
              </c:strCache>
            </c:strRef>
          </c:tx>
          <c:val>
            <c:numRef>
              <c:f>'I.Densidad de Cotización'!$AI$5:$AI$80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33"/>
          <c:order val="33"/>
          <c:tx>
            <c:strRef>
              <c:f>'I.Densidad de Cotización'!$AJ$4</c:f>
              <c:strCache>
                <c:ptCount val="1"/>
                <c:pt idx="0">
                  <c:v>2049</c:v>
                </c:pt>
              </c:strCache>
            </c:strRef>
          </c:tx>
          <c:val>
            <c:numRef>
              <c:f>'I.Densidad de Cotización'!$AJ$5:$AJ$80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34"/>
          <c:order val="34"/>
          <c:tx>
            <c:strRef>
              <c:f>'I.Densidad de Cotización'!$AK$4</c:f>
              <c:strCache>
                <c:ptCount val="1"/>
                <c:pt idx="0">
                  <c:v>2050</c:v>
                </c:pt>
              </c:strCache>
            </c:strRef>
          </c:tx>
          <c:val>
            <c:numRef>
              <c:f>'I.Densidad de Cotización'!$AK$5:$AK$80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35"/>
          <c:order val="35"/>
          <c:tx>
            <c:strRef>
              <c:f>'I.Densidad de Cotización'!$AL$4</c:f>
              <c:strCache>
                <c:ptCount val="1"/>
                <c:pt idx="0">
                  <c:v>2051</c:v>
                </c:pt>
              </c:strCache>
            </c:strRef>
          </c:tx>
          <c:val>
            <c:numRef>
              <c:f>'I.Densidad de Cotización'!$AL$5:$AL$80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36"/>
          <c:order val="36"/>
          <c:tx>
            <c:strRef>
              <c:f>'I.Densidad de Cotización'!$AM$4</c:f>
              <c:strCache>
                <c:ptCount val="1"/>
                <c:pt idx="0">
                  <c:v>2052</c:v>
                </c:pt>
              </c:strCache>
            </c:strRef>
          </c:tx>
          <c:val>
            <c:numRef>
              <c:f>'I.Densidad de Cotización'!$AM$5:$AM$80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37"/>
          <c:order val="37"/>
          <c:tx>
            <c:strRef>
              <c:f>'I.Densidad de Cotización'!$AN$4</c:f>
              <c:strCache>
                <c:ptCount val="1"/>
                <c:pt idx="0">
                  <c:v>2053</c:v>
                </c:pt>
              </c:strCache>
            </c:strRef>
          </c:tx>
          <c:val>
            <c:numRef>
              <c:f>'I.Densidad de Cotización'!$AN$5:$AN$80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38"/>
          <c:order val="38"/>
          <c:tx>
            <c:strRef>
              <c:f>'I.Densidad de Cotización'!$AO$4</c:f>
              <c:strCache>
                <c:ptCount val="1"/>
                <c:pt idx="0">
                  <c:v>2054</c:v>
                </c:pt>
              </c:strCache>
            </c:strRef>
          </c:tx>
          <c:val>
            <c:numRef>
              <c:f>'I.Densidad de Cotización'!$AO$5:$AO$80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39"/>
          <c:order val="39"/>
          <c:tx>
            <c:strRef>
              <c:f>'I.Densidad de Cotización'!$AP$4</c:f>
              <c:strCache>
                <c:ptCount val="1"/>
                <c:pt idx="0">
                  <c:v>2055</c:v>
                </c:pt>
              </c:strCache>
            </c:strRef>
          </c:tx>
          <c:val>
            <c:numRef>
              <c:f>'I.Densidad de Cotización'!$AP$5:$AP$80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40"/>
          <c:order val="40"/>
          <c:tx>
            <c:strRef>
              <c:f>'I.Densidad de Cotización'!$AQ$4</c:f>
              <c:strCache>
                <c:ptCount val="1"/>
                <c:pt idx="0">
                  <c:v>2056</c:v>
                </c:pt>
              </c:strCache>
            </c:strRef>
          </c:tx>
          <c:val>
            <c:numRef>
              <c:f>'I.Densidad de Cotización'!$AQ$5:$AQ$80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41"/>
          <c:order val="41"/>
          <c:tx>
            <c:strRef>
              <c:f>'I.Densidad de Cotización'!$AR$4</c:f>
              <c:strCache>
                <c:ptCount val="1"/>
                <c:pt idx="0">
                  <c:v>2057</c:v>
                </c:pt>
              </c:strCache>
            </c:strRef>
          </c:tx>
          <c:val>
            <c:numRef>
              <c:f>'I.Densidad de Cotización'!$AR$5:$AR$80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42"/>
          <c:order val="42"/>
          <c:tx>
            <c:strRef>
              <c:f>'I.Densidad de Cotización'!$AS$4</c:f>
              <c:strCache>
                <c:ptCount val="1"/>
                <c:pt idx="0">
                  <c:v>2058</c:v>
                </c:pt>
              </c:strCache>
            </c:strRef>
          </c:tx>
          <c:val>
            <c:numRef>
              <c:f>'I.Densidad de Cotización'!$AS$5:$AS$80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43"/>
          <c:order val="43"/>
          <c:tx>
            <c:strRef>
              <c:f>'I.Densidad de Cotización'!$AT$4</c:f>
              <c:strCache>
                <c:ptCount val="1"/>
                <c:pt idx="0">
                  <c:v>2059</c:v>
                </c:pt>
              </c:strCache>
            </c:strRef>
          </c:tx>
          <c:val>
            <c:numRef>
              <c:f>'I.Densidad de Cotización'!$AT$5:$AT$80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44"/>
          <c:order val="44"/>
          <c:tx>
            <c:strRef>
              <c:f>'I.Densidad de Cotización'!$AU$4</c:f>
              <c:strCache>
                <c:ptCount val="1"/>
                <c:pt idx="0">
                  <c:v>2060</c:v>
                </c:pt>
              </c:strCache>
            </c:strRef>
          </c:tx>
          <c:val>
            <c:numRef>
              <c:f>'I.Densidad de Cotización'!$AU$5:$AU$80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45"/>
          <c:order val="45"/>
          <c:tx>
            <c:strRef>
              <c:f>'I.Densidad de Cotización'!$AV$4</c:f>
              <c:strCache>
                <c:ptCount val="1"/>
                <c:pt idx="0">
                  <c:v>2061</c:v>
                </c:pt>
              </c:strCache>
            </c:strRef>
          </c:tx>
          <c:val>
            <c:numRef>
              <c:f>'I.Densidad de Cotización'!$AV$5:$AV$80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46"/>
          <c:order val="46"/>
          <c:tx>
            <c:strRef>
              <c:f>'I.Densidad de Cotización'!$AW$4</c:f>
              <c:strCache>
                <c:ptCount val="1"/>
                <c:pt idx="0">
                  <c:v>2062</c:v>
                </c:pt>
              </c:strCache>
            </c:strRef>
          </c:tx>
          <c:val>
            <c:numRef>
              <c:f>'I.Densidad de Cotización'!$AW$5:$AW$80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47"/>
          <c:order val="47"/>
          <c:tx>
            <c:strRef>
              <c:f>'I.Densidad de Cotización'!$AX$4</c:f>
              <c:strCache>
                <c:ptCount val="1"/>
                <c:pt idx="0">
                  <c:v>2063</c:v>
                </c:pt>
              </c:strCache>
            </c:strRef>
          </c:tx>
          <c:val>
            <c:numRef>
              <c:f>'I.Densidad de Cotización'!$AX$5:$AX$80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48"/>
          <c:order val="48"/>
          <c:tx>
            <c:strRef>
              <c:f>'I.Densidad de Cotización'!$AY$4</c:f>
              <c:strCache>
                <c:ptCount val="1"/>
                <c:pt idx="0">
                  <c:v>2064</c:v>
                </c:pt>
              </c:strCache>
            </c:strRef>
          </c:tx>
          <c:val>
            <c:numRef>
              <c:f>'I.Densidad de Cotización'!$AY$5:$AY$80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49"/>
          <c:order val="49"/>
          <c:tx>
            <c:strRef>
              <c:f>'I.Densidad de Cotización'!$AZ$4</c:f>
              <c:strCache>
                <c:ptCount val="1"/>
                <c:pt idx="0">
                  <c:v>2065</c:v>
                </c:pt>
              </c:strCache>
            </c:strRef>
          </c:tx>
          <c:val>
            <c:numRef>
              <c:f>'I.Densidad de Cotización'!$AZ$5:$AZ$80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50"/>
          <c:order val="50"/>
          <c:tx>
            <c:strRef>
              <c:f>'I.Densidad de Cotización'!$BA$4</c:f>
              <c:strCache>
                <c:ptCount val="1"/>
                <c:pt idx="0">
                  <c:v>2066</c:v>
                </c:pt>
              </c:strCache>
            </c:strRef>
          </c:tx>
          <c:val>
            <c:numRef>
              <c:f>'I.Densidad de Cotización'!$BA$5:$BA$80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51"/>
          <c:order val="51"/>
          <c:tx>
            <c:strRef>
              <c:f>'I.Densidad de Cotización'!$BB$4</c:f>
              <c:strCache>
                <c:ptCount val="1"/>
                <c:pt idx="0">
                  <c:v>2067</c:v>
                </c:pt>
              </c:strCache>
            </c:strRef>
          </c:tx>
          <c:val>
            <c:numRef>
              <c:f>'I.Densidad de Cotización'!$BB$5:$BB$80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52"/>
          <c:order val="52"/>
          <c:tx>
            <c:strRef>
              <c:f>'I.Densidad de Cotización'!$BC$4</c:f>
              <c:strCache>
                <c:ptCount val="1"/>
                <c:pt idx="0">
                  <c:v>2068</c:v>
                </c:pt>
              </c:strCache>
            </c:strRef>
          </c:tx>
          <c:val>
            <c:numRef>
              <c:f>'I.Densidad de Cotización'!$BC$5:$BC$80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53"/>
          <c:order val="53"/>
          <c:tx>
            <c:strRef>
              <c:f>'I.Densidad de Cotización'!$BD$4</c:f>
              <c:strCache>
                <c:ptCount val="1"/>
                <c:pt idx="0">
                  <c:v>2069</c:v>
                </c:pt>
              </c:strCache>
            </c:strRef>
          </c:tx>
          <c:val>
            <c:numRef>
              <c:f>'I.Densidad de Cotización'!$BD$5:$BD$80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54"/>
          <c:order val="54"/>
          <c:tx>
            <c:strRef>
              <c:f>'I.Densidad de Cotización'!$BE$4</c:f>
              <c:strCache>
                <c:ptCount val="1"/>
                <c:pt idx="0">
                  <c:v>2070</c:v>
                </c:pt>
              </c:strCache>
            </c:strRef>
          </c:tx>
          <c:val>
            <c:numRef>
              <c:f>'I.Densidad de Cotización'!$BE$5:$BE$80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55"/>
          <c:order val="55"/>
          <c:tx>
            <c:strRef>
              <c:f>'I.Densidad de Cotización'!$BF$4</c:f>
              <c:strCache>
                <c:ptCount val="1"/>
                <c:pt idx="0">
                  <c:v>2071</c:v>
                </c:pt>
              </c:strCache>
            </c:strRef>
          </c:tx>
          <c:val>
            <c:numRef>
              <c:f>'I.Densidad de Cotización'!$BF$5:$BF$80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56"/>
          <c:order val="56"/>
          <c:tx>
            <c:strRef>
              <c:f>'I.Densidad de Cotización'!$BG$4</c:f>
              <c:strCache>
                <c:ptCount val="1"/>
                <c:pt idx="0">
                  <c:v>2072</c:v>
                </c:pt>
              </c:strCache>
            </c:strRef>
          </c:tx>
          <c:val>
            <c:numRef>
              <c:f>'I.Densidad de Cotización'!$BG$5:$BG$80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57"/>
          <c:order val="57"/>
          <c:tx>
            <c:strRef>
              <c:f>'I.Densidad de Cotización'!$BH$4</c:f>
              <c:strCache>
                <c:ptCount val="1"/>
                <c:pt idx="0">
                  <c:v>2073</c:v>
                </c:pt>
              </c:strCache>
            </c:strRef>
          </c:tx>
          <c:val>
            <c:numRef>
              <c:f>'I.Densidad de Cotización'!$BH$5:$BH$80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58"/>
          <c:order val="58"/>
          <c:tx>
            <c:strRef>
              <c:f>'I.Densidad de Cotización'!$BI$4</c:f>
              <c:strCache>
                <c:ptCount val="1"/>
                <c:pt idx="0">
                  <c:v>2074</c:v>
                </c:pt>
              </c:strCache>
            </c:strRef>
          </c:tx>
          <c:val>
            <c:numRef>
              <c:f>'I.Densidad de Cotización'!$BI$5:$BI$80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59"/>
          <c:order val="59"/>
          <c:tx>
            <c:strRef>
              <c:f>'I.Densidad de Cotización'!$BJ$4</c:f>
              <c:strCache>
                <c:ptCount val="1"/>
                <c:pt idx="0">
                  <c:v>2075</c:v>
                </c:pt>
              </c:strCache>
            </c:strRef>
          </c:tx>
          <c:val>
            <c:numRef>
              <c:f>'I.Densidad de Cotización'!$BJ$5:$BJ$80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60"/>
          <c:order val="60"/>
          <c:tx>
            <c:strRef>
              <c:f>'I.Densidad de Cotización'!$BK$4</c:f>
              <c:strCache>
                <c:ptCount val="1"/>
                <c:pt idx="0">
                  <c:v>2076</c:v>
                </c:pt>
              </c:strCache>
            </c:strRef>
          </c:tx>
          <c:val>
            <c:numRef>
              <c:f>'I.Densidad de Cotización'!$BK$5:$BK$80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61"/>
          <c:order val="61"/>
          <c:tx>
            <c:strRef>
              <c:f>'I.Densidad de Cotización'!$BL$4</c:f>
              <c:strCache>
                <c:ptCount val="1"/>
                <c:pt idx="0">
                  <c:v>2077</c:v>
                </c:pt>
              </c:strCache>
            </c:strRef>
          </c:tx>
          <c:val>
            <c:numRef>
              <c:f>'I.Densidad de Cotización'!$BL$5:$BL$80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62"/>
          <c:order val="62"/>
          <c:tx>
            <c:strRef>
              <c:f>'I.Densidad de Cotización'!$BM$4</c:f>
              <c:strCache>
                <c:ptCount val="1"/>
                <c:pt idx="0">
                  <c:v>2078</c:v>
                </c:pt>
              </c:strCache>
            </c:strRef>
          </c:tx>
          <c:val>
            <c:numRef>
              <c:f>'I.Densidad de Cotización'!$BM$5:$BM$80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63"/>
          <c:order val="63"/>
          <c:tx>
            <c:strRef>
              <c:f>'I.Densidad de Cotización'!$BN$4</c:f>
              <c:strCache>
                <c:ptCount val="1"/>
                <c:pt idx="0">
                  <c:v>2079</c:v>
                </c:pt>
              </c:strCache>
            </c:strRef>
          </c:tx>
          <c:val>
            <c:numRef>
              <c:f>'I.Densidad de Cotización'!$BN$5:$BN$80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64"/>
          <c:order val="64"/>
          <c:tx>
            <c:strRef>
              <c:f>'I.Densidad de Cotización'!$BO$4</c:f>
              <c:strCache>
                <c:ptCount val="1"/>
                <c:pt idx="0">
                  <c:v>2080</c:v>
                </c:pt>
              </c:strCache>
            </c:strRef>
          </c:tx>
          <c:val>
            <c:numRef>
              <c:f>'I.Densidad de Cotización'!$BO$5:$BO$80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65"/>
          <c:order val="65"/>
          <c:tx>
            <c:strRef>
              <c:f>'I.Densidad de Cotización'!$BP$4</c:f>
              <c:strCache>
                <c:ptCount val="1"/>
                <c:pt idx="0">
                  <c:v>2081</c:v>
                </c:pt>
              </c:strCache>
            </c:strRef>
          </c:tx>
          <c:val>
            <c:numRef>
              <c:f>'I.Densidad de Cotización'!$BP$5:$BP$80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66"/>
          <c:order val="66"/>
          <c:tx>
            <c:strRef>
              <c:f>'I.Densidad de Cotización'!$BQ$4</c:f>
              <c:strCache>
                <c:ptCount val="1"/>
                <c:pt idx="0">
                  <c:v>2082</c:v>
                </c:pt>
              </c:strCache>
            </c:strRef>
          </c:tx>
          <c:val>
            <c:numRef>
              <c:f>'I.Densidad de Cotización'!$BQ$5:$BQ$80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67"/>
          <c:order val="67"/>
          <c:tx>
            <c:strRef>
              <c:f>'I.Densidad de Cotización'!$BR$4</c:f>
              <c:strCache>
                <c:ptCount val="1"/>
                <c:pt idx="0">
                  <c:v>2083</c:v>
                </c:pt>
              </c:strCache>
            </c:strRef>
          </c:tx>
          <c:val>
            <c:numRef>
              <c:f>'I.Densidad de Cotización'!$BR$5:$BR$80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68"/>
          <c:order val="68"/>
          <c:tx>
            <c:strRef>
              <c:f>'I.Densidad de Cotización'!$BS$4</c:f>
              <c:strCache>
                <c:ptCount val="1"/>
                <c:pt idx="0">
                  <c:v>2084</c:v>
                </c:pt>
              </c:strCache>
            </c:strRef>
          </c:tx>
          <c:val>
            <c:numRef>
              <c:f>'I.Densidad de Cotización'!$BS$5:$BS$80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69"/>
          <c:order val="69"/>
          <c:tx>
            <c:strRef>
              <c:f>'I.Densidad de Cotización'!$BT$4</c:f>
              <c:strCache>
                <c:ptCount val="1"/>
                <c:pt idx="0">
                  <c:v>2085</c:v>
                </c:pt>
              </c:strCache>
            </c:strRef>
          </c:tx>
          <c:val>
            <c:numRef>
              <c:f>'I.Densidad de Cotización'!$BT$5:$BT$80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70"/>
          <c:order val="70"/>
          <c:tx>
            <c:strRef>
              <c:f>'I.Densidad de Cotización'!$BU$4</c:f>
              <c:strCache>
                <c:ptCount val="1"/>
                <c:pt idx="0">
                  <c:v>2086</c:v>
                </c:pt>
              </c:strCache>
            </c:strRef>
          </c:tx>
          <c:val>
            <c:numRef>
              <c:f>'I.Densidad de Cotización'!$BU$5:$BU$80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71"/>
          <c:order val="71"/>
          <c:tx>
            <c:strRef>
              <c:f>'I.Densidad de Cotización'!$BV$4</c:f>
              <c:strCache>
                <c:ptCount val="1"/>
                <c:pt idx="0">
                  <c:v>2087</c:v>
                </c:pt>
              </c:strCache>
            </c:strRef>
          </c:tx>
          <c:val>
            <c:numRef>
              <c:f>'I.Densidad de Cotización'!$BV$5:$BV$80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72"/>
          <c:order val="72"/>
          <c:tx>
            <c:strRef>
              <c:f>'I.Densidad de Cotización'!$BW$4</c:f>
              <c:strCache>
                <c:ptCount val="1"/>
                <c:pt idx="0">
                  <c:v>2088</c:v>
                </c:pt>
              </c:strCache>
            </c:strRef>
          </c:tx>
          <c:val>
            <c:numRef>
              <c:f>'I.Densidad de Cotización'!$BW$5:$BW$80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73"/>
          <c:order val="73"/>
          <c:tx>
            <c:strRef>
              <c:f>'I.Densidad de Cotización'!$BX$4</c:f>
              <c:strCache>
                <c:ptCount val="1"/>
                <c:pt idx="0">
                  <c:v>2089</c:v>
                </c:pt>
              </c:strCache>
            </c:strRef>
          </c:tx>
          <c:val>
            <c:numRef>
              <c:f>'I.Densidad de Cotización'!$BX$5:$BX$80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74"/>
          <c:order val="74"/>
          <c:tx>
            <c:strRef>
              <c:f>'I.Densidad de Cotización'!$BY$4</c:f>
              <c:strCache>
                <c:ptCount val="1"/>
                <c:pt idx="0">
                  <c:v>2090</c:v>
                </c:pt>
              </c:strCache>
            </c:strRef>
          </c:tx>
          <c:val>
            <c:numRef>
              <c:f>'I.Densidad de Cotización'!$BY$5:$BY$80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75"/>
          <c:order val="75"/>
          <c:tx>
            <c:strRef>
              <c:f>'I.Densidad de Cotización'!$BZ$4</c:f>
              <c:strCache>
                <c:ptCount val="1"/>
                <c:pt idx="0">
                  <c:v>2091</c:v>
                </c:pt>
              </c:strCache>
            </c:strRef>
          </c:tx>
          <c:val>
            <c:numRef>
              <c:f>'I.Densidad de Cotización'!$BZ$5:$BZ$80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76"/>
          <c:order val="76"/>
          <c:tx>
            <c:strRef>
              <c:f>'I.Densidad de Cotización'!$CA$4</c:f>
              <c:strCache>
                <c:ptCount val="1"/>
                <c:pt idx="0">
                  <c:v>2092</c:v>
                </c:pt>
              </c:strCache>
            </c:strRef>
          </c:tx>
          <c:val>
            <c:numRef>
              <c:f>'I.Densidad de Cotización'!$CA$5:$CA$80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77"/>
          <c:order val="77"/>
          <c:tx>
            <c:strRef>
              <c:f>'I.Densidad de Cotización'!$CB$4</c:f>
              <c:strCache>
                <c:ptCount val="1"/>
                <c:pt idx="0">
                  <c:v>2093</c:v>
                </c:pt>
              </c:strCache>
            </c:strRef>
          </c:tx>
          <c:val>
            <c:numRef>
              <c:f>'I.Densidad de Cotización'!$CB$5:$CB$80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78"/>
          <c:order val="78"/>
          <c:tx>
            <c:strRef>
              <c:f>'I.Densidad de Cotización'!$CC$4</c:f>
              <c:strCache>
                <c:ptCount val="1"/>
                <c:pt idx="0">
                  <c:v>2094</c:v>
                </c:pt>
              </c:strCache>
            </c:strRef>
          </c:tx>
          <c:val>
            <c:numRef>
              <c:f>'I.Densidad de Cotización'!$CC$5:$CC$80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79"/>
          <c:order val="79"/>
          <c:tx>
            <c:strRef>
              <c:f>'I.Densidad de Cotización'!$CD$4</c:f>
              <c:strCache>
                <c:ptCount val="1"/>
                <c:pt idx="0">
                  <c:v>2095</c:v>
                </c:pt>
              </c:strCache>
            </c:strRef>
          </c:tx>
          <c:val>
            <c:numRef>
              <c:f>'I.Densidad de Cotización'!$CD$5:$CD$80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80"/>
          <c:order val="80"/>
          <c:tx>
            <c:strRef>
              <c:f>'I.Densidad de Cotización'!$CE$4</c:f>
              <c:strCache>
                <c:ptCount val="1"/>
                <c:pt idx="0">
                  <c:v>2096</c:v>
                </c:pt>
              </c:strCache>
            </c:strRef>
          </c:tx>
          <c:val>
            <c:numRef>
              <c:f>'I.Densidad de Cotización'!$CE$5:$CE$80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81"/>
          <c:order val="81"/>
          <c:tx>
            <c:strRef>
              <c:f>'I.Densidad de Cotización'!$CF$4</c:f>
              <c:strCache>
                <c:ptCount val="1"/>
                <c:pt idx="0">
                  <c:v>2097</c:v>
                </c:pt>
              </c:strCache>
            </c:strRef>
          </c:tx>
          <c:val>
            <c:numRef>
              <c:f>'I.Densidad de Cotización'!$CF$5:$CF$80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82"/>
          <c:order val="82"/>
          <c:tx>
            <c:strRef>
              <c:f>'I.Densidad de Cotización'!$CG$4</c:f>
              <c:strCache>
                <c:ptCount val="1"/>
                <c:pt idx="0">
                  <c:v>2098</c:v>
                </c:pt>
              </c:strCache>
            </c:strRef>
          </c:tx>
          <c:val>
            <c:numRef>
              <c:f>'I.Densidad de Cotización'!$CG$5:$CG$80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83"/>
          <c:order val="83"/>
          <c:tx>
            <c:strRef>
              <c:f>'I.Densidad de Cotización'!$CH$4</c:f>
              <c:strCache>
                <c:ptCount val="1"/>
                <c:pt idx="0">
                  <c:v>2099</c:v>
                </c:pt>
              </c:strCache>
            </c:strRef>
          </c:tx>
          <c:val>
            <c:numRef>
              <c:f>'I.Densidad de Cotización'!$CH$5:$CH$80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84"/>
          <c:order val="84"/>
          <c:tx>
            <c:strRef>
              <c:f>'I.Densidad de Cotización'!$CI$4</c:f>
              <c:strCache>
                <c:ptCount val="1"/>
                <c:pt idx="0">
                  <c:v>2100</c:v>
                </c:pt>
              </c:strCache>
            </c:strRef>
          </c:tx>
          <c:val>
            <c:numRef>
              <c:f>'I.Densidad de Cotización'!$CI$5:$CI$80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ser>
          <c:idx val="85"/>
          <c:order val="85"/>
          <c:tx>
            <c:strRef>
              <c:f>'I.Densidad de Cotización'!$CJ$4</c:f>
              <c:strCache>
                <c:ptCount val="1"/>
                <c:pt idx="0">
                  <c:v>2101</c:v>
                </c:pt>
              </c:strCache>
            </c:strRef>
          </c:tx>
          <c:val>
            <c:numRef>
              <c:f>'I.Densidad de Cotización'!$CJ$5:$CJ$80</c:f>
              <c:numCache>
                <c:formatCode>0.00%</c:formatCode>
                <c:ptCount val="76"/>
                <c:pt idx="0">
                  <c:v>0.79944800000000005</c:v>
                </c:pt>
                <c:pt idx="1">
                  <c:v>0.82689699999999999</c:v>
                </c:pt>
                <c:pt idx="2">
                  <c:v>0.83810399999999996</c:v>
                </c:pt>
                <c:pt idx="3">
                  <c:v>0.84659499999999999</c:v>
                </c:pt>
                <c:pt idx="4">
                  <c:v>0.85365899999999995</c:v>
                </c:pt>
                <c:pt idx="5">
                  <c:v>0.85980100000000004</c:v>
                </c:pt>
                <c:pt idx="6">
                  <c:v>0.86527799999999999</c:v>
                </c:pt>
                <c:pt idx="7">
                  <c:v>0.87024599999999996</c:v>
                </c:pt>
                <c:pt idx="8">
                  <c:v>0.87480400000000003</c:v>
                </c:pt>
                <c:pt idx="9">
                  <c:v>0.87902400000000003</c:v>
                </c:pt>
                <c:pt idx="10">
                  <c:v>0.88295599999999996</c:v>
                </c:pt>
                <c:pt idx="11">
                  <c:v>0.88663999999999998</c:v>
                </c:pt>
                <c:pt idx="12">
                  <c:v>0.89010599999999995</c:v>
                </c:pt>
                <c:pt idx="13">
                  <c:v>0.89337900000000003</c:v>
                </c:pt>
                <c:pt idx="14">
                  <c:v>0.89647500000000002</c:v>
                </c:pt>
                <c:pt idx="15">
                  <c:v>0.89941599999999999</c:v>
                </c:pt>
                <c:pt idx="16">
                  <c:v>0.90220999999999996</c:v>
                </c:pt>
                <c:pt idx="17">
                  <c:v>0.90487200000000001</c:v>
                </c:pt>
                <c:pt idx="18">
                  <c:v>0.90741000000000005</c:v>
                </c:pt>
                <c:pt idx="19">
                  <c:v>0.90983400000000003</c:v>
                </c:pt>
                <c:pt idx="20">
                  <c:v>0.91215100000000005</c:v>
                </c:pt>
                <c:pt idx="21">
                  <c:v>0.91436600000000001</c:v>
                </c:pt>
                <c:pt idx="22">
                  <c:v>0.91648700000000005</c:v>
                </c:pt>
                <c:pt idx="23">
                  <c:v>0.91851700000000003</c:v>
                </c:pt>
                <c:pt idx="24">
                  <c:v>0.920462</c:v>
                </c:pt>
                <c:pt idx="25">
                  <c:v>0.92232700000000001</c:v>
                </c:pt>
                <c:pt idx="26">
                  <c:v>0.92411200000000004</c:v>
                </c:pt>
                <c:pt idx="27">
                  <c:v>0.92582299999999995</c:v>
                </c:pt>
                <c:pt idx="28">
                  <c:v>0.92746399999999996</c:v>
                </c:pt>
                <c:pt idx="29">
                  <c:v>0.92903400000000003</c:v>
                </c:pt>
                <c:pt idx="30">
                  <c:v>0.93053900000000001</c:v>
                </c:pt>
                <c:pt idx="31">
                  <c:v>0.93198000000000003</c:v>
                </c:pt>
                <c:pt idx="32">
                  <c:v>0.93335900000000005</c:v>
                </c:pt>
                <c:pt idx="33">
                  <c:v>0.93467699999999998</c:v>
                </c:pt>
                <c:pt idx="34">
                  <c:v>0.93593700000000002</c:v>
                </c:pt>
                <c:pt idx="35">
                  <c:v>0.93714200000000003</c:v>
                </c:pt>
                <c:pt idx="36">
                  <c:v>0.93828999999999996</c:v>
                </c:pt>
                <c:pt idx="37">
                  <c:v>0.93938299999999997</c:v>
                </c:pt>
                <c:pt idx="38">
                  <c:v>0.94042499999999996</c:v>
                </c:pt>
                <c:pt idx="39">
                  <c:v>0.94141600000000003</c:v>
                </c:pt>
                <c:pt idx="40">
                  <c:v>0.94235599999999997</c:v>
                </c:pt>
                <c:pt idx="41">
                  <c:v>0.94324600000000003</c:v>
                </c:pt>
                <c:pt idx="42">
                  <c:v>0.94408899999999996</c:v>
                </c:pt>
                <c:pt idx="43">
                  <c:v>0.944882</c:v>
                </c:pt>
                <c:pt idx="44">
                  <c:v>0.94562999999999997</c:v>
                </c:pt>
                <c:pt idx="45">
                  <c:v>0.94633</c:v>
                </c:pt>
                <c:pt idx="46">
                  <c:v>0.94698599999999999</c:v>
                </c:pt>
                <c:pt idx="47">
                  <c:v>0.94759700000000002</c:v>
                </c:pt>
                <c:pt idx="48">
                  <c:v>0.94816400000000001</c:v>
                </c:pt>
                <c:pt idx="49">
                  <c:v>0.948685</c:v>
                </c:pt>
                <c:pt idx="50">
                  <c:v>0.94916400000000001</c:v>
                </c:pt>
                <c:pt idx="51">
                  <c:v>0.94960100000000003</c:v>
                </c:pt>
                <c:pt idx="52">
                  <c:v>0.94999500000000003</c:v>
                </c:pt>
                <c:pt idx="53">
                  <c:v>0.950345</c:v>
                </c:pt>
                <c:pt idx="54">
                  <c:v>0.95065500000000003</c:v>
                </c:pt>
                <c:pt idx="55">
                  <c:v>0.95092200000000005</c:v>
                </c:pt>
                <c:pt idx="56">
                  <c:v>0.95114699999999996</c:v>
                </c:pt>
                <c:pt idx="57">
                  <c:v>0.95133199999999996</c:v>
                </c:pt>
                <c:pt idx="58">
                  <c:v>0.95147499999999996</c:v>
                </c:pt>
                <c:pt idx="59">
                  <c:v>0.95157800000000003</c:v>
                </c:pt>
                <c:pt idx="60">
                  <c:v>0.95164000000000004</c:v>
                </c:pt>
                <c:pt idx="61">
                  <c:v>0.95165999999999995</c:v>
                </c:pt>
                <c:pt idx="62">
                  <c:v>0.95164000000000004</c:v>
                </c:pt>
                <c:pt idx="63">
                  <c:v>0.95157800000000003</c:v>
                </c:pt>
                <c:pt idx="64">
                  <c:v>0.95147499999999996</c:v>
                </c:pt>
                <c:pt idx="65">
                  <c:v>0.95133199999999996</c:v>
                </c:pt>
                <c:pt idx="66">
                  <c:v>0.95114699999999996</c:v>
                </c:pt>
                <c:pt idx="67">
                  <c:v>0.95092200000000005</c:v>
                </c:pt>
                <c:pt idx="68">
                  <c:v>0.95065500000000003</c:v>
                </c:pt>
                <c:pt idx="69">
                  <c:v>0.950345</c:v>
                </c:pt>
                <c:pt idx="70">
                  <c:v>0.94999500000000003</c:v>
                </c:pt>
                <c:pt idx="71">
                  <c:v>0.94960100000000003</c:v>
                </c:pt>
                <c:pt idx="72">
                  <c:v>0.94916400000000001</c:v>
                </c:pt>
                <c:pt idx="73">
                  <c:v>0.948685</c:v>
                </c:pt>
                <c:pt idx="74">
                  <c:v>0.94816400000000001</c:v>
                </c:pt>
                <c:pt idx="75">
                  <c:v>0.94816400000000001</c:v>
                </c:pt>
              </c:numCache>
            </c:numRef>
          </c:val>
        </c:ser>
        <c:bandFmts/>
        <c:axId val="357294080"/>
        <c:axId val="357296000"/>
        <c:axId val="357283136"/>
      </c:surface3DChart>
      <c:catAx>
        <c:axId val="357294080"/>
        <c:scaling>
          <c:orientation val="minMax"/>
        </c:scaling>
        <c:delete val="0"/>
        <c:axPos val="b"/>
        <c:majorGridlines/>
        <c:title>
          <c:tx>
            <c:rich>
              <a:bodyPr/>
              <a:lstStyle/>
              <a:p>
                <a:pPr algn="ctr" rtl="0">
                  <a:defRPr/>
                </a:pPr>
                <a:r>
                  <a:rPr lang="en-US"/>
                  <a:t>Edad</a:t>
                </a:r>
              </a:p>
            </c:rich>
          </c:tx>
          <c:layout/>
          <c:overlay val="0"/>
        </c:title>
        <c:numFmt formatCode="General" sourceLinked="1"/>
        <c:majorTickMark val="out"/>
        <c:minorTickMark val="none"/>
        <c:tickLblPos val="nextTo"/>
        <c:crossAx val="357296000"/>
        <c:crosses val="autoZero"/>
        <c:auto val="1"/>
        <c:lblAlgn val="ctr"/>
        <c:lblOffset val="100"/>
        <c:tickLblSkip val="20"/>
        <c:tickMarkSkip val="20"/>
        <c:noMultiLvlLbl val="0"/>
      </c:catAx>
      <c:valAx>
        <c:axId val="357296000"/>
        <c:scaling>
          <c:orientation val="minMax"/>
        </c:scaling>
        <c:delete val="0"/>
        <c:axPos val="l"/>
        <c:majorGridlines/>
        <c:numFmt formatCode="0%" sourceLinked="0"/>
        <c:majorTickMark val="out"/>
        <c:minorTickMark val="none"/>
        <c:tickLblPos val="nextTo"/>
        <c:crossAx val="357294080"/>
        <c:crosses val="autoZero"/>
        <c:crossBetween val="midCat"/>
      </c:valAx>
      <c:serAx>
        <c:axId val="357283136"/>
        <c:scaling>
          <c:orientation val="minMax"/>
        </c:scaling>
        <c:delete val="0"/>
        <c:axPos val="b"/>
        <c:majorGridlines/>
        <c:title>
          <c:tx>
            <c:rich>
              <a:bodyPr rot="0" vert="horz"/>
              <a:lstStyle/>
              <a:p>
                <a:pPr algn="ctr" rtl="0">
                  <a:defRPr/>
                </a:pPr>
                <a:r>
                  <a:rPr lang="en-US"/>
                  <a:t>Año de proyección</a:t>
                </a:r>
              </a:p>
            </c:rich>
          </c:tx>
          <c:layout/>
          <c:overlay val="0"/>
        </c:title>
        <c:majorTickMark val="out"/>
        <c:minorTickMark val="none"/>
        <c:tickLblPos val="nextTo"/>
        <c:crossAx val="357296000"/>
        <c:crosses val="autoZero"/>
        <c:tickLblSkip val="20"/>
        <c:tickMarkSkip val="20"/>
      </c:serAx>
    </c:plotArea>
    <c:plotVisOnly val="1"/>
    <c:dispBlanksAs val="zero"/>
    <c:showDLblsOverMax val="0"/>
  </c:chart>
  <c:txPr>
    <a:bodyPr/>
    <a:lstStyle/>
    <a:p>
      <a:pPr>
        <a:defRPr sz="800">
          <a:latin typeface="Myriad Pro Light"/>
        </a:defRPr>
      </a:pPr>
      <a:endParaRPr lang="es-MX"/>
    </a:p>
  </c:txPr>
  <c:externalData r:id="rId2">
    <c:autoUpdate val="0"/>
  </c:externalData>
</c:chartSpace>
</file>

<file path=ppt/charts/chart79.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a:lstStyle/>
          <a:p>
            <a:pPr>
              <a:defRPr/>
            </a:pPr>
            <a:r>
              <a:rPr lang="es-MX"/>
              <a:t>Distribución Anual de la Recaudación </a:t>
            </a:r>
          </a:p>
          <a:p>
            <a:pPr>
              <a:defRPr/>
            </a:pPr>
            <a:r>
              <a:rPr lang="es-MX"/>
              <a:t>(días hábiles)</a:t>
            </a:r>
          </a:p>
        </c:rich>
      </c:tx>
      <c:layout/>
      <c:overlay val="0"/>
    </c:title>
    <c:autoTitleDeleted val="0"/>
    <c:plotArea>
      <c:layout/>
      <c:barChart>
        <c:barDir val="col"/>
        <c:grouping val="clustered"/>
        <c:varyColors val="0"/>
        <c:ser>
          <c:idx val="0"/>
          <c:order val="0"/>
          <c:tx>
            <c:strRef>
              <c:f>'I.Distribución Recaudación'!$D$5</c:f>
              <c:strCache>
                <c:ptCount val="1"/>
                <c:pt idx="0">
                  <c:v>251</c:v>
                </c:pt>
              </c:strCache>
            </c:strRef>
          </c:tx>
          <c:spPr>
            <a:solidFill>
              <a:schemeClr val="tx2">
                <a:lumMod val="75000"/>
              </a:schemeClr>
            </a:solidFill>
            <a:effectLst>
              <a:outerShdw blurRad="50800" dist="38100" dir="2700000" algn="tl" rotWithShape="0">
                <a:prstClr val="black">
                  <a:alpha val="40000"/>
                </a:prstClr>
              </a:outerShdw>
            </a:effectLst>
          </c:spPr>
          <c:invertIfNegative val="0"/>
          <c:cat>
            <c:numRef>
              <c:f>'I.Distribución Recaudación'!$B$6:$B$259</c:f>
              <c:numCache>
                <c:formatCode>General</c:formatCode>
                <c:ptCount val="254"/>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numCache>
            </c:numRef>
          </c:cat>
          <c:val>
            <c:numRef>
              <c:f>'I.Distribución Recaudación'!$D$6:$D$259</c:f>
              <c:numCache>
                <c:formatCode>0.00000%</c:formatCode>
                <c:ptCount val="254"/>
                <c:pt idx="0">
                  <c:v>1.6335188377913641E-4</c:v>
                </c:pt>
                <c:pt idx="1">
                  <c:v>1.1994862285492998E-4</c:v>
                </c:pt>
                <c:pt idx="2">
                  <c:v>1.065292750616581E-4</c:v>
                </c:pt>
                <c:pt idx="3">
                  <c:v>1.7641180021650958E-4</c:v>
                </c:pt>
                <c:pt idx="4">
                  <c:v>2.6898058504220483E-4</c:v>
                </c:pt>
                <c:pt idx="5">
                  <c:v>4.496456215881292E-4</c:v>
                </c:pt>
                <c:pt idx="6">
                  <c:v>7.1769719377374835E-4</c:v>
                </c:pt>
                <c:pt idx="7">
                  <c:v>1.2108466379041703E-3</c:v>
                </c:pt>
                <c:pt idx="8">
                  <c:v>2.023888830427859E-3</c:v>
                </c:pt>
                <c:pt idx="9">
                  <c:v>3.9355579384487589E-3</c:v>
                </c:pt>
                <c:pt idx="10">
                  <c:v>9.7881950999252482E-3</c:v>
                </c:pt>
                <c:pt idx="11">
                  <c:v>2.9852541327985066E-2</c:v>
                </c:pt>
                <c:pt idx="12">
                  <c:v>0.10702568370068091</c:v>
                </c:pt>
                <c:pt idx="13">
                  <c:v>2.0533699834873517E-3</c:v>
                </c:pt>
                <c:pt idx="14">
                  <c:v>1.1156280332127867E-3</c:v>
                </c:pt>
                <c:pt idx="15">
                  <c:v>8.2680958721171585E-4</c:v>
                </c:pt>
                <c:pt idx="16">
                  <c:v>6.2893876719715943E-4</c:v>
                </c:pt>
                <c:pt idx="17">
                  <c:v>4.9164845885142476E-4</c:v>
                </c:pt>
                <c:pt idx="18">
                  <c:v>4.2318441934570064E-4</c:v>
                </c:pt>
                <c:pt idx="19">
                  <c:v>3.7360297978336285E-4</c:v>
                </c:pt>
                <c:pt idx="20">
                  <c:v>3.8954548584905309E-4</c:v>
                </c:pt>
                <c:pt idx="21">
                  <c:v>3.7961435877987974E-4</c:v>
                </c:pt>
                <c:pt idx="22">
                  <c:v>3.1246533572667817E-4</c:v>
                </c:pt>
                <c:pt idx="23">
                  <c:v>2.4353747811416766E-4</c:v>
                </c:pt>
                <c:pt idx="24">
                  <c:v>2.4781336896813197E-4</c:v>
                </c:pt>
                <c:pt idx="25">
                  <c:v>2.4216024910837759E-4</c:v>
                </c:pt>
                <c:pt idx="26">
                  <c:v>2.5374438354716563E-4</c:v>
                </c:pt>
                <c:pt idx="27">
                  <c:v>2.2141432114903135E-4</c:v>
                </c:pt>
                <c:pt idx="28">
                  <c:v>2.305091655241546E-4</c:v>
                </c:pt>
                <c:pt idx="29">
                  <c:v>1.8291579044421729E-4</c:v>
                </c:pt>
                <c:pt idx="30">
                  <c:v>1.7525738482960108E-4</c:v>
                </c:pt>
                <c:pt idx="31">
                  <c:v>1.5252925554895826E-4</c:v>
                </c:pt>
                <c:pt idx="32">
                  <c:v>2.0411141996532736E-4</c:v>
                </c:pt>
                <c:pt idx="33">
                  <c:v>1.9349746977063192E-4</c:v>
                </c:pt>
                <c:pt idx="34">
                  <c:v>1.5712553348591043E-4</c:v>
                </c:pt>
                <c:pt idx="35">
                  <c:v>1.3119764419142801E-4</c:v>
                </c:pt>
                <c:pt idx="36">
                  <c:v>1.2628271037583896E-4</c:v>
                </c:pt>
                <c:pt idx="37">
                  <c:v>1.1766928641446295E-4</c:v>
                </c:pt>
                <c:pt idx="38">
                  <c:v>1.2942245961057675E-4</c:v>
                </c:pt>
                <c:pt idx="39">
                  <c:v>1.2407390609021595E-4</c:v>
                </c:pt>
                <c:pt idx="40">
                  <c:v>3.2715824276031508E-4</c:v>
                </c:pt>
                <c:pt idx="41">
                  <c:v>3.2796735136198581E-4</c:v>
                </c:pt>
                <c:pt idx="42">
                  <c:v>2.4288900016725362E-4</c:v>
                </c:pt>
                <c:pt idx="43">
                  <c:v>2.3254705544933742E-4</c:v>
                </c:pt>
                <c:pt idx="44">
                  <c:v>2.7088545787730335E-4</c:v>
                </c:pt>
                <c:pt idx="45">
                  <c:v>2.6898058504220483E-4</c:v>
                </c:pt>
                <c:pt idx="46">
                  <c:v>4.496456215881292E-4</c:v>
                </c:pt>
                <c:pt idx="47">
                  <c:v>7.1769719377374835E-4</c:v>
                </c:pt>
                <c:pt idx="48">
                  <c:v>1.2108466379041703E-3</c:v>
                </c:pt>
                <c:pt idx="49">
                  <c:v>2.023888830427859E-3</c:v>
                </c:pt>
                <c:pt idx="50">
                  <c:v>3.9355579384487589E-3</c:v>
                </c:pt>
                <c:pt idx="51">
                  <c:v>9.7881950999252482E-3</c:v>
                </c:pt>
                <c:pt idx="52">
                  <c:v>2.9852541327985066E-2</c:v>
                </c:pt>
                <c:pt idx="53">
                  <c:v>0.10702568370068091</c:v>
                </c:pt>
                <c:pt idx="54">
                  <c:v>2.0533699834873517E-3</c:v>
                </c:pt>
                <c:pt idx="55">
                  <c:v>1.1156280332127867E-3</c:v>
                </c:pt>
                <c:pt idx="56">
                  <c:v>8.2680958721171585E-4</c:v>
                </c:pt>
                <c:pt idx="57">
                  <c:v>6.2893876719715943E-4</c:v>
                </c:pt>
                <c:pt idx="58">
                  <c:v>4.9164845885142476E-4</c:v>
                </c:pt>
                <c:pt idx="59">
                  <c:v>4.2318441934570064E-4</c:v>
                </c:pt>
                <c:pt idx="60">
                  <c:v>3.7360297978336285E-4</c:v>
                </c:pt>
                <c:pt idx="61">
                  <c:v>3.8954548584905309E-4</c:v>
                </c:pt>
                <c:pt idx="62">
                  <c:v>3.7961435877987974E-4</c:v>
                </c:pt>
                <c:pt idx="63">
                  <c:v>3.1246533572667817E-4</c:v>
                </c:pt>
                <c:pt idx="64">
                  <c:v>2.4353747811416766E-4</c:v>
                </c:pt>
                <c:pt idx="65">
                  <c:v>2.4781336896813197E-4</c:v>
                </c:pt>
                <c:pt idx="66">
                  <c:v>2.4216024910837759E-4</c:v>
                </c:pt>
                <c:pt idx="67">
                  <c:v>2.5374438354716563E-4</c:v>
                </c:pt>
                <c:pt idx="68">
                  <c:v>2.2141432114903135E-4</c:v>
                </c:pt>
                <c:pt idx="69">
                  <c:v>2.305091655241546E-4</c:v>
                </c:pt>
                <c:pt idx="70">
                  <c:v>1.8291579044421729E-4</c:v>
                </c:pt>
                <c:pt idx="71">
                  <c:v>1.7525738482960108E-4</c:v>
                </c:pt>
                <c:pt idx="72">
                  <c:v>1.5252925554895826E-4</c:v>
                </c:pt>
                <c:pt idx="73">
                  <c:v>2.0411141996532736E-4</c:v>
                </c:pt>
                <c:pt idx="74">
                  <c:v>1.9349746977063192E-4</c:v>
                </c:pt>
                <c:pt idx="75">
                  <c:v>1.5712553348591043E-4</c:v>
                </c:pt>
                <c:pt idx="76">
                  <c:v>1.3119764419142801E-4</c:v>
                </c:pt>
                <c:pt idx="77">
                  <c:v>1.2628271037583896E-4</c:v>
                </c:pt>
                <c:pt idx="78">
                  <c:v>1.1766928641446295E-4</c:v>
                </c:pt>
                <c:pt idx="79">
                  <c:v>1.2942245961057675E-4</c:v>
                </c:pt>
                <c:pt idx="80">
                  <c:v>3.3658647633194794E-4</c:v>
                </c:pt>
                <c:pt idx="81">
                  <c:v>2.7468324865603799E-4</c:v>
                </c:pt>
                <c:pt idx="82">
                  <c:v>2.845640904377794E-4</c:v>
                </c:pt>
                <c:pt idx="83">
                  <c:v>2.2946965237398176E-4</c:v>
                </c:pt>
                <c:pt idx="84">
                  <c:v>3.0242958060418886E-4</c:v>
                </c:pt>
                <c:pt idx="85">
                  <c:v>3.6345424270299863E-4</c:v>
                </c:pt>
                <c:pt idx="86">
                  <c:v>4.496456215881292E-4</c:v>
                </c:pt>
                <c:pt idx="87">
                  <c:v>7.1769719377374835E-4</c:v>
                </c:pt>
                <c:pt idx="88">
                  <c:v>1.2108466379041703E-3</c:v>
                </c:pt>
                <c:pt idx="89">
                  <c:v>2.023888830427859E-3</c:v>
                </c:pt>
                <c:pt idx="90">
                  <c:v>3.9355579384487589E-3</c:v>
                </c:pt>
                <c:pt idx="91">
                  <c:v>9.7881950999252482E-3</c:v>
                </c:pt>
                <c:pt idx="92">
                  <c:v>2.9852541327985066E-2</c:v>
                </c:pt>
                <c:pt idx="93">
                  <c:v>0.10702568370068091</c:v>
                </c:pt>
                <c:pt idx="94">
                  <c:v>2.0533699834873517E-3</c:v>
                </c:pt>
                <c:pt idx="95">
                  <c:v>1.1156280332127867E-3</c:v>
                </c:pt>
                <c:pt idx="96">
                  <c:v>8.2680958721171585E-4</c:v>
                </c:pt>
                <c:pt idx="97">
                  <c:v>6.2893876719715943E-4</c:v>
                </c:pt>
                <c:pt idx="98">
                  <c:v>4.9164845885142476E-4</c:v>
                </c:pt>
                <c:pt idx="99">
                  <c:v>4.2318441934570064E-4</c:v>
                </c:pt>
                <c:pt idx="100">
                  <c:v>3.7360297978336285E-4</c:v>
                </c:pt>
                <c:pt idx="101">
                  <c:v>3.8954548584905309E-4</c:v>
                </c:pt>
                <c:pt idx="102">
                  <c:v>3.7961435877987974E-4</c:v>
                </c:pt>
                <c:pt idx="103">
                  <c:v>3.1246533572667817E-4</c:v>
                </c:pt>
                <c:pt idx="104">
                  <c:v>2.4353747811416766E-4</c:v>
                </c:pt>
                <c:pt idx="105">
                  <c:v>2.4781336896813197E-4</c:v>
                </c:pt>
                <c:pt idx="106">
                  <c:v>2.4216024910837759E-4</c:v>
                </c:pt>
                <c:pt idx="107">
                  <c:v>2.5374438354716563E-4</c:v>
                </c:pt>
                <c:pt idx="108">
                  <c:v>2.2141432114903135E-4</c:v>
                </c:pt>
                <c:pt idx="109">
                  <c:v>2.305091655241546E-4</c:v>
                </c:pt>
                <c:pt idx="110">
                  <c:v>1.8291579044421729E-4</c:v>
                </c:pt>
                <c:pt idx="111">
                  <c:v>1.7525738482960108E-4</c:v>
                </c:pt>
                <c:pt idx="112">
                  <c:v>1.5252925554895826E-4</c:v>
                </c:pt>
                <c:pt idx="113">
                  <c:v>2.0411141996532736E-4</c:v>
                </c:pt>
                <c:pt idx="114">
                  <c:v>1.9349746977063192E-4</c:v>
                </c:pt>
                <c:pt idx="115">
                  <c:v>1.5712553348591043E-4</c:v>
                </c:pt>
                <c:pt idx="116">
                  <c:v>1.3119764419142801E-4</c:v>
                </c:pt>
                <c:pt idx="117">
                  <c:v>1.2628271037583896E-4</c:v>
                </c:pt>
                <c:pt idx="118">
                  <c:v>1.1766928641446295E-4</c:v>
                </c:pt>
                <c:pt idx="119">
                  <c:v>1.2942245961057675E-4</c:v>
                </c:pt>
                <c:pt idx="120">
                  <c:v>1.2407390609021595E-4</c:v>
                </c:pt>
                <c:pt idx="121">
                  <c:v>1.1464567251858304E-4</c:v>
                </c:pt>
                <c:pt idx="122">
                  <c:v>1.6792977522453087E-4</c:v>
                </c:pt>
                <c:pt idx="123">
                  <c:v>3.3876725519573717E-4</c:v>
                </c:pt>
                <c:pt idx="124">
                  <c:v>2.8936966416681572E-4</c:v>
                </c:pt>
                <c:pt idx="125">
                  <c:v>2.144222805157238E-4</c:v>
                </c:pt>
                <c:pt idx="126">
                  <c:v>1.065292750616581E-4</c:v>
                </c:pt>
                <c:pt idx="127">
                  <c:v>1.7641180021650958E-4</c:v>
                </c:pt>
                <c:pt idx="128">
                  <c:v>2.6898058504220483E-4</c:v>
                </c:pt>
                <c:pt idx="129">
                  <c:v>4.496456215881292E-4</c:v>
                </c:pt>
                <c:pt idx="130">
                  <c:v>7.1769719377374835E-4</c:v>
                </c:pt>
                <c:pt idx="131">
                  <c:v>1.2108466379041703E-3</c:v>
                </c:pt>
                <c:pt idx="132">
                  <c:v>2.023888830427859E-3</c:v>
                </c:pt>
                <c:pt idx="133">
                  <c:v>3.9355579384487589E-3</c:v>
                </c:pt>
                <c:pt idx="134">
                  <c:v>9.7881950999252482E-3</c:v>
                </c:pt>
                <c:pt idx="135">
                  <c:v>2.9852541327985066E-2</c:v>
                </c:pt>
                <c:pt idx="136">
                  <c:v>0.10702568370068091</c:v>
                </c:pt>
                <c:pt idx="137">
                  <c:v>2.0533699834873517E-3</c:v>
                </c:pt>
                <c:pt idx="138">
                  <c:v>1.1156280332127867E-3</c:v>
                </c:pt>
                <c:pt idx="139">
                  <c:v>8.2680958721171585E-4</c:v>
                </c:pt>
                <c:pt idx="140">
                  <c:v>6.2893876719715943E-4</c:v>
                </c:pt>
                <c:pt idx="141">
                  <c:v>4.9164845885142476E-4</c:v>
                </c:pt>
                <c:pt idx="142">
                  <c:v>4.2318441934570064E-4</c:v>
                </c:pt>
                <c:pt idx="143">
                  <c:v>3.7360297978336285E-4</c:v>
                </c:pt>
                <c:pt idx="144">
                  <c:v>3.8954548584905309E-4</c:v>
                </c:pt>
                <c:pt idx="145">
                  <c:v>3.7961435877987974E-4</c:v>
                </c:pt>
                <c:pt idx="146">
                  <c:v>3.1246533572667817E-4</c:v>
                </c:pt>
                <c:pt idx="147">
                  <c:v>2.4353747811416766E-4</c:v>
                </c:pt>
                <c:pt idx="148">
                  <c:v>2.4781336896813197E-4</c:v>
                </c:pt>
                <c:pt idx="149">
                  <c:v>2.4216024910837759E-4</c:v>
                </c:pt>
                <c:pt idx="150">
                  <c:v>2.5374438354716563E-4</c:v>
                </c:pt>
                <c:pt idx="151">
                  <c:v>2.2141432114903135E-4</c:v>
                </c:pt>
                <c:pt idx="152">
                  <c:v>2.305091655241546E-4</c:v>
                </c:pt>
                <c:pt idx="153">
                  <c:v>1.8291579044421729E-4</c:v>
                </c:pt>
                <c:pt idx="154">
                  <c:v>1.7525738482960108E-4</c:v>
                </c:pt>
                <c:pt idx="155">
                  <c:v>1.5252925554895826E-4</c:v>
                </c:pt>
                <c:pt idx="156">
                  <c:v>2.0411141996532736E-4</c:v>
                </c:pt>
                <c:pt idx="157">
                  <c:v>1.9349746977063192E-4</c:v>
                </c:pt>
                <c:pt idx="158">
                  <c:v>1.5712553348591043E-4</c:v>
                </c:pt>
                <c:pt idx="159">
                  <c:v>1.3119764419142801E-4</c:v>
                </c:pt>
                <c:pt idx="160">
                  <c:v>1.2628271037583896E-4</c:v>
                </c:pt>
                <c:pt idx="161">
                  <c:v>1.1766928641446295E-4</c:v>
                </c:pt>
                <c:pt idx="162">
                  <c:v>1.2942245961057675E-4</c:v>
                </c:pt>
                <c:pt idx="163">
                  <c:v>1.2407390609021595E-4</c:v>
                </c:pt>
                <c:pt idx="164">
                  <c:v>1.1464567251858304E-4</c:v>
                </c:pt>
                <c:pt idx="165">
                  <c:v>1.6792977522453087E-4</c:v>
                </c:pt>
                <c:pt idx="166">
                  <c:v>1.262546849540051E-4</c:v>
                </c:pt>
                <c:pt idx="167">
                  <c:v>3.418446582710928E-4</c:v>
                </c:pt>
                <c:pt idx="168">
                  <c:v>2.5782554143993021E-4</c:v>
                </c:pt>
                <c:pt idx="169">
                  <c:v>1.1994862285492998E-4</c:v>
                </c:pt>
                <c:pt idx="170">
                  <c:v>1.065292750616581E-4</c:v>
                </c:pt>
                <c:pt idx="171">
                  <c:v>1.7641180021650958E-4</c:v>
                </c:pt>
                <c:pt idx="172">
                  <c:v>2.6898058504220483E-4</c:v>
                </c:pt>
                <c:pt idx="173">
                  <c:v>4.496456215881292E-4</c:v>
                </c:pt>
                <c:pt idx="174">
                  <c:v>7.1769719377374835E-4</c:v>
                </c:pt>
                <c:pt idx="175">
                  <c:v>1.2108466379041703E-3</c:v>
                </c:pt>
                <c:pt idx="176">
                  <c:v>2.023888830427859E-3</c:v>
                </c:pt>
                <c:pt idx="177">
                  <c:v>3.9355579384487589E-3</c:v>
                </c:pt>
                <c:pt idx="178">
                  <c:v>9.7881950999252482E-3</c:v>
                </c:pt>
                <c:pt idx="179">
                  <c:v>2.9852541327985066E-2</c:v>
                </c:pt>
                <c:pt idx="180">
                  <c:v>0.10702568370068091</c:v>
                </c:pt>
                <c:pt idx="181">
                  <c:v>2.0533699834873517E-3</c:v>
                </c:pt>
                <c:pt idx="182">
                  <c:v>1.1156280332127867E-3</c:v>
                </c:pt>
                <c:pt idx="183">
                  <c:v>8.2680958721171585E-4</c:v>
                </c:pt>
                <c:pt idx="184">
                  <c:v>6.2893876719715943E-4</c:v>
                </c:pt>
                <c:pt idx="185">
                  <c:v>4.9164845885142476E-4</c:v>
                </c:pt>
                <c:pt idx="186">
                  <c:v>4.2318441934570064E-4</c:v>
                </c:pt>
                <c:pt idx="187">
                  <c:v>3.7360297978336285E-4</c:v>
                </c:pt>
                <c:pt idx="188">
                  <c:v>3.8954548584905309E-4</c:v>
                </c:pt>
                <c:pt idx="189">
                  <c:v>3.7961435877987974E-4</c:v>
                </c:pt>
                <c:pt idx="190">
                  <c:v>3.1246533572667817E-4</c:v>
                </c:pt>
                <c:pt idx="191">
                  <c:v>2.4353747811416766E-4</c:v>
                </c:pt>
                <c:pt idx="192">
                  <c:v>2.4781336896813197E-4</c:v>
                </c:pt>
                <c:pt idx="193">
                  <c:v>2.4216024910837759E-4</c:v>
                </c:pt>
                <c:pt idx="194">
                  <c:v>2.5374438354716563E-4</c:v>
                </c:pt>
                <c:pt idx="195">
                  <c:v>2.2141432114903135E-4</c:v>
                </c:pt>
                <c:pt idx="196">
                  <c:v>2.305091655241546E-4</c:v>
                </c:pt>
                <c:pt idx="197">
                  <c:v>1.8291579044421729E-4</c:v>
                </c:pt>
                <c:pt idx="198">
                  <c:v>1.7525738482960108E-4</c:v>
                </c:pt>
                <c:pt idx="199">
                  <c:v>1.5252925554895826E-4</c:v>
                </c:pt>
                <c:pt idx="200">
                  <c:v>2.0411141996532736E-4</c:v>
                </c:pt>
                <c:pt idx="201">
                  <c:v>1.9349746977063192E-4</c:v>
                </c:pt>
                <c:pt idx="202">
                  <c:v>1.5712553348591043E-4</c:v>
                </c:pt>
                <c:pt idx="203">
                  <c:v>1.3119764419142801E-4</c:v>
                </c:pt>
                <c:pt idx="204">
                  <c:v>1.2628271037583896E-4</c:v>
                </c:pt>
                <c:pt idx="205">
                  <c:v>1.1766928641446295E-4</c:v>
                </c:pt>
                <c:pt idx="206">
                  <c:v>1.2942245961057675E-4</c:v>
                </c:pt>
                <c:pt idx="207">
                  <c:v>1.2407390609021595E-4</c:v>
                </c:pt>
                <c:pt idx="208">
                  <c:v>1.1464567251858304E-4</c:v>
                </c:pt>
                <c:pt idx="209">
                  <c:v>1.6792977522453087E-4</c:v>
                </c:pt>
                <c:pt idx="210">
                  <c:v>3.3876725519573717E-4</c:v>
                </c:pt>
                <c:pt idx="211">
                  <c:v>2.8936966416681572E-4</c:v>
                </c:pt>
                <c:pt idx="212">
                  <c:v>2.144222805157238E-4</c:v>
                </c:pt>
                <c:pt idx="213">
                  <c:v>1.065292750616581E-4</c:v>
                </c:pt>
                <c:pt idx="214">
                  <c:v>1.7641180021650958E-4</c:v>
                </c:pt>
                <c:pt idx="215">
                  <c:v>2.6898058504220483E-4</c:v>
                </c:pt>
                <c:pt idx="216">
                  <c:v>4.496456215881292E-4</c:v>
                </c:pt>
                <c:pt idx="217">
                  <c:v>7.1769719377374835E-4</c:v>
                </c:pt>
                <c:pt idx="218">
                  <c:v>1.2108466379041703E-3</c:v>
                </c:pt>
                <c:pt idx="219">
                  <c:v>2.023888830427859E-3</c:v>
                </c:pt>
                <c:pt idx="220">
                  <c:v>3.9355579384487589E-3</c:v>
                </c:pt>
                <c:pt idx="221">
                  <c:v>9.7881950999252482E-3</c:v>
                </c:pt>
                <c:pt idx="222">
                  <c:v>2.9852541327985066E-2</c:v>
                </c:pt>
                <c:pt idx="223">
                  <c:v>0.10702568370068091</c:v>
                </c:pt>
                <c:pt idx="224">
                  <c:v>2.0533699834873517E-3</c:v>
                </c:pt>
                <c:pt idx="225">
                  <c:v>1.1156280332127867E-3</c:v>
                </c:pt>
                <c:pt idx="226">
                  <c:v>8.2680958721171585E-4</c:v>
                </c:pt>
                <c:pt idx="227">
                  <c:v>6.2893876719715943E-4</c:v>
                </c:pt>
                <c:pt idx="228">
                  <c:v>4.9164845885142476E-4</c:v>
                </c:pt>
                <c:pt idx="229">
                  <c:v>4.2318441934570064E-4</c:v>
                </c:pt>
                <c:pt idx="230">
                  <c:v>3.7360297978336285E-4</c:v>
                </c:pt>
                <c:pt idx="231">
                  <c:v>3.8954548584905309E-4</c:v>
                </c:pt>
                <c:pt idx="232">
                  <c:v>3.7961435877987974E-4</c:v>
                </c:pt>
                <c:pt idx="233">
                  <c:v>3.1246533572667817E-4</c:v>
                </c:pt>
                <c:pt idx="234">
                  <c:v>2.4353747811416766E-4</c:v>
                </c:pt>
                <c:pt idx="235">
                  <c:v>2.4781336896813197E-4</c:v>
                </c:pt>
                <c:pt idx="236">
                  <c:v>2.4216024910837759E-4</c:v>
                </c:pt>
                <c:pt idx="237">
                  <c:v>2.5374438354716563E-4</c:v>
                </c:pt>
                <c:pt idx="238">
                  <c:v>2.2141432114903135E-4</c:v>
                </c:pt>
                <c:pt idx="239">
                  <c:v>2.305091655241546E-4</c:v>
                </c:pt>
                <c:pt idx="240">
                  <c:v>1.8291579044421729E-4</c:v>
                </c:pt>
                <c:pt idx="241">
                  <c:v>1.7525738482960108E-4</c:v>
                </c:pt>
                <c:pt idx="242">
                  <c:v>1.5252925554895826E-4</c:v>
                </c:pt>
                <c:pt idx="243">
                  <c:v>2.0411141996532736E-4</c:v>
                </c:pt>
                <c:pt idx="244">
                  <c:v>1.9349746977063192E-4</c:v>
                </c:pt>
                <c:pt idx="245">
                  <c:v>1.5712553348591043E-4</c:v>
                </c:pt>
                <c:pt idx="246">
                  <c:v>1.3119764419142801E-4</c:v>
                </c:pt>
                <c:pt idx="247">
                  <c:v>1.2628271037583896E-4</c:v>
                </c:pt>
                <c:pt idx="248">
                  <c:v>1.1766928641446295E-4</c:v>
                </c:pt>
                <c:pt idx="249">
                  <c:v>1.2942245961057675E-4</c:v>
                </c:pt>
                <c:pt idx="250">
                  <c:v>1.2407390609021595E-4</c:v>
                </c:pt>
              </c:numCache>
            </c:numRef>
          </c:val>
        </c:ser>
        <c:dLbls>
          <c:showLegendKey val="0"/>
          <c:showVal val="0"/>
          <c:showCatName val="0"/>
          <c:showSerName val="0"/>
          <c:showPercent val="0"/>
          <c:showBubbleSize val="0"/>
        </c:dLbls>
        <c:gapWidth val="75"/>
        <c:overlap val="-25"/>
        <c:axId val="357317632"/>
        <c:axId val="357336192"/>
      </c:barChart>
      <c:catAx>
        <c:axId val="357317632"/>
        <c:scaling>
          <c:orientation val="minMax"/>
        </c:scaling>
        <c:delete val="0"/>
        <c:axPos val="b"/>
        <c:title>
          <c:tx>
            <c:rich>
              <a:bodyPr/>
              <a:lstStyle/>
              <a:p>
                <a:pPr>
                  <a:defRPr/>
                </a:pPr>
                <a:r>
                  <a:rPr lang="es-MX"/>
                  <a:t>Día hábil</a:t>
                </a:r>
              </a:p>
            </c:rich>
          </c:tx>
          <c:layout/>
          <c:overlay val="0"/>
        </c:title>
        <c:numFmt formatCode="General" sourceLinked="1"/>
        <c:majorTickMark val="out"/>
        <c:minorTickMark val="none"/>
        <c:tickLblPos val="nextTo"/>
        <c:crossAx val="357336192"/>
        <c:crosses val="autoZero"/>
        <c:auto val="1"/>
        <c:lblAlgn val="ctr"/>
        <c:lblOffset val="100"/>
        <c:tickLblSkip val="30"/>
        <c:tickMarkSkip val="30"/>
        <c:noMultiLvlLbl val="0"/>
      </c:catAx>
      <c:valAx>
        <c:axId val="357336192"/>
        <c:scaling>
          <c:orientation val="minMax"/>
          <c:max val="0.12000000000000001"/>
        </c:scaling>
        <c:delete val="0"/>
        <c:axPos val="l"/>
        <c:majorGridlines>
          <c:spPr>
            <a:ln>
              <a:solidFill>
                <a:schemeClr val="bg2"/>
              </a:solidFill>
            </a:ln>
          </c:spPr>
        </c:majorGridlines>
        <c:numFmt formatCode="0%" sourceLinked="0"/>
        <c:majorTickMark val="none"/>
        <c:minorTickMark val="none"/>
        <c:tickLblPos val="nextTo"/>
        <c:spPr>
          <a:ln w="9525">
            <a:noFill/>
          </a:ln>
        </c:spPr>
        <c:crossAx val="357317632"/>
        <c:crosses val="autoZero"/>
        <c:crossBetween val="between"/>
      </c:valAx>
    </c:plotArea>
    <c:plotVisOnly val="1"/>
    <c:dispBlanksAs val="gap"/>
    <c:showDLblsOverMax val="0"/>
  </c:chart>
  <c:spPr>
    <a:ln>
      <a:noFill/>
    </a:ln>
  </c:spPr>
  <c:txPr>
    <a:bodyPr/>
    <a:lstStyle/>
    <a:p>
      <a:pPr>
        <a:defRPr sz="800">
          <a:latin typeface="Myriad Pro Light"/>
          <a:cs typeface="Times New Roman" panose="02020603050405020304" pitchFamily="18" charset="0"/>
        </a:defRPr>
      </a:pPr>
      <a:endParaRPr lang="es-MX"/>
    </a:p>
  </c:txPr>
  <c:externalData r:id="rId2">
    <c:autoUpdate val="0"/>
  </c:externalData>
</c:chartSpace>
</file>

<file path=ppt/charts/chart80.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19"/>
    </mc:Choice>
    <mc:Fallback>
      <c:style val="19"/>
    </mc:Fallback>
  </mc:AlternateContent>
  <c:clrMapOvr bg1="lt1" tx1="dk1" bg2="lt2" tx2="dk2" accent1="accent1" accent2="accent2" accent3="accent3" accent4="accent4" accent5="accent5" accent6="accent6" hlink="hlink" folHlink="folHlink"/>
  <c:chart>
    <c:title>
      <c:tx>
        <c:rich>
          <a:bodyPr/>
          <a:lstStyle/>
          <a:p>
            <a:pPr>
              <a:defRPr/>
            </a:pPr>
            <a:r>
              <a:rPr lang="en-US"/>
              <a:t>Carrera Salarial</a:t>
            </a:r>
          </a:p>
        </c:rich>
      </c:tx>
      <c:layout/>
      <c:overlay val="0"/>
    </c:title>
    <c:autoTitleDeleted val="0"/>
    <c:view3D>
      <c:rotX val="15"/>
      <c:rotY val="20"/>
      <c:rAngAx val="0"/>
      <c:perspective val="30"/>
    </c:view3D>
    <c:floor>
      <c:thickness val="0"/>
    </c:floor>
    <c:sideWall>
      <c:thickness val="0"/>
    </c:sideWall>
    <c:backWall>
      <c:thickness val="0"/>
    </c:backWall>
    <c:plotArea>
      <c:layout/>
      <c:surface3DChart>
        <c:wireframe val="0"/>
        <c:ser>
          <c:idx val="0"/>
          <c:order val="0"/>
          <c:tx>
            <c:strRef>
              <c:f>'I.Carrera Salarial'!$C$4</c:f>
              <c:strCache>
                <c:ptCount val="1"/>
                <c:pt idx="0">
                  <c:v>2016</c:v>
                </c:pt>
              </c:strCache>
            </c:strRef>
          </c:tx>
          <c:cat>
            <c:numRef>
              <c:f>'I.Carrera Salarial'!$B$5:$B$80</c:f>
              <c:numCache>
                <c:formatCode>General</c:formatCode>
                <c:ptCount val="76"/>
                <c:pt idx="0">
                  <c:v>15</c:v>
                </c:pt>
                <c:pt idx="1">
                  <c:v>16</c:v>
                </c:pt>
                <c:pt idx="2">
                  <c:v>17</c:v>
                </c:pt>
                <c:pt idx="3">
                  <c:v>18</c:v>
                </c:pt>
                <c:pt idx="4">
                  <c:v>19</c:v>
                </c:pt>
                <c:pt idx="5">
                  <c:v>20</c:v>
                </c:pt>
                <c:pt idx="6">
                  <c:v>21</c:v>
                </c:pt>
                <c:pt idx="7">
                  <c:v>22</c:v>
                </c:pt>
                <c:pt idx="8">
                  <c:v>23</c:v>
                </c:pt>
                <c:pt idx="9">
                  <c:v>24</c:v>
                </c:pt>
                <c:pt idx="10">
                  <c:v>25</c:v>
                </c:pt>
                <c:pt idx="11">
                  <c:v>26</c:v>
                </c:pt>
                <c:pt idx="12">
                  <c:v>27</c:v>
                </c:pt>
                <c:pt idx="13">
                  <c:v>28</c:v>
                </c:pt>
                <c:pt idx="14">
                  <c:v>29</c:v>
                </c:pt>
                <c:pt idx="15">
                  <c:v>30</c:v>
                </c:pt>
                <c:pt idx="16">
                  <c:v>31</c:v>
                </c:pt>
                <c:pt idx="17">
                  <c:v>32</c:v>
                </c:pt>
                <c:pt idx="18">
                  <c:v>33</c:v>
                </c:pt>
                <c:pt idx="19">
                  <c:v>34</c:v>
                </c:pt>
                <c:pt idx="20">
                  <c:v>35</c:v>
                </c:pt>
                <c:pt idx="21">
                  <c:v>36</c:v>
                </c:pt>
                <c:pt idx="22">
                  <c:v>37</c:v>
                </c:pt>
                <c:pt idx="23">
                  <c:v>38</c:v>
                </c:pt>
                <c:pt idx="24">
                  <c:v>39</c:v>
                </c:pt>
                <c:pt idx="25">
                  <c:v>40</c:v>
                </c:pt>
                <c:pt idx="26">
                  <c:v>41</c:v>
                </c:pt>
                <c:pt idx="27">
                  <c:v>42</c:v>
                </c:pt>
                <c:pt idx="28">
                  <c:v>43</c:v>
                </c:pt>
                <c:pt idx="29">
                  <c:v>44</c:v>
                </c:pt>
                <c:pt idx="30">
                  <c:v>45</c:v>
                </c:pt>
                <c:pt idx="31">
                  <c:v>46</c:v>
                </c:pt>
                <c:pt idx="32">
                  <c:v>47</c:v>
                </c:pt>
                <c:pt idx="33">
                  <c:v>48</c:v>
                </c:pt>
                <c:pt idx="34">
                  <c:v>49</c:v>
                </c:pt>
                <c:pt idx="35">
                  <c:v>50</c:v>
                </c:pt>
                <c:pt idx="36">
                  <c:v>51</c:v>
                </c:pt>
                <c:pt idx="37">
                  <c:v>52</c:v>
                </c:pt>
                <c:pt idx="38">
                  <c:v>53</c:v>
                </c:pt>
                <c:pt idx="39">
                  <c:v>54</c:v>
                </c:pt>
                <c:pt idx="40">
                  <c:v>55</c:v>
                </c:pt>
                <c:pt idx="41">
                  <c:v>56</c:v>
                </c:pt>
                <c:pt idx="42">
                  <c:v>57</c:v>
                </c:pt>
                <c:pt idx="43">
                  <c:v>58</c:v>
                </c:pt>
                <c:pt idx="44">
                  <c:v>59</c:v>
                </c:pt>
                <c:pt idx="45">
                  <c:v>60</c:v>
                </c:pt>
                <c:pt idx="46">
                  <c:v>61</c:v>
                </c:pt>
                <c:pt idx="47">
                  <c:v>62</c:v>
                </c:pt>
                <c:pt idx="48">
                  <c:v>63</c:v>
                </c:pt>
                <c:pt idx="49">
                  <c:v>64</c:v>
                </c:pt>
                <c:pt idx="50">
                  <c:v>65</c:v>
                </c:pt>
                <c:pt idx="51">
                  <c:v>66</c:v>
                </c:pt>
                <c:pt idx="52">
                  <c:v>67</c:v>
                </c:pt>
                <c:pt idx="53">
                  <c:v>68</c:v>
                </c:pt>
                <c:pt idx="54">
                  <c:v>69</c:v>
                </c:pt>
                <c:pt idx="55">
                  <c:v>70</c:v>
                </c:pt>
                <c:pt idx="56">
                  <c:v>71</c:v>
                </c:pt>
                <c:pt idx="57">
                  <c:v>72</c:v>
                </c:pt>
                <c:pt idx="58">
                  <c:v>73</c:v>
                </c:pt>
                <c:pt idx="59">
                  <c:v>74</c:v>
                </c:pt>
                <c:pt idx="60">
                  <c:v>75</c:v>
                </c:pt>
                <c:pt idx="61">
                  <c:v>76</c:v>
                </c:pt>
                <c:pt idx="62">
                  <c:v>77</c:v>
                </c:pt>
                <c:pt idx="63">
                  <c:v>78</c:v>
                </c:pt>
                <c:pt idx="64">
                  <c:v>79</c:v>
                </c:pt>
                <c:pt idx="65">
                  <c:v>80</c:v>
                </c:pt>
                <c:pt idx="66">
                  <c:v>81</c:v>
                </c:pt>
                <c:pt idx="67">
                  <c:v>82</c:v>
                </c:pt>
                <c:pt idx="68">
                  <c:v>83</c:v>
                </c:pt>
                <c:pt idx="69">
                  <c:v>84</c:v>
                </c:pt>
                <c:pt idx="70">
                  <c:v>85</c:v>
                </c:pt>
                <c:pt idx="71">
                  <c:v>86</c:v>
                </c:pt>
                <c:pt idx="72">
                  <c:v>87</c:v>
                </c:pt>
                <c:pt idx="73">
                  <c:v>88</c:v>
                </c:pt>
                <c:pt idx="74">
                  <c:v>89</c:v>
                </c:pt>
                <c:pt idx="75">
                  <c:v>90</c:v>
                </c:pt>
              </c:numCache>
            </c:numRef>
          </c:cat>
          <c:val>
            <c:numRef>
              <c:f>'I.Carrera Salarial'!$C$5:$C$80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1"/>
          <c:order val="1"/>
          <c:tx>
            <c:strRef>
              <c:f>'I.Carrera Salarial'!$D$4</c:f>
              <c:strCache>
                <c:ptCount val="1"/>
                <c:pt idx="0">
                  <c:v>2017</c:v>
                </c:pt>
              </c:strCache>
            </c:strRef>
          </c:tx>
          <c:val>
            <c:numRef>
              <c:f>'I.Carrera Salarial'!$D$5:$D$80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2"/>
          <c:order val="2"/>
          <c:tx>
            <c:strRef>
              <c:f>'I.Carrera Salarial'!$E$4</c:f>
              <c:strCache>
                <c:ptCount val="1"/>
                <c:pt idx="0">
                  <c:v>2018</c:v>
                </c:pt>
              </c:strCache>
            </c:strRef>
          </c:tx>
          <c:val>
            <c:numRef>
              <c:f>'I.Carrera Salarial'!$E$5:$E$80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3"/>
          <c:order val="3"/>
          <c:tx>
            <c:strRef>
              <c:f>'I.Carrera Salarial'!$F$4</c:f>
              <c:strCache>
                <c:ptCount val="1"/>
                <c:pt idx="0">
                  <c:v>2019</c:v>
                </c:pt>
              </c:strCache>
            </c:strRef>
          </c:tx>
          <c:val>
            <c:numRef>
              <c:f>'I.Carrera Salarial'!$F$5:$F$80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4"/>
          <c:order val="4"/>
          <c:tx>
            <c:strRef>
              <c:f>'I.Carrera Salarial'!$G$4</c:f>
              <c:strCache>
                <c:ptCount val="1"/>
                <c:pt idx="0">
                  <c:v>2020</c:v>
                </c:pt>
              </c:strCache>
            </c:strRef>
          </c:tx>
          <c:val>
            <c:numRef>
              <c:f>'I.Carrera Salarial'!$G$5:$G$80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5"/>
          <c:order val="5"/>
          <c:tx>
            <c:strRef>
              <c:f>'I.Carrera Salarial'!$H$4</c:f>
              <c:strCache>
                <c:ptCount val="1"/>
                <c:pt idx="0">
                  <c:v>2021</c:v>
                </c:pt>
              </c:strCache>
            </c:strRef>
          </c:tx>
          <c:val>
            <c:numRef>
              <c:f>'I.Carrera Salarial'!$H$5:$H$80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6"/>
          <c:order val="6"/>
          <c:tx>
            <c:strRef>
              <c:f>'I.Carrera Salarial'!$I$4</c:f>
              <c:strCache>
                <c:ptCount val="1"/>
                <c:pt idx="0">
                  <c:v>2022</c:v>
                </c:pt>
              </c:strCache>
            </c:strRef>
          </c:tx>
          <c:val>
            <c:numRef>
              <c:f>'I.Carrera Salarial'!$I$5:$I$80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7"/>
          <c:order val="7"/>
          <c:tx>
            <c:strRef>
              <c:f>'I.Carrera Salarial'!$J$4</c:f>
              <c:strCache>
                <c:ptCount val="1"/>
                <c:pt idx="0">
                  <c:v>2023</c:v>
                </c:pt>
              </c:strCache>
            </c:strRef>
          </c:tx>
          <c:val>
            <c:numRef>
              <c:f>'I.Carrera Salarial'!$J$5:$J$80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8"/>
          <c:order val="8"/>
          <c:tx>
            <c:strRef>
              <c:f>'I.Carrera Salarial'!$K$4</c:f>
              <c:strCache>
                <c:ptCount val="1"/>
                <c:pt idx="0">
                  <c:v>2024</c:v>
                </c:pt>
              </c:strCache>
            </c:strRef>
          </c:tx>
          <c:val>
            <c:numRef>
              <c:f>'I.Carrera Salarial'!$K$5:$K$80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9"/>
          <c:order val="9"/>
          <c:tx>
            <c:strRef>
              <c:f>'I.Carrera Salarial'!$L$4</c:f>
              <c:strCache>
                <c:ptCount val="1"/>
                <c:pt idx="0">
                  <c:v>2025</c:v>
                </c:pt>
              </c:strCache>
            </c:strRef>
          </c:tx>
          <c:val>
            <c:numRef>
              <c:f>'I.Carrera Salarial'!$L$5:$L$80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10"/>
          <c:order val="10"/>
          <c:tx>
            <c:strRef>
              <c:f>'I.Carrera Salarial'!$M$4</c:f>
              <c:strCache>
                <c:ptCount val="1"/>
                <c:pt idx="0">
                  <c:v>2026</c:v>
                </c:pt>
              </c:strCache>
            </c:strRef>
          </c:tx>
          <c:val>
            <c:numRef>
              <c:f>'I.Carrera Salarial'!$M$5:$M$80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11"/>
          <c:order val="11"/>
          <c:tx>
            <c:strRef>
              <c:f>'I.Carrera Salarial'!$N$4</c:f>
              <c:strCache>
                <c:ptCount val="1"/>
                <c:pt idx="0">
                  <c:v>2027</c:v>
                </c:pt>
              </c:strCache>
            </c:strRef>
          </c:tx>
          <c:val>
            <c:numRef>
              <c:f>'I.Carrera Salarial'!$N$5:$N$80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12"/>
          <c:order val="12"/>
          <c:tx>
            <c:strRef>
              <c:f>'I.Carrera Salarial'!$O$4</c:f>
              <c:strCache>
                <c:ptCount val="1"/>
                <c:pt idx="0">
                  <c:v>2028</c:v>
                </c:pt>
              </c:strCache>
            </c:strRef>
          </c:tx>
          <c:val>
            <c:numRef>
              <c:f>'I.Carrera Salarial'!$O$5:$O$80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13"/>
          <c:order val="13"/>
          <c:tx>
            <c:strRef>
              <c:f>'I.Carrera Salarial'!$P$4</c:f>
              <c:strCache>
                <c:ptCount val="1"/>
                <c:pt idx="0">
                  <c:v>2029</c:v>
                </c:pt>
              </c:strCache>
            </c:strRef>
          </c:tx>
          <c:val>
            <c:numRef>
              <c:f>'I.Carrera Salarial'!$P$5:$P$80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14"/>
          <c:order val="14"/>
          <c:tx>
            <c:strRef>
              <c:f>'I.Carrera Salarial'!$Q$4</c:f>
              <c:strCache>
                <c:ptCount val="1"/>
                <c:pt idx="0">
                  <c:v>2030</c:v>
                </c:pt>
              </c:strCache>
            </c:strRef>
          </c:tx>
          <c:val>
            <c:numRef>
              <c:f>'I.Carrera Salarial'!$Q$5:$Q$80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15"/>
          <c:order val="15"/>
          <c:tx>
            <c:strRef>
              <c:f>'I.Carrera Salarial'!$R$4</c:f>
              <c:strCache>
                <c:ptCount val="1"/>
                <c:pt idx="0">
                  <c:v>2031</c:v>
                </c:pt>
              </c:strCache>
            </c:strRef>
          </c:tx>
          <c:val>
            <c:numRef>
              <c:f>'I.Carrera Salarial'!$R$5:$R$80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16"/>
          <c:order val="16"/>
          <c:tx>
            <c:strRef>
              <c:f>'I.Carrera Salarial'!$S$4</c:f>
              <c:strCache>
                <c:ptCount val="1"/>
                <c:pt idx="0">
                  <c:v>2032</c:v>
                </c:pt>
              </c:strCache>
            </c:strRef>
          </c:tx>
          <c:val>
            <c:numRef>
              <c:f>'I.Carrera Salarial'!$S$5:$S$80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17"/>
          <c:order val="17"/>
          <c:tx>
            <c:strRef>
              <c:f>'I.Carrera Salarial'!$T$4</c:f>
              <c:strCache>
                <c:ptCount val="1"/>
                <c:pt idx="0">
                  <c:v>2033</c:v>
                </c:pt>
              </c:strCache>
            </c:strRef>
          </c:tx>
          <c:val>
            <c:numRef>
              <c:f>'I.Carrera Salarial'!$T$5:$T$80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18"/>
          <c:order val="18"/>
          <c:tx>
            <c:strRef>
              <c:f>'I.Carrera Salarial'!$U$4</c:f>
              <c:strCache>
                <c:ptCount val="1"/>
                <c:pt idx="0">
                  <c:v>2034</c:v>
                </c:pt>
              </c:strCache>
            </c:strRef>
          </c:tx>
          <c:val>
            <c:numRef>
              <c:f>'I.Carrera Salarial'!$U$5:$U$80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19"/>
          <c:order val="19"/>
          <c:tx>
            <c:strRef>
              <c:f>'I.Carrera Salarial'!$V$4</c:f>
              <c:strCache>
                <c:ptCount val="1"/>
                <c:pt idx="0">
                  <c:v>2035</c:v>
                </c:pt>
              </c:strCache>
            </c:strRef>
          </c:tx>
          <c:val>
            <c:numRef>
              <c:f>'I.Carrera Salarial'!$V$5:$V$80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20"/>
          <c:order val="20"/>
          <c:tx>
            <c:strRef>
              <c:f>'I.Carrera Salarial'!$W$4</c:f>
              <c:strCache>
                <c:ptCount val="1"/>
                <c:pt idx="0">
                  <c:v>2036</c:v>
                </c:pt>
              </c:strCache>
            </c:strRef>
          </c:tx>
          <c:val>
            <c:numRef>
              <c:f>'I.Carrera Salarial'!$W$5:$W$80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21"/>
          <c:order val="21"/>
          <c:tx>
            <c:strRef>
              <c:f>'I.Carrera Salarial'!$X$4</c:f>
              <c:strCache>
                <c:ptCount val="1"/>
                <c:pt idx="0">
                  <c:v>2037</c:v>
                </c:pt>
              </c:strCache>
            </c:strRef>
          </c:tx>
          <c:val>
            <c:numRef>
              <c:f>'I.Carrera Salarial'!$X$5:$X$80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22"/>
          <c:order val="22"/>
          <c:tx>
            <c:strRef>
              <c:f>'I.Carrera Salarial'!$Y$4</c:f>
              <c:strCache>
                <c:ptCount val="1"/>
                <c:pt idx="0">
                  <c:v>2038</c:v>
                </c:pt>
              </c:strCache>
            </c:strRef>
          </c:tx>
          <c:val>
            <c:numRef>
              <c:f>'I.Carrera Salarial'!$Y$5:$Y$80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23"/>
          <c:order val="23"/>
          <c:tx>
            <c:strRef>
              <c:f>'I.Carrera Salarial'!$Z$4</c:f>
              <c:strCache>
                <c:ptCount val="1"/>
                <c:pt idx="0">
                  <c:v>2039</c:v>
                </c:pt>
              </c:strCache>
            </c:strRef>
          </c:tx>
          <c:val>
            <c:numRef>
              <c:f>'I.Carrera Salarial'!$Z$5:$Z$80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24"/>
          <c:order val="24"/>
          <c:tx>
            <c:strRef>
              <c:f>'I.Carrera Salarial'!$AA$4</c:f>
              <c:strCache>
                <c:ptCount val="1"/>
                <c:pt idx="0">
                  <c:v>2040</c:v>
                </c:pt>
              </c:strCache>
            </c:strRef>
          </c:tx>
          <c:val>
            <c:numRef>
              <c:f>'I.Carrera Salarial'!$AA$5:$AA$80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25"/>
          <c:order val="25"/>
          <c:tx>
            <c:strRef>
              <c:f>'I.Carrera Salarial'!$AB$4</c:f>
              <c:strCache>
                <c:ptCount val="1"/>
                <c:pt idx="0">
                  <c:v>2041</c:v>
                </c:pt>
              </c:strCache>
            </c:strRef>
          </c:tx>
          <c:val>
            <c:numRef>
              <c:f>'I.Carrera Salarial'!$AB$5:$AB$80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26"/>
          <c:order val="26"/>
          <c:tx>
            <c:strRef>
              <c:f>'I.Carrera Salarial'!$AC$4</c:f>
              <c:strCache>
                <c:ptCount val="1"/>
                <c:pt idx="0">
                  <c:v>2042</c:v>
                </c:pt>
              </c:strCache>
            </c:strRef>
          </c:tx>
          <c:val>
            <c:numRef>
              <c:f>'I.Carrera Salarial'!$AC$5:$AC$80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27"/>
          <c:order val="27"/>
          <c:tx>
            <c:strRef>
              <c:f>'I.Carrera Salarial'!$AD$4</c:f>
              <c:strCache>
                <c:ptCount val="1"/>
                <c:pt idx="0">
                  <c:v>2043</c:v>
                </c:pt>
              </c:strCache>
            </c:strRef>
          </c:tx>
          <c:val>
            <c:numRef>
              <c:f>'I.Carrera Salarial'!$AD$5:$AD$80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28"/>
          <c:order val="28"/>
          <c:tx>
            <c:strRef>
              <c:f>'I.Carrera Salarial'!$AE$4</c:f>
              <c:strCache>
                <c:ptCount val="1"/>
                <c:pt idx="0">
                  <c:v>2044</c:v>
                </c:pt>
              </c:strCache>
            </c:strRef>
          </c:tx>
          <c:val>
            <c:numRef>
              <c:f>'I.Carrera Salarial'!$AE$5:$AE$80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29"/>
          <c:order val="29"/>
          <c:tx>
            <c:strRef>
              <c:f>'I.Carrera Salarial'!$AF$4</c:f>
              <c:strCache>
                <c:ptCount val="1"/>
                <c:pt idx="0">
                  <c:v>2045</c:v>
                </c:pt>
              </c:strCache>
            </c:strRef>
          </c:tx>
          <c:val>
            <c:numRef>
              <c:f>'I.Carrera Salarial'!$AF$5:$AF$80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30"/>
          <c:order val="30"/>
          <c:tx>
            <c:strRef>
              <c:f>'I.Carrera Salarial'!$AG$4</c:f>
              <c:strCache>
                <c:ptCount val="1"/>
                <c:pt idx="0">
                  <c:v>2046</c:v>
                </c:pt>
              </c:strCache>
            </c:strRef>
          </c:tx>
          <c:val>
            <c:numRef>
              <c:f>'I.Carrera Salarial'!$AG$5:$AG$80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31"/>
          <c:order val="31"/>
          <c:tx>
            <c:strRef>
              <c:f>'I.Carrera Salarial'!$AH$4</c:f>
              <c:strCache>
                <c:ptCount val="1"/>
                <c:pt idx="0">
                  <c:v>2047</c:v>
                </c:pt>
              </c:strCache>
            </c:strRef>
          </c:tx>
          <c:val>
            <c:numRef>
              <c:f>'I.Carrera Salarial'!$AH$5:$AH$80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32"/>
          <c:order val="32"/>
          <c:tx>
            <c:strRef>
              <c:f>'I.Carrera Salarial'!$AI$4</c:f>
              <c:strCache>
                <c:ptCount val="1"/>
                <c:pt idx="0">
                  <c:v>2048</c:v>
                </c:pt>
              </c:strCache>
            </c:strRef>
          </c:tx>
          <c:val>
            <c:numRef>
              <c:f>'I.Carrera Salarial'!$AI$5:$AI$80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33"/>
          <c:order val="33"/>
          <c:tx>
            <c:strRef>
              <c:f>'I.Carrera Salarial'!$AJ$4</c:f>
              <c:strCache>
                <c:ptCount val="1"/>
                <c:pt idx="0">
                  <c:v>2049</c:v>
                </c:pt>
              </c:strCache>
            </c:strRef>
          </c:tx>
          <c:val>
            <c:numRef>
              <c:f>'I.Carrera Salarial'!$AJ$5:$AJ$80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34"/>
          <c:order val="34"/>
          <c:tx>
            <c:strRef>
              <c:f>'I.Carrera Salarial'!$AK$4</c:f>
              <c:strCache>
                <c:ptCount val="1"/>
                <c:pt idx="0">
                  <c:v>2050</c:v>
                </c:pt>
              </c:strCache>
            </c:strRef>
          </c:tx>
          <c:val>
            <c:numRef>
              <c:f>'I.Carrera Salarial'!$AK$5:$AK$80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35"/>
          <c:order val="35"/>
          <c:tx>
            <c:strRef>
              <c:f>'I.Carrera Salarial'!$AL$4</c:f>
              <c:strCache>
                <c:ptCount val="1"/>
                <c:pt idx="0">
                  <c:v>2051</c:v>
                </c:pt>
              </c:strCache>
            </c:strRef>
          </c:tx>
          <c:val>
            <c:numRef>
              <c:f>'I.Carrera Salarial'!$AL$5:$AL$80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36"/>
          <c:order val="36"/>
          <c:tx>
            <c:strRef>
              <c:f>'I.Carrera Salarial'!$AM$4</c:f>
              <c:strCache>
                <c:ptCount val="1"/>
                <c:pt idx="0">
                  <c:v>2052</c:v>
                </c:pt>
              </c:strCache>
            </c:strRef>
          </c:tx>
          <c:val>
            <c:numRef>
              <c:f>'I.Carrera Salarial'!$AM$5:$AM$80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37"/>
          <c:order val="37"/>
          <c:tx>
            <c:strRef>
              <c:f>'I.Carrera Salarial'!$AN$4</c:f>
              <c:strCache>
                <c:ptCount val="1"/>
                <c:pt idx="0">
                  <c:v>2053</c:v>
                </c:pt>
              </c:strCache>
            </c:strRef>
          </c:tx>
          <c:val>
            <c:numRef>
              <c:f>'I.Carrera Salarial'!$AN$5:$AN$80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38"/>
          <c:order val="38"/>
          <c:tx>
            <c:strRef>
              <c:f>'I.Carrera Salarial'!$AO$4</c:f>
              <c:strCache>
                <c:ptCount val="1"/>
                <c:pt idx="0">
                  <c:v>2054</c:v>
                </c:pt>
              </c:strCache>
            </c:strRef>
          </c:tx>
          <c:val>
            <c:numRef>
              <c:f>'I.Carrera Salarial'!$AO$5:$AO$80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39"/>
          <c:order val="39"/>
          <c:tx>
            <c:strRef>
              <c:f>'I.Carrera Salarial'!$AP$4</c:f>
              <c:strCache>
                <c:ptCount val="1"/>
                <c:pt idx="0">
                  <c:v>2055</c:v>
                </c:pt>
              </c:strCache>
            </c:strRef>
          </c:tx>
          <c:val>
            <c:numRef>
              <c:f>'I.Carrera Salarial'!$AP$5:$AP$80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40"/>
          <c:order val="40"/>
          <c:tx>
            <c:strRef>
              <c:f>'I.Carrera Salarial'!$AQ$4</c:f>
              <c:strCache>
                <c:ptCount val="1"/>
                <c:pt idx="0">
                  <c:v>2056</c:v>
                </c:pt>
              </c:strCache>
            </c:strRef>
          </c:tx>
          <c:val>
            <c:numRef>
              <c:f>'I.Carrera Salarial'!$AQ$5:$AQ$80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41"/>
          <c:order val="41"/>
          <c:tx>
            <c:strRef>
              <c:f>'I.Carrera Salarial'!$AR$4</c:f>
              <c:strCache>
                <c:ptCount val="1"/>
                <c:pt idx="0">
                  <c:v>2057</c:v>
                </c:pt>
              </c:strCache>
            </c:strRef>
          </c:tx>
          <c:val>
            <c:numRef>
              <c:f>'I.Carrera Salarial'!$AR$5:$AR$80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42"/>
          <c:order val="42"/>
          <c:tx>
            <c:strRef>
              <c:f>'I.Carrera Salarial'!$AS$4</c:f>
              <c:strCache>
                <c:ptCount val="1"/>
                <c:pt idx="0">
                  <c:v>2058</c:v>
                </c:pt>
              </c:strCache>
            </c:strRef>
          </c:tx>
          <c:val>
            <c:numRef>
              <c:f>'I.Carrera Salarial'!$AS$5:$AS$80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43"/>
          <c:order val="43"/>
          <c:tx>
            <c:strRef>
              <c:f>'I.Carrera Salarial'!$AT$4</c:f>
              <c:strCache>
                <c:ptCount val="1"/>
                <c:pt idx="0">
                  <c:v>2059</c:v>
                </c:pt>
              </c:strCache>
            </c:strRef>
          </c:tx>
          <c:val>
            <c:numRef>
              <c:f>'I.Carrera Salarial'!$AT$5:$AT$80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44"/>
          <c:order val="44"/>
          <c:tx>
            <c:strRef>
              <c:f>'I.Carrera Salarial'!$AU$4</c:f>
              <c:strCache>
                <c:ptCount val="1"/>
                <c:pt idx="0">
                  <c:v>2060</c:v>
                </c:pt>
              </c:strCache>
            </c:strRef>
          </c:tx>
          <c:val>
            <c:numRef>
              <c:f>'I.Carrera Salarial'!$AU$5:$AU$80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45"/>
          <c:order val="45"/>
          <c:tx>
            <c:strRef>
              <c:f>'I.Carrera Salarial'!$AV$4</c:f>
              <c:strCache>
                <c:ptCount val="1"/>
                <c:pt idx="0">
                  <c:v>2061</c:v>
                </c:pt>
              </c:strCache>
            </c:strRef>
          </c:tx>
          <c:val>
            <c:numRef>
              <c:f>'I.Carrera Salarial'!$AV$5:$AV$80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46"/>
          <c:order val="46"/>
          <c:tx>
            <c:strRef>
              <c:f>'I.Carrera Salarial'!$AW$4</c:f>
              <c:strCache>
                <c:ptCount val="1"/>
                <c:pt idx="0">
                  <c:v>2062</c:v>
                </c:pt>
              </c:strCache>
            </c:strRef>
          </c:tx>
          <c:val>
            <c:numRef>
              <c:f>'I.Carrera Salarial'!$AW$5:$AW$80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47"/>
          <c:order val="47"/>
          <c:tx>
            <c:strRef>
              <c:f>'I.Carrera Salarial'!$AX$4</c:f>
              <c:strCache>
                <c:ptCount val="1"/>
                <c:pt idx="0">
                  <c:v>2063</c:v>
                </c:pt>
              </c:strCache>
            </c:strRef>
          </c:tx>
          <c:val>
            <c:numRef>
              <c:f>'I.Carrera Salarial'!$AX$5:$AX$80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48"/>
          <c:order val="48"/>
          <c:tx>
            <c:strRef>
              <c:f>'I.Carrera Salarial'!$AY$4</c:f>
              <c:strCache>
                <c:ptCount val="1"/>
                <c:pt idx="0">
                  <c:v>2064</c:v>
                </c:pt>
              </c:strCache>
            </c:strRef>
          </c:tx>
          <c:val>
            <c:numRef>
              <c:f>'I.Carrera Salarial'!$AY$5:$AY$80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49"/>
          <c:order val="49"/>
          <c:tx>
            <c:strRef>
              <c:f>'I.Carrera Salarial'!$AZ$4</c:f>
              <c:strCache>
                <c:ptCount val="1"/>
                <c:pt idx="0">
                  <c:v>2065</c:v>
                </c:pt>
              </c:strCache>
            </c:strRef>
          </c:tx>
          <c:val>
            <c:numRef>
              <c:f>'I.Carrera Salarial'!$AZ$5:$AZ$80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50"/>
          <c:order val="50"/>
          <c:tx>
            <c:strRef>
              <c:f>'I.Carrera Salarial'!$BA$4</c:f>
              <c:strCache>
                <c:ptCount val="1"/>
                <c:pt idx="0">
                  <c:v>2066</c:v>
                </c:pt>
              </c:strCache>
            </c:strRef>
          </c:tx>
          <c:val>
            <c:numRef>
              <c:f>'I.Carrera Salarial'!$BA$5:$BA$80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51"/>
          <c:order val="51"/>
          <c:tx>
            <c:strRef>
              <c:f>'I.Carrera Salarial'!$BB$4</c:f>
              <c:strCache>
                <c:ptCount val="1"/>
                <c:pt idx="0">
                  <c:v>2067</c:v>
                </c:pt>
              </c:strCache>
            </c:strRef>
          </c:tx>
          <c:val>
            <c:numRef>
              <c:f>'I.Carrera Salarial'!$BB$5:$BB$80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52"/>
          <c:order val="52"/>
          <c:tx>
            <c:strRef>
              <c:f>'I.Carrera Salarial'!$BC$4</c:f>
              <c:strCache>
                <c:ptCount val="1"/>
                <c:pt idx="0">
                  <c:v>2068</c:v>
                </c:pt>
              </c:strCache>
            </c:strRef>
          </c:tx>
          <c:val>
            <c:numRef>
              <c:f>'I.Carrera Salarial'!$BC$5:$BC$80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53"/>
          <c:order val="53"/>
          <c:tx>
            <c:strRef>
              <c:f>'I.Carrera Salarial'!$BD$4</c:f>
              <c:strCache>
                <c:ptCount val="1"/>
                <c:pt idx="0">
                  <c:v>2069</c:v>
                </c:pt>
              </c:strCache>
            </c:strRef>
          </c:tx>
          <c:val>
            <c:numRef>
              <c:f>'I.Carrera Salarial'!$BD$5:$BD$80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54"/>
          <c:order val="54"/>
          <c:tx>
            <c:strRef>
              <c:f>'I.Carrera Salarial'!$BE$4</c:f>
              <c:strCache>
                <c:ptCount val="1"/>
                <c:pt idx="0">
                  <c:v>2070</c:v>
                </c:pt>
              </c:strCache>
            </c:strRef>
          </c:tx>
          <c:val>
            <c:numRef>
              <c:f>'I.Carrera Salarial'!$BE$5:$BE$80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55"/>
          <c:order val="55"/>
          <c:tx>
            <c:strRef>
              <c:f>'I.Carrera Salarial'!$BF$4</c:f>
              <c:strCache>
                <c:ptCount val="1"/>
                <c:pt idx="0">
                  <c:v>2071</c:v>
                </c:pt>
              </c:strCache>
            </c:strRef>
          </c:tx>
          <c:val>
            <c:numRef>
              <c:f>'I.Carrera Salarial'!$BF$5:$BF$80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56"/>
          <c:order val="56"/>
          <c:tx>
            <c:strRef>
              <c:f>'I.Carrera Salarial'!$BG$4</c:f>
              <c:strCache>
                <c:ptCount val="1"/>
                <c:pt idx="0">
                  <c:v>2072</c:v>
                </c:pt>
              </c:strCache>
            </c:strRef>
          </c:tx>
          <c:val>
            <c:numRef>
              <c:f>'I.Carrera Salarial'!$BG$5:$BG$80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57"/>
          <c:order val="57"/>
          <c:tx>
            <c:strRef>
              <c:f>'I.Carrera Salarial'!$BH$4</c:f>
              <c:strCache>
                <c:ptCount val="1"/>
                <c:pt idx="0">
                  <c:v>2073</c:v>
                </c:pt>
              </c:strCache>
            </c:strRef>
          </c:tx>
          <c:val>
            <c:numRef>
              <c:f>'I.Carrera Salarial'!$BH$5:$BH$80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58"/>
          <c:order val="58"/>
          <c:tx>
            <c:strRef>
              <c:f>'I.Carrera Salarial'!$BI$4</c:f>
              <c:strCache>
                <c:ptCount val="1"/>
                <c:pt idx="0">
                  <c:v>2074</c:v>
                </c:pt>
              </c:strCache>
            </c:strRef>
          </c:tx>
          <c:val>
            <c:numRef>
              <c:f>'I.Carrera Salarial'!$BI$5:$BI$80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59"/>
          <c:order val="59"/>
          <c:tx>
            <c:strRef>
              <c:f>'I.Carrera Salarial'!$BJ$4</c:f>
              <c:strCache>
                <c:ptCount val="1"/>
                <c:pt idx="0">
                  <c:v>2075</c:v>
                </c:pt>
              </c:strCache>
            </c:strRef>
          </c:tx>
          <c:val>
            <c:numRef>
              <c:f>'I.Carrera Salarial'!$BJ$5:$BJ$80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60"/>
          <c:order val="60"/>
          <c:tx>
            <c:strRef>
              <c:f>'I.Carrera Salarial'!$BK$4</c:f>
              <c:strCache>
                <c:ptCount val="1"/>
                <c:pt idx="0">
                  <c:v>2076</c:v>
                </c:pt>
              </c:strCache>
            </c:strRef>
          </c:tx>
          <c:val>
            <c:numRef>
              <c:f>'I.Carrera Salarial'!$BK$5:$BK$80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61"/>
          <c:order val="61"/>
          <c:tx>
            <c:strRef>
              <c:f>'I.Carrera Salarial'!$BL$4</c:f>
              <c:strCache>
                <c:ptCount val="1"/>
                <c:pt idx="0">
                  <c:v>2077</c:v>
                </c:pt>
              </c:strCache>
            </c:strRef>
          </c:tx>
          <c:val>
            <c:numRef>
              <c:f>'I.Carrera Salarial'!$BL$5:$BL$80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62"/>
          <c:order val="62"/>
          <c:tx>
            <c:strRef>
              <c:f>'I.Carrera Salarial'!$BM$4</c:f>
              <c:strCache>
                <c:ptCount val="1"/>
                <c:pt idx="0">
                  <c:v>2078</c:v>
                </c:pt>
              </c:strCache>
            </c:strRef>
          </c:tx>
          <c:val>
            <c:numRef>
              <c:f>'I.Carrera Salarial'!$BM$5:$BM$80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63"/>
          <c:order val="63"/>
          <c:tx>
            <c:strRef>
              <c:f>'I.Carrera Salarial'!$BN$4</c:f>
              <c:strCache>
                <c:ptCount val="1"/>
                <c:pt idx="0">
                  <c:v>2079</c:v>
                </c:pt>
              </c:strCache>
            </c:strRef>
          </c:tx>
          <c:val>
            <c:numRef>
              <c:f>'I.Carrera Salarial'!$BN$5:$BN$80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64"/>
          <c:order val="64"/>
          <c:tx>
            <c:strRef>
              <c:f>'I.Carrera Salarial'!$BO$4</c:f>
              <c:strCache>
                <c:ptCount val="1"/>
                <c:pt idx="0">
                  <c:v>2080</c:v>
                </c:pt>
              </c:strCache>
            </c:strRef>
          </c:tx>
          <c:val>
            <c:numRef>
              <c:f>'I.Carrera Salarial'!$BO$5:$BO$80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65"/>
          <c:order val="65"/>
          <c:tx>
            <c:strRef>
              <c:f>'I.Carrera Salarial'!$BP$4</c:f>
              <c:strCache>
                <c:ptCount val="1"/>
                <c:pt idx="0">
                  <c:v>2081</c:v>
                </c:pt>
              </c:strCache>
            </c:strRef>
          </c:tx>
          <c:val>
            <c:numRef>
              <c:f>'I.Carrera Salarial'!$BP$5:$BP$80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66"/>
          <c:order val="66"/>
          <c:tx>
            <c:strRef>
              <c:f>'I.Carrera Salarial'!$BQ$4</c:f>
              <c:strCache>
                <c:ptCount val="1"/>
                <c:pt idx="0">
                  <c:v>2082</c:v>
                </c:pt>
              </c:strCache>
            </c:strRef>
          </c:tx>
          <c:val>
            <c:numRef>
              <c:f>'I.Carrera Salarial'!$BQ$5:$BQ$80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67"/>
          <c:order val="67"/>
          <c:tx>
            <c:strRef>
              <c:f>'I.Carrera Salarial'!$BR$4</c:f>
              <c:strCache>
                <c:ptCount val="1"/>
                <c:pt idx="0">
                  <c:v>2083</c:v>
                </c:pt>
              </c:strCache>
            </c:strRef>
          </c:tx>
          <c:val>
            <c:numRef>
              <c:f>'I.Carrera Salarial'!$BR$5:$BR$80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68"/>
          <c:order val="68"/>
          <c:tx>
            <c:strRef>
              <c:f>'I.Carrera Salarial'!$BS$4</c:f>
              <c:strCache>
                <c:ptCount val="1"/>
                <c:pt idx="0">
                  <c:v>2084</c:v>
                </c:pt>
              </c:strCache>
            </c:strRef>
          </c:tx>
          <c:val>
            <c:numRef>
              <c:f>'I.Carrera Salarial'!$BS$5:$BS$80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69"/>
          <c:order val="69"/>
          <c:tx>
            <c:strRef>
              <c:f>'I.Carrera Salarial'!$BT$4</c:f>
              <c:strCache>
                <c:ptCount val="1"/>
                <c:pt idx="0">
                  <c:v>2085</c:v>
                </c:pt>
              </c:strCache>
            </c:strRef>
          </c:tx>
          <c:val>
            <c:numRef>
              <c:f>'I.Carrera Salarial'!$BT$5:$BT$80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70"/>
          <c:order val="70"/>
          <c:tx>
            <c:strRef>
              <c:f>'I.Carrera Salarial'!$BU$4</c:f>
              <c:strCache>
                <c:ptCount val="1"/>
                <c:pt idx="0">
                  <c:v>2086</c:v>
                </c:pt>
              </c:strCache>
            </c:strRef>
          </c:tx>
          <c:val>
            <c:numRef>
              <c:f>'I.Carrera Salarial'!$BU$5:$BU$80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71"/>
          <c:order val="71"/>
          <c:tx>
            <c:strRef>
              <c:f>'I.Carrera Salarial'!$BV$4</c:f>
              <c:strCache>
                <c:ptCount val="1"/>
                <c:pt idx="0">
                  <c:v>2087</c:v>
                </c:pt>
              </c:strCache>
            </c:strRef>
          </c:tx>
          <c:val>
            <c:numRef>
              <c:f>'I.Carrera Salarial'!$BV$5:$BV$80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72"/>
          <c:order val="72"/>
          <c:tx>
            <c:strRef>
              <c:f>'I.Carrera Salarial'!$BW$4</c:f>
              <c:strCache>
                <c:ptCount val="1"/>
                <c:pt idx="0">
                  <c:v>2088</c:v>
                </c:pt>
              </c:strCache>
            </c:strRef>
          </c:tx>
          <c:val>
            <c:numRef>
              <c:f>'I.Carrera Salarial'!$BW$5:$BW$80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73"/>
          <c:order val="73"/>
          <c:tx>
            <c:strRef>
              <c:f>'I.Carrera Salarial'!$BX$4</c:f>
              <c:strCache>
                <c:ptCount val="1"/>
                <c:pt idx="0">
                  <c:v>2089</c:v>
                </c:pt>
              </c:strCache>
            </c:strRef>
          </c:tx>
          <c:val>
            <c:numRef>
              <c:f>'I.Carrera Salarial'!$BX$5:$BX$80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74"/>
          <c:order val="74"/>
          <c:tx>
            <c:strRef>
              <c:f>'I.Carrera Salarial'!$BY$4</c:f>
              <c:strCache>
                <c:ptCount val="1"/>
                <c:pt idx="0">
                  <c:v>2090</c:v>
                </c:pt>
              </c:strCache>
            </c:strRef>
          </c:tx>
          <c:val>
            <c:numRef>
              <c:f>'I.Carrera Salarial'!$BY$5:$BY$80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75"/>
          <c:order val="75"/>
          <c:tx>
            <c:strRef>
              <c:f>'I.Carrera Salarial'!$BZ$4</c:f>
              <c:strCache>
                <c:ptCount val="1"/>
                <c:pt idx="0">
                  <c:v>2091</c:v>
                </c:pt>
              </c:strCache>
            </c:strRef>
          </c:tx>
          <c:val>
            <c:numRef>
              <c:f>'I.Carrera Salarial'!$BZ$5:$BZ$80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76"/>
          <c:order val="76"/>
          <c:tx>
            <c:strRef>
              <c:f>'I.Carrera Salarial'!$CA$4</c:f>
              <c:strCache>
                <c:ptCount val="1"/>
                <c:pt idx="0">
                  <c:v>2092</c:v>
                </c:pt>
              </c:strCache>
            </c:strRef>
          </c:tx>
          <c:val>
            <c:numRef>
              <c:f>'I.Carrera Salarial'!$CA$5:$CA$80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77"/>
          <c:order val="77"/>
          <c:tx>
            <c:strRef>
              <c:f>'I.Carrera Salarial'!$CB$4</c:f>
              <c:strCache>
                <c:ptCount val="1"/>
                <c:pt idx="0">
                  <c:v>2093</c:v>
                </c:pt>
              </c:strCache>
            </c:strRef>
          </c:tx>
          <c:val>
            <c:numRef>
              <c:f>'I.Carrera Salarial'!$CB$5:$CB$80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78"/>
          <c:order val="78"/>
          <c:tx>
            <c:strRef>
              <c:f>'I.Carrera Salarial'!$CC$4</c:f>
              <c:strCache>
                <c:ptCount val="1"/>
                <c:pt idx="0">
                  <c:v>2094</c:v>
                </c:pt>
              </c:strCache>
            </c:strRef>
          </c:tx>
          <c:val>
            <c:numRef>
              <c:f>'I.Carrera Salarial'!$CC$5:$CC$80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79"/>
          <c:order val="79"/>
          <c:tx>
            <c:strRef>
              <c:f>'I.Carrera Salarial'!$CD$4</c:f>
              <c:strCache>
                <c:ptCount val="1"/>
                <c:pt idx="0">
                  <c:v>2095</c:v>
                </c:pt>
              </c:strCache>
            </c:strRef>
          </c:tx>
          <c:val>
            <c:numRef>
              <c:f>'I.Carrera Salarial'!$CD$5:$CD$80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80"/>
          <c:order val="80"/>
          <c:tx>
            <c:strRef>
              <c:f>'I.Carrera Salarial'!$CE$4</c:f>
              <c:strCache>
                <c:ptCount val="1"/>
                <c:pt idx="0">
                  <c:v>2096</c:v>
                </c:pt>
              </c:strCache>
            </c:strRef>
          </c:tx>
          <c:val>
            <c:numRef>
              <c:f>'I.Carrera Salarial'!$CE$5:$CE$80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81"/>
          <c:order val="81"/>
          <c:tx>
            <c:strRef>
              <c:f>'I.Carrera Salarial'!$CF$4</c:f>
              <c:strCache>
                <c:ptCount val="1"/>
                <c:pt idx="0">
                  <c:v>2097</c:v>
                </c:pt>
              </c:strCache>
            </c:strRef>
          </c:tx>
          <c:val>
            <c:numRef>
              <c:f>'I.Carrera Salarial'!$CF$5:$CF$80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82"/>
          <c:order val="82"/>
          <c:tx>
            <c:strRef>
              <c:f>'I.Carrera Salarial'!$CG$4</c:f>
              <c:strCache>
                <c:ptCount val="1"/>
                <c:pt idx="0">
                  <c:v>2098</c:v>
                </c:pt>
              </c:strCache>
            </c:strRef>
          </c:tx>
          <c:val>
            <c:numRef>
              <c:f>'I.Carrera Salarial'!$CG$5:$CG$80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83"/>
          <c:order val="83"/>
          <c:tx>
            <c:strRef>
              <c:f>'I.Carrera Salarial'!$CH$4</c:f>
              <c:strCache>
                <c:ptCount val="1"/>
                <c:pt idx="0">
                  <c:v>2099</c:v>
                </c:pt>
              </c:strCache>
            </c:strRef>
          </c:tx>
          <c:val>
            <c:numRef>
              <c:f>'I.Carrera Salarial'!$CH$5:$CH$80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84"/>
          <c:order val="84"/>
          <c:tx>
            <c:strRef>
              <c:f>'I.Carrera Salarial'!$CI$4</c:f>
              <c:strCache>
                <c:ptCount val="1"/>
                <c:pt idx="0">
                  <c:v>2100</c:v>
                </c:pt>
              </c:strCache>
            </c:strRef>
          </c:tx>
          <c:val>
            <c:numRef>
              <c:f>'I.Carrera Salarial'!$CI$5:$CI$80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ser>
          <c:idx val="85"/>
          <c:order val="85"/>
          <c:tx>
            <c:strRef>
              <c:f>'I.Carrera Salarial'!$CJ$4</c:f>
              <c:strCache>
                <c:ptCount val="1"/>
                <c:pt idx="0">
                  <c:v>2101</c:v>
                </c:pt>
              </c:strCache>
            </c:strRef>
          </c:tx>
          <c:val>
            <c:numRef>
              <c:f>'I.Carrera Salarial'!$CJ$5:$CJ$80</c:f>
              <c:numCache>
                <c:formatCode>_-* #,##0_-;\-* #,##0_-;_-* "-"??_-;_-@_-</c:formatCode>
                <c:ptCount val="76"/>
                <c:pt idx="0">
                  <c:v>126.14670267522709</c:v>
                </c:pt>
                <c:pt idx="1">
                  <c:v>123.72890459001985</c:v>
                </c:pt>
                <c:pt idx="2">
                  <c:v>123.45902016715472</c:v>
                </c:pt>
                <c:pt idx="3">
                  <c:v>133.84174057517052</c:v>
                </c:pt>
                <c:pt idx="4">
                  <c:v>144.97783365189767</c:v>
                </c:pt>
                <c:pt idx="5">
                  <c:v>157.73347106038514</c:v>
                </c:pt>
                <c:pt idx="6">
                  <c:v>171.30320951822227</c:v>
                </c:pt>
                <c:pt idx="7">
                  <c:v>188.31029435355103</c:v>
                </c:pt>
                <c:pt idx="8">
                  <c:v>208.33129393134811</c:v>
                </c:pt>
                <c:pt idx="9">
                  <c:v>229.08485364942834</c:v>
                </c:pt>
                <c:pt idx="10">
                  <c:v>248.56854856665657</c:v>
                </c:pt>
                <c:pt idx="11">
                  <c:v>266.59751757969673</c:v>
                </c:pt>
                <c:pt idx="12">
                  <c:v>283.15902600563822</c:v>
                </c:pt>
                <c:pt idx="13">
                  <c:v>298.23377790601114</c:v>
                </c:pt>
                <c:pt idx="14">
                  <c:v>311.54580860136446</c:v>
                </c:pt>
                <c:pt idx="15">
                  <c:v>322.13750884615462</c:v>
                </c:pt>
                <c:pt idx="16">
                  <c:v>330.60308546834284</c:v>
                </c:pt>
                <c:pt idx="17">
                  <c:v>337.56665822442352</c:v>
                </c:pt>
                <c:pt idx="18">
                  <c:v>344.5964790604603</c:v>
                </c:pt>
                <c:pt idx="19">
                  <c:v>347.63480671376237</c:v>
                </c:pt>
                <c:pt idx="20">
                  <c:v>348.71239184586835</c:v>
                </c:pt>
                <c:pt idx="21">
                  <c:v>349.63266130784717</c:v>
                </c:pt>
                <c:pt idx="22">
                  <c:v>350.39485046376194</c:v>
                </c:pt>
                <c:pt idx="23">
                  <c:v>351.3391929013651</c:v>
                </c:pt>
                <c:pt idx="24">
                  <c:v>352.25417957902164</c:v>
                </c:pt>
                <c:pt idx="25">
                  <c:v>353.04621847270028</c:v>
                </c:pt>
                <c:pt idx="26">
                  <c:v>354.29152749454954</c:v>
                </c:pt>
                <c:pt idx="27">
                  <c:v>355.31631841118764</c:v>
                </c:pt>
                <c:pt idx="28">
                  <c:v>356.59795272899396</c:v>
                </c:pt>
                <c:pt idx="29">
                  <c:v>357.83200089359752</c:v>
                </c:pt>
                <c:pt idx="30">
                  <c:v>359.02870915058202</c:v>
                </c:pt>
                <c:pt idx="31">
                  <c:v>358.85420407954859</c:v>
                </c:pt>
                <c:pt idx="32">
                  <c:v>358.29719919570812</c:v>
                </c:pt>
                <c:pt idx="33">
                  <c:v>358.62576048141909</c:v>
                </c:pt>
                <c:pt idx="34">
                  <c:v>357.28095326436522</c:v>
                </c:pt>
                <c:pt idx="35">
                  <c:v>357.67717003751005</c:v>
                </c:pt>
                <c:pt idx="36">
                  <c:v>357.3107688326221</c:v>
                </c:pt>
                <c:pt idx="37">
                  <c:v>357.12644417316233</c:v>
                </c:pt>
                <c:pt idx="38">
                  <c:v>355.93126271953111</c:v>
                </c:pt>
                <c:pt idx="39">
                  <c:v>353.68725714891946</c:v>
                </c:pt>
                <c:pt idx="40">
                  <c:v>351.67227561854168</c:v>
                </c:pt>
                <c:pt idx="41">
                  <c:v>349.75666376544467</c:v>
                </c:pt>
                <c:pt idx="42">
                  <c:v>347.96151804029398</c:v>
                </c:pt>
                <c:pt idx="43">
                  <c:v>345.11796451217026</c:v>
                </c:pt>
                <c:pt idx="44">
                  <c:v>340.48147885069056</c:v>
                </c:pt>
                <c:pt idx="45">
                  <c:v>335.84354055552001</c:v>
                </c:pt>
                <c:pt idx="46">
                  <c:v>329.34504548417112</c:v>
                </c:pt>
                <c:pt idx="47">
                  <c:v>323.43278610094444</c:v>
                </c:pt>
                <c:pt idx="48">
                  <c:v>317.69942840922386</c:v>
                </c:pt>
                <c:pt idx="49">
                  <c:v>308.64803095958507</c:v>
                </c:pt>
                <c:pt idx="50">
                  <c:v>295.39769374005425</c:v>
                </c:pt>
                <c:pt idx="51">
                  <c:v>281.53816065505634</c:v>
                </c:pt>
                <c:pt idx="52">
                  <c:v>271.60796070684626</c:v>
                </c:pt>
                <c:pt idx="53">
                  <c:v>264.430442357988</c:v>
                </c:pt>
                <c:pt idx="54">
                  <c:v>256.49409108864324</c:v>
                </c:pt>
                <c:pt idx="55">
                  <c:v>253.33065293780049</c:v>
                </c:pt>
                <c:pt idx="56">
                  <c:v>246.49878219024168</c:v>
                </c:pt>
                <c:pt idx="57">
                  <c:v>240.74502857208114</c:v>
                </c:pt>
                <c:pt idx="58">
                  <c:v>239.3881537261756</c:v>
                </c:pt>
                <c:pt idx="59">
                  <c:v>238.71387291771617</c:v>
                </c:pt>
                <c:pt idx="60">
                  <c:v>237.64886845505032</c:v>
                </c:pt>
                <c:pt idx="61">
                  <c:v>234.90764389634791</c:v>
                </c:pt>
                <c:pt idx="62">
                  <c:v>227.82426249532546</c:v>
                </c:pt>
                <c:pt idx="63">
                  <c:v>226.29727219690358</c:v>
                </c:pt>
                <c:pt idx="64">
                  <c:v>224.38604429733701</c:v>
                </c:pt>
                <c:pt idx="65">
                  <c:v>229.87276633748348</c:v>
                </c:pt>
                <c:pt idx="66">
                  <c:v>230.58919715510132</c:v>
                </c:pt>
                <c:pt idx="67">
                  <c:v>232.24473073374173</c:v>
                </c:pt>
                <c:pt idx="68">
                  <c:v>227.47315159201582</c:v>
                </c:pt>
                <c:pt idx="69">
                  <c:v>224.58535575530897</c:v>
                </c:pt>
                <c:pt idx="70">
                  <c:v>225.96674435871506</c:v>
                </c:pt>
                <c:pt idx="71">
                  <c:v>227.07882094091534</c:v>
                </c:pt>
                <c:pt idx="72">
                  <c:v>228.56444259475469</c:v>
                </c:pt>
                <c:pt idx="73">
                  <c:v>226.5434690975485</c:v>
                </c:pt>
                <c:pt idx="74">
                  <c:v>217.40817344050629</c:v>
                </c:pt>
                <c:pt idx="75">
                  <c:v>216.20065208010595</c:v>
                </c:pt>
              </c:numCache>
            </c:numRef>
          </c:val>
        </c:ser>
        <c:bandFmts/>
        <c:axId val="376737792"/>
        <c:axId val="376739712"/>
        <c:axId val="376689984"/>
      </c:surface3DChart>
      <c:catAx>
        <c:axId val="376737792"/>
        <c:scaling>
          <c:orientation val="minMax"/>
        </c:scaling>
        <c:delete val="0"/>
        <c:axPos val="b"/>
        <c:majorGridlines/>
        <c:title>
          <c:tx>
            <c:rich>
              <a:bodyPr/>
              <a:lstStyle/>
              <a:p>
                <a:pPr algn="ctr" rtl="0">
                  <a:defRPr/>
                </a:pPr>
                <a:r>
                  <a:rPr lang="en-US"/>
                  <a:t>Edad</a:t>
                </a:r>
              </a:p>
            </c:rich>
          </c:tx>
          <c:layout/>
          <c:overlay val="0"/>
        </c:title>
        <c:numFmt formatCode="General" sourceLinked="1"/>
        <c:majorTickMark val="out"/>
        <c:minorTickMark val="none"/>
        <c:tickLblPos val="nextTo"/>
        <c:crossAx val="376739712"/>
        <c:crosses val="autoZero"/>
        <c:auto val="1"/>
        <c:lblAlgn val="ctr"/>
        <c:lblOffset val="100"/>
        <c:tickLblSkip val="20"/>
        <c:tickMarkSkip val="20"/>
        <c:noMultiLvlLbl val="0"/>
      </c:catAx>
      <c:valAx>
        <c:axId val="376739712"/>
        <c:scaling>
          <c:orientation val="minMax"/>
        </c:scaling>
        <c:delete val="0"/>
        <c:axPos val="l"/>
        <c:majorGridlines/>
        <c:title>
          <c:tx>
            <c:rich>
              <a:bodyPr/>
              <a:lstStyle/>
              <a:p>
                <a:pPr>
                  <a:defRPr/>
                </a:pPr>
                <a:r>
                  <a:rPr lang="es-MX" dirty="0" smtClean="0"/>
                  <a:t>Pesos</a:t>
                </a:r>
                <a:endParaRPr lang="es-MX" dirty="0"/>
              </a:p>
            </c:rich>
          </c:tx>
          <c:layout/>
          <c:overlay val="0"/>
        </c:title>
        <c:numFmt formatCode="#,##0" sourceLinked="0"/>
        <c:majorTickMark val="out"/>
        <c:minorTickMark val="none"/>
        <c:tickLblPos val="nextTo"/>
        <c:crossAx val="376737792"/>
        <c:crosses val="autoZero"/>
        <c:crossBetween val="midCat"/>
      </c:valAx>
      <c:serAx>
        <c:axId val="376689984"/>
        <c:scaling>
          <c:orientation val="minMax"/>
        </c:scaling>
        <c:delete val="0"/>
        <c:axPos val="b"/>
        <c:majorGridlines/>
        <c:title>
          <c:tx>
            <c:rich>
              <a:bodyPr rot="0" vert="horz"/>
              <a:lstStyle/>
              <a:p>
                <a:pPr algn="ctr" rtl="0">
                  <a:defRPr/>
                </a:pPr>
                <a:r>
                  <a:rPr lang="en-US"/>
                  <a:t>Año de proyección</a:t>
                </a:r>
              </a:p>
            </c:rich>
          </c:tx>
          <c:layout/>
          <c:overlay val="0"/>
        </c:title>
        <c:majorTickMark val="out"/>
        <c:minorTickMark val="none"/>
        <c:tickLblPos val="nextTo"/>
        <c:crossAx val="376739712"/>
        <c:crosses val="autoZero"/>
        <c:tickLblSkip val="20"/>
        <c:tickMarkSkip val="20"/>
      </c:serAx>
    </c:plotArea>
    <c:plotVisOnly val="1"/>
    <c:dispBlanksAs val="zero"/>
    <c:showDLblsOverMax val="0"/>
  </c:chart>
  <c:txPr>
    <a:bodyPr/>
    <a:lstStyle/>
    <a:p>
      <a:pPr>
        <a:defRPr sz="800">
          <a:latin typeface="Myriad Pro Light"/>
        </a:defRPr>
      </a:pPr>
      <a:endParaRPr lang="es-MX"/>
    </a:p>
  </c:txPr>
  <c:externalData r:id="rId2">
    <c:autoUpdate val="0"/>
  </c:externalData>
</c:chartSpace>
</file>

<file path=ppt/charts/chart81.xml><?xml version="1.0" encoding="utf-8"?>
<c:chartSpace xmlns:c="http://schemas.openxmlformats.org/drawingml/2006/chart" xmlns:a="http://schemas.openxmlformats.org/drawingml/2006/main" xmlns:r="http://schemas.openxmlformats.org/officeDocument/2006/relationships">
  <c:date1904 val="0"/>
  <c:lang val="es-MX"/>
  <c:roundedCorners val="0"/>
  <mc:AlternateContent xmlns:mc="http://schemas.openxmlformats.org/markup-compatibility/2006">
    <mc:Choice xmlns:c14="http://schemas.microsoft.com/office/drawing/2007/8/2/chart" Requires="c14">
      <c14:style val="119"/>
    </mc:Choice>
    <mc:Fallback>
      <c:style val="19"/>
    </mc:Fallback>
  </mc:AlternateContent>
  <c:chart>
    <c:title>
      <c:tx>
        <c:rich>
          <a:bodyPr/>
          <a:lstStyle/>
          <a:p>
            <a:pPr>
              <a:defRPr/>
            </a:pPr>
            <a:r>
              <a:rPr lang="es-MX" dirty="0"/>
              <a:t>Aportaciones e Intereses </a:t>
            </a:r>
            <a:r>
              <a:rPr lang="es-MX" dirty="0" smtClean="0"/>
              <a:t>pagados a </a:t>
            </a:r>
            <a:r>
              <a:rPr lang="es-MX" dirty="0"/>
              <a:t>la SCV</a:t>
            </a:r>
          </a:p>
        </c:rich>
      </c:tx>
      <c:layout/>
      <c:overlay val="0"/>
    </c:title>
    <c:autoTitleDeleted val="0"/>
    <c:plotArea>
      <c:layout/>
      <c:lineChart>
        <c:grouping val="standard"/>
        <c:varyColors val="0"/>
        <c:ser>
          <c:idx val="1"/>
          <c:order val="0"/>
          <c:tx>
            <c:strRef>
              <c:f>I.Rendimientos!$B$4</c:f>
              <c:strCache>
                <c:ptCount val="1"/>
                <c:pt idx="0">
                  <c:v>Aportación</c:v>
                </c:pt>
              </c:strCache>
            </c:strRef>
          </c:tx>
          <c:marker>
            <c:symbol val="none"/>
          </c:marker>
          <c:cat>
            <c:numRef>
              <c:f>I.Rendimientos!$C$3:$CK$3</c:f>
              <c:numCache>
                <c:formatCode>General</c:formatCode>
                <c:ptCount val="87"/>
                <c:pt idx="0">
                  <c:v>2015</c:v>
                </c:pt>
                <c:pt idx="1">
                  <c:v>2016</c:v>
                </c:pt>
                <c:pt idx="2">
                  <c:v>2017</c:v>
                </c:pt>
                <c:pt idx="3">
                  <c:v>2018</c:v>
                </c:pt>
                <c:pt idx="4">
                  <c:v>2019</c:v>
                </c:pt>
                <c:pt idx="5">
                  <c:v>2020</c:v>
                </c:pt>
                <c:pt idx="6">
                  <c:v>2021</c:v>
                </c:pt>
                <c:pt idx="7">
                  <c:v>2022</c:v>
                </c:pt>
                <c:pt idx="8">
                  <c:v>2023</c:v>
                </c:pt>
                <c:pt idx="9">
                  <c:v>2024</c:v>
                </c:pt>
                <c:pt idx="10">
                  <c:v>2025</c:v>
                </c:pt>
                <c:pt idx="11">
                  <c:v>2026</c:v>
                </c:pt>
                <c:pt idx="12">
                  <c:v>2027</c:v>
                </c:pt>
                <c:pt idx="13">
                  <c:v>2028</c:v>
                </c:pt>
                <c:pt idx="14">
                  <c:v>2029</c:v>
                </c:pt>
                <c:pt idx="15">
                  <c:v>2030</c:v>
                </c:pt>
                <c:pt idx="16">
                  <c:v>2031</c:v>
                </c:pt>
                <c:pt idx="17">
                  <c:v>2032</c:v>
                </c:pt>
                <c:pt idx="18">
                  <c:v>2033</c:v>
                </c:pt>
                <c:pt idx="19">
                  <c:v>2034</c:v>
                </c:pt>
                <c:pt idx="20">
                  <c:v>2035</c:v>
                </c:pt>
                <c:pt idx="21">
                  <c:v>2036</c:v>
                </c:pt>
                <c:pt idx="22">
                  <c:v>2037</c:v>
                </c:pt>
                <c:pt idx="23">
                  <c:v>2038</c:v>
                </c:pt>
                <c:pt idx="24">
                  <c:v>2039</c:v>
                </c:pt>
                <c:pt idx="25">
                  <c:v>2040</c:v>
                </c:pt>
                <c:pt idx="26">
                  <c:v>2041</c:v>
                </c:pt>
                <c:pt idx="27">
                  <c:v>2042</c:v>
                </c:pt>
                <c:pt idx="28">
                  <c:v>2043</c:v>
                </c:pt>
                <c:pt idx="29">
                  <c:v>2044</c:v>
                </c:pt>
                <c:pt idx="30">
                  <c:v>2045</c:v>
                </c:pt>
                <c:pt idx="31">
                  <c:v>2046</c:v>
                </c:pt>
                <c:pt idx="32">
                  <c:v>2047</c:v>
                </c:pt>
                <c:pt idx="33">
                  <c:v>2048</c:v>
                </c:pt>
                <c:pt idx="34">
                  <c:v>2049</c:v>
                </c:pt>
                <c:pt idx="35">
                  <c:v>2050</c:v>
                </c:pt>
                <c:pt idx="36">
                  <c:v>2051</c:v>
                </c:pt>
                <c:pt idx="37">
                  <c:v>2052</c:v>
                </c:pt>
                <c:pt idx="38">
                  <c:v>2053</c:v>
                </c:pt>
                <c:pt idx="39">
                  <c:v>2054</c:v>
                </c:pt>
                <c:pt idx="40">
                  <c:v>2055</c:v>
                </c:pt>
                <c:pt idx="41">
                  <c:v>2056</c:v>
                </c:pt>
                <c:pt idx="42">
                  <c:v>2057</c:v>
                </c:pt>
                <c:pt idx="43">
                  <c:v>2058</c:v>
                </c:pt>
                <c:pt idx="44">
                  <c:v>2059</c:v>
                </c:pt>
                <c:pt idx="45">
                  <c:v>2060</c:v>
                </c:pt>
                <c:pt idx="46">
                  <c:v>2061</c:v>
                </c:pt>
                <c:pt idx="47">
                  <c:v>2062</c:v>
                </c:pt>
                <c:pt idx="48">
                  <c:v>2063</c:v>
                </c:pt>
                <c:pt idx="49">
                  <c:v>2064</c:v>
                </c:pt>
                <c:pt idx="50">
                  <c:v>2065</c:v>
                </c:pt>
                <c:pt idx="51">
                  <c:v>2066</c:v>
                </c:pt>
                <c:pt idx="52">
                  <c:v>2067</c:v>
                </c:pt>
                <c:pt idx="53">
                  <c:v>2068</c:v>
                </c:pt>
                <c:pt idx="54">
                  <c:v>2069</c:v>
                </c:pt>
                <c:pt idx="55">
                  <c:v>2070</c:v>
                </c:pt>
                <c:pt idx="56">
                  <c:v>2071</c:v>
                </c:pt>
                <c:pt idx="57">
                  <c:v>2072</c:v>
                </c:pt>
                <c:pt idx="58">
                  <c:v>2073</c:v>
                </c:pt>
                <c:pt idx="59">
                  <c:v>2074</c:v>
                </c:pt>
                <c:pt idx="60">
                  <c:v>2075</c:v>
                </c:pt>
                <c:pt idx="61">
                  <c:v>2076</c:v>
                </c:pt>
                <c:pt idx="62">
                  <c:v>2077</c:v>
                </c:pt>
                <c:pt idx="63">
                  <c:v>2078</c:v>
                </c:pt>
                <c:pt idx="64">
                  <c:v>2079</c:v>
                </c:pt>
                <c:pt idx="65">
                  <c:v>2080</c:v>
                </c:pt>
                <c:pt idx="66">
                  <c:v>2081</c:v>
                </c:pt>
                <c:pt idx="67">
                  <c:v>2082</c:v>
                </c:pt>
                <c:pt idx="68">
                  <c:v>2083</c:v>
                </c:pt>
                <c:pt idx="69">
                  <c:v>2084</c:v>
                </c:pt>
                <c:pt idx="70">
                  <c:v>2085</c:v>
                </c:pt>
                <c:pt idx="71">
                  <c:v>2086</c:v>
                </c:pt>
                <c:pt idx="72">
                  <c:v>2087</c:v>
                </c:pt>
                <c:pt idx="73">
                  <c:v>2088</c:v>
                </c:pt>
                <c:pt idx="74">
                  <c:v>2089</c:v>
                </c:pt>
                <c:pt idx="75">
                  <c:v>2090</c:v>
                </c:pt>
                <c:pt idx="76">
                  <c:v>2091</c:v>
                </c:pt>
                <c:pt idx="77">
                  <c:v>2092</c:v>
                </c:pt>
                <c:pt idx="78">
                  <c:v>2093</c:v>
                </c:pt>
                <c:pt idx="79">
                  <c:v>2094</c:v>
                </c:pt>
                <c:pt idx="80">
                  <c:v>2095</c:v>
                </c:pt>
                <c:pt idx="81">
                  <c:v>2096</c:v>
                </c:pt>
                <c:pt idx="82">
                  <c:v>2097</c:v>
                </c:pt>
                <c:pt idx="83">
                  <c:v>2098</c:v>
                </c:pt>
                <c:pt idx="84">
                  <c:v>2099</c:v>
                </c:pt>
                <c:pt idx="85">
                  <c:v>2100</c:v>
                </c:pt>
                <c:pt idx="86">
                  <c:v>2101</c:v>
                </c:pt>
              </c:numCache>
            </c:numRef>
          </c:cat>
          <c:val>
            <c:numRef>
              <c:f>I.Rendimientos!$C$4:$CK$4</c:f>
              <c:numCache>
                <c:formatCode>0.00%</c:formatCode>
                <c:ptCount val="87"/>
                <c:pt idx="0">
                  <c:v>0.05</c:v>
                </c:pt>
                <c:pt idx="1">
                  <c:v>0.05</c:v>
                </c:pt>
                <c:pt idx="2">
                  <c:v>0.05</c:v>
                </c:pt>
                <c:pt idx="3">
                  <c:v>0.05</c:v>
                </c:pt>
                <c:pt idx="4">
                  <c:v>0.05</c:v>
                </c:pt>
                <c:pt idx="5">
                  <c:v>0.05</c:v>
                </c:pt>
                <c:pt idx="6">
                  <c:v>0.05</c:v>
                </c:pt>
                <c:pt idx="7">
                  <c:v>0.05</c:v>
                </c:pt>
                <c:pt idx="8">
                  <c:v>0.05</c:v>
                </c:pt>
                <c:pt idx="9">
                  <c:v>0.05</c:v>
                </c:pt>
                <c:pt idx="10">
                  <c:v>0.05</c:v>
                </c:pt>
                <c:pt idx="11">
                  <c:v>0.05</c:v>
                </c:pt>
                <c:pt idx="12">
                  <c:v>0.05</c:v>
                </c:pt>
                <c:pt idx="13">
                  <c:v>0.05</c:v>
                </c:pt>
                <c:pt idx="14">
                  <c:v>0.05</c:v>
                </c:pt>
                <c:pt idx="15">
                  <c:v>0.05</c:v>
                </c:pt>
                <c:pt idx="16">
                  <c:v>0.05</c:v>
                </c:pt>
                <c:pt idx="17">
                  <c:v>0.05</c:v>
                </c:pt>
                <c:pt idx="18">
                  <c:v>0.05</c:v>
                </c:pt>
                <c:pt idx="19">
                  <c:v>0.05</c:v>
                </c:pt>
                <c:pt idx="20">
                  <c:v>0.05</c:v>
                </c:pt>
                <c:pt idx="21">
                  <c:v>0.05</c:v>
                </c:pt>
                <c:pt idx="22">
                  <c:v>0.05</c:v>
                </c:pt>
                <c:pt idx="23">
                  <c:v>0.05</c:v>
                </c:pt>
                <c:pt idx="24">
                  <c:v>0.05</c:v>
                </c:pt>
                <c:pt idx="25">
                  <c:v>0.05</c:v>
                </c:pt>
                <c:pt idx="26">
                  <c:v>0.05</c:v>
                </c:pt>
                <c:pt idx="27">
                  <c:v>0.05</c:v>
                </c:pt>
                <c:pt idx="28">
                  <c:v>0.05</c:v>
                </c:pt>
                <c:pt idx="29">
                  <c:v>0.05</c:v>
                </c:pt>
                <c:pt idx="30">
                  <c:v>0.05</c:v>
                </c:pt>
                <c:pt idx="31">
                  <c:v>0.05</c:v>
                </c:pt>
                <c:pt idx="32">
                  <c:v>0.05</c:v>
                </c:pt>
                <c:pt idx="33">
                  <c:v>0.05</c:v>
                </c:pt>
                <c:pt idx="34">
                  <c:v>0.05</c:v>
                </c:pt>
                <c:pt idx="35">
                  <c:v>0.05</c:v>
                </c:pt>
                <c:pt idx="36">
                  <c:v>0.05</c:v>
                </c:pt>
                <c:pt idx="37">
                  <c:v>0.05</c:v>
                </c:pt>
                <c:pt idx="38">
                  <c:v>0.05</c:v>
                </c:pt>
                <c:pt idx="39">
                  <c:v>0.05</c:v>
                </c:pt>
                <c:pt idx="40">
                  <c:v>0.05</c:v>
                </c:pt>
                <c:pt idx="41">
                  <c:v>0.05</c:v>
                </c:pt>
                <c:pt idx="42">
                  <c:v>0.05</c:v>
                </c:pt>
                <c:pt idx="43">
                  <c:v>0.05</c:v>
                </c:pt>
                <c:pt idx="44">
                  <c:v>0.05</c:v>
                </c:pt>
                <c:pt idx="45">
                  <c:v>0.05</c:v>
                </c:pt>
                <c:pt idx="46">
                  <c:v>0.05</c:v>
                </c:pt>
                <c:pt idx="47">
                  <c:v>0.05</c:v>
                </c:pt>
                <c:pt idx="48">
                  <c:v>0.05</c:v>
                </c:pt>
                <c:pt idx="49">
                  <c:v>0.05</c:v>
                </c:pt>
                <c:pt idx="50">
                  <c:v>0.05</c:v>
                </c:pt>
                <c:pt idx="51">
                  <c:v>0.05</c:v>
                </c:pt>
                <c:pt idx="52">
                  <c:v>0.05</c:v>
                </c:pt>
                <c:pt idx="53">
                  <c:v>0.05</c:v>
                </c:pt>
                <c:pt idx="54">
                  <c:v>0.05</c:v>
                </c:pt>
                <c:pt idx="55">
                  <c:v>0.05</c:v>
                </c:pt>
                <c:pt idx="56">
                  <c:v>0.05</c:v>
                </c:pt>
                <c:pt idx="57">
                  <c:v>0.05</c:v>
                </c:pt>
                <c:pt idx="58">
                  <c:v>0.05</c:v>
                </c:pt>
                <c:pt idx="59">
                  <c:v>0.05</c:v>
                </c:pt>
                <c:pt idx="60">
                  <c:v>0.05</c:v>
                </c:pt>
                <c:pt idx="61">
                  <c:v>0.05</c:v>
                </c:pt>
                <c:pt idx="62">
                  <c:v>0.05</c:v>
                </c:pt>
                <c:pt idx="63">
                  <c:v>0.05</c:v>
                </c:pt>
                <c:pt idx="64">
                  <c:v>0.05</c:v>
                </c:pt>
                <c:pt idx="65">
                  <c:v>0.05</c:v>
                </c:pt>
                <c:pt idx="66">
                  <c:v>0.05</c:v>
                </c:pt>
                <c:pt idx="67">
                  <c:v>0.05</c:v>
                </c:pt>
                <c:pt idx="68">
                  <c:v>0.05</c:v>
                </c:pt>
                <c:pt idx="69">
                  <c:v>0.05</c:v>
                </c:pt>
                <c:pt idx="70">
                  <c:v>0.05</c:v>
                </c:pt>
                <c:pt idx="71">
                  <c:v>0.05</c:v>
                </c:pt>
                <c:pt idx="72">
                  <c:v>0.05</c:v>
                </c:pt>
                <c:pt idx="73">
                  <c:v>0.05</c:v>
                </c:pt>
                <c:pt idx="74">
                  <c:v>0.05</c:v>
                </c:pt>
                <c:pt idx="75">
                  <c:v>0.05</c:v>
                </c:pt>
                <c:pt idx="76">
                  <c:v>0.05</c:v>
                </c:pt>
                <c:pt idx="77">
                  <c:v>0.05</c:v>
                </c:pt>
                <c:pt idx="78">
                  <c:v>0.05</c:v>
                </c:pt>
                <c:pt idx="79">
                  <c:v>0.05</c:v>
                </c:pt>
                <c:pt idx="80">
                  <c:v>0.05</c:v>
                </c:pt>
                <c:pt idx="81">
                  <c:v>0.05</c:v>
                </c:pt>
                <c:pt idx="82">
                  <c:v>0.05</c:v>
                </c:pt>
                <c:pt idx="83">
                  <c:v>0.05</c:v>
                </c:pt>
                <c:pt idx="84">
                  <c:v>0.05</c:v>
                </c:pt>
                <c:pt idx="85">
                  <c:v>0.05</c:v>
                </c:pt>
                <c:pt idx="86">
                  <c:v>0.05</c:v>
                </c:pt>
              </c:numCache>
            </c:numRef>
          </c:val>
          <c:smooth val="0"/>
        </c:ser>
        <c:ser>
          <c:idx val="2"/>
          <c:order val="1"/>
          <c:tx>
            <c:strRef>
              <c:f>I.Rendimientos!$B$5</c:f>
              <c:strCache>
                <c:ptCount val="1"/>
                <c:pt idx="0">
                  <c:v>Cantidad Básica</c:v>
                </c:pt>
              </c:strCache>
            </c:strRef>
          </c:tx>
          <c:marker>
            <c:symbol val="none"/>
          </c:marker>
          <c:cat>
            <c:numRef>
              <c:f>I.Rendimientos!$C$3:$CK$3</c:f>
              <c:numCache>
                <c:formatCode>General</c:formatCode>
                <c:ptCount val="87"/>
                <c:pt idx="0">
                  <c:v>2015</c:v>
                </c:pt>
                <c:pt idx="1">
                  <c:v>2016</c:v>
                </c:pt>
                <c:pt idx="2">
                  <c:v>2017</c:v>
                </c:pt>
                <c:pt idx="3">
                  <c:v>2018</c:v>
                </c:pt>
                <c:pt idx="4">
                  <c:v>2019</c:v>
                </c:pt>
                <c:pt idx="5">
                  <c:v>2020</c:v>
                </c:pt>
                <c:pt idx="6">
                  <c:v>2021</c:v>
                </c:pt>
                <c:pt idx="7">
                  <c:v>2022</c:v>
                </c:pt>
                <c:pt idx="8">
                  <c:v>2023</c:v>
                </c:pt>
                <c:pt idx="9">
                  <c:v>2024</c:v>
                </c:pt>
                <c:pt idx="10">
                  <c:v>2025</c:v>
                </c:pt>
                <c:pt idx="11">
                  <c:v>2026</c:v>
                </c:pt>
                <c:pt idx="12">
                  <c:v>2027</c:v>
                </c:pt>
                <c:pt idx="13">
                  <c:v>2028</c:v>
                </c:pt>
                <c:pt idx="14">
                  <c:v>2029</c:v>
                </c:pt>
                <c:pt idx="15">
                  <c:v>2030</c:v>
                </c:pt>
                <c:pt idx="16">
                  <c:v>2031</c:v>
                </c:pt>
                <c:pt idx="17">
                  <c:v>2032</c:v>
                </c:pt>
                <c:pt idx="18">
                  <c:v>2033</c:v>
                </c:pt>
                <c:pt idx="19">
                  <c:v>2034</c:v>
                </c:pt>
                <c:pt idx="20">
                  <c:v>2035</c:v>
                </c:pt>
                <c:pt idx="21">
                  <c:v>2036</c:v>
                </c:pt>
                <c:pt idx="22">
                  <c:v>2037</c:v>
                </c:pt>
                <c:pt idx="23">
                  <c:v>2038</c:v>
                </c:pt>
                <c:pt idx="24">
                  <c:v>2039</c:v>
                </c:pt>
                <c:pt idx="25">
                  <c:v>2040</c:v>
                </c:pt>
                <c:pt idx="26">
                  <c:v>2041</c:v>
                </c:pt>
                <c:pt idx="27">
                  <c:v>2042</c:v>
                </c:pt>
                <c:pt idx="28">
                  <c:v>2043</c:v>
                </c:pt>
                <c:pt idx="29">
                  <c:v>2044</c:v>
                </c:pt>
                <c:pt idx="30">
                  <c:v>2045</c:v>
                </c:pt>
                <c:pt idx="31">
                  <c:v>2046</c:v>
                </c:pt>
                <c:pt idx="32">
                  <c:v>2047</c:v>
                </c:pt>
                <c:pt idx="33">
                  <c:v>2048</c:v>
                </c:pt>
                <c:pt idx="34">
                  <c:v>2049</c:v>
                </c:pt>
                <c:pt idx="35">
                  <c:v>2050</c:v>
                </c:pt>
                <c:pt idx="36">
                  <c:v>2051</c:v>
                </c:pt>
                <c:pt idx="37">
                  <c:v>2052</c:v>
                </c:pt>
                <c:pt idx="38">
                  <c:v>2053</c:v>
                </c:pt>
                <c:pt idx="39">
                  <c:v>2054</c:v>
                </c:pt>
                <c:pt idx="40">
                  <c:v>2055</c:v>
                </c:pt>
                <c:pt idx="41">
                  <c:v>2056</c:v>
                </c:pt>
                <c:pt idx="42">
                  <c:v>2057</c:v>
                </c:pt>
                <c:pt idx="43">
                  <c:v>2058</c:v>
                </c:pt>
                <c:pt idx="44">
                  <c:v>2059</c:v>
                </c:pt>
                <c:pt idx="45">
                  <c:v>2060</c:v>
                </c:pt>
                <c:pt idx="46">
                  <c:v>2061</c:v>
                </c:pt>
                <c:pt idx="47">
                  <c:v>2062</c:v>
                </c:pt>
                <c:pt idx="48">
                  <c:v>2063</c:v>
                </c:pt>
                <c:pt idx="49">
                  <c:v>2064</c:v>
                </c:pt>
                <c:pt idx="50">
                  <c:v>2065</c:v>
                </c:pt>
                <c:pt idx="51">
                  <c:v>2066</c:v>
                </c:pt>
                <c:pt idx="52">
                  <c:v>2067</c:v>
                </c:pt>
                <c:pt idx="53">
                  <c:v>2068</c:v>
                </c:pt>
                <c:pt idx="54">
                  <c:v>2069</c:v>
                </c:pt>
                <c:pt idx="55">
                  <c:v>2070</c:v>
                </c:pt>
                <c:pt idx="56">
                  <c:v>2071</c:v>
                </c:pt>
                <c:pt idx="57">
                  <c:v>2072</c:v>
                </c:pt>
                <c:pt idx="58">
                  <c:v>2073</c:v>
                </c:pt>
                <c:pt idx="59">
                  <c:v>2074</c:v>
                </c:pt>
                <c:pt idx="60">
                  <c:v>2075</c:v>
                </c:pt>
                <c:pt idx="61">
                  <c:v>2076</c:v>
                </c:pt>
                <c:pt idx="62">
                  <c:v>2077</c:v>
                </c:pt>
                <c:pt idx="63">
                  <c:v>2078</c:v>
                </c:pt>
                <c:pt idx="64">
                  <c:v>2079</c:v>
                </c:pt>
                <c:pt idx="65">
                  <c:v>2080</c:v>
                </c:pt>
                <c:pt idx="66">
                  <c:v>2081</c:v>
                </c:pt>
                <c:pt idx="67">
                  <c:v>2082</c:v>
                </c:pt>
                <c:pt idx="68">
                  <c:v>2083</c:v>
                </c:pt>
                <c:pt idx="69">
                  <c:v>2084</c:v>
                </c:pt>
                <c:pt idx="70">
                  <c:v>2085</c:v>
                </c:pt>
                <c:pt idx="71">
                  <c:v>2086</c:v>
                </c:pt>
                <c:pt idx="72">
                  <c:v>2087</c:v>
                </c:pt>
                <c:pt idx="73">
                  <c:v>2088</c:v>
                </c:pt>
                <c:pt idx="74">
                  <c:v>2089</c:v>
                </c:pt>
                <c:pt idx="75">
                  <c:v>2090</c:v>
                </c:pt>
                <c:pt idx="76">
                  <c:v>2091</c:v>
                </c:pt>
                <c:pt idx="77">
                  <c:v>2092</c:v>
                </c:pt>
                <c:pt idx="78">
                  <c:v>2093</c:v>
                </c:pt>
                <c:pt idx="79">
                  <c:v>2094</c:v>
                </c:pt>
                <c:pt idx="80">
                  <c:v>2095</c:v>
                </c:pt>
                <c:pt idx="81">
                  <c:v>2096</c:v>
                </c:pt>
                <c:pt idx="82">
                  <c:v>2097</c:v>
                </c:pt>
                <c:pt idx="83">
                  <c:v>2098</c:v>
                </c:pt>
                <c:pt idx="84">
                  <c:v>2099</c:v>
                </c:pt>
                <c:pt idx="85">
                  <c:v>2100</c:v>
                </c:pt>
                <c:pt idx="86">
                  <c:v>2101</c:v>
                </c:pt>
              </c:numCache>
            </c:numRef>
          </c:cat>
          <c:val>
            <c:numRef>
              <c:f>I.Rendimientos!$C$5:$CK$5</c:f>
              <c:numCache>
                <c:formatCode>0.00%</c:formatCode>
                <c:ptCount val="87"/>
                <c:pt idx="0">
                  <c:v>4.1759548224104437E-2</c:v>
                </c:pt>
                <c:pt idx="1">
                  <c:v>4.19E-2</c:v>
                </c:pt>
                <c:pt idx="2">
                  <c:v>4.1300000000000003E-2</c:v>
                </c:pt>
                <c:pt idx="3">
                  <c:v>3.5900000000000001E-2</c:v>
                </c:pt>
                <c:pt idx="4">
                  <c:v>0.04</c:v>
                </c:pt>
                <c:pt idx="5">
                  <c:v>0.04</c:v>
                </c:pt>
                <c:pt idx="6">
                  <c:v>0.04</c:v>
                </c:pt>
                <c:pt idx="7">
                  <c:v>0.04</c:v>
                </c:pt>
                <c:pt idx="8">
                  <c:v>0.04</c:v>
                </c:pt>
                <c:pt idx="9">
                  <c:v>0.04</c:v>
                </c:pt>
                <c:pt idx="10">
                  <c:v>0.04</c:v>
                </c:pt>
                <c:pt idx="11">
                  <c:v>0.04</c:v>
                </c:pt>
                <c:pt idx="12">
                  <c:v>0.04</c:v>
                </c:pt>
                <c:pt idx="13">
                  <c:v>0.04</c:v>
                </c:pt>
                <c:pt idx="14">
                  <c:v>0.04</c:v>
                </c:pt>
                <c:pt idx="15">
                  <c:v>0.04</c:v>
                </c:pt>
                <c:pt idx="16">
                  <c:v>0.04</c:v>
                </c:pt>
                <c:pt idx="17">
                  <c:v>0.04</c:v>
                </c:pt>
                <c:pt idx="18">
                  <c:v>0.04</c:v>
                </c:pt>
                <c:pt idx="19">
                  <c:v>0.04</c:v>
                </c:pt>
                <c:pt idx="20">
                  <c:v>0.04</c:v>
                </c:pt>
                <c:pt idx="21">
                  <c:v>0.04</c:v>
                </c:pt>
                <c:pt idx="22">
                  <c:v>0.04</c:v>
                </c:pt>
                <c:pt idx="23">
                  <c:v>0.04</c:v>
                </c:pt>
                <c:pt idx="24">
                  <c:v>0.04</c:v>
                </c:pt>
                <c:pt idx="25">
                  <c:v>0.04</c:v>
                </c:pt>
                <c:pt idx="26">
                  <c:v>0.04</c:v>
                </c:pt>
                <c:pt idx="27">
                  <c:v>0.04</c:v>
                </c:pt>
                <c:pt idx="28">
                  <c:v>0.04</c:v>
                </c:pt>
                <c:pt idx="29">
                  <c:v>0.04</c:v>
                </c:pt>
                <c:pt idx="30">
                  <c:v>0.04</c:v>
                </c:pt>
                <c:pt idx="31">
                  <c:v>0.04</c:v>
                </c:pt>
                <c:pt idx="32">
                  <c:v>0.04</c:v>
                </c:pt>
                <c:pt idx="33">
                  <c:v>0.04</c:v>
                </c:pt>
                <c:pt idx="34">
                  <c:v>0.04</c:v>
                </c:pt>
                <c:pt idx="35">
                  <c:v>0.04</c:v>
                </c:pt>
                <c:pt idx="36">
                  <c:v>0.04</c:v>
                </c:pt>
                <c:pt idx="37">
                  <c:v>0.04</c:v>
                </c:pt>
                <c:pt idx="38">
                  <c:v>0.04</c:v>
                </c:pt>
                <c:pt idx="39">
                  <c:v>0.04</c:v>
                </c:pt>
                <c:pt idx="40">
                  <c:v>0.04</c:v>
                </c:pt>
                <c:pt idx="41">
                  <c:v>0.04</c:v>
                </c:pt>
                <c:pt idx="42">
                  <c:v>0.04</c:v>
                </c:pt>
                <c:pt idx="43">
                  <c:v>0.04</c:v>
                </c:pt>
                <c:pt idx="44">
                  <c:v>0.04</c:v>
                </c:pt>
                <c:pt idx="45">
                  <c:v>0.04</c:v>
                </c:pt>
                <c:pt idx="46">
                  <c:v>0.04</c:v>
                </c:pt>
                <c:pt idx="47">
                  <c:v>0.04</c:v>
                </c:pt>
                <c:pt idx="48">
                  <c:v>0.04</c:v>
                </c:pt>
                <c:pt idx="49">
                  <c:v>0.04</c:v>
                </c:pt>
                <c:pt idx="50">
                  <c:v>0.04</c:v>
                </c:pt>
                <c:pt idx="51">
                  <c:v>0.04</c:v>
                </c:pt>
                <c:pt idx="52">
                  <c:v>0.04</c:v>
                </c:pt>
                <c:pt idx="53">
                  <c:v>0.04</c:v>
                </c:pt>
                <c:pt idx="54">
                  <c:v>0.04</c:v>
                </c:pt>
                <c:pt idx="55">
                  <c:v>0.04</c:v>
                </c:pt>
                <c:pt idx="56">
                  <c:v>0.04</c:v>
                </c:pt>
                <c:pt idx="57">
                  <c:v>0.04</c:v>
                </c:pt>
                <c:pt idx="58">
                  <c:v>0.04</c:v>
                </c:pt>
                <c:pt idx="59">
                  <c:v>0.04</c:v>
                </c:pt>
                <c:pt idx="60">
                  <c:v>0.04</c:v>
                </c:pt>
                <c:pt idx="61">
                  <c:v>0.04</c:v>
                </c:pt>
                <c:pt idx="62">
                  <c:v>0.04</c:v>
                </c:pt>
                <c:pt idx="63">
                  <c:v>0.04</c:v>
                </c:pt>
                <c:pt idx="64">
                  <c:v>0.04</c:v>
                </c:pt>
                <c:pt idx="65">
                  <c:v>0.04</c:v>
                </c:pt>
                <c:pt idx="66">
                  <c:v>0.04</c:v>
                </c:pt>
                <c:pt idx="67">
                  <c:v>0.04</c:v>
                </c:pt>
                <c:pt idx="68">
                  <c:v>0.04</c:v>
                </c:pt>
                <c:pt idx="69">
                  <c:v>0.04</c:v>
                </c:pt>
                <c:pt idx="70">
                  <c:v>0.04</c:v>
                </c:pt>
                <c:pt idx="71">
                  <c:v>0.04</c:v>
                </c:pt>
                <c:pt idx="72">
                  <c:v>0.04</c:v>
                </c:pt>
                <c:pt idx="73">
                  <c:v>0.04</c:v>
                </c:pt>
                <c:pt idx="74">
                  <c:v>0.04</c:v>
                </c:pt>
                <c:pt idx="75">
                  <c:v>0.04</c:v>
                </c:pt>
                <c:pt idx="76">
                  <c:v>0.04</c:v>
                </c:pt>
                <c:pt idx="77">
                  <c:v>0.04</c:v>
                </c:pt>
                <c:pt idx="78">
                  <c:v>0.04</c:v>
                </c:pt>
                <c:pt idx="79">
                  <c:v>0.04</c:v>
                </c:pt>
                <c:pt idx="80">
                  <c:v>0.04</c:v>
                </c:pt>
                <c:pt idx="81">
                  <c:v>0.04</c:v>
                </c:pt>
                <c:pt idx="82">
                  <c:v>0.04</c:v>
                </c:pt>
                <c:pt idx="83">
                  <c:v>0.04</c:v>
                </c:pt>
                <c:pt idx="84">
                  <c:v>0.04</c:v>
                </c:pt>
                <c:pt idx="85">
                  <c:v>0.04</c:v>
                </c:pt>
                <c:pt idx="86">
                  <c:v>0.04</c:v>
                </c:pt>
              </c:numCache>
            </c:numRef>
          </c:val>
          <c:smooth val="0"/>
        </c:ser>
        <c:ser>
          <c:idx val="3"/>
          <c:order val="2"/>
          <c:tx>
            <c:strRef>
              <c:f>I.Rendimientos!$B$6</c:f>
              <c:strCache>
                <c:ptCount val="1"/>
                <c:pt idx="0">
                  <c:v>Cantidad de Ajuste</c:v>
                </c:pt>
              </c:strCache>
            </c:strRef>
          </c:tx>
          <c:marker>
            <c:symbol val="none"/>
          </c:marker>
          <c:cat>
            <c:numRef>
              <c:f>I.Rendimientos!$C$3:$CK$3</c:f>
              <c:numCache>
                <c:formatCode>General</c:formatCode>
                <c:ptCount val="87"/>
                <c:pt idx="0">
                  <c:v>2015</c:v>
                </c:pt>
                <c:pt idx="1">
                  <c:v>2016</c:v>
                </c:pt>
                <c:pt idx="2">
                  <c:v>2017</c:v>
                </c:pt>
                <c:pt idx="3">
                  <c:v>2018</c:v>
                </c:pt>
                <c:pt idx="4">
                  <c:v>2019</c:v>
                </c:pt>
                <c:pt idx="5">
                  <c:v>2020</c:v>
                </c:pt>
                <c:pt idx="6">
                  <c:v>2021</c:v>
                </c:pt>
                <c:pt idx="7">
                  <c:v>2022</c:v>
                </c:pt>
                <c:pt idx="8">
                  <c:v>2023</c:v>
                </c:pt>
                <c:pt idx="9">
                  <c:v>2024</c:v>
                </c:pt>
                <c:pt idx="10">
                  <c:v>2025</c:v>
                </c:pt>
                <c:pt idx="11">
                  <c:v>2026</c:v>
                </c:pt>
                <c:pt idx="12">
                  <c:v>2027</c:v>
                </c:pt>
                <c:pt idx="13">
                  <c:v>2028</c:v>
                </c:pt>
                <c:pt idx="14">
                  <c:v>2029</c:v>
                </c:pt>
                <c:pt idx="15">
                  <c:v>2030</c:v>
                </c:pt>
                <c:pt idx="16">
                  <c:v>2031</c:v>
                </c:pt>
                <c:pt idx="17">
                  <c:v>2032</c:v>
                </c:pt>
                <c:pt idx="18">
                  <c:v>2033</c:v>
                </c:pt>
                <c:pt idx="19">
                  <c:v>2034</c:v>
                </c:pt>
                <c:pt idx="20">
                  <c:v>2035</c:v>
                </c:pt>
                <c:pt idx="21">
                  <c:v>2036</c:v>
                </c:pt>
                <c:pt idx="22">
                  <c:v>2037</c:v>
                </c:pt>
                <c:pt idx="23">
                  <c:v>2038</c:v>
                </c:pt>
                <c:pt idx="24">
                  <c:v>2039</c:v>
                </c:pt>
                <c:pt idx="25">
                  <c:v>2040</c:v>
                </c:pt>
                <c:pt idx="26">
                  <c:v>2041</c:v>
                </c:pt>
                <c:pt idx="27">
                  <c:v>2042</c:v>
                </c:pt>
                <c:pt idx="28">
                  <c:v>2043</c:v>
                </c:pt>
                <c:pt idx="29">
                  <c:v>2044</c:v>
                </c:pt>
                <c:pt idx="30">
                  <c:v>2045</c:v>
                </c:pt>
                <c:pt idx="31">
                  <c:v>2046</c:v>
                </c:pt>
                <c:pt idx="32">
                  <c:v>2047</c:v>
                </c:pt>
                <c:pt idx="33">
                  <c:v>2048</c:v>
                </c:pt>
                <c:pt idx="34">
                  <c:v>2049</c:v>
                </c:pt>
                <c:pt idx="35">
                  <c:v>2050</c:v>
                </c:pt>
                <c:pt idx="36">
                  <c:v>2051</c:v>
                </c:pt>
                <c:pt idx="37">
                  <c:v>2052</c:v>
                </c:pt>
                <c:pt idx="38">
                  <c:v>2053</c:v>
                </c:pt>
                <c:pt idx="39">
                  <c:v>2054</c:v>
                </c:pt>
                <c:pt idx="40">
                  <c:v>2055</c:v>
                </c:pt>
                <c:pt idx="41">
                  <c:v>2056</c:v>
                </c:pt>
                <c:pt idx="42">
                  <c:v>2057</c:v>
                </c:pt>
                <c:pt idx="43">
                  <c:v>2058</c:v>
                </c:pt>
                <c:pt idx="44">
                  <c:v>2059</c:v>
                </c:pt>
                <c:pt idx="45">
                  <c:v>2060</c:v>
                </c:pt>
                <c:pt idx="46">
                  <c:v>2061</c:v>
                </c:pt>
                <c:pt idx="47">
                  <c:v>2062</c:v>
                </c:pt>
                <c:pt idx="48">
                  <c:v>2063</c:v>
                </c:pt>
                <c:pt idx="49">
                  <c:v>2064</c:v>
                </c:pt>
                <c:pt idx="50">
                  <c:v>2065</c:v>
                </c:pt>
                <c:pt idx="51">
                  <c:v>2066</c:v>
                </c:pt>
                <c:pt idx="52">
                  <c:v>2067</c:v>
                </c:pt>
                <c:pt idx="53">
                  <c:v>2068</c:v>
                </c:pt>
                <c:pt idx="54">
                  <c:v>2069</c:v>
                </c:pt>
                <c:pt idx="55">
                  <c:v>2070</c:v>
                </c:pt>
                <c:pt idx="56">
                  <c:v>2071</c:v>
                </c:pt>
                <c:pt idx="57">
                  <c:v>2072</c:v>
                </c:pt>
                <c:pt idx="58">
                  <c:v>2073</c:v>
                </c:pt>
                <c:pt idx="59">
                  <c:v>2074</c:v>
                </c:pt>
                <c:pt idx="60">
                  <c:v>2075</c:v>
                </c:pt>
                <c:pt idx="61">
                  <c:v>2076</c:v>
                </c:pt>
                <c:pt idx="62">
                  <c:v>2077</c:v>
                </c:pt>
                <c:pt idx="63">
                  <c:v>2078</c:v>
                </c:pt>
                <c:pt idx="64">
                  <c:v>2079</c:v>
                </c:pt>
                <c:pt idx="65">
                  <c:v>2080</c:v>
                </c:pt>
                <c:pt idx="66">
                  <c:v>2081</c:v>
                </c:pt>
                <c:pt idx="67">
                  <c:v>2082</c:v>
                </c:pt>
                <c:pt idx="68">
                  <c:v>2083</c:v>
                </c:pt>
                <c:pt idx="69">
                  <c:v>2084</c:v>
                </c:pt>
                <c:pt idx="70">
                  <c:v>2085</c:v>
                </c:pt>
                <c:pt idx="71">
                  <c:v>2086</c:v>
                </c:pt>
                <c:pt idx="72">
                  <c:v>2087</c:v>
                </c:pt>
                <c:pt idx="73">
                  <c:v>2088</c:v>
                </c:pt>
                <c:pt idx="74">
                  <c:v>2089</c:v>
                </c:pt>
                <c:pt idx="75">
                  <c:v>2090</c:v>
                </c:pt>
                <c:pt idx="76">
                  <c:v>2091</c:v>
                </c:pt>
                <c:pt idx="77">
                  <c:v>2092</c:v>
                </c:pt>
                <c:pt idx="78">
                  <c:v>2093</c:v>
                </c:pt>
                <c:pt idx="79">
                  <c:v>2094</c:v>
                </c:pt>
                <c:pt idx="80">
                  <c:v>2095</c:v>
                </c:pt>
                <c:pt idx="81">
                  <c:v>2096</c:v>
                </c:pt>
                <c:pt idx="82">
                  <c:v>2097</c:v>
                </c:pt>
                <c:pt idx="83">
                  <c:v>2098</c:v>
                </c:pt>
                <c:pt idx="84">
                  <c:v>2099</c:v>
                </c:pt>
                <c:pt idx="85">
                  <c:v>2100</c:v>
                </c:pt>
                <c:pt idx="86">
                  <c:v>2101</c:v>
                </c:pt>
              </c:numCache>
            </c:numRef>
          </c:cat>
          <c:val>
            <c:numRef>
              <c:f>I.Rendimientos!$C$6:$CK$6</c:f>
              <c:numCache>
                <c:formatCode>0.00%</c:formatCode>
                <c:ptCount val="87"/>
                <c:pt idx="0">
                  <c:v>2.5000000000000001E-2</c:v>
                </c:pt>
                <c:pt idx="1">
                  <c:v>2.5000000000000001E-2</c:v>
                </c:pt>
                <c:pt idx="2">
                  <c:v>2.5000000000000001E-2</c:v>
                </c:pt>
                <c:pt idx="3">
                  <c:v>2.5000000000000001E-2</c:v>
                </c:pt>
                <c:pt idx="4">
                  <c:v>2.5000000000000001E-2</c:v>
                </c:pt>
                <c:pt idx="5">
                  <c:v>2.5000000000000001E-2</c:v>
                </c:pt>
                <c:pt idx="6">
                  <c:v>2.5000000000000001E-2</c:v>
                </c:pt>
                <c:pt idx="7">
                  <c:v>2.5000000000000001E-2</c:v>
                </c:pt>
                <c:pt idx="8">
                  <c:v>2.5000000000000001E-2</c:v>
                </c:pt>
                <c:pt idx="9">
                  <c:v>2.5000000000000001E-2</c:v>
                </c:pt>
                <c:pt idx="10">
                  <c:v>2.5000000000000001E-2</c:v>
                </c:pt>
                <c:pt idx="11">
                  <c:v>2.5000000000000001E-2</c:v>
                </c:pt>
                <c:pt idx="12">
                  <c:v>2.5000000000000001E-2</c:v>
                </c:pt>
                <c:pt idx="13">
                  <c:v>2.5000000000000001E-2</c:v>
                </c:pt>
                <c:pt idx="14">
                  <c:v>2.5000000000000001E-2</c:v>
                </c:pt>
                <c:pt idx="15">
                  <c:v>2.5000000000000001E-2</c:v>
                </c:pt>
                <c:pt idx="16">
                  <c:v>2.5000000000000001E-2</c:v>
                </c:pt>
                <c:pt idx="17">
                  <c:v>2.5000000000000001E-2</c:v>
                </c:pt>
                <c:pt idx="18">
                  <c:v>2.5000000000000001E-2</c:v>
                </c:pt>
                <c:pt idx="19">
                  <c:v>2.5000000000000001E-2</c:v>
                </c:pt>
                <c:pt idx="20">
                  <c:v>2.5000000000000001E-2</c:v>
                </c:pt>
                <c:pt idx="21">
                  <c:v>2.5000000000000001E-2</c:v>
                </c:pt>
                <c:pt idx="22">
                  <c:v>2.5000000000000001E-2</c:v>
                </c:pt>
                <c:pt idx="23">
                  <c:v>2.5000000000000001E-2</c:v>
                </c:pt>
                <c:pt idx="24">
                  <c:v>2.5000000000000001E-2</c:v>
                </c:pt>
                <c:pt idx="25">
                  <c:v>2.5000000000000001E-2</c:v>
                </c:pt>
                <c:pt idx="26">
                  <c:v>2.5000000000000001E-2</c:v>
                </c:pt>
                <c:pt idx="27">
                  <c:v>2.5000000000000001E-2</c:v>
                </c:pt>
                <c:pt idx="28">
                  <c:v>2.5000000000000001E-2</c:v>
                </c:pt>
                <c:pt idx="29">
                  <c:v>2.5000000000000001E-2</c:v>
                </c:pt>
                <c:pt idx="30">
                  <c:v>2.5000000000000001E-2</c:v>
                </c:pt>
                <c:pt idx="31">
                  <c:v>2.5000000000000001E-2</c:v>
                </c:pt>
                <c:pt idx="32">
                  <c:v>2.5000000000000001E-2</c:v>
                </c:pt>
                <c:pt idx="33">
                  <c:v>2.5000000000000001E-2</c:v>
                </c:pt>
                <c:pt idx="34">
                  <c:v>2.5000000000000001E-2</c:v>
                </c:pt>
                <c:pt idx="35">
                  <c:v>2.5000000000000001E-2</c:v>
                </c:pt>
                <c:pt idx="36">
                  <c:v>2.5000000000000001E-2</c:v>
                </c:pt>
                <c:pt idx="37">
                  <c:v>2.5000000000000001E-2</c:v>
                </c:pt>
                <c:pt idx="38">
                  <c:v>2.5000000000000001E-2</c:v>
                </c:pt>
                <c:pt idx="39">
                  <c:v>2.5000000000000001E-2</c:v>
                </c:pt>
                <c:pt idx="40">
                  <c:v>2.5000000000000001E-2</c:v>
                </c:pt>
                <c:pt idx="41">
                  <c:v>2.5000000000000001E-2</c:v>
                </c:pt>
                <c:pt idx="42">
                  <c:v>2.5000000000000001E-2</c:v>
                </c:pt>
                <c:pt idx="43">
                  <c:v>2.5000000000000001E-2</c:v>
                </c:pt>
                <c:pt idx="44">
                  <c:v>2.5000000000000001E-2</c:v>
                </c:pt>
                <c:pt idx="45">
                  <c:v>2.5000000000000001E-2</c:v>
                </c:pt>
                <c:pt idx="46">
                  <c:v>2.5000000000000001E-2</c:v>
                </c:pt>
                <c:pt idx="47">
                  <c:v>2.5000000000000001E-2</c:v>
                </c:pt>
                <c:pt idx="48">
                  <c:v>2.5000000000000001E-2</c:v>
                </c:pt>
                <c:pt idx="49">
                  <c:v>2.5000000000000001E-2</c:v>
                </c:pt>
                <c:pt idx="50">
                  <c:v>2.5000000000000001E-2</c:v>
                </c:pt>
                <c:pt idx="51">
                  <c:v>2.5000000000000001E-2</c:v>
                </c:pt>
                <c:pt idx="52">
                  <c:v>2.5000000000000001E-2</c:v>
                </c:pt>
                <c:pt idx="53">
                  <c:v>2.5000000000000001E-2</c:v>
                </c:pt>
                <c:pt idx="54">
                  <c:v>2.5000000000000001E-2</c:v>
                </c:pt>
                <c:pt idx="55">
                  <c:v>2.5000000000000001E-2</c:v>
                </c:pt>
                <c:pt idx="56">
                  <c:v>2.5000000000000001E-2</c:v>
                </c:pt>
                <c:pt idx="57">
                  <c:v>2.5000000000000001E-2</c:v>
                </c:pt>
                <c:pt idx="58">
                  <c:v>2.5000000000000001E-2</c:v>
                </c:pt>
                <c:pt idx="59">
                  <c:v>2.5000000000000001E-2</c:v>
                </c:pt>
                <c:pt idx="60">
                  <c:v>2.5000000000000001E-2</c:v>
                </c:pt>
                <c:pt idx="61">
                  <c:v>2.5000000000000001E-2</c:v>
                </c:pt>
                <c:pt idx="62">
                  <c:v>2.5000000000000001E-2</c:v>
                </c:pt>
                <c:pt idx="63">
                  <c:v>2.5000000000000001E-2</c:v>
                </c:pt>
                <c:pt idx="64">
                  <c:v>2.5000000000000001E-2</c:v>
                </c:pt>
                <c:pt idx="65">
                  <c:v>2.5000000000000001E-2</c:v>
                </c:pt>
                <c:pt idx="66">
                  <c:v>2.5000000000000001E-2</c:v>
                </c:pt>
                <c:pt idx="67">
                  <c:v>2.5000000000000001E-2</c:v>
                </c:pt>
                <c:pt idx="68">
                  <c:v>2.5000000000000001E-2</c:v>
                </c:pt>
                <c:pt idx="69">
                  <c:v>2.5000000000000001E-2</c:v>
                </c:pt>
                <c:pt idx="70">
                  <c:v>2.5000000000000001E-2</c:v>
                </c:pt>
                <c:pt idx="71">
                  <c:v>2.5000000000000001E-2</c:v>
                </c:pt>
                <c:pt idx="72">
                  <c:v>2.5000000000000001E-2</c:v>
                </c:pt>
                <c:pt idx="73">
                  <c:v>2.5000000000000001E-2</c:v>
                </c:pt>
                <c:pt idx="74">
                  <c:v>2.5000000000000001E-2</c:v>
                </c:pt>
                <c:pt idx="75">
                  <c:v>2.5000000000000001E-2</c:v>
                </c:pt>
                <c:pt idx="76">
                  <c:v>2.5000000000000001E-2</c:v>
                </c:pt>
                <c:pt idx="77">
                  <c:v>2.5000000000000001E-2</c:v>
                </c:pt>
                <c:pt idx="78">
                  <c:v>2.5000000000000001E-2</c:v>
                </c:pt>
                <c:pt idx="79">
                  <c:v>2.5000000000000001E-2</c:v>
                </c:pt>
                <c:pt idx="80">
                  <c:v>2.5000000000000001E-2</c:v>
                </c:pt>
                <c:pt idx="81">
                  <c:v>2.5000000000000001E-2</c:v>
                </c:pt>
                <c:pt idx="82">
                  <c:v>2.5000000000000001E-2</c:v>
                </c:pt>
                <c:pt idx="83">
                  <c:v>2.5000000000000001E-2</c:v>
                </c:pt>
                <c:pt idx="84">
                  <c:v>2.5000000000000001E-2</c:v>
                </c:pt>
                <c:pt idx="85">
                  <c:v>2.5000000000000001E-2</c:v>
                </c:pt>
                <c:pt idx="86">
                  <c:v>2.5000000000000001E-2</c:v>
                </c:pt>
              </c:numCache>
            </c:numRef>
          </c:val>
          <c:smooth val="0"/>
        </c:ser>
        <c:dLbls>
          <c:showLegendKey val="0"/>
          <c:showVal val="0"/>
          <c:showCatName val="0"/>
          <c:showSerName val="0"/>
          <c:showPercent val="0"/>
          <c:showBubbleSize val="0"/>
        </c:dLbls>
        <c:marker val="1"/>
        <c:smooth val="0"/>
        <c:axId val="376785920"/>
        <c:axId val="376804480"/>
      </c:lineChart>
      <c:catAx>
        <c:axId val="376785920"/>
        <c:scaling>
          <c:orientation val="minMax"/>
        </c:scaling>
        <c:delete val="0"/>
        <c:axPos val="b"/>
        <c:title>
          <c:tx>
            <c:rich>
              <a:bodyPr/>
              <a:lstStyle/>
              <a:p>
                <a:pPr>
                  <a:defRPr/>
                </a:pPr>
                <a:r>
                  <a:rPr lang="es-MX"/>
                  <a:t>Año de proyección</a:t>
                </a:r>
              </a:p>
            </c:rich>
          </c:tx>
          <c:layout/>
          <c:overlay val="0"/>
        </c:title>
        <c:numFmt formatCode="General" sourceLinked="1"/>
        <c:majorTickMark val="out"/>
        <c:minorTickMark val="none"/>
        <c:tickLblPos val="nextTo"/>
        <c:crossAx val="376804480"/>
        <c:crosses val="autoZero"/>
        <c:auto val="1"/>
        <c:lblAlgn val="ctr"/>
        <c:lblOffset val="100"/>
        <c:tickLblSkip val="10"/>
        <c:tickMarkSkip val="10"/>
        <c:noMultiLvlLbl val="0"/>
      </c:catAx>
      <c:valAx>
        <c:axId val="376804480"/>
        <c:scaling>
          <c:orientation val="minMax"/>
        </c:scaling>
        <c:delete val="0"/>
        <c:axPos val="l"/>
        <c:majorGridlines>
          <c:spPr>
            <a:ln>
              <a:solidFill>
                <a:schemeClr val="bg1">
                  <a:lumMod val="95000"/>
                </a:schemeClr>
              </a:solidFill>
            </a:ln>
          </c:spPr>
        </c:majorGridlines>
        <c:numFmt formatCode="0.00%" sourceLinked="1"/>
        <c:majorTickMark val="none"/>
        <c:minorTickMark val="none"/>
        <c:tickLblPos val="nextTo"/>
        <c:crossAx val="376785920"/>
        <c:crosses val="autoZero"/>
        <c:crossBetween val="between"/>
      </c:valAx>
    </c:plotArea>
    <c:legend>
      <c:legendPos val="b"/>
      <c:layout/>
      <c:overlay val="0"/>
    </c:legend>
    <c:plotVisOnly val="1"/>
    <c:dispBlanksAs val="gap"/>
    <c:showDLblsOverMax val="0"/>
  </c:chart>
  <c:txPr>
    <a:bodyPr/>
    <a:lstStyle/>
    <a:p>
      <a:pPr>
        <a:defRPr sz="800">
          <a:latin typeface="Myriad Pro Light"/>
        </a:defRPr>
      </a:pPr>
      <a:endParaRPr lang="es-MX"/>
    </a:p>
  </c:txPr>
  <c:externalData r:id="rId1">
    <c:autoUpdate val="0"/>
  </c:externalData>
</c:chartSpace>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055DC071-7442-44CD-927C-E14746F8F8C6}" type="doc">
      <dgm:prSet loTypeId="urn:microsoft.com/office/officeart/2005/8/layout/hierarchy4" loCatId="hierarchy" qsTypeId="urn:microsoft.com/office/officeart/2005/8/quickstyle/simple1" qsCatId="simple" csTypeId="urn:microsoft.com/office/officeart/2005/8/colors/accent1_2" csCatId="accent1" phldr="1"/>
      <dgm:spPr/>
      <dgm:t>
        <a:bodyPr/>
        <a:lstStyle/>
        <a:p>
          <a:endParaRPr lang="es-MX"/>
        </a:p>
      </dgm:t>
    </dgm:pt>
    <dgm:pt modelId="{DBB238DE-585E-438D-84D4-333C44E5D31A}">
      <dgm:prSet phldrT="[Texto]" custT="1"/>
      <dgm:spPr>
        <a:solidFill>
          <a:srgbClr val="BFBFBF"/>
        </a:solidFill>
        <a:ln>
          <a:solidFill>
            <a:srgbClr val="BFBFBF"/>
          </a:solidFill>
        </a:ln>
      </dgm:spPr>
      <dgm:t>
        <a:bodyPr/>
        <a:lstStyle/>
        <a:p>
          <a:r>
            <a:rPr lang="es-MX" sz="1400" dirty="0">
              <a:solidFill>
                <a:schemeClr val="tx1"/>
              </a:solidFill>
              <a:latin typeface="Arial" panose="020B0604020202020204" pitchFamily="34" charset="0"/>
              <a:cs typeface="Arial" panose="020B0604020202020204" pitchFamily="34" charset="0"/>
            </a:rPr>
            <a:t>Staff</a:t>
          </a:r>
          <a:r>
            <a:rPr lang="es-MX" sz="1600" dirty="0">
              <a:solidFill>
                <a:schemeClr val="tx1"/>
              </a:solidFill>
            </a:rPr>
            <a:t>	</a:t>
          </a:r>
        </a:p>
      </dgm:t>
    </dgm:pt>
    <dgm:pt modelId="{F6ED6612-73A1-4AE0-BF65-B0CFBF872734}" type="parTrans" cxnId="{D4075963-7816-401C-AA77-0D30011260C9}">
      <dgm:prSet/>
      <dgm:spPr/>
      <dgm:t>
        <a:bodyPr/>
        <a:lstStyle/>
        <a:p>
          <a:endParaRPr lang="es-MX"/>
        </a:p>
      </dgm:t>
    </dgm:pt>
    <dgm:pt modelId="{41DD3CCA-298E-4BCC-90E1-B61AFECD7863}" type="sibTrans" cxnId="{D4075963-7816-401C-AA77-0D30011260C9}">
      <dgm:prSet/>
      <dgm:spPr/>
      <dgm:t>
        <a:bodyPr/>
        <a:lstStyle/>
        <a:p>
          <a:endParaRPr lang="es-MX"/>
        </a:p>
      </dgm:t>
    </dgm:pt>
    <dgm:pt modelId="{3DDC9787-518F-445A-B50A-4F47D074A0D8}">
      <dgm:prSet phldrT="[Texto]" custT="1"/>
      <dgm:spPr>
        <a:noFill/>
        <a:ln w="9525">
          <a:solidFill>
            <a:srgbClr val="BFBFBF"/>
          </a:solidFill>
        </a:ln>
      </dgm:spPr>
      <dgm:t>
        <a:bodyPr/>
        <a:lstStyle/>
        <a:p>
          <a:r>
            <a:rPr lang="es-MX" sz="900" b="1" dirty="0">
              <a:solidFill>
                <a:schemeClr val="tx1"/>
              </a:solidFill>
              <a:latin typeface="Arial" panose="020B0604020202020204" pitchFamily="34" charset="0"/>
              <a:cs typeface="Arial" panose="020B0604020202020204" pitchFamily="34" charset="0"/>
            </a:rPr>
            <a:t>Alejandra Acosta </a:t>
          </a:r>
        </a:p>
      </dgm:t>
    </dgm:pt>
    <dgm:pt modelId="{F81BD3B4-F13B-4501-AD0B-0A28002CCE5F}" type="parTrans" cxnId="{ECB939BB-961E-4145-BAF4-A0A3BFD492D3}">
      <dgm:prSet/>
      <dgm:spPr/>
      <dgm:t>
        <a:bodyPr/>
        <a:lstStyle/>
        <a:p>
          <a:endParaRPr lang="es-MX"/>
        </a:p>
      </dgm:t>
    </dgm:pt>
    <dgm:pt modelId="{7EF993A7-49B9-40BF-8AE2-2A5C17407BF6}" type="sibTrans" cxnId="{ECB939BB-961E-4145-BAF4-A0A3BFD492D3}">
      <dgm:prSet/>
      <dgm:spPr/>
      <dgm:t>
        <a:bodyPr/>
        <a:lstStyle/>
        <a:p>
          <a:endParaRPr lang="es-MX"/>
        </a:p>
      </dgm:t>
    </dgm:pt>
    <dgm:pt modelId="{DEC75D18-5276-41DF-AFD1-52575AB6F4D9}">
      <dgm:prSet phldrT="[Texto]" custT="1"/>
      <dgm:spPr>
        <a:noFill/>
        <a:ln w="9525">
          <a:solidFill>
            <a:srgbClr val="BFBFBF"/>
          </a:solidFill>
        </a:ln>
      </dgm:spPr>
      <dgm:t>
        <a:bodyPr/>
        <a:lstStyle/>
        <a:p>
          <a:r>
            <a:rPr lang="es-MX" sz="900" b="1" dirty="0">
              <a:solidFill>
                <a:schemeClr val="tx1"/>
              </a:solidFill>
              <a:latin typeface="Arial" panose="020B0604020202020204" pitchFamily="34" charset="0"/>
              <a:cs typeface="Arial" panose="020B0604020202020204" pitchFamily="34" charset="0"/>
            </a:rPr>
            <a:t>Mateo Turanzas </a:t>
          </a:r>
        </a:p>
      </dgm:t>
    </dgm:pt>
    <dgm:pt modelId="{D2E88A3C-62DB-40D0-A8A8-92BB66550E3D}" type="parTrans" cxnId="{65189207-81CF-40B7-8889-2D038F5518C2}">
      <dgm:prSet/>
      <dgm:spPr/>
      <dgm:t>
        <a:bodyPr/>
        <a:lstStyle/>
        <a:p>
          <a:endParaRPr lang="es-MX"/>
        </a:p>
      </dgm:t>
    </dgm:pt>
    <dgm:pt modelId="{02425988-8679-4456-800E-F790E4D18C06}" type="sibTrans" cxnId="{65189207-81CF-40B7-8889-2D038F5518C2}">
      <dgm:prSet/>
      <dgm:spPr/>
      <dgm:t>
        <a:bodyPr/>
        <a:lstStyle/>
        <a:p>
          <a:endParaRPr lang="es-MX"/>
        </a:p>
      </dgm:t>
    </dgm:pt>
    <dgm:pt modelId="{2E8FA1A4-F083-4048-9B60-344A173B8BCF}">
      <dgm:prSet phldrT="[Texto]" custT="1"/>
      <dgm:spPr>
        <a:noFill/>
        <a:ln w="9525">
          <a:solidFill>
            <a:srgbClr val="BFBFBF"/>
          </a:solidFill>
        </a:ln>
      </dgm:spPr>
      <dgm:t>
        <a:bodyPr/>
        <a:lstStyle/>
        <a:p>
          <a:r>
            <a:rPr lang="es-MX" sz="900" b="1" dirty="0">
              <a:solidFill>
                <a:schemeClr val="tx1"/>
              </a:solidFill>
              <a:latin typeface="Arial" panose="020B0604020202020204" pitchFamily="34" charset="0"/>
              <a:cs typeface="Arial" panose="020B0604020202020204" pitchFamily="34" charset="0"/>
            </a:rPr>
            <a:t>David Hoffs </a:t>
          </a:r>
        </a:p>
      </dgm:t>
    </dgm:pt>
    <dgm:pt modelId="{B06340A1-7B21-42D1-98D8-EDB17BADEA81}" type="parTrans" cxnId="{8CCD91CA-587D-445C-9B83-22388B52A39B}">
      <dgm:prSet/>
      <dgm:spPr/>
      <dgm:t>
        <a:bodyPr/>
        <a:lstStyle/>
        <a:p>
          <a:endParaRPr lang="es-MX"/>
        </a:p>
      </dgm:t>
    </dgm:pt>
    <dgm:pt modelId="{77E2234E-1E96-4AD2-8C78-F596FA9490E2}" type="sibTrans" cxnId="{8CCD91CA-587D-445C-9B83-22388B52A39B}">
      <dgm:prSet/>
      <dgm:spPr/>
      <dgm:t>
        <a:bodyPr/>
        <a:lstStyle/>
        <a:p>
          <a:endParaRPr lang="es-MX"/>
        </a:p>
      </dgm:t>
    </dgm:pt>
    <dgm:pt modelId="{3524463D-CAF6-4B69-9377-6FA006B5E39B}">
      <dgm:prSet phldrT="[Texto]" custT="1"/>
      <dgm:spPr>
        <a:noFill/>
        <a:ln w="9525">
          <a:solidFill>
            <a:srgbClr val="BFBFBF"/>
          </a:solidFill>
        </a:ln>
      </dgm:spPr>
      <dgm:t>
        <a:bodyPr/>
        <a:lstStyle/>
        <a:p>
          <a:r>
            <a:rPr lang="es-MX" sz="900" b="1" dirty="0">
              <a:solidFill>
                <a:schemeClr val="tx1"/>
              </a:solidFill>
              <a:latin typeface="Arial" panose="020B0604020202020204" pitchFamily="34" charset="0"/>
              <a:cs typeface="Arial" panose="020B0604020202020204" pitchFamily="34" charset="0"/>
            </a:rPr>
            <a:t>Carlos Pérez Rodríguez</a:t>
          </a:r>
        </a:p>
      </dgm:t>
    </dgm:pt>
    <dgm:pt modelId="{21DE162C-50A4-42DF-87B5-EA40EDA86AE3}" type="parTrans" cxnId="{4603AF9E-0483-4602-9160-0A8DFE3B6D7C}">
      <dgm:prSet/>
      <dgm:spPr/>
      <dgm:t>
        <a:bodyPr/>
        <a:lstStyle/>
        <a:p>
          <a:endParaRPr lang="es-ES"/>
        </a:p>
      </dgm:t>
    </dgm:pt>
    <dgm:pt modelId="{20723CB2-784D-4ADA-A408-DFA78697028A}" type="sibTrans" cxnId="{4603AF9E-0483-4602-9160-0A8DFE3B6D7C}">
      <dgm:prSet/>
      <dgm:spPr/>
      <dgm:t>
        <a:bodyPr/>
        <a:lstStyle/>
        <a:p>
          <a:endParaRPr lang="es-ES"/>
        </a:p>
      </dgm:t>
    </dgm:pt>
    <dgm:pt modelId="{2EE313BF-1E38-45DB-A3FC-7FE07D63592D}" type="pres">
      <dgm:prSet presAssocID="{055DC071-7442-44CD-927C-E14746F8F8C6}" presName="Name0" presStyleCnt="0">
        <dgm:presLayoutVars>
          <dgm:chPref val="1"/>
          <dgm:dir/>
          <dgm:animOne val="branch"/>
          <dgm:animLvl val="lvl"/>
          <dgm:resizeHandles/>
        </dgm:presLayoutVars>
      </dgm:prSet>
      <dgm:spPr/>
      <dgm:t>
        <a:bodyPr/>
        <a:lstStyle/>
        <a:p>
          <a:endParaRPr lang="es-MX"/>
        </a:p>
      </dgm:t>
    </dgm:pt>
    <dgm:pt modelId="{D3328F66-89E7-4C99-B611-271409A437C4}" type="pres">
      <dgm:prSet presAssocID="{DBB238DE-585E-438D-84D4-333C44E5D31A}" presName="vertOne" presStyleCnt="0"/>
      <dgm:spPr/>
    </dgm:pt>
    <dgm:pt modelId="{57CB1038-29C4-4F26-9E5B-474A55B798F4}" type="pres">
      <dgm:prSet presAssocID="{DBB238DE-585E-438D-84D4-333C44E5D31A}" presName="txOne" presStyleLbl="node0" presStyleIdx="0" presStyleCnt="1" custScaleX="97760" custScaleY="103505" custLinFactNeighborX="796" custLinFactNeighborY="45071">
        <dgm:presLayoutVars>
          <dgm:chPref val="3"/>
        </dgm:presLayoutVars>
      </dgm:prSet>
      <dgm:spPr/>
      <dgm:t>
        <a:bodyPr/>
        <a:lstStyle/>
        <a:p>
          <a:endParaRPr lang="es-MX"/>
        </a:p>
      </dgm:t>
    </dgm:pt>
    <dgm:pt modelId="{68D790C5-CB9F-4510-AA20-D64FC674B80D}" type="pres">
      <dgm:prSet presAssocID="{DBB238DE-585E-438D-84D4-333C44E5D31A}" presName="parTransOne" presStyleCnt="0"/>
      <dgm:spPr/>
    </dgm:pt>
    <dgm:pt modelId="{13AC3CD7-5BF4-4737-9A90-28723B0C1A4D}" type="pres">
      <dgm:prSet presAssocID="{DBB238DE-585E-438D-84D4-333C44E5D31A}" presName="horzOne" presStyleCnt="0"/>
      <dgm:spPr/>
    </dgm:pt>
    <dgm:pt modelId="{0220C36A-44AC-4286-92C5-E02AAF4868F3}" type="pres">
      <dgm:prSet presAssocID="{3524463D-CAF6-4B69-9377-6FA006B5E39B}" presName="vertTwo" presStyleCnt="0"/>
      <dgm:spPr/>
    </dgm:pt>
    <dgm:pt modelId="{4B204241-8BFB-460C-BE99-3E63ECF5534F}" type="pres">
      <dgm:prSet presAssocID="{3524463D-CAF6-4B69-9377-6FA006B5E39B}" presName="txTwo" presStyleLbl="node2" presStyleIdx="0" presStyleCnt="4" custScaleY="300925" custLinFactNeighborX="6713" custLinFactNeighborY="11820">
        <dgm:presLayoutVars>
          <dgm:chPref val="3"/>
        </dgm:presLayoutVars>
      </dgm:prSet>
      <dgm:spPr/>
      <dgm:t>
        <a:bodyPr/>
        <a:lstStyle/>
        <a:p>
          <a:endParaRPr lang="es-MX"/>
        </a:p>
      </dgm:t>
    </dgm:pt>
    <dgm:pt modelId="{BAEEA6A2-0BA9-46AC-8968-7F73CCB650AE}" type="pres">
      <dgm:prSet presAssocID="{3524463D-CAF6-4B69-9377-6FA006B5E39B}" presName="horzTwo" presStyleCnt="0"/>
      <dgm:spPr/>
    </dgm:pt>
    <dgm:pt modelId="{5867AFCE-AA63-4339-8C63-D48491C62175}" type="pres">
      <dgm:prSet presAssocID="{20723CB2-784D-4ADA-A408-DFA78697028A}" presName="sibSpaceTwo" presStyleCnt="0"/>
      <dgm:spPr/>
    </dgm:pt>
    <dgm:pt modelId="{8F20B582-6E18-4B39-B9FB-294C31C2F81C}" type="pres">
      <dgm:prSet presAssocID="{3DDC9787-518F-445A-B50A-4F47D074A0D8}" presName="vertTwo" presStyleCnt="0"/>
      <dgm:spPr/>
    </dgm:pt>
    <dgm:pt modelId="{FA8D4F60-E66F-4485-B949-0E22EB9458FC}" type="pres">
      <dgm:prSet presAssocID="{3DDC9787-518F-445A-B50A-4F47D074A0D8}" presName="txTwo" presStyleLbl="node2" presStyleIdx="1" presStyleCnt="4" custScaleX="105862" custScaleY="295117" custLinFactNeighborX="5992" custLinFactNeighborY="4495">
        <dgm:presLayoutVars>
          <dgm:chPref val="3"/>
        </dgm:presLayoutVars>
      </dgm:prSet>
      <dgm:spPr/>
      <dgm:t>
        <a:bodyPr/>
        <a:lstStyle/>
        <a:p>
          <a:endParaRPr lang="es-MX"/>
        </a:p>
      </dgm:t>
    </dgm:pt>
    <dgm:pt modelId="{CF45456C-609C-48B4-BD18-DAC43A44D2CE}" type="pres">
      <dgm:prSet presAssocID="{3DDC9787-518F-445A-B50A-4F47D074A0D8}" presName="horzTwo" presStyleCnt="0"/>
      <dgm:spPr/>
    </dgm:pt>
    <dgm:pt modelId="{6E94590E-9EDE-4702-A512-67E6F104035C}" type="pres">
      <dgm:prSet presAssocID="{7EF993A7-49B9-40BF-8AE2-2A5C17407BF6}" presName="sibSpaceTwo" presStyleCnt="0"/>
      <dgm:spPr/>
    </dgm:pt>
    <dgm:pt modelId="{B1180142-DFC9-400C-BD96-CB8CF8F2D96E}" type="pres">
      <dgm:prSet presAssocID="{DEC75D18-5276-41DF-AFD1-52575AB6F4D9}" presName="vertTwo" presStyleCnt="0"/>
      <dgm:spPr/>
    </dgm:pt>
    <dgm:pt modelId="{522A33CF-17E6-4564-8336-1FB410D68578}" type="pres">
      <dgm:prSet presAssocID="{DEC75D18-5276-41DF-AFD1-52575AB6F4D9}" presName="txTwo" presStyleLbl="node2" presStyleIdx="2" presStyleCnt="4" custScaleX="107282" custScaleY="295117" custLinFactNeighborX="3830" custLinFactNeighborY="2214">
        <dgm:presLayoutVars>
          <dgm:chPref val="3"/>
        </dgm:presLayoutVars>
      </dgm:prSet>
      <dgm:spPr/>
      <dgm:t>
        <a:bodyPr/>
        <a:lstStyle/>
        <a:p>
          <a:endParaRPr lang="es-MX"/>
        </a:p>
      </dgm:t>
    </dgm:pt>
    <dgm:pt modelId="{3CCE0178-0DC4-4E1D-B2BB-9D005D560157}" type="pres">
      <dgm:prSet presAssocID="{DEC75D18-5276-41DF-AFD1-52575AB6F4D9}" presName="horzTwo" presStyleCnt="0"/>
      <dgm:spPr/>
    </dgm:pt>
    <dgm:pt modelId="{A7D88AC8-88AA-4FA2-AE90-DAC6099D4773}" type="pres">
      <dgm:prSet presAssocID="{02425988-8679-4456-800E-F790E4D18C06}" presName="sibSpaceTwo" presStyleCnt="0"/>
      <dgm:spPr/>
    </dgm:pt>
    <dgm:pt modelId="{7C982AA4-E392-42E6-9948-95B23BB0B078}" type="pres">
      <dgm:prSet presAssocID="{2E8FA1A4-F083-4048-9B60-344A173B8BCF}" presName="vertTwo" presStyleCnt="0"/>
      <dgm:spPr/>
    </dgm:pt>
    <dgm:pt modelId="{77F1555F-902C-4C2F-9AEB-51D5DCEB8728}" type="pres">
      <dgm:prSet presAssocID="{2E8FA1A4-F083-4048-9B60-344A173B8BCF}" presName="txTwo" presStyleLbl="node2" presStyleIdx="3" presStyleCnt="4" custScaleX="98343" custScaleY="295117" custLinFactNeighborX="4195" custLinFactNeighborY="4444">
        <dgm:presLayoutVars>
          <dgm:chPref val="3"/>
        </dgm:presLayoutVars>
      </dgm:prSet>
      <dgm:spPr/>
      <dgm:t>
        <a:bodyPr/>
        <a:lstStyle/>
        <a:p>
          <a:endParaRPr lang="es-MX"/>
        </a:p>
      </dgm:t>
    </dgm:pt>
    <dgm:pt modelId="{FDF0705E-907A-43E8-8DA0-DB850BF3C6E6}" type="pres">
      <dgm:prSet presAssocID="{2E8FA1A4-F083-4048-9B60-344A173B8BCF}" presName="horzTwo" presStyleCnt="0"/>
      <dgm:spPr/>
    </dgm:pt>
  </dgm:ptLst>
  <dgm:cxnLst>
    <dgm:cxn modelId="{ECB939BB-961E-4145-BAF4-A0A3BFD492D3}" srcId="{DBB238DE-585E-438D-84D4-333C44E5D31A}" destId="{3DDC9787-518F-445A-B50A-4F47D074A0D8}" srcOrd="1" destOrd="0" parTransId="{F81BD3B4-F13B-4501-AD0B-0A28002CCE5F}" sibTransId="{7EF993A7-49B9-40BF-8AE2-2A5C17407BF6}"/>
    <dgm:cxn modelId="{A50926F6-891E-4445-BFC2-A47BC9D25CD3}" type="presOf" srcId="{3DDC9787-518F-445A-B50A-4F47D074A0D8}" destId="{FA8D4F60-E66F-4485-B949-0E22EB9458FC}" srcOrd="0" destOrd="0" presId="urn:microsoft.com/office/officeart/2005/8/layout/hierarchy4"/>
    <dgm:cxn modelId="{E29461A9-5057-4B3D-9971-CBF56CE703BB}" type="presOf" srcId="{2E8FA1A4-F083-4048-9B60-344A173B8BCF}" destId="{77F1555F-902C-4C2F-9AEB-51D5DCEB8728}" srcOrd="0" destOrd="0" presId="urn:microsoft.com/office/officeart/2005/8/layout/hierarchy4"/>
    <dgm:cxn modelId="{D4075963-7816-401C-AA77-0D30011260C9}" srcId="{055DC071-7442-44CD-927C-E14746F8F8C6}" destId="{DBB238DE-585E-438D-84D4-333C44E5D31A}" srcOrd="0" destOrd="0" parTransId="{F6ED6612-73A1-4AE0-BF65-B0CFBF872734}" sibTransId="{41DD3CCA-298E-4BCC-90E1-B61AFECD7863}"/>
    <dgm:cxn modelId="{3438CE4A-359A-4CF7-9CE8-93C7C1457706}" type="presOf" srcId="{055DC071-7442-44CD-927C-E14746F8F8C6}" destId="{2EE313BF-1E38-45DB-A3FC-7FE07D63592D}" srcOrd="0" destOrd="0" presId="urn:microsoft.com/office/officeart/2005/8/layout/hierarchy4"/>
    <dgm:cxn modelId="{EFF95DBE-2C57-4EAC-AAF9-D89BF12C686E}" type="presOf" srcId="{DBB238DE-585E-438D-84D4-333C44E5D31A}" destId="{57CB1038-29C4-4F26-9E5B-474A55B798F4}" srcOrd="0" destOrd="0" presId="urn:microsoft.com/office/officeart/2005/8/layout/hierarchy4"/>
    <dgm:cxn modelId="{4603AF9E-0483-4602-9160-0A8DFE3B6D7C}" srcId="{DBB238DE-585E-438D-84D4-333C44E5D31A}" destId="{3524463D-CAF6-4B69-9377-6FA006B5E39B}" srcOrd="0" destOrd="0" parTransId="{21DE162C-50A4-42DF-87B5-EA40EDA86AE3}" sibTransId="{20723CB2-784D-4ADA-A408-DFA78697028A}"/>
    <dgm:cxn modelId="{65189207-81CF-40B7-8889-2D038F5518C2}" srcId="{DBB238DE-585E-438D-84D4-333C44E5D31A}" destId="{DEC75D18-5276-41DF-AFD1-52575AB6F4D9}" srcOrd="2" destOrd="0" parTransId="{D2E88A3C-62DB-40D0-A8A8-92BB66550E3D}" sibTransId="{02425988-8679-4456-800E-F790E4D18C06}"/>
    <dgm:cxn modelId="{3AF1DC68-642A-40D7-BC1F-6363AF6BE8E1}" type="presOf" srcId="{DEC75D18-5276-41DF-AFD1-52575AB6F4D9}" destId="{522A33CF-17E6-4564-8336-1FB410D68578}" srcOrd="0" destOrd="0" presId="urn:microsoft.com/office/officeart/2005/8/layout/hierarchy4"/>
    <dgm:cxn modelId="{7522C850-F3E2-46D5-AC33-C013BB4EDD06}" type="presOf" srcId="{3524463D-CAF6-4B69-9377-6FA006B5E39B}" destId="{4B204241-8BFB-460C-BE99-3E63ECF5534F}" srcOrd="0" destOrd="0" presId="urn:microsoft.com/office/officeart/2005/8/layout/hierarchy4"/>
    <dgm:cxn modelId="{8CCD91CA-587D-445C-9B83-22388B52A39B}" srcId="{DBB238DE-585E-438D-84D4-333C44E5D31A}" destId="{2E8FA1A4-F083-4048-9B60-344A173B8BCF}" srcOrd="3" destOrd="0" parTransId="{B06340A1-7B21-42D1-98D8-EDB17BADEA81}" sibTransId="{77E2234E-1E96-4AD2-8C78-F596FA9490E2}"/>
    <dgm:cxn modelId="{5A6AE7EF-6ED5-46DA-B342-A8752A87DA62}" type="presParOf" srcId="{2EE313BF-1E38-45DB-A3FC-7FE07D63592D}" destId="{D3328F66-89E7-4C99-B611-271409A437C4}" srcOrd="0" destOrd="0" presId="urn:microsoft.com/office/officeart/2005/8/layout/hierarchy4"/>
    <dgm:cxn modelId="{A404F3BF-3E7D-47D8-9B95-E0871BCDC87C}" type="presParOf" srcId="{D3328F66-89E7-4C99-B611-271409A437C4}" destId="{57CB1038-29C4-4F26-9E5B-474A55B798F4}" srcOrd="0" destOrd="0" presId="urn:microsoft.com/office/officeart/2005/8/layout/hierarchy4"/>
    <dgm:cxn modelId="{3622520E-A878-43FA-B237-3678F26C6B10}" type="presParOf" srcId="{D3328F66-89E7-4C99-B611-271409A437C4}" destId="{68D790C5-CB9F-4510-AA20-D64FC674B80D}" srcOrd="1" destOrd="0" presId="urn:microsoft.com/office/officeart/2005/8/layout/hierarchy4"/>
    <dgm:cxn modelId="{836A49BC-3A65-462E-BCC3-4FDD3A17C5BD}" type="presParOf" srcId="{D3328F66-89E7-4C99-B611-271409A437C4}" destId="{13AC3CD7-5BF4-4737-9A90-28723B0C1A4D}" srcOrd="2" destOrd="0" presId="urn:microsoft.com/office/officeart/2005/8/layout/hierarchy4"/>
    <dgm:cxn modelId="{DBB2EDDA-1493-4D59-B6B7-92AC761E3B06}" type="presParOf" srcId="{13AC3CD7-5BF4-4737-9A90-28723B0C1A4D}" destId="{0220C36A-44AC-4286-92C5-E02AAF4868F3}" srcOrd="0" destOrd="0" presId="urn:microsoft.com/office/officeart/2005/8/layout/hierarchy4"/>
    <dgm:cxn modelId="{0E0EB9AA-F7AC-49B8-887C-352A8D6EC322}" type="presParOf" srcId="{0220C36A-44AC-4286-92C5-E02AAF4868F3}" destId="{4B204241-8BFB-460C-BE99-3E63ECF5534F}" srcOrd="0" destOrd="0" presId="urn:microsoft.com/office/officeart/2005/8/layout/hierarchy4"/>
    <dgm:cxn modelId="{DD713EAF-9E60-4729-9903-6F58ADE80170}" type="presParOf" srcId="{0220C36A-44AC-4286-92C5-E02AAF4868F3}" destId="{BAEEA6A2-0BA9-46AC-8968-7F73CCB650AE}" srcOrd="1" destOrd="0" presId="urn:microsoft.com/office/officeart/2005/8/layout/hierarchy4"/>
    <dgm:cxn modelId="{849B91FF-B39F-4F4D-ABAF-797E5804A2A5}" type="presParOf" srcId="{13AC3CD7-5BF4-4737-9A90-28723B0C1A4D}" destId="{5867AFCE-AA63-4339-8C63-D48491C62175}" srcOrd="1" destOrd="0" presId="urn:microsoft.com/office/officeart/2005/8/layout/hierarchy4"/>
    <dgm:cxn modelId="{5038AE03-B590-45F4-9D56-16DDE87CB9EC}" type="presParOf" srcId="{13AC3CD7-5BF4-4737-9A90-28723B0C1A4D}" destId="{8F20B582-6E18-4B39-B9FB-294C31C2F81C}" srcOrd="2" destOrd="0" presId="urn:microsoft.com/office/officeart/2005/8/layout/hierarchy4"/>
    <dgm:cxn modelId="{C6778670-18FD-48BF-8D8E-1B14653D90B5}" type="presParOf" srcId="{8F20B582-6E18-4B39-B9FB-294C31C2F81C}" destId="{FA8D4F60-E66F-4485-B949-0E22EB9458FC}" srcOrd="0" destOrd="0" presId="urn:microsoft.com/office/officeart/2005/8/layout/hierarchy4"/>
    <dgm:cxn modelId="{F3497D3F-0B4C-444E-A3EB-7E33974AE9E8}" type="presParOf" srcId="{8F20B582-6E18-4B39-B9FB-294C31C2F81C}" destId="{CF45456C-609C-48B4-BD18-DAC43A44D2CE}" srcOrd="1" destOrd="0" presId="urn:microsoft.com/office/officeart/2005/8/layout/hierarchy4"/>
    <dgm:cxn modelId="{FA781F61-4E28-45B1-9ACA-923C9F831BFD}" type="presParOf" srcId="{13AC3CD7-5BF4-4737-9A90-28723B0C1A4D}" destId="{6E94590E-9EDE-4702-A512-67E6F104035C}" srcOrd="3" destOrd="0" presId="urn:microsoft.com/office/officeart/2005/8/layout/hierarchy4"/>
    <dgm:cxn modelId="{C128A0D8-EC95-4E77-BE75-5CFD20D37202}" type="presParOf" srcId="{13AC3CD7-5BF4-4737-9A90-28723B0C1A4D}" destId="{B1180142-DFC9-400C-BD96-CB8CF8F2D96E}" srcOrd="4" destOrd="0" presId="urn:microsoft.com/office/officeart/2005/8/layout/hierarchy4"/>
    <dgm:cxn modelId="{F44D0590-D070-4634-A5AE-9357FCECB437}" type="presParOf" srcId="{B1180142-DFC9-400C-BD96-CB8CF8F2D96E}" destId="{522A33CF-17E6-4564-8336-1FB410D68578}" srcOrd="0" destOrd="0" presId="urn:microsoft.com/office/officeart/2005/8/layout/hierarchy4"/>
    <dgm:cxn modelId="{1088B815-3A30-4A1A-982B-2F7F23BC4895}" type="presParOf" srcId="{B1180142-DFC9-400C-BD96-CB8CF8F2D96E}" destId="{3CCE0178-0DC4-4E1D-B2BB-9D005D560157}" srcOrd="1" destOrd="0" presId="urn:microsoft.com/office/officeart/2005/8/layout/hierarchy4"/>
    <dgm:cxn modelId="{465E47D2-86BD-4E85-AC6D-88875544250D}" type="presParOf" srcId="{13AC3CD7-5BF4-4737-9A90-28723B0C1A4D}" destId="{A7D88AC8-88AA-4FA2-AE90-DAC6099D4773}" srcOrd="5" destOrd="0" presId="urn:microsoft.com/office/officeart/2005/8/layout/hierarchy4"/>
    <dgm:cxn modelId="{6B2473AD-25CC-438A-95B6-FEFBE7B60FA9}" type="presParOf" srcId="{13AC3CD7-5BF4-4737-9A90-28723B0C1A4D}" destId="{7C982AA4-E392-42E6-9948-95B23BB0B078}" srcOrd="6" destOrd="0" presId="urn:microsoft.com/office/officeart/2005/8/layout/hierarchy4"/>
    <dgm:cxn modelId="{CFF8F295-A2F5-4977-9DB9-48FBA207478B}" type="presParOf" srcId="{7C982AA4-E392-42E6-9948-95B23BB0B078}" destId="{77F1555F-902C-4C2F-9AEB-51D5DCEB8728}" srcOrd="0" destOrd="0" presId="urn:microsoft.com/office/officeart/2005/8/layout/hierarchy4"/>
    <dgm:cxn modelId="{FBC8BE24-B1C8-4640-8431-0553E53DF225}" type="presParOf" srcId="{7C982AA4-E392-42E6-9948-95B23BB0B078}" destId="{FDF0705E-907A-43E8-8DA0-DB850BF3C6E6}" srcOrd="1" destOrd="0" presId="urn:microsoft.com/office/officeart/2005/8/layout/hierarchy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055DC071-7442-44CD-927C-E14746F8F8C6}" type="doc">
      <dgm:prSet loTypeId="urn:microsoft.com/office/officeart/2005/8/layout/hierarchy4" loCatId="hierarchy" qsTypeId="urn:microsoft.com/office/officeart/2005/8/quickstyle/simple1" qsCatId="simple" csTypeId="urn:microsoft.com/office/officeart/2005/8/colors/accent1_2" csCatId="accent1" phldr="1"/>
      <dgm:spPr/>
      <dgm:t>
        <a:bodyPr/>
        <a:lstStyle/>
        <a:p>
          <a:endParaRPr lang="es-MX"/>
        </a:p>
      </dgm:t>
    </dgm:pt>
    <dgm:pt modelId="{DBB238DE-585E-438D-84D4-333C44E5D31A}">
      <dgm:prSet phldrT="[Texto]" custT="1"/>
      <dgm:spPr>
        <a:solidFill>
          <a:srgbClr val="941114"/>
        </a:solidFill>
        <a:ln>
          <a:noFill/>
        </a:ln>
      </dgm:spPr>
      <dgm:t>
        <a:bodyPr/>
        <a:lstStyle/>
        <a:p>
          <a:r>
            <a:rPr lang="es-MX" sz="1200" dirty="0">
              <a:latin typeface="Arial" panose="020B0604020202020204" pitchFamily="34" charset="0"/>
              <a:cs typeface="Arial" panose="020B0604020202020204" pitchFamily="34" charset="0"/>
            </a:rPr>
            <a:t>Desarrollo</a:t>
          </a:r>
          <a:r>
            <a:rPr lang="es-MX" sz="1200" dirty="0"/>
            <a:t> </a:t>
          </a:r>
          <a:r>
            <a:rPr lang="es-MX" sz="1200" dirty="0">
              <a:latin typeface="Arial" panose="020B0604020202020204" pitchFamily="34" charset="0"/>
              <a:cs typeface="Arial" panose="020B0604020202020204" pitchFamily="34" charset="0"/>
            </a:rPr>
            <a:t>Inmobiliario</a:t>
          </a:r>
        </a:p>
      </dgm:t>
    </dgm:pt>
    <dgm:pt modelId="{F6ED6612-73A1-4AE0-BF65-B0CFBF872734}" type="parTrans" cxnId="{D4075963-7816-401C-AA77-0D30011260C9}">
      <dgm:prSet/>
      <dgm:spPr/>
      <dgm:t>
        <a:bodyPr/>
        <a:lstStyle/>
        <a:p>
          <a:endParaRPr lang="es-MX"/>
        </a:p>
      </dgm:t>
    </dgm:pt>
    <dgm:pt modelId="{41DD3CCA-298E-4BCC-90E1-B61AFECD7863}" type="sibTrans" cxnId="{D4075963-7816-401C-AA77-0D30011260C9}">
      <dgm:prSet/>
      <dgm:spPr/>
      <dgm:t>
        <a:bodyPr/>
        <a:lstStyle/>
        <a:p>
          <a:endParaRPr lang="es-MX"/>
        </a:p>
      </dgm:t>
    </dgm:pt>
    <dgm:pt modelId="{E16BD3CE-6DF0-4FAF-A653-177121D89122}">
      <dgm:prSet phldrT="[Texto]" custT="1"/>
      <dgm:spPr>
        <a:noFill/>
        <a:ln w="9525">
          <a:solidFill>
            <a:srgbClr val="941114"/>
          </a:solidFill>
        </a:ln>
      </dgm:spPr>
      <dgm:t>
        <a:bodyPr/>
        <a:lstStyle/>
        <a:p>
          <a:r>
            <a:rPr lang="es-MX" sz="900" b="1" dirty="0">
              <a:solidFill>
                <a:schemeClr val="tx1"/>
              </a:solidFill>
              <a:latin typeface="Arial" panose="020B0604020202020204" pitchFamily="34" charset="0"/>
              <a:cs typeface="Arial" panose="020B0604020202020204" pitchFamily="34" charset="0"/>
            </a:rPr>
            <a:t>Adrián Hernández</a:t>
          </a:r>
          <a:endParaRPr lang="es-MX" sz="900" dirty="0">
            <a:solidFill>
              <a:schemeClr val="tx1"/>
            </a:solidFill>
            <a:latin typeface="Arial" panose="020B0604020202020204" pitchFamily="34" charset="0"/>
            <a:cs typeface="Arial" panose="020B0604020202020204" pitchFamily="34" charset="0"/>
          </a:endParaRPr>
        </a:p>
      </dgm:t>
    </dgm:pt>
    <dgm:pt modelId="{28882B85-2D0C-40E9-B3CD-B99BA04534DE}" type="parTrans" cxnId="{36984E8A-7B43-457F-8C3F-F96A6151FC93}">
      <dgm:prSet/>
      <dgm:spPr/>
      <dgm:t>
        <a:bodyPr/>
        <a:lstStyle/>
        <a:p>
          <a:endParaRPr lang="es-MX"/>
        </a:p>
      </dgm:t>
    </dgm:pt>
    <dgm:pt modelId="{8370FDE7-7359-461F-99C5-EEFDCEC7342A}" type="sibTrans" cxnId="{36984E8A-7B43-457F-8C3F-F96A6151FC93}">
      <dgm:prSet/>
      <dgm:spPr/>
      <dgm:t>
        <a:bodyPr/>
        <a:lstStyle/>
        <a:p>
          <a:endParaRPr lang="es-MX"/>
        </a:p>
      </dgm:t>
    </dgm:pt>
    <dgm:pt modelId="{2E8FA1A4-F083-4048-9B60-344A173B8BCF}">
      <dgm:prSet phldrT="[Texto]" custT="1"/>
      <dgm:spPr>
        <a:noFill/>
        <a:ln w="9525">
          <a:solidFill>
            <a:srgbClr val="941114"/>
          </a:solidFill>
        </a:ln>
      </dgm:spPr>
      <dgm:t>
        <a:bodyPr/>
        <a:lstStyle/>
        <a:p>
          <a:r>
            <a:rPr lang="es-MX" sz="900" b="1" dirty="0">
              <a:solidFill>
                <a:schemeClr val="tx1"/>
              </a:solidFill>
              <a:latin typeface="Arial" panose="020B0604020202020204" pitchFamily="34" charset="0"/>
              <a:cs typeface="Arial" panose="020B0604020202020204" pitchFamily="34" charset="0"/>
            </a:rPr>
            <a:t>Oscar Rubio</a:t>
          </a:r>
          <a:endParaRPr lang="es-MX" sz="900" dirty="0">
            <a:solidFill>
              <a:schemeClr val="tx1"/>
            </a:solidFill>
            <a:latin typeface="Arial" panose="020B0604020202020204" pitchFamily="34" charset="0"/>
            <a:cs typeface="Arial" panose="020B0604020202020204" pitchFamily="34" charset="0"/>
          </a:endParaRPr>
        </a:p>
      </dgm:t>
    </dgm:pt>
    <dgm:pt modelId="{B06340A1-7B21-42D1-98D8-EDB17BADEA81}" type="parTrans" cxnId="{8CCD91CA-587D-445C-9B83-22388B52A39B}">
      <dgm:prSet/>
      <dgm:spPr/>
      <dgm:t>
        <a:bodyPr/>
        <a:lstStyle/>
        <a:p>
          <a:endParaRPr lang="es-MX"/>
        </a:p>
      </dgm:t>
    </dgm:pt>
    <dgm:pt modelId="{77E2234E-1E96-4AD2-8C78-F596FA9490E2}" type="sibTrans" cxnId="{8CCD91CA-587D-445C-9B83-22388B52A39B}">
      <dgm:prSet/>
      <dgm:spPr/>
      <dgm:t>
        <a:bodyPr/>
        <a:lstStyle/>
        <a:p>
          <a:endParaRPr lang="es-MX"/>
        </a:p>
      </dgm:t>
    </dgm:pt>
    <dgm:pt modelId="{D3A8C539-7CD7-41A9-B6FA-8EDA0434D09C}">
      <dgm:prSet phldrT="[Texto]" custT="1"/>
      <dgm:spPr>
        <a:noFill/>
        <a:ln w="9525">
          <a:solidFill>
            <a:srgbClr val="941114"/>
          </a:solidFill>
        </a:ln>
      </dgm:spPr>
      <dgm:t>
        <a:bodyPr/>
        <a:lstStyle/>
        <a:p>
          <a:r>
            <a:rPr lang="es-MX" sz="900" b="1" dirty="0">
              <a:solidFill>
                <a:schemeClr val="tx1"/>
              </a:solidFill>
              <a:latin typeface="Arial" panose="020B0604020202020204" pitchFamily="34" charset="0"/>
              <a:cs typeface="Arial" panose="020B0604020202020204" pitchFamily="34" charset="0"/>
            </a:rPr>
            <a:t>Luis Eduardo Olguin</a:t>
          </a:r>
          <a:endParaRPr lang="es-MX" sz="900" dirty="0">
            <a:solidFill>
              <a:schemeClr val="tx1"/>
            </a:solidFill>
            <a:latin typeface="Arial" panose="020B0604020202020204" pitchFamily="34" charset="0"/>
            <a:cs typeface="Arial" panose="020B0604020202020204" pitchFamily="34" charset="0"/>
          </a:endParaRPr>
        </a:p>
      </dgm:t>
    </dgm:pt>
    <dgm:pt modelId="{C3125E93-161D-4F51-99FD-F9E833759680}" type="parTrans" cxnId="{51A9B698-60B7-4AC0-9EEF-040D613A31A8}">
      <dgm:prSet/>
      <dgm:spPr/>
      <dgm:t>
        <a:bodyPr/>
        <a:lstStyle/>
        <a:p>
          <a:endParaRPr lang="es-MX"/>
        </a:p>
      </dgm:t>
    </dgm:pt>
    <dgm:pt modelId="{E4051B59-3E80-4E4C-AEB0-D18C41454FD5}" type="sibTrans" cxnId="{51A9B698-60B7-4AC0-9EEF-040D613A31A8}">
      <dgm:prSet/>
      <dgm:spPr/>
      <dgm:t>
        <a:bodyPr/>
        <a:lstStyle/>
        <a:p>
          <a:endParaRPr lang="es-MX"/>
        </a:p>
      </dgm:t>
    </dgm:pt>
    <dgm:pt modelId="{918A9FFF-3FB2-479F-80B2-D59015C037FB}">
      <dgm:prSet custT="1"/>
      <dgm:spPr>
        <a:noFill/>
        <a:ln w="9525">
          <a:solidFill>
            <a:srgbClr val="941114"/>
          </a:solidFill>
        </a:ln>
      </dgm:spPr>
      <dgm:t>
        <a:bodyPr/>
        <a:lstStyle/>
        <a:p>
          <a:r>
            <a:rPr lang="es-MX" sz="900" b="1" dirty="0">
              <a:solidFill>
                <a:schemeClr val="tx1"/>
              </a:solidFill>
              <a:latin typeface="Arial" panose="020B0604020202020204" pitchFamily="34" charset="0"/>
              <a:cs typeface="Arial" panose="020B0604020202020204" pitchFamily="34" charset="0"/>
            </a:rPr>
            <a:t>Vasco Díaz Barriga</a:t>
          </a:r>
          <a:endParaRPr lang="es-MX" sz="900" dirty="0">
            <a:solidFill>
              <a:schemeClr val="tx1"/>
            </a:solidFill>
            <a:latin typeface="Arial" panose="020B0604020202020204" pitchFamily="34" charset="0"/>
            <a:cs typeface="Arial" panose="020B0604020202020204" pitchFamily="34" charset="0"/>
          </a:endParaRPr>
        </a:p>
      </dgm:t>
    </dgm:pt>
    <dgm:pt modelId="{2EF19015-D57C-4476-BE6B-DF448F6A056A}" type="parTrans" cxnId="{272B8092-AECB-4F5B-BAC9-C41123FB3DC7}">
      <dgm:prSet/>
      <dgm:spPr/>
      <dgm:t>
        <a:bodyPr/>
        <a:lstStyle/>
        <a:p>
          <a:endParaRPr lang="es-MX"/>
        </a:p>
      </dgm:t>
    </dgm:pt>
    <dgm:pt modelId="{91920690-A97D-4C26-B0F3-276B90B6911F}" type="sibTrans" cxnId="{272B8092-AECB-4F5B-BAC9-C41123FB3DC7}">
      <dgm:prSet/>
      <dgm:spPr/>
      <dgm:t>
        <a:bodyPr/>
        <a:lstStyle/>
        <a:p>
          <a:endParaRPr lang="es-MX"/>
        </a:p>
      </dgm:t>
    </dgm:pt>
    <dgm:pt modelId="{3B983BFD-B593-4B2D-84E3-632B59685959}">
      <dgm:prSet phldrT="[Texto]" custT="1">
        <dgm:style>
          <a:lnRef idx="2">
            <a:schemeClr val="accent2"/>
          </a:lnRef>
          <a:fillRef idx="1">
            <a:schemeClr val="lt1"/>
          </a:fillRef>
          <a:effectRef idx="0">
            <a:schemeClr val="accent2"/>
          </a:effectRef>
          <a:fontRef idx="minor">
            <a:schemeClr val="dk1"/>
          </a:fontRef>
        </dgm:style>
      </dgm:prSet>
      <dgm:spPr>
        <a:ln/>
      </dgm:spPr>
      <dgm:t>
        <a:bodyPr/>
        <a:lstStyle/>
        <a:p>
          <a:r>
            <a:rPr lang="es-MX" sz="1200" dirty="0">
              <a:latin typeface="Arial" panose="020B0604020202020204" pitchFamily="34" charset="0"/>
              <a:cs typeface="Arial" panose="020B0604020202020204" pitchFamily="34" charset="0"/>
            </a:rPr>
            <a:t>Marcos Metta Shrem</a:t>
          </a:r>
        </a:p>
      </dgm:t>
    </dgm:pt>
    <dgm:pt modelId="{E22DC179-8E54-43EA-8F74-910397E25A0B}" type="parTrans" cxnId="{220FFD96-9CC0-4BC9-B4A4-00316ED82B50}">
      <dgm:prSet/>
      <dgm:spPr/>
      <dgm:t>
        <a:bodyPr/>
        <a:lstStyle/>
        <a:p>
          <a:endParaRPr lang="es-ES"/>
        </a:p>
      </dgm:t>
    </dgm:pt>
    <dgm:pt modelId="{6F10F09E-B59E-4226-8A72-FEBC287C2D1C}" type="sibTrans" cxnId="{220FFD96-9CC0-4BC9-B4A4-00316ED82B50}">
      <dgm:prSet/>
      <dgm:spPr/>
      <dgm:t>
        <a:bodyPr/>
        <a:lstStyle/>
        <a:p>
          <a:endParaRPr lang="es-ES"/>
        </a:p>
      </dgm:t>
    </dgm:pt>
    <dgm:pt modelId="{2F40F948-D807-4BB0-93FE-607D951496C1}" type="pres">
      <dgm:prSet presAssocID="{055DC071-7442-44CD-927C-E14746F8F8C6}" presName="Name0" presStyleCnt="0">
        <dgm:presLayoutVars>
          <dgm:chPref val="1"/>
          <dgm:dir/>
          <dgm:animOne val="branch"/>
          <dgm:animLvl val="lvl"/>
          <dgm:resizeHandles/>
        </dgm:presLayoutVars>
      </dgm:prSet>
      <dgm:spPr/>
      <dgm:t>
        <a:bodyPr/>
        <a:lstStyle/>
        <a:p>
          <a:endParaRPr lang="es-MX"/>
        </a:p>
      </dgm:t>
    </dgm:pt>
    <dgm:pt modelId="{D6E6A240-F655-4D33-B78F-5B64FDDC063B}" type="pres">
      <dgm:prSet presAssocID="{DBB238DE-585E-438D-84D4-333C44E5D31A}" presName="vertOne" presStyleCnt="0"/>
      <dgm:spPr/>
    </dgm:pt>
    <dgm:pt modelId="{B3191742-78FC-43B4-A2F8-BE22881FBDE6}" type="pres">
      <dgm:prSet presAssocID="{DBB238DE-585E-438D-84D4-333C44E5D31A}" presName="txOne" presStyleLbl="node0" presStyleIdx="0" presStyleCnt="1" custScaleY="40248">
        <dgm:presLayoutVars>
          <dgm:chPref val="3"/>
        </dgm:presLayoutVars>
      </dgm:prSet>
      <dgm:spPr/>
      <dgm:t>
        <a:bodyPr/>
        <a:lstStyle/>
        <a:p>
          <a:endParaRPr lang="es-MX"/>
        </a:p>
      </dgm:t>
    </dgm:pt>
    <dgm:pt modelId="{0CD1CEBE-B3AA-4F1E-8BF7-817832E1DC83}" type="pres">
      <dgm:prSet presAssocID="{DBB238DE-585E-438D-84D4-333C44E5D31A}" presName="parTransOne" presStyleCnt="0"/>
      <dgm:spPr/>
    </dgm:pt>
    <dgm:pt modelId="{888E3532-0C6E-4ACC-9E96-DFFDC8041AC9}" type="pres">
      <dgm:prSet presAssocID="{DBB238DE-585E-438D-84D4-333C44E5D31A}" presName="horzOne" presStyleCnt="0"/>
      <dgm:spPr/>
    </dgm:pt>
    <dgm:pt modelId="{09E80ED5-78C5-4F61-BA8D-205D2BD38C21}" type="pres">
      <dgm:prSet presAssocID="{3B983BFD-B593-4B2D-84E3-632B59685959}" presName="vertTwo" presStyleCnt="0"/>
      <dgm:spPr/>
    </dgm:pt>
    <dgm:pt modelId="{7F23361C-775E-49D3-AA56-B6694D10B531}" type="pres">
      <dgm:prSet presAssocID="{3B983BFD-B593-4B2D-84E3-632B59685959}" presName="txTwo" presStyleLbl="node2" presStyleIdx="0" presStyleCnt="1" custScaleY="24921" custLinFactNeighborX="-111" custLinFactNeighborY="-77815">
        <dgm:presLayoutVars>
          <dgm:chPref val="3"/>
        </dgm:presLayoutVars>
      </dgm:prSet>
      <dgm:spPr/>
      <dgm:t>
        <a:bodyPr/>
        <a:lstStyle/>
        <a:p>
          <a:endParaRPr lang="es-MX"/>
        </a:p>
      </dgm:t>
    </dgm:pt>
    <dgm:pt modelId="{666645B0-5A5D-4D71-87A9-ACF5ECA3B0CF}" type="pres">
      <dgm:prSet presAssocID="{3B983BFD-B593-4B2D-84E3-632B59685959}" presName="parTransTwo" presStyleCnt="0"/>
      <dgm:spPr/>
    </dgm:pt>
    <dgm:pt modelId="{9C775668-6E25-48A9-9A2E-83F9642492C0}" type="pres">
      <dgm:prSet presAssocID="{3B983BFD-B593-4B2D-84E3-632B59685959}" presName="horzTwo" presStyleCnt="0"/>
      <dgm:spPr/>
    </dgm:pt>
    <dgm:pt modelId="{1E4BEB3C-914D-4D69-BC4C-44E5090FA1D6}" type="pres">
      <dgm:prSet presAssocID="{E16BD3CE-6DF0-4FAF-A653-177121D89122}" presName="vertThree" presStyleCnt="0"/>
      <dgm:spPr/>
    </dgm:pt>
    <dgm:pt modelId="{3F0593C8-9D77-438A-9E15-30FFB753619F}" type="pres">
      <dgm:prSet presAssocID="{E16BD3CE-6DF0-4FAF-A653-177121D89122}" presName="txThree" presStyleLbl="node3" presStyleIdx="0" presStyleCnt="4" custScaleY="84127">
        <dgm:presLayoutVars>
          <dgm:chPref val="3"/>
        </dgm:presLayoutVars>
      </dgm:prSet>
      <dgm:spPr/>
      <dgm:t>
        <a:bodyPr/>
        <a:lstStyle/>
        <a:p>
          <a:endParaRPr lang="es-MX"/>
        </a:p>
      </dgm:t>
    </dgm:pt>
    <dgm:pt modelId="{8C78149F-8DC5-4DE8-888E-970E97CC8846}" type="pres">
      <dgm:prSet presAssocID="{E16BD3CE-6DF0-4FAF-A653-177121D89122}" presName="horzThree" presStyleCnt="0"/>
      <dgm:spPr/>
    </dgm:pt>
    <dgm:pt modelId="{EA39E57B-D027-4BC4-A377-004293CAD7F6}" type="pres">
      <dgm:prSet presAssocID="{8370FDE7-7359-461F-99C5-EEFDCEC7342A}" presName="sibSpaceThree" presStyleCnt="0"/>
      <dgm:spPr/>
    </dgm:pt>
    <dgm:pt modelId="{1E65452F-105F-4ED9-96CF-EBDBBDF12BEE}" type="pres">
      <dgm:prSet presAssocID="{2E8FA1A4-F083-4048-9B60-344A173B8BCF}" presName="vertThree" presStyleCnt="0"/>
      <dgm:spPr/>
    </dgm:pt>
    <dgm:pt modelId="{699A7069-4883-44D2-9CD6-2F756B8D36D1}" type="pres">
      <dgm:prSet presAssocID="{2E8FA1A4-F083-4048-9B60-344A173B8BCF}" presName="txThree" presStyleLbl="node3" presStyleIdx="1" presStyleCnt="4" custScaleY="84127">
        <dgm:presLayoutVars>
          <dgm:chPref val="3"/>
        </dgm:presLayoutVars>
      </dgm:prSet>
      <dgm:spPr/>
      <dgm:t>
        <a:bodyPr/>
        <a:lstStyle/>
        <a:p>
          <a:endParaRPr lang="es-MX"/>
        </a:p>
      </dgm:t>
    </dgm:pt>
    <dgm:pt modelId="{5FC5DFEA-79E6-4F87-BFE9-83FB3AAC36D5}" type="pres">
      <dgm:prSet presAssocID="{2E8FA1A4-F083-4048-9B60-344A173B8BCF}" presName="horzThree" presStyleCnt="0"/>
      <dgm:spPr/>
    </dgm:pt>
    <dgm:pt modelId="{1432E434-1B54-444F-8A0D-8A0DCFD6D2D1}" type="pres">
      <dgm:prSet presAssocID="{77E2234E-1E96-4AD2-8C78-F596FA9490E2}" presName="sibSpaceThree" presStyleCnt="0"/>
      <dgm:spPr/>
    </dgm:pt>
    <dgm:pt modelId="{30E0524D-95CA-4219-ACD8-D8EA52C86F5F}" type="pres">
      <dgm:prSet presAssocID="{D3A8C539-7CD7-41A9-B6FA-8EDA0434D09C}" presName="vertThree" presStyleCnt="0"/>
      <dgm:spPr/>
    </dgm:pt>
    <dgm:pt modelId="{DAE865CC-CA38-479F-92F9-832FB46842A5}" type="pres">
      <dgm:prSet presAssocID="{D3A8C539-7CD7-41A9-B6FA-8EDA0434D09C}" presName="txThree" presStyleLbl="node3" presStyleIdx="2" presStyleCnt="4" custScaleY="84127">
        <dgm:presLayoutVars>
          <dgm:chPref val="3"/>
        </dgm:presLayoutVars>
      </dgm:prSet>
      <dgm:spPr/>
      <dgm:t>
        <a:bodyPr/>
        <a:lstStyle/>
        <a:p>
          <a:endParaRPr lang="es-MX"/>
        </a:p>
      </dgm:t>
    </dgm:pt>
    <dgm:pt modelId="{D369328E-6547-4F32-871A-CB7A94063BEB}" type="pres">
      <dgm:prSet presAssocID="{D3A8C539-7CD7-41A9-B6FA-8EDA0434D09C}" presName="horzThree" presStyleCnt="0"/>
      <dgm:spPr/>
    </dgm:pt>
    <dgm:pt modelId="{818A7B09-43F5-4253-8AA4-4F14BD6B7E06}" type="pres">
      <dgm:prSet presAssocID="{E4051B59-3E80-4E4C-AEB0-D18C41454FD5}" presName="sibSpaceThree" presStyleCnt="0"/>
      <dgm:spPr/>
    </dgm:pt>
    <dgm:pt modelId="{CF745C76-E53B-4B8E-B164-5E23770280C8}" type="pres">
      <dgm:prSet presAssocID="{918A9FFF-3FB2-479F-80B2-D59015C037FB}" presName="vertThree" presStyleCnt="0"/>
      <dgm:spPr/>
    </dgm:pt>
    <dgm:pt modelId="{82FCD699-9073-4817-8249-2BED5CE5D85C}" type="pres">
      <dgm:prSet presAssocID="{918A9FFF-3FB2-479F-80B2-D59015C037FB}" presName="txThree" presStyleLbl="node3" presStyleIdx="3" presStyleCnt="4" custScaleY="84127">
        <dgm:presLayoutVars>
          <dgm:chPref val="3"/>
        </dgm:presLayoutVars>
      </dgm:prSet>
      <dgm:spPr/>
      <dgm:t>
        <a:bodyPr/>
        <a:lstStyle/>
        <a:p>
          <a:endParaRPr lang="es-MX"/>
        </a:p>
      </dgm:t>
    </dgm:pt>
    <dgm:pt modelId="{1C7306E9-3DD7-414B-9137-DD4BABFEC7BD}" type="pres">
      <dgm:prSet presAssocID="{918A9FFF-3FB2-479F-80B2-D59015C037FB}" presName="horzThree" presStyleCnt="0"/>
      <dgm:spPr/>
    </dgm:pt>
  </dgm:ptLst>
  <dgm:cxnLst>
    <dgm:cxn modelId="{7702C660-EB07-4AEA-8DB1-FC707D99D684}" type="presOf" srcId="{D3A8C539-7CD7-41A9-B6FA-8EDA0434D09C}" destId="{DAE865CC-CA38-479F-92F9-832FB46842A5}" srcOrd="0" destOrd="0" presId="urn:microsoft.com/office/officeart/2005/8/layout/hierarchy4"/>
    <dgm:cxn modelId="{3C22073E-F14D-459D-94E9-95C5F807E3D4}" type="presOf" srcId="{DBB238DE-585E-438D-84D4-333C44E5D31A}" destId="{B3191742-78FC-43B4-A2F8-BE22881FBDE6}" srcOrd="0" destOrd="0" presId="urn:microsoft.com/office/officeart/2005/8/layout/hierarchy4"/>
    <dgm:cxn modelId="{88F7EA3A-C4E1-459C-89C4-09C75884CC09}" type="presOf" srcId="{2E8FA1A4-F083-4048-9B60-344A173B8BCF}" destId="{699A7069-4883-44D2-9CD6-2F756B8D36D1}" srcOrd="0" destOrd="0" presId="urn:microsoft.com/office/officeart/2005/8/layout/hierarchy4"/>
    <dgm:cxn modelId="{272B8092-AECB-4F5B-BAC9-C41123FB3DC7}" srcId="{3B983BFD-B593-4B2D-84E3-632B59685959}" destId="{918A9FFF-3FB2-479F-80B2-D59015C037FB}" srcOrd="3" destOrd="0" parTransId="{2EF19015-D57C-4476-BE6B-DF448F6A056A}" sibTransId="{91920690-A97D-4C26-B0F3-276B90B6911F}"/>
    <dgm:cxn modelId="{872AD364-9BDE-42A5-B73D-ACBD1A2F82AF}" type="presOf" srcId="{E16BD3CE-6DF0-4FAF-A653-177121D89122}" destId="{3F0593C8-9D77-438A-9E15-30FFB753619F}" srcOrd="0" destOrd="0" presId="urn:microsoft.com/office/officeart/2005/8/layout/hierarchy4"/>
    <dgm:cxn modelId="{9E91ECE0-6364-4E2D-A478-AD0B9E28972E}" type="presOf" srcId="{055DC071-7442-44CD-927C-E14746F8F8C6}" destId="{2F40F948-D807-4BB0-93FE-607D951496C1}" srcOrd="0" destOrd="0" presId="urn:microsoft.com/office/officeart/2005/8/layout/hierarchy4"/>
    <dgm:cxn modelId="{D4075963-7816-401C-AA77-0D30011260C9}" srcId="{055DC071-7442-44CD-927C-E14746F8F8C6}" destId="{DBB238DE-585E-438D-84D4-333C44E5D31A}" srcOrd="0" destOrd="0" parTransId="{F6ED6612-73A1-4AE0-BF65-B0CFBF872734}" sibTransId="{41DD3CCA-298E-4BCC-90E1-B61AFECD7863}"/>
    <dgm:cxn modelId="{608C5AED-AF71-434C-BCA2-402AC0D39793}" type="presOf" srcId="{918A9FFF-3FB2-479F-80B2-D59015C037FB}" destId="{82FCD699-9073-4817-8249-2BED5CE5D85C}" srcOrd="0" destOrd="0" presId="urn:microsoft.com/office/officeart/2005/8/layout/hierarchy4"/>
    <dgm:cxn modelId="{36984E8A-7B43-457F-8C3F-F96A6151FC93}" srcId="{3B983BFD-B593-4B2D-84E3-632B59685959}" destId="{E16BD3CE-6DF0-4FAF-A653-177121D89122}" srcOrd="0" destOrd="0" parTransId="{28882B85-2D0C-40E9-B3CD-B99BA04534DE}" sibTransId="{8370FDE7-7359-461F-99C5-EEFDCEC7342A}"/>
    <dgm:cxn modelId="{51A9B698-60B7-4AC0-9EEF-040D613A31A8}" srcId="{3B983BFD-B593-4B2D-84E3-632B59685959}" destId="{D3A8C539-7CD7-41A9-B6FA-8EDA0434D09C}" srcOrd="2" destOrd="0" parTransId="{C3125E93-161D-4F51-99FD-F9E833759680}" sibTransId="{E4051B59-3E80-4E4C-AEB0-D18C41454FD5}"/>
    <dgm:cxn modelId="{220FFD96-9CC0-4BC9-B4A4-00316ED82B50}" srcId="{DBB238DE-585E-438D-84D4-333C44E5D31A}" destId="{3B983BFD-B593-4B2D-84E3-632B59685959}" srcOrd="0" destOrd="0" parTransId="{E22DC179-8E54-43EA-8F74-910397E25A0B}" sibTransId="{6F10F09E-B59E-4226-8A72-FEBC287C2D1C}"/>
    <dgm:cxn modelId="{B9B42EA0-20DB-4739-A83B-9FDFD9726E33}" type="presOf" srcId="{3B983BFD-B593-4B2D-84E3-632B59685959}" destId="{7F23361C-775E-49D3-AA56-B6694D10B531}" srcOrd="0" destOrd="0" presId="urn:microsoft.com/office/officeart/2005/8/layout/hierarchy4"/>
    <dgm:cxn modelId="{8CCD91CA-587D-445C-9B83-22388B52A39B}" srcId="{3B983BFD-B593-4B2D-84E3-632B59685959}" destId="{2E8FA1A4-F083-4048-9B60-344A173B8BCF}" srcOrd="1" destOrd="0" parTransId="{B06340A1-7B21-42D1-98D8-EDB17BADEA81}" sibTransId="{77E2234E-1E96-4AD2-8C78-F596FA9490E2}"/>
    <dgm:cxn modelId="{91B261FD-7145-4E59-A60F-7F1EB0F3CF7B}" type="presParOf" srcId="{2F40F948-D807-4BB0-93FE-607D951496C1}" destId="{D6E6A240-F655-4D33-B78F-5B64FDDC063B}" srcOrd="0" destOrd="0" presId="urn:microsoft.com/office/officeart/2005/8/layout/hierarchy4"/>
    <dgm:cxn modelId="{8730300A-6577-40D3-A1A1-C805FC862D2D}" type="presParOf" srcId="{D6E6A240-F655-4D33-B78F-5B64FDDC063B}" destId="{B3191742-78FC-43B4-A2F8-BE22881FBDE6}" srcOrd="0" destOrd="0" presId="urn:microsoft.com/office/officeart/2005/8/layout/hierarchy4"/>
    <dgm:cxn modelId="{0F4E0FF9-6D30-4D5B-B71B-6082F29105AF}" type="presParOf" srcId="{D6E6A240-F655-4D33-B78F-5B64FDDC063B}" destId="{0CD1CEBE-B3AA-4F1E-8BF7-817832E1DC83}" srcOrd="1" destOrd="0" presId="urn:microsoft.com/office/officeart/2005/8/layout/hierarchy4"/>
    <dgm:cxn modelId="{30F167E8-1D5B-477C-82AF-8795AA05FD4E}" type="presParOf" srcId="{D6E6A240-F655-4D33-B78F-5B64FDDC063B}" destId="{888E3532-0C6E-4ACC-9E96-DFFDC8041AC9}" srcOrd="2" destOrd="0" presId="urn:microsoft.com/office/officeart/2005/8/layout/hierarchy4"/>
    <dgm:cxn modelId="{CEB70C91-A520-4C98-B854-A260A940A9A7}" type="presParOf" srcId="{888E3532-0C6E-4ACC-9E96-DFFDC8041AC9}" destId="{09E80ED5-78C5-4F61-BA8D-205D2BD38C21}" srcOrd="0" destOrd="0" presId="urn:microsoft.com/office/officeart/2005/8/layout/hierarchy4"/>
    <dgm:cxn modelId="{260E568D-BCCA-4AC3-B7CD-C7AB2A042C40}" type="presParOf" srcId="{09E80ED5-78C5-4F61-BA8D-205D2BD38C21}" destId="{7F23361C-775E-49D3-AA56-B6694D10B531}" srcOrd="0" destOrd="0" presId="urn:microsoft.com/office/officeart/2005/8/layout/hierarchy4"/>
    <dgm:cxn modelId="{D3C7EEE3-7596-4660-88EB-76972949ED33}" type="presParOf" srcId="{09E80ED5-78C5-4F61-BA8D-205D2BD38C21}" destId="{666645B0-5A5D-4D71-87A9-ACF5ECA3B0CF}" srcOrd="1" destOrd="0" presId="urn:microsoft.com/office/officeart/2005/8/layout/hierarchy4"/>
    <dgm:cxn modelId="{A5644E34-2D60-45D6-BBD1-1F975F4B4778}" type="presParOf" srcId="{09E80ED5-78C5-4F61-BA8D-205D2BD38C21}" destId="{9C775668-6E25-48A9-9A2E-83F9642492C0}" srcOrd="2" destOrd="0" presId="urn:microsoft.com/office/officeart/2005/8/layout/hierarchy4"/>
    <dgm:cxn modelId="{579AB405-32F7-4D75-ADB7-80B086C8B914}" type="presParOf" srcId="{9C775668-6E25-48A9-9A2E-83F9642492C0}" destId="{1E4BEB3C-914D-4D69-BC4C-44E5090FA1D6}" srcOrd="0" destOrd="0" presId="urn:microsoft.com/office/officeart/2005/8/layout/hierarchy4"/>
    <dgm:cxn modelId="{16052745-E8DA-4E10-8802-4B0A0E484322}" type="presParOf" srcId="{1E4BEB3C-914D-4D69-BC4C-44E5090FA1D6}" destId="{3F0593C8-9D77-438A-9E15-30FFB753619F}" srcOrd="0" destOrd="0" presId="urn:microsoft.com/office/officeart/2005/8/layout/hierarchy4"/>
    <dgm:cxn modelId="{B80AE9AF-0D31-45E7-8F7A-A6501A9123C1}" type="presParOf" srcId="{1E4BEB3C-914D-4D69-BC4C-44E5090FA1D6}" destId="{8C78149F-8DC5-4DE8-888E-970E97CC8846}" srcOrd="1" destOrd="0" presId="urn:microsoft.com/office/officeart/2005/8/layout/hierarchy4"/>
    <dgm:cxn modelId="{A9C7EDCA-505B-4CF1-A3E6-18A08DBA9EF1}" type="presParOf" srcId="{9C775668-6E25-48A9-9A2E-83F9642492C0}" destId="{EA39E57B-D027-4BC4-A377-004293CAD7F6}" srcOrd="1" destOrd="0" presId="urn:microsoft.com/office/officeart/2005/8/layout/hierarchy4"/>
    <dgm:cxn modelId="{C52AFFEF-9E94-4D57-8A55-DE01EF8BFF24}" type="presParOf" srcId="{9C775668-6E25-48A9-9A2E-83F9642492C0}" destId="{1E65452F-105F-4ED9-96CF-EBDBBDF12BEE}" srcOrd="2" destOrd="0" presId="urn:microsoft.com/office/officeart/2005/8/layout/hierarchy4"/>
    <dgm:cxn modelId="{A58A742C-E1C0-43B1-9145-6D9CB490F0AB}" type="presParOf" srcId="{1E65452F-105F-4ED9-96CF-EBDBBDF12BEE}" destId="{699A7069-4883-44D2-9CD6-2F756B8D36D1}" srcOrd="0" destOrd="0" presId="urn:microsoft.com/office/officeart/2005/8/layout/hierarchy4"/>
    <dgm:cxn modelId="{BBE11051-4073-43CA-AB7B-0A61B4B64DA9}" type="presParOf" srcId="{1E65452F-105F-4ED9-96CF-EBDBBDF12BEE}" destId="{5FC5DFEA-79E6-4F87-BFE9-83FB3AAC36D5}" srcOrd="1" destOrd="0" presId="urn:microsoft.com/office/officeart/2005/8/layout/hierarchy4"/>
    <dgm:cxn modelId="{55C627DE-F9F9-4B11-8F93-00C6459F1FD1}" type="presParOf" srcId="{9C775668-6E25-48A9-9A2E-83F9642492C0}" destId="{1432E434-1B54-444F-8A0D-8A0DCFD6D2D1}" srcOrd="3" destOrd="0" presId="urn:microsoft.com/office/officeart/2005/8/layout/hierarchy4"/>
    <dgm:cxn modelId="{5DFD3B92-D880-49DF-B138-BD9C4E52A1D7}" type="presParOf" srcId="{9C775668-6E25-48A9-9A2E-83F9642492C0}" destId="{30E0524D-95CA-4219-ACD8-D8EA52C86F5F}" srcOrd="4" destOrd="0" presId="urn:microsoft.com/office/officeart/2005/8/layout/hierarchy4"/>
    <dgm:cxn modelId="{90D36892-2991-4937-89BC-EA8E81133485}" type="presParOf" srcId="{30E0524D-95CA-4219-ACD8-D8EA52C86F5F}" destId="{DAE865CC-CA38-479F-92F9-832FB46842A5}" srcOrd="0" destOrd="0" presId="urn:microsoft.com/office/officeart/2005/8/layout/hierarchy4"/>
    <dgm:cxn modelId="{ECDBD208-7F5F-45FC-8A14-DB123DE202E5}" type="presParOf" srcId="{30E0524D-95CA-4219-ACD8-D8EA52C86F5F}" destId="{D369328E-6547-4F32-871A-CB7A94063BEB}" srcOrd="1" destOrd="0" presId="urn:microsoft.com/office/officeart/2005/8/layout/hierarchy4"/>
    <dgm:cxn modelId="{41A69E9D-4585-4CF6-A9E5-0065611E008C}" type="presParOf" srcId="{9C775668-6E25-48A9-9A2E-83F9642492C0}" destId="{818A7B09-43F5-4253-8AA4-4F14BD6B7E06}" srcOrd="5" destOrd="0" presId="urn:microsoft.com/office/officeart/2005/8/layout/hierarchy4"/>
    <dgm:cxn modelId="{62960798-920A-4E32-B731-81E64099613E}" type="presParOf" srcId="{9C775668-6E25-48A9-9A2E-83F9642492C0}" destId="{CF745C76-E53B-4B8E-B164-5E23770280C8}" srcOrd="6" destOrd="0" presId="urn:microsoft.com/office/officeart/2005/8/layout/hierarchy4"/>
    <dgm:cxn modelId="{9EB48680-E0D1-4C55-B2E1-E80B1FD9C05E}" type="presParOf" srcId="{CF745C76-E53B-4B8E-B164-5E23770280C8}" destId="{82FCD699-9073-4817-8249-2BED5CE5D85C}" srcOrd="0" destOrd="0" presId="urn:microsoft.com/office/officeart/2005/8/layout/hierarchy4"/>
    <dgm:cxn modelId="{BBFD402A-CE9E-4130-B956-4D9F833269D8}" type="presParOf" srcId="{CF745C76-E53B-4B8E-B164-5E23770280C8}" destId="{1C7306E9-3DD7-414B-9137-DD4BABFEC7BD}" srcOrd="1" destOrd="0" presId="urn:microsoft.com/office/officeart/2005/8/layout/hierarchy4"/>
  </dgm:cxnLst>
  <dgm:bg/>
  <dgm:whole/>
  <dgm:extLst>
    <a:ext uri="http://schemas.microsoft.com/office/drawing/2008/diagram">
      <dsp:dataModelExt xmlns:dsp="http://schemas.microsoft.com/office/drawing/2008/diagram" relId="rId11"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055DC071-7442-44CD-927C-E14746F8F8C6}" type="doc">
      <dgm:prSet loTypeId="urn:microsoft.com/office/officeart/2005/8/layout/hierarchy4" loCatId="hierarchy" qsTypeId="urn:microsoft.com/office/officeart/2005/8/quickstyle/simple1" qsCatId="simple" csTypeId="urn:microsoft.com/office/officeart/2005/8/colors/accent1_2" csCatId="accent1" phldr="1"/>
      <dgm:spPr/>
      <dgm:t>
        <a:bodyPr/>
        <a:lstStyle/>
        <a:p>
          <a:endParaRPr lang="es-MX"/>
        </a:p>
      </dgm:t>
    </dgm:pt>
    <dgm:pt modelId="{DBB238DE-585E-438D-84D4-333C44E5D31A}">
      <dgm:prSet phldrT="[Texto]" custT="1"/>
      <dgm:spPr>
        <a:solidFill>
          <a:srgbClr val="C2161A"/>
        </a:solidFill>
        <a:ln>
          <a:noFill/>
        </a:ln>
      </dgm:spPr>
      <dgm:t>
        <a:bodyPr/>
        <a:lstStyle/>
        <a:p>
          <a:r>
            <a:rPr lang="es-MX" sz="1200" dirty="0">
              <a:latin typeface="Arial" panose="020B0604020202020204" pitchFamily="34" charset="0"/>
              <a:cs typeface="Arial" panose="020B0604020202020204" pitchFamily="34" charset="0"/>
            </a:rPr>
            <a:t>Construcción</a:t>
          </a:r>
          <a:endParaRPr lang="es-MX" sz="1400" dirty="0">
            <a:latin typeface="Arial" panose="020B0604020202020204" pitchFamily="34" charset="0"/>
            <a:cs typeface="Arial" panose="020B0604020202020204" pitchFamily="34" charset="0"/>
          </a:endParaRPr>
        </a:p>
      </dgm:t>
    </dgm:pt>
    <dgm:pt modelId="{F6ED6612-73A1-4AE0-BF65-B0CFBF872734}" type="parTrans" cxnId="{D4075963-7816-401C-AA77-0D30011260C9}">
      <dgm:prSet/>
      <dgm:spPr/>
      <dgm:t>
        <a:bodyPr/>
        <a:lstStyle/>
        <a:p>
          <a:endParaRPr lang="es-MX"/>
        </a:p>
      </dgm:t>
    </dgm:pt>
    <dgm:pt modelId="{41DD3CCA-298E-4BCC-90E1-B61AFECD7863}" type="sibTrans" cxnId="{D4075963-7816-401C-AA77-0D30011260C9}">
      <dgm:prSet/>
      <dgm:spPr/>
      <dgm:t>
        <a:bodyPr/>
        <a:lstStyle/>
        <a:p>
          <a:endParaRPr lang="es-MX"/>
        </a:p>
      </dgm:t>
    </dgm:pt>
    <dgm:pt modelId="{2E8FA1A4-F083-4048-9B60-344A173B8BCF}">
      <dgm:prSet phldrT="[Texto]" custT="1"/>
      <dgm:spPr>
        <a:noFill/>
        <a:ln w="9525">
          <a:solidFill>
            <a:srgbClr val="C2161A"/>
          </a:solidFill>
        </a:ln>
      </dgm:spPr>
      <dgm:t>
        <a:bodyPr/>
        <a:lstStyle/>
        <a:p>
          <a:r>
            <a:rPr lang="es-MX" sz="900" b="1" dirty="0">
              <a:solidFill>
                <a:schemeClr val="tx1"/>
              </a:solidFill>
              <a:latin typeface="Arial" panose="020B0604020202020204" pitchFamily="34" charset="0"/>
              <a:cs typeface="Arial" panose="020B0604020202020204" pitchFamily="34" charset="0"/>
            </a:rPr>
            <a:t>Bernardo Sandoval</a:t>
          </a:r>
          <a:endParaRPr lang="es-MX" sz="900" dirty="0">
            <a:solidFill>
              <a:schemeClr val="tx1"/>
            </a:solidFill>
            <a:latin typeface="Arial" pitchFamily="34" charset="0"/>
            <a:cs typeface="Arial" pitchFamily="34" charset="0"/>
          </a:endParaRPr>
        </a:p>
      </dgm:t>
    </dgm:pt>
    <dgm:pt modelId="{B06340A1-7B21-42D1-98D8-EDB17BADEA81}" type="parTrans" cxnId="{8CCD91CA-587D-445C-9B83-22388B52A39B}">
      <dgm:prSet/>
      <dgm:spPr/>
      <dgm:t>
        <a:bodyPr/>
        <a:lstStyle/>
        <a:p>
          <a:endParaRPr lang="es-MX"/>
        </a:p>
      </dgm:t>
    </dgm:pt>
    <dgm:pt modelId="{77E2234E-1E96-4AD2-8C78-F596FA9490E2}" type="sibTrans" cxnId="{8CCD91CA-587D-445C-9B83-22388B52A39B}">
      <dgm:prSet/>
      <dgm:spPr/>
      <dgm:t>
        <a:bodyPr/>
        <a:lstStyle/>
        <a:p>
          <a:endParaRPr lang="es-MX"/>
        </a:p>
      </dgm:t>
    </dgm:pt>
    <dgm:pt modelId="{3DDC9787-518F-445A-B50A-4F47D074A0D8}">
      <dgm:prSet phldrT="[Texto]" custT="1"/>
      <dgm:spPr>
        <a:noFill/>
        <a:ln w="9525">
          <a:solidFill>
            <a:srgbClr val="C2161A"/>
          </a:solidFill>
        </a:ln>
      </dgm:spPr>
      <dgm:t>
        <a:bodyPr/>
        <a:lstStyle/>
        <a:p>
          <a:r>
            <a:rPr lang="es-MX" sz="900" b="1" dirty="0">
              <a:solidFill>
                <a:schemeClr val="tx1"/>
              </a:solidFill>
              <a:latin typeface="Arial" panose="020B0604020202020204" pitchFamily="34" charset="0"/>
              <a:cs typeface="Arial" panose="020B0604020202020204" pitchFamily="34" charset="0"/>
            </a:rPr>
            <a:t>Alberto Chicurel</a:t>
          </a:r>
          <a:endParaRPr lang="es-MX" sz="900" dirty="0">
            <a:solidFill>
              <a:schemeClr val="tx1"/>
            </a:solidFill>
            <a:latin typeface="Arial" panose="020B0604020202020204" pitchFamily="34" charset="0"/>
            <a:cs typeface="Arial" panose="020B0604020202020204" pitchFamily="34" charset="0"/>
          </a:endParaRPr>
        </a:p>
      </dgm:t>
    </dgm:pt>
    <dgm:pt modelId="{7EF993A7-49B9-40BF-8AE2-2A5C17407BF6}" type="sibTrans" cxnId="{ECB939BB-961E-4145-BAF4-A0A3BFD492D3}">
      <dgm:prSet/>
      <dgm:spPr/>
      <dgm:t>
        <a:bodyPr/>
        <a:lstStyle/>
        <a:p>
          <a:endParaRPr lang="es-MX"/>
        </a:p>
      </dgm:t>
    </dgm:pt>
    <dgm:pt modelId="{F81BD3B4-F13B-4501-AD0B-0A28002CCE5F}" type="parTrans" cxnId="{ECB939BB-961E-4145-BAF4-A0A3BFD492D3}">
      <dgm:prSet/>
      <dgm:spPr/>
      <dgm:t>
        <a:bodyPr/>
        <a:lstStyle/>
        <a:p>
          <a:endParaRPr lang="es-MX"/>
        </a:p>
      </dgm:t>
    </dgm:pt>
    <dgm:pt modelId="{52DBE99E-CC1F-4B79-9E28-B2412C26F8AC}">
      <dgm:prSet custT="1"/>
      <dgm:spPr>
        <a:noFill/>
        <a:ln w="9525">
          <a:solidFill>
            <a:srgbClr val="C2161A"/>
          </a:solidFill>
        </a:ln>
      </dgm:spPr>
      <dgm:t>
        <a:bodyPr/>
        <a:lstStyle/>
        <a:p>
          <a:r>
            <a:rPr lang="es-MX" sz="900" b="1" dirty="0">
              <a:solidFill>
                <a:schemeClr val="tx1"/>
              </a:solidFill>
              <a:latin typeface="Arial" pitchFamily="34" charset="0"/>
              <a:cs typeface="Arial" pitchFamily="34" charset="0"/>
            </a:rPr>
            <a:t>Alejandro Díaz</a:t>
          </a:r>
        </a:p>
      </dgm:t>
    </dgm:pt>
    <dgm:pt modelId="{362E8E3B-7F55-4C18-B71D-BA5F86844D36}" type="parTrans" cxnId="{128F0A7B-1999-4D08-AA64-6C6942E68746}">
      <dgm:prSet/>
      <dgm:spPr/>
      <dgm:t>
        <a:bodyPr/>
        <a:lstStyle/>
        <a:p>
          <a:endParaRPr lang="es-MX"/>
        </a:p>
      </dgm:t>
    </dgm:pt>
    <dgm:pt modelId="{927B048C-4470-4BCE-B83B-EBD021BC67EE}" type="sibTrans" cxnId="{128F0A7B-1999-4D08-AA64-6C6942E68746}">
      <dgm:prSet/>
      <dgm:spPr/>
      <dgm:t>
        <a:bodyPr/>
        <a:lstStyle/>
        <a:p>
          <a:endParaRPr lang="es-MX"/>
        </a:p>
      </dgm:t>
    </dgm:pt>
    <dgm:pt modelId="{078FCF53-D0F2-4707-BAEF-BAF09A0F429A}">
      <dgm:prSet custT="1"/>
      <dgm:spPr>
        <a:noFill/>
        <a:ln w="9525">
          <a:solidFill>
            <a:srgbClr val="C2161A"/>
          </a:solidFill>
        </a:ln>
      </dgm:spPr>
      <dgm:t>
        <a:bodyPr/>
        <a:lstStyle/>
        <a:p>
          <a:r>
            <a:rPr lang="es-MX" sz="900" b="1" dirty="0">
              <a:solidFill>
                <a:schemeClr val="tx1"/>
              </a:solidFill>
              <a:latin typeface="Arial" pitchFamily="34" charset="0"/>
              <a:cs typeface="Arial" pitchFamily="34" charset="0"/>
            </a:rPr>
            <a:t>Sonia Ayala</a:t>
          </a:r>
          <a:endParaRPr lang="es-MX" sz="900" dirty="0">
            <a:solidFill>
              <a:schemeClr val="tx1"/>
            </a:solidFill>
            <a:latin typeface="Arial" pitchFamily="34" charset="0"/>
            <a:cs typeface="Arial" pitchFamily="34" charset="0"/>
          </a:endParaRPr>
        </a:p>
      </dgm:t>
    </dgm:pt>
    <dgm:pt modelId="{9B3A3342-8033-44A3-8901-467CEC6E59EF}" type="parTrans" cxnId="{038DAFB1-9238-4930-9E73-A9675C45A07E}">
      <dgm:prSet/>
      <dgm:spPr/>
      <dgm:t>
        <a:bodyPr/>
        <a:lstStyle/>
        <a:p>
          <a:endParaRPr lang="es-MX"/>
        </a:p>
      </dgm:t>
    </dgm:pt>
    <dgm:pt modelId="{AB76B601-281F-4B33-9D28-87CD1C93ABC8}" type="sibTrans" cxnId="{038DAFB1-9238-4930-9E73-A9675C45A07E}">
      <dgm:prSet/>
      <dgm:spPr/>
      <dgm:t>
        <a:bodyPr/>
        <a:lstStyle/>
        <a:p>
          <a:endParaRPr lang="es-MX"/>
        </a:p>
      </dgm:t>
    </dgm:pt>
    <dgm:pt modelId="{C2127F3F-BD8A-4E5F-8601-C5907D6DEFAE}">
      <dgm:prSet phldrT="[Texto]" custT="1"/>
      <dgm:spPr>
        <a:noFill/>
        <a:ln>
          <a:noFill/>
        </a:ln>
      </dgm:spPr>
      <dgm:t>
        <a:bodyPr/>
        <a:lstStyle/>
        <a:p>
          <a:endParaRPr lang="es-MX" sz="1400" dirty="0">
            <a:latin typeface="Arial" panose="020B0604020202020204" pitchFamily="34" charset="0"/>
            <a:cs typeface="Arial" panose="020B0604020202020204" pitchFamily="34" charset="0"/>
          </a:endParaRPr>
        </a:p>
      </dgm:t>
    </dgm:pt>
    <dgm:pt modelId="{2BA1FE78-07AC-4B9A-8D71-0E5A03E9F177}" type="parTrans" cxnId="{A35FADEC-D1E6-4B00-B8C2-CBB84D46E844}">
      <dgm:prSet/>
      <dgm:spPr/>
      <dgm:t>
        <a:bodyPr/>
        <a:lstStyle/>
        <a:p>
          <a:endParaRPr lang="es-ES"/>
        </a:p>
      </dgm:t>
    </dgm:pt>
    <dgm:pt modelId="{39E161A4-FBC3-4921-A859-3153182689AD}" type="sibTrans" cxnId="{A35FADEC-D1E6-4B00-B8C2-CBB84D46E844}">
      <dgm:prSet/>
      <dgm:spPr/>
      <dgm:t>
        <a:bodyPr/>
        <a:lstStyle/>
        <a:p>
          <a:endParaRPr lang="es-ES"/>
        </a:p>
      </dgm:t>
    </dgm:pt>
    <dgm:pt modelId="{A843631C-92E6-4847-87CD-017D339C89B7}" type="pres">
      <dgm:prSet presAssocID="{055DC071-7442-44CD-927C-E14746F8F8C6}" presName="Name0" presStyleCnt="0">
        <dgm:presLayoutVars>
          <dgm:chPref val="1"/>
          <dgm:dir/>
          <dgm:animOne val="branch"/>
          <dgm:animLvl val="lvl"/>
          <dgm:resizeHandles/>
        </dgm:presLayoutVars>
      </dgm:prSet>
      <dgm:spPr/>
      <dgm:t>
        <a:bodyPr/>
        <a:lstStyle/>
        <a:p>
          <a:endParaRPr lang="es-MX"/>
        </a:p>
      </dgm:t>
    </dgm:pt>
    <dgm:pt modelId="{8A41E9B6-3ADC-464A-B675-F4188D43545F}" type="pres">
      <dgm:prSet presAssocID="{DBB238DE-585E-438D-84D4-333C44E5D31A}" presName="vertOne" presStyleCnt="0"/>
      <dgm:spPr/>
    </dgm:pt>
    <dgm:pt modelId="{E644FA27-152B-46DA-B279-93C9A02DCB36}" type="pres">
      <dgm:prSet presAssocID="{DBB238DE-585E-438D-84D4-333C44E5D31A}" presName="txOne" presStyleLbl="node0" presStyleIdx="0" presStyleCnt="1" custScaleY="69890" custLinFactNeighborX="-1104">
        <dgm:presLayoutVars>
          <dgm:chPref val="3"/>
        </dgm:presLayoutVars>
      </dgm:prSet>
      <dgm:spPr/>
      <dgm:t>
        <a:bodyPr/>
        <a:lstStyle/>
        <a:p>
          <a:endParaRPr lang="es-MX"/>
        </a:p>
      </dgm:t>
    </dgm:pt>
    <dgm:pt modelId="{5FAFBE4E-4FFD-4C6C-BBBF-CE8E33E63A06}" type="pres">
      <dgm:prSet presAssocID="{DBB238DE-585E-438D-84D4-333C44E5D31A}" presName="parTransOne" presStyleCnt="0"/>
      <dgm:spPr/>
    </dgm:pt>
    <dgm:pt modelId="{BB7AB70A-E482-4AE8-9E8A-6F282A352E37}" type="pres">
      <dgm:prSet presAssocID="{DBB238DE-585E-438D-84D4-333C44E5D31A}" presName="horzOne" presStyleCnt="0"/>
      <dgm:spPr/>
    </dgm:pt>
    <dgm:pt modelId="{AB0E3323-05B6-40E1-88ED-66DEB42E9252}" type="pres">
      <dgm:prSet presAssocID="{C2127F3F-BD8A-4E5F-8601-C5907D6DEFAE}" presName="vertTwo" presStyleCnt="0"/>
      <dgm:spPr/>
    </dgm:pt>
    <dgm:pt modelId="{0DCAF301-19EF-4B8F-B91B-866E07C8D034}" type="pres">
      <dgm:prSet presAssocID="{C2127F3F-BD8A-4E5F-8601-C5907D6DEFAE}" presName="txTwo" presStyleLbl="node2" presStyleIdx="0" presStyleCnt="1" custScaleY="71627">
        <dgm:presLayoutVars>
          <dgm:chPref val="3"/>
        </dgm:presLayoutVars>
      </dgm:prSet>
      <dgm:spPr/>
      <dgm:t>
        <a:bodyPr/>
        <a:lstStyle/>
        <a:p>
          <a:endParaRPr lang="es-MX"/>
        </a:p>
      </dgm:t>
    </dgm:pt>
    <dgm:pt modelId="{0B7032D1-D2CD-4D41-A5E8-E76A072A2239}" type="pres">
      <dgm:prSet presAssocID="{C2127F3F-BD8A-4E5F-8601-C5907D6DEFAE}" presName="parTransTwo" presStyleCnt="0"/>
      <dgm:spPr/>
    </dgm:pt>
    <dgm:pt modelId="{5D0601FD-8C3A-428F-B708-C874CA75E527}" type="pres">
      <dgm:prSet presAssocID="{C2127F3F-BD8A-4E5F-8601-C5907D6DEFAE}" presName="horzTwo" presStyleCnt="0"/>
      <dgm:spPr/>
    </dgm:pt>
    <dgm:pt modelId="{C145E636-A404-4F64-8F6F-AC5CD8852E50}" type="pres">
      <dgm:prSet presAssocID="{3DDC9787-518F-445A-B50A-4F47D074A0D8}" presName="vertThree" presStyleCnt="0"/>
      <dgm:spPr/>
    </dgm:pt>
    <dgm:pt modelId="{74544056-3D81-462C-ACA1-B56DE0330D27}" type="pres">
      <dgm:prSet presAssocID="{3DDC9787-518F-445A-B50A-4F47D074A0D8}" presName="txThree" presStyleLbl="node3" presStyleIdx="0" presStyleCnt="4" custScaleY="146147" custLinFactNeighborY="13892">
        <dgm:presLayoutVars>
          <dgm:chPref val="3"/>
        </dgm:presLayoutVars>
      </dgm:prSet>
      <dgm:spPr/>
      <dgm:t>
        <a:bodyPr/>
        <a:lstStyle/>
        <a:p>
          <a:endParaRPr lang="es-MX"/>
        </a:p>
      </dgm:t>
    </dgm:pt>
    <dgm:pt modelId="{B3B9D206-1EEB-4783-A5A1-708ECBA24EA2}" type="pres">
      <dgm:prSet presAssocID="{3DDC9787-518F-445A-B50A-4F47D074A0D8}" presName="horzThree" presStyleCnt="0"/>
      <dgm:spPr/>
    </dgm:pt>
    <dgm:pt modelId="{AB3F060C-DF7D-48EE-858D-7B9163B5DC18}" type="pres">
      <dgm:prSet presAssocID="{7EF993A7-49B9-40BF-8AE2-2A5C17407BF6}" presName="sibSpaceThree" presStyleCnt="0"/>
      <dgm:spPr/>
    </dgm:pt>
    <dgm:pt modelId="{3BC26D03-0428-400B-B8EB-15962DF39B6F}" type="pres">
      <dgm:prSet presAssocID="{2E8FA1A4-F083-4048-9B60-344A173B8BCF}" presName="vertThree" presStyleCnt="0"/>
      <dgm:spPr/>
    </dgm:pt>
    <dgm:pt modelId="{92ACAF98-978C-4E63-BEB2-C5471CC51D6A}" type="pres">
      <dgm:prSet presAssocID="{2E8FA1A4-F083-4048-9B60-344A173B8BCF}" presName="txThree" presStyleLbl="node3" presStyleIdx="1" presStyleCnt="4" custScaleY="143848" custLinFactNeighborX="92" custLinFactNeighborY="8628">
        <dgm:presLayoutVars>
          <dgm:chPref val="3"/>
        </dgm:presLayoutVars>
      </dgm:prSet>
      <dgm:spPr/>
      <dgm:t>
        <a:bodyPr/>
        <a:lstStyle/>
        <a:p>
          <a:endParaRPr lang="es-MX"/>
        </a:p>
      </dgm:t>
    </dgm:pt>
    <dgm:pt modelId="{A718E2CE-DB0B-4309-944B-646D36EF0EE8}" type="pres">
      <dgm:prSet presAssocID="{2E8FA1A4-F083-4048-9B60-344A173B8BCF}" presName="horzThree" presStyleCnt="0"/>
      <dgm:spPr/>
    </dgm:pt>
    <dgm:pt modelId="{9DCC6AA6-C2A0-46AD-9085-72CE9805FD31}" type="pres">
      <dgm:prSet presAssocID="{77E2234E-1E96-4AD2-8C78-F596FA9490E2}" presName="sibSpaceThree" presStyleCnt="0"/>
      <dgm:spPr/>
    </dgm:pt>
    <dgm:pt modelId="{7684ABB7-9905-4605-84F2-0D94966302B2}" type="pres">
      <dgm:prSet presAssocID="{52DBE99E-CC1F-4B79-9E28-B2412C26F8AC}" presName="vertThree" presStyleCnt="0"/>
      <dgm:spPr/>
    </dgm:pt>
    <dgm:pt modelId="{669D3038-E591-48D7-9FCC-7C92F34FC664}" type="pres">
      <dgm:prSet presAssocID="{52DBE99E-CC1F-4B79-9E28-B2412C26F8AC}" presName="txThree" presStyleLbl="node3" presStyleIdx="2" presStyleCnt="4" custScaleY="147727" custLinFactNeighborY="3014">
        <dgm:presLayoutVars>
          <dgm:chPref val="3"/>
        </dgm:presLayoutVars>
      </dgm:prSet>
      <dgm:spPr/>
      <dgm:t>
        <a:bodyPr/>
        <a:lstStyle/>
        <a:p>
          <a:endParaRPr lang="es-MX"/>
        </a:p>
      </dgm:t>
    </dgm:pt>
    <dgm:pt modelId="{DC4916A4-B872-42FD-BCE8-F5A130A68D6C}" type="pres">
      <dgm:prSet presAssocID="{52DBE99E-CC1F-4B79-9E28-B2412C26F8AC}" presName="horzThree" presStyleCnt="0"/>
      <dgm:spPr/>
    </dgm:pt>
    <dgm:pt modelId="{527D6EF0-F343-4D38-BC72-EF9887A3BD3B}" type="pres">
      <dgm:prSet presAssocID="{927B048C-4470-4BCE-B83B-EBD021BC67EE}" presName="sibSpaceThree" presStyleCnt="0"/>
      <dgm:spPr/>
    </dgm:pt>
    <dgm:pt modelId="{F8436B4E-202D-46B8-84E7-D816CB227B54}" type="pres">
      <dgm:prSet presAssocID="{078FCF53-D0F2-4707-BAEF-BAF09A0F429A}" presName="vertThree" presStyleCnt="0"/>
      <dgm:spPr/>
    </dgm:pt>
    <dgm:pt modelId="{1517D77E-A9D7-4823-BECE-5EF7747370B7}" type="pres">
      <dgm:prSet presAssocID="{078FCF53-D0F2-4707-BAEF-BAF09A0F429A}" presName="txThree" presStyleLbl="node3" presStyleIdx="3" presStyleCnt="4" custScaleY="152464">
        <dgm:presLayoutVars>
          <dgm:chPref val="3"/>
        </dgm:presLayoutVars>
      </dgm:prSet>
      <dgm:spPr/>
      <dgm:t>
        <a:bodyPr/>
        <a:lstStyle/>
        <a:p>
          <a:endParaRPr lang="es-MX"/>
        </a:p>
      </dgm:t>
    </dgm:pt>
    <dgm:pt modelId="{2E5790FB-7A41-41E8-B61D-D110C295CF21}" type="pres">
      <dgm:prSet presAssocID="{078FCF53-D0F2-4707-BAEF-BAF09A0F429A}" presName="horzThree" presStyleCnt="0"/>
      <dgm:spPr/>
    </dgm:pt>
  </dgm:ptLst>
  <dgm:cxnLst>
    <dgm:cxn modelId="{B49E43C9-C9F9-42D7-8DB6-4DB33CACF3EE}" type="presOf" srcId="{C2127F3F-BD8A-4E5F-8601-C5907D6DEFAE}" destId="{0DCAF301-19EF-4B8F-B91B-866E07C8D034}" srcOrd="0" destOrd="0" presId="urn:microsoft.com/office/officeart/2005/8/layout/hierarchy4"/>
    <dgm:cxn modelId="{A35FADEC-D1E6-4B00-B8C2-CBB84D46E844}" srcId="{DBB238DE-585E-438D-84D4-333C44E5D31A}" destId="{C2127F3F-BD8A-4E5F-8601-C5907D6DEFAE}" srcOrd="0" destOrd="0" parTransId="{2BA1FE78-07AC-4B9A-8D71-0E5A03E9F177}" sibTransId="{39E161A4-FBC3-4921-A859-3153182689AD}"/>
    <dgm:cxn modelId="{1AF4B48A-4DC1-4C49-B8D7-892E2AFE284C}" type="presOf" srcId="{2E8FA1A4-F083-4048-9B60-344A173B8BCF}" destId="{92ACAF98-978C-4E63-BEB2-C5471CC51D6A}" srcOrd="0" destOrd="0" presId="urn:microsoft.com/office/officeart/2005/8/layout/hierarchy4"/>
    <dgm:cxn modelId="{D4075963-7816-401C-AA77-0D30011260C9}" srcId="{055DC071-7442-44CD-927C-E14746F8F8C6}" destId="{DBB238DE-585E-438D-84D4-333C44E5D31A}" srcOrd="0" destOrd="0" parTransId="{F6ED6612-73A1-4AE0-BF65-B0CFBF872734}" sibTransId="{41DD3CCA-298E-4BCC-90E1-B61AFECD7863}"/>
    <dgm:cxn modelId="{ECB939BB-961E-4145-BAF4-A0A3BFD492D3}" srcId="{C2127F3F-BD8A-4E5F-8601-C5907D6DEFAE}" destId="{3DDC9787-518F-445A-B50A-4F47D074A0D8}" srcOrd="0" destOrd="0" parTransId="{F81BD3B4-F13B-4501-AD0B-0A28002CCE5F}" sibTransId="{7EF993A7-49B9-40BF-8AE2-2A5C17407BF6}"/>
    <dgm:cxn modelId="{C3D9F4EC-AC91-4A8D-BE10-5F2699BE8DAC}" type="presOf" srcId="{DBB238DE-585E-438D-84D4-333C44E5D31A}" destId="{E644FA27-152B-46DA-B279-93C9A02DCB36}" srcOrd="0" destOrd="0" presId="urn:microsoft.com/office/officeart/2005/8/layout/hierarchy4"/>
    <dgm:cxn modelId="{FFC45E80-E0B8-4936-B0A1-4AE48941BE02}" type="presOf" srcId="{52DBE99E-CC1F-4B79-9E28-B2412C26F8AC}" destId="{669D3038-E591-48D7-9FCC-7C92F34FC664}" srcOrd="0" destOrd="0" presId="urn:microsoft.com/office/officeart/2005/8/layout/hierarchy4"/>
    <dgm:cxn modelId="{FBFC7314-0C11-4C67-B7F9-7E9436EF866E}" type="presOf" srcId="{078FCF53-D0F2-4707-BAEF-BAF09A0F429A}" destId="{1517D77E-A9D7-4823-BECE-5EF7747370B7}" srcOrd="0" destOrd="0" presId="urn:microsoft.com/office/officeart/2005/8/layout/hierarchy4"/>
    <dgm:cxn modelId="{128F0A7B-1999-4D08-AA64-6C6942E68746}" srcId="{C2127F3F-BD8A-4E5F-8601-C5907D6DEFAE}" destId="{52DBE99E-CC1F-4B79-9E28-B2412C26F8AC}" srcOrd="2" destOrd="0" parTransId="{362E8E3B-7F55-4C18-B71D-BA5F86844D36}" sibTransId="{927B048C-4470-4BCE-B83B-EBD021BC67EE}"/>
    <dgm:cxn modelId="{3A800ABA-AC62-43CE-B5A4-E6E2F5D373EE}" type="presOf" srcId="{055DC071-7442-44CD-927C-E14746F8F8C6}" destId="{A843631C-92E6-4847-87CD-017D339C89B7}" srcOrd="0" destOrd="0" presId="urn:microsoft.com/office/officeart/2005/8/layout/hierarchy4"/>
    <dgm:cxn modelId="{B89BFF33-B5FE-4825-932E-EE1C33189782}" type="presOf" srcId="{3DDC9787-518F-445A-B50A-4F47D074A0D8}" destId="{74544056-3D81-462C-ACA1-B56DE0330D27}" srcOrd="0" destOrd="0" presId="urn:microsoft.com/office/officeart/2005/8/layout/hierarchy4"/>
    <dgm:cxn modelId="{8CCD91CA-587D-445C-9B83-22388B52A39B}" srcId="{C2127F3F-BD8A-4E5F-8601-C5907D6DEFAE}" destId="{2E8FA1A4-F083-4048-9B60-344A173B8BCF}" srcOrd="1" destOrd="0" parTransId="{B06340A1-7B21-42D1-98D8-EDB17BADEA81}" sibTransId="{77E2234E-1E96-4AD2-8C78-F596FA9490E2}"/>
    <dgm:cxn modelId="{038DAFB1-9238-4930-9E73-A9675C45A07E}" srcId="{C2127F3F-BD8A-4E5F-8601-C5907D6DEFAE}" destId="{078FCF53-D0F2-4707-BAEF-BAF09A0F429A}" srcOrd="3" destOrd="0" parTransId="{9B3A3342-8033-44A3-8901-467CEC6E59EF}" sibTransId="{AB76B601-281F-4B33-9D28-87CD1C93ABC8}"/>
    <dgm:cxn modelId="{C7A7E24A-F7BC-463D-89E9-D33DB8D77D7A}" type="presParOf" srcId="{A843631C-92E6-4847-87CD-017D339C89B7}" destId="{8A41E9B6-3ADC-464A-B675-F4188D43545F}" srcOrd="0" destOrd="0" presId="urn:microsoft.com/office/officeart/2005/8/layout/hierarchy4"/>
    <dgm:cxn modelId="{ABE8EFED-0473-4489-9DF1-E205EFC8774D}" type="presParOf" srcId="{8A41E9B6-3ADC-464A-B675-F4188D43545F}" destId="{E644FA27-152B-46DA-B279-93C9A02DCB36}" srcOrd="0" destOrd="0" presId="urn:microsoft.com/office/officeart/2005/8/layout/hierarchy4"/>
    <dgm:cxn modelId="{0EC71DBC-F23B-400F-A076-0656E76B152A}" type="presParOf" srcId="{8A41E9B6-3ADC-464A-B675-F4188D43545F}" destId="{5FAFBE4E-4FFD-4C6C-BBBF-CE8E33E63A06}" srcOrd="1" destOrd="0" presId="urn:microsoft.com/office/officeart/2005/8/layout/hierarchy4"/>
    <dgm:cxn modelId="{E5DF3EDE-BFC5-4665-8FE5-81A9C3BC2F0C}" type="presParOf" srcId="{8A41E9B6-3ADC-464A-B675-F4188D43545F}" destId="{BB7AB70A-E482-4AE8-9E8A-6F282A352E37}" srcOrd="2" destOrd="0" presId="urn:microsoft.com/office/officeart/2005/8/layout/hierarchy4"/>
    <dgm:cxn modelId="{BD478DD2-F913-48E4-B37A-D6571ABFF302}" type="presParOf" srcId="{BB7AB70A-E482-4AE8-9E8A-6F282A352E37}" destId="{AB0E3323-05B6-40E1-88ED-66DEB42E9252}" srcOrd="0" destOrd="0" presId="urn:microsoft.com/office/officeart/2005/8/layout/hierarchy4"/>
    <dgm:cxn modelId="{FA8D1956-9C40-4EBF-94E6-DC7334D96C1C}" type="presParOf" srcId="{AB0E3323-05B6-40E1-88ED-66DEB42E9252}" destId="{0DCAF301-19EF-4B8F-B91B-866E07C8D034}" srcOrd="0" destOrd="0" presId="urn:microsoft.com/office/officeart/2005/8/layout/hierarchy4"/>
    <dgm:cxn modelId="{5A0C7D26-81C4-4A08-8D4D-975C45620600}" type="presParOf" srcId="{AB0E3323-05B6-40E1-88ED-66DEB42E9252}" destId="{0B7032D1-D2CD-4D41-A5E8-E76A072A2239}" srcOrd="1" destOrd="0" presId="urn:microsoft.com/office/officeart/2005/8/layout/hierarchy4"/>
    <dgm:cxn modelId="{350ED315-0D71-45FB-8FCD-16977E1AAEB0}" type="presParOf" srcId="{AB0E3323-05B6-40E1-88ED-66DEB42E9252}" destId="{5D0601FD-8C3A-428F-B708-C874CA75E527}" srcOrd="2" destOrd="0" presId="urn:microsoft.com/office/officeart/2005/8/layout/hierarchy4"/>
    <dgm:cxn modelId="{90037B31-98A9-45BD-9EA0-EB62113C3BA7}" type="presParOf" srcId="{5D0601FD-8C3A-428F-B708-C874CA75E527}" destId="{C145E636-A404-4F64-8F6F-AC5CD8852E50}" srcOrd="0" destOrd="0" presId="urn:microsoft.com/office/officeart/2005/8/layout/hierarchy4"/>
    <dgm:cxn modelId="{681E046B-519F-4D2A-9CD6-C03FBE14E71E}" type="presParOf" srcId="{C145E636-A404-4F64-8F6F-AC5CD8852E50}" destId="{74544056-3D81-462C-ACA1-B56DE0330D27}" srcOrd="0" destOrd="0" presId="urn:microsoft.com/office/officeart/2005/8/layout/hierarchy4"/>
    <dgm:cxn modelId="{9DF67947-5870-41FC-946D-36CF7A25B4A0}" type="presParOf" srcId="{C145E636-A404-4F64-8F6F-AC5CD8852E50}" destId="{B3B9D206-1EEB-4783-A5A1-708ECBA24EA2}" srcOrd="1" destOrd="0" presId="urn:microsoft.com/office/officeart/2005/8/layout/hierarchy4"/>
    <dgm:cxn modelId="{97659223-6315-4C8A-A607-0DF3DD82201B}" type="presParOf" srcId="{5D0601FD-8C3A-428F-B708-C874CA75E527}" destId="{AB3F060C-DF7D-48EE-858D-7B9163B5DC18}" srcOrd="1" destOrd="0" presId="urn:microsoft.com/office/officeart/2005/8/layout/hierarchy4"/>
    <dgm:cxn modelId="{9280534D-FAA6-4694-A2B6-5A2F82311BE2}" type="presParOf" srcId="{5D0601FD-8C3A-428F-B708-C874CA75E527}" destId="{3BC26D03-0428-400B-B8EB-15962DF39B6F}" srcOrd="2" destOrd="0" presId="urn:microsoft.com/office/officeart/2005/8/layout/hierarchy4"/>
    <dgm:cxn modelId="{2D106E95-4723-4C2A-A342-FD0C68E0FBF2}" type="presParOf" srcId="{3BC26D03-0428-400B-B8EB-15962DF39B6F}" destId="{92ACAF98-978C-4E63-BEB2-C5471CC51D6A}" srcOrd="0" destOrd="0" presId="urn:microsoft.com/office/officeart/2005/8/layout/hierarchy4"/>
    <dgm:cxn modelId="{C1D90426-20B9-40E4-B0B4-E7F0B2DA3558}" type="presParOf" srcId="{3BC26D03-0428-400B-B8EB-15962DF39B6F}" destId="{A718E2CE-DB0B-4309-944B-646D36EF0EE8}" srcOrd="1" destOrd="0" presId="urn:microsoft.com/office/officeart/2005/8/layout/hierarchy4"/>
    <dgm:cxn modelId="{7AA53A3B-8441-4C7E-B8DC-917E0B2B10E3}" type="presParOf" srcId="{5D0601FD-8C3A-428F-B708-C874CA75E527}" destId="{9DCC6AA6-C2A0-46AD-9085-72CE9805FD31}" srcOrd="3" destOrd="0" presId="urn:microsoft.com/office/officeart/2005/8/layout/hierarchy4"/>
    <dgm:cxn modelId="{E20419BF-FE2C-4A18-8B01-D23DF0DBA630}" type="presParOf" srcId="{5D0601FD-8C3A-428F-B708-C874CA75E527}" destId="{7684ABB7-9905-4605-84F2-0D94966302B2}" srcOrd="4" destOrd="0" presId="urn:microsoft.com/office/officeart/2005/8/layout/hierarchy4"/>
    <dgm:cxn modelId="{CA714A21-CE71-422F-8749-F83011A649C5}" type="presParOf" srcId="{7684ABB7-9905-4605-84F2-0D94966302B2}" destId="{669D3038-E591-48D7-9FCC-7C92F34FC664}" srcOrd="0" destOrd="0" presId="urn:microsoft.com/office/officeart/2005/8/layout/hierarchy4"/>
    <dgm:cxn modelId="{C0C8EB47-9DFB-4542-B5F8-3B4A5913BBD0}" type="presParOf" srcId="{7684ABB7-9905-4605-84F2-0D94966302B2}" destId="{DC4916A4-B872-42FD-BCE8-F5A130A68D6C}" srcOrd="1" destOrd="0" presId="urn:microsoft.com/office/officeart/2005/8/layout/hierarchy4"/>
    <dgm:cxn modelId="{DAE71D63-A301-43E4-AB31-AD96CDAE4107}" type="presParOf" srcId="{5D0601FD-8C3A-428F-B708-C874CA75E527}" destId="{527D6EF0-F343-4D38-BC72-EF9887A3BD3B}" srcOrd="5" destOrd="0" presId="urn:microsoft.com/office/officeart/2005/8/layout/hierarchy4"/>
    <dgm:cxn modelId="{B9AB104F-16BA-4A7E-A1AF-473F9132AF9F}" type="presParOf" srcId="{5D0601FD-8C3A-428F-B708-C874CA75E527}" destId="{F8436B4E-202D-46B8-84E7-D816CB227B54}" srcOrd="6" destOrd="0" presId="urn:microsoft.com/office/officeart/2005/8/layout/hierarchy4"/>
    <dgm:cxn modelId="{880E0782-786C-440A-8EB9-028A94527A84}" type="presParOf" srcId="{F8436B4E-202D-46B8-84E7-D816CB227B54}" destId="{1517D77E-A9D7-4823-BECE-5EF7747370B7}" srcOrd="0" destOrd="0" presId="urn:microsoft.com/office/officeart/2005/8/layout/hierarchy4"/>
    <dgm:cxn modelId="{89EB4998-B600-4B49-AFB9-02C1F1C00162}" type="presParOf" srcId="{F8436B4E-202D-46B8-84E7-D816CB227B54}" destId="{2E5790FB-7A41-41E8-B61D-D110C295CF21}" srcOrd="1" destOrd="0" presId="urn:microsoft.com/office/officeart/2005/8/layout/hierarchy4"/>
  </dgm:cxnLst>
  <dgm:bg/>
  <dgm:whole/>
  <dgm:extLst>
    <a:ext uri="http://schemas.microsoft.com/office/drawing/2008/diagram">
      <dsp:dataModelExt xmlns:dsp="http://schemas.microsoft.com/office/drawing/2008/diagram" relId="rId16"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055DC071-7442-44CD-927C-E14746F8F8C6}" type="doc">
      <dgm:prSet loTypeId="urn:microsoft.com/office/officeart/2005/8/layout/hierarchy4" loCatId="hierarchy" qsTypeId="urn:microsoft.com/office/officeart/2005/8/quickstyle/simple1" qsCatId="simple" csTypeId="urn:microsoft.com/office/officeart/2005/8/colors/accent1_2" csCatId="accent1" phldr="1"/>
      <dgm:spPr/>
      <dgm:t>
        <a:bodyPr/>
        <a:lstStyle/>
        <a:p>
          <a:endParaRPr lang="es-MX"/>
        </a:p>
      </dgm:t>
    </dgm:pt>
    <dgm:pt modelId="{DBB238DE-585E-438D-84D4-333C44E5D31A}">
      <dgm:prSet phldrT="[Texto]" custT="1">
        <dgm:style>
          <a:lnRef idx="2">
            <a:schemeClr val="accent2">
              <a:shade val="50000"/>
            </a:schemeClr>
          </a:lnRef>
          <a:fillRef idx="1">
            <a:schemeClr val="accent2"/>
          </a:fillRef>
          <a:effectRef idx="0">
            <a:schemeClr val="accent2"/>
          </a:effectRef>
          <a:fontRef idx="minor">
            <a:schemeClr val="lt1"/>
          </a:fontRef>
        </dgm:style>
      </dgm:prSet>
      <dgm:spPr>
        <a:solidFill>
          <a:srgbClr val="C2161A"/>
        </a:solidFill>
        <a:ln>
          <a:noFill/>
        </a:ln>
      </dgm:spPr>
      <dgm:t>
        <a:bodyPr/>
        <a:lstStyle/>
        <a:p>
          <a:r>
            <a:rPr lang="es-MX" sz="1200" dirty="0">
              <a:latin typeface="Arial" panose="020B0604020202020204" pitchFamily="34" charset="0"/>
              <a:cs typeface="Arial" panose="020B0604020202020204" pitchFamily="34" charset="0"/>
            </a:rPr>
            <a:t>Ventas</a:t>
          </a:r>
        </a:p>
      </dgm:t>
    </dgm:pt>
    <dgm:pt modelId="{F6ED6612-73A1-4AE0-BF65-B0CFBF872734}" type="parTrans" cxnId="{D4075963-7816-401C-AA77-0D30011260C9}">
      <dgm:prSet/>
      <dgm:spPr/>
      <dgm:t>
        <a:bodyPr/>
        <a:lstStyle/>
        <a:p>
          <a:endParaRPr lang="es-MX"/>
        </a:p>
      </dgm:t>
    </dgm:pt>
    <dgm:pt modelId="{41DD3CCA-298E-4BCC-90E1-B61AFECD7863}" type="sibTrans" cxnId="{D4075963-7816-401C-AA77-0D30011260C9}">
      <dgm:prSet/>
      <dgm:spPr/>
      <dgm:t>
        <a:bodyPr/>
        <a:lstStyle/>
        <a:p>
          <a:endParaRPr lang="es-MX"/>
        </a:p>
      </dgm:t>
    </dgm:pt>
    <dgm:pt modelId="{3DDC9787-518F-445A-B50A-4F47D074A0D8}">
      <dgm:prSet phldrT="[Texto]" custT="1">
        <dgm:style>
          <a:lnRef idx="2">
            <a:schemeClr val="accent2">
              <a:shade val="50000"/>
            </a:schemeClr>
          </a:lnRef>
          <a:fillRef idx="1">
            <a:schemeClr val="accent2"/>
          </a:fillRef>
          <a:effectRef idx="0">
            <a:schemeClr val="accent2"/>
          </a:effectRef>
          <a:fontRef idx="minor">
            <a:schemeClr val="lt1"/>
          </a:fontRef>
        </dgm:style>
      </dgm:prSet>
      <dgm:spPr>
        <a:noFill/>
        <a:ln w="9525">
          <a:solidFill>
            <a:srgbClr val="C2161A"/>
          </a:solidFill>
        </a:ln>
      </dgm:spPr>
      <dgm:t>
        <a:bodyPr/>
        <a:lstStyle/>
        <a:p>
          <a:r>
            <a:rPr lang="es-MX" sz="900" b="1" dirty="0">
              <a:solidFill>
                <a:schemeClr val="tx1"/>
              </a:solidFill>
              <a:latin typeface="Arial" panose="020B0604020202020204" pitchFamily="34" charset="0"/>
              <a:cs typeface="Arial" panose="020B0604020202020204" pitchFamily="34" charset="0"/>
            </a:rPr>
            <a:t>Carlos Riva Palacio</a:t>
          </a:r>
          <a:endParaRPr lang="es-MX" sz="900" dirty="0">
            <a:solidFill>
              <a:schemeClr val="tx1"/>
            </a:solidFill>
            <a:latin typeface="Arial" panose="020B0604020202020204" pitchFamily="34" charset="0"/>
            <a:cs typeface="Arial" panose="020B0604020202020204" pitchFamily="34" charset="0"/>
          </a:endParaRPr>
        </a:p>
      </dgm:t>
    </dgm:pt>
    <dgm:pt modelId="{F81BD3B4-F13B-4501-AD0B-0A28002CCE5F}" type="parTrans" cxnId="{ECB939BB-961E-4145-BAF4-A0A3BFD492D3}">
      <dgm:prSet/>
      <dgm:spPr/>
      <dgm:t>
        <a:bodyPr/>
        <a:lstStyle/>
        <a:p>
          <a:endParaRPr lang="es-MX"/>
        </a:p>
      </dgm:t>
    </dgm:pt>
    <dgm:pt modelId="{7EF993A7-49B9-40BF-8AE2-2A5C17407BF6}" type="sibTrans" cxnId="{ECB939BB-961E-4145-BAF4-A0A3BFD492D3}">
      <dgm:prSet/>
      <dgm:spPr/>
      <dgm:t>
        <a:bodyPr/>
        <a:lstStyle/>
        <a:p>
          <a:endParaRPr lang="es-MX"/>
        </a:p>
      </dgm:t>
    </dgm:pt>
    <dgm:pt modelId="{1E3445C1-30F8-4DD9-8B57-8A702D082737}">
      <dgm:prSet phldrT="[Texto]" custT="1">
        <dgm:style>
          <a:lnRef idx="2">
            <a:schemeClr val="accent2">
              <a:shade val="50000"/>
            </a:schemeClr>
          </a:lnRef>
          <a:fillRef idx="1">
            <a:schemeClr val="accent2"/>
          </a:fillRef>
          <a:effectRef idx="0">
            <a:schemeClr val="accent2"/>
          </a:effectRef>
          <a:fontRef idx="minor">
            <a:schemeClr val="lt1"/>
          </a:fontRef>
        </dgm:style>
      </dgm:prSet>
      <dgm:spPr>
        <a:noFill/>
        <a:ln w="9525">
          <a:solidFill>
            <a:srgbClr val="C2161A"/>
          </a:solidFill>
        </a:ln>
      </dgm:spPr>
      <dgm:t>
        <a:bodyPr/>
        <a:lstStyle/>
        <a:p>
          <a:r>
            <a:rPr lang="es-ES" sz="900" b="1" dirty="0">
              <a:solidFill>
                <a:schemeClr val="tx1"/>
              </a:solidFill>
              <a:latin typeface="Arial" panose="020B0604020202020204" pitchFamily="34" charset="0"/>
              <a:cs typeface="Arial" panose="020B0604020202020204" pitchFamily="34" charset="0"/>
            </a:rPr>
            <a:t>Paloma Grediaga Kuri</a:t>
          </a:r>
          <a:endParaRPr lang="es-MX" sz="900" dirty="0">
            <a:solidFill>
              <a:schemeClr val="tx1"/>
            </a:solidFill>
            <a:latin typeface="Arial" panose="020B0604020202020204" pitchFamily="34" charset="0"/>
            <a:cs typeface="Arial" panose="020B0604020202020204" pitchFamily="34" charset="0"/>
          </a:endParaRPr>
        </a:p>
      </dgm:t>
    </dgm:pt>
    <dgm:pt modelId="{9C1734BE-B5CC-49D0-BC13-3F38E6F9973D}" type="parTrans" cxnId="{D25F7374-E6E1-4ACA-874B-C8D3F508CF83}">
      <dgm:prSet/>
      <dgm:spPr/>
      <dgm:t>
        <a:bodyPr/>
        <a:lstStyle/>
        <a:p>
          <a:endParaRPr lang="es-ES"/>
        </a:p>
      </dgm:t>
    </dgm:pt>
    <dgm:pt modelId="{16B7351B-9034-4F41-B34C-3F97D6D90413}" type="sibTrans" cxnId="{D25F7374-E6E1-4ACA-874B-C8D3F508CF83}">
      <dgm:prSet/>
      <dgm:spPr/>
      <dgm:t>
        <a:bodyPr/>
        <a:lstStyle/>
        <a:p>
          <a:endParaRPr lang="es-ES"/>
        </a:p>
      </dgm:t>
    </dgm:pt>
    <dgm:pt modelId="{5DA97577-5060-4D6D-B789-ACD49471BB75}">
      <dgm:prSet phldrT="[Texto]" custT="1">
        <dgm:style>
          <a:lnRef idx="2">
            <a:schemeClr val="accent2">
              <a:shade val="50000"/>
            </a:schemeClr>
          </a:lnRef>
          <a:fillRef idx="1">
            <a:schemeClr val="accent2"/>
          </a:fillRef>
          <a:effectRef idx="0">
            <a:schemeClr val="accent2"/>
          </a:effectRef>
          <a:fontRef idx="minor">
            <a:schemeClr val="lt1"/>
          </a:fontRef>
        </dgm:style>
      </dgm:prSet>
      <dgm:spPr>
        <a:solidFill>
          <a:schemeClr val="bg1"/>
        </a:solidFill>
        <a:ln>
          <a:noFill/>
        </a:ln>
      </dgm:spPr>
      <dgm:t>
        <a:bodyPr/>
        <a:lstStyle/>
        <a:p>
          <a:endParaRPr lang="es-MX" sz="1200" dirty="0">
            <a:latin typeface="Arial" panose="020B0604020202020204" pitchFamily="34" charset="0"/>
            <a:cs typeface="Arial" panose="020B0604020202020204" pitchFamily="34" charset="0"/>
          </a:endParaRPr>
        </a:p>
      </dgm:t>
    </dgm:pt>
    <dgm:pt modelId="{F9629B68-EF09-46F2-97E1-BD54381FF4A8}" type="parTrans" cxnId="{F8442426-30BF-4E7F-A0BF-39C45C7B5F78}">
      <dgm:prSet/>
      <dgm:spPr/>
      <dgm:t>
        <a:bodyPr/>
        <a:lstStyle/>
        <a:p>
          <a:endParaRPr lang="es-ES"/>
        </a:p>
      </dgm:t>
    </dgm:pt>
    <dgm:pt modelId="{0289C62C-5EA5-4041-85B1-FA4E0CECD2A2}" type="sibTrans" cxnId="{F8442426-30BF-4E7F-A0BF-39C45C7B5F78}">
      <dgm:prSet/>
      <dgm:spPr/>
      <dgm:t>
        <a:bodyPr/>
        <a:lstStyle/>
        <a:p>
          <a:endParaRPr lang="es-ES"/>
        </a:p>
      </dgm:t>
    </dgm:pt>
    <dgm:pt modelId="{6A8C301F-6D08-47AC-BE42-E5EBC52CB863}" type="pres">
      <dgm:prSet presAssocID="{055DC071-7442-44CD-927C-E14746F8F8C6}" presName="Name0" presStyleCnt="0">
        <dgm:presLayoutVars>
          <dgm:chPref val="1"/>
          <dgm:dir/>
          <dgm:animOne val="branch"/>
          <dgm:animLvl val="lvl"/>
          <dgm:resizeHandles/>
        </dgm:presLayoutVars>
      </dgm:prSet>
      <dgm:spPr/>
      <dgm:t>
        <a:bodyPr/>
        <a:lstStyle/>
        <a:p>
          <a:endParaRPr lang="es-MX"/>
        </a:p>
      </dgm:t>
    </dgm:pt>
    <dgm:pt modelId="{A681F921-32B3-47F4-9F65-C7E332658BD7}" type="pres">
      <dgm:prSet presAssocID="{DBB238DE-585E-438D-84D4-333C44E5D31A}" presName="vertOne" presStyleCnt="0"/>
      <dgm:spPr/>
    </dgm:pt>
    <dgm:pt modelId="{4F2818BD-DB49-4D32-9BDC-0984FCE1EA0E}" type="pres">
      <dgm:prSet presAssocID="{DBB238DE-585E-438D-84D4-333C44E5D31A}" presName="txOne" presStyleLbl="node0" presStyleIdx="0" presStyleCnt="1" custScaleY="28111" custLinFactY="-4244" custLinFactNeighborY="-100000">
        <dgm:presLayoutVars>
          <dgm:chPref val="3"/>
        </dgm:presLayoutVars>
      </dgm:prSet>
      <dgm:spPr/>
      <dgm:t>
        <a:bodyPr/>
        <a:lstStyle/>
        <a:p>
          <a:endParaRPr lang="es-MX"/>
        </a:p>
      </dgm:t>
    </dgm:pt>
    <dgm:pt modelId="{B128C5B6-B0B2-40BB-9AFB-9E7336F25E0F}" type="pres">
      <dgm:prSet presAssocID="{DBB238DE-585E-438D-84D4-333C44E5D31A}" presName="parTransOne" presStyleCnt="0"/>
      <dgm:spPr/>
    </dgm:pt>
    <dgm:pt modelId="{FED94781-2804-4CD8-8D77-76A8A6A50F03}" type="pres">
      <dgm:prSet presAssocID="{DBB238DE-585E-438D-84D4-333C44E5D31A}" presName="horzOne" presStyleCnt="0"/>
      <dgm:spPr/>
    </dgm:pt>
    <dgm:pt modelId="{9FF2A44F-BD3D-49C1-AADC-62D59E376568}" type="pres">
      <dgm:prSet presAssocID="{5DA97577-5060-4D6D-B789-ACD49471BB75}" presName="vertTwo" presStyleCnt="0"/>
      <dgm:spPr/>
    </dgm:pt>
    <dgm:pt modelId="{79F1FCC4-D004-4090-9F3A-2968B3F60D8E}" type="pres">
      <dgm:prSet presAssocID="{5DA97577-5060-4D6D-B789-ACD49471BB75}" presName="txTwo" presStyleLbl="node2" presStyleIdx="0" presStyleCnt="1" custScaleY="14237">
        <dgm:presLayoutVars>
          <dgm:chPref val="3"/>
        </dgm:presLayoutVars>
      </dgm:prSet>
      <dgm:spPr/>
      <dgm:t>
        <a:bodyPr/>
        <a:lstStyle/>
        <a:p>
          <a:endParaRPr lang="es-MX"/>
        </a:p>
      </dgm:t>
    </dgm:pt>
    <dgm:pt modelId="{EDFB596D-4D77-414C-B2CB-9D39BDD30EA4}" type="pres">
      <dgm:prSet presAssocID="{5DA97577-5060-4D6D-B789-ACD49471BB75}" presName="parTransTwo" presStyleCnt="0"/>
      <dgm:spPr/>
    </dgm:pt>
    <dgm:pt modelId="{DA69E0BF-D572-4724-BBFF-38CD49841CD7}" type="pres">
      <dgm:prSet presAssocID="{5DA97577-5060-4D6D-B789-ACD49471BB75}" presName="horzTwo" presStyleCnt="0"/>
      <dgm:spPr/>
    </dgm:pt>
    <dgm:pt modelId="{B19A64C7-63BD-4F6D-B81A-320B63C8A513}" type="pres">
      <dgm:prSet presAssocID="{3DDC9787-518F-445A-B50A-4F47D074A0D8}" presName="vertThree" presStyleCnt="0"/>
      <dgm:spPr/>
    </dgm:pt>
    <dgm:pt modelId="{3968FC3E-B93C-4A33-85F7-AA46C51F2483}" type="pres">
      <dgm:prSet presAssocID="{3DDC9787-518F-445A-B50A-4F47D074A0D8}" presName="txThree" presStyleLbl="node3" presStyleIdx="0" presStyleCnt="2" custScaleY="48894" custLinFactNeighborX="1338" custLinFactNeighborY="-817">
        <dgm:presLayoutVars>
          <dgm:chPref val="3"/>
        </dgm:presLayoutVars>
      </dgm:prSet>
      <dgm:spPr/>
      <dgm:t>
        <a:bodyPr/>
        <a:lstStyle/>
        <a:p>
          <a:endParaRPr lang="es-MX"/>
        </a:p>
      </dgm:t>
    </dgm:pt>
    <dgm:pt modelId="{4B899057-1063-4673-9A56-C87BF6F11037}" type="pres">
      <dgm:prSet presAssocID="{3DDC9787-518F-445A-B50A-4F47D074A0D8}" presName="horzThree" presStyleCnt="0"/>
      <dgm:spPr/>
    </dgm:pt>
    <dgm:pt modelId="{E9300F2D-48EA-4419-8B09-FE8A1C0A7DF6}" type="pres">
      <dgm:prSet presAssocID="{7EF993A7-49B9-40BF-8AE2-2A5C17407BF6}" presName="sibSpaceThree" presStyleCnt="0"/>
      <dgm:spPr/>
    </dgm:pt>
    <dgm:pt modelId="{9C2D5229-AAA9-455A-BD6F-ADC171D49D53}" type="pres">
      <dgm:prSet presAssocID="{1E3445C1-30F8-4DD9-8B57-8A702D082737}" presName="vertThree" presStyleCnt="0"/>
      <dgm:spPr/>
    </dgm:pt>
    <dgm:pt modelId="{3EADD894-2EBF-40CF-AED7-AF566DAD32C9}" type="pres">
      <dgm:prSet presAssocID="{1E3445C1-30F8-4DD9-8B57-8A702D082737}" presName="txThree" presStyleLbl="node3" presStyleIdx="1" presStyleCnt="2" custScaleY="48894" custLinFactNeighborY="-847">
        <dgm:presLayoutVars>
          <dgm:chPref val="3"/>
        </dgm:presLayoutVars>
      </dgm:prSet>
      <dgm:spPr/>
      <dgm:t>
        <a:bodyPr/>
        <a:lstStyle/>
        <a:p>
          <a:endParaRPr lang="es-MX"/>
        </a:p>
      </dgm:t>
    </dgm:pt>
    <dgm:pt modelId="{F5F854BC-3720-482A-8865-B3FCCA7A09A4}" type="pres">
      <dgm:prSet presAssocID="{1E3445C1-30F8-4DD9-8B57-8A702D082737}" presName="horzThree" presStyleCnt="0"/>
      <dgm:spPr/>
    </dgm:pt>
  </dgm:ptLst>
  <dgm:cxnLst>
    <dgm:cxn modelId="{ECB939BB-961E-4145-BAF4-A0A3BFD492D3}" srcId="{5DA97577-5060-4D6D-B789-ACD49471BB75}" destId="{3DDC9787-518F-445A-B50A-4F47D074A0D8}" srcOrd="0" destOrd="0" parTransId="{F81BD3B4-F13B-4501-AD0B-0A28002CCE5F}" sibTransId="{7EF993A7-49B9-40BF-8AE2-2A5C17407BF6}"/>
    <dgm:cxn modelId="{5C4F885F-0DD8-400A-A6D7-CBD7883C4B09}" type="presOf" srcId="{3DDC9787-518F-445A-B50A-4F47D074A0D8}" destId="{3968FC3E-B93C-4A33-85F7-AA46C51F2483}" srcOrd="0" destOrd="0" presId="urn:microsoft.com/office/officeart/2005/8/layout/hierarchy4"/>
    <dgm:cxn modelId="{D25F7374-E6E1-4ACA-874B-C8D3F508CF83}" srcId="{5DA97577-5060-4D6D-B789-ACD49471BB75}" destId="{1E3445C1-30F8-4DD9-8B57-8A702D082737}" srcOrd="1" destOrd="0" parTransId="{9C1734BE-B5CC-49D0-BC13-3F38E6F9973D}" sibTransId="{16B7351B-9034-4F41-B34C-3F97D6D90413}"/>
    <dgm:cxn modelId="{D4075963-7816-401C-AA77-0D30011260C9}" srcId="{055DC071-7442-44CD-927C-E14746F8F8C6}" destId="{DBB238DE-585E-438D-84D4-333C44E5D31A}" srcOrd="0" destOrd="0" parTransId="{F6ED6612-73A1-4AE0-BF65-B0CFBF872734}" sibTransId="{41DD3CCA-298E-4BCC-90E1-B61AFECD7863}"/>
    <dgm:cxn modelId="{F8442426-30BF-4E7F-A0BF-39C45C7B5F78}" srcId="{DBB238DE-585E-438D-84D4-333C44E5D31A}" destId="{5DA97577-5060-4D6D-B789-ACD49471BB75}" srcOrd="0" destOrd="0" parTransId="{F9629B68-EF09-46F2-97E1-BD54381FF4A8}" sibTransId="{0289C62C-5EA5-4041-85B1-FA4E0CECD2A2}"/>
    <dgm:cxn modelId="{55F0D29E-34FA-4411-B79E-5CE157C1BE7D}" type="presOf" srcId="{055DC071-7442-44CD-927C-E14746F8F8C6}" destId="{6A8C301F-6D08-47AC-BE42-E5EBC52CB863}" srcOrd="0" destOrd="0" presId="urn:microsoft.com/office/officeart/2005/8/layout/hierarchy4"/>
    <dgm:cxn modelId="{30A19C25-862B-4C46-A9D2-4896AA5C0529}" type="presOf" srcId="{DBB238DE-585E-438D-84D4-333C44E5D31A}" destId="{4F2818BD-DB49-4D32-9BDC-0984FCE1EA0E}" srcOrd="0" destOrd="0" presId="urn:microsoft.com/office/officeart/2005/8/layout/hierarchy4"/>
    <dgm:cxn modelId="{5AAD5ECB-7B0C-4052-A866-B9629EDD008D}" type="presOf" srcId="{5DA97577-5060-4D6D-B789-ACD49471BB75}" destId="{79F1FCC4-D004-4090-9F3A-2968B3F60D8E}" srcOrd="0" destOrd="0" presId="urn:microsoft.com/office/officeart/2005/8/layout/hierarchy4"/>
    <dgm:cxn modelId="{DFD7D8C1-FE6F-43CD-B008-3A94F3B7C4D0}" type="presOf" srcId="{1E3445C1-30F8-4DD9-8B57-8A702D082737}" destId="{3EADD894-2EBF-40CF-AED7-AF566DAD32C9}" srcOrd="0" destOrd="0" presId="urn:microsoft.com/office/officeart/2005/8/layout/hierarchy4"/>
    <dgm:cxn modelId="{61FC58AC-C672-4BEB-9049-B75030149683}" type="presParOf" srcId="{6A8C301F-6D08-47AC-BE42-E5EBC52CB863}" destId="{A681F921-32B3-47F4-9F65-C7E332658BD7}" srcOrd="0" destOrd="0" presId="urn:microsoft.com/office/officeart/2005/8/layout/hierarchy4"/>
    <dgm:cxn modelId="{7CB45D58-0407-4180-BE54-C3E0A23F2880}" type="presParOf" srcId="{A681F921-32B3-47F4-9F65-C7E332658BD7}" destId="{4F2818BD-DB49-4D32-9BDC-0984FCE1EA0E}" srcOrd="0" destOrd="0" presId="urn:microsoft.com/office/officeart/2005/8/layout/hierarchy4"/>
    <dgm:cxn modelId="{903BCADD-168E-4D65-A14E-76B744DE1331}" type="presParOf" srcId="{A681F921-32B3-47F4-9F65-C7E332658BD7}" destId="{B128C5B6-B0B2-40BB-9AFB-9E7336F25E0F}" srcOrd="1" destOrd="0" presId="urn:microsoft.com/office/officeart/2005/8/layout/hierarchy4"/>
    <dgm:cxn modelId="{AC748A19-C831-411D-BA65-0A74939907B1}" type="presParOf" srcId="{A681F921-32B3-47F4-9F65-C7E332658BD7}" destId="{FED94781-2804-4CD8-8D77-76A8A6A50F03}" srcOrd="2" destOrd="0" presId="urn:microsoft.com/office/officeart/2005/8/layout/hierarchy4"/>
    <dgm:cxn modelId="{4C4EFA23-65D3-4C6C-A176-D71125E998AC}" type="presParOf" srcId="{FED94781-2804-4CD8-8D77-76A8A6A50F03}" destId="{9FF2A44F-BD3D-49C1-AADC-62D59E376568}" srcOrd="0" destOrd="0" presId="urn:microsoft.com/office/officeart/2005/8/layout/hierarchy4"/>
    <dgm:cxn modelId="{128321E1-9ABC-401D-B95B-AB119FF34339}" type="presParOf" srcId="{9FF2A44F-BD3D-49C1-AADC-62D59E376568}" destId="{79F1FCC4-D004-4090-9F3A-2968B3F60D8E}" srcOrd="0" destOrd="0" presId="urn:microsoft.com/office/officeart/2005/8/layout/hierarchy4"/>
    <dgm:cxn modelId="{41B94455-C665-4B1D-8A4F-062277ADD2C6}" type="presParOf" srcId="{9FF2A44F-BD3D-49C1-AADC-62D59E376568}" destId="{EDFB596D-4D77-414C-B2CB-9D39BDD30EA4}" srcOrd="1" destOrd="0" presId="urn:microsoft.com/office/officeart/2005/8/layout/hierarchy4"/>
    <dgm:cxn modelId="{93BD427F-2B33-432A-9A95-A6AB612404F5}" type="presParOf" srcId="{9FF2A44F-BD3D-49C1-AADC-62D59E376568}" destId="{DA69E0BF-D572-4724-BBFF-38CD49841CD7}" srcOrd="2" destOrd="0" presId="urn:microsoft.com/office/officeart/2005/8/layout/hierarchy4"/>
    <dgm:cxn modelId="{C166EF2E-329A-44BD-A56B-ABAA94F4F90C}" type="presParOf" srcId="{DA69E0BF-D572-4724-BBFF-38CD49841CD7}" destId="{B19A64C7-63BD-4F6D-B81A-320B63C8A513}" srcOrd="0" destOrd="0" presId="urn:microsoft.com/office/officeart/2005/8/layout/hierarchy4"/>
    <dgm:cxn modelId="{65FB7F41-2FB3-4EC0-8637-33C92B4285C9}" type="presParOf" srcId="{B19A64C7-63BD-4F6D-B81A-320B63C8A513}" destId="{3968FC3E-B93C-4A33-85F7-AA46C51F2483}" srcOrd="0" destOrd="0" presId="urn:microsoft.com/office/officeart/2005/8/layout/hierarchy4"/>
    <dgm:cxn modelId="{0B90E8CF-1D80-49E8-B355-C9D416B581DE}" type="presParOf" srcId="{B19A64C7-63BD-4F6D-B81A-320B63C8A513}" destId="{4B899057-1063-4673-9A56-C87BF6F11037}" srcOrd="1" destOrd="0" presId="urn:microsoft.com/office/officeart/2005/8/layout/hierarchy4"/>
    <dgm:cxn modelId="{77C6DA57-8A3F-495B-B6A8-8D9DC0F45E64}" type="presParOf" srcId="{DA69E0BF-D572-4724-BBFF-38CD49841CD7}" destId="{E9300F2D-48EA-4419-8B09-FE8A1C0A7DF6}" srcOrd="1" destOrd="0" presId="urn:microsoft.com/office/officeart/2005/8/layout/hierarchy4"/>
    <dgm:cxn modelId="{A6964DAC-3E48-4EC4-ADDC-E6674F086B3F}" type="presParOf" srcId="{DA69E0BF-D572-4724-BBFF-38CD49841CD7}" destId="{9C2D5229-AAA9-455A-BD6F-ADC171D49D53}" srcOrd="2" destOrd="0" presId="urn:microsoft.com/office/officeart/2005/8/layout/hierarchy4"/>
    <dgm:cxn modelId="{3C2B9A5B-3811-4CD8-B187-8ED3B384EA21}" type="presParOf" srcId="{9C2D5229-AAA9-455A-BD6F-ADC171D49D53}" destId="{3EADD894-2EBF-40CF-AED7-AF566DAD32C9}" srcOrd="0" destOrd="0" presId="urn:microsoft.com/office/officeart/2005/8/layout/hierarchy4"/>
    <dgm:cxn modelId="{BCF165A1-FD5E-4F6A-BD29-CF6677937E88}" type="presParOf" srcId="{9C2D5229-AAA9-455A-BD6F-ADC171D49D53}" destId="{F5F854BC-3720-482A-8865-B3FCCA7A09A4}" srcOrd="1" destOrd="0" presId="urn:microsoft.com/office/officeart/2005/8/layout/hierarchy4"/>
  </dgm:cxnLst>
  <dgm:bg/>
  <dgm:whole/>
  <dgm:extLst>
    <a:ext uri="http://schemas.microsoft.com/office/drawing/2008/diagram">
      <dsp:dataModelExt xmlns:dsp="http://schemas.microsoft.com/office/drawing/2008/diagram" relId="rId21"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F4C25CE7-825C-43EA-A31C-076B05F46C9F}" type="doc">
      <dgm:prSet loTypeId="urn:microsoft.com/office/officeart/2005/8/layout/hierarchy4" loCatId="relationship" qsTypeId="urn:microsoft.com/office/officeart/2005/8/quickstyle/simple1" qsCatId="simple" csTypeId="urn:microsoft.com/office/officeart/2005/8/colors/accent1_2" csCatId="accent1" phldr="1"/>
      <dgm:spPr/>
      <dgm:t>
        <a:bodyPr/>
        <a:lstStyle/>
        <a:p>
          <a:endParaRPr lang="es-MX"/>
        </a:p>
      </dgm:t>
    </dgm:pt>
    <dgm:pt modelId="{E657A220-F8E2-4C85-94F6-32FA697F5AA3}">
      <dgm:prSet phldrT="[Texto]" custT="1"/>
      <dgm:spPr>
        <a:solidFill>
          <a:schemeClr val="bg1"/>
        </a:solidFill>
        <a:ln w="19050">
          <a:solidFill>
            <a:srgbClr val="7F7F7F"/>
          </a:solidFill>
        </a:ln>
      </dgm:spPr>
      <dgm:t>
        <a:bodyPr/>
        <a:lstStyle/>
        <a:p>
          <a:r>
            <a:rPr lang="es-MX" sz="1100" b="1" dirty="0">
              <a:solidFill>
                <a:schemeClr val="tx1"/>
              </a:solidFill>
              <a:latin typeface="Arial" panose="020B0604020202020204" pitchFamily="34" charset="0"/>
              <a:cs typeface="Arial" panose="020B0604020202020204" pitchFamily="34" charset="0"/>
            </a:rPr>
            <a:t>Moisés Shabot </a:t>
          </a:r>
        </a:p>
        <a:p>
          <a:r>
            <a:rPr lang="es-MX" sz="1100" b="0" dirty="0">
              <a:solidFill>
                <a:schemeClr val="tx1"/>
              </a:solidFill>
              <a:latin typeface="Arial" panose="020B0604020202020204" pitchFamily="34" charset="0"/>
              <a:cs typeface="Arial" panose="020B0604020202020204" pitchFamily="34" charset="0"/>
            </a:rPr>
            <a:t>Presidente del Consejo</a:t>
          </a:r>
        </a:p>
      </dgm:t>
    </dgm:pt>
    <dgm:pt modelId="{727325AF-A9DB-4F7D-88DE-CD8161F9BF49}" type="parTrans" cxnId="{70009C43-2DA4-44E7-ABD6-7F41E9889CE3}">
      <dgm:prSet/>
      <dgm:spPr/>
      <dgm:t>
        <a:bodyPr/>
        <a:lstStyle/>
        <a:p>
          <a:endParaRPr lang="es-MX"/>
        </a:p>
      </dgm:t>
    </dgm:pt>
    <dgm:pt modelId="{C42583DC-B47C-4159-B63B-2FE0DCE71C15}" type="sibTrans" cxnId="{70009C43-2DA4-44E7-ABD6-7F41E9889CE3}">
      <dgm:prSet/>
      <dgm:spPr/>
      <dgm:t>
        <a:bodyPr/>
        <a:lstStyle/>
        <a:p>
          <a:endParaRPr lang="es-MX"/>
        </a:p>
      </dgm:t>
    </dgm:pt>
    <dgm:pt modelId="{B3DD6A6B-A13C-4EEC-9401-6B2370FB5F51}">
      <dgm:prSet custT="1"/>
      <dgm:spPr>
        <a:solidFill>
          <a:schemeClr val="bg1"/>
        </a:solidFill>
        <a:ln w="19050">
          <a:solidFill>
            <a:srgbClr val="7F7F7F"/>
          </a:solidFill>
        </a:ln>
      </dgm:spPr>
      <dgm:t>
        <a:bodyPr/>
        <a:lstStyle/>
        <a:p>
          <a:r>
            <a:rPr lang="es-MX" sz="1100" b="1" dirty="0">
              <a:solidFill>
                <a:schemeClr val="tx1"/>
              </a:solidFill>
              <a:latin typeface="Arial" panose="020B0604020202020204" pitchFamily="34" charset="0"/>
              <a:cs typeface="Arial" panose="020B0604020202020204" pitchFamily="34" charset="0"/>
            </a:rPr>
            <a:t>José Shabot </a:t>
          </a:r>
        </a:p>
        <a:p>
          <a:r>
            <a:rPr lang="es-MX" sz="1100" b="0" dirty="0">
              <a:solidFill>
                <a:schemeClr val="tx1"/>
              </a:solidFill>
              <a:latin typeface="Arial" panose="020B0604020202020204" pitchFamily="34" charset="0"/>
              <a:cs typeface="Arial" panose="020B0604020202020204" pitchFamily="34" charset="0"/>
            </a:rPr>
            <a:t>Presidente Ejecutivo</a:t>
          </a:r>
        </a:p>
      </dgm:t>
    </dgm:pt>
    <dgm:pt modelId="{A5BE16C3-376C-44BB-AA91-389F98E67891}" type="parTrans" cxnId="{132DD022-453C-4FBB-A579-4497B367876A}">
      <dgm:prSet/>
      <dgm:spPr/>
      <dgm:t>
        <a:bodyPr/>
        <a:lstStyle/>
        <a:p>
          <a:endParaRPr lang="es-MX"/>
        </a:p>
      </dgm:t>
    </dgm:pt>
    <dgm:pt modelId="{18B4CDA0-B727-4FB4-A469-85AC5FFD2574}" type="sibTrans" cxnId="{132DD022-453C-4FBB-A579-4497B367876A}">
      <dgm:prSet/>
      <dgm:spPr/>
      <dgm:t>
        <a:bodyPr/>
        <a:lstStyle/>
        <a:p>
          <a:endParaRPr lang="es-MX"/>
        </a:p>
      </dgm:t>
    </dgm:pt>
    <dgm:pt modelId="{F302BD50-8AC3-4ACE-9813-8B4E4E66B0AF}">
      <dgm:prSet custT="1"/>
      <dgm:spPr>
        <a:solidFill>
          <a:schemeClr val="bg1"/>
        </a:solidFill>
        <a:ln w="19050">
          <a:solidFill>
            <a:srgbClr val="7F7F7F"/>
          </a:solidFill>
        </a:ln>
      </dgm:spPr>
      <dgm:t>
        <a:bodyPr/>
        <a:lstStyle/>
        <a:p>
          <a:r>
            <a:rPr lang="es-MX" sz="1100" b="1" dirty="0">
              <a:solidFill>
                <a:schemeClr val="tx1"/>
              </a:solidFill>
              <a:latin typeface="Arial" panose="020B0604020202020204" pitchFamily="34" charset="0"/>
              <a:cs typeface="Arial" panose="020B0604020202020204" pitchFamily="34" charset="0"/>
            </a:rPr>
            <a:t>Salomón Shabot </a:t>
          </a:r>
        </a:p>
        <a:p>
          <a:r>
            <a:rPr lang="es-MX" sz="1100" b="0" dirty="0">
              <a:solidFill>
                <a:schemeClr val="tx1"/>
              </a:solidFill>
              <a:latin typeface="Arial" panose="020B0604020202020204" pitchFamily="34" charset="0"/>
              <a:cs typeface="Arial" panose="020B0604020202020204" pitchFamily="34" charset="0"/>
            </a:rPr>
            <a:t>Director General</a:t>
          </a:r>
        </a:p>
      </dgm:t>
    </dgm:pt>
    <dgm:pt modelId="{141F86AF-D026-47C0-B68A-3C27FDC0BECE}" type="parTrans" cxnId="{B61B80E3-4257-4ECE-B849-CAA9C2C775A8}">
      <dgm:prSet/>
      <dgm:spPr/>
      <dgm:t>
        <a:bodyPr/>
        <a:lstStyle/>
        <a:p>
          <a:endParaRPr lang="es-MX"/>
        </a:p>
      </dgm:t>
    </dgm:pt>
    <dgm:pt modelId="{76C1CD17-6DF3-40B4-A896-DE2F7C338B70}" type="sibTrans" cxnId="{B61B80E3-4257-4ECE-B849-CAA9C2C775A8}">
      <dgm:prSet/>
      <dgm:spPr/>
      <dgm:t>
        <a:bodyPr/>
        <a:lstStyle/>
        <a:p>
          <a:endParaRPr lang="es-MX"/>
        </a:p>
      </dgm:t>
    </dgm:pt>
    <dgm:pt modelId="{F80DE4EC-E37C-4C7D-AB2F-B2E4077D77F9}" type="pres">
      <dgm:prSet presAssocID="{F4C25CE7-825C-43EA-A31C-076B05F46C9F}" presName="Name0" presStyleCnt="0">
        <dgm:presLayoutVars>
          <dgm:chPref val="1"/>
          <dgm:dir/>
          <dgm:animOne val="branch"/>
          <dgm:animLvl val="lvl"/>
          <dgm:resizeHandles/>
        </dgm:presLayoutVars>
      </dgm:prSet>
      <dgm:spPr/>
      <dgm:t>
        <a:bodyPr/>
        <a:lstStyle/>
        <a:p>
          <a:endParaRPr lang="es-MX"/>
        </a:p>
      </dgm:t>
    </dgm:pt>
    <dgm:pt modelId="{3593247C-E7DB-403E-A350-5B5B6D27F90B}" type="pres">
      <dgm:prSet presAssocID="{E657A220-F8E2-4C85-94F6-32FA697F5AA3}" presName="vertOne" presStyleCnt="0"/>
      <dgm:spPr/>
    </dgm:pt>
    <dgm:pt modelId="{DA95F705-6FDE-420D-9137-89451CA14C58}" type="pres">
      <dgm:prSet presAssocID="{E657A220-F8E2-4C85-94F6-32FA697F5AA3}" presName="txOne" presStyleLbl="node0" presStyleIdx="0" presStyleCnt="3" custLinFactNeighborX="-3693" custLinFactNeighborY="445">
        <dgm:presLayoutVars>
          <dgm:chPref val="3"/>
        </dgm:presLayoutVars>
      </dgm:prSet>
      <dgm:spPr/>
      <dgm:t>
        <a:bodyPr/>
        <a:lstStyle/>
        <a:p>
          <a:endParaRPr lang="es-MX"/>
        </a:p>
      </dgm:t>
    </dgm:pt>
    <dgm:pt modelId="{66B37882-0829-4427-8579-5789549DE1C4}" type="pres">
      <dgm:prSet presAssocID="{E657A220-F8E2-4C85-94F6-32FA697F5AA3}" presName="horzOne" presStyleCnt="0"/>
      <dgm:spPr/>
    </dgm:pt>
    <dgm:pt modelId="{89926AC7-C9BD-4A59-99C6-348813C482DB}" type="pres">
      <dgm:prSet presAssocID="{C42583DC-B47C-4159-B63B-2FE0DCE71C15}" presName="sibSpaceOne" presStyleCnt="0"/>
      <dgm:spPr/>
    </dgm:pt>
    <dgm:pt modelId="{0B830F2B-2257-4837-9DB2-2408269277DC}" type="pres">
      <dgm:prSet presAssocID="{B3DD6A6B-A13C-4EEC-9401-6B2370FB5F51}" presName="vertOne" presStyleCnt="0"/>
      <dgm:spPr/>
    </dgm:pt>
    <dgm:pt modelId="{7040CD8E-2E2C-4F7E-8F94-C67B7402DCD6}" type="pres">
      <dgm:prSet presAssocID="{B3DD6A6B-A13C-4EEC-9401-6B2370FB5F51}" presName="txOne" presStyleLbl="node0" presStyleIdx="1" presStyleCnt="3" custLinFactX="12278" custLinFactNeighborX="100000" custLinFactNeighborY="-81">
        <dgm:presLayoutVars>
          <dgm:chPref val="3"/>
        </dgm:presLayoutVars>
      </dgm:prSet>
      <dgm:spPr/>
      <dgm:t>
        <a:bodyPr/>
        <a:lstStyle/>
        <a:p>
          <a:endParaRPr lang="es-MX"/>
        </a:p>
      </dgm:t>
    </dgm:pt>
    <dgm:pt modelId="{17A387AC-E956-4E85-86F0-EE8F23BBF4A3}" type="pres">
      <dgm:prSet presAssocID="{B3DD6A6B-A13C-4EEC-9401-6B2370FB5F51}" presName="horzOne" presStyleCnt="0"/>
      <dgm:spPr/>
    </dgm:pt>
    <dgm:pt modelId="{70E7519D-8EBB-4D80-B5AA-9210D1E0692A}" type="pres">
      <dgm:prSet presAssocID="{18B4CDA0-B727-4FB4-A469-85AC5FFD2574}" presName="sibSpaceOne" presStyleCnt="0"/>
      <dgm:spPr/>
    </dgm:pt>
    <dgm:pt modelId="{C52263E6-8796-47FC-B06E-85F3B2219ACB}" type="pres">
      <dgm:prSet presAssocID="{F302BD50-8AC3-4ACE-9813-8B4E4E66B0AF}" presName="vertOne" presStyleCnt="0"/>
      <dgm:spPr/>
    </dgm:pt>
    <dgm:pt modelId="{14700094-D568-4C70-A921-D9CF8FEAB617}" type="pres">
      <dgm:prSet presAssocID="{F302BD50-8AC3-4ACE-9813-8B4E4E66B0AF}" presName="txOne" presStyleLbl="node0" presStyleIdx="2" presStyleCnt="3" custLinFactX="-19256" custLinFactNeighborX="-100000" custLinFactNeighborY="-495">
        <dgm:presLayoutVars>
          <dgm:chPref val="3"/>
        </dgm:presLayoutVars>
      </dgm:prSet>
      <dgm:spPr/>
      <dgm:t>
        <a:bodyPr/>
        <a:lstStyle/>
        <a:p>
          <a:endParaRPr lang="es-MX"/>
        </a:p>
      </dgm:t>
    </dgm:pt>
    <dgm:pt modelId="{DF7EDB39-54B8-45E8-B2D0-F8F14DF0467C}" type="pres">
      <dgm:prSet presAssocID="{F302BD50-8AC3-4ACE-9813-8B4E4E66B0AF}" presName="horzOne" presStyleCnt="0"/>
      <dgm:spPr/>
    </dgm:pt>
  </dgm:ptLst>
  <dgm:cxnLst>
    <dgm:cxn modelId="{F729EB8F-0F98-42AE-9849-61131BA57E4B}" type="presOf" srcId="{F302BD50-8AC3-4ACE-9813-8B4E4E66B0AF}" destId="{14700094-D568-4C70-A921-D9CF8FEAB617}" srcOrd="0" destOrd="0" presId="urn:microsoft.com/office/officeart/2005/8/layout/hierarchy4"/>
    <dgm:cxn modelId="{35312915-EA02-49AE-B3F1-F418C489009F}" type="presOf" srcId="{F4C25CE7-825C-43EA-A31C-076B05F46C9F}" destId="{F80DE4EC-E37C-4C7D-AB2F-B2E4077D77F9}" srcOrd="0" destOrd="0" presId="urn:microsoft.com/office/officeart/2005/8/layout/hierarchy4"/>
    <dgm:cxn modelId="{15ED476E-8EB5-4F11-8166-CC0FBBB8E3FA}" type="presOf" srcId="{E657A220-F8E2-4C85-94F6-32FA697F5AA3}" destId="{DA95F705-6FDE-420D-9137-89451CA14C58}" srcOrd="0" destOrd="0" presId="urn:microsoft.com/office/officeart/2005/8/layout/hierarchy4"/>
    <dgm:cxn modelId="{70009C43-2DA4-44E7-ABD6-7F41E9889CE3}" srcId="{F4C25CE7-825C-43EA-A31C-076B05F46C9F}" destId="{E657A220-F8E2-4C85-94F6-32FA697F5AA3}" srcOrd="0" destOrd="0" parTransId="{727325AF-A9DB-4F7D-88DE-CD8161F9BF49}" sibTransId="{C42583DC-B47C-4159-B63B-2FE0DCE71C15}"/>
    <dgm:cxn modelId="{132DD022-453C-4FBB-A579-4497B367876A}" srcId="{F4C25CE7-825C-43EA-A31C-076B05F46C9F}" destId="{B3DD6A6B-A13C-4EEC-9401-6B2370FB5F51}" srcOrd="1" destOrd="0" parTransId="{A5BE16C3-376C-44BB-AA91-389F98E67891}" sibTransId="{18B4CDA0-B727-4FB4-A469-85AC5FFD2574}"/>
    <dgm:cxn modelId="{66A862CE-530D-48B0-B31B-9EF6AE82F1E7}" type="presOf" srcId="{B3DD6A6B-A13C-4EEC-9401-6B2370FB5F51}" destId="{7040CD8E-2E2C-4F7E-8F94-C67B7402DCD6}" srcOrd="0" destOrd="0" presId="urn:microsoft.com/office/officeart/2005/8/layout/hierarchy4"/>
    <dgm:cxn modelId="{B61B80E3-4257-4ECE-B849-CAA9C2C775A8}" srcId="{F4C25CE7-825C-43EA-A31C-076B05F46C9F}" destId="{F302BD50-8AC3-4ACE-9813-8B4E4E66B0AF}" srcOrd="2" destOrd="0" parTransId="{141F86AF-D026-47C0-B68A-3C27FDC0BECE}" sibTransId="{76C1CD17-6DF3-40B4-A896-DE2F7C338B70}"/>
    <dgm:cxn modelId="{814F5191-5A5C-4010-99CC-9C0B99246A42}" type="presParOf" srcId="{F80DE4EC-E37C-4C7D-AB2F-B2E4077D77F9}" destId="{3593247C-E7DB-403E-A350-5B5B6D27F90B}" srcOrd="0" destOrd="0" presId="urn:microsoft.com/office/officeart/2005/8/layout/hierarchy4"/>
    <dgm:cxn modelId="{04DE5861-075B-4969-AB71-19C63A1FBD3C}" type="presParOf" srcId="{3593247C-E7DB-403E-A350-5B5B6D27F90B}" destId="{DA95F705-6FDE-420D-9137-89451CA14C58}" srcOrd="0" destOrd="0" presId="urn:microsoft.com/office/officeart/2005/8/layout/hierarchy4"/>
    <dgm:cxn modelId="{8EF42BD5-DD7A-4E42-8957-AFB1C9D44EDE}" type="presParOf" srcId="{3593247C-E7DB-403E-A350-5B5B6D27F90B}" destId="{66B37882-0829-4427-8579-5789549DE1C4}" srcOrd="1" destOrd="0" presId="urn:microsoft.com/office/officeart/2005/8/layout/hierarchy4"/>
    <dgm:cxn modelId="{E5AB2DB3-0E79-407D-8A09-9458B0074336}" type="presParOf" srcId="{F80DE4EC-E37C-4C7D-AB2F-B2E4077D77F9}" destId="{89926AC7-C9BD-4A59-99C6-348813C482DB}" srcOrd="1" destOrd="0" presId="urn:microsoft.com/office/officeart/2005/8/layout/hierarchy4"/>
    <dgm:cxn modelId="{317B8D88-303A-4239-B74A-8A58FCC65AF9}" type="presParOf" srcId="{F80DE4EC-E37C-4C7D-AB2F-B2E4077D77F9}" destId="{0B830F2B-2257-4837-9DB2-2408269277DC}" srcOrd="2" destOrd="0" presId="urn:microsoft.com/office/officeart/2005/8/layout/hierarchy4"/>
    <dgm:cxn modelId="{9B0C669A-ACE9-4798-8282-869CF31A7E51}" type="presParOf" srcId="{0B830F2B-2257-4837-9DB2-2408269277DC}" destId="{7040CD8E-2E2C-4F7E-8F94-C67B7402DCD6}" srcOrd="0" destOrd="0" presId="urn:microsoft.com/office/officeart/2005/8/layout/hierarchy4"/>
    <dgm:cxn modelId="{BC3B0EE7-B58B-47C8-AC22-36E6695E8B24}" type="presParOf" srcId="{0B830F2B-2257-4837-9DB2-2408269277DC}" destId="{17A387AC-E956-4E85-86F0-EE8F23BBF4A3}" srcOrd="1" destOrd="0" presId="urn:microsoft.com/office/officeart/2005/8/layout/hierarchy4"/>
    <dgm:cxn modelId="{6887454B-D046-47A4-B3A1-14EA924D483A}" type="presParOf" srcId="{F80DE4EC-E37C-4C7D-AB2F-B2E4077D77F9}" destId="{70E7519D-8EBB-4D80-B5AA-9210D1E0692A}" srcOrd="3" destOrd="0" presId="urn:microsoft.com/office/officeart/2005/8/layout/hierarchy4"/>
    <dgm:cxn modelId="{9161AF77-E158-45AF-9952-9294426443DA}" type="presParOf" srcId="{F80DE4EC-E37C-4C7D-AB2F-B2E4077D77F9}" destId="{C52263E6-8796-47FC-B06E-85F3B2219ACB}" srcOrd="4" destOrd="0" presId="urn:microsoft.com/office/officeart/2005/8/layout/hierarchy4"/>
    <dgm:cxn modelId="{2D45E183-2E55-40CD-9F7D-0A49B6465875}" type="presParOf" srcId="{C52263E6-8796-47FC-B06E-85F3B2219ACB}" destId="{14700094-D568-4C70-A921-D9CF8FEAB617}" srcOrd="0" destOrd="0" presId="urn:microsoft.com/office/officeart/2005/8/layout/hierarchy4"/>
    <dgm:cxn modelId="{D0E572FE-EFF5-4836-BEF5-877315C844D0}" type="presParOf" srcId="{C52263E6-8796-47FC-B06E-85F3B2219ACB}" destId="{DF7EDB39-54B8-45E8-B2D0-F8F14DF0467C}" srcOrd="1" destOrd="0" presId="urn:microsoft.com/office/officeart/2005/8/layout/hierarchy4"/>
  </dgm:cxnLst>
  <dgm:bg/>
  <dgm:whole/>
  <dgm:extLst>
    <a:ext uri="http://schemas.microsoft.com/office/drawing/2008/diagram">
      <dsp:dataModelExt xmlns:dsp="http://schemas.microsoft.com/office/drawing/2008/diagram" relId="rId2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7CB1038-29C4-4F26-9E5B-474A55B798F4}">
      <dsp:nvSpPr>
        <dsp:cNvPr id="0" name=""/>
        <dsp:cNvSpPr/>
      </dsp:nvSpPr>
      <dsp:spPr>
        <a:xfrm>
          <a:off x="171629" y="50190"/>
          <a:ext cx="8763948" cy="229527"/>
        </a:xfrm>
        <a:prstGeom prst="roundRect">
          <a:avLst>
            <a:gd name="adj" fmla="val 10000"/>
          </a:avLst>
        </a:prstGeom>
        <a:solidFill>
          <a:srgbClr val="BFBFBF"/>
        </a:solidFill>
        <a:ln w="25400" cap="flat" cmpd="sng" algn="ctr">
          <a:solidFill>
            <a:srgbClr val="BFBFBF"/>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lvl="0" algn="ctr" defTabSz="622300">
            <a:lnSpc>
              <a:spcPct val="90000"/>
            </a:lnSpc>
            <a:spcBef>
              <a:spcPct val="0"/>
            </a:spcBef>
            <a:spcAft>
              <a:spcPct val="35000"/>
            </a:spcAft>
          </a:pPr>
          <a:r>
            <a:rPr lang="es-MX" sz="1400" kern="1200" dirty="0">
              <a:solidFill>
                <a:schemeClr val="tx1"/>
              </a:solidFill>
              <a:latin typeface="Arial" panose="020B0604020202020204" pitchFamily="34" charset="0"/>
              <a:cs typeface="Arial" panose="020B0604020202020204" pitchFamily="34" charset="0"/>
            </a:rPr>
            <a:t>Staff</a:t>
          </a:r>
          <a:r>
            <a:rPr lang="es-MX" sz="1600" kern="1200" dirty="0">
              <a:solidFill>
                <a:schemeClr val="tx1"/>
              </a:solidFill>
            </a:rPr>
            <a:t>	</a:t>
          </a:r>
        </a:p>
      </dsp:txBody>
      <dsp:txXfrm>
        <a:off x="178352" y="56913"/>
        <a:ext cx="8750502" cy="216081"/>
      </dsp:txXfrm>
    </dsp:sp>
    <dsp:sp modelId="{4B204241-8BFB-460C-BE99-3E63ECF5534F}">
      <dsp:nvSpPr>
        <dsp:cNvPr id="0" name=""/>
        <dsp:cNvSpPr/>
      </dsp:nvSpPr>
      <dsp:spPr>
        <a:xfrm>
          <a:off x="146156" y="340795"/>
          <a:ext cx="2048895" cy="667316"/>
        </a:xfrm>
        <a:prstGeom prst="roundRect">
          <a:avLst>
            <a:gd name="adj" fmla="val 10000"/>
          </a:avLst>
        </a:prstGeom>
        <a:noFill/>
        <a:ln w="9525" cap="flat" cmpd="sng" algn="ctr">
          <a:solidFill>
            <a:srgbClr val="BFBFBF"/>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lvl="0" algn="ctr" defTabSz="400050">
            <a:lnSpc>
              <a:spcPct val="90000"/>
            </a:lnSpc>
            <a:spcBef>
              <a:spcPct val="0"/>
            </a:spcBef>
            <a:spcAft>
              <a:spcPct val="35000"/>
            </a:spcAft>
          </a:pPr>
          <a:r>
            <a:rPr lang="es-MX" sz="900" b="1" kern="1200" dirty="0">
              <a:solidFill>
                <a:schemeClr val="tx1"/>
              </a:solidFill>
              <a:latin typeface="Arial" panose="020B0604020202020204" pitchFamily="34" charset="0"/>
              <a:cs typeface="Arial" panose="020B0604020202020204" pitchFamily="34" charset="0"/>
            </a:rPr>
            <a:t>Carlos Pérez Rodríguez</a:t>
          </a:r>
        </a:p>
      </dsp:txBody>
      <dsp:txXfrm>
        <a:off x="165701" y="360340"/>
        <a:ext cx="2009805" cy="628226"/>
      </dsp:txXfrm>
    </dsp:sp>
    <dsp:sp modelId="{FA8D4F60-E66F-4485-B949-0E22EB9458FC}">
      <dsp:nvSpPr>
        <dsp:cNvPr id="0" name=""/>
        <dsp:cNvSpPr/>
      </dsp:nvSpPr>
      <dsp:spPr>
        <a:xfrm>
          <a:off x="2352386" y="350343"/>
          <a:ext cx="2169001" cy="654437"/>
        </a:xfrm>
        <a:prstGeom prst="roundRect">
          <a:avLst>
            <a:gd name="adj" fmla="val 10000"/>
          </a:avLst>
        </a:prstGeom>
        <a:noFill/>
        <a:ln w="9525" cap="flat" cmpd="sng" algn="ctr">
          <a:solidFill>
            <a:srgbClr val="BFBFBF"/>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lvl="0" algn="ctr" defTabSz="400050">
            <a:lnSpc>
              <a:spcPct val="90000"/>
            </a:lnSpc>
            <a:spcBef>
              <a:spcPct val="0"/>
            </a:spcBef>
            <a:spcAft>
              <a:spcPct val="35000"/>
            </a:spcAft>
          </a:pPr>
          <a:r>
            <a:rPr lang="es-MX" sz="900" b="1" kern="1200" dirty="0">
              <a:solidFill>
                <a:schemeClr val="tx1"/>
              </a:solidFill>
              <a:latin typeface="Arial" panose="020B0604020202020204" pitchFamily="34" charset="0"/>
              <a:cs typeface="Arial" panose="020B0604020202020204" pitchFamily="34" charset="0"/>
            </a:rPr>
            <a:t>Alejandra Acosta </a:t>
          </a:r>
        </a:p>
      </dsp:txBody>
      <dsp:txXfrm>
        <a:off x="2371554" y="369511"/>
        <a:ext cx="2130665" cy="616101"/>
      </dsp:txXfrm>
    </dsp:sp>
    <dsp:sp modelId="{522A33CF-17E6-4564-8336-1FB410D68578}">
      <dsp:nvSpPr>
        <dsp:cNvPr id="0" name=""/>
        <dsp:cNvSpPr/>
      </dsp:nvSpPr>
      <dsp:spPr>
        <a:xfrm>
          <a:off x="4649198" y="345285"/>
          <a:ext cx="2198095" cy="654437"/>
        </a:xfrm>
        <a:prstGeom prst="roundRect">
          <a:avLst>
            <a:gd name="adj" fmla="val 10000"/>
          </a:avLst>
        </a:prstGeom>
        <a:noFill/>
        <a:ln w="9525" cap="flat" cmpd="sng" algn="ctr">
          <a:solidFill>
            <a:srgbClr val="BFBFBF"/>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lvl="0" algn="ctr" defTabSz="400050">
            <a:lnSpc>
              <a:spcPct val="90000"/>
            </a:lnSpc>
            <a:spcBef>
              <a:spcPct val="0"/>
            </a:spcBef>
            <a:spcAft>
              <a:spcPct val="35000"/>
            </a:spcAft>
          </a:pPr>
          <a:r>
            <a:rPr lang="es-MX" sz="900" b="1" kern="1200" dirty="0">
              <a:solidFill>
                <a:schemeClr val="tx1"/>
              </a:solidFill>
              <a:latin typeface="Arial" panose="020B0604020202020204" pitchFamily="34" charset="0"/>
              <a:cs typeface="Arial" panose="020B0604020202020204" pitchFamily="34" charset="0"/>
            </a:rPr>
            <a:t>Mateo Turanzas </a:t>
          </a:r>
        </a:p>
      </dsp:txBody>
      <dsp:txXfrm>
        <a:off x="4668366" y="364453"/>
        <a:ext cx="2159759" cy="616101"/>
      </dsp:txXfrm>
    </dsp:sp>
    <dsp:sp modelId="{77F1555F-902C-4C2F-9AEB-51D5DCEB8728}">
      <dsp:nvSpPr>
        <dsp:cNvPr id="0" name=""/>
        <dsp:cNvSpPr/>
      </dsp:nvSpPr>
      <dsp:spPr>
        <a:xfrm>
          <a:off x="6949543" y="350230"/>
          <a:ext cx="2014944" cy="654437"/>
        </a:xfrm>
        <a:prstGeom prst="roundRect">
          <a:avLst>
            <a:gd name="adj" fmla="val 10000"/>
          </a:avLst>
        </a:prstGeom>
        <a:noFill/>
        <a:ln w="9525" cap="flat" cmpd="sng" algn="ctr">
          <a:solidFill>
            <a:srgbClr val="BFBFBF"/>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lvl="0" algn="ctr" defTabSz="400050">
            <a:lnSpc>
              <a:spcPct val="90000"/>
            </a:lnSpc>
            <a:spcBef>
              <a:spcPct val="0"/>
            </a:spcBef>
            <a:spcAft>
              <a:spcPct val="35000"/>
            </a:spcAft>
          </a:pPr>
          <a:r>
            <a:rPr lang="es-MX" sz="900" b="1" kern="1200" dirty="0">
              <a:solidFill>
                <a:schemeClr val="tx1"/>
              </a:solidFill>
              <a:latin typeface="Arial" panose="020B0604020202020204" pitchFamily="34" charset="0"/>
              <a:cs typeface="Arial" panose="020B0604020202020204" pitchFamily="34" charset="0"/>
            </a:rPr>
            <a:t>David Hoffs </a:t>
          </a:r>
        </a:p>
      </dsp:txBody>
      <dsp:txXfrm>
        <a:off x="6968711" y="369398"/>
        <a:ext cx="1976608" cy="616101"/>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3191742-78FC-43B4-A2F8-BE22881FBDE6}">
      <dsp:nvSpPr>
        <dsp:cNvPr id="0" name=""/>
        <dsp:cNvSpPr/>
      </dsp:nvSpPr>
      <dsp:spPr>
        <a:xfrm>
          <a:off x="1546" y="632"/>
          <a:ext cx="4209196" cy="318200"/>
        </a:xfrm>
        <a:prstGeom prst="roundRect">
          <a:avLst>
            <a:gd name="adj" fmla="val 10000"/>
          </a:avLst>
        </a:prstGeom>
        <a:solidFill>
          <a:srgbClr val="941114"/>
        </a:solidFill>
        <a:ln w="254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45720" tIns="45720" rIns="45720" bIns="45720" numCol="1" spcCol="1270" anchor="ctr" anchorCtr="0">
          <a:noAutofit/>
        </a:bodyPr>
        <a:lstStyle/>
        <a:p>
          <a:pPr lvl="0" algn="ctr" defTabSz="533400">
            <a:lnSpc>
              <a:spcPct val="90000"/>
            </a:lnSpc>
            <a:spcBef>
              <a:spcPct val="0"/>
            </a:spcBef>
            <a:spcAft>
              <a:spcPct val="35000"/>
            </a:spcAft>
          </a:pPr>
          <a:r>
            <a:rPr lang="es-MX" sz="1200" kern="1200" dirty="0">
              <a:latin typeface="Arial" panose="020B0604020202020204" pitchFamily="34" charset="0"/>
              <a:cs typeface="Arial" panose="020B0604020202020204" pitchFamily="34" charset="0"/>
            </a:rPr>
            <a:t>Desarrollo</a:t>
          </a:r>
          <a:r>
            <a:rPr lang="es-MX" sz="1200" kern="1200" dirty="0"/>
            <a:t> </a:t>
          </a:r>
          <a:r>
            <a:rPr lang="es-MX" sz="1200" kern="1200" dirty="0">
              <a:latin typeface="Arial" panose="020B0604020202020204" pitchFamily="34" charset="0"/>
              <a:cs typeface="Arial" panose="020B0604020202020204" pitchFamily="34" charset="0"/>
            </a:rPr>
            <a:t>Inmobiliario</a:t>
          </a:r>
        </a:p>
      </dsp:txBody>
      <dsp:txXfrm>
        <a:off x="10866" y="9952"/>
        <a:ext cx="4190556" cy="299560"/>
      </dsp:txXfrm>
    </dsp:sp>
    <dsp:sp modelId="{7F23361C-775E-49D3-AA56-B6694D10B531}">
      <dsp:nvSpPr>
        <dsp:cNvPr id="0" name=""/>
        <dsp:cNvSpPr/>
      </dsp:nvSpPr>
      <dsp:spPr>
        <a:xfrm>
          <a:off x="992" y="347554"/>
          <a:ext cx="4200979" cy="197025"/>
        </a:xfrm>
        <a:prstGeom prst="roundRect">
          <a:avLst>
            <a:gd name="adj" fmla="val 10000"/>
          </a:avLst>
        </a:prstGeom>
        <a:solidFill>
          <a:schemeClr val="lt1"/>
        </a:solidFill>
        <a:ln w="25400" cap="flat" cmpd="sng" algn="ctr">
          <a:solidFill>
            <a:schemeClr val="accent2"/>
          </a:solidFill>
          <a:prstDash val="solid"/>
        </a:ln>
        <a:effectLst/>
      </dsp:spPr>
      <dsp:style>
        <a:lnRef idx="2">
          <a:schemeClr val="accent2"/>
        </a:lnRef>
        <a:fillRef idx="1">
          <a:schemeClr val="lt1"/>
        </a:fillRef>
        <a:effectRef idx="0">
          <a:schemeClr val="accent2"/>
        </a:effectRef>
        <a:fontRef idx="minor">
          <a:schemeClr val="dk1"/>
        </a:fontRef>
      </dsp:style>
      <dsp:txBody>
        <a:bodyPr spcFirstLastPara="0" vert="horz" wrap="square" lIns="45720" tIns="45720" rIns="45720" bIns="45720" numCol="1" spcCol="1270" anchor="ctr" anchorCtr="0">
          <a:noAutofit/>
        </a:bodyPr>
        <a:lstStyle/>
        <a:p>
          <a:pPr lvl="0" algn="ctr" defTabSz="533400">
            <a:lnSpc>
              <a:spcPct val="90000"/>
            </a:lnSpc>
            <a:spcBef>
              <a:spcPct val="0"/>
            </a:spcBef>
            <a:spcAft>
              <a:spcPct val="35000"/>
            </a:spcAft>
          </a:pPr>
          <a:r>
            <a:rPr lang="es-MX" sz="1200" kern="1200" dirty="0">
              <a:latin typeface="Arial" panose="020B0604020202020204" pitchFamily="34" charset="0"/>
              <a:cs typeface="Arial" panose="020B0604020202020204" pitchFamily="34" charset="0"/>
            </a:rPr>
            <a:t>Marcos Metta Shrem</a:t>
          </a:r>
        </a:p>
      </dsp:txBody>
      <dsp:txXfrm>
        <a:off x="6763" y="353325"/>
        <a:ext cx="4189437" cy="185483"/>
      </dsp:txXfrm>
    </dsp:sp>
    <dsp:sp modelId="{3F0593C8-9D77-438A-9E15-30FFB753619F}">
      <dsp:nvSpPr>
        <dsp:cNvPr id="0" name=""/>
        <dsp:cNvSpPr/>
      </dsp:nvSpPr>
      <dsp:spPr>
        <a:xfrm>
          <a:off x="5655" y="774782"/>
          <a:ext cx="1018172" cy="665107"/>
        </a:xfrm>
        <a:prstGeom prst="roundRect">
          <a:avLst>
            <a:gd name="adj" fmla="val 10000"/>
          </a:avLst>
        </a:prstGeom>
        <a:noFill/>
        <a:ln w="9525" cap="flat" cmpd="sng" algn="ctr">
          <a:solidFill>
            <a:srgbClr val="941114"/>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lvl="0" algn="ctr" defTabSz="400050">
            <a:lnSpc>
              <a:spcPct val="90000"/>
            </a:lnSpc>
            <a:spcBef>
              <a:spcPct val="0"/>
            </a:spcBef>
            <a:spcAft>
              <a:spcPct val="35000"/>
            </a:spcAft>
          </a:pPr>
          <a:r>
            <a:rPr lang="es-MX" sz="900" b="1" kern="1200" dirty="0">
              <a:solidFill>
                <a:schemeClr val="tx1"/>
              </a:solidFill>
              <a:latin typeface="Arial" panose="020B0604020202020204" pitchFamily="34" charset="0"/>
              <a:cs typeface="Arial" panose="020B0604020202020204" pitchFamily="34" charset="0"/>
            </a:rPr>
            <a:t>Adrián Hernández</a:t>
          </a:r>
          <a:endParaRPr lang="es-MX" sz="900" kern="1200" dirty="0">
            <a:solidFill>
              <a:schemeClr val="tx1"/>
            </a:solidFill>
            <a:latin typeface="Arial" panose="020B0604020202020204" pitchFamily="34" charset="0"/>
            <a:cs typeface="Arial" panose="020B0604020202020204" pitchFamily="34" charset="0"/>
          </a:endParaRPr>
        </a:p>
      </dsp:txBody>
      <dsp:txXfrm>
        <a:off x="25135" y="794262"/>
        <a:ext cx="979212" cy="626147"/>
      </dsp:txXfrm>
    </dsp:sp>
    <dsp:sp modelId="{699A7069-4883-44D2-9CD6-2F756B8D36D1}">
      <dsp:nvSpPr>
        <dsp:cNvPr id="0" name=""/>
        <dsp:cNvSpPr/>
      </dsp:nvSpPr>
      <dsp:spPr>
        <a:xfrm>
          <a:off x="1066590" y="774782"/>
          <a:ext cx="1018172" cy="665107"/>
        </a:xfrm>
        <a:prstGeom prst="roundRect">
          <a:avLst>
            <a:gd name="adj" fmla="val 10000"/>
          </a:avLst>
        </a:prstGeom>
        <a:noFill/>
        <a:ln w="9525" cap="flat" cmpd="sng" algn="ctr">
          <a:solidFill>
            <a:srgbClr val="941114"/>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lvl="0" algn="ctr" defTabSz="400050">
            <a:lnSpc>
              <a:spcPct val="90000"/>
            </a:lnSpc>
            <a:spcBef>
              <a:spcPct val="0"/>
            </a:spcBef>
            <a:spcAft>
              <a:spcPct val="35000"/>
            </a:spcAft>
          </a:pPr>
          <a:r>
            <a:rPr lang="es-MX" sz="900" b="1" kern="1200" dirty="0">
              <a:solidFill>
                <a:schemeClr val="tx1"/>
              </a:solidFill>
              <a:latin typeface="Arial" panose="020B0604020202020204" pitchFamily="34" charset="0"/>
              <a:cs typeface="Arial" panose="020B0604020202020204" pitchFamily="34" charset="0"/>
            </a:rPr>
            <a:t>Oscar Rubio</a:t>
          </a:r>
          <a:endParaRPr lang="es-MX" sz="900" kern="1200" dirty="0">
            <a:solidFill>
              <a:schemeClr val="tx1"/>
            </a:solidFill>
            <a:latin typeface="Arial" panose="020B0604020202020204" pitchFamily="34" charset="0"/>
            <a:cs typeface="Arial" panose="020B0604020202020204" pitchFamily="34" charset="0"/>
          </a:endParaRPr>
        </a:p>
      </dsp:txBody>
      <dsp:txXfrm>
        <a:off x="1086070" y="794262"/>
        <a:ext cx="979212" cy="626147"/>
      </dsp:txXfrm>
    </dsp:sp>
    <dsp:sp modelId="{DAE865CC-CA38-479F-92F9-832FB46842A5}">
      <dsp:nvSpPr>
        <dsp:cNvPr id="0" name=""/>
        <dsp:cNvSpPr/>
      </dsp:nvSpPr>
      <dsp:spPr>
        <a:xfrm>
          <a:off x="2127526" y="774782"/>
          <a:ext cx="1018172" cy="665107"/>
        </a:xfrm>
        <a:prstGeom prst="roundRect">
          <a:avLst>
            <a:gd name="adj" fmla="val 10000"/>
          </a:avLst>
        </a:prstGeom>
        <a:noFill/>
        <a:ln w="9525" cap="flat" cmpd="sng" algn="ctr">
          <a:solidFill>
            <a:srgbClr val="941114"/>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lvl="0" algn="ctr" defTabSz="400050">
            <a:lnSpc>
              <a:spcPct val="90000"/>
            </a:lnSpc>
            <a:spcBef>
              <a:spcPct val="0"/>
            </a:spcBef>
            <a:spcAft>
              <a:spcPct val="35000"/>
            </a:spcAft>
          </a:pPr>
          <a:r>
            <a:rPr lang="es-MX" sz="900" b="1" kern="1200" dirty="0">
              <a:solidFill>
                <a:schemeClr val="tx1"/>
              </a:solidFill>
              <a:latin typeface="Arial" panose="020B0604020202020204" pitchFamily="34" charset="0"/>
              <a:cs typeface="Arial" panose="020B0604020202020204" pitchFamily="34" charset="0"/>
            </a:rPr>
            <a:t>Luis Eduardo Olguin</a:t>
          </a:r>
          <a:endParaRPr lang="es-MX" sz="900" kern="1200" dirty="0">
            <a:solidFill>
              <a:schemeClr val="tx1"/>
            </a:solidFill>
            <a:latin typeface="Arial" panose="020B0604020202020204" pitchFamily="34" charset="0"/>
            <a:cs typeface="Arial" panose="020B0604020202020204" pitchFamily="34" charset="0"/>
          </a:endParaRPr>
        </a:p>
      </dsp:txBody>
      <dsp:txXfrm>
        <a:off x="2147006" y="794262"/>
        <a:ext cx="979212" cy="626147"/>
      </dsp:txXfrm>
    </dsp:sp>
    <dsp:sp modelId="{82FCD699-9073-4817-8249-2BED5CE5D85C}">
      <dsp:nvSpPr>
        <dsp:cNvPr id="0" name=""/>
        <dsp:cNvSpPr/>
      </dsp:nvSpPr>
      <dsp:spPr>
        <a:xfrm>
          <a:off x="3188462" y="774782"/>
          <a:ext cx="1018172" cy="665107"/>
        </a:xfrm>
        <a:prstGeom prst="roundRect">
          <a:avLst>
            <a:gd name="adj" fmla="val 10000"/>
          </a:avLst>
        </a:prstGeom>
        <a:noFill/>
        <a:ln w="9525" cap="flat" cmpd="sng" algn="ctr">
          <a:solidFill>
            <a:srgbClr val="941114"/>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lvl="0" algn="ctr" defTabSz="400050">
            <a:lnSpc>
              <a:spcPct val="90000"/>
            </a:lnSpc>
            <a:spcBef>
              <a:spcPct val="0"/>
            </a:spcBef>
            <a:spcAft>
              <a:spcPct val="35000"/>
            </a:spcAft>
          </a:pPr>
          <a:r>
            <a:rPr lang="es-MX" sz="900" b="1" kern="1200" dirty="0">
              <a:solidFill>
                <a:schemeClr val="tx1"/>
              </a:solidFill>
              <a:latin typeface="Arial" panose="020B0604020202020204" pitchFamily="34" charset="0"/>
              <a:cs typeface="Arial" panose="020B0604020202020204" pitchFamily="34" charset="0"/>
            </a:rPr>
            <a:t>Vasco Díaz Barriga</a:t>
          </a:r>
          <a:endParaRPr lang="es-MX" sz="900" kern="1200" dirty="0">
            <a:solidFill>
              <a:schemeClr val="tx1"/>
            </a:solidFill>
            <a:latin typeface="Arial" panose="020B0604020202020204" pitchFamily="34" charset="0"/>
            <a:cs typeface="Arial" panose="020B0604020202020204" pitchFamily="34" charset="0"/>
          </a:endParaRPr>
        </a:p>
      </dsp:txBody>
      <dsp:txXfrm>
        <a:off x="3207942" y="794262"/>
        <a:ext cx="979212" cy="626147"/>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644FA27-152B-46DA-B279-93C9A02DCB36}">
      <dsp:nvSpPr>
        <dsp:cNvPr id="0" name=""/>
        <dsp:cNvSpPr/>
      </dsp:nvSpPr>
      <dsp:spPr>
        <a:xfrm>
          <a:off x="0" y="55"/>
          <a:ext cx="3022114" cy="317076"/>
        </a:xfrm>
        <a:prstGeom prst="roundRect">
          <a:avLst>
            <a:gd name="adj" fmla="val 10000"/>
          </a:avLst>
        </a:prstGeom>
        <a:solidFill>
          <a:srgbClr val="C2161A"/>
        </a:solidFill>
        <a:ln w="254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45720" tIns="45720" rIns="45720" bIns="45720" numCol="1" spcCol="1270" anchor="ctr" anchorCtr="0">
          <a:noAutofit/>
        </a:bodyPr>
        <a:lstStyle/>
        <a:p>
          <a:pPr lvl="0" algn="ctr" defTabSz="533400">
            <a:lnSpc>
              <a:spcPct val="90000"/>
            </a:lnSpc>
            <a:spcBef>
              <a:spcPct val="0"/>
            </a:spcBef>
            <a:spcAft>
              <a:spcPct val="35000"/>
            </a:spcAft>
          </a:pPr>
          <a:r>
            <a:rPr lang="es-MX" sz="1200" kern="1200" dirty="0">
              <a:latin typeface="Arial" panose="020B0604020202020204" pitchFamily="34" charset="0"/>
              <a:cs typeface="Arial" panose="020B0604020202020204" pitchFamily="34" charset="0"/>
            </a:rPr>
            <a:t>Construcción</a:t>
          </a:r>
          <a:endParaRPr lang="es-MX" sz="1400" kern="1200" dirty="0">
            <a:latin typeface="Arial" panose="020B0604020202020204" pitchFamily="34" charset="0"/>
            <a:cs typeface="Arial" panose="020B0604020202020204" pitchFamily="34" charset="0"/>
          </a:endParaRPr>
        </a:p>
      </dsp:txBody>
      <dsp:txXfrm>
        <a:off x="9287" y="9342"/>
        <a:ext cx="3003540" cy="298502"/>
      </dsp:txXfrm>
    </dsp:sp>
    <dsp:sp modelId="{0DCAF301-19EF-4B8F-B91B-866E07C8D034}">
      <dsp:nvSpPr>
        <dsp:cNvPr id="0" name=""/>
        <dsp:cNvSpPr/>
      </dsp:nvSpPr>
      <dsp:spPr>
        <a:xfrm>
          <a:off x="4060" y="370471"/>
          <a:ext cx="3016214" cy="324957"/>
        </a:xfrm>
        <a:prstGeom prst="roundRect">
          <a:avLst>
            <a:gd name="adj" fmla="val 10000"/>
          </a:avLst>
        </a:prstGeom>
        <a:noFill/>
        <a:ln w="254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lvl="0" algn="ctr" defTabSz="622300">
            <a:lnSpc>
              <a:spcPct val="90000"/>
            </a:lnSpc>
            <a:spcBef>
              <a:spcPct val="0"/>
            </a:spcBef>
            <a:spcAft>
              <a:spcPct val="35000"/>
            </a:spcAft>
          </a:pPr>
          <a:endParaRPr lang="es-MX" sz="1400" kern="1200" dirty="0">
            <a:latin typeface="Arial" panose="020B0604020202020204" pitchFamily="34" charset="0"/>
            <a:cs typeface="Arial" panose="020B0604020202020204" pitchFamily="34" charset="0"/>
          </a:endParaRPr>
        </a:p>
      </dsp:txBody>
      <dsp:txXfrm>
        <a:off x="13578" y="379989"/>
        <a:ext cx="2997178" cy="305921"/>
      </dsp:txXfrm>
    </dsp:sp>
    <dsp:sp modelId="{74544056-3D81-462C-ACA1-B56DE0330D27}">
      <dsp:nvSpPr>
        <dsp:cNvPr id="0" name=""/>
        <dsp:cNvSpPr/>
      </dsp:nvSpPr>
      <dsp:spPr>
        <a:xfrm>
          <a:off x="9942" y="777481"/>
          <a:ext cx="728174" cy="663039"/>
        </a:xfrm>
        <a:prstGeom prst="roundRect">
          <a:avLst>
            <a:gd name="adj" fmla="val 10000"/>
          </a:avLst>
        </a:prstGeom>
        <a:noFill/>
        <a:ln w="9525" cap="flat" cmpd="sng" algn="ctr">
          <a:solidFill>
            <a:srgbClr val="C2161A"/>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lvl="0" algn="ctr" defTabSz="400050">
            <a:lnSpc>
              <a:spcPct val="90000"/>
            </a:lnSpc>
            <a:spcBef>
              <a:spcPct val="0"/>
            </a:spcBef>
            <a:spcAft>
              <a:spcPct val="35000"/>
            </a:spcAft>
          </a:pPr>
          <a:r>
            <a:rPr lang="es-MX" sz="900" b="1" kern="1200" dirty="0">
              <a:solidFill>
                <a:schemeClr val="tx1"/>
              </a:solidFill>
              <a:latin typeface="Arial" panose="020B0604020202020204" pitchFamily="34" charset="0"/>
              <a:cs typeface="Arial" panose="020B0604020202020204" pitchFamily="34" charset="0"/>
            </a:rPr>
            <a:t>Alberto Chicurel</a:t>
          </a:r>
          <a:endParaRPr lang="es-MX" sz="900" kern="1200" dirty="0">
            <a:solidFill>
              <a:schemeClr val="tx1"/>
            </a:solidFill>
            <a:latin typeface="Arial" panose="020B0604020202020204" pitchFamily="34" charset="0"/>
            <a:cs typeface="Arial" panose="020B0604020202020204" pitchFamily="34" charset="0"/>
          </a:endParaRPr>
        </a:p>
      </dsp:txBody>
      <dsp:txXfrm>
        <a:off x="29362" y="796901"/>
        <a:ext cx="689334" cy="624199"/>
      </dsp:txXfrm>
    </dsp:sp>
    <dsp:sp modelId="{92ACAF98-978C-4E63-BEB2-C5471CC51D6A}">
      <dsp:nvSpPr>
        <dsp:cNvPr id="0" name=""/>
        <dsp:cNvSpPr/>
      </dsp:nvSpPr>
      <dsp:spPr>
        <a:xfrm>
          <a:off x="769370" y="787911"/>
          <a:ext cx="728174" cy="652609"/>
        </a:xfrm>
        <a:prstGeom prst="roundRect">
          <a:avLst>
            <a:gd name="adj" fmla="val 10000"/>
          </a:avLst>
        </a:prstGeom>
        <a:noFill/>
        <a:ln w="9525" cap="flat" cmpd="sng" algn="ctr">
          <a:solidFill>
            <a:srgbClr val="C2161A"/>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lvl="0" algn="ctr" defTabSz="400050">
            <a:lnSpc>
              <a:spcPct val="90000"/>
            </a:lnSpc>
            <a:spcBef>
              <a:spcPct val="0"/>
            </a:spcBef>
            <a:spcAft>
              <a:spcPct val="35000"/>
            </a:spcAft>
          </a:pPr>
          <a:r>
            <a:rPr lang="es-MX" sz="900" b="1" kern="1200" dirty="0">
              <a:solidFill>
                <a:schemeClr val="tx1"/>
              </a:solidFill>
              <a:latin typeface="Arial" panose="020B0604020202020204" pitchFamily="34" charset="0"/>
              <a:cs typeface="Arial" panose="020B0604020202020204" pitchFamily="34" charset="0"/>
            </a:rPr>
            <a:t>Bernardo Sandoval</a:t>
          </a:r>
          <a:endParaRPr lang="es-MX" sz="900" kern="1200" dirty="0">
            <a:solidFill>
              <a:schemeClr val="tx1"/>
            </a:solidFill>
            <a:latin typeface="Arial" pitchFamily="34" charset="0"/>
            <a:cs typeface="Arial" pitchFamily="34" charset="0"/>
          </a:endParaRPr>
        </a:p>
      </dsp:txBody>
      <dsp:txXfrm>
        <a:off x="788484" y="807025"/>
        <a:ext cx="689946" cy="614381"/>
      </dsp:txXfrm>
    </dsp:sp>
    <dsp:sp modelId="{669D3038-E591-48D7-9FCC-7C92F34FC664}">
      <dsp:nvSpPr>
        <dsp:cNvPr id="0" name=""/>
        <dsp:cNvSpPr/>
      </dsp:nvSpPr>
      <dsp:spPr>
        <a:xfrm>
          <a:off x="1527459" y="762441"/>
          <a:ext cx="728174" cy="670207"/>
        </a:xfrm>
        <a:prstGeom prst="roundRect">
          <a:avLst>
            <a:gd name="adj" fmla="val 10000"/>
          </a:avLst>
        </a:prstGeom>
        <a:noFill/>
        <a:ln w="9525" cap="flat" cmpd="sng" algn="ctr">
          <a:solidFill>
            <a:srgbClr val="C2161A"/>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lvl="0" algn="ctr" defTabSz="400050">
            <a:lnSpc>
              <a:spcPct val="90000"/>
            </a:lnSpc>
            <a:spcBef>
              <a:spcPct val="0"/>
            </a:spcBef>
            <a:spcAft>
              <a:spcPct val="35000"/>
            </a:spcAft>
          </a:pPr>
          <a:r>
            <a:rPr lang="es-MX" sz="900" b="1" kern="1200" dirty="0">
              <a:solidFill>
                <a:schemeClr val="tx1"/>
              </a:solidFill>
              <a:latin typeface="Arial" pitchFamily="34" charset="0"/>
              <a:cs typeface="Arial" pitchFamily="34" charset="0"/>
            </a:rPr>
            <a:t>Alejandro Díaz</a:t>
          </a:r>
        </a:p>
      </dsp:txBody>
      <dsp:txXfrm>
        <a:off x="1547089" y="782071"/>
        <a:ext cx="688914" cy="630947"/>
      </dsp:txXfrm>
    </dsp:sp>
    <dsp:sp modelId="{1517D77E-A9D7-4823-BECE-5EF7747370B7}">
      <dsp:nvSpPr>
        <dsp:cNvPr id="0" name=""/>
        <dsp:cNvSpPr/>
      </dsp:nvSpPr>
      <dsp:spPr>
        <a:xfrm>
          <a:off x="2286217" y="748767"/>
          <a:ext cx="728174" cy="691698"/>
        </a:xfrm>
        <a:prstGeom prst="roundRect">
          <a:avLst>
            <a:gd name="adj" fmla="val 10000"/>
          </a:avLst>
        </a:prstGeom>
        <a:noFill/>
        <a:ln w="9525" cap="flat" cmpd="sng" algn="ctr">
          <a:solidFill>
            <a:srgbClr val="C2161A"/>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lvl="0" algn="ctr" defTabSz="400050">
            <a:lnSpc>
              <a:spcPct val="90000"/>
            </a:lnSpc>
            <a:spcBef>
              <a:spcPct val="0"/>
            </a:spcBef>
            <a:spcAft>
              <a:spcPct val="35000"/>
            </a:spcAft>
          </a:pPr>
          <a:r>
            <a:rPr lang="es-MX" sz="900" b="1" kern="1200" dirty="0">
              <a:solidFill>
                <a:schemeClr val="tx1"/>
              </a:solidFill>
              <a:latin typeface="Arial" pitchFamily="34" charset="0"/>
              <a:cs typeface="Arial" pitchFamily="34" charset="0"/>
            </a:rPr>
            <a:t>Sonia Ayala</a:t>
          </a:r>
          <a:endParaRPr lang="es-MX" sz="900" kern="1200" dirty="0">
            <a:solidFill>
              <a:schemeClr val="tx1"/>
            </a:solidFill>
            <a:latin typeface="Arial" pitchFamily="34" charset="0"/>
            <a:cs typeface="Arial" pitchFamily="34" charset="0"/>
          </a:endParaRPr>
        </a:p>
      </dsp:txBody>
      <dsp:txXfrm>
        <a:off x="2306476" y="769026"/>
        <a:ext cx="687656" cy="651180"/>
      </dsp:txXfrm>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F2818BD-DB49-4D32-9BDC-0984FCE1EA0E}">
      <dsp:nvSpPr>
        <dsp:cNvPr id="0" name=""/>
        <dsp:cNvSpPr/>
      </dsp:nvSpPr>
      <dsp:spPr>
        <a:xfrm>
          <a:off x="661" y="0"/>
          <a:ext cx="1412333" cy="403975"/>
        </a:xfrm>
        <a:prstGeom prst="roundRect">
          <a:avLst>
            <a:gd name="adj" fmla="val 10000"/>
          </a:avLst>
        </a:prstGeom>
        <a:solidFill>
          <a:srgbClr val="C2161A"/>
        </a:solidFill>
        <a:ln w="25400" cap="flat" cmpd="sng" algn="ctr">
          <a:noFill/>
          <a:prstDash val="solid"/>
        </a:ln>
        <a:effectLst/>
      </dsp:spPr>
      <dsp:style>
        <a:lnRef idx="2">
          <a:schemeClr val="accent2">
            <a:shade val="50000"/>
          </a:schemeClr>
        </a:lnRef>
        <a:fillRef idx="1">
          <a:schemeClr val="accent2"/>
        </a:fillRef>
        <a:effectRef idx="0">
          <a:schemeClr val="accent2"/>
        </a:effectRef>
        <a:fontRef idx="minor">
          <a:schemeClr val="lt1"/>
        </a:fontRef>
      </dsp:style>
      <dsp:txBody>
        <a:bodyPr spcFirstLastPara="0" vert="horz" wrap="square" lIns="45720" tIns="45720" rIns="45720" bIns="45720" numCol="1" spcCol="1270" anchor="ctr" anchorCtr="0">
          <a:noAutofit/>
        </a:bodyPr>
        <a:lstStyle/>
        <a:p>
          <a:pPr lvl="0" algn="ctr" defTabSz="533400">
            <a:lnSpc>
              <a:spcPct val="90000"/>
            </a:lnSpc>
            <a:spcBef>
              <a:spcPct val="0"/>
            </a:spcBef>
            <a:spcAft>
              <a:spcPct val="35000"/>
            </a:spcAft>
          </a:pPr>
          <a:r>
            <a:rPr lang="es-MX" sz="1200" kern="1200" dirty="0">
              <a:latin typeface="Arial" panose="020B0604020202020204" pitchFamily="34" charset="0"/>
              <a:cs typeface="Arial" panose="020B0604020202020204" pitchFamily="34" charset="0"/>
            </a:rPr>
            <a:t>Ventas</a:t>
          </a:r>
        </a:p>
      </dsp:txBody>
      <dsp:txXfrm>
        <a:off x="12493" y="11832"/>
        <a:ext cx="1388669" cy="380311"/>
      </dsp:txXfrm>
    </dsp:sp>
    <dsp:sp modelId="{79F1FCC4-D004-4090-9F3A-2968B3F60D8E}">
      <dsp:nvSpPr>
        <dsp:cNvPr id="0" name=""/>
        <dsp:cNvSpPr/>
      </dsp:nvSpPr>
      <dsp:spPr>
        <a:xfrm>
          <a:off x="661" y="481949"/>
          <a:ext cx="1412333" cy="204596"/>
        </a:xfrm>
        <a:prstGeom prst="roundRect">
          <a:avLst>
            <a:gd name="adj" fmla="val 10000"/>
          </a:avLst>
        </a:prstGeom>
        <a:solidFill>
          <a:schemeClr val="bg1"/>
        </a:solidFill>
        <a:ln w="25400" cap="flat" cmpd="sng" algn="ctr">
          <a:noFill/>
          <a:prstDash val="solid"/>
        </a:ln>
        <a:effectLst/>
      </dsp:spPr>
      <dsp:style>
        <a:lnRef idx="2">
          <a:schemeClr val="accent2">
            <a:shade val="50000"/>
          </a:schemeClr>
        </a:lnRef>
        <a:fillRef idx="1">
          <a:schemeClr val="accent2"/>
        </a:fillRef>
        <a:effectRef idx="0">
          <a:schemeClr val="accent2"/>
        </a:effectRef>
        <a:fontRef idx="minor">
          <a:schemeClr val="lt1"/>
        </a:fontRef>
      </dsp:style>
      <dsp:txBody>
        <a:bodyPr spcFirstLastPara="0" vert="horz" wrap="square" lIns="45720" tIns="45720" rIns="45720" bIns="45720" numCol="1" spcCol="1270" anchor="ctr" anchorCtr="0">
          <a:noAutofit/>
        </a:bodyPr>
        <a:lstStyle/>
        <a:p>
          <a:pPr lvl="0" algn="ctr" defTabSz="533400">
            <a:lnSpc>
              <a:spcPct val="90000"/>
            </a:lnSpc>
            <a:spcBef>
              <a:spcPct val="0"/>
            </a:spcBef>
            <a:spcAft>
              <a:spcPct val="35000"/>
            </a:spcAft>
          </a:pPr>
          <a:endParaRPr lang="es-MX" sz="1200" kern="1200" dirty="0">
            <a:latin typeface="Arial" panose="020B0604020202020204" pitchFamily="34" charset="0"/>
            <a:cs typeface="Arial" panose="020B0604020202020204" pitchFamily="34" charset="0"/>
          </a:endParaRPr>
        </a:p>
      </dsp:txBody>
      <dsp:txXfrm>
        <a:off x="6653" y="487941"/>
        <a:ext cx="1400349" cy="192612"/>
      </dsp:txXfrm>
    </dsp:sp>
    <dsp:sp modelId="{3968FC3E-B93C-4A33-85F7-AA46C51F2483}">
      <dsp:nvSpPr>
        <dsp:cNvPr id="0" name=""/>
        <dsp:cNvSpPr/>
      </dsp:nvSpPr>
      <dsp:spPr>
        <a:xfrm>
          <a:off x="9915" y="752345"/>
          <a:ext cx="691642" cy="702642"/>
        </a:xfrm>
        <a:prstGeom prst="roundRect">
          <a:avLst>
            <a:gd name="adj" fmla="val 10000"/>
          </a:avLst>
        </a:prstGeom>
        <a:noFill/>
        <a:ln w="9525" cap="flat" cmpd="sng" algn="ctr">
          <a:solidFill>
            <a:srgbClr val="C2161A"/>
          </a:solidFill>
          <a:prstDash val="solid"/>
        </a:ln>
        <a:effectLst/>
      </dsp:spPr>
      <dsp:style>
        <a:lnRef idx="2">
          <a:schemeClr val="accent2">
            <a:shade val="50000"/>
          </a:schemeClr>
        </a:lnRef>
        <a:fillRef idx="1">
          <a:schemeClr val="accent2"/>
        </a:fillRef>
        <a:effectRef idx="0">
          <a:schemeClr val="accent2"/>
        </a:effectRef>
        <a:fontRef idx="minor">
          <a:schemeClr val="lt1"/>
        </a:fontRef>
      </dsp:style>
      <dsp:txBody>
        <a:bodyPr spcFirstLastPara="0" vert="horz" wrap="square" lIns="34290" tIns="34290" rIns="34290" bIns="34290" numCol="1" spcCol="1270" anchor="ctr" anchorCtr="0">
          <a:noAutofit/>
        </a:bodyPr>
        <a:lstStyle/>
        <a:p>
          <a:pPr lvl="0" algn="ctr" defTabSz="400050">
            <a:lnSpc>
              <a:spcPct val="90000"/>
            </a:lnSpc>
            <a:spcBef>
              <a:spcPct val="0"/>
            </a:spcBef>
            <a:spcAft>
              <a:spcPct val="35000"/>
            </a:spcAft>
          </a:pPr>
          <a:r>
            <a:rPr lang="es-MX" sz="900" b="1" kern="1200" dirty="0">
              <a:solidFill>
                <a:schemeClr val="tx1"/>
              </a:solidFill>
              <a:latin typeface="Arial" panose="020B0604020202020204" pitchFamily="34" charset="0"/>
              <a:cs typeface="Arial" panose="020B0604020202020204" pitchFamily="34" charset="0"/>
            </a:rPr>
            <a:t>Carlos Riva Palacio</a:t>
          </a:r>
          <a:endParaRPr lang="es-MX" sz="900" kern="1200" dirty="0">
            <a:solidFill>
              <a:schemeClr val="tx1"/>
            </a:solidFill>
            <a:latin typeface="Arial" panose="020B0604020202020204" pitchFamily="34" charset="0"/>
            <a:cs typeface="Arial" panose="020B0604020202020204" pitchFamily="34" charset="0"/>
          </a:endParaRPr>
        </a:p>
      </dsp:txBody>
      <dsp:txXfrm>
        <a:off x="30173" y="772603"/>
        <a:ext cx="651126" cy="662126"/>
      </dsp:txXfrm>
    </dsp:sp>
    <dsp:sp modelId="{3EADD894-2EBF-40CF-AED7-AF566DAD32C9}">
      <dsp:nvSpPr>
        <dsp:cNvPr id="0" name=""/>
        <dsp:cNvSpPr/>
      </dsp:nvSpPr>
      <dsp:spPr>
        <a:xfrm>
          <a:off x="721352" y="751914"/>
          <a:ext cx="691642" cy="702642"/>
        </a:xfrm>
        <a:prstGeom prst="roundRect">
          <a:avLst>
            <a:gd name="adj" fmla="val 10000"/>
          </a:avLst>
        </a:prstGeom>
        <a:noFill/>
        <a:ln w="9525" cap="flat" cmpd="sng" algn="ctr">
          <a:solidFill>
            <a:srgbClr val="C2161A"/>
          </a:solidFill>
          <a:prstDash val="solid"/>
        </a:ln>
        <a:effectLst/>
      </dsp:spPr>
      <dsp:style>
        <a:lnRef idx="2">
          <a:schemeClr val="accent2">
            <a:shade val="50000"/>
          </a:schemeClr>
        </a:lnRef>
        <a:fillRef idx="1">
          <a:schemeClr val="accent2"/>
        </a:fillRef>
        <a:effectRef idx="0">
          <a:schemeClr val="accent2"/>
        </a:effectRef>
        <a:fontRef idx="minor">
          <a:schemeClr val="lt1"/>
        </a:fontRef>
      </dsp:style>
      <dsp:txBody>
        <a:bodyPr spcFirstLastPara="0" vert="horz" wrap="square" lIns="34290" tIns="34290" rIns="34290" bIns="34290" numCol="1" spcCol="1270" anchor="ctr" anchorCtr="0">
          <a:noAutofit/>
        </a:bodyPr>
        <a:lstStyle/>
        <a:p>
          <a:pPr lvl="0" algn="ctr" defTabSz="400050">
            <a:lnSpc>
              <a:spcPct val="90000"/>
            </a:lnSpc>
            <a:spcBef>
              <a:spcPct val="0"/>
            </a:spcBef>
            <a:spcAft>
              <a:spcPct val="35000"/>
            </a:spcAft>
          </a:pPr>
          <a:r>
            <a:rPr lang="es-ES" sz="900" b="1" kern="1200" dirty="0">
              <a:solidFill>
                <a:schemeClr val="tx1"/>
              </a:solidFill>
              <a:latin typeface="Arial" panose="020B0604020202020204" pitchFamily="34" charset="0"/>
              <a:cs typeface="Arial" panose="020B0604020202020204" pitchFamily="34" charset="0"/>
            </a:rPr>
            <a:t>Paloma Grediaga Kuri</a:t>
          </a:r>
          <a:endParaRPr lang="es-MX" sz="900" kern="1200" dirty="0">
            <a:solidFill>
              <a:schemeClr val="tx1"/>
            </a:solidFill>
            <a:latin typeface="Arial" panose="020B0604020202020204" pitchFamily="34" charset="0"/>
            <a:cs typeface="Arial" panose="020B0604020202020204" pitchFamily="34" charset="0"/>
          </a:endParaRPr>
        </a:p>
      </dsp:txBody>
      <dsp:txXfrm>
        <a:off x="741610" y="772172"/>
        <a:ext cx="651126" cy="662126"/>
      </dsp:txXfrm>
    </dsp:sp>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A95F705-6FDE-420D-9137-89451CA14C58}">
      <dsp:nvSpPr>
        <dsp:cNvPr id="0" name=""/>
        <dsp:cNvSpPr/>
      </dsp:nvSpPr>
      <dsp:spPr>
        <a:xfrm>
          <a:off x="0" y="0"/>
          <a:ext cx="2629487" cy="573225"/>
        </a:xfrm>
        <a:prstGeom prst="roundRect">
          <a:avLst>
            <a:gd name="adj" fmla="val 10000"/>
          </a:avLst>
        </a:prstGeom>
        <a:solidFill>
          <a:schemeClr val="bg1"/>
        </a:solidFill>
        <a:ln w="19050" cap="flat" cmpd="sng" algn="ctr">
          <a:solidFill>
            <a:srgbClr val="7F7F7F"/>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41910" tIns="41910" rIns="41910" bIns="41910" numCol="1" spcCol="1270" anchor="ctr" anchorCtr="0">
          <a:noAutofit/>
        </a:bodyPr>
        <a:lstStyle/>
        <a:p>
          <a:pPr lvl="0" algn="ctr" defTabSz="488950">
            <a:lnSpc>
              <a:spcPct val="90000"/>
            </a:lnSpc>
            <a:spcBef>
              <a:spcPct val="0"/>
            </a:spcBef>
            <a:spcAft>
              <a:spcPct val="35000"/>
            </a:spcAft>
          </a:pPr>
          <a:r>
            <a:rPr lang="es-MX" sz="1100" b="1" kern="1200" dirty="0">
              <a:solidFill>
                <a:schemeClr val="tx1"/>
              </a:solidFill>
              <a:latin typeface="Arial" panose="020B0604020202020204" pitchFamily="34" charset="0"/>
              <a:cs typeface="Arial" panose="020B0604020202020204" pitchFamily="34" charset="0"/>
            </a:rPr>
            <a:t>Moisés Shabot </a:t>
          </a:r>
        </a:p>
        <a:p>
          <a:pPr lvl="0" algn="ctr" defTabSz="488950">
            <a:lnSpc>
              <a:spcPct val="90000"/>
            </a:lnSpc>
            <a:spcBef>
              <a:spcPct val="0"/>
            </a:spcBef>
            <a:spcAft>
              <a:spcPct val="35000"/>
            </a:spcAft>
          </a:pPr>
          <a:r>
            <a:rPr lang="es-MX" sz="1100" b="0" kern="1200" dirty="0">
              <a:solidFill>
                <a:schemeClr val="tx1"/>
              </a:solidFill>
              <a:latin typeface="Arial" panose="020B0604020202020204" pitchFamily="34" charset="0"/>
              <a:cs typeface="Arial" panose="020B0604020202020204" pitchFamily="34" charset="0"/>
            </a:rPr>
            <a:t>Presidente del Consejo</a:t>
          </a:r>
        </a:p>
      </dsp:txBody>
      <dsp:txXfrm>
        <a:off x="16789" y="16789"/>
        <a:ext cx="2595909" cy="539647"/>
      </dsp:txXfrm>
    </dsp:sp>
    <dsp:sp modelId="{7040CD8E-2E2C-4F7E-8F94-C67B7402DCD6}">
      <dsp:nvSpPr>
        <dsp:cNvPr id="0" name=""/>
        <dsp:cNvSpPr/>
      </dsp:nvSpPr>
      <dsp:spPr>
        <a:xfrm>
          <a:off x="6030080" y="0"/>
          <a:ext cx="2629487" cy="573225"/>
        </a:xfrm>
        <a:prstGeom prst="roundRect">
          <a:avLst>
            <a:gd name="adj" fmla="val 10000"/>
          </a:avLst>
        </a:prstGeom>
        <a:solidFill>
          <a:schemeClr val="bg1"/>
        </a:solidFill>
        <a:ln w="19050" cap="flat" cmpd="sng" algn="ctr">
          <a:solidFill>
            <a:srgbClr val="7F7F7F"/>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41910" tIns="41910" rIns="41910" bIns="41910" numCol="1" spcCol="1270" anchor="ctr" anchorCtr="0">
          <a:noAutofit/>
        </a:bodyPr>
        <a:lstStyle/>
        <a:p>
          <a:pPr lvl="0" algn="ctr" defTabSz="488950">
            <a:lnSpc>
              <a:spcPct val="90000"/>
            </a:lnSpc>
            <a:spcBef>
              <a:spcPct val="0"/>
            </a:spcBef>
            <a:spcAft>
              <a:spcPct val="35000"/>
            </a:spcAft>
          </a:pPr>
          <a:r>
            <a:rPr lang="es-MX" sz="1100" b="1" kern="1200" dirty="0">
              <a:solidFill>
                <a:schemeClr val="tx1"/>
              </a:solidFill>
              <a:latin typeface="Arial" panose="020B0604020202020204" pitchFamily="34" charset="0"/>
              <a:cs typeface="Arial" panose="020B0604020202020204" pitchFamily="34" charset="0"/>
            </a:rPr>
            <a:t>José Shabot </a:t>
          </a:r>
        </a:p>
        <a:p>
          <a:pPr lvl="0" algn="ctr" defTabSz="488950">
            <a:lnSpc>
              <a:spcPct val="90000"/>
            </a:lnSpc>
            <a:spcBef>
              <a:spcPct val="0"/>
            </a:spcBef>
            <a:spcAft>
              <a:spcPct val="35000"/>
            </a:spcAft>
          </a:pPr>
          <a:r>
            <a:rPr lang="es-MX" sz="1100" b="0" kern="1200" dirty="0">
              <a:solidFill>
                <a:schemeClr val="tx1"/>
              </a:solidFill>
              <a:latin typeface="Arial" panose="020B0604020202020204" pitchFamily="34" charset="0"/>
              <a:cs typeface="Arial" panose="020B0604020202020204" pitchFamily="34" charset="0"/>
            </a:rPr>
            <a:t>Presidente Ejecutivo</a:t>
          </a:r>
        </a:p>
      </dsp:txBody>
      <dsp:txXfrm>
        <a:off x="6046869" y="16789"/>
        <a:ext cx="2595909" cy="539647"/>
      </dsp:txXfrm>
    </dsp:sp>
    <dsp:sp modelId="{14700094-D568-4C70-A921-D9CF8FEAB617}">
      <dsp:nvSpPr>
        <dsp:cNvPr id="0" name=""/>
        <dsp:cNvSpPr/>
      </dsp:nvSpPr>
      <dsp:spPr>
        <a:xfrm>
          <a:off x="3013164" y="0"/>
          <a:ext cx="2629487" cy="573225"/>
        </a:xfrm>
        <a:prstGeom prst="roundRect">
          <a:avLst>
            <a:gd name="adj" fmla="val 10000"/>
          </a:avLst>
        </a:prstGeom>
        <a:solidFill>
          <a:schemeClr val="bg1"/>
        </a:solidFill>
        <a:ln w="19050" cap="flat" cmpd="sng" algn="ctr">
          <a:solidFill>
            <a:srgbClr val="7F7F7F"/>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41910" tIns="41910" rIns="41910" bIns="41910" numCol="1" spcCol="1270" anchor="ctr" anchorCtr="0">
          <a:noAutofit/>
        </a:bodyPr>
        <a:lstStyle/>
        <a:p>
          <a:pPr lvl="0" algn="ctr" defTabSz="488950">
            <a:lnSpc>
              <a:spcPct val="90000"/>
            </a:lnSpc>
            <a:spcBef>
              <a:spcPct val="0"/>
            </a:spcBef>
            <a:spcAft>
              <a:spcPct val="35000"/>
            </a:spcAft>
          </a:pPr>
          <a:r>
            <a:rPr lang="es-MX" sz="1100" b="1" kern="1200" dirty="0">
              <a:solidFill>
                <a:schemeClr val="tx1"/>
              </a:solidFill>
              <a:latin typeface="Arial" panose="020B0604020202020204" pitchFamily="34" charset="0"/>
              <a:cs typeface="Arial" panose="020B0604020202020204" pitchFamily="34" charset="0"/>
            </a:rPr>
            <a:t>Salomón Shabot </a:t>
          </a:r>
        </a:p>
        <a:p>
          <a:pPr lvl="0" algn="ctr" defTabSz="488950">
            <a:lnSpc>
              <a:spcPct val="90000"/>
            </a:lnSpc>
            <a:spcBef>
              <a:spcPct val="0"/>
            </a:spcBef>
            <a:spcAft>
              <a:spcPct val="35000"/>
            </a:spcAft>
          </a:pPr>
          <a:r>
            <a:rPr lang="es-MX" sz="1100" b="0" kern="1200" dirty="0">
              <a:solidFill>
                <a:schemeClr val="tx1"/>
              </a:solidFill>
              <a:latin typeface="Arial" panose="020B0604020202020204" pitchFamily="34" charset="0"/>
              <a:cs typeface="Arial" panose="020B0604020202020204" pitchFamily="34" charset="0"/>
            </a:rPr>
            <a:t>Director General</a:t>
          </a:r>
        </a:p>
      </dsp:txBody>
      <dsp:txXfrm>
        <a:off x="3029953" y="16789"/>
        <a:ext cx="2595909" cy="539647"/>
      </dsp:txXfrm>
    </dsp:sp>
  </dsp:spTree>
</dsp:drawing>
</file>

<file path=ppt/diagrams/layout1.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2.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3.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4.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5.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rawings/_rels/vmlDrawing1.vml.rels><?xml version="1.0" encoding="UTF-8" standalone="yes"?>
<Relationships xmlns="http://schemas.openxmlformats.org/package/2006/relationships"><Relationship Id="rId3" Type="http://schemas.openxmlformats.org/officeDocument/2006/relationships/image" Target="../media/image93.emf"/><Relationship Id="rId2" Type="http://schemas.openxmlformats.org/officeDocument/2006/relationships/image" Target="../media/image92.emf"/><Relationship Id="rId1" Type="http://schemas.openxmlformats.org/officeDocument/2006/relationships/image" Target="../media/image91.emf"/><Relationship Id="rId4" Type="http://schemas.openxmlformats.org/officeDocument/2006/relationships/image" Target="../media/image94.emf"/></Relationships>
</file>

<file path=ppt/drawings/drawing1.xml><?xml version="1.0" encoding="utf-8"?>
<c:userShapes xmlns:c="http://schemas.openxmlformats.org/drawingml/2006/chart">
  <cdr:relSizeAnchor xmlns:cdr="http://schemas.openxmlformats.org/drawingml/2006/chartDrawing">
    <cdr:from>
      <cdr:x>0.07468</cdr:x>
      <cdr:y>0.26296</cdr:y>
    </cdr:from>
    <cdr:to>
      <cdr:x>0.89378</cdr:x>
      <cdr:y>0.87754</cdr:y>
    </cdr:to>
    <cdr:cxnSp macro="">
      <cdr:nvCxnSpPr>
        <cdr:cNvPr id="2" name="1 Conector recto de flecha">
          <a:extLst xmlns:a="http://schemas.openxmlformats.org/drawingml/2006/main">
            <a:ext uri="{FF2B5EF4-FFF2-40B4-BE49-F238E27FC236}">
              <a16:creationId xmlns:a16="http://schemas.microsoft.com/office/drawing/2014/main" xmlns="" id="{BF9CDDCB-5B1E-4338-8289-58DCA04E8794}"/>
            </a:ext>
          </a:extLst>
        </cdr:cNvPr>
        <cdr:cNvCxnSpPr>
          <a:cxnSpLocks xmlns:a="http://schemas.openxmlformats.org/drawingml/2006/main"/>
        </cdr:cNvCxnSpPr>
      </cdr:nvCxnSpPr>
      <cdr:spPr>
        <a:xfrm xmlns:a="http://schemas.openxmlformats.org/drawingml/2006/main" flipV="1">
          <a:off x="319971" y="580399"/>
          <a:ext cx="3509629" cy="1356493"/>
        </a:xfrm>
        <a:prstGeom xmlns:a="http://schemas.openxmlformats.org/drawingml/2006/main" prst="straightConnector1">
          <a:avLst/>
        </a:prstGeom>
        <a:ln xmlns:a="http://schemas.openxmlformats.org/drawingml/2006/main" w="15875">
          <a:solidFill>
            <a:schemeClr val="tx1">
              <a:lumMod val="50000"/>
              <a:lumOff val="50000"/>
            </a:schemeClr>
          </a:solidFill>
          <a:prstDash val="solid"/>
          <a:headEnd type="none"/>
          <a:tailEnd type="stealth"/>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userShapes>
</file>

<file path=ppt/drawings/drawing2.xml><?xml version="1.0" encoding="utf-8"?>
<c:userShapes xmlns:c="http://schemas.openxmlformats.org/drawingml/2006/chart">
  <cdr:relSizeAnchor xmlns:cdr="http://schemas.openxmlformats.org/drawingml/2006/chartDrawing">
    <cdr:from>
      <cdr:x>0.89597</cdr:x>
      <cdr:y>0.43831</cdr:y>
    </cdr:from>
    <cdr:to>
      <cdr:x>0.97312</cdr:x>
      <cdr:y>0.52329</cdr:y>
    </cdr:to>
    <cdr:sp macro="" textlink="">
      <cdr:nvSpPr>
        <cdr:cNvPr id="18" name="1 CuadroTexto"/>
        <cdr:cNvSpPr txBox="1"/>
      </cdr:nvSpPr>
      <cdr:spPr>
        <a:xfrm xmlns:a="http://schemas.openxmlformats.org/drawingml/2006/main">
          <a:off x="7756561" y="2755408"/>
          <a:ext cx="667900" cy="534227"/>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pPr algn="ctr"/>
          <a:r>
            <a:rPr lang="es-MX" sz="800" b="1" i="0" u="none" strike="noStrike" kern="1200" baseline="0" dirty="0">
              <a:solidFill>
                <a:srgbClr val="C00000"/>
              </a:solidFill>
              <a:latin typeface="Century Gothic" pitchFamily="34" charset="0"/>
              <a:ea typeface="+mn-ea"/>
              <a:cs typeface="+mn-cs"/>
            </a:rPr>
            <a:t>FANVIT</a:t>
          </a:r>
          <a:r>
            <a:rPr lang="es-MX" sz="1100" b="1" dirty="0"/>
            <a:t> </a:t>
          </a:r>
        </a:p>
        <a:p xmlns:a="http://schemas.openxmlformats.org/drawingml/2006/main">
          <a:pPr algn="ctr"/>
          <a:r>
            <a:rPr lang="es-MX" sz="800" b="1" i="0" u="none" strike="noStrike" kern="1200" baseline="0" dirty="0" smtClean="0">
              <a:solidFill>
                <a:srgbClr val="C00000"/>
              </a:solidFill>
              <a:latin typeface="Century Gothic" pitchFamily="34" charset="0"/>
              <a:ea typeface="+mn-ea"/>
              <a:cs typeface="+mn-cs"/>
            </a:rPr>
            <a:t>28-Abril</a:t>
          </a:r>
        </a:p>
        <a:p xmlns:a="http://schemas.openxmlformats.org/drawingml/2006/main">
          <a:pPr algn="ctr"/>
          <a:r>
            <a:rPr lang="es-MX" sz="800" b="1" i="0" u="none" strike="noStrike" kern="1200" baseline="0" dirty="0" smtClean="0">
              <a:solidFill>
                <a:srgbClr val="C00000"/>
              </a:solidFill>
              <a:latin typeface="Century Gothic" pitchFamily="34" charset="0"/>
              <a:ea typeface="+mn-ea"/>
              <a:cs typeface="+mn-cs"/>
            </a:rPr>
            <a:t>4,116</a:t>
          </a:r>
        </a:p>
      </cdr:txBody>
    </cdr:sp>
  </cdr:relSizeAnchor>
  <cdr:relSizeAnchor xmlns:cdr="http://schemas.openxmlformats.org/drawingml/2006/chartDrawing">
    <cdr:from>
      <cdr:x>0.88983</cdr:x>
      <cdr:y>0.16279</cdr:y>
    </cdr:from>
    <cdr:to>
      <cdr:x>0.97188</cdr:x>
      <cdr:y>0.24491</cdr:y>
    </cdr:to>
    <cdr:sp macro="" textlink="">
      <cdr:nvSpPr>
        <cdr:cNvPr id="3" name="1 CuadroTexto"/>
        <cdr:cNvSpPr txBox="1"/>
      </cdr:nvSpPr>
      <cdr:spPr>
        <a:xfrm xmlns:a="http://schemas.openxmlformats.org/drawingml/2006/main">
          <a:off x="7703407" y="1023404"/>
          <a:ext cx="710321" cy="516248"/>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pPr algn="ctr"/>
          <a:r>
            <a:rPr lang="es-MX" sz="800" b="1" i="0" u="none" strike="noStrike" kern="1200" baseline="0" dirty="0" smtClean="0">
              <a:solidFill>
                <a:srgbClr val="1F497D"/>
              </a:solidFill>
              <a:latin typeface="Century Gothic" pitchFamily="34" charset="0"/>
              <a:ea typeface="+mn-ea"/>
              <a:cs typeface="+mn-cs"/>
            </a:rPr>
            <a:t>Fondeo</a:t>
          </a:r>
        </a:p>
        <a:p xmlns:a="http://schemas.openxmlformats.org/drawingml/2006/main">
          <a:pPr algn="ctr"/>
          <a:r>
            <a:rPr lang="es-MX" sz="800" b="1" i="0" u="none" strike="noStrike" kern="1200" dirty="0" smtClean="0">
              <a:solidFill>
                <a:srgbClr val="1F497D"/>
              </a:solidFill>
              <a:latin typeface="Century Gothic" pitchFamily="34" charset="0"/>
              <a:ea typeface="+mn-ea"/>
              <a:cs typeface="+mn-cs"/>
            </a:rPr>
            <a:t>28-Abril</a:t>
          </a:r>
        </a:p>
        <a:p xmlns:a="http://schemas.openxmlformats.org/drawingml/2006/main">
          <a:pPr algn="ctr"/>
          <a:r>
            <a:rPr lang="es-MX" sz="800" b="1" i="0" u="none" strike="noStrike" kern="1200" baseline="0" dirty="0" smtClean="0">
              <a:solidFill>
                <a:srgbClr val="1F497D"/>
              </a:solidFill>
              <a:latin typeface="Century Gothic" pitchFamily="34" charset="0"/>
              <a:ea typeface="+mn-ea"/>
              <a:cs typeface="+mn-cs"/>
            </a:rPr>
            <a:t>6,453	</a:t>
          </a:r>
          <a:endParaRPr lang="es-MX" sz="800" b="1" i="0" u="none" strike="noStrike" kern="1200" baseline="0" dirty="0">
            <a:solidFill>
              <a:srgbClr val="1F497D"/>
            </a:solidFill>
            <a:latin typeface="Century Gothic" pitchFamily="34" charset="0"/>
            <a:ea typeface="+mn-ea"/>
            <a:cs typeface="+mn-cs"/>
          </a:endParaRPr>
        </a:p>
      </cdr:txBody>
    </cdr:sp>
  </cdr:relSizeAnchor>
</c:userShapes>
</file>

<file path=ppt/drawings/drawing3.xml><?xml version="1.0" encoding="utf-8"?>
<c:userShapes xmlns:c="http://schemas.openxmlformats.org/drawingml/2006/chart">
  <cdr:relSizeAnchor xmlns:cdr="http://schemas.openxmlformats.org/drawingml/2006/chartDrawing">
    <cdr:from>
      <cdr:x>0.0917</cdr:x>
      <cdr:y>0.12589</cdr:y>
    </cdr:from>
    <cdr:to>
      <cdr:x>0.28259</cdr:x>
      <cdr:y>0.17289</cdr:y>
    </cdr:to>
    <cdr:sp macro="" textlink="">
      <cdr:nvSpPr>
        <cdr:cNvPr id="2" name="1 CuadroTexto"/>
        <cdr:cNvSpPr txBox="1"/>
      </cdr:nvSpPr>
      <cdr:spPr>
        <a:xfrm xmlns:a="http://schemas.openxmlformats.org/drawingml/2006/main">
          <a:off x="794830" y="722993"/>
          <a:ext cx="1654586" cy="269931"/>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pPr algn="ctr"/>
          <a:r>
            <a:rPr lang="es-MX" sz="1100" b="1" dirty="0">
              <a:latin typeface="Century Gothic" panose="020B0502020202020204" pitchFamily="34" charset="0"/>
            </a:rPr>
            <a:t>ETAPA</a:t>
          </a:r>
          <a:r>
            <a:rPr lang="es-MX" sz="1100" b="1" baseline="0" dirty="0">
              <a:latin typeface="Century Gothic" panose="020B0502020202020204" pitchFamily="34" charset="0"/>
            </a:rPr>
            <a:t> INICIAL</a:t>
          </a:r>
          <a:endParaRPr lang="es-MX" sz="1100" b="1" dirty="0">
            <a:latin typeface="Century Gothic" panose="020B0502020202020204" pitchFamily="34" charset="0"/>
          </a:endParaRPr>
        </a:p>
      </cdr:txBody>
    </cdr:sp>
  </cdr:relSizeAnchor>
  <cdr:relSizeAnchor xmlns:cdr="http://schemas.openxmlformats.org/drawingml/2006/chartDrawing">
    <cdr:from>
      <cdr:x>0.27847</cdr:x>
      <cdr:y>0.12589</cdr:y>
    </cdr:from>
    <cdr:to>
      <cdr:x>0.41939</cdr:x>
      <cdr:y>0.1688</cdr:y>
    </cdr:to>
    <cdr:sp macro="" textlink="">
      <cdr:nvSpPr>
        <cdr:cNvPr id="3" name="2 CuadroTexto"/>
        <cdr:cNvSpPr txBox="1"/>
      </cdr:nvSpPr>
      <cdr:spPr>
        <a:xfrm xmlns:a="http://schemas.openxmlformats.org/drawingml/2006/main">
          <a:off x="2413676" y="722993"/>
          <a:ext cx="1221459" cy="246441"/>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pPr algn="ctr"/>
          <a:r>
            <a:rPr lang="es-MX" sz="1100" b="1" dirty="0">
              <a:latin typeface="Century Gothic" panose="020B0502020202020204" pitchFamily="34" charset="0"/>
            </a:rPr>
            <a:t>ETAPA HÍBRIDA</a:t>
          </a:r>
        </a:p>
      </cdr:txBody>
    </cdr:sp>
  </cdr:relSizeAnchor>
  <cdr:relSizeAnchor xmlns:cdr="http://schemas.openxmlformats.org/drawingml/2006/chartDrawing">
    <cdr:from>
      <cdr:x>0.41839</cdr:x>
      <cdr:y>0.12589</cdr:y>
    </cdr:from>
    <cdr:to>
      <cdr:x>0.90484</cdr:x>
      <cdr:y>0.16675</cdr:y>
    </cdr:to>
    <cdr:sp macro="" textlink="">
      <cdr:nvSpPr>
        <cdr:cNvPr id="4" name="3 CuadroTexto"/>
        <cdr:cNvSpPr txBox="1"/>
      </cdr:nvSpPr>
      <cdr:spPr>
        <a:xfrm xmlns:a="http://schemas.openxmlformats.org/drawingml/2006/main">
          <a:off x="3626508" y="722993"/>
          <a:ext cx="4216427" cy="234667"/>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pPr algn="ctr"/>
          <a:r>
            <a:rPr lang="es-MX" sz="1100" b="1" dirty="0">
              <a:latin typeface="Century Gothic" panose="020B0502020202020204" pitchFamily="34" charset="0"/>
            </a:rPr>
            <a:t>ETAPA INTERNA</a:t>
          </a:r>
        </a:p>
      </cdr:txBody>
    </cdr:sp>
  </cdr:relSizeAnchor>
</c:userShapes>
</file>

<file path=ppt/handoutMasters/_rels/handoutMaster1.xml.rels><?xml version="1.0" encoding="UTF-8" standalone="yes"?>
<Relationships xmlns="http://schemas.openxmlformats.org/package/2006/relationships"><Relationship Id="rId1" Type="http://schemas.openxmlformats.org/officeDocument/2006/relationships/theme" Target="../theme/theme9.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1 Marcador de encabezado"/>
          <p:cNvSpPr>
            <a:spLocks noGrp="1"/>
          </p:cNvSpPr>
          <p:nvPr>
            <p:ph type="hdr" sz="quarter"/>
          </p:nvPr>
        </p:nvSpPr>
        <p:spPr>
          <a:xfrm>
            <a:off x="3" y="2"/>
            <a:ext cx="3038604" cy="464820"/>
          </a:xfrm>
          <a:prstGeom prst="rect">
            <a:avLst/>
          </a:prstGeom>
        </p:spPr>
        <p:txBody>
          <a:bodyPr vert="horz" lIns="89135" tIns="44568" rIns="89135" bIns="44568" rtlCol="0"/>
          <a:lstStyle>
            <a:lvl1pPr algn="l">
              <a:defRPr sz="1100"/>
            </a:lvl1pPr>
          </a:lstStyle>
          <a:p>
            <a:endParaRPr lang="es-MX" dirty="0">
              <a:latin typeface="Century Gothic" panose="020B0502020202020204" pitchFamily="34" charset="0"/>
            </a:endParaRPr>
          </a:p>
        </p:txBody>
      </p:sp>
      <p:sp>
        <p:nvSpPr>
          <p:cNvPr id="3" name="2 Marcador de fecha"/>
          <p:cNvSpPr>
            <a:spLocks noGrp="1"/>
          </p:cNvSpPr>
          <p:nvPr>
            <p:ph type="dt" sz="quarter" idx="1"/>
          </p:nvPr>
        </p:nvSpPr>
        <p:spPr>
          <a:xfrm>
            <a:off x="3970162" y="2"/>
            <a:ext cx="3038604" cy="464820"/>
          </a:xfrm>
          <a:prstGeom prst="rect">
            <a:avLst/>
          </a:prstGeom>
        </p:spPr>
        <p:txBody>
          <a:bodyPr vert="horz" lIns="89135" tIns="44568" rIns="89135" bIns="44568" rtlCol="0"/>
          <a:lstStyle>
            <a:lvl1pPr algn="r">
              <a:defRPr sz="1100"/>
            </a:lvl1pPr>
          </a:lstStyle>
          <a:p>
            <a:fld id="{75218F68-8D36-49C9-B3D5-4EE89629CB6E}" type="datetimeFigureOut">
              <a:rPr lang="es-MX" smtClean="0">
                <a:latin typeface="Century Gothic" panose="020B0502020202020204" pitchFamily="34" charset="0"/>
              </a:rPr>
              <a:t>12/05/2017</a:t>
            </a:fld>
            <a:endParaRPr lang="es-MX" dirty="0">
              <a:latin typeface="Century Gothic" panose="020B0502020202020204" pitchFamily="34" charset="0"/>
            </a:endParaRPr>
          </a:p>
        </p:txBody>
      </p:sp>
      <p:sp>
        <p:nvSpPr>
          <p:cNvPr id="4" name="3 Marcador de pie de página"/>
          <p:cNvSpPr>
            <a:spLocks noGrp="1"/>
          </p:cNvSpPr>
          <p:nvPr>
            <p:ph type="ftr" sz="quarter" idx="2"/>
          </p:nvPr>
        </p:nvSpPr>
        <p:spPr>
          <a:xfrm>
            <a:off x="3" y="8830087"/>
            <a:ext cx="3038604" cy="464820"/>
          </a:xfrm>
          <a:prstGeom prst="rect">
            <a:avLst/>
          </a:prstGeom>
        </p:spPr>
        <p:txBody>
          <a:bodyPr vert="horz" lIns="89135" tIns="44568" rIns="89135" bIns="44568" rtlCol="0" anchor="b"/>
          <a:lstStyle>
            <a:lvl1pPr algn="l">
              <a:defRPr sz="1100"/>
            </a:lvl1pPr>
          </a:lstStyle>
          <a:p>
            <a:endParaRPr lang="es-MX" dirty="0">
              <a:latin typeface="Century Gothic" panose="020B0502020202020204" pitchFamily="34" charset="0"/>
            </a:endParaRPr>
          </a:p>
        </p:txBody>
      </p:sp>
      <p:sp>
        <p:nvSpPr>
          <p:cNvPr id="5" name="4 Marcador de número de diapositiva"/>
          <p:cNvSpPr>
            <a:spLocks noGrp="1"/>
          </p:cNvSpPr>
          <p:nvPr>
            <p:ph type="sldNum" sz="quarter" idx="3"/>
          </p:nvPr>
        </p:nvSpPr>
        <p:spPr>
          <a:xfrm>
            <a:off x="3970162" y="8830087"/>
            <a:ext cx="3038604" cy="464820"/>
          </a:xfrm>
          <a:prstGeom prst="rect">
            <a:avLst/>
          </a:prstGeom>
        </p:spPr>
        <p:txBody>
          <a:bodyPr vert="horz" lIns="89135" tIns="44568" rIns="89135" bIns="44568" rtlCol="0" anchor="b"/>
          <a:lstStyle>
            <a:lvl1pPr algn="r">
              <a:defRPr sz="1100"/>
            </a:lvl1pPr>
          </a:lstStyle>
          <a:p>
            <a:fld id="{5780F4B7-B45D-4694-BBDD-93BDC13791C8}" type="slidenum">
              <a:rPr lang="es-MX" smtClean="0">
                <a:latin typeface="Century Gothic" panose="020B0502020202020204" pitchFamily="34" charset="0"/>
              </a:rPr>
              <a:t>‹Nº›</a:t>
            </a:fld>
            <a:endParaRPr lang="es-MX" dirty="0">
              <a:latin typeface="Century Gothic" panose="020B0502020202020204" pitchFamily="34" charset="0"/>
            </a:endParaRPr>
          </a:p>
        </p:txBody>
      </p:sp>
    </p:spTree>
    <p:extLst>
      <p:ext uri="{BB962C8B-B14F-4D97-AF65-F5344CB8AC3E}">
        <p14:creationId xmlns:p14="http://schemas.microsoft.com/office/powerpoint/2010/main" val="1805518323"/>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8.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1 Marcador de encabezado"/>
          <p:cNvSpPr>
            <a:spLocks noGrp="1"/>
          </p:cNvSpPr>
          <p:nvPr>
            <p:ph type="hdr" sz="quarter"/>
          </p:nvPr>
        </p:nvSpPr>
        <p:spPr>
          <a:xfrm>
            <a:off x="5" y="2"/>
            <a:ext cx="3037840" cy="464820"/>
          </a:xfrm>
          <a:prstGeom prst="rect">
            <a:avLst/>
          </a:prstGeom>
        </p:spPr>
        <p:txBody>
          <a:bodyPr vert="horz" lIns="89117" tIns="44559" rIns="89117" bIns="44559" rtlCol="0"/>
          <a:lstStyle>
            <a:lvl1pPr algn="l">
              <a:defRPr sz="1100">
                <a:latin typeface="Century Gothic" panose="020B0502020202020204" pitchFamily="34" charset="0"/>
              </a:defRPr>
            </a:lvl1pPr>
          </a:lstStyle>
          <a:p>
            <a:endParaRPr lang="es-MX" dirty="0"/>
          </a:p>
        </p:txBody>
      </p:sp>
      <p:sp>
        <p:nvSpPr>
          <p:cNvPr id="3" name="2 Marcador de fecha"/>
          <p:cNvSpPr>
            <a:spLocks noGrp="1"/>
          </p:cNvSpPr>
          <p:nvPr>
            <p:ph type="dt" idx="1"/>
          </p:nvPr>
        </p:nvSpPr>
        <p:spPr>
          <a:xfrm>
            <a:off x="3970945" y="2"/>
            <a:ext cx="3037840" cy="464820"/>
          </a:xfrm>
          <a:prstGeom prst="rect">
            <a:avLst/>
          </a:prstGeom>
        </p:spPr>
        <p:txBody>
          <a:bodyPr vert="horz" lIns="89117" tIns="44559" rIns="89117" bIns="44559" rtlCol="0"/>
          <a:lstStyle>
            <a:lvl1pPr algn="r">
              <a:defRPr sz="1100">
                <a:latin typeface="Century Gothic" panose="020B0502020202020204" pitchFamily="34" charset="0"/>
              </a:defRPr>
            </a:lvl1pPr>
          </a:lstStyle>
          <a:p>
            <a:fld id="{3BEBD073-40EC-4AC4-9A2A-D75A2D0CF7A8}" type="datetimeFigureOut">
              <a:rPr lang="es-MX" smtClean="0"/>
              <a:pPr/>
              <a:t>12/05/2017</a:t>
            </a:fld>
            <a:endParaRPr lang="es-MX" dirty="0"/>
          </a:p>
        </p:txBody>
      </p:sp>
      <p:sp>
        <p:nvSpPr>
          <p:cNvPr id="4" name="3 Marcador de imagen de diapositiva"/>
          <p:cNvSpPr>
            <a:spLocks noGrp="1" noRot="1" noChangeAspect="1"/>
          </p:cNvSpPr>
          <p:nvPr>
            <p:ph type="sldImg" idx="2"/>
          </p:nvPr>
        </p:nvSpPr>
        <p:spPr>
          <a:xfrm>
            <a:off x="1181100" y="696913"/>
            <a:ext cx="4648200" cy="3486150"/>
          </a:xfrm>
          <a:prstGeom prst="rect">
            <a:avLst/>
          </a:prstGeom>
          <a:noFill/>
          <a:ln w="12700">
            <a:solidFill>
              <a:prstClr val="black"/>
            </a:solidFill>
          </a:ln>
        </p:spPr>
        <p:txBody>
          <a:bodyPr vert="horz" lIns="89117" tIns="44559" rIns="89117" bIns="44559" rtlCol="0" anchor="ctr"/>
          <a:lstStyle/>
          <a:p>
            <a:endParaRPr lang="es-MX" dirty="0"/>
          </a:p>
        </p:txBody>
      </p:sp>
      <p:sp>
        <p:nvSpPr>
          <p:cNvPr id="5" name="4 Marcador de notas"/>
          <p:cNvSpPr>
            <a:spLocks noGrp="1"/>
          </p:cNvSpPr>
          <p:nvPr>
            <p:ph type="body" sz="quarter" idx="3"/>
          </p:nvPr>
        </p:nvSpPr>
        <p:spPr>
          <a:xfrm>
            <a:off x="701041" y="4415794"/>
            <a:ext cx="5608320" cy="4183381"/>
          </a:xfrm>
          <a:prstGeom prst="rect">
            <a:avLst/>
          </a:prstGeom>
        </p:spPr>
        <p:txBody>
          <a:bodyPr vert="horz" lIns="89117" tIns="44559" rIns="89117" bIns="44559" rtlCol="0"/>
          <a:lstStyle/>
          <a:p>
            <a:pPr lvl="0"/>
            <a:r>
              <a:rPr lang="es-ES" dirty="0"/>
              <a:t>Haga clic para modificar el estilo de texto del patrón</a:t>
            </a:r>
          </a:p>
          <a:p>
            <a:pPr lvl="1"/>
            <a:r>
              <a:rPr lang="es-ES" dirty="0"/>
              <a:t>Segundo nivel</a:t>
            </a:r>
          </a:p>
          <a:p>
            <a:pPr lvl="2"/>
            <a:r>
              <a:rPr lang="es-ES" dirty="0"/>
              <a:t>Tercer nivel</a:t>
            </a:r>
          </a:p>
          <a:p>
            <a:pPr lvl="3"/>
            <a:r>
              <a:rPr lang="es-ES" dirty="0"/>
              <a:t>Cuarto nivel</a:t>
            </a:r>
          </a:p>
          <a:p>
            <a:pPr lvl="4"/>
            <a:r>
              <a:rPr lang="es-ES" dirty="0"/>
              <a:t>Quinto nivel</a:t>
            </a:r>
            <a:endParaRPr lang="es-MX" dirty="0"/>
          </a:p>
        </p:txBody>
      </p:sp>
      <p:sp>
        <p:nvSpPr>
          <p:cNvPr id="6" name="5 Marcador de pie de página"/>
          <p:cNvSpPr>
            <a:spLocks noGrp="1"/>
          </p:cNvSpPr>
          <p:nvPr>
            <p:ph type="ftr" sz="quarter" idx="4"/>
          </p:nvPr>
        </p:nvSpPr>
        <p:spPr>
          <a:xfrm>
            <a:off x="5" y="8829968"/>
            <a:ext cx="3037840" cy="464820"/>
          </a:xfrm>
          <a:prstGeom prst="rect">
            <a:avLst/>
          </a:prstGeom>
        </p:spPr>
        <p:txBody>
          <a:bodyPr vert="horz" lIns="89117" tIns="44559" rIns="89117" bIns="44559" rtlCol="0" anchor="b"/>
          <a:lstStyle>
            <a:lvl1pPr algn="l">
              <a:defRPr sz="1100">
                <a:latin typeface="Century Gothic" panose="020B0502020202020204" pitchFamily="34" charset="0"/>
              </a:defRPr>
            </a:lvl1pPr>
          </a:lstStyle>
          <a:p>
            <a:endParaRPr lang="es-MX" dirty="0"/>
          </a:p>
        </p:txBody>
      </p:sp>
      <p:sp>
        <p:nvSpPr>
          <p:cNvPr id="7" name="6 Marcador de número de diapositiva"/>
          <p:cNvSpPr>
            <a:spLocks noGrp="1"/>
          </p:cNvSpPr>
          <p:nvPr>
            <p:ph type="sldNum" sz="quarter" idx="5"/>
          </p:nvPr>
        </p:nvSpPr>
        <p:spPr>
          <a:xfrm>
            <a:off x="3970945" y="8829968"/>
            <a:ext cx="3037840" cy="464820"/>
          </a:xfrm>
          <a:prstGeom prst="rect">
            <a:avLst/>
          </a:prstGeom>
        </p:spPr>
        <p:txBody>
          <a:bodyPr vert="horz" lIns="89117" tIns="44559" rIns="89117" bIns="44559" rtlCol="0" anchor="b"/>
          <a:lstStyle>
            <a:lvl1pPr algn="r">
              <a:defRPr sz="1100">
                <a:latin typeface="Century Gothic" panose="020B0502020202020204" pitchFamily="34" charset="0"/>
              </a:defRPr>
            </a:lvl1pPr>
          </a:lstStyle>
          <a:p>
            <a:fld id="{2A800D66-B5D4-4504-A2B2-CDF88B324EC5}" type="slidenum">
              <a:rPr lang="es-MX" smtClean="0"/>
              <a:pPr/>
              <a:t>‹Nº›</a:t>
            </a:fld>
            <a:endParaRPr lang="es-MX" dirty="0"/>
          </a:p>
        </p:txBody>
      </p:sp>
    </p:spTree>
    <p:extLst>
      <p:ext uri="{BB962C8B-B14F-4D97-AF65-F5344CB8AC3E}">
        <p14:creationId xmlns:p14="http://schemas.microsoft.com/office/powerpoint/2010/main" val="3362590576"/>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Century Gothic" panose="020B0502020202020204" pitchFamily="34" charset="0"/>
        <a:ea typeface="+mn-ea"/>
        <a:cs typeface="+mn-cs"/>
      </a:defRPr>
    </a:lvl1pPr>
    <a:lvl2pPr marL="457200" algn="l" defTabSz="914400" rtl="0" eaLnBrk="1" latinLnBrk="0" hangingPunct="1">
      <a:defRPr sz="1200" kern="1200">
        <a:solidFill>
          <a:schemeClr val="tx1"/>
        </a:solidFill>
        <a:latin typeface="Century Gothic" panose="020B0502020202020204" pitchFamily="34" charset="0"/>
        <a:ea typeface="+mn-ea"/>
        <a:cs typeface="+mn-cs"/>
      </a:defRPr>
    </a:lvl2pPr>
    <a:lvl3pPr marL="914400" algn="l" defTabSz="914400" rtl="0" eaLnBrk="1" latinLnBrk="0" hangingPunct="1">
      <a:defRPr sz="1200" kern="1200">
        <a:solidFill>
          <a:schemeClr val="tx1"/>
        </a:solidFill>
        <a:latin typeface="Century Gothic" panose="020B0502020202020204" pitchFamily="34" charset="0"/>
        <a:ea typeface="+mn-ea"/>
        <a:cs typeface="+mn-cs"/>
      </a:defRPr>
    </a:lvl3pPr>
    <a:lvl4pPr marL="1371600" algn="l" defTabSz="914400" rtl="0" eaLnBrk="1" latinLnBrk="0" hangingPunct="1">
      <a:defRPr sz="1200" kern="1200">
        <a:solidFill>
          <a:schemeClr val="tx1"/>
        </a:solidFill>
        <a:latin typeface="Century Gothic" panose="020B0502020202020204" pitchFamily="34" charset="0"/>
        <a:ea typeface="+mn-ea"/>
        <a:cs typeface="+mn-cs"/>
      </a:defRPr>
    </a:lvl4pPr>
    <a:lvl5pPr marL="1828800" algn="l" defTabSz="914400" rtl="0" eaLnBrk="1" latinLnBrk="0" hangingPunct="1">
      <a:defRPr sz="1200" kern="1200">
        <a:solidFill>
          <a:schemeClr val="tx1"/>
        </a:solidFill>
        <a:latin typeface="Century Gothic" panose="020B0502020202020204" pitchFamily="34" charset="0"/>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MX" dirty="0"/>
          </a:p>
        </p:txBody>
      </p:sp>
      <p:sp>
        <p:nvSpPr>
          <p:cNvPr id="4" name="3 Marcador de número de diapositiva"/>
          <p:cNvSpPr>
            <a:spLocks noGrp="1"/>
          </p:cNvSpPr>
          <p:nvPr>
            <p:ph type="sldNum" sz="quarter" idx="10"/>
          </p:nvPr>
        </p:nvSpPr>
        <p:spPr/>
        <p:txBody>
          <a:bodyPr/>
          <a:lstStyle/>
          <a:p>
            <a:fld id="{2A800D66-B5D4-4504-A2B2-CDF88B324EC5}" type="slidenum">
              <a:rPr lang="es-MX" smtClean="0"/>
              <a:pPr/>
              <a:t>2</a:t>
            </a:fld>
            <a:endParaRPr lang="es-MX" dirty="0"/>
          </a:p>
        </p:txBody>
      </p:sp>
    </p:spTree>
    <p:extLst>
      <p:ext uri="{BB962C8B-B14F-4D97-AF65-F5344CB8AC3E}">
        <p14:creationId xmlns:p14="http://schemas.microsoft.com/office/powerpoint/2010/main" val="1816623983"/>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MX" dirty="0"/>
          </a:p>
        </p:txBody>
      </p:sp>
      <p:sp>
        <p:nvSpPr>
          <p:cNvPr id="4" name="3 Marcador de número de diapositiva"/>
          <p:cNvSpPr>
            <a:spLocks noGrp="1"/>
          </p:cNvSpPr>
          <p:nvPr>
            <p:ph type="sldNum" sz="quarter" idx="10"/>
          </p:nvPr>
        </p:nvSpPr>
        <p:spPr/>
        <p:txBody>
          <a:bodyPr/>
          <a:lstStyle/>
          <a:p>
            <a:fld id="{B686F5A5-87C0-465A-9318-E3E3CBDA36EF}" type="slidenum">
              <a:rPr lang="es-MX" smtClean="0">
                <a:solidFill>
                  <a:prstClr val="black"/>
                </a:solidFill>
              </a:rPr>
              <a:pPr/>
              <a:t>5</a:t>
            </a:fld>
            <a:endParaRPr lang="es-MX" dirty="0">
              <a:solidFill>
                <a:prstClr val="black"/>
              </a:solidFill>
            </a:endParaRPr>
          </a:p>
        </p:txBody>
      </p:sp>
    </p:spTree>
    <p:extLst>
      <p:ext uri="{BB962C8B-B14F-4D97-AF65-F5344CB8AC3E}">
        <p14:creationId xmlns:p14="http://schemas.microsoft.com/office/powerpoint/2010/main" val="1862130584"/>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MX" dirty="0"/>
          </a:p>
        </p:txBody>
      </p:sp>
      <p:sp>
        <p:nvSpPr>
          <p:cNvPr id="4" name="3 Marcador de número de diapositiva"/>
          <p:cNvSpPr>
            <a:spLocks noGrp="1"/>
          </p:cNvSpPr>
          <p:nvPr>
            <p:ph type="sldNum" sz="quarter" idx="10"/>
          </p:nvPr>
        </p:nvSpPr>
        <p:spPr/>
        <p:txBody>
          <a:bodyPr/>
          <a:lstStyle/>
          <a:p>
            <a:fld id="{B686F5A5-87C0-465A-9318-E3E3CBDA36EF}" type="slidenum">
              <a:rPr lang="es-MX" smtClean="0">
                <a:solidFill>
                  <a:prstClr val="black"/>
                </a:solidFill>
              </a:rPr>
              <a:pPr/>
              <a:t>9</a:t>
            </a:fld>
            <a:endParaRPr lang="es-MX" dirty="0">
              <a:solidFill>
                <a:prstClr val="black"/>
              </a:solidFill>
            </a:endParaRPr>
          </a:p>
        </p:txBody>
      </p:sp>
    </p:spTree>
    <p:extLst>
      <p:ext uri="{BB962C8B-B14F-4D97-AF65-F5344CB8AC3E}">
        <p14:creationId xmlns:p14="http://schemas.microsoft.com/office/powerpoint/2010/main" val="1869033326"/>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MX" dirty="0"/>
          </a:p>
        </p:txBody>
      </p:sp>
      <p:sp>
        <p:nvSpPr>
          <p:cNvPr id="4" name="3 Marcador de número de diapositiva"/>
          <p:cNvSpPr>
            <a:spLocks noGrp="1"/>
          </p:cNvSpPr>
          <p:nvPr>
            <p:ph type="sldNum" sz="quarter" idx="10"/>
          </p:nvPr>
        </p:nvSpPr>
        <p:spPr/>
        <p:txBody>
          <a:bodyPr/>
          <a:lstStyle/>
          <a:p>
            <a:fld id="{2A800D66-B5D4-4504-A2B2-CDF88B324EC5}" type="slidenum">
              <a:rPr lang="es-MX" smtClean="0"/>
              <a:pPr/>
              <a:t>43</a:t>
            </a:fld>
            <a:endParaRPr lang="es-MX" dirty="0"/>
          </a:p>
        </p:txBody>
      </p:sp>
    </p:spTree>
    <p:extLst>
      <p:ext uri="{BB962C8B-B14F-4D97-AF65-F5344CB8AC3E}">
        <p14:creationId xmlns:p14="http://schemas.microsoft.com/office/powerpoint/2010/main" val="181662398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p:sp>
      <p:sp>
        <p:nvSpPr>
          <p:cNvPr id="3" name="Marcador de notas 2"/>
          <p:cNvSpPr>
            <a:spLocks noGrp="1"/>
          </p:cNvSpPr>
          <p:nvPr>
            <p:ph type="body" idx="1"/>
          </p:nvPr>
        </p:nvSpPr>
        <p:spPr/>
        <p:txBody>
          <a:bodyPr/>
          <a:lstStyle/>
          <a:p>
            <a:endParaRPr lang="es-MX" dirty="0"/>
          </a:p>
        </p:txBody>
      </p:sp>
      <p:sp>
        <p:nvSpPr>
          <p:cNvPr id="4" name="Marcador de número de diapositiva 3"/>
          <p:cNvSpPr>
            <a:spLocks noGrp="1"/>
          </p:cNvSpPr>
          <p:nvPr>
            <p:ph type="sldNum" sz="quarter" idx="10"/>
          </p:nvPr>
        </p:nvSpPr>
        <p:spPr/>
        <p:txBody>
          <a:bodyPr/>
          <a:lstStyle/>
          <a:p>
            <a:fld id="{2A800D66-B5D4-4504-A2B2-CDF88B324EC5}" type="slidenum">
              <a:rPr lang="es-MX" smtClean="0">
                <a:solidFill>
                  <a:prstClr val="black"/>
                </a:solidFill>
              </a:rPr>
              <a:pPr/>
              <a:t>45</a:t>
            </a:fld>
            <a:endParaRPr lang="es-MX" dirty="0">
              <a:solidFill>
                <a:prstClr val="black"/>
              </a:solidFill>
            </a:endParaRPr>
          </a:p>
        </p:txBody>
      </p:sp>
    </p:spTree>
    <p:extLst>
      <p:ext uri="{BB962C8B-B14F-4D97-AF65-F5344CB8AC3E}">
        <p14:creationId xmlns:p14="http://schemas.microsoft.com/office/powerpoint/2010/main" val="54510622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p:sp>
      <p:sp>
        <p:nvSpPr>
          <p:cNvPr id="3" name="Marcador de notas 2"/>
          <p:cNvSpPr>
            <a:spLocks noGrp="1"/>
          </p:cNvSpPr>
          <p:nvPr>
            <p:ph type="body" idx="1"/>
          </p:nvPr>
        </p:nvSpPr>
        <p:spPr/>
        <p:txBody>
          <a:bodyPr/>
          <a:lstStyle/>
          <a:p>
            <a:endParaRPr lang="es-MX" dirty="0"/>
          </a:p>
        </p:txBody>
      </p:sp>
      <p:sp>
        <p:nvSpPr>
          <p:cNvPr id="4" name="Marcador de número de diapositiva 3"/>
          <p:cNvSpPr>
            <a:spLocks noGrp="1"/>
          </p:cNvSpPr>
          <p:nvPr>
            <p:ph type="sldNum" sz="quarter" idx="10"/>
          </p:nvPr>
        </p:nvSpPr>
        <p:spPr/>
        <p:txBody>
          <a:bodyPr/>
          <a:lstStyle/>
          <a:p>
            <a:fld id="{2A800D66-B5D4-4504-A2B2-CDF88B324EC5}" type="slidenum">
              <a:rPr lang="es-MX" smtClean="0">
                <a:solidFill>
                  <a:prstClr val="black"/>
                </a:solidFill>
              </a:rPr>
              <a:pPr/>
              <a:t>46</a:t>
            </a:fld>
            <a:endParaRPr lang="es-MX" dirty="0">
              <a:solidFill>
                <a:prstClr val="black"/>
              </a:solidFill>
            </a:endParaRPr>
          </a:p>
        </p:txBody>
      </p:sp>
    </p:spTree>
    <p:extLst>
      <p:ext uri="{BB962C8B-B14F-4D97-AF65-F5344CB8AC3E}">
        <p14:creationId xmlns:p14="http://schemas.microsoft.com/office/powerpoint/2010/main" val="314065959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MX" dirty="0"/>
          </a:p>
        </p:txBody>
      </p:sp>
      <p:sp>
        <p:nvSpPr>
          <p:cNvPr id="4" name="3 Marcador de número de diapositiva"/>
          <p:cNvSpPr>
            <a:spLocks noGrp="1"/>
          </p:cNvSpPr>
          <p:nvPr>
            <p:ph type="sldNum" sz="quarter" idx="10"/>
          </p:nvPr>
        </p:nvSpPr>
        <p:spPr/>
        <p:txBody>
          <a:bodyPr/>
          <a:lstStyle/>
          <a:p>
            <a:fld id="{2A800D66-B5D4-4504-A2B2-CDF88B324EC5}" type="slidenum">
              <a:rPr lang="es-MX" smtClean="0"/>
              <a:pPr/>
              <a:t>52</a:t>
            </a:fld>
            <a:endParaRPr lang="es-MX" dirty="0"/>
          </a:p>
        </p:txBody>
      </p:sp>
    </p:spTree>
    <p:extLst>
      <p:ext uri="{BB962C8B-B14F-4D97-AF65-F5344CB8AC3E}">
        <p14:creationId xmlns:p14="http://schemas.microsoft.com/office/powerpoint/2010/main" val="1816623983"/>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MX" dirty="0"/>
          </a:p>
        </p:txBody>
      </p:sp>
      <p:sp>
        <p:nvSpPr>
          <p:cNvPr id="4" name="3 Marcador de número de diapositiva"/>
          <p:cNvSpPr>
            <a:spLocks noGrp="1"/>
          </p:cNvSpPr>
          <p:nvPr>
            <p:ph type="sldNum" sz="quarter" idx="10"/>
          </p:nvPr>
        </p:nvSpPr>
        <p:spPr/>
        <p:txBody>
          <a:bodyPr/>
          <a:lstStyle/>
          <a:p>
            <a:fld id="{2A800D66-B5D4-4504-A2B2-CDF88B324EC5}" type="slidenum">
              <a:rPr lang="es-MX" smtClean="0"/>
              <a:pPr/>
              <a:t>69</a:t>
            </a:fld>
            <a:endParaRPr lang="es-MX" dirty="0"/>
          </a:p>
        </p:txBody>
      </p:sp>
    </p:spTree>
    <p:extLst>
      <p:ext uri="{BB962C8B-B14F-4D97-AF65-F5344CB8AC3E}">
        <p14:creationId xmlns:p14="http://schemas.microsoft.com/office/powerpoint/2010/main" val="181662398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MX" dirty="0"/>
          </a:p>
        </p:txBody>
      </p:sp>
      <p:sp>
        <p:nvSpPr>
          <p:cNvPr id="4" name="3 Marcador de número de diapositiva"/>
          <p:cNvSpPr>
            <a:spLocks noGrp="1"/>
          </p:cNvSpPr>
          <p:nvPr>
            <p:ph type="sldNum" sz="quarter" idx="10"/>
          </p:nvPr>
        </p:nvSpPr>
        <p:spPr/>
        <p:txBody>
          <a:bodyPr/>
          <a:lstStyle/>
          <a:p>
            <a:fld id="{2A800D66-B5D4-4504-A2B2-CDF88B324EC5}" type="slidenum">
              <a:rPr lang="es-MX" smtClean="0"/>
              <a:pPr/>
              <a:t>74</a:t>
            </a:fld>
            <a:endParaRPr lang="es-MX" dirty="0"/>
          </a:p>
        </p:txBody>
      </p:sp>
    </p:spTree>
    <p:extLst>
      <p:ext uri="{BB962C8B-B14F-4D97-AF65-F5344CB8AC3E}">
        <p14:creationId xmlns:p14="http://schemas.microsoft.com/office/powerpoint/2010/main" val="1816623983"/>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p:sp>
      <p:sp>
        <p:nvSpPr>
          <p:cNvPr id="3" name="Marcador de notas 2"/>
          <p:cNvSpPr>
            <a:spLocks noGrp="1"/>
          </p:cNvSpPr>
          <p:nvPr>
            <p:ph type="body" idx="1"/>
          </p:nvPr>
        </p:nvSpPr>
        <p:spPr/>
        <p:txBody>
          <a:bodyPr/>
          <a:lstStyle/>
          <a:p>
            <a:endParaRPr lang="es-MX" dirty="0"/>
          </a:p>
        </p:txBody>
      </p:sp>
      <p:sp>
        <p:nvSpPr>
          <p:cNvPr id="4" name="Marcador de número de diapositiva 3"/>
          <p:cNvSpPr>
            <a:spLocks noGrp="1"/>
          </p:cNvSpPr>
          <p:nvPr>
            <p:ph type="sldNum" sz="quarter" idx="10"/>
          </p:nvPr>
        </p:nvSpPr>
        <p:spPr/>
        <p:txBody>
          <a:bodyPr/>
          <a:lstStyle/>
          <a:p>
            <a:fld id="{2A800D66-B5D4-4504-A2B2-CDF88B324EC5}" type="slidenum">
              <a:rPr lang="es-MX" smtClean="0"/>
              <a:t>75</a:t>
            </a:fld>
            <a:endParaRPr lang="es-MX" dirty="0"/>
          </a:p>
        </p:txBody>
      </p:sp>
    </p:spTree>
    <p:extLst>
      <p:ext uri="{BB962C8B-B14F-4D97-AF65-F5344CB8AC3E}">
        <p14:creationId xmlns:p14="http://schemas.microsoft.com/office/powerpoint/2010/main" val="356307659"/>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p:sp>
      <p:sp>
        <p:nvSpPr>
          <p:cNvPr id="3" name="Marcador de notas 2"/>
          <p:cNvSpPr>
            <a:spLocks noGrp="1"/>
          </p:cNvSpPr>
          <p:nvPr>
            <p:ph type="body" idx="1"/>
          </p:nvPr>
        </p:nvSpPr>
        <p:spPr/>
        <p:txBody>
          <a:bodyPr/>
          <a:lstStyle/>
          <a:p>
            <a:endParaRPr lang="es-MX" dirty="0"/>
          </a:p>
        </p:txBody>
      </p:sp>
      <p:sp>
        <p:nvSpPr>
          <p:cNvPr id="4" name="Marcador de número de diapositiva 3"/>
          <p:cNvSpPr>
            <a:spLocks noGrp="1"/>
          </p:cNvSpPr>
          <p:nvPr>
            <p:ph type="sldNum" sz="quarter" idx="10"/>
          </p:nvPr>
        </p:nvSpPr>
        <p:spPr/>
        <p:txBody>
          <a:bodyPr/>
          <a:lstStyle/>
          <a:p>
            <a:fld id="{2A800D66-B5D4-4504-A2B2-CDF88B324EC5}" type="slidenum">
              <a:rPr lang="es-MX" smtClean="0"/>
              <a:t>76</a:t>
            </a:fld>
            <a:endParaRPr lang="es-MX" dirty="0"/>
          </a:p>
        </p:txBody>
      </p:sp>
    </p:spTree>
    <p:extLst>
      <p:ext uri="{BB962C8B-B14F-4D97-AF65-F5344CB8AC3E}">
        <p14:creationId xmlns:p14="http://schemas.microsoft.com/office/powerpoint/2010/main" val="226639725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MX" dirty="0"/>
          </a:p>
        </p:txBody>
      </p:sp>
      <p:sp>
        <p:nvSpPr>
          <p:cNvPr id="4" name="3 Marcador de número de diapositiva"/>
          <p:cNvSpPr>
            <a:spLocks noGrp="1"/>
          </p:cNvSpPr>
          <p:nvPr>
            <p:ph type="sldNum" sz="quarter" idx="10"/>
          </p:nvPr>
        </p:nvSpPr>
        <p:spPr/>
        <p:txBody>
          <a:bodyPr/>
          <a:lstStyle/>
          <a:p>
            <a:fld id="{2A800D66-B5D4-4504-A2B2-CDF88B324EC5}" type="slidenum">
              <a:rPr lang="es-MX" smtClean="0"/>
              <a:pPr/>
              <a:t>79</a:t>
            </a:fld>
            <a:endParaRPr lang="es-MX" dirty="0"/>
          </a:p>
        </p:txBody>
      </p:sp>
    </p:spTree>
    <p:extLst>
      <p:ext uri="{BB962C8B-B14F-4D97-AF65-F5344CB8AC3E}">
        <p14:creationId xmlns:p14="http://schemas.microsoft.com/office/powerpoint/2010/main" val="181662398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MX" dirty="0"/>
          </a:p>
        </p:txBody>
      </p:sp>
      <p:sp>
        <p:nvSpPr>
          <p:cNvPr id="4" name="3 Marcador de número de diapositiva"/>
          <p:cNvSpPr>
            <a:spLocks noGrp="1"/>
          </p:cNvSpPr>
          <p:nvPr>
            <p:ph type="sldNum" sz="quarter" idx="10"/>
          </p:nvPr>
        </p:nvSpPr>
        <p:spPr/>
        <p:txBody>
          <a:bodyPr/>
          <a:lstStyle/>
          <a:p>
            <a:fld id="{2A800D66-B5D4-4504-A2B2-CDF88B324EC5}" type="slidenum">
              <a:rPr lang="es-MX" smtClean="0"/>
              <a:pPr/>
              <a:t>81</a:t>
            </a:fld>
            <a:endParaRPr lang="es-MX" dirty="0"/>
          </a:p>
        </p:txBody>
      </p:sp>
    </p:spTree>
    <p:extLst>
      <p:ext uri="{BB962C8B-B14F-4D97-AF65-F5344CB8AC3E}">
        <p14:creationId xmlns:p14="http://schemas.microsoft.com/office/powerpoint/2010/main" val="1816623983"/>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8" name="1 Marcador de imagen de diapositiva"/>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0419" name="2 Marcador de notas"/>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s-MX" altLang="es-MX" smtClean="0"/>
          </a:p>
        </p:txBody>
      </p:sp>
      <p:sp>
        <p:nvSpPr>
          <p:cNvPr id="60420" name="3 Marcador de número de diapositiva"/>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itchFamily="34" charset="0"/>
              </a:defRPr>
            </a:lvl1pPr>
            <a:lvl2pPr marL="757066" indent="-291179">
              <a:defRPr>
                <a:solidFill>
                  <a:schemeClr val="tx1"/>
                </a:solidFill>
                <a:latin typeface="Calibri" pitchFamily="34" charset="0"/>
              </a:defRPr>
            </a:lvl2pPr>
            <a:lvl3pPr marL="1164717" indent="-232943">
              <a:defRPr>
                <a:solidFill>
                  <a:schemeClr val="tx1"/>
                </a:solidFill>
                <a:latin typeface="Calibri" pitchFamily="34" charset="0"/>
              </a:defRPr>
            </a:lvl3pPr>
            <a:lvl4pPr marL="1630604" indent="-232943">
              <a:defRPr>
                <a:solidFill>
                  <a:schemeClr val="tx1"/>
                </a:solidFill>
                <a:latin typeface="Calibri" pitchFamily="34" charset="0"/>
              </a:defRPr>
            </a:lvl4pPr>
            <a:lvl5pPr marL="2096491" indent="-232943">
              <a:defRPr>
                <a:solidFill>
                  <a:schemeClr val="tx1"/>
                </a:solidFill>
                <a:latin typeface="Calibri" pitchFamily="34" charset="0"/>
              </a:defRPr>
            </a:lvl5pPr>
            <a:lvl6pPr marL="2562377" indent="-232943" defTabSz="465887" eaLnBrk="0" fontAlgn="base" hangingPunct="0">
              <a:spcBef>
                <a:spcPct val="0"/>
              </a:spcBef>
              <a:spcAft>
                <a:spcPct val="0"/>
              </a:spcAft>
              <a:defRPr>
                <a:solidFill>
                  <a:schemeClr val="tx1"/>
                </a:solidFill>
                <a:latin typeface="Calibri" pitchFamily="34" charset="0"/>
              </a:defRPr>
            </a:lvl6pPr>
            <a:lvl7pPr marL="3028264" indent="-232943" defTabSz="465887" eaLnBrk="0" fontAlgn="base" hangingPunct="0">
              <a:spcBef>
                <a:spcPct val="0"/>
              </a:spcBef>
              <a:spcAft>
                <a:spcPct val="0"/>
              </a:spcAft>
              <a:defRPr>
                <a:solidFill>
                  <a:schemeClr val="tx1"/>
                </a:solidFill>
                <a:latin typeface="Calibri" pitchFamily="34" charset="0"/>
              </a:defRPr>
            </a:lvl7pPr>
            <a:lvl8pPr marL="3494151" indent="-232943" defTabSz="465887" eaLnBrk="0" fontAlgn="base" hangingPunct="0">
              <a:spcBef>
                <a:spcPct val="0"/>
              </a:spcBef>
              <a:spcAft>
                <a:spcPct val="0"/>
              </a:spcAft>
              <a:defRPr>
                <a:solidFill>
                  <a:schemeClr val="tx1"/>
                </a:solidFill>
                <a:latin typeface="Calibri" pitchFamily="34" charset="0"/>
              </a:defRPr>
            </a:lvl8pPr>
            <a:lvl9pPr marL="3960038" indent="-232943" defTabSz="465887" eaLnBrk="0" fontAlgn="base" hangingPunct="0">
              <a:spcBef>
                <a:spcPct val="0"/>
              </a:spcBef>
              <a:spcAft>
                <a:spcPct val="0"/>
              </a:spcAft>
              <a:defRPr>
                <a:solidFill>
                  <a:schemeClr val="tx1"/>
                </a:solidFill>
                <a:latin typeface="Calibri" pitchFamily="34" charset="0"/>
              </a:defRPr>
            </a:lvl9pPr>
          </a:lstStyle>
          <a:p>
            <a:fld id="{98DD9044-212A-4595-8E20-09E9CB361ADB}" type="slidenum">
              <a:rPr lang="es-MX" altLang="es-MX"/>
              <a:pPr/>
              <a:t>85</a:t>
            </a:fld>
            <a:endParaRPr lang="es-MX" altLang="es-MX"/>
          </a:p>
        </p:txBody>
      </p:sp>
    </p:spTree>
    <p:extLst>
      <p:ext uri="{BB962C8B-B14F-4D97-AF65-F5344CB8AC3E}">
        <p14:creationId xmlns:p14="http://schemas.microsoft.com/office/powerpoint/2010/main" val="772019308"/>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2" name="1 Marcador de imagen de diapositiva"/>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1443" name="2 Marcador de notas"/>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s-MX" altLang="es-MX" smtClean="0"/>
          </a:p>
        </p:txBody>
      </p:sp>
      <p:sp>
        <p:nvSpPr>
          <p:cNvPr id="61444" name="3 Marcador de número de diapositiva"/>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itchFamily="34" charset="0"/>
              </a:defRPr>
            </a:lvl1pPr>
            <a:lvl2pPr marL="757066" indent="-291179">
              <a:defRPr>
                <a:solidFill>
                  <a:schemeClr val="tx1"/>
                </a:solidFill>
                <a:latin typeface="Calibri" pitchFamily="34" charset="0"/>
              </a:defRPr>
            </a:lvl2pPr>
            <a:lvl3pPr marL="1164717" indent="-232943">
              <a:defRPr>
                <a:solidFill>
                  <a:schemeClr val="tx1"/>
                </a:solidFill>
                <a:latin typeface="Calibri" pitchFamily="34" charset="0"/>
              </a:defRPr>
            </a:lvl3pPr>
            <a:lvl4pPr marL="1630604" indent="-232943">
              <a:defRPr>
                <a:solidFill>
                  <a:schemeClr val="tx1"/>
                </a:solidFill>
                <a:latin typeface="Calibri" pitchFamily="34" charset="0"/>
              </a:defRPr>
            </a:lvl4pPr>
            <a:lvl5pPr marL="2096491" indent="-232943">
              <a:defRPr>
                <a:solidFill>
                  <a:schemeClr val="tx1"/>
                </a:solidFill>
                <a:latin typeface="Calibri" pitchFamily="34" charset="0"/>
              </a:defRPr>
            </a:lvl5pPr>
            <a:lvl6pPr marL="2562377" indent="-232943" defTabSz="465887" eaLnBrk="0" fontAlgn="base" hangingPunct="0">
              <a:spcBef>
                <a:spcPct val="0"/>
              </a:spcBef>
              <a:spcAft>
                <a:spcPct val="0"/>
              </a:spcAft>
              <a:defRPr>
                <a:solidFill>
                  <a:schemeClr val="tx1"/>
                </a:solidFill>
                <a:latin typeface="Calibri" pitchFamily="34" charset="0"/>
              </a:defRPr>
            </a:lvl6pPr>
            <a:lvl7pPr marL="3028264" indent="-232943" defTabSz="465887" eaLnBrk="0" fontAlgn="base" hangingPunct="0">
              <a:spcBef>
                <a:spcPct val="0"/>
              </a:spcBef>
              <a:spcAft>
                <a:spcPct val="0"/>
              </a:spcAft>
              <a:defRPr>
                <a:solidFill>
                  <a:schemeClr val="tx1"/>
                </a:solidFill>
                <a:latin typeface="Calibri" pitchFamily="34" charset="0"/>
              </a:defRPr>
            </a:lvl7pPr>
            <a:lvl8pPr marL="3494151" indent="-232943" defTabSz="465887" eaLnBrk="0" fontAlgn="base" hangingPunct="0">
              <a:spcBef>
                <a:spcPct val="0"/>
              </a:spcBef>
              <a:spcAft>
                <a:spcPct val="0"/>
              </a:spcAft>
              <a:defRPr>
                <a:solidFill>
                  <a:schemeClr val="tx1"/>
                </a:solidFill>
                <a:latin typeface="Calibri" pitchFamily="34" charset="0"/>
              </a:defRPr>
            </a:lvl8pPr>
            <a:lvl9pPr marL="3960038" indent="-232943" defTabSz="465887" eaLnBrk="0" fontAlgn="base" hangingPunct="0">
              <a:spcBef>
                <a:spcPct val="0"/>
              </a:spcBef>
              <a:spcAft>
                <a:spcPct val="0"/>
              </a:spcAft>
              <a:defRPr>
                <a:solidFill>
                  <a:schemeClr val="tx1"/>
                </a:solidFill>
                <a:latin typeface="Calibri" pitchFamily="34" charset="0"/>
              </a:defRPr>
            </a:lvl9pPr>
          </a:lstStyle>
          <a:p>
            <a:fld id="{7A5398FE-BFA0-4C55-91C6-95156161DC0E}" type="slidenum">
              <a:rPr lang="es-MX" altLang="es-MX"/>
              <a:pPr/>
              <a:t>86</a:t>
            </a:fld>
            <a:endParaRPr lang="es-MX" altLang="es-MX"/>
          </a:p>
        </p:txBody>
      </p:sp>
    </p:spTree>
    <p:extLst>
      <p:ext uri="{BB962C8B-B14F-4D97-AF65-F5344CB8AC3E}">
        <p14:creationId xmlns:p14="http://schemas.microsoft.com/office/powerpoint/2010/main" val="416477582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6" name="Marcador de imagen de diapositiva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2467" name="Marcador de notas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s-MX" altLang="es-MX" smtClean="0"/>
          </a:p>
        </p:txBody>
      </p:sp>
      <p:sp>
        <p:nvSpPr>
          <p:cNvPr id="62468" name="Marcador de número de diapositiva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itchFamily="34" charset="0"/>
              </a:defRPr>
            </a:lvl1pPr>
            <a:lvl2pPr marL="757066" indent="-291179">
              <a:defRPr>
                <a:solidFill>
                  <a:schemeClr val="tx1"/>
                </a:solidFill>
                <a:latin typeface="Calibri" pitchFamily="34" charset="0"/>
              </a:defRPr>
            </a:lvl2pPr>
            <a:lvl3pPr marL="1164717" indent="-232943">
              <a:defRPr>
                <a:solidFill>
                  <a:schemeClr val="tx1"/>
                </a:solidFill>
                <a:latin typeface="Calibri" pitchFamily="34" charset="0"/>
              </a:defRPr>
            </a:lvl3pPr>
            <a:lvl4pPr marL="1630604" indent="-232943">
              <a:defRPr>
                <a:solidFill>
                  <a:schemeClr val="tx1"/>
                </a:solidFill>
                <a:latin typeface="Calibri" pitchFamily="34" charset="0"/>
              </a:defRPr>
            </a:lvl4pPr>
            <a:lvl5pPr marL="2096491" indent="-232943">
              <a:defRPr>
                <a:solidFill>
                  <a:schemeClr val="tx1"/>
                </a:solidFill>
                <a:latin typeface="Calibri" pitchFamily="34" charset="0"/>
              </a:defRPr>
            </a:lvl5pPr>
            <a:lvl6pPr marL="2562377" indent="-232943" defTabSz="465887" eaLnBrk="0" fontAlgn="base" hangingPunct="0">
              <a:spcBef>
                <a:spcPct val="0"/>
              </a:spcBef>
              <a:spcAft>
                <a:spcPct val="0"/>
              </a:spcAft>
              <a:defRPr>
                <a:solidFill>
                  <a:schemeClr val="tx1"/>
                </a:solidFill>
                <a:latin typeface="Calibri" pitchFamily="34" charset="0"/>
              </a:defRPr>
            </a:lvl6pPr>
            <a:lvl7pPr marL="3028264" indent="-232943" defTabSz="465887" eaLnBrk="0" fontAlgn="base" hangingPunct="0">
              <a:spcBef>
                <a:spcPct val="0"/>
              </a:spcBef>
              <a:spcAft>
                <a:spcPct val="0"/>
              </a:spcAft>
              <a:defRPr>
                <a:solidFill>
                  <a:schemeClr val="tx1"/>
                </a:solidFill>
                <a:latin typeface="Calibri" pitchFamily="34" charset="0"/>
              </a:defRPr>
            </a:lvl7pPr>
            <a:lvl8pPr marL="3494151" indent="-232943" defTabSz="465887" eaLnBrk="0" fontAlgn="base" hangingPunct="0">
              <a:spcBef>
                <a:spcPct val="0"/>
              </a:spcBef>
              <a:spcAft>
                <a:spcPct val="0"/>
              </a:spcAft>
              <a:defRPr>
                <a:solidFill>
                  <a:schemeClr val="tx1"/>
                </a:solidFill>
                <a:latin typeface="Calibri" pitchFamily="34" charset="0"/>
              </a:defRPr>
            </a:lvl8pPr>
            <a:lvl9pPr marL="3960038" indent="-232943" defTabSz="465887" eaLnBrk="0" fontAlgn="base" hangingPunct="0">
              <a:spcBef>
                <a:spcPct val="0"/>
              </a:spcBef>
              <a:spcAft>
                <a:spcPct val="0"/>
              </a:spcAft>
              <a:defRPr>
                <a:solidFill>
                  <a:schemeClr val="tx1"/>
                </a:solidFill>
                <a:latin typeface="Calibri" pitchFamily="34" charset="0"/>
              </a:defRPr>
            </a:lvl9pPr>
          </a:lstStyle>
          <a:p>
            <a:fld id="{A2BA6B0E-F927-4E8E-BE71-2C21716C046F}" type="slidenum">
              <a:rPr lang="es-MX" altLang="es-MX"/>
              <a:pPr/>
              <a:t>87</a:t>
            </a:fld>
            <a:endParaRPr lang="es-MX" altLang="es-MX"/>
          </a:p>
        </p:txBody>
      </p:sp>
    </p:spTree>
    <p:extLst>
      <p:ext uri="{BB962C8B-B14F-4D97-AF65-F5344CB8AC3E}">
        <p14:creationId xmlns:p14="http://schemas.microsoft.com/office/powerpoint/2010/main" val="4098929693"/>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0" name="1 Marcador de imagen de diapositiva"/>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3491" name="2 Marcador de notas"/>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s-MX" altLang="es-MX" smtClean="0"/>
          </a:p>
        </p:txBody>
      </p:sp>
      <p:sp>
        <p:nvSpPr>
          <p:cNvPr id="63492" name="3 Marcador de número de diapositiva"/>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itchFamily="34" charset="0"/>
              </a:defRPr>
            </a:lvl1pPr>
            <a:lvl2pPr marL="757066" indent="-291179">
              <a:defRPr>
                <a:solidFill>
                  <a:schemeClr val="tx1"/>
                </a:solidFill>
                <a:latin typeface="Calibri" pitchFamily="34" charset="0"/>
              </a:defRPr>
            </a:lvl2pPr>
            <a:lvl3pPr marL="1164717" indent="-232943">
              <a:defRPr>
                <a:solidFill>
                  <a:schemeClr val="tx1"/>
                </a:solidFill>
                <a:latin typeface="Calibri" pitchFamily="34" charset="0"/>
              </a:defRPr>
            </a:lvl3pPr>
            <a:lvl4pPr marL="1630604" indent="-232943">
              <a:defRPr>
                <a:solidFill>
                  <a:schemeClr val="tx1"/>
                </a:solidFill>
                <a:latin typeface="Calibri" pitchFamily="34" charset="0"/>
              </a:defRPr>
            </a:lvl4pPr>
            <a:lvl5pPr marL="2096491" indent="-232943">
              <a:defRPr>
                <a:solidFill>
                  <a:schemeClr val="tx1"/>
                </a:solidFill>
                <a:latin typeface="Calibri" pitchFamily="34" charset="0"/>
              </a:defRPr>
            </a:lvl5pPr>
            <a:lvl6pPr marL="2562377" indent="-232943" defTabSz="465887" eaLnBrk="0" fontAlgn="base" hangingPunct="0">
              <a:spcBef>
                <a:spcPct val="0"/>
              </a:spcBef>
              <a:spcAft>
                <a:spcPct val="0"/>
              </a:spcAft>
              <a:defRPr>
                <a:solidFill>
                  <a:schemeClr val="tx1"/>
                </a:solidFill>
                <a:latin typeface="Calibri" pitchFamily="34" charset="0"/>
              </a:defRPr>
            </a:lvl6pPr>
            <a:lvl7pPr marL="3028264" indent="-232943" defTabSz="465887" eaLnBrk="0" fontAlgn="base" hangingPunct="0">
              <a:spcBef>
                <a:spcPct val="0"/>
              </a:spcBef>
              <a:spcAft>
                <a:spcPct val="0"/>
              </a:spcAft>
              <a:defRPr>
                <a:solidFill>
                  <a:schemeClr val="tx1"/>
                </a:solidFill>
                <a:latin typeface="Calibri" pitchFamily="34" charset="0"/>
              </a:defRPr>
            </a:lvl7pPr>
            <a:lvl8pPr marL="3494151" indent="-232943" defTabSz="465887" eaLnBrk="0" fontAlgn="base" hangingPunct="0">
              <a:spcBef>
                <a:spcPct val="0"/>
              </a:spcBef>
              <a:spcAft>
                <a:spcPct val="0"/>
              </a:spcAft>
              <a:defRPr>
                <a:solidFill>
                  <a:schemeClr val="tx1"/>
                </a:solidFill>
                <a:latin typeface="Calibri" pitchFamily="34" charset="0"/>
              </a:defRPr>
            </a:lvl8pPr>
            <a:lvl9pPr marL="3960038" indent="-232943" defTabSz="465887" eaLnBrk="0" fontAlgn="base" hangingPunct="0">
              <a:spcBef>
                <a:spcPct val="0"/>
              </a:spcBef>
              <a:spcAft>
                <a:spcPct val="0"/>
              </a:spcAft>
              <a:defRPr>
                <a:solidFill>
                  <a:schemeClr val="tx1"/>
                </a:solidFill>
                <a:latin typeface="Calibri" pitchFamily="34" charset="0"/>
              </a:defRPr>
            </a:lvl9pPr>
          </a:lstStyle>
          <a:p>
            <a:fld id="{2985D004-4517-4F91-A189-C5A307F29257}" type="slidenum">
              <a:rPr lang="es-MX" altLang="es-MX"/>
              <a:pPr/>
              <a:t>88</a:t>
            </a:fld>
            <a:endParaRPr lang="es-MX" altLang="es-MX"/>
          </a:p>
        </p:txBody>
      </p:sp>
    </p:spTree>
    <p:extLst>
      <p:ext uri="{BB962C8B-B14F-4D97-AF65-F5344CB8AC3E}">
        <p14:creationId xmlns:p14="http://schemas.microsoft.com/office/powerpoint/2010/main" val="152793567"/>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8" name="1 Marcador de imagen de diapositiva"/>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5539" name="2 Marcador de notas"/>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s-MX" altLang="es-MX" smtClean="0"/>
          </a:p>
        </p:txBody>
      </p:sp>
      <p:sp>
        <p:nvSpPr>
          <p:cNvPr id="65540" name="3 Marcador de número de diapositiva"/>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itchFamily="34" charset="0"/>
              </a:defRPr>
            </a:lvl1pPr>
            <a:lvl2pPr marL="757066" indent="-291179">
              <a:defRPr>
                <a:solidFill>
                  <a:schemeClr val="tx1"/>
                </a:solidFill>
                <a:latin typeface="Calibri" pitchFamily="34" charset="0"/>
              </a:defRPr>
            </a:lvl2pPr>
            <a:lvl3pPr marL="1164717" indent="-232943">
              <a:defRPr>
                <a:solidFill>
                  <a:schemeClr val="tx1"/>
                </a:solidFill>
                <a:latin typeface="Calibri" pitchFamily="34" charset="0"/>
              </a:defRPr>
            </a:lvl3pPr>
            <a:lvl4pPr marL="1630604" indent="-232943">
              <a:defRPr>
                <a:solidFill>
                  <a:schemeClr val="tx1"/>
                </a:solidFill>
                <a:latin typeface="Calibri" pitchFamily="34" charset="0"/>
              </a:defRPr>
            </a:lvl4pPr>
            <a:lvl5pPr marL="2096491" indent="-232943">
              <a:defRPr>
                <a:solidFill>
                  <a:schemeClr val="tx1"/>
                </a:solidFill>
                <a:latin typeface="Calibri" pitchFamily="34" charset="0"/>
              </a:defRPr>
            </a:lvl5pPr>
            <a:lvl6pPr marL="2562377" indent="-232943" defTabSz="465887" eaLnBrk="0" fontAlgn="base" hangingPunct="0">
              <a:spcBef>
                <a:spcPct val="0"/>
              </a:spcBef>
              <a:spcAft>
                <a:spcPct val="0"/>
              </a:spcAft>
              <a:defRPr>
                <a:solidFill>
                  <a:schemeClr val="tx1"/>
                </a:solidFill>
                <a:latin typeface="Calibri" pitchFamily="34" charset="0"/>
              </a:defRPr>
            </a:lvl6pPr>
            <a:lvl7pPr marL="3028264" indent="-232943" defTabSz="465887" eaLnBrk="0" fontAlgn="base" hangingPunct="0">
              <a:spcBef>
                <a:spcPct val="0"/>
              </a:spcBef>
              <a:spcAft>
                <a:spcPct val="0"/>
              </a:spcAft>
              <a:defRPr>
                <a:solidFill>
                  <a:schemeClr val="tx1"/>
                </a:solidFill>
                <a:latin typeface="Calibri" pitchFamily="34" charset="0"/>
              </a:defRPr>
            </a:lvl7pPr>
            <a:lvl8pPr marL="3494151" indent="-232943" defTabSz="465887" eaLnBrk="0" fontAlgn="base" hangingPunct="0">
              <a:spcBef>
                <a:spcPct val="0"/>
              </a:spcBef>
              <a:spcAft>
                <a:spcPct val="0"/>
              </a:spcAft>
              <a:defRPr>
                <a:solidFill>
                  <a:schemeClr val="tx1"/>
                </a:solidFill>
                <a:latin typeface="Calibri" pitchFamily="34" charset="0"/>
              </a:defRPr>
            </a:lvl8pPr>
            <a:lvl9pPr marL="3960038" indent="-232943" defTabSz="465887" eaLnBrk="0" fontAlgn="base" hangingPunct="0">
              <a:spcBef>
                <a:spcPct val="0"/>
              </a:spcBef>
              <a:spcAft>
                <a:spcPct val="0"/>
              </a:spcAft>
              <a:defRPr>
                <a:solidFill>
                  <a:schemeClr val="tx1"/>
                </a:solidFill>
                <a:latin typeface="Calibri" pitchFamily="34" charset="0"/>
              </a:defRPr>
            </a:lvl9pPr>
          </a:lstStyle>
          <a:p>
            <a:fld id="{3970D1C3-500B-4068-B111-9A15CD41A0AF}" type="slidenum">
              <a:rPr lang="es-MX" altLang="es-MX"/>
              <a:pPr/>
              <a:t>89</a:t>
            </a:fld>
            <a:endParaRPr lang="es-MX" altLang="es-MX"/>
          </a:p>
        </p:txBody>
      </p:sp>
    </p:spTree>
    <p:extLst>
      <p:ext uri="{BB962C8B-B14F-4D97-AF65-F5344CB8AC3E}">
        <p14:creationId xmlns:p14="http://schemas.microsoft.com/office/powerpoint/2010/main" val="2921041331"/>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MX" dirty="0"/>
          </a:p>
        </p:txBody>
      </p:sp>
      <p:sp>
        <p:nvSpPr>
          <p:cNvPr id="4" name="3 Marcador de número de diapositiva"/>
          <p:cNvSpPr>
            <a:spLocks noGrp="1"/>
          </p:cNvSpPr>
          <p:nvPr>
            <p:ph type="sldNum" sz="quarter" idx="10"/>
          </p:nvPr>
        </p:nvSpPr>
        <p:spPr/>
        <p:txBody>
          <a:bodyPr/>
          <a:lstStyle/>
          <a:p>
            <a:fld id="{2A800D66-B5D4-4504-A2B2-CDF88B324EC5}" type="slidenum">
              <a:rPr lang="es-MX" smtClean="0"/>
              <a:pPr/>
              <a:t>91</a:t>
            </a:fld>
            <a:endParaRPr lang="es-MX" dirty="0"/>
          </a:p>
        </p:txBody>
      </p:sp>
    </p:spTree>
    <p:extLst>
      <p:ext uri="{BB962C8B-B14F-4D97-AF65-F5344CB8AC3E}">
        <p14:creationId xmlns:p14="http://schemas.microsoft.com/office/powerpoint/2010/main" val="1816623983"/>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MX" dirty="0"/>
          </a:p>
        </p:txBody>
      </p:sp>
      <p:sp>
        <p:nvSpPr>
          <p:cNvPr id="4" name="3 Marcador de número de diapositiva"/>
          <p:cNvSpPr>
            <a:spLocks noGrp="1"/>
          </p:cNvSpPr>
          <p:nvPr>
            <p:ph type="sldNum" sz="quarter" idx="10"/>
          </p:nvPr>
        </p:nvSpPr>
        <p:spPr/>
        <p:txBody>
          <a:bodyPr/>
          <a:lstStyle/>
          <a:p>
            <a:fld id="{0B1C575A-FA3C-4170-BDE2-E20A38399392}" type="slidenum">
              <a:rPr lang="en-US" smtClean="0">
                <a:solidFill>
                  <a:prstClr val="black"/>
                </a:solidFill>
              </a:rPr>
              <a:pPr/>
              <a:t>93</a:t>
            </a:fld>
            <a:endParaRPr lang="en-US" dirty="0">
              <a:solidFill>
                <a:prstClr val="black"/>
              </a:solidFill>
            </a:endParaRPr>
          </a:p>
        </p:txBody>
      </p:sp>
    </p:spTree>
    <p:extLst>
      <p:ext uri="{BB962C8B-B14F-4D97-AF65-F5344CB8AC3E}">
        <p14:creationId xmlns:p14="http://schemas.microsoft.com/office/powerpoint/2010/main" val="1195187607"/>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MX" dirty="0"/>
          </a:p>
        </p:txBody>
      </p:sp>
      <p:sp>
        <p:nvSpPr>
          <p:cNvPr id="4" name="3 Marcador de número de diapositiva"/>
          <p:cNvSpPr>
            <a:spLocks noGrp="1"/>
          </p:cNvSpPr>
          <p:nvPr>
            <p:ph type="sldNum" sz="quarter" idx="10"/>
          </p:nvPr>
        </p:nvSpPr>
        <p:spPr/>
        <p:txBody>
          <a:bodyPr/>
          <a:lstStyle/>
          <a:p>
            <a:fld id="{36F41B48-4DDB-4493-9226-EF0576B76913}" type="slidenum">
              <a:rPr lang="es-MX" smtClean="0">
                <a:solidFill>
                  <a:prstClr val="black"/>
                </a:solidFill>
              </a:rPr>
              <a:pPr/>
              <a:t>94</a:t>
            </a:fld>
            <a:endParaRPr lang="es-MX" dirty="0">
              <a:solidFill>
                <a:prstClr val="black"/>
              </a:solidFill>
            </a:endParaRPr>
          </a:p>
        </p:txBody>
      </p:sp>
    </p:spTree>
    <p:extLst>
      <p:ext uri="{BB962C8B-B14F-4D97-AF65-F5344CB8AC3E}">
        <p14:creationId xmlns:p14="http://schemas.microsoft.com/office/powerpoint/2010/main" val="56627900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MX" dirty="0"/>
          </a:p>
        </p:txBody>
      </p:sp>
      <p:sp>
        <p:nvSpPr>
          <p:cNvPr id="4" name="3 Marcador de número de diapositiva"/>
          <p:cNvSpPr>
            <a:spLocks noGrp="1"/>
          </p:cNvSpPr>
          <p:nvPr>
            <p:ph type="sldNum" sz="quarter" idx="10"/>
          </p:nvPr>
        </p:nvSpPr>
        <p:spPr/>
        <p:txBody>
          <a:bodyPr/>
          <a:lstStyle/>
          <a:p>
            <a:fld id="{2A800D66-B5D4-4504-A2B2-CDF88B324EC5}" type="slidenum">
              <a:rPr lang="es-MX" smtClean="0"/>
              <a:pPr/>
              <a:t>97</a:t>
            </a:fld>
            <a:endParaRPr lang="es-MX" dirty="0"/>
          </a:p>
        </p:txBody>
      </p:sp>
    </p:spTree>
    <p:extLst>
      <p:ext uri="{BB962C8B-B14F-4D97-AF65-F5344CB8AC3E}">
        <p14:creationId xmlns:p14="http://schemas.microsoft.com/office/powerpoint/2010/main" val="1816623983"/>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lstStyle/>
          <a:p>
            <a:endParaRPr lang="es-MX" dirty="0"/>
          </a:p>
        </p:txBody>
      </p:sp>
      <p:sp>
        <p:nvSpPr>
          <p:cNvPr id="4" name="3 Marcador de número de diapositiva"/>
          <p:cNvSpPr>
            <a:spLocks noGrp="1"/>
          </p:cNvSpPr>
          <p:nvPr>
            <p:ph type="sldNum" sz="quarter" idx="10"/>
          </p:nvPr>
        </p:nvSpPr>
        <p:spPr/>
        <p:txBody>
          <a:bodyPr/>
          <a:lstStyle/>
          <a:p>
            <a:fld id="{2A800D66-B5D4-4504-A2B2-CDF88B324EC5}" type="slidenum">
              <a:rPr lang="es-MX" smtClean="0"/>
              <a:t>154</a:t>
            </a:fld>
            <a:endParaRPr lang="es-MX" dirty="0"/>
          </a:p>
        </p:txBody>
      </p:sp>
    </p:spTree>
    <p:extLst>
      <p:ext uri="{BB962C8B-B14F-4D97-AF65-F5344CB8AC3E}">
        <p14:creationId xmlns:p14="http://schemas.microsoft.com/office/powerpoint/2010/main" val="4239267520"/>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4.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9.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Master" Target="../slideMasters/slideMaster4.xml"/></Relationships>
</file>

<file path=ppt/slideLayouts/_rels/slideLayout50.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4.xml"/></Relationships>
</file>

<file path=ppt/slideLayouts/_rels/slideLayout51.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5.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a de título">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2" name="Título 1"/>
          <p:cNvSpPr>
            <a:spLocks noGrp="1"/>
          </p:cNvSpPr>
          <p:nvPr>
            <p:ph type="ctrTitle"/>
          </p:nvPr>
        </p:nvSpPr>
        <p:spPr>
          <a:xfrm>
            <a:off x="2433595" y="2897935"/>
            <a:ext cx="5725984" cy="711164"/>
          </a:xfrm>
        </p:spPr>
        <p:txBody>
          <a:bodyPr/>
          <a:lstStyle/>
          <a:p>
            <a:r>
              <a:rPr lang="es-ES_tradnl" dirty="0"/>
              <a:t>Clic para editar título</a:t>
            </a:r>
            <a:endParaRPr lang="es-ES" dirty="0"/>
          </a:p>
        </p:txBody>
      </p:sp>
      <p:sp>
        <p:nvSpPr>
          <p:cNvPr id="3" name="Subtítulo 2"/>
          <p:cNvSpPr>
            <a:spLocks noGrp="1"/>
          </p:cNvSpPr>
          <p:nvPr>
            <p:ph type="subTitle" idx="1"/>
          </p:nvPr>
        </p:nvSpPr>
        <p:spPr>
          <a:xfrm>
            <a:off x="2433595" y="3609099"/>
            <a:ext cx="6253205" cy="558919"/>
          </a:xfrm>
        </p:spPr>
        <p:txBody>
          <a:bodyPr>
            <a:normAutofit/>
          </a:bodyPr>
          <a:lstStyle>
            <a:lvl1pPr marL="0" indent="0" algn="l">
              <a:buNone/>
              <a:defRPr sz="2000" b="0" i="0">
                <a:solidFill>
                  <a:schemeClr val="tx1">
                    <a:tint val="75000"/>
                  </a:schemeClr>
                </a:solidFill>
                <a:latin typeface="Myriad Pro"/>
                <a:cs typeface="Myriad Pro"/>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s-ES_tradnl" dirty="0"/>
              <a:t>Haga clic para modificar el estilo de subtítulo del patrón</a:t>
            </a:r>
            <a:endParaRPr lang="es-ES" dirty="0"/>
          </a:p>
        </p:txBody>
      </p:sp>
      <p:sp>
        <p:nvSpPr>
          <p:cNvPr id="4" name="Marcador de fecha 3"/>
          <p:cNvSpPr>
            <a:spLocks noGrp="1"/>
          </p:cNvSpPr>
          <p:nvPr>
            <p:ph type="dt" sz="half" idx="10"/>
          </p:nvPr>
        </p:nvSpPr>
        <p:spPr/>
        <p:txBody>
          <a:bodyPr/>
          <a:lstStyle>
            <a:lvl1pPr>
              <a:defRPr/>
            </a:lvl1pPr>
          </a:lstStyle>
          <a:p>
            <a:pPr>
              <a:defRPr/>
            </a:pPr>
            <a:endParaRPr lang="es-ES" dirty="0"/>
          </a:p>
        </p:txBody>
      </p:sp>
      <p:sp>
        <p:nvSpPr>
          <p:cNvPr id="5" name="Marcador de pie de página 4"/>
          <p:cNvSpPr>
            <a:spLocks noGrp="1"/>
          </p:cNvSpPr>
          <p:nvPr>
            <p:ph type="ftr" sz="quarter" idx="11"/>
          </p:nvPr>
        </p:nvSpPr>
        <p:spPr/>
        <p:txBody>
          <a:bodyPr/>
          <a:lstStyle>
            <a:lvl1pPr>
              <a:defRPr/>
            </a:lvl1pPr>
          </a:lstStyle>
          <a:p>
            <a:pPr>
              <a:defRPr/>
            </a:pPr>
            <a:endParaRPr lang="es-ES" dirty="0"/>
          </a:p>
        </p:txBody>
      </p:sp>
      <p:sp>
        <p:nvSpPr>
          <p:cNvPr id="6" name="Marcador de número de diapositiva 5"/>
          <p:cNvSpPr>
            <a:spLocks noGrp="1"/>
          </p:cNvSpPr>
          <p:nvPr>
            <p:ph type="sldNum" sz="quarter" idx="12"/>
          </p:nvPr>
        </p:nvSpPr>
        <p:spPr/>
        <p:txBody>
          <a:bodyPr/>
          <a:lstStyle>
            <a:lvl1pPr>
              <a:defRPr/>
            </a:lvl1pPr>
          </a:lstStyle>
          <a:p>
            <a:fld id="{21EE9629-61C0-4AE9-AE8D-6DED52AC865E}" type="slidenum">
              <a:rPr lang="es-ES" altLang="es-MX"/>
              <a:pPr/>
              <a:t>‹Nº›</a:t>
            </a:fld>
            <a:endParaRPr lang="es-ES" altLang="es-MX" dirty="0"/>
          </a:p>
        </p:txBody>
      </p:sp>
    </p:spTree>
    <p:extLst>
      <p:ext uri="{BB962C8B-B14F-4D97-AF65-F5344CB8AC3E}">
        <p14:creationId xmlns:p14="http://schemas.microsoft.com/office/powerpoint/2010/main" val="426379510"/>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es-ES_tradnl"/>
              <a:t>Clic para editar título</a:t>
            </a:r>
            <a:endParaRPr lang="es-ES"/>
          </a:p>
        </p:txBody>
      </p:sp>
      <p:sp>
        <p:nvSpPr>
          <p:cNvPr id="3" name="Marcador de contenido 2"/>
          <p:cNvSpPr>
            <a:spLocks noGrp="1"/>
          </p:cNvSpPr>
          <p:nvPr>
            <p:ph idx="1"/>
          </p:nvPr>
        </p:nvSpPr>
        <p:spPr/>
        <p:txBody>
          <a:bodyPr/>
          <a:lstStyle/>
          <a:p>
            <a:pPr lvl="0"/>
            <a:r>
              <a:rPr lang="es-ES_tradnl"/>
              <a:t>Haga clic para modificar el estilo de texto del patrón</a:t>
            </a:r>
          </a:p>
          <a:p>
            <a:pPr lvl="1"/>
            <a:r>
              <a:rPr lang="es-ES_tradnl"/>
              <a:t>Segundo nivel</a:t>
            </a:r>
          </a:p>
          <a:p>
            <a:pPr lvl="2"/>
            <a:r>
              <a:rPr lang="es-ES_tradnl"/>
              <a:t>Tercer nivel</a:t>
            </a:r>
          </a:p>
          <a:p>
            <a:pPr lvl="3"/>
            <a:r>
              <a:rPr lang="es-ES_tradnl"/>
              <a:t>Cuarto nivel</a:t>
            </a:r>
          </a:p>
          <a:p>
            <a:pPr lvl="4"/>
            <a:r>
              <a:rPr lang="es-ES_tradnl"/>
              <a:t>Quinto nivel</a:t>
            </a:r>
            <a:endParaRPr lang="es-ES"/>
          </a:p>
        </p:txBody>
      </p:sp>
      <p:sp>
        <p:nvSpPr>
          <p:cNvPr id="4" name="Marcador de fecha 3"/>
          <p:cNvSpPr>
            <a:spLocks noGrp="1"/>
          </p:cNvSpPr>
          <p:nvPr>
            <p:ph type="dt" sz="half" idx="10"/>
          </p:nvPr>
        </p:nvSpPr>
        <p:spPr/>
        <p:txBody>
          <a:bodyPr/>
          <a:lstStyle>
            <a:lvl1pPr>
              <a:defRPr/>
            </a:lvl1pPr>
          </a:lstStyle>
          <a:p>
            <a:pPr>
              <a:defRPr/>
            </a:pPr>
            <a:endParaRPr lang="es-ES" dirty="0"/>
          </a:p>
        </p:txBody>
      </p:sp>
      <p:sp>
        <p:nvSpPr>
          <p:cNvPr id="5" name="Marcador de pie de página 4"/>
          <p:cNvSpPr>
            <a:spLocks noGrp="1"/>
          </p:cNvSpPr>
          <p:nvPr>
            <p:ph type="ftr" sz="quarter" idx="11"/>
          </p:nvPr>
        </p:nvSpPr>
        <p:spPr/>
        <p:txBody>
          <a:bodyPr/>
          <a:lstStyle>
            <a:lvl1pPr>
              <a:defRPr/>
            </a:lvl1pPr>
          </a:lstStyle>
          <a:p>
            <a:pPr>
              <a:defRPr/>
            </a:pPr>
            <a:endParaRPr lang="es-ES" dirty="0"/>
          </a:p>
        </p:txBody>
      </p:sp>
      <p:sp>
        <p:nvSpPr>
          <p:cNvPr id="6" name="Marcador de número de diapositiva 5"/>
          <p:cNvSpPr>
            <a:spLocks noGrp="1"/>
          </p:cNvSpPr>
          <p:nvPr>
            <p:ph type="sldNum" sz="quarter" idx="12"/>
          </p:nvPr>
        </p:nvSpPr>
        <p:spPr/>
        <p:txBody>
          <a:bodyPr/>
          <a:lstStyle>
            <a:lvl1pPr>
              <a:defRPr/>
            </a:lvl1pPr>
          </a:lstStyle>
          <a:p>
            <a:fld id="{05E83AA4-A00D-4AA0-8FE8-B93C9F3EC141}" type="slidenum">
              <a:rPr lang="es-ES" altLang="es-MX"/>
              <a:pPr/>
              <a:t>‹Nº›</a:t>
            </a:fld>
            <a:endParaRPr lang="es-ES" altLang="es-MX" dirty="0"/>
          </a:p>
        </p:txBody>
      </p:sp>
    </p:spTree>
    <p:extLst>
      <p:ext uri="{BB962C8B-B14F-4D97-AF65-F5344CB8AC3E}">
        <p14:creationId xmlns:p14="http://schemas.microsoft.com/office/powerpoint/2010/main" val="2471028106"/>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Título 1"/>
          <p:cNvSpPr>
            <a:spLocks noGrp="1"/>
          </p:cNvSpPr>
          <p:nvPr>
            <p:ph type="title"/>
          </p:nvPr>
        </p:nvSpPr>
        <p:spPr>
          <a:xfrm>
            <a:off x="722313" y="4406900"/>
            <a:ext cx="7772400" cy="1362075"/>
          </a:xfrm>
        </p:spPr>
        <p:txBody>
          <a:bodyPr anchor="t"/>
          <a:lstStyle>
            <a:lvl1pPr algn="l">
              <a:defRPr sz="4000" b="1" cap="all"/>
            </a:lvl1pPr>
          </a:lstStyle>
          <a:p>
            <a:r>
              <a:rPr lang="es-ES_tradnl"/>
              <a:t>Clic para editar título</a:t>
            </a:r>
            <a:endParaRPr lang="es-ES"/>
          </a:p>
        </p:txBody>
      </p:sp>
      <p:sp>
        <p:nvSpPr>
          <p:cNvPr id="3" name="Marcador de texto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s-ES_tradnl"/>
              <a:t>Haga clic para modificar el estilo de texto del patrón</a:t>
            </a:r>
          </a:p>
        </p:txBody>
      </p:sp>
      <p:sp>
        <p:nvSpPr>
          <p:cNvPr id="4" name="Marcador de fecha 3"/>
          <p:cNvSpPr>
            <a:spLocks noGrp="1"/>
          </p:cNvSpPr>
          <p:nvPr>
            <p:ph type="dt" sz="half" idx="10"/>
          </p:nvPr>
        </p:nvSpPr>
        <p:spPr/>
        <p:txBody>
          <a:bodyPr/>
          <a:lstStyle>
            <a:lvl1pPr>
              <a:defRPr/>
            </a:lvl1pPr>
          </a:lstStyle>
          <a:p>
            <a:pPr>
              <a:defRPr/>
            </a:pPr>
            <a:endParaRPr lang="es-ES" dirty="0"/>
          </a:p>
        </p:txBody>
      </p:sp>
      <p:sp>
        <p:nvSpPr>
          <p:cNvPr id="5" name="Marcador de pie de página 4"/>
          <p:cNvSpPr>
            <a:spLocks noGrp="1"/>
          </p:cNvSpPr>
          <p:nvPr>
            <p:ph type="ftr" sz="quarter" idx="11"/>
          </p:nvPr>
        </p:nvSpPr>
        <p:spPr/>
        <p:txBody>
          <a:bodyPr/>
          <a:lstStyle>
            <a:lvl1pPr>
              <a:defRPr/>
            </a:lvl1pPr>
          </a:lstStyle>
          <a:p>
            <a:pPr>
              <a:defRPr/>
            </a:pPr>
            <a:endParaRPr lang="es-ES" dirty="0"/>
          </a:p>
        </p:txBody>
      </p:sp>
      <p:sp>
        <p:nvSpPr>
          <p:cNvPr id="6" name="Marcador de número de diapositiva 5"/>
          <p:cNvSpPr>
            <a:spLocks noGrp="1"/>
          </p:cNvSpPr>
          <p:nvPr>
            <p:ph type="sldNum" sz="quarter" idx="12"/>
          </p:nvPr>
        </p:nvSpPr>
        <p:spPr/>
        <p:txBody>
          <a:bodyPr/>
          <a:lstStyle>
            <a:lvl1pPr>
              <a:defRPr/>
            </a:lvl1pPr>
          </a:lstStyle>
          <a:p>
            <a:fld id="{8640ACE9-3940-4B9F-89A4-B07ACE88126F}" type="slidenum">
              <a:rPr lang="es-ES" altLang="es-MX"/>
              <a:pPr/>
              <a:t>‹Nº›</a:t>
            </a:fld>
            <a:endParaRPr lang="es-ES" altLang="es-MX" dirty="0"/>
          </a:p>
        </p:txBody>
      </p:sp>
    </p:spTree>
    <p:extLst>
      <p:ext uri="{BB962C8B-B14F-4D97-AF65-F5344CB8AC3E}">
        <p14:creationId xmlns:p14="http://schemas.microsoft.com/office/powerpoint/2010/main" val="987368724"/>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es-ES_tradnl"/>
              <a:t>Clic para editar título</a:t>
            </a:r>
            <a:endParaRPr lang="es-ES"/>
          </a:p>
        </p:txBody>
      </p:sp>
      <p:sp>
        <p:nvSpPr>
          <p:cNvPr id="3" name="Marcador de contenido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_tradnl"/>
              <a:t>Haga clic para modificar el estilo de texto del patrón</a:t>
            </a:r>
          </a:p>
          <a:p>
            <a:pPr lvl="1"/>
            <a:r>
              <a:rPr lang="es-ES_tradnl"/>
              <a:t>Segundo nivel</a:t>
            </a:r>
          </a:p>
          <a:p>
            <a:pPr lvl="2"/>
            <a:r>
              <a:rPr lang="es-ES_tradnl"/>
              <a:t>Tercer nivel</a:t>
            </a:r>
          </a:p>
          <a:p>
            <a:pPr lvl="3"/>
            <a:r>
              <a:rPr lang="es-ES_tradnl"/>
              <a:t>Cuarto nivel</a:t>
            </a:r>
          </a:p>
          <a:p>
            <a:pPr lvl="4"/>
            <a:r>
              <a:rPr lang="es-ES_tradnl"/>
              <a:t>Quinto nivel</a:t>
            </a:r>
            <a:endParaRPr lang="es-ES"/>
          </a:p>
        </p:txBody>
      </p:sp>
      <p:sp>
        <p:nvSpPr>
          <p:cNvPr id="4" name="Marcador de contenido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_tradnl"/>
              <a:t>Haga clic para modificar el estilo de texto del patrón</a:t>
            </a:r>
          </a:p>
          <a:p>
            <a:pPr lvl="1"/>
            <a:r>
              <a:rPr lang="es-ES_tradnl"/>
              <a:t>Segundo nivel</a:t>
            </a:r>
          </a:p>
          <a:p>
            <a:pPr lvl="2"/>
            <a:r>
              <a:rPr lang="es-ES_tradnl"/>
              <a:t>Tercer nivel</a:t>
            </a:r>
          </a:p>
          <a:p>
            <a:pPr lvl="3"/>
            <a:r>
              <a:rPr lang="es-ES_tradnl"/>
              <a:t>Cuarto nivel</a:t>
            </a:r>
          </a:p>
          <a:p>
            <a:pPr lvl="4"/>
            <a:r>
              <a:rPr lang="es-ES_tradnl"/>
              <a:t>Quinto nivel</a:t>
            </a:r>
            <a:endParaRPr lang="es-ES"/>
          </a:p>
        </p:txBody>
      </p:sp>
      <p:sp>
        <p:nvSpPr>
          <p:cNvPr id="5" name="Marcador de fecha 3"/>
          <p:cNvSpPr>
            <a:spLocks noGrp="1"/>
          </p:cNvSpPr>
          <p:nvPr>
            <p:ph type="dt" sz="half" idx="10"/>
          </p:nvPr>
        </p:nvSpPr>
        <p:spPr/>
        <p:txBody>
          <a:bodyPr/>
          <a:lstStyle>
            <a:lvl1pPr>
              <a:defRPr/>
            </a:lvl1pPr>
          </a:lstStyle>
          <a:p>
            <a:pPr>
              <a:defRPr/>
            </a:pPr>
            <a:endParaRPr lang="es-ES" dirty="0"/>
          </a:p>
        </p:txBody>
      </p:sp>
      <p:sp>
        <p:nvSpPr>
          <p:cNvPr id="6" name="Marcador de pie de página 4"/>
          <p:cNvSpPr>
            <a:spLocks noGrp="1"/>
          </p:cNvSpPr>
          <p:nvPr>
            <p:ph type="ftr" sz="quarter" idx="11"/>
          </p:nvPr>
        </p:nvSpPr>
        <p:spPr/>
        <p:txBody>
          <a:bodyPr/>
          <a:lstStyle>
            <a:lvl1pPr>
              <a:defRPr/>
            </a:lvl1pPr>
          </a:lstStyle>
          <a:p>
            <a:pPr>
              <a:defRPr/>
            </a:pPr>
            <a:endParaRPr lang="es-ES" dirty="0"/>
          </a:p>
        </p:txBody>
      </p:sp>
      <p:sp>
        <p:nvSpPr>
          <p:cNvPr id="7" name="Marcador de número de diapositiva 5"/>
          <p:cNvSpPr>
            <a:spLocks noGrp="1"/>
          </p:cNvSpPr>
          <p:nvPr>
            <p:ph type="sldNum" sz="quarter" idx="12"/>
          </p:nvPr>
        </p:nvSpPr>
        <p:spPr/>
        <p:txBody>
          <a:bodyPr/>
          <a:lstStyle>
            <a:lvl1pPr>
              <a:defRPr/>
            </a:lvl1pPr>
          </a:lstStyle>
          <a:p>
            <a:fld id="{8503B30B-4ADD-4473-A488-02207506C9FD}" type="slidenum">
              <a:rPr lang="es-ES" altLang="es-MX"/>
              <a:pPr/>
              <a:t>‹Nº›</a:t>
            </a:fld>
            <a:endParaRPr lang="es-ES" altLang="es-MX" dirty="0"/>
          </a:p>
        </p:txBody>
      </p:sp>
    </p:spTree>
    <p:extLst>
      <p:ext uri="{BB962C8B-B14F-4D97-AF65-F5344CB8AC3E}">
        <p14:creationId xmlns:p14="http://schemas.microsoft.com/office/powerpoint/2010/main" val="433913464"/>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lvl1pPr>
              <a:defRPr/>
            </a:lvl1pPr>
          </a:lstStyle>
          <a:p>
            <a:r>
              <a:rPr lang="es-ES_tradnl"/>
              <a:t>Clic para editar título</a:t>
            </a:r>
            <a:endParaRPr lang="es-ES"/>
          </a:p>
        </p:txBody>
      </p:sp>
      <p:sp>
        <p:nvSpPr>
          <p:cNvPr id="3" name="Marcador de texto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a:t>Haga clic para modificar el estilo de texto del patrón</a:t>
            </a:r>
          </a:p>
        </p:txBody>
      </p:sp>
      <p:sp>
        <p:nvSpPr>
          <p:cNvPr id="4" name="Marcador de contenido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_tradnl"/>
              <a:t>Haga clic para modificar el estilo de texto del patrón</a:t>
            </a:r>
          </a:p>
          <a:p>
            <a:pPr lvl="1"/>
            <a:r>
              <a:rPr lang="es-ES_tradnl"/>
              <a:t>Segundo nivel</a:t>
            </a:r>
          </a:p>
          <a:p>
            <a:pPr lvl="2"/>
            <a:r>
              <a:rPr lang="es-ES_tradnl"/>
              <a:t>Tercer nivel</a:t>
            </a:r>
          </a:p>
          <a:p>
            <a:pPr lvl="3"/>
            <a:r>
              <a:rPr lang="es-ES_tradnl"/>
              <a:t>Cuarto nivel</a:t>
            </a:r>
          </a:p>
          <a:p>
            <a:pPr lvl="4"/>
            <a:r>
              <a:rPr lang="es-ES_tradnl"/>
              <a:t>Quinto nivel</a:t>
            </a:r>
            <a:endParaRPr lang="es-ES"/>
          </a:p>
        </p:txBody>
      </p:sp>
      <p:sp>
        <p:nvSpPr>
          <p:cNvPr id="5" name="Marcador de texto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a:t>Haga clic para modificar el estilo de texto del patrón</a:t>
            </a:r>
          </a:p>
        </p:txBody>
      </p:sp>
      <p:sp>
        <p:nvSpPr>
          <p:cNvPr id="6" name="Marcador de contenido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_tradnl"/>
              <a:t>Haga clic para modificar el estilo de texto del patrón</a:t>
            </a:r>
          </a:p>
          <a:p>
            <a:pPr lvl="1"/>
            <a:r>
              <a:rPr lang="es-ES_tradnl"/>
              <a:t>Segundo nivel</a:t>
            </a:r>
          </a:p>
          <a:p>
            <a:pPr lvl="2"/>
            <a:r>
              <a:rPr lang="es-ES_tradnl"/>
              <a:t>Tercer nivel</a:t>
            </a:r>
          </a:p>
          <a:p>
            <a:pPr lvl="3"/>
            <a:r>
              <a:rPr lang="es-ES_tradnl"/>
              <a:t>Cuarto nivel</a:t>
            </a:r>
          </a:p>
          <a:p>
            <a:pPr lvl="4"/>
            <a:r>
              <a:rPr lang="es-ES_tradnl"/>
              <a:t>Quinto nivel</a:t>
            </a:r>
            <a:endParaRPr lang="es-ES"/>
          </a:p>
        </p:txBody>
      </p:sp>
      <p:sp>
        <p:nvSpPr>
          <p:cNvPr id="7" name="Marcador de fecha 3"/>
          <p:cNvSpPr>
            <a:spLocks noGrp="1"/>
          </p:cNvSpPr>
          <p:nvPr>
            <p:ph type="dt" sz="half" idx="10"/>
          </p:nvPr>
        </p:nvSpPr>
        <p:spPr/>
        <p:txBody>
          <a:bodyPr/>
          <a:lstStyle>
            <a:lvl1pPr>
              <a:defRPr/>
            </a:lvl1pPr>
          </a:lstStyle>
          <a:p>
            <a:pPr>
              <a:defRPr/>
            </a:pPr>
            <a:endParaRPr lang="es-ES" dirty="0"/>
          </a:p>
        </p:txBody>
      </p:sp>
      <p:sp>
        <p:nvSpPr>
          <p:cNvPr id="8" name="Marcador de pie de página 4"/>
          <p:cNvSpPr>
            <a:spLocks noGrp="1"/>
          </p:cNvSpPr>
          <p:nvPr>
            <p:ph type="ftr" sz="quarter" idx="11"/>
          </p:nvPr>
        </p:nvSpPr>
        <p:spPr/>
        <p:txBody>
          <a:bodyPr/>
          <a:lstStyle>
            <a:lvl1pPr>
              <a:defRPr/>
            </a:lvl1pPr>
          </a:lstStyle>
          <a:p>
            <a:pPr>
              <a:defRPr/>
            </a:pPr>
            <a:endParaRPr lang="es-ES" dirty="0"/>
          </a:p>
        </p:txBody>
      </p:sp>
      <p:sp>
        <p:nvSpPr>
          <p:cNvPr id="9" name="Marcador de número de diapositiva 5"/>
          <p:cNvSpPr>
            <a:spLocks noGrp="1"/>
          </p:cNvSpPr>
          <p:nvPr>
            <p:ph type="sldNum" sz="quarter" idx="12"/>
          </p:nvPr>
        </p:nvSpPr>
        <p:spPr/>
        <p:txBody>
          <a:bodyPr/>
          <a:lstStyle>
            <a:lvl1pPr>
              <a:defRPr/>
            </a:lvl1pPr>
          </a:lstStyle>
          <a:p>
            <a:fld id="{1D6AD301-B7DE-463A-832C-8D8B45796FA4}" type="slidenum">
              <a:rPr lang="es-ES" altLang="es-MX"/>
              <a:pPr/>
              <a:t>‹Nº›</a:t>
            </a:fld>
            <a:endParaRPr lang="es-ES" altLang="es-MX" dirty="0"/>
          </a:p>
        </p:txBody>
      </p:sp>
    </p:spTree>
    <p:extLst>
      <p:ext uri="{BB962C8B-B14F-4D97-AF65-F5344CB8AC3E}">
        <p14:creationId xmlns:p14="http://schemas.microsoft.com/office/powerpoint/2010/main" val="2489763482"/>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es-ES_tradnl"/>
              <a:t>Clic para editar título</a:t>
            </a:r>
            <a:endParaRPr lang="es-ES"/>
          </a:p>
        </p:txBody>
      </p:sp>
      <p:sp>
        <p:nvSpPr>
          <p:cNvPr id="3" name="Marcador de fecha 3"/>
          <p:cNvSpPr>
            <a:spLocks noGrp="1"/>
          </p:cNvSpPr>
          <p:nvPr>
            <p:ph type="dt" sz="half" idx="10"/>
          </p:nvPr>
        </p:nvSpPr>
        <p:spPr/>
        <p:txBody>
          <a:bodyPr/>
          <a:lstStyle>
            <a:lvl1pPr>
              <a:defRPr/>
            </a:lvl1pPr>
          </a:lstStyle>
          <a:p>
            <a:pPr>
              <a:defRPr/>
            </a:pPr>
            <a:endParaRPr lang="es-ES" dirty="0"/>
          </a:p>
        </p:txBody>
      </p:sp>
      <p:sp>
        <p:nvSpPr>
          <p:cNvPr id="4" name="Marcador de pie de página 4"/>
          <p:cNvSpPr>
            <a:spLocks noGrp="1"/>
          </p:cNvSpPr>
          <p:nvPr>
            <p:ph type="ftr" sz="quarter" idx="11"/>
          </p:nvPr>
        </p:nvSpPr>
        <p:spPr/>
        <p:txBody>
          <a:bodyPr/>
          <a:lstStyle>
            <a:lvl1pPr>
              <a:defRPr/>
            </a:lvl1pPr>
          </a:lstStyle>
          <a:p>
            <a:pPr>
              <a:defRPr/>
            </a:pPr>
            <a:endParaRPr lang="es-ES" dirty="0"/>
          </a:p>
        </p:txBody>
      </p:sp>
      <p:sp>
        <p:nvSpPr>
          <p:cNvPr id="5" name="Marcador de número de diapositiva 5"/>
          <p:cNvSpPr>
            <a:spLocks noGrp="1"/>
          </p:cNvSpPr>
          <p:nvPr>
            <p:ph type="sldNum" sz="quarter" idx="12"/>
          </p:nvPr>
        </p:nvSpPr>
        <p:spPr/>
        <p:txBody>
          <a:bodyPr/>
          <a:lstStyle>
            <a:lvl1pPr>
              <a:defRPr/>
            </a:lvl1pPr>
          </a:lstStyle>
          <a:p>
            <a:fld id="{1DCAB7C3-4061-419A-821A-47A295093677}" type="slidenum">
              <a:rPr lang="es-ES" altLang="es-MX"/>
              <a:pPr/>
              <a:t>‹Nº›</a:t>
            </a:fld>
            <a:endParaRPr lang="es-ES" altLang="es-MX" dirty="0"/>
          </a:p>
        </p:txBody>
      </p:sp>
    </p:spTree>
    <p:extLst>
      <p:ext uri="{BB962C8B-B14F-4D97-AF65-F5344CB8AC3E}">
        <p14:creationId xmlns:p14="http://schemas.microsoft.com/office/powerpoint/2010/main" val="4279605046"/>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Marcador de fecha 3"/>
          <p:cNvSpPr>
            <a:spLocks noGrp="1"/>
          </p:cNvSpPr>
          <p:nvPr>
            <p:ph type="dt" sz="half" idx="10"/>
          </p:nvPr>
        </p:nvSpPr>
        <p:spPr/>
        <p:txBody>
          <a:bodyPr/>
          <a:lstStyle>
            <a:lvl1pPr>
              <a:defRPr/>
            </a:lvl1pPr>
          </a:lstStyle>
          <a:p>
            <a:pPr>
              <a:defRPr/>
            </a:pPr>
            <a:endParaRPr lang="es-ES" dirty="0"/>
          </a:p>
        </p:txBody>
      </p:sp>
      <p:sp>
        <p:nvSpPr>
          <p:cNvPr id="3" name="Marcador de pie de página 4"/>
          <p:cNvSpPr>
            <a:spLocks noGrp="1"/>
          </p:cNvSpPr>
          <p:nvPr>
            <p:ph type="ftr" sz="quarter" idx="11"/>
          </p:nvPr>
        </p:nvSpPr>
        <p:spPr/>
        <p:txBody>
          <a:bodyPr/>
          <a:lstStyle>
            <a:lvl1pPr>
              <a:defRPr/>
            </a:lvl1pPr>
          </a:lstStyle>
          <a:p>
            <a:pPr>
              <a:defRPr/>
            </a:pPr>
            <a:endParaRPr lang="es-ES" dirty="0"/>
          </a:p>
        </p:txBody>
      </p:sp>
      <p:sp>
        <p:nvSpPr>
          <p:cNvPr id="4" name="Marcador de número de diapositiva 5"/>
          <p:cNvSpPr>
            <a:spLocks noGrp="1"/>
          </p:cNvSpPr>
          <p:nvPr>
            <p:ph type="sldNum" sz="quarter" idx="12"/>
          </p:nvPr>
        </p:nvSpPr>
        <p:spPr/>
        <p:txBody>
          <a:bodyPr/>
          <a:lstStyle>
            <a:lvl1pPr>
              <a:defRPr/>
            </a:lvl1pPr>
          </a:lstStyle>
          <a:p>
            <a:fld id="{BC7D04D0-5D0B-4CB5-9490-502C40AF8990}" type="slidenum">
              <a:rPr lang="es-ES" altLang="es-MX"/>
              <a:pPr/>
              <a:t>‹Nº›</a:t>
            </a:fld>
            <a:endParaRPr lang="es-ES" altLang="es-MX" dirty="0"/>
          </a:p>
        </p:txBody>
      </p:sp>
    </p:spTree>
    <p:extLst>
      <p:ext uri="{BB962C8B-B14F-4D97-AF65-F5344CB8AC3E}">
        <p14:creationId xmlns:p14="http://schemas.microsoft.com/office/powerpoint/2010/main" val="2452600877"/>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Título 1"/>
          <p:cNvSpPr>
            <a:spLocks noGrp="1"/>
          </p:cNvSpPr>
          <p:nvPr>
            <p:ph type="title"/>
          </p:nvPr>
        </p:nvSpPr>
        <p:spPr>
          <a:xfrm>
            <a:off x="457200" y="273050"/>
            <a:ext cx="3008313" cy="1162050"/>
          </a:xfrm>
        </p:spPr>
        <p:txBody>
          <a:bodyPr anchor="b"/>
          <a:lstStyle>
            <a:lvl1pPr algn="l">
              <a:defRPr sz="2000" b="1"/>
            </a:lvl1pPr>
          </a:lstStyle>
          <a:p>
            <a:r>
              <a:rPr lang="es-ES_tradnl"/>
              <a:t>Clic para editar título</a:t>
            </a:r>
            <a:endParaRPr lang="es-ES"/>
          </a:p>
        </p:txBody>
      </p:sp>
      <p:sp>
        <p:nvSpPr>
          <p:cNvPr id="3" name="Marcador de contenido 2"/>
          <p:cNvSpPr>
            <a:spLocks noGrp="1"/>
          </p:cNvSpPr>
          <p:nvPr>
            <p:ph idx="1"/>
          </p:nvPr>
        </p:nvSpPr>
        <p:spPr>
          <a:xfrm>
            <a:off x="3575050" y="1435099"/>
            <a:ext cx="5111750" cy="469106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_tradnl" dirty="0"/>
              <a:t>Haga clic para modificar el estilo de texto del patrón</a:t>
            </a:r>
          </a:p>
          <a:p>
            <a:pPr lvl="1"/>
            <a:r>
              <a:rPr lang="es-ES_tradnl" dirty="0"/>
              <a:t>Segundo nivel</a:t>
            </a:r>
          </a:p>
          <a:p>
            <a:pPr lvl="2"/>
            <a:r>
              <a:rPr lang="es-ES_tradnl" dirty="0"/>
              <a:t>Tercer nivel</a:t>
            </a:r>
          </a:p>
          <a:p>
            <a:pPr lvl="3"/>
            <a:r>
              <a:rPr lang="es-ES_tradnl" dirty="0"/>
              <a:t>Cuarto nivel</a:t>
            </a:r>
          </a:p>
          <a:p>
            <a:pPr lvl="4"/>
            <a:r>
              <a:rPr lang="es-ES_tradnl" dirty="0"/>
              <a:t>Quinto nivel</a:t>
            </a:r>
            <a:endParaRPr lang="es-ES" dirty="0"/>
          </a:p>
        </p:txBody>
      </p:sp>
      <p:sp>
        <p:nvSpPr>
          <p:cNvPr id="4" name="Marcador de texto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_tradnl"/>
              <a:t>Haga clic para modificar el estilo de texto del patrón</a:t>
            </a:r>
          </a:p>
        </p:txBody>
      </p:sp>
      <p:sp>
        <p:nvSpPr>
          <p:cNvPr id="5" name="Marcador de fecha 3"/>
          <p:cNvSpPr>
            <a:spLocks noGrp="1"/>
          </p:cNvSpPr>
          <p:nvPr>
            <p:ph type="dt" sz="half" idx="10"/>
          </p:nvPr>
        </p:nvSpPr>
        <p:spPr/>
        <p:txBody>
          <a:bodyPr/>
          <a:lstStyle>
            <a:lvl1pPr>
              <a:defRPr/>
            </a:lvl1pPr>
          </a:lstStyle>
          <a:p>
            <a:pPr>
              <a:defRPr/>
            </a:pPr>
            <a:endParaRPr lang="es-ES" dirty="0"/>
          </a:p>
        </p:txBody>
      </p:sp>
      <p:sp>
        <p:nvSpPr>
          <p:cNvPr id="6" name="Marcador de pie de página 4"/>
          <p:cNvSpPr>
            <a:spLocks noGrp="1"/>
          </p:cNvSpPr>
          <p:nvPr>
            <p:ph type="ftr" sz="quarter" idx="11"/>
          </p:nvPr>
        </p:nvSpPr>
        <p:spPr/>
        <p:txBody>
          <a:bodyPr/>
          <a:lstStyle>
            <a:lvl1pPr>
              <a:defRPr/>
            </a:lvl1pPr>
          </a:lstStyle>
          <a:p>
            <a:pPr>
              <a:defRPr/>
            </a:pPr>
            <a:endParaRPr lang="es-ES" dirty="0"/>
          </a:p>
        </p:txBody>
      </p:sp>
      <p:sp>
        <p:nvSpPr>
          <p:cNvPr id="7" name="Marcador de número de diapositiva 5"/>
          <p:cNvSpPr>
            <a:spLocks noGrp="1"/>
          </p:cNvSpPr>
          <p:nvPr>
            <p:ph type="sldNum" sz="quarter" idx="12"/>
          </p:nvPr>
        </p:nvSpPr>
        <p:spPr/>
        <p:txBody>
          <a:bodyPr/>
          <a:lstStyle>
            <a:lvl1pPr>
              <a:defRPr/>
            </a:lvl1pPr>
          </a:lstStyle>
          <a:p>
            <a:fld id="{9FE521A7-02DF-4FB1-B6DC-BA022B05E6FE}" type="slidenum">
              <a:rPr lang="es-ES" altLang="es-MX"/>
              <a:pPr/>
              <a:t>‹Nº›</a:t>
            </a:fld>
            <a:endParaRPr lang="es-ES" altLang="es-MX" dirty="0"/>
          </a:p>
        </p:txBody>
      </p:sp>
    </p:spTree>
    <p:extLst>
      <p:ext uri="{BB962C8B-B14F-4D97-AF65-F5344CB8AC3E}">
        <p14:creationId xmlns:p14="http://schemas.microsoft.com/office/powerpoint/2010/main" val="1636821482"/>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Título 1"/>
          <p:cNvSpPr>
            <a:spLocks noGrp="1"/>
          </p:cNvSpPr>
          <p:nvPr>
            <p:ph type="title"/>
          </p:nvPr>
        </p:nvSpPr>
        <p:spPr>
          <a:xfrm>
            <a:off x="1792288" y="4800600"/>
            <a:ext cx="5486400" cy="566738"/>
          </a:xfrm>
        </p:spPr>
        <p:txBody>
          <a:bodyPr anchor="b"/>
          <a:lstStyle>
            <a:lvl1pPr algn="l">
              <a:defRPr sz="2000" b="1"/>
            </a:lvl1pPr>
          </a:lstStyle>
          <a:p>
            <a:r>
              <a:rPr lang="es-ES_tradnl"/>
              <a:t>Clic para editar título</a:t>
            </a:r>
            <a:endParaRPr lang="es-ES"/>
          </a:p>
        </p:txBody>
      </p:sp>
      <p:sp>
        <p:nvSpPr>
          <p:cNvPr id="3" name="Marcador de posición de imagen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 noProof="0" dirty="0"/>
          </a:p>
        </p:txBody>
      </p:sp>
      <p:sp>
        <p:nvSpPr>
          <p:cNvPr id="4" name="Marcador de texto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_tradnl"/>
              <a:t>Haga clic para modificar el estilo de texto del patrón</a:t>
            </a:r>
          </a:p>
        </p:txBody>
      </p:sp>
      <p:sp>
        <p:nvSpPr>
          <p:cNvPr id="5" name="Marcador de fecha 3"/>
          <p:cNvSpPr>
            <a:spLocks noGrp="1"/>
          </p:cNvSpPr>
          <p:nvPr>
            <p:ph type="dt" sz="half" idx="10"/>
          </p:nvPr>
        </p:nvSpPr>
        <p:spPr/>
        <p:txBody>
          <a:bodyPr/>
          <a:lstStyle>
            <a:lvl1pPr>
              <a:defRPr/>
            </a:lvl1pPr>
          </a:lstStyle>
          <a:p>
            <a:pPr>
              <a:defRPr/>
            </a:pPr>
            <a:endParaRPr lang="es-ES" dirty="0"/>
          </a:p>
        </p:txBody>
      </p:sp>
      <p:sp>
        <p:nvSpPr>
          <p:cNvPr id="6" name="Marcador de pie de página 4"/>
          <p:cNvSpPr>
            <a:spLocks noGrp="1"/>
          </p:cNvSpPr>
          <p:nvPr>
            <p:ph type="ftr" sz="quarter" idx="11"/>
          </p:nvPr>
        </p:nvSpPr>
        <p:spPr/>
        <p:txBody>
          <a:bodyPr/>
          <a:lstStyle>
            <a:lvl1pPr>
              <a:defRPr/>
            </a:lvl1pPr>
          </a:lstStyle>
          <a:p>
            <a:pPr>
              <a:defRPr/>
            </a:pPr>
            <a:endParaRPr lang="es-ES" dirty="0"/>
          </a:p>
        </p:txBody>
      </p:sp>
      <p:sp>
        <p:nvSpPr>
          <p:cNvPr id="7" name="Marcador de número de diapositiva 5"/>
          <p:cNvSpPr>
            <a:spLocks noGrp="1"/>
          </p:cNvSpPr>
          <p:nvPr>
            <p:ph type="sldNum" sz="quarter" idx="12"/>
          </p:nvPr>
        </p:nvSpPr>
        <p:spPr/>
        <p:txBody>
          <a:bodyPr/>
          <a:lstStyle>
            <a:lvl1pPr>
              <a:defRPr/>
            </a:lvl1pPr>
          </a:lstStyle>
          <a:p>
            <a:fld id="{9E908B34-A43B-4F56-AD31-9B1DB9CBD568}" type="slidenum">
              <a:rPr lang="es-ES" altLang="es-MX"/>
              <a:pPr/>
              <a:t>‹Nº›</a:t>
            </a:fld>
            <a:endParaRPr lang="es-ES" altLang="es-MX" dirty="0"/>
          </a:p>
        </p:txBody>
      </p:sp>
    </p:spTree>
    <p:extLst>
      <p:ext uri="{BB962C8B-B14F-4D97-AF65-F5344CB8AC3E}">
        <p14:creationId xmlns:p14="http://schemas.microsoft.com/office/powerpoint/2010/main" val="2504614293"/>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userDrawn="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072580031"/>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userDrawn="1">
  <p:cSld name="1_Título y objetos">
    <p:spTree>
      <p:nvGrpSpPr>
        <p:cNvPr id="1" name=""/>
        <p:cNvGrpSpPr/>
        <p:nvPr/>
      </p:nvGrpSpPr>
      <p:grpSpPr>
        <a:xfrm>
          <a:off x="0" y="0"/>
          <a:ext cx="0" cy="0"/>
          <a:chOff x="0" y="0"/>
          <a:chExt cx="0" cy="0"/>
        </a:xfrm>
      </p:grpSpPr>
      <p:sp>
        <p:nvSpPr>
          <p:cNvPr id="3" name="Marcador de contenido 2"/>
          <p:cNvSpPr>
            <a:spLocks noGrp="1"/>
          </p:cNvSpPr>
          <p:nvPr>
            <p:ph idx="1"/>
          </p:nvPr>
        </p:nvSpPr>
        <p:spPr>
          <a:xfrm>
            <a:off x="457200" y="283336"/>
            <a:ext cx="8229600" cy="5842832"/>
          </a:xfrm>
        </p:spPr>
        <p:txBody>
          <a:bodyPr/>
          <a:lstStyle/>
          <a:p>
            <a:pPr lvl="0"/>
            <a:r>
              <a:rPr lang="es-ES_tradnl" dirty="0"/>
              <a:t>Haga clic para modificar el estilo de texto del patrón</a:t>
            </a:r>
          </a:p>
          <a:p>
            <a:pPr lvl="1"/>
            <a:r>
              <a:rPr lang="es-ES_tradnl" dirty="0"/>
              <a:t>Segundo nivel</a:t>
            </a:r>
          </a:p>
          <a:p>
            <a:pPr lvl="2"/>
            <a:r>
              <a:rPr lang="es-ES_tradnl" dirty="0"/>
              <a:t>Tercer nivel</a:t>
            </a:r>
          </a:p>
          <a:p>
            <a:pPr lvl="3"/>
            <a:r>
              <a:rPr lang="es-ES_tradnl" dirty="0"/>
              <a:t>Cuarto nivel</a:t>
            </a:r>
          </a:p>
          <a:p>
            <a:pPr lvl="4"/>
            <a:r>
              <a:rPr lang="es-ES_tradnl" dirty="0"/>
              <a:t>Quinto nivel</a:t>
            </a:r>
            <a:endParaRPr lang="es-ES" dirty="0"/>
          </a:p>
        </p:txBody>
      </p:sp>
    </p:spTree>
    <p:extLst>
      <p:ext uri="{BB962C8B-B14F-4D97-AF65-F5344CB8AC3E}">
        <p14:creationId xmlns:p14="http://schemas.microsoft.com/office/powerpoint/2010/main" val="694685125"/>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userDrawn="1">
  <p:cSld name="2_Título y objetos">
    <p:spTree>
      <p:nvGrpSpPr>
        <p:cNvPr id="1" name=""/>
        <p:cNvGrpSpPr/>
        <p:nvPr/>
      </p:nvGrpSpPr>
      <p:grpSpPr>
        <a:xfrm>
          <a:off x="0" y="0"/>
          <a:ext cx="0" cy="0"/>
          <a:chOff x="0" y="0"/>
          <a:chExt cx="0" cy="0"/>
        </a:xfrm>
      </p:grpSpPr>
      <p:sp>
        <p:nvSpPr>
          <p:cNvPr id="3" name="Marcador de contenido 2"/>
          <p:cNvSpPr>
            <a:spLocks noGrp="1"/>
          </p:cNvSpPr>
          <p:nvPr>
            <p:ph idx="1"/>
          </p:nvPr>
        </p:nvSpPr>
        <p:spPr>
          <a:xfrm>
            <a:off x="457200" y="283336"/>
            <a:ext cx="8229600" cy="5842832"/>
          </a:xfrm>
        </p:spPr>
        <p:txBody>
          <a:bodyPr/>
          <a:lstStyle/>
          <a:p>
            <a:pPr lvl="0"/>
            <a:r>
              <a:rPr lang="es-ES_tradnl" dirty="0"/>
              <a:t>Haga clic para modificar el estilo de texto del patrón</a:t>
            </a:r>
          </a:p>
          <a:p>
            <a:pPr lvl="1"/>
            <a:r>
              <a:rPr lang="es-ES_tradnl" dirty="0"/>
              <a:t>Segundo nivel</a:t>
            </a:r>
          </a:p>
          <a:p>
            <a:pPr lvl="2"/>
            <a:r>
              <a:rPr lang="es-ES_tradnl" dirty="0"/>
              <a:t>Tercer nivel</a:t>
            </a:r>
          </a:p>
          <a:p>
            <a:pPr lvl="3"/>
            <a:r>
              <a:rPr lang="es-ES_tradnl" dirty="0"/>
              <a:t>Cuarto nivel</a:t>
            </a:r>
          </a:p>
          <a:p>
            <a:pPr lvl="4"/>
            <a:r>
              <a:rPr lang="es-ES_tradnl" dirty="0"/>
              <a:t>Quinto nivel</a:t>
            </a:r>
            <a:endParaRPr lang="es-ES" dirty="0"/>
          </a:p>
        </p:txBody>
      </p:sp>
    </p:spTree>
    <p:extLst>
      <p:ext uri="{BB962C8B-B14F-4D97-AF65-F5344CB8AC3E}">
        <p14:creationId xmlns:p14="http://schemas.microsoft.com/office/powerpoint/2010/main" val="504260798"/>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userDrawn="1">
  <p:cSld name="3_Título y objetos">
    <p:spTree>
      <p:nvGrpSpPr>
        <p:cNvPr id="1" name=""/>
        <p:cNvGrpSpPr/>
        <p:nvPr/>
      </p:nvGrpSpPr>
      <p:grpSpPr>
        <a:xfrm>
          <a:off x="0" y="0"/>
          <a:ext cx="0" cy="0"/>
          <a:chOff x="0" y="0"/>
          <a:chExt cx="0" cy="0"/>
        </a:xfrm>
      </p:grpSpPr>
      <p:sp>
        <p:nvSpPr>
          <p:cNvPr id="3" name="Marcador de contenido 2"/>
          <p:cNvSpPr>
            <a:spLocks noGrp="1"/>
          </p:cNvSpPr>
          <p:nvPr>
            <p:ph idx="1"/>
          </p:nvPr>
        </p:nvSpPr>
        <p:spPr>
          <a:xfrm>
            <a:off x="457200" y="283336"/>
            <a:ext cx="8229600" cy="5842832"/>
          </a:xfrm>
        </p:spPr>
        <p:txBody>
          <a:bodyPr/>
          <a:lstStyle/>
          <a:p>
            <a:pPr lvl="0"/>
            <a:r>
              <a:rPr lang="es-ES_tradnl" dirty="0"/>
              <a:t>Haga clic para modificar el estilo de texto del patrón</a:t>
            </a:r>
          </a:p>
          <a:p>
            <a:pPr lvl="1"/>
            <a:r>
              <a:rPr lang="es-ES_tradnl" dirty="0"/>
              <a:t>Segundo nivel</a:t>
            </a:r>
          </a:p>
          <a:p>
            <a:pPr lvl="2"/>
            <a:r>
              <a:rPr lang="es-ES_tradnl" dirty="0"/>
              <a:t>Tercer nivel</a:t>
            </a:r>
          </a:p>
          <a:p>
            <a:pPr lvl="3"/>
            <a:r>
              <a:rPr lang="es-ES_tradnl" dirty="0"/>
              <a:t>Cuarto nivel</a:t>
            </a:r>
          </a:p>
          <a:p>
            <a:pPr lvl="4"/>
            <a:r>
              <a:rPr lang="es-ES_tradnl" dirty="0"/>
              <a:t>Quinto nivel</a:t>
            </a:r>
            <a:endParaRPr lang="es-ES" dirty="0"/>
          </a:p>
        </p:txBody>
      </p:sp>
    </p:spTree>
    <p:extLst>
      <p:ext uri="{BB962C8B-B14F-4D97-AF65-F5344CB8AC3E}">
        <p14:creationId xmlns:p14="http://schemas.microsoft.com/office/powerpoint/2010/main" val="504260798"/>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userDrawn="1">
  <p:cSld name="4_Título y objetos">
    <p:spTree>
      <p:nvGrpSpPr>
        <p:cNvPr id="1" name=""/>
        <p:cNvGrpSpPr/>
        <p:nvPr/>
      </p:nvGrpSpPr>
      <p:grpSpPr>
        <a:xfrm>
          <a:off x="0" y="0"/>
          <a:ext cx="0" cy="0"/>
          <a:chOff x="0" y="0"/>
          <a:chExt cx="0" cy="0"/>
        </a:xfrm>
      </p:grpSpPr>
      <p:sp>
        <p:nvSpPr>
          <p:cNvPr id="3" name="Marcador de contenido 2"/>
          <p:cNvSpPr>
            <a:spLocks noGrp="1"/>
          </p:cNvSpPr>
          <p:nvPr>
            <p:ph idx="1"/>
          </p:nvPr>
        </p:nvSpPr>
        <p:spPr>
          <a:xfrm>
            <a:off x="457200" y="283336"/>
            <a:ext cx="8229600" cy="5842832"/>
          </a:xfrm>
        </p:spPr>
        <p:txBody>
          <a:bodyPr/>
          <a:lstStyle/>
          <a:p>
            <a:pPr lvl="0"/>
            <a:r>
              <a:rPr lang="es-ES_tradnl" dirty="0"/>
              <a:t>Haga clic para modificar el estilo de texto del patrón</a:t>
            </a:r>
          </a:p>
          <a:p>
            <a:pPr lvl="1"/>
            <a:r>
              <a:rPr lang="es-ES_tradnl" dirty="0"/>
              <a:t>Segundo nivel</a:t>
            </a:r>
          </a:p>
          <a:p>
            <a:pPr lvl="2"/>
            <a:r>
              <a:rPr lang="es-ES_tradnl" dirty="0"/>
              <a:t>Tercer nivel</a:t>
            </a:r>
          </a:p>
          <a:p>
            <a:pPr lvl="3"/>
            <a:r>
              <a:rPr lang="es-ES_tradnl" dirty="0"/>
              <a:t>Cuarto nivel</a:t>
            </a:r>
          </a:p>
          <a:p>
            <a:pPr lvl="4"/>
            <a:r>
              <a:rPr lang="es-ES_tradnl" dirty="0"/>
              <a:t>Quinto nivel</a:t>
            </a:r>
            <a:endParaRPr lang="es-ES" dirty="0"/>
          </a:p>
        </p:txBody>
      </p:sp>
    </p:spTree>
    <p:extLst>
      <p:ext uri="{BB962C8B-B14F-4D97-AF65-F5344CB8AC3E}">
        <p14:creationId xmlns:p14="http://schemas.microsoft.com/office/powerpoint/2010/main" val="504260798"/>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itle" preserve="1">
  <p:cSld name="Diapositiva de título">
    <p:bg>
      <p:bgPr>
        <a:blipFill dpi="0" rotWithShape="1">
          <a:blip r:embed="rId2"/>
          <a:srcRect/>
          <a:stretch>
            <a:fillRect/>
          </a:stretch>
        </a:blipFill>
        <a:effectLst/>
      </p:bgPr>
    </p:bg>
    <p:spTree>
      <p:nvGrpSpPr>
        <p:cNvPr id="1" name=""/>
        <p:cNvGrpSpPr/>
        <p:nvPr/>
      </p:nvGrpSpPr>
      <p:grpSpPr>
        <a:xfrm>
          <a:off x="0" y="0"/>
          <a:ext cx="0" cy="0"/>
          <a:chOff x="0" y="0"/>
          <a:chExt cx="0" cy="0"/>
        </a:xfrm>
      </p:grpSpPr>
      <p:sp>
        <p:nvSpPr>
          <p:cNvPr id="2" name="Título 1"/>
          <p:cNvSpPr>
            <a:spLocks noGrp="1"/>
          </p:cNvSpPr>
          <p:nvPr>
            <p:ph type="ctrTitle"/>
          </p:nvPr>
        </p:nvSpPr>
        <p:spPr>
          <a:xfrm>
            <a:off x="685800" y="2339632"/>
            <a:ext cx="5725984" cy="1051612"/>
          </a:xfrm>
        </p:spPr>
        <p:txBody>
          <a:bodyPr/>
          <a:lstStyle/>
          <a:p>
            <a:r>
              <a:rPr lang="es-ES"/>
              <a:t>Haga clic para modificar el estilo de título del patrón</a:t>
            </a:r>
            <a:endParaRPr lang="es-ES" dirty="0"/>
          </a:p>
        </p:txBody>
      </p:sp>
      <p:sp>
        <p:nvSpPr>
          <p:cNvPr id="3" name="Subtítulo 2"/>
          <p:cNvSpPr>
            <a:spLocks noGrp="1"/>
          </p:cNvSpPr>
          <p:nvPr>
            <p:ph type="subTitle" idx="1"/>
          </p:nvPr>
        </p:nvSpPr>
        <p:spPr>
          <a:xfrm>
            <a:off x="685800" y="3501768"/>
            <a:ext cx="4119605" cy="980989"/>
          </a:xfrm>
        </p:spPr>
        <p:txBody>
          <a:bodyPr>
            <a:normAutofit/>
          </a:bodyPr>
          <a:lstStyle>
            <a:lvl1pPr marL="0" indent="0" algn="l">
              <a:buNone/>
              <a:defRPr sz="2200" b="0" i="0">
                <a:solidFill>
                  <a:schemeClr val="tx1">
                    <a:tint val="75000"/>
                  </a:schemeClr>
                </a:solidFill>
                <a:latin typeface="Myriad Pro"/>
                <a:cs typeface="Myriad Pro"/>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s-ES"/>
              <a:t>Haga clic para modificar el estilo de subtítulo del patrón</a:t>
            </a:r>
            <a:endParaRPr lang="es-ES" dirty="0"/>
          </a:p>
        </p:txBody>
      </p:sp>
      <p:sp>
        <p:nvSpPr>
          <p:cNvPr id="4" name="Marcador de fecha 3"/>
          <p:cNvSpPr>
            <a:spLocks noGrp="1"/>
          </p:cNvSpPr>
          <p:nvPr>
            <p:ph type="dt" sz="half" idx="10"/>
          </p:nvPr>
        </p:nvSpPr>
        <p:spPr/>
        <p:txBody>
          <a:bodyPr/>
          <a:lstStyle/>
          <a:p>
            <a:endParaRPr lang="es-ES" dirty="0">
              <a:solidFill>
                <a:prstClr val="black">
                  <a:tint val="75000"/>
                </a:prstClr>
              </a:solidFill>
            </a:endParaRPr>
          </a:p>
        </p:txBody>
      </p:sp>
      <p:sp>
        <p:nvSpPr>
          <p:cNvPr id="5" name="Marcador de pie de página 4"/>
          <p:cNvSpPr>
            <a:spLocks noGrp="1"/>
          </p:cNvSpPr>
          <p:nvPr>
            <p:ph type="ftr" sz="quarter" idx="11"/>
          </p:nvPr>
        </p:nvSpPr>
        <p:spPr/>
        <p:txBody>
          <a:bodyPr/>
          <a:lstStyle/>
          <a:p>
            <a:endParaRPr lang="es-ES" dirty="0">
              <a:solidFill>
                <a:prstClr val="black">
                  <a:tint val="75000"/>
                </a:prstClr>
              </a:solidFill>
            </a:endParaRPr>
          </a:p>
        </p:txBody>
      </p:sp>
      <p:sp>
        <p:nvSpPr>
          <p:cNvPr id="6" name="Marcador de número de diapositiva 5"/>
          <p:cNvSpPr>
            <a:spLocks noGrp="1"/>
          </p:cNvSpPr>
          <p:nvPr>
            <p:ph type="sldNum" sz="quarter" idx="12"/>
          </p:nvPr>
        </p:nvSpPr>
        <p:spPr/>
        <p:txBody>
          <a:bodyPr/>
          <a:lstStyle>
            <a:lvl1pPr>
              <a:defRPr>
                <a:latin typeface="Century Gothic" panose="020B0502020202020204" pitchFamily="34" charset="0"/>
              </a:defRPr>
            </a:lvl1pPr>
          </a:lstStyle>
          <a:p>
            <a:pPr algn="ctr"/>
            <a:fld id="{C0DD11E7-DE26-3544-ADD9-B909B5A09C33}" type="slidenum">
              <a:rPr lang="es-ES" sz="1050" smtClean="0">
                <a:solidFill>
                  <a:prstClr val="black"/>
                </a:solidFill>
                <a:cs typeface="Arial" pitchFamily="34" charset="0"/>
              </a:rPr>
              <a:pPr algn="ctr"/>
              <a:t>‹Nº›</a:t>
            </a:fld>
            <a:endParaRPr lang="es-ES" sz="1050" dirty="0">
              <a:solidFill>
                <a:prstClr val="black"/>
              </a:solidFill>
              <a:cs typeface="Arial" pitchFamily="34" charset="0"/>
            </a:endParaRPr>
          </a:p>
        </p:txBody>
      </p:sp>
    </p:spTree>
    <p:extLst>
      <p:ext uri="{BB962C8B-B14F-4D97-AF65-F5344CB8AC3E}">
        <p14:creationId xmlns:p14="http://schemas.microsoft.com/office/powerpoint/2010/main" val="2468450680"/>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es-ES"/>
              <a:t>Haga clic para modificar el estilo de título del patrón</a:t>
            </a:r>
          </a:p>
        </p:txBody>
      </p:sp>
      <p:sp>
        <p:nvSpPr>
          <p:cNvPr id="3" name="Marcador de contenido 2"/>
          <p:cNvSpPr>
            <a:spLocks noGrp="1"/>
          </p:cNvSpPr>
          <p:nvPr>
            <p:ph idx="1"/>
          </p:nvPr>
        </p:nvSpPr>
        <p:spPr/>
        <p:txBody>
          <a:bodyPr/>
          <a:lstStyle/>
          <a:p>
            <a:pPr lvl="0"/>
            <a:r>
              <a:rPr lang="es-ES"/>
              <a:t>Haga clic para modificar el estilo de texto del patrón</a:t>
            </a:r>
          </a:p>
          <a:p>
            <a:pPr lvl="1"/>
            <a:r>
              <a:rPr lang="es-ES"/>
              <a:t>Segundo nivel</a:t>
            </a:r>
          </a:p>
          <a:p>
            <a:pPr lvl="2"/>
            <a:r>
              <a:rPr lang="es-ES"/>
              <a:t>Tercer nivel</a:t>
            </a:r>
          </a:p>
          <a:p>
            <a:pPr lvl="3"/>
            <a:r>
              <a:rPr lang="es-ES"/>
              <a:t>Cuarto nivel</a:t>
            </a:r>
          </a:p>
          <a:p>
            <a:pPr lvl="4"/>
            <a:r>
              <a:rPr lang="es-ES"/>
              <a:t>Quinto nivel</a:t>
            </a:r>
          </a:p>
        </p:txBody>
      </p:sp>
      <p:sp>
        <p:nvSpPr>
          <p:cNvPr id="4" name="Marcador de fecha 3"/>
          <p:cNvSpPr>
            <a:spLocks noGrp="1"/>
          </p:cNvSpPr>
          <p:nvPr>
            <p:ph type="dt" sz="half" idx="10"/>
          </p:nvPr>
        </p:nvSpPr>
        <p:spPr/>
        <p:txBody>
          <a:bodyPr/>
          <a:lstStyle/>
          <a:p>
            <a:endParaRPr lang="es-ES" dirty="0">
              <a:solidFill>
                <a:prstClr val="black">
                  <a:tint val="75000"/>
                </a:prstClr>
              </a:solidFill>
            </a:endParaRPr>
          </a:p>
        </p:txBody>
      </p:sp>
      <p:sp>
        <p:nvSpPr>
          <p:cNvPr id="5" name="Marcador de pie de página 4"/>
          <p:cNvSpPr>
            <a:spLocks noGrp="1"/>
          </p:cNvSpPr>
          <p:nvPr>
            <p:ph type="ftr" sz="quarter" idx="11"/>
          </p:nvPr>
        </p:nvSpPr>
        <p:spPr/>
        <p:txBody>
          <a:bodyPr/>
          <a:lstStyle/>
          <a:p>
            <a:endParaRPr lang="es-ES" dirty="0">
              <a:solidFill>
                <a:prstClr val="black">
                  <a:tint val="75000"/>
                </a:prstClr>
              </a:solidFill>
            </a:endParaRPr>
          </a:p>
        </p:txBody>
      </p:sp>
      <p:sp>
        <p:nvSpPr>
          <p:cNvPr id="6" name="Marcador de número de diapositiva 5"/>
          <p:cNvSpPr>
            <a:spLocks noGrp="1"/>
          </p:cNvSpPr>
          <p:nvPr>
            <p:ph type="sldNum" sz="quarter" idx="12"/>
          </p:nvPr>
        </p:nvSpPr>
        <p:spPr/>
        <p:txBody>
          <a:bodyPr/>
          <a:lstStyle>
            <a:lvl1pPr>
              <a:defRPr>
                <a:latin typeface="Century Gothic" panose="020B0502020202020204" pitchFamily="34" charset="0"/>
              </a:defRPr>
            </a:lvl1pPr>
          </a:lstStyle>
          <a:p>
            <a:fld id="{994D2B2F-BC50-EF4E-8B6C-BAC6A0A8BB6B}" type="slidenum">
              <a:rPr lang="es-ES" smtClean="0">
                <a:solidFill>
                  <a:prstClr val="black">
                    <a:tint val="75000"/>
                  </a:prstClr>
                </a:solidFill>
              </a:rPr>
              <a:pPr/>
              <a:t>‹Nº›</a:t>
            </a:fld>
            <a:endParaRPr lang="es-ES" dirty="0">
              <a:solidFill>
                <a:prstClr val="black">
                  <a:tint val="75000"/>
                </a:prstClr>
              </a:solidFill>
            </a:endParaRPr>
          </a:p>
        </p:txBody>
      </p:sp>
    </p:spTree>
    <p:extLst>
      <p:ext uri="{BB962C8B-B14F-4D97-AF65-F5344CB8AC3E}">
        <p14:creationId xmlns:p14="http://schemas.microsoft.com/office/powerpoint/2010/main" val="1862202369"/>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Título 1"/>
          <p:cNvSpPr>
            <a:spLocks noGrp="1"/>
          </p:cNvSpPr>
          <p:nvPr>
            <p:ph type="title"/>
          </p:nvPr>
        </p:nvSpPr>
        <p:spPr>
          <a:xfrm>
            <a:off x="722313" y="4406900"/>
            <a:ext cx="7772400" cy="1362075"/>
          </a:xfrm>
        </p:spPr>
        <p:txBody>
          <a:bodyPr anchor="t"/>
          <a:lstStyle>
            <a:lvl1pPr algn="l">
              <a:defRPr sz="4000" b="1" cap="all"/>
            </a:lvl1pPr>
          </a:lstStyle>
          <a:p>
            <a:r>
              <a:rPr lang="es-ES"/>
              <a:t>Haga clic para modificar el estilo de título del patrón</a:t>
            </a:r>
          </a:p>
        </p:txBody>
      </p:sp>
      <p:sp>
        <p:nvSpPr>
          <p:cNvPr id="3" name="Marcador de texto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s-ES"/>
              <a:t>Haga clic para modificar el estilo de texto del patrón</a:t>
            </a:r>
          </a:p>
        </p:txBody>
      </p:sp>
      <p:sp>
        <p:nvSpPr>
          <p:cNvPr id="4" name="Marcador de fecha 3"/>
          <p:cNvSpPr>
            <a:spLocks noGrp="1"/>
          </p:cNvSpPr>
          <p:nvPr>
            <p:ph type="dt" sz="half" idx="10"/>
          </p:nvPr>
        </p:nvSpPr>
        <p:spPr/>
        <p:txBody>
          <a:bodyPr/>
          <a:lstStyle/>
          <a:p>
            <a:endParaRPr lang="es-ES" dirty="0">
              <a:solidFill>
                <a:prstClr val="black">
                  <a:tint val="75000"/>
                </a:prstClr>
              </a:solidFill>
            </a:endParaRPr>
          </a:p>
        </p:txBody>
      </p:sp>
      <p:sp>
        <p:nvSpPr>
          <p:cNvPr id="5" name="Marcador de pie de página 4"/>
          <p:cNvSpPr>
            <a:spLocks noGrp="1"/>
          </p:cNvSpPr>
          <p:nvPr>
            <p:ph type="ftr" sz="quarter" idx="11"/>
          </p:nvPr>
        </p:nvSpPr>
        <p:spPr/>
        <p:txBody>
          <a:bodyPr/>
          <a:lstStyle/>
          <a:p>
            <a:endParaRPr lang="es-ES" dirty="0">
              <a:solidFill>
                <a:prstClr val="black">
                  <a:tint val="75000"/>
                </a:prstClr>
              </a:solidFill>
            </a:endParaRPr>
          </a:p>
        </p:txBody>
      </p:sp>
      <p:sp>
        <p:nvSpPr>
          <p:cNvPr id="6" name="Marcador de número de diapositiva 5"/>
          <p:cNvSpPr>
            <a:spLocks noGrp="1"/>
          </p:cNvSpPr>
          <p:nvPr>
            <p:ph type="sldNum" sz="quarter" idx="12"/>
          </p:nvPr>
        </p:nvSpPr>
        <p:spPr/>
        <p:txBody>
          <a:bodyPr/>
          <a:lstStyle>
            <a:lvl1pPr>
              <a:defRPr>
                <a:latin typeface="Century Gothic" panose="020B0502020202020204" pitchFamily="34" charset="0"/>
              </a:defRPr>
            </a:lvl1pPr>
          </a:lstStyle>
          <a:p>
            <a:pPr algn="ctr"/>
            <a:fld id="{C0DD11E7-DE26-3544-ADD9-B909B5A09C33}" type="slidenum">
              <a:rPr lang="es-ES" sz="1050" smtClean="0">
                <a:solidFill>
                  <a:prstClr val="black"/>
                </a:solidFill>
                <a:cs typeface="Arial" pitchFamily="34" charset="0"/>
              </a:rPr>
              <a:pPr algn="ctr"/>
              <a:t>‹Nº›</a:t>
            </a:fld>
            <a:endParaRPr lang="es-ES" sz="1050" dirty="0">
              <a:solidFill>
                <a:prstClr val="black"/>
              </a:solidFill>
              <a:cs typeface="Arial" pitchFamily="34" charset="0"/>
            </a:endParaRPr>
          </a:p>
        </p:txBody>
      </p:sp>
    </p:spTree>
    <p:extLst>
      <p:ext uri="{BB962C8B-B14F-4D97-AF65-F5344CB8AC3E}">
        <p14:creationId xmlns:p14="http://schemas.microsoft.com/office/powerpoint/2010/main" val="919748064"/>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es-ES"/>
              <a:t>Haga clic para modificar el estilo de título del patrón</a:t>
            </a:r>
          </a:p>
        </p:txBody>
      </p:sp>
      <p:sp>
        <p:nvSpPr>
          <p:cNvPr id="3" name="Marcador de contenido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a:t>Haga clic para modificar el estilo de texto del patrón</a:t>
            </a:r>
          </a:p>
          <a:p>
            <a:pPr lvl="1"/>
            <a:r>
              <a:rPr lang="es-ES"/>
              <a:t>Segundo nivel</a:t>
            </a:r>
          </a:p>
          <a:p>
            <a:pPr lvl="2"/>
            <a:r>
              <a:rPr lang="es-ES"/>
              <a:t>Tercer nivel</a:t>
            </a:r>
          </a:p>
          <a:p>
            <a:pPr lvl="3"/>
            <a:r>
              <a:rPr lang="es-ES"/>
              <a:t>Cuarto nivel</a:t>
            </a:r>
          </a:p>
          <a:p>
            <a:pPr lvl="4"/>
            <a:r>
              <a:rPr lang="es-ES"/>
              <a:t>Quinto nivel</a:t>
            </a:r>
          </a:p>
        </p:txBody>
      </p:sp>
      <p:sp>
        <p:nvSpPr>
          <p:cNvPr id="4" name="Marcador de contenido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a:t>Haga clic para modificar el estilo de texto del patrón</a:t>
            </a:r>
          </a:p>
          <a:p>
            <a:pPr lvl="1"/>
            <a:r>
              <a:rPr lang="es-ES"/>
              <a:t>Segundo nivel</a:t>
            </a:r>
          </a:p>
          <a:p>
            <a:pPr lvl="2"/>
            <a:r>
              <a:rPr lang="es-ES"/>
              <a:t>Tercer nivel</a:t>
            </a:r>
          </a:p>
          <a:p>
            <a:pPr lvl="3"/>
            <a:r>
              <a:rPr lang="es-ES"/>
              <a:t>Cuarto nivel</a:t>
            </a:r>
          </a:p>
          <a:p>
            <a:pPr lvl="4"/>
            <a:r>
              <a:rPr lang="es-ES"/>
              <a:t>Quinto nivel</a:t>
            </a:r>
          </a:p>
        </p:txBody>
      </p:sp>
      <p:sp>
        <p:nvSpPr>
          <p:cNvPr id="5" name="Marcador de fecha 4"/>
          <p:cNvSpPr>
            <a:spLocks noGrp="1"/>
          </p:cNvSpPr>
          <p:nvPr>
            <p:ph type="dt" sz="half" idx="10"/>
          </p:nvPr>
        </p:nvSpPr>
        <p:spPr/>
        <p:txBody>
          <a:bodyPr/>
          <a:lstStyle/>
          <a:p>
            <a:endParaRPr lang="es-ES" dirty="0">
              <a:solidFill>
                <a:prstClr val="black">
                  <a:tint val="75000"/>
                </a:prstClr>
              </a:solidFill>
            </a:endParaRPr>
          </a:p>
        </p:txBody>
      </p:sp>
      <p:sp>
        <p:nvSpPr>
          <p:cNvPr id="6" name="Marcador de pie de página 5"/>
          <p:cNvSpPr>
            <a:spLocks noGrp="1"/>
          </p:cNvSpPr>
          <p:nvPr>
            <p:ph type="ftr" sz="quarter" idx="11"/>
          </p:nvPr>
        </p:nvSpPr>
        <p:spPr/>
        <p:txBody>
          <a:bodyPr/>
          <a:lstStyle/>
          <a:p>
            <a:endParaRPr lang="es-ES" dirty="0">
              <a:solidFill>
                <a:prstClr val="black">
                  <a:tint val="75000"/>
                </a:prstClr>
              </a:solidFill>
            </a:endParaRPr>
          </a:p>
        </p:txBody>
      </p:sp>
      <p:sp>
        <p:nvSpPr>
          <p:cNvPr id="7" name="Marcador de número de diapositiva 6"/>
          <p:cNvSpPr>
            <a:spLocks noGrp="1"/>
          </p:cNvSpPr>
          <p:nvPr>
            <p:ph type="sldNum" sz="quarter" idx="12"/>
          </p:nvPr>
        </p:nvSpPr>
        <p:spPr/>
        <p:txBody>
          <a:bodyPr/>
          <a:lstStyle>
            <a:lvl1pPr>
              <a:defRPr>
                <a:latin typeface="Century Gothic" panose="020B0502020202020204" pitchFamily="34" charset="0"/>
              </a:defRPr>
            </a:lvl1pPr>
          </a:lstStyle>
          <a:p>
            <a:pPr algn="ctr"/>
            <a:fld id="{C0DD11E7-DE26-3544-ADD9-B909B5A09C33}" type="slidenum">
              <a:rPr lang="es-ES" sz="1050" smtClean="0">
                <a:solidFill>
                  <a:prstClr val="black"/>
                </a:solidFill>
                <a:cs typeface="Arial" pitchFamily="34" charset="0"/>
              </a:rPr>
              <a:pPr algn="ctr"/>
              <a:t>‹Nº›</a:t>
            </a:fld>
            <a:endParaRPr lang="es-ES" sz="1050" dirty="0">
              <a:solidFill>
                <a:prstClr val="black"/>
              </a:solidFill>
              <a:cs typeface="Arial" pitchFamily="34" charset="0"/>
            </a:endParaRPr>
          </a:p>
        </p:txBody>
      </p:sp>
    </p:spTree>
    <p:extLst>
      <p:ext uri="{BB962C8B-B14F-4D97-AF65-F5344CB8AC3E}">
        <p14:creationId xmlns:p14="http://schemas.microsoft.com/office/powerpoint/2010/main" val="3932499873"/>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lvl1pPr>
              <a:defRPr/>
            </a:lvl1pPr>
          </a:lstStyle>
          <a:p>
            <a:r>
              <a:rPr lang="es-ES"/>
              <a:t>Haga clic para modificar el estilo de título del patrón</a:t>
            </a:r>
          </a:p>
        </p:txBody>
      </p:sp>
      <p:sp>
        <p:nvSpPr>
          <p:cNvPr id="3" name="Marcador de texto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a:t>Haga clic para modificar el estilo de texto del patrón</a:t>
            </a:r>
          </a:p>
        </p:txBody>
      </p:sp>
      <p:sp>
        <p:nvSpPr>
          <p:cNvPr id="4" name="Marcador de contenido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a:t>Haga clic para modificar el estilo de texto del patrón</a:t>
            </a:r>
          </a:p>
          <a:p>
            <a:pPr lvl="1"/>
            <a:r>
              <a:rPr lang="es-ES"/>
              <a:t>Segundo nivel</a:t>
            </a:r>
          </a:p>
          <a:p>
            <a:pPr lvl="2"/>
            <a:r>
              <a:rPr lang="es-ES"/>
              <a:t>Tercer nivel</a:t>
            </a:r>
          </a:p>
          <a:p>
            <a:pPr lvl="3"/>
            <a:r>
              <a:rPr lang="es-ES"/>
              <a:t>Cuarto nivel</a:t>
            </a:r>
          </a:p>
          <a:p>
            <a:pPr lvl="4"/>
            <a:r>
              <a:rPr lang="es-ES"/>
              <a:t>Quinto nivel</a:t>
            </a:r>
          </a:p>
        </p:txBody>
      </p:sp>
      <p:sp>
        <p:nvSpPr>
          <p:cNvPr id="5" name="Marcador de texto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a:t>Haga clic para modificar el estilo de texto del patrón</a:t>
            </a:r>
          </a:p>
        </p:txBody>
      </p:sp>
      <p:sp>
        <p:nvSpPr>
          <p:cNvPr id="6" name="Marcador de contenido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a:t>Haga clic para modificar el estilo de texto del patrón</a:t>
            </a:r>
          </a:p>
          <a:p>
            <a:pPr lvl="1"/>
            <a:r>
              <a:rPr lang="es-ES"/>
              <a:t>Segundo nivel</a:t>
            </a:r>
          </a:p>
          <a:p>
            <a:pPr lvl="2"/>
            <a:r>
              <a:rPr lang="es-ES"/>
              <a:t>Tercer nivel</a:t>
            </a:r>
          </a:p>
          <a:p>
            <a:pPr lvl="3"/>
            <a:r>
              <a:rPr lang="es-ES"/>
              <a:t>Cuarto nivel</a:t>
            </a:r>
          </a:p>
          <a:p>
            <a:pPr lvl="4"/>
            <a:r>
              <a:rPr lang="es-ES"/>
              <a:t>Quinto nivel</a:t>
            </a:r>
          </a:p>
        </p:txBody>
      </p:sp>
      <p:sp>
        <p:nvSpPr>
          <p:cNvPr id="7" name="Marcador de fecha 6"/>
          <p:cNvSpPr>
            <a:spLocks noGrp="1"/>
          </p:cNvSpPr>
          <p:nvPr>
            <p:ph type="dt" sz="half" idx="10"/>
          </p:nvPr>
        </p:nvSpPr>
        <p:spPr/>
        <p:txBody>
          <a:bodyPr/>
          <a:lstStyle/>
          <a:p>
            <a:endParaRPr lang="es-ES" dirty="0">
              <a:solidFill>
                <a:prstClr val="black">
                  <a:tint val="75000"/>
                </a:prstClr>
              </a:solidFill>
            </a:endParaRPr>
          </a:p>
        </p:txBody>
      </p:sp>
      <p:sp>
        <p:nvSpPr>
          <p:cNvPr id="8" name="Marcador de pie de página 7"/>
          <p:cNvSpPr>
            <a:spLocks noGrp="1"/>
          </p:cNvSpPr>
          <p:nvPr>
            <p:ph type="ftr" sz="quarter" idx="11"/>
          </p:nvPr>
        </p:nvSpPr>
        <p:spPr/>
        <p:txBody>
          <a:bodyPr/>
          <a:lstStyle/>
          <a:p>
            <a:endParaRPr lang="es-ES" dirty="0">
              <a:solidFill>
                <a:prstClr val="black">
                  <a:tint val="75000"/>
                </a:prstClr>
              </a:solidFill>
            </a:endParaRPr>
          </a:p>
        </p:txBody>
      </p:sp>
      <p:sp>
        <p:nvSpPr>
          <p:cNvPr id="9" name="Marcador de número de diapositiva 8"/>
          <p:cNvSpPr>
            <a:spLocks noGrp="1"/>
          </p:cNvSpPr>
          <p:nvPr>
            <p:ph type="sldNum" sz="quarter" idx="12"/>
          </p:nvPr>
        </p:nvSpPr>
        <p:spPr/>
        <p:txBody>
          <a:bodyPr/>
          <a:lstStyle>
            <a:lvl1pPr>
              <a:defRPr>
                <a:latin typeface="Century Gothic" panose="020B0502020202020204" pitchFamily="34" charset="0"/>
              </a:defRPr>
            </a:lvl1pPr>
          </a:lstStyle>
          <a:p>
            <a:pPr algn="ctr"/>
            <a:fld id="{C0DD11E7-DE26-3544-ADD9-B909B5A09C33}" type="slidenum">
              <a:rPr lang="es-ES" sz="1050" smtClean="0">
                <a:solidFill>
                  <a:prstClr val="black"/>
                </a:solidFill>
                <a:cs typeface="Arial" pitchFamily="34" charset="0"/>
              </a:rPr>
              <a:pPr algn="ctr"/>
              <a:t>‹Nº›</a:t>
            </a:fld>
            <a:endParaRPr lang="es-ES" sz="1050" dirty="0">
              <a:solidFill>
                <a:prstClr val="black"/>
              </a:solidFill>
              <a:cs typeface="Arial" pitchFamily="34" charset="0"/>
            </a:endParaRPr>
          </a:p>
        </p:txBody>
      </p:sp>
    </p:spTree>
    <p:extLst>
      <p:ext uri="{BB962C8B-B14F-4D97-AF65-F5344CB8AC3E}">
        <p14:creationId xmlns:p14="http://schemas.microsoft.com/office/powerpoint/2010/main" val="2385809756"/>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es-ES"/>
              <a:t>Haga clic para modificar el estilo de título del patrón</a:t>
            </a:r>
          </a:p>
        </p:txBody>
      </p:sp>
      <p:sp>
        <p:nvSpPr>
          <p:cNvPr id="3" name="Marcador de fecha 2"/>
          <p:cNvSpPr>
            <a:spLocks noGrp="1"/>
          </p:cNvSpPr>
          <p:nvPr>
            <p:ph type="dt" sz="half" idx="10"/>
          </p:nvPr>
        </p:nvSpPr>
        <p:spPr/>
        <p:txBody>
          <a:bodyPr/>
          <a:lstStyle/>
          <a:p>
            <a:endParaRPr lang="es-ES" dirty="0">
              <a:solidFill>
                <a:prstClr val="black">
                  <a:tint val="75000"/>
                </a:prstClr>
              </a:solidFill>
            </a:endParaRPr>
          </a:p>
        </p:txBody>
      </p:sp>
      <p:sp>
        <p:nvSpPr>
          <p:cNvPr id="4" name="Marcador de pie de página 3"/>
          <p:cNvSpPr>
            <a:spLocks noGrp="1"/>
          </p:cNvSpPr>
          <p:nvPr>
            <p:ph type="ftr" sz="quarter" idx="11"/>
          </p:nvPr>
        </p:nvSpPr>
        <p:spPr/>
        <p:txBody>
          <a:bodyPr/>
          <a:lstStyle/>
          <a:p>
            <a:endParaRPr lang="es-ES" dirty="0">
              <a:solidFill>
                <a:prstClr val="black">
                  <a:tint val="75000"/>
                </a:prstClr>
              </a:solidFill>
            </a:endParaRPr>
          </a:p>
        </p:txBody>
      </p:sp>
      <p:sp>
        <p:nvSpPr>
          <p:cNvPr id="5" name="Marcador de número de diapositiva 4"/>
          <p:cNvSpPr>
            <a:spLocks noGrp="1"/>
          </p:cNvSpPr>
          <p:nvPr>
            <p:ph type="sldNum" sz="quarter" idx="12"/>
          </p:nvPr>
        </p:nvSpPr>
        <p:spPr/>
        <p:txBody>
          <a:bodyPr/>
          <a:lstStyle>
            <a:lvl1pPr>
              <a:defRPr>
                <a:latin typeface="Century Gothic" panose="020B0502020202020204" pitchFamily="34" charset="0"/>
              </a:defRPr>
            </a:lvl1pPr>
          </a:lstStyle>
          <a:p>
            <a:pPr algn="ctr"/>
            <a:fld id="{C0DD11E7-DE26-3544-ADD9-B909B5A09C33}" type="slidenum">
              <a:rPr lang="es-ES" sz="1050" smtClean="0">
                <a:solidFill>
                  <a:prstClr val="black"/>
                </a:solidFill>
                <a:cs typeface="Arial" pitchFamily="34" charset="0"/>
              </a:rPr>
              <a:pPr algn="ctr"/>
              <a:t>‹Nº›</a:t>
            </a:fld>
            <a:endParaRPr lang="es-ES" sz="1050" dirty="0">
              <a:solidFill>
                <a:prstClr val="black"/>
              </a:solidFill>
              <a:cs typeface="Arial" pitchFamily="34" charset="0"/>
            </a:endParaRPr>
          </a:p>
        </p:txBody>
      </p:sp>
    </p:spTree>
    <p:extLst>
      <p:ext uri="{BB962C8B-B14F-4D97-AF65-F5344CB8AC3E}">
        <p14:creationId xmlns:p14="http://schemas.microsoft.com/office/powerpoint/2010/main" val="3061765245"/>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Marcador de fecha 1"/>
          <p:cNvSpPr>
            <a:spLocks noGrp="1"/>
          </p:cNvSpPr>
          <p:nvPr>
            <p:ph type="dt" sz="half" idx="10"/>
          </p:nvPr>
        </p:nvSpPr>
        <p:spPr/>
        <p:txBody>
          <a:bodyPr/>
          <a:lstStyle/>
          <a:p>
            <a:endParaRPr lang="es-ES" dirty="0">
              <a:solidFill>
                <a:prstClr val="black">
                  <a:tint val="75000"/>
                </a:prstClr>
              </a:solidFill>
            </a:endParaRPr>
          </a:p>
        </p:txBody>
      </p:sp>
      <p:sp>
        <p:nvSpPr>
          <p:cNvPr id="3" name="Marcador de pie de página 2"/>
          <p:cNvSpPr>
            <a:spLocks noGrp="1"/>
          </p:cNvSpPr>
          <p:nvPr>
            <p:ph type="ftr" sz="quarter" idx="11"/>
          </p:nvPr>
        </p:nvSpPr>
        <p:spPr/>
        <p:txBody>
          <a:bodyPr/>
          <a:lstStyle/>
          <a:p>
            <a:endParaRPr lang="es-ES" dirty="0">
              <a:solidFill>
                <a:prstClr val="black">
                  <a:tint val="75000"/>
                </a:prstClr>
              </a:solidFill>
            </a:endParaRPr>
          </a:p>
        </p:txBody>
      </p:sp>
      <p:sp>
        <p:nvSpPr>
          <p:cNvPr id="4" name="Marcador de número de diapositiva 3"/>
          <p:cNvSpPr>
            <a:spLocks noGrp="1"/>
          </p:cNvSpPr>
          <p:nvPr>
            <p:ph type="sldNum" sz="quarter" idx="12"/>
          </p:nvPr>
        </p:nvSpPr>
        <p:spPr/>
        <p:txBody>
          <a:bodyPr/>
          <a:lstStyle>
            <a:lvl1pPr>
              <a:defRPr>
                <a:latin typeface="Century Gothic" panose="020B0502020202020204" pitchFamily="34" charset="0"/>
              </a:defRPr>
            </a:lvl1pPr>
          </a:lstStyle>
          <a:p>
            <a:pPr algn="ctr"/>
            <a:fld id="{C0DD11E7-DE26-3544-ADD9-B909B5A09C33}" type="slidenum">
              <a:rPr lang="es-ES" sz="1050" smtClean="0">
                <a:solidFill>
                  <a:prstClr val="black"/>
                </a:solidFill>
                <a:cs typeface="Arial" pitchFamily="34" charset="0"/>
              </a:rPr>
              <a:pPr algn="ctr"/>
              <a:t>‹Nº›</a:t>
            </a:fld>
            <a:endParaRPr lang="es-ES" sz="1050" dirty="0">
              <a:solidFill>
                <a:prstClr val="black"/>
              </a:solidFill>
              <a:cs typeface="Arial" pitchFamily="34" charset="0"/>
            </a:endParaRPr>
          </a:p>
        </p:txBody>
      </p:sp>
    </p:spTree>
    <p:extLst>
      <p:ext uri="{BB962C8B-B14F-4D97-AF65-F5344CB8AC3E}">
        <p14:creationId xmlns:p14="http://schemas.microsoft.com/office/powerpoint/2010/main" val="2033284023"/>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Título 1"/>
          <p:cNvSpPr>
            <a:spLocks noGrp="1"/>
          </p:cNvSpPr>
          <p:nvPr>
            <p:ph type="title"/>
          </p:nvPr>
        </p:nvSpPr>
        <p:spPr>
          <a:xfrm>
            <a:off x="457200" y="273050"/>
            <a:ext cx="3008313" cy="1162050"/>
          </a:xfrm>
        </p:spPr>
        <p:txBody>
          <a:bodyPr anchor="b"/>
          <a:lstStyle>
            <a:lvl1pPr algn="l">
              <a:defRPr sz="2000" b="1"/>
            </a:lvl1pPr>
          </a:lstStyle>
          <a:p>
            <a:r>
              <a:rPr lang="es-ES"/>
              <a:t>Haga clic para modificar el estilo de título del patrón</a:t>
            </a:r>
          </a:p>
        </p:txBody>
      </p:sp>
      <p:sp>
        <p:nvSpPr>
          <p:cNvPr id="3" name="Marcador de contenido 2"/>
          <p:cNvSpPr>
            <a:spLocks noGrp="1"/>
          </p:cNvSpPr>
          <p:nvPr>
            <p:ph idx="1"/>
          </p:nvPr>
        </p:nvSpPr>
        <p:spPr>
          <a:xfrm>
            <a:off x="3575050" y="1435099"/>
            <a:ext cx="5111750" cy="469106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a:t>Haga clic para modificar el estilo de texto del patrón</a:t>
            </a:r>
          </a:p>
          <a:p>
            <a:pPr lvl="1"/>
            <a:r>
              <a:rPr lang="es-ES"/>
              <a:t>Segundo nivel</a:t>
            </a:r>
          </a:p>
          <a:p>
            <a:pPr lvl="2"/>
            <a:r>
              <a:rPr lang="es-ES"/>
              <a:t>Tercer nivel</a:t>
            </a:r>
          </a:p>
          <a:p>
            <a:pPr lvl="3"/>
            <a:r>
              <a:rPr lang="es-ES"/>
              <a:t>Cuarto nivel</a:t>
            </a:r>
          </a:p>
          <a:p>
            <a:pPr lvl="4"/>
            <a:r>
              <a:rPr lang="es-ES"/>
              <a:t>Quinto nivel</a:t>
            </a:r>
            <a:endParaRPr lang="es-ES" dirty="0"/>
          </a:p>
        </p:txBody>
      </p:sp>
      <p:sp>
        <p:nvSpPr>
          <p:cNvPr id="4" name="Marcador de texto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a:t>Haga clic para modificar el estilo de texto del patrón</a:t>
            </a:r>
          </a:p>
        </p:txBody>
      </p:sp>
      <p:sp>
        <p:nvSpPr>
          <p:cNvPr id="5" name="Marcador de fecha 4"/>
          <p:cNvSpPr>
            <a:spLocks noGrp="1"/>
          </p:cNvSpPr>
          <p:nvPr>
            <p:ph type="dt" sz="half" idx="10"/>
          </p:nvPr>
        </p:nvSpPr>
        <p:spPr/>
        <p:txBody>
          <a:bodyPr/>
          <a:lstStyle/>
          <a:p>
            <a:endParaRPr lang="es-ES" dirty="0">
              <a:solidFill>
                <a:prstClr val="black">
                  <a:tint val="75000"/>
                </a:prstClr>
              </a:solidFill>
            </a:endParaRPr>
          </a:p>
        </p:txBody>
      </p:sp>
      <p:sp>
        <p:nvSpPr>
          <p:cNvPr id="6" name="Marcador de pie de página 5"/>
          <p:cNvSpPr>
            <a:spLocks noGrp="1"/>
          </p:cNvSpPr>
          <p:nvPr>
            <p:ph type="ftr" sz="quarter" idx="11"/>
          </p:nvPr>
        </p:nvSpPr>
        <p:spPr/>
        <p:txBody>
          <a:bodyPr/>
          <a:lstStyle/>
          <a:p>
            <a:endParaRPr lang="es-ES" dirty="0">
              <a:solidFill>
                <a:prstClr val="black">
                  <a:tint val="75000"/>
                </a:prstClr>
              </a:solidFill>
            </a:endParaRPr>
          </a:p>
        </p:txBody>
      </p:sp>
      <p:sp>
        <p:nvSpPr>
          <p:cNvPr id="7" name="Marcador de número de diapositiva 6"/>
          <p:cNvSpPr>
            <a:spLocks noGrp="1"/>
          </p:cNvSpPr>
          <p:nvPr>
            <p:ph type="sldNum" sz="quarter" idx="12"/>
          </p:nvPr>
        </p:nvSpPr>
        <p:spPr/>
        <p:txBody>
          <a:bodyPr/>
          <a:lstStyle>
            <a:lvl1pPr>
              <a:defRPr>
                <a:latin typeface="Century Gothic" panose="020B0502020202020204" pitchFamily="34" charset="0"/>
              </a:defRPr>
            </a:lvl1pPr>
          </a:lstStyle>
          <a:p>
            <a:pPr algn="ctr"/>
            <a:fld id="{C0DD11E7-DE26-3544-ADD9-B909B5A09C33}" type="slidenum">
              <a:rPr lang="es-ES" sz="1050" smtClean="0">
                <a:solidFill>
                  <a:prstClr val="black"/>
                </a:solidFill>
                <a:cs typeface="Arial" pitchFamily="34" charset="0"/>
              </a:rPr>
              <a:pPr algn="ctr"/>
              <a:t>‹Nº›</a:t>
            </a:fld>
            <a:endParaRPr lang="es-ES" sz="1050" dirty="0">
              <a:solidFill>
                <a:prstClr val="black"/>
              </a:solidFill>
              <a:cs typeface="Arial" pitchFamily="34" charset="0"/>
            </a:endParaRPr>
          </a:p>
        </p:txBody>
      </p:sp>
    </p:spTree>
    <p:extLst>
      <p:ext uri="{BB962C8B-B14F-4D97-AF65-F5344CB8AC3E}">
        <p14:creationId xmlns:p14="http://schemas.microsoft.com/office/powerpoint/2010/main" val="1444089594"/>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Título 1"/>
          <p:cNvSpPr>
            <a:spLocks noGrp="1"/>
          </p:cNvSpPr>
          <p:nvPr>
            <p:ph type="title"/>
          </p:nvPr>
        </p:nvSpPr>
        <p:spPr>
          <a:xfrm>
            <a:off x="1792288" y="4800600"/>
            <a:ext cx="5486400" cy="566738"/>
          </a:xfrm>
        </p:spPr>
        <p:txBody>
          <a:bodyPr anchor="b"/>
          <a:lstStyle>
            <a:lvl1pPr algn="l">
              <a:defRPr sz="2000" b="1"/>
            </a:lvl1pPr>
          </a:lstStyle>
          <a:p>
            <a:r>
              <a:rPr lang="es-ES"/>
              <a:t>Haga clic para modificar el estilo de título del patrón</a:t>
            </a:r>
          </a:p>
        </p:txBody>
      </p:sp>
      <p:sp>
        <p:nvSpPr>
          <p:cNvPr id="3" name="Marcador de posición de imagen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s-ES" dirty="0"/>
              <a:t>Haga clic en el icono para agregar una imagen</a:t>
            </a:r>
          </a:p>
        </p:txBody>
      </p:sp>
      <p:sp>
        <p:nvSpPr>
          <p:cNvPr id="4" name="Marcador de texto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a:t>Haga clic para modificar el estilo de texto del patrón</a:t>
            </a:r>
          </a:p>
        </p:txBody>
      </p:sp>
      <p:sp>
        <p:nvSpPr>
          <p:cNvPr id="5" name="Marcador de fecha 4"/>
          <p:cNvSpPr>
            <a:spLocks noGrp="1"/>
          </p:cNvSpPr>
          <p:nvPr>
            <p:ph type="dt" sz="half" idx="10"/>
          </p:nvPr>
        </p:nvSpPr>
        <p:spPr/>
        <p:txBody>
          <a:bodyPr/>
          <a:lstStyle/>
          <a:p>
            <a:endParaRPr lang="es-ES" dirty="0">
              <a:solidFill>
                <a:prstClr val="black">
                  <a:tint val="75000"/>
                </a:prstClr>
              </a:solidFill>
            </a:endParaRPr>
          </a:p>
        </p:txBody>
      </p:sp>
      <p:sp>
        <p:nvSpPr>
          <p:cNvPr id="6" name="Marcador de pie de página 5"/>
          <p:cNvSpPr>
            <a:spLocks noGrp="1"/>
          </p:cNvSpPr>
          <p:nvPr>
            <p:ph type="ftr" sz="quarter" idx="11"/>
          </p:nvPr>
        </p:nvSpPr>
        <p:spPr/>
        <p:txBody>
          <a:bodyPr/>
          <a:lstStyle/>
          <a:p>
            <a:endParaRPr lang="es-ES" dirty="0">
              <a:solidFill>
                <a:prstClr val="black">
                  <a:tint val="75000"/>
                </a:prstClr>
              </a:solidFill>
            </a:endParaRPr>
          </a:p>
        </p:txBody>
      </p:sp>
      <p:sp>
        <p:nvSpPr>
          <p:cNvPr id="7" name="Marcador de número de diapositiva 6"/>
          <p:cNvSpPr>
            <a:spLocks noGrp="1"/>
          </p:cNvSpPr>
          <p:nvPr>
            <p:ph type="sldNum" sz="quarter" idx="12"/>
          </p:nvPr>
        </p:nvSpPr>
        <p:spPr/>
        <p:txBody>
          <a:bodyPr/>
          <a:lstStyle>
            <a:lvl1pPr>
              <a:defRPr>
                <a:latin typeface="Century Gothic" panose="020B0502020202020204" pitchFamily="34" charset="0"/>
              </a:defRPr>
            </a:lvl1pPr>
          </a:lstStyle>
          <a:p>
            <a:pPr algn="ctr"/>
            <a:fld id="{C0DD11E7-DE26-3544-ADD9-B909B5A09C33}" type="slidenum">
              <a:rPr lang="es-ES" sz="1050" smtClean="0">
                <a:solidFill>
                  <a:prstClr val="black"/>
                </a:solidFill>
                <a:cs typeface="Arial" pitchFamily="34" charset="0"/>
              </a:rPr>
              <a:pPr algn="ctr"/>
              <a:t>‹Nº›</a:t>
            </a:fld>
            <a:endParaRPr lang="es-ES" sz="1050" dirty="0">
              <a:solidFill>
                <a:prstClr val="black"/>
              </a:solidFill>
              <a:cs typeface="Arial" pitchFamily="34" charset="0"/>
            </a:endParaRPr>
          </a:p>
        </p:txBody>
      </p:sp>
    </p:spTree>
    <p:extLst>
      <p:ext uri="{BB962C8B-B14F-4D97-AF65-F5344CB8AC3E}">
        <p14:creationId xmlns:p14="http://schemas.microsoft.com/office/powerpoint/2010/main" val="56175254"/>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cSld name="Título y texto">
    <p:spTree>
      <p:nvGrpSpPr>
        <p:cNvPr id="1" name=""/>
        <p:cNvGrpSpPr/>
        <p:nvPr/>
      </p:nvGrpSpPr>
      <p:grpSpPr>
        <a:xfrm>
          <a:off x="0" y="0"/>
          <a:ext cx="0" cy="0"/>
          <a:chOff x="0" y="0"/>
          <a:chExt cx="0" cy="0"/>
        </a:xfrm>
      </p:grpSpPr>
      <p:sp>
        <p:nvSpPr>
          <p:cNvPr id="2" name="Title 1"/>
          <p:cNvSpPr>
            <a:spLocks noGrp="1"/>
          </p:cNvSpPr>
          <p:nvPr>
            <p:ph type="title"/>
          </p:nvPr>
        </p:nvSpPr>
        <p:spPr/>
        <p:txBody>
          <a:bodyPr rIns="0"/>
          <a:lstStyle>
            <a:lvl1pPr>
              <a:defRPr sz="2400"/>
            </a:lvl1pPr>
          </a:lstStyle>
          <a:p>
            <a:r>
              <a:rPr lang="es-ES"/>
              <a:t>Haga clic para modificar el estilo de título del patrón</a:t>
            </a:r>
            <a:endParaRPr lang="en-US" dirty="0"/>
          </a:p>
        </p:txBody>
      </p:sp>
      <p:sp>
        <p:nvSpPr>
          <p:cNvPr id="6" name="Text Placeholder 5"/>
          <p:cNvSpPr>
            <a:spLocks noGrp="1"/>
          </p:cNvSpPr>
          <p:nvPr>
            <p:ph type="body" sz="quarter" idx="10"/>
          </p:nvPr>
        </p:nvSpPr>
        <p:spPr>
          <a:xfrm>
            <a:off x="322264" y="1379538"/>
            <a:ext cx="8496299" cy="4792662"/>
          </a:xfrm>
        </p:spPr>
        <p:txBody>
          <a:bodyPr/>
          <a:lstStyle>
            <a:lvl1pPr>
              <a:spcBef>
                <a:spcPts val="0"/>
              </a:spcBef>
              <a:defRPr/>
            </a:lvl1pPr>
          </a:lstStyle>
          <a:p>
            <a:pPr lvl="0"/>
            <a:r>
              <a:rPr lang="es-ES"/>
              <a:t>Haga clic para modificar el estilo de texto del patrón</a:t>
            </a:r>
          </a:p>
          <a:p>
            <a:pPr lvl="1"/>
            <a:r>
              <a:rPr lang="es-ES"/>
              <a:t>Segundo nivel</a:t>
            </a:r>
          </a:p>
          <a:p>
            <a:pPr lvl="2"/>
            <a:r>
              <a:rPr lang="es-ES"/>
              <a:t>Tercer nivel</a:t>
            </a:r>
          </a:p>
          <a:p>
            <a:pPr lvl="3"/>
            <a:r>
              <a:rPr lang="es-ES"/>
              <a:t>Cuarto nivel</a:t>
            </a:r>
          </a:p>
          <a:p>
            <a:pPr lvl="4"/>
            <a:r>
              <a:rPr lang="es-ES"/>
              <a:t>Quinto nivel</a:t>
            </a:r>
            <a:endParaRPr lang="en-US" dirty="0"/>
          </a:p>
        </p:txBody>
      </p:sp>
    </p:spTree>
    <p:extLst>
      <p:ext uri="{BB962C8B-B14F-4D97-AF65-F5344CB8AC3E}">
        <p14:creationId xmlns:p14="http://schemas.microsoft.com/office/powerpoint/2010/main" val="545450193"/>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showMasterSp="0">
  <p:cSld name="Title slide">
    <p:bg>
      <p:bgPr>
        <a:blipFill dpi="0" rotWithShape="1">
          <a:blip r:embed="rId2" cstate="print">
            <a:lum/>
          </a:blip>
          <a:srcRect/>
          <a:stretch>
            <a:fillRect t="-3000" b="-3000"/>
          </a:stretch>
        </a:blip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310896" y="3447288"/>
            <a:ext cx="5916168" cy="585216"/>
          </a:xfrm>
        </p:spPr>
        <p:txBody>
          <a:bodyPr lIns="91440" tIns="45720" rIns="91440" bIns="45720"/>
          <a:lstStyle>
            <a:lvl1pPr>
              <a:defRPr>
                <a:solidFill>
                  <a:srgbClr val="FF0000"/>
                </a:solidFill>
              </a:defRPr>
            </a:lvl1pPr>
          </a:lstStyle>
          <a:p>
            <a:r>
              <a:rPr lang="es-ES"/>
              <a:t>Haga clic para modificar el estilo de título del patrón</a:t>
            </a:r>
            <a:endParaRPr lang="en-US" dirty="0"/>
          </a:p>
        </p:txBody>
      </p:sp>
      <p:sp>
        <p:nvSpPr>
          <p:cNvPr id="4" name="Text Placeholder 3"/>
          <p:cNvSpPr>
            <a:spLocks noGrp="1"/>
          </p:cNvSpPr>
          <p:nvPr>
            <p:ph type="body" sz="quarter" idx="10"/>
          </p:nvPr>
        </p:nvSpPr>
        <p:spPr>
          <a:xfrm>
            <a:off x="310896" y="4160520"/>
            <a:ext cx="5861304" cy="457200"/>
          </a:xfrm>
        </p:spPr>
        <p:txBody>
          <a:bodyPr lIns="91440" tIns="45720" rIns="91440" bIns="45720" anchor="ctr" anchorCtr="0">
            <a:normAutofit/>
          </a:bodyPr>
          <a:lstStyle>
            <a:lvl1pPr>
              <a:defRPr sz="1800" b="0">
                <a:solidFill>
                  <a:srgbClr val="808080"/>
                </a:solidFill>
              </a:defRPr>
            </a:lvl1pPr>
          </a:lstStyle>
          <a:p>
            <a:pPr lvl="0"/>
            <a:r>
              <a:rPr lang="es-ES"/>
              <a:t>Haga clic para modificar el estilo de texto del patrón</a:t>
            </a:r>
          </a:p>
        </p:txBody>
      </p:sp>
    </p:spTree>
    <p:extLst>
      <p:ext uri="{BB962C8B-B14F-4D97-AF65-F5344CB8AC3E}">
        <p14:creationId xmlns:p14="http://schemas.microsoft.com/office/powerpoint/2010/main" val="3136273550"/>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cSld name="1_Título y objetos">
    <p:spTree>
      <p:nvGrpSpPr>
        <p:cNvPr id="1" name=""/>
        <p:cNvGrpSpPr/>
        <p:nvPr/>
      </p:nvGrpSpPr>
      <p:grpSpPr>
        <a:xfrm>
          <a:off x="0" y="0"/>
          <a:ext cx="0" cy="0"/>
          <a:chOff x="0" y="0"/>
          <a:chExt cx="0" cy="0"/>
        </a:xfrm>
      </p:grpSpPr>
      <p:sp>
        <p:nvSpPr>
          <p:cNvPr id="8" name="7 Rectángulo"/>
          <p:cNvSpPr/>
          <p:nvPr/>
        </p:nvSpPr>
        <p:spPr>
          <a:xfrm>
            <a:off x="1" y="224752"/>
            <a:ext cx="8676456" cy="972000"/>
          </a:xfrm>
          <a:prstGeom prst="rect">
            <a:avLst/>
          </a:pr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913881" eaLnBrk="1" fontAlgn="auto" hangingPunct="1">
              <a:spcBef>
                <a:spcPts val="0"/>
              </a:spcBef>
              <a:spcAft>
                <a:spcPts val="0"/>
              </a:spcAft>
            </a:pPr>
            <a:endParaRPr lang="es-MX" dirty="0">
              <a:solidFill>
                <a:prstClr val="white"/>
              </a:solidFill>
              <a:latin typeface="Century Gothic" panose="020B0502020202020204" pitchFamily="34" charset="0"/>
            </a:endParaRPr>
          </a:p>
        </p:txBody>
      </p:sp>
      <p:sp>
        <p:nvSpPr>
          <p:cNvPr id="3" name="Marcador de contenido 2"/>
          <p:cNvSpPr>
            <a:spLocks noGrp="1"/>
          </p:cNvSpPr>
          <p:nvPr>
            <p:ph idx="1"/>
          </p:nvPr>
        </p:nvSpPr>
        <p:spPr>
          <a:xfrm>
            <a:off x="323527" y="1556792"/>
            <a:ext cx="8352929" cy="4785396"/>
          </a:xfrm>
          <a:solidFill>
            <a:schemeClr val="bg1">
              <a:lumMod val="85000"/>
            </a:schemeClr>
          </a:solidFill>
        </p:spPr>
        <p:txBody>
          <a:bodyPr/>
          <a:lstStyle>
            <a:lvl1pPr>
              <a:defRPr>
                <a:solidFill>
                  <a:schemeClr val="tx2">
                    <a:lumMod val="50000"/>
                  </a:schemeClr>
                </a:solidFill>
              </a:defRPr>
            </a:lvl1pPr>
            <a:lvl2pPr>
              <a:defRPr>
                <a:solidFill>
                  <a:schemeClr val="tx2">
                    <a:lumMod val="50000"/>
                  </a:schemeClr>
                </a:solidFill>
              </a:defRPr>
            </a:lvl2pPr>
            <a:lvl3pPr>
              <a:defRPr>
                <a:solidFill>
                  <a:schemeClr val="tx2">
                    <a:lumMod val="50000"/>
                  </a:schemeClr>
                </a:solidFill>
              </a:defRPr>
            </a:lvl3pPr>
            <a:lvl4pPr>
              <a:defRPr>
                <a:solidFill>
                  <a:schemeClr val="tx2">
                    <a:lumMod val="50000"/>
                  </a:schemeClr>
                </a:solidFill>
              </a:defRPr>
            </a:lvl4pPr>
            <a:lvl5pPr>
              <a:defRPr>
                <a:solidFill>
                  <a:schemeClr val="tx2">
                    <a:lumMod val="50000"/>
                  </a:schemeClr>
                </a:solidFill>
              </a:defRPr>
            </a:lvl5pPr>
          </a:lstStyle>
          <a:p>
            <a:pPr lvl="0"/>
            <a:r>
              <a:rPr lang="es-ES"/>
              <a:t>Haga clic para modificar el estilo de texto del patrón</a:t>
            </a:r>
          </a:p>
          <a:p>
            <a:pPr lvl="1"/>
            <a:r>
              <a:rPr lang="es-ES"/>
              <a:t>Segundo nivel</a:t>
            </a:r>
          </a:p>
          <a:p>
            <a:pPr lvl="2"/>
            <a:r>
              <a:rPr lang="es-ES"/>
              <a:t>Tercer nivel</a:t>
            </a:r>
          </a:p>
          <a:p>
            <a:pPr lvl="3"/>
            <a:r>
              <a:rPr lang="es-ES"/>
              <a:t>Cuarto nivel</a:t>
            </a:r>
          </a:p>
          <a:p>
            <a:pPr lvl="4"/>
            <a:r>
              <a:rPr lang="es-ES"/>
              <a:t>Quinto nivel</a:t>
            </a:r>
            <a:endParaRPr lang="es-ES" dirty="0"/>
          </a:p>
        </p:txBody>
      </p:sp>
      <p:sp>
        <p:nvSpPr>
          <p:cNvPr id="7" name="Marcador de número de diapositiva 5"/>
          <p:cNvSpPr>
            <a:spLocks noGrp="1"/>
          </p:cNvSpPr>
          <p:nvPr>
            <p:ph type="sldNum" sz="quarter" idx="12"/>
          </p:nvPr>
        </p:nvSpPr>
        <p:spPr>
          <a:xfrm>
            <a:off x="8244408" y="6684766"/>
            <a:ext cx="442392" cy="128610"/>
          </a:xfrm>
        </p:spPr>
        <p:txBody>
          <a:bodyPr/>
          <a:lstStyle>
            <a:lvl1pPr>
              <a:defRPr sz="1050">
                <a:latin typeface="Century Gothic" panose="020B0502020202020204" pitchFamily="34" charset="0"/>
              </a:defRPr>
            </a:lvl1pPr>
          </a:lstStyle>
          <a:p>
            <a:pPr algn="ctr"/>
            <a:fld id="{C0DD11E7-DE26-3544-ADD9-B909B5A09C33}" type="slidenum">
              <a:rPr lang="es-ES" smtClean="0">
                <a:solidFill>
                  <a:prstClr val="black"/>
                </a:solidFill>
                <a:cs typeface="Arial" pitchFamily="34" charset="0"/>
              </a:rPr>
              <a:pPr algn="ctr"/>
              <a:t>‹Nº›</a:t>
            </a:fld>
            <a:endParaRPr lang="es-ES" dirty="0">
              <a:solidFill>
                <a:prstClr val="black"/>
              </a:solidFill>
              <a:cs typeface="Arial" pitchFamily="34" charset="0"/>
            </a:endParaRPr>
          </a:p>
        </p:txBody>
      </p:sp>
      <p:sp>
        <p:nvSpPr>
          <p:cNvPr id="10" name="Marcador de texto 2"/>
          <p:cNvSpPr>
            <a:spLocks noGrp="1"/>
          </p:cNvSpPr>
          <p:nvPr>
            <p:ph type="body" idx="13" hasCustomPrompt="1"/>
          </p:nvPr>
        </p:nvSpPr>
        <p:spPr>
          <a:xfrm>
            <a:off x="323528" y="679484"/>
            <a:ext cx="7128793" cy="360000"/>
          </a:xfrm>
          <a:noFill/>
        </p:spPr>
        <p:txBody>
          <a:bodyPr anchor="t"/>
          <a:lstStyle>
            <a:lvl1pPr marL="0" indent="0">
              <a:buNone/>
              <a:defRPr sz="2000" b="0" u="none" baseline="0">
                <a:solidFill>
                  <a:srgbClr val="C00000"/>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a:t>Introduzca el nombre del evento</a:t>
            </a:r>
          </a:p>
        </p:txBody>
      </p:sp>
      <p:pic>
        <p:nvPicPr>
          <p:cNvPr id="11"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560813" y="224752"/>
            <a:ext cx="1115643" cy="9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 name="12 Marcador de contenido"/>
          <p:cNvSpPr>
            <a:spLocks noGrp="1"/>
          </p:cNvSpPr>
          <p:nvPr>
            <p:ph sz="quarter" idx="14" hasCustomPrompt="1"/>
          </p:nvPr>
        </p:nvSpPr>
        <p:spPr>
          <a:xfrm>
            <a:off x="323528" y="225425"/>
            <a:ext cx="6335713" cy="485775"/>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marL="0" indent="0">
              <a:buNone/>
              <a:defRPr lang="es-ES_tradnl" cap="small" baseline="0" dirty="0" smtClean="0">
                <a:solidFill>
                  <a:schemeClr val="tx2">
                    <a:lumMod val="50000"/>
                  </a:schemeClr>
                </a:solidFill>
              </a:defRPr>
            </a:lvl1pPr>
          </a:lstStyle>
          <a:p>
            <a:pPr marL="0" lvl="0" latinLnBrk="0">
              <a:spcBef>
                <a:spcPct val="0"/>
              </a:spcBef>
            </a:pPr>
            <a:r>
              <a:rPr lang="es-ES_tradnl" dirty="0"/>
              <a:t>Clic para editar título</a:t>
            </a:r>
          </a:p>
        </p:txBody>
      </p:sp>
    </p:spTree>
    <p:extLst>
      <p:ext uri="{BB962C8B-B14F-4D97-AF65-F5344CB8AC3E}">
        <p14:creationId xmlns:p14="http://schemas.microsoft.com/office/powerpoint/2010/main" val="1185011833"/>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title" preserve="1">
  <p:cSld name="Diapositiva de título">
    <p:bg>
      <p:bgPr>
        <a:blipFill dpi="0" rotWithShape="1">
          <a:blip r:embed="rId2"/>
          <a:srcRect/>
          <a:stretch>
            <a:fillRect/>
          </a:stretch>
        </a:blipFill>
        <a:effectLst/>
      </p:bgPr>
    </p:bg>
    <p:spTree>
      <p:nvGrpSpPr>
        <p:cNvPr id="1" name=""/>
        <p:cNvGrpSpPr/>
        <p:nvPr/>
      </p:nvGrpSpPr>
      <p:grpSpPr>
        <a:xfrm>
          <a:off x="0" y="0"/>
          <a:ext cx="0" cy="0"/>
          <a:chOff x="0" y="0"/>
          <a:chExt cx="0" cy="0"/>
        </a:xfrm>
      </p:grpSpPr>
      <p:sp>
        <p:nvSpPr>
          <p:cNvPr id="2" name="Título 1"/>
          <p:cNvSpPr>
            <a:spLocks noGrp="1"/>
          </p:cNvSpPr>
          <p:nvPr>
            <p:ph type="ctrTitle"/>
          </p:nvPr>
        </p:nvSpPr>
        <p:spPr>
          <a:xfrm>
            <a:off x="685800" y="2339632"/>
            <a:ext cx="5725984" cy="1051612"/>
          </a:xfrm>
        </p:spPr>
        <p:txBody>
          <a:bodyPr/>
          <a:lstStyle/>
          <a:p>
            <a:r>
              <a:rPr lang="es-ES"/>
              <a:t>Haga clic para modificar el estilo de título del patrón</a:t>
            </a:r>
            <a:endParaRPr lang="es-ES" dirty="0"/>
          </a:p>
        </p:txBody>
      </p:sp>
      <p:sp>
        <p:nvSpPr>
          <p:cNvPr id="3" name="Subtítulo 2"/>
          <p:cNvSpPr>
            <a:spLocks noGrp="1"/>
          </p:cNvSpPr>
          <p:nvPr>
            <p:ph type="subTitle" idx="1"/>
          </p:nvPr>
        </p:nvSpPr>
        <p:spPr>
          <a:xfrm>
            <a:off x="685800" y="3501768"/>
            <a:ext cx="4119605" cy="980989"/>
          </a:xfrm>
        </p:spPr>
        <p:txBody>
          <a:bodyPr>
            <a:normAutofit/>
          </a:bodyPr>
          <a:lstStyle>
            <a:lvl1pPr marL="0" indent="0" algn="l">
              <a:buNone/>
              <a:defRPr sz="2200" b="0" i="0">
                <a:solidFill>
                  <a:schemeClr val="tx1">
                    <a:tint val="75000"/>
                  </a:schemeClr>
                </a:solidFill>
                <a:latin typeface="Myriad Pro"/>
                <a:cs typeface="Myriad Pro"/>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s-ES"/>
              <a:t>Haga clic para modificar el estilo de subtítulo del patrón</a:t>
            </a:r>
            <a:endParaRPr lang="es-ES" dirty="0"/>
          </a:p>
        </p:txBody>
      </p:sp>
      <p:sp>
        <p:nvSpPr>
          <p:cNvPr id="4" name="Marcador de fecha 3"/>
          <p:cNvSpPr>
            <a:spLocks noGrp="1"/>
          </p:cNvSpPr>
          <p:nvPr>
            <p:ph type="dt" sz="half" idx="10"/>
          </p:nvPr>
        </p:nvSpPr>
        <p:spPr/>
        <p:txBody>
          <a:bodyPr/>
          <a:lstStyle/>
          <a:p>
            <a:endParaRPr lang="es-ES" dirty="0">
              <a:solidFill>
                <a:prstClr val="black">
                  <a:tint val="75000"/>
                </a:prstClr>
              </a:solidFill>
            </a:endParaRPr>
          </a:p>
        </p:txBody>
      </p:sp>
      <p:sp>
        <p:nvSpPr>
          <p:cNvPr id="5" name="Marcador de pie de página 4"/>
          <p:cNvSpPr>
            <a:spLocks noGrp="1"/>
          </p:cNvSpPr>
          <p:nvPr>
            <p:ph type="ftr" sz="quarter" idx="11"/>
          </p:nvPr>
        </p:nvSpPr>
        <p:spPr/>
        <p:txBody>
          <a:bodyPr/>
          <a:lstStyle/>
          <a:p>
            <a:endParaRPr lang="es-ES" dirty="0">
              <a:solidFill>
                <a:prstClr val="black">
                  <a:tint val="75000"/>
                </a:prstClr>
              </a:solidFill>
            </a:endParaRPr>
          </a:p>
        </p:txBody>
      </p:sp>
      <p:sp>
        <p:nvSpPr>
          <p:cNvPr id="6" name="Marcador de número de diapositiva 5"/>
          <p:cNvSpPr>
            <a:spLocks noGrp="1"/>
          </p:cNvSpPr>
          <p:nvPr>
            <p:ph type="sldNum" sz="quarter" idx="12"/>
          </p:nvPr>
        </p:nvSpPr>
        <p:spPr/>
        <p:txBody>
          <a:bodyPr/>
          <a:lstStyle>
            <a:lvl1pPr>
              <a:defRPr>
                <a:latin typeface="Century Gothic" panose="020B0502020202020204" pitchFamily="34" charset="0"/>
              </a:defRPr>
            </a:lvl1pPr>
          </a:lstStyle>
          <a:p>
            <a:pPr algn="ctr"/>
            <a:fld id="{C0DD11E7-DE26-3544-ADD9-B909B5A09C33}" type="slidenum">
              <a:rPr lang="es-ES" sz="1050" smtClean="0">
                <a:solidFill>
                  <a:prstClr val="black"/>
                </a:solidFill>
                <a:cs typeface="Arial" pitchFamily="34" charset="0"/>
              </a:rPr>
              <a:pPr algn="ctr"/>
              <a:t>‹Nº›</a:t>
            </a:fld>
            <a:endParaRPr lang="es-ES" sz="1050" dirty="0">
              <a:solidFill>
                <a:prstClr val="black"/>
              </a:solidFill>
              <a:cs typeface="Arial" pitchFamily="34" charset="0"/>
            </a:endParaRPr>
          </a:p>
        </p:txBody>
      </p:sp>
    </p:spTree>
    <p:extLst>
      <p:ext uri="{BB962C8B-B14F-4D97-AF65-F5344CB8AC3E}">
        <p14:creationId xmlns:p14="http://schemas.microsoft.com/office/powerpoint/2010/main" val="3628785936"/>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es-ES"/>
              <a:t>Haga clic para modificar el estilo de título del patrón</a:t>
            </a:r>
          </a:p>
        </p:txBody>
      </p:sp>
      <p:sp>
        <p:nvSpPr>
          <p:cNvPr id="3" name="Marcador de contenido 2"/>
          <p:cNvSpPr>
            <a:spLocks noGrp="1"/>
          </p:cNvSpPr>
          <p:nvPr>
            <p:ph idx="1"/>
          </p:nvPr>
        </p:nvSpPr>
        <p:spPr/>
        <p:txBody>
          <a:bodyPr/>
          <a:lstStyle/>
          <a:p>
            <a:pPr lvl="0"/>
            <a:r>
              <a:rPr lang="es-ES"/>
              <a:t>Haga clic para modificar el estilo de texto del patrón</a:t>
            </a:r>
          </a:p>
          <a:p>
            <a:pPr lvl="1"/>
            <a:r>
              <a:rPr lang="es-ES"/>
              <a:t>Segundo nivel</a:t>
            </a:r>
          </a:p>
          <a:p>
            <a:pPr lvl="2"/>
            <a:r>
              <a:rPr lang="es-ES"/>
              <a:t>Tercer nivel</a:t>
            </a:r>
          </a:p>
          <a:p>
            <a:pPr lvl="3"/>
            <a:r>
              <a:rPr lang="es-ES"/>
              <a:t>Cuarto nivel</a:t>
            </a:r>
          </a:p>
          <a:p>
            <a:pPr lvl="4"/>
            <a:r>
              <a:rPr lang="es-ES"/>
              <a:t>Quinto nivel</a:t>
            </a:r>
          </a:p>
        </p:txBody>
      </p:sp>
      <p:sp>
        <p:nvSpPr>
          <p:cNvPr id="4" name="Marcador de fecha 3"/>
          <p:cNvSpPr>
            <a:spLocks noGrp="1"/>
          </p:cNvSpPr>
          <p:nvPr>
            <p:ph type="dt" sz="half" idx="10"/>
          </p:nvPr>
        </p:nvSpPr>
        <p:spPr/>
        <p:txBody>
          <a:bodyPr/>
          <a:lstStyle/>
          <a:p>
            <a:endParaRPr lang="es-ES" dirty="0">
              <a:solidFill>
                <a:prstClr val="black">
                  <a:tint val="75000"/>
                </a:prstClr>
              </a:solidFill>
            </a:endParaRPr>
          </a:p>
        </p:txBody>
      </p:sp>
      <p:sp>
        <p:nvSpPr>
          <p:cNvPr id="5" name="Marcador de pie de página 4"/>
          <p:cNvSpPr>
            <a:spLocks noGrp="1"/>
          </p:cNvSpPr>
          <p:nvPr>
            <p:ph type="ftr" sz="quarter" idx="11"/>
          </p:nvPr>
        </p:nvSpPr>
        <p:spPr/>
        <p:txBody>
          <a:bodyPr/>
          <a:lstStyle/>
          <a:p>
            <a:endParaRPr lang="es-ES" dirty="0">
              <a:solidFill>
                <a:prstClr val="black">
                  <a:tint val="75000"/>
                </a:prstClr>
              </a:solidFill>
            </a:endParaRPr>
          </a:p>
        </p:txBody>
      </p:sp>
      <p:sp>
        <p:nvSpPr>
          <p:cNvPr id="6" name="Marcador de número de diapositiva 5"/>
          <p:cNvSpPr>
            <a:spLocks noGrp="1"/>
          </p:cNvSpPr>
          <p:nvPr>
            <p:ph type="sldNum" sz="quarter" idx="12"/>
          </p:nvPr>
        </p:nvSpPr>
        <p:spPr/>
        <p:txBody>
          <a:bodyPr/>
          <a:lstStyle>
            <a:lvl1pPr>
              <a:defRPr>
                <a:latin typeface="Century Gothic" panose="020B0502020202020204" pitchFamily="34" charset="0"/>
              </a:defRPr>
            </a:lvl1pPr>
          </a:lstStyle>
          <a:p>
            <a:fld id="{994D2B2F-BC50-EF4E-8B6C-BAC6A0A8BB6B}" type="slidenum">
              <a:rPr lang="es-ES" smtClean="0">
                <a:solidFill>
                  <a:prstClr val="black">
                    <a:tint val="75000"/>
                  </a:prstClr>
                </a:solidFill>
              </a:rPr>
              <a:pPr/>
              <a:t>‹Nº›</a:t>
            </a:fld>
            <a:endParaRPr lang="es-ES" dirty="0">
              <a:solidFill>
                <a:prstClr val="black">
                  <a:tint val="75000"/>
                </a:prstClr>
              </a:solidFill>
            </a:endParaRPr>
          </a:p>
        </p:txBody>
      </p:sp>
    </p:spTree>
    <p:extLst>
      <p:ext uri="{BB962C8B-B14F-4D97-AF65-F5344CB8AC3E}">
        <p14:creationId xmlns:p14="http://schemas.microsoft.com/office/powerpoint/2010/main" val="2534827025"/>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Título 1"/>
          <p:cNvSpPr>
            <a:spLocks noGrp="1"/>
          </p:cNvSpPr>
          <p:nvPr>
            <p:ph type="title"/>
          </p:nvPr>
        </p:nvSpPr>
        <p:spPr>
          <a:xfrm>
            <a:off x="722313" y="4406900"/>
            <a:ext cx="7772400" cy="1362075"/>
          </a:xfrm>
        </p:spPr>
        <p:txBody>
          <a:bodyPr anchor="t"/>
          <a:lstStyle>
            <a:lvl1pPr algn="l">
              <a:defRPr sz="4000" b="1" cap="all"/>
            </a:lvl1pPr>
          </a:lstStyle>
          <a:p>
            <a:r>
              <a:rPr lang="es-ES"/>
              <a:t>Haga clic para modificar el estilo de título del patrón</a:t>
            </a:r>
          </a:p>
        </p:txBody>
      </p:sp>
      <p:sp>
        <p:nvSpPr>
          <p:cNvPr id="3" name="Marcador de texto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s-ES"/>
              <a:t>Haga clic para modificar el estilo de texto del patrón</a:t>
            </a:r>
          </a:p>
        </p:txBody>
      </p:sp>
      <p:sp>
        <p:nvSpPr>
          <p:cNvPr id="4" name="Marcador de fecha 3"/>
          <p:cNvSpPr>
            <a:spLocks noGrp="1"/>
          </p:cNvSpPr>
          <p:nvPr>
            <p:ph type="dt" sz="half" idx="10"/>
          </p:nvPr>
        </p:nvSpPr>
        <p:spPr/>
        <p:txBody>
          <a:bodyPr/>
          <a:lstStyle/>
          <a:p>
            <a:endParaRPr lang="es-ES" dirty="0">
              <a:solidFill>
                <a:prstClr val="black">
                  <a:tint val="75000"/>
                </a:prstClr>
              </a:solidFill>
            </a:endParaRPr>
          </a:p>
        </p:txBody>
      </p:sp>
      <p:sp>
        <p:nvSpPr>
          <p:cNvPr id="5" name="Marcador de pie de página 4"/>
          <p:cNvSpPr>
            <a:spLocks noGrp="1"/>
          </p:cNvSpPr>
          <p:nvPr>
            <p:ph type="ftr" sz="quarter" idx="11"/>
          </p:nvPr>
        </p:nvSpPr>
        <p:spPr/>
        <p:txBody>
          <a:bodyPr/>
          <a:lstStyle/>
          <a:p>
            <a:endParaRPr lang="es-ES" dirty="0">
              <a:solidFill>
                <a:prstClr val="black">
                  <a:tint val="75000"/>
                </a:prstClr>
              </a:solidFill>
            </a:endParaRPr>
          </a:p>
        </p:txBody>
      </p:sp>
      <p:sp>
        <p:nvSpPr>
          <p:cNvPr id="6" name="Marcador de número de diapositiva 5"/>
          <p:cNvSpPr>
            <a:spLocks noGrp="1"/>
          </p:cNvSpPr>
          <p:nvPr>
            <p:ph type="sldNum" sz="quarter" idx="12"/>
          </p:nvPr>
        </p:nvSpPr>
        <p:spPr/>
        <p:txBody>
          <a:bodyPr/>
          <a:lstStyle>
            <a:lvl1pPr>
              <a:defRPr>
                <a:latin typeface="Century Gothic" panose="020B0502020202020204" pitchFamily="34" charset="0"/>
              </a:defRPr>
            </a:lvl1pPr>
          </a:lstStyle>
          <a:p>
            <a:pPr algn="ctr"/>
            <a:fld id="{C0DD11E7-DE26-3544-ADD9-B909B5A09C33}" type="slidenum">
              <a:rPr lang="es-ES" sz="1050" smtClean="0">
                <a:solidFill>
                  <a:prstClr val="black"/>
                </a:solidFill>
                <a:cs typeface="Arial" pitchFamily="34" charset="0"/>
              </a:rPr>
              <a:pPr algn="ctr"/>
              <a:t>‹Nº›</a:t>
            </a:fld>
            <a:endParaRPr lang="es-ES" sz="1050" dirty="0">
              <a:solidFill>
                <a:prstClr val="black"/>
              </a:solidFill>
              <a:cs typeface="Arial" pitchFamily="34" charset="0"/>
            </a:endParaRPr>
          </a:p>
        </p:txBody>
      </p:sp>
    </p:spTree>
    <p:extLst>
      <p:ext uri="{BB962C8B-B14F-4D97-AF65-F5344CB8AC3E}">
        <p14:creationId xmlns:p14="http://schemas.microsoft.com/office/powerpoint/2010/main" val="2411776139"/>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es-ES"/>
              <a:t>Haga clic para modificar el estilo de título del patrón</a:t>
            </a:r>
          </a:p>
        </p:txBody>
      </p:sp>
      <p:sp>
        <p:nvSpPr>
          <p:cNvPr id="3" name="Marcador de contenido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a:t>Haga clic para modificar el estilo de texto del patrón</a:t>
            </a:r>
          </a:p>
          <a:p>
            <a:pPr lvl="1"/>
            <a:r>
              <a:rPr lang="es-ES"/>
              <a:t>Segundo nivel</a:t>
            </a:r>
          </a:p>
          <a:p>
            <a:pPr lvl="2"/>
            <a:r>
              <a:rPr lang="es-ES"/>
              <a:t>Tercer nivel</a:t>
            </a:r>
          </a:p>
          <a:p>
            <a:pPr lvl="3"/>
            <a:r>
              <a:rPr lang="es-ES"/>
              <a:t>Cuarto nivel</a:t>
            </a:r>
          </a:p>
          <a:p>
            <a:pPr lvl="4"/>
            <a:r>
              <a:rPr lang="es-ES"/>
              <a:t>Quinto nivel</a:t>
            </a:r>
          </a:p>
        </p:txBody>
      </p:sp>
      <p:sp>
        <p:nvSpPr>
          <p:cNvPr id="4" name="Marcador de contenido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a:t>Haga clic para modificar el estilo de texto del patrón</a:t>
            </a:r>
          </a:p>
          <a:p>
            <a:pPr lvl="1"/>
            <a:r>
              <a:rPr lang="es-ES"/>
              <a:t>Segundo nivel</a:t>
            </a:r>
          </a:p>
          <a:p>
            <a:pPr lvl="2"/>
            <a:r>
              <a:rPr lang="es-ES"/>
              <a:t>Tercer nivel</a:t>
            </a:r>
          </a:p>
          <a:p>
            <a:pPr lvl="3"/>
            <a:r>
              <a:rPr lang="es-ES"/>
              <a:t>Cuarto nivel</a:t>
            </a:r>
          </a:p>
          <a:p>
            <a:pPr lvl="4"/>
            <a:r>
              <a:rPr lang="es-ES"/>
              <a:t>Quinto nivel</a:t>
            </a:r>
          </a:p>
        </p:txBody>
      </p:sp>
      <p:sp>
        <p:nvSpPr>
          <p:cNvPr id="5" name="Marcador de fecha 4"/>
          <p:cNvSpPr>
            <a:spLocks noGrp="1"/>
          </p:cNvSpPr>
          <p:nvPr>
            <p:ph type="dt" sz="half" idx="10"/>
          </p:nvPr>
        </p:nvSpPr>
        <p:spPr/>
        <p:txBody>
          <a:bodyPr/>
          <a:lstStyle/>
          <a:p>
            <a:endParaRPr lang="es-ES" dirty="0">
              <a:solidFill>
                <a:prstClr val="black">
                  <a:tint val="75000"/>
                </a:prstClr>
              </a:solidFill>
            </a:endParaRPr>
          </a:p>
        </p:txBody>
      </p:sp>
      <p:sp>
        <p:nvSpPr>
          <p:cNvPr id="6" name="Marcador de pie de página 5"/>
          <p:cNvSpPr>
            <a:spLocks noGrp="1"/>
          </p:cNvSpPr>
          <p:nvPr>
            <p:ph type="ftr" sz="quarter" idx="11"/>
          </p:nvPr>
        </p:nvSpPr>
        <p:spPr/>
        <p:txBody>
          <a:bodyPr/>
          <a:lstStyle/>
          <a:p>
            <a:endParaRPr lang="es-ES" dirty="0">
              <a:solidFill>
                <a:prstClr val="black">
                  <a:tint val="75000"/>
                </a:prstClr>
              </a:solidFill>
            </a:endParaRPr>
          </a:p>
        </p:txBody>
      </p:sp>
      <p:sp>
        <p:nvSpPr>
          <p:cNvPr id="7" name="Marcador de número de diapositiva 6"/>
          <p:cNvSpPr>
            <a:spLocks noGrp="1"/>
          </p:cNvSpPr>
          <p:nvPr>
            <p:ph type="sldNum" sz="quarter" idx="12"/>
          </p:nvPr>
        </p:nvSpPr>
        <p:spPr/>
        <p:txBody>
          <a:bodyPr/>
          <a:lstStyle>
            <a:lvl1pPr>
              <a:defRPr>
                <a:latin typeface="Century Gothic" panose="020B0502020202020204" pitchFamily="34" charset="0"/>
              </a:defRPr>
            </a:lvl1pPr>
          </a:lstStyle>
          <a:p>
            <a:pPr algn="ctr"/>
            <a:fld id="{C0DD11E7-DE26-3544-ADD9-B909B5A09C33}" type="slidenum">
              <a:rPr lang="es-ES" sz="1050" smtClean="0">
                <a:solidFill>
                  <a:prstClr val="black"/>
                </a:solidFill>
                <a:cs typeface="Arial" pitchFamily="34" charset="0"/>
              </a:rPr>
              <a:pPr algn="ctr"/>
              <a:t>‹Nº›</a:t>
            </a:fld>
            <a:endParaRPr lang="es-ES" sz="1050" dirty="0">
              <a:solidFill>
                <a:prstClr val="black"/>
              </a:solidFill>
              <a:cs typeface="Arial" pitchFamily="34" charset="0"/>
            </a:endParaRPr>
          </a:p>
        </p:txBody>
      </p:sp>
    </p:spTree>
    <p:extLst>
      <p:ext uri="{BB962C8B-B14F-4D97-AF65-F5344CB8AC3E}">
        <p14:creationId xmlns:p14="http://schemas.microsoft.com/office/powerpoint/2010/main" val="3580204589"/>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lvl1pPr>
              <a:defRPr/>
            </a:lvl1pPr>
          </a:lstStyle>
          <a:p>
            <a:r>
              <a:rPr lang="es-ES"/>
              <a:t>Haga clic para modificar el estilo de título del patrón</a:t>
            </a:r>
          </a:p>
        </p:txBody>
      </p:sp>
      <p:sp>
        <p:nvSpPr>
          <p:cNvPr id="3" name="Marcador de texto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a:t>Haga clic para modificar el estilo de texto del patrón</a:t>
            </a:r>
          </a:p>
        </p:txBody>
      </p:sp>
      <p:sp>
        <p:nvSpPr>
          <p:cNvPr id="4" name="Marcador de contenido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a:t>Haga clic para modificar el estilo de texto del patrón</a:t>
            </a:r>
          </a:p>
          <a:p>
            <a:pPr lvl="1"/>
            <a:r>
              <a:rPr lang="es-ES"/>
              <a:t>Segundo nivel</a:t>
            </a:r>
          </a:p>
          <a:p>
            <a:pPr lvl="2"/>
            <a:r>
              <a:rPr lang="es-ES"/>
              <a:t>Tercer nivel</a:t>
            </a:r>
          </a:p>
          <a:p>
            <a:pPr lvl="3"/>
            <a:r>
              <a:rPr lang="es-ES"/>
              <a:t>Cuarto nivel</a:t>
            </a:r>
          </a:p>
          <a:p>
            <a:pPr lvl="4"/>
            <a:r>
              <a:rPr lang="es-ES"/>
              <a:t>Quinto nivel</a:t>
            </a:r>
          </a:p>
        </p:txBody>
      </p:sp>
      <p:sp>
        <p:nvSpPr>
          <p:cNvPr id="5" name="Marcador de texto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a:t>Haga clic para modificar el estilo de texto del patrón</a:t>
            </a:r>
          </a:p>
        </p:txBody>
      </p:sp>
      <p:sp>
        <p:nvSpPr>
          <p:cNvPr id="6" name="Marcador de contenido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a:t>Haga clic para modificar el estilo de texto del patrón</a:t>
            </a:r>
          </a:p>
          <a:p>
            <a:pPr lvl="1"/>
            <a:r>
              <a:rPr lang="es-ES"/>
              <a:t>Segundo nivel</a:t>
            </a:r>
          </a:p>
          <a:p>
            <a:pPr lvl="2"/>
            <a:r>
              <a:rPr lang="es-ES"/>
              <a:t>Tercer nivel</a:t>
            </a:r>
          </a:p>
          <a:p>
            <a:pPr lvl="3"/>
            <a:r>
              <a:rPr lang="es-ES"/>
              <a:t>Cuarto nivel</a:t>
            </a:r>
          </a:p>
          <a:p>
            <a:pPr lvl="4"/>
            <a:r>
              <a:rPr lang="es-ES"/>
              <a:t>Quinto nivel</a:t>
            </a:r>
          </a:p>
        </p:txBody>
      </p:sp>
      <p:sp>
        <p:nvSpPr>
          <p:cNvPr id="7" name="Marcador de fecha 6"/>
          <p:cNvSpPr>
            <a:spLocks noGrp="1"/>
          </p:cNvSpPr>
          <p:nvPr>
            <p:ph type="dt" sz="half" idx="10"/>
          </p:nvPr>
        </p:nvSpPr>
        <p:spPr/>
        <p:txBody>
          <a:bodyPr/>
          <a:lstStyle/>
          <a:p>
            <a:endParaRPr lang="es-ES" dirty="0">
              <a:solidFill>
                <a:prstClr val="black">
                  <a:tint val="75000"/>
                </a:prstClr>
              </a:solidFill>
            </a:endParaRPr>
          </a:p>
        </p:txBody>
      </p:sp>
      <p:sp>
        <p:nvSpPr>
          <p:cNvPr id="8" name="Marcador de pie de página 7"/>
          <p:cNvSpPr>
            <a:spLocks noGrp="1"/>
          </p:cNvSpPr>
          <p:nvPr>
            <p:ph type="ftr" sz="quarter" idx="11"/>
          </p:nvPr>
        </p:nvSpPr>
        <p:spPr/>
        <p:txBody>
          <a:bodyPr/>
          <a:lstStyle/>
          <a:p>
            <a:endParaRPr lang="es-ES" dirty="0">
              <a:solidFill>
                <a:prstClr val="black">
                  <a:tint val="75000"/>
                </a:prstClr>
              </a:solidFill>
            </a:endParaRPr>
          </a:p>
        </p:txBody>
      </p:sp>
      <p:sp>
        <p:nvSpPr>
          <p:cNvPr id="9" name="Marcador de número de diapositiva 8"/>
          <p:cNvSpPr>
            <a:spLocks noGrp="1"/>
          </p:cNvSpPr>
          <p:nvPr>
            <p:ph type="sldNum" sz="quarter" idx="12"/>
          </p:nvPr>
        </p:nvSpPr>
        <p:spPr/>
        <p:txBody>
          <a:bodyPr/>
          <a:lstStyle>
            <a:lvl1pPr>
              <a:defRPr>
                <a:latin typeface="Century Gothic" panose="020B0502020202020204" pitchFamily="34" charset="0"/>
              </a:defRPr>
            </a:lvl1pPr>
          </a:lstStyle>
          <a:p>
            <a:pPr algn="ctr"/>
            <a:fld id="{C0DD11E7-DE26-3544-ADD9-B909B5A09C33}" type="slidenum">
              <a:rPr lang="es-ES" sz="1050" smtClean="0">
                <a:solidFill>
                  <a:prstClr val="black"/>
                </a:solidFill>
                <a:cs typeface="Arial" pitchFamily="34" charset="0"/>
              </a:rPr>
              <a:pPr algn="ctr"/>
              <a:t>‹Nº›</a:t>
            </a:fld>
            <a:endParaRPr lang="es-ES" sz="1050" dirty="0">
              <a:solidFill>
                <a:prstClr val="black"/>
              </a:solidFill>
              <a:cs typeface="Arial" pitchFamily="34" charset="0"/>
            </a:endParaRPr>
          </a:p>
        </p:txBody>
      </p:sp>
    </p:spTree>
    <p:extLst>
      <p:ext uri="{BB962C8B-B14F-4D97-AF65-F5344CB8AC3E}">
        <p14:creationId xmlns:p14="http://schemas.microsoft.com/office/powerpoint/2010/main" val="269169329"/>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es-ES"/>
              <a:t>Haga clic para modificar el estilo de título del patrón</a:t>
            </a:r>
          </a:p>
        </p:txBody>
      </p:sp>
      <p:sp>
        <p:nvSpPr>
          <p:cNvPr id="3" name="Marcador de fecha 2"/>
          <p:cNvSpPr>
            <a:spLocks noGrp="1"/>
          </p:cNvSpPr>
          <p:nvPr>
            <p:ph type="dt" sz="half" idx="10"/>
          </p:nvPr>
        </p:nvSpPr>
        <p:spPr/>
        <p:txBody>
          <a:bodyPr/>
          <a:lstStyle/>
          <a:p>
            <a:endParaRPr lang="es-ES" dirty="0">
              <a:solidFill>
                <a:prstClr val="black">
                  <a:tint val="75000"/>
                </a:prstClr>
              </a:solidFill>
            </a:endParaRPr>
          </a:p>
        </p:txBody>
      </p:sp>
      <p:sp>
        <p:nvSpPr>
          <p:cNvPr id="4" name="Marcador de pie de página 3"/>
          <p:cNvSpPr>
            <a:spLocks noGrp="1"/>
          </p:cNvSpPr>
          <p:nvPr>
            <p:ph type="ftr" sz="quarter" idx="11"/>
          </p:nvPr>
        </p:nvSpPr>
        <p:spPr/>
        <p:txBody>
          <a:bodyPr/>
          <a:lstStyle/>
          <a:p>
            <a:endParaRPr lang="es-ES" dirty="0">
              <a:solidFill>
                <a:prstClr val="black">
                  <a:tint val="75000"/>
                </a:prstClr>
              </a:solidFill>
            </a:endParaRPr>
          </a:p>
        </p:txBody>
      </p:sp>
      <p:sp>
        <p:nvSpPr>
          <p:cNvPr id="5" name="Marcador de número de diapositiva 4"/>
          <p:cNvSpPr>
            <a:spLocks noGrp="1"/>
          </p:cNvSpPr>
          <p:nvPr>
            <p:ph type="sldNum" sz="quarter" idx="12"/>
          </p:nvPr>
        </p:nvSpPr>
        <p:spPr/>
        <p:txBody>
          <a:bodyPr/>
          <a:lstStyle>
            <a:lvl1pPr>
              <a:defRPr>
                <a:latin typeface="Century Gothic" panose="020B0502020202020204" pitchFamily="34" charset="0"/>
              </a:defRPr>
            </a:lvl1pPr>
          </a:lstStyle>
          <a:p>
            <a:pPr algn="ctr"/>
            <a:fld id="{C0DD11E7-DE26-3544-ADD9-B909B5A09C33}" type="slidenum">
              <a:rPr lang="es-ES" sz="1050" smtClean="0">
                <a:solidFill>
                  <a:prstClr val="black"/>
                </a:solidFill>
                <a:cs typeface="Arial" pitchFamily="34" charset="0"/>
              </a:rPr>
              <a:pPr algn="ctr"/>
              <a:t>‹Nº›</a:t>
            </a:fld>
            <a:endParaRPr lang="es-ES" sz="1050" dirty="0">
              <a:solidFill>
                <a:prstClr val="black"/>
              </a:solidFill>
              <a:cs typeface="Arial" pitchFamily="34" charset="0"/>
            </a:endParaRPr>
          </a:p>
        </p:txBody>
      </p:sp>
    </p:spTree>
    <p:extLst>
      <p:ext uri="{BB962C8B-B14F-4D97-AF65-F5344CB8AC3E}">
        <p14:creationId xmlns:p14="http://schemas.microsoft.com/office/powerpoint/2010/main" val="3582642809"/>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Marcador de fecha 1"/>
          <p:cNvSpPr>
            <a:spLocks noGrp="1"/>
          </p:cNvSpPr>
          <p:nvPr>
            <p:ph type="dt" sz="half" idx="10"/>
          </p:nvPr>
        </p:nvSpPr>
        <p:spPr/>
        <p:txBody>
          <a:bodyPr/>
          <a:lstStyle/>
          <a:p>
            <a:endParaRPr lang="es-ES" dirty="0">
              <a:solidFill>
                <a:prstClr val="black">
                  <a:tint val="75000"/>
                </a:prstClr>
              </a:solidFill>
            </a:endParaRPr>
          </a:p>
        </p:txBody>
      </p:sp>
      <p:sp>
        <p:nvSpPr>
          <p:cNvPr id="3" name="Marcador de pie de página 2"/>
          <p:cNvSpPr>
            <a:spLocks noGrp="1"/>
          </p:cNvSpPr>
          <p:nvPr>
            <p:ph type="ftr" sz="quarter" idx="11"/>
          </p:nvPr>
        </p:nvSpPr>
        <p:spPr/>
        <p:txBody>
          <a:bodyPr/>
          <a:lstStyle/>
          <a:p>
            <a:endParaRPr lang="es-ES" dirty="0">
              <a:solidFill>
                <a:prstClr val="black">
                  <a:tint val="75000"/>
                </a:prstClr>
              </a:solidFill>
            </a:endParaRPr>
          </a:p>
        </p:txBody>
      </p:sp>
      <p:sp>
        <p:nvSpPr>
          <p:cNvPr id="4" name="Marcador de número de diapositiva 3"/>
          <p:cNvSpPr>
            <a:spLocks noGrp="1"/>
          </p:cNvSpPr>
          <p:nvPr>
            <p:ph type="sldNum" sz="quarter" idx="12"/>
          </p:nvPr>
        </p:nvSpPr>
        <p:spPr/>
        <p:txBody>
          <a:bodyPr/>
          <a:lstStyle>
            <a:lvl1pPr>
              <a:defRPr>
                <a:latin typeface="Century Gothic" panose="020B0502020202020204" pitchFamily="34" charset="0"/>
              </a:defRPr>
            </a:lvl1pPr>
          </a:lstStyle>
          <a:p>
            <a:pPr algn="ctr"/>
            <a:fld id="{C0DD11E7-DE26-3544-ADD9-B909B5A09C33}" type="slidenum">
              <a:rPr lang="es-ES" sz="1050" smtClean="0">
                <a:solidFill>
                  <a:prstClr val="black"/>
                </a:solidFill>
                <a:cs typeface="Arial" pitchFamily="34" charset="0"/>
              </a:rPr>
              <a:pPr algn="ctr"/>
              <a:t>‹Nº›</a:t>
            </a:fld>
            <a:endParaRPr lang="es-ES" sz="1050" dirty="0">
              <a:solidFill>
                <a:prstClr val="black"/>
              </a:solidFill>
              <a:cs typeface="Arial" pitchFamily="34" charset="0"/>
            </a:endParaRPr>
          </a:p>
        </p:txBody>
      </p:sp>
    </p:spTree>
    <p:extLst>
      <p:ext uri="{BB962C8B-B14F-4D97-AF65-F5344CB8AC3E}">
        <p14:creationId xmlns:p14="http://schemas.microsoft.com/office/powerpoint/2010/main" val="2783009467"/>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Título 1"/>
          <p:cNvSpPr>
            <a:spLocks noGrp="1"/>
          </p:cNvSpPr>
          <p:nvPr>
            <p:ph type="title"/>
          </p:nvPr>
        </p:nvSpPr>
        <p:spPr>
          <a:xfrm>
            <a:off x="457200" y="273050"/>
            <a:ext cx="3008313" cy="1162050"/>
          </a:xfrm>
        </p:spPr>
        <p:txBody>
          <a:bodyPr anchor="b"/>
          <a:lstStyle>
            <a:lvl1pPr algn="l">
              <a:defRPr sz="2000" b="1"/>
            </a:lvl1pPr>
          </a:lstStyle>
          <a:p>
            <a:r>
              <a:rPr lang="es-ES"/>
              <a:t>Haga clic para modificar el estilo de título del patrón</a:t>
            </a:r>
          </a:p>
        </p:txBody>
      </p:sp>
      <p:sp>
        <p:nvSpPr>
          <p:cNvPr id="3" name="Marcador de contenido 2"/>
          <p:cNvSpPr>
            <a:spLocks noGrp="1"/>
          </p:cNvSpPr>
          <p:nvPr>
            <p:ph idx="1"/>
          </p:nvPr>
        </p:nvSpPr>
        <p:spPr>
          <a:xfrm>
            <a:off x="3575050" y="1435099"/>
            <a:ext cx="5111750" cy="469106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a:t>Haga clic para modificar el estilo de texto del patrón</a:t>
            </a:r>
          </a:p>
          <a:p>
            <a:pPr lvl="1"/>
            <a:r>
              <a:rPr lang="es-ES"/>
              <a:t>Segundo nivel</a:t>
            </a:r>
          </a:p>
          <a:p>
            <a:pPr lvl="2"/>
            <a:r>
              <a:rPr lang="es-ES"/>
              <a:t>Tercer nivel</a:t>
            </a:r>
          </a:p>
          <a:p>
            <a:pPr lvl="3"/>
            <a:r>
              <a:rPr lang="es-ES"/>
              <a:t>Cuarto nivel</a:t>
            </a:r>
          </a:p>
          <a:p>
            <a:pPr lvl="4"/>
            <a:r>
              <a:rPr lang="es-ES"/>
              <a:t>Quinto nivel</a:t>
            </a:r>
            <a:endParaRPr lang="es-ES" dirty="0"/>
          </a:p>
        </p:txBody>
      </p:sp>
      <p:sp>
        <p:nvSpPr>
          <p:cNvPr id="4" name="Marcador de texto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a:t>Haga clic para modificar el estilo de texto del patrón</a:t>
            </a:r>
          </a:p>
        </p:txBody>
      </p:sp>
      <p:sp>
        <p:nvSpPr>
          <p:cNvPr id="5" name="Marcador de fecha 4"/>
          <p:cNvSpPr>
            <a:spLocks noGrp="1"/>
          </p:cNvSpPr>
          <p:nvPr>
            <p:ph type="dt" sz="half" idx="10"/>
          </p:nvPr>
        </p:nvSpPr>
        <p:spPr/>
        <p:txBody>
          <a:bodyPr/>
          <a:lstStyle/>
          <a:p>
            <a:endParaRPr lang="es-ES" dirty="0">
              <a:solidFill>
                <a:prstClr val="black">
                  <a:tint val="75000"/>
                </a:prstClr>
              </a:solidFill>
            </a:endParaRPr>
          </a:p>
        </p:txBody>
      </p:sp>
      <p:sp>
        <p:nvSpPr>
          <p:cNvPr id="6" name="Marcador de pie de página 5"/>
          <p:cNvSpPr>
            <a:spLocks noGrp="1"/>
          </p:cNvSpPr>
          <p:nvPr>
            <p:ph type="ftr" sz="quarter" idx="11"/>
          </p:nvPr>
        </p:nvSpPr>
        <p:spPr/>
        <p:txBody>
          <a:bodyPr/>
          <a:lstStyle/>
          <a:p>
            <a:endParaRPr lang="es-ES" dirty="0">
              <a:solidFill>
                <a:prstClr val="black">
                  <a:tint val="75000"/>
                </a:prstClr>
              </a:solidFill>
            </a:endParaRPr>
          </a:p>
        </p:txBody>
      </p:sp>
      <p:sp>
        <p:nvSpPr>
          <p:cNvPr id="7" name="Marcador de número de diapositiva 6"/>
          <p:cNvSpPr>
            <a:spLocks noGrp="1"/>
          </p:cNvSpPr>
          <p:nvPr>
            <p:ph type="sldNum" sz="quarter" idx="12"/>
          </p:nvPr>
        </p:nvSpPr>
        <p:spPr/>
        <p:txBody>
          <a:bodyPr/>
          <a:lstStyle>
            <a:lvl1pPr>
              <a:defRPr>
                <a:latin typeface="Century Gothic" panose="020B0502020202020204" pitchFamily="34" charset="0"/>
              </a:defRPr>
            </a:lvl1pPr>
          </a:lstStyle>
          <a:p>
            <a:pPr algn="ctr"/>
            <a:fld id="{C0DD11E7-DE26-3544-ADD9-B909B5A09C33}" type="slidenum">
              <a:rPr lang="es-ES" sz="1050" smtClean="0">
                <a:solidFill>
                  <a:prstClr val="black"/>
                </a:solidFill>
                <a:cs typeface="Arial" pitchFamily="34" charset="0"/>
              </a:rPr>
              <a:pPr algn="ctr"/>
              <a:t>‹Nº›</a:t>
            </a:fld>
            <a:endParaRPr lang="es-ES" sz="1050" dirty="0">
              <a:solidFill>
                <a:prstClr val="black"/>
              </a:solidFill>
              <a:cs typeface="Arial" pitchFamily="34" charset="0"/>
            </a:endParaRPr>
          </a:p>
        </p:txBody>
      </p:sp>
    </p:spTree>
    <p:extLst>
      <p:ext uri="{BB962C8B-B14F-4D97-AF65-F5344CB8AC3E}">
        <p14:creationId xmlns:p14="http://schemas.microsoft.com/office/powerpoint/2010/main" val="1155955057"/>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Título 1"/>
          <p:cNvSpPr>
            <a:spLocks noGrp="1"/>
          </p:cNvSpPr>
          <p:nvPr>
            <p:ph type="title"/>
          </p:nvPr>
        </p:nvSpPr>
        <p:spPr>
          <a:xfrm>
            <a:off x="1792288" y="4800600"/>
            <a:ext cx="5486400" cy="566738"/>
          </a:xfrm>
        </p:spPr>
        <p:txBody>
          <a:bodyPr anchor="b"/>
          <a:lstStyle>
            <a:lvl1pPr algn="l">
              <a:defRPr sz="2000" b="1"/>
            </a:lvl1pPr>
          </a:lstStyle>
          <a:p>
            <a:r>
              <a:rPr lang="es-ES"/>
              <a:t>Haga clic para modificar el estilo de título del patrón</a:t>
            </a:r>
          </a:p>
        </p:txBody>
      </p:sp>
      <p:sp>
        <p:nvSpPr>
          <p:cNvPr id="3" name="Marcador de posición de imagen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s-ES" dirty="0"/>
              <a:t>Haga clic en el icono para agregar una imagen</a:t>
            </a:r>
          </a:p>
        </p:txBody>
      </p:sp>
      <p:sp>
        <p:nvSpPr>
          <p:cNvPr id="4" name="Marcador de texto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a:t>Haga clic para modificar el estilo de texto del patrón</a:t>
            </a:r>
          </a:p>
        </p:txBody>
      </p:sp>
      <p:sp>
        <p:nvSpPr>
          <p:cNvPr id="5" name="Marcador de fecha 4"/>
          <p:cNvSpPr>
            <a:spLocks noGrp="1"/>
          </p:cNvSpPr>
          <p:nvPr>
            <p:ph type="dt" sz="half" idx="10"/>
          </p:nvPr>
        </p:nvSpPr>
        <p:spPr/>
        <p:txBody>
          <a:bodyPr/>
          <a:lstStyle/>
          <a:p>
            <a:endParaRPr lang="es-ES" dirty="0">
              <a:solidFill>
                <a:prstClr val="black">
                  <a:tint val="75000"/>
                </a:prstClr>
              </a:solidFill>
            </a:endParaRPr>
          </a:p>
        </p:txBody>
      </p:sp>
      <p:sp>
        <p:nvSpPr>
          <p:cNvPr id="6" name="Marcador de pie de página 5"/>
          <p:cNvSpPr>
            <a:spLocks noGrp="1"/>
          </p:cNvSpPr>
          <p:nvPr>
            <p:ph type="ftr" sz="quarter" idx="11"/>
          </p:nvPr>
        </p:nvSpPr>
        <p:spPr/>
        <p:txBody>
          <a:bodyPr/>
          <a:lstStyle/>
          <a:p>
            <a:endParaRPr lang="es-ES" dirty="0">
              <a:solidFill>
                <a:prstClr val="black">
                  <a:tint val="75000"/>
                </a:prstClr>
              </a:solidFill>
            </a:endParaRPr>
          </a:p>
        </p:txBody>
      </p:sp>
      <p:sp>
        <p:nvSpPr>
          <p:cNvPr id="7" name="Marcador de número de diapositiva 6"/>
          <p:cNvSpPr>
            <a:spLocks noGrp="1"/>
          </p:cNvSpPr>
          <p:nvPr>
            <p:ph type="sldNum" sz="quarter" idx="12"/>
          </p:nvPr>
        </p:nvSpPr>
        <p:spPr/>
        <p:txBody>
          <a:bodyPr/>
          <a:lstStyle>
            <a:lvl1pPr>
              <a:defRPr>
                <a:latin typeface="Century Gothic" panose="020B0502020202020204" pitchFamily="34" charset="0"/>
              </a:defRPr>
            </a:lvl1pPr>
          </a:lstStyle>
          <a:p>
            <a:pPr algn="ctr"/>
            <a:fld id="{C0DD11E7-DE26-3544-ADD9-B909B5A09C33}" type="slidenum">
              <a:rPr lang="es-ES" sz="1050" smtClean="0">
                <a:solidFill>
                  <a:prstClr val="black"/>
                </a:solidFill>
                <a:cs typeface="Arial" pitchFamily="34" charset="0"/>
              </a:rPr>
              <a:pPr algn="ctr"/>
              <a:t>‹Nº›</a:t>
            </a:fld>
            <a:endParaRPr lang="es-ES" sz="1050" dirty="0">
              <a:solidFill>
                <a:prstClr val="black"/>
              </a:solidFill>
              <a:cs typeface="Arial" pitchFamily="34" charset="0"/>
            </a:endParaRPr>
          </a:p>
        </p:txBody>
      </p:sp>
    </p:spTree>
    <p:extLst>
      <p:ext uri="{BB962C8B-B14F-4D97-AF65-F5344CB8AC3E}">
        <p14:creationId xmlns:p14="http://schemas.microsoft.com/office/powerpoint/2010/main" val="574880375"/>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cSld name="Título y texto">
    <p:spTree>
      <p:nvGrpSpPr>
        <p:cNvPr id="1" name=""/>
        <p:cNvGrpSpPr/>
        <p:nvPr/>
      </p:nvGrpSpPr>
      <p:grpSpPr>
        <a:xfrm>
          <a:off x="0" y="0"/>
          <a:ext cx="0" cy="0"/>
          <a:chOff x="0" y="0"/>
          <a:chExt cx="0" cy="0"/>
        </a:xfrm>
      </p:grpSpPr>
      <p:sp>
        <p:nvSpPr>
          <p:cNvPr id="2" name="Title 1"/>
          <p:cNvSpPr>
            <a:spLocks noGrp="1"/>
          </p:cNvSpPr>
          <p:nvPr>
            <p:ph type="title"/>
          </p:nvPr>
        </p:nvSpPr>
        <p:spPr/>
        <p:txBody>
          <a:bodyPr rIns="0"/>
          <a:lstStyle>
            <a:lvl1pPr>
              <a:defRPr sz="2400"/>
            </a:lvl1pPr>
          </a:lstStyle>
          <a:p>
            <a:r>
              <a:rPr lang="es-ES"/>
              <a:t>Haga clic para modificar el estilo de título del patrón</a:t>
            </a:r>
            <a:endParaRPr lang="en-US" dirty="0"/>
          </a:p>
        </p:txBody>
      </p:sp>
      <p:sp>
        <p:nvSpPr>
          <p:cNvPr id="6" name="Text Placeholder 5"/>
          <p:cNvSpPr>
            <a:spLocks noGrp="1"/>
          </p:cNvSpPr>
          <p:nvPr>
            <p:ph type="body" sz="quarter" idx="10"/>
          </p:nvPr>
        </p:nvSpPr>
        <p:spPr>
          <a:xfrm>
            <a:off x="322264" y="1379538"/>
            <a:ext cx="8496299" cy="4792662"/>
          </a:xfrm>
        </p:spPr>
        <p:txBody>
          <a:bodyPr/>
          <a:lstStyle>
            <a:lvl1pPr>
              <a:spcBef>
                <a:spcPts val="0"/>
              </a:spcBef>
              <a:defRPr/>
            </a:lvl1pPr>
          </a:lstStyle>
          <a:p>
            <a:pPr lvl="0"/>
            <a:r>
              <a:rPr lang="es-ES"/>
              <a:t>Haga clic para modificar el estilo de texto del patrón</a:t>
            </a:r>
          </a:p>
          <a:p>
            <a:pPr lvl="1"/>
            <a:r>
              <a:rPr lang="es-ES"/>
              <a:t>Segundo nivel</a:t>
            </a:r>
          </a:p>
          <a:p>
            <a:pPr lvl="2"/>
            <a:r>
              <a:rPr lang="es-ES"/>
              <a:t>Tercer nivel</a:t>
            </a:r>
          </a:p>
          <a:p>
            <a:pPr lvl="3"/>
            <a:r>
              <a:rPr lang="es-ES"/>
              <a:t>Cuarto nivel</a:t>
            </a:r>
          </a:p>
          <a:p>
            <a:pPr lvl="4"/>
            <a:r>
              <a:rPr lang="es-ES"/>
              <a:t>Quinto nivel</a:t>
            </a:r>
            <a:endParaRPr lang="en-US" dirty="0"/>
          </a:p>
        </p:txBody>
      </p:sp>
    </p:spTree>
    <p:extLst>
      <p:ext uri="{BB962C8B-B14F-4D97-AF65-F5344CB8AC3E}">
        <p14:creationId xmlns:p14="http://schemas.microsoft.com/office/powerpoint/2010/main" val="2233447429"/>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showMasterSp="0">
  <p:cSld name="Title slide">
    <p:bg>
      <p:bgPr>
        <a:blipFill dpi="0" rotWithShape="1">
          <a:blip r:embed="rId2" cstate="print">
            <a:lum/>
          </a:blip>
          <a:srcRect/>
          <a:stretch>
            <a:fillRect t="-3000" b="-3000"/>
          </a:stretch>
        </a:blip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310896" y="3447288"/>
            <a:ext cx="5916168" cy="585216"/>
          </a:xfrm>
        </p:spPr>
        <p:txBody>
          <a:bodyPr lIns="91440" tIns="45720" rIns="91440" bIns="45720"/>
          <a:lstStyle>
            <a:lvl1pPr>
              <a:defRPr>
                <a:solidFill>
                  <a:srgbClr val="FF0000"/>
                </a:solidFill>
              </a:defRPr>
            </a:lvl1pPr>
          </a:lstStyle>
          <a:p>
            <a:r>
              <a:rPr lang="es-ES"/>
              <a:t>Haga clic para modificar el estilo de título del patrón</a:t>
            </a:r>
            <a:endParaRPr lang="en-US" dirty="0"/>
          </a:p>
        </p:txBody>
      </p:sp>
      <p:sp>
        <p:nvSpPr>
          <p:cNvPr id="4" name="Text Placeholder 3"/>
          <p:cNvSpPr>
            <a:spLocks noGrp="1"/>
          </p:cNvSpPr>
          <p:nvPr>
            <p:ph type="body" sz="quarter" idx="10"/>
          </p:nvPr>
        </p:nvSpPr>
        <p:spPr>
          <a:xfrm>
            <a:off x="310896" y="4160520"/>
            <a:ext cx="5861304" cy="457200"/>
          </a:xfrm>
        </p:spPr>
        <p:txBody>
          <a:bodyPr lIns="91440" tIns="45720" rIns="91440" bIns="45720" anchor="ctr" anchorCtr="0">
            <a:normAutofit/>
          </a:bodyPr>
          <a:lstStyle>
            <a:lvl1pPr>
              <a:defRPr sz="1800" b="0">
                <a:solidFill>
                  <a:srgbClr val="808080"/>
                </a:solidFill>
              </a:defRPr>
            </a:lvl1pPr>
          </a:lstStyle>
          <a:p>
            <a:pPr lvl="0"/>
            <a:r>
              <a:rPr lang="es-ES"/>
              <a:t>Haga clic para modificar el estilo de texto del patrón</a:t>
            </a:r>
          </a:p>
        </p:txBody>
      </p:sp>
    </p:spTree>
    <p:extLst>
      <p:ext uri="{BB962C8B-B14F-4D97-AF65-F5344CB8AC3E}">
        <p14:creationId xmlns:p14="http://schemas.microsoft.com/office/powerpoint/2010/main" val="487170000"/>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cSld name="1_Título y objetos">
    <p:spTree>
      <p:nvGrpSpPr>
        <p:cNvPr id="1" name=""/>
        <p:cNvGrpSpPr/>
        <p:nvPr/>
      </p:nvGrpSpPr>
      <p:grpSpPr>
        <a:xfrm>
          <a:off x="0" y="0"/>
          <a:ext cx="0" cy="0"/>
          <a:chOff x="0" y="0"/>
          <a:chExt cx="0" cy="0"/>
        </a:xfrm>
      </p:grpSpPr>
      <p:sp>
        <p:nvSpPr>
          <p:cNvPr id="8" name="7 Rectángulo"/>
          <p:cNvSpPr/>
          <p:nvPr/>
        </p:nvSpPr>
        <p:spPr>
          <a:xfrm>
            <a:off x="1" y="224752"/>
            <a:ext cx="8676456" cy="972000"/>
          </a:xfrm>
          <a:prstGeom prst="rect">
            <a:avLst/>
          </a:pr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913881" eaLnBrk="1" fontAlgn="auto" hangingPunct="1">
              <a:spcBef>
                <a:spcPts val="0"/>
              </a:spcBef>
              <a:spcAft>
                <a:spcPts val="0"/>
              </a:spcAft>
            </a:pPr>
            <a:endParaRPr lang="es-MX" dirty="0">
              <a:solidFill>
                <a:prstClr val="white"/>
              </a:solidFill>
              <a:latin typeface="Century Gothic" panose="020B0502020202020204" pitchFamily="34" charset="0"/>
            </a:endParaRPr>
          </a:p>
        </p:txBody>
      </p:sp>
      <p:sp>
        <p:nvSpPr>
          <p:cNvPr id="3" name="Marcador de contenido 2"/>
          <p:cNvSpPr>
            <a:spLocks noGrp="1"/>
          </p:cNvSpPr>
          <p:nvPr>
            <p:ph idx="1"/>
          </p:nvPr>
        </p:nvSpPr>
        <p:spPr>
          <a:xfrm>
            <a:off x="323527" y="1556792"/>
            <a:ext cx="8352929" cy="4785396"/>
          </a:xfrm>
          <a:solidFill>
            <a:schemeClr val="bg1">
              <a:lumMod val="85000"/>
            </a:schemeClr>
          </a:solidFill>
        </p:spPr>
        <p:txBody>
          <a:bodyPr/>
          <a:lstStyle>
            <a:lvl1pPr>
              <a:defRPr>
                <a:solidFill>
                  <a:schemeClr val="tx2">
                    <a:lumMod val="50000"/>
                  </a:schemeClr>
                </a:solidFill>
              </a:defRPr>
            </a:lvl1pPr>
            <a:lvl2pPr>
              <a:defRPr>
                <a:solidFill>
                  <a:schemeClr val="tx2">
                    <a:lumMod val="50000"/>
                  </a:schemeClr>
                </a:solidFill>
              </a:defRPr>
            </a:lvl2pPr>
            <a:lvl3pPr>
              <a:defRPr>
                <a:solidFill>
                  <a:schemeClr val="tx2">
                    <a:lumMod val="50000"/>
                  </a:schemeClr>
                </a:solidFill>
              </a:defRPr>
            </a:lvl3pPr>
            <a:lvl4pPr>
              <a:defRPr>
                <a:solidFill>
                  <a:schemeClr val="tx2">
                    <a:lumMod val="50000"/>
                  </a:schemeClr>
                </a:solidFill>
              </a:defRPr>
            </a:lvl4pPr>
            <a:lvl5pPr>
              <a:defRPr>
                <a:solidFill>
                  <a:schemeClr val="tx2">
                    <a:lumMod val="50000"/>
                  </a:schemeClr>
                </a:solidFill>
              </a:defRPr>
            </a:lvl5pPr>
          </a:lstStyle>
          <a:p>
            <a:pPr lvl="0"/>
            <a:r>
              <a:rPr lang="es-ES"/>
              <a:t>Haga clic para modificar el estilo de texto del patrón</a:t>
            </a:r>
          </a:p>
          <a:p>
            <a:pPr lvl="1"/>
            <a:r>
              <a:rPr lang="es-ES"/>
              <a:t>Segundo nivel</a:t>
            </a:r>
          </a:p>
          <a:p>
            <a:pPr lvl="2"/>
            <a:r>
              <a:rPr lang="es-ES"/>
              <a:t>Tercer nivel</a:t>
            </a:r>
          </a:p>
          <a:p>
            <a:pPr lvl="3"/>
            <a:r>
              <a:rPr lang="es-ES"/>
              <a:t>Cuarto nivel</a:t>
            </a:r>
          </a:p>
          <a:p>
            <a:pPr lvl="4"/>
            <a:r>
              <a:rPr lang="es-ES"/>
              <a:t>Quinto nivel</a:t>
            </a:r>
            <a:endParaRPr lang="es-ES" dirty="0"/>
          </a:p>
        </p:txBody>
      </p:sp>
      <p:sp>
        <p:nvSpPr>
          <p:cNvPr id="7" name="Marcador de número de diapositiva 5"/>
          <p:cNvSpPr>
            <a:spLocks noGrp="1"/>
          </p:cNvSpPr>
          <p:nvPr>
            <p:ph type="sldNum" sz="quarter" idx="12"/>
          </p:nvPr>
        </p:nvSpPr>
        <p:spPr>
          <a:xfrm>
            <a:off x="8244408" y="6684766"/>
            <a:ext cx="442392" cy="128610"/>
          </a:xfrm>
        </p:spPr>
        <p:txBody>
          <a:bodyPr/>
          <a:lstStyle>
            <a:lvl1pPr>
              <a:defRPr sz="1050">
                <a:latin typeface="Century Gothic" panose="020B0502020202020204" pitchFamily="34" charset="0"/>
              </a:defRPr>
            </a:lvl1pPr>
          </a:lstStyle>
          <a:p>
            <a:pPr algn="ctr"/>
            <a:fld id="{C0DD11E7-DE26-3544-ADD9-B909B5A09C33}" type="slidenum">
              <a:rPr lang="es-ES" smtClean="0">
                <a:solidFill>
                  <a:prstClr val="black"/>
                </a:solidFill>
                <a:cs typeface="Arial" pitchFamily="34" charset="0"/>
              </a:rPr>
              <a:pPr algn="ctr"/>
              <a:t>‹Nº›</a:t>
            </a:fld>
            <a:endParaRPr lang="es-ES" dirty="0">
              <a:solidFill>
                <a:prstClr val="black"/>
              </a:solidFill>
              <a:cs typeface="Arial" pitchFamily="34" charset="0"/>
            </a:endParaRPr>
          </a:p>
        </p:txBody>
      </p:sp>
      <p:sp>
        <p:nvSpPr>
          <p:cNvPr id="10" name="Marcador de texto 2"/>
          <p:cNvSpPr>
            <a:spLocks noGrp="1"/>
          </p:cNvSpPr>
          <p:nvPr>
            <p:ph type="body" idx="13" hasCustomPrompt="1"/>
          </p:nvPr>
        </p:nvSpPr>
        <p:spPr>
          <a:xfrm>
            <a:off x="323528" y="679484"/>
            <a:ext cx="7128793" cy="360000"/>
          </a:xfrm>
          <a:noFill/>
        </p:spPr>
        <p:txBody>
          <a:bodyPr anchor="t"/>
          <a:lstStyle>
            <a:lvl1pPr marL="0" indent="0">
              <a:buNone/>
              <a:defRPr sz="2000" b="0" u="none" baseline="0">
                <a:solidFill>
                  <a:srgbClr val="C00000"/>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a:t>Introduzca el nombre del evento</a:t>
            </a:r>
          </a:p>
        </p:txBody>
      </p:sp>
      <p:pic>
        <p:nvPicPr>
          <p:cNvPr id="11"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560813" y="224752"/>
            <a:ext cx="1115643" cy="9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 name="12 Marcador de contenido"/>
          <p:cNvSpPr>
            <a:spLocks noGrp="1"/>
          </p:cNvSpPr>
          <p:nvPr>
            <p:ph sz="quarter" idx="14" hasCustomPrompt="1"/>
          </p:nvPr>
        </p:nvSpPr>
        <p:spPr>
          <a:xfrm>
            <a:off x="323528" y="225425"/>
            <a:ext cx="6335713" cy="485775"/>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marL="0" indent="0">
              <a:buNone/>
              <a:defRPr lang="es-ES_tradnl" cap="small" baseline="0" dirty="0" smtClean="0">
                <a:solidFill>
                  <a:schemeClr val="tx2">
                    <a:lumMod val="50000"/>
                  </a:schemeClr>
                </a:solidFill>
              </a:defRPr>
            </a:lvl1pPr>
          </a:lstStyle>
          <a:p>
            <a:pPr marL="0" lvl="0" latinLnBrk="0">
              <a:spcBef>
                <a:spcPct val="0"/>
              </a:spcBef>
            </a:pPr>
            <a:r>
              <a:rPr lang="es-ES_tradnl" dirty="0"/>
              <a:t>Clic para editar título</a:t>
            </a:r>
          </a:p>
        </p:txBody>
      </p:sp>
    </p:spTree>
    <p:extLst>
      <p:ext uri="{BB962C8B-B14F-4D97-AF65-F5344CB8AC3E}">
        <p14:creationId xmlns:p14="http://schemas.microsoft.com/office/powerpoint/2010/main" val="3071728085"/>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type="title" preserve="1">
  <p:cSld name="Diapositiva de título">
    <p:bg>
      <p:bgPr>
        <a:blipFill dpi="0" rotWithShape="1">
          <a:blip r:embed="rId2"/>
          <a:srcRect/>
          <a:stretch>
            <a:fillRect/>
          </a:stretch>
        </a:blipFill>
        <a:effectLst/>
      </p:bgPr>
    </p:bg>
    <p:spTree>
      <p:nvGrpSpPr>
        <p:cNvPr id="1" name=""/>
        <p:cNvGrpSpPr/>
        <p:nvPr/>
      </p:nvGrpSpPr>
      <p:grpSpPr>
        <a:xfrm>
          <a:off x="0" y="0"/>
          <a:ext cx="0" cy="0"/>
          <a:chOff x="0" y="0"/>
          <a:chExt cx="0" cy="0"/>
        </a:xfrm>
      </p:grpSpPr>
      <p:sp>
        <p:nvSpPr>
          <p:cNvPr id="2" name="Título 1"/>
          <p:cNvSpPr>
            <a:spLocks noGrp="1"/>
          </p:cNvSpPr>
          <p:nvPr>
            <p:ph type="ctrTitle"/>
          </p:nvPr>
        </p:nvSpPr>
        <p:spPr>
          <a:xfrm>
            <a:off x="685800" y="2339632"/>
            <a:ext cx="5725984" cy="1051612"/>
          </a:xfrm>
        </p:spPr>
        <p:txBody>
          <a:bodyPr/>
          <a:lstStyle/>
          <a:p>
            <a:r>
              <a:rPr lang="es-ES"/>
              <a:t>Haga clic para modificar el estilo de título del patrón</a:t>
            </a:r>
            <a:endParaRPr lang="es-ES" dirty="0"/>
          </a:p>
        </p:txBody>
      </p:sp>
      <p:sp>
        <p:nvSpPr>
          <p:cNvPr id="3" name="Subtítulo 2"/>
          <p:cNvSpPr>
            <a:spLocks noGrp="1"/>
          </p:cNvSpPr>
          <p:nvPr>
            <p:ph type="subTitle" idx="1"/>
          </p:nvPr>
        </p:nvSpPr>
        <p:spPr>
          <a:xfrm>
            <a:off x="685800" y="3501768"/>
            <a:ext cx="4119605" cy="980989"/>
          </a:xfrm>
        </p:spPr>
        <p:txBody>
          <a:bodyPr>
            <a:normAutofit/>
          </a:bodyPr>
          <a:lstStyle>
            <a:lvl1pPr marL="0" indent="0" algn="l">
              <a:buNone/>
              <a:defRPr sz="2200" b="0" i="0">
                <a:solidFill>
                  <a:schemeClr val="tx1">
                    <a:tint val="75000"/>
                  </a:schemeClr>
                </a:solidFill>
                <a:latin typeface="Myriad Pro"/>
                <a:cs typeface="Myriad Pro"/>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s-ES"/>
              <a:t>Haga clic para modificar el estilo de subtítulo del patrón</a:t>
            </a:r>
            <a:endParaRPr lang="es-ES" dirty="0"/>
          </a:p>
        </p:txBody>
      </p:sp>
      <p:sp>
        <p:nvSpPr>
          <p:cNvPr id="4" name="Marcador de fecha 3"/>
          <p:cNvSpPr>
            <a:spLocks noGrp="1"/>
          </p:cNvSpPr>
          <p:nvPr>
            <p:ph type="dt" sz="half" idx="10"/>
          </p:nvPr>
        </p:nvSpPr>
        <p:spPr/>
        <p:txBody>
          <a:bodyPr/>
          <a:lstStyle/>
          <a:p>
            <a:endParaRPr lang="es-ES" dirty="0">
              <a:solidFill>
                <a:prstClr val="black">
                  <a:tint val="75000"/>
                </a:prstClr>
              </a:solidFill>
            </a:endParaRPr>
          </a:p>
        </p:txBody>
      </p:sp>
      <p:sp>
        <p:nvSpPr>
          <p:cNvPr id="5" name="Marcador de pie de página 4"/>
          <p:cNvSpPr>
            <a:spLocks noGrp="1"/>
          </p:cNvSpPr>
          <p:nvPr>
            <p:ph type="ftr" sz="quarter" idx="11"/>
          </p:nvPr>
        </p:nvSpPr>
        <p:spPr/>
        <p:txBody>
          <a:bodyPr/>
          <a:lstStyle/>
          <a:p>
            <a:endParaRPr lang="es-ES" dirty="0">
              <a:solidFill>
                <a:prstClr val="black">
                  <a:tint val="75000"/>
                </a:prstClr>
              </a:solidFill>
            </a:endParaRPr>
          </a:p>
        </p:txBody>
      </p:sp>
      <p:sp>
        <p:nvSpPr>
          <p:cNvPr id="6" name="Marcador de número de diapositiva 5"/>
          <p:cNvSpPr>
            <a:spLocks noGrp="1"/>
          </p:cNvSpPr>
          <p:nvPr>
            <p:ph type="sldNum" sz="quarter" idx="12"/>
          </p:nvPr>
        </p:nvSpPr>
        <p:spPr/>
        <p:txBody>
          <a:bodyPr/>
          <a:lstStyle>
            <a:lvl1pPr>
              <a:defRPr>
                <a:latin typeface="Century Gothic" panose="020B0502020202020204" pitchFamily="34" charset="0"/>
              </a:defRPr>
            </a:lvl1pPr>
          </a:lstStyle>
          <a:p>
            <a:pPr algn="ctr"/>
            <a:fld id="{C0DD11E7-DE26-3544-ADD9-B909B5A09C33}" type="slidenum">
              <a:rPr lang="es-ES" sz="1050" smtClean="0">
                <a:solidFill>
                  <a:prstClr val="black"/>
                </a:solidFill>
                <a:cs typeface="Arial" pitchFamily="34" charset="0"/>
              </a:rPr>
              <a:pPr algn="ctr"/>
              <a:t>‹Nº›</a:t>
            </a:fld>
            <a:endParaRPr lang="es-ES" sz="1050" dirty="0">
              <a:solidFill>
                <a:prstClr val="black"/>
              </a:solidFill>
              <a:cs typeface="Arial" pitchFamily="34" charset="0"/>
            </a:endParaRPr>
          </a:p>
        </p:txBody>
      </p:sp>
    </p:spTree>
    <p:extLst>
      <p:ext uri="{BB962C8B-B14F-4D97-AF65-F5344CB8AC3E}">
        <p14:creationId xmlns:p14="http://schemas.microsoft.com/office/powerpoint/2010/main" val="1364348934"/>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es-ES"/>
              <a:t>Haga clic para modificar el estilo de título del patrón</a:t>
            </a:r>
          </a:p>
        </p:txBody>
      </p:sp>
      <p:sp>
        <p:nvSpPr>
          <p:cNvPr id="3" name="Marcador de contenido 2"/>
          <p:cNvSpPr>
            <a:spLocks noGrp="1"/>
          </p:cNvSpPr>
          <p:nvPr>
            <p:ph idx="1"/>
          </p:nvPr>
        </p:nvSpPr>
        <p:spPr/>
        <p:txBody>
          <a:bodyPr/>
          <a:lstStyle/>
          <a:p>
            <a:pPr lvl="0"/>
            <a:r>
              <a:rPr lang="es-ES"/>
              <a:t>Haga clic para modificar el estilo de texto del patrón</a:t>
            </a:r>
          </a:p>
          <a:p>
            <a:pPr lvl="1"/>
            <a:r>
              <a:rPr lang="es-ES"/>
              <a:t>Segundo nivel</a:t>
            </a:r>
          </a:p>
          <a:p>
            <a:pPr lvl="2"/>
            <a:r>
              <a:rPr lang="es-ES"/>
              <a:t>Tercer nivel</a:t>
            </a:r>
          </a:p>
          <a:p>
            <a:pPr lvl="3"/>
            <a:r>
              <a:rPr lang="es-ES"/>
              <a:t>Cuarto nivel</a:t>
            </a:r>
          </a:p>
          <a:p>
            <a:pPr lvl="4"/>
            <a:r>
              <a:rPr lang="es-ES"/>
              <a:t>Quinto nivel</a:t>
            </a:r>
          </a:p>
        </p:txBody>
      </p:sp>
      <p:sp>
        <p:nvSpPr>
          <p:cNvPr id="4" name="Marcador de fecha 3"/>
          <p:cNvSpPr>
            <a:spLocks noGrp="1"/>
          </p:cNvSpPr>
          <p:nvPr>
            <p:ph type="dt" sz="half" idx="10"/>
          </p:nvPr>
        </p:nvSpPr>
        <p:spPr/>
        <p:txBody>
          <a:bodyPr/>
          <a:lstStyle/>
          <a:p>
            <a:endParaRPr lang="es-ES" dirty="0">
              <a:solidFill>
                <a:prstClr val="black">
                  <a:tint val="75000"/>
                </a:prstClr>
              </a:solidFill>
            </a:endParaRPr>
          </a:p>
        </p:txBody>
      </p:sp>
      <p:sp>
        <p:nvSpPr>
          <p:cNvPr id="5" name="Marcador de pie de página 4"/>
          <p:cNvSpPr>
            <a:spLocks noGrp="1"/>
          </p:cNvSpPr>
          <p:nvPr>
            <p:ph type="ftr" sz="quarter" idx="11"/>
          </p:nvPr>
        </p:nvSpPr>
        <p:spPr/>
        <p:txBody>
          <a:bodyPr/>
          <a:lstStyle/>
          <a:p>
            <a:endParaRPr lang="es-ES" dirty="0">
              <a:solidFill>
                <a:prstClr val="black">
                  <a:tint val="75000"/>
                </a:prstClr>
              </a:solidFill>
            </a:endParaRPr>
          </a:p>
        </p:txBody>
      </p:sp>
      <p:sp>
        <p:nvSpPr>
          <p:cNvPr id="6" name="Marcador de número de diapositiva 5"/>
          <p:cNvSpPr>
            <a:spLocks noGrp="1"/>
          </p:cNvSpPr>
          <p:nvPr>
            <p:ph type="sldNum" sz="quarter" idx="12"/>
          </p:nvPr>
        </p:nvSpPr>
        <p:spPr/>
        <p:txBody>
          <a:bodyPr/>
          <a:lstStyle>
            <a:lvl1pPr>
              <a:defRPr>
                <a:latin typeface="Century Gothic" panose="020B0502020202020204" pitchFamily="34" charset="0"/>
              </a:defRPr>
            </a:lvl1pPr>
          </a:lstStyle>
          <a:p>
            <a:fld id="{994D2B2F-BC50-EF4E-8B6C-BAC6A0A8BB6B}" type="slidenum">
              <a:rPr lang="es-ES" smtClean="0">
                <a:solidFill>
                  <a:prstClr val="black">
                    <a:tint val="75000"/>
                  </a:prstClr>
                </a:solidFill>
              </a:rPr>
              <a:pPr/>
              <a:t>‹Nº›</a:t>
            </a:fld>
            <a:endParaRPr lang="es-ES" dirty="0">
              <a:solidFill>
                <a:prstClr val="black">
                  <a:tint val="75000"/>
                </a:prstClr>
              </a:solidFill>
            </a:endParaRPr>
          </a:p>
        </p:txBody>
      </p:sp>
    </p:spTree>
    <p:extLst>
      <p:ext uri="{BB962C8B-B14F-4D97-AF65-F5344CB8AC3E}">
        <p14:creationId xmlns:p14="http://schemas.microsoft.com/office/powerpoint/2010/main" val="2174075341"/>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Título 1"/>
          <p:cNvSpPr>
            <a:spLocks noGrp="1"/>
          </p:cNvSpPr>
          <p:nvPr>
            <p:ph type="title"/>
          </p:nvPr>
        </p:nvSpPr>
        <p:spPr>
          <a:xfrm>
            <a:off x="722313" y="4406900"/>
            <a:ext cx="7772400" cy="1362075"/>
          </a:xfrm>
        </p:spPr>
        <p:txBody>
          <a:bodyPr anchor="t"/>
          <a:lstStyle>
            <a:lvl1pPr algn="l">
              <a:defRPr sz="4000" b="1" cap="all"/>
            </a:lvl1pPr>
          </a:lstStyle>
          <a:p>
            <a:r>
              <a:rPr lang="es-ES"/>
              <a:t>Haga clic para modificar el estilo de título del patrón</a:t>
            </a:r>
          </a:p>
        </p:txBody>
      </p:sp>
      <p:sp>
        <p:nvSpPr>
          <p:cNvPr id="3" name="Marcador de texto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s-ES"/>
              <a:t>Haga clic para modificar el estilo de texto del patrón</a:t>
            </a:r>
          </a:p>
        </p:txBody>
      </p:sp>
      <p:sp>
        <p:nvSpPr>
          <p:cNvPr id="4" name="Marcador de fecha 3"/>
          <p:cNvSpPr>
            <a:spLocks noGrp="1"/>
          </p:cNvSpPr>
          <p:nvPr>
            <p:ph type="dt" sz="half" idx="10"/>
          </p:nvPr>
        </p:nvSpPr>
        <p:spPr/>
        <p:txBody>
          <a:bodyPr/>
          <a:lstStyle/>
          <a:p>
            <a:endParaRPr lang="es-ES" dirty="0">
              <a:solidFill>
                <a:prstClr val="black">
                  <a:tint val="75000"/>
                </a:prstClr>
              </a:solidFill>
            </a:endParaRPr>
          </a:p>
        </p:txBody>
      </p:sp>
      <p:sp>
        <p:nvSpPr>
          <p:cNvPr id="5" name="Marcador de pie de página 4"/>
          <p:cNvSpPr>
            <a:spLocks noGrp="1"/>
          </p:cNvSpPr>
          <p:nvPr>
            <p:ph type="ftr" sz="quarter" idx="11"/>
          </p:nvPr>
        </p:nvSpPr>
        <p:spPr/>
        <p:txBody>
          <a:bodyPr/>
          <a:lstStyle/>
          <a:p>
            <a:endParaRPr lang="es-ES" dirty="0">
              <a:solidFill>
                <a:prstClr val="black">
                  <a:tint val="75000"/>
                </a:prstClr>
              </a:solidFill>
            </a:endParaRPr>
          </a:p>
        </p:txBody>
      </p:sp>
      <p:sp>
        <p:nvSpPr>
          <p:cNvPr id="6" name="Marcador de número de diapositiva 5"/>
          <p:cNvSpPr>
            <a:spLocks noGrp="1"/>
          </p:cNvSpPr>
          <p:nvPr>
            <p:ph type="sldNum" sz="quarter" idx="12"/>
          </p:nvPr>
        </p:nvSpPr>
        <p:spPr/>
        <p:txBody>
          <a:bodyPr/>
          <a:lstStyle>
            <a:lvl1pPr>
              <a:defRPr>
                <a:latin typeface="Century Gothic" panose="020B0502020202020204" pitchFamily="34" charset="0"/>
              </a:defRPr>
            </a:lvl1pPr>
          </a:lstStyle>
          <a:p>
            <a:pPr algn="ctr"/>
            <a:fld id="{C0DD11E7-DE26-3544-ADD9-B909B5A09C33}" type="slidenum">
              <a:rPr lang="es-ES" sz="1050" smtClean="0">
                <a:solidFill>
                  <a:prstClr val="black"/>
                </a:solidFill>
                <a:cs typeface="Arial" pitchFamily="34" charset="0"/>
              </a:rPr>
              <a:pPr algn="ctr"/>
              <a:t>‹Nº›</a:t>
            </a:fld>
            <a:endParaRPr lang="es-ES" sz="1050" dirty="0">
              <a:solidFill>
                <a:prstClr val="black"/>
              </a:solidFill>
              <a:cs typeface="Arial" pitchFamily="34" charset="0"/>
            </a:endParaRPr>
          </a:p>
        </p:txBody>
      </p:sp>
    </p:spTree>
    <p:extLst>
      <p:ext uri="{BB962C8B-B14F-4D97-AF65-F5344CB8AC3E}">
        <p14:creationId xmlns:p14="http://schemas.microsoft.com/office/powerpoint/2010/main" val="3565684349"/>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es-ES"/>
              <a:t>Haga clic para modificar el estilo de título del patrón</a:t>
            </a:r>
          </a:p>
        </p:txBody>
      </p:sp>
      <p:sp>
        <p:nvSpPr>
          <p:cNvPr id="3" name="Marcador de contenido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a:t>Haga clic para modificar el estilo de texto del patrón</a:t>
            </a:r>
          </a:p>
          <a:p>
            <a:pPr lvl="1"/>
            <a:r>
              <a:rPr lang="es-ES"/>
              <a:t>Segundo nivel</a:t>
            </a:r>
          </a:p>
          <a:p>
            <a:pPr lvl="2"/>
            <a:r>
              <a:rPr lang="es-ES"/>
              <a:t>Tercer nivel</a:t>
            </a:r>
          </a:p>
          <a:p>
            <a:pPr lvl="3"/>
            <a:r>
              <a:rPr lang="es-ES"/>
              <a:t>Cuarto nivel</a:t>
            </a:r>
          </a:p>
          <a:p>
            <a:pPr lvl="4"/>
            <a:r>
              <a:rPr lang="es-ES"/>
              <a:t>Quinto nivel</a:t>
            </a:r>
          </a:p>
        </p:txBody>
      </p:sp>
      <p:sp>
        <p:nvSpPr>
          <p:cNvPr id="4" name="Marcador de contenido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a:t>Haga clic para modificar el estilo de texto del patrón</a:t>
            </a:r>
          </a:p>
          <a:p>
            <a:pPr lvl="1"/>
            <a:r>
              <a:rPr lang="es-ES"/>
              <a:t>Segundo nivel</a:t>
            </a:r>
          </a:p>
          <a:p>
            <a:pPr lvl="2"/>
            <a:r>
              <a:rPr lang="es-ES"/>
              <a:t>Tercer nivel</a:t>
            </a:r>
          </a:p>
          <a:p>
            <a:pPr lvl="3"/>
            <a:r>
              <a:rPr lang="es-ES"/>
              <a:t>Cuarto nivel</a:t>
            </a:r>
          </a:p>
          <a:p>
            <a:pPr lvl="4"/>
            <a:r>
              <a:rPr lang="es-ES"/>
              <a:t>Quinto nivel</a:t>
            </a:r>
          </a:p>
        </p:txBody>
      </p:sp>
      <p:sp>
        <p:nvSpPr>
          <p:cNvPr id="5" name="Marcador de fecha 4"/>
          <p:cNvSpPr>
            <a:spLocks noGrp="1"/>
          </p:cNvSpPr>
          <p:nvPr>
            <p:ph type="dt" sz="half" idx="10"/>
          </p:nvPr>
        </p:nvSpPr>
        <p:spPr/>
        <p:txBody>
          <a:bodyPr/>
          <a:lstStyle/>
          <a:p>
            <a:endParaRPr lang="es-ES" dirty="0">
              <a:solidFill>
                <a:prstClr val="black">
                  <a:tint val="75000"/>
                </a:prstClr>
              </a:solidFill>
            </a:endParaRPr>
          </a:p>
        </p:txBody>
      </p:sp>
      <p:sp>
        <p:nvSpPr>
          <p:cNvPr id="6" name="Marcador de pie de página 5"/>
          <p:cNvSpPr>
            <a:spLocks noGrp="1"/>
          </p:cNvSpPr>
          <p:nvPr>
            <p:ph type="ftr" sz="quarter" idx="11"/>
          </p:nvPr>
        </p:nvSpPr>
        <p:spPr/>
        <p:txBody>
          <a:bodyPr/>
          <a:lstStyle/>
          <a:p>
            <a:endParaRPr lang="es-ES" dirty="0">
              <a:solidFill>
                <a:prstClr val="black">
                  <a:tint val="75000"/>
                </a:prstClr>
              </a:solidFill>
            </a:endParaRPr>
          </a:p>
        </p:txBody>
      </p:sp>
      <p:sp>
        <p:nvSpPr>
          <p:cNvPr id="7" name="Marcador de número de diapositiva 6"/>
          <p:cNvSpPr>
            <a:spLocks noGrp="1"/>
          </p:cNvSpPr>
          <p:nvPr>
            <p:ph type="sldNum" sz="quarter" idx="12"/>
          </p:nvPr>
        </p:nvSpPr>
        <p:spPr/>
        <p:txBody>
          <a:bodyPr/>
          <a:lstStyle>
            <a:lvl1pPr>
              <a:defRPr>
                <a:latin typeface="Century Gothic" panose="020B0502020202020204" pitchFamily="34" charset="0"/>
              </a:defRPr>
            </a:lvl1pPr>
          </a:lstStyle>
          <a:p>
            <a:pPr algn="ctr"/>
            <a:fld id="{C0DD11E7-DE26-3544-ADD9-B909B5A09C33}" type="slidenum">
              <a:rPr lang="es-ES" sz="1050" smtClean="0">
                <a:solidFill>
                  <a:prstClr val="black"/>
                </a:solidFill>
                <a:cs typeface="Arial" pitchFamily="34" charset="0"/>
              </a:rPr>
              <a:pPr algn="ctr"/>
              <a:t>‹Nº›</a:t>
            </a:fld>
            <a:endParaRPr lang="es-ES" sz="1050" dirty="0">
              <a:solidFill>
                <a:prstClr val="black"/>
              </a:solidFill>
              <a:cs typeface="Arial" pitchFamily="34" charset="0"/>
            </a:endParaRPr>
          </a:p>
        </p:txBody>
      </p:sp>
    </p:spTree>
    <p:extLst>
      <p:ext uri="{BB962C8B-B14F-4D97-AF65-F5344CB8AC3E}">
        <p14:creationId xmlns:p14="http://schemas.microsoft.com/office/powerpoint/2010/main" val="2680655917"/>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lvl1pPr>
              <a:defRPr/>
            </a:lvl1pPr>
          </a:lstStyle>
          <a:p>
            <a:r>
              <a:rPr lang="es-ES"/>
              <a:t>Haga clic para modificar el estilo de título del patrón</a:t>
            </a:r>
          </a:p>
        </p:txBody>
      </p:sp>
      <p:sp>
        <p:nvSpPr>
          <p:cNvPr id="3" name="Marcador de texto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a:t>Haga clic para modificar el estilo de texto del patrón</a:t>
            </a:r>
          </a:p>
        </p:txBody>
      </p:sp>
      <p:sp>
        <p:nvSpPr>
          <p:cNvPr id="4" name="Marcador de contenido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a:t>Haga clic para modificar el estilo de texto del patrón</a:t>
            </a:r>
          </a:p>
          <a:p>
            <a:pPr lvl="1"/>
            <a:r>
              <a:rPr lang="es-ES"/>
              <a:t>Segundo nivel</a:t>
            </a:r>
          </a:p>
          <a:p>
            <a:pPr lvl="2"/>
            <a:r>
              <a:rPr lang="es-ES"/>
              <a:t>Tercer nivel</a:t>
            </a:r>
          </a:p>
          <a:p>
            <a:pPr lvl="3"/>
            <a:r>
              <a:rPr lang="es-ES"/>
              <a:t>Cuarto nivel</a:t>
            </a:r>
          </a:p>
          <a:p>
            <a:pPr lvl="4"/>
            <a:r>
              <a:rPr lang="es-ES"/>
              <a:t>Quinto nivel</a:t>
            </a:r>
          </a:p>
        </p:txBody>
      </p:sp>
      <p:sp>
        <p:nvSpPr>
          <p:cNvPr id="5" name="Marcador de texto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a:t>Haga clic para modificar el estilo de texto del patrón</a:t>
            </a:r>
          </a:p>
        </p:txBody>
      </p:sp>
      <p:sp>
        <p:nvSpPr>
          <p:cNvPr id="6" name="Marcador de contenido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a:t>Haga clic para modificar el estilo de texto del patrón</a:t>
            </a:r>
          </a:p>
          <a:p>
            <a:pPr lvl="1"/>
            <a:r>
              <a:rPr lang="es-ES"/>
              <a:t>Segundo nivel</a:t>
            </a:r>
          </a:p>
          <a:p>
            <a:pPr lvl="2"/>
            <a:r>
              <a:rPr lang="es-ES"/>
              <a:t>Tercer nivel</a:t>
            </a:r>
          </a:p>
          <a:p>
            <a:pPr lvl="3"/>
            <a:r>
              <a:rPr lang="es-ES"/>
              <a:t>Cuarto nivel</a:t>
            </a:r>
          </a:p>
          <a:p>
            <a:pPr lvl="4"/>
            <a:r>
              <a:rPr lang="es-ES"/>
              <a:t>Quinto nivel</a:t>
            </a:r>
          </a:p>
        </p:txBody>
      </p:sp>
      <p:sp>
        <p:nvSpPr>
          <p:cNvPr id="7" name="Marcador de fecha 6"/>
          <p:cNvSpPr>
            <a:spLocks noGrp="1"/>
          </p:cNvSpPr>
          <p:nvPr>
            <p:ph type="dt" sz="half" idx="10"/>
          </p:nvPr>
        </p:nvSpPr>
        <p:spPr/>
        <p:txBody>
          <a:bodyPr/>
          <a:lstStyle/>
          <a:p>
            <a:endParaRPr lang="es-ES" dirty="0">
              <a:solidFill>
                <a:prstClr val="black">
                  <a:tint val="75000"/>
                </a:prstClr>
              </a:solidFill>
            </a:endParaRPr>
          </a:p>
        </p:txBody>
      </p:sp>
      <p:sp>
        <p:nvSpPr>
          <p:cNvPr id="8" name="Marcador de pie de página 7"/>
          <p:cNvSpPr>
            <a:spLocks noGrp="1"/>
          </p:cNvSpPr>
          <p:nvPr>
            <p:ph type="ftr" sz="quarter" idx="11"/>
          </p:nvPr>
        </p:nvSpPr>
        <p:spPr/>
        <p:txBody>
          <a:bodyPr/>
          <a:lstStyle/>
          <a:p>
            <a:endParaRPr lang="es-ES" dirty="0">
              <a:solidFill>
                <a:prstClr val="black">
                  <a:tint val="75000"/>
                </a:prstClr>
              </a:solidFill>
            </a:endParaRPr>
          </a:p>
        </p:txBody>
      </p:sp>
      <p:sp>
        <p:nvSpPr>
          <p:cNvPr id="9" name="Marcador de número de diapositiva 8"/>
          <p:cNvSpPr>
            <a:spLocks noGrp="1"/>
          </p:cNvSpPr>
          <p:nvPr>
            <p:ph type="sldNum" sz="quarter" idx="12"/>
          </p:nvPr>
        </p:nvSpPr>
        <p:spPr/>
        <p:txBody>
          <a:bodyPr/>
          <a:lstStyle>
            <a:lvl1pPr>
              <a:defRPr>
                <a:latin typeface="Century Gothic" panose="020B0502020202020204" pitchFamily="34" charset="0"/>
              </a:defRPr>
            </a:lvl1pPr>
          </a:lstStyle>
          <a:p>
            <a:pPr algn="ctr"/>
            <a:fld id="{C0DD11E7-DE26-3544-ADD9-B909B5A09C33}" type="slidenum">
              <a:rPr lang="es-ES" sz="1050" smtClean="0">
                <a:solidFill>
                  <a:prstClr val="black"/>
                </a:solidFill>
                <a:cs typeface="Arial" pitchFamily="34" charset="0"/>
              </a:rPr>
              <a:pPr algn="ctr"/>
              <a:t>‹Nº›</a:t>
            </a:fld>
            <a:endParaRPr lang="es-ES" sz="1050" dirty="0">
              <a:solidFill>
                <a:prstClr val="black"/>
              </a:solidFill>
              <a:cs typeface="Arial" pitchFamily="34" charset="0"/>
            </a:endParaRPr>
          </a:p>
        </p:txBody>
      </p:sp>
    </p:spTree>
    <p:extLst>
      <p:ext uri="{BB962C8B-B14F-4D97-AF65-F5344CB8AC3E}">
        <p14:creationId xmlns:p14="http://schemas.microsoft.com/office/powerpoint/2010/main" val="1576562232"/>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es-ES"/>
              <a:t>Haga clic para modificar el estilo de título del patrón</a:t>
            </a:r>
          </a:p>
        </p:txBody>
      </p:sp>
      <p:sp>
        <p:nvSpPr>
          <p:cNvPr id="3" name="Marcador de fecha 2"/>
          <p:cNvSpPr>
            <a:spLocks noGrp="1"/>
          </p:cNvSpPr>
          <p:nvPr>
            <p:ph type="dt" sz="half" idx="10"/>
          </p:nvPr>
        </p:nvSpPr>
        <p:spPr/>
        <p:txBody>
          <a:bodyPr/>
          <a:lstStyle/>
          <a:p>
            <a:endParaRPr lang="es-ES" dirty="0">
              <a:solidFill>
                <a:prstClr val="black">
                  <a:tint val="75000"/>
                </a:prstClr>
              </a:solidFill>
            </a:endParaRPr>
          </a:p>
        </p:txBody>
      </p:sp>
      <p:sp>
        <p:nvSpPr>
          <p:cNvPr id="4" name="Marcador de pie de página 3"/>
          <p:cNvSpPr>
            <a:spLocks noGrp="1"/>
          </p:cNvSpPr>
          <p:nvPr>
            <p:ph type="ftr" sz="quarter" idx="11"/>
          </p:nvPr>
        </p:nvSpPr>
        <p:spPr/>
        <p:txBody>
          <a:bodyPr/>
          <a:lstStyle/>
          <a:p>
            <a:endParaRPr lang="es-ES" dirty="0">
              <a:solidFill>
                <a:prstClr val="black">
                  <a:tint val="75000"/>
                </a:prstClr>
              </a:solidFill>
            </a:endParaRPr>
          </a:p>
        </p:txBody>
      </p:sp>
      <p:sp>
        <p:nvSpPr>
          <p:cNvPr id="5" name="Marcador de número de diapositiva 4"/>
          <p:cNvSpPr>
            <a:spLocks noGrp="1"/>
          </p:cNvSpPr>
          <p:nvPr>
            <p:ph type="sldNum" sz="quarter" idx="12"/>
          </p:nvPr>
        </p:nvSpPr>
        <p:spPr/>
        <p:txBody>
          <a:bodyPr/>
          <a:lstStyle>
            <a:lvl1pPr>
              <a:defRPr>
                <a:latin typeface="Century Gothic" panose="020B0502020202020204" pitchFamily="34" charset="0"/>
              </a:defRPr>
            </a:lvl1pPr>
          </a:lstStyle>
          <a:p>
            <a:pPr algn="ctr"/>
            <a:fld id="{C0DD11E7-DE26-3544-ADD9-B909B5A09C33}" type="slidenum">
              <a:rPr lang="es-ES" sz="1050" smtClean="0">
                <a:solidFill>
                  <a:prstClr val="black"/>
                </a:solidFill>
                <a:cs typeface="Arial" pitchFamily="34" charset="0"/>
              </a:rPr>
              <a:pPr algn="ctr"/>
              <a:t>‹Nº›</a:t>
            </a:fld>
            <a:endParaRPr lang="es-ES" sz="1050" dirty="0">
              <a:solidFill>
                <a:prstClr val="black"/>
              </a:solidFill>
              <a:cs typeface="Arial" pitchFamily="34" charset="0"/>
            </a:endParaRPr>
          </a:p>
        </p:txBody>
      </p:sp>
    </p:spTree>
    <p:extLst>
      <p:ext uri="{BB962C8B-B14F-4D97-AF65-F5344CB8AC3E}">
        <p14:creationId xmlns:p14="http://schemas.microsoft.com/office/powerpoint/2010/main" val="2731231259"/>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Marcador de fecha 1"/>
          <p:cNvSpPr>
            <a:spLocks noGrp="1"/>
          </p:cNvSpPr>
          <p:nvPr>
            <p:ph type="dt" sz="half" idx="10"/>
          </p:nvPr>
        </p:nvSpPr>
        <p:spPr/>
        <p:txBody>
          <a:bodyPr/>
          <a:lstStyle/>
          <a:p>
            <a:endParaRPr lang="es-ES" dirty="0">
              <a:solidFill>
                <a:prstClr val="black">
                  <a:tint val="75000"/>
                </a:prstClr>
              </a:solidFill>
            </a:endParaRPr>
          </a:p>
        </p:txBody>
      </p:sp>
      <p:sp>
        <p:nvSpPr>
          <p:cNvPr id="3" name="Marcador de pie de página 2"/>
          <p:cNvSpPr>
            <a:spLocks noGrp="1"/>
          </p:cNvSpPr>
          <p:nvPr>
            <p:ph type="ftr" sz="quarter" idx="11"/>
          </p:nvPr>
        </p:nvSpPr>
        <p:spPr/>
        <p:txBody>
          <a:bodyPr/>
          <a:lstStyle/>
          <a:p>
            <a:endParaRPr lang="es-ES" dirty="0">
              <a:solidFill>
                <a:prstClr val="black">
                  <a:tint val="75000"/>
                </a:prstClr>
              </a:solidFill>
            </a:endParaRPr>
          </a:p>
        </p:txBody>
      </p:sp>
      <p:sp>
        <p:nvSpPr>
          <p:cNvPr id="4" name="Marcador de número de diapositiva 3"/>
          <p:cNvSpPr>
            <a:spLocks noGrp="1"/>
          </p:cNvSpPr>
          <p:nvPr>
            <p:ph type="sldNum" sz="quarter" idx="12"/>
          </p:nvPr>
        </p:nvSpPr>
        <p:spPr/>
        <p:txBody>
          <a:bodyPr/>
          <a:lstStyle>
            <a:lvl1pPr>
              <a:defRPr>
                <a:latin typeface="Century Gothic" panose="020B0502020202020204" pitchFamily="34" charset="0"/>
              </a:defRPr>
            </a:lvl1pPr>
          </a:lstStyle>
          <a:p>
            <a:pPr algn="ctr"/>
            <a:fld id="{C0DD11E7-DE26-3544-ADD9-B909B5A09C33}" type="slidenum">
              <a:rPr lang="es-ES" sz="1050" smtClean="0">
                <a:solidFill>
                  <a:prstClr val="black"/>
                </a:solidFill>
                <a:cs typeface="Arial" pitchFamily="34" charset="0"/>
              </a:rPr>
              <a:pPr algn="ctr"/>
              <a:t>‹Nº›</a:t>
            </a:fld>
            <a:endParaRPr lang="es-ES" sz="1050" dirty="0">
              <a:solidFill>
                <a:prstClr val="black"/>
              </a:solidFill>
              <a:cs typeface="Arial" pitchFamily="34" charset="0"/>
            </a:endParaRPr>
          </a:p>
        </p:txBody>
      </p:sp>
    </p:spTree>
    <p:extLst>
      <p:ext uri="{BB962C8B-B14F-4D97-AF65-F5344CB8AC3E}">
        <p14:creationId xmlns:p14="http://schemas.microsoft.com/office/powerpoint/2010/main" val="3798202421"/>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Título 1"/>
          <p:cNvSpPr>
            <a:spLocks noGrp="1"/>
          </p:cNvSpPr>
          <p:nvPr>
            <p:ph type="title"/>
          </p:nvPr>
        </p:nvSpPr>
        <p:spPr>
          <a:xfrm>
            <a:off x="457200" y="273050"/>
            <a:ext cx="3008313" cy="1162050"/>
          </a:xfrm>
        </p:spPr>
        <p:txBody>
          <a:bodyPr anchor="b"/>
          <a:lstStyle>
            <a:lvl1pPr algn="l">
              <a:defRPr sz="2000" b="1"/>
            </a:lvl1pPr>
          </a:lstStyle>
          <a:p>
            <a:r>
              <a:rPr lang="es-ES"/>
              <a:t>Haga clic para modificar el estilo de título del patrón</a:t>
            </a:r>
          </a:p>
        </p:txBody>
      </p:sp>
      <p:sp>
        <p:nvSpPr>
          <p:cNvPr id="3" name="Marcador de contenido 2"/>
          <p:cNvSpPr>
            <a:spLocks noGrp="1"/>
          </p:cNvSpPr>
          <p:nvPr>
            <p:ph idx="1"/>
          </p:nvPr>
        </p:nvSpPr>
        <p:spPr>
          <a:xfrm>
            <a:off x="3575050" y="1435099"/>
            <a:ext cx="5111750" cy="469106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a:t>Haga clic para modificar el estilo de texto del patrón</a:t>
            </a:r>
          </a:p>
          <a:p>
            <a:pPr lvl="1"/>
            <a:r>
              <a:rPr lang="es-ES"/>
              <a:t>Segundo nivel</a:t>
            </a:r>
          </a:p>
          <a:p>
            <a:pPr lvl="2"/>
            <a:r>
              <a:rPr lang="es-ES"/>
              <a:t>Tercer nivel</a:t>
            </a:r>
          </a:p>
          <a:p>
            <a:pPr lvl="3"/>
            <a:r>
              <a:rPr lang="es-ES"/>
              <a:t>Cuarto nivel</a:t>
            </a:r>
          </a:p>
          <a:p>
            <a:pPr lvl="4"/>
            <a:r>
              <a:rPr lang="es-ES"/>
              <a:t>Quinto nivel</a:t>
            </a:r>
            <a:endParaRPr lang="es-ES" dirty="0"/>
          </a:p>
        </p:txBody>
      </p:sp>
      <p:sp>
        <p:nvSpPr>
          <p:cNvPr id="4" name="Marcador de texto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a:t>Haga clic para modificar el estilo de texto del patrón</a:t>
            </a:r>
          </a:p>
        </p:txBody>
      </p:sp>
      <p:sp>
        <p:nvSpPr>
          <p:cNvPr id="5" name="Marcador de fecha 4"/>
          <p:cNvSpPr>
            <a:spLocks noGrp="1"/>
          </p:cNvSpPr>
          <p:nvPr>
            <p:ph type="dt" sz="half" idx="10"/>
          </p:nvPr>
        </p:nvSpPr>
        <p:spPr/>
        <p:txBody>
          <a:bodyPr/>
          <a:lstStyle/>
          <a:p>
            <a:endParaRPr lang="es-ES" dirty="0">
              <a:solidFill>
                <a:prstClr val="black">
                  <a:tint val="75000"/>
                </a:prstClr>
              </a:solidFill>
            </a:endParaRPr>
          </a:p>
        </p:txBody>
      </p:sp>
      <p:sp>
        <p:nvSpPr>
          <p:cNvPr id="6" name="Marcador de pie de página 5"/>
          <p:cNvSpPr>
            <a:spLocks noGrp="1"/>
          </p:cNvSpPr>
          <p:nvPr>
            <p:ph type="ftr" sz="quarter" idx="11"/>
          </p:nvPr>
        </p:nvSpPr>
        <p:spPr/>
        <p:txBody>
          <a:bodyPr/>
          <a:lstStyle/>
          <a:p>
            <a:endParaRPr lang="es-ES" dirty="0">
              <a:solidFill>
                <a:prstClr val="black">
                  <a:tint val="75000"/>
                </a:prstClr>
              </a:solidFill>
            </a:endParaRPr>
          </a:p>
        </p:txBody>
      </p:sp>
      <p:sp>
        <p:nvSpPr>
          <p:cNvPr id="7" name="Marcador de número de diapositiva 6"/>
          <p:cNvSpPr>
            <a:spLocks noGrp="1"/>
          </p:cNvSpPr>
          <p:nvPr>
            <p:ph type="sldNum" sz="quarter" idx="12"/>
          </p:nvPr>
        </p:nvSpPr>
        <p:spPr/>
        <p:txBody>
          <a:bodyPr/>
          <a:lstStyle>
            <a:lvl1pPr>
              <a:defRPr>
                <a:latin typeface="Century Gothic" panose="020B0502020202020204" pitchFamily="34" charset="0"/>
              </a:defRPr>
            </a:lvl1pPr>
          </a:lstStyle>
          <a:p>
            <a:pPr algn="ctr"/>
            <a:fld id="{C0DD11E7-DE26-3544-ADD9-B909B5A09C33}" type="slidenum">
              <a:rPr lang="es-ES" sz="1050" smtClean="0">
                <a:solidFill>
                  <a:prstClr val="black"/>
                </a:solidFill>
                <a:cs typeface="Arial" pitchFamily="34" charset="0"/>
              </a:rPr>
              <a:pPr algn="ctr"/>
              <a:t>‹Nº›</a:t>
            </a:fld>
            <a:endParaRPr lang="es-ES" sz="1050" dirty="0">
              <a:solidFill>
                <a:prstClr val="black"/>
              </a:solidFill>
              <a:cs typeface="Arial" pitchFamily="34" charset="0"/>
            </a:endParaRPr>
          </a:p>
        </p:txBody>
      </p:sp>
    </p:spTree>
    <p:extLst>
      <p:ext uri="{BB962C8B-B14F-4D97-AF65-F5344CB8AC3E}">
        <p14:creationId xmlns:p14="http://schemas.microsoft.com/office/powerpoint/2010/main" val="4261657506"/>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Título 1"/>
          <p:cNvSpPr>
            <a:spLocks noGrp="1"/>
          </p:cNvSpPr>
          <p:nvPr>
            <p:ph type="title"/>
          </p:nvPr>
        </p:nvSpPr>
        <p:spPr>
          <a:xfrm>
            <a:off x="1792288" y="4800600"/>
            <a:ext cx="5486400" cy="566738"/>
          </a:xfrm>
        </p:spPr>
        <p:txBody>
          <a:bodyPr anchor="b"/>
          <a:lstStyle>
            <a:lvl1pPr algn="l">
              <a:defRPr sz="2000" b="1"/>
            </a:lvl1pPr>
          </a:lstStyle>
          <a:p>
            <a:r>
              <a:rPr lang="es-ES"/>
              <a:t>Haga clic para modificar el estilo de título del patrón</a:t>
            </a:r>
          </a:p>
        </p:txBody>
      </p:sp>
      <p:sp>
        <p:nvSpPr>
          <p:cNvPr id="3" name="Marcador de posición de imagen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s-ES" dirty="0"/>
              <a:t>Haga clic en el icono para agregar una imagen</a:t>
            </a:r>
          </a:p>
        </p:txBody>
      </p:sp>
      <p:sp>
        <p:nvSpPr>
          <p:cNvPr id="4" name="Marcador de texto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a:t>Haga clic para modificar el estilo de texto del patrón</a:t>
            </a:r>
          </a:p>
        </p:txBody>
      </p:sp>
      <p:sp>
        <p:nvSpPr>
          <p:cNvPr id="5" name="Marcador de fecha 4"/>
          <p:cNvSpPr>
            <a:spLocks noGrp="1"/>
          </p:cNvSpPr>
          <p:nvPr>
            <p:ph type="dt" sz="half" idx="10"/>
          </p:nvPr>
        </p:nvSpPr>
        <p:spPr/>
        <p:txBody>
          <a:bodyPr/>
          <a:lstStyle/>
          <a:p>
            <a:endParaRPr lang="es-ES" dirty="0">
              <a:solidFill>
                <a:prstClr val="black">
                  <a:tint val="75000"/>
                </a:prstClr>
              </a:solidFill>
            </a:endParaRPr>
          </a:p>
        </p:txBody>
      </p:sp>
      <p:sp>
        <p:nvSpPr>
          <p:cNvPr id="6" name="Marcador de pie de página 5"/>
          <p:cNvSpPr>
            <a:spLocks noGrp="1"/>
          </p:cNvSpPr>
          <p:nvPr>
            <p:ph type="ftr" sz="quarter" idx="11"/>
          </p:nvPr>
        </p:nvSpPr>
        <p:spPr/>
        <p:txBody>
          <a:bodyPr/>
          <a:lstStyle/>
          <a:p>
            <a:endParaRPr lang="es-ES" dirty="0">
              <a:solidFill>
                <a:prstClr val="black">
                  <a:tint val="75000"/>
                </a:prstClr>
              </a:solidFill>
            </a:endParaRPr>
          </a:p>
        </p:txBody>
      </p:sp>
      <p:sp>
        <p:nvSpPr>
          <p:cNvPr id="7" name="Marcador de número de diapositiva 6"/>
          <p:cNvSpPr>
            <a:spLocks noGrp="1"/>
          </p:cNvSpPr>
          <p:nvPr>
            <p:ph type="sldNum" sz="quarter" idx="12"/>
          </p:nvPr>
        </p:nvSpPr>
        <p:spPr/>
        <p:txBody>
          <a:bodyPr/>
          <a:lstStyle>
            <a:lvl1pPr>
              <a:defRPr>
                <a:latin typeface="Century Gothic" panose="020B0502020202020204" pitchFamily="34" charset="0"/>
              </a:defRPr>
            </a:lvl1pPr>
          </a:lstStyle>
          <a:p>
            <a:pPr algn="ctr"/>
            <a:fld id="{C0DD11E7-DE26-3544-ADD9-B909B5A09C33}" type="slidenum">
              <a:rPr lang="es-ES" sz="1050" smtClean="0">
                <a:solidFill>
                  <a:prstClr val="black"/>
                </a:solidFill>
                <a:cs typeface="Arial" pitchFamily="34" charset="0"/>
              </a:rPr>
              <a:pPr algn="ctr"/>
              <a:t>‹Nº›</a:t>
            </a:fld>
            <a:endParaRPr lang="es-ES" sz="1050" dirty="0">
              <a:solidFill>
                <a:prstClr val="black"/>
              </a:solidFill>
              <a:cs typeface="Arial" pitchFamily="34" charset="0"/>
            </a:endParaRPr>
          </a:p>
        </p:txBody>
      </p:sp>
    </p:spTree>
    <p:extLst>
      <p:ext uri="{BB962C8B-B14F-4D97-AF65-F5344CB8AC3E}">
        <p14:creationId xmlns:p14="http://schemas.microsoft.com/office/powerpoint/2010/main" val="2183208537"/>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cSld name="Título y texto">
    <p:spTree>
      <p:nvGrpSpPr>
        <p:cNvPr id="1" name=""/>
        <p:cNvGrpSpPr/>
        <p:nvPr/>
      </p:nvGrpSpPr>
      <p:grpSpPr>
        <a:xfrm>
          <a:off x="0" y="0"/>
          <a:ext cx="0" cy="0"/>
          <a:chOff x="0" y="0"/>
          <a:chExt cx="0" cy="0"/>
        </a:xfrm>
      </p:grpSpPr>
      <p:sp>
        <p:nvSpPr>
          <p:cNvPr id="2" name="Title 1"/>
          <p:cNvSpPr>
            <a:spLocks noGrp="1"/>
          </p:cNvSpPr>
          <p:nvPr>
            <p:ph type="title"/>
          </p:nvPr>
        </p:nvSpPr>
        <p:spPr/>
        <p:txBody>
          <a:bodyPr rIns="0"/>
          <a:lstStyle>
            <a:lvl1pPr>
              <a:defRPr sz="2400"/>
            </a:lvl1pPr>
          </a:lstStyle>
          <a:p>
            <a:r>
              <a:rPr lang="es-ES"/>
              <a:t>Haga clic para modificar el estilo de título del patrón</a:t>
            </a:r>
            <a:endParaRPr lang="en-US" dirty="0"/>
          </a:p>
        </p:txBody>
      </p:sp>
      <p:sp>
        <p:nvSpPr>
          <p:cNvPr id="6" name="Text Placeholder 5"/>
          <p:cNvSpPr>
            <a:spLocks noGrp="1"/>
          </p:cNvSpPr>
          <p:nvPr>
            <p:ph type="body" sz="quarter" idx="10"/>
          </p:nvPr>
        </p:nvSpPr>
        <p:spPr>
          <a:xfrm>
            <a:off x="322264" y="1379538"/>
            <a:ext cx="8496299" cy="4792662"/>
          </a:xfrm>
        </p:spPr>
        <p:txBody>
          <a:bodyPr/>
          <a:lstStyle>
            <a:lvl1pPr>
              <a:spcBef>
                <a:spcPts val="0"/>
              </a:spcBef>
              <a:defRPr/>
            </a:lvl1pPr>
          </a:lstStyle>
          <a:p>
            <a:pPr lvl="0"/>
            <a:r>
              <a:rPr lang="es-ES"/>
              <a:t>Haga clic para modificar el estilo de texto del patrón</a:t>
            </a:r>
          </a:p>
          <a:p>
            <a:pPr lvl="1"/>
            <a:r>
              <a:rPr lang="es-ES"/>
              <a:t>Segundo nivel</a:t>
            </a:r>
          </a:p>
          <a:p>
            <a:pPr lvl="2"/>
            <a:r>
              <a:rPr lang="es-ES"/>
              <a:t>Tercer nivel</a:t>
            </a:r>
          </a:p>
          <a:p>
            <a:pPr lvl="3"/>
            <a:r>
              <a:rPr lang="es-ES"/>
              <a:t>Cuarto nivel</a:t>
            </a:r>
          </a:p>
          <a:p>
            <a:pPr lvl="4"/>
            <a:r>
              <a:rPr lang="es-ES"/>
              <a:t>Quinto nivel</a:t>
            </a:r>
            <a:endParaRPr lang="en-US" dirty="0"/>
          </a:p>
        </p:txBody>
      </p:sp>
    </p:spTree>
    <p:extLst>
      <p:ext uri="{BB962C8B-B14F-4D97-AF65-F5344CB8AC3E}">
        <p14:creationId xmlns:p14="http://schemas.microsoft.com/office/powerpoint/2010/main" val="3911801535"/>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showMasterSp="0">
  <p:cSld name="Title slide">
    <p:bg>
      <p:bgPr>
        <a:blipFill dpi="0" rotWithShape="1">
          <a:blip r:embed="rId2" cstate="print">
            <a:lum/>
          </a:blip>
          <a:srcRect/>
          <a:stretch>
            <a:fillRect t="-3000" b="-3000"/>
          </a:stretch>
        </a:blip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310896" y="3447288"/>
            <a:ext cx="5916168" cy="585216"/>
          </a:xfrm>
        </p:spPr>
        <p:txBody>
          <a:bodyPr lIns="91440" tIns="45720" rIns="91440" bIns="45720"/>
          <a:lstStyle>
            <a:lvl1pPr>
              <a:defRPr>
                <a:solidFill>
                  <a:srgbClr val="FF0000"/>
                </a:solidFill>
              </a:defRPr>
            </a:lvl1pPr>
          </a:lstStyle>
          <a:p>
            <a:r>
              <a:rPr lang="es-ES"/>
              <a:t>Haga clic para modificar el estilo de título del patrón</a:t>
            </a:r>
            <a:endParaRPr lang="en-US" dirty="0"/>
          </a:p>
        </p:txBody>
      </p:sp>
      <p:sp>
        <p:nvSpPr>
          <p:cNvPr id="4" name="Text Placeholder 3"/>
          <p:cNvSpPr>
            <a:spLocks noGrp="1"/>
          </p:cNvSpPr>
          <p:nvPr>
            <p:ph type="body" sz="quarter" idx="10"/>
          </p:nvPr>
        </p:nvSpPr>
        <p:spPr>
          <a:xfrm>
            <a:off x="310896" y="4160520"/>
            <a:ext cx="5861304" cy="457200"/>
          </a:xfrm>
        </p:spPr>
        <p:txBody>
          <a:bodyPr lIns="91440" tIns="45720" rIns="91440" bIns="45720" anchor="ctr" anchorCtr="0">
            <a:normAutofit/>
          </a:bodyPr>
          <a:lstStyle>
            <a:lvl1pPr>
              <a:defRPr sz="1800" b="0">
                <a:solidFill>
                  <a:srgbClr val="808080"/>
                </a:solidFill>
              </a:defRPr>
            </a:lvl1pPr>
          </a:lstStyle>
          <a:p>
            <a:pPr lvl="0"/>
            <a:r>
              <a:rPr lang="es-ES"/>
              <a:t>Haga clic para modificar el estilo de texto del patrón</a:t>
            </a:r>
          </a:p>
        </p:txBody>
      </p:sp>
    </p:spTree>
    <p:extLst>
      <p:ext uri="{BB962C8B-B14F-4D97-AF65-F5344CB8AC3E}">
        <p14:creationId xmlns:p14="http://schemas.microsoft.com/office/powerpoint/2010/main" val="101477944"/>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cSld name="1_Título y objetos">
    <p:spTree>
      <p:nvGrpSpPr>
        <p:cNvPr id="1" name=""/>
        <p:cNvGrpSpPr/>
        <p:nvPr/>
      </p:nvGrpSpPr>
      <p:grpSpPr>
        <a:xfrm>
          <a:off x="0" y="0"/>
          <a:ext cx="0" cy="0"/>
          <a:chOff x="0" y="0"/>
          <a:chExt cx="0" cy="0"/>
        </a:xfrm>
      </p:grpSpPr>
      <p:sp>
        <p:nvSpPr>
          <p:cNvPr id="8" name="7 Rectángulo"/>
          <p:cNvSpPr/>
          <p:nvPr/>
        </p:nvSpPr>
        <p:spPr>
          <a:xfrm>
            <a:off x="1" y="224752"/>
            <a:ext cx="8676456" cy="972000"/>
          </a:xfrm>
          <a:prstGeom prst="rect">
            <a:avLst/>
          </a:pr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913881" eaLnBrk="1" fontAlgn="auto" hangingPunct="1">
              <a:spcBef>
                <a:spcPts val="0"/>
              </a:spcBef>
              <a:spcAft>
                <a:spcPts val="0"/>
              </a:spcAft>
            </a:pPr>
            <a:endParaRPr lang="es-MX" dirty="0">
              <a:solidFill>
                <a:prstClr val="white"/>
              </a:solidFill>
              <a:latin typeface="Century Gothic" panose="020B0502020202020204" pitchFamily="34" charset="0"/>
            </a:endParaRPr>
          </a:p>
        </p:txBody>
      </p:sp>
      <p:sp>
        <p:nvSpPr>
          <p:cNvPr id="3" name="Marcador de contenido 2"/>
          <p:cNvSpPr>
            <a:spLocks noGrp="1"/>
          </p:cNvSpPr>
          <p:nvPr>
            <p:ph idx="1"/>
          </p:nvPr>
        </p:nvSpPr>
        <p:spPr>
          <a:xfrm>
            <a:off x="323527" y="1556792"/>
            <a:ext cx="8352929" cy="4785396"/>
          </a:xfrm>
          <a:solidFill>
            <a:schemeClr val="bg1">
              <a:lumMod val="85000"/>
            </a:schemeClr>
          </a:solidFill>
        </p:spPr>
        <p:txBody>
          <a:bodyPr/>
          <a:lstStyle>
            <a:lvl1pPr>
              <a:defRPr>
                <a:solidFill>
                  <a:schemeClr val="tx2">
                    <a:lumMod val="50000"/>
                  </a:schemeClr>
                </a:solidFill>
              </a:defRPr>
            </a:lvl1pPr>
            <a:lvl2pPr>
              <a:defRPr>
                <a:solidFill>
                  <a:schemeClr val="tx2">
                    <a:lumMod val="50000"/>
                  </a:schemeClr>
                </a:solidFill>
              </a:defRPr>
            </a:lvl2pPr>
            <a:lvl3pPr>
              <a:defRPr>
                <a:solidFill>
                  <a:schemeClr val="tx2">
                    <a:lumMod val="50000"/>
                  </a:schemeClr>
                </a:solidFill>
              </a:defRPr>
            </a:lvl3pPr>
            <a:lvl4pPr>
              <a:defRPr>
                <a:solidFill>
                  <a:schemeClr val="tx2">
                    <a:lumMod val="50000"/>
                  </a:schemeClr>
                </a:solidFill>
              </a:defRPr>
            </a:lvl4pPr>
            <a:lvl5pPr>
              <a:defRPr>
                <a:solidFill>
                  <a:schemeClr val="tx2">
                    <a:lumMod val="50000"/>
                  </a:schemeClr>
                </a:solidFill>
              </a:defRPr>
            </a:lvl5pPr>
          </a:lstStyle>
          <a:p>
            <a:pPr lvl="0"/>
            <a:r>
              <a:rPr lang="es-ES"/>
              <a:t>Haga clic para modificar el estilo de texto del patrón</a:t>
            </a:r>
          </a:p>
          <a:p>
            <a:pPr lvl="1"/>
            <a:r>
              <a:rPr lang="es-ES"/>
              <a:t>Segundo nivel</a:t>
            </a:r>
          </a:p>
          <a:p>
            <a:pPr lvl="2"/>
            <a:r>
              <a:rPr lang="es-ES"/>
              <a:t>Tercer nivel</a:t>
            </a:r>
          </a:p>
          <a:p>
            <a:pPr lvl="3"/>
            <a:r>
              <a:rPr lang="es-ES"/>
              <a:t>Cuarto nivel</a:t>
            </a:r>
          </a:p>
          <a:p>
            <a:pPr lvl="4"/>
            <a:r>
              <a:rPr lang="es-ES"/>
              <a:t>Quinto nivel</a:t>
            </a:r>
            <a:endParaRPr lang="es-ES" dirty="0"/>
          </a:p>
        </p:txBody>
      </p:sp>
      <p:sp>
        <p:nvSpPr>
          <p:cNvPr id="7" name="Marcador de número de diapositiva 5"/>
          <p:cNvSpPr>
            <a:spLocks noGrp="1"/>
          </p:cNvSpPr>
          <p:nvPr>
            <p:ph type="sldNum" sz="quarter" idx="12"/>
          </p:nvPr>
        </p:nvSpPr>
        <p:spPr>
          <a:xfrm>
            <a:off x="8244408" y="6684766"/>
            <a:ext cx="442392" cy="128610"/>
          </a:xfrm>
        </p:spPr>
        <p:txBody>
          <a:bodyPr/>
          <a:lstStyle>
            <a:lvl1pPr>
              <a:defRPr sz="1050">
                <a:latin typeface="Century Gothic" panose="020B0502020202020204" pitchFamily="34" charset="0"/>
              </a:defRPr>
            </a:lvl1pPr>
          </a:lstStyle>
          <a:p>
            <a:pPr algn="ctr"/>
            <a:fld id="{C0DD11E7-DE26-3544-ADD9-B909B5A09C33}" type="slidenum">
              <a:rPr lang="es-ES" smtClean="0">
                <a:solidFill>
                  <a:prstClr val="black"/>
                </a:solidFill>
                <a:cs typeface="Arial" pitchFamily="34" charset="0"/>
              </a:rPr>
              <a:pPr algn="ctr"/>
              <a:t>‹Nº›</a:t>
            </a:fld>
            <a:endParaRPr lang="es-ES" dirty="0">
              <a:solidFill>
                <a:prstClr val="black"/>
              </a:solidFill>
              <a:cs typeface="Arial" pitchFamily="34" charset="0"/>
            </a:endParaRPr>
          </a:p>
        </p:txBody>
      </p:sp>
      <p:sp>
        <p:nvSpPr>
          <p:cNvPr id="10" name="Marcador de texto 2"/>
          <p:cNvSpPr>
            <a:spLocks noGrp="1"/>
          </p:cNvSpPr>
          <p:nvPr>
            <p:ph type="body" idx="13" hasCustomPrompt="1"/>
          </p:nvPr>
        </p:nvSpPr>
        <p:spPr>
          <a:xfrm>
            <a:off x="323528" y="679484"/>
            <a:ext cx="7128793" cy="360000"/>
          </a:xfrm>
          <a:noFill/>
        </p:spPr>
        <p:txBody>
          <a:bodyPr anchor="t"/>
          <a:lstStyle>
            <a:lvl1pPr marL="0" indent="0">
              <a:buNone/>
              <a:defRPr sz="2000" b="0" u="none" baseline="0">
                <a:solidFill>
                  <a:srgbClr val="C00000"/>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a:t>Introduzca el nombre del evento</a:t>
            </a:r>
          </a:p>
        </p:txBody>
      </p:sp>
      <p:pic>
        <p:nvPicPr>
          <p:cNvPr id="11"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560813" y="224752"/>
            <a:ext cx="1115643" cy="9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 name="12 Marcador de contenido"/>
          <p:cNvSpPr>
            <a:spLocks noGrp="1"/>
          </p:cNvSpPr>
          <p:nvPr>
            <p:ph sz="quarter" idx="14" hasCustomPrompt="1"/>
          </p:nvPr>
        </p:nvSpPr>
        <p:spPr>
          <a:xfrm>
            <a:off x="323528" y="225425"/>
            <a:ext cx="6335713" cy="485775"/>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marL="0" indent="0">
              <a:buNone/>
              <a:defRPr lang="es-ES_tradnl" cap="small" baseline="0" dirty="0" smtClean="0">
                <a:solidFill>
                  <a:schemeClr val="tx2">
                    <a:lumMod val="50000"/>
                  </a:schemeClr>
                </a:solidFill>
              </a:defRPr>
            </a:lvl1pPr>
          </a:lstStyle>
          <a:p>
            <a:pPr marL="0" lvl="0" latinLnBrk="0">
              <a:spcBef>
                <a:spcPct val="0"/>
              </a:spcBef>
            </a:pPr>
            <a:r>
              <a:rPr lang="es-ES_tradnl" dirty="0"/>
              <a:t>Clic para editar título</a:t>
            </a:r>
          </a:p>
        </p:txBody>
      </p:sp>
    </p:spTree>
    <p:extLst>
      <p:ext uri="{BB962C8B-B14F-4D97-AF65-F5344CB8AC3E}">
        <p14:creationId xmlns:p14="http://schemas.microsoft.com/office/powerpoint/2010/main" val="2925731310"/>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showMasterSp="0" type="title" preserve="1">
  <p:cSld name="Diapositiva de título">
    <p:bg>
      <p:bgRef idx="1001">
        <a:schemeClr val="bg1"/>
      </p:bgRef>
    </p:bg>
    <p:spTree>
      <p:nvGrpSpPr>
        <p:cNvPr id="1" name=""/>
        <p:cNvGrpSpPr/>
        <p:nvPr/>
      </p:nvGrpSpPr>
      <p:grpSpPr>
        <a:xfrm>
          <a:off x="0" y="0"/>
          <a:ext cx="0" cy="0"/>
          <a:chOff x="0" y="0"/>
          <a:chExt cx="0" cy="0"/>
        </a:xfrm>
      </p:grpSpPr>
      <p:pic>
        <p:nvPicPr>
          <p:cNvPr id="8" name="Imagen 1"/>
          <p:cNvPicPr>
            <a:picLocks noChangeAspect="1"/>
          </p:cNvPicPr>
          <p:nvPr/>
        </p:nvPicPr>
        <p:blipFill>
          <a:blip r:embed="rId2">
            <a:extLst>
              <a:ext uri="{28A0092B-C50C-407E-A947-70E740481C1C}">
                <a14:useLocalDpi xmlns:a14="http://schemas.microsoft.com/office/drawing/2010/main" val="0"/>
              </a:ext>
            </a:extLst>
          </a:blip>
          <a:srcRect l="65343"/>
          <a:stretch>
            <a:fillRect/>
          </a:stretch>
        </p:blipFill>
        <p:spPr bwMode="auto">
          <a:xfrm>
            <a:off x="5973764" y="0"/>
            <a:ext cx="3170237"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p:cNvSpPr>
            <a:spLocks noGrp="1"/>
          </p:cNvSpPr>
          <p:nvPr>
            <p:ph type="ctrTitle"/>
          </p:nvPr>
        </p:nvSpPr>
        <p:spPr>
          <a:xfrm>
            <a:off x="414885" y="732414"/>
            <a:ext cx="5209418" cy="1504844"/>
          </a:xfrm>
          <a:effectLst/>
        </p:spPr>
        <p:txBody>
          <a:bodyPr anchor="t" anchorCtr="0">
            <a:noAutofit/>
          </a:bodyPr>
          <a:lstStyle>
            <a:lvl1pPr>
              <a:defRPr sz="4800" b="1">
                <a:solidFill>
                  <a:schemeClr val="accent1"/>
                </a:solidFill>
                <a:latin typeface="Calibri" panose="020F0502020204030204" pitchFamily="34" charset="0"/>
              </a:defRPr>
            </a:lvl1pPr>
          </a:lstStyle>
          <a:p>
            <a:r>
              <a:rPr lang="es-ES" dirty="0"/>
              <a:t>Haga clic para modificar el estilo de título del patrón</a:t>
            </a:r>
            <a:endParaRPr lang="en-US" dirty="0"/>
          </a:p>
        </p:txBody>
      </p:sp>
      <p:sp>
        <p:nvSpPr>
          <p:cNvPr id="3" name="Subtitle 2"/>
          <p:cNvSpPr>
            <a:spLocks noGrp="1"/>
          </p:cNvSpPr>
          <p:nvPr>
            <p:ph type="subTitle" idx="1"/>
          </p:nvPr>
        </p:nvSpPr>
        <p:spPr>
          <a:xfrm>
            <a:off x="414884" y="5050588"/>
            <a:ext cx="5375726" cy="590321"/>
          </a:xfrm>
        </p:spPr>
        <p:txBody>
          <a:bodyPr anchor="t">
            <a:noAutofit/>
          </a:bodyPr>
          <a:lstStyle>
            <a:lvl1pPr marL="0" indent="0" algn="l">
              <a:buNone/>
              <a:defRPr sz="2400" b="1" cap="all">
                <a:solidFill>
                  <a:schemeClr val="accent1"/>
                </a:solidFill>
                <a:latin typeface="Calibri" panose="020F0502020204030204"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s-ES"/>
              <a:t>Haga clic para modificar el estilo de subtítulo del patrón</a:t>
            </a:r>
            <a:endParaRPr lang="en-US" dirty="0"/>
          </a:p>
        </p:txBody>
      </p:sp>
      <p:sp>
        <p:nvSpPr>
          <p:cNvPr id="5" name="Date Placeholder 3"/>
          <p:cNvSpPr>
            <a:spLocks noGrp="1"/>
          </p:cNvSpPr>
          <p:nvPr>
            <p:ph type="dt" sz="half" idx="10"/>
          </p:nvPr>
        </p:nvSpPr>
        <p:spPr>
          <a:xfrm>
            <a:off x="1486808" y="6089651"/>
            <a:ext cx="2133600" cy="365125"/>
          </a:xfrm>
          <a:prstGeom prst="rect">
            <a:avLst/>
          </a:prstGeom>
        </p:spPr>
        <p:txBody>
          <a:bodyPr/>
          <a:lstStyle>
            <a:lvl1pPr>
              <a:defRPr>
                <a:solidFill>
                  <a:schemeClr val="accent1">
                    <a:lumMod val="75000"/>
                    <a:lumOff val="25000"/>
                  </a:schemeClr>
                </a:solidFill>
              </a:defRPr>
            </a:lvl1pPr>
          </a:lstStyle>
          <a:p>
            <a:pPr defTabSz="914400" eaLnBrk="1" fontAlgn="auto" hangingPunct="1">
              <a:spcBef>
                <a:spcPts val="0"/>
              </a:spcBef>
              <a:spcAft>
                <a:spcPts val="0"/>
              </a:spcAft>
            </a:pPr>
            <a:endParaRPr lang="es-MX" dirty="0">
              <a:solidFill>
                <a:srgbClr val="1A3260">
                  <a:lumMod val="75000"/>
                  <a:lumOff val="25000"/>
                </a:srgbClr>
              </a:solidFill>
              <a:latin typeface="Gill Sans MT" panose="020B0502020104020203"/>
            </a:endParaRPr>
          </a:p>
        </p:txBody>
      </p:sp>
    </p:spTree>
    <p:extLst>
      <p:ext uri="{BB962C8B-B14F-4D97-AF65-F5344CB8AC3E}">
        <p14:creationId xmlns:p14="http://schemas.microsoft.com/office/powerpoint/2010/main" val="3356261152"/>
      </p:ext>
    </p:extLst>
  </p:cSld>
  <p:clrMapOvr>
    <a:overrideClrMapping bg1="lt1" tx1="dk1" bg2="lt2" tx2="dk2" accent1="accent1" accent2="accent2" accent3="accent3" accent4="accent4" accent5="accent5" accent6="accent6" hlink="hlink" folHlink="folHlink"/>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Title 1"/>
          <p:cNvSpPr>
            <a:spLocks noGrp="1"/>
          </p:cNvSpPr>
          <p:nvPr>
            <p:ph type="title"/>
          </p:nvPr>
        </p:nvSpPr>
        <p:spPr bwMode="white">
          <a:xfrm>
            <a:off x="338139" y="213479"/>
            <a:ext cx="8482012" cy="520849"/>
          </a:xfrm>
        </p:spPr>
        <p:txBody>
          <a:bodyPr/>
          <a:lstStyle/>
          <a:p>
            <a:r>
              <a:rPr lang="es-ES"/>
              <a:t>Haga clic para modificar el estilo de título del patrón</a:t>
            </a:r>
            <a:endParaRPr lang="en-US" dirty="0"/>
          </a:p>
        </p:txBody>
      </p:sp>
      <p:sp>
        <p:nvSpPr>
          <p:cNvPr id="3" name="Content Placeholder 2"/>
          <p:cNvSpPr>
            <a:spLocks noGrp="1"/>
          </p:cNvSpPr>
          <p:nvPr>
            <p:ph idx="1"/>
          </p:nvPr>
        </p:nvSpPr>
        <p:spPr bwMode="black">
          <a:xfrm>
            <a:off x="235528" y="1288474"/>
            <a:ext cx="8700655" cy="4946072"/>
          </a:xfrm>
        </p:spPr>
        <p:txBody>
          <a:bodyPr/>
          <a:lstStyle>
            <a:lvl1pPr>
              <a:defRPr>
                <a:latin typeface="Calibri" panose="020F0502020204030204" pitchFamily="34" charset="0"/>
              </a:defRPr>
            </a:lvl1pPr>
            <a:lvl2pPr>
              <a:defRPr>
                <a:latin typeface="Calibri" panose="020F0502020204030204" pitchFamily="34" charset="0"/>
              </a:defRPr>
            </a:lvl2pPr>
            <a:lvl3pPr>
              <a:defRPr>
                <a:latin typeface="Calibri" panose="020F0502020204030204" pitchFamily="34" charset="0"/>
              </a:defRPr>
            </a:lvl3pPr>
            <a:lvl4pPr>
              <a:defRPr>
                <a:latin typeface="Calibri" panose="020F0502020204030204" pitchFamily="34" charset="0"/>
              </a:defRPr>
            </a:lvl4pPr>
            <a:lvl5pPr>
              <a:defRPr>
                <a:latin typeface="Calibri" panose="020F0502020204030204" pitchFamily="34" charset="0"/>
              </a:defRPr>
            </a:lvl5pPr>
          </a:lstStyle>
          <a:p>
            <a:pPr lvl="0"/>
            <a:r>
              <a:rPr lang="es-ES" dirty="0"/>
              <a:t>Haga clic para modificar el estilo de texto del patrón</a:t>
            </a:r>
          </a:p>
          <a:p>
            <a:pPr lvl="1"/>
            <a:r>
              <a:rPr lang="es-ES" dirty="0"/>
              <a:t>Segundo nivel</a:t>
            </a:r>
          </a:p>
          <a:p>
            <a:pPr lvl="2"/>
            <a:r>
              <a:rPr lang="es-ES" dirty="0"/>
              <a:t>Tercer nivel</a:t>
            </a:r>
          </a:p>
          <a:p>
            <a:pPr lvl="3"/>
            <a:r>
              <a:rPr lang="es-ES" dirty="0"/>
              <a:t>Cuarto nivel</a:t>
            </a:r>
          </a:p>
          <a:p>
            <a:pPr lvl="4"/>
            <a:r>
              <a:rPr lang="es-ES" dirty="0"/>
              <a:t>Quinto nivel</a:t>
            </a:r>
            <a:endParaRPr lang="en-US" dirty="0"/>
          </a:p>
        </p:txBody>
      </p:sp>
      <p:sp>
        <p:nvSpPr>
          <p:cNvPr id="9" name="Slide Number Placeholder 5"/>
          <p:cNvSpPr txBox="1">
            <a:spLocks/>
          </p:cNvSpPr>
          <p:nvPr/>
        </p:nvSpPr>
        <p:spPr>
          <a:xfrm>
            <a:off x="8654144" y="6473146"/>
            <a:ext cx="489856" cy="365125"/>
          </a:xfrm>
          <a:prstGeom prst="rect">
            <a:avLst/>
          </a:prstGeom>
        </p:spPr>
        <p:txBody>
          <a:bodyPr vert="horz" wrap="square" lIns="91440" tIns="45720" rIns="91440" bIns="45720" numCol="1" anchor="ctr" anchorCtr="0" compatLnSpc="1">
            <a:prstTxWarp prst="textNoShape">
              <a:avLst/>
            </a:prstTxWarp>
          </a:bodyPr>
          <a:lstStyle>
            <a:defPPr>
              <a:defRPr lang="es-ES_tradnl"/>
            </a:defPPr>
            <a:lvl1pPr algn="r" defTabSz="457200" rtl="0" eaLnBrk="1" fontAlgn="base" hangingPunct="1">
              <a:spcBef>
                <a:spcPct val="0"/>
              </a:spcBef>
              <a:spcAft>
                <a:spcPct val="0"/>
              </a:spcAft>
              <a:defRPr sz="900" kern="1200">
                <a:solidFill>
                  <a:schemeClr val="accent2"/>
                </a:solidFill>
                <a:latin typeface="Gill Sans MT" panose="020B0502020104020203" pitchFamily="34" charset="0"/>
                <a:ea typeface="+mn-ea"/>
                <a:cs typeface="Arial" panose="020B0604020202020204" pitchFamily="34" charset="0"/>
              </a:defRPr>
            </a:lvl1pPr>
            <a:lvl2pPr marL="457200" algn="l" defTabSz="457200" rtl="0" eaLnBrk="0" fontAlgn="base" hangingPunct="0">
              <a:spcBef>
                <a:spcPct val="0"/>
              </a:spcBef>
              <a:spcAft>
                <a:spcPct val="0"/>
              </a:spcAft>
              <a:defRPr kern="1200">
                <a:solidFill>
                  <a:schemeClr val="tx1"/>
                </a:solidFill>
                <a:latin typeface="Gill Sans MT" panose="020B0502020104020203" pitchFamily="34" charset="0"/>
                <a:ea typeface="+mn-ea"/>
                <a:cs typeface="Arial" panose="020B0604020202020204" pitchFamily="34" charset="0"/>
              </a:defRPr>
            </a:lvl2pPr>
            <a:lvl3pPr marL="914400" algn="l" defTabSz="457200" rtl="0" eaLnBrk="0" fontAlgn="base" hangingPunct="0">
              <a:spcBef>
                <a:spcPct val="0"/>
              </a:spcBef>
              <a:spcAft>
                <a:spcPct val="0"/>
              </a:spcAft>
              <a:defRPr kern="1200">
                <a:solidFill>
                  <a:schemeClr val="tx1"/>
                </a:solidFill>
                <a:latin typeface="Gill Sans MT" panose="020B0502020104020203" pitchFamily="34" charset="0"/>
                <a:ea typeface="+mn-ea"/>
                <a:cs typeface="Arial" panose="020B0604020202020204" pitchFamily="34" charset="0"/>
              </a:defRPr>
            </a:lvl3pPr>
            <a:lvl4pPr marL="1371600" algn="l" defTabSz="457200" rtl="0" eaLnBrk="0" fontAlgn="base" hangingPunct="0">
              <a:spcBef>
                <a:spcPct val="0"/>
              </a:spcBef>
              <a:spcAft>
                <a:spcPct val="0"/>
              </a:spcAft>
              <a:defRPr kern="1200">
                <a:solidFill>
                  <a:schemeClr val="tx1"/>
                </a:solidFill>
                <a:latin typeface="Gill Sans MT" panose="020B0502020104020203" pitchFamily="34" charset="0"/>
                <a:ea typeface="+mn-ea"/>
                <a:cs typeface="Arial" panose="020B0604020202020204" pitchFamily="34" charset="0"/>
              </a:defRPr>
            </a:lvl4pPr>
            <a:lvl5pPr marL="1828800" algn="l" defTabSz="457200" rtl="0" eaLnBrk="0" fontAlgn="base" hangingPunct="0">
              <a:spcBef>
                <a:spcPct val="0"/>
              </a:spcBef>
              <a:spcAft>
                <a:spcPct val="0"/>
              </a:spcAft>
              <a:defRPr kern="1200">
                <a:solidFill>
                  <a:schemeClr val="tx1"/>
                </a:solidFill>
                <a:latin typeface="Gill Sans MT" panose="020B0502020104020203" pitchFamily="34" charset="0"/>
                <a:ea typeface="+mn-ea"/>
                <a:cs typeface="Arial" panose="020B0604020202020204" pitchFamily="34" charset="0"/>
              </a:defRPr>
            </a:lvl5pPr>
            <a:lvl6pPr marL="2286000" algn="l" defTabSz="914400" rtl="0" eaLnBrk="1" latinLnBrk="0" hangingPunct="1">
              <a:defRPr kern="1200">
                <a:solidFill>
                  <a:schemeClr val="tx1"/>
                </a:solidFill>
                <a:latin typeface="Gill Sans MT" panose="020B0502020104020203" pitchFamily="34" charset="0"/>
                <a:ea typeface="+mn-ea"/>
                <a:cs typeface="Arial" panose="020B0604020202020204" pitchFamily="34" charset="0"/>
              </a:defRPr>
            </a:lvl6pPr>
            <a:lvl7pPr marL="2743200" algn="l" defTabSz="914400" rtl="0" eaLnBrk="1" latinLnBrk="0" hangingPunct="1">
              <a:defRPr kern="1200">
                <a:solidFill>
                  <a:schemeClr val="tx1"/>
                </a:solidFill>
                <a:latin typeface="Gill Sans MT" panose="020B0502020104020203" pitchFamily="34" charset="0"/>
                <a:ea typeface="+mn-ea"/>
                <a:cs typeface="Arial" panose="020B0604020202020204" pitchFamily="34" charset="0"/>
              </a:defRPr>
            </a:lvl7pPr>
            <a:lvl8pPr marL="3200400" algn="l" defTabSz="914400" rtl="0" eaLnBrk="1" latinLnBrk="0" hangingPunct="1">
              <a:defRPr kern="1200">
                <a:solidFill>
                  <a:schemeClr val="tx1"/>
                </a:solidFill>
                <a:latin typeface="Gill Sans MT" panose="020B0502020104020203" pitchFamily="34" charset="0"/>
                <a:ea typeface="+mn-ea"/>
                <a:cs typeface="Arial" panose="020B0604020202020204" pitchFamily="34" charset="0"/>
              </a:defRPr>
            </a:lvl8pPr>
            <a:lvl9pPr marL="3657600" algn="l" defTabSz="914400" rtl="0" eaLnBrk="1" latinLnBrk="0" hangingPunct="1">
              <a:defRPr kern="1200">
                <a:solidFill>
                  <a:schemeClr val="tx1"/>
                </a:solidFill>
                <a:latin typeface="Gill Sans MT" panose="020B0502020104020203" pitchFamily="34" charset="0"/>
                <a:ea typeface="+mn-ea"/>
                <a:cs typeface="Arial" panose="020B0604020202020204" pitchFamily="34" charset="0"/>
              </a:defRPr>
            </a:lvl9pPr>
          </a:lstStyle>
          <a:p>
            <a:pPr>
              <a:defRPr/>
            </a:pPr>
            <a:fld id="{678C3A87-2245-4297-BF39-106410934779}" type="slidenum">
              <a:rPr lang="es-ES_tradnl" altLang="es-MX" smtClean="0">
                <a:solidFill>
                  <a:srgbClr val="4590B8"/>
                </a:solidFill>
              </a:rPr>
              <a:pPr>
                <a:defRPr/>
              </a:pPr>
              <a:t>‹Nº›</a:t>
            </a:fld>
            <a:endParaRPr lang="es-ES_tradnl" altLang="es-MX" dirty="0">
              <a:solidFill>
                <a:srgbClr val="4590B8"/>
              </a:solidFill>
            </a:endParaRPr>
          </a:p>
        </p:txBody>
      </p:sp>
    </p:spTree>
    <p:extLst>
      <p:ext uri="{BB962C8B-B14F-4D97-AF65-F5344CB8AC3E}">
        <p14:creationId xmlns:p14="http://schemas.microsoft.com/office/powerpoint/2010/main" val="1515470270"/>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Title 1"/>
          <p:cNvSpPr>
            <a:spLocks noGrp="1"/>
          </p:cNvSpPr>
          <p:nvPr>
            <p:ph type="title"/>
          </p:nvPr>
        </p:nvSpPr>
        <p:spPr>
          <a:xfrm>
            <a:off x="581194" y="3036573"/>
            <a:ext cx="7989751" cy="1504844"/>
          </a:xfrm>
        </p:spPr>
        <p:txBody>
          <a:bodyPr/>
          <a:lstStyle>
            <a:lvl1pPr algn="l">
              <a:defRPr sz="3600" b="0" cap="all">
                <a:solidFill>
                  <a:schemeClr val="accent1"/>
                </a:solidFill>
                <a:latin typeface="Calibri" panose="020F0502020204030204" pitchFamily="34" charset="0"/>
              </a:defRPr>
            </a:lvl1pPr>
          </a:lstStyle>
          <a:p>
            <a:r>
              <a:rPr lang="es-ES" dirty="0"/>
              <a:t>Haga clic para modificar el estilo de título del patrón</a:t>
            </a:r>
            <a:endParaRPr lang="en-US" dirty="0"/>
          </a:p>
        </p:txBody>
      </p:sp>
      <p:sp>
        <p:nvSpPr>
          <p:cNvPr id="3" name="Text Placeholder 2"/>
          <p:cNvSpPr>
            <a:spLocks noGrp="1"/>
          </p:cNvSpPr>
          <p:nvPr>
            <p:ph type="body" idx="1"/>
          </p:nvPr>
        </p:nvSpPr>
        <p:spPr>
          <a:xfrm>
            <a:off x="581194" y="4541417"/>
            <a:ext cx="7989751" cy="600556"/>
          </a:xfrm>
        </p:spPr>
        <p:txBody>
          <a:bodyPr anchor="t">
            <a:normAutofit/>
          </a:bodyPr>
          <a:lstStyle>
            <a:lvl1pPr marL="0" indent="0" algn="l">
              <a:buNone/>
              <a:defRPr sz="1800" cap="all">
                <a:solidFill>
                  <a:schemeClr val="accent2"/>
                </a:solidFill>
                <a:latin typeface="Calibri" panose="020F0502020204030204" pitchFamily="34" charset="0"/>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s-ES" dirty="0"/>
              <a:t>Haga clic para modificar el estilo de texto del patrón</a:t>
            </a:r>
          </a:p>
        </p:txBody>
      </p:sp>
      <p:sp>
        <p:nvSpPr>
          <p:cNvPr id="5" name="Date Placeholder 3"/>
          <p:cNvSpPr>
            <a:spLocks noGrp="1"/>
          </p:cNvSpPr>
          <p:nvPr>
            <p:ph type="dt" sz="half" idx="10"/>
          </p:nvPr>
        </p:nvSpPr>
        <p:spPr>
          <a:xfrm>
            <a:off x="3137051" y="5153362"/>
            <a:ext cx="2133600" cy="365125"/>
          </a:xfrm>
          <a:prstGeom prst="rect">
            <a:avLst/>
          </a:prstGeom>
        </p:spPr>
        <p:txBody>
          <a:bodyPr/>
          <a:lstStyle>
            <a:lvl1pPr>
              <a:defRPr>
                <a:solidFill>
                  <a:schemeClr val="accent1">
                    <a:lumMod val="75000"/>
                    <a:lumOff val="25000"/>
                  </a:schemeClr>
                </a:solidFill>
                <a:latin typeface="Calibri" panose="020F0502020204030204" pitchFamily="34" charset="0"/>
              </a:defRPr>
            </a:lvl1pPr>
          </a:lstStyle>
          <a:p>
            <a:pPr defTabSz="914400" eaLnBrk="1" fontAlgn="auto" hangingPunct="1">
              <a:spcBef>
                <a:spcPts val="0"/>
              </a:spcBef>
              <a:spcAft>
                <a:spcPts val="0"/>
              </a:spcAft>
            </a:pPr>
            <a:endParaRPr lang="es-MX" dirty="0">
              <a:solidFill>
                <a:srgbClr val="1A3260">
                  <a:lumMod val="75000"/>
                  <a:lumOff val="25000"/>
                </a:srgbClr>
              </a:solidFill>
            </a:endParaRPr>
          </a:p>
        </p:txBody>
      </p:sp>
    </p:spTree>
    <p:extLst>
      <p:ext uri="{BB962C8B-B14F-4D97-AF65-F5344CB8AC3E}">
        <p14:creationId xmlns:p14="http://schemas.microsoft.com/office/powerpoint/2010/main" val="2849268110"/>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p:cSld name="Dos objetos">
    <p:spTree>
      <p:nvGrpSpPr>
        <p:cNvPr id="1" name=""/>
        <p:cNvGrpSpPr/>
        <p:nvPr/>
      </p:nvGrpSpPr>
      <p:grpSpPr>
        <a:xfrm>
          <a:off x="0" y="0"/>
          <a:ext cx="0" cy="0"/>
          <a:chOff x="0" y="0"/>
          <a:chExt cx="0" cy="0"/>
        </a:xfrm>
      </p:grpSpPr>
      <p:sp>
        <p:nvSpPr>
          <p:cNvPr id="5" name="Rectangle 4"/>
          <p:cNvSpPr>
            <a:spLocks noChangeAspect="1"/>
          </p:cNvSpPr>
          <p:nvPr/>
        </p:nvSpPr>
        <p:spPr>
          <a:xfrm>
            <a:off x="338139" y="115890"/>
            <a:ext cx="8482012" cy="649287"/>
          </a:xfrm>
          <a:prstGeom prst="rect">
            <a:avLst/>
          </a:prstGeom>
          <a:noFill/>
          <a:ln>
            <a:noFill/>
          </a:ln>
          <a:effectLst/>
        </p:spPr>
        <p:style>
          <a:lnRef idx="1">
            <a:schemeClr val="accent1"/>
          </a:lnRef>
          <a:fillRef idx="3">
            <a:schemeClr val="accent1"/>
          </a:fillRef>
          <a:effectRef idx="2">
            <a:schemeClr val="accent1"/>
          </a:effectRef>
          <a:fontRef idx="minor">
            <a:schemeClr val="lt1"/>
          </a:fontRef>
        </p:style>
      </p:sp>
      <p:sp>
        <p:nvSpPr>
          <p:cNvPr id="3" name="Content Placeholder 2"/>
          <p:cNvSpPr>
            <a:spLocks noGrp="1"/>
          </p:cNvSpPr>
          <p:nvPr>
            <p:ph sz="half" idx="1"/>
          </p:nvPr>
        </p:nvSpPr>
        <p:spPr>
          <a:xfrm>
            <a:off x="338138" y="1385457"/>
            <a:ext cx="4142581" cy="4890653"/>
          </a:xfrm>
        </p:spPr>
        <p:txBody>
          <a:bodyPr>
            <a:normAutofit/>
          </a:bodyPr>
          <a:lstStyle>
            <a:lvl1pPr>
              <a:defRPr>
                <a:latin typeface="Calibri" panose="020F0502020204030204" pitchFamily="34" charset="0"/>
              </a:defRPr>
            </a:lvl1pPr>
            <a:lvl2pPr>
              <a:defRPr>
                <a:latin typeface="Calibri" panose="020F0502020204030204" pitchFamily="34" charset="0"/>
              </a:defRPr>
            </a:lvl2pPr>
            <a:lvl3pPr>
              <a:defRPr>
                <a:latin typeface="Calibri" panose="020F0502020204030204" pitchFamily="34" charset="0"/>
              </a:defRPr>
            </a:lvl3pPr>
            <a:lvl4pPr>
              <a:defRPr>
                <a:latin typeface="Calibri" panose="020F0502020204030204" pitchFamily="34" charset="0"/>
              </a:defRPr>
            </a:lvl4pPr>
            <a:lvl5pPr>
              <a:defRPr>
                <a:latin typeface="Calibri" panose="020F0502020204030204" pitchFamily="34" charset="0"/>
              </a:defRPr>
            </a:lvl5pPr>
          </a:lstStyle>
          <a:p>
            <a:pPr lvl="0"/>
            <a:r>
              <a:rPr lang="es-ES" dirty="0"/>
              <a:t>Haga clic para modificar el estilo de texto del patrón</a:t>
            </a:r>
          </a:p>
          <a:p>
            <a:pPr lvl="1"/>
            <a:r>
              <a:rPr lang="es-ES" dirty="0"/>
              <a:t>Segundo nivel</a:t>
            </a:r>
          </a:p>
          <a:p>
            <a:pPr lvl="2"/>
            <a:r>
              <a:rPr lang="es-ES" dirty="0"/>
              <a:t>Tercer nivel</a:t>
            </a:r>
          </a:p>
          <a:p>
            <a:pPr lvl="3"/>
            <a:r>
              <a:rPr lang="es-ES" dirty="0"/>
              <a:t>Cuarto nivel</a:t>
            </a:r>
          </a:p>
          <a:p>
            <a:pPr lvl="4"/>
            <a:r>
              <a:rPr lang="es-ES" dirty="0"/>
              <a:t>Quinto nivel</a:t>
            </a:r>
            <a:endParaRPr lang="en-US" dirty="0"/>
          </a:p>
        </p:txBody>
      </p:sp>
      <p:sp>
        <p:nvSpPr>
          <p:cNvPr id="4" name="Content Placeholder 3"/>
          <p:cNvSpPr>
            <a:spLocks noGrp="1"/>
          </p:cNvSpPr>
          <p:nvPr>
            <p:ph sz="half" idx="2"/>
          </p:nvPr>
        </p:nvSpPr>
        <p:spPr>
          <a:xfrm>
            <a:off x="4663282" y="1385458"/>
            <a:ext cx="4156868" cy="4890651"/>
          </a:xfrm>
        </p:spPr>
        <p:txBody>
          <a:bodyPr>
            <a:normAutofit/>
          </a:bodyPr>
          <a:lstStyle>
            <a:lvl1pPr>
              <a:defRPr>
                <a:latin typeface="Calibri" panose="020F0502020204030204" pitchFamily="34" charset="0"/>
              </a:defRPr>
            </a:lvl1pPr>
            <a:lvl2pPr>
              <a:defRPr>
                <a:latin typeface="Calibri" panose="020F0502020204030204" pitchFamily="34" charset="0"/>
              </a:defRPr>
            </a:lvl2pPr>
            <a:lvl3pPr>
              <a:defRPr>
                <a:latin typeface="Calibri" panose="020F0502020204030204" pitchFamily="34" charset="0"/>
              </a:defRPr>
            </a:lvl3pPr>
            <a:lvl4pPr>
              <a:defRPr>
                <a:latin typeface="Calibri" panose="020F0502020204030204" pitchFamily="34" charset="0"/>
              </a:defRPr>
            </a:lvl4pPr>
            <a:lvl5pPr>
              <a:defRPr>
                <a:latin typeface="Calibri" panose="020F0502020204030204" pitchFamily="34" charset="0"/>
              </a:defRPr>
            </a:lvl5pPr>
          </a:lstStyle>
          <a:p>
            <a:pPr lvl="0"/>
            <a:r>
              <a:rPr lang="es-ES" dirty="0"/>
              <a:t>Haga clic para modificar el estilo de texto del patrón</a:t>
            </a:r>
          </a:p>
          <a:p>
            <a:pPr lvl="1"/>
            <a:r>
              <a:rPr lang="es-ES" dirty="0"/>
              <a:t>Segundo nivel</a:t>
            </a:r>
          </a:p>
          <a:p>
            <a:pPr lvl="2"/>
            <a:r>
              <a:rPr lang="es-ES" dirty="0"/>
              <a:t>Tercer nivel</a:t>
            </a:r>
          </a:p>
          <a:p>
            <a:pPr lvl="3"/>
            <a:r>
              <a:rPr lang="es-ES" dirty="0"/>
              <a:t>Cuarto nivel</a:t>
            </a:r>
          </a:p>
          <a:p>
            <a:pPr lvl="4"/>
            <a:r>
              <a:rPr lang="es-ES" dirty="0"/>
              <a:t>Quinto nivel</a:t>
            </a:r>
            <a:endParaRPr lang="en-US" dirty="0"/>
          </a:p>
        </p:txBody>
      </p:sp>
      <p:sp>
        <p:nvSpPr>
          <p:cNvPr id="12" name="Title 1"/>
          <p:cNvSpPr>
            <a:spLocks noGrp="1"/>
          </p:cNvSpPr>
          <p:nvPr>
            <p:ph type="title"/>
          </p:nvPr>
        </p:nvSpPr>
        <p:spPr bwMode="white">
          <a:xfrm>
            <a:off x="338139" y="171846"/>
            <a:ext cx="8482012" cy="520849"/>
          </a:xfrm>
        </p:spPr>
        <p:txBody>
          <a:bodyPr/>
          <a:lstStyle>
            <a:lvl1pPr>
              <a:defRPr>
                <a:latin typeface="Calibri" panose="020F0502020204030204" pitchFamily="34" charset="0"/>
              </a:defRPr>
            </a:lvl1pPr>
          </a:lstStyle>
          <a:p>
            <a:r>
              <a:rPr lang="es-ES" dirty="0"/>
              <a:t>Haga clic para modificar el estilo de título del patrón</a:t>
            </a:r>
            <a:endParaRPr lang="en-US" dirty="0"/>
          </a:p>
        </p:txBody>
      </p:sp>
    </p:spTree>
    <p:extLst>
      <p:ext uri="{BB962C8B-B14F-4D97-AF65-F5344CB8AC3E}">
        <p14:creationId xmlns:p14="http://schemas.microsoft.com/office/powerpoint/2010/main" val="2936632094"/>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p:cSld name="Comparación">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338139" y="1180687"/>
            <a:ext cx="4109171" cy="576262"/>
          </a:xfrm>
        </p:spPr>
        <p:txBody>
          <a:bodyPr anchor="b">
            <a:noAutofit/>
          </a:bodyPr>
          <a:lstStyle>
            <a:lvl1pPr marL="0" indent="0">
              <a:buNone/>
              <a:defRPr sz="2200" b="0">
                <a:solidFill>
                  <a:schemeClr val="accent2"/>
                </a:solidFill>
                <a:latin typeface="Calibri" panose="020F050202020403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dirty="0"/>
              <a:t>Haga clic para modificar el estilo de texto del patrón</a:t>
            </a:r>
          </a:p>
        </p:txBody>
      </p:sp>
      <p:sp>
        <p:nvSpPr>
          <p:cNvPr id="4" name="Content Placeholder 3"/>
          <p:cNvSpPr>
            <a:spLocks noGrp="1"/>
          </p:cNvSpPr>
          <p:nvPr>
            <p:ph sz="half" idx="2"/>
          </p:nvPr>
        </p:nvSpPr>
        <p:spPr>
          <a:xfrm>
            <a:off x="338139" y="2034230"/>
            <a:ext cx="4109171" cy="4061770"/>
          </a:xfrm>
        </p:spPr>
        <p:txBody>
          <a:bodyPr anchor="t">
            <a:normAutofit/>
          </a:bodyPr>
          <a:lstStyle>
            <a:lvl1pPr>
              <a:defRPr>
                <a:latin typeface="Calibri" panose="020F0502020204030204" pitchFamily="34" charset="0"/>
              </a:defRPr>
            </a:lvl1pPr>
            <a:lvl2pPr>
              <a:defRPr>
                <a:latin typeface="Calibri" panose="020F0502020204030204" pitchFamily="34" charset="0"/>
              </a:defRPr>
            </a:lvl2pPr>
            <a:lvl3pPr>
              <a:defRPr>
                <a:latin typeface="Calibri" panose="020F0502020204030204" pitchFamily="34" charset="0"/>
              </a:defRPr>
            </a:lvl3pPr>
            <a:lvl4pPr>
              <a:defRPr>
                <a:latin typeface="Calibri" panose="020F0502020204030204" pitchFamily="34" charset="0"/>
              </a:defRPr>
            </a:lvl4pPr>
            <a:lvl5pPr>
              <a:defRPr>
                <a:latin typeface="Calibri" panose="020F0502020204030204" pitchFamily="34" charset="0"/>
              </a:defRPr>
            </a:lvl5pPr>
          </a:lstStyle>
          <a:p>
            <a:pPr lvl="0"/>
            <a:r>
              <a:rPr lang="es-ES" dirty="0"/>
              <a:t>Haga clic para modificar el estilo de texto del patrón</a:t>
            </a:r>
          </a:p>
          <a:p>
            <a:pPr lvl="1"/>
            <a:r>
              <a:rPr lang="es-ES" dirty="0"/>
              <a:t>Segundo nivel</a:t>
            </a:r>
          </a:p>
          <a:p>
            <a:pPr lvl="2"/>
            <a:r>
              <a:rPr lang="es-ES" dirty="0"/>
              <a:t>Tercer nivel</a:t>
            </a:r>
          </a:p>
          <a:p>
            <a:pPr lvl="3"/>
            <a:r>
              <a:rPr lang="es-ES" dirty="0"/>
              <a:t>Cuarto nivel</a:t>
            </a:r>
          </a:p>
          <a:p>
            <a:pPr lvl="4"/>
            <a:r>
              <a:rPr lang="es-ES" dirty="0"/>
              <a:t>Quinto nivel</a:t>
            </a:r>
            <a:endParaRPr lang="en-US" dirty="0"/>
          </a:p>
        </p:txBody>
      </p:sp>
      <p:sp>
        <p:nvSpPr>
          <p:cNvPr id="5" name="Text Placeholder 4"/>
          <p:cNvSpPr>
            <a:spLocks noGrp="1"/>
          </p:cNvSpPr>
          <p:nvPr>
            <p:ph type="body" sz="quarter" idx="3"/>
          </p:nvPr>
        </p:nvSpPr>
        <p:spPr>
          <a:xfrm>
            <a:off x="4718922" y="1180687"/>
            <a:ext cx="4101228" cy="576262"/>
          </a:xfrm>
        </p:spPr>
        <p:txBody>
          <a:bodyPr anchor="b">
            <a:noAutofit/>
          </a:bodyPr>
          <a:lstStyle>
            <a:lvl1pPr marL="0" indent="0">
              <a:buNone/>
              <a:defRPr sz="2200" b="0">
                <a:solidFill>
                  <a:schemeClr val="accent2"/>
                </a:solidFill>
                <a:latin typeface="Calibri" panose="020F050202020403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dirty="0"/>
              <a:t>Haga clic para modificar el estilo de texto del patrón</a:t>
            </a:r>
          </a:p>
        </p:txBody>
      </p:sp>
      <p:sp>
        <p:nvSpPr>
          <p:cNvPr id="6" name="Content Placeholder 5"/>
          <p:cNvSpPr>
            <a:spLocks noGrp="1"/>
          </p:cNvSpPr>
          <p:nvPr>
            <p:ph sz="quarter" idx="4"/>
          </p:nvPr>
        </p:nvSpPr>
        <p:spPr>
          <a:xfrm>
            <a:off x="4718922" y="2034230"/>
            <a:ext cx="4101228" cy="4061770"/>
          </a:xfrm>
        </p:spPr>
        <p:txBody>
          <a:bodyPr anchor="t">
            <a:normAutofit/>
          </a:bodyPr>
          <a:lstStyle>
            <a:lvl1pPr>
              <a:defRPr>
                <a:latin typeface="Calibri" panose="020F0502020204030204" pitchFamily="34" charset="0"/>
              </a:defRPr>
            </a:lvl1pPr>
            <a:lvl2pPr>
              <a:defRPr>
                <a:latin typeface="Calibri" panose="020F0502020204030204" pitchFamily="34" charset="0"/>
              </a:defRPr>
            </a:lvl2pPr>
            <a:lvl3pPr>
              <a:defRPr>
                <a:latin typeface="Calibri" panose="020F0502020204030204" pitchFamily="34" charset="0"/>
              </a:defRPr>
            </a:lvl3pPr>
            <a:lvl4pPr>
              <a:defRPr>
                <a:latin typeface="Calibri" panose="020F0502020204030204" pitchFamily="34" charset="0"/>
              </a:defRPr>
            </a:lvl4pPr>
            <a:lvl5pPr>
              <a:defRPr>
                <a:latin typeface="Calibri" panose="020F0502020204030204" pitchFamily="34" charset="0"/>
              </a:defRPr>
            </a:lvl5pPr>
          </a:lstStyle>
          <a:p>
            <a:pPr lvl="0"/>
            <a:r>
              <a:rPr lang="es-ES" dirty="0"/>
              <a:t>Haga clic para modificar el estilo de texto del patrón</a:t>
            </a:r>
          </a:p>
          <a:p>
            <a:pPr lvl="1"/>
            <a:r>
              <a:rPr lang="es-ES" dirty="0"/>
              <a:t>Segundo nivel</a:t>
            </a:r>
          </a:p>
          <a:p>
            <a:pPr lvl="2"/>
            <a:r>
              <a:rPr lang="es-ES" dirty="0"/>
              <a:t>Tercer nivel</a:t>
            </a:r>
          </a:p>
          <a:p>
            <a:pPr lvl="3"/>
            <a:r>
              <a:rPr lang="es-ES" dirty="0"/>
              <a:t>Cuarto nivel</a:t>
            </a:r>
          </a:p>
          <a:p>
            <a:pPr lvl="4"/>
            <a:r>
              <a:rPr lang="es-ES" dirty="0"/>
              <a:t>Quinto nivel</a:t>
            </a:r>
            <a:endParaRPr lang="en-US" dirty="0"/>
          </a:p>
        </p:txBody>
      </p:sp>
      <p:sp>
        <p:nvSpPr>
          <p:cNvPr id="12" name="Title 1"/>
          <p:cNvSpPr>
            <a:spLocks noGrp="1"/>
          </p:cNvSpPr>
          <p:nvPr>
            <p:ph type="title"/>
          </p:nvPr>
        </p:nvSpPr>
        <p:spPr>
          <a:xfrm>
            <a:off x="330995" y="142526"/>
            <a:ext cx="8482012" cy="520849"/>
          </a:xfrm>
        </p:spPr>
        <p:txBody>
          <a:bodyPr/>
          <a:lstStyle>
            <a:lvl1pPr>
              <a:defRPr>
                <a:latin typeface="Calibri" panose="020F0502020204030204" pitchFamily="34" charset="0"/>
              </a:defRPr>
            </a:lvl1pPr>
          </a:lstStyle>
          <a:p>
            <a:r>
              <a:rPr lang="es-ES" dirty="0"/>
              <a:t>Haga clic para modificar el estilo de título del patrón</a:t>
            </a:r>
            <a:endParaRPr lang="en-US" dirty="0"/>
          </a:p>
        </p:txBody>
      </p:sp>
    </p:spTree>
    <p:extLst>
      <p:ext uri="{BB962C8B-B14F-4D97-AF65-F5344CB8AC3E}">
        <p14:creationId xmlns:p14="http://schemas.microsoft.com/office/powerpoint/2010/main" val="3918377719"/>
      </p:ext>
    </p:extLst>
  </p:cSld>
  <p:clrMapOvr>
    <a:masterClrMapping/>
  </p:clrMapOvr>
  <p:extLst mod="1">
    <p:ext uri="{DCECCB84-F9BA-43D5-87BE-67443E8EF086}">
      <p15:sldGuideLst xmlns="" xmlns:p15="http://schemas.microsoft.com/office/powerpoint/2012/main">
        <p15:guide id="1" orient="horz" pos="2160">
          <p15:clr>
            <a:srgbClr val="FBAE40"/>
          </p15:clr>
        </p15:guide>
        <p15:guide id="2" pos="2160">
          <p15:clr>
            <a:srgbClr val="FBAE40"/>
          </p15:clr>
        </p15:guide>
      </p15:sldGuideLst>
    </p:ext>
  </p:extLst>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p:cSld name="Solo el título">
    <p:spTree>
      <p:nvGrpSpPr>
        <p:cNvPr id="1" name=""/>
        <p:cNvGrpSpPr/>
        <p:nvPr/>
      </p:nvGrpSpPr>
      <p:grpSpPr>
        <a:xfrm>
          <a:off x="0" y="0"/>
          <a:ext cx="0" cy="0"/>
          <a:chOff x="0" y="0"/>
          <a:chExt cx="0" cy="0"/>
        </a:xfrm>
      </p:grpSpPr>
      <p:sp>
        <p:nvSpPr>
          <p:cNvPr id="3" name="Rectangle 2"/>
          <p:cNvSpPr>
            <a:spLocks noChangeAspect="1"/>
          </p:cNvSpPr>
          <p:nvPr/>
        </p:nvSpPr>
        <p:spPr>
          <a:xfrm>
            <a:off x="338139" y="115890"/>
            <a:ext cx="8482012" cy="649287"/>
          </a:xfrm>
          <a:prstGeom prst="rect">
            <a:avLst/>
          </a:prstGeom>
          <a:noFill/>
          <a:ln>
            <a:noFill/>
          </a:ln>
          <a:effectLst/>
        </p:spPr>
        <p:style>
          <a:lnRef idx="1">
            <a:schemeClr val="accent1"/>
          </a:lnRef>
          <a:fillRef idx="3">
            <a:schemeClr val="accent1"/>
          </a:fillRef>
          <a:effectRef idx="2">
            <a:schemeClr val="accent1"/>
          </a:effectRef>
          <a:fontRef idx="minor">
            <a:schemeClr val="lt1"/>
          </a:fontRef>
        </p:style>
      </p:sp>
      <p:sp>
        <p:nvSpPr>
          <p:cNvPr id="8" name="Title 1"/>
          <p:cNvSpPr>
            <a:spLocks noGrp="1"/>
          </p:cNvSpPr>
          <p:nvPr>
            <p:ph type="title"/>
          </p:nvPr>
        </p:nvSpPr>
        <p:spPr bwMode="white">
          <a:xfrm>
            <a:off x="338139" y="116633"/>
            <a:ext cx="8482012" cy="648071"/>
          </a:xfrm>
        </p:spPr>
        <p:txBody>
          <a:bodyPr/>
          <a:lstStyle/>
          <a:p>
            <a:r>
              <a:rPr lang="es-ES"/>
              <a:t>Haga clic para modificar el estilo de título del patrón</a:t>
            </a:r>
            <a:endParaRPr lang="en-US" dirty="0"/>
          </a:p>
        </p:txBody>
      </p:sp>
    </p:spTree>
    <p:extLst>
      <p:ext uri="{BB962C8B-B14F-4D97-AF65-F5344CB8AC3E}">
        <p14:creationId xmlns:p14="http://schemas.microsoft.com/office/powerpoint/2010/main" val="1111514873"/>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Tree>
    <p:extLst>
      <p:ext uri="{BB962C8B-B14F-4D97-AF65-F5344CB8AC3E}">
        <p14:creationId xmlns:p14="http://schemas.microsoft.com/office/powerpoint/2010/main" val="3319779459"/>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p:cSld name="Título y texto vertical">
    <p:spTree>
      <p:nvGrpSpPr>
        <p:cNvPr id="1" name=""/>
        <p:cNvGrpSpPr/>
        <p:nvPr/>
      </p:nvGrpSpPr>
      <p:grpSpPr>
        <a:xfrm>
          <a:off x="0" y="0"/>
          <a:ext cx="0" cy="0"/>
          <a:chOff x="0" y="0"/>
          <a:chExt cx="0" cy="0"/>
        </a:xfrm>
      </p:grpSpPr>
      <p:sp>
        <p:nvSpPr>
          <p:cNvPr id="4" name="Rectangle 3"/>
          <p:cNvSpPr>
            <a:spLocks noChangeAspect="1"/>
          </p:cNvSpPr>
          <p:nvPr/>
        </p:nvSpPr>
        <p:spPr>
          <a:xfrm>
            <a:off x="338139" y="115890"/>
            <a:ext cx="8482012" cy="649287"/>
          </a:xfrm>
          <a:prstGeom prst="rect">
            <a:avLst/>
          </a:prstGeom>
          <a:noFill/>
          <a:ln>
            <a:noFill/>
          </a:ln>
          <a:effectLst/>
        </p:spPr>
        <p:style>
          <a:lnRef idx="1">
            <a:schemeClr val="accent1"/>
          </a:lnRef>
          <a:fillRef idx="3">
            <a:schemeClr val="accent1"/>
          </a:fillRef>
          <a:effectRef idx="2">
            <a:schemeClr val="accent1"/>
          </a:effectRef>
          <a:fontRef idx="minor">
            <a:schemeClr val="lt1"/>
          </a:fontRef>
        </p:style>
      </p:sp>
      <p:sp>
        <p:nvSpPr>
          <p:cNvPr id="3" name="Vertical Text Placeholder 2"/>
          <p:cNvSpPr>
            <a:spLocks noGrp="1"/>
          </p:cNvSpPr>
          <p:nvPr>
            <p:ph type="body" orient="vert" idx="1"/>
          </p:nvPr>
        </p:nvSpPr>
        <p:spPr/>
        <p:txBody>
          <a:bodyPr vert="eaVert" anchor="t"/>
          <a:lstStyle>
            <a:lvl1pPr algn="l">
              <a:defRPr>
                <a:latin typeface="Calibri" panose="020F0502020204030204" pitchFamily="34" charset="0"/>
              </a:defRPr>
            </a:lvl1pPr>
            <a:lvl2pPr algn="l">
              <a:defRPr>
                <a:latin typeface="Calibri" panose="020F0502020204030204" pitchFamily="34" charset="0"/>
              </a:defRPr>
            </a:lvl2pPr>
            <a:lvl3pPr algn="l">
              <a:defRPr>
                <a:latin typeface="Calibri" panose="020F0502020204030204" pitchFamily="34" charset="0"/>
              </a:defRPr>
            </a:lvl3pPr>
            <a:lvl4pPr algn="l">
              <a:defRPr>
                <a:latin typeface="Calibri" panose="020F0502020204030204" pitchFamily="34" charset="0"/>
              </a:defRPr>
            </a:lvl4pPr>
            <a:lvl5pPr algn="l">
              <a:defRPr>
                <a:latin typeface="Calibri" panose="020F0502020204030204" pitchFamily="34" charset="0"/>
              </a:defRPr>
            </a:lvl5pPr>
          </a:lstStyle>
          <a:p>
            <a:pPr lvl="0"/>
            <a:r>
              <a:rPr lang="es-ES"/>
              <a:t>Haga clic para modificar el estilo de texto del patrón</a:t>
            </a:r>
          </a:p>
          <a:p>
            <a:pPr lvl="1"/>
            <a:r>
              <a:rPr lang="es-ES"/>
              <a:t>Segundo nivel</a:t>
            </a:r>
          </a:p>
          <a:p>
            <a:pPr lvl="2"/>
            <a:r>
              <a:rPr lang="es-ES"/>
              <a:t>Tercer nivel</a:t>
            </a:r>
          </a:p>
          <a:p>
            <a:pPr lvl="3"/>
            <a:r>
              <a:rPr lang="es-ES"/>
              <a:t>Cuarto nivel</a:t>
            </a:r>
          </a:p>
          <a:p>
            <a:pPr lvl="4"/>
            <a:r>
              <a:rPr lang="es-ES"/>
              <a:t>Quinto nivel</a:t>
            </a:r>
            <a:endParaRPr lang="en-US" dirty="0"/>
          </a:p>
        </p:txBody>
      </p:sp>
      <p:sp>
        <p:nvSpPr>
          <p:cNvPr id="11" name="Title 1"/>
          <p:cNvSpPr>
            <a:spLocks noGrp="1"/>
          </p:cNvSpPr>
          <p:nvPr>
            <p:ph type="title"/>
          </p:nvPr>
        </p:nvSpPr>
        <p:spPr bwMode="white">
          <a:xfrm>
            <a:off x="338139" y="116633"/>
            <a:ext cx="8482012" cy="648071"/>
          </a:xfrm>
        </p:spPr>
        <p:txBody>
          <a:bodyPr/>
          <a:lstStyle/>
          <a:p>
            <a:r>
              <a:rPr lang="es-ES"/>
              <a:t>Haga clic para modificar el estilo de título del patrón</a:t>
            </a:r>
            <a:endParaRPr lang="en-US" dirty="0"/>
          </a:p>
        </p:txBody>
      </p:sp>
    </p:spTree>
    <p:extLst>
      <p:ext uri="{BB962C8B-B14F-4D97-AF65-F5344CB8AC3E}">
        <p14:creationId xmlns:p14="http://schemas.microsoft.com/office/powerpoint/2010/main" val="2450014317"/>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a:prstGeom prst="rect">
            <a:avLst/>
          </a:prstGeom>
        </p:spPr>
        <p:txBody>
          <a:bodyPr anchor="b">
            <a:normAutofit/>
          </a:bodyPr>
          <a:lstStyle>
            <a:lvl1pPr algn="l">
              <a:defRPr sz="2600" b="1">
                <a:latin typeface="Century Gothic" panose="020B0502020202020204" pitchFamily="34" charset="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685800" y="3602038"/>
            <a:ext cx="6858000" cy="1655762"/>
          </a:xfrm>
          <a:prstGeom prst="rect">
            <a:avLst/>
          </a:prstGeom>
        </p:spPr>
        <p:txBody>
          <a:bodyPr anchor="ctr">
            <a:normAutofit/>
          </a:bodyPr>
          <a:lstStyle>
            <a:lvl1pPr marL="0" indent="0" algn="l">
              <a:buNone/>
              <a:defRPr sz="1800" b="0">
                <a:latin typeface="Century Gothic" panose="020B0502020202020204" pitchFamily="34" charset="0"/>
                <a:cs typeface="Arial" panose="020B0604020202020204" pitchFamily="34" charset="0"/>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4" name="Date Placeholder 3"/>
          <p:cNvSpPr>
            <a:spLocks noGrp="1"/>
          </p:cNvSpPr>
          <p:nvPr>
            <p:ph type="dt" sz="half" idx="10"/>
          </p:nvPr>
        </p:nvSpPr>
        <p:spPr>
          <a:xfrm>
            <a:off x="628650" y="6356351"/>
            <a:ext cx="2057400" cy="365125"/>
          </a:xfrm>
          <a:prstGeom prst="rect">
            <a:avLst/>
          </a:prstGeom>
        </p:spPr>
        <p:txBody>
          <a:bodyPr/>
          <a:lstStyle>
            <a:lvl1pPr>
              <a:defRPr sz="700" b="0">
                <a:solidFill>
                  <a:schemeClr val="tx1"/>
                </a:solidFill>
                <a:latin typeface="Century Gothic" panose="020B0502020202020204" pitchFamily="34" charset="0"/>
                <a:cs typeface="Arial" panose="020B0604020202020204" pitchFamily="34" charset="0"/>
              </a:defRPr>
            </a:lvl1pPr>
          </a:lstStyle>
          <a:p>
            <a:pPr defTabSz="914400" eaLnBrk="1" fontAlgn="auto" hangingPunct="1">
              <a:spcBef>
                <a:spcPts val="0"/>
              </a:spcBef>
              <a:spcAft>
                <a:spcPts val="0"/>
              </a:spcAft>
            </a:pPr>
            <a:endParaRPr lang="es-MX" dirty="0">
              <a:solidFill>
                <a:prstClr val="black"/>
              </a:solidFill>
            </a:endParaRPr>
          </a:p>
        </p:txBody>
      </p:sp>
      <p:sp>
        <p:nvSpPr>
          <p:cNvPr id="5" name="Footer Placeholder 4"/>
          <p:cNvSpPr>
            <a:spLocks noGrp="1"/>
          </p:cNvSpPr>
          <p:nvPr>
            <p:ph type="ftr" sz="quarter" idx="11"/>
          </p:nvPr>
        </p:nvSpPr>
        <p:spPr>
          <a:xfrm>
            <a:off x="3028950" y="6356351"/>
            <a:ext cx="3086100" cy="365125"/>
          </a:xfrm>
          <a:prstGeom prst="rect">
            <a:avLst/>
          </a:prstGeom>
        </p:spPr>
        <p:txBody>
          <a:bodyPr/>
          <a:lstStyle>
            <a:lvl1pPr>
              <a:defRPr sz="700" b="1">
                <a:solidFill>
                  <a:schemeClr val="tx1"/>
                </a:solidFill>
                <a:latin typeface="Century Gothic" panose="020B0502020202020204" pitchFamily="34" charset="0"/>
                <a:cs typeface="Arial" panose="020B0604020202020204" pitchFamily="34" charset="0"/>
              </a:defRPr>
            </a:lvl1pPr>
          </a:lstStyle>
          <a:p>
            <a:pPr defTabSz="914400" eaLnBrk="1" fontAlgn="auto" hangingPunct="1">
              <a:spcBef>
                <a:spcPts val="0"/>
              </a:spcBef>
              <a:spcAft>
                <a:spcPts val="0"/>
              </a:spcAft>
            </a:pPr>
            <a:endParaRPr lang="es-MX" dirty="0">
              <a:solidFill>
                <a:prstClr val="black"/>
              </a:solidFill>
            </a:endParaRPr>
          </a:p>
        </p:txBody>
      </p:sp>
      <p:sp>
        <p:nvSpPr>
          <p:cNvPr id="6" name="Slide Number Placeholder 5"/>
          <p:cNvSpPr>
            <a:spLocks noGrp="1"/>
          </p:cNvSpPr>
          <p:nvPr>
            <p:ph type="sldNum" sz="quarter" idx="12"/>
          </p:nvPr>
        </p:nvSpPr>
        <p:spPr>
          <a:xfrm>
            <a:off x="6457950" y="6356351"/>
            <a:ext cx="2057400" cy="365125"/>
          </a:xfrm>
          <a:prstGeom prst="rect">
            <a:avLst/>
          </a:prstGeom>
        </p:spPr>
        <p:txBody>
          <a:bodyPr/>
          <a:lstStyle>
            <a:lvl1pPr>
              <a:defRPr sz="1000" b="0">
                <a:solidFill>
                  <a:schemeClr val="tx1"/>
                </a:solidFill>
                <a:latin typeface="Century Gothic" panose="020B0502020202020204" pitchFamily="34" charset="0"/>
                <a:cs typeface="Arial" panose="020B0604020202020204" pitchFamily="34" charset="0"/>
              </a:defRPr>
            </a:lvl1pPr>
          </a:lstStyle>
          <a:p>
            <a:pPr defTabSz="914400" eaLnBrk="1" fontAlgn="auto" hangingPunct="1">
              <a:spcBef>
                <a:spcPts val="0"/>
              </a:spcBef>
              <a:spcAft>
                <a:spcPts val="0"/>
              </a:spcAft>
            </a:pPr>
            <a:fld id="{3D918B80-11E8-4B9A-9A6A-17DC70D50BF6}" type="slidenum">
              <a:rPr lang="es-MX" smtClean="0">
                <a:solidFill>
                  <a:prstClr val="black"/>
                </a:solidFill>
              </a:rPr>
              <a:pPr defTabSz="914400" eaLnBrk="1" fontAlgn="auto" hangingPunct="1">
                <a:spcBef>
                  <a:spcPts val="0"/>
                </a:spcBef>
                <a:spcAft>
                  <a:spcPts val="0"/>
                </a:spcAft>
              </a:pPr>
              <a:t>‹Nº›</a:t>
            </a:fld>
            <a:endParaRPr lang="es-MX" dirty="0">
              <a:solidFill>
                <a:prstClr val="black"/>
              </a:solidFill>
            </a:endParaRPr>
          </a:p>
        </p:txBody>
      </p:sp>
    </p:spTree>
    <p:extLst>
      <p:ext uri="{BB962C8B-B14F-4D97-AF65-F5344CB8AC3E}">
        <p14:creationId xmlns:p14="http://schemas.microsoft.com/office/powerpoint/2010/main" val="3905554518"/>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userDrawn="1">
  <p:cSld name="Title and Content">
    <p:spTree>
      <p:nvGrpSpPr>
        <p:cNvPr id="1" name=""/>
        <p:cNvGrpSpPr/>
        <p:nvPr/>
      </p:nvGrpSpPr>
      <p:grpSpPr>
        <a:xfrm>
          <a:off x="0" y="0"/>
          <a:ext cx="0" cy="0"/>
          <a:chOff x="0" y="0"/>
          <a:chExt cx="0" cy="0"/>
        </a:xfrm>
      </p:grpSpPr>
      <p:sp>
        <p:nvSpPr>
          <p:cNvPr id="9" name="Slide Number Placeholder 5"/>
          <p:cNvSpPr>
            <a:spLocks noGrp="1"/>
          </p:cNvSpPr>
          <p:nvPr>
            <p:ph type="sldNum" sz="quarter" idx="12"/>
          </p:nvPr>
        </p:nvSpPr>
        <p:spPr>
          <a:xfrm>
            <a:off x="6457950" y="6356351"/>
            <a:ext cx="2057400" cy="365125"/>
          </a:xfrm>
        </p:spPr>
        <p:txBody>
          <a:bodyPr/>
          <a:lstStyle>
            <a:lvl1pPr>
              <a:defRPr sz="1000" b="0">
                <a:solidFill>
                  <a:schemeClr val="tx1"/>
                </a:solidFill>
                <a:latin typeface="Century Gothic" panose="020B0502020202020204" pitchFamily="34" charset="0"/>
                <a:cs typeface="Arial" panose="020B0604020202020204" pitchFamily="34" charset="0"/>
              </a:defRPr>
            </a:lvl1pPr>
          </a:lstStyle>
          <a:p>
            <a:pPr defTabSz="914400" eaLnBrk="1" fontAlgn="auto" hangingPunct="1">
              <a:spcBef>
                <a:spcPts val="0"/>
              </a:spcBef>
              <a:spcAft>
                <a:spcPts val="0"/>
              </a:spcAft>
            </a:pPr>
            <a:fld id="{3D918B80-11E8-4B9A-9A6A-17DC70D50BF6}" type="slidenum">
              <a:rPr lang="es-MX" smtClean="0">
                <a:solidFill>
                  <a:prstClr val="black"/>
                </a:solidFill>
              </a:rPr>
              <a:pPr defTabSz="914400" eaLnBrk="1" fontAlgn="auto" hangingPunct="1">
                <a:spcBef>
                  <a:spcPts val="0"/>
                </a:spcBef>
                <a:spcAft>
                  <a:spcPts val="0"/>
                </a:spcAft>
              </a:pPr>
              <a:t>‹Nº›</a:t>
            </a:fld>
            <a:endParaRPr lang="es-MX" dirty="0">
              <a:solidFill>
                <a:prstClr val="black"/>
              </a:solidFill>
            </a:endParaRPr>
          </a:p>
        </p:txBody>
      </p:sp>
    </p:spTree>
    <p:extLst>
      <p:ext uri="{BB962C8B-B14F-4D97-AF65-F5344CB8AC3E}">
        <p14:creationId xmlns:p14="http://schemas.microsoft.com/office/powerpoint/2010/main" val="1145531500"/>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Diapositiva de título">
    <p:spTree>
      <p:nvGrpSpPr>
        <p:cNvPr id="1" name=""/>
        <p:cNvGrpSpPr/>
        <p:nvPr/>
      </p:nvGrpSpPr>
      <p:grpSpPr>
        <a:xfrm>
          <a:off x="0" y="0"/>
          <a:ext cx="0" cy="0"/>
          <a:chOff x="0" y="0"/>
          <a:chExt cx="0" cy="0"/>
        </a:xfrm>
      </p:grpSpPr>
      <p:sp>
        <p:nvSpPr>
          <p:cNvPr id="4" name="3 Marcador de fecha"/>
          <p:cNvSpPr>
            <a:spLocks noGrp="1"/>
          </p:cNvSpPr>
          <p:nvPr>
            <p:ph type="dt" sz="half" idx="10"/>
          </p:nvPr>
        </p:nvSpPr>
        <p:spPr>
          <a:xfrm>
            <a:off x="1519808" y="6343650"/>
            <a:ext cx="2133600" cy="365125"/>
          </a:xfrm>
          <a:prstGeom prst="rect">
            <a:avLst/>
          </a:prstGeom>
        </p:spPr>
        <p:txBody>
          <a:bodyPr/>
          <a:lstStyle/>
          <a:p>
            <a:pPr defTabSz="914400" eaLnBrk="1" fontAlgn="auto" hangingPunct="1">
              <a:spcBef>
                <a:spcPts val="0"/>
              </a:spcBef>
              <a:spcAft>
                <a:spcPts val="0"/>
              </a:spcAft>
            </a:pPr>
            <a:endParaRPr lang="en-US" dirty="0">
              <a:solidFill>
                <a:prstClr val="black"/>
              </a:solidFill>
              <a:latin typeface="Calibri"/>
            </a:endParaRPr>
          </a:p>
        </p:txBody>
      </p:sp>
      <p:sp>
        <p:nvSpPr>
          <p:cNvPr id="5" name="4 Marcador de pie de página"/>
          <p:cNvSpPr>
            <a:spLocks noGrp="1"/>
          </p:cNvSpPr>
          <p:nvPr>
            <p:ph type="ftr" sz="quarter" idx="11"/>
          </p:nvPr>
        </p:nvSpPr>
        <p:spPr>
          <a:xfrm>
            <a:off x="3203848" y="6171179"/>
            <a:ext cx="2895600" cy="365125"/>
          </a:xfrm>
          <a:prstGeom prst="rect">
            <a:avLst/>
          </a:prstGeom>
        </p:spPr>
        <p:txBody>
          <a:bodyPr/>
          <a:lstStyle/>
          <a:p>
            <a:pPr defTabSz="914400" eaLnBrk="1" fontAlgn="auto" hangingPunct="1">
              <a:spcBef>
                <a:spcPts val="0"/>
              </a:spcBef>
              <a:spcAft>
                <a:spcPts val="0"/>
              </a:spcAft>
            </a:pPr>
            <a:endParaRPr lang="en-US" dirty="0">
              <a:solidFill>
                <a:prstClr val="black"/>
              </a:solidFill>
              <a:latin typeface="Calibri"/>
            </a:endParaRPr>
          </a:p>
        </p:txBody>
      </p:sp>
      <p:sp>
        <p:nvSpPr>
          <p:cNvPr id="7" name="5 Marcador de número de diapositiva"/>
          <p:cNvSpPr>
            <a:spLocks noGrp="1"/>
          </p:cNvSpPr>
          <p:nvPr>
            <p:ph type="sldNum" sz="quarter" idx="12"/>
          </p:nvPr>
        </p:nvSpPr>
        <p:spPr>
          <a:xfrm>
            <a:off x="8820472" y="6381328"/>
            <a:ext cx="1080120" cy="255439"/>
          </a:xfrm>
          <a:prstGeom prst="rect">
            <a:avLst/>
          </a:prstGeom>
        </p:spPr>
        <p:txBody>
          <a:bodyPr/>
          <a:lstStyle>
            <a:lvl1pPr>
              <a:defRPr sz="1000">
                <a:latin typeface="Arial" panose="020B0604020202020204" pitchFamily="34" charset="0"/>
                <a:cs typeface="Arial" panose="020B0604020202020204" pitchFamily="34" charset="0"/>
              </a:defRPr>
            </a:lvl1pPr>
          </a:lstStyle>
          <a:p>
            <a:fld id="{55E7DCAD-947E-4676-AFAF-0C66FE180EA6}" type="slidenum">
              <a:rPr lang="en-US" smtClean="0">
                <a:solidFill>
                  <a:prstClr val="black"/>
                </a:solidFill>
              </a:rPr>
              <a:pPr/>
              <a:t>‹Nº›</a:t>
            </a:fld>
            <a:endParaRPr lang="en-US" dirty="0">
              <a:solidFill>
                <a:prstClr val="black"/>
              </a:solidFill>
            </a:endParaRPr>
          </a:p>
        </p:txBody>
      </p:sp>
    </p:spTree>
    <p:extLst>
      <p:ext uri="{BB962C8B-B14F-4D97-AF65-F5344CB8AC3E}">
        <p14:creationId xmlns:p14="http://schemas.microsoft.com/office/powerpoint/2010/main" val="464382092"/>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a:xfrm>
            <a:off x="179512" y="44624"/>
            <a:ext cx="8229600" cy="504056"/>
          </a:xfrm>
        </p:spPr>
        <p:txBody>
          <a:bodyPr>
            <a:noAutofit/>
          </a:bodyPr>
          <a:lstStyle>
            <a:lvl1pPr algn="l">
              <a:defRPr sz="2800">
                <a:solidFill>
                  <a:schemeClr val="bg1"/>
                </a:solidFill>
              </a:defRPr>
            </a:lvl1pPr>
          </a:lstStyle>
          <a:p>
            <a:r>
              <a:rPr lang="es-ES" dirty="0"/>
              <a:t>Haga clic para modificar el estilo de título del patrón</a:t>
            </a:r>
            <a:endParaRPr lang="en-US" dirty="0"/>
          </a:p>
        </p:txBody>
      </p:sp>
      <p:sp>
        <p:nvSpPr>
          <p:cNvPr id="3" name="2 Marcador de contenido"/>
          <p:cNvSpPr>
            <a:spLocks noGrp="1"/>
          </p:cNvSpPr>
          <p:nvPr>
            <p:ph idx="1"/>
          </p:nvPr>
        </p:nvSpPr>
        <p:spPr>
          <a:xfrm>
            <a:off x="457200" y="908720"/>
            <a:ext cx="8229600" cy="4525963"/>
          </a:xfrm>
        </p:spPr>
        <p:txBody>
          <a:bodyPr/>
          <a:lstStyle>
            <a:lvl1pPr>
              <a:defRPr sz="1800"/>
            </a:lvl1pPr>
            <a:lvl2pPr>
              <a:defRPr sz="1600"/>
            </a:lvl2pPr>
            <a:lvl3pPr>
              <a:defRPr sz="1400"/>
            </a:lvl3pPr>
            <a:lvl4pPr>
              <a:defRPr sz="1200"/>
            </a:lvl4pPr>
            <a:lvl5pPr>
              <a:defRPr sz="1050"/>
            </a:lvl5pPr>
          </a:lstStyle>
          <a:p>
            <a:pPr lvl="0"/>
            <a:r>
              <a:rPr lang="es-ES" dirty="0"/>
              <a:t>Haga clic para modificar el estilo de texto del patrón</a:t>
            </a:r>
          </a:p>
          <a:p>
            <a:pPr lvl="1"/>
            <a:r>
              <a:rPr lang="es-ES" dirty="0"/>
              <a:t>Segundo nivel</a:t>
            </a:r>
          </a:p>
          <a:p>
            <a:pPr lvl="2"/>
            <a:r>
              <a:rPr lang="es-ES" dirty="0"/>
              <a:t>Tercer nivel</a:t>
            </a:r>
          </a:p>
          <a:p>
            <a:pPr lvl="3"/>
            <a:r>
              <a:rPr lang="es-ES" dirty="0"/>
              <a:t>Cuarto nivel</a:t>
            </a:r>
          </a:p>
          <a:p>
            <a:pPr lvl="4"/>
            <a:r>
              <a:rPr lang="es-ES" dirty="0"/>
              <a:t>Quinto nivel</a:t>
            </a:r>
            <a:endParaRPr lang="en-US" dirty="0"/>
          </a:p>
        </p:txBody>
      </p:sp>
      <p:sp>
        <p:nvSpPr>
          <p:cNvPr id="5" name="5 Marcador de número de diapositiva"/>
          <p:cNvSpPr>
            <a:spLocks noGrp="1"/>
          </p:cNvSpPr>
          <p:nvPr>
            <p:ph type="sldNum" sz="quarter" idx="12"/>
          </p:nvPr>
        </p:nvSpPr>
        <p:spPr>
          <a:xfrm>
            <a:off x="8820472" y="6381328"/>
            <a:ext cx="1080120" cy="255439"/>
          </a:xfrm>
          <a:prstGeom prst="rect">
            <a:avLst/>
          </a:prstGeom>
        </p:spPr>
        <p:txBody>
          <a:bodyPr/>
          <a:lstStyle>
            <a:lvl1pPr>
              <a:defRPr sz="1000">
                <a:latin typeface="Arial" panose="020B0604020202020204" pitchFamily="34" charset="0"/>
                <a:cs typeface="Arial" panose="020B0604020202020204" pitchFamily="34" charset="0"/>
              </a:defRPr>
            </a:lvl1pPr>
          </a:lstStyle>
          <a:p>
            <a:fld id="{55E7DCAD-947E-4676-AFAF-0C66FE180EA6}" type="slidenum">
              <a:rPr lang="en-US" smtClean="0">
                <a:solidFill>
                  <a:prstClr val="black"/>
                </a:solidFill>
              </a:rPr>
              <a:pPr/>
              <a:t>‹Nº›</a:t>
            </a:fld>
            <a:endParaRPr lang="en-US" dirty="0">
              <a:solidFill>
                <a:prstClr val="black"/>
              </a:solidFill>
            </a:endParaRPr>
          </a:p>
        </p:txBody>
      </p:sp>
    </p:spTree>
    <p:extLst>
      <p:ext uri="{BB962C8B-B14F-4D97-AF65-F5344CB8AC3E}">
        <p14:creationId xmlns:p14="http://schemas.microsoft.com/office/powerpoint/2010/main" val="689669052"/>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a:t>Haga clic para modificar el estilo de título del patrón</a:t>
            </a:r>
            <a:endParaRPr lang="en-US"/>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s-ES"/>
              <a:t>Haga clic para modificar el estilo de texto del patrón</a:t>
            </a:r>
          </a:p>
        </p:txBody>
      </p:sp>
      <p:sp>
        <p:nvSpPr>
          <p:cNvPr id="4" name="3 Marcador de fecha"/>
          <p:cNvSpPr>
            <a:spLocks noGrp="1"/>
          </p:cNvSpPr>
          <p:nvPr>
            <p:ph type="dt" sz="half" idx="10"/>
          </p:nvPr>
        </p:nvSpPr>
        <p:spPr>
          <a:xfrm>
            <a:off x="1519808" y="6343650"/>
            <a:ext cx="2133600" cy="365125"/>
          </a:xfrm>
          <a:prstGeom prst="rect">
            <a:avLst/>
          </a:prstGeom>
        </p:spPr>
        <p:txBody>
          <a:bodyPr/>
          <a:lstStyle/>
          <a:p>
            <a:pPr defTabSz="914400" eaLnBrk="1" fontAlgn="auto" hangingPunct="1">
              <a:spcBef>
                <a:spcPts val="0"/>
              </a:spcBef>
              <a:spcAft>
                <a:spcPts val="0"/>
              </a:spcAft>
            </a:pPr>
            <a:endParaRPr lang="en-US" dirty="0">
              <a:solidFill>
                <a:prstClr val="black"/>
              </a:solidFill>
              <a:latin typeface="Calibri"/>
            </a:endParaRPr>
          </a:p>
        </p:txBody>
      </p:sp>
      <p:sp>
        <p:nvSpPr>
          <p:cNvPr id="5" name="4 Marcador de pie de página"/>
          <p:cNvSpPr>
            <a:spLocks noGrp="1"/>
          </p:cNvSpPr>
          <p:nvPr>
            <p:ph type="ftr" sz="quarter" idx="11"/>
          </p:nvPr>
        </p:nvSpPr>
        <p:spPr>
          <a:xfrm>
            <a:off x="3203848" y="6171179"/>
            <a:ext cx="2895600" cy="365125"/>
          </a:xfrm>
          <a:prstGeom prst="rect">
            <a:avLst/>
          </a:prstGeom>
        </p:spPr>
        <p:txBody>
          <a:bodyPr/>
          <a:lstStyle/>
          <a:p>
            <a:pPr defTabSz="914400" eaLnBrk="1" fontAlgn="auto" hangingPunct="1">
              <a:spcBef>
                <a:spcPts val="0"/>
              </a:spcBef>
              <a:spcAft>
                <a:spcPts val="0"/>
              </a:spcAft>
            </a:pPr>
            <a:endParaRPr lang="en-US" dirty="0">
              <a:solidFill>
                <a:prstClr val="black"/>
              </a:solidFill>
              <a:latin typeface="Calibri"/>
            </a:endParaRPr>
          </a:p>
        </p:txBody>
      </p:sp>
      <p:sp>
        <p:nvSpPr>
          <p:cNvPr id="7" name="5 Marcador de número de diapositiva"/>
          <p:cNvSpPr>
            <a:spLocks noGrp="1"/>
          </p:cNvSpPr>
          <p:nvPr>
            <p:ph type="sldNum" sz="quarter" idx="12"/>
          </p:nvPr>
        </p:nvSpPr>
        <p:spPr>
          <a:xfrm>
            <a:off x="8820472" y="6381328"/>
            <a:ext cx="1080120" cy="255439"/>
          </a:xfrm>
          <a:prstGeom prst="rect">
            <a:avLst/>
          </a:prstGeom>
        </p:spPr>
        <p:txBody>
          <a:bodyPr/>
          <a:lstStyle>
            <a:lvl1pPr>
              <a:defRPr sz="1000">
                <a:latin typeface="Arial" panose="020B0604020202020204" pitchFamily="34" charset="0"/>
                <a:cs typeface="Arial" panose="020B0604020202020204" pitchFamily="34" charset="0"/>
              </a:defRPr>
            </a:lvl1pPr>
          </a:lstStyle>
          <a:p>
            <a:fld id="{55E7DCAD-947E-4676-AFAF-0C66FE180EA6}" type="slidenum">
              <a:rPr lang="en-US" smtClean="0">
                <a:solidFill>
                  <a:prstClr val="black"/>
                </a:solidFill>
              </a:rPr>
              <a:pPr/>
              <a:t>‹Nº›</a:t>
            </a:fld>
            <a:endParaRPr lang="en-US" dirty="0">
              <a:solidFill>
                <a:prstClr val="black"/>
              </a:solidFill>
            </a:endParaRPr>
          </a:p>
        </p:txBody>
      </p:sp>
    </p:spTree>
    <p:extLst>
      <p:ext uri="{BB962C8B-B14F-4D97-AF65-F5344CB8AC3E}">
        <p14:creationId xmlns:p14="http://schemas.microsoft.com/office/powerpoint/2010/main" val="2545282646"/>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a:t>Haga clic para modificar el estilo de título del patrón</a:t>
            </a:r>
            <a:endParaRPr lang="en-US"/>
          </a:p>
        </p:txBody>
      </p:sp>
      <p:sp>
        <p:nvSpPr>
          <p:cNvPr id="3" name="2 Marcador de contenido"/>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a:t>Haga clic para modificar el estilo de texto del patrón</a:t>
            </a:r>
          </a:p>
          <a:p>
            <a:pPr lvl="1"/>
            <a:r>
              <a:rPr lang="es-ES"/>
              <a:t>Segundo nivel</a:t>
            </a:r>
          </a:p>
          <a:p>
            <a:pPr lvl="2"/>
            <a:r>
              <a:rPr lang="es-ES"/>
              <a:t>Tercer nivel</a:t>
            </a:r>
          </a:p>
          <a:p>
            <a:pPr lvl="3"/>
            <a:r>
              <a:rPr lang="es-ES"/>
              <a:t>Cuarto nivel</a:t>
            </a:r>
          </a:p>
          <a:p>
            <a:pPr lvl="4"/>
            <a:r>
              <a:rPr lang="es-ES"/>
              <a:t>Quinto nivel</a:t>
            </a:r>
            <a:endParaRPr lang="en-US"/>
          </a:p>
        </p:txBody>
      </p:sp>
      <p:sp>
        <p:nvSpPr>
          <p:cNvPr id="4" name="3 Marcador de contenido"/>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a:t>Haga clic para modificar el estilo de texto del patrón</a:t>
            </a:r>
          </a:p>
          <a:p>
            <a:pPr lvl="1"/>
            <a:r>
              <a:rPr lang="es-ES"/>
              <a:t>Segundo nivel</a:t>
            </a:r>
          </a:p>
          <a:p>
            <a:pPr lvl="2"/>
            <a:r>
              <a:rPr lang="es-ES"/>
              <a:t>Tercer nivel</a:t>
            </a:r>
          </a:p>
          <a:p>
            <a:pPr lvl="3"/>
            <a:r>
              <a:rPr lang="es-ES"/>
              <a:t>Cuarto nivel</a:t>
            </a:r>
          </a:p>
          <a:p>
            <a:pPr lvl="4"/>
            <a:r>
              <a:rPr lang="es-ES"/>
              <a:t>Quinto nivel</a:t>
            </a:r>
            <a:endParaRPr lang="en-US"/>
          </a:p>
        </p:txBody>
      </p:sp>
      <p:sp>
        <p:nvSpPr>
          <p:cNvPr id="5" name="4 Marcador de fecha"/>
          <p:cNvSpPr>
            <a:spLocks noGrp="1"/>
          </p:cNvSpPr>
          <p:nvPr>
            <p:ph type="dt" sz="half" idx="10"/>
          </p:nvPr>
        </p:nvSpPr>
        <p:spPr>
          <a:xfrm>
            <a:off x="1519808" y="6343650"/>
            <a:ext cx="2133600" cy="365125"/>
          </a:xfrm>
          <a:prstGeom prst="rect">
            <a:avLst/>
          </a:prstGeom>
        </p:spPr>
        <p:txBody>
          <a:bodyPr/>
          <a:lstStyle/>
          <a:p>
            <a:pPr defTabSz="914400" eaLnBrk="1" fontAlgn="auto" hangingPunct="1">
              <a:spcBef>
                <a:spcPts val="0"/>
              </a:spcBef>
              <a:spcAft>
                <a:spcPts val="0"/>
              </a:spcAft>
            </a:pPr>
            <a:endParaRPr lang="en-US" dirty="0">
              <a:solidFill>
                <a:prstClr val="black"/>
              </a:solidFill>
              <a:latin typeface="Calibri"/>
            </a:endParaRPr>
          </a:p>
        </p:txBody>
      </p:sp>
      <p:sp>
        <p:nvSpPr>
          <p:cNvPr id="6" name="5 Marcador de pie de página"/>
          <p:cNvSpPr>
            <a:spLocks noGrp="1"/>
          </p:cNvSpPr>
          <p:nvPr>
            <p:ph type="ftr" sz="quarter" idx="11"/>
          </p:nvPr>
        </p:nvSpPr>
        <p:spPr>
          <a:xfrm>
            <a:off x="3203848" y="6171179"/>
            <a:ext cx="2895600" cy="365125"/>
          </a:xfrm>
          <a:prstGeom prst="rect">
            <a:avLst/>
          </a:prstGeom>
        </p:spPr>
        <p:txBody>
          <a:bodyPr/>
          <a:lstStyle/>
          <a:p>
            <a:pPr defTabSz="914400" eaLnBrk="1" fontAlgn="auto" hangingPunct="1">
              <a:spcBef>
                <a:spcPts val="0"/>
              </a:spcBef>
              <a:spcAft>
                <a:spcPts val="0"/>
              </a:spcAft>
            </a:pPr>
            <a:endParaRPr lang="en-US" dirty="0">
              <a:solidFill>
                <a:prstClr val="black"/>
              </a:solidFill>
              <a:latin typeface="Calibri"/>
            </a:endParaRPr>
          </a:p>
        </p:txBody>
      </p:sp>
      <p:sp>
        <p:nvSpPr>
          <p:cNvPr id="8" name="5 Marcador de número de diapositiva"/>
          <p:cNvSpPr>
            <a:spLocks noGrp="1"/>
          </p:cNvSpPr>
          <p:nvPr>
            <p:ph type="sldNum" sz="quarter" idx="12"/>
          </p:nvPr>
        </p:nvSpPr>
        <p:spPr>
          <a:xfrm>
            <a:off x="8820472" y="6381328"/>
            <a:ext cx="1080120" cy="255439"/>
          </a:xfrm>
          <a:prstGeom prst="rect">
            <a:avLst/>
          </a:prstGeom>
        </p:spPr>
        <p:txBody>
          <a:bodyPr/>
          <a:lstStyle>
            <a:lvl1pPr>
              <a:defRPr sz="1000">
                <a:latin typeface="Arial" panose="020B0604020202020204" pitchFamily="34" charset="0"/>
                <a:cs typeface="Arial" panose="020B0604020202020204" pitchFamily="34" charset="0"/>
              </a:defRPr>
            </a:lvl1pPr>
          </a:lstStyle>
          <a:p>
            <a:fld id="{55E7DCAD-947E-4676-AFAF-0C66FE180EA6}" type="slidenum">
              <a:rPr lang="en-US" smtClean="0">
                <a:solidFill>
                  <a:prstClr val="black"/>
                </a:solidFill>
              </a:rPr>
              <a:pPr/>
              <a:t>‹Nº›</a:t>
            </a:fld>
            <a:endParaRPr lang="en-US" dirty="0">
              <a:solidFill>
                <a:prstClr val="black"/>
              </a:solidFill>
            </a:endParaRPr>
          </a:p>
        </p:txBody>
      </p:sp>
    </p:spTree>
    <p:extLst>
      <p:ext uri="{BB962C8B-B14F-4D97-AF65-F5344CB8AC3E}">
        <p14:creationId xmlns:p14="http://schemas.microsoft.com/office/powerpoint/2010/main" val="1355399863"/>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a:t>Haga clic para modificar el estilo de título del patrón</a:t>
            </a:r>
            <a:endParaRPr lang="en-US"/>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a:t>Haga clic para modificar el estilo de texto del patrón</a:t>
            </a:r>
          </a:p>
          <a:p>
            <a:pPr lvl="1"/>
            <a:r>
              <a:rPr lang="es-ES"/>
              <a:t>Segundo nivel</a:t>
            </a:r>
          </a:p>
          <a:p>
            <a:pPr lvl="2"/>
            <a:r>
              <a:rPr lang="es-ES"/>
              <a:t>Tercer nivel</a:t>
            </a:r>
          </a:p>
          <a:p>
            <a:pPr lvl="3"/>
            <a:r>
              <a:rPr lang="es-ES"/>
              <a:t>Cuarto nivel</a:t>
            </a:r>
          </a:p>
          <a:p>
            <a:pPr lvl="4"/>
            <a:r>
              <a:rPr lang="es-ES"/>
              <a:t>Quinto nivel</a:t>
            </a:r>
            <a:endParaRPr lang="en-US"/>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a:t>Haga clic para modificar el estilo de texto del patrón</a:t>
            </a:r>
          </a:p>
          <a:p>
            <a:pPr lvl="1"/>
            <a:r>
              <a:rPr lang="es-ES"/>
              <a:t>Segundo nivel</a:t>
            </a:r>
          </a:p>
          <a:p>
            <a:pPr lvl="2"/>
            <a:r>
              <a:rPr lang="es-ES"/>
              <a:t>Tercer nivel</a:t>
            </a:r>
          </a:p>
          <a:p>
            <a:pPr lvl="3"/>
            <a:r>
              <a:rPr lang="es-ES"/>
              <a:t>Cuarto nivel</a:t>
            </a:r>
          </a:p>
          <a:p>
            <a:pPr lvl="4"/>
            <a:r>
              <a:rPr lang="es-ES"/>
              <a:t>Quinto nivel</a:t>
            </a:r>
            <a:endParaRPr lang="en-US"/>
          </a:p>
        </p:txBody>
      </p:sp>
      <p:sp>
        <p:nvSpPr>
          <p:cNvPr id="7" name="6 Marcador de fecha"/>
          <p:cNvSpPr>
            <a:spLocks noGrp="1"/>
          </p:cNvSpPr>
          <p:nvPr>
            <p:ph type="dt" sz="half" idx="10"/>
          </p:nvPr>
        </p:nvSpPr>
        <p:spPr>
          <a:xfrm>
            <a:off x="1519808" y="6343650"/>
            <a:ext cx="2133600" cy="365125"/>
          </a:xfrm>
          <a:prstGeom prst="rect">
            <a:avLst/>
          </a:prstGeom>
        </p:spPr>
        <p:txBody>
          <a:bodyPr/>
          <a:lstStyle/>
          <a:p>
            <a:pPr defTabSz="914400" eaLnBrk="1" fontAlgn="auto" hangingPunct="1">
              <a:spcBef>
                <a:spcPts val="0"/>
              </a:spcBef>
              <a:spcAft>
                <a:spcPts val="0"/>
              </a:spcAft>
            </a:pPr>
            <a:endParaRPr lang="en-US" dirty="0">
              <a:solidFill>
                <a:prstClr val="black"/>
              </a:solidFill>
              <a:latin typeface="Calibri"/>
            </a:endParaRPr>
          </a:p>
        </p:txBody>
      </p:sp>
      <p:sp>
        <p:nvSpPr>
          <p:cNvPr id="8" name="7 Marcador de pie de página"/>
          <p:cNvSpPr>
            <a:spLocks noGrp="1"/>
          </p:cNvSpPr>
          <p:nvPr>
            <p:ph type="ftr" sz="quarter" idx="11"/>
          </p:nvPr>
        </p:nvSpPr>
        <p:spPr>
          <a:xfrm>
            <a:off x="3203848" y="6171179"/>
            <a:ext cx="2895600" cy="365125"/>
          </a:xfrm>
          <a:prstGeom prst="rect">
            <a:avLst/>
          </a:prstGeom>
        </p:spPr>
        <p:txBody>
          <a:bodyPr/>
          <a:lstStyle/>
          <a:p>
            <a:pPr defTabSz="914400" eaLnBrk="1" fontAlgn="auto" hangingPunct="1">
              <a:spcBef>
                <a:spcPts val="0"/>
              </a:spcBef>
              <a:spcAft>
                <a:spcPts val="0"/>
              </a:spcAft>
            </a:pPr>
            <a:endParaRPr lang="en-US" dirty="0">
              <a:solidFill>
                <a:prstClr val="black"/>
              </a:solidFill>
              <a:latin typeface="Calibri"/>
            </a:endParaRPr>
          </a:p>
        </p:txBody>
      </p:sp>
      <p:sp>
        <p:nvSpPr>
          <p:cNvPr id="10" name="5 Marcador de número de diapositiva"/>
          <p:cNvSpPr>
            <a:spLocks noGrp="1"/>
          </p:cNvSpPr>
          <p:nvPr>
            <p:ph type="sldNum" sz="quarter" idx="12"/>
          </p:nvPr>
        </p:nvSpPr>
        <p:spPr>
          <a:xfrm>
            <a:off x="8820472" y="6381328"/>
            <a:ext cx="1080120" cy="255439"/>
          </a:xfrm>
          <a:prstGeom prst="rect">
            <a:avLst/>
          </a:prstGeom>
        </p:spPr>
        <p:txBody>
          <a:bodyPr/>
          <a:lstStyle>
            <a:lvl1pPr>
              <a:defRPr sz="1000">
                <a:latin typeface="Arial" panose="020B0604020202020204" pitchFamily="34" charset="0"/>
                <a:cs typeface="Arial" panose="020B0604020202020204" pitchFamily="34" charset="0"/>
              </a:defRPr>
            </a:lvl1pPr>
          </a:lstStyle>
          <a:p>
            <a:fld id="{55E7DCAD-947E-4676-AFAF-0C66FE180EA6}" type="slidenum">
              <a:rPr lang="en-US" smtClean="0">
                <a:solidFill>
                  <a:prstClr val="black"/>
                </a:solidFill>
              </a:rPr>
              <a:pPr/>
              <a:t>‹Nº›</a:t>
            </a:fld>
            <a:endParaRPr lang="en-US" dirty="0">
              <a:solidFill>
                <a:prstClr val="black"/>
              </a:solidFill>
            </a:endParaRPr>
          </a:p>
        </p:txBody>
      </p:sp>
    </p:spTree>
    <p:extLst>
      <p:ext uri="{BB962C8B-B14F-4D97-AF65-F5344CB8AC3E}">
        <p14:creationId xmlns:p14="http://schemas.microsoft.com/office/powerpoint/2010/main" val="1615863500"/>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a:t>Haga clic para modificar el estilo de título del patrón</a:t>
            </a:r>
            <a:endParaRPr lang="en-US"/>
          </a:p>
        </p:txBody>
      </p:sp>
      <p:sp>
        <p:nvSpPr>
          <p:cNvPr id="3" name="2 Marcador de fecha"/>
          <p:cNvSpPr>
            <a:spLocks noGrp="1"/>
          </p:cNvSpPr>
          <p:nvPr>
            <p:ph type="dt" sz="half" idx="10"/>
          </p:nvPr>
        </p:nvSpPr>
        <p:spPr>
          <a:xfrm>
            <a:off x="1519808" y="6343650"/>
            <a:ext cx="2133600" cy="365125"/>
          </a:xfrm>
          <a:prstGeom prst="rect">
            <a:avLst/>
          </a:prstGeom>
        </p:spPr>
        <p:txBody>
          <a:bodyPr/>
          <a:lstStyle/>
          <a:p>
            <a:pPr defTabSz="914400" eaLnBrk="1" fontAlgn="auto" hangingPunct="1">
              <a:spcBef>
                <a:spcPts val="0"/>
              </a:spcBef>
              <a:spcAft>
                <a:spcPts val="0"/>
              </a:spcAft>
            </a:pPr>
            <a:endParaRPr lang="en-US" dirty="0">
              <a:solidFill>
                <a:prstClr val="black"/>
              </a:solidFill>
              <a:latin typeface="Calibri"/>
            </a:endParaRPr>
          </a:p>
        </p:txBody>
      </p:sp>
      <p:sp>
        <p:nvSpPr>
          <p:cNvPr id="4" name="3 Marcador de pie de página"/>
          <p:cNvSpPr>
            <a:spLocks noGrp="1"/>
          </p:cNvSpPr>
          <p:nvPr>
            <p:ph type="ftr" sz="quarter" idx="11"/>
          </p:nvPr>
        </p:nvSpPr>
        <p:spPr>
          <a:xfrm>
            <a:off x="3203848" y="6171179"/>
            <a:ext cx="2895600" cy="365125"/>
          </a:xfrm>
          <a:prstGeom prst="rect">
            <a:avLst/>
          </a:prstGeom>
        </p:spPr>
        <p:txBody>
          <a:bodyPr/>
          <a:lstStyle/>
          <a:p>
            <a:pPr defTabSz="914400" eaLnBrk="1" fontAlgn="auto" hangingPunct="1">
              <a:spcBef>
                <a:spcPts val="0"/>
              </a:spcBef>
              <a:spcAft>
                <a:spcPts val="0"/>
              </a:spcAft>
            </a:pPr>
            <a:endParaRPr lang="en-US" dirty="0">
              <a:solidFill>
                <a:prstClr val="black"/>
              </a:solidFill>
              <a:latin typeface="Calibri"/>
            </a:endParaRPr>
          </a:p>
        </p:txBody>
      </p:sp>
      <p:sp>
        <p:nvSpPr>
          <p:cNvPr id="6" name="5 Marcador de número de diapositiva"/>
          <p:cNvSpPr>
            <a:spLocks noGrp="1"/>
          </p:cNvSpPr>
          <p:nvPr>
            <p:ph type="sldNum" sz="quarter" idx="12"/>
          </p:nvPr>
        </p:nvSpPr>
        <p:spPr>
          <a:xfrm>
            <a:off x="8820472" y="6381328"/>
            <a:ext cx="1080120" cy="255439"/>
          </a:xfrm>
          <a:prstGeom prst="rect">
            <a:avLst/>
          </a:prstGeom>
        </p:spPr>
        <p:txBody>
          <a:bodyPr/>
          <a:lstStyle>
            <a:lvl1pPr>
              <a:defRPr sz="1000">
                <a:latin typeface="Arial" panose="020B0604020202020204" pitchFamily="34" charset="0"/>
                <a:cs typeface="Arial" panose="020B0604020202020204" pitchFamily="34" charset="0"/>
              </a:defRPr>
            </a:lvl1pPr>
          </a:lstStyle>
          <a:p>
            <a:fld id="{55E7DCAD-947E-4676-AFAF-0C66FE180EA6}" type="slidenum">
              <a:rPr lang="en-US" smtClean="0">
                <a:solidFill>
                  <a:prstClr val="black"/>
                </a:solidFill>
              </a:rPr>
              <a:pPr/>
              <a:t>‹Nº›</a:t>
            </a:fld>
            <a:endParaRPr lang="en-US" dirty="0">
              <a:solidFill>
                <a:prstClr val="black"/>
              </a:solidFill>
            </a:endParaRPr>
          </a:p>
        </p:txBody>
      </p:sp>
    </p:spTree>
    <p:extLst>
      <p:ext uri="{BB962C8B-B14F-4D97-AF65-F5344CB8AC3E}">
        <p14:creationId xmlns:p14="http://schemas.microsoft.com/office/powerpoint/2010/main" val="1909668732"/>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1 Marcador de fecha"/>
          <p:cNvSpPr>
            <a:spLocks noGrp="1"/>
          </p:cNvSpPr>
          <p:nvPr>
            <p:ph type="dt" sz="half" idx="10"/>
          </p:nvPr>
        </p:nvSpPr>
        <p:spPr>
          <a:xfrm>
            <a:off x="1519808" y="6343650"/>
            <a:ext cx="2133600" cy="365125"/>
          </a:xfrm>
          <a:prstGeom prst="rect">
            <a:avLst/>
          </a:prstGeom>
        </p:spPr>
        <p:txBody>
          <a:bodyPr/>
          <a:lstStyle/>
          <a:p>
            <a:pPr defTabSz="914400" eaLnBrk="1" fontAlgn="auto" hangingPunct="1">
              <a:spcBef>
                <a:spcPts val="0"/>
              </a:spcBef>
              <a:spcAft>
                <a:spcPts val="0"/>
              </a:spcAft>
            </a:pPr>
            <a:endParaRPr lang="en-US" dirty="0">
              <a:solidFill>
                <a:prstClr val="black"/>
              </a:solidFill>
              <a:latin typeface="Calibri"/>
            </a:endParaRPr>
          </a:p>
        </p:txBody>
      </p:sp>
      <p:sp>
        <p:nvSpPr>
          <p:cNvPr id="3" name="2 Marcador de pie de página"/>
          <p:cNvSpPr>
            <a:spLocks noGrp="1"/>
          </p:cNvSpPr>
          <p:nvPr>
            <p:ph type="ftr" sz="quarter" idx="11"/>
          </p:nvPr>
        </p:nvSpPr>
        <p:spPr>
          <a:xfrm>
            <a:off x="3203848" y="6171179"/>
            <a:ext cx="2895600" cy="365125"/>
          </a:xfrm>
          <a:prstGeom prst="rect">
            <a:avLst/>
          </a:prstGeom>
        </p:spPr>
        <p:txBody>
          <a:bodyPr/>
          <a:lstStyle/>
          <a:p>
            <a:pPr defTabSz="914400" eaLnBrk="1" fontAlgn="auto" hangingPunct="1">
              <a:spcBef>
                <a:spcPts val="0"/>
              </a:spcBef>
              <a:spcAft>
                <a:spcPts val="0"/>
              </a:spcAft>
            </a:pPr>
            <a:endParaRPr lang="en-US" dirty="0">
              <a:solidFill>
                <a:prstClr val="black"/>
              </a:solidFill>
              <a:latin typeface="Calibri"/>
            </a:endParaRPr>
          </a:p>
        </p:txBody>
      </p:sp>
      <p:sp>
        <p:nvSpPr>
          <p:cNvPr id="5" name="5 Marcador de número de diapositiva"/>
          <p:cNvSpPr>
            <a:spLocks noGrp="1"/>
          </p:cNvSpPr>
          <p:nvPr>
            <p:ph type="sldNum" sz="quarter" idx="12"/>
          </p:nvPr>
        </p:nvSpPr>
        <p:spPr>
          <a:xfrm>
            <a:off x="8820472" y="6381328"/>
            <a:ext cx="1080120" cy="255439"/>
          </a:xfrm>
          <a:prstGeom prst="rect">
            <a:avLst/>
          </a:prstGeom>
        </p:spPr>
        <p:txBody>
          <a:bodyPr/>
          <a:lstStyle>
            <a:lvl1pPr>
              <a:defRPr sz="1000">
                <a:latin typeface="Arial" panose="020B0604020202020204" pitchFamily="34" charset="0"/>
                <a:cs typeface="Arial" panose="020B0604020202020204" pitchFamily="34" charset="0"/>
              </a:defRPr>
            </a:lvl1pPr>
          </a:lstStyle>
          <a:p>
            <a:fld id="{55E7DCAD-947E-4676-AFAF-0C66FE180EA6}" type="slidenum">
              <a:rPr lang="en-US" smtClean="0">
                <a:solidFill>
                  <a:prstClr val="black"/>
                </a:solidFill>
              </a:rPr>
              <a:pPr/>
              <a:t>‹Nº›</a:t>
            </a:fld>
            <a:endParaRPr lang="en-US" dirty="0">
              <a:solidFill>
                <a:prstClr val="black"/>
              </a:solidFill>
            </a:endParaRPr>
          </a:p>
        </p:txBody>
      </p:sp>
    </p:spTree>
    <p:extLst>
      <p:ext uri="{BB962C8B-B14F-4D97-AF65-F5344CB8AC3E}">
        <p14:creationId xmlns:p14="http://schemas.microsoft.com/office/powerpoint/2010/main" val="2535510398"/>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a:t>Haga clic para modificar el estilo de título del patrón</a:t>
            </a:r>
            <a:endParaRPr lang="en-US"/>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a:t>Haga clic para modificar el estilo de texto del patrón</a:t>
            </a:r>
          </a:p>
          <a:p>
            <a:pPr lvl="1"/>
            <a:r>
              <a:rPr lang="es-ES"/>
              <a:t>Segundo nivel</a:t>
            </a:r>
          </a:p>
          <a:p>
            <a:pPr lvl="2"/>
            <a:r>
              <a:rPr lang="es-ES"/>
              <a:t>Tercer nivel</a:t>
            </a:r>
          </a:p>
          <a:p>
            <a:pPr lvl="3"/>
            <a:r>
              <a:rPr lang="es-ES"/>
              <a:t>Cuarto nivel</a:t>
            </a:r>
          </a:p>
          <a:p>
            <a:pPr lvl="4"/>
            <a:r>
              <a:rPr lang="es-ES"/>
              <a:t>Quinto nivel</a:t>
            </a:r>
            <a:endParaRPr lang="en-US"/>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a:t>Haga clic para modificar el estilo de texto del patrón</a:t>
            </a:r>
          </a:p>
        </p:txBody>
      </p:sp>
      <p:sp>
        <p:nvSpPr>
          <p:cNvPr id="5" name="4 Marcador de fecha"/>
          <p:cNvSpPr>
            <a:spLocks noGrp="1"/>
          </p:cNvSpPr>
          <p:nvPr>
            <p:ph type="dt" sz="half" idx="10"/>
          </p:nvPr>
        </p:nvSpPr>
        <p:spPr>
          <a:xfrm>
            <a:off x="1519808" y="6343650"/>
            <a:ext cx="2133600" cy="365125"/>
          </a:xfrm>
          <a:prstGeom prst="rect">
            <a:avLst/>
          </a:prstGeom>
        </p:spPr>
        <p:txBody>
          <a:bodyPr/>
          <a:lstStyle/>
          <a:p>
            <a:pPr defTabSz="914400" eaLnBrk="1" fontAlgn="auto" hangingPunct="1">
              <a:spcBef>
                <a:spcPts val="0"/>
              </a:spcBef>
              <a:spcAft>
                <a:spcPts val="0"/>
              </a:spcAft>
            </a:pPr>
            <a:endParaRPr lang="en-US" dirty="0">
              <a:solidFill>
                <a:prstClr val="black"/>
              </a:solidFill>
              <a:latin typeface="Calibri"/>
            </a:endParaRPr>
          </a:p>
        </p:txBody>
      </p:sp>
      <p:sp>
        <p:nvSpPr>
          <p:cNvPr id="6" name="5 Marcador de pie de página"/>
          <p:cNvSpPr>
            <a:spLocks noGrp="1"/>
          </p:cNvSpPr>
          <p:nvPr>
            <p:ph type="ftr" sz="quarter" idx="11"/>
          </p:nvPr>
        </p:nvSpPr>
        <p:spPr>
          <a:xfrm>
            <a:off x="3203848" y="6171179"/>
            <a:ext cx="2895600" cy="365125"/>
          </a:xfrm>
          <a:prstGeom prst="rect">
            <a:avLst/>
          </a:prstGeom>
        </p:spPr>
        <p:txBody>
          <a:bodyPr/>
          <a:lstStyle/>
          <a:p>
            <a:pPr defTabSz="914400" eaLnBrk="1" fontAlgn="auto" hangingPunct="1">
              <a:spcBef>
                <a:spcPts val="0"/>
              </a:spcBef>
              <a:spcAft>
                <a:spcPts val="0"/>
              </a:spcAft>
            </a:pPr>
            <a:endParaRPr lang="en-US" dirty="0">
              <a:solidFill>
                <a:prstClr val="black"/>
              </a:solidFill>
              <a:latin typeface="Calibri"/>
            </a:endParaRPr>
          </a:p>
        </p:txBody>
      </p:sp>
      <p:sp>
        <p:nvSpPr>
          <p:cNvPr id="8" name="5 Marcador de número de diapositiva"/>
          <p:cNvSpPr>
            <a:spLocks noGrp="1"/>
          </p:cNvSpPr>
          <p:nvPr>
            <p:ph type="sldNum" sz="quarter" idx="12"/>
          </p:nvPr>
        </p:nvSpPr>
        <p:spPr>
          <a:xfrm>
            <a:off x="4111588" y="6603397"/>
            <a:ext cx="1080120" cy="255439"/>
          </a:xfrm>
          <a:prstGeom prst="rect">
            <a:avLst/>
          </a:prstGeom>
        </p:spPr>
        <p:txBody>
          <a:bodyPr/>
          <a:lstStyle>
            <a:lvl1pPr algn="ctr">
              <a:defRPr sz="1050">
                <a:latin typeface="Arial" panose="020B0604020202020204" pitchFamily="34" charset="0"/>
                <a:cs typeface="Arial" panose="020B0604020202020204" pitchFamily="34" charset="0"/>
              </a:defRPr>
            </a:lvl1pPr>
          </a:lstStyle>
          <a:p>
            <a:fld id="{55E7DCAD-947E-4676-AFAF-0C66FE180EA6}" type="slidenum">
              <a:rPr lang="en-US" smtClean="0">
                <a:solidFill>
                  <a:prstClr val="black"/>
                </a:solidFill>
              </a:rPr>
              <a:pPr/>
              <a:t>‹Nº›</a:t>
            </a:fld>
            <a:endParaRPr lang="en-US" dirty="0">
              <a:solidFill>
                <a:prstClr val="black"/>
              </a:solidFill>
            </a:endParaRPr>
          </a:p>
        </p:txBody>
      </p:sp>
    </p:spTree>
    <p:extLst>
      <p:ext uri="{BB962C8B-B14F-4D97-AF65-F5344CB8AC3E}">
        <p14:creationId xmlns:p14="http://schemas.microsoft.com/office/powerpoint/2010/main" val="344251941"/>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a:t>Haga clic para modificar el estilo de título del patrón</a:t>
            </a:r>
            <a:endParaRPr lang="en-US"/>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a:t>Haga clic para modificar el estilo de texto del patrón</a:t>
            </a:r>
          </a:p>
        </p:txBody>
      </p:sp>
      <p:sp>
        <p:nvSpPr>
          <p:cNvPr id="5" name="4 Marcador de fecha"/>
          <p:cNvSpPr>
            <a:spLocks noGrp="1"/>
          </p:cNvSpPr>
          <p:nvPr>
            <p:ph type="dt" sz="half" idx="10"/>
          </p:nvPr>
        </p:nvSpPr>
        <p:spPr>
          <a:xfrm>
            <a:off x="1519808" y="6343650"/>
            <a:ext cx="2133600" cy="365125"/>
          </a:xfrm>
          <a:prstGeom prst="rect">
            <a:avLst/>
          </a:prstGeom>
        </p:spPr>
        <p:txBody>
          <a:bodyPr/>
          <a:lstStyle/>
          <a:p>
            <a:pPr defTabSz="914400" eaLnBrk="1" fontAlgn="auto" hangingPunct="1">
              <a:spcBef>
                <a:spcPts val="0"/>
              </a:spcBef>
              <a:spcAft>
                <a:spcPts val="0"/>
              </a:spcAft>
            </a:pPr>
            <a:endParaRPr lang="en-US" dirty="0">
              <a:solidFill>
                <a:prstClr val="black"/>
              </a:solidFill>
              <a:latin typeface="Calibri"/>
            </a:endParaRPr>
          </a:p>
        </p:txBody>
      </p:sp>
      <p:sp>
        <p:nvSpPr>
          <p:cNvPr id="6" name="5 Marcador de pie de página"/>
          <p:cNvSpPr>
            <a:spLocks noGrp="1"/>
          </p:cNvSpPr>
          <p:nvPr>
            <p:ph type="ftr" sz="quarter" idx="11"/>
          </p:nvPr>
        </p:nvSpPr>
        <p:spPr>
          <a:xfrm>
            <a:off x="3203848" y="6171179"/>
            <a:ext cx="2895600" cy="365125"/>
          </a:xfrm>
          <a:prstGeom prst="rect">
            <a:avLst/>
          </a:prstGeom>
        </p:spPr>
        <p:txBody>
          <a:bodyPr/>
          <a:lstStyle/>
          <a:p>
            <a:pPr defTabSz="914400" eaLnBrk="1" fontAlgn="auto" hangingPunct="1">
              <a:spcBef>
                <a:spcPts val="0"/>
              </a:spcBef>
              <a:spcAft>
                <a:spcPts val="0"/>
              </a:spcAft>
            </a:pPr>
            <a:endParaRPr lang="en-US" dirty="0">
              <a:solidFill>
                <a:prstClr val="black"/>
              </a:solidFill>
              <a:latin typeface="Calibri"/>
            </a:endParaRPr>
          </a:p>
        </p:txBody>
      </p:sp>
      <p:sp>
        <p:nvSpPr>
          <p:cNvPr id="8" name="5 Marcador de número de diapositiva"/>
          <p:cNvSpPr>
            <a:spLocks noGrp="1"/>
          </p:cNvSpPr>
          <p:nvPr>
            <p:ph type="sldNum" sz="quarter" idx="12"/>
          </p:nvPr>
        </p:nvSpPr>
        <p:spPr>
          <a:xfrm>
            <a:off x="8820472" y="6381328"/>
            <a:ext cx="1080120" cy="255439"/>
          </a:xfrm>
          <a:prstGeom prst="rect">
            <a:avLst/>
          </a:prstGeom>
        </p:spPr>
        <p:txBody>
          <a:bodyPr/>
          <a:lstStyle>
            <a:lvl1pPr>
              <a:defRPr sz="1000">
                <a:latin typeface="Arial" panose="020B0604020202020204" pitchFamily="34" charset="0"/>
                <a:cs typeface="Arial" panose="020B0604020202020204" pitchFamily="34" charset="0"/>
              </a:defRPr>
            </a:lvl1pPr>
          </a:lstStyle>
          <a:p>
            <a:fld id="{55E7DCAD-947E-4676-AFAF-0C66FE180EA6}" type="slidenum">
              <a:rPr lang="en-US" smtClean="0">
                <a:solidFill>
                  <a:prstClr val="black"/>
                </a:solidFill>
              </a:rPr>
              <a:pPr/>
              <a:t>‹Nº›</a:t>
            </a:fld>
            <a:endParaRPr lang="en-US" dirty="0">
              <a:solidFill>
                <a:prstClr val="black"/>
              </a:solidFill>
            </a:endParaRPr>
          </a:p>
        </p:txBody>
      </p:sp>
    </p:spTree>
    <p:extLst>
      <p:ext uri="{BB962C8B-B14F-4D97-AF65-F5344CB8AC3E}">
        <p14:creationId xmlns:p14="http://schemas.microsoft.com/office/powerpoint/2010/main" val="3689930311"/>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a:t>Haga clic para modificar el estilo de título del patrón</a:t>
            </a:r>
            <a:endParaRPr lang="en-US"/>
          </a:p>
        </p:txBody>
      </p:sp>
      <p:sp>
        <p:nvSpPr>
          <p:cNvPr id="3" name="2 Marcador de texto vertical"/>
          <p:cNvSpPr>
            <a:spLocks noGrp="1"/>
          </p:cNvSpPr>
          <p:nvPr>
            <p:ph type="body" orient="vert" idx="1"/>
          </p:nvPr>
        </p:nvSpPr>
        <p:spPr/>
        <p:txBody>
          <a:bodyPr vert="eaVert"/>
          <a:lstStyle/>
          <a:p>
            <a:pPr lvl="0"/>
            <a:r>
              <a:rPr lang="es-ES"/>
              <a:t>Haga clic para modificar el estilo de texto del patrón</a:t>
            </a:r>
          </a:p>
          <a:p>
            <a:pPr lvl="1"/>
            <a:r>
              <a:rPr lang="es-ES"/>
              <a:t>Segundo nivel</a:t>
            </a:r>
          </a:p>
          <a:p>
            <a:pPr lvl="2"/>
            <a:r>
              <a:rPr lang="es-ES"/>
              <a:t>Tercer nivel</a:t>
            </a:r>
          </a:p>
          <a:p>
            <a:pPr lvl="3"/>
            <a:r>
              <a:rPr lang="es-ES"/>
              <a:t>Cuarto nivel</a:t>
            </a:r>
          </a:p>
          <a:p>
            <a:pPr lvl="4"/>
            <a:r>
              <a:rPr lang="es-ES"/>
              <a:t>Quinto nivel</a:t>
            </a:r>
            <a:endParaRPr lang="en-US"/>
          </a:p>
        </p:txBody>
      </p:sp>
      <p:sp>
        <p:nvSpPr>
          <p:cNvPr id="4" name="3 Marcador de fecha"/>
          <p:cNvSpPr>
            <a:spLocks noGrp="1"/>
          </p:cNvSpPr>
          <p:nvPr>
            <p:ph type="dt" sz="half" idx="10"/>
          </p:nvPr>
        </p:nvSpPr>
        <p:spPr>
          <a:xfrm>
            <a:off x="1519808" y="6343650"/>
            <a:ext cx="2133600" cy="365125"/>
          </a:xfrm>
          <a:prstGeom prst="rect">
            <a:avLst/>
          </a:prstGeom>
        </p:spPr>
        <p:txBody>
          <a:bodyPr/>
          <a:lstStyle/>
          <a:p>
            <a:pPr defTabSz="914400" eaLnBrk="1" fontAlgn="auto" hangingPunct="1">
              <a:spcBef>
                <a:spcPts val="0"/>
              </a:spcBef>
              <a:spcAft>
                <a:spcPts val="0"/>
              </a:spcAft>
            </a:pPr>
            <a:endParaRPr lang="en-US" dirty="0">
              <a:solidFill>
                <a:prstClr val="black"/>
              </a:solidFill>
              <a:latin typeface="Calibri"/>
            </a:endParaRPr>
          </a:p>
        </p:txBody>
      </p:sp>
      <p:sp>
        <p:nvSpPr>
          <p:cNvPr id="5" name="4 Marcador de pie de página"/>
          <p:cNvSpPr>
            <a:spLocks noGrp="1"/>
          </p:cNvSpPr>
          <p:nvPr>
            <p:ph type="ftr" sz="quarter" idx="11"/>
          </p:nvPr>
        </p:nvSpPr>
        <p:spPr>
          <a:xfrm>
            <a:off x="3203848" y="6171179"/>
            <a:ext cx="2895600" cy="365125"/>
          </a:xfrm>
          <a:prstGeom prst="rect">
            <a:avLst/>
          </a:prstGeom>
        </p:spPr>
        <p:txBody>
          <a:bodyPr/>
          <a:lstStyle/>
          <a:p>
            <a:pPr defTabSz="914400" eaLnBrk="1" fontAlgn="auto" hangingPunct="1">
              <a:spcBef>
                <a:spcPts val="0"/>
              </a:spcBef>
              <a:spcAft>
                <a:spcPts val="0"/>
              </a:spcAft>
            </a:pPr>
            <a:endParaRPr lang="en-US" dirty="0">
              <a:solidFill>
                <a:prstClr val="black"/>
              </a:solidFill>
              <a:latin typeface="Calibri"/>
            </a:endParaRPr>
          </a:p>
        </p:txBody>
      </p:sp>
      <p:sp>
        <p:nvSpPr>
          <p:cNvPr id="7" name="5 Marcador de número de diapositiva"/>
          <p:cNvSpPr>
            <a:spLocks noGrp="1"/>
          </p:cNvSpPr>
          <p:nvPr>
            <p:ph type="sldNum" sz="quarter" idx="12"/>
          </p:nvPr>
        </p:nvSpPr>
        <p:spPr>
          <a:xfrm>
            <a:off x="8820472" y="6381328"/>
            <a:ext cx="1080120" cy="255439"/>
          </a:xfrm>
          <a:prstGeom prst="rect">
            <a:avLst/>
          </a:prstGeom>
        </p:spPr>
        <p:txBody>
          <a:bodyPr/>
          <a:lstStyle>
            <a:lvl1pPr>
              <a:defRPr sz="1000">
                <a:latin typeface="Arial" panose="020B0604020202020204" pitchFamily="34" charset="0"/>
                <a:cs typeface="Arial" panose="020B0604020202020204" pitchFamily="34" charset="0"/>
              </a:defRPr>
            </a:lvl1pPr>
          </a:lstStyle>
          <a:p>
            <a:fld id="{55E7DCAD-947E-4676-AFAF-0C66FE180EA6}" type="slidenum">
              <a:rPr lang="en-US" smtClean="0">
                <a:solidFill>
                  <a:prstClr val="black"/>
                </a:solidFill>
              </a:rPr>
              <a:pPr/>
              <a:t>‹Nº›</a:t>
            </a:fld>
            <a:endParaRPr lang="en-US" dirty="0">
              <a:solidFill>
                <a:prstClr val="black"/>
              </a:solidFill>
            </a:endParaRPr>
          </a:p>
        </p:txBody>
      </p:sp>
    </p:spTree>
    <p:extLst>
      <p:ext uri="{BB962C8B-B14F-4D97-AF65-F5344CB8AC3E}">
        <p14:creationId xmlns:p14="http://schemas.microsoft.com/office/powerpoint/2010/main" val="71743470"/>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74638"/>
            <a:ext cx="2057400" cy="5851525"/>
          </a:xfrm>
        </p:spPr>
        <p:txBody>
          <a:bodyPr vert="eaVert"/>
          <a:lstStyle/>
          <a:p>
            <a:r>
              <a:rPr lang="es-ES"/>
              <a:t>Haga clic para modificar el estilo de título del patrón</a:t>
            </a:r>
            <a:endParaRPr lang="en-US"/>
          </a:p>
        </p:txBody>
      </p:sp>
      <p:sp>
        <p:nvSpPr>
          <p:cNvPr id="3" name="2 Marcador de texto vertical"/>
          <p:cNvSpPr>
            <a:spLocks noGrp="1"/>
          </p:cNvSpPr>
          <p:nvPr>
            <p:ph type="body" orient="vert" idx="1"/>
          </p:nvPr>
        </p:nvSpPr>
        <p:spPr>
          <a:xfrm>
            <a:off x="457200" y="274638"/>
            <a:ext cx="6019800" cy="5851525"/>
          </a:xfrm>
        </p:spPr>
        <p:txBody>
          <a:bodyPr vert="eaVert"/>
          <a:lstStyle/>
          <a:p>
            <a:pPr lvl="0"/>
            <a:r>
              <a:rPr lang="es-ES"/>
              <a:t>Haga clic para modificar el estilo de texto del patrón</a:t>
            </a:r>
          </a:p>
          <a:p>
            <a:pPr lvl="1"/>
            <a:r>
              <a:rPr lang="es-ES"/>
              <a:t>Segundo nivel</a:t>
            </a:r>
          </a:p>
          <a:p>
            <a:pPr lvl="2"/>
            <a:r>
              <a:rPr lang="es-ES"/>
              <a:t>Tercer nivel</a:t>
            </a:r>
          </a:p>
          <a:p>
            <a:pPr lvl="3"/>
            <a:r>
              <a:rPr lang="es-ES"/>
              <a:t>Cuarto nivel</a:t>
            </a:r>
          </a:p>
          <a:p>
            <a:pPr lvl="4"/>
            <a:r>
              <a:rPr lang="es-ES"/>
              <a:t>Quinto nivel</a:t>
            </a:r>
            <a:endParaRPr lang="en-US"/>
          </a:p>
        </p:txBody>
      </p:sp>
      <p:sp>
        <p:nvSpPr>
          <p:cNvPr id="4" name="3 Marcador de fecha"/>
          <p:cNvSpPr>
            <a:spLocks noGrp="1"/>
          </p:cNvSpPr>
          <p:nvPr>
            <p:ph type="dt" sz="half" idx="10"/>
          </p:nvPr>
        </p:nvSpPr>
        <p:spPr>
          <a:xfrm>
            <a:off x="1519808" y="6343650"/>
            <a:ext cx="2133600" cy="365125"/>
          </a:xfrm>
          <a:prstGeom prst="rect">
            <a:avLst/>
          </a:prstGeom>
        </p:spPr>
        <p:txBody>
          <a:bodyPr/>
          <a:lstStyle/>
          <a:p>
            <a:pPr defTabSz="914400" eaLnBrk="1" fontAlgn="auto" hangingPunct="1">
              <a:spcBef>
                <a:spcPts val="0"/>
              </a:spcBef>
              <a:spcAft>
                <a:spcPts val="0"/>
              </a:spcAft>
            </a:pPr>
            <a:endParaRPr lang="en-US" dirty="0">
              <a:solidFill>
                <a:prstClr val="black"/>
              </a:solidFill>
              <a:latin typeface="Calibri"/>
            </a:endParaRPr>
          </a:p>
        </p:txBody>
      </p:sp>
      <p:sp>
        <p:nvSpPr>
          <p:cNvPr id="5" name="4 Marcador de pie de página"/>
          <p:cNvSpPr>
            <a:spLocks noGrp="1"/>
          </p:cNvSpPr>
          <p:nvPr>
            <p:ph type="ftr" sz="quarter" idx="11"/>
          </p:nvPr>
        </p:nvSpPr>
        <p:spPr>
          <a:xfrm>
            <a:off x="3203848" y="6171179"/>
            <a:ext cx="2895600" cy="365125"/>
          </a:xfrm>
          <a:prstGeom prst="rect">
            <a:avLst/>
          </a:prstGeom>
        </p:spPr>
        <p:txBody>
          <a:bodyPr/>
          <a:lstStyle/>
          <a:p>
            <a:pPr defTabSz="914400" eaLnBrk="1" fontAlgn="auto" hangingPunct="1">
              <a:spcBef>
                <a:spcPts val="0"/>
              </a:spcBef>
              <a:spcAft>
                <a:spcPts val="0"/>
              </a:spcAft>
            </a:pPr>
            <a:endParaRPr lang="en-US" dirty="0">
              <a:solidFill>
                <a:prstClr val="black"/>
              </a:solidFill>
              <a:latin typeface="Calibri"/>
            </a:endParaRPr>
          </a:p>
        </p:txBody>
      </p:sp>
      <p:sp>
        <p:nvSpPr>
          <p:cNvPr id="7" name="5 Marcador de número de diapositiva"/>
          <p:cNvSpPr>
            <a:spLocks noGrp="1"/>
          </p:cNvSpPr>
          <p:nvPr>
            <p:ph type="sldNum" sz="quarter" idx="12"/>
          </p:nvPr>
        </p:nvSpPr>
        <p:spPr>
          <a:xfrm>
            <a:off x="8820472" y="6381328"/>
            <a:ext cx="1080120" cy="255439"/>
          </a:xfrm>
          <a:prstGeom prst="rect">
            <a:avLst/>
          </a:prstGeom>
        </p:spPr>
        <p:txBody>
          <a:bodyPr/>
          <a:lstStyle>
            <a:lvl1pPr>
              <a:defRPr sz="1000">
                <a:latin typeface="Arial" panose="020B0604020202020204" pitchFamily="34" charset="0"/>
                <a:cs typeface="Arial" panose="020B0604020202020204" pitchFamily="34" charset="0"/>
              </a:defRPr>
            </a:lvl1pPr>
          </a:lstStyle>
          <a:p>
            <a:fld id="{55E7DCAD-947E-4676-AFAF-0C66FE180EA6}" type="slidenum">
              <a:rPr lang="en-US" smtClean="0">
                <a:solidFill>
                  <a:prstClr val="black"/>
                </a:solidFill>
              </a:rPr>
              <a:pPr/>
              <a:t>‹Nº›</a:t>
            </a:fld>
            <a:endParaRPr lang="en-US" dirty="0">
              <a:solidFill>
                <a:prstClr val="black"/>
              </a:solidFill>
            </a:endParaRPr>
          </a:p>
        </p:txBody>
      </p:sp>
    </p:spTree>
    <p:extLst>
      <p:ext uri="{BB962C8B-B14F-4D97-AF65-F5344CB8AC3E}">
        <p14:creationId xmlns:p14="http://schemas.microsoft.com/office/powerpoint/2010/main" val="607932236"/>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6" Type="http://schemas.openxmlformats.org/officeDocument/2006/relationships/image" Target="../media/image1.jpeg"/><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theme" Target="../theme/theme1.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2.xml"/><Relationship Id="rId13" Type="http://schemas.openxmlformats.org/officeDocument/2006/relationships/theme" Target="../theme/theme2.xml"/><Relationship Id="rId3" Type="http://schemas.openxmlformats.org/officeDocument/2006/relationships/slideLayout" Target="../slideLayouts/slideLayout17.xml"/><Relationship Id="rId7" Type="http://schemas.openxmlformats.org/officeDocument/2006/relationships/slideLayout" Target="../slideLayouts/slideLayout21.xml"/><Relationship Id="rId12" Type="http://schemas.openxmlformats.org/officeDocument/2006/relationships/slideLayout" Target="../slideLayouts/slideLayout26.xml"/><Relationship Id="rId2" Type="http://schemas.openxmlformats.org/officeDocument/2006/relationships/slideLayout" Target="../slideLayouts/slideLayout16.xml"/><Relationship Id="rId1" Type="http://schemas.openxmlformats.org/officeDocument/2006/relationships/slideLayout" Target="../slideLayouts/slideLayout15.xml"/><Relationship Id="rId6" Type="http://schemas.openxmlformats.org/officeDocument/2006/relationships/slideLayout" Target="../slideLayouts/slideLayout20.xml"/><Relationship Id="rId11" Type="http://schemas.openxmlformats.org/officeDocument/2006/relationships/slideLayout" Target="../slideLayouts/slideLayout25.xml"/><Relationship Id="rId5" Type="http://schemas.openxmlformats.org/officeDocument/2006/relationships/slideLayout" Target="../slideLayouts/slideLayout19.xml"/><Relationship Id="rId10" Type="http://schemas.openxmlformats.org/officeDocument/2006/relationships/slideLayout" Target="../slideLayouts/slideLayout24.xml"/><Relationship Id="rId4" Type="http://schemas.openxmlformats.org/officeDocument/2006/relationships/slideLayout" Target="../slideLayouts/slideLayout18.xml"/><Relationship Id="rId9" Type="http://schemas.openxmlformats.org/officeDocument/2006/relationships/slideLayout" Target="../slideLayouts/slideLayout23.xml"/><Relationship Id="rId14" Type="http://schemas.openxmlformats.org/officeDocument/2006/relationships/image" Target="../media/image3.jpg"/></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4.xml"/><Relationship Id="rId13" Type="http://schemas.openxmlformats.org/officeDocument/2006/relationships/theme" Target="../theme/theme3.xml"/><Relationship Id="rId3" Type="http://schemas.openxmlformats.org/officeDocument/2006/relationships/slideLayout" Target="../slideLayouts/slideLayout29.xml"/><Relationship Id="rId7" Type="http://schemas.openxmlformats.org/officeDocument/2006/relationships/slideLayout" Target="../slideLayouts/slideLayout33.xml"/><Relationship Id="rId12" Type="http://schemas.openxmlformats.org/officeDocument/2006/relationships/slideLayout" Target="../slideLayouts/slideLayout38.xml"/><Relationship Id="rId2" Type="http://schemas.openxmlformats.org/officeDocument/2006/relationships/slideLayout" Target="../slideLayouts/slideLayout28.xml"/><Relationship Id="rId1" Type="http://schemas.openxmlformats.org/officeDocument/2006/relationships/slideLayout" Target="../slideLayouts/slideLayout27.xml"/><Relationship Id="rId6" Type="http://schemas.openxmlformats.org/officeDocument/2006/relationships/slideLayout" Target="../slideLayouts/slideLayout32.xml"/><Relationship Id="rId11" Type="http://schemas.openxmlformats.org/officeDocument/2006/relationships/slideLayout" Target="../slideLayouts/slideLayout37.xml"/><Relationship Id="rId5" Type="http://schemas.openxmlformats.org/officeDocument/2006/relationships/slideLayout" Target="../slideLayouts/slideLayout31.xml"/><Relationship Id="rId10" Type="http://schemas.openxmlformats.org/officeDocument/2006/relationships/slideLayout" Target="../slideLayouts/slideLayout36.xml"/><Relationship Id="rId4" Type="http://schemas.openxmlformats.org/officeDocument/2006/relationships/slideLayout" Target="../slideLayouts/slideLayout30.xml"/><Relationship Id="rId9" Type="http://schemas.openxmlformats.org/officeDocument/2006/relationships/slideLayout" Target="../slideLayouts/slideLayout35.xml"/><Relationship Id="rId14" Type="http://schemas.openxmlformats.org/officeDocument/2006/relationships/image" Target="../media/image3.jpg"/></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46.xml"/><Relationship Id="rId13" Type="http://schemas.openxmlformats.org/officeDocument/2006/relationships/theme" Target="../theme/theme4.xml"/><Relationship Id="rId3" Type="http://schemas.openxmlformats.org/officeDocument/2006/relationships/slideLayout" Target="../slideLayouts/slideLayout41.xml"/><Relationship Id="rId7" Type="http://schemas.openxmlformats.org/officeDocument/2006/relationships/slideLayout" Target="../slideLayouts/slideLayout45.xml"/><Relationship Id="rId12" Type="http://schemas.openxmlformats.org/officeDocument/2006/relationships/slideLayout" Target="../slideLayouts/slideLayout50.xml"/><Relationship Id="rId2" Type="http://schemas.openxmlformats.org/officeDocument/2006/relationships/slideLayout" Target="../slideLayouts/slideLayout40.xml"/><Relationship Id="rId1" Type="http://schemas.openxmlformats.org/officeDocument/2006/relationships/slideLayout" Target="../slideLayouts/slideLayout39.xml"/><Relationship Id="rId6" Type="http://schemas.openxmlformats.org/officeDocument/2006/relationships/slideLayout" Target="../slideLayouts/slideLayout44.xml"/><Relationship Id="rId11" Type="http://schemas.openxmlformats.org/officeDocument/2006/relationships/slideLayout" Target="../slideLayouts/slideLayout49.xml"/><Relationship Id="rId5" Type="http://schemas.openxmlformats.org/officeDocument/2006/relationships/slideLayout" Target="../slideLayouts/slideLayout43.xml"/><Relationship Id="rId10" Type="http://schemas.openxmlformats.org/officeDocument/2006/relationships/slideLayout" Target="../slideLayouts/slideLayout48.xml"/><Relationship Id="rId4" Type="http://schemas.openxmlformats.org/officeDocument/2006/relationships/slideLayout" Target="../slideLayouts/slideLayout42.xml"/><Relationship Id="rId9" Type="http://schemas.openxmlformats.org/officeDocument/2006/relationships/slideLayout" Target="../slideLayouts/slideLayout47.xml"/><Relationship Id="rId14" Type="http://schemas.openxmlformats.org/officeDocument/2006/relationships/image" Target="../media/image3.jpg"/></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58.xml"/><Relationship Id="rId3" Type="http://schemas.openxmlformats.org/officeDocument/2006/relationships/slideLayout" Target="../slideLayouts/slideLayout53.xml"/><Relationship Id="rId7" Type="http://schemas.openxmlformats.org/officeDocument/2006/relationships/slideLayout" Target="../slideLayouts/slideLayout57.xml"/><Relationship Id="rId2" Type="http://schemas.openxmlformats.org/officeDocument/2006/relationships/slideLayout" Target="../slideLayouts/slideLayout52.xml"/><Relationship Id="rId1" Type="http://schemas.openxmlformats.org/officeDocument/2006/relationships/slideLayout" Target="../slideLayouts/slideLayout51.xml"/><Relationship Id="rId6" Type="http://schemas.openxmlformats.org/officeDocument/2006/relationships/slideLayout" Target="../slideLayouts/slideLayout56.xml"/><Relationship Id="rId5" Type="http://schemas.openxmlformats.org/officeDocument/2006/relationships/slideLayout" Target="../slideLayouts/slideLayout55.xml"/><Relationship Id="rId10" Type="http://schemas.openxmlformats.org/officeDocument/2006/relationships/image" Target="../media/image7.png"/><Relationship Id="rId4" Type="http://schemas.openxmlformats.org/officeDocument/2006/relationships/slideLayout" Target="../slideLayouts/slideLayout54.xml"/><Relationship Id="rId9" Type="http://schemas.openxmlformats.org/officeDocument/2006/relationships/theme" Target="../theme/theme5.xml"/></Relationships>
</file>

<file path=ppt/slideMasters/_rels/slideMaster6.xml.rels><?xml version="1.0" encoding="UTF-8" standalone="yes"?>
<Relationships xmlns="http://schemas.openxmlformats.org/package/2006/relationships"><Relationship Id="rId3" Type="http://schemas.openxmlformats.org/officeDocument/2006/relationships/theme" Target="../theme/theme6.xml"/><Relationship Id="rId2" Type="http://schemas.openxmlformats.org/officeDocument/2006/relationships/slideLayout" Target="../slideLayouts/slideLayout60.xml"/><Relationship Id="rId1" Type="http://schemas.openxmlformats.org/officeDocument/2006/relationships/slideLayout" Target="../slideLayouts/slideLayout59.xml"/><Relationship Id="rId4" Type="http://schemas.openxmlformats.org/officeDocument/2006/relationships/image" Target="../media/image7.png"/></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68.xml"/><Relationship Id="rId13" Type="http://schemas.openxmlformats.org/officeDocument/2006/relationships/image" Target="../media/image9.jpg"/><Relationship Id="rId3" Type="http://schemas.openxmlformats.org/officeDocument/2006/relationships/slideLayout" Target="../slideLayouts/slideLayout63.xml"/><Relationship Id="rId7" Type="http://schemas.openxmlformats.org/officeDocument/2006/relationships/slideLayout" Target="../slideLayouts/slideLayout67.xml"/><Relationship Id="rId12" Type="http://schemas.openxmlformats.org/officeDocument/2006/relationships/theme" Target="../theme/theme7.xml"/><Relationship Id="rId2" Type="http://schemas.openxmlformats.org/officeDocument/2006/relationships/slideLayout" Target="../slideLayouts/slideLayout62.xml"/><Relationship Id="rId1" Type="http://schemas.openxmlformats.org/officeDocument/2006/relationships/slideLayout" Target="../slideLayouts/slideLayout61.xml"/><Relationship Id="rId6" Type="http://schemas.openxmlformats.org/officeDocument/2006/relationships/slideLayout" Target="../slideLayouts/slideLayout66.xml"/><Relationship Id="rId11" Type="http://schemas.openxmlformats.org/officeDocument/2006/relationships/slideLayout" Target="../slideLayouts/slideLayout71.xml"/><Relationship Id="rId5" Type="http://schemas.openxmlformats.org/officeDocument/2006/relationships/slideLayout" Target="../slideLayouts/slideLayout65.xml"/><Relationship Id="rId10" Type="http://schemas.openxmlformats.org/officeDocument/2006/relationships/slideLayout" Target="../slideLayouts/slideLayout70.xml"/><Relationship Id="rId4" Type="http://schemas.openxmlformats.org/officeDocument/2006/relationships/slideLayout" Target="../slideLayouts/slideLayout64.xml"/><Relationship Id="rId9" Type="http://schemas.openxmlformats.org/officeDocument/2006/relationships/slideLayout" Target="../slideLayouts/slideLayout69.xml"/><Relationship Id="rId14" Type="http://schemas.openxmlformats.org/officeDocument/2006/relationships/image" Target="../media/image10.emf"/></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blipFill dpi="0" rotWithShape="0">
          <a:blip r:embed="rId16"/>
          <a:srcRect/>
          <a:stretch>
            <a:fillRect/>
          </a:stretch>
        </a:blipFill>
        <a:effectLst/>
      </p:bgPr>
    </p:bg>
    <p:spTree>
      <p:nvGrpSpPr>
        <p:cNvPr id="1" name=""/>
        <p:cNvGrpSpPr/>
        <p:nvPr/>
      </p:nvGrpSpPr>
      <p:grpSpPr>
        <a:xfrm>
          <a:off x="0" y="0"/>
          <a:ext cx="0" cy="0"/>
          <a:chOff x="0" y="0"/>
          <a:chExt cx="0" cy="0"/>
        </a:xfrm>
      </p:grpSpPr>
      <p:sp>
        <p:nvSpPr>
          <p:cNvPr id="1026" name="Marcador de título 1"/>
          <p:cNvSpPr>
            <a:spLocks noGrp="1"/>
          </p:cNvSpPr>
          <p:nvPr>
            <p:ph type="title"/>
          </p:nvPr>
        </p:nvSpPr>
        <p:spPr bwMode="auto">
          <a:xfrm>
            <a:off x="457200" y="274638"/>
            <a:ext cx="5562600"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s-ES_tradnl" altLang="es-MX"/>
              <a:t>Clic para editar título</a:t>
            </a:r>
            <a:endParaRPr lang="es-ES" altLang="es-MX"/>
          </a:p>
        </p:txBody>
      </p:sp>
      <p:sp>
        <p:nvSpPr>
          <p:cNvPr id="1027" name="Marcador de texto 2"/>
          <p:cNvSpPr>
            <a:spLocks noGrp="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s-ES_tradnl" altLang="es-MX"/>
              <a:t>Haga clic para modificar el estilo de texto del patrón</a:t>
            </a:r>
          </a:p>
          <a:p>
            <a:pPr lvl="1"/>
            <a:r>
              <a:rPr lang="es-ES_tradnl" altLang="es-MX"/>
              <a:t>Segundo nivel</a:t>
            </a:r>
          </a:p>
          <a:p>
            <a:pPr lvl="2"/>
            <a:r>
              <a:rPr lang="es-ES_tradnl" altLang="es-MX"/>
              <a:t>Tercer nivel</a:t>
            </a:r>
          </a:p>
          <a:p>
            <a:pPr lvl="3"/>
            <a:r>
              <a:rPr lang="es-ES_tradnl" altLang="es-MX"/>
              <a:t>Cuarto nivel</a:t>
            </a:r>
          </a:p>
          <a:p>
            <a:pPr lvl="4"/>
            <a:r>
              <a:rPr lang="es-ES_tradnl" altLang="es-MX"/>
              <a:t>Quinto nivel</a:t>
            </a:r>
            <a:endParaRPr lang="es-ES" altLang="es-MX"/>
          </a:p>
        </p:txBody>
      </p:sp>
      <p:sp>
        <p:nvSpPr>
          <p:cNvPr id="4" name="Marcador de fecha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eaLnBrk="1" fontAlgn="auto" hangingPunct="1">
              <a:spcBef>
                <a:spcPts val="0"/>
              </a:spcBef>
              <a:spcAft>
                <a:spcPts val="0"/>
              </a:spcAft>
              <a:defRPr sz="1200" b="0" i="0" smtClean="0">
                <a:solidFill>
                  <a:schemeClr val="tx1">
                    <a:tint val="75000"/>
                  </a:schemeClr>
                </a:solidFill>
                <a:latin typeface="Myriad Pro"/>
                <a:cs typeface="Myriad Pro"/>
              </a:defRPr>
            </a:lvl1pPr>
          </a:lstStyle>
          <a:p>
            <a:pPr>
              <a:defRPr/>
            </a:pPr>
            <a:endParaRPr lang="es-ES" dirty="0"/>
          </a:p>
        </p:txBody>
      </p:sp>
      <p:sp>
        <p:nvSpPr>
          <p:cNvPr id="5" name="Marcador de pie de página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eaLnBrk="1" fontAlgn="auto" hangingPunct="1">
              <a:spcBef>
                <a:spcPts val="0"/>
              </a:spcBef>
              <a:spcAft>
                <a:spcPts val="0"/>
              </a:spcAft>
              <a:defRPr sz="1200" b="0" i="0" dirty="0">
                <a:solidFill>
                  <a:schemeClr val="tx1">
                    <a:tint val="75000"/>
                  </a:schemeClr>
                </a:solidFill>
                <a:latin typeface="Myriad Pro"/>
                <a:cs typeface="Myriad Pro"/>
              </a:defRPr>
            </a:lvl1pPr>
          </a:lstStyle>
          <a:p>
            <a:pPr>
              <a:defRPr/>
            </a:pPr>
            <a:endParaRPr lang="es-ES" dirty="0"/>
          </a:p>
        </p:txBody>
      </p:sp>
      <p:sp>
        <p:nvSpPr>
          <p:cNvPr id="6" name="Marcador de número de diapositiva 5"/>
          <p:cNvSpPr>
            <a:spLocks noGrp="1"/>
          </p:cNvSpPr>
          <p:nvPr>
            <p:ph type="sldNum" sz="quarter" idx="4"/>
          </p:nvPr>
        </p:nvSpPr>
        <p:spPr>
          <a:xfrm>
            <a:off x="6553200" y="6356350"/>
            <a:ext cx="2133600" cy="365125"/>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1200">
                <a:solidFill>
                  <a:srgbClr val="898989"/>
                </a:solidFill>
                <a:latin typeface="Myriad Pro"/>
                <a:ea typeface="Myriad Pro"/>
                <a:cs typeface="Myriad Pro"/>
              </a:defRPr>
            </a:lvl1pPr>
          </a:lstStyle>
          <a:p>
            <a:fld id="{EA7C98A2-C6F5-4145-A038-7818A4CD901D}" type="slidenum">
              <a:rPr lang="es-ES" altLang="es-MX"/>
              <a:pPr/>
              <a:t>‹Nº›</a:t>
            </a:fld>
            <a:endParaRPr lang="es-ES" altLang="es-MX" dirty="0"/>
          </a:p>
        </p:txBody>
      </p:sp>
    </p:spTree>
  </p:cSld>
  <p:clrMap bg1="lt1" tx1="dk1" bg2="lt2" tx2="dk2" accent1="accent1" accent2="accent2" accent3="accent3" accent4="accent4" accent5="accent5" accent6="accent6" hlink="hlink" folHlink="folHlink"/>
  <p:sldLayoutIdLst>
    <p:sldLayoutId id="2147483667" r:id="rId1"/>
    <p:sldLayoutId id="2147483659" r:id="rId2"/>
    <p:sldLayoutId id="2147483660" r:id="rId3"/>
    <p:sldLayoutId id="2147483661" r:id="rId4"/>
    <p:sldLayoutId id="2147483662" r:id="rId5"/>
    <p:sldLayoutId id="2147483663" r:id="rId6"/>
    <p:sldLayoutId id="2147483664" r:id="rId7"/>
    <p:sldLayoutId id="2147483665" r:id="rId8"/>
    <p:sldLayoutId id="2147483666" r:id="rId9"/>
    <p:sldLayoutId id="2147483729" r:id="rId10"/>
    <p:sldLayoutId id="2147483730" r:id="rId11"/>
    <p:sldLayoutId id="2147483731" r:id="rId12"/>
    <p:sldLayoutId id="2147483732" r:id="rId13"/>
    <p:sldLayoutId id="2147483733" r:id="rId14"/>
  </p:sldLayoutIdLst>
  <p:hf hdr="0" ftr="0" dt="0"/>
  <p:txStyles>
    <p:titleStyle>
      <a:lvl1pPr algn="l" defTabSz="457200" rtl="0" fontAlgn="base">
        <a:spcBef>
          <a:spcPct val="0"/>
        </a:spcBef>
        <a:spcAft>
          <a:spcPct val="0"/>
        </a:spcAft>
        <a:defRPr sz="3200" kern="1200">
          <a:solidFill>
            <a:srgbClr val="CD0000"/>
          </a:solidFill>
          <a:latin typeface="Myriad Pro"/>
          <a:ea typeface="Myriad Pro"/>
          <a:cs typeface="Myriad Pro"/>
        </a:defRPr>
      </a:lvl1pPr>
      <a:lvl2pPr algn="l" defTabSz="457200" rtl="0" fontAlgn="base">
        <a:spcBef>
          <a:spcPct val="0"/>
        </a:spcBef>
        <a:spcAft>
          <a:spcPct val="0"/>
        </a:spcAft>
        <a:defRPr sz="3200">
          <a:solidFill>
            <a:srgbClr val="CD0000"/>
          </a:solidFill>
          <a:latin typeface="Myriad Pro"/>
          <a:ea typeface="Myriad Pro"/>
          <a:cs typeface="Myriad Pro"/>
        </a:defRPr>
      </a:lvl2pPr>
      <a:lvl3pPr algn="l" defTabSz="457200" rtl="0" fontAlgn="base">
        <a:spcBef>
          <a:spcPct val="0"/>
        </a:spcBef>
        <a:spcAft>
          <a:spcPct val="0"/>
        </a:spcAft>
        <a:defRPr sz="3200">
          <a:solidFill>
            <a:srgbClr val="CD0000"/>
          </a:solidFill>
          <a:latin typeface="Myriad Pro"/>
          <a:ea typeface="Myriad Pro"/>
          <a:cs typeface="Myriad Pro"/>
        </a:defRPr>
      </a:lvl3pPr>
      <a:lvl4pPr algn="l" defTabSz="457200" rtl="0" fontAlgn="base">
        <a:spcBef>
          <a:spcPct val="0"/>
        </a:spcBef>
        <a:spcAft>
          <a:spcPct val="0"/>
        </a:spcAft>
        <a:defRPr sz="3200">
          <a:solidFill>
            <a:srgbClr val="CD0000"/>
          </a:solidFill>
          <a:latin typeface="Myriad Pro"/>
          <a:ea typeface="Myriad Pro"/>
          <a:cs typeface="Myriad Pro"/>
        </a:defRPr>
      </a:lvl4pPr>
      <a:lvl5pPr algn="l" defTabSz="457200" rtl="0" fontAlgn="base">
        <a:spcBef>
          <a:spcPct val="0"/>
        </a:spcBef>
        <a:spcAft>
          <a:spcPct val="0"/>
        </a:spcAft>
        <a:defRPr sz="3200">
          <a:solidFill>
            <a:srgbClr val="CD0000"/>
          </a:solidFill>
          <a:latin typeface="Myriad Pro"/>
          <a:ea typeface="Myriad Pro"/>
          <a:cs typeface="Myriad Pro"/>
        </a:defRPr>
      </a:lvl5pPr>
      <a:lvl6pPr marL="457200" algn="l" defTabSz="457200" rtl="0" fontAlgn="base">
        <a:spcBef>
          <a:spcPct val="0"/>
        </a:spcBef>
        <a:spcAft>
          <a:spcPct val="0"/>
        </a:spcAft>
        <a:defRPr sz="3200">
          <a:solidFill>
            <a:srgbClr val="CD0000"/>
          </a:solidFill>
          <a:latin typeface="Myriad Pro"/>
          <a:ea typeface="Myriad Pro"/>
          <a:cs typeface="Myriad Pro"/>
        </a:defRPr>
      </a:lvl6pPr>
      <a:lvl7pPr marL="914400" algn="l" defTabSz="457200" rtl="0" fontAlgn="base">
        <a:spcBef>
          <a:spcPct val="0"/>
        </a:spcBef>
        <a:spcAft>
          <a:spcPct val="0"/>
        </a:spcAft>
        <a:defRPr sz="3200">
          <a:solidFill>
            <a:srgbClr val="CD0000"/>
          </a:solidFill>
          <a:latin typeface="Myriad Pro"/>
          <a:ea typeface="Myriad Pro"/>
          <a:cs typeface="Myriad Pro"/>
        </a:defRPr>
      </a:lvl7pPr>
      <a:lvl8pPr marL="1371600" algn="l" defTabSz="457200" rtl="0" fontAlgn="base">
        <a:spcBef>
          <a:spcPct val="0"/>
        </a:spcBef>
        <a:spcAft>
          <a:spcPct val="0"/>
        </a:spcAft>
        <a:defRPr sz="3200">
          <a:solidFill>
            <a:srgbClr val="CD0000"/>
          </a:solidFill>
          <a:latin typeface="Myriad Pro"/>
          <a:ea typeface="Myriad Pro"/>
          <a:cs typeface="Myriad Pro"/>
        </a:defRPr>
      </a:lvl8pPr>
      <a:lvl9pPr marL="1828800" algn="l" defTabSz="457200" rtl="0" fontAlgn="base">
        <a:spcBef>
          <a:spcPct val="0"/>
        </a:spcBef>
        <a:spcAft>
          <a:spcPct val="0"/>
        </a:spcAft>
        <a:defRPr sz="3200">
          <a:solidFill>
            <a:srgbClr val="CD0000"/>
          </a:solidFill>
          <a:latin typeface="Myriad Pro"/>
          <a:ea typeface="Myriad Pro"/>
          <a:cs typeface="Myriad Pro"/>
        </a:defRPr>
      </a:lvl9pPr>
    </p:titleStyle>
    <p:bodyStyle>
      <a:lvl1pPr marL="342900" indent="-342900" algn="l" defTabSz="457200" rtl="0" fontAlgn="base">
        <a:spcBef>
          <a:spcPct val="20000"/>
        </a:spcBef>
        <a:spcAft>
          <a:spcPct val="0"/>
        </a:spcAft>
        <a:buFont typeface="Arial" pitchFamily="34" charset="0"/>
        <a:buChar char="•"/>
        <a:defRPr sz="2800" kern="1200">
          <a:solidFill>
            <a:schemeClr val="tx1"/>
          </a:solidFill>
          <a:latin typeface="Myriad Pro Light"/>
          <a:ea typeface="Myriad Pro Light"/>
          <a:cs typeface="Myriad Pro Light"/>
        </a:defRPr>
      </a:lvl1pPr>
      <a:lvl2pPr marL="742950" indent="-285750" algn="l" defTabSz="457200" rtl="0" fontAlgn="base">
        <a:spcBef>
          <a:spcPct val="20000"/>
        </a:spcBef>
        <a:spcAft>
          <a:spcPct val="0"/>
        </a:spcAft>
        <a:buFont typeface="Arial" pitchFamily="34" charset="0"/>
        <a:buChar char="–"/>
        <a:defRPr sz="2400" kern="1200">
          <a:solidFill>
            <a:schemeClr val="tx1"/>
          </a:solidFill>
          <a:latin typeface="Myriad Pro Light"/>
          <a:ea typeface="Myriad Pro Light"/>
          <a:cs typeface="Myriad Pro Light"/>
        </a:defRPr>
      </a:lvl2pPr>
      <a:lvl3pPr marL="1143000" indent="-228600" algn="l" defTabSz="457200" rtl="0" fontAlgn="base">
        <a:spcBef>
          <a:spcPct val="20000"/>
        </a:spcBef>
        <a:spcAft>
          <a:spcPct val="0"/>
        </a:spcAft>
        <a:buFont typeface="Arial" pitchFamily="34" charset="0"/>
        <a:buChar char="•"/>
        <a:defRPr sz="2000" kern="1200">
          <a:solidFill>
            <a:schemeClr val="tx1"/>
          </a:solidFill>
          <a:latin typeface="Myriad Pro Light"/>
          <a:ea typeface="Myriad Pro Light"/>
          <a:cs typeface="Myriad Pro Light"/>
        </a:defRPr>
      </a:lvl3pPr>
      <a:lvl4pPr marL="1600200" indent="-228600" algn="l" defTabSz="457200" rtl="0" fontAlgn="base">
        <a:spcBef>
          <a:spcPct val="20000"/>
        </a:spcBef>
        <a:spcAft>
          <a:spcPct val="0"/>
        </a:spcAft>
        <a:buFont typeface="Arial" pitchFamily="34" charset="0"/>
        <a:buChar char="–"/>
        <a:defRPr kern="1200">
          <a:solidFill>
            <a:schemeClr val="tx1"/>
          </a:solidFill>
          <a:latin typeface="Myriad Pro Light"/>
          <a:ea typeface="Myriad Pro Light"/>
          <a:cs typeface="Myriad Pro Light"/>
        </a:defRPr>
      </a:lvl4pPr>
      <a:lvl5pPr marL="2057400" indent="-228600" algn="l" defTabSz="457200" rtl="0" fontAlgn="base">
        <a:spcBef>
          <a:spcPct val="20000"/>
        </a:spcBef>
        <a:spcAft>
          <a:spcPct val="0"/>
        </a:spcAft>
        <a:buFont typeface="Arial" pitchFamily="34" charset="0"/>
        <a:buChar char="»"/>
        <a:defRPr kern="1200">
          <a:solidFill>
            <a:schemeClr val="tx1"/>
          </a:solidFill>
          <a:latin typeface="Myriad Pro Light"/>
          <a:ea typeface="Myriad Pro Light"/>
          <a:cs typeface="Myriad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s-E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blipFill dpi="0" rotWithShape="1">
          <a:blip r:embed="rId14"/>
          <a:srcRect/>
          <a:stretch>
            <a:fillRect/>
          </a:stretch>
        </a:blipFill>
        <a:effectLst/>
      </p:bgPr>
    </p:bg>
    <p:spTree>
      <p:nvGrpSpPr>
        <p:cNvPr id="1" name=""/>
        <p:cNvGrpSpPr/>
        <p:nvPr/>
      </p:nvGrpSpPr>
      <p:grpSpPr>
        <a:xfrm>
          <a:off x="0" y="0"/>
          <a:ext cx="0" cy="0"/>
          <a:chOff x="0" y="0"/>
          <a:chExt cx="0" cy="0"/>
        </a:xfrm>
      </p:grpSpPr>
      <p:sp>
        <p:nvSpPr>
          <p:cNvPr id="2" name="Marcador de título 1"/>
          <p:cNvSpPr>
            <a:spLocks noGrp="1"/>
          </p:cNvSpPr>
          <p:nvPr>
            <p:ph type="title"/>
          </p:nvPr>
        </p:nvSpPr>
        <p:spPr>
          <a:xfrm>
            <a:off x="457200" y="274639"/>
            <a:ext cx="6096000" cy="631524"/>
          </a:xfrm>
          <a:prstGeom prst="rect">
            <a:avLst/>
          </a:prstGeom>
        </p:spPr>
        <p:txBody>
          <a:bodyPr vert="horz" lIns="91440" tIns="45720" rIns="91440" bIns="45720" rtlCol="0" anchor="ctr">
            <a:normAutofit/>
          </a:bodyPr>
          <a:lstStyle/>
          <a:p>
            <a:r>
              <a:rPr lang="es-ES_tradnl" dirty="0"/>
              <a:t>Clic para editar título</a:t>
            </a:r>
            <a:endParaRPr lang="es-ES" dirty="0"/>
          </a:p>
        </p:txBody>
      </p:sp>
      <p:sp>
        <p:nvSpPr>
          <p:cNvPr id="3" name="Marcador de texto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s-ES_tradnl" dirty="0"/>
              <a:t>Haga clic para modificar el estilo de texto del patrón</a:t>
            </a:r>
          </a:p>
          <a:p>
            <a:pPr lvl="1"/>
            <a:r>
              <a:rPr lang="es-ES_tradnl" dirty="0"/>
              <a:t>Segundo nivel</a:t>
            </a:r>
          </a:p>
          <a:p>
            <a:pPr lvl="2"/>
            <a:r>
              <a:rPr lang="es-ES_tradnl" dirty="0"/>
              <a:t>Tercer nivel</a:t>
            </a:r>
          </a:p>
          <a:p>
            <a:pPr lvl="3"/>
            <a:r>
              <a:rPr lang="es-ES_tradnl" dirty="0"/>
              <a:t>Cuarto nivel</a:t>
            </a:r>
          </a:p>
          <a:p>
            <a:pPr lvl="4"/>
            <a:r>
              <a:rPr lang="es-ES_tradnl" dirty="0"/>
              <a:t>Quinto nivel</a:t>
            </a:r>
            <a:endParaRPr lang="es-ES" dirty="0"/>
          </a:p>
        </p:txBody>
      </p:sp>
      <p:sp>
        <p:nvSpPr>
          <p:cNvPr id="4" name="Marcador de fecha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b="0" i="0">
                <a:solidFill>
                  <a:schemeClr val="tx1">
                    <a:tint val="75000"/>
                  </a:schemeClr>
                </a:solidFill>
                <a:latin typeface="Myriad Pro"/>
                <a:cs typeface="Myriad Pro"/>
              </a:defRPr>
            </a:lvl1pPr>
          </a:lstStyle>
          <a:p>
            <a:pPr eaLnBrk="1" fontAlgn="auto" hangingPunct="1">
              <a:spcBef>
                <a:spcPts val="0"/>
              </a:spcBef>
              <a:spcAft>
                <a:spcPts val="0"/>
              </a:spcAft>
            </a:pPr>
            <a:endParaRPr lang="es-ES" dirty="0">
              <a:solidFill>
                <a:prstClr val="black">
                  <a:tint val="75000"/>
                </a:prstClr>
              </a:solidFill>
            </a:endParaRPr>
          </a:p>
        </p:txBody>
      </p:sp>
      <p:sp>
        <p:nvSpPr>
          <p:cNvPr id="5" name="Marcador de pie de página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b="0" i="0">
                <a:solidFill>
                  <a:schemeClr val="tx1">
                    <a:tint val="75000"/>
                  </a:schemeClr>
                </a:solidFill>
                <a:latin typeface="Myriad Pro"/>
                <a:cs typeface="Myriad Pro"/>
              </a:defRPr>
            </a:lvl1pPr>
          </a:lstStyle>
          <a:p>
            <a:pPr eaLnBrk="1" fontAlgn="auto" hangingPunct="1">
              <a:spcBef>
                <a:spcPts val="0"/>
              </a:spcBef>
              <a:spcAft>
                <a:spcPts val="0"/>
              </a:spcAft>
            </a:pPr>
            <a:endParaRPr lang="es-ES" dirty="0">
              <a:solidFill>
                <a:prstClr val="black">
                  <a:tint val="75000"/>
                </a:prstClr>
              </a:solidFill>
            </a:endParaRPr>
          </a:p>
        </p:txBody>
      </p:sp>
      <p:sp>
        <p:nvSpPr>
          <p:cNvPr id="6" name="Marcador de número de diapositiva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b="0" i="0">
                <a:solidFill>
                  <a:schemeClr val="tx1">
                    <a:tint val="75000"/>
                  </a:schemeClr>
                </a:solidFill>
                <a:latin typeface="Century Gothic" panose="020B0502020202020204" pitchFamily="34" charset="0"/>
                <a:cs typeface="Century Gothic" panose="020B0502020202020204" pitchFamily="34" charset="0"/>
              </a:defRPr>
            </a:lvl1pPr>
          </a:lstStyle>
          <a:p>
            <a:pPr algn="ctr" defTabSz="913881" eaLnBrk="1" fontAlgn="auto" hangingPunct="1">
              <a:spcBef>
                <a:spcPts val="0"/>
              </a:spcBef>
              <a:spcAft>
                <a:spcPts val="0"/>
              </a:spcAft>
            </a:pPr>
            <a:fld id="{C0DD11E7-DE26-3544-ADD9-B909B5A09C33}" type="slidenum">
              <a:rPr lang="es-ES" sz="1050" smtClean="0">
                <a:solidFill>
                  <a:prstClr val="black"/>
                </a:solidFill>
                <a:cs typeface="Arial" pitchFamily="34" charset="0"/>
              </a:rPr>
              <a:pPr algn="ctr" defTabSz="913881" eaLnBrk="1" fontAlgn="auto" hangingPunct="1">
                <a:spcBef>
                  <a:spcPts val="0"/>
                </a:spcBef>
                <a:spcAft>
                  <a:spcPts val="0"/>
                </a:spcAft>
              </a:pPr>
              <a:t>‹Nº›</a:t>
            </a:fld>
            <a:endParaRPr lang="es-ES" sz="1050" dirty="0">
              <a:solidFill>
                <a:prstClr val="black"/>
              </a:solidFill>
              <a:cs typeface="Arial" pitchFamily="34" charset="0"/>
            </a:endParaRPr>
          </a:p>
        </p:txBody>
      </p:sp>
    </p:spTree>
    <p:extLst>
      <p:ext uri="{BB962C8B-B14F-4D97-AF65-F5344CB8AC3E}">
        <p14:creationId xmlns:p14="http://schemas.microsoft.com/office/powerpoint/2010/main" val="2784523997"/>
      </p:ext>
    </p:extLst>
  </p:cSld>
  <p:clrMap bg1="lt1" tx1="dk1" bg2="lt2" tx2="dk2" accent1="accent1" accent2="accent2" accent3="accent3" accent4="accent4" accent5="accent5" accent6="accent6" hlink="hlink" folHlink="folHlink"/>
  <p:sldLayoutIdLst>
    <p:sldLayoutId id="2147483670" r:id="rId1"/>
    <p:sldLayoutId id="2147483671" r:id="rId2"/>
    <p:sldLayoutId id="2147483672" r:id="rId3"/>
    <p:sldLayoutId id="2147483673" r:id="rId4"/>
    <p:sldLayoutId id="2147483674" r:id="rId5"/>
    <p:sldLayoutId id="2147483675" r:id="rId6"/>
    <p:sldLayoutId id="2147483676" r:id="rId7"/>
    <p:sldLayoutId id="2147483677" r:id="rId8"/>
    <p:sldLayoutId id="2147483678" r:id="rId9"/>
    <p:sldLayoutId id="2147483679" r:id="rId10"/>
    <p:sldLayoutId id="2147483680" r:id="rId11"/>
    <p:sldLayoutId id="2147483681" r:id="rId12"/>
  </p:sldLayoutIdLst>
  <p:hf hdr="0" ftr="0" dt="0"/>
  <p:txStyles>
    <p:titleStyle>
      <a:lvl1pPr algn="l" defTabSz="457200" rtl="0" eaLnBrk="1" latinLnBrk="0" hangingPunct="1">
        <a:spcBef>
          <a:spcPct val="0"/>
        </a:spcBef>
        <a:buNone/>
        <a:defRPr sz="3200" b="0" i="0" kern="1200">
          <a:solidFill>
            <a:srgbClr val="CD0000"/>
          </a:solidFill>
          <a:latin typeface="Myriad Pro"/>
          <a:ea typeface="+mj-ea"/>
          <a:cs typeface="Myriad Pro"/>
        </a:defRPr>
      </a:lvl1pPr>
    </p:titleStyle>
    <p:bodyStyle>
      <a:lvl1pPr marL="342900" indent="-342900" algn="l" defTabSz="457200" rtl="0" eaLnBrk="1" latinLnBrk="0" hangingPunct="1">
        <a:spcBef>
          <a:spcPct val="20000"/>
        </a:spcBef>
        <a:buFont typeface="Arial"/>
        <a:buChar char="•"/>
        <a:defRPr sz="2800" b="0" i="0" kern="1200">
          <a:solidFill>
            <a:schemeClr val="tx1"/>
          </a:solidFill>
          <a:latin typeface="Myriad Pro Light"/>
          <a:ea typeface="+mn-ea"/>
          <a:cs typeface="Myriad Pro Light"/>
        </a:defRPr>
      </a:lvl1pPr>
      <a:lvl2pPr marL="742950" indent="-285750" algn="l" defTabSz="457200" rtl="0" eaLnBrk="1" latinLnBrk="0" hangingPunct="1">
        <a:spcBef>
          <a:spcPct val="20000"/>
        </a:spcBef>
        <a:buFont typeface="Arial"/>
        <a:buChar char="–"/>
        <a:defRPr sz="2400" b="0" i="0" kern="1200">
          <a:solidFill>
            <a:schemeClr val="tx1"/>
          </a:solidFill>
          <a:latin typeface="Myriad Pro Light"/>
          <a:ea typeface="+mn-ea"/>
          <a:cs typeface="Myriad Pro Light"/>
        </a:defRPr>
      </a:lvl2pPr>
      <a:lvl3pPr marL="1143000" indent="-228600" algn="l" defTabSz="457200" rtl="0" eaLnBrk="1" latinLnBrk="0" hangingPunct="1">
        <a:spcBef>
          <a:spcPct val="20000"/>
        </a:spcBef>
        <a:buFont typeface="Arial"/>
        <a:buChar char="•"/>
        <a:defRPr sz="2000" b="0" i="0" kern="1200">
          <a:solidFill>
            <a:schemeClr val="tx1"/>
          </a:solidFill>
          <a:latin typeface="Myriad Pro Light"/>
          <a:ea typeface="+mn-ea"/>
          <a:cs typeface="Myriad Pro Light"/>
        </a:defRPr>
      </a:lvl3pPr>
      <a:lvl4pPr marL="1600200" indent="-228600" algn="l" defTabSz="457200" rtl="0" eaLnBrk="1" latinLnBrk="0" hangingPunct="1">
        <a:spcBef>
          <a:spcPct val="20000"/>
        </a:spcBef>
        <a:buFont typeface="Arial"/>
        <a:buChar char="–"/>
        <a:defRPr sz="1800" b="0" i="0" kern="1200">
          <a:solidFill>
            <a:schemeClr val="tx1"/>
          </a:solidFill>
          <a:latin typeface="Myriad Pro Light"/>
          <a:ea typeface="+mn-ea"/>
          <a:cs typeface="Myriad Pro Light"/>
        </a:defRPr>
      </a:lvl4pPr>
      <a:lvl5pPr marL="2057400" indent="-228600" algn="l" defTabSz="457200" rtl="0" eaLnBrk="1" latinLnBrk="0" hangingPunct="1">
        <a:spcBef>
          <a:spcPct val="20000"/>
        </a:spcBef>
        <a:buFont typeface="Arial"/>
        <a:buChar char="»"/>
        <a:defRPr sz="1800" b="0" i="0" kern="1200">
          <a:solidFill>
            <a:schemeClr val="tx1"/>
          </a:solidFill>
          <a:latin typeface="Myriad Pro Light"/>
          <a:ea typeface="+mn-ea"/>
          <a:cs typeface="Myriad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s-E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blipFill dpi="0" rotWithShape="1">
          <a:blip r:embed="rId14"/>
          <a:srcRect/>
          <a:stretch>
            <a:fillRect/>
          </a:stretch>
        </a:blipFill>
        <a:effectLst/>
      </p:bgPr>
    </p:bg>
    <p:spTree>
      <p:nvGrpSpPr>
        <p:cNvPr id="1" name=""/>
        <p:cNvGrpSpPr/>
        <p:nvPr/>
      </p:nvGrpSpPr>
      <p:grpSpPr>
        <a:xfrm>
          <a:off x="0" y="0"/>
          <a:ext cx="0" cy="0"/>
          <a:chOff x="0" y="0"/>
          <a:chExt cx="0" cy="0"/>
        </a:xfrm>
      </p:grpSpPr>
      <p:sp>
        <p:nvSpPr>
          <p:cNvPr id="2" name="Marcador de título 1"/>
          <p:cNvSpPr>
            <a:spLocks noGrp="1"/>
          </p:cNvSpPr>
          <p:nvPr>
            <p:ph type="title"/>
          </p:nvPr>
        </p:nvSpPr>
        <p:spPr>
          <a:xfrm>
            <a:off x="457200" y="274639"/>
            <a:ext cx="6096000" cy="631524"/>
          </a:xfrm>
          <a:prstGeom prst="rect">
            <a:avLst/>
          </a:prstGeom>
        </p:spPr>
        <p:txBody>
          <a:bodyPr vert="horz" lIns="91440" tIns="45720" rIns="91440" bIns="45720" rtlCol="0" anchor="ctr">
            <a:normAutofit/>
          </a:bodyPr>
          <a:lstStyle/>
          <a:p>
            <a:r>
              <a:rPr lang="es-ES_tradnl" dirty="0"/>
              <a:t>Clic para editar título</a:t>
            </a:r>
            <a:endParaRPr lang="es-ES" dirty="0"/>
          </a:p>
        </p:txBody>
      </p:sp>
      <p:sp>
        <p:nvSpPr>
          <p:cNvPr id="3" name="Marcador de texto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s-ES_tradnl" dirty="0"/>
              <a:t>Haga clic para modificar el estilo de texto del patrón</a:t>
            </a:r>
          </a:p>
          <a:p>
            <a:pPr lvl="1"/>
            <a:r>
              <a:rPr lang="es-ES_tradnl" dirty="0"/>
              <a:t>Segundo nivel</a:t>
            </a:r>
          </a:p>
          <a:p>
            <a:pPr lvl="2"/>
            <a:r>
              <a:rPr lang="es-ES_tradnl" dirty="0"/>
              <a:t>Tercer nivel</a:t>
            </a:r>
          </a:p>
          <a:p>
            <a:pPr lvl="3"/>
            <a:r>
              <a:rPr lang="es-ES_tradnl" dirty="0"/>
              <a:t>Cuarto nivel</a:t>
            </a:r>
          </a:p>
          <a:p>
            <a:pPr lvl="4"/>
            <a:r>
              <a:rPr lang="es-ES_tradnl" dirty="0"/>
              <a:t>Quinto nivel</a:t>
            </a:r>
            <a:endParaRPr lang="es-ES" dirty="0"/>
          </a:p>
        </p:txBody>
      </p:sp>
      <p:sp>
        <p:nvSpPr>
          <p:cNvPr id="4" name="Marcador de fecha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b="0" i="0">
                <a:solidFill>
                  <a:schemeClr val="tx1">
                    <a:tint val="75000"/>
                  </a:schemeClr>
                </a:solidFill>
                <a:latin typeface="Myriad Pro"/>
                <a:cs typeface="Myriad Pro"/>
              </a:defRPr>
            </a:lvl1pPr>
          </a:lstStyle>
          <a:p>
            <a:pPr eaLnBrk="1" fontAlgn="auto" hangingPunct="1">
              <a:spcBef>
                <a:spcPts val="0"/>
              </a:spcBef>
              <a:spcAft>
                <a:spcPts val="0"/>
              </a:spcAft>
            </a:pPr>
            <a:endParaRPr lang="es-ES" dirty="0">
              <a:solidFill>
                <a:prstClr val="black">
                  <a:tint val="75000"/>
                </a:prstClr>
              </a:solidFill>
            </a:endParaRPr>
          </a:p>
        </p:txBody>
      </p:sp>
      <p:sp>
        <p:nvSpPr>
          <p:cNvPr id="5" name="Marcador de pie de página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b="0" i="0">
                <a:solidFill>
                  <a:schemeClr val="tx1">
                    <a:tint val="75000"/>
                  </a:schemeClr>
                </a:solidFill>
                <a:latin typeface="Myriad Pro"/>
                <a:cs typeface="Myriad Pro"/>
              </a:defRPr>
            </a:lvl1pPr>
          </a:lstStyle>
          <a:p>
            <a:pPr eaLnBrk="1" fontAlgn="auto" hangingPunct="1">
              <a:spcBef>
                <a:spcPts val="0"/>
              </a:spcBef>
              <a:spcAft>
                <a:spcPts val="0"/>
              </a:spcAft>
            </a:pPr>
            <a:endParaRPr lang="es-ES" dirty="0">
              <a:solidFill>
                <a:prstClr val="black">
                  <a:tint val="75000"/>
                </a:prstClr>
              </a:solidFill>
            </a:endParaRPr>
          </a:p>
        </p:txBody>
      </p:sp>
      <p:sp>
        <p:nvSpPr>
          <p:cNvPr id="6" name="Marcador de número de diapositiva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b="0" i="0">
                <a:solidFill>
                  <a:schemeClr val="tx1">
                    <a:tint val="75000"/>
                  </a:schemeClr>
                </a:solidFill>
                <a:latin typeface="Century Gothic" panose="020B0502020202020204" pitchFamily="34" charset="0"/>
                <a:cs typeface="Century Gothic" panose="020B0502020202020204" pitchFamily="34" charset="0"/>
              </a:defRPr>
            </a:lvl1pPr>
          </a:lstStyle>
          <a:p>
            <a:pPr algn="ctr" defTabSz="913881" eaLnBrk="1" fontAlgn="auto" hangingPunct="1">
              <a:spcBef>
                <a:spcPts val="0"/>
              </a:spcBef>
              <a:spcAft>
                <a:spcPts val="0"/>
              </a:spcAft>
            </a:pPr>
            <a:fld id="{C0DD11E7-DE26-3544-ADD9-B909B5A09C33}" type="slidenum">
              <a:rPr lang="es-ES" sz="1050" smtClean="0">
                <a:solidFill>
                  <a:prstClr val="black"/>
                </a:solidFill>
                <a:cs typeface="Arial" pitchFamily="34" charset="0"/>
              </a:rPr>
              <a:pPr algn="ctr" defTabSz="913881" eaLnBrk="1" fontAlgn="auto" hangingPunct="1">
                <a:spcBef>
                  <a:spcPts val="0"/>
                </a:spcBef>
                <a:spcAft>
                  <a:spcPts val="0"/>
                </a:spcAft>
              </a:pPr>
              <a:t>‹Nº›</a:t>
            </a:fld>
            <a:endParaRPr lang="es-ES" sz="1050" dirty="0">
              <a:solidFill>
                <a:prstClr val="black"/>
              </a:solidFill>
              <a:cs typeface="Arial" pitchFamily="34" charset="0"/>
            </a:endParaRPr>
          </a:p>
        </p:txBody>
      </p:sp>
    </p:spTree>
    <p:extLst>
      <p:ext uri="{BB962C8B-B14F-4D97-AF65-F5344CB8AC3E}">
        <p14:creationId xmlns:p14="http://schemas.microsoft.com/office/powerpoint/2010/main" val="2712063444"/>
      </p:ext>
    </p:extLst>
  </p:cSld>
  <p:clrMap bg1="lt1" tx1="dk1" bg2="lt2" tx2="dk2" accent1="accent1" accent2="accent2" accent3="accent3" accent4="accent4" accent5="accent5" accent6="accent6" hlink="hlink" folHlink="folHlink"/>
  <p:sldLayoutIdLst>
    <p:sldLayoutId id="2147483683" r:id="rId1"/>
    <p:sldLayoutId id="2147483684" r:id="rId2"/>
    <p:sldLayoutId id="2147483685" r:id="rId3"/>
    <p:sldLayoutId id="2147483686" r:id="rId4"/>
    <p:sldLayoutId id="2147483687" r:id="rId5"/>
    <p:sldLayoutId id="2147483688" r:id="rId6"/>
    <p:sldLayoutId id="2147483689" r:id="rId7"/>
    <p:sldLayoutId id="2147483690" r:id="rId8"/>
    <p:sldLayoutId id="2147483691" r:id="rId9"/>
    <p:sldLayoutId id="2147483692" r:id="rId10"/>
    <p:sldLayoutId id="2147483693" r:id="rId11"/>
    <p:sldLayoutId id="2147483694" r:id="rId12"/>
  </p:sldLayoutIdLst>
  <p:hf hdr="0" ftr="0" dt="0"/>
  <p:txStyles>
    <p:titleStyle>
      <a:lvl1pPr algn="l" defTabSz="457200" rtl="0" eaLnBrk="1" latinLnBrk="0" hangingPunct="1">
        <a:spcBef>
          <a:spcPct val="0"/>
        </a:spcBef>
        <a:buNone/>
        <a:defRPr sz="3200" b="0" i="0" kern="1200">
          <a:solidFill>
            <a:srgbClr val="CD0000"/>
          </a:solidFill>
          <a:latin typeface="Myriad Pro"/>
          <a:ea typeface="+mj-ea"/>
          <a:cs typeface="Myriad Pro"/>
        </a:defRPr>
      </a:lvl1pPr>
    </p:titleStyle>
    <p:bodyStyle>
      <a:lvl1pPr marL="342900" indent="-342900" algn="l" defTabSz="457200" rtl="0" eaLnBrk="1" latinLnBrk="0" hangingPunct="1">
        <a:spcBef>
          <a:spcPct val="20000"/>
        </a:spcBef>
        <a:buFont typeface="Arial"/>
        <a:buChar char="•"/>
        <a:defRPr sz="2800" b="0" i="0" kern="1200">
          <a:solidFill>
            <a:schemeClr val="tx1"/>
          </a:solidFill>
          <a:latin typeface="Myriad Pro Light"/>
          <a:ea typeface="+mn-ea"/>
          <a:cs typeface="Myriad Pro Light"/>
        </a:defRPr>
      </a:lvl1pPr>
      <a:lvl2pPr marL="742950" indent="-285750" algn="l" defTabSz="457200" rtl="0" eaLnBrk="1" latinLnBrk="0" hangingPunct="1">
        <a:spcBef>
          <a:spcPct val="20000"/>
        </a:spcBef>
        <a:buFont typeface="Arial"/>
        <a:buChar char="–"/>
        <a:defRPr sz="2400" b="0" i="0" kern="1200">
          <a:solidFill>
            <a:schemeClr val="tx1"/>
          </a:solidFill>
          <a:latin typeface="Myriad Pro Light"/>
          <a:ea typeface="+mn-ea"/>
          <a:cs typeface="Myriad Pro Light"/>
        </a:defRPr>
      </a:lvl2pPr>
      <a:lvl3pPr marL="1143000" indent="-228600" algn="l" defTabSz="457200" rtl="0" eaLnBrk="1" latinLnBrk="0" hangingPunct="1">
        <a:spcBef>
          <a:spcPct val="20000"/>
        </a:spcBef>
        <a:buFont typeface="Arial"/>
        <a:buChar char="•"/>
        <a:defRPr sz="2000" b="0" i="0" kern="1200">
          <a:solidFill>
            <a:schemeClr val="tx1"/>
          </a:solidFill>
          <a:latin typeface="Myriad Pro Light"/>
          <a:ea typeface="+mn-ea"/>
          <a:cs typeface="Myriad Pro Light"/>
        </a:defRPr>
      </a:lvl3pPr>
      <a:lvl4pPr marL="1600200" indent="-228600" algn="l" defTabSz="457200" rtl="0" eaLnBrk="1" latinLnBrk="0" hangingPunct="1">
        <a:spcBef>
          <a:spcPct val="20000"/>
        </a:spcBef>
        <a:buFont typeface="Arial"/>
        <a:buChar char="–"/>
        <a:defRPr sz="1800" b="0" i="0" kern="1200">
          <a:solidFill>
            <a:schemeClr val="tx1"/>
          </a:solidFill>
          <a:latin typeface="Myriad Pro Light"/>
          <a:ea typeface="+mn-ea"/>
          <a:cs typeface="Myriad Pro Light"/>
        </a:defRPr>
      </a:lvl4pPr>
      <a:lvl5pPr marL="2057400" indent="-228600" algn="l" defTabSz="457200" rtl="0" eaLnBrk="1" latinLnBrk="0" hangingPunct="1">
        <a:spcBef>
          <a:spcPct val="20000"/>
        </a:spcBef>
        <a:buFont typeface="Arial"/>
        <a:buChar char="»"/>
        <a:defRPr sz="1800" b="0" i="0" kern="1200">
          <a:solidFill>
            <a:schemeClr val="tx1"/>
          </a:solidFill>
          <a:latin typeface="Myriad Pro Light"/>
          <a:ea typeface="+mn-ea"/>
          <a:cs typeface="Myriad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s-E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Pr>
        <a:blipFill dpi="0" rotWithShape="1">
          <a:blip r:embed="rId14"/>
          <a:srcRect/>
          <a:stretch>
            <a:fillRect/>
          </a:stretch>
        </a:blipFill>
        <a:effectLst/>
      </p:bgPr>
    </p:bg>
    <p:spTree>
      <p:nvGrpSpPr>
        <p:cNvPr id="1" name=""/>
        <p:cNvGrpSpPr/>
        <p:nvPr/>
      </p:nvGrpSpPr>
      <p:grpSpPr>
        <a:xfrm>
          <a:off x="0" y="0"/>
          <a:ext cx="0" cy="0"/>
          <a:chOff x="0" y="0"/>
          <a:chExt cx="0" cy="0"/>
        </a:xfrm>
      </p:grpSpPr>
      <p:sp>
        <p:nvSpPr>
          <p:cNvPr id="2" name="Marcador de título 1"/>
          <p:cNvSpPr>
            <a:spLocks noGrp="1"/>
          </p:cNvSpPr>
          <p:nvPr>
            <p:ph type="title"/>
          </p:nvPr>
        </p:nvSpPr>
        <p:spPr>
          <a:xfrm>
            <a:off x="457200" y="274639"/>
            <a:ext cx="6096000" cy="631524"/>
          </a:xfrm>
          <a:prstGeom prst="rect">
            <a:avLst/>
          </a:prstGeom>
        </p:spPr>
        <p:txBody>
          <a:bodyPr vert="horz" lIns="91440" tIns="45720" rIns="91440" bIns="45720" rtlCol="0" anchor="ctr">
            <a:normAutofit/>
          </a:bodyPr>
          <a:lstStyle/>
          <a:p>
            <a:r>
              <a:rPr lang="es-ES_tradnl" dirty="0"/>
              <a:t>Clic para editar título</a:t>
            </a:r>
            <a:endParaRPr lang="es-ES" dirty="0"/>
          </a:p>
        </p:txBody>
      </p:sp>
      <p:sp>
        <p:nvSpPr>
          <p:cNvPr id="3" name="Marcador de texto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s-ES_tradnl" dirty="0"/>
              <a:t>Haga clic para modificar el estilo de texto del patrón</a:t>
            </a:r>
          </a:p>
          <a:p>
            <a:pPr lvl="1"/>
            <a:r>
              <a:rPr lang="es-ES_tradnl" dirty="0"/>
              <a:t>Segundo nivel</a:t>
            </a:r>
          </a:p>
          <a:p>
            <a:pPr lvl="2"/>
            <a:r>
              <a:rPr lang="es-ES_tradnl" dirty="0"/>
              <a:t>Tercer nivel</a:t>
            </a:r>
          </a:p>
          <a:p>
            <a:pPr lvl="3"/>
            <a:r>
              <a:rPr lang="es-ES_tradnl" dirty="0"/>
              <a:t>Cuarto nivel</a:t>
            </a:r>
          </a:p>
          <a:p>
            <a:pPr lvl="4"/>
            <a:r>
              <a:rPr lang="es-ES_tradnl" dirty="0"/>
              <a:t>Quinto nivel</a:t>
            </a:r>
            <a:endParaRPr lang="es-ES" dirty="0"/>
          </a:p>
        </p:txBody>
      </p:sp>
      <p:sp>
        <p:nvSpPr>
          <p:cNvPr id="4" name="Marcador de fecha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b="0" i="0">
                <a:solidFill>
                  <a:schemeClr val="tx1">
                    <a:tint val="75000"/>
                  </a:schemeClr>
                </a:solidFill>
                <a:latin typeface="Myriad Pro"/>
                <a:cs typeface="Myriad Pro"/>
              </a:defRPr>
            </a:lvl1pPr>
          </a:lstStyle>
          <a:p>
            <a:pPr eaLnBrk="1" fontAlgn="auto" hangingPunct="1">
              <a:spcBef>
                <a:spcPts val="0"/>
              </a:spcBef>
              <a:spcAft>
                <a:spcPts val="0"/>
              </a:spcAft>
            </a:pPr>
            <a:endParaRPr lang="es-ES" dirty="0">
              <a:solidFill>
                <a:prstClr val="black">
                  <a:tint val="75000"/>
                </a:prstClr>
              </a:solidFill>
            </a:endParaRPr>
          </a:p>
        </p:txBody>
      </p:sp>
      <p:sp>
        <p:nvSpPr>
          <p:cNvPr id="5" name="Marcador de pie de página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b="0" i="0">
                <a:solidFill>
                  <a:schemeClr val="tx1">
                    <a:tint val="75000"/>
                  </a:schemeClr>
                </a:solidFill>
                <a:latin typeface="Myriad Pro"/>
                <a:cs typeface="Myriad Pro"/>
              </a:defRPr>
            </a:lvl1pPr>
          </a:lstStyle>
          <a:p>
            <a:pPr eaLnBrk="1" fontAlgn="auto" hangingPunct="1">
              <a:spcBef>
                <a:spcPts val="0"/>
              </a:spcBef>
              <a:spcAft>
                <a:spcPts val="0"/>
              </a:spcAft>
            </a:pPr>
            <a:endParaRPr lang="es-ES" dirty="0">
              <a:solidFill>
                <a:prstClr val="black">
                  <a:tint val="75000"/>
                </a:prstClr>
              </a:solidFill>
            </a:endParaRPr>
          </a:p>
        </p:txBody>
      </p:sp>
      <p:sp>
        <p:nvSpPr>
          <p:cNvPr id="6" name="Marcador de número de diapositiva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b="0" i="0">
                <a:solidFill>
                  <a:schemeClr val="tx1">
                    <a:tint val="75000"/>
                  </a:schemeClr>
                </a:solidFill>
                <a:latin typeface="Century Gothic" panose="020B0502020202020204" pitchFamily="34" charset="0"/>
                <a:cs typeface="Century Gothic" panose="020B0502020202020204" pitchFamily="34" charset="0"/>
              </a:defRPr>
            </a:lvl1pPr>
          </a:lstStyle>
          <a:p>
            <a:pPr algn="ctr" defTabSz="913881" eaLnBrk="1" fontAlgn="auto" hangingPunct="1">
              <a:spcBef>
                <a:spcPts val="0"/>
              </a:spcBef>
              <a:spcAft>
                <a:spcPts val="0"/>
              </a:spcAft>
            </a:pPr>
            <a:fld id="{C0DD11E7-DE26-3544-ADD9-B909B5A09C33}" type="slidenum">
              <a:rPr lang="es-ES" sz="1050" smtClean="0">
                <a:solidFill>
                  <a:prstClr val="black"/>
                </a:solidFill>
                <a:cs typeface="Arial" pitchFamily="34" charset="0"/>
              </a:rPr>
              <a:pPr algn="ctr" defTabSz="913881" eaLnBrk="1" fontAlgn="auto" hangingPunct="1">
                <a:spcBef>
                  <a:spcPts val="0"/>
                </a:spcBef>
                <a:spcAft>
                  <a:spcPts val="0"/>
                </a:spcAft>
              </a:pPr>
              <a:t>‹Nº›</a:t>
            </a:fld>
            <a:endParaRPr lang="es-ES" sz="1050" dirty="0">
              <a:solidFill>
                <a:prstClr val="black"/>
              </a:solidFill>
              <a:cs typeface="Arial" pitchFamily="34" charset="0"/>
            </a:endParaRPr>
          </a:p>
        </p:txBody>
      </p:sp>
    </p:spTree>
    <p:extLst>
      <p:ext uri="{BB962C8B-B14F-4D97-AF65-F5344CB8AC3E}">
        <p14:creationId xmlns:p14="http://schemas.microsoft.com/office/powerpoint/2010/main" val="4128206180"/>
      </p:ext>
    </p:extLst>
  </p:cSld>
  <p:clrMap bg1="lt1" tx1="dk1" bg2="lt2" tx2="dk2" accent1="accent1" accent2="accent2" accent3="accent3" accent4="accent4" accent5="accent5" accent6="accent6" hlink="hlink" folHlink="folHlink"/>
  <p:sldLayoutIdLst>
    <p:sldLayoutId id="2147483696" r:id="rId1"/>
    <p:sldLayoutId id="2147483697" r:id="rId2"/>
    <p:sldLayoutId id="2147483698" r:id="rId3"/>
    <p:sldLayoutId id="2147483699" r:id="rId4"/>
    <p:sldLayoutId id="2147483700" r:id="rId5"/>
    <p:sldLayoutId id="2147483701" r:id="rId6"/>
    <p:sldLayoutId id="2147483702" r:id="rId7"/>
    <p:sldLayoutId id="2147483703" r:id="rId8"/>
    <p:sldLayoutId id="2147483704" r:id="rId9"/>
    <p:sldLayoutId id="2147483705" r:id="rId10"/>
    <p:sldLayoutId id="2147483706" r:id="rId11"/>
    <p:sldLayoutId id="2147483707" r:id="rId12"/>
  </p:sldLayoutIdLst>
  <p:hf hdr="0" ftr="0" dt="0"/>
  <p:txStyles>
    <p:titleStyle>
      <a:lvl1pPr algn="l" defTabSz="457200" rtl="0" eaLnBrk="1" latinLnBrk="0" hangingPunct="1">
        <a:spcBef>
          <a:spcPct val="0"/>
        </a:spcBef>
        <a:buNone/>
        <a:defRPr sz="3200" b="0" i="0" kern="1200">
          <a:solidFill>
            <a:srgbClr val="CD0000"/>
          </a:solidFill>
          <a:latin typeface="Myriad Pro"/>
          <a:ea typeface="+mj-ea"/>
          <a:cs typeface="Myriad Pro"/>
        </a:defRPr>
      </a:lvl1pPr>
    </p:titleStyle>
    <p:bodyStyle>
      <a:lvl1pPr marL="342900" indent="-342900" algn="l" defTabSz="457200" rtl="0" eaLnBrk="1" latinLnBrk="0" hangingPunct="1">
        <a:spcBef>
          <a:spcPct val="20000"/>
        </a:spcBef>
        <a:buFont typeface="Arial"/>
        <a:buChar char="•"/>
        <a:defRPr sz="2800" b="0" i="0" kern="1200">
          <a:solidFill>
            <a:schemeClr val="tx1"/>
          </a:solidFill>
          <a:latin typeface="Myriad Pro Light"/>
          <a:ea typeface="+mn-ea"/>
          <a:cs typeface="Myriad Pro Light"/>
        </a:defRPr>
      </a:lvl1pPr>
      <a:lvl2pPr marL="742950" indent="-285750" algn="l" defTabSz="457200" rtl="0" eaLnBrk="1" latinLnBrk="0" hangingPunct="1">
        <a:spcBef>
          <a:spcPct val="20000"/>
        </a:spcBef>
        <a:buFont typeface="Arial"/>
        <a:buChar char="–"/>
        <a:defRPr sz="2400" b="0" i="0" kern="1200">
          <a:solidFill>
            <a:schemeClr val="tx1"/>
          </a:solidFill>
          <a:latin typeface="Myriad Pro Light"/>
          <a:ea typeface="+mn-ea"/>
          <a:cs typeface="Myriad Pro Light"/>
        </a:defRPr>
      </a:lvl2pPr>
      <a:lvl3pPr marL="1143000" indent="-228600" algn="l" defTabSz="457200" rtl="0" eaLnBrk="1" latinLnBrk="0" hangingPunct="1">
        <a:spcBef>
          <a:spcPct val="20000"/>
        </a:spcBef>
        <a:buFont typeface="Arial"/>
        <a:buChar char="•"/>
        <a:defRPr sz="2000" b="0" i="0" kern="1200">
          <a:solidFill>
            <a:schemeClr val="tx1"/>
          </a:solidFill>
          <a:latin typeface="Myriad Pro Light"/>
          <a:ea typeface="+mn-ea"/>
          <a:cs typeface="Myriad Pro Light"/>
        </a:defRPr>
      </a:lvl3pPr>
      <a:lvl4pPr marL="1600200" indent="-228600" algn="l" defTabSz="457200" rtl="0" eaLnBrk="1" latinLnBrk="0" hangingPunct="1">
        <a:spcBef>
          <a:spcPct val="20000"/>
        </a:spcBef>
        <a:buFont typeface="Arial"/>
        <a:buChar char="–"/>
        <a:defRPr sz="1800" b="0" i="0" kern="1200">
          <a:solidFill>
            <a:schemeClr val="tx1"/>
          </a:solidFill>
          <a:latin typeface="Myriad Pro Light"/>
          <a:ea typeface="+mn-ea"/>
          <a:cs typeface="Myriad Pro Light"/>
        </a:defRPr>
      </a:lvl4pPr>
      <a:lvl5pPr marL="2057400" indent="-228600" algn="l" defTabSz="457200" rtl="0" eaLnBrk="1" latinLnBrk="0" hangingPunct="1">
        <a:spcBef>
          <a:spcPct val="20000"/>
        </a:spcBef>
        <a:buFont typeface="Arial"/>
        <a:buChar char="»"/>
        <a:defRPr sz="1800" b="0" i="0" kern="1200">
          <a:solidFill>
            <a:schemeClr val="tx1"/>
          </a:solidFill>
          <a:latin typeface="Myriad Pro Light"/>
          <a:ea typeface="+mn-ea"/>
          <a:cs typeface="Myriad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s-E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27" name="Text Placeholder 2"/>
          <p:cNvSpPr>
            <a:spLocks noGrp="1"/>
          </p:cNvSpPr>
          <p:nvPr>
            <p:ph type="body" idx="1"/>
          </p:nvPr>
        </p:nvSpPr>
        <p:spPr bwMode="auto">
          <a:xfrm>
            <a:off x="163287" y="1094509"/>
            <a:ext cx="8806543" cy="5228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s-ES" altLang="es-MX" dirty="0"/>
              <a:t>Haga clic para modificar el estilo de texto del patrón</a:t>
            </a:r>
          </a:p>
          <a:p>
            <a:pPr lvl="1"/>
            <a:r>
              <a:rPr lang="es-ES" altLang="es-MX" dirty="0"/>
              <a:t>Segundo </a:t>
            </a:r>
            <a:r>
              <a:rPr lang="es-ES" altLang="es-MX" dirty="0" err="1"/>
              <a:t>nivelTercer</a:t>
            </a:r>
            <a:r>
              <a:rPr lang="es-ES" altLang="es-MX" dirty="0"/>
              <a:t> nivel</a:t>
            </a:r>
          </a:p>
          <a:p>
            <a:pPr lvl="3"/>
            <a:r>
              <a:rPr lang="es-ES" altLang="es-MX" dirty="0"/>
              <a:t>Cuarto nivel</a:t>
            </a:r>
          </a:p>
          <a:p>
            <a:pPr lvl="4"/>
            <a:r>
              <a:rPr lang="es-ES" altLang="es-MX" dirty="0"/>
              <a:t>Quinto nivel</a:t>
            </a:r>
            <a:endParaRPr lang="en-US" altLang="es-MX" dirty="0"/>
          </a:p>
        </p:txBody>
      </p:sp>
      <p:pic>
        <p:nvPicPr>
          <p:cNvPr id="1034" name="Imagen 3"/>
          <p:cNvPicPr>
            <a:picLocks noChangeAspect="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6805" y="6370988"/>
            <a:ext cx="483053" cy="487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Slide Number Placeholder 5"/>
          <p:cNvSpPr txBox="1">
            <a:spLocks/>
          </p:cNvSpPr>
          <p:nvPr/>
        </p:nvSpPr>
        <p:spPr>
          <a:xfrm>
            <a:off x="8654144" y="6473146"/>
            <a:ext cx="489856" cy="365125"/>
          </a:xfrm>
          <a:prstGeom prst="rect">
            <a:avLst/>
          </a:prstGeom>
        </p:spPr>
        <p:txBody>
          <a:bodyPr vert="horz" wrap="square" lIns="91440" tIns="45720" rIns="91440" bIns="45720" numCol="1" anchor="ctr" anchorCtr="0" compatLnSpc="1">
            <a:prstTxWarp prst="textNoShape">
              <a:avLst/>
            </a:prstTxWarp>
          </a:bodyPr>
          <a:lstStyle>
            <a:defPPr>
              <a:defRPr lang="es-ES_tradnl"/>
            </a:defPPr>
            <a:lvl1pPr algn="r" defTabSz="457200" rtl="0" eaLnBrk="1" fontAlgn="base" hangingPunct="1">
              <a:spcBef>
                <a:spcPct val="0"/>
              </a:spcBef>
              <a:spcAft>
                <a:spcPct val="0"/>
              </a:spcAft>
              <a:defRPr sz="900" kern="1200">
                <a:solidFill>
                  <a:schemeClr val="accent2"/>
                </a:solidFill>
                <a:latin typeface="Gill Sans MT" panose="020B0502020104020203" pitchFamily="34" charset="0"/>
                <a:ea typeface="+mn-ea"/>
                <a:cs typeface="Arial" panose="020B0604020202020204" pitchFamily="34" charset="0"/>
              </a:defRPr>
            </a:lvl1pPr>
            <a:lvl2pPr marL="457200" algn="l" defTabSz="457200" rtl="0" eaLnBrk="0" fontAlgn="base" hangingPunct="0">
              <a:spcBef>
                <a:spcPct val="0"/>
              </a:spcBef>
              <a:spcAft>
                <a:spcPct val="0"/>
              </a:spcAft>
              <a:defRPr kern="1200">
                <a:solidFill>
                  <a:schemeClr val="tx1"/>
                </a:solidFill>
                <a:latin typeface="Gill Sans MT" panose="020B0502020104020203" pitchFamily="34" charset="0"/>
                <a:ea typeface="+mn-ea"/>
                <a:cs typeface="Arial" panose="020B0604020202020204" pitchFamily="34" charset="0"/>
              </a:defRPr>
            </a:lvl2pPr>
            <a:lvl3pPr marL="914400" algn="l" defTabSz="457200" rtl="0" eaLnBrk="0" fontAlgn="base" hangingPunct="0">
              <a:spcBef>
                <a:spcPct val="0"/>
              </a:spcBef>
              <a:spcAft>
                <a:spcPct val="0"/>
              </a:spcAft>
              <a:defRPr kern="1200">
                <a:solidFill>
                  <a:schemeClr val="tx1"/>
                </a:solidFill>
                <a:latin typeface="Gill Sans MT" panose="020B0502020104020203" pitchFamily="34" charset="0"/>
                <a:ea typeface="+mn-ea"/>
                <a:cs typeface="Arial" panose="020B0604020202020204" pitchFamily="34" charset="0"/>
              </a:defRPr>
            </a:lvl3pPr>
            <a:lvl4pPr marL="1371600" algn="l" defTabSz="457200" rtl="0" eaLnBrk="0" fontAlgn="base" hangingPunct="0">
              <a:spcBef>
                <a:spcPct val="0"/>
              </a:spcBef>
              <a:spcAft>
                <a:spcPct val="0"/>
              </a:spcAft>
              <a:defRPr kern="1200">
                <a:solidFill>
                  <a:schemeClr val="tx1"/>
                </a:solidFill>
                <a:latin typeface="Gill Sans MT" panose="020B0502020104020203" pitchFamily="34" charset="0"/>
                <a:ea typeface="+mn-ea"/>
                <a:cs typeface="Arial" panose="020B0604020202020204" pitchFamily="34" charset="0"/>
              </a:defRPr>
            </a:lvl4pPr>
            <a:lvl5pPr marL="1828800" algn="l" defTabSz="457200" rtl="0" eaLnBrk="0" fontAlgn="base" hangingPunct="0">
              <a:spcBef>
                <a:spcPct val="0"/>
              </a:spcBef>
              <a:spcAft>
                <a:spcPct val="0"/>
              </a:spcAft>
              <a:defRPr kern="1200">
                <a:solidFill>
                  <a:schemeClr val="tx1"/>
                </a:solidFill>
                <a:latin typeface="Gill Sans MT" panose="020B0502020104020203" pitchFamily="34" charset="0"/>
                <a:ea typeface="+mn-ea"/>
                <a:cs typeface="Arial" panose="020B0604020202020204" pitchFamily="34" charset="0"/>
              </a:defRPr>
            </a:lvl5pPr>
            <a:lvl6pPr marL="2286000" algn="l" defTabSz="914400" rtl="0" eaLnBrk="1" latinLnBrk="0" hangingPunct="1">
              <a:defRPr kern="1200">
                <a:solidFill>
                  <a:schemeClr val="tx1"/>
                </a:solidFill>
                <a:latin typeface="Gill Sans MT" panose="020B0502020104020203" pitchFamily="34" charset="0"/>
                <a:ea typeface="+mn-ea"/>
                <a:cs typeface="Arial" panose="020B0604020202020204" pitchFamily="34" charset="0"/>
              </a:defRPr>
            </a:lvl6pPr>
            <a:lvl7pPr marL="2743200" algn="l" defTabSz="914400" rtl="0" eaLnBrk="1" latinLnBrk="0" hangingPunct="1">
              <a:defRPr kern="1200">
                <a:solidFill>
                  <a:schemeClr val="tx1"/>
                </a:solidFill>
                <a:latin typeface="Gill Sans MT" panose="020B0502020104020203" pitchFamily="34" charset="0"/>
                <a:ea typeface="+mn-ea"/>
                <a:cs typeface="Arial" panose="020B0604020202020204" pitchFamily="34" charset="0"/>
              </a:defRPr>
            </a:lvl7pPr>
            <a:lvl8pPr marL="3200400" algn="l" defTabSz="914400" rtl="0" eaLnBrk="1" latinLnBrk="0" hangingPunct="1">
              <a:defRPr kern="1200">
                <a:solidFill>
                  <a:schemeClr val="tx1"/>
                </a:solidFill>
                <a:latin typeface="Gill Sans MT" panose="020B0502020104020203" pitchFamily="34" charset="0"/>
                <a:ea typeface="+mn-ea"/>
                <a:cs typeface="Arial" panose="020B0604020202020204" pitchFamily="34" charset="0"/>
              </a:defRPr>
            </a:lvl8pPr>
            <a:lvl9pPr marL="3657600" algn="l" defTabSz="914400" rtl="0" eaLnBrk="1" latinLnBrk="0" hangingPunct="1">
              <a:defRPr kern="1200">
                <a:solidFill>
                  <a:schemeClr val="tx1"/>
                </a:solidFill>
                <a:latin typeface="Gill Sans MT" panose="020B0502020104020203" pitchFamily="34" charset="0"/>
                <a:ea typeface="+mn-ea"/>
                <a:cs typeface="Arial" panose="020B0604020202020204" pitchFamily="34" charset="0"/>
              </a:defRPr>
            </a:lvl9pPr>
          </a:lstStyle>
          <a:p>
            <a:pPr>
              <a:defRPr/>
            </a:pPr>
            <a:fld id="{678C3A87-2245-4297-BF39-106410934779}" type="slidenum">
              <a:rPr lang="es-ES_tradnl" altLang="es-MX" smtClean="0">
                <a:solidFill>
                  <a:srgbClr val="4590B8"/>
                </a:solidFill>
              </a:rPr>
              <a:pPr>
                <a:defRPr/>
              </a:pPr>
              <a:t>‹Nº›</a:t>
            </a:fld>
            <a:endParaRPr lang="es-ES_tradnl" altLang="es-MX" dirty="0">
              <a:solidFill>
                <a:srgbClr val="4590B8"/>
              </a:solidFill>
            </a:endParaRPr>
          </a:p>
        </p:txBody>
      </p:sp>
      <p:sp>
        <p:nvSpPr>
          <p:cNvPr id="10" name="Rectangle 9"/>
          <p:cNvSpPr/>
          <p:nvPr userDrawn="1"/>
        </p:nvSpPr>
        <p:spPr>
          <a:xfrm>
            <a:off x="338138" y="817563"/>
            <a:ext cx="2743200" cy="90487"/>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sp>
      <p:sp>
        <p:nvSpPr>
          <p:cNvPr id="11" name="Rectangle 10"/>
          <p:cNvSpPr/>
          <p:nvPr userDrawn="1"/>
        </p:nvSpPr>
        <p:spPr>
          <a:xfrm>
            <a:off x="6070600" y="817563"/>
            <a:ext cx="2743200" cy="90487"/>
          </a:xfrm>
          <a:prstGeom prst="rect">
            <a:avLst/>
          </a:prstGeom>
          <a:solidFill>
            <a:srgbClr val="8FBDD5"/>
          </a:solidFill>
          <a:ln>
            <a:noFill/>
          </a:ln>
          <a:effectLst/>
        </p:spPr>
        <p:style>
          <a:lnRef idx="1">
            <a:schemeClr val="accent1"/>
          </a:lnRef>
          <a:fillRef idx="3">
            <a:schemeClr val="accent1"/>
          </a:fillRef>
          <a:effectRef idx="2">
            <a:schemeClr val="accent1"/>
          </a:effectRef>
          <a:fontRef idx="minor">
            <a:schemeClr val="lt1"/>
          </a:fontRef>
        </p:style>
      </p:sp>
      <p:sp>
        <p:nvSpPr>
          <p:cNvPr id="12" name="Rectangle 11"/>
          <p:cNvSpPr/>
          <p:nvPr userDrawn="1"/>
        </p:nvSpPr>
        <p:spPr>
          <a:xfrm>
            <a:off x="3197225" y="817563"/>
            <a:ext cx="2743200" cy="90487"/>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sp>
      <p:sp>
        <p:nvSpPr>
          <p:cNvPr id="13" name="Rectangle 12"/>
          <p:cNvSpPr>
            <a:spLocks noChangeAspect="1"/>
          </p:cNvSpPr>
          <p:nvPr userDrawn="1"/>
        </p:nvSpPr>
        <p:spPr>
          <a:xfrm>
            <a:off x="338138" y="115888"/>
            <a:ext cx="8482012" cy="649287"/>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sp>
      <p:sp>
        <p:nvSpPr>
          <p:cNvPr id="2" name="Title Placeholder 1"/>
          <p:cNvSpPr>
            <a:spLocks noGrp="1"/>
          </p:cNvSpPr>
          <p:nvPr>
            <p:ph type="title"/>
          </p:nvPr>
        </p:nvSpPr>
        <p:spPr>
          <a:xfrm>
            <a:off x="338138" y="115888"/>
            <a:ext cx="8475663" cy="649287"/>
          </a:xfrm>
          <a:prstGeom prst="rect">
            <a:avLst/>
          </a:prstGeom>
        </p:spPr>
        <p:txBody>
          <a:bodyPr vert="horz" lIns="91440" tIns="45720" rIns="91440" bIns="45720" rtlCol="0" anchor="b">
            <a:normAutofit/>
          </a:bodyPr>
          <a:lstStyle/>
          <a:p>
            <a:r>
              <a:rPr lang="es-ES" dirty="0"/>
              <a:t>Haga clic para modificar el estilo de título del</a:t>
            </a:r>
            <a:endParaRPr lang="en-US" dirty="0"/>
          </a:p>
        </p:txBody>
      </p:sp>
    </p:spTree>
    <p:extLst>
      <p:ext uri="{BB962C8B-B14F-4D97-AF65-F5344CB8AC3E}">
        <p14:creationId xmlns:p14="http://schemas.microsoft.com/office/powerpoint/2010/main" val="310624158"/>
      </p:ext>
    </p:extLst>
  </p:cSld>
  <p:clrMap bg1="lt1" tx1="dk1" bg2="lt2" tx2="dk2" accent1="accent1" accent2="accent2" accent3="accent3" accent4="accent4" accent5="accent5" accent6="accent6" hlink="hlink" folHlink="folHlink"/>
  <p:sldLayoutIdLst>
    <p:sldLayoutId id="2147483717" r:id="rId1"/>
    <p:sldLayoutId id="2147483718" r:id="rId2"/>
    <p:sldLayoutId id="2147483719" r:id="rId3"/>
    <p:sldLayoutId id="2147483720" r:id="rId4"/>
    <p:sldLayoutId id="2147483721" r:id="rId5"/>
    <p:sldLayoutId id="2147483722" r:id="rId6"/>
    <p:sldLayoutId id="2147483723" r:id="rId7"/>
    <p:sldLayoutId id="2147483724" r:id="rId8"/>
  </p:sldLayoutIdLst>
  <p:hf hdr="0" ftr="0" dt="0"/>
  <p:txStyles>
    <p:titleStyle>
      <a:lvl1pPr algn="l" defTabSz="457200" rtl="0" eaLnBrk="1" fontAlgn="base" hangingPunct="1">
        <a:spcBef>
          <a:spcPct val="0"/>
        </a:spcBef>
        <a:spcAft>
          <a:spcPct val="0"/>
        </a:spcAft>
        <a:defRPr sz="2800" kern="1200" cap="all">
          <a:solidFill>
            <a:schemeClr val="bg1"/>
          </a:solidFill>
          <a:latin typeface="Calibri" panose="020F0502020204030204" pitchFamily="34" charset="0"/>
          <a:ea typeface="+mj-ea"/>
          <a:cs typeface="+mj-cs"/>
        </a:defRPr>
      </a:lvl1pPr>
      <a:lvl2pPr algn="l" defTabSz="457200" rtl="0" eaLnBrk="1" fontAlgn="base" hangingPunct="1">
        <a:spcBef>
          <a:spcPct val="0"/>
        </a:spcBef>
        <a:spcAft>
          <a:spcPct val="0"/>
        </a:spcAft>
        <a:defRPr sz="2800">
          <a:solidFill>
            <a:schemeClr val="bg1"/>
          </a:solidFill>
          <a:latin typeface="Gill Sans MT"/>
        </a:defRPr>
      </a:lvl2pPr>
      <a:lvl3pPr algn="l" defTabSz="457200" rtl="0" eaLnBrk="1" fontAlgn="base" hangingPunct="1">
        <a:spcBef>
          <a:spcPct val="0"/>
        </a:spcBef>
        <a:spcAft>
          <a:spcPct val="0"/>
        </a:spcAft>
        <a:defRPr sz="2800">
          <a:solidFill>
            <a:schemeClr val="bg1"/>
          </a:solidFill>
          <a:latin typeface="Gill Sans MT"/>
        </a:defRPr>
      </a:lvl3pPr>
      <a:lvl4pPr algn="l" defTabSz="457200" rtl="0" eaLnBrk="1" fontAlgn="base" hangingPunct="1">
        <a:spcBef>
          <a:spcPct val="0"/>
        </a:spcBef>
        <a:spcAft>
          <a:spcPct val="0"/>
        </a:spcAft>
        <a:defRPr sz="2800">
          <a:solidFill>
            <a:schemeClr val="bg1"/>
          </a:solidFill>
          <a:latin typeface="Gill Sans MT"/>
        </a:defRPr>
      </a:lvl4pPr>
      <a:lvl5pPr algn="l" defTabSz="457200" rtl="0" eaLnBrk="1" fontAlgn="base" hangingPunct="1">
        <a:spcBef>
          <a:spcPct val="0"/>
        </a:spcBef>
        <a:spcAft>
          <a:spcPct val="0"/>
        </a:spcAft>
        <a:defRPr sz="2800">
          <a:solidFill>
            <a:schemeClr val="bg1"/>
          </a:solidFill>
          <a:latin typeface="Gill Sans MT"/>
        </a:defRPr>
      </a:lvl5pPr>
      <a:lvl6pPr eaLnBrk="1" hangingPunct="1">
        <a:defRPr>
          <a:solidFill>
            <a:schemeClr val="tx2"/>
          </a:solidFill>
        </a:defRPr>
      </a:lvl6pPr>
      <a:lvl7pPr eaLnBrk="1" hangingPunct="1">
        <a:defRPr>
          <a:solidFill>
            <a:schemeClr val="tx2"/>
          </a:solidFill>
        </a:defRPr>
      </a:lvl7pPr>
      <a:lvl8pPr eaLnBrk="1" hangingPunct="1">
        <a:defRPr>
          <a:solidFill>
            <a:schemeClr val="tx2"/>
          </a:solidFill>
        </a:defRPr>
      </a:lvl8pPr>
      <a:lvl9pPr eaLnBrk="1" hangingPunct="1">
        <a:defRPr>
          <a:solidFill>
            <a:schemeClr val="tx2"/>
          </a:solidFill>
        </a:defRPr>
      </a:lvl9pPr>
    </p:titleStyle>
    <p:bodyStyle>
      <a:lvl1pPr marL="304800" indent="-304800" algn="l" defTabSz="457200" rtl="0" eaLnBrk="1" fontAlgn="base" hangingPunct="1">
        <a:spcBef>
          <a:spcPct val="20000"/>
        </a:spcBef>
        <a:spcAft>
          <a:spcPts val="600"/>
        </a:spcAft>
        <a:buClr>
          <a:schemeClr val="accent2"/>
        </a:buClr>
        <a:buSzPct val="92000"/>
        <a:buFont typeface="Wingdings 2" panose="05020102010507070707" pitchFamily="18" charset="2"/>
        <a:buChar char=""/>
        <a:defRPr kern="1200">
          <a:solidFill>
            <a:schemeClr val="accent1"/>
          </a:solidFill>
          <a:latin typeface="Calibri" panose="020F0502020204030204" pitchFamily="34" charset="0"/>
          <a:ea typeface="+mn-ea"/>
          <a:cs typeface="+mn-cs"/>
        </a:defRPr>
      </a:lvl1pPr>
      <a:lvl2pPr marL="628650" indent="-304800" algn="l" defTabSz="457200" rtl="0" eaLnBrk="1" fontAlgn="base" hangingPunct="1">
        <a:spcBef>
          <a:spcPct val="20000"/>
        </a:spcBef>
        <a:spcAft>
          <a:spcPts val="600"/>
        </a:spcAft>
        <a:buClr>
          <a:schemeClr val="accent2"/>
        </a:buClr>
        <a:buSzPct val="92000"/>
        <a:buFont typeface="Wingdings 2" panose="05020102010507070707" pitchFamily="18" charset="2"/>
        <a:buChar char=""/>
        <a:defRPr sz="1600" kern="1200">
          <a:solidFill>
            <a:schemeClr val="accent1"/>
          </a:solidFill>
          <a:latin typeface="Calibri" panose="020F0502020204030204" pitchFamily="34" charset="0"/>
          <a:ea typeface="+mn-ea"/>
          <a:cs typeface="+mn-cs"/>
        </a:defRPr>
      </a:lvl2pPr>
      <a:lvl3pPr marL="898525" indent="-269875" algn="l" defTabSz="457200" rtl="0" eaLnBrk="1" fontAlgn="base" hangingPunct="1">
        <a:spcBef>
          <a:spcPct val="20000"/>
        </a:spcBef>
        <a:spcAft>
          <a:spcPts val="600"/>
        </a:spcAft>
        <a:buClr>
          <a:schemeClr val="accent2"/>
        </a:buClr>
        <a:buSzPct val="92000"/>
        <a:buFont typeface="Wingdings 2" panose="05020102010507070707" pitchFamily="18" charset="2"/>
        <a:buChar char=""/>
        <a:defRPr sz="1400" kern="1200">
          <a:solidFill>
            <a:schemeClr val="tx2"/>
          </a:solidFill>
          <a:latin typeface="+mn-lt"/>
          <a:ea typeface="+mn-ea"/>
          <a:cs typeface="+mn-cs"/>
        </a:defRPr>
      </a:lvl3pPr>
      <a:lvl4pPr marL="1241425" indent="-233363" algn="l" defTabSz="457200" rtl="0" eaLnBrk="1" fontAlgn="base" hangingPunct="1">
        <a:spcBef>
          <a:spcPct val="20000"/>
        </a:spcBef>
        <a:spcAft>
          <a:spcPts val="600"/>
        </a:spcAft>
        <a:buClr>
          <a:schemeClr val="accent2"/>
        </a:buClr>
        <a:buSzPct val="92000"/>
        <a:buFont typeface="Wingdings 2" panose="05020102010507070707" pitchFamily="18" charset="2"/>
        <a:buChar char=""/>
        <a:defRPr sz="1200" kern="1200">
          <a:solidFill>
            <a:schemeClr val="accent1"/>
          </a:solidFill>
          <a:latin typeface="Calibri" panose="020F0502020204030204" pitchFamily="34" charset="0"/>
          <a:ea typeface="+mn-ea"/>
          <a:cs typeface="+mn-cs"/>
        </a:defRPr>
      </a:lvl4pPr>
      <a:lvl5pPr marL="1601788" indent="-233363" algn="l" defTabSz="457200" rtl="0" eaLnBrk="1" fontAlgn="base" hangingPunct="1">
        <a:spcBef>
          <a:spcPct val="20000"/>
        </a:spcBef>
        <a:spcAft>
          <a:spcPts val="600"/>
        </a:spcAft>
        <a:buClr>
          <a:schemeClr val="accent2"/>
        </a:buClr>
        <a:buSzPct val="92000"/>
        <a:buFont typeface="Wingdings 2" panose="05020102010507070707" pitchFamily="18" charset="2"/>
        <a:buChar char=""/>
        <a:defRPr sz="1200" kern="1200">
          <a:solidFill>
            <a:schemeClr val="accent1"/>
          </a:solidFill>
          <a:latin typeface="Calibri" panose="020F0502020204030204" pitchFamily="34" charset="0"/>
          <a:ea typeface="+mn-ea"/>
          <a:cs typeface="+mn-cs"/>
        </a:defRPr>
      </a:lvl5pPr>
      <a:lvl6pPr marL="1900000" indent="-228600" algn="l" defTabSz="457200" rtl="0" eaLnBrk="1" latinLnBrk="0" hangingPunct="1">
        <a:spcBef>
          <a:spcPct val="20000"/>
        </a:spcBef>
        <a:spcAft>
          <a:spcPts val="600"/>
        </a:spcAft>
        <a:buClr>
          <a:schemeClr val="accent2"/>
        </a:buClr>
        <a:buSzPct val="92000"/>
        <a:buFont typeface="Wingdings 2" panose="05020102010507070707" pitchFamily="18" charset="2"/>
        <a:buChar char=""/>
        <a:defRPr sz="1200" kern="1200">
          <a:solidFill>
            <a:schemeClr val="tx2"/>
          </a:solidFill>
          <a:latin typeface="+mn-lt"/>
          <a:ea typeface="+mn-ea"/>
          <a:cs typeface="+mn-cs"/>
        </a:defRPr>
      </a:lvl6pPr>
      <a:lvl7pPr marL="2200000" indent="-228600" algn="l" defTabSz="457200" rtl="0" eaLnBrk="1" latinLnBrk="0" hangingPunct="1">
        <a:spcBef>
          <a:spcPct val="20000"/>
        </a:spcBef>
        <a:spcAft>
          <a:spcPts val="600"/>
        </a:spcAft>
        <a:buClr>
          <a:schemeClr val="accent2"/>
        </a:buClr>
        <a:buSzPct val="92000"/>
        <a:buFont typeface="Wingdings 2" panose="05020102010507070707" pitchFamily="18" charset="2"/>
        <a:buChar char=""/>
        <a:defRPr sz="1200" kern="1200">
          <a:solidFill>
            <a:schemeClr val="tx2"/>
          </a:solidFill>
          <a:latin typeface="+mn-lt"/>
          <a:ea typeface="+mn-ea"/>
          <a:cs typeface="+mn-cs"/>
        </a:defRPr>
      </a:lvl7pPr>
      <a:lvl8pPr marL="2500000" indent="-228600" algn="l" defTabSz="457200" rtl="0" eaLnBrk="1" latinLnBrk="0" hangingPunct="1">
        <a:spcBef>
          <a:spcPct val="20000"/>
        </a:spcBef>
        <a:spcAft>
          <a:spcPts val="600"/>
        </a:spcAft>
        <a:buClr>
          <a:schemeClr val="accent2"/>
        </a:buClr>
        <a:buSzPct val="92000"/>
        <a:buFont typeface="Wingdings 2" panose="05020102010507070707" pitchFamily="18" charset="2"/>
        <a:buChar char=""/>
        <a:defRPr sz="1200" kern="1200">
          <a:solidFill>
            <a:schemeClr val="tx2"/>
          </a:solidFill>
          <a:latin typeface="+mn-lt"/>
          <a:ea typeface="+mn-ea"/>
          <a:cs typeface="+mn-cs"/>
        </a:defRPr>
      </a:lvl8pPr>
      <a:lvl9pPr marL="2800000" indent="-228600" algn="l" defTabSz="457200" rtl="0" eaLnBrk="1" latinLnBrk="0" hangingPunct="1">
        <a:spcBef>
          <a:spcPct val="20000"/>
        </a:spcBef>
        <a:spcAft>
          <a:spcPts val="600"/>
        </a:spcAft>
        <a:buClr>
          <a:schemeClr val="accent2"/>
        </a:buClr>
        <a:buSzPct val="92000"/>
        <a:buFont typeface="Wingdings 2" panose="05020102010507070707" pitchFamily="18" charset="2"/>
        <a:buChar char=""/>
        <a:defRPr sz="1200" kern="1200">
          <a:solidFill>
            <a:schemeClr val="tx2"/>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pic>
        <p:nvPicPr>
          <p:cNvPr id="12" name="Imagen 3"/>
          <p:cNvPicPr>
            <a:picLocks noChangeAspect="1"/>
          </p:cNvPicPr>
          <p:nvPr userDrawn="1"/>
        </p:nvPicPr>
        <p:blipFill>
          <a:blip r:embed="rId4" cstate="print">
            <a:extLst>
              <a:ext uri="{28A0092B-C50C-407E-A947-70E740481C1C}">
                <a14:useLocalDpi xmlns:a14="http://schemas.microsoft.com/office/drawing/2010/main" val="0"/>
              </a:ext>
            </a:extLst>
          </a:blip>
          <a:srcRect/>
          <a:stretch>
            <a:fillRect/>
          </a:stretch>
        </p:blipFill>
        <p:spPr bwMode="auto">
          <a:xfrm>
            <a:off x="6805" y="6370988"/>
            <a:ext cx="483053" cy="487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Rectangle 12"/>
          <p:cNvSpPr/>
          <p:nvPr userDrawn="1"/>
        </p:nvSpPr>
        <p:spPr>
          <a:xfrm>
            <a:off x="338138" y="817563"/>
            <a:ext cx="2743200" cy="90487"/>
          </a:xfrm>
          <a:prstGeom prst="rect">
            <a:avLst/>
          </a:prstGeom>
          <a:solidFill>
            <a:srgbClr val="1A3260"/>
          </a:solidFill>
          <a:ln w="12700" cap="rnd" cmpd="sng" algn="ctr">
            <a:noFill/>
            <a:prstDash val="solid"/>
          </a:ln>
          <a:effectLst/>
        </p:spPr>
      </p:sp>
      <p:sp>
        <p:nvSpPr>
          <p:cNvPr id="14" name="Rectangle 13"/>
          <p:cNvSpPr/>
          <p:nvPr userDrawn="1"/>
        </p:nvSpPr>
        <p:spPr>
          <a:xfrm>
            <a:off x="6070600" y="817563"/>
            <a:ext cx="2743200" cy="90487"/>
          </a:xfrm>
          <a:prstGeom prst="rect">
            <a:avLst/>
          </a:prstGeom>
          <a:solidFill>
            <a:srgbClr val="8FBDD5"/>
          </a:solidFill>
          <a:ln w="12700" cap="rnd" cmpd="sng" algn="ctr">
            <a:noFill/>
            <a:prstDash val="solid"/>
          </a:ln>
          <a:effectLst/>
        </p:spPr>
      </p:sp>
      <p:sp>
        <p:nvSpPr>
          <p:cNvPr id="15" name="Rectangle 14"/>
          <p:cNvSpPr/>
          <p:nvPr userDrawn="1"/>
        </p:nvSpPr>
        <p:spPr>
          <a:xfrm>
            <a:off x="3197225" y="817563"/>
            <a:ext cx="2743200" cy="90487"/>
          </a:xfrm>
          <a:prstGeom prst="rect">
            <a:avLst/>
          </a:prstGeom>
          <a:solidFill>
            <a:srgbClr val="4590B8"/>
          </a:solidFill>
          <a:ln w="12700" cap="rnd" cmpd="sng" algn="ctr">
            <a:noFill/>
            <a:prstDash val="solid"/>
          </a:ln>
          <a:effectLst/>
        </p:spPr>
      </p:sp>
      <p:sp>
        <p:nvSpPr>
          <p:cNvPr id="16" name="Rectangle 15"/>
          <p:cNvSpPr>
            <a:spLocks noChangeAspect="1"/>
          </p:cNvSpPr>
          <p:nvPr userDrawn="1"/>
        </p:nvSpPr>
        <p:spPr>
          <a:xfrm>
            <a:off x="338138" y="115888"/>
            <a:ext cx="8482012" cy="649287"/>
          </a:xfrm>
          <a:prstGeom prst="rect">
            <a:avLst/>
          </a:prstGeom>
          <a:solidFill>
            <a:srgbClr val="1A3260"/>
          </a:solidFill>
          <a:ln w="12700" cap="rnd" cmpd="sng" algn="ctr">
            <a:noFill/>
            <a:prstDash val="solid"/>
          </a:ln>
          <a:effectLst/>
        </p:spPr>
      </p:sp>
    </p:spTree>
    <p:extLst>
      <p:ext uri="{BB962C8B-B14F-4D97-AF65-F5344CB8AC3E}">
        <p14:creationId xmlns:p14="http://schemas.microsoft.com/office/powerpoint/2010/main" val="891531751"/>
      </p:ext>
    </p:extLst>
  </p:cSld>
  <p:clrMap bg1="lt1" tx1="dk1" bg2="lt2" tx2="dk2" accent1="accent1" accent2="accent2" accent3="accent3" accent4="accent4" accent5="accent5" accent6="accent6" hlink="hlink" folHlink="folHlink"/>
  <p:sldLayoutIdLst>
    <p:sldLayoutId id="2147483727" r:id="rId1"/>
    <p:sldLayoutId id="2147483728" r:id="rId2"/>
  </p:sldLayoutIdLst>
  <p:hf hdr="0" ftr="0" dt="0"/>
  <p:txStyles>
    <p:titleStyle>
      <a:lvl1pPr algn="l" defTabSz="685800" rtl="0" eaLnBrk="1" latinLnBrk="0" hangingPunct="1">
        <a:lnSpc>
          <a:spcPct val="90000"/>
        </a:lnSpc>
        <a:spcBef>
          <a:spcPct val="0"/>
        </a:spcBef>
        <a:buNone/>
        <a:defRPr sz="3300" kern="1200">
          <a:solidFill>
            <a:schemeClr val="tx1"/>
          </a:solidFill>
          <a:latin typeface="+mj-lt"/>
          <a:ea typeface="+mj-ea"/>
          <a:cs typeface="+mj-cs"/>
        </a:defRPr>
      </a:lvl1pPr>
    </p:titleStyle>
    <p:body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mn-lt"/>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mn-lt"/>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es-MX"/>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pic>
        <p:nvPicPr>
          <p:cNvPr id="25" name="Imagen 24" descr="slide.jpg"/>
          <p:cNvPicPr>
            <a:picLocks noChangeAspect="1"/>
          </p:cNvPicPr>
          <p:nvPr userDrawn="1"/>
        </p:nvPicPr>
        <p:blipFill>
          <a:blip r:embed="rId13">
            <a:extLst>
              <a:ext uri="{28A0092B-C50C-407E-A947-70E740481C1C}">
                <a14:useLocalDpi xmlns:a14="http://schemas.microsoft.com/office/drawing/2010/main" val="0"/>
              </a:ext>
            </a:extLst>
          </a:blip>
          <a:stretch>
            <a:fillRect/>
          </a:stretch>
        </p:blipFill>
        <p:spPr>
          <a:xfrm>
            <a:off x="0" y="11386"/>
            <a:ext cx="9195088" cy="6873998"/>
          </a:xfrm>
          <a:prstGeom prst="rect">
            <a:avLst/>
          </a:prstGeom>
        </p:spPr>
      </p:pic>
      <p:sp>
        <p:nvSpPr>
          <p:cNvPr id="3" name="2 Marcador de texto"/>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s-ES" dirty="0"/>
              <a:t>Haga clic para modificar el estilo de texto del patrón</a:t>
            </a:r>
          </a:p>
          <a:p>
            <a:pPr lvl="1"/>
            <a:r>
              <a:rPr lang="es-ES" dirty="0"/>
              <a:t>Segundo nivel</a:t>
            </a:r>
          </a:p>
          <a:p>
            <a:pPr lvl="2"/>
            <a:r>
              <a:rPr lang="es-ES" dirty="0"/>
              <a:t>Tercer nivel</a:t>
            </a:r>
          </a:p>
          <a:p>
            <a:pPr lvl="3"/>
            <a:r>
              <a:rPr lang="es-ES" dirty="0"/>
              <a:t>Cuarto nivel</a:t>
            </a:r>
          </a:p>
          <a:p>
            <a:pPr lvl="4"/>
            <a:r>
              <a:rPr lang="es-ES" dirty="0"/>
              <a:t>Quinto nivel</a:t>
            </a:r>
            <a:endParaRPr lang="en-US" dirty="0"/>
          </a:p>
        </p:txBody>
      </p:sp>
      <p:sp>
        <p:nvSpPr>
          <p:cNvPr id="2" name="1 Marcador de título"/>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s-ES" dirty="0"/>
              <a:t>Haga clic para modificar el estilo de título del patrón</a:t>
            </a:r>
            <a:endParaRPr lang="en-US" dirty="0"/>
          </a:p>
        </p:txBody>
      </p:sp>
      <p:sp>
        <p:nvSpPr>
          <p:cNvPr id="9" name="8 Rectángulo"/>
          <p:cNvSpPr/>
          <p:nvPr userDrawn="1"/>
        </p:nvSpPr>
        <p:spPr>
          <a:xfrm>
            <a:off x="-1214402" y="869875"/>
            <a:ext cx="771525" cy="720080"/>
          </a:xfrm>
          <a:prstGeom prst="rect">
            <a:avLst/>
          </a:prstGeom>
          <a:solidFill>
            <a:srgbClr val="941114"/>
          </a:solidFill>
          <a:ln w="12700">
            <a:solidFill>
              <a:schemeClr val="tx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endParaRPr lang="es-MX" sz="1200" b="1" dirty="0">
              <a:solidFill>
                <a:prstClr val="white"/>
              </a:solidFill>
            </a:endParaRPr>
          </a:p>
        </p:txBody>
      </p:sp>
      <p:sp>
        <p:nvSpPr>
          <p:cNvPr id="16" name="15 CuadroTexto"/>
          <p:cNvSpPr txBox="1"/>
          <p:nvPr userDrawn="1"/>
        </p:nvSpPr>
        <p:spPr>
          <a:xfrm>
            <a:off x="-1188640" y="869875"/>
            <a:ext cx="720000" cy="707886"/>
          </a:xfrm>
          <a:prstGeom prst="rect">
            <a:avLst/>
          </a:prstGeom>
          <a:noFill/>
          <a:ln w="19050">
            <a:noFill/>
          </a:ln>
        </p:spPr>
        <p:txBody>
          <a:bodyPr wrap="square" rtlCol="0">
            <a:spAutoFit/>
          </a:bodyPr>
          <a:lstStyle/>
          <a:p>
            <a:pPr algn="ctr" defTabSz="914400" eaLnBrk="1" fontAlgn="auto" hangingPunct="1">
              <a:spcBef>
                <a:spcPts val="0"/>
              </a:spcBef>
              <a:spcAft>
                <a:spcPts val="0"/>
              </a:spcAft>
            </a:pPr>
            <a:r>
              <a:rPr lang="es-MX" sz="1000" b="1" dirty="0">
                <a:solidFill>
                  <a:prstClr val="white"/>
                </a:solidFill>
                <a:latin typeface="Arial" panose="020B0604020202020204" pitchFamily="34" charset="0"/>
                <a:cs typeface="Arial" panose="020B0604020202020204" pitchFamily="34" charset="0"/>
              </a:rPr>
              <a:t>Rojo 1</a:t>
            </a:r>
          </a:p>
          <a:p>
            <a:pPr algn="ctr" defTabSz="914400" eaLnBrk="1" fontAlgn="auto" hangingPunct="1">
              <a:spcBef>
                <a:spcPts val="0"/>
              </a:spcBef>
              <a:spcAft>
                <a:spcPts val="0"/>
              </a:spcAft>
            </a:pPr>
            <a:r>
              <a:rPr lang="es-MX" sz="1000" b="1" dirty="0">
                <a:solidFill>
                  <a:prstClr val="white"/>
                </a:solidFill>
                <a:latin typeface="Arial" panose="020B0604020202020204" pitchFamily="34" charset="0"/>
                <a:cs typeface="Arial" panose="020B0604020202020204" pitchFamily="34" charset="0"/>
              </a:rPr>
              <a:t>148</a:t>
            </a:r>
          </a:p>
          <a:p>
            <a:pPr algn="ctr" defTabSz="914400" eaLnBrk="1" fontAlgn="auto" hangingPunct="1">
              <a:spcBef>
                <a:spcPts val="0"/>
              </a:spcBef>
              <a:spcAft>
                <a:spcPts val="0"/>
              </a:spcAft>
            </a:pPr>
            <a:r>
              <a:rPr lang="es-MX" sz="1000" b="1" dirty="0">
                <a:solidFill>
                  <a:prstClr val="white"/>
                </a:solidFill>
                <a:latin typeface="Arial" panose="020B0604020202020204" pitchFamily="34" charset="0"/>
                <a:cs typeface="Arial" panose="020B0604020202020204" pitchFamily="34" charset="0"/>
              </a:rPr>
              <a:t>17</a:t>
            </a:r>
          </a:p>
          <a:p>
            <a:pPr algn="ctr" defTabSz="914400" eaLnBrk="1" fontAlgn="auto" hangingPunct="1">
              <a:spcBef>
                <a:spcPts val="0"/>
              </a:spcBef>
              <a:spcAft>
                <a:spcPts val="0"/>
              </a:spcAft>
            </a:pPr>
            <a:r>
              <a:rPr lang="es-MX" sz="1000" b="1" dirty="0">
                <a:solidFill>
                  <a:prstClr val="white"/>
                </a:solidFill>
                <a:latin typeface="Arial" panose="020B0604020202020204" pitchFamily="34" charset="0"/>
                <a:cs typeface="Arial" panose="020B0604020202020204" pitchFamily="34" charset="0"/>
              </a:rPr>
              <a:t>20</a:t>
            </a:r>
          </a:p>
        </p:txBody>
      </p:sp>
      <p:sp>
        <p:nvSpPr>
          <p:cNvPr id="17" name="16 Rectángulo"/>
          <p:cNvSpPr/>
          <p:nvPr userDrawn="1"/>
        </p:nvSpPr>
        <p:spPr>
          <a:xfrm>
            <a:off x="-1214402" y="3134380"/>
            <a:ext cx="771525" cy="720080"/>
          </a:xfrm>
          <a:prstGeom prst="rect">
            <a:avLst/>
          </a:prstGeom>
          <a:solidFill>
            <a:schemeClr val="bg1">
              <a:lumMod val="50000"/>
            </a:schemeClr>
          </a:solidFill>
          <a:ln w="12700">
            <a:solidFill>
              <a:schemeClr val="tx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endParaRPr lang="es-MX" sz="1200" b="1" dirty="0">
              <a:solidFill>
                <a:prstClr val="black"/>
              </a:solidFill>
            </a:endParaRPr>
          </a:p>
        </p:txBody>
      </p:sp>
      <p:sp>
        <p:nvSpPr>
          <p:cNvPr id="18" name="17 CuadroTexto"/>
          <p:cNvSpPr txBox="1"/>
          <p:nvPr userDrawn="1"/>
        </p:nvSpPr>
        <p:spPr>
          <a:xfrm>
            <a:off x="-1188640" y="3129831"/>
            <a:ext cx="720000" cy="707886"/>
          </a:xfrm>
          <a:prstGeom prst="rect">
            <a:avLst/>
          </a:prstGeom>
          <a:noFill/>
          <a:ln w="19050">
            <a:noFill/>
          </a:ln>
        </p:spPr>
        <p:txBody>
          <a:bodyPr wrap="square" rtlCol="0">
            <a:spAutoFit/>
          </a:bodyPr>
          <a:lstStyle/>
          <a:p>
            <a:pPr algn="ctr" defTabSz="914400" eaLnBrk="1" fontAlgn="auto" hangingPunct="1">
              <a:spcBef>
                <a:spcPts val="0"/>
              </a:spcBef>
              <a:spcAft>
                <a:spcPts val="0"/>
              </a:spcAft>
            </a:pPr>
            <a:r>
              <a:rPr lang="es-MX" sz="1000" b="1" dirty="0">
                <a:solidFill>
                  <a:prstClr val="black"/>
                </a:solidFill>
                <a:latin typeface="Arial" panose="020B0604020202020204" pitchFamily="34" charset="0"/>
                <a:cs typeface="Arial" panose="020B0604020202020204" pitchFamily="34" charset="0"/>
              </a:rPr>
              <a:t>Gris 1</a:t>
            </a:r>
          </a:p>
          <a:p>
            <a:pPr algn="ctr" defTabSz="914400" eaLnBrk="1" fontAlgn="auto" hangingPunct="1">
              <a:spcBef>
                <a:spcPts val="0"/>
              </a:spcBef>
              <a:spcAft>
                <a:spcPts val="0"/>
              </a:spcAft>
            </a:pPr>
            <a:r>
              <a:rPr lang="es-MX" sz="1000" b="1" dirty="0">
                <a:solidFill>
                  <a:prstClr val="black"/>
                </a:solidFill>
                <a:latin typeface="Arial" panose="020B0604020202020204" pitchFamily="34" charset="0"/>
                <a:cs typeface="Arial" panose="020B0604020202020204" pitchFamily="34" charset="0"/>
              </a:rPr>
              <a:t>127</a:t>
            </a:r>
          </a:p>
          <a:p>
            <a:pPr algn="ctr" defTabSz="914400" eaLnBrk="1" fontAlgn="auto" hangingPunct="1">
              <a:spcBef>
                <a:spcPts val="0"/>
              </a:spcBef>
              <a:spcAft>
                <a:spcPts val="0"/>
              </a:spcAft>
            </a:pPr>
            <a:r>
              <a:rPr lang="es-MX" sz="1000" b="1" dirty="0">
                <a:solidFill>
                  <a:prstClr val="black"/>
                </a:solidFill>
                <a:latin typeface="Arial" panose="020B0604020202020204" pitchFamily="34" charset="0"/>
                <a:cs typeface="Arial" panose="020B0604020202020204" pitchFamily="34" charset="0"/>
              </a:rPr>
              <a:t>127</a:t>
            </a:r>
          </a:p>
          <a:p>
            <a:pPr algn="ctr" defTabSz="914400" eaLnBrk="1" fontAlgn="auto" hangingPunct="1">
              <a:spcBef>
                <a:spcPts val="0"/>
              </a:spcBef>
              <a:spcAft>
                <a:spcPts val="0"/>
              </a:spcAft>
            </a:pPr>
            <a:r>
              <a:rPr lang="es-MX" sz="1000" b="1" dirty="0">
                <a:solidFill>
                  <a:prstClr val="black"/>
                </a:solidFill>
                <a:latin typeface="Arial" panose="020B0604020202020204" pitchFamily="34" charset="0"/>
                <a:cs typeface="Arial" panose="020B0604020202020204" pitchFamily="34" charset="0"/>
              </a:rPr>
              <a:t>127</a:t>
            </a:r>
          </a:p>
        </p:txBody>
      </p:sp>
      <p:sp>
        <p:nvSpPr>
          <p:cNvPr id="19" name="18 Rectángulo"/>
          <p:cNvSpPr/>
          <p:nvPr userDrawn="1"/>
        </p:nvSpPr>
        <p:spPr>
          <a:xfrm>
            <a:off x="-1214402" y="4654699"/>
            <a:ext cx="771525" cy="720080"/>
          </a:xfrm>
          <a:prstGeom prst="rect">
            <a:avLst/>
          </a:prstGeom>
          <a:solidFill>
            <a:srgbClr val="4F81BD"/>
          </a:solidFill>
          <a:ln w="12700">
            <a:solidFill>
              <a:schemeClr val="tx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endParaRPr lang="es-MX" sz="1200" b="1" dirty="0">
              <a:solidFill>
                <a:prstClr val="black"/>
              </a:solidFill>
            </a:endParaRPr>
          </a:p>
        </p:txBody>
      </p:sp>
      <p:sp>
        <p:nvSpPr>
          <p:cNvPr id="20" name="19 CuadroTexto"/>
          <p:cNvSpPr txBox="1"/>
          <p:nvPr userDrawn="1"/>
        </p:nvSpPr>
        <p:spPr>
          <a:xfrm>
            <a:off x="-1188640" y="4658509"/>
            <a:ext cx="720000" cy="707886"/>
          </a:xfrm>
          <a:prstGeom prst="rect">
            <a:avLst/>
          </a:prstGeom>
          <a:noFill/>
          <a:ln w="19050">
            <a:noFill/>
          </a:ln>
        </p:spPr>
        <p:txBody>
          <a:bodyPr wrap="square" rtlCol="0">
            <a:spAutoFit/>
          </a:bodyPr>
          <a:lstStyle/>
          <a:p>
            <a:pPr algn="ctr" defTabSz="914400" eaLnBrk="1" fontAlgn="auto" hangingPunct="1">
              <a:spcBef>
                <a:spcPts val="0"/>
              </a:spcBef>
              <a:spcAft>
                <a:spcPts val="0"/>
              </a:spcAft>
            </a:pPr>
            <a:r>
              <a:rPr lang="es-MX" sz="1000" b="1" dirty="0">
                <a:solidFill>
                  <a:prstClr val="black"/>
                </a:solidFill>
                <a:latin typeface="Arial" panose="020B0604020202020204" pitchFamily="34" charset="0"/>
                <a:cs typeface="Arial" panose="020B0604020202020204" pitchFamily="34" charset="0"/>
              </a:rPr>
              <a:t>Azul 1</a:t>
            </a:r>
          </a:p>
          <a:p>
            <a:pPr algn="ctr" defTabSz="914400" eaLnBrk="1" fontAlgn="auto" hangingPunct="1">
              <a:spcBef>
                <a:spcPts val="0"/>
              </a:spcBef>
              <a:spcAft>
                <a:spcPts val="0"/>
              </a:spcAft>
            </a:pPr>
            <a:r>
              <a:rPr lang="es-MX" sz="1000" b="1" dirty="0">
                <a:solidFill>
                  <a:prstClr val="black"/>
                </a:solidFill>
                <a:latin typeface="Arial" panose="020B0604020202020204" pitchFamily="34" charset="0"/>
                <a:cs typeface="Arial" panose="020B0604020202020204" pitchFamily="34" charset="0"/>
              </a:rPr>
              <a:t>79</a:t>
            </a:r>
          </a:p>
          <a:p>
            <a:pPr algn="ctr" defTabSz="914400" eaLnBrk="1" fontAlgn="auto" hangingPunct="1">
              <a:spcBef>
                <a:spcPts val="0"/>
              </a:spcBef>
              <a:spcAft>
                <a:spcPts val="0"/>
              </a:spcAft>
            </a:pPr>
            <a:r>
              <a:rPr lang="es-MX" sz="1000" b="1" dirty="0">
                <a:solidFill>
                  <a:prstClr val="black"/>
                </a:solidFill>
                <a:latin typeface="Arial" panose="020B0604020202020204" pitchFamily="34" charset="0"/>
                <a:cs typeface="Arial" panose="020B0604020202020204" pitchFamily="34" charset="0"/>
              </a:rPr>
              <a:t>129</a:t>
            </a:r>
          </a:p>
          <a:p>
            <a:pPr algn="ctr" defTabSz="914400" eaLnBrk="1" fontAlgn="auto" hangingPunct="1">
              <a:spcBef>
                <a:spcPts val="0"/>
              </a:spcBef>
              <a:spcAft>
                <a:spcPts val="0"/>
              </a:spcAft>
            </a:pPr>
            <a:r>
              <a:rPr lang="es-MX" sz="1000" b="1" dirty="0">
                <a:solidFill>
                  <a:prstClr val="black"/>
                </a:solidFill>
                <a:latin typeface="Arial" panose="020B0604020202020204" pitchFamily="34" charset="0"/>
                <a:cs typeface="Arial" panose="020B0604020202020204" pitchFamily="34" charset="0"/>
              </a:rPr>
              <a:t>189</a:t>
            </a:r>
          </a:p>
        </p:txBody>
      </p:sp>
      <p:sp>
        <p:nvSpPr>
          <p:cNvPr id="21" name="20 Rectángulo"/>
          <p:cNvSpPr/>
          <p:nvPr userDrawn="1"/>
        </p:nvSpPr>
        <p:spPr>
          <a:xfrm>
            <a:off x="-1214402" y="1629386"/>
            <a:ext cx="771525" cy="720080"/>
          </a:xfrm>
          <a:prstGeom prst="rect">
            <a:avLst/>
          </a:prstGeom>
          <a:solidFill>
            <a:srgbClr val="C2161A"/>
          </a:solidFill>
          <a:ln w="12700">
            <a:solidFill>
              <a:schemeClr val="tx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endParaRPr lang="es-MX" sz="1200" b="1" dirty="0">
              <a:solidFill>
                <a:prstClr val="white"/>
              </a:solidFill>
            </a:endParaRPr>
          </a:p>
        </p:txBody>
      </p:sp>
      <p:sp>
        <p:nvSpPr>
          <p:cNvPr id="22" name="21 CuadroTexto"/>
          <p:cNvSpPr txBox="1"/>
          <p:nvPr userDrawn="1"/>
        </p:nvSpPr>
        <p:spPr>
          <a:xfrm>
            <a:off x="-1188640" y="1629386"/>
            <a:ext cx="720000" cy="707886"/>
          </a:xfrm>
          <a:prstGeom prst="rect">
            <a:avLst/>
          </a:prstGeom>
          <a:noFill/>
          <a:ln w="19050">
            <a:noFill/>
          </a:ln>
        </p:spPr>
        <p:txBody>
          <a:bodyPr wrap="square" rtlCol="0">
            <a:spAutoFit/>
          </a:bodyPr>
          <a:lstStyle/>
          <a:p>
            <a:pPr algn="ctr" defTabSz="914400" eaLnBrk="1" fontAlgn="auto" hangingPunct="1">
              <a:spcBef>
                <a:spcPts val="0"/>
              </a:spcBef>
              <a:spcAft>
                <a:spcPts val="0"/>
              </a:spcAft>
            </a:pPr>
            <a:r>
              <a:rPr lang="es-MX" sz="1000" b="1" dirty="0">
                <a:solidFill>
                  <a:prstClr val="white"/>
                </a:solidFill>
                <a:latin typeface="Arial" panose="020B0604020202020204" pitchFamily="34" charset="0"/>
                <a:cs typeface="Arial" panose="020B0604020202020204" pitchFamily="34" charset="0"/>
              </a:rPr>
              <a:t>Rojo 2</a:t>
            </a:r>
          </a:p>
          <a:p>
            <a:pPr algn="ctr" defTabSz="914400" eaLnBrk="1" fontAlgn="auto" hangingPunct="1">
              <a:spcBef>
                <a:spcPts val="0"/>
              </a:spcBef>
              <a:spcAft>
                <a:spcPts val="0"/>
              </a:spcAft>
            </a:pPr>
            <a:r>
              <a:rPr lang="es-MX" sz="1000" b="1" dirty="0">
                <a:solidFill>
                  <a:prstClr val="white"/>
                </a:solidFill>
                <a:latin typeface="Arial" panose="020B0604020202020204" pitchFamily="34" charset="0"/>
                <a:cs typeface="Arial" panose="020B0604020202020204" pitchFamily="34" charset="0"/>
              </a:rPr>
              <a:t>194</a:t>
            </a:r>
          </a:p>
          <a:p>
            <a:pPr algn="ctr" defTabSz="914400" eaLnBrk="1" fontAlgn="auto" hangingPunct="1">
              <a:spcBef>
                <a:spcPts val="0"/>
              </a:spcBef>
              <a:spcAft>
                <a:spcPts val="0"/>
              </a:spcAft>
            </a:pPr>
            <a:r>
              <a:rPr lang="es-MX" sz="1000" b="1" dirty="0">
                <a:solidFill>
                  <a:prstClr val="white"/>
                </a:solidFill>
                <a:latin typeface="Arial" panose="020B0604020202020204" pitchFamily="34" charset="0"/>
                <a:cs typeface="Arial" panose="020B0604020202020204" pitchFamily="34" charset="0"/>
              </a:rPr>
              <a:t>22</a:t>
            </a:r>
          </a:p>
          <a:p>
            <a:pPr algn="ctr" defTabSz="914400" eaLnBrk="1" fontAlgn="auto" hangingPunct="1">
              <a:spcBef>
                <a:spcPts val="0"/>
              </a:spcBef>
              <a:spcAft>
                <a:spcPts val="0"/>
              </a:spcAft>
            </a:pPr>
            <a:r>
              <a:rPr lang="es-MX" sz="1000" b="1" dirty="0">
                <a:solidFill>
                  <a:prstClr val="white"/>
                </a:solidFill>
                <a:latin typeface="Arial" panose="020B0604020202020204" pitchFamily="34" charset="0"/>
                <a:cs typeface="Arial" panose="020B0604020202020204" pitchFamily="34" charset="0"/>
              </a:rPr>
              <a:t>26</a:t>
            </a:r>
          </a:p>
        </p:txBody>
      </p:sp>
      <p:sp>
        <p:nvSpPr>
          <p:cNvPr id="23" name="22 Rectángulo"/>
          <p:cNvSpPr/>
          <p:nvPr userDrawn="1"/>
        </p:nvSpPr>
        <p:spPr>
          <a:xfrm>
            <a:off x="-1214402" y="2383840"/>
            <a:ext cx="771525" cy="720080"/>
          </a:xfrm>
          <a:prstGeom prst="rect">
            <a:avLst/>
          </a:prstGeom>
          <a:solidFill>
            <a:srgbClr val="D9191D"/>
          </a:solidFill>
          <a:ln w="12700">
            <a:solidFill>
              <a:schemeClr val="tx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endParaRPr lang="es-MX" sz="1200" b="1" dirty="0">
              <a:solidFill>
                <a:prstClr val="white"/>
              </a:solidFill>
            </a:endParaRPr>
          </a:p>
        </p:txBody>
      </p:sp>
      <p:sp>
        <p:nvSpPr>
          <p:cNvPr id="26" name="25 CuadroTexto"/>
          <p:cNvSpPr txBox="1"/>
          <p:nvPr userDrawn="1"/>
        </p:nvSpPr>
        <p:spPr>
          <a:xfrm>
            <a:off x="-1188640" y="2396034"/>
            <a:ext cx="720000" cy="707886"/>
          </a:xfrm>
          <a:prstGeom prst="rect">
            <a:avLst/>
          </a:prstGeom>
          <a:noFill/>
          <a:ln w="19050">
            <a:noFill/>
          </a:ln>
        </p:spPr>
        <p:txBody>
          <a:bodyPr wrap="square" rtlCol="0">
            <a:spAutoFit/>
          </a:bodyPr>
          <a:lstStyle/>
          <a:p>
            <a:pPr algn="ctr" defTabSz="914400" eaLnBrk="1" fontAlgn="auto" hangingPunct="1">
              <a:spcBef>
                <a:spcPts val="0"/>
              </a:spcBef>
              <a:spcAft>
                <a:spcPts val="0"/>
              </a:spcAft>
            </a:pPr>
            <a:r>
              <a:rPr lang="es-MX" sz="1000" b="1" dirty="0">
                <a:solidFill>
                  <a:prstClr val="white"/>
                </a:solidFill>
                <a:latin typeface="Arial" panose="020B0604020202020204" pitchFamily="34" charset="0"/>
                <a:cs typeface="Arial" panose="020B0604020202020204" pitchFamily="34" charset="0"/>
              </a:rPr>
              <a:t>Rojo 2</a:t>
            </a:r>
          </a:p>
          <a:p>
            <a:pPr algn="ctr" defTabSz="914400" eaLnBrk="1" fontAlgn="auto" hangingPunct="1">
              <a:spcBef>
                <a:spcPts val="0"/>
              </a:spcBef>
              <a:spcAft>
                <a:spcPts val="0"/>
              </a:spcAft>
            </a:pPr>
            <a:r>
              <a:rPr lang="es-MX" sz="1000" b="1" dirty="0">
                <a:solidFill>
                  <a:prstClr val="white"/>
                </a:solidFill>
                <a:latin typeface="Arial" panose="020B0604020202020204" pitchFamily="34" charset="0"/>
                <a:cs typeface="Arial" panose="020B0604020202020204" pitchFamily="34" charset="0"/>
              </a:rPr>
              <a:t>217</a:t>
            </a:r>
          </a:p>
          <a:p>
            <a:pPr algn="ctr" defTabSz="914400" eaLnBrk="1" fontAlgn="auto" hangingPunct="1">
              <a:spcBef>
                <a:spcPts val="0"/>
              </a:spcBef>
              <a:spcAft>
                <a:spcPts val="0"/>
              </a:spcAft>
            </a:pPr>
            <a:r>
              <a:rPr lang="es-MX" sz="1000" b="1" dirty="0">
                <a:solidFill>
                  <a:prstClr val="white"/>
                </a:solidFill>
                <a:latin typeface="Arial" panose="020B0604020202020204" pitchFamily="34" charset="0"/>
                <a:cs typeface="Arial" panose="020B0604020202020204" pitchFamily="34" charset="0"/>
              </a:rPr>
              <a:t>25</a:t>
            </a:r>
          </a:p>
          <a:p>
            <a:pPr algn="ctr" defTabSz="914400" eaLnBrk="1" fontAlgn="auto" hangingPunct="1">
              <a:spcBef>
                <a:spcPts val="0"/>
              </a:spcBef>
              <a:spcAft>
                <a:spcPts val="0"/>
              </a:spcAft>
            </a:pPr>
            <a:r>
              <a:rPr lang="es-MX" sz="1000" b="1" dirty="0">
                <a:solidFill>
                  <a:prstClr val="white"/>
                </a:solidFill>
                <a:latin typeface="Arial" panose="020B0604020202020204" pitchFamily="34" charset="0"/>
                <a:cs typeface="Arial" panose="020B0604020202020204" pitchFamily="34" charset="0"/>
              </a:rPr>
              <a:t>29</a:t>
            </a:r>
          </a:p>
        </p:txBody>
      </p:sp>
      <p:sp>
        <p:nvSpPr>
          <p:cNvPr id="28" name="27 Rectángulo"/>
          <p:cNvSpPr/>
          <p:nvPr userDrawn="1"/>
        </p:nvSpPr>
        <p:spPr>
          <a:xfrm>
            <a:off x="-1214402" y="3904516"/>
            <a:ext cx="771525" cy="720080"/>
          </a:xfrm>
          <a:prstGeom prst="rect">
            <a:avLst/>
          </a:prstGeom>
          <a:solidFill>
            <a:srgbClr val="BFBFBF"/>
          </a:solidFill>
          <a:ln w="12700">
            <a:solidFill>
              <a:schemeClr val="tx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endParaRPr lang="es-MX" sz="1200" b="1" dirty="0">
              <a:solidFill>
                <a:prstClr val="black"/>
              </a:solidFill>
            </a:endParaRPr>
          </a:p>
        </p:txBody>
      </p:sp>
      <p:sp>
        <p:nvSpPr>
          <p:cNvPr id="29" name="28 CuadroTexto"/>
          <p:cNvSpPr txBox="1"/>
          <p:nvPr userDrawn="1"/>
        </p:nvSpPr>
        <p:spPr>
          <a:xfrm>
            <a:off x="-1188640" y="3916710"/>
            <a:ext cx="720000" cy="707886"/>
          </a:xfrm>
          <a:prstGeom prst="rect">
            <a:avLst/>
          </a:prstGeom>
          <a:noFill/>
          <a:ln w="19050">
            <a:noFill/>
          </a:ln>
        </p:spPr>
        <p:txBody>
          <a:bodyPr wrap="square" rtlCol="0">
            <a:spAutoFit/>
          </a:bodyPr>
          <a:lstStyle/>
          <a:p>
            <a:pPr algn="ctr" defTabSz="914400" eaLnBrk="1" fontAlgn="auto" hangingPunct="1">
              <a:spcBef>
                <a:spcPts val="0"/>
              </a:spcBef>
              <a:spcAft>
                <a:spcPts val="0"/>
              </a:spcAft>
            </a:pPr>
            <a:r>
              <a:rPr lang="es-MX" sz="1000" b="1" dirty="0">
                <a:solidFill>
                  <a:prstClr val="black"/>
                </a:solidFill>
                <a:latin typeface="Arial" panose="020B0604020202020204" pitchFamily="34" charset="0"/>
                <a:cs typeface="Arial" panose="020B0604020202020204" pitchFamily="34" charset="0"/>
              </a:rPr>
              <a:t>Gris 2</a:t>
            </a:r>
          </a:p>
          <a:p>
            <a:pPr algn="ctr" defTabSz="914400" eaLnBrk="1" fontAlgn="auto" hangingPunct="1">
              <a:spcBef>
                <a:spcPts val="0"/>
              </a:spcBef>
              <a:spcAft>
                <a:spcPts val="0"/>
              </a:spcAft>
            </a:pPr>
            <a:r>
              <a:rPr lang="es-MX" sz="1000" b="1" dirty="0">
                <a:solidFill>
                  <a:prstClr val="black"/>
                </a:solidFill>
                <a:latin typeface="Arial" panose="020B0604020202020204" pitchFamily="34" charset="0"/>
                <a:cs typeface="Arial" panose="020B0604020202020204" pitchFamily="34" charset="0"/>
              </a:rPr>
              <a:t>191</a:t>
            </a:r>
          </a:p>
          <a:p>
            <a:pPr algn="ctr" defTabSz="914400" eaLnBrk="1" fontAlgn="auto" hangingPunct="1">
              <a:spcBef>
                <a:spcPts val="0"/>
              </a:spcBef>
              <a:spcAft>
                <a:spcPts val="0"/>
              </a:spcAft>
            </a:pPr>
            <a:r>
              <a:rPr lang="es-MX" sz="1000" b="1" dirty="0">
                <a:solidFill>
                  <a:prstClr val="black"/>
                </a:solidFill>
                <a:latin typeface="Arial" panose="020B0604020202020204" pitchFamily="34" charset="0"/>
                <a:cs typeface="Arial" panose="020B0604020202020204" pitchFamily="34" charset="0"/>
              </a:rPr>
              <a:t>191</a:t>
            </a:r>
          </a:p>
          <a:p>
            <a:pPr algn="ctr" defTabSz="914400" eaLnBrk="1" fontAlgn="auto" hangingPunct="1">
              <a:spcBef>
                <a:spcPts val="0"/>
              </a:spcBef>
              <a:spcAft>
                <a:spcPts val="0"/>
              </a:spcAft>
            </a:pPr>
            <a:r>
              <a:rPr lang="es-MX" sz="1000" b="1" dirty="0">
                <a:solidFill>
                  <a:prstClr val="black"/>
                </a:solidFill>
                <a:latin typeface="Arial" panose="020B0604020202020204" pitchFamily="34" charset="0"/>
                <a:cs typeface="Arial" panose="020B0604020202020204" pitchFamily="34" charset="0"/>
              </a:rPr>
              <a:t>191</a:t>
            </a:r>
          </a:p>
        </p:txBody>
      </p:sp>
      <p:sp>
        <p:nvSpPr>
          <p:cNvPr id="30" name="29 Rectángulo"/>
          <p:cNvSpPr/>
          <p:nvPr userDrawn="1"/>
        </p:nvSpPr>
        <p:spPr>
          <a:xfrm>
            <a:off x="-1214402" y="5412879"/>
            <a:ext cx="771525" cy="720080"/>
          </a:xfrm>
          <a:prstGeom prst="rect">
            <a:avLst/>
          </a:prstGeom>
          <a:solidFill>
            <a:srgbClr val="8CADD4"/>
          </a:solidFill>
          <a:ln w="12700">
            <a:solidFill>
              <a:schemeClr val="tx1"/>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endParaRPr lang="es-MX" sz="1200" b="1" dirty="0">
              <a:solidFill>
                <a:prstClr val="black"/>
              </a:solidFill>
            </a:endParaRPr>
          </a:p>
        </p:txBody>
      </p:sp>
      <p:sp>
        <p:nvSpPr>
          <p:cNvPr id="31" name="30 CuadroTexto"/>
          <p:cNvSpPr txBox="1"/>
          <p:nvPr userDrawn="1"/>
        </p:nvSpPr>
        <p:spPr>
          <a:xfrm>
            <a:off x="-1188640" y="5437109"/>
            <a:ext cx="720000" cy="707886"/>
          </a:xfrm>
          <a:prstGeom prst="rect">
            <a:avLst/>
          </a:prstGeom>
          <a:noFill/>
          <a:ln w="19050">
            <a:noFill/>
          </a:ln>
        </p:spPr>
        <p:txBody>
          <a:bodyPr wrap="square" rtlCol="0">
            <a:spAutoFit/>
          </a:bodyPr>
          <a:lstStyle/>
          <a:p>
            <a:pPr algn="ctr" defTabSz="914400" eaLnBrk="1" fontAlgn="auto" hangingPunct="1">
              <a:spcBef>
                <a:spcPts val="0"/>
              </a:spcBef>
              <a:spcAft>
                <a:spcPts val="0"/>
              </a:spcAft>
            </a:pPr>
            <a:r>
              <a:rPr lang="es-MX" sz="1000" b="1" dirty="0">
                <a:solidFill>
                  <a:prstClr val="black"/>
                </a:solidFill>
                <a:latin typeface="Arial" panose="020B0604020202020204" pitchFamily="34" charset="0"/>
                <a:cs typeface="Arial" panose="020B0604020202020204" pitchFamily="34" charset="0"/>
              </a:rPr>
              <a:t>Azul 2</a:t>
            </a:r>
          </a:p>
          <a:p>
            <a:pPr algn="ctr" defTabSz="914400" eaLnBrk="1" fontAlgn="auto" hangingPunct="1">
              <a:spcBef>
                <a:spcPts val="0"/>
              </a:spcBef>
              <a:spcAft>
                <a:spcPts val="0"/>
              </a:spcAft>
            </a:pPr>
            <a:r>
              <a:rPr lang="es-MX" sz="1000" b="1" dirty="0">
                <a:solidFill>
                  <a:prstClr val="black"/>
                </a:solidFill>
                <a:latin typeface="Arial" panose="020B0604020202020204" pitchFamily="34" charset="0"/>
                <a:cs typeface="Arial" panose="020B0604020202020204" pitchFamily="34" charset="0"/>
              </a:rPr>
              <a:t>140</a:t>
            </a:r>
          </a:p>
          <a:p>
            <a:pPr algn="ctr" defTabSz="914400" eaLnBrk="1" fontAlgn="auto" hangingPunct="1">
              <a:spcBef>
                <a:spcPts val="0"/>
              </a:spcBef>
              <a:spcAft>
                <a:spcPts val="0"/>
              </a:spcAft>
            </a:pPr>
            <a:r>
              <a:rPr lang="es-MX" sz="1000" b="1" dirty="0">
                <a:solidFill>
                  <a:prstClr val="black"/>
                </a:solidFill>
                <a:latin typeface="Arial" panose="020B0604020202020204" pitchFamily="34" charset="0"/>
                <a:cs typeface="Arial" panose="020B0604020202020204" pitchFamily="34" charset="0"/>
              </a:rPr>
              <a:t>173</a:t>
            </a:r>
          </a:p>
          <a:p>
            <a:pPr algn="ctr" defTabSz="914400" eaLnBrk="1" fontAlgn="auto" hangingPunct="1">
              <a:spcBef>
                <a:spcPts val="0"/>
              </a:spcBef>
              <a:spcAft>
                <a:spcPts val="0"/>
              </a:spcAft>
            </a:pPr>
            <a:r>
              <a:rPr lang="es-MX" sz="1000" b="1" dirty="0">
                <a:solidFill>
                  <a:prstClr val="black"/>
                </a:solidFill>
                <a:latin typeface="Arial" panose="020B0604020202020204" pitchFamily="34" charset="0"/>
                <a:cs typeface="Arial" panose="020B0604020202020204" pitchFamily="34" charset="0"/>
              </a:rPr>
              <a:t>212</a:t>
            </a:r>
          </a:p>
        </p:txBody>
      </p:sp>
      <p:sp>
        <p:nvSpPr>
          <p:cNvPr id="24" name="5 Marcador de número de diapositiva"/>
          <p:cNvSpPr>
            <a:spLocks noGrp="1"/>
          </p:cNvSpPr>
          <p:nvPr>
            <p:ph type="sldNum" sz="quarter" idx="4"/>
          </p:nvPr>
        </p:nvSpPr>
        <p:spPr>
          <a:xfrm>
            <a:off x="4067944" y="6629945"/>
            <a:ext cx="1080120" cy="255439"/>
          </a:xfrm>
          <a:prstGeom prst="rect">
            <a:avLst/>
          </a:prstGeom>
        </p:spPr>
        <p:txBody>
          <a:bodyPr/>
          <a:lstStyle>
            <a:lvl1pPr>
              <a:defRPr sz="1000">
                <a:latin typeface="Arial" panose="020B0604020202020204" pitchFamily="34" charset="0"/>
                <a:cs typeface="Arial" panose="020B0604020202020204" pitchFamily="34" charset="0"/>
              </a:defRPr>
            </a:lvl1pPr>
          </a:lstStyle>
          <a:p>
            <a:pPr defTabSz="914400" eaLnBrk="1" fontAlgn="auto" hangingPunct="1">
              <a:spcBef>
                <a:spcPts val="0"/>
              </a:spcBef>
              <a:spcAft>
                <a:spcPts val="0"/>
              </a:spcAft>
            </a:pPr>
            <a:fld id="{55E7DCAD-947E-4676-AFAF-0C66FE180EA6}" type="slidenum">
              <a:rPr lang="en-US" smtClean="0">
                <a:solidFill>
                  <a:prstClr val="black"/>
                </a:solidFill>
              </a:rPr>
              <a:pPr defTabSz="914400" eaLnBrk="1" fontAlgn="auto" hangingPunct="1">
                <a:spcBef>
                  <a:spcPts val="0"/>
                </a:spcBef>
                <a:spcAft>
                  <a:spcPts val="0"/>
                </a:spcAft>
              </a:pPr>
              <a:t>‹Nº›</a:t>
            </a:fld>
            <a:endParaRPr lang="en-US" dirty="0">
              <a:solidFill>
                <a:prstClr val="black"/>
              </a:solidFill>
            </a:endParaRPr>
          </a:p>
        </p:txBody>
      </p:sp>
      <p:pic>
        <p:nvPicPr>
          <p:cNvPr id="27" name="Imagen 26"/>
          <p:cNvPicPr>
            <a:picLocks noChangeAspect="1"/>
          </p:cNvPicPr>
          <p:nvPr userDrawn="1"/>
        </p:nvPicPr>
        <p:blipFill>
          <a:blip r:embed="rId14"/>
          <a:stretch>
            <a:fillRect/>
          </a:stretch>
        </p:blipFill>
        <p:spPr>
          <a:xfrm>
            <a:off x="7421877" y="6208538"/>
            <a:ext cx="1648277" cy="338800"/>
          </a:xfrm>
          <a:prstGeom prst="rect">
            <a:avLst/>
          </a:prstGeom>
        </p:spPr>
      </p:pic>
    </p:spTree>
    <p:extLst>
      <p:ext uri="{BB962C8B-B14F-4D97-AF65-F5344CB8AC3E}">
        <p14:creationId xmlns:p14="http://schemas.microsoft.com/office/powerpoint/2010/main" val="143238036"/>
      </p:ext>
    </p:extLst>
  </p:cSld>
  <p:clrMap bg1="lt1" tx1="dk1" bg2="lt2" tx2="dk2" accent1="accent1" accent2="accent2" accent3="accent3" accent4="accent4" accent5="accent5" accent6="accent6" hlink="hlink" folHlink="folHlink"/>
  <p:sldLayoutIdLst>
    <p:sldLayoutId id="2147483735" r:id="rId1"/>
    <p:sldLayoutId id="2147483736" r:id="rId2"/>
    <p:sldLayoutId id="2147483737" r:id="rId3"/>
    <p:sldLayoutId id="2147483738" r:id="rId4"/>
    <p:sldLayoutId id="2147483739" r:id="rId5"/>
    <p:sldLayoutId id="2147483740" r:id="rId6"/>
    <p:sldLayoutId id="2147483741" r:id="rId7"/>
    <p:sldLayoutId id="2147483742" r:id="rId8"/>
    <p:sldLayoutId id="2147483743" r:id="rId9"/>
    <p:sldLayoutId id="2147483744" r:id="rId10"/>
    <p:sldLayoutId id="2147483745" r:id="rId11"/>
  </p:sldLayoutIdLst>
  <p:hf hdr="0" ftr="0" dt="0"/>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8" Type="http://schemas.openxmlformats.org/officeDocument/2006/relationships/slide" Target="slide80.xml"/><Relationship Id="rId3" Type="http://schemas.openxmlformats.org/officeDocument/2006/relationships/slide" Target="slide3.xml"/><Relationship Id="rId7" Type="http://schemas.openxmlformats.org/officeDocument/2006/relationships/slide" Target="slide75.xml"/><Relationship Id="rId2" Type="http://schemas.openxmlformats.org/officeDocument/2006/relationships/notesSlide" Target="../notesSlides/notesSlide1.xml"/><Relationship Id="rId1" Type="http://schemas.openxmlformats.org/officeDocument/2006/relationships/slideLayout" Target="../slideLayouts/slideLayout2.xml"/><Relationship Id="rId6" Type="http://schemas.openxmlformats.org/officeDocument/2006/relationships/slide" Target="slide70.xml"/><Relationship Id="rId11" Type="http://schemas.openxmlformats.org/officeDocument/2006/relationships/slide" Target="slide98.xml"/><Relationship Id="rId5" Type="http://schemas.openxmlformats.org/officeDocument/2006/relationships/slide" Target="slide53.xml"/><Relationship Id="rId10" Type="http://schemas.openxmlformats.org/officeDocument/2006/relationships/slide" Target="slide92.xml"/><Relationship Id="rId4" Type="http://schemas.openxmlformats.org/officeDocument/2006/relationships/slide" Target="slide44.xml"/><Relationship Id="rId9" Type="http://schemas.openxmlformats.org/officeDocument/2006/relationships/slide" Target="slide82.xml"/></Relationships>
</file>

<file path=ppt/slides/_rels/slide3.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8" Type="http://schemas.openxmlformats.org/officeDocument/2006/relationships/image" Target="../media/image17.emf"/><Relationship Id="rId3" Type="http://schemas.openxmlformats.org/officeDocument/2006/relationships/image" Target="../media/image13.png"/><Relationship Id="rId7" Type="http://schemas.openxmlformats.org/officeDocument/2006/relationships/image" Target="../media/image10.emf"/><Relationship Id="rId2" Type="http://schemas.openxmlformats.org/officeDocument/2006/relationships/image" Target="../media/image12.png"/><Relationship Id="rId1" Type="http://schemas.openxmlformats.org/officeDocument/2006/relationships/slideLayout" Target="../slideLayouts/slideLayout67.xml"/><Relationship Id="rId6" Type="http://schemas.openxmlformats.org/officeDocument/2006/relationships/image" Target="../media/image16.jpeg"/><Relationship Id="rId5" Type="http://schemas.openxmlformats.org/officeDocument/2006/relationships/image" Target="../media/image15.jpeg"/><Relationship Id="rId4" Type="http://schemas.openxmlformats.org/officeDocument/2006/relationships/image" Target="../media/image14.png"/></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62.xml"/></Relationships>
</file>

<file path=ppt/slides/_rels/slide6.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Layout" Target="../slideLayouts/slideLayout62.xml"/></Relationships>
</file>

<file path=ppt/slides/_rels/slide7.xml.rels><?xml version="1.0" encoding="UTF-8" standalone="yes"?>
<Relationships xmlns="http://schemas.openxmlformats.org/package/2006/relationships"><Relationship Id="rId2" Type="http://schemas.openxmlformats.org/officeDocument/2006/relationships/image" Target="../media/image19.emf"/><Relationship Id="rId1" Type="http://schemas.openxmlformats.org/officeDocument/2006/relationships/slideLayout" Target="../slideLayouts/slideLayout62.xml"/></Relationships>
</file>

<file path=ppt/slides/_rels/slide8.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Layout" Target="../slideLayouts/slideLayout62.xml"/></Relationships>
</file>

<file path=ppt/slides/_rels/slide9.xml.rels><?xml version="1.0" encoding="UTF-8" standalone="yes"?>
<Relationships xmlns="http://schemas.openxmlformats.org/package/2006/relationships"><Relationship Id="rId3" Type="http://schemas.openxmlformats.org/officeDocument/2006/relationships/image" Target="../media/image10.emf"/><Relationship Id="rId2" Type="http://schemas.openxmlformats.org/officeDocument/2006/relationships/notesSlide" Target="../notesSlides/notesSlide3.xml"/><Relationship Id="rId1" Type="http://schemas.openxmlformats.org/officeDocument/2006/relationships/slideLayout" Target="../slideLayouts/slideLayout68.xml"/><Relationship Id="rId6" Type="http://schemas.openxmlformats.org/officeDocument/2006/relationships/image" Target="../media/image22.emf"/><Relationship Id="rId5" Type="http://schemas.openxmlformats.org/officeDocument/2006/relationships/image" Target="../media/image21.emf"/><Relationship Id="rId4" Type="http://schemas.openxmlformats.org/officeDocument/2006/relationships/image" Target="../media/image20.emf"/></Relationships>
</file>

<file path=ppt/slides/_rels/slide10.xml.rels><?xml version="1.0" encoding="UTF-8" standalone="yes"?>
<Relationships xmlns="http://schemas.openxmlformats.org/package/2006/relationships"><Relationship Id="rId7" Type="http://schemas.openxmlformats.org/officeDocument/2006/relationships/chart" Target="../charts/chart2.xml"/><Relationship Id="rId2" Type="http://schemas.openxmlformats.org/officeDocument/2006/relationships/image" Target="../media/image23.png"/><Relationship Id="rId1" Type="http://schemas.openxmlformats.org/officeDocument/2006/relationships/slideLayout" Target="../slideLayouts/slideLayout62.xml"/><Relationship Id="rId6" Type="http://schemas.openxmlformats.org/officeDocument/2006/relationships/chart" Target="../charts/chart1.xml"/><Relationship Id="rId5" Type="http://schemas.openxmlformats.org/officeDocument/2006/relationships/image" Target="../media/image22.emf"/><Relationship Id="rId4" Type="http://schemas.openxmlformats.org/officeDocument/2006/relationships/image" Target="../media/image320.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62.xml"/></Relationships>
</file>

<file path=ppt/slides/_rels/slide12.xml.rels><?xml version="1.0" encoding="UTF-8" standalone="yes"?>
<Relationships xmlns="http://schemas.openxmlformats.org/package/2006/relationships"><Relationship Id="rId8" Type="http://schemas.openxmlformats.org/officeDocument/2006/relationships/image" Target="../media/image27.jpeg"/><Relationship Id="rId13" Type="http://schemas.openxmlformats.org/officeDocument/2006/relationships/hyperlink" Target="http://www.google.com.mx/url?sa=i&amp;rct=j&amp;q=&amp;esrc=s&amp;source=images&amp;cd=&amp;cad=rja&amp;uact=8&amp;ved=0ahUKEwjL_PO70ezNAhUEySYKHdQpA2cQjRwIBw&amp;url=http://www.3mil.mx/&amp;psig=AFQjCNEeoJI2Cko_-jjwXYwhRzKkdAZ_pg&amp;ust=1468368605052822" TargetMode="External"/><Relationship Id="rId18" Type="http://schemas.openxmlformats.org/officeDocument/2006/relationships/image" Target="../media/image34.png"/><Relationship Id="rId26" Type="http://schemas.openxmlformats.org/officeDocument/2006/relationships/image" Target="../media/image41.png"/><Relationship Id="rId3" Type="http://schemas.openxmlformats.org/officeDocument/2006/relationships/hyperlink" Target="http://www.google.com.mx/url?sa=i&amp;rct=j&amp;q=&amp;esrc=s&amp;source=images&amp;cd=&amp;cad=rja&amp;uact=8&amp;ved=0ahUKEwic1JfM0ezNAhUCSyYKHbysCfMQjRwIBw&amp;url=http://www.notaria51.mx/clientes.html&amp;psig=AFQjCNE3twxZsV7dMilCYnTXJy1usZ26rQ&amp;ust=1468368635469464" TargetMode="External"/><Relationship Id="rId21" Type="http://schemas.openxmlformats.org/officeDocument/2006/relationships/image" Target="../media/image37.png"/><Relationship Id="rId7" Type="http://schemas.openxmlformats.org/officeDocument/2006/relationships/hyperlink" Target="http://www.reside.com.mx/index.html" TargetMode="External"/><Relationship Id="rId12" Type="http://schemas.openxmlformats.org/officeDocument/2006/relationships/image" Target="../media/image22.emf"/><Relationship Id="rId17" Type="http://schemas.openxmlformats.org/officeDocument/2006/relationships/image" Target="../media/image33.jpeg"/><Relationship Id="rId25" Type="http://schemas.openxmlformats.org/officeDocument/2006/relationships/chart" Target="../charts/chart3.xml"/><Relationship Id="rId2" Type="http://schemas.openxmlformats.org/officeDocument/2006/relationships/image" Target="../media/image24.png"/><Relationship Id="rId16" Type="http://schemas.openxmlformats.org/officeDocument/2006/relationships/image" Target="../media/image32.png"/><Relationship Id="rId20" Type="http://schemas.openxmlformats.org/officeDocument/2006/relationships/image" Target="../media/image36.png"/><Relationship Id="rId1" Type="http://schemas.openxmlformats.org/officeDocument/2006/relationships/slideLayout" Target="../slideLayouts/slideLayout62.xml"/><Relationship Id="rId6" Type="http://schemas.openxmlformats.org/officeDocument/2006/relationships/image" Target="../media/image26.jpeg"/><Relationship Id="rId11" Type="http://schemas.openxmlformats.org/officeDocument/2006/relationships/image" Target="../media/image29.png"/><Relationship Id="rId24" Type="http://schemas.openxmlformats.org/officeDocument/2006/relationships/image" Target="../media/image40.jpeg"/><Relationship Id="rId5" Type="http://schemas.openxmlformats.org/officeDocument/2006/relationships/hyperlink" Target="http://www.google.com.mx/url?sa=i&amp;rct=j&amp;q=&amp;esrc=s&amp;source=images&amp;cd=&amp;cad=rja&amp;uact=8&amp;ved=&amp;url=http://www.grupourbania.com.mx/&amp;psig=AFQjCNHpbOceD0itF19wdOpuWL_Fwn5UaA&amp;ust=1468368707371065" TargetMode="External"/><Relationship Id="rId15" Type="http://schemas.openxmlformats.org/officeDocument/2006/relationships/image" Target="../media/image31.png"/><Relationship Id="rId23" Type="http://schemas.openxmlformats.org/officeDocument/2006/relationships/image" Target="../media/image39.png"/><Relationship Id="rId10" Type="http://schemas.openxmlformats.org/officeDocument/2006/relationships/hyperlink" Target="http://www.hogaresunion.com/" TargetMode="External"/><Relationship Id="rId19" Type="http://schemas.openxmlformats.org/officeDocument/2006/relationships/image" Target="../media/image35.png"/><Relationship Id="rId4" Type="http://schemas.openxmlformats.org/officeDocument/2006/relationships/image" Target="../media/image25.png"/><Relationship Id="rId9" Type="http://schemas.openxmlformats.org/officeDocument/2006/relationships/image" Target="../media/image28.png"/><Relationship Id="rId14" Type="http://schemas.openxmlformats.org/officeDocument/2006/relationships/image" Target="../media/image30.png"/><Relationship Id="rId22" Type="http://schemas.openxmlformats.org/officeDocument/2006/relationships/image" Target="../media/image38.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62.xml"/></Relationships>
</file>

<file path=ppt/slides/_rels/slide14.xml.rels><?xml version="1.0" encoding="UTF-8" standalone="yes"?>
<Relationships xmlns="http://schemas.openxmlformats.org/package/2006/relationships"><Relationship Id="rId2" Type="http://schemas.openxmlformats.org/officeDocument/2006/relationships/image" Target="../media/image10.emf"/><Relationship Id="rId1" Type="http://schemas.openxmlformats.org/officeDocument/2006/relationships/slideLayout" Target="../slideLayouts/slideLayout62.xml"/></Relationships>
</file>

<file path=ppt/slides/_rels/slide15.xml.rels><?xml version="1.0" encoding="UTF-8" standalone="yes"?>
<Relationships xmlns="http://schemas.openxmlformats.org/package/2006/relationships"><Relationship Id="rId2" Type="http://schemas.openxmlformats.org/officeDocument/2006/relationships/image" Target="../media/image42.jpg"/><Relationship Id="rId1" Type="http://schemas.openxmlformats.org/officeDocument/2006/relationships/slideLayout" Target="../slideLayouts/slideLayout62.xml"/></Relationships>
</file>

<file path=ppt/slides/_rels/slide16.xml.rels><?xml version="1.0" encoding="UTF-8" standalone="yes"?>
<Relationships xmlns="http://schemas.openxmlformats.org/package/2006/relationships"><Relationship Id="rId3" Type="http://schemas.openxmlformats.org/officeDocument/2006/relationships/image" Target="../media/image44.emf"/><Relationship Id="rId2" Type="http://schemas.openxmlformats.org/officeDocument/2006/relationships/image" Target="../media/image43.png"/><Relationship Id="rId1" Type="http://schemas.openxmlformats.org/officeDocument/2006/relationships/slideLayout" Target="../slideLayouts/slideLayout62.xml"/><Relationship Id="rId5" Type="http://schemas.openxmlformats.org/officeDocument/2006/relationships/image" Target="../media/image46.png"/><Relationship Id="rId4" Type="http://schemas.openxmlformats.org/officeDocument/2006/relationships/image" Target="../media/image45.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62.xml"/></Relationships>
</file>

<file path=ppt/slides/_rels/slide18.xml.rels><?xml version="1.0" encoding="UTF-8" standalone="yes"?>
<Relationships xmlns="http://schemas.openxmlformats.org/package/2006/relationships"><Relationship Id="rId2" Type="http://schemas.openxmlformats.org/officeDocument/2006/relationships/image" Target="../media/image47.emf"/><Relationship Id="rId1" Type="http://schemas.openxmlformats.org/officeDocument/2006/relationships/slideLayout" Target="../slideLayouts/slideLayout62.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62.xml"/></Relationships>
</file>

<file path=ppt/slides/_rels/slide20.xml.rels><?xml version="1.0" encoding="UTF-8" standalone="yes"?>
<Relationships xmlns="http://schemas.openxmlformats.org/package/2006/relationships"><Relationship Id="rId2" Type="http://schemas.openxmlformats.org/officeDocument/2006/relationships/image" Target="../media/image48.jpg"/><Relationship Id="rId1" Type="http://schemas.openxmlformats.org/officeDocument/2006/relationships/slideLayout" Target="../slideLayouts/slideLayout62.xml"/></Relationships>
</file>

<file path=ppt/slides/_rels/slide21.xml.rels><?xml version="1.0" encoding="UTF-8" standalone="yes"?>
<Relationships xmlns="http://schemas.openxmlformats.org/package/2006/relationships"><Relationship Id="rId3" Type="http://schemas.openxmlformats.org/officeDocument/2006/relationships/image" Target="../media/image50.jpeg"/><Relationship Id="rId7" Type="http://schemas.openxmlformats.org/officeDocument/2006/relationships/image" Target="../media/image54.emf"/><Relationship Id="rId2" Type="http://schemas.openxmlformats.org/officeDocument/2006/relationships/image" Target="../media/image49.png"/><Relationship Id="rId1" Type="http://schemas.openxmlformats.org/officeDocument/2006/relationships/slideLayout" Target="../slideLayouts/slideLayout62.xml"/><Relationship Id="rId6" Type="http://schemas.openxmlformats.org/officeDocument/2006/relationships/image" Target="../media/image53.png"/><Relationship Id="rId5" Type="http://schemas.openxmlformats.org/officeDocument/2006/relationships/image" Target="../media/image52.jpeg"/><Relationship Id="rId4" Type="http://schemas.openxmlformats.org/officeDocument/2006/relationships/image" Target="../media/image51.png"/></Relationships>
</file>

<file path=ppt/slides/_rels/slide22.xml.rels><?xml version="1.0" encoding="UTF-8" standalone="yes"?>
<Relationships xmlns="http://schemas.openxmlformats.org/package/2006/relationships"><Relationship Id="rId2" Type="http://schemas.openxmlformats.org/officeDocument/2006/relationships/image" Target="../media/image55.jpeg"/><Relationship Id="rId1" Type="http://schemas.openxmlformats.org/officeDocument/2006/relationships/slideLayout" Target="../slideLayouts/slideLayout6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6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62.xml"/></Relationships>
</file>

<file path=ppt/slides/_rels/slide25.xml.rels><?xml version="1.0" encoding="UTF-8" standalone="yes"?>
<Relationships xmlns="http://schemas.openxmlformats.org/package/2006/relationships"><Relationship Id="rId2" Type="http://schemas.openxmlformats.org/officeDocument/2006/relationships/chart" Target="../charts/chart4.xml"/><Relationship Id="rId1" Type="http://schemas.openxmlformats.org/officeDocument/2006/relationships/slideLayout" Target="../slideLayouts/slideLayout62.xml"/></Relationships>
</file>

<file path=ppt/slides/_rels/slide26.xml.rels><?xml version="1.0" encoding="UTF-8" standalone="yes"?>
<Relationships xmlns="http://schemas.openxmlformats.org/package/2006/relationships"><Relationship Id="rId8" Type="http://schemas.openxmlformats.org/officeDocument/2006/relationships/diagramLayout" Target="../diagrams/layout2.xml"/><Relationship Id="rId13" Type="http://schemas.openxmlformats.org/officeDocument/2006/relationships/diagramLayout" Target="../diagrams/layout3.xml"/><Relationship Id="rId18" Type="http://schemas.openxmlformats.org/officeDocument/2006/relationships/diagramLayout" Target="../diagrams/layout4.xml"/><Relationship Id="rId26" Type="http://schemas.microsoft.com/office/2007/relationships/diagramDrawing" Target="../diagrams/drawing5.xml"/><Relationship Id="rId3" Type="http://schemas.openxmlformats.org/officeDocument/2006/relationships/diagramLayout" Target="../diagrams/layout1.xml"/><Relationship Id="rId21" Type="http://schemas.microsoft.com/office/2007/relationships/diagramDrawing" Target="../diagrams/drawing4.xml"/><Relationship Id="rId7" Type="http://schemas.openxmlformats.org/officeDocument/2006/relationships/diagramData" Target="../diagrams/data2.xml"/><Relationship Id="rId12" Type="http://schemas.openxmlformats.org/officeDocument/2006/relationships/diagramData" Target="../diagrams/data3.xml"/><Relationship Id="rId17" Type="http://schemas.openxmlformats.org/officeDocument/2006/relationships/diagramData" Target="../diagrams/data4.xml"/><Relationship Id="rId25" Type="http://schemas.openxmlformats.org/officeDocument/2006/relationships/diagramColors" Target="../diagrams/colors5.xml"/><Relationship Id="rId2" Type="http://schemas.openxmlformats.org/officeDocument/2006/relationships/diagramData" Target="../diagrams/data1.xml"/><Relationship Id="rId16" Type="http://schemas.microsoft.com/office/2007/relationships/diagramDrawing" Target="../diagrams/drawing3.xml"/><Relationship Id="rId20" Type="http://schemas.openxmlformats.org/officeDocument/2006/relationships/diagramColors" Target="../diagrams/colors4.xml"/><Relationship Id="rId1" Type="http://schemas.openxmlformats.org/officeDocument/2006/relationships/slideLayout" Target="../slideLayouts/slideLayout62.xml"/><Relationship Id="rId6" Type="http://schemas.microsoft.com/office/2007/relationships/diagramDrawing" Target="../diagrams/drawing1.xml"/><Relationship Id="rId11" Type="http://schemas.microsoft.com/office/2007/relationships/diagramDrawing" Target="../diagrams/drawing2.xml"/><Relationship Id="rId24" Type="http://schemas.openxmlformats.org/officeDocument/2006/relationships/diagramQuickStyle" Target="../diagrams/quickStyle5.xml"/><Relationship Id="rId5" Type="http://schemas.openxmlformats.org/officeDocument/2006/relationships/diagramColors" Target="../diagrams/colors1.xml"/><Relationship Id="rId15" Type="http://schemas.openxmlformats.org/officeDocument/2006/relationships/diagramColors" Target="../diagrams/colors3.xml"/><Relationship Id="rId23" Type="http://schemas.openxmlformats.org/officeDocument/2006/relationships/diagramLayout" Target="../diagrams/layout5.xml"/><Relationship Id="rId10" Type="http://schemas.openxmlformats.org/officeDocument/2006/relationships/diagramColors" Target="../diagrams/colors2.xml"/><Relationship Id="rId19" Type="http://schemas.openxmlformats.org/officeDocument/2006/relationships/diagramQuickStyle" Target="../diagrams/quickStyle4.xml"/><Relationship Id="rId4" Type="http://schemas.openxmlformats.org/officeDocument/2006/relationships/diagramQuickStyle" Target="../diagrams/quickStyle1.xml"/><Relationship Id="rId9" Type="http://schemas.openxmlformats.org/officeDocument/2006/relationships/diagramQuickStyle" Target="../diagrams/quickStyle2.xml"/><Relationship Id="rId14" Type="http://schemas.openxmlformats.org/officeDocument/2006/relationships/diagramQuickStyle" Target="../diagrams/quickStyle3.xml"/><Relationship Id="rId22" Type="http://schemas.openxmlformats.org/officeDocument/2006/relationships/diagramData" Target="../diagrams/data5.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62.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62.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62.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62.xml"/></Relationships>
</file>

<file path=ppt/slides/_rels/slide31.xml.rels><?xml version="1.0" encoding="UTF-8" standalone="yes"?>
<Relationships xmlns="http://schemas.openxmlformats.org/package/2006/relationships"><Relationship Id="rId2" Type="http://schemas.openxmlformats.org/officeDocument/2006/relationships/image" Target="../media/image56.jpg"/><Relationship Id="rId1" Type="http://schemas.openxmlformats.org/officeDocument/2006/relationships/slideLayout" Target="../slideLayouts/slideLayout66.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3" Type="http://schemas.openxmlformats.org/officeDocument/2006/relationships/slide" Target="slide104.xml"/><Relationship Id="rId2" Type="http://schemas.openxmlformats.org/officeDocument/2006/relationships/image" Target="../media/image58.png"/><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3" Type="http://schemas.openxmlformats.org/officeDocument/2006/relationships/slide" Target="slide103.xml"/><Relationship Id="rId2" Type="http://schemas.openxmlformats.org/officeDocument/2006/relationships/chart" Target="../charts/chart5.xml"/><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3" Type="http://schemas.openxmlformats.org/officeDocument/2006/relationships/image" Target="../media/image61.png"/><Relationship Id="rId2" Type="http://schemas.openxmlformats.org/officeDocument/2006/relationships/image" Target="../media/image60.png"/><Relationship Id="rId1" Type="http://schemas.openxmlformats.org/officeDocument/2006/relationships/slideLayout" Target="../slideLayouts/slideLayout2.xml"/><Relationship Id="rId4" Type="http://schemas.openxmlformats.org/officeDocument/2006/relationships/image" Target="../media/image62.pn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8" Type="http://schemas.openxmlformats.org/officeDocument/2006/relationships/slide" Target="slide80.xml"/><Relationship Id="rId3" Type="http://schemas.openxmlformats.org/officeDocument/2006/relationships/slide" Target="slide3.xml"/><Relationship Id="rId7" Type="http://schemas.openxmlformats.org/officeDocument/2006/relationships/slide" Target="slide75.xml"/><Relationship Id="rId2" Type="http://schemas.openxmlformats.org/officeDocument/2006/relationships/notesSlide" Target="../notesSlides/notesSlide4.xml"/><Relationship Id="rId1" Type="http://schemas.openxmlformats.org/officeDocument/2006/relationships/slideLayout" Target="../slideLayouts/slideLayout2.xml"/><Relationship Id="rId6" Type="http://schemas.openxmlformats.org/officeDocument/2006/relationships/slide" Target="slide70.xml"/><Relationship Id="rId11" Type="http://schemas.openxmlformats.org/officeDocument/2006/relationships/slide" Target="slide98.xml"/><Relationship Id="rId5" Type="http://schemas.openxmlformats.org/officeDocument/2006/relationships/slide" Target="slide53.xml"/><Relationship Id="rId10" Type="http://schemas.openxmlformats.org/officeDocument/2006/relationships/slide" Target="slide92.xml"/><Relationship Id="rId4" Type="http://schemas.openxmlformats.org/officeDocument/2006/relationships/slide" Target="slide44.xml"/><Relationship Id="rId9" Type="http://schemas.openxmlformats.org/officeDocument/2006/relationships/slide" Target="slide82.xml"/></Relationships>
</file>

<file path=ppt/slides/_rels/slide44.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image" Target="../media/image63.png"/><Relationship Id="rId1" Type="http://schemas.openxmlformats.org/officeDocument/2006/relationships/slideLayout" Target="../slideLayouts/slideLayout2.xml"/><Relationship Id="rId4" Type="http://schemas.openxmlformats.org/officeDocument/2006/relationships/image" Target="../media/image65.png"/></Relationships>
</file>

<file path=ppt/slides/_rels/slide45.xml.rels><?xml version="1.0" encoding="UTF-8" standalone="yes"?>
<Relationships xmlns="http://schemas.openxmlformats.org/package/2006/relationships"><Relationship Id="rId3" Type="http://schemas.openxmlformats.org/officeDocument/2006/relationships/image" Target="../media/image66.png"/><Relationship Id="rId2" Type="http://schemas.openxmlformats.org/officeDocument/2006/relationships/notesSlide" Target="../notesSlides/notesSlide5.xml"/><Relationship Id="rId1" Type="http://schemas.openxmlformats.org/officeDocument/2006/relationships/slideLayout" Target="../slideLayouts/slideLayout2.xml"/><Relationship Id="rId5" Type="http://schemas.openxmlformats.org/officeDocument/2006/relationships/image" Target="../media/image68.png"/><Relationship Id="rId4" Type="http://schemas.openxmlformats.org/officeDocument/2006/relationships/image" Target="../media/image67.png"/></Relationships>
</file>

<file path=ppt/slides/_rels/slide46.xml.rels><?xml version="1.0" encoding="UTF-8" standalone="yes"?>
<Relationships xmlns="http://schemas.openxmlformats.org/package/2006/relationships"><Relationship Id="rId3" Type="http://schemas.openxmlformats.org/officeDocument/2006/relationships/image" Target="../media/image69.png"/><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8" Type="http://schemas.openxmlformats.org/officeDocument/2006/relationships/slide" Target="slide80.xml"/><Relationship Id="rId3" Type="http://schemas.openxmlformats.org/officeDocument/2006/relationships/slide" Target="slide3.xml"/><Relationship Id="rId7" Type="http://schemas.openxmlformats.org/officeDocument/2006/relationships/slide" Target="slide75.xml"/><Relationship Id="rId2" Type="http://schemas.openxmlformats.org/officeDocument/2006/relationships/notesSlide" Target="../notesSlides/notesSlide7.xml"/><Relationship Id="rId1" Type="http://schemas.openxmlformats.org/officeDocument/2006/relationships/slideLayout" Target="../slideLayouts/slideLayout2.xml"/><Relationship Id="rId6" Type="http://schemas.openxmlformats.org/officeDocument/2006/relationships/slide" Target="slide70.xml"/><Relationship Id="rId11" Type="http://schemas.openxmlformats.org/officeDocument/2006/relationships/slide" Target="slide98.xml"/><Relationship Id="rId5" Type="http://schemas.openxmlformats.org/officeDocument/2006/relationships/slide" Target="slide53.xml"/><Relationship Id="rId10" Type="http://schemas.openxmlformats.org/officeDocument/2006/relationships/slide" Target="slide92.xml"/><Relationship Id="rId4" Type="http://schemas.openxmlformats.org/officeDocument/2006/relationships/slide" Target="slide44.xml"/><Relationship Id="rId9" Type="http://schemas.openxmlformats.org/officeDocument/2006/relationships/slide" Target="slide8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2" Type="http://schemas.openxmlformats.org/officeDocument/2006/relationships/image" Target="../media/image70.png"/><Relationship Id="rId1" Type="http://schemas.openxmlformats.org/officeDocument/2006/relationships/slideLayout" Target="../slideLayouts/slideLayout11.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7.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Layout" Target="../slideLayouts/slideLayout11.xml"/></Relationships>
</file>

<file path=ppt/slides/_rels/slide58.xml.rels><?xml version="1.0" encoding="UTF-8" standalone="yes"?>
<Relationships xmlns="http://schemas.openxmlformats.org/package/2006/relationships"><Relationship Id="rId3" Type="http://schemas.openxmlformats.org/officeDocument/2006/relationships/image" Target="../media/image73.png"/><Relationship Id="rId2" Type="http://schemas.openxmlformats.org/officeDocument/2006/relationships/image" Target="../media/image72.png"/><Relationship Id="rId1" Type="http://schemas.openxmlformats.org/officeDocument/2006/relationships/slideLayout" Target="../slideLayouts/slideLayout11.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0.xml.rels><?xml version="1.0" encoding="UTF-8" standalone="yes"?>
<Relationships xmlns="http://schemas.openxmlformats.org/package/2006/relationships"><Relationship Id="rId2" Type="http://schemas.openxmlformats.org/officeDocument/2006/relationships/image" Target="../media/image74.png"/><Relationship Id="rId1" Type="http://schemas.openxmlformats.org/officeDocument/2006/relationships/slideLayout" Target="../slideLayouts/slideLayout11.xml"/></Relationships>
</file>

<file path=ppt/slides/_rels/slide61.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image" Target="../media/image75.png"/><Relationship Id="rId1" Type="http://schemas.openxmlformats.org/officeDocument/2006/relationships/slideLayout" Target="../slideLayouts/slideLayout12.xml"/></Relationships>
</file>

<file path=ppt/slides/_rels/slide62.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image" Target="../media/image77.png"/><Relationship Id="rId1" Type="http://schemas.openxmlformats.org/officeDocument/2006/relationships/slideLayout" Target="../slideLayouts/slideLayout11.xml"/></Relationships>
</file>

<file path=ppt/slides/_rels/slide63.xml.rels><?xml version="1.0" encoding="UTF-8" standalone="yes"?>
<Relationships xmlns="http://schemas.openxmlformats.org/package/2006/relationships"><Relationship Id="rId3" Type="http://schemas.openxmlformats.org/officeDocument/2006/relationships/image" Target="../media/image80.png"/><Relationship Id="rId2" Type="http://schemas.openxmlformats.org/officeDocument/2006/relationships/image" Target="../media/image79.png"/><Relationship Id="rId1" Type="http://schemas.openxmlformats.org/officeDocument/2006/relationships/slideLayout" Target="../slideLayouts/slideLayout11.xml"/></Relationships>
</file>

<file path=ppt/slides/_rels/slide64.xml.rels><?xml version="1.0" encoding="UTF-8" standalone="yes"?>
<Relationships xmlns="http://schemas.openxmlformats.org/package/2006/relationships"><Relationship Id="rId3" Type="http://schemas.openxmlformats.org/officeDocument/2006/relationships/image" Target="../media/image82.png"/><Relationship Id="rId2" Type="http://schemas.openxmlformats.org/officeDocument/2006/relationships/image" Target="../media/image81.png"/><Relationship Id="rId1" Type="http://schemas.openxmlformats.org/officeDocument/2006/relationships/slideLayout" Target="../slideLayouts/slideLayout13.xml"/></Relationships>
</file>

<file path=ppt/slides/_rels/slide65.xml.rels><?xml version="1.0" encoding="UTF-8" standalone="yes"?>
<Relationships xmlns="http://schemas.openxmlformats.org/package/2006/relationships"><Relationship Id="rId3" Type="http://schemas.openxmlformats.org/officeDocument/2006/relationships/image" Target="../media/image84.png"/><Relationship Id="rId2" Type="http://schemas.openxmlformats.org/officeDocument/2006/relationships/image" Target="../media/image83.png"/><Relationship Id="rId1" Type="http://schemas.openxmlformats.org/officeDocument/2006/relationships/slideLayout" Target="../slideLayouts/slideLayout14.xml"/></Relationships>
</file>

<file path=ppt/slides/_rels/slide66.xml.rels><?xml version="1.0" encoding="UTF-8" standalone="yes"?>
<Relationships xmlns="http://schemas.openxmlformats.org/package/2006/relationships"><Relationship Id="rId2" Type="http://schemas.openxmlformats.org/officeDocument/2006/relationships/chart" Target="../charts/chart6.xml"/><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3" Type="http://schemas.openxmlformats.org/officeDocument/2006/relationships/chart" Target="../charts/chart8.xml"/><Relationship Id="rId2" Type="http://schemas.openxmlformats.org/officeDocument/2006/relationships/chart" Target="../charts/chart7.xml"/><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8" Type="http://schemas.openxmlformats.org/officeDocument/2006/relationships/slide" Target="slide80.xml"/><Relationship Id="rId3" Type="http://schemas.openxmlformats.org/officeDocument/2006/relationships/slide" Target="slide3.xml"/><Relationship Id="rId7" Type="http://schemas.openxmlformats.org/officeDocument/2006/relationships/slide" Target="slide75.xml"/><Relationship Id="rId2" Type="http://schemas.openxmlformats.org/officeDocument/2006/relationships/notesSlide" Target="../notesSlides/notesSlide8.xml"/><Relationship Id="rId1" Type="http://schemas.openxmlformats.org/officeDocument/2006/relationships/slideLayout" Target="../slideLayouts/slideLayout2.xml"/><Relationship Id="rId6" Type="http://schemas.openxmlformats.org/officeDocument/2006/relationships/slide" Target="slide70.xml"/><Relationship Id="rId11" Type="http://schemas.openxmlformats.org/officeDocument/2006/relationships/slide" Target="slide98.xml"/><Relationship Id="rId5" Type="http://schemas.openxmlformats.org/officeDocument/2006/relationships/slide" Target="slide53.xml"/><Relationship Id="rId10" Type="http://schemas.openxmlformats.org/officeDocument/2006/relationships/slide" Target="slide92.xml"/><Relationship Id="rId4" Type="http://schemas.openxmlformats.org/officeDocument/2006/relationships/slide" Target="slide44.xml"/><Relationship Id="rId9" Type="http://schemas.openxmlformats.org/officeDocument/2006/relationships/slide" Target="slide82.xml"/></Relationships>
</file>

<file path=ppt/slides/_rels/slide70.xml.rels><?xml version="1.0" encoding="UTF-8" standalone="yes"?>
<Relationships xmlns="http://schemas.openxmlformats.org/package/2006/relationships"><Relationship Id="rId2" Type="http://schemas.openxmlformats.org/officeDocument/2006/relationships/slide" Target="slide117.xml"/><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2" Type="http://schemas.openxmlformats.org/officeDocument/2006/relationships/slide" Target="slide124.xml"/><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2" Type="http://schemas.openxmlformats.org/officeDocument/2006/relationships/slide" Target="slide139.xml"/><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2" Type="http://schemas.openxmlformats.org/officeDocument/2006/relationships/slide" Target="slide139.xml"/><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8" Type="http://schemas.openxmlformats.org/officeDocument/2006/relationships/slide" Target="slide80.xml"/><Relationship Id="rId3" Type="http://schemas.openxmlformats.org/officeDocument/2006/relationships/slide" Target="slide3.xml"/><Relationship Id="rId7" Type="http://schemas.openxmlformats.org/officeDocument/2006/relationships/slide" Target="slide75.xml"/><Relationship Id="rId2" Type="http://schemas.openxmlformats.org/officeDocument/2006/relationships/notesSlide" Target="../notesSlides/notesSlide9.xml"/><Relationship Id="rId1" Type="http://schemas.openxmlformats.org/officeDocument/2006/relationships/slideLayout" Target="../slideLayouts/slideLayout2.xml"/><Relationship Id="rId6" Type="http://schemas.openxmlformats.org/officeDocument/2006/relationships/slide" Target="slide70.xml"/><Relationship Id="rId11" Type="http://schemas.openxmlformats.org/officeDocument/2006/relationships/slide" Target="slide98.xml"/><Relationship Id="rId5" Type="http://schemas.openxmlformats.org/officeDocument/2006/relationships/slide" Target="slide53.xml"/><Relationship Id="rId10" Type="http://schemas.openxmlformats.org/officeDocument/2006/relationships/slide" Target="slide92.xml"/><Relationship Id="rId4" Type="http://schemas.openxmlformats.org/officeDocument/2006/relationships/slide" Target="slide44.xml"/><Relationship Id="rId9" Type="http://schemas.openxmlformats.org/officeDocument/2006/relationships/slide" Target="slide82.xml"/></Relationships>
</file>

<file path=ppt/slides/_rels/slide75.xml.rels><?xml version="1.0" encoding="UTF-8" standalone="yes"?>
<Relationships xmlns="http://schemas.openxmlformats.org/package/2006/relationships"><Relationship Id="rId3" Type="http://schemas.openxmlformats.org/officeDocument/2006/relationships/image" Target="../media/image85.emf"/><Relationship Id="rId2" Type="http://schemas.openxmlformats.org/officeDocument/2006/relationships/notesSlide" Target="../notesSlides/notesSlide10.xml"/><Relationship Id="rId1" Type="http://schemas.openxmlformats.org/officeDocument/2006/relationships/slideLayout" Target="../slideLayouts/slideLayout2.xml"/><Relationship Id="rId6" Type="http://schemas.openxmlformats.org/officeDocument/2006/relationships/image" Target="../media/image88.emf"/><Relationship Id="rId5" Type="http://schemas.openxmlformats.org/officeDocument/2006/relationships/image" Target="../media/image87.jpeg"/><Relationship Id="rId4" Type="http://schemas.openxmlformats.org/officeDocument/2006/relationships/image" Target="../media/image86.jpeg"/></Relationships>
</file>

<file path=ppt/slides/_rels/slide76.xml.rels><?xml version="1.0" encoding="UTF-8" standalone="yes"?>
<Relationships xmlns="http://schemas.openxmlformats.org/package/2006/relationships"><Relationship Id="rId3" Type="http://schemas.openxmlformats.org/officeDocument/2006/relationships/image" Target="../media/image89.jpeg"/><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2" Type="http://schemas.openxmlformats.org/officeDocument/2006/relationships/image" Target="../media/image90.emf"/><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8" Type="http://schemas.openxmlformats.org/officeDocument/2006/relationships/image" Target="../media/image93.emf"/><Relationship Id="rId3" Type="http://schemas.openxmlformats.org/officeDocument/2006/relationships/package" Target="../embeddings/Microsoft_Excel_Worksheet4.xlsx"/><Relationship Id="rId7" Type="http://schemas.openxmlformats.org/officeDocument/2006/relationships/package" Target="../embeddings/Microsoft_Excel_Worksheet6.xlsx"/><Relationship Id="rId2" Type="http://schemas.openxmlformats.org/officeDocument/2006/relationships/slideLayout" Target="../slideLayouts/slideLayout2.xml"/><Relationship Id="rId1" Type="http://schemas.openxmlformats.org/officeDocument/2006/relationships/vmlDrawing" Target="../drawings/vmlDrawing1.vml"/><Relationship Id="rId6" Type="http://schemas.openxmlformats.org/officeDocument/2006/relationships/image" Target="../media/image92.emf"/><Relationship Id="rId11" Type="http://schemas.openxmlformats.org/officeDocument/2006/relationships/slide" Target="slide154.xml"/><Relationship Id="rId5" Type="http://schemas.openxmlformats.org/officeDocument/2006/relationships/package" Target="../embeddings/Microsoft_Excel_Worksheet5.xlsx"/><Relationship Id="rId10" Type="http://schemas.openxmlformats.org/officeDocument/2006/relationships/image" Target="../media/image94.emf"/><Relationship Id="rId4" Type="http://schemas.openxmlformats.org/officeDocument/2006/relationships/image" Target="../media/image91.emf"/><Relationship Id="rId9" Type="http://schemas.openxmlformats.org/officeDocument/2006/relationships/package" Target="../embeddings/Microsoft_Excel_Worksheet7.xlsx"/></Relationships>
</file>

<file path=ppt/slides/_rels/slide79.xml.rels><?xml version="1.0" encoding="UTF-8" standalone="yes"?>
<Relationships xmlns="http://schemas.openxmlformats.org/package/2006/relationships"><Relationship Id="rId8" Type="http://schemas.openxmlformats.org/officeDocument/2006/relationships/slide" Target="slide80.xml"/><Relationship Id="rId3" Type="http://schemas.openxmlformats.org/officeDocument/2006/relationships/slide" Target="slide3.xml"/><Relationship Id="rId7" Type="http://schemas.openxmlformats.org/officeDocument/2006/relationships/slide" Target="slide75.xml"/><Relationship Id="rId2" Type="http://schemas.openxmlformats.org/officeDocument/2006/relationships/notesSlide" Target="../notesSlides/notesSlide12.xml"/><Relationship Id="rId1" Type="http://schemas.openxmlformats.org/officeDocument/2006/relationships/slideLayout" Target="../slideLayouts/slideLayout2.xml"/><Relationship Id="rId6" Type="http://schemas.openxmlformats.org/officeDocument/2006/relationships/slide" Target="slide70.xml"/><Relationship Id="rId11" Type="http://schemas.openxmlformats.org/officeDocument/2006/relationships/slide" Target="slide98.xml"/><Relationship Id="rId5" Type="http://schemas.openxmlformats.org/officeDocument/2006/relationships/slide" Target="slide53.xml"/><Relationship Id="rId10" Type="http://schemas.openxmlformats.org/officeDocument/2006/relationships/slide" Target="slide92.xml"/><Relationship Id="rId4" Type="http://schemas.openxmlformats.org/officeDocument/2006/relationships/slide" Target="slide44.xml"/><Relationship Id="rId9" Type="http://schemas.openxmlformats.org/officeDocument/2006/relationships/slide" Target="slide82.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8" Type="http://schemas.openxmlformats.org/officeDocument/2006/relationships/slide" Target="slide80.xml"/><Relationship Id="rId3" Type="http://schemas.openxmlformats.org/officeDocument/2006/relationships/slide" Target="slide3.xml"/><Relationship Id="rId7" Type="http://schemas.openxmlformats.org/officeDocument/2006/relationships/slide" Target="slide75.xml"/><Relationship Id="rId2" Type="http://schemas.openxmlformats.org/officeDocument/2006/relationships/notesSlide" Target="../notesSlides/notesSlide13.xml"/><Relationship Id="rId1" Type="http://schemas.openxmlformats.org/officeDocument/2006/relationships/slideLayout" Target="../slideLayouts/slideLayout2.xml"/><Relationship Id="rId6" Type="http://schemas.openxmlformats.org/officeDocument/2006/relationships/slide" Target="slide70.xml"/><Relationship Id="rId11" Type="http://schemas.openxmlformats.org/officeDocument/2006/relationships/slide" Target="slide98.xml"/><Relationship Id="rId5" Type="http://schemas.openxmlformats.org/officeDocument/2006/relationships/slide" Target="slide53.xml"/><Relationship Id="rId10" Type="http://schemas.openxmlformats.org/officeDocument/2006/relationships/slide" Target="slide92.xml"/><Relationship Id="rId4" Type="http://schemas.openxmlformats.org/officeDocument/2006/relationships/slide" Target="slide44.xml"/><Relationship Id="rId9" Type="http://schemas.openxmlformats.org/officeDocument/2006/relationships/slide" Target="slide82.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3" Type="http://schemas.openxmlformats.org/officeDocument/2006/relationships/chart" Target="../charts/chart9.xml"/><Relationship Id="rId2" Type="http://schemas.openxmlformats.org/officeDocument/2006/relationships/notesSlide" Target="../notesSlides/notesSlide14.xml"/><Relationship Id="rId1" Type="http://schemas.openxmlformats.org/officeDocument/2006/relationships/slideLayout" Target="../slideLayouts/slideLayout2.xml"/><Relationship Id="rId4" Type="http://schemas.openxmlformats.org/officeDocument/2006/relationships/chart" Target="../charts/chart10.xml"/></Relationships>
</file>

<file path=ppt/slides/_rels/slide86.xml.rels><?xml version="1.0" encoding="UTF-8" standalone="yes"?>
<Relationships xmlns="http://schemas.openxmlformats.org/package/2006/relationships"><Relationship Id="rId3" Type="http://schemas.openxmlformats.org/officeDocument/2006/relationships/chart" Target="../charts/chart11.xml"/><Relationship Id="rId2" Type="http://schemas.openxmlformats.org/officeDocument/2006/relationships/notesSlide" Target="../notesSlides/notesSlide15.xml"/><Relationship Id="rId1" Type="http://schemas.openxmlformats.org/officeDocument/2006/relationships/slideLayout" Target="../slideLayouts/slideLayout4.xml"/><Relationship Id="rId4" Type="http://schemas.openxmlformats.org/officeDocument/2006/relationships/chart" Target="../charts/chart12.xml"/></Relationships>
</file>

<file path=ppt/slides/_rels/slide87.xml.rels><?xml version="1.0" encoding="UTF-8" standalone="yes"?>
<Relationships xmlns="http://schemas.openxmlformats.org/package/2006/relationships"><Relationship Id="rId3" Type="http://schemas.openxmlformats.org/officeDocument/2006/relationships/chart" Target="../charts/chart13.xml"/><Relationship Id="rId2" Type="http://schemas.openxmlformats.org/officeDocument/2006/relationships/notesSlide" Target="../notesSlides/notesSlide16.xml"/><Relationship Id="rId1" Type="http://schemas.openxmlformats.org/officeDocument/2006/relationships/slideLayout" Target="../slideLayouts/slideLayout4.xml"/><Relationship Id="rId4" Type="http://schemas.openxmlformats.org/officeDocument/2006/relationships/chart" Target="../charts/chart14.xml"/></Relationships>
</file>

<file path=ppt/slides/_rels/slide88.xml.rels><?xml version="1.0" encoding="UTF-8" standalone="yes"?>
<Relationships xmlns="http://schemas.openxmlformats.org/package/2006/relationships"><Relationship Id="rId3" Type="http://schemas.openxmlformats.org/officeDocument/2006/relationships/chart" Target="../charts/chart15.xml"/><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3" Type="http://schemas.openxmlformats.org/officeDocument/2006/relationships/image" Target="../media/image95.emf"/><Relationship Id="rId2" Type="http://schemas.openxmlformats.org/officeDocument/2006/relationships/notesSlide" Target="../notesSlides/notesSlide18.xml"/><Relationship Id="rId1" Type="http://schemas.openxmlformats.org/officeDocument/2006/relationships/slideLayout" Target="../slideLayouts/slideLayout2.xml"/><Relationship Id="rId4" Type="http://schemas.openxmlformats.org/officeDocument/2006/relationships/image" Target="../media/image96.emf"/></Relationships>
</file>

<file path=ppt/slides/_rels/slide90.xml.rels><?xml version="1.0" encoding="UTF-8" standalone="yes"?>
<Relationships xmlns="http://schemas.openxmlformats.org/package/2006/relationships"><Relationship Id="rId2" Type="http://schemas.openxmlformats.org/officeDocument/2006/relationships/slide" Target="slide164.xml"/><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8" Type="http://schemas.openxmlformats.org/officeDocument/2006/relationships/slide" Target="slide80.xml"/><Relationship Id="rId3" Type="http://schemas.openxmlformats.org/officeDocument/2006/relationships/slide" Target="slide3.xml"/><Relationship Id="rId7" Type="http://schemas.openxmlformats.org/officeDocument/2006/relationships/slide" Target="slide75.xml"/><Relationship Id="rId2" Type="http://schemas.openxmlformats.org/officeDocument/2006/relationships/notesSlide" Target="../notesSlides/notesSlide19.xml"/><Relationship Id="rId1" Type="http://schemas.openxmlformats.org/officeDocument/2006/relationships/slideLayout" Target="../slideLayouts/slideLayout2.xml"/><Relationship Id="rId6" Type="http://schemas.openxmlformats.org/officeDocument/2006/relationships/slide" Target="slide70.xml"/><Relationship Id="rId11" Type="http://schemas.openxmlformats.org/officeDocument/2006/relationships/slide" Target="slide98.xml"/><Relationship Id="rId5" Type="http://schemas.openxmlformats.org/officeDocument/2006/relationships/slide" Target="slide53.xml"/><Relationship Id="rId10" Type="http://schemas.openxmlformats.org/officeDocument/2006/relationships/slide" Target="slide92.xml"/><Relationship Id="rId4" Type="http://schemas.openxmlformats.org/officeDocument/2006/relationships/slide" Target="slide44.xml"/><Relationship Id="rId9" Type="http://schemas.openxmlformats.org/officeDocument/2006/relationships/slide" Target="slide82.xml"/></Relationships>
</file>

<file path=ppt/slides/_rels/slide92.xml.rels><?xml version="1.0" encoding="UTF-8" standalone="yes"?>
<Relationships xmlns="http://schemas.openxmlformats.org/package/2006/relationships"><Relationship Id="rId2" Type="http://schemas.openxmlformats.org/officeDocument/2006/relationships/image" Target="../media/image97.png"/><Relationship Id="rId1" Type="http://schemas.openxmlformats.org/officeDocument/2006/relationships/slideLayout" Target="../slideLayouts/slideLayout2.xml"/></Relationships>
</file>

<file path=ppt/slides/_rels/slide93.xml.rels><?xml version="1.0" encoding="UTF-8" standalone="yes"?>
<Relationships xmlns="http://schemas.openxmlformats.org/package/2006/relationships"><Relationship Id="rId3" Type="http://schemas.openxmlformats.org/officeDocument/2006/relationships/chart" Target="../charts/chart16.xml"/><Relationship Id="rId2" Type="http://schemas.openxmlformats.org/officeDocument/2006/relationships/notesSlide" Target="../notesSlides/notesSlide20.xml"/><Relationship Id="rId1" Type="http://schemas.openxmlformats.org/officeDocument/2006/relationships/slideLayout" Target="../slideLayouts/slideLayout2.xml"/><Relationship Id="rId4" Type="http://schemas.openxmlformats.org/officeDocument/2006/relationships/chart" Target="../charts/chart17.xml"/></Relationships>
</file>

<file path=ppt/slides/_rels/slide94.xml.rels><?xml version="1.0" encoding="UTF-8" standalone="yes"?>
<Relationships xmlns="http://schemas.openxmlformats.org/package/2006/relationships"><Relationship Id="rId3" Type="http://schemas.openxmlformats.org/officeDocument/2006/relationships/image" Target="../media/image98.png"/><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95.xml.rels><?xml version="1.0" encoding="UTF-8" standalone="yes"?>
<Relationships xmlns="http://schemas.openxmlformats.org/package/2006/relationships"><Relationship Id="rId3" Type="http://schemas.openxmlformats.org/officeDocument/2006/relationships/chart" Target="../charts/chart19.xml"/><Relationship Id="rId2" Type="http://schemas.openxmlformats.org/officeDocument/2006/relationships/chart" Target="../charts/chart18.xml"/><Relationship Id="rId1" Type="http://schemas.openxmlformats.org/officeDocument/2006/relationships/slideLayout" Target="../slideLayouts/slideLayout2.xml"/><Relationship Id="rId6" Type="http://schemas.openxmlformats.org/officeDocument/2006/relationships/chart" Target="../charts/chart22.xml"/><Relationship Id="rId5" Type="http://schemas.openxmlformats.org/officeDocument/2006/relationships/chart" Target="../charts/chart21.xml"/><Relationship Id="rId4" Type="http://schemas.openxmlformats.org/officeDocument/2006/relationships/chart" Target="../charts/chart20.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7.xml.rels><?xml version="1.0" encoding="UTF-8" standalone="yes"?>
<Relationships xmlns="http://schemas.openxmlformats.org/package/2006/relationships"><Relationship Id="rId8" Type="http://schemas.openxmlformats.org/officeDocument/2006/relationships/slide" Target="slide80.xml"/><Relationship Id="rId3" Type="http://schemas.openxmlformats.org/officeDocument/2006/relationships/slide" Target="slide3.xml"/><Relationship Id="rId7" Type="http://schemas.openxmlformats.org/officeDocument/2006/relationships/slide" Target="slide75.xml"/><Relationship Id="rId2" Type="http://schemas.openxmlformats.org/officeDocument/2006/relationships/notesSlide" Target="../notesSlides/notesSlide22.xml"/><Relationship Id="rId1" Type="http://schemas.openxmlformats.org/officeDocument/2006/relationships/slideLayout" Target="../slideLayouts/slideLayout2.xml"/><Relationship Id="rId6" Type="http://schemas.openxmlformats.org/officeDocument/2006/relationships/slide" Target="slide70.xml"/><Relationship Id="rId11" Type="http://schemas.openxmlformats.org/officeDocument/2006/relationships/slide" Target="slide98.xml"/><Relationship Id="rId5" Type="http://schemas.openxmlformats.org/officeDocument/2006/relationships/slide" Target="slide53.xml"/><Relationship Id="rId10" Type="http://schemas.openxmlformats.org/officeDocument/2006/relationships/slide" Target="slide92.xml"/><Relationship Id="rId4" Type="http://schemas.openxmlformats.org/officeDocument/2006/relationships/slide" Target="slide44.xml"/><Relationship Id="rId9" Type="http://schemas.openxmlformats.org/officeDocument/2006/relationships/slide" Target="slide82.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2" Type="http://schemas.openxmlformats.org/officeDocument/2006/relationships/image" Target="../media/image99.emf"/><Relationship Id="rId1" Type="http://schemas.openxmlformats.org/officeDocument/2006/relationships/slideLayout" Target="../slideLayouts/slideLayout2.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1.xml.rels><?xml version="1.0" encoding="UTF-8" standalone="yes"?>
<Relationships xmlns="http://schemas.openxmlformats.org/package/2006/relationships"><Relationship Id="rId8" Type="http://schemas.openxmlformats.org/officeDocument/2006/relationships/slide" Target="slide108.xml"/><Relationship Id="rId13" Type="http://schemas.openxmlformats.org/officeDocument/2006/relationships/slide" Target="slide140.xml"/><Relationship Id="rId18" Type="http://schemas.openxmlformats.org/officeDocument/2006/relationships/slide" Target="slide146.xml"/><Relationship Id="rId26" Type="http://schemas.openxmlformats.org/officeDocument/2006/relationships/slide" Target="slide74.xml"/><Relationship Id="rId3" Type="http://schemas.openxmlformats.org/officeDocument/2006/relationships/slide" Target="slide103.xml"/><Relationship Id="rId21" Type="http://schemas.openxmlformats.org/officeDocument/2006/relationships/slide" Target="slide149.xml"/><Relationship Id="rId7" Type="http://schemas.openxmlformats.org/officeDocument/2006/relationships/slide" Target="slide107.xml"/><Relationship Id="rId12" Type="http://schemas.openxmlformats.org/officeDocument/2006/relationships/slide" Target="slide139.xml"/><Relationship Id="rId17" Type="http://schemas.openxmlformats.org/officeDocument/2006/relationships/slide" Target="slide145.xml"/><Relationship Id="rId25" Type="http://schemas.openxmlformats.org/officeDocument/2006/relationships/slide" Target="slide153.xml"/><Relationship Id="rId33" Type="http://schemas.openxmlformats.org/officeDocument/2006/relationships/slide" Target="slide162.xml"/><Relationship Id="rId2" Type="http://schemas.openxmlformats.org/officeDocument/2006/relationships/slide" Target="slide43.xml"/><Relationship Id="rId16" Type="http://schemas.openxmlformats.org/officeDocument/2006/relationships/slide" Target="slide144.xml"/><Relationship Id="rId20" Type="http://schemas.openxmlformats.org/officeDocument/2006/relationships/slide" Target="slide148.xml"/><Relationship Id="rId29" Type="http://schemas.openxmlformats.org/officeDocument/2006/relationships/slide" Target="slide156.xml"/><Relationship Id="rId1" Type="http://schemas.openxmlformats.org/officeDocument/2006/relationships/slideLayout" Target="../slideLayouts/slideLayout2.xml"/><Relationship Id="rId6" Type="http://schemas.openxmlformats.org/officeDocument/2006/relationships/slide" Target="slide106.xml"/><Relationship Id="rId11" Type="http://schemas.openxmlformats.org/officeDocument/2006/relationships/slide" Target="slide69.xml"/><Relationship Id="rId24" Type="http://schemas.openxmlformats.org/officeDocument/2006/relationships/slide" Target="slide152.xml"/><Relationship Id="rId32" Type="http://schemas.openxmlformats.org/officeDocument/2006/relationships/slide" Target="slide159.xml"/><Relationship Id="rId5" Type="http://schemas.openxmlformats.org/officeDocument/2006/relationships/slide" Target="slide105.xml"/><Relationship Id="rId15" Type="http://schemas.openxmlformats.org/officeDocument/2006/relationships/slide" Target="slide143.xml"/><Relationship Id="rId23" Type="http://schemas.openxmlformats.org/officeDocument/2006/relationships/slide" Target="slide151.xml"/><Relationship Id="rId28" Type="http://schemas.openxmlformats.org/officeDocument/2006/relationships/slide" Target="slide155.xml"/><Relationship Id="rId10" Type="http://schemas.openxmlformats.org/officeDocument/2006/relationships/slide" Target="slide116.xml"/><Relationship Id="rId19" Type="http://schemas.openxmlformats.org/officeDocument/2006/relationships/slide" Target="slide147.xml"/><Relationship Id="rId31" Type="http://schemas.openxmlformats.org/officeDocument/2006/relationships/slide" Target="slide158.xml"/><Relationship Id="rId4" Type="http://schemas.openxmlformats.org/officeDocument/2006/relationships/slide" Target="slide104.xml"/><Relationship Id="rId9" Type="http://schemas.openxmlformats.org/officeDocument/2006/relationships/slide" Target="slide109.xml"/><Relationship Id="rId14" Type="http://schemas.openxmlformats.org/officeDocument/2006/relationships/slide" Target="slide141.xml"/><Relationship Id="rId22" Type="http://schemas.openxmlformats.org/officeDocument/2006/relationships/slide" Target="slide150.xml"/><Relationship Id="rId27" Type="http://schemas.openxmlformats.org/officeDocument/2006/relationships/slide" Target="slide154.xml"/><Relationship Id="rId30" Type="http://schemas.openxmlformats.org/officeDocument/2006/relationships/slide" Target="slide157.xml"/></Relationships>
</file>

<file path=ppt/slides/_rels/slide102.xml.rels><?xml version="1.0" encoding="UTF-8" standalone="yes"?>
<Relationships xmlns="http://schemas.openxmlformats.org/package/2006/relationships"><Relationship Id="rId2" Type="http://schemas.openxmlformats.org/officeDocument/2006/relationships/slide" Target="slide81.xml"/><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3" Type="http://schemas.openxmlformats.org/officeDocument/2006/relationships/slide" Target="slide37.xml"/><Relationship Id="rId2" Type="http://schemas.openxmlformats.org/officeDocument/2006/relationships/chart" Target="../charts/chart23.xml"/><Relationship Id="rId1" Type="http://schemas.openxmlformats.org/officeDocument/2006/relationships/slideLayout" Target="../slideLayouts/slideLayout2.xml"/></Relationships>
</file>

<file path=ppt/slides/_rels/slide104.xml.rels><?xml version="1.0" encoding="UTF-8" standalone="yes"?>
<Relationships xmlns="http://schemas.openxmlformats.org/package/2006/relationships"><Relationship Id="rId3" Type="http://schemas.openxmlformats.org/officeDocument/2006/relationships/slide" Target="slide36.xml"/><Relationship Id="rId2" Type="http://schemas.openxmlformats.org/officeDocument/2006/relationships/image" Target="../media/image58.png"/><Relationship Id="rId1" Type="http://schemas.openxmlformats.org/officeDocument/2006/relationships/slideLayout" Target="../slideLayouts/slideLayout2.xml"/></Relationships>
</file>

<file path=ppt/slides/_rels/slide105.xml.rels><?xml version="1.0" encoding="UTF-8" standalone="yes"?>
<Relationships xmlns="http://schemas.openxmlformats.org/package/2006/relationships"><Relationship Id="rId3" Type="http://schemas.openxmlformats.org/officeDocument/2006/relationships/slide" Target="slide101.xml"/><Relationship Id="rId2" Type="http://schemas.openxmlformats.org/officeDocument/2006/relationships/image" Target="../media/image100.png"/><Relationship Id="rId1" Type="http://schemas.openxmlformats.org/officeDocument/2006/relationships/slideLayout" Target="../slideLayouts/slideLayout2.xml"/></Relationships>
</file>

<file path=ppt/slides/_rels/slide106.xml.rels><?xml version="1.0" encoding="UTF-8" standalone="yes"?>
<Relationships xmlns="http://schemas.openxmlformats.org/package/2006/relationships"><Relationship Id="rId3" Type="http://schemas.openxmlformats.org/officeDocument/2006/relationships/slide" Target="slide101.xml"/><Relationship Id="rId2" Type="http://schemas.openxmlformats.org/officeDocument/2006/relationships/image" Target="../media/image101.png"/><Relationship Id="rId1" Type="http://schemas.openxmlformats.org/officeDocument/2006/relationships/slideLayout" Target="../slideLayouts/slideLayout2.xml"/></Relationships>
</file>

<file path=ppt/slides/_rels/slide107.xml.rels><?xml version="1.0" encoding="UTF-8" standalone="yes"?>
<Relationships xmlns="http://schemas.openxmlformats.org/package/2006/relationships"><Relationship Id="rId3" Type="http://schemas.openxmlformats.org/officeDocument/2006/relationships/slide" Target="slide101.xml"/><Relationship Id="rId2" Type="http://schemas.openxmlformats.org/officeDocument/2006/relationships/image" Target="../media/image102.png"/><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3" Type="http://schemas.openxmlformats.org/officeDocument/2006/relationships/slide" Target="slide101.xml"/><Relationship Id="rId2" Type="http://schemas.openxmlformats.org/officeDocument/2006/relationships/image" Target="../media/image103.png"/><Relationship Id="rId1" Type="http://schemas.openxmlformats.org/officeDocument/2006/relationships/slideLayout" Target="../slideLayouts/slideLayout2.xml"/></Relationships>
</file>

<file path=ppt/slides/_rels/slide109.xml.rels><?xml version="1.0" encoding="UTF-8" standalone="yes"?>
<Relationships xmlns="http://schemas.openxmlformats.org/package/2006/relationships"><Relationship Id="rId3" Type="http://schemas.openxmlformats.org/officeDocument/2006/relationships/slide" Target="slide101.xml"/><Relationship Id="rId2" Type="http://schemas.openxmlformats.org/officeDocument/2006/relationships/image" Target="../media/image104.emf"/><Relationship Id="rId1" Type="http://schemas.openxmlformats.org/officeDocument/2006/relationships/slideLayout" Target="../slideLayouts/slideLayout2.xml"/></Relationships>
</file>

<file path=ppt/slides/_rels/slide110.xml.rels><?xml version="1.0" encoding="UTF-8" standalone="yes"?>
<Relationships xmlns="http://schemas.openxmlformats.org/package/2006/relationships"><Relationship Id="rId3" Type="http://schemas.openxmlformats.org/officeDocument/2006/relationships/slide" Target="slide101.xml"/><Relationship Id="rId2" Type="http://schemas.openxmlformats.org/officeDocument/2006/relationships/image" Target="../media/image105.emf"/><Relationship Id="rId1" Type="http://schemas.openxmlformats.org/officeDocument/2006/relationships/slideLayout" Target="../slideLayouts/slideLayout2.xml"/></Relationships>
</file>

<file path=ppt/slides/_rels/slide111.xml.rels><?xml version="1.0" encoding="UTF-8" standalone="yes"?>
<Relationships xmlns="http://schemas.openxmlformats.org/package/2006/relationships"><Relationship Id="rId3" Type="http://schemas.openxmlformats.org/officeDocument/2006/relationships/slide" Target="slide101.xml"/><Relationship Id="rId2" Type="http://schemas.openxmlformats.org/officeDocument/2006/relationships/image" Target="../media/image106.emf"/><Relationship Id="rId1" Type="http://schemas.openxmlformats.org/officeDocument/2006/relationships/slideLayout" Target="../slideLayouts/slideLayout2.xml"/></Relationships>
</file>

<file path=ppt/slides/_rels/slide112.xml.rels><?xml version="1.0" encoding="UTF-8" standalone="yes"?>
<Relationships xmlns="http://schemas.openxmlformats.org/package/2006/relationships"><Relationship Id="rId3" Type="http://schemas.openxmlformats.org/officeDocument/2006/relationships/slide" Target="slide101.xml"/><Relationship Id="rId2" Type="http://schemas.openxmlformats.org/officeDocument/2006/relationships/image" Target="../media/image107.emf"/><Relationship Id="rId1" Type="http://schemas.openxmlformats.org/officeDocument/2006/relationships/slideLayout" Target="../slideLayouts/slideLayout2.xml"/></Relationships>
</file>

<file path=ppt/slides/_rels/slide113.xml.rels><?xml version="1.0" encoding="UTF-8" standalone="yes"?>
<Relationships xmlns="http://schemas.openxmlformats.org/package/2006/relationships"><Relationship Id="rId3" Type="http://schemas.openxmlformats.org/officeDocument/2006/relationships/slide" Target="slide101.xml"/><Relationship Id="rId2" Type="http://schemas.openxmlformats.org/officeDocument/2006/relationships/image" Target="../media/image108.emf"/><Relationship Id="rId1" Type="http://schemas.openxmlformats.org/officeDocument/2006/relationships/slideLayout" Target="../slideLayouts/slideLayout2.xml"/></Relationships>
</file>

<file path=ppt/slides/_rels/slide114.xml.rels><?xml version="1.0" encoding="UTF-8" standalone="yes"?>
<Relationships xmlns="http://schemas.openxmlformats.org/package/2006/relationships"><Relationship Id="rId3" Type="http://schemas.openxmlformats.org/officeDocument/2006/relationships/slide" Target="slide101.xml"/><Relationship Id="rId2" Type="http://schemas.openxmlformats.org/officeDocument/2006/relationships/image" Target="../media/image109.emf"/><Relationship Id="rId1" Type="http://schemas.openxmlformats.org/officeDocument/2006/relationships/slideLayout" Target="../slideLayouts/slideLayout2.xml"/></Relationships>
</file>

<file path=ppt/slides/_rels/slide115.xml.rels><?xml version="1.0" encoding="UTF-8" standalone="yes"?>
<Relationships xmlns="http://schemas.openxmlformats.org/package/2006/relationships"><Relationship Id="rId3" Type="http://schemas.openxmlformats.org/officeDocument/2006/relationships/slide" Target="slide101.xml"/><Relationship Id="rId2" Type="http://schemas.openxmlformats.org/officeDocument/2006/relationships/image" Target="../media/image110.emf"/><Relationship Id="rId1" Type="http://schemas.openxmlformats.org/officeDocument/2006/relationships/slideLayout" Target="../slideLayouts/slideLayout2.xml"/></Relationships>
</file>

<file path=ppt/slides/_rels/slide116.xml.rels><?xml version="1.0" encoding="UTF-8" standalone="yes"?>
<Relationships xmlns="http://schemas.openxmlformats.org/package/2006/relationships"><Relationship Id="rId3" Type="http://schemas.openxmlformats.org/officeDocument/2006/relationships/slide" Target="slide101.xml"/><Relationship Id="rId2" Type="http://schemas.openxmlformats.org/officeDocument/2006/relationships/image" Target="../media/image111.png"/><Relationship Id="rId1" Type="http://schemas.openxmlformats.org/officeDocument/2006/relationships/slideLayout" Target="../slideLayouts/slideLayout2.xml"/></Relationships>
</file>

<file path=ppt/slides/_rels/slide117.xml.rels><?xml version="1.0" encoding="UTF-8" standalone="yes"?>
<Relationships xmlns="http://schemas.openxmlformats.org/package/2006/relationships"><Relationship Id="rId3" Type="http://schemas.openxmlformats.org/officeDocument/2006/relationships/slide" Target="slide70.xml"/><Relationship Id="rId2" Type="http://schemas.openxmlformats.org/officeDocument/2006/relationships/chart" Target="../charts/chart24.xml"/><Relationship Id="rId1" Type="http://schemas.openxmlformats.org/officeDocument/2006/relationships/slideLayout" Target="../slideLayouts/slideLayout2.xml"/></Relationships>
</file>

<file path=ppt/slides/_rels/slide118.xml.rels><?xml version="1.0" encoding="UTF-8" standalone="yes"?>
<Relationships xmlns="http://schemas.openxmlformats.org/package/2006/relationships"><Relationship Id="rId3" Type="http://schemas.openxmlformats.org/officeDocument/2006/relationships/slide" Target="slide70.xml"/><Relationship Id="rId2" Type="http://schemas.openxmlformats.org/officeDocument/2006/relationships/chart" Target="../charts/chart25.xml"/><Relationship Id="rId1" Type="http://schemas.openxmlformats.org/officeDocument/2006/relationships/slideLayout" Target="../slideLayouts/slideLayout2.xml"/></Relationships>
</file>

<file path=ppt/slides/_rels/slide119.xml.rels><?xml version="1.0" encoding="UTF-8" standalone="yes"?>
<Relationships xmlns="http://schemas.openxmlformats.org/package/2006/relationships"><Relationship Id="rId3" Type="http://schemas.openxmlformats.org/officeDocument/2006/relationships/slide" Target="slide70.xml"/><Relationship Id="rId2" Type="http://schemas.openxmlformats.org/officeDocument/2006/relationships/image" Target="../media/image112.emf"/><Relationship Id="rId1" Type="http://schemas.openxmlformats.org/officeDocument/2006/relationships/slideLayout" Target="../slideLayouts/slideLayout2.xml"/></Relationships>
</file>

<file path=ppt/slides/_rels/slide120.xml.rels><?xml version="1.0" encoding="UTF-8" standalone="yes"?>
<Relationships xmlns="http://schemas.openxmlformats.org/package/2006/relationships"><Relationship Id="rId3" Type="http://schemas.openxmlformats.org/officeDocument/2006/relationships/chart" Target="../charts/chart27.xml"/><Relationship Id="rId2" Type="http://schemas.openxmlformats.org/officeDocument/2006/relationships/chart" Target="../charts/chart26.xml"/><Relationship Id="rId1" Type="http://schemas.openxmlformats.org/officeDocument/2006/relationships/slideLayout" Target="../slideLayouts/slideLayout2.xml"/><Relationship Id="rId4" Type="http://schemas.openxmlformats.org/officeDocument/2006/relationships/slide" Target="slide70.xml"/></Relationships>
</file>

<file path=ppt/slides/_rels/slide121.xml.rels><?xml version="1.0" encoding="UTF-8" standalone="yes"?>
<Relationships xmlns="http://schemas.openxmlformats.org/package/2006/relationships"><Relationship Id="rId3" Type="http://schemas.openxmlformats.org/officeDocument/2006/relationships/slide" Target="slide70.xml"/><Relationship Id="rId2" Type="http://schemas.openxmlformats.org/officeDocument/2006/relationships/image" Target="../media/image113.png"/><Relationship Id="rId1" Type="http://schemas.openxmlformats.org/officeDocument/2006/relationships/slideLayout" Target="../slideLayouts/slideLayout2.xml"/></Relationships>
</file>

<file path=ppt/slides/_rels/slide122.xml.rels><?xml version="1.0" encoding="UTF-8" standalone="yes"?>
<Relationships xmlns="http://schemas.openxmlformats.org/package/2006/relationships"><Relationship Id="rId3" Type="http://schemas.openxmlformats.org/officeDocument/2006/relationships/slide" Target="slide70.xml"/><Relationship Id="rId2" Type="http://schemas.openxmlformats.org/officeDocument/2006/relationships/image" Target="../media/image114.png"/><Relationship Id="rId1" Type="http://schemas.openxmlformats.org/officeDocument/2006/relationships/slideLayout" Target="../slideLayouts/slideLayout2.xml"/></Relationships>
</file>

<file path=ppt/slides/_rels/slide123.xml.rels><?xml version="1.0" encoding="UTF-8" standalone="yes"?>
<Relationships xmlns="http://schemas.openxmlformats.org/package/2006/relationships"><Relationship Id="rId3" Type="http://schemas.openxmlformats.org/officeDocument/2006/relationships/slide" Target="slide70.xml"/><Relationship Id="rId2" Type="http://schemas.openxmlformats.org/officeDocument/2006/relationships/image" Target="../media/image115.png"/><Relationship Id="rId1" Type="http://schemas.openxmlformats.org/officeDocument/2006/relationships/slideLayout" Target="../slideLayouts/slideLayout2.xml"/></Relationships>
</file>

<file path=ppt/slides/_rels/slide124.xml.rels><?xml version="1.0" encoding="UTF-8" standalone="yes"?>
<Relationships xmlns="http://schemas.openxmlformats.org/package/2006/relationships"><Relationship Id="rId3" Type="http://schemas.openxmlformats.org/officeDocument/2006/relationships/slide" Target="slide71.xml"/><Relationship Id="rId2" Type="http://schemas.openxmlformats.org/officeDocument/2006/relationships/image" Target="../media/image116.png"/><Relationship Id="rId1" Type="http://schemas.openxmlformats.org/officeDocument/2006/relationships/slideLayout" Target="../slideLayouts/slideLayout2.xml"/></Relationships>
</file>

<file path=ppt/slides/_rels/slide125.xml.rels><?xml version="1.0" encoding="UTF-8" standalone="yes"?>
<Relationships xmlns="http://schemas.openxmlformats.org/package/2006/relationships"><Relationship Id="rId3" Type="http://schemas.openxmlformats.org/officeDocument/2006/relationships/slide" Target="slide71.xml"/><Relationship Id="rId2" Type="http://schemas.openxmlformats.org/officeDocument/2006/relationships/image" Target="../media/image117.png"/><Relationship Id="rId1" Type="http://schemas.openxmlformats.org/officeDocument/2006/relationships/slideLayout" Target="../slideLayouts/slideLayout2.xml"/></Relationships>
</file>

<file path=ppt/slides/_rels/slide126.xml.rels><?xml version="1.0" encoding="UTF-8" standalone="yes"?>
<Relationships xmlns="http://schemas.openxmlformats.org/package/2006/relationships"><Relationship Id="rId3" Type="http://schemas.openxmlformats.org/officeDocument/2006/relationships/slide" Target="slide71.xml"/><Relationship Id="rId2" Type="http://schemas.openxmlformats.org/officeDocument/2006/relationships/image" Target="../media/image118.png"/><Relationship Id="rId1" Type="http://schemas.openxmlformats.org/officeDocument/2006/relationships/slideLayout" Target="../slideLayouts/slideLayout2.xml"/></Relationships>
</file>

<file path=ppt/slides/_rels/slide127.xml.rels><?xml version="1.0" encoding="UTF-8" standalone="yes"?>
<Relationships xmlns="http://schemas.openxmlformats.org/package/2006/relationships"><Relationship Id="rId3" Type="http://schemas.openxmlformats.org/officeDocument/2006/relationships/slide" Target="slide71.xml"/><Relationship Id="rId2" Type="http://schemas.openxmlformats.org/officeDocument/2006/relationships/image" Target="../media/image119.png"/><Relationship Id="rId1" Type="http://schemas.openxmlformats.org/officeDocument/2006/relationships/slideLayout" Target="../slideLayouts/slideLayout2.xml"/></Relationships>
</file>

<file path=ppt/slides/_rels/slide128.xml.rels><?xml version="1.0" encoding="UTF-8" standalone="yes"?>
<Relationships xmlns="http://schemas.openxmlformats.org/package/2006/relationships"><Relationship Id="rId3" Type="http://schemas.openxmlformats.org/officeDocument/2006/relationships/slide" Target="slide71.xml"/><Relationship Id="rId2" Type="http://schemas.openxmlformats.org/officeDocument/2006/relationships/image" Target="../media/image120.JPG"/><Relationship Id="rId1" Type="http://schemas.openxmlformats.org/officeDocument/2006/relationships/slideLayout" Target="../slideLayouts/slideLayout2.xml"/></Relationships>
</file>

<file path=ppt/slides/_rels/slide129.xml.rels><?xml version="1.0" encoding="UTF-8" standalone="yes"?>
<Relationships xmlns="http://schemas.openxmlformats.org/package/2006/relationships"><Relationship Id="rId3" Type="http://schemas.openxmlformats.org/officeDocument/2006/relationships/slide" Target="slide72.xml"/><Relationship Id="rId2" Type="http://schemas.openxmlformats.org/officeDocument/2006/relationships/chart" Target="../charts/chart28.xml"/><Relationship Id="rId1" Type="http://schemas.openxmlformats.org/officeDocument/2006/relationships/slideLayout" Target="../slideLayouts/slideLayout2.xml"/></Relationships>
</file>

<file path=ppt/slides/_rels/slide130.xml.rels><?xml version="1.0" encoding="UTF-8" standalone="yes"?>
<Relationships xmlns="http://schemas.openxmlformats.org/package/2006/relationships"><Relationship Id="rId3" Type="http://schemas.openxmlformats.org/officeDocument/2006/relationships/slide" Target="slide72.xml"/><Relationship Id="rId2" Type="http://schemas.openxmlformats.org/officeDocument/2006/relationships/chart" Target="../charts/chart29.xml"/><Relationship Id="rId1" Type="http://schemas.openxmlformats.org/officeDocument/2006/relationships/slideLayout" Target="../slideLayouts/slideLayout2.xml"/></Relationships>
</file>

<file path=ppt/slides/_rels/slide131.xml.rels><?xml version="1.0" encoding="UTF-8" standalone="yes"?>
<Relationships xmlns="http://schemas.openxmlformats.org/package/2006/relationships"><Relationship Id="rId3" Type="http://schemas.openxmlformats.org/officeDocument/2006/relationships/slide" Target="slide72.xml"/><Relationship Id="rId2" Type="http://schemas.openxmlformats.org/officeDocument/2006/relationships/chart" Target="../charts/chart30.xml"/><Relationship Id="rId1" Type="http://schemas.openxmlformats.org/officeDocument/2006/relationships/slideLayout" Target="../slideLayouts/slideLayout2.xml"/></Relationships>
</file>

<file path=ppt/slides/_rels/slide132.xml.rels><?xml version="1.0" encoding="UTF-8" standalone="yes"?>
<Relationships xmlns="http://schemas.openxmlformats.org/package/2006/relationships"><Relationship Id="rId3" Type="http://schemas.openxmlformats.org/officeDocument/2006/relationships/slide" Target="slide72.xml"/><Relationship Id="rId2" Type="http://schemas.openxmlformats.org/officeDocument/2006/relationships/chart" Target="../charts/chart31.xml"/><Relationship Id="rId1" Type="http://schemas.openxmlformats.org/officeDocument/2006/relationships/slideLayout" Target="../slideLayouts/slideLayout2.xml"/></Relationships>
</file>

<file path=ppt/slides/_rels/slide133.xml.rels><?xml version="1.0" encoding="UTF-8" standalone="yes"?>
<Relationships xmlns="http://schemas.openxmlformats.org/package/2006/relationships"><Relationship Id="rId3" Type="http://schemas.openxmlformats.org/officeDocument/2006/relationships/slide" Target="slide72.xml"/><Relationship Id="rId2" Type="http://schemas.openxmlformats.org/officeDocument/2006/relationships/chart" Target="../charts/chart32.xml"/><Relationship Id="rId1" Type="http://schemas.openxmlformats.org/officeDocument/2006/relationships/slideLayout" Target="../slideLayouts/slideLayout2.xml"/></Relationships>
</file>

<file path=ppt/slides/_rels/slide134.xml.rels><?xml version="1.0" encoding="UTF-8" standalone="yes"?>
<Relationships xmlns="http://schemas.openxmlformats.org/package/2006/relationships"><Relationship Id="rId3" Type="http://schemas.openxmlformats.org/officeDocument/2006/relationships/slide" Target="slide71.xml"/><Relationship Id="rId2" Type="http://schemas.openxmlformats.org/officeDocument/2006/relationships/chart" Target="../charts/chart33.xml"/><Relationship Id="rId1" Type="http://schemas.openxmlformats.org/officeDocument/2006/relationships/slideLayout" Target="../slideLayouts/slideLayout2.xml"/></Relationships>
</file>

<file path=ppt/slides/_rels/slide135.xml.rels><?xml version="1.0" encoding="UTF-8" standalone="yes"?>
<Relationships xmlns="http://schemas.openxmlformats.org/package/2006/relationships"><Relationship Id="rId3" Type="http://schemas.openxmlformats.org/officeDocument/2006/relationships/slide" Target="slide71.xml"/><Relationship Id="rId2" Type="http://schemas.openxmlformats.org/officeDocument/2006/relationships/image" Target="../media/image121.png"/><Relationship Id="rId1" Type="http://schemas.openxmlformats.org/officeDocument/2006/relationships/slideLayout" Target="../slideLayouts/slideLayout2.xml"/></Relationships>
</file>

<file path=ppt/slides/_rels/slide136.xml.rels><?xml version="1.0" encoding="UTF-8" standalone="yes"?>
<Relationships xmlns="http://schemas.openxmlformats.org/package/2006/relationships"><Relationship Id="rId3" Type="http://schemas.openxmlformats.org/officeDocument/2006/relationships/slide" Target="slide71.xml"/><Relationship Id="rId2" Type="http://schemas.openxmlformats.org/officeDocument/2006/relationships/image" Target="../media/image122.png"/><Relationship Id="rId1" Type="http://schemas.openxmlformats.org/officeDocument/2006/relationships/slideLayout" Target="../slideLayouts/slideLayout2.xml"/></Relationships>
</file>

<file path=ppt/slides/_rels/slide137.xml.rels><?xml version="1.0" encoding="UTF-8" standalone="yes"?>
<Relationships xmlns="http://schemas.openxmlformats.org/package/2006/relationships"><Relationship Id="rId3" Type="http://schemas.openxmlformats.org/officeDocument/2006/relationships/slide" Target="slide71.xml"/><Relationship Id="rId2" Type="http://schemas.openxmlformats.org/officeDocument/2006/relationships/chart" Target="../charts/chart34.xml"/><Relationship Id="rId1" Type="http://schemas.openxmlformats.org/officeDocument/2006/relationships/slideLayout" Target="../slideLayouts/slideLayout2.xml"/></Relationships>
</file>

<file path=ppt/slides/_rels/slide138.xml.rels><?xml version="1.0" encoding="UTF-8" standalone="yes"?>
<Relationships xmlns="http://schemas.openxmlformats.org/package/2006/relationships"><Relationship Id="rId3" Type="http://schemas.openxmlformats.org/officeDocument/2006/relationships/chart" Target="../charts/chart36.xml"/><Relationship Id="rId2" Type="http://schemas.openxmlformats.org/officeDocument/2006/relationships/chart" Target="../charts/chart35.xml"/><Relationship Id="rId1" Type="http://schemas.openxmlformats.org/officeDocument/2006/relationships/slideLayout" Target="../slideLayouts/slideLayout2.xml"/><Relationship Id="rId4" Type="http://schemas.openxmlformats.org/officeDocument/2006/relationships/slide" Target="slide71.xml"/></Relationships>
</file>

<file path=ppt/slides/_rels/slide139.xml.rels><?xml version="1.0" encoding="UTF-8" standalone="yes"?>
<Relationships xmlns="http://schemas.openxmlformats.org/package/2006/relationships"><Relationship Id="rId3" Type="http://schemas.openxmlformats.org/officeDocument/2006/relationships/chart" Target="../charts/chart38.xml"/><Relationship Id="rId2" Type="http://schemas.openxmlformats.org/officeDocument/2006/relationships/chart" Target="../charts/chart37.xml"/><Relationship Id="rId1" Type="http://schemas.openxmlformats.org/officeDocument/2006/relationships/slideLayout" Target="../slideLayouts/slideLayout2.xml"/><Relationship Id="rId6" Type="http://schemas.openxmlformats.org/officeDocument/2006/relationships/slide" Target="slide73.xml"/><Relationship Id="rId5" Type="http://schemas.openxmlformats.org/officeDocument/2006/relationships/chart" Target="../charts/chart40.xml"/><Relationship Id="rId4" Type="http://schemas.openxmlformats.org/officeDocument/2006/relationships/chart" Target="../charts/chart39.xml"/></Relationships>
</file>

<file path=ppt/slides/_rels/slide140.xml.rels><?xml version="1.0" encoding="UTF-8" standalone="yes"?>
<Relationships xmlns="http://schemas.openxmlformats.org/package/2006/relationships"><Relationship Id="rId3" Type="http://schemas.openxmlformats.org/officeDocument/2006/relationships/chart" Target="../charts/chart42.xml"/><Relationship Id="rId2" Type="http://schemas.openxmlformats.org/officeDocument/2006/relationships/chart" Target="../charts/chart41.xml"/><Relationship Id="rId1" Type="http://schemas.openxmlformats.org/officeDocument/2006/relationships/slideLayout" Target="../slideLayouts/slideLayout2.xml"/><Relationship Id="rId6" Type="http://schemas.openxmlformats.org/officeDocument/2006/relationships/slide" Target="slide73.xml"/><Relationship Id="rId5" Type="http://schemas.openxmlformats.org/officeDocument/2006/relationships/chart" Target="../charts/chart44.xml"/><Relationship Id="rId4" Type="http://schemas.openxmlformats.org/officeDocument/2006/relationships/chart" Target="../charts/chart43.xml"/></Relationships>
</file>

<file path=ppt/slides/_rels/slide141.xml.rels><?xml version="1.0" encoding="UTF-8" standalone="yes"?>
<Relationships xmlns="http://schemas.openxmlformats.org/package/2006/relationships"><Relationship Id="rId3" Type="http://schemas.openxmlformats.org/officeDocument/2006/relationships/slide" Target="slide73.xml"/><Relationship Id="rId2" Type="http://schemas.openxmlformats.org/officeDocument/2006/relationships/image" Target="../media/image123.png"/><Relationship Id="rId1" Type="http://schemas.openxmlformats.org/officeDocument/2006/relationships/slideLayout" Target="../slideLayouts/slideLayout2.xml"/></Relationships>
</file>

<file path=ppt/slides/_rels/slide142.xml.rels><?xml version="1.0" encoding="UTF-8" standalone="yes"?>
<Relationships xmlns="http://schemas.openxmlformats.org/package/2006/relationships"><Relationship Id="rId3" Type="http://schemas.openxmlformats.org/officeDocument/2006/relationships/chart" Target="../charts/chart46.xml"/><Relationship Id="rId2" Type="http://schemas.openxmlformats.org/officeDocument/2006/relationships/chart" Target="../charts/chart45.xml"/><Relationship Id="rId1" Type="http://schemas.openxmlformats.org/officeDocument/2006/relationships/slideLayout" Target="../slideLayouts/slideLayout2.xml"/><Relationship Id="rId4" Type="http://schemas.openxmlformats.org/officeDocument/2006/relationships/slide" Target="slide73.xml"/></Relationships>
</file>

<file path=ppt/slides/_rels/slide143.xml.rels><?xml version="1.0" encoding="UTF-8" standalone="yes"?>
<Relationships xmlns="http://schemas.openxmlformats.org/package/2006/relationships"><Relationship Id="rId3" Type="http://schemas.openxmlformats.org/officeDocument/2006/relationships/slide" Target="slide73.xml"/><Relationship Id="rId2" Type="http://schemas.openxmlformats.org/officeDocument/2006/relationships/image" Target="../media/image124.emf"/><Relationship Id="rId1" Type="http://schemas.openxmlformats.org/officeDocument/2006/relationships/slideLayout" Target="../slideLayouts/slideLayout2.xml"/></Relationships>
</file>

<file path=ppt/slides/_rels/slide144.xml.rels><?xml version="1.0" encoding="UTF-8" standalone="yes"?>
<Relationships xmlns="http://schemas.openxmlformats.org/package/2006/relationships"><Relationship Id="rId3" Type="http://schemas.openxmlformats.org/officeDocument/2006/relationships/slide" Target="slide73.xml"/><Relationship Id="rId2" Type="http://schemas.openxmlformats.org/officeDocument/2006/relationships/image" Target="../media/image125.emf"/><Relationship Id="rId1" Type="http://schemas.openxmlformats.org/officeDocument/2006/relationships/slideLayout" Target="../slideLayouts/slideLayout2.xml"/></Relationships>
</file>

<file path=ppt/slides/_rels/slide145.xml.rels><?xml version="1.0" encoding="UTF-8" standalone="yes"?>
<Relationships xmlns="http://schemas.openxmlformats.org/package/2006/relationships"><Relationship Id="rId3" Type="http://schemas.openxmlformats.org/officeDocument/2006/relationships/slide" Target="slide73.xml"/><Relationship Id="rId2" Type="http://schemas.openxmlformats.org/officeDocument/2006/relationships/image" Target="../media/image126.emf"/><Relationship Id="rId1" Type="http://schemas.openxmlformats.org/officeDocument/2006/relationships/slideLayout" Target="../slideLayouts/slideLayout2.xml"/></Relationships>
</file>

<file path=ppt/slides/_rels/slide146.xml.rels><?xml version="1.0" encoding="UTF-8" standalone="yes"?>
<Relationships xmlns="http://schemas.openxmlformats.org/package/2006/relationships"><Relationship Id="rId3" Type="http://schemas.openxmlformats.org/officeDocument/2006/relationships/slide" Target="slide73.xml"/><Relationship Id="rId2" Type="http://schemas.openxmlformats.org/officeDocument/2006/relationships/image" Target="../media/image127.emf"/><Relationship Id="rId1" Type="http://schemas.openxmlformats.org/officeDocument/2006/relationships/slideLayout" Target="../slideLayouts/slideLayout2.xml"/></Relationships>
</file>

<file path=ppt/slides/_rels/slide147.xml.rels><?xml version="1.0" encoding="UTF-8" standalone="yes"?>
<Relationships xmlns="http://schemas.openxmlformats.org/package/2006/relationships"><Relationship Id="rId3" Type="http://schemas.openxmlformats.org/officeDocument/2006/relationships/slide" Target="slide73.xml"/><Relationship Id="rId2" Type="http://schemas.openxmlformats.org/officeDocument/2006/relationships/image" Target="../media/image128.emf"/><Relationship Id="rId1" Type="http://schemas.openxmlformats.org/officeDocument/2006/relationships/slideLayout" Target="../slideLayouts/slideLayout2.xml"/></Relationships>
</file>

<file path=ppt/slides/_rels/slide148.xml.rels><?xml version="1.0" encoding="UTF-8" standalone="yes"?>
<Relationships xmlns="http://schemas.openxmlformats.org/package/2006/relationships"><Relationship Id="rId3" Type="http://schemas.openxmlformats.org/officeDocument/2006/relationships/chart" Target="../charts/chart48.xml"/><Relationship Id="rId2" Type="http://schemas.openxmlformats.org/officeDocument/2006/relationships/chart" Target="../charts/chart47.xml"/><Relationship Id="rId1" Type="http://schemas.openxmlformats.org/officeDocument/2006/relationships/slideLayout" Target="../slideLayouts/slideLayout2.xml"/><Relationship Id="rId6" Type="http://schemas.openxmlformats.org/officeDocument/2006/relationships/slide" Target="slide73.xml"/><Relationship Id="rId5" Type="http://schemas.openxmlformats.org/officeDocument/2006/relationships/chart" Target="../charts/chart50.xml"/><Relationship Id="rId4" Type="http://schemas.openxmlformats.org/officeDocument/2006/relationships/chart" Target="../charts/chart49.xml"/></Relationships>
</file>

<file path=ppt/slides/_rels/slide149.xml.rels><?xml version="1.0" encoding="UTF-8" standalone="yes"?>
<Relationships xmlns="http://schemas.openxmlformats.org/package/2006/relationships"><Relationship Id="rId3" Type="http://schemas.openxmlformats.org/officeDocument/2006/relationships/chart" Target="../charts/chart52.xml"/><Relationship Id="rId2" Type="http://schemas.openxmlformats.org/officeDocument/2006/relationships/chart" Target="../charts/chart51.xml"/><Relationship Id="rId1" Type="http://schemas.openxmlformats.org/officeDocument/2006/relationships/slideLayout" Target="../slideLayouts/slideLayout2.xml"/><Relationship Id="rId6" Type="http://schemas.openxmlformats.org/officeDocument/2006/relationships/slide" Target="slide73.xml"/><Relationship Id="rId5" Type="http://schemas.openxmlformats.org/officeDocument/2006/relationships/chart" Target="../charts/chart54.xml"/><Relationship Id="rId4" Type="http://schemas.openxmlformats.org/officeDocument/2006/relationships/chart" Target="../charts/chart53.xml"/></Relationships>
</file>

<file path=ppt/slides/_rels/slide150.xml.rels><?xml version="1.0" encoding="UTF-8" standalone="yes"?>
<Relationships xmlns="http://schemas.openxmlformats.org/package/2006/relationships"><Relationship Id="rId3" Type="http://schemas.openxmlformats.org/officeDocument/2006/relationships/chart" Target="../charts/chart56.xml"/><Relationship Id="rId2" Type="http://schemas.openxmlformats.org/officeDocument/2006/relationships/chart" Target="../charts/chart55.xml"/><Relationship Id="rId1" Type="http://schemas.openxmlformats.org/officeDocument/2006/relationships/slideLayout" Target="../slideLayouts/slideLayout2.xml"/><Relationship Id="rId4" Type="http://schemas.openxmlformats.org/officeDocument/2006/relationships/slide" Target="slide73.xml"/></Relationships>
</file>

<file path=ppt/slides/_rels/slide151.xml.rels><?xml version="1.0" encoding="UTF-8" standalone="yes"?>
<Relationships xmlns="http://schemas.openxmlformats.org/package/2006/relationships"><Relationship Id="rId3" Type="http://schemas.openxmlformats.org/officeDocument/2006/relationships/chart" Target="../charts/chart58.xml"/><Relationship Id="rId2" Type="http://schemas.openxmlformats.org/officeDocument/2006/relationships/chart" Target="../charts/chart57.xml"/><Relationship Id="rId1" Type="http://schemas.openxmlformats.org/officeDocument/2006/relationships/slideLayout" Target="../slideLayouts/slideLayout2.xml"/><Relationship Id="rId4" Type="http://schemas.openxmlformats.org/officeDocument/2006/relationships/slide" Target="slide73.xml"/></Relationships>
</file>

<file path=ppt/slides/_rels/slide152.xml.rels><?xml version="1.0" encoding="UTF-8" standalone="yes"?>
<Relationships xmlns="http://schemas.openxmlformats.org/package/2006/relationships"><Relationship Id="rId3" Type="http://schemas.openxmlformats.org/officeDocument/2006/relationships/chart" Target="../charts/chart60.xml"/><Relationship Id="rId2" Type="http://schemas.openxmlformats.org/officeDocument/2006/relationships/chart" Target="../charts/chart59.xml"/><Relationship Id="rId1" Type="http://schemas.openxmlformats.org/officeDocument/2006/relationships/slideLayout" Target="../slideLayouts/slideLayout2.xml"/><Relationship Id="rId5" Type="http://schemas.openxmlformats.org/officeDocument/2006/relationships/slide" Target="slide73.xml"/><Relationship Id="rId4" Type="http://schemas.openxmlformats.org/officeDocument/2006/relationships/chart" Target="../charts/chart61.xml"/></Relationships>
</file>

<file path=ppt/slides/_rels/slide153.xml.rels><?xml version="1.0" encoding="UTF-8" standalone="yes"?>
<Relationships xmlns="http://schemas.openxmlformats.org/package/2006/relationships"><Relationship Id="rId3" Type="http://schemas.openxmlformats.org/officeDocument/2006/relationships/chart" Target="../charts/chart63.xml"/><Relationship Id="rId2" Type="http://schemas.openxmlformats.org/officeDocument/2006/relationships/chart" Target="../charts/chart62.xml"/><Relationship Id="rId1" Type="http://schemas.openxmlformats.org/officeDocument/2006/relationships/slideLayout" Target="../slideLayouts/slideLayout2.xml"/><Relationship Id="rId4" Type="http://schemas.openxmlformats.org/officeDocument/2006/relationships/slide" Target="slide73.xml"/></Relationships>
</file>

<file path=ppt/slides/_rels/slide154.xml.rels><?xml version="1.0" encoding="UTF-8" standalone="yes"?>
<Relationships xmlns="http://schemas.openxmlformats.org/package/2006/relationships"><Relationship Id="rId3" Type="http://schemas.openxmlformats.org/officeDocument/2006/relationships/image" Target="../media/image129.png"/><Relationship Id="rId2" Type="http://schemas.openxmlformats.org/officeDocument/2006/relationships/notesSlide" Target="../notesSlides/notesSlide23.xml"/><Relationship Id="rId1" Type="http://schemas.openxmlformats.org/officeDocument/2006/relationships/slideLayout" Target="../slideLayouts/slideLayout10.xml"/><Relationship Id="rId4" Type="http://schemas.openxmlformats.org/officeDocument/2006/relationships/slide" Target="slide101.xml"/></Relationships>
</file>

<file path=ppt/slides/_rels/slide155.xml.rels><?xml version="1.0" encoding="UTF-8" standalone="yes"?>
<Relationships xmlns="http://schemas.openxmlformats.org/package/2006/relationships"><Relationship Id="rId3" Type="http://schemas.openxmlformats.org/officeDocument/2006/relationships/slide" Target="slide101.xml"/><Relationship Id="rId2" Type="http://schemas.openxmlformats.org/officeDocument/2006/relationships/chart" Target="../charts/chart64.xml"/><Relationship Id="rId1" Type="http://schemas.openxmlformats.org/officeDocument/2006/relationships/slideLayout" Target="../slideLayouts/slideLayout2.xml"/></Relationships>
</file>

<file path=ppt/slides/_rels/slide156.xml.rels><?xml version="1.0" encoding="UTF-8" standalone="yes"?>
<Relationships xmlns="http://schemas.openxmlformats.org/package/2006/relationships"><Relationship Id="rId3" Type="http://schemas.openxmlformats.org/officeDocument/2006/relationships/slide" Target="slide101.xml"/><Relationship Id="rId2" Type="http://schemas.openxmlformats.org/officeDocument/2006/relationships/chart" Target="../charts/chart65.xml"/><Relationship Id="rId1" Type="http://schemas.openxmlformats.org/officeDocument/2006/relationships/slideLayout" Target="../slideLayouts/slideLayout2.xml"/></Relationships>
</file>

<file path=ppt/slides/_rels/slide157.xml.rels><?xml version="1.0" encoding="UTF-8" standalone="yes"?>
<Relationships xmlns="http://schemas.openxmlformats.org/package/2006/relationships"><Relationship Id="rId3" Type="http://schemas.openxmlformats.org/officeDocument/2006/relationships/slide" Target="slide101.xml"/><Relationship Id="rId2" Type="http://schemas.openxmlformats.org/officeDocument/2006/relationships/image" Target="../media/image130.emf"/><Relationship Id="rId1" Type="http://schemas.openxmlformats.org/officeDocument/2006/relationships/slideLayout" Target="../slideLayouts/slideLayout2.xml"/></Relationships>
</file>

<file path=ppt/slides/_rels/slide158.xml.rels><?xml version="1.0" encoding="UTF-8" standalone="yes"?>
<Relationships xmlns="http://schemas.openxmlformats.org/package/2006/relationships"><Relationship Id="rId2" Type="http://schemas.openxmlformats.org/officeDocument/2006/relationships/slide" Target="slide101.xml"/><Relationship Id="rId1" Type="http://schemas.openxmlformats.org/officeDocument/2006/relationships/slideLayout" Target="../slideLayouts/slideLayout2.xml"/></Relationships>
</file>

<file path=ppt/slides/_rels/slide159.xml.rels><?xml version="1.0" encoding="UTF-8" standalone="yes"?>
<Relationships xmlns="http://schemas.openxmlformats.org/package/2006/relationships"><Relationship Id="rId2" Type="http://schemas.openxmlformats.org/officeDocument/2006/relationships/slide" Target="slide101.xml"/><Relationship Id="rId1" Type="http://schemas.openxmlformats.org/officeDocument/2006/relationships/slideLayout" Target="../slideLayouts/slideLayout2.xml"/></Relationships>
</file>

<file path=ppt/slides/_rels/slide160.xml.rels><?xml version="1.0" encoding="UTF-8" standalone="yes"?>
<Relationships xmlns="http://schemas.openxmlformats.org/package/2006/relationships"><Relationship Id="rId2" Type="http://schemas.openxmlformats.org/officeDocument/2006/relationships/slide" Target="slide101.xml"/><Relationship Id="rId1" Type="http://schemas.openxmlformats.org/officeDocument/2006/relationships/slideLayout" Target="../slideLayouts/slideLayout2.xml"/></Relationships>
</file>

<file path=ppt/slides/_rels/slide161.xml.rels><?xml version="1.0" encoding="UTF-8" standalone="yes"?>
<Relationships xmlns="http://schemas.openxmlformats.org/package/2006/relationships"><Relationship Id="rId2" Type="http://schemas.openxmlformats.org/officeDocument/2006/relationships/slide" Target="slide101.xml"/><Relationship Id="rId1" Type="http://schemas.openxmlformats.org/officeDocument/2006/relationships/slideLayout" Target="../slideLayouts/slideLayout2.xml"/></Relationships>
</file>

<file path=ppt/slides/_rels/slide162.xml.rels><?xml version="1.0" encoding="UTF-8" standalone="yes"?>
<Relationships xmlns="http://schemas.openxmlformats.org/package/2006/relationships"><Relationship Id="rId2" Type="http://schemas.openxmlformats.org/officeDocument/2006/relationships/slide" Target="slide101.xml"/><Relationship Id="rId1" Type="http://schemas.openxmlformats.org/officeDocument/2006/relationships/slideLayout" Target="../slideLayouts/slideLayout2.xml"/></Relationships>
</file>

<file path=ppt/slides/_rels/slide163.xml.rels><?xml version="1.0" encoding="UTF-8" standalone="yes"?>
<Relationships xmlns="http://schemas.openxmlformats.org/package/2006/relationships"><Relationship Id="rId2" Type="http://schemas.openxmlformats.org/officeDocument/2006/relationships/slide" Target="slide101.xml"/><Relationship Id="rId1" Type="http://schemas.openxmlformats.org/officeDocument/2006/relationships/slideLayout" Target="../slideLayouts/slideLayout2.xml"/></Relationships>
</file>

<file path=ppt/slides/_rels/slide164.xml.rels><?xml version="1.0" encoding="UTF-8" standalone="yes"?>
<Relationships xmlns="http://schemas.openxmlformats.org/package/2006/relationships"><Relationship Id="rId2" Type="http://schemas.openxmlformats.org/officeDocument/2006/relationships/slide" Target="slide81.xml"/><Relationship Id="rId1" Type="http://schemas.openxmlformats.org/officeDocument/2006/relationships/slideLayout" Target="../slideLayouts/slideLayout3.xml"/></Relationships>
</file>

<file path=ppt/slides/_rels/slide165.xml.rels><?xml version="1.0" encoding="UTF-8" standalone="yes"?>
<Relationships xmlns="http://schemas.openxmlformats.org/package/2006/relationships"><Relationship Id="rId2" Type="http://schemas.openxmlformats.org/officeDocument/2006/relationships/slide" Target="slide81.xml"/><Relationship Id="rId1" Type="http://schemas.openxmlformats.org/officeDocument/2006/relationships/slideLayout" Target="../slideLayouts/slideLayout2.xml"/></Relationships>
</file>

<file path=ppt/slides/_rels/slide166.xml.rels><?xml version="1.0" encoding="UTF-8" standalone="yes"?>
<Relationships xmlns="http://schemas.openxmlformats.org/package/2006/relationships"><Relationship Id="rId2" Type="http://schemas.openxmlformats.org/officeDocument/2006/relationships/slide" Target="slide81.xml"/><Relationship Id="rId1" Type="http://schemas.openxmlformats.org/officeDocument/2006/relationships/slideLayout" Target="../slideLayouts/slideLayout2.xml"/></Relationships>
</file>

<file path=ppt/slides/_rels/slide167.xml.rels><?xml version="1.0" encoding="UTF-8" standalone="yes"?>
<Relationships xmlns="http://schemas.openxmlformats.org/package/2006/relationships"><Relationship Id="rId2" Type="http://schemas.openxmlformats.org/officeDocument/2006/relationships/slide" Target="slide81.xml"/><Relationship Id="rId1" Type="http://schemas.openxmlformats.org/officeDocument/2006/relationships/slideLayout" Target="../slideLayouts/slideLayout2.xml"/></Relationships>
</file>

<file path=ppt/slides/_rels/slide168.xml.rels><?xml version="1.0" encoding="UTF-8" standalone="yes"?>
<Relationships xmlns="http://schemas.openxmlformats.org/package/2006/relationships"><Relationship Id="rId2" Type="http://schemas.openxmlformats.org/officeDocument/2006/relationships/slide" Target="slide81.xml"/><Relationship Id="rId1" Type="http://schemas.openxmlformats.org/officeDocument/2006/relationships/slideLayout" Target="../slideLayouts/slideLayout2.xml"/></Relationships>
</file>

<file path=ppt/slides/_rels/slide169.xml.rels><?xml version="1.0" encoding="UTF-8" standalone="yes"?>
<Relationships xmlns="http://schemas.openxmlformats.org/package/2006/relationships"><Relationship Id="rId8" Type="http://schemas.openxmlformats.org/officeDocument/2006/relationships/chart" Target="../charts/chart72.xml"/><Relationship Id="rId3" Type="http://schemas.openxmlformats.org/officeDocument/2006/relationships/chart" Target="../charts/chart67.xml"/><Relationship Id="rId7" Type="http://schemas.openxmlformats.org/officeDocument/2006/relationships/chart" Target="../charts/chart71.xml"/><Relationship Id="rId2" Type="http://schemas.openxmlformats.org/officeDocument/2006/relationships/chart" Target="../charts/chart66.xml"/><Relationship Id="rId1" Type="http://schemas.openxmlformats.org/officeDocument/2006/relationships/slideLayout" Target="../slideLayouts/slideLayout4.xml"/><Relationship Id="rId6" Type="http://schemas.openxmlformats.org/officeDocument/2006/relationships/chart" Target="../charts/chart70.xml"/><Relationship Id="rId5" Type="http://schemas.openxmlformats.org/officeDocument/2006/relationships/chart" Target="../charts/chart69.xml"/><Relationship Id="rId4" Type="http://schemas.openxmlformats.org/officeDocument/2006/relationships/chart" Target="../charts/chart68.xml"/><Relationship Id="rId9" Type="http://schemas.openxmlformats.org/officeDocument/2006/relationships/slide" Target="slide81.xml"/></Relationships>
</file>

<file path=ppt/slides/_rels/slide170.xml.rels><?xml version="1.0" encoding="UTF-8" standalone="yes"?>
<Relationships xmlns="http://schemas.openxmlformats.org/package/2006/relationships"><Relationship Id="rId3" Type="http://schemas.openxmlformats.org/officeDocument/2006/relationships/chart" Target="../charts/chart74.xml"/><Relationship Id="rId7" Type="http://schemas.openxmlformats.org/officeDocument/2006/relationships/slide" Target="slide81.xml"/><Relationship Id="rId2" Type="http://schemas.openxmlformats.org/officeDocument/2006/relationships/chart" Target="../charts/chart73.xml"/><Relationship Id="rId1" Type="http://schemas.openxmlformats.org/officeDocument/2006/relationships/slideLayout" Target="../slideLayouts/slideLayout4.xml"/><Relationship Id="rId6" Type="http://schemas.openxmlformats.org/officeDocument/2006/relationships/chart" Target="../charts/chart77.xml"/><Relationship Id="rId5" Type="http://schemas.openxmlformats.org/officeDocument/2006/relationships/chart" Target="../charts/chart76.xml"/><Relationship Id="rId4" Type="http://schemas.openxmlformats.org/officeDocument/2006/relationships/chart" Target="../charts/chart75.xml"/></Relationships>
</file>

<file path=ppt/slides/_rels/slide171.xml.rels><?xml version="1.0" encoding="UTF-8" standalone="yes"?>
<Relationships xmlns="http://schemas.openxmlformats.org/package/2006/relationships"><Relationship Id="rId3" Type="http://schemas.openxmlformats.org/officeDocument/2006/relationships/chart" Target="../charts/chart79.xml"/><Relationship Id="rId2" Type="http://schemas.openxmlformats.org/officeDocument/2006/relationships/chart" Target="../charts/chart78.xml"/><Relationship Id="rId1" Type="http://schemas.openxmlformats.org/officeDocument/2006/relationships/slideLayout" Target="../slideLayouts/slideLayout4.xml"/><Relationship Id="rId4" Type="http://schemas.openxmlformats.org/officeDocument/2006/relationships/slide" Target="slide81.xml"/></Relationships>
</file>

<file path=ppt/slides/_rels/slide172.xml.rels><?xml version="1.0" encoding="UTF-8" standalone="yes"?>
<Relationships xmlns="http://schemas.openxmlformats.org/package/2006/relationships"><Relationship Id="rId3" Type="http://schemas.openxmlformats.org/officeDocument/2006/relationships/chart" Target="../charts/chart81.xml"/><Relationship Id="rId2" Type="http://schemas.openxmlformats.org/officeDocument/2006/relationships/chart" Target="../charts/chart80.xml"/><Relationship Id="rId1" Type="http://schemas.openxmlformats.org/officeDocument/2006/relationships/slideLayout" Target="../slideLayouts/slideLayout4.xml"/><Relationship Id="rId4" Type="http://schemas.openxmlformats.org/officeDocument/2006/relationships/slide" Target="slide8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4" name="Título 1"/>
          <p:cNvSpPr>
            <a:spLocks noGrp="1"/>
          </p:cNvSpPr>
          <p:nvPr>
            <p:ph type="ctrTitle"/>
          </p:nvPr>
        </p:nvSpPr>
        <p:spPr>
          <a:xfrm>
            <a:off x="2433638" y="3090913"/>
            <a:ext cx="5726112" cy="711200"/>
          </a:xfrm>
        </p:spPr>
        <p:txBody>
          <a:bodyPr/>
          <a:lstStyle/>
          <a:p>
            <a:r>
              <a:rPr lang="es-MX" altLang="es-MX" sz="2800" dirty="0">
                <a:latin typeface="Century Gothic" pitchFamily="34" charset="0"/>
              </a:rPr>
              <a:t>Comité de Inversiones</a:t>
            </a:r>
            <a:br>
              <a:rPr lang="es-MX" altLang="es-MX" sz="2800" dirty="0">
                <a:latin typeface="Century Gothic" pitchFamily="34" charset="0"/>
              </a:rPr>
            </a:br>
            <a:r>
              <a:rPr lang="es-MX" altLang="es-MX" sz="2800" dirty="0">
                <a:latin typeface="Century Gothic" pitchFamily="34" charset="0"/>
              </a:rPr>
              <a:t>Sesión Número </a:t>
            </a:r>
            <a:r>
              <a:rPr lang="es-MX" altLang="es-MX" sz="2800" dirty="0" smtClean="0">
                <a:latin typeface="Century Gothic" pitchFamily="34" charset="0"/>
              </a:rPr>
              <a:t>034</a:t>
            </a:r>
            <a:endParaRPr lang="es-MX" altLang="es-MX" sz="2800" dirty="0">
              <a:latin typeface="Century Gothic" pitchFamily="34" charset="0"/>
            </a:endParaRPr>
          </a:p>
        </p:txBody>
      </p:sp>
      <p:sp>
        <p:nvSpPr>
          <p:cNvPr id="3" name="Subtítulo 2"/>
          <p:cNvSpPr>
            <a:spLocks noGrp="1"/>
          </p:cNvSpPr>
          <p:nvPr>
            <p:ph type="subTitle" idx="1"/>
          </p:nvPr>
        </p:nvSpPr>
        <p:spPr>
          <a:xfrm>
            <a:off x="2433638" y="3926097"/>
            <a:ext cx="6253162" cy="560387"/>
          </a:xfrm>
        </p:spPr>
        <p:txBody>
          <a:bodyPr rtlCol="0">
            <a:normAutofit/>
          </a:bodyPr>
          <a:lstStyle/>
          <a:p>
            <a:pPr fontAlgn="auto">
              <a:spcAft>
                <a:spcPts val="0"/>
              </a:spcAft>
              <a:defRPr/>
            </a:pPr>
            <a:r>
              <a:rPr lang="es-ES" dirty="0" smtClean="0">
                <a:latin typeface="Century Gothic" pitchFamily="34" charset="0"/>
              </a:rPr>
              <a:t>Mayo 2017</a:t>
            </a:r>
            <a:endParaRPr lang="es-ES" dirty="0">
              <a:latin typeface="Century Gothic" pitchFamily="34" charset="0"/>
            </a:endParaRPr>
          </a:p>
        </p:txBody>
      </p:sp>
    </p:spTree>
    <p:extLst>
      <p:ext uri="{BB962C8B-B14F-4D97-AF65-F5344CB8AC3E}">
        <p14:creationId xmlns:p14="http://schemas.microsoft.com/office/powerpoint/2010/main" val="2712897548"/>
      </p:ext>
    </p:extLst>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9 Rectángulo"/>
          <p:cNvSpPr/>
          <p:nvPr/>
        </p:nvSpPr>
        <p:spPr>
          <a:xfrm>
            <a:off x="1521725" y="1576788"/>
            <a:ext cx="6721524" cy="251914"/>
          </a:xfrm>
          <a:prstGeom prst="rect">
            <a:avLst/>
          </a:prstGeom>
          <a:ln/>
        </p:spPr>
        <p:style>
          <a:lnRef idx="2">
            <a:schemeClr val="dk1"/>
          </a:lnRef>
          <a:fillRef idx="1">
            <a:schemeClr val="lt1"/>
          </a:fillRef>
          <a:effectRef idx="0">
            <a:schemeClr val="dk1"/>
          </a:effectRef>
          <a:fontRef idx="minor">
            <a:schemeClr val="dk1"/>
          </a:fontRef>
        </p:style>
        <p:txBody>
          <a:bodyPr rtlCol="0" anchor="ctr"/>
          <a:lstStyle/>
          <a:p>
            <a:pPr algn="ctr"/>
            <a:endParaRPr lang="es-MX" dirty="0">
              <a:latin typeface="Century Gothic" panose="020B0502020202020204" pitchFamily="34" charset="0"/>
            </a:endParaRPr>
          </a:p>
        </p:txBody>
      </p:sp>
      <p:sp>
        <p:nvSpPr>
          <p:cNvPr id="7" name="1 Título"/>
          <p:cNvSpPr txBox="1">
            <a:spLocks/>
          </p:cNvSpPr>
          <p:nvPr/>
        </p:nvSpPr>
        <p:spPr bwMode="auto">
          <a:xfrm>
            <a:off x="232470" y="0"/>
            <a:ext cx="2163628" cy="568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noAutofit/>
          </a:bodyPr>
          <a:lstStyle>
            <a:lvl1pPr algn="l" defTabSz="457200" rtl="0" fontAlgn="base">
              <a:spcBef>
                <a:spcPct val="0"/>
              </a:spcBef>
              <a:spcAft>
                <a:spcPct val="0"/>
              </a:spcAft>
              <a:defRPr sz="3200" kern="1200">
                <a:solidFill>
                  <a:srgbClr val="CD0000"/>
                </a:solidFill>
                <a:latin typeface="Myriad Pro"/>
                <a:ea typeface="Myriad Pro"/>
                <a:cs typeface="Myriad Pro"/>
              </a:defRPr>
            </a:lvl1pPr>
            <a:lvl2pPr algn="l" defTabSz="457200" rtl="0" fontAlgn="base">
              <a:spcBef>
                <a:spcPct val="0"/>
              </a:spcBef>
              <a:spcAft>
                <a:spcPct val="0"/>
              </a:spcAft>
              <a:defRPr sz="3200">
                <a:solidFill>
                  <a:srgbClr val="CD0000"/>
                </a:solidFill>
                <a:latin typeface="Myriad Pro"/>
                <a:ea typeface="Myriad Pro"/>
                <a:cs typeface="Myriad Pro"/>
              </a:defRPr>
            </a:lvl2pPr>
            <a:lvl3pPr algn="l" defTabSz="457200" rtl="0" fontAlgn="base">
              <a:spcBef>
                <a:spcPct val="0"/>
              </a:spcBef>
              <a:spcAft>
                <a:spcPct val="0"/>
              </a:spcAft>
              <a:defRPr sz="3200">
                <a:solidFill>
                  <a:srgbClr val="CD0000"/>
                </a:solidFill>
                <a:latin typeface="Myriad Pro"/>
                <a:ea typeface="Myriad Pro"/>
                <a:cs typeface="Myriad Pro"/>
              </a:defRPr>
            </a:lvl3pPr>
            <a:lvl4pPr algn="l" defTabSz="457200" rtl="0" fontAlgn="base">
              <a:spcBef>
                <a:spcPct val="0"/>
              </a:spcBef>
              <a:spcAft>
                <a:spcPct val="0"/>
              </a:spcAft>
              <a:defRPr sz="3200">
                <a:solidFill>
                  <a:srgbClr val="CD0000"/>
                </a:solidFill>
                <a:latin typeface="Myriad Pro"/>
                <a:ea typeface="Myriad Pro"/>
                <a:cs typeface="Myriad Pro"/>
              </a:defRPr>
            </a:lvl4pPr>
            <a:lvl5pPr algn="l" defTabSz="457200" rtl="0" fontAlgn="base">
              <a:spcBef>
                <a:spcPct val="0"/>
              </a:spcBef>
              <a:spcAft>
                <a:spcPct val="0"/>
              </a:spcAft>
              <a:defRPr sz="3200">
                <a:solidFill>
                  <a:srgbClr val="CD0000"/>
                </a:solidFill>
                <a:latin typeface="Myriad Pro"/>
                <a:ea typeface="Myriad Pro"/>
                <a:cs typeface="Myriad Pro"/>
              </a:defRPr>
            </a:lvl5pPr>
            <a:lvl6pPr marL="457200" algn="l" defTabSz="457200" rtl="0" fontAlgn="base">
              <a:spcBef>
                <a:spcPct val="0"/>
              </a:spcBef>
              <a:spcAft>
                <a:spcPct val="0"/>
              </a:spcAft>
              <a:defRPr sz="3200">
                <a:solidFill>
                  <a:srgbClr val="CD0000"/>
                </a:solidFill>
                <a:latin typeface="Myriad Pro"/>
                <a:ea typeface="Myriad Pro"/>
                <a:cs typeface="Myriad Pro"/>
              </a:defRPr>
            </a:lvl6pPr>
            <a:lvl7pPr marL="914400" algn="l" defTabSz="457200" rtl="0" fontAlgn="base">
              <a:spcBef>
                <a:spcPct val="0"/>
              </a:spcBef>
              <a:spcAft>
                <a:spcPct val="0"/>
              </a:spcAft>
              <a:defRPr sz="3200">
                <a:solidFill>
                  <a:srgbClr val="CD0000"/>
                </a:solidFill>
                <a:latin typeface="Myriad Pro"/>
                <a:ea typeface="Myriad Pro"/>
                <a:cs typeface="Myriad Pro"/>
              </a:defRPr>
            </a:lvl7pPr>
            <a:lvl8pPr marL="1371600" algn="l" defTabSz="457200" rtl="0" fontAlgn="base">
              <a:spcBef>
                <a:spcPct val="0"/>
              </a:spcBef>
              <a:spcAft>
                <a:spcPct val="0"/>
              </a:spcAft>
              <a:defRPr sz="3200">
                <a:solidFill>
                  <a:srgbClr val="CD0000"/>
                </a:solidFill>
                <a:latin typeface="Myriad Pro"/>
                <a:ea typeface="Myriad Pro"/>
                <a:cs typeface="Myriad Pro"/>
              </a:defRPr>
            </a:lvl8pPr>
            <a:lvl9pPr marL="1828800" algn="l" defTabSz="457200" rtl="0" fontAlgn="base">
              <a:spcBef>
                <a:spcPct val="0"/>
              </a:spcBef>
              <a:spcAft>
                <a:spcPct val="0"/>
              </a:spcAft>
              <a:defRPr sz="3200">
                <a:solidFill>
                  <a:srgbClr val="CD0000"/>
                </a:solidFill>
                <a:latin typeface="Myriad Pro"/>
                <a:ea typeface="Myriad Pro"/>
                <a:cs typeface="Myriad Pro"/>
              </a:defRPr>
            </a:lvl9pPr>
          </a:lstStyle>
          <a:p>
            <a:pPr eaLnBrk="1" hangingPunct="1"/>
            <a:r>
              <a:rPr lang="es-MX" sz="2000" dirty="0">
                <a:latin typeface="Century Gothic" panose="020B0502020202020204" pitchFamily="34" charset="0"/>
              </a:rPr>
              <a:t>Orden del día</a:t>
            </a:r>
          </a:p>
        </p:txBody>
      </p:sp>
      <p:sp>
        <p:nvSpPr>
          <p:cNvPr id="2" name="1 Marcador de número de diapositiva"/>
          <p:cNvSpPr>
            <a:spLocks noGrp="1"/>
          </p:cNvSpPr>
          <p:nvPr>
            <p:ph type="sldNum" sz="quarter" idx="12"/>
          </p:nvPr>
        </p:nvSpPr>
        <p:spPr>
          <a:xfrm>
            <a:off x="8307238" y="6364976"/>
            <a:ext cx="379562" cy="365125"/>
          </a:xfrm>
        </p:spPr>
        <p:txBody>
          <a:bodyPr/>
          <a:lstStyle/>
          <a:p>
            <a:pPr algn="ctr"/>
            <a:fld id="{05E83AA4-A00D-4AA0-8FE8-B93C9F3EC141}" type="slidenum">
              <a:rPr lang="es-ES" altLang="es-MX" smtClean="0">
                <a:latin typeface="Century Gothic" panose="020B0502020202020204" pitchFamily="34" charset="0"/>
              </a:rPr>
              <a:pPr algn="ctr"/>
              <a:t>2</a:t>
            </a:fld>
            <a:endParaRPr lang="es-ES" altLang="es-MX" dirty="0">
              <a:latin typeface="Century Gothic" panose="020B0502020202020204" pitchFamily="34" charset="0"/>
            </a:endParaRPr>
          </a:p>
        </p:txBody>
      </p:sp>
      <p:sp>
        <p:nvSpPr>
          <p:cNvPr id="11" name="10 Rectángulo"/>
          <p:cNvSpPr/>
          <p:nvPr/>
        </p:nvSpPr>
        <p:spPr>
          <a:xfrm>
            <a:off x="74448" y="458441"/>
            <a:ext cx="8323122" cy="738664"/>
          </a:xfrm>
          <a:prstGeom prst="rect">
            <a:avLst/>
          </a:prstGeom>
        </p:spPr>
        <p:txBody>
          <a:bodyPr wrap="square">
            <a:spAutoFit/>
          </a:bodyPr>
          <a:lstStyle/>
          <a:p>
            <a:pPr algn="ctr" defTabSz="457200"/>
            <a:r>
              <a:rPr lang="es-MX" sz="1400" b="1" dirty="0">
                <a:latin typeface="Century Gothic" panose="020B0502020202020204" pitchFamily="34" charset="0"/>
                <a:ea typeface="Myriad Pro"/>
                <a:cs typeface="Myriad Pro"/>
              </a:rPr>
              <a:t>Comité de Inversiones </a:t>
            </a:r>
          </a:p>
          <a:p>
            <a:pPr algn="ctr" defTabSz="457200"/>
            <a:r>
              <a:rPr lang="es-MX" sz="1400" b="1" dirty="0">
                <a:latin typeface="Century Gothic" panose="020B0502020202020204" pitchFamily="34" charset="0"/>
                <a:ea typeface="Myriad Pro"/>
                <a:cs typeface="Myriad Pro"/>
              </a:rPr>
              <a:t>Sesión número </a:t>
            </a:r>
            <a:r>
              <a:rPr lang="es-MX" sz="1400" b="1" dirty="0" smtClean="0">
                <a:latin typeface="Century Gothic" panose="020B0502020202020204" pitchFamily="34" charset="0"/>
                <a:ea typeface="Myriad Pro"/>
                <a:cs typeface="Myriad Pro"/>
              </a:rPr>
              <a:t>034</a:t>
            </a:r>
            <a:endParaRPr lang="es-MX" sz="1400" b="1" dirty="0">
              <a:latin typeface="Century Gothic" panose="020B0502020202020204" pitchFamily="34" charset="0"/>
              <a:ea typeface="Myriad Pro"/>
              <a:cs typeface="Myriad Pro"/>
            </a:endParaRPr>
          </a:p>
          <a:p>
            <a:pPr algn="ctr" defTabSz="457200"/>
            <a:r>
              <a:rPr lang="es-MX" sz="1400" b="1" dirty="0" smtClean="0">
                <a:latin typeface="Century Gothic" panose="020B0502020202020204" pitchFamily="34" charset="0"/>
                <a:ea typeface="Myriad Pro"/>
                <a:cs typeface="Myriad Pro"/>
              </a:rPr>
              <a:t>Mayo 2017</a:t>
            </a:r>
            <a:endParaRPr lang="es-MX" sz="1400" b="1" dirty="0">
              <a:latin typeface="Century Gothic" panose="020B0502020202020204" pitchFamily="34" charset="0"/>
              <a:ea typeface="Myriad Pro"/>
              <a:cs typeface="Myriad Pro"/>
            </a:endParaRPr>
          </a:p>
        </p:txBody>
      </p:sp>
      <p:sp>
        <p:nvSpPr>
          <p:cNvPr id="9" name="1 Marcador de contenido"/>
          <p:cNvSpPr txBox="1">
            <a:spLocks/>
          </p:cNvSpPr>
          <p:nvPr/>
        </p:nvSpPr>
        <p:spPr bwMode="auto">
          <a:xfrm>
            <a:off x="1519577" y="1343109"/>
            <a:ext cx="6721524" cy="4080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normAutofit/>
          </a:bodyPr>
          <a:lstStyle>
            <a:lvl1pPr marL="342900" indent="-342900" algn="l" defTabSz="457200" rtl="0" fontAlgn="base">
              <a:spcBef>
                <a:spcPct val="20000"/>
              </a:spcBef>
              <a:spcAft>
                <a:spcPct val="0"/>
              </a:spcAft>
              <a:buFont typeface="Arial" pitchFamily="34" charset="0"/>
              <a:buChar char="•"/>
              <a:defRPr sz="2800" kern="1200">
                <a:solidFill>
                  <a:schemeClr val="tx1"/>
                </a:solidFill>
                <a:latin typeface="Myriad Pro Light"/>
                <a:ea typeface="Myriad Pro Light"/>
                <a:cs typeface="Myriad Pro Light"/>
              </a:defRPr>
            </a:lvl1pPr>
            <a:lvl2pPr marL="742950" indent="-285750" algn="l" defTabSz="457200" rtl="0" fontAlgn="base">
              <a:spcBef>
                <a:spcPct val="20000"/>
              </a:spcBef>
              <a:spcAft>
                <a:spcPct val="0"/>
              </a:spcAft>
              <a:buFont typeface="Arial" pitchFamily="34" charset="0"/>
              <a:buChar char="–"/>
              <a:defRPr sz="2400" kern="1200">
                <a:solidFill>
                  <a:schemeClr val="tx1"/>
                </a:solidFill>
                <a:latin typeface="Myriad Pro Light"/>
                <a:ea typeface="Myriad Pro Light"/>
                <a:cs typeface="Myriad Pro Light"/>
              </a:defRPr>
            </a:lvl2pPr>
            <a:lvl3pPr marL="1143000" indent="-228600" algn="l" defTabSz="457200" rtl="0" fontAlgn="base">
              <a:spcBef>
                <a:spcPct val="20000"/>
              </a:spcBef>
              <a:spcAft>
                <a:spcPct val="0"/>
              </a:spcAft>
              <a:buFont typeface="Arial" pitchFamily="34" charset="0"/>
              <a:buChar char="•"/>
              <a:defRPr sz="2000" kern="1200">
                <a:solidFill>
                  <a:schemeClr val="tx1"/>
                </a:solidFill>
                <a:latin typeface="Myriad Pro Light"/>
                <a:ea typeface="Myriad Pro Light"/>
                <a:cs typeface="Myriad Pro Light"/>
              </a:defRPr>
            </a:lvl3pPr>
            <a:lvl4pPr marL="1600200" indent="-228600" algn="l" defTabSz="457200" rtl="0" fontAlgn="base">
              <a:spcBef>
                <a:spcPct val="20000"/>
              </a:spcBef>
              <a:spcAft>
                <a:spcPct val="0"/>
              </a:spcAft>
              <a:buFont typeface="Arial" pitchFamily="34" charset="0"/>
              <a:buChar char="–"/>
              <a:defRPr kern="1200">
                <a:solidFill>
                  <a:schemeClr val="tx1"/>
                </a:solidFill>
                <a:latin typeface="Myriad Pro Light"/>
                <a:ea typeface="Myriad Pro Light"/>
                <a:cs typeface="Myriad Pro Light"/>
              </a:defRPr>
            </a:lvl4pPr>
            <a:lvl5pPr marL="2057400" indent="-228600" algn="l" defTabSz="457200" rtl="0" fontAlgn="base">
              <a:spcBef>
                <a:spcPct val="20000"/>
              </a:spcBef>
              <a:spcAft>
                <a:spcPct val="0"/>
              </a:spcAft>
              <a:buFont typeface="Arial" pitchFamily="34" charset="0"/>
              <a:buChar char="»"/>
              <a:defRPr kern="1200">
                <a:solidFill>
                  <a:schemeClr val="tx1"/>
                </a:solidFill>
                <a:latin typeface="Myriad Pro Light"/>
                <a:ea typeface="Myriad Pro Light"/>
                <a:cs typeface="Myriad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eaLnBrk="1" hangingPunct="1">
              <a:buFont typeface="Arial" pitchFamily="34" charset="0"/>
              <a:buNone/>
            </a:pPr>
            <a:endParaRPr lang="es-MX" sz="1100" dirty="0" smtClean="0">
              <a:latin typeface="Century Gothic" panose="020B0502020202020204" pitchFamily="34" charset="0"/>
            </a:endParaRPr>
          </a:p>
          <a:p>
            <a:pPr marL="285750" indent="-285750" eaLnBrk="1" hangingPunct="1">
              <a:buFont typeface="+mj-lt"/>
              <a:buAutoNum type="romanUcPeriod"/>
            </a:pPr>
            <a:r>
              <a:rPr lang="es-MX" sz="1100" dirty="0" smtClean="0">
                <a:latin typeface="Century Gothic" panose="020B0502020202020204" pitchFamily="34" charset="0"/>
                <a:hlinkClick r:id="rId3" action="ppaction://hlinksldjump"/>
              </a:rPr>
              <a:t>Presentación, análisis y propuesta de CKD VEX Capital (bienes raíces)                                </a:t>
            </a:r>
            <a:endParaRPr lang="es-MX" sz="1100" dirty="0" smtClean="0">
              <a:latin typeface="Century Gothic" panose="020B0502020202020204" pitchFamily="34" charset="0"/>
            </a:endParaRPr>
          </a:p>
          <a:p>
            <a:pPr marL="285750" indent="-285750" eaLnBrk="1" hangingPunct="1">
              <a:buFont typeface="+mj-lt"/>
              <a:buAutoNum type="romanUcPeriod"/>
            </a:pPr>
            <a:endParaRPr lang="es-MX" sz="1100" dirty="0" smtClean="0">
              <a:latin typeface="Century Gothic" panose="020B0502020202020204" pitchFamily="34" charset="0"/>
            </a:endParaRPr>
          </a:p>
          <a:p>
            <a:pPr marL="285750" indent="-285750" eaLnBrk="1" hangingPunct="1">
              <a:buFont typeface="+mj-lt"/>
              <a:buAutoNum type="romanUcPeriod"/>
            </a:pPr>
            <a:r>
              <a:rPr lang="es-MX" sz="1100" dirty="0" smtClean="0">
                <a:latin typeface="Century Gothic" panose="020B0502020202020204" pitchFamily="34" charset="0"/>
                <a:hlinkClick r:id="rId4" action="ppaction://hlinksldjump"/>
              </a:rPr>
              <a:t>Informe sobre la inversión en CKD´s                                                                                                   </a:t>
            </a:r>
            <a:endParaRPr lang="es-MX" sz="1100" dirty="0" smtClean="0">
              <a:latin typeface="Century Gothic" panose="020B0502020202020204" pitchFamily="34" charset="0"/>
            </a:endParaRPr>
          </a:p>
          <a:p>
            <a:pPr marL="285750" indent="-285750" eaLnBrk="1" hangingPunct="1">
              <a:buFont typeface="+mj-lt"/>
              <a:buAutoNum type="romanUcPeriod"/>
            </a:pPr>
            <a:endParaRPr lang="es-MX" sz="1100" dirty="0" smtClean="0">
              <a:latin typeface="Century Gothic" panose="020B0502020202020204" pitchFamily="34" charset="0"/>
            </a:endParaRPr>
          </a:p>
          <a:p>
            <a:pPr marL="285750" indent="-285750" eaLnBrk="1" hangingPunct="1">
              <a:buFont typeface="+mj-lt"/>
              <a:buAutoNum type="romanUcPeriod"/>
            </a:pPr>
            <a:r>
              <a:rPr lang="es-MX" sz="1100" dirty="0" smtClean="0">
                <a:latin typeface="Century Gothic" panose="020B0502020202020204" pitchFamily="34" charset="0"/>
                <a:hlinkClick r:id="rId5" action="ppaction://hlinksldjump"/>
              </a:rPr>
              <a:t>Informe sobre el entorno económico                                                                                                </a:t>
            </a:r>
            <a:endParaRPr lang="es-MX" sz="1100" dirty="0" smtClean="0">
              <a:latin typeface="Century Gothic" panose="020B0502020202020204" pitchFamily="34" charset="0"/>
            </a:endParaRPr>
          </a:p>
          <a:p>
            <a:pPr marL="285750" indent="-285750" eaLnBrk="1" hangingPunct="1">
              <a:buFont typeface="+mj-lt"/>
              <a:buAutoNum type="romanUcPeriod"/>
            </a:pPr>
            <a:endParaRPr lang="es-MX" sz="1100" dirty="0" smtClean="0">
              <a:latin typeface="Century Gothic" panose="020B0502020202020204" pitchFamily="34" charset="0"/>
            </a:endParaRPr>
          </a:p>
          <a:p>
            <a:pPr marL="285750" indent="-285750" eaLnBrk="1" hangingPunct="1">
              <a:buFont typeface="+mj-lt"/>
              <a:buAutoNum type="romanUcPeriod"/>
            </a:pPr>
            <a:r>
              <a:rPr lang="es-MX" sz="1100" dirty="0" smtClean="0">
                <a:latin typeface="Century Gothic" panose="020B0502020202020204" pitchFamily="34" charset="0"/>
                <a:hlinkClick r:id="rId6" action="ppaction://hlinksldjump"/>
              </a:rPr>
              <a:t>Informe sobre la estrategia del FANVIT                                                                                            </a:t>
            </a:r>
            <a:endParaRPr lang="es-MX" sz="1100" dirty="0" smtClean="0">
              <a:latin typeface="Century Gothic" panose="020B0502020202020204" pitchFamily="34" charset="0"/>
            </a:endParaRPr>
          </a:p>
          <a:p>
            <a:pPr marL="285750" indent="-285750" eaLnBrk="1" hangingPunct="1">
              <a:buFont typeface="+mj-lt"/>
              <a:buAutoNum type="romanUcPeriod"/>
            </a:pPr>
            <a:endParaRPr lang="es-MX" sz="1100" dirty="0" smtClean="0">
              <a:latin typeface="Century Gothic" panose="020B0502020202020204" pitchFamily="34" charset="0"/>
            </a:endParaRPr>
          </a:p>
          <a:p>
            <a:pPr marL="285750" indent="-285750" eaLnBrk="1" hangingPunct="1">
              <a:buFont typeface="+mj-lt"/>
              <a:buAutoNum type="romanUcPeriod"/>
            </a:pPr>
            <a:r>
              <a:rPr lang="es-MX" altLang="es-MX" sz="1100" dirty="0" smtClean="0">
                <a:latin typeface="Century Gothic" panose="020B0502020202020204" pitchFamily="34" charset="0"/>
                <a:hlinkClick r:id="rId7" action="ppaction://hlinksldjump"/>
              </a:rPr>
              <a:t>Informe del FANVIT</a:t>
            </a:r>
            <a:endParaRPr lang="es-MX" altLang="es-MX" sz="1100" dirty="0" smtClean="0">
              <a:latin typeface="Century Gothic" panose="020B0502020202020204" pitchFamily="34" charset="0"/>
            </a:endParaRPr>
          </a:p>
          <a:p>
            <a:pPr marL="285750" indent="-285750" eaLnBrk="1" hangingPunct="1">
              <a:buFont typeface="+mj-lt"/>
              <a:buAutoNum type="romanUcPeriod"/>
            </a:pPr>
            <a:endParaRPr lang="es-MX" altLang="es-MX" sz="1100" dirty="0" smtClean="0">
              <a:latin typeface="Century Gothic" panose="020B0502020202020204" pitchFamily="34" charset="0"/>
            </a:endParaRPr>
          </a:p>
          <a:p>
            <a:pPr marL="285750" indent="-285750" eaLnBrk="1" hangingPunct="1">
              <a:buFont typeface="+mj-lt"/>
              <a:buAutoNum type="romanUcPeriod"/>
            </a:pPr>
            <a:r>
              <a:rPr lang="es-MX" altLang="es-MX" sz="1100" dirty="0" smtClean="0">
                <a:latin typeface="Century Gothic" panose="020B0502020202020204" pitchFamily="34" charset="0"/>
                <a:hlinkClick r:id="rId8" action="ppaction://hlinksldjump"/>
              </a:rPr>
              <a:t>Informe de la Coordinación General de Riesgos                                                                           </a:t>
            </a:r>
            <a:endParaRPr lang="es-MX" altLang="es-MX" sz="1100" dirty="0" smtClean="0">
              <a:latin typeface="Century Gothic" panose="020B0502020202020204" pitchFamily="34" charset="0"/>
            </a:endParaRPr>
          </a:p>
          <a:p>
            <a:pPr marL="285750" indent="-285750" eaLnBrk="1" hangingPunct="1">
              <a:buFont typeface="+mj-lt"/>
              <a:buAutoNum type="romanUcPeriod"/>
            </a:pPr>
            <a:endParaRPr lang="es-MX" altLang="es-MX" sz="1100" dirty="0" smtClean="0">
              <a:latin typeface="Century Gothic" panose="020B0502020202020204" pitchFamily="34" charset="0"/>
            </a:endParaRPr>
          </a:p>
          <a:p>
            <a:pPr marL="285750" indent="-285750" eaLnBrk="1" hangingPunct="1">
              <a:buFont typeface="+mj-lt"/>
              <a:buAutoNum type="romanUcPeriod"/>
            </a:pPr>
            <a:r>
              <a:rPr lang="es-MX" altLang="es-MX" sz="1100" dirty="0" smtClean="0">
                <a:latin typeface="Century Gothic" panose="020B0502020202020204" pitchFamily="34" charset="0"/>
                <a:hlinkClick r:id="rId9" action="ppaction://hlinksldjump"/>
              </a:rPr>
              <a:t>Modelo de la Subcuenta de Vivienda</a:t>
            </a:r>
            <a:endParaRPr lang="es-MX" altLang="es-MX" sz="1100" dirty="0" smtClean="0">
              <a:latin typeface="Century Gothic" panose="020B0502020202020204" pitchFamily="34" charset="0"/>
            </a:endParaRPr>
          </a:p>
          <a:p>
            <a:pPr marL="285750" indent="-285750" eaLnBrk="1" hangingPunct="1">
              <a:buFont typeface="+mj-lt"/>
              <a:buAutoNum type="romanUcPeriod"/>
            </a:pPr>
            <a:endParaRPr lang="es-MX" altLang="es-MX" sz="1100" dirty="0" smtClean="0">
              <a:latin typeface="Century Gothic" panose="020B0502020202020204" pitchFamily="34" charset="0"/>
            </a:endParaRPr>
          </a:p>
          <a:p>
            <a:pPr marL="285750" indent="-285750" eaLnBrk="1" hangingPunct="1">
              <a:buFont typeface="+mj-lt"/>
              <a:buAutoNum type="romanUcPeriod"/>
            </a:pPr>
            <a:r>
              <a:rPr lang="es-MX" altLang="es-MX" sz="1100" dirty="0" smtClean="0">
                <a:latin typeface="Century Gothic" panose="020B0502020202020204" pitchFamily="34" charset="0"/>
                <a:hlinkClick r:id="rId10" action="ppaction://hlinksldjump"/>
              </a:rPr>
              <a:t>Informe sobre resultados y composición del FINVIT</a:t>
            </a:r>
            <a:endParaRPr lang="es-MX" altLang="es-MX" sz="1100" dirty="0" smtClean="0">
              <a:latin typeface="Century Gothic" panose="020B0502020202020204" pitchFamily="34" charset="0"/>
            </a:endParaRPr>
          </a:p>
          <a:p>
            <a:pPr marL="285750" indent="-285750" eaLnBrk="1" hangingPunct="1">
              <a:buFont typeface="+mj-lt"/>
              <a:buAutoNum type="romanUcPeriod"/>
            </a:pPr>
            <a:endParaRPr lang="es-MX" altLang="es-MX" sz="1100" dirty="0" smtClean="0">
              <a:latin typeface="Century Gothic" panose="020B0502020202020204" pitchFamily="34" charset="0"/>
            </a:endParaRPr>
          </a:p>
          <a:p>
            <a:pPr marL="285750" indent="-285750" eaLnBrk="1" hangingPunct="1">
              <a:buFont typeface="+mj-lt"/>
              <a:buAutoNum type="romanUcPeriod"/>
            </a:pPr>
            <a:r>
              <a:rPr lang="es-MX" altLang="es-MX" sz="1100" dirty="0" smtClean="0">
                <a:latin typeface="Century Gothic" panose="020B0502020202020204" pitchFamily="34" charset="0"/>
                <a:hlinkClick r:id="rId11" action="ppaction://hlinksldjump"/>
              </a:rPr>
              <a:t>Propuesta de cambio de custodio en la Tesorería</a:t>
            </a:r>
            <a:endParaRPr lang="es-MX" altLang="es-MX" sz="1100" dirty="0" smtClean="0">
              <a:latin typeface="Century Gothic" panose="020B0502020202020204" pitchFamily="34" charset="0"/>
            </a:endParaRPr>
          </a:p>
          <a:p>
            <a:pPr marL="285750" indent="-285750" eaLnBrk="1" hangingPunct="1">
              <a:buFont typeface="+mj-lt"/>
              <a:buAutoNum type="romanUcPeriod"/>
            </a:pPr>
            <a:endParaRPr lang="es-MX" sz="1100" dirty="0" smtClean="0">
              <a:latin typeface="Century Gothic" panose="020B0502020202020204" pitchFamily="34" charset="0"/>
            </a:endParaRPr>
          </a:p>
          <a:p>
            <a:pPr marL="0" indent="0" eaLnBrk="1" hangingPunct="1">
              <a:buFont typeface="Arial" pitchFamily="34" charset="0"/>
              <a:buNone/>
            </a:pPr>
            <a:endParaRPr lang="es-MX" altLang="es-MX" sz="1100" dirty="0" smtClean="0">
              <a:latin typeface="Century Gothic" panose="020B0502020202020204" pitchFamily="34" charset="0"/>
            </a:endParaRPr>
          </a:p>
          <a:p>
            <a:pPr marL="285750" indent="-285750" eaLnBrk="1" hangingPunct="1">
              <a:buFont typeface="+mj-lt"/>
              <a:buAutoNum type="romanUcPeriod"/>
            </a:pPr>
            <a:endParaRPr lang="es-MX" altLang="es-MX" sz="1100" dirty="0" smtClean="0">
              <a:latin typeface="Century Gothic" panose="020B0502020202020204" pitchFamily="34" charset="0"/>
            </a:endParaRPr>
          </a:p>
          <a:p>
            <a:pPr marL="285750" indent="-285750" eaLnBrk="1" hangingPunct="1">
              <a:buFont typeface="+mj-lt"/>
              <a:buAutoNum type="romanUcPeriod"/>
            </a:pPr>
            <a:endParaRPr lang="es-MX" altLang="es-MX" sz="1100" dirty="0" smtClean="0">
              <a:latin typeface="Century Gothic" panose="020B0502020202020204" pitchFamily="34" charset="0"/>
            </a:endParaRPr>
          </a:p>
          <a:p>
            <a:pPr marL="0" indent="0" eaLnBrk="1" hangingPunct="1">
              <a:buFont typeface="Arial" pitchFamily="34" charset="0"/>
              <a:buNone/>
            </a:pPr>
            <a:endParaRPr lang="es-MX" altLang="es-MX" sz="1100" dirty="0" smtClean="0">
              <a:latin typeface="Century Gothic" panose="020B0502020202020204" pitchFamily="34" charset="0"/>
            </a:endParaRPr>
          </a:p>
          <a:p>
            <a:pPr marL="0" indent="0" eaLnBrk="1" hangingPunct="1">
              <a:buFont typeface="Arial" pitchFamily="34" charset="0"/>
              <a:buNone/>
            </a:pPr>
            <a:endParaRPr lang="es-MX" altLang="es-MX" sz="1100" dirty="0">
              <a:latin typeface="Century Gothic" panose="020B0502020202020204" pitchFamily="34" charset="0"/>
            </a:endParaRPr>
          </a:p>
        </p:txBody>
      </p:sp>
    </p:spTree>
    <p:extLst>
      <p:ext uri="{BB962C8B-B14F-4D97-AF65-F5344CB8AC3E}">
        <p14:creationId xmlns:p14="http://schemas.microsoft.com/office/powerpoint/2010/main" val="2584575010"/>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Marcador de número de diapositiva"/>
          <p:cNvSpPr>
            <a:spLocks noGrp="1"/>
          </p:cNvSpPr>
          <p:nvPr>
            <p:ph type="sldNum" sz="quarter" idx="12"/>
          </p:nvPr>
        </p:nvSpPr>
        <p:spPr/>
        <p:txBody>
          <a:bodyPr/>
          <a:lstStyle/>
          <a:p>
            <a:fld id="{05E83AA4-A00D-4AA0-8FE8-B93C9F3EC141}" type="slidenum">
              <a:rPr lang="es-ES" altLang="es-MX" smtClean="0"/>
              <a:pPr/>
              <a:t>3</a:t>
            </a:fld>
            <a:endParaRPr lang="es-ES" altLang="es-MX" dirty="0"/>
          </a:p>
        </p:txBody>
      </p:sp>
      <p:sp>
        <p:nvSpPr>
          <p:cNvPr id="5" name="1 Título"/>
          <p:cNvSpPr txBox="1">
            <a:spLocks/>
          </p:cNvSpPr>
          <p:nvPr/>
        </p:nvSpPr>
        <p:spPr bwMode="auto">
          <a:xfrm>
            <a:off x="0" y="2244550"/>
            <a:ext cx="9144000" cy="6315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rtlCol="0" anchor="ctr" anchorCtr="0" compatLnSpc="1">
            <a:prstTxWarp prst="textNoShape">
              <a:avLst/>
            </a:prstTxWarp>
            <a:noAutofit/>
          </a:bodyPr>
          <a:lstStyle>
            <a:lvl1pPr algn="l" defTabSz="457200" rtl="0" fontAlgn="base">
              <a:spcBef>
                <a:spcPct val="0"/>
              </a:spcBef>
              <a:spcAft>
                <a:spcPct val="0"/>
              </a:spcAft>
              <a:defRPr sz="3200" kern="1200">
                <a:solidFill>
                  <a:srgbClr val="CD0000"/>
                </a:solidFill>
                <a:latin typeface="Myriad Pro"/>
                <a:ea typeface="Myriad Pro"/>
                <a:cs typeface="Myriad Pro"/>
              </a:defRPr>
            </a:lvl1pPr>
            <a:lvl2pPr algn="l" defTabSz="457200" rtl="0" fontAlgn="base">
              <a:spcBef>
                <a:spcPct val="0"/>
              </a:spcBef>
              <a:spcAft>
                <a:spcPct val="0"/>
              </a:spcAft>
              <a:defRPr sz="3200">
                <a:solidFill>
                  <a:srgbClr val="CD0000"/>
                </a:solidFill>
                <a:latin typeface="Myriad Pro"/>
                <a:ea typeface="Myriad Pro"/>
                <a:cs typeface="Myriad Pro"/>
              </a:defRPr>
            </a:lvl2pPr>
            <a:lvl3pPr algn="l" defTabSz="457200" rtl="0" fontAlgn="base">
              <a:spcBef>
                <a:spcPct val="0"/>
              </a:spcBef>
              <a:spcAft>
                <a:spcPct val="0"/>
              </a:spcAft>
              <a:defRPr sz="3200">
                <a:solidFill>
                  <a:srgbClr val="CD0000"/>
                </a:solidFill>
                <a:latin typeface="Myriad Pro"/>
                <a:ea typeface="Myriad Pro"/>
                <a:cs typeface="Myriad Pro"/>
              </a:defRPr>
            </a:lvl3pPr>
            <a:lvl4pPr algn="l" defTabSz="457200" rtl="0" fontAlgn="base">
              <a:spcBef>
                <a:spcPct val="0"/>
              </a:spcBef>
              <a:spcAft>
                <a:spcPct val="0"/>
              </a:spcAft>
              <a:defRPr sz="3200">
                <a:solidFill>
                  <a:srgbClr val="CD0000"/>
                </a:solidFill>
                <a:latin typeface="Myriad Pro"/>
                <a:ea typeface="Myriad Pro"/>
                <a:cs typeface="Myriad Pro"/>
              </a:defRPr>
            </a:lvl4pPr>
            <a:lvl5pPr algn="l" defTabSz="457200" rtl="0" fontAlgn="base">
              <a:spcBef>
                <a:spcPct val="0"/>
              </a:spcBef>
              <a:spcAft>
                <a:spcPct val="0"/>
              </a:spcAft>
              <a:defRPr sz="3200">
                <a:solidFill>
                  <a:srgbClr val="CD0000"/>
                </a:solidFill>
                <a:latin typeface="Myriad Pro"/>
                <a:ea typeface="Myriad Pro"/>
                <a:cs typeface="Myriad Pro"/>
              </a:defRPr>
            </a:lvl5pPr>
            <a:lvl6pPr marL="457200" algn="l" defTabSz="457200" rtl="0" fontAlgn="base">
              <a:spcBef>
                <a:spcPct val="0"/>
              </a:spcBef>
              <a:spcAft>
                <a:spcPct val="0"/>
              </a:spcAft>
              <a:defRPr sz="3200">
                <a:solidFill>
                  <a:srgbClr val="CD0000"/>
                </a:solidFill>
                <a:latin typeface="Myriad Pro"/>
                <a:ea typeface="Myriad Pro"/>
                <a:cs typeface="Myriad Pro"/>
              </a:defRPr>
            </a:lvl6pPr>
            <a:lvl7pPr marL="914400" algn="l" defTabSz="457200" rtl="0" fontAlgn="base">
              <a:spcBef>
                <a:spcPct val="0"/>
              </a:spcBef>
              <a:spcAft>
                <a:spcPct val="0"/>
              </a:spcAft>
              <a:defRPr sz="3200">
                <a:solidFill>
                  <a:srgbClr val="CD0000"/>
                </a:solidFill>
                <a:latin typeface="Myriad Pro"/>
                <a:ea typeface="Myriad Pro"/>
                <a:cs typeface="Myriad Pro"/>
              </a:defRPr>
            </a:lvl7pPr>
            <a:lvl8pPr marL="1371600" algn="l" defTabSz="457200" rtl="0" fontAlgn="base">
              <a:spcBef>
                <a:spcPct val="0"/>
              </a:spcBef>
              <a:spcAft>
                <a:spcPct val="0"/>
              </a:spcAft>
              <a:defRPr sz="3200">
                <a:solidFill>
                  <a:srgbClr val="CD0000"/>
                </a:solidFill>
                <a:latin typeface="Myriad Pro"/>
                <a:ea typeface="Myriad Pro"/>
                <a:cs typeface="Myriad Pro"/>
              </a:defRPr>
            </a:lvl8pPr>
            <a:lvl9pPr marL="1828800" algn="l" defTabSz="457200" rtl="0" fontAlgn="base">
              <a:spcBef>
                <a:spcPct val="0"/>
              </a:spcBef>
              <a:spcAft>
                <a:spcPct val="0"/>
              </a:spcAft>
              <a:defRPr sz="3200">
                <a:solidFill>
                  <a:srgbClr val="CD0000"/>
                </a:solidFill>
                <a:latin typeface="Myriad Pro"/>
                <a:ea typeface="Myriad Pro"/>
                <a:cs typeface="Myriad Pro"/>
              </a:defRPr>
            </a:lvl9pPr>
          </a:lstStyle>
          <a:p>
            <a:pPr algn="ctr" eaLnBrk="1" hangingPunct="1"/>
            <a:r>
              <a:rPr lang="es-ES" sz="2800" b="1" dirty="0" smtClean="0">
                <a:solidFill>
                  <a:srgbClr val="C00000"/>
                </a:solidFill>
                <a:latin typeface="Century Gothic" panose="020B0502020202020204" pitchFamily="34" charset="0"/>
                <a:ea typeface="+mj-ea"/>
              </a:rPr>
              <a:t>Exposición del CKD por parte de </a:t>
            </a:r>
            <a:endParaRPr lang="es-MX" sz="2800" b="1" dirty="0">
              <a:solidFill>
                <a:srgbClr val="C00000"/>
              </a:solidFill>
              <a:latin typeface="Century Gothic" panose="020B0502020202020204" pitchFamily="34" charset="0"/>
              <a:ea typeface="+mj-ea"/>
            </a:endParaRPr>
          </a:p>
        </p:txBody>
      </p:sp>
      <p:pic>
        <p:nvPicPr>
          <p:cNvPr id="6" name="Imagen 3"/>
          <p:cNvPicPr>
            <a:picLocks noChangeAspect="1"/>
          </p:cNvPicPr>
          <p:nvPr/>
        </p:nvPicPr>
        <p:blipFill>
          <a:blip r:embed="rId2"/>
          <a:stretch>
            <a:fillRect/>
          </a:stretch>
        </p:blipFill>
        <p:spPr>
          <a:xfrm>
            <a:off x="2017194" y="3797062"/>
            <a:ext cx="5648325" cy="819150"/>
          </a:xfrm>
          <a:prstGeom prst="rect">
            <a:avLst/>
          </a:prstGeom>
        </p:spPr>
      </p:pic>
    </p:spTree>
    <p:extLst>
      <p:ext uri="{BB962C8B-B14F-4D97-AF65-F5344CB8AC3E}">
        <p14:creationId xmlns:p14="http://schemas.microsoft.com/office/powerpoint/2010/main" val="3955307534"/>
      </p:ext>
    </p:extLst>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Imagen 3"/>
          <p:cNvPicPr>
            <a:picLocks noChangeAspect="1"/>
          </p:cNvPicPr>
          <p:nvPr/>
        </p:nvPicPr>
        <p:blipFill>
          <a:blip r:embed="rId2"/>
          <a:stretch>
            <a:fillRect/>
          </a:stretch>
        </p:blipFill>
        <p:spPr>
          <a:xfrm>
            <a:off x="-108520" y="0"/>
            <a:ext cx="9361040" cy="6957392"/>
          </a:xfrm>
          <a:prstGeom prst="rect">
            <a:avLst/>
          </a:prstGeom>
        </p:spPr>
      </p:pic>
      <p:sp>
        <p:nvSpPr>
          <p:cNvPr id="7" name="7 CuadroTexto"/>
          <p:cNvSpPr txBox="1"/>
          <p:nvPr/>
        </p:nvSpPr>
        <p:spPr>
          <a:xfrm>
            <a:off x="4570378" y="5661248"/>
            <a:ext cx="4392613" cy="677108"/>
          </a:xfrm>
          <a:prstGeom prst="rect">
            <a:avLst/>
          </a:prstGeom>
          <a:noFill/>
        </p:spPr>
        <p:txBody>
          <a:bodyPr wrap="square" rtlCol="0">
            <a:spAutoFit/>
          </a:bodyPr>
          <a:lstStyle/>
          <a:p>
            <a:pPr algn="r" defTabSz="914400" eaLnBrk="1" fontAlgn="auto" hangingPunct="1">
              <a:spcBef>
                <a:spcPts val="0"/>
              </a:spcBef>
              <a:spcAft>
                <a:spcPts val="0"/>
              </a:spcAft>
            </a:pPr>
            <a:r>
              <a:rPr lang="es-MX" sz="2000" b="1" dirty="0">
                <a:solidFill>
                  <a:prstClr val="white"/>
                </a:solidFill>
                <a:latin typeface="Arial" panose="020B0604020202020204" pitchFamily="34" charset="0"/>
                <a:cs typeface="Arial" panose="020B0604020202020204" pitchFamily="34" charset="0"/>
              </a:rPr>
              <a:t>VEXCK 17 </a:t>
            </a:r>
          </a:p>
          <a:p>
            <a:pPr algn="r" defTabSz="914400" eaLnBrk="1" fontAlgn="auto" hangingPunct="1">
              <a:spcBef>
                <a:spcPts val="0"/>
              </a:spcBef>
              <a:spcAft>
                <a:spcPts val="0"/>
              </a:spcAft>
            </a:pPr>
            <a:r>
              <a:rPr lang="es-MX" dirty="0">
                <a:solidFill>
                  <a:prstClr val="white"/>
                </a:solidFill>
                <a:latin typeface="Arial" panose="020B0604020202020204" pitchFamily="34" charset="0"/>
                <a:cs typeface="Arial" panose="020B0604020202020204" pitchFamily="34" charset="0"/>
              </a:rPr>
              <a:t>Comité Infonavit</a:t>
            </a:r>
          </a:p>
        </p:txBody>
      </p:sp>
      <p:sp>
        <p:nvSpPr>
          <p:cNvPr id="8" name="11 CuadroTexto"/>
          <p:cNvSpPr txBox="1"/>
          <p:nvPr/>
        </p:nvSpPr>
        <p:spPr>
          <a:xfrm>
            <a:off x="5076056" y="6320353"/>
            <a:ext cx="3888432" cy="276999"/>
          </a:xfrm>
          <a:prstGeom prst="rect">
            <a:avLst/>
          </a:prstGeom>
          <a:noFill/>
        </p:spPr>
        <p:txBody>
          <a:bodyPr wrap="square" rtlCol="0">
            <a:spAutoFit/>
          </a:bodyPr>
          <a:lstStyle/>
          <a:p>
            <a:pPr algn="r" defTabSz="914400" eaLnBrk="1" fontAlgn="auto" hangingPunct="1">
              <a:spcBef>
                <a:spcPts val="0"/>
              </a:spcBef>
              <a:spcAft>
                <a:spcPts val="0"/>
              </a:spcAft>
            </a:pPr>
            <a:r>
              <a:rPr lang="es-MX" sz="1200" dirty="0">
                <a:solidFill>
                  <a:prstClr val="white"/>
                </a:solidFill>
                <a:latin typeface="Arial" panose="020B0604020202020204" pitchFamily="34" charset="0"/>
                <a:cs typeface="Arial" panose="020B0604020202020204" pitchFamily="34" charset="0"/>
              </a:rPr>
              <a:t>Mayo 2017</a:t>
            </a:r>
          </a:p>
        </p:txBody>
      </p:sp>
      <p:pic>
        <p:nvPicPr>
          <p:cNvPr id="102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90975" y="620688"/>
            <a:ext cx="5261545" cy="37444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 name="Imagen 8"/>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07026" y="632569"/>
            <a:ext cx="4102962" cy="4494561"/>
          </a:xfrm>
          <a:prstGeom prst="rect">
            <a:avLst/>
          </a:prstGeom>
        </p:spPr>
      </p:pic>
      <p:pic>
        <p:nvPicPr>
          <p:cNvPr id="3" name="Imagen 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989041" y="2930832"/>
            <a:ext cx="2405076" cy="1434621"/>
          </a:xfrm>
          <a:prstGeom prst="rect">
            <a:avLst/>
          </a:prstGeom>
        </p:spPr>
      </p:pic>
      <p:pic>
        <p:nvPicPr>
          <p:cNvPr id="6" name="Imagen 5"/>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3995374" y="622989"/>
            <a:ext cx="2398743" cy="2301955"/>
          </a:xfrm>
          <a:prstGeom prst="rect">
            <a:avLst/>
          </a:prstGeom>
        </p:spPr>
      </p:pic>
      <p:pic>
        <p:nvPicPr>
          <p:cNvPr id="10" name="Imagen 9"/>
          <p:cNvPicPr>
            <a:picLocks noChangeAspect="1"/>
          </p:cNvPicPr>
          <p:nvPr/>
        </p:nvPicPr>
        <p:blipFill>
          <a:blip r:embed="rId7"/>
          <a:stretch>
            <a:fillRect/>
          </a:stretch>
        </p:blipFill>
        <p:spPr>
          <a:xfrm>
            <a:off x="6490308" y="4500886"/>
            <a:ext cx="2489676" cy="511748"/>
          </a:xfrm>
          <a:prstGeom prst="rect">
            <a:avLst/>
          </a:prstGeom>
        </p:spPr>
      </p:pic>
      <p:pic>
        <p:nvPicPr>
          <p:cNvPr id="11" name="Imagen 10"/>
          <p:cNvPicPr>
            <a:picLocks noChangeAspect="1"/>
          </p:cNvPicPr>
          <p:nvPr/>
        </p:nvPicPr>
        <p:blipFill>
          <a:blip r:embed="rId8"/>
          <a:stretch>
            <a:fillRect/>
          </a:stretch>
        </p:blipFill>
        <p:spPr>
          <a:xfrm>
            <a:off x="4106078" y="4500886"/>
            <a:ext cx="2194114" cy="584298"/>
          </a:xfrm>
          <a:prstGeom prst="rect">
            <a:avLst/>
          </a:prstGeom>
        </p:spPr>
      </p:pic>
    </p:spTree>
    <p:extLst>
      <p:ext uri="{BB962C8B-B14F-4D97-AF65-F5344CB8AC3E}">
        <p14:creationId xmlns:p14="http://schemas.microsoft.com/office/powerpoint/2010/main" val="573268662"/>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a:xfrm>
            <a:off x="181551" y="188913"/>
            <a:ext cx="8785225" cy="360362"/>
          </a:xfrm>
        </p:spPr>
        <p:txBody>
          <a:bodyPr/>
          <a:lstStyle/>
          <a:p>
            <a:r>
              <a:rPr lang="es-MX" sz="2400" b="1" dirty="0">
                <a:latin typeface="Arial" panose="020B0604020202020204" pitchFamily="34" charset="0"/>
                <a:cs typeface="Arial" panose="020B0604020202020204" pitchFamily="34" charset="0"/>
              </a:rPr>
              <a:t>Aviso Informativo</a:t>
            </a:r>
          </a:p>
        </p:txBody>
      </p:sp>
      <p:sp>
        <p:nvSpPr>
          <p:cNvPr id="4" name="Rectangle 6"/>
          <p:cNvSpPr/>
          <p:nvPr/>
        </p:nvSpPr>
        <p:spPr>
          <a:xfrm>
            <a:off x="4328" y="961104"/>
            <a:ext cx="9139672" cy="5370701"/>
          </a:xfrm>
          <a:prstGeom prst="rect">
            <a:avLst/>
          </a:prstGeom>
        </p:spPr>
        <p:txBody>
          <a:bodyPr wrap="square">
            <a:spAutoFit/>
          </a:bodyPr>
          <a:lstStyle/>
          <a:p>
            <a:pPr algn="just" defTabSz="914400" eaLnBrk="1" fontAlgn="auto" hangingPunct="1">
              <a:spcBef>
                <a:spcPts val="0"/>
              </a:spcBef>
              <a:spcAft>
                <a:spcPts val="0"/>
              </a:spcAft>
            </a:pPr>
            <a:r>
              <a:rPr lang="es-MX" sz="700" dirty="0">
                <a:solidFill>
                  <a:prstClr val="black"/>
                </a:solidFill>
                <a:latin typeface="Arial" panose="020B0604020202020204" pitchFamily="34" charset="0"/>
                <a:ea typeface="Calibri" panose="020F0502020204030204" pitchFamily="34" charset="0"/>
                <a:cs typeface="Arial" panose="020B0604020202020204" pitchFamily="34" charset="0"/>
              </a:rPr>
              <a:t>Esta presentación es para fines informativos únicamente, y es un resumen de la información relevante contenida en el prospecto preliminar presentado a la Comisión Nacional Bancaria y de Valores de México el [●] de [●] de 2016, que se encuentra disponible en www.bmv.com.mx, en relación con la oferta pública de certificados bursátiles fiduciarios inmobiliarios a ser emitidos bajo el mecanismo de llamada de capital (los “Certificados”) por parte de CIBanco, S.A., Institución de Banca Múltiple, en su carácter de fiduciario del fideicomiso número F/[•] (el “Emisor”). En la medida en que se publique una nueva versión del prospecto preliminar o del prospecto definitivo, la información contenida en dichos documentos prevalecerá respecto de la información contenida en esta presentación, y cualquier interesado deberá consultar y leer detalladamente el prospecto preliminar y el prospecto definitivo antes de adquirir o vender Certificados, llevar a cabo cualquier inversión, tomar decisiones de inversión o hacer una recomendación a un tercero de invertir en los Certificados descritos en esta presentación y en el prospecto. </a:t>
            </a:r>
          </a:p>
          <a:p>
            <a:pPr algn="just" defTabSz="914400" eaLnBrk="1" fontAlgn="auto" hangingPunct="1">
              <a:spcBef>
                <a:spcPts val="0"/>
              </a:spcBef>
              <a:spcAft>
                <a:spcPts val="0"/>
              </a:spcAft>
            </a:pPr>
            <a:r>
              <a:rPr lang="es-MX" sz="700" dirty="0">
                <a:solidFill>
                  <a:prstClr val="black"/>
                </a:solidFill>
                <a:latin typeface="Arial" panose="020B0604020202020204" pitchFamily="34" charset="0"/>
                <a:ea typeface="Calibri" panose="020F0502020204030204" pitchFamily="34" charset="0"/>
                <a:cs typeface="Arial" panose="020B0604020202020204" pitchFamily="34" charset="0"/>
              </a:rPr>
              <a:t> </a:t>
            </a:r>
          </a:p>
          <a:p>
            <a:pPr algn="just" defTabSz="914400" eaLnBrk="1" fontAlgn="auto" hangingPunct="1">
              <a:spcBef>
                <a:spcPts val="0"/>
              </a:spcBef>
              <a:spcAft>
                <a:spcPts val="0"/>
              </a:spcAft>
            </a:pPr>
            <a:r>
              <a:rPr lang="es-MX" sz="700" dirty="0">
                <a:solidFill>
                  <a:prstClr val="black"/>
                </a:solidFill>
                <a:latin typeface="Arial" panose="020B0604020202020204" pitchFamily="34" charset="0"/>
                <a:ea typeface="Calibri" panose="020F0502020204030204" pitchFamily="34" charset="0"/>
                <a:cs typeface="Arial" panose="020B0604020202020204" pitchFamily="34" charset="0"/>
              </a:rPr>
              <a:t>Esta presentación no constituye o forma parte de una oferta de venta o emisión o una solicitud de oferta para comprar o adquirir valores en cualquier jurisdicción, actividades que sólo pueden llevarse a cabo de conformidad con la legislación aplicable. </a:t>
            </a:r>
          </a:p>
          <a:p>
            <a:pPr algn="just" defTabSz="914400" eaLnBrk="1" fontAlgn="auto" hangingPunct="1">
              <a:spcBef>
                <a:spcPts val="0"/>
              </a:spcBef>
              <a:spcAft>
                <a:spcPts val="0"/>
              </a:spcAft>
            </a:pPr>
            <a:r>
              <a:rPr lang="es-MX" sz="700" dirty="0">
                <a:solidFill>
                  <a:prstClr val="black"/>
                </a:solidFill>
                <a:latin typeface="Arial" panose="020B0604020202020204" pitchFamily="34" charset="0"/>
                <a:ea typeface="Calibri" panose="020F0502020204030204" pitchFamily="34" charset="0"/>
                <a:cs typeface="Arial" panose="020B0604020202020204" pitchFamily="34" charset="0"/>
              </a:rPr>
              <a:t> </a:t>
            </a:r>
          </a:p>
          <a:p>
            <a:pPr algn="just" defTabSz="914400" eaLnBrk="1" fontAlgn="auto" hangingPunct="1">
              <a:spcBef>
                <a:spcPts val="0"/>
              </a:spcBef>
              <a:spcAft>
                <a:spcPts val="0"/>
              </a:spcAft>
            </a:pPr>
            <a:r>
              <a:rPr lang="es-MX" sz="700" dirty="0">
                <a:solidFill>
                  <a:prstClr val="black"/>
                </a:solidFill>
                <a:latin typeface="Arial" panose="020B0604020202020204" pitchFamily="34" charset="0"/>
                <a:ea typeface="Calibri" panose="020F0502020204030204" pitchFamily="34" charset="0"/>
                <a:cs typeface="Arial" panose="020B0604020202020204" pitchFamily="34" charset="0"/>
              </a:rPr>
              <a:t>Esta presentación ha sido preparada por el Emisor y/o el Administrador (según dicho término se define en los documentos de la emisión), solamente con fines informativos. La información contenida en esta presentación es pública y contiene estimaciones y análisis subjetivos y juicios de valor. No se hace declaración alguna respecto a la precisión, suficiencia, veracidad o exactitud de la información y opiniones aquí contenidas o de los estimados o proyecciones o de que todos los supuestos relacionados con dichos estimados o proyecciones han sido considerados o declarados o que dichas proyecciones se materializarán. Ni Casa de Bolsa Banorte Ixe, S.A. de C.V., Grupo Financiero Banorte, 414 Estructuración, S.A. de C.V., CIBanco, S.A., Institución de Banca Múltiple, VEX Capital S.C., Monex Casa de Bolsa, S.A. de C.V., Monex Grupo Financiero, ni sus respectivas subsidiarias, afiliadas, asesores, consejeros o representantes responderá (ni por negligencia ni por cualquier otro motivo) de daño o perjuicio alguno derivado de o relacionado con el uso de esta presentación o su contenido, o que de manera alguna se relacione con esta presentación. Ni Casa de Bolsa Banorte Ixe, S.A. de C.V., Grupo Financiero Banorte, 414 Estructuración, S.A. de C.V., CIBanco, S.A., Institución de Banca Múltiple, VEX Capital, S.C., Monex Casa de Bolsa, S.A. de C.V., Monex Grupo Financiero, ni sus respectivas subsidiarias, afiliadas, asesores, consejeros o representantes, asumen responsabilidad alguna relacionada con esta información, incluyendo, sin limitación cualquier declaración, expresa o implícita, u omisiones contenidas en esta información. </a:t>
            </a:r>
          </a:p>
          <a:p>
            <a:pPr algn="just" defTabSz="914400" eaLnBrk="1" fontAlgn="auto" hangingPunct="1">
              <a:spcBef>
                <a:spcPts val="0"/>
              </a:spcBef>
              <a:spcAft>
                <a:spcPts val="0"/>
              </a:spcAft>
            </a:pPr>
            <a:r>
              <a:rPr lang="es-MX" sz="700" dirty="0">
                <a:solidFill>
                  <a:prstClr val="black"/>
                </a:solidFill>
                <a:latin typeface="Arial" panose="020B0604020202020204" pitchFamily="34" charset="0"/>
                <a:ea typeface="Calibri" panose="020F0502020204030204" pitchFamily="34" charset="0"/>
                <a:cs typeface="Arial" panose="020B0604020202020204" pitchFamily="34" charset="0"/>
              </a:rPr>
              <a:t> </a:t>
            </a:r>
          </a:p>
          <a:p>
            <a:pPr algn="just" defTabSz="914400" eaLnBrk="1" fontAlgn="auto" hangingPunct="1">
              <a:spcBef>
                <a:spcPts val="0"/>
              </a:spcBef>
              <a:spcAft>
                <a:spcPts val="0"/>
              </a:spcAft>
            </a:pPr>
            <a:r>
              <a:rPr lang="es-MX" sz="700" dirty="0">
                <a:solidFill>
                  <a:prstClr val="black"/>
                </a:solidFill>
                <a:latin typeface="Arial" panose="020B0604020202020204" pitchFamily="34" charset="0"/>
                <a:ea typeface="Calibri" panose="020F0502020204030204" pitchFamily="34" charset="0"/>
                <a:cs typeface="Arial" panose="020B0604020202020204" pitchFamily="34" charset="0"/>
              </a:rPr>
              <a:t>Cualquier persona que reciba esta presentación, al momento de recibirla, reconoce que la información aquí contenida es para fines informativos únicamente, y no cubre, ni pretende cubrir todo lo que se requiere para evaluar una inversión, que no basará su decisión de adquirir o vender valores, llevar a cabo cualquier inversión, tomar decisiones de inversión o recomendar una inversión a terceros, con base en la información aquí contenida, y dichas personas renuncian a cualquier derecho que pudieran tener en relación con la información incluida en esta presentación. La información aquí contenida no deberá ser considerada como una recomendación legal o fiscal. Cualquier persona interesada deberá consultar a sus propios asesores legales y fiscales. </a:t>
            </a:r>
          </a:p>
          <a:p>
            <a:pPr algn="just" defTabSz="914400" eaLnBrk="1" fontAlgn="auto" hangingPunct="1">
              <a:spcBef>
                <a:spcPts val="0"/>
              </a:spcBef>
              <a:spcAft>
                <a:spcPts val="0"/>
              </a:spcAft>
            </a:pPr>
            <a:r>
              <a:rPr lang="es-MX" sz="700" dirty="0">
                <a:solidFill>
                  <a:prstClr val="black"/>
                </a:solidFill>
                <a:latin typeface="Arial" panose="020B0604020202020204" pitchFamily="34" charset="0"/>
                <a:ea typeface="Calibri" panose="020F0502020204030204" pitchFamily="34" charset="0"/>
                <a:cs typeface="Arial" panose="020B0604020202020204" pitchFamily="34" charset="0"/>
              </a:rPr>
              <a:t> </a:t>
            </a:r>
          </a:p>
          <a:p>
            <a:pPr algn="just" defTabSz="914400" eaLnBrk="1" fontAlgn="auto" hangingPunct="1">
              <a:spcBef>
                <a:spcPts val="0"/>
              </a:spcBef>
              <a:spcAft>
                <a:spcPts val="0"/>
              </a:spcAft>
            </a:pPr>
            <a:r>
              <a:rPr lang="es-MX" sz="700" dirty="0">
                <a:solidFill>
                  <a:prstClr val="black"/>
                </a:solidFill>
                <a:latin typeface="Arial" panose="020B0604020202020204" pitchFamily="34" charset="0"/>
                <a:ea typeface="Calibri" panose="020F0502020204030204" pitchFamily="34" charset="0"/>
                <a:cs typeface="Arial" panose="020B0604020202020204" pitchFamily="34" charset="0"/>
              </a:rPr>
              <a:t>Esta presentación contiene algunas declaraciones que constituyen declaraciones sobre hechos futuros. Estas declaraciones incluyen descripciones referentes a las intenciones, creencias o expectativas actuales. Estas declaraciones pueden reconocerse por el uso de palabras tales como “espera”, “planea”, “estima”, “proyecta”, “anticipa”, o palabras de significado similar. Dichas declaraciones sobre hechos futuros no son garantías de desempeño futuro e implican riesgos e incertidumbres y los resultados que efectivamente se obtengan pueden diferir de aquellos contenidos en las declaraciones sobre hechos futuro como resultado de diversos factores y presunciones. Por su propia naturaleza, las declaraciones con respecto al futuro conllevan riesgos e incertidumbres de carácter tanto general como específico y es posible que las predicciones, pronósticos, proyecciones y demás declaraciones con respecto al futuro no se cumplan. Se advierte a los inversionistas que existen diversos factores que podrían ocasionar que los resultados reales difieran en forma significativa de los planes, objetivos, expectativas, estimaciones e intenciones manifestadas de manera expresa o implícita en las declaraciones con respecto al futuro. En caso de que se materialice uno o más de cualquiera de los riesgos o factores inciertos antes descritos, o de que las presunciones en que se basan las declaraciones con respecto al futuro resulten incorrectas, los resultados reales podrían diferir de manera adversa y significativa de los resultados previstos, esperados, estimados, pronosticados o deseados. Dados los anteriores riesgos, factores inciertos y presunciones, cabe la posibilidad de que no lleguen a ocurrir los hechos descritos en las declaraciones con respecto al futuro incluidos en esta presentación. No asumimos obligación alguna de actualizar las declaraciones a futuro en caso de que adquiramos nueva información o de los hechos o acontecimientos que ocurran. Además, de tiempo en tiempo pueden surgir factores adicionales que afecten las actividades del Emisor y es imposible predecir la totalidad de dichos factores, evaluar sus posibles efectos sobre las operaciones del Emisor o determinar la medida en que un determinado factor o una determinada serie de factores podrían ocasionar que los resultados reales difieran en forma adversa y significativa de los expresados en esta presentación. Ni Casa de Bolsa Banorte Ixe, S.A. de C.V., Grupo Financiero Banorte, 414 Estructuración, S.A. de C.V., CIBanco, S.A., Institución de Banca Múltiple, VEX Capital S.C. Monex Casa de Bolsa, S.A. de C.V., Monex Grupo Financiero ni sus respectivas subsidiarias, afiliadas, asesores, consejeros o representantes, se obligan a modificar las declaraciones sobre hechos futuros para que los mismos reflejen eventos o circunstancias futuros. Se advierte a los destinatarios de esta presentación no basar ninguna decisión en previsiones futuras. </a:t>
            </a:r>
          </a:p>
          <a:p>
            <a:pPr algn="just" defTabSz="914400" eaLnBrk="1" fontAlgn="auto" hangingPunct="1">
              <a:spcBef>
                <a:spcPts val="0"/>
              </a:spcBef>
              <a:spcAft>
                <a:spcPts val="0"/>
              </a:spcAft>
            </a:pPr>
            <a:r>
              <a:rPr lang="es-MX" sz="700" dirty="0">
                <a:solidFill>
                  <a:prstClr val="black"/>
                </a:solidFill>
                <a:latin typeface="Arial" panose="020B0604020202020204" pitchFamily="34" charset="0"/>
                <a:ea typeface="Calibri" panose="020F0502020204030204" pitchFamily="34" charset="0"/>
                <a:cs typeface="Arial" panose="020B0604020202020204" pitchFamily="34" charset="0"/>
              </a:rPr>
              <a:t> </a:t>
            </a:r>
          </a:p>
          <a:p>
            <a:pPr algn="just" defTabSz="914400" eaLnBrk="1" fontAlgn="auto" hangingPunct="1">
              <a:spcBef>
                <a:spcPts val="0"/>
              </a:spcBef>
              <a:spcAft>
                <a:spcPts val="0"/>
              </a:spcAft>
            </a:pPr>
            <a:r>
              <a:rPr lang="es-MX" sz="700" dirty="0">
                <a:solidFill>
                  <a:prstClr val="black"/>
                </a:solidFill>
                <a:latin typeface="Arial" panose="020B0604020202020204" pitchFamily="34" charset="0"/>
                <a:ea typeface="Calibri" panose="020F0502020204030204" pitchFamily="34" charset="0"/>
                <a:cs typeface="Arial" panose="020B0604020202020204" pitchFamily="34" charset="0"/>
              </a:rPr>
              <a:t>Las tablas e información contenidas en esta presentación incluyen proyecciones, valuaciones y otros datos basados en supuestos de naturaleza incierta y contingente. Dichas tablas e información se presentan con fines ilustrativos y son el resultado de un ejercicio de proyección y valuación en particular, el cual puede diferir significativamente de las cifras que arrojaría otro ejercicio de realizado bajo otros supuestos o metodología. Entre otras cosas, dicha información no se proporciona para inducir a los inversionistas a considerar que se alcanzará rendimiento alguno. No hay garantía alguna de que las inversiones efectuadas por el Emisor obtendrán rendimiento alguno o que los rendimientos estarán dentro de algún rango esperado, puesto que la existencia, y en su caso, magnitud, de tales rendimientos, están sujetas a múltiples riesgos. No existe garantía o certeza, por ningún concepto y de ninguna naturaleza, que el Emisor, el Administrador o cualquiera de las inversiones que éstos realicen generará rendimiento alguno, o rendimientos dentro del rango descrito, o que no sufrirá pérdidas. Es posible que los Tenedores no obtengan rendimiento alguno e, incluso pierdan parte o la totalidad de su inversión. En la medida permitida por la ley aplicable, Casa de Bolsa Banorte Ixe, S.A. de C.V., Grupo Financiero Banorte, 414 Estructuración, S.A. de C.V.,  CIBanco, S.A., Institución de Banca Múltiple el Administrador, y sus directores, consejeros, afiliadas y subsidiarias quedan liberados de toda responsabilidad en relación con dicha información. </a:t>
            </a:r>
          </a:p>
          <a:p>
            <a:pPr algn="just" defTabSz="914400" eaLnBrk="1" fontAlgn="auto" hangingPunct="1">
              <a:spcBef>
                <a:spcPts val="0"/>
              </a:spcBef>
              <a:spcAft>
                <a:spcPts val="0"/>
              </a:spcAft>
            </a:pPr>
            <a:r>
              <a:rPr lang="es-MX" sz="700" dirty="0">
                <a:solidFill>
                  <a:prstClr val="black"/>
                </a:solidFill>
                <a:latin typeface="Arial" panose="020B0604020202020204" pitchFamily="34" charset="0"/>
                <a:ea typeface="Calibri" panose="020F0502020204030204" pitchFamily="34" charset="0"/>
                <a:cs typeface="Arial" panose="020B0604020202020204" pitchFamily="34" charset="0"/>
              </a:rPr>
              <a:t> </a:t>
            </a:r>
          </a:p>
          <a:p>
            <a:pPr algn="just" defTabSz="914400" eaLnBrk="1" fontAlgn="auto" hangingPunct="1">
              <a:spcBef>
                <a:spcPts val="0"/>
              </a:spcBef>
              <a:spcAft>
                <a:spcPts val="0"/>
              </a:spcAft>
            </a:pPr>
            <a:r>
              <a:rPr lang="es-MX" sz="700" dirty="0">
                <a:solidFill>
                  <a:prstClr val="black"/>
                </a:solidFill>
                <a:latin typeface="Arial" panose="020B0604020202020204" pitchFamily="34" charset="0"/>
                <a:ea typeface="Calibri" panose="020F0502020204030204" pitchFamily="34" charset="0"/>
                <a:cs typeface="Arial" panose="020B0604020202020204" pitchFamily="34" charset="0"/>
              </a:rPr>
              <a:t>Ni la Comisión Nacional Bancaria y de Valores en México ni ninguna otra autoridad ha aprobado o desaprobado el contenido de la información descrita en esta presentación, o la adecuación o veracidad de la información aquí contenida.</a:t>
            </a:r>
          </a:p>
        </p:txBody>
      </p:sp>
      <p:sp>
        <p:nvSpPr>
          <p:cNvPr id="5" name="Marcador de número de diapositiva 4"/>
          <p:cNvSpPr>
            <a:spLocks noGrp="1"/>
          </p:cNvSpPr>
          <p:nvPr>
            <p:ph type="sldNum" sz="quarter" idx="12"/>
          </p:nvPr>
        </p:nvSpPr>
        <p:spPr>
          <a:xfrm>
            <a:off x="4034103" y="6615914"/>
            <a:ext cx="1080120" cy="255439"/>
          </a:xfrm>
        </p:spPr>
        <p:txBody>
          <a:bodyPr/>
          <a:lstStyle/>
          <a:p>
            <a:pPr algn="ctr"/>
            <a:fld id="{55E7DCAD-947E-4676-AFAF-0C66FE180EA6}" type="slidenum">
              <a:rPr lang="en-US" sz="1050" smtClean="0">
                <a:solidFill>
                  <a:prstClr val="black"/>
                </a:solidFill>
              </a:rPr>
              <a:pPr algn="ctr"/>
              <a:t>5</a:t>
            </a:fld>
            <a:endParaRPr lang="en-US" sz="1050" dirty="0">
              <a:solidFill>
                <a:prstClr val="black"/>
              </a:solidFill>
            </a:endParaRPr>
          </a:p>
        </p:txBody>
      </p:sp>
    </p:spTree>
    <p:extLst>
      <p:ext uri="{BB962C8B-B14F-4D97-AF65-F5344CB8AC3E}">
        <p14:creationId xmlns:p14="http://schemas.microsoft.com/office/powerpoint/2010/main" val="1246993779"/>
      </p:ext>
    </p:extLst>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33 Rectángulo"/>
          <p:cNvSpPr/>
          <p:nvPr/>
        </p:nvSpPr>
        <p:spPr>
          <a:xfrm>
            <a:off x="4064886" y="2640084"/>
            <a:ext cx="4899600" cy="576065"/>
          </a:xfrm>
          <a:prstGeom prst="rect">
            <a:avLst/>
          </a:prstGeom>
          <a:noFill/>
          <a:ln>
            <a:solidFill>
              <a:srgbClr val="9411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endParaRPr lang="es-MX" sz="1000" dirty="0">
              <a:solidFill>
                <a:prstClr val="white"/>
              </a:solidFill>
              <a:latin typeface="Arial" panose="020B0604020202020204" pitchFamily="34" charset="0"/>
              <a:cs typeface="Arial" panose="020B0604020202020204" pitchFamily="34" charset="0"/>
            </a:endParaRPr>
          </a:p>
        </p:txBody>
      </p:sp>
      <p:sp>
        <p:nvSpPr>
          <p:cNvPr id="35" name="34 Rectángulo"/>
          <p:cNvSpPr/>
          <p:nvPr/>
        </p:nvSpPr>
        <p:spPr>
          <a:xfrm>
            <a:off x="4064886" y="4293095"/>
            <a:ext cx="4899600" cy="576065"/>
          </a:xfrm>
          <a:prstGeom prst="rect">
            <a:avLst/>
          </a:prstGeom>
          <a:noFill/>
          <a:ln>
            <a:solidFill>
              <a:srgbClr val="9411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endParaRPr lang="es-MX" sz="1000" dirty="0">
              <a:solidFill>
                <a:prstClr val="white"/>
              </a:solidFill>
              <a:latin typeface="Arial" panose="020B0604020202020204" pitchFamily="34" charset="0"/>
              <a:cs typeface="Arial" panose="020B0604020202020204" pitchFamily="34" charset="0"/>
            </a:endParaRPr>
          </a:p>
        </p:txBody>
      </p:sp>
      <p:sp>
        <p:nvSpPr>
          <p:cNvPr id="36" name="35 Rectángulo"/>
          <p:cNvSpPr/>
          <p:nvPr/>
        </p:nvSpPr>
        <p:spPr>
          <a:xfrm>
            <a:off x="4064886" y="5085183"/>
            <a:ext cx="4899600" cy="576065"/>
          </a:xfrm>
          <a:prstGeom prst="rect">
            <a:avLst/>
          </a:prstGeom>
          <a:noFill/>
          <a:ln>
            <a:solidFill>
              <a:srgbClr val="9411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endParaRPr lang="es-MX" sz="1000" dirty="0">
              <a:solidFill>
                <a:prstClr val="white"/>
              </a:solidFill>
              <a:latin typeface="Arial" panose="020B0604020202020204" pitchFamily="34" charset="0"/>
              <a:cs typeface="Arial" panose="020B0604020202020204" pitchFamily="34" charset="0"/>
            </a:endParaRPr>
          </a:p>
        </p:txBody>
      </p:sp>
      <p:graphicFrame>
        <p:nvGraphicFramePr>
          <p:cNvPr id="42" name="41 Tabla"/>
          <p:cNvGraphicFramePr>
            <a:graphicFrameLocks noGrp="1"/>
          </p:cNvGraphicFramePr>
          <p:nvPr>
            <p:extLst>
              <p:ext uri="{D42A27DB-BD31-4B8C-83A1-F6EECF244321}">
                <p14:modId xmlns:p14="http://schemas.microsoft.com/office/powerpoint/2010/main" val="2530013228"/>
              </p:ext>
            </p:extLst>
          </p:nvPr>
        </p:nvGraphicFramePr>
        <p:xfrm>
          <a:off x="4064887" y="2627387"/>
          <a:ext cx="4899601" cy="570610"/>
        </p:xfrm>
        <a:graphic>
          <a:graphicData uri="http://schemas.openxmlformats.org/drawingml/2006/table">
            <a:tbl>
              <a:tblPr firstRow="1" bandRow="1">
                <a:tableStyleId>{5C22544A-7EE6-4342-B048-85BDC9FD1C3A}</a:tableStyleId>
              </a:tblPr>
              <a:tblGrid>
                <a:gridCol w="489960">
                  <a:extLst>
                    <a:ext uri="{9D8B030D-6E8A-4147-A177-3AD203B41FA5}">
                      <a16:colId xmlns:a16="http://schemas.microsoft.com/office/drawing/2014/main" xmlns="" val="20000"/>
                    </a:ext>
                  </a:extLst>
                </a:gridCol>
                <a:gridCol w="3838021">
                  <a:extLst>
                    <a:ext uri="{9D8B030D-6E8A-4147-A177-3AD203B41FA5}">
                      <a16:colId xmlns:a16="http://schemas.microsoft.com/office/drawing/2014/main" xmlns="" val="20001"/>
                    </a:ext>
                  </a:extLst>
                </a:gridCol>
                <a:gridCol w="571620">
                  <a:extLst>
                    <a:ext uri="{9D8B030D-6E8A-4147-A177-3AD203B41FA5}">
                      <a16:colId xmlns:a16="http://schemas.microsoft.com/office/drawing/2014/main" xmlns="" val="20002"/>
                    </a:ext>
                  </a:extLst>
                </a:gridCol>
              </a:tblGrid>
              <a:tr h="570610">
                <a:tc>
                  <a:txBody>
                    <a:bodyPr/>
                    <a:lstStyle/>
                    <a:p>
                      <a:r>
                        <a:rPr lang="es-MX" sz="1400" dirty="0">
                          <a:solidFill>
                            <a:schemeClr val="tx1"/>
                          </a:solidFill>
                          <a:latin typeface="Arial" panose="020B0604020202020204" pitchFamily="34" charset="0"/>
                          <a:cs typeface="Arial" panose="020B0604020202020204" pitchFamily="34" charset="0"/>
                        </a:rPr>
                        <a:t>II.</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MX" sz="1400" dirty="0">
                          <a:solidFill>
                            <a:schemeClr val="tx1"/>
                          </a:solidFill>
                          <a:latin typeface="Arial" panose="020B0604020202020204" pitchFamily="34" charset="0"/>
                          <a:cs typeface="Arial" panose="020B0604020202020204" pitchFamily="34" charset="0"/>
                        </a:rPr>
                        <a:t>Quiero Casa</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r>
                        <a:rPr lang="es-MX" sz="1400" dirty="0">
                          <a:solidFill>
                            <a:schemeClr val="tx1"/>
                          </a:solidFill>
                          <a:latin typeface="Arial" panose="020B0604020202020204" pitchFamily="34" charset="0"/>
                          <a:cs typeface="Arial" panose="020B0604020202020204" pitchFamily="34" charset="0"/>
                        </a:rPr>
                        <a:t>6</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xmlns="" val="10000"/>
                  </a:ext>
                </a:extLst>
              </a:tr>
            </a:tbl>
          </a:graphicData>
        </a:graphic>
      </p:graphicFrame>
      <p:graphicFrame>
        <p:nvGraphicFramePr>
          <p:cNvPr id="43" name="42 Tabla"/>
          <p:cNvGraphicFramePr>
            <a:graphicFrameLocks noGrp="1"/>
          </p:cNvGraphicFramePr>
          <p:nvPr>
            <p:extLst>
              <p:ext uri="{D42A27DB-BD31-4B8C-83A1-F6EECF244321}">
                <p14:modId xmlns:p14="http://schemas.microsoft.com/office/powerpoint/2010/main" val="52159861"/>
              </p:ext>
            </p:extLst>
          </p:nvPr>
        </p:nvGraphicFramePr>
        <p:xfrm>
          <a:off x="4064887" y="4280398"/>
          <a:ext cx="4899601" cy="570610"/>
        </p:xfrm>
        <a:graphic>
          <a:graphicData uri="http://schemas.openxmlformats.org/drawingml/2006/table">
            <a:tbl>
              <a:tblPr firstRow="1" bandRow="1">
                <a:tableStyleId>{5C22544A-7EE6-4342-B048-85BDC9FD1C3A}</a:tableStyleId>
              </a:tblPr>
              <a:tblGrid>
                <a:gridCol w="489960">
                  <a:extLst>
                    <a:ext uri="{9D8B030D-6E8A-4147-A177-3AD203B41FA5}">
                      <a16:colId xmlns:a16="http://schemas.microsoft.com/office/drawing/2014/main" xmlns="" val="20000"/>
                    </a:ext>
                  </a:extLst>
                </a:gridCol>
                <a:gridCol w="3838021">
                  <a:extLst>
                    <a:ext uri="{9D8B030D-6E8A-4147-A177-3AD203B41FA5}">
                      <a16:colId xmlns:a16="http://schemas.microsoft.com/office/drawing/2014/main" xmlns="" val="20001"/>
                    </a:ext>
                  </a:extLst>
                </a:gridCol>
                <a:gridCol w="571620">
                  <a:extLst>
                    <a:ext uri="{9D8B030D-6E8A-4147-A177-3AD203B41FA5}">
                      <a16:colId xmlns:a16="http://schemas.microsoft.com/office/drawing/2014/main" xmlns="" val="20002"/>
                    </a:ext>
                  </a:extLst>
                </a:gridCol>
              </a:tblGrid>
              <a:tr h="570610">
                <a:tc>
                  <a:txBody>
                    <a:bodyPr/>
                    <a:lstStyle/>
                    <a:p>
                      <a:r>
                        <a:rPr lang="es-MX" sz="1400" dirty="0">
                          <a:solidFill>
                            <a:schemeClr val="tx1"/>
                          </a:solidFill>
                          <a:latin typeface="Arial" panose="020B0604020202020204" pitchFamily="34" charset="0"/>
                          <a:cs typeface="Arial" panose="020B0604020202020204" pitchFamily="34" charset="0"/>
                        </a:rPr>
                        <a:t>IV.</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r>
                        <a:rPr lang="es-MX" sz="1400" dirty="0">
                          <a:solidFill>
                            <a:schemeClr val="tx1"/>
                          </a:solidFill>
                          <a:latin typeface="Arial" panose="020B0604020202020204" pitchFamily="34" charset="0"/>
                          <a:cs typeface="Arial" panose="020B0604020202020204" pitchFamily="34" charset="0"/>
                        </a:rPr>
                        <a:t>Términos de la Oferta</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r>
                        <a:rPr lang="es-MX" sz="1400" dirty="0">
                          <a:solidFill>
                            <a:schemeClr val="tx1"/>
                          </a:solidFill>
                          <a:latin typeface="Arial" panose="020B0604020202020204" pitchFamily="34" charset="0"/>
                          <a:cs typeface="Arial" panose="020B0604020202020204" pitchFamily="34" charset="0"/>
                        </a:rPr>
                        <a:t>18</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xmlns="" val="10000"/>
                  </a:ext>
                </a:extLst>
              </a:tr>
            </a:tbl>
          </a:graphicData>
        </a:graphic>
      </p:graphicFrame>
      <p:graphicFrame>
        <p:nvGraphicFramePr>
          <p:cNvPr id="44" name="43 Tabla"/>
          <p:cNvGraphicFramePr>
            <a:graphicFrameLocks noGrp="1"/>
          </p:cNvGraphicFramePr>
          <p:nvPr>
            <p:extLst>
              <p:ext uri="{D42A27DB-BD31-4B8C-83A1-F6EECF244321}">
                <p14:modId xmlns:p14="http://schemas.microsoft.com/office/powerpoint/2010/main" val="2088660102"/>
              </p:ext>
            </p:extLst>
          </p:nvPr>
        </p:nvGraphicFramePr>
        <p:xfrm>
          <a:off x="4064887" y="5089378"/>
          <a:ext cx="4899601" cy="570610"/>
        </p:xfrm>
        <a:graphic>
          <a:graphicData uri="http://schemas.openxmlformats.org/drawingml/2006/table">
            <a:tbl>
              <a:tblPr firstRow="1" bandRow="1">
                <a:tableStyleId>{5C22544A-7EE6-4342-B048-85BDC9FD1C3A}</a:tableStyleId>
              </a:tblPr>
              <a:tblGrid>
                <a:gridCol w="489960">
                  <a:extLst>
                    <a:ext uri="{9D8B030D-6E8A-4147-A177-3AD203B41FA5}">
                      <a16:colId xmlns:a16="http://schemas.microsoft.com/office/drawing/2014/main" xmlns="" val="20000"/>
                    </a:ext>
                  </a:extLst>
                </a:gridCol>
                <a:gridCol w="3838021">
                  <a:extLst>
                    <a:ext uri="{9D8B030D-6E8A-4147-A177-3AD203B41FA5}">
                      <a16:colId xmlns:a16="http://schemas.microsoft.com/office/drawing/2014/main" xmlns="" val="20001"/>
                    </a:ext>
                  </a:extLst>
                </a:gridCol>
                <a:gridCol w="571620">
                  <a:extLst>
                    <a:ext uri="{9D8B030D-6E8A-4147-A177-3AD203B41FA5}">
                      <a16:colId xmlns:a16="http://schemas.microsoft.com/office/drawing/2014/main" xmlns="" val="20002"/>
                    </a:ext>
                  </a:extLst>
                </a:gridCol>
              </a:tblGrid>
              <a:tr h="570610">
                <a:tc>
                  <a:txBody>
                    <a:bodyPr/>
                    <a:lstStyle/>
                    <a:p>
                      <a:r>
                        <a:rPr lang="es-MX" sz="1400" dirty="0">
                          <a:solidFill>
                            <a:schemeClr val="tx1"/>
                          </a:solidFill>
                          <a:latin typeface="Arial" panose="020B0604020202020204" pitchFamily="34" charset="0"/>
                          <a:cs typeface="Arial" panose="020B0604020202020204" pitchFamily="34" charset="0"/>
                        </a:rPr>
                        <a:t>V.</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r>
                        <a:rPr lang="es-MX" sz="1400" dirty="0">
                          <a:solidFill>
                            <a:schemeClr val="tx1"/>
                          </a:solidFill>
                          <a:latin typeface="Arial" panose="020B0604020202020204" pitchFamily="34" charset="0"/>
                          <a:cs typeface="Arial" panose="020B0604020202020204" pitchFamily="34" charset="0"/>
                        </a:rPr>
                        <a:t>Anexos</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r>
                        <a:rPr lang="es-MX" sz="1400" dirty="0">
                          <a:solidFill>
                            <a:schemeClr val="tx1"/>
                          </a:solidFill>
                          <a:latin typeface="Arial" panose="020B0604020202020204" pitchFamily="34" charset="0"/>
                          <a:cs typeface="Arial" panose="020B0604020202020204" pitchFamily="34" charset="0"/>
                        </a:rPr>
                        <a:t>20</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xmlns="" val="10000"/>
                  </a:ext>
                </a:extLst>
              </a:tr>
            </a:tbl>
          </a:graphicData>
        </a:graphic>
      </p:graphicFrame>
      <p:sp>
        <p:nvSpPr>
          <p:cNvPr id="23" name="22 Rectángulo"/>
          <p:cNvSpPr/>
          <p:nvPr/>
        </p:nvSpPr>
        <p:spPr>
          <a:xfrm>
            <a:off x="4064886" y="1844824"/>
            <a:ext cx="4899600" cy="576064"/>
          </a:xfrm>
          <a:prstGeom prst="rect">
            <a:avLst/>
          </a:prstGeom>
          <a:solidFill>
            <a:srgbClr val="9E323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endParaRPr lang="es-MX" sz="1000" dirty="0">
              <a:solidFill>
                <a:prstClr val="white"/>
              </a:solidFill>
              <a:latin typeface="Arial" panose="020B0604020202020204" pitchFamily="34" charset="0"/>
              <a:cs typeface="Arial" panose="020B0604020202020204" pitchFamily="34" charset="0"/>
            </a:endParaRPr>
          </a:p>
        </p:txBody>
      </p:sp>
      <p:graphicFrame>
        <p:nvGraphicFramePr>
          <p:cNvPr id="25" name="24 Tabla"/>
          <p:cNvGraphicFramePr>
            <a:graphicFrameLocks noGrp="1"/>
          </p:cNvGraphicFramePr>
          <p:nvPr>
            <p:extLst>
              <p:ext uri="{D42A27DB-BD31-4B8C-83A1-F6EECF244321}">
                <p14:modId xmlns:p14="http://schemas.microsoft.com/office/powerpoint/2010/main" val="3153703113"/>
              </p:ext>
            </p:extLst>
          </p:nvPr>
        </p:nvGraphicFramePr>
        <p:xfrm>
          <a:off x="4064887" y="1844824"/>
          <a:ext cx="4899600" cy="570610"/>
        </p:xfrm>
        <a:graphic>
          <a:graphicData uri="http://schemas.openxmlformats.org/drawingml/2006/table">
            <a:tbl>
              <a:tblPr firstRow="1" bandRow="1">
                <a:tableStyleId>{5C22544A-7EE6-4342-B048-85BDC9FD1C3A}</a:tableStyleId>
              </a:tblPr>
              <a:tblGrid>
                <a:gridCol w="489960">
                  <a:extLst>
                    <a:ext uri="{9D8B030D-6E8A-4147-A177-3AD203B41FA5}">
                      <a16:colId xmlns:a16="http://schemas.microsoft.com/office/drawing/2014/main" xmlns="" val="20000"/>
                    </a:ext>
                  </a:extLst>
                </a:gridCol>
                <a:gridCol w="3838020">
                  <a:extLst>
                    <a:ext uri="{9D8B030D-6E8A-4147-A177-3AD203B41FA5}">
                      <a16:colId xmlns:a16="http://schemas.microsoft.com/office/drawing/2014/main" xmlns="" val="20001"/>
                    </a:ext>
                  </a:extLst>
                </a:gridCol>
                <a:gridCol w="571620">
                  <a:extLst>
                    <a:ext uri="{9D8B030D-6E8A-4147-A177-3AD203B41FA5}">
                      <a16:colId xmlns:a16="http://schemas.microsoft.com/office/drawing/2014/main" xmlns="" val="20002"/>
                    </a:ext>
                  </a:extLst>
                </a:gridCol>
              </a:tblGrid>
              <a:tr h="570610">
                <a:tc>
                  <a:txBody>
                    <a:bodyPr/>
                    <a:lstStyle/>
                    <a:p>
                      <a:r>
                        <a:rPr lang="es-MX" sz="1400" dirty="0">
                          <a:latin typeface="Arial" panose="020B0604020202020204" pitchFamily="34" charset="0"/>
                          <a:cs typeface="Arial" panose="020B0604020202020204" pitchFamily="34" charset="0"/>
                        </a:rPr>
                        <a:t>I.</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941114"/>
                    </a:solidFill>
                  </a:tcPr>
                </a:tc>
                <a:tc>
                  <a:txBody>
                    <a:bodyPr/>
                    <a:lstStyle/>
                    <a:p>
                      <a:r>
                        <a:rPr lang="es-MX" sz="1400" dirty="0">
                          <a:latin typeface="Arial" panose="020B0604020202020204" pitchFamily="34" charset="0"/>
                          <a:cs typeface="Arial" panose="020B0604020202020204" pitchFamily="34" charset="0"/>
                        </a:rPr>
                        <a:t>Propuesta</a:t>
                      </a:r>
                      <a:r>
                        <a:rPr lang="es-MX" sz="1400" baseline="0" dirty="0">
                          <a:latin typeface="Arial" panose="020B0604020202020204" pitchFamily="34" charset="0"/>
                          <a:cs typeface="Arial" panose="020B0604020202020204" pitchFamily="34" charset="0"/>
                        </a:rPr>
                        <a:t> de Inversión</a:t>
                      </a:r>
                      <a:endParaRPr lang="es-MX" sz="1400" dirty="0">
                        <a:latin typeface="Arial" panose="020B0604020202020204" pitchFamily="34" charset="0"/>
                        <a:cs typeface="Arial" panose="020B0604020202020204" pitchFamily="34" charset="0"/>
                      </a:endParaRP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941114"/>
                    </a:solidFill>
                  </a:tcPr>
                </a:tc>
                <a:tc>
                  <a:txBody>
                    <a:bodyPr/>
                    <a:lstStyle/>
                    <a:p>
                      <a:r>
                        <a:rPr lang="es-MX" sz="1400" dirty="0">
                          <a:latin typeface="Arial" panose="020B0604020202020204" pitchFamily="34" charset="0"/>
                          <a:cs typeface="Arial" panose="020B0604020202020204" pitchFamily="34" charset="0"/>
                        </a:rPr>
                        <a:t>4</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941114"/>
                    </a:solidFill>
                  </a:tcPr>
                </a:tc>
                <a:extLst>
                  <a:ext uri="{0D108BD9-81ED-4DB2-BD59-A6C34878D82A}">
                    <a16:rowId xmlns:a16="http://schemas.microsoft.com/office/drawing/2014/main" xmlns="" val="10000"/>
                  </a:ext>
                </a:extLst>
              </a:tr>
            </a:tbl>
          </a:graphicData>
        </a:graphic>
      </p:graphicFrame>
      <p:sp>
        <p:nvSpPr>
          <p:cNvPr id="16" name="1 Título"/>
          <p:cNvSpPr txBox="1">
            <a:spLocks/>
          </p:cNvSpPr>
          <p:nvPr/>
        </p:nvSpPr>
        <p:spPr>
          <a:xfrm>
            <a:off x="181551" y="188913"/>
            <a:ext cx="8785225" cy="360362"/>
          </a:xfrm>
          <a:prstGeom prst="rect">
            <a:avLst/>
          </a:prstGeom>
        </p:spPr>
        <p:txBody>
          <a:bodyPr vert="horz" lIns="91440" tIns="45720" rIns="91440" bIns="45720" rtlCol="0" anchor="ctr">
            <a:noAutofit/>
          </a:bodyPr>
          <a:lstStyle>
            <a:lvl1pPr algn="l" defTabSz="914400" rtl="0" eaLnBrk="1" latinLnBrk="0" hangingPunct="1">
              <a:spcBef>
                <a:spcPct val="0"/>
              </a:spcBef>
              <a:buNone/>
              <a:defRPr sz="2800" kern="1200">
                <a:solidFill>
                  <a:schemeClr val="bg1"/>
                </a:solidFill>
                <a:latin typeface="+mj-lt"/>
                <a:ea typeface="+mj-ea"/>
                <a:cs typeface="+mj-cs"/>
              </a:defRPr>
            </a:lvl1pPr>
          </a:lstStyle>
          <a:p>
            <a:pPr fontAlgn="auto">
              <a:spcAft>
                <a:spcPts val="0"/>
              </a:spcAft>
            </a:pPr>
            <a:r>
              <a:rPr lang="es-MX" sz="2400" b="1" dirty="0">
                <a:solidFill>
                  <a:prstClr val="white"/>
                </a:solidFill>
                <a:latin typeface="Arial" panose="020B0604020202020204" pitchFamily="34" charset="0"/>
                <a:cs typeface="Arial" panose="020B0604020202020204" pitchFamily="34" charset="0"/>
              </a:rPr>
              <a:t>Tabla de Contenidos</a:t>
            </a:r>
          </a:p>
        </p:txBody>
      </p:sp>
      <p:sp>
        <p:nvSpPr>
          <p:cNvPr id="14" name="13 Rectángulo"/>
          <p:cNvSpPr/>
          <p:nvPr/>
        </p:nvSpPr>
        <p:spPr>
          <a:xfrm>
            <a:off x="4067944" y="3441697"/>
            <a:ext cx="4899600" cy="576065"/>
          </a:xfrm>
          <a:prstGeom prst="rect">
            <a:avLst/>
          </a:prstGeom>
          <a:noFill/>
          <a:ln>
            <a:solidFill>
              <a:srgbClr val="9411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endParaRPr lang="es-MX" sz="1000" dirty="0">
              <a:solidFill>
                <a:prstClr val="white"/>
              </a:solidFill>
              <a:latin typeface="Arial" panose="020B0604020202020204" pitchFamily="34" charset="0"/>
              <a:cs typeface="Arial" panose="020B0604020202020204" pitchFamily="34" charset="0"/>
            </a:endParaRPr>
          </a:p>
        </p:txBody>
      </p:sp>
      <p:graphicFrame>
        <p:nvGraphicFramePr>
          <p:cNvPr id="15" name="14 Tabla"/>
          <p:cNvGraphicFramePr>
            <a:graphicFrameLocks noGrp="1"/>
          </p:cNvGraphicFramePr>
          <p:nvPr>
            <p:extLst>
              <p:ext uri="{D42A27DB-BD31-4B8C-83A1-F6EECF244321}">
                <p14:modId xmlns:p14="http://schemas.microsoft.com/office/powerpoint/2010/main" val="562435518"/>
              </p:ext>
            </p:extLst>
          </p:nvPr>
        </p:nvGraphicFramePr>
        <p:xfrm>
          <a:off x="4067945" y="3429000"/>
          <a:ext cx="4899601" cy="570610"/>
        </p:xfrm>
        <a:graphic>
          <a:graphicData uri="http://schemas.openxmlformats.org/drawingml/2006/table">
            <a:tbl>
              <a:tblPr firstRow="1" bandRow="1">
                <a:tableStyleId>{5C22544A-7EE6-4342-B048-85BDC9FD1C3A}</a:tableStyleId>
              </a:tblPr>
              <a:tblGrid>
                <a:gridCol w="489960">
                  <a:extLst>
                    <a:ext uri="{9D8B030D-6E8A-4147-A177-3AD203B41FA5}">
                      <a16:colId xmlns:a16="http://schemas.microsoft.com/office/drawing/2014/main" xmlns="" val="20000"/>
                    </a:ext>
                  </a:extLst>
                </a:gridCol>
                <a:gridCol w="3838021">
                  <a:extLst>
                    <a:ext uri="{9D8B030D-6E8A-4147-A177-3AD203B41FA5}">
                      <a16:colId xmlns:a16="http://schemas.microsoft.com/office/drawing/2014/main" xmlns="" val="20001"/>
                    </a:ext>
                  </a:extLst>
                </a:gridCol>
                <a:gridCol w="571620">
                  <a:extLst>
                    <a:ext uri="{9D8B030D-6E8A-4147-A177-3AD203B41FA5}">
                      <a16:colId xmlns:a16="http://schemas.microsoft.com/office/drawing/2014/main" xmlns="" val="20002"/>
                    </a:ext>
                  </a:extLst>
                </a:gridCol>
              </a:tblGrid>
              <a:tr h="570610">
                <a:tc>
                  <a:txBody>
                    <a:bodyPr/>
                    <a:lstStyle/>
                    <a:p>
                      <a:r>
                        <a:rPr lang="es-MX" sz="1400" dirty="0">
                          <a:solidFill>
                            <a:schemeClr val="tx1"/>
                          </a:solidFill>
                          <a:latin typeface="Arial" panose="020B0604020202020204" pitchFamily="34" charset="0"/>
                          <a:cs typeface="Arial" panose="020B0604020202020204" pitchFamily="34" charset="0"/>
                        </a:rPr>
                        <a:t>III.</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MX" sz="1400" dirty="0">
                          <a:solidFill>
                            <a:schemeClr val="tx1"/>
                          </a:solidFill>
                          <a:latin typeface="Arial" panose="020B0604020202020204" pitchFamily="34" charset="0"/>
                          <a:cs typeface="Arial" panose="020B0604020202020204" pitchFamily="34" charset="0"/>
                        </a:rPr>
                        <a:t>Modelo de Negocio</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r>
                        <a:rPr lang="es-MX" sz="1400" dirty="0">
                          <a:solidFill>
                            <a:schemeClr val="tx1"/>
                          </a:solidFill>
                          <a:latin typeface="Arial" panose="020B0604020202020204" pitchFamily="34" charset="0"/>
                          <a:cs typeface="Arial" panose="020B0604020202020204" pitchFamily="34" charset="0"/>
                        </a:rPr>
                        <a:t>13</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xmlns="" val="10000"/>
                  </a:ext>
                </a:extLst>
              </a:tr>
            </a:tbl>
          </a:graphicData>
        </a:graphic>
      </p:graphicFrame>
      <p:sp>
        <p:nvSpPr>
          <p:cNvPr id="3" name="2 Marcador de número de diapositiva"/>
          <p:cNvSpPr>
            <a:spLocks noGrp="1"/>
          </p:cNvSpPr>
          <p:nvPr>
            <p:ph type="sldNum" sz="quarter" idx="12"/>
          </p:nvPr>
        </p:nvSpPr>
        <p:spPr>
          <a:xfrm>
            <a:off x="4283968" y="6602561"/>
            <a:ext cx="1080120" cy="255439"/>
          </a:xfrm>
        </p:spPr>
        <p:txBody>
          <a:bodyPr/>
          <a:lstStyle/>
          <a:p>
            <a:fld id="{55E7DCAD-947E-4676-AFAF-0C66FE180EA6}" type="slidenum">
              <a:rPr lang="en-US" smtClean="0">
                <a:solidFill>
                  <a:prstClr val="black"/>
                </a:solidFill>
              </a:rPr>
              <a:pPr/>
              <a:t>6</a:t>
            </a:fld>
            <a:endParaRPr lang="en-US" dirty="0">
              <a:solidFill>
                <a:prstClr val="black"/>
              </a:solidFill>
            </a:endParaRPr>
          </a:p>
        </p:txBody>
      </p:sp>
      <p:pic>
        <p:nvPicPr>
          <p:cNvPr id="18" name="Imagen 17"/>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82337" y="1918692"/>
            <a:ext cx="3858933" cy="3672408"/>
          </a:xfrm>
          <a:prstGeom prst="rect">
            <a:avLst/>
          </a:prstGeom>
        </p:spPr>
      </p:pic>
    </p:spTree>
    <p:extLst>
      <p:ext uri="{BB962C8B-B14F-4D97-AF65-F5344CB8AC3E}">
        <p14:creationId xmlns:p14="http://schemas.microsoft.com/office/powerpoint/2010/main" val="1336462925"/>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2 CuadroTexto"/>
          <p:cNvSpPr txBox="1"/>
          <p:nvPr/>
        </p:nvSpPr>
        <p:spPr>
          <a:xfrm>
            <a:off x="4607920" y="908720"/>
            <a:ext cx="4358856" cy="5217184"/>
          </a:xfrm>
          <a:prstGeom prst="rect">
            <a:avLst/>
          </a:prstGeom>
          <a:noFill/>
          <a:ln>
            <a:solidFill>
              <a:srgbClr val="941114"/>
            </a:solidFill>
          </a:ln>
        </p:spPr>
        <p:txBody>
          <a:bodyPr wrap="square" rtlCol="0">
            <a:noAutofit/>
          </a:bodyPr>
          <a:lstStyle/>
          <a:p>
            <a:pPr algn="ctr" defTabSz="914400" eaLnBrk="1" fontAlgn="auto" hangingPunct="1">
              <a:spcBef>
                <a:spcPts val="0"/>
              </a:spcBef>
              <a:spcAft>
                <a:spcPts val="0"/>
              </a:spcAft>
            </a:pPr>
            <a:endParaRPr lang="es-MX" sz="1200" b="1" dirty="0">
              <a:solidFill>
                <a:srgbClr val="000000"/>
              </a:solidFill>
              <a:latin typeface="Arial" panose="020B0604020202020204" pitchFamily="34" charset="0"/>
              <a:cs typeface="Arial" panose="020B0604020202020204" pitchFamily="34" charset="0"/>
            </a:endParaRPr>
          </a:p>
          <a:p>
            <a:pPr algn="ctr" defTabSz="914400" eaLnBrk="1" fontAlgn="auto" hangingPunct="1">
              <a:spcBef>
                <a:spcPts val="0"/>
              </a:spcBef>
              <a:spcAft>
                <a:spcPts val="0"/>
              </a:spcAft>
            </a:pPr>
            <a:r>
              <a:rPr lang="es-MX" sz="2000" b="1" dirty="0">
                <a:solidFill>
                  <a:srgbClr val="000000"/>
                </a:solidFill>
                <a:latin typeface="Arial" panose="020B0604020202020204" pitchFamily="34" charset="0"/>
                <a:cs typeface="Arial" panose="020B0604020202020204" pitchFamily="34" charset="0"/>
              </a:rPr>
              <a:t>¿Por qué CDMX?</a:t>
            </a:r>
          </a:p>
          <a:p>
            <a:pPr defTabSz="914400" eaLnBrk="1" fontAlgn="auto" hangingPunct="1">
              <a:spcBef>
                <a:spcPts val="0"/>
              </a:spcBef>
              <a:spcAft>
                <a:spcPts val="0"/>
              </a:spcAft>
            </a:pPr>
            <a:endParaRPr lang="es-MX" sz="300" b="1" dirty="0">
              <a:solidFill>
                <a:srgbClr val="C2161A"/>
              </a:solidFill>
              <a:latin typeface="Arial" panose="020B0604020202020204" pitchFamily="34" charset="0"/>
              <a:cs typeface="Arial" panose="020B0604020202020204" pitchFamily="34" charset="0"/>
            </a:endParaRPr>
          </a:p>
          <a:p>
            <a:pPr algn="ctr" defTabSz="914400" eaLnBrk="1" fontAlgn="auto" hangingPunct="1">
              <a:spcBef>
                <a:spcPts val="0"/>
              </a:spcBef>
              <a:spcAft>
                <a:spcPts val="0"/>
              </a:spcAft>
            </a:pPr>
            <a:r>
              <a:rPr lang="es-MX" sz="1400" b="1" dirty="0">
                <a:solidFill>
                  <a:srgbClr val="941114"/>
                </a:solidFill>
                <a:latin typeface="Arial" panose="020B0604020202020204" pitchFamily="34" charset="0"/>
                <a:cs typeface="Arial" panose="020B0604020202020204" pitchFamily="34" charset="0"/>
              </a:rPr>
              <a:t>Constantes Impulsores de Demanda</a:t>
            </a:r>
            <a:endParaRPr lang="es-MX" sz="1100" b="1" u="sng" dirty="0">
              <a:solidFill>
                <a:srgbClr val="941114"/>
              </a:solidFill>
              <a:latin typeface="Arial" panose="020B0604020202020204" pitchFamily="34" charset="0"/>
              <a:cs typeface="Arial" panose="020B0604020202020204" pitchFamily="34" charset="0"/>
            </a:endParaRPr>
          </a:p>
          <a:p>
            <a:pPr marL="87313" indent="-87313" defTabSz="914400" eaLnBrk="1" fontAlgn="auto" hangingPunct="1">
              <a:lnSpc>
                <a:spcPct val="150000"/>
              </a:lnSpc>
              <a:spcBef>
                <a:spcPts val="0"/>
              </a:spcBef>
              <a:spcAft>
                <a:spcPts val="0"/>
              </a:spcAft>
              <a:buClr>
                <a:srgbClr val="941114"/>
              </a:buClr>
              <a:buFont typeface="Arial" panose="020B0604020202020204" pitchFamily="34" charset="0"/>
              <a:buChar char="•"/>
            </a:pPr>
            <a:r>
              <a:rPr lang="es-MX" sz="1100" dirty="0">
                <a:solidFill>
                  <a:prstClr val="black"/>
                </a:solidFill>
                <a:latin typeface="Arial" panose="020B0604020202020204" pitchFamily="34" charset="0"/>
                <a:cs typeface="Arial" panose="020B0604020202020204" pitchFamily="34" charset="0"/>
              </a:rPr>
              <a:t>Eventos de Vida: </a:t>
            </a:r>
          </a:p>
          <a:p>
            <a:pPr marL="631825" lvl="2" indent="-174625" defTabSz="914400" eaLnBrk="1" fontAlgn="auto" hangingPunct="1">
              <a:lnSpc>
                <a:spcPct val="150000"/>
              </a:lnSpc>
              <a:spcBef>
                <a:spcPts val="0"/>
              </a:spcBef>
              <a:spcAft>
                <a:spcPts val="0"/>
              </a:spcAft>
              <a:buClr>
                <a:srgbClr val="7F7F7F"/>
              </a:buClr>
              <a:buFont typeface="Courier New" panose="02070309020205020404" pitchFamily="49" charset="0"/>
              <a:buChar char="o"/>
            </a:pPr>
            <a:r>
              <a:rPr lang="es-MX" sz="1100" dirty="0">
                <a:solidFill>
                  <a:prstClr val="black"/>
                </a:solidFill>
                <a:latin typeface="Arial" panose="020B0604020202020204" pitchFamily="34" charset="0"/>
                <a:cs typeface="Arial" panose="020B0604020202020204" pitchFamily="34" charset="0"/>
              </a:rPr>
              <a:t>Matrimonios	</a:t>
            </a:r>
            <a:r>
              <a:rPr lang="es-MX" sz="1100" b="1" dirty="0">
                <a:solidFill>
                  <a:prstClr val="black"/>
                </a:solidFill>
                <a:latin typeface="Arial" panose="020B0604020202020204" pitchFamily="34" charset="0"/>
                <a:cs typeface="Arial" panose="020B0604020202020204" pitchFamily="34" charset="0"/>
              </a:rPr>
              <a:t>46,600</a:t>
            </a:r>
            <a:r>
              <a:rPr lang="es-MX" sz="1100" dirty="0">
                <a:solidFill>
                  <a:prstClr val="black"/>
                </a:solidFill>
                <a:latin typeface="Arial" panose="020B0604020202020204" pitchFamily="34" charset="0"/>
                <a:cs typeface="Arial" panose="020B0604020202020204" pitchFamily="34" charset="0"/>
              </a:rPr>
              <a:t> por año en CDMX</a:t>
            </a:r>
            <a:r>
              <a:rPr lang="es-MX" sz="1100" baseline="30000" dirty="0">
                <a:solidFill>
                  <a:prstClr val="black"/>
                </a:solidFill>
                <a:latin typeface="Arial" panose="020B0604020202020204" pitchFamily="34" charset="0"/>
                <a:cs typeface="Arial" panose="020B0604020202020204" pitchFamily="34" charset="0"/>
              </a:rPr>
              <a:t>(1)</a:t>
            </a:r>
          </a:p>
          <a:p>
            <a:pPr marL="631825" lvl="2" indent="-174625" defTabSz="914400" eaLnBrk="1" fontAlgn="auto" hangingPunct="1">
              <a:lnSpc>
                <a:spcPct val="150000"/>
              </a:lnSpc>
              <a:spcBef>
                <a:spcPts val="0"/>
              </a:spcBef>
              <a:spcAft>
                <a:spcPts val="0"/>
              </a:spcAft>
              <a:buClr>
                <a:srgbClr val="7F7F7F"/>
              </a:buClr>
              <a:buFont typeface="Courier New" panose="02070309020205020404" pitchFamily="49" charset="0"/>
              <a:buChar char="o"/>
            </a:pPr>
            <a:r>
              <a:rPr lang="es-MX" sz="1100" dirty="0">
                <a:solidFill>
                  <a:prstClr val="black"/>
                </a:solidFill>
                <a:latin typeface="Arial" panose="020B0604020202020204" pitchFamily="34" charset="0"/>
                <a:cs typeface="Arial" panose="020B0604020202020204" pitchFamily="34" charset="0"/>
              </a:rPr>
              <a:t>Divorcios 	</a:t>
            </a:r>
            <a:r>
              <a:rPr lang="es-MX" sz="1100" b="1" dirty="0">
                <a:solidFill>
                  <a:prstClr val="black"/>
                </a:solidFill>
                <a:latin typeface="Arial" panose="020B0604020202020204" pitchFamily="34" charset="0"/>
                <a:cs typeface="Arial" panose="020B0604020202020204" pitchFamily="34" charset="0"/>
              </a:rPr>
              <a:t>10,900</a:t>
            </a:r>
            <a:r>
              <a:rPr lang="es-MX" sz="1100" dirty="0">
                <a:solidFill>
                  <a:prstClr val="black"/>
                </a:solidFill>
                <a:latin typeface="Arial" panose="020B0604020202020204" pitchFamily="34" charset="0"/>
                <a:cs typeface="Arial" panose="020B0604020202020204" pitchFamily="34" charset="0"/>
              </a:rPr>
              <a:t> por año en CDMX</a:t>
            </a:r>
            <a:r>
              <a:rPr lang="es-MX" sz="1100" baseline="30000" dirty="0">
                <a:solidFill>
                  <a:prstClr val="black"/>
                </a:solidFill>
                <a:latin typeface="Arial" panose="020B0604020202020204" pitchFamily="34" charset="0"/>
                <a:cs typeface="Arial" panose="020B0604020202020204" pitchFamily="34" charset="0"/>
              </a:rPr>
              <a:t>(1)</a:t>
            </a:r>
          </a:p>
          <a:p>
            <a:pPr marL="631825" lvl="2" indent="-174625" defTabSz="914400" eaLnBrk="1" fontAlgn="auto" hangingPunct="1">
              <a:lnSpc>
                <a:spcPct val="150000"/>
              </a:lnSpc>
              <a:spcBef>
                <a:spcPts val="0"/>
              </a:spcBef>
              <a:spcAft>
                <a:spcPts val="0"/>
              </a:spcAft>
              <a:buClr>
                <a:srgbClr val="7F7F7F"/>
              </a:buClr>
              <a:buFont typeface="Courier New" panose="02070309020205020404" pitchFamily="49" charset="0"/>
              <a:buChar char="o"/>
            </a:pPr>
            <a:r>
              <a:rPr lang="es-MX" sz="1100" b="1" dirty="0">
                <a:solidFill>
                  <a:prstClr val="black"/>
                </a:solidFill>
                <a:latin typeface="Arial" panose="020B0604020202020204" pitchFamily="34" charset="0"/>
                <a:cs typeface="Arial" panose="020B0604020202020204" pitchFamily="34" charset="0"/>
              </a:rPr>
              <a:t>Total: </a:t>
            </a:r>
            <a:r>
              <a:rPr lang="es-MX" sz="1100" dirty="0">
                <a:solidFill>
                  <a:prstClr val="black"/>
                </a:solidFill>
                <a:latin typeface="Arial" panose="020B0604020202020204" pitchFamily="34" charset="0"/>
                <a:cs typeface="Arial" panose="020B0604020202020204" pitchFamily="34" charset="0"/>
              </a:rPr>
              <a:t>	</a:t>
            </a:r>
            <a:r>
              <a:rPr lang="es-MX" sz="1100" b="1" dirty="0">
                <a:solidFill>
                  <a:prstClr val="black"/>
                </a:solidFill>
                <a:latin typeface="Arial" panose="020B0604020202020204" pitchFamily="34" charset="0"/>
                <a:cs typeface="Arial" panose="020B0604020202020204" pitchFamily="34" charset="0"/>
              </a:rPr>
              <a:t>57,500</a:t>
            </a:r>
          </a:p>
          <a:p>
            <a:pPr marL="87313" indent="-87313" defTabSz="914400" eaLnBrk="1" fontAlgn="auto" hangingPunct="1">
              <a:lnSpc>
                <a:spcPct val="150000"/>
              </a:lnSpc>
              <a:spcBef>
                <a:spcPts val="0"/>
              </a:spcBef>
              <a:spcAft>
                <a:spcPts val="0"/>
              </a:spcAft>
              <a:buClr>
                <a:srgbClr val="941114"/>
              </a:buClr>
              <a:buFont typeface="Arial" panose="020B0604020202020204" pitchFamily="34" charset="0"/>
              <a:buChar char="•"/>
            </a:pPr>
            <a:r>
              <a:rPr lang="es-MX" sz="1100" dirty="0">
                <a:solidFill>
                  <a:prstClr val="black"/>
                </a:solidFill>
                <a:latin typeface="Arial" panose="020B0604020202020204" pitchFamily="34" charset="0"/>
                <a:cs typeface="Arial" panose="020B0604020202020204" pitchFamily="34" charset="0"/>
              </a:rPr>
              <a:t>Generación de empleo: </a:t>
            </a:r>
            <a:r>
              <a:rPr lang="es-MX" sz="1100" b="1" dirty="0">
                <a:solidFill>
                  <a:prstClr val="black"/>
                </a:solidFill>
                <a:latin typeface="Arial" panose="020B0604020202020204" pitchFamily="34" charset="0"/>
                <a:cs typeface="Arial" panose="020B0604020202020204" pitchFamily="34" charset="0"/>
              </a:rPr>
              <a:t>109,269 empleos </a:t>
            </a:r>
            <a:r>
              <a:rPr lang="es-MX" sz="1100" dirty="0">
                <a:solidFill>
                  <a:prstClr val="black"/>
                </a:solidFill>
                <a:latin typeface="Arial" panose="020B0604020202020204" pitchFamily="34" charset="0"/>
                <a:cs typeface="Arial" panose="020B0604020202020204" pitchFamily="34" charset="0"/>
              </a:rPr>
              <a:t>generados en 2015</a:t>
            </a:r>
            <a:r>
              <a:rPr lang="es-MX" sz="1100" baseline="30000" dirty="0">
                <a:solidFill>
                  <a:prstClr val="black"/>
                </a:solidFill>
                <a:latin typeface="Arial" panose="020B0604020202020204" pitchFamily="34" charset="0"/>
                <a:cs typeface="Arial" panose="020B0604020202020204" pitchFamily="34" charset="0"/>
              </a:rPr>
              <a:t>(2)</a:t>
            </a:r>
          </a:p>
          <a:p>
            <a:pPr marL="87313" indent="-87313" defTabSz="914400" eaLnBrk="1" fontAlgn="auto" hangingPunct="1">
              <a:lnSpc>
                <a:spcPct val="150000"/>
              </a:lnSpc>
              <a:spcBef>
                <a:spcPts val="0"/>
              </a:spcBef>
              <a:spcAft>
                <a:spcPts val="0"/>
              </a:spcAft>
              <a:buClr>
                <a:srgbClr val="941114"/>
              </a:buClr>
              <a:buFont typeface="Arial" panose="020B0604020202020204" pitchFamily="34" charset="0"/>
              <a:buChar char="•"/>
            </a:pPr>
            <a:r>
              <a:rPr lang="es-MX" sz="1100" dirty="0">
                <a:solidFill>
                  <a:prstClr val="black"/>
                </a:solidFill>
                <a:latin typeface="Arial" panose="020B0604020202020204" pitchFamily="34" charset="0"/>
                <a:cs typeface="Arial" panose="020B0604020202020204" pitchFamily="34" charset="0"/>
              </a:rPr>
              <a:t>Constante crecimiento de clase media y media-alta </a:t>
            </a:r>
          </a:p>
          <a:p>
            <a:pPr marL="87313" indent="-87313" defTabSz="914400" eaLnBrk="1" fontAlgn="auto" hangingPunct="1">
              <a:lnSpc>
                <a:spcPct val="150000"/>
              </a:lnSpc>
              <a:spcBef>
                <a:spcPts val="0"/>
              </a:spcBef>
              <a:spcAft>
                <a:spcPts val="0"/>
              </a:spcAft>
              <a:buClr>
                <a:srgbClr val="941114"/>
              </a:buClr>
              <a:buFont typeface="Arial" panose="020B0604020202020204" pitchFamily="34" charset="0"/>
              <a:buChar char="•"/>
            </a:pPr>
            <a:r>
              <a:rPr lang="es-MX" sz="1100" dirty="0">
                <a:solidFill>
                  <a:prstClr val="black"/>
                </a:solidFill>
                <a:latin typeface="Arial" panose="020B0604020202020204" pitchFamily="34" charset="0"/>
                <a:cs typeface="Arial" panose="020B0604020202020204" pitchFamily="34" charset="0"/>
              </a:rPr>
              <a:t>Políticas públicas favorecen la creación de vivienda urbana</a:t>
            </a:r>
          </a:p>
          <a:p>
            <a:pPr marL="87313" indent="-87313" defTabSz="914400" eaLnBrk="1" fontAlgn="auto" hangingPunct="1">
              <a:lnSpc>
                <a:spcPct val="150000"/>
              </a:lnSpc>
              <a:spcBef>
                <a:spcPts val="0"/>
              </a:spcBef>
              <a:spcAft>
                <a:spcPts val="0"/>
              </a:spcAft>
              <a:buClr>
                <a:srgbClr val="941114"/>
              </a:buClr>
              <a:buFont typeface="Arial" panose="020B0604020202020204" pitchFamily="34" charset="0"/>
              <a:buChar char="•"/>
            </a:pPr>
            <a:r>
              <a:rPr lang="es-MX" sz="1100" dirty="0">
                <a:solidFill>
                  <a:prstClr val="black"/>
                </a:solidFill>
                <a:latin typeface="Arial" panose="020B0604020202020204" pitchFamily="34" charset="0"/>
                <a:cs typeface="Arial" panose="020B0604020202020204" pitchFamily="34" charset="0"/>
              </a:rPr>
              <a:t>PIB per cápita más alto a nivel nacional</a:t>
            </a:r>
          </a:p>
          <a:p>
            <a:pPr marL="87313" indent="-87313" defTabSz="914400" eaLnBrk="1" fontAlgn="auto" hangingPunct="1">
              <a:lnSpc>
                <a:spcPct val="150000"/>
              </a:lnSpc>
              <a:spcBef>
                <a:spcPts val="0"/>
              </a:spcBef>
              <a:spcAft>
                <a:spcPts val="0"/>
              </a:spcAft>
              <a:buClr>
                <a:srgbClr val="C2161A"/>
              </a:buClr>
              <a:buFont typeface="Arial" panose="020B0604020202020204" pitchFamily="34" charset="0"/>
              <a:buChar char="•"/>
            </a:pPr>
            <a:endParaRPr lang="es-MX" sz="100" dirty="0">
              <a:solidFill>
                <a:prstClr val="black"/>
              </a:solidFill>
              <a:latin typeface="Arial" panose="020B0604020202020204" pitchFamily="34" charset="0"/>
              <a:cs typeface="Arial" panose="020B0604020202020204" pitchFamily="34" charset="0"/>
            </a:endParaRPr>
          </a:p>
          <a:p>
            <a:pPr algn="ctr" defTabSz="914400" eaLnBrk="1" fontAlgn="auto" hangingPunct="1">
              <a:spcBef>
                <a:spcPts val="600"/>
              </a:spcBef>
              <a:spcAft>
                <a:spcPts val="0"/>
              </a:spcAft>
            </a:pPr>
            <a:r>
              <a:rPr lang="es-MX" sz="1400" b="1" dirty="0">
                <a:solidFill>
                  <a:srgbClr val="941114"/>
                </a:solidFill>
                <a:latin typeface="Arial" panose="020B0604020202020204" pitchFamily="34" charset="0"/>
                <a:cs typeface="Arial" panose="020B0604020202020204" pitchFamily="34" charset="0"/>
              </a:rPr>
              <a:t>Mercado de Vivienda más atractivo del País</a:t>
            </a:r>
          </a:p>
          <a:p>
            <a:pPr defTabSz="914400" eaLnBrk="1" fontAlgn="auto" hangingPunct="1">
              <a:spcBef>
                <a:spcPts val="600"/>
              </a:spcBef>
              <a:spcAft>
                <a:spcPts val="0"/>
              </a:spcAft>
            </a:pPr>
            <a:endParaRPr lang="es-MX" sz="100" b="1" u="sng" dirty="0">
              <a:solidFill>
                <a:prstClr val="black"/>
              </a:solidFill>
              <a:latin typeface="Arial" panose="020B0604020202020204" pitchFamily="34" charset="0"/>
              <a:cs typeface="Arial" panose="020B0604020202020204" pitchFamily="34" charset="0"/>
            </a:endParaRPr>
          </a:p>
          <a:p>
            <a:pPr marL="87313" indent="-87313" defTabSz="914400" eaLnBrk="1" fontAlgn="auto" hangingPunct="1">
              <a:spcBef>
                <a:spcPts val="600"/>
              </a:spcBef>
              <a:spcAft>
                <a:spcPts val="0"/>
              </a:spcAft>
              <a:buClr>
                <a:srgbClr val="941114"/>
              </a:buClr>
              <a:buFont typeface="Arial" pitchFamily="34" charset="0"/>
              <a:buChar char="•"/>
            </a:pPr>
            <a:r>
              <a:rPr lang="es-MX" sz="1100" dirty="0">
                <a:solidFill>
                  <a:prstClr val="black"/>
                </a:solidFill>
                <a:latin typeface="Arial" panose="020B0604020202020204" pitchFamily="34" charset="0"/>
                <a:cs typeface="Arial" panose="020B0604020202020204" pitchFamily="34" charset="0"/>
              </a:rPr>
              <a:t>Formación anual de hogares para CDMX</a:t>
            </a:r>
            <a:r>
              <a:rPr lang="es-MX" sz="1100" baseline="30000" dirty="0">
                <a:solidFill>
                  <a:prstClr val="black"/>
                </a:solidFill>
                <a:latin typeface="Arial" panose="020B0604020202020204" pitchFamily="34" charset="0"/>
                <a:cs typeface="Arial" panose="020B0604020202020204" pitchFamily="34" charset="0"/>
              </a:rPr>
              <a:t>(3)</a:t>
            </a:r>
            <a:r>
              <a:rPr lang="es-MX" sz="1100" dirty="0">
                <a:solidFill>
                  <a:prstClr val="black"/>
                </a:solidFill>
                <a:latin typeface="Arial" panose="020B0604020202020204" pitchFamily="34" charset="0"/>
                <a:cs typeface="Arial" panose="020B0604020202020204" pitchFamily="34" charset="0"/>
              </a:rPr>
              <a:t>: 	</a:t>
            </a:r>
            <a:r>
              <a:rPr lang="es-MX" sz="1100" b="1" dirty="0">
                <a:solidFill>
                  <a:prstClr val="black"/>
                </a:solidFill>
                <a:latin typeface="Arial" panose="020B0604020202020204" pitchFamily="34" charset="0"/>
                <a:cs typeface="Arial" panose="020B0604020202020204" pitchFamily="34" charset="0"/>
              </a:rPr>
              <a:t>56,000</a:t>
            </a:r>
          </a:p>
          <a:p>
            <a:pPr marL="87313" indent="-87313" defTabSz="914400" eaLnBrk="1" fontAlgn="auto" hangingPunct="1">
              <a:spcBef>
                <a:spcPts val="600"/>
              </a:spcBef>
              <a:spcAft>
                <a:spcPts val="0"/>
              </a:spcAft>
              <a:buClr>
                <a:srgbClr val="941114"/>
              </a:buClr>
              <a:buFont typeface="Arial" pitchFamily="34" charset="0"/>
              <a:buChar char="•"/>
            </a:pPr>
            <a:r>
              <a:rPr lang="es-MX" sz="1100" dirty="0">
                <a:solidFill>
                  <a:prstClr val="black"/>
                </a:solidFill>
                <a:latin typeface="Arial" panose="020B0604020202020204" pitchFamily="34" charset="0"/>
                <a:cs typeface="Arial" panose="020B0604020202020204" pitchFamily="34" charset="0"/>
              </a:rPr>
              <a:t>Crecimiento anual del parque habitacional</a:t>
            </a:r>
            <a:r>
              <a:rPr lang="es-MX" sz="1100" baseline="30000" dirty="0">
                <a:solidFill>
                  <a:prstClr val="black"/>
                </a:solidFill>
                <a:latin typeface="Arial" panose="020B0604020202020204" pitchFamily="34" charset="0"/>
                <a:cs typeface="Arial" panose="020B0604020202020204" pitchFamily="34" charset="0"/>
              </a:rPr>
              <a:t>(3)</a:t>
            </a:r>
            <a:r>
              <a:rPr lang="es-MX" sz="1100" dirty="0">
                <a:solidFill>
                  <a:prstClr val="black"/>
                </a:solidFill>
                <a:latin typeface="Arial" panose="020B0604020202020204" pitchFamily="34" charset="0"/>
                <a:cs typeface="Arial" panose="020B0604020202020204" pitchFamily="34" charset="0"/>
              </a:rPr>
              <a:t>: 	</a:t>
            </a:r>
            <a:r>
              <a:rPr lang="es-MX" sz="1100" b="1" dirty="0">
                <a:solidFill>
                  <a:prstClr val="black"/>
                </a:solidFill>
                <a:latin typeface="Arial" panose="020B0604020202020204" pitchFamily="34" charset="0"/>
                <a:cs typeface="Arial" panose="020B0604020202020204" pitchFamily="34" charset="0"/>
              </a:rPr>
              <a:t>36,000</a:t>
            </a:r>
          </a:p>
          <a:p>
            <a:pPr marL="87313" indent="-87313" defTabSz="914400" eaLnBrk="1" fontAlgn="auto" hangingPunct="1">
              <a:spcBef>
                <a:spcPts val="600"/>
              </a:spcBef>
              <a:spcAft>
                <a:spcPts val="0"/>
              </a:spcAft>
              <a:buClr>
                <a:srgbClr val="941114"/>
              </a:buClr>
              <a:buFont typeface="Arial" pitchFamily="34" charset="0"/>
              <a:buChar char="•"/>
            </a:pPr>
            <a:r>
              <a:rPr lang="es-MX" sz="1100" dirty="0">
                <a:solidFill>
                  <a:prstClr val="black"/>
                </a:solidFill>
                <a:latin typeface="Arial" panose="020B0604020202020204" pitchFamily="34" charset="0"/>
                <a:cs typeface="Arial" panose="020B0604020202020204" pitchFamily="34" charset="0"/>
              </a:rPr>
              <a:t>Rezago histórico anual de vivienda en CDMX: </a:t>
            </a:r>
            <a:r>
              <a:rPr lang="es-MX" sz="1100" b="1" dirty="0">
                <a:solidFill>
                  <a:prstClr val="black"/>
                </a:solidFill>
                <a:latin typeface="Arial" panose="020B0604020202020204" pitchFamily="34" charset="0"/>
                <a:cs typeface="Arial" panose="020B0604020202020204" pitchFamily="34" charset="0"/>
              </a:rPr>
              <a:t>15,000 </a:t>
            </a:r>
            <a:r>
              <a:rPr lang="es-MX" sz="1100" dirty="0">
                <a:solidFill>
                  <a:prstClr val="black"/>
                </a:solidFill>
                <a:latin typeface="Arial" panose="020B0604020202020204" pitchFamily="34" charset="0"/>
                <a:cs typeface="Arial" panose="020B0604020202020204" pitchFamily="34" charset="0"/>
              </a:rPr>
              <a:t>a </a:t>
            </a:r>
            <a:r>
              <a:rPr lang="es-MX" sz="1100" b="1" dirty="0">
                <a:solidFill>
                  <a:prstClr val="black"/>
                </a:solidFill>
                <a:latin typeface="Arial" panose="020B0604020202020204" pitchFamily="34" charset="0"/>
                <a:cs typeface="Arial" panose="020B0604020202020204" pitchFamily="34" charset="0"/>
              </a:rPr>
              <a:t>20,000</a:t>
            </a:r>
            <a:r>
              <a:rPr lang="es-MX" sz="1100" baseline="30000" dirty="0">
                <a:solidFill>
                  <a:prstClr val="black"/>
                </a:solidFill>
                <a:latin typeface="Arial" panose="020B0604020202020204" pitchFamily="34" charset="0"/>
                <a:cs typeface="Arial" panose="020B0604020202020204" pitchFamily="34" charset="0"/>
              </a:rPr>
              <a:t>(3)</a:t>
            </a:r>
            <a:endParaRPr lang="es-MX" sz="1100" dirty="0">
              <a:solidFill>
                <a:prstClr val="black"/>
              </a:solidFill>
              <a:latin typeface="Arial" panose="020B0604020202020204" pitchFamily="34" charset="0"/>
              <a:cs typeface="Arial" panose="020B0604020202020204" pitchFamily="34" charset="0"/>
            </a:endParaRPr>
          </a:p>
          <a:p>
            <a:pPr defTabSz="914400" eaLnBrk="1" fontAlgn="auto" hangingPunct="1">
              <a:spcBef>
                <a:spcPts val="0"/>
              </a:spcBef>
              <a:spcAft>
                <a:spcPts val="0"/>
              </a:spcAft>
            </a:pPr>
            <a:endParaRPr lang="es-MX" sz="1100" dirty="0">
              <a:solidFill>
                <a:prstClr val="black"/>
              </a:solidFill>
              <a:latin typeface="Arial" panose="020B0604020202020204" pitchFamily="34" charset="0"/>
              <a:cs typeface="Arial" panose="020B0604020202020204" pitchFamily="34" charset="0"/>
            </a:endParaRPr>
          </a:p>
        </p:txBody>
      </p:sp>
      <p:sp>
        <p:nvSpPr>
          <p:cNvPr id="14" name="13 Rectángulo"/>
          <p:cNvSpPr/>
          <p:nvPr/>
        </p:nvSpPr>
        <p:spPr>
          <a:xfrm>
            <a:off x="4690794" y="5530674"/>
            <a:ext cx="4185858" cy="495293"/>
          </a:xfrm>
          <a:prstGeom prst="rect">
            <a:avLst/>
          </a:prstGeom>
          <a:solidFill>
            <a:srgbClr val="941114"/>
          </a:solidFill>
          <a:ln>
            <a:solidFill>
              <a:srgbClr val="941114"/>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endParaRPr lang="es-MX" sz="2400" b="1" dirty="0">
              <a:solidFill>
                <a:prstClr val="white"/>
              </a:solidFill>
              <a:latin typeface="Arial" panose="020B0604020202020204" pitchFamily="34" charset="0"/>
              <a:cs typeface="Arial" panose="020B0604020202020204" pitchFamily="34" charset="0"/>
            </a:endParaRPr>
          </a:p>
        </p:txBody>
      </p:sp>
      <p:sp>
        <p:nvSpPr>
          <p:cNvPr id="8" name="1 Título"/>
          <p:cNvSpPr txBox="1">
            <a:spLocks/>
          </p:cNvSpPr>
          <p:nvPr/>
        </p:nvSpPr>
        <p:spPr>
          <a:xfrm>
            <a:off x="181551" y="188913"/>
            <a:ext cx="8785225" cy="360362"/>
          </a:xfrm>
          <a:prstGeom prst="rect">
            <a:avLst/>
          </a:prstGeom>
        </p:spPr>
        <p:txBody>
          <a:bodyPr vert="horz" lIns="91440" tIns="45720" rIns="91440" bIns="45720" rtlCol="0" anchor="ctr">
            <a:noAutofit/>
          </a:bodyPr>
          <a:lstStyle>
            <a:lvl1pPr algn="l" defTabSz="914400" rtl="0" eaLnBrk="1" latinLnBrk="0" hangingPunct="1">
              <a:spcBef>
                <a:spcPct val="0"/>
              </a:spcBef>
              <a:buNone/>
              <a:defRPr sz="2800" kern="1200">
                <a:solidFill>
                  <a:schemeClr val="bg1"/>
                </a:solidFill>
                <a:latin typeface="+mj-lt"/>
                <a:ea typeface="+mj-ea"/>
                <a:cs typeface="+mj-cs"/>
              </a:defRPr>
            </a:lvl1pPr>
          </a:lstStyle>
          <a:p>
            <a:pPr fontAlgn="auto">
              <a:spcAft>
                <a:spcPts val="0"/>
              </a:spcAft>
            </a:pPr>
            <a:r>
              <a:rPr lang="es-MX" sz="2400" b="1" dirty="0">
                <a:solidFill>
                  <a:prstClr val="white"/>
                </a:solidFill>
                <a:latin typeface="Arial" panose="020B0604020202020204" pitchFamily="34" charset="0"/>
                <a:cs typeface="Arial" panose="020B0604020202020204" pitchFamily="34" charset="0"/>
              </a:rPr>
              <a:t>Propuesta de Inversión</a:t>
            </a:r>
          </a:p>
        </p:txBody>
      </p:sp>
      <p:sp>
        <p:nvSpPr>
          <p:cNvPr id="12" name="11 Rectángulo"/>
          <p:cNvSpPr/>
          <p:nvPr/>
        </p:nvSpPr>
        <p:spPr>
          <a:xfrm>
            <a:off x="107504" y="6309320"/>
            <a:ext cx="7389716" cy="215444"/>
          </a:xfrm>
          <a:prstGeom prst="rect">
            <a:avLst/>
          </a:prstGeom>
        </p:spPr>
        <p:txBody>
          <a:bodyPr wrap="square">
            <a:spAutoFit/>
          </a:bodyPr>
          <a:lstStyle/>
          <a:p>
            <a:pPr defTabSz="914400" eaLnBrk="1" fontAlgn="auto" hangingPunct="1">
              <a:spcBef>
                <a:spcPts val="0"/>
              </a:spcBef>
              <a:spcAft>
                <a:spcPts val="0"/>
              </a:spcAft>
            </a:pPr>
            <a:r>
              <a:rPr lang="es-MX" sz="800" dirty="0">
                <a:solidFill>
                  <a:prstClr val="black"/>
                </a:solidFill>
                <a:latin typeface="Arial" panose="020B0604020202020204" pitchFamily="34" charset="0"/>
                <a:cs typeface="Arial" panose="020B0604020202020204" pitchFamily="34" charset="0"/>
              </a:rPr>
              <a:t>(1) Fuente: INEGI; Promedio 2010-2014, (2) Fuente: SEDECO CDMX, (3) Fuente: SOFTEC </a:t>
            </a:r>
          </a:p>
        </p:txBody>
      </p:sp>
      <p:sp>
        <p:nvSpPr>
          <p:cNvPr id="11" name="10 CuadroTexto"/>
          <p:cNvSpPr txBox="1"/>
          <p:nvPr/>
        </p:nvSpPr>
        <p:spPr>
          <a:xfrm>
            <a:off x="4690794" y="5541444"/>
            <a:ext cx="4185858" cy="461665"/>
          </a:xfrm>
          <a:prstGeom prst="rect">
            <a:avLst/>
          </a:prstGeom>
          <a:noFill/>
          <a:ln>
            <a:noFill/>
            <a:prstDash val="dash"/>
          </a:ln>
        </p:spPr>
        <p:txBody>
          <a:bodyPr wrap="square" rtlCol="0">
            <a:spAutoFit/>
          </a:bodyPr>
          <a:lstStyle/>
          <a:p>
            <a:pPr algn="ctr" defTabSz="914400" eaLnBrk="1" fontAlgn="auto" hangingPunct="1">
              <a:spcBef>
                <a:spcPts val="0"/>
              </a:spcBef>
              <a:spcAft>
                <a:spcPts val="0"/>
              </a:spcAft>
            </a:pPr>
            <a:r>
              <a:rPr lang="es-MX" sz="1200" dirty="0">
                <a:solidFill>
                  <a:prstClr val="white"/>
                </a:solidFill>
                <a:latin typeface="Arial" panose="020B0604020202020204" pitchFamily="34" charset="0"/>
                <a:cs typeface="Arial" panose="020B0604020202020204" pitchFamily="34" charset="0"/>
              </a:rPr>
              <a:t>Oportunidad de Mercado</a:t>
            </a:r>
            <a:r>
              <a:rPr lang="es-MX" sz="1200" baseline="30000" dirty="0">
                <a:solidFill>
                  <a:prstClr val="white"/>
                </a:solidFill>
                <a:latin typeface="Arial" panose="020B0604020202020204" pitchFamily="34" charset="0"/>
                <a:cs typeface="Arial" panose="020B0604020202020204" pitchFamily="34" charset="0"/>
              </a:rPr>
              <a:t>(3)</a:t>
            </a:r>
            <a:r>
              <a:rPr lang="es-MX" sz="1200" dirty="0">
                <a:solidFill>
                  <a:prstClr val="white"/>
                </a:solidFill>
                <a:latin typeface="Arial" panose="020B0604020202020204" pitchFamily="34" charset="0"/>
                <a:cs typeface="Arial" panose="020B0604020202020204" pitchFamily="34" charset="0"/>
              </a:rPr>
              <a:t>: más de </a:t>
            </a:r>
            <a:r>
              <a:rPr lang="es-MX" sz="1200" b="1" dirty="0">
                <a:solidFill>
                  <a:prstClr val="white"/>
                </a:solidFill>
                <a:latin typeface="Arial" panose="020B0604020202020204" pitchFamily="34" charset="0"/>
                <a:cs typeface="Arial" panose="020B0604020202020204" pitchFamily="34" charset="0"/>
              </a:rPr>
              <a:t>20,000 </a:t>
            </a:r>
            <a:r>
              <a:rPr lang="es-MX" sz="1200" dirty="0">
                <a:solidFill>
                  <a:prstClr val="white"/>
                </a:solidFill>
                <a:latin typeface="Arial" panose="020B0604020202020204" pitchFamily="34" charset="0"/>
                <a:cs typeface="Arial" panose="020B0604020202020204" pitchFamily="34" charset="0"/>
              </a:rPr>
              <a:t>viviendas anualmente</a:t>
            </a:r>
          </a:p>
        </p:txBody>
      </p:sp>
      <p:sp>
        <p:nvSpPr>
          <p:cNvPr id="13" name="12 Flecha abajo"/>
          <p:cNvSpPr/>
          <p:nvPr/>
        </p:nvSpPr>
        <p:spPr>
          <a:xfrm>
            <a:off x="6593061" y="5040426"/>
            <a:ext cx="381324" cy="330422"/>
          </a:xfrm>
          <a:prstGeom prst="downArrow">
            <a:avLst/>
          </a:prstGeom>
          <a:solidFill>
            <a:srgbClr val="941114"/>
          </a:solidFill>
          <a:ln>
            <a:solidFill>
              <a:srgbClr val="941114"/>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endParaRPr lang="es-MX" sz="1600" b="1" dirty="0">
              <a:solidFill>
                <a:prstClr val="white"/>
              </a:solidFill>
              <a:latin typeface="Arial" panose="020B0604020202020204" pitchFamily="34" charset="0"/>
              <a:cs typeface="Arial" panose="020B0604020202020204" pitchFamily="34" charset="0"/>
            </a:endParaRPr>
          </a:p>
        </p:txBody>
      </p:sp>
      <p:sp>
        <p:nvSpPr>
          <p:cNvPr id="15" name="14 CuadroTexto"/>
          <p:cNvSpPr txBox="1"/>
          <p:nvPr/>
        </p:nvSpPr>
        <p:spPr>
          <a:xfrm>
            <a:off x="152028" y="908720"/>
            <a:ext cx="4361688" cy="5217184"/>
          </a:xfrm>
          <a:prstGeom prst="rect">
            <a:avLst/>
          </a:prstGeom>
          <a:noFill/>
          <a:ln>
            <a:solidFill>
              <a:srgbClr val="941114"/>
            </a:solidFill>
          </a:ln>
        </p:spPr>
        <p:txBody>
          <a:bodyPr wrap="square" rtlCol="0">
            <a:noAutofit/>
          </a:bodyPr>
          <a:lstStyle/>
          <a:p>
            <a:pPr marL="342900" indent="-342900" defTabSz="914400" eaLnBrk="1" fontAlgn="auto" hangingPunct="1">
              <a:lnSpc>
                <a:spcPct val="150000"/>
              </a:lnSpc>
              <a:spcBef>
                <a:spcPts val="0"/>
              </a:spcBef>
              <a:spcAft>
                <a:spcPts val="0"/>
              </a:spcAft>
              <a:buClr>
                <a:prstClr val="white"/>
              </a:buClr>
              <a:buFont typeface="Arial" panose="020B0604020202020204" pitchFamily="34" charset="0"/>
              <a:buChar char="•"/>
            </a:pPr>
            <a:endParaRPr lang="es-MX" sz="1100" dirty="0">
              <a:solidFill>
                <a:prstClr val="white"/>
              </a:solidFill>
              <a:latin typeface="Arial" panose="020B0604020202020204" pitchFamily="34" charset="0"/>
              <a:cs typeface="Arial" panose="020B0604020202020204" pitchFamily="34" charset="0"/>
            </a:endParaRPr>
          </a:p>
          <a:p>
            <a:pPr marL="342900" indent="-342900" defTabSz="914400" eaLnBrk="1" fontAlgn="auto" hangingPunct="1">
              <a:lnSpc>
                <a:spcPct val="150000"/>
              </a:lnSpc>
              <a:spcBef>
                <a:spcPts val="0"/>
              </a:spcBef>
              <a:spcAft>
                <a:spcPts val="0"/>
              </a:spcAft>
              <a:buClr>
                <a:prstClr val="white"/>
              </a:buClr>
              <a:buFont typeface="Arial" panose="020B0604020202020204" pitchFamily="34" charset="0"/>
              <a:buChar char="•"/>
            </a:pPr>
            <a:endParaRPr lang="es-MX" sz="1100" dirty="0">
              <a:solidFill>
                <a:prstClr val="white"/>
              </a:solidFill>
              <a:latin typeface="Arial" panose="020B0604020202020204" pitchFamily="34" charset="0"/>
              <a:cs typeface="Arial" panose="020B0604020202020204" pitchFamily="34" charset="0"/>
            </a:endParaRPr>
          </a:p>
          <a:p>
            <a:pPr marL="342900" indent="-342900" defTabSz="914400" eaLnBrk="1" fontAlgn="auto" hangingPunct="1">
              <a:lnSpc>
                <a:spcPct val="150000"/>
              </a:lnSpc>
              <a:spcBef>
                <a:spcPts val="0"/>
              </a:spcBef>
              <a:spcAft>
                <a:spcPts val="0"/>
              </a:spcAft>
              <a:buClr>
                <a:prstClr val="white"/>
              </a:buClr>
              <a:buFont typeface="Arial" panose="020B0604020202020204" pitchFamily="34" charset="0"/>
              <a:buChar char="•"/>
            </a:pPr>
            <a:endParaRPr lang="es-MX" sz="1100" dirty="0">
              <a:solidFill>
                <a:prstClr val="white"/>
              </a:solidFill>
              <a:latin typeface="Arial" panose="020B0604020202020204" pitchFamily="34" charset="0"/>
              <a:cs typeface="Arial" panose="020B0604020202020204" pitchFamily="34" charset="0"/>
            </a:endParaRPr>
          </a:p>
          <a:p>
            <a:pPr marL="342900" indent="-342900" defTabSz="914400" eaLnBrk="1" fontAlgn="auto" hangingPunct="1">
              <a:lnSpc>
                <a:spcPct val="150000"/>
              </a:lnSpc>
              <a:spcBef>
                <a:spcPts val="0"/>
              </a:spcBef>
              <a:spcAft>
                <a:spcPts val="0"/>
              </a:spcAft>
              <a:buClr>
                <a:prstClr val="white"/>
              </a:buClr>
              <a:buFont typeface="Arial" panose="020B0604020202020204" pitchFamily="34" charset="0"/>
              <a:buChar char="•"/>
            </a:pPr>
            <a:endParaRPr lang="es-MX" sz="1100" dirty="0">
              <a:solidFill>
                <a:prstClr val="white"/>
              </a:solidFill>
              <a:latin typeface="Arial" panose="020B0604020202020204" pitchFamily="34" charset="0"/>
              <a:cs typeface="Arial" panose="020B0604020202020204" pitchFamily="34" charset="0"/>
            </a:endParaRPr>
          </a:p>
          <a:p>
            <a:pPr marL="174625" indent="-174625" defTabSz="914400" eaLnBrk="1" fontAlgn="auto" hangingPunct="1">
              <a:lnSpc>
                <a:spcPct val="150000"/>
              </a:lnSpc>
              <a:spcBef>
                <a:spcPts val="600"/>
              </a:spcBef>
              <a:spcAft>
                <a:spcPts val="0"/>
              </a:spcAft>
              <a:buClr>
                <a:srgbClr val="941114"/>
              </a:buClr>
              <a:buFont typeface="Arial" panose="020B0604020202020204" pitchFamily="34" charset="0"/>
              <a:buChar char="•"/>
            </a:pPr>
            <a:r>
              <a:rPr lang="es-MX" sz="1100" dirty="0">
                <a:solidFill>
                  <a:prstClr val="black"/>
                </a:solidFill>
                <a:latin typeface="Arial" panose="020B0604020202020204" pitchFamily="34" charset="0"/>
                <a:cs typeface="Arial" panose="020B0604020202020204" pitchFamily="34" charset="0"/>
              </a:rPr>
              <a:t>Líder en Vivienda Media en CDMX con enfoque 100% en Vivienda Vertical Urbana</a:t>
            </a:r>
          </a:p>
          <a:p>
            <a:pPr marL="174625" indent="-174625" defTabSz="914400" eaLnBrk="1" fontAlgn="auto" hangingPunct="1">
              <a:lnSpc>
                <a:spcPct val="150000"/>
              </a:lnSpc>
              <a:spcBef>
                <a:spcPts val="600"/>
              </a:spcBef>
              <a:spcAft>
                <a:spcPts val="0"/>
              </a:spcAft>
              <a:buClr>
                <a:srgbClr val="941114"/>
              </a:buClr>
              <a:buFont typeface="Arial" panose="020B0604020202020204" pitchFamily="34" charset="0"/>
              <a:buChar char="•"/>
            </a:pPr>
            <a:r>
              <a:rPr lang="es-ES" sz="1100" dirty="0">
                <a:solidFill>
                  <a:prstClr val="black"/>
                </a:solidFill>
                <a:latin typeface="Arial" panose="020B0604020202020204" pitchFamily="34" charset="0"/>
                <a:cs typeface="Arial" panose="020B0604020202020204" pitchFamily="34" charset="0"/>
              </a:rPr>
              <a:t>92 proyectos de vivienda y generando más de 5,100 viviendas escrituradas</a:t>
            </a:r>
            <a:endParaRPr lang="pt-BR" sz="1100" dirty="0">
              <a:solidFill>
                <a:prstClr val="black"/>
              </a:solidFill>
              <a:latin typeface="Arial" panose="020B0604020202020204" pitchFamily="34" charset="0"/>
              <a:cs typeface="Arial" panose="020B0604020202020204" pitchFamily="34" charset="0"/>
            </a:endParaRPr>
          </a:p>
          <a:p>
            <a:pPr marL="174625" indent="-174625" defTabSz="914400" eaLnBrk="1" fontAlgn="auto" hangingPunct="1">
              <a:lnSpc>
                <a:spcPct val="150000"/>
              </a:lnSpc>
              <a:spcBef>
                <a:spcPts val="600"/>
              </a:spcBef>
              <a:spcAft>
                <a:spcPts val="0"/>
              </a:spcAft>
              <a:buClr>
                <a:srgbClr val="941114"/>
              </a:buClr>
              <a:buFont typeface="Arial" panose="020B0604020202020204" pitchFamily="34" charset="0"/>
              <a:buChar char="•"/>
            </a:pPr>
            <a:r>
              <a:rPr lang="pt-BR" sz="1100" dirty="0">
                <a:solidFill>
                  <a:prstClr val="black"/>
                </a:solidFill>
                <a:latin typeface="Arial" panose="020B0604020202020204" pitchFamily="34" charset="0"/>
                <a:cs typeface="Arial" panose="020B0604020202020204" pitchFamily="34" charset="0"/>
              </a:rPr>
              <a:t>Retornos históricos  ~30% (bruto)</a:t>
            </a:r>
          </a:p>
          <a:p>
            <a:pPr marL="174625" indent="-174625" defTabSz="914400" eaLnBrk="1" fontAlgn="auto" hangingPunct="1">
              <a:lnSpc>
                <a:spcPct val="150000"/>
              </a:lnSpc>
              <a:spcBef>
                <a:spcPts val="600"/>
              </a:spcBef>
              <a:spcAft>
                <a:spcPts val="0"/>
              </a:spcAft>
              <a:buClr>
                <a:srgbClr val="941114"/>
              </a:buClr>
              <a:buFont typeface="Arial" panose="020B0604020202020204" pitchFamily="34" charset="0"/>
              <a:buChar char="•"/>
            </a:pPr>
            <a:r>
              <a:rPr lang="es-MX" sz="1100" dirty="0">
                <a:solidFill>
                  <a:prstClr val="black"/>
                </a:solidFill>
                <a:latin typeface="Arial" panose="020B0604020202020204" pitchFamily="34" charset="0"/>
                <a:cs typeface="Arial" panose="020B0604020202020204" pitchFamily="34" charset="0"/>
              </a:rPr>
              <a:t>Proyectos auto-liquidables vía venta a público general</a:t>
            </a:r>
          </a:p>
          <a:p>
            <a:pPr marL="174625" indent="-174625" defTabSz="914400" eaLnBrk="1" fontAlgn="auto" hangingPunct="1">
              <a:lnSpc>
                <a:spcPct val="150000"/>
              </a:lnSpc>
              <a:spcBef>
                <a:spcPts val="600"/>
              </a:spcBef>
              <a:spcAft>
                <a:spcPts val="0"/>
              </a:spcAft>
              <a:buClr>
                <a:srgbClr val="941114"/>
              </a:buClr>
              <a:buFont typeface="Arial" panose="020B0604020202020204" pitchFamily="34" charset="0"/>
              <a:buChar char="•"/>
            </a:pPr>
            <a:r>
              <a:rPr lang="es-MX" sz="1100" dirty="0">
                <a:solidFill>
                  <a:prstClr val="black"/>
                </a:solidFill>
                <a:latin typeface="Arial" panose="020B0604020202020204" pitchFamily="34" charset="0"/>
                <a:cs typeface="Arial" panose="020B0604020202020204" pitchFamily="34" charset="0"/>
              </a:rPr>
              <a:t>Alto componente de Coinversión (30%) </a:t>
            </a:r>
          </a:p>
          <a:p>
            <a:pPr marL="174625" indent="-174625" defTabSz="914400" eaLnBrk="1" fontAlgn="auto" hangingPunct="1">
              <a:lnSpc>
                <a:spcPct val="150000"/>
              </a:lnSpc>
              <a:spcBef>
                <a:spcPts val="600"/>
              </a:spcBef>
              <a:spcAft>
                <a:spcPts val="0"/>
              </a:spcAft>
              <a:buClr>
                <a:srgbClr val="941114"/>
              </a:buClr>
              <a:buFont typeface="Arial" panose="020B0604020202020204" pitchFamily="34" charset="0"/>
              <a:buChar char="•"/>
            </a:pPr>
            <a:r>
              <a:rPr lang="es-ES" sz="1100" dirty="0">
                <a:solidFill>
                  <a:prstClr val="black"/>
                </a:solidFill>
                <a:latin typeface="Arial" panose="020B0604020202020204" pitchFamily="34" charset="0"/>
                <a:cs typeface="Arial" panose="020B0604020202020204" pitchFamily="34" charset="0"/>
              </a:rPr>
              <a:t>Equipo directivo con  más de 200 años de experiencia en el sector</a:t>
            </a:r>
          </a:p>
        </p:txBody>
      </p:sp>
      <p:pic>
        <p:nvPicPr>
          <p:cNvPr id="19" name="Imagen 18"/>
          <p:cNvPicPr>
            <a:picLocks noChangeAspect="1"/>
          </p:cNvPicPr>
          <p:nvPr/>
        </p:nvPicPr>
        <p:blipFill>
          <a:blip r:embed="rId2"/>
          <a:stretch>
            <a:fillRect/>
          </a:stretch>
        </p:blipFill>
        <p:spPr>
          <a:xfrm>
            <a:off x="1039840" y="1052736"/>
            <a:ext cx="2568624" cy="641223"/>
          </a:xfrm>
          <a:prstGeom prst="rect">
            <a:avLst/>
          </a:prstGeom>
        </p:spPr>
      </p:pic>
      <p:sp>
        <p:nvSpPr>
          <p:cNvPr id="2" name="1 Marcador de número de diapositiva"/>
          <p:cNvSpPr>
            <a:spLocks noGrp="1"/>
          </p:cNvSpPr>
          <p:nvPr>
            <p:ph type="sldNum" sz="quarter" idx="12"/>
          </p:nvPr>
        </p:nvSpPr>
        <p:spPr>
          <a:xfrm>
            <a:off x="4034103" y="6596757"/>
            <a:ext cx="1080120" cy="255439"/>
          </a:xfrm>
        </p:spPr>
        <p:txBody>
          <a:bodyPr/>
          <a:lstStyle/>
          <a:p>
            <a:pPr algn="ctr"/>
            <a:fld id="{55E7DCAD-947E-4676-AFAF-0C66FE180EA6}" type="slidenum">
              <a:rPr lang="en-US" sz="1050" smtClean="0">
                <a:solidFill>
                  <a:prstClr val="black"/>
                </a:solidFill>
              </a:rPr>
              <a:pPr algn="ctr"/>
              <a:t>7</a:t>
            </a:fld>
            <a:endParaRPr lang="en-US" sz="1050" dirty="0">
              <a:solidFill>
                <a:prstClr val="black"/>
              </a:solidFill>
            </a:endParaRPr>
          </a:p>
        </p:txBody>
      </p:sp>
    </p:spTree>
    <p:extLst>
      <p:ext uri="{BB962C8B-B14F-4D97-AF65-F5344CB8AC3E}">
        <p14:creationId xmlns:p14="http://schemas.microsoft.com/office/powerpoint/2010/main" val="2156527197"/>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33 Rectángulo"/>
          <p:cNvSpPr/>
          <p:nvPr/>
        </p:nvSpPr>
        <p:spPr>
          <a:xfrm>
            <a:off x="4064886" y="2649609"/>
            <a:ext cx="4899600" cy="576065"/>
          </a:xfrm>
          <a:prstGeom prst="rect">
            <a:avLst/>
          </a:prstGeom>
          <a:noFill/>
          <a:ln>
            <a:solidFill>
              <a:srgbClr val="9411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endParaRPr lang="es-MX" sz="1000" dirty="0">
              <a:solidFill>
                <a:prstClr val="white"/>
              </a:solidFill>
              <a:latin typeface="Arial" panose="020B0604020202020204" pitchFamily="34" charset="0"/>
              <a:cs typeface="Arial" panose="020B0604020202020204" pitchFamily="34" charset="0"/>
            </a:endParaRPr>
          </a:p>
        </p:txBody>
      </p:sp>
      <p:sp>
        <p:nvSpPr>
          <p:cNvPr id="35" name="34 Rectángulo"/>
          <p:cNvSpPr/>
          <p:nvPr/>
        </p:nvSpPr>
        <p:spPr>
          <a:xfrm>
            <a:off x="4064886" y="4210541"/>
            <a:ext cx="4899600" cy="576065"/>
          </a:xfrm>
          <a:prstGeom prst="rect">
            <a:avLst/>
          </a:prstGeom>
          <a:noFill/>
          <a:ln>
            <a:solidFill>
              <a:srgbClr val="9411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endParaRPr lang="es-MX" sz="1000" dirty="0">
              <a:solidFill>
                <a:prstClr val="white"/>
              </a:solidFill>
              <a:latin typeface="Arial" panose="020B0604020202020204" pitchFamily="34" charset="0"/>
              <a:cs typeface="Arial" panose="020B0604020202020204" pitchFamily="34" charset="0"/>
            </a:endParaRPr>
          </a:p>
        </p:txBody>
      </p:sp>
      <p:sp>
        <p:nvSpPr>
          <p:cNvPr id="36" name="35 Rectángulo"/>
          <p:cNvSpPr/>
          <p:nvPr/>
        </p:nvSpPr>
        <p:spPr>
          <a:xfrm>
            <a:off x="4064886" y="5022701"/>
            <a:ext cx="4899600" cy="576065"/>
          </a:xfrm>
          <a:prstGeom prst="rect">
            <a:avLst/>
          </a:prstGeom>
          <a:noFill/>
          <a:ln>
            <a:solidFill>
              <a:srgbClr val="9411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endParaRPr lang="es-MX" sz="1000" dirty="0">
              <a:solidFill>
                <a:prstClr val="white"/>
              </a:solidFill>
              <a:latin typeface="Arial" panose="020B0604020202020204" pitchFamily="34" charset="0"/>
              <a:cs typeface="Arial" panose="020B0604020202020204" pitchFamily="34" charset="0"/>
            </a:endParaRPr>
          </a:p>
        </p:txBody>
      </p:sp>
      <p:graphicFrame>
        <p:nvGraphicFramePr>
          <p:cNvPr id="42" name="41 Tabla"/>
          <p:cNvGraphicFramePr>
            <a:graphicFrameLocks noGrp="1"/>
          </p:cNvGraphicFramePr>
          <p:nvPr>
            <p:extLst>
              <p:ext uri="{D42A27DB-BD31-4B8C-83A1-F6EECF244321}">
                <p14:modId xmlns:p14="http://schemas.microsoft.com/office/powerpoint/2010/main" val="2717744323"/>
              </p:ext>
            </p:extLst>
          </p:nvPr>
        </p:nvGraphicFramePr>
        <p:xfrm>
          <a:off x="4064887" y="2636912"/>
          <a:ext cx="4899601" cy="570610"/>
        </p:xfrm>
        <a:graphic>
          <a:graphicData uri="http://schemas.openxmlformats.org/drawingml/2006/table">
            <a:tbl>
              <a:tblPr firstRow="1" bandRow="1">
                <a:tableStyleId>{5C22544A-7EE6-4342-B048-85BDC9FD1C3A}</a:tableStyleId>
              </a:tblPr>
              <a:tblGrid>
                <a:gridCol w="489960">
                  <a:extLst>
                    <a:ext uri="{9D8B030D-6E8A-4147-A177-3AD203B41FA5}">
                      <a16:colId xmlns:a16="http://schemas.microsoft.com/office/drawing/2014/main" xmlns="" val="20000"/>
                    </a:ext>
                  </a:extLst>
                </a:gridCol>
                <a:gridCol w="3838021">
                  <a:extLst>
                    <a:ext uri="{9D8B030D-6E8A-4147-A177-3AD203B41FA5}">
                      <a16:colId xmlns:a16="http://schemas.microsoft.com/office/drawing/2014/main" xmlns="" val="20001"/>
                    </a:ext>
                  </a:extLst>
                </a:gridCol>
                <a:gridCol w="571620">
                  <a:extLst>
                    <a:ext uri="{9D8B030D-6E8A-4147-A177-3AD203B41FA5}">
                      <a16:colId xmlns:a16="http://schemas.microsoft.com/office/drawing/2014/main" xmlns="" val="20002"/>
                    </a:ext>
                  </a:extLst>
                </a:gridCol>
              </a:tblGrid>
              <a:tr h="570610">
                <a:tc>
                  <a:txBody>
                    <a:bodyPr/>
                    <a:lstStyle/>
                    <a:p>
                      <a:r>
                        <a:rPr lang="es-MX" sz="1400" dirty="0">
                          <a:solidFill>
                            <a:schemeClr val="bg1"/>
                          </a:solidFill>
                          <a:latin typeface="Arial" panose="020B0604020202020204" pitchFamily="34" charset="0"/>
                          <a:cs typeface="Arial" panose="020B0604020202020204" pitchFamily="34" charset="0"/>
                        </a:rPr>
                        <a:t>II.</a:t>
                      </a:r>
                    </a:p>
                  </a:txBody>
                  <a:tcPr anchor="ctr">
                    <a:lnL w="38100" cap="flat" cmpd="sng" algn="ctr">
                      <a:solidFill>
                        <a:srgbClr val="941114"/>
                      </a:solidFill>
                      <a:prstDash val="solid"/>
                      <a:round/>
                      <a:headEnd type="none" w="med" len="med"/>
                      <a:tailEnd type="none" w="med" len="med"/>
                    </a:lnL>
                    <a:lnR w="38100" cap="flat" cmpd="sng" algn="ctr">
                      <a:solidFill>
                        <a:srgbClr val="941114"/>
                      </a:solidFill>
                      <a:prstDash val="solid"/>
                      <a:round/>
                      <a:headEnd type="none" w="med" len="med"/>
                      <a:tailEnd type="none" w="med" len="med"/>
                    </a:lnR>
                    <a:lnT w="38100" cap="flat" cmpd="sng" algn="ctr">
                      <a:solidFill>
                        <a:srgbClr val="941114"/>
                      </a:solidFill>
                      <a:prstDash val="solid"/>
                      <a:round/>
                      <a:headEnd type="none" w="med" len="med"/>
                      <a:tailEnd type="none" w="med" len="med"/>
                    </a:lnT>
                    <a:lnB w="38100" cap="flat" cmpd="sng" algn="ctr">
                      <a:solidFill>
                        <a:srgbClr val="941114"/>
                      </a:solidFill>
                      <a:prstDash val="solid"/>
                      <a:round/>
                      <a:headEnd type="none" w="med" len="med"/>
                      <a:tailEnd type="none" w="med" len="med"/>
                    </a:lnB>
                    <a:lnTlToBr w="12700" cmpd="sng">
                      <a:noFill/>
                      <a:prstDash val="solid"/>
                    </a:lnTlToBr>
                    <a:lnBlToTr w="12700" cmpd="sng">
                      <a:noFill/>
                      <a:prstDash val="solid"/>
                    </a:lnBlToTr>
                    <a:solidFill>
                      <a:srgbClr val="941114"/>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MX" sz="1400" dirty="0">
                          <a:solidFill>
                            <a:schemeClr val="bg1"/>
                          </a:solidFill>
                          <a:latin typeface="Arial" panose="020B0604020202020204" pitchFamily="34" charset="0"/>
                          <a:cs typeface="Arial" panose="020B0604020202020204" pitchFamily="34" charset="0"/>
                        </a:rPr>
                        <a:t>Quiero Casa</a:t>
                      </a:r>
                    </a:p>
                  </a:txBody>
                  <a:tcPr anchor="ctr">
                    <a:lnL w="38100" cap="flat" cmpd="sng" algn="ctr">
                      <a:solidFill>
                        <a:srgbClr val="941114"/>
                      </a:solidFill>
                      <a:prstDash val="solid"/>
                      <a:round/>
                      <a:headEnd type="none" w="med" len="med"/>
                      <a:tailEnd type="none" w="med" len="med"/>
                    </a:lnL>
                    <a:lnR w="38100" cap="flat" cmpd="sng" algn="ctr">
                      <a:solidFill>
                        <a:srgbClr val="941114"/>
                      </a:solidFill>
                      <a:prstDash val="solid"/>
                      <a:round/>
                      <a:headEnd type="none" w="med" len="med"/>
                      <a:tailEnd type="none" w="med" len="med"/>
                    </a:lnR>
                    <a:lnT w="38100" cap="flat" cmpd="sng" algn="ctr">
                      <a:solidFill>
                        <a:srgbClr val="941114"/>
                      </a:solidFill>
                      <a:prstDash val="solid"/>
                      <a:round/>
                      <a:headEnd type="none" w="med" len="med"/>
                      <a:tailEnd type="none" w="med" len="med"/>
                    </a:lnT>
                    <a:lnB w="38100" cap="flat" cmpd="sng" algn="ctr">
                      <a:solidFill>
                        <a:srgbClr val="941114"/>
                      </a:solidFill>
                      <a:prstDash val="solid"/>
                      <a:round/>
                      <a:headEnd type="none" w="med" len="med"/>
                      <a:tailEnd type="none" w="med" len="med"/>
                    </a:lnB>
                    <a:lnTlToBr w="12700" cmpd="sng">
                      <a:noFill/>
                      <a:prstDash val="solid"/>
                    </a:lnTlToBr>
                    <a:lnBlToTr w="12700" cmpd="sng">
                      <a:noFill/>
                      <a:prstDash val="solid"/>
                    </a:lnBlToTr>
                    <a:solidFill>
                      <a:srgbClr val="941114"/>
                    </a:solidFill>
                  </a:tcPr>
                </a:tc>
                <a:tc>
                  <a:txBody>
                    <a:bodyPr/>
                    <a:lstStyle/>
                    <a:p>
                      <a:r>
                        <a:rPr lang="es-MX" sz="1400" dirty="0">
                          <a:solidFill>
                            <a:schemeClr val="bg1"/>
                          </a:solidFill>
                          <a:latin typeface="Arial" panose="020B0604020202020204" pitchFamily="34" charset="0"/>
                          <a:cs typeface="Arial" panose="020B0604020202020204" pitchFamily="34" charset="0"/>
                        </a:rPr>
                        <a:t>6</a:t>
                      </a:r>
                    </a:p>
                  </a:txBody>
                  <a:tcPr anchor="ctr">
                    <a:lnL w="38100" cap="flat" cmpd="sng" algn="ctr">
                      <a:solidFill>
                        <a:srgbClr val="941114"/>
                      </a:solidFill>
                      <a:prstDash val="solid"/>
                      <a:round/>
                      <a:headEnd type="none" w="med" len="med"/>
                      <a:tailEnd type="none" w="med" len="med"/>
                    </a:lnL>
                    <a:lnR w="38100" cap="flat" cmpd="sng" algn="ctr">
                      <a:solidFill>
                        <a:srgbClr val="941114"/>
                      </a:solidFill>
                      <a:prstDash val="solid"/>
                      <a:round/>
                      <a:headEnd type="none" w="med" len="med"/>
                      <a:tailEnd type="none" w="med" len="med"/>
                    </a:lnR>
                    <a:lnT w="38100" cap="flat" cmpd="sng" algn="ctr">
                      <a:solidFill>
                        <a:srgbClr val="941114"/>
                      </a:solidFill>
                      <a:prstDash val="solid"/>
                      <a:round/>
                      <a:headEnd type="none" w="med" len="med"/>
                      <a:tailEnd type="none" w="med" len="med"/>
                    </a:lnT>
                    <a:lnB w="38100" cap="flat" cmpd="sng" algn="ctr">
                      <a:solidFill>
                        <a:srgbClr val="941114"/>
                      </a:solidFill>
                      <a:prstDash val="solid"/>
                      <a:round/>
                      <a:headEnd type="none" w="med" len="med"/>
                      <a:tailEnd type="none" w="med" len="med"/>
                    </a:lnB>
                    <a:lnTlToBr w="12700" cmpd="sng">
                      <a:noFill/>
                      <a:prstDash val="solid"/>
                    </a:lnTlToBr>
                    <a:lnBlToTr w="12700" cmpd="sng">
                      <a:noFill/>
                      <a:prstDash val="solid"/>
                    </a:lnBlToTr>
                    <a:solidFill>
                      <a:srgbClr val="941114"/>
                    </a:solidFill>
                  </a:tcPr>
                </a:tc>
                <a:extLst>
                  <a:ext uri="{0D108BD9-81ED-4DB2-BD59-A6C34878D82A}">
                    <a16:rowId xmlns:a16="http://schemas.microsoft.com/office/drawing/2014/main" xmlns="" val="10000"/>
                  </a:ext>
                </a:extLst>
              </a:tr>
            </a:tbl>
          </a:graphicData>
        </a:graphic>
      </p:graphicFrame>
      <p:graphicFrame>
        <p:nvGraphicFramePr>
          <p:cNvPr id="43" name="42 Tabla"/>
          <p:cNvGraphicFramePr>
            <a:graphicFrameLocks noGrp="1"/>
          </p:cNvGraphicFramePr>
          <p:nvPr>
            <p:extLst>
              <p:ext uri="{D42A27DB-BD31-4B8C-83A1-F6EECF244321}">
                <p14:modId xmlns:p14="http://schemas.microsoft.com/office/powerpoint/2010/main" val="3635492353"/>
              </p:ext>
            </p:extLst>
          </p:nvPr>
        </p:nvGraphicFramePr>
        <p:xfrm>
          <a:off x="4064887" y="4197844"/>
          <a:ext cx="4899601" cy="570610"/>
        </p:xfrm>
        <a:graphic>
          <a:graphicData uri="http://schemas.openxmlformats.org/drawingml/2006/table">
            <a:tbl>
              <a:tblPr firstRow="1" bandRow="1">
                <a:tableStyleId>{5C22544A-7EE6-4342-B048-85BDC9FD1C3A}</a:tableStyleId>
              </a:tblPr>
              <a:tblGrid>
                <a:gridCol w="489960">
                  <a:extLst>
                    <a:ext uri="{9D8B030D-6E8A-4147-A177-3AD203B41FA5}">
                      <a16:colId xmlns:a16="http://schemas.microsoft.com/office/drawing/2014/main" xmlns="" val="20000"/>
                    </a:ext>
                  </a:extLst>
                </a:gridCol>
                <a:gridCol w="3838021">
                  <a:extLst>
                    <a:ext uri="{9D8B030D-6E8A-4147-A177-3AD203B41FA5}">
                      <a16:colId xmlns:a16="http://schemas.microsoft.com/office/drawing/2014/main" xmlns="" val="20001"/>
                    </a:ext>
                  </a:extLst>
                </a:gridCol>
                <a:gridCol w="571620">
                  <a:extLst>
                    <a:ext uri="{9D8B030D-6E8A-4147-A177-3AD203B41FA5}">
                      <a16:colId xmlns:a16="http://schemas.microsoft.com/office/drawing/2014/main" xmlns="" val="20002"/>
                    </a:ext>
                  </a:extLst>
                </a:gridCol>
              </a:tblGrid>
              <a:tr h="570610">
                <a:tc>
                  <a:txBody>
                    <a:bodyPr/>
                    <a:lstStyle/>
                    <a:p>
                      <a:r>
                        <a:rPr lang="es-MX" sz="1400" dirty="0">
                          <a:solidFill>
                            <a:schemeClr val="tx1"/>
                          </a:solidFill>
                          <a:latin typeface="Arial" panose="020B0604020202020204" pitchFamily="34" charset="0"/>
                          <a:cs typeface="Arial" panose="020B0604020202020204" pitchFamily="34" charset="0"/>
                        </a:rPr>
                        <a:t>IV.</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r>
                        <a:rPr lang="es-MX" sz="1400" dirty="0">
                          <a:solidFill>
                            <a:schemeClr val="tx1"/>
                          </a:solidFill>
                          <a:latin typeface="Arial" panose="020B0604020202020204" pitchFamily="34" charset="0"/>
                          <a:cs typeface="Arial" panose="020B0604020202020204" pitchFamily="34" charset="0"/>
                        </a:rPr>
                        <a:t>Términos de la Oferta</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r>
                        <a:rPr lang="es-MX" sz="1400" dirty="0">
                          <a:solidFill>
                            <a:schemeClr val="tx1"/>
                          </a:solidFill>
                          <a:latin typeface="Arial" panose="020B0604020202020204" pitchFamily="34" charset="0"/>
                          <a:cs typeface="Arial" panose="020B0604020202020204" pitchFamily="34" charset="0"/>
                        </a:rPr>
                        <a:t>18</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xmlns="" val="10000"/>
                  </a:ext>
                </a:extLst>
              </a:tr>
            </a:tbl>
          </a:graphicData>
        </a:graphic>
      </p:graphicFrame>
      <p:graphicFrame>
        <p:nvGraphicFramePr>
          <p:cNvPr id="44" name="43 Tabla"/>
          <p:cNvGraphicFramePr>
            <a:graphicFrameLocks noGrp="1"/>
          </p:cNvGraphicFramePr>
          <p:nvPr>
            <p:extLst>
              <p:ext uri="{D42A27DB-BD31-4B8C-83A1-F6EECF244321}">
                <p14:modId xmlns:p14="http://schemas.microsoft.com/office/powerpoint/2010/main" val="2526914085"/>
              </p:ext>
            </p:extLst>
          </p:nvPr>
        </p:nvGraphicFramePr>
        <p:xfrm>
          <a:off x="4064887" y="5026896"/>
          <a:ext cx="4899601" cy="570610"/>
        </p:xfrm>
        <a:graphic>
          <a:graphicData uri="http://schemas.openxmlformats.org/drawingml/2006/table">
            <a:tbl>
              <a:tblPr firstRow="1" bandRow="1">
                <a:tableStyleId>{5C22544A-7EE6-4342-B048-85BDC9FD1C3A}</a:tableStyleId>
              </a:tblPr>
              <a:tblGrid>
                <a:gridCol w="489960">
                  <a:extLst>
                    <a:ext uri="{9D8B030D-6E8A-4147-A177-3AD203B41FA5}">
                      <a16:colId xmlns:a16="http://schemas.microsoft.com/office/drawing/2014/main" xmlns="" val="20000"/>
                    </a:ext>
                  </a:extLst>
                </a:gridCol>
                <a:gridCol w="3838021">
                  <a:extLst>
                    <a:ext uri="{9D8B030D-6E8A-4147-A177-3AD203B41FA5}">
                      <a16:colId xmlns:a16="http://schemas.microsoft.com/office/drawing/2014/main" xmlns="" val="20001"/>
                    </a:ext>
                  </a:extLst>
                </a:gridCol>
                <a:gridCol w="571620">
                  <a:extLst>
                    <a:ext uri="{9D8B030D-6E8A-4147-A177-3AD203B41FA5}">
                      <a16:colId xmlns:a16="http://schemas.microsoft.com/office/drawing/2014/main" xmlns="" val="20002"/>
                    </a:ext>
                  </a:extLst>
                </a:gridCol>
              </a:tblGrid>
              <a:tr h="570610">
                <a:tc>
                  <a:txBody>
                    <a:bodyPr/>
                    <a:lstStyle/>
                    <a:p>
                      <a:r>
                        <a:rPr lang="es-MX" sz="1400" dirty="0">
                          <a:solidFill>
                            <a:schemeClr val="tx1"/>
                          </a:solidFill>
                          <a:latin typeface="Arial" panose="020B0604020202020204" pitchFamily="34" charset="0"/>
                          <a:cs typeface="Arial" panose="020B0604020202020204" pitchFamily="34" charset="0"/>
                        </a:rPr>
                        <a:t>V.</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r>
                        <a:rPr lang="es-MX" sz="1400" dirty="0">
                          <a:solidFill>
                            <a:schemeClr val="tx1"/>
                          </a:solidFill>
                          <a:latin typeface="Arial" panose="020B0604020202020204" pitchFamily="34" charset="0"/>
                          <a:cs typeface="Arial" panose="020B0604020202020204" pitchFamily="34" charset="0"/>
                        </a:rPr>
                        <a:t>Anexos</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r>
                        <a:rPr lang="es-MX" sz="1400" dirty="0">
                          <a:solidFill>
                            <a:schemeClr val="tx1"/>
                          </a:solidFill>
                          <a:latin typeface="Arial" panose="020B0604020202020204" pitchFamily="34" charset="0"/>
                          <a:cs typeface="Arial" panose="020B0604020202020204" pitchFamily="34" charset="0"/>
                        </a:rPr>
                        <a:t>20</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xmlns="" val="10000"/>
                  </a:ext>
                </a:extLst>
              </a:tr>
            </a:tbl>
          </a:graphicData>
        </a:graphic>
      </p:graphicFrame>
      <p:sp>
        <p:nvSpPr>
          <p:cNvPr id="23" name="22 Rectángulo"/>
          <p:cNvSpPr/>
          <p:nvPr/>
        </p:nvSpPr>
        <p:spPr>
          <a:xfrm>
            <a:off x="4064886" y="1844824"/>
            <a:ext cx="4899600" cy="576064"/>
          </a:xfrm>
          <a:prstGeom prst="rect">
            <a:avLst/>
          </a:prstGeom>
          <a:solidFill>
            <a:srgbClr val="9E323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endParaRPr lang="es-MX" sz="1000" dirty="0">
              <a:solidFill>
                <a:prstClr val="white"/>
              </a:solidFill>
              <a:latin typeface="Arial" panose="020B0604020202020204" pitchFamily="34" charset="0"/>
              <a:cs typeface="Arial" panose="020B0604020202020204" pitchFamily="34" charset="0"/>
            </a:endParaRPr>
          </a:p>
        </p:txBody>
      </p:sp>
      <p:graphicFrame>
        <p:nvGraphicFramePr>
          <p:cNvPr id="25" name="24 Tabla"/>
          <p:cNvGraphicFramePr>
            <a:graphicFrameLocks noGrp="1"/>
          </p:cNvGraphicFramePr>
          <p:nvPr>
            <p:extLst>
              <p:ext uri="{D42A27DB-BD31-4B8C-83A1-F6EECF244321}">
                <p14:modId xmlns:p14="http://schemas.microsoft.com/office/powerpoint/2010/main" val="4222923250"/>
              </p:ext>
            </p:extLst>
          </p:nvPr>
        </p:nvGraphicFramePr>
        <p:xfrm>
          <a:off x="4064887" y="1844824"/>
          <a:ext cx="4899600" cy="570610"/>
        </p:xfrm>
        <a:graphic>
          <a:graphicData uri="http://schemas.openxmlformats.org/drawingml/2006/table">
            <a:tbl>
              <a:tblPr firstRow="1" bandRow="1">
                <a:tableStyleId>{5C22544A-7EE6-4342-B048-85BDC9FD1C3A}</a:tableStyleId>
              </a:tblPr>
              <a:tblGrid>
                <a:gridCol w="489960">
                  <a:extLst>
                    <a:ext uri="{9D8B030D-6E8A-4147-A177-3AD203B41FA5}">
                      <a16:colId xmlns:a16="http://schemas.microsoft.com/office/drawing/2014/main" xmlns="" val="20000"/>
                    </a:ext>
                  </a:extLst>
                </a:gridCol>
                <a:gridCol w="3838020">
                  <a:extLst>
                    <a:ext uri="{9D8B030D-6E8A-4147-A177-3AD203B41FA5}">
                      <a16:colId xmlns:a16="http://schemas.microsoft.com/office/drawing/2014/main" xmlns="" val="20001"/>
                    </a:ext>
                  </a:extLst>
                </a:gridCol>
                <a:gridCol w="571620">
                  <a:extLst>
                    <a:ext uri="{9D8B030D-6E8A-4147-A177-3AD203B41FA5}">
                      <a16:colId xmlns:a16="http://schemas.microsoft.com/office/drawing/2014/main" xmlns="" val="20002"/>
                    </a:ext>
                  </a:extLst>
                </a:gridCol>
              </a:tblGrid>
              <a:tr h="570610">
                <a:tc>
                  <a:txBody>
                    <a:bodyPr/>
                    <a:lstStyle/>
                    <a:p>
                      <a:r>
                        <a:rPr lang="es-MX" sz="1400" dirty="0">
                          <a:solidFill>
                            <a:schemeClr val="tx1"/>
                          </a:solidFill>
                          <a:latin typeface="Arial" panose="020B0604020202020204" pitchFamily="34" charset="0"/>
                          <a:cs typeface="Arial" panose="020B0604020202020204" pitchFamily="34" charset="0"/>
                        </a:rPr>
                        <a:t>I.</a:t>
                      </a:r>
                    </a:p>
                  </a:txBody>
                  <a:tcPr anchor="ctr">
                    <a:lnL w="28575" cap="flat" cmpd="sng" algn="ctr">
                      <a:solidFill>
                        <a:srgbClr val="941114"/>
                      </a:solidFill>
                      <a:prstDash val="solid"/>
                      <a:round/>
                      <a:headEnd type="none" w="med" len="med"/>
                      <a:tailEnd type="none" w="med" len="med"/>
                    </a:lnL>
                    <a:lnR w="12700" cmpd="sng">
                      <a:noFill/>
                    </a:lnR>
                    <a:lnT w="28575" cap="flat" cmpd="sng" algn="ctr">
                      <a:solidFill>
                        <a:srgbClr val="941114"/>
                      </a:solidFill>
                      <a:prstDash val="solid"/>
                      <a:round/>
                      <a:headEnd type="none" w="med" len="med"/>
                      <a:tailEnd type="none" w="med" len="med"/>
                    </a:lnT>
                    <a:lnB w="28575" cap="flat" cmpd="sng" algn="ctr">
                      <a:solidFill>
                        <a:srgbClr val="94111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es-MX" sz="1400" dirty="0">
                          <a:solidFill>
                            <a:schemeClr val="tx1"/>
                          </a:solidFill>
                          <a:latin typeface="Arial" panose="020B0604020202020204" pitchFamily="34" charset="0"/>
                          <a:cs typeface="Arial" panose="020B0604020202020204" pitchFamily="34" charset="0"/>
                        </a:rPr>
                        <a:t>Propuesta</a:t>
                      </a:r>
                      <a:r>
                        <a:rPr lang="es-MX" sz="1400" baseline="0" dirty="0">
                          <a:solidFill>
                            <a:schemeClr val="tx1"/>
                          </a:solidFill>
                          <a:latin typeface="Arial" panose="020B0604020202020204" pitchFamily="34" charset="0"/>
                          <a:cs typeface="Arial" panose="020B0604020202020204" pitchFamily="34" charset="0"/>
                        </a:rPr>
                        <a:t> de Inversión</a:t>
                      </a:r>
                      <a:endParaRPr lang="es-MX" sz="1400" dirty="0">
                        <a:solidFill>
                          <a:schemeClr val="tx1"/>
                        </a:solidFill>
                        <a:latin typeface="Arial" panose="020B0604020202020204" pitchFamily="34" charset="0"/>
                        <a:cs typeface="Arial" panose="020B0604020202020204" pitchFamily="34" charset="0"/>
                      </a:endParaRPr>
                    </a:p>
                  </a:txBody>
                  <a:tcPr anchor="ctr">
                    <a:lnL w="12700" cmpd="sng">
                      <a:noFill/>
                    </a:lnL>
                    <a:lnR w="12700" cmpd="sng">
                      <a:noFill/>
                    </a:lnR>
                    <a:lnT w="28575" cap="flat" cmpd="sng" algn="ctr">
                      <a:solidFill>
                        <a:srgbClr val="941114"/>
                      </a:solidFill>
                      <a:prstDash val="solid"/>
                      <a:round/>
                      <a:headEnd type="none" w="med" len="med"/>
                      <a:tailEnd type="none" w="med" len="med"/>
                    </a:lnT>
                    <a:lnB w="28575" cap="flat" cmpd="sng" algn="ctr">
                      <a:solidFill>
                        <a:srgbClr val="94111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es-MX" sz="1400" dirty="0">
                          <a:solidFill>
                            <a:schemeClr val="tx1"/>
                          </a:solidFill>
                          <a:latin typeface="Arial" panose="020B0604020202020204" pitchFamily="34" charset="0"/>
                          <a:cs typeface="Arial" panose="020B0604020202020204" pitchFamily="34" charset="0"/>
                        </a:rPr>
                        <a:t>4</a:t>
                      </a:r>
                    </a:p>
                  </a:txBody>
                  <a:tcPr anchor="ctr">
                    <a:lnL w="12700" cmpd="sng">
                      <a:noFill/>
                    </a:lnL>
                    <a:lnR w="28575" cap="flat" cmpd="sng" algn="ctr">
                      <a:solidFill>
                        <a:srgbClr val="941114"/>
                      </a:solidFill>
                      <a:prstDash val="solid"/>
                      <a:round/>
                      <a:headEnd type="none" w="med" len="med"/>
                      <a:tailEnd type="none" w="med" len="med"/>
                    </a:lnR>
                    <a:lnT w="28575" cap="flat" cmpd="sng" algn="ctr">
                      <a:solidFill>
                        <a:srgbClr val="941114"/>
                      </a:solidFill>
                      <a:prstDash val="solid"/>
                      <a:round/>
                      <a:headEnd type="none" w="med" len="med"/>
                      <a:tailEnd type="none" w="med" len="med"/>
                    </a:lnT>
                    <a:lnB w="28575" cap="flat" cmpd="sng" algn="ctr">
                      <a:solidFill>
                        <a:srgbClr val="941114"/>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xmlns="" val="10000"/>
                  </a:ext>
                </a:extLst>
              </a:tr>
            </a:tbl>
          </a:graphicData>
        </a:graphic>
      </p:graphicFrame>
      <p:sp>
        <p:nvSpPr>
          <p:cNvPr id="16" name="1 Título"/>
          <p:cNvSpPr txBox="1">
            <a:spLocks/>
          </p:cNvSpPr>
          <p:nvPr/>
        </p:nvSpPr>
        <p:spPr>
          <a:xfrm>
            <a:off x="181551" y="188913"/>
            <a:ext cx="8785225" cy="360362"/>
          </a:xfrm>
          <a:prstGeom prst="rect">
            <a:avLst/>
          </a:prstGeom>
        </p:spPr>
        <p:txBody>
          <a:bodyPr vert="horz" lIns="91440" tIns="45720" rIns="91440" bIns="45720" rtlCol="0" anchor="ctr">
            <a:noAutofit/>
          </a:bodyPr>
          <a:lstStyle>
            <a:lvl1pPr algn="l" defTabSz="914400" rtl="0" eaLnBrk="1" latinLnBrk="0" hangingPunct="1">
              <a:spcBef>
                <a:spcPct val="0"/>
              </a:spcBef>
              <a:buNone/>
              <a:defRPr sz="2800" kern="1200">
                <a:solidFill>
                  <a:schemeClr val="bg1"/>
                </a:solidFill>
                <a:latin typeface="+mj-lt"/>
                <a:ea typeface="+mj-ea"/>
                <a:cs typeface="+mj-cs"/>
              </a:defRPr>
            </a:lvl1pPr>
          </a:lstStyle>
          <a:p>
            <a:pPr fontAlgn="auto">
              <a:spcAft>
                <a:spcPts val="0"/>
              </a:spcAft>
            </a:pPr>
            <a:r>
              <a:rPr lang="es-MX" sz="2400" b="1" dirty="0">
                <a:solidFill>
                  <a:prstClr val="white"/>
                </a:solidFill>
                <a:latin typeface="Arial" panose="020B0604020202020204" pitchFamily="34" charset="0"/>
                <a:cs typeface="Arial" panose="020B0604020202020204" pitchFamily="34" charset="0"/>
              </a:rPr>
              <a:t>Tabla de Contenidos</a:t>
            </a:r>
          </a:p>
        </p:txBody>
      </p:sp>
      <p:sp>
        <p:nvSpPr>
          <p:cNvPr id="14" name="13 Rectángulo"/>
          <p:cNvSpPr/>
          <p:nvPr/>
        </p:nvSpPr>
        <p:spPr>
          <a:xfrm>
            <a:off x="4067944" y="3451222"/>
            <a:ext cx="4899600" cy="576065"/>
          </a:xfrm>
          <a:prstGeom prst="rect">
            <a:avLst/>
          </a:prstGeom>
          <a:noFill/>
          <a:ln>
            <a:solidFill>
              <a:srgbClr val="9411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endParaRPr lang="es-MX" sz="1000" dirty="0">
              <a:solidFill>
                <a:prstClr val="white"/>
              </a:solidFill>
              <a:latin typeface="Arial" panose="020B0604020202020204" pitchFamily="34" charset="0"/>
              <a:cs typeface="Arial" panose="020B0604020202020204" pitchFamily="34" charset="0"/>
            </a:endParaRPr>
          </a:p>
        </p:txBody>
      </p:sp>
      <p:graphicFrame>
        <p:nvGraphicFramePr>
          <p:cNvPr id="15" name="14 Tabla"/>
          <p:cNvGraphicFramePr>
            <a:graphicFrameLocks noGrp="1"/>
          </p:cNvGraphicFramePr>
          <p:nvPr>
            <p:extLst>
              <p:ext uri="{D42A27DB-BD31-4B8C-83A1-F6EECF244321}">
                <p14:modId xmlns:p14="http://schemas.microsoft.com/office/powerpoint/2010/main" val="708052514"/>
              </p:ext>
            </p:extLst>
          </p:nvPr>
        </p:nvGraphicFramePr>
        <p:xfrm>
          <a:off x="4067945" y="3438525"/>
          <a:ext cx="4899601" cy="570610"/>
        </p:xfrm>
        <a:graphic>
          <a:graphicData uri="http://schemas.openxmlformats.org/drawingml/2006/table">
            <a:tbl>
              <a:tblPr firstRow="1" bandRow="1">
                <a:tableStyleId>{5C22544A-7EE6-4342-B048-85BDC9FD1C3A}</a:tableStyleId>
              </a:tblPr>
              <a:tblGrid>
                <a:gridCol w="489960">
                  <a:extLst>
                    <a:ext uri="{9D8B030D-6E8A-4147-A177-3AD203B41FA5}">
                      <a16:colId xmlns:a16="http://schemas.microsoft.com/office/drawing/2014/main" xmlns="" val="20000"/>
                    </a:ext>
                  </a:extLst>
                </a:gridCol>
                <a:gridCol w="3838021">
                  <a:extLst>
                    <a:ext uri="{9D8B030D-6E8A-4147-A177-3AD203B41FA5}">
                      <a16:colId xmlns:a16="http://schemas.microsoft.com/office/drawing/2014/main" xmlns="" val="20001"/>
                    </a:ext>
                  </a:extLst>
                </a:gridCol>
                <a:gridCol w="571620">
                  <a:extLst>
                    <a:ext uri="{9D8B030D-6E8A-4147-A177-3AD203B41FA5}">
                      <a16:colId xmlns:a16="http://schemas.microsoft.com/office/drawing/2014/main" xmlns="" val="20002"/>
                    </a:ext>
                  </a:extLst>
                </a:gridCol>
              </a:tblGrid>
              <a:tr h="570610">
                <a:tc>
                  <a:txBody>
                    <a:bodyPr/>
                    <a:lstStyle/>
                    <a:p>
                      <a:r>
                        <a:rPr lang="es-MX" sz="1400" dirty="0">
                          <a:solidFill>
                            <a:schemeClr val="tx1"/>
                          </a:solidFill>
                          <a:latin typeface="Arial" panose="020B0604020202020204" pitchFamily="34" charset="0"/>
                          <a:cs typeface="Arial" panose="020B0604020202020204" pitchFamily="34" charset="0"/>
                        </a:rPr>
                        <a:t>III.</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MX" sz="1400" dirty="0">
                          <a:solidFill>
                            <a:schemeClr val="tx1"/>
                          </a:solidFill>
                          <a:latin typeface="Arial" panose="020B0604020202020204" pitchFamily="34" charset="0"/>
                          <a:cs typeface="Arial" panose="020B0604020202020204" pitchFamily="34" charset="0"/>
                        </a:rPr>
                        <a:t>Modelo de Negocio</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r>
                        <a:rPr lang="es-MX" sz="1400" dirty="0">
                          <a:solidFill>
                            <a:schemeClr val="tx1"/>
                          </a:solidFill>
                          <a:latin typeface="Arial" panose="020B0604020202020204" pitchFamily="34" charset="0"/>
                          <a:cs typeface="Arial" panose="020B0604020202020204" pitchFamily="34" charset="0"/>
                        </a:rPr>
                        <a:t>13</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xmlns="" val="10000"/>
                  </a:ext>
                </a:extLst>
              </a:tr>
            </a:tbl>
          </a:graphicData>
        </a:graphic>
      </p:graphicFrame>
      <p:sp>
        <p:nvSpPr>
          <p:cNvPr id="3" name="2 Marcador de número de diapositiva"/>
          <p:cNvSpPr>
            <a:spLocks noGrp="1"/>
          </p:cNvSpPr>
          <p:nvPr>
            <p:ph type="sldNum" sz="quarter" idx="12"/>
          </p:nvPr>
        </p:nvSpPr>
        <p:spPr>
          <a:xfrm>
            <a:off x="4034866" y="6602561"/>
            <a:ext cx="1080120" cy="255439"/>
          </a:xfrm>
        </p:spPr>
        <p:txBody>
          <a:bodyPr/>
          <a:lstStyle/>
          <a:p>
            <a:pPr algn="ctr"/>
            <a:fld id="{55E7DCAD-947E-4676-AFAF-0C66FE180EA6}" type="slidenum">
              <a:rPr lang="en-US" sz="1050" smtClean="0">
                <a:solidFill>
                  <a:prstClr val="black"/>
                </a:solidFill>
              </a:rPr>
              <a:pPr algn="ctr"/>
              <a:t>8</a:t>
            </a:fld>
            <a:endParaRPr lang="en-US" sz="1050" dirty="0">
              <a:solidFill>
                <a:prstClr val="black"/>
              </a:solidFill>
            </a:endParaRPr>
          </a:p>
        </p:txBody>
      </p:sp>
      <p:pic>
        <p:nvPicPr>
          <p:cNvPr id="17" name="Imagen 3"/>
          <p:cNvPicPr>
            <a:picLocks noChangeAspect="1"/>
          </p:cNvPicPr>
          <p:nvPr/>
        </p:nvPicPr>
        <p:blipFill rotWithShape="1">
          <a:blip r:embed="rId2"/>
          <a:srcRect t="9063" r="58083" b="25407"/>
          <a:stretch/>
        </p:blipFill>
        <p:spPr>
          <a:xfrm>
            <a:off x="40944" y="1533485"/>
            <a:ext cx="3923928" cy="4487803"/>
          </a:xfrm>
          <a:prstGeom prst="rect">
            <a:avLst/>
          </a:prstGeom>
        </p:spPr>
      </p:pic>
    </p:spTree>
    <p:extLst>
      <p:ext uri="{BB962C8B-B14F-4D97-AF65-F5344CB8AC3E}">
        <p14:creationId xmlns:p14="http://schemas.microsoft.com/office/powerpoint/2010/main" val="2443335536"/>
      </p:ext>
    </p:extLst>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1 Título"/>
          <p:cNvSpPr txBox="1">
            <a:spLocks/>
          </p:cNvSpPr>
          <p:nvPr/>
        </p:nvSpPr>
        <p:spPr>
          <a:xfrm>
            <a:off x="181551" y="188913"/>
            <a:ext cx="8785225" cy="360362"/>
          </a:xfrm>
          <a:prstGeom prst="rect">
            <a:avLst/>
          </a:prstGeom>
        </p:spPr>
        <p:txBody>
          <a:bodyPr vert="horz" lIns="91440" tIns="45720" rIns="91440" bIns="45720" rtlCol="0" anchor="ctr">
            <a:noAutofit/>
          </a:bodyPr>
          <a:lstStyle>
            <a:lvl1pPr algn="l" defTabSz="914400" rtl="0" eaLnBrk="1" latinLnBrk="0" hangingPunct="1">
              <a:spcBef>
                <a:spcPct val="0"/>
              </a:spcBef>
              <a:buNone/>
              <a:defRPr sz="2800" kern="1200">
                <a:solidFill>
                  <a:schemeClr val="bg1"/>
                </a:solidFill>
                <a:latin typeface="+mj-lt"/>
                <a:ea typeface="+mj-ea"/>
                <a:cs typeface="+mj-cs"/>
              </a:defRPr>
            </a:lvl1pPr>
          </a:lstStyle>
          <a:p>
            <a:pPr fontAlgn="auto">
              <a:spcAft>
                <a:spcPts val="0"/>
              </a:spcAft>
            </a:pPr>
            <a:r>
              <a:rPr lang="es-MX" sz="2400" b="1" dirty="0">
                <a:solidFill>
                  <a:prstClr val="white"/>
                </a:solidFill>
                <a:latin typeface="Arial" panose="020B0604020202020204" pitchFamily="34" charset="0"/>
                <a:cs typeface="Arial" panose="020B0604020202020204" pitchFamily="34" charset="0"/>
              </a:rPr>
              <a:t>Quiero Casa | Mas de 35 años de trayectoria</a:t>
            </a:r>
          </a:p>
        </p:txBody>
      </p:sp>
      <p:sp>
        <p:nvSpPr>
          <p:cNvPr id="56" name="Forma 4"/>
          <p:cNvSpPr/>
          <p:nvPr/>
        </p:nvSpPr>
        <p:spPr>
          <a:xfrm rot="20741252">
            <a:off x="4566752" y="5970596"/>
            <a:ext cx="675705" cy="624942"/>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25400" tIns="25400" rIns="25400" bIns="25400" numCol="1" spcCol="1270" anchor="ctr" anchorCtr="0">
            <a:noAutofit/>
          </a:bodyPr>
          <a:lstStyle/>
          <a:p>
            <a:pPr algn="ctr" defTabSz="889000" eaLnBrk="1" fontAlgn="auto" hangingPunct="1">
              <a:lnSpc>
                <a:spcPct val="90000"/>
              </a:lnSpc>
              <a:spcAft>
                <a:spcPct val="35000"/>
              </a:spcAft>
            </a:pPr>
            <a:endParaRPr lang="es-MX" sz="2000" dirty="0">
              <a:solidFill>
                <a:prstClr val="white"/>
              </a:solidFill>
            </a:endParaRPr>
          </a:p>
        </p:txBody>
      </p:sp>
      <p:grpSp>
        <p:nvGrpSpPr>
          <p:cNvPr id="23" name="Group 22"/>
          <p:cNvGrpSpPr/>
          <p:nvPr/>
        </p:nvGrpSpPr>
        <p:grpSpPr>
          <a:xfrm>
            <a:off x="-65236" y="2582533"/>
            <a:ext cx="9049088" cy="864096"/>
            <a:chOff x="-29728" y="1864856"/>
            <a:chExt cx="9129454" cy="864096"/>
          </a:xfrm>
        </p:grpSpPr>
        <p:sp>
          <p:nvSpPr>
            <p:cNvPr id="13" name="12 Pentágono"/>
            <p:cNvSpPr/>
            <p:nvPr/>
          </p:nvSpPr>
          <p:spPr>
            <a:xfrm>
              <a:off x="2476758" y="2153633"/>
              <a:ext cx="6622968" cy="287197"/>
            </a:xfrm>
            <a:prstGeom prst="homePlate">
              <a:avLst/>
            </a:prstGeom>
            <a:solidFill>
              <a:srgbClr val="941114"/>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endParaRPr lang="es-MX" sz="900" b="1" dirty="0">
                <a:solidFill>
                  <a:prstClr val="white"/>
                </a:solidFill>
                <a:latin typeface="Arial" panose="020B0604020202020204" pitchFamily="34" charset="0"/>
                <a:cs typeface="Arial" panose="020B0604020202020204" pitchFamily="34" charset="0"/>
              </a:endParaRPr>
            </a:p>
          </p:txBody>
        </p:sp>
        <p:sp>
          <p:nvSpPr>
            <p:cNvPr id="14" name="13 Elipse"/>
            <p:cNvSpPr/>
            <p:nvPr/>
          </p:nvSpPr>
          <p:spPr>
            <a:xfrm>
              <a:off x="1612662" y="1864856"/>
              <a:ext cx="864096" cy="864096"/>
            </a:xfrm>
            <a:prstGeom prst="ellipse">
              <a:avLst/>
            </a:prstGeom>
            <a:noFill/>
            <a:ln w="76200">
              <a:solidFill>
                <a:srgbClr val="941114"/>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endParaRPr lang="es-MX" sz="800" b="1" dirty="0">
                <a:solidFill>
                  <a:prstClr val="white"/>
                </a:solidFill>
                <a:latin typeface="Arial" panose="020B0604020202020204" pitchFamily="34" charset="0"/>
                <a:cs typeface="Arial" panose="020B0604020202020204" pitchFamily="34" charset="0"/>
              </a:endParaRPr>
            </a:p>
          </p:txBody>
        </p:sp>
        <p:sp>
          <p:nvSpPr>
            <p:cNvPr id="15" name="14 CuadroTexto"/>
            <p:cNvSpPr txBox="1"/>
            <p:nvPr/>
          </p:nvSpPr>
          <p:spPr>
            <a:xfrm>
              <a:off x="1651810" y="2125974"/>
              <a:ext cx="792000" cy="369332"/>
            </a:xfrm>
            <a:prstGeom prst="rect">
              <a:avLst/>
            </a:prstGeom>
            <a:noFill/>
          </p:spPr>
          <p:txBody>
            <a:bodyPr wrap="square" rtlCol="0" anchor="ctr">
              <a:spAutoFit/>
            </a:bodyPr>
            <a:lstStyle/>
            <a:p>
              <a:pPr algn="ctr" defTabSz="914400" eaLnBrk="1" fontAlgn="auto" hangingPunct="1">
                <a:spcBef>
                  <a:spcPts val="0"/>
                </a:spcBef>
                <a:spcAft>
                  <a:spcPts val="0"/>
                </a:spcAft>
              </a:pPr>
              <a:r>
                <a:rPr lang="es-MX" b="1" dirty="0">
                  <a:solidFill>
                    <a:prstClr val="black"/>
                  </a:solidFill>
                  <a:latin typeface="Arial" panose="020B0604020202020204" pitchFamily="34" charset="0"/>
                  <a:cs typeface="Arial" panose="020B0604020202020204" pitchFamily="34" charset="0"/>
                </a:rPr>
                <a:t>2009</a:t>
              </a:r>
            </a:p>
          </p:txBody>
        </p:sp>
        <p:sp>
          <p:nvSpPr>
            <p:cNvPr id="17" name="16 CuadroTexto"/>
            <p:cNvSpPr txBox="1"/>
            <p:nvPr/>
          </p:nvSpPr>
          <p:spPr>
            <a:xfrm>
              <a:off x="2529508" y="2182524"/>
              <a:ext cx="648072" cy="230832"/>
            </a:xfrm>
            <a:prstGeom prst="rect">
              <a:avLst/>
            </a:prstGeom>
            <a:noFill/>
          </p:spPr>
          <p:txBody>
            <a:bodyPr wrap="square" rtlCol="0" anchor="ctr">
              <a:spAutoFit/>
            </a:bodyPr>
            <a:lstStyle/>
            <a:p>
              <a:pPr algn="ctr" defTabSz="914400" eaLnBrk="1" fontAlgn="auto" hangingPunct="1">
                <a:spcBef>
                  <a:spcPts val="0"/>
                </a:spcBef>
                <a:spcAft>
                  <a:spcPts val="0"/>
                </a:spcAft>
              </a:pPr>
              <a:r>
                <a:rPr lang="es-MX" sz="900" b="1" dirty="0">
                  <a:solidFill>
                    <a:prstClr val="white"/>
                  </a:solidFill>
                  <a:latin typeface="Arial" panose="020B0604020202020204" pitchFamily="34" charset="0"/>
                  <a:cs typeface="Arial" panose="020B0604020202020204" pitchFamily="34" charset="0"/>
                </a:rPr>
                <a:t>2010</a:t>
              </a:r>
            </a:p>
          </p:txBody>
        </p:sp>
        <p:sp>
          <p:nvSpPr>
            <p:cNvPr id="18" name="17 CuadroTexto"/>
            <p:cNvSpPr txBox="1"/>
            <p:nvPr/>
          </p:nvSpPr>
          <p:spPr>
            <a:xfrm>
              <a:off x="3501615" y="2182524"/>
              <a:ext cx="648072" cy="230832"/>
            </a:xfrm>
            <a:prstGeom prst="rect">
              <a:avLst/>
            </a:prstGeom>
            <a:noFill/>
          </p:spPr>
          <p:txBody>
            <a:bodyPr wrap="square" rtlCol="0" anchor="ctr">
              <a:spAutoFit/>
            </a:bodyPr>
            <a:lstStyle/>
            <a:p>
              <a:pPr algn="ctr" defTabSz="914400" eaLnBrk="1" fontAlgn="auto" hangingPunct="1">
                <a:spcBef>
                  <a:spcPts val="0"/>
                </a:spcBef>
                <a:spcAft>
                  <a:spcPts val="0"/>
                </a:spcAft>
              </a:pPr>
              <a:r>
                <a:rPr lang="es-MX" sz="900" b="1" dirty="0">
                  <a:solidFill>
                    <a:prstClr val="white"/>
                  </a:solidFill>
                  <a:latin typeface="Arial" panose="020B0604020202020204" pitchFamily="34" charset="0"/>
                  <a:cs typeface="Arial" panose="020B0604020202020204" pitchFamily="34" charset="0"/>
                </a:rPr>
                <a:t>2011</a:t>
              </a:r>
            </a:p>
          </p:txBody>
        </p:sp>
        <p:sp>
          <p:nvSpPr>
            <p:cNvPr id="19" name="18 CuadroTexto"/>
            <p:cNvSpPr txBox="1"/>
            <p:nvPr/>
          </p:nvSpPr>
          <p:spPr>
            <a:xfrm>
              <a:off x="5445830" y="2182524"/>
              <a:ext cx="648072" cy="230832"/>
            </a:xfrm>
            <a:prstGeom prst="rect">
              <a:avLst/>
            </a:prstGeom>
            <a:noFill/>
          </p:spPr>
          <p:txBody>
            <a:bodyPr wrap="square" rtlCol="0" anchor="ctr">
              <a:spAutoFit/>
            </a:bodyPr>
            <a:lstStyle/>
            <a:p>
              <a:pPr algn="ctr" defTabSz="914400" eaLnBrk="1" fontAlgn="auto" hangingPunct="1">
                <a:spcBef>
                  <a:spcPts val="0"/>
                </a:spcBef>
                <a:spcAft>
                  <a:spcPts val="0"/>
                </a:spcAft>
              </a:pPr>
              <a:r>
                <a:rPr lang="es-MX" sz="900" b="1" dirty="0">
                  <a:solidFill>
                    <a:prstClr val="white"/>
                  </a:solidFill>
                  <a:latin typeface="Arial" panose="020B0604020202020204" pitchFamily="34" charset="0"/>
                  <a:cs typeface="Arial" panose="020B0604020202020204" pitchFamily="34" charset="0"/>
                </a:rPr>
                <a:t>2013</a:t>
              </a:r>
            </a:p>
          </p:txBody>
        </p:sp>
        <p:sp>
          <p:nvSpPr>
            <p:cNvPr id="20" name="19 CuadroTexto"/>
            <p:cNvSpPr txBox="1"/>
            <p:nvPr/>
          </p:nvSpPr>
          <p:spPr>
            <a:xfrm>
              <a:off x="4473723" y="2182524"/>
              <a:ext cx="648072" cy="230832"/>
            </a:xfrm>
            <a:prstGeom prst="rect">
              <a:avLst/>
            </a:prstGeom>
            <a:noFill/>
          </p:spPr>
          <p:txBody>
            <a:bodyPr wrap="square" rtlCol="0" anchor="ctr">
              <a:spAutoFit/>
            </a:bodyPr>
            <a:lstStyle/>
            <a:p>
              <a:pPr algn="ctr" defTabSz="914400" eaLnBrk="1" fontAlgn="auto" hangingPunct="1">
                <a:spcBef>
                  <a:spcPts val="0"/>
                </a:spcBef>
                <a:spcAft>
                  <a:spcPts val="0"/>
                </a:spcAft>
              </a:pPr>
              <a:r>
                <a:rPr lang="es-MX" sz="900" b="1" dirty="0">
                  <a:solidFill>
                    <a:prstClr val="white"/>
                  </a:solidFill>
                  <a:latin typeface="Arial" panose="020B0604020202020204" pitchFamily="34" charset="0"/>
                  <a:cs typeface="Arial" panose="020B0604020202020204" pitchFamily="34" charset="0"/>
                </a:rPr>
                <a:t>2012</a:t>
              </a:r>
            </a:p>
          </p:txBody>
        </p:sp>
        <p:sp>
          <p:nvSpPr>
            <p:cNvPr id="21" name="20 CuadroTexto"/>
            <p:cNvSpPr txBox="1"/>
            <p:nvPr/>
          </p:nvSpPr>
          <p:spPr>
            <a:xfrm>
              <a:off x="6417938" y="2182524"/>
              <a:ext cx="648072" cy="230832"/>
            </a:xfrm>
            <a:prstGeom prst="rect">
              <a:avLst/>
            </a:prstGeom>
            <a:noFill/>
          </p:spPr>
          <p:txBody>
            <a:bodyPr wrap="square" rtlCol="0" anchor="ctr">
              <a:spAutoFit/>
            </a:bodyPr>
            <a:lstStyle/>
            <a:p>
              <a:pPr algn="ctr" defTabSz="914400" eaLnBrk="1" fontAlgn="auto" hangingPunct="1">
                <a:spcBef>
                  <a:spcPts val="0"/>
                </a:spcBef>
                <a:spcAft>
                  <a:spcPts val="0"/>
                </a:spcAft>
              </a:pPr>
              <a:r>
                <a:rPr lang="es-MX" sz="900" b="1" dirty="0">
                  <a:solidFill>
                    <a:prstClr val="white"/>
                  </a:solidFill>
                  <a:latin typeface="Arial" panose="020B0604020202020204" pitchFamily="34" charset="0"/>
                  <a:cs typeface="Arial" panose="020B0604020202020204" pitchFamily="34" charset="0"/>
                </a:rPr>
                <a:t>2014</a:t>
              </a:r>
            </a:p>
          </p:txBody>
        </p:sp>
        <p:sp>
          <p:nvSpPr>
            <p:cNvPr id="22" name="21 CuadroTexto"/>
            <p:cNvSpPr txBox="1"/>
            <p:nvPr/>
          </p:nvSpPr>
          <p:spPr>
            <a:xfrm>
              <a:off x="7390045" y="2182524"/>
              <a:ext cx="648072" cy="230832"/>
            </a:xfrm>
            <a:prstGeom prst="rect">
              <a:avLst/>
            </a:prstGeom>
            <a:noFill/>
          </p:spPr>
          <p:txBody>
            <a:bodyPr wrap="square" rtlCol="0" anchor="ctr">
              <a:spAutoFit/>
            </a:bodyPr>
            <a:lstStyle/>
            <a:p>
              <a:pPr algn="ctr" defTabSz="914400" eaLnBrk="1" fontAlgn="auto" hangingPunct="1">
                <a:spcBef>
                  <a:spcPts val="0"/>
                </a:spcBef>
                <a:spcAft>
                  <a:spcPts val="0"/>
                </a:spcAft>
              </a:pPr>
              <a:r>
                <a:rPr lang="es-MX" sz="900" b="1" dirty="0">
                  <a:solidFill>
                    <a:prstClr val="white"/>
                  </a:solidFill>
                  <a:latin typeface="Arial" panose="020B0604020202020204" pitchFamily="34" charset="0"/>
                  <a:cs typeface="Arial" panose="020B0604020202020204" pitchFamily="34" charset="0"/>
                </a:rPr>
                <a:t>2015</a:t>
              </a:r>
            </a:p>
          </p:txBody>
        </p:sp>
        <p:sp>
          <p:nvSpPr>
            <p:cNvPr id="24" name="23 CuadroTexto"/>
            <p:cNvSpPr txBox="1"/>
            <p:nvPr/>
          </p:nvSpPr>
          <p:spPr>
            <a:xfrm>
              <a:off x="8362156" y="2182524"/>
              <a:ext cx="648072" cy="230832"/>
            </a:xfrm>
            <a:prstGeom prst="rect">
              <a:avLst/>
            </a:prstGeom>
            <a:noFill/>
          </p:spPr>
          <p:txBody>
            <a:bodyPr wrap="square" rtlCol="0" anchor="ctr">
              <a:spAutoFit/>
            </a:bodyPr>
            <a:lstStyle/>
            <a:p>
              <a:pPr algn="ctr" defTabSz="914400" eaLnBrk="1" fontAlgn="auto" hangingPunct="1">
                <a:spcBef>
                  <a:spcPts val="0"/>
                </a:spcBef>
                <a:spcAft>
                  <a:spcPts val="0"/>
                </a:spcAft>
              </a:pPr>
              <a:r>
                <a:rPr lang="es-MX" sz="900" b="1" dirty="0">
                  <a:solidFill>
                    <a:prstClr val="white"/>
                  </a:solidFill>
                  <a:latin typeface="Arial" panose="020B0604020202020204" pitchFamily="34" charset="0"/>
                  <a:cs typeface="Arial" panose="020B0604020202020204" pitchFamily="34" charset="0"/>
                </a:rPr>
                <a:t>2016</a:t>
              </a:r>
            </a:p>
          </p:txBody>
        </p:sp>
        <p:sp>
          <p:nvSpPr>
            <p:cNvPr id="26" name="25 Pentágono"/>
            <p:cNvSpPr/>
            <p:nvPr/>
          </p:nvSpPr>
          <p:spPr>
            <a:xfrm>
              <a:off x="17778" y="2153632"/>
              <a:ext cx="1500239" cy="280305"/>
            </a:xfrm>
            <a:prstGeom prst="homePlate">
              <a:avLst/>
            </a:prstGeom>
            <a:solidFill>
              <a:srgbClr val="BFBFB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endParaRPr lang="es-MX" sz="900" b="1" dirty="0">
                <a:solidFill>
                  <a:prstClr val="white"/>
                </a:solidFill>
                <a:latin typeface="Arial" panose="020B0604020202020204" pitchFamily="34" charset="0"/>
                <a:cs typeface="Arial" panose="020B0604020202020204" pitchFamily="34" charset="0"/>
              </a:endParaRPr>
            </a:p>
          </p:txBody>
        </p:sp>
        <p:sp>
          <p:nvSpPr>
            <p:cNvPr id="30" name="29 CuadroTexto"/>
            <p:cNvSpPr txBox="1"/>
            <p:nvPr/>
          </p:nvSpPr>
          <p:spPr>
            <a:xfrm>
              <a:off x="474183" y="2125415"/>
              <a:ext cx="504000" cy="338554"/>
            </a:xfrm>
            <a:prstGeom prst="rect">
              <a:avLst/>
            </a:prstGeom>
            <a:noFill/>
          </p:spPr>
          <p:txBody>
            <a:bodyPr wrap="square" rtlCol="0" anchor="ctr">
              <a:spAutoFit/>
            </a:bodyPr>
            <a:lstStyle/>
            <a:p>
              <a:pPr defTabSz="914400" eaLnBrk="1" fontAlgn="auto" hangingPunct="1">
                <a:spcBef>
                  <a:spcPts val="0"/>
                </a:spcBef>
                <a:spcAft>
                  <a:spcPts val="0"/>
                </a:spcAft>
              </a:pPr>
              <a:r>
                <a:rPr lang="es-MX" sz="800" b="1" dirty="0">
                  <a:solidFill>
                    <a:prstClr val="black"/>
                  </a:solidFill>
                  <a:latin typeface="Arial" panose="020B0604020202020204" pitchFamily="34" charset="0"/>
                  <a:cs typeface="Arial" panose="020B0604020202020204" pitchFamily="34" charset="0"/>
                </a:rPr>
                <a:t>1990 - 2000</a:t>
              </a:r>
            </a:p>
          </p:txBody>
        </p:sp>
        <p:sp>
          <p:nvSpPr>
            <p:cNvPr id="31" name="30 CuadroTexto"/>
            <p:cNvSpPr txBox="1"/>
            <p:nvPr/>
          </p:nvSpPr>
          <p:spPr>
            <a:xfrm>
              <a:off x="951278" y="2124233"/>
              <a:ext cx="504000" cy="338554"/>
            </a:xfrm>
            <a:prstGeom prst="rect">
              <a:avLst/>
            </a:prstGeom>
            <a:noFill/>
          </p:spPr>
          <p:txBody>
            <a:bodyPr wrap="square" rtlCol="0" anchor="ctr">
              <a:spAutoFit/>
            </a:bodyPr>
            <a:lstStyle/>
            <a:p>
              <a:pPr defTabSz="914400" eaLnBrk="1" fontAlgn="auto" hangingPunct="1">
                <a:spcBef>
                  <a:spcPts val="0"/>
                </a:spcBef>
                <a:spcAft>
                  <a:spcPts val="0"/>
                </a:spcAft>
              </a:pPr>
              <a:r>
                <a:rPr lang="es-MX" sz="800" b="1" dirty="0">
                  <a:solidFill>
                    <a:prstClr val="black"/>
                  </a:solidFill>
                  <a:latin typeface="Arial" panose="020B0604020202020204" pitchFamily="34" charset="0"/>
                  <a:cs typeface="Arial" panose="020B0604020202020204" pitchFamily="34" charset="0"/>
                </a:rPr>
                <a:t>2000 - 2009</a:t>
              </a:r>
            </a:p>
          </p:txBody>
        </p:sp>
        <p:sp>
          <p:nvSpPr>
            <p:cNvPr id="49" name="48 CuadroTexto"/>
            <p:cNvSpPr txBox="1"/>
            <p:nvPr/>
          </p:nvSpPr>
          <p:spPr>
            <a:xfrm>
              <a:off x="-29728" y="2125415"/>
              <a:ext cx="504000" cy="338554"/>
            </a:xfrm>
            <a:prstGeom prst="rect">
              <a:avLst/>
            </a:prstGeom>
            <a:noFill/>
          </p:spPr>
          <p:txBody>
            <a:bodyPr wrap="square" rtlCol="0" anchor="ctr">
              <a:spAutoFit/>
            </a:bodyPr>
            <a:lstStyle/>
            <a:p>
              <a:pPr defTabSz="914400" eaLnBrk="1" fontAlgn="auto" hangingPunct="1">
                <a:spcBef>
                  <a:spcPts val="0"/>
                </a:spcBef>
                <a:spcAft>
                  <a:spcPts val="0"/>
                </a:spcAft>
              </a:pPr>
              <a:r>
                <a:rPr lang="es-MX" sz="800" b="1" dirty="0">
                  <a:solidFill>
                    <a:prstClr val="black"/>
                  </a:solidFill>
                  <a:latin typeface="Arial" panose="020B0604020202020204" pitchFamily="34" charset="0"/>
                  <a:cs typeface="Arial" panose="020B0604020202020204" pitchFamily="34" charset="0"/>
                </a:rPr>
                <a:t>1979 - 1990</a:t>
              </a:r>
            </a:p>
          </p:txBody>
        </p:sp>
      </p:grpSp>
      <p:sp>
        <p:nvSpPr>
          <p:cNvPr id="67" name="2 Marcador de número de diapositiva"/>
          <p:cNvSpPr>
            <a:spLocks noGrp="1"/>
          </p:cNvSpPr>
          <p:nvPr>
            <p:ph type="sldNum" sz="quarter" idx="12"/>
          </p:nvPr>
        </p:nvSpPr>
        <p:spPr>
          <a:xfrm>
            <a:off x="4034866" y="6602561"/>
            <a:ext cx="1080120" cy="255439"/>
          </a:xfrm>
        </p:spPr>
        <p:txBody>
          <a:bodyPr/>
          <a:lstStyle/>
          <a:p>
            <a:r>
              <a:rPr lang="en-US" dirty="0">
                <a:solidFill>
                  <a:prstClr val="black"/>
                </a:solidFill>
              </a:rPr>
              <a:t>6</a:t>
            </a:r>
          </a:p>
        </p:txBody>
      </p:sp>
      <p:sp>
        <p:nvSpPr>
          <p:cNvPr id="73" name="7 CuadroTexto"/>
          <p:cNvSpPr txBox="1"/>
          <p:nvPr/>
        </p:nvSpPr>
        <p:spPr>
          <a:xfrm>
            <a:off x="6632092" y="3980394"/>
            <a:ext cx="2511908" cy="1323439"/>
          </a:xfrm>
          <a:prstGeom prst="rect">
            <a:avLst/>
          </a:prstGeom>
          <a:noFill/>
        </p:spPr>
        <p:txBody>
          <a:bodyPr wrap="square" rtlCol="0">
            <a:spAutoFit/>
          </a:bodyPr>
          <a:lstStyle>
            <a:defPPr>
              <a:defRPr lang="es-MX"/>
            </a:defPPr>
            <a:lvl1pPr marL="171450" indent="-171450">
              <a:buFont typeface="Arial" pitchFamily="34" charset="0"/>
              <a:buChar char="•"/>
              <a:defRPr sz="800"/>
            </a:lvl1pPr>
          </a:lstStyle>
          <a:p>
            <a:pPr marL="85725" indent="-85725" defTabSz="914400" eaLnBrk="1" fontAlgn="auto" hangingPunct="1">
              <a:spcBef>
                <a:spcPts val="0"/>
              </a:spcBef>
              <a:spcAft>
                <a:spcPts val="0"/>
              </a:spcAft>
              <a:buClr>
                <a:srgbClr val="941114"/>
              </a:buClr>
            </a:pPr>
            <a:r>
              <a:rPr lang="es-MX" sz="1000" dirty="0">
                <a:solidFill>
                  <a:prstClr val="black"/>
                </a:solidFill>
                <a:latin typeface="Arial" panose="020B0604020202020204" pitchFamily="34" charset="0"/>
                <a:cs typeface="Arial" panose="020B0604020202020204" pitchFamily="34" charset="0"/>
              </a:rPr>
              <a:t>Fondo Edificando Talento: $1,650 mm</a:t>
            </a:r>
          </a:p>
          <a:p>
            <a:pPr marL="85725" indent="-85725" defTabSz="914400" eaLnBrk="1" fontAlgn="auto" hangingPunct="1">
              <a:spcBef>
                <a:spcPts val="0"/>
              </a:spcBef>
              <a:spcAft>
                <a:spcPts val="0"/>
              </a:spcAft>
              <a:buClr>
                <a:srgbClr val="941114"/>
              </a:buClr>
            </a:pPr>
            <a:r>
              <a:rPr lang="es-MX" sz="1000" dirty="0">
                <a:solidFill>
                  <a:prstClr val="black"/>
                </a:solidFill>
                <a:latin typeface="Arial" panose="020B0604020202020204" pitchFamily="34" charset="0"/>
                <a:cs typeface="Arial" panose="020B0604020202020204" pitchFamily="34" charset="0"/>
              </a:rPr>
              <a:t>Fondo Midbar: $450 mm</a:t>
            </a:r>
          </a:p>
          <a:p>
            <a:pPr marL="85725" indent="-85725" defTabSz="914400" eaLnBrk="1" fontAlgn="auto" hangingPunct="1">
              <a:spcBef>
                <a:spcPts val="0"/>
              </a:spcBef>
              <a:spcAft>
                <a:spcPts val="0"/>
              </a:spcAft>
              <a:buClr>
                <a:srgbClr val="941114"/>
              </a:buClr>
            </a:pPr>
            <a:r>
              <a:rPr lang="es-MX" sz="1000" dirty="0">
                <a:solidFill>
                  <a:prstClr val="black"/>
                </a:solidFill>
                <a:latin typeface="Arial" panose="020B0604020202020204" pitchFamily="34" charset="0"/>
                <a:cs typeface="Arial" panose="020B0604020202020204" pitchFamily="34" charset="0"/>
              </a:rPr>
              <a:t>JVs con Fondos Institucionales</a:t>
            </a:r>
          </a:p>
          <a:p>
            <a:pPr marL="85725" indent="-85725" defTabSz="914400" eaLnBrk="1" fontAlgn="auto" hangingPunct="1">
              <a:spcBef>
                <a:spcPts val="0"/>
              </a:spcBef>
              <a:spcAft>
                <a:spcPts val="0"/>
              </a:spcAft>
              <a:buClr>
                <a:srgbClr val="941114"/>
              </a:buClr>
            </a:pPr>
            <a:r>
              <a:rPr lang="es-MX" sz="1000" dirty="0">
                <a:solidFill>
                  <a:prstClr val="black"/>
                </a:solidFill>
                <a:latin typeface="Arial" panose="020B0604020202020204" pitchFamily="34" charset="0"/>
                <a:cs typeface="Arial" panose="020B0604020202020204" pitchFamily="34" charset="0"/>
              </a:rPr>
              <a:t>Línea de crédito SHF</a:t>
            </a:r>
          </a:p>
          <a:p>
            <a:pPr marL="85725" indent="-85725" defTabSz="914400" eaLnBrk="1" fontAlgn="auto" hangingPunct="1">
              <a:spcBef>
                <a:spcPts val="0"/>
              </a:spcBef>
              <a:spcAft>
                <a:spcPts val="0"/>
              </a:spcAft>
              <a:buClr>
                <a:srgbClr val="941114"/>
              </a:buClr>
            </a:pPr>
            <a:r>
              <a:rPr lang="es-MX" sz="1000" dirty="0">
                <a:solidFill>
                  <a:prstClr val="black"/>
                </a:solidFill>
                <a:latin typeface="Arial" panose="020B0604020202020204" pitchFamily="34" charset="0"/>
                <a:cs typeface="Arial" panose="020B0604020202020204" pitchFamily="34" charset="0"/>
              </a:rPr>
              <a:t>Primer Proyecto Eco-Casa</a:t>
            </a:r>
          </a:p>
          <a:p>
            <a:pPr marL="85725" indent="-85725" defTabSz="914400" eaLnBrk="1" fontAlgn="auto" hangingPunct="1">
              <a:spcBef>
                <a:spcPts val="0"/>
              </a:spcBef>
              <a:spcAft>
                <a:spcPts val="0"/>
              </a:spcAft>
              <a:buClr>
                <a:srgbClr val="941114"/>
              </a:buClr>
            </a:pPr>
            <a:r>
              <a:rPr lang="es-MX" sz="1000" dirty="0">
                <a:solidFill>
                  <a:prstClr val="black"/>
                </a:solidFill>
                <a:latin typeface="Arial" panose="020B0604020202020204" pitchFamily="34" charset="0"/>
                <a:cs typeface="Arial" panose="020B0604020202020204" pitchFamily="34" charset="0"/>
              </a:rPr>
              <a:t>Certificación Great Place to Work </a:t>
            </a:r>
          </a:p>
          <a:p>
            <a:pPr marL="85725" indent="-85725" defTabSz="914400" eaLnBrk="1" fontAlgn="auto" hangingPunct="1">
              <a:spcBef>
                <a:spcPts val="0"/>
              </a:spcBef>
              <a:spcAft>
                <a:spcPts val="0"/>
              </a:spcAft>
              <a:buClr>
                <a:srgbClr val="941114"/>
              </a:buClr>
            </a:pPr>
            <a:r>
              <a:rPr lang="es-MX" sz="1000" dirty="0">
                <a:solidFill>
                  <a:prstClr val="black"/>
                </a:solidFill>
                <a:latin typeface="Arial" panose="020B0604020202020204" pitchFamily="34" charset="0"/>
                <a:cs typeface="Arial" panose="020B0604020202020204" pitchFamily="34" charset="0"/>
              </a:rPr>
              <a:t>Premio Nacional de Vivienda 2014 </a:t>
            </a:r>
          </a:p>
          <a:p>
            <a:pPr marL="85725" indent="-85725" defTabSz="914400" eaLnBrk="1" fontAlgn="auto" hangingPunct="1">
              <a:spcBef>
                <a:spcPts val="0"/>
              </a:spcBef>
              <a:spcAft>
                <a:spcPts val="0"/>
              </a:spcAft>
              <a:buClr>
                <a:srgbClr val="941114"/>
              </a:buClr>
            </a:pPr>
            <a:r>
              <a:rPr lang="es-MX" sz="1000" dirty="0">
                <a:solidFill>
                  <a:prstClr val="black"/>
                </a:solidFill>
                <a:latin typeface="Arial" panose="020B0604020202020204" pitchFamily="34" charset="0"/>
                <a:cs typeface="Arial" panose="020B0604020202020204" pitchFamily="34" charset="0"/>
              </a:rPr>
              <a:t>Premio ADI 2015 – Mención Honorifica</a:t>
            </a:r>
          </a:p>
        </p:txBody>
      </p:sp>
      <p:sp>
        <p:nvSpPr>
          <p:cNvPr id="74" name="8 CuadroTexto"/>
          <p:cNvSpPr txBox="1"/>
          <p:nvPr/>
        </p:nvSpPr>
        <p:spPr>
          <a:xfrm>
            <a:off x="5040938" y="1142494"/>
            <a:ext cx="2168917" cy="553998"/>
          </a:xfrm>
          <a:prstGeom prst="rect">
            <a:avLst/>
          </a:prstGeom>
          <a:noFill/>
        </p:spPr>
        <p:txBody>
          <a:bodyPr wrap="square" rtlCol="0">
            <a:spAutoFit/>
          </a:bodyPr>
          <a:lstStyle>
            <a:defPPr>
              <a:defRPr lang="es-MX"/>
            </a:defPPr>
            <a:lvl1pPr marL="171450" indent="-171450">
              <a:buFont typeface="Arial" pitchFamily="34" charset="0"/>
              <a:buChar char="•"/>
              <a:defRPr sz="800"/>
            </a:lvl1pPr>
          </a:lstStyle>
          <a:p>
            <a:pPr marL="85725" indent="-85725" defTabSz="914400" eaLnBrk="1" fontAlgn="auto" hangingPunct="1">
              <a:spcBef>
                <a:spcPts val="0"/>
              </a:spcBef>
              <a:spcAft>
                <a:spcPts val="0"/>
              </a:spcAft>
              <a:buClr>
                <a:srgbClr val="941114"/>
              </a:buClr>
            </a:pPr>
            <a:r>
              <a:rPr lang="es-MX" sz="1000" dirty="0">
                <a:solidFill>
                  <a:prstClr val="black"/>
                </a:solidFill>
                <a:latin typeface="Arial" panose="020B0604020202020204" pitchFamily="34" charset="0"/>
                <a:cs typeface="Arial" panose="020B0604020202020204" pitchFamily="34" charset="0"/>
              </a:rPr>
              <a:t>Premio a la Vivienda Sustentable INFONAVIT 2014</a:t>
            </a:r>
          </a:p>
          <a:p>
            <a:pPr marL="85725" indent="-85725" defTabSz="914400" eaLnBrk="1" fontAlgn="auto" hangingPunct="1">
              <a:spcBef>
                <a:spcPts val="0"/>
              </a:spcBef>
              <a:spcAft>
                <a:spcPts val="0"/>
              </a:spcAft>
              <a:buClr>
                <a:srgbClr val="941114"/>
              </a:buClr>
            </a:pPr>
            <a:r>
              <a:rPr lang="es-MX" sz="1000" dirty="0">
                <a:solidFill>
                  <a:prstClr val="black"/>
                </a:solidFill>
                <a:latin typeface="Arial" panose="020B0604020202020204" pitchFamily="34" charset="0"/>
                <a:cs typeface="Arial" panose="020B0604020202020204" pitchFamily="34" charset="0"/>
              </a:rPr>
              <a:t>Premio Cemex (Tercer lugar)</a:t>
            </a:r>
          </a:p>
        </p:txBody>
      </p:sp>
      <p:sp>
        <p:nvSpPr>
          <p:cNvPr id="79" name="9 CuadroTexto"/>
          <p:cNvSpPr txBox="1"/>
          <p:nvPr/>
        </p:nvSpPr>
        <p:spPr>
          <a:xfrm>
            <a:off x="2349983" y="2095831"/>
            <a:ext cx="2124629" cy="400110"/>
          </a:xfrm>
          <a:prstGeom prst="rect">
            <a:avLst/>
          </a:prstGeom>
          <a:noFill/>
        </p:spPr>
        <p:txBody>
          <a:bodyPr wrap="square" rtlCol="0">
            <a:spAutoFit/>
          </a:bodyPr>
          <a:lstStyle/>
          <a:p>
            <a:pPr marL="85725" indent="-85725" defTabSz="914400" eaLnBrk="1" fontAlgn="auto" hangingPunct="1">
              <a:spcBef>
                <a:spcPts val="0"/>
              </a:spcBef>
              <a:spcAft>
                <a:spcPts val="0"/>
              </a:spcAft>
              <a:buClr>
                <a:srgbClr val="941114"/>
              </a:buClr>
              <a:buFont typeface="Arial" pitchFamily="34" charset="0"/>
              <a:buChar char="•"/>
            </a:pPr>
            <a:r>
              <a:rPr lang="es-MX" sz="1000" dirty="0">
                <a:solidFill>
                  <a:prstClr val="black"/>
                </a:solidFill>
                <a:latin typeface="Arial" panose="020B0604020202020204" pitchFamily="34" charset="0"/>
                <a:cs typeface="Arial" panose="020B0604020202020204" pitchFamily="34" charset="0"/>
              </a:rPr>
              <a:t>Primer Crédito Puente</a:t>
            </a:r>
          </a:p>
          <a:p>
            <a:pPr marL="85725" indent="-85725" defTabSz="914400" eaLnBrk="1" fontAlgn="auto" hangingPunct="1">
              <a:spcBef>
                <a:spcPts val="0"/>
              </a:spcBef>
              <a:spcAft>
                <a:spcPts val="0"/>
              </a:spcAft>
              <a:buClr>
                <a:srgbClr val="941114"/>
              </a:buClr>
              <a:buFont typeface="Arial" pitchFamily="34" charset="0"/>
              <a:buChar char="•"/>
            </a:pPr>
            <a:r>
              <a:rPr lang="es-MX" sz="1000" dirty="0">
                <a:solidFill>
                  <a:prstClr val="black"/>
                </a:solidFill>
                <a:latin typeface="Arial" panose="020B0604020202020204" pitchFamily="34" charset="0"/>
                <a:cs typeface="Arial" panose="020B0604020202020204" pitchFamily="34" charset="0"/>
              </a:rPr>
              <a:t>Entrega de primer departamento</a:t>
            </a:r>
          </a:p>
        </p:txBody>
      </p:sp>
      <p:sp>
        <p:nvSpPr>
          <p:cNvPr id="80" name="10 CuadroTexto"/>
          <p:cNvSpPr txBox="1"/>
          <p:nvPr/>
        </p:nvSpPr>
        <p:spPr>
          <a:xfrm>
            <a:off x="7208074" y="1508698"/>
            <a:ext cx="2068247" cy="1169551"/>
          </a:xfrm>
          <a:prstGeom prst="rect">
            <a:avLst/>
          </a:prstGeom>
          <a:noFill/>
        </p:spPr>
        <p:txBody>
          <a:bodyPr wrap="square" rtlCol="0">
            <a:spAutoFit/>
          </a:bodyPr>
          <a:lstStyle>
            <a:defPPr>
              <a:defRPr lang="es-MX"/>
            </a:defPPr>
            <a:lvl1pPr marL="171450" indent="-171450">
              <a:buFont typeface="Arial" pitchFamily="34" charset="0"/>
              <a:buChar char="•"/>
              <a:defRPr sz="800"/>
            </a:lvl1pPr>
          </a:lstStyle>
          <a:p>
            <a:pPr marL="85725" indent="-85725" defTabSz="914400" eaLnBrk="1" fontAlgn="auto" hangingPunct="1">
              <a:spcBef>
                <a:spcPts val="0"/>
              </a:spcBef>
              <a:spcAft>
                <a:spcPts val="0"/>
              </a:spcAft>
              <a:buClr>
                <a:srgbClr val="941114"/>
              </a:buClr>
            </a:pPr>
            <a:r>
              <a:rPr lang="es-MX" sz="1000" dirty="0">
                <a:solidFill>
                  <a:prstClr val="black"/>
                </a:solidFill>
                <a:latin typeface="Arial" panose="020B0604020202020204" pitchFamily="34" charset="0"/>
                <a:cs typeface="Arial" panose="020B0604020202020204" pitchFamily="34" charset="0"/>
              </a:rPr>
              <a:t>Colocación en el Mercado de Valores</a:t>
            </a:r>
          </a:p>
          <a:p>
            <a:pPr marL="85725" indent="-85725" defTabSz="914400" eaLnBrk="1" fontAlgn="auto" hangingPunct="1">
              <a:spcBef>
                <a:spcPts val="0"/>
              </a:spcBef>
              <a:spcAft>
                <a:spcPts val="0"/>
              </a:spcAft>
              <a:buClr>
                <a:srgbClr val="941114"/>
              </a:buClr>
            </a:pPr>
            <a:r>
              <a:rPr lang="es-MX" sz="1000" dirty="0">
                <a:solidFill>
                  <a:prstClr val="black"/>
                </a:solidFill>
                <a:latin typeface="Arial" panose="020B0604020202020204" pitchFamily="34" charset="0"/>
                <a:cs typeface="Arial" panose="020B0604020202020204" pitchFamily="34" charset="0"/>
              </a:rPr>
              <a:t>Líneas de Crédito con 13 instituciones financieras</a:t>
            </a:r>
          </a:p>
          <a:p>
            <a:pPr marL="85725" indent="-85725" defTabSz="914400" eaLnBrk="1" fontAlgn="auto" hangingPunct="1">
              <a:spcBef>
                <a:spcPts val="0"/>
              </a:spcBef>
              <a:spcAft>
                <a:spcPts val="0"/>
              </a:spcAft>
              <a:buClr>
                <a:srgbClr val="941114"/>
              </a:buClr>
            </a:pPr>
            <a:r>
              <a:rPr lang="es-MX" sz="1000" dirty="0">
                <a:solidFill>
                  <a:prstClr val="black"/>
                </a:solidFill>
                <a:latin typeface="Arial" panose="020B0604020202020204" pitchFamily="34" charset="0"/>
                <a:cs typeface="Arial" panose="020B0604020202020204" pitchFamily="34" charset="0"/>
              </a:rPr>
              <a:t>Premio ADI 2016</a:t>
            </a:r>
          </a:p>
          <a:p>
            <a:pPr marL="85725" indent="-85725" defTabSz="914400" eaLnBrk="1" fontAlgn="auto" hangingPunct="1">
              <a:spcBef>
                <a:spcPts val="0"/>
              </a:spcBef>
              <a:spcAft>
                <a:spcPts val="0"/>
              </a:spcAft>
              <a:buClr>
                <a:srgbClr val="941114"/>
              </a:buClr>
            </a:pPr>
            <a:r>
              <a:rPr lang="es-MX" sz="1000" dirty="0">
                <a:solidFill>
                  <a:prstClr val="black"/>
                </a:solidFill>
                <a:latin typeface="Arial" panose="020B0604020202020204" pitchFamily="34" charset="0"/>
                <a:cs typeface="Arial" panose="020B0604020202020204" pitchFamily="34" charset="0"/>
              </a:rPr>
              <a:t>Premio a la innovación Grupo Concreto</a:t>
            </a:r>
          </a:p>
        </p:txBody>
      </p:sp>
      <p:sp>
        <p:nvSpPr>
          <p:cNvPr id="81" name="11 CuadroTexto"/>
          <p:cNvSpPr txBox="1"/>
          <p:nvPr/>
        </p:nvSpPr>
        <p:spPr>
          <a:xfrm>
            <a:off x="3774420" y="4197329"/>
            <a:ext cx="2230068" cy="707886"/>
          </a:xfrm>
          <a:prstGeom prst="rect">
            <a:avLst/>
          </a:prstGeom>
          <a:noFill/>
        </p:spPr>
        <p:txBody>
          <a:bodyPr wrap="square" rtlCol="0">
            <a:spAutoFit/>
          </a:bodyPr>
          <a:lstStyle/>
          <a:p>
            <a:pPr marL="85725" indent="-85725" defTabSz="914400" eaLnBrk="1" fontAlgn="auto" hangingPunct="1">
              <a:spcBef>
                <a:spcPts val="0"/>
              </a:spcBef>
              <a:spcAft>
                <a:spcPts val="0"/>
              </a:spcAft>
              <a:buClr>
                <a:srgbClr val="941114"/>
              </a:buClr>
              <a:buFont typeface="Arial" pitchFamily="34" charset="0"/>
              <a:buChar char="•"/>
            </a:pPr>
            <a:r>
              <a:rPr lang="es-MX" sz="1000" dirty="0">
                <a:solidFill>
                  <a:prstClr val="black"/>
                </a:solidFill>
                <a:latin typeface="Arial" panose="020B0604020202020204" pitchFamily="34" charset="0"/>
                <a:cs typeface="Arial" panose="020B0604020202020204" pitchFamily="34" charset="0"/>
              </a:rPr>
              <a:t>Líneas de Crédito con 2 Bancos</a:t>
            </a:r>
          </a:p>
          <a:p>
            <a:pPr marL="85725" indent="-85725" defTabSz="914400" eaLnBrk="1" fontAlgn="auto" hangingPunct="1">
              <a:spcBef>
                <a:spcPts val="0"/>
              </a:spcBef>
              <a:spcAft>
                <a:spcPts val="0"/>
              </a:spcAft>
              <a:buClr>
                <a:srgbClr val="941114"/>
              </a:buClr>
              <a:buFont typeface="Arial" pitchFamily="34" charset="0"/>
              <a:buChar char="•"/>
            </a:pPr>
            <a:r>
              <a:rPr lang="es-MX" sz="1000" dirty="0">
                <a:solidFill>
                  <a:prstClr val="black"/>
                </a:solidFill>
                <a:latin typeface="Arial" panose="020B0604020202020204" pitchFamily="34" charset="0"/>
                <a:cs typeface="Arial" panose="020B0604020202020204" pitchFamily="34" charset="0"/>
              </a:rPr>
              <a:t>Certificación Empresa Socialmente Responsable</a:t>
            </a:r>
          </a:p>
          <a:p>
            <a:pPr marL="85725" indent="-85725" defTabSz="914400" eaLnBrk="1" fontAlgn="auto" hangingPunct="1">
              <a:spcBef>
                <a:spcPts val="0"/>
              </a:spcBef>
              <a:spcAft>
                <a:spcPts val="0"/>
              </a:spcAft>
              <a:buClr>
                <a:srgbClr val="941114"/>
              </a:buClr>
              <a:buFont typeface="Arial" pitchFamily="34" charset="0"/>
              <a:buChar char="•"/>
            </a:pPr>
            <a:r>
              <a:rPr lang="es-MX" sz="1000" dirty="0">
                <a:solidFill>
                  <a:prstClr val="black"/>
                </a:solidFill>
                <a:latin typeface="Arial" panose="020B0604020202020204" pitchFamily="34" charset="0"/>
                <a:cs typeface="Arial" panose="020B0604020202020204" pitchFamily="34" charset="0"/>
              </a:rPr>
              <a:t>Premio CEMEX (primer lugar)</a:t>
            </a:r>
          </a:p>
        </p:txBody>
      </p:sp>
      <p:sp>
        <p:nvSpPr>
          <p:cNvPr id="84" name="26 CuadroTexto"/>
          <p:cNvSpPr txBox="1"/>
          <p:nvPr/>
        </p:nvSpPr>
        <p:spPr>
          <a:xfrm>
            <a:off x="-187302" y="2425124"/>
            <a:ext cx="648072" cy="369332"/>
          </a:xfrm>
          <a:prstGeom prst="rect">
            <a:avLst/>
          </a:prstGeom>
          <a:noFill/>
        </p:spPr>
        <p:txBody>
          <a:bodyPr wrap="square" rtlCol="0" anchor="ctr">
            <a:spAutoFit/>
          </a:bodyPr>
          <a:lstStyle/>
          <a:p>
            <a:pPr algn="ctr" defTabSz="914400" eaLnBrk="1" fontAlgn="auto" hangingPunct="1">
              <a:spcBef>
                <a:spcPts val="0"/>
              </a:spcBef>
              <a:spcAft>
                <a:spcPts val="0"/>
              </a:spcAft>
            </a:pPr>
            <a:r>
              <a:rPr lang="es-MX" sz="900" b="1" dirty="0">
                <a:solidFill>
                  <a:prstClr val="white"/>
                </a:solidFill>
                <a:latin typeface="Arial" panose="020B0604020202020204" pitchFamily="34" charset="0"/>
                <a:cs typeface="Arial" panose="020B0604020202020204" pitchFamily="34" charset="0"/>
              </a:rPr>
              <a:t>1979 - 1990</a:t>
            </a:r>
          </a:p>
        </p:txBody>
      </p:sp>
      <p:cxnSp>
        <p:nvCxnSpPr>
          <p:cNvPr id="85" name="Conector recto de flecha 100"/>
          <p:cNvCxnSpPr/>
          <p:nvPr/>
        </p:nvCxnSpPr>
        <p:spPr>
          <a:xfrm flipH="1" flipV="1">
            <a:off x="172738" y="3929608"/>
            <a:ext cx="0" cy="1371600"/>
          </a:xfrm>
          <a:prstGeom prst="straightConnector1">
            <a:avLst/>
          </a:prstGeom>
          <a:ln w="12700" cmpd="sng">
            <a:solidFill>
              <a:srgbClr val="8A97A0"/>
            </a:solidFill>
            <a:tailEnd type="arrow"/>
          </a:ln>
          <a:effectLst/>
        </p:spPr>
        <p:style>
          <a:lnRef idx="2">
            <a:schemeClr val="accent1"/>
          </a:lnRef>
          <a:fillRef idx="0">
            <a:schemeClr val="accent1"/>
          </a:fillRef>
          <a:effectRef idx="1">
            <a:schemeClr val="accent1"/>
          </a:effectRef>
          <a:fontRef idx="minor">
            <a:schemeClr val="tx1"/>
          </a:fontRef>
        </p:style>
      </p:cxnSp>
      <p:sp>
        <p:nvSpPr>
          <p:cNvPr id="86" name="28 CuadroTexto"/>
          <p:cNvSpPr txBox="1"/>
          <p:nvPr/>
        </p:nvSpPr>
        <p:spPr>
          <a:xfrm>
            <a:off x="-68676" y="5467290"/>
            <a:ext cx="1976379" cy="553998"/>
          </a:xfrm>
          <a:prstGeom prst="rect">
            <a:avLst/>
          </a:prstGeom>
          <a:noFill/>
        </p:spPr>
        <p:txBody>
          <a:bodyPr wrap="square" rtlCol="0">
            <a:spAutoFit/>
          </a:bodyPr>
          <a:lstStyle/>
          <a:p>
            <a:pPr marL="85725" indent="-85725" defTabSz="914400" eaLnBrk="1" fontAlgn="auto" hangingPunct="1">
              <a:spcBef>
                <a:spcPts val="0"/>
              </a:spcBef>
              <a:spcAft>
                <a:spcPts val="0"/>
              </a:spcAft>
              <a:buClr>
                <a:srgbClr val="941114"/>
              </a:buClr>
              <a:buFont typeface="Arial" pitchFamily="34" charset="0"/>
              <a:buChar char="•"/>
            </a:pPr>
            <a:r>
              <a:rPr lang="es-MX" sz="1000" dirty="0">
                <a:solidFill>
                  <a:prstClr val="black"/>
                </a:solidFill>
                <a:latin typeface="Arial" panose="020B0604020202020204" pitchFamily="34" charset="0"/>
                <a:cs typeface="Arial" panose="020B0604020202020204" pitchFamily="34" charset="0"/>
              </a:rPr>
              <a:t>Más de 800 viviendas edificadas</a:t>
            </a:r>
          </a:p>
          <a:p>
            <a:pPr marL="85725" indent="-85725" defTabSz="914400" eaLnBrk="1" fontAlgn="auto" hangingPunct="1">
              <a:spcBef>
                <a:spcPts val="0"/>
              </a:spcBef>
              <a:spcAft>
                <a:spcPts val="0"/>
              </a:spcAft>
              <a:buClr>
                <a:srgbClr val="941114"/>
              </a:buClr>
              <a:buFont typeface="Arial" pitchFamily="34" charset="0"/>
              <a:buChar char="•"/>
            </a:pPr>
            <a:r>
              <a:rPr lang="es-MX" sz="1000" dirty="0">
                <a:solidFill>
                  <a:prstClr val="black"/>
                </a:solidFill>
                <a:latin typeface="Arial" panose="020B0604020202020204" pitchFamily="34" charset="0"/>
                <a:cs typeface="Arial" panose="020B0604020202020204" pitchFamily="34" charset="0"/>
              </a:rPr>
              <a:t>Más de 80,000 m</a:t>
            </a:r>
            <a:r>
              <a:rPr lang="es-MX" sz="1000" baseline="30000" dirty="0">
                <a:solidFill>
                  <a:prstClr val="black"/>
                </a:solidFill>
                <a:latin typeface="Arial" panose="020B0604020202020204" pitchFamily="34" charset="0"/>
                <a:cs typeface="Arial" panose="020B0604020202020204" pitchFamily="34" charset="0"/>
              </a:rPr>
              <a:t>2</a:t>
            </a:r>
            <a:r>
              <a:rPr lang="es-MX" sz="1000" dirty="0">
                <a:solidFill>
                  <a:prstClr val="black"/>
                </a:solidFill>
                <a:latin typeface="Arial" panose="020B0604020202020204" pitchFamily="34" charset="0"/>
                <a:cs typeface="Arial" panose="020B0604020202020204" pitchFamily="34" charset="0"/>
              </a:rPr>
              <a:t> de oficinas</a:t>
            </a:r>
          </a:p>
        </p:txBody>
      </p:sp>
      <p:cxnSp>
        <p:nvCxnSpPr>
          <p:cNvPr id="90" name="38 Conector recto de flecha"/>
          <p:cNvCxnSpPr/>
          <p:nvPr/>
        </p:nvCxnSpPr>
        <p:spPr>
          <a:xfrm>
            <a:off x="2781722" y="2536735"/>
            <a:ext cx="0" cy="274320"/>
          </a:xfrm>
          <a:prstGeom prst="straightConnector1">
            <a:avLst/>
          </a:prstGeom>
          <a:ln w="12700" cmpd="sng">
            <a:solidFill>
              <a:srgbClr val="C2161A"/>
            </a:solidFill>
            <a:tailEnd type="arrow"/>
          </a:ln>
          <a:effectLst/>
        </p:spPr>
        <p:style>
          <a:lnRef idx="2">
            <a:schemeClr val="accent1"/>
          </a:lnRef>
          <a:fillRef idx="0">
            <a:schemeClr val="accent1"/>
          </a:fillRef>
          <a:effectRef idx="1">
            <a:schemeClr val="accent1"/>
          </a:effectRef>
          <a:fontRef idx="minor">
            <a:schemeClr val="tx1"/>
          </a:fontRef>
        </p:style>
      </p:cxnSp>
      <p:cxnSp>
        <p:nvCxnSpPr>
          <p:cNvPr id="91" name="39 Conector recto de flecha"/>
          <p:cNvCxnSpPr/>
          <p:nvPr/>
        </p:nvCxnSpPr>
        <p:spPr>
          <a:xfrm flipV="1">
            <a:off x="4709241" y="3790346"/>
            <a:ext cx="2643" cy="274320"/>
          </a:xfrm>
          <a:prstGeom prst="straightConnector1">
            <a:avLst/>
          </a:prstGeom>
          <a:ln w="12700" cmpd="sng">
            <a:solidFill>
              <a:srgbClr val="C2161A"/>
            </a:solidFill>
            <a:tailEnd type="arrow"/>
          </a:ln>
          <a:effectLst/>
        </p:spPr>
        <p:style>
          <a:lnRef idx="2">
            <a:schemeClr val="accent1"/>
          </a:lnRef>
          <a:fillRef idx="0">
            <a:schemeClr val="accent1"/>
          </a:fillRef>
          <a:effectRef idx="1">
            <a:schemeClr val="accent1"/>
          </a:effectRef>
          <a:fontRef idx="minor">
            <a:schemeClr val="tx1"/>
          </a:fontRef>
        </p:style>
      </p:cxnSp>
      <p:cxnSp>
        <p:nvCxnSpPr>
          <p:cNvPr id="95" name="Conector recto de flecha 100"/>
          <p:cNvCxnSpPr/>
          <p:nvPr/>
        </p:nvCxnSpPr>
        <p:spPr>
          <a:xfrm flipH="1">
            <a:off x="604786" y="2536735"/>
            <a:ext cx="0" cy="274320"/>
          </a:xfrm>
          <a:prstGeom prst="straightConnector1">
            <a:avLst/>
          </a:prstGeom>
          <a:ln w="12700" cmpd="sng">
            <a:solidFill>
              <a:srgbClr val="8A97A0"/>
            </a:solidFill>
            <a:tailEnd type="arrow"/>
          </a:ln>
          <a:effectLst/>
        </p:spPr>
        <p:style>
          <a:lnRef idx="2">
            <a:schemeClr val="accent1"/>
          </a:lnRef>
          <a:fillRef idx="0">
            <a:schemeClr val="accent1"/>
          </a:fillRef>
          <a:effectRef idx="1">
            <a:schemeClr val="accent1"/>
          </a:effectRef>
          <a:fontRef idx="minor">
            <a:schemeClr val="tx1"/>
          </a:fontRef>
        </p:style>
      </p:cxnSp>
      <p:sp>
        <p:nvSpPr>
          <p:cNvPr id="96" name="44 CuadroTexto"/>
          <p:cNvSpPr txBox="1"/>
          <p:nvPr/>
        </p:nvSpPr>
        <p:spPr>
          <a:xfrm>
            <a:off x="0" y="1769082"/>
            <a:ext cx="1977007" cy="707886"/>
          </a:xfrm>
          <a:prstGeom prst="rect">
            <a:avLst/>
          </a:prstGeom>
          <a:noFill/>
        </p:spPr>
        <p:txBody>
          <a:bodyPr wrap="square" rtlCol="0">
            <a:spAutoFit/>
          </a:bodyPr>
          <a:lstStyle/>
          <a:p>
            <a:pPr marL="85725" indent="-85725" defTabSz="914400" eaLnBrk="1" fontAlgn="auto" hangingPunct="1">
              <a:spcBef>
                <a:spcPts val="0"/>
              </a:spcBef>
              <a:spcAft>
                <a:spcPts val="0"/>
              </a:spcAft>
              <a:buClr>
                <a:srgbClr val="941114"/>
              </a:buClr>
              <a:buFont typeface="Arial" pitchFamily="34" charset="0"/>
              <a:buChar char="•"/>
            </a:pPr>
            <a:r>
              <a:rPr lang="es-MX" sz="1000" dirty="0">
                <a:solidFill>
                  <a:prstClr val="black"/>
                </a:solidFill>
                <a:latin typeface="Arial" panose="020B0604020202020204" pitchFamily="34" charset="0"/>
                <a:cs typeface="Arial" panose="020B0604020202020204" pitchFamily="34" charset="0"/>
              </a:rPr>
              <a:t>Más de 500 viviendas edificadas</a:t>
            </a:r>
          </a:p>
          <a:p>
            <a:pPr marL="85725" indent="-85725" defTabSz="914400" eaLnBrk="1" fontAlgn="auto" hangingPunct="1">
              <a:spcBef>
                <a:spcPts val="0"/>
              </a:spcBef>
              <a:spcAft>
                <a:spcPts val="0"/>
              </a:spcAft>
              <a:buClr>
                <a:srgbClr val="941114"/>
              </a:buClr>
              <a:buFont typeface="Arial" pitchFamily="34" charset="0"/>
              <a:buChar char="•"/>
            </a:pPr>
            <a:r>
              <a:rPr lang="es-MX" sz="1000" dirty="0">
                <a:solidFill>
                  <a:prstClr val="black"/>
                </a:solidFill>
                <a:latin typeface="Arial" panose="020B0604020202020204" pitchFamily="34" charset="0"/>
                <a:cs typeface="Arial" panose="020B0604020202020204" pitchFamily="34" charset="0"/>
              </a:rPr>
              <a:t>Más de 290,000 m</a:t>
            </a:r>
            <a:r>
              <a:rPr lang="es-MX" sz="1000" baseline="30000" dirty="0">
                <a:solidFill>
                  <a:prstClr val="black"/>
                </a:solidFill>
                <a:latin typeface="Arial" panose="020B0604020202020204" pitchFamily="34" charset="0"/>
                <a:cs typeface="Arial" panose="020B0604020202020204" pitchFamily="34" charset="0"/>
              </a:rPr>
              <a:t>2</a:t>
            </a:r>
            <a:r>
              <a:rPr lang="es-MX" sz="1000" dirty="0">
                <a:solidFill>
                  <a:prstClr val="black"/>
                </a:solidFill>
                <a:latin typeface="Arial" panose="020B0604020202020204" pitchFamily="34" charset="0"/>
                <a:cs typeface="Arial" panose="020B0604020202020204" pitchFamily="34" charset="0"/>
              </a:rPr>
              <a:t> de oficinas</a:t>
            </a:r>
          </a:p>
        </p:txBody>
      </p:sp>
      <p:sp>
        <p:nvSpPr>
          <p:cNvPr id="98" name="46 CuadroTexto"/>
          <p:cNvSpPr txBox="1"/>
          <p:nvPr/>
        </p:nvSpPr>
        <p:spPr>
          <a:xfrm>
            <a:off x="645156" y="4300110"/>
            <a:ext cx="2590270" cy="553998"/>
          </a:xfrm>
          <a:prstGeom prst="rect">
            <a:avLst/>
          </a:prstGeom>
          <a:noFill/>
        </p:spPr>
        <p:txBody>
          <a:bodyPr wrap="square" rtlCol="0">
            <a:spAutoFit/>
          </a:bodyPr>
          <a:lstStyle/>
          <a:p>
            <a:pPr marL="85725" indent="-85725" defTabSz="914400" eaLnBrk="1" fontAlgn="auto" hangingPunct="1">
              <a:spcBef>
                <a:spcPts val="0"/>
              </a:spcBef>
              <a:spcAft>
                <a:spcPts val="0"/>
              </a:spcAft>
              <a:buClr>
                <a:srgbClr val="941114"/>
              </a:buClr>
              <a:buFont typeface="Arial" pitchFamily="34" charset="0"/>
              <a:buChar char="•"/>
            </a:pPr>
            <a:r>
              <a:rPr lang="es-MX" sz="1000" dirty="0">
                <a:solidFill>
                  <a:prstClr val="black"/>
                </a:solidFill>
                <a:latin typeface="Arial" panose="020B0604020202020204" pitchFamily="34" charset="0"/>
                <a:cs typeface="Arial" panose="020B0604020202020204" pitchFamily="34" charset="0"/>
              </a:rPr>
              <a:t>Más de 1,000 viviendas edificadas</a:t>
            </a:r>
          </a:p>
          <a:p>
            <a:pPr marL="85725" indent="-85725" defTabSz="914400" eaLnBrk="1" fontAlgn="auto" hangingPunct="1">
              <a:spcBef>
                <a:spcPts val="0"/>
              </a:spcBef>
              <a:spcAft>
                <a:spcPts val="0"/>
              </a:spcAft>
              <a:buClr>
                <a:srgbClr val="941114"/>
              </a:buClr>
              <a:buFont typeface="Arial" pitchFamily="34" charset="0"/>
              <a:buChar char="•"/>
            </a:pPr>
            <a:r>
              <a:rPr lang="es-MX" sz="1000" dirty="0">
                <a:solidFill>
                  <a:prstClr val="black"/>
                </a:solidFill>
                <a:latin typeface="Arial" panose="020B0604020202020204" pitchFamily="34" charset="0"/>
                <a:cs typeface="Arial" panose="020B0604020202020204" pitchFamily="34" charset="0"/>
              </a:rPr>
              <a:t>Más de 250,000 m</a:t>
            </a:r>
            <a:r>
              <a:rPr lang="es-MX" sz="1000" baseline="30000" dirty="0">
                <a:solidFill>
                  <a:prstClr val="black"/>
                </a:solidFill>
                <a:latin typeface="Arial" panose="020B0604020202020204" pitchFamily="34" charset="0"/>
                <a:cs typeface="Arial" panose="020B0604020202020204" pitchFamily="34" charset="0"/>
              </a:rPr>
              <a:t>2</a:t>
            </a:r>
            <a:r>
              <a:rPr lang="es-MX" sz="1000" dirty="0">
                <a:solidFill>
                  <a:prstClr val="black"/>
                </a:solidFill>
                <a:latin typeface="Arial" panose="020B0604020202020204" pitchFamily="34" charset="0"/>
                <a:cs typeface="Arial" panose="020B0604020202020204" pitchFamily="34" charset="0"/>
              </a:rPr>
              <a:t> de oficinas (Tecnoparque, Murano, Polanco)</a:t>
            </a:r>
          </a:p>
        </p:txBody>
      </p:sp>
      <p:pic>
        <p:nvPicPr>
          <p:cNvPr id="99" name="Imagen 2"/>
          <p:cNvPicPr>
            <a:picLocks noChangeAspect="1"/>
          </p:cNvPicPr>
          <p:nvPr/>
        </p:nvPicPr>
        <p:blipFill>
          <a:blip r:embed="rId3"/>
          <a:stretch>
            <a:fillRect/>
          </a:stretch>
        </p:blipFill>
        <p:spPr>
          <a:xfrm>
            <a:off x="7380312" y="1252571"/>
            <a:ext cx="1390323" cy="285778"/>
          </a:xfrm>
          <a:prstGeom prst="rect">
            <a:avLst/>
          </a:prstGeom>
        </p:spPr>
      </p:pic>
      <p:cxnSp>
        <p:nvCxnSpPr>
          <p:cNvPr id="103" name="Conector recto de flecha 100"/>
          <p:cNvCxnSpPr/>
          <p:nvPr/>
        </p:nvCxnSpPr>
        <p:spPr>
          <a:xfrm flipH="1" flipV="1">
            <a:off x="1117750" y="3971258"/>
            <a:ext cx="0" cy="274320"/>
          </a:xfrm>
          <a:prstGeom prst="straightConnector1">
            <a:avLst/>
          </a:prstGeom>
          <a:ln w="12700" cmpd="sng">
            <a:solidFill>
              <a:srgbClr val="8A97A0"/>
            </a:solidFill>
            <a:tailEnd type="arrow"/>
          </a:ln>
          <a:effectLst/>
        </p:spPr>
        <p:style>
          <a:lnRef idx="2">
            <a:schemeClr val="accent1"/>
          </a:lnRef>
          <a:fillRef idx="0">
            <a:schemeClr val="accent1"/>
          </a:fillRef>
          <a:effectRef idx="1">
            <a:schemeClr val="accent1"/>
          </a:effectRef>
          <a:fontRef idx="minor">
            <a:schemeClr val="tx1"/>
          </a:fontRef>
        </p:style>
      </p:cxnSp>
      <p:cxnSp>
        <p:nvCxnSpPr>
          <p:cNvPr id="109" name="39 Conector recto de flecha"/>
          <p:cNvCxnSpPr/>
          <p:nvPr/>
        </p:nvCxnSpPr>
        <p:spPr>
          <a:xfrm flipV="1">
            <a:off x="7628270" y="3734750"/>
            <a:ext cx="0" cy="215090"/>
          </a:xfrm>
          <a:prstGeom prst="straightConnector1">
            <a:avLst/>
          </a:prstGeom>
          <a:ln w="12700" cmpd="sng">
            <a:solidFill>
              <a:srgbClr val="C2161A"/>
            </a:solidFill>
            <a:tailEnd type="arrow"/>
          </a:ln>
          <a:effectLst/>
        </p:spPr>
        <p:style>
          <a:lnRef idx="2">
            <a:schemeClr val="accent1"/>
          </a:lnRef>
          <a:fillRef idx="0">
            <a:schemeClr val="accent1"/>
          </a:fillRef>
          <a:effectRef idx="1">
            <a:schemeClr val="accent1"/>
          </a:effectRef>
          <a:fontRef idx="minor">
            <a:schemeClr val="tx1"/>
          </a:fontRef>
        </p:style>
      </p:cxnSp>
      <p:cxnSp>
        <p:nvCxnSpPr>
          <p:cNvPr id="111" name="38 Conector recto de flecha"/>
          <p:cNvCxnSpPr/>
          <p:nvPr/>
        </p:nvCxnSpPr>
        <p:spPr>
          <a:xfrm>
            <a:off x="8569020" y="2536735"/>
            <a:ext cx="0" cy="274320"/>
          </a:xfrm>
          <a:prstGeom prst="straightConnector1">
            <a:avLst/>
          </a:prstGeom>
          <a:ln w="12700" cmpd="sng">
            <a:solidFill>
              <a:srgbClr val="C2161A"/>
            </a:solidFill>
            <a:tailEnd type="arrow"/>
          </a:ln>
          <a:effectLst/>
        </p:spPr>
        <p:style>
          <a:lnRef idx="2">
            <a:schemeClr val="accent1"/>
          </a:lnRef>
          <a:fillRef idx="0">
            <a:schemeClr val="accent1"/>
          </a:fillRef>
          <a:effectRef idx="1">
            <a:schemeClr val="accent1"/>
          </a:effectRef>
          <a:fontRef idx="minor">
            <a:schemeClr val="tx1"/>
          </a:fontRef>
        </p:style>
      </p:cxnSp>
      <p:cxnSp>
        <p:nvCxnSpPr>
          <p:cNvPr id="112" name="38 Conector recto de flecha"/>
          <p:cNvCxnSpPr/>
          <p:nvPr/>
        </p:nvCxnSpPr>
        <p:spPr>
          <a:xfrm flipH="1">
            <a:off x="6636281" y="1677218"/>
            <a:ext cx="10574" cy="1097280"/>
          </a:xfrm>
          <a:prstGeom prst="straightConnector1">
            <a:avLst/>
          </a:prstGeom>
          <a:ln w="12700" cmpd="sng">
            <a:solidFill>
              <a:srgbClr val="C2161A"/>
            </a:solidFill>
            <a:tailEnd type="arrow"/>
          </a:ln>
          <a:effectLst/>
        </p:spPr>
        <p:style>
          <a:lnRef idx="2">
            <a:schemeClr val="accent1"/>
          </a:lnRef>
          <a:fillRef idx="0">
            <a:schemeClr val="accent1"/>
          </a:fillRef>
          <a:effectRef idx="1">
            <a:schemeClr val="accent1"/>
          </a:effectRef>
          <a:fontRef idx="minor">
            <a:schemeClr val="tx1"/>
          </a:fontRef>
        </p:style>
      </p:cxnSp>
      <p:pic>
        <p:nvPicPr>
          <p:cNvPr id="135" name="Imagen 1"/>
          <p:cNvPicPr>
            <a:picLocks noChangeAspect="1"/>
          </p:cNvPicPr>
          <p:nvPr/>
        </p:nvPicPr>
        <p:blipFill>
          <a:blip r:embed="rId4"/>
          <a:stretch>
            <a:fillRect/>
          </a:stretch>
        </p:blipFill>
        <p:spPr>
          <a:xfrm>
            <a:off x="7530773" y="5611610"/>
            <a:ext cx="370121" cy="337670"/>
          </a:xfrm>
          <a:prstGeom prst="rect">
            <a:avLst/>
          </a:prstGeom>
        </p:spPr>
      </p:pic>
      <p:pic>
        <p:nvPicPr>
          <p:cNvPr id="136" name="Imagen 2"/>
          <p:cNvPicPr>
            <a:picLocks noChangeAspect="1"/>
          </p:cNvPicPr>
          <p:nvPr/>
        </p:nvPicPr>
        <p:blipFill>
          <a:blip r:embed="rId5"/>
          <a:stretch>
            <a:fillRect/>
          </a:stretch>
        </p:blipFill>
        <p:spPr>
          <a:xfrm>
            <a:off x="4398571" y="4987566"/>
            <a:ext cx="880740" cy="245244"/>
          </a:xfrm>
          <a:prstGeom prst="rect">
            <a:avLst/>
          </a:prstGeom>
        </p:spPr>
      </p:pic>
      <p:cxnSp>
        <p:nvCxnSpPr>
          <p:cNvPr id="137" name="38 Conector recto de flecha"/>
          <p:cNvCxnSpPr/>
          <p:nvPr/>
        </p:nvCxnSpPr>
        <p:spPr>
          <a:xfrm>
            <a:off x="1979712" y="1480626"/>
            <a:ext cx="0" cy="1005840"/>
          </a:xfrm>
          <a:prstGeom prst="straightConnector1">
            <a:avLst/>
          </a:prstGeom>
          <a:ln w="12700" cmpd="sng">
            <a:solidFill>
              <a:srgbClr val="C2161A"/>
            </a:solidFill>
            <a:tailEnd type="arrow"/>
          </a:ln>
          <a:effectLst/>
        </p:spPr>
        <p:style>
          <a:lnRef idx="2">
            <a:schemeClr val="accent1"/>
          </a:lnRef>
          <a:fillRef idx="0">
            <a:schemeClr val="accent1"/>
          </a:fillRef>
          <a:effectRef idx="1">
            <a:schemeClr val="accent1"/>
          </a:effectRef>
          <a:fontRef idx="minor">
            <a:schemeClr val="tx1"/>
          </a:fontRef>
        </p:style>
      </p:cxnSp>
      <p:sp>
        <p:nvSpPr>
          <p:cNvPr id="59" name="6 CuadroTexto"/>
          <p:cNvSpPr txBox="1"/>
          <p:nvPr/>
        </p:nvSpPr>
        <p:spPr>
          <a:xfrm>
            <a:off x="1187625" y="1178822"/>
            <a:ext cx="1596214" cy="230832"/>
          </a:xfrm>
          <a:prstGeom prst="rect">
            <a:avLst/>
          </a:prstGeom>
          <a:noFill/>
        </p:spPr>
        <p:txBody>
          <a:bodyPr wrap="square" rtlCol="0">
            <a:spAutoFit/>
          </a:bodyPr>
          <a:lstStyle/>
          <a:p>
            <a:pPr algn="ctr" defTabSz="914400" eaLnBrk="1" fontAlgn="auto" hangingPunct="1">
              <a:spcBef>
                <a:spcPts val="0"/>
              </a:spcBef>
              <a:spcAft>
                <a:spcPts val="0"/>
              </a:spcAft>
            </a:pPr>
            <a:r>
              <a:rPr lang="es-MX" sz="900" dirty="0">
                <a:solidFill>
                  <a:prstClr val="black"/>
                </a:solidFill>
                <a:latin typeface="Arial" panose="020B0604020202020204" pitchFamily="34" charset="0"/>
                <a:cs typeface="Arial" panose="020B0604020202020204" pitchFamily="34" charset="0"/>
              </a:rPr>
              <a:t>Inicio de Operaciones</a:t>
            </a:r>
            <a:endParaRPr lang="es-MX" sz="900" b="1" dirty="0">
              <a:solidFill>
                <a:prstClr val="black"/>
              </a:solidFill>
              <a:latin typeface="Arial" panose="020B0604020202020204" pitchFamily="34" charset="0"/>
              <a:cs typeface="Arial" panose="020B0604020202020204" pitchFamily="34" charset="0"/>
            </a:endParaRPr>
          </a:p>
        </p:txBody>
      </p:sp>
      <p:pic>
        <p:nvPicPr>
          <p:cNvPr id="60" name="Imagen 9235"/>
          <p:cNvPicPr>
            <a:picLocks noChangeAspect="1"/>
          </p:cNvPicPr>
          <p:nvPr/>
        </p:nvPicPr>
        <p:blipFill>
          <a:blip r:embed="rId6"/>
          <a:stretch>
            <a:fillRect/>
          </a:stretch>
        </p:blipFill>
        <p:spPr>
          <a:xfrm>
            <a:off x="1187624" y="764704"/>
            <a:ext cx="1554481" cy="399433"/>
          </a:xfrm>
          <a:prstGeom prst="rect">
            <a:avLst/>
          </a:prstGeom>
        </p:spPr>
      </p:pic>
      <p:sp>
        <p:nvSpPr>
          <p:cNvPr id="61" name="65 Rectángulo"/>
          <p:cNvSpPr/>
          <p:nvPr/>
        </p:nvSpPr>
        <p:spPr>
          <a:xfrm>
            <a:off x="1187625" y="764705"/>
            <a:ext cx="1554480" cy="644950"/>
          </a:xfrm>
          <a:prstGeom prst="rect">
            <a:avLst/>
          </a:prstGeom>
          <a:noFill/>
          <a:ln w="9525">
            <a:solidFill>
              <a:srgbClr val="C00000"/>
            </a:solidFill>
            <a:prstDash val="dash"/>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endParaRPr lang="es-MX" sz="1600" b="1" dirty="0">
              <a:solidFill>
                <a:prstClr val="white"/>
              </a:solidFill>
              <a:latin typeface="Arial" panose="020B0604020202020204" pitchFamily="34" charset="0"/>
              <a:cs typeface="Arial" panose="020B0604020202020204" pitchFamily="34" charset="0"/>
            </a:endParaRPr>
          </a:p>
        </p:txBody>
      </p:sp>
      <p:sp>
        <p:nvSpPr>
          <p:cNvPr id="62" name="1 CuadroTexto"/>
          <p:cNvSpPr txBox="1"/>
          <p:nvPr/>
        </p:nvSpPr>
        <p:spPr>
          <a:xfrm>
            <a:off x="1867876" y="3135328"/>
            <a:ext cx="7178485" cy="238791"/>
          </a:xfrm>
          <a:prstGeom prst="rect">
            <a:avLst/>
          </a:prstGeom>
          <a:noFill/>
        </p:spPr>
        <p:txBody>
          <a:bodyPr wrap="square" rtlCol="0">
            <a:spAutoFit/>
          </a:bodyPr>
          <a:lstStyle/>
          <a:p>
            <a:pPr defTabSz="914400" eaLnBrk="1" fontAlgn="auto" hangingPunct="1">
              <a:spcBef>
                <a:spcPts val="0"/>
              </a:spcBef>
              <a:spcAft>
                <a:spcPts val="0"/>
              </a:spcAft>
            </a:pPr>
            <a:r>
              <a:rPr lang="es-MX" sz="900" b="1" dirty="0">
                <a:solidFill>
                  <a:prstClr val="black"/>
                </a:solidFill>
                <a:latin typeface="Arial" panose="020B0604020202020204" pitchFamily="34" charset="0"/>
                <a:cs typeface="Arial" panose="020B0604020202020204" pitchFamily="34" charset="0"/>
              </a:rPr>
              <a:t>1                    2                            3                               12                          12                           16                          16                            5       </a:t>
            </a:r>
          </a:p>
        </p:txBody>
      </p:sp>
      <p:sp>
        <p:nvSpPr>
          <p:cNvPr id="63" name="75 CuadroTexto"/>
          <p:cNvSpPr txBox="1"/>
          <p:nvPr/>
        </p:nvSpPr>
        <p:spPr>
          <a:xfrm>
            <a:off x="461040" y="3135282"/>
            <a:ext cx="312906" cy="230832"/>
          </a:xfrm>
          <a:prstGeom prst="rect">
            <a:avLst/>
          </a:prstGeom>
          <a:noFill/>
        </p:spPr>
        <p:txBody>
          <a:bodyPr wrap="none" rtlCol="0">
            <a:spAutoFit/>
          </a:bodyPr>
          <a:lstStyle/>
          <a:p>
            <a:pPr defTabSz="914400" eaLnBrk="1" fontAlgn="auto" hangingPunct="1">
              <a:spcBef>
                <a:spcPts val="0"/>
              </a:spcBef>
              <a:spcAft>
                <a:spcPts val="0"/>
              </a:spcAft>
            </a:pPr>
            <a:r>
              <a:rPr lang="es-MX" sz="900" b="1" dirty="0">
                <a:solidFill>
                  <a:prstClr val="black"/>
                </a:solidFill>
                <a:latin typeface="Arial" panose="020B0604020202020204" pitchFamily="34" charset="0"/>
                <a:cs typeface="Arial" panose="020B0604020202020204" pitchFamily="34" charset="0"/>
              </a:rPr>
              <a:t>55</a:t>
            </a:r>
          </a:p>
        </p:txBody>
      </p:sp>
      <p:sp>
        <p:nvSpPr>
          <p:cNvPr id="64" name="76 Cerrar llave"/>
          <p:cNvSpPr/>
          <p:nvPr/>
        </p:nvSpPr>
        <p:spPr>
          <a:xfrm rot="5400000">
            <a:off x="5284724" y="92144"/>
            <a:ext cx="72008" cy="6958722"/>
          </a:xfrm>
          <a:prstGeom prst="rightBrac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914400" eaLnBrk="1" fontAlgn="auto" hangingPunct="1">
              <a:spcBef>
                <a:spcPts val="0"/>
              </a:spcBef>
              <a:spcAft>
                <a:spcPts val="0"/>
              </a:spcAft>
            </a:pPr>
            <a:endParaRPr lang="es-MX" dirty="0">
              <a:solidFill>
                <a:prstClr val="black"/>
              </a:solidFill>
            </a:endParaRPr>
          </a:p>
        </p:txBody>
      </p:sp>
      <p:sp>
        <p:nvSpPr>
          <p:cNvPr id="65" name="77 CuadroTexto"/>
          <p:cNvSpPr txBox="1"/>
          <p:nvPr/>
        </p:nvSpPr>
        <p:spPr>
          <a:xfrm>
            <a:off x="4804027" y="3619126"/>
            <a:ext cx="1220206" cy="246221"/>
          </a:xfrm>
          <a:prstGeom prst="rect">
            <a:avLst/>
          </a:prstGeom>
          <a:noFill/>
        </p:spPr>
        <p:txBody>
          <a:bodyPr wrap="none" rtlCol="0">
            <a:spAutoFit/>
          </a:bodyPr>
          <a:lstStyle/>
          <a:p>
            <a:pPr defTabSz="914400" eaLnBrk="1" fontAlgn="auto" hangingPunct="1">
              <a:spcBef>
                <a:spcPts val="0"/>
              </a:spcBef>
              <a:spcAft>
                <a:spcPts val="0"/>
              </a:spcAft>
            </a:pPr>
            <a:r>
              <a:rPr lang="es-MX" sz="1000" dirty="0">
                <a:solidFill>
                  <a:prstClr val="black"/>
                </a:solidFill>
                <a:latin typeface="Arial" panose="020B0604020202020204" pitchFamily="34" charset="0"/>
                <a:cs typeface="Arial" panose="020B0604020202020204" pitchFamily="34" charset="0"/>
              </a:rPr>
              <a:t>Nuevos Proyectos</a:t>
            </a:r>
          </a:p>
        </p:txBody>
      </p:sp>
      <p:sp>
        <p:nvSpPr>
          <p:cNvPr id="50" name="76 Cerrar llave"/>
          <p:cNvSpPr/>
          <p:nvPr/>
        </p:nvSpPr>
        <p:spPr>
          <a:xfrm rot="5400000">
            <a:off x="694178" y="2884458"/>
            <a:ext cx="53679" cy="1371358"/>
          </a:xfrm>
          <a:prstGeom prst="rightBrac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914400" eaLnBrk="1" fontAlgn="auto" hangingPunct="1">
              <a:spcBef>
                <a:spcPts val="0"/>
              </a:spcBef>
              <a:spcAft>
                <a:spcPts val="0"/>
              </a:spcAft>
            </a:pPr>
            <a:endParaRPr lang="es-MX" dirty="0">
              <a:solidFill>
                <a:prstClr val="black"/>
              </a:solidFill>
            </a:endParaRPr>
          </a:p>
        </p:txBody>
      </p:sp>
      <p:sp>
        <p:nvSpPr>
          <p:cNvPr id="51" name="77 CuadroTexto"/>
          <p:cNvSpPr txBox="1"/>
          <p:nvPr/>
        </p:nvSpPr>
        <p:spPr>
          <a:xfrm rot="10800000" flipV="1">
            <a:off x="35339" y="3651300"/>
            <a:ext cx="1364594" cy="246221"/>
          </a:xfrm>
          <a:prstGeom prst="rect">
            <a:avLst/>
          </a:prstGeom>
          <a:noFill/>
        </p:spPr>
        <p:txBody>
          <a:bodyPr wrap="square" rtlCol="0">
            <a:spAutoFit/>
          </a:bodyPr>
          <a:lstStyle/>
          <a:p>
            <a:pPr defTabSz="914400" eaLnBrk="1" fontAlgn="auto" hangingPunct="1">
              <a:spcBef>
                <a:spcPts val="0"/>
              </a:spcBef>
              <a:spcAft>
                <a:spcPts val="0"/>
              </a:spcAft>
            </a:pPr>
            <a:r>
              <a:rPr lang="es-MX" sz="1000" dirty="0">
                <a:solidFill>
                  <a:prstClr val="black"/>
                </a:solidFill>
                <a:latin typeface="Arial" panose="020B0604020202020204" pitchFamily="34" charset="0"/>
                <a:cs typeface="Arial" panose="020B0604020202020204" pitchFamily="34" charset="0"/>
              </a:rPr>
              <a:t>Proyectos Anteriores</a:t>
            </a:r>
          </a:p>
        </p:txBody>
      </p:sp>
    </p:spTree>
    <p:extLst>
      <p:ext uri="{BB962C8B-B14F-4D97-AF65-F5344CB8AC3E}">
        <p14:creationId xmlns:p14="http://schemas.microsoft.com/office/powerpoint/2010/main" val="2752607931"/>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 name="Picture 2" descr="Imágenes integradas 1"/>
          <p:cNvPicPr>
            <a:picLocks noChangeAspect="1" noChangeArrowheads="1"/>
          </p:cNvPicPr>
          <p:nvPr/>
        </p:nvPicPr>
        <p:blipFill rotWithShape="1">
          <a:blip r:embed="rId2">
            <a:extLst>
              <a:ext uri="{28A0092B-C50C-407E-A947-70E740481C1C}">
                <a14:useLocalDpi xmlns:a14="http://schemas.microsoft.com/office/drawing/2010/main" val="0"/>
              </a:ext>
            </a:extLst>
          </a:blip>
          <a:srcRect b="25125"/>
          <a:stretch/>
        </p:blipFill>
        <p:spPr bwMode="auto">
          <a:xfrm>
            <a:off x="6112684" y="742967"/>
            <a:ext cx="2566155" cy="29768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mc:AlternateContent xmlns:mc="http://schemas.openxmlformats.org/markup-compatibility/2006" xmlns:a14="http://schemas.microsoft.com/office/drawing/2010/main">
        <mc:Choice Requires="a14">
          <p:sp>
            <p:nvSpPr>
              <p:cNvPr id="14" name="1 CuadroTexto"/>
              <p:cNvSpPr txBox="1"/>
              <p:nvPr/>
            </p:nvSpPr>
            <p:spPr>
              <a:xfrm>
                <a:off x="31678563" y="8793163"/>
                <a:ext cx="914400" cy="266700"/>
              </a:xfrm>
              <a:prstGeom prst="rect">
                <a:avLst/>
              </a:prstGeom>
              <a:noFill/>
            </p:spPr>
            <p:style>
              <a:lnRef idx="0">
                <a:scrgbClr r="0" g="0" b="0"/>
              </a:lnRef>
              <a:fillRef idx="0">
                <a:scrgbClr r="0" g="0" b="0"/>
              </a:fillRef>
              <a:effectRef idx="0">
                <a:scrgbClr r="0" g="0" b="0"/>
              </a:effectRef>
              <a:fontRef idx="minor">
                <a:schemeClr val="tx1"/>
              </a:fontRef>
            </p:style>
            <p:txBody>
              <a:bodyPr rtlCol="0" anchor="t">
                <a:sp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defTabSz="914400" eaLnBrk="1" fontAlgn="auto" hangingPunct="1">
                  <a:spcBef>
                    <a:spcPts val="0"/>
                  </a:spcBef>
                  <a:spcAft>
                    <a:spcPts val="0"/>
                  </a:spcAft>
                </a:pPr>
                <a14:m>
                  <m:oMathPara xmlns:m="http://schemas.openxmlformats.org/officeDocument/2006/math">
                    <m:oMathParaPr>
                      <m:jc m:val="centerGroup"/>
                    </m:oMathParaPr>
                    <m:oMath xmlns:m="http://schemas.openxmlformats.org/officeDocument/2006/math">
                      <m:sSup>
                        <m:sSupPr>
                          <m:ctrlPr>
                            <a:rPr lang="es-MX" i="1">
                              <a:solidFill>
                                <a:prstClr val="black"/>
                              </a:solidFill>
                              <a:latin typeface="Cambria Math"/>
                            </a:rPr>
                          </m:ctrlPr>
                        </m:sSupPr>
                        <m:e>
                          <m:r>
                            <a:rPr lang="es-MX" i="1">
                              <a:solidFill>
                                <a:prstClr val="black"/>
                              </a:solidFill>
                              <a:latin typeface="Cambria Math"/>
                            </a:rPr>
                            <m:t>𝑀</m:t>
                          </m:r>
                        </m:e>
                        <m:sup>
                          <m:r>
                            <a:rPr lang="es-MX" i="1">
                              <a:solidFill>
                                <a:prstClr val="black"/>
                              </a:solidFill>
                              <a:latin typeface="Cambria Math"/>
                            </a:rPr>
                            <m:t>2</m:t>
                          </m:r>
                        </m:sup>
                      </m:sSup>
                    </m:oMath>
                  </m:oMathPara>
                </a14:m>
                <a:endParaRPr lang="es-MX" dirty="0">
                  <a:solidFill>
                    <a:prstClr val="black"/>
                  </a:solidFill>
                </a:endParaRPr>
              </a:p>
            </p:txBody>
          </p:sp>
        </mc:Choice>
        <mc:Fallback xmlns="">
          <p:sp>
            <p:nvSpPr>
              <p:cNvPr id="14" name="1 CuadroTexto"/>
              <p:cNvSpPr txBox="1">
                <a:spLocks noRot="1" noChangeAspect="1" noMove="1" noResize="1" noEditPoints="1" noAdjustHandles="1" noChangeArrowheads="1" noChangeShapeType="1" noTextEdit="1"/>
              </p:cNvSpPr>
              <p:nvPr/>
            </p:nvSpPr>
            <p:spPr>
              <a:xfrm>
                <a:off x="31678563" y="8793163"/>
                <a:ext cx="914400" cy="266700"/>
              </a:xfrm>
              <a:prstGeom prst="rect">
                <a:avLst/>
              </a:prstGeom>
              <a:blipFill rotWithShape="1">
                <a:blip r:embed="rId4"/>
                <a:stretch>
                  <a:fillRect/>
                </a:stretch>
              </a:blipFill>
            </p:spPr>
            <p:txBody>
              <a:bodyPr/>
              <a:lstStyle/>
              <a:p>
                <a:r>
                  <a:rPr lang="es-MX">
                    <a:noFill/>
                  </a:rPr>
                  <a:t> </a:t>
                </a:r>
              </a:p>
            </p:txBody>
          </p:sp>
        </mc:Fallback>
      </mc:AlternateContent>
      <p:sp>
        <p:nvSpPr>
          <p:cNvPr id="3" name="2 CuadroTexto"/>
          <p:cNvSpPr txBox="1"/>
          <p:nvPr/>
        </p:nvSpPr>
        <p:spPr>
          <a:xfrm>
            <a:off x="175112" y="5999870"/>
            <a:ext cx="8869888" cy="215444"/>
          </a:xfrm>
          <a:prstGeom prst="rect">
            <a:avLst/>
          </a:prstGeom>
          <a:noFill/>
        </p:spPr>
        <p:txBody>
          <a:bodyPr wrap="square" rtlCol="0">
            <a:spAutoFit/>
          </a:bodyPr>
          <a:lstStyle/>
          <a:p>
            <a:pPr defTabSz="914400" eaLnBrk="1" fontAlgn="auto" hangingPunct="1">
              <a:spcBef>
                <a:spcPts val="0"/>
              </a:spcBef>
              <a:spcAft>
                <a:spcPts val="0"/>
              </a:spcAft>
            </a:pPr>
            <a:r>
              <a:rPr lang="es-MX" sz="800" dirty="0">
                <a:solidFill>
                  <a:prstClr val="black"/>
                </a:solidFill>
                <a:latin typeface="Arial" panose="020B0604020202020204" pitchFamily="34" charset="0"/>
                <a:cs typeface="Arial" panose="020B0604020202020204" pitchFamily="34" charset="0"/>
              </a:rPr>
              <a:t>*Datos proyectados</a:t>
            </a:r>
          </a:p>
        </p:txBody>
      </p:sp>
      <p:sp>
        <p:nvSpPr>
          <p:cNvPr id="19" name="1 Título"/>
          <p:cNvSpPr txBox="1">
            <a:spLocks/>
          </p:cNvSpPr>
          <p:nvPr/>
        </p:nvSpPr>
        <p:spPr>
          <a:xfrm>
            <a:off x="181551" y="188913"/>
            <a:ext cx="8785225" cy="360362"/>
          </a:xfrm>
          <a:prstGeom prst="rect">
            <a:avLst/>
          </a:prstGeom>
        </p:spPr>
        <p:txBody>
          <a:bodyPr vert="horz" lIns="91440" tIns="45720" rIns="91440" bIns="45720" rtlCol="0" anchor="ctr">
            <a:noAutofit/>
          </a:bodyPr>
          <a:lstStyle>
            <a:lvl1pPr algn="l" defTabSz="914400" rtl="0" eaLnBrk="1" latinLnBrk="0" hangingPunct="1">
              <a:spcBef>
                <a:spcPct val="0"/>
              </a:spcBef>
              <a:buNone/>
              <a:defRPr sz="2800" kern="1200">
                <a:solidFill>
                  <a:schemeClr val="bg1"/>
                </a:solidFill>
                <a:latin typeface="+mj-lt"/>
                <a:ea typeface="+mj-ea"/>
                <a:cs typeface="+mj-cs"/>
              </a:defRPr>
            </a:lvl1pPr>
          </a:lstStyle>
          <a:p>
            <a:pPr fontAlgn="auto">
              <a:spcAft>
                <a:spcPts val="0"/>
              </a:spcAft>
            </a:pPr>
            <a:r>
              <a:rPr lang="es-MX" sz="2400" b="1" dirty="0">
                <a:solidFill>
                  <a:prstClr val="white"/>
                </a:solidFill>
                <a:latin typeface="Arial" panose="020B0604020202020204" pitchFamily="34" charset="0"/>
                <a:cs typeface="Arial" panose="020B0604020202020204" pitchFamily="34" charset="0"/>
              </a:rPr>
              <a:t>Volumen Histórico de Proyectos</a:t>
            </a:r>
          </a:p>
        </p:txBody>
      </p:sp>
      <p:pic>
        <p:nvPicPr>
          <p:cNvPr id="35" name="Imagen 9235"/>
          <p:cNvPicPr>
            <a:picLocks noChangeAspect="1"/>
          </p:cNvPicPr>
          <p:nvPr/>
        </p:nvPicPr>
        <p:blipFill>
          <a:blip r:embed="rId5"/>
          <a:stretch>
            <a:fillRect/>
          </a:stretch>
        </p:blipFill>
        <p:spPr>
          <a:xfrm>
            <a:off x="2690712" y="861038"/>
            <a:ext cx="1995752" cy="512010"/>
          </a:xfrm>
          <a:prstGeom prst="rect">
            <a:avLst/>
          </a:prstGeom>
        </p:spPr>
      </p:pic>
      <p:sp>
        <p:nvSpPr>
          <p:cNvPr id="2" name="1 Conector"/>
          <p:cNvSpPr/>
          <p:nvPr/>
        </p:nvSpPr>
        <p:spPr>
          <a:xfrm>
            <a:off x="7812104" y="1716708"/>
            <a:ext cx="108000" cy="108000"/>
          </a:xfrm>
          <a:prstGeom prst="flowChartConnector">
            <a:avLst/>
          </a:prstGeom>
          <a:solidFill>
            <a:srgbClr val="00B05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endParaRPr lang="es-MX" sz="1600" b="1" dirty="0">
              <a:solidFill>
                <a:prstClr val="white"/>
              </a:solidFill>
            </a:endParaRPr>
          </a:p>
        </p:txBody>
      </p:sp>
      <p:sp>
        <p:nvSpPr>
          <p:cNvPr id="13" name="12 Conector"/>
          <p:cNvSpPr/>
          <p:nvPr/>
        </p:nvSpPr>
        <p:spPr>
          <a:xfrm>
            <a:off x="7812104" y="1489230"/>
            <a:ext cx="108000" cy="108000"/>
          </a:xfrm>
          <a:prstGeom prst="flowChartConnector">
            <a:avLst/>
          </a:prstGeom>
          <a:solidFill>
            <a:srgbClr val="D9191D"/>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endParaRPr lang="es-MX" sz="1600" b="1" dirty="0">
              <a:solidFill>
                <a:prstClr val="white"/>
              </a:solidFill>
            </a:endParaRPr>
          </a:p>
        </p:txBody>
      </p:sp>
      <p:sp>
        <p:nvSpPr>
          <p:cNvPr id="4" name="3 CuadroTexto"/>
          <p:cNvSpPr txBox="1"/>
          <p:nvPr/>
        </p:nvSpPr>
        <p:spPr>
          <a:xfrm>
            <a:off x="7884007" y="1408088"/>
            <a:ext cx="935789" cy="246221"/>
          </a:xfrm>
          <a:prstGeom prst="rect">
            <a:avLst/>
          </a:prstGeom>
          <a:noFill/>
        </p:spPr>
        <p:txBody>
          <a:bodyPr wrap="square" rtlCol="0">
            <a:spAutoFit/>
          </a:bodyPr>
          <a:lstStyle/>
          <a:p>
            <a:pPr defTabSz="914400" eaLnBrk="1" fontAlgn="auto" hangingPunct="1">
              <a:spcBef>
                <a:spcPts val="0"/>
              </a:spcBef>
              <a:spcAft>
                <a:spcPts val="0"/>
              </a:spcAft>
            </a:pPr>
            <a:r>
              <a:rPr lang="es-MX" sz="1000" dirty="0">
                <a:solidFill>
                  <a:prstClr val="black"/>
                </a:solidFill>
                <a:latin typeface="Arial" panose="020B0604020202020204" pitchFamily="34" charset="0"/>
                <a:cs typeface="Arial" panose="020B0604020202020204" pitchFamily="34" charset="0"/>
              </a:rPr>
              <a:t>Terminados</a:t>
            </a:r>
          </a:p>
        </p:txBody>
      </p:sp>
      <p:sp>
        <p:nvSpPr>
          <p:cNvPr id="15" name="14 CuadroTexto"/>
          <p:cNvSpPr txBox="1"/>
          <p:nvPr/>
        </p:nvSpPr>
        <p:spPr>
          <a:xfrm>
            <a:off x="7896037" y="1647599"/>
            <a:ext cx="1002975" cy="246221"/>
          </a:xfrm>
          <a:prstGeom prst="rect">
            <a:avLst/>
          </a:prstGeom>
          <a:noFill/>
        </p:spPr>
        <p:txBody>
          <a:bodyPr wrap="square" rtlCol="0">
            <a:spAutoFit/>
          </a:bodyPr>
          <a:lstStyle/>
          <a:p>
            <a:pPr defTabSz="914400" eaLnBrk="1" fontAlgn="auto" hangingPunct="1">
              <a:spcBef>
                <a:spcPts val="0"/>
              </a:spcBef>
              <a:spcAft>
                <a:spcPts val="0"/>
              </a:spcAft>
            </a:pPr>
            <a:r>
              <a:rPr lang="es-MX" sz="1000" dirty="0">
                <a:solidFill>
                  <a:prstClr val="black"/>
                </a:solidFill>
                <a:latin typeface="Arial" panose="020B0604020202020204" pitchFamily="34" charset="0"/>
                <a:cs typeface="Arial" panose="020B0604020202020204" pitchFamily="34" charset="0"/>
              </a:rPr>
              <a:t>En Desarrollo</a:t>
            </a:r>
          </a:p>
        </p:txBody>
      </p:sp>
      <p:graphicFrame>
        <p:nvGraphicFramePr>
          <p:cNvPr id="6" name="5 Tabla"/>
          <p:cNvGraphicFramePr>
            <a:graphicFrameLocks noGrp="1"/>
          </p:cNvGraphicFramePr>
          <p:nvPr>
            <p:extLst>
              <p:ext uri="{D42A27DB-BD31-4B8C-83A1-F6EECF244321}">
                <p14:modId xmlns:p14="http://schemas.microsoft.com/office/powerpoint/2010/main" val="1294231990"/>
              </p:ext>
            </p:extLst>
          </p:nvPr>
        </p:nvGraphicFramePr>
        <p:xfrm>
          <a:off x="175112" y="1411946"/>
          <a:ext cx="5011627" cy="2095500"/>
        </p:xfrm>
        <a:graphic>
          <a:graphicData uri="http://schemas.openxmlformats.org/drawingml/2006/table">
            <a:tbl>
              <a:tblPr/>
              <a:tblGrid>
                <a:gridCol w="864821">
                  <a:extLst>
                    <a:ext uri="{9D8B030D-6E8A-4147-A177-3AD203B41FA5}">
                      <a16:colId xmlns:a16="http://schemas.microsoft.com/office/drawing/2014/main" xmlns="" val="20000"/>
                    </a:ext>
                  </a:extLst>
                </a:gridCol>
                <a:gridCol w="118913">
                  <a:extLst>
                    <a:ext uri="{9D8B030D-6E8A-4147-A177-3AD203B41FA5}">
                      <a16:colId xmlns:a16="http://schemas.microsoft.com/office/drawing/2014/main" xmlns="" val="20001"/>
                    </a:ext>
                  </a:extLst>
                </a:gridCol>
                <a:gridCol w="706270">
                  <a:extLst>
                    <a:ext uri="{9D8B030D-6E8A-4147-A177-3AD203B41FA5}">
                      <a16:colId xmlns:a16="http://schemas.microsoft.com/office/drawing/2014/main" xmlns="" val="20002"/>
                    </a:ext>
                  </a:extLst>
                </a:gridCol>
                <a:gridCol w="488162">
                  <a:extLst>
                    <a:ext uri="{9D8B030D-6E8A-4147-A177-3AD203B41FA5}">
                      <a16:colId xmlns:a16="http://schemas.microsoft.com/office/drawing/2014/main" xmlns="" val="20003"/>
                    </a:ext>
                  </a:extLst>
                </a:gridCol>
                <a:gridCol w="49057">
                  <a:extLst>
                    <a:ext uri="{9D8B030D-6E8A-4147-A177-3AD203B41FA5}">
                      <a16:colId xmlns:a16="http://schemas.microsoft.com/office/drawing/2014/main" xmlns="" val="20004"/>
                    </a:ext>
                  </a:extLst>
                </a:gridCol>
                <a:gridCol w="794354">
                  <a:extLst>
                    <a:ext uri="{9D8B030D-6E8A-4147-A177-3AD203B41FA5}">
                      <a16:colId xmlns:a16="http://schemas.microsoft.com/office/drawing/2014/main" xmlns="" val="20005"/>
                    </a:ext>
                  </a:extLst>
                </a:gridCol>
                <a:gridCol w="559544">
                  <a:extLst>
                    <a:ext uri="{9D8B030D-6E8A-4147-A177-3AD203B41FA5}">
                      <a16:colId xmlns:a16="http://schemas.microsoft.com/office/drawing/2014/main" xmlns="" val="20006"/>
                    </a:ext>
                  </a:extLst>
                </a:gridCol>
                <a:gridCol w="76237">
                  <a:extLst>
                    <a:ext uri="{9D8B030D-6E8A-4147-A177-3AD203B41FA5}">
                      <a16:colId xmlns:a16="http://schemas.microsoft.com/office/drawing/2014/main" xmlns="" val="20007"/>
                    </a:ext>
                  </a:extLst>
                </a:gridCol>
                <a:gridCol w="715253">
                  <a:extLst>
                    <a:ext uri="{9D8B030D-6E8A-4147-A177-3AD203B41FA5}">
                      <a16:colId xmlns:a16="http://schemas.microsoft.com/office/drawing/2014/main" xmlns="" val="20008"/>
                    </a:ext>
                  </a:extLst>
                </a:gridCol>
                <a:gridCol w="556308">
                  <a:extLst>
                    <a:ext uri="{9D8B030D-6E8A-4147-A177-3AD203B41FA5}">
                      <a16:colId xmlns:a16="http://schemas.microsoft.com/office/drawing/2014/main" xmlns="" val="20009"/>
                    </a:ext>
                  </a:extLst>
                </a:gridCol>
                <a:gridCol w="82708">
                  <a:extLst>
                    <a:ext uri="{9D8B030D-6E8A-4147-A177-3AD203B41FA5}">
                      <a16:colId xmlns:a16="http://schemas.microsoft.com/office/drawing/2014/main" xmlns="" val="20010"/>
                    </a:ext>
                  </a:extLst>
                </a:gridCol>
              </a:tblGrid>
              <a:tr h="295275">
                <a:tc>
                  <a:txBody>
                    <a:bodyPr/>
                    <a:lstStyle/>
                    <a:p>
                      <a:pPr algn="ctr" rtl="0" fontAlgn="ctr"/>
                      <a:r>
                        <a:rPr lang="es-MX" sz="900" b="1" i="0" u="none" strike="noStrike" dirty="0">
                          <a:solidFill>
                            <a:srgbClr val="FFFFFF"/>
                          </a:solidFill>
                          <a:effectLst/>
                          <a:latin typeface="Arial"/>
                        </a:rPr>
                        <a:t>Segmentos</a:t>
                      </a:r>
                    </a:p>
                  </a:txBody>
                  <a:tcPr marL="9525" marR="9525" marT="9525" marB="0" anchor="ctr">
                    <a:lnL>
                      <a:noFill/>
                    </a:lnL>
                    <a:lnR>
                      <a:noFill/>
                    </a:lnR>
                    <a:lnT>
                      <a:noFill/>
                    </a:lnT>
                    <a:lnB>
                      <a:noFill/>
                    </a:lnB>
                    <a:solidFill>
                      <a:srgbClr val="941114"/>
                    </a:solidFill>
                  </a:tcPr>
                </a:tc>
                <a:tc>
                  <a:txBody>
                    <a:bodyPr/>
                    <a:lstStyle/>
                    <a:p>
                      <a:pPr algn="ctr" fontAlgn="ctr"/>
                      <a:endParaRPr lang="es-MX" sz="1800" b="0" i="0" u="none" strike="noStrike" dirty="0">
                        <a:solidFill>
                          <a:srgbClr val="000000"/>
                        </a:solidFill>
                        <a:effectLst/>
                        <a:latin typeface="Arial"/>
                      </a:endParaRPr>
                    </a:p>
                  </a:txBody>
                  <a:tcPr marL="9525" marR="9525" marT="9525" marB="0" anchor="ctr">
                    <a:lnL>
                      <a:noFill/>
                    </a:lnL>
                    <a:lnR>
                      <a:noFill/>
                    </a:lnR>
                    <a:lnT>
                      <a:noFill/>
                    </a:lnT>
                    <a:lnB>
                      <a:noFill/>
                    </a:lnB>
                  </a:tcPr>
                </a:tc>
                <a:tc gridSpan="2">
                  <a:txBody>
                    <a:bodyPr/>
                    <a:lstStyle/>
                    <a:p>
                      <a:pPr algn="ctr" rtl="0" fontAlgn="ctr"/>
                      <a:r>
                        <a:rPr lang="es-MX" sz="900" b="1" i="0" u="none" strike="noStrike" dirty="0">
                          <a:solidFill>
                            <a:srgbClr val="FFFFFF"/>
                          </a:solidFill>
                          <a:effectLst/>
                          <a:latin typeface="Arial"/>
                        </a:rPr>
                        <a:t>Terminados antes de 2009</a:t>
                      </a:r>
                    </a:p>
                  </a:txBody>
                  <a:tcPr marL="9525" marR="9525" marT="9525" marB="0" anchor="ctr">
                    <a:lnL>
                      <a:noFill/>
                    </a:lnL>
                    <a:lnR>
                      <a:noFill/>
                    </a:lnR>
                    <a:lnT>
                      <a:noFill/>
                    </a:lnT>
                    <a:lnB>
                      <a:noFill/>
                    </a:lnB>
                    <a:solidFill>
                      <a:srgbClr val="941114"/>
                    </a:solidFill>
                  </a:tcPr>
                </a:tc>
                <a:tc hMerge="1">
                  <a:txBody>
                    <a:bodyPr/>
                    <a:lstStyle/>
                    <a:p>
                      <a:endParaRPr lang="es-MX"/>
                    </a:p>
                  </a:txBody>
                  <a:tcPr/>
                </a:tc>
                <a:tc>
                  <a:txBody>
                    <a:bodyPr/>
                    <a:lstStyle/>
                    <a:p>
                      <a:pPr algn="ctr" fontAlgn="ctr"/>
                      <a:endParaRPr lang="es-MX" sz="1800" b="0" i="0" u="none" strike="noStrike" dirty="0">
                        <a:solidFill>
                          <a:srgbClr val="000000"/>
                        </a:solidFill>
                        <a:effectLst/>
                        <a:latin typeface="Arial"/>
                      </a:endParaRPr>
                    </a:p>
                  </a:txBody>
                  <a:tcPr marL="9525" marR="9525" marT="9525" marB="0" anchor="ctr">
                    <a:lnL>
                      <a:noFill/>
                    </a:lnL>
                    <a:lnR>
                      <a:noFill/>
                    </a:lnR>
                    <a:lnT>
                      <a:noFill/>
                    </a:lnT>
                    <a:lnB>
                      <a:noFill/>
                    </a:lnB>
                  </a:tcPr>
                </a:tc>
                <a:tc gridSpan="2">
                  <a:txBody>
                    <a:bodyPr/>
                    <a:lstStyle/>
                    <a:p>
                      <a:pPr algn="ctr" rtl="0" fontAlgn="ctr"/>
                      <a:r>
                        <a:rPr lang="es-MX" sz="900" b="1" i="0" u="none" strike="noStrike" dirty="0">
                          <a:solidFill>
                            <a:srgbClr val="FFFFFF"/>
                          </a:solidFill>
                          <a:effectLst/>
                          <a:latin typeface="Arial"/>
                        </a:rPr>
                        <a:t>Terminados después de 2009*</a:t>
                      </a:r>
                    </a:p>
                  </a:txBody>
                  <a:tcPr marL="9525" marR="9525" marT="9525" marB="0" anchor="ctr">
                    <a:lnL>
                      <a:noFill/>
                    </a:lnL>
                    <a:lnR>
                      <a:noFill/>
                    </a:lnR>
                    <a:lnT>
                      <a:noFill/>
                    </a:lnT>
                    <a:lnB>
                      <a:noFill/>
                    </a:lnB>
                    <a:solidFill>
                      <a:srgbClr val="941114"/>
                    </a:solidFill>
                  </a:tcPr>
                </a:tc>
                <a:tc hMerge="1">
                  <a:txBody>
                    <a:bodyPr/>
                    <a:lstStyle/>
                    <a:p>
                      <a:endParaRPr lang="es-MX"/>
                    </a:p>
                  </a:txBody>
                  <a:tcPr/>
                </a:tc>
                <a:tc>
                  <a:txBody>
                    <a:bodyPr/>
                    <a:lstStyle/>
                    <a:p>
                      <a:pPr algn="ctr" fontAlgn="ctr"/>
                      <a:endParaRPr lang="es-MX" sz="1800" b="0" i="0" u="none" strike="noStrike" dirty="0">
                        <a:solidFill>
                          <a:srgbClr val="000000"/>
                        </a:solidFill>
                        <a:effectLst/>
                        <a:latin typeface="Arial"/>
                      </a:endParaRPr>
                    </a:p>
                  </a:txBody>
                  <a:tcPr marL="9525" marR="9525" marT="9525" marB="0" anchor="ctr">
                    <a:lnL>
                      <a:noFill/>
                    </a:lnL>
                    <a:lnR>
                      <a:noFill/>
                    </a:lnR>
                    <a:lnT>
                      <a:noFill/>
                    </a:lnT>
                    <a:lnB>
                      <a:noFill/>
                    </a:lnB>
                  </a:tcPr>
                </a:tc>
                <a:tc gridSpan="2">
                  <a:txBody>
                    <a:bodyPr/>
                    <a:lstStyle/>
                    <a:p>
                      <a:pPr algn="ctr" rtl="0" fontAlgn="ctr"/>
                      <a:r>
                        <a:rPr lang="es-MX" sz="900" b="1" i="0" u="none" strike="noStrike" dirty="0">
                          <a:solidFill>
                            <a:srgbClr val="FFFFFF"/>
                          </a:solidFill>
                          <a:effectLst/>
                          <a:latin typeface="Arial"/>
                        </a:rPr>
                        <a:t>En desarrollo después de 2009*</a:t>
                      </a:r>
                    </a:p>
                  </a:txBody>
                  <a:tcPr marL="9525" marR="9525" marT="9525" marB="0" anchor="ctr">
                    <a:lnL>
                      <a:noFill/>
                    </a:lnL>
                    <a:lnR>
                      <a:noFill/>
                    </a:lnR>
                    <a:lnT>
                      <a:noFill/>
                    </a:lnT>
                    <a:lnB>
                      <a:noFill/>
                    </a:lnB>
                    <a:solidFill>
                      <a:srgbClr val="941114"/>
                    </a:solidFill>
                  </a:tcPr>
                </a:tc>
                <a:tc hMerge="1">
                  <a:txBody>
                    <a:bodyPr/>
                    <a:lstStyle/>
                    <a:p>
                      <a:endParaRPr lang="es-MX"/>
                    </a:p>
                  </a:txBody>
                  <a:tcPr/>
                </a:tc>
                <a:tc>
                  <a:txBody>
                    <a:bodyPr/>
                    <a:lstStyle/>
                    <a:p>
                      <a:pPr algn="ctr" fontAlgn="ctr"/>
                      <a:endParaRPr lang="es-MX" sz="1800" b="0" i="0" u="none" strike="noStrike" dirty="0">
                        <a:solidFill>
                          <a:srgbClr val="000000"/>
                        </a:solidFill>
                        <a:effectLst/>
                        <a:latin typeface="Arial"/>
                      </a:endParaRPr>
                    </a:p>
                  </a:txBody>
                  <a:tcPr marL="9525" marR="9525" marT="9525" marB="0" anchor="ctr">
                    <a:lnL>
                      <a:noFill/>
                    </a:lnL>
                    <a:lnR>
                      <a:noFill/>
                    </a:lnR>
                    <a:lnT>
                      <a:noFill/>
                    </a:lnT>
                    <a:lnB>
                      <a:noFill/>
                    </a:lnB>
                  </a:tcPr>
                </a:tc>
                <a:extLst>
                  <a:ext uri="{0D108BD9-81ED-4DB2-BD59-A6C34878D82A}">
                    <a16:rowId xmlns:a16="http://schemas.microsoft.com/office/drawing/2014/main" xmlns="" val="10000"/>
                  </a:ext>
                </a:extLst>
              </a:tr>
              <a:tr h="295275">
                <a:tc>
                  <a:txBody>
                    <a:bodyPr/>
                    <a:lstStyle/>
                    <a:p>
                      <a:pPr algn="ctr" rtl="0" fontAlgn="ctr"/>
                      <a:r>
                        <a:rPr lang="es-MX" sz="900" b="1" i="0" u="none" strike="noStrike" dirty="0">
                          <a:solidFill>
                            <a:srgbClr val="000000"/>
                          </a:solidFill>
                          <a:effectLst/>
                          <a:latin typeface="Arial"/>
                        </a:rPr>
                        <a:t> </a:t>
                      </a:r>
                    </a:p>
                  </a:txBody>
                  <a:tcPr marL="9525" marR="9525" marT="9525" marB="0" anchor="ctr">
                    <a:lnL>
                      <a:noFill/>
                    </a:lnL>
                    <a:lnR>
                      <a:noFill/>
                    </a:lnR>
                    <a:lnT>
                      <a:noFill/>
                    </a:lnT>
                    <a:lnB w="6350" cap="flat" cmpd="sng" algn="ctr">
                      <a:solidFill>
                        <a:srgbClr val="000000"/>
                      </a:solidFill>
                      <a:prstDash val="solid"/>
                      <a:round/>
                      <a:headEnd type="none" w="med" len="med"/>
                      <a:tailEnd type="none" w="med" len="med"/>
                    </a:lnB>
                  </a:tcPr>
                </a:tc>
                <a:tc>
                  <a:txBody>
                    <a:bodyPr/>
                    <a:lstStyle/>
                    <a:p>
                      <a:pPr algn="ctr" fontAlgn="ctr"/>
                      <a:endParaRPr lang="es-MX" sz="1800" b="0" i="0" u="none" strike="noStrike" dirty="0">
                        <a:solidFill>
                          <a:srgbClr val="000000"/>
                        </a:solidFill>
                        <a:effectLst/>
                        <a:latin typeface="Arial"/>
                      </a:endParaRPr>
                    </a:p>
                  </a:txBody>
                  <a:tcPr marL="9525" marR="9525" marT="9525" marB="0" anchor="ctr">
                    <a:lnL>
                      <a:noFill/>
                    </a:lnL>
                    <a:lnR>
                      <a:noFill/>
                    </a:lnR>
                    <a:lnT>
                      <a:noFill/>
                    </a:lnT>
                    <a:lnB>
                      <a:noFill/>
                    </a:lnB>
                  </a:tcPr>
                </a:tc>
                <a:tc>
                  <a:txBody>
                    <a:bodyPr/>
                    <a:lstStyle/>
                    <a:p>
                      <a:pPr algn="ctr" rtl="0" fontAlgn="ctr"/>
                      <a:r>
                        <a:rPr lang="es-MX" sz="900" b="1" i="0" u="none" strike="noStrike" dirty="0">
                          <a:solidFill>
                            <a:srgbClr val="000000"/>
                          </a:solidFill>
                          <a:effectLst/>
                          <a:latin typeface="Arial"/>
                        </a:rPr>
                        <a:t>Proyectos</a:t>
                      </a:r>
                    </a:p>
                  </a:txBody>
                  <a:tcPr marL="9525" marR="9525" marT="9525" marB="0" anchor="ctr">
                    <a:lnL>
                      <a:noFill/>
                    </a:lnL>
                    <a:lnR>
                      <a:noFill/>
                    </a:lnR>
                    <a:lnT>
                      <a:noFill/>
                    </a:lnT>
                    <a:lnB w="6350" cap="flat" cmpd="sng" algn="ctr">
                      <a:solidFill>
                        <a:srgbClr val="000000"/>
                      </a:solidFill>
                      <a:prstDash val="solid"/>
                      <a:round/>
                      <a:headEnd type="none" w="med" len="med"/>
                      <a:tailEnd type="none" w="med" len="med"/>
                    </a:lnB>
                  </a:tcPr>
                </a:tc>
                <a:tc>
                  <a:txBody>
                    <a:bodyPr/>
                    <a:lstStyle/>
                    <a:p>
                      <a:pPr algn="ctr" rtl="0" fontAlgn="ctr"/>
                      <a:r>
                        <a:rPr lang="es-MX" sz="900" b="1" i="0" u="none" strike="noStrike" dirty="0">
                          <a:solidFill>
                            <a:srgbClr val="000000"/>
                          </a:solidFill>
                          <a:effectLst/>
                          <a:latin typeface="Arial"/>
                        </a:rPr>
                        <a:t>Deptos.</a:t>
                      </a:r>
                    </a:p>
                  </a:txBody>
                  <a:tcPr marL="9525" marR="9525" marT="9525" marB="0" anchor="ctr">
                    <a:lnL>
                      <a:noFill/>
                    </a:lnL>
                    <a:lnR>
                      <a:noFill/>
                    </a:lnR>
                    <a:lnT>
                      <a:noFill/>
                    </a:lnT>
                    <a:lnB w="6350" cap="flat" cmpd="sng" algn="ctr">
                      <a:solidFill>
                        <a:srgbClr val="000000"/>
                      </a:solidFill>
                      <a:prstDash val="solid"/>
                      <a:round/>
                      <a:headEnd type="none" w="med" len="med"/>
                      <a:tailEnd type="none" w="med" len="med"/>
                    </a:lnB>
                  </a:tcPr>
                </a:tc>
                <a:tc>
                  <a:txBody>
                    <a:bodyPr/>
                    <a:lstStyle/>
                    <a:p>
                      <a:pPr algn="ctr" fontAlgn="ctr"/>
                      <a:endParaRPr lang="es-MX" sz="1800" b="0" i="0" u="none" strike="noStrike" dirty="0">
                        <a:solidFill>
                          <a:srgbClr val="000000"/>
                        </a:solidFill>
                        <a:effectLst/>
                        <a:latin typeface="Arial"/>
                      </a:endParaRPr>
                    </a:p>
                  </a:txBody>
                  <a:tcPr marL="9525" marR="9525" marT="9525" marB="0" anchor="ctr">
                    <a:lnL>
                      <a:noFill/>
                    </a:lnL>
                    <a:lnR>
                      <a:noFill/>
                    </a:lnR>
                    <a:lnT>
                      <a:noFill/>
                    </a:lnT>
                    <a:lnB>
                      <a:noFill/>
                    </a:lnB>
                  </a:tcPr>
                </a:tc>
                <a:tc>
                  <a:txBody>
                    <a:bodyPr/>
                    <a:lstStyle/>
                    <a:p>
                      <a:pPr algn="ctr" rtl="0" fontAlgn="ctr"/>
                      <a:r>
                        <a:rPr lang="es-MX" sz="900" b="1" i="0" u="none" strike="noStrike" dirty="0">
                          <a:solidFill>
                            <a:srgbClr val="000000"/>
                          </a:solidFill>
                          <a:effectLst/>
                          <a:latin typeface="Arial"/>
                        </a:rPr>
                        <a:t>Proyectos</a:t>
                      </a:r>
                    </a:p>
                  </a:txBody>
                  <a:tcPr marL="9525" marR="9525" marT="9525" marB="0" anchor="ctr">
                    <a:lnL>
                      <a:noFill/>
                    </a:lnL>
                    <a:lnR>
                      <a:noFill/>
                    </a:lnR>
                    <a:lnT>
                      <a:noFill/>
                    </a:lnT>
                    <a:lnB w="6350" cap="flat" cmpd="sng" algn="ctr">
                      <a:solidFill>
                        <a:srgbClr val="000000"/>
                      </a:solidFill>
                      <a:prstDash val="solid"/>
                      <a:round/>
                      <a:headEnd type="none" w="med" len="med"/>
                      <a:tailEnd type="none" w="med" len="med"/>
                    </a:lnB>
                  </a:tcPr>
                </a:tc>
                <a:tc>
                  <a:txBody>
                    <a:bodyPr/>
                    <a:lstStyle/>
                    <a:p>
                      <a:pPr algn="ctr" rtl="0" fontAlgn="ctr"/>
                      <a:r>
                        <a:rPr lang="es-MX" sz="900" b="1" i="0" u="none" strike="noStrike" dirty="0">
                          <a:solidFill>
                            <a:srgbClr val="000000"/>
                          </a:solidFill>
                          <a:effectLst/>
                          <a:latin typeface="Arial"/>
                        </a:rPr>
                        <a:t>Deptos.</a:t>
                      </a:r>
                    </a:p>
                  </a:txBody>
                  <a:tcPr marL="9525" marR="9525" marT="9525" marB="0" anchor="ctr">
                    <a:lnL>
                      <a:noFill/>
                    </a:lnL>
                    <a:lnR>
                      <a:noFill/>
                    </a:lnR>
                    <a:lnT>
                      <a:noFill/>
                    </a:lnT>
                    <a:lnB w="6350" cap="flat" cmpd="sng" algn="ctr">
                      <a:solidFill>
                        <a:srgbClr val="000000"/>
                      </a:solidFill>
                      <a:prstDash val="solid"/>
                      <a:round/>
                      <a:headEnd type="none" w="med" len="med"/>
                      <a:tailEnd type="none" w="med" len="med"/>
                    </a:lnB>
                  </a:tcPr>
                </a:tc>
                <a:tc>
                  <a:txBody>
                    <a:bodyPr/>
                    <a:lstStyle/>
                    <a:p>
                      <a:pPr algn="ctr" fontAlgn="ctr"/>
                      <a:endParaRPr lang="es-MX" sz="1800" b="0" i="0" u="none" strike="noStrike" dirty="0">
                        <a:solidFill>
                          <a:srgbClr val="000000"/>
                        </a:solidFill>
                        <a:effectLst/>
                        <a:latin typeface="Arial"/>
                      </a:endParaRPr>
                    </a:p>
                  </a:txBody>
                  <a:tcPr marL="9525" marR="9525" marT="9525" marB="0" anchor="ctr">
                    <a:lnL>
                      <a:noFill/>
                    </a:lnL>
                    <a:lnR>
                      <a:noFill/>
                    </a:lnR>
                    <a:lnT>
                      <a:noFill/>
                    </a:lnT>
                    <a:lnB>
                      <a:noFill/>
                    </a:lnB>
                  </a:tcPr>
                </a:tc>
                <a:tc>
                  <a:txBody>
                    <a:bodyPr/>
                    <a:lstStyle/>
                    <a:p>
                      <a:pPr algn="ctr" rtl="0" fontAlgn="ctr"/>
                      <a:r>
                        <a:rPr lang="es-MX" sz="900" b="1" i="0" u="none" strike="noStrike" dirty="0">
                          <a:solidFill>
                            <a:srgbClr val="000000"/>
                          </a:solidFill>
                          <a:effectLst/>
                          <a:latin typeface="Arial"/>
                        </a:rPr>
                        <a:t>Proyectos</a:t>
                      </a:r>
                    </a:p>
                  </a:txBody>
                  <a:tcPr marL="9525" marR="9525" marT="9525" marB="0" anchor="ctr">
                    <a:lnL>
                      <a:noFill/>
                    </a:lnL>
                    <a:lnR>
                      <a:noFill/>
                    </a:lnR>
                    <a:lnT>
                      <a:noFill/>
                    </a:lnT>
                    <a:lnB w="6350" cap="flat" cmpd="sng" algn="ctr">
                      <a:solidFill>
                        <a:srgbClr val="000000"/>
                      </a:solidFill>
                      <a:prstDash val="solid"/>
                      <a:round/>
                      <a:headEnd type="none" w="med" len="med"/>
                      <a:tailEnd type="none" w="med" len="med"/>
                    </a:lnB>
                  </a:tcPr>
                </a:tc>
                <a:tc>
                  <a:txBody>
                    <a:bodyPr/>
                    <a:lstStyle/>
                    <a:p>
                      <a:pPr algn="ctr" rtl="0" fontAlgn="ctr"/>
                      <a:r>
                        <a:rPr lang="es-MX" sz="900" b="1" i="0" u="none" strike="noStrike" dirty="0">
                          <a:solidFill>
                            <a:srgbClr val="000000"/>
                          </a:solidFill>
                          <a:effectLst/>
                          <a:latin typeface="Arial"/>
                        </a:rPr>
                        <a:t>Deptos.</a:t>
                      </a:r>
                    </a:p>
                  </a:txBody>
                  <a:tcPr marL="9525" marR="9525" marT="9525" marB="0" anchor="ctr">
                    <a:lnL>
                      <a:noFill/>
                    </a:lnL>
                    <a:lnR>
                      <a:noFill/>
                    </a:lnR>
                    <a:lnT>
                      <a:noFill/>
                    </a:lnT>
                    <a:lnB w="6350" cap="flat" cmpd="sng" algn="ctr">
                      <a:solidFill>
                        <a:srgbClr val="000000"/>
                      </a:solidFill>
                      <a:prstDash val="solid"/>
                      <a:round/>
                      <a:headEnd type="none" w="med" len="med"/>
                      <a:tailEnd type="none" w="med" len="med"/>
                    </a:lnB>
                  </a:tcPr>
                </a:tc>
                <a:tc>
                  <a:txBody>
                    <a:bodyPr/>
                    <a:lstStyle/>
                    <a:p>
                      <a:pPr algn="ctr" fontAlgn="ctr"/>
                      <a:endParaRPr lang="es-MX" sz="1800" b="0" i="0" u="none" strike="noStrike" dirty="0">
                        <a:solidFill>
                          <a:srgbClr val="000000"/>
                        </a:solidFill>
                        <a:effectLst/>
                        <a:latin typeface="Arial"/>
                      </a:endParaRPr>
                    </a:p>
                  </a:txBody>
                  <a:tcPr marL="9525" marR="9525" marT="9525" marB="0" anchor="ctr">
                    <a:lnL>
                      <a:noFill/>
                    </a:lnL>
                    <a:lnR>
                      <a:noFill/>
                    </a:lnR>
                    <a:lnT>
                      <a:noFill/>
                    </a:lnT>
                    <a:lnB>
                      <a:noFill/>
                    </a:lnB>
                  </a:tcPr>
                </a:tc>
                <a:extLst>
                  <a:ext uri="{0D108BD9-81ED-4DB2-BD59-A6C34878D82A}">
                    <a16:rowId xmlns:a16="http://schemas.microsoft.com/office/drawing/2014/main" xmlns="" val="10001"/>
                  </a:ext>
                </a:extLst>
              </a:tr>
              <a:tr h="304800">
                <a:tc>
                  <a:txBody>
                    <a:bodyPr/>
                    <a:lstStyle/>
                    <a:p>
                      <a:pPr algn="l" rtl="0" fontAlgn="ctr"/>
                      <a:r>
                        <a:rPr lang="es-MX" sz="900" b="0" i="0" u="none" strike="noStrike" dirty="0">
                          <a:solidFill>
                            <a:srgbClr val="000000"/>
                          </a:solidFill>
                          <a:effectLst/>
                          <a:latin typeface="Arial"/>
                        </a:rPr>
                        <a:t>Interés Social</a:t>
                      </a:r>
                    </a:p>
                  </a:txBody>
                  <a:tcPr marL="9525" marR="9525" marT="9525" marB="0" anchor="ctr">
                    <a:lnL>
                      <a:noFill/>
                    </a:lnL>
                    <a:lnR>
                      <a:noFill/>
                    </a:lnR>
                    <a:lnT w="6350" cap="flat" cmpd="sng" algn="ctr">
                      <a:solidFill>
                        <a:srgbClr val="000000"/>
                      </a:solidFill>
                      <a:prstDash val="solid"/>
                      <a:round/>
                      <a:headEnd type="none" w="med" len="med"/>
                      <a:tailEnd type="none" w="med" len="med"/>
                    </a:lnT>
                    <a:lnB>
                      <a:noFill/>
                    </a:lnB>
                  </a:tcPr>
                </a:tc>
                <a:tc>
                  <a:txBody>
                    <a:bodyPr/>
                    <a:lstStyle/>
                    <a:p>
                      <a:pPr algn="ctr" fontAlgn="ctr"/>
                      <a:endParaRPr lang="es-MX" sz="1800" b="0" i="0" u="none" strike="noStrike" dirty="0">
                        <a:solidFill>
                          <a:srgbClr val="000000"/>
                        </a:solidFill>
                        <a:effectLst/>
                        <a:latin typeface="Arial"/>
                      </a:endParaRPr>
                    </a:p>
                  </a:txBody>
                  <a:tcPr marL="9525" marR="9525" marT="9525" marB="0" anchor="ctr">
                    <a:lnL>
                      <a:noFill/>
                    </a:lnL>
                    <a:lnR>
                      <a:noFill/>
                    </a:lnR>
                    <a:lnT>
                      <a:noFill/>
                    </a:lnT>
                    <a:lnB>
                      <a:noFill/>
                    </a:lnB>
                  </a:tcPr>
                </a:tc>
                <a:tc>
                  <a:txBody>
                    <a:bodyPr/>
                    <a:lstStyle/>
                    <a:p>
                      <a:pPr algn="ctr" rtl="0" fontAlgn="ctr"/>
                      <a:r>
                        <a:rPr lang="es-MX" sz="900" b="0" i="0" u="none" strike="noStrike" dirty="0">
                          <a:solidFill>
                            <a:srgbClr val="000000"/>
                          </a:solidFill>
                          <a:effectLst/>
                          <a:latin typeface="Arial"/>
                        </a:rPr>
                        <a:t>                       </a:t>
                      </a:r>
                    </a:p>
                  </a:txBody>
                  <a:tcPr marL="9525" marR="9525" marT="9525" marB="0" anchor="ctr">
                    <a:lnL>
                      <a:noFill/>
                    </a:lnL>
                    <a:lnR>
                      <a:noFill/>
                    </a:lnR>
                    <a:lnT w="6350" cap="flat" cmpd="sng" algn="ctr">
                      <a:solidFill>
                        <a:srgbClr val="000000"/>
                      </a:solidFill>
                      <a:prstDash val="solid"/>
                      <a:round/>
                      <a:headEnd type="none" w="med" len="med"/>
                      <a:tailEnd type="none" w="med" len="med"/>
                    </a:lnT>
                    <a:lnB>
                      <a:noFill/>
                    </a:lnB>
                  </a:tcPr>
                </a:tc>
                <a:tc>
                  <a:txBody>
                    <a:bodyPr/>
                    <a:lstStyle/>
                    <a:p>
                      <a:pPr algn="ctr" rtl="0" fontAlgn="ctr"/>
                      <a:r>
                        <a:rPr lang="es-MX" sz="900" b="0" i="0" u="none" strike="noStrike" dirty="0">
                          <a:solidFill>
                            <a:srgbClr val="000000"/>
                          </a:solidFill>
                          <a:effectLst/>
                          <a:latin typeface="Arial"/>
                        </a:rPr>
                        <a:t>                           </a:t>
                      </a:r>
                    </a:p>
                  </a:txBody>
                  <a:tcPr marL="9525" marR="9525" marT="9525" marB="0" anchor="ctr">
                    <a:lnL>
                      <a:noFill/>
                    </a:lnL>
                    <a:lnR>
                      <a:noFill/>
                    </a:lnR>
                    <a:lnT w="6350" cap="flat" cmpd="sng" algn="ctr">
                      <a:solidFill>
                        <a:srgbClr val="000000"/>
                      </a:solidFill>
                      <a:prstDash val="solid"/>
                      <a:round/>
                      <a:headEnd type="none" w="med" len="med"/>
                      <a:tailEnd type="none" w="med" len="med"/>
                    </a:lnT>
                    <a:lnB>
                      <a:noFill/>
                    </a:lnB>
                  </a:tcPr>
                </a:tc>
                <a:tc>
                  <a:txBody>
                    <a:bodyPr/>
                    <a:lstStyle/>
                    <a:p>
                      <a:pPr algn="ctr" fontAlgn="ctr"/>
                      <a:endParaRPr lang="es-MX" sz="1800" b="0" i="0" u="none" strike="noStrike" dirty="0">
                        <a:solidFill>
                          <a:srgbClr val="000000"/>
                        </a:solidFill>
                        <a:effectLst/>
                        <a:latin typeface="Arial"/>
                      </a:endParaRPr>
                    </a:p>
                  </a:txBody>
                  <a:tcPr marL="9525" marR="9525" marT="9525" marB="0" anchor="ctr">
                    <a:lnL>
                      <a:noFill/>
                    </a:lnL>
                    <a:lnR>
                      <a:noFill/>
                    </a:lnR>
                    <a:lnT>
                      <a:noFill/>
                    </a:lnT>
                    <a:lnB>
                      <a:noFill/>
                    </a:lnB>
                  </a:tcPr>
                </a:tc>
                <a:tc>
                  <a:txBody>
                    <a:bodyPr/>
                    <a:lstStyle/>
                    <a:p>
                      <a:pPr algn="ctr" rtl="0" fontAlgn="ctr"/>
                      <a:r>
                        <a:rPr lang="es-MX" sz="900" b="0" i="0" u="none" strike="noStrike" dirty="0">
                          <a:solidFill>
                            <a:srgbClr val="000000"/>
                          </a:solidFill>
                          <a:effectLst/>
                          <a:latin typeface="Arial"/>
                        </a:rPr>
                        <a:t>11</a:t>
                      </a:r>
                    </a:p>
                  </a:txBody>
                  <a:tcPr marL="9525" marR="9525" marT="9525" marB="0" anchor="ctr">
                    <a:lnL>
                      <a:noFill/>
                    </a:lnL>
                    <a:lnR>
                      <a:noFill/>
                    </a:lnR>
                    <a:lnT w="6350" cap="flat" cmpd="sng" algn="ctr">
                      <a:solidFill>
                        <a:srgbClr val="000000"/>
                      </a:solidFill>
                      <a:prstDash val="solid"/>
                      <a:round/>
                      <a:headEnd type="none" w="med" len="med"/>
                      <a:tailEnd type="none" w="med" len="med"/>
                    </a:lnT>
                    <a:lnB>
                      <a:noFill/>
                    </a:lnB>
                  </a:tcPr>
                </a:tc>
                <a:tc>
                  <a:txBody>
                    <a:bodyPr/>
                    <a:lstStyle/>
                    <a:p>
                      <a:pPr algn="ctr" rtl="0" fontAlgn="ctr"/>
                      <a:r>
                        <a:rPr lang="es-MX" sz="900" b="0" i="0" u="none" strike="noStrike" dirty="0">
                          <a:solidFill>
                            <a:srgbClr val="000000"/>
                          </a:solidFill>
                          <a:effectLst/>
                          <a:latin typeface="Arial"/>
                        </a:rPr>
                        <a:t>1,724</a:t>
                      </a:r>
                    </a:p>
                  </a:txBody>
                  <a:tcPr marL="9525" marR="9525" marT="9525" marB="0" anchor="ctr">
                    <a:lnL>
                      <a:noFill/>
                    </a:lnL>
                    <a:lnR>
                      <a:noFill/>
                    </a:lnR>
                    <a:lnT w="6350" cap="flat" cmpd="sng" algn="ctr">
                      <a:solidFill>
                        <a:srgbClr val="000000"/>
                      </a:solidFill>
                      <a:prstDash val="solid"/>
                      <a:round/>
                      <a:headEnd type="none" w="med" len="med"/>
                      <a:tailEnd type="none" w="med" len="med"/>
                    </a:lnT>
                    <a:lnB>
                      <a:noFill/>
                    </a:lnB>
                  </a:tcPr>
                </a:tc>
                <a:tc>
                  <a:txBody>
                    <a:bodyPr/>
                    <a:lstStyle/>
                    <a:p>
                      <a:pPr algn="ctr" fontAlgn="ctr"/>
                      <a:endParaRPr lang="es-MX" sz="1800" b="0" i="0" u="none" strike="noStrike" dirty="0">
                        <a:solidFill>
                          <a:srgbClr val="000000"/>
                        </a:solidFill>
                        <a:effectLst/>
                        <a:latin typeface="Arial"/>
                      </a:endParaRPr>
                    </a:p>
                  </a:txBody>
                  <a:tcPr marL="9525" marR="9525" marT="9525" marB="0" anchor="ctr">
                    <a:lnL>
                      <a:noFill/>
                    </a:lnL>
                    <a:lnR>
                      <a:noFill/>
                    </a:lnR>
                    <a:lnT>
                      <a:noFill/>
                    </a:lnT>
                    <a:lnB>
                      <a:noFill/>
                    </a:lnB>
                  </a:tcPr>
                </a:tc>
                <a:tc>
                  <a:txBody>
                    <a:bodyPr/>
                    <a:lstStyle/>
                    <a:p>
                      <a:pPr algn="ctr" fontAlgn="ctr"/>
                      <a:r>
                        <a:rPr lang="es-MX" sz="900" b="0" i="0" u="none" strike="noStrike" kern="1200" dirty="0">
                          <a:solidFill>
                            <a:srgbClr val="000000"/>
                          </a:solidFill>
                          <a:effectLst/>
                          <a:latin typeface="Arial"/>
                          <a:ea typeface="+mn-ea"/>
                          <a:cs typeface="+mn-cs"/>
                        </a:rPr>
                        <a:t> 1</a:t>
                      </a:r>
                    </a:p>
                  </a:txBody>
                  <a:tcPr marL="9525" marR="9525" marT="9525" marB="0" anchor="ctr">
                    <a:lnL>
                      <a:noFill/>
                    </a:lnL>
                    <a:lnR>
                      <a:noFill/>
                    </a:lnR>
                    <a:lnT w="6350" cap="flat" cmpd="sng" algn="ctr">
                      <a:solidFill>
                        <a:srgbClr val="000000"/>
                      </a:solidFill>
                      <a:prstDash val="solid"/>
                      <a:round/>
                      <a:headEnd type="none" w="med" len="med"/>
                      <a:tailEnd type="none" w="med" len="med"/>
                    </a:lnT>
                    <a:lnB>
                      <a:noFill/>
                    </a:lnB>
                  </a:tcPr>
                </a:tc>
                <a:tc>
                  <a:txBody>
                    <a:bodyPr/>
                    <a:lstStyle/>
                    <a:p>
                      <a:pPr algn="ctr" fontAlgn="ctr"/>
                      <a:r>
                        <a:rPr lang="es-MX" sz="900" b="0" i="0" u="none" strike="noStrike" kern="1200" dirty="0">
                          <a:solidFill>
                            <a:srgbClr val="000000"/>
                          </a:solidFill>
                          <a:effectLst/>
                          <a:latin typeface="Arial"/>
                          <a:ea typeface="+mn-ea"/>
                          <a:cs typeface="+mn-cs"/>
                        </a:rPr>
                        <a:t>186 </a:t>
                      </a:r>
                    </a:p>
                  </a:txBody>
                  <a:tcPr marL="9525" marR="9525" marT="9525" marB="0" anchor="ctr">
                    <a:lnL>
                      <a:noFill/>
                    </a:lnL>
                    <a:lnR>
                      <a:noFill/>
                    </a:lnR>
                    <a:lnT w="6350" cap="flat" cmpd="sng" algn="ctr">
                      <a:solidFill>
                        <a:srgbClr val="000000"/>
                      </a:solidFill>
                      <a:prstDash val="solid"/>
                      <a:round/>
                      <a:headEnd type="none" w="med" len="med"/>
                      <a:tailEnd type="none" w="med" len="med"/>
                    </a:lnT>
                    <a:lnB>
                      <a:noFill/>
                    </a:lnB>
                  </a:tcPr>
                </a:tc>
                <a:tc>
                  <a:txBody>
                    <a:bodyPr/>
                    <a:lstStyle/>
                    <a:p>
                      <a:pPr algn="ctr" fontAlgn="ctr"/>
                      <a:endParaRPr lang="es-MX" sz="1800" b="0" i="0" u="none" strike="noStrike" dirty="0">
                        <a:solidFill>
                          <a:srgbClr val="000000"/>
                        </a:solidFill>
                        <a:effectLst/>
                        <a:latin typeface="Arial"/>
                      </a:endParaRPr>
                    </a:p>
                  </a:txBody>
                  <a:tcPr marL="9525" marR="9525" marT="9525" marB="0" anchor="ctr">
                    <a:lnL>
                      <a:noFill/>
                    </a:lnL>
                    <a:lnR>
                      <a:noFill/>
                    </a:lnR>
                    <a:lnT>
                      <a:noFill/>
                    </a:lnT>
                    <a:lnB>
                      <a:noFill/>
                    </a:lnB>
                  </a:tcPr>
                </a:tc>
                <a:extLst>
                  <a:ext uri="{0D108BD9-81ED-4DB2-BD59-A6C34878D82A}">
                    <a16:rowId xmlns:a16="http://schemas.microsoft.com/office/drawing/2014/main" xmlns="" val="10002"/>
                  </a:ext>
                </a:extLst>
              </a:tr>
              <a:tr h="295275">
                <a:tc>
                  <a:txBody>
                    <a:bodyPr/>
                    <a:lstStyle/>
                    <a:p>
                      <a:pPr algn="l" rtl="0" fontAlgn="ctr"/>
                      <a:r>
                        <a:rPr lang="es-MX" sz="900" b="0" i="0" u="none" strike="noStrike" dirty="0">
                          <a:solidFill>
                            <a:srgbClr val="000000"/>
                          </a:solidFill>
                          <a:effectLst/>
                          <a:latin typeface="Arial"/>
                        </a:rPr>
                        <a:t>Media</a:t>
                      </a:r>
                    </a:p>
                  </a:txBody>
                  <a:tcPr marL="9525" marR="9525" marT="9525" marB="0" anchor="ctr">
                    <a:lnL>
                      <a:noFill/>
                    </a:lnL>
                    <a:lnR>
                      <a:noFill/>
                    </a:lnR>
                    <a:lnT>
                      <a:noFill/>
                    </a:lnT>
                    <a:lnB>
                      <a:noFill/>
                    </a:lnB>
                  </a:tcPr>
                </a:tc>
                <a:tc>
                  <a:txBody>
                    <a:bodyPr/>
                    <a:lstStyle/>
                    <a:p>
                      <a:pPr algn="ctr" fontAlgn="ctr"/>
                      <a:endParaRPr lang="es-MX" sz="1800" b="0" i="0" u="none" strike="noStrike" dirty="0">
                        <a:solidFill>
                          <a:srgbClr val="000000"/>
                        </a:solidFill>
                        <a:effectLst/>
                        <a:latin typeface="Arial"/>
                      </a:endParaRPr>
                    </a:p>
                  </a:txBody>
                  <a:tcPr marL="9525" marR="9525" marT="9525" marB="0" anchor="ctr">
                    <a:lnL>
                      <a:noFill/>
                    </a:lnL>
                    <a:lnR>
                      <a:noFill/>
                    </a:lnR>
                    <a:lnT>
                      <a:noFill/>
                    </a:lnT>
                    <a:lnB>
                      <a:noFill/>
                    </a:lnB>
                  </a:tcPr>
                </a:tc>
                <a:tc>
                  <a:txBody>
                    <a:bodyPr/>
                    <a:lstStyle/>
                    <a:p>
                      <a:pPr algn="ctr" rtl="0" fontAlgn="ctr"/>
                      <a:r>
                        <a:rPr lang="es-MX" sz="900" b="0" i="0" u="none" strike="noStrike" dirty="0">
                          <a:solidFill>
                            <a:srgbClr val="000000"/>
                          </a:solidFill>
                          <a:effectLst/>
                          <a:latin typeface="Arial"/>
                        </a:rPr>
                        <a:t>32</a:t>
                      </a:r>
                    </a:p>
                  </a:txBody>
                  <a:tcPr marL="9525" marR="9525" marT="9525" marB="0" anchor="ctr">
                    <a:lnL>
                      <a:noFill/>
                    </a:lnL>
                    <a:lnR>
                      <a:noFill/>
                    </a:lnR>
                    <a:lnT>
                      <a:noFill/>
                    </a:lnT>
                    <a:lnB>
                      <a:noFill/>
                    </a:lnB>
                  </a:tcPr>
                </a:tc>
                <a:tc>
                  <a:txBody>
                    <a:bodyPr/>
                    <a:lstStyle/>
                    <a:p>
                      <a:pPr algn="ctr" rtl="0" fontAlgn="ctr"/>
                      <a:r>
                        <a:rPr lang="es-MX" sz="900" b="0" i="0" u="none" strike="noStrike" dirty="0">
                          <a:solidFill>
                            <a:srgbClr val="000000"/>
                          </a:solidFill>
                          <a:effectLst/>
                          <a:latin typeface="Arial"/>
                        </a:rPr>
                        <a:t>1,875</a:t>
                      </a:r>
                    </a:p>
                  </a:txBody>
                  <a:tcPr marL="9525" marR="9525" marT="9525" marB="0" anchor="ctr">
                    <a:lnL>
                      <a:noFill/>
                    </a:lnL>
                    <a:lnR>
                      <a:noFill/>
                    </a:lnR>
                    <a:lnT>
                      <a:noFill/>
                    </a:lnT>
                    <a:lnB>
                      <a:noFill/>
                    </a:lnB>
                  </a:tcPr>
                </a:tc>
                <a:tc>
                  <a:txBody>
                    <a:bodyPr/>
                    <a:lstStyle/>
                    <a:p>
                      <a:pPr algn="ctr" fontAlgn="ctr"/>
                      <a:endParaRPr lang="es-MX" sz="1800" b="0" i="0" u="none" strike="noStrike" dirty="0">
                        <a:solidFill>
                          <a:srgbClr val="000000"/>
                        </a:solidFill>
                        <a:effectLst/>
                        <a:latin typeface="Arial"/>
                      </a:endParaRPr>
                    </a:p>
                  </a:txBody>
                  <a:tcPr marL="9525" marR="9525" marT="9525" marB="0" anchor="ctr">
                    <a:lnL>
                      <a:noFill/>
                    </a:lnL>
                    <a:lnR>
                      <a:noFill/>
                    </a:lnR>
                    <a:lnT>
                      <a:noFill/>
                    </a:lnT>
                    <a:lnB>
                      <a:noFill/>
                    </a:lnB>
                  </a:tcPr>
                </a:tc>
                <a:tc>
                  <a:txBody>
                    <a:bodyPr/>
                    <a:lstStyle/>
                    <a:p>
                      <a:pPr algn="ctr" rtl="0" fontAlgn="ctr"/>
                      <a:r>
                        <a:rPr lang="es-MX" sz="900" b="0" i="0" u="none" strike="noStrike" dirty="0">
                          <a:solidFill>
                            <a:srgbClr val="000000"/>
                          </a:solidFill>
                          <a:effectLst/>
                          <a:latin typeface="Arial"/>
                        </a:rPr>
                        <a:t>13</a:t>
                      </a:r>
                    </a:p>
                  </a:txBody>
                  <a:tcPr marL="9525" marR="9525" marT="9525" marB="0" anchor="ctr">
                    <a:lnL>
                      <a:noFill/>
                    </a:lnL>
                    <a:lnR>
                      <a:noFill/>
                    </a:lnR>
                    <a:lnT>
                      <a:noFill/>
                    </a:lnT>
                    <a:lnB>
                      <a:noFill/>
                    </a:lnB>
                  </a:tcPr>
                </a:tc>
                <a:tc>
                  <a:txBody>
                    <a:bodyPr/>
                    <a:lstStyle/>
                    <a:p>
                      <a:pPr algn="ctr" rtl="0" fontAlgn="ctr"/>
                      <a:r>
                        <a:rPr lang="es-MX" sz="900" b="0" i="0" u="none" strike="noStrike" dirty="0">
                          <a:solidFill>
                            <a:srgbClr val="000000"/>
                          </a:solidFill>
                          <a:effectLst/>
                          <a:latin typeface="Arial"/>
                        </a:rPr>
                        <a:t>1,686</a:t>
                      </a:r>
                    </a:p>
                  </a:txBody>
                  <a:tcPr marL="9525" marR="9525" marT="9525" marB="0" anchor="ctr">
                    <a:lnL>
                      <a:noFill/>
                    </a:lnL>
                    <a:lnR>
                      <a:noFill/>
                    </a:lnR>
                    <a:lnT>
                      <a:noFill/>
                    </a:lnT>
                    <a:lnB>
                      <a:noFill/>
                    </a:lnB>
                  </a:tcPr>
                </a:tc>
                <a:tc>
                  <a:txBody>
                    <a:bodyPr/>
                    <a:lstStyle/>
                    <a:p>
                      <a:pPr algn="ctr" fontAlgn="ctr"/>
                      <a:endParaRPr lang="es-MX" sz="1800" b="0" i="0" u="none" strike="noStrike" dirty="0">
                        <a:solidFill>
                          <a:srgbClr val="000000"/>
                        </a:solidFill>
                        <a:effectLst/>
                        <a:latin typeface="Arial"/>
                      </a:endParaRPr>
                    </a:p>
                  </a:txBody>
                  <a:tcPr marL="9525" marR="9525" marT="9525" marB="0" anchor="ctr">
                    <a:lnL>
                      <a:noFill/>
                    </a:lnL>
                    <a:lnR>
                      <a:noFill/>
                    </a:lnR>
                    <a:lnT>
                      <a:noFill/>
                    </a:lnT>
                    <a:lnB>
                      <a:noFill/>
                    </a:lnB>
                  </a:tcPr>
                </a:tc>
                <a:tc>
                  <a:txBody>
                    <a:bodyPr/>
                    <a:lstStyle/>
                    <a:p>
                      <a:pPr marL="0" algn="ctr" defTabSz="914400" rtl="0" eaLnBrk="1" fontAlgn="ctr" latinLnBrk="0" hangingPunct="1"/>
                      <a:r>
                        <a:rPr lang="es-MX" sz="900" b="0" i="0" u="none" strike="noStrike" kern="1200" dirty="0">
                          <a:solidFill>
                            <a:srgbClr val="000000"/>
                          </a:solidFill>
                          <a:effectLst/>
                          <a:latin typeface="Arial"/>
                          <a:ea typeface="+mn-ea"/>
                          <a:cs typeface="+mn-cs"/>
                        </a:rPr>
                        <a:t>34</a:t>
                      </a:r>
                    </a:p>
                  </a:txBody>
                  <a:tcPr marL="0" marR="0" marT="0" marB="0" anchor="ctr">
                    <a:lnL>
                      <a:noFill/>
                    </a:lnL>
                    <a:lnR>
                      <a:noFill/>
                    </a:lnR>
                    <a:lnT>
                      <a:noFill/>
                    </a:lnT>
                    <a:lnB>
                      <a:noFill/>
                    </a:lnB>
                  </a:tcPr>
                </a:tc>
                <a:tc>
                  <a:txBody>
                    <a:bodyPr/>
                    <a:lstStyle/>
                    <a:p>
                      <a:pPr marL="0" algn="ctr" defTabSz="914400" rtl="0" eaLnBrk="1" fontAlgn="ctr" latinLnBrk="0" hangingPunct="1"/>
                      <a:r>
                        <a:rPr lang="es-MX" sz="900" b="0" i="0" u="none" strike="noStrike" kern="1200" dirty="0">
                          <a:solidFill>
                            <a:srgbClr val="000000"/>
                          </a:solidFill>
                          <a:effectLst/>
                          <a:latin typeface="Arial"/>
                          <a:ea typeface="+mn-ea"/>
                          <a:cs typeface="+mn-cs"/>
                        </a:rPr>
                        <a:t>6,625</a:t>
                      </a:r>
                    </a:p>
                  </a:txBody>
                  <a:tcPr marL="0" marR="0" marT="0" marB="0" anchor="ctr">
                    <a:lnL>
                      <a:noFill/>
                    </a:lnL>
                    <a:lnR>
                      <a:noFill/>
                    </a:lnR>
                    <a:lnT>
                      <a:noFill/>
                    </a:lnT>
                    <a:lnB>
                      <a:noFill/>
                    </a:lnB>
                  </a:tcPr>
                </a:tc>
                <a:tc>
                  <a:txBody>
                    <a:bodyPr/>
                    <a:lstStyle/>
                    <a:p>
                      <a:pPr algn="ctr" fontAlgn="ctr"/>
                      <a:endParaRPr lang="es-MX" sz="1800" b="0" i="0" u="none" strike="noStrike" dirty="0">
                        <a:solidFill>
                          <a:srgbClr val="000000"/>
                        </a:solidFill>
                        <a:effectLst/>
                        <a:latin typeface="Arial"/>
                      </a:endParaRPr>
                    </a:p>
                  </a:txBody>
                  <a:tcPr marL="9525" marR="9525" marT="9525" marB="0" anchor="ctr">
                    <a:lnL>
                      <a:noFill/>
                    </a:lnL>
                    <a:lnR>
                      <a:noFill/>
                    </a:lnR>
                    <a:lnT>
                      <a:noFill/>
                    </a:lnT>
                    <a:lnB>
                      <a:noFill/>
                    </a:lnB>
                  </a:tcPr>
                </a:tc>
                <a:extLst>
                  <a:ext uri="{0D108BD9-81ED-4DB2-BD59-A6C34878D82A}">
                    <a16:rowId xmlns:a16="http://schemas.microsoft.com/office/drawing/2014/main" xmlns="" val="10003"/>
                  </a:ext>
                </a:extLst>
              </a:tr>
              <a:tr h="295275">
                <a:tc>
                  <a:txBody>
                    <a:bodyPr/>
                    <a:lstStyle/>
                    <a:p>
                      <a:pPr algn="l" rtl="0" fontAlgn="ctr"/>
                      <a:r>
                        <a:rPr lang="es-MX" sz="900" b="0" i="0" u="none" strike="noStrike" dirty="0">
                          <a:solidFill>
                            <a:srgbClr val="000000"/>
                          </a:solidFill>
                          <a:effectLst/>
                          <a:latin typeface="Arial"/>
                        </a:rPr>
                        <a:t>Residencial</a:t>
                      </a:r>
                    </a:p>
                  </a:txBody>
                  <a:tcPr marL="9525" marR="9525" marT="9525" marB="0" anchor="ctr">
                    <a:lnL>
                      <a:noFill/>
                    </a:lnL>
                    <a:lnR>
                      <a:noFill/>
                    </a:lnR>
                    <a:lnT>
                      <a:noFill/>
                    </a:lnT>
                    <a:lnB>
                      <a:noFill/>
                    </a:lnB>
                  </a:tcPr>
                </a:tc>
                <a:tc>
                  <a:txBody>
                    <a:bodyPr/>
                    <a:lstStyle/>
                    <a:p>
                      <a:pPr algn="ctr" fontAlgn="ctr"/>
                      <a:endParaRPr lang="es-MX" sz="1800" b="0" i="0" u="none" strike="noStrike" dirty="0">
                        <a:solidFill>
                          <a:srgbClr val="000000"/>
                        </a:solidFill>
                        <a:effectLst/>
                        <a:latin typeface="Arial"/>
                      </a:endParaRPr>
                    </a:p>
                  </a:txBody>
                  <a:tcPr marL="9525" marR="9525" marT="9525" marB="0" anchor="ctr">
                    <a:lnL>
                      <a:noFill/>
                    </a:lnL>
                    <a:lnR>
                      <a:noFill/>
                    </a:lnR>
                    <a:lnT>
                      <a:noFill/>
                    </a:lnT>
                    <a:lnB>
                      <a:noFill/>
                    </a:lnB>
                  </a:tcPr>
                </a:tc>
                <a:tc>
                  <a:txBody>
                    <a:bodyPr/>
                    <a:lstStyle/>
                    <a:p>
                      <a:pPr algn="ctr" rtl="0" fontAlgn="ctr"/>
                      <a:r>
                        <a:rPr lang="es-MX" sz="900" b="0" i="0" u="none" strike="noStrike" dirty="0">
                          <a:solidFill>
                            <a:srgbClr val="000000"/>
                          </a:solidFill>
                          <a:effectLst/>
                          <a:latin typeface="Arial"/>
                        </a:rPr>
                        <a:t>2</a:t>
                      </a:r>
                    </a:p>
                  </a:txBody>
                  <a:tcPr marL="9525" marR="9525" marT="9525" marB="0" anchor="ctr">
                    <a:lnL>
                      <a:noFill/>
                    </a:lnL>
                    <a:lnR>
                      <a:noFill/>
                    </a:lnR>
                    <a:lnT>
                      <a:noFill/>
                    </a:lnT>
                    <a:lnB>
                      <a:noFill/>
                    </a:lnB>
                  </a:tcPr>
                </a:tc>
                <a:tc>
                  <a:txBody>
                    <a:bodyPr/>
                    <a:lstStyle/>
                    <a:p>
                      <a:pPr algn="ctr" rtl="0" fontAlgn="ctr"/>
                      <a:r>
                        <a:rPr lang="es-MX" sz="900" b="0" i="0" u="none" strike="noStrike" dirty="0">
                          <a:solidFill>
                            <a:srgbClr val="000000"/>
                          </a:solidFill>
                          <a:effectLst/>
                          <a:latin typeface="Arial"/>
                        </a:rPr>
                        <a:t>81</a:t>
                      </a:r>
                    </a:p>
                  </a:txBody>
                  <a:tcPr marL="9525" marR="9525" marT="9525" marB="0" anchor="ctr">
                    <a:lnL>
                      <a:noFill/>
                    </a:lnL>
                    <a:lnR>
                      <a:noFill/>
                    </a:lnR>
                    <a:lnT>
                      <a:noFill/>
                    </a:lnT>
                    <a:lnB>
                      <a:noFill/>
                    </a:lnB>
                  </a:tcPr>
                </a:tc>
                <a:tc>
                  <a:txBody>
                    <a:bodyPr/>
                    <a:lstStyle/>
                    <a:p>
                      <a:pPr algn="ctr" fontAlgn="ctr"/>
                      <a:endParaRPr lang="es-MX" sz="1800" b="0" i="0" u="none" strike="noStrike" dirty="0">
                        <a:solidFill>
                          <a:srgbClr val="000000"/>
                        </a:solidFill>
                        <a:effectLst/>
                        <a:latin typeface="Arial"/>
                      </a:endParaRPr>
                    </a:p>
                  </a:txBody>
                  <a:tcPr marL="9525" marR="9525" marT="9525" marB="0" anchor="ctr">
                    <a:lnL>
                      <a:noFill/>
                    </a:lnL>
                    <a:lnR>
                      <a:noFill/>
                    </a:lnR>
                    <a:lnT>
                      <a:noFill/>
                    </a:lnT>
                    <a:lnB>
                      <a:noFill/>
                    </a:lnB>
                  </a:tcPr>
                </a:tc>
                <a:tc>
                  <a:txBody>
                    <a:bodyPr/>
                    <a:lstStyle/>
                    <a:p>
                      <a:pPr algn="ctr" rtl="0" fontAlgn="ctr"/>
                      <a:r>
                        <a:rPr lang="es-MX" sz="900" b="0" i="0" u="none" strike="noStrike" dirty="0">
                          <a:solidFill>
                            <a:srgbClr val="000000"/>
                          </a:solidFill>
                          <a:effectLst/>
                          <a:latin typeface="Arial"/>
                        </a:rPr>
                        <a:t>5</a:t>
                      </a:r>
                    </a:p>
                  </a:txBody>
                  <a:tcPr marL="9525" marR="9525" marT="9525" marB="0" anchor="ctr">
                    <a:lnL>
                      <a:noFill/>
                    </a:lnL>
                    <a:lnR>
                      <a:noFill/>
                    </a:lnR>
                    <a:lnT>
                      <a:noFill/>
                    </a:lnT>
                    <a:lnB>
                      <a:noFill/>
                    </a:lnB>
                  </a:tcPr>
                </a:tc>
                <a:tc>
                  <a:txBody>
                    <a:bodyPr/>
                    <a:lstStyle/>
                    <a:p>
                      <a:pPr algn="ctr" rtl="0" fontAlgn="ctr"/>
                      <a:r>
                        <a:rPr lang="es-MX" sz="900" b="0" i="0" u="none" strike="noStrike" dirty="0">
                          <a:solidFill>
                            <a:srgbClr val="000000"/>
                          </a:solidFill>
                          <a:effectLst/>
                          <a:latin typeface="Arial"/>
                        </a:rPr>
                        <a:t>149</a:t>
                      </a:r>
                    </a:p>
                  </a:txBody>
                  <a:tcPr marL="9525" marR="9525" marT="9525" marB="0" anchor="ctr">
                    <a:lnL>
                      <a:noFill/>
                    </a:lnL>
                    <a:lnR>
                      <a:noFill/>
                    </a:lnR>
                    <a:lnT>
                      <a:noFill/>
                    </a:lnT>
                    <a:lnB>
                      <a:noFill/>
                    </a:lnB>
                  </a:tcPr>
                </a:tc>
                <a:tc>
                  <a:txBody>
                    <a:bodyPr/>
                    <a:lstStyle/>
                    <a:p>
                      <a:pPr algn="ctr" fontAlgn="ctr"/>
                      <a:endParaRPr lang="es-MX" sz="1800" b="0" i="0" u="none" strike="noStrike" dirty="0">
                        <a:solidFill>
                          <a:srgbClr val="000000"/>
                        </a:solidFill>
                        <a:effectLst/>
                        <a:latin typeface="Arial"/>
                      </a:endParaRPr>
                    </a:p>
                  </a:txBody>
                  <a:tcPr marL="9525" marR="9525" marT="9525" marB="0" anchor="ctr">
                    <a:lnL>
                      <a:noFill/>
                    </a:lnL>
                    <a:lnR>
                      <a:noFill/>
                    </a:lnR>
                    <a:lnT>
                      <a:noFill/>
                    </a:lnT>
                    <a:lnB>
                      <a:noFill/>
                    </a:lnB>
                  </a:tcPr>
                </a:tc>
                <a:tc>
                  <a:txBody>
                    <a:bodyPr/>
                    <a:lstStyle/>
                    <a:p>
                      <a:pPr marL="0" algn="ctr" defTabSz="914400" rtl="0" eaLnBrk="1" fontAlgn="ctr" latinLnBrk="0" hangingPunct="1"/>
                      <a:r>
                        <a:rPr lang="es-MX" sz="900" b="0" i="0" u="none" strike="noStrike" kern="1200" dirty="0">
                          <a:solidFill>
                            <a:srgbClr val="000000"/>
                          </a:solidFill>
                          <a:effectLst/>
                          <a:latin typeface="Arial"/>
                          <a:ea typeface="+mn-ea"/>
                          <a:cs typeface="+mn-cs"/>
                        </a:rPr>
                        <a:t>16 </a:t>
                      </a:r>
                    </a:p>
                  </a:txBody>
                  <a:tcPr marL="0" marR="0" marT="0" marB="0" anchor="ctr">
                    <a:lnL>
                      <a:noFill/>
                    </a:lnL>
                    <a:lnR>
                      <a:noFill/>
                    </a:lnR>
                    <a:lnT>
                      <a:noFill/>
                    </a:lnT>
                    <a:lnB>
                      <a:noFill/>
                    </a:lnB>
                  </a:tcPr>
                </a:tc>
                <a:tc>
                  <a:txBody>
                    <a:bodyPr/>
                    <a:lstStyle/>
                    <a:p>
                      <a:pPr marL="0" algn="ctr" defTabSz="914400" rtl="0" eaLnBrk="1" fontAlgn="ctr" latinLnBrk="0" hangingPunct="1"/>
                      <a:r>
                        <a:rPr lang="es-MX" sz="900" b="0" i="0" u="none" strike="noStrike" kern="1200" dirty="0">
                          <a:solidFill>
                            <a:srgbClr val="000000"/>
                          </a:solidFill>
                          <a:effectLst/>
                          <a:latin typeface="Arial"/>
                          <a:ea typeface="+mn-ea"/>
                          <a:cs typeface="+mn-cs"/>
                        </a:rPr>
                        <a:t>1,496</a:t>
                      </a:r>
                    </a:p>
                  </a:txBody>
                  <a:tcPr marL="0" marR="0" marT="0" marB="0" anchor="ctr">
                    <a:lnL>
                      <a:noFill/>
                    </a:lnL>
                    <a:lnR>
                      <a:noFill/>
                    </a:lnR>
                    <a:lnT>
                      <a:noFill/>
                    </a:lnT>
                    <a:lnB>
                      <a:noFill/>
                    </a:lnB>
                  </a:tcPr>
                </a:tc>
                <a:tc>
                  <a:txBody>
                    <a:bodyPr/>
                    <a:lstStyle/>
                    <a:p>
                      <a:pPr algn="ctr" fontAlgn="ctr"/>
                      <a:endParaRPr lang="es-MX" sz="1800" b="0" i="0" u="none" strike="noStrike" dirty="0">
                        <a:solidFill>
                          <a:srgbClr val="000000"/>
                        </a:solidFill>
                        <a:effectLst/>
                        <a:latin typeface="Arial"/>
                      </a:endParaRPr>
                    </a:p>
                  </a:txBody>
                  <a:tcPr marL="9525" marR="9525" marT="9525" marB="0" anchor="ctr">
                    <a:lnL>
                      <a:noFill/>
                    </a:lnL>
                    <a:lnR>
                      <a:noFill/>
                    </a:lnR>
                    <a:lnT>
                      <a:noFill/>
                    </a:lnT>
                    <a:lnB>
                      <a:noFill/>
                    </a:lnB>
                  </a:tcPr>
                </a:tc>
                <a:extLst>
                  <a:ext uri="{0D108BD9-81ED-4DB2-BD59-A6C34878D82A}">
                    <a16:rowId xmlns:a16="http://schemas.microsoft.com/office/drawing/2014/main" xmlns="" val="10004"/>
                  </a:ext>
                </a:extLst>
              </a:tr>
              <a:tr h="304800">
                <a:tc>
                  <a:txBody>
                    <a:bodyPr/>
                    <a:lstStyle/>
                    <a:p>
                      <a:pPr algn="l" rtl="0" fontAlgn="ctr"/>
                      <a:r>
                        <a:rPr lang="es-MX" sz="900" b="0" i="0" u="none" strike="noStrike" dirty="0">
                          <a:solidFill>
                            <a:srgbClr val="000000"/>
                          </a:solidFill>
                          <a:effectLst/>
                          <a:latin typeface="Arial"/>
                        </a:rPr>
                        <a:t>Residencial Plus</a:t>
                      </a:r>
                    </a:p>
                  </a:txBody>
                  <a:tcPr marL="9525" marR="9525" marT="9525" marB="0" anchor="ctr">
                    <a:lnL>
                      <a:noFill/>
                    </a:lnL>
                    <a:lnR>
                      <a:noFill/>
                    </a:lnR>
                    <a:lnT>
                      <a:noFill/>
                    </a:lnT>
                    <a:lnB w="6350" cap="flat" cmpd="sng" algn="ctr">
                      <a:solidFill>
                        <a:srgbClr val="000000"/>
                      </a:solidFill>
                      <a:prstDash val="solid"/>
                      <a:round/>
                      <a:headEnd type="none" w="med" len="med"/>
                      <a:tailEnd type="none" w="med" len="med"/>
                    </a:lnB>
                  </a:tcPr>
                </a:tc>
                <a:tc>
                  <a:txBody>
                    <a:bodyPr/>
                    <a:lstStyle/>
                    <a:p>
                      <a:pPr algn="ctr" fontAlgn="ctr"/>
                      <a:endParaRPr lang="es-MX" sz="1800" b="0" i="0" u="none" strike="noStrike" dirty="0">
                        <a:solidFill>
                          <a:srgbClr val="000000"/>
                        </a:solidFill>
                        <a:effectLst/>
                        <a:latin typeface="Arial"/>
                      </a:endParaRPr>
                    </a:p>
                  </a:txBody>
                  <a:tcPr marL="9525" marR="9525" marT="9525" marB="0" anchor="ctr">
                    <a:lnL>
                      <a:noFill/>
                    </a:lnL>
                    <a:lnR>
                      <a:noFill/>
                    </a:lnR>
                    <a:lnT>
                      <a:noFill/>
                    </a:lnT>
                    <a:lnB>
                      <a:noFill/>
                    </a:lnB>
                  </a:tcPr>
                </a:tc>
                <a:tc>
                  <a:txBody>
                    <a:bodyPr/>
                    <a:lstStyle/>
                    <a:p>
                      <a:pPr algn="ctr" rtl="0" fontAlgn="ctr"/>
                      <a:r>
                        <a:rPr lang="es-MX" sz="900" b="0" i="0" u="none" strike="noStrike" dirty="0">
                          <a:solidFill>
                            <a:srgbClr val="000000"/>
                          </a:solidFill>
                          <a:effectLst/>
                          <a:latin typeface="Arial"/>
                        </a:rPr>
                        <a:t>20</a:t>
                      </a:r>
                    </a:p>
                  </a:txBody>
                  <a:tcPr marL="9525" marR="9525" marT="9525" marB="0" anchor="ctr">
                    <a:lnL>
                      <a:noFill/>
                    </a:lnL>
                    <a:lnR>
                      <a:noFill/>
                    </a:lnR>
                    <a:lnT>
                      <a:noFill/>
                    </a:lnT>
                    <a:lnB w="6350" cap="flat" cmpd="sng" algn="ctr">
                      <a:solidFill>
                        <a:srgbClr val="000000"/>
                      </a:solidFill>
                      <a:prstDash val="solid"/>
                      <a:round/>
                      <a:headEnd type="none" w="med" len="med"/>
                      <a:tailEnd type="none" w="med" len="med"/>
                    </a:lnB>
                  </a:tcPr>
                </a:tc>
                <a:tc>
                  <a:txBody>
                    <a:bodyPr/>
                    <a:lstStyle/>
                    <a:p>
                      <a:pPr algn="ctr" rtl="0" fontAlgn="ctr"/>
                      <a:r>
                        <a:rPr lang="es-MX" sz="900" b="0" i="0" u="none" strike="noStrike" dirty="0">
                          <a:solidFill>
                            <a:srgbClr val="000000"/>
                          </a:solidFill>
                          <a:effectLst/>
                          <a:latin typeface="Arial"/>
                        </a:rPr>
                        <a:t>850</a:t>
                      </a:r>
                    </a:p>
                  </a:txBody>
                  <a:tcPr marL="9525" marR="9525" marT="9525" marB="0" anchor="ctr">
                    <a:lnL>
                      <a:noFill/>
                    </a:lnL>
                    <a:lnR>
                      <a:noFill/>
                    </a:lnR>
                    <a:lnT>
                      <a:noFill/>
                    </a:lnT>
                    <a:lnB w="6350" cap="flat" cmpd="sng" algn="ctr">
                      <a:solidFill>
                        <a:srgbClr val="000000"/>
                      </a:solidFill>
                      <a:prstDash val="solid"/>
                      <a:round/>
                      <a:headEnd type="none" w="med" len="med"/>
                      <a:tailEnd type="none" w="med" len="med"/>
                    </a:lnB>
                  </a:tcPr>
                </a:tc>
                <a:tc>
                  <a:txBody>
                    <a:bodyPr/>
                    <a:lstStyle/>
                    <a:p>
                      <a:pPr algn="ctr" fontAlgn="ctr"/>
                      <a:endParaRPr lang="es-MX" sz="1800" b="0" i="0" u="none" strike="noStrike" dirty="0">
                        <a:solidFill>
                          <a:srgbClr val="000000"/>
                        </a:solidFill>
                        <a:effectLst/>
                        <a:latin typeface="Arial"/>
                      </a:endParaRPr>
                    </a:p>
                  </a:txBody>
                  <a:tcPr marL="9525" marR="9525" marT="9525" marB="0" anchor="ctr">
                    <a:lnL>
                      <a:noFill/>
                    </a:lnL>
                    <a:lnR>
                      <a:noFill/>
                    </a:lnR>
                    <a:lnT>
                      <a:noFill/>
                    </a:lnT>
                    <a:lnB>
                      <a:noFill/>
                    </a:lnB>
                  </a:tcPr>
                </a:tc>
                <a:tc>
                  <a:txBody>
                    <a:bodyPr/>
                    <a:lstStyle/>
                    <a:p>
                      <a:pPr algn="ctr" fontAlgn="ctr"/>
                      <a:r>
                        <a:rPr lang="es-MX" sz="900" b="0" i="0" u="none" strike="noStrike" kern="1200" dirty="0">
                          <a:solidFill>
                            <a:srgbClr val="000000"/>
                          </a:solidFill>
                          <a:effectLst/>
                          <a:latin typeface="Arial"/>
                          <a:ea typeface="+mn-ea"/>
                          <a:cs typeface="+mn-cs"/>
                        </a:rPr>
                        <a:t> 1</a:t>
                      </a:r>
                    </a:p>
                  </a:txBody>
                  <a:tcPr marL="9525" marR="9525" marT="9525" marB="0" anchor="ctr">
                    <a:lnL>
                      <a:noFill/>
                    </a:lnL>
                    <a:lnR>
                      <a:noFill/>
                    </a:lnR>
                    <a:lnT>
                      <a:noFill/>
                    </a:lnT>
                    <a:lnB w="6350" cap="flat" cmpd="sng" algn="ctr">
                      <a:solidFill>
                        <a:srgbClr val="000000"/>
                      </a:solidFill>
                      <a:prstDash val="solid"/>
                      <a:round/>
                      <a:headEnd type="none" w="med" len="med"/>
                      <a:tailEnd type="none" w="med" len="med"/>
                    </a:lnB>
                  </a:tcPr>
                </a:tc>
                <a:tc>
                  <a:txBody>
                    <a:bodyPr/>
                    <a:lstStyle/>
                    <a:p>
                      <a:pPr algn="ctr" fontAlgn="ctr"/>
                      <a:r>
                        <a:rPr lang="es-MX" sz="900" b="0" i="0" u="none" strike="noStrike" kern="1200" dirty="0">
                          <a:solidFill>
                            <a:srgbClr val="000000"/>
                          </a:solidFill>
                          <a:effectLst/>
                          <a:latin typeface="Arial"/>
                          <a:ea typeface="+mn-ea"/>
                          <a:cs typeface="+mn-cs"/>
                        </a:rPr>
                        <a:t>12 </a:t>
                      </a:r>
                    </a:p>
                  </a:txBody>
                  <a:tcPr marL="9525" marR="9525" marT="9525" marB="0" anchor="ctr">
                    <a:lnL>
                      <a:noFill/>
                    </a:lnL>
                    <a:lnR>
                      <a:noFill/>
                    </a:lnR>
                    <a:lnT>
                      <a:noFill/>
                    </a:lnT>
                    <a:lnB w="6350" cap="flat" cmpd="sng" algn="ctr">
                      <a:solidFill>
                        <a:srgbClr val="000000"/>
                      </a:solidFill>
                      <a:prstDash val="solid"/>
                      <a:round/>
                      <a:headEnd type="none" w="med" len="med"/>
                      <a:tailEnd type="none" w="med" len="med"/>
                    </a:lnB>
                  </a:tcPr>
                </a:tc>
                <a:tc>
                  <a:txBody>
                    <a:bodyPr/>
                    <a:lstStyle/>
                    <a:p>
                      <a:pPr algn="ctr" fontAlgn="ctr"/>
                      <a:endParaRPr lang="es-MX" sz="1800" b="0" i="0" u="none" strike="noStrike" dirty="0">
                        <a:solidFill>
                          <a:srgbClr val="000000"/>
                        </a:solidFill>
                        <a:effectLst/>
                        <a:latin typeface="Arial"/>
                      </a:endParaRPr>
                    </a:p>
                  </a:txBody>
                  <a:tcPr marL="9525" marR="9525" marT="9525" marB="0" anchor="ctr">
                    <a:lnL>
                      <a:noFill/>
                    </a:lnL>
                    <a:lnR>
                      <a:noFill/>
                    </a:lnR>
                    <a:lnT>
                      <a:noFill/>
                    </a:lnT>
                    <a:lnB>
                      <a:noFill/>
                    </a:lnB>
                  </a:tcPr>
                </a:tc>
                <a:tc>
                  <a:txBody>
                    <a:bodyPr/>
                    <a:lstStyle/>
                    <a:p>
                      <a:pPr marL="0" algn="ctr" defTabSz="914400" rtl="0" eaLnBrk="1" fontAlgn="ctr" latinLnBrk="0" hangingPunct="1"/>
                      <a:r>
                        <a:rPr lang="es-MX" sz="900" b="0" i="0" u="none" strike="noStrike" kern="1200" dirty="0">
                          <a:solidFill>
                            <a:srgbClr val="000000"/>
                          </a:solidFill>
                          <a:effectLst/>
                          <a:latin typeface="Arial"/>
                          <a:ea typeface="+mn-ea"/>
                          <a:cs typeface="+mn-cs"/>
                        </a:rPr>
                        <a:t>11</a:t>
                      </a:r>
                    </a:p>
                  </a:txBody>
                  <a:tcPr marL="0" marR="0" marT="0" marB="0" anchor="ctr">
                    <a:lnL>
                      <a:noFill/>
                    </a:lnL>
                    <a:lnR>
                      <a:noFill/>
                    </a:lnR>
                    <a:lnT>
                      <a:noFill/>
                    </a:lnT>
                    <a:lnB w="635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s-MX" sz="900" b="0" i="0" u="none" strike="noStrike" kern="1200" dirty="0">
                          <a:solidFill>
                            <a:srgbClr val="000000"/>
                          </a:solidFill>
                          <a:effectLst/>
                          <a:latin typeface="Arial"/>
                          <a:ea typeface="+mn-ea"/>
                          <a:cs typeface="+mn-cs"/>
                        </a:rPr>
                        <a:t>715</a:t>
                      </a:r>
                    </a:p>
                  </a:txBody>
                  <a:tcPr marL="0" marR="0" marT="0" marB="0" anchor="ctr">
                    <a:lnL>
                      <a:noFill/>
                    </a:lnL>
                    <a:lnR>
                      <a:noFill/>
                    </a:lnR>
                    <a:lnT>
                      <a:noFill/>
                    </a:lnT>
                    <a:lnB w="6350" cap="flat" cmpd="sng" algn="ctr">
                      <a:solidFill>
                        <a:srgbClr val="000000"/>
                      </a:solidFill>
                      <a:prstDash val="solid"/>
                      <a:round/>
                      <a:headEnd type="none" w="med" len="med"/>
                      <a:tailEnd type="none" w="med" len="med"/>
                    </a:lnB>
                  </a:tcPr>
                </a:tc>
                <a:tc>
                  <a:txBody>
                    <a:bodyPr/>
                    <a:lstStyle/>
                    <a:p>
                      <a:pPr algn="ctr" fontAlgn="ctr"/>
                      <a:endParaRPr lang="es-MX" sz="1800" b="0" i="0" u="none" strike="noStrike" dirty="0">
                        <a:solidFill>
                          <a:srgbClr val="000000"/>
                        </a:solidFill>
                        <a:effectLst/>
                        <a:latin typeface="Arial"/>
                      </a:endParaRPr>
                    </a:p>
                  </a:txBody>
                  <a:tcPr marL="9525" marR="9525" marT="9525" marB="0" anchor="ctr">
                    <a:lnL>
                      <a:noFill/>
                    </a:lnL>
                    <a:lnR>
                      <a:noFill/>
                    </a:lnR>
                    <a:lnT>
                      <a:noFill/>
                    </a:lnT>
                    <a:lnB>
                      <a:noFill/>
                    </a:lnB>
                  </a:tcPr>
                </a:tc>
                <a:extLst>
                  <a:ext uri="{0D108BD9-81ED-4DB2-BD59-A6C34878D82A}">
                    <a16:rowId xmlns:a16="http://schemas.microsoft.com/office/drawing/2014/main" xmlns="" val="10005"/>
                  </a:ext>
                </a:extLst>
              </a:tr>
              <a:tr h="304800">
                <a:tc>
                  <a:txBody>
                    <a:bodyPr/>
                    <a:lstStyle/>
                    <a:p>
                      <a:pPr algn="ctr" rtl="0" fontAlgn="ctr"/>
                      <a:r>
                        <a:rPr lang="es-MX" sz="900" b="1" i="0" u="none" strike="noStrike" dirty="0">
                          <a:solidFill>
                            <a:srgbClr val="000000"/>
                          </a:solidFill>
                          <a:effectLst/>
                          <a:latin typeface="Arial"/>
                        </a:rPr>
                        <a:t>Total Vivienda</a:t>
                      </a:r>
                    </a:p>
                  </a:txBody>
                  <a:tcPr marL="9525" marR="9525" marT="9525"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endParaRPr lang="es-MX" sz="1800" b="0" i="0" u="none" strike="noStrike" dirty="0">
                        <a:solidFill>
                          <a:srgbClr val="000000"/>
                        </a:solidFill>
                        <a:effectLst/>
                        <a:latin typeface="Arial"/>
                      </a:endParaRPr>
                    </a:p>
                  </a:txBody>
                  <a:tcPr marL="9525" marR="9525" marT="9525" marB="0" anchor="ctr">
                    <a:lnL>
                      <a:noFill/>
                    </a:lnL>
                    <a:lnR>
                      <a:noFill/>
                    </a:lnR>
                    <a:lnT>
                      <a:noFill/>
                    </a:lnT>
                    <a:lnB>
                      <a:noFill/>
                    </a:lnB>
                  </a:tcPr>
                </a:tc>
                <a:tc>
                  <a:txBody>
                    <a:bodyPr/>
                    <a:lstStyle/>
                    <a:p>
                      <a:pPr algn="ctr" rtl="0" fontAlgn="ctr"/>
                      <a:r>
                        <a:rPr lang="es-MX" sz="900" b="1" i="0" u="none" strike="noStrike" dirty="0">
                          <a:solidFill>
                            <a:srgbClr val="000000"/>
                          </a:solidFill>
                          <a:effectLst/>
                          <a:latin typeface="Arial"/>
                        </a:rPr>
                        <a:t>54</a:t>
                      </a:r>
                    </a:p>
                  </a:txBody>
                  <a:tcPr marL="9525" marR="9525" marT="9525"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rtl="0" fontAlgn="ctr"/>
                      <a:r>
                        <a:rPr lang="es-MX" sz="900" b="1" i="0" u="none" strike="noStrike" dirty="0">
                          <a:solidFill>
                            <a:srgbClr val="000000"/>
                          </a:solidFill>
                          <a:effectLst/>
                          <a:latin typeface="Arial"/>
                        </a:rPr>
                        <a:t>2,806</a:t>
                      </a:r>
                    </a:p>
                  </a:txBody>
                  <a:tcPr marL="9525" marR="9525" marT="9525"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endParaRPr lang="es-MX" sz="1800" b="0" i="0" u="none" strike="noStrike" dirty="0">
                        <a:solidFill>
                          <a:srgbClr val="000000"/>
                        </a:solidFill>
                        <a:effectLst/>
                        <a:latin typeface="Arial"/>
                      </a:endParaRPr>
                    </a:p>
                  </a:txBody>
                  <a:tcPr marL="9525" marR="9525" marT="9525" marB="0" anchor="ctr">
                    <a:lnL>
                      <a:noFill/>
                    </a:lnL>
                    <a:lnR>
                      <a:noFill/>
                    </a:lnR>
                    <a:lnT>
                      <a:noFill/>
                    </a:lnT>
                    <a:lnB>
                      <a:noFill/>
                    </a:lnB>
                  </a:tcPr>
                </a:tc>
                <a:tc>
                  <a:txBody>
                    <a:bodyPr/>
                    <a:lstStyle/>
                    <a:p>
                      <a:pPr algn="ctr" rtl="0" fontAlgn="ctr"/>
                      <a:r>
                        <a:rPr lang="es-MX" sz="900" b="1" i="0" u="none" strike="noStrike" dirty="0">
                          <a:solidFill>
                            <a:srgbClr val="000000"/>
                          </a:solidFill>
                          <a:effectLst/>
                          <a:latin typeface="Arial"/>
                        </a:rPr>
                        <a:t>30</a:t>
                      </a:r>
                    </a:p>
                  </a:txBody>
                  <a:tcPr marL="9525" marR="9525" marT="9525"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rtl="0" fontAlgn="ctr"/>
                      <a:r>
                        <a:rPr lang="es-MX" sz="900" b="1" i="0" u="none" strike="noStrike" dirty="0">
                          <a:solidFill>
                            <a:srgbClr val="000000"/>
                          </a:solidFill>
                          <a:effectLst/>
                          <a:latin typeface="Arial"/>
                        </a:rPr>
                        <a:t>3,571</a:t>
                      </a:r>
                    </a:p>
                  </a:txBody>
                  <a:tcPr marL="9525" marR="9525" marT="9525"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endParaRPr lang="es-MX" sz="1800" b="0" i="0" u="none" strike="noStrike" dirty="0">
                        <a:solidFill>
                          <a:srgbClr val="000000"/>
                        </a:solidFill>
                        <a:effectLst/>
                        <a:latin typeface="Arial"/>
                      </a:endParaRPr>
                    </a:p>
                  </a:txBody>
                  <a:tcPr marL="9525" marR="9525" marT="9525" marB="0" anchor="ctr">
                    <a:lnL>
                      <a:noFill/>
                    </a:lnL>
                    <a:lnR>
                      <a:noFill/>
                    </a:lnR>
                    <a:lnT>
                      <a:noFill/>
                    </a:lnT>
                    <a:lnB>
                      <a:noFill/>
                    </a:lnB>
                  </a:tcPr>
                </a:tc>
                <a:tc>
                  <a:txBody>
                    <a:bodyPr/>
                    <a:lstStyle/>
                    <a:p>
                      <a:pPr marL="0" algn="ctr" defTabSz="914400" rtl="0" eaLnBrk="1" fontAlgn="ctr" latinLnBrk="0" hangingPunct="1"/>
                      <a:r>
                        <a:rPr lang="es-MX" sz="900" b="1" i="0" u="none" strike="noStrike" kern="1200" dirty="0">
                          <a:solidFill>
                            <a:srgbClr val="000000"/>
                          </a:solidFill>
                          <a:effectLst/>
                          <a:latin typeface="Arial"/>
                          <a:ea typeface="+mn-ea"/>
                          <a:cs typeface="+mn-cs"/>
                        </a:rPr>
                        <a:t>62</a:t>
                      </a:r>
                    </a:p>
                  </a:txBody>
                  <a:tcPr marL="0" marR="0" marT="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marL="0" algn="ctr" defTabSz="914400" rtl="0" eaLnBrk="1" fontAlgn="ctr" latinLnBrk="0" hangingPunct="1"/>
                      <a:r>
                        <a:rPr lang="es-MX" sz="900" b="1" i="0" u="none" strike="noStrike" kern="1200" dirty="0">
                          <a:solidFill>
                            <a:srgbClr val="000000"/>
                          </a:solidFill>
                          <a:effectLst/>
                          <a:latin typeface="Arial"/>
                          <a:ea typeface="+mn-ea"/>
                          <a:cs typeface="+mn-cs"/>
                        </a:rPr>
                        <a:t>9,022</a:t>
                      </a:r>
                    </a:p>
                  </a:txBody>
                  <a:tcPr marL="0" marR="0" marT="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endParaRPr lang="es-MX" sz="1800" b="0" i="0" u="none" strike="noStrike" dirty="0">
                        <a:solidFill>
                          <a:srgbClr val="000000"/>
                        </a:solidFill>
                        <a:effectLst/>
                        <a:latin typeface="Arial"/>
                      </a:endParaRPr>
                    </a:p>
                  </a:txBody>
                  <a:tcPr marL="9525" marR="9525" marT="9525" marB="0" anchor="ctr">
                    <a:lnL>
                      <a:noFill/>
                    </a:lnL>
                    <a:lnR>
                      <a:noFill/>
                    </a:lnR>
                    <a:lnT>
                      <a:noFill/>
                    </a:lnT>
                    <a:lnB>
                      <a:noFill/>
                    </a:lnB>
                  </a:tcPr>
                </a:tc>
                <a:extLst>
                  <a:ext uri="{0D108BD9-81ED-4DB2-BD59-A6C34878D82A}">
                    <a16:rowId xmlns:a16="http://schemas.microsoft.com/office/drawing/2014/main" xmlns="" val="10006"/>
                  </a:ext>
                </a:extLst>
              </a:tr>
            </a:tbl>
          </a:graphicData>
        </a:graphic>
      </p:graphicFrame>
      <p:sp>
        <p:nvSpPr>
          <p:cNvPr id="17" name="2 Marcador de número de diapositiva"/>
          <p:cNvSpPr>
            <a:spLocks noGrp="1"/>
          </p:cNvSpPr>
          <p:nvPr>
            <p:ph type="sldNum" sz="quarter" idx="12"/>
          </p:nvPr>
        </p:nvSpPr>
        <p:spPr>
          <a:xfrm>
            <a:off x="4034866" y="6602561"/>
            <a:ext cx="1080120" cy="255439"/>
          </a:xfrm>
        </p:spPr>
        <p:txBody>
          <a:bodyPr/>
          <a:lstStyle/>
          <a:p>
            <a:pPr algn="ctr"/>
            <a:fld id="{55E7DCAD-947E-4676-AFAF-0C66FE180EA6}" type="slidenum">
              <a:rPr lang="en-US" sz="1050" smtClean="0">
                <a:solidFill>
                  <a:prstClr val="black"/>
                </a:solidFill>
              </a:rPr>
              <a:pPr algn="ctr"/>
              <a:t>10</a:t>
            </a:fld>
            <a:endParaRPr lang="en-US" sz="1050" dirty="0">
              <a:solidFill>
                <a:prstClr val="black"/>
              </a:solidFill>
            </a:endParaRPr>
          </a:p>
        </p:txBody>
      </p:sp>
      <p:sp>
        <p:nvSpPr>
          <p:cNvPr id="18" name="35 Rectángulo"/>
          <p:cNvSpPr/>
          <p:nvPr/>
        </p:nvSpPr>
        <p:spPr>
          <a:xfrm>
            <a:off x="2361063" y="791570"/>
            <a:ext cx="2764390" cy="2750335"/>
          </a:xfrm>
          <a:prstGeom prst="rect">
            <a:avLst/>
          </a:prstGeom>
          <a:noFill/>
          <a:ln w="12700">
            <a:solidFill>
              <a:srgbClr val="C00000"/>
            </a:solidFill>
            <a:prstDash val="dash"/>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endParaRPr lang="es-MX" sz="1600" b="1" dirty="0">
              <a:solidFill>
                <a:prstClr val="white"/>
              </a:solidFill>
              <a:latin typeface="Arial" panose="020B0604020202020204" pitchFamily="34" charset="0"/>
              <a:cs typeface="Arial" panose="020B0604020202020204" pitchFamily="34" charset="0"/>
            </a:endParaRPr>
          </a:p>
        </p:txBody>
      </p:sp>
      <p:sp>
        <p:nvSpPr>
          <p:cNvPr id="20" name="Forma 4"/>
          <p:cNvSpPr/>
          <p:nvPr/>
        </p:nvSpPr>
        <p:spPr>
          <a:xfrm rot="20741252">
            <a:off x="4542688" y="5946532"/>
            <a:ext cx="675705" cy="624942"/>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25400" tIns="25400" rIns="25400" bIns="25400" numCol="1" spcCol="1270" anchor="ctr" anchorCtr="0">
            <a:noAutofit/>
          </a:bodyPr>
          <a:lstStyle/>
          <a:p>
            <a:pPr algn="ctr" defTabSz="889000" eaLnBrk="1" fontAlgn="auto" hangingPunct="1">
              <a:lnSpc>
                <a:spcPct val="90000"/>
              </a:lnSpc>
              <a:spcAft>
                <a:spcPct val="35000"/>
              </a:spcAft>
            </a:pPr>
            <a:endParaRPr lang="es-MX" sz="2000" dirty="0">
              <a:solidFill>
                <a:prstClr val="white"/>
              </a:solidFill>
            </a:endParaRPr>
          </a:p>
        </p:txBody>
      </p:sp>
      <p:sp>
        <p:nvSpPr>
          <p:cNvPr id="33" name="CuadroTexto 6">
            <a:extLst>
              <a:ext uri="{FF2B5EF4-FFF2-40B4-BE49-F238E27FC236}">
                <a16:creationId xmlns:a16="http://schemas.microsoft.com/office/drawing/2014/main" xmlns="" id="{00000000-0008-0000-0100-000005000000}"/>
              </a:ext>
            </a:extLst>
          </p:cNvPr>
          <p:cNvSpPr txBox="1"/>
          <p:nvPr/>
        </p:nvSpPr>
        <p:spPr>
          <a:xfrm rot="20108755">
            <a:off x="1457778" y="4720531"/>
            <a:ext cx="907732" cy="272699"/>
          </a:xfrm>
          <a:prstGeom prst="rect">
            <a:avLst/>
          </a:prstGeom>
          <a:noFill/>
          <a:ln w="9525" cmpd="sng">
            <a:noFill/>
          </a:ln>
        </p:spPr>
        <p:style>
          <a:lnRef idx="0">
            <a:scrgbClr r="0" g="0" b="0"/>
          </a:lnRef>
          <a:fillRef idx="0">
            <a:scrgbClr r="0" g="0" b="0"/>
          </a:fillRef>
          <a:effectRef idx="0">
            <a:scrgbClr r="0" g="0" b="0"/>
          </a:effectRef>
          <a:fontRef idx="minor">
            <a:schemeClr val="dk1"/>
          </a:fontRef>
        </p:style>
        <p:txBody>
          <a:bodyPr wrap="square" rtlCol="0" anchor="t"/>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pPr algn="ctr" defTabSz="914400" eaLnBrk="1" fontAlgn="auto" hangingPunct="1">
              <a:spcBef>
                <a:spcPts val="0"/>
              </a:spcBef>
              <a:spcAft>
                <a:spcPts val="0"/>
              </a:spcAft>
            </a:pPr>
            <a:r>
              <a:rPr lang="es-MX" sz="1000" dirty="0">
                <a:solidFill>
                  <a:prstClr val="black"/>
                </a:solidFill>
                <a:latin typeface="Arial" panose="020B0604020202020204" pitchFamily="34" charset="0"/>
                <a:cs typeface="Arial" panose="020B0604020202020204" pitchFamily="34" charset="0"/>
              </a:rPr>
              <a:t>TCAC: 65%</a:t>
            </a:r>
          </a:p>
        </p:txBody>
      </p:sp>
      <p:graphicFrame>
        <p:nvGraphicFramePr>
          <p:cNvPr id="34" name="3 Gráfico" title="Escrituraciones Anuales">
            <a:extLst>
              <a:ext uri="{FF2B5EF4-FFF2-40B4-BE49-F238E27FC236}">
                <a16:creationId xmlns:a16="http://schemas.microsoft.com/office/drawing/2014/main" xmlns="" id="{52ACE423-C711-447F-87C7-575B75A9ACF6}"/>
              </a:ext>
            </a:extLst>
          </p:cNvPr>
          <p:cNvGraphicFramePr>
            <a:graphicFrameLocks/>
          </p:cNvGraphicFramePr>
          <p:nvPr>
            <p:extLst>
              <p:ext uri="{D42A27DB-BD31-4B8C-83A1-F6EECF244321}">
                <p14:modId xmlns:p14="http://schemas.microsoft.com/office/powerpoint/2010/main" val="301249303"/>
              </p:ext>
            </p:extLst>
          </p:nvPr>
        </p:nvGraphicFramePr>
        <p:xfrm>
          <a:off x="4367119" y="3815190"/>
          <a:ext cx="4599657" cy="2247994"/>
        </p:xfrm>
        <a:graphic>
          <a:graphicData uri="http://schemas.openxmlformats.org/drawingml/2006/chart">
            <c:chart xmlns:c="http://schemas.openxmlformats.org/drawingml/2006/chart" xmlns:r="http://schemas.openxmlformats.org/officeDocument/2006/relationships" r:id="rId6"/>
          </a:graphicData>
        </a:graphic>
      </p:graphicFrame>
      <p:cxnSp>
        <p:nvCxnSpPr>
          <p:cNvPr id="38" name="1 Conector recto de flecha">
            <a:extLst>
              <a:ext uri="{FF2B5EF4-FFF2-40B4-BE49-F238E27FC236}">
                <a16:creationId xmlns:a16="http://schemas.microsoft.com/office/drawing/2014/main" xmlns="" id="{920017E6-F127-4C01-A489-B6543C3820A1}"/>
              </a:ext>
            </a:extLst>
          </p:cNvPr>
          <p:cNvCxnSpPr>
            <a:cxnSpLocks/>
          </p:cNvCxnSpPr>
          <p:nvPr/>
        </p:nvCxnSpPr>
        <p:spPr>
          <a:xfrm flipV="1">
            <a:off x="4686464" y="4736824"/>
            <a:ext cx="3896987" cy="916925"/>
          </a:xfrm>
          <a:prstGeom prst="straightConnector1">
            <a:avLst/>
          </a:prstGeom>
          <a:ln w="15875">
            <a:solidFill>
              <a:schemeClr val="tx1">
                <a:lumMod val="50000"/>
                <a:lumOff val="50000"/>
              </a:schemeClr>
            </a:solidFill>
            <a:prstDash val="solid"/>
            <a:headEnd type="none"/>
            <a:tailEnd type="stealth"/>
          </a:ln>
        </p:spPr>
        <p:style>
          <a:lnRef idx="1">
            <a:schemeClr val="accent1"/>
          </a:lnRef>
          <a:fillRef idx="0">
            <a:schemeClr val="accent1"/>
          </a:fillRef>
          <a:effectRef idx="0">
            <a:schemeClr val="accent1"/>
          </a:effectRef>
          <a:fontRef idx="minor">
            <a:schemeClr val="tx1"/>
          </a:fontRef>
        </p:style>
      </p:cxnSp>
      <p:sp>
        <p:nvSpPr>
          <p:cNvPr id="39" name="CuadroTexto 6">
            <a:extLst>
              <a:ext uri="{FF2B5EF4-FFF2-40B4-BE49-F238E27FC236}">
                <a16:creationId xmlns:a16="http://schemas.microsoft.com/office/drawing/2014/main" xmlns="" id="{3326B2C9-3023-4CDE-9682-D88999642870}"/>
              </a:ext>
            </a:extLst>
          </p:cNvPr>
          <p:cNvSpPr txBox="1"/>
          <p:nvPr/>
        </p:nvSpPr>
        <p:spPr>
          <a:xfrm rot="20710525">
            <a:off x="5770567" y="5035017"/>
            <a:ext cx="876073" cy="272699"/>
          </a:xfrm>
          <a:prstGeom prst="rect">
            <a:avLst/>
          </a:prstGeom>
          <a:noFill/>
          <a:ln w="9525" cmpd="sng">
            <a:noFill/>
          </a:ln>
        </p:spPr>
        <p:style>
          <a:lnRef idx="0">
            <a:scrgbClr r="0" g="0" b="0"/>
          </a:lnRef>
          <a:fillRef idx="0">
            <a:scrgbClr r="0" g="0" b="0"/>
          </a:fillRef>
          <a:effectRef idx="0">
            <a:scrgbClr r="0" g="0" b="0"/>
          </a:effectRef>
          <a:fontRef idx="minor">
            <a:schemeClr val="dk1"/>
          </a:fontRef>
        </p:style>
        <p:txBody>
          <a:bodyPr wrap="square" rtlCol="0" anchor="t"/>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pPr algn="ctr" defTabSz="914400" eaLnBrk="1" fontAlgn="auto" hangingPunct="1">
              <a:spcBef>
                <a:spcPts val="0"/>
              </a:spcBef>
              <a:spcAft>
                <a:spcPts val="0"/>
              </a:spcAft>
            </a:pPr>
            <a:r>
              <a:rPr lang="es-MX" sz="1000" dirty="0">
                <a:solidFill>
                  <a:prstClr val="black"/>
                </a:solidFill>
                <a:latin typeface="Arial" panose="020B0604020202020204" pitchFamily="34" charset="0"/>
                <a:cs typeface="Arial" panose="020B0604020202020204" pitchFamily="34" charset="0"/>
              </a:rPr>
              <a:t>TCAC: 91%</a:t>
            </a:r>
          </a:p>
        </p:txBody>
      </p:sp>
      <p:graphicFrame>
        <p:nvGraphicFramePr>
          <p:cNvPr id="22" name="3 Gráfico">
            <a:extLst>
              <a:ext uri="{FF2B5EF4-FFF2-40B4-BE49-F238E27FC236}">
                <a16:creationId xmlns:a16="http://schemas.microsoft.com/office/drawing/2014/main" xmlns="" id="{00000000-0008-0000-0100-000004000000}"/>
              </a:ext>
            </a:extLst>
          </p:cNvPr>
          <p:cNvGraphicFramePr>
            <a:graphicFrameLocks/>
          </p:cNvGraphicFramePr>
          <p:nvPr>
            <p:extLst>
              <p:ext uri="{D42A27DB-BD31-4B8C-83A1-F6EECF244321}">
                <p14:modId xmlns:p14="http://schemas.microsoft.com/office/powerpoint/2010/main" val="2802309222"/>
              </p:ext>
            </p:extLst>
          </p:nvPr>
        </p:nvGraphicFramePr>
        <p:xfrm>
          <a:off x="4156" y="3814102"/>
          <a:ext cx="4284739" cy="2207186"/>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852549109"/>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1 Título"/>
          <p:cNvSpPr txBox="1">
            <a:spLocks/>
          </p:cNvSpPr>
          <p:nvPr/>
        </p:nvSpPr>
        <p:spPr>
          <a:xfrm>
            <a:off x="181551" y="188913"/>
            <a:ext cx="8785225" cy="360362"/>
          </a:xfrm>
          <a:prstGeom prst="rect">
            <a:avLst/>
          </a:prstGeom>
        </p:spPr>
        <p:txBody>
          <a:bodyPr vert="horz" lIns="91440" tIns="45720" rIns="91440" bIns="45720" rtlCol="0" anchor="ctr">
            <a:noAutofit/>
          </a:bodyPr>
          <a:lstStyle>
            <a:lvl1pPr algn="l" defTabSz="914400" rtl="0" eaLnBrk="1" latinLnBrk="0" hangingPunct="1">
              <a:spcBef>
                <a:spcPct val="0"/>
              </a:spcBef>
              <a:buNone/>
              <a:defRPr sz="2800" kern="1200">
                <a:solidFill>
                  <a:schemeClr val="bg1"/>
                </a:solidFill>
                <a:latin typeface="+mj-lt"/>
                <a:ea typeface="+mj-ea"/>
                <a:cs typeface="+mj-cs"/>
              </a:defRPr>
            </a:lvl1pPr>
          </a:lstStyle>
          <a:p>
            <a:pPr fontAlgn="auto">
              <a:spcAft>
                <a:spcPts val="0"/>
              </a:spcAft>
            </a:pPr>
            <a:r>
              <a:rPr lang="es-MX" sz="2400" b="1" dirty="0">
                <a:solidFill>
                  <a:prstClr val="white"/>
                </a:solidFill>
                <a:latin typeface="Arial" panose="020B0604020202020204" pitchFamily="34" charset="0"/>
                <a:cs typeface="Arial" panose="020B0604020202020204" pitchFamily="34" charset="0"/>
              </a:rPr>
              <a:t>Retorno de Inversión	</a:t>
            </a:r>
          </a:p>
        </p:txBody>
      </p:sp>
      <p:sp>
        <p:nvSpPr>
          <p:cNvPr id="14" name="2 Marcador de número de diapositiva"/>
          <p:cNvSpPr txBox="1">
            <a:spLocks/>
          </p:cNvSpPr>
          <p:nvPr/>
        </p:nvSpPr>
        <p:spPr>
          <a:xfrm>
            <a:off x="4034866" y="6602561"/>
            <a:ext cx="1080120" cy="255439"/>
          </a:xfrm>
          <a:prstGeom prst="rect">
            <a:avLst/>
          </a:prstGeom>
        </p:spPr>
        <p:txBody>
          <a:bodyPr/>
          <a:lstStyle>
            <a:defPPr>
              <a:defRPr lang="en-US"/>
            </a:defPPr>
            <a:lvl1pPr marL="0" algn="l" defTabSz="914400" rtl="0" eaLnBrk="1" latinLnBrk="0" hangingPunct="1">
              <a:defRPr sz="10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fontAlgn="auto">
              <a:spcBef>
                <a:spcPts val="0"/>
              </a:spcBef>
              <a:spcAft>
                <a:spcPts val="0"/>
              </a:spcAft>
            </a:pPr>
            <a:fld id="{55E7DCAD-947E-4676-AFAF-0C66FE180EA6}" type="slidenum">
              <a:rPr lang="en-US" sz="1050" smtClean="0">
                <a:solidFill>
                  <a:prstClr val="black"/>
                </a:solidFill>
              </a:rPr>
              <a:pPr algn="ctr" fontAlgn="auto">
                <a:spcBef>
                  <a:spcPts val="0"/>
                </a:spcBef>
                <a:spcAft>
                  <a:spcPts val="0"/>
                </a:spcAft>
              </a:pPr>
              <a:t>11</a:t>
            </a:fld>
            <a:endParaRPr lang="en-US" sz="1050" dirty="0">
              <a:solidFill>
                <a:prstClr val="black"/>
              </a:solidFill>
            </a:endParaRPr>
          </a:p>
        </p:txBody>
      </p:sp>
      <p:sp>
        <p:nvSpPr>
          <p:cNvPr id="7" name="Rectangle 6"/>
          <p:cNvSpPr/>
          <p:nvPr/>
        </p:nvSpPr>
        <p:spPr>
          <a:xfrm>
            <a:off x="-4624" y="896565"/>
            <a:ext cx="1557899" cy="432048"/>
          </a:xfrm>
          <a:prstGeom prst="rect">
            <a:avLst/>
          </a:prstGeom>
          <a:no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r>
              <a:rPr lang="en-US" sz="1200" b="1" dirty="0">
                <a:solidFill>
                  <a:srgbClr val="941114"/>
                </a:solidFill>
                <a:latin typeface="Arial" panose="020B0604020202020204" pitchFamily="34" charset="0"/>
                <a:cs typeface="Arial" panose="020B0604020202020204" pitchFamily="34" charset="0"/>
              </a:rPr>
              <a:t>Segmento</a:t>
            </a:r>
          </a:p>
        </p:txBody>
      </p:sp>
      <p:sp>
        <p:nvSpPr>
          <p:cNvPr id="16" name="6 Rectángulo redondeado"/>
          <p:cNvSpPr/>
          <p:nvPr/>
        </p:nvSpPr>
        <p:spPr>
          <a:xfrm>
            <a:off x="147843" y="1476186"/>
            <a:ext cx="1193686" cy="576659"/>
          </a:xfrm>
          <a:prstGeom prst="roundRect">
            <a:avLst/>
          </a:prstGeom>
          <a:solidFill>
            <a:srgbClr val="94111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r>
              <a:rPr lang="es-ES" sz="1100" b="1" dirty="0">
                <a:solidFill>
                  <a:prstClr val="white"/>
                </a:solidFill>
                <a:latin typeface="Arial" panose="020B0604020202020204" pitchFamily="34" charset="0"/>
                <a:cs typeface="Arial" panose="020B0604020202020204" pitchFamily="34" charset="0"/>
              </a:rPr>
              <a:t>Residencial Plus</a:t>
            </a:r>
            <a:endParaRPr lang="es-MX" sz="1100" b="1" dirty="0">
              <a:solidFill>
                <a:prstClr val="white"/>
              </a:solidFill>
              <a:latin typeface="Arial" panose="020B0604020202020204" pitchFamily="34" charset="0"/>
              <a:cs typeface="Arial" panose="020B0604020202020204" pitchFamily="34" charset="0"/>
            </a:endParaRPr>
          </a:p>
        </p:txBody>
      </p:sp>
      <p:sp>
        <p:nvSpPr>
          <p:cNvPr id="17" name="6 Rectángulo redondeado"/>
          <p:cNvSpPr/>
          <p:nvPr/>
        </p:nvSpPr>
        <p:spPr>
          <a:xfrm>
            <a:off x="147842" y="2150639"/>
            <a:ext cx="1193687" cy="576659"/>
          </a:xfrm>
          <a:prstGeom prst="roundRect">
            <a:avLst/>
          </a:prstGeom>
          <a:solidFill>
            <a:srgbClr val="94111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r>
              <a:rPr lang="es-ES" sz="1100" b="1" dirty="0">
                <a:solidFill>
                  <a:prstClr val="white"/>
                </a:solidFill>
                <a:latin typeface="Arial" panose="020B0604020202020204" pitchFamily="34" charset="0"/>
                <a:cs typeface="Arial" panose="020B0604020202020204" pitchFamily="34" charset="0"/>
              </a:rPr>
              <a:t>Residencial</a:t>
            </a:r>
            <a:endParaRPr lang="es-MX" sz="1100" b="1" dirty="0">
              <a:solidFill>
                <a:prstClr val="white"/>
              </a:solidFill>
              <a:latin typeface="Arial" panose="020B0604020202020204" pitchFamily="34" charset="0"/>
              <a:cs typeface="Arial" panose="020B0604020202020204" pitchFamily="34" charset="0"/>
            </a:endParaRPr>
          </a:p>
        </p:txBody>
      </p:sp>
      <p:sp>
        <p:nvSpPr>
          <p:cNvPr id="18" name="6 Rectángulo redondeado"/>
          <p:cNvSpPr/>
          <p:nvPr/>
        </p:nvSpPr>
        <p:spPr>
          <a:xfrm>
            <a:off x="144002" y="2835467"/>
            <a:ext cx="1210888" cy="576659"/>
          </a:xfrm>
          <a:prstGeom prst="roundRect">
            <a:avLst/>
          </a:prstGeom>
          <a:solidFill>
            <a:srgbClr val="94111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r>
              <a:rPr lang="es-ES" sz="1100" b="1" dirty="0">
                <a:solidFill>
                  <a:prstClr val="white"/>
                </a:solidFill>
                <a:latin typeface="Arial" panose="020B0604020202020204" pitchFamily="34" charset="0"/>
                <a:cs typeface="Arial" panose="020B0604020202020204" pitchFamily="34" charset="0"/>
              </a:rPr>
              <a:t>Media</a:t>
            </a:r>
            <a:endParaRPr lang="es-MX" sz="1100" b="1" dirty="0">
              <a:solidFill>
                <a:prstClr val="white"/>
              </a:solidFill>
              <a:latin typeface="Arial" panose="020B0604020202020204" pitchFamily="34" charset="0"/>
              <a:cs typeface="Arial" panose="020B0604020202020204" pitchFamily="34" charset="0"/>
            </a:endParaRPr>
          </a:p>
        </p:txBody>
      </p:sp>
      <p:sp>
        <p:nvSpPr>
          <p:cNvPr id="21" name="6 Rectángulo redondeado"/>
          <p:cNvSpPr/>
          <p:nvPr/>
        </p:nvSpPr>
        <p:spPr>
          <a:xfrm>
            <a:off x="5880083" y="1476186"/>
            <a:ext cx="1339081" cy="576659"/>
          </a:xfrm>
          <a:prstGeom prst="roundRect">
            <a:avLst/>
          </a:prstGeom>
          <a:noFill/>
          <a:ln w="19050">
            <a:solidFill>
              <a:srgbClr val="9411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r>
              <a:rPr lang="es-ES" sz="1100" b="1" dirty="0">
                <a:solidFill>
                  <a:srgbClr val="941114"/>
                </a:solidFill>
                <a:latin typeface="Arial" panose="020B0604020202020204" pitchFamily="34" charset="0"/>
                <a:cs typeface="Arial" panose="020B0604020202020204" pitchFamily="34" charset="0"/>
              </a:rPr>
              <a:t>41.4%</a:t>
            </a:r>
            <a:endParaRPr lang="es-MX" sz="1100" b="1" dirty="0">
              <a:solidFill>
                <a:srgbClr val="941114"/>
              </a:solidFill>
              <a:latin typeface="Arial" panose="020B0604020202020204" pitchFamily="34" charset="0"/>
              <a:cs typeface="Arial" panose="020B0604020202020204" pitchFamily="34" charset="0"/>
            </a:endParaRPr>
          </a:p>
        </p:txBody>
      </p:sp>
      <p:sp>
        <p:nvSpPr>
          <p:cNvPr id="22" name="6 Rectángulo redondeado"/>
          <p:cNvSpPr/>
          <p:nvPr/>
        </p:nvSpPr>
        <p:spPr>
          <a:xfrm>
            <a:off x="5892887" y="2150639"/>
            <a:ext cx="1339081" cy="576659"/>
          </a:xfrm>
          <a:prstGeom prst="roundRect">
            <a:avLst/>
          </a:prstGeom>
          <a:noFill/>
          <a:ln w="19050">
            <a:solidFill>
              <a:srgbClr val="9411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r>
              <a:rPr lang="es-ES" sz="1100" b="1" dirty="0">
                <a:solidFill>
                  <a:srgbClr val="941114"/>
                </a:solidFill>
                <a:latin typeface="Arial" panose="020B0604020202020204" pitchFamily="34" charset="0"/>
                <a:cs typeface="Arial" panose="020B0604020202020204" pitchFamily="34" charset="0"/>
              </a:rPr>
              <a:t>38.8%</a:t>
            </a:r>
            <a:endParaRPr lang="es-MX" sz="1100" b="1" dirty="0">
              <a:solidFill>
                <a:srgbClr val="941114"/>
              </a:solidFill>
              <a:latin typeface="Arial" panose="020B0604020202020204" pitchFamily="34" charset="0"/>
              <a:cs typeface="Arial" panose="020B0604020202020204" pitchFamily="34" charset="0"/>
            </a:endParaRPr>
          </a:p>
        </p:txBody>
      </p:sp>
      <p:sp>
        <p:nvSpPr>
          <p:cNvPr id="23" name="6 Rectángulo redondeado"/>
          <p:cNvSpPr/>
          <p:nvPr/>
        </p:nvSpPr>
        <p:spPr>
          <a:xfrm>
            <a:off x="5915104" y="2835467"/>
            <a:ext cx="1339081" cy="576659"/>
          </a:xfrm>
          <a:prstGeom prst="roundRect">
            <a:avLst/>
          </a:prstGeom>
          <a:noFill/>
          <a:ln w="19050">
            <a:solidFill>
              <a:srgbClr val="9411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r>
              <a:rPr lang="es-ES" sz="1100" b="1" dirty="0">
                <a:solidFill>
                  <a:srgbClr val="941114"/>
                </a:solidFill>
                <a:latin typeface="Arial" panose="020B0604020202020204" pitchFamily="34" charset="0"/>
                <a:cs typeface="Arial" panose="020B0604020202020204" pitchFamily="34" charset="0"/>
              </a:rPr>
              <a:t>29.2%</a:t>
            </a:r>
            <a:endParaRPr lang="es-MX" sz="1100" b="1" dirty="0">
              <a:solidFill>
                <a:srgbClr val="941114"/>
              </a:solidFill>
              <a:latin typeface="Arial" panose="020B0604020202020204" pitchFamily="34" charset="0"/>
              <a:cs typeface="Arial" panose="020B0604020202020204" pitchFamily="34" charset="0"/>
            </a:endParaRPr>
          </a:p>
        </p:txBody>
      </p:sp>
      <p:sp>
        <p:nvSpPr>
          <p:cNvPr id="25" name="Rectangle 24"/>
          <p:cNvSpPr/>
          <p:nvPr/>
        </p:nvSpPr>
        <p:spPr>
          <a:xfrm>
            <a:off x="5738545" y="882790"/>
            <a:ext cx="1586232" cy="432048"/>
          </a:xfrm>
          <a:prstGeom prst="rect">
            <a:avLst/>
          </a:prstGeom>
          <a:no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r>
              <a:rPr lang="es-MX" sz="1200" b="1" dirty="0">
                <a:solidFill>
                  <a:srgbClr val="941114"/>
                </a:solidFill>
                <a:latin typeface="Arial" panose="020B0604020202020204" pitchFamily="34" charset="0"/>
                <a:cs typeface="Arial" panose="020B0604020202020204" pitchFamily="34" charset="0"/>
              </a:rPr>
              <a:t>Rendimiento Anual*</a:t>
            </a:r>
          </a:p>
        </p:txBody>
      </p:sp>
      <p:sp>
        <p:nvSpPr>
          <p:cNvPr id="26" name="6 Rectángulo redondeado"/>
          <p:cNvSpPr/>
          <p:nvPr/>
        </p:nvSpPr>
        <p:spPr>
          <a:xfrm>
            <a:off x="7360702" y="1476186"/>
            <a:ext cx="1339081" cy="576659"/>
          </a:xfrm>
          <a:prstGeom prst="roundRect">
            <a:avLst/>
          </a:prstGeom>
          <a:noFill/>
          <a:ln w="19050">
            <a:solidFill>
              <a:srgbClr val="9411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r>
              <a:rPr lang="es-ES" sz="1100" b="1" dirty="0">
                <a:solidFill>
                  <a:srgbClr val="941114"/>
                </a:solidFill>
                <a:latin typeface="Arial" panose="020B0604020202020204" pitchFamily="34" charset="0"/>
                <a:cs typeface="Arial" panose="020B0604020202020204" pitchFamily="34" charset="0"/>
              </a:rPr>
              <a:t>2.1x</a:t>
            </a:r>
            <a:endParaRPr lang="es-MX" sz="1100" b="1" dirty="0">
              <a:solidFill>
                <a:srgbClr val="941114"/>
              </a:solidFill>
              <a:latin typeface="Arial" panose="020B0604020202020204" pitchFamily="34" charset="0"/>
              <a:cs typeface="Arial" panose="020B0604020202020204" pitchFamily="34" charset="0"/>
            </a:endParaRPr>
          </a:p>
        </p:txBody>
      </p:sp>
      <p:sp>
        <p:nvSpPr>
          <p:cNvPr id="27" name="6 Rectángulo redondeado"/>
          <p:cNvSpPr/>
          <p:nvPr/>
        </p:nvSpPr>
        <p:spPr>
          <a:xfrm>
            <a:off x="7360702" y="2150639"/>
            <a:ext cx="1339081" cy="576659"/>
          </a:xfrm>
          <a:prstGeom prst="roundRect">
            <a:avLst/>
          </a:prstGeom>
          <a:noFill/>
          <a:ln w="19050">
            <a:solidFill>
              <a:srgbClr val="9411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r>
              <a:rPr lang="es-ES" sz="1100" b="1" dirty="0">
                <a:solidFill>
                  <a:srgbClr val="941114"/>
                </a:solidFill>
                <a:latin typeface="Arial" panose="020B0604020202020204" pitchFamily="34" charset="0"/>
                <a:cs typeface="Arial" panose="020B0604020202020204" pitchFamily="34" charset="0"/>
              </a:rPr>
              <a:t>2.2x</a:t>
            </a:r>
            <a:endParaRPr lang="es-MX" sz="1100" b="1" dirty="0">
              <a:solidFill>
                <a:srgbClr val="941114"/>
              </a:solidFill>
              <a:latin typeface="Arial" panose="020B0604020202020204" pitchFamily="34" charset="0"/>
              <a:cs typeface="Arial" panose="020B0604020202020204" pitchFamily="34" charset="0"/>
            </a:endParaRPr>
          </a:p>
        </p:txBody>
      </p:sp>
      <p:sp>
        <p:nvSpPr>
          <p:cNvPr id="28" name="6 Rectángulo redondeado"/>
          <p:cNvSpPr/>
          <p:nvPr/>
        </p:nvSpPr>
        <p:spPr>
          <a:xfrm>
            <a:off x="7382919" y="2835467"/>
            <a:ext cx="1339081" cy="576659"/>
          </a:xfrm>
          <a:prstGeom prst="roundRect">
            <a:avLst/>
          </a:prstGeom>
          <a:noFill/>
          <a:ln w="19050">
            <a:solidFill>
              <a:srgbClr val="9411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r>
              <a:rPr lang="es-ES" sz="1100" b="1" dirty="0">
                <a:solidFill>
                  <a:srgbClr val="941114"/>
                </a:solidFill>
                <a:latin typeface="Arial" panose="020B0604020202020204" pitchFamily="34" charset="0"/>
                <a:cs typeface="Arial" panose="020B0604020202020204" pitchFamily="34" charset="0"/>
              </a:rPr>
              <a:t>2.3x</a:t>
            </a:r>
            <a:endParaRPr lang="es-MX" sz="1100" b="1" dirty="0">
              <a:solidFill>
                <a:srgbClr val="941114"/>
              </a:solidFill>
              <a:latin typeface="Arial" panose="020B0604020202020204" pitchFamily="34" charset="0"/>
              <a:cs typeface="Arial" panose="020B0604020202020204" pitchFamily="34" charset="0"/>
            </a:endParaRPr>
          </a:p>
        </p:txBody>
      </p:sp>
      <p:sp>
        <p:nvSpPr>
          <p:cNvPr id="30" name="Rectangle 29"/>
          <p:cNvSpPr/>
          <p:nvPr/>
        </p:nvSpPr>
        <p:spPr>
          <a:xfrm>
            <a:off x="7311896" y="887370"/>
            <a:ext cx="1488857" cy="432048"/>
          </a:xfrm>
          <a:prstGeom prst="rect">
            <a:avLst/>
          </a:prstGeom>
          <a:no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r>
              <a:rPr lang="en-US" sz="1200" b="1" dirty="0">
                <a:solidFill>
                  <a:srgbClr val="941114"/>
                </a:solidFill>
                <a:latin typeface="Arial" panose="020B0604020202020204" pitchFamily="34" charset="0"/>
                <a:cs typeface="Arial" panose="020B0604020202020204" pitchFamily="34" charset="0"/>
              </a:rPr>
              <a:t>Múltiplo de Capital** </a:t>
            </a:r>
          </a:p>
        </p:txBody>
      </p:sp>
      <p:sp>
        <p:nvSpPr>
          <p:cNvPr id="31" name="6 Rectángulo redondeado"/>
          <p:cNvSpPr/>
          <p:nvPr/>
        </p:nvSpPr>
        <p:spPr>
          <a:xfrm>
            <a:off x="2918845" y="1476186"/>
            <a:ext cx="1339081" cy="576659"/>
          </a:xfrm>
          <a:prstGeom prst="roundRect">
            <a:avLst/>
          </a:prstGeom>
          <a:noFill/>
          <a:ln w="19050">
            <a:solidFill>
              <a:srgbClr val="9411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r>
              <a:rPr lang="es-ES" sz="1100" b="1" dirty="0">
                <a:solidFill>
                  <a:srgbClr val="941114"/>
                </a:solidFill>
                <a:latin typeface="Arial" panose="020B0604020202020204" pitchFamily="34" charset="0"/>
                <a:cs typeface="Arial" panose="020B0604020202020204" pitchFamily="34" charset="0"/>
              </a:rPr>
              <a:t>12</a:t>
            </a:r>
            <a:endParaRPr lang="es-MX" sz="1100" b="1" dirty="0">
              <a:solidFill>
                <a:srgbClr val="941114"/>
              </a:solidFill>
              <a:latin typeface="Arial" panose="020B0604020202020204" pitchFamily="34" charset="0"/>
              <a:cs typeface="Arial" panose="020B0604020202020204" pitchFamily="34" charset="0"/>
            </a:endParaRPr>
          </a:p>
        </p:txBody>
      </p:sp>
      <p:sp>
        <p:nvSpPr>
          <p:cNvPr id="32" name="6 Rectángulo redondeado"/>
          <p:cNvSpPr/>
          <p:nvPr/>
        </p:nvSpPr>
        <p:spPr>
          <a:xfrm>
            <a:off x="2918845" y="2150639"/>
            <a:ext cx="1339081" cy="576659"/>
          </a:xfrm>
          <a:prstGeom prst="roundRect">
            <a:avLst/>
          </a:prstGeom>
          <a:noFill/>
          <a:ln w="19050">
            <a:solidFill>
              <a:srgbClr val="9411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r>
              <a:rPr lang="es-ES" sz="1100" b="1" dirty="0">
                <a:solidFill>
                  <a:srgbClr val="941114"/>
                </a:solidFill>
                <a:latin typeface="Arial" panose="020B0604020202020204" pitchFamily="34" charset="0"/>
                <a:cs typeface="Arial" panose="020B0604020202020204" pitchFamily="34" charset="0"/>
              </a:rPr>
              <a:t>94</a:t>
            </a:r>
            <a:endParaRPr lang="es-MX" sz="1100" b="1" dirty="0">
              <a:solidFill>
                <a:srgbClr val="941114"/>
              </a:solidFill>
              <a:latin typeface="Arial" panose="020B0604020202020204" pitchFamily="34" charset="0"/>
              <a:cs typeface="Arial" panose="020B0604020202020204" pitchFamily="34" charset="0"/>
            </a:endParaRPr>
          </a:p>
        </p:txBody>
      </p:sp>
      <p:sp>
        <p:nvSpPr>
          <p:cNvPr id="33" name="6 Rectángulo redondeado"/>
          <p:cNvSpPr/>
          <p:nvPr/>
        </p:nvSpPr>
        <p:spPr>
          <a:xfrm>
            <a:off x="2941062" y="2835467"/>
            <a:ext cx="1339081" cy="576659"/>
          </a:xfrm>
          <a:prstGeom prst="roundRect">
            <a:avLst/>
          </a:prstGeom>
          <a:noFill/>
          <a:ln w="19050">
            <a:solidFill>
              <a:srgbClr val="9411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r>
              <a:rPr lang="es-ES" sz="1100" b="1" dirty="0">
                <a:solidFill>
                  <a:srgbClr val="941114"/>
                </a:solidFill>
                <a:latin typeface="Arial" panose="020B0604020202020204" pitchFamily="34" charset="0"/>
                <a:cs typeface="Arial" panose="020B0604020202020204" pitchFamily="34" charset="0"/>
              </a:rPr>
              <a:t>1,472</a:t>
            </a:r>
            <a:endParaRPr lang="es-MX" sz="1100" b="1" dirty="0">
              <a:solidFill>
                <a:srgbClr val="941114"/>
              </a:solidFill>
              <a:latin typeface="Arial" panose="020B0604020202020204" pitchFamily="34" charset="0"/>
              <a:cs typeface="Arial" panose="020B0604020202020204" pitchFamily="34" charset="0"/>
            </a:endParaRPr>
          </a:p>
        </p:txBody>
      </p:sp>
      <p:sp>
        <p:nvSpPr>
          <p:cNvPr id="35" name="Rectangle 34"/>
          <p:cNvSpPr/>
          <p:nvPr/>
        </p:nvSpPr>
        <p:spPr>
          <a:xfrm>
            <a:off x="2659457" y="902446"/>
            <a:ext cx="1843730" cy="432048"/>
          </a:xfrm>
          <a:prstGeom prst="rect">
            <a:avLst/>
          </a:prstGeom>
          <a:no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r>
              <a:rPr lang="en-US" sz="1200" b="1" dirty="0">
                <a:solidFill>
                  <a:srgbClr val="941114"/>
                </a:solidFill>
                <a:latin typeface="Arial" panose="020B0604020202020204" pitchFamily="34" charset="0"/>
                <a:cs typeface="Arial" panose="020B0604020202020204" pitchFamily="34" charset="0"/>
              </a:rPr>
              <a:t>N</a:t>
            </a:r>
            <a:r>
              <a:rPr lang="es-MX" sz="1200" b="1" dirty="0">
                <a:solidFill>
                  <a:srgbClr val="941114"/>
                </a:solidFill>
                <a:latin typeface="Arial" panose="020B0604020202020204" pitchFamily="34" charset="0"/>
                <a:cs typeface="Arial" panose="020B0604020202020204" pitchFamily="34" charset="0"/>
              </a:rPr>
              <a:t>úmero de Departamentos</a:t>
            </a:r>
            <a:endParaRPr lang="en-US" sz="1200" b="1" dirty="0">
              <a:solidFill>
                <a:srgbClr val="941114"/>
              </a:solidFill>
              <a:latin typeface="Arial" panose="020B0604020202020204" pitchFamily="34" charset="0"/>
              <a:cs typeface="Arial" panose="020B0604020202020204" pitchFamily="34" charset="0"/>
            </a:endParaRPr>
          </a:p>
        </p:txBody>
      </p:sp>
      <p:sp>
        <p:nvSpPr>
          <p:cNvPr id="36" name="10 CuadroTexto"/>
          <p:cNvSpPr txBox="1"/>
          <p:nvPr/>
        </p:nvSpPr>
        <p:spPr>
          <a:xfrm>
            <a:off x="75348" y="5531599"/>
            <a:ext cx="6552729" cy="1077218"/>
          </a:xfrm>
          <a:prstGeom prst="rect">
            <a:avLst/>
          </a:prstGeom>
          <a:noFill/>
        </p:spPr>
        <p:txBody>
          <a:bodyPr wrap="square" rtlCol="0">
            <a:spAutoFit/>
          </a:bodyPr>
          <a:lstStyle/>
          <a:p>
            <a:pPr defTabSz="914400" eaLnBrk="1" fontAlgn="auto" hangingPunct="1">
              <a:spcBef>
                <a:spcPts val="0"/>
              </a:spcBef>
              <a:spcAft>
                <a:spcPts val="0"/>
              </a:spcAft>
            </a:pPr>
            <a:r>
              <a:rPr lang="es-MX" sz="800" dirty="0">
                <a:solidFill>
                  <a:prstClr val="black"/>
                </a:solidFill>
                <a:latin typeface="Arial" panose="020B0604020202020204" pitchFamily="34" charset="0"/>
                <a:cs typeface="Arial" panose="020B0604020202020204" pitchFamily="34" charset="0"/>
              </a:rPr>
              <a:t>Notas:</a:t>
            </a:r>
          </a:p>
          <a:p>
            <a:pPr marL="171450" indent="-171450" defTabSz="914400" eaLnBrk="1" fontAlgn="auto" hangingPunct="1">
              <a:spcBef>
                <a:spcPts val="0"/>
              </a:spcBef>
              <a:spcAft>
                <a:spcPts val="0"/>
              </a:spcAft>
              <a:buClr>
                <a:srgbClr val="941114"/>
              </a:buClr>
              <a:buFont typeface="Arial" panose="020B0604020202020204" pitchFamily="34" charset="0"/>
              <a:buChar char="•"/>
            </a:pPr>
            <a:r>
              <a:rPr lang="es-MX" sz="800" dirty="0">
                <a:solidFill>
                  <a:srgbClr val="000000"/>
                </a:solidFill>
                <a:latin typeface="Arial" pitchFamily="34" charset="0"/>
                <a:cs typeface="Arial" pitchFamily="34" charset="0"/>
              </a:rPr>
              <a:t>Proyectos terminados al  31 de enero 2016 </a:t>
            </a:r>
            <a:endParaRPr lang="es-MX" sz="800" dirty="0">
              <a:solidFill>
                <a:prstClr val="black"/>
              </a:solidFill>
              <a:latin typeface="Arial" panose="020B0604020202020204" pitchFamily="34" charset="0"/>
              <a:cs typeface="Arial" panose="020B0604020202020204" pitchFamily="34" charset="0"/>
            </a:endParaRPr>
          </a:p>
          <a:p>
            <a:pPr marL="171450" indent="-171450" defTabSz="914400" eaLnBrk="1" fontAlgn="auto" hangingPunct="1">
              <a:spcBef>
                <a:spcPts val="0"/>
              </a:spcBef>
              <a:spcAft>
                <a:spcPts val="0"/>
              </a:spcAft>
              <a:buClr>
                <a:srgbClr val="941114"/>
              </a:buClr>
              <a:buFont typeface="Arial" panose="020B0604020202020204" pitchFamily="34" charset="0"/>
              <a:buChar char="•"/>
            </a:pPr>
            <a:r>
              <a:rPr lang="es-MX" sz="800" dirty="0">
                <a:solidFill>
                  <a:prstClr val="black"/>
                </a:solidFill>
                <a:latin typeface="Arial" panose="020B0604020202020204" pitchFamily="34" charset="0"/>
                <a:cs typeface="Arial" panose="020B0604020202020204" pitchFamily="34" charset="0"/>
              </a:rPr>
              <a:t>Rendimientos Anuales antes de impuestos</a:t>
            </a:r>
          </a:p>
          <a:p>
            <a:pPr marL="171450" indent="-171450" defTabSz="914400" eaLnBrk="1" fontAlgn="auto" hangingPunct="1">
              <a:spcBef>
                <a:spcPts val="0"/>
              </a:spcBef>
              <a:spcAft>
                <a:spcPts val="0"/>
              </a:spcAft>
              <a:buClr>
                <a:srgbClr val="941114"/>
              </a:buClr>
              <a:buFont typeface="Arial" panose="020B0604020202020204" pitchFamily="34" charset="0"/>
              <a:buChar char="•"/>
            </a:pPr>
            <a:r>
              <a:rPr lang="es-MX" sz="800" dirty="0">
                <a:solidFill>
                  <a:prstClr val="black"/>
                </a:solidFill>
                <a:latin typeface="Arial" panose="020B0604020202020204" pitchFamily="34" charset="0"/>
                <a:cs typeface="Arial" panose="020B0604020202020204" pitchFamily="34" charset="0"/>
              </a:rPr>
              <a:t>El rendimiento histórico no es garantía de rendimientos futuros</a:t>
            </a:r>
          </a:p>
          <a:p>
            <a:pPr marL="171450" indent="-171450" defTabSz="914400" eaLnBrk="1" hangingPunct="1">
              <a:spcBef>
                <a:spcPts val="0"/>
              </a:spcBef>
              <a:spcAft>
                <a:spcPts val="0"/>
              </a:spcAft>
              <a:buClr>
                <a:srgbClr val="941114"/>
              </a:buClr>
              <a:buFont typeface="Arial" panose="020B0604020202020204" pitchFamily="34" charset="0"/>
              <a:buChar char="•"/>
            </a:pPr>
            <a:r>
              <a:rPr lang="es-MX" sz="800" dirty="0">
                <a:solidFill>
                  <a:srgbClr val="000000"/>
                </a:solidFill>
                <a:latin typeface="Arial" pitchFamily="34" charset="0"/>
                <a:cs typeface="Arial" pitchFamily="34" charset="0"/>
              </a:rPr>
              <a:t>A diciembre 2016 se han terminado 30 proyectos. Para efectos del cálculo del rendimiento anual y múltiplo de capital no se incluyeron 6 proyectos, ya que por su antigüedad no se contaba con toda la información necesaria.</a:t>
            </a:r>
            <a:endParaRPr lang="es-ES" sz="800" dirty="0">
              <a:solidFill>
                <a:srgbClr val="000000"/>
              </a:solidFill>
              <a:latin typeface="Arial" pitchFamily="34" charset="0"/>
              <a:cs typeface="Arial" pitchFamily="34" charset="0"/>
            </a:endParaRPr>
          </a:p>
          <a:p>
            <a:pPr defTabSz="914400" eaLnBrk="1" fontAlgn="auto" hangingPunct="1">
              <a:spcBef>
                <a:spcPts val="0"/>
              </a:spcBef>
              <a:spcAft>
                <a:spcPts val="0"/>
              </a:spcAft>
              <a:buClr>
                <a:srgbClr val="941114"/>
              </a:buClr>
            </a:pPr>
            <a:r>
              <a:rPr lang="es-ES" sz="800" dirty="0">
                <a:solidFill>
                  <a:prstClr val="black"/>
                </a:solidFill>
                <a:latin typeface="Arial" panose="020B0604020202020204" pitchFamily="34" charset="0"/>
                <a:cs typeface="Arial" panose="020B0604020202020204" pitchFamily="34" charset="0"/>
              </a:rPr>
              <a:t>*    Promedio Ponderado de Rendimiento Anual Bruto a Nivel Proyecto</a:t>
            </a:r>
          </a:p>
          <a:p>
            <a:pPr defTabSz="914400" eaLnBrk="1" fontAlgn="auto" hangingPunct="1">
              <a:spcBef>
                <a:spcPts val="0"/>
              </a:spcBef>
              <a:spcAft>
                <a:spcPts val="0"/>
              </a:spcAft>
              <a:buClr>
                <a:srgbClr val="941114"/>
              </a:buClr>
            </a:pPr>
            <a:r>
              <a:rPr lang="es-ES" sz="800" dirty="0">
                <a:solidFill>
                  <a:prstClr val="black"/>
                </a:solidFill>
                <a:latin typeface="Arial" panose="020B0604020202020204" pitchFamily="34" charset="0"/>
                <a:cs typeface="Arial" panose="020B0604020202020204" pitchFamily="34" charset="0"/>
              </a:rPr>
              <a:t>**   </a:t>
            </a:r>
            <a:r>
              <a:rPr lang="es-MX" sz="800" dirty="0">
                <a:solidFill>
                  <a:prstClr val="black"/>
                </a:solidFill>
                <a:latin typeface="Arial" panose="020B0604020202020204" pitchFamily="34" charset="0"/>
                <a:cs typeface="Arial" panose="020B0604020202020204" pitchFamily="34" charset="0"/>
              </a:rPr>
              <a:t>Promedio Ponderado de Múltiplo de Capital Bruto a Nivel Proyecto</a:t>
            </a:r>
          </a:p>
        </p:txBody>
      </p:sp>
      <p:sp>
        <p:nvSpPr>
          <p:cNvPr id="37" name="6 Rectángulo redondeado"/>
          <p:cNvSpPr/>
          <p:nvPr/>
        </p:nvSpPr>
        <p:spPr>
          <a:xfrm>
            <a:off x="1438226" y="1476186"/>
            <a:ext cx="1339081" cy="576659"/>
          </a:xfrm>
          <a:prstGeom prst="roundRect">
            <a:avLst/>
          </a:prstGeom>
          <a:noFill/>
          <a:ln w="19050">
            <a:solidFill>
              <a:srgbClr val="9411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r>
              <a:rPr lang="es-ES" sz="1100" b="1" dirty="0">
                <a:solidFill>
                  <a:srgbClr val="941114"/>
                </a:solidFill>
                <a:latin typeface="Arial" panose="020B0604020202020204" pitchFamily="34" charset="0"/>
                <a:cs typeface="Arial" panose="020B0604020202020204" pitchFamily="34" charset="0"/>
              </a:rPr>
              <a:t>1</a:t>
            </a:r>
            <a:endParaRPr lang="es-MX" sz="1100" b="1" dirty="0">
              <a:solidFill>
                <a:srgbClr val="941114"/>
              </a:solidFill>
              <a:latin typeface="Arial" panose="020B0604020202020204" pitchFamily="34" charset="0"/>
              <a:cs typeface="Arial" panose="020B0604020202020204" pitchFamily="34" charset="0"/>
            </a:endParaRPr>
          </a:p>
        </p:txBody>
      </p:sp>
      <p:sp>
        <p:nvSpPr>
          <p:cNvPr id="38" name="6 Rectángulo redondeado"/>
          <p:cNvSpPr/>
          <p:nvPr/>
        </p:nvSpPr>
        <p:spPr>
          <a:xfrm>
            <a:off x="1438226" y="2150639"/>
            <a:ext cx="1339081" cy="576659"/>
          </a:xfrm>
          <a:prstGeom prst="roundRect">
            <a:avLst/>
          </a:prstGeom>
          <a:noFill/>
          <a:ln w="19050">
            <a:solidFill>
              <a:srgbClr val="9411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r>
              <a:rPr lang="es-MX" sz="1100" b="1" dirty="0">
                <a:solidFill>
                  <a:srgbClr val="941114"/>
                </a:solidFill>
                <a:latin typeface="Arial" panose="020B0604020202020204" pitchFamily="34" charset="0"/>
                <a:cs typeface="Arial" panose="020B0604020202020204" pitchFamily="34" charset="0"/>
              </a:rPr>
              <a:t>3</a:t>
            </a:r>
          </a:p>
        </p:txBody>
      </p:sp>
      <p:sp>
        <p:nvSpPr>
          <p:cNvPr id="39" name="6 Rectángulo redondeado"/>
          <p:cNvSpPr/>
          <p:nvPr/>
        </p:nvSpPr>
        <p:spPr>
          <a:xfrm>
            <a:off x="1460443" y="2835467"/>
            <a:ext cx="1339081" cy="576659"/>
          </a:xfrm>
          <a:prstGeom prst="roundRect">
            <a:avLst/>
          </a:prstGeom>
          <a:noFill/>
          <a:ln w="19050">
            <a:solidFill>
              <a:srgbClr val="9411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r>
              <a:rPr lang="es-ES" sz="1100" b="1" dirty="0">
                <a:solidFill>
                  <a:srgbClr val="941114"/>
                </a:solidFill>
                <a:latin typeface="Arial" panose="020B0604020202020204" pitchFamily="34" charset="0"/>
                <a:cs typeface="Arial" panose="020B0604020202020204" pitchFamily="34" charset="0"/>
              </a:rPr>
              <a:t>11</a:t>
            </a:r>
            <a:endParaRPr lang="es-MX" sz="1100" b="1" dirty="0">
              <a:solidFill>
                <a:srgbClr val="941114"/>
              </a:solidFill>
              <a:latin typeface="Arial" panose="020B0604020202020204" pitchFamily="34" charset="0"/>
              <a:cs typeface="Arial" panose="020B0604020202020204" pitchFamily="34" charset="0"/>
            </a:endParaRPr>
          </a:p>
        </p:txBody>
      </p:sp>
      <p:sp>
        <p:nvSpPr>
          <p:cNvPr id="41" name="Rectangle 40"/>
          <p:cNvSpPr/>
          <p:nvPr/>
        </p:nvSpPr>
        <p:spPr>
          <a:xfrm>
            <a:off x="1341529" y="908720"/>
            <a:ext cx="1581393" cy="432048"/>
          </a:xfrm>
          <a:prstGeom prst="rect">
            <a:avLst/>
          </a:prstGeom>
          <a:no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r>
              <a:rPr lang="en-US" sz="1200" b="1" dirty="0">
                <a:solidFill>
                  <a:srgbClr val="941114"/>
                </a:solidFill>
                <a:latin typeface="Arial" panose="020B0604020202020204" pitchFamily="34" charset="0"/>
                <a:cs typeface="Arial" panose="020B0604020202020204" pitchFamily="34" charset="0"/>
              </a:rPr>
              <a:t>N</a:t>
            </a:r>
            <a:r>
              <a:rPr lang="es-MX" sz="1200" b="1" dirty="0">
                <a:solidFill>
                  <a:srgbClr val="941114"/>
                </a:solidFill>
                <a:latin typeface="Arial" panose="020B0604020202020204" pitchFamily="34" charset="0"/>
                <a:cs typeface="Arial" panose="020B0604020202020204" pitchFamily="34" charset="0"/>
              </a:rPr>
              <a:t>úmero de Proyectos</a:t>
            </a:r>
            <a:endParaRPr lang="en-US" sz="1200" b="1" dirty="0">
              <a:solidFill>
                <a:srgbClr val="941114"/>
              </a:solidFill>
              <a:latin typeface="Arial" panose="020B0604020202020204" pitchFamily="34" charset="0"/>
              <a:cs typeface="Arial" panose="020B0604020202020204" pitchFamily="34" charset="0"/>
            </a:endParaRPr>
          </a:p>
        </p:txBody>
      </p:sp>
      <p:sp>
        <p:nvSpPr>
          <p:cNvPr id="42" name="6 Rectángulo redondeado"/>
          <p:cNvSpPr/>
          <p:nvPr/>
        </p:nvSpPr>
        <p:spPr>
          <a:xfrm>
            <a:off x="4399464" y="1476186"/>
            <a:ext cx="1339081" cy="576659"/>
          </a:xfrm>
          <a:prstGeom prst="roundRect">
            <a:avLst/>
          </a:prstGeom>
          <a:noFill/>
          <a:ln w="19050">
            <a:solidFill>
              <a:srgbClr val="9411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r>
              <a:rPr lang="es-ES" sz="1100" b="1" dirty="0">
                <a:solidFill>
                  <a:srgbClr val="941114"/>
                </a:solidFill>
                <a:latin typeface="Arial" panose="020B0604020202020204" pitchFamily="34" charset="0"/>
                <a:cs typeface="Arial" panose="020B0604020202020204" pitchFamily="34" charset="0"/>
              </a:rPr>
              <a:t>$11.5</a:t>
            </a:r>
            <a:endParaRPr lang="es-MX" sz="1100" b="1" dirty="0">
              <a:solidFill>
                <a:srgbClr val="941114"/>
              </a:solidFill>
              <a:latin typeface="Arial" panose="020B0604020202020204" pitchFamily="34" charset="0"/>
              <a:cs typeface="Arial" panose="020B0604020202020204" pitchFamily="34" charset="0"/>
            </a:endParaRPr>
          </a:p>
        </p:txBody>
      </p:sp>
      <p:sp>
        <p:nvSpPr>
          <p:cNvPr id="43" name="6 Rectángulo redondeado"/>
          <p:cNvSpPr/>
          <p:nvPr/>
        </p:nvSpPr>
        <p:spPr>
          <a:xfrm>
            <a:off x="4399464" y="2150639"/>
            <a:ext cx="1339081" cy="576659"/>
          </a:xfrm>
          <a:prstGeom prst="roundRect">
            <a:avLst/>
          </a:prstGeom>
          <a:noFill/>
          <a:ln w="19050">
            <a:solidFill>
              <a:srgbClr val="9411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r>
              <a:rPr lang="es-ES" sz="1100" b="1" dirty="0">
                <a:solidFill>
                  <a:srgbClr val="941114"/>
                </a:solidFill>
                <a:latin typeface="Arial" panose="020B0604020202020204" pitchFamily="34" charset="0"/>
                <a:cs typeface="Arial" panose="020B0604020202020204" pitchFamily="34" charset="0"/>
              </a:rPr>
              <a:t>$52.4</a:t>
            </a:r>
            <a:endParaRPr lang="es-MX" sz="1100" b="1" dirty="0">
              <a:solidFill>
                <a:srgbClr val="941114"/>
              </a:solidFill>
              <a:latin typeface="Arial" panose="020B0604020202020204" pitchFamily="34" charset="0"/>
              <a:cs typeface="Arial" panose="020B0604020202020204" pitchFamily="34" charset="0"/>
            </a:endParaRPr>
          </a:p>
        </p:txBody>
      </p:sp>
      <p:sp>
        <p:nvSpPr>
          <p:cNvPr id="44" name="6 Rectángulo redondeado"/>
          <p:cNvSpPr/>
          <p:nvPr/>
        </p:nvSpPr>
        <p:spPr>
          <a:xfrm>
            <a:off x="4421681" y="2835467"/>
            <a:ext cx="1339081" cy="576659"/>
          </a:xfrm>
          <a:prstGeom prst="roundRect">
            <a:avLst/>
          </a:prstGeom>
          <a:noFill/>
          <a:ln w="19050">
            <a:solidFill>
              <a:srgbClr val="9411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r>
              <a:rPr lang="es-ES" sz="1100" b="1" dirty="0">
                <a:solidFill>
                  <a:srgbClr val="941114"/>
                </a:solidFill>
                <a:latin typeface="Arial" panose="020B0604020202020204" pitchFamily="34" charset="0"/>
                <a:cs typeface="Arial" panose="020B0604020202020204" pitchFamily="34" charset="0"/>
              </a:rPr>
              <a:t>$228.2</a:t>
            </a:r>
            <a:endParaRPr lang="es-MX" sz="1100" b="1" dirty="0">
              <a:solidFill>
                <a:srgbClr val="941114"/>
              </a:solidFill>
              <a:latin typeface="Arial" panose="020B0604020202020204" pitchFamily="34" charset="0"/>
              <a:cs typeface="Arial" panose="020B0604020202020204" pitchFamily="34" charset="0"/>
            </a:endParaRPr>
          </a:p>
        </p:txBody>
      </p:sp>
      <p:sp>
        <p:nvSpPr>
          <p:cNvPr id="46" name="Rectangle 45"/>
          <p:cNvSpPr/>
          <p:nvPr/>
        </p:nvSpPr>
        <p:spPr>
          <a:xfrm>
            <a:off x="4122518" y="904954"/>
            <a:ext cx="1842984" cy="432048"/>
          </a:xfrm>
          <a:prstGeom prst="rect">
            <a:avLst/>
          </a:prstGeom>
          <a:no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r>
              <a:rPr lang="en-US" sz="1200" b="1" dirty="0">
                <a:solidFill>
                  <a:srgbClr val="941114"/>
                </a:solidFill>
                <a:latin typeface="Arial" panose="020B0604020202020204" pitchFamily="34" charset="0"/>
                <a:cs typeface="Arial" panose="020B0604020202020204" pitchFamily="34" charset="0"/>
              </a:rPr>
              <a:t>Inversión </a:t>
            </a:r>
          </a:p>
          <a:p>
            <a:pPr algn="ctr" defTabSz="711200" eaLnBrk="1" fontAlgn="auto" hangingPunct="1">
              <a:lnSpc>
                <a:spcPct val="90000"/>
              </a:lnSpc>
              <a:spcAft>
                <a:spcPct val="35000"/>
              </a:spcAft>
            </a:pPr>
            <a:r>
              <a:rPr lang="en-US" sz="1200" b="1" dirty="0">
                <a:solidFill>
                  <a:srgbClr val="941114"/>
                </a:solidFill>
                <a:latin typeface="Arial" panose="020B0604020202020204" pitchFamily="34" charset="0"/>
                <a:cs typeface="Arial" panose="020B0604020202020204" pitchFamily="34" charset="0"/>
              </a:rPr>
              <a:t>Total (mm)</a:t>
            </a:r>
          </a:p>
        </p:txBody>
      </p:sp>
      <p:sp>
        <p:nvSpPr>
          <p:cNvPr id="48" name="6 Rectángulo redondeado"/>
          <p:cNvSpPr/>
          <p:nvPr/>
        </p:nvSpPr>
        <p:spPr>
          <a:xfrm>
            <a:off x="154306" y="4179810"/>
            <a:ext cx="1210888" cy="576659"/>
          </a:xfrm>
          <a:prstGeom prst="roundRect">
            <a:avLst/>
          </a:prstGeom>
          <a:solidFill>
            <a:srgbClr val="94111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r>
              <a:rPr lang="es-ES" sz="1100" b="1" dirty="0">
                <a:solidFill>
                  <a:prstClr val="white"/>
                </a:solidFill>
                <a:latin typeface="Arial" panose="020B0604020202020204" pitchFamily="34" charset="0"/>
                <a:cs typeface="Arial" panose="020B0604020202020204" pitchFamily="34" charset="0"/>
              </a:rPr>
              <a:t>Total</a:t>
            </a:r>
            <a:endParaRPr lang="es-MX" sz="1100" b="1" dirty="0">
              <a:solidFill>
                <a:prstClr val="white"/>
              </a:solidFill>
              <a:latin typeface="Arial" panose="020B0604020202020204" pitchFamily="34" charset="0"/>
              <a:cs typeface="Arial" panose="020B0604020202020204" pitchFamily="34" charset="0"/>
            </a:endParaRPr>
          </a:p>
        </p:txBody>
      </p:sp>
      <p:sp>
        <p:nvSpPr>
          <p:cNvPr id="49" name="6 Rectángulo redondeado"/>
          <p:cNvSpPr/>
          <p:nvPr/>
        </p:nvSpPr>
        <p:spPr>
          <a:xfrm>
            <a:off x="5958537" y="4179810"/>
            <a:ext cx="1339081" cy="576659"/>
          </a:xfrm>
          <a:prstGeom prst="roundRect">
            <a:avLst/>
          </a:prstGeom>
          <a:solidFill>
            <a:srgbClr val="7F7F7F"/>
          </a:solidFill>
          <a:ln w="19050">
            <a:solidFill>
              <a:srgbClr val="9411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r>
              <a:rPr lang="es-ES" sz="1100" b="1" dirty="0">
                <a:solidFill>
                  <a:prstClr val="white"/>
                </a:solidFill>
                <a:latin typeface="Arial" panose="020B0604020202020204" pitchFamily="34" charset="0"/>
                <a:cs typeface="Arial" panose="020B0604020202020204" pitchFamily="34" charset="0"/>
              </a:rPr>
              <a:t>29.8%</a:t>
            </a:r>
            <a:endParaRPr lang="es-MX" sz="1100" b="1" dirty="0">
              <a:solidFill>
                <a:prstClr val="white"/>
              </a:solidFill>
              <a:latin typeface="Arial" panose="020B0604020202020204" pitchFamily="34" charset="0"/>
              <a:cs typeface="Arial" panose="020B0604020202020204" pitchFamily="34" charset="0"/>
            </a:endParaRPr>
          </a:p>
        </p:txBody>
      </p:sp>
      <p:sp>
        <p:nvSpPr>
          <p:cNvPr id="50" name="6 Rectángulo redondeado"/>
          <p:cNvSpPr/>
          <p:nvPr/>
        </p:nvSpPr>
        <p:spPr>
          <a:xfrm>
            <a:off x="7426352" y="4179810"/>
            <a:ext cx="1339081" cy="576659"/>
          </a:xfrm>
          <a:prstGeom prst="roundRect">
            <a:avLst/>
          </a:prstGeom>
          <a:solidFill>
            <a:srgbClr val="7F7F7F"/>
          </a:solidFill>
          <a:ln w="19050">
            <a:solidFill>
              <a:srgbClr val="9411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r>
              <a:rPr lang="es-ES" sz="1100" b="1" dirty="0">
                <a:solidFill>
                  <a:prstClr val="white"/>
                </a:solidFill>
                <a:latin typeface="Arial" panose="020B0604020202020204" pitchFamily="34" charset="0"/>
                <a:cs typeface="Arial" panose="020B0604020202020204" pitchFamily="34" charset="0"/>
              </a:rPr>
              <a:t>2.1x</a:t>
            </a:r>
            <a:endParaRPr lang="es-MX" sz="1100" b="1" dirty="0">
              <a:solidFill>
                <a:prstClr val="white"/>
              </a:solidFill>
              <a:latin typeface="Arial" panose="020B0604020202020204" pitchFamily="34" charset="0"/>
              <a:cs typeface="Arial" panose="020B0604020202020204" pitchFamily="34" charset="0"/>
            </a:endParaRPr>
          </a:p>
        </p:txBody>
      </p:sp>
      <p:sp>
        <p:nvSpPr>
          <p:cNvPr id="51" name="6 Rectángulo redondeado"/>
          <p:cNvSpPr/>
          <p:nvPr/>
        </p:nvSpPr>
        <p:spPr>
          <a:xfrm>
            <a:off x="2962618" y="4179810"/>
            <a:ext cx="1339081" cy="576659"/>
          </a:xfrm>
          <a:prstGeom prst="roundRect">
            <a:avLst/>
          </a:prstGeom>
          <a:solidFill>
            <a:srgbClr val="7F7F7F"/>
          </a:solidFill>
          <a:ln w="19050">
            <a:solidFill>
              <a:srgbClr val="9411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r>
              <a:rPr lang="es-ES" sz="1100" b="1" dirty="0">
                <a:solidFill>
                  <a:prstClr val="white"/>
                </a:solidFill>
                <a:latin typeface="Arial" panose="020B0604020202020204" pitchFamily="34" charset="0"/>
                <a:cs typeface="Arial" panose="020B0604020202020204" pitchFamily="34" charset="0"/>
              </a:rPr>
              <a:t>3,059</a:t>
            </a:r>
            <a:endParaRPr lang="es-MX" sz="1100" b="1" dirty="0">
              <a:solidFill>
                <a:prstClr val="white"/>
              </a:solidFill>
              <a:latin typeface="Arial" panose="020B0604020202020204" pitchFamily="34" charset="0"/>
              <a:cs typeface="Arial" panose="020B0604020202020204" pitchFamily="34" charset="0"/>
            </a:endParaRPr>
          </a:p>
        </p:txBody>
      </p:sp>
      <p:sp>
        <p:nvSpPr>
          <p:cNvPr id="52" name="6 Rectángulo redondeado"/>
          <p:cNvSpPr/>
          <p:nvPr/>
        </p:nvSpPr>
        <p:spPr>
          <a:xfrm>
            <a:off x="1479521" y="4179810"/>
            <a:ext cx="1339081" cy="576659"/>
          </a:xfrm>
          <a:prstGeom prst="roundRect">
            <a:avLst/>
          </a:prstGeom>
          <a:solidFill>
            <a:srgbClr val="7F7F7F"/>
          </a:solidFill>
          <a:ln w="19050">
            <a:solidFill>
              <a:srgbClr val="9411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r>
              <a:rPr lang="es-ES" sz="1100" b="1" dirty="0">
                <a:solidFill>
                  <a:prstClr val="white"/>
                </a:solidFill>
                <a:latin typeface="Arial" panose="020B0604020202020204" pitchFamily="34" charset="0"/>
                <a:cs typeface="Arial" panose="020B0604020202020204" pitchFamily="34" charset="0"/>
              </a:rPr>
              <a:t>24</a:t>
            </a:r>
            <a:endParaRPr lang="es-MX" sz="1100" b="1" dirty="0">
              <a:solidFill>
                <a:prstClr val="white"/>
              </a:solidFill>
              <a:latin typeface="Arial" panose="020B0604020202020204" pitchFamily="34" charset="0"/>
              <a:cs typeface="Arial" panose="020B0604020202020204" pitchFamily="34" charset="0"/>
            </a:endParaRPr>
          </a:p>
        </p:txBody>
      </p:sp>
      <p:sp>
        <p:nvSpPr>
          <p:cNvPr id="53" name="6 Rectángulo redondeado"/>
          <p:cNvSpPr/>
          <p:nvPr/>
        </p:nvSpPr>
        <p:spPr>
          <a:xfrm>
            <a:off x="4465114" y="4179810"/>
            <a:ext cx="1339081" cy="576659"/>
          </a:xfrm>
          <a:prstGeom prst="roundRect">
            <a:avLst/>
          </a:prstGeom>
          <a:solidFill>
            <a:srgbClr val="7F7F7F"/>
          </a:solidFill>
          <a:ln w="19050">
            <a:solidFill>
              <a:srgbClr val="9411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r>
              <a:rPr lang="es-ES" sz="1100" b="1" dirty="0">
                <a:solidFill>
                  <a:prstClr val="white"/>
                </a:solidFill>
                <a:latin typeface="Arial" panose="020B0604020202020204" pitchFamily="34" charset="0"/>
                <a:cs typeface="Arial" panose="020B0604020202020204" pitchFamily="34" charset="0"/>
              </a:rPr>
              <a:t>$507.9</a:t>
            </a:r>
            <a:endParaRPr lang="es-MX" sz="1100" b="1" dirty="0">
              <a:solidFill>
                <a:prstClr val="white"/>
              </a:solidFill>
              <a:latin typeface="Arial" panose="020B0604020202020204" pitchFamily="34" charset="0"/>
              <a:cs typeface="Arial" panose="020B0604020202020204" pitchFamily="34" charset="0"/>
            </a:endParaRPr>
          </a:p>
        </p:txBody>
      </p:sp>
      <p:sp>
        <p:nvSpPr>
          <p:cNvPr id="40" name="6 Rectángulo redondeado"/>
          <p:cNvSpPr/>
          <p:nvPr/>
        </p:nvSpPr>
        <p:spPr>
          <a:xfrm>
            <a:off x="160934" y="4838085"/>
            <a:ext cx="1210888" cy="576659"/>
          </a:xfrm>
          <a:prstGeom prst="roundRect">
            <a:avLst/>
          </a:prstGeom>
          <a:solidFill>
            <a:srgbClr val="94111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r>
              <a:rPr lang="es-ES" sz="1100" b="1" dirty="0">
                <a:solidFill>
                  <a:prstClr val="white"/>
                </a:solidFill>
                <a:latin typeface="Arial" panose="020B0604020202020204" pitchFamily="34" charset="0"/>
                <a:cs typeface="Arial" panose="020B0604020202020204" pitchFamily="34" charset="0"/>
              </a:rPr>
              <a:t>Terminados</a:t>
            </a:r>
          </a:p>
          <a:p>
            <a:pPr algn="ctr" defTabSz="914400" eaLnBrk="1" fontAlgn="auto" hangingPunct="1">
              <a:spcBef>
                <a:spcPts val="0"/>
              </a:spcBef>
              <a:spcAft>
                <a:spcPts val="0"/>
              </a:spcAft>
            </a:pPr>
            <a:r>
              <a:rPr lang="es-ES" sz="1100" b="1" dirty="0">
                <a:solidFill>
                  <a:prstClr val="white"/>
                </a:solidFill>
                <a:latin typeface="Arial" panose="020B0604020202020204" pitchFamily="34" charset="0"/>
                <a:cs typeface="Arial" panose="020B0604020202020204" pitchFamily="34" charset="0"/>
              </a:rPr>
              <a:t>+</a:t>
            </a:r>
          </a:p>
          <a:p>
            <a:pPr algn="ctr" defTabSz="914400" eaLnBrk="1" fontAlgn="auto" hangingPunct="1">
              <a:spcBef>
                <a:spcPts val="0"/>
              </a:spcBef>
              <a:spcAft>
                <a:spcPts val="0"/>
              </a:spcAft>
            </a:pPr>
            <a:r>
              <a:rPr lang="es-ES" sz="1100" b="1" dirty="0">
                <a:solidFill>
                  <a:prstClr val="white"/>
                </a:solidFill>
                <a:latin typeface="Arial" panose="020B0604020202020204" pitchFamily="34" charset="0"/>
                <a:cs typeface="Arial" panose="020B0604020202020204" pitchFamily="34" charset="0"/>
              </a:rPr>
              <a:t>Proceso </a:t>
            </a:r>
            <a:endParaRPr lang="es-MX" sz="1100" b="1" dirty="0">
              <a:solidFill>
                <a:prstClr val="white"/>
              </a:solidFill>
              <a:latin typeface="Arial" panose="020B0604020202020204" pitchFamily="34" charset="0"/>
              <a:cs typeface="Arial" panose="020B0604020202020204" pitchFamily="34" charset="0"/>
            </a:endParaRPr>
          </a:p>
        </p:txBody>
      </p:sp>
      <p:sp>
        <p:nvSpPr>
          <p:cNvPr id="45" name="6 Rectángulo redondeado"/>
          <p:cNvSpPr/>
          <p:nvPr/>
        </p:nvSpPr>
        <p:spPr>
          <a:xfrm>
            <a:off x="2969246" y="4838085"/>
            <a:ext cx="1339081" cy="576659"/>
          </a:xfrm>
          <a:prstGeom prst="roundRect">
            <a:avLst/>
          </a:prstGeom>
          <a:solidFill>
            <a:schemeClr val="tx2"/>
          </a:solidFill>
          <a:ln w="19050">
            <a:solidFill>
              <a:srgbClr val="9411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r>
              <a:rPr lang="es-ES" sz="1100" b="1" dirty="0">
                <a:solidFill>
                  <a:prstClr val="white"/>
                </a:solidFill>
                <a:latin typeface="Arial" panose="020B0604020202020204" pitchFamily="34" charset="0"/>
                <a:cs typeface="Arial" panose="020B0604020202020204" pitchFamily="34" charset="0"/>
              </a:rPr>
              <a:t>12,593</a:t>
            </a:r>
            <a:endParaRPr lang="es-MX" sz="1100" b="1" dirty="0">
              <a:solidFill>
                <a:prstClr val="white"/>
              </a:solidFill>
              <a:latin typeface="Arial" panose="020B0604020202020204" pitchFamily="34" charset="0"/>
              <a:cs typeface="Arial" panose="020B0604020202020204" pitchFamily="34" charset="0"/>
            </a:endParaRPr>
          </a:p>
        </p:txBody>
      </p:sp>
      <p:sp>
        <p:nvSpPr>
          <p:cNvPr id="47" name="6 Rectángulo redondeado"/>
          <p:cNvSpPr/>
          <p:nvPr/>
        </p:nvSpPr>
        <p:spPr>
          <a:xfrm>
            <a:off x="1486149" y="4838085"/>
            <a:ext cx="1339081" cy="576659"/>
          </a:xfrm>
          <a:prstGeom prst="roundRect">
            <a:avLst/>
          </a:prstGeom>
          <a:solidFill>
            <a:schemeClr val="tx2"/>
          </a:solidFill>
          <a:ln w="19050">
            <a:solidFill>
              <a:srgbClr val="9411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r>
              <a:rPr lang="es-ES" sz="1100" b="1" dirty="0">
                <a:solidFill>
                  <a:prstClr val="white"/>
                </a:solidFill>
                <a:latin typeface="Arial" panose="020B0604020202020204" pitchFamily="34" charset="0"/>
                <a:cs typeface="Arial" panose="020B0604020202020204" pitchFamily="34" charset="0"/>
              </a:rPr>
              <a:t>92</a:t>
            </a:r>
            <a:endParaRPr lang="es-MX" sz="1100" b="1" dirty="0">
              <a:solidFill>
                <a:prstClr val="white"/>
              </a:solidFill>
              <a:latin typeface="Arial" panose="020B0604020202020204" pitchFamily="34" charset="0"/>
              <a:cs typeface="Arial" panose="020B0604020202020204" pitchFamily="34" charset="0"/>
            </a:endParaRPr>
          </a:p>
        </p:txBody>
      </p:sp>
      <p:sp>
        <p:nvSpPr>
          <p:cNvPr id="54" name="6 Rectángulo redondeado"/>
          <p:cNvSpPr/>
          <p:nvPr/>
        </p:nvSpPr>
        <p:spPr>
          <a:xfrm>
            <a:off x="4471742" y="4838085"/>
            <a:ext cx="1339081" cy="576659"/>
          </a:xfrm>
          <a:prstGeom prst="roundRect">
            <a:avLst/>
          </a:prstGeom>
          <a:solidFill>
            <a:schemeClr val="tx2"/>
          </a:solidFill>
          <a:ln w="19050">
            <a:solidFill>
              <a:srgbClr val="9411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r>
              <a:rPr lang="es-ES" sz="1100" b="1" dirty="0">
                <a:solidFill>
                  <a:prstClr val="white"/>
                </a:solidFill>
                <a:latin typeface="Arial" panose="020B0604020202020204" pitchFamily="34" charset="0"/>
                <a:cs typeface="Arial" panose="020B0604020202020204" pitchFamily="34" charset="0"/>
              </a:rPr>
              <a:t>$3,409.7</a:t>
            </a:r>
            <a:endParaRPr lang="es-MX" sz="1100" b="1" dirty="0">
              <a:solidFill>
                <a:prstClr val="white"/>
              </a:solidFill>
              <a:latin typeface="Arial" panose="020B0604020202020204" pitchFamily="34" charset="0"/>
              <a:cs typeface="Arial" panose="020B0604020202020204" pitchFamily="34" charset="0"/>
            </a:endParaRPr>
          </a:p>
        </p:txBody>
      </p:sp>
      <p:sp>
        <p:nvSpPr>
          <p:cNvPr id="55" name="6 Rectángulo redondeado"/>
          <p:cNvSpPr/>
          <p:nvPr/>
        </p:nvSpPr>
        <p:spPr>
          <a:xfrm>
            <a:off x="144002" y="3502300"/>
            <a:ext cx="1210888" cy="576659"/>
          </a:xfrm>
          <a:prstGeom prst="roundRect">
            <a:avLst/>
          </a:prstGeom>
          <a:solidFill>
            <a:srgbClr val="94111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r>
              <a:rPr lang="es-ES" sz="1100" b="1" dirty="0">
                <a:solidFill>
                  <a:prstClr val="white"/>
                </a:solidFill>
                <a:latin typeface="Arial" panose="020B0604020202020204" pitchFamily="34" charset="0"/>
                <a:cs typeface="Arial" panose="020B0604020202020204" pitchFamily="34" charset="0"/>
              </a:rPr>
              <a:t>Social</a:t>
            </a:r>
            <a:endParaRPr lang="es-MX" sz="1100" b="1" dirty="0">
              <a:solidFill>
                <a:prstClr val="white"/>
              </a:solidFill>
              <a:latin typeface="Arial" panose="020B0604020202020204" pitchFamily="34" charset="0"/>
              <a:cs typeface="Arial" panose="020B0604020202020204" pitchFamily="34" charset="0"/>
            </a:endParaRPr>
          </a:p>
        </p:txBody>
      </p:sp>
      <p:sp>
        <p:nvSpPr>
          <p:cNvPr id="56" name="6 Rectángulo redondeado"/>
          <p:cNvSpPr/>
          <p:nvPr/>
        </p:nvSpPr>
        <p:spPr>
          <a:xfrm>
            <a:off x="5915104" y="3502300"/>
            <a:ext cx="1339081" cy="576659"/>
          </a:xfrm>
          <a:prstGeom prst="roundRect">
            <a:avLst/>
          </a:prstGeom>
          <a:noFill/>
          <a:ln w="19050">
            <a:solidFill>
              <a:srgbClr val="9411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r>
              <a:rPr lang="es-ES" sz="1100" b="1" dirty="0">
                <a:solidFill>
                  <a:srgbClr val="941114"/>
                </a:solidFill>
                <a:latin typeface="Arial" panose="020B0604020202020204" pitchFamily="34" charset="0"/>
                <a:cs typeface="Arial" panose="020B0604020202020204" pitchFamily="34" charset="0"/>
              </a:rPr>
              <a:t>27.6%</a:t>
            </a:r>
            <a:endParaRPr lang="es-MX" sz="1100" b="1" dirty="0">
              <a:solidFill>
                <a:srgbClr val="941114"/>
              </a:solidFill>
              <a:latin typeface="Arial" panose="020B0604020202020204" pitchFamily="34" charset="0"/>
              <a:cs typeface="Arial" panose="020B0604020202020204" pitchFamily="34" charset="0"/>
            </a:endParaRPr>
          </a:p>
        </p:txBody>
      </p:sp>
      <p:sp>
        <p:nvSpPr>
          <p:cNvPr id="57" name="6 Rectángulo redondeado"/>
          <p:cNvSpPr/>
          <p:nvPr/>
        </p:nvSpPr>
        <p:spPr>
          <a:xfrm>
            <a:off x="7382919" y="3502300"/>
            <a:ext cx="1339081" cy="576659"/>
          </a:xfrm>
          <a:prstGeom prst="roundRect">
            <a:avLst/>
          </a:prstGeom>
          <a:noFill/>
          <a:ln w="19050">
            <a:solidFill>
              <a:srgbClr val="9411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r>
              <a:rPr lang="es-ES" sz="1100" b="1" dirty="0">
                <a:solidFill>
                  <a:srgbClr val="941114"/>
                </a:solidFill>
                <a:latin typeface="Arial" panose="020B0604020202020204" pitchFamily="34" charset="0"/>
                <a:cs typeface="Arial" panose="020B0604020202020204" pitchFamily="34" charset="0"/>
              </a:rPr>
              <a:t>1.7x</a:t>
            </a:r>
            <a:endParaRPr lang="es-MX" sz="1100" b="1" dirty="0">
              <a:solidFill>
                <a:srgbClr val="941114"/>
              </a:solidFill>
              <a:latin typeface="Arial" panose="020B0604020202020204" pitchFamily="34" charset="0"/>
              <a:cs typeface="Arial" panose="020B0604020202020204" pitchFamily="34" charset="0"/>
            </a:endParaRPr>
          </a:p>
        </p:txBody>
      </p:sp>
      <p:sp>
        <p:nvSpPr>
          <p:cNvPr id="58" name="6 Rectángulo redondeado"/>
          <p:cNvSpPr/>
          <p:nvPr/>
        </p:nvSpPr>
        <p:spPr>
          <a:xfrm>
            <a:off x="2941062" y="3502300"/>
            <a:ext cx="1339081" cy="576659"/>
          </a:xfrm>
          <a:prstGeom prst="roundRect">
            <a:avLst/>
          </a:prstGeom>
          <a:noFill/>
          <a:ln w="19050">
            <a:solidFill>
              <a:srgbClr val="9411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r>
              <a:rPr lang="es-ES" sz="1100" b="1" dirty="0">
                <a:solidFill>
                  <a:srgbClr val="941114"/>
                </a:solidFill>
                <a:latin typeface="Arial" panose="020B0604020202020204" pitchFamily="34" charset="0"/>
                <a:cs typeface="Arial" panose="020B0604020202020204" pitchFamily="34" charset="0"/>
              </a:rPr>
              <a:t>1,481</a:t>
            </a:r>
            <a:endParaRPr lang="es-MX" sz="1100" b="1" dirty="0">
              <a:solidFill>
                <a:srgbClr val="941114"/>
              </a:solidFill>
              <a:latin typeface="Arial" panose="020B0604020202020204" pitchFamily="34" charset="0"/>
              <a:cs typeface="Arial" panose="020B0604020202020204" pitchFamily="34" charset="0"/>
            </a:endParaRPr>
          </a:p>
        </p:txBody>
      </p:sp>
      <p:sp>
        <p:nvSpPr>
          <p:cNvPr id="59" name="6 Rectángulo redondeado"/>
          <p:cNvSpPr/>
          <p:nvPr/>
        </p:nvSpPr>
        <p:spPr>
          <a:xfrm>
            <a:off x="1460443" y="3502300"/>
            <a:ext cx="1339081" cy="576659"/>
          </a:xfrm>
          <a:prstGeom prst="roundRect">
            <a:avLst/>
          </a:prstGeom>
          <a:noFill/>
          <a:ln w="19050">
            <a:solidFill>
              <a:srgbClr val="9411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r>
              <a:rPr lang="es-MX" sz="1100" b="1" dirty="0">
                <a:solidFill>
                  <a:srgbClr val="941114"/>
                </a:solidFill>
                <a:latin typeface="Arial" panose="020B0604020202020204" pitchFamily="34" charset="0"/>
                <a:cs typeface="Arial" panose="020B0604020202020204" pitchFamily="34" charset="0"/>
              </a:rPr>
              <a:t>9</a:t>
            </a:r>
          </a:p>
        </p:txBody>
      </p:sp>
      <p:sp>
        <p:nvSpPr>
          <p:cNvPr id="60" name="6 Rectángulo redondeado"/>
          <p:cNvSpPr/>
          <p:nvPr/>
        </p:nvSpPr>
        <p:spPr>
          <a:xfrm>
            <a:off x="4421681" y="3502300"/>
            <a:ext cx="1339081" cy="576659"/>
          </a:xfrm>
          <a:prstGeom prst="roundRect">
            <a:avLst/>
          </a:prstGeom>
          <a:noFill/>
          <a:ln w="19050">
            <a:solidFill>
              <a:srgbClr val="9411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r>
              <a:rPr lang="es-ES" sz="1100" b="1" dirty="0">
                <a:solidFill>
                  <a:srgbClr val="941114"/>
                </a:solidFill>
                <a:latin typeface="Arial" panose="020B0604020202020204" pitchFamily="34" charset="0"/>
                <a:cs typeface="Arial" panose="020B0604020202020204" pitchFamily="34" charset="0"/>
              </a:rPr>
              <a:t>$215.9</a:t>
            </a:r>
            <a:endParaRPr lang="es-MX" sz="1100" b="1" dirty="0">
              <a:solidFill>
                <a:srgbClr val="941114"/>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097531117"/>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1 Título"/>
          <p:cNvSpPr txBox="1">
            <a:spLocks/>
          </p:cNvSpPr>
          <p:nvPr/>
        </p:nvSpPr>
        <p:spPr>
          <a:xfrm>
            <a:off x="181551" y="188913"/>
            <a:ext cx="8785225" cy="360362"/>
          </a:xfrm>
          <a:prstGeom prst="rect">
            <a:avLst/>
          </a:prstGeom>
        </p:spPr>
        <p:txBody>
          <a:bodyPr vert="horz" lIns="91440" tIns="45720" rIns="91440" bIns="45720" rtlCol="0" anchor="ctr">
            <a:noAutofit/>
          </a:bodyPr>
          <a:lstStyle>
            <a:lvl1pPr algn="l" defTabSz="914400" rtl="0" eaLnBrk="1" latinLnBrk="0" hangingPunct="1">
              <a:spcBef>
                <a:spcPct val="0"/>
              </a:spcBef>
              <a:buNone/>
              <a:defRPr sz="2800" kern="1200">
                <a:solidFill>
                  <a:schemeClr val="bg1"/>
                </a:solidFill>
                <a:latin typeface="+mj-lt"/>
                <a:ea typeface="+mj-ea"/>
                <a:cs typeface="+mj-cs"/>
              </a:defRPr>
            </a:lvl1pPr>
          </a:lstStyle>
          <a:p>
            <a:pPr fontAlgn="auto">
              <a:spcAft>
                <a:spcPts val="0"/>
              </a:spcAft>
            </a:pPr>
            <a:r>
              <a:rPr lang="es-MX" sz="2400" b="1" dirty="0">
                <a:solidFill>
                  <a:prstClr val="white"/>
                </a:solidFill>
                <a:latin typeface="Arial" panose="020B0604020202020204" pitchFamily="34" charset="0"/>
                <a:cs typeface="Arial" panose="020B0604020202020204" pitchFamily="34" charset="0"/>
              </a:rPr>
              <a:t>Liderazgo de Quiero Casa</a:t>
            </a:r>
          </a:p>
        </p:txBody>
      </p:sp>
      <p:graphicFrame>
        <p:nvGraphicFramePr>
          <p:cNvPr id="36" name="35 Tabla"/>
          <p:cNvGraphicFramePr>
            <a:graphicFrameLocks noGrp="1"/>
          </p:cNvGraphicFramePr>
          <p:nvPr>
            <p:extLst>
              <p:ext uri="{D42A27DB-BD31-4B8C-83A1-F6EECF244321}">
                <p14:modId xmlns:p14="http://schemas.microsoft.com/office/powerpoint/2010/main" val="2022950603"/>
              </p:ext>
            </p:extLst>
          </p:nvPr>
        </p:nvGraphicFramePr>
        <p:xfrm>
          <a:off x="4732138" y="757572"/>
          <a:ext cx="4316245" cy="5453101"/>
        </p:xfrm>
        <a:graphic>
          <a:graphicData uri="http://schemas.openxmlformats.org/drawingml/2006/table">
            <a:tbl>
              <a:tblPr firstRow="1" bandRow="1">
                <a:tableStyleId>{5C22544A-7EE6-4342-B048-85BDC9FD1C3A}</a:tableStyleId>
              </a:tblPr>
              <a:tblGrid>
                <a:gridCol w="1583729">
                  <a:extLst>
                    <a:ext uri="{9D8B030D-6E8A-4147-A177-3AD203B41FA5}">
                      <a16:colId xmlns:a16="http://schemas.microsoft.com/office/drawing/2014/main" xmlns="" val="20000"/>
                    </a:ext>
                  </a:extLst>
                </a:gridCol>
                <a:gridCol w="679611">
                  <a:extLst>
                    <a:ext uri="{9D8B030D-6E8A-4147-A177-3AD203B41FA5}">
                      <a16:colId xmlns:a16="http://schemas.microsoft.com/office/drawing/2014/main" xmlns="" val="20001"/>
                    </a:ext>
                  </a:extLst>
                </a:gridCol>
                <a:gridCol w="679611">
                  <a:extLst>
                    <a:ext uri="{9D8B030D-6E8A-4147-A177-3AD203B41FA5}">
                      <a16:colId xmlns:a16="http://schemas.microsoft.com/office/drawing/2014/main" xmlns="" val="20002"/>
                    </a:ext>
                  </a:extLst>
                </a:gridCol>
                <a:gridCol w="679611">
                  <a:extLst>
                    <a:ext uri="{9D8B030D-6E8A-4147-A177-3AD203B41FA5}">
                      <a16:colId xmlns:a16="http://schemas.microsoft.com/office/drawing/2014/main" xmlns="" val="20003"/>
                    </a:ext>
                  </a:extLst>
                </a:gridCol>
                <a:gridCol w="693683">
                  <a:extLst>
                    <a:ext uri="{9D8B030D-6E8A-4147-A177-3AD203B41FA5}">
                      <a16:colId xmlns:a16="http://schemas.microsoft.com/office/drawing/2014/main" xmlns="" val="20004"/>
                    </a:ext>
                  </a:extLst>
                </a:gridCol>
              </a:tblGrid>
              <a:tr h="345481">
                <a:tc>
                  <a:txBody>
                    <a:bodyPr/>
                    <a:lstStyle/>
                    <a:p>
                      <a:pPr algn="ctr"/>
                      <a:r>
                        <a:rPr lang="es-MX" sz="700" dirty="0">
                          <a:solidFill>
                            <a:schemeClr val="bg1"/>
                          </a:solidFill>
                          <a:latin typeface="Arial" panose="020B0604020202020204" pitchFamily="34" charset="0"/>
                          <a:cs typeface="Arial" panose="020B0604020202020204" pitchFamily="34" charset="0"/>
                        </a:rPr>
                        <a:t>Desarrolladores en la</a:t>
                      </a:r>
                      <a:r>
                        <a:rPr lang="es-MX" sz="700" baseline="0" dirty="0">
                          <a:solidFill>
                            <a:schemeClr val="bg1"/>
                          </a:solidFill>
                          <a:latin typeface="Arial" panose="020B0604020202020204" pitchFamily="34" charset="0"/>
                          <a:cs typeface="Arial" panose="020B0604020202020204" pitchFamily="34" charset="0"/>
                        </a:rPr>
                        <a:t> CDMX</a:t>
                      </a:r>
                      <a:endParaRPr lang="es-MX" sz="700" dirty="0">
                        <a:solidFill>
                          <a:schemeClr val="bg1"/>
                        </a:solidFill>
                        <a:latin typeface="Arial" panose="020B0604020202020204" pitchFamily="34" charset="0"/>
                        <a:cs typeface="Arial" panose="020B0604020202020204" pitchFamily="34" charset="0"/>
                      </a:endParaRPr>
                    </a:p>
                  </a:txBody>
                  <a:tcPr anchor="ctr">
                    <a:lnL w="12700" cap="flat" cmpd="sng" algn="ctr">
                      <a:solidFill>
                        <a:srgbClr val="7F7F7F"/>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rgbClr val="7F7F7F"/>
                      </a:solidFill>
                      <a:prstDash val="solid"/>
                      <a:round/>
                      <a:headEnd type="none" w="med" len="med"/>
                      <a:tailEnd type="none" w="med" len="med"/>
                    </a:lnT>
                    <a:lnB w="28575" cap="flat" cmpd="sng" algn="ctr">
                      <a:solidFill>
                        <a:srgbClr val="C00000"/>
                      </a:solidFill>
                      <a:prstDash val="solid"/>
                      <a:round/>
                      <a:headEnd type="none" w="med" len="med"/>
                      <a:tailEnd type="none" w="med" len="med"/>
                    </a:lnB>
                    <a:lnTlToBr w="12700" cmpd="sng">
                      <a:noFill/>
                      <a:prstDash val="solid"/>
                    </a:lnTlToBr>
                    <a:lnBlToTr w="12700" cmpd="sng">
                      <a:noFill/>
                      <a:prstDash val="solid"/>
                    </a:lnBlToTr>
                    <a:solidFill>
                      <a:srgbClr val="7F7F7F"/>
                    </a:solidFill>
                  </a:tcPr>
                </a:tc>
                <a:tc>
                  <a:txBody>
                    <a:bodyPr/>
                    <a:lstStyle/>
                    <a:p>
                      <a:pPr algn="ctr"/>
                      <a:r>
                        <a:rPr lang="es-MX" sz="700" dirty="0">
                          <a:solidFill>
                            <a:schemeClr val="bg1"/>
                          </a:solidFill>
                          <a:latin typeface="Arial" panose="020B0604020202020204" pitchFamily="34" charset="0"/>
                          <a:cs typeface="Arial" panose="020B0604020202020204" pitchFamily="34" charset="0"/>
                        </a:rPr>
                        <a:t>Media </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rgbClr val="7F7F7F"/>
                      </a:solidFill>
                      <a:prstDash val="solid"/>
                      <a:round/>
                      <a:headEnd type="none" w="med" len="med"/>
                      <a:tailEnd type="none" w="med" len="med"/>
                    </a:lnT>
                    <a:lnB w="28575" cap="flat" cmpd="sng" algn="ctr">
                      <a:solidFill>
                        <a:srgbClr val="C00000"/>
                      </a:solidFill>
                      <a:prstDash val="solid"/>
                      <a:round/>
                      <a:headEnd type="none" w="med" len="med"/>
                      <a:tailEnd type="none" w="med" len="med"/>
                    </a:lnB>
                    <a:lnTlToBr w="12700" cmpd="sng">
                      <a:noFill/>
                      <a:prstDash val="solid"/>
                    </a:lnTlToBr>
                    <a:lnBlToTr w="12700" cmpd="sng">
                      <a:noFill/>
                      <a:prstDash val="solid"/>
                    </a:lnBlToTr>
                    <a:solidFill>
                      <a:srgbClr val="7F7F7F"/>
                    </a:solidFill>
                  </a:tcPr>
                </a:tc>
                <a:tc>
                  <a:txBody>
                    <a:bodyPr/>
                    <a:lstStyle/>
                    <a:p>
                      <a:pPr algn="ctr"/>
                      <a:r>
                        <a:rPr lang="es-MX" sz="700" dirty="0">
                          <a:solidFill>
                            <a:schemeClr val="bg1"/>
                          </a:solidFill>
                          <a:latin typeface="Arial" panose="020B0604020202020204" pitchFamily="34" charset="0"/>
                          <a:cs typeface="Arial" panose="020B0604020202020204" pitchFamily="34" charset="0"/>
                        </a:rPr>
                        <a:t>Residencial</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rgbClr val="7F7F7F"/>
                      </a:solidFill>
                      <a:prstDash val="solid"/>
                      <a:round/>
                      <a:headEnd type="none" w="med" len="med"/>
                      <a:tailEnd type="none" w="med" len="med"/>
                    </a:lnT>
                    <a:lnB w="28575" cap="flat" cmpd="sng" algn="ctr">
                      <a:solidFill>
                        <a:srgbClr val="C00000"/>
                      </a:solidFill>
                      <a:prstDash val="solid"/>
                      <a:round/>
                      <a:headEnd type="none" w="med" len="med"/>
                      <a:tailEnd type="none" w="med" len="med"/>
                    </a:lnB>
                    <a:lnTlToBr w="12700" cmpd="sng">
                      <a:noFill/>
                      <a:prstDash val="solid"/>
                    </a:lnTlToBr>
                    <a:lnBlToTr w="12700" cmpd="sng">
                      <a:noFill/>
                      <a:prstDash val="solid"/>
                    </a:lnBlToTr>
                    <a:solidFill>
                      <a:srgbClr val="7F7F7F"/>
                    </a:solidFill>
                  </a:tcPr>
                </a:tc>
                <a:tc>
                  <a:txBody>
                    <a:bodyPr/>
                    <a:lstStyle/>
                    <a:p>
                      <a:pPr algn="ctr"/>
                      <a:r>
                        <a:rPr lang="es-MX" sz="700" dirty="0">
                          <a:solidFill>
                            <a:schemeClr val="bg1"/>
                          </a:solidFill>
                          <a:latin typeface="Arial" panose="020B0604020202020204" pitchFamily="34" charset="0"/>
                          <a:cs typeface="Arial" panose="020B0604020202020204" pitchFamily="34" charset="0"/>
                        </a:rPr>
                        <a:t>Residencial</a:t>
                      </a:r>
                      <a:r>
                        <a:rPr lang="es-MX" sz="700" baseline="0" dirty="0">
                          <a:solidFill>
                            <a:schemeClr val="bg1"/>
                          </a:solidFill>
                          <a:latin typeface="Arial" panose="020B0604020202020204" pitchFamily="34" charset="0"/>
                          <a:cs typeface="Arial" panose="020B0604020202020204" pitchFamily="34" charset="0"/>
                        </a:rPr>
                        <a:t> Plus</a:t>
                      </a:r>
                      <a:endParaRPr lang="es-MX" sz="700" dirty="0">
                        <a:solidFill>
                          <a:schemeClr val="bg1"/>
                        </a:solidFill>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rgbClr val="7F7F7F"/>
                      </a:solidFill>
                      <a:prstDash val="solid"/>
                      <a:round/>
                      <a:headEnd type="none" w="med" len="med"/>
                      <a:tailEnd type="none" w="med" len="med"/>
                    </a:lnT>
                    <a:lnB w="28575" cap="flat" cmpd="sng" algn="ctr">
                      <a:solidFill>
                        <a:srgbClr val="C00000"/>
                      </a:solidFill>
                      <a:prstDash val="solid"/>
                      <a:round/>
                      <a:headEnd type="none" w="med" len="med"/>
                      <a:tailEnd type="none" w="med" len="med"/>
                    </a:lnB>
                    <a:lnTlToBr w="12700" cmpd="sng">
                      <a:noFill/>
                      <a:prstDash val="solid"/>
                    </a:lnTlToBr>
                    <a:lnBlToTr w="12700" cmpd="sng">
                      <a:noFill/>
                      <a:prstDash val="solid"/>
                    </a:lnBlToTr>
                    <a:solidFill>
                      <a:srgbClr val="7F7F7F"/>
                    </a:solidFill>
                  </a:tcPr>
                </a:tc>
                <a:tc>
                  <a:txBody>
                    <a:bodyPr/>
                    <a:lstStyle/>
                    <a:p>
                      <a:pPr algn="ctr"/>
                      <a:r>
                        <a:rPr lang="es-MX" sz="700" dirty="0">
                          <a:solidFill>
                            <a:schemeClr val="bg1"/>
                          </a:solidFill>
                          <a:latin typeface="Arial" panose="020B0604020202020204" pitchFamily="34" charset="0"/>
                          <a:cs typeface="Arial" panose="020B0604020202020204" pitchFamily="34" charset="0"/>
                        </a:rPr>
                        <a:t>Unidades</a:t>
                      </a:r>
                    </a:p>
                  </a:txBody>
                  <a:tcPr anchor="ctr">
                    <a:lnL w="12700" cap="flat" cmpd="sng" algn="ctr">
                      <a:solidFill>
                        <a:schemeClr val="bg1"/>
                      </a:solidFill>
                      <a:prstDash val="solid"/>
                      <a:round/>
                      <a:headEnd type="none" w="med" len="med"/>
                      <a:tailEnd type="none" w="med" len="med"/>
                    </a:lnL>
                    <a:lnR w="12700" cap="flat" cmpd="sng" algn="ctr">
                      <a:solidFill>
                        <a:srgbClr val="7F7F7F"/>
                      </a:solidFill>
                      <a:prstDash val="solid"/>
                      <a:round/>
                      <a:headEnd type="none" w="med" len="med"/>
                      <a:tailEnd type="none" w="med" len="med"/>
                    </a:lnR>
                    <a:lnT w="12700" cap="flat" cmpd="sng" algn="ctr">
                      <a:solidFill>
                        <a:srgbClr val="7F7F7F"/>
                      </a:solidFill>
                      <a:prstDash val="solid"/>
                      <a:round/>
                      <a:headEnd type="none" w="med" len="med"/>
                      <a:tailEnd type="none" w="med" len="med"/>
                    </a:lnT>
                    <a:lnB w="28575" cap="flat" cmpd="sng" algn="ctr">
                      <a:solidFill>
                        <a:srgbClr val="C00000"/>
                      </a:solidFill>
                      <a:prstDash val="solid"/>
                      <a:round/>
                      <a:headEnd type="none" w="med" len="med"/>
                      <a:tailEnd type="none" w="med" len="med"/>
                    </a:lnB>
                    <a:lnTlToBr w="12700" cmpd="sng">
                      <a:noFill/>
                      <a:prstDash val="solid"/>
                    </a:lnTlToBr>
                    <a:lnBlToTr w="12700" cmpd="sng">
                      <a:noFill/>
                      <a:prstDash val="solid"/>
                    </a:lnBlToTr>
                    <a:solidFill>
                      <a:srgbClr val="7F7F7F"/>
                    </a:solidFill>
                  </a:tcPr>
                </a:tc>
                <a:extLst>
                  <a:ext uri="{0D108BD9-81ED-4DB2-BD59-A6C34878D82A}">
                    <a16:rowId xmlns:a16="http://schemas.microsoft.com/office/drawing/2014/main" xmlns="" val="10000"/>
                  </a:ext>
                </a:extLst>
              </a:tr>
              <a:tr h="273094">
                <a:tc>
                  <a:txBody>
                    <a:bodyPr/>
                    <a:lstStyle/>
                    <a:p>
                      <a:pPr algn="ctr"/>
                      <a:endParaRPr lang="es-MX" sz="1050" b="1" dirty="0">
                        <a:solidFill>
                          <a:schemeClr val="tx1"/>
                        </a:solidFill>
                        <a:latin typeface="Webdings" panose="05030102010509060703" pitchFamily="18" charset="2"/>
                        <a:cs typeface="Arial" panose="020B0604020202020204" pitchFamily="34" charset="0"/>
                      </a:endParaRPr>
                    </a:p>
                  </a:txBody>
                  <a:tcPr>
                    <a:lnL w="12700" cap="flat" cmpd="sng" algn="ctr">
                      <a:solidFill>
                        <a:srgbClr val="7F7F7F"/>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rgbClr val="C00000"/>
                      </a:solidFill>
                      <a:prstDash val="solid"/>
                      <a:round/>
                      <a:headEnd type="none" w="med" len="med"/>
                      <a:tailEnd type="none" w="med" len="med"/>
                    </a:lnT>
                    <a:lnB w="28575" cap="flat" cmpd="sng" algn="ctr">
                      <a:solidFill>
                        <a:srgbClr val="C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MX" sz="1050" b="1" dirty="0">
                          <a:solidFill>
                            <a:schemeClr val="tx1"/>
                          </a:solidFill>
                          <a:latin typeface="Webdings" panose="05030102010509060703" pitchFamily="18" charset="2"/>
                          <a:cs typeface="Arial" panose="020B0604020202020204" pitchFamily="34" charset="0"/>
                        </a:rPr>
                        <a:t>a</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rgbClr val="C00000"/>
                      </a:solidFill>
                      <a:prstDash val="solid"/>
                      <a:round/>
                      <a:headEnd type="none" w="med" len="med"/>
                      <a:tailEnd type="none" w="med" len="med"/>
                    </a:lnT>
                    <a:lnB w="28575" cap="flat" cmpd="sng" algn="ctr">
                      <a:solidFill>
                        <a:srgbClr val="C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MX" sz="1050" b="1" dirty="0">
                          <a:solidFill>
                            <a:schemeClr val="tx1"/>
                          </a:solidFill>
                          <a:latin typeface="Webdings" panose="05030102010509060703" pitchFamily="18" charset="2"/>
                          <a:cs typeface="Arial" panose="020B0604020202020204" pitchFamily="34" charset="0"/>
                        </a:rPr>
                        <a:t>a</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rgbClr val="C00000"/>
                      </a:solidFill>
                      <a:prstDash val="solid"/>
                      <a:round/>
                      <a:headEnd type="none" w="med" len="med"/>
                      <a:tailEnd type="none" w="med" len="med"/>
                    </a:lnT>
                    <a:lnB w="28575" cap="flat" cmpd="sng" algn="ctr">
                      <a:solidFill>
                        <a:srgbClr val="C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MX" sz="1050" b="1" dirty="0">
                          <a:solidFill>
                            <a:schemeClr val="tx1"/>
                          </a:solidFill>
                          <a:latin typeface="Webdings" panose="05030102010509060703" pitchFamily="18" charset="2"/>
                          <a:cs typeface="Arial" panose="020B0604020202020204" pitchFamily="34" charset="0"/>
                        </a:rPr>
                        <a:t>a</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rgbClr val="C00000"/>
                      </a:solidFill>
                      <a:prstDash val="solid"/>
                      <a:round/>
                      <a:headEnd type="none" w="med" len="med"/>
                      <a:tailEnd type="none" w="med" len="med"/>
                    </a:lnT>
                    <a:lnB w="28575" cap="flat" cmpd="sng" algn="ctr">
                      <a:solidFill>
                        <a:srgbClr val="C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MX" sz="1000" b="0" dirty="0">
                          <a:solidFill>
                            <a:schemeClr val="tx1"/>
                          </a:solidFill>
                          <a:latin typeface="Arial" panose="020B0604020202020204" pitchFamily="34" charset="0"/>
                          <a:cs typeface="Arial" panose="020B0604020202020204" pitchFamily="34" charset="0"/>
                        </a:rPr>
                        <a:t>2,002</a:t>
                      </a:r>
                    </a:p>
                  </a:txBody>
                  <a:tcPr anchor="b">
                    <a:lnL w="12700" cap="flat" cmpd="sng" algn="ctr">
                      <a:solidFill>
                        <a:schemeClr val="bg1">
                          <a:lumMod val="50000"/>
                        </a:schemeClr>
                      </a:solidFill>
                      <a:prstDash val="solid"/>
                      <a:round/>
                      <a:headEnd type="none" w="med" len="med"/>
                      <a:tailEnd type="none" w="med" len="med"/>
                    </a:lnL>
                    <a:lnR w="12700" cap="flat" cmpd="sng" algn="ctr">
                      <a:solidFill>
                        <a:srgbClr val="7F7F7F"/>
                      </a:solidFill>
                      <a:prstDash val="solid"/>
                      <a:round/>
                      <a:headEnd type="none" w="med" len="med"/>
                      <a:tailEnd type="none" w="med" len="med"/>
                    </a:lnR>
                    <a:lnT w="28575" cap="flat" cmpd="sng" algn="ctr">
                      <a:solidFill>
                        <a:srgbClr val="C00000"/>
                      </a:solidFill>
                      <a:prstDash val="solid"/>
                      <a:round/>
                      <a:headEnd type="none" w="med" len="med"/>
                      <a:tailEnd type="none" w="med" len="med"/>
                    </a:lnT>
                    <a:lnB w="28575" cap="flat" cmpd="sng" algn="ctr">
                      <a:solidFill>
                        <a:srgbClr val="C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01"/>
                  </a:ext>
                </a:extLst>
              </a:tr>
              <a:tr h="259110">
                <a:tc>
                  <a:txBody>
                    <a:bodyPr/>
                    <a:lstStyle/>
                    <a:p>
                      <a:endParaRPr lang="es-MX" sz="1000" dirty="0">
                        <a:solidFill>
                          <a:sysClr val="windowText" lastClr="000000"/>
                        </a:solidFill>
                        <a:latin typeface="Arial" panose="020B0604020202020204" pitchFamily="34" charset="0"/>
                        <a:cs typeface="Arial" panose="020B0604020202020204" pitchFamily="34" charset="0"/>
                      </a:endParaRPr>
                    </a:p>
                  </a:txBody>
                  <a:tcPr>
                    <a:lnL w="12700" cap="flat" cmpd="sng" algn="ctr">
                      <a:solidFill>
                        <a:srgbClr val="7F7F7F"/>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rgbClr val="C00000"/>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s-MX" sz="1050" b="1" dirty="0">
                        <a:solidFill>
                          <a:schemeClr val="tx1"/>
                        </a:solidFill>
                        <a:latin typeface="Webdings" panose="05030102010509060703" pitchFamily="18" charset="2"/>
                        <a:cs typeface="Arial" panose="020B0604020202020204" pitchFamily="34" charset="0"/>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rgbClr val="C00000"/>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MX" sz="1050" b="1" dirty="0">
                          <a:solidFill>
                            <a:schemeClr val="tx1"/>
                          </a:solidFill>
                          <a:latin typeface="Webdings" panose="05030102010509060703" pitchFamily="18" charset="2"/>
                          <a:cs typeface="Arial" panose="020B0604020202020204" pitchFamily="34" charset="0"/>
                        </a:rPr>
                        <a:t>a</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rgbClr val="C00000"/>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MX" sz="1050" b="1" dirty="0">
                          <a:solidFill>
                            <a:schemeClr val="tx1"/>
                          </a:solidFill>
                          <a:latin typeface="Webdings" panose="05030102010509060703" pitchFamily="18" charset="2"/>
                          <a:cs typeface="Arial" panose="020B0604020202020204" pitchFamily="34" charset="0"/>
                        </a:rPr>
                        <a:t>a</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28575" cap="flat" cmpd="sng" algn="ctr">
                      <a:solidFill>
                        <a:srgbClr val="C00000"/>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MX" sz="1000" b="0" kern="1200" dirty="0">
                          <a:solidFill>
                            <a:schemeClr val="tx1"/>
                          </a:solidFill>
                          <a:latin typeface="Arial" panose="020B0604020202020204" pitchFamily="34" charset="0"/>
                          <a:ea typeface="+mn-ea"/>
                          <a:cs typeface="Arial" panose="020B0604020202020204" pitchFamily="34" charset="0"/>
                        </a:rPr>
                        <a:t>1,180</a:t>
                      </a:r>
                    </a:p>
                  </a:txBody>
                  <a:tcPr anchor="b">
                    <a:lnL w="12700" cap="flat" cmpd="sng" algn="ctr">
                      <a:solidFill>
                        <a:schemeClr val="bg1">
                          <a:lumMod val="50000"/>
                        </a:schemeClr>
                      </a:solidFill>
                      <a:prstDash val="solid"/>
                      <a:round/>
                      <a:headEnd type="none" w="med" len="med"/>
                      <a:tailEnd type="none" w="med" len="med"/>
                    </a:lnL>
                    <a:lnR w="12700" cap="flat" cmpd="sng" algn="ctr">
                      <a:solidFill>
                        <a:srgbClr val="7F7F7F"/>
                      </a:solidFill>
                      <a:prstDash val="solid"/>
                      <a:round/>
                      <a:headEnd type="none" w="med" len="med"/>
                      <a:tailEnd type="none" w="med" len="med"/>
                    </a:lnR>
                    <a:lnT w="28575" cap="flat" cmpd="sng" algn="ctr">
                      <a:solidFill>
                        <a:srgbClr val="C00000"/>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02"/>
                  </a:ext>
                </a:extLst>
              </a:tr>
              <a:tr h="259110">
                <a:tc>
                  <a:txBody>
                    <a:bodyPr/>
                    <a:lstStyle/>
                    <a:p>
                      <a:endParaRPr lang="es-MX" sz="1000" dirty="0">
                        <a:solidFill>
                          <a:sysClr val="windowText" lastClr="000000"/>
                        </a:solidFill>
                        <a:latin typeface="Arial" panose="020B0604020202020204" pitchFamily="34" charset="0"/>
                        <a:cs typeface="Arial" panose="020B0604020202020204" pitchFamily="34" charset="0"/>
                      </a:endParaRPr>
                    </a:p>
                  </a:txBody>
                  <a:tcPr>
                    <a:lnL w="12700" cap="flat" cmpd="sng" algn="ctr">
                      <a:solidFill>
                        <a:srgbClr val="7F7F7F"/>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s-MX" sz="1050" b="1" dirty="0">
                        <a:solidFill>
                          <a:schemeClr val="tx1"/>
                        </a:solidFill>
                        <a:latin typeface="Webdings" panose="05030102010509060703" pitchFamily="18" charset="2"/>
                        <a:cs typeface="Arial" panose="020B0604020202020204" pitchFamily="34" charset="0"/>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MX" sz="1050" b="1" dirty="0">
                          <a:solidFill>
                            <a:schemeClr val="tx1"/>
                          </a:solidFill>
                          <a:latin typeface="Webdings" panose="05030102010509060703" pitchFamily="18" charset="2"/>
                          <a:cs typeface="Arial" panose="020B0604020202020204" pitchFamily="34" charset="0"/>
                        </a:rPr>
                        <a:t>a</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MX" sz="1050" b="1" dirty="0">
                          <a:solidFill>
                            <a:schemeClr val="tx1"/>
                          </a:solidFill>
                          <a:latin typeface="Webdings" panose="05030102010509060703" pitchFamily="18" charset="2"/>
                          <a:cs typeface="Arial" panose="020B0604020202020204" pitchFamily="34" charset="0"/>
                        </a:rPr>
                        <a:t>a</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MX" sz="1000" b="0" kern="1200" dirty="0">
                          <a:solidFill>
                            <a:schemeClr val="tx1"/>
                          </a:solidFill>
                          <a:latin typeface="Arial" panose="020B0604020202020204" pitchFamily="34" charset="0"/>
                          <a:ea typeface="+mn-ea"/>
                          <a:cs typeface="Arial" panose="020B0604020202020204" pitchFamily="34" charset="0"/>
                        </a:rPr>
                        <a:t>1,174</a:t>
                      </a:r>
                    </a:p>
                  </a:txBody>
                  <a:tcPr anchor="b">
                    <a:lnL w="12700" cap="flat" cmpd="sng" algn="ctr">
                      <a:solidFill>
                        <a:schemeClr val="bg1">
                          <a:lumMod val="50000"/>
                        </a:schemeClr>
                      </a:solidFill>
                      <a:prstDash val="solid"/>
                      <a:round/>
                      <a:headEnd type="none" w="med" len="med"/>
                      <a:tailEnd type="none" w="med" len="med"/>
                    </a:lnL>
                    <a:lnR w="12700" cap="flat" cmpd="sng" algn="ctr">
                      <a:solidFill>
                        <a:srgbClr val="7F7F7F"/>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03"/>
                  </a:ext>
                </a:extLst>
              </a:tr>
              <a:tr h="273094">
                <a:tc>
                  <a:txBody>
                    <a:bodyPr/>
                    <a:lstStyle/>
                    <a:p>
                      <a:pPr algn="ctr"/>
                      <a:endParaRPr lang="es-MX" sz="1050" b="1" dirty="0">
                        <a:solidFill>
                          <a:schemeClr val="tx1"/>
                        </a:solidFill>
                        <a:latin typeface="Webdings" panose="05030102010509060703" pitchFamily="18" charset="2"/>
                        <a:cs typeface="Arial" panose="020B0604020202020204" pitchFamily="34" charset="0"/>
                      </a:endParaRPr>
                    </a:p>
                  </a:txBody>
                  <a:tcPr>
                    <a:lnL w="12700" cap="flat" cmpd="sng" algn="ctr">
                      <a:solidFill>
                        <a:srgbClr val="7F7F7F"/>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MX" sz="1050" b="1" dirty="0">
                          <a:solidFill>
                            <a:schemeClr val="tx1"/>
                          </a:solidFill>
                          <a:latin typeface="Webdings" panose="05030102010509060703" pitchFamily="18" charset="2"/>
                          <a:cs typeface="Arial" panose="020B0604020202020204" pitchFamily="34" charset="0"/>
                        </a:rPr>
                        <a:t>a</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MX" sz="1050" b="1" dirty="0">
                          <a:solidFill>
                            <a:schemeClr val="tx1"/>
                          </a:solidFill>
                          <a:latin typeface="Webdings" panose="05030102010509060703" pitchFamily="18" charset="2"/>
                          <a:cs typeface="Arial" panose="020B0604020202020204" pitchFamily="34" charset="0"/>
                        </a:rPr>
                        <a:t>a</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s-MX" sz="1050" b="1" dirty="0">
                        <a:solidFill>
                          <a:schemeClr val="tx1"/>
                        </a:solidFill>
                        <a:latin typeface="Webdings" panose="05030102010509060703" pitchFamily="18" charset="2"/>
                        <a:cs typeface="Arial" panose="020B0604020202020204" pitchFamily="34" charset="0"/>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MX" sz="1000" b="0" kern="1200" dirty="0">
                          <a:solidFill>
                            <a:schemeClr val="tx1"/>
                          </a:solidFill>
                          <a:latin typeface="Arial" panose="020B0604020202020204" pitchFamily="34" charset="0"/>
                          <a:ea typeface="+mn-ea"/>
                          <a:cs typeface="Arial" panose="020B0604020202020204" pitchFamily="34" charset="0"/>
                        </a:rPr>
                        <a:t>840</a:t>
                      </a:r>
                    </a:p>
                  </a:txBody>
                  <a:tcPr anchor="b">
                    <a:lnL w="12700" cap="flat" cmpd="sng" algn="ctr">
                      <a:solidFill>
                        <a:schemeClr val="bg1">
                          <a:lumMod val="50000"/>
                        </a:schemeClr>
                      </a:solidFill>
                      <a:prstDash val="solid"/>
                      <a:round/>
                      <a:headEnd type="none" w="med" len="med"/>
                      <a:tailEnd type="none" w="med" len="med"/>
                    </a:lnL>
                    <a:lnR w="12700" cap="flat" cmpd="sng" algn="ctr">
                      <a:solidFill>
                        <a:srgbClr val="7F7F7F"/>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04"/>
                  </a:ext>
                </a:extLst>
              </a:tr>
              <a:tr h="259110">
                <a:tc>
                  <a:txBody>
                    <a:bodyPr/>
                    <a:lstStyle/>
                    <a:p>
                      <a:pPr algn="ctr"/>
                      <a:endParaRPr lang="es-MX" sz="1050" b="1" dirty="0">
                        <a:solidFill>
                          <a:schemeClr val="tx1"/>
                        </a:solidFill>
                        <a:latin typeface="Webdings" panose="05030102010509060703" pitchFamily="18" charset="2"/>
                        <a:cs typeface="Arial" panose="020B0604020202020204" pitchFamily="34" charset="0"/>
                      </a:endParaRPr>
                    </a:p>
                  </a:txBody>
                  <a:tcPr>
                    <a:lnL w="12700" cap="flat" cmpd="sng" algn="ctr">
                      <a:solidFill>
                        <a:srgbClr val="7F7F7F"/>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MX" sz="1050" b="1" dirty="0">
                          <a:solidFill>
                            <a:schemeClr val="tx1"/>
                          </a:solidFill>
                          <a:latin typeface="Webdings" panose="05030102010509060703" pitchFamily="18" charset="2"/>
                          <a:cs typeface="Arial" panose="020B0604020202020204" pitchFamily="34" charset="0"/>
                        </a:rPr>
                        <a:t>a</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s-MX" sz="1050" b="1" dirty="0">
                        <a:solidFill>
                          <a:schemeClr val="tx1"/>
                        </a:solidFill>
                        <a:latin typeface="Webdings" panose="05030102010509060703" pitchFamily="18" charset="2"/>
                        <a:cs typeface="Arial" panose="020B0604020202020204" pitchFamily="34" charset="0"/>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MX" sz="1050" b="1" dirty="0">
                          <a:solidFill>
                            <a:schemeClr val="tx1"/>
                          </a:solidFill>
                          <a:latin typeface="Webdings" panose="05030102010509060703" pitchFamily="18" charset="2"/>
                          <a:cs typeface="Arial" panose="020B0604020202020204" pitchFamily="34" charset="0"/>
                        </a:rPr>
                        <a:t>a</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MX" sz="1000" b="0" kern="1200" dirty="0">
                          <a:solidFill>
                            <a:schemeClr val="tx1"/>
                          </a:solidFill>
                          <a:latin typeface="Arial" panose="020B0604020202020204" pitchFamily="34" charset="0"/>
                          <a:ea typeface="+mn-ea"/>
                          <a:cs typeface="Arial" panose="020B0604020202020204" pitchFamily="34" charset="0"/>
                        </a:rPr>
                        <a:t>745</a:t>
                      </a:r>
                    </a:p>
                  </a:txBody>
                  <a:tcPr anchor="b">
                    <a:lnL w="12700" cap="flat" cmpd="sng" algn="ctr">
                      <a:solidFill>
                        <a:schemeClr val="bg1">
                          <a:lumMod val="50000"/>
                        </a:schemeClr>
                      </a:solidFill>
                      <a:prstDash val="solid"/>
                      <a:round/>
                      <a:headEnd type="none" w="med" len="med"/>
                      <a:tailEnd type="none" w="med" len="med"/>
                    </a:lnL>
                    <a:lnR w="12700" cap="flat" cmpd="sng" algn="ctr">
                      <a:solidFill>
                        <a:srgbClr val="7F7F7F"/>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05"/>
                  </a:ext>
                </a:extLst>
              </a:tr>
              <a:tr h="259667">
                <a:tc>
                  <a:txBody>
                    <a:bodyPr/>
                    <a:lstStyle/>
                    <a:p>
                      <a:endParaRPr lang="es-MX" sz="1000" dirty="0">
                        <a:solidFill>
                          <a:sysClr val="windowText" lastClr="000000"/>
                        </a:solidFill>
                        <a:latin typeface="Arial" panose="020B0604020202020204" pitchFamily="34" charset="0"/>
                        <a:cs typeface="Arial" panose="020B0604020202020204" pitchFamily="34" charset="0"/>
                      </a:endParaRPr>
                    </a:p>
                  </a:txBody>
                  <a:tcPr>
                    <a:lnL w="12700" cap="flat" cmpd="sng" algn="ctr">
                      <a:solidFill>
                        <a:srgbClr val="7F7F7F"/>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s-MX" sz="1050" b="1" dirty="0">
                        <a:solidFill>
                          <a:schemeClr val="tx1"/>
                        </a:solidFill>
                        <a:latin typeface="Webdings" panose="05030102010509060703" pitchFamily="18" charset="2"/>
                        <a:cs typeface="Arial" panose="020B0604020202020204" pitchFamily="34" charset="0"/>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MX" sz="1050" b="1" dirty="0">
                          <a:solidFill>
                            <a:schemeClr val="tx1"/>
                          </a:solidFill>
                          <a:latin typeface="Webdings" panose="05030102010509060703" pitchFamily="18" charset="2"/>
                          <a:cs typeface="Arial" panose="020B0604020202020204" pitchFamily="34" charset="0"/>
                        </a:rPr>
                        <a:t>a</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MX" sz="1050" b="1" dirty="0">
                          <a:solidFill>
                            <a:schemeClr val="tx1"/>
                          </a:solidFill>
                          <a:latin typeface="Webdings" panose="05030102010509060703" pitchFamily="18" charset="2"/>
                          <a:cs typeface="Arial" panose="020B0604020202020204" pitchFamily="34" charset="0"/>
                        </a:rPr>
                        <a:t>a</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MX" sz="1000" b="0" kern="1200" dirty="0">
                          <a:solidFill>
                            <a:schemeClr val="tx1"/>
                          </a:solidFill>
                          <a:latin typeface="Arial" panose="020B0604020202020204" pitchFamily="34" charset="0"/>
                          <a:ea typeface="+mn-ea"/>
                          <a:cs typeface="Arial" panose="020B0604020202020204" pitchFamily="34" charset="0"/>
                        </a:rPr>
                        <a:t>685</a:t>
                      </a:r>
                    </a:p>
                  </a:txBody>
                  <a:tcPr anchor="b">
                    <a:lnL w="12700" cap="flat" cmpd="sng" algn="ctr">
                      <a:solidFill>
                        <a:schemeClr val="bg1">
                          <a:lumMod val="50000"/>
                        </a:schemeClr>
                      </a:solidFill>
                      <a:prstDash val="solid"/>
                      <a:round/>
                      <a:headEnd type="none" w="med" len="med"/>
                      <a:tailEnd type="none" w="med" len="med"/>
                    </a:lnL>
                    <a:lnR w="12700" cap="flat" cmpd="sng" algn="ctr">
                      <a:solidFill>
                        <a:srgbClr val="7F7F7F"/>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06"/>
                  </a:ext>
                </a:extLst>
              </a:tr>
              <a:tr h="301874">
                <a:tc>
                  <a:txBody>
                    <a:bodyPr/>
                    <a:lstStyle/>
                    <a:p>
                      <a:pPr algn="ctr"/>
                      <a:endParaRPr lang="es-MX" sz="1050" b="1" dirty="0">
                        <a:solidFill>
                          <a:schemeClr val="tx1"/>
                        </a:solidFill>
                        <a:latin typeface="Webdings" panose="05030102010509060703" pitchFamily="18" charset="2"/>
                        <a:cs typeface="Arial" panose="020B0604020202020204" pitchFamily="34" charset="0"/>
                      </a:endParaRPr>
                    </a:p>
                  </a:txBody>
                  <a:tcPr>
                    <a:lnL w="12700" cap="flat" cmpd="sng" algn="ctr">
                      <a:solidFill>
                        <a:srgbClr val="7F7F7F"/>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MX" sz="1050" b="1" dirty="0">
                          <a:solidFill>
                            <a:schemeClr val="tx1"/>
                          </a:solidFill>
                          <a:latin typeface="Webdings" panose="05030102010509060703" pitchFamily="18" charset="2"/>
                          <a:cs typeface="Arial" panose="020B0604020202020204" pitchFamily="34" charset="0"/>
                        </a:rPr>
                        <a:t>a</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s-MX" sz="1050" b="1" dirty="0">
                        <a:solidFill>
                          <a:schemeClr val="tx1"/>
                        </a:solidFill>
                        <a:latin typeface="Webdings" panose="05030102010509060703" pitchFamily="18" charset="2"/>
                        <a:cs typeface="Arial" panose="020B0604020202020204" pitchFamily="34" charset="0"/>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s-MX" sz="1050" b="1" dirty="0">
                        <a:solidFill>
                          <a:schemeClr val="tx1"/>
                        </a:solidFill>
                        <a:latin typeface="Webdings" panose="05030102010509060703" pitchFamily="18" charset="2"/>
                        <a:cs typeface="Arial" panose="020B0604020202020204" pitchFamily="34" charset="0"/>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MX" sz="1000" b="0" kern="1200" dirty="0">
                          <a:solidFill>
                            <a:schemeClr val="tx1"/>
                          </a:solidFill>
                          <a:latin typeface="Arial" panose="020B0604020202020204" pitchFamily="34" charset="0"/>
                          <a:ea typeface="+mn-ea"/>
                          <a:cs typeface="Arial" panose="020B0604020202020204" pitchFamily="34" charset="0"/>
                        </a:rPr>
                        <a:t>570</a:t>
                      </a:r>
                    </a:p>
                  </a:txBody>
                  <a:tcPr anchor="b">
                    <a:lnL w="12700" cap="flat" cmpd="sng" algn="ctr">
                      <a:solidFill>
                        <a:schemeClr val="bg1">
                          <a:lumMod val="50000"/>
                        </a:schemeClr>
                      </a:solidFill>
                      <a:prstDash val="solid"/>
                      <a:round/>
                      <a:headEnd type="none" w="med" len="med"/>
                      <a:tailEnd type="none" w="med" len="med"/>
                    </a:lnL>
                    <a:lnR w="12700" cap="flat" cmpd="sng" algn="ctr">
                      <a:solidFill>
                        <a:srgbClr val="7F7F7F"/>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07"/>
                  </a:ext>
                </a:extLst>
              </a:tr>
              <a:tr h="301874">
                <a:tc>
                  <a:txBody>
                    <a:bodyPr/>
                    <a:lstStyle/>
                    <a:p>
                      <a:pPr algn="ctr"/>
                      <a:endParaRPr lang="es-MX" sz="1050" b="1" dirty="0">
                        <a:solidFill>
                          <a:schemeClr val="tx1"/>
                        </a:solidFill>
                        <a:latin typeface="Webdings" panose="05030102010509060703" pitchFamily="18" charset="2"/>
                        <a:cs typeface="Arial" panose="020B0604020202020204" pitchFamily="34" charset="0"/>
                      </a:endParaRPr>
                    </a:p>
                  </a:txBody>
                  <a:tcPr>
                    <a:lnL w="12700" cap="flat" cmpd="sng" algn="ctr">
                      <a:solidFill>
                        <a:srgbClr val="7F7F7F"/>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MX" sz="1050" b="1" dirty="0">
                          <a:solidFill>
                            <a:schemeClr val="tx1"/>
                          </a:solidFill>
                          <a:latin typeface="Webdings" panose="05030102010509060703" pitchFamily="18" charset="2"/>
                          <a:cs typeface="Arial" panose="020B0604020202020204" pitchFamily="34" charset="0"/>
                        </a:rPr>
                        <a:t>a</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s-MX" sz="1050" b="1" dirty="0">
                        <a:solidFill>
                          <a:schemeClr val="tx1"/>
                        </a:solidFill>
                        <a:latin typeface="Webdings" panose="05030102010509060703" pitchFamily="18" charset="2"/>
                        <a:cs typeface="Arial" panose="020B0604020202020204" pitchFamily="34" charset="0"/>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es-MX" sz="1050" b="1" dirty="0">
                        <a:solidFill>
                          <a:schemeClr val="tx1"/>
                        </a:solidFill>
                        <a:latin typeface="Webdings" panose="05030102010509060703" pitchFamily="18" charset="2"/>
                        <a:cs typeface="Arial" panose="020B0604020202020204" pitchFamily="34" charset="0"/>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MX" sz="1000" b="0" kern="1200" dirty="0">
                          <a:solidFill>
                            <a:schemeClr val="tx1"/>
                          </a:solidFill>
                          <a:latin typeface="Arial" panose="020B0604020202020204" pitchFamily="34" charset="0"/>
                          <a:ea typeface="+mn-ea"/>
                          <a:cs typeface="Arial" panose="020B0604020202020204" pitchFamily="34" charset="0"/>
                        </a:rPr>
                        <a:t>532</a:t>
                      </a:r>
                    </a:p>
                  </a:txBody>
                  <a:tcPr anchor="b">
                    <a:lnL w="12700" cap="flat" cmpd="sng" algn="ctr">
                      <a:solidFill>
                        <a:schemeClr val="bg1">
                          <a:lumMod val="50000"/>
                        </a:schemeClr>
                      </a:solidFill>
                      <a:prstDash val="solid"/>
                      <a:round/>
                      <a:headEnd type="none" w="med" len="med"/>
                      <a:tailEnd type="none" w="med" len="med"/>
                    </a:lnL>
                    <a:lnR w="12700" cap="flat" cmpd="sng" algn="ctr">
                      <a:solidFill>
                        <a:srgbClr val="7F7F7F"/>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08"/>
                  </a:ext>
                </a:extLst>
              </a:tr>
              <a:tr h="259110">
                <a:tc>
                  <a:txBody>
                    <a:bodyPr/>
                    <a:lstStyle/>
                    <a:p>
                      <a:pPr algn="ctr"/>
                      <a:endParaRPr lang="es-MX" sz="1050" b="1" dirty="0">
                        <a:solidFill>
                          <a:schemeClr val="tx1"/>
                        </a:solidFill>
                        <a:latin typeface="Webdings" panose="05030102010509060703" pitchFamily="18" charset="2"/>
                        <a:cs typeface="Arial" panose="020B0604020202020204" pitchFamily="34" charset="0"/>
                      </a:endParaRPr>
                    </a:p>
                  </a:txBody>
                  <a:tcPr>
                    <a:lnL w="12700" cap="flat" cmpd="sng" algn="ctr">
                      <a:solidFill>
                        <a:srgbClr val="7F7F7F"/>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MX" sz="1050" b="1" dirty="0">
                          <a:solidFill>
                            <a:schemeClr val="tx1"/>
                          </a:solidFill>
                          <a:latin typeface="Webdings" panose="05030102010509060703" pitchFamily="18" charset="2"/>
                          <a:cs typeface="Arial" panose="020B0604020202020204" pitchFamily="34" charset="0"/>
                        </a:rPr>
                        <a:t>a</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s-MX" sz="1050" b="1" dirty="0">
                        <a:solidFill>
                          <a:schemeClr val="tx1"/>
                        </a:solidFill>
                        <a:latin typeface="Webdings" panose="05030102010509060703" pitchFamily="18" charset="2"/>
                        <a:cs typeface="Arial" panose="020B0604020202020204" pitchFamily="34" charset="0"/>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s-MX" sz="1050" b="1" dirty="0">
                        <a:solidFill>
                          <a:schemeClr val="tx1"/>
                        </a:solidFill>
                        <a:latin typeface="Webdings" panose="05030102010509060703" pitchFamily="18" charset="2"/>
                        <a:cs typeface="Arial" panose="020B0604020202020204" pitchFamily="34" charset="0"/>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MX" sz="1000" b="0" kern="1200" dirty="0">
                          <a:solidFill>
                            <a:schemeClr val="tx1"/>
                          </a:solidFill>
                          <a:latin typeface="Arial" panose="020B0604020202020204" pitchFamily="34" charset="0"/>
                          <a:ea typeface="+mn-ea"/>
                          <a:cs typeface="Arial" panose="020B0604020202020204" pitchFamily="34" charset="0"/>
                        </a:rPr>
                        <a:t>519</a:t>
                      </a:r>
                    </a:p>
                  </a:txBody>
                  <a:tcPr anchor="b">
                    <a:lnL w="12700" cap="flat" cmpd="sng" algn="ctr">
                      <a:solidFill>
                        <a:schemeClr val="bg1">
                          <a:lumMod val="50000"/>
                        </a:schemeClr>
                      </a:solidFill>
                      <a:prstDash val="solid"/>
                      <a:round/>
                      <a:headEnd type="none" w="med" len="med"/>
                      <a:tailEnd type="none" w="med" len="med"/>
                    </a:lnL>
                    <a:lnR w="12700" cap="flat" cmpd="sng" algn="ctr">
                      <a:solidFill>
                        <a:srgbClr val="7F7F7F"/>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09"/>
                  </a:ext>
                </a:extLst>
              </a:tr>
              <a:tr h="259110">
                <a:tc>
                  <a:txBody>
                    <a:bodyPr/>
                    <a:lstStyle/>
                    <a:p>
                      <a:endParaRPr lang="es-MX" sz="1000" dirty="0">
                        <a:solidFill>
                          <a:sysClr val="windowText" lastClr="000000"/>
                        </a:solidFill>
                        <a:latin typeface="Arial" panose="020B0604020202020204" pitchFamily="34" charset="0"/>
                        <a:cs typeface="Arial" panose="020B0604020202020204" pitchFamily="34" charset="0"/>
                      </a:endParaRPr>
                    </a:p>
                  </a:txBody>
                  <a:tcPr>
                    <a:lnL w="12700" cap="flat" cmpd="sng" algn="ctr">
                      <a:solidFill>
                        <a:srgbClr val="7F7F7F"/>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s-MX" sz="1050" b="1" dirty="0">
                        <a:solidFill>
                          <a:schemeClr val="tx1"/>
                        </a:solidFill>
                        <a:latin typeface="Webdings" panose="05030102010509060703" pitchFamily="18" charset="2"/>
                        <a:cs typeface="Arial" panose="020B0604020202020204" pitchFamily="34" charset="0"/>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s-MX" sz="1050" b="1" dirty="0">
                        <a:solidFill>
                          <a:schemeClr val="tx1"/>
                        </a:solidFill>
                        <a:latin typeface="Webdings" panose="05030102010509060703" pitchFamily="18" charset="2"/>
                        <a:cs typeface="Arial" panose="020B0604020202020204" pitchFamily="34" charset="0"/>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MX" sz="1050" b="1" dirty="0">
                          <a:solidFill>
                            <a:schemeClr val="tx1"/>
                          </a:solidFill>
                          <a:latin typeface="Webdings" panose="05030102010509060703" pitchFamily="18" charset="2"/>
                          <a:cs typeface="Arial" panose="020B0604020202020204" pitchFamily="34" charset="0"/>
                        </a:rPr>
                        <a:t>a</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MX" sz="1000" b="0" kern="1200" dirty="0">
                          <a:solidFill>
                            <a:schemeClr val="tx1"/>
                          </a:solidFill>
                          <a:latin typeface="Arial" panose="020B0604020202020204" pitchFamily="34" charset="0"/>
                          <a:ea typeface="+mn-ea"/>
                          <a:cs typeface="Arial" panose="020B0604020202020204" pitchFamily="34" charset="0"/>
                        </a:rPr>
                        <a:t>481</a:t>
                      </a:r>
                    </a:p>
                  </a:txBody>
                  <a:tcPr anchor="b">
                    <a:lnL w="12700" cap="flat" cmpd="sng" algn="ctr">
                      <a:solidFill>
                        <a:schemeClr val="bg1">
                          <a:lumMod val="50000"/>
                        </a:schemeClr>
                      </a:solidFill>
                      <a:prstDash val="solid"/>
                      <a:round/>
                      <a:headEnd type="none" w="med" len="med"/>
                      <a:tailEnd type="none" w="med" len="med"/>
                    </a:lnL>
                    <a:lnR w="12700" cap="flat" cmpd="sng" algn="ctr">
                      <a:solidFill>
                        <a:srgbClr val="7F7F7F"/>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10"/>
                  </a:ext>
                </a:extLst>
              </a:tr>
              <a:tr h="259110">
                <a:tc>
                  <a:txBody>
                    <a:bodyPr/>
                    <a:lstStyle/>
                    <a:p>
                      <a:endParaRPr lang="es-MX" sz="1000" dirty="0">
                        <a:solidFill>
                          <a:sysClr val="windowText" lastClr="000000"/>
                        </a:solidFill>
                        <a:latin typeface="Arial" panose="020B0604020202020204" pitchFamily="34" charset="0"/>
                        <a:cs typeface="Arial" panose="020B0604020202020204" pitchFamily="34" charset="0"/>
                      </a:endParaRPr>
                    </a:p>
                  </a:txBody>
                  <a:tcPr>
                    <a:lnL w="12700" cap="flat" cmpd="sng" algn="ctr">
                      <a:solidFill>
                        <a:srgbClr val="7F7F7F"/>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s-MX" sz="1050" b="1" dirty="0">
                        <a:solidFill>
                          <a:schemeClr val="tx1"/>
                        </a:solidFill>
                        <a:latin typeface="Webdings" panose="05030102010509060703" pitchFamily="18" charset="2"/>
                        <a:cs typeface="Arial" panose="020B0604020202020204" pitchFamily="34" charset="0"/>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MX" sz="1050" b="1" dirty="0">
                          <a:solidFill>
                            <a:schemeClr val="tx1"/>
                          </a:solidFill>
                          <a:latin typeface="Webdings" panose="05030102010509060703" pitchFamily="18" charset="2"/>
                          <a:cs typeface="Arial" panose="020B0604020202020204" pitchFamily="34" charset="0"/>
                        </a:rPr>
                        <a:t>a</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s-MX" sz="1050" b="1" dirty="0">
                        <a:solidFill>
                          <a:schemeClr val="tx1"/>
                        </a:solidFill>
                        <a:latin typeface="Webdings" panose="05030102010509060703" pitchFamily="18" charset="2"/>
                        <a:cs typeface="Arial" panose="020B0604020202020204" pitchFamily="34" charset="0"/>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MX" sz="1000" b="0" kern="1200" dirty="0">
                          <a:solidFill>
                            <a:schemeClr val="tx1"/>
                          </a:solidFill>
                          <a:latin typeface="Arial" panose="020B0604020202020204" pitchFamily="34" charset="0"/>
                          <a:ea typeface="+mn-ea"/>
                          <a:cs typeface="Arial" panose="020B0604020202020204" pitchFamily="34" charset="0"/>
                        </a:rPr>
                        <a:t>472</a:t>
                      </a:r>
                    </a:p>
                  </a:txBody>
                  <a:tcPr anchor="b">
                    <a:lnL w="12700" cap="flat" cmpd="sng" algn="ctr">
                      <a:solidFill>
                        <a:schemeClr val="bg1">
                          <a:lumMod val="50000"/>
                        </a:schemeClr>
                      </a:solidFill>
                      <a:prstDash val="solid"/>
                      <a:round/>
                      <a:headEnd type="none" w="med" len="med"/>
                      <a:tailEnd type="none" w="med" len="med"/>
                    </a:lnL>
                    <a:lnR w="12700" cap="flat" cmpd="sng" algn="ctr">
                      <a:solidFill>
                        <a:srgbClr val="7F7F7F"/>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11"/>
                  </a:ext>
                </a:extLst>
              </a:tr>
              <a:tr h="259110">
                <a:tc>
                  <a:txBody>
                    <a:bodyPr/>
                    <a:lstStyle/>
                    <a:p>
                      <a:endParaRPr lang="es-MX" sz="1000" dirty="0">
                        <a:solidFill>
                          <a:sysClr val="windowText" lastClr="000000"/>
                        </a:solidFill>
                        <a:latin typeface="Arial" panose="020B0604020202020204" pitchFamily="34" charset="0"/>
                        <a:cs typeface="Arial" panose="020B0604020202020204" pitchFamily="34" charset="0"/>
                      </a:endParaRPr>
                    </a:p>
                  </a:txBody>
                  <a:tcPr>
                    <a:lnL w="12700" cap="flat" cmpd="sng" algn="ctr">
                      <a:solidFill>
                        <a:srgbClr val="7F7F7F"/>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s-MX" sz="1050" b="1" dirty="0">
                        <a:solidFill>
                          <a:schemeClr val="tx1"/>
                        </a:solidFill>
                        <a:latin typeface="Webdings" panose="05030102010509060703" pitchFamily="18" charset="2"/>
                        <a:cs typeface="Arial" panose="020B0604020202020204" pitchFamily="34" charset="0"/>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s-MX" sz="1050" b="1" dirty="0">
                        <a:solidFill>
                          <a:schemeClr val="tx1"/>
                        </a:solidFill>
                        <a:latin typeface="Webdings" panose="05030102010509060703" pitchFamily="18" charset="2"/>
                        <a:cs typeface="Arial" panose="020B0604020202020204" pitchFamily="34" charset="0"/>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MX" sz="1050" b="1" dirty="0">
                          <a:solidFill>
                            <a:schemeClr val="tx1"/>
                          </a:solidFill>
                          <a:latin typeface="Webdings" panose="05030102010509060703" pitchFamily="18" charset="2"/>
                          <a:cs typeface="Arial" panose="020B0604020202020204" pitchFamily="34" charset="0"/>
                        </a:rPr>
                        <a:t>a</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MX" sz="1000" b="0" kern="1200" dirty="0">
                          <a:solidFill>
                            <a:schemeClr val="tx1"/>
                          </a:solidFill>
                          <a:latin typeface="Arial" panose="020B0604020202020204" pitchFamily="34" charset="0"/>
                          <a:ea typeface="+mn-ea"/>
                          <a:cs typeface="Arial" panose="020B0604020202020204" pitchFamily="34" charset="0"/>
                        </a:rPr>
                        <a:t>449</a:t>
                      </a:r>
                    </a:p>
                  </a:txBody>
                  <a:tcPr anchor="b">
                    <a:lnL w="12700" cap="flat" cmpd="sng" algn="ctr">
                      <a:solidFill>
                        <a:schemeClr val="bg1">
                          <a:lumMod val="50000"/>
                        </a:schemeClr>
                      </a:solidFill>
                      <a:prstDash val="solid"/>
                      <a:round/>
                      <a:headEnd type="none" w="med" len="med"/>
                      <a:tailEnd type="none" w="med" len="med"/>
                    </a:lnL>
                    <a:lnR w="12700" cap="flat" cmpd="sng" algn="ctr">
                      <a:solidFill>
                        <a:srgbClr val="7F7F7F"/>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12"/>
                  </a:ext>
                </a:extLst>
              </a:tr>
              <a:tr h="259110">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es-MX" sz="1050" b="1" dirty="0">
                        <a:solidFill>
                          <a:schemeClr val="tx1"/>
                        </a:solidFill>
                        <a:latin typeface="Webdings" panose="05030102010509060703" pitchFamily="18" charset="2"/>
                        <a:cs typeface="Arial" panose="020B0604020202020204" pitchFamily="34" charset="0"/>
                      </a:endParaRPr>
                    </a:p>
                  </a:txBody>
                  <a:tcPr>
                    <a:lnL w="12700" cap="flat" cmpd="sng" algn="ctr">
                      <a:solidFill>
                        <a:srgbClr val="7F7F7F"/>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MX" sz="1050" b="1" dirty="0">
                          <a:solidFill>
                            <a:schemeClr val="tx1"/>
                          </a:solidFill>
                          <a:latin typeface="Webdings" panose="05030102010509060703" pitchFamily="18" charset="2"/>
                          <a:cs typeface="Arial" panose="020B0604020202020204" pitchFamily="34" charset="0"/>
                        </a:rPr>
                        <a:t>a</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s-MX" sz="1050" b="1" dirty="0">
                        <a:solidFill>
                          <a:schemeClr val="tx1"/>
                        </a:solidFill>
                        <a:latin typeface="Webdings" panose="05030102010509060703" pitchFamily="18" charset="2"/>
                        <a:cs typeface="Arial" panose="020B0604020202020204" pitchFamily="34" charset="0"/>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s-MX" sz="1050" b="1" dirty="0">
                        <a:solidFill>
                          <a:schemeClr val="tx1"/>
                        </a:solidFill>
                        <a:latin typeface="Webdings" panose="05030102010509060703" pitchFamily="18" charset="2"/>
                        <a:cs typeface="Arial" panose="020B0604020202020204" pitchFamily="34" charset="0"/>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MX" sz="1000" b="0" kern="1200" dirty="0">
                          <a:solidFill>
                            <a:schemeClr val="tx1"/>
                          </a:solidFill>
                          <a:latin typeface="Arial" panose="020B0604020202020204" pitchFamily="34" charset="0"/>
                          <a:ea typeface="+mn-ea"/>
                          <a:cs typeface="Arial" panose="020B0604020202020204" pitchFamily="34" charset="0"/>
                        </a:rPr>
                        <a:t>379</a:t>
                      </a:r>
                    </a:p>
                  </a:txBody>
                  <a:tcPr anchor="b">
                    <a:lnL w="12700" cap="flat" cmpd="sng" algn="ctr">
                      <a:solidFill>
                        <a:schemeClr val="bg1">
                          <a:lumMod val="50000"/>
                        </a:schemeClr>
                      </a:solidFill>
                      <a:prstDash val="solid"/>
                      <a:round/>
                      <a:headEnd type="none" w="med" len="med"/>
                      <a:tailEnd type="none" w="med" len="med"/>
                    </a:lnL>
                    <a:lnR w="12700" cap="flat" cmpd="sng" algn="ctr">
                      <a:solidFill>
                        <a:srgbClr val="7F7F7F"/>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13"/>
                  </a:ext>
                </a:extLst>
              </a:tr>
              <a:tr h="273094">
                <a:tc>
                  <a:txBody>
                    <a:bodyPr/>
                    <a:lstStyle/>
                    <a:p>
                      <a:endParaRPr lang="es-MX" sz="1000" dirty="0">
                        <a:solidFill>
                          <a:sysClr val="windowText" lastClr="000000"/>
                        </a:solidFill>
                        <a:latin typeface="Arial" panose="020B0604020202020204" pitchFamily="34" charset="0"/>
                        <a:cs typeface="Arial" panose="020B0604020202020204" pitchFamily="34" charset="0"/>
                      </a:endParaRPr>
                    </a:p>
                  </a:txBody>
                  <a:tcPr>
                    <a:lnL w="12700" cap="flat" cmpd="sng" algn="ctr">
                      <a:solidFill>
                        <a:srgbClr val="7F7F7F"/>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s-MX" sz="1050" b="1" dirty="0">
                        <a:solidFill>
                          <a:schemeClr val="tx1"/>
                        </a:solidFill>
                        <a:latin typeface="Webdings" panose="05030102010509060703" pitchFamily="18" charset="2"/>
                        <a:cs typeface="Arial" panose="020B0604020202020204" pitchFamily="34" charset="0"/>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MX" sz="1050" b="1" dirty="0">
                          <a:solidFill>
                            <a:schemeClr val="tx1"/>
                          </a:solidFill>
                          <a:latin typeface="Webdings" panose="05030102010509060703" pitchFamily="18" charset="2"/>
                          <a:cs typeface="Arial" panose="020B0604020202020204" pitchFamily="34" charset="0"/>
                        </a:rPr>
                        <a:t>a</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s-MX" sz="1050" b="1" dirty="0">
                        <a:solidFill>
                          <a:schemeClr val="tx1"/>
                        </a:solidFill>
                        <a:latin typeface="Webdings" panose="05030102010509060703" pitchFamily="18" charset="2"/>
                        <a:cs typeface="Arial" panose="020B0604020202020204" pitchFamily="34" charset="0"/>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MX" sz="1000" b="0" kern="1200" dirty="0">
                          <a:solidFill>
                            <a:schemeClr val="tx1"/>
                          </a:solidFill>
                          <a:latin typeface="Arial" panose="020B0604020202020204" pitchFamily="34" charset="0"/>
                          <a:ea typeface="+mn-ea"/>
                          <a:cs typeface="Arial" panose="020B0604020202020204" pitchFamily="34" charset="0"/>
                        </a:rPr>
                        <a:t>373</a:t>
                      </a:r>
                    </a:p>
                  </a:txBody>
                  <a:tcPr anchor="b">
                    <a:lnL w="12700" cap="flat" cmpd="sng" algn="ctr">
                      <a:solidFill>
                        <a:schemeClr val="bg1">
                          <a:lumMod val="50000"/>
                        </a:schemeClr>
                      </a:solidFill>
                      <a:prstDash val="solid"/>
                      <a:round/>
                      <a:headEnd type="none" w="med" len="med"/>
                      <a:tailEnd type="none" w="med" len="med"/>
                    </a:lnL>
                    <a:lnR w="12700" cap="flat" cmpd="sng" algn="ctr">
                      <a:solidFill>
                        <a:srgbClr val="7F7F7F"/>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14"/>
                  </a:ext>
                </a:extLst>
              </a:tr>
              <a:tr h="273094">
                <a:tc>
                  <a:txBody>
                    <a:bodyPr/>
                    <a:lstStyle/>
                    <a:p>
                      <a:pPr algn="ctr"/>
                      <a:endParaRPr lang="es-MX" sz="1050" b="1" dirty="0">
                        <a:solidFill>
                          <a:schemeClr val="tx1"/>
                        </a:solidFill>
                        <a:latin typeface="Webdings" panose="05030102010509060703" pitchFamily="18" charset="2"/>
                        <a:cs typeface="Arial" panose="020B0604020202020204" pitchFamily="34" charset="0"/>
                      </a:endParaRPr>
                    </a:p>
                  </a:txBody>
                  <a:tcPr>
                    <a:lnL w="12700" cap="flat" cmpd="sng" algn="ctr">
                      <a:solidFill>
                        <a:srgbClr val="7F7F7F"/>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MX" sz="1050" b="1" dirty="0">
                          <a:solidFill>
                            <a:schemeClr val="tx1"/>
                          </a:solidFill>
                          <a:latin typeface="Webdings" panose="05030102010509060703" pitchFamily="18" charset="2"/>
                          <a:cs typeface="Arial" panose="020B0604020202020204" pitchFamily="34" charset="0"/>
                        </a:rPr>
                        <a:t>a</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s-MX" sz="1050" b="1" dirty="0">
                        <a:solidFill>
                          <a:schemeClr val="tx1"/>
                        </a:solidFill>
                        <a:latin typeface="Webdings" panose="05030102010509060703" pitchFamily="18" charset="2"/>
                        <a:cs typeface="Arial" panose="020B0604020202020204" pitchFamily="34" charset="0"/>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s-MX" sz="1050" b="1" dirty="0">
                        <a:solidFill>
                          <a:schemeClr val="tx1"/>
                        </a:solidFill>
                        <a:latin typeface="Webdings" panose="05030102010509060703" pitchFamily="18" charset="2"/>
                        <a:cs typeface="Arial" panose="020B0604020202020204" pitchFamily="34" charset="0"/>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MX" sz="1000" b="0" kern="1200" dirty="0">
                          <a:solidFill>
                            <a:schemeClr val="tx1"/>
                          </a:solidFill>
                          <a:latin typeface="Arial" panose="020B0604020202020204" pitchFamily="34" charset="0"/>
                          <a:ea typeface="+mn-ea"/>
                          <a:cs typeface="Arial" panose="020B0604020202020204" pitchFamily="34" charset="0"/>
                        </a:rPr>
                        <a:t>357</a:t>
                      </a:r>
                    </a:p>
                  </a:txBody>
                  <a:tcPr anchor="b">
                    <a:lnL w="12700" cap="flat" cmpd="sng" algn="ctr">
                      <a:solidFill>
                        <a:schemeClr val="bg1">
                          <a:lumMod val="50000"/>
                        </a:schemeClr>
                      </a:solidFill>
                      <a:prstDash val="solid"/>
                      <a:round/>
                      <a:headEnd type="none" w="med" len="med"/>
                      <a:tailEnd type="none" w="med" len="med"/>
                    </a:lnL>
                    <a:lnR w="12700" cap="flat" cmpd="sng" algn="ctr">
                      <a:solidFill>
                        <a:srgbClr val="7F7F7F"/>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15"/>
                  </a:ext>
                </a:extLst>
              </a:tr>
              <a:tr h="273094">
                <a:tc>
                  <a:txBody>
                    <a:bodyPr/>
                    <a:lstStyle/>
                    <a:p>
                      <a:pPr algn="ctr"/>
                      <a:endParaRPr lang="es-MX" sz="1050" b="1" dirty="0">
                        <a:solidFill>
                          <a:schemeClr val="tx1"/>
                        </a:solidFill>
                        <a:latin typeface="Webdings" panose="05030102010509060703" pitchFamily="18" charset="2"/>
                        <a:cs typeface="Arial" panose="020B0604020202020204" pitchFamily="34" charset="0"/>
                      </a:endParaRPr>
                    </a:p>
                  </a:txBody>
                  <a:tcPr>
                    <a:lnL w="12700" cap="flat" cmpd="sng" algn="ctr">
                      <a:solidFill>
                        <a:srgbClr val="7F7F7F"/>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MX" sz="1050" b="1" dirty="0">
                          <a:solidFill>
                            <a:schemeClr val="tx1"/>
                          </a:solidFill>
                          <a:latin typeface="Webdings" panose="05030102010509060703" pitchFamily="18" charset="2"/>
                          <a:cs typeface="Arial" panose="020B0604020202020204" pitchFamily="34" charset="0"/>
                        </a:rPr>
                        <a:t>a</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s-MX" sz="1050" b="1" dirty="0">
                        <a:solidFill>
                          <a:schemeClr val="tx1"/>
                        </a:solidFill>
                        <a:latin typeface="Webdings" panose="05030102010509060703" pitchFamily="18" charset="2"/>
                        <a:cs typeface="Arial" panose="020B0604020202020204" pitchFamily="34" charset="0"/>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s-MX" sz="1050" b="1" dirty="0">
                        <a:solidFill>
                          <a:schemeClr val="tx1"/>
                        </a:solidFill>
                        <a:latin typeface="Webdings" panose="05030102010509060703" pitchFamily="18" charset="2"/>
                        <a:cs typeface="Arial" panose="020B0604020202020204" pitchFamily="34" charset="0"/>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MX" sz="1000" b="0" kern="1200" dirty="0">
                          <a:solidFill>
                            <a:schemeClr val="tx1"/>
                          </a:solidFill>
                          <a:latin typeface="Arial" panose="020B0604020202020204" pitchFamily="34" charset="0"/>
                          <a:ea typeface="+mn-ea"/>
                          <a:cs typeface="Arial" panose="020B0604020202020204" pitchFamily="34" charset="0"/>
                        </a:rPr>
                        <a:t>314</a:t>
                      </a:r>
                    </a:p>
                  </a:txBody>
                  <a:tcPr anchor="b">
                    <a:lnL w="12700" cap="flat" cmpd="sng" algn="ctr">
                      <a:solidFill>
                        <a:schemeClr val="bg1">
                          <a:lumMod val="50000"/>
                        </a:schemeClr>
                      </a:solidFill>
                      <a:prstDash val="solid"/>
                      <a:round/>
                      <a:headEnd type="none" w="med" len="med"/>
                      <a:tailEnd type="none" w="med" len="med"/>
                    </a:lnL>
                    <a:lnR w="12700" cap="flat" cmpd="sng" algn="ctr">
                      <a:solidFill>
                        <a:srgbClr val="7F7F7F"/>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16"/>
                  </a:ext>
                </a:extLst>
              </a:tr>
              <a:tr h="259667">
                <a:tc>
                  <a:txBody>
                    <a:bodyPr/>
                    <a:lstStyle/>
                    <a:p>
                      <a:endParaRPr lang="es-MX" sz="1000" dirty="0">
                        <a:solidFill>
                          <a:sysClr val="windowText" lastClr="000000"/>
                        </a:solidFill>
                        <a:latin typeface="Arial" panose="020B0604020202020204" pitchFamily="34" charset="0"/>
                        <a:cs typeface="Arial" panose="020B0604020202020204" pitchFamily="34" charset="0"/>
                      </a:endParaRPr>
                    </a:p>
                  </a:txBody>
                  <a:tcPr>
                    <a:lnL w="12700" cap="flat" cmpd="sng" algn="ctr">
                      <a:solidFill>
                        <a:srgbClr val="7F7F7F"/>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s-MX" sz="1050" b="1" dirty="0">
                        <a:solidFill>
                          <a:schemeClr val="tx1"/>
                        </a:solidFill>
                        <a:latin typeface="Webdings" panose="05030102010509060703" pitchFamily="18" charset="2"/>
                        <a:cs typeface="Arial" panose="020B0604020202020204" pitchFamily="34" charset="0"/>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MX" sz="1050" b="1" dirty="0">
                          <a:solidFill>
                            <a:schemeClr val="tx1"/>
                          </a:solidFill>
                          <a:latin typeface="Webdings" panose="05030102010509060703" pitchFamily="18" charset="2"/>
                          <a:cs typeface="Arial" panose="020B0604020202020204" pitchFamily="34" charset="0"/>
                        </a:rPr>
                        <a:t>a</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s-MX" sz="1050" b="1" dirty="0">
                        <a:solidFill>
                          <a:schemeClr val="tx1"/>
                        </a:solidFill>
                        <a:latin typeface="Webdings" panose="05030102010509060703" pitchFamily="18" charset="2"/>
                        <a:cs typeface="Arial" panose="020B0604020202020204" pitchFamily="34" charset="0"/>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MX" sz="1000" b="0" kern="1200" dirty="0">
                          <a:solidFill>
                            <a:schemeClr val="tx1"/>
                          </a:solidFill>
                          <a:latin typeface="Arial" panose="020B0604020202020204" pitchFamily="34" charset="0"/>
                          <a:ea typeface="+mn-ea"/>
                          <a:cs typeface="Arial" panose="020B0604020202020204" pitchFamily="34" charset="0"/>
                        </a:rPr>
                        <a:t>313</a:t>
                      </a:r>
                    </a:p>
                  </a:txBody>
                  <a:tcPr anchor="b">
                    <a:lnL w="12700" cap="flat" cmpd="sng" algn="ctr">
                      <a:solidFill>
                        <a:schemeClr val="bg1">
                          <a:lumMod val="50000"/>
                        </a:schemeClr>
                      </a:solidFill>
                      <a:prstDash val="solid"/>
                      <a:round/>
                      <a:headEnd type="none" w="med" len="med"/>
                      <a:tailEnd type="none" w="med" len="med"/>
                    </a:lnL>
                    <a:lnR w="12700" cap="flat" cmpd="sng" algn="ctr">
                      <a:solidFill>
                        <a:srgbClr val="7F7F7F"/>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17"/>
                  </a:ext>
                </a:extLst>
              </a:tr>
              <a:tr h="273094">
                <a:tc>
                  <a:txBody>
                    <a:bodyPr/>
                    <a:lstStyle/>
                    <a:p>
                      <a:endParaRPr lang="es-MX" sz="1000" dirty="0">
                        <a:solidFill>
                          <a:sysClr val="windowText" lastClr="000000"/>
                        </a:solidFill>
                        <a:latin typeface="Arial" panose="020B0604020202020204" pitchFamily="34" charset="0"/>
                        <a:cs typeface="Arial" panose="020B0604020202020204" pitchFamily="34" charset="0"/>
                      </a:endParaRPr>
                    </a:p>
                  </a:txBody>
                  <a:tcPr>
                    <a:lnL w="12700" cap="flat" cmpd="sng" algn="ctr">
                      <a:solidFill>
                        <a:srgbClr val="7F7F7F"/>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s-MX" sz="1050" b="1" dirty="0">
                        <a:solidFill>
                          <a:schemeClr val="tx1"/>
                        </a:solidFill>
                        <a:latin typeface="Webdings" panose="05030102010509060703" pitchFamily="18" charset="2"/>
                        <a:cs typeface="Arial" panose="020B0604020202020204" pitchFamily="34" charset="0"/>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MX" sz="1050" b="1" dirty="0">
                          <a:solidFill>
                            <a:schemeClr val="tx1"/>
                          </a:solidFill>
                          <a:latin typeface="Webdings" panose="05030102010509060703" pitchFamily="18" charset="2"/>
                          <a:cs typeface="Arial" panose="020B0604020202020204" pitchFamily="34" charset="0"/>
                        </a:rPr>
                        <a:t>a</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s-MX" sz="1050" b="1" dirty="0">
                        <a:solidFill>
                          <a:schemeClr val="tx1"/>
                        </a:solidFill>
                        <a:latin typeface="Webdings" panose="05030102010509060703" pitchFamily="18" charset="2"/>
                        <a:cs typeface="Arial" panose="020B0604020202020204" pitchFamily="34" charset="0"/>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MX" sz="1000" b="0" kern="1200" dirty="0">
                          <a:solidFill>
                            <a:schemeClr val="tx1"/>
                          </a:solidFill>
                          <a:latin typeface="Arial" panose="020B0604020202020204" pitchFamily="34" charset="0"/>
                          <a:ea typeface="+mn-ea"/>
                          <a:cs typeface="Arial" panose="020B0604020202020204" pitchFamily="34" charset="0"/>
                        </a:rPr>
                        <a:t>300</a:t>
                      </a:r>
                    </a:p>
                  </a:txBody>
                  <a:tcPr anchor="b">
                    <a:lnL w="12700" cap="flat" cmpd="sng" algn="ctr">
                      <a:solidFill>
                        <a:schemeClr val="bg1">
                          <a:lumMod val="50000"/>
                        </a:schemeClr>
                      </a:solidFill>
                      <a:prstDash val="solid"/>
                      <a:round/>
                      <a:headEnd type="none" w="med" len="med"/>
                      <a:tailEnd type="none" w="med" len="med"/>
                    </a:lnL>
                    <a:lnR w="12700" cap="flat" cmpd="sng" algn="ctr">
                      <a:solidFill>
                        <a:srgbClr val="7F7F7F"/>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18"/>
                  </a:ext>
                </a:extLst>
              </a:tr>
              <a:tr h="273094">
                <a:tc>
                  <a:txBody>
                    <a:bodyPr/>
                    <a:lstStyle/>
                    <a:p>
                      <a:endParaRPr lang="es-MX" sz="1000" dirty="0">
                        <a:solidFill>
                          <a:sysClr val="windowText" lastClr="000000"/>
                        </a:solidFill>
                        <a:latin typeface="Arial" panose="020B0604020202020204" pitchFamily="34" charset="0"/>
                        <a:cs typeface="Arial" panose="020B0604020202020204" pitchFamily="34" charset="0"/>
                      </a:endParaRPr>
                    </a:p>
                  </a:txBody>
                  <a:tcPr>
                    <a:lnL w="12700" cap="flat" cmpd="sng" algn="ctr">
                      <a:solidFill>
                        <a:srgbClr val="7F7F7F"/>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rgbClr val="7F7F7F"/>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s-MX" sz="1050" b="1" dirty="0">
                        <a:solidFill>
                          <a:schemeClr val="tx1"/>
                        </a:solidFill>
                        <a:latin typeface="Webdings" panose="05030102010509060703" pitchFamily="18" charset="2"/>
                        <a:cs typeface="Arial" panose="020B0604020202020204" pitchFamily="34" charset="0"/>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rgbClr val="7F7F7F"/>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s-MX" sz="1050" b="1" dirty="0">
                        <a:solidFill>
                          <a:schemeClr val="tx1"/>
                        </a:solidFill>
                        <a:latin typeface="Webdings" panose="05030102010509060703" pitchFamily="18" charset="2"/>
                        <a:cs typeface="Arial" panose="020B0604020202020204" pitchFamily="34" charset="0"/>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rgbClr val="7F7F7F"/>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MX" sz="1050" b="1" dirty="0">
                          <a:solidFill>
                            <a:schemeClr val="tx1"/>
                          </a:solidFill>
                          <a:latin typeface="Webdings" panose="05030102010509060703" pitchFamily="18" charset="2"/>
                          <a:cs typeface="Arial" panose="020B0604020202020204" pitchFamily="34" charset="0"/>
                        </a:rPr>
                        <a:t>a</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rgbClr val="7F7F7F"/>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MX" sz="1000" b="0" kern="1200" dirty="0">
                          <a:solidFill>
                            <a:schemeClr val="tx1"/>
                          </a:solidFill>
                          <a:latin typeface="Arial" panose="020B0604020202020204" pitchFamily="34" charset="0"/>
                          <a:ea typeface="+mn-ea"/>
                          <a:cs typeface="Arial" panose="020B0604020202020204" pitchFamily="34" charset="0"/>
                        </a:rPr>
                        <a:t>185</a:t>
                      </a:r>
                    </a:p>
                  </a:txBody>
                  <a:tcPr anchor="b">
                    <a:lnL w="12700" cap="flat" cmpd="sng" algn="ctr">
                      <a:solidFill>
                        <a:schemeClr val="bg1">
                          <a:lumMod val="50000"/>
                        </a:schemeClr>
                      </a:solidFill>
                      <a:prstDash val="solid"/>
                      <a:round/>
                      <a:headEnd type="none" w="med" len="med"/>
                      <a:tailEnd type="none" w="med" len="med"/>
                    </a:lnL>
                    <a:lnR w="12700" cap="flat" cmpd="sng" algn="ctr">
                      <a:solidFill>
                        <a:srgbClr val="7F7F7F"/>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rgbClr val="7F7F7F"/>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19"/>
                  </a:ext>
                </a:extLst>
              </a:tr>
            </a:tbl>
          </a:graphicData>
        </a:graphic>
      </p:graphicFrame>
      <p:pic>
        <p:nvPicPr>
          <p:cNvPr id="37" name="Picture 7"/>
          <p:cNvPicPr>
            <a:picLocks noChangeAspect="1" noChangeArrowheads="1"/>
          </p:cNvPicPr>
          <p:nvPr/>
        </p:nvPicPr>
        <p:blipFill rotWithShape="1">
          <a:blip r:embed="rId2" cstate="print">
            <a:clrChange>
              <a:clrFrom>
                <a:srgbClr val="FFFFFF"/>
              </a:clrFrom>
              <a:clrTo>
                <a:srgbClr val="FFFFFF">
                  <a:alpha val="0"/>
                </a:srgbClr>
              </a:clrTo>
            </a:clrChange>
            <a:extLst>
              <a:ext uri="{28A0092B-C50C-407E-A947-70E740481C1C}">
                <a14:useLocalDpi xmlns:a14="http://schemas.microsoft.com/office/drawing/2010/main" val="0"/>
              </a:ext>
            </a:extLst>
          </a:blip>
          <a:srcRect l="12650" r="12048"/>
          <a:stretch/>
        </p:blipFill>
        <p:spPr bwMode="gray">
          <a:xfrm>
            <a:off x="5495070" y="4317750"/>
            <a:ext cx="234129" cy="216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8" name="37 Imagen" descr="http://www.notaria51.mx/img/ubiksa.png">
            <a:hlinkClick r:id="rId3"/>
          </p:cNvPr>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360134" y="3262932"/>
            <a:ext cx="504000" cy="252000"/>
          </a:xfrm>
          <a:prstGeom prst="rect">
            <a:avLst/>
          </a:prstGeom>
          <a:noFill/>
          <a:ln>
            <a:noFill/>
          </a:ln>
        </p:spPr>
      </p:pic>
      <p:pic>
        <p:nvPicPr>
          <p:cNvPr id="39" name="38 Imagen" descr="http://www.grupourbania.com.mx/images/logo_urbania.jpg">
            <a:hlinkClick r:id="rId5"/>
          </p:cNvPr>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288638" y="3026688"/>
            <a:ext cx="646993" cy="182867"/>
          </a:xfrm>
          <a:prstGeom prst="rect">
            <a:avLst/>
          </a:prstGeom>
          <a:noFill/>
          <a:ln>
            <a:noFill/>
          </a:ln>
        </p:spPr>
      </p:pic>
      <p:pic>
        <p:nvPicPr>
          <p:cNvPr id="40" name="Imagen 6" descr="http://www.reside.com.mx/assets/img/logo-reside.jpg">
            <a:hlinkClick r:id="rId7"/>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353111" y="1907693"/>
            <a:ext cx="518046" cy="2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 name="40 Imagen"/>
          <p:cNvPicPr/>
          <p:nvPr/>
        </p:nvPicPr>
        <p:blipFill>
          <a:blip r:embed="rId9"/>
          <a:stretch>
            <a:fillRect/>
          </a:stretch>
        </p:blipFill>
        <p:spPr>
          <a:xfrm>
            <a:off x="5489133" y="5162219"/>
            <a:ext cx="246002" cy="220597"/>
          </a:xfrm>
          <a:prstGeom prst="rect">
            <a:avLst/>
          </a:prstGeom>
        </p:spPr>
      </p:pic>
      <p:pic>
        <p:nvPicPr>
          <p:cNvPr id="42" name="41 Imagen" descr="http://www.hogaresunion.com/wp-content/themes/hogares-union/img/xlogo_menu.png.pagespeed.ic.hvMjCtGile.png">
            <a:hlinkClick r:id="rId10"/>
          </p:cNvPr>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504134" y="4887278"/>
            <a:ext cx="216000" cy="216000"/>
          </a:xfrm>
          <a:prstGeom prst="rect">
            <a:avLst/>
          </a:prstGeom>
          <a:noFill/>
          <a:ln>
            <a:noFill/>
          </a:ln>
        </p:spPr>
      </p:pic>
      <p:pic>
        <p:nvPicPr>
          <p:cNvPr id="43" name="Imagen 9235"/>
          <p:cNvPicPr>
            <a:picLocks noChangeAspect="1"/>
          </p:cNvPicPr>
          <p:nvPr/>
        </p:nvPicPr>
        <p:blipFill>
          <a:blip r:embed="rId12"/>
          <a:stretch>
            <a:fillRect/>
          </a:stretch>
        </p:blipFill>
        <p:spPr>
          <a:xfrm>
            <a:off x="5198134" y="1127416"/>
            <a:ext cx="828000" cy="198277"/>
          </a:xfrm>
          <a:prstGeom prst="rect">
            <a:avLst/>
          </a:prstGeom>
        </p:spPr>
      </p:pic>
      <p:pic>
        <p:nvPicPr>
          <p:cNvPr id="44" name="43 Imagen" descr="http://www.3mil.mx/public/images/logo.png">
            <a:hlinkClick r:id="rId13"/>
          </p:cNvPr>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5359928" y="2734940"/>
            <a:ext cx="504412" cy="180559"/>
          </a:xfrm>
          <a:prstGeom prst="rect">
            <a:avLst/>
          </a:prstGeom>
          <a:noFill/>
          <a:ln>
            <a:noFill/>
          </a:ln>
        </p:spPr>
      </p:pic>
      <p:pic>
        <p:nvPicPr>
          <p:cNvPr id="45" name="44 Imagen"/>
          <p:cNvPicPr/>
          <p:nvPr/>
        </p:nvPicPr>
        <p:blipFill>
          <a:blip r:embed="rId15"/>
          <a:stretch>
            <a:fillRect/>
          </a:stretch>
        </p:blipFill>
        <p:spPr>
          <a:xfrm>
            <a:off x="5364122" y="1399629"/>
            <a:ext cx="468000" cy="216000"/>
          </a:xfrm>
          <a:prstGeom prst="rect">
            <a:avLst/>
          </a:prstGeom>
        </p:spPr>
      </p:pic>
      <p:pic>
        <p:nvPicPr>
          <p:cNvPr id="46" name="Picture 22"/>
          <p:cNvPicPr>
            <a:picLocks noChangeAspect="1" noChangeArrowheads="1"/>
          </p:cNvPicPr>
          <p:nvPr/>
        </p:nvPicPr>
        <p:blipFill>
          <a:blip r:embed="rId16" cstate="print">
            <a:clrChange>
              <a:clrFrom>
                <a:srgbClr val="000000"/>
              </a:clrFrom>
              <a:clrTo>
                <a:srgbClr val="000000">
                  <a:alpha val="0"/>
                </a:srgbClr>
              </a:clrTo>
            </a:clrChange>
            <a:extLst>
              <a:ext uri="{28A0092B-C50C-407E-A947-70E740481C1C}">
                <a14:useLocalDpi xmlns:a14="http://schemas.microsoft.com/office/drawing/2010/main" val="0"/>
              </a:ext>
            </a:extLst>
          </a:blip>
          <a:srcRect/>
          <a:stretch>
            <a:fillRect/>
          </a:stretch>
        </p:blipFill>
        <p:spPr bwMode="auto">
          <a:xfrm>
            <a:off x="5358533" y="2432647"/>
            <a:ext cx="507202" cy="19633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7" name="24 Imagen" descr="http://topmanagement.com.mx/wp-content/uploads/2015/02/ti_55894_Logo-Carr-Grupo-Inmobiliario.jpg"/>
          <p:cNvPicPr/>
          <p:nvPr/>
        </p:nvPicPr>
        <p:blipFill rotWithShape="1">
          <a:blip r:embed="rId17" cstate="print">
            <a:extLst>
              <a:ext uri="{28A0092B-C50C-407E-A947-70E740481C1C}">
                <a14:useLocalDpi xmlns:a14="http://schemas.microsoft.com/office/drawing/2010/main" val="0"/>
              </a:ext>
            </a:extLst>
          </a:blip>
          <a:srcRect l="9120" r="10501" b="23601"/>
          <a:stretch/>
        </p:blipFill>
        <p:spPr bwMode="auto">
          <a:xfrm>
            <a:off x="5306134" y="1646385"/>
            <a:ext cx="576000" cy="216000"/>
          </a:xfrm>
          <a:prstGeom prst="rect">
            <a:avLst/>
          </a:prstGeom>
          <a:noFill/>
          <a:ln>
            <a:noFill/>
          </a:ln>
        </p:spPr>
      </p:pic>
      <p:pic>
        <p:nvPicPr>
          <p:cNvPr id="48" name="21 Imagen" descr="Departamentos y Amenidades City Towers"/>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5288134" y="3791682"/>
            <a:ext cx="648000" cy="216000"/>
          </a:xfrm>
          <a:prstGeom prst="rect">
            <a:avLst/>
          </a:prstGeom>
          <a:noFill/>
          <a:ln>
            <a:noFill/>
          </a:ln>
        </p:spPr>
      </p:pic>
      <p:pic>
        <p:nvPicPr>
          <p:cNvPr id="50" name="23 Imagen" descr="http://hirbaja.com/images/u10626.png"/>
          <p:cNvPicPr/>
          <p:nvPr/>
        </p:nvPicPr>
        <p:blipFill rotWithShape="1">
          <a:blip r:embed="rId19" cstate="print">
            <a:extLst>
              <a:ext uri="{28A0092B-C50C-407E-A947-70E740481C1C}">
                <a14:useLocalDpi xmlns:a14="http://schemas.microsoft.com/office/drawing/2010/main" val="0"/>
              </a:ext>
            </a:extLst>
          </a:blip>
          <a:srcRect l="22369" t="20347" r="22850" b="19684"/>
          <a:stretch/>
        </p:blipFill>
        <p:spPr bwMode="auto">
          <a:xfrm>
            <a:off x="5505446" y="5414545"/>
            <a:ext cx="213376" cy="206827"/>
          </a:xfrm>
          <a:prstGeom prst="rect">
            <a:avLst/>
          </a:prstGeom>
          <a:noFill/>
          <a:ln>
            <a:noFill/>
          </a:ln>
        </p:spPr>
      </p:pic>
      <p:pic>
        <p:nvPicPr>
          <p:cNvPr id="51" name="25 Imagen" descr="https://lh6.googleusercontent.com/-i9v_DSH5iEM/AAAAAAAAAAI/AAAAAAAAABU/iHz72VVeL6M/photo.jpg"/>
          <p:cNvPicPr/>
          <p:nvPr/>
        </p:nvPicPr>
        <p:blipFill rotWithShape="1">
          <a:blip r:embed="rId20" cstate="print">
            <a:extLst>
              <a:ext uri="{28A0092B-C50C-407E-A947-70E740481C1C}">
                <a14:useLocalDpi xmlns:a14="http://schemas.microsoft.com/office/drawing/2010/main" val="0"/>
              </a:ext>
            </a:extLst>
          </a:blip>
          <a:srcRect l="4427" t="19531" r="4687" b="22916"/>
          <a:stretch/>
        </p:blipFill>
        <p:spPr bwMode="auto">
          <a:xfrm>
            <a:off x="5342134" y="5692362"/>
            <a:ext cx="540000" cy="216000"/>
          </a:xfrm>
          <a:prstGeom prst="rect">
            <a:avLst/>
          </a:prstGeom>
          <a:noFill/>
          <a:ln>
            <a:noFill/>
          </a:ln>
          <a:extLst>
            <a:ext uri="{53640926-AAD7-44D8-BBD7-CCE9431645EC}">
              <a14:shadowObscured xmlns:a14="http://schemas.microsoft.com/office/drawing/2010/main"/>
            </a:ext>
          </a:extLst>
        </p:spPr>
      </p:pic>
      <p:pic>
        <p:nvPicPr>
          <p:cNvPr id="52" name="82 Imagen"/>
          <p:cNvPicPr/>
          <p:nvPr/>
        </p:nvPicPr>
        <p:blipFill>
          <a:blip r:embed="rId21"/>
          <a:stretch>
            <a:fillRect/>
          </a:stretch>
        </p:blipFill>
        <p:spPr>
          <a:xfrm>
            <a:off x="5400997" y="3551077"/>
            <a:ext cx="422274" cy="216000"/>
          </a:xfrm>
          <a:prstGeom prst="rect">
            <a:avLst/>
          </a:prstGeom>
        </p:spPr>
      </p:pic>
      <p:pic>
        <p:nvPicPr>
          <p:cNvPr id="53" name="Picture 6"/>
          <p:cNvPicPr>
            <a:picLocks noChangeAspect="1" noChangeArrowheads="1"/>
          </p:cNvPicPr>
          <p:nvPr/>
        </p:nvPicPr>
        <p:blipFill rotWithShape="1">
          <a:blip r:embed="rId22" cstate="print">
            <a:extLst>
              <a:ext uri="{28A0092B-C50C-407E-A947-70E740481C1C}">
                <a14:useLocalDpi xmlns:a14="http://schemas.microsoft.com/office/drawing/2010/main" val="0"/>
              </a:ext>
            </a:extLst>
          </a:blip>
          <a:srcRect l="7357" t="3553" r="17149" b="16298"/>
          <a:stretch/>
        </p:blipFill>
        <p:spPr bwMode="auto">
          <a:xfrm>
            <a:off x="5512283" y="4074309"/>
            <a:ext cx="199703" cy="20530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4" name="28 Imagen"/>
          <p:cNvPicPr>
            <a:picLocks noChangeAspect="1"/>
          </p:cNvPicPr>
          <p:nvPr/>
        </p:nvPicPr>
        <p:blipFill rotWithShape="1">
          <a:blip r:embed="rId23"/>
          <a:srcRect l="11845" t="9922" r="8946" b="6074"/>
          <a:stretch/>
        </p:blipFill>
        <p:spPr>
          <a:xfrm>
            <a:off x="5524758" y="2187819"/>
            <a:ext cx="174752" cy="207417"/>
          </a:xfrm>
          <a:prstGeom prst="rect">
            <a:avLst/>
          </a:prstGeom>
        </p:spPr>
      </p:pic>
      <p:pic>
        <p:nvPicPr>
          <p:cNvPr id="55" name="29 Imagen" descr="https://www.apestan.com/content_files/case_attached_images/0cd37aa728555e1dcbc4d936c920854e.jpg"/>
          <p:cNvPicPr>
            <a:picLocks noChangeAspect="1" noChangeArrowheads="1"/>
          </p:cNvPicPr>
          <p:nvPr/>
        </p:nvPicPr>
        <p:blipFill rotWithShape="1">
          <a:blip r:embed="rId24" cstate="print">
            <a:extLst>
              <a:ext uri="{28A0092B-C50C-407E-A947-70E740481C1C}">
                <a14:useLocalDpi xmlns:a14="http://schemas.microsoft.com/office/drawing/2010/main" val="0"/>
              </a:ext>
            </a:extLst>
          </a:blip>
          <a:srcRect l="48025" t="13760" r="9641" b="49452"/>
          <a:stretch/>
        </p:blipFill>
        <p:spPr bwMode="auto">
          <a:xfrm>
            <a:off x="5415921" y="5963680"/>
            <a:ext cx="392427" cy="216000"/>
          </a:xfrm>
          <a:prstGeom prst="rect">
            <a:avLst/>
          </a:prstGeom>
          <a:noFill/>
          <a:extLst>
            <a:ext uri="{909E8E84-426E-40DD-AFC4-6F175D3DCCD1}">
              <a14:hiddenFill xmlns:a14="http://schemas.microsoft.com/office/drawing/2010/main">
                <a:solidFill>
                  <a:srgbClr val="FFFFFF"/>
                </a:solidFill>
              </a14:hiddenFill>
            </a:ext>
          </a:extLst>
        </p:spPr>
      </p:pic>
      <p:sp>
        <p:nvSpPr>
          <p:cNvPr id="56" name="Text Placeholder 13" descr="Type:FootnoteFooter;FootnoteCount:0;"/>
          <p:cNvSpPr txBox="1">
            <a:spLocks/>
          </p:cNvSpPr>
          <p:nvPr/>
        </p:nvSpPr>
        <p:spPr>
          <a:xfrm>
            <a:off x="4644008" y="6213722"/>
            <a:ext cx="4211960" cy="216000"/>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fontAlgn="auto">
              <a:spcAft>
                <a:spcPts val="0"/>
              </a:spcAft>
              <a:buFont typeface="Arial" panose="020B0604020202020204" pitchFamily="34" charset="0"/>
              <a:buNone/>
            </a:pPr>
            <a:r>
              <a:rPr lang="es-MX" sz="800" dirty="0">
                <a:solidFill>
                  <a:prstClr val="black"/>
                </a:solidFill>
                <a:latin typeface="Arial" panose="020B0604020202020204" pitchFamily="34" charset="0"/>
                <a:cs typeface="Arial" panose="020B0604020202020204" pitchFamily="34" charset="0"/>
              </a:rPr>
              <a:t>Fuente: Softec (Periodo de análisis ventas 2014 – 2015)</a:t>
            </a:r>
          </a:p>
        </p:txBody>
      </p:sp>
      <p:graphicFrame>
        <p:nvGraphicFramePr>
          <p:cNvPr id="57" name="1 Gráfico"/>
          <p:cNvGraphicFramePr>
            <a:graphicFrameLocks/>
          </p:cNvGraphicFramePr>
          <p:nvPr>
            <p:extLst>
              <p:ext uri="{D42A27DB-BD31-4B8C-83A1-F6EECF244321}">
                <p14:modId xmlns:p14="http://schemas.microsoft.com/office/powerpoint/2010/main" val="3142812156"/>
              </p:ext>
            </p:extLst>
          </p:nvPr>
        </p:nvGraphicFramePr>
        <p:xfrm>
          <a:off x="3389" y="2666722"/>
          <a:ext cx="4320604" cy="2344223"/>
        </p:xfrm>
        <a:graphic>
          <a:graphicData uri="http://schemas.openxmlformats.org/drawingml/2006/chart">
            <c:chart xmlns:c="http://schemas.openxmlformats.org/drawingml/2006/chart" xmlns:r="http://schemas.openxmlformats.org/officeDocument/2006/relationships" r:id="rId25"/>
          </a:graphicData>
        </a:graphic>
      </p:graphicFrame>
      <p:sp>
        <p:nvSpPr>
          <p:cNvPr id="58" name="57 CuadroTexto"/>
          <p:cNvSpPr txBox="1"/>
          <p:nvPr/>
        </p:nvSpPr>
        <p:spPr>
          <a:xfrm>
            <a:off x="219859" y="4918612"/>
            <a:ext cx="4320034" cy="184666"/>
          </a:xfrm>
          <a:prstGeom prst="rect">
            <a:avLst/>
          </a:prstGeom>
          <a:noFill/>
        </p:spPr>
        <p:txBody>
          <a:bodyPr wrap="square" rtlCol="0">
            <a:spAutoFit/>
          </a:bodyPr>
          <a:lstStyle/>
          <a:p>
            <a:pPr defTabSz="914400" eaLnBrk="1" fontAlgn="auto" hangingPunct="1">
              <a:spcBef>
                <a:spcPts val="0"/>
              </a:spcBef>
              <a:spcAft>
                <a:spcPts val="0"/>
              </a:spcAft>
            </a:pPr>
            <a:r>
              <a:rPr lang="es-MX" sz="600" dirty="0">
                <a:solidFill>
                  <a:prstClr val="black"/>
                </a:solidFill>
                <a:latin typeface="Arial" pitchFamily="34" charset="0"/>
                <a:cs typeface="Arial" pitchFamily="34" charset="0"/>
              </a:rPr>
              <a:t>Fuente: SOFTEC</a:t>
            </a:r>
          </a:p>
        </p:txBody>
      </p:sp>
      <p:sp>
        <p:nvSpPr>
          <p:cNvPr id="59" name="CuadroTexto 1"/>
          <p:cNvSpPr txBox="1"/>
          <p:nvPr/>
        </p:nvSpPr>
        <p:spPr>
          <a:xfrm>
            <a:off x="379428" y="2398332"/>
            <a:ext cx="4248150" cy="266616"/>
          </a:xfrm>
          <a:prstGeom prst="rect">
            <a:avLst/>
          </a:prstGeom>
        </p:spPr>
        <p:txBody>
          <a:bodyPr wrap="square" rtlCol="0"/>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defTabSz="914400" eaLnBrk="1" fontAlgn="auto" hangingPunct="1">
              <a:spcBef>
                <a:spcPts val="0"/>
              </a:spcBef>
              <a:spcAft>
                <a:spcPts val="0"/>
              </a:spcAft>
              <a:defRPr sz="1600" b="1" i="0" u="none" strike="noStrike" kern="1200" spc="0" baseline="0">
                <a:solidFill>
                  <a:prstClr val="black">
                    <a:lumMod val="65000"/>
                    <a:lumOff val="35000"/>
                  </a:prstClr>
                </a:solidFill>
                <a:latin typeface="+mn-lt"/>
                <a:ea typeface="+mn-ea"/>
                <a:cs typeface="+mn-cs"/>
              </a:defRPr>
            </a:pPr>
            <a:r>
              <a:rPr lang="es-MX" sz="1200" b="1" dirty="0">
                <a:solidFill>
                  <a:srgbClr val="000000"/>
                </a:solidFill>
                <a:latin typeface="Arial" panose="020B0604020202020204" pitchFamily="34" charset="0"/>
                <a:cs typeface="Arial" panose="020B0604020202020204" pitchFamily="34" charset="0"/>
              </a:rPr>
              <a:t>Participación de Mercado en CDMX</a:t>
            </a:r>
          </a:p>
          <a:p>
            <a:pPr algn="ctr" defTabSz="914400" eaLnBrk="1" fontAlgn="auto" hangingPunct="1">
              <a:spcBef>
                <a:spcPts val="0"/>
              </a:spcBef>
              <a:spcAft>
                <a:spcPts val="0"/>
              </a:spcAft>
              <a:defRPr sz="1600" b="1" i="0" u="none" strike="noStrike" kern="1200" spc="0" baseline="0">
                <a:solidFill>
                  <a:prstClr val="black">
                    <a:lumMod val="65000"/>
                    <a:lumOff val="35000"/>
                  </a:prstClr>
                </a:solidFill>
                <a:latin typeface="+mn-lt"/>
                <a:ea typeface="+mn-ea"/>
                <a:cs typeface="+mn-cs"/>
              </a:defRPr>
            </a:pPr>
            <a:r>
              <a:rPr lang="es-MX" sz="900" b="1" dirty="0">
                <a:solidFill>
                  <a:srgbClr val="000000"/>
                </a:solidFill>
                <a:latin typeface="Arial" panose="020B0604020202020204" pitchFamily="34" charset="0"/>
                <a:cs typeface="Arial" panose="020B0604020202020204" pitchFamily="34" charset="0"/>
              </a:rPr>
              <a:t>(Volumen Viviendas Segmento Medio)</a:t>
            </a:r>
            <a:endParaRPr lang="es-MX" sz="800" b="1" dirty="0">
              <a:solidFill>
                <a:srgbClr val="000000"/>
              </a:solidFill>
              <a:latin typeface="Arial" panose="020B0604020202020204" pitchFamily="34" charset="0"/>
              <a:cs typeface="Arial" panose="020B0604020202020204" pitchFamily="34" charset="0"/>
            </a:endParaRPr>
          </a:p>
        </p:txBody>
      </p:sp>
      <p:sp>
        <p:nvSpPr>
          <p:cNvPr id="32" name="2 Marcador de número de diapositiva"/>
          <p:cNvSpPr txBox="1">
            <a:spLocks/>
          </p:cNvSpPr>
          <p:nvPr/>
        </p:nvSpPr>
        <p:spPr>
          <a:xfrm>
            <a:off x="4034866" y="6602561"/>
            <a:ext cx="1080120" cy="255439"/>
          </a:xfrm>
          <a:prstGeom prst="rect">
            <a:avLst/>
          </a:prstGeom>
        </p:spPr>
        <p:txBody>
          <a:bodyPr/>
          <a:lstStyle>
            <a:defPPr>
              <a:defRPr lang="en-US"/>
            </a:defPPr>
            <a:lvl1pPr marL="0" algn="l" defTabSz="914400" rtl="0" eaLnBrk="1" latinLnBrk="0" hangingPunct="1">
              <a:defRPr sz="10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fontAlgn="auto">
              <a:spcBef>
                <a:spcPts val="0"/>
              </a:spcBef>
              <a:spcAft>
                <a:spcPts val="0"/>
              </a:spcAft>
            </a:pPr>
            <a:fld id="{55E7DCAD-947E-4676-AFAF-0C66FE180EA6}" type="slidenum">
              <a:rPr lang="en-US" sz="1050" smtClean="0">
                <a:solidFill>
                  <a:prstClr val="black"/>
                </a:solidFill>
              </a:rPr>
              <a:pPr algn="ctr" fontAlgn="auto">
                <a:spcBef>
                  <a:spcPts val="0"/>
                </a:spcBef>
                <a:spcAft>
                  <a:spcPts val="0"/>
                </a:spcAft>
              </a:pPr>
              <a:t>12</a:t>
            </a:fld>
            <a:endParaRPr lang="en-US" sz="1050" dirty="0">
              <a:solidFill>
                <a:prstClr val="black"/>
              </a:solidFill>
            </a:endParaRPr>
          </a:p>
        </p:txBody>
      </p:sp>
      <p:pic>
        <p:nvPicPr>
          <p:cNvPr id="2050" name="Picture 2"/>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5334744" y="4659610"/>
            <a:ext cx="533400" cy="2095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1580584816"/>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Marcador de número de diapositiva 3"/>
          <p:cNvSpPr>
            <a:spLocks noGrp="1"/>
          </p:cNvSpPr>
          <p:nvPr>
            <p:ph type="sldNum" sz="quarter" idx="4294967295"/>
          </p:nvPr>
        </p:nvSpPr>
        <p:spPr>
          <a:xfrm>
            <a:off x="4067944" y="6629949"/>
            <a:ext cx="1080120" cy="255439"/>
          </a:xfrm>
          <a:prstGeom prst="rect">
            <a:avLst/>
          </a:prstGeom>
        </p:spPr>
        <p:txBody>
          <a:bodyPr anchor="ctr"/>
          <a:lstStyle/>
          <a:p>
            <a:pPr algn="ctr"/>
            <a:fld id="{55E7DCAD-947E-4676-AFAF-0C66FE180EA6}" type="slidenum">
              <a:rPr lang="en-US" sz="1200" smtClean="0">
                <a:solidFill>
                  <a:prstClr val="black"/>
                </a:solidFill>
              </a:rPr>
              <a:pPr algn="ctr"/>
              <a:t>13</a:t>
            </a:fld>
            <a:endParaRPr lang="en-US" sz="1200" dirty="0">
              <a:solidFill>
                <a:prstClr val="black"/>
              </a:solidFill>
            </a:endParaRPr>
          </a:p>
        </p:txBody>
      </p:sp>
      <p:sp>
        <p:nvSpPr>
          <p:cNvPr id="5" name="1 Título"/>
          <p:cNvSpPr txBox="1">
            <a:spLocks/>
          </p:cNvSpPr>
          <p:nvPr/>
        </p:nvSpPr>
        <p:spPr>
          <a:xfrm>
            <a:off x="181551" y="188913"/>
            <a:ext cx="8785225" cy="360362"/>
          </a:xfrm>
          <a:prstGeom prst="rect">
            <a:avLst/>
          </a:prstGeom>
        </p:spPr>
        <p:txBody>
          <a:bodyPr vert="horz" lIns="91440" tIns="45720" rIns="91440" bIns="45720" rtlCol="0" anchor="ctr">
            <a:noAutofit/>
          </a:bodyPr>
          <a:lstStyle>
            <a:lvl1pPr algn="l" defTabSz="914400" rtl="0" eaLnBrk="1" latinLnBrk="0" hangingPunct="1">
              <a:spcBef>
                <a:spcPct val="0"/>
              </a:spcBef>
              <a:buNone/>
              <a:defRPr sz="2800" kern="1200">
                <a:solidFill>
                  <a:schemeClr val="bg1"/>
                </a:solidFill>
                <a:latin typeface="+mj-lt"/>
                <a:ea typeface="+mj-ea"/>
                <a:cs typeface="+mj-cs"/>
              </a:defRPr>
            </a:lvl1pPr>
          </a:lstStyle>
          <a:p>
            <a:pPr fontAlgn="auto">
              <a:spcAft>
                <a:spcPts val="0"/>
              </a:spcAft>
            </a:pPr>
            <a:r>
              <a:rPr lang="es-MX" sz="2400" b="1" dirty="0">
                <a:solidFill>
                  <a:prstClr val="white"/>
                </a:solidFill>
                <a:latin typeface="Arial" panose="020B0604020202020204" pitchFamily="34" charset="0"/>
                <a:cs typeface="Arial" panose="020B0604020202020204" pitchFamily="34" charset="0"/>
              </a:rPr>
              <a:t>Gobierno Corporativo</a:t>
            </a:r>
          </a:p>
        </p:txBody>
      </p:sp>
      <p:sp>
        <p:nvSpPr>
          <p:cNvPr id="6" name="7 Flecha doblada"/>
          <p:cNvSpPr/>
          <p:nvPr/>
        </p:nvSpPr>
        <p:spPr>
          <a:xfrm>
            <a:off x="259868" y="3583016"/>
            <a:ext cx="8700044" cy="578718"/>
          </a:xfrm>
          <a:prstGeom prst="bentArrow">
            <a:avLst>
              <a:gd name="adj1" fmla="val 100000"/>
              <a:gd name="adj2" fmla="val 50000"/>
              <a:gd name="adj3" fmla="val 0"/>
              <a:gd name="adj4" fmla="val 0"/>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endParaRPr lang="es-MX" dirty="0">
              <a:solidFill>
                <a:prstClr val="black"/>
              </a:solidFill>
              <a:latin typeface="Arial" panose="020B0604020202020204" pitchFamily="34" charset="0"/>
              <a:cs typeface="Arial" panose="020B0604020202020204" pitchFamily="34" charset="0"/>
            </a:endParaRPr>
          </a:p>
        </p:txBody>
      </p:sp>
      <p:sp>
        <p:nvSpPr>
          <p:cNvPr id="7" name="8 CuadroTexto"/>
          <p:cNvSpPr txBox="1"/>
          <p:nvPr/>
        </p:nvSpPr>
        <p:spPr>
          <a:xfrm>
            <a:off x="683569" y="3633186"/>
            <a:ext cx="7397075" cy="461665"/>
          </a:xfrm>
          <a:prstGeom prst="rect">
            <a:avLst/>
          </a:prstGeom>
          <a:noFill/>
        </p:spPr>
        <p:txBody>
          <a:bodyPr wrap="square" rtlCol="0">
            <a:spAutoFit/>
          </a:bodyPr>
          <a:lstStyle/>
          <a:p>
            <a:pPr algn="ctr" defTabSz="914400" eaLnBrk="1" fontAlgn="auto" hangingPunct="1">
              <a:spcBef>
                <a:spcPts val="0"/>
              </a:spcBef>
              <a:spcAft>
                <a:spcPts val="0"/>
              </a:spcAft>
            </a:pPr>
            <a:r>
              <a:rPr lang="es-MX" sz="1200" b="1" dirty="0">
                <a:solidFill>
                  <a:prstClr val="white"/>
                </a:solidFill>
                <a:latin typeface="Arial" panose="020B0604020202020204" pitchFamily="34" charset="0"/>
                <a:cs typeface="Arial" panose="020B0604020202020204" pitchFamily="34" charset="0"/>
              </a:rPr>
              <a:t>Consejo de Socios Administradores</a:t>
            </a:r>
          </a:p>
          <a:p>
            <a:pPr algn="ctr" defTabSz="914400" eaLnBrk="1" fontAlgn="auto" hangingPunct="1">
              <a:spcBef>
                <a:spcPts val="0"/>
              </a:spcBef>
              <a:spcAft>
                <a:spcPts val="0"/>
              </a:spcAft>
            </a:pPr>
            <a:r>
              <a:rPr lang="es-MX" sz="1200" b="1" dirty="0">
                <a:solidFill>
                  <a:prstClr val="white"/>
                </a:solidFill>
                <a:latin typeface="Arial" panose="020B0604020202020204" pitchFamily="34" charset="0"/>
                <a:cs typeface="Arial" panose="020B0604020202020204" pitchFamily="34" charset="0"/>
              </a:rPr>
              <a:t>VEX Capital</a:t>
            </a:r>
          </a:p>
        </p:txBody>
      </p:sp>
      <p:sp>
        <p:nvSpPr>
          <p:cNvPr id="8" name="3 Rectángulo redondeado"/>
          <p:cNvSpPr/>
          <p:nvPr/>
        </p:nvSpPr>
        <p:spPr>
          <a:xfrm>
            <a:off x="3059832" y="1248702"/>
            <a:ext cx="2952328" cy="331584"/>
          </a:xfrm>
          <a:prstGeom prst="roundRect">
            <a:avLst/>
          </a:prstGeom>
          <a:solidFill>
            <a:schemeClr val="tx1">
              <a:lumMod val="65000"/>
              <a:lumOff val="35000"/>
            </a:schemeClr>
          </a:solidFill>
          <a:ln>
            <a:noFill/>
            <a:prstDash val="sysDot"/>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r>
              <a:rPr lang="es-MX" sz="1400" b="1" dirty="0">
                <a:solidFill>
                  <a:prstClr val="white"/>
                </a:solidFill>
                <a:latin typeface="Arial" panose="020B0604020202020204" pitchFamily="34" charset="0"/>
                <a:cs typeface="Arial" panose="020B0604020202020204" pitchFamily="34" charset="0"/>
              </a:rPr>
              <a:t>Consejo Fondos Privados</a:t>
            </a:r>
          </a:p>
        </p:txBody>
      </p:sp>
      <p:sp>
        <p:nvSpPr>
          <p:cNvPr id="9" name="28 Rectángulo redondeado"/>
          <p:cNvSpPr/>
          <p:nvPr/>
        </p:nvSpPr>
        <p:spPr>
          <a:xfrm>
            <a:off x="3059832" y="1626882"/>
            <a:ext cx="1476164" cy="316520"/>
          </a:xfrm>
          <a:prstGeom prst="roundRect">
            <a:avLst/>
          </a:prstGeom>
          <a:solidFill>
            <a:schemeClr val="bg1">
              <a:lumMod val="50000"/>
            </a:schemeClr>
          </a:solidFill>
          <a:ln>
            <a:noFill/>
            <a:prstDash val="sysDot"/>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r>
              <a:rPr lang="es-MX" sz="900" dirty="0">
                <a:solidFill>
                  <a:prstClr val="white"/>
                </a:solidFill>
                <a:latin typeface="Arial" panose="020B0604020202020204" pitchFamily="34" charset="0"/>
                <a:cs typeface="Arial" panose="020B0604020202020204" pitchFamily="34" charset="0"/>
              </a:rPr>
              <a:t>Auditoría</a:t>
            </a:r>
            <a:endParaRPr lang="es-MX" sz="900" b="1" dirty="0">
              <a:solidFill>
                <a:prstClr val="white"/>
              </a:solidFill>
            </a:endParaRPr>
          </a:p>
        </p:txBody>
      </p:sp>
      <p:sp>
        <p:nvSpPr>
          <p:cNvPr id="10" name="29 Rectángulo redondeado"/>
          <p:cNvSpPr/>
          <p:nvPr/>
        </p:nvSpPr>
        <p:spPr>
          <a:xfrm>
            <a:off x="4644008" y="1626882"/>
            <a:ext cx="1368152" cy="316520"/>
          </a:xfrm>
          <a:prstGeom prst="roundRect">
            <a:avLst/>
          </a:prstGeom>
          <a:solidFill>
            <a:schemeClr val="bg1">
              <a:lumMod val="50000"/>
            </a:schemeClr>
          </a:solidFill>
          <a:ln>
            <a:noFill/>
            <a:prstDash val="sysDot"/>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r>
              <a:rPr lang="es-MX" sz="900" dirty="0">
                <a:solidFill>
                  <a:prstClr val="white"/>
                </a:solidFill>
                <a:latin typeface="Arial" panose="020B0604020202020204" pitchFamily="34" charset="0"/>
                <a:cs typeface="Arial" panose="020B0604020202020204" pitchFamily="34" charset="0"/>
              </a:rPr>
              <a:t>Administración</a:t>
            </a:r>
            <a:endParaRPr lang="es-MX" sz="900" b="1" dirty="0">
              <a:solidFill>
                <a:prstClr val="white"/>
              </a:solidFill>
            </a:endParaRPr>
          </a:p>
        </p:txBody>
      </p:sp>
      <p:sp>
        <p:nvSpPr>
          <p:cNvPr id="11" name="30 Rectángulo redondeado"/>
          <p:cNvSpPr/>
          <p:nvPr/>
        </p:nvSpPr>
        <p:spPr>
          <a:xfrm>
            <a:off x="3059832" y="1980878"/>
            <a:ext cx="1476164" cy="316520"/>
          </a:xfrm>
          <a:prstGeom prst="roundRect">
            <a:avLst/>
          </a:prstGeom>
          <a:solidFill>
            <a:schemeClr val="bg1">
              <a:lumMod val="50000"/>
            </a:schemeClr>
          </a:solidFill>
          <a:ln>
            <a:noFill/>
            <a:prstDash val="sysDot"/>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r>
              <a:rPr lang="es-MX" sz="900" dirty="0">
                <a:solidFill>
                  <a:prstClr val="white"/>
                </a:solidFill>
                <a:latin typeface="Arial" panose="020B0604020202020204" pitchFamily="34" charset="0"/>
                <a:cs typeface="Arial" panose="020B0604020202020204" pitchFamily="34" charset="0"/>
              </a:rPr>
              <a:t>Comité Inversiones</a:t>
            </a:r>
            <a:endParaRPr lang="es-MX" sz="900" b="1" dirty="0">
              <a:solidFill>
                <a:prstClr val="white"/>
              </a:solidFill>
            </a:endParaRPr>
          </a:p>
        </p:txBody>
      </p:sp>
      <p:sp>
        <p:nvSpPr>
          <p:cNvPr id="12" name="31 Rectángulo redondeado"/>
          <p:cNvSpPr/>
          <p:nvPr/>
        </p:nvSpPr>
        <p:spPr>
          <a:xfrm>
            <a:off x="4644008" y="1986738"/>
            <a:ext cx="1350241" cy="316520"/>
          </a:xfrm>
          <a:prstGeom prst="roundRect">
            <a:avLst/>
          </a:prstGeom>
          <a:solidFill>
            <a:schemeClr val="bg1">
              <a:lumMod val="50000"/>
            </a:schemeClr>
          </a:solidFill>
          <a:ln>
            <a:noFill/>
            <a:prstDash val="sysDot"/>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r>
              <a:rPr lang="es-MX" sz="900" dirty="0">
                <a:solidFill>
                  <a:prstClr val="white"/>
                </a:solidFill>
                <a:latin typeface="Arial" panose="020B0604020202020204" pitchFamily="34" charset="0"/>
                <a:cs typeface="Arial" panose="020B0604020202020204" pitchFamily="34" charset="0"/>
              </a:rPr>
              <a:t>Riesgos</a:t>
            </a:r>
            <a:endParaRPr lang="es-MX" sz="900" b="1" dirty="0">
              <a:solidFill>
                <a:prstClr val="white"/>
              </a:solidFill>
            </a:endParaRPr>
          </a:p>
        </p:txBody>
      </p:sp>
      <p:sp>
        <p:nvSpPr>
          <p:cNvPr id="13" name="32 Rectángulo redondeado"/>
          <p:cNvSpPr/>
          <p:nvPr/>
        </p:nvSpPr>
        <p:spPr>
          <a:xfrm>
            <a:off x="251520" y="836712"/>
            <a:ext cx="5760640" cy="331584"/>
          </a:xfrm>
          <a:prstGeom prst="roundRect">
            <a:avLst/>
          </a:prstGeom>
          <a:solidFill>
            <a:schemeClr val="tx1">
              <a:lumMod val="65000"/>
              <a:lumOff val="35000"/>
            </a:schemeClr>
          </a:solidFill>
          <a:ln>
            <a:noFill/>
            <a:prstDash val="sysDot"/>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r>
              <a:rPr lang="es-MX" sz="1400" b="1" dirty="0">
                <a:solidFill>
                  <a:prstClr val="white"/>
                </a:solidFill>
                <a:latin typeface="Arial" panose="020B0604020202020204" pitchFamily="34" charset="0"/>
                <a:cs typeface="Arial" panose="020B0604020202020204" pitchFamily="34" charset="0"/>
              </a:rPr>
              <a:t>Consejo de Administración Grupo Inmobiliario</a:t>
            </a:r>
          </a:p>
        </p:txBody>
      </p:sp>
      <p:sp>
        <p:nvSpPr>
          <p:cNvPr id="14" name="33 Rectángulo redondeado"/>
          <p:cNvSpPr/>
          <p:nvPr/>
        </p:nvSpPr>
        <p:spPr>
          <a:xfrm>
            <a:off x="259868" y="1248296"/>
            <a:ext cx="1333545" cy="316520"/>
          </a:xfrm>
          <a:prstGeom prst="roundRect">
            <a:avLst/>
          </a:prstGeom>
          <a:solidFill>
            <a:schemeClr val="bg1">
              <a:lumMod val="50000"/>
            </a:schemeClr>
          </a:solidFill>
          <a:ln>
            <a:noFill/>
            <a:prstDash val="sysDot"/>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r>
              <a:rPr lang="es-MX" sz="900" dirty="0">
                <a:solidFill>
                  <a:prstClr val="white"/>
                </a:solidFill>
                <a:latin typeface="Arial" panose="020B0604020202020204" pitchFamily="34" charset="0"/>
                <a:cs typeface="Arial" panose="020B0604020202020204" pitchFamily="34" charset="0"/>
              </a:rPr>
              <a:t>Unidades de Negocio</a:t>
            </a:r>
            <a:endParaRPr lang="es-MX" sz="900" b="1" dirty="0">
              <a:solidFill>
                <a:prstClr val="white"/>
              </a:solidFill>
            </a:endParaRPr>
          </a:p>
        </p:txBody>
      </p:sp>
      <p:sp>
        <p:nvSpPr>
          <p:cNvPr id="15" name="34 Rectángulo redondeado"/>
          <p:cNvSpPr/>
          <p:nvPr/>
        </p:nvSpPr>
        <p:spPr>
          <a:xfrm>
            <a:off x="1637583" y="1248296"/>
            <a:ext cx="1350241" cy="316520"/>
          </a:xfrm>
          <a:prstGeom prst="roundRect">
            <a:avLst/>
          </a:prstGeom>
          <a:solidFill>
            <a:schemeClr val="bg1">
              <a:lumMod val="50000"/>
            </a:schemeClr>
          </a:solidFill>
          <a:ln>
            <a:noFill/>
            <a:prstDash val="sysDot"/>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r>
              <a:rPr lang="es-MX" sz="900" dirty="0">
                <a:solidFill>
                  <a:prstClr val="white"/>
                </a:solidFill>
                <a:latin typeface="Arial" panose="020B0604020202020204" pitchFamily="34" charset="0"/>
                <a:cs typeface="Arial" panose="020B0604020202020204" pitchFamily="34" charset="0"/>
              </a:rPr>
              <a:t>Comité Ejecutivo</a:t>
            </a:r>
            <a:endParaRPr lang="es-MX" sz="900" b="1" dirty="0">
              <a:solidFill>
                <a:prstClr val="white"/>
              </a:solidFill>
            </a:endParaRPr>
          </a:p>
        </p:txBody>
      </p:sp>
      <p:sp>
        <p:nvSpPr>
          <p:cNvPr id="16" name="35 Rectángulo redondeado"/>
          <p:cNvSpPr/>
          <p:nvPr/>
        </p:nvSpPr>
        <p:spPr>
          <a:xfrm>
            <a:off x="251520" y="1629106"/>
            <a:ext cx="1350241" cy="316520"/>
          </a:xfrm>
          <a:prstGeom prst="roundRect">
            <a:avLst/>
          </a:prstGeom>
          <a:solidFill>
            <a:schemeClr val="bg1">
              <a:lumMod val="50000"/>
            </a:schemeClr>
          </a:solidFill>
          <a:ln>
            <a:noFill/>
            <a:prstDash val="sysDot"/>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r>
              <a:rPr lang="es-MX" sz="900" dirty="0">
                <a:solidFill>
                  <a:prstClr val="white"/>
                </a:solidFill>
                <a:latin typeface="Arial" panose="020B0604020202020204" pitchFamily="34" charset="0"/>
                <a:cs typeface="Arial" panose="020B0604020202020204" pitchFamily="34" charset="0"/>
              </a:rPr>
              <a:t>Control Interno</a:t>
            </a:r>
            <a:endParaRPr lang="es-MX" sz="900" b="1" dirty="0">
              <a:solidFill>
                <a:prstClr val="white"/>
              </a:solidFill>
            </a:endParaRPr>
          </a:p>
        </p:txBody>
      </p:sp>
      <p:sp>
        <p:nvSpPr>
          <p:cNvPr id="17" name="36 Rectángulo redondeado"/>
          <p:cNvSpPr/>
          <p:nvPr/>
        </p:nvSpPr>
        <p:spPr>
          <a:xfrm>
            <a:off x="1637583" y="1629106"/>
            <a:ext cx="1350241" cy="316520"/>
          </a:xfrm>
          <a:prstGeom prst="roundRect">
            <a:avLst/>
          </a:prstGeom>
          <a:solidFill>
            <a:schemeClr val="bg1">
              <a:lumMod val="50000"/>
            </a:schemeClr>
          </a:solidFill>
          <a:ln>
            <a:noFill/>
            <a:prstDash val="sysDot"/>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r>
              <a:rPr lang="es-MX" sz="900" dirty="0">
                <a:solidFill>
                  <a:prstClr val="white"/>
                </a:solidFill>
                <a:latin typeface="Arial" panose="020B0604020202020204" pitchFamily="34" charset="0"/>
                <a:cs typeface="Arial" panose="020B0604020202020204" pitchFamily="34" charset="0"/>
              </a:rPr>
              <a:t>Riesgos</a:t>
            </a:r>
            <a:endParaRPr lang="es-MX" sz="900" b="1" dirty="0">
              <a:solidFill>
                <a:prstClr val="white"/>
              </a:solidFill>
            </a:endParaRPr>
          </a:p>
        </p:txBody>
      </p:sp>
      <p:sp>
        <p:nvSpPr>
          <p:cNvPr id="18" name="37 Rectángulo redondeado"/>
          <p:cNvSpPr/>
          <p:nvPr/>
        </p:nvSpPr>
        <p:spPr>
          <a:xfrm>
            <a:off x="1637583" y="1988840"/>
            <a:ext cx="1350241" cy="316520"/>
          </a:xfrm>
          <a:prstGeom prst="roundRect">
            <a:avLst/>
          </a:prstGeom>
          <a:solidFill>
            <a:schemeClr val="bg1">
              <a:lumMod val="50000"/>
            </a:schemeClr>
          </a:solidFill>
          <a:ln>
            <a:noFill/>
            <a:prstDash val="sysDot"/>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r>
              <a:rPr lang="es-MX" sz="900" dirty="0">
                <a:solidFill>
                  <a:prstClr val="white"/>
                </a:solidFill>
                <a:latin typeface="Arial" panose="020B0604020202020204" pitchFamily="34" charset="0"/>
                <a:cs typeface="Arial" panose="020B0604020202020204" pitchFamily="34" charset="0"/>
              </a:rPr>
              <a:t>Administración</a:t>
            </a:r>
            <a:endParaRPr lang="es-MX" sz="900" b="1" dirty="0">
              <a:solidFill>
                <a:prstClr val="white"/>
              </a:solidFill>
            </a:endParaRPr>
          </a:p>
        </p:txBody>
      </p:sp>
      <p:sp>
        <p:nvSpPr>
          <p:cNvPr id="19" name="38 Rectángulo redondeado"/>
          <p:cNvSpPr/>
          <p:nvPr/>
        </p:nvSpPr>
        <p:spPr>
          <a:xfrm>
            <a:off x="293082" y="2817469"/>
            <a:ext cx="8708392" cy="360040"/>
          </a:xfrm>
          <a:prstGeom prst="roundRect">
            <a:avLst/>
          </a:prstGeom>
          <a:solidFill>
            <a:srgbClr val="941114"/>
          </a:solidFill>
          <a:ln>
            <a:noFill/>
            <a:prstDash val="sysDot"/>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r>
              <a:rPr lang="es-MX" sz="1200" b="1" dirty="0">
                <a:solidFill>
                  <a:prstClr val="white"/>
                </a:solidFill>
                <a:latin typeface="Arial" panose="020B0604020202020204" pitchFamily="34" charset="0"/>
                <a:cs typeface="Arial" panose="020B0604020202020204" pitchFamily="34" charset="0"/>
              </a:rPr>
              <a:t>Deloitte </a:t>
            </a:r>
            <a:endParaRPr lang="es-MX" sz="1200" b="1" dirty="0">
              <a:solidFill>
                <a:prstClr val="white"/>
              </a:solidFill>
            </a:endParaRPr>
          </a:p>
        </p:txBody>
      </p:sp>
      <p:sp>
        <p:nvSpPr>
          <p:cNvPr id="20" name="26 Rectángulo redondeado"/>
          <p:cNvSpPr/>
          <p:nvPr/>
        </p:nvSpPr>
        <p:spPr>
          <a:xfrm>
            <a:off x="3059832" y="2346962"/>
            <a:ext cx="2934417" cy="316520"/>
          </a:xfrm>
          <a:prstGeom prst="roundRect">
            <a:avLst/>
          </a:prstGeom>
          <a:solidFill>
            <a:schemeClr val="bg1">
              <a:lumMod val="75000"/>
            </a:schemeClr>
          </a:solidFill>
          <a:ln>
            <a:noFill/>
            <a:prstDash val="sysDot"/>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r>
              <a:rPr lang="es-MX" sz="900" dirty="0">
                <a:solidFill>
                  <a:prstClr val="black"/>
                </a:solidFill>
                <a:latin typeface="Arial" panose="020B0604020202020204" pitchFamily="34" charset="0"/>
                <a:cs typeface="Arial" panose="020B0604020202020204" pitchFamily="34" charset="0"/>
              </a:rPr>
              <a:t>JV´s Fondos institucionales</a:t>
            </a:r>
            <a:endParaRPr lang="es-MX" sz="900" b="1" dirty="0">
              <a:solidFill>
                <a:prstClr val="black"/>
              </a:solidFill>
            </a:endParaRPr>
          </a:p>
        </p:txBody>
      </p:sp>
      <p:sp>
        <p:nvSpPr>
          <p:cNvPr id="21" name="27 Rectángulo redondeado"/>
          <p:cNvSpPr/>
          <p:nvPr/>
        </p:nvSpPr>
        <p:spPr>
          <a:xfrm>
            <a:off x="6178466" y="1248702"/>
            <a:ext cx="2783734" cy="331584"/>
          </a:xfrm>
          <a:prstGeom prst="roundRect">
            <a:avLst/>
          </a:prstGeom>
          <a:solidFill>
            <a:schemeClr val="tx1">
              <a:lumMod val="65000"/>
              <a:lumOff val="35000"/>
            </a:schemeClr>
          </a:solidFill>
          <a:ln>
            <a:noFill/>
            <a:prstDash val="sysDot"/>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r>
              <a:rPr lang="es-MX" sz="1400" b="1" dirty="0">
                <a:solidFill>
                  <a:prstClr val="white"/>
                </a:solidFill>
                <a:latin typeface="Arial" panose="020B0604020202020204" pitchFamily="34" charset="0"/>
                <a:cs typeface="Arial" panose="020B0604020202020204" pitchFamily="34" charset="0"/>
              </a:rPr>
              <a:t>Consejo VEX Capital</a:t>
            </a:r>
          </a:p>
        </p:txBody>
      </p:sp>
      <p:sp>
        <p:nvSpPr>
          <p:cNvPr id="22" name="39 Rectángulo redondeado"/>
          <p:cNvSpPr/>
          <p:nvPr/>
        </p:nvSpPr>
        <p:spPr>
          <a:xfrm>
            <a:off x="6170790" y="1626882"/>
            <a:ext cx="1365593" cy="316520"/>
          </a:xfrm>
          <a:prstGeom prst="roundRect">
            <a:avLst/>
          </a:prstGeom>
          <a:solidFill>
            <a:schemeClr val="bg1">
              <a:lumMod val="50000"/>
            </a:schemeClr>
          </a:solidFill>
          <a:ln>
            <a:noFill/>
            <a:prstDash val="sysDot"/>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r>
              <a:rPr lang="es-MX" sz="900" dirty="0">
                <a:solidFill>
                  <a:prstClr val="white"/>
                </a:solidFill>
                <a:latin typeface="Arial" panose="020B0604020202020204" pitchFamily="34" charset="0"/>
                <a:cs typeface="Arial" panose="020B0604020202020204" pitchFamily="34" charset="0"/>
              </a:rPr>
              <a:t>Auditoría</a:t>
            </a:r>
            <a:endParaRPr lang="es-MX" sz="900" b="1" dirty="0">
              <a:solidFill>
                <a:prstClr val="white"/>
              </a:solidFill>
            </a:endParaRPr>
          </a:p>
        </p:txBody>
      </p:sp>
      <p:sp>
        <p:nvSpPr>
          <p:cNvPr id="23" name="40 Rectángulo redondeado"/>
          <p:cNvSpPr/>
          <p:nvPr/>
        </p:nvSpPr>
        <p:spPr>
          <a:xfrm>
            <a:off x="7591760" y="1626882"/>
            <a:ext cx="1370440" cy="316520"/>
          </a:xfrm>
          <a:prstGeom prst="roundRect">
            <a:avLst/>
          </a:prstGeom>
          <a:solidFill>
            <a:schemeClr val="bg1">
              <a:lumMod val="50000"/>
            </a:schemeClr>
          </a:solidFill>
          <a:ln>
            <a:noFill/>
            <a:prstDash val="sysDot"/>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r>
              <a:rPr lang="es-MX" sz="900" dirty="0">
                <a:solidFill>
                  <a:prstClr val="white"/>
                </a:solidFill>
                <a:latin typeface="Arial" panose="020B0604020202020204" pitchFamily="34" charset="0"/>
                <a:cs typeface="Arial" panose="020B0604020202020204" pitchFamily="34" charset="0"/>
              </a:rPr>
              <a:t>Administración</a:t>
            </a:r>
            <a:endParaRPr lang="es-MX" sz="900" b="1" dirty="0">
              <a:solidFill>
                <a:prstClr val="white"/>
              </a:solidFill>
            </a:endParaRPr>
          </a:p>
        </p:txBody>
      </p:sp>
      <p:sp>
        <p:nvSpPr>
          <p:cNvPr id="24" name="41 Rectángulo redondeado"/>
          <p:cNvSpPr/>
          <p:nvPr/>
        </p:nvSpPr>
        <p:spPr>
          <a:xfrm>
            <a:off x="6178466" y="1980878"/>
            <a:ext cx="1350241" cy="316520"/>
          </a:xfrm>
          <a:prstGeom prst="roundRect">
            <a:avLst/>
          </a:prstGeom>
          <a:solidFill>
            <a:schemeClr val="bg1">
              <a:lumMod val="50000"/>
            </a:schemeClr>
          </a:solidFill>
          <a:ln>
            <a:noFill/>
            <a:prstDash val="sysDot"/>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r>
              <a:rPr lang="es-MX" sz="900" dirty="0">
                <a:solidFill>
                  <a:prstClr val="white"/>
                </a:solidFill>
                <a:latin typeface="Arial" panose="020B0604020202020204" pitchFamily="34" charset="0"/>
                <a:cs typeface="Arial" panose="020B0604020202020204" pitchFamily="34" charset="0"/>
              </a:rPr>
              <a:t>Comité Inversiones</a:t>
            </a:r>
            <a:endParaRPr lang="es-MX" sz="900" b="1" dirty="0">
              <a:solidFill>
                <a:prstClr val="white"/>
              </a:solidFill>
            </a:endParaRPr>
          </a:p>
        </p:txBody>
      </p:sp>
      <p:sp>
        <p:nvSpPr>
          <p:cNvPr id="25" name="42 Rectángulo redondeado"/>
          <p:cNvSpPr/>
          <p:nvPr/>
        </p:nvSpPr>
        <p:spPr>
          <a:xfrm>
            <a:off x="7609671" y="1986738"/>
            <a:ext cx="1350241" cy="316520"/>
          </a:xfrm>
          <a:prstGeom prst="roundRect">
            <a:avLst/>
          </a:prstGeom>
          <a:solidFill>
            <a:schemeClr val="bg1">
              <a:lumMod val="50000"/>
            </a:schemeClr>
          </a:solidFill>
          <a:ln>
            <a:noFill/>
            <a:prstDash val="sysDot"/>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r>
              <a:rPr lang="es-MX" sz="900" dirty="0">
                <a:solidFill>
                  <a:prstClr val="white"/>
                </a:solidFill>
                <a:latin typeface="Arial" panose="020B0604020202020204" pitchFamily="34" charset="0"/>
                <a:cs typeface="Arial" panose="020B0604020202020204" pitchFamily="34" charset="0"/>
              </a:rPr>
              <a:t>Riesgos</a:t>
            </a:r>
            <a:endParaRPr lang="es-MX" sz="900" b="1" dirty="0">
              <a:solidFill>
                <a:prstClr val="white"/>
              </a:solidFill>
            </a:endParaRPr>
          </a:p>
        </p:txBody>
      </p:sp>
      <p:sp>
        <p:nvSpPr>
          <p:cNvPr id="26" name="43 Rectángulo redondeado"/>
          <p:cNvSpPr/>
          <p:nvPr/>
        </p:nvSpPr>
        <p:spPr>
          <a:xfrm>
            <a:off x="6170790" y="2343526"/>
            <a:ext cx="2793698" cy="316520"/>
          </a:xfrm>
          <a:prstGeom prst="roundRect">
            <a:avLst/>
          </a:prstGeom>
          <a:solidFill>
            <a:schemeClr val="bg1">
              <a:lumMod val="75000"/>
            </a:schemeClr>
          </a:solidFill>
          <a:ln>
            <a:noFill/>
            <a:prstDash val="sysDot"/>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r>
              <a:rPr lang="es-MX" sz="900" dirty="0">
                <a:solidFill>
                  <a:prstClr val="black"/>
                </a:solidFill>
                <a:latin typeface="Arial" panose="020B0604020202020204" pitchFamily="34" charset="0"/>
                <a:cs typeface="Arial" panose="020B0604020202020204" pitchFamily="34" charset="0"/>
              </a:rPr>
              <a:t>Adopción GIPS (en proceso)</a:t>
            </a:r>
            <a:endParaRPr lang="es-MX" sz="900" b="1" dirty="0">
              <a:solidFill>
                <a:prstClr val="black"/>
              </a:solidFill>
            </a:endParaRPr>
          </a:p>
        </p:txBody>
      </p:sp>
      <p:sp>
        <p:nvSpPr>
          <p:cNvPr id="27" name="45 Rectángulo redondeado"/>
          <p:cNvSpPr/>
          <p:nvPr/>
        </p:nvSpPr>
        <p:spPr>
          <a:xfrm>
            <a:off x="259868" y="1988840"/>
            <a:ext cx="1334721" cy="316520"/>
          </a:xfrm>
          <a:prstGeom prst="roundRect">
            <a:avLst/>
          </a:prstGeom>
          <a:solidFill>
            <a:schemeClr val="bg1">
              <a:lumMod val="50000"/>
            </a:schemeClr>
          </a:solidFill>
          <a:ln>
            <a:noFill/>
            <a:prstDash val="sysDot"/>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r>
              <a:rPr lang="es-MX" sz="900" dirty="0">
                <a:solidFill>
                  <a:prstClr val="white"/>
                </a:solidFill>
                <a:latin typeface="Arial" panose="020B0604020202020204" pitchFamily="34" charset="0"/>
                <a:cs typeface="Arial" panose="020B0604020202020204" pitchFamily="34" charset="0"/>
              </a:rPr>
              <a:t>Auditoría</a:t>
            </a:r>
            <a:endParaRPr lang="es-MX" sz="900" b="1" dirty="0">
              <a:solidFill>
                <a:prstClr val="white"/>
              </a:solidFill>
            </a:endParaRPr>
          </a:p>
        </p:txBody>
      </p:sp>
      <p:cxnSp>
        <p:nvCxnSpPr>
          <p:cNvPr id="28" name="44 Conector recto"/>
          <p:cNvCxnSpPr/>
          <p:nvPr/>
        </p:nvCxnSpPr>
        <p:spPr>
          <a:xfrm>
            <a:off x="60823" y="3328332"/>
            <a:ext cx="9036435" cy="0"/>
          </a:xfrm>
          <a:prstGeom prst="line">
            <a:avLst/>
          </a:prstGeom>
          <a:ln w="6350">
            <a:solidFill>
              <a:srgbClr val="BFBFBF"/>
            </a:solidFill>
            <a:prstDash val="solid"/>
          </a:ln>
        </p:spPr>
        <p:style>
          <a:lnRef idx="1">
            <a:schemeClr val="accent1"/>
          </a:lnRef>
          <a:fillRef idx="0">
            <a:schemeClr val="accent1"/>
          </a:fillRef>
          <a:effectRef idx="0">
            <a:schemeClr val="accent1"/>
          </a:effectRef>
          <a:fontRef idx="minor">
            <a:schemeClr val="tx1"/>
          </a:fontRef>
        </p:style>
      </p:cxnSp>
      <p:sp>
        <p:nvSpPr>
          <p:cNvPr id="29" name="Rectangle 2"/>
          <p:cNvSpPr/>
          <p:nvPr/>
        </p:nvSpPr>
        <p:spPr>
          <a:xfrm>
            <a:off x="1696046" y="4972022"/>
            <a:ext cx="1692645" cy="1061829"/>
          </a:xfrm>
          <a:prstGeom prst="rect">
            <a:avLst/>
          </a:prstGeom>
        </p:spPr>
        <p:txBody>
          <a:bodyPr wrap="square">
            <a:spAutoFit/>
          </a:bodyPr>
          <a:lstStyle/>
          <a:p>
            <a:pPr algn="ctr" defTabSz="914400" eaLnBrk="1" fontAlgn="auto" hangingPunct="1">
              <a:spcBef>
                <a:spcPts val="600"/>
              </a:spcBef>
              <a:spcAft>
                <a:spcPts val="0"/>
              </a:spcAft>
              <a:buClr>
                <a:srgbClr val="C2161A"/>
              </a:buClr>
            </a:pPr>
            <a:r>
              <a:rPr lang="es-MX" sz="1200" b="1" dirty="0">
                <a:solidFill>
                  <a:prstClr val="black"/>
                </a:solidFill>
                <a:latin typeface="Arial" panose="020B0604020202020204" pitchFamily="34" charset="0"/>
                <a:cs typeface="Arial" panose="020B0604020202020204" pitchFamily="34" charset="0"/>
              </a:rPr>
              <a:t>José Shabot </a:t>
            </a:r>
          </a:p>
          <a:p>
            <a:pPr algn="ctr" defTabSz="914400" eaLnBrk="1" fontAlgn="auto" hangingPunct="1">
              <a:spcBef>
                <a:spcPts val="600"/>
              </a:spcBef>
              <a:spcAft>
                <a:spcPts val="0"/>
              </a:spcAft>
              <a:buClr>
                <a:srgbClr val="C2161A"/>
              </a:buClr>
            </a:pPr>
            <a:r>
              <a:rPr lang="es-MX" sz="1200" b="1" dirty="0">
                <a:solidFill>
                  <a:prstClr val="black"/>
                </a:solidFill>
                <a:latin typeface="Arial" panose="020B0604020202020204" pitchFamily="34" charset="0"/>
                <a:cs typeface="Arial" panose="020B0604020202020204" pitchFamily="34" charset="0"/>
              </a:rPr>
              <a:t>Eduardo Gras</a:t>
            </a:r>
          </a:p>
          <a:p>
            <a:pPr algn="ctr" defTabSz="914400" eaLnBrk="1" fontAlgn="auto" hangingPunct="1">
              <a:spcBef>
                <a:spcPts val="600"/>
              </a:spcBef>
              <a:spcAft>
                <a:spcPts val="0"/>
              </a:spcAft>
              <a:buClr>
                <a:srgbClr val="C2161A"/>
              </a:buClr>
            </a:pPr>
            <a:r>
              <a:rPr lang="es-MX" sz="1200" b="1" dirty="0">
                <a:solidFill>
                  <a:prstClr val="black"/>
                </a:solidFill>
                <a:latin typeface="Arial" panose="020B0604020202020204" pitchFamily="34" charset="0"/>
                <a:cs typeface="Arial" panose="020B0604020202020204" pitchFamily="34" charset="0"/>
              </a:rPr>
              <a:t>Chema Chiver</a:t>
            </a:r>
          </a:p>
          <a:p>
            <a:pPr algn="ctr" defTabSz="914400" eaLnBrk="1" fontAlgn="auto" hangingPunct="1">
              <a:spcBef>
                <a:spcPts val="600"/>
              </a:spcBef>
              <a:spcAft>
                <a:spcPts val="0"/>
              </a:spcAft>
              <a:buClr>
                <a:srgbClr val="C2161A"/>
              </a:buClr>
            </a:pPr>
            <a:r>
              <a:rPr lang="es-MX" sz="1200" b="1" dirty="0">
                <a:solidFill>
                  <a:prstClr val="black"/>
                </a:solidFill>
                <a:latin typeface="Arial" panose="020B0604020202020204" pitchFamily="34" charset="0"/>
                <a:cs typeface="Arial" panose="020B0604020202020204" pitchFamily="34" charset="0"/>
              </a:rPr>
              <a:t>David Hoffs</a:t>
            </a:r>
          </a:p>
        </p:txBody>
      </p:sp>
      <p:sp>
        <p:nvSpPr>
          <p:cNvPr id="30" name="Rectangle 47"/>
          <p:cNvSpPr/>
          <p:nvPr/>
        </p:nvSpPr>
        <p:spPr>
          <a:xfrm>
            <a:off x="5114986" y="4959459"/>
            <a:ext cx="3148603" cy="1061829"/>
          </a:xfrm>
          <a:prstGeom prst="rect">
            <a:avLst/>
          </a:prstGeom>
        </p:spPr>
        <p:txBody>
          <a:bodyPr wrap="square">
            <a:spAutoFit/>
          </a:bodyPr>
          <a:lstStyle/>
          <a:p>
            <a:pPr algn="ctr" defTabSz="914400" eaLnBrk="1" fontAlgn="auto" hangingPunct="1">
              <a:spcBef>
                <a:spcPts val="600"/>
              </a:spcBef>
              <a:spcAft>
                <a:spcPts val="0"/>
              </a:spcAft>
              <a:buClr>
                <a:srgbClr val="C2161A"/>
              </a:buClr>
            </a:pPr>
            <a:r>
              <a:rPr lang="es-MX" sz="1200" b="1" dirty="0">
                <a:solidFill>
                  <a:prstClr val="black"/>
                </a:solidFill>
                <a:latin typeface="Arial" panose="020B0604020202020204" pitchFamily="34" charset="0"/>
                <a:cs typeface="Arial" panose="020B0604020202020204" pitchFamily="34" charset="0"/>
              </a:rPr>
              <a:t>Francisco Andragnes </a:t>
            </a:r>
          </a:p>
          <a:p>
            <a:pPr algn="ctr" defTabSz="914400" eaLnBrk="1" fontAlgn="auto" hangingPunct="1">
              <a:spcBef>
                <a:spcPts val="600"/>
              </a:spcBef>
              <a:spcAft>
                <a:spcPts val="0"/>
              </a:spcAft>
              <a:buClr>
                <a:srgbClr val="C2161A"/>
              </a:buClr>
            </a:pPr>
            <a:r>
              <a:rPr lang="es-MX" sz="1200" b="1" dirty="0">
                <a:solidFill>
                  <a:prstClr val="black"/>
                </a:solidFill>
                <a:latin typeface="Arial" panose="020B0604020202020204" pitchFamily="34" charset="0"/>
                <a:cs typeface="Arial" panose="020B0604020202020204" pitchFamily="34" charset="0"/>
              </a:rPr>
              <a:t>Eugene Towle </a:t>
            </a:r>
          </a:p>
          <a:p>
            <a:pPr algn="ctr" defTabSz="914400" eaLnBrk="1" fontAlgn="auto" hangingPunct="1">
              <a:spcBef>
                <a:spcPts val="600"/>
              </a:spcBef>
              <a:spcAft>
                <a:spcPts val="0"/>
              </a:spcAft>
              <a:buClr>
                <a:srgbClr val="C2161A"/>
              </a:buClr>
            </a:pPr>
            <a:r>
              <a:rPr lang="es-MX" sz="1200" b="1" dirty="0">
                <a:solidFill>
                  <a:prstClr val="black"/>
                </a:solidFill>
                <a:latin typeface="Arial" panose="020B0604020202020204" pitchFamily="34" charset="0"/>
                <a:cs typeface="Arial" panose="020B0604020202020204" pitchFamily="34" charset="0"/>
              </a:rPr>
              <a:t>Hernán Martínez </a:t>
            </a:r>
            <a:endParaRPr lang="es-MX" sz="1200" dirty="0">
              <a:solidFill>
                <a:prstClr val="black"/>
              </a:solidFill>
              <a:latin typeface="Arial" panose="020B0604020202020204" pitchFamily="34" charset="0"/>
              <a:cs typeface="Arial" panose="020B0604020202020204" pitchFamily="34" charset="0"/>
            </a:endParaRPr>
          </a:p>
          <a:p>
            <a:pPr algn="ctr" defTabSz="914400" eaLnBrk="1" fontAlgn="auto" hangingPunct="1">
              <a:spcBef>
                <a:spcPts val="600"/>
              </a:spcBef>
              <a:spcAft>
                <a:spcPts val="0"/>
              </a:spcAft>
              <a:buClr>
                <a:srgbClr val="C2161A"/>
              </a:buClr>
            </a:pPr>
            <a:r>
              <a:rPr lang="es-MX" sz="1200" b="1" dirty="0">
                <a:solidFill>
                  <a:prstClr val="black"/>
                </a:solidFill>
                <a:latin typeface="Arial" panose="020B0604020202020204" pitchFamily="34" charset="0"/>
                <a:cs typeface="Arial" panose="020B0604020202020204" pitchFamily="34" charset="0"/>
              </a:rPr>
              <a:t>Gregorio Schneider</a:t>
            </a:r>
            <a:endParaRPr lang="es-MX" sz="1200" dirty="0">
              <a:solidFill>
                <a:prstClr val="black"/>
              </a:solidFill>
              <a:latin typeface="Arial" panose="020B0604020202020204" pitchFamily="34" charset="0"/>
              <a:cs typeface="Arial" panose="020B0604020202020204" pitchFamily="34" charset="0"/>
            </a:endParaRPr>
          </a:p>
        </p:txBody>
      </p:sp>
      <p:sp>
        <p:nvSpPr>
          <p:cNvPr id="31" name="3 Rectángulo redondeado"/>
          <p:cNvSpPr/>
          <p:nvPr/>
        </p:nvSpPr>
        <p:spPr>
          <a:xfrm>
            <a:off x="1082475" y="4451511"/>
            <a:ext cx="3053438" cy="331584"/>
          </a:xfrm>
          <a:prstGeom prst="roundRect">
            <a:avLst/>
          </a:prstGeom>
          <a:noFill/>
          <a:ln w="19050">
            <a:solidFill>
              <a:srgbClr val="8A1013"/>
            </a:solidFill>
            <a:prstDash val="solid"/>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r>
              <a:rPr lang="es-MX" sz="1400" b="1" dirty="0">
                <a:solidFill>
                  <a:prstClr val="black"/>
                </a:solidFill>
                <a:latin typeface="Arial" panose="020B0604020202020204" pitchFamily="34" charset="0"/>
                <a:cs typeface="Arial" panose="020B0604020202020204" pitchFamily="34" charset="0"/>
              </a:rPr>
              <a:t>Miembros Relacionados</a:t>
            </a:r>
          </a:p>
        </p:txBody>
      </p:sp>
      <p:sp>
        <p:nvSpPr>
          <p:cNvPr id="32" name="3 Rectángulo redondeado"/>
          <p:cNvSpPr/>
          <p:nvPr/>
        </p:nvSpPr>
        <p:spPr>
          <a:xfrm>
            <a:off x="5114986" y="4437112"/>
            <a:ext cx="3054096" cy="331584"/>
          </a:xfrm>
          <a:prstGeom prst="roundRect">
            <a:avLst/>
          </a:prstGeom>
          <a:noFill/>
          <a:ln w="19050">
            <a:solidFill>
              <a:srgbClr val="941114"/>
            </a:solidFill>
            <a:prstDash val="solid"/>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r>
              <a:rPr lang="es-MX" sz="1400" b="1" dirty="0">
                <a:solidFill>
                  <a:prstClr val="black"/>
                </a:solidFill>
                <a:latin typeface="Arial" panose="020B0604020202020204" pitchFamily="34" charset="0"/>
                <a:cs typeface="Arial" panose="020B0604020202020204" pitchFamily="34" charset="0"/>
              </a:rPr>
              <a:t>Miembros Independientes</a:t>
            </a:r>
          </a:p>
        </p:txBody>
      </p:sp>
    </p:spTree>
    <p:extLst>
      <p:ext uri="{BB962C8B-B14F-4D97-AF65-F5344CB8AC3E}">
        <p14:creationId xmlns:p14="http://schemas.microsoft.com/office/powerpoint/2010/main" val="1549388936"/>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Marcador de número de diapositiva 2"/>
          <p:cNvSpPr>
            <a:spLocks noGrp="1"/>
          </p:cNvSpPr>
          <p:nvPr>
            <p:ph type="sldNum" sz="quarter" idx="4294967295"/>
          </p:nvPr>
        </p:nvSpPr>
        <p:spPr>
          <a:xfrm>
            <a:off x="4067944" y="6629949"/>
            <a:ext cx="1080120" cy="255439"/>
          </a:xfrm>
          <a:prstGeom prst="rect">
            <a:avLst/>
          </a:prstGeom>
        </p:spPr>
        <p:txBody>
          <a:bodyPr anchor="ctr"/>
          <a:lstStyle/>
          <a:p>
            <a:pPr algn="ctr"/>
            <a:fld id="{55E7DCAD-947E-4676-AFAF-0C66FE180EA6}" type="slidenum">
              <a:rPr lang="en-US" sz="1050" smtClean="0">
                <a:solidFill>
                  <a:prstClr val="black"/>
                </a:solidFill>
              </a:rPr>
              <a:pPr algn="ctr"/>
              <a:t>14</a:t>
            </a:fld>
            <a:endParaRPr lang="en-US" sz="1050" dirty="0">
              <a:solidFill>
                <a:prstClr val="black"/>
              </a:solidFill>
            </a:endParaRPr>
          </a:p>
        </p:txBody>
      </p:sp>
      <p:cxnSp>
        <p:nvCxnSpPr>
          <p:cNvPr id="61" name="Conector recto 60"/>
          <p:cNvCxnSpPr>
            <a:cxnSpLocks/>
          </p:cNvCxnSpPr>
          <p:nvPr/>
        </p:nvCxnSpPr>
        <p:spPr>
          <a:xfrm flipH="1">
            <a:off x="4418168" y="3416178"/>
            <a:ext cx="6219" cy="384851"/>
          </a:xfrm>
          <a:prstGeom prst="line">
            <a:avLst/>
          </a:prstGeom>
          <a:ln w="28575">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62" name="Conector recto 61"/>
          <p:cNvCxnSpPr>
            <a:cxnSpLocks/>
          </p:cNvCxnSpPr>
          <p:nvPr/>
        </p:nvCxnSpPr>
        <p:spPr>
          <a:xfrm flipH="1">
            <a:off x="4418168" y="2640713"/>
            <a:ext cx="6219" cy="384851"/>
          </a:xfrm>
          <a:prstGeom prst="line">
            <a:avLst/>
          </a:prstGeom>
          <a:ln w="28575">
            <a:solidFill>
              <a:srgbClr val="7F7F7F"/>
            </a:solidFill>
          </a:ln>
        </p:spPr>
        <p:style>
          <a:lnRef idx="1">
            <a:schemeClr val="accent1"/>
          </a:lnRef>
          <a:fillRef idx="0">
            <a:schemeClr val="accent1"/>
          </a:fillRef>
          <a:effectRef idx="0">
            <a:schemeClr val="accent1"/>
          </a:effectRef>
          <a:fontRef idx="minor">
            <a:schemeClr val="tx1"/>
          </a:fontRef>
        </p:style>
      </p:cxnSp>
      <p:sp>
        <p:nvSpPr>
          <p:cNvPr id="63" name="Rectángulo: esquinas redondeadas 62"/>
          <p:cNvSpPr/>
          <p:nvPr/>
        </p:nvSpPr>
        <p:spPr>
          <a:xfrm>
            <a:off x="3547716" y="2994118"/>
            <a:ext cx="1758949" cy="277119"/>
          </a:xfrm>
          <a:prstGeom prst="roundRect">
            <a:avLst/>
          </a:prstGeom>
          <a:solidFill>
            <a:srgbClr val="92D050"/>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r>
              <a:rPr lang="es-MX" sz="1000" b="1" dirty="0">
                <a:solidFill>
                  <a:prstClr val="white"/>
                </a:solidFill>
                <a:latin typeface="Arial" panose="020B0604020202020204" pitchFamily="34" charset="0"/>
                <a:cs typeface="Arial" panose="020B0604020202020204" pitchFamily="34" charset="0"/>
              </a:rPr>
              <a:t>José Shabot</a:t>
            </a:r>
          </a:p>
        </p:txBody>
      </p:sp>
      <p:sp>
        <p:nvSpPr>
          <p:cNvPr id="64" name="Rectángulo 63"/>
          <p:cNvSpPr/>
          <p:nvPr/>
        </p:nvSpPr>
        <p:spPr>
          <a:xfrm>
            <a:off x="3547717" y="3254622"/>
            <a:ext cx="1750162" cy="219254"/>
          </a:xfrm>
          <a:prstGeom prst="rect">
            <a:avLst/>
          </a:prstGeom>
          <a:solidFill>
            <a:srgbClr val="BFBFBF"/>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r>
              <a:rPr lang="es-MX" sz="800" b="1" dirty="0">
                <a:solidFill>
                  <a:sysClr val="windowText" lastClr="000000"/>
                </a:solidFill>
                <a:latin typeface="Arial" panose="020B0604020202020204" pitchFamily="34" charset="0"/>
                <a:cs typeface="Arial" panose="020B0604020202020204" pitchFamily="34" charset="0"/>
              </a:rPr>
              <a:t>Director General</a:t>
            </a:r>
          </a:p>
        </p:txBody>
      </p:sp>
      <p:cxnSp>
        <p:nvCxnSpPr>
          <p:cNvPr id="65" name="Conector recto 64"/>
          <p:cNvCxnSpPr>
            <a:cxnSpLocks/>
          </p:cNvCxnSpPr>
          <p:nvPr/>
        </p:nvCxnSpPr>
        <p:spPr>
          <a:xfrm flipH="1">
            <a:off x="4418168" y="2011412"/>
            <a:ext cx="6219" cy="288000"/>
          </a:xfrm>
          <a:prstGeom prst="line">
            <a:avLst/>
          </a:prstGeom>
          <a:ln w="28575">
            <a:solidFill>
              <a:srgbClr val="7F7F7F"/>
            </a:solidFill>
          </a:ln>
        </p:spPr>
        <p:style>
          <a:lnRef idx="1">
            <a:schemeClr val="accent1"/>
          </a:lnRef>
          <a:fillRef idx="0">
            <a:schemeClr val="accent1"/>
          </a:fillRef>
          <a:effectRef idx="0">
            <a:schemeClr val="accent1"/>
          </a:effectRef>
          <a:fontRef idx="minor">
            <a:schemeClr val="tx1"/>
          </a:fontRef>
        </p:style>
      </p:cxnSp>
      <p:sp>
        <p:nvSpPr>
          <p:cNvPr id="66" name="Rectángulo: esquinas redondeadas 65"/>
          <p:cNvSpPr/>
          <p:nvPr/>
        </p:nvSpPr>
        <p:spPr>
          <a:xfrm>
            <a:off x="3539328" y="3649389"/>
            <a:ext cx="1758950" cy="257288"/>
          </a:xfrm>
          <a:prstGeom prst="roundRect">
            <a:avLst/>
          </a:prstGeom>
          <a:solidFill>
            <a:srgbClr val="92D050"/>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r>
              <a:rPr lang="es-MX" sz="1000" b="1" dirty="0">
                <a:solidFill>
                  <a:prstClr val="white"/>
                </a:solidFill>
                <a:latin typeface="Arial" panose="020B0604020202020204" pitchFamily="34" charset="0"/>
                <a:cs typeface="Arial" panose="020B0604020202020204" pitchFamily="34" charset="0"/>
              </a:rPr>
              <a:t>Eduardo Gras</a:t>
            </a:r>
          </a:p>
        </p:txBody>
      </p:sp>
      <p:sp>
        <p:nvSpPr>
          <p:cNvPr id="67" name="Rectángulo 66"/>
          <p:cNvSpPr/>
          <p:nvPr/>
        </p:nvSpPr>
        <p:spPr>
          <a:xfrm>
            <a:off x="3548853" y="3899959"/>
            <a:ext cx="1758949" cy="217323"/>
          </a:xfrm>
          <a:prstGeom prst="rect">
            <a:avLst/>
          </a:prstGeom>
          <a:solidFill>
            <a:srgbClr val="BFBFBF"/>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r>
              <a:rPr lang="es-MX" sz="800" b="1" dirty="0">
                <a:solidFill>
                  <a:sysClr val="windowText" lastClr="000000"/>
                </a:solidFill>
                <a:latin typeface="Arial" panose="020B0604020202020204" pitchFamily="34" charset="0"/>
                <a:cs typeface="Arial" panose="020B0604020202020204" pitchFamily="34" charset="0"/>
              </a:rPr>
              <a:t>CFO / Asset Management</a:t>
            </a:r>
          </a:p>
        </p:txBody>
      </p:sp>
      <p:sp>
        <p:nvSpPr>
          <p:cNvPr id="72" name="7 Flecha doblada"/>
          <p:cNvSpPr/>
          <p:nvPr/>
        </p:nvSpPr>
        <p:spPr>
          <a:xfrm>
            <a:off x="3349135" y="764392"/>
            <a:ext cx="2447001" cy="387730"/>
          </a:xfrm>
          <a:prstGeom prst="bentArrow">
            <a:avLst>
              <a:gd name="adj1" fmla="val 100000"/>
              <a:gd name="adj2" fmla="val 50000"/>
              <a:gd name="adj3" fmla="val 0"/>
              <a:gd name="adj4" fmla="val 0"/>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endParaRPr lang="es-MX" sz="1600" dirty="0">
              <a:solidFill>
                <a:prstClr val="black"/>
              </a:solidFill>
              <a:latin typeface="Arial" panose="020B0604020202020204" pitchFamily="34" charset="0"/>
              <a:cs typeface="Arial" panose="020B0604020202020204" pitchFamily="34" charset="0"/>
            </a:endParaRPr>
          </a:p>
        </p:txBody>
      </p:sp>
      <p:sp>
        <p:nvSpPr>
          <p:cNvPr id="73" name="8 CuadroTexto"/>
          <p:cNvSpPr txBox="1"/>
          <p:nvPr/>
        </p:nvSpPr>
        <p:spPr>
          <a:xfrm>
            <a:off x="3059832" y="764392"/>
            <a:ext cx="3049010" cy="430887"/>
          </a:xfrm>
          <a:prstGeom prst="rect">
            <a:avLst/>
          </a:prstGeom>
          <a:noFill/>
        </p:spPr>
        <p:txBody>
          <a:bodyPr wrap="square" rtlCol="0">
            <a:spAutoFit/>
          </a:bodyPr>
          <a:lstStyle/>
          <a:p>
            <a:pPr algn="ctr" defTabSz="914400" eaLnBrk="1" fontAlgn="auto" hangingPunct="1">
              <a:spcBef>
                <a:spcPts val="0"/>
              </a:spcBef>
              <a:spcAft>
                <a:spcPts val="0"/>
              </a:spcAft>
            </a:pPr>
            <a:r>
              <a:rPr lang="es-MX" sz="1050" b="1" dirty="0">
                <a:solidFill>
                  <a:prstClr val="white"/>
                </a:solidFill>
                <a:latin typeface="Arial" panose="020B0604020202020204" pitchFamily="34" charset="0"/>
                <a:cs typeface="Arial" panose="020B0604020202020204" pitchFamily="34" charset="0"/>
              </a:rPr>
              <a:t>Consejo de Socios Administradores </a:t>
            </a:r>
          </a:p>
          <a:p>
            <a:pPr algn="ctr" defTabSz="914400" eaLnBrk="1" fontAlgn="auto" hangingPunct="1">
              <a:spcBef>
                <a:spcPts val="0"/>
              </a:spcBef>
              <a:spcAft>
                <a:spcPts val="0"/>
              </a:spcAft>
            </a:pPr>
            <a:r>
              <a:rPr lang="es-MX" sz="1050" b="1" dirty="0">
                <a:solidFill>
                  <a:prstClr val="white"/>
                </a:solidFill>
                <a:latin typeface="Arial" panose="020B0604020202020204" pitchFamily="34" charset="0"/>
                <a:cs typeface="Arial" panose="020B0604020202020204" pitchFamily="34" charset="0"/>
              </a:rPr>
              <a:t>VEX Capital</a:t>
            </a:r>
          </a:p>
        </p:txBody>
      </p:sp>
      <p:pic>
        <p:nvPicPr>
          <p:cNvPr id="78" name="Imagen 77"/>
          <p:cNvPicPr>
            <a:picLocks noChangeAspect="1"/>
          </p:cNvPicPr>
          <p:nvPr/>
        </p:nvPicPr>
        <p:blipFill>
          <a:blip r:embed="rId2"/>
          <a:stretch>
            <a:fillRect/>
          </a:stretch>
        </p:blipFill>
        <p:spPr>
          <a:xfrm>
            <a:off x="3182352" y="2327426"/>
            <a:ext cx="2489676" cy="511748"/>
          </a:xfrm>
          <a:prstGeom prst="rect">
            <a:avLst/>
          </a:prstGeom>
        </p:spPr>
      </p:pic>
      <p:cxnSp>
        <p:nvCxnSpPr>
          <p:cNvPr id="80" name="Conector recto 79"/>
          <p:cNvCxnSpPr>
            <a:cxnSpLocks/>
          </p:cNvCxnSpPr>
          <p:nvPr/>
        </p:nvCxnSpPr>
        <p:spPr>
          <a:xfrm flipH="1" flipV="1">
            <a:off x="4422706" y="2142936"/>
            <a:ext cx="2588419" cy="14576"/>
          </a:xfrm>
          <a:prstGeom prst="line">
            <a:avLst/>
          </a:prstGeom>
          <a:ln w="28575">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81" name="Conector recto 80"/>
          <p:cNvCxnSpPr>
            <a:cxnSpLocks/>
            <a:stCxn id="82" idx="2"/>
          </p:cNvCxnSpPr>
          <p:nvPr/>
        </p:nvCxnSpPr>
        <p:spPr>
          <a:xfrm>
            <a:off x="7519506" y="2402958"/>
            <a:ext cx="17378" cy="883224"/>
          </a:xfrm>
          <a:prstGeom prst="line">
            <a:avLst/>
          </a:prstGeom>
          <a:ln w="28575">
            <a:solidFill>
              <a:srgbClr val="7F7F7F"/>
            </a:solidFill>
          </a:ln>
        </p:spPr>
        <p:style>
          <a:lnRef idx="1">
            <a:schemeClr val="accent1"/>
          </a:lnRef>
          <a:fillRef idx="0">
            <a:schemeClr val="accent1"/>
          </a:fillRef>
          <a:effectRef idx="0">
            <a:schemeClr val="accent1"/>
          </a:effectRef>
          <a:fontRef idx="minor">
            <a:schemeClr val="tx1"/>
          </a:fontRef>
        </p:style>
      </p:cxnSp>
      <p:sp>
        <p:nvSpPr>
          <p:cNvPr id="82" name="Rectángulo 81"/>
          <p:cNvSpPr/>
          <p:nvPr/>
        </p:nvSpPr>
        <p:spPr>
          <a:xfrm>
            <a:off x="6814580" y="1896935"/>
            <a:ext cx="1409851" cy="506023"/>
          </a:xfrm>
          <a:prstGeom prst="rect">
            <a:avLst/>
          </a:prstGeom>
          <a:solidFill>
            <a:srgbClr val="941114"/>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r>
              <a:rPr lang="es-MX" sz="1050" b="1" dirty="0">
                <a:solidFill>
                  <a:prstClr val="white"/>
                </a:solidFill>
                <a:latin typeface="Arial" panose="020B0604020202020204" pitchFamily="34" charset="0"/>
                <a:cs typeface="Arial" panose="020B0604020202020204" pitchFamily="34" charset="0"/>
              </a:rPr>
              <a:t>Comité Técnico</a:t>
            </a:r>
          </a:p>
        </p:txBody>
      </p:sp>
      <p:sp>
        <p:nvSpPr>
          <p:cNvPr id="83" name="Rectángulo: esquinas redondeadas 82"/>
          <p:cNvSpPr/>
          <p:nvPr/>
        </p:nvSpPr>
        <p:spPr>
          <a:xfrm>
            <a:off x="7615212" y="3684364"/>
            <a:ext cx="989236" cy="390789"/>
          </a:xfrm>
          <a:prstGeom prst="roundRect">
            <a:avLst/>
          </a:prstGeom>
          <a:ln>
            <a:solidFill>
              <a:srgbClr val="7F7F7F"/>
            </a:solidFill>
          </a:ln>
        </p:spPr>
        <p:style>
          <a:lnRef idx="2">
            <a:schemeClr val="accent2"/>
          </a:lnRef>
          <a:fillRef idx="1">
            <a:schemeClr val="lt1"/>
          </a:fillRef>
          <a:effectRef idx="0">
            <a:schemeClr val="accent2"/>
          </a:effectRef>
          <a:fontRef idx="minor">
            <a:schemeClr val="dk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r>
              <a:rPr lang="es-MX" sz="700" b="1" dirty="0">
                <a:solidFill>
                  <a:sysClr val="windowText" lastClr="000000"/>
                </a:solidFill>
                <a:latin typeface="Arial" panose="020B0604020202020204" pitchFamily="34" charset="0"/>
                <a:cs typeface="Arial" panose="020B0604020202020204" pitchFamily="34" charset="0"/>
              </a:rPr>
              <a:t>Asesor Técnico Externo</a:t>
            </a:r>
          </a:p>
        </p:txBody>
      </p:sp>
      <p:sp>
        <p:nvSpPr>
          <p:cNvPr id="84" name="Left Brace 37"/>
          <p:cNvSpPr/>
          <p:nvPr/>
        </p:nvSpPr>
        <p:spPr>
          <a:xfrm rot="5400000">
            <a:off x="4197300" y="287097"/>
            <a:ext cx="286884" cy="8248443"/>
          </a:xfrm>
          <a:prstGeom prst="leftBrace">
            <a:avLst>
              <a:gd name="adj1" fmla="val 29815"/>
              <a:gd name="adj2" fmla="val 48623"/>
            </a:avLst>
          </a:prstGeom>
          <a:noFill/>
          <a:ln w="28575" cap="flat" cmpd="sng" algn="ctr">
            <a:solidFill>
              <a:srgbClr val="7F7F7F"/>
            </a:solidFill>
            <a:prstDash val="solid"/>
          </a:ln>
          <a:effectLst/>
        </p:spPr>
        <p:txBody>
          <a:bodyPr anchor="ctr"/>
          <a:lstStyle/>
          <a:p>
            <a:pPr algn="ctr" defTabSz="914400" eaLnBrk="1" fontAlgn="auto" hangingPunct="1">
              <a:spcBef>
                <a:spcPts val="0"/>
              </a:spcBef>
              <a:spcAft>
                <a:spcPts val="0"/>
              </a:spcAft>
              <a:defRPr/>
            </a:pPr>
            <a:endParaRPr lang="es-MX" sz="1600" kern="0" dirty="0">
              <a:solidFill>
                <a:prstClr val="black"/>
              </a:solidFill>
              <a:latin typeface="Arial"/>
            </a:endParaRPr>
          </a:p>
        </p:txBody>
      </p:sp>
      <p:sp>
        <p:nvSpPr>
          <p:cNvPr id="86" name="Rectángulo: esquinas redondeadas 85"/>
          <p:cNvSpPr/>
          <p:nvPr/>
        </p:nvSpPr>
        <p:spPr>
          <a:xfrm>
            <a:off x="6516216" y="3676449"/>
            <a:ext cx="1026009" cy="390789"/>
          </a:xfrm>
          <a:prstGeom prst="roundRect">
            <a:avLst/>
          </a:prstGeom>
          <a:ln>
            <a:solidFill>
              <a:srgbClr val="7F7F7F"/>
            </a:solidFill>
          </a:ln>
        </p:spPr>
        <p:style>
          <a:lnRef idx="2">
            <a:schemeClr val="accent2"/>
          </a:lnRef>
          <a:fillRef idx="1">
            <a:schemeClr val="lt1"/>
          </a:fillRef>
          <a:effectRef idx="0">
            <a:schemeClr val="accent2"/>
          </a:effectRef>
          <a:fontRef idx="minor">
            <a:schemeClr val="dk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r>
              <a:rPr lang="es-MX" sz="700" b="1" dirty="0">
                <a:solidFill>
                  <a:sysClr val="windowText" lastClr="000000"/>
                </a:solidFill>
                <a:latin typeface="Arial" panose="020B0604020202020204" pitchFamily="34" charset="0"/>
                <a:cs typeface="Arial" panose="020B0604020202020204" pitchFamily="34" charset="0"/>
              </a:rPr>
              <a:t>Comité interno de auditoría</a:t>
            </a:r>
          </a:p>
        </p:txBody>
      </p:sp>
      <p:cxnSp>
        <p:nvCxnSpPr>
          <p:cNvPr id="87" name="Conector recto 86"/>
          <p:cNvCxnSpPr>
            <a:cxnSpLocks/>
          </p:cNvCxnSpPr>
          <p:nvPr/>
        </p:nvCxnSpPr>
        <p:spPr>
          <a:xfrm flipH="1">
            <a:off x="7065679" y="3283676"/>
            <a:ext cx="6219" cy="384851"/>
          </a:xfrm>
          <a:prstGeom prst="line">
            <a:avLst/>
          </a:prstGeom>
          <a:ln w="28575">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88" name="Conector recto 87"/>
          <p:cNvCxnSpPr>
            <a:cxnSpLocks/>
          </p:cNvCxnSpPr>
          <p:nvPr/>
        </p:nvCxnSpPr>
        <p:spPr>
          <a:xfrm flipH="1">
            <a:off x="7075470" y="3283676"/>
            <a:ext cx="936000" cy="1946"/>
          </a:xfrm>
          <a:prstGeom prst="line">
            <a:avLst/>
          </a:prstGeom>
          <a:ln w="28575">
            <a:solidFill>
              <a:srgbClr val="7F7F7F"/>
            </a:solidFill>
          </a:ln>
        </p:spPr>
        <p:style>
          <a:lnRef idx="1">
            <a:schemeClr val="accent1"/>
          </a:lnRef>
          <a:fillRef idx="0">
            <a:schemeClr val="accent1"/>
          </a:fillRef>
          <a:effectRef idx="0">
            <a:schemeClr val="accent1"/>
          </a:effectRef>
          <a:fontRef idx="minor">
            <a:schemeClr val="tx1"/>
          </a:fontRef>
        </p:style>
      </p:cxnSp>
      <p:sp>
        <p:nvSpPr>
          <p:cNvPr id="15" name="CuadroTexto 14"/>
          <p:cNvSpPr txBox="1"/>
          <p:nvPr/>
        </p:nvSpPr>
        <p:spPr>
          <a:xfrm>
            <a:off x="-3215" y="6350466"/>
            <a:ext cx="3352351" cy="230832"/>
          </a:xfrm>
          <a:prstGeom prst="rect">
            <a:avLst/>
          </a:prstGeom>
          <a:noFill/>
        </p:spPr>
        <p:txBody>
          <a:bodyPr wrap="square" rtlCol="0">
            <a:spAutoFit/>
          </a:bodyPr>
          <a:lstStyle/>
          <a:p>
            <a:pPr defTabSz="914400" eaLnBrk="1" fontAlgn="auto" hangingPunct="1">
              <a:spcBef>
                <a:spcPts val="0"/>
              </a:spcBef>
              <a:spcAft>
                <a:spcPts val="0"/>
              </a:spcAft>
            </a:pPr>
            <a:r>
              <a:rPr lang="es-MX" sz="900" dirty="0">
                <a:solidFill>
                  <a:prstClr val="black"/>
                </a:solidFill>
                <a:latin typeface="Arial" panose="020B0604020202020204" pitchFamily="34" charset="0"/>
                <a:cs typeface="Arial" panose="020B0604020202020204" pitchFamily="34" charset="0"/>
              </a:rPr>
              <a:t>*Estructura en proceso de validación con Deloitte</a:t>
            </a:r>
          </a:p>
        </p:txBody>
      </p:sp>
      <p:sp>
        <p:nvSpPr>
          <p:cNvPr id="89" name="1 Título"/>
          <p:cNvSpPr txBox="1">
            <a:spLocks/>
          </p:cNvSpPr>
          <p:nvPr/>
        </p:nvSpPr>
        <p:spPr>
          <a:xfrm>
            <a:off x="181551" y="188913"/>
            <a:ext cx="8785225" cy="360362"/>
          </a:xfrm>
          <a:prstGeom prst="rect">
            <a:avLst/>
          </a:prstGeom>
        </p:spPr>
        <p:txBody>
          <a:bodyPr vert="horz" lIns="91440" tIns="45720" rIns="91440" bIns="45720" rtlCol="0" anchor="ctr">
            <a:noAutofit/>
          </a:bodyPr>
          <a:lstStyle>
            <a:lvl1pPr algn="l" defTabSz="914400" rtl="0" eaLnBrk="1" latinLnBrk="0" hangingPunct="1">
              <a:spcBef>
                <a:spcPct val="0"/>
              </a:spcBef>
              <a:buNone/>
              <a:defRPr sz="2800" kern="1200">
                <a:solidFill>
                  <a:schemeClr val="bg1"/>
                </a:solidFill>
                <a:latin typeface="+mj-lt"/>
                <a:ea typeface="+mj-ea"/>
                <a:cs typeface="+mj-cs"/>
              </a:defRPr>
            </a:lvl1pPr>
          </a:lstStyle>
          <a:p>
            <a:pPr fontAlgn="auto">
              <a:spcAft>
                <a:spcPts val="0"/>
              </a:spcAft>
            </a:pPr>
            <a:r>
              <a:rPr lang="es-MX" sz="2400" b="1" dirty="0">
                <a:solidFill>
                  <a:prstClr val="white"/>
                </a:solidFill>
                <a:latin typeface="Arial" panose="020B0604020202020204" pitchFamily="34" charset="0"/>
                <a:cs typeface="Arial" panose="020B0604020202020204" pitchFamily="34" charset="0"/>
              </a:rPr>
              <a:t>Organigrama – VEX Capital</a:t>
            </a:r>
          </a:p>
        </p:txBody>
      </p:sp>
      <p:cxnSp>
        <p:nvCxnSpPr>
          <p:cNvPr id="33" name="Conector recto 86"/>
          <p:cNvCxnSpPr>
            <a:cxnSpLocks/>
          </p:cNvCxnSpPr>
          <p:nvPr/>
        </p:nvCxnSpPr>
        <p:spPr>
          <a:xfrm flipH="1">
            <a:off x="8008221" y="3285150"/>
            <a:ext cx="6219" cy="384851"/>
          </a:xfrm>
          <a:prstGeom prst="line">
            <a:avLst/>
          </a:prstGeom>
          <a:ln w="28575">
            <a:solidFill>
              <a:srgbClr val="7F7F7F"/>
            </a:solidFill>
          </a:ln>
        </p:spPr>
        <p:style>
          <a:lnRef idx="1">
            <a:schemeClr val="accent1"/>
          </a:lnRef>
          <a:fillRef idx="0">
            <a:schemeClr val="accent1"/>
          </a:fillRef>
          <a:effectRef idx="0">
            <a:schemeClr val="accent1"/>
          </a:effectRef>
          <a:fontRef idx="minor">
            <a:schemeClr val="tx1"/>
          </a:fontRef>
        </p:style>
      </p:cxnSp>
      <p:graphicFrame>
        <p:nvGraphicFramePr>
          <p:cNvPr id="2" name="1 Tabla"/>
          <p:cNvGraphicFramePr>
            <a:graphicFrameLocks noGrp="1"/>
          </p:cNvGraphicFramePr>
          <p:nvPr>
            <p:extLst>
              <p:ext uri="{D42A27DB-BD31-4B8C-83A1-F6EECF244321}">
                <p14:modId xmlns:p14="http://schemas.microsoft.com/office/powerpoint/2010/main" val="53128264"/>
              </p:ext>
            </p:extLst>
          </p:nvPr>
        </p:nvGraphicFramePr>
        <p:xfrm>
          <a:off x="3320988" y="1147678"/>
          <a:ext cx="2619164" cy="853440"/>
        </p:xfrm>
        <a:graphic>
          <a:graphicData uri="http://schemas.openxmlformats.org/drawingml/2006/table">
            <a:tbl>
              <a:tblPr bandRow="1">
                <a:tableStyleId>{5C22544A-7EE6-4342-B048-85BDC9FD1C3A}</a:tableStyleId>
              </a:tblPr>
              <a:tblGrid>
                <a:gridCol w="1143164">
                  <a:extLst>
                    <a:ext uri="{9D8B030D-6E8A-4147-A177-3AD203B41FA5}">
                      <a16:colId xmlns:a16="http://schemas.microsoft.com/office/drawing/2014/main" xmlns="" val="20000"/>
                    </a:ext>
                  </a:extLst>
                </a:gridCol>
                <a:gridCol w="1476000">
                  <a:extLst>
                    <a:ext uri="{9D8B030D-6E8A-4147-A177-3AD203B41FA5}">
                      <a16:colId xmlns:a16="http://schemas.microsoft.com/office/drawing/2014/main" xmlns="" val="20001"/>
                    </a:ext>
                  </a:extLst>
                </a:gridCol>
              </a:tblGrid>
              <a:tr h="180000">
                <a:tc>
                  <a:txBody>
                    <a:bodyPr/>
                    <a:lstStyle/>
                    <a:p>
                      <a:pPr algn="l">
                        <a:spcBef>
                          <a:spcPts val="600"/>
                        </a:spcBef>
                        <a:buClr>
                          <a:srgbClr val="C2161A"/>
                        </a:buClr>
                      </a:pPr>
                      <a:r>
                        <a:rPr lang="es-MX" sz="800" b="1" dirty="0">
                          <a:latin typeface="Arial" panose="020B0604020202020204" pitchFamily="34" charset="0"/>
                          <a:cs typeface="Arial" panose="020B0604020202020204" pitchFamily="34" charset="0"/>
                        </a:rPr>
                        <a:t>José Shabot (R)</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spcBef>
                          <a:spcPts val="600"/>
                        </a:spcBef>
                        <a:buClr>
                          <a:srgbClr val="C2161A"/>
                        </a:buClr>
                      </a:pPr>
                      <a:r>
                        <a:rPr lang="es-MX" sz="800" b="1" dirty="0">
                          <a:latin typeface="Arial" panose="020B0604020202020204" pitchFamily="34" charset="0"/>
                          <a:cs typeface="Arial" panose="020B0604020202020204" pitchFamily="34" charset="0"/>
                        </a:rPr>
                        <a:t>Francisco Andragnes (I)</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00"/>
                  </a:ext>
                </a:extLst>
              </a:tr>
              <a:tr h="180000">
                <a:tc>
                  <a:txBody>
                    <a:bodyPr/>
                    <a:lstStyle/>
                    <a:p>
                      <a:pPr algn="l">
                        <a:spcBef>
                          <a:spcPts val="600"/>
                        </a:spcBef>
                        <a:buClr>
                          <a:srgbClr val="C2161A"/>
                        </a:buClr>
                      </a:pPr>
                      <a:r>
                        <a:rPr lang="en-US" sz="800" b="1" dirty="0">
                          <a:latin typeface="Arial" panose="020B0604020202020204" pitchFamily="34" charset="0"/>
                          <a:cs typeface="Arial" panose="020B0604020202020204" pitchFamily="34" charset="0"/>
                        </a:rPr>
                        <a:t>E</a:t>
                      </a:r>
                      <a:r>
                        <a:rPr lang="es-MX" sz="800" b="1" dirty="0">
                          <a:latin typeface="Arial" panose="020B0604020202020204" pitchFamily="34" charset="0"/>
                          <a:cs typeface="Arial" panose="020B0604020202020204" pitchFamily="34" charset="0"/>
                        </a:rPr>
                        <a:t>duardo Gras (R)</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spcBef>
                          <a:spcPts val="600"/>
                        </a:spcBef>
                        <a:buClr>
                          <a:srgbClr val="C2161A"/>
                        </a:buClr>
                      </a:pPr>
                      <a:r>
                        <a:rPr lang="es-MX" sz="800" b="1" dirty="0">
                          <a:latin typeface="Arial" panose="020B0604020202020204" pitchFamily="34" charset="0"/>
                          <a:cs typeface="Arial" panose="020B0604020202020204" pitchFamily="34" charset="0"/>
                        </a:rPr>
                        <a:t>Eugene Towle (I)</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01"/>
                  </a:ext>
                </a:extLst>
              </a:tr>
              <a:tr h="180000">
                <a:tc>
                  <a:txBody>
                    <a:bodyPr/>
                    <a:lstStyle/>
                    <a:p>
                      <a:pPr algn="l">
                        <a:spcBef>
                          <a:spcPts val="600"/>
                        </a:spcBef>
                        <a:buClr>
                          <a:srgbClr val="C2161A"/>
                        </a:buClr>
                      </a:pPr>
                      <a:r>
                        <a:rPr lang="en-US" sz="800" b="1" dirty="0">
                          <a:latin typeface="Arial" panose="020B0604020202020204" pitchFamily="34" charset="0"/>
                          <a:cs typeface="Arial" panose="020B0604020202020204" pitchFamily="34" charset="0"/>
                        </a:rPr>
                        <a:t>C</a:t>
                      </a:r>
                      <a:r>
                        <a:rPr lang="es-MX" sz="800" b="1" dirty="0">
                          <a:latin typeface="Arial" panose="020B0604020202020204" pitchFamily="34" charset="0"/>
                          <a:cs typeface="Arial" panose="020B0604020202020204" pitchFamily="34" charset="0"/>
                        </a:rPr>
                        <a:t>hema Chiver (R)</a:t>
                      </a:r>
                      <a:r>
                        <a:rPr lang="en-US" sz="800" b="1" dirty="0">
                          <a:latin typeface="Arial" panose="020B0604020202020204" pitchFamily="34" charset="0"/>
                          <a:cs typeface="Arial" panose="020B0604020202020204" pitchFamily="34" charset="0"/>
                        </a:rPr>
                        <a:t> </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spcBef>
                          <a:spcPts val="600"/>
                        </a:spcBef>
                        <a:buClr>
                          <a:srgbClr val="C2161A"/>
                        </a:buClr>
                      </a:pPr>
                      <a:r>
                        <a:rPr lang="es-MX" sz="800" b="1" dirty="0">
                          <a:latin typeface="Arial" panose="020B0604020202020204" pitchFamily="34" charset="0"/>
                          <a:cs typeface="Arial" panose="020B0604020202020204" pitchFamily="34" charset="0"/>
                        </a:rPr>
                        <a:t>Hernán Martínez (I)</a:t>
                      </a:r>
                      <a:endParaRPr lang="es-MX" sz="800" dirty="0">
                        <a:latin typeface="Arial" panose="020B0604020202020204" pitchFamily="34" charset="0"/>
                        <a:cs typeface="Arial" panose="020B0604020202020204" pitchFamily="34" charset="0"/>
                      </a:endParaRP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02"/>
                  </a:ext>
                </a:extLst>
              </a:tr>
              <a:tr h="180000">
                <a:tc>
                  <a:txBody>
                    <a:bodyPr/>
                    <a:lstStyle/>
                    <a:p>
                      <a:pPr algn="l">
                        <a:spcBef>
                          <a:spcPts val="600"/>
                        </a:spcBef>
                        <a:buClr>
                          <a:srgbClr val="C2161A"/>
                        </a:buClr>
                      </a:pPr>
                      <a:r>
                        <a:rPr lang="en-US" sz="800" b="1" dirty="0">
                          <a:latin typeface="Arial" panose="020B0604020202020204" pitchFamily="34" charset="0"/>
                          <a:cs typeface="Arial" panose="020B0604020202020204" pitchFamily="34" charset="0"/>
                        </a:rPr>
                        <a:t>D</a:t>
                      </a:r>
                      <a:r>
                        <a:rPr lang="es-MX" sz="800" b="1" dirty="0">
                          <a:latin typeface="Arial" panose="020B0604020202020204" pitchFamily="34" charset="0"/>
                          <a:cs typeface="Arial" panose="020B0604020202020204" pitchFamily="34" charset="0"/>
                        </a:rPr>
                        <a:t>avid Hoffs (R)</a:t>
                      </a: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spcBef>
                          <a:spcPts val="600"/>
                        </a:spcBef>
                        <a:buClr>
                          <a:srgbClr val="C2161A"/>
                        </a:buClr>
                      </a:pPr>
                      <a:r>
                        <a:rPr lang="es-MX" sz="800" b="1" dirty="0">
                          <a:latin typeface="Arial" panose="020B0604020202020204" pitchFamily="34" charset="0"/>
                          <a:cs typeface="Arial" panose="020B0604020202020204" pitchFamily="34" charset="0"/>
                        </a:rPr>
                        <a:t>Gregorio Schneider (I)</a:t>
                      </a:r>
                      <a:endParaRPr lang="es-MX" sz="800" dirty="0">
                        <a:latin typeface="Arial" panose="020B0604020202020204" pitchFamily="34" charset="0"/>
                        <a:cs typeface="Arial" panose="020B0604020202020204" pitchFamily="34" charset="0"/>
                      </a:endParaRP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03"/>
                  </a:ext>
                </a:extLst>
              </a:tr>
            </a:tbl>
          </a:graphicData>
        </a:graphic>
      </p:graphicFrame>
      <p:sp>
        <p:nvSpPr>
          <p:cNvPr id="68" name="Rectángulo: esquinas redondeadas 67"/>
          <p:cNvSpPr/>
          <p:nvPr/>
        </p:nvSpPr>
        <p:spPr>
          <a:xfrm>
            <a:off x="6636927" y="4555263"/>
            <a:ext cx="1778400" cy="244800"/>
          </a:xfrm>
          <a:prstGeom prst="roundRect">
            <a:avLst/>
          </a:prstGeom>
          <a:solidFill>
            <a:srgbClr val="92D050"/>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r>
              <a:rPr lang="es-MX" sz="800" b="1" dirty="0">
                <a:solidFill>
                  <a:prstClr val="white"/>
                </a:solidFill>
                <a:latin typeface="Arial" panose="020B0604020202020204" pitchFamily="34" charset="0"/>
                <a:cs typeface="Arial" panose="020B0604020202020204" pitchFamily="34" charset="0"/>
              </a:rPr>
              <a:t>Relación con inversionistas</a:t>
            </a:r>
          </a:p>
        </p:txBody>
      </p:sp>
      <p:sp>
        <p:nvSpPr>
          <p:cNvPr id="76" name="Rectángulo: esquinas redondeadas 75"/>
          <p:cNvSpPr/>
          <p:nvPr/>
        </p:nvSpPr>
        <p:spPr>
          <a:xfrm>
            <a:off x="292964" y="4555263"/>
            <a:ext cx="1776432" cy="243502"/>
          </a:xfrm>
          <a:prstGeom prst="roundRect">
            <a:avLst/>
          </a:prstGeom>
          <a:solidFill>
            <a:srgbClr val="92D050"/>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r>
              <a:rPr lang="es-MX" sz="900" b="1" dirty="0">
                <a:solidFill>
                  <a:prstClr val="white"/>
                </a:solidFill>
                <a:latin typeface="Arial" panose="020B0604020202020204" pitchFamily="34" charset="0"/>
                <a:cs typeface="Arial" panose="020B0604020202020204" pitchFamily="34" charset="0"/>
              </a:rPr>
              <a:t>Planeación Financiera</a:t>
            </a:r>
          </a:p>
        </p:txBody>
      </p:sp>
      <p:sp>
        <p:nvSpPr>
          <p:cNvPr id="77" name="Rectángulo: esquinas redondeadas 76"/>
          <p:cNvSpPr/>
          <p:nvPr/>
        </p:nvSpPr>
        <p:spPr>
          <a:xfrm>
            <a:off x="4590844" y="4555263"/>
            <a:ext cx="1778400" cy="244800"/>
          </a:xfrm>
          <a:prstGeom prst="roundRect">
            <a:avLst/>
          </a:prstGeom>
          <a:solidFill>
            <a:srgbClr val="92D050"/>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r>
              <a:rPr lang="es-MX" sz="800" b="1" dirty="0">
                <a:solidFill>
                  <a:prstClr val="white"/>
                </a:solidFill>
                <a:latin typeface="Arial" panose="020B0604020202020204" pitchFamily="34" charset="0"/>
                <a:cs typeface="Arial" panose="020B0604020202020204" pitchFamily="34" charset="0"/>
              </a:rPr>
              <a:t>Crédito Puente</a:t>
            </a:r>
          </a:p>
        </p:txBody>
      </p:sp>
      <p:sp>
        <p:nvSpPr>
          <p:cNvPr id="79" name="Rectángulo: esquinas redondeadas 78"/>
          <p:cNvSpPr/>
          <p:nvPr/>
        </p:nvSpPr>
        <p:spPr>
          <a:xfrm>
            <a:off x="2502714" y="4555263"/>
            <a:ext cx="1778400" cy="244800"/>
          </a:xfrm>
          <a:prstGeom prst="roundRect">
            <a:avLst/>
          </a:prstGeom>
          <a:solidFill>
            <a:srgbClr val="92D050"/>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r>
              <a:rPr lang="es-MX" sz="800" b="1" dirty="0">
                <a:solidFill>
                  <a:prstClr val="white"/>
                </a:solidFill>
                <a:latin typeface="Arial" panose="020B0604020202020204" pitchFamily="34" charset="0"/>
                <a:cs typeface="Arial" panose="020B0604020202020204" pitchFamily="34" charset="0"/>
              </a:rPr>
              <a:t>Asset Management</a:t>
            </a:r>
          </a:p>
        </p:txBody>
      </p:sp>
      <p:graphicFrame>
        <p:nvGraphicFramePr>
          <p:cNvPr id="36" name="35 Tabla"/>
          <p:cNvGraphicFramePr>
            <a:graphicFrameLocks noGrp="1"/>
          </p:cNvGraphicFramePr>
          <p:nvPr>
            <p:extLst>
              <p:ext uri="{D42A27DB-BD31-4B8C-83A1-F6EECF244321}">
                <p14:modId xmlns:p14="http://schemas.microsoft.com/office/powerpoint/2010/main" val="2544075522"/>
              </p:ext>
            </p:extLst>
          </p:nvPr>
        </p:nvGraphicFramePr>
        <p:xfrm>
          <a:off x="323444" y="4783525"/>
          <a:ext cx="1728000" cy="990600"/>
        </p:xfrm>
        <a:graphic>
          <a:graphicData uri="http://schemas.openxmlformats.org/drawingml/2006/table">
            <a:tbl>
              <a:tblPr bandRow="1">
                <a:tableStyleId>{5C22544A-7EE6-4342-B048-85BDC9FD1C3A}</a:tableStyleId>
              </a:tblPr>
              <a:tblGrid>
                <a:gridCol w="1728000">
                  <a:extLst>
                    <a:ext uri="{9D8B030D-6E8A-4147-A177-3AD203B41FA5}">
                      <a16:colId xmlns:a16="http://schemas.microsoft.com/office/drawing/2014/main" xmlns="" val="20000"/>
                    </a:ext>
                  </a:extLst>
                </a:gridCol>
              </a:tblGrid>
              <a:tr h="180000">
                <a:tc>
                  <a:txBody>
                    <a:bodyPr/>
                    <a:lstStyle/>
                    <a:p>
                      <a:pPr algn="l">
                        <a:spcBef>
                          <a:spcPts val="600"/>
                        </a:spcBef>
                        <a:buClr>
                          <a:srgbClr val="C2161A"/>
                        </a:buClr>
                      </a:pPr>
                      <a:r>
                        <a:rPr lang="es-MX" sz="700" b="1" dirty="0">
                          <a:latin typeface="Arial" panose="020B0604020202020204" pitchFamily="34" charset="0"/>
                          <a:cs typeface="Arial" panose="020B0604020202020204" pitchFamily="34" charset="0"/>
                        </a:rPr>
                        <a:t>Humberto Saldivar -</a:t>
                      </a:r>
                      <a:r>
                        <a:rPr lang="es-MX" sz="700" b="1" baseline="0" dirty="0">
                          <a:latin typeface="Arial" panose="020B0604020202020204" pitchFamily="34" charset="0"/>
                          <a:cs typeface="Arial" panose="020B0604020202020204" pitchFamily="34" charset="0"/>
                        </a:rPr>
                        <a:t> </a:t>
                      </a:r>
                      <a:r>
                        <a:rPr lang="es-MX" sz="700" b="1" dirty="0">
                          <a:latin typeface="Arial" panose="020B0604020202020204" pitchFamily="34" charset="0"/>
                          <a:cs typeface="Arial" panose="020B0604020202020204" pitchFamily="34" charset="0"/>
                        </a:rPr>
                        <a:t>Gerente</a:t>
                      </a:r>
                    </a:p>
                  </a:txBody>
                  <a:tcPr anchor="ctr">
                    <a:lnL w="19050" cap="flat" cmpd="sng" algn="ctr">
                      <a:solidFill>
                        <a:srgbClr val="941114"/>
                      </a:solidFill>
                      <a:prstDash val="solid"/>
                      <a:round/>
                      <a:headEnd type="none" w="med" len="med"/>
                      <a:tailEnd type="none" w="med" len="med"/>
                    </a:lnL>
                    <a:lnR w="19050" cap="flat" cmpd="sng" algn="ctr">
                      <a:solidFill>
                        <a:srgbClr val="941114"/>
                      </a:solidFill>
                      <a:prstDash val="solid"/>
                      <a:round/>
                      <a:headEnd type="none" w="med" len="med"/>
                      <a:tailEnd type="none" w="med" len="med"/>
                    </a:lnR>
                    <a:lnT w="28575"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00"/>
                  </a:ext>
                </a:extLst>
              </a:tr>
              <a:tr h="180000">
                <a:tc>
                  <a:txBody>
                    <a:bodyPr/>
                    <a:lstStyle/>
                    <a:p>
                      <a:pPr algn="l">
                        <a:spcBef>
                          <a:spcPts val="600"/>
                        </a:spcBef>
                        <a:buClr>
                          <a:srgbClr val="C2161A"/>
                        </a:buClr>
                      </a:pPr>
                      <a:r>
                        <a:rPr lang="en-US" sz="700" b="1" dirty="0">
                          <a:latin typeface="Arial" panose="020B0604020202020204" pitchFamily="34" charset="0"/>
                          <a:cs typeface="Arial" panose="020B0604020202020204" pitchFamily="34" charset="0"/>
                        </a:rPr>
                        <a:t>Andrés de la Sierra </a:t>
                      </a:r>
                      <a:r>
                        <a:rPr lang="es-MX" sz="700" b="1" dirty="0">
                          <a:latin typeface="Arial" panose="020B0604020202020204" pitchFamily="34" charset="0"/>
                          <a:cs typeface="Arial" panose="020B0604020202020204" pitchFamily="34" charset="0"/>
                        </a:rPr>
                        <a:t>-</a:t>
                      </a:r>
                      <a:r>
                        <a:rPr lang="es-MX" sz="700" b="1" baseline="0" dirty="0">
                          <a:latin typeface="Arial" panose="020B0604020202020204" pitchFamily="34" charset="0"/>
                          <a:cs typeface="Arial" panose="020B0604020202020204" pitchFamily="34" charset="0"/>
                        </a:rPr>
                        <a:t> </a:t>
                      </a:r>
                      <a:r>
                        <a:rPr lang="es-MX" sz="700" b="1" dirty="0">
                          <a:latin typeface="Arial" panose="020B0604020202020204" pitchFamily="34" charset="0"/>
                          <a:cs typeface="Arial" panose="020B0604020202020204" pitchFamily="34" charset="0"/>
                        </a:rPr>
                        <a:t>Coordinador</a:t>
                      </a:r>
                    </a:p>
                  </a:txBody>
                  <a:tcPr anchor="ctr">
                    <a:lnL w="19050" cap="flat" cmpd="sng" algn="ctr">
                      <a:solidFill>
                        <a:srgbClr val="941114"/>
                      </a:solidFill>
                      <a:prstDash val="solid"/>
                      <a:round/>
                      <a:headEnd type="none" w="med" len="med"/>
                      <a:tailEnd type="none" w="med" len="med"/>
                    </a:lnL>
                    <a:lnR w="19050" cap="flat" cmpd="sng" algn="ctr">
                      <a:solidFill>
                        <a:srgbClr val="941114"/>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01"/>
                  </a:ext>
                </a:extLst>
              </a:tr>
              <a:tr h="180000">
                <a:tc>
                  <a:txBody>
                    <a:bodyPr/>
                    <a:lstStyle/>
                    <a:p>
                      <a:pPr algn="l">
                        <a:spcBef>
                          <a:spcPts val="600"/>
                        </a:spcBef>
                        <a:buClr>
                          <a:srgbClr val="C2161A"/>
                        </a:buClr>
                      </a:pPr>
                      <a:r>
                        <a:rPr lang="en-US" sz="700" b="1" dirty="0">
                          <a:latin typeface="Arial" panose="020B0604020202020204" pitchFamily="34" charset="0"/>
                          <a:cs typeface="Arial" panose="020B0604020202020204" pitchFamily="34" charset="0"/>
                        </a:rPr>
                        <a:t>Aliza Chazan </a:t>
                      </a:r>
                      <a:r>
                        <a:rPr lang="en-US" sz="700" b="1" baseline="0" dirty="0">
                          <a:latin typeface="Arial" panose="020B0604020202020204" pitchFamily="34" charset="0"/>
                          <a:cs typeface="Arial" panose="020B0604020202020204" pitchFamily="34" charset="0"/>
                        </a:rPr>
                        <a:t> - </a:t>
                      </a:r>
                      <a:r>
                        <a:rPr lang="es-MX" sz="700" b="1" dirty="0">
                          <a:latin typeface="Arial" panose="020B0604020202020204" pitchFamily="34" charset="0"/>
                          <a:cs typeface="Arial" panose="020B0604020202020204" pitchFamily="34" charset="0"/>
                        </a:rPr>
                        <a:t>Analista</a:t>
                      </a:r>
                    </a:p>
                  </a:txBody>
                  <a:tcPr anchor="ctr">
                    <a:lnL w="19050" cap="flat" cmpd="sng" algn="ctr">
                      <a:solidFill>
                        <a:srgbClr val="941114"/>
                      </a:solidFill>
                      <a:prstDash val="solid"/>
                      <a:round/>
                      <a:headEnd type="none" w="med" len="med"/>
                      <a:tailEnd type="none" w="med" len="med"/>
                    </a:lnL>
                    <a:lnR w="19050" cap="flat" cmpd="sng" algn="ctr">
                      <a:solidFill>
                        <a:srgbClr val="941114"/>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02"/>
                  </a:ext>
                </a:extLst>
              </a:tr>
              <a:tr h="180000">
                <a:tc>
                  <a:txBody>
                    <a:bodyPr/>
                    <a:lstStyle/>
                    <a:p>
                      <a:pPr algn="l">
                        <a:spcBef>
                          <a:spcPts val="600"/>
                        </a:spcBef>
                        <a:buClr>
                          <a:srgbClr val="C2161A"/>
                        </a:buClr>
                      </a:pPr>
                      <a:r>
                        <a:rPr lang="en-US" sz="700" b="1" dirty="0">
                          <a:latin typeface="Arial" panose="020B0604020202020204" pitchFamily="34" charset="0"/>
                          <a:cs typeface="Arial" panose="020B0604020202020204" pitchFamily="34" charset="0"/>
                        </a:rPr>
                        <a:t>Oscar Vega </a:t>
                      </a:r>
                      <a:r>
                        <a:rPr lang="es-MX" sz="700" b="1" baseline="0" dirty="0">
                          <a:latin typeface="Arial" panose="020B0604020202020204" pitchFamily="34" charset="0"/>
                          <a:cs typeface="Arial" panose="020B0604020202020204" pitchFamily="34" charset="0"/>
                        </a:rPr>
                        <a:t> - </a:t>
                      </a:r>
                      <a:r>
                        <a:rPr lang="es-MX" sz="700" b="1" dirty="0">
                          <a:latin typeface="Arial" panose="020B0604020202020204" pitchFamily="34" charset="0"/>
                          <a:cs typeface="Arial" panose="020B0604020202020204" pitchFamily="34" charset="0"/>
                        </a:rPr>
                        <a:t>Analista</a:t>
                      </a:r>
                    </a:p>
                  </a:txBody>
                  <a:tcPr anchor="ctr">
                    <a:lnL w="19050" cap="flat" cmpd="sng" algn="ctr">
                      <a:solidFill>
                        <a:srgbClr val="941114"/>
                      </a:solidFill>
                      <a:prstDash val="solid"/>
                      <a:round/>
                      <a:headEnd type="none" w="med" len="med"/>
                      <a:tailEnd type="none" w="med" len="med"/>
                    </a:lnL>
                    <a:lnR w="19050" cap="flat" cmpd="sng" algn="ctr">
                      <a:solidFill>
                        <a:srgbClr val="941114"/>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03"/>
                  </a:ext>
                </a:extLst>
              </a:tr>
              <a:tr h="180000">
                <a:tc>
                  <a:txBody>
                    <a:bodyPr/>
                    <a:lstStyle/>
                    <a:p>
                      <a:pPr algn="l">
                        <a:spcBef>
                          <a:spcPts val="600"/>
                        </a:spcBef>
                        <a:buClr>
                          <a:srgbClr val="C2161A"/>
                        </a:buClr>
                      </a:pPr>
                      <a:r>
                        <a:rPr lang="es-MX" sz="700" b="1" dirty="0">
                          <a:latin typeface="Arial" panose="020B0604020202020204" pitchFamily="34" charset="0"/>
                          <a:cs typeface="Arial" panose="020B0604020202020204" pitchFamily="34" charset="0"/>
                        </a:rPr>
                        <a:t>David Yedid -</a:t>
                      </a:r>
                      <a:r>
                        <a:rPr lang="es-MX" sz="700" b="1" baseline="0" dirty="0">
                          <a:latin typeface="Arial" panose="020B0604020202020204" pitchFamily="34" charset="0"/>
                          <a:cs typeface="Arial" panose="020B0604020202020204" pitchFamily="34" charset="0"/>
                        </a:rPr>
                        <a:t> </a:t>
                      </a:r>
                      <a:r>
                        <a:rPr lang="es-MX" sz="700" b="1" dirty="0">
                          <a:latin typeface="Arial" panose="020B0604020202020204" pitchFamily="34" charset="0"/>
                          <a:cs typeface="Arial" panose="020B0604020202020204" pitchFamily="34" charset="0"/>
                        </a:rPr>
                        <a:t>Analista</a:t>
                      </a:r>
                    </a:p>
                  </a:txBody>
                  <a:tcPr anchor="ctr">
                    <a:lnL w="19050" cap="flat" cmpd="sng" algn="ctr">
                      <a:solidFill>
                        <a:srgbClr val="941114"/>
                      </a:solidFill>
                      <a:prstDash val="solid"/>
                      <a:round/>
                      <a:headEnd type="none" w="med" len="med"/>
                      <a:tailEnd type="none" w="med" len="med"/>
                    </a:lnL>
                    <a:lnR w="19050" cap="flat" cmpd="sng" algn="ctr">
                      <a:solidFill>
                        <a:srgbClr val="941114"/>
                      </a:solidFill>
                      <a:prstDash val="solid"/>
                      <a:round/>
                      <a:headEnd type="none" w="med" len="med"/>
                      <a:tailEnd type="none" w="med" len="med"/>
                    </a:lnR>
                    <a:lnT w="6350" cap="flat" cmpd="sng" algn="ctr">
                      <a:noFill/>
                      <a:prstDash val="solid"/>
                      <a:round/>
                      <a:headEnd type="none" w="med" len="med"/>
                      <a:tailEnd type="none" w="med" len="med"/>
                    </a:lnT>
                    <a:lnB w="19050" cap="flat" cmpd="sng" algn="ctr">
                      <a:solidFill>
                        <a:srgbClr val="94111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04"/>
                  </a:ext>
                </a:extLst>
              </a:tr>
            </a:tbl>
          </a:graphicData>
        </a:graphic>
      </p:graphicFrame>
      <p:graphicFrame>
        <p:nvGraphicFramePr>
          <p:cNvPr id="38" name="37 Tabla"/>
          <p:cNvGraphicFramePr>
            <a:graphicFrameLocks noGrp="1"/>
          </p:cNvGraphicFramePr>
          <p:nvPr>
            <p:extLst>
              <p:ext uri="{D42A27DB-BD31-4B8C-83A1-F6EECF244321}">
                <p14:modId xmlns:p14="http://schemas.microsoft.com/office/powerpoint/2010/main" val="1623581739"/>
              </p:ext>
            </p:extLst>
          </p:nvPr>
        </p:nvGraphicFramePr>
        <p:xfrm>
          <a:off x="2540728" y="4784184"/>
          <a:ext cx="1728000" cy="990600"/>
        </p:xfrm>
        <a:graphic>
          <a:graphicData uri="http://schemas.openxmlformats.org/drawingml/2006/table">
            <a:tbl>
              <a:tblPr bandRow="1">
                <a:tableStyleId>{5C22544A-7EE6-4342-B048-85BDC9FD1C3A}</a:tableStyleId>
              </a:tblPr>
              <a:tblGrid>
                <a:gridCol w="1728000">
                  <a:extLst>
                    <a:ext uri="{9D8B030D-6E8A-4147-A177-3AD203B41FA5}">
                      <a16:colId xmlns:a16="http://schemas.microsoft.com/office/drawing/2014/main" xmlns="" val="20000"/>
                    </a:ext>
                  </a:extLst>
                </a:gridCol>
              </a:tblGrid>
              <a:tr h="180000">
                <a:tc>
                  <a:txBody>
                    <a:bodyPr/>
                    <a:lstStyle/>
                    <a:p>
                      <a:pPr algn="l">
                        <a:spcBef>
                          <a:spcPts val="600"/>
                        </a:spcBef>
                        <a:buClr>
                          <a:srgbClr val="C2161A"/>
                        </a:buClr>
                      </a:pPr>
                      <a:r>
                        <a:rPr lang="es-MX" sz="700" b="1" dirty="0">
                          <a:latin typeface="Arial" panose="020B0604020202020204" pitchFamily="34" charset="0"/>
                          <a:cs typeface="Arial" panose="020B0604020202020204" pitchFamily="34" charset="0"/>
                        </a:rPr>
                        <a:t>Hector Osorio – Dir. Op. Inmo</a:t>
                      </a:r>
                    </a:p>
                  </a:txBody>
                  <a:tcPr anchor="ctr">
                    <a:lnL w="19050" cap="flat" cmpd="sng" algn="ctr">
                      <a:solidFill>
                        <a:srgbClr val="941114"/>
                      </a:solidFill>
                      <a:prstDash val="solid"/>
                      <a:round/>
                      <a:headEnd type="none" w="med" len="med"/>
                      <a:tailEnd type="none" w="med" len="med"/>
                    </a:lnL>
                    <a:lnR w="19050" cap="flat" cmpd="sng" algn="ctr">
                      <a:solidFill>
                        <a:srgbClr val="941114"/>
                      </a:solidFill>
                      <a:prstDash val="solid"/>
                      <a:round/>
                      <a:headEnd type="none" w="med" len="med"/>
                      <a:tailEnd type="none" w="med" len="med"/>
                    </a:lnR>
                    <a:lnT w="28575"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00"/>
                  </a:ext>
                </a:extLst>
              </a:tr>
              <a:tr h="180000">
                <a:tc>
                  <a:txBody>
                    <a:bodyPr/>
                    <a:lstStyle/>
                    <a:p>
                      <a:pPr algn="l">
                        <a:spcBef>
                          <a:spcPts val="600"/>
                        </a:spcBef>
                        <a:buClr>
                          <a:srgbClr val="C2161A"/>
                        </a:buClr>
                      </a:pPr>
                      <a:r>
                        <a:rPr lang="nl-NL" sz="700" b="1" dirty="0">
                          <a:latin typeface="Arial" panose="020B0604020202020204" pitchFamily="34" charset="0"/>
                          <a:cs typeface="Arial" panose="020B0604020202020204" pitchFamily="34" charset="0"/>
                        </a:rPr>
                        <a:t>Brenda Cortés – Gerente Op. Inmo.</a:t>
                      </a:r>
                    </a:p>
                  </a:txBody>
                  <a:tcPr anchor="ctr">
                    <a:lnL w="19050" cap="flat" cmpd="sng" algn="ctr">
                      <a:solidFill>
                        <a:srgbClr val="941114"/>
                      </a:solidFill>
                      <a:prstDash val="solid"/>
                      <a:round/>
                      <a:headEnd type="none" w="med" len="med"/>
                      <a:tailEnd type="none" w="med" len="med"/>
                    </a:lnL>
                    <a:lnR w="19050" cap="flat" cmpd="sng" algn="ctr">
                      <a:solidFill>
                        <a:srgbClr val="941114"/>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01"/>
                  </a:ext>
                </a:extLst>
              </a:tr>
              <a:tr h="180000">
                <a:tc>
                  <a:txBody>
                    <a:bodyPr/>
                    <a:lstStyle/>
                    <a:p>
                      <a:pPr algn="l">
                        <a:spcBef>
                          <a:spcPts val="600"/>
                        </a:spcBef>
                        <a:buClr>
                          <a:srgbClr val="C2161A"/>
                        </a:buClr>
                      </a:pPr>
                      <a:r>
                        <a:rPr lang="en-US" sz="700" b="1" dirty="0">
                          <a:latin typeface="Arial" panose="020B0604020202020204" pitchFamily="34" charset="0"/>
                          <a:cs typeface="Arial" panose="020B0604020202020204" pitchFamily="34" charset="0"/>
                        </a:rPr>
                        <a:t>Sandro Cruz – PMO</a:t>
                      </a:r>
                    </a:p>
                  </a:txBody>
                  <a:tcPr anchor="ctr">
                    <a:lnL w="19050" cap="flat" cmpd="sng" algn="ctr">
                      <a:solidFill>
                        <a:srgbClr val="941114"/>
                      </a:solidFill>
                      <a:prstDash val="solid"/>
                      <a:round/>
                      <a:headEnd type="none" w="med" len="med"/>
                      <a:tailEnd type="none" w="med" len="med"/>
                    </a:lnL>
                    <a:lnR w="19050" cap="flat" cmpd="sng" algn="ctr">
                      <a:solidFill>
                        <a:srgbClr val="941114"/>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02"/>
                  </a:ext>
                </a:extLst>
              </a:tr>
              <a:tr h="180000">
                <a:tc>
                  <a:txBody>
                    <a:bodyPr/>
                    <a:lstStyle/>
                    <a:p>
                      <a:pPr algn="l">
                        <a:spcBef>
                          <a:spcPts val="600"/>
                        </a:spcBef>
                        <a:buClr>
                          <a:srgbClr val="C2161A"/>
                        </a:buClr>
                      </a:pPr>
                      <a:r>
                        <a:rPr lang="en-US" sz="700" b="1" dirty="0">
                          <a:latin typeface="Arial" panose="020B0604020202020204" pitchFamily="34" charset="0"/>
                          <a:cs typeface="Arial" panose="020B0604020202020204" pitchFamily="34" charset="0"/>
                        </a:rPr>
                        <a:t>Alfredo Luna – PMO</a:t>
                      </a:r>
                    </a:p>
                  </a:txBody>
                  <a:tcPr anchor="ctr">
                    <a:lnL w="19050" cap="flat" cmpd="sng" algn="ctr">
                      <a:solidFill>
                        <a:srgbClr val="941114"/>
                      </a:solidFill>
                      <a:prstDash val="solid"/>
                      <a:round/>
                      <a:headEnd type="none" w="med" len="med"/>
                      <a:tailEnd type="none" w="med" len="med"/>
                    </a:lnL>
                    <a:lnR w="19050" cap="flat" cmpd="sng" algn="ctr">
                      <a:solidFill>
                        <a:srgbClr val="941114"/>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03"/>
                  </a:ext>
                </a:extLst>
              </a:tr>
              <a:tr h="180000">
                <a:tc>
                  <a:txBody>
                    <a:bodyPr/>
                    <a:lstStyle/>
                    <a:p>
                      <a:pPr algn="l">
                        <a:spcBef>
                          <a:spcPts val="600"/>
                        </a:spcBef>
                        <a:buClr>
                          <a:srgbClr val="C2161A"/>
                        </a:buClr>
                      </a:pPr>
                      <a:r>
                        <a:rPr lang="es-MX" sz="700" b="1" dirty="0">
                          <a:latin typeface="Arial" panose="020B0604020202020204" pitchFamily="34" charset="0"/>
                          <a:cs typeface="Arial" panose="020B0604020202020204" pitchFamily="34" charset="0"/>
                        </a:rPr>
                        <a:t>Alberto Ríos – PMO</a:t>
                      </a:r>
                    </a:p>
                  </a:txBody>
                  <a:tcPr anchor="ctr">
                    <a:lnL w="19050" cap="flat" cmpd="sng" algn="ctr">
                      <a:solidFill>
                        <a:srgbClr val="941114"/>
                      </a:solidFill>
                      <a:prstDash val="solid"/>
                      <a:round/>
                      <a:headEnd type="none" w="med" len="med"/>
                      <a:tailEnd type="none" w="med" len="med"/>
                    </a:lnL>
                    <a:lnR w="19050" cap="flat" cmpd="sng" algn="ctr">
                      <a:solidFill>
                        <a:srgbClr val="941114"/>
                      </a:solidFill>
                      <a:prstDash val="solid"/>
                      <a:round/>
                      <a:headEnd type="none" w="med" len="med"/>
                      <a:tailEnd type="none" w="med" len="med"/>
                    </a:lnR>
                    <a:lnT w="6350" cap="flat" cmpd="sng" algn="ctr">
                      <a:noFill/>
                      <a:prstDash val="solid"/>
                      <a:round/>
                      <a:headEnd type="none" w="med" len="med"/>
                      <a:tailEnd type="none" w="med" len="med"/>
                    </a:lnT>
                    <a:lnB w="19050" cap="flat" cmpd="sng" algn="ctr">
                      <a:solidFill>
                        <a:srgbClr val="94111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04"/>
                  </a:ext>
                </a:extLst>
              </a:tr>
            </a:tbl>
          </a:graphicData>
        </a:graphic>
      </p:graphicFrame>
      <p:graphicFrame>
        <p:nvGraphicFramePr>
          <p:cNvPr id="39" name="38 Tabla"/>
          <p:cNvGraphicFramePr>
            <a:graphicFrameLocks noGrp="1"/>
          </p:cNvGraphicFramePr>
          <p:nvPr>
            <p:extLst>
              <p:ext uri="{D42A27DB-BD31-4B8C-83A1-F6EECF244321}">
                <p14:modId xmlns:p14="http://schemas.microsoft.com/office/powerpoint/2010/main" val="3974203762"/>
              </p:ext>
            </p:extLst>
          </p:nvPr>
        </p:nvGraphicFramePr>
        <p:xfrm>
          <a:off x="4617720" y="4789532"/>
          <a:ext cx="1728000" cy="594360"/>
        </p:xfrm>
        <a:graphic>
          <a:graphicData uri="http://schemas.openxmlformats.org/drawingml/2006/table">
            <a:tbl>
              <a:tblPr bandRow="1">
                <a:tableStyleId>{5C22544A-7EE6-4342-B048-85BDC9FD1C3A}</a:tableStyleId>
              </a:tblPr>
              <a:tblGrid>
                <a:gridCol w="1728000">
                  <a:extLst>
                    <a:ext uri="{9D8B030D-6E8A-4147-A177-3AD203B41FA5}">
                      <a16:colId xmlns:a16="http://schemas.microsoft.com/office/drawing/2014/main" xmlns="" val="20000"/>
                    </a:ext>
                  </a:extLst>
                </a:gridCol>
              </a:tblGrid>
              <a:tr h="180000">
                <a:tc>
                  <a:txBody>
                    <a:bodyPr/>
                    <a:lstStyle/>
                    <a:p>
                      <a:pPr algn="l">
                        <a:spcBef>
                          <a:spcPts val="600"/>
                        </a:spcBef>
                        <a:buClr>
                          <a:srgbClr val="C2161A"/>
                        </a:buClr>
                      </a:pPr>
                      <a:r>
                        <a:rPr lang="es-MX" sz="700" b="1" dirty="0">
                          <a:latin typeface="Arial" panose="020B0604020202020204" pitchFamily="34" charset="0"/>
                          <a:cs typeface="Arial" panose="020B0604020202020204" pitchFamily="34" charset="0"/>
                        </a:rPr>
                        <a:t>Mariana Flores – Coordinador</a:t>
                      </a:r>
                    </a:p>
                  </a:txBody>
                  <a:tcPr anchor="ctr">
                    <a:lnL w="19050" cap="flat" cmpd="sng" algn="ctr">
                      <a:solidFill>
                        <a:srgbClr val="941114"/>
                      </a:solidFill>
                      <a:prstDash val="solid"/>
                      <a:round/>
                      <a:headEnd type="none" w="med" len="med"/>
                      <a:tailEnd type="none" w="med" len="med"/>
                    </a:lnL>
                    <a:lnR w="19050" cap="flat" cmpd="sng" algn="ctr">
                      <a:solidFill>
                        <a:srgbClr val="941114"/>
                      </a:solidFill>
                      <a:prstDash val="solid"/>
                      <a:round/>
                      <a:headEnd type="none" w="med" len="med"/>
                      <a:tailEnd type="none" w="med" len="med"/>
                    </a:lnR>
                    <a:lnT w="28575"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00"/>
                  </a:ext>
                </a:extLst>
              </a:tr>
              <a:tr h="180000">
                <a:tc>
                  <a:txBody>
                    <a:bodyPr/>
                    <a:lstStyle/>
                    <a:p>
                      <a:pPr algn="l">
                        <a:spcBef>
                          <a:spcPts val="600"/>
                        </a:spcBef>
                        <a:buClr>
                          <a:srgbClr val="C2161A"/>
                        </a:buClr>
                      </a:pPr>
                      <a:r>
                        <a:rPr lang="nl-NL" sz="700" b="1" dirty="0">
                          <a:latin typeface="Arial" panose="020B0604020202020204" pitchFamily="34" charset="0"/>
                          <a:cs typeface="Arial" panose="020B0604020202020204" pitchFamily="34" charset="0"/>
                        </a:rPr>
                        <a:t>Francisco Mejía – Analista</a:t>
                      </a:r>
                    </a:p>
                  </a:txBody>
                  <a:tcPr anchor="ctr">
                    <a:lnL w="19050" cap="flat" cmpd="sng" algn="ctr">
                      <a:solidFill>
                        <a:srgbClr val="941114"/>
                      </a:solidFill>
                      <a:prstDash val="solid"/>
                      <a:round/>
                      <a:headEnd type="none" w="med" len="med"/>
                      <a:tailEnd type="none" w="med" len="med"/>
                    </a:lnL>
                    <a:lnR w="19050" cap="flat" cmpd="sng" algn="ctr">
                      <a:solidFill>
                        <a:srgbClr val="941114"/>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01"/>
                  </a:ext>
                </a:extLst>
              </a:tr>
              <a:tr h="180000">
                <a:tc>
                  <a:txBody>
                    <a:bodyPr/>
                    <a:lstStyle/>
                    <a:p>
                      <a:pPr algn="l">
                        <a:spcBef>
                          <a:spcPts val="600"/>
                        </a:spcBef>
                        <a:buClr>
                          <a:srgbClr val="C2161A"/>
                        </a:buClr>
                      </a:pPr>
                      <a:r>
                        <a:rPr lang="en-US" sz="700" b="1" dirty="0">
                          <a:latin typeface="Arial" panose="020B0604020202020204" pitchFamily="34" charset="0"/>
                          <a:cs typeface="Arial" panose="020B0604020202020204" pitchFamily="34" charset="0"/>
                        </a:rPr>
                        <a:t>Miriam Refugio – Analista</a:t>
                      </a:r>
                    </a:p>
                  </a:txBody>
                  <a:tcPr anchor="ctr">
                    <a:lnL w="19050" cap="flat" cmpd="sng" algn="ctr">
                      <a:solidFill>
                        <a:srgbClr val="941114"/>
                      </a:solidFill>
                      <a:prstDash val="solid"/>
                      <a:round/>
                      <a:headEnd type="none" w="med" len="med"/>
                      <a:tailEnd type="none" w="med" len="med"/>
                    </a:lnL>
                    <a:lnR w="19050" cap="flat" cmpd="sng" algn="ctr">
                      <a:solidFill>
                        <a:srgbClr val="941114"/>
                      </a:solidFill>
                      <a:prstDash val="solid"/>
                      <a:round/>
                      <a:headEnd type="none" w="med" len="med"/>
                      <a:tailEnd type="none" w="med" len="med"/>
                    </a:lnR>
                    <a:lnT w="6350" cap="flat" cmpd="sng" algn="ctr">
                      <a:noFill/>
                      <a:prstDash val="solid"/>
                      <a:round/>
                      <a:headEnd type="none" w="med" len="med"/>
                      <a:tailEnd type="none" w="med" len="med"/>
                    </a:lnT>
                    <a:lnB w="19050" cap="flat" cmpd="sng" algn="ctr">
                      <a:solidFill>
                        <a:srgbClr val="94111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02"/>
                  </a:ext>
                </a:extLst>
              </a:tr>
            </a:tbl>
          </a:graphicData>
        </a:graphic>
      </p:graphicFrame>
      <p:graphicFrame>
        <p:nvGraphicFramePr>
          <p:cNvPr id="40" name="39 Tabla"/>
          <p:cNvGraphicFramePr>
            <a:graphicFrameLocks noGrp="1"/>
          </p:cNvGraphicFramePr>
          <p:nvPr>
            <p:extLst>
              <p:ext uri="{D42A27DB-BD31-4B8C-83A1-F6EECF244321}">
                <p14:modId xmlns:p14="http://schemas.microsoft.com/office/powerpoint/2010/main" val="86351016"/>
              </p:ext>
            </p:extLst>
          </p:nvPr>
        </p:nvGraphicFramePr>
        <p:xfrm>
          <a:off x="6660232" y="4797152"/>
          <a:ext cx="1728000" cy="396240"/>
        </p:xfrm>
        <a:graphic>
          <a:graphicData uri="http://schemas.openxmlformats.org/drawingml/2006/table">
            <a:tbl>
              <a:tblPr bandRow="1">
                <a:tableStyleId>{5C22544A-7EE6-4342-B048-85BDC9FD1C3A}</a:tableStyleId>
              </a:tblPr>
              <a:tblGrid>
                <a:gridCol w="1728000">
                  <a:extLst>
                    <a:ext uri="{9D8B030D-6E8A-4147-A177-3AD203B41FA5}">
                      <a16:colId xmlns:a16="http://schemas.microsoft.com/office/drawing/2014/main" xmlns="" val="20000"/>
                    </a:ext>
                  </a:extLst>
                </a:gridCol>
              </a:tblGrid>
              <a:tr h="180000">
                <a:tc>
                  <a:txBody>
                    <a:bodyPr/>
                    <a:lstStyle/>
                    <a:p>
                      <a:pPr algn="l">
                        <a:spcBef>
                          <a:spcPts val="600"/>
                        </a:spcBef>
                        <a:buClr>
                          <a:srgbClr val="C2161A"/>
                        </a:buClr>
                      </a:pPr>
                      <a:r>
                        <a:rPr lang="es-MX" sz="700" b="1" dirty="0">
                          <a:latin typeface="Arial" panose="020B0604020202020204" pitchFamily="34" charset="0"/>
                          <a:cs typeface="Arial" panose="020B0604020202020204" pitchFamily="34" charset="0"/>
                        </a:rPr>
                        <a:t>Gissele Levy – Gerente</a:t>
                      </a:r>
                    </a:p>
                  </a:txBody>
                  <a:tcPr anchor="ctr">
                    <a:lnL w="19050" cap="flat" cmpd="sng" algn="ctr">
                      <a:solidFill>
                        <a:srgbClr val="941114"/>
                      </a:solidFill>
                      <a:prstDash val="solid"/>
                      <a:round/>
                      <a:headEnd type="none" w="med" len="med"/>
                      <a:tailEnd type="none" w="med" len="med"/>
                    </a:lnL>
                    <a:lnR w="19050" cap="flat" cmpd="sng" algn="ctr">
                      <a:solidFill>
                        <a:srgbClr val="941114"/>
                      </a:solidFill>
                      <a:prstDash val="solid"/>
                      <a:round/>
                      <a:headEnd type="none" w="med" len="med"/>
                      <a:tailEnd type="none" w="med" len="med"/>
                    </a:lnR>
                    <a:lnT w="28575"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00"/>
                  </a:ext>
                </a:extLst>
              </a:tr>
              <a:tr h="180000">
                <a:tc>
                  <a:txBody>
                    <a:bodyPr/>
                    <a:lstStyle/>
                    <a:p>
                      <a:pPr algn="l">
                        <a:spcBef>
                          <a:spcPts val="600"/>
                        </a:spcBef>
                        <a:buClr>
                          <a:srgbClr val="C2161A"/>
                        </a:buClr>
                      </a:pPr>
                      <a:r>
                        <a:rPr lang="nl-NL" sz="700" b="1" dirty="0">
                          <a:latin typeface="Arial" panose="020B0604020202020204" pitchFamily="34" charset="0"/>
                          <a:cs typeface="Arial" panose="020B0604020202020204" pitchFamily="34" charset="0"/>
                        </a:rPr>
                        <a:t>Daniel Yungster – Analista</a:t>
                      </a:r>
                    </a:p>
                  </a:txBody>
                  <a:tcPr anchor="ctr">
                    <a:lnL w="19050" cap="flat" cmpd="sng" algn="ctr">
                      <a:solidFill>
                        <a:srgbClr val="941114"/>
                      </a:solidFill>
                      <a:prstDash val="solid"/>
                      <a:round/>
                      <a:headEnd type="none" w="med" len="med"/>
                      <a:tailEnd type="none" w="med" len="med"/>
                    </a:lnL>
                    <a:lnR w="19050" cap="flat" cmpd="sng" algn="ctr">
                      <a:solidFill>
                        <a:srgbClr val="941114"/>
                      </a:solidFill>
                      <a:prstDash val="solid"/>
                      <a:round/>
                      <a:headEnd type="none" w="med" len="med"/>
                      <a:tailEnd type="none" w="med" len="med"/>
                    </a:lnR>
                    <a:lnT w="6350" cap="flat" cmpd="sng" algn="ctr">
                      <a:noFill/>
                      <a:prstDash val="solid"/>
                      <a:round/>
                      <a:headEnd type="none" w="med" len="med"/>
                      <a:tailEnd type="none" w="med" len="med"/>
                    </a:lnT>
                    <a:lnB w="19050" cap="flat" cmpd="sng" algn="ctr">
                      <a:solidFill>
                        <a:srgbClr val="941114"/>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01"/>
                  </a:ext>
                </a:extLst>
              </a:tr>
            </a:tbl>
          </a:graphicData>
        </a:graphic>
      </p:graphicFrame>
    </p:spTree>
    <p:extLst>
      <p:ext uri="{BB962C8B-B14F-4D97-AF65-F5344CB8AC3E}">
        <p14:creationId xmlns:p14="http://schemas.microsoft.com/office/powerpoint/2010/main" val="1038938694"/>
      </p:ext>
    </p:extLst>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33 Rectángulo"/>
          <p:cNvSpPr/>
          <p:nvPr/>
        </p:nvSpPr>
        <p:spPr>
          <a:xfrm>
            <a:off x="4064886" y="2712092"/>
            <a:ext cx="4899600" cy="576065"/>
          </a:xfrm>
          <a:prstGeom prst="rect">
            <a:avLst/>
          </a:prstGeom>
          <a:noFill/>
          <a:ln>
            <a:solidFill>
              <a:srgbClr val="9411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endParaRPr lang="es-MX" sz="1000" dirty="0">
              <a:solidFill>
                <a:prstClr val="white"/>
              </a:solidFill>
              <a:latin typeface="Arial" panose="020B0604020202020204" pitchFamily="34" charset="0"/>
              <a:cs typeface="Arial" panose="020B0604020202020204" pitchFamily="34" charset="0"/>
            </a:endParaRPr>
          </a:p>
        </p:txBody>
      </p:sp>
      <p:sp>
        <p:nvSpPr>
          <p:cNvPr id="35" name="34 Rectángulo"/>
          <p:cNvSpPr/>
          <p:nvPr/>
        </p:nvSpPr>
        <p:spPr>
          <a:xfrm>
            <a:off x="4064886" y="4273024"/>
            <a:ext cx="4899600" cy="576065"/>
          </a:xfrm>
          <a:prstGeom prst="rect">
            <a:avLst/>
          </a:prstGeom>
          <a:noFill/>
          <a:ln>
            <a:solidFill>
              <a:srgbClr val="9411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endParaRPr lang="es-MX" sz="1000" dirty="0">
              <a:solidFill>
                <a:prstClr val="white"/>
              </a:solidFill>
              <a:latin typeface="Arial" panose="020B0604020202020204" pitchFamily="34" charset="0"/>
              <a:cs typeface="Arial" panose="020B0604020202020204" pitchFamily="34" charset="0"/>
            </a:endParaRPr>
          </a:p>
        </p:txBody>
      </p:sp>
      <p:sp>
        <p:nvSpPr>
          <p:cNvPr id="36" name="35 Rectángulo"/>
          <p:cNvSpPr/>
          <p:nvPr/>
        </p:nvSpPr>
        <p:spPr>
          <a:xfrm>
            <a:off x="4064886" y="5157191"/>
            <a:ext cx="4899600" cy="576065"/>
          </a:xfrm>
          <a:prstGeom prst="rect">
            <a:avLst/>
          </a:prstGeom>
          <a:noFill/>
          <a:ln>
            <a:solidFill>
              <a:srgbClr val="9411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endParaRPr lang="es-MX" sz="1000" dirty="0">
              <a:solidFill>
                <a:prstClr val="white"/>
              </a:solidFill>
              <a:latin typeface="Arial" panose="020B0604020202020204" pitchFamily="34" charset="0"/>
              <a:cs typeface="Arial" panose="020B0604020202020204" pitchFamily="34" charset="0"/>
            </a:endParaRPr>
          </a:p>
        </p:txBody>
      </p:sp>
      <p:graphicFrame>
        <p:nvGraphicFramePr>
          <p:cNvPr id="42" name="41 Tabla"/>
          <p:cNvGraphicFramePr>
            <a:graphicFrameLocks noGrp="1"/>
          </p:cNvGraphicFramePr>
          <p:nvPr>
            <p:extLst>
              <p:ext uri="{D42A27DB-BD31-4B8C-83A1-F6EECF244321}">
                <p14:modId xmlns:p14="http://schemas.microsoft.com/office/powerpoint/2010/main" val="2568412465"/>
              </p:ext>
            </p:extLst>
          </p:nvPr>
        </p:nvGraphicFramePr>
        <p:xfrm>
          <a:off x="4064887" y="2699395"/>
          <a:ext cx="4899601" cy="570610"/>
        </p:xfrm>
        <a:graphic>
          <a:graphicData uri="http://schemas.openxmlformats.org/drawingml/2006/table">
            <a:tbl>
              <a:tblPr firstRow="1" bandRow="1">
                <a:tableStyleId>{5C22544A-7EE6-4342-B048-85BDC9FD1C3A}</a:tableStyleId>
              </a:tblPr>
              <a:tblGrid>
                <a:gridCol w="489960">
                  <a:extLst>
                    <a:ext uri="{9D8B030D-6E8A-4147-A177-3AD203B41FA5}">
                      <a16:colId xmlns:a16="http://schemas.microsoft.com/office/drawing/2014/main" xmlns="" val="20000"/>
                    </a:ext>
                  </a:extLst>
                </a:gridCol>
                <a:gridCol w="3838021">
                  <a:extLst>
                    <a:ext uri="{9D8B030D-6E8A-4147-A177-3AD203B41FA5}">
                      <a16:colId xmlns:a16="http://schemas.microsoft.com/office/drawing/2014/main" xmlns="" val="20001"/>
                    </a:ext>
                  </a:extLst>
                </a:gridCol>
                <a:gridCol w="571620">
                  <a:extLst>
                    <a:ext uri="{9D8B030D-6E8A-4147-A177-3AD203B41FA5}">
                      <a16:colId xmlns:a16="http://schemas.microsoft.com/office/drawing/2014/main" xmlns="" val="20002"/>
                    </a:ext>
                  </a:extLst>
                </a:gridCol>
              </a:tblGrid>
              <a:tr h="570610">
                <a:tc>
                  <a:txBody>
                    <a:bodyPr/>
                    <a:lstStyle/>
                    <a:p>
                      <a:r>
                        <a:rPr lang="es-MX" sz="1400" dirty="0">
                          <a:solidFill>
                            <a:schemeClr val="tx1"/>
                          </a:solidFill>
                          <a:latin typeface="Arial" panose="020B0604020202020204" pitchFamily="34" charset="0"/>
                          <a:cs typeface="Arial" panose="020B0604020202020204" pitchFamily="34" charset="0"/>
                        </a:rPr>
                        <a:t>II.</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MX" sz="1400" dirty="0">
                          <a:solidFill>
                            <a:schemeClr val="tx1"/>
                          </a:solidFill>
                          <a:latin typeface="Arial" panose="020B0604020202020204" pitchFamily="34" charset="0"/>
                          <a:cs typeface="Arial" panose="020B0604020202020204" pitchFamily="34" charset="0"/>
                        </a:rPr>
                        <a:t>Quiero Casa</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r>
                        <a:rPr lang="es-MX" sz="1400" dirty="0">
                          <a:solidFill>
                            <a:schemeClr val="tx1"/>
                          </a:solidFill>
                          <a:latin typeface="Arial" panose="020B0604020202020204" pitchFamily="34" charset="0"/>
                          <a:cs typeface="Arial" panose="020B0604020202020204" pitchFamily="34" charset="0"/>
                        </a:rPr>
                        <a:t>6</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xmlns="" val="10000"/>
                  </a:ext>
                </a:extLst>
              </a:tr>
            </a:tbl>
          </a:graphicData>
        </a:graphic>
      </p:graphicFrame>
      <p:graphicFrame>
        <p:nvGraphicFramePr>
          <p:cNvPr id="43" name="42 Tabla"/>
          <p:cNvGraphicFramePr>
            <a:graphicFrameLocks noGrp="1"/>
          </p:cNvGraphicFramePr>
          <p:nvPr>
            <p:extLst>
              <p:ext uri="{D42A27DB-BD31-4B8C-83A1-F6EECF244321}">
                <p14:modId xmlns:p14="http://schemas.microsoft.com/office/powerpoint/2010/main" val="2872305019"/>
              </p:ext>
            </p:extLst>
          </p:nvPr>
        </p:nvGraphicFramePr>
        <p:xfrm>
          <a:off x="4064887" y="4260327"/>
          <a:ext cx="4899601" cy="570610"/>
        </p:xfrm>
        <a:graphic>
          <a:graphicData uri="http://schemas.openxmlformats.org/drawingml/2006/table">
            <a:tbl>
              <a:tblPr firstRow="1" bandRow="1">
                <a:tableStyleId>{5C22544A-7EE6-4342-B048-85BDC9FD1C3A}</a:tableStyleId>
              </a:tblPr>
              <a:tblGrid>
                <a:gridCol w="489960">
                  <a:extLst>
                    <a:ext uri="{9D8B030D-6E8A-4147-A177-3AD203B41FA5}">
                      <a16:colId xmlns:a16="http://schemas.microsoft.com/office/drawing/2014/main" xmlns="" val="20000"/>
                    </a:ext>
                  </a:extLst>
                </a:gridCol>
                <a:gridCol w="3838021">
                  <a:extLst>
                    <a:ext uri="{9D8B030D-6E8A-4147-A177-3AD203B41FA5}">
                      <a16:colId xmlns:a16="http://schemas.microsoft.com/office/drawing/2014/main" xmlns="" val="20001"/>
                    </a:ext>
                  </a:extLst>
                </a:gridCol>
                <a:gridCol w="571620">
                  <a:extLst>
                    <a:ext uri="{9D8B030D-6E8A-4147-A177-3AD203B41FA5}">
                      <a16:colId xmlns:a16="http://schemas.microsoft.com/office/drawing/2014/main" xmlns="" val="20002"/>
                    </a:ext>
                  </a:extLst>
                </a:gridCol>
              </a:tblGrid>
              <a:tr h="570610">
                <a:tc>
                  <a:txBody>
                    <a:bodyPr/>
                    <a:lstStyle/>
                    <a:p>
                      <a:r>
                        <a:rPr lang="es-MX" sz="1400" dirty="0">
                          <a:solidFill>
                            <a:schemeClr val="tx1"/>
                          </a:solidFill>
                          <a:latin typeface="Arial" panose="020B0604020202020204" pitchFamily="34" charset="0"/>
                          <a:cs typeface="Arial" panose="020B0604020202020204" pitchFamily="34" charset="0"/>
                        </a:rPr>
                        <a:t>IV.</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r>
                        <a:rPr lang="es-MX" sz="1400" dirty="0">
                          <a:solidFill>
                            <a:schemeClr val="tx1"/>
                          </a:solidFill>
                          <a:latin typeface="Arial" panose="020B0604020202020204" pitchFamily="34" charset="0"/>
                          <a:cs typeface="Arial" panose="020B0604020202020204" pitchFamily="34" charset="0"/>
                        </a:rPr>
                        <a:t>Términos de la Oferta</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r>
                        <a:rPr lang="es-MX" sz="1400" dirty="0">
                          <a:solidFill>
                            <a:schemeClr val="tx1"/>
                          </a:solidFill>
                          <a:latin typeface="Arial" panose="020B0604020202020204" pitchFamily="34" charset="0"/>
                          <a:cs typeface="Arial" panose="020B0604020202020204" pitchFamily="34" charset="0"/>
                        </a:rPr>
                        <a:t>18</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xmlns="" val="10000"/>
                  </a:ext>
                </a:extLst>
              </a:tr>
            </a:tbl>
          </a:graphicData>
        </a:graphic>
      </p:graphicFrame>
      <p:graphicFrame>
        <p:nvGraphicFramePr>
          <p:cNvPr id="44" name="43 Tabla"/>
          <p:cNvGraphicFramePr>
            <a:graphicFrameLocks noGrp="1"/>
          </p:cNvGraphicFramePr>
          <p:nvPr>
            <p:extLst>
              <p:ext uri="{D42A27DB-BD31-4B8C-83A1-F6EECF244321}">
                <p14:modId xmlns:p14="http://schemas.microsoft.com/office/powerpoint/2010/main" val="3659569859"/>
              </p:ext>
            </p:extLst>
          </p:nvPr>
        </p:nvGraphicFramePr>
        <p:xfrm>
          <a:off x="4064887" y="5161386"/>
          <a:ext cx="4899601" cy="570610"/>
        </p:xfrm>
        <a:graphic>
          <a:graphicData uri="http://schemas.openxmlformats.org/drawingml/2006/table">
            <a:tbl>
              <a:tblPr firstRow="1" bandRow="1">
                <a:tableStyleId>{5C22544A-7EE6-4342-B048-85BDC9FD1C3A}</a:tableStyleId>
              </a:tblPr>
              <a:tblGrid>
                <a:gridCol w="489960">
                  <a:extLst>
                    <a:ext uri="{9D8B030D-6E8A-4147-A177-3AD203B41FA5}">
                      <a16:colId xmlns:a16="http://schemas.microsoft.com/office/drawing/2014/main" xmlns="" val="20000"/>
                    </a:ext>
                  </a:extLst>
                </a:gridCol>
                <a:gridCol w="3838021">
                  <a:extLst>
                    <a:ext uri="{9D8B030D-6E8A-4147-A177-3AD203B41FA5}">
                      <a16:colId xmlns:a16="http://schemas.microsoft.com/office/drawing/2014/main" xmlns="" val="20001"/>
                    </a:ext>
                  </a:extLst>
                </a:gridCol>
                <a:gridCol w="571620">
                  <a:extLst>
                    <a:ext uri="{9D8B030D-6E8A-4147-A177-3AD203B41FA5}">
                      <a16:colId xmlns:a16="http://schemas.microsoft.com/office/drawing/2014/main" xmlns="" val="20002"/>
                    </a:ext>
                  </a:extLst>
                </a:gridCol>
              </a:tblGrid>
              <a:tr h="570610">
                <a:tc>
                  <a:txBody>
                    <a:bodyPr/>
                    <a:lstStyle/>
                    <a:p>
                      <a:r>
                        <a:rPr lang="es-MX" sz="1400" dirty="0">
                          <a:solidFill>
                            <a:schemeClr val="tx1"/>
                          </a:solidFill>
                          <a:latin typeface="Arial" panose="020B0604020202020204" pitchFamily="34" charset="0"/>
                          <a:cs typeface="Arial" panose="020B0604020202020204" pitchFamily="34" charset="0"/>
                        </a:rPr>
                        <a:t>V.</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r>
                        <a:rPr lang="es-MX" sz="1400" dirty="0">
                          <a:solidFill>
                            <a:schemeClr val="tx1"/>
                          </a:solidFill>
                          <a:latin typeface="Arial" panose="020B0604020202020204" pitchFamily="34" charset="0"/>
                          <a:cs typeface="Arial" panose="020B0604020202020204" pitchFamily="34" charset="0"/>
                        </a:rPr>
                        <a:t>Anexos</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r>
                        <a:rPr lang="es-MX" sz="1400" dirty="0">
                          <a:solidFill>
                            <a:schemeClr val="tx1"/>
                          </a:solidFill>
                          <a:latin typeface="Arial" panose="020B0604020202020204" pitchFamily="34" charset="0"/>
                          <a:cs typeface="Arial" panose="020B0604020202020204" pitchFamily="34" charset="0"/>
                        </a:rPr>
                        <a:t>20</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xmlns="" val="10000"/>
                  </a:ext>
                </a:extLst>
              </a:tr>
            </a:tbl>
          </a:graphicData>
        </a:graphic>
      </p:graphicFrame>
      <p:sp>
        <p:nvSpPr>
          <p:cNvPr id="23" name="22 Rectángulo"/>
          <p:cNvSpPr/>
          <p:nvPr/>
        </p:nvSpPr>
        <p:spPr>
          <a:xfrm>
            <a:off x="4064886" y="1844824"/>
            <a:ext cx="4899600" cy="576064"/>
          </a:xfrm>
          <a:prstGeom prst="rect">
            <a:avLst/>
          </a:prstGeom>
          <a:solidFill>
            <a:srgbClr val="9E323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endParaRPr lang="es-MX" sz="1000" dirty="0">
              <a:solidFill>
                <a:prstClr val="white"/>
              </a:solidFill>
              <a:latin typeface="Arial" panose="020B0604020202020204" pitchFamily="34" charset="0"/>
              <a:cs typeface="Arial" panose="020B0604020202020204" pitchFamily="34" charset="0"/>
            </a:endParaRPr>
          </a:p>
        </p:txBody>
      </p:sp>
      <p:graphicFrame>
        <p:nvGraphicFramePr>
          <p:cNvPr id="25" name="24 Tabla"/>
          <p:cNvGraphicFramePr>
            <a:graphicFrameLocks noGrp="1"/>
          </p:cNvGraphicFramePr>
          <p:nvPr>
            <p:extLst>
              <p:ext uri="{D42A27DB-BD31-4B8C-83A1-F6EECF244321}">
                <p14:modId xmlns:p14="http://schemas.microsoft.com/office/powerpoint/2010/main" val="2885515036"/>
              </p:ext>
            </p:extLst>
          </p:nvPr>
        </p:nvGraphicFramePr>
        <p:xfrm>
          <a:off x="4064887" y="1844824"/>
          <a:ext cx="4899600" cy="570610"/>
        </p:xfrm>
        <a:graphic>
          <a:graphicData uri="http://schemas.openxmlformats.org/drawingml/2006/table">
            <a:tbl>
              <a:tblPr firstRow="1" bandRow="1">
                <a:tableStyleId>{5C22544A-7EE6-4342-B048-85BDC9FD1C3A}</a:tableStyleId>
              </a:tblPr>
              <a:tblGrid>
                <a:gridCol w="489960">
                  <a:extLst>
                    <a:ext uri="{9D8B030D-6E8A-4147-A177-3AD203B41FA5}">
                      <a16:colId xmlns:a16="http://schemas.microsoft.com/office/drawing/2014/main" xmlns="" val="20000"/>
                    </a:ext>
                  </a:extLst>
                </a:gridCol>
                <a:gridCol w="3838020">
                  <a:extLst>
                    <a:ext uri="{9D8B030D-6E8A-4147-A177-3AD203B41FA5}">
                      <a16:colId xmlns:a16="http://schemas.microsoft.com/office/drawing/2014/main" xmlns="" val="20001"/>
                    </a:ext>
                  </a:extLst>
                </a:gridCol>
                <a:gridCol w="571620">
                  <a:extLst>
                    <a:ext uri="{9D8B030D-6E8A-4147-A177-3AD203B41FA5}">
                      <a16:colId xmlns:a16="http://schemas.microsoft.com/office/drawing/2014/main" xmlns="" val="20002"/>
                    </a:ext>
                  </a:extLst>
                </a:gridCol>
              </a:tblGrid>
              <a:tr h="570610">
                <a:tc>
                  <a:txBody>
                    <a:bodyPr/>
                    <a:lstStyle/>
                    <a:p>
                      <a:r>
                        <a:rPr lang="es-MX" sz="1400" dirty="0">
                          <a:solidFill>
                            <a:schemeClr val="tx1"/>
                          </a:solidFill>
                          <a:latin typeface="Arial" panose="020B0604020202020204" pitchFamily="34" charset="0"/>
                          <a:cs typeface="Arial" panose="020B0604020202020204" pitchFamily="34" charset="0"/>
                        </a:rPr>
                        <a:t>I.</a:t>
                      </a:r>
                    </a:p>
                  </a:txBody>
                  <a:tcPr anchor="ctr">
                    <a:lnL w="28575" cap="flat" cmpd="sng" algn="ctr">
                      <a:solidFill>
                        <a:srgbClr val="941114"/>
                      </a:solidFill>
                      <a:prstDash val="solid"/>
                      <a:round/>
                      <a:headEnd type="none" w="med" len="med"/>
                      <a:tailEnd type="none" w="med" len="med"/>
                    </a:lnL>
                    <a:lnR w="12700" cmpd="sng">
                      <a:noFill/>
                    </a:lnR>
                    <a:lnT w="28575" cap="flat" cmpd="sng" algn="ctr">
                      <a:solidFill>
                        <a:srgbClr val="941114"/>
                      </a:solidFill>
                      <a:prstDash val="solid"/>
                      <a:round/>
                      <a:headEnd type="none" w="med" len="med"/>
                      <a:tailEnd type="none" w="med" len="med"/>
                    </a:lnT>
                    <a:lnB w="28575" cap="flat" cmpd="sng" algn="ctr">
                      <a:solidFill>
                        <a:srgbClr val="94111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es-MX" sz="1400" dirty="0">
                          <a:solidFill>
                            <a:schemeClr val="tx1"/>
                          </a:solidFill>
                          <a:latin typeface="Arial" panose="020B0604020202020204" pitchFamily="34" charset="0"/>
                          <a:cs typeface="Arial" panose="020B0604020202020204" pitchFamily="34" charset="0"/>
                        </a:rPr>
                        <a:t>Propuesta</a:t>
                      </a:r>
                      <a:r>
                        <a:rPr lang="es-MX" sz="1400" baseline="0" dirty="0">
                          <a:solidFill>
                            <a:schemeClr val="tx1"/>
                          </a:solidFill>
                          <a:latin typeface="Arial" panose="020B0604020202020204" pitchFamily="34" charset="0"/>
                          <a:cs typeface="Arial" panose="020B0604020202020204" pitchFamily="34" charset="0"/>
                        </a:rPr>
                        <a:t> de Inversión</a:t>
                      </a:r>
                      <a:endParaRPr lang="es-MX" sz="1400" dirty="0">
                        <a:solidFill>
                          <a:schemeClr val="tx1"/>
                        </a:solidFill>
                        <a:latin typeface="Arial" panose="020B0604020202020204" pitchFamily="34" charset="0"/>
                        <a:cs typeface="Arial" panose="020B0604020202020204" pitchFamily="34" charset="0"/>
                      </a:endParaRPr>
                    </a:p>
                  </a:txBody>
                  <a:tcPr anchor="ctr">
                    <a:lnL w="12700" cmpd="sng">
                      <a:noFill/>
                    </a:lnL>
                    <a:lnR w="12700" cmpd="sng">
                      <a:noFill/>
                    </a:lnR>
                    <a:lnT w="28575" cap="flat" cmpd="sng" algn="ctr">
                      <a:solidFill>
                        <a:srgbClr val="941114"/>
                      </a:solidFill>
                      <a:prstDash val="solid"/>
                      <a:round/>
                      <a:headEnd type="none" w="med" len="med"/>
                      <a:tailEnd type="none" w="med" len="med"/>
                    </a:lnT>
                    <a:lnB w="28575" cap="flat" cmpd="sng" algn="ctr">
                      <a:solidFill>
                        <a:srgbClr val="94111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es-MX" sz="1400" dirty="0">
                          <a:solidFill>
                            <a:schemeClr val="tx1"/>
                          </a:solidFill>
                          <a:latin typeface="Arial" panose="020B0604020202020204" pitchFamily="34" charset="0"/>
                          <a:cs typeface="Arial" panose="020B0604020202020204" pitchFamily="34" charset="0"/>
                        </a:rPr>
                        <a:t>4</a:t>
                      </a:r>
                    </a:p>
                  </a:txBody>
                  <a:tcPr anchor="ctr">
                    <a:lnL w="12700" cmpd="sng">
                      <a:noFill/>
                    </a:lnL>
                    <a:lnR w="28575" cap="flat" cmpd="sng" algn="ctr">
                      <a:solidFill>
                        <a:srgbClr val="941114"/>
                      </a:solidFill>
                      <a:prstDash val="solid"/>
                      <a:round/>
                      <a:headEnd type="none" w="med" len="med"/>
                      <a:tailEnd type="none" w="med" len="med"/>
                    </a:lnR>
                    <a:lnT w="28575" cap="flat" cmpd="sng" algn="ctr">
                      <a:solidFill>
                        <a:srgbClr val="941114"/>
                      </a:solidFill>
                      <a:prstDash val="solid"/>
                      <a:round/>
                      <a:headEnd type="none" w="med" len="med"/>
                      <a:tailEnd type="none" w="med" len="med"/>
                    </a:lnT>
                    <a:lnB w="28575" cap="flat" cmpd="sng" algn="ctr">
                      <a:solidFill>
                        <a:srgbClr val="941114"/>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xmlns="" val="10000"/>
                  </a:ext>
                </a:extLst>
              </a:tr>
            </a:tbl>
          </a:graphicData>
        </a:graphic>
      </p:graphicFrame>
      <p:sp>
        <p:nvSpPr>
          <p:cNvPr id="16" name="1 Título"/>
          <p:cNvSpPr txBox="1">
            <a:spLocks/>
          </p:cNvSpPr>
          <p:nvPr/>
        </p:nvSpPr>
        <p:spPr>
          <a:xfrm>
            <a:off x="181551" y="188913"/>
            <a:ext cx="8785225" cy="360362"/>
          </a:xfrm>
          <a:prstGeom prst="rect">
            <a:avLst/>
          </a:prstGeom>
        </p:spPr>
        <p:txBody>
          <a:bodyPr vert="horz" lIns="91440" tIns="45720" rIns="91440" bIns="45720" rtlCol="0" anchor="ctr">
            <a:noAutofit/>
          </a:bodyPr>
          <a:lstStyle>
            <a:lvl1pPr algn="l" defTabSz="914400" rtl="0" eaLnBrk="1" latinLnBrk="0" hangingPunct="1">
              <a:spcBef>
                <a:spcPct val="0"/>
              </a:spcBef>
              <a:buNone/>
              <a:defRPr sz="2800" kern="1200">
                <a:solidFill>
                  <a:schemeClr val="bg1"/>
                </a:solidFill>
                <a:latin typeface="+mj-lt"/>
                <a:ea typeface="+mj-ea"/>
                <a:cs typeface="+mj-cs"/>
              </a:defRPr>
            </a:lvl1pPr>
          </a:lstStyle>
          <a:p>
            <a:pPr fontAlgn="auto">
              <a:spcAft>
                <a:spcPts val="0"/>
              </a:spcAft>
            </a:pPr>
            <a:r>
              <a:rPr lang="es-MX" sz="2400" b="1" dirty="0">
                <a:solidFill>
                  <a:prstClr val="white"/>
                </a:solidFill>
                <a:latin typeface="Arial" panose="020B0604020202020204" pitchFamily="34" charset="0"/>
                <a:cs typeface="Arial" panose="020B0604020202020204" pitchFamily="34" charset="0"/>
              </a:rPr>
              <a:t>Tabla de Contenidos</a:t>
            </a:r>
          </a:p>
        </p:txBody>
      </p:sp>
      <p:sp>
        <p:nvSpPr>
          <p:cNvPr id="14" name="13 Rectángulo"/>
          <p:cNvSpPr/>
          <p:nvPr/>
        </p:nvSpPr>
        <p:spPr>
          <a:xfrm>
            <a:off x="4067944" y="3501007"/>
            <a:ext cx="4899600" cy="576065"/>
          </a:xfrm>
          <a:prstGeom prst="rect">
            <a:avLst/>
          </a:prstGeom>
          <a:noFill/>
          <a:ln>
            <a:solidFill>
              <a:srgbClr val="9411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endParaRPr lang="es-MX" sz="1000" dirty="0">
              <a:solidFill>
                <a:prstClr val="white"/>
              </a:solidFill>
              <a:latin typeface="Arial" panose="020B0604020202020204" pitchFamily="34" charset="0"/>
              <a:cs typeface="Arial" panose="020B0604020202020204" pitchFamily="34" charset="0"/>
            </a:endParaRPr>
          </a:p>
        </p:txBody>
      </p:sp>
      <p:graphicFrame>
        <p:nvGraphicFramePr>
          <p:cNvPr id="15" name="14 Tabla"/>
          <p:cNvGraphicFramePr>
            <a:graphicFrameLocks noGrp="1"/>
          </p:cNvGraphicFramePr>
          <p:nvPr>
            <p:extLst>
              <p:ext uri="{D42A27DB-BD31-4B8C-83A1-F6EECF244321}">
                <p14:modId xmlns:p14="http://schemas.microsoft.com/office/powerpoint/2010/main" val="1973353197"/>
              </p:ext>
            </p:extLst>
          </p:nvPr>
        </p:nvGraphicFramePr>
        <p:xfrm>
          <a:off x="4067944" y="3501008"/>
          <a:ext cx="4899601" cy="570610"/>
        </p:xfrm>
        <a:graphic>
          <a:graphicData uri="http://schemas.openxmlformats.org/drawingml/2006/table">
            <a:tbl>
              <a:tblPr firstRow="1" bandRow="1">
                <a:tableStyleId>{5C22544A-7EE6-4342-B048-85BDC9FD1C3A}</a:tableStyleId>
              </a:tblPr>
              <a:tblGrid>
                <a:gridCol w="489960">
                  <a:extLst>
                    <a:ext uri="{9D8B030D-6E8A-4147-A177-3AD203B41FA5}">
                      <a16:colId xmlns:a16="http://schemas.microsoft.com/office/drawing/2014/main" xmlns="" val="20000"/>
                    </a:ext>
                  </a:extLst>
                </a:gridCol>
                <a:gridCol w="3838021">
                  <a:extLst>
                    <a:ext uri="{9D8B030D-6E8A-4147-A177-3AD203B41FA5}">
                      <a16:colId xmlns:a16="http://schemas.microsoft.com/office/drawing/2014/main" xmlns="" val="20001"/>
                    </a:ext>
                  </a:extLst>
                </a:gridCol>
                <a:gridCol w="571620">
                  <a:extLst>
                    <a:ext uri="{9D8B030D-6E8A-4147-A177-3AD203B41FA5}">
                      <a16:colId xmlns:a16="http://schemas.microsoft.com/office/drawing/2014/main" xmlns="" val="20002"/>
                    </a:ext>
                  </a:extLst>
                </a:gridCol>
              </a:tblGrid>
              <a:tr h="570610">
                <a:tc>
                  <a:txBody>
                    <a:bodyPr/>
                    <a:lstStyle/>
                    <a:p>
                      <a:r>
                        <a:rPr lang="es-MX" sz="1400" dirty="0">
                          <a:solidFill>
                            <a:schemeClr val="bg1">
                              <a:lumMod val="95000"/>
                            </a:schemeClr>
                          </a:solidFill>
                          <a:latin typeface="Arial" panose="020B0604020202020204" pitchFamily="34" charset="0"/>
                          <a:cs typeface="Arial" panose="020B0604020202020204" pitchFamily="34" charset="0"/>
                        </a:rPr>
                        <a:t>III.</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941114"/>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MX" sz="1400" dirty="0">
                          <a:solidFill>
                            <a:schemeClr val="bg1">
                              <a:lumMod val="95000"/>
                            </a:schemeClr>
                          </a:solidFill>
                          <a:latin typeface="Arial" panose="020B0604020202020204" pitchFamily="34" charset="0"/>
                          <a:cs typeface="Arial" panose="020B0604020202020204" pitchFamily="34" charset="0"/>
                        </a:rPr>
                        <a:t>Modelo de Negocio</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941114"/>
                    </a:solidFill>
                  </a:tcPr>
                </a:tc>
                <a:tc>
                  <a:txBody>
                    <a:bodyPr/>
                    <a:lstStyle/>
                    <a:p>
                      <a:r>
                        <a:rPr lang="es-MX" sz="1400" dirty="0">
                          <a:solidFill>
                            <a:schemeClr val="bg1"/>
                          </a:solidFill>
                          <a:latin typeface="Arial" panose="020B0604020202020204" pitchFamily="34" charset="0"/>
                          <a:cs typeface="Arial" panose="020B0604020202020204" pitchFamily="34" charset="0"/>
                        </a:rPr>
                        <a:t>13</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941114"/>
                    </a:solidFill>
                  </a:tcPr>
                </a:tc>
                <a:extLst>
                  <a:ext uri="{0D108BD9-81ED-4DB2-BD59-A6C34878D82A}">
                    <a16:rowId xmlns:a16="http://schemas.microsoft.com/office/drawing/2014/main" xmlns="" val="10000"/>
                  </a:ext>
                </a:extLst>
              </a:tr>
            </a:tbl>
          </a:graphicData>
        </a:graphic>
      </p:graphicFrame>
      <p:sp>
        <p:nvSpPr>
          <p:cNvPr id="17" name="2 Marcador de número de diapositiva"/>
          <p:cNvSpPr txBox="1">
            <a:spLocks/>
          </p:cNvSpPr>
          <p:nvPr/>
        </p:nvSpPr>
        <p:spPr>
          <a:xfrm>
            <a:off x="4034866" y="6602561"/>
            <a:ext cx="1080120" cy="255439"/>
          </a:xfrm>
          <a:prstGeom prst="rect">
            <a:avLst/>
          </a:prstGeom>
        </p:spPr>
        <p:txBody>
          <a:bodyPr/>
          <a:lstStyle>
            <a:defPPr>
              <a:defRPr lang="en-US"/>
            </a:defPPr>
            <a:lvl1pPr marL="0" algn="l" defTabSz="914400" rtl="0" eaLnBrk="1" latinLnBrk="0" hangingPunct="1">
              <a:defRPr sz="10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fontAlgn="auto">
              <a:spcBef>
                <a:spcPts val="0"/>
              </a:spcBef>
              <a:spcAft>
                <a:spcPts val="0"/>
              </a:spcAft>
            </a:pPr>
            <a:fld id="{55E7DCAD-947E-4676-AFAF-0C66FE180EA6}" type="slidenum">
              <a:rPr lang="en-US" sz="1050" smtClean="0">
                <a:solidFill>
                  <a:prstClr val="black"/>
                </a:solidFill>
              </a:rPr>
              <a:pPr algn="ctr" fontAlgn="auto">
                <a:spcBef>
                  <a:spcPts val="0"/>
                </a:spcBef>
                <a:spcAft>
                  <a:spcPts val="0"/>
                </a:spcAft>
              </a:pPr>
              <a:t>15</a:t>
            </a:fld>
            <a:endParaRPr lang="en-US" sz="1050" dirty="0">
              <a:solidFill>
                <a:prstClr val="black"/>
              </a:solidFill>
            </a:endParaRPr>
          </a:p>
        </p:txBody>
      </p:sp>
      <p:pic>
        <p:nvPicPr>
          <p:cNvPr id="2" name="Imagen 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81551" y="2292176"/>
            <a:ext cx="3598361" cy="3157966"/>
          </a:xfrm>
          <a:prstGeom prst="rect">
            <a:avLst/>
          </a:prstGeom>
        </p:spPr>
      </p:pic>
    </p:spTree>
    <p:extLst>
      <p:ext uri="{BB962C8B-B14F-4D97-AF65-F5344CB8AC3E}">
        <p14:creationId xmlns:p14="http://schemas.microsoft.com/office/powerpoint/2010/main" val="709193708"/>
      </p:ext>
    </p:extLst>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4 Rectángulo redondeado"/>
          <p:cNvSpPr/>
          <p:nvPr/>
        </p:nvSpPr>
        <p:spPr>
          <a:xfrm>
            <a:off x="297396" y="1346101"/>
            <a:ext cx="2726432" cy="396000"/>
          </a:xfrm>
          <a:prstGeom prst="round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r>
              <a:rPr lang="en-US" sz="1400" dirty="0">
                <a:solidFill>
                  <a:prstClr val="white"/>
                </a:solidFill>
                <a:latin typeface="Arial" panose="020B0604020202020204" pitchFamily="34" charset="0"/>
                <a:cs typeface="Arial" panose="020B0604020202020204" pitchFamily="34" charset="0"/>
              </a:rPr>
              <a:t>Urban Low Rise</a:t>
            </a:r>
            <a:endParaRPr lang="es-MX" sz="1400" dirty="0">
              <a:solidFill>
                <a:prstClr val="white"/>
              </a:solidFill>
              <a:latin typeface="Arial" panose="020B0604020202020204" pitchFamily="34" charset="0"/>
              <a:cs typeface="Arial" panose="020B0604020202020204" pitchFamily="34" charset="0"/>
            </a:endParaRPr>
          </a:p>
        </p:txBody>
      </p:sp>
      <p:sp>
        <p:nvSpPr>
          <p:cNvPr id="9" name="8 Rectángulo redondeado"/>
          <p:cNvSpPr/>
          <p:nvPr/>
        </p:nvSpPr>
        <p:spPr>
          <a:xfrm>
            <a:off x="3213720" y="1346101"/>
            <a:ext cx="2726432" cy="396000"/>
          </a:xfrm>
          <a:prstGeom prst="round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r>
              <a:rPr lang="es-MX" sz="1400" dirty="0">
                <a:solidFill>
                  <a:prstClr val="white"/>
                </a:solidFill>
                <a:latin typeface="Arial" panose="020B0604020202020204" pitchFamily="34" charset="0"/>
                <a:cs typeface="Arial" panose="020B0604020202020204" pitchFamily="34" charset="0"/>
              </a:rPr>
              <a:t>Ubicación</a:t>
            </a:r>
          </a:p>
        </p:txBody>
      </p:sp>
      <p:sp>
        <p:nvSpPr>
          <p:cNvPr id="10" name="9 Rectángulo redondeado"/>
          <p:cNvSpPr/>
          <p:nvPr/>
        </p:nvSpPr>
        <p:spPr>
          <a:xfrm>
            <a:off x="6130044" y="1346101"/>
            <a:ext cx="2726432" cy="396000"/>
          </a:xfrm>
          <a:prstGeom prst="round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r>
              <a:rPr lang="es-MX" sz="1400" dirty="0">
                <a:solidFill>
                  <a:prstClr val="white"/>
                </a:solidFill>
                <a:latin typeface="Arial" panose="020B0604020202020204" pitchFamily="34" charset="0"/>
                <a:cs typeface="Arial" panose="020B0604020202020204" pitchFamily="34" charset="0"/>
              </a:rPr>
              <a:t>Regeneración Urbana</a:t>
            </a:r>
          </a:p>
        </p:txBody>
      </p:sp>
      <p:sp>
        <p:nvSpPr>
          <p:cNvPr id="11" name="CuadroTexto 23"/>
          <p:cNvSpPr txBox="1"/>
          <p:nvPr/>
        </p:nvSpPr>
        <p:spPr>
          <a:xfrm>
            <a:off x="224448" y="1769368"/>
            <a:ext cx="2835384" cy="1815882"/>
          </a:xfrm>
          <a:prstGeom prst="rect">
            <a:avLst/>
          </a:prstGeom>
          <a:noFill/>
        </p:spPr>
        <p:txBody>
          <a:bodyPr wrap="square" rtlCol="0">
            <a:spAutoFit/>
          </a:bodyPr>
          <a:lstStyle/>
          <a:p>
            <a:pPr marL="176213" indent="-176213" defTabSz="914400" eaLnBrk="1" fontAlgn="auto" hangingPunct="1">
              <a:spcBef>
                <a:spcPts val="1200"/>
              </a:spcBef>
              <a:spcAft>
                <a:spcPts val="0"/>
              </a:spcAft>
              <a:buClr>
                <a:srgbClr val="941114"/>
              </a:buClr>
              <a:buFont typeface="Arial"/>
              <a:buChar char="•"/>
            </a:pPr>
            <a:r>
              <a:rPr lang="es-ES" sz="1100" dirty="0">
                <a:solidFill>
                  <a:prstClr val="black"/>
                </a:solidFill>
                <a:latin typeface="Arial" panose="020B0604020202020204" pitchFamily="34" charset="0"/>
                <a:cs typeface="Arial" panose="020B0604020202020204" pitchFamily="34" charset="0"/>
              </a:rPr>
              <a:t>Revolvencia y </a:t>
            </a:r>
            <a:r>
              <a:rPr lang="es-ES" sz="1100" b="1" dirty="0">
                <a:solidFill>
                  <a:prstClr val="black"/>
                </a:solidFill>
                <a:latin typeface="Arial" panose="020B0604020202020204" pitchFamily="34" charset="0"/>
                <a:cs typeface="Arial" panose="020B0604020202020204" pitchFamily="34" charset="0"/>
              </a:rPr>
              <a:t>bajo riesgo en ejecución </a:t>
            </a:r>
            <a:r>
              <a:rPr lang="es-ES" sz="1100" dirty="0">
                <a:solidFill>
                  <a:prstClr val="black"/>
                </a:solidFill>
                <a:latin typeface="Arial" panose="020B0604020202020204" pitchFamily="34" charset="0"/>
                <a:cs typeface="Arial" panose="020B0604020202020204" pitchFamily="34" charset="0"/>
              </a:rPr>
              <a:t>de vivienda vertical</a:t>
            </a:r>
          </a:p>
          <a:p>
            <a:pPr marL="176213" indent="-176213" defTabSz="914400" eaLnBrk="1" fontAlgn="auto" hangingPunct="1">
              <a:spcBef>
                <a:spcPts val="1200"/>
              </a:spcBef>
              <a:spcAft>
                <a:spcPts val="0"/>
              </a:spcAft>
              <a:buClr>
                <a:srgbClr val="941114"/>
              </a:buClr>
              <a:buFont typeface="Arial"/>
              <a:buChar char="•"/>
            </a:pPr>
            <a:r>
              <a:rPr lang="es-ES" sz="1100" dirty="0">
                <a:solidFill>
                  <a:prstClr val="black"/>
                </a:solidFill>
                <a:latin typeface="Arial" panose="020B0604020202020204" pitchFamily="34" charset="0"/>
                <a:cs typeface="Arial" panose="020B0604020202020204" pitchFamily="34" charset="0"/>
              </a:rPr>
              <a:t>Múltiples edificios de 3-8 niveles</a:t>
            </a:r>
          </a:p>
          <a:p>
            <a:pPr marL="176213" indent="-176213" defTabSz="914400" eaLnBrk="1" fontAlgn="auto" hangingPunct="1">
              <a:spcBef>
                <a:spcPts val="1200"/>
              </a:spcBef>
              <a:spcAft>
                <a:spcPts val="0"/>
              </a:spcAft>
              <a:buClr>
                <a:srgbClr val="941114"/>
              </a:buClr>
              <a:buFont typeface="Arial"/>
              <a:buChar char="•"/>
            </a:pPr>
            <a:r>
              <a:rPr lang="es-ES" sz="1100" dirty="0">
                <a:solidFill>
                  <a:prstClr val="black"/>
                </a:solidFill>
                <a:latin typeface="Arial" panose="020B0604020202020204" pitchFamily="34" charset="0"/>
                <a:cs typeface="Arial" panose="020B0604020202020204" pitchFamily="34" charset="0"/>
              </a:rPr>
              <a:t>Cimentaciones </a:t>
            </a:r>
            <a:r>
              <a:rPr lang="es-ES" sz="1100" b="1" dirty="0">
                <a:solidFill>
                  <a:prstClr val="black"/>
                </a:solidFill>
                <a:latin typeface="Arial" panose="020B0604020202020204" pitchFamily="34" charset="0"/>
                <a:cs typeface="Arial" panose="020B0604020202020204" pitchFamily="34" charset="0"/>
              </a:rPr>
              <a:t>y estructuras simples</a:t>
            </a:r>
          </a:p>
          <a:p>
            <a:pPr marL="176213" indent="-176213" defTabSz="914400" eaLnBrk="1" fontAlgn="auto" hangingPunct="1">
              <a:spcBef>
                <a:spcPts val="1200"/>
              </a:spcBef>
              <a:spcAft>
                <a:spcPts val="0"/>
              </a:spcAft>
              <a:buClr>
                <a:srgbClr val="941114"/>
              </a:buClr>
              <a:buFont typeface="Arial"/>
              <a:buChar char="•"/>
            </a:pPr>
            <a:r>
              <a:rPr lang="es-ES" sz="1100" b="1" dirty="0">
                <a:solidFill>
                  <a:prstClr val="black"/>
                </a:solidFill>
                <a:latin typeface="Arial" panose="020B0604020202020204" pitchFamily="34" charset="0"/>
                <a:cs typeface="Arial" panose="020B0604020202020204" pitchFamily="34" charset="0"/>
              </a:rPr>
              <a:t>Mercado potencial alto </a:t>
            </a:r>
            <a:r>
              <a:rPr lang="es-ES" sz="1100" dirty="0">
                <a:solidFill>
                  <a:prstClr val="black"/>
                </a:solidFill>
                <a:latin typeface="Arial" panose="020B0604020202020204" pitchFamily="34" charset="0"/>
                <a:cs typeface="Arial" panose="020B0604020202020204" pitchFamily="34" charset="0"/>
              </a:rPr>
              <a:t>en la zona metropolitana</a:t>
            </a:r>
          </a:p>
          <a:p>
            <a:pPr marL="285750" indent="-285750" defTabSz="914400" eaLnBrk="1" fontAlgn="auto" hangingPunct="1">
              <a:spcBef>
                <a:spcPts val="600"/>
              </a:spcBef>
              <a:spcAft>
                <a:spcPts val="0"/>
              </a:spcAft>
              <a:buClr>
                <a:srgbClr val="941114"/>
              </a:buClr>
              <a:buFont typeface="Arial"/>
              <a:buChar char="•"/>
            </a:pPr>
            <a:endParaRPr lang="es-ES" sz="1100" dirty="0">
              <a:solidFill>
                <a:prstClr val="black"/>
              </a:solidFill>
              <a:latin typeface="Arial" panose="020B0604020202020204" pitchFamily="34" charset="0"/>
              <a:cs typeface="Arial" panose="020B0604020202020204" pitchFamily="34" charset="0"/>
            </a:endParaRPr>
          </a:p>
        </p:txBody>
      </p:sp>
      <p:sp>
        <p:nvSpPr>
          <p:cNvPr id="12" name="CuadroTexto 23"/>
          <p:cNvSpPr txBox="1"/>
          <p:nvPr/>
        </p:nvSpPr>
        <p:spPr>
          <a:xfrm>
            <a:off x="3131840" y="1769368"/>
            <a:ext cx="2808312" cy="1600438"/>
          </a:xfrm>
          <a:prstGeom prst="rect">
            <a:avLst/>
          </a:prstGeom>
          <a:noFill/>
        </p:spPr>
        <p:txBody>
          <a:bodyPr wrap="square" rtlCol="0">
            <a:spAutoFit/>
          </a:bodyPr>
          <a:lstStyle/>
          <a:p>
            <a:pPr marL="176213" indent="-176213" defTabSz="914400" eaLnBrk="1" fontAlgn="auto" hangingPunct="1">
              <a:spcBef>
                <a:spcPts val="1200"/>
              </a:spcBef>
              <a:spcAft>
                <a:spcPts val="0"/>
              </a:spcAft>
              <a:buClr>
                <a:srgbClr val="941114"/>
              </a:buClr>
              <a:buFont typeface="Arial"/>
              <a:buChar char="•"/>
            </a:pPr>
            <a:r>
              <a:rPr lang="es-ES" sz="1100" dirty="0">
                <a:solidFill>
                  <a:prstClr val="black"/>
                </a:solidFill>
                <a:latin typeface="Arial" panose="020B0604020202020204" pitchFamily="34" charset="0"/>
                <a:cs typeface="Arial" panose="020B0604020202020204" pitchFamily="34" charset="0"/>
              </a:rPr>
              <a:t>Vivienda cerca de </a:t>
            </a:r>
            <a:r>
              <a:rPr lang="es-ES" sz="1100" b="1" dirty="0">
                <a:solidFill>
                  <a:prstClr val="black"/>
                </a:solidFill>
                <a:latin typeface="Arial" panose="020B0604020202020204" pitchFamily="34" charset="0"/>
                <a:cs typeface="Arial" panose="020B0604020202020204" pitchFamily="34" charset="0"/>
              </a:rPr>
              <a:t>medios de transporte</a:t>
            </a:r>
            <a:r>
              <a:rPr lang="es-ES" sz="1100" dirty="0">
                <a:solidFill>
                  <a:prstClr val="black"/>
                </a:solidFill>
                <a:latin typeface="Arial" panose="020B0604020202020204" pitchFamily="34" charset="0"/>
                <a:cs typeface="Arial" panose="020B0604020202020204" pitchFamily="34" charset="0"/>
              </a:rPr>
              <a:t> (metro, metrobús, ecobicis) escuelas, fuentes de empleo, centros comerciales, entre otros. Con acceso a servicios (luz, agua, drenaje) a pie de calle </a:t>
            </a:r>
          </a:p>
          <a:p>
            <a:pPr marL="176213" indent="-176213" defTabSz="914400" eaLnBrk="1" fontAlgn="auto" hangingPunct="1">
              <a:spcBef>
                <a:spcPts val="1200"/>
              </a:spcBef>
              <a:spcAft>
                <a:spcPts val="0"/>
              </a:spcAft>
              <a:buClr>
                <a:srgbClr val="941114"/>
              </a:buClr>
              <a:buFont typeface="Arial"/>
              <a:buChar char="•"/>
            </a:pPr>
            <a:r>
              <a:rPr lang="es-ES" sz="1100" dirty="0">
                <a:solidFill>
                  <a:prstClr val="black"/>
                </a:solidFill>
                <a:latin typeface="Arial" panose="020B0604020202020204" pitchFamily="34" charset="0"/>
                <a:cs typeface="Arial" panose="020B0604020202020204" pitchFamily="34" charset="0"/>
              </a:rPr>
              <a:t>La </a:t>
            </a:r>
            <a:r>
              <a:rPr lang="es-ES" sz="1100" b="1" dirty="0">
                <a:solidFill>
                  <a:prstClr val="black"/>
                </a:solidFill>
                <a:latin typeface="Arial" panose="020B0604020202020204" pitchFamily="34" charset="0"/>
                <a:cs typeface="Arial" panose="020B0604020202020204" pitchFamily="34" charset="0"/>
              </a:rPr>
              <a:t>ubicación es clave </a:t>
            </a:r>
            <a:r>
              <a:rPr lang="es-ES" sz="1100" dirty="0">
                <a:solidFill>
                  <a:prstClr val="black"/>
                </a:solidFill>
                <a:latin typeface="Arial" panose="020B0604020202020204" pitchFamily="34" charset="0"/>
                <a:cs typeface="Arial" panose="020B0604020202020204" pitchFamily="34" charset="0"/>
              </a:rPr>
              <a:t>para la venta exitosa de cada proyecto</a:t>
            </a:r>
          </a:p>
        </p:txBody>
      </p:sp>
      <p:sp>
        <p:nvSpPr>
          <p:cNvPr id="13" name="CuadroTexto 23"/>
          <p:cNvSpPr txBox="1"/>
          <p:nvPr/>
        </p:nvSpPr>
        <p:spPr>
          <a:xfrm>
            <a:off x="6081708" y="1769368"/>
            <a:ext cx="2885068" cy="1738938"/>
          </a:xfrm>
          <a:prstGeom prst="rect">
            <a:avLst/>
          </a:prstGeom>
          <a:noFill/>
        </p:spPr>
        <p:txBody>
          <a:bodyPr wrap="square" rtlCol="0">
            <a:spAutoFit/>
          </a:bodyPr>
          <a:lstStyle/>
          <a:p>
            <a:pPr marL="176213" indent="-176213" defTabSz="914400" eaLnBrk="1" fontAlgn="auto" hangingPunct="1">
              <a:spcBef>
                <a:spcPts val="1200"/>
              </a:spcBef>
              <a:spcAft>
                <a:spcPts val="0"/>
              </a:spcAft>
              <a:buClr>
                <a:srgbClr val="941114"/>
              </a:buClr>
              <a:buFont typeface="Arial"/>
              <a:buChar char="•"/>
            </a:pPr>
            <a:r>
              <a:rPr lang="es-ES" sz="1100" b="1" dirty="0">
                <a:solidFill>
                  <a:prstClr val="black"/>
                </a:solidFill>
                <a:latin typeface="Arial" panose="020B0604020202020204" pitchFamily="34" charset="0"/>
                <a:cs typeface="Arial" panose="020B0604020202020204" pitchFamily="34" charset="0"/>
              </a:rPr>
              <a:t>Reutilización de terrenos </a:t>
            </a:r>
            <a:r>
              <a:rPr lang="es-ES" sz="1100" dirty="0">
                <a:solidFill>
                  <a:prstClr val="black"/>
                </a:solidFill>
                <a:latin typeface="Arial" panose="020B0604020202020204" pitchFamily="34" charset="0"/>
                <a:cs typeface="Arial" panose="020B0604020202020204" pitchFamily="34" charset="0"/>
              </a:rPr>
              <a:t>industriales, abandonados, estructuras viejas, entre otros </a:t>
            </a:r>
          </a:p>
          <a:p>
            <a:pPr marL="176213" indent="-176213" defTabSz="914400" eaLnBrk="1" fontAlgn="auto" hangingPunct="1">
              <a:spcBef>
                <a:spcPts val="1200"/>
              </a:spcBef>
              <a:spcAft>
                <a:spcPts val="0"/>
              </a:spcAft>
              <a:buClr>
                <a:srgbClr val="941114"/>
              </a:buClr>
              <a:buFont typeface="Arial"/>
              <a:buChar char="•"/>
            </a:pPr>
            <a:r>
              <a:rPr lang="es-ES" sz="1100" b="1" dirty="0">
                <a:solidFill>
                  <a:prstClr val="black"/>
                </a:solidFill>
                <a:latin typeface="Arial" panose="020B0604020202020204" pitchFamily="34" charset="0"/>
                <a:cs typeface="Arial" panose="020B0604020202020204" pitchFamily="34" charset="0"/>
              </a:rPr>
              <a:t>Re-densificación</a:t>
            </a:r>
            <a:r>
              <a:rPr lang="es-ES" sz="1100" dirty="0">
                <a:solidFill>
                  <a:prstClr val="black"/>
                </a:solidFill>
                <a:latin typeface="Arial" panose="020B0604020202020204" pitchFamily="34" charset="0"/>
                <a:cs typeface="Arial" panose="020B0604020202020204" pitchFamily="34" charset="0"/>
              </a:rPr>
              <a:t> de barrios</a:t>
            </a:r>
          </a:p>
          <a:p>
            <a:pPr marL="176213" indent="-176213" defTabSz="914400" eaLnBrk="1" fontAlgn="auto" hangingPunct="1">
              <a:spcBef>
                <a:spcPts val="1200"/>
              </a:spcBef>
              <a:spcAft>
                <a:spcPts val="0"/>
              </a:spcAft>
              <a:buClr>
                <a:srgbClr val="941114"/>
              </a:buClr>
              <a:buFont typeface="Arial"/>
              <a:buChar char="•"/>
            </a:pPr>
            <a:r>
              <a:rPr lang="es-ES" sz="1100" b="1" dirty="0">
                <a:solidFill>
                  <a:prstClr val="black"/>
                </a:solidFill>
                <a:latin typeface="Arial" panose="020B0604020202020204" pitchFamily="34" charset="0"/>
                <a:cs typeface="Arial" panose="020B0604020202020204" pitchFamily="34" charset="0"/>
              </a:rPr>
              <a:t>Regeneración de predios </a:t>
            </a:r>
            <a:r>
              <a:rPr lang="es-ES" sz="1100" dirty="0">
                <a:solidFill>
                  <a:prstClr val="black"/>
                </a:solidFill>
                <a:latin typeface="Arial" panose="020B0604020202020204" pitchFamily="34" charset="0"/>
                <a:cs typeface="Arial" panose="020B0604020202020204" pitchFamily="34" charset="0"/>
              </a:rPr>
              <a:t>contaminados</a:t>
            </a:r>
          </a:p>
          <a:p>
            <a:pPr marL="176213" indent="-176213" defTabSz="914400" eaLnBrk="1" fontAlgn="auto" hangingPunct="1">
              <a:spcBef>
                <a:spcPts val="1200"/>
              </a:spcBef>
              <a:spcAft>
                <a:spcPts val="0"/>
              </a:spcAft>
              <a:buClr>
                <a:srgbClr val="941114"/>
              </a:buClr>
              <a:buFont typeface="Arial"/>
              <a:buChar char="•"/>
            </a:pPr>
            <a:r>
              <a:rPr lang="es-ES" sz="1100" b="1" dirty="0">
                <a:solidFill>
                  <a:prstClr val="black"/>
                </a:solidFill>
                <a:latin typeface="Arial" panose="020B0604020202020204" pitchFamily="34" charset="0"/>
                <a:cs typeface="Arial" panose="020B0604020202020204" pitchFamily="34" charset="0"/>
              </a:rPr>
              <a:t>Restauración de inmuebles </a:t>
            </a:r>
            <a:r>
              <a:rPr lang="es-ES" sz="1100" dirty="0">
                <a:solidFill>
                  <a:prstClr val="black"/>
                </a:solidFill>
                <a:latin typeface="Arial" panose="020B0604020202020204" pitchFamily="34" charset="0"/>
                <a:cs typeface="Arial" panose="020B0604020202020204" pitchFamily="34" charset="0"/>
              </a:rPr>
              <a:t>protegidos </a:t>
            </a:r>
          </a:p>
        </p:txBody>
      </p:sp>
      <p:pic>
        <p:nvPicPr>
          <p:cNvPr id="15" name="Imagen 25" descr="quiero casa mapa.png"/>
          <p:cNvPicPr>
            <a:picLocks noChangeAspect="1"/>
          </p:cNvPicPr>
          <p:nvPr/>
        </p:nvPicPr>
        <p:blipFill rotWithShape="1">
          <a:blip r:embed="rId2">
            <a:extLst>
              <a:ext uri="{28A0092B-C50C-407E-A947-70E740481C1C}">
                <a14:useLocalDpi xmlns:a14="http://schemas.microsoft.com/office/drawing/2010/main" val="0"/>
              </a:ext>
            </a:extLst>
          </a:blip>
          <a:srcRect l="36870" t="14806" r="19802" b="38376"/>
          <a:stretch/>
        </p:blipFill>
        <p:spPr>
          <a:xfrm>
            <a:off x="6319541" y="3850833"/>
            <a:ext cx="2500609" cy="2026439"/>
          </a:xfrm>
          <a:prstGeom prst="rect">
            <a:avLst/>
          </a:prstGeom>
        </p:spPr>
      </p:pic>
      <p:pic>
        <p:nvPicPr>
          <p:cNvPr id="16" name="Imagen 6"/>
          <p:cNvPicPr>
            <a:picLocks noChangeAspect="1"/>
          </p:cNvPicPr>
          <p:nvPr/>
        </p:nvPicPr>
        <p:blipFill>
          <a:blip r:embed="rId3"/>
          <a:stretch>
            <a:fillRect/>
          </a:stretch>
        </p:blipFill>
        <p:spPr>
          <a:xfrm>
            <a:off x="3213720" y="3645024"/>
            <a:ext cx="3384376" cy="2590511"/>
          </a:xfrm>
          <a:prstGeom prst="rect">
            <a:avLst/>
          </a:prstGeom>
        </p:spPr>
      </p:pic>
      <p:pic>
        <p:nvPicPr>
          <p:cNvPr id="1029"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7396" y="3573016"/>
            <a:ext cx="2726432" cy="26345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30" name="Picture 6"/>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93093" y="4004306"/>
            <a:ext cx="270073" cy="2399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2" name="Picture 6"/>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525575" y="4004306"/>
            <a:ext cx="270073" cy="2399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xnSp>
        <p:nvCxnSpPr>
          <p:cNvPr id="17" name="16 Conector recto de flecha"/>
          <p:cNvCxnSpPr/>
          <p:nvPr/>
        </p:nvCxnSpPr>
        <p:spPr>
          <a:xfrm>
            <a:off x="395536" y="3656956"/>
            <a:ext cx="0" cy="1080120"/>
          </a:xfrm>
          <a:prstGeom prst="straightConnector1">
            <a:avLst/>
          </a:prstGeom>
          <a:ln>
            <a:solidFill>
              <a:schemeClr val="tx1">
                <a:lumMod val="50000"/>
                <a:lumOff val="50000"/>
              </a:schemeClr>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8" name="17 CuadroTexto"/>
          <p:cNvSpPr txBox="1"/>
          <p:nvPr/>
        </p:nvSpPr>
        <p:spPr>
          <a:xfrm>
            <a:off x="0" y="4069954"/>
            <a:ext cx="496466" cy="338554"/>
          </a:xfrm>
          <a:prstGeom prst="rect">
            <a:avLst/>
          </a:prstGeom>
          <a:noFill/>
        </p:spPr>
        <p:txBody>
          <a:bodyPr wrap="square" rtlCol="0">
            <a:spAutoFit/>
          </a:bodyPr>
          <a:lstStyle/>
          <a:p>
            <a:pPr algn="ctr" defTabSz="914400" eaLnBrk="1" fontAlgn="auto" hangingPunct="1">
              <a:spcBef>
                <a:spcPts val="0"/>
              </a:spcBef>
              <a:spcAft>
                <a:spcPts val="0"/>
              </a:spcAft>
            </a:pPr>
            <a:r>
              <a:rPr lang="es-MX" sz="800" b="1" dirty="0">
                <a:solidFill>
                  <a:prstClr val="black"/>
                </a:solidFill>
                <a:latin typeface="Arial" panose="020B0604020202020204" pitchFamily="34" charset="0"/>
                <a:cs typeface="Arial" panose="020B0604020202020204" pitchFamily="34" charset="0"/>
              </a:rPr>
              <a:t>3-8 </a:t>
            </a:r>
          </a:p>
          <a:p>
            <a:pPr algn="ctr" defTabSz="914400" eaLnBrk="1" fontAlgn="auto" hangingPunct="1">
              <a:spcBef>
                <a:spcPts val="0"/>
              </a:spcBef>
              <a:spcAft>
                <a:spcPts val="0"/>
              </a:spcAft>
            </a:pPr>
            <a:r>
              <a:rPr lang="es-MX" sz="800" b="1" dirty="0">
                <a:solidFill>
                  <a:prstClr val="black"/>
                </a:solidFill>
                <a:latin typeface="Arial" panose="020B0604020202020204" pitchFamily="34" charset="0"/>
                <a:cs typeface="Arial" panose="020B0604020202020204" pitchFamily="34" charset="0"/>
              </a:rPr>
              <a:t>Pisos</a:t>
            </a:r>
          </a:p>
        </p:txBody>
      </p:sp>
      <p:sp>
        <p:nvSpPr>
          <p:cNvPr id="26" name="25 CuadroTexto"/>
          <p:cNvSpPr txBox="1"/>
          <p:nvPr/>
        </p:nvSpPr>
        <p:spPr>
          <a:xfrm>
            <a:off x="570370" y="4732313"/>
            <a:ext cx="496466" cy="307777"/>
          </a:xfrm>
          <a:prstGeom prst="rect">
            <a:avLst/>
          </a:prstGeom>
          <a:noFill/>
        </p:spPr>
        <p:txBody>
          <a:bodyPr wrap="square" rtlCol="0">
            <a:spAutoFit/>
          </a:bodyPr>
          <a:lstStyle/>
          <a:p>
            <a:pPr algn="ctr" defTabSz="914400" eaLnBrk="1" fontAlgn="auto" hangingPunct="1">
              <a:spcBef>
                <a:spcPts val="0"/>
              </a:spcBef>
              <a:spcAft>
                <a:spcPts val="0"/>
              </a:spcAft>
            </a:pPr>
            <a:r>
              <a:rPr lang="en-US" sz="700" b="1" dirty="0">
                <a:solidFill>
                  <a:prstClr val="black"/>
                </a:solidFill>
                <a:latin typeface="Arial" panose="020B0604020202020204" pitchFamily="34" charset="0"/>
                <a:cs typeface="Arial" panose="020B0604020202020204" pitchFamily="34" charset="0"/>
              </a:rPr>
              <a:t>Torre A</a:t>
            </a:r>
            <a:endParaRPr lang="es-MX" sz="700" b="1" dirty="0">
              <a:solidFill>
                <a:prstClr val="black"/>
              </a:solidFill>
              <a:latin typeface="Arial" panose="020B0604020202020204" pitchFamily="34" charset="0"/>
              <a:cs typeface="Arial" panose="020B0604020202020204" pitchFamily="34" charset="0"/>
            </a:endParaRPr>
          </a:p>
        </p:txBody>
      </p:sp>
      <p:sp>
        <p:nvSpPr>
          <p:cNvPr id="27" name="26 CuadroTexto"/>
          <p:cNvSpPr txBox="1"/>
          <p:nvPr/>
        </p:nvSpPr>
        <p:spPr>
          <a:xfrm>
            <a:off x="1412378" y="4732313"/>
            <a:ext cx="496466" cy="307777"/>
          </a:xfrm>
          <a:prstGeom prst="rect">
            <a:avLst/>
          </a:prstGeom>
          <a:noFill/>
        </p:spPr>
        <p:txBody>
          <a:bodyPr wrap="square" rtlCol="0">
            <a:spAutoFit/>
          </a:bodyPr>
          <a:lstStyle/>
          <a:p>
            <a:pPr algn="ctr" defTabSz="914400" eaLnBrk="1" fontAlgn="auto" hangingPunct="1">
              <a:spcBef>
                <a:spcPts val="0"/>
              </a:spcBef>
              <a:spcAft>
                <a:spcPts val="0"/>
              </a:spcAft>
            </a:pPr>
            <a:r>
              <a:rPr lang="en-US" sz="700" b="1" dirty="0">
                <a:solidFill>
                  <a:prstClr val="black"/>
                </a:solidFill>
                <a:latin typeface="Arial" panose="020B0604020202020204" pitchFamily="34" charset="0"/>
                <a:cs typeface="Arial" panose="020B0604020202020204" pitchFamily="34" charset="0"/>
              </a:rPr>
              <a:t>Torre B</a:t>
            </a:r>
            <a:endParaRPr lang="es-MX" sz="700" b="1" dirty="0">
              <a:solidFill>
                <a:prstClr val="black"/>
              </a:solidFill>
              <a:latin typeface="Arial" panose="020B0604020202020204" pitchFamily="34" charset="0"/>
              <a:cs typeface="Arial" panose="020B0604020202020204" pitchFamily="34" charset="0"/>
            </a:endParaRPr>
          </a:p>
        </p:txBody>
      </p:sp>
      <p:sp>
        <p:nvSpPr>
          <p:cNvPr id="28" name="27 CuadroTexto"/>
          <p:cNvSpPr txBox="1"/>
          <p:nvPr/>
        </p:nvSpPr>
        <p:spPr>
          <a:xfrm>
            <a:off x="2258218" y="4732313"/>
            <a:ext cx="496466" cy="307777"/>
          </a:xfrm>
          <a:prstGeom prst="rect">
            <a:avLst/>
          </a:prstGeom>
          <a:noFill/>
        </p:spPr>
        <p:txBody>
          <a:bodyPr wrap="square" rtlCol="0">
            <a:spAutoFit/>
          </a:bodyPr>
          <a:lstStyle/>
          <a:p>
            <a:pPr algn="ctr" defTabSz="914400" eaLnBrk="1" fontAlgn="auto" hangingPunct="1">
              <a:spcBef>
                <a:spcPts val="0"/>
              </a:spcBef>
              <a:spcAft>
                <a:spcPts val="0"/>
              </a:spcAft>
            </a:pPr>
            <a:r>
              <a:rPr lang="en-US" sz="700" b="1" dirty="0">
                <a:solidFill>
                  <a:prstClr val="black"/>
                </a:solidFill>
                <a:latin typeface="Arial" panose="020B0604020202020204" pitchFamily="34" charset="0"/>
                <a:cs typeface="Arial" panose="020B0604020202020204" pitchFamily="34" charset="0"/>
              </a:rPr>
              <a:t>Torre C</a:t>
            </a:r>
            <a:endParaRPr lang="es-MX" sz="700" b="1" dirty="0">
              <a:solidFill>
                <a:prstClr val="black"/>
              </a:solidFill>
              <a:latin typeface="Arial" panose="020B0604020202020204" pitchFamily="34" charset="0"/>
              <a:cs typeface="Arial" panose="020B0604020202020204" pitchFamily="34" charset="0"/>
            </a:endParaRPr>
          </a:p>
        </p:txBody>
      </p:sp>
      <p:sp>
        <p:nvSpPr>
          <p:cNvPr id="29" name="28 CuadroTexto"/>
          <p:cNvSpPr txBox="1"/>
          <p:nvPr/>
        </p:nvSpPr>
        <p:spPr>
          <a:xfrm>
            <a:off x="570370" y="6111483"/>
            <a:ext cx="496466" cy="307777"/>
          </a:xfrm>
          <a:prstGeom prst="rect">
            <a:avLst/>
          </a:prstGeom>
          <a:noFill/>
        </p:spPr>
        <p:txBody>
          <a:bodyPr wrap="square" rtlCol="0">
            <a:spAutoFit/>
          </a:bodyPr>
          <a:lstStyle/>
          <a:p>
            <a:pPr algn="ctr" defTabSz="914400" eaLnBrk="1" fontAlgn="auto" hangingPunct="1">
              <a:spcBef>
                <a:spcPts val="0"/>
              </a:spcBef>
              <a:spcAft>
                <a:spcPts val="0"/>
              </a:spcAft>
            </a:pPr>
            <a:r>
              <a:rPr lang="en-US" sz="700" b="1" dirty="0">
                <a:solidFill>
                  <a:prstClr val="black"/>
                </a:solidFill>
                <a:latin typeface="Arial" panose="020B0604020202020204" pitchFamily="34" charset="0"/>
                <a:cs typeface="Arial" panose="020B0604020202020204" pitchFamily="34" charset="0"/>
              </a:rPr>
              <a:t>Torre D</a:t>
            </a:r>
            <a:endParaRPr lang="es-MX" sz="700" b="1" dirty="0">
              <a:solidFill>
                <a:prstClr val="black"/>
              </a:solidFill>
              <a:latin typeface="Arial" panose="020B0604020202020204" pitchFamily="34" charset="0"/>
              <a:cs typeface="Arial" panose="020B0604020202020204" pitchFamily="34" charset="0"/>
            </a:endParaRPr>
          </a:p>
        </p:txBody>
      </p:sp>
      <p:sp>
        <p:nvSpPr>
          <p:cNvPr id="30" name="29 CuadroTexto"/>
          <p:cNvSpPr txBox="1"/>
          <p:nvPr/>
        </p:nvSpPr>
        <p:spPr>
          <a:xfrm>
            <a:off x="1412378" y="6111483"/>
            <a:ext cx="496466" cy="307777"/>
          </a:xfrm>
          <a:prstGeom prst="rect">
            <a:avLst/>
          </a:prstGeom>
          <a:noFill/>
        </p:spPr>
        <p:txBody>
          <a:bodyPr wrap="square" rtlCol="0">
            <a:spAutoFit/>
          </a:bodyPr>
          <a:lstStyle/>
          <a:p>
            <a:pPr algn="ctr" defTabSz="914400" eaLnBrk="1" fontAlgn="auto" hangingPunct="1">
              <a:spcBef>
                <a:spcPts val="0"/>
              </a:spcBef>
              <a:spcAft>
                <a:spcPts val="0"/>
              </a:spcAft>
            </a:pPr>
            <a:r>
              <a:rPr lang="en-US" sz="700" b="1" dirty="0">
                <a:solidFill>
                  <a:prstClr val="black"/>
                </a:solidFill>
                <a:latin typeface="Arial" panose="020B0604020202020204" pitchFamily="34" charset="0"/>
                <a:cs typeface="Arial" panose="020B0604020202020204" pitchFamily="34" charset="0"/>
              </a:rPr>
              <a:t>Torre </a:t>
            </a:r>
          </a:p>
          <a:p>
            <a:pPr algn="ctr" defTabSz="914400" eaLnBrk="1" fontAlgn="auto" hangingPunct="1">
              <a:spcBef>
                <a:spcPts val="0"/>
              </a:spcBef>
              <a:spcAft>
                <a:spcPts val="0"/>
              </a:spcAft>
            </a:pPr>
            <a:r>
              <a:rPr lang="en-US" sz="700" b="1" dirty="0">
                <a:solidFill>
                  <a:prstClr val="black"/>
                </a:solidFill>
                <a:latin typeface="Arial" panose="020B0604020202020204" pitchFamily="34" charset="0"/>
                <a:cs typeface="Arial" panose="020B0604020202020204" pitchFamily="34" charset="0"/>
              </a:rPr>
              <a:t>E</a:t>
            </a:r>
            <a:endParaRPr lang="es-MX" sz="700" b="1" dirty="0">
              <a:solidFill>
                <a:prstClr val="black"/>
              </a:solidFill>
              <a:latin typeface="Arial" panose="020B0604020202020204" pitchFamily="34" charset="0"/>
              <a:cs typeface="Arial" panose="020B0604020202020204" pitchFamily="34" charset="0"/>
            </a:endParaRPr>
          </a:p>
        </p:txBody>
      </p:sp>
      <p:sp>
        <p:nvSpPr>
          <p:cNvPr id="31" name="30 CuadroTexto"/>
          <p:cNvSpPr txBox="1"/>
          <p:nvPr/>
        </p:nvSpPr>
        <p:spPr>
          <a:xfrm>
            <a:off x="2258218" y="6111483"/>
            <a:ext cx="496466" cy="307777"/>
          </a:xfrm>
          <a:prstGeom prst="rect">
            <a:avLst/>
          </a:prstGeom>
          <a:noFill/>
        </p:spPr>
        <p:txBody>
          <a:bodyPr wrap="square" rtlCol="0">
            <a:spAutoFit/>
          </a:bodyPr>
          <a:lstStyle/>
          <a:p>
            <a:pPr algn="ctr" defTabSz="914400" eaLnBrk="1" fontAlgn="auto" hangingPunct="1">
              <a:spcBef>
                <a:spcPts val="0"/>
              </a:spcBef>
              <a:spcAft>
                <a:spcPts val="0"/>
              </a:spcAft>
            </a:pPr>
            <a:r>
              <a:rPr lang="en-US" sz="700" b="1" dirty="0">
                <a:solidFill>
                  <a:prstClr val="black"/>
                </a:solidFill>
                <a:latin typeface="Arial" panose="020B0604020202020204" pitchFamily="34" charset="0"/>
                <a:cs typeface="Arial" panose="020B0604020202020204" pitchFamily="34" charset="0"/>
              </a:rPr>
              <a:t>Torre </a:t>
            </a:r>
          </a:p>
          <a:p>
            <a:pPr algn="ctr" defTabSz="914400" eaLnBrk="1" fontAlgn="auto" hangingPunct="1">
              <a:spcBef>
                <a:spcPts val="0"/>
              </a:spcBef>
              <a:spcAft>
                <a:spcPts val="0"/>
              </a:spcAft>
            </a:pPr>
            <a:r>
              <a:rPr lang="en-US" sz="700" b="1" dirty="0">
                <a:solidFill>
                  <a:prstClr val="black"/>
                </a:solidFill>
                <a:latin typeface="Arial" panose="020B0604020202020204" pitchFamily="34" charset="0"/>
                <a:cs typeface="Arial" panose="020B0604020202020204" pitchFamily="34" charset="0"/>
              </a:rPr>
              <a:t>F</a:t>
            </a:r>
            <a:endParaRPr lang="es-MX" sz="700" b="1" dirty="0">
              <a:solidFill>
                <a:prstClr val="black"/>
              </a:solidFill>
              <a:latin typeface="Arial" panose="020B0604020202020204" pitchFamily="34" charset="0"/>
              <a:cs typeface="Arial" panose="020B0604020202020204" pitchFamily="34" charset="0"/>
            </a:endParaRPr>
          </a:p>
        </p:txBody>
      </p:sp>
      <p:sp>
        <p:nvSpPr>
          <p:cNvPr id="25" name="1 Título"/>
          <p:cNvSpPr txBox="1">
            <a:spLocks/>
          </p:cNvSpPr>
          <p:nvPr/>
        </p:nvSpPr>
        <p:spPr>
          <a:xfrm>
            <a:off x="181551" y="188913"/>
            <a:ext cx="8785225" cy="360362"/>
          </a:xfrm>
          <a:prstGeom prst="rect">
            <a:avLst/>
          </a:prstGeom>
        </p:spPr>
        <p:txBody>
          <a:bodyPr vert="horz" lIns="91440" tIns="45720" rIns="91440" bIns="45720" rtlCol="0" anchor="ctr">
            <a:noAutofit/>
          </a:bodyPr>
          <a:lstStyle>
            <a:lvl1pPr algn="l" defTabSz="914400" rtl="0" eaLnBrk="1" latinLnBrk="0" hangingPunct="1">
              <a:spcBef>
                <a:spcPct val="0"/>
              </a:spcBef>
              <a:buNone/>
              <a:defRPr sz="2800" kern="1200">
                <a:solidFill>
                  <a:schemeClr val="bg1"/>
                </a:solidFill>
                <a:latin typeface="+mj-lt"/>
                <a:ea typeface="+mj-ea"/>
                <a:cs typeface="+mj-cs"/>
              </a:defRPr>
            </a:lvl1pPr>
          </a:lstStyle>
          <a:p>
            <a:pPr fontAlgn="auto">
              <a:spcAft>
                <a:spcPts val="0"/>
              </a:spcAft>
            </a:pPr>
            <a:r>
              <a:rPr lang="es-MX" sz="2400" b="1" dirty="0">
                <a:solidFill>
                  <a:prstClr val="white"/>
                </a:solidFill>
                <a:latin typeface="Arial" panose="020B0604020202020204" pitchFamily="34" charset="0"/>
                <a:cs typeface="Arial" panose="020B0604020202020204" pitchFamily="34" charset="0"/>
              </a:rPr>
              <a:t>Modelo de Negocio Probado</a:t>
            </a:r>
          </a:p>
        </p:txBody>
      </p:sp>
      <p:sp>
        <p:nvSpPr>
          <p:cNvPr id="32" name="31 Rectángulo redondeado"/>
          <p:cNvSpPr/>
          <p:nvPr/>
        </p:nvSpPr>
        <p:spPr>
          <a:xfrm>
            <a:off x="294623" y="844541"/>
            <a:ext cx="8559080" cy="396000"/>
          </a:xfrm>
          <a:prstGeom prst="round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r>
              <a:rPr lang="es-MX" dirty="0">
                <a:solidFill>
                  <a:prstClr val="white"/>
                </a:solidFill>
                <a:latin typeface="Arial" panose="020B0604020202020204" pitchFamily="34" charset="0"/>
                <a:cs typeface="Arial" panose="020B0604020202020204" pitchFamily="34" charset="0"/>
              </a:rPr>
              <a:t>Vivienda Vertical Urbana</a:t>
            </a:r>
          </a:p>
        </p:txBody>
      </p:sp>
      <p:sp>
        <p:nvSpPr>
          <p:cNvPr id="24" name="23 CuadroTexto"/>
          <p:cNvSpPr txBox="1"/>
          <p:nvPr/>
        </p:nvSpPr>
        <p:spPr>
          <a:xfrm>
            <a:off x="6533678" y="3697287"/>
            <a:ext cx="868722" cy="230832"/>
          </a:xfrm>
          <a:prstGeom prst="rect">
            <a:avLst/>
          </a:prstGeom>
          <a:noFill/>
        </p:spPr>
        <p:txBody>
          <a:bodyPr wrap="square" rtlCol="0">
            <a:spAutoFit/>
          </a:bodyPr>
          <a:lstStyle/>
          <a:p>
            <a:pPr algn="ctr" defTabSz="914400" eaLnBrk="1" fontAlgn="auto" hangingPunct="1">
              <a:spcBef>
                <a:spcPts val="0"/>
              </a:spcBef>
              <a:spcAft>
                <a:spcPts val="0"/>
              </a:spcAft>
            </a:pPr>
            <a:r>
              <a:rPr lang="en-US" sz="900" b="1" dirty="0">
                <a:solidFill>
                  <a:srgbClr val="941114"/>
                </a:solidFill>
                <a:latin typeface="Arial" panose="020B0604020202020204" pitchFamily="34" charset="0"/>
                <a:cs typeface="Arial" panose="020B0604020202020204" pitchFamily="34" charset="0"/>
              </a:rPr>
              <a:t>Antes </a:t>
            </a:r>
            <a:endParaRPr lang="es-MX" sz="900" b="1" dirty="0">
              <a:solidFill>
                <a:srgbClr val="941114"/>
              </a:solidFill>
              <a:latin typeface="Arial" panose="020B0604020202020204" pitchFamily="34" charset="0"/>
              <a:cs typeface="Arial" panose="020B0604020202020204" pitchFamily="34" charset="0"/>
            </a:endParaRPr>
          </a:p>
        </p:txBody>
      </p:sp>
      <p:sp>
        <p:nvSpPr>
          <p:cNvPr id="34" name="33 CuadroTexto"/>
          <p:cNvSpPr txBox="1"/>
          <p:nvPr/>
        </p:nvSpPr>
        <p:spPr>
          <a:xfrm>
            <a:off x="7807734" y="3697287"/>
            <a:ext cx="868722" cy="230832"/>
          </a:xfrm>
          <a:prstGeom prst="rect">
            <a:avLst/>
          </a:prstGeom>
          <a:noFill/>
        </p:spPr>
        <p:txBody>
          <a:bodyPr wrap="square" rtlCol="0">
            <a:spAutoFit/>
          </a:bodyPr>
          <a:lstStyle/>
          <a:p>
            <a:pPr algn="ctr" defTabSz="914400" eaLnBrk="1" fontAlgn="auto" hangingPunct="1">
              <a:spcBef>
                <a:spcPts val="0"/>
              </a:spcBef>
              <a:spcAft>
                <a:spcPts val="0"/>
              </a:spcAft>
            </a:pPr>
            <a:r>
              <a:rPr lang="es-MX" sz="900" b="1" dirty="0">
                <a:solidFill>
                  <a:srgbClr val="941114"/>
                </a:solidFill>
                <a:latin typeface="Arial" panose="020B0604020202020204" pitchFamily="34" charset="0"/>
                <a:cs typeface="Arial" panose="020B0604020202020204" pitchFamily="34" charset="0"/>
              </a:rPr>
              <a:t>Después</a:t>
            </a:r>
          </a:p>
        </p:txBody>
      </p:sp>
      <p:sp>
        <p:nvSpPr>
          <p:cNvPr id="35" name="2 Marcador de número de diapositiva"/>
          <p:cNvSpPr txBox="1">
            <a:spLocks/>
          </p:cNvSpPr>
          <p:nvPr/>
        </p:nvSpPr>
        <p:spPr>
          <a:xfrm>
            <a:off x="4034866" y="6602561"/>
            <a:ext cx="1080120" cy="255439"/>
          </a:xfrm>
          <a:prstGeom prst="rect">
            <a:avLst/>
          </a:prstGeom>
        </p:spPr>
        <p:txBody>
          <a:bodyPr/>
          <a:lstStyle>
            <a:defPPr>
              <a:defRPr lang="en-US"/>
            </a:defPPr>
            <a:lvl1pPr marL="0" algn="l" defTabSz="914400" rtl="0" eaLnBrk="1" latinLnBrk="0" hangingPunct="1">
              <a:defRPr sz="10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fontAlgn="auto">
              <a:spcBef>
                <a:spcPts val="0"/>
              </a:spcBef>
              <a:spcAft>
                <a:spcPts val="0"/>
              </a:spcAft>
            </a:pPr>
            <a:fld id="{55E7DCAD-947E-4676-AFAF-0C66FE180EA6}" type="slidenum">
              <a:rPr lang="en-US" sz="1050" smtClean="0">
                <a:solidFill>
                  <a:prstClr val="black"/>
                </a:solidFill>
              </a:rPr>
              <a:pPr algn="ctr" fontAlgn="auto">
                <a:spcBef>
                  <a:spcPts val="0"/>
                </a:spcBef>
                <a:spcAft>
                  <a:spcPts val="0"/>
                </a:spcAft>
              </a:pPr>
              <a:t>16</a:t>
            </a:fld>
            <a:endParaRPr lang="en-US" sz="1050" dirty="0">
              <a:solidFill>
                <a:prstClr val="black"/>
              </a:solidFill>
            </a:endParaRPr>
          </a:p>
        </p:txBody>
      </p:sp>
    </p:spTree>
    <p:extLst>
      <p:ext uri="{BB962C8B-B14F-4D97-AF65-F5344CB8AC3E}">
        <p14:creationId xmlns:p14="http://schemas.microsoft.com/office/powerpoint/2010/main" val="1420775846"/>
      </p:ext>
    </p:extLst>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14 Forma libre"/>
          <p:cNvSpPr/>
          <p:nvPr/>
        </p:nvSpPr>
        <p:spPr>
          <a:xfrm>
            <a:off x="4585550" y="4030142"/>
            <a:ext cx="4225788" cy="2178953"/>
          </a:xfrm>
          <a:custGeom>
            <a:avLst/>
            <a:gdLst>
              <a:gd name="connsiteX0" fmla="*/ 0 w 8719816"/>
              <a:gd name="connsiteY0" fmla="*/ 0 h 907199"/>
              <a:gd name="connsiteX1" fmla="*/ 8719816 w 8719816"/>
              <a:gd name="connsiteY1" fmla="*/ 0 h 907199"/>
              <a:gd name="connsiteX2" fmla="*/ 8719816 w 8719816"/>
              <a:gd name="connsiteY2" fmla="*/ 907199 h 907199"/>
              <a:gd name="connsiteX3" fmla="*/ 0 w 8719816"/>
              <a:gd name="connsiteY3" fmla="*/ 907199 h 907199"/>
              <a:gd name="connsiteX4" fmla="*/ 0 w 8719816"/>
              <a:gd name="connsiteY4" fmla="*/ 0 h 907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19816" h="907199">
                <a:moveTo>
                  <a:pt x="0" y="0"/>
                </a:moveTo>
                <a:lnTo>
                  <a:pt x="8719816" y="0"/>
                </a:lnTo>
                <a:lnTo>
                  <a:pt x="8719816" y="907199"/>
                </a:lnTo>
                <a:lnTo>
                  <a:pt x="0" y="907199"/>
                </a:lnTo>
                <a:lnTo>
                  <a:pt x="0" y="0"/>
                </a:lnTo>
                <a:close/>
              </a:path>
            </a:pathLst>
          </a:custGeom>
          <a:ln w="15875">
            <a:solidFill>
              <a:srgbClr val="941114"/>
            </a:solidFill>
          </a:ln>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676755" tIns="333248" rIns="676755" bIns="113792" numCol="1" spcCol="1270" anchor="t" anchorCtr="0">
            <a:noAutofit/>
          </a:bodyPr>
          <a:lstStyle/>
          <a:p>
            <a:pPr marL="171450" lvl="1" indent="-171450" defTabSz="711200" eaLnBrk="1" fontAlgn="auto" hangingPunct="1">
              <a:lnSpc>
                <a:spcPct val="90000"/>
              </a:lnSpc>
              <a:spcAft>
                <a:spcPct val="15000"/>
              </a:spcAft>
              <a:buFontTx/>
              <a:buChar char="••"/>
            </a:pPr>
            <a:endParaRPr lang="es-MX" sz="1000" dirty="0">
              <a:solidFill>
                <a:prstClr val="black">
                  <a:hueOff val="0"/>
                  <a:satOff val="0"/>
                  <a:lumOff val="0"/>
                  <a:alphaOff val="0"/>
                </a:prstClr>
              </a:solidFill>
              <a:latin typeface="Arial" panose="020B0604020202020204" pitchFamily="34" charset="0"/>
              <a:cs typeface="Arial" panose="020B0604020202020204" pitchFamily="34" charset="0"/>
            </a:endParaRPr>
          </a:p>
        </p:txBody>
      </p:sp>
      <p:sp>
        <p:nvSpPr>
          <p:cNvPr id="31" name="14 Forma libre"/>
          <p:cNvSpPr/>
          <p:nvPr/>
        </p:nvSpPr>
        <p:spPr>
          <a:xfrm>
            <a:off x="128804" y="4030142"/>
            <a:ext cx="4225788" cy="2178953"/>
          </a:xfrm>
          <a:custGeom>
            <a:avLst/>
            <a:gdLst>
              <a:gd name="connsiteX0" fmla="*/ 0 w 8719816"/>
              <a:gd name="connsiteY0" fmla="*/ 0 h 907199"/>
              <a:gd name="connsiteX1" fmla="*/ 8719816 w 8719816"/>
              <a:gd name="connsiteY1" fmla="*/ 0 h 907199"/>
              <a:gd name="connsiteX2" fmla="*/ 8719816 w 8719816"/>
              <a:gd name="connsiteY2" fmla="*/ 907199 h 907199"/>
              <a:gd name="connsiteX3" fmla="*/ 0 w 8719816"/>
              <a:gd name="connsiteY3" fmla="*/ 907199 h 907199"/>
              <a:gd name="connsiteX4" fmla="*/ 0 w 8719816"/>
              <a:gd name="connsiteY4" fmla="*/ 0 h 907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19816" h="907199">
                <a:moveTo>
                  <a:pt x="0" y="0"/>
                </a:moveTo>
                <a:lnTo>
                  <a:pt x="8719816" y="0"/>
                </a:lnTo>
                <a:lnTo>
                  <a:pt x="8719816" y="907199"/>
                </a:lnTo>
                <a:lnTo>
                  <a:pt x="0" y="907199"/>
                </a:lnTo>
                <a:lnTo>
                  <a:pt x="0" y="0"/>
                </a:lnTo>
                <a:close/>
              </a:path>
            </a:pathLst>
          </a:custGeom>
          <a:ln w="15875">
            <a:solidFill>
              <a:srgbClr val="941114"/>
            </a:solidFill>
          </a:ln>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676755" tIns="333248" rIns="676755" bIns="113792" numCol="1" spcCol="1270" anchor="t" anchorCtr="0">
            <a:noAutofit/>
          </a:bodyPr>
          <a:lstStyle/>
          <a:p>
            <a:pPr marL="171450" lvl="1" indent="-171450" defTabSz="711200" eaLnBrk="1" fontAlgn="auto" hangingPunct="1">
              <a:lnSpc>
                <a:spcPct val="90000"/>
              </a:lnSpc>
              <a:spcAft>
                <a:spcPct val="15000"/>
              </a:spcAft>
              <a:buFontTx/>
              <a:buChar char="••"/>
            </a:pPr>
            <a:endParaRPr lang="es-MX" sz="1000" dirty="0">
              <a:solidFill>
                <a:prstClr val="black">
                  <a:hueOff val="0"/>
                  <a:satOff val="0"/>
                  <a:lumOff val="0"/>
                  <a:alphaOff val="0"/>
                </a:prstClr>
              </a:solidFill>
              <a:latin typeface="Arial" panose="020B0604020202020204" pitchFamily="34" charset="0"/>
              <a:cs typeface="Arial" panose="020B0604020202020204" pitchFamily="34" charset="0"/>
            </a:endParaRPr>
          </a:p>
        </p:txBody>
      </p:sp>
      <p:sp>
        <p:nvSpPr>
          <p:cNvPr id="30" name="14 Forma libre"/>
          <p:cNvSpPr/>
          <p:nvPr/>
        </p:nvSpPr>
        <p:spPr>
          <a:xfrm>
            <a:off x="4589666" y="1213312"/>
            <a:ext cx="4225788" cy="2178953"/>
          </a:xfrm>
          <a:custGeom>
            <a:avLst/>
            <a:gdLst>
              <a:gd name="connsiteX0" fmla="*/ 0 w 8719816"/>
              <a:gd name="connsiteY0" fmla="*/ 0 h 907199"/>
              <a:gd name="connsiteX1" fmla="*/ 8719816 w 8719816"/>
              <a:gd name="connsiteY1" fmla="*/ 0 h 907199"/>
              <a:gd name="connsiteX2" fmla="*/ 8719816 w 8719816"/>
              <a:gd name="connsiteY2" fmla="*/ 907199 h 907199"/>
              <a:gd name="connsiteX3" fmla="*/ 0 w 8719816"/>
              <a:gd name="connsiteY3" fmla="*/ 907199 h 907199"/>
              <a:gd name="connsiteX4" fmla="*/ 0 w 8719816"/>
              <a:gd name="connsiteY4" fmla="*/ 0 h 907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19816" h="907199">
                <a:moveTo>
                  <a:pt x="0" y="0"/>
                </a:moveTo>
                <a:lnTo>
                  <a:pt x="8719816" y="0"/>
                </a:lnTo>
                <a:lnTo>
                  <a:pt x="8719816" y="907199"/>
                </a:lnTo>
                <a:lnTo>
                  <a:pt x="0" y="907199"/>
                </a:lnTo>
                <a:lnTo>
                  <a:pt x="0" y="0"/>
                </a:lnTo>
                <a:close/>
              </a:path>
            </a:pathLst>
          </a:custGeom>
          <a:ln w="15875">
            <a:solidFill>
              <a:srgbClr val="941114"/>
            </a:solidFill>
          </a:ln>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676755" tIns="333248" rIns="676755" bIns="113792" numCol="1" spcCol="1270" anchor="t" anchorCtr="0">
            <a:noAutofit/>
          </a:bodyPr>
          <a:lstStyle/>
          <a:p>
            <a:pPr marL="171450" lvl="1" indent="-171450" defTabSz="711200" eaLnBrk="1" fontAlgn="auto" hangingPunct="1">
              <a:lnSpc>
                <a:spcPct val="90000"/>
              </a:lnSpc>
              <a:spcAft>
                <a:spcPct val="15000"/>
              </a:spcAft>
              <a:buFontTx/>
              <a:buChar char="••"/>
            </a:pPr>
            <a:endParaRPr lang="es-MX" sz="1000" dirty="0">
              <a:solidFill>
                <a:prstClr val="black">
                  <a:hueOff val="0"/>
                  <a:satOff val="0"/>
                  <a:lumOff val="0"/>
                  <a:alphaOff val="0"/>
                </a:prstClr>
              </a:solidFill>
              <a:latin typeface="Arial" panose="020B0604020202020204" pitchFamily="34" charset="0"/>
              <a:cs typeface="Arial" panose="020B0604020202020204" pitchFamily="34" charset="0"/>
            </a:endParaRPr>
          </a:p>
        </p:txBody>
      </p:sp>
      <p:sp>
        <p:nvSpPr>
          <p:cNvPr id="15" name="14 Forma libre"/>
          <p:cNvSpPr/>
          <p:nvPr/>
        </p:nvSpPr>
        <p:spPr>
          <a:xfrm>
            <a:off x="130312" y="1220149"/>
            <a:ext cx="4225788" cy="2178953"/>
          </a:xfrm>
          <a:custGeom>
            <a:avLst/>
            <a:gdLst>
              <a:gd name="connsiteX0" fmla="*/ 0 w 8719816"/>
              <a:gd name="connsiteY0" fmla="*/ 0 h 907199"/>
              <a:gd name="connsiteX1" fmla="*/ 8719816 w 8719816"/>
              <a:gd name="connsiteY1" fmla="*/ 0 h 907199"/>
              <a:gd name="connsiteX2" fmla="*/ 8719816 w 8719816"/>
              <a:gd name="connsiteY2" fmla="*/ 907199 h 907199"/>
              <a:gd name="connsiteX3" fmla="*/ 0 w 8719816"/>
              <a:gd name="connsiteY3" fmla="*/ 907199 h 907199"/>
              <a:gd name="connsiteX4" fmla="*/ 0 w 8719816"/>
              <a:gd name="connsiteY4" fmla="*/ 0 h 907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19816" h="907199">
                <a:moveTo>
                  <a:pt x="0" y="0"/>
                </a:moveTo>
                <a:lnTo>
                  <a:pt x="8719816" y="0"/>
                </a:lnTo>
                <a:lnTo>
                  <a:pt x="8719816" y="907199"/>
                </a:lnTo>
                <a:lnTo>
                  <a:pt x="0" y="907199"/>
                </a:lnTo>
                <a:lnTo>
                  <a:pt x="0" y="0"/>
                </a:lnTo>
                <a:close/>
              </a:path>
            </a:pathLst>
          </a:custGeom>
          <a:ln w="15875">
            <a:solidFill>
              <a:srgbClr val="941114"/>
            </a:solidFill>
          </a:ln>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676755" tIns="333248" rIns="676755" bIns="113792" numCol="1" spcCol="1270" anchor="t" anchorCtr="0">
            <a:noAutofit/>
          </a:bodyPr>
          <a:lstStyle/>
          <a:p>
            <a:pPr marL="171450" lvl="1" indent="-171450" defTabSz="711200" eaLnBrk="1" fontAlgn="auto" hangingPunct="1">
              <a:lnSpc>
                <a:spcPct val="90000"/>
              </a:lnSpc>
              <a:spcAft>
                <a:spcPct val="15000"/>
              </a:spcAft>
              <a:buFontTx/>
              <a:buChar char="••"/>
            </a:pPr>
            <a:endParaRPr lang="es-MX" sz="1000" dirty="0">
              <a:solidFill>
                <a:prstClr val="black">
                  <a:hueOff val="0"/>
                  <a:satOff val="0"/>
                  <a:lumOff val="0"/>
                  <a:alphaOff val="0"/>
                </a:prstClr>
              </a:solidFill>
              <a:latin typeface="Arial" panose="020B0604020202020204" pitchFamily="34" charset="0"/>
              <a:cs typeface="Arial" panose="020B0604020202020204" pitchFamily="34" charset="0"/>
            </a:endParaRPr>
          </a:p>
        </p:txBody>
      </p:sp>
      <p:sp>
        <p:nvSpPr>
          <p:cNvPr id="16" name="15 Forma libre"/>
          <p:cNvSpPr/>
          <p:nvPr/>
        </p:nvSpPr>
        <p:spPr>
          <a:xfrm>
            <a:off x="242755" y="835115"/>
            <a:ext cx="4021200" cy="600253"/>
          </a:xfrm>
          <a:custGeom>
            <a:avLst/>
            <a:gdLst>
              <a:gd name="connsiteX0" fmla="*/ 0 w 6103871"/>
              <a:gd name="connsiteY0" fmla="*/ 78722 h 472320"/>
              <a:gd name="connsiteX1" fmla="*/ 78722 w 6103871"/>
              <a:gd name="connsiteY1" fmla="*/ 0 h 472320"/>
              <a:gd name="connsiteX2" fmla="*/ 6025149 w 6103871"/>
              <a:gd name="connsiteY2" fmla="*/ 0 h 472320"/>
              <a:gd name="connsiteX3" fmla="*/ 6103871 w 6103871"/>
              <a:gd name="connsiteY3" fmla="*/ 78722 h 472320"/>
              <a:gd name="connsiteX4" fmla="*/ 6103871 w 6103871"/>
              <a:gd name="connsiteY4" fmla="*/ 393598 h 472320"/>
              <a:gd name="connsiteX5" fmla="*/ 6025149 w 6103871"/>
              <a:gd name="connsiteY5" fmla="*/ 472320 h 472320"/>
              <a:gd name="connsiteX6" fmla="*/ 78722 w 6103871"/>
              <a:gd name="connsiteY6" fmla="*/ 472320 h 472320"/>
              <a:gd name="connsiteX7" fmla="*/ 0 w 6103871"/>
              <a:gd name="connsiteY7" fmla="*/ 393598 h 472320"/>
              <a:gd name="connsiteX8" fmla="*/ 0 w 6103871"/>
              <a:gd name="connsiteY8" fmla="*/ 78722 h 472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03871" h="472320">
                <a:moveTo>
                  <a:pt x="0" y="78722"/>
                </a:moveTo>
                <a:cubicBezTo>
                  <a:pt x="0" y="35245"/>
                  <a:pt x="35245" y="0"/>
                  <a:pt x="78722" y="0"/>
                </a:cubicBezTo>
                <a:lnTo>
                  <a:pt x="6025149" y="0"/>
                </a:lnTo>
                <a:cubicBezTo>
                  <a:pt x="6068626" y="0"/>
                  <a:pt x="6103871" y="35245"/>
                  <a:pt x="6103871" y="78722"/>
                </a:cubicBezTo>
                <a:lnTo>
                  <a:pt x="6103871" y="393598"/>
                </a:lnTo>
                <a:cubicBezTo>
                  <a:pt x="6103871" y="437075"/>
                  <a:pt x="6068626" y="472320"/>
                  <a:pt x="6025149" y="472320"/>
                </a:cubicBezTo>
                <a:lnTo>
                  <a:pt x="78722" y="472320"/>
                </a:lnTo>
                <a:cubicBezTo>
                  <a:pt x="35245" y="472320"/>
                  <a:pt x="0" y="437075"/>
                  <a:pt x="0" y="393598"/>
                </a:cubicBezTo>
                <a:lnTo>
                  <a:pt x="0" y="78722"/>
                </a:lnTo>
                <a:close/>
              </a:path>
            </a:pathLst>
          </a:custGeom>
          <a:solidFill>
            <a:srgbClr val="941114"/>
          </a:solidFill>
          <a:ln>
            <a:solidFill>
              <a:srgbClr val="941114"/>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anchor="ctr" anchorCtr="0">
            <a:noAutofit/>
          </a:bodyPr>
          <a:lstStyle/>
          <a:p>
            <a:pPr algn="ctr" defTabSz="711200" eaLnBrk="1" fontAlgn="auto" hangingPunct="1">
              <a:lnSpc>
                <a:spcPct val="90000"/>
              </a:lnSpc>
              <a:spcAft>
                <a:spcPct val="35000"/>
              </a:spcAft>
            </a:pPr>
            <a:r>
              <a:rPr lang="es-MX" sz="1400" b="1" dirty="0">
                <a:solidFill>
                  <a:prstClr val="white"/>
                </a:solidFill>
                <a:latin typeface="Arial" panose="020B0604020202020204" pitchFamily="34" charset="0"/>
                <a:cs typeface="Arial" panose="020B0604020202020204" pitchFamily="34" charset="0"/>
              </a:rPr>
              <a:t>Experiencia en la adquisición de terrenos</a:t>
            </a:r>
            <a:endParaRPr lang="es-MX" sz="1400" i="1" dirty="0">
              <a:solidFill>
                <a:prstClr val="white"/>
              </a:solidFill>
              <a:latin typeface="Arial" panose="020B0604020202020204" pitchFamily="34" charset="0"/>
              <a:cs typeface="Arial" panose="020B0604020202020204" pitchFamily="34" charset="0"/>
            </a:endParaRPr>
          </a:p>
        </p:txBody>
      </p:sp>
      <p:sp>
        <p:nvSpPr>
          <p:cNvPr id="27" name="26 Forma libre"/>
          <p:cNvSpPr/>
          <p:nvPr/>
        </p:nvSpPr>
        <p:spPr>
          <a:xfrm>
            <a:off x="4690880" y="831864"/>
            <a:ext cx="4023360" cy="603504"/>
          </a:xfrm>
          <a:custGeom>
            <a:avLst/>
            <a:gdLst>
              <a:gd name="connsiteX0" fmla="*/ 0 w 6103871"/>
              <a:gd name="connsiteY0" fmla="*/ 78722 h 472320"/>
              <a:gd name="connsiteX1" fmla="*/ 78722 w 6103871"/>
              <a:gd name="connsiteY1" fmla="*/ 0 h 472320"/>
              <a:gd name="connsiteX2" fmla="*/ 6025149 w 6103871"/>
              <a:gd name="connsiteY2" fmla="*/ 0 h 472320"/>
              <a:gd name="connsiteX3" fmla="*/ 6103871 w 6103871"/>
              <a:gd name="connsiteY3" fmla="*/ 78722 h 472320"/>
              <a:gd name="connsiteX4" fmla="*/ 6103871 w 6103871"/>
              <a:gd name="connsiteY4" fmla="*/ 393598 h 472320"/>
              <a:gd name="connsiteX5" fmla="*/ 6025149 w 6103871"/>
              <a:gd name="connsiteY5" fmla="*/ 472320 h 472320"/>
              <a:gd name="connsiteX6" fmla="*/ 78722 w 6103871"/>
              <a:gd name="connsiteY6" fmla="*/ 472320 h 472320"/>
              <a:gd name="connsiteX7" fmla="*/ 0 w 6103871"/>
              <a:gd name="connsiteY7" fmla="*/ 393598 h 472320"/>
              <a:gd name="connsiteX8" fmla="*/ 0 w 6103871"/>
              <a:gd name="connsiteY8" fmla="*/ 78722 h 472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03871" h="472320">
                <a:moveTo>
                  <a:pt x="0" y="78722"/>
                </a:moveTo>
                <a:cubicBezTo>
                  <a:pt x="0" y="35245"/>
                  <a:pt x="35245" y="0"/>
                  <a:pt x="78722" y="0"/>
                </a:cubicBezTo>
                <a:lnTo>
                  <a:pt x="6025149" y="0"/>
                </a:lnTo>
                <a:cubicBezTo>
                  <a:pt x="6068626" y="0"/>
                  <a:pt x="6103871" y="35245"/>
                  <a:pt x="6103871" y="78722"/>
                </a:cubicBezTo>
                <a:lnTo>
                  <a:pt x="6103871" y="393598"/>
                </a:lnTo>
                <a:cubicBezTo>
                  <a:pt x="6103871" y="437075"/>
                  <a:pt x="6068626" y="472320"/>
                  <a:pt x="6025149" y="472320"/>
                </a:cubicBezTo>
                <a:lnTo>
                  <a:pt x="78722" y="472320"/>
                </a:lnTo>
                <a:cubicBezTo>
                  <a:pt x="35245" y="472320"/>
                  <a:pt x="0" y="437075"/>
                  <a:pt x="0" y="393598"/>
                </a:cubicBezTo>
                <a:lnTo>
                  <a:pt x="0" y="78722"/>
                </a:lnTo>
                <a:close/>
              </a:path>
            </a:pathLst>
          </a:custGeom>
          <a:solidFill>
            <a:srgbClr val="941114"/>
          </a:solidFill>
          <a:ln>
            <a:solidFill>
              <a:srgbClr val="941114"/>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anchor="ctr" anchorCtr="0">
            <a:noAutofit/>
          </a:bodyPr>
          <a:lstStyle/>
          <a:p>
            <a:pPr algn="ctr" defTabSz="711200" eaLnBrk="1" fontAlgn="auto" hangingPunct="1">
              <a:lnSpc>
                <a:spcPct val="90000"/>
              </a:lnSpc>
              <a:spcAft>
                <a:spcPct val="35000"/>
              </a:spcAft>
            </a:pPr>
            <a:r>
              <a:rPr lang="es-MX" sz="1400" b="1" dirty="0">
                <a:solidFill>
                  <a:prstClr val="white"/>
                </a:solidFill>
                <a:latin typeface="Arial" panose="020B0604020202020204" pitchFamily="34" charset="0"/>
                <a:cs typeface="Arial" panose="020B0604020202020204" pitchFamily="34" charset="0"/>
              </a:rPr>
              <a:t>Generación de tierra apta</a:t>
            </a:r>
            <a:endParaRPr lang="es-MX" sz="1400" i="1" dirty="0">
              <a:solidFill>
                <a:prstClr val="white"/>
              </a:solidFill>
              <a:latin typeface="Arial" panose="020B0604020202020204" pitchFamily="34" charset="0"/>
              <a:cs typeface="Arial" panose="020B0604020202020204" pitchFamily="34" charset="0"/>
            </a:endParaRPr>
          </a:p>
        </p:txBody>
      </p:sp>
      <p:sp>
        <p:nvSpPr>
          <p:cNvPr id="3" name="2 CuadroTexto"/>
          <p:cNvSpPr txBox="1"/>
          <p:nvPr/>
        </p:nvSpPr>
        <p:spPr>
          <a:xfrm>
            <a:off x="4640142" y="4299808"/>
            <a:ext cx="4068902" cy="1465786"/>
          </a:xfrm>
          <a:prstGeom prst="rect">
            <a:avLst/>
          </a:prstGeom>
          <a:noFill/>
        </p:spPr>
        <p:txBody>
          <a:bodyPr wrap="square" rtlCol="0">
            <a:spAutoFit/>
          </a:bodyPr>
          <a:lstStyle>
            <a:defPPr>
              <a:defRPr lang="en-US"/>
            </a:defPPr>
            <a:lvl2pPr marL="171450" lvl="1" indent="-171450" defTabSz="711200">
              <a:lnSpc>
                <a:spcPct val="90000"/>
              </a:lnSpc>
              <a:spcBef>
                <a:spcPct val="0"/>
              </a:spcBef>
              <a:spcAft>
                <a:spcPct val="15000"/>
              </a:spcAft>
              <a:buChar char="••"/>
              <a:defRPr sz="1200"/>
            </a:lvl2pPr>
          </a:lstStyle>
          <a:p>
            <a:pPr lvl="1" algn="just" eaLnBrk="1" fontAlgn="auto" hangingPunct="1">
              <a:spcBef>
                <a:spcPts val="600"/>
              </a:spcBef>
              <a:buClr>
                <a:srgbClr val="941114"/>
              </a:buClr>
            </a:pPr>
            <a:r>
              <a:rPr lang="es-ES" sz="1100" dirty="0">
                <a:solidFill>
                  <a:prstClr val="black"/>
                </a:solidFill>
                <a:latin typeface="Arial" panose="020B0604020202020204" pitchFamily="34" charset="0"/>
                <a:cs typeface="Arial" panose="020B0604020202020204" pitchFamily="34" charset="0"/>
              </a:rPr>
              <a:t>Proyectos con buena rentabilidad a través de economías de escala</a:t>
            </a:r>
            <a:endParaRPr lang="es-MX" sz="1100" dirty="0">
              <a:solidFill>
                <a:prstClr val="black"/>
              </a:solidFill>
              <a:latin typeface="Arial" panose="020B0604020202020204" pitchFamily="34" charset="0"/>
              <a:cs typeface="Arial" panose="020B0604020202020204" pitchFamily="34" charset="0"/>
            </a:endParaRPr>
          </a:p>
          <a:p>
            <a:pPr lvl="1" algn="just" eaLnBrk="1" fontAlgn="auto" hangingPunct="1">
              <a:spcBef>
                <a:spcPts val="600"/>
              </a:spcBef>
              <a:buClr>
                <a:srgbClr val="941114"/>
              </a:buClr>
            </a:pPr>
            <a:r>
              <a:rPr lang="es-MX" sz="1100" b="1" dirty="0">
                <a:solidFill>
                  <a:prstClr val="black"/>
                </a:solidFill>
                <a:latin typeface="Arial" panose="020B0604020202020204" pitchFamily="34" charset="0"/>
                <a:cs typeface="Arial" panose="020B0604020202020204" pitchFamily="34" charset="0"/>
              </a:rPr>
              <a:t>Descuento de principales materiales </a:t>
            </a:r>
            <a:r>
              <a:rPr lang="es-MX" sz="1100" dirty="0">
                <a:solidFill>
                  <a:prstClr val="black"/>
                </a:solidFill>
                <a:latin typeface="Arial" panose="020B0604020202020204" pitchFamily="34" charset="0"/>
                <a:cs typeface="Arial" panose="020B0604020202020204" pitchFamily="34" charset="0"/>
              </a:rPr>
              <a:t>(cemento, acero, ventanas, cristales, entre otros)</a:t>
            </a:r>
            <a:endParaRPr lang="es-MX" sz="1100" b="1" dirty="0">
              <a:solidFill>
                <a:prstClr val="black"/>
              </a:solidFill>
              <a:latin typeface="Arial" panose="020B0604020202020204" pitchFamily="34" charset="0"/>
              <a:cs typeface="Arial" panose="020B0604020202020204" pitchFamily="34" charset="0"/>
            </a:endParaRPr>
          </a:p>
          <a:p>
            <a:pPr lvl="1" algn="just" eaLnBrk="1" fontAlgn="auto" hangingPunct="1">
              <a:spcBef>
                <a:spcPts val="600"/>
              </a:spcBef>
              <a:buClr>
                <a:srgbClr val="941114"/>
              </a:buClr>
            </a:pPr>
            <a:r>
              <a:rPr lang="es-MX" sz="1100" b="1" dirty="0">
                <a:solidFill>
                  <a:prstClr val="black"/>
                </a:solidFill>
                <a:latin typeface="Arial" panose="020B0604020202020204" pitchFamily="34" charset="0"/>
                <a:cs typeface="Arial" panose="020B0604020202020204" pitchFamily="34" charset="0"/>
              </a:rPr>
              <a:t>Rotación </a:t>
            </a:r>
            <a:r>
              <a:rPr lang="es-MX" sz="1100" dirty="0">
                <a:solidFill>
                  <a:prstClr val="black"/>
                </a:solidFill>
                <a:latin typeface="Arial" panose="020B0604020202020204" pitchFamily="34" charset="0"/>
                <a:cs typeface="Arial" panose="020B0604020202020204" pitchFamily="34" charset="0"/>
              </a:rPr>
              <a:t>de contratistas y operación bajo un modelo vertical (permitiendo velocidad, eficiencia y ahorros)</a:t>
            </a:r>
          </a:p>
          <a:p>
            <a:pPr lvl="1" algn="just" eaLnBrk="1" fontAlgn="auto" hangingPunct="1">
              <a:spcBef>
                <a:spcPts val="600"/>
              </a:spcBef>
              <a:buClr>
                <a:srgbClr val="941114"/>
              </a:buClr>
            </a:pPr>
            <a:r>
              <a:rPr lang="es-MX" sz="1100" dirty="0">
                <a:solidFill>
                  <a:prstClr val="black"/>
                </a:solidFill>
                <a:latin typeface="Arial" panose="020B0604020202020204" pitchFamily="34" charset="0"/>
                <a:cs typeface="Arial" panose="020B0604020202020204" pitchFamily="34" charset="0"/>
              </a:rPr>
              <a:t>Capacidad de </a:t>
            </a:r>
            <a:r>
              <a:rPr lang="es-MX" sz="1100" b="1" dirty="0">
                <a:solidFill>
                  <a:prstClr val="black"/>
                </a:solidFill>
                <a:latin typeface="Arial" panose="020B0604020202020204" pitchFamily="34" charset="0"/>
                <a:cs typeface="Arial" panose="020B0604020202020204" pitchFamily="34" charset="0"/>
              </a:rPr>
              <a:t>ejecución simultánea de proyectos</a:t>
            </a:r>
          </a:p>
        </p:txBody>
      </p:sp>
      <p:sp>
        <p:nvSpPr>
          <p:cNvPr id="23" name="22 CuadroTexto"/>
          <p:cNvSpPr txBox="1"/>
          <p:nvPr/>
        </p:nvSpPr>
        <p:spPr>
          <a:xfrm>
            <a:off x="183396" y="4288226"/>
            <a:ext cx="4080559" cy="1363450"/>
          </a:xfrm>
          <a:prstGeom prst="rect">
            <a:avLst/>
          </a:prstGeom>
          <a:noFill/>
        </p:spPr>
        <p:txBody>
          <a:bodyPr wrap="square" rtlCol="0">
            <a:spAutoFit/>
          </a:bodyPr>
          <a:lstStyle/>
          <a:p>
            <a:pPr marL="171450" lvl="1" indent="-171450" algn="just" defTabSz="711200" eaLnBrk="1" fontAlgn="auto" hangingPunct="1">
              <a:lnSpc>
                <a:spcPct val="90000"/>
              </a:lnSpc>
              <a:spcBef>
                <a:spcPts val="600"/>
              </a:spcBef>
              <a:spcAft>
                <a:spcPct val="15000"/>
              </a:spcAft>
              <a:buClr>
                <a:srgbClr val="941114"/>
              </a:buClr>
              <a:buFontTx/>
              <a:buChar char="••"/>
            </a:pPr>
            <a:r>
              <a:rPr lang="es-MX" sz="1100" dirty="0">
                <a:solidFill>
                  <a:prstClr val="black"/>
                </a:solidFill>
                <a:latin typeface="Arial" panose="020B0604020202020204" pitchFamily="34" charset="0"/>
                <a:cs typeface="Arial" panose="020B0604020202020204" pitchFamily="34" charset="0"/>
              </a:rPr>
              <a:t>Crítica para mantener buenas relaciones y lograr relaciones “ganar / ganar “ entre desarrollador y vecinos</a:t>
            </a:r>
          </a:p>
          <a:p>
            <a:pPr marL="171450" lvl="1" indent="-171450" algn="just" defTabSz="711200" eaLnBrk="1" fontAlgn="auto" hangingPunct="1">
              <a:lnSpc>
                <a:spcPct val="90000"/>
              </a:lnSpc>
              <a:spcBef>
                <a:spcPts val="600"/>
              </a:spcBef>
              <a:spcAft>
                <a:spcPct val="15000"/>
              </a:spcAft>
              <a:buClr>
                <a:srgbClr val="941114"/>
              </a:buClr>
              <a:buFontTx/>
              <a:buChar char="••"/>
            </a:pPr>
            <a:r>
              <a:rPr lang="es-MX" sz="1100" dirty="0">
                <a:solidFill>
                  <a:prstClr val="black"/>
                </a:solidFill>
                <a:latin typeface="Arial" panose="020B0604020202020204" pitchFamily="34" charset="0"/>
                <a:cs typeface="Arial" panose="020B0604020202020204" pitchFamily="34" charset="0"/>
              </a:rPr>
              <a:t>Generación de </a:t>
            </a:r>
            <a:r>
              <a:rPr lang="es-MX" sz="1100" b="1" dirty="0">
                <a:solidFill>
                  <a:prstClr val="black"/>
                </a:solidFill>
                <a:latin typeface="Arial" panose="020B0604020202020204" pitchFamily="34" charset="0"/>
                <a:cs typeface="Arial" panose="020B0604020202020204" pitchFamily="34" charset="0"/>
              </a:rPr>
              <a:t>mapas de viabilidad social </a:t>
            </a:r>
            <a:r>
              <a:rPr lang="es-MX" sz="1100" dirty="0">
                <a:solidFill>
                  <a:prstClr val="black"/>
                </a:solidFill>
                <a:latin typeface="Arial" panose="020B0604020202020204" pitchFamily="34" charset="0"/>
                <a:cs typeface="Arial" panose="020B0604020202020204" pitchFamily="34" charset="0"/>
              </a:rPr>
              <a:t>en las zonas de influencia tomando en cuenta factores como el medio ambiente, entorno y desarrollo de la comunidad, entre otros</a:t>
            </a:r>
          </a:p>
          <a:p>
            <a:pPr marL="171450" lvl="1" indent="-171450" algn="just" defTabSz="711200" eaLnBrk="1" fontAlgn="auto" hangingPunct="1">
              <a:lnSpc>
                <a:spcPct val="90000"/>
              </a:lnSpc>
              <a:spcBef>
                <a:spcPts val="600"/>
              </a:spcBef>
              <a:spcAft>
                <a:spcPct val="15000"/>
              </a:spcAft>
              <a:buClr>
                <a:srgbClr val="941114"/>
              </a:buClr>
              <a:buFontTx/>
              <a:buChar char="••"/>
            </a:pPr>
            <a:r>
              <a:rPr lang="es-MX" sz="1100" b="1" dirty="0">
                <a:solidFill>
                  <a:prstClr val="black"/>
                </a:solidFill>
                <a:latin typeface="Arial" panose="020B0604020202020204" pitchFamily="34" charset="0"/>
                <a:cs typeface="Arial" panose="020B0604020202020204" pitchFamily="34" charset="0"/>
              </a:rPr>
              <a:t>Fundación Quiero Casa</a:t>
            </a:r>
            <a:r>
              <a:rPr lang="es-MX" sz="1100" dirty="0">
                <a:solidFill>
                  <a:prstClr val="black"/>
                </a:solidFill>
                <a:latin typeface="Arial" panose="020B0604020202020204" pitchFamily="34" charset="0"/>
                <a:cs typeface="Arial" panose="020B0604020202020204" pitchFamily="34" charset="0"/>
              </a:rPr>
              <a:t>: regeneración del tejido social y fortalecimiento de relaciones comunitarias</a:t>
            </a:r>
          </a:p>
        </p:txBody>
      </p:sp>
      <p:sp>
        <p:nvSpPr>
          <p:cNvPr id="25" name="24 CuadroTexto"/>
          <p:cNvSpPr txBox="1"/>
          <p:nvPr/>
        </p:nvSpPr>
        <p:spPr>
          <a:xfrm>
            <a:off x="185196" y="1512888"/>
            <a:ext cx="4078759" cy="1872820"/>
          </a:xfrm>
          <a:prstGeom prst="rect">
            <a:avLst/>
          </a:prstGeom>
          <a:noFill/>
        </p:spPr>
        <p:txBody>
          <a:bodyPr wrap="square" rtlCol="0">
            <a:spAutoFit/>
          </a:bodyPr>
          <a:lstStyle/>
          <a:p>
            <a:pPr marL="171450" lvl="1" indent="-171450" algn="just" defTabSz="711200" eaLnBrk="1" fontAlgn="auto" hangingPunct="1">
              <a:lnSpc>
                <a:spcPct val="90000"/>
              </a:lnSpc>
              <a:spcBef>
                <a:spcPts val="600"/>
              </a:spcBef>
              <a:spcAft>
                <a:spcPct val="15000"/>
              </a:spcAft>
              <a:buClr>
                <a:srgbClr val="941114"/>
              </a:buClr>
              <a:buFontTx/>
              <a:buChar char="••"/>
            </a:pPr>
            <a:r>
              <a:rPr lang="es-MX" sz="1100" dirty="0">
                <a:solidFill>
                  <a:prstClr val="black"/>
                </a:solidFill>
                <a:latin typeface="Arial" panose="020B0604020202020204" pitchFamily="34" charset="0"/>
                <a:cs typeface="Arial" panose="020B0604020202020204" pitchFamily="34" charset="0"/>
              </a:rPr>
              <a:t>Modelo </a:t>
            </a:r>
            <a:r>
              <a:rPr lang="es-MX" sz="1100" b="1" dirty="0">
                <a:solidFill>
                  <a:prstClr val="black"/>
                </a:solidFill>
                <a:latin typeface="Arial" panose="020B0604020202020204" pitchFamily="34" charset="0"/>
                <a:cs typeface="Arial" panose="020B0604020202020204" pitchFamily="34" charset="0"/>
              </a:rPr>
              <a:t>proactivo en la búsqueda de terrenos </a:t>
            </a:r>
            <a:r>
              <a:rPr lang="es-MX" sz="1100" dirty="0">
                <a:solidFill>
                  <a:prstClr val="black"/>
                </a:solidFill>
                <a:latin typeface="Arial" panose="020B0604020202020204" pitchFamily="34" charset="0"/>
                <a:cs typeface="Arial" panose="020B0604020202020204" pitchFamily="34" charset="0"/>
              </a:rPr>
              <a:t>encontrando oportunidades que nunca salen al mercado a través de: </a:t>
            </a:r>
          </a:p>
          <a:p>
            <a:pPr marL="534988" lvl="2" indent="-174625" algn="just" defTabSz="711200" eaLnBrk="1" fontAlgn="auto" hangingPunct="1">
              <a:lnSpc>
                <a:spcPct val="90000"/>
              </a:lnSpc>
              <a:spcBef>
                <a:spcPts val="600"/>
              </a:spcBef>
              <a:spcAft>
                <a:spcPct val="15000"/>
              </a:spcAft>
              <a:buClr>
                <a:srgbClr val="7F7F7F"/>
              </a:buClr>
              <a:buFont typeface="Courier New" panose="02070309020205020404" pitchFamily="49" charset="0"/>
              <a:buChar char="o"/>
            </a:pPr>
            <a:r>
              <a:rPr lang="es-MX" sz="1100" dirty="0">
                <a:solidFill>
                  <a:prstClr val="black"/>
                </a:solidFill>
                <a:latin typeface="Arial" panose="020B0604020202020204" pitchFamily="34" charset="0"/>
                <a:cs typeface="Arial" panose="020B0604020202020204" pitchFamily="34" charset="0"/>
              </a:rPr>
              <a:t>Brokers especializados exclusivos</a:t>
            </a:r>
          </a:p>
          <a:p>
            <a:pPr marL="534988" lvl="2" indent="-174625" algn="just" defTabSz="711200" eaLnBrk="1" fontAlgn="auto" hangingPunct="1">
              <a:lnSpc>
                <a:spcPct val="90000"/>
              </a:lnSpc>
              <a:spcBef>
                <a:spcPts val="600"/>
              </a:spcBef>
              <a:spcAft>
                <a:spcPct val="15000"/>
              </a:spcAft>
              <a:buClr>
                <a:srgbClr val="7F7F7F"/>
              </a:buClr>
              <a:buFont typeface="Courier New" panose="02070309020205020404" pitchFamily="49" charset="0"/>
              <a:buChar char="o"/>
            </a:pPr>
            <a:r>
              <a:rPr lang="es-MX" sz="1100" dirty="0">
                <a:solidFill>
                  <a:prstClr val="black"/>
                </a:solidFill>
                <a:latin typeface="Arial" panose="020B0604020202020204" pitchFamily="34" charset="0"/>
                <a:cs typeface="Arial" panose="020B0604020202020204" pitchFamily="34" charset="0"/>
              </a:rPr>
              <a:t>Búsqueda de oportunidades puerta por puerta </a:t>
            </a:r>
          </a:p>
          <a:p>
            <a:pPr marL="534988" lvl="2" indent="-174625" algn="just" defTabSz="711200" eaLnBrk="1" fontAlgn="auto" hangingPunct="1">
              <a:lnSpc>
                <a:spcPct val="90000"/>
              </a:lnSpc>
              <a:spcBef>
                <a:spcPts val="600"/>
              </a:spcBef>
              <a:spcAft>
                <a:spcPct val="15000"/>
              </a:spcAft>
              <a:buClr>
                <a:srgbClr val="7F7F7F"/>
              </a:buClr>
              <a:buFont typeface="Courier New" panose="02070309020205020404" pitchFamily="49" charset="0"/>
              <a:buChar char="o"/>
            </a:pPr>
            <a:r>
              <a:rPr lang="es-MX" sz="1100" dirty="0">
                <a:solidFill>
                  <a:prstClr val="black"/>
                </a:solidFill>
                <a:latin typeface="Arial" panose="020B0604020202020204" pitchFamily="34" charset="0"/>
                <a:cs typeface="Arial" panose="020B0604020202020204" pitchFamily="34" charset="0"/>
              </a:rPr>
              <a:t>Enfoque en relación con vecinos como potenciales vendedores</a:t>
            </a:r>
          </a:p>
          <a:p>
            <a:pPr marL="171450" lvl="1" indent="-171450" algn="just" defTabSz="711200" eaLnBrk="1" fontAlgn="auto" hangingPunct="1">
              <a:lnSpc>
                <a:spcPct val="90000"/>
              </a:lnSpc>
              <a:spcBef>
                <a:spcPts val="600"/>
              </a:spcBef>
              <a:spcAft>
                <a:spcPct val="15000"/>
              </a:spcAft>
              <a:buClr>
                <a:srgbClr val="941114"/>
              </a:buClr>
              <a:buFontTx/>
              <a:buChar char="••"/>
            </a:pPr>
            <a:r>
              <a:rPr lang="es-MX" sz="1100" dirty="0">
                <a:solidFill>
                  <a:prstClr val="black"/>
                </a:solidFill>
                <a:latin typeface="Arial" panose="020B0604020202020204" pitchFamily="34" charset="0"/>
                <a:cs typeface="Arial" panose="020B0604020202020204" pitchFamily="34" charset="0"/>
              </a:rPr>
              <a:t>Vivienda que permite múltiples opciones de tierra en calles secundarias o terciarias (contrario a uso comercial)</a:t>
            </a:r>
          </a:p>
        </p:txBody>
      </p:sp>
      <p:sp>
        <p:nvSpPr>
          <p:cNvPr id="28" name="27 CuadroTexto"/>
          <p:cNvSpPr txBox="1"/>
          <p:nvPr/>
        </p:nvSpPr>
        <p:spPr>
          <a:xfrm>
            <a:off x="4658198" y="1509501"/>
            <a:ext cx="4050846" cy="2025170"/>
          </a:xfrm>
          <a:prstGeom prst="rect">
            <a:avLst/>
          </a:prstGeom>
          <a:noFill/>
        </p:spPr>
        <p:txBody>
          <a:bodyPr wrap="square" rtlCol="0">
            <a:spAutoFit/>
          </a:bodyPr>
          <a:lstStyle>
            <a:defPPr>
              <a:defRPr lang="en-US"/>
            </a:defPPr>
            <a:lvl2pPr marL="171450" lvl="1" indent="-171450" defTabSz="711200">
              <a:lnSpc>
                <a:spcPct val="90000"/>
              </a:lnSpc>
              <a:spcBef>
                <a:spcPct val="0"/>
              </a:spcBef>
              <a:spcAft>
                <a:spcPct val="15000"/>
              </a:spcAft>
              <a:buChar char="••"/>
              <a:defRPr sz="1400"/>
            </a:lvl2pPr>
            <a:lvl3pPr marL="628650" lvl="2" indent="-171450" defTabSz="711200">
              <a:lnSpc>
                <a:spcPct val="90000"/>
              </a:lnSpc>
              <a:spcBef>
                <a:spcPct val="0"/>
              </a:spcBef>
              <a:spcAft>
                <a:spcPct val="15000"/>
              </a:spcAft>
              <a:buChar char="••"/>
              <a:defRPr sz="1400"/>
            </a:lvl3pPr>
          </a:lstStyle>
          <a:p>
            <a:pPr lvl="1" algn="just" eaLnBrk="1" fontAlgn="auto" hangingPunct="1">
              <a:spcBef>
                <a:spcPts val="600"/>
              </a:spcBef>
              <a:buClr>
                <a:srgbClr val="941114"/>
              </a:buClr>
            </a:pPr>
            <a:r>
              <a:rPr lang="es-MX" sz="1100" dirty="0">
                <a:solidFill>
                  <a:prstClr val="black"/>
                </a:solidFill>
                <a:latin typeface="Arial" panose="020B0604020202020204" pitchFamily="34" charset="0"/>
                <a:cs typeface="Arial" panose="020B0604020202020204" pitchFamily="34" charset="0"/>
              </a:rPr>
              <a:t>Amplia experiencia en:</a:t>
            </a:r>
          </a:p>
          <a:p>
            <a:pPr marL="534988" lvl="2" indent="-174625" algn="just" eaLnBrk="1" fontAlgn="auto" hangingPunct="1">
              <a:spcBef>
                <a:spcPts val="600"/>
              </a:spcBef>
              <a:buClr>
                <a:srgbClr val="7F7F7F"/>
              </a:buClr>
              <a:buFont typeface="Courier New" panose="02070309020205020404" pitchFamily="49" charset="0"/>
              <a:buChar char="o"/>
            </a:pPr>
            <a:r>
              <a:rPr lang="es-MX" sz="1100" b="1" dirty="0">
                <a:solidFill>
                  <a:prstClr val="black"/>
                </a:solidFill>
                <a:latin typeface="Arial" panose="020B0604020202020204" pitchFamily="34" charset="0"/>
                <a:cs typeface="Arial" panose="020B0604020202020204" pitchFamily="34" charset="0"/>
              </a:rPr>
              <a:t>Saneamiento de terrenos </a:t>
            </a:r>
            <a:r>
              <a:rPr lang="es-MX" sz="1100" dirty="0">
                <a:solidFill>
                  <a:prstClr val="black"/>
                </a:solidFill>
                <a:latin typeface="Arial" panose="020B0604020202020204" pitchFamily="34" charset="0"/>
                <a:cs typeface="Arial" panose="020B0604020202020204" pitchFamily="34" charset="0"/>
              </a:rPr>
              <a:t>contaminados bajo la supervisión de SEMARNAT</a:t>
            </a:r>
          </a:p>
          <a:p>
            <a:pPr marL="534988" lvl="2" indent="-174625" algn="just" eaLnBrk="1" fontAlgn="auto" hangingPunct="1">
              <a:spcBef>
                <a:spcPts val="600"/>
              </a:spcBef>
              <a:buClr>
                <a:srgbClr val="7F7F7F"/>
              </a:buClr>
              <a:buFont typeface="Courier New" panose="02070309020205020404" pitchFamily="49" charset="0"/>
              <a:buChar char="o"/>
            </a:pPr>
            <a:r>
              <a:rPr lang="es-MX" sz="1100" dirty="0">
                <a:solidFill>
                  <a:prstClr val="black"/>
                </a:solidFill>
                <a:latin typeface="Arial" panose="020B0604020202020204" pitchFamily="34" charset="0"/>
                <a:cs typeface="Arial" panose="020B0604020202020204" pitchFamily="34" charset="0"/>
              </a:rPr>
              <a:t>Desarrollo de proyectos que permitan </a:t>
            </a:r>
            <a:r>
              <a:rPr lang="es-MX" sz="1100" b="1" dirty="0">
                <a:solidFill>
                  <a:prstClr val="black"/>
                </a:solidFill>
                <a:latin typeface="Arial" panose="020B0604020202020204" pitchFamily="34" charset="0"/>
                <a:cs typeface="Arial" panose="020B0604020202020204" pitchFamily="34" charset="0"/>
              </a:rPr>
              <a:t>renovar y preservar edificios</a:t>
            </a:r>
            <a:r>
              <a:rPr lang="es-MX" sz="1100" dirty="0">
                <a:solidFill>
                  <a:prstClr val="black"/>
                </a:solidFill>
                <a:latin typeface="Arial" panose="020B0604020202020204" pitchFamily="34" charset="0"/>
                <a:cs typeface="Arial" panose="020B0604020202020204" pitchFamily="34" charset="0"/>
              </a:rPr>
              <a:t> históricos protegidos por el INBA e INAH</a:t>
            </a:r>
          </a:p>
          <a:p>
            <a:pPr marL="534988" lvl="2" indent="-174625" algn="just" eaLnBrk="1" fontAlgn="auto" hangingPunct="1">
              <a:spcBef>
                <a:spcPts val="600"/>
              </a:spcBef>
              <a:buClr>
                <a:srgbClr val="7F7F7F"/>
              </a:buClr>
              <a:buFont typeface="Courier New" panose="02070309020205020404" pitchFamily="49" charset="0"/>
              <a:buChar char="o"/>
            </a:pPr>
            <a:r>
              <a:rPr lang="en-US" sz="1100" dirty="0">
                <a:solidFill>
                  <a:prstClr val="black"/>
                </a:solidFill>
                <a:latin typeface="Arial" panose="020B0604020202020204" pitchFamily="34" charset="0"/>
                <a:cs typeface="Arial" panose="020B0604020202020204" pitchFamily="34" charset="0"/>
              </a:rPr>
              <a:t>Gestiones ante diversas autoridades: Delegaciones / Alcaldías, SEDUVI, CONAGUA, </a:t>
            </a:r>
            <a:r>
              <a:rPr lang="es-MX" sz="1100" dirty="0">
                <a:solidFill>
                  <a:prstClr val="black"/>
                </a:solidFill>
                <a:latin typeface="Arial" panose="020B0604020202020204" pitchFamily="34" charset="0"/>
                <a:cs typeface="Arial" panose="020B0604020202020204" pitchFamily="34" charset="0"/>
              </a:rPr>
              <a:t>INBA, INAH, SEMARNAT, Sitios Patrimoniales, metro, entre otras</a:t>
            </a:r>
          </a:p>
          <a:p>
            <a:pPr lvl="2" eaLnBrk="1" fontAlgn="auto" hangingPunct="1">
              <a:spcBef>
                <a:spcPts val="600"/>
              </a:spcBef>
            </a:pPr>
            <a:endParaRPr lang="es-MX" sz="1100" dirty="0">
              <a:solidFill>
                <a:prstClr val="black"/>
              </a:solidFill>
              <a:latin typeface="Arial" panose="020B0604020202020204" pitchFamily="34" charset="0"/>
              <a:cs typeface="Arial" panose="020B0604020202020204" pitchFamily="34" charset="0"/>
            </a:endParaRPr>
          </a:p>
        </p:txBody>
      </p:sp>
      <p:sp>
        <p:nvSpPr>
          <p:cNvPr id="19" name="1 Título"/>
          <p:cNvSpPr txBox="1">
            <a:spLocks/>
          </p:cNvSpPr>
          <p:nvPr/>
        </p:nvSpPr>
        <p:spPr>
          <a:xfrm>
            <a:off x="181551" y="188913"/>
            <a:ext cx="8785225" cy="360362"/>
          </a:xfrm>
          <a:prstGeom prst="rect">
            <a:avLst/>
          </a:prstGeom>
        </p:spPr>
        <p:txBody>
          <a:bodyPr vert="horz" lIns="91440" tIns="45720" rIns="91440" bIns="45720" rtlCol="0" anchor="ctr">
            <a:noAutofit/>
          </a:bodyPr>
          <a:lstStyle>
            <a:lvl1pPr algn="l" defTabSz="914400" rtl="0" eaLnBrk="1" latinLnBrk="0" hangingPunct="1">
              <a:spcBef>
                <a:spcPct val="0"/>
              </a:spcBef>
              <a:buNone/>
              <a:defRPr sz="2800" kern="1200">
                <a:solidFill>
                  <a:schemeClr val="bg1"/>
                </a:solidFill>
                <a:latin typeface="+mj-lt"/>
                <a:ea typeface="+mj-ea"/>
                <a:cs typeface="+mj-cs"/>
              </a:defRPr>
            </a:lvl1pPr>
          </a:lstStyle>
          <a:p>
            <a:pPr fontAlgn="auto">
              <a:spcAft>
                <a:spcPts val="0"/>
              </a:spcAft>
            </a:pPr>
            <a:r>
              <a:rPr lang="es-MX" sz="2400" b="1" dirty="0">
                <a:solidFill>
                  <a:prstClr val="white"/>
                </a:solidFill>
                <a:latin typeface="Arial" panose="020B0604020202020204" pitchFamily="34" charset="0"/>
                <a:cs typeface="Arial" panose="020B0604020202020204" pitchFamily="34" charset="0"/>
              </a:rPr>
              <a:t>Ventajas Competitivas</a:t>
            </a:r>
          </a:p>
        </p:txBody>
      </p:sp>
      <p:sp>
        <p:nvSpPr>
          <p:cNvPr id="22" name="2 Marcador de número de diapositiva"/>
          <p:cNvSpPr txBox="1">
            <a:spLocks/>
          </p:cNvSpPr>
          <p:nvPr/>
        </p:nvSpPr>
        <p:spPr>
          <a:xfrm>
            <a:off x="4034866" y="6602561"/>
            <a:ext cx="1080120" cy="255439"/>
          </a:xfrm>
          <a:prstGeom prst="rect">
            <a:avLst/>
          </a:prstGeom>
        </p:spPr>
        <p:txBody>
          <a:bodyPr/>
          <a:lstStyle>
            <a:defPPr>
              <a:defRPr lang="en-US"/>
            </a:defPPr>
            <a:lvl1pPr marL="0" algn="l" defTabSz="914400" rtl="0" eaLnBrk="1" latinLnBrk="0" hangingPunct="1">
              <a:defRPr sz="10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fontAlgn="auto">
              <a:spcBef>
                <a:spcPts val="0"/>
              </a:spcBef>
              <a:spcAft>
                <a:spcPts val="0"/>
              </a:spcAft>
            </a:pPr>
            <a:fld id="{55E7DCAD-947E-4676-AFAF-0C66FE180EA6}" type="slidenum">
              <a:rPr lang="en-US" sz="1050" smtClean="0">
                <a:solidFill>
                  <a:prstClr val="black"/>
                </a:solidFill>
              </a:rPr>
              <a:pPr algn="ctr" fontAlgn="auto">
                <a:spcBef>
                  <a:spcPts val="0"/>
                </a:spcBef>
                <a:spcAft>
                  <a:spcPts val="0"/>
                </a:spcAft>
              </a:pPr>
              <a:t>17</a:t>
            </a:fld>
            <a:endParaRPr lang="en-US" sz="1050" dirty="0">
              <a:solidFill>
                <a:prstClr val="black"/>
              </a:solidFill>
            </a:endParaRPr>
          </a:p>
        </p:txBody>
      </p:sp>
      <p:sp>
        <p:nvSpPr>
          <p:cNvPr id="24" name="15 Forma libre"/>
          <p:cNvSpPr/>
          <p:nvPr/>
        </p:nvSpPr>
        <p:spPr>
          <a:xfrm>
            <a:off x="242755" y="3617409"/>
            <a:ext cx="4021200" cy="600253"/>
          </a:xfrm>
          <a:custGeom>
            <a:avLst/>
            <a:gdLst>
              <a:gd name="connsiteX0" fmla="*/ 0 w 6103871"/>
              <a:gd name="connsiteY0" fmla="*/ 78722 h 472320"/>
              <a:gd name="connsiteX1" fmla="*/ 78722 w 6103871"/>
              <a:gd name="connsiteY1" fmla="*/ 0 h 472320"/>
              <a:gd name="connsiteX2" fmla="*/ 6025149 w 6103871"/>
              <a:gd name="connsiteY2" fmla="*/ 0 h 472320"/>
              <a:gd name="connsiteX3" fmla="*/ 6103871 w 6103871"/>
              <a:gd name="connsiteY3" fmla="*/ 78722 h 472320"/>
              <a:gd name="connsiteX4" fmla="*/ 6103871 w 6103871"/>
              <a:gd name="connsiteY4" fmla="*/ 393598 h 472320"/>
              <a:gd name="connsiteX5" fmla="*/ 6025149 w 6103871"/>
              <a:gd name="connsiteY5" fmla="*/ 472320 h 472320"/>
              <a:gd name="connsiteX6" fmla="*/ 78722 w 6103871"/>
              <a:gd name="connsiteY6" fmla="*/ 472320 h 472320"/>
              <a:gd name="connsiteX7" fmla="*/ 0 w 6103871"/>
              <a:gd name="connsiteY7" fmla="*/ 393598 h 472320"/>
              <a:gd name="connsiteX8" fmla="*/ 0 w 6103871"/>
              <a:gd name="connsiteY8" fmla="*/ 78722 h 472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03871" h="472320">
                <a:moveTo>
                  <a:pt x="0" y="78722"/>
                </a:moveTo>
                <a:cubicBezTo>
                  <a:pt x="0" y="35245"/>
                  <a:pt x="35245" y="0"/>
                  <a:pt x="78722" y="0"/>
                </a:cubicBezTo>
                <a:lnTo>
                  <a:pt x="6025149" y="0"/>
                </a:lnTo>
                <a:cubicBezTo>
                  <a:pt x="6068626" y="0"/>
                  <a:pt x="6103871" y="35245"/>
                  <a:pt x="6103871" y="78722"/>
                </a:cubicBezTo>
                <a:lnTo>
                  <a:pt x="6103871" y="393598"/>
                </a:lnTo>
                <a:cubicBezTo>
                  <a:pt x="6103871" y="437075"/>
                  <a:pt x="6068626" y="472320"/>
                  <a:pt x="6025149" y="472320"/>
                </a:cubicBezTo>
                <a:lnTo>
                  <a:pt x="78722" y="472320"/>
                </a:lnTo>
                <a:cubicBezTo>
                  <a:pt x="35245" y="472320"/>
                  <a:pt x="0" y="437075"/>
                  <a:pt x="0" y="393598"/>
                </a:cubicBezTo>
                <a:lnTo>
                  <a:pt x="0" y="78722"/>
                </a:lnTo>
                <a:close/>
              </a:path>
            </a:pathLst>
          </a:custGeom>
          <a:solidFill>
            <a:srgbClr val="941114"/>
          </a:solidFill>
          <a:ln>
            <a:solidFill>
              <a:srgbClr val="941114"/>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anchor="ctr" anchorCtr="0">
            <a:noAutofit/>
          </a:bodyPr>
          <a:lstStyle/>
          <a:p>
            <a:pPr algn="ctr" defTabSz="711200" eaLnBrk="1" fontAlgn="auto" hangingPunct="1">
              <a:lnSpc>
                <a:spcPct val="90000"/>
              </a:lnSpc>
              <a:spcAft>
                <a:spcPct val="35000"/>
              </a:spcAft>
            </a:pPr>
            <a:r>
              <a:rPr lang="es-MX" sz="1400" b="1" dirty="0">
                <a:solidFill>
                  <a:prstClr val="white"/>
                </a:solidFill>
                <a:latin typeface="Arial" panose="020B0604020202020204" pitchFamily="34" charset="0"/>
                <a:cs typeface="Arial" panose="020B0604020202020204" pitchFamily="34" charset="0"/>
              </a:rPr>
              <a:t>Gestión Vecinal</a:t>
            </a:r>
            <a:endParaRPr lang="es-MX" sz="1400" i="1" dirty="0">
              <a:solidFill>
                <a:prstClr val="white"/>
              </a:solidFill>
              <a:latin typeface="Arial" panose="020B0604020202020204" pitchFamily="34" charset="0"/>
              <a:cs typeface="Arial" panose="020B0604020202020204" pitchFamily="34" charset="0"/>
            </a:endParaRPr>
          </a:p>
        </p:txBody>
      </p:sp>
      <p:sp>
        <p:nvSpPr>
          <p:cNvPr id="26" name="15 Forma libre"/>
          <p:cNvSpPr/>
          <p:nvPr/>
        </p:nvSpPr>
        <p:spPr>
          <a:xfrm>
            <a:off x="4687844" y="3618350"/>
            <a:ext cx="4021200" cy="600253"/>
          </a:xfrm>
          <a:custGeom>
            <a:avLst/>
            <a:gdLst>
              <a:gd name="connsiteX0" fmla="*/ 0 w 6103871"/>
              <a:gd name="connsiteY0" fmla="*/ 78722 h 472320"/>
              <a:gd name="connsiteX1" fmla="*/ 78722 w 6103871"/>
              <a:gd name="connsiteY1" fmla="*/ 0 h 472320"/>
              <a:gd name="connsiteX2" fmla="*/ 6025149 w 6103871"/>
              <a:gd name="connsiteY2" fmla="*/ 0 h 472320"/>
              <a:gd name="connsiteX3" fmla="*/ 6103871 w 6103871"/>
              <a:gd name="connsiteY3" fmla="*/ 78722 h 472320"/>
              <a:gd name="connsiteX4" fmla="*/ 6103871 w 6103871"/>
              <a:gd name="connsiteY4" fmla="*/ 393598 h 472320"/>
              <a:gd name="connsiteX5" fmla="*/ 6025149 w 6103871"/>
              <a:gd name="connsiteY5" fmla="*/ 472320 h 472320"/>
              <a:gd name="connsiteX6" fmla="*/ 78722 w 6103871"/>
              <a:gd name="connsiteY6" fmla="*/ 472320 h 472320"/>
              <a:gd name="connsiteX7" fmla="*/ 0 w 6103871"/>
              <a:gd name="connsiteY7" fmla="*/ 393598 h 472320"/>
              <a:gd name="connsiteX8" fmla="*/ 0 w 6103871"/>
              <a:gd name="connsiteY8" fmla="*/ 78722 h 472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03871" h="472320">
                <a:moveTo>
                  <a:pt x="0" y="78722"/>
                </a:moveTo>
                <a:cubicBezTo>
                  <a:pt x="0" y="35245"/>
                  <a:pt x="35245" y="0"/>
                  <a:pt x="78722" y="0"/>
                </a:cubicBezTo>
                <a:lnTo>
                  <a:pt x="6025149" y="0"/>
                </a:lnTo>
                <a:cubicBezTo>
                  <a:pt x="6068626" y="0"/>
                  <a:pt x="6103871" y="35245"/>
                  <a:pt x="6103871" y="78722"/>
                </a:cubicBezTo>
                <a:lnTo>
                  <a:pt x="6103871" y="393598"/>
                </a:lnTo>
                <a:cubicBezTo>
                  <a:pt x="6103871" y="437075"/>
                  <a:pt x="6068626" y="472320"/>
                  <a:pt x="6025149" y="472320"/>
                </a:cubicBezTo>
                <a:lnTo>
                  <a:pt x="78722" y="472320"/>
                </a:lnTo>
                <a:cubicBezTo>
                  <a:pt x="35245" y="472320"/>
                  <a:pt x="0" y="437075"/>
                  <a:pt x="0" y="393598"/>
                </a:cubicBezTo>
                <a:lnTo>
                  <a:pt x="0" y="78722"/>
                </a:lnTo>
                <a:close/>
              </a:path>
            </a:pathLst>
          </a:custGeom>
          <a:solidFill>
            <a:srgbClr val="941114"/>
          </a:solidFill>
          <a:ln>
            <a:solidFill>
              <a:srgbClr val="941114"/>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anchor="ctr" anchorCtr="0">
            <a:noAutofit/>
          </a:bodyPr>
          <a:lstStyle/>
          <a:p>
            <a:pPr algn="ctr" defTabSz="711200" eaLnBrk="1" fontAlgn="auto" hangingPunct="1">
              <a:lnSpc>
                <a:spcPct val="90000"/>
              </a:lnSpc>
              <a:spcAft>
                <a:spcPct val="35000"/>
              </a:spcAft>
            </a:pPr>
            <a:r>
              <a:rPr lang="es-MX" sz="1400" b="1" dirty="0">
                <a:solidFill>
                  <a:prstClr val="white"/>
                </a:solidFill>
                <a:latin typeface="Arial" panose="020B0604020202020204" pitchFamily="34" charset="0"/>
                <a:cs typeface="Arial" panose="020B0604020202020204" pitchFamily="34" charset="0"/>
              </a:rPr>
              <a:t>Modelo verticalmente integrado</a:t>
            </a:r>
            <a:endParaRPr lang="es-MX" sz="1400" i="1" dirty="0">
              <a:solidFill>
                <a:prstClr val="white"/>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567959935"/>
      </p:ext>
    </p:extLst>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Rectángulo 54"/>
          <p:cNvSpPr/>
          <p:nvPr/>
        </p:nvSpPr>
        <p:spPr>
          <a:xfrm>
            <a:off x="4687632" y="4626110"/>
            <a:ext cx="2520280" cy="376358"/>
          </a:xfrm>
          <a:prstGeom prst="rect">
            <a:avLst/>
          </a:prstGeom>
          <a:solidFill>
            <a:srgbClr val="BFBFB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endParaRPr lang="es-ES" sz="1100" b="1" dirty="0">
              <a:solidFill>
                <a:prstClr val="white"/>
              </a:solidFill>
              <a:latin typeface="Arial" panose="020B0604020202020204" pitchFamily="34" charset="0"/>
              <a:cs typeface="Arial" pitchFamily="34" charset="0"/>
            </a:endParaRPr>
          </a:p>
        </p:txBody>
      </p:sp>
      <p:sp>
        <p:nvSpPr>
          <p:cNvPr id="47" name="Rectángulo 54"/>
          <p:cNvSpPr/>
          <p:nvPr/>
        </p:nvSpPr>
        <p:spPr>
          <a:xfrm>
            <a:off x="4783310" y="5620861"/>
            <a:ext cx="4183465" cy="376358"/>
          </a:xfrm>
          <a:prstGeom prst="rect">
            <a:avLst/>
          </a:prstGeom>
          <a:solidFill>
            <a:srgbClr val="941114"/>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r>
              <a:rPr lang="es-MX" sz="1130" dirty="0">
                <a:solidFill>
                  <a:prstClr val="white"/>
                </a:solidFill>
                <a:latin typeface="Arial" panose="020B0604020202020204" pitchFamily="34" charset="0"/>
                <a:cs typeface="Arial" panose="020B0604020202020204" pitchFamily="34" charset="0"/>
              </a:rPr>
              <a:t>Compramos 1 terreno por cada 156 en análisis preliminar</a:t>
            </a:r>
          </a:p>
        </p:txBody>
      </p:sp>
      <p:sp>
        <p:nvSpPr>
          <p:cNvPr id="76" name="Rectángulo 54"/>
          <p:cNvSpPr/>
          <p:nvPr/>
        </p:nvSpPr>
        <p:spPr>
          <a:xfrm>
            <a:off x="4678840" y="1921481"/>
            <a:ext cx="2520280" cy="376358"/>
          </a:xfrm>
          <a:prstGeom prst="rect">
            <a:avLst/>
          </a:prstGeom>
          <a:solidFill>
            <a:srgbClr val="BFBFB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endParaRPr lang="es-ES" sz="1100" b="1" dirty="0">
              <a:solidFill>
                <a:prstClr val="white"/>
              </a:solidFill>
              <a:latin typeface="Arial" panose="020B0604020202020204" pitchFamily="34" charset="0"/>
              <a:cs typeface="Arial" pitchFamily="34" charset="0"/>
            </a:endParaRPr>
          </a:p>
        </p:txBody>
      </p:sp>
      <p:sp>
        <p:nvSpPr>
          <p:cNvPr id="60" name="Rectángulo 54"/>
          <p:cNvSpPr/>
          <p:nvPr/>
        </p:nvSpPr>
        <p:spPr>
          <a:xfrm>
            <a:off x="4678840" y="4063916"/>
            <a:ext cx="2520280" cy="376358"/>
          </a:xfrm>
          <a:prstGeom prst="rect">
            <a:avLst/>
          </a:prstGeom>
          <a:solidFill>
            <a:srgbClr val="BFBFB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endParaRPr lang="es-ES" sz="1100" b="1" dirty="0">
              <a:solidFill>
                <a:prstClr val="white"/>
              </a:solidFill>
              <a:latin typeface="Arial" panose="020B0604020202020204" pitchFamily="34" charset="0"/>
              <a:cs typeface="Arial" pitchFamily="34" charset="0"/>
            </a:endParaRPr>
          </a:p>
        </p:txBody>
      </p:sp>
      <p:sp>
        <p:nvSpPr>
          <p:cNvPr id="61" name="Rectángulo 54"/>
          <p:cNvSpPr/>
          <p:nvPr/>
        </p:nvSpPr>
        <p:spPr>
          <a:xfrm>
            <a:off x="4678840" y="3505657"/>
            <a:ext cx="2520280" cy="376358"/>
          </a:xfrm>
          <a:prstGeom prst="rect">
            <a:avLst/>
          </a:prstGeom>
          <a:solidFill>
            <a:srgbClr val="BFBFB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endParaRPr lang="es-ES" sz="1100" b="1" dirty="0">
              <a:solidFill>
                <a:prstClr val="white"/>
              </a:solidFill>
              <a:latin typeface="Arial" panose="020B0604020202020204" pitchFamily="34" charset="0"/>
              <a:cs typeface="Arial" pitchFamily="34" charset="0"/>
            </a:endParaRPr>
          </a:p>
        </p:txBody>
      </p:sp>
      <p:sp>
        <p:nvSpPr>
          <p:cNvPr id="63" name="Rectángulo 54"/>
          <p:cNvSpPr/>
          <p:nvPr/>
        </p:nvSpPr>
        <p:spPr>
          <a:xfrm>
            <a:off x="4678840" y="3001601"/>
            <a:ext cx="2520280" cy="376358"/>
          </a:xfrm>
          <a:prstGeom prst="rect">
            <a:avLst/>
          </a:prstGeom>
          <a:solidFill>
            <a:srgbClr val="BFBFB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endParaRPr lang="es-ES" sz="1100" b="1" dirty="0">
              <a:solidFill>
                <a:prstClr val="white"/>
              </a:solidFill>
              <a:latin typeface="Arial" panose="020B0604020202020204" pitchFamily="34" charset="0"/>
              <a:cs typeface="Arial" pitchFamily="34" charset="0"/>
            </a:endParaRPr>
          </a:p>
        </p:txBody>
      </p:sp>
      <p:sp>
        <p:nvSpPr>
          <p:cNvPr id="75" name="Rectángulo 54"/>
          <p:cNvSpPr/>
          <p:nvPr/>
        </p:nvSpPr>
        <p:spPr>
          <a:xfrm>
            <a:off x="4678840" y="2425537"/>
            <a:ext cx="2520280" cy="376358"/>
          </a:xfrm>
          <a:prstGeom prst="rect">
            <a:avLst/>
          </a:prstGeom>
          <a:solidFill>
            <a:srgbClr val="BFBFB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endParaRPr lang="es-ES" sz="1100" b="1" dirty="0">
              <a:solidFill>
                <a:prstClr val="white"/>
              </a:solidFill>
              <a:latin typeface="Arial" panose="020B0604020202020204" pitchFamily="34" charset="0"/>
              <a:cs typeface="Arial" pitchFamily="34" charset="0"/>
            </a:endParaRPr>
          </a:p>
        </p:txBody>
      </p:sp>
      <p:sp>
        <p:nvSpPr>
          <p:cNvPr id="94" name="Rectángulo redondeado 93"/>
          <p:cNvSpPr/>
          <p:nvPr/>
        </p:nvSpPr>
        <p:spPr>
          <a:xfrm>
            <a:off x="116438" y="1005275"/>
            <a:ext cx="8850337" cy="312106"/>
          </a:xfrm>
          <a:prstGeom prst="roundRect">
            <a:avLst/>
          </a:prstGeom>
          <a:no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r>
              <a:rPr lang="es-MX" b="1" dirty="0">
                <a:solidFill>
                  <a:srgbClr val="941114"/>
                </a:solidFill>
                <a:latin typeface="Arial" panose="020B0604020202020204" pitchFamily="34" charset="0"/>
                <a:cs typeface="Arial" panose="020B0604020202020204" pitchFamily="34" charset="0"/>
              </a:rPr>
              <a:t>Robusto Filtro para la selección de Nuevos Proyectos</a:t>
            </a:r>
          </a:p>
        </p:txBody>
      </p:sp>
      <p:pic>
        <p:nvPicPr>
          <p:cNvPr id="59" name="Imagen 58"/>
          <p:cNvPicPr>
            <a:picLocks noChangeAspect="1"/>
          </p:cNvPicPr>
          <p:nvPr/>
        </p:nvPicPr>
        <p:blipFill>
          <a:blip r:embed="rId2"/>
          <a:stretch>
            <a:fillRect/>
          </a:stretch>
        </p:blipFill>
        <p:spPr>
          <a:xfrm>
            <a:off x="6078425" y="1741338"/>
            <a:ext cx="2990461" cy="3415854"/>
          </a:xfrm>
          <a:prstGeom prst="rect">
            <a:avLst/>
          </a:prstGeom>
          <a:effectLst>
            <a:glow rad="127000">
              <a:schemeClr val="accent1">
                <a:alpha val="0"/>
              </a:schemeClr>
            </a:glow>
            <a:softEdge rad="0"/>
          </a:effectLst>
        </p:spPr>
      </p:pic>
      <p:sp>
        <p:nvSpPr>
          <p:cNvPr id="62" name="CuadroTexto 61"/>
          <p:cNvSpPr txBox="1"/>
          <p:nvPr/>
        </p:nvSpPr>
        <p:spPr>
          <a:xfrm>
            <a:off x="7134420" y="2070878"/>
            <a:ext cx="611295" cy="261610"/>
          </a:xfrm>
          <a:prstGeom prst="rect">
            <a:avLst/>
          </a:prstGeom>
          <a:noFill/>
        </p:spPr>
        <p:txBody>
          <a:bodyPr wrap="square" rtlCol="0">
            <a:spAutoFit/>
          </a:bodyPr>
          <a:lstStyle/>
          <a:p>
            <a:pPr algn="ctr" defTabSz="914400" eaLnBrk="1" fontAlgn="auto" hangingPunct="1">
              <a:spcBef>
                <a:spcPts val="0"/>
              </a:spcBef>
              <a:spcAft>
                <a:spcPts val="0"/>
              </a:spcAft>
            </a:pPr>
            <a:r>
              <a:rPr lang="es-ES" sz="1100" b="1" dirty="0">
                <a:solidFill>
                  <a:prstClr val="white"/>
                </a:solidFill>
                <a:latin typeface="Arial" panose="020B0604020202020204" pitchFamily="34" charset="0"/>
                <a:cs typeface="Arial" pitchFamily="34" charset="0"/>
              </a:rPr>
              <a:t>100%</a:t>
            </a:r>
          </a:p>
        </p:txBody>
      </p:sp>
      <p:sp>
        <p:nvSpPr>
          <p:cNvPr id="64" name="CuadroTexto 63"/>
          <p:cNvSpPr txBox="1"/>
          <p:nvPr/>
        </p:nvSpPr>
        <p:spPr>
          <a:xfrm>
            <a:off x="7101040" y="2611636"/>
            <a:ext cx="644675" cy="261610"/>
          </a:xfrm>
          <a:prstGeom prst="rect">
            <a:avLst/>
          </a:prstGeom>
          <a:noFill/>
        </p:spPr>
        <p:txBody>
          <a:bodyPr wrap="square" rtlCol="0">
            <a:spAutoFit/>
          </a:bodyPr>
          <a:lstStyle/>
          <a:p>
            <a:pPr algn="ctr" defTabSz="914400" eaLnBrk="1" fontAlgn="auto" hangingPunct="1">
              <a:spcBef>
                <a:spcPts val="0"/>
              </a:spcBef>
              <a:spcAft>
                <a:spcPts val="0"/>
              </a:spcAft>
            </a:pPr>
            <a:r>
              <a:rPr lang="es-ES" sz="1100" b="1" dirty="0">
                <a:solidFill>
                  <a:prstClr val="white"/>
                </a:solidFill>
                <a:latin typeface="Arial" panose="020B0604020202020204" pitchFamily="34" charset="0"/>
                <a:cs typeface="Arial" pitchFamily="34" charset="0"/>
              </a:rPr>
              <a:t>21.9%</a:t>
            </a:r>
          </a:p>
        </p:txBody>
      </p:sp>
      <p:sp>
        <p:nvSpPr>
          <p:cNvPr id="65" name="CuadroTexto 64"/>
          <p:cNvSpPr txBox="1"/>
          <p:nvPr/>
        </p:nvSpPr>
        <p:spPr>
          <a:xfrm>
            <a:off x="7134420" y="3124563"/>
            <a:ext cx="611295" cy="261610"/>
          </a:xfrm>
          <a:prstGeom prst="rect">
            <a:avLst/>
          </a:prstGeom>
          <a:noFill/>
        </p:spPr>
        <p:txBody>
          <a:bodyPr wrap="square" rtlCol="0">
            <a:spAutoFit/>
          </a:bodyPr>
          <a:lstStyle/>
          <a:p>
            <a:pPr algn="ctr" defTabSz="914400" eaLnBrk="1" fontAlgn="auto" hangingPunct="1">
              <a:spcBef>
                <a:spcPts val="0"/>
              </a:spcBef>
              <a:spcAft>
                <a:spcPts val="0"/>
              </a:spcAft>
            </a:pPr>
            <a:r>
              <a:rPr lang="es-ES" sz="1100" b="1" dirty="0">
                <a:solidFill>
                  <a:prstClr val="white"/>
                </a:solidFill>
                <a:latin typeface="Arial" panose="020B0604020202020204" pitchFamily="34" charset="0"/>
                <a:cs typeface="Arial" pitchFamily="34" charset="0"/>
              </a:rPr>
              <a:t>9.6%</a:t>
            </a:r>
          </a:p>
        </p:txBody>
      </p:sp>
      <p:sp>
        <p:nvSpPr>
          <p:cNvPr id="66" name="CuadroTexto 65"/>
          <p:cNvSpPr txBox="1"/>
          <p:nvPr/>
        </p:nvSpPr>
        <p:spPr>
          <a:xfrm>
            <a:off x="7101040" y="3627198"/>
            <a:ext cx="644675" cy="261610"/>
          </a:xfrm>
          <a:prstGeom prst="rect">
            <a:avLst/>
          </a:prstGeom>
          <a:noFill/>
        </p:spPr>
        <p:txBody>
          <a:bodyPr wrap="square" rtlCol="0">
            <a:spAutoFit/>
          </a:bodyPr>
          <a:lstStyle/>
          <a:p>
            <a:pPr algn="ctr" defTabSz="914400" eaLnBrk="1" fontAlgn="auto" hangingPunct="1">
              <a:spcBef>
                <a:spcPts val="0"/>
              </a:spcBef>
              <a:spcAft>
                <a:spcPts val="0"/>
              </a:spcAft>
            </a:pPr>
            <a:r>
              <a:rPr lang="es-ES" sz="1100" b="1" dirty="0">
                <a:solidFill>
                  <a:prstClr val="white"/>
                </a:solidFill>
                <a:latin typeface="Arial" panose="020B0604020202020204" pitchFamily="34" charset="0"/>
                <a:cs typeface="Arial" pitchFamily="34" charset="0"/>
              </a:rPr>
              <a:t>1.8%</a:t>
            </a:r>
          </a:p>
        </p:txBody>
      </p:sp>
      <p:sp>
        <p:nvSpPr>
          <p:cNvPr id="67" name="CuadroTexto 66"/>
          <p:cNvSpPr txBox="1"/>
          <p:nvPr/>
        </p:nvSpPr>
        <p:spPr>
          <a:xfrm>
            <a:off x="7114332" y="4181710"/>
            <a:ext cx="631383" cy="261610"/>
          </a:xfrm>
          <a:prstGeom prst="rect">
            <a:avLst/>
          </a:prstGeom>
          <a:noFill/>
        </p:spPr>
        <p:txBody>
          <a:bodyPr wrap="square" rtlCol="0">
            <a:spAutoFit/>
          </a:bodyPr>
          <a:lstStyle/>
          <a:p>
            <a:pPr algn="ctr" defTabSz="914400" eaLnBrk="1" fontAlgn="auto" hangingPunct="1">
              <a:spcBef>
                <a:spcPts val="0"/>
              </a:spcBef>
              <a:spcAft>
                <a:spcPts val="0"/>
              </a:spcAft>
            </a:pPr>
            <a:r>
              <a:rPr lang="es-ES" sz="1100" b="1" dirty="0">
                <a:solidFill>
                  <a:prstClr val="white"/>
                </a:solidFill>
                <a:latin typeface="Arial" panose="020B0604020202020204" pitchFamily="34" charset="0"/>
                <a:cs typeface="Arial" pitchFamily="34" charset="0"/>
              </a:rPr>
              <a:t>1.4%</a:t>
            </a:r>
          </a:p>
        </p:txBody>
      </p:sp>
      <p:sp>
        <p:nvSpPr>
          <p:cNvPr id="69" name="CuadroTexto 68"/>
          <p:cNvSpPr txBox="1"/>
          <p:nvPr/>
        </p:nvSpPr>
        <p:spPr>
          <a:xfrm>
            <a:off x="4701281" y="1969273"/>
            <a:ext cx="1069767" cy="276999"/>
          </a:xfrm>
          <a:prstGeom prst="rect">
            <a:avLst/>
          </a:prstGeom>
          <a:noFill/>
        </p:spPr>
        <p:txBody>
          <a:bodyPr wrap="square" rtlCol="0">
            <a:spAutoFit/>
          </a:bodyPr>
          <a:lstStyle/>
          <a:p>
            <a:pPr defTabSz="914400" eaLnBrk="1" fontAlgn="auto" hangingPunct="1">
              <a:spcBef>
                <a:spcPts val="0"/>
              </a:spcBef>
              <a:spcAft>
                <a:spcPts val="0"/>
              </a:spcAft>
            </a:pPr>
            <a:r>
              <a:rPr lang="es-ES" sz="1200" dirty="0">
                <a:solidFill>
                  <a:prstClr val="black"/>
                </a:solidFill>
                <a:latin typeface="Arial" panose="020B0604020202020204" pitchFamily="34" charset="0"/>
                <a:cs typeface="Arial" pitchFamily="34" charset="0"/>
              </a:rPr>
              <a:t>Analizados</a:t>
            </a:r>
          </a:p>
        </p:txBody>
      </p:sp>
      <p:sp>
        <p:nvSpPr>
          <p:cNvPr id="70" name="CuadroTexto 69"/>
          <p:cNvSpPr txBox="1"/>
          <p:nvPr/>
        </p:nvSpPr>
        <p:spPr>
          <a:xfrm>
            <a:off x="4687633" y="2478193"/>
            <a:ext cx="1528239" cy="276999"/>
          </a:xfrm>
          <a:prstGeom prst="rect">
            <a:avLst/>
          </a:prstGeom>
          <a:noFill/>
        </p:spPr>
        <p:txBody>
          <a:bodyPr wrap="square" rtlCol="0">
            <a:spAutoFit/>
          </a:bodyPr>
          <a:lstStyle/>
          <a:p>
            <a:pPr defTabSz="914400" eaLnBrk="1" fontAlgn="auto" hangingPunct="1">
              <a:spcBef>
                <a:spcPts val="0"/>
              </a:spcBef>
              <a:spcAft>
                <a:spcPts val="0"/>
              </a:spcAft>
            </a:pPr>
            <a:r>
              <a:rPr lang="es-ES" sz="1200" dirty="0">
                <a:solidFill>
                  <a:prstClr val="black"/>
                </a:solidFill>
                <a:latin typeface="Arial" panose="020B0604020202020204" pitchFamily="34" charset="0"/>
                <a:cs typeface="Arial" pitchFamily="34" charset="0"/>
              </a:rPr>
              <a:t>Análisis preliminar</a:t>
            </a:r>
          </a:p>
        </p:txBody>
      </p:sp>
      <p:sp>
        <p:nvSpPr>
          <p:cNvPr id="71" name="CuadroTexto 70"/>
          <p:cNvSpPr txBox="1"/>
          <p:nvPr/>
        </p:nvSpPr>
        <p:spPr>
          <a:xfrm>
            <a:off x="4701281" y="3030020"/>
            <a:ext cx="1451827" cy="276999"/>
          </a:xfrm>
          <a:prstGeom prst="rect">
            <a:avLst/>
          </a:prstGeom>
          <a:noFill/>
        </p:spPr>
        <p:txBody>
          <a:bodyPr wrap="square" rtlCol="0">
            <a:spAutoFit/>
          </a:bodyPr>
          <a:lstStyle/>
          <a:p>
            <a:pPr defTabSz="914400" eaLnBrk="1" fontAlgn="auto" hangingPunct="1">
              <a:spcBef>
                <a:spcPts val="0"/>
              </a:spcBef>
              <a:spcAft>
                <a:spcPts val="0"/>
              </a:spcAft>
            </a:pPr>
            <a:r>
              <a:rPr lang="es-ES" sz="1200" dirty="0">
                <a:solidFill>
                  <a:prstClr val="black"/>
                </a:solidFill>
                <a:latin typeface="Arial" panose="020B0604020202020204" pitchFamily="34" charset="0"/>
                <a:cs typeface="Arial" pitchFamily="34" charset="0"/>
              </a:rPr>
              <a:t>Análisis completo</a:t>
            </a:r>
          </a:p>
        </p:txBody>
      </p:sp>
      <p:sp>
        <p:nvSpPr>
          <p:cNvPr id="72" name="CuadroTexto 71"/>
          <p:cNvSpPr txBox="1"/>
          <p:nvPr/>
        </p:nvSpPr>
        <p:spPr>
          <a:xfrm>
            <a:off x="4687632" y="3560542"/>
            <a:ext cx="1991129" cy="276999"/>
          </a:xfrm>
          <a:prstGeom prst="rect">
            <a:avLst/>
          </a:prstGeom>
          <a:noFill/>
        </p:spPr>
        <p:txBody>
          <a:bodyPr wrap="square" rtlCol="0">
            <a:spAutoFit/>
          </a:bodyPr>
          <a:lstStyle/>
          <a:p>
            <a:pPr defTabSz="914400" eaLnBrk="1" fontAlgn="auto" hangingPunct="1">
              <a:spcBef>
                <a:spcPts val="0"/>
              </a:spcBef>
              <a:spcAft>
                <a:spcPts val="0"/>
              </a:spcAft>
            </a:pPr>
            <a:r>
              <a:rPr lang="es-ES" sz="1200" dirty="0">
                <a:solidFill>
                  <a:prstClr val="black"/>
                </a:solidFill>
                <a:latin typeface="Arial" panose="020B0604020202020204" pitchFamily="34" charset="0"/>
                <a:cs typeface="Arial" pitchFamily="34" charset="0"/>
              </a:rPr>
              <a:t>Presentación a Comité</a:t>
            </a:r>
          </a:p>
        </p:txBody>
      </p:sp>
      <p:sp>
        <p:nvSpPr>
          <p:cNvPr id="73" name="CuadroTexto 72"/>
          <p:cNvSpPr txBox="1"/>
          <p:nvPr/>
        </p:nvSpPr>
        <p:spPr>
          <a:xfrm>
            <a:off x="4687632" y="4108038"/>
            <a:ext cx="2260631" cy="276999"/>
          </a:xfrm>
          <a:prstGeom prst="rect">
            <a:avLst/>
          </a:prstGeom>
          <a:noFill/>
        </p:spPr>
        <p:txBody>
          <a:bodyPr wrap="square" rtlCol="0">
            <a:spAutoFit/>
          </a:bodyPr>
          <a:lstStyle/>
          <a:p>
            <a:pPr defTabSz="914400" eaLnBrk="1" fontAlgn="auto" hangingPunct="1">
              <a:spcBef>
                <a:spcPts val="0"/>
              </a:spcBef>
              <a:spcAft>
                <a:spcPts val="0"/>
              </a:spcAft>
            </a:pPr>
            <a:r>
              <a:rPr lang="es-ES" sz="1200" b="1" dirty="0">
                <a:solidFill>
                  <a:prstClr val="black"/>
                </a:solidFill>
                <a:latin typeface="Arial" panose="020B0604020202020204" pitchFamily="34" charset="0"/>
                <a:cs typeface="Arial" pitchFamily="34" charset="0"/>
              </a:rPr>
              <a:t>Autorización por Comité</a:t>
            </a:r>
          </a:p>
        </p:txBody>
      </p:sp>
      <p:sp>
        <p:nvSpPr>
          <p:cNvPr id="12" name="11 Lágrima"/>
          <p:cNvSpPr/>
          <p:nvPr/>
        </p:nvSpPr>
        <p:spPr>
          <a:xfrm rot="16200000">
            <a:off x="8025569" y="1779504"/>
            <a:ext cx="298667" cy="719942"/>
          </a:xfrm>
          <a:prstGeom prst="teardrop">
            <a:avLst>
              <a:gd name="adj" fmla="val 70592"/>
            </a:avLst>
          </a:pr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vert" wrap="square" lIns="253769" tIns="23057" rIns="253769" bIns="23057" numCol="1" spcCol="1270" rtlCol="0" anchor="ctr" anchorCtr="1">
            <a:noAutofit/>
          </a:bodyPr>
          <a:lstStyle/>
          <a:p>
            <a:pPr algn="ctr" defTabSz="711200" eaLnBrk="1" fontAlgn="auto" hangingPunct="1">
              <a:lnSpc>
                <a:spcPct val="90000"/>
              </a:lnSpc>
              <a:spcAft>
                <a:spcPct val="35000"/>
              </a:spcAft>
            </a:pPr>
            <a:r>
              <a:rPr lang="es-MX" sz="1100" b="1" dirty="0">
                <a:solidFill>
                  <a:prstClr val="white"/>
                </a:solidFill>
                <a:latin typeface="Arial" panose="020B0604020202020204" pitchFamily="34" charset="0"/>
                <a:cs typeface="Arial" panose="020B0604020202020204" pitchFamily="34" charset="0"/>
              </a:rPr>
              <a:t>4,300</a:t>
            </a:r>
          </a:p>
        </p:txBody>
      </p:sp>
      <p:sp>
        <p:nvSpPr>
          <p:cNvPr id="40" name="39 Lágrima"/>
          <p:cNvSpPr/>
          <p:nvPr/>
        </p:nvSpPr>
        <p:spPr>
          <a:xfrm rot="16200000">
            <a:off x="8022810" y="2358616"/>
            <a:ext cx="301752" cy="722376"/>
          </a:xfrm>
          <a:prstGeom prst="teardrop">
            <a:avLst>
              <a:gd name="adj" fmla="val 71172"/>
            </a:avLst>
          </a:pr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vert" wrap="square" lIns="253769" tIns="23057" rIns="253769" bIns="23057" numCol="1" spcCol="1270" rtlCol="0" anchor="ctr" anchorCtr="1">
            <a:noAutofit/>
          </a:bodyPr>
          <a:lstStyle/>
          <a:p>
            <a:pPr algn="ctr" defTabSz="711200" eaLnBrk="1" fontAlgn="auto" hangingPunct="1">
              <a:lnSpc>
                <a:spcPct val="90000"/>
              </a:lnSpc>
              <a:spcAft>
                <a:spcPct val="35000"/>
              </a:spcAft>
            </a:pPr>
            <a:r>
              <a:rPr lang="es-MX" sz="1100" b="1" dirty="0">
                <a:solidFill>
                  <a:prstClr val="white"/>
                </a:solidFill>
                <a:latin typeface="Arial" panose="020B0604020202020204" pitchFamily="34" charset="0"/>
                <a:cs typeface="Arial" panose="020B0604020202020204" pitchFamily="34" charset="0"/>
              </a:rPr>
              <a:t>940</a:t>
            </a:r>
          </a:p>
        </p:txBody>
      </p:sp>
      <p:sp>
        <p:nvSpPr>
          <p:cNvPr id="41" name="40 Lágrima"/>
          <p:cNvSpPr/>
          <p:nvPr/>
        </p:nvSpPr>
        <p:spPr>
          <a:xfrm rot="16200000">
            <a:off x="8022810" y="2861264"/>
            <a:ext cx="301752" cy="722376"/>
          </a:xfrm>
          <a:prstGeom prst="teardrop">
            <a:avLst>
              <a:gd name="adj" fmla="val 68413"/>
            </a:avLst>
          </a:pr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vert" wrap="square" lIns="253769" tIns="23057" rIns="253769" bIns="23057" numCol="1" spcCol="1270" rtlCol="0" anchor="ctr" anchorCtr="1">
            <a:noAutofit/>
          </a:bodyPr>
          <a:lstStyle/>
          <a:p>
            <a:pPr algn="ctr" defTabSz="711200" eaLnBrk="1" fontAlgn="auto" hangingPunct="1">
              <a:lnSpc>
                <a:spcPct val="90000"/>
              </a:lnSpc>
              <a:spcAft>
                <a:spcPct val="35000"/>
              </a:spcAft>
            </a:pPr>
            <a:r>
              <a:rPr lang="es-MX" sz="1100" b="1" dirty="0">
                <a:solidFill>
                  <a:prstClr val="white"/>
                </a:solidFill>
                <a:latin typeface="Arial" panose="020B0604020202020204" pitchFamily="34" charset="0"/>
                <a:cs typeface="Arial" panose="020B0604020202020204" pitchFamily="34" charset="0"/>
              </a:rPr>
              <a:t>415</a:t>
            </a:r>
          </a:p>
        </p:txBody>
      </p:sp>
      <p:sp>
        <p:nvSpPr>
          <p:cNvPr id="42" name="41 Lágrima"/>
          <p:cNvSpPr/>
          <p:nvPr/>
        </p:nvSpPr>
        <p:spPr>
          <a:xfrm rot="16200000">
            <a:off x="8022810" y="3379693"/>
            <a:ext cx="301752" cy="722376"/>
          </a:xfrm>
          <a:prstGeom prst="teardrop">
            <a:avLst>
              <a:gd name="adj" fmla="val 66928"/>
            </a:avLst>
          </a:pr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vert" wrap="square" lIns="253769" tIns="23057" rIns="253769" bIns="23057" numCol="1" spcCol="1270" rtlCol="0" anchor="ctr" anchorCtr="1">
            <a:noAutofit/>
          </a:bodyPr>
          <a:lstStyle/>
          <a:p>
            <a:pPr algn="ctr" defTabSz="711200" eaLnBrk="1" fontAlgn="auto" hangingPunct="1">
              <a:lnSpc>
                <a:spcPct val="90000"/>
              </a:lnSpc>
              <a:spcAft>
                <a:spcPct val="35000"/>
              </a:spcAft>
            </a:pPr>
            <a:r>
              <a:rPr lang="es-MX" sz="1100" b="1" dirty="0">
                <a:solidFill>
                  <a:prstClr val="white"/>
                </a:solidFill>
                <a:latin typeface="Arial" panose="020B0604020202020204" pitchFamily="34" charset="0"/>
                <a:cs typeface="Arial" panose="020B0604020202020204" pitchFamily="34" charset="0"/>
              </a:rPr>
              <a:t>78</a:t>
            </a:r>
          </a:p>
        </p:txBody>
      </p:sp>
      <p:sp>
        <p:nvSpPr>
          <p:cNvPr id="43" name="42 Lágrima"/>
          <p:cNvSpPr/>
          <p:nvPr/>
        </p:nvSpPr>
        <p:spPr>
          <a:xfrm rot="16200000">
            <a:off x="8022810" y="3907783"/>
            <a:ext cx="301752" cy="722376"/>
          </a:xfrm>
          <a:prstGeom prst="teardrop">
            <a:avLst>
              <a:gd name="adj" fmla="val 70465"/>
            </a:avLst>
          </a:pr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vert" wrap="square" lIns="253769" tIns="23057" rIns="253769" bIns="23057" numCol="1" spcCol="1270" rtlCol="0" anchor="ctr" anchorCtr="1">
            <a:noAutofit/>
          </a:bodyPr>
          <a:lstStyle/>
          <a:p>
            <a:pPr algn="ctr" defTabSz="711200" eaLnBrk="1" fontAlgn="auto" hangingPunct="1">
              <a:lnSpc>
                <a:spcPct val="90000"/>
              </a:lnSpc>
              <a:spcAft>
                <a:spcPct val="35000"/>
              </a:spcAft>
            </a:pPr>
            <a:r>
              <a:rPr lang="es-MX" sz="1100" b="1" dirty="0">
                <a:solidFill>
                  <a:prstClr val="white"/>
                </a:solidFill>
                <a:latin typeface="Arial" panose="020B0604020202020204" pitchFamily="34" charset="0"/>
                <a:cs typeface="Arial" panose="020B0604020202020204" pitchFamily="34" charset="0"/>
              </a:rPr>
              <a:t>62</a:t>
            </a:r>
          </a:p>
        </p:txBody>
      </p:sp>
      <p:sp>
        <p:nvSpPr>
          <p:cNvPr id="45" name="1 Título"/>
          <p:cNvSpPr txBox="1">
            <a:spLocks/>
          </p:cNvSpPr>
          <p:nvPr/>
        </p:nvSpPr>
        <p:spPr>
          <a:xfrm>
            <a:off x="181551" y="188913"/>
            <a:ext cx="8785225" cy="360362"/>
          </a:xfrm>
          <a:prstGeom prst="rect">
            <a:avLst/>
          </a:prstGeom>
        </p:spPr>
        <p:txBody>
          <a:bodyPr vert="horz" lIns="91440" tIns="45720" rIns="91440" bIns="45720" rtlCol="0" anchor="ctr">
            <a:noAutofit/>
          </a:bodyPr>
          <a:lstStyle>
            <a:lvl1pPr algn="l" defTabSz="914400" rtl="0" eaLnBrk="1" latinLnBrk="0" hangingPunct="1">
              <a:spcBef>
                <a:spcPct val="0"/>
              </a:spcBef>
              <a:buNone/>
              <a:defRPr sz="2800" kern="1200">
                <a:solidFill>
                  <a:schemeClr val="bg1"/>
                </a:solidFill>
                <a:latin typeface="+mj-lt"/>
                <a:ea typeface="+mj-ea"/>
                <a:cs typeface="+mj-cs"/>
              </a:defRPr>
            </a:lvl1pPr>
          </a:lstStyle>
          <a:p>
            <a:pPr fontAlgn="auto">
              <a:spcAft>
                <a:spcPts val="0"/>
              </a:spcAft>
            </a:pPr>
            <a:r>
              <a:rPr lang="es-MX" sz="2400" b="1" dirty="0">
                <a:solidFill>
                  <a:prstClr val="white"/>
                </a:solidFill>
                <a:latin typeface="Arial" panose="020B0604020202020204" pitchFamily="34" charset="0"/>
                <a:cs typeface="Arial" panose="020B0604020202020204" pitchFamily="34" charset="0"/>
              </a:rPr>
              <a:t>Estrategia de Inversión y Análisis de Terrenos</a:t>
            </a:r>
          </a:p>
        </p:txBody>
      </p:sp>
      <p:sp>
        <p:nvSpPr>
          <p:cNvPr id="52" name="2 Marcador de número de diapositiva"/>
          <p:cNvSpPr txBox="1">
            <a:spLocks/>
          </p:cNvSpPr>
          <p:nvPr/>
        </p:nvSpPr>
        <p:spPr>
          <a:xfrm>
            <a:off x="4034866" y="6602561"/>
            <a:ext cx="1080120" cy="255439"/>
          </a:xfrm>
          <a:prstGeom prst="rect">
            <a:avLst/>
          </a:prstGeom>
        </p:spPr>
        <p:txBody>
          <a:bodyPr/>
          <a:lstStyle>
            <a:defPPr>
              <a:defRPr lang="en-US"/>
            </a:defPPr>
            <a:lvl1pPr marL="0" algn="l" defTabSz="914400" rtl="0" eaLnBrk="1" latinLnBrk="0" hangingPunct="1">
              <a:defRPr sz="10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fontAlgn="auto">
              <a:spcBef>
                <a:spcPts val="0"/>
              </a:spcBef>
              <a:spcAft>
                <a:spcPts val="0"/>
              </a:spcAft>
            </a:pPr>
            <a:fld id="{55E7DCAD-947E-4676-AFAF-0C66FE180EA6}" type="slidenum">
              <a:rPr lang="en-US" sz="1050" smtClean="0">
                <a:solidFill>
                  <a:prstClr val="black"/>
                </a:solidFill>
              </a:rPr>
              <a:pPr algn="ctr" fontAlgn="auto">
                <a:spcBef>
                  <a:spcPts val="0"/>
                </a:spcBef>
                <a:spcAft>
                  <a:spcPts val="0"/>
                </a:spcAft>
              </a:pPr>
              <a:t>18</a:t>
            </a:fld>
            <a:endParaRPr lang="en-US" sz="1050" dirty="0">
              <a:solidFill>
                <a:prstClr val="black"/>
              </a:solidFill>
            </a:endParaRPr>
          </a:p>
        </p:txBody>
      </p:sp>
      <p:sp>
        <p:nvSpPr>
          <p:cNvPr id="36" name="CuadroTexto 1"/>
          <p:cNvSpPr txBox="1"/>
          <p:nvPr/>
        </p:nvSpPr>
        <p:spPr>
          <a:xfrm>
            <a:off x="-122934" y="2348880"/>
            <a:ext cx="4878188" cy="430887"/>
          </a:xfrm>
          <a:prstGeom prst="rect">
            <a:avLst/>
          </a:prstGeom>
          <a:noFill/>
        </p:spPr>
        <p:txBody>
          <a:bodyPr wrap="square" rtlCol="0">
            <a:spAutoFit/>
          </a:bodyPr>
          <a:lstStyle/>
          <a:p>
            <a:pPr algn="ctr" defTabSz="914400" eaLnBrk="1" fontAlgn="auto" hangingPunct="1">
              <a:spcBef>
                <a:spcPts val="0"/>
              </a:spcBef>
              <a:spcAft>
                <a:spcPts val="0"/>
              </a:spcAft>
            </a:pPr>
            <a:r>
              <a:rPr lang="es-MX" sz="1100" b="1" dirty="0">
                <a:solidFill>
                  <a:srgbClr val="941114"/>
                </a:solidFill>
                <a:latin typeface="Arial" panose="020B0604020202020204" pitchFamily="34" charset="0"/>
                <a:cs typeface="Arial" panose="020B0604020202020204" pitchFamily="34" charset="0"/>
              </a:rPr>
              <a:t>Proyectos en Análisis Preliminar</a:t>
            </a:r>
          </a:p>
          <a:p>
            <a:pPr algn="ctr" defTabSz="914400" eaLnBrk="1" fontAlgn="auto" hangingPunct="1">
              <a:spcBef>
                <a:spcPts val="0"/>
              </a:spcBef>
              <a:spcAft>
                <a:spcPts val="0"/>
              </a:spcAft>
            </a:pPr>
            <a:endParaRPr lang="es-ES" sz="1100" dirty="0">
              <a:solidFill>
                <a:srgbClr val="941114"/>
              </a:solidFill>
              <a:latin typeface="Calibri"/>
            </a:endParaRPr>
          </a:p>
        </p:txBody>
      </p:sp>
      <p:graphicFrame>
        <p:nvGraphicFramePr>
          <p:cNvPr id="37" name="6 Tabla"/>
          <p:cNvGraphicFramePr>
            <a:graphicFrameLocks noGrp="1"/>
          </p:cNvGraphicFramePr>
          <p:nvPr>
            <p:extLst>
              <p:ext uri="{D42A27DB-BD31-4B8C-83A1-F6EECF244321}">
                <p14:modId xmlns:p14="http://schemas.microsoft.com/office/powerpoint/2010/main" val="1300429572"/>
              </p:ext>
            </p:extLst>
          </p:nvPr>
        </p:nvGraphicFramePr>
        <p:xfrm>
          <a:off x="171618" y="2602651"/>
          <a:ext cx="1945422" cy="2279592"/>
        </p:xfrm>
        <a:graphic>
          <a:graphicData uri="http://schemas.openxmlformats.org/drawingml/2006/table">
            <a:tbl>
              <a:tblPr/>
              <a:tblGrid>
                <a:gridCol w="757706">
                  <a:extLst>
                    <a:ext uri="{9D8B030D-6E8A-4147-A177-3AD203B41FA5}">
                      <a16:colId xmlns:a16="http://schemas.microsoft.com/office/drawing/2014/main" xmlns="" val="20000"/>
                    </a:ext>
                  </a:extLst>
                </a:gridCol>
                <a:gridCol w="534472">
                  <a:extLst>
                    <a:ext uri="{9D8B030D-6E8A-4147-A177-3AD203B41FA5}">
                      <a16:colId xmlns:a16="http://schemas.microsoft.com/office/drawing/2014/main" xmlns="" val="20001"/>
                    </a:ext>
                  </a:extLst>
                </a:gridCol>
                <a:gridCol w="653244">
                  <a:extLst>
                    <a:ext uri="{9D8B030D-6E8A-4147-A177-3AD203B41FA5}">
                      <a16:colId xmlns:a16="http://schemas.microsoft.com/office/drawing/2014/main" xmlns="" val="20002"/>
                    </a:ext>
                  </a:extLst>
                </a:gridCol>
              </a:tblGrid>
              <a:tr h="230520">
                <a:tc>
                  <a:txBody>
                    <a:bodyPr/>
                    <a:lstStyle/>
                    <a:p>
                      <a:pPr algn="ctr" fontAlgn="b"/>
                      <a:r>
                        <a:rPr lang="es-MX" sz="900" b="1" i="0" u="none" strike="noStrike" dirty="0">
                          <a:solidFill>
                            <a:srgbClr val="000000"/>
                          </a:solidFill>
                          <a:effectLst/>
                          <a:latin typeface="Arial"/>
                        </a:rPr>
                        <a:t>Delegación</a:t>
                      </a:r>
                    </a:p>
                  </a:txBody>
                  <a:tcPr marL="9525" marR="9525" marT="9525" marB="0" anchor="b">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tcPr>
                </a:tc>
                <a:tc>
                  <a:txBody>
                    <a:bodyPr/>
                    <a:lstStyle/>
                    <a:p>
                      <a:pPr algn="ctr" fontAlgn="b"/>
                      <a:r>
                        <a:rPr lang="es-MX" sz="900" b="1" i="0" u="none" strike="noStrike" dirty="0">
                          <a:solidFill>
                            <a:srgbClr val="000000"/>
                          </a:solidFill>
                          <a:effectLst/>
                          <a:latin typeface="Arial"/>
                        </a:rPr>
                        <a:t>Terrenos</a:t>
                      </a:r>
                    </a:p>
                  </a:txBody>
                  <a:tcPr marL="9525" marR="9525" marT="9525"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tcPr>
                </a:tc>
                <a:tc>
                  <a:txBody>
                    <a:bodyPr/>
                    <a:lstStyle/>
                    <a:p>
                      <a:pPr algn="ctr" fontAlgn="b"/>
                      <a:r>
                        <a:rPr lang="es-MX" sz="900" b="1" i="0" u="none" strike="noStrike" dirty="0">
                          <a:solidFill>
                            <a:srgbClr val="000000"/>
                          </a:solidFill>
                          <a:effectLst/>
                          <a:latin typeface="Arial"/>
                        </a:rPr>
                        <a:t>Viviendas</a:t>
                      </a:r>
                    </a:p>
                  </a:txBody>
                  <a:tcPr marL="9525" marR="9525" marT="9525" marB="0" anchor="b">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0000"/>
                  </a:ext>
                </a:extLst>
              </a:tr>
              <a:tr h="256134">
                <a:tc>
                  <a:txBody>
                    <a:bodyPr/>
                    <a:lstStyle/>
                    <a:p>
                      <a:pPr algn="l" fontAlgn="b"/>
                      <a:r>
                        <a:rPr lang="es-ES" sz="800" b="0" i="0" u="none" strike="noStrike" dirty="0">
                          <a:solidFill>
                            <a:srgbClr val="000000"/>
                          </a:solidFill>
                          <a:effectLst/>
                          <a:latin typeface="Arial" panose="020B0604020202020204" pitchFamily="34" charset="0"/>
                          <a:cs typeface="Arial" panose="020B0604020202020204" pitchFamily="34" charset="0"/>
                        </a:rPr>
                        <a:t>Cuauhtémoc</a:t>
                      </a:r>
                    </a:p>
                  </a:txBody>
                  <a:tcPr marL="9525" marR="9525" marT="9525"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tcPr>
                </a:tc>
                <a:tc>
                  <a:txBody>
                    <a:bodyPr/>
                    <a:lstStyle/>
                    <a:p>
                      <a:pPr algn="ctr" fontAlgn="b"/>
                      <a:r>
                        <a:rPr lang="es-ES" sz="800" b="0" i="0" u="none" strike="noStrike" dirty="0">
                          <a:solidFill>
                            <a:srgbClr val="000000"/>
                          </a:solidFill>
                          <a:effectLst/>
                          <a:latin typeface="Arial" panose="020B0604020202020204" pitchFamily="34" charset="0"/>
                          <a:cs typeface="Arial" panose="020B0604020202020204" pitchFamily="34" charset="0"/>
                        </a:rPr>
                        <a:t>246</a:t>
                      </a:r>
                    </a:p>
                  </a:txBody>
                  <a:tcPr marL="9525" marR="9525" marT="9525"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tcPr>
                </a:tc>
                <a:tc>
                  <a:txBody>
                    <a:bodyPr/>
                    <a:lstStyle/>
                    <a:p>
                      <a:pPr algn="ctr" fontAlgn="b"/>
                      <a:r>
                        <a:rPr lang="es-ES" sz="800" b="0" i="0" u="none" strike="noStrike" dirty="0">
                          <a:solidFill>
                            <a:srgbClr val="000000"/>
                          </a:solidFill>
                          <a:effectLst/>
                          <a:latin typeface="Arial" panose="020B0604020202020204" pitchFamily="34" charset="0"/>
                          <a:cs typeface="Arial" panose="020B0604020202020204" pitchFamily="34" charset="0"/>
                        </a:rPr>
                        <a:t>                                  16,051 </a:t>
                      </a:r>
                    </a:p>
                  </a:txBody>
                  <a:tcPr marL="9525" marR="9525" marT="9525" marB="0" anchor="b">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xmlns="" val="10001"/>
                  </a:ext>
                </a:extLst>
              </a:tr>
              <a:tr h="256134">
                <a:tc>
                  <a:txBody>
                    <a:bodyPr/>
                    <a:lstStyle/>
                    <a:p>
                      <a:pPr algn="l" fontAlgn="b"/>
                      <a:r>
                        <a:rPr lang="es-ES" sz="800" b="0" i="0" u="none" strike="noStrike" dirty="0">
                          <a:solidFill>
                            <a:srgbClr val="000000"/>
                          </a:solidFill>
                          <a:effectLst/>
                          <a:latin typeface="Arial" panose="020B0604020202020204" pitchFamily="34" charset="0"/>
                          <a:cs typeface="Arial" panose="020B0604020202020204" pitchFamily="34" charset="0"/>
                        </a:rPr>
                        <a:t>Benito Juárez </a:t>
                      </a:r>
                    </a:p>
                  </a:txBody>
                  <a:tcPr marL="9525" marR="9525" marT="9525" marB="0" anchor="b">
                    <a:lnL>
                      <a:noFill/>
                    </a:lnL>
                    <a:lnR w="12700" cap="flat" cmpd="sng" algn="ctr">
                      <a:solidFill>
                        <a:srgbClr val="000000"/>
                      </a:solidFill>
                      <a:prstDash val="solid"/>
                      <a:round/>
                      <a:headEnd type="none" w="med" len="med"/>
                      <a:tailEnd type="none" w="med" len="med"/>
                    </a:lnR>
                    <a:lnT>
                      <a:noFill/>
                    </a:lnT>
                    <a:lnB>
                      <a:noFill/>
                    </a:lnB>
                    <a:solidFill>
                      <a:schemeClr val="bg1">
                        <a:lumMod val="85000"/>
                      </a:schemeClr>
                    </a:solidFill>
                  </a:tcPr>
                </a:tc>
                <a:tc>
                  <a:txBody>
                    <a:bodyPr/>
                    <a:lstStyle/>
                    <a:p>
                      <a:pPr algn="ctr" fontAlgn="b"/>
                      <a:r>
                        <a:rPr lang="es-ES" sz="800" b="0" i="0" u="none" strike="noStrike" dirty="0">
                          <a:solidFill>
                            <a:srgbClr val="000000"/>
                          </a:solidFill>
                          <a:effectLst/>
                          <a:latin typeface="Arial" panose="020B0604020202020204" pitchFamily="34" charset="0"/>
                          <a:cs typeface="Arial" panose="020B0604020202020204" pitchFamily="34" charset="0"/>
                        </a:rPr>
                        <a:t>152</a:t>
                      </a:r>
                    </a:p>
                  </a:txBody>
                  <a:tcPr marL="9525" marR="9525" marT="9525"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chemeClr val="bg1">
                        <a:lumMod val="85000"/>
                      </a:schemeClr>
                    </a:solidFill>
                  </a:tcPr>
                </a:tc>
                <a:tc>
                  <a:txBody>
                    <a:bodyPr/>
                    <a:lstStyle/>
                    <a:p>
                      <a:pPr algn="ctr" fontAlgn="b"/>
                      <a:r>
                        <a:rPr lang="es-ES" sz="800" b="0" i="0" u="none" strike="noStrike" dirty="0">
                          <a:solidFill>
                            <a:srgbClr val="000000"/>
                          </a:solidFill>
                          <a:effectLst/>
                          <a:latin typeface="Arial" panose="020B0604020202020204" pitchFamily="34" charset="0"/>
                          <a:cs typeface="Arial" panose="020B0604020202020204" pitchFamily="34" charset="0"/>
                        </a:rPr>
                        <a:t>                                    7,760 </a:t>
                      </a:r>
                    </a:p>
                  </a:txBody>
                  <a:tcPr marL="9525" marR="9525" marT="9525" marB="0" anchor="b">
                    <a:lnL w="12700" cap="flat" cmpd="sng" algn="ctr">
                      <a:solidFill>
                        <a:srgbClr val="000000"/>
                      </a:solidFill>
                      <a:prstDash val="solid"/>
                      <a:round/>
                      <a:headEnd type="none" w="med" len="med"/>
                      <a:tailEnd type="none" w="med" len="med"/>
                    </a:lnL>
                    <a:lnR>
                      <a:noFill/>
                    </a:lnR>
                    <a:lnT>
                      <a:noFill/>
                    </a:lnT>
                    <a:lnB>
                      <a:noFill/>
                    </a:lnB>
                    <a:solidFill>
                      <a:schemeClr val="bg1">
                        <a:lumMod val="85000"/>
                      </a:schemeClr>
                    </a:solidFill>
                  </a:tcPr>
                </a:tc>
                <a:extLst>
                  <a:ext uri="{0D108BD9-81ED-4DB2-BD59-A6C34878D82A}">
                    <a16:rowId xmlns:a16="http://schemas.microsoft.com/office/drawing/2014/main" xmlns="" val="10002"/>
                  </a:ext>
                </a:extLst>
              </a:tr>
              <a:tr h="256134">
                <a:tc>
                  <a:txBody>
                    <a:bodyPr/>
                    <a:lstStyle/>
                    <a:p>
                      <a:pPr algn="l" fontAlgn="b"/>
                      <a:r>
                        <a:rPr lang="es-ES" sz="800" b="0" i="0" u="none" strike="noStrike" dirty="0">
                          <a:solidFill>
                            <a:srgbClr val="000000"/>
                          </a:solidFill>
                          <a:effectLst/>
                          <a:latin typeface="Arial" panose="020B0604020202020204" pitchFamily="34" charset="0"/>
                          <a:cs typeface="Arial" panose="020B0604020202020204" pitchFamily="34" charset="0"/>
                        </a:rPr>
                        <a:t>Miguel Hidalgo</a:t>
                      </a:r>
                    </a:p>
                  </a:txBody>
                  <a:tcPr marL="9525" marR="9525" marT="9525"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s-ES" sz="800" b="0" i="0" u="none" strike="noStrike" dirty="0">
                          <a:solidFill>
                            <a:srgbClr val="000000"/>
                          </a:solidFill>
                          <a:effectLst/>
                          <a:latin typeface="Arial" panose="020B0604020202020204" pitchFamily="34" charset="0"/>
                          <a:cs typeface="Arial" panose="020B0604020202020204" pitchFamily="34" charset="0"/>
                        </a:rPr>
                        <a:t>119</a:t>
                      </a:r>
                    </a:p>
                  </a:txBody>
                  <a:tcPr marL="9525" marR="9525" marT="9525"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s-ES" sz="800" b="0" i="0" u="none" strike="noStrike" dirty="0">
                          <a:solidFill>
                            <a:srgbClr val="000000"/>
                          </a:solidFill>
                          <a:effectLst/>
                          <a:latin typeface="Arial" panose="020B0604020202020204" pitchFamily="34" charset="0"/>
                          <a:cs typeface="Arial" panose="020B0604020202020204" pitchFamily="34" charset="0"/>
                        </a:rPr>
                        <a:t>                                    4,396 </a:t>
                      </a:r>
                    </a:p>
                  </a:txBody>
                  <a:tcPr marL="9525" marR="9525" marT="9525" marB="0" anchor="b">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3"/>
                  </a:ext>
                </a:extLst>
              </a:tr>
              <a:tr h="256134">
                <a:tc>
                  <a:txBody>
                    <a:bodyPr/>
                    <a:lstStyle/>
                    <a:p>
                      <a:pPr algn="l" fontAlgn="b"/>
                      <a:r>
                        <a:rPr lang="es-ES" sz="800" b="0" i="0" u="none" strike="noStrike" dirty="0">
                          <a:solidFill>
                            <a:srgbClr val="000000"/>
                          </a:solidFill>
                          <a:effectLst/>
                          <a:latin typeface="Arial" panose="020B0604020202020204" pitchFamily="34" charset="0"/>
                          <a:cs typeface="Arial" panose="020B0604020202020204" pitchFamily="34" charset="0"/>
                        </a:rPr>
                        <a:t>Álvaro Obregón</a:t>
                      </a:r>
                    </a:p>
                  </a:txBody>
                  <a:tcPr marL="9525" marR="9525" marT="9525" marB="0" anchor="b">
                    <a:lnL>
                      <a:noFill/>
                    </a:lnL>
                    <a:lnR w="12700" cap="flat" cmpd="sng" algn="ctr">
                      <a:solidFill>
                        <a:srgbClr val="000000"/>
                      </a:solidFill>
                      <a:prstDash val="solid"/>
                      <a:round/>
                      <a:headEnd type="none" w="med" len="med"/>
                      <a:tailEnd type="none" w="med" len="med"/>
                    </a:lnR>
                    <a:lnT>
                      <a:noFill/>
                    </a:lnT>
                    <a:lnB>
                      <a:noFill/>
                    </a:lnB>
                    <a:solidFill>
                      <a:schemeClr val="bg1">
                        <a:lumMod val="85000"/>
                      </a:schemeClr>
                    </a:solidFill>
                  </a:tcPr>
                </a:tc>
                <a:tc>
                  <a:txBody>
                    <a:bodyPr/>
                    <a:lstStyle/>
                    <a:p>
                      <a:pPr algn="ctr" fontAlgn="b"/>
                      <a:r>
                        <a:rPr lang="es-ES" sz="800" b="0" i="0" u="none" strike="noStrike" dirty="0">
                          <a:solidFill>
                            <a:srgbClr val="000000"/>
                          </a:solidFill>
                          <a:effectLst/>
                          <a:latin typeface="Arial" panose="020B0604020202020204" pitchFamily="34" charset="0"/>
                          <a:cs typeface="Arial" panose="020B0604020202020204" pitchFamily="34" charset="0"/>
                        </a:rPr>
                        <a:t>80</a:t>
                      </a:r>
                    </a:p>
                  </a:txBody>
                  <a:tcPr marL="9525" marR="9525" marT="9525"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chemeClr val="bg1">
                        <a:lumMod val="85000"/>
                      </a:schemeClr>
                    </a:solidFill>
                  </a:tcPr>
                </a:tc>
                <a:tc>
                  <a:txBody>
                    <a:bodyPr/>
                    <a:lstStyle/>
                    <a:p>
                      <a:pPr algn="ctr" fontAlgn="b"/>
                      <a:r>
                        <a:rPr lang="es-ES" sz="800" b="0" i="0" u="none" strike="noStrike" dirty="0">
                          <a:solidFill>
                            <a:srgbClr val="000000"/>
                          </a:solidFill>
                          <a:effectLst/>
                          <a:latin typeface="Arial" panose="020B0604020202020204" pitchFamily="34" charset="0"/>
                          <a:cs typeface="Arial" panose="020B0604020202020204" pitchFamily="34" charset="0"/>
                        </a:rPr>
                        <a:t>                                    9,167 </a:t>
                      </a:r>
                    </a:p>
                  </a:txBody>
                  <a:tcPr marL="9525" marR="9525" marT="9525" marB="0" anchor="b">
                    <a:lnL w="12700" cap="flat" cmpd="sng" algn="ctr">
                      <a:solidFill>
                        <a:srgbClr val="000000"/>
                      </a:solidFill>
                      <a:prstDash val="solid"/>
                      <a:round/>
                      <a:headEnd type="none" w="med" len="med"/>
                      <a:tailEnd type="none" w="med" len="med"/>
                    </a:lnL>
                    <a:lnR>
                      <a:noFill/>
                    </a:lnR>
                    <a:lnT>
                      <a:noFill/>
                    </a:lnT>
                    <a:lnB>
                      <a:noFill/>
                    </a:lnB>
                    <a:solidFill>
                      <a:schemeClr val="bg1">
                        <a:lumMod val="85000"/>
                      </a:schemeClr>
                    </a:solidFill>
                  </a:tcPr>
                </a:tc>
                <a:extLst>
                  <a:ext uri="{0D108BD9-81ED-4DB2-BD59-A6C34878D82A}">
                    <a16:rowId xmlns:a16="http://schemas.microsoft.com/office/drawing/2014/main" xmlns="" val="10004"/>
                  </a:ext>
                </a:extLst>
              </a:tr>
              <a:tr h="256134">
                <a:tc>
                  <a:txBody>
                    <a:bodyPr/>
                    <a:lstStyle/>
                    <a:p>
                      <a:pPr algn="l" fontAlgn="b"/>
                      <a:r>
                        <a:rPr lang="es-ES" sz="800" b="0" i="0" u="none" strike="noStrike" dirty="0">
                          <a:solidFill>
                            <a:srgbClr val="000000"/>
                          </a:solidFill>
                          <a:effectLst/>
                          <a:latin typeface="Arial" panose="020B0604020202020204" pitchFamily="34" charset="0"/>
                          <a:cs typeface="Arial" panose="020B0604020202020204" pitchFamily="34" charset="0"/>
                        </a:rPr>
                        <a:t>Azcapotzalco</a:t>
                      </a:r>
                    </a:p>
                  </a:txBody>
                  <a:tcPr marL="9525" marR="9525" marT="9525"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s-ES" sz="800" b="0" i="0" u="none" strike="noStrike" dirty="0">
                          <a:solidFill>
                            <a:srgbClr val="000000"/>
                          </a:solidFill>
                          <a:effectLst/>
                          <a:latin typeface="Arial" panose="020B0604020202020204" pitchFamily="34" charset="0"/>
                          <a:cs typeface="Arial" panose="020B0604020202020204" pitchFamily="34" charset="0"/>
                        </a:rPr>
                        <a:t>61</a:t>
                      </a:r>
                    </a:p>
                  </a:txBody>
                  <a:tcPr marL="9525" marR="9525" marT="9525"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s-ES" sz="800" b="0" i="0" u="none" strike="noStrike" dirty="0">
                          <a:solidFill>
                            <a:srgbClr val="000000"/>
                          </a:solidFill>
                          <a:effectLst/>
                          <a:latin typeface="Arial" panose="020B0604020202020204" pitchFamily="34" charset="0"/>
                          <a:cs typeface="Arial" panose="020B0604020202020204" pitchFamily="34" charset="0"/>
                        </a:rPr>
                        <a:t>                                  16,384 </a:t>
                      </a:r>
                    </a:p>
                  </a:txBody>
                  <a:tcPr marL="9525" marR="9525" marT="9525" marB="0" anchor="b">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5"/>
                  </a:ext>
                </a:extLst>
              </a:tr>
              <a:tr h="256134">
                <a:tc>
                  <a:txBody>
                    <a:bodyPr/>
                    <a:lstStyle/>
                    <a:p>
                      <a:pPr algn="l" fontAlgn="b"/>
                      <a:r>
                        <a:rPr lang="es-ES" sz="800" b="0" i="0" u="none" strike="noStrike" dirty="0">
                          <a:solidFill>
                            <a:srgbClr val="000000"/>
                          </a:solidFill>
                          <a:effectLst/>
                          <a:latin typeface="Arial" panose="020B0604020202020204" pitchFamily="34" charset="0"/>
                          <a:cs typeface="Arial" panose="020B0604020202020204" pitchFamily="34" charset="0"/>
                        </a:rPr>
                        <a:t>Coyoacán</a:t>
                      </a:r>
                    </a:p>
                  </a:txBody>
                  <a:tcPr marL="9525" marR="9525" marT="9525" marB="0" anchor="b">
                    <a:lnL>
                      <a:noFill/>
                    </a:lnL>
                    <a:lnR w="12700" cap="flat" cmpd="sng" algn="ctr">
                      <a:solidFill>
                        <a:srgbClr val="000000"/>
                      </a:solidFill>
                      <a:prstDash val="solid"/>
                      <a:round/>
                      <a:headEnd type="none" w="med" len="med"/>
                      <a:tailEnd type="none" w="med" len="med"/>
                    </a:lnR>
                    <a:lnT>
                      <a:noFill/>
                    </a:lnT>
                    <a:lnB>
                      <a:noFill/>
                    </a:lnB>
                    <a:solidFill>
                      <a:schemeClr val="bg1">
                        <a:lumMod val="85000"/>
                      </a:schemeClr>
                    </a:solidFill>
                  </a:tcPr>
                </a:tc>
                <a:tc>
                  <a:txBody>
                    <a:bodyPr/>
                    <a:lstStyle/>
                    <a:p>
                      <a:pPr algn="ctr" fontAlgn="b"/>
                      <a:r>
                        <a:rPr lang="es-ES" sz="800" b="0" i="0" u="none" strike="noStrike" dirty="0">
                          <a:solidFill>
                            <a:srgbClr val="000000"/>
                          </a:solidFill>
                          <a:effectLst/>
                          <a:latin typeface="Arial" panose="020B0604020202020204" pitchFamily="34" charset="0"/>
                          <a:cs typeface="Arial" panose="020B0604020202020204" pitchFamily="34" charset="0"/>
                        </a:rPr>
                        <a:t>61</a:t>
                      </a:r>
                    </a:p>
                  </a:txBody>
                  <a:tcPr marL="9525" marR="9525" marT="9525"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chemeClr val="bg1">
                        <a:lumMod val="85000"/>
                      </a:schemeClr>
                    </a:solidFill>
                  </a:tcPr>
                </a:tc>
                <a:tc>
                  <a:txBody>
                    <a:bodyPr/>
                    <a:lstStyle/>
                    <a:p>
                      <a:pPr algn="ctr" fontAlgn="b"/>
                      <a:r>
                        <a:rPr lang="es-ES" sz="800" b="0" i="0" u="none" strike="noStrike" dirty="0">
                          <a:solidFill>
                            <a:srgbClr val="000000"/>
                          </a:solidFill>
                          <a:effectLst/>
                          <a:latin typeface="Arial" panose="020B0604020202020204" pitchFamily="34" charset="0"/>
                          <a:cs typeface="Arial" panose="020B0604020202020204" pitchFamily="34" charset="0"/>
                        </a:rPr>
                        <a:t>                                    3,920 </a:t>
                      </a:r>
                    </a:p>
                  </a:txBody>
                  <a:tcPr marL="9525" marR="9525" marT="9525" marB="0" anchor="b">
                    <a:lnL w="12700" cap="flat" cmpd="sng" algn="ctr">
                      <a:solidFill>
                        <a:srgbClr val="000000"/>
                      </a:solidFill>
                      <a:prstDash val="solid"/>
                      <a:round/>
                      <a:headEnd type="none" w="med" len="med"/>
                      <a:tailEnd type="none" w="med" len="med"/>
                    </a:lnL>
                    <a:lnR>
                      <a:noFill/>
                    </a:lnR>
                    <a:lnT>
                      <a:noFill/>
                    </a:lnT>
                    <a:lnB>
                      <a:noFill/>
                    </a:lnB>
                    <a:solidFill>
                      <a:schemeClr val="bg1">
                        <a:lumMod val="85000"/>
                      </a:schemeClr>
                    </a:solidFill>
                  </a:tcPr>
                </a:tc>
                <a:extLst>
                  <a:ext uri="{0D108BD9-81ED-4DB2-BD59-A6C34878D82A}">
                    <a16:rowId xmlns:a16="http://schemas.microsoft.com/office/drawing/2014/main" xmlns="" val="10006"/>
                  </a:ext>
                </a:extLst>
              </a:tr>
              <a:tr h="256134">
                <a:tc>
                  <a:txBody>
                    <a:bodyPr/>
                    <a:lstStyle/>
                    <a:p>
                      <a:pPr algn="l" fontAlgn="b"/>
                      <a:r>
                        <a:rPr lang="es-ES" sz="800" b="0" i="0" u="none" strike="noStrike" dirty="0">
                          <a:solidFill>
                            <a:srgbClr val="000000"/>
                          </a:solidFill>
                          <a:effectLst/>
                          <a:latin typeface="Arial" panose="020B0604020202020204" pitchFamily="34" charset="0"/>
                          <a:cs typeface="Arial" panose="020B0604020202020204" pitchFamily="34" charset="0"/>
                        </a:rPr>
                        <a:t>Tlalpan </a:t>
                      </a:r>
                    </a:p>
                  </a:txBody>
                  <a:tcPr marL="9525" marR="9525" marT="9525"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s-ES" sz="800" b="0" i="0" u="none" strike="noStrike" dirty="0">
                          <a:solidFill>
                            <a:srgbClr val="000000"/>
                          </a:solidFill>
                          <a:effectLst/>
                          <a:latin typeface="Arial" panose="020B0604020202020204" pitchFamily="34" charset="0"/>
                          <a:cs typeface="Arial" panose="020B0604020202020204" pitchFamily="34" charset="0"/>
                        </a:rPr>
                        <a:t>46</a:t>
                      </a:r>
                    </a:p>
                  </a:txBody>
                  <a:tcPr marL="9525" marR="9525" marT="9525"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s-ES" sz="800" b="0" i="0" u="none" strike="noStrike" dirty="0">
                          <a:solidFill>
                            <a:srgbClr val="000000"/>
                          </a:solidFill>
                          <a:effectLst/>
                          <a:latin typeface="Arial" panose="020B0604020202020204" pitchFamily="34" charset="0"/>
                          <a:cs typeface="Arial" panose="020B0604020202020204" pitchFamily="34" charset="0"/>
                        </a:rPr>
                        <a:t>                                    3,064 </a:t>
                      </a:r>
                    </a:p>
                  </a:txBody>
                  <a:tcPr marL="9525" marR="9525" marT="9525" marB="0" anchor="b">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7"/>
                  </a:ext>
                </a:extLst>
              </a:tr>
              <a:tr h="256134">
                <a:tc>
                  <a:txBody>
                    <a:bodyPr/>
                    <a:lstStyle/>
                    <a:p>
                      <a:pPr algn="l" fontAlgn="b"/>
                      <a:r>
                        <a:rPr lang="es-ES" sz="800" b="0" i="0" u="none" strike="noStrike" dirty="0">
                          <a:solidFill>
                            <a:srgbClr val="000000"/>
                          </a:solidFill>
                          <a:effectLst/>
                          <a:latin typeface="Arial" panose="020B0604020202020204" pitchFamily="34" charset="0"/>
                          <a:cs typeface="Arial" panose="020B0604020202020204" pitchFamily="34" charset="0"/>
                        </a:rPr>
                        <a:t>Iztacalco</a:t>
                      </a:r>
                    </a:p>
                  </a:txBody>
                  <a:tcPr marL="9525" marR="9525" marT="9525" marB="0" anchor="b">
                    <a:lnL>
                      <a:noFill/>
                    </a:lnL>
                    <a:lnR w="12700" cap="flat" cmpd="sng" algn="ctr">
                      <a:solidFill>
                        <a:srgbClr val="000000"/>
                      </a:solidFill>
                      <a:prstDash val="solid"/>
                      <a:round/>
                      <a:headEnd type="none" w="med" len="med"/>
                      <a:tailEnd type="none" w="med" len="med"/>
                    </a:lnR>
                    <a:lnT>
                      <a:noFill/>
                    </a:lnT>
                    <a:lnB>
                      <a:noFill/>
                    </a:lnB>
                    <a:solidFill>
                      <a:srgbClr val="E2E2E2"/>
                    </a:solidFill>
                  </a:tcPr>
                </a:tc>
                <a:tc>
                  <a:txBody>
                    <a:bodyPr/>
                    <a:lstStyle/>
                    <a:p>
                      <a:pPr algn="ctr" fontAlgn="b"/>
                      <a:r>
                        <a:rPr lang="es-ES" sz="800" b="0" i="0" u="none" strike="noStrike" dirty="0">
                          <a:solidFill>
                            <a:srgbClr val="000000"/>
                          </a:solidFill>
                          <a:effectLst/>
                          <a:latin typeface="Arial" panose="020B0604020202020204" pitchFamily="34" charset="0"/>
                          <a:cs typeface="Arial" panose="020B0604020202020204" pitchFamily="34" charset="0"/>
                        </a:rPr>
                        <a:t>38</a:t>
                      </a:r>
                    </a:p>
                  </a:txBody>
                  <a:tcPr marL="9525" marR="9525" marT="9525"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E2E2E2"/>
                    </a:solidFill>
                  </a:tcPr>
                </a:tc>
                <a:tc>
                  <a:txBody>
                    <a:bodyPr/>
                    <a:lstStyle/>
                    <a:p>
                      <a:pPr algn="ctr" fontAlgn="b"/>
                      <a:r>
                        <a:rPr lang="es-ES" sz="800" b="0" i="0" u="none" strike="noStrike" dirty="0">
                          <a:solidFill>
                            <a:srgbClr val="000000"/>
                          </a:solidFill>
                          <a:effectLst/>
                          <a:latin typeface="Arial" panose="020B0604020202020204" pitchFamily="34" charset="0"/>
                          <a:cs typeface="Arial" panose="020B0604020202020204" pitchFamily="34" charset="0"/>
                        </a:rPr>
                        <a:t>                                    8,490 </a:t>
                      </a:r>
                    </a:p>
                  </a:txBody>
                  <a:tcPr marL="9525" marR="9525" marT="9525" marB="0" anchor="b">
                    <a:lnL w="12700" cap="flat" cmpd="sng" algn="ctr">
                      <a:solidFill>
                        <a:srgbClr val="000000"/>
                      </a:solidFill>
                      <a:prstDash val="solid"/>
                      <a:round/>
                      <a:headEnd type="none" w="med" len="med"/>
                      <a:tailEnd type="none" w="med" len="med"/>
                    </a:lnL>
                    <a:lnR>
                      <a:noFill/>
                    </a:lnR>
                    <a:lnT>
                      <a:noFill/>
                    </a:lnT>
                    <a:lnB>
                      <a:noFill/>
                    </a:lnB>
                    <a:solidFill>
                      <a:srgbClr val="E2E2E2"/>
                    </a:solidFill>
                  </a:tcPr>
                </a:tc>
                <a:extLst>
                  <a:ext uri="{0D108BD9-81ED-4DB2-BD59-A6C34878D82A}">
                    <a16:rowId xmlns:a16="http://schemas.microsoft.com/office/drawing/2014/main" xmlns="" val="641038881"/>
                  </a:ext>
                </a:extLst>
              </a:tr>
            </a:tbl>
          </a:graphicData>
        </a:graphic>
      </p:graphicFrame>
      <p:graphicFrame>
        <p:nvGraphicFramePr>
          <p:cNvPr id="38" name="7 Tabla"/>
          <p:cNvGraphicFramePr>
            <a:graphicFrameLocks noGrp="1"/>
          </p:cNvGraphicFramePr>
          <p:nvPr>
            <p:extLst>
              <p:ext uri="{D42A27DB-BD31-4B8C-83A1-F6EECF244321}">
                <p14:modId xmlns:p14="http://schemas.microsoft.com/office/powerpoint/2010/main" val="1802406795"/>
              </p:ext>
            </p:extLst>
          </p:nvPr>
        </p:nvGraphicFramePr>
        <p:xfrm>
          <a:off x="2195736" y="2618155"/>
          <a:ext cx="2280829" cy="2281485"/>
        </p:xfrm>
        <a:graphic>
          <a:graphicData uri="http://schemas.openxmlformats.org/drawingml/2006/table">
            <a:tbl>
              <a:tblPr/>
              <a:tblGrid>
                <a:gridCol w="992748">
                  <a:extLst>
                    <a:ext uri="{9D8B030D-6E8A-4147-A177-3AD203B41FA5}">
                      <a16:colId xmlns:a16="http://schemas.microsoft.com/office/drawing/2014/main" xmlns="" val="20000"/>
                    </a:ext>
                  </a:extLst>
                </a:gridCol>
                <a:gridCol w="688778">
                  <a:extLst>
                    <a:ext uri="{9D8B030D-6E8A-4147-A177-3AD203B41FA5}">
                      <a16:colId xmlns:a16="http://schemas.microsoft.com/office/drawing/2014/main" xmlns="" val="20001"/>
                    </a:ext>
                  </a:extLst>
                </a:gridCol>
                <a:gridCol w="599303">
                  <a:extLst>
                    <a:ext uri="{9D8B030D-6E8A-4147-A177-3AD203B41FA5}">
                      <a16:colId xmlns:a16="http://schemas.microsoft.com/office/drawing/2014/main" xmlns="" val="20002"/>
                    </a:ext>
                  </a:extLst>
                </a:gridCol>
              </a:tblGrid>
              <a:tr h="224085">
                <a:tc>
                  <a:txBody>
                    <a:bodyPr/>
                    <a:lstStyle/>
                    <a:p>
                      <a:pPr algn="ctr" fontAlgn="b"/>
                      <a:r>
                        <a:rPr lang="es-MX" sz="900" b="1" i="0" u="none" strike="noStrike" dirty="0">
                          <a:solidFill>
                            <a:srgbClr val="000000"/>
                          </a:solidFill>
                          <a:effectLst/>
                          <a:latin typeface="Arial"/>
                        </a:rPr>
                        <a:t>Delegación</a:t>
                      </a:r>
                    </a:p>
                  </a:txBody>
                  <a:tcPr marL="9525" marR="9525" marT="9525" marB="0" anchor="b">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tcPr>
                </a:tc>
                <a:tc>
                  <a:txBody>
                    <a:bodyPr/>
                    <a:lstStyle/>
                    <a:p>
                      <a:pPr algn="ctr" fontAlgn="b"/>
                      <a:r>
                        <a:rPr lang="es-MX" sz="900" b="1" i="0" u="none" strike="noStrike" dirty="0">
                          <a:solidFill>
                            <a:srgbClr val="000000"/>
                          </a:solidFill>
                          <a:effectLst/>
                          <a:latin typeface="Arial"/>
                        </a:rPr>
                        <a:t>Terrenos</a:t>
                      </a:r>
                    </a:p>
                  </a:txBody>
                  <a:tcPr marL="9525" marR="9525" marT="9525"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tcPr>
                </a:tc>
                <a:tc>
                  <a:txBody>
                    <a:bodyPr/>
                    <a:lstStyle/>
                    <a:p>
                      <a:pPr algn="ctr" fontAlgn="b"/>
                      <a:r>
                        <a:rPr lang="es-MX" sz="900" b="1" i="0" u="none" strike="noStrike" dirty="0">
                          <a:solidFill>
                            <a:srgbClr val="000000"/>
                          </a:solidFill>
                          <a:effectLst/>
                          <a:latin typeface="Arial"/>
                        </a:rPr>
                        <a:t>Viviendas</a:t>
                      </a:r>
                    </a:p>
                  </a:txBody>
                  <a:tcPr marL="9525" marR="9525" marT="9525" marB="0" anchor="b">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0000"/>
                  </a:ext>
                </a:extLst>
              </a:tr>
              <a:tr h="220924">
                <a:tc>
                  <a:txBody>
                    <a:bodyPr/>
                    <a:lstStyle/>
                    <a:p>
                      <a:pPr algn="l" fontAlgn="b"/>
                      <a:r>
                        <a:rPr lang="es-ES" sz="800" b="0" i="0" u="none" strike="noStrike" dirty="0">
                          <a:solidFill>
                            <a:srgbClr val="000000"/>
                          </a:solidFill>
                          <a:effectLst/>
                          <a:latin typeface="Arial" panose="020B0604020202020204" pitchFamily="34" charset="0"/>
                          <a:cs typeface="Arial" panose="020B0604020202020204" pitchFamily="34" charset="0"/>
                        </a:rPr>
                        <a:t>Gustavo A. Madero</a:t>
                      </a:r>
                    </a:p>
                  </a:txBody>
                  <a:tcPr marL="9525" marR="9525" marT="9525"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E2E2E2"/>
                    </a:solidFill>
                  </a:tcPr>
                </a:tc>
                <a:tc>
                  <a:txBody>
                    <a:bodyPr/>
                    <a:lstStyle/>
                    <a:p>
                      <a:pPr algn="ctr" fontAlgn="b"/>
                      <a:r>
                        <a:rPr lang="es-ES" sz="800" b="0" i="0" u="none" strike="noStrike" dirty="0">
                          <a:solidFill>
                            <a:srgbClr val="000000"/>
                          </a:solidFill>
                          <a:effectLst/>
                          <a:latin typeface="Arial" panose="020B0604020202020204" pitchFamily="34" charset="0"/>
                          <a:cs typeface="Arial" panose="020B0604020202020204" pitchFamily="34" charset="0"/>
                        </a:rPr>
                        <a:t>34</a:t>
                      </a:r>
                    </a:p>
                  </a:txBody>
                  <a:tcPr marL="9525" marR="9525" marT="9525"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E2E2E2"/>
                    </a:solidFill>
                  </a:tcPr>
                </a:tc>
                <a:tc>
                  <a:txBody>
                    <a:bodyPr/>
                    <a:lstStyle/>
                    <a:p>
                      <a:pPr algn="ctr" fontAlgn="b"/>
                      <a:r>
                        <a:rPr lang="es-ES" sz="800" b="0" i="0" u="none" strike="noStrike" dirty="0">
                          <a:solidFill>
                            <a:srgbClr val="000000"/>
                          </a:solidFill>
                          <a:effectLst/>
                          <a:latin typeface="Arial" panose="020B0604020202020204" pitchFamily="34" charset="0"/>
                          <a:cs typeface="Arial" panose="020B0604020202020204" pitchFamily="34" charset="0"/>
                        </a:rPr>
                        <a:t>                                    3,213 </a:t>
                      </a:r>
                    </a:p>
                  </a:txBody>
                  <a:tcPr marL="9525" marR="9525" marT="9525" marB="0" anchor="b">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solidFill>
                      <a:srgbClr val="E2E2E2"/>
                    </a:solidFill>
                  </a:tcPr>
                </a:tc>
                <a:extLst>
                  <a:ext uri="{0D108BD9-81ED-4DB2-BD59-A6C34878D82A}">
                    <a16:rowId xmlns:a16="http://schemas.microsoft.com/office/drawing/2014/main" xmlns="" val="10001"/>
                  </a:ext>
                </a:extLst>
              </a:tr>
              <a:tr h="220924">
                <a:tc>
                  <a:txBody>
                    <a:bodyPr/>
                    <a:lstStyle/>
                    <a:p>
                      <a:pPr algn="l" fontAlgn="b"/>
                      <a:r>
                        <a:rPr lang="es-ES" sz="800" b="0" i="0" u="none" strike="noStrike" dirty="0">
                          <a:solidFill>
                            <a:srgbClr val="000000"/>
                          </a:solidFill>
                          <a:effectLst/>
                          <a:latin typeface="Arial" panose="020B0604020202020204" pitchFamily="34" charset="0"/>
                          <a:cs typeface="Arial" panose="020B0604020202020204" pitchFamily="34" charset="0"/>
                        </a:rPr>
                        <a:t>Iztapalapa</a:t>
                      </a:r>
                    </a:p>
                  </a:txBody>
                  <a:tcPr marL="9525" marR="9525" marT="9525" marB="0" anchor="b">
                    <a:lnL>
                      <a:noFill/>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a:noFill/>
                    </a:lnB>
                  </a:tcPr>
                </a:tc>
                <a:tc>
                  <a:txBody>
                    <a:bodyPr/>
                    <a:lstStyle/>
                    <a:p>
                      <a:pPr algn="ctr" fontAlgn="b"/>
                      <a:r>
                        <a:rPr lang="es-ES" sz="800" b="0" i="0" u="none" strike="noStrike" dirty="0">
                          <a:solidFill>
                            <a:srgbClr val="000000"/>
                          </a:solidFill>
                          <a:effectLst/>
                          <a:latin typeface="Arial" panose="020B0604020202020204" pitchFamily="34" charset="0"/>
                          <a:cs typeface="Arial" panose="020B0604020202020204" pitchFamily="34" charset="0"/>
                        </a:rPr>
                        <a:t>32</a:t>
                      </a:r>
                    </a:p>
                  </a:txBody>
                  <a:tcPr marL="9525" marR="9525" marT="9525"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noFill/>
                      <a:prstDash val="solid"/>
                      <a:round/>
                      <a:headEnd type="none" w="med" len="med"/>
                      <a:tailEnd type="none" w="med" len="med"/>
                    </a:lnT>
                    <a:lnB>
                      <a:noFill/>
                    </a:lnB>
                  </a:tcPr>
                </a:tc>
                <a:tc>
                  <a:txBody>
                    <a:bodyPr/>
                    <a:lstStyle/>
                    <a:p>
                      <a:pPr algn="ctr" fontAlgn="b"/>
                      <a:r>
                        <a:rPr lang="es-ES" sz="800" b="0" i="0" u="none" strike="noStrike" dirty="0">
                          <a:solidFill>
                            <a:srgbClr val="000000"/>
                          </a:solidFill>
                          <a:effectLst/>
                          <a:latin typeface="Arial" panose="020B0604020202020204" pitchFamily="34" charset="0"/>
                          <a:cs typeface="Arial" panose="020B0604020202020204" pitchFamily="34" charset="0"/>
                        </a:rPr>
                        <a:t>                                    7,256 </a:t>
                      </a:r>
                    </a:p>
                  </a:txBody>
                  <a:tcPr marL="9525" marR="9525" marT="9525" marB="0" anchor="b">
                    <a:lnL w="12700" cap="flat" cmpd="sng" algn="ctr">
                      <a:solidFill>
                        <a:srgbClr val="000000"/>
                      </a:solidFill>
                      <a:prstDash val="solid"/>
                      <a:round/>
                      <a:headEnd type="none" w="med" len="med"/>
                      <a:tailEnd type="none" w="med" len="med"/>
                    </a:lnL>
                    <a:lnR>
                      <a:noFill/>
                    </a:lnR>
                    <a:lnT w="12700" cap="flat" cmpd="sng" algn="ctr">
                      <a:noFill/>
                      <a:prstDash val="solid"/>
                      <a:round/>
                      <a:headEnd type="none" w="med" len="med"/>
                      <a:tailEnd type="none" w="med" len="med"/>
                    </a:lnT>
                    <a:lnB>
                      <a:noFill/>
                    </a:lnB>
                  </a:tcPr>
                </a:tc>
                <a:extLst>
                  <a:ext uri="{0D108BD9-81ED-4DB2-BD59-A6C34878D82A}">
                    <a16:rowId xmlns:a16="http://schemas.microsoft.com/office/drawing/2014/main" xmlns="" val="3009407910"/>
                  </a:ext>
                </a:extLst>
              </a:tr>
              <a:tr h="220924">
                <a:tc>
                  <a:txBody>
                    <a:bodyPr/>
                    <a:lstStyle/>
                    <a:p>
                      <a:pPr algn="l" fontAlgn="b"/>
                      <a:r>
                        <a:rPr lang="es-ES" sz="800" b="0" i="0" u="none" strike="noStrike" dirty="0">
                          <a:solidFill>
                            <a:srgbClr val="000000"/>
                          </a:solidFill>
                          <a:effectLst/>
                          <a:latin typeface="Arial" panose="020B0604020202020204" pitchFamily="34" charset="0"/>
                          <a:cs typeface="Arial" panose="020B0604020202020204" pitchFamily="34" charset="0"/>
                        </a:rPr>
                        <a:t>Venustiano Carranza</a:t>
                      </a:r>
                    </a:p>
                  </a:txBody>
                  <a:tcPr marL="9525" marR="9525" marT="9525" marB="0" anchor="b">
                    <a:lnL>
                      <a:noFill/>
                    </a:lnL>
                    <a:lnR w="12700" cap="flat" cmpd="sng" algn="ctr">
                      <a:solidFill>
                        <a:srgbClr val="000000"/>
                      </a:solidFill>
                      <a:prstDash val="solid"/>
                      <a:round/>
                      <a:headEnd type="none" w="med" len="med"/>
                      <a:tailEnd type="none" w="med" len="med"/>
                    </a:lnR>
                    <a:lnT>
                      <a:noFill/>
                    </a:lnT>
                    <a:lnB>
                      <a:noFill/>
                    </a:lnB>
                    <a:solidFill>
                      <a:schemeClr val="bg1">
                        <a:lumMod val="85000"/>
                      </a:schemeClr>
                    </a:solidFill>
                  </a:tcPr>
                </a:tc>
                <a:tc>
                  <a:txBody>
                    <a:bodyPr/>
                    <a:lstStyle/>
                    <a:p>
                      <a:pPr algn="ctr" fontAlgn="b"/>
                      <a:r>
                        <a:rPr lang="es-ES" sz="800" b="0" i="0" u="none" strike="noStrike" dirty="0">
                          <a:solidFill>
                            <a:srgbClr val="000000"/>
                          </a:solidFill>
                          <a:effectLst/>
                          <a:latin typeface="Arial" panose="020B0604020202020204" pitchFamily="34" charset="0"/>
                          <a:cs typeface="Arial" panose="020B0604020202020204" pitchFamily="34" charset="0"/>
                        </a:rPr>
                        <a:t>31</a:t>
                      </a:r>
                    </a:p>
                  </a:txBody>
                  <a:tcPr marL="9525" marR="9525" marT="9525"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chemeClr val="bg1">
                        <a:lumMod val="85000"/>
                      </a:schemeClr>
                    </a:solidFill>
                  </a:tcPr>
                </a:tc>
                <a:tc>
                  <a:txBody>
                    <a:bodyPr/>
                    <a:lstStyle/>
                    <a:p>
                      <a:pPr algn="ctr" fontAlgn="b"/>
                      <a:r>
                        <a:rPr lang="es-ES" sz="800" b="0" i="0" u="none" strike="noStrike" dirty="0">
                          <a:solidFill>
                            <a:srgbClr val="000000"/>
                          </a:solidFill>
                          <a:effectLst/>
                          <a:latin typeface="Arial" panose="020B0604020202020204" pitchFamily="34" charset="0"/>
                          <a:cs typeface="Arial" panose="020B0604020202020204" pitchFamily="34" charset="0"/>
                        </a:rPr>
                        <a:t>                                    2,136 </a:t>
                      </a:r>
                    </a:p>
                  </a:txBody>
                  <a:tcPr marL="9525" marR="9525" marT="9525" marB="0" anchor="b">
                    <a:lnL w="12700" cap="flat" cmpd="sng" algn="ctr">
                      <a:solidFill>
                        <a:srgbClr val="000000"/>
                      </a:solidFill>
                      <a:prstDash val="solid"/>
                      <a:round/>
                      <a:headEnd type="none" w="med" len="med"/>
                      <a:tailEnd type="none" w="med" len="med"/>
                    </a:lnL>
                    <a:lnR>
                      <a:noFill/>
                    </a:lnR>
                    <a:lnT>
                      <a:noFill/>
                    </a:lnT>
                    <a:lnB>
                      <a:noFill/>
                    </a:lnB>
                    <a:solidFill>
                      <a:schemeClr val="bg1">
                        <a:lumMod val="85000"/>
                      </a:schemeClr>
                    </a:solidFill>
                  </a:tcPr>
                </a:tc>
                <a:extLst>
                  <a:ext uri="{0D108BD9-81ED-4DB2-BD59-A6C34878D82A}">
                    <a16:rowId xmlns:a16="http://schemas.microsoft.com/office/drawing/2014/main" xmlns="" val="10002"/>
                  </a:ext>
                </a:extLst>
              </a:tr>
              <a:tr h="220924">
                <a:tc>
                  <a:txBody>
                    <a:bodyPr/>
                    <a:lstStyle/>
                    <a:p>
                      <a:pPr algn="l" fontAlgn="b"/>
                      <a:r>
                        <a:rPr lang="es-ES" sz="800" b="0" i="0" u="none" strike="noStrike" dirty="0">
                          <a:solidFill>
                            <a:srgbClr val="000000"/>
                          </a:solidFill>
                          <a:effectLst/>
                          <a:latin typeface="Arial" panose="020B0604020202020204" pitchFamily="34" charset="0"/>
                          <a:cs typeface="Arial" panose="020B0604020202020204" pitchFamily="34" charset="0"/>
                        </a:rPr>
                        <a:t>Tláhuac</a:t>
                      </a:r>
                    </a:p>
                  </a:txBody>
                  <a:tcPr marL="9525" marR="9525" marT="9525"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s-ES" sz="800" b="0" i="0" u="none" strike="noStrike" dirty="0">
                          <a:solidFill>
                            <a:srgbClr val="000000"/>
                          </a:solidFill>
                          <a:effectLst/>
                          <a:latin typeface="Arial" panose="020B0604020202020204" pitchFamily="34" charset="0"/>
                          <a:cs typeface="Arial" panose="020B0604020202020204" pitchFamily="34" charset="0"/>
                        </a:rPr>
                        <a:t>16</a:t>
                      </a:r>
                    </a:p>
                  </a:txBody>
                  <a:tcPr marL="9525" marR="9525" marT="9525"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s-ES" sz="800" b="0" i="0" u="none" strike="noStrike" dirty="0">
                          <a:solidFill>
                            <a:srgbClr val="000000"/>
                          </a:solidFill>
                          <a:effectLst/>
                          <a:latin typeface="Arial" panose="020B0604020202020204" pitchFamily="34" charset="0"/>
                          <a:cs typeface="Arial" panose="020B0604020202020204" pitchFamily="34" charset="0"/>
                        </a:rPr>
                        <a:t>                                    2,826 </a:t>
                      </a:r>
                    </a:p>
                  </a:txBody>
                  <a:tcPr marL="9525" marR="9525" marT="9525" marB="0" anchor="b">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3"/>
                  </a:ext>
                </a:extLst>
              </a:tr>
              <a:tr h="220924">
                <a:tc>
                  <a:txBody>
                    <a:bodyPr/>
                    <a:lstStyle/>
                    <a:p>
                      <a:pPr algn="l" fontAlgn="b"/>
                      <a:r>
                        <a:rPr lang="es-ES" sz="800" b="0" i="0" u="none" strike="noStrike" dirty="0">
                          <a:solidFill>
                            <a:srgbClr val="000000"/>
                          </a:solidFill>
                          <a:effectLst/>
                          <a:latin typeface="Arial" panose="020B0604020202020204" pitchFamily="34" charset="0"/>
                          <a:cs typeface="Arial" panose="020B0604020202020204" pitchFamily="34" charset="0"/>
                        </a:rPr>
                        <a:t>Cuajimalpa</a:t>
                      </a:r>
                    </a:p>
                  </a:txBody>
                  <a:tcPr marL="9525" marR="9525" marT="9525" marB="0" anchor="b">
                    <a:lnL>
                      <a:noFill/>
                    </a:lnL>
                    <a:lnR w="12700" cap="flat" cmpd="sng" algn="ctr">
                      <a:solidFill>
                        <a:srgbClr val="000000"/>
                      </a:solidFill>
                      <a:prstDash val="solid"/>
                      <a:round/>
                      <a:headEnd type="none" w="med" len="med"/>
                      <a:tailEnd type="none" w="med" len="med"/>
                    </a:lnR>
                    <a:lnT>
                      <a:noFill/>
                    </a:lnT>
                    <a:lnB>
                      <a:noFill/>
                    </a:lnB>
                    <a:solidFill>
                      <a:schemeClr val="bg1">
                        <a:lumMod val="85000"/>
                      </a:schemeClr>
                    </a:solidFill>
                  </a:tcPr>
                </a:tc>
                <a:tc>
                  <a:txBody>
                    <a:bodyPr/>
                    <a:lstStyle/>
                    <a:p>
                      <a:pPr algn="ctr" fontAlgn="b"/>
                      <a:r>
                        <a:rPr lang="es-ES" sz="800" b="0" i="0" u="none" strike="noStrike" dirty="0">
                          <a:solidFill>
                            <a:srgbClr val="000000"/>
                          </a:solidFill>
                          <a:effectLst/>
                          <a:latin typeface="Arial" panose="020B0604020202020204" pitchFamily="34" charset="0"/>
                          <a:cs typeface="Arial" panose="020B0604020202020204" pitchFamily="34" charset="0"/>
                        </a:rPr>
                        <a:t>12</a:t>
                      </a:r>
                    </a:p>
                  </a:txBody>
                  <a:tcPr marL="9525" marR="9525" marT="9525"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chemeClr val="bg1">
                        <a:lumMod val="85000"/>
                      </a:schemeClr>
                    </a:solidFill>
                  </a:tcPr>
                </a:tc>
                <a:tc>
                  <a:txBody>
                    <a:bodyPr/>
                    <a:lstStyle/>
                    <a:p>
                      <a:pPr algn="ctr" fontAlgn="b"/>
                      <a:r>
                        <a:rPr lang="es-ES" sz="800" b="0" i="0" u="none" strike="noStrike" dirty="0">
                          <a:solidFill>
                            <a:srgbClr val="000000"/>
                          </a:solidFill>
                          <a:effectLst/>
                          <a:latin typeface="Arial" panose="020B0604020202020204" pitchFamily="34" charset="0"/>
                          <a:cs typeface="Arial" panose="020B0604020202020204" pitchFamily="34" charset="0"/>
                        </a:rPr>
                        <a:t>                                    4,241 </a:t>
                      </a:r>
                    </a:p>
                  </a:txBody>
                  <a:tcPr marL="9525" marR="9525" marT="9525" marB="0" anchor="b">
                    <a:lnL w="12700" cap="flat" cmpd="sng" algn="ctr">
                      <a:solidFill>
                        <a:srgbClr val="000000"/>
                      </a:solidFill>
                      <a:prstDash val="solid"/>
                      <a:round/>
                      <a:headEnd type="none" w="med" len="med"/>
                      <a:tailEnd type="none" w="med" len="med"/>
                    </a:lnL>
                    <a:lnR>
                      <a:noFill/>
                    </a:lnR>
                    <a:lnT>
                      <a:noFill/>
                    </a:lnT>
                    <a:lnB>
                      <a:noFill/>
                    </a:lnB>
                    <a:solidFill>
                      <a:schemeClr val="bg1">
                        <a:lumMod val="85000"/>
                      </a:schemeClr>
                    </a:solidFill>
                  </a:tcPr>
                </a:tc>
                <a:extLst>
                  <a:ext uri="{0D108BD9-81ED-4DB2-BD59-A6C34878D82A}">
                    <a16:rowId xmlns:a16="http://schemas.microsoft.com/office/drawing/2014/main" xmlns="" val="10004"/>
                  </a:ext>
                </a:extLst>
              </a:tr>
              <a:tr h="220924">
                <a:tc>
                  <a:txBody>
                    <a:bodyPr/>
                    <a:lstStyle/>
                    <a:p>
                      <a:pPr algn="l" fontAlgn="b"/>
                      <a:r>
                        <a:rPr lang="es-ES" sz="800" b="0" i="0" u="none" strike="noStrike" dirty="0">
                          <a:solidFill>
                            <a:srgbClr val="000000"/>
                          </a:solidFill>
                          <a:effectLst/>
                          <a:latin typeface="Arial" panose="020B0604020202020204" pitchFamily="34" charset="0"/>
                          <a:cs typeface="Arial" panose="020B0604020202020204" pitchFamily="34" charset="0"/>
                        </a:rPr>
                        <a:t>Magdalena Contreras</a:t>
                      </a:r>
                    </a:p>
                  </a:txBody>
                  <a:tcPr marL="9525" marR="9525" marT="9525"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s-ES" sz="800" b="0" i="0" u="none" strike="noStrike" dirty="0">
                          <a:solidFill>
                            <a:srgbClr val="000000"/>
                          </a:solidFill>
                          <a:effectLst/>
                          <a:latin typeface="Arial" panose="020B0604020202020204" pitchFamily="34" charset="0"/>
                          <a:cs typeface="Arial" panose="020B0604020202020204" pitchFamily="34" charset="0"/>
                        </a:rPr>
                        <a:t>10</a:t>
                      </a:r>
                    </a:p>
                  </a:txBody>
                  <a:tcPr marL="9525" marR="9525" marT="9525"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s-ES" sz="800" b="0" i="0" u="none" strike="noStrike" dirty="0">
                          <a:solidFill>
                            <a:srgbClr val="000000"/>
                          </a:solidFill>
                          <a:effectLst/>
                          <a:latin typeface="Arial" panose="020B0604020202020204" pitchFamily="34" charset="0"/>
                          <a:cs typeface="Arial" panose="020B0604020202020204" pitchFamily="34" charset="0"/>
                        </a:rPr>
                        <a:t>                                        170 </a:t>
                      </a:r>
                    </a:p>
                  </a:txBody>
                  <a:tcPr marL="9525" marR="9525" marT="9525" marB="0" anchor="b">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5"/>
                  </a:ext>
                </a:extLst>
              </a:tr>
              <a:tr h="220924">
                <a:tc>
                  <a:txBody>
                    <a:bodyPr/>
                    <a:lstStyle/>
                    <a:p>
                      <a:pPr algn="l" fontAlgn="b"/>
                      <a:r>
                        <a:rPr lang="es-ES" sz="800" b="0" i="0" u="none" strike="noStrike" dirty="0">
                          <a:solidFill>
                            <a:srgbClr val="000000"/>
                          </a:solidFill>
                          <a:effectLst/>
                          <a:latin typeface="Arial" panose="020B0604020202020204" pitchFamily="34" charset="0"/>
                          <a:cs typeface="Arial" panose="020B0604020202020204" pitchFamily="34" charset="0"/>
                        </a:rPr>
                        <a:t>Xochimilco</a:t>
                      </a:r>
                    </a:p>
                  </a:txBody>
                  <a:tcPr marL="9525" marR="9525" marT="9525" marB="0" anchor="b">
                    <a:lnL>
                      <a:noFill/>
                    </a:lnL>
                    <a:lnR w="12700" cap="flat" cmpd="sng" algn="ctr">
                      <a:solidFill>
                        <a:srgbClr val="000000"/>
                      </a:solidFill>
                      <a:prstDash val="solid"/>
                      <a:round/>
                      <a:headEnd type="none" w="med" len="med"/>
                      <a:tailEnd type="none" w="med" len="med"/>
                    </a:lnR>
                    <a:lnT>
                      <a:noFill/>
                    </a:lnT>
                    <a:lnB>
                      <a:noFill/>
                    </a:lnB>
                    <a:solidFill>
                      <a:schemeClr val="bg1">
                        <a:lumMod val="85000"/>
                      </a:schemeClr>
                    </a:solidFill>
                  </a:tcPr>
                </a:tc>
                <a:tc>
                  <a:txBody>
                    <a:bodyPr/>
                    <a:lstStyle/>
                    <a:p>
                      <a:pPr algn="ctr" fontAlgn="b"/>
                      <a:r>
                        <a:rPr lang="es-ES" sz="800" b="0" i="0" u="none" strike="noStrike" dirty="0">
                          <a:solidFill>
                            <a:srgbClr val="000000"/>
                          </a:solidFill>
                          <a:effectLst/>
                          <a:latin typeface="Arial" panose="020B0604020202020204" pitchFamily="34" charset="0"/>
                          <a:cs typeface="Arial" panose="020B0604020202020204" pitchFamily="34" charset="0"/>
                        </a:rPr>
                        <a:t>2</a:t>
                      </a:r>
                    </a:p>
                  </a:txBody>
                  <a:tcPr marL="9525" marR="9525" marT="9525"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chemeClr val="bg1">
                        <a:lumMod val="85000"/>
                      </a:schemeClr>
                    </a:solidFill>
                  </a:tcPr>
                </a:tc>
                <a:tc>
                  <a:txBody>
                    <a:bodyPr/>
                    <a:lstStyle/>
                    <a:p>
                      <a:pPr algn="ctr" fontAlgn="b"/>
                      <a:r>
                        <a:rPr lang="es-ES" sz="800" b="0" i="0" u="none" strike="noStrike" dirty="0">
                          <a:solidFill>
                            <a:srgbClr val="000000"/>
                          </a:solidFill>
                          <a:effectLst/>
                          <a:latin typeface="Arial" panose="020B0604020202020204" pitchFamily="34" charset="0"/>
                          <a:cs typeface="Arial" panose="020B0604020202020204" pitchFamily="34" charset="0"/>
                        </a:rPr>
                        <a:t>                                          56 </a:t>
                      </a:r>
                    </a:p>
                  </a:txBody>
                  <a:tcPr marL="9525" marR="9525" marT="9525" marB="0" anchor="b">
                    <a:lnL w="12700" cap="flat" cmpd="sng" algn="ctr">
                      <a:solidFill>
                        <a:srgbClr val="000000"/>
                      </a:solidFill>
                      <a:prstDash val="solid"/>
                      <a:round/>
                      <a:headEnd type="none" w="med" len="med"/>
                      <a:tailEnd type="none" w="med" len="med"/>
                    </a:lnL>
                    <a:lnR>
                      <a:noFill/>
                    </a:lnR>
                    <a:lnT>
                      <a:noFill/>
                    </a:lnT>
                    <a:lnB>
                      <a:noFill/>
                    </a:lnB>
                    <a:solidFill>
                      <a:schemeClr val="bg1">
                        <a:lumMod val="85000"/>
                      </a:schemeClr>
                    </a:solidFill>
                  </a:tcPr>
                </a:tc>
                <a:extLst>
                  <a:ext uri="{0D108BD9-81ED-4DB2-BD59-A6C34878D82A}">
                    <a16:rowId xmlns:a16="http://schemas.microsoft.com/office/drawing/2014/main" xmlns="" val="10006"/>
                  </a:ext>
                </a:extLst>
              </a:tr>
              <a:tr h="148916">
                <a:tc>
                  <a:txBody>
                    <a:bodyPr/>
                    <a:lstStyle/>
                    <a:p>
                      <a:pPr algn="l" fontAlgn="b"/>
                      <a:r>
                        <a:rPr lang="es-ES" sz="900" b="1" i="0" u="none" strike="noStrike" dirty="0">
                          <a:solidFill>
                            <a:srgbClr val="000000"/>
                          </a:solidFill>
                          <a:effectLst/>
                          <a:latin typeface="Arial" panose="020B0604020202020204" pitchFamily="34" charset="0"/>
                          <a:cs typeface="Arial" panose="020B0604020202020204" pitchFamily="34" charset="0"/>
                        </a:rPr>
                        <a:t>TOTAL</a:t>
                      </a:r>
                    </a:p>
                  </a:txBody>
                  <a:tcPr marL="9525" marR="9525" marT="9525"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s-ES" sz="900" b="1" i="0" u="none" strike="noStrike" dirty="0">
                          <a:solidFill>
                            <a:srgbClr val="000000"/>
                          </a:solidFill>
                          <a:effectLst/>
                          <a:latin typeface="Arial" panose="020B0604020202020204" pitchFamily="34" charset="0"/>
                          <a:cs typeface="Arial" panose="020B0604020202020204" pitchFamily="34" charset="0"/>
                        </a:rPr>
                        <a:t>940</a:t>
                      </a:r>
                    </a:p>
                  </a:txBody>
                  <a:tcPr marL="9525" marR="9525" marT="9525"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s-ES" sz="900" b="1" i="0" u="none" strike="noStrike" dirty="0">
                          <a:solidFill>
                            <a:srgbClr val="000000"/>
                          </a:solidFill>
                          <a:effectLst/>
                          <a:latin typeface="Arial" panose="020B0604020202020204" pitchFamily="34" charset="0"/>
                          <a:cs typeface="Arial" panose="020B0604020202020204" pitchFamily="34" charset="0"/>
                        </a:rPr>
                        <a:t>                                          89,130 </a:t>
                      </a:r>
                    </a:p>
                  </a:txBody>
                  <a:tcPr marL="9525" marR="9525" marT="9525" marB="0" anchor="b">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xmlns="" val="10007"/>
                  </a:ext>
                </a:extLst>
              </a:tr>
            </a:tbl>
          </a:graphicData>
        </a:graphic>
      </p:graphicFrame>
      <p:sp>
        <p:nvSpPr>
          <p:cNvPr id="39" name="5 Rectángulo"/>
          <p:cNvSpPr/>
          <p:nvPr/>
        </p:nvSpPr>
        <p:spPr>
          <a:xfrm>
            <a:off x="116439" y="2584236"/>
            <a:ext cx="4396332" cy="2364637"/>
          </a:xfrm>
          <a:prstGeom prst="rect">
            <a:avLst/>
          </a:prstGeom>
          <a:noFill/>
          <a:ln w="15875">
            <a:solidFill>
              <a:srgbClr val="941114"/>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algn="ctr" defTabSz="711200" eaLnBrk="1" fontAlgn="auto" hangingPunct="1">
              <a:lnSpc>
                <a:spcPct val="90000"/>
              </a:lnSpc>
              <a:spcAft>
                <a:spcPct val="35000"/>
              </a:spcAft>
            </a:pPr>
            <a:endParaRPr lang="es-MX" sz="1600" b="1" dirty="0">
              <a:solidFill>
                <a:prstClr val="white"/>
              </a:solidFill>
            </a:endParaRPr>
          </a:p>
        </p:txBody>
      </p:sp>
      <p:sp>
        <p:nvSpPr>
          <p:cNvPr id="50" name="Rectángulo 54"/>
          <p:cNvSpPr/>
          <p:nvPr/>
        </p:nvSpPr>
        <p:spPr>
          <a:xfrm>
            <a:off x="130238" y="1887574"/>
            <a:ext cx="4433863" cy="376358"/>
          </a:xfrm>
          <a:prstGeom prst="rect">
            <a:avLst/>
          </a:prstGeom>
          <a:solidFill>
            <a:srgbClr val="941114"/>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defTabSz="914400" eaLnBrk="1" fontAlgn="auto" hangingPunct="1">
              <a:spcBef>
                <a:spcPts val="0"/>
              </a:spcBef>
              <a:spcAft>
                <a:spcPts val="0"/>
              </a:spcAft>
            </a:pPr>
            <a:r>
              <a:rPr lang="es-MX" sz="1400" dirty="0">
                <a:solidFill>
                  <a:prstClr val="white"/>
                </a:solidFill>
                <a:latin typeface="Arial" panose="020B0604020202020204" pitchFamily="34" charset="0"/>
                <a:cs typeface="Arial" panose="020B0604020202020204" pitchFamily="34" charset="0"/>
              </a:rPr>
              <a:t>4,300 terrenos analizados de marzo a dic 2016</a:t>
            </a:r>
          </a:p>
        </p:txBody>
      </p:sp>
      <p:sp>
        <p:nvSpPr>
          <p:cNvPr id="46" name="33 CuadroTexto"/>
          <p:cNvSpPr txBox="1"/>
          <p:nvPr/>
        </p:nvSpPr>
        <p:spPr>
          <a:xfrm>
            <a:off x="111341" y="5145866"/>
            <a:ext cx="4388651" cy="1523494"/>
          </a:xfrm>
          <a:prstGeom prst="rect">
            <a:avLst/>
          </a:prstGeom>
          <a:noFill/>
        </p:spPr>
        <p:txBody>
          <a:bodyPr wrap="square" rtlCol="0">
            <a:spAutoFit/>
          </a:bodyPr>
          <a:lstStyle/>
          <a:p>
            <a:pPr defTabSz="914400" eaLnBrk="1" fontAlgn="auto" hangingPunct="1">
              <a:spcBef>
                <a:spcPts val="0"/>
              </a:spcBef>
              <a:spcAft>
                <a:spcPts val="0"/>
              </a:spcAft>
              <a:buClr>
                <a:srgbClr val="941114"/>
              </a:buClr>
            </a:pPr>
            <a:r>
              <a:rPr lang="es-MX" sz="1100" b="1" dirty="0">
                <a:solidFill>
                  <a:srgbClr val="941114"/>
                </a:solidFill>
                <a:latin typeface="Arial" panose="020B0604020202020204" pitchFamily="34" charset="0"/>
                <a:cs typeface="Arial" panose="020B0604020202020204" pitchFamily="34" charset="0"/>
              </a:rPr>
              <a:t>Criterio de selección de terrenos a través del Comité</a:t>
            </a:r>
          </a:p>
          <a:p>
            <a:pPr defTabSz="914400" eaLnBrk="1" fontAlgn="auto" hangingPunct="1">
              <a:spcBef>
                <a:spcPts val="0"/>
              </a:spcBef>
              <a:spcAft>
                <a:spcPts val="0"/>
              </a:spcAft>
              <a:buClr>
                <a:srgbClr val="941114"/>
              </a:buClr>
            </a:pPr>
            <a:endParaRPr lang="es-MX" sz="500" b="1" dirty="0">
              <a:solidFill>
                <a:srgbClr val="C2161A"/>
              </a:solidFill>
              <a:latin typeface="Arial" panose="020B0604020202020204" pitchFamily="34" charset="0"/>
              <a:cs typeface="Arial" panose="020B0604020202020204" pitchFamily="34" charset="0"/>
            </a:endParaRPr>
          </a:p>
          <a:p>
            <a:pPr marL="176213" indent="-176213" defTabSz="914400" eaLnBrk="1" fontAlgn="auto" hangingPunct="1">
              <a:spcBef>
                <a:spcPts val="600"/>
              </a:spcBef>
              <a:spcAft>
                <a:spcPts val="0"/>
              </a:spcAft>
              <a:buClr>
                <a:srgbClr val="941114"/>
              </a:buClr>
              <a:buFont typeface="Arial" pitchFamily="34" charset="0"/>
              <a:buChar char="•"/>
            </a:pPr>
            <a:r>
              <a:rPr lang="es-MX" sz="1100" dirty="0">
                <a:solidFill>
                  <a:prstClr val="black"/>
                </a:solidFill>
                <a:latin typeface="Arial" panose="020B0604020202020204" pitchFamily="34" charset="0"/>
                <a:cs typeface="Arial" panose="020B0604020202020204" pitchFamily="34" charset="0"/>
              </a:rPr>
              <a:t>Cercanía a estaciones de transporte masivo </a:t>
            </a:r>
          </a:p>
          <a:p>
            <a:pPr marL="176213" indent="-176213" defTabSz="914400" eaLnBrk="1" fontAlgn="auto" hangingPunct="1">
              <a:spcBef>
                <a:spcPts val="600"/>
              </a:spcBef>
              <a:spcAft>
                <a:spcPts val="0"/>
              </a:spcAft>
              <a:buClr>
                <a:srgbClr val="941114"/>
              </a:buClr>
              <a:buFont typeface="Arial" pitchFamily="34" charset="0"/>
              <a:buChar char="•"/>
            </a:pPr>
            <a:r>
              <a:rPr lang="es-MX" sz="1100" dirty="0">
                <a:solidFill>
                  <a:prstClr val="black"/>
                </a:solidFill>
                <a:latin typeface="Arial" panose="020B0604020202020204" pitchFamily="34" charset="0"/>
                <a:cs typeface="Arial" panose="020B0604020202020204" pitchFamily="34" charset="0"/>
              </a:rPr>
              <a:t>Producto adecuado comercialmente </a:t>
            </a:r>
          </a:p>
          <a:p>
            <a:pPr marL="176213" indent="-176213" defTabSz="914400" eaLnBrk="1" fontAlgn="auto" hangingPunct="1">
              <a:spcBef>
                <a:spcPts val="600"/>
              </a:spcBef>
              <a:spcAft>
                <a:spcPts val="0"/>
              </a:spcAft>
              <a:buClr>
                <a:srgbClr val="941114"/>
              </a:buClr>
              <a:buFont typeface="Arial" pitchFamily="34" charset="0"/>
              <a:buChar char="•"/>
            </a:pPr>
            <a:r>
              <a:rPr lang="es-MX" sz="1100" dirty="0">
                <a:solidFill>
                  <a:prstClr val="black"/>
                </a:solidFill>
                <a:latin typeface="Arial" panose="020B0604020202020204" pitchFamily="34" charset="0"/>
                <a:cs typeface="Arial" panose="020B0604020202020204" pitchFamily="34" charset="0"/>
              </a:rPr>
              <a:t>Viabilidad normativa, de servicios y vecinal </a:t>
            </a:r>
          </a:p>
          <a:p>
            <a:pPr marL="176213" indent="-176213" defTabSz="914400" eaLnBrk="1" fontAlgn="auto" hangingPunct="1">
              <a:spcBef>
                <a:spcPts val="600"/>
              </a:spcBef>
              <a:spcAft>
                <a:spcPts val="0"/>
              </a:spcAft>
              <a:buClr>
                <a:srgbClr val="941114"/>
              </a:buClr>
              <a:buFont typeface="Arial" pitchFamily="34" charset="0"/>
              <a:buChar char="•"/>
            </a:pPr>
            <a:r>
              <a:rPr lang="es-MX" sz="1100" dirty="0">
                <a:solidFill>
                  <a:prstClr val="black"/>
                </a:solidFill>
                <a:latin typeface="Arial" panose="020B0604020202020204" pitchFamily="34" charset="0"/>
                <a:cs typeface="Arial" panose="020B0604020202020204" pitchFamily="34" charset="0"/>
              </a:rPr>
              <a:t>Plazo de conclusión del proyecto (3-5 años)</a:t>
            </a:r>
          </a:p>
          <a:p>
            <a:pPr defTabSz="914400" eaLnBrk="1" fontAlgn="auto" hangingPunct="1">
              <a:spcBef>
                <a:spcPts val="0"/>
              </a:spcBef>
              <a:spcAft>
                <a:spcPts val="0"/>
              </a:spcAft>
              <a:buClr>
                <a:srgbClr val="941114"/>
              </a:buClr>
            </a:pPr>
            <a:endParaRPr lang="es-MX" sz="1100" b="1" dirty="0">
              <a:solidFill>
                <a:srgbClr val="C2161A"/>
              </a:solidFill>
              <a:latin typeface="Arial" panose="020B0604020202020204" pitchFamily="34" charset="0"/>
              <a:cs typeface="Arial" panose="020B0604020202020204" pitchFamily="34" charset="0"/>
            </a:endParaRPr>
          </a:p>
        </p:txBody>
      </p:sp>
      <p:sp>
        <p:nvSpPr>
          <p:cNvPr id="53" name="CuadroTexto 52"/>
          <p:cNvSpPr txBox="1"/>
          <p:nvPr/>
        </p:nvSpPr>
        <p:spPr>
          <a:xfrm>
            <a:off x="7186955" y="4734482"/>
            <a:ext cx="631383" cy="261610"/>
          </a:xfrm>
          <a:prstGeom prst="rect">
            <a:avLst/>
          </a:prstGeom>
          <a:noFill/>
        </p:spPr>
        <p:txBody>
          <a:bodyPr wrap="square" rtlCol="0">
            <a:spAutoFit/>
          </a:bodyPr>
          <a:lstStyle/>
          <a:p>
            <a:pPr algn="ctr" defTabSz="914400" eaLnBrk="1" fontAlgn="auto" hangingPunct="1">
              <a:spcBef>
                <a:spcPts val="0"/>
              </a:spcBef>
              <a:spcAft>
                <a:spcPts val="0"/>
              </a:spcAft>
            </a:pPr>
            <a:r>
              <a:rPr lang="es-ES" sz="1100" b="1" dirty="0">
                <a:solidFill>
                  <a:prstClr val="white"/>
                </a:solidFill>
                <a:latin typeface="Arial" panose="020B0604020202020204" pitchFamily="34" charset="0"/>
                <a:cs typeface="Arial" pitchFamily="34" charset="0"/>
              </a:rPr>
              <a:t>0.14%</a:t>
            </a:r>
          </a:p>
        </p:txBody>
      </p:sp>
      <p:sp>
        <p:nvSpPr>
          <p:cNvPr id="54" name="CuadroTexto 53"/>
          <p:cNvSpPr txBox="1"/>
          <p:nvPr/>
        </p:nvSpPr>
        <p:spPr>
          <a:xfrm>
            <a:off x="4716016" y="4684609"/>
            <a:ext cx="2260631" cy="276999"/>
          </a:xfrm>
          <a:prstGeom prst="rect">
            <a:avLst/>
          </a:prstGeom>
          <a:noFill/>
        </p:spPr>
        <p:txBody>
          <a:bodyPr wrap="square" rtlCol="0">
            <a:spAutoFit/>
          </a:bodyPr>
          <a:lstStyle/>
          <a:p>
            <a:pPr defTabSz="914400" eaLnBrk="1" fontAlgn="auto" hangingPunct="1">
              <a:spcBef>
                <a:spcPts val="0"/>
              </a:spcBef>
              <a:spcAft>
                <a:spcPts val="0"/>
              </a:spcAft>
            </a:pPr>
            <a:r>
              <a:rPr lang="es-ES" sz="1200" b="1" dirty="0">
                <a:solidFill>
                  <a:prstClr val="black"/>
                </a:solidFill>
                <a:latin typeface="Arial" panose="020B0604020202020204" pitchFamily="34" charset="0"/>
                <a:cs typeface="Arial" pitchFamily="34" charset="0"/>
              </a:rPr>
              <a:t>Adquiridos</a:t>
            </a:r>
          </a:p>
        </p:txBody>
      </p:sp>
      <p:sp>
        <p:nvSpPr>
          <p:cNvPr id="55" name="42 Lágrima"/>
          <p:cNvSpPr/>
          <p:nvPr/>
        </p:nvSpPr>
        <p:spPr>
          <a:xfrm rot="16200000">
            <a:off x="8095433" y="4460555"/>
            <a:ext cx="301752" cy="722376"/>
          </a:xfrm>
          <a:prstGeom prst="teardrop">
            <a:avLst>
              <a:gd name="adj" fmla="val 70465"/>
            </a:avLst>
          </a:prstGeom>
          <a:solidFill>
            <a:srgbClr val="7F7F7F"/>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vert" wrap="square" lIns="253769" tIns="23057" rIns="253769" bIns="23057" numCol="1" spcCol="1270" rtlCol="0" anchor="ctr" anchorCtr="1">
            <a:noAutofit/>
          </a:bodyPr>
          <a:lstStyle/>
          <a:p>
            <a:pPr algn="ctr" defTabSz="711200" eaLnBrk="1" fontAlgn="auto" hangingPunct="1">
              <a:lnSpc>
                <a:spcPct val="90000"/>
              </a:lnSpc>
              <a:spcAft>
                <a:spcPct val="35000"/>
              </a:spcAft>
            </a:pPr>
            <a:r>
              <a:rPr lang="es-MX" sz="1100" b="1" dirty="0">
                <a:solidFill>
                  <a:prstClr val="white"/>
                </a:solidFill>
                <a:latin typeface="Arial" panose="020B0604020202020204" pitchFamily="34" charset="0"/>
                <a:cs typeface="Arial" panose="020B0604020202020204" pitchFamily="34" charset="0"/>
              </a:rPr>
              <a:t>6</a:t>
            </a:r>
          </a:p>
        </p:txBody>
      </p:sp>
    </p:spTree>
    <p:extLst>
      <p:ext uri="{BB962C8B-B14F-4D97-AF65-F5344CB8AC3E}">
        <p14:creationId xmlns:p14="http://schemas.microsoft.com/office/powerpoint/2010/main" val="2459357811"/>
      </p:ext>
    </p:extLst>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Rectángulo redondeado"/>
          <p:cNvSpPr/>
          <p:nvPr/>
        </p:nvSpPr>
        <p:spPr>
          <a:xfrm>
            <a:off x="101812" y="1221864"/>
            <a:ext cx="849395" cy="744960"/>
          </a:xfrm>
          <a:prstGeom prst="roundRect">
            <a:avLst/>
          </a:prstGeom>
          <a:solidFill>
            <a:srgbClr val="94111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r>
              <a:rPr lang="es-ES" sz="1000" b="1" dirty="0">
                <a:solidFill>
                  <a:prstClr val="white"/>
                </a:solidFill>
                <a:latin typeface="Arial" panose="020B0604020202020204" pitchFamily="34" charset="0"/>
                <a:cs typeface="Arial" panose="020B0604020202020204" pitchFamily="34" charset="0"/>
              </a:rPr>
              <a:t>Nuevos Negocios</a:t>
            </a:r>
            <a:endParaRPr lang="es-MX" sz="1000" b="1" dirty="0">
              <a:solidFill>
                <a:prstClr val="white"/>
              </a:solidFill>
              <a:latin typeface="Arial" panose="020B0604020202020204" pitchFamily="34" charset="0"/>
              <a:cs typeface="Arial" panose="020B0604020202020204" pitchFamily="34" charset="0"/>
            </a:endParaRPr>
          </a:p>
        </p:txBody>
      </p:sp>
      <p:sp>
        <p:nvSpPr>
          <p:cNvPr id="5" name="4 Rectángulo redondeado"/>
          <p:cNvSpPr/>
          <p:nvPr/>
        </p:nvSpPr>
        <p:spPr>
          <a:xfrm>
            <a:off x="994641" y="1621298"/>
            <a:ext cx="1055462" cy="329184"/>
          </a:xfrm>
          <a:prstGeom prst="roundRect">
            <a:avLst/>
          </a:prstGeom>
          <a:solidFill>
            <a:srgbClr val="94111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r>
              <a:rPr lang="es-ES" sz="1000" b="1" dirty="0">
                <a:solidFill>
                  <a:prstClr val="white"/>
                </a:solidFill>
                <a:latin typeface="Arial" panose="020B0604020202020204" pitchFamily="34" charset="0"/>
                <a:cs typeface="Arial" panose="020B0604020202020204" pitchFamily="34" charset="0"/>
              </a:rPr>
              <a:t>Normatividad</a:t>
            </a:r>
            <a:endParaRPr lang="es-MX" sz="1000" b="1" dirty="0">
              <a:solidFill>
                <a:prstClr val="white"/>
              </a:solidFill>
              <a:latin typeface="Arial" panose="020B0604020202020204" pitchFamily="34" charset="0"/>
              <a:cs typeface="Arial" panose="020B0604020202020204" pitchFamily="34" charset="0"/>
            </a:endParaRPr>
          </a:p>
        </p:txBody>
      </p:sp>
      <p:sp>
        <p:nvSpPr>
          <p:cNvPr id="6" name="5 Rectángulo redondeado"/>
          <p:cNvSpPr/>
          <p:nvPr/>
        </p:nvSpPr>
        <p:spPr>
          <a:xfrm>
            <a:off x="987098" y="1221863"/>
            <a:ext cx="1051560" cy="329184"/>
          </a:xfrm>
          <a:prstGeom prst="roundRect">
            <a:avLst/>
          </a:prstGeom>
          <a:solidFill>
            <a:srgbClr val="94111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r>
              <a:rPr lang="es-ES" sz="1000" b="1" dirty="0">
                <a:solidFill>
                  <a:prstClr val="white"/>
                </a:solidFill>
                <a:latin typeface="Arial" panose="020B0604020202020204" pitchFamily="34" charset="0"/>
                <a:cs typeface="Arial" panose="020B0604020202020204" pitchFamily="34" charset="0"/>
              </a:rPr>
              <a:t>Proyectos</a:t>
            </a:r>
            <a:endParaRPr lang="es-MX" sz="1000" b="1" dirty="0">
              <a:solidFill>
                <a:prstClr val="white"/>
              </a:solidFill>
              <a:latin typeface="Arial" panose="020B0604020202020204" pitchFamily="34" charset="0"/>
              <a:cs typeface="Arial" panose="020B0604020202020204" pitchFamily="34" charset="0"/>
            </a:endParaRPr>
          </a:p>
        </p:txBody>
      </p:sp>
      <p:sp>
        <p:nvSpPr>
          <p:cNvPr id="7" name="6 Rectángulo redondeado"/>
          <p:cNvSpPr/>
          <p:nvPr/>
        </p:nvSpPr>
        <p:spPr>
          <a:xfrm>
            <a:off x="2099226" y="1221862"/>
            <a:ext cx="850392" cy="744961"/>
          </a:xfrm>
          <a:prstGeom prst="roundRect">
            <a:avLst/>
          </a:prstGeom>
          <a:solidFill>
            <a:srgbClr val="94111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r>
              <a:rPr lang="es-ES" sz="1000" b="1" dirty="0">
                <a:solidFill>
                  <a:prstClr val="white"/>
                </a:solidFill>
                <a:latin typeface="Arial" panose="020B0604020202020204" pitchFamily="34" charset="0"/>
                <a:cs typeface="Arial" panose="020B0604020202020204" pitchFamily="34" charset="0"/>
              </a:rPr>
              <a:t>Gestión</a:t>
            </a:r>
            <a:endParaRPr lang="es-MX" sz="1000" b="1" dirty="0">
              <a:solidFill>
                <a:prstClr val="white"/>
              </a:solidFill>
              <a:latin typeface="Arial" panose="020B0604020202020204" pitchFamily="34" charset="0"/>
              <a:cs typeface="Arial" panose="020B0604020202020204" pitchFamily="34" charset="0"/>
            </a:endParaRPr>
          </a:p>
        </p:txBody>
      </p:sp>
      <p:sp>
        <p:nvSpPr>
          <p:cNvPr id="8" name="7 Rectángulo redondeado"/>
          <p:cNvSpPr/>
          <p:nvPr/>
        </p:nvSpPr>
        <p:spPr>
          <a:xfrm>
            <a:off x="3149066" y="1208686"/>
            <a:ext cx="2834640" cy="728619"/>
          </a:xfrm>
          <a:prstGeom prst="roundRect">
            <a:avLst/>
          </a:prstGeom>
          <a:solidFill>
            <a:srgbClr val="94111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r>
              <a:rPr lang="es-ES" sz="1100" b="1" dirty="0">
                <a:solidFill>
                  <a:prstClr val="white"/>
                </a:solidFill>
                <a:latin typeface="Arial" panose="020B0604020202020204" pitchFamily="34" charset="0"/>
                <a:cs typeface="Arial" panose="020B0604020202020204" pitchFamily="34" charset="0"/>
              </a:rPr>
              <a:t>Construcción</a:t>
            </a:r>
            <a:endParaRPr lang="es-MX" sz="1100" b="1" dirty="0">
              <a:solidFill>
                <a:prstClr val="white"/>
              </a:solidFill>
              <a:latin typeface="Arial" panose="020B0604020202020204" pitchFamily="34" charset="0"/>
              <a:cs typeface="Arial" panose="020B0604020202020204" pitchFamily="34" charset="0"/>
            </a:endParaRPr>
          </a:p>
        </p:txBody>
      </p:sp>
      <p:sp>
        <p:nvSpPr>
          <p:cNvPr id="9" name="8 Rectángulo redondeado"/>
          <p:cNvSpPr/>
          <p:nvPr/>
        </p:nvSpPr>
        <p:spPr>
          <a:xfrm>
            <a:off x="6184307" y="1221862"/>
            <a:ext cx="1371600" cy="715443"/>
          </a:xfrm>
          <a:prstGeom prst="roundRect">
            <a:avLst/>
          </a:prstGeom>
          <a:solidFill>
            <a:srgbClr val="94111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r>
              <a:rPr lang="en-US" sz="1100" b="1" dirty="0">
                <a:solidFill>
                  <a:prstClr val="white"/>
                </a:solidFill>
                <a:latin typeface="Arial" panose="020B0604020202020204" pitchFamily="34" charset="0"/>
                <a:cs typeface="Arial" panose="020B0604020202020204" pitchFamily="34" charset="0"/>
              </a:rPr>
              <a:t>Venta</a:t>
            </a:r>
            <a:endParaRPr lang="es-MX" sz="1100" b="1" dirty="0">
              <a:solidFill>
                <a:prstClr val="white"/>
              </a:solidFill>
              <a:latin typeface="Arial" panose="020B0604020202020204" pitchFamily="34" charset="0"/>
              <a:cs typeface="Arial" panose="020B0604020202020204" pitchFamily="34" charset="0"/>
            </a:endParaRPr>
          </a:p>
        </p:txBody>
      </p:sp>
      <p:sp>
        <p:nvSpPr>
          <p:cNvPr id="12" name="11 Rectángulo redondeado"/>
          <p:cNvSpPr/>
          <p:nvPr/>
        </p:nvSpPr>
        <p:spPr>
          <a:xfrm>
            <a:off x="7636194" y="1221862"/>
            <a:ext cx="1371600" cy="715443"/>
          </a:xfrm>
          <a:prstGeom prst="roundRect">
            <a:avLst/>
          </a:prstGeom>
          <a:solidFill>
            <a:srgbClr val="94111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r>
              <a:rPr lang="es-ES" sz="1100" b="1" dirty="0">
                <a:solidFill>
                  <a:prstClr val="white"/>
                </a:solidFill>
                <a:latin typeface="Arial" panose="020B0604020202020204" pitchFamily="34" charset="0"/>
                <a:cs typeface="Arial" panose="020B0604020202020204" pitchFamily="34" charset="0"/>
              </a:rPr>
              <a:t>Titulación / Posventa</a:t>
            </a:r>
            <a:endParaRPr lang="es-MX" sz="1100" b="1" dirty="0">
              <a:solidFill>
                <a:prstClr val="white"/>
              </a:solidFill>
              <a:latin typeface="Arial" panose="020B0604020202020204" pitchFamily="34" charset="0"/>
              <a:cs typeface="Arial" panose="020B0604020202020204" pitchFamily="34" charset="0"/>
            </a:endParaRPr>
          </a:p>
        </p:txBody>
      </p:sp>
      <p:sp>
        <p:nvSpPr>
          <p:cNvPr id="13" name="12 Rectángulo redondeado"/>
          <p:cNvSpPr/>
          <p:nvPr/>
        </p:nvSpPr>
        <p:spPr>
          <a:xfrm>
            <a:off x="204910" y="5589240"/>
            <a:ext cx="8687570" cy="504056"/>
          </a:xfrm>
          <a:prstGeom prst="roundRect">
            <a:avLst/>
          </a:prstGeom>
          <a:solidFill>
            <a:srgbClr val="941114"/>
          </a:solidFill>
          <a:ln>
            <a:solidFill>
              <a:srgbClr val="9411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r>
              <a:rPr lang="es-ES" sz="1200" b="1" dirty="0">
                <a:solidFill>
                  <a:prstClr val="white"/>
                </a:solidFill>
                <a:latin typeface="Arial" panose="020B0604020202020204" pitchFamily="34" charset="0"/>
                <a:cs typeface="Arial" panose="020B0604020202020204" pitchFamily="34" charset="0"/>
              </a:rPr>
              <a:t>Al estar verticalmente integrados disminuimos los tiempos de ejecución y venta, habiendo otorgando rendimientos mayores que la competencia</a:t>
            </a:r>
            <a:endParaRPr lang="es-MX" sz="1200" b="1" dirty="0">
              <a:solidFill>
                <a:prstClr val="white"/>
              </a:solidFill>
              <a:latin typeface="Arial" panose="020B0604020202020204" pitchFamily="34" charset="0"/>
              <a:cs typeface="Arial" panose="020B0604020202020204" pitchFamily="34" charset="0"/>
            </a:endParaRPr>
          </a:p>
        </p:txBody>
      </p:sp>
      <p:sp>
        <p:nvSpPr>
          <p:cNvPr id="19" name="18 CuadroTexto"/>
          <p:cNvSpPr txBox="1"/>
          <p:nvPr/>
        </p:nvSpPr>
        <p:spPr>
          <a:xfrm>
            <a:off x="158761" y="870728"/>
            <a:ext cx="2843808" cy="307777"/>
          </a:xfrm>
          <a:prstGeom prst="rect">
            <a:avLst/>
          </a:prstGeom>
          <a:noFill/>
        </p:spPr>
        <p:txBody>
          <a:bodyPr wrap="square" rtlCol="0">
            <a:spAutoFit/>
          </a:bodyPr>
          <a:lstStyle/>
          <a:p>
            <a:pPr algn="ctr" defTabSz="914400" eaLnBrk="1" fontAlgn="auto" hangingPunct="1">
              <a:spcBef>
                <a:spcPts val="0"/>
              </a:spcBef>
              <a:spcAft>
                <a:spcPts val="0"/>
              </a:spcAft>
            </a:pPr>
            <a:r>
              <a:rPr lang="es-ES" sz="1400" b="1" dirty="0">
                <a:solidFill>
                  <a:srgbClr val="C2161C"/>
                </a:solidFill>
                <a:latin typeface="Arial" panose="020B0604020202020204" pitchFamily="34" charset="0"/>
                <a:cs typeface="Arial" panose="020B0604020202020204" pitchFamily="34" charset="0"/>
              </a:rPr>
              <a:t>Desarrollo Inmobiliario</a:t>
            </a:r>
            <a:endParaRPr lang="es-MX" sz="1400" b="1" dirty="0">
              <a:solidFill>
                <a:srgbClr val="C2161C"/>
              </a:solidFill>
              <a:latin typeface="Arial" panose="020B0604020202020204" pitchFamily="34" charset="0"/>
              <a:cs typeface="Arial" panose="020B0604020202020204" pitchFamily="34" charset="0"/>
            </a:endParaRPr>
          </a:p>
        </p:txBody>
      </p:sp>
      <p:sp>
        <p:nvSpPr>
          <p:cNvPr id="25" name="24 CuadroTexto"/>
          <p:cNvSpPr txBox="1"/>
          <p:nvPr/>
        </p:nvSpPr>
        <p:spPr>
          <a:xfrm>
            <a:off x="70408" y="2024248"/>
            <a:ext cx="2884032" cy="3462486"/>
          </a:xfrm>
          <a:prstGeom prst="rect">
            <a:avLst/>
          </a:prstGeom>
          <a:noFill/>
        </p:spPr>
        <p:txBody>
          <a:bodyPr wrap="square" rtlCol="0">
            <a:spAutoFit/>
          </a:bodyPr>
          <a:lstStyle/>
          <a:p>
            <a:pPr defTabSz="914400" eaLnBrk="1" fontAlgn="auto" hangingPunct="1">
              <a:spcBef>
                <a:spcPts val="600"/>
              </a:spcBef>
              <a:spcAft>
                <a:spcPts val="0"/>
              </a:spcAft>
              <a:buClr>
                <a:srgbClr val="941114"/>
              </a:buClr>
            </a:pPr>
            <a:r>
              <a:rPr lang="es-MX" sz="1050" dirty="0">
                <a:solidFill>
                  <a:prstClr val="black"/>
                </a:solidFill>
                <a:latin typeface="Arial" panose="020B0604020202020204" pitchFamily="34" charset="0"/>
                <a:cs typeface="Arial" panose="020B0604020202020204" pitchFamily="34" charset="0"/>
              </a:rPr>
              <a:t>Expertos en la búsqueda, selección y gestión de terrenos con potencial para vivienda</a:t>
            </a:r>
            <a:endParaRPr lang="en-US" sz="1050" dirty="0">
              <a:solidFill>
                <a:prstClr val="black"/>
              </a:solidFill>
              <a:latin typeface="Arial" panose="020B0604020202020204" pitchFamily="34" charset="0"/>
              <a:cs typeface="Arial" panose="020B0604020202020204" pitchFamily="34" charset="0"/>
            </a:endParaRPr>
          </a:p>
          <a:p>
            <a:pPr marL="171450" indent="-171450" defTabSz="914400" eaLnBrk="1" fontAlgn="auto" hangingPunct="1">
              <a:spcBef>
                <a:spcPts val="600"/>
              </a:spcBef>
              <a:spcAft>
                <a:spcPts val="0"/>
              </a:spcAft>
              <a:buClr>
                <a:srgbClr val="941114"/>
              </a:buClr>
              <a:buFont typeface="Arial" pitchFamily="34" charset="0"/>
              <a:buChar char="•"/>
            </a:pPr>
            <a:r>
              <a:rPr lang="es-MX" sz="1050" dirty="0">
                <a:solidFill>
                  <a:prstClr val="black"/>
                </a:solidFill>
                <a:latin typeface="Arial" panose="020B0604020202020204" pitchFamily="34" charset="0"/>
                <a:cs typeface="Arial" panose="020B0604020202020204" pitchFamily="34" charset="0"/>
              </a:rPr>
              <a:t>Cercanía a </a:t>
            </a:r>
            <a:r>
              <a:rPr lang="es-MX" sz="1050" b="1" dirty="0">
                <a:solidFill>
                  <a:prstClr val="black"/>
                </a:solidFill>
                <a:latin typeface="Arial" panose="020B0604020202020204" pitchFamily="34" charset="0"/>
                <a:cs typeface="Arial" panose="020B0604020202020204" pitchFamily="34" charset="0"/>
              </a:rPr>
              <a:t>estaciones de transporte masivo</a:t>
            </a:r>
            <a:r>
              <a:rPr lang="es-MX" sz="1050" dirty="0">
                <a:solidFill>
                  <a:prstClr val="black"/>
                </a:solidFill>
                <a:latin typeface="Arial" panose="020B0604020202020204" pitchFamily="34" charset="0"/>
                <a:cs typeface="Arial" panose="020B0604020202020204" pitchFamily="34" charset="0"/>
              </a:rPr>
              <a:t> </a:t>
            </a:r>
          </a:p>
          <a:p>
            <a:pPr marL="171450" indent="-171450" defTabSz="914400" eaLnBrk="1" fontAlgn="auto" hangingPunct="1">
              <a:spcBef>
                <a:spcPts val="600"/>
              </a:spcBef>
              <a:spcAft>
                <a:spcPts val="0"/>
              </a:spcAft>
              <a:buClr>
                <a:srgbClr val="941114"/>
              </a:buClr>
              <a:buFont typeface="Arial" pitchFamily="34" charset="0"/>
              <a:buChar char="•"/>
            </a:pPr>
            <a:r>
              <a:rPr lang="es-MX" sz="1050" b="1" dirty="0">
                <a:solidFill>
                  <a:prstClr val="black"/>
                </a:solidFill>
                <a:latin typeface="Arial" panose="020B0604020202020204" pitchFamily="34" charset="0"/>
                <a:cs typeface="Arial" panose="020B0604020202020204" pitchFamily="34" charset="0"/>
              </a:rPr>
              <a:t>Producto a desarrollar</a:t>
            </a:r>
            <a:r>
              <a:rPr lang="es-MX" sz="1050" dirty="0">
                <a:solidFill>
                  <a:prstClr val="black"/>
                </a:solidFill>
                <a:latin typeface="Arial" panose="020B0604020202020204" pitchFamily="34" charset="0"/>
                <a:cs typeface="Arial" panose="020B0604020202020204" pitchFamily="34" charset="0"/>
              </a:rPr>
              <a:t>: terrenos que permitan desarrollar un producto atractivo</a:t>
            </a:r>
          </a:p>
          <a:p>
            <a:pPr marL="171450" indent="-171450" defTabSz="914400" eaLnBrk="1" fontAlgn="auto" hangingPunct="1">
              <a:spcBef>
                <a:spcPts val="600"/>
              </a:spcBef>
              <a:spcAft>
                <a:spcPts val="0"/>
              </a:spcAft>
              <a:buClr>
                <a:srgbClr val="941114"/>
              </a:buClr>
              <a:buFont typeface="Arial" pitchFamily="34" charset="0"/>
              <a:buChar char="•"/>
            </a:pPr>
            <a:r>
              <a:rPr lang="es-MX" sz="1050" b="1" dirty="0">
                <a:solidFill>
                  <a:prstClr val="black"/>
                </a:solidFill>
                <a:latin typeface="Arial" panose="020B0604020202020204" pitchFamily="34" charset="0"/>
                <a:cs typeface="Arial" panose="020B0604020202020204" pitchFamily="34" charset="0"/>
              </a:rPr>
              <a:t>Regeneración Urbana</a:t>
            </a:r>
            <a:r>
              <a:rPr lang="es-MX" sz="1050" dirty="0">
                <a:solidFill>
                  <a:prstClr val="black"/>
                </a:solidFill>
                <a:latin typeface="Arial" panose="020B0604020202020204" pitchFamily="34" charset="0"/>
                <a:cs typeface="Arial" panose="020B0604020202020204" pitchFamily="34" charset="0"/>
              </a:rPr>
              <a:t>: bodegas, fábricas, estacionamientos y locales de usos para convertirlos en edificios de vivienda</a:t>
            </a:r>
          </a:p>
          <a:p>
            <a:pPr marL="171450" indent="-171450" defTabSz="914400" eaLnBrk="1" fontAlgn="auto" hangingPunct="1">
              <a:spcBef>
                <a:spcPts val="600"/>
              </a:spcBef>
              <a:spcAft>
                <a:spcPts val="0"/>
              </a:spcAft>
              <a:buClr>
                <a:srgbClr val="941114"/>
              </a:buClr>
              <a:buFont typeface="Arial" pitchFamily="34" charset="0"/>
              <a:buChar char="•"/>
            </a:pPr>
            <a:r>
              <a:rPr lang="es-MX" sz="1050" b="1" dirty="0">
                <a:solidFill>
                  <a:prstClr val="black"/>
                </a:solidFill>
                <a:latin typeface="Arial" panose="020B0604020202020204" pitchFamily="34" charset="0"/>
                <a:cs typeface="Arial" panose="020B0604020202020204" pitchFamily="34" charset="0"/>
              </a:rPr>
              <a:t>Viabilidad normativa, de servicios y vecinal</a:t>
            </a:r>
            <a:r>
              <a:rPr lang="es-MX" sz="1050" dirty="0">
                <a:solidFill>
                  <a:prstClr val="black"/>
                </a:solidFill>
                <a:latin typeface="Arial" panose="020B0604020202020204" pitchFamily="34" charset="0"/>
                <a:cs typeface="Arial" panose="020B0604020202020204" pitchFamily="34" charset="0"/>
              </a:rPr>
              <a:t>: amplio conocimiento de la normatividad, la disponibilidad de servicios y situación vecinal</a:t>
            </a:r>
          </a:p>
          <a:p>
            <a:pPr marL="171450" indent="-171450" defTabSz="914400" eaLnBrk="1" fontAlgn="auto" hangingPunct="1">
              <a:spcBef>
                <a:spcPts val="600"/>
              </a:spcBef>
              <a:spcAft>
                <a:spcPts val="0"/>
              </a:spcAft>
              <a:buClr>
                <a:srgbClr val="941114"/>
              </a:buClr>
              <a:buFont typeface="Arial" pitchFamily="34" charset="0"/>
              <a:buChar char="•"/>
            </a:pPr>
            <a:r>
              <a:rPr lang="es-MX" sz="1050" dirty="0">
                <a:solidFill>
                  <a:prstClr val="black"/>
                </a:solidFill>
                <a:latin typeface="Arial" panose="020B0604020202020204" pitchFamily="34" charset="0"/>
                <a:cs typeface="Arial" panose="020B0604020202020204" pitchFamily="34" charset="0"/>
              </a:rPr>
              <a:t>Total respeto al </a:t>
            </a:r>
            <a:r>
              <a:rPr lang="es-MX" sz="1050" b="1" dirty="0">
                <a:solidFill>
                  <a:prstClr val="black"/>
                </a:solidFill>
                <a:latin typeface="Arial" panose="020B0604020202020204" pitchFamily="34" charset="0"/>
                <a:cs typeface="Arial" panose="020B0604020202020204" pitchFamily="34" charset="0"/>
              </a:rPr>
              <a:t>uso de suelo </a:t>
            </a:r>
            <a:r>
              <a:rPr lang="es-MX" sz="1050" dirty="0">
                <a:solidFill>
                  <a:prstClr val="black"/>
                </a:solidFill>
                <a:latin typeface="Arial" panose="020B0604020202020204" pitchFamily="34" charset="0"/>
                <a:cs typeface="Arial" panose="020B0604020202020204" pitchFamily="34" charset="0"/>
              </a:rPr>
              <a:t>establecido</a:t>
            </a:r>
          </a:p>
          <a:p>
            <a:pPr marL="171450" indent="-171450" defTabSz="914400" eaLnBrk="1" fontAlgn="auto" hangingPunct="1">
              <a:spcBef>
                <a:spcPts val="600"/>
              </a:spcBef>
              <a:spcAft>
                <a:spcPts val="0"/>
              </a:spcAft>
              <a:buClr>
                <a:srgbClr val="941114"/>
              </a:buClr>
              <a:buFont typeface="Arial" pitchFamily="34" charset="0"/>
              <a:buChar char="•"/>
            </a:pPr>
            <a:r>
              <a:rPr lang="es-MX" sz="1050" b="1" dirty="0">
                <a:solidFill>
                  <a:prstClr val="black"/>
                </a:solidFill>
                <a:latin typeface="Arial" panose="020B0604020202020204" pitchFamily="34" charset="0"/>
                <a:cs typeface="Arial" panose="020B0604020202020204" pitchFamily="34" charset="0"/>
              </a:rPr>
              <a:t>Plazo del proyecto</a:t>
            </a:r>
            <a:r>
              <a:rPr lang="es-MX" sz="1050" dirty="0">
                <a:solidFill>
                  <a:prstClr val="black"/>
                </a:solidFill>
                <a:latin typeface="Arial" panose="020B0604020202020204" pitchFamily="34" charset="0"/>
                <a:cs typeface="Arial" panose="020B0604020202020204" pitchFamily="34" charset="0"/>
              </a:rPr>
              <a:t>: terrenos cuyo uso del suelo y tamaño permitan concluir el proyecto en un plazo de </a:t>
            </a:r>
            <a:r>
              <a:rPr lang="es-MX" sz="1050" b="1" dirty="0">
                <a:solidFill>
                  <a:prstClr val="black"/>
                </a:solidFill>
                <a:latin typeface="Arial" panose="020B0604020202020204" pitchFamily="34" charset="0"/>
                <a:cs typeface="Arial" panose="020B0604020202020204" pitchFamily="34" charset="0"/>
              </a:rPr>
              <a:t>entre 3 a 5 años</a:t>
            </a:r>
          </a:p>
        </p:txBody>
      </p:sp>
      <p:sp>
        <p:nvSpPr>
          <p:cNvPr id="26" name="25 CuadroTexto"/>
          <p:cNvSpPr txBox="1"/>
          <p:nvPr/>
        </p:nvSpPr>
        <p:spPr>
          <a:xfrm>
            <a:off x="3166380" y="2034073"/>
            <a:ext cx="2803576" cy="2354491"/>
          </a:xfrm>
          <a:prstGeom prst="rect">
            <a:avLst/>
          </a:prstGeom>
          <a:noFill/>
        </p:spPr>
        <p:txBody>
          <a:bodyPr wrap="square" rtlCol="0">
            <a:spAutoFit/>
          </a:bodyPr>
          <a:lstStyle/>
          <a:p>
            <a:pPr marL="92075" indent="-92075" defTabSz="914400" eaLnBrk="1" fontAlgn="auto" hangingPunct="1">
              <a:spcBef>
                <a:spcPts val="0"/>
              </a:spcBef>
              <a:spcAft>
                <a:spcPts val="0"/>
              </a:spcAft>
              <a:buClr>
                <a:srgbClr val="941114"/>
              </a:buClr>
              <a:buFont typeface="Arial" pitchFamily="34" charset="0"/>
              <a:buChar char="•"/>
            </a:pPr>
            <a:r>
              <a:rPr lang="es-MX" sz="1050" b="1" dirty="0">
                <a:solidFill>
                  <a:prstClr val="black"/>
                </a:solidFill>
                <a:latin typeface="Arial" panose="020B0604020202020204" pitchFamily="34" charset="0"/>
                <a:cs typeface="Arial" panose="020B0604020202020204" pitchFamily="34" charset="0"/>
              </a:rPr>
              <a:t>Economías de escala </a:t>
            </a:r>
            <a:r>
              <a:rPr lang="es-MX" sz="1050" dirty="0">
                <a:solidFill>
                  <a:prstClr val="black"/>
                </a:solidFill>
                <a:latin typeface="Arial" panose="020B0604020202020204" pitchFamily="34" charset="0"/>
                <a:cs typeface="Arial" panose="020B0604020202020204" pitchFamily="34" charset="0"/>
              </a:rPr>
              <a:t>en la negociación centralizada directamente con los fabricantes</a:t>
            </a:r>
          </a:p>
          <a:p>
            <a:pPr marL="92075" indent="-92075" defTabSz="914400" eaLnBrk="1" fontAlgn="auto" hangingPunct="1">
              <a:spcBef>
                <a:spcPts val="0"/>
              </a:spcBef>
              <a:spcAft>
                <a:spcPts val="0"/>
              </a:spcAft>
              <a:buClr>
                <a:srgbClr val="941114"/>
              </a:buClr>
              <a:buFont typeface="Arial" pitchFamily="34" charset="0"/>
              <a:buChar char="•"/>
            </a:pPr>
            <a:endParaRPr lang="es-MX" sz="1050" dirty="0">
              <a:solidFill>
                <a:prstClr val="black"/>
              </a:solidFill>
              <a:latin typeface="Arial" panose="020B0604020202020204" pitchFamily="34" charset="0"/>
              <a:cs typeface="Arial" panose="020B0604020202020204" pitchFamily="34" charset="0"/>
            </a:endParaRPr>
          </a:p>
          <a:p>
            <a:pPr marL="92075" indent="-92075" defTabSz="914400" eaLnBrk="1" fontAlgn="auto" hangingPunct="1">
              <a:spcBef>
                <a:spcPts val="0"/>
              </a:spcBef>
              <a:spcAft>
                <a:spcPts val="0"/>
              </a:spcAft>
              <a:buClr>
                <a:srgbClr val="941114"/>
              </a:buClr>
              <a:buFont typeface="Arial" pitchFamily="34" charset="0"/>
              <a:buChar char="•"/>
            </a:pPr>
            <a:r>
              <a:rPr lang="es-MX" sz="1050" b="1" dirty="0">
                <a:solidFill>
                  <a:prstClr val="black"/>
                </a:solidFill>
                <a:latin typeface="Arial" panose="020B0604020202020204" pitchFamily="34" charset="0"/>
                <a:cs typeface="Arial" panose="020B0604020202020204" pitchFamily="34" charset="0"/>
              </a:rPr>
              <a:t>Proceso interno ágil, </a:t>
            </a:r>
            <a:r>
              <a:rPr lang="es-MX" sz="1050" dirty="0">
                <a:solidFill>
                  <a:prstClr val="black"/>
                </a:solidFill>
                <a:latin typeface="Arial" panose="020B0604020202020204" pitchFamily="34" charset="0"/>
                <a:cs typeface="Arial" panose="020B0604020202020204" pitchFamily="34" charset="0"/>
              </a:rPr>
              <a:t>dinámico e integrado a la cadena de valor “</a:t>
            </a:r>
            <a:r>
              <a:rPr lang="es-MX" sz="1050" i="1" dirty="0">
                <a:solidFill>
                  <a:prstClr val="black"/>
                </a:solidFill>
                <a:latin typeface="Arial" panose="020B0604020202020204" pitchFamily="34" charset="0"/>
                <a:cs typeface="Arial" panose="020B0604020202020204" pitchFamily="34" charset="0"/>
              </a:rPr>
              <a:t>end to end</a:t>
            </a:r>
            <a:r>
              <a:rPr lang="es-MX" sz="1050" dirty="0">
                <a:solidFill>
                  <a:prstClr val="black"/>
                </a:solidFill>
                <a:latin typeface="Arial" panose="020B0604020202020204" pitchFamily="34" charset="0"/>
                <a:cs typeface="Arial" panose="020B0604020202020204" pitchFamily="34" charset="0"/>
              </a:rPr>
              <a:t>” reduciendo tiempos y costos de ejecución</a:t>
            </a:r>
          </a:p>
          <a:p>
            <a:pPr marL="92075" indent="-92075" defTabSz="914400" eaLnBrk="1" fontAlgn="auto" hangingPunct="1">
              <a:spcBef>
                <a:spcPts val="0"/>
              </a:spcBef>
              <a:spcAft>
                <a:spcPts val="0"/>
              </a:spcAft>
              <a:buClr>
                <a:srgbClr val="941114"/>
              </a:buClr>
              <a:buFont typeface="Arial" pitchFamily="34" charset="0"/>
              <a:buChar char="•"/>
            </a:pPr>
            <a:endParaRPr lang="es-MX" sz="1050" dirty="0">
              <a:solidFill>
                <a:prstClr val="black"/>
              </a:solidFill>
              <a:latin typeface="Arial" panose="020B0604020202020204" pitchFamily="34" charset="0"/>
              <a:cs typeface="Arial" panose="020B0604020202020204" pitchFamily="34" charset="0"/>
            </a:endParaRPr>
          </a:p>
          <a:p>
            <a:pPr marL="92075" indent="-92075" defTabSz="914400" eaLnBrk="1" fontAlgn="auto" hangingPunct="1">
              <a:spcBef>
                <a:spcPts val="0"/>
              </a:spcBef>
              <a:spcAft>
                <a:spcPts val="0"/>
              </a:spcAft>
              <a:buClr>
                <a:srgbClr val="941114"/>
              </a:buClr>
              <a:buFont typeface="Arial" pitchFamily="34" charset="0"/>
              <a:buChar char="•"/>
            </a:pPr>
            <a:r>
              <a:rPr lang="es-MX" sz="1050" dirty="0">
                <a:solidFill>
                  <a:prstClr val="black"/>
                </a:solidFill>
                <a:latin typeface="Arial" panose="020B0604020202020204" pitchFamily="34" charset="0"/>
                <a:cs typeface="Arial" panose="020B0604020202020204" pitchFamily="34" charset="0"/>
              </a:rPr>
              <a:t>Amplia capacidad y experiencia en construcción en vivienda vertical </a:t>
            </a:r>
          </a:p>
          <a:p>
            <a:pPr marL="92075" indent="-92075" defTabSz="914400" eaLnBrk="1" fontAlgn="auto" hangingPunct="1">
              <a:spcBef>
                <a:spcPts val="0"/>
              </a:spcBef>
              <a:spcAft>
                <a:spcPts val="0"/>
              </a:spcAft>
              <a:buClr>
                <a:srgbClr val="941114"/>
              </a:buClr>
              <a:buFont typeface="Arial" pitchFamily="34" charset="0"/>
              <a:buChar char="•"/>
            </a:pPr>
            <a:endParaRPr lang="es-MX" sz="1050" dirty="0">
              <a:solidFill>
                <a:prstClr val="black"/>
              </a:solidFill>
              <a:latin typeface="Arial" panose="020B0604020202020204" pitchFamily="34" charset="0"/>
              <a:cs typeface="Arial" panose="020B0604020202020204" pitchFamily="34" charset="0"/>
            </a:endParaRPr>
          </a:p>
          <a:p>
            <a:pPr marL="92075" indent="-92075" defTabSz="914400" eaLnBrk="1" fontAlgn="auto" hangingPunct="1">
              <a:spcBef>
                <a:spcPts val="0"/>
              </a:spcBef>
              <a:spcAft>
                <a:spcPts val="0"/>
              </a:spcAft>
              <a:buClr>
                <a:srgbClr val="941114"/>
              </a:buClr>
              <a:buFont typeface="Arial" pitchFamily="34" charset="0"/>
              <a:buChar char="•"/>
            </a:pPr>
            <a:r>
              <a:rPr lang="es-MX" sz="1050" dirty="0">
                <a:solidFill>
                  <a:prstClr val="black"/>
                </a:solidFill>
                <a:latin typeface="Arial" panose="020B0604020202020204" pitchFamily="34" charset="0"/>
                <a:cs typeface="Arial" panose="020B0604020202020204" pitchFamily="34" charset="0"/>
              </a:rPr>
              <a:t>No se pagan </a:t>
            </a:r>
            <a:r>
              <a:rPr lang="es-MX" sz="1050" i="1" dirty="0">
                <a:solidFill>
                  <a:prstClr val="black"/>
                </a:solidFill>
                <a:latin typeface="Arial" panose="020B0604020202020204" pitchFamily="34" charset="0"/>
                <a:cs typeface="Arial" panose="020B0604020202020204" pitchFamily="34" charset="0"/>
              </a:rPr>
              <a:t>fees</a:t>
            </a:r>
            <a:r>
              <a:rPr lang="es-MX" sz="1050" dirty="0">
                <a:solidFill>
                  <a:prstClr val="black"/>
                </a:solidFill>
                <a:latin typeface="Arial" panose="020B0604020202020204" pitchFamily="34" charset="0"/>
                <a:cs typeface="Arial" panose="020B0604020202020204" pitchFamily="34" charset="0"/>
              </a:rPr>
              <a:t> a constructores terceros (“dobles </a:t>
            </a:r>
            <a:r>
              <a:rPr lang="es-MX" sz="1050" i="1" dirty="0">
                <a:solidFill>
                  <a:prstClr val="black"/>
                </a:solidFill>
                <a:latin typeface="Arial" panose="020B0604020202020204" pitchFamily="34" charset="0"/>
                <a:cs typeface="Arial" panose="020B0604020202020204" pitchFamily="34" charset="0"/>
              </a:rPr>
              <a:t>fees</a:t>
            </a:r>
            <a:r>
              <a:rPr lang="es-MX" sz="1050" dirty="0">
                <a:solidFill>
                  <a:prstClr val="black"/>
                </a:solidFill>
                <a:latin typeface="Arial" panose="020B0604020202020204" pitchFamily="34" charset="0"/>
                <a:cs typeface="Arial" panose="020B0604020202020204" pitchFamily="34" charset="0"/>
              </a:rPr>
              <a:t>”)</a:t>
            </a:r>
          </a:p>
        </p:txBody>
      </p:sp>
      <p:sp>
        <p:nvSpPr>
          <p:cNvPr id="27" name="26 CuadroTexto"/>
          <p:cNvSpPr txBox="1"/>
          <p:nvPr/>
        </p:nvSpPr>
        <p:spPr>
          <a:xfrm>
            <a:off x="6229628" y="2037616"/>
            <a:ext cx="2778165" cy="2831544"/>
          </a:xfrm>
          <a:prstGeom prst="rect">
            <a:avLst/>
          </a:prstGeom>
          <a:noFill/>
        </p:spPr>
        <p:txBody>
          <a:bodyPr wrap="square" rtlCol="0">
            <a:spAutoFit/>
          </a:bodyPr>
          <a:lstStyle/>
          <a:p>
            <a:pPr marL="171450" indent="-171450" defTabSz="914400" eaLnBrk="1" fontAlgn="auto" hangingPunct="1">
              <a:spcBef>
                <a:spcPts val="600"/>
              </a:spcBef>
              <a:spcAft>
                <a:spcPts val="0"/>
              </a:spcAft>
              <a:buClr>
                <a:srgbClr val="941114"/>
              </a:buClr>
              <a:buFont typeface="Arial" panose="020B0604020202020204" pitchFamily="34" charset="0"/>
              <a:buChar char="•"/>
            </a:pPr>
            <a:r>
              <a:rPr lang="es-MX" sz="1050" dirty="0">
                <a:solidFill>
                  <a:prstClr val="black"/>
                </a:solidFill>
                <a:latin typeface="Arial" panose="020B0604020202020204" pitchFamily="34" charset="0"/>
                <a:cs typeface="Arial" panose="020B0604020202020204" pitchFamily="34" charset="0"/>
              </a:rPr>
              <a:t>Equipo especializado, capacitado y enfocado a resultados</a:t>
            </a:r>
          </a:p>
          <a:p>
            <a:pPr marL="171450" indent="-171450" defTabSz="914400" eaLnBrk="1" fontAlgn="auto" hangingPunct="1">
              <a:spcBef>
                <a:spcPts val="600"/>
              </a:spcBef>
              <a:spcAft>
                <a:spcPts val="0"/>
              </a:spcAft>
              <a:buClr>
                <a:srgbClr val="941114"/>
              </a:buClr>
              <a:buFont typeface="Arial" panose="020B0604020202020204" pitchFamily="34" charset="0"/>
              <a:buChar char="•"/>
            </a:pPr>
            <a:r>
              <a:rPr lang="es-MX" sz="1050" b="1" dirty="0">
                <a:solidFill>
                  <a:prstClr val="black"/>
                </a:solidFill>
                <a:latin typeface="Arial" panose="020B0604020202020204" pitchFamily="34" charset="0"/>
                <a:cs typeface="Arial" panose="020B0604020202020204" pitchFamily="34" charset="0"/>
              </a:rPr>
              <a:t>#1 en índices de calidad </a:t>
            </a:r>
            <a:r>
              <a:rPr lang="es-MX" sz="1050" dirty="0">
                <a:solidFill>
                  <a:prstClr val="black"/>
                </a:solidFill>
                <a:latin typeface="Arial" panose="020B0604020202020204" pitchFamily="34" charset="0"/>
                <a:cs typeface="Arial" panose="020B0604020202020204" pitchFamily="34" charset="0"/>
              </a:rPr>
              <a:t>por INFONAVIT</a:t>
            </a:r>
          </a:p>
          <a:p>
            <a:pPr marL="171450" indent="-171450" defTabSz="914400" eaLnBrk="1" fontAlgn="auto" hangingPunct="1">
              <a:spcBef>
                <a:spcPts val="600"/>
              </a:spcBef>
              <a:spcAft>
                <a:spcPts val="0"/>
              </a:spcAft>
              <a:buClr>
                <a:srgbClr val="941114"/>
              </a:buClr>
              <a:buFont typeface="Arial" panose="020B0604020202020204" pitchFamily="34" charset="0"/>
              <a:buChar char="•"/>
            </a:pPr>
            <a:r>
              <a:rPr lang="es-MX" sz="1050" b="1" dirty="0">
                <a:solidFill>
                  <a:prstClr val="black"/>
                </a:solidFill>
                <a:latin typeface="Arial" panose="020B0604020202020204" pitchFamily="34" charset="0"/>
                <a:cs typeface="Arial" panose="020B0604020202020204" pitchFamily="34" charset="0"/>
              </a:rPr>
              <a:t>#1 en créditos </a:t>
            </a:r>
            <a:r>
              <a:rPr lang="es-MX" sz="1050" dirty="0">
                <a:solidFill>
                  <a:prstClr val="black"/>
                </a:solidFill>
                <a:latin typeface="Arial" panose="020B0604020202020204" pitchFamily="34" charset="0"/>
                <a:cs typeface="Arial" panose="020B0604020202020204" pitchFamily="34" charset="0"/>
              </a:rPr>
              <a:t>INFONAVIT y FOVISSSTE en CDMX</a:t>
            </a:r>
          </a:p>
          <a:p>
            <a:pPr defTabSz="914400" eaLnBrk="1" fontAlgn="auto" hangingPunct="1">
              <a:spcBef>
                <a:spcPts val="0"/>
              </a:spcBef>
              <a:spcAft>
                <a:spcPts val="0"/>
              </a:spcAft>
              <a:buClr>
                <a:srgbClr val="941114"/>
              </a:buClr>
            </a:pPr>
            <a:endParaRPr lang="es-MX" sz="1050" dirty="0">
              <a:solidFill>
                <a:prstClr val="black"/>
              </a:solidFill>
              <a:latin typeface="Arial" panose="020B0604020202020204" pitchFamily="34" charset="0"/>
              <a:cs typeface="Arial" panose="020B0604020202020204" pitchFamily="34" charset="0"/>
            </a:endParaRPr>
          </a:p>
          <a:p>
            <a:pPr defTabSz="914400" eaLnBrk="1" fontAlgn="auto" hangingPunct="1">
              <a:spcBef>
                <a:spcPts val="0"/>
              </a:spcBef>
              <a:spcAft>
                <a:spcPts val="0"/>
              </a:spcAft>
              <a:buClr>
                <a:srgbClr val="941114"/>
              </a:buClr>
            </a:pPr>
            <a:r>
              <a:rPr lang="es-MX" sz="1050" b="1" dirty="0">
                <a:solidFill>
                  <a:prstClr val="black"/>
                </a:solidFill>
                <a:latin typeface="Arial" panose="020B0604020202020204" pitchFamily="34" charset="0"/>
                <a:cs typeface="Arial" panose="020B0604020202020204" pitchFamily="34" charset="0"/>
              </a:rPr>
              <a:t>21 puntos de venta</a:t>
            </a:r>
            <a:r>
              <a:rPr lang="es-MX" sz="1050" dirty="0">
                <a:solidFill>
                  <a:prstClr val="black"/>
                </a:solidFill>
                <a:latin typeface="Arial" panose="020B0604020202020204" pitchFamily="34" charset="0"/>
                <a:cs typeface="Arial" panose="020B0604020202020204" pitchFamily="34" charset="0"/>
              </a:rPr>
              <a:t>; 104 asesores de venta; 13 equipos de titulación; 16 en post-venta y entrega de vivienda; 9 Administración Ventas</a:t>
            </a:r>
          </a:p>
          <a:p>
            <a:pPr defTabSz="914400" eaLnBrk="1" fontAlgn="auto" hangingPunct="1">
              <a:spcBef>
                <a:spcPts val="0"/>
              </a:spcBef>
              <a:spcAft>
                <a:spcPts val="0"/>
              </a:spcAft>
              <a:buClr>
                <a:srgbClr val="941114"/>
              </a:buClr>
            </a:pPr>
            <a:r>
              <a:rPr lang="es-MX" sz="1050" dirty="0">
                <a:solidFill>
                  <a:prstClr val="black"/>
                </a:solidFill>
                <a:latin typeface="Arial" panose="020B0604020202020204" pitchFamily="34" charset="0"/>
                <a:cs typeface="Arial" panose="020B0604020202020204" pitchFamily="34" charset="0"/>
              </a:rPr>
              <a:t> </a:t>
            </a:r>
          </a:p>
          <a:p>
            <a:pPr defTabSz="914400" eaLnBrk="1" fontAlgn="auto" hangingPunct="1">
              <a:spcBef>
                <a:spcPts val="0"/>
              </a:spcBef>
              <a:spcAft>
                <a:spcPts val="0"/>
              </a:spcAft>
              <a:buClr>
                <a:srgbClr val="941114"/>
              </a:buClr>
            </a:pPr>
            <a:r>
              <a:rPr lang="es-MX" sz="1050" dirty="0">
                <a:solidFill>
                  <a:prstClr val="black"/>
                </a:solidFill>
                <a:latin typeface="Arial" panose="020B0604020202020204" pitchFamily="34" charset="0"/>
                <a:cs typeface="Arial" panose="020B0604020202020204" pitchFamily="34" charset="0"/>
              </a:rPr>
              <a:t>Capacidad de escrituración de 2,500 unidades por año </a:t>
            </a:r>
            <a:r>
              <a:rPr lang="es-MX" sz="1000" dirty="0">
                <a:solidFill>
                  <a:prstClr val="black"/>
                </a:solidFill>
                <a:latin typeface="Arial" panose="020B0604020202020204" pitchFamily="34" charset="0"/>
                <a:cs typeface="Arial" panose="020B0604020202020204" pitchFamily="34" charset="0"/>
              </a:rPr>
              <a:t>(fácilmente escalable)</a:t>
            </a:r>
          </a:p>
          <a:p>
            <a:pPr defTabSz="914400" eaLnBrk="1" fontAlgn="auto" hangingPunct="1">
              <a:spcBef>
                <a:spcPts val="0"/>
              </a:spcBef>
              <a:spcAft>
                <a:spcPts val="0"/>
              </a:spcAft>
              <a:buClr>
                <a:srgbClr val="941114"/>
              </a:buClr>
            </a:pPr>
            <a:r>
              <a:rPr lang="es-MX" sz="1050" dirty="0">
                <a:solidFill>
                  <a:prstClr val="black"/>
                </a:solidFill>
                <a:latin typeface="Arial" panose="020B0604020202020204" pitchFamily="34" charset="0"/>
                <a:cs typeface="Arial" panose="020B0604020202020204" pitchFamily="34" charset="0"/>
              </a:rPr>
              <a:t> </a:t>
            </a:r>
          </a:p>
          <a:p>
            <a:pPr defTabSz="914400" eaLnBrk="1" fontAlgn="auto" hangingPunct="1">
              <a:spcBef>
                <a:spcPts val="0"/>
              </a:spcBef>
              <a:spcAft>
                <a:spcPts val="0"/>
              </a:spcAft>
              <a:buClr>
                <a:srgbClr val="941114"/>
              </a:buClr>
            </a:pPr>
            <a:endParaRPr lang="es-MX" sz="1050" dirty="0">
              <a:solidFill>
                <a:prstClr val="black"/>
              </a:solidFill>
              <a:latin typeface="Arial" panose="020B0604020202020204" pitchFamily="34" charset="0"/>
              <a:cs typeface="Arial" panose="020B0604020202020204" pitchFamily="34" charset="0"/>
            </a:endParaRPr>
          </a:p>
        </p:txBody>
      </p:sp>
      <p:sp>
        <p:nvSpPr>
          <p:cNvPr id="30" name="1 Título"/>
          <p:cNvSpPr txBox="1">
            <a:spLocks/>
          </p:cNvSpPr>
          <p:nvPr/>
        </p:nvSpPr>
        <p:spPr>
          <a:xfrm>
            <a:off x="181551" y="188913"/>
            <a:ext cx="8785225" cy="360362"/>
          </a:xfrm>
          <a:prstGeom prst="rect">
            <a:avLst/>
          </a:prstGeom>
        </p:spPr>
        <p:txBody>
          <a:bodyPr vert="horz" lIns="91440" tIns="45720" rIns="91440" bIns="45720" rtlCol="0" anchor="ctr">
            <a:noAutofit/>
          </a:bodyPr>
          <a:lstStyle>
            <a:lvl1pPr algn="l" defTabSz="914400" rtl="0" eaLnBrk="1" latinLnBrk="0" hangingPunct="1">
              <a:spcBef>
                <a:spcPct val="0"/>
              </a:spcBef>
              <a:buNone/>
              <a:defRPr sz="2800" kern="1200">
                <a:solidFill>
                  <a:schemeClr val="bg1"/>
                </a:solidFill>
                <a:latin typeface="+mj-lt"/>
                <a:ea typeface="+mj-ea"/>
                <a:cs typeface="+mj-cs"/>
              </a:defRPr>
            </a:lvl1pPr>
          </a:lstStyle>
          <a:p>
            <a:pPr fontAlgn="auto">
              <a:spcAft>
                <a:spcPts val="0"/>
              </a:spcAft>
            </a:pPr>
            <a:r>
              <a:rPr lang="es-MX" sz="2400" b="1" dirty="0">
                <a:solidFill>
                  <a:prstClr val="white"/>
                </a:solidFill>
                <a:latin typeface="Arial" panose="020B0604020202020204" pitchFamily="34" charset="0"/>
                <a:cs typeface="Arial" panose="020B0604020202020204" pitchFamily="34" charset="0"/>
              </a:rPr>
              <a:t>Verticalmente Integrados</a:t>
            </a:r>
          </a:p>
        </p:txBody>
      </p:sp>
      <p:cxnSp>
        <p:nvCxnSpPr>
          <p:cNvPr id="34" name="33 Conector recto"/>
          <p:cNvCxnSpPr/>
          <p:nvPr/>
        </p:nvCxnSpPr>
        <p:spPr>
          <a:xfrm flipV="1">
            <a:off x="95104" y="1140480"/>
            <a:ext cx="2834640" cy="0"/>
          </a:xfrm>
          <a:prstGeom prst="line">
            <a:avLst/>
          </a:prstGeom>
          <a:ln w="19050">
            <a:solidFill>
              <a:srgbClr val="941114"/>
            </a:solidFill>
          </a:ln>
        </p:spPr>
        <p:style>
          <a:lnRef idx="1">
            <a:schemeClr val="accent1"/>
          </a:lnRef>
          <a:fillRef idx="0">
            <a:schemeClr val="accent1"/>
          </a:fillRef>
          <a:effectRef idx="0">
            <a:schemeClr val="accent1"/>
          </a:effectRef>
          <a:fontRef idx="minor">
            <a:schemeClr val="tx1"/>
          </a:fontRef>
        </p:style>
      </p:cxnSp>
      <p:sp>
        <p:nvSpPr>
          <p:cNvPr id="29" name="2 Marcador de número de diapositiva"/>
          <p:cNvSpPr txBox="1">
            <a:spLocks/>
          </p:cNvSpPr>
          <p:nvPr/>
        </p:nvSpPr>
        <p:spPr>
          <a:xfrm>
            <a:off x="4034866" y="6602561"/>
            <a:ext cx="1080120" cy="255439"/>
          </a:xfrm>
          <a:prstGeom prst="rect">
            <a:avLst/>
          </a:prstGeom>
        </p:spPr>
        <p:txBody>
          <a:bodyPr/>
          <a:lstStyle>
            <a:defPPr>
              <a:defRPr lang="en-US"/>
            </a:defPPr>
            <a:lvl1pPr marL="0" algn="l" defTabSz="914400" rtl="0" eaLnBrk="1" latinLnBrk="0" hangingPunct="1">
              <a:defRPr sz="10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fontAlgn="auto">
              <a:spcBef>
                <a:spcPts val="0"/>
              </a:spcBef>
              <a:spcAft>
                <a:spcPts val="0"/>
              </a:spcAft>
            </a:pPr>
            <a:fld id="{55E7DCAD-947E-4676-AFAF-0C66FE180EA6}" type="slidenum">
              <a:rPr lang="en-US" sz="1050" smtClean="0">
                <a:solidFill>
                  <a:prstClr val="black"/>
                </a:solidFill>
              </a:rPr>
              <a:pPr algn="ctr" fontAlgn="auto">
                <a:spcBef>
                  <a:spcPts val="0"/>
                </a:spcBef>
                <a:spcAft>
                  <a:spcPts val="0"/>
                </a:spcAft>
              </a:pPr>
              <a:t>19</a:t>
            </a:fld>
            <a:endParaRPr lang="en-US" sz="1050" dirty="0">
              <a:solidFill>
                <a:prstClr val="black"/>
              </a:solidFill>
            </a:endParaRPr>
          </a:p>
        </p:txBody>
      </p:sp>
      <p:sp>
        <p:nvSpPr>
          <p:cNvPr id="44" name="18 CuadroTexto"/>
          <p:cNvSpPr txBox="1"/>
          <p:nvPr/>
        </p:nvSpPr>
        <p:spPr>
          <a:xfrm>
            <a:off x="3079440" y="852342"/>
            <a:ext cx="2843808" cy="307777"/>
          </a:xfrm>
          <a:prstGeom prst="rect">
            <a:avLst/>
          </a:prstGeom>
          <a:noFill/>
        </p:spPr>
        <p:txBody>
          <a:bodyPr wrap="square" rtlCol="0">
            <a:spAutoFit/>
          </a:bodyPr>
          <a:lstStyle/>
          <a:p>
            <a:pPr algn="ctr" defTabSz="914400" eaLnBrk="1" fontAlgn="auto" hangingPunct="1">
              <a:spcBef>
                <a:spcPts val="0"/>
              </a:spcBef>
              <a:spcAft>
                <a:spcPts val="0"/>
              </a:spcAft>
            </a:pPr>
            <a:r>
              <a:rPr lang="es-ES" sz="1400" b="1" dirty="0">
                <a:solidFill>
                  <a:srgbClr val="C2161C"/>
                </a:solidFill>
                <a:latin typeface="Arial" panose="020B0604020202020204" pitchFamily="34" charset="0"/>
                <a:cs typeface="Arial" panose="020B0604020202020204" pitchFamily="34" charset="0"/>
              </a:rPr>
              <a:t>Construcción</a:t>
            </a:r>
            <a:endParaRPr lang="es-MX" sz="1400" b="1" dirty="0">
              <a:solidFill>
                <a:srgbClr val="C2161C"/>
              </a:solidFill>
              <a:latin typeface="Arial" panose="020B0604020202020204" pitchFamily="34" charset="0"/>
              <a:cs typeface="Arial" panose="020B0604020202020204" pitchFamily="34" charset="0"/>
            </a:endParaRPr>
          </a:p>
        </p:txBody>
      </p:sp>
      <p:cxnSp>
        <p:nvCxnSpPr>
          <p:cNvPr id="45" name="33 Conector recto"/>
          <p:cNvCxnSpPr/>
          <p:nvPr/>
        </p:nvCxnSpPr>
        <p:spPr>
          <a:xfrm flipV="1">
            <a:off x="3135316" y="1138812"/>
            <a:ext cx="2834640" cy="0"/>
          </a:xfrm>
          <a:prstGeom prst="line">
            <a:avLst/>
          </a:prstGeom>
          <a:ln w="19050">
            <a:solidFill>
              <a:srgbClr val="941114"/>
            </a:solidFill>
          </a:ln>
        </p:spPr>
        <p:style>
          <a:lnRef idx="1">
            <a:schemeClr val="accent1"/>
          </a:lnRef>
          <a:fillRef idx="0">
            <a:schemeClr val="accent1"/>
          </a:fillRef>
          <a:effectRef idx="0">
            <a:schemeClr val="accent1"/>
          </a:effectRef>
          <a:fontRef idx="minor">
            <a:schemeClr val="tx1"/>
          </a:fontRef>
        </p:style>
      </p:cxnSp>
      <p:sp>
        <p:nvSpPr>
          <p:cNvPr id="47" name="18 CuadroTexto"/>
          <p:cNvSpPr txBox="1"/>
          <p:nvPr/>
        </p:nvSpPr>
        <p:spPr>
          <a:xfrm>
            <a:off x="6247965" y="881449"/>
            <a:ext cx="2843808" cy="307777"/>
          </a:xfrm>
          <a:prstGeom prst="rect">
            <a:avLst/>
          </a:prstGeom>
          <a:noFill/>
        </p:spPr>
        <p:txBody>
          <a:bodyPr wrap="square" rtlCol="0">
            <a:spAutoFit/>
          </a:bodyPr>
          <a:lstStyle/>
          <a:p>
            <a:pPr algn="ctr" defTabSz="914400" eaLnBrk="1" fontAlgn="auto" hangingPunct="1">
              <a:spcBef>
                <a:spcPts val="0"/>
              </a:spcBef>
              <a:spcAft>
                <a:spcPts val="0"/>
              </a:spcAft>
            </a:pPr>
            <a:r>
              <a:rPr lang="es-ES" sz="1400" b="1" dirty="0">
                <a:solidFill>
                  <a:srgbClr val="C2161C"/>
                </a:solidFill>
                <a:latin typeface="Arial" panose="020B0604020202020204" pitchFamily="34" charset="0"/>
                <a:cs typeface="Arial" panose="020B0604020202020204" pitchFamily="34" charset="0"/>
              </a:rPr>
              <a:t>Comercial</a:t>
            </a:r>
            <a:endParaRPr lang="es-MX" sz="1400" b="1" dirty="0">
              <a:solidFill>
                <a:srgbClr val="C2161C"/>
              </a:solidFill>
              <a:latin typeface="Arial" panose="020B0604020202020204" pitchFamily="34" charset="0"/>
              <a:cs typeface="Arial" panose="020B0604020202020204" pitchFamily="34" charset="0"/>
            </a:endParaRPr>
          </a:p>
        </p:txBody>
      </p:sp>
      <p:cxnSp>
        <p:nvCxnSpPr>
          <p:cNvPr id="48" name="33 Conector recto"/>
          <p:cNvCxnSpPr/>
          <p:nvPr/>
        </p:nvCxnSpPr>
        <p:spPr>
          <a:xfrm flipV="1">
            <a:off x="6184308" y="1151201"/>
            <a:ext cx="2834640" cy="0"/>
          </a:xfrm>
          <a:prstGeom prst="line">
            <a:avLst/>
          </a:prstGeom>
          <a:ln w="19050">
            <a:solidFill>
              <a:srgbClr val="941114"/>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25439861"/>
      </p:ext>
    </p:extLst>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33 Rectángulo"/>
          <p:cNvSpPr/>
          <p:nvPr/>
        </p:nvSpPr>
        <p:spPr>
          <a:xfrm>
            <a:off x="4064886" y="2649609"/>
            <a:ext cx="4899600" cy="576065"/>
          </a:xfrm>
          <a:prstGeom prst="rect">
            <a:avLst/>
          </a:prstGeom>
          <a:noFill/>
          <a:ln>
            <a:solidFill>
              <a:srgbClr val="9411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endParaRPr lang="es-MX" sz="1000" dirty="0">
              <a:solidFill>
                <a:prstClr val="white"/>
              </a:solidFill>
              <a:latin typeface="Arial" panose="020B0604020202020204" pitchFamily="34" charset="0"/>
              <a:cs typeface="Arial" panose="020B0604020202020204" pitchFamily="34" charset="0"/>
            </a:endParaRPr>
          </a:p>
        </p:txBody>
      </p:sp>
      <p:sp>
        <p:nvSpPr>
          <p:cNvPr id="35" name="34 Rectángulo"/>
          <p:cNvSpPr/>
          <p:nvPr/>
        </p:nvSpPr>
        <p:spPr>
          <a:xfrm>
            <a:off x="4064886" y="4210541"/>
            <a:ext cx="4899600" cy="576065"/>
          </a:xfrm>
          <a:prstGeom prst="rect">
            <a:avLst/>
          </a:prstGeom>
          <a:noFill/>
          <a:ln>
            <a:solidFill>
              <a:srgbClr val="9411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endParaRPr lang="es-MX" sz="1000" dirty="0">
              <a:solidFill>
                <a:prstClr val="white"/>
              </a:solidFill>
              <a:latin typeface="Arial" panose="020B0604020202020204" pitchFamily="34" charset="0"/>
              <a:cs typeface="Arial" panose="020B0604020202020204" pitchFamily="34" charset="0"/>
            </a:endParaRPr>
          </a:p>
        </p:txBody>
      </p:sp>
      <p:sp>
        <p:nvSpPr>
          <p:cNvPr id="36" name="35 Rectángulo"/>
          <p:cNvSpPr/>
          <p:nvPr/>
        </p:nvSpPr>
        <p:spPr>
          <a:xfrm>
            <a:off x="4064886" y="5022701"/>
            <a:ext cx="4899600" cy="576065"/>
          </a:xfrm>
          <a:prstGeom prst="rect">
            <a:avLst/>
          </a:prstGeom>
          <a:noFill/>
          <a:ln>
            <a:solidFill>
              <a:srgbClr val="9411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endParaRPr lang="es-MX" sz="1000" dirty="0">
              <a:solidFill>
                <a:prstClr val="white"/>
              </a:solidFill>
              <a:latin typeface="Arial" panose="020B0604020202020204" pitchFamily="34" charset="0"/>
              <a:cs typeface="Arial" panose="020B0604020202020204" pitchFamily="34" charset="0"/>
            </a:endParaRPr>
          </a:p>
        </p:txBody>
      </p:sp>
      <p:graphicFrame>
        <p:nvGraphicFramePr>
          <p:cNvPr id="42" name="41 Tabla"/>
          <p:cNvGraphicFramePr>
            <a:graphicFrameLocks noGrp="1"/>
          </p:cNvGraphicFramePr>
          <p:nvPr>
            <p:extLst>
              <p:ext uri="{D42A27DB-BD31-4B8C-83A1-F6EECF244321}">
                <p14:modId xmlns:p14="http://schemas.microsoft.com/office/powerpoint/2010/main" val="84433544"/>
              </p:ext>
            </p:extLst>
          </p:nvPr>
        </p:nvGraphicFramePr>
        <p:xfrm>
          <a:off x="4064887" y="2636912"/>
          <a:ext cx="4899601" cy="570610"/>
        </p:xfrm>
        <a:graphic>
          <a:graphicData uri="http://schemas.openxmlformats.org/drawingml/2006/table">
            <a:tbl>
              <a:tblPr firstRow="1" bandRow="1">
                <a:tableStyleId>{5C22544A-7EE6-4342-B048-85BDC9FD1C3A}</a:tableStyleId>
              </a:tblPr>
              <a:tblGrid>
                <a:gridCol w="489960">
                  <a:extLst>
                    <a:ext uri="{9D8B030D-6E8A-4147-A177-3AD203B41FA5}">
                      <a16:colId xmlns:a16="http://schemas.microsoft.com/office/drawing/2014/main" xmlns="" val="20000"/>
                    </a:ext>
                  </a:extLst>
                </a:gridCol>
                <a:gridCol w="3838021">
                  <a:extLst>
                    <a:ext uri="{9D8B030D-6E8A-4147-A177-3AD203B41FA5}">
                      <a16:colId xmlns:a16="http://schemas.microsoft.com/office/drawing/2014/main" xmlns="" val="20001"/>
                    </a:ext>
                  </a:extLst>
                </a:gridCol>
                <a:gridCol w="571620">
                  <a:extLst>
                    <a:ext uri="{9D8B030D-6E8A-4147-A177-3AD203B41FA5}">
                      <a16:colId xmlns:a16="http://schemas.microsoft.com/office/drawing/2014/main" xmlns="" val="20002"/>
                    </a:ext>
                  </a:extLst>
                </a:gridCol>
              </a:tblGrid>
              <a:tr h="570610">
                <a:tc>
                  <a:txBody>
                    <a:bodyPr/>
                    <a:lstStyle/>
                    <a:p>
                      <a:r>
                        <a:rPr lang="es-MX" sz="1400" dirty="0">
                          <a:solidFill>
                            <a:schemeClr val="tx1"/>
                          </a:solidFill>
                          <a:latin typeface="Arial" panose="020B0604020202020204" pitchFamily="34" charset="0"/>
                          <a:cs typeface="Arial" panose="020B0604020202020204" pitchFamily="34" charset="0"/>
                        </a:rPr>
                        <a:t>II.</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MX" sz="1400" dirty="0">
                          <a:solidFill>
                            <a:schemeClr val="tx1"/>
                          </a:solidFill>
                          <a:latin typeface="Arial" panose="020B0604020202020204" pitchFamily="34" charset="0"/>
                          <a:cs typeface="Arial" panose="020B0604020202020204" pitchFamily="34" charset="0"/>
                        </a:rPr>
                        <a:t>Quiero Casa</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r>
                        <a:rPr lang="es-MX" sz="1400" dirty="0">
                          <a:solidFill>
                            <a:schemeClr val="tx1"/>
                          </a:solidFill>
                          <a:latin typeface="Arial" panose="020B0604020202020204" pitchFamily="34" charset="0"/>
                          <a:cs typeface="Arial" panose="020B0604020202020204" pitchFamily="34" charset="0"/>
                        </a:rPr>
                        <a:t>6</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xmlns="" val="10000"/>
                  </a:ext>
                </a:extLst>
              </a:tr>
            </a:tbl>
          </a:graphicData>
        </a:graphic>
      </p:graphicFrame>
      <p:graphicFrame>
        <p:nvGraphicFramePr>
          <p:cNvPr id="43" name="42 Tabla"/>
          <p:cNvGraphicFramePr>
            <a:graphicFrameLocks noGrp="1"/>
          </p:cNvGraphicFramePr>
          <p:nvPr>
            <p:extLst>
              <p:ext uri="{D42A27DB-BD31-4B8C-83A1-F6EECF244321}">
                <p14:modId xmlns:p14="http://schemas.microsoft.com/office/powerpoint/2010/main" val="1495987924"/>
              </p:ext>
            </p:extLst>
          </p:nvPr>
        </p:nvGraphicFramePr>
        <p:xfrm>
          <a:off x="4064887" y="4197844"/>
          <a:ext cx="4899601" cy="588762"/>
        </p:xfrm>
        <a:graphic>
          <a:graphicData uri="http://schemas.openxmlformats.org/drawingml/2006/table">
            <a:tbl>
              <a:tblPr firstRow="1" bandRow="1">
                <a:tableStyleId>{5C22544A-7EE6-4342-B048-85BDC9FD1C3A}</a:tableStyleId>
              </a:tblPr>
              <a:tblGrid>
                <a:gridCol w="489960">
                  <a:extLst>
                    <a:ext uri="{9D8B030D-6E8A-4147-A177-3AD203B41FA5}">
                      <a16:colId xmlns:a16="http://schemas.microsoft.com/office/drawing/2014/main" xmlns="" val="20000"/>
                    </a:ext>
                  </a:extLst>
                </a:gridCol>
                <a:gridCol w="3838021">
                  <a:extLst>
                    <a:ext uri="{9D8B030D-6E8A-4147-A177-3AD203B41FA5}">
                      <a16:colId xmlns:a16="http://schemas.microsoft.com/office/drawing/2014/main" xmlns="" val="20001"/>
                    </a:ext>
                  </a:extLst>
                </a:gridCol>
                <a:gridCol w="571620">
                  <a:extLst>
                    <a:ext uri="{9D8B030D-6E8A-4147-A177-3AD203B41FA5}">
                      <a16:colId xmlns:a16="http://schemas.microsoft.com/office/drawing/2014/main" xmlns="" val="20002"/>
                    </a:ext>
                  </a:extLst>
                </a:gridCol>
              </a:tblGrid>
              <a:tr h="588762">
                <a:tc>
                  <a:txBody>
                    <a:bodyPr/>
                    <a:lstStyle/>
                    <a:p>
                      <a:r>
                        <a:rPr lang="es-MX" sz="1400" dirty="0">
                          <a:solidFill>
                            <a:schemeClr val="bg1">
                              <a:lumMod val="95000"/>
                            </a:schemeClr>
                          </a:solidFill>
                          <a:latin typeface="Arial" panose="020B0604020202020204" pitchFamily="34" charset="0"/>
                          <a:cs typeface="Arial" panose="020B0604020202020204" pitchFamily="34" charset="0"/>
                        </a:rPr>
                        <a:t>IV.</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941114"/>
                    </a:solidFill>
                  </a:tcPr>
                </a:tc>
                <a:tc>
                  <a:txBody>
                    <a:bodyPr/>
                    <a:lstStyle/>
                    <a:p>
                      <a:r>
                        <a:rPr lang="es-MX" sz="1400" dirty="0">
                          <a:solidFill>
                            <a:schemeClr val="bg1">
                              <a:lumMod val="95000"/>
                            </a:schemeClr>
                          </a:solidFill>
                          <a:latin typeface="Arial" panose="020B0604020202020204" pitchFamily="34" charset="0"/>
                          <a:cs typeface="Arial" panose="020B0604020202020204" pitchFamily="34" charset="0"/>
                        </a:rPr>
                        <a:t>Términos de la Oferta</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941114"/>
                    </a:solidFill>
                  </a:tcPr>
                </a:tc>
                <a:tc>
                  <a:txBody>
                    <a:bodyPr/>
                    <a:lstStyle/>
                    <a:p>
                      <a:r>
                        <a:rPr lang="es-MX" sz="1400" dirty="0">
                          <a:solidFill>
                            <a:schemeClr val="bg1"/>
                          </a:solidFill>
                          <a:latin typeface="Arial" panose="020B0604020202020204" pitchFamily="34" charset="0"/>
                          <a:cs typeface="Arial" panose="020B0604020202020204" pitchFamily="34" charset="0"/>
                        </a:rPr>
                        <a:t>18</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941114"/>
                    </a:solidFill>
                  </a:tcPr>
                </a:tc>
                <a:extLst>
                  <a:ext uri="{0D108BD9-81ED-4DB2-BD59-A6C34878D82A}">
                    <a16:rowId xmlns:a16="http://schemas.microsoft.com/office/drawing/2014/main" xmlns="" val="10000"/>
                  </a:ext>
                </a:extLst>
              </a:tr>
            </a:tbl>
          </a:graphicData>
        </a:graphic>
      </p:graphicFrame>
      <p:graphicFrame>
        <p:nvGraphicFramePr>
          <p:cNvPr id="44" name="43 Tabla"/>
          <p:cNvGraphicFramePr>
            <a:graphicFrameLocks noGrp="1"/>
          </p:cNvGraphicFramePr>
          <p:nvPr>
            <p:extLst>
              <p:ext uri="{D42A27DB-BD31-4B8C-83A1-F6EECF244321}">
                <p14:modId xmlns:p14="http://schemas.microsoft.com/office/powerpoint/2010/main" val="2406826572"/>
              </p:ext>
            </p:extLst>
          </p:nvPr>
        </p:nvGraphicFramePr>
        <p:xfrm>
          <a:off x="4064887" y="5026896"/>
          <a:ext cx="4899601" cy="570610"/>
        </p:xfrm>
        <a:graphic>
          <a:graphicData uri="http://schemas.openxmlformats.org/drawingml/2006/table">
            <a:tbl>
              <a:tblPr firstRow="1" bandRow="1">
                <a:tableStyleId>{5C22544A-7EE6-4342-B048-85BDC9FD1C3A}</a:tableStyleId>
              </a:tblPr>
              <a:tblGrid>
                <a:gridCol w="489960">
                  <a:extLst>
                    <a:ext uri="{9D8B030D-6E8A-4147-A177-3AD203B41FA5}">
                      <a16:colId xmlns:a16="http://schemas.microsoft.com/office/drawing/2014/main" xmlns="" val="20000"/>
                    </a:ext>
                  </a:extLst>
                </a:gridCol>
                <a:gridCol w="3838021">
                  <a:extLst>
                    <a:ext uri="{9D8B030D-6E8A-4147-A177-3AD203B41FA5}">
                      <a16:colId xmlns:a16="http://schemas.microsoft.com/office/drawing/2014/main" xmlns="" val="20001"/>
                    </a:ext>
                  </a:extLst>
                </a:gridCol>
                <a:gridCol w="571620">
                  <a:extLst>
                    <a:ext uri="{9D8B030D-6E8A-4147-A177-3AD203B41FA5}">
                      <a16:colId xmlns:a16="http://schemas.microsoft.com/office/drawing/2014/main" xmlns="" val="20002"/>
                    </a:ext>
                  </a:extLst>
                </a:gridCol>
              </a:tblGrid>
              <a:tr h="570610">
                <a:tc>
                  <a:txBody>
                    <a:bodyPr/>
                    <a:lstStyle/>
                    <a:p>
                      <a:r>
                        <a:rPr lang="es-MX" sz="1400" dirty="0">
                          <a:solidFill>
                            <a:schemeClr val="tx1"/>
                          </a:solidFill>
                          <a:latin typeface="Arial" panose="020B0604020202020204" pitchFamily="34" charset="0"/>
                          <a:cs typeface="Arial" panose="020B0604020202020204" pitchFamily="34" charset="0"/>
                        </a:rPr>
                        <a:t>V.</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r>
                        <a:rPr lang="es-MX" sz="1400" dirty="0">
                          <a:solidFill>
                            <a:schemeClr val="tx1"/>
                          </a:solidFill>
                          <a:latin typeface="Arial" panose="020B0604020202020204" pitchFamily="34" charset="0"/>
                          <a:cs typeface="Arial" panose="020B0604020202020204" pitchFamily="34" charset="0"/>
                        </a:rPr>
                        <a:t>Anexos</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r>
                        <a:rPr lang="es-MX" sz="1400" dirty="0">
                          <a:solidFill>
                            <a:schemeClr val="tx1"/>
                          </a:solidFill>
                          <a:latin typeface="Arial" panose="020B0604020202020204" pitchFamily="34" charset="0"/>
                          <a:cs typeface="Arial" panose="020B0604020202020204" pitchFamily="34" charset="0"/>
                        </a:rPr>
                        <a:t>20</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xmlns="" val="10000"/>
                  </a:ext>
                </a:extLst>
              </a:tr>
            </a:tbl>
          </a:graphicData>
        </a:graphic>
      </p:graphicFrame>
      <p:sp>
        <p:nvSpPr>
          <p:cNvPr id="23" name="22 Rectángulo"/>
          <p:cNvSpPr/>
          <p:nvPr/>
        </p:nvSpPr>
        <p:spPr>
          <a:xfrm>
            <a:off x="4064886" y="1844824"/>
            <a:ext cx="4899600" cy="576064"/>
          </a:xfrm>
          <a:prstGeom prst="rect">
            <a:avLst/>
          </a:prstGeom>
          <a:solidFill>
            <a:srgbClr val="9E323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endParaRPr lang="es-MX" sz="1000" dirty="0">
              <a:solidFill>
                <a:prstClr val="white"/>
              </a:solidFill>
              <a:latin typeface="Arial" panose="020B0604020202020204" pitchFamily="34" charset="0"/>
              <a:cs typeface="Arial" panose="020B0604020202020204" pitchFamily="34" charset="0"/>
            </a:endParaRPr>
          </a:p>
        </p:txBody>
      </p:sp>
      <p:graphicFrame>
        <p:nvGraphicFramePr>
          <p:cNvPr id="25" name="24 Tabla"/>
          <p:cNvGraphicFramePr>
            <a:graphicFrameLocks noGrp="1"/>
          </p:cNvGraphicFramePr>
          <p:nvPr>
            <p:extLst>
              <p:ext uri="{D42A27DB-BD31-4B8C-83A1-F6EECF244321}">
                <p14:modId xmlns:p14="http://schemas.microsoft.com/office/powerpoint/2010/main" val="536057441"/>
              </p:ext>
            </p:extLst>
          </p:nvPr>
        </p:nvGraphicFramePr>
        <p:xfrm>
          <a:off x="4064887" y="1844824"/>
          <a:ext cx="4899600" cy="570610"/>
        </p:xfrm>
        <a:graphic>
          <a:graphicData uri="http://schemas.openxmlformats.org/drawingml/2006/table">
            <a:tbl>
              <a:tblPr firstRow="1" bandRow="1">
                <a:tableStyleId>{5C22544A-7EE6-4342-B048-85BDC9FD1C3A}</a:tableStyleId>
              </a:tblPr>
              <a:tblGrid>
                <a:gridCol w="489960">
                  <a:extLst>
                    <a:ext uri="{9D8B030D-6E8A-4147-A177-3AD203B41FA5}">
                      <a16:colId xmlns:a16="http://schemas.microsoft.com/office/drawing/2014/main" xmlns="" val="20000"/>
                    </a:ext>
                  </a:extLst>
                </a:gridCol>
                <a:gridCol w="3838020">
                  <a:extLst>
                    <a:ext uri="{9D8B030D-6E8A-4147-A177-3AD203B41FA5}">
                      <a16:colId xmlns:a16="http://schemas.microsoft.com/office/drawing/2014/main" xmlns="" val="20001"/>
                    </a:ext>
                  </a:extLst>
                </a:gridCol>
                <a:gridCol w="571620">
                  <a:extLst>
                    <a:ext uri="{9D8B030D-6E8A-4147-A177-3AD203B41FA5}">
                      <a16:colId xmlns:a16="http://schemas.microsoft.com/office/drawing/2014/main" xmlns="" val="20002"/>
                    </a:ext>
                  </a:extLst>
                </a:gridCol>
              </a:tblGrid>
              <a:tr h="570610">
                <a:tc>
                  <a:txBody>
                    <a:bodyPr/>
                    <a:lstStyle/>
                    <a:p>
                      <a:r>
                        <a:rPr lang="es-MX" sz="1400" dirty="0">
                          <a:solidFill>
                            <a:schemeClr val="tx1"/>
                          </a:solidFill>
                          <a:latin typeface="Arial" panose="020B0604020202020204" pitchFamily="34" charset="0"/>
                          <a:cs typeface="Arial" panose="020B0604020202020204" pitchFamily="34" charset="0"/>
                        </a:rPr>
                        <a:t>I.</a:t>
                      </a:r>
                    </a:p>
                  </a:txBody>
                  <a:tcPr anchor="ctr">
                    <a:lnL w="28575" cap="flat" cmpd="sng" algn="ctr">
                      <a:solidFill>
                        <a:srgbClr val="941114"/>
                      </a:solidFill>
                      <a:prstDash val="solid"/>
                      <a:round/>
                      <a:headEnd type="none" w="med" len="med"/>
                      <a:tailEnd type="none" w="med" len="med"/>
                    </a:lnL>
                    <a:lnR w="12700" cmpd="sng">
                      <a:noFill/>
                    </a:lnR>
                    <a:lnT w="28575" cap="flat" cmpd="sng" algn="ctr">
                      <a:solidFill>
                        <a:srgbClr val="941114"/>
                      </a:solidFill>
                      <a:prstDash val="solid"/>
                      <a:round/>
                      <a:headEnd type="none" w="med" len="med"/>
                      <a:tailEnd type="none" w="med" len="med"/>
                    </a:lnT>
                    <a:lnB w="28575" cap="flat" cmpd="sng" algn="ctr">
                      <a:solidFill>
                        <a:srgbClr val="94111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es-MX" sz="1400" dirty="0">
                          <a:solidFill>
                            <a:schemeClr val="tx1"/>
                          </a:solidFill>
                          <a:latin typeface="Arial" panose="020B0604020202020204" pitchFamily="34" charset="0"/>
                          <a:cs typeface="Arial" panose="020B0604020202020204" pitchFamily="34" charset="0"/>
                        </a:rPr>
                        <a:t>Propuesta</a:t>
                      </a:r>
                      <a:r>
                        <a:rPr lang="es-MX" sz="1400" baseline="0" dirty="0">
                          <a:solidFill>
                            <a:schemeClr val="tx1"/>
                          </a:solidFill>
                          <a:latin typeface="Arial" panose="020B0604020202020204" pitchFamily="34" charset="0"/>
                          <a:cs typeface="Arial" panose="020B0604020202020204" pitchFamily="34" charset="0"/>
                        </a:rPr>
                        <a:t> de Inversión</a:t>
                      </a:r>
                      <a:endParaRPr lang="es-MX" sz="1400" dirty="0">
                        <a:solidFill>
                          <a:schemeClr val="tx1"/>
                        </a:solidFill>
                        <a:latin typeface="Arial" panose="020B0604020202020204" pitchFamily="34" charset="0"/>
                        <a:cs typeface="Arial" panose="020B0604020202020204" pitchFamily="34" charset="0"/>
                      </a:endParaRPr>
                    </a:p>
                  </a:txBody>
                  <a:tcPr anchor="ctr">
                    <a:lnL w="12700" cmpd="sng">
                      <a:noFill/>
                    </a:lnL>
                    <a:lnR w="12700" cmpd="sng">
                      <a:noFill/>
                    </a:lnR>
                    <a:lnT w="28575" cap="flat" cmpd="sng" algn="ctr">
                      <a:solidFill>
                        <a:srgbClr val="941114"/>
                      </a:solidFill>
                      <a:prstDash val="solid"/>
                      <a:round/>
                      <a:headEnd type="none" w="med" len="med"/>
                      <a:tailEnd type="none" w="med" len="med"/>
                    </a:lnT>
                    <a:lnB w="28575" cap="flat" cmpd="sng" algn="ctr">
                      <a:solidFill>
                        <a:srgbClr val="94111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es-MX" sz="1400" dirty="0">
                          <a:solidFill>
                            <a:schemeClr val="tx1"/>
                          </a:solidFill>
                          <a:latin typeface="Arial" panose="020B0604020202020204" pitchFamily="34" charset="0"/>
                          <a:cs typeface="Arial" panose="020B0604020202020204" pitchFamily="34" charset="0"/>
                        </a:rPr>
                        <a:t>4</a:t>
                      </a:r>
                    </a:p>
                  </a:txBody>
                  <a:tcPr anchor="ctr">
                    <a:lnL w="12700" cmpd="sng">
                      <a:noFill/>
                    </a:lnL>
                    <a:lnR w="28575" cap="flat" cmpd="sng" algn="ctr">
                      <a:solidFill>
                        <a:srgbClr val="941114"/>
                      </a:solidFill>
                      <a:prstDash val="solid"/>
                      <a:round/>
                      <a:headEnd type="none" w="med" len="med"/>
                      <a:tailEnd type="none" w="med" len="med"/>
                    </a:lnR>
                    <a:lnT w="28575" cap="flat" cmpd="sng" algn="ctr">
                      <a:solidFill>
                        <a:srgbClr val="941114"/>
                      </a:solidFill>
                      <a:prstDash val="solid"/>
                      <a:round/>
                      <a:headEnd type="none" w="med" len="med"/>
                      <a:tailEnd type="none" w="med" len="med"/>
                    </a:lnT>
                    <a:lnB w="28575" cap="flat" cmpd="sng" algn="ctr">
                      <a:solidFill>
                        <a:srgbClr val="941114"/>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xmlns="" val="10000"/>
                  </a:ext>
                </a:extLst>
              </a:tr>
            </a:tbl>
          </a:graphicData>
        </a:graphic>
      </p:graphicFrame>
      <p:sp>
        <p:nvSpPr>
          <p:cNvPr id="16" name="1 Título"/>
          <p:cNvSpPr txBox="1">
            <a:spLocks/>
          </p:cNvSpPr>
          <p:nvPr/>
        </p:nvSpPr>
        <p:spPr>
          <a:xfrm>
            <a:off x="181551" y="188913"/>
            <a:ext cx="8785225" cy="360362"/>
          </a:xfrm>
          <a:prstGeom prst="rect">
            <a:avLst/>
          </a:prstGeom>
        </p:spPr>
        <p:txBody>
          <a:bodyPr vert="horz" lIns="91440" tIns="45720" rIns="91440" bIns="45720" rtlCol="0" anchor="ctr">
            <a:noAutofit/>
          </a:bodyPr>
          <a:lstStyle>
            <a:lvl1pPr algn="l" defTabSz="914400" rtl="0" eaLnBrk="1" latinLnBrk="0" hangingPunct="1">
              <a:spcBef>
                <a:spcPct val="0"/>
              </a:spcBef>
              <a:buNone/>
              <a:defRPr sz="2800" kern="1200">
                <a:solidFill>
                  <a:schemeClr val="bg1"/>
                </a:solidFill>
                <a:latin typeface="+mj-lt"/>
                <a:ea typeface="+mj-ea"/>
                <a:cs typeface="+mj-cs"/>
              </a:defRPr>
            </a:lvl1pPr>
          </a:lstStyle>
          <a:p>
            <a:pPr fontAlgn="auto">
              <a:spcAft>
                <a:spcPts val="0"/>
              </a:spcAft>
            </a:pPr>
            <a:r>
              <a:rPr lang="es-MX" sz="2400" b="1" dirty="0">
                <a:solidFill>
                  <a:prstClr val="white"/>
                </a:solidFill>
                <a:latin typeface="Arial" panose="020B0604020202020204" pitchFamily="34" charset="0"/>
                <a:cs typeface="Arial" panose="020B0604020202020204" pitchFamily="34" charset="0"/>
              </a:rPr>
              <a:t>Tabla de Contenidos</a:t>
            </a:r>
          </a:p>
        </p:txBody>
      </p:sp>
      <p:sp>
        <p:nvSpPr>
          <p:cNvPr id="14" name="13 Rectángulo"/>
          <p:cNvSpPr/>
          <p:nvPr/>
        </p:nvSpPr>
        <p:spPr>
          <a:xfrm>
            <a:off x="4067944" y="3451222"/>
            <a:ext cx="4899600" cy="576065"/>
          </a:xfrm>
          <a:prstGeom prst="rect">
            <a:avLst/>
          </a:prstGeom>
          <a:noFill/>
          <a:ln>
            <a:solidFill>
              <a:srgbClr val="9411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endParaRPr lang="es-MX" sz="1000" dirty="0">
              <a:solidFill>
                <a:prstClr val="white"/>
              </a:solidFill>
              <a:latin typeface="Arial" panose="020B0604020202020204" pitchFamily="34" charset="0"/>
              <a:cs typeface="Arial" panose="020B0604020202020204" pitchFamily="34" charset="0"/>
            </a:endParaRPr>
          </a:p>
        </p:txBody>
      </p:sp>
      <p:graphicFrame>
        <p:nvGraphicFramePr>
          <p:cNvPr id="15" name="14 Tabla"/>
          <p:cNvGraphicFramePr>
            <a:graphicFrameLocks noGrp="1"/>
          </p:cNvGraphicFramePr>
          <p:nvPr>
            <p:extLst>
              <p:ext uri="{D42A27DB-BD31-4B8C-83A1-F6EECF244321}">
                <p14:modId xmlns:p14="http://schemas.microsoft.com/office/powerpoint/2010/main" val="3430939215"/>
              </p:ext>
            </p:extLst>
          </p:nvPr>
        </p:nvGraphicFramePr>
        <p:xfrm>
          <a:off x="4067945" y="3438525"/>
          <a:ext cx="4899601" cy="570610"/>
        </p:xfrm>
        <a:graphic>
          <a:graphicData uri="http://schemas.openxmlformats.org/drawingml/2006/table">
            <a:tbl>
              <a:tblPr firstRow="1" bandRow="1">
                <a:tableStyleId>{5C22544A-7EE6-4342-B048-85BDC9FD1C3A}</a:tableStyleId>
              </a:tblPr>
              <a:tblGrid>
                <a:gridCol w="489960">
                  <a:extLst>
                    <a:ext uri="{9D8B030D-6E8A-4147-A177-3AD203B41FA5}">
                      <a16:colId xmlns:a16="http://schemas.microsoft.com/office/drawing/2014/main" xmlns="" val="20000"/>
                    </a:ext>
                  </a:extLst>
                </a:gridCol>
                <a:gridCol w="3838021">
                  <a:extLst>
                    <a:ext uri="{9D8B030D-6E8A-4147-A177-3AD203B41FA5}">
                      <a16:colId xmlns:a16="http://schemas.microsoft.com/office/drawing/2014/main" xmlns="" val="20001"/>
                    </a:ext>
                  </a:extLst>
                </a:gridCol>
                <a:gridCol w="571620">
                  <a:extLst>
                    <a:ext uri="{9D8B030D-6E8A-4147-A177-3AD203B41FA5}">
                      <a16:colId xmlns:a16="http://schemas.microsoft.com/office/drawing/2014/main" xmlns="" val="20002"/>
                    </a:ext>
                  </a:extLst>
                </a:gridCol>
              </a:tblGrid>
              <a:tr h="570610">
                <a:tc>
                  <a:txBody>
                    <a:bodyPr/>
                    <a:lstStyle/>
                    <a:p>
                      <a:r>
                        <a:rPr lang="es-MX" sz="1400" dirty="0">
                          <a:solidFill>
                            <a:schemeClr val="tx1"/>
                          </a:solidFill>
                          <a:latin typeface="Arial" panose="020B0604020202020204" pitchFamily="34" charset="0"/>
                          <a:cs typeface="Arial" panose="020B0604020202020204" pitchFamily="34" charset="0"/>
                        </a:rPr>
                        <a:t>III.</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MX" sz="1400" dirty="0">
                          <a:solidFill>
                            <a:schemeClr val="tx1"/>
                          </a:solidFill>
                          <a:latin typeface="Arial" panose="020B0604020202020204" pitchFamily="34" charset="0"/>
                          <a:cs typeface="Arial" panose="020B0604020202020204" pitchFamily="34" charset="0"/>
                        </a:rPr>
                        <a:t>Modelo de Negocio</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r>
                        <a:rPr lang="es-MX" sz="1400" dirty="0">
                          <a:solidFill>
                            <a:schemeClr val="tx1"/>
                          </a:solidFill>
                          <a:latin typeface="Arial" panose="020B0604020202020204" pitchFamily="34" charset="0"/>
                          <a:cs typeface="Arial" panose="020B0604020202020204" pitchFamily="34" charset="0"/>
                        </a:rPr>
                        <a:t>13</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xmlns="" val="10000"/>
                  </a:ext>
                </a:extLst>
              </a:tr>
            </a:tbl>
          </a:graphicData>
        </a:graphic>
      </p:graphicFrame>
      <p:sp>
        <p:nvSpPr>
          <p:cNvPr id="17" name="2 Marcador de número de diapositiva"/>
          <p:cNvSpPr txBox="1">
            <a:spLocks/>
          </p:cNvSpPr>
          <p:nvPr/>
        </p:nvSpPr>
        <p:spPr>
          <a:xfrm>
            <a:off x="4034866" y="6597352"/>
            <a:ext cx="1080120" cy="255439"/>
          </a:xfrm>
          <a:prstGeom prst="rect">
            <a:avLst/>
          </a:prstGeom>
        </p:spPr>
        <p:txBody>
          <a:bodyPr/>
          <a:lstStyle>
            <a:defPPr>
              <a:defRPr lang="en-US"/>
            </a:defPPr>
            <a:lvl1pPr marL="0" algn="l" defTabSz="914400" rtl="0" eaLnBrk="1" latinLnBrk="0" hangingPunct="1">
              <a:defRPr sz="10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fontAlgn="auto">
              <a:spcBef>
                <a:spcPts val="0"/>
              </a:spcBef>
              <a:spcAft>
                <a:spcPts val="0"/>
              </a:spcAft>
            </a:pPr>
            <a:fld id="{55E7DCAD-947E-4676-AFAF-0C66FE180EA6}" type="slidenum">
              <a:rPr lang="en-US" sz="1050" smtClean="0">
                <a:solidFill>
                  <a:prstClr val="black"/>
                </a:solidFill>
              </a:rPr>
              <a:pPr algn="ctr" fontAlgn="auto">
                <a:spcBef>
                  <a:spcPts val="0"/>
                </a:spcBef>
                <a:spcAft>
                  <a:spcPts val="0"/>
                </a:spcAft>
              </a:pPr>
              <a:t>20</a:t>
            </a:fld>
            <a:endParaRPr lang="en-US" sz="1050" dirty="0">
              <a:solidFill>
                <a:prstClr val="black"/>
              </a:solidFill>
            </a:endParaRPr>
          </a:p>
        </p:txBody>
      </p:sp>
      <p:pic>
        <p:nvPicPr>
          <p:cNvPr id="2" name="Imagen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7504" y="1777548"/>
            <a:ext cx="3681995" cy="3892564"/>
          </a:xfrm>
          <a:prstGeom prst="rect">
            <a:avLst/>
          </a:prstGeom>
        </p:spPr>
      </p:pic>
    </p:spTree>
    <p:extLst>
      <p:ext uri="{BB962C8B-B14F-4D97-AF65-F5344CB8AC3E}">
        <p14:creationId xmlns:p14="http://schemas.microsoft.com/office/powerpoint/2010/main" val="3756065139"/>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1 Tabla"/>
          <p:cNvGraphicFramePr>
            <a:graphicFrameLocks noGrp="1"/>
          </p:cNvGraphicFramePr>
          <p:nvPr>
            <p:extLst>
              <p:ext uri="{D42A27DB-BD31-4B8C-83A1-F6EECF244321}">
                <p14:modId xmlns:p14="http://schemas.microsoft.com/office/powerpoint/2010/main" val="116350366"/>
              </p:ext>
            </p:extLst>
          </p:nvPr>
        </p:nvGraphicFramePr>
        <p:xfrm>
          <a:off x="179512" y="4797152"/>
          <a:ext cx="8713092" cy="1296144"/>
        </p:xfrm>
        <a:graphic>
          <a:graphicData uri="http://schemas.openxmlformats.org/drawingml/2006/table">
            <a:tbl>
              <a:tblPr/>
              <a:tblGrid>
                <a:gridCol w="2736428">
                  <a:extLst>
                    <a:ext uri="{9D8B030D-6E8A-4147-A177-3AD203B41FA5}">
                      <a16:colId xmlns:a16="http://schemas.microsoft.com/office/drawing/2014/main" xmlns="" val="20000"/>
                    </a:ext>
                  </a:extLst>
                </a:gridCol>
                <a:gridCol w="72008">
                  <a:extLst>
                    <a:ext uri="{9D8B030D-6E8A-4147-A177-3AD203B41FA5}">
                      <a16:colId xmlns:a16="http://schemas.microsoft.com/office/drawing/2014/main" xmlns="" val="20001"/>
                    </a:ext>
                  </a:extLst>
                </a:gridCol>
                <a:gridCol w="2088108">
                  <a:extLst>
                    <a:ext uri="{9D8B030D-6E8A-4147-A177-3AD203B41FA5}">
                      <a16:colId xmlns:a16="http://schemas.microsoft.com/office/drawing/2014/main" xmlns="" val="20002"/>
                    </a:ext>
                  </a:extLst>
                </a:gridCol>
                <a:gridCol w="1954260">
                  <a:extLst>
                    <a:ext uri="{9D8B030D-6E8A-4147-A177-3AD203B41FA5}">
                      <a16:colId xmlns:a16="http://schemas.microsoft.com/office/drawing/2014/main" xmlns="" val="20003"/>
                    </a:ext>
                  </a:extLst>
                </a:gridCol>
                <a:gridCol w="1862288">
                  <a:extLst>
                    <a:ext uri="{9D8B030D-6E8A-4147-A177-3AD203B41FA5}">
                      <a16:colId xmlns:a16="http://schemas.microsoft.com/office/drawing/2014/main" xmlns="" val="20004"/>
                    </a:ext>
                  </a:extLst>
                </a:gridCol>
              </a:tblGrid>
              <a:tr h="417206">
                <a:tc>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marL="0" marR="0" indent="0" algn="l" defTabSz="914400" rtl="0" eaLnBrk="1" fontAlgn="ctr" latinLnBrk="0" hangingPunct="1">
                        <a:lnSpc>
                          <a:spcPct val="100000"/>
                        </a:lnSpc>
                        <a:spcBef>
                          <a:spcPts val="0"/>
                        </a:spcBef>
                        <a:spcAft>
                          <a:spcPts val="0"/>
                        </a:spcAft>
                        <a:buClrTx/>
                        <a:buSzTx/>
                        <a:buFontTx/>
                        <a:buNone/>
                        <a:tabLst/>
                        <a:defRPr/>
                      </a:pPr>
                      <a:r>
                        <a:rPr lang="es-MX" sz="1100" b="0" i="0" u="none" strike="noStrike" dirty="0">
                          <a:solidFill>
                            <a:schemeClr val="tx1"/>
                          </a:solidFill>
                          <a:latin typeface="Arial"/>
                        </a:rPr>
                        <a:t>Fiduciario</a:t>
                      </a:r>
                    </a:p>
                  </a:txBody>
                  <a:tcPr marL="36000" marR="8048" marT="8049" marB="0" anchor="ctr">
                    <a:lnL>
                      <a:noFill/>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BFBFBF"/>
                    </a:solidFill>
                  </a:tcPr>
                </a:tc>
                <a:tc>
                  <a:txBody>
                    <a:bodyPr/>
                    <a:lstStyle/>
                    <a:p>
                      <a:pPr algn="l" rtl="0" fontAlgn="ctr"/>
                      <a:endParaRPr lang="es-MX" sz="1100" b="0" i="0" u="none" strike="noStrike" dirty="0">
                        <a:solidFill>
                          <a:srgbClr val="000000"/>
                        </a:solidFill>
                        <a:latin typeface="Arial"/>
                      </a:endParaRPr>
                    </a:p>
                  </a:txBody>
                  <a:tcPr marL="8048" marR="8048" marT="8049" marB="0" anchor="ctr">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algn="l" rtl="0" fontAlgn="ctr"/>
                      <a:endParaRPr lang="es-MX" sz="1100" b="0" i="0" u="none" strike="noStrike" dirty="0">
                        <a:solidFill>
                          <a:srgbClr val="000000"/>
                        </a:solidFill>
                        <a:latin typeface="Arial"/>
                      </a:endParaRPr>
                    </a:p>
                  </a:txBody>
                  <a:tcPr marL="8048" marR="8048" marT="8049" marB="0" anchor="ctr">
                    <a:lnL>
                      <a:noFill/>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es-MX" sz="1100" b="0" i="0" u="none" strike="noStrike" kern="1200" dirty="0">
                          <a:solidFill>
                            <a:schemeClr val="tx1"/>
                          </a:solidFill>
                          <a:latin typeface="Arial"/>
                          <a:ea typeface="+mn-ea"/>
                          <a:cs typeface="+mn-cs"/>
                        </a:rPr>
                        <a:t>   Representante  Común</a:t>
                      </a:r>
                    </a:p>
                  </a:txBody>
                  <a:tcPr marL="8048" marR="8048" marT="8049"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BFBFBF"/>
                    </a:solidFill>
                  </a:tcPr>
                </a:tc>
                <a:tc>
                  <a:txBody>
                    <a:bodyPr/>
                    <a:lstStyle/>
                    <a:p>
                      <a:pPr algn="l" rtl="0" fontAlgn="ctr"/>
                      <a:endParaRPr lang="es-MX" sz="1100" b="0" i="0" u="none" strike="noStrike" dirty="0">
                        <a:solidFill>
                          <a:srgbClr val="000000"/>
                        </a:solidFill>
                        <a:latin typeface="Arial"/>
                      </a:endParaRPr>
                    </a:p>
                  </a:txBody>
                  <a:tcPr marL="8048" marR="8048" marT="8049" marB="0" anchor="ctr">
                    <a:lnL w="12700" cap="flat" cmpd="sng" algn="ctr">
                      <a:noFill/>
                      <a:prstDash val="solid"/>
                      <a:round/>
                      <a:headEnd type="none" w="med" len="med"/>
                      <a:tailEnd type="none" w="med" len="med"/>
                    </a:lnL>
                    <a:lnR>
                      <a:noFill/>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00"/>
                  </a:ext>
                </a:extLst>
              </a:tr>
              <a:tr h="434698">
                <a:tc>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algn="l" rtl="0" fontAlgn="ctr"/>
                      <a:r>
                        <a:rPr lang="es-MX" sz="1100" b="0" i="0" u="none" strike="noStrike" dirty="0">
                          <a:solidFill>
                            <a:schemeClr val="tx1"/>
                          </a:solidFill>
                          <a:latin typeface="Arial"/>
                        </a:rPr>
                        <a:t>Intermediario Colocador  y Agente</a:t>
                      </a:r>
                      <a:r>
                        <a:rPr lang="es-MX" sz="1100" b="0" i="0" u="none" strike="noStrike" baseline="0" dirty="0">
                          <a:solidFill>
                            <a:schemeClr val="tx1"/>
                          </a:solidFill>
                          <a:latin typeface="Arial"/>
                        </a:rPr>
                        <a:t> Estructurador</a:t>
                      </a:r>
                      <a:endParaRPr lang="es-MX" sz="1100" b="0" i="0" u="none" strike="noStrike" dirty="0">
                        <a:solidFill>
                          <a:schemeClr val="tx1"/>
                        </a:solidFill>
                        <a:latin typeface="Arial"/>
                      </a:endParaRPr>
                    </a:p>
                  </a:txBody>
                  <a:tcPr marL="36000" marR="8048" marT="8049" marB="0" anchor="ctr">
                    <a:lnL>
                      <a:noFill/>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BFBFBF"/>
                    </a:solidFill>
                  </a:tcPr>
                </a:tc>
                <a:tc>
                  <a:txBody>
                    <a:bodyPr/>
                    <a:lstStyle/>
                    <a:p>
                      <a:pPr algn="l" rtl="0" fontAlgn="ctr"/>
                      <a:endParaRPr lang="es-MX" sz="1100" b="0" i="0" u="none" strike="noStrike" dirty="0">
                        <a:solidFill>
                          <a:srgbClr val="000000"/>
                        </a:solidFill>
                        <a:latin typeface="Arial"/>
                      </a:endParaRPr>
                    </a:p>
                  </a:txBody>
                  <a:tcPr marL="8048" marR="8048" marT="8049" marB="0" anchor="ctr">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algn="l" rtl="0" fontAlgn="ctr"/>
                      <a:endParaRPr lang="es-MX" sz="1100" b="0" i="0" u="none" strike="noStrike" dirty="0">
                        <a:solidFill>
                          <a:srgbClr val="000000"/>
                        </a:solidFill>
                        <a:latin typeface="Arial"/>
                      </a:endParaRPr>
                    </a:p>
                  </a:txBody>
                  <a:tcPr marL="8048" marR="8048" marT="8049" marB="0" anchor="ctr">
                    <a:lnL>
                      <a:noFill/>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es-MX" sz="1100" b="0" i="0" u="none" strike="noStrike" kern="1200" dirty="0">
                          <a:solidFill>
                            <a:schemeClr val="tx1"/>
                          </a:solidFill>
                          <a:latin typeface="Arial"/>
                          <a:ea typeface="+mn-ea"/>
                          <a:cs typeface="+mn-cs"/>
                        </a:rPr>
                        <a:t>   Agente  Estructurador</a:t>
                      </a:r>
                    </a:p>
                  </a:txBody>
                  <a:tcPr marL="8048" marR="8048" marT="8049"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BFBFBF"/>
                    </a:solidFill>
                  </a:tcPr>
                </a:tc>
                <a:tc>
                  <a:txBody>
                    <a:bodyPr/>
                    <a:lstStyle/>
                    <a:p>
                      <a:pPr algn="l" rtl="0" fontAlgn="ctr"/>
                      <a:endParaRPr lang="es-MX" sz="1100" b="0" i="0" u="none" strike="noStrike" dirty="0">
                        <a:solidFill>
                          <a:srgbClr val="000000"/>
                        </a:solidFill>
                        <a:latin typeface="Arial"/>
                      </a:endParaRPr>
                    </a:p>
                  </a:txBody>
                  <a:tcPr marL="8048" marR="8048" marT="8049" marB="0" anchor="ctr">
                    <a:lnL w="12700" cap="flat" cmpd="sng" algn="ctr">
                      <a:noFill/>
                      <a:prstDash val="solid"/>
                      <a:round/>
                      <a:headEnd type="none" w="med" len="med"/>
                      <a:tailEnd type="none" w="med" len="med"/>
                    </a:lnL>
                    <a:lnR>
                      <a:noFill/>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01"/>
                  </a:ext>
                </a:extLst>
              </a:tr>
              <a:tr h="444240">
                <a:tc>
                  <a:txBody>
                    <a:bodyPr/>
                    <a:lstStyle/>
                    <a:p>
                      <a:pPr algn="l" rtl="0" fontAlgn="ctr"/>
                      <a:r>
                        <a:rPr lang="es-MX" sz="1100" b="0" i="0" u="none" strike="noStrike" dirty="0">
                          <a:solidFill>
                            <a:schemeClr val="tx1"/>
                          </a:solidFill>
                          <a:latin typeface="Arial"/>
                        </a:rPr>
                        <a:t>Asesores Legales</a:t>
                      </a:r>
                      <a:r>
                        <a:rPr lang="es-MX" sz="1100" b="0" i="0" u="none" strike="noStrike" baseline="0" dirty="0">
                          <a:solidFill>
                            <a:schemeClr val="tx1"/>
                          </a:solidFill>
                          <a:latin typeface="Arial"/>
                        </a:rPr>
                        <a:t> </a:t>
                      </a:r>
                      <a:endParaRPr lang="es-MX" sz="1100" b="0" i="0" u="none" strike="noStrike" dirty="0">
                        <a:solidFill>
                          <a:schemeClr val="tx1"/>
                        </a:solidFill>
                        <a:latin typeface="Arial"/>
                      </a:endParaRPr>
                    </a:p>
                  </a:txBody>
                  <a:tcPr marL="36000" marR="8048" marT="8049" marB="0" anchor="ctr">
                    <a:lnL>
                      <a:noFill/>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BFBFBF"/>
                    </a:solidFill>
                  </a:tcPr>
                </a:tc>
                <a:tc>
                  <a:txBody>
                    <a:bodyPr/>
                    <a:lstStyle/>
                    <a:p>
                      <a:pPr algn="l" rtl="0" fontAlgn="ctr"/>
                      <a:endParaRPr lang="es-MX" sz="1100" b="0" i="0" u="none" strike="noStrike" dirty="0">
                        <a:solidFill>
                          <a:srgbClr val="000000"/>
                        </a:solidFill>
                        <a:latin typeface="Arial"/>
                      </a:endParaRPr>
                    </a:p>
                  </a:txBody>
                  <a:tcPr marL="8048" marR="8048" marT="8049" marB="0" anchor="ctr">
                    <a:lnL>
                      <a:noFill/>
                    </a:lnL>
                    <a:lnR>
                      <a:noFill/>
                    </a:lnR>
                    <a:lnT>
                      <a:noFill/>
                    </a:lnT>
                    <a:lnB>
                      <a:noFill/>
                    </a:lnB>
                    <a:lnTlToBr w="12700" cmpd="sng">
                      <a:noFill/>
                      <a:prstDash val="solid"/>
                    </a:lnTlToBr>
                    <a:lnBlToTr w="12700" cmpd="sng">
                      <a:noFill/>
                      <a:prstDash val="solid"/>
                    </a:lnBlToTr>
                    <a:noFill/>
                  </a:tcPr>
                </a:tc>
                <a:tc>
                  <a:txBody>
                    <a:bodyPr/>
                    <a:lstStyle/>
                    <a:p>
                      <a:pPr algn="l" rtl="0" fontAlgn="ctr"/>
                      <a:endParaRPr lang="es-MX" sz="1100" b="0" i="0" u="none" strike="noStrike" dirty="0">
                        <a:solidFill>
                          <a:srgbClr val="000000"/>
                        </a:solidFill>
                        <a:latin typeface="Arial"/>
                      </a:endParaRPr>
                    </a:p>
                  </a:txBody>
                  <a:tcPr marL="8048" marR="8048" marT="8049" marB="0" anchor="ctr">
                    <a:lnL>
                      <a:noFill/>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es-MX" sz="1100" b="0" i="0" u="none" strike="noStrike" kern="1200" dirty="0">
                          <a:solidFill>
                            <a:schemeClr val="tx1"/>
                          </a:solidFill>
                          <a:latin typeface="Arial"/>
                          <a:ea typeface="+mn-ea"/>
                          <a:cs typeface="+mn-cs"/>
                        </a:rPr>
                        <a:t>   Asesores  Fiscales</a:t>
                      </a:r>
                    </a:p>
                  </a:txBody>
                  <a:tcPr marL="8048" marR="8048" marT="8049"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BFBFBF"/>
                    </a:solidFill>
                  </a:tcPr>
                </a:tc>
                <a:tc>
                  <a:txBody>
                    <a:bodyPr/>
                    <a:lstStyle/>
                    <a:p>
                      <a:pPr algn="l" rtl="0" fontAlgn="ctr"/>
                      <a:endParaRPr lang="es-MX" sz="1100" b="0" i="0" u="none" strike="noStrike" dirty="0">
                        <a:solidFill>
                          <a:srgbClr val="000000"/>
                        </a:solidFill>
                        <a:latin typeface="Arial"/>
                      </a:endParaRPr>
                    </a:p>
                  </a:txBody>
                  <a:tcPr marL="8048" marR="8048" marT="8049" marB="0" anchor="ctr">
                    <a:lnL w="12700" cap="flat" cmpd="sng" algn="ctr">
                      <a:noFill/>
                      <a:prstDash val="solid"/>
                      <a:round/>
                      <a:headEnd type="none" w="med" len="med"/>
                      <a:tailEnd type="none" w="med" len="med"/>
                    </a:lnL>
                    <a:lnR>
                      <a:noFill/>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02"/>
                  </a:ext>
                </a:extLst>
              </a:tr>
            </a:tbl>
          </a:graphicData>
        </a:graphic>
      </p:graphicFrame>
      <p:sp>
        <p:nvSpPr>
          <p:cNvPr id="49" name="1 Título"/>
          <p:cNvSpPr txBox="1">
            <a:spLocks/>
          </p:cNvSpPr>
          <p:nvPr/>
        </p:nvSpPr>
        <p:spPr>
          <a:xfrm>
            <a:off x="181551" y="188913"/>
            <a:ext cx="8785225" cy="360362"/>
          </a:xfrm>
          <a:prstGeom prst="rect">
            <a:avLst/>
          </a:prstGeom>
        </p:spPr>
        <p:txBody>
          <a:bodyPr vert="horz" lIns="91440" tIns="45720" rIns="91440" bIns="45720" rtlCol="0" anchor="ctr">
            <a:noAutofit/>
          </a:bodyPr>
          <a:lstStyle>
            <a:lvl1pPr algn="l" defTabSz="914400" rtl="0" eaLnBrk="1" latinLnBrk="0" hangingPunct="1">
              <a:spcBef>
                <a:spcPct val="0"/>
              </a:spcBef>
              <a:buNone/>
              <a:defRPr sz="2800" kern="1200">
                <a:solidFill>
                  <a:schemeClr val="bg1"/>
                </a:solidFill>
                <a:latin typeface="+mj-lt"/>
                <a:ea typeface="+mj-ea"/>
                <a:cs typeface="+mj-cs"/>
              </a:defRPr>
            </a:lvl1pPr>
          </a:lstStyle>
          <a:p>
            <a:pPr fontAlgn="auto">
              <a:spcAft>
                <a:spcPts val="0"/>
              </a:spcAft>
            </a:pPr>
            <a:r>
              <a:rPr lang="es-MX" sz="2400" b="1" dirty="0">
                <a:solidFill>
                  <a:prstClr val="white"/>
                </a:solidFill>
                <a:latin typeface="Arial" panose="020B0604020202020204" pitchFamily="34" charset="0"/>
                <a:cs typeface="Arial" panose="020B0604020202020204" pitchFamily="34" charset="0"/>
              </a:rPr>
              <a:t>Principales Términos de VEXCK17 </a:t>
            </a:r>
          </a:p>
        </p:txBody>
      </p:sp>
      <p:graphicFrame>
        <p:nvGraphicFramePr>
          <p:cNvPr id="52" name="51 Tabla"/>
          <p:cNvGraphicFramePr>
            <a:graphicFrameLocks noGrp="1"/>
          </p:cNvGraphicFramePr>
          <p:nvPr>
            <p:extLst>
              <p:ext uri="{D42A27DB-BD31-4B8C-83A1-F6EECF244321}">
                <p14:modId xmlns:p14="http://schemas.microsoft.com/office/powerpoint/2010/main" val="2187031778"/>
              </p:ext>
            </p:extLst>
          </p:nvPr>
        </p:nvGraphicFramePr>
        <p:xfrm>
          <a:off x="179512" y="950389"/>
          <a:ext cx="8713092" cy="3685526"/>
        </p:xfrm>
        <a:graphic>
          <a:graphicData uri="http://schemas.openxmlformats.org/drawingml/2006/table">
            <a:tbl>
              <a:tblPr/>
              <a:tblGrid>
                <a:gridCol w="2736428">
                  <a:extLst>
                    <a:ext uri="{9D8B030D-6E8A-4147-A177-3AD203B41FA5}">
                      <a16:colId xmlns:a16="http://schemas.microsoft.com/office/drawing/2014/main" xmlns="" val="20000"/>
                    </a:ext>
                  </a:extLst>
                </a:gridCol>
                <a:gridCol w="72008">
                  <a:extLst>
                    <a:ext uri="{9D8B030D-6E8A-4147-A177-3AD203B41FA5}">
                      <a16:colId xmlns:a16="http://schemas.microsoft.com/office/drawing/2014/main" xmlns="" val="20001"/>
                    </a:ext>
                  </a:extLst>
                </a:gridCol>
                <a:gridCol w="5904656">
                  <a:extLst>
                    <a:ext uri="{9D8B030D-6E8A-4147-A177-3AD203B41FA5}">
                      <a16:colId xmlns:a16="http://schemas.microsoft.com/office/drawing/2014/main" xmlns="" val="20002"/>
                    </a:ext>
                  </a:extLst>
                </a:gridCol>
              </a:tblGrid>
              <a:tr h="347973">
                <a:tc>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marL="0" marR="0" indent="0" algn="l" defTabSz="914400" rtl="0" eaLnBrk="1" fontAlgn="ctr" latinLnBrk="0" hangingPunct="1">
                        <a:lnSpc>
                          <a:spcPct val="100000"/>
                        </a:lnSpc>
                        <a:spcBef>
                          <a:spcPts val="0"/>
                        </a:spcBef>
                        <a:spcAft>
                          <a:spcPts val="0"/>
                        </a:spcAft>
                        <a:buClrTx/>
                        <a:buSzTx/>
                        <a:buFontTx/>
                        <a:buNone/>
                        <a:tabLst/>
                        <a:defRPr/>
                      </a:pPr>
                      <a:r>
                        <a:rPr lang="es-MX" sz="1100" b="0" i="0" u="none" strike="noStrike" dirty="0">
                          <a:solidFill>
                            <a:schemeClr val="tx1"/>
                          </a:solidFill>
                          <a:latin typeface="Arial"/>
                        </a:rPr>
                        <a:t>Tipo Valor</a:t>
                      </a:r>
                    </a:p>
                  </a:txBody>
                  <a:tcPr marL="36000" marR="8048" marT="8049" marB="0" anchor="ctr">
                    <a:lnL>
                      <a:noFill/>
                    </a:lnL>
                    <a:lnR>
                      <a:noFill/>
                    </a:lnR>
                    <a:lnT>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BFBFBF"/>
                    </a:solidFill>
                  </a:tcPr>
                </a:tc>
                <a:tc>
                  <a:txBody>
                    <a:bodyPr/>
                    <a:lstStyle/>
                    <a:p>
                      <a:pPr algn="l" rtl="0" fontAlgn="ctr"/>
                      <a:endParaRPr lang="es-MX" sz="1100" b="0" i="0" u="none" strike="noStrike" dirty="0">
                        <a:solidFill>
                          <a:srgbClr val="000000"/>
                        </a:solidFill>
                        <a:latin typeface="Arial"/>
                      </a:endParaRPr>
                    </a:p>
                  </a:txBody>
                  <a:tcPr marL="8048" marR="8048" marT="8049" marB="0" anchor="ctr">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marL="0" marR="0" indent="0" algn="l" defTabSz="914400" rtl="0" eaLnBrk="1" fontAlgn="ctr" latinLnBrk="0" hangingPunct="1">
                        <a:lnSpc>
                          <a:spcPct val="100000"/>
                        </a:lnSpc>
                        <a:spcBef>
                          <a:spcPts val="0"/>
                        </a:spcBef>
                        <a:spcAft>
                          <a:spcPts val="0"/>
                        </a:spcAft>
                        <a:buClrTx/>
                        <a:buSzTx/>
                        <a:buFontTx/>
                        <a:buNone/>
                        <a:tabLst/>
                        <a:defRPr/>
                      </a:pPr>
                      <a:r>
                        <a:rPr lang="es-MX" sz="1100" dirty="0">
                          <a:latin typeface="Arial" panose="020B0604020202020204" pitchFamily="34" charset="0"/>
                          <a:cs typeface="Arial" panose="020B0604020202020204" pitchFamily="34" charset="0"/>
                        </a:rPr>
                        <a:t>Certificados Bursátiles Fiduciarios (“CKD”)</a:t>
                      </a:r>
                    </a:p>
                  </a:txBody>
                  <a:tcPr marL="8048" marR="8048" marT="8049" marB="0" anchor="ctr">
                    <a:lnL>
                      <a:noFill/>
                    </a:lnL>
                    <a:lnR>
                      <a:noFill/>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00"/>
                  </a:ext>
                </a:extLst>
              </a:tr>
              <a:tr h="347973">
                <a:tc>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marL="0" marR="0" indent="0" algn="l" defTabSz="914400" rtl="0" eaLnBrk="1" fontAlgn="ctr" latinLnBrk="0" hangingPunct="1">
                        <a:lnSpc>
                          <a:spcPct val="100000"/>
                        </a:lnSpc>
                        <a:spcBef>
                          <a:spcPts val="0"/>
                        </a:spcBef>
                        <a:spcAft>
                          <a:spcPts val="0"/>
                        </a:spcAft>
                        <a:buClrTx/>
                        <a:buSzTx/>
                        <a:buFontTx/>
                        <a:buNone/>
                        <a:tabLst/>
                        <a:defRPr/>
                      </a:pPr>
                      <a:r>
                        <a:rPr lang="es-MX" sz="1100" b="0" i="0" u="none" strike="noStrike" dirty="0">
                          <a:solidFill>
                            <a:schemeClr val="tx1"/>
                          </a:solidFill>
                          <a:latin typeface="Arial"/>
                        </a:rPr>
                        <a:t>Tipo de Oferta</a:t>
                      </a:r>
                    </a:p>
                  </a:txBody>
                  <a:tcPr marL="36000" marR="8048" marT="8049" marB="0" anchor="ctr">
                    <a:lnL>
                      <a:noFill/>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BFBFBF"/>
                    </a:solidFill>
                  </a:tcPr>
                </a:tc>
                <a:tc>
                  <a:txBody>
                    <a:bodyPr/>
                    <a:lstStyle/>
                    <a:p>
                      <a:pPr algn="l" rtl="0" fontAlgn="ctr"/>
                      <a:endParaRPr lang="es-MX" sz="1100" b="0" i="0" u="none" strike="noStrike" dirty="0">
                        <a:solidFill>
                          <a:srgbClr val="000000"/>
                        </a:solidFill>
                        <a:latin typeface="Arial"/>
                      </a:endParaRPr>
                    </a:p>
                  </a:txBody>
                  <a:tcPr marL="8048" marR="8048" marT="8049" marB="0" anchor="ctr">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marL="0" marR="0" indent="0" algn="l" defTabSz="914400" rtl="0" eaLnBrk="1" fontAlgn="ctr" latinLnBrk="0" hangingPunct="1">
                        <a:lnSpc>
                          <a:spcPct val="100000"/>
                        </a:lnSpc>
                        <a:spcBef>
                          <a:spcPts val="0"/>
                        </a:spcBef>
                        <a:spcAft>
                          <a:spcPts val="0"/>
                        </a:spcAft>
                        <a:buClrTx/>
                        <a:buSzTx/>
                        <a:buFontTx/>
                        <a:buNone/>
                        <a:tabLst/>
                        <a:defRPr/>
                      </a:pPr>
                      <a:r>
                        <a:rPr lang="es-MX" sz="1100" dirty="0">
                          <a:latin typeface="Arial" panose="020B0604020202020204" pitchFamily="34" charset="0"/>
                          <a:cs typeface="Arial" panose="020B0604020202020204" pitchFamily="34" charset="0"/>
                        </a:rPr>
                        <a:t>Oferta Pública Restringida</a:t>
                      </a:r>
                      <a:r>
                        <a:rPr lang="es-MX" sz="1100" baseline="0" dirty="0">
                          <a:latin typeface="Arial" panose="020B0604020202020204" pitchFamily="34" charset="0"/>
                          <a:cs typeface="Arial" panose="020B0604020202020204" pitchFamily="34" charset="0"/>
                        </a:rPr>
                        <a:t> Primaria Nacional</a:t>
                      </a:r>
                      <a:endParaRPr lang="es-MX" sz="1100" dirty="0">
                        <a:latin typeface="Arial" panose="020B0604020202020204" pitchFamily="34" charset="0"/>
                        <a:cs typeface="Arial" panose="020B0604020202020204" pitchFamily="34" charset="0"/>
                      </a:endParaRPr>
                    </a:p>
                  </a:txBody>
                  <a:tcPr marL="8048" marR="8048" marT="8049" marB="0" anchor="ctr">
                    <a:lnL>
                      <a:noFill/>
                    </a:lnL>
                    <a:lnR>
                      <a:noFill/>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01"/>
                  </a:ext>
                </a:extLst>
              </a:tr>
              <a:tr h="347973">
                <a:tc>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algn="l" rtl="0" fontAlgn="ctr"/>
                      <a:r>
                        <a:rPr lang="es-MX" sz="1100" b="0" i="0" u="none" strike="noStrike" dirty="0">
                          <a:solidFill>
                            <a:schemeClr val="tx1"/>
                          </a:solidFill>
                          <a:latin typeface="Arial"/>
                        </a:rPr>
                        <a:t>Monto</a:t>
                      </a:r>
                      <a:r>
                        <a:rPr lang="es-MX" sz="1100" b="0" i="0" u="none" strike="noStrike" baseline="0" dirty="0">
                          <a:solidFill>
                            <a:schemeClr val="tx1"/>
                          </a:solidFill>
                          <a:latin typeface="Arial"/>
                        </a:rPr>
                        <a:t> Máximo</a:t>
                      </a:r>
                      <a:endParaRPr lang="es-MX" sz="1100" b="0" i="0" u="none" strike="noStrike" dirty="0">
                        <a:solidFill>
                          <a:schemeClr val="tx1"/>
                        </a:solidFill>
                        <a:latin typeface="Arial"/>
                      </a:endParaRPr>
                    </a:p>
                  </a:txBody>
                  <a:tcPr marL="36000" marR="8048" marT="8049" marB="0" anchor="ctr">
                    <a:lnL>
                      <a:noFill/>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BFBFBF"/>
                    </a:solidFill>
                  </a:tcPr>
                </a:tc>
                <a:tc>
                  <a:txBody>
                    <a:bodyPr/>
                    <a:lstStyle/>
                    <a:p>
                      <a:pPr algn="l" rtl="0" fontAlgn="ctr"/>
                      <a:endParaRPr lang="es-MX" sz="1100" b="0" i="0" u="none" strike="noStrike" dirty="0">
                        <a:solidFill>
                          <a:srgbClr val="000000"/>
                        </a:solidFill>
                        <a:latin typeface="Arial"/>
                      </a:endParaRPr>
                    </a:p>
                  </a:txBody>
                  <a:tcPr marL="8048" marR="8048" marT="8049" marB="0" anchor="ctr">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algn="l" rtl="0" fontAlgn="ctr"/>
                      <a:r>
                        <a:rPr lang="es-MX" sz="1100" b="0" i="0" u="none" strike="noStrike" dirty="0">
                          <a:solidFill>
                            <a:srgbClr val="000000"/>
                          </a:solidFill>
                          <a:latin typeface="Arial"/>
                        </a:rPr>
                        <a:t>$4,000 mm</a:t>
                      </a:r>
                    </a:p>
                  </a:txBody>
                  <a:tcPr marL="8048" marR="8048" marT="8049" marB="0" anchor="ctr">
                    <a:lnL>
                      <a:noFill/>
                    </a:lnL>
                    <a:lnR>
                      <a:noFill/>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02"/>
                  </a:ext>
                </a:extLst>
              </a:tr>
              <a:tr h="347973">
                <a:tc>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marL="0" marR="0" indent="0" algn="l" defTabSz="914400" rtl="0" eaLnBrk="1" fontAlgn="b" latinLnBrk="0" hangingPunct="1">
                        <a:lnSpc>
                          <a:spcPct val="100000"/>
                        </a:lnSpc>
                        <a:spcBef>
                          <a:spcPts val="0"/>
                        </a:spcBef>
                        <a:spcAft>
                          <a:spcPts val="0"/>
                        </a:spcAft>
                        <a:buClrTx/>
                        <a:buSzTx/>
                        <a:buFontTx/>
                        <a:buNone/>
                        <a:tabLst/>
                        <a:defRPr/>
                      </a:pPr>
                      <a:r>
                        <a:rPr lang="es-MX" sz="1100" b="0" i="0" u="none" strike="noStrike" kern="1200" dirty="0">
                          <a:solidFill>
                            <a:schemeClr val="tx1"/>
                          </a:solidFill>
                          <a:latin typeface="Arial"/>
                          <a:ea typeface="+mn-ea"/>
                          <a:cs typeface="+mn-cs"/>
                        </a:rPr>
                        <a:t>Estructura de Capital</a:t>
                      </a:r>
                      <a:endParaRPr lang="es-MX" sz="1100" b="0" i="0" u="none" strike="noStrike" dirty="0">
                        <a:solidFill>
                          <a:schemeClr val="tx1"/>
                        </a:solidFill>
                        <a:latin typeface="Arial"/>
                      </a:endParaRPr>
                    </a:p>
                  </a:txBody>
                  <a:tcPr marL="36000" marR="8048" marT="8049" marB="0" anchor="ctr">
                    <a:lnL>
                      <a:noFill/>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BFBFBF"/>
                    </a:solidFill>
                  </a:tcPr>
                </a:tc>
                <a:tc>
                  <a:txBody>
                    <a:bodyPr/>
                    <a:lstStyle/>
                    <a:p>
                      <a:pPr algn="l" rtl="0" fontAlgn="ctr"/>
                      <a:endParaRPr lang="es-MX" sz="1100" b="0" i="0" u="none" strike="noStrike" dirty="0">
                        <a:solidFill>
                          <a:srgbClr val="000000"/>
                        </a:solidFill>
                        <a:latin typeface="Arial"/>
                      </a:endParaRPr>
                    </a:p>
                  </a:txBody>
                  <a:tcPr marL="8048" marR="8048" marT="8049" marB="0" anchor="ctr">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marL="0" marR="0" indent="0" algn="l" defTabSz="914400" rtl="0" eaLnBrk="1" fontAlgn="ctr" latinLnBrk="0" hangingPunct="1">
                        <a:lnSpc>
                          <a:spcPct val="100000"/>
                        </a:lnSpc>
                        <a:spcBef>
                          <a:spcPts val="0"/>
                        </a:spcBef>
                        <a:spcAft>
                          <a:spcPts val="0"/>
                        </a:spcAft>
                        <a:buClrTx/>
                        <a:buSzTx/>
                        <a:buFontTx/>
                        <a:buNone/>
                        <a:tabLst/>
                        <a:defRPr/>
                      </a:pPr>
                      <a:r>
                        <a:rPr lang="es-MX" sz="1100" dirty="0">
                          <a:latin typeface="Arial" panose="020B0604020202020204" pitchFamily="34" charset="0"/>
                          <a:cs typeface="Arial" panose="020B0604020202020204" pitchFamily="34" charset="0"/>
                        </a:rPr>
                        <a:t>Fondeo Inicial del 20% del Monto Total de la Oferta y el resto a través de llamadas de capital</a:t>
                      </a:r>
                    </a:p>
                  </a:txBody>
                  <a:tcPr marL="8048" marR="8048" marT="8049" marB="0" anchor="ctr">
                    <a:lnL>
                      <a:noFill/>
                    </a:lnL>
                    <a:lnR>
                      <a:noFill/>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03"/>
                  </a:ext>
                </a:extLst>
              </a:tr>
              <a:tr h="347973">
                <a:tc>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algn="l" rtl="0" fontAlgn="ctr"/>
                      <a:r>
                        <a:rPr lang="es-MX" sz="1100" b="0" i="0" u="none" strike="noStrike" dirty="0">
                          <a:solidFill>
                            <a:schemeClr val="tx1"/>
                          </a:solidFill>
                          <a:latin typeface="Arial"/>
                        </a:rPr>
                        <a:t>Periodo</a:t>
                      </a:r>
                      <a:r>
                        <a:rPr lang="es-MX" sz="1100" b="0" i="0" u="none" strike="noStrike" baseline="0" dirty="0">
                          <a:solidFill>
                            <a:schemeClr val="tx1"/>
                          </a:solidFill>
                          <a:latin typeface="Arial"/>
                        </a:rPr>
                        <a:t> de Inversión / Plazo de la Emisión</a:t>
                      </a:r>
                      <a:endParaRPr lang="es-MX" sz="1100" b="0" i="0" u="none" strike="noStrike" dirty="0">
                        <a:solidFill>
                          <a:schemeClr val="tx1"/>
                        </a:solidFill>
                        <a:latin typeface="Arial"/>
                      </a:endParaRPr>
                    </a:p>
                  </a:txBody>
                  <a:tcPr marL="36000" marR="8048" marT="8049" marB="0" anchor="ctr">
                    <a:lnL>
                      <a:noFill/>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BFBFBF"/>
                    </a:solidFill>
                  </a:tcPr>
                </a:tc>
                <a:tc>
                  <a:txBody>
                    <a:bodyPr/>
                    <a:lstStyle/>
                    <a:p>
                      <a:pPr algn="l" rtl="0" fontAlgn="ctr"/>
                      <a:endParaRPr lang="es-MX" sz="1100" b="0" i="0" u="none" strike="noStrike" dirty="0">
                        <a:solidFill>
                          <a:srgbClr val="000000"/>
                        </a:solidFill>
                        <a:latin typeface="Arial"/>
                      </a:endParaRPr>
                    </a:p>
                  </a:txBody>
                  <a:tcPr marL="8048" marR="8048" marT="8049" marB="0" anchor="ctr">
                    <a:lnL>
                      <a:noFill/>
                    </a:lnL>
                    <a:lnR>
                      <a:noFill/>
                    </a:lnR>
                    <a:lnT>
                      <a:noFill/>
                    </a:lnT>
                    <a:lnB>
                      <a:noFill/>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algn="l" rtl="0" fontAlgn="ctr"/>
                      <a:r>
                        <a:rPr lang="es-MX" sz="1100" b="0" i="0" u="none" strike="noStrike" dirty="0">
                          <a:solidFill>
                            <a:srgbClr val="000000"/>
                          </a:solidFill>
                          <a:latin typeface="Arial"/>
                        </a:rPr>
                        <a:t>4 años / 10 años</a:t>
                      </a:r>
                    </a:p>
                  </a:txBody>
                  <a:tcPr marL="8048" marR="8048" marT="8049" marB="0" anchor="ctr">
                    <a:lnL>
                      <a:noFill/>
                    </a:lnL>
                    <a:lnR>
                      <a:noFill/>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xmlns="" val="10004"/>
                  </a:ext>
                </a:extLst>
              </a:tr>
              <a:tr h="347973">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s-MX" sz="1100" b="0" i="0" u="none" strike="noStrike" dirty="0">
                          <a:solidFill>
                            <a:schemeClr val="tx1"/>
                          </a:solidFill>
                          <a:latin typeface="Arial"/>
                        </a:rPr>
                        <a:t>Mercado Objetivo</a:t>
                      </a:r>
                    </a:p>
                  </a:txBody>
                  <a:tcPr marL="36000" marR="8048" marT="8049" marB="0" anchor="ctr">
                    <a:lnL>
                      <a:noFill/>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BFBFBF"/>
                    </a:solidFill>
                  </a:tcPr>
                </a:tc>
                <a:tc>
                  <a:txBody>
                    <a:bodyPr/>
                    <a:lstStyle/>
                    <a:p>
                      <a:pPr algn="l" rtl="0" fontAlgn="ctr"/>
                      <a:endParaRPr lang="es-MX" sz="1100" b="0" i="0" u="none" strike="noStrike" dirty="0">
                        <a:solidFill>
                          <a:srgbClr val="000000"/>
                        </a:solidFill>
                        <a:latin typeface="Arial"/>
                      </a:endParaRPr>
                    </a:p>
                  </a:txBody>
                  <a:tcPr marL="8048" marR="8048" marT="8049" marB="0" anchor="ctr">
                    <a:lnL>
                      <a:noFill/>
                    </a:lnL>
                    <a:lnR>
                      <a:noFill/>
                    </a:lnR>
                    <a:lnT>
                      <a:noFill/>
                    </a:lnT>
                    <a:lnB>
                      <a:noFill/>
                    </a:lnB>
                    <a:lnTlToBr w="12700" cmpd="sng">
                      <a:noFill/>
                      <a:prstDash val="solid"/>
                    </a:lnTlToBr>
                    <a:lnBlToTr w="12700" cmpd="sng">
                      <a:noFill/>
                      <a:prstDash val="solid"/>
                    </a:lnBlToTr>
                    <a:noFill/>
                  </a:tcPr>
                </a:tc>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es-MX" sz="1100" dirty="0">
                          <a:latin typeface="Arial" panose="020B0604020202020204" pitchFamily="34" charset="0"/>
                          <a:cs typeface="Arial" panose="020B0604020202020204" pitchFamily="34" charset="0"/>
                        </a:rPr>
                        <a:t>Vivienda Vertical Urbana </a:t>
                      </a:r>
                      <a:r>
                        <a:rPr lang="en-US" sz="1100" dirty="0">
                          <a:latin typeface="Arial" panose="020B0604020202020204" pitchFamily="34" charset="0"/>
                          <a:cs typeface="Arial" panose="020B0604020202020204" pitchFamily="34" charset="0"/>
                        </a:rPr>
                        <a:t>en</a:t>
                      </a:r>
                      <a:r>
                        <a:rPr lang="es-MX" sz="1100" dirty="0">
                          <a:latin typeface="Arial" panose="020B0604020202020204" pitchFamily="34" charset="0"/>
                          <a:cs typeface="Arial" panose="020B0604020202020204" pitchFamily="34" charset="0"/>
                        </a:rPr>
                        <a:t> la CDMX y Municipios Interurbanos</a:t>
                      </a:r>
                    </a:p>
                  </a:txBody>
                  <a:tcPr marL="8048" marR="8048" marT="8049" marB="0" anchor="ctr">
                    <a:lnL>
                      <a:noFill/>
                    </a:lnL>
                    <a:lnR>
                      <a:noFill/>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05"/>
                  </a:ext>
                </a:extLst>
              </a:tr>
              <a:tr h="390773">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s-MX" sz="1100" b="0" i="0" u="none" strike="noStrike" dirty="0">
                          <a:solidFill>
                            <a:schemeClr val="tx1"/>
                          </a:solidFill>
                          <a:latin typeface="Arial"/>
                        </a:rPr>
                        <a:t>Coinversión</a:t>
                      </a:r>
                    </a:p>
                  </a:txBody>
                  <a:tcPr marL="36000" marR="8048" marT="8049" marB="0" anchor="ctr">
                    <a:lnL>
                      <a:noFill/>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BFBFBF"/>
                    </a:solidFill>
                  </a:tcPr>
                </a:tc>
                <a:tc>
                  <a:txBody>
                    <a:bodyPr/>
                    <a:lstStyle/>
                    <a:p>
                      <a:pPr algn="l" rtl="0" fontAlgn="ctr"/>
                      <a:r>
                        <a:rPr lang="es-MX" sz="1100" b="0" i="0" u="none" strike="noStrike" dirty="0">
                          <a:solidFill>
                            <a:srgbClr val="000000"/>
                          </a:solidFill>
                          <a:latin typeface="Arial"/>
                        </a:rPr>
                        <a:t>           </a:t>
                      </a:r>
                    </a:p>
                  </a:txBody>
                  <a:tcPr marL="8048" marR="8048" marT="8049" marB="0" anchor="ctr">
                    <a:lnL>
                      <a:noFill/>
                    </a:lnL>
                    <a:lnR>
                      <a:noFill/>
                    </a:lnR>
                    <a:lnT>
                      <a:noFill/>
                    </a:lnT>
                    <a:lnB>
                      <a:noFill/>
                    </a:lnB>
                    <a:lnTlToBr w="12700" cmpd="sng">
                      <a:noFill/>
                      <a:prstDash val="solid"/>
                    </a:lnTlToBr>
                    <a:lnBlToTr w="12700" cmpd="sng">
                      <a:noFill/>
                      <a:prstDash val="solid"/>
                    </a:lnBlToTr>
                    <a:noFill/>
                  </a:tcPr>
                </a:tc>
                <a:tc>
                  <a:txBody>
                    <a:bodyPr/>
                    <a:lstStyle/>
                    <a:p>
                      <a:pPr marL="0" indent="0">
                        <a:lnSpc>
                          <a:spcPct val="150000"/>
                        </a:lnSpc>
                        <a:buClr>
                          <a:srgbClr val="941114"/>
                        </a:buClr>
                        <a:buFont typeface="Arial" panose="020B0604020202020204" pitchFamily="34" charset="0"/>
                        <a:buNone/>
                      </a:pPr>
                      <a:r>
                        <a:rPr lang="es-MX" sz="1100" dirty="0">
                          <a:latin typeface="Arial" panose="020B0604020202020204" pitchFamily="34" charset="0"/>
                          <a:cs typeface="Arial" panose="020B0604020202020204" pitchFamily="34" charset="0"/>
                        </a:rPr>
                        <a:t>Coinversión Total de 30% (10% Administrador / 20% Fondos Paralelos)</a:t>
                      </a:r>
                      <a:endParaRPr lang="es-MX" sz="1100" b="0" i="0" u="none" strike="noStrike" dirty="0">
                        <a:solidFill>
                          <a:srgbClr val="000000"/>
                        </a:solidFill>
                        <a:latin typeface="Arial"/>
                      </a:endParaRPr>
                    </a:p>
                  </a:txBody>
                  <a:tcPr marL="8048" marR="8048" marT="8049" marB="0" anchor="ctr">
                    <a:lnL>
                      <a:noFill/>
                    </a:lnL>
                    <a:lnR>
                      <a:noFill/>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06"/>
                  </a:ext>
                </a:extLst>
              </a:tr>
              <a:tr h="347973">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s-MX" sz="1100" b="0" i="0" u="none" strike="noStrike" kern="1200" dirty="0">
                          <a:solidFill>
                            <a:schemeClr val="tx1"/>
                          </a:solidFill>
                          <a:latin typeface="Arial"/>
                          <a:ea typeface="+mn-ea"/>
                          <a:cs typeface="+mn-cs"/>
                        </a:rPr>
                        <a:t>Retorno Preferente</a:t>
                      </a:r>
                    </a:p>
                  </a:txBody>
                  <a:tcPr marL="36000" marR="8048" marT="8049" marB="0" anchor="ctr">
                    <a:lnL>
                      <a:noFill/>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BFBFBF"/>
                    </a:solidFill>
                  </a:tcPr>
                </a:tc>
                <a:tc>
                  <a:txBody>
                    <a:bodyPr/>
                    <a:lstStyle/>
                    <a:p>
                      <a:pPr algn="l" rtl="0" fontAlgn="ctr"/>
                      <a:endParaRPr lang="es-MX" sz="1100" b="1" i="0" u="none" strike="noStrike" dirty="0">
                        <a:solidFill>
                          <a:srgbClr val="000000"/>
                        </a:solidFill>
                        <a:latin typeface="Arial"/>
                      </a:endParaRPr>
                    </a:p>
                  </a:txBody>
                  <a:tcPr marL="8048" marR="8048" marT="8049" marB="0" anchor="ctr">
                    <a:lnL>
                      <a:noFill/>
                    </a:lnL>
                    <a:lnR>
                      <a:noFill/>
                    </a:lnR>
                    <a:lnT>
                      <a:noFill/>
                    </a:lnT>
                    <a:lnB>
                      <a:noFill/>
                    </a:lnB>
                    <a:lnTlToBr w="12700" cmpd="sng">
                      <a:noFill/>
                      <a:prstDash val="solid"/>
                    </a:lnTlToBr>
                    <a:lnBlToTr w="12700" cmpd="sng">
                      <a:noFill/>
                      <a:prstDash val="solid"/>
                    </a:lnBlToTr>
                    <a:noFill/>
                  </a:tcPr>
                </a:tc>
                <a:tc>
                  <a:txBody>
                    <a:bodyPr/>
                    <a:lstStyle/>
                    <a:p>
                      <a:pPr algn="l" rtl="0" fontAlgn="ctr"/>
                      <a:r>
                        <a:rPr lang="es-MX" sz="1100" b="0" i="0" u="none" strike="noStrike" dirty="0">
                          <a:solidFill>
                            <a:srgbClr val="000000"/>
                          </a:solidFill>
                          <a:latin typeface="Arial"/>
                        </a:rPr>
                        <a:t>10%</a:t>
                      </a:r>
                    </a:p>
                  </a:txBody>
                  <a:tcPr marL="8048" marR="8048" marT="8049" marB="0" anchor="ctr">
                    <a:lnL>
                      <a:noFill/>
                    </a:lnL>
                    <a:lnR>
                      <a:noFill/>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08"/>
                  </a:ext>
                </a:extLst>
              </a:tr>
              <a:tr h="414907">
                <a:tc>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marL="0" marR="0" indent="0" algn="l" defTabSz="914400" rtl="0" eaLnBrk="1" fontAlgn="b" latinLnBrk="0" hangingPunct="1">
                        <a:lnSpc>
                          <a:spcPct val="100000"/>
                        </a:lnSpc>
                        <a:spcBef>
                          <a:spcPts val="0"/>
                        </a:spcBef>
                        <a:spcAft>
                          <a:spcPts val="0"/>
                        </a:spcAft>
                        <a:buClrTx/>
                        <a:buSzTx/>
                        <a:buFontTx/>
                        <a:buNone/>
                        <a:tabLst/>
                        <a:defRPr/>
                      </a:pPr>
                      <a:r>
                        <a:rPr lang="es-MX" sz="1100" b="0" i="0" u="none" strike="noStrike" dirty="0">
                          <a:solidFill>
                            <a:schemeClr val="tx1"/>
                          </a:solidFill>
                          <a:latin typeface="Arial"/>
                        </a:rPr>
                        <a:t>Comisión por Desempeño</a:t>
                      </a:r>
                    </a:p>
                  </a:txBody>
                  <a:tcPr marL="36000" marR="8048" marT="8049" marB="0" anchor="ctr">
                    <a:lnL>
                      <a:noFill/>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BFBFBF"/>
                    </a:solidFill>
                  </a:tcPr>
                </a:tc>
                <a:tc>
                  <a:txBody>
                    <a:bodyPr/>
                    <a:lstStyle/>
                    <a:p>
                      <a:pPr algn="l" rtl="0" fontAlgn="ctr"/>
                      <a:endParaRPr lang="es-MX" sz="1100" b="1" i="0" u="none" strike="noStrike" dirty="0">
                        <a:solidFill>
                          <a:srgbClr val="000000"/>
                        </a:solidFill>
                        <a:latin typeface="Arial"/>
                      </a:endParaRPr>
                    </a:p>
                  </a:txBody>
                  <a:tcPr marL="8048" marR="8048" marT="8049" marB="0" anchor="ctr">
                    <a:lnL>
                      <a:noFill/>
                    </a:lnL>
                    <a:lnR>
                      <a:noFill/>
                    </a:lnR>
                    <a:lnT>
                      <a:noFill/>
                    </a:lnT>
                    <a:lnB>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marL="171450" marR="0" indent="-171450" algn="l" defTabSz="914400" rtl="0" eaLnBrk="1" fontAlgn="ctr" latinLnBrk="0" hangingPunct="1">
                        <a:lnSpc>
                          <a:spcPct val="150000"/>
                        </a:lnSpc>
                        <a:spcBef>
                          <a:spcPts val="0"/>
                        </a:spcBef>
                        <a:spcAft>
                          <a:spcPts val="0"/>
                        </a:spcAft>
                        <a:buClr>
                          <a:srgbClr val="941114"/>
                        </a:buClr>
                        <a:buSzTx/>
                        <a:buFont typeface="Arial" panose="020B0604020202020204" pitchFamily="34" charset="0"/>
                        <a:buChar char="•"/>
                        <a:tabLst/>
                        <a:defRPr/>
                      </a:pPr>
                      <a:r>
                        <a:rPr lang="es-MX" sz="1100" dirty="0">
                          <a:latin typeface="Arial" panose="020B0604020202020204" pitchFamily="34" charset="0"/>
                          <a:cs typeface="Arial" panose="020B0604020202020204" pitchFamily="34" charset="0"/>
                        </a:rPr>
                        <a:t>20% Inversionistas / 80% Administrador</a:t>
                      </a:r>
                      <a:r>
                        <a:rPr lang="es-MX" sz="1100" baseline="0" dirty="0">
                          <a:latin typeface="Arial" panose="020B0604020202020204" pitchFamily="34" charset="0"/>
                          <a:cs typeface="Arial" panose="020B0604020202020204" pitchFamily="34" charset="0"/>
                        </a:rPr>
                        <a:t> (</a:t>
                      </a:r>
                      <a:r>
                        <a:rPr lang="es-MX" sz="1100" i="1" baseline="0" dirty="0">
                          <a:latin typeface="Arial" panose="020B0604020202020204" pitchFamily="34" charset="0"/>
                          <a:cs typeface="Arial" panose="020B0604020202020204" pitchFamily="34" charset="0"/>
                        </a:rPr>
                        <a:t>Catch Up</a:t>
                      </a:r>
                      <a:r>
                        <a:rPr lang="es-MX" sz="1100" baseline="0" dirty="0">
                          <a:latin typeface="Arial" panose="020B0604020202020204" pitchFamily="34" charset="0"/>
                          <a:cs typeface="Arial" panose="020B0604020202020204" pitchFamily="34" charset="0"/>
                        </a:rPr>
                        <a:t>) </a:t>
                      </a:r>
                      <a:r>
                        <a:rPr lang="es-MX" sz="1100" dirty="0">
                          <a:latin typeface="Arial" panose="020B0604020202020204" pitchFamily="34" charset="0"/>
                          <a:cs typeface="Arial" panose="020B0604020202020204" pitchFamily="34" charset="0"/>
                        </a:rPr>
                        <a:t>hasta llegar al 20%</a:t>
                      </a:r>
                    </a:p>
                    <a:p>
                      <a:pPr marL="171450" marR="0" indent="-171450" algn="l" defTabSz="914400" rtl="0" eaLnBrk="1" fontAlgn="ctr" latinLnBrk="0" hangingPunct="1">
                        <a:lnSpc>
                          <a:spcPct val="150000"/>
                        </a:lnSpc>
                        <a:spcBef>
                          <a:spcPts val="0"/>
                        </a:spcBef>
                        <a:spcAft>
                          <a:spcPts val="0"/>
                        </a:spcAft>
                        <a:buClr>
                          <a:srgbClr val="941114"/>
                        </a:buClr>
                        <a:buSzTx/>
                        <a:buFont typeface="Arial" panose="020B0604020202020204" pitchFamily="34" charset="0"/>
                        <a:buChar char="•"/>
                        <a:tabLst/>
                        <a:defRPr/>
                      </a:pPr>
                      <a:r>
                        <a:rPr lang="es-MX" sz="1100" dirty="0">
                          <a:latin typeface="Arial" panose="020B0604020202020204" pitchFamily="34" charset="0"/>
                          <a:cs typeface="Arial" panose="020B0604020202020204" pitchFamily="34" charset="0"/>
                        </a:rPr>
                        <a:t>80</a:t>
                      </a:r>
                      <a:r>
                        <a:rPr lang="es-MX" sz="1100" baseline="0" dirty="0">
                          <a:latin typeface="Arial" panose="020B0604020202020204" pitchFamily="34" charset="0"/>
                          <a:cs typeface="Arial" panose="020B0604020202020204" pitchFamily="34" charset="0"/>
                        </a:rPr>
                        <a:t> % </a:t>
                      </a:r>
                      <a:r>
                        <a:rPr lang="es-MX" sz="1100" dirty="0">
                          <a:latin typeface="Arial" panose="020B0604020202020204" pitchFamily="34" charset="0"/>
                          <a:cs typeface="Arial" panose="020B0604020202020204" pitchFamily="34" charset="0"/>
                        </a:rPr>
                        <a:t>Inversionista / 20% Administrador (</a:t>
                      </a:r>
                      <a:r>
                        <a:rPr lang="es-MX" sz="1100" i="1" dirty="0">
                          <a:latin typeface="Arial" panose="020B0604020202020204" pitchFamily="34" charset="0"/>
                          <a:cs typeface="Arial" panose="020B0604020202020204" pitchFamily="34" charset="0"/>
                        </a:rPr>
                        <a:t>Carried Interest</a:t>
                      </a:r>
                      <a:r>
                        <a:rPr lang="es-MX" sz="1100" dirty="0">
                          <a:latin typeface="Arial" panose="020B0604020202020204" pitchFamily="34" charset="0"/>
                          <a:cs typeface="Arial" panose="020B0604020202020204" pitchFamily="34" charset="0"/>
                        </a:rPr>
                        <a:t>)</a:t>
                      </a:r>
                    </a:p>
                  </a:txBody>
                  <a:tcPr marL="8048" marR="8048" marT="8049" marB="0" anchor="ctr">
                    <a:lnL>
                      <a:noFill/>
                    </a:lnL>
                    <a:lnR>
                      <a:noFill/>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09"/>
                  </a:ext>
                </a:extLst>
              </a:tr>
              <a:tr h="347973">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es-MX" sz="1100" b="0" i="0" u="none" strike="noStrike" dirty="0">
                          <a:solidFill>
                            <a:schemeClr val="tx1"/>
                          </a:solidFill>
                          <a:latin typeface="Arial"/>
                        </a:rPr>
                        <a:t>Comisión</a:t>
                      </a:r>
                      <a:r>
                        <a:rPr lang="es-MX" sz="1100" b="0" i="0" u="none" strike="noStrike" baseline="0" dirty="0">
                          <a:solidFill>
                            <a:schemeClr val="tx1"/>
                          </a:solidFill>
                          <a:latin typeface="Arial"/>
                        </a:rPr>
                        <a:t> </a:t>
                      </a:r>
                      <a:r>
                        <a:rPr lang="es-MX" sz="1100" b="0" i="0" u="none" strike="noStrike" dirty="0">
                          <a:solidFill>
                            <a:schemeClr val="tx1"/>
                          </a:solidFill>
                          <a:latin typeface="Arial"/>
                        </a:rPr>
                        <a:t>por Administración</a:t>
                      </a:r>
                    </a:p>
                  </a:txBody>
                  <a:tcPr marL="36000" marR="8048" marT="8049" marB="0" anchor="ctr">
                    <a:lnL>
                      <a:noFill/>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BFBFBF"/>
                    </a:solidFill>
                  </a:tcPr>
                </a:tc>
                <a:tc>
                  <a:txBody>
                    <a:bodyPr/>
                    <a:lstStyle/>
                    <a:p>
                      <a:pPr algn="l" rtl="0" fontAlgn="ctr"/>
                      <a:endParaRPr lang="es-MX" sz="1100" b="0" i="0" u="none" strike="noStrike" dirty="0">
                        <a:solidFill>
                          <a:srgbClr val="000000"/>
                        </a:solidFill>
                        <a:latin typeface="Arial"/>
                      </a:endParaRPr>
                    </a:p>
                  </a:txBody>
                  <a:tcPr marL="8048" marR="8048" marT="8049" marB="0" anchor="ctr">
                    <a:lnL>
                      <a:noFill/>
                    </a:lnL>
                    <a:lnR>
                      <a:noFill/>
                    </a:lnR>
                    <a:lnT>
                      <a:noFill/>
                    </a:lnT>
                    <a:lnB>
                      <a:noFill/>
                    </a:lnB>
                    <a:lnTlToBr w="12700" cmpd="sng">
                      <a:noFill/>
                      <a:prstDash val="solid"/>
                    </a:lnTlToBr>
                    <a:lnBlToTr w="12700" cmpd="sng">
                      <a:noFill/>
                      <a:prstDash val="solid"/>
                    </a:lnBlToTr>
                    <a:noFill/>
                  </a:tcPr>
                </a:tc>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es-MX" sz="1100" dirty="0">
                          <a:latin typeface="Arial" panose="020B0604020202020204" pitchFamily="34" charset="0"/>
                          <a:cs typeface="Arial" panose="020B0604020202020204" pitchFamily="34" charset="0"/>
                        </a:rPr>
                        <a:t>1.50% + IVA</a:t>
                      </a:r>
                      <a:r>
                        <a:rPr lang="es-MX" sz="1000" dirty="0">
                          <a:latin typeface="Arial" panose="020B0604020202020204" pitchFamily="34" charset="0"/>
                          <a:cs typeface="Arial" panose="020B0604020202020204" pitchFamily="34" charset="0"/>
                        </a:rPr>
                        <a:t> (</a:t>
                      </a:r>
                      <a:r>
                        <a:rPr lang="es-MX" sz="1000" baseline="0" dirty="0">
                          <a:latin typeface="Arial" panose="020B0604020202020204" pitchFamily="34" charset="0"/>
                          <a:cs typeface="Arial" panose="020B0604020202020204" pitchFamily="34" charset="0"/>
                        </a:rPr>
                        <a:t>se calcula sobre el Monto Total Comprometido durante el periodo de inversión)</a:t>
                      </a:r>
                      <a:endParaRPr lang="es-MX" sz="1100" dirty="0">
                        <a:latin typeface="Arial" panose="020B0604020202020204" pitchFamily="34" charset="0"/>
                        <a:cs typeface="Arial" panose="020B0604020202020204" pitchFamily="34" charset="0"/>
                      </a:endParaRPr>
                    </a:p>
                  </a:txBody>
                  <a:tcPr marL="8048" marR="8048" marT="8049" marB="0" anchor="ctr">
                    <a:lnL>
                      <a:noFill/>
                    </a:lnL>
                    <a:lnR>
                      <a:noFill/>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0010"/>
                  </a:ext>
                </a:extLst>
              </a:tr>
            </a:tbl>
          </a:graphicData>
        </a:graphic>
      </p:graphicFrame>
      <p:pic>
        <p:nvPicPr>
          <p:cNvPr id="88" name="Imagen 2" descr="LOGO CIBANCO.PNG"/>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547411" y="4778328"/>
            <a:ext cx="894024" cy="499205"/>
          </a:xfrm>
          <a:prstGeom prst="rect">
            <a:avLst/>
          </a:prstGeom>
        </p:spPr>
      </p:pic>
      <p:pic>
        <p:nvPicPr>
          <p:cNvPr id="90" name="Picture 4"/>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3023470" y="5368765"/>
            <a:ext cx="1941907" cy="164700"/>
          </a:xfrm>
          <a:prstGeom prst="rect">
            <a:avLst/>
          </a:prstGeom>
        </p:spPr>
      </p:pic>
      <p:pic>
        <p:nvPicPr>
          <p:cNvPr id="91" name="Imagen 15" descr="logo-nuevo.png"/>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605479" y="5704779"/>
            <a:ext cx="777889" cy="267172"/>
          </a:xfrm>
          <a:prstGeom prst="rect">
            <a:avLst/>
          </a:prstGeom>
        </p:spPr>
      </p:pic>
      <p:pic>
        <p:nvPicPr>
          <p:cNvPr id="92" name="Picture 4" descr="http://res.cloudinary.com/lbresearch/image/upload/w_275/v1416413618/re2015_mexico_creel_garc_a_cu_llar_aiza_y_enr_quez_1910114_1613.jpg"/>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7431" t="16630" r="8206" b="15677"/>
          <a:stretch/>
        </p:blipFill>
        <p:spPr bwMode="auto">
          <a:xfrm>
            <a:off x="7480181" y="5704779"/>
            <a:ext cx="949091" cy="360000"/>
          </a:xfrm>
          <a:prstGeom prst="rect">
            <a:avLst/>
          </a:prstGeom>
          <a:noFill/>
          <a:extLst>
            <a:ext uri="{909E8E84-426E-40DD-AFC4-6F175D3DCCD1}">
              <a14:hiddenFill xmlns:a14="http://schemas.microsoft.com/office/drawing/2010/main">
                <a:solidFill>
                  <a:srgbClr val="FFFFFF"/>
                </a:solidFill>
              </a14:hiddenFill>
            </a:ext>
          </a:extLst>
        </p:spPr>
      </p:pic>
      <p:pic>
        <p:nvPicPr>
          <p:cNvPr id="1026"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578489" y="4928820"/>
            <a:ext cx="752475" cy="2476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 name="10 Imagen"/>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380312" y="5307099"/>
            <a:ext cx="1148829" cy="277017"/>
          </a:xfrm>
          <a:prstGeom prst="rect">
            <a:avLst/>
          </a:prstGeom>
          <a:noFill/>
          <a:ln>
            <a:noFill/>
          </a:ln>
        </p:spPr>
      </p:pic>
      <p:sp>
        <p:nvSpPr>
          <p:cNvPr id="12" name="2 Marcador de número de diapositiva"/>
          <p:cNvSpPr txBox="1">
            <a:spLocks/>
          </p:cNvSpPr>
          <p:nvPr/>
        </p:nvSpPr>
        <p:spPr>
          <a:xfrm>
            <a:off x="4034866" y="6602561"/>
            <a:ext cx="1080120" cy="255439"/>
          </a:xfrm>
          <a:prstGeom prst="rect">
            <a:avLst/>
          </a:prstGeom>
        </p:spPr>
        <p:txBody>
          <a:bodyPr/>
          <a:lstStyle>
            <a:defPPr>
              <a:defRPr lang="en-US"/>
            </a:defPPr>
            <a:lvl1pPr marL="0" algn="l" defTabSz="914400" rtl="0" eaLnBrk="1" latinLnBrk="0" hangingPunct="1">
              <a:defRPr sz="10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fontAlgn="auto">
              <a:spcBef>
                <a:spcPts val="0"/>
              </a:spcBef>
              <a:spcAft>
                <a:spcPts val="0"/>
              </a:spcAft>
            </a:pPr>
            <a:fld id="{55E7DCAD-947E-4676-AFAF-0C66FE180EA6}" type="slidenum">
              <a:rPr lang="en-US" sz="1050" smtClean="0">
                <a:solidFill>
                  <a:prstClr val="black"/>
                </a:solidFill>
              </a:rPr>
              <a:pPr algn="ctr" fontAlgn="auto">
                <a:spcBef>
                  <a:spcPts val="0"/>
                </a:spcBef>
                <a:spcAft>
                  <a:spcPts val="0"/>
                </a:spcAft>
              </a:pPr>
              <a:t>21</a:t>
            </a:fld>
            <a:endParaRPr lang="en-US" sz="1050" dirty="0">
              <a:solidFill>
                <a:prstClr val="black"/>
              </a:solidFill>
            </a:endParaRPr>
          </a:p>
        </p:txBody>
      </p:sp>
    </p:spTree>
    <p:extLst>
      <p:ext uri="{BB962C8B-B14F-4D97-AF65-F5344CB8AC3E}">
        <p14:creationId xmlns:p14="http://schemas.microsoft.com/office/powerpoint/2010/main" val="703717209"/>
      </p:ext>
    </p:extLst>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33 Rectángulo"/>
          <p:cNvSpPr/>
          <p:nvPr/>
        </p:nvSpPr>
        <p:spPr>
          <a:xfrm>
            <a:off x="4064886" y="2649609"/>
            <a:ext cx="4899600" cy="576065"/>
          </a:xfrm>
          <a:prstGeom prst="rect">
            <a:avLst/>
          </a:prstGeom>
          <a:noFill/>
          <a:ln>
            <a:solidFill>
              <a:srgbClr val="9411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endParaRPr lang="es-MX" sz="1000" dirty="0">
              <a:solidFill>
                <a:prstClr val="white"/>
              </a:solidFill>
              <a:latin typeface="Arial" panose="020B0604020202020204" pitchFamily="34" charset="0"/>
              <a:cs typeface="Arial" panose="020B0604020202020204" pitchFamily="34" charset="0"/>
            </a:endParaRPr>
          </a:p>
        </p:txBody>
      </p:sp>
      <p:sp>
        <p:nvSpPr>
          <p:cNvPr id="35" name="34 Rectángulo"/>
          <p:cNvSpPr/>
          <p:nvPr/>
        </p:nvSpPr>
        <p:spPr>
          <a:xfrm>
            <a:off x="4064886" y="4210541"/>
            <a:ext cx="4899600" cy="576065"/>
          </a:xfrm>
          <a:prstGeom prst="rect">
            <a:avLst/>
          </a:prstGeom>
          <a:noFill/>
          <a:ln>
            <a:solidFill>
              <a:srgbClr val="9411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endParaRPr lang="es-MX" sz="1000" dirty="0">
              <a:solidFill>
                <a:prstClr val="white"/>
              </a:solidFill>
              <a:latin typeface="Arial" panose="020B0604020202020204" pitchFamily="34" charset="0"/>
              <a:cs typeface="Arial" panose="020B0604020202020204" pitchFamily="34" charset="0"/>
            </a:endParaRPr>
          </a:p>
        </p:txBody>
      </p:sp>
      <p:sp>
        <p:nvSpPr>
          <p:cNvPr id="36" name="35 Rectángulo"/>
          <p:cNvSpPr/>
          <p:nvPr/>
        </p:nvSpPr>
        <p:spPr>
          <a:xfrm>
            <a:off x="4064886" y="5022701"/>
            <a:ext cx="4899600" cy="576065"/>
          </a:xfrm>
          <a:prstGeom prst="rect">
            <a:avLst/>
          </a:prstGeom>
          <a:noFill/>
          <a:ln>
            <a:solidFill>
              <a:srgbClr val="9411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endParaRPr lang="es-MX" sz="1000" dirty="0">
              <a:solidFill>
                <a:prstClr val="white"/>
              </a:solidFill>
              <a:latin typeface="Arial" panose="020B0604020202020204" pitchFamily="34" charset="0"/>
              <a:cs typeface="Arial" panose="020B0604020202020204" pitchFamily="34" charset="0"/>
            </a:endParaRPr>
          </a:p>
        </p:txBody>
      </p:sp>
      <p:graphicFrame>
        <p:nvGraphicFramePr>
          <p:cNvPr id="42" name="41 Tabla"/>
          <p:cNvGraphicFramePr>
            <a:graphicFrameLocks noGrp="1"/>
          </p:cNvGraphicFramePr>
          <p:nvPr>
            <p:extLst>
              <p:ext uri="{D42A27DB-BD31-4B8C-83A1-F6EECF244321}">
                <p14:modId xmlns:p14="http://schemas.microsoft.com/office/powerpoint/2010/main" val="4185159532"/>
              </p:ext>
            </p:extLst>
          </p:nvPr>
        </p:nvGraphicFramePr>
        <p:xfrm>
          <a:off x="4064887" y="2636912"/>
          <a:ext cx="4899601" cy="570610"/>
        </p:xfrm>
        <a:graphic>
          <a:graphicData uri="http://schemas.openxmlformats.org/drawingml/2006/table">
            <a:tbl>
              <a:tblPr firstRow="1" bandRow="1">
                <a:tableStyleId>{5C22544A-7EE6-4342-B048-85BDC9FD1C3A}</a:tableStyleId>
              </a:tblPr>
              <a:tblGrid>
                <a:gridCol w="489960">
                  <a:extLst>
                    <a:ext uri="{9D8B030D-6E8A-4147-A177-3AD203B41FA5}">
                      <a16:colId xmlns:a16="http://schemas.microsoft.com/office/drawing/2014/main" xmlns="" val="20000"/>
                    </a:ext>
                  </a:extLst>
                </a:gridCol>
                <a:gridCol w="3838021">
                  <a:extLst>
                    <a:ext uri="{9D8B030D-6E8A-4147-A177-3AD203B41FA5}">
                      <a16:colId xmlns:a16="http://schemas.microsoft.com/office/drawing/2014/main" xmlns="" val="20001"/>
                    </a:ext>
                  </a:extLst>
                </a:gridCol>
                <a:gridCol w="571620">
                  <a:extLst>
                    <a:ext uri="{9D8B030D-6E8A-4147-A177-3AD203B41FA5}">
                      <a16:colId xmlns:a16="http://schemas.microsoft.com/office/drawing/2014/main" xmlns="" val="20002"/>
                    </a:ext>
                  </a:extLst>
                </a:gridCol>
              </a:tblGrid>
              <a:tr h="570610">
                <a:tc>
                  <a:txBody>
                    <a:bodyPr/>
                    <a:lstStyle/>
                    <a:p>
                      <a:r>
                        <a:rPr lang="es-MX" sz="1400" dirty="0">
                          <a:solidFill>
                            <a:schemeClr val="tx1"/>
                          </a:solidFill>
                          <a:latin typeface="Arial" panose="020B0604020202020204" pitchFamily="34" charset="0"/>
                          <a:cs typeface="Arial" panose="020B0604020202020204" pitchFamily="34" charset="0"/>
                        </a:rPr>
                        <a:t>II.</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MX" sz="1400" dirty="0">
                          <a:solidFill>
                            <a:schemeClr val="tx1"/>
                          </a:solidFill>
                          <a:latin typeface="Arial" panose="020B0604020202020204" pitchFamily="34" charset="0"/>
                          <a:cs typeface="Arial" panose="020B0604020202020204" pitchFamily="34" charset="0"/>
                        </a:rPr>
                        <a:t>Quiero Casa</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r>
                        <a:rPr lang="es-MX" sz="1400" dirty="0">
                          <a:solidFill>
                            <a:schemeClr val="tx1"/>
                          </a:solidFill>
                          <a:latin typeface="Arial" panose="020B0604020202020204" pitchFamily="34" charset="0"/>
                          <a:cs typeface="Arial" panose="020B0604020202020204" pitchFamily="34" charset="0"/>
                        </a:rPr>
                        <a:t>6</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xmlns="" val="10000"/>
                  </a:ext>
                </a:extLst>
              </a:tr>
            </a:tbl>
          </a:graphicData>
        </a:graphic>
      </p:graphicFrame>
      <p:graphicFrame>
        <p:nvGraphicFramePr>
          <p:cNvPr id="43" name="42 Tabla"/>
          <p:cNvGraphicFramePr>
            <a:graphicFrameLocks noGrp="1"/>
          </p:cNvGraphicFramePr>
          <p:nvPr>
            <p:extLst>
              <p:ext uri="{D42A27DB-BD31-4B8C-83A1-F6EECF244321}">
                <p14:modId xmlns:p14="http://schemas.microsoft.com/office/powerpoint/2010/main" val="3111735676"/>
              </p:ext>
            </p:extLst>
          </p:nvPr>
        </p:nvGraphicFramePr>
        <p:xfrm>
          <a:off x="4064887" y="4197844"/>
          <a:ext cx="4899601" cy="570610"/>
        </p:xfrm>
        <a:graphic>
          <a:graphicData uri="http://schemas.openxmlformats.org/drawingml/2006/table">
            <a:tbl>
              <a:tblPr firstRow="1" bandRow="1">
                <a:tableStyleId>{5C22544A-7EE6-4342-B048-85BDC9FD1C3A}</a:tableStyleId>
              </a:tblPr>
              <a:tblGrid>
                <a:gridCol w="489960">
                  <a:extLst>
                    <a:ext uri="{9D8B030D-6E8A-4147-A177-3AD203B41FA5}">
                      <a16:colId xmlns:a16="http://schemas.microsoft.com/office/drawing/2014/main" xmlns="" val="20000"/>
                    </a:ext>
                  </a:extLst>
                </a:gridCol>
                <a:gridCol w="3838021">
                  <a:extLst>
                    <a:ext uri="{9D8B030D-6E8A-4147-A177-3AD203B41FA5}">
                      <a16:colId xmlns:a16="http://schemas.microsoft.com/office/drawing/2014/main" xmlns="" val="20001"/>
                    </a:ext>
                  </a:extLst>
                </a:gridCol>
                <a:gridCol w="571620">
                  <a:extLst>
                    <a:ext uri="{9D8B030D-6E8A-4147-A177-3AD203B41FA5}">
                      <a16:colId xmlns:a16="http://schemas.microsoft.com/office/drawing/2014/main" xmlns="" val="20002"/>
                    </a:ext>
                  </a:extLst>
                </a:gridCol>
              </a:tblGrid>
              <a:tr h="570610">
                <a:tc>
                  <a:txBody>
                    <a:bodyPr/>
                    <a:lstStyle/>
                    <a:p>
                      <a:r>
                        <a:rPr lang="es-MX" sz="1400" dirty="0">
                          <a:solidFill>
                            <a:schemeClr val="tx1"/>
                          </a:solidFill>
                          <a:latin typeface="Arial" panose="020B0604020202020204" pitchFamily="34" charset="0"/>
                          <a:cs typeface="Arial" panose="020B0604020202020204" pitchFamily="34" charset="0"/>
                        </a:rPr>
                        <a:t>IV.</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r>
                        <a:rPr lang="es-MX" sz="1400" dirty="0">
                          <a:solidFill>
                            <a:schemeClr val="tx1"/>
                          </a:solidFill>
                          <a:latin typeface="Arial" panose="020B0604020202020204" pitchFamily="34" charset="0"/>
                          <a:cs typeface="Arial" panose="020B0604020202020204" pitchFamily="34" charset="0"/>
                        </a:rPr>
                        <a:t>Términos de la Oferta</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r>
                        <a:rPr lang="es-MX" sz="1400" dirty="0">
                          <a:solidFill>
                            <a:schemeClr val="tx1"/>
                          </a:solidFill>
                          <a:latin typeface="Arial" panose="020B0604020202020204" pitchFamily="34" charset="0"/>
                          <a:cs typeface="Arial" panose="020B0604020202020204" pitchFamily="34" charset="0"/>
                        </a:rPr>
                        <a:t>18</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xmlns="" val="10000"/>
                  </a:ext>
                </a:extLst>
              </a:tr>
            </a:tbl>
          </a:graphicData>
        </a:graphic>
      </p:graphicFrame>
      <p:graphicFrame>
        <p:nvGraphicFramePr>
          <p:cNvPr id="44" name="43 Tabla"/>
          <p:cNvGraphicFramePr>
            <a:graphicFrameLocks noGrp="1"/>
          </p:cNvGraphicFramePr>
          <p:nvPr>
            <p:extLst>
              <p:ext uri="{D42A27DB-BD31-4B8C-83A1-F6EECF244321}">
                <p14:modId xmlns:p14="http://schemas.microsoft.com/office/powerpoint/2010/main" val="390125638"/>
              </p:ext>
            </p:extLst>
          </p:nvPr>
        </p:nvGraphicFramePr>
        <p:xfrm>
          <a:off x="4064887" y="5026896"/>
          <a:ext cx="4899601" cy="570610"/>
        </p:xfrm>
        <a:graphic>
          <a:graphicData uri="http://schemas.openxmlformats.org/drawingml/2006/table">
            <a:tbl>
              <a:tblPr firstRow="1" bandRow="1">
                <a:tableStyleId>{5C22544A-7EE6-4342-B048-85BDC9FD1C3A}</a:tableStyleId>
              </a:tblPr>
              <a:tblGrid>
                <a:gridCol w="489960">
                  <a:extLst>
                    <a:ext uri="{9D8B030D-6E8A-4147-A177-3AD203B41FA5}">
                      <a16:colId xmlns:a16="http://schemas.microsoft.com/office/drawing/2014/main" xmlns="" val="20000"/>
                    </a:ext>
                  </a:extLst>
                </a:gridCol>
                <a:gridCol w="3838021">
                  <a:extLst>
                    <a:ext uri="{9D8B030D-6E8A-4147-A177-3AD203B41FA5}">
                      <a16:colId xmlns:a16="http://schemas.microsoft.com/office/drawing/2014/main" xmlns="" val="20001"/>
                    </a:ext>
                  </a:extLst>
                </a:gridCol>
                <a:gridCol w="571620">
                  <a:extLst>
                    <a:ext uri="{9D8B030D-6E8A-4147-A177-3AD203B41FA5}">
                      <a16:colId xmlns:a16="http://schemas.microsoft.com/office/drawing/2014/main" xmlns="" val="20002"/>
                    </a:ext>
                  </a:extLst>
                </a:gridCol>
              </a:tblGrid>
              <a:tr h="570610">
                <a:tc>
                  <a:txBody>
                    <a:bodyPr/>
                    <a:lstStyle/>
                    <a:p>
                      <a:r>
                        <a:rPr lang="es-MX" sz="1400" dirty="0">
                          <a:solidFill>
                            <a:schemeClr val="bg1">
                              <a:lumMod val="95000"/>
                            </a:schemeClr>
                          </a:solidFill>
                          <a:latin typeface="Arial" panose="020B0604020202020204" pitchFamily="34" charset="0"/>
                          <a:cs typeface="Arial" panose="020B0604020202020204" pitchFamily="34" charset="0"/>
                        </a:rPr>
                        <a:t>V.</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941114"/>
                    </a:solidFill>
                  </a:tcPr>
                </a:tc>
                <a:tc>
                  <a:txBody>
                    <a:bodyPr/>
                    <a:lstStyle/>
                    <a:p>
                      <a:r>
                        <a:rPr lang="es-MX" sz="1400" dirty="0">
                          <a:solidFill>
                            <a:schemeClr val="bg1">
                              <a:lumMod val="95000"/>
                            </a:schemeClr>
                          </a:solidFill>
                          <a:latin typeface="Arial" panose="020B0604020202020204" pitchFamily="34" charset="0"/>
                          <a:cs typeface="Arial" panose="020B0604020202020204" pitchFamily="34" charset="0"/>
                        </a:rPr>
                        <a:t>Anexos</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941114"/>
                    </a:solidFill>
                  </a:tcPr>
                </a:tc>
                <a:tc>
                  <a:txBody>
                    <a:bodyPr/>
                    <a:lstStyle/>
                    <a:p>
                      <a:r>
                        <a:rPr lang="es-MX" sz="1400" dirty="0">
                          <a:solidFill>
                            <a:schemeClr val="bg1">
                              <a:lumMod val="95000"/>
                            </a:schemeClr>
                          </a:solidFill>
                          <a:latin typeface="Arial" panose="020B0604020202020204" pitchFamily="34" charset="0"/>
                          <a:cs typeface="Arial" panose="020B0604020202020204" pitchFamily="34" charset="0"/>
                        </a:rPr>
                        <a:t>20</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941114"/>
                    </a:solidFill>
                  </a:tcPr>
                </a:tc>
                <a:extLst>
                  <a:ext uri="{0D108BD9-81ED-4DB2-BD59-A6C34878D82A}">
                    <a16:rowId xmlns:a16="http://schemas.microsoft.com/office/drawing/2014/main" xmlns="" val="10000"/>
                  </a:ext>
                </a:extLst>
              </a:tr>
            </a:tbl>
          </a:graphicData>
        </a:graphic>
      </p:graphicFrame>
      <p:sp>
        <p:nvSpPr>
          <p:cNvPr id="23" name="22 Rectángulo"/>
          <p:cNvSpPr/>
          <p:nvPr/>
        </p:nvSpPr>
        <p:spPr>
          <a:xfrm>
            <a:off x="4064886" y="1844824"/>
            <a:ext cx="4899600" cy="576064"/>
          </a:xfrm>
          <a:prstGeom prst="rect">
            <a:avLst/>
          </a:prstGeom>
          <a:solidFill>
            <a:srgbClr val="9E323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endParaRPr lang="es-MX" sz="1000" dirty="0">
              <a:solidFill>
                <a:prstClr val="white"/>
              </a:solidFill>
              <a:latin typeface="Arial" panose="020B0604020202020204" pitchFamily="34" charset="0"/>
              <a:cs typeface="Arial" panose="020B0604020202020204" pitchFamily="34" charset="0"/>
            </a:endParaRPr>
          </a:p>
        </p:txBody>
      </p:sp>
      <p:graphicFrame>
        <p:nvGraphicFramePr>
          <p:cNvPr id="25" name="24 Tabla"/>
          <p:cNvGraphicFramePr>
            <a:graphicFrameLocks noGrp="1"/>
          </p:cNvGraphicFramePr>
          <p:nvPr>
            <p:extLst>
              <p:ext uri="{D42A27DB-BD31-4B8C-83A1-F6EECF244321}">
                <p14:modId xmlns:p14="http://schemas.microsoft.com/office/powerpoint/2010/main" val="2190343604"/>
              </p:ext>
            </p:extLst>
          </p:nvPr>
        </p:nvGraphicFramePr>
        <p:xfrm>
          <a:off x="4064887" y="1844824"/>
          <a:ext cx="4899600" cy="570610"/>
        </p:xfrm>
        <a:graphic>
          <a:graphicData uri="http://schemas.openxmlformats.org/drawingml/2006/table">
            <a:tbl>
              <a:tblPr firstRow="1" bandRow="1">
                <a:tableStyleId>{5C22544A-7EE6-4342-B048-85BDC9FD1C3A}</a:tableStyleId>
              </a:tblPr>
              <a:tblGrid>
                <a:gridCol w="489960">
                  <a:extLst>
                    <a:ext uri="{9D8B030D-6E8A-4147-A177-3AD203B41FA5}">
                      <a16:colId xmlns:a16="http://schemas.microsoft.com/office/drawing/2014/main" xmlns="" val="20000"/>
                    </a:ext>
                  </a:extLst>
                </a:gridCol>
                <a:gridCol w="3838020">
                  <a:extLst>
                    <a:ext uri="{9D8B030D-6E8A-4147-A177-3AD203B41FA5}">
                      <a16:colId xmlns:a16="http://schemas.microsoft.com/office/drawing/2014/main" xmlns="" val="20001"/>
                    </a:ext>
                  </a:extLst>
                </a:gridCol>
                <a:gridCol w="571620">
                  <a:extLst>
                    <a:ext uri="{9D8B030D-6E8A-4147-A177-3AD203B41FA5}">
                      <a16:colId xmlns:a16="http://schemas.microsoft.com/office/drawing/2014/main" xmlns="" val="20002"/>
                    </a:ext>
                  </a:extLst>
                </a:gridCol>
              </a:tblGrid>
              <a:tr h="570610">
                <a:tc>
                  <a:txBody>
                    <a:bodyPr/>
                    <a:lstStyle/>
                    <a:p>
                      <a:r>
                        <a:rPr lang="es-MX" sz="1400" dirty="0">
                          <a:solidFill>
                            <a:schemeClr val="tx1"/>
                          </a:solidFill>
                          <a:latin typeface="Arial" panose="020B0604020202020204" pitchFamily="34" charset="0"/>
                          <a:cs typeface="Arial" panose="020B0604020202020204" pitchFamily="34" charset="0"/>
                        </a:rPr>
                        <a:t>I.</a:t>
                      </a:r>
                    </a:p>
                  </a:txBody>
                  <a:tcPr anchor="ctr">
                    <a:lnL w="28575" cap="flat" cmpd="sng" algn="ctr">
                      <a:solidFill>
                        <a:srgbClr val="941114"/>
                      </a:solidFill>
                      <a:prstDash val="solid"/>
                      <a:round/>
                      <a:headEnd type="none" w="med" len="med"/>
                      <a:tailEnd type="none" w="med" len="med"/>
                    </a:lnL>
                    <a:lnR w="12700" cmpd="sng">
                      <a:noFill/>
                    </a:lnR>
                    <a:lnT w="28575" cap="flat" cmpd="sng" algn="ctr">
                      <a:solidFill>
                        <a:srgbClr val="941114"/>
                      </a:solidFill>
                      <a:prstDash val="solid"/>
                      <a:round/>
                      <a:headEnd type="none" w="med" len="med"/>
                      <a:tailEnd type="none" w="med" len="med"/>
                    </a:lnT>
                    <a:lnB w="28575" cap="flat" cmpd="sng" algn="ctr">
                      <a:solidFill>
                        <a:srgbClr val="94111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es-MX" sz="1400" dirty="0">
                          <a:solidFill>
                            <a:schemeClr val="tx1"/>
                          </a:solidFill>
                          <a:latin typeface="Arial" panose="020B0604020202020204" pitchFamily="34" charset="0"/>
                          <a:cs typeface="Arial" panose="020B0604020202020204" pitchFamily="34" charset="0"/>
                        </a:rPr>
                        <a:t>Propuesta</a:t>
                      </a:r>
                      <a:r>
                        <a:rPr lang="es-MX" sz="1400" baseline="0" dirty="0">
                          <a:solidFill>
                            <a:schemeClr val="tx1"/>
                          </a:solidFill>
                          <a:latin typeface="Arial" panose="020B0604020202020204" pitchFamily="34" charset="0"/>
                          <a:cs typeface="Arial" panose="020B0604020202020204" pitchFamily="34" charset="0"/>
                        </a:rPr>
                        <a:t> de Inversión</a:t>
                      </a:r>
                      <a:endParaRPr lang="es-MX" sz="1400" dirty="0">
                        <a:solidFill>
                          <a:schemeClr val="tx1"/>
                        </a:solidFill>
                        <a:latin typeface="Arial" panose="020B0604020202020204" pitchFamily="34" charset="0"/>
                        <a:cs typeface="Arial" panose="020B0604020202020204" pitchFamily="34" charset="0"/>
                      </a:endParaRPr>
                    </a:p>
                  </a:txBody>
                  <a:tcPr anchor="ctr">
                    <a:lnL w="12700" cmpd="sng">
                      <a:noFill/>
                    </a:lnL>
                    <a:lnR w="12700" cmpd="sng">
                      <a:noFill/>
                    </a:lnR>
                    <a:lnT w="28575" cap="flat" cmpd="sng" algn="ctr">
                      <a:solidFill>
                        <a:srgbClr val="941114"/>
                      </a:solidFill>
                      <a:prstDash val="solid"/>
                      <a:round/>
                      <a:headEnd type="none" w="med" len="med"/>
                      <a:tailEnd type="none" w="med" len="med"/>
                    </a:lnT>
                    <a:lnB w="28575" cap="flat" cmpd="sng" algn="ctr">
                      <a:solidFill>
                        <a:srgbClr val="94111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es-MX" sz="1400" dirty="0">
                          <a:solidFill>
                            <a:schemeClr val="tx1"/>
                          </a:solidFill>
                          <a:latin typeface="Arial" panose="020B0604020202020204" pitchFamily="34" charset="0"/>
                          <a:cs typeface="Arial" panose="020B0604020202020204" pitchFamily="34" charset="0"/>
                        </a:rPr>
                        <a:t>4</a:t>
                      </a:r>
                    </a:p>
                  </a:txBody>
                  <a:tcPr anchor="ctr">
                    <a:lnL w="12700" cmpd="sng">
                      <a:noFill/>
                    </a:lnL>
                    <a:lnR w="28575" cap="flat" cmpd="sng" algn="ctr">
                      <a:solidFill>
                        <a:srgbClr val="941114"/>
                      </a:solidFill>
                      <a:prstDash val="solid"/>
                      <a:round/>
                      <a:headEnd type="none" w="med" len="med"/>
                      <a:tailEnd type="none" w="med" len="med"/>
                    </a:lnR>
                    <a:lnT w="28575" cap="flat" cmpd="sng" algn="ctr">
                      <a:solidFill>
                        <a:srgbClr val="941114"/>
                      </a:solidFill>
                      <a:prstDash val="solid"/>
                      <a:round/>
                      <a:headEnd type="none" w="med" len="med"/>
                      <a:tailEnd type="none" w="med" len="med"/>
                    </a:lnT>
                    <a:lnB w="28575" cap="flat" cmpd="sng" algn="ctr">
                      <a:solidFill>
                        <a:srgbClr val="941114"/>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xmlns="" val="10000"/>
                  </a:ext>
                </a:extLst>
              </a:tr>
            </a:tbl>
          </a:graphicData>
        </a:graphic>
      </p:graphicFrame>
      <p:sp>
        <p:nvSpPr>
          <p:cNvPr id="16" name="1 Título"/>
          <p:cNvSpPr txBox="1">
            <a:spLocks/>
          </p:cNvSpPr>
          <p:nvPr/>
        </p:nvSpPr>
        <p:spPr>
          <a:xfrm>
            <a:off x="181551" y="188913"/>
            <a:ext cx="8785225" cy="360362"/>
          </a:xfrm>
          <a:prstGeom prst="rect">
            <a:avLst/>
          </a:prstGeom>
        </p:spPr>
        <p:txBody>
          <a:bodyPr vert="horz" lIns="91440" tIns="45720" rIns="91440" bIns="45720" rtlCol="0" anchor="ctr">
            <a:noAutofit/>
          </a:bodyPr>
          <a:lstStyle>
            <a:lvl1pPr algn="l" defTabSz="914400" rtl="0" eaLnBrk="1" latinLnBrk="0" hangingPunct="1">
              <a:spcBef>
                <a:spcPct val="0"/>
              </a:spcBef>
              <a:buNone/>
              <a:defRPr sz="2800" kern="1200">
                <a:solidFill>
                  <a:schemeClr val="bg1"/>
                </a:solidFill>
                <a:latin typeface="+mj-lt"/>
                <a:ea typeface="+mj-ea"/>
                <a:cs typeface="+mj-cs"/>
              </a:defRPr>
            </a:lvl1pPr>
          </a:lstStyle>
          <a:p>
            <a:pPr fontAlgn="auto">
              <a:spcAft>
                <a:spcPts val="0"/>
              </a:spcAft>
            </a:pPr>
            <a:r>
              <a:rPr lang="es-MX" sz="2400" b="1" dirty="0">
                <a:solidFill>
                  <a:prstClr val="white"/>
                </a:solidFill>
                <a:latin typeface="Arial" panose="020B0604020202020204" pitchFamily="34" charset="0"/>
                <a:cs typeface="Arial" panose="020B0604020202020204" pitchFamily="34" charset="0"/>
              </a:rPr>
              <a:t>Tabla de Contenidos</a:t>
            </a:r>
          </a:p>
        </p:txBody>
      </p:sp>
      <p:sp>
        <p:nvSpPr>
          <p:cNvPr id="14" name="13 Rectángulo"/>
          <p:cNvSpPr/>
          <p:nvPr/>
        </p:nvSpPr>
        <p:spPr>
          <a:xfrm>
            <a:off x="4067944" y="3451222"/>
            <a:ext cx="4899600" cy="576065"/>
          </a:xfrm>
          <a:prstGeom prst="rect">
            <a:avLst/>
          </a:prstGeom>
          <a:noFill/>
          <a:ln>
            <a:solidFill>
              <a:srgbClr val="9411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eaLnBrk="1" fontAlgn="auto" hangingPunct="1">
              <a:spcBef>
                <a:spcPts val="0"/>
              </a:spcBef>
              <a:spcAft>
                <a:spcPts val="0"/>
              </a:spcAft>
            </a:pPr>
            <a:endParaRPr lang="es-MX" sz="1000" dirty="0">
              <a:solidFill>
                <a:prstClr val="white"/>
              </a:solidFill>
              <a:latin typeface="Arial" panose="020B0604020202020204" pitchFamily="34" charset="0"/>
              <a:cs typeface="Arial" panose="020B0604020202020204" pitchFamily="34" charset="0"/>
            </a:endParaRPr>
          </a:p>
        </p:txBody>
      </p:sp>
      <p:graphicFrame>
        <p:nvGraphicFramePr>
          <p:cNvPr id="15" name="14 Tabla"/>
          <p:cNvGraphicFramePr>
            <a:graphicFrameLocks noGrp="1"/>
          </p:cNvGraphicFramePr>
          <p:nvPr>
            <p:extLst>
              <p:ext uri="{D42A27DB-BD31-4B8C-83A1-F6EECF244321}">
                <p14:modId xmlns:p14="http://schemas.microsoft.com/office/powerpoint/2010/main" val="2230301130"/>
              </p:ext>
            </p:extLst>
          </p:nvPr>
        </p:nvGraphicFramePr>
        <p:xfrm>
          <a:off x="4067945" y="3438525"/>
          <a:ext cx="4899601" cy="570610"/>
        </p:xfrm>
        <a:graphic>
          <a:graphicData uri="http://schemas.openxmlformats.org/drawingml/2006/table">
            <a:tbl>
              <a:tblPr firstRow="1" bandRow="1">
                <a:tableStyleId>{5C22544A-7EE6-4342-B048-85BDC9FD1C3A}</a:tableStyleId>
              </a:tblPr>
              <a:tblGrid>
                <a:gridCol w="489960">
                  <a:extLst>
                    <a:ext uri="{9D8B030D-6E8A-4147-A177-3AD203B41FA5}">
                      <a16:colId xmlns:a16="http://schemas.microsoft.com/office/drawing/2014/main" xmlns="" val="20000"/>
                    </a:ext>
                  </a:extLst>
                </a:gridCol>
                <a:gridCol w="3838021">
                  <a:extLst>
                    <a:ext uri="{9D8B030D-6E8A-4147-A177-3AD203B41FA5}">
                      <a16:colId xmlns:a16="http://schemas.microsoft.com/office/drawing/2014/main" xmlns="" val="20001"/>
                    </a:ext>
                  </a:extLst>
                </a:gridCol>
                <a:gridCol w="571620">
                  <a:extLst>
                    <a:ext uri="{9D8B030D-6E8A-4147-A177-3AD203B41FA5}">
                      <a16:colId xmlns:a16="http://schemas.microsoft.com/office/drawing/2014/main" xmlns="" val="20002"/>
                    </a:ext>
                  </a:extLst>
                </a:gridCol>
              </a:tblGrid>
              <a:tr h="570610">
                <a:tc>
                  <a:txBody>
                    <a:bodyPr/>
                    <a:lstStyle/>
                    <a:p>
                      <a:r>
                        <a:rPr lang="es-MX" sz="1400" dirty="0">
                          <a:solidFill>
                            <a:schemeClr val="tx1"/>
                          </a:solidFill>
                          <a:latin typeface="Arial" panose="020B0604020202020204" pitchFamily="34" charset="0"/>
                          <a:cs typeface="Arial" panose="020B0604020202020204" pitchFamily="34" charset="0"/>
                        </a:rPr>
                        <a:t>III.</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MX" sz="1400" dirty="0">
                          <a:solidFill>
                            <a:schemeClr val="tx1"/>
                          </a:solidFill>
                          <a:latin typeface="Arial" panose="020B0604020202020204" pitchFamily="34" charset="0"/>
                          <a:cs typeface="Arial" panose="020B0604020202020204" pitchFamily="34" charset="0"/>
                        </a:rPr>
                        <a:t>Modelo de Negocio</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r>
                        <a:rPr lang="es-MX" sz="1400" dirty="0">
                          <a:solidFill>
                            <a:schemeClr val="tx1"/>
                          </a:solidFill>
                          <a:latin typeface="Arial" panose="020B0604020202020204" pitchFamily="34" charset="0"/>
                          <a:cs typeface="Arial" panose="020B0604020202020204" pitchFamily="34" charset="0"/>
                        </a:rPr>
                        <a:t>13</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xmlns="" val="10000"/>
                  </a:ext>
                </a:extLst>
              </a:tr>
            </a:tbl>
          </a:graphicData>
        </a:graphic>
      </p:graphicFrame>
      <p:sp>
        <p:nvSpPr>
          <p:cNvPr id="17" name="2 Marcador de número de diapositiva"/>
          <p:cNvSpPr txBox="1">
            <a:spLocks/>
          </p:cNvSpPr>
          <p:nvPr/>
        </p:nvSpPr>
        <p:spPr>
          <a:xfrm>
            <a:off x="4034866" y="6602561"/>
            <a:ext cx="1080120" cy="255439"/>
          </a:xfrm>
          <a:prstGeom prst="rect">
            <a:avLst/>
          </a:prstGeom>
        </p:spPr>
        <p:txBody>
          <a:bodyPr/>
          <a:lstStyle>
            <a:defPPr>
              <a:defRPr lang="en-US"/>
            </a:defPPr>
            <a:lvl1pPr marL="0" algn="l" defTabSz="914400" rtl="0" eaLnBrk="1" latinLnBrk="0" hangingPunct="1">
              <a:defRPr sz="10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fontAlgn="auto">
              <a:spcBef>
                <a:spcPts val="0"/>
              </a:spcBef>
              <a:spcAft>
                <a:spcPts val="0"/>
              </a:spcAft>
            </a:pPr>
            <a:fld id="{55E7DCAD-947E-4676-AFAF-0C66FE180EA6}" type="slidenum">
              <a:rPr lang="en-US" sz="1050" smtClean="0">
                <a:solidFill>
                  <a:prstClr val="black"/>
                </a:solidFill>
              </a:rPr>
              <a:pPr algn="ctr" fontAlgn="auto">
                <a:spcBef>
                  <a:spcPts val="0"/>
                </a:spcBef>
                <a:spcAft>
                  <a:spcPts val="0"/>
                </a:spcAft>
              </a:pPr>
              <a:t>22</a:t>
            </a:fld>
            <a:endParaRPr lang="en-US" sz="1050" dirty="0">
              <a:solidFill>
                <a:prstClr val="black"/>
              </a:solidFill>
            </a:endParaRPr>
          </a:p>
        </p:txBody>
      </p:sp>
      <p:pic>
        <p:nvPicPr>
          <p:cNvPr id="3" name="Imagen 2"/>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7504" y="2608961"/>
            <a:ext cx="3731940" cy="2486010"/>
          </a:xfrm>
          <a:prstGeom prst="rect">
            <a:avLst/>
          </a:prstGeom>
        </p:spPr>
      </p:pic>
    </p:spTree>
    <p:extLst>
      <p:ext uri="{BB962C8B-B14F-4D97-AF65-F5344CB8AC3E}">
        <p14:creationId xmlns:p14="http://schemas.microsoft.com/office/powerpoint/2010/main" val="269472644"/>
      </p:ext>
    </p:extLst>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10 CuadroTexto"/>
          <p:cNvSpPr txBox="1"/>
          <p:nvPr/>
        </p:nvSpPr>
        <p:spPr>
          <a:xfrm>
            <a:off x="5639" y="5875667"/>
            <a:ext cx="6552729" cy="707886"/>
          </a:xfrm>
          <a:prstGeom prst="rect">
            <a:avLst/>
          </a:prstGeom>
          <a:noFill/>
        </p:spPr>
        <p:txBody>
          <a:bodyPr wrap="square" rtlCol="0">
            <a:spAutoFit/>
          </a:bodyPr>
          <a:lstStyle/>
          <a:p>
            <a:pPr defTabSz="914400" eaLnBrk="1" fontAlgn="auto" hangingPunct="1">
              <a:spcBef>
                <a:spcPts val="0"/>
              </a:spcBef>
              <a:spcAft>
                <a:spcPts val="0"/>
              </a:spcAft>
            </a:pPr>
            <a:r>
              <a:rPr lang="es-MX" sz="800" dirty="0">
                <a:solidFill>
                  <a:prstClr val="black"/>
                </a:solidFill>
                <a:latin typeface="Arial" panose="020B0604020202020204" pitchFamily="34" charset="0"/>
                <a:cs typeface="Arial" panose="020B0604020202020204" pitchFamily="34" charset="0"/>
              </a:rPr>
              <a:t>Notas:</a:t>
            </a:r>
          </a:p>
          <a:p>
            <a:pPr marL="171450" indent="-171450" defTabSz="914400" eaLnBrk="1" fontAlgn="auto" hangingPunct="1">
              <a:spcBef>
                <a:spcPts val="0"/>
              </a:spcBef>
              <a:spcAft>
                <a:spcPts val="0"/>
              </a:spcAft>
              <a:buClr>
                <a:srgbClr val="941114"/>
              </a:buClr>
              <a:buFont typeface="Arial" panose="020B0604020202020204" pitchFamily="34" charset="0"/>
              <a:buChar char="•"/>
            </a:pPr>
            <a:r>
              <a:rPr lang="es-MX" sz="800" dirty="0">
                <a:solidFill>
                  <a:prstClr val="black"/>
                </a:solidFill>
                <a:latin typeface="Arial" panose="020B0604020202020204" pitchFamily="34" charset="0"/>
                <a:cs typeface="Arial" panose="020B0604020202020204" pitchFamily="34" charset="0"/>
              </a:rPr>
              <a:t>Datos de proyectos cerrados antes del 31 de enero 2017</a:t>
            </a:r>
            <a:endParaRPr lang="en-US" sz="800" dirty="0">
              <a:solidFill>
                <a:prstClr val="black"/>
              </a:solidFill>
              <a:latin typeface="Arial" panose="020B0604020202020204" pitchFamily="34" charset="0"/>
              <a:cs typeface="Arial" panose="020B0604020202020204" pitchFamily="34" charset="0"/>
            </a:endParaRPr>
          </a:p>
          <a:p>
            <a:pPr marL="171450" indent="-171450" defTabSz="914400" eaLnBrk="1" fontAlgn="auto" hangingPunct="1">
              <a:spcBef>
                <a:spcPts val="0"/>
              </a:spcBef>
              <a:spcAft>
                <a:spcPts val="0"/>
              </a:spcAft>
              <a:buClr>
                <a:srgbClr val="941114"/>
              </a:buClr>
              <a:buFont typeface="Arial" panose="020B0604020202020204" pitchFamily="34" charset="0"/>
              <a:buChar char="•"/>
            </a:pPr>
            <a:r>
              <a:rPr lang="es-MX" sz="800" dirty="0">
                <a:solidFill>
                  <a:prstClr val="black"/>
                </a:solidFill>
                <a:latin typeface="Arial" panose="020B0604020202020204" pitchFamily="34" charset="0"/>
                <a:cs typeface="Arial" panose="020B0604020202020204" pitchFamily="34" charset="0"/>
              </a:rPr>
              <a:t>Retornos anuales antes de impuestos a nivel proyecto</a:t>
            </a:r>
          </a:p>
          <a:p>
            <a:pPr marL="171450" indent="-171450" defTabSz="914400" eaLnBrk="1" fontAlgn="auto" hangingPunct="1">
              <a:spcBef>
                <a:spcPts val="0"/>
              </a:spcBef>
              <a:spcAft>
                <a:spcPts val="0"/>
              </a:spcAft>
              <a:buClr>
                <a:srgbClr val="941114"/>
              </a:buClr>
              <a:buFont typeface="Arial" panose="020B0604020202020204" pitchFamily="34" charset="0"/>
              <a:buChar char="•"/>
            </a:pPr>
            <a:r>
              <a:rPr lang="es-MX" sz="800" dirty="0">
                <a:solidFill>
                  <a:prstClr val="black"/>
                </a:solidFill>
                <a:latin typeface="Arial" panose="020B0604020202020204" pitchFamily="34" charset="0"/>
                <a:cs typeface="Arial" panose="020B0604020202020204" pitchFamily="34" charset="0"/>
              </a:rPr>
              <a:t>El rendimiento histórico no es garantía de rendimientos futuros</a:t>
            </a:r>
          </a:p>
          <a:p>
            <a:pPr marL="171450" indent="-171450" defTabSz="914400" eaLnBrk="1" fontAlgn="auto" hangingPunct="1">
              <a:spcBef>
                <a:spcPts val="0"/>
              </a:spcBef>
              <a:spcAft>
                <a:spcPts val="0"/>
              </a:spcAft>
              <a:buClr>
                <a:srgbClr val="941114"/>
              </a:buClr>
              <a:buFont typeface="Arial" panose="020B0604020202020204" pitchFamily="34" charset="0"/>
              <a:buChar char="•"/>
            </a:pPr>
            <a:r>
              <a:rPr lang="es-MX" sz="800" dirty="0">
                <a:solidFill>
                  <a:prstClr val="black"/>
                </a:solidFill>
                <a:latin typeface="Arial" panose="020B0604020202020204" pitchFamily="34" charset="0"/>
                <a:cs typeface="Arial" panose="020B0604020202020204" pitchFamily="34" charset="0"/>
              </a:rPr>
              <a:t>El rendimiento de los proyectos (e)  es proyectado, ya que están por cerrarse antes de febrero 2017 </a:t>
            </a:r>
          </a:p>
        </p:txBody>
      </p:sp>
      <p:sp>
        <p:nvSpPr>
          <p:cNvPr id="13" name="1 Título"/>
          <p:cNvSpPr txBox="1">
            <a:spLocks/>
          </p:cNvSpPr>
          <p:nvPr/>
        </p:nvSpPr>
        <p:spPr>
          <a:xfrm>
            <a:off x="181551" y="188913"/>
            <a:ext cx="8785225" cy="360362"/>
          </a:xfrm>
          <a:prstGeom prst="rect">
            <a:avLst/>
          </a:prstGeom>
        </p:spPr>
        <p:txBody>
          <a:bodyPr vert="horz" lIns="91440" tIns="45720" rIns="91440" bIns="45720" rtlCol="0" anchor="ctr">
            <a:noAutofit/>
          </a:bodyPr>
          <a:lstStyle>
            <a:lvl1pPr algn="l" defTabSz="914400" rtl="0" eaLnBrk="1" latinLnBrk="0" hangingPunct="1">
              <a:spcBef>
                <a:spcPct val="0"/>
              </a:spcBef>
              <a:buNone/>
              <a:defRPr sz="2800" kern="1200">
                <a:solidFill>
                  <a:schemeClr val="bg1"/>
                </a:solidFill>
                <a:latin typeface="+mj-lt"/>
                <a:ea typeface="+mj-ea"/>
                <a:cs typeface="+mj-cs"/>
              </a:defRPr>
            </a:lvl1pPr>
          </a:lstStyle>
          <a:p>
            <a:pPr fontAlgn="auto">
              <a:spcAft>
                <a:spcPts val="0"/>
              </a:spcAft>
            </a:pPr>
            <a:r>
              <a:rPr lang="es-MX" sz="2400" b="1" dirty="0">
                <a:solidFill>
                  <a:prstClr val="white"/>
                </a:solidFill>
                <a:latin typeface="Arial" panose="020B0604020202020204" pitchFamily="34" charset="0"/>
                <a:cs typeface="Arial" panose="020B0604020202020204" pitchFamily="34" charset="0"/>
              </a:rPr>
              <a:t>Retorno de Inversión	</a:t>
            </a:r>
          </a:p>
        </p:txBody>
      </p:sp>
      <p:sp>
        <p:nvSpPr>
          <p:cNvPr id="14" name="2 Marcador de número de diapositiva"/>
          <p:cNvSpPr txBox="1">
            <a:spLocks/>
          </p:cNvSpPr>
          <p:nvPr/>
        </p:nvSpPr>
        <p:spPr>
          <a:xfrm>
            <a:off x="4034866" y="6602561"/>
            <a:ext cx="1080120" cy="255439"/>
          </a:xfrm>
          <a:prstGeom prst="rect">
            <a:avLst/>
          </a:prstGeom>
        </p:spPr>
        <p:txBody>
          <a:bodyPr/>
          <a:lstStyle>
            <a:defPPr>
              <a:defRPr lang="en-US"/>
            </a:defPPr>
            <a:lvl1pPr marL="0" algn="l" defTabSz="914400" rtl="0" eaLnBrk="1" latinLnBrk="0" hangingPunct="1">
              <a:defRPr sz="10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fontAlgn="auto">
              <a:spcBef>
                <a:spcPts val="0"/>
              </a:spcBef>
              <a:spcAft>
                <a:spcPts val="0"/>
              </a:spcAft>
            </a:pPr>
            <a:fld id="{55E7DCAD-947E-4676-AFAF-0C66FE180EA6}" type="slidenum">
              <a:rPr lang="en-US" sz="1050" smtClean="0">
                <a:solidFill>
                  <a:prstClr val="black"/>
                </a:solidFill>
              </a:rPr>
              <a:pPr algn="ctr" fontAlgn="auto">
                <a:spcBef>
                  <a:spcPts val="0"/>
                </a:spcBef>
                <a:spcAft>
                  <a:spcPts val="0"/>
                </a:spcAft>
              </a:pPr>
              <a:t>23</a:t>
            </a:fld>
            <a:endParaRPr lang="en-US" sz="1050" dirty="0">
              <a:solidFill>
                <a:prstClr val="black"/>
              </a:solidFill>
            </a:endParaRPr>
          </a:p>
        </p:txBody>
      </p:sp>
      <p:graphicFrame>
        <p:nvGraphicFramePr>
          <p:cNvPr id="3" name="Table 2"/>
          <p:cNvGraphicFramePr>
            <a:graphicFrameLocks noGrp="1"/>
          </p:cNvGraphicFramePr>
          <p:nvPr>
            <p:extLst>
              <p:ext uri="{D42A27DB-BD31-4B8C-83A1-F6EECF244321}">
                <p14:modId xmlns:p14="http://schemas.microsoft.com/office/powerpoint/2010/main" val="4241162420"/>
              </p:ext>
            </p:extLst>
          </p:nvPr>
        </p:nvGraphicFramePr>
        <p:xfrm>
          <a:off x="39894" y="774120"/>
          <a:ext cx="4460098" cy="5032737"/>
        </p:xfrm>
        <a:graphic>
          <a:graphicData uri="http://schemas.openxmlformats.org/drawingml/2006/table">
            <a:tbl>
              <a:tblPr>
                <a:tableStyleId>{5C22544A-7EE6-4342-B048-85BDC9FD1C3A}</a:tableStyleId>
              </a:tblPr>
              <a:tblGrid>
                <a:gridCol w="355640">
                  <a:extLst>
                    <a:ext uri="{9D8B030D-6E8A-4147-A177-3AD203B41FA5}">
                      <a16:colId xmlns:a16="http://schemas.microsoft.com/office/drawing/2014/main" xmlns="" val="3983615820"/>
                    </a:ext>
                  </a:extLst>
                </a:gridCol>
                <a:gridCol w="792088">
                  <a:extLst>
                    <a:ext uri="{9D8B030D-6E8A-4147-A177-3AD203B41FA5}">
                      <a16:colId xmlns:a16="http://schemas.microsoft.com/office/drawing/2014/main" xmlns="" val="850551160"/>
                    </a:ext>
                  </a:extLst>
                </a:gridCol>
                <a:gridCol w="879589">
                  <a:extLst>
                    <a:ext uri="{9D8B030D-6E8A-4147-A177-3AD203B41FA5}">
                      <a16:colId xmlns:a16="http://schemas.microsoft.com/office/drawing/2014/main" xmlns="" val="1737823419"/>
                    </a:ext>
                  </a:extLst>
                </a:gridCol>
                <a:gridCol w="704587">
                  <a:extLst>
                    <a:ext uri="{9D8B030D-6E8A-4147-A177-3AD203B41FA5}">
                      <a16:colId xmlns:a16="http://schemas.microsoft.com/office/drawing/2014/main" xmlns="" val="2198755949"/>
                    </a:ext>
                  </a:extLst>
                </a:gridCol>
                <a:gridCol w="917267">
                  <a:extLst>
                    <a:ext uri="{9D8B030D-6E8A-4147-A177-3AD203B41FA5}">
                      <a16:colId xmlns:a16="http://schemas.microsoft.com/office/drawing/2014/main" xmlns="" val="3699606950"/>
                    </a:ext>
                  </a:extLst>
                </a:gridCol>
                <a:gridCol w="810927">
                  <a:extLst>
                    <a:ext uri="{9D8B030D-6E8A-4147-A177-3AD203B41FA5}">
                      <a16:colId xmlns:a16="http://schemas.microsoft.com/office/drawing/2014/main" xmlns="" val="76001411"/>
                    </a:ext>
                  </a:extLst>
                </a:gridCol>
              </a:tblGrid>
              <a:tr h="684331">
                <a:tc>
                  <a:txBody>
                    <a:bodyPr/>
                    <a:lstStyle/>
                    <a:p>
                      <a:pPr algn="ctr" fontAlgn="ctr"/>
                      <a:r>
                        <a:rPr lang="es-ES" sz="800" b="1" i="0" u="none" strike="noStrike" dirty="0">
                          <a:solidFill>
                            <a:srgbClr val="FFFFFF"/>
                          </a:solidFill>
                          <a:effectLst/>
                          <a:latin typeface="Arial" panose="020B0604020202020204" pitchFamily="34" charset="0"/>
                          <a:cs typeface="Arial" panose="020B0604020202020204" pitchFamily="34" charset="0"/>
                        </a:rPr>
                        <a:t>#</a:t>
                      </a:r>
                    </a:p>
                  </a:txBody>
                  <a:tcPr marL="0" marR="0" marT="0" marB="0" anchor="ctr">
                    <a:solidFill>
                      <a:srgbClr val="941114"/>
                    </a:solidFill>
                  </a:tcPr>
                </a:tc>
                <a:tc>
                  <a:txBody>
                    <a:bodyPr/>
                    <a:lstStyle/>
                    <a:p>
                      <a:pPr algn="ctr" fontAlgn="ctr"/>
                      <a:r>
                        <a:rPr lang="es-ES" sz="800" b="1" i="0" u="none" strike="noStrike" dirty="0">
                          <a:solidFill>
                            <a:srgbClr val="FFFFFF"/>
                          </a:solidFill>
                          <a:effectLst/>
                          <a:latin typeface="Arial" panose="020B0604020202020204" pitchFamily="34" charset="0"/>
                          <a:cs typeface="Arial" panose="020B0604020202020204" pitchFamily="34" charset="0"/>
                        </a:rPr>
                        <a:t>Proyecto</a:t>
                      </a:r>
                    </a:p>
                  </a:txBody>
                  <a:tcPr marL="0" marR="0" marT="0" marB="0" anchor="ctr">
                    <a:solidFill>
                      <a:srgbClr val="941114"/>
                    </a:solidFill>
                  </a:tcPr>
                </a:tc>
                <a:tc>
                  <a:txBody>
                    <a:bodyPr/>
                    <a:lstStyle/>
                    <a:p>
                      <a:pPr algn="ctr" fontAlgn="ctr"/>
                      <a:r>
                        <a:rPr lang="es-ES" sz="800" b="1" i="0" u="none" strike="noStrike" dirty="0">
                          <a:solidFill>
                            <a:srgbClr val="FFFFFF"/>
                          </a:solidFill>
                          <a:effectLst/>
                          <a:latin typeface="Arial" panose="020B0604020202020204" pitchFamily="34" charset="0"/>
                          <a:cs typeface="Arial" panose="020B0604020202020204" pitchFamily="34" charset="0"/>
                        </a:rPr>
                        <a:t># Deptos</a:t>
                      </a:r>
                    </a:p>
                  </a:txBody>
                  <a:tcPr marL="0" marR="0" marT="0" marB="0" anchor="ctr">
                    <a:solidFill>
                      <a:srgbClr val="941114"/>
                    </a:solidFill>
                  </a:tcPr>
                </a:tc>
                <a:tc>
                  <a:txBody>
                    <a:bodyPr/>
                    <a:lstStyle/>
                    <a:p>
                      <a:pPr algn="ctr" fontAlgn="ctr"/>
                      <a:r>
                        <a:rPr lang="es-ES" sz="800" b="1" i="0" u="none" strike="noStrike" dirty="0">
                          <a:solidFill>
                            <a:srgbClr val="FFFFFF"/>
                          </a:solidFill>
                          <a:effectLst/>
                          <a:latin typeface="Arial" panose="020B0604020202020204" pitchFamily="34" charset="0"/>
                          <a:cs typeface="Arial" panose="020B0604020202020204" pitchFamily="34" charset="0"/>
                        </a:rPr>
                        <a:t>Segmento</a:t>
                      </a:r>
                    </a:p>
                  </a:txBody>
                  <a:tcPr marL="0" marR="0" marT="0" marB="0" anchor="ctr">
                    <a:solidFill>
                      <a:srgbClr val="941114"/>
                    </a:solidFill>
                  </a:tcPr>
                </a:tc>
                <a:tc>
                  <a:txBody>
                    <a:bodyPr/>
                    <a:lstStyle/>
                    <a:p>
                      <a:pPr algn="ctr" fontAlgn="ctr"/>
                      <a:r>
                        <a:rPr lang="es-ES" sz="800" b="1" i="0" u="none" strike="noStrike" dirty="0">
                          <a:solidFill>
                            <a:srgbClr val="FFFFFF"/>
                          </a:solidFill>
                          <a:effectLst/>
                          <a:latin typeface="Arial" panose="020B0604020202020204" pitchFamily="34" charset="0"/>
                          <a:cs typeface="Arial" panose="020B0604020202020204" pitchFamily="34" charset="0"/>
                        </a:rPr>
                        <a:t>Rendimiento Anual Compuesto Bruto</a:t>
                      </a:r>
                    </a:p>
                  </a:txBody>
                  <a:tcPr marL="0" marR="0" marT="0" marB="0" anchor="ctr">
                    <a:solidFill>
                      <a:srgbClr val="941114"/>
                    </a:solidFill>
                  </a:tcPr>
                </a:tc>
                <a:tc>
                  <a:txBody>
                    <a:bodyPr/>
                    <a:lstStyle/>
                    <a:p>
                      <a:pPr algn="ctr" fontAlgn="ctr"/>
                      <a:r>
                        <a:rPr lang="es-MX" sz="800" b="1" i="0" u="none" strike="noStrike" dirty="0">
                          <a:solidFill>
                            <a:srgbClr val="FFFFFF"/>
                          </a:solidFill>
                          <a:effectLst/>
                          <a:latin typeface="Arial" panose="020B0604020202020204" pitchFamily="34" charset="0"/>
                          <a:cs typeface="Arial" panose="020B0604020202020204" pitchFamily="34" charset="0"/>
                        </a:rPr>
                        <a:t>Múltiplo de Capital Bruto a Nivel Proyecto</a:t>
                      </a:r>
                    </a:p>
                  </a:txBody>
                  <a:tcPr marL="0" marR="0" marT="0" marB="0" anchor="ctr">
                    <a:solidFill>
                      <a:srgbClr val="941114"/>
                    </a:solidFill>
                  </a:tcPr>
                </a:tc>
                <a:extLst>
                  <a:ext uri="{0D108BD9-81ED-4DB2-BD59-A6C34878D82A}">
                    <a16:rowId xmlns:a16="http://schemas.microsoft.com/office/drawing/2014/main" xmlns="" val="1317451750"/>
                  </a:ext>
                </a:extLst>
              </a:tr>
              <a:tr h="212703">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1</a:t>
                      </a:r>
                    </a:p>
                  </a:txBody>
                  <a:tcPr marL="0" marR="0" marT="0" marB="0" anchor="ctr">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ctr"/>
                      <a:r>
                        <a:rPr lang="es-ES" sz="800" b="0" i="0" u="none" strike="noStrike" dirty="0">
                          <a:solidFill>
                            <a:srgbClr val="000000"/>
                          </a:solidFill>
                          <a:effectLst/>
                          <a:latin typeface="Arial" panose="020B0604020202020204" pitchFamily="34" charset="0"/>
                          <a:cs typeface="Arial" panose="020B0604020202020204" pitchFamily="34" charset="0"/>
                        </a:rPr>
                        <a:t>ROMA </a:t>
                      </a:r>
                    </a:p>
                  </a:txBody>
                  <a:tcPr marL="0" marR="0" marT="0" marB="0" anchor="ctr">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40</a:t>
                      </a:r>
                    </a:p>
                  </a:txBody>
                  <a:tcPr marL="0" marR="0" marT="0" marB="0" anchor="ctr">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Residencial</a:t>
                      </a:r>
                    </a:p>
                  </a:txBody>
                  <a:tcPr marL="0" marR="0" marT="0" marB="0" anchor="ctr">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151%</a:t>
                      </a:r>
                    </a:p>
                  </a:txBody>
                  <a:tcPr marL="0" marR="0" marT="0" marB="0" anchor="ctr">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1.4x</a:t>
                      </a:r>
                    </a:p>
                  </a:txBody>
                  <a:tcPr marL="0" marR="0" marT="0" marB="0" anchor="ctr">
                    <a:lnB w="1270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xmlns="" val="520400432"/>
                  </a:ext>
                </a:extLst>
              </a:tr>
              <a:tr h="282897">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2</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ctr"/>
                      <a:r>
                        <a:rPr lang="es-ES" sz="800" b="0" i="0" u="none" strike="noStrike" dirty="0">
                          <a:solidFill>
                            <a:srgbClr val="000000"/>
                          </a:solidFill>
                          <a:effectLst/>
                          <a:latin typeface="Arial" panose="020B0604020202020204" pitchFamily="34" charset="0"/>
                          <a:cs typeface="Arial" panose="020B0604020202020204" pitchFamily="34" charset="0"/>
                        </a:rPr>
                        <a:t>Magnolias </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202</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Social</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93%</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2.7x</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xmlns="" val="2603238083"/>
                  </a:ext>
                </a:extLst>
              </a:tr>
              <a:tr h="212703">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3</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ctr"/>
                      <a:r>
                        <a:rPr lang="es-ES" sz="800" b="0" i="0" u="none" strike="noStrike" dirty="0">
                          <a:solidFill>
                            <a:srgbClr val="000000"/>
                          </a:solidFill>
                          <a:effectLst/>
                          <a:latin typeface="Arial" panose="020B0604020202020204" pitchFamily="34" charset="0"/>
                          <a:cs typeface="Arial" panose="020B0604020202020204" pitchFamily="34" charset="0"/>
                        </a:rPr>
                        <a:t>Amores </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15</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Residencial</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81%</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2.1x</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xmlns="" val="2828511493"/>
                  </a:ext>
                </a:extLst>
              </a:tr>
              <a:tr h="212703">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4</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ctr"/>
                      <a:r>
                        <a:rPr lang="es-ES" sz="800" b="0" i="0" u="none" strike="noStrike" dirty="0">
                          <a:solidFill>
                            <a:srgbClr val="000000"/>
                          </a:solidFill>
                          <a:effectLst/>
                          <a:latin typeface="Arial" panose="020B0604020202020204" pitchFamily="34" charset="0"/>
                          <a:cs typeface="Arial" panose="020B0604020202020204" pitchFamily="34" charset="0"/>
                        </a:rPr>
                        <a:t>San Antonio Abad </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196</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Media</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36%</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2.0x</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xmlns="" val="3527146707"/>
                  </a:ext>
                </a:extLst>
              </a:tr>
              <a:tr h="212703">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5</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ctr"/>
                      <a:r>
                        <a:rPr lang="es-ES" sz="800" b="0" i="0" u="none" strike="noStrike" dirty="0">
                          <a:solidFill>
                            <a:srgbClr val="000000"/>
                          </a:solidFill>
                          <a:effectLst/>
                          <a:latin typeface="Arial" panose="020B0604020202020204" pitchFamily="34" charset="0"/>
                          <a:cs typeface="Arial" panose="020B0604020202020204" pitchFamily="34" charset="0"/>
                        </a:rPr>
                        <a:t>La Viga </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41</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Social</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37%</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2.0x</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xmlns="" val="4291420610"/>
                  </a:ext>
                </a:extLst>
              </a:tr>
              <a:tr h="282897">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6</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ctr"/>
                      <a:r>
                        <a:rPr lang="es-ES" sz="800" b="0" i="0" u="none" strike="noStrike" dirty="0">
                          <a:solidFill>
                            <a:srgbClr val="000000"/>
                          </a:solidFill>
                          <a:effectLst/>
                          <a:latin typeface="Arial" panose="020B0604020202020204" pitchFamily="34" charset="0"/>
                          <a:cs typeface="Arial" panose="020B0604020202020204" pitchFamily="34" charset="0"/>
                        </a:rPr>
                        <a:t>Mixcoac </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18</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Media</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1%</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1.1x</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xmlns="" val="1461147533"/>
                  </a:ext>
                </a:extLst>
              </a:tr>
              <a:tr h="212703">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7</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ctr"/>
                      <a:r>
                        <a:rPr lang="es-ES" sz="800" b="0" i="0" u="none" strike="noStrike" dirty="0">
                          <a:solidFill>
                            <a:srgbClr val="000000"/>
                          </a:solidFill>
                          <a:effectLst/>
                          <a:latin typeface="Arial" panose="020B0604020202020204" pitchFamily="34" charset="0"/>
                          <a:cs typeface="Arial" panose="020B0604020202020204" pitchFamily="34" charset="0"/>
                        </a:rPr>
                        <a:t>Puente de Vigas </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51</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Media</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109%</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3.7x</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xmlns="" val="1223465113"/>
                  </a:ext>
                </a:extLst>
              </a:tr>
              <a:tr h="212703">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8</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ctr"/>
                      <a:r>
                        <a:rPr lang="es-ES" sz="800" b="0" i="0" u="none" strike="noStrike" dirty="0">
                          <a:solidFill>
                            <a:srgbClr val="000000"/>
                          </a:solidFill>
                          <a:effectLst/>
                          <a:latin typeface="Arial" panose="020B0604020202020204" pitchFamily="34" charset="0"/>
                          <a:cs typeface="Arial" panose="020B0604020202020204" pitchFamily="34" charset="0"/>
                        </a:rPr>
                        <a:t>Uxmal </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21</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Residencial</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57%</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1.8x</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xmlns="" val="2187204773"/>
                  </a:ext>
                </a:extLst>
              </a:tr>
              <a:tr h="212703">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9</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ctr"/>
                      <a:r>
                        <a:rPr lang="es-ES" sz="800" b="0" i="0" u="none" strike="noStrike" dirty="0">
                          <a:solidFill>
                            <a:srgbClr val="000000"/>
                          </a:solidFill>
                          <a:effectLst/>
                          <a:latin typeface="Arial" panose="020B0604020202020204" pitchFamily="34" charset="0"/>
                          <a:cs typeface="Arial" panose="020B0604020202020204" pitchFamily="34" charset="0"/>
                        </a:rPr>
                        <a:t>Calle 6 </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118</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Social</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53%</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1.5x</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xmlns="" val="4181171577"/>
                  </a:ext>
                </a:extLst>
              </a:tr>
              <a:tr h="278837">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10</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ctr"/>
                      <a:r>
                        <a:rPr lang="es-ES" sz="800" b="0" i="0" u="none" strike="noStrike" dirty="0">
                          <a:solidFill>
                            <a:srgbClr val="000000"/>
                          </a:solidFill>
                          <a:effectLst/>
                          <a:latin typeface="Arial" panose="020B0604020202020204" pitchFamily="34" charset="0"/>
                          <a:cs typeface="Arial" panose="020B0604020202020204" pitchFamily="34" charset="0"/>
                        </a:rPr>
                        <a:t>Vertiz I </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21</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Residencial</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48%</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2.1x</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xmlns="" val="2191314187"/>
                  </a:ext>
                </a:extLst>
              </a:tr>
              <a:tr h="212703">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11</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ctr"/>
                      <a:r>
                        <a:rPr lang="es-ES" sz="800" b="0" i="0" u="none" strike="noStrike" dirty="0">
                          <a:solidFill>
                            <a:srgbClr val="000000"/>
                          </a:solidFill>
                          <a:effectLst/>
                          <a:latin typeface="Arial" panose="020B0604020202020204" pitchFamily="34" charset="0"/>
                          <a:cs typeface="Arial" panose="020B0604020202020204" pitchFamily="34" charset="0"/>
                        </a:rPr>
                        <a:t>Fortunato Zua Zua 1 </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59</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Social</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39%</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2.7x</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xmlns="" val="286739938"/>
                  </a:ext>
                </a:extLst>
              </a:tr>
              <a:tr h="282897">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12</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ctr"/>
                      <a:r>
                        <a:rPr lang="es-ES" sz="800" b="0" i="0" u="none" strike="noStrike" dirty="0">
                          <a:solidFill>
                            <a:srgbClr val="000000"/>
                          </a:solidFill>
                          <a:effectLst/>
                          <a:latin typeface="Arial" panose="020B0604020202020204" pitchFamily="34" charset="0"/>
                          <a:cs typeface="Arial" panose="020B0604020202020204" pitchFamily="34" charset="0"/>
                        </a:rPr>
                        <a:t>Fortunato Zua Zua 2 </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53</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Media</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39%</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2.7x</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xmlns="" val="763004776"/>
                  </a:ext>
                </a:extLst>
              </a:tr>
              <a:tr h="212703">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13</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ctr"/>
                      <a:r>
                        <a:rPr lang="es-ES" sz="800" b="0" i="0" u="none" strike="noStrike" dirty="0">
                          <a:solidFill>
                            <a:srgbClr val="000000"/>
                          </a:solidFill>
                          <a:effectLst/>
                          <a:latin typeface="Arial" panose="020B0604020202020204" pitchFamily="34" charset="0"/>
                          <a:cs typeface="Arial" panose="020B0604020202020204" pitchFamily="34" charset="0"/>
                        </a:rPr>
                        <a:t>Boturini </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72</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Media</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32%</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2.2x</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xmlns="" val="1765218816"/>
                  </a:ext>
                </a:extLst>
              </a:tr>
              <a:tr h="278837">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14</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ctr"/>
                      <a:r>
                        <a:rPr lang="es-ES" sz="800" b="0" i="0" u="none" strike="noStrike" dirty="0">
                          <a:solidFill>
                            <a:srgbClr val="000000"/>
                          </a:solidFill>
                          <a:effectLst/>
                          <a:latin typeface="Arial" panose="020B0604020202020204" pitchFamily="34" charset="0"/>
                          <a:cs typeface="Arial" panose="020B0604020202020204" pitchFamily="34" charset="0"/>
                        </a:rPr>
                        <a:t>Real del Peñon </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110</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Social</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29%</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1.9x</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xmlns="" val="2222816101"/>
                  </a:ext>
                </a:extLst>
              </a:tr>
              <a:tr h="241360">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15</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ctr"/>
                      <a:r>
                        <a:rPr lang="es-ES" sz="800" b="0" i="0" u="none" strike="noStrike" dirty="0">
                          <a:solidFill>
                            <a:srgbClr val="000000"/>
                          </a:solidFill>
                          <a:effectLst/>
                          <a:latin typeface="Arial" panose="020B0604020202020204" pitchFamily="34" charset="0"/>
                          <a:cs typeface="Arial" panose="020B0604020202020204" pitchFamily="34" charset="0"/>
                        </a:rPr>
                        <a:t>Encinos </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344</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Social</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29%</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1.7x</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xmlns="" val="4208041479"/>
                  </a:ext>
                </a:extLst>
              </a:tr>
              <a:tr h="241360">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16</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ctr"/>
                      <a:r>
                        <a:rPr lang="es-ES" sz="800" b="0" i="0" u="none" strike="noStrike" dirty="0">
                          <a:solidFill>
                            <a:srgbClr val="000000"/>
                          </a:solidFill>
                          <a:effectLst/>
                          <a:latin typeface="Arial" panose="020B0604020202020204" pitchFamily="34" charset="0"/>
                          <a:cs typeface="Arial" panose="020B0604020202020204" pitchFamily="34" charset="0"/>
                        </a:rPr>
                        <a:t>Oriente 1  </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132</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Social</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20%</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1.7x</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xmlns="" val="1362107478"/>
                  </a:ext>
                </a:extLst>
              </a:tr>
              <a:tr h="241360">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17</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ctr"/>
                      <a:r>
                        <a:rPr lang="es-ES" sz="800" b="0" i="0" u="none" strike="noStrike" dirty="0">
                          <a:solidFill>
                            <a:srgbClr val="000000"/>
                          </a:solidFill>
                          <a:effectLst/>
                          <a:latin typeface="Arial" panose="020B0604020202020204" pitchFamily="34" charset="0"/>
                          <a:cs typeface="Arial" panose="020B0604020202020204" pitchFamily="34" charset="0"/>
                        </a:rPr>
                        <a:t>Sur 4 </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114</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Media</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20%</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1.7x</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xmlns="" val="1484090473"/>
                  </a:ext>
                </a:extLst>
              </a:tr>
              <a:tr h="241360">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18</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ctr"/>
                      <a:r>
                        <a:rPr lang="es-ES" sz="800" b="0" i="0" u="none" strike="noStrike" dirty="0">
                          <a:solidFill>
                            <a:srgbClr val="000000"/>
                          </a:solidFill>
                          <a:effectLst/>
                          <a:latin typeface="Arial" panose="020B0604020202020204" pitchFamily="34" charset="0"/>
                          <a:cs typeface="Arial" panose="020B0604020202020204" pitchFamily="34" charset="0"/>
                        </a:rPr>
                        <a:t>Castilla </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174</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Media</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22%</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1.9x</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xmlns="" val="1560394599"/>
                  </a:ext>
                </a:extLst>
              </a:tr>
            </a:tbl>
          </a:graphicData>
        </a:graphic>
      </p:graphicFrame>
      <p:graphicFrame>
        <p:nvGraphicFramePr>
          <p:cNvPr id="6" name="Table 5"/>
          <p:cNvGraphicFramePr>
            <a:graphicFrameLocks noGrp="1"/>
          </p:cNvGraphicFramePr>
          <p:nvPr>
            <p:extLst>
              <p:ext uri="{D42A27DB-BD31-4B8C-83A1-F6EECF244321}">
                <p14:modId xmlns:p14="http://schemas.microsoft.com/office/powerpoint/2010/main" val="1978674147"/>
              </p:ext>
            </p:extLst>
          </p:nvPr>
        </p:nvGraphicFramePr>
        <p:xfrm>
          <a:off x="4608652" y="778858"/>
          <a:ext cx="4423821" cy="5027995"/>
        </p:xfrm>
        <a:graphic>
          <a:graphicData uri="http://schemas.openxmlformats.org/drawingml/2006/table">
            <a:tbl>
              <a:tblPr>
                <a:tableStyleId>{5C22544A-7EE6-4342-B048-85BDC9FD1C3A}</a:tableStyleId>
              </a:tblPr>
              <a:tblGrid>
                <a:gridCol w="402166">
                  <a:extLst>
                    <a:ext uri="{9D8B030D-6E8A-4147-A177-3AD203B41FA5}">
                      <a16:colId xmlns:a16="http://schemas.microsoft.com/office/drawing/2014/main" xmlns="" val="3243205798"/>
                    </a:ext>
                  </a:extLst>
                </a:gridCol>
                <a:gridCol w="804331">
                  <a:extLst>
                    <a:ext uri="{9D8B030D-6E8A-4147-A177-3AD203B41FA5}">
                      <a16:colId xmlns:a16="http://schemas.microsoft.com/office/drawing/2014/main" xmlns="" val="4203502201"/>
                    </a:ext>
                  </a:extLst>
                </a:gridCol>
                <a:gridCol w="804331">
                  <a:extLst>
                    <a:ext uri="{9D8B030D-6E8A-4147-A177-3AD203B41FA5}">
                      <a16:colId xmlns:a16="http://schemas.microsoft.com/office/drawing/2014/main" xmlns="" val="10509156"/>
                    </a:ext>
                  </a:extLst>
                </a:gridCol>
                <a:gridCol w="804331">
                  <a:extLst>
                    <a:ext uri="{9D8B030D-6E8A-4147-A177-3AD203B41FA5}">
                      <a16:colId xmlns:a16="http://schemas.microsoft.com/office/drawing/2014/main" xmlns="" val="1519768951"/>
                    </a:ext>
                  </a:extLst>
                </a:gridCol>
                <a:gridCol w="804331">
                  <a:extLst>
                    <a:ext uri="{9D8B030D-6E8A-4147-A177-3AD203B41FA5}">
                      <a16:colId xmlns:a16="http://schemas.microsoft.com/office/drawing/2014/main" xmlns="" val="578291327"/>
                    </a:ext>
                  </a:extLst>
                </a:gridCol>
                <a:gridCol w="804331">
                  <a:extLst>
                    <a:ext uri="{9D8B030D-6E8A-4147-A177-3AD203B41FA5}">
                      <a16:colId xmlns:a16="http://schemas.microsoft.com/office/drawing/2014/main" xmlns="" val="1624195599"/>
                    </a:ext>
                  </a:extLst>
                </a:gridCol>
              </a:tblGrid>
              <a:tr h="709565">
                <a:tc>
                  <a:txBody>
                    <a:bodyPr/>
                    <a:lstStyle/>
                    <a:p>
                      <a:pPr algn="ctr" rtl="0" fontAlgn="ctr"/>
                      <a:r>
                        <a:rPr lang="en-US" sz="800" b="1" u="none" strike="noStrike" dirty="0">
                          <a:solidFill>
                            <a:schemeClr val="bg1"/>
                          </a:solidFill>
                          <a:effectLst/>
                          <a:latin typeface="Arial" panose="020B0604020202020204" pitchFamily="34" charset="0"/>
                          <a:cs typeface="Arial" panose="020B0604020202020204" pitchFamily="34" charset="0"/>
                        </a:rPr>
                        <a:t>#</a:t>
                      </a:r>
                      <a:endParaRPr lang="en-US" sz="800" b="1" i="0" u="none" strike="noStrike" dirty="0">
                        <a:solidFill>
                          <a:schemeClr val="bg1"/>
                        </a:solidFill>
                        <a:effectLst/>
                        <a:latin typeface="Arial" panose="020B0604020202020204" pitchFamily="34" charset="0"/>
                        <a:cs typeface="Arial" panose="020B0604020202020204" pitchFamily="34" charset="0"/>
                      </a:endParaRPr>
                    </a:p>
                  </a:txBody>
                  <a:tcPr marL="9525" marR="9525" marT="9525" marB="0" anchor="ctr">
                    <a:solidFill>
                      <a:srgbClr val="941114"/>
                    </a:solidFill>
                  </a:tcPr>
                </a:tc>
                <a:tc>
                  <a:txBody>
                    <a:bodyPr/>
                    <a:lstStyle/>
                    <a:p>
                      <a:pPr algn="ctr" rtl="0" fontAlgn="ctr"/>
                      <a:r>
                        <a:rPr lang="en-US" sz="800" b="1" u="none" strike="noStrike" dirty="0">
                          <a:solidFill>
                            <a:schemeClr val="bg1"/>
                          </a:solidFill>
                          <a:effectLst/>
                          <a:latin typeface="Arial" panose="020B0604020202020204" pitchFamily="34" charset="0"/>
                          <a:cs typeface="Arial" panose="020B0604020202020204" pitchFamily="34" charset="0"/>
                        </a:rPr>
                        <a:t>Proyecto</a:t>
                      </a:r>
                      <a:endParaRPr lang="en-US" sz="800" b="1" i="0" u="none" strike="noStrike" dirty="0">
                        <a:solidFill>
                          <a:schemeClr val="bg1"/>
                        </a:solidFill>
                        <a:effectLst/>
                        <a:latin typeface="Arial" panose="020B0604020202020204" pitchFamily="34" charset="0"/>
                        <a:cs typeface="Arial" panose="020B0604020202020204" pitchFamily="34" charset="0"/>
                      </a:endParaRPr>
                    </a:p>
                  </a:txBody>
                  <a:tcPr marL="9525" marR="9525" marT="9525" marB="0" anchor="ctr">
                    <a:solidFill>
                      <a:srgbClr val="941114"/>
                    </a:solidFill>
                  </a:tcPr>
                </a:tc>
                <a:tc>
                  <a:txBody>
                    <a:bodyPr/>
                    <a:lstStyle/>
                    <a:p>
                      <a:pPr algn="ctr" rtl="0" fontAlgn="ctr"/>
                      <a:r>
                        <a:rPr lang="en-US" sz="800" b="1" u="none" strike="noStrike" dirty="0">
                          <a:solidFill>
                            <a:schemeClr val="bg1"/>
                          </a:solidFill>
                          <a:effectLst/>
                          <a:latin typeface="Arial" panose="020B0604020202020204" pitchFamily="34" charset="0"/>
                          <a:cs typeface="Arial" panose="020B0604020202020204" pitchFamily="34" charset="0"/>
                        </a:rPr>
                        <a:t># Deptos</a:t>
                      </a:r>
                      <a:endParaRPr lang="en-US" sz="800" b="1" i="0" u="none" strike="noStrike" dirty="0">
                        <a:solidFill>
                          <a:schemeClr val="bg1"/>
                        </a:solidFill>
                        <a:effectLst/>
                        <a:latin typeface="Arial" panose="020B0604020202020204" pitchFamily="34" charset="0"/>
                        <a:cs typeface="Arial" panose="020B0604020202020204" pitchFamily="34" charset="0"/>
                      </a:endParaRPr>
                    </a:p>
                  </a:txBody>
                  <a:tcPr marL="9525" marR="9525" marT="9525" marB="0" anchor="ctr">
                    <a:solidFill>
                      <a:srgbClr val="941114"/>
                    </a:solidFill>
                  </a:tcPr>
                </a:tc>
                <a:tc>
                  <a:txBody>
                    <a:bodyPr/>
                    <a:lstStyle/>
                    <a:p>
                      <a:pPr algn="ctr" rtl="0" fontAlgn="ctr"/>
                      <a:r>
                        <a:rPr lang="en-US" sz="800" b="1" u="none" strike="noStrike" dirty="0">
                          <a:solidFill>
                            <a:schemeClr val="bg1"/>
                          </a:solidFill>
                          <a:effectLst/>
                          <a:latin typeface="Arial" panose="020B0604020202020204" pitchFamily="34" charset="0"/>
                          <a:cs typeface="Arial" panose="020B0604020202020204" pitchFamily="34" charset="0"/>
                        </a:rPr>
                        <a:t>Segmento</a:t>
                      </a:r>
                      <a:endParaRPr lang="en-US" sz="800" b="1" i="0" u="none" strike="noStrike" dirty="0">
                        <a:solidFill>
                          <a:schemeClr val="bg1"/>
                        </a:solidFill>
                        <a:effectLst/>
                        <a:latin typeface="Arial" panose="020B0604020202020204" pitchFamily="34" charset="0"/>
                        <a:cs typeface="Arial" panose="020B0604020202020204" pitchFamily="34" charset="0"/>
                      </a:endParaRPr>
                    </a:p>
                  </a:txBody>
                  <a:tcPr marL="9525" marR="9525" marT="9525" marB="0" anchor="ctr">
                    <a:solidFill>
                      <a:srgbClr val="941114"/>
                    </a:solidFill>
                  </a:tcPr>
                </a:tc>
                <a:tc>
                  <a:txBody>
                    <a:bodyPr/>
                    <a:lstStyle/>
                    <a:p>
                      <a:pPr algn="ctr" rtl="0" fontAlgn="ctr"/>
                      <a:r>
                        <a:rPr lang="en-US" sz="800" b="1" u="none" strike="noStrike" dirty="0">
                          <a:solidFill>
                            <a:schemeClr val="bg1"/>
                          </a:solidFill>
                          <a:effectLst/>
                          <a:latin typeface="Arial" panose="020B0604020202020204" pitchFamily="34" charset="0"/>
                          <a:cs typeface="Arial" panose="020B0604020202020204" pitchFamily="34" charset="0"/>
                        </a:rPr>
                        <a:t>Rendimiento Anual Compuesto Bruto</a:t>
                      </a:r>
                      <a:endParaRPr lang="en-US" sz="800" b="1" i="0" u="none" strike="noStrike" dirty="0">
                        <a:solidFill>
                          <a:schemeClr val="bg1"/>
                        </a:solidFill>
                        <a:effectLst/>
                        <a:latin typeface="Arial" panose="020B0604020202020204" pitchFamily="34" charset="0"/>
                        <a:cs typeface="Arial" panose="020B0604020202020204" pitchFamily="34" charset="0"/>
                      </a:endParaRPr>
                    </a:p>
                  </a:txBody>
                  <a:tcPr marL="9525" marR="9525" marT="9525" marB="0" anchor="ctr">
                    <a:solidFill>
                      <a:srgbClr val="941114"/>
                    </a:solidFill>
                  </a:tcPr>
                </a:tc>
                <a:tc>
                  <a:txBody>
                    <a:bodyPr/>
                    <a:lstStyle/>
                    <a:p>
                      <a:pPr algn="ctr" rtl="0" fontAlgn="ctr"/>
                      <a:r>
                        <a:rPr lang="es-ES" sz="800" b="1" u="none" strike="noStrike" dirty="0">
                          <a:solidFill>
                            <a:schemeClr val="bg1"/>
                          </a:solidFill>
                          <a:effectLst/>
                          <a:latin typeface="Arial" panose="020B0604020202020204" pitchFamily="34" charset="0"/>
                          <a:cs typeface="Arial" panose="020B0604020202020204" pitchFamily="34" charset="0"/>
                        </a:rPr>
                        <a:t>Múltiplo de Capital Bruto a Nivel Proyecto</a:t>
                      </a:r>
                      <a:endParaRPr lang="es-ES" sz="800" b="1" i="0" u="none" strike="noStrike" dirty="0">
                        <a:solidFill>
                          <a:schemeClr val="bg1"/>
                        </a:solidFill>
                        <a:effectLst/>
                        <a:latin typeface="Arial" panose="020B0604020202020204" pitchFamily="34" charset="0"/>
                        <a:cs typeface="Arial" panose="020B0604020202020204" pitchFamily="34" charset="0"/>
                      </a:endParaRPr>
                    </a:p>
                  </a:txBody>
                  <a:tcPr marL="9525" marR="9525" marT="9525" marB="0" anchor="ctr">
                    <a:solidFill>
                      <a:srgbClr val="941114"/>
                    </a:solidFill>
                  </a:tcPr>
                </a:tc>
                <a:extLst>
                  <a:ext uri="{0D108BD9-81ED-4DB2-BD59-A6C34878D82A}">
                    <a16:rowId xmlns:a16="http://schemas.microsoft.com/office/drawing/2014/main" xmlns="" val="1802858115"/>
                  </a:ext>
                </a:extLst>
              </a:tr>
              <a:tr h="242172">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19</a:t>
                      </a:r>
                    </a:p>
                  </a:txBody>
                  <a:tcPr marL="0" marR="0" marT="0" marB="0" anchor="ctr">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ctr"/>
                      <a:r>
                        <a:rPr lang="es-ES" sz="800" b="0" i="0" u="none" strike="noStrike" dirty="0">
                          <a:solidFill>
                            <a:srgbClr val="000000"/>
                          </a:solidFill>
                          <a:effectLst/>
                          <a:latin typeface="Arial" panose="020B0604020202020204" pitchFamily="34" charset="0"/>
                          <a:cs typeface="Arial" panose="020B0604020202020204" pitchFamily="34" charset="0"/>
                        </a:rPr>
                        <a:t>Pasteros </a:t>
                      </a:r>
                    </a:p>
                  </a:txBody>
                  <a:tcPr marL="0" marR="0" marT="0" marB="0" anchor="ctr">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200</a:t>
                      </a:r>
                    </a:p>
                  </a:txBody>
                  <a:tcPr marL="0" marR="0" marT="0" marB="0" anchor="ctr">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Media</a:t>
                      </a:r>
                    </a:p>
                  </a:txBody>
                  <a:tcPr marL="0" marR="0" marT="0" marB="0" anchor="ctr">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22%</a:t>
                      </a:r>
                    </a:p>
                  </a:txBody>
                  <a:tcPr marL="0" marR="0" marT="0" marB="0" anchor="ctr">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1.9x</a:t>
                      </a:r>
                    </a:p>
                  </a:txBody>
                  <a:tcPr marL="0" marR="0" marT="0" marB="0" anchor="ctr">
                    <a:lnB w="1270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xmlns="" val="3177654371"/>
                  </a:ext>
                </a:extLst>
              </a:tr>
              <a:tr h="242172">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20</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ctr"/>
                      <a:r>
                        <a:rPr lang="es-ES" sz="800" b="0" i="0" u="none" strike="noStrike" dirty="0">
                          <a:solidFill>
                            <a:srgbClr val="000000"/>
                          </a:solidFill>
                          <a:effectLst/>
                          <a:latin typeface="Arial" panose="020B0604020202020204" pitchFamily="34" charset="0"/>
                          <a:cs typeface="Arial" panose="020B0604020202020204" pitchFamily="34" charset="0"/>
                        </a:rPr>
                        <a:t>San Sebastian </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219</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Media</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22%</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1.9x</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xmlns="" val="2989086671"/>
                  </a:ext>
                </a:extLst>
              </a:tr>
              <a:tr h="297471">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21</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ctr"/>
                      <a:r>
                        <a:rPr lang="es-ES" sz="800" b="0" i="0" u="none" strike="noStrike" dirty="0">
                          <a:solidFill>
                            <a:srgbClr val="000000"/>
                          </a:solidFill>
                          <a:effectLst/>
                          <a:latin typeface="Arial" panose="020B0604020202020204" pitchFamily="34" charset="0"/>
                          <a:cs typeface="Arial" panose="020B0604020202020204" pitchFamily="34" charset="0"/>
                        </a:rPr>
                        <a:t>IMA </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176</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Social</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22%</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2.2x</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xmlns="" val="2697347390"/>
                  </a:ext>
                </a:extLst>
              </a:tr>
              <a:tr h="242172">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22</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ctr"/>
                      <a:r>
                        <a:rPr lang="es-ES" sz="800" b="0" i="0" u="none" strike="noStrike" dirty="0">
                          <a:solidFill>
                            <a:srgbClr val="000000"/>
                          </a:solidFill>
                          <a:effectLst/>
                          <a:latin typeface="Arial" panose="020B0604020202020204" pitchFamily="34" charset="0"/>
                          <a:cs typeface="Arial" panose="020B0604020202020204" pitchFamily="34" charset="0"/>
                        </a:rPr>
                        <a:t>Arboleda </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228</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Social</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10%</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1.7x</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xmlns="" val="519457554"/>
                  </a:ext>
                </a:extLst>
              </a:tr>
              <a:tr h="297471">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23</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ctr"/>
                      <a:r>
                        <a:rPr lang="es-ES" sz="800" b="0" i="0" u="none" strike="noStrike" dirty="0">
                          <a:solidFill>
                            <a:srgbClr val="000000"/>
                          </a:solidFill>
                          <a:effectLst/>
                          <a:latin typeface="Arial" panose="020B0604020202020204" pitchFamily="34" charset="0"/>
                          <a:cs typeface="Arial" panose="020B0604020202020204" pitchFamily="34" charset="0"/>
                        </a:rPr>
                        <a:t>Calle 7 </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170</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Social</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7%</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1.3x</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xmlns="" val="2156730441"/>
                  </a:ext>
                </a:extLst>
              </a:tr>
              <a:tr h="242172">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24</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ctr"/>
                      <a:r>
                        <a:rPr lang="es-ES" sz="800" b="0" i="0" u="none" strike="noStrike" dirty="0">
                          <a:solidFill>
                            <a:srgbClr val="000000"/>
                          </a:solidFill>
                          <a:effectLst/>
                          <a:latin typeface="Arial" panose="020B0604020202020204" pitchFamily="34" charset="0"/>
                          <a:cs typeface="Arial" panose="020B0604020202020204" pitchFamily="34" charset="0"/>
                        </a:rPr>
                        <a:t>Oriente 3  </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156</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Media</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28%</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3.3x</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xmlns="" val="3747949177"/>
                  </a:ext>
                </a:extLst>
              </a:tr>
              <a:tr h="242172">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25</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ctr"/>
                      <a:r>
                        <a:rPr lang="es-ES" sz="800" b="0" i="0" u="none" strike="noStrike" dirty="0">
                          <a:solidFill>
                            <a:srgbClr val="000000"/>
                          </a:solidFill>
                          <a:effectLst/>
                          <a:latin typeface="Arial" panose="020B0604020202020204" pitchFamily="34" charset="0"/>
                          <a:cs typeface="Arial" panose="020B0604020202020204" pitchFamily="34" charset="0"/>
                        </a:rPr>
                        <a:t>Bodas 82 </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144</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Social</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22%</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2.2x</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xmlns="" val="2978901212"/>
                  </a:ext>
                </a:extLst>
              </a:tr>
              <a:tr h="242172">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26</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ctr"/>
                      <a:r>
                        <a:rPr lang="es-ES" sz="800" b="0" i="0" u="none" strike="noStrike" dirty="0">
                          <a:solidFill>
                            <a:srgbClr val="000000"/>
                          </a:solidFill>
                          <a:effectLst/>
                          <a:latin typeface="Arial" panose="020B0604020202020204" pitchFamily="34" charset="0"/>
                          <a:cs typeface="Arial" panose="020B0604020202020204" pitchFamily="34" charset="0"/>
                        </a:rPr>
                        <a:t>Luz Saviñon </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12</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Residencial Plus</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41%</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2.1x</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xmlns="" val="1866158077"/>
                  </a:ext>
                </a:extLst>
              </a:tr>
              <a:tr h="242172">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27</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ctr"/>
                      <a:r>
                        <a:rPr lang="es-ES" sz="800" b="0" i="0" u="none" strike="noStrike" dirty="0">
                          <a:solidFill>
                            <a:srgbClr val="000000"/>
                          </a:solidFill>
                          <a:effectLst/>
                          <a:latin typeface="Arial" panose="020B0604020202020204" pitchFamily="34" charset="0"/>
                          <a:cs typeface="Arial" panose="020B0604020202020204" pitchFamily="34" charset="0"/>
                        </a:rPr>
                        <a:t>Oriente 4  </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122</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Media</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28%</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3.3x</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xmlns="" val="69368430"/>
                  </a:ext>
                </a:extLst>
              </a:tr>
              <a:tr h="242172">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28</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ctr"/>
                      <a:r>
                        <a:rPr lang="es-ES" sz="800" b="0" i="0" u="none" strike="noStrike" dirty="0">
                          <a:solidFill>
                            <a:srgbClr val="000000"/>
                          </a:solidFill>
                          <a:effectLst/>
                          <a:latin typeface="Arial" panose="020B0604020202020204" pitchFamily="34" charset="0"/>
                          <a:cs typeface="Arial" panose="020B0604020202020204" pitchFamily="34" charset="0"/>
                        </a:rPr>
                        <a:t>Ermita 4 (e)</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125</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Media</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35%</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5.3x</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xmlns="" val="167469767"/>
                  </a:ext>
                </a:extLst>
              </a:tr>
              <a:tr h="242172">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29</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ctr"/>
                      <a:r>
                        <a:rPr lang="es-ES" sz="800" b="0" i="0" u="none" strike="noStrike" dirty="0">
                          <a:solidFill>
                            <a:srgbClr val="000000"/>
                          </a:solidFill>
                          <a:effectLst/>
                          <a:latin typeface="Arial" panose="020B0604020202020204" pitchFamily="34" charset="0"/>
                          <a:cs typeface="Arial" panose="020B0604020202020204" pitchFamily="34" charset="0"/>
                        </a:rPr>
                        <a:t>San Juan (e)</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217</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Media</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22%</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2.3x</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xmlns="" val="860983115"/>
                  </a:ext>
                </a:extLst>
              </a:tr>
              <a:tr h="297471">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30</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ctr"/>
                      <a:r>
                        <a:rPr lang="es-ES" sz="800" b="0" i="0" u="none" strike="noStrike" dirty="0">
                          <a:solidFill>
                            <a:srgbClr val="000000"/>
                          </a:solidFill>
                          <a:effectLst/>
                          <a:latin typeface="Arial" panose="020B0604020202020204" pitchFamily="34" charset="0"/>
                          <a:cs typeface="Arial" panose="020B0604020202020204" pitchFamily="34" charset="0"/>
                        </a:rPr>
                        <a:t>Carola I </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52</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Residencial</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24%</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2.5x</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xmlns="" val="2646972156"/>
                  </a:ext>
                </a:extLst>
              </a:tr>
              <a:tr h="242172">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31</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ctr"/>
                      <a:r>
                        <a:rPr lang="es-ES" sz="800" b="0" i="0" u="none" strike="noStrike" dirty="0">
                          <a:solidFill>
                            <a:srgbClr val="000000"/>
                          </a:solidFill>
                          <a:effectLst/>
                          <a:latin typeface="Arial" panose="020B0604020202020204" pitchFamily="34" charset="0"/>
                          <a:cs typeface="Arial" panose="020B0604020202020204" pitchFamily="34" charset="0"/>
                        </a:rPr>
                        <a:t>Ermita 3 </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160</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Media</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35%</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5.3x</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xmlns="" val="3232575477"/>
                  </a:ext>
                </a:extLst>
              </a:tr>
              <a:tr h="242172">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32</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ctr"/>
                      <a:r>
                        <a:rPr lang="es-ES" sz="800" b="0" i="0" u="none" strike="noStrike" dirty="0">
                          <a:solidFill>
                            <a:srgbClr val="000000"/>
                          </a:solidFill>
                          <a:effectLst/>
                          <a:latin typeface="Arial" panose="020B0604020202020204" pitchFamily="34" charset="0"/>
                          <a:cs typeface="Arial" panose="020B0604020202020204" pitchFamily="34" charset="0"/>
                        </a:rPr>
                        <a:t>San Simón (e)</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33</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Residencial</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42%</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4.4x</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xmlns="" val="998050215"/>
                  </a:ext>
                </a:extLst>
              </a:tr>
              <a:tr h="277781">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33</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ctr"/>
                      <a:r>
                        <a:rPr lang="es-ES" sz="800" b="0" i="0" u="none" strike="noStrike" dirty="0">
                          <a:solidFill>
                            <a:srgbClr val="000000"/>
                          </a:solidFill>
                          <a:effectLst/>
                          <a:latin typeface="Arial" panose="020B0604020202020204" pitchFamily="34" charset="0"/>
                          <a:cs typeface="Arial" panose="020B0604020202020204" pitchFamily="34" charset="0"/>
                        </a:rPr>
                        <a:t>Jardín Residencial (e)</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12</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Residencial</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25%</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2.1x</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xmlns="" val="1508992267"/>
                  </a:ext>
                </a:extLst>
              </a:tr>
              <a:tr h="242172">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34</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ctr"/>
                      <a:r>
                        <a:rPr lang="es-ES" sz="800" b="0" i="0" u="none" strike="noStrike" dirty="0">
                          <a:solidFill>
                            <a:srgbClr val="000000"/>
                          </a:solidFill>
                          <a:effectLst/>
                          <a:latin typeface="Arial" panose="020B0604020202020204" pitchFamily="34" charset="0"/>
                          <a:cs typeface="Arial" panose="020B0604020202020204" pitchFamily="34" charset="0"/>
                        </a:rPr>
                        <a:t>Oriente 5  (e)</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117</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Media</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28%</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3.3x</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xmlns="" val="1566814501"/>
                  </a:ext>
                </a:extLst>
              </a:tr>
              <a:tr h="242172">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35</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ctr"/>
                      <a:r>
                        <a:rPr lang="es-ES" sz="800" b="0" i="0" u="none" strike="noStrike" dirty="0">
                          <a:solidFill>
                            <a:srgbClr val="000000"/>
                          </a:solidFill>
                          <a:effectLst/>
                          <a:latin typeface="Arial" panose="020B0604020202020204" pitchFamily="34" charset="0"/>
                          <a:cs typeface="Arial" panose="020B0604020202020204" pitchFamily="34" charset="0"/>
                        </a:rPr>
                        <a:t>Bodas 70 </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151</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Media</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22%</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ctr"/>
                      <a:r>
                        <a:rPr lang="es-ES" sz="800" b="0" i="0" u="none" strike="noStrike" dirty="0">
                          <a:solidFill>
                            <a:srgbClr val="000000"/>
                          </a:solidFill>
                          <a:effectLst/>
                          <a:latin typeface="Arial" panose="020B0604020202020204" pitchFamily="34" charset="0"/>
                          <a:cs typeface="Arial" panose="020B0604020202020204" pitchFamily="34" charset="0"/>
                        </a:rPr>
                        <a:t>2.2x</a:t>
                      </a:r>
                    </a:p>
                  </a:txBody>
                  <a:tcPr marL="0" marR="0" marT="0" marB="0"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xmlns="" val="1332628422"/>
                  </a:ext>
                </a:extLst>
              </a:tr>
            </a:tbl>
          </a:graphicData>
        </a:graphic>
      </p:graphicFrame>
    </p:spTree>
    <p:extLst>
      <p:ext uri="{BB962C8B-B14F-4D97-AF65-F5344CB8AC3E}">
        <p14:creationId xmlns:p14="http://schemas.microsoft.com/office/powerpoint/2010/main" val="2684777510"/>
      </p:ext>
    </p:extLst>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1 Título"/>
          <p:cNvSpPr txBox="1">
            <a:spLocks/>
          </p:cNvSpPr>
          <p:nvPr/>
        </p:nvSpPr>
        <p:spPr>
          <a:xfrm>
            <a:off x="181551" y="188913"/>
            <a:ext cx="8785225" cy="360362"/>
          </a:xfrm>
          <a:prstGeom prst="rect">
            <a:avLst/>
          </a:prstGeom>
        </p:spPr>
        <p:txBody>
          <a:bodyPr vert="horz" lIns="91440" tIns="45720" rIns="91440" bIns="45720" rtlCol="0" anchor="ctr">
            <a:noAutofit/>
          </a:bodyPr>
          <a:lstStyle>
            <a:lvl1pPr algn="l" defTabSz="914400" rtl="0" eaLnBrk="1" latinLnBrk="0" hangingPunct="1">
              <a:spcBef>
                <a:spcPct val="0"/>
              </a:spcBef>
              <a:buNone/>
              <a:defRPr sz="2800" kern="1200">
                <a:solidFill>
                  <a:schemeClr val="bg1"/>
                </a:solidFill>
                <a:latin typeface="+mj-lt"/>
                <a:ea typeface="+mj-ea"/>
                <a:cs typeface="+mj-cs"/>
              </a:defRPr>
            </a:lvl1pPr>
          </a:lstStyle>
          <a:p>
            <a:pPr fontAlgn="auto">
              <a:spcAft>
                <a:spcPts val="0"/>
              </a:spcAft>
            </a:pPr>
            <a:r>
              <a:rPr lang="es-MX" sz="2400" b="1" dirty="0">
                <a:solidFill>
                  <a:prstClr val="white"/>
                </a:solidFill>
                <a:latin typeface="Arial" panose="020B0604020202020204" pitchFamily="34" charset="0"/>
                <a:cs typeface="Arial" panose="020B0604020202020204" pitchFamily="34" charset="0"/>
              </a:rPr>
              <a:t>Lineamientos de Inversión</a:t>
            </a:r>
          </a:p>
        </p:txBody>
      </p:sp>
      <p:sp>
        <p:nvSpPr>
          <p:cNvPr id="7" name="2 Marcador de número de diapositiva"/>
          <p:cNvSpPr txBox="1">
            <a:spLocks/>
          </p:cNvSpPr>
          <p:nvPr/>
        </p:nvSpPr>
        <p:spPr>
          <a:xfrm>
            <a:off x="4034866" y="6629945"/>
            <a:ext cx="1080120" cy="255439"/>
          </a:xfrm>
          <a:prstGeom prst="rect">
            <a:avLst/>
          </a:prstGeom>
        </p:spPr>
        <p:txBody>
          <a:bodyPr/>
          <a:lstStyle>
            <a:defPPr>
              <a:defRPr lang="en-US"/>
            </a:defPPr>
            <a:lvl1pPr marL="0" algn="l" defTabSz="914400" rtl="0" eaLnBrk="1" latinLnBrk="0" hangingPunct="1">
              <a:defRPr sz="10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fontAlgn="auto">
              <a:spcBef>
                <a:spcPts val="0"/>
              </a:spcBef>
              <a:spcAft>
                <a:spcPts val="0"/>
              </a:spcAft>
            </a:pPr>
            <a:fld id="{55E7DCAD-947E-4676-AFAF-0C66FE180EA6}" type="slidenum">
              <a:rPr lang="en-US" sz="1050" smtClean="0">
                <a:solidFill>
                  <a:prstClr val="black"/>
                </a:solidFill>
              </a:rPr>
              <a:pPr algn="ctr" fontAlgn="auto">
                <a:spcBef>
                  <a:spcPts val="0"/>
                </a:spcBef>
                <a:spcAft>
                  <a:spcPts val="0"/>
                </a:spcAft>
              </a:pPr>
              <a:t>24</a:t>
            </a:fld>
            <a:endParaRPr lang="en-US" sz="1050" dirty="0">
              <a:solidFill>
                <a:prstClr val="black"/>
              </a:solidFill>
            </a:endParaRPr>
          </a:p>
        </p:txBody>
      </p:sp>
      <p:sp>
        <p:nvSpPr>
          <p:cNvPr id="14" name="13 Rectángulo redondeado"/>
          <p:cNvSpPr/>
          <p:nvPr/>
        </p:nvSpPr>
        <p:spPr>
          <a:xfrm>
            <a:off x="323528" y="1413544"/>
            <a:ext cx="8494407" cy="647303"/>
          </a:xfrm>
          <a:prstGeom prst="roundRect">
            <a:avLst/>
          </a:prstGeom>
          <a:solidFill>
            <a:srgbClr val="941114"/>
          </a:solidFill>
          <a:ln>
            <a:noFill/>
            <a:prstDash val="sysDot"/>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marL="171450" indent="-171450" defTabSz="711200" eaLnBrk="1" fontAlgn="auto" hangingPunct="1">
              <a:lnSpc>
                <a:spcPct val="90000"/>
              </a:lnSpc>
              <a:spcAft>
                <a:spcPct val="35000"/>
              </a:spcAft>
              <a:buFont typeface="Wingdings" panose="05000000000000000000" pitchFamily="2" charset="2"/>
              <a:buChar char="§"/>
            </a:pPr>
            <a:r>
              <a:rPr lang="es-MX" sz="1600" dirty="0">
                <a:solidFill>
                  <a:prstClr val="white"/>
                </a:solidFill>
                <a:latin typeface="Arial" panose="020B0604020202020204" pitchFamily="34" charset="0"/>
                <a:cs typeface="Arial" panose="020B0604020202020204" pitchFamily="34" charset="0"/>
              </a:rPr>
              <a:t>100% de Inversión en Vivienda Vertical Urbana (edificios de 3 o más niveles)</a:t>
            </a:r>
          </a:p>
        </p:txBody>
      </p:sp>
      <p:sp>
        <p:nvSpPr>
          <p:cNvPr id="15" name="14 Rectángulo redondeado"/>
          <p:cNvSpPr/>
          <p:nvPr/>
        </p:nvSpPr>
        <p:spPr>
          <a:xfrm>
            <a:off x="323528" y="2565673"/>
            <a:ext cx="8494407" cy="647303"/>
          </a:xfrm>
          <a:prstGeom prst="roundRect">
            <a:avLst/>
          </a:prstGeom>
          <a:solidFill>
            <a:srgbClr val="941114"/>
          </a:solidFill>
          <a:ln>
            <a:noFill/>
            <a:prstDash val="sysDot"/>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marL="171450" indent="-171450" defTabSz="711200" eaLnBrk="1" fontAlgn="auto" hangingPunct="1">
              <a:lnSpc>
                <a:spcPct val="90000"/>
              </a:lnSpc>
              <a:spcAft>
                <a:spcPct val="35000"/>
              </a:spcAft>
              <a:buFont typeface="Wingdings" panose="05000000000000000000" pitchFamily="2" charset="2"/>
              <a:buChar char="§"/>
            </a:pPr>
            <a:r>
              <a:rPr lang="es-MX" sz="1600" dirty="0">
                <a:solidFill>
                  <a:prstClr val="white"/>
                </a:solidFill>
                <a:latin typeface="Arial" panose="020B0604020202020204" pitchFamily="34" charset="0"/>
                <a:cs typeface="Arial" panose="020B0604020202020204" pitchFamily="34" charset="0"/>
              </a:rPr>
              <a:t>Los proyectos se ubicarán en la CDMX y Municipios Interurbanos</a:t>
            </a:r>
          </a:p>
        </p:txBody>
      </p:sp>
      <p:sp>
        <p:nvSpPr>
          <p:cNvPr id="16" name="15 Rectángulo redondeado"/>
          <p:cNvSpPr/>
          <p:nvPr/>
        </p:nvSpPr>
        <p:spPr>
          <a:xfrm>
            <a:off x="323528" y="3717801"/>
            <a:ext cx="8494407" cy="647303"/>
          </a:xfrm>
          <a:prstGeom prst="roundRect">
            <a:avLst/>
          </a:prstGeom>
          <a:solidFill>
            <a:srgbClr val="941114"/>
          </a:solidFill>
          <a:ln>
            <a:noFill/>
            <a:prstDash val="sysDot"/>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marL="171450" indent="-171450" defTabSz="711200" eaLnBrk="1" fontAlgn="auto" hangingPunct="1">
              <a:lnSpc>
                <a:spcPct val="90000"/>
              </a:lnSpc>
              <a:spcAft>
                <a:spcPct val="35000"/>
              </a:spcAft>
              <a:buFont typeface="Wingdings" panose="05000000000000000000" pitchFamily="2" charset="2"/>
              <a:buChar char="§"/>
            </a:pPr>
            <a:r>
              <a:rPr lang="es-MX" sz="1600" dirty="0">
                <a:solidFill>
                  <a:prstClr val="white"/>
                </a:solidFill>
                <a:latin typeface="Arial" panose="020B0604020202020204" pitchFamily="34" charset="0"/>
                <a:cs typeface="Arial" panose="020B0604020202020204" pitchFamily="34" charset="0"/>
              </a:rPr>
              <a:t>Inversión de capital en terrenos mayores a $40 mm</a:t>
            </a:r>
          </a:p>
        </p:txBody>
      </p:sp>
      <p:sp>
        <p:nvSpPr>
          <p:cNvPr id="17" name="16 Rectángulo redondeado"/>
          <p:cNvSpPr/>
          <p:nvPr/>
        </p:nvSpPr>
        <p:spPr>
          <a:xfrm>
            <a:off x="323528" y="4941937"/>
            <a:ext cx="8494407" cy="647303"/>
          </a:xfrm>
          <a:prstGeom prst="roundRect">
            <a:avLst/>
          </a:prstGeom>
          <a:solidFill>
            <a:srgbClr val="941114"/>
          </a:solidFill>
          <a:ln>
            <a:noFill/>
            <a:prstDash val="sysDot"/>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3769" tIns="23057" rIns="253769" bIns="23057" numCol="1" spcCol="1270" rtlCol="0" anchor="ctr" anchorCtr="0">
            <a:noAutofit/>
          </a:bodyPr>
          <a:lstStyle/>
          <a:p>
            <a:pPr marL="171450" indent="-171450" defTabSz="711200" eaLnBrk="1" fontAlgn="auto" hangingPunct="1">
              <a:lnSpc>
                <a:spcPct val="90000"/>
              </a:lnSpc>
              <a:spcAft>
                <a:spcPct val="35000"/>
              </a:spcAft>
              <a:buFont typeface="Wingdings" panose="05000000000000000000" pitchFamily="2" charset="2"/>
              <a:buChar char="§"/>
            </a:pPr>
            <a:r>
              <a:rPr lang="es-MX" sz="1600" dirty="0">
                <a:solidFill>
                  <a:prstClr val="white"/>
                </a:solidFill>
                <a:latin typeface="Arial" panose="020B0604020202020204" pitchFamily="34" charset="0"/>
                <a:cs typeface="Arial" panose="020B0604020202020204" pitchFamily="34" charset="0"/>
              </a:rPr>
              <a:t>Inversión en proyectos principalmente en Vivienda Media, y en cierta medida de Vivienda Residencial y Residencial Plus</a:t>
            </a:r>
          </a:p>
        </p:txBody>
      </p:sp>
    </p:spTree>
    <p:extLst>
      <p:ext uri="{BB962C8B-B14F-4D97-AF65-F5344CB8AC3E}">
        <p14:creationId xmlns:p14="http://schemas.microsoft.com/office/powerpoint/2010/main" val="634571237"/>
      </p:ext>
    </p:extLst>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Rectángulo 18"/>
          <p:cNvSpPr/>
          <p:nvPr/>
        </p:nvSpPr>
        <p:spPr>
          <a:xfrm>
            <a:off x="181551" y="968389"/>
            <a:ext cx="8785225" cy="492443"/>
          </a:xfrm>
          <a:prstGeom prst="rect">
            <a:avLst/>
          </a:prstGeom>
        </p:spPr>
        <p:txBody>
          <a:bodyPr wrap="square">
            <a:spAutoFit/>
          </a:bodyPr>
          <a:lstStyle/>
          <a:p>
            <a:pPr defTabSz="914400" eaLnBrk="1" fontAlgn="auto" hangingPunct="1">
              <a:spcBef>
                <a:spcPts val="600"/>
              </a:spcBef>
              <a:spcAft>
                <a:spcPts val="0"/>
              </a:spcAft>
              <a:buClr>
                <a:srgbClr val="C2161A"/>
              </a:buClr>
            </a:pPr>
            <a:r>
              <a:rPr lang="es-ES" sz="1200" dirty="0">
                <a:solidFill>
                  <a:prstClr val="black"/>
                </a:solidFill>
                <a:latin typeface="Arial" panose="020B0604020202020204" pitchFamily="34" charset="0"/>
                <a:cs typeface="Arial" panose="020B0604020202020204" pitchFamily="34" charset="0"/>
              </a:rPr>
              <a:t>La mayor parte de nuestros proyectos son de </a:t>
            </a:r>
            <a:r>
              <a:rPr lang="es-ES" sz="1400" b="1" dirty="0">
                <a:solidFill>
                  <a:prstClr val="black"/>
                </a:solidFill>
                <a:latin typeface="Arial" panose="020B0604020202020204" pitchFamily="34" charset="0"/>
                <a:cs typeface="Arial" panose="020B0604020202020204" pitchFamily="34" charset="0"/>
              </a:rPr>
              <a:t>Vivienda</a:t>
            </a:r>
            <a:r>
              <a:rPr lang="es-ES" sz="1200" b="1" dirty="0">
                <a:solidFill>
                  <a:prstClr val="black"/>
                </a:solidFill>
                <a:latin typeface="Arial" panose="020B0604020202020204" pitchFamily="34" charset="0"/>
                <a:cs typeface="Arial" panose="020B0604020202020204" pitchFamily="34" charset="0"/>
              </a:rPr>
              <a:t> Media (precio entre 350 y 750 SMVG</a:t>
            </a:r>
            <a:r>
              <a:rPr lang="es-ES" sz="1200" dirty="0">
                <a:solidFill>
                  <a:prstClr val="black"/>
                </a:solidFill>
                <a:latin typeface="Arial" panose="020B0604020202020204" pitchFamily="34" charset="0"/>
                <a:cs typeface="Arial" panose="020B0604020202020204" pitchFamily="34" charset="0"/>
              </a:rPr>
              <a:t>), bajo la siguiente estructura de Costo/Capital:</a:t>
            </a:r>
          </a:p>
        </p:txBody>
      </p:sp>
      <p:sp>
        <p:nvSpPr>
          <p:cNvPr id="34" name="1 Título"/>
          <p:cNvSpPr txBox="1">
            <a:spLocks/>
          </p:cNvSpPr>
          <p:nvPr/>
        </p:nvSpPr>
        <p:spPr>
          <a:xfrm>
            <a:off x="181551" y="188913"/>
            <a:ext cx="8785225" cy="360362"/>
          </a:xfrm>
          <a:prstGeom prst="rect">
            <a:avLst/>
          </a:prstGeom>
        </p:spPr>
        <p:txBody>
          <a:bodyPr vert="horz" lIns="91440" tIns="45720" rIns="91440" bIns="45720" rtlCol="0" anchor="ctr">
            <a:noAutofit/>
          </a:bodyPr>
          <a:lstStyle>
            <a:lvl1pPr algn="l" defTabSz="914400" rtl="0" eaLnBrk="1" latinLnBrk="0" hangingPunct="1">
              <a:spcBef>
                <a:spcPct val="0"/>
              </a:spcBef>
              <a:buNone/>
              <a:defRPr sz="2800" kern="1200">
                <a:solidFill>
                  <a:schemeClr val="bg1"/>
                </a:solidFill>
                <a:latin typeface="+mj-lt"/>
                <a:ea typeface="+mj-ea"/>
                <a:cs typeface="+mj-cs"/>
              </a:defRPr>
            </a:lvl1pPr>
          </a:lstStyle>
          <a:p>
            <a:pPr fontAlgn="auto">
              <a:spcAft>
                <a:spcPts val="0"/>
              </a:spcAft>
            </a:pPr>
            <a:r>
              <a:rPr lang="es-MX" sz="2400" b="1" dirty="0">
                <a:solidFill>
                  <a:prstClr val="white"/>
                </a:solidFill>
                <a:latin typeface="Arial" panose="020B0604020202020204" pitchFamily="34" charset="0"/>
                <a:cs typeface="Arial" panose="020B0604020202020204" pitchFamily="34" charset="0"/>
              </a:rPr>
              <a:t>Ejemplo de Estructura de Capital – Vivienda Media</a:t>
            </a:r>
          </a:p>
        </p:txBody>
      </p:sp>
      <p:grpSp>
        <p:nvGrpSpPr>
          <p:cNvPr id="2" name="Group 1"/>
          <p:cNvGrpSpPr/>
          <p:nvPr/>
        </p:nvGrpSpPr>
        <p:grpSpPr>
          <a:xfrm>
            <a:off x="-19364" y="1754321"/>
            <a:ext cx="9163364" cy="3546887"/>
            <a:chOff x="36512" y="2780928"/>
            <a:chExt cx="9144000" cy="3546887"/>
          </a:xfrm>
        </p:grpSpPr>
        <p:graphicFrame>
          <p:nvGraphicFramePr>
            <p:cNvPr id="24" name="3 Gráfico"/>
            <p:cNvGraphicFramePr>
              <a:graphicFrameLocks/>
            </p:cNvGraphicFramePr>
            <p:nvPr>
              <p:extLst>
                <p:ext uri="{D42A27DB-BD31-4B8C-83A1-F6EECF244321}">
                  <p14:modId xmlns:p14="http://schemas.microsoft.com/office/powerpoint/2010/main" val="190128606"/>
                </p:ext>
              </p:extLst>
            </p:nvPr>
          </p:nvGraphicFramePr>
          <p:xfrm>
            <a:off x="36512" y="2780928"/>
            <a:ext cx="9144000" cy="3546887"/>
          </p:xfrm>
          <a:graphic>
            <a:graphicData uri="http://schemas.openxmlformats.org/drawingml/2006/chart">
              <c:chart xmlns:c="http://schemas.openxmlformats.org/drawingml/2006/chart" xmlns:r="http://schemas.openxmlformats.org/officeDocument/2006/relationships" r:id="rId2"/>
            </a:graphicData>
          </a:graphic>
        </p:graphicFrame>
        <p:sp>
          <p:nvSpPr>
            <p:cNvPr id="27" name="CuadroTexto 26"/>
            <p:cNvSpPr txBox="1"/>
            <p:nvPr/>
          </p:nvSpPr>
          <p:spPr>
            <a:xfrm>
              <a:off x="7562128" y="5033117"/>
              <a:ext cx="1566176" cy="577081"/>
            </a:xfrm>
            <a:prstGeom prst="rect">
              <a:avLst/>
            </a:prstGeom>
            <a:noFill/>
          </p:spPr>
          <p:txBody>
            <a:bodyPr wrap="square" rtlCol="0">
              <a:spAutoFit/>
            </a:bodyPr>
            <a:lstStyle/>
            <a:p>
              <a:pPr algn="ctr" defTabSz="914400" eaLnBrk="1" fontAlgn="auto" hangingPunct="1">
                <a:spcBef>
                  <a:spcPts val="0"/>
                </a:spcBef>
                <a:spcAft>
                  <a:spcPts val="0"/>
                </a:spcAft>
              </a:pPr>
              <a:r>
                <a:rPr lang="es-MX" sz="1050" b="1" dirty="0">
                  <a:solidFill>
                    <a:prstClr val="black"/>
                  </a:solidFill>
                  <a:latin typeface="Arial" panose="020B0604020202020204" pitchFamily="34" charset="0"/>
                  <a:cs typeface="Arial" panose="020B0604020202020204" pitchFamily="34" charset="0"/>
                </a:rPr>
                <a:t>Múltiplo promedio de capital histórico a nivel proyecto </a:t>
              </a:r>
              <a:r>
                <a:rPr lang="es-MX" sz="1050" b="1" u="sng" dirty="0">
                  <a:solidFill>
                    <a:prstClr val="black"/>
                  </a:solidFill>
                  <a:latin typeface="Arial" panose="020B0604020202020204" pitchFamily="34" charset="0"/>
                  <a:cs typeface="Arial" panose="020B0604020202020204" pitchFamily="34" charset="0"/>
                </a:rPr>
                <a:t>2.3x</a:t>
              </a:r>
            </a:p>
          </p:txBody>
        </p:sp>
        <p:sp>
          <p:nvSpPr>
            <p:cNvPr id="28" name="Flecha abajo 27"/>
            <p:cNvSpPr/>
            <p:nvPr/>
          </p:nvSpPr>
          <p:spPr>
            <a:xfrm rot="10800000">
              <a:off x="8189288" y="4696773"/>
              <a:ext cx="284619" cy="285576"/>
            </a:xfrm>
            <a:prstGeom prst="downArrow">
              <a:avLst/>
            </a:prstGeom>
            <a:solidFill>
              <a:srgbClr val="C2161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914400" eaLnBrk="1" fontAlgn="auto" hangingPunct="1">
                <a:spcBef>
                  <a:spcPts val="0"/>
                </a:spcBef>
                <a:spcAft>
                  <a:spcPts val="0"/>
                </a:spcAft>
              </a:pPr>
              <a:endParaRPr lang="es-ES" dirty="0">
                <a:solidFill>
                  <a:prstClr val="white"/>
                </a:solidFill>
                <a:latin typeface="Arial" panose="020B0604020202020204" pitchFamily="34" charset="0"/>
                <a:cs typeface="Arial" panose="020B0604020202020204" pitchFamily="34" charset="0"/>
              </a:endParaRPr>
            </a:p>
          </p:txBody>
        </p:sp>
        <p:cxnSp>
          <p:nvCxnSpPr>
            <p:cNvPr id="29" name="11 Conector recto"/>
            <p:cNvCxnSpPr/>
            <p:nvPr/>
          </p:nvCxnSpPr>
          <p:spPr>
            <a:xfrm>
              <a:off x="1176210" y="3406650"/>
              <a:ext cx="6752261" cy="0"/>
            </a:xfrm>
            <a:prstGeom prst="line">
              <a:avLst/>
            </a:prstGeom>
            <a:ln w="9525" cmpd="sng">
              <a:solidFill>
                <a:srgbClr val="C2161A"/>
              </a:solidFill>
              <a:prstDash val="dash"/>
            </a:ln>
            <a:effectLst/>
          </p:spPr>
          <p:style>
            <a:lnRef idx="2">
              <a:schemeClr val="accent1"/>
            </a:lnRef>
            <a:fillRef idx="0">
              <a:schemeClr val="accent1"/>
            </a:fillRef>
            <a:effectRef idx="1">
              <a:schemeClr val="accent1"/>
            </a:effectRef>
            <a:fontRef idx="minor">
              <a:schemeClr val="tx1"/>
            </a:fontRef>
          </p:style>
        </p:cxnSp>
        <p:cxnSp>
          <p:nvCxnSpPr>
            <p:cNvPr id="30" name="14 Conector recto"/>
            <p:cNvCxnSpPr/>
            <p:nvPr/>
          </p:nvCxnSpPr>
          <p:spPr>
            <a:xfrm flipV="1">
              <a:off x="3693755" y="3879234"/>
              <a:ext cx="2939921" cy="9144"/>
            </a:xfrm>
            <a:prstGeom prst="line">
              <a:avLst/>
            </a:prstGeom>
            <a:ln w="9525" cmpd="sng">
              <a:solidFill>
                <a:srgbClr val="C2161A"/>
              </a:solidFill>
              <a:prstDash val="dash"/>
            </a:ln>
            <a:effectLst/>
          </p:spPr>
          <p:style>
            <a:lnRef idx="2">
              <a:schemeClr val="accent1"/>
            </a:lnRef>
            <a:fillRef idx="0">
              <a:schemeClr val="accent1"/>
            </a:fillRef>
            <a:effectRef idx="1">
              <a:schemeClr val="accent1"/>
            </a:effectRef>
            <a:fontRef idx="minor">
              <a:schemeClr val="tx1"/>
            </a:fontRef>
          </p:style>
        </p:cxnSp>
        <p:cxnSp>
          <p:nvCxnSpPr>
            <p:cNvPr id="31" name="3 Conector recto"/>
            <p:cNvCxnSpPr/>
            <p:nvPr/>
          </p:nvCxnSpPr>
          <p:spPr>
            <a:xfrm>
              <a:off x="6223892" y="4590345"/>
              <a:ext cx="1692000" cy="0"/>
            </a:xfrm>
            <a:prstGeom prst="line">
              <a:avLst/>
            </a:prstGeom>
            <a:ln w="9525" cmpd="sng">
              <a:solidFill>
                <a:srgbClr val="C2161A"/>
              </a:solidFill>
              <a:prstDash val="dash"/>
            </a:ln>
            <a:effectLst/>
          </p:spPr>
          <p:style>
            <a:lnRef idx="2">
              <a:schemeClr val="accent1"/>
            </a:lnRef>
            <a:fillRef idx="0">
              <a:schemeClr val="accent1"/>
            </a:fillRef>
            <a:effectRef idx="1">
              <a:schemeClr val="accent1"/>
            </a:effectRef>
            <a:fontRef idx="minor">
              <a:schemeClr val="tx1"/>
            </a:fontRef>
          </p:style>
        </p:cxnSp>
        <p:sp>
          <p:nvSpPr>
            <p:cNvPr id="3" name="2 CuadroTexto"/>
            <p:cNvSpPr txBox="1"/>
            <p:nvPr/>
          </p:nvSpPr>
          <p:spPr>
            <a:xfrm>
              <a:off x="2580312" y="4120575"/>
              <a:ext cx="1440160" cy="861774"/>
            </a:xfrm>
            <a:prstGeom prst="rect">
              <a:avLst/>
            </a:prstGeom>
            <a:noFill/>
          </p:spPr>
          <p:txBody>
            <a:bodyPr wrap="square" rtlCol="0">
              <a:spAutoFit/>
            </a:bodyPr>
            <a:lstStyle/>
            <a:p>
              <a:pPr defTabSz="914400" eaLnBrk="1" fontAlgn="auto" hangingPunct="1">
                <a:spcBef>
                  <a:spcPts val="0"/>
                </a:spcBef>
                <a:spcAft>
                  <a:spcPts val="0"/>
                </a:spcAft>
              </a:pPr>
              <a:r>
                <a:rPr lang="es-MX" sz="1000" dirty="0">
                  <a:solidFill>
                    <a:prstClr val="black"/>
                  </a:solidFill>
                  <a:latin typeface="Arial" panose="020B0604020202020204" pitchFamily="34" charset="0"/>
                  <a:cs typeface="Arial" panose="020B0604020202020204" pitchFamily="34" charset="0"/>
                </a:rPr>
                <a:t>Construcción</a:t>
              </a:r>
            </a:p>
            <a:p>
              <a:pPr defTabSz="914400" eaLnBrk="1" fontAlgn="auto" hangingPunct="1">
                <a:spcBef>
                  <a:spcPts val="0"/>
                </a:spcBef>
                <a:spcAft>
                  <a:spcPts val="0"/>
                </a:spcAft>
              </a:pPr>
              <a:r>
                <a:rPr lang="es-MX" sz="1000" dirty="0">
                  <a:solidFill>
                    <a:prstClr val="black"/>
                  </a:solidFill>
                  <a:latin typeface="Arial" panose="020B0604020202020204" pitchFamily="34" charset="0"/>
                  <a:cs typeface="Arial" panose="020B0604020202020204" pitchFamily="34" charset="0"/>
                </a:rPr>
                <a:t>Licencias</a:t>
              </a:r>
            </a:p>
            <a:p>
              <a:pPr defTabSz="914400" eaLnBrk="1" fontAlgn="auto" hangingPunct="1">
                <a:spcBef>
                  <a:spcPts val="0"/>
                </a:spcBef>
                <a:spcAft>
                  <a:spcPts val="0"/>
                </a:spcAft>
              </a:pPr>
              <a:r>
                <a:rPr lang="es-MX" sz="1000" dirty="0">
                  <a:solidFill>
                    <a:prstClr val="black"/>
                  </a:solidFill>
                  <a:latin typeface="Arial" panose="020B0604020202020204" pitchFamily="34" charset="0"/>
                  <a:cs typeface="Arial" panose="020B0604020202020204" pitchFamily="34" charset="0"/>
                </a:rPr>
                <a:t>Proyecto</a:t>
              </a:r>
            </a:p>
            <a:p>
              <a:pPr defTabSz="914400" eaLnBrk="1" fontAlgn="auto" hangingPunct="1">
                <a:spcBef>
                  <a:spcPts val="0"/>
                </a:spcBef>
                <a:spcAft>
                  <a:spcPts val="0"/>
                </a:spcAft>
              </a:pPr>
              <a:r>
                <a:rPr lang="es-MX" sz="1000" dirty="0">
                  <a:solidFill>
                    <a:prstClr val="black"/>
                  </a:solidFill>
                  <a:latin typeface="Arial" panose="020B0604020202020204" pitchFamily="34" charset="0"/>
                  <a:cs typeface="Arial" panose="020B0604020202020204" pitchFamily="34" charset="0"/>
                </a:rPr>
                <a:t>Gastos </a:t>
              </a:r>
            </a:p>
            <a:p>
              <a:pPr defTabSz="914400" eaLnBrk="1" fontAlgn="auto" hangingPunct="1">
                <a:spcBef>
                  <a:spcPts val="0"/>
                </a:spcBef>
                <a:spcAft>
                  <a:spcPts val="0"/>
                </a:spcAft>
              </a:pPr>
              <a:r>
                <a:rPr lang="es-MX" sz="1000" dirty="0">
                  <a:solidFill>
                    <a:prstClr val="black"/>
                  </a:solidFill>
                  <a:latin typeface="Arial" panose="020B0604020202020204" pitchFamily="34" charset="0"/>
                  <a:cs typeface="Arial" panose="020B0604020202020204" pitchFamily="34" charset="0"/>
                </a:rPr>
                <a:t>Comisiones</a:t>
              </a:r>
            </a:p>
          </p:txBody>
        </p:sp>
        <p:sp>
          <p:nvSpPr>
            <p:cNvPr id="32" name="31 Cerrar llave"/>
            <p:cNvSpPr/>
            <p:nvPr/>
          </p:nvSpPr>
          <p:spPr>
            <a:xfrm>
              <a:off x="2538360" y="5337180"/>
              <a:ext cx="74741" cy="468000"/>
            </a:xfrm>
            <a:prstGeom prst="rightBrace">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914400" eaLnBrk="1" fontAlgn="auto" hangingPunct="1">
                <a:spcBef>
                  <a:spcPts val="0"/>
                </a:spcBef>
                <a:spcAft>
                  <a:spcPts val="0"/>
                </a:spcAft>
              </a:pPr>
              <a:endParaRPr lang="es-MX" dirty="0">
                <a:solidFill>
                  <a:prstClr val="black"/>
                </a:solidFill>
                <a:latin typeface="Arial" panose="020B0604020202020204" pitchFamily="34" charset="0"/>
                <a:cs typeface="Arial" panose="020B0604020202020204" pitchFamily="34" charset="0"/>
              </a:endParaRPr>
            </a:p>
          </p:txBody>
        </p:sp>
        <p:sp>
          <p:nvSpPr>
            <p:cNvPr id="33" name="32 CuadroTexto"/>
            <p:cNvSpPr txBox="1"/>
            <p:nvPr/>
          </p:nvSpPr>
          <p:spPr>
            <a:xfrm>
              <a:off x="2583072" y="5413437"/>
              <a:ext cx="720080" cy="246221"/>
            </a:xfrm>
            <a:prstGeom prst="rect">
              <a:avLst/>
            </a:prstGeom>
            <a:noFill/>
          </p:spPr>
          <p:txBody>
            <a:bodyPr wrap="square" rtlCol="0">
              <a:spAutoFit/>
            </a:bodyPr>
            <a:lstStyle/>
            <a:p>
              <a:pPr defTabSz="914400" eaLnBrk="1" fontAlgn="auto" hangingPunct="1">
                <a:spcBef>
                  <a:spcPts val="0"/>
                </a:spcBef>
                <a:spcAft>
                  <a:spcPts val="0"/>
                </a:spcAft>
              </a:pPr>
              <a:r>
                <a:rPr lang="es-MX" sz="1000" dirty="0">
                  <a:solidFill>
                    <a:prstClr val="black"/>
                  </a:solidFill>
                  <a:latin typeface="Arial" panose="020B0604020202020204" pitchFamily="34" charset="0"/>
                  <a:cs typeface="Arial" panose="020B0604020202020204" pitchFamily="34" charset="0"/>
                </a:rPr>
                <a:t>Terreno</a:t>
              </a:r>
            </a:p>
          </p:txBody>
        </p:sp>
        <p:sp>
          <p:nvSpPr>
            <p:cNvPr id="20" name="4 CuadroTexto"/>
            <p:cNvSpPr txBox="1"/>
            <p:nvPr/>
          </p:nvSpPr>
          <p:spPr>
            <a:xfrm>
              <a:off x="395536" y="3048000"/>
              <a:ext cx="796637" cy="381000"/>
            </a:xfrm>
            <a:prstGeom prst="rect">
              <a:avLst/>
            </a:prstGeom>
            <a:noFill/>
            <a:ln w="9525" cmpd="sng">
              <a:noFill/>
            </a:ln>
          </p:spPr>
          <p:style>
            <a:lnRef idx="0">
              <a:scrgbClr r="0" g="0" b="0"/>
            </a:lnRef>
            <a:fillRef idx="0">
              <a:scrgbClr r="0" g="0" b="0"/>
            </a:fillRef>
            <a:effectRef idx="0">
              <a:scrgbClr r="0" g="0" b="0"/>
            </a:effectRef>
            <a:fontRef idx="minor">
              <a:schemeClr val="dk1"/>
            </a:fontRef>
          </p:style>
          <p:txBody>
            <a:bodyPr wrap="square" rtlCol="0" anchor="ctr"/>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pPr algn="ctr" defTabSz="914400" eaLnBrk="1" fontAlgn="auto" hangingPunct="1">
                <a:spcBef>
                  <a:spcPts val="0"/>
                </a:spcBef>
                <a:spcAft>
                  <a:spcPts val="0"/>
                </a:spcAft>
              </a:pPr>
              <a:r>
                <a:rPr lang="es-MX" sz="1200" b="1" dirty="0">
                  <a:solidFill>
                    <a:prstClr val="black"/>
                  </a:solidFill>
                  <a:latin typeface="Arial" panose="020B0604020202020204" pitchFamily="34" charset="0"/>
                  <a:cs typeface="Arial" panose="020B0604020202020204" pitchFamily="34" charset="0"/>
                </a:rPr>
                <a:t>Base 100</a:t>
              </a:r>
            </a:p>
          </p:txBody>
        </p:sp>
        <p:sp>
          <p:nvSpPr>
            <p:cNvPr id="36" name="5 CuadroTexto"/>
            <p:cNvSpPr txBox="1"/>
            <p:nvPr/>
          </p:nvSpPr>
          <p:spPr>
            <a:xfrm>
              <a:off x="1605850" y="3558900"/>
              <a:ext cx="796637" cy="381000"/>
            </a:xfrm>
            <a:prstGeom prst="rect">
              <a:avLst/>
            </a:prstGeom>
            <a:noFill/>
            <a:ln w="9525" cmpd="sng">
              <a:noFill/>
            </a:ln>
          </p:spPr>
          <p:style>
            <a:lnRef idx="0">
              <a:scrgbClr r="0" g="0" b="0"/>
            </a:lnRef>
            <a:fillRef idx="0">
              <a:scrgbClr r="0" g="0" b="0"/>
            </a:fillRef>
            <a:effectRef idx="0">
              <a:scrgbClr r="0" g="0" b="0"/>
            </a:effectRef>
            <a:fontRef idx="minor">
              <a:schemeClr val="dk1"/>
            </a:fontRef>
          </p:style>
          <p:txBody>
            <a:bodyPr wrap="square" rtlCol="0" anchor="ctr"/>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pPr algn="ctr" defTabSz="914400" eaLnBrk="1" fontAlgn="auto" hangingPunct="1">
                <a:spcBef>
                  <a:spcPts val="0"/>
                </a:spcBef>
                <a:spcAft>
                  <a:spcPts val="0"/>
                </a:spcAft>
              </a:pPr>
              <a:r>
                <a:rPr lang="es-MX" sz="1200" b="1" dirty="0">
                  <a:solidFill>
                    <a:prstClr val="black"/>
                  </a:solidFill>
                  <a:latin typeface="Arial" panose="020B0604020202020204" pitchFamily="34" charset="0"/>
                  <a:cs typeface="Arial" panose="020B0604020202020204" pitchFamily="34" charset="0"/>
                </a:rPr>
                <a:t>80 - 86</a:t>
              </a:r>
            </a:p>
          </p:txBody>
        </p:sp>
        <p:sp>
          <p:nvSpPr>
            <p:cNvPr id="37" name="6 CuadroTexto"/>
            <p:cNvSpPr txBox="1"/>
            <p:nvPr/>
          </p:nvSpPr>
          <p:spPr>
            <a:xfrm>
              <a:off x="2927343" y="3452418"/>
              <a:ext cx="680653" cy="381000"/>
            </a:xfrm>
            <a:prstGeom prst="rect">
              <a:avLst/>
            </a:prstGeom>
            <a:noFill/>
            <a:ln w="9525" cmpd="sng">
              <a:noFill/>
            </a:ln>
          </p:spPr>
          <p:style>
            <a:lnRef idx="0">
              <a:scrgbClr r="0" g="0" b="0"/>
            </a:lnRef>
            <a:fillRef idx="0">
              <a:scrgbClr r="0" g="0" b="0"/>
            </a:fillRef>
            <a:effectRef idx="0">
              <a:scrgbClr r="0" g="0" b="0"/>
            </a:effectRef>
            <a:fontRef idx="minor">
              <a:schemeClr val="dk1"/>
            </a:fontRef>
          </p:style>
          <p:txBody>
            <a:bodyPr wrap="square" rtlCol="0" anchor="ctr"/>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pPr algn="ctr" defTabSz="914400" eaLnBrk="1" fontAlgn="auto" hangingPunct="1">
                <a:spcBef>
                  <a:spcPts val="0"/>
                </a:spcBef>
                <a:spcAft>
                  <a:spcPts val="0"/>
                </a:spcAft>
              </a:pPr>
              <a:r>
                <a:rPr lang="es-ES" sz="1200" b="1" dirty="0">
                  <a:solidFill>
                    <a:prstClr val="white"/>
                  </a:solidFill>
                  <a:latin typeface="Arial" panose="020B0604020202020204" pitchFamily="34" charset="0"/>
                  <a:cs typeface="Arial" panose="020B0604020202020204" pitchFamily="34" charset="0"/>
                </a:rPr>
                <a:t>14 - 20</a:t>
              </a:r>
              <a:endParaRPr lang="es-MX" sz="1200" b="1" dirty="0">
                <a:solidFill>
                  <a:prstClr val="white"/>
                </a:solidFill>
                <a:latin typeface="Arial" panose="020B0604020202020204" pitchFamily="34" charset="0"/>
                <a:cs typeface="Arial" panose="020B0604020202020204" pitchFamily="34" charset="0"/>
              </a:endParaRPr>
            </a:p>
          </p:txBody>
        </p:sp>
        <p:sp>
          <p:nvSpPr>
            <p:cNvPr id="38" name="7 CuadroTexto"/>
            <p:cNvSpPr txBox="1"/>
            <p:nvPr/>
          </p:nvSpPr>
          <p:spPr>
            <a:xfrm>
              <a:off x="4139353" y="4400616"/>
              <a:ext cx="796637" cy="381000"/>
            </a:xfrm>
            <a:prstGeom prst="rect">
              <a:avLst/>
            </a:prstGeom>
            <a:noFill/>
            <a:ln w="9525" cmpd="sng">
              <a:noFill/>
            </a:ln>
          </p:spPr>
          <p:style>
            <a:lnRef idx="0">
              <a:scrgbClr r="0" g="0" b="0"/>
            </a:lnRef>
            <a:fillRef idx="0">
              <a:scrgbClr r="0" g="0" b="0"/>
            </a:fillRef>
            <a:effectRef idx="0">
              <a:scrgbClr r="0" g="0" b="0"/>
            </a:effectRef>
            <a:fontRef idx="minor">
              <a:schemeClr val="dk1"/>
            </a:fontRef>
          </p:style>
          <p:txBody>
            <a:bodyPr wrap="square" rtlCol="0" anchor="ctr"/>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pPr algn="ctr" defTabSz="914400" eaLnBrk="1" fontAlgn="auto" hangingPunct="1">
                <a:spcBef>
                  <a:spcPts val="0"/>
                </a:spcBef>
                <a:spcAft>
                  <a:spcPts val="0"/>
                </a:spcAft>
              </a:pPr>
              <a:r>
                <a:rPr lang="es-MX" sz="1200" b="1" dirty="0">
                  <a:solidFill>
                    <a:prstClr val="black"/>
                  </a:solidFill>
                  <a:latin typeface="Arial" panose="020B0604020202020204" pitchFamily="34" charset="0"/>
                  <a:cs typeface="Arial" panose="020B0604020202020204" pitchFamily="34" charset="0"/>
                </a:rPr>
                <a:t>50 - 64</a:t>
              </a:r>
            </a:p>
          </p:txBody>
        </p:sp>
        <p:sp>
          <p:nvSpPr>
            <p:cNvPr id="39" name="8 CuadroTexto"/>
            <p:cNvSpPr txBox="1"/>
            <p:nvPr/>
          </p:nvSpPr>
          <p:spPr>
            <a:xfrm>
              <a:off x="6659933" y="4013434"/>
              <a:ext cx="796636" cy="381000"/>
            </a:xfrm>
            <a:prstGeom prst="rect">
              <a:avLst/>
            </a:prstGeom>
            <a:noFill/>
            <a:ln w="9525" cmpd="sng">
              <a:noFill/>
            </a:ln>
          </p:spPr>
          <p:style>
            <a:lnRef idx="0">
              <a:scrgbClr r="0" g="0" b="0"/>
            </a:lnRef>
            <a:fillRef idx="0">
              <a:scrgbClr r="0" g="0" b="0"/>
            </a:fillRef>
            <a:effectRef idx="0">
              <a:scrgbClr r="0" g="0" b="0"/>
            </a:effectRef>
            <a:fontRef idx="minor">
              <a:schemeClr val="dk1"/>
            </a:fontRef>
          </p:style>
          <p:txBody>
            <a:bodyPr wrap="square" rtlCol="0" anchor="ctr"/>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pPr algn="ctr" defTabSz="914400" eaLnBrk="1" fontAlgn="auto" hangingPunct="1">
                <a:spcBef>
                  <a:spcPts val="0"/>
                </a:spcBef>
                <a:spcAft>
                  <a:spcPts val="0"/>
                </a:spcAft>
              </a:pPr>
              <a:r>
                <a:rPr lang="es-MX" sz="1200" b="1" dirty="0">
                  <a:solidFill>
                    <a:prstClr val="black"/>
                  </a:solidFill>
                  <a:latin typeface="Arial" panose="020B0604020202020204" pitchFamily="34" charset="0"/>
                  <a:cs typeface="Arial" panose="020B0604020202020204" pitchFamily="34" charset="0"/>
                </a:rPr>
                <a:t>11 - 15</a:t>
              </a:r>
            </a:p>
          </p:txBody>
        </p:sp>
        <p:sp>
          <p:nvSpPr>
            <p:cNvPr id="40" name="9 CuadroTexto"/>
            <p:cNvSpPr txBox="1"/>
            <p:nvPr/>
          </p:nvSpPr>
          <p:spPr>
            <a:xfrm>
              <a:off x="7933279" y="3814616"/>
              <a:ext cx="796637" cy="381000"/>
            </a:xfrm>
            <a:prstGeom prst="rect">
              <a:avLst/>
            </a:prstGeom>
            <a:noFill/>
            <a:ln w="9525" cmpd="sng">
              <a:noFill/>
            </a:ln>
          </p:spPr>
          <p:style>
            <a:lnRef idx="0">
              <a:scrgbClr r="0" g="0" b="0"/>
            </a:lnRef>
            <a:fillRef idx="0">
              <a:scrgbClr r="0" g="0" b="0"/>
            </a:fillRef>
            <a:effectRef idx="0">
              <a:scrgbClr r="0" g="0" b="0"/>
            </a:effectRef>
            <a:fontRef idx="minor">
              <a:schemeClr val="dk1"/>
            </a:fontRef>
          </p:style>
          <p:txBody>
            <a:bodyPr wrap="square" rtlCol="0" anchor="ctr"/>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pPr algn="ctr" defTabSz="914400" eaLnBrk="1" fontAlgn="auto" hangingPunct="1">
                <a:spcBef>
                  <a:spcPts val="0"/>
                </a:spcBef>
                <a:spcAft>
                  <a:spcPts val="0"/>
                </a:spcAft>
              </a:pPr>
              <a:r>
                <a:rPr lang="es-MX" sz="1200" b="1" dirty="0">
                  <a:solidFill>
                    <a:prstClr val="white"/>
                  </a:solidFill>
                  <a:latin typeface="Arial" panose="020B0604020202020204" pitchFamily="34" charset="0"/>
                  <a:cs typeface="Arial" panose="020B0604020202020204" pitchFamily="34" charset="0"/>
                </a:rPr>
                <a:t>25 - 35</a:t>
              </a:r>
            </a:p>
          </p:txBody>
        </p:sp>
        <p:sp>
          <p:nvSpPr>
            <p:cNvPr id="41" name="10 CuadroTexto"/>
            <p:cNvSpPr txBox="1"/>
            <p:nvPr/>
          </p:nvSpPr>
          <p:spPr>
            <a:xfrm>
              <a:off x="1602080" y="5413437"/>
              <a:ext cx="796637" cy="381000"/>
            </a:xfrm>
            <a:prstGeom prst="rect">
              <a:avLst/>
            </a:prstGeom>
            <a:noFill/>
            <a:ln w="9525" cmpd="sng">
              <a:noFill/>
            </a:ln>
          </p:spPr>
          <p:style>
            <a:lnRef idx="0">
              <a:scrgbClr r="0" g="0" b="0"/>
            </a:lnRef>
            <a:fillRef idx="0">
              <a:scrgbClr r="0" g="0" b="0"/>
            </a:fillRef>
            <a:effectRef idx="0">
              <a:scrgbClr r="0" g="0" b="0"/>
            </a:effectRef>
            <a:fontRef idx="minor">
              <a:schemeClr val="dk1"/>
            </a:fontRef>
          </p:style>
          <p:txBody>
            <a:bodyPr wrap="square" rtlCol="0" anchor="ctr"/>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pPr algn="ctr" defTabSz="914400" eaLnBrk="1" fontAlgn="auto" hangingPunct="1">
                <a:spcBef>
                  <a:spcPts val="0"/>
                </a:spcBef>
                <a:spcAft>
                  <a:spcPts val="0"/>
                </a:spcAft>
              </a:pPr>
              <a:r>
                <a:rPr lang="es-MX" sz="1200" b="1" dirty="0">
                  <a:solidFill>
                    <a:prstClr val="white"/>
                  </a:solidFill>
                  <a:latin typeface="Arial" panose="020B0604020202020204" pitchFamily="34" charset="0"/>
                  <a:cs typeface="Arial" panose="020B0604020202020204" pitchFamily="34" charset="0"/>
                </a:rPr>
                <a:t>10 - 16</a:t>
              </a:r>
            </a:p>
          </p:txBody>
        </p:sp>
        <p:sp>
          <p:nvSpPr>
            <p:cNvPr id="43" name="7 CuadroTexto"/>
            <p:cNvSpPr txBox="1"/>
            <p:nvPr/>
          </p:nvSpPr>
          <p:spPr>
            <a:xfrm>
              <a:off x="5437498" y="4266854"/>
              <a:ext cx="796637" cy="381000"/>
            </a:xfrm>
            <a:prstGeom prst="rect">
              <a:avLst/>
            </a:prstGeom>
            <a:noFill/>
            <a:ln w="9525" cmpd="sng">
              <a:noFill/>
            </a:ln>
          </p:spPr>
          <p:style>
            <a:lnRef idx="0">
              <a:scrgbClr r="0" g="0" b="0"/>
            </a:lnRef>
            <a:fillRef idx="0">
              <a:scrgbClr r="0" g="0" b="0"/>
            </a:fillRef>
            <a:effectRef idx="0">
              <a:scrgbClr r="0" g="0" b="0"/>
            </a:effectRef>
            <a:fontRef idx="minor">
              <a:schemeClr val="dk1"/>
            </a:fontRef>
          </p:style>
          <p:txBody>
            <a:bodyPr wrap="square" rtlCol="0" anchor="ctr"/>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pPr algn="ctr" defTabSz="914400" eaLnBrk="1" fontAlgn="auto" hangingPunct="1">
                <a:spcBef>
                  <a:spcPts val="0"/>
                </a:spcBef>
                <a:spcAft>
                  <a:spcPts val="0"/>
                </a:spcAft>
              </a:pPr>
              <a:r>
                <a:rPr lang="es-MX" sz="1200" b="1" dirty="0">
                  <a:solidFill>
                    <a:prstClr val="black"/>
                  </a:solidFill>
                  <a:latin typeface="Arial" panose="020B0604020202020204" pitchFamily="34" charset="0"/>
                  <a:cs typeface="Arial" panose="020B0604020202020204" pitchFamily="34" charset="0"/>
                </a:rPr>
                <a:t>11 - 15</a:t>
              </a:r>
            </a:p>
          </p:txBody>
        </p:sp>
        <p:cxnSp>
          <p:nvCxnSpPr>
            <p:cNvPr id="44" name="3 Conector recto"/>
            <p:cNvCxnSpPr/>
            <p:nvPr/>
          </p:nvCxnSpPr>
          <p:spPr>
            <a:xfrm>
              <a:off x="4967505" y="4746796"/>
              <a:ext cx="432000" cy="0"/>
            </a:xfrm>
            <a:prstGeom prst="line">
              <a:avLst/>
            </a:prstGeom>
            <a:ln w="9525" cmpd="sng">
              <a:solidFill>
                <a:srgbClr val="C2161A"/>
              </a:solidFill>
              <a:prstDash val="dash"/>
            </a:ln>
            <a:effectLst/>
          </p:spPr>
          <p:style>
            <a:lnRef idx="2">
              <a:schemeClr val="accent1"/>
            </a:lnRef>
            <a:fillRef idx="0">
              <a:schemeClr val="accent1"/>
            </a:fillRef>
            <a:effectRef idx="1">
              <a:schemeClr val="accent1"/>
            </a:effectRef>
            <a:fontRef idx="minor">
              <a:schemeClr val="tx1"/>
            </a:fontRef>
          </p:style>
        </p:cxnSp>
        <p:sp>
          <p:nvSpPr>
            <p:cNvPr id="23" name="22 Cerrar llave"/>
            <p:cNvSpPr/>
            <p:nvPr/>
          </p:nvSpPr>
          <p:spPr>
            <a:xfrm>
              <a:off x="2538361" y="3868010"/>
              <a:ext cx="72008" cy="1440000"/>
            </a:xfrm>
            <a:prstGeom prst="rightBrace">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914400" eaLnBrk="1" fontAlgn="auto" hangingPunct="1">
                <a:spcBef>
                  <a:spcPts val="0"/>
                </a:spcBef>
                <a:spcAft>
                  <a:spcPts val="0"/>
                </a:spcAft>
              </a:pPr>
              <a:endParaRPr lang="es-MX" dirty="0">
                <a:solidFill>
                  <a:prstClr val="black"/>
                </a:solidFill>
                <a:latin typeface="Arial" panose="020B0604020202020204" pitchFamily="34" charset="0"/>
                <a:cs typeface="Arial" panose="020B0604020202020204" pitchFamily="34" charset="0"/>
              </a:endParaRPr>
            </a:p>
          </p:txBody>
        </p:sp>
      </p:grpSp>
      <p:sp>
        <p:nvSpPr>
          <p:cNvPr id="26" name="2 Marcador de número de diapositiva"/>
          <p:cNvSpPr txBox="1">
            <a:spLocks/>
          </p:cNvSpPr>
          <p:nvPr/>
        </p:nvSpPr>
        <p:spPr>
          <a:xfrm>
            <a:off x="4034866" y="6602561"/>
            <a:ext cx="1080120" cy="255439"/>
          </a:xfrm>
          <a:prstGeom prst="rect">
            <a:avLst/>
          </a:prstGeom>
        </p:spPr>
        <p:txBody>
          <a:bodyPr/>
          <a:lstStyle>
            <a:defPPr>
              <a:defRPr lang="en-US"/>
            </a:defPPr>
            <a:lvl1pPr marL="0" algn="l" defTabSz="914400" rtl="0" eaLnBrk="1" latinLnBrk="0" hangingPunct="1">
              <a:defRPr sz="10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fontAlgn="auto">
              <a:spcBef>
                <a:spcPts val="0"/>
              </a:spcBef>
              <a:spcAft>
                <a:spcPts val="0"/>
              </a:spcAft>
            </a:pPr>
            <a:fld id="{55E7DCAD-947E-4676-AFAF-0C66FE180EA6}" type="slidenum">
              <a:rPr lang="en-US" sz="1050" smtClean="0">
                <a:solidFill>
                  <a:prstClr val="black"/>
                </a:solidFill>
              </a:rPr>
              <a:pPr algn="ctr" fontAlgn="auto">
                <a:spcBef>
                  <a:spcPts val="0"/>
                </a:spcBef>
                <a:spcAft>
                  <a:spcPts val="0"/>
                </a:spcAft>
              </a:pPr>
              <a:t>25</a:t>
            </a:fld>
            <a:endParaRPr lang="en-US" sz="1050" dirty="0">
              <a:solidFill>
                <a:prstClr val="black"/>
              </a:solidFill>
            </a:endParaRPr>
          </a:p>
        </p:txBody>
      </p:sp>
    </p:spTree>
    <p:extLst>
      <p:ext uri="{BB962C8B-B14F-4D97-AF65-F5344CB8AC3E}">
        <p14:creationId xmlns:p14="http://schemas.microsoft.com/office/powerpoint/2010/main" val="2810463922"/>
      </p:ext>
    </p:extLst>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Marcador de número de diapositiva 1"/>
          <p:cNvSpPr txBox="1">
            <a:spLocks/>
          </p:cNvSpPr>
          <p:nvPr/>
        </p:nvSpPr>
        <p:spPr>
          <a:xfrm>
            <a:off x="4067944" y="6629949"/>
            <a:ext cx="1080120" cy="255439"/>
          </a:xfrm>
          <a:prstGeom prst="rect">
            <a:avLst/>
          </a:prstGeom>
        </p:spPr>
        <p:txBody>
          <a:bodyPr/>
          <a:lstStyle>
            <a:defPPr>
              <a:defRPr lang="es-MX"/>
            </a:defPPr>
            <a:lvl1pPr marL="0" algn="l" defTabSz="914400" rtl="0" eaLnBrk="1" latinLnBrk="0" hangingPunct="1">
              <a:defRPr sz="10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fontAlgn="auto">
              <a:spcBef>
                <a:spcPts val="0"/>
              </a:spcBef>
              <a:spcAft>
                <a:spcPts val="0"/>
              </a:spcAft>
            </a:pPr>
            <a:fld id="{55E7DCAD-947E-4676-AFAF-0C66FE180EA6}" type="slidenum">
              <a:rPr lang="en-US" smtClean="0">
                <a:solidFill>
                  <a:prstClr val="black"/>
                </a:solidFill>
              </a:rPr>
              <a:pPr fontAlgn="auto">
                <a:spcBef>
                  <a:spcPts val="0"/>
                </a:spcBef>
                <a:spcAft>
                  <a:spcPts val="0"/>
                </a:spcAft>
              </a:pPr>
              <a:t>26</a:t>
            </a:fld>
            <a:endParaRPr lang="en-US" dirty="0">
              <a:solidFill>
                <a:prstClr val="black"/>
              </a:solidFill>
            </a:endParaRPr>
          </a:p>
        </p:txBody>
      </p:sp>
      <p:graphicFrame>
        <p:nvGraphicFramePr>
          <p:cNvPr id="12" name="3 Marcador de contenido"/>
          <p:cNvGraphicFramePr>
            <a:graphicFrameLocks noGrp="1"/>
          </p:cNvGraphicFramePr>
          <p:nvPr>
            <p:ph idx="1"/>
            <p:extLst>
              <p:ext uri="{D42A27DB-BD31-4B8C-83A1-F6EECF244321}">
                <p14:modId xmlns:p14="http://schemas.microsoft.com/office/powerpoint/2010/main" val="341816244"/>
              </p:ext>
            </p:extLst>
          </p:nvPr>
        </p:nvGraphicFramePr>
        <p:xfrm>
          <a:off x="0" y="4097073"/>
          <a:ext cx="8964488" cy="100811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aphicFrame>
        <p:nvGraphicFramePr>
          <p:cNvPr id="13" name="3 Marcador de contenido"/>
          <p:cNvGraphicFramePr>
            <a:graphicFrameLocks/>
          </p:cNvGraphicFramePr>
          <p:nvPr>
            <p:extLst>
              <p:ext uri="{D42A27DB-BD31-4B8C-83A1-F6EECF244321}">
                <p14:modId xmlns:p14="http://schemas.microsoft.com/office/powerpoint/2010/main" val="210509946"/>
              </p:ext>
            </p:extLst>
          </p:nvPr>
        </p:nvGraphicFramePr>
        <p:xfrm>
          <a:off x="80466" y="2374042"/>
          <a:ext cx="4212290" cy="1440522"/>
        </p:xfrm>
        <a:graphic>
          <a:graphicData uri="http://schemas.openxmlformats.org/drawingml/2006/diagram">
            <dgm:relIds xmlns:dgm="http://schemas.openxmlformats.org/drawingml/2006/diagram" xmlns:r="http://schemas.openxmlformats.org/officeDocument/2006/relationships" r:dm="rId7" r:lo="rId8" r:qs="rId9" r:cs="rId10"/>
          </a:graphicData>
        </a:graphic>
      </p:graphicFrame>
      <p:graphicFrame>
        <p:nvGraphicFramePr>
          <p:cNvPr id="14" name="3 Marcador de contenido"/>
          <p:cNvGraphicFramePr>
            <a:graphicFrameLocks/>
          </p:cNvGraphicFramePr>
          <p:nvPr>
            <p:extLst>
              <p:ext uri="{D42A27DB-BD31-4B8C-83A1-F6EECF244321}">
                <p14:modId xmlns:p14="http://schemas.microsoft.com/office/powerpoint/2010/main" val="1514872226"/>
              </p:ext>
            </p:extLst>
          </p:nvPr>
        </p:nvGraphicFramePr>
        <p:xfrm>
          <a:off x="4382480" y="2374043"/>
          <a:ext cx="3024335" cy="1440521"/>
        </p:xfrm>
        <a:graphic>
          <a:graphicData uri="http://schemas.openxmlformats.org/drawingml/2006/diagram">
            <dgm:relIds xmlns:dgm="http://schemas.openxmlformats.org/drawingml/2006/diagram" xmlns:r="http://schemas.openxmlformats.org/officeDocument/2006/relationships" r:dm="rId12" r:lo="rId13" r:qs="rId14" r:cs="rId15"/>
          </a:graphicData>
        </a:graphic>
      </p:graphicFrame>
      <p:graphicFrame>
        <p:nvGraphicFramePr>
          <p:cNvPr id="15" name="3 Marcador de contenido"/>
          <p:cNvGraphicFramePr>
            <a:graphicFrameLocks/>
          </p:cNvGraphicFramePr>
          <p:nvPr>
            <p:extLst>
              <p:ext uri="{D42A27DB-BD31-4B8C-83A1-F6EECF244321}">
                <p14:modId xmlns:p14="http://schemas.microsoft.com/office/powerpoint/2010/main" val="1872374244"/>
              </p:ext>
            </p:extLst>
          </p:nvPr>
        </p:nvGraphicFramePr>
        <p:xfrm>
          <a:off x="7550832" y="2373322"/>
          <a:ext cx="1413656" cy="1467162"/>
        </p:xfrm>
        <a:graphic>
          <a:graphicData uri="http://schemas.openxmlformats.org/drawingml/2006/diagram">
            <dgm:relIds xmlns:dgm="http://schemas.openxmlformats.org/drawingml/2006/diagram" xmlns:r="http://schemas.openxmlformats.org/officeDocument/2006/relationships" r:dm="rId17" r:lo="rId18" r:qs="rId19" r:cs="rId20"/>
          </a:graphicData>
        </a:graphic>
      </p:graphicFrame>
      <p:graphicFrame>
        <p:nvGraphicFramePr>
          <p:cNvPr id="16" name="11 Diagrama"/>
          <p:cNvGraphicFramePr/>
          <p:nvPr>
            <p:extLst/>
          </p:nvPr>
        </p:nvGraphicFramePr>
        <p:xfrm>
          <a:off x="179512" y="1198729"/>
          <a:ext cx="8784976" cy="573225"/>
        </p:xfrm>
        <a:graphic>
          <a:graphicData uri="http://schemas.openxmlformats.org/drawingml/2006/diagram">
            <dgm:relIds xmlns:dgm="http://schemas.openxmlformats.org/drawingml/2006/diagram" xmlns:r="http://schemas.openxmlformats.org/officeDocument/2006/relationships" r:dm="rId22" r:lo="rId23" r:qs="rId24" r:cs="rId25"/>
          </a:graphicData>
        </a:graphic>
      </p:graphicFrame>
      <p:sp>
        <p:nvSpPr>
          <p:cNvPr id="17" name="72 CuadroTexto"/>
          <p:cNvSpPr txBox="1"/>
          <p:nvPr/>
        </p:nvSpPr>
        <p:spPr>
          <a:xfrm>
            <a:off x="464793" y="5734704"/>
            <a:ext cx="2026415" cy="215444"/>
          </a:xfrm>
          <a:prstGeom prst="rect">
            <a:avLst/>
          </a:prstGeom>
          <a:noFill/>
        </p:spPr>
        <p:txBody>
          <a:bodyPr wrap="square" rtlCol="0">
            <a:spAutoFit/>
          </a:bodyPr>
          <a:lstStyle/>
          <a:p>
            <a:pPr defTabSz="914400" eaLnBrk="1" fontAlgn="auto" hangingPunct="1">
              <a:spcBef>
                <a:spcPts val="0"/>
              </a:spcBef>
              <a:spcAft>
                <a:spcPts val="0"/>
              </a:spcAft>
            </a:pPr>
            <a:r>
              <a:rPr lang="es-MX" sz="800" dirty="0">
                <a:solidFill>
                  <a:prstClr val="black"/>
                </a:solidFill>
                <a:latin typeface="Arial" panose="020B0604020202020204" pitchFamily="34" charset="0"/>
                <a:cs typeface="Arial" panose="020B0604020202020204" pitchFamily="34" charset="0"/>
              </a:rPr>
              <a:t>Años en bienes raíces</a:t>
            </a:r>
          </a:p>
        </p:txBody>
      </p:sp>
      <p:sp>
        <p:nvSpPr>
          <p:cNvPr id="18" name="73 CuadroTexto"/>
          <p:cNvSpPr txBox="1"/>
          <p:nvPr/>
        </p:nvSpPr>
        <p:spPr>
          <a:xfrm>
            <a:off x="464793" y="5949860"/>
            <a:ext cx="2292820" cy="215444"/>
          </a:xfrm>
          <a:prstGeom prst="rect">
            <a:avLst/>
          </a:prstGeom>
          <a:noFill/>
        </p:spPr>
        <p:txBody>
          <a:bodyPr wrap="square" rtlCol="0">
            <a:spAutoFit/>
          </a:bodyPr>
          <a:lstStyle/>
          <a:p>
            <a:pPr defTabSz="914400" eaLnBrk="1" fontAlgn="auto" hangingPunct="1">
              <a:spcBef>
                <a:spcPts val="0"/>
              </a:spcBef>
              <a:spcAft>
                <a:spcPts val="0"/>
              </a:spcAft>
            </a:pPr>
            <a:r>
              <a:rPr lang="es-MX" sz="800" dirty="0">
                <a:solidFill>
                  <a:prstClr val="black"/>
                </a:solidFill>
                <a:latin typeface="Arial" panose="020B0604020202020204" pitchFamily="34" charset="0"/>
                <a:cs typeface="Arial" panose="020B0604020202020204" pitchFamily="34" charset="0"/>
              </a:rPr>
              <a:t>Años en Grupo Inmobiliario y/o Quiero Casa</a:t>
            </a:r>
          </a:p>
        </p:txBody>
      </p:sp>
      <p:graphicFrame>
        <p:nvGraphicFramePr>
          <p:cNvPr id="19" name="6 Tabla"/>
          <p:cNvGraphicFramePr>
            <a:graphicFrameLocks noGrp="1"/>
          </p:cNvGraphicFramePr>
          <p:nvPr>
            <p:extLst/>
          </p:nvPr>
        </p:nvGraphicFramePr>
        <p:xfrm>
          <a:off x="1126916" y="1853487"/>
          <a:ext cx="584200" cy="190500"/>
        </p:xfrm>
        <a:graphic>
          <a:graphicData uri="http://schemas.openxmlformats.org/drawingml/2006/table">
            <a:tbl>
              <a:tblPr/>
              <a:tblGrid>
                <a:gridCol w="292100">
                  <a:extLst>
                    <a:ext uri="{9D8B030D-6E8A-4147-A177-3AD203B41FA5}">
                      <a16:colId xmlns:a16="http://schemas.microsoft.com/office/drawing/2014/main" xmlns="" val="20000"/>
                    </a:ext>
                  </a:extLst>
                </a:gridCol>
                <a:gridCol w="292100">
                  <a:extLst>
                    <a:ext uri="{9D8B030D-6E8A-4147-A177-3AD203B41FA5}">
                      <a16:colId xmlns:a16="http://schemas.microsoft.com/office/drawing/2014/main" xmlns="" val="20001"/>
                    </a:ext>
                  </a:extLst>
                </a:gridCol>
              </a:tblGrid>
              <a:tr h="190500">
                <a:tc>
                  <a:txBody>
                    <a:bodyPr/>
                    <a:lstStyle/>
                    <a:p>
                      <a:pPr algn="ctr" fontAlgn="b"/>
                      <a:r>
                        <a:rPr lang="es-MX" sz="900" b="0" i="0" u="none" strike="noStrike" dirty="0">
                          <a:solidFill>
                            <a:srgbClr val="000000"/>
                          </a:solidFill>
                          <a:effectLst/>
                          <a:latin typeface="Arial" panose="020B0604020202020204" pitchFamily="34" charset="0"/>
                          <a:cs typeface="Arial" panose="020B0604020202020204" pitchFamily="34" charset="0"/>
                        </a:rPr>
                        <a:t>36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75000"/>
                      </a:schemeClr>
                    </a:solidFill>
                  </a:tcPr>
                </a:tc>
                <a:tc>
                  <a:txBody>
                    <a:bodyPr/>
                    <a:lstStyle/>
                    <a:p>
                      <a:pPr algn="ctr" fontAlgn="b"/>
                      <a:r>
                        <a:rPr lang="es-MX" sz="900" b="0" i="0" u="none" strike="noStrike" dirty="0">
                          <a:solidFill>
                            <a:srgbClr val="000000"/>
                          </a:solidFill>
                          <a:effectLst/>
                          <a:latin typeface="Arial" panose="020B0604020202020204" pitchFamily="34" charset="0"/>
                          <a:cs typeface="Arial" panose="020B0604020202020204" pitchFamily="34" charset="0"/>
                        </a:rPr>
                        <a:t>35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extLst>
                  <a:ext uri="{0D108BD9-81ED-4DB2-BD59-A6C34878D82A}">
                    <a16:rowId xmlns:a16="http://schemas.microsoft.com/office/drawing/2014/main" xmlns="" val="10000"/>
                  </a:ext>
                </a:extLst>
              </a:tr>
            </a:tbl>
          </a:graphicData>
        </a:graphic>
      </p:graphicFrame>
      <p:graphicFrame>
        <p:nvGraphicFramePr>
          <p:cNvPr id="20" name="58 Tabla"/>
          <p:cNvGraphicFramePr>
            <a:graphicFrameLocks noGrp="1"/>
          </p:cNvGraphicFramePr>
          <p:nvPr>
            <p:extLst/>
          </p:nvPr>
        </p:nvGraphicFramePr>
        <p:xfrm>
          <a:off x="4266251" y="1853487"/>
          <a:ext cx="584200" cy="190500"/>
        </p:xfrm>
        <a:graphic>
          <a:graphicData uri="http://schemas.openxmlformats.org/drawingml/2006/table">
            <a:tbl>
              <a:tblPr/>
              <a:tblGrid>
                <a:gridCol w="292100">
                  <a:extLst>
                    <a:ext uri="{9D8B030D-6E8A-4147-A177-3AD203B41FA5}">
                      <a16:colId xmlns:a16="http://schemas.microsoft.com/office/drawing/2014/main" xmlns="" val="20000"/>
                    </a:ext>
                  </a:extLst>
                </a:gridCol>
                <a:gridCol w="292100">
                  <a:extLst>
                    <a:ext uri="{9D8B030D-6E8A-4147-A177-3AD203B41FA5}">
                      <a16:colId xmlns:a16="http://schemas.microsoft.com/office/drawing/2014/main" xmlns="" val="20001"/>
                    </a:ext>
                  </a:extLst>
                </a:gridCol>
              </a:tblGrid>
              <a:tr h="190500">
                <a:tc>
                  <a:txBody>
                    <a:bodyPr/>
                    <a:lstStyle/>
                    <a:p>
                      <a:pPr algn="ctr" fontAlgn="b"/>
                      <a:r>
                        <a:rPr lang="es-MX" sz="900" b="0" i="0" u="none" strike="noStrike" dirty="0">
                          <a:solidFill>
                            <a:srgbClr val="000000"/>
                          </a:solidFill>
                          <a:effectLst/>
                          <a:latin typeface="Arial" panose="020B0604020202020204" pitchFamily="34" charset="0"/>
                          <a:cs typeface="Arial" panose="020B0604020202020204" pitchFamily="34" charset="0"/>
                        </a:rPr>
                        <a:t>11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75000"/>
                      </a:schemeClr>
                    </a:solidFill>
                  </a:tcPr>
                </a:tc>
                <a:tc>
                  <a:txBody>
                    <a:bodyPr/>
                    <a:lstStyle/>
                    <a:p>
                      <a:pPr algn="ctr" fontAlgn="b"/>
                      <a:r>
                        <a:rPr lang="es-MX" sz="900" b="0" i="0" u="none" strike="noStrike" dirty="0">
                          <a:solidFill>
                            <a:srgbClr val="000000"/>
                          </a:solidFill>
                          <a:effectLst/>
                          <a:latin typeface="Arial" panose="020B0604020202020204" pitchFamily="34" charset="0"/>
                          <a:cs typeface="Arial" panose="020B0604020202020204" pitchFamily="34" charset="0"/>
                        </a:rPr>
                        <a:t>11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extLst>
                  <a:ext uri="{0D108BD9-81ED-4DB2-BD59-A6C34878D82A}">
                    <a16:rowId xmlns:a16="http://schemas.microsoft.com/office/drawing/2014/main" xmlns="" val="10000"/>
                  </a:ext>
                </a:extLst>
              </a:tr>
            </a:tbl>
          </a:graphicData>
        </a:graphic>
      </p:graphicFrame>
      <p:graphicFrame>
        <p:nvGraphicFramePr>
          <p:cNvPr id="21" name="59 Tabla"/>
          <p:cNvGraphicFramePr>
            <a:graphicFrameLocks noGrp="1"/>
          </p:cNvGraphicFramePr>
          <p:nvPr>
            <p:extLst/>
          </p:nvPr>
        </p:nvGraphicFramePr>
        <p:xfrm>
          <a:off x="7322367" y="1853487"/>
          <a:ext cx="584200" cy="190500"/>
        </p:xfrm>
        <a:graphic>
          <a:graphicData uri="http://schemas.openxmlformats.org/drawingml/2006/table">
            <a:tbl>
              <a:tblPr/>
              <a:tblGrid>
                <a:gridCol w="292100">
                  <a:extLst>
                    <a:ext uri="{9D8B030D-6E8A-4147-A177-3AD203B41FA5}">
                      <a16:colId xmlns:a16="http://schemas.microsoft.com/office/drawing/2014/main" xmlns="" val="20000"/>
                    </a:ext>
                  </a:extLst>
                </a:gridCol>
                <a:gridCol w="292100">
                  <a:extLst>
                    <a:ext uri="{9D8B030D-6E8A-4147-A177-3AD203B41FA5}">
                      <a16:colId xmlns:a16="http://schemas.microsoft.com/office/drawing/2014/main" xmlns="" val="20001"/>
                    </a:ext>
                  </a:extLst>
                </a:gridCol>
              </a:tblGrid>
              <a:tr h="190500">
                <a:tc>
                  <a:txBody>
                    <a:bodyPr/>
                    <a:lstStyle/>
                    <a:p>
                      <a:pPr algn="ctr" fontAlgn="b"/>
                      <a:r>
                        <a:rPr lang="es-MX" sz="900" b="0" i="0" u="none" strike="noStrike" dirty="0">
                          <a:solidFill>
                            <a:srgbClr val="000000"/>
                          </a:solidFill>
                          <a:effectLst/>
                          <a:latin typeface="Arial" panose="020B0604020202020204" pitchFamily="34" charset="0"/>
                          <a:cs typeface="Arial" panose="020B0604020202020204" pitchFamily="34" charset="0"/>
                        </a:rPr>
                        <a:t>11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75000"/>
                      </a:schemeClr>
                    </a:solidFill>
                  </a:tcPr>
                </a:tc>
                <a:tc>
                  <a:txBody>
                    <a:bodyPr/>
                    <a:lstStyle/>
                    <a:p>
                      <a:pPr algn="ctr" fontAlgn="b"/>
                      <a:r>
                        <a:rPr lang="es-MX" sz="900" b="0" i="0" u="none" strike="noStrike" dirty="0">
                          <a:solidFill>
                            <a:srgbClr val="000000"/>
                          </a:solidFill>
                          <a:effectLst/>
                          <a:latin typeface="Arial" panose="020B0604020202020204" pitchFamily="34" charset="0"/>
                          <a:cs typeface="Arial" panose="020B0604020202020204" pitchFamily="34" charset="0"/>
                        </a:rPr>
                        <a:t>11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extLst>
                  <a:ext uri="{0D108BD9-81ED-4DB2-BD59-A6C34878D82A}">
                    <a16:rowId xmlns:a16="http://schemas.microsoft.com/office/drawing/2014/main" xmlns="" val="10000"/>
                  </a:ext>
                </a:extLst>
              </a:tr>
            </a:tbl>
          </a:graphicData>
        </a:graphic>
      </p:graphicFrame>
      <p:graphicFrame>
        <p:nvGraphicFramePr>
          <p:cNvPr id="23" name="62 Tabla"/>
          <p:cNvGraphicFramePr>
            <a:graphicFrameLocks noGrp="1"/>
          </p:cNvGraphicFramePr>
          <p:nvPr>
            <p:extLst>
              <p:ext uri="{D42A27DB-BD31-4B8C-83A1-F6EECF244321}">
                <p14:modId xmlns:p14="http://schemas.microsoft.com/office/powerpoint/2010/main" val="135181268"/>
              </p:ext>
            </p:extLst>
          </p:nvPr>
        </p:nvGraphicFramePr>
        <p:xfrm>
          <a:off x="351136" y="3861048"/>
          <a:ext cx="584200" cy="190500"/>
        </p:xfrm>
        <a:graphic>
          <a:graphicData uri="http://schemas.openxmlformats.org/drawingml/2006/table">
            <a:tbl>
              <a:tblPr/>
              <a:tblGrid>
                <a:gridCol w="292100">
                  <a:extLst>
                    <a:ext uri="{9D8B030D-6E8A-4147-A177-3AD203B41FA5}">
                      <a16:colId xmlns:a16="http://schemas.microsoft.com/office/drawing/2014/main" xmlns="" val="20000"/>
                    </a:ext>
                  </a:extLst>
                </a:gridCol>
                <a:gridCol w="292100">
                  <a:extLst>
                    <a:ext uri="{9D8B030D-6E8A-4147-A177-3AD203B41FA5}">
                      <a16:colId xmlns:a16="http://schemas.microsoft.com/office/drawing/2014/main" xmlns="" val="20001"/>
                    </a:ext>
                  </a:extLst>
                </a:gridCol>
              </a:tblGrid>
              <a:tr h="190500">
                <a:tc>
                  <a:txBody>
                    <a:bodyPr/>
                    <a:lstStyle/>
                    <a:p>
                      <a:pPr algn="ctr" fontAlgn="b"/>
                      <a:r>
                        <a:rPr lang="es-MX" sz="900" b="0" i="0" u="none" strike="noStrike" dirty="0">
                          <a:solidFill>
                            <a:srgbClr val="000000"/>
                          </a:solidFill>
                          <a:effectLst/>
                          <a:latin typeface="Arial" panose="020B0604020202020204" pitchFamily="34" charset="0"/>
                          <a:cs typeface="Arial" panose="020B0604020202020204" pitchFamily="34" charset="0"/>
                        </a:rPr>
                        <a:t>23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75000"/>
                      </a:schemeClr>
                    </a:solidFill>
                  </a:tcPr>
                </a:tc>
                <a:tc>
                  <a:txBody>
                    <a:bodyPr/>
                    <a:lstStyle/>
                    <a:p>
                      <a:pPr algn="ctr" fontAlgn="b"/>
                      <a:r>
                        <a:rPr lang="es-MX" sz="900" b="0" i="0" u="none" strike="noStrike" dirty="0">
                          <a:solidFill>
                            <a:srgbClr val="000000"/>
                          </a:solidFill>
                          <a:effectLst/>
                          <a:latin typeface="Arial" panose="020B0604020202020204" pitchFamily="34" charset="0"/>
                          <a:cs typeface="Arial" panose="020B0604020202020204" pitchFamily="34" charset="0"/>
                        </a:rPr>
                        <a:t>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extLst>
                  <a:ext uri="{0D108BD9-81ED-4DB2-BD59-A6C34878D82A}">
                    <a16:rowId xmlns:a16="http://schemas.microsoft.com/office/drawing/2014/main" xmlns="" val="10000"/>
                  </a:ext>
                </a:extLst>
              </a:tr>
            </a:tbl>
          </a:graphicData>
        </a:graphic>
      </p:graphicFrame>
      <p:graphicFrame>
        <p:nvGraphicFramePr>
          <p:cNvPr id="24" name="67 Tabla"/>
          <p:cNvGraphicFramePr>
            <a:graphicFrameLocks noGrp="1"/>
          </p:cNvGraphicFramePr>
          <p:nvPr>
            <p:extLst>
              <p:ext uri="{D42A27DB-BD31-4B8C-83A1-F6EECF244321}">
                <p14:modId xmlns:p14="http://schemas.microsoft.com/office/powerpoint/2010/main" val="1482193578"/>
              </p:ext>
            </p:extLst>
          </p:nvPr>
        </p:nvGraphicFramePr>
        <p:xfrm>
          <a:off x="1375638" y="3862508"/>
          <a:ext cx="584200" cy="190500"/>
        </p:xfrm>
        <a:graphic>
          <a:graphicData uri="http://schemas.openxmlformats.org/drawingml/2006/table">
            <a:tbl>
              <a:tblPr/>
              <a:tblGrid>
                <a:gridCol w="292100">
                  <a:extLst>
                    <a:ext uri="{9D8B030D-6E8A-4147-A177-3AD203B41FA5}">
                      <a16:colId xmlns:a16="http://schemas.microsoft.com/office/drawing/2014/main" xmlns="" val="20000"/>
                    </a:ext>
                  </a:extLst>
                </a:gridCol>
                <a:gridCol w="292100">
                  <a:extLst>
                    <a:ext uri="{9D8B030D-6E8A-4147-A177-3AD203B41FA5}">
                      <a16:colId xmlns:a16="http://schemas.microsoft.com/office/drawing/2014/main" xmlns="" val="20001"/>
                    </a:ext>
                  </a:extLst>
                </a:gridCol>
              </a:tblGrid>
              <a:tr h="190500">
                <a:tc>
                  <a:txBody>
                    <a:bodyPr/>
                    <a:lstStyle/>
                    <a:p>
                      <a:pPr algn="ctr" fontAlgn="b"/>
                      <a:r>
                        <a:rPr lang="es-MX" sz="900" b="0" i="0" u="none" strike="noStrike" dirty="0">
                          <a:solidFill>
                            <a:schemeClr val="tx1"/>
                          </a:solidFill>
                          <a:effectLst/>
                          <a:latin typeface="Arial" panose="020B0604020202020204" pitchFamily="34" charset="0"/>
                          <a:cs typeface="Arial" panose="020B0604020202020204" pitchFamily="34" charset="0"/>
                        </a:rPr>
                        <a:t>35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75000"/>
                      </a:schemeClr>
                    </a:solidFill>
                  </a:tcPr>
                </a:tc>
                <a:tc>
                  <a:txBody>
                    <a:bodyPr/>
                    <a:lstStyle/>
                    <a:p>
                      <a:pPr algn="ctr" fontAlgn="b"/>
                      <a:r>
                        <a:rPr lang="es-MX" sz="900" b="0" i="0" u="none" strike="noStrike" dirty="0">
                          <a:solidFill>
                            <a:schemeClr val="tx1"/>
                          </a:solidFill>
                          <a:effectLst/>
                          <a:latin typeface="Arial" panose="020B0604020202020204" pitchFamily="34" charset="0"/>
                          <a:cs typeface="Arial" panose="020B0604020202020204" pitchFamily="34" charset="0"/>
                        </a:rPr>
                        <a:t>35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extLst>
                  <a:ext uri="{0D108BD9-81ED-4DB2-BD59-A6C34878D82A}">
                    <a16:rowId xmlns:a16="http://schemas.microsoft.com/office/drawing/2014/main" xmlns="" val="10000"/>
                  </a:ext>
                </a:extLst>
              </a:tr>
            </a:tbl>
          </a:graphicData>
        </a:graphic>
      </p:graphicFrame>
      <p:graphicFrame>
        <p:nvGraphicFramePr>
          <p:cNvPr id="25" name="68 Tabla"/>
          <p:cNvGraphicFramePr>
            <a:graphicFrameLocks noGrp="1"/>
          </p:cNvGraphicFramePr>
          <p:nvPr>
            <p:extLst>
              <p:ext uri="{D42A27DB-BD31-4B8C-83A1-F6EECF244321}">
                <p14:modId xmlns:p14="http://schemas.microsoft.com/office/powerpoint/2010/main" val="3322365478"/>
              </p:ext>
            </p:extLst>
          </p:nvPr>
        </p:nvGraphicFramePr>
        <p:xfrm>
          <a:off x="2432681" y="3862508"/>
          <a:ext cx="584200" cy="190500"/>
        </p:xfrm>
        <a:graphic>
          <a:graphicData uri="http://schemas.openxmlformats.org/drawingml/2006/table">
            <a:tbl>
              <a:tblPr/>
              <a:tblGrid>
                <a:gridCol w="292100">
                  <a:extLst>
                    <a:ext uri="{9D8B030D-6E8A-4147-A177-3AD203B41FA5}">
                      <a16:colId xmlns:a16="http://schemas.microsoft.com/office/drawing/2014/main" xmlns="" val="20000"/>
                    </a:ext>
                  </a:extLst>
                </a:gridCol>
                <a:gridCol w="292100">
                  <a:extLst>
                    <a:ext uri="{9D8B030D-6E8A-4147-A177-3AD203B41FA5}">
                      <a16:colId xmlns:a16="http://schemas.microsoft.com/office/drawing/2014/main" xmlns="" val="20001"/>
                    </a:ext>
                  </a:extLst>
                </a:gridCol>
              </a:tblGrid>
              <a:tr h="190500">
                <a:tc>
                  <a:txBody>
                    <a:bodyPr/>
                    <a:lstStyle/>
                    <a:p>
                      <a:pPr algn="ctr" fontAlgn="b"/>
                      <a:r>
                        <a:rPr lang="es-MX" sz="900" b="0" i="0" u="none" strike="noStrike" dirty="0">
                          <a:solidFill>
                            <a:srgbClr val="000000"/>
                          </a:solidFill>
                          <a:effectLst/>
                          <a:latin typeface="Arial" panose="020B0604020202020204" pitchFamily="34" charset="0"/>
                          <a:cs typeface="Arial" panose="020B0604020202020204" pitchFamily="34" charset="0"/>
                        </a:rPr>
                        <a:t>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75000"/>
                      </a:schemeClr>
                    </a:solidFill>
                  </a:tcPr>
                </a:tc>
                <a:tc>
                  <a:txBody>
                    <a:bodyPr/>
                    <a:lstStyle/>
                    <a:p>
                      <a:pPr algn="ctr" fontAlgn="b"/>
                      <a:r>
                        <a:rPr lang="es-MX" sz="900" b="0" i="0" u="none" strike="noStrike" dirty="0">
                          <a:solidFill>
                            <a:srgbClr val="000000"/>
                          </a:solidFill>
                          <a:effectLst/>
                          <a:latin typeface="Arial" panose="020B0604020202020204" pitchFamily="34" charset="0"/>
                          <a:cs typeface="Arial" panose="020B0604020202020204" pitchFamily="34" charset="0"/>
                        </a:rPr>
                        <a:t>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extLst>
                  <a:ext uri="{0D108BD9-81ED-4DB2-BD59-A6C34878D82A}">
                    <a16:rowId xmlns:a16="http://schemas.microsoft.com/office/drawing/2014/main" xmlns="" val="10000"/>
                  </a:ext>
                </a:extLst>
              </a:tr>
            </a:tbl>
          </a:graphicData>
        </a:graphic>
      </p:graphicFrame>
      <p:graphicFrame>
        <p:nvGraphicFramePr>
          <p:cNvPr id="26" name="69 Tabla"/>
          <p:cNvGraphicFramePr>
            <a:graphicFrameLocks noGrp="1"/>
          </p:cNvGraphicFramePr>
          <p:nvPr>
            <p:extLst>
              <p:ext uri="{D42A27DB-BD31-4B8C-83A1-F6EECF244321}">
                <p14:modId xmlns:p14="http://schemas.microsoft.com/office/powerpoint/2010/main" val="1094018492"/>
              </p:ext>
            </p:extLst>
          </p:nvPr>
        </p:nvGraphicFramePr>
        <p:xfrm>
          <a:off x="3498113" y="3862508"/>
          <a:ext cx="584200" cy="190500"/>
        </p:xfrm>
        <a:graphic>
          <a:graphicData uri="http://schemas.openxmlformats.org/drawingml/2006/table">
            <a:tbl>
              <a:tblPr/>
              <a:tblGrid>
                <a:gridCol w="292100">
                  <a:extLst>
                    <a:ext uri="{9D8B030D-6E8A-4147-A177-3AD203B41FA5}">
                      <a16:colId xmlns:a16="http://schemas.microsoft.com/office/drawing/2014/main" xmlns="" val="20000"/>
                    </a:ext>
                  </a:extLst>
                </a:gridCol>
                <a:gridCol w="292100">
                  <a:extLst>
                    <a:ext uri="{9D8B030D-6E8A-4147-A177-3AD203B41FA5}">
                      <a16:colId xmlns:a16="http://schemas.microsoft.com/office/drawing/2014/main" xmlns="" val="20001"/>
                    </a:ext>
                  </a:extLst>
                </a:gridCol>
              </a:tblGrid>
              <a:tr h="190500">
                <a:tc>
                  <a:txBody>
                    <a:bodyPr/>
                    <a:lstStyle/>
                    <a:p>
                      <a:pPr algn="ctr" fontAlgn="b"/>
                      <a:r>
                        <a:rPr lang="es-MX" sz="900" b="0" i="0" u="none" strike="noStrike" dirty="0">
                          <a:solidFill>
                            <a:srgbClr val="000000"/>
                          </a:solidFill>
                          <a:effectLst/>
                          <a:latin typeface="Arial" panose="020B0604020202020204" pitchFamily="34" charset="0"/>
                          <a:cs typeface="Arial" panose="020B0604020202020204" pitchFamily="34" charset="0"/>
                        </a:rPr>
                        <a:t>12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75000"/>
                      </a:schemeClr>
                    </a:solidFill>
                  </a:tcPr>
                </a:tc>
                <a:tc>
                  <a:txBody>
                    <a:bodyPr/>
                    <a:lstStyle/>
                    <a:p>
                      <a:pPr algn="ctr" fontAlgn="b"/>
                      <a:r>
                        <a:rPr lang="es-MX" sz="900" b="0" i="0" u="none" strike="noStrike" dirty="0">
                          <a:solidFill>
                            <a:srgbClr val="000000"/>
                          </a:solidFill>
                          <a:effectLst/>
                          <a:latin typeface="Arial" panose="020B0604020202020204" pitchFamily="34" charset="0"/>
                          <a:cs typeface="Arial" panose="020B0604020202020204" pitchFamily="34" charset="0"/>
                        </a:rPr>
                        <a:t>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extLst>
                  <a:ext uri="{0D108BD9-81ED-4DB2-BD59-A6C34878D82A}">
                    <a16:rowId xmlns:a16="http://schemas.microsoft.com/office/drawing/2014/main" xmlns="" val="10000"/>
                  </a:ext>
                </a:extLst>
              </a:tr>
            </a:tbl>
          </a:graphicData>
        </a:graphic>
      </p:graphicFrame>
      <p:graphicFrame>
        <p:nvGraphicFramePr>
          <p:cNvPr id="27" name="74 Tabla"/>
          <p:cNvGraphicFramePr>
            <a:graphicFrameLocks noGrp="1"/>
          </p:cNvGraphicFramePr>
          <p:nvPr>
            <p:extLst>
              <p:ext uri="{D42A27DB-BD31-4B8C-83A1-F6EECF244321}">
                <p14:modId xmlns:p14="http://schemas.microsoft.com/office/powerpoint/2010/main" val="2856100999"/>
              </p:ext>
            </p:extLst>
          </p:nvPr>
        </p:nvGraphicFramePr>
        <p:xfrm>
          <a:off x="4446352" y="3867501"/>
          <a:ext cx="584200" cy="190500"/>
        </p:xfrm>
        <a:graphic>
          <a:graphicData uri="http://schemas.openxmlformats.org/drawingml/2006/table">
            <a:tbl>
              <a:tblPr/>
              <a:tblGrid>
                <a:gridCol w="292100">
                  <a:extLst>
                    <a:ext uri="{9D8B030D-6E8A-4147-A177-3AD203B41FA5}">
                      <a16:colId xmlns:a16="http://schemas.microsoft.com/office/drawing/2014/main" xmlns="" val="20000"/>
                    </a:ext>
                  </a:extLst>
                </a:gridCol>
                <a:gridCol w="292100">
                  <a:extLst>
                    <a:ext uri="{9D8B030D-6E8A-4147-A177-3AD203B41FA5}">
                      <a16:colId xmlns:a16="http://schemas.microsoft.com/office/drawing/2014/main" xmlns="" val="20001"/>
                    </a:ext>
                  </a:extLst>
                </a:gridCol>
              </a:tblGrid>
              <a:tr h="190500">
                <a:tc>
                  <a:txBody>
                    <a:bodyPr/>
                    <a:lstStyle/>
                    <a:p>
                      <a:pPr algn="ctr" fontAlgn="b"/>
                      <a:r>
                        <a:rPr lang="es-MX" sz="900" b="0" i="0" u="none" strike="noStrike" dirty="0">
                          <a:solidFill>
                            <a:srgbClr val="000000"/>
                          </a:solidFill>
                          <a:effectLst/>
                          <a:latin typeface="Arial" panose="020B0604020202020204" pitchFamily="34" charset="0"/>
                          <a:cs typeface="Arial" panose="020B0604020202020204" pitchFamily="34" charset="0"/>
                        </a:rPr>
                        <a:t>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75000"/>
                      </a:schemeClr>
                    </a:solidFill>
                  </a:tcPr>
                </a:tc>
                <a:tc>
                  <a:txBody>
                    <a:bodyPr/>
                    <a:lstStyle/>
                    <a:p>
                      <a:pPr algn="ctr" fontAlgn="b"/>
                      <a:r>
                        <a:rPr lang="es-MX" sz="900" b="0" i="0" u="none" strike="noStrike" dirty="0">
                          <a:solidFill>
                            <a:srgbClr val="000000"/>
                          </a:solidFill>
                          <a:effectLst/>
                          <a:latin typeface="Arial" panose="020B0604020202020204" pitchFamily="34" charset="0"/>
                          <a:cs typeface="Arial" panose="020B0604020202020204" pitchFamily="34" charset="0"/>
                        </a:rPr>
                        <a:t>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extLst>
                  <a:ext uri="{0D108BD9-81ED-4DB2-BD59-A6C34878D82A}">
                    <a16:rowId xmlns:a16="http://schemas.microsoft.com/office/drawing/2014/main" xmlns="" val="10000"/>
                  </a:ext>
                </a:extLst>
              </a:tr>
            </a:tbl>
          </a:graphicData>
        </a:graphic>
      </p:graphicFrame>
      <p:graphicFrame>
        <p:nvGraphicFramePr>
          <p:cNvPr id="28" name="76 Tabla"/>
          <p:cNvGraphicFramePr>
            <a:graphicFrameLocks noGrp="1"/>
          </p:cNvGraphicFramePr>
          <p:nvPr>
            <p:extLst>
              <p:ext uri="{D42A27DB-BD31-4B8C-83A1-F6EECF244321}">
                <p14:modId xmlns:p14="http://schemas.microsoft.com/office/powerpoint/2010/main" val="3370956336"/>
              </p:ext>
            </p:extLst>
          </p:nvPr>
        </p:nvGraphicFramePr>
        <p:xfrm>
          <a:off x="7596336" y="3863819"/>
          <a:ext cx="584200" cy="190500"/>
        </p:xfrm>
        <a:graphic>
          <a:graphicData uri="http://schemas.openxmlformats.org/drawingml/2006/table">
            <a:tbl>
              <a:tblPr/>
              <a:tblGrid>
                <a:gridCol w="292100">
                  <a:extLst>
                    <a:ext uri="{9D8B030D-6E8A-4147-A177-3AD203B41FA5}">
                      <a16:colId xmlns:a16="http://schemas.microsoft.com/office/drawing/2014/main" xmlns="" val="20000"/>
                    </a:ext>
                  </a:extLst>
                </a:gridCol>
                <a:gridCol w="292100">
                  <a:extLst>
                    <a:ext uri="{9D8B030D-6E8A-4147-A177-3AD203B41FA5}">
                      <a16:colId xmlns:a16="http://schemas.microsoft.com/office/drawing/2014/main" xmlns="" val="20001"/>
                    </a:ext>
                  </a:extLst>
                </a:gridCol>
              </a:tblGrid>
              <a:tr h="190500">
                <a:tc>
                  <a:txBody>
                    <a:bodyPr/>
                    <a:lstStyle/>
                    <a:p>
                      <a:pPr algn="ctr" fontAlgn="b"/>
                      <a:r>
                        <a:rPr lang="es-MX" sz="900" b="0" i="0" u="none" strike="noStrike" dirty="0">
                          <a:solidFill>
                            <a:srgbClr val="000000"/>
                          </a:solidFill>
                          <a:effectLst/>
                          <a:latin typeface="Arial" panose="020B0604020202020204" pitchFamily="34" charset="0"/>
                          <a:cs typeface="Arial" panose="020B0604020202020204" pitchFamily="34" charset="0"/>
                        </a:rPr>
                        <a:t>14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75000"/>
                      </a:schemeClr>
                    </a:solidFill>
                  </a:tcPr>
                </a:tc>
                <a:tc>
                  <a:txBody>
                    <a:bodyPr/>
                    <a:lstStyle/>
                    <a:p>
                      <a:pPr algn="ctr" fontAlgn="b"/>
                      <a:r>
                        <a:rPr lang="es-MX" sz="900" b="0" i="0" u="none" strike="noStrike" dirty="0">
                          <a:solidFill>
                            <a:srgbClr val="000000"/>
                          </a:solidFill>
                          <a:effectLst/>
                          <a:latin typeface="Arial" panose="020B0604020202020204" pitchFamily="34" charset="0"/>
                          <a:cs typeface="Arial" panose="020B0604020202020204" pitchFamily="34" charset="0"/>
                        </a:rPr>
                        <a:t>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extLst>
                  <a:ext uri="{0D108BD9-81ED-4DB2-BD59-A6C34878D82A}">
                    <a16:rowId xmlns:a16="http://schemas.microsoft.com/office/drawing/2014/main" xmlns="" val="10000"/>
                  </a:ext>
                </a:extLst>
              </a:tr>
            </a:tbl>
          </a:graphicData>
        </a:graphic>
      </p:graphicFrame>
      <p:graphicFrame>
        <p:nvGraphicFramePr>
          <p:cNvPr id="29" name="77 Tabla"/>
          <p:cNvGraphicFramePr>
            <a:graphicFrameLocks noGrp="1"/>
          </p:cNvGraphicFramePr>
          <p:nvPr>
            <p:extLst>
              <p:ext uri="{D42A27DB-BD31-4B8C-83A1-F6EECF244321}">
                <p14:modId xmlns:p14="http://schemas.microsoft.com/office/powerpoint/2010/main" val="2622619461"/>
              </p:ext>
            </p:extLst>
          </p:nvPr>
        </p:nvGraphicFramePr>
        <p:xfrm>
          <a:off x="3164039" y="5183461"/>
          <a:ext cx="584200" cy="190500"/>
        </p:xfrm>
        <a:graphic>
          <a:graphicData uri="http://schemas.openxmlformats.org/drawingml/2006/table">
            <a:tbl>
              <a:tblPr/>
              <a:tblGrid>
                <a:gridCol w="292100">
                  <a:extLst>
                    <a:ext uri="{9D8B030D-6E8A-4147-A177-3AD203B41FA5}">
                      <a16:colId xmlns:a16="http://schemas.microsoft.com/office/drawing/2014/main" xmlns="" val="20000"/>
                    </a:ext>
                  </a:extLst>
                </a:gridCol>
                <a:gridCol w="292100">
                  <a:extLst>
                    <a:ext uri="{9D8B030D-6E8A-4147-A177-3AD203B41FA5}">
                      <a16:colId xmlns:a16="http://schemas.microsoft.com/office/drawing/2014/main" xmlns="" val="20001"/>
                    </a:ext>
                  </a:extLst>
                </a:gridCol>
              </a:tblGrid>
              <a:tr h="190500">
                <a:tc>
                  <a:txBody>
                    <a:bodyPr/>
                    <a:lstStyle/>
                    <a:p>
                      <a:pPr algn="ctr" fontAlgn="b"/>
                      <a:r>
                        <a:rPr lang="es-MX" sz="900" b="0" i="0" u="none" strike="noStrike" dirty="0">
                          <a:solidFill>
                            <a:srgbClr val="000000"/>
                          </a:solidFill>
                          <a:effectLst/>
                          <a:latin typeface="Arial" panose="020B0604020202020204" pitchFamily="34" charset="0"/>
                          <a:cs typeface="Arial" panose="020B0604020202020204" pitchFamily="34" charset="0"/>
                        </a:rPr>
                        <a:t>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75000"/>
                      </a:schemeClr>
                    </a:solidFill>
                  </a:tcPr>
                </a:tc>
                <a:tc>
                  <a:txBody>
                    <a:bodyPr/>
                    <a:lstStyle/>
                    <a:p>
                      <a:pPr algn="ctr" fontAlgn="b"/>
                      <a:r>
                        <a:rPr lang="es-MX" sz="900" b="0" i="0" u="none" strike="noStrike" dirty="0">
                          <a:solidFill>
                            <a:srgbClr val="000000"/>
                          </a:solidFill>
                          <a:effectLst/>
                          <a:latin typeface="Arial" panose="020B0604020202020204" pitchFamily="34" charset="0"/>
                          <a:cs typeface="Arial" panose="020B0604020202020204" pitchFamily="34" charset="0"/>
                        </a:rPr>
                        <a:t>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extLst>
                  <a:ext uri="{0D108BD9-81ED-4DB2-BD59-A6C34878D82A}">
                    <a16:rowId xmlns:a16="http://schemas.microsoft.com/office/drawing/2014/main" xmlns="" val="10000"/>
                  </a:ext>
                </a:extLst>
              </a:tr>
            </a:tbl>
          </a:graphicData>
        </a:graphic>
      </p:graphicFrame>
      <p:graphicFrame>
        <p:nvGraphicFramePr>
          <p:cNvPr id="31" name="80 Tabla"/>
          <p:cNvGraphicFramePr>
            <a:graphicFrameLocks noGrp="1"/>
          </p:cNvGraphicFramePr>
          <p:nvPr>
            <p:extLst>
              <p:ext uri="{D42A27DB-BD31-4B8C-83A1-F6EECF244321}">
                <p14:modId xmlns:p14="http://schemas.microsoft.com/office/powerpoint/2010/main" val="833278821"/>
              </p:ext>
            </p:extLst>
          </p:nvPr>
        </p:nvGraphicFramePr>
        <p:xfrm>
          <a:off x="5440210" y="5179597"/>
          <a:ext cx="584200" cy="190500"/>
        </p:xfrm>
        <a:graphic>
          <a:graphicData uri="http://schemas.openxmlformats.org/drawingml/2006/table">
            <a:tbl>
              <a:tblPr/>
              <a:tblGrid>
                <a:gridCol w="292100">
                  <a:extLst>
                    <a:ext uri="{9D8B030D-6E8A-4147-A177-3AD203B41FA5}">
                      <a16:colId xmlns:a16="http://schemas.microsoft.com/office/drawing/2014/main" xmlns="" val="20000"/>
                    </a:ext>
                  </a:extLst>
                </a:gridCol>
                <a:gridCol w="292100">
                  <a:extLst>
                    <a:ext uri="{9D8B030D-6E8A-4147-A177-3AD203B41FA5}">
                      <a16:colId xmlns:a16="http://schemas.microsoft.com/office/drawing/2014/main" xmlns="" val="20001"/>
                    </a:ext>
                  </a:extLst>
                </a:gridCol>
              </a:tblGrid>
              <a:tr h="190500">
                <a:tc>
                  <a:txBody>
                    <a:bodyPr/>
                    <a:lstStyle/>
                    <a:p>
                      <a:pPr algn="ctr" fontAlgn="b"/>
                      <a:r>
                        <a:rPr lang="es-MX" sz="900" b="0" i="0" u="none" strike="noStrike" dirty="0">
                          <a:solidFill>
                            <a:srgbClr val="000000"/>
                          </a:solidFill>
                          <a:effectLst/>
                          <a:latin typeface="Arial" panose="020B0604020202020204" pitchFamily="34" charset="0"/>
                          <a:cs typeface="Arial" panose="020B0604020202020204" pitchFamily="34" charset="0"/>
                        </a:rPr>
                        <a:t>12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75000"/>
                      </a:schemeClr>
                    </a:solidFill>
                  </a:tcPr>
                </a:tc>
                <a:tc>
                  <a:txBody>
                    <a:bodyPr/>
                    <a:lstStyle/>
                    <a:p>
                      <a:pPr algn="ctr" fontAlgn="b"/>
                      <a:r>
                        <a:rPr lang="es-MX" sz="900" b="0" i="0" u="none" strike="noStrike" dirty="0">
                          <a:solidFill>
                            <a:srgbClr val="000000"/>
                          </a:solidFill>
                          <a:effectLst/>
                          <a:latin typeface="Arial" panose="020B0604020202020204" pitchFamily="34" charset="0"/>
                          <a:cs typeface="Arial" panose="020B0604020202020204" pitchFamily="34" charset="0"/>
                        </a:rPr>
                        <a:t>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extLst>
                  <a:ext uri="{0D108BD9-81ED-4DB2-BD59-A6C34878D82A}">
                    <a16:rowId xmlns:a16="http://schemas.microsoft.com/office/drawing/2014/main" xmlns="" val="10000"/>
                  </a:ext>
                </a:extLst>
              </a:tr>
            </a:tbl>
          </a:graphicData>
        </a:graphic>
      </p:graphicFrame>
      <p:graphicFrame>
        <p:nvGraphicFramePr>
          <p:cNvPr id="32" name="81 Tabla"/>
          <p:cNvGraphicFramePr>
            <a:graphicFrameLocks noGrp="1"/>
          </p:cNvGraphicFramePr>
          <p:nvPr>
            <p:extLst>
              <p:ext uri="{D42A27DB-BD31-4B8C-83A1-F6EECF244321}">
                <p14:modId xmlns:p14="http://schemas.microsoft.com/office/powerpoint/2010/main" val="2714299844"/>
              </p:ext>
            </p:extLst>
          </p:nvPr>
        </p:nvGraphicFramePr>
        <p:xfrm>
          <a:off x="7687370" y="5179597"/>
          <a:ext cx="584200" cy="190500"/>
        </p:xfrm>
        <a:graphic>
          <a:graphicData uri="http://schemas.openxmlformats.org/drawingml/2006/table">
            <a:tbl>
              <a:tblPr/>
              <a:tblGrid>
                <a:gridCol w="292100">
                  <a:extLst>
                    <a:ext uri="{9D8B030D-6E8A-4147-A177-3AD203B41FA5}">
                      <a16:colId xmlns:a16="http://schemas.microsoft.com/office/drawing/2014/main" xmlns="" val="20000"/>
                    </a:ext>
                  </a:extLst>
                </a:gridCol>
                <a:gridCol w="292100">
                  <a:extLst>
                    <a:ext uri="{9D8B030D-6E8A-4147-A177-3AD203B41FA5}">
                      <a16:colId xmlns:a16="http://schemas.microsoft.com/office/drawing/2014/main" xmlns="" val="20001"/>
                    </a:ext>
                  </a:extLst>
                </a:gridCol>
              </a:tblGrid>
              <a:tr h="190500">
                <a:tc>
                  <a:txBody>
                    <a:bodyPr/>
                    <a:lstStyle/>
                    <a:p>
                      <a:pPr algn="ctr" fontAlgn="b"/>
                      <a:r>
                        <a:rPr lang="es-MX" sz="900" b="0" i="0" u="none" strike="noStrike" dirty="0">
                          <a:solidFill>
                            <a:srgbClr val="000000"/>
                          </a:solidFill>
                          <a:effectLst/>
                          <a:latin typeface="Arial" panose="020B0604020202020204" pitchFamily="34" charset="0"/>
                          <a:cs typeface="Arial" panose="020B0604020202020204" pitchFamily="34" charset="0"/>
                        </a:rPr>
                        <a:t>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75000"/>
                      </a:schemeClr>
                    </a:solidFill>
                  </a:tcPr>
                </a:tc>
                <a:tc>
                  <a:txBody>
                    <a:bodyPr/>
                    <a:lstStyle/>
                    <a:p>
                      <a:pPr algn="ctr" fontAlgn="b"/>
                      <a:r>
                        <a:rPr lang="es-MX" sz="900" b="0" i="0" u="none" strike="noStrike" dirty="0">
                          <a:solidFill>
                            <a:srgbClr val="000000"/>
                          </a:solidFill>
                          <a:effectLst/>
                          <a:latin typeface="Arial" panose="020B0604020202020204" pitchFamily="34" charset="0"/>
                          <a:cs typeface="Arial" panose="020B0604020202020204" pitchFamily="34" charset="0"/>
                        </a:rPr>
                        <a:t>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extLst>
                  <a:ext uri="{0D108BD9-81ED-4DB2-BD59-A6C34878D82A}">
                    <a16:rowId xmlns:a16="http://schemas.microsoft.com/office/drawing/2014/main" xmlns="" val="10000"/>
                  </a:ext>
                </a:extLst>
              </a:tr>
            </a:tbl>
          </a:graphicData>
        </a:graphic>
      </p:graphicFrame>
      <p:graphicFrame>
        <p:nvGraphicFramePr>
          <p:cNvPr id="34" name="7 Tabla"/>
          <p:cNvGraphicFramePr>
            <a:graphicFrameLocks noGrp="1"/>
          </p:cNvGraphicFramePr>
          <p:nvPr>
            <p:extLst>
              <p:ext uri="{D42A27DB-BD31-4B8C-83A1-F6EECF244321}">
                <p14:modId xmlns:p14="http://schemas.microsoft.com/office/powerpoint/2010/main" val="3570284850"/>
              </p:ext>
            </p:extLst>
          </p:nvPr>
        </p:nvGraphicFramePr>
        <p:xfrm>
          <a:off x="205086" y="5756168"/>
          <a:ext cx="292100" cy="381000"/>
        </p:xfrm>
        <a:graphic>
          <a:graphicData uri="http://schemas.openxmlformats.org/drawingml/2006/table">
            <a:tbl>
              <a:tblPr/>
              <a:tblGrid>
                <a:gridCol w="292100">
                  <a:extLst>
                    <a:ext uri="{9D8B030D-6E8A-4147-A177-3AD203B41FA5}">
                      <a16:colId xmlns:a16="http://schemas.microsoft.com/office/drawing/2014/main" xmlns="" val="20000"/>
                    </a:ext>
                  </a:extLst>
                </a:gridCol>
              </a:tblGrid>
              <a:tr h="190500">
                <a:tc>
                  <a:txBody>
                    <a:bodyPr/>
                    <a:lstStyle/>
                    <a:p>
                      <a:pPr algn="ctr" fontAlgn="b"/>
                      <a:r>
                        <a:rPr lang="es-MX" sz="900" b="0" i="0" u="none" strike="noStrike" dirty="0">
                          <a:solidFill>
                            <a:srgbClr val="000000"/>
                          </a:solidFill>
                          <a:effectLst/>
                          <a:latin typeface="Calibri"/>
                        </a:rPr>
                        <a:t> </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xmlns="" val="10000"/>
                  </a:ext>
                </a:extLst>
              </a:tr>
              <a:tr h="190500">
                <a:tc>
                  <a:txBody>
                    <a:bodyPr/>
                    <a:lstStyle/>
                    <a:p>
                      <a:pPr algn="ctr" fontAlgn="b"/>
                      <a:r>
                        <a:rPr lang="es-MX" sz="900" b="0" i="0" u="none" strike="noStrike" dirty="0">
                          <a:solidFill>
                            <a:srgbClr val="000000"/>
                          </a:solidFill>
                          <a:effectLst/>
                          <a:latin typeface="Calibri"/>
                        </a:rPr>
                        <a:t> </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extLst>
                  <a:ext uri="{0D108BD9-81ED-4DB2-BD59-A6C34878D82A}">
                    <a16:rowId xmlns:a16="http://schemas.microsoft.com/office/drawing/2014/main" xmlns="" val="10001"/>
                  </a:ext>
                </a:extLst>
              </a:tr>
            </a:tbl>
          </a:graphicData>
        </a:graphic>
      </p:graphicFrame>
      <p:sp>
        <p:nvSpPr>
          <p:cNvPr id="35" name="1 Título"/>
          <p:cNvSpPr txBox="1">
            <a:spLocks/>
          </p:cNvSpPr>
          <p:nvPr/>
        </p:nvSpPr>
        <p:spPr>
          <a:xfrm>
            <a:off x="181551" y="188913"/>
            <a:ext cx="8785225" cy="360362"/>
          </a:xfrm>
          <a:prstGeom prst="rect">
            <a:avLst/>
          </a:prstGeom>
        </p:spPr>
        <p:txBody>
          <a:bodyPr vert="horz" lIns="91440" tIns="45720" rIns="91440" bIns="45720" rtlCol="0" anchor="ctr">
            <a:noAutofit/>
          </a:bodyPr>
          <a:lstStyle>
            <a:lvl1pPr algn="l" defTabSz="914400" rtl="0" eaLnBrk="1" latinLnBrk="0" hangingPunct="1">
              <a:spcBef>
                <a:spcPct val="0"/>
              </a:spcBef>
              <a:buNone/>
              <a:defRPr sz="2800" kern="1200">
                <a:solidFill>
                  <a:schemeClr val="bg1"/>
                </a:solidFill>
                <a:latin typeface="+mj-lt"/>
                <a:ea typeface="+mj-ea"/>
                <a:cs typeface="+mj-cs"/>
              </a:defRPr>
            </a:lvl1pPr>
          </a:lstStyle>
          <a:p>
            <a:pPr fontAlgn="auto">
              <a:spcAft>
                <a:spcPts val="0"/>
              </a:spcAft>
            </a:pPr>
            <a:r>
              <a:rPr lang="es-MX" sz="2400" b="1" dirty="0">
                <a:solidFill>
                  <a:prstClr val="white"/>
                </a:solidFill>
                <a:latin typeface="Arial" panose="020B0604020202020204" pitchFamily="34" charset="0"/>
                <a:cs typeface="Arial" panose="020B0604020202020204" pitchFamily="34" charset="0"/>
              </a:rPr>
              <a:t>Equipo – Quiero Casa</a:t>
            </a:r>
          </a:p>
        </p:txBody>
      </p:sp>
      <p:graphicFrame>
        <p:nvGraphicFramePr>
          <p:cNvPr id="36" name="35 Tabla"/>
          <p:cNvGraphicFramePr>
            <a:graphicFrameLocks noGrp="1"/>
          </p:cNvGraphicFramePr>
          <p:nvPr>
            <p:extLst>
              <p:ext uri="{D42A27DB-BD31-4B8C-83A1-F6EECF244321}">
                <p14:modId xmlns:p14="http://schemas.microsoft.com/office/powerpoint/2010/main" val="1590770480"/>
              </p:ext>
            </p:extLst>
          </p:nvPr>
        </p:nvGraphicFramePr>
        <p:xfrm>
          <a:off x="5966656" y="3861048"/>
          <a:ext cx="584200" cy="190500"/>
        </p:xfrm>
        <a:graphic>
          <a:graphicData uri="http://schemas.openxmlformats.org/drawingml/2006/table">
            <a:tbl>
              <a:tblPr/>
              <a:tblGrid>
                <a:gridCol w="292100">
                  <a:extLst>
                    <a:ext uri="{9D8B030D-6E8A-4147-A177-3AD203B41FA5}">
                      <a16:colId xmlns:a16="http://schemas.microsoft.com/office/drawing/2014/main" xmlns="" val="20000"/>
                    </a:ext>
                  </a:extLst>
                </a:gridCol>
                <a:gridCol w="292100">
                  <a:extLst>
                    <a:ext uri="{9D8B030D-6E8A-4147-A177-3AD203B41FA5}">
                      <a16:colId xmlns:a16="http://schemas.microsoft.com/office/drawing/2014/main" xmlns="" val="20001"/>
                    </a:ext>
                  </a:extLst>
                </a:gridCol>
              </a:tblGrid>
              <a:tr h="190500">
                <a:tc>
                  <a:txBody>
                    <a:bodyPr/>
                    <a:lstStyle/>
                    <a:p>
                      <a:pPr algn="ctr" fontAlgn="b"/>
                      <a:r>
                        <a:rPr lang="es-MX" sz="900" b="0" i="0" u="none" strike="noStrike" dirty="0">
                          <a:solidFill>
                            <a:srgbClr val="000000"/>
                          </a:solidFill>
                          <a:effectLst/>
                          <a:latin typeface="Arial" panose="020B0604020202020204" pitchFamily="34" charset="0"/>
                          <a:cs typeface="Arial" panose="020B0604020202020204" pitchFamily="34" charset="0"/>
                        </a:rPr>
                        <a:t>14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75000"/>
                      </a:schemeClr>
                    </a:solidFill>
                  </a:tcPr>
                </a:tc>
                <a:tc>
                  <a:txBody>
                    <a:bodyPr/>
                    <a:lstStyle/>
                    <a:p>
                      <a:pPr algn="ctr" fontAlgn="b"/>
                      <a:r>
                        <a:rPr lang="es-MX" sz="900" b="0" i="0" u="none" strike="noStrike" dirty="0">
                          <a:solidFill>
                            <a:srgbClr val="000000"/>
                          </a:solidFill>
                          <a:effectLst/>
                          <a:latin typeface="Arial" panose="020B0604020202020204" pitchFamily="34" charset="0"/>
                          <a:cs typeface="Arial" panose="020B0604020202020204" pitchFamily="34" charset="0"/>
                        </a:rPr>
                        <a:t>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extLst>
                  <a:ext uri="{0D108BD9-81ED-4DB2-BD59-A6C34878D82A}">
                    <a16:rowId xmlns:a16="http://schemas.microsoft.com/office/drawing/2014/main" xmlns="" val="10000"/>
                  </a:ext>
                </a:extLst>
              </a:tr>
            </a:tbl>
          </a:graphicData>
        </a:graphic>
      </p:graphicFrame>
      <p:graphicFrame>
        <p:nvGraphicFramePr>
          <p:cNvPr id="37" name="36 Tabla"/>
          <p:cNvGraphicFramePr>
            <a:graphicFrameLocks noGrp="1"/>
          </p:cNvGraphicFramePr>
          <p:nvPr>
            <p:extLst>
              <p:ext uri="{D42A27DB-BD31-4B8C-83A1-F6EECF244321}">
                <p14:modId xmlns:p14="http://schemas.microsoft.com/office/powerpoint/2010/main" val="1354444040"/>
              </p:ext>
            </p:extLst>
          </p:nvPr>
        </p:nvGraphicFramePr>
        <p:xfrm>
          <a:off x="6758744" y="3861048"/>
          <a:ext cx="584200" cy="190500"/>
        </p:xfrm>
        <a:graphic>
          <a:graphicData uri="http://schemas.openxmlformats.org/drawingml/2006/table">
            <a:tbl>
              <a:tblPr/>
              <a:tblGrid>
                <a:gridCol w="292100">
                  <a:extLst>
                    <a:ext uri="{9D8B030D-6E8A-4147-A177-3AD203B41FA5}">
                      <a16:colId xmlns:a16="http://schemas.microsoft.com/office/drawing/2014/main" xmlns="" val="20000"/>
                    </a:ext>
                  </a:extLst>
                </a:gridCol>
                <a:gridCol w="292100">
                  <a:extLst>
                    <a:ext uri="{9D8B030D-6E8A-4147-A177-3AD203B41FA5}">
                      <a16:colId xmlns:a16="http://schemas.microsoft.com/office/drawing/2014/main" xmlns="" val="20001"/>
                    </a:ext>
                  </a:extLst>
                </a:gridCol>
              </a:tblGrid>
              <a:tr h="190500">
                <a:tc>
                  <a:txBody>
                    <a:bodyPr/>
                    <a:lstStyle/>
                    <a:p>
                      <a:pPr algn="ctr" fontAlgn="b"/>
                      <a:r>
                        <a:rPr lang="es-MX" sz="900" b="0" i="0" u="none" strike="noStrike" dirty="0">
                          <a:solidFill>
                            <a:srgbClr val="000000"/>
                          </a:solidFill>
                          <a:effectLst/>
                          <a:latin typeface="Arial" panose="020B0604020202020204" pitchFamily="34" charset="0"/>
                          <a:cs typeface="Arial" panose="020B0604020202020204" pitchFamily="34" charset="0"/>
                        </a:rPr>
                        <a:t>20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75000"/>
                      </a:schemeClr>
                    </a:solidFill>
                  </a:tcPr>
                </a:tc>
                <a:tc>
                  <a:txBody>
                    <a:bodyPr/>
                    <a:lstStyle/>
                    <a:p>
                      <a:pPr algn="ctr" fontAlgn="b"/>
                      <a:r>
                        <a:rPr lang="es-MX" sz="900" b="0" i="0" u="none" strike="noStrike" dirty="0">
                          <a:solidFill>
                            <a:srgbClr val="000000"/>
                          </a:solidFill>
                          <a:effectLst/>
                          <a:latin typeface="Arial" panose="020B0604020202020204" pitchFamily="34" charset="0"/>
                          <a:cs typeface="Arial" panose="020B0604020202020204" pitchFamily="34" charset="0"/>
                        </a:rPr>
                        <a:t>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extLst>
                  <a:ext uri="{0D108BD9-81ED-4DB2-BD59-A6C34878D82A}">
                    <a16:rowId xmlns:a16="http://schemas.microsoft.com/office/drawing/2014/main" xmlns="" val="10000"/>
                  </a:ext>
                </a:extLst>
              </a:tr>
            </a:tbl>
          </a:graphicData>
        </a:graphic>
      </p:graphicFrame>
      <p:graphicFrame>
        <p:nvGraphicFramePr>
          <p:cNvPr id="38" name="37 Tabla"/>
          <p:cNvGraphicFramePr>
            <a:graphicFrameLocks noGrp="1"/>
          </p:cNvGraphicFramePr>
          <p:nvPr>
            <p:extLst>
              <p:ext uri="{D42A27DB-BD31-4B8C-83A1-F6EECF244321}">
                <p14:modId xmlns:p14="http://schemas.microsoft.com/office/powerpoint/2010/main" val="1995680331"/>
              </p:ext>
            </p:extLst>
          </p:nvPr>
        </p:nvGraphicFramePr>
        <p:xfrm>
          <a:off x="5246576" y="3861048"/>
          <a:ext cx="584200" cy="190500"/>
        </p:xfrm>
        <a:graphic>
          <a:graphicData uri="http://schemas.openxmlformats.org/drawingml/2006/table">
            <a:tbl>
              <a:tblPr/>
              <a:tblGrid>
                <a:gridCol w="292100">
                  <a:extLst>
                    <a:ext uri="{9D8B030D-6E8A-4147-A177-3AD203B41FA5}">
                      <a16:colId xmlns:a16="http://schemas.microsoft.com/office/drawing/2014/main" xmlns="" val="20000"/>
                    </a:ext>
                  </a:extLst>
                </a:gridCol>
                <a:gridCol w="292100">
                  <a:extLst>
                    <a:ext uri="{9D8B030D-6E8A-4147-A177-3AD203B41FA5}">
                      <a16:colId xmlns:a16="http://schemas.microsoft.com/office/drawing/2014/main" xmlns="" val="20001"/>
                    </a:ext>
                  </a:extLst>
                </a:gridCol>
              </a:tblGrid>
              <a:tr h="190500">
                <a:tc>
                  <a:txBody>
                    <a:bodyPr/>
                    <a:lstStyle/>
                    <a:p>
                      <a:pPr algn="ctr" fontAlgn="b"/>
                      <a:r>
                        <a:rPr lang="es-MX" sz="900" b="0" i="0" u="none" strike="noStrike" dirty="0">
                          <a:solidFill>
                            <a:srgbClr val="000000"/>
                          </a:solidFill>
                          <a:effectLst/>
                          <a:latin typeface="Arial" panose="020B0604020202020204" pitchFamily="34" charset="0"/>
                          <a:cs typeface="Arial" panose="020B0604020202020204" pitchFamily="34" charset="0"/>
                        </a:rPr>
                        <a:t>18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75000"/>
                      </a:schemeClr>
                    </a:solidFill>
                  </a:tcPr>
                </a:tc>
                <a:tc>
                  <a:txBody>
                    <a:bodyPr/>
                    <a:lstStyle/>
                    <a:p>
                      <a:pPr algn="ctr" fontAlgn="b"/>
                      <a:r>
                        <a:rPr lang="es-MX" sz="900" b="0" i="0" u="none" strike="noStrike" dirty="0">
                          <a:solidFill>
                            <a:srgbClr val="000000"/>
                          </a:solidFill>
                          <a:effectLst/>
                          <a:latin typeface="Arial" panose="020B0604020202020204" pitchFamily="34" charset="0"/>
                          <a:cs typeface="Arial" panose="020B0604020202020204" pitchFamily="34" charset="0"/>
                        </a:rPr>
                        <a:t>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extLst>
                  <a:ext uri="{0D108BD9-81ED-4DB2-BD59-A6C34878D82A}">
                    <a16:rowId xmlns:a16="http://schemas.microsoft.com/office/drawing/2014/main" xmlns="" val="10000"/>
                  </a:ext>
                </a:extLst>
              </a:tr>
            </a:tbl>
          </a:graphicData>
        </a:graphic>
      </p:graphicFrame>
      <p:grpSp>
        <p:nvGrpSpPr>
          <p:cNvPr id="39" name="38 Grupo"/>
          <p:cNvGrpSpPr/>
          <p:nvPr/>
        </p:nvGrpSpPr>
        <p:grpSpPr>
          <a:xfrm>
            <a:off x="107504" y="816355"/>
            <a:ext cx="8859272" cy="288543"/>
            <a:chOff x="145657" y="46059"/>
            <a:chExt cx="9106265" cy="301145"/>
          </a:xfrm>
          <a:solidFill>
            <a:srgbClr val="7F7F7F"/>
          </a:solidFill>
        </p:grpSpPr>
        <p:sp>
          <p:nvSpPr>
            <p:cNvPr id="40" name="39 Rectángulo redondeado"/>
            <p:cNvSpPr/>
            <p:nvPr/>
          </p:nvSpPr>
          <p:spPr>
            <a:xfrm>
              <a:off x="145657" y="46059"/>
              <a:ext cx="9106265" cy="301145"/>
            </a:xfrm>
            <a:prstGeom prst="roundRect">
              <a:avLst>
                <a:gd name="adj" fmla="val 10000"/>
              </a:avLst>
            </a:prstGeom>
            <a:grpFill/>
            <a:ln>
              <a:solidFill>
                <a:srgbClr val="7F7F7F"/>
              </a:solidFill>
            </a:ln>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sp>
        <p:sp>
          <p:nvSpPr>
            <p:cNvPr id="41" name="40 Rectángulo"/>
            <p:cNvSpPr/>
            <p:nvPr/>
          </p:nvSpPr>
          <p:spPr>
            <a:xfrm>
              <a:off x="154853" y="92928"/>
              <a:ext cx="9097069" cy="194689"/>
            </a:xfrm>
            <a:prstGeom prst="rect">
              <a:avLst/>
            </a:prstGeom>
            <a:grpFill/>
            <a:ln>
              <a:solidFill>
                <a:srgbClr val="7F7F7F"/>
              </a:solidFill>
            </a:ln>
          </p:spPr>
          <p:style>
            <a:lnRef idx="0">
              <a:scrgbClr r="0" g="0" b="0"/>
            </a:lnRef>
            <a:fillRef idx="0">
              <a:scrgbClr r="0" g="0" b="0"/>
            </a:fillRef>
            <a:effectRef idx="0">
              <a:scrgbClr r="0" g="0" b="0"/>
            </a:effectRef>
            <a:fontRef idx="minor">
              <a:schemeClr val="lt1"/>
            </a:fontRef>
          </p:style>
          <p:txBody>
            <a:bodyPr spcFirstLastPara="0" vert="horz" wrap="square" lIns="60960" tIns="60960" rIns="60960" bIns="60960" numCol="1" spcCol="1270" anchor="ctr" anchorCtr="0">
              <a:noAutofit/>
            </a:bodyPr>
            <a:lstStyle/>
            <a:p>
              <a:pPr algn="ctr" defTabSz="711200" eaLnBrk="1" fontAlgn="auto" hangingPunct="1">
                <a:lnSpc>
                  <a:spcPct val="90000"/>
                </a:lnSpc>
                <a:spcAft>
                  <a:spcPct val="35000"/>
                </a:spcAft>
              </a:pPr>
              <a:r>
                <a:rPr lang="es-MX" sz="1400" dirty="0">
                  <a:solidFill>
                    <a:prstClr val="white"/>
                  </a:solidFill>
                  <a:latin typeface="Arial" panose="020B0604020202020204" pitchFamily="34" charset="0"/>
                  <a:cs typeface="Arial" panose="020B0604020202020204" pitchFamily="34" charset="0"/>
                </a:rPr>
                <a:t>Negocio	</a:t>
              </a:r>
            </a:p>
          </p:txBody>
        </p:sp>
      </p:grpSp>
      <p:sp>
        <p:nvSpPr>
          <p:cNvPr id="43" name="Right Brace 1"/>
          <p:cNvSpPr/>
          <p:nvPr/>
        </p:nvSpPr>
        <p:spPr>
          <a:xfrm rot="5400000">
            <a:off x="4433625" y="-2252059"/>
            <a:ext cx="276750" cy="8784976"/>
          </a:xfrm>
          <a:prstGeom prst="rightBrace">
            <a:avLst>
              <a:gd name="adj1" fmla="val 13466"/>
              <a:gd name="adj2" fmla="val 50000"/>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914400" eaLnBrk="1" fontAlgn="auto" hangingPunct="1">
              <a:spcBef>
                <a:spcPts val="0"/>
              </a:spcBef>
              <a:spcAft>
                <a:spcPts val="0"/>
              </a:spcAft>
            </a:pPr>
            <a:endParaRPr lang="en-US" dirty="0">
              <a:solidFill>
                <a:prstClr val="black"/>
              </a:solidFill>
            </a:endParaRPr>
          </a:p>
        </p:txBody>
      </p:sp>
      <p:graphicFrame>
        <p:nvGraphicFramePr>
          <p:cNvPr id="44" name="76 Tabla"/>
          <p:cNvGraphicFramePr>
            <a:graphicFrameLocks noGrp="1"/>
          </p:cNvGraphicFramePr>
          <p:nvPr>
            <p:extLst>
              <p:ext uri="{D42A27DB-BD31-4B8C-83A1-F6EECF244321}">
                <p14:modId xmlns:p14="http://schemas.microsoft.com/office/powerpoint/2010/main" val="865207728"/>
              </p:ext>
            </p:extLst>
          </p:nvPr>
        </p:nvGraphicFramePr>
        <p:xfrm>
          <a:off x="8308280" y="3861048"/>
          <a:ext cx="584200" cy="190500"/>
        </p:xfrm>
        <a:graphic>
          <a:graphicData uri="http://schemas.openxmlformats.org/drawingml/2006/table">
            <a:tbl>
              <a:tblPr/>
              <a:tblGrid>
                <a:gridCol w="292100">
                  <a:extLst>
                    <a:ext uri="{9D8B030D-6E8A-4147-A177-3AD203B41FA5}">
                      <a16:colId xmlns:a16="http://schemas.microsoft.com/office/drawing/2014/main" xmlns="" val="20000"/>
                    </a:ext>
                  </a:extLst>
                </a:gridCol>
                <a:gridCol w="292100">
                  <a:extLst>
                    <a:ext uri="{9D8B030D-6E8A-4147-A177-3AD203B41FA5}">
                      <a16:colId xmlns:a16="http://schemas.microsoft.com/office/drawing/2014/main" xmlns="" val="20001"/>
                    </a:ext>
                  </a:extLst>
                </a:gridCol>
              </a:tblGrid>
              <a:tr h="190500">
                <a:tc>
                  <a:txBody>
                    <a:bodyPr/>
                    <a:lstStyle/>
                    <a:p>
                      <a:pPr algn="ctr" fontAlgn="b"/>
                      <a:r>
                        <a:rPr lang="es-MX" sz="900" b="0" i="0" u="none" strike="noStrike" dirty="0">
                          <a:solidFill>
                            <a:srgbClr val="000000"/>
                          </a:solidFill>
                          <a:effectLst/>
                          <a:latin typeface="Arial" panose="020B0604020202020204" pitchFamily="34" charset="0"/>
                          <a:cs typeface="Arial" panose="020B0604020202020204" pitchFamily="34" charset="0"/>
                        </a:rPr>
                        <a:t>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75000"/>
                      </a:schemeClr>
                    </a:solidFill>
                  </a:tcPr>
                </a:tc>
                <a:tc>
                  <a:txBody>
                    <a:bodyPr/>
                    <a:lstStyle/>
                    <a:p>
                      <a:pPr algn="ctr" fontAlgn="b"/>
                      <a:r>
                        <a:rPr lang="es-MX" sz="900" b="0" i="0" u="none" strike="noStrike" dirty="0">
                          <a:solidFill>
                            <a:srgbClr val="000000"/>
                          </a:solidFill>
                          <a:effectLst/>
                          <a:latin typeface="Arial" panose="020B0604020202020204" pitchFamily="34" charset="0"/>
                          <a:cs typeface="Arial" panose="020B0604020202020204" pitchFamily="34" charset="0"/>
                        </a:rPr>
                        <a:t>.3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extLst>
                  <a:ext uri="{0D108BD9-81ED-4DB2-BD59-A6C34878D82A}">
                    <a16:rowId xmlns:a16="http://schemas.microsoft.com/office/drawing/2014/main" xmlns="" val="10000"/>
                  </a:ext>
                </a:extLst>
              </a:tr>
            </a:tbl>
          </a:graphicData>
        </a:graphic>
      </p:graphicFrame>
      <p:graphicFrame>
        <p:nvGraphicFramePr>
          <p:cNvPr id="45" name="77 Tabla"/>
          <p:cNvGraphicFramePr>
            <a:graphicFrameLocks noGrp="1"/>
          </p:cNvGraphicFramePr>
          <p:nvPr>
            <p:extLst>
              <p:ext uri="{D42A27DB-BD31-4B8C-83A1-F6EECF244321}">
                <p14:modId xmlns:p14="http://schemas.microsoft.com/office/powerpoint/2010/main" val="3781604460"/>
              </p:ext>
            </p:extLst>
          </p:nvPr>
        </p:nvGraphicFramePr>
        <p:xfrm>
          <a:off x="833101" y="5182715"/>
          <a:ext cx="584200" cy="191993"/>
        </p:xfrm>
        <a:graphic>
          <a:graphicData uri="http://schemas.openxmlformats.org/drawingml/2006/table">
            <a:tbl>
              <a:tblPr/>
              <a:tblGrid>
                <a:gridCol w="292100">
                  <a:extLst>
                    <a:ext uri="{9D8B030D-6E8A-4147-A177-3AD203B41FA5}">
                      <a16:colId xmlns:a16="http://schemas.microsoft.com/office/drawing/2014/main" xmlns="" val="20000"/>
                    </a:ext>
                  </a:extLst>
                </a:gridCol>
                <a:gridCol w="292100">
                  <a:extLst>
                    <a:ext uri="{9D8B030D-6E8A-4147-A177-3AD203B41FA5}">
                      <a16:colId xmlns:a16="http://schemas.microsoft.com/office/drawing/2014/main" xmlns="" val="20001"/>
                    </a:ext>
                  </a:extLst>
                </a:gridCol>
              </a:tblGrid>
              <a:tr h="191993">
                <a:tc>
                  <a:txBody>
                    <a:bodyPr/>
                    <a:lstStyle/>
                    <a:p>
                      <a:pPr algn="ctr" fontAlgn="b"/>
                      <a:r>
                        <a:rPr lang="es-MX" sz="900" b="0" i="0" u="none" strike="noStrike" dirty="0">
                          <a:solidFill>
                            <a:srgbClr val="000000"/>
                          </a:solidFill>
                          <a:effectLst/>
                          <a:latin typeface="Arial" panose="020B0604020202020204" pitchFamily="34" charset="0"/>
                          <a:cs typeface="Arial" panose="020B0604020202020204" pitchFamily="34" charset="0"/>
                        </a:rPr>
                        <a:t>.4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75000"/>
                      </a:schemeClr>
                    </a:solidFill>
                  </a:tcPr>
                </a:tc>
                <a:tc>
                  <a:txBody>
                    <a:bodyPr/>
                    <a:lstStyle/>
                    <a:p>
                      <a:pPr algn="ctr" fontAlgn="b"/>
                      <a:r>
                        <a:rPr lang="es-MX" sz="900" b="0" i="0" u="none" strike="noStrike" dirty="0">
                          <a:solidFill>
                            <a:srgbClr val="000000"/>
                          </a:solidFill>
                          <a:effectLst/>
                          <a:latin typeface="Arial" panose="020B0604020202020204" pitchFamily="34" charset="0"/>
                          <a:cs typeface="Arial" panose="020B0604020202020204" pitchFamily="34" charset="0"/>
                        </a:rPr>
                        <a:t>.4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extLst>
                  <a:ext uri="{0D108BD9-81ED-4DB2-BD59-A6C34878D82A}">
                    <a16:rowId xmlns:a16="http://schemas.microsoft.com/office/drawing/2014/main" xmlns="" val="10000"/>
                  </a:ext>
                </a:extLst>
              </a:tr>
            </a:tbl>
          </a:graphicData>
        </a:graphic>
      </p:graphicFrame>
      <p:graphicFrame>
        <p:nvGraphicFramePr>
          <p:cNvPr id="46" name="60 Tabla"/>
          <p:cNvGraphicFramePr>
            <a:graphicFrameLocks noGrp="1"/>
          </p:cNvGraphicFramePr>
          <p:nvPr>
            <p:extLst>
              <p:ext uri="{D42A27DB-BD31-4B8C-83A1-F6EECF244321}">
                <p14:modId xmlns:p14="http://schemas.microsoft.com/office/powerpoint/2010/main" val="2071242906"/>
              </p:ext>
            </p:extLst>
          </p:nvPr>
        </p:nvGraphicFramePr>
        <p:xfrm>
          <a:off x="1795340" y="2957367"/>
          <a:ext cx="584200" cy="183601"/>
        </p:xfrm>
        <a:graphic>
          <a:graphicData uri="http://schemas.openxmlformats.org/drawingml/2006/table">
            <a:tbl>
              <a:tblPr/>
              <a:tblGrid>
                <a:gridCol w="292100">
                  <a:extLst>
                    <a:ext uri="{9D8B030D-6E8A-4147-A177-3AD203B41FA5}">
                      <a16:colId xmlns:a16="http://schemas.microsoft.com/office/drawing/2014/main" xmlns="" val="20000"/>
                    </a:ext>
                  </a:extLst>
                </a:gridCol>
                <a:gridCol w="292100">
                  <a:extLst>
                    <a:ext uri="{9D8B030D-6E8A-4147-A177-3AD203B41FA5}">
                      <a16:colId xmlns:a16="http://schemas.microsoft.com/office/drawing/2014/main" xmlns="" val="20001"/>
                    </a:ext>
                  </a:extLst>
                </a:gridCol>
              </a:tblGrid>
              <a:tr h="183601">
                <a:tc>
                  <a:txBody>
                    <a:bodyPr/>
                    <a:lstStyle/>
                    <a:p>
                      <a:pPr algn="ctr" fontAlgn="b"/>
                      <a:r>
                        <a:rPr lang="es-MX" sz="900" b="0" i="0" u="none" strike="noStrike" dirty="0">
                          <a:solidFill>
                            <a:srgbClr val="000000"/>
                          </a:solidFill>
                          <a:effectLst/>
                          <a:latin typeface="Arial" panose="020B0604020202020204" pitchFamily="34" charset="0"/>
                          <a:cs typeface="Arial" panose="020B0604020202020204" pitchFamily="34" charset="0"/>
                        </a:rPr>
                        <a:t>10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75000"/>
                      </a:schemeClr>
                    </a:solidFill>
                  </a:tcPr>
                </a:tc>
                <a:tc>
                  <a:txBody>
                    <a:bodyPr/>
                    <a:lstStyle/>
                    <a:p>
                      <a:pPr algn="ctr" fontAlgn="b"/>
                      <a:r>
                        <a:rPr lang="es-MX" sz="900" b="0" i="0" u="none" strike="noStrike" dirty="0">
                          <a:solidFill>
                            <a:srgbClr val="000000"/>
                          </a:solidFill>
                          <a:effectLst/>
                          <a:latin typeface="Arial" panose="020B0604020202020204" pitchFamily="34" charset="0"/>
                          <a:cs typeface="Arial" panose="020B0604020202020204" pitchFamily="34" charset="0"/>
                        </a:rPr>
                        <a:t>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extLst>
                  <a:ext uri="{0D108BD9-81ED-4DB2-BD59-A6C34878D82A}">
                    <a16:rowId xmlns:a16="http://schemas.microsoft.com/office/drawing/2014/main" xmlns="" val="10000"/>
                  </a:ext>
                </a:extLst>
              </a:tr>
            </a:tbl>
          </a:graphicData>
        </a:graphic>
      </p:graphicFrame>
    </p:spTree>
    <p:extLst>
      <p:ext uri="{BB962C8B-B14F-4D97-AF65-F5344CB8AC3E}">
        <p14:creationId xmlns:p14="http://schemas.microsoft.com/office/powerpoint/2010/main" val="1404520835"/>
      </p:ext>
    </p:extLst>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1 Título"/>
          <p:cNvSpPr txBox="1">
            <a:spLocks/>
          </p:cNvSpPr>
          <p:nvPr/>
        </p:nvSpPr>
        <p:spPr>
          <a:xfrm>
            <a:off x="181551" y="188913"/>
            <a:ext cx="8785225" cy="360362"/>
          </a:xfrm>
          <a:prstGeom prst="rect">
            <a:avLst/>
          </a:prstGeom>
        </p:spPr>
        <p:txBody>
          <a:bodyPr vert="horz" lIns="91440" tIns="45720" rIns="91440" bIns="45720" rtlCol="0" anchor="ctr">
            <a:noAutofit/>
          </a:bodyPr>
          <a:lstStyle>
            <a:lvl1pPr algn="l" defTabSz="914400" rtl="0" eaLnBrk="1" latinLnBrk="0" hangingPunct="1">
              <a:spcBef>
                <a:spcPct val="0"/>
              </a:spcBef>
              <a:buNone/>
              <a:defRPr sz="2800" kern="1200">
                <a:solidFill>
                  <a:schemeClr val="bg1"/>
                </a:solidFill>
                <a:latin typeface="+mj-lt"/>
                <a:ea typeface="+mj-ea"/>
                <a:cs typeface="+mj-cs"/>
              </a:defRPr>
            </a:lvl1pPr>
          </a:lstStyle>
          <a:p>
            <a:pPr fontAlgn="auto">
              <a:spcAft>
                <a:spcPts val="0"/>
              </a:spcAft>
            </a:pPr>
            <a:r>
              <a:rPr lang="es-MX" sz="2400" b="1" dirty="0">
                <a:solidFill>
                  <a:prstClr val="white"/>
                </a:solidFill>
                <a:latin typeface="Arial" panose="020B0604020202020204" pitchFamily="34" charset="0"/>
                <a:cs typeface="Arial" panose="020B0604020202020204" pitchFamily="34" charset="0"/>
              </a:rPr>
              <a:t>Equipo Directivo Quiero Casa (1)</a:t>
            </a:r>
          </a:p>
        </p:txBody>
      </p:sp>
      <p:sp>
        <p:nvSpPr>
          <p:cNvPr id="42" name="2 Marcador de número de diapositiva"/>
          <p:cNvSpPr txBox="1">
            <a:spLocks/>
          </p:cNvSpPr>
          <p:nvPr/>
        </p:nvSpPr>
        <p:spPr>
          <a:xfrm>
            <a:off x="4034866" y="6602561"/>
            <a:ext cx="1080120" cy="255439"/>
          </a:xfrm>
          <a:prstGeom prst="rect">
            <a:avLst/>
          </a:prstGeom>
        </p:spPr>
        <p:txBody>
          <a:bodyPr/>
          <a:lstStyle>
            <a:defPPr>
              <a:defRPr lang="en-US"/>
            </a:defPPr>
            <a:lvl1pPr marL="0" algn="l" defTabSz="914400" rtl="0" eaLnBrk="1" latinLnBrk="0" hangingPunct="1">
              <a:defRPr sz="10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fontAlgn="auto">
              <a:spcBef>
                <a:spcPts val="0"/>
              </a:spcBef>
              <a:spcAft>
                <a:spcPts val="0"/>
              </a:spcAft>
            </a:pPr>
            <a:fld id="{55E7DCAD-947E-4676-AFAF-0C66FE180EA6}" type="slidenum">
              <a:rPr lang="en-US" sz="1050" smtClean="0">
                <a:solidFill>
                  <a:prstClr val="black"/>
                </a:solidFill>
              </a:rPr>
              <a:pPr algn="ctr" fontAlgn="auto">
                <a:spcBef>
                  <a:spcPts val="0"/>
                </a:spcBef>
                <a:spcAft>
                  <a:spcPts val="0"/>
                </a:spcAft>
              </a:pPr>
              <a:t>27</a:t>
            </a:fld>
            <a:endParaRPr lang="en-US" sz="1050" dirty="0">
              <a:solidFill>
                <a:prstClr val="black"/>
              </a:solidFill>
            </a:endParaRPr>
          </a:p>
        </p:txBody>
      </p:sp>
      <p:graphicFrame>
        <p:nvGraphicFramePr>
          <p:cNvPr id="8" name="Table 7"/>
          <p:cNvGraphicFramePr>
            <a:graphicFrameLocks noGrp="1"/>
          </p:cNvGraphicFramePr>
          <p:nvPr>
            <p:extLst>
              <p:ext uri="{D42A27DB-BD31-4B8C-83A1-F6EECF244321}">
                <p14:modId xmlns:p14="http://schemas.microsoft.com/office/powerpoint/2010/main" val="2468446400"/>
              </p:ext>
            </p:extLst>
          </p:nvPr>
        </p:nvGraphicFramePr>
        <p:xfrm>
          <a:off x="107504" y="781036"/>
          <a:ext cx="8928992" cy="5240251"/>
        </p:xfrm>
        <a:graphic>
          <a:graphicData uri="http://schemas.openxmlformats.org/drawingml/2006/table">
            <a:tbl>
              <a:tblPr firstRow="1" bandRow="1">
                <a:tableStyleId>{2D5ABB26-0587-4C30-8999-92F81FD0307C}</a:tableStyleId>
              </a:tblPr>
              <a:tblGrid>
                <a:gridCol w="2060536">
                  <a:extLst>
                    <a:ext uri="{9D8B030D-6E8A-4147-A177-3AD203B41FA5}">
                      <a16:colId xmlns:a16="http://schemas.microsoft.com/office/drawing/2014/main" xmlns="" val="3598530104"/>
                    </a:ext>
                  </a:extLst>
                </a:gridCol>
                <a:gridCol w="6868456">
                  <a:extLst>
                    <a:ext uri="{9D8B030D-6E8A-4147-A177-3AD203B41FA5}">
                      <a16:colId xmlns:a16="http://schemas.microsoft.com/office/drawing/2014/main" xmlns="" val="2594785103"/>
                    </a:ext>
                  </a:extLst>
                </a:gridCol>
              </a:tblGrid>
              <a:tr h="85112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MX" sz="1000" b="1" kern="1200" noProof="0" dirty="0">
                          <a:solidFill>
                            <a:schemeClr val="bg1"/>
                          </a:solidFill>
                          <a:effectLst/>
                          <a:latin typeface="Arial" panose="020B0604020202020204" pitchFamily="34" charset="0"/>
                          <a:cs typeface="Arial" panose="020B0604020202020204" pitchFamily="34" charset="0"/>
                        </a:rPr>
                        <a:t>Moisés Shabot Zonana </a:t>
                      </a:r>
                      <a:r>
                        <a:rPr lang="es-MX" sz="900" b="0" kern="1200" noProof="0" dirty="0">
                          <a:solidFill>
                            <a:schemeClr val="bg1"/>
                          </a:solidFill>
                          <a:effectLst/>
                          <a:latin typeface="Arial" panose="020B0604020202020204" pitchFamily="34" charset="0"/>
                          <a:cs typeface="Arial" panose="020B0604020202020204" pitchFamily="34" charset="0"/>
                        </a:rPr>
                        <a:t>Presidente del Consejo </a:t>
                      </a:r>
                      <a:endParaRPr lang="es-MX" sz="1000" b="0" kern="1200" noProof="0" dirty="0">
                        <a:solidFill>
                          <a:schemeClr val="bg1"/>
                        </a:solidFill>
                        <a:effectLst/>
                        <a:latin typeface="Arial" panose="020B0604020202020204" pitchFamily="34"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7F7F7F"/>
                    </a:solidFill>
                  </a:tcPr>
                </a:tc>
                <a:tc>
                  <a:txBody>
                    <a:bodyPr/>
                    <a:lstStyle/>
                    <a:p>
                      <a:pPr marL="57150" lvl="1" indent="-57150" algn="l" defTabSz="400050">
                        <a:lnSpc>
                          <a:spcPct val="90000"/>
                        </a:lnSpc>
                        <a:spcBef>
                          <a:spcPct val="0"/>
                        </a:spcBef>
                        <a:spcAft>
                          <a:spcPts val="300"/>
                        </a:spcAft>
                        <a:buClr>
                          <a:srgbClr val="941114"/>
                        </a:buClr>
                        <a:buChar char="••"/>
                      </a:pPr>
                      <a:r>
                        <a:rPr lang="es-MX" sz="900" kern="1200" noProof="0" dirty="0">
                          <a:latin typeface="Arial" panose="020B0604020202020204" pitchFamily="34" charset="0"/>
                          <a:cs typeface="Arial" panose="020B0604020202020204" pitchFamily="34" charset="0"/>
                        </a:rPr>
                        <a:t>Es Ingeniero Civil, egresado de la UIA y AD-2 en el IPADE</a:t>
                      </a:r>
                      <a:endParaRPr lang="es-MX" sz="900" b="0" kern="1200" noProof="0" dirty="0">
                        <a:solidFill>
                          <a:schemeClr val="tx1"/>
                        </a:solidFill>
                        <a:effectLst/>
                        <a:latin typeface="Arial" panose="020B0604020202020204" pitchFamily="34" charset="0"/>
                        <a:cs typeface="Arial" panose="020B0604020202020204" pitchFamily="34" charset="0"/>
                      </a:endParaRPr>
                    </a:p>
                    <a:p>
                      <a:pPr marL="57150" lvl="1" indent="-57150" algn="l" defTabSz="400050">
                        <a:lnSpc>
                          <a:spcPct val="90000"/>
                        </a:lnSpc>
                        <a:spcBef>
                          <a:spcPct val="0"/>
                        </a:spcBef>
                        <a:spcAft>
                          <a:spcPts val="300"/>
                        </a:spcAft>
                        <a:buClr>
                          <a:srgbClr val="941114"/>
                        </a:buClr>
                        <a:buChar char="••"/>
                      </a:pPr>
                      <a:r>
                        <a:rPr lang="es-MX" sz="900" kern="1200" noProof="0" dirty="0">
                          <a:latin typeface="Arial" panose="020B0604020202020204" pitchFamily="34" charset="0"/>
                          <a:cs typeface="Arial" panose="020B0604020202020204" pitchFamily="34" charset="0"/>
                        </a:rPr>
                        <a:t>Líder en desarrollo de oficinas, vivienda residencial y espacio comercial en la CDMX desde 1979</a:t>
                      </a:r>
                    </a:p>
                    <a:p>
                      <a:pPr marL="57150" lvl="1" indent="-57150" algn="l" defTabSz="400050">
                        <a:lnSpc>
                          <a:spcPct val="90000"/>
                        </a:lnSpc>
                        <a:spcBef>
                          <a:spcPct val="0"/>
                        </a:spcBef>
                        <a:spcAft>
                          <a:spcPts val="300"/>
                        </a:spcAft>
                        <a:buClr>
                          <a:srgbClr val="941114"/>
                        </a:buClr>
                        <a:buChar char="••"/>
                      </a:pPr>
                      <a:r>
                        <a:rPr lang="es-MX" sz="900" kern="1200" noProof="0" dirty="0">
                          <a:latin typeface="Arial" panose="020B0604020202020204" pitchFamily="34" charset="0"/>
                          <a:cs typeface="Arial" panose="020B0604020202020204" pitchFamily="34" charset="0"/>
                        </a:rPr>
                        <a:t>Experiencia en desarrollo, construcción y comercialización por mas de 35 años</a:t>
                      </a:r>
                    </a:p>
                    <a:p>
                      <a:pPr marL="57150" lvl="1" indent="-57150" algn="l" defTabSz="400050">
                        <a:lnSpc>
                          <a:spcPct val="90000"/>
                        </a:lnSpc>
                        <a:spcBef>
                          <a:spcPct val="0"/>
                        </a:spcBef>
                        <a:spcAft>
                          <a:spcPts val="300"/>
                        </a:spcAft>
                        <a:buClr>
                          <a:srgbClr val="941114"/>
                        </a:buClr>
                        <a:buChar char="••"/>
                      </a:pPr>
                      <a:r>
                        <a:rPr lang="es-MX" sz="900" kern="1200" noProof="0" dirty="0">
                          <a:latin typeface="Arial" panose="020B0604020202020204" pitchFamily="34" charset="0"/>
                          <a:cs typeface="Arial" panose="020B0604020202020204" pitchFamily="34" charset="0"/>
                        </a:rPr>
                        <a:t>Co-Fundador de Quiero Casa</a:t>
                      </a:r>
                    </a:p>
                  </a:txBody>
                  <a:tcPr anchor="ctr">
                    <a:lnL w="12700"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xmlns="" val="912282269"/>
                  </a:ext>
                </a:extLst>
              </a:tr>
              <a:tr h="804766">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MX" sz="1000" b="1" kern="1200" noProof="0" dirty="0">
                          <a:solidFill>
                            <a:schemeClr val="bg1"/>
                          </a:solidFill>
                          <a:latin typeface="Arial" panose="020B0604020202020204" pitchFamily="34" charset="0"/>
                          <a:cs typeface="Arial" panose="020B0604020202020204" pitchFamily="34" charset="0"/>
                        </a:rPr>
                        <a:t>José Shabot Cherem </a:t>
                      </a:r>
                    </a:p>
                    <a:p>
                      <a:pPr marL="0" marR="0" lvl="0" indent="0" algn="ctr" defTabSz="914400" rtl="0" eaLnBrk="1" fontAlgn="auto" latinLnBrk="0" hangingPunct="1">
                        <a:lnSpc>
                          <a:spcPct val="100000"/>
                        </a:lnSpc>
                        <a:spcBef>
                          <a:spcPts val="0"/>
                        </a:spcBef>
                        <a:spcAft>
                          <a:spcPts val="0"/>
                        </a:spcAft>
                        <a:buClrTx/>
                        <a:buSzTx/>
                        <a:buFontTx/>
                        <a:buNone/>
                        <a:tabLst/>
                        <a:defRPr/>
                      </a:pPr>
                      <a:r>
                        <a:rPr lang="es-MX" sz="1000" b="1" kern="1200" noProof="0" dirty="0">
                          <a:solidFill>
                            <a:schemeClr val="bg1"/>
                          </a:solidFill>
                          <a:latin typeface="Arial" panose="020B0604020202020204" pitchFamily="34" charset="0"/>
                          <a:cs typeface="Arial" panose="020B0604020202020204" pitchFamily="34" charset="0"/>
                        </a:rPr>
                        <a:t> </a:t>
                      </a:r>
                      <a:r>
                        <a:rPr lang="es-MX" sz="900" kern="1200" noProof="0" dirty="0">
                          <a:solidFill>
                            <a:schemeClr val="bg1"/>
                          </a:solidFill>
                          <a:latin typeface="Arial" panose="020B0604020202020204" pitchFamily="34" charset="0"/>
                          <a:cs typeface="Arial" panose="020B0604020202020204" pitchFamily="34" charset="0"/>
                        </a:rPr>
                        <a:t>Presidente Ejecutivo</a:t>
                      </a:r>
                    </a:p>
                  </a:txBody>
                  <a:tcPr anchor="ctr">
                    <a:lnL w="12700" cap="flat" cmpd="sng" algn="ctr">
                      <a:solidFill>
                        <a:schemeClr val="bg1">
                          <a:lumMod val="65000"/>
                        </a:schemeClr>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7F7F7F"/>
                    </a:solidFill>
                  </a:tcPr>
                </a:tc>
                <a:tc>
                  <a:txBody>
                    <a:bodyPr/>
                    <a:lstStyle/>
                    <a:p>
                      <a:pPr marL="57150" lvl="1" indent="-57150" algn="l" defTabSz="400050">
                        <a:lnSpc>
                          <a:spcPct val="90000"/>
                        </a:lnSpc>
                        <a:spcBef>
                          <a:spcPct val="0"/>
                        </a:spcBef>
                        <a:spcAft>
                          <a:spcPts val="300"/>
                        </a:spcAft>
                        <a:buClr>
                          <a:srgbClr val="941114"/>
                        </a:buClr>
                        <a:buChar char="••"/>
                      </a:pPr>
                      <a:r>
                        <a:rPr lang="es-MX" sz="900" kern="1200" noProof="0" dirty="0">
                          <a:latin typeface="Arial" panose="020B0604020202020204" pitchFamily="34" charset="0"/>
                          <a:cs typeface="Arial" panose="020B0604020202020204" pitchFamily="34" charset="0"/>
                        </a:rPr>
                        <a:t>Es Ingeniero Civil por la UIA (honores) y cuenta con un MBA en Stanford</a:t>
                      </a:r>
                      <a:endParaRPr lang="es-MX" sz="900" b="0" kern="1200" noProof="0" dirty="0">
                        <a:solidFill>
                          <a:schemeClr val="tx1"/>
                        </a:solidFill>
                        <a:effectLst/>
                        <a:latin typeface="Arial" panose="020B0604020202020204" pitchFamily="34" charset="0"/>
                        <a:cs typeface="Arial" panose="020B0604020202020204" pitchFamily="34" charset="0"/>
                      </a:endParaRPr>
                    </a:p>
                    <a:p>
                      <a:pPr marL="57150" lvl="1" indent="-57150" algn="l" defTabSz="400050">
                        <a:lnSpc>
                          <a:spcPct val="90000"/>
                        </a:lnSpc>
                        <a:spcBef>
                          <a:spcPct val="0"/>
                        </a:spcBef>
                        <a:spcAft>
                          <a:spcPts val="300"/>
                        </a:spcAft>
                        <a:buClr>
                          <a:srgbClr val="941114"/>
                        </a:buClr>
                        <a:buChar char="••"/>
                      </a:pPr>
                      <a:r>
                        <a:rPr lang="es-MX" sz="900" kern="1200" noProof="0" dirty="0">
                          <a:latin typeface="Arial" panose="020B0604020202020204" pitchFamily="34" charset="0"/>
                          <a:cs typeface="Arial" panose="020B0604020202020204" pitchFamily="34" charset="0"/>
                        </a:rPr>
                        <a:t>11 años de experiencia en la industria de la construcción y de la vivienda</a:t>
                      </a:r>
                      <a:r>
                        <a:rPr lang="es-MX" sz="900" kern="1200" noProof="0" dirty="0">
                          <a:solidFill>
                            <a:schemeClr val="tx1"/>
                          </a:solidFill>
                          <a:latin typeface="Arial" panose="020B0604020202020204" pitchFamily="34" charset="0"/>
                          <a:cs typeface="Arial" panose="020B0604020202020204" pitchFamily="34" charset="0"/>
                        </a:rPr>
                        <a:t>. Bajo su dirección se han edificado mas de 12,000 unidades, representando lo anterior un inventario superior a los $15,000 mdp</a:t>
                      </a:r>
                    </a:p>
                    <a:p>
                      <a:pPr marL="57150" lvl="1" indent="-57150" algn="l" defTabSz="400050">
                        <a:lnSpc>
                          <a:spcPct val="90000"/>
                        </a:lnSpc>
                        <a:spcBef>
                          <a:spcPct val="0"/>
                        </a:spcBef>
                        <a:spcAft>
                          <a:spcPts val="300"/>
                        </a:spcAft>
                        <a:buClr>
                          <a:srgbClr val="941114"/>
                        </a:buClr>
                        <a:buChar char="••"/>
                      </a:pPr>
                      <a:r>
                        <a:rPr lang="es-MX" sz="900" kern="1200" noProof="0" dirty="0">
                          <a:latin typeface="Arial" panose="020B0604020202020204" pitchFamily="34" charset="0"/>
                          <a:cs typeface="Arial" panose="020B0604020202020204" pitchFamily="34" charset="0"/>
                        </a:rPr>
                        <a:t>Socio Fundador y Presidente del Consejo de ION, Socio </a:t>
                      </a:r>
                      <a:r>
                        <a:rPr lang="es-MX" sz="900" dirty="0">
                          <a:latin typeface="Arial" panose="020B0604020202020204" pitchFamily="34" charset="0"/>
                          <a:cs typeface="Arial" panose="020B0604020202020204" pitchFamily="34" charset="0"/>
                        </a:rPr>
                        <a:t>F</a:t>
                      </a:r>
                      <a:r>
                        <a:rPr lang="es-MX" sz="900" kern="1200" noProof="0" dirty="0">
                          <a:latin typeface="Arial" panose="020B0604020202020204" pitchFamily="34" charset="0"/>
                          <a:cs typeface="Arial" panose="020B0604020202020204" pitchFamily="34" charset="0"/>
                        </a:rPr>
                        <a:t>undador de Belmont Village México</a:t>
                      </a:r>
                      <a:endParaRPr lang="en-US" dirty="0"/>
                    </a:p>
                  </a:txBody>
                  <a:tcPr anchor="ctr">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xmlns="" val="4176127778"/>
                  </a:ext>
                </a:extLst>
              </a:tr>
              <a:tr h="804766">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MX" sz="1000" b="1" kern="1200" noProof="0" dirty="0">
                          <a:solidFill>
                            <a:schemeClr val="bg1"/>
                          </a:solidFill>
                          <a:latin typeface="Arial" panose="020B0604020202020204" pitchFamily="34" charset="0"/>
                          <a:cs typeface="Arial" panose="020B0604020202020204" pitchFamily="34" charset="0"/>
                        </a:rPr>
                        <a:t>Salomón A. Shabot Cherem </a:t>
                      </a:r>
                      <a:r>
                        <a:rPr lang="es-MX" sz="900" kern="1200" noProof="0" dirty="0">
                          <a:solidFill>
                            <a:schemeClr val="bg1"/>
                          </a:solidFill>
                          <a:latin typeface="Arial" panose="020B0604020202020204" pitchFamily="34" charset="0"/>
                          <a:cs typeface="Arial" panose="020B0604020202020204" pitchFamily="34" charset="0"/>
                        </a:rPr>
                        <a:t>Director General</a:t>
                      </a:r>
                      <a:endParaRPr lang="es-MX" sz="900" b="0" kern="1200" noProof="0" dirty="0">
                        <a:solidFill>
                          <a:schemeClr val="bg1"/>
                        </a:solidFill>
                        <a:effectLst/>
                        <a:latin typeface="Arial" panose="020B0604020202020204" pitchFamily="34" charset="0"/>
                        <a:cs typeface="Arial" panose="020B0604020202020204" pitchFamily="34" charset="0"/>
                      </a:endParaRPr>
                    </a:p>
                  </a:txBody>
                  <a:tcPr anchor="ctr">
                    <a:lnL w="12700" cap="flat" cmpd="sng" algn="ctr">
                      <a:solidFill>
                        <a:schemeClr val="bg1">
                          <a:lumMod val="65000"/>
                        </a:schemeClr>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7F7F7F"/>
                    </a:solidFill>
                  </a:tcPr>
                </a:tc>
                <a:tc>
                  <a:txBody>
                    <a:bodyPr/>
                    <a:lstStyle/>
                    <a:p>
                      <a:pPr marL="57150" lvl="1" indent="-57150" algn="l" defTabSz="400050">
                        <a:lnSpc>
                          <a:spcPct val="90000"/>
                        </a:lnSpc>
                        <a:spcBef>
                          <a:spcPct val="0"/>
                        </a:spcBef>
                        <a:spcAft>
                          <a:spcPts val="300"/>
                        </a:spcAft>
                        <a:buClr>
                          <a:srgbClr val="941114"/>
                        </a:buClr>
                        <a:buChar char="••"/>
                      </a:pPr>
                      <a:r>
                        <a:rPr lang="es-MX" sz="900" kern="1200" noProof="0" dirty="0">
                          <a:latin typeface="Arial" panose="020B0604020202020204" pitchFamily="34" charset="0"/>
                          <a:cs typeface="Arial" panose="020B0604020202020204" pitchFamily="34" charset="0"/>
                        </a:rPr>
                        <a:t>Es Ingeniero Civil por la UIA, </a:t>
                      </a:r>
                      <a:r>
                        <a:rPr lang="es-MX" sz="900" kern="1200" noProof="0" dirty="0">
                          <a:solidFill>
                            <a:schemeClr val="tx1"/>
                          </a:solidFill>
                          <a:latin typeface="Arial" panose="020B0604020202020204" pitchFamily="34" charset="0"/>
                          <a:cs typeface="Arial" panose="020B0604020202020204" pitchFamily="34" charset="0"/>
                        </a:rPr>
                        <a:t>cuenta con un diplomado en el IPADE</a:t>
                      </a:r>
                      <a:endParaRPr lang="es-MX" sz="900" b="0" kern="1200" noProof="0" dirty="0">
                        <a:solidFill>
                          <a:schemeClr val="tx1"/>
                        </a:solidFill>
                        <a:effectLst/>
                        <a:latin typeface="Arial" panose="020B0604020202020204" pitchFamily="34" charset="0"/>
                        <a:cs typeface="Arial" panose="020B0604020202020204" pitchFamily="34" charset="0"/>
                      </a:endParaRPr>
                    </a:p>
                    <a:p>
                      <a:pPr marL="57150" lvl="1" indent="-57150" algn="l" defTabSz="400050">
                        <a:lnSpc>
                          <a:spcPct val="90000"/>
                        </a:lnSpc>
                        <a:spcBef>
                          <a:spcPct val="0"/>
                        </a:spcBef>
                        <a:spcAft>
                          <a:spcPts val="300"/>
                        </a:spcAft>
                        <a:buClr>
                          <a:srgbClr val="941114"/>
                        </a:buClr>
                        <a:buChar char="••"/>
                      </a:pPr>
                      <a:r>
                        <a:rPr lang="es-MX" sz="900" kern="1200" noProof="0" dirty="0">
                          <a:latin typeface="Arial" panose="020B0604020202020204" pitchFamily="34" charset="0"/>
                          <a:cs typeface="Arial" panose="020B0604020202020204" pitchFamily="34" charset="0"/>
                        </a:rPr>
                        <a:t>11 años de experiencia en la industria de la construcción y de la vivienda</a:t>
                      </a:r>
                      <a:r>
                        <a:rPr lang="es-MX" sz="900" kern="1200" noProof="0" dirty="0">
                          <a:solidFill>
                            <a:schemeClr val="tx1"/>
                          </a:solidFill>
                          <a:latin typeface="Arial" panose="020B0604020202020204" pitchFamily="34" charset="0"/>
                          <a:cs typeface="Arial" panose="020B0604020202020204" pitchFamily="34" charset="0"/>
                        </a:rPr>
                        <a:t>. Bajo su dirección se han edificado mas de 12,000 unidades, representando lo anterior un inventario superior a los $15,000 mdp</a:t>
                      </a:r>
                    </a:p>
                    <a:p>
                      <a:pPr marL="57150" lvl="1" indent="-57150" algn="l" defTabSz="400050">
                        <a:lnSpc>
                          <a:spcPct val="90000"/>
                        </a:lnSpc>
                        <a:spcBef>
                          <a:spcPct val="0"/>
                        </a:spcBef>
                        <a:spcAft>
                          <a:spcPts val="300"/>
                        </a:spcAft>
                        <a:buClr>
                          <a:srgbClr val="941114"/>
                        </a:buClr>
                        <a:buChar char="••"/>
                      </a:pPr>
                      <a:r>
                        <a:rPr lang="es-MX" sz="900" kern="1200" noProof="0" dirty="0">
                          <a:latin typeface="Arial" panose="020B0604020202020204" pitchFamily="34" charset="0"/>
                          <a:cs typeface="Arial" panose="020B0604020202020204" pitchFamily="34" charset="0"/>
                        </a:rPr>
                        <a:t>Fue Director General de HABITAVI, constructora de vivienda y oficinas en la CDMX</a:t>
                      </a:r>
                      <a:endParaRPr lang="en-US" dirty="0"/>
                    </a:p>
                  </a:txBody>
                  <a:tcPr anchor="ctr">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xmlns="" val="90498327"/>
                  </a:ext>
                </a:extLst>
              </a:tr>
              <a:tr h="60821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MX" sz="1000" b="1" kern="1200" noProof="0" dirty="0">
                          <a:solidFill>
                            <a:schemeClr val="bg1"/>
                          </a:solidFill>
                          <a:effectLst/>
                          <a:latin typeface="Arial" panose="020B0604020202020204" pitchFamily="34" charset="0"/>
                          <a:cs typeface="Arial" panose="020B0604020202020204" pitchFamily="34" charset="0"/>
                        </a:rPr>
                        <a:t>Carlos Riva Palacio     </a:t>
                      </a:r>
                    </a:p>
                    <a:p>
                      <a:pPr marL="0" marR="0" lvl="0" indent="0" algn="ctr" defTabSz="914400" rtl="0" eaLnBrk="1" fontAlgn="auto" latinLnBrk="0" hangingPunct="1">
                        <a:lnSpc>
                          <a:spcPct val="100000"/>
                        </a:lnSpc>
                        <a:spcBef>
                          <a:spcPts val="0"/>
                        </a:spcBef>
                        <a:spcAft>
                          <a:spcPts val="0"/>
                        </a:spcAft>
                        <a:buClrTx/>
                        <a:buSzTx/>
                        <a:buFontTx/>
                        <a:buNone/>
                        <a:tabLst/>
                        <a:defRPr/>
                      </a:pPr>
                      <a:r>
                        <a:rPr lang="es-MX" sz="1000" b="1" kern="1200" noProof="0" dirty="0">
                          <a:solidFill>
                            <a:schemeClr val="bg1"/>
                          </a:solidFill>
                          <a:effectLst/>
                          <a:latin typeface="Arial" panose="020B0604020202020204" pitchFamily="34" charset="0"/>
                          <a:cs typeface="Arial" panose="020B0604020202020204" pitchFamily="34" charset="0"/>
                        </a:rPr>
                        <a:t> </a:t>
                      </a:r>
                      <a:r>
                        <a:rPr lang="es-MX" sz="900" kern="1200" noProof="0" dirty="0">
                          <a:solidFill>
                            <a:schemeClr val="bg1"/>
                          </a:solidFill>
                          <a:effectLst/>
                          <a:latin typeface="Arial" panose="020B0604020202020204" pitchFamily="34" charset="0"/>
                          <a:cs typeface="Arial" panose="020B0604020202020204" pitchFamily="34" charset="0"/>
                        </a:rPr>
                        <a:t>Director Comercial</a:t>
                      </a:r>
                      <a:endParaRPr lang="es-MX" sz="1000" b="0" kern="1200" noProof="0" dirty="0">
                        <a:solidFill>
                          <a:schemeClr val="bg1"/>
                        </a:solidFill>
                        <a:effectLst/>
                        <a:latin typeface="Arial" panose="020B0604020202020204" pitchFamily="34" charset="0"/>
                        <a:cs typeface="Arial" panose="020B0604020202020204" pitchFamily="34" charset="0"/>
                      </a:endParaRPr>
                    </a:p>
                  </a:txBody>
                  <a:tcPr anchor="ctr">
                    <a:lnL w="12700" cap="flat" cmpd="sng" algn="ctr">
                      <a:solidFill>
                        <a:schemeClr val="bg1">
                          <a:lumMod val="65000"/>
                        </a:schemeClr>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7F7F7F"/>
                    </a:solidFill>
                  </a:tcPr>
                </a:tc>
                <a:tc>
                  <a:txBody>
                    <a:bodyPr/>
                    <a:lstStyle/>
                    <a:p>
                      <a:pPr marL="57150" lvl="1" indent="-57150" algn="l" defTabSz="400050">
                        <a:lnSpc>
                          <a:spcPct val="90000"/>
                        </a:lnSpc>
                        <a:spcBef>
                          <a:spcPct val="0"/>
                        </a:spcBef>
                        <a:spcAft>
                          <a:spcPts val="300"/>
                        </a:spcAft>
                        <a:buClr>
                          <a:srgbClr val="941114"/>
                        </a:buClr>
                        <a:buChar char="••"/>
                      </a:pPr>
                      <a:r>
                        <a:rPr lang="es-MX" sz="900" b="0" kern="1200" noProof="0" dirty="0">
                          <a:solidFill>
                            <a:schemeClr val="tx1"/>
                          </a:solidFill>
                          <a:effectLst/>
                          <a:latin typeface="Arial" panose="020B0604020202020204" pitchFamily="34" charset="0"/>
                          <a:cs typeface="Arial" panose="020B0604020202020204" pitchFamily="34" charset="0"/>
                        </a:rPr>
                        <a:t>Lic. en Administración por la UVM, MBA con doble titulación por la Univ. Europea de Madrid y la UVM</a:t>
                      </a:r>
                    </a:p>
                    <a:p>
                      <a:pPr marL="57150" lvl="1" indent="-57150" algn="l" defTabSz="400050">
                        <a:lnSpc>
                          <a:spcPct val="90000"/>
                        </a:lnSpc>
                        <a:spcBef>
                          <a:spcPct val="0"/>
                        </a:spcBef>
                        <a:spcAft>
                          <a:spcPts val="300"/>
                        </a:spcAft>
                        <a:buClr>
                          <a:srgbClr val="941114"/>
                        </a:buClr>
                        <a:buChar char="••"/>
                      </a:pPr>
                      <a:r>
                        <a:rPr lang="es-MX" sz="900" b="0" kern="1200" noProof="0" dirty="0">
                          <a:solidFill>
                            <a:schemeClr val="tx1"/>
                          </a:solidFill>
                          <a:effectLst/>
                          <a:latin typeface="Arial" panose="020B0604020202020204" pitchFamily="34" charset="0"/>
                          <a:cs typeface="Arial" panose="020B0604020202020204" pitchFamily="34" charset="0"/>
                        </a:rPr>
                        <a:t>14 años de experiencia en el sector, que incluyen la Dirección </a:t>
                      </a:r>
                      <a:r>
                        <a:rPr lang="es-MX" sz="900" dirty="0">
                          <a:solidFill>
                            <a:schemeClr val="tx1"/>
                          </a:solidFill>
                          <a:latin typeface="Arial" panose="020B0604020202020204" pitchFamily="34" charset="0"/>
                          <a:cs typeface="Arial" panose="020B0604020202020204" pitchFamily="34" charset="0"/>
                        </a:rPr>
                        <a:t>C</a:t>
                      </a:r>
                      <a:r>
                        <a:rPr lang="es-MX" sz="900" b="0" kern="1200" noProof="0" dirty="0">
                          <a:solidFill>
                            <a:schemeClr val="tx1"/>
                          </a:solidFill>
                          <a:effectLst/>
                          <a:latin typeface="Arial" panose="020B0604020202020204" pitchFamily="34" charset="0"/>
                          <a:cs typeface="Arial" panose="020B0604020202020204" pitchFamily="34" charset="0"/>
                        </a:rPr>
                        <a:t>omercial de Corporación Geo y la Subdirección Comercial de Consorcio ARA Región D.F.</a:t>
                      </a:r>
                      <a:endParaRPr lang="es-MX" sz="900" kern="1200" noProof="0" dirty="0">
                        <a:latin typeface="Arial" panose="020B0604020202020204" pitchFamily="34" charset="0"/>
                        <a:cs typeface="Arial" panose="020B0604020202020204" pitchFamily="34" charset="0"/>
                      </a:endParaRPr>
                    </a:p>
                  </a:txBody>
                  <a:tcPr anchor="ctr">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xmlns="" val="2161844048"/>
                  </a:ext>
                </a:extLst>
              </a:tr>
              <a:tr h="60821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MX" sz="1000" b="1" kern="1200" noProof="0" dirty="0">
                          <a:solidFill>
                            <a:schemeClr val="bg1"/>
                          </a:solidFill>
                          <a:effectLst/>
                          <a:latin typeface="Arial" panose="020B0604020202020204" pitchFamily="34" charset="0"/>
                          <a:cs typeface="Arial" panose="020B0604020202020204" pitchFamily="34" charset="0"/>
                        </a:rPr>
                        <a:t>Héctor Osorio               </a:t>
                      </a:r>
                    </a:p>
                    <a:p>
                      <a:pPr marL="0" marR="0" lvl="0" indent="0" algn="ctr" defTabSz="914400" rtl="0" eaLnBrk="1" fontAlgn="auto" latinLnBrk="0" hangingPunct="1">
                        <a:lnSpc>
                          <a:spcPct val="100000"/>
                        </a:lnSpc>
                        <a:spcBef>
                          <a:spcPts val="0"/>
                        </a:spcBef>
                        <a:spcAft>
                          <a:spcPts val="0"/>
                        </a:spcAft>
                        <a:buClrTx/>
                        <a:buSzTx/>
                        <a:buFontTx/>
                        <a:buNone/>
                        <a:tabLst/>
                        <a:defRPr/>
                      </a:pPr>
                      <a:r>
                        <a:rPr lang="es-MX" sz="900" kern="1200" noProof="0" dirty="0">
                          <a:solidFill>
                            <a:schemeClr val="bg1"/>
                          </a:solidFill>
                          <a:effectLst/>
                          <a:latin typeface="Arial" panose="020B0604020202020204" pitchFamily="34" charset="0"/>
                          <a:cs typeface="Arial" panose="020B0604020202020204" pitchFamily="34" charset="0"/>
                        </a:rPr>
                        <a:t>Director de Operación Inmobiliaria</a:t>
                      </a:r>
                      <a:endParaRPr lang="es-MX" sz="900" b="0" kern="1200" noProof="0" dirty="0">
                        <a:solidFill>
                          <a:schemeClr val="bg1"/>
                        </a:solidFill>
                        <a:effectLst/>
                        <a:latin typeface="Arial" panose="020B0604020202020204" pitchFamily="34" charset="0"/>
                        <a:cs typeface="Arial" panose="020B0604020202020204" pitchFamily="34" charset="0"/>
                      </a:endParaRPr>
                    </a:p>
                  </a:txBody>
                  <a:tcPr anchor="ctr">
                    <a:lnL w="12700" cap="flat" cmpd="sng" algn="ctr">
                      <a:solidFill>
                        <a:schemeClr val="bg1">
                          <a:lumMod val="65000"/>
                        </a:schemeClr>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7F7F7F"/>
                    </a:solidFill>
                  </a:tcPr>
                </a:tc>
                <a:tc>
                  <a:txBody>
                    <a:bodyPr/>
                    <a:lstStyle/>
                    <a:p>
                      <a:pPr marL="57150" lvl="1" indent="-57150" algn="l" defTabSz="400050">
                        <a:lnSpc>
                          <a:spcPct val="90000"/>
                        </a:lnSpc>
                        <a:spcBef>
                          <a:spcPct val="0"/>
                        </a:spcBef>
                        <a:spcAft>
                          <a:spcPts val="300"/>
                        </a:spcAft>
                        <a:buClr>
                          <a:srgbClr val="941114"/>
                        </a:buClr>
                        <a:buChar char="••"/>
                      </a:pPr>
                      <a:r>
                        <a:rPr lang="es-MX" sz="900" b="0" kern="1200" noProof="0" dirty="0">
                          <a:solidFill>
                            <a:schemeClr val="tx1"/>
                          </a:solidFill>
                          <a:effectLst/>
                          <a:latin typeface="Arial" panose="020B0604020202020204" pitchFamily="34" charset="0"/>
                          <a:cs typeface="Arial" panose="020B0604020202020204" pitchFamily="34" charset="0"/>
                        </a:rPr>
                        <a:t>Licenciado en actuaria de la Universidad de las Américas Puebla (Honores), MBA por el IPADE. Cuenta con un diplomado en gestión y Desarrollo de Negocios Inmobiliarios, por el Tec de Monterrey</a:t>
                      </a:r>
                    </a:p>
                    <a:p>
                      <a:pPr marL="57150" lvl="1" indent="-57150" algn="l" defTabSz="400050">
                        <a:lnSpc>
                          <a:spcPct val="90000"/>
                        </a:lnSpc>
                        <a:spcBef>
                          <a:spcPct val="0"/>
                        </a:spcBef>
                        <a:spcAft>
                          <a:spcPts val="300"/>
                        </a:spcAft>
                        <a:buClr>
                          <a:srgbClr val="941114"/>
                        </a:buClr>
                        <a:buChar char="••"/>
                      </a:pPr>
                      <a:r>
                        <a:rPr lang="es-MX" sz="900" b="0" kern="1200" noProof="0" dirty="0">
                          <a:solidFill>
                            <a:schemeClr val="tx1"/>
                          </a:solidFill>
                          <a:effectLst/>
                          <a:latin typeface="Arial" panose="020B0604020202020204" pitchFamily="34" charset="0"/>
                          <a:cs typeface="Arial" panose="020B0604020202020204" pitchFamily="34" charset="0"/>
                        </a:rPr>
                        <a:t>Cuenta con más de 8 años de experiencia en Planeación Estratégica y Gestión de Información Directiva</a:t>
                      </a:r>
                    </a:p>
                  </a:txBody>
                  <a:tcPr anchor="ctr">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xmlns="" val="3190978363"/>
                  </a:ext>
                </a:extLst>
              </a:tr>
              <a:tr h="758409">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MX" sz="1000" b="1" kern="1200" noProof="0" dirty="0">
                          <a:solidFill>
                            <a:schemeClr val="bg1"/>
                          </a:solidFill>
                          <a:effectLst/>
                          <a:latin typeface="Arial" panose="020B0604020202020204" pitchFamily="34" charset="0"/>
                          <a:cs typeface="Arial" panose="020B0604020202020204" pitchFamily="34" charset="0"/>
                        </a:rPr>
                        <a:t>Eduardo Gras                </a:t>
                      </a:r>
                    </a:p>
                    <a:p>
                      <a:pPr marL="0" marR="0" lvl="0" indent="0" algn="ctr" defTabSz="914400" rtl="0" eaLnBrk="1" fontAlgn="auto" latinLnBrk="0" hangingPunct="1">
                        <a:lnSpc>
                          <a:spcPct val="100000"/>
                        </a:lnSpc>
                        <a:spcBef>
                          <a:spcPts val="0"/>
                        </a:spcBef>
                        <a:spcAft>
                          <a:spcPts val="0"/>
                        </a:spcAft>
                        <a:buClrTx/>
                        <a:buSzTx/>
                        <a:buFontTx/>
                        <a:buNone/>
                        <a:tabLst/>
                        <a:defRPr/>
                      </a:pPr>
                      <a:r>
                        <a:rPr lang="es-MX" sz="1000" b="1" kern="1200" noProof="0" dirty="0">
                          <a:solidFill>
                            <a:schemeClr val="bg1"/>
                          </a:solidFill>
                          <a:effectLst/>
                          <a:latin typeface="Arial" panose="020B0604020202020204" pitchFamily="34" charset="0"/>
                          <a:cs typeface="Arial" panose="020B0604020202020204" pitchFamily="34" charset="0"/>
                        </a:rPr>
                        <a:t> </a:t>
                      </a:r>
                      <a:r>
                        <a:rPr lang="es-MX" sz="900" kern="1200" noProof="0" dirty="0">
                          <a:solidFill>
                            <a:schemeClr val="bg1"/>
                          </a:solidFill>
                          <a:effectLst/>
                          <a:latin typeface="Arial" panose="020B0604020202020204" pitchFamily="34" charset="0"/>
                          <a:cs typeface="Arial" panose="020B0604020202020204" pitchFamily="34" charset="0"/>
                        </a:rPr>
                        <a:t>Director de Administración y Finanzas</a:t>
                      </a:r>
                      <a:endParaRPr lang="es-MX" sz="900" b="0" kern="1200" noProof="0" dirty="0">
                        <a:solidFill>
                          <a:schemeClr val="bg1"/>
                        </a:solidFill>
                        <a:effectLst/>
                        <a:latin typeface="Arial" panose="020B0604020202020204" pitchFamily="34" charset="0"/>
                        <a:cs typeface="Arial" panose="020B0604020202020204" pitchFamily="34" charset="0"/>
                      </a:endParaRPr>
                    </a:p>
                  </a:txBody>
                  <a:tcPr anchor="ctr">
                    <a:lnL w="12700" cap="flat" cmpd="sng" algn="ctr">
                      <a:solidFill>
                        <a:schemeClr val="bg1">
                          <a:lumMod val="65000"/>
                        </a:schemeClr>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7F7F7F"/>
                    </a:solidFill>
                  </a:tcPr>
                </a:tc>
                <a:tc>
                  <a:txBody>
                    <a:bodyPr/>
                    <a:lstStyle/>
                    <a:p>
                      <a:pPr marL="57150" lvl="1" indent="-57150" algn="l" defTabSz="400050">
                        <a:lnSpc>
                          <a:spcPct val="90000"/>
                        </a:lnSpc>
                        <a:spcBef>
                          <a:spcPct val="0"/>
                        </a:spcBef>
                        <a:spcAft>
                          <a:spcPts val="300"/>
                        </a:spcAft>
                        <a:buClr>
                          <a:srgbClr val="941114"/>
                        </a:buClr>
                        <a:buChar char="••"/>
                      </a:pPr>
                      <a:r>
                        <a:rPr lang="es-MX" sz="900" b="0" kern="1200" baseline="0" noProof="0" dirty="0">
                          <a:solidFill>
                            <a:schemeClr val="tx1"/>
                          </a:solidFill>
                          <a:effectLst/>
                          <a:latin typeface="Arial" panose="020B0604020202020204" pitchFamily="34" charset="0"/>
                          <a:cs typeface="Arial" panose="020B0604020202020204" pitchFamily="34" charset="0"/>
                        </a:rPr>
                        <a:t>Ingeniero Civil por la UIA, MBA Harvard Business School. Experiencia en el sector financiero y planeación estratégica de </a:t>
                      </a:r>
                      <a:r>
                        <a:rPr lang="es-MX" sz="900" b="0" kern="1200" noProof="0" dirty="0">
                          <a:solidFill>
                            <a:schemeClr val="tx1"/>
                          </a:solidFill>
                          <a:effectLst/>
                          <a:latin typeface="Arial" panose="020B0604020202020204" pitchFamily="34" charset="0"/>
                          <a:cs typeface="Arial" panose="020B0604020202020204" pitchFamily="34" charset="0"/>
                        </a:rPr>
                        <a:t>más de 15 años</a:t>
                      </a:r>
                    </a:p>
                    <a:p>
                      <a:pPr marL="57150" lvl="1" indent="-57150" algn="l" defTabSz="400050">
                        <a:lnSpc>
                          <a:spcPct val="90000"/>
                        </a:lnSpc>
                        <a:spcBef>
                          <a:spcPct val="0"/>
                        </a:spcBef>
                        <a:spcAft>
                          <a:spcPts val="300"/>
                        </a:spcAft>
                        <a:buClr>
                          <a:srgbClr val="941114"/>
                        </a:buClr>
                        <a:buChar char="••"/>
                      </a:pPr>
                      <a:r>
                        <a:rPr lang="es-MX" sz="900" b="0" kern="1200" noProof="0" dirty="0">
                          <a:solidFill>
                            <a:schemeClr val="tx1"/>
                          </a:solidFill>
                          <a:effectLst/>
                          <a:latin typeface="Arial" panose="020B0604020202020204" pitchFamily="34" charset="0"/>
                          <a:cs typeface="Arial" panose="020B0604020202020204" pitchFamily="34" charset="0"/>
                        </a:rPr>
                        <a:t>Fue vicepresidente (VP) de Banca Corporativa en JP Morgan, basado en la CDMX y anteriormente asociado en el equipo de riesgo para Latinoamérica basado en Nueva York, Estados Unidos de América</a:t>
                      </a:r>
                    </a:p>
                  </a:txBody>
                  <a:tcPr anchor="ctr">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xmlns="" val="2315735043"/>
                  </a:ext>
                </a:extLst>
              </a:tr>
              <a:tr h="804766">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MX" sz="1000" b="1" kern="1200" noProof="0" dirty="0">
                          <a:solidFill>
                            <a:schemeClr val="bg1"/>
                          </a:solidFill>
                          <a:effectLst/>
                          <a:latin typeface="Arial" panose="020B0604020202020204" pitchFamily="34" charset="0"/>
                          <a:cs typeface="Arial" panose="020B0604020202020204" pitchFamily="34" charset="0"/>
                        </a:rPr>
                        <a:t>Adrián Hernández       </a:t>
                      </a:r>
                    </a:p>
                    <a:p>
                      <a:pPr marL="0" marR="0" lvl="0" indent="0" algn="ctr" defTabSz="914400" rtl="0" eaLnBrk="1" fontAlgn="auto" latinLnBrk="0" hangingPunct="1">
                        <a:lnSpc>
                          <a:spcPct val="100000"/>
                        </a:lnSpc>
                        <a:spcBef>
                          <a:spcPts val="0"/>
                        </a:spcBef>
                        <a:spcAft>
                          <a:spcPts val="0"/>
                        </a:spcAft>
                        <a:buClrTx/>
                        <a:buSzTx/>
                        <a:buFontTx/>
                        <a:buNone/>
                        <a:tabLst/>
                        <a:defRPr/>
                      </a:pPr>
                      <a:r>
                        <a:rPr lang="es-MX" sz="1000" b="1" kern="1200" noProof="0" dirty="0">
                          <a:solidFill>
                            <a:schemeClr val="bg1"/>
                          </a:solidFill>
                          <a:effectLst/>
                          <a:latin typeface="Arial" panose="020B0604020202020204" pitchFamily="34" charset="0"/>
                          <a:cs typeface="Arial" panose="020B0604020202020204" pitchFamily="34" charset="0"/>
                        </a:rPr>
                        <a:t> </a:t>
                      </a:r>
                      <a:r>
                        <a:rPr lang="es-MX" sz="900" kern="1200" noProof="0" dirty="0">
                          <a:solidFill>
                            <a:schemeClr val="bg1"/>
                          </a:solidFill>
                          <a:effectLst/>
                          <a:latin typeface="Arial" panose="020B0604020202020204" pitchFamily="34" charset="0"/>
                          <a:cs typeface="Arial" panose="020B0604020202020204" pitchFamily="34" charset="0"/>
                        </a:rPr>
                        <a:t>Director de Proyectos</a:t>
                      </a:r>
                      <a:endParaRPr lang="es-MX" sz="900" b="0" kern="1200" noProof="0" dirty="0">
                        <a:solidFill>
                          <a:schemeClr val="bg1"/>
                        </a:solidFill>
                        <a:effectLst/>
                        <a:latin typeface="Arial" panose="020B0604020202020204" pitchFamily="34" charset="0"/>
                        <a:cs typeface="Arial" panose="020B0604020202020204" pitchFamily="34" charset="0"/>
                      </a:endParaRPr>
                    </a:p>
                  </a:txBody>
                  <a:tcPr anchor="ctr">
                    <a:lnL w="12700" cap="flat" cmpd="sng" algn="ctr">
                      <a:solidFill>
                        <a:schemeClr val="bg1">
                          <a:lumMod val="65000"/>
                        </a:schemeClr>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7F7F7F"/>
                    </a:solidFill>
                  </a:tcPr>
                </a:tc>
                <a:tc>
                  <a:txBody>
                    <a:bodyPr/>
                    <a:lstStyle/>
                    <a:p>
                      <a:pPr marL="57150" lvl="1" indent="-57150" algn="l" defTabSz="400050">
                        <a:lnSpc>
                          <a:spcPct val="90000"/>
                        </a:lnSpc>
                        <a:spcBef>
                          <a:spcPct val="0"/>
                        </a:spcBef>
                        <a:spcAft>
                          <a:spcPts val="300"/>
                        </a:spcAft>
                        <a:buClr>
                          <a:srgbClr val="941114"/>
                        </a:buClr>
                        <a:buChar char="••"/>
                      </a:pPr>
                      <a:r>
                        <a:rPr lang="es-MX" sz="900" b="0" kern="1200" noProof="0" dirty="0">
                          <a:effectLst/>
                          <a:latin typeface="Arial" panose="020B0604020202020204" pitchFamily="34" charset="0"/>
                          <a:cs typeface="Arial" panose="020B0604020202020204" pitchFamily="34" charset="0"/>
                        </a:rPr>
                        <a:t>Arquitecto por la U.N.A.M, diplomado en Desarrollo Inmobiliario</a:t>
                      </a:r>
                      <a:endParaRPr lang="es-MX" sz="900" b="0" kern="1200" noProof="0" dirty="0">
                        <a:solidFill>
                          <a:schemeClr val="tx1"/>
                        </a:solidFill>
                        <a:effectLst/>
                        <a:latin typeface="Arial" panose="020B0604020202020204" pitchFamily="34" charset="0"/>
                        <a:cs typeface="Arial" panose="020B0604020202020204" pitchFamily="34" charset="0"/>
                      </a:endParaRPr>
                    </a:p>
                    <a:p>
                      <a:pPr marL="57150" lvl="1" indent="-57150" algn="l" defTabSz="400050">
                        <a:lnSpc>
                          <a:spcPct val="90000"/>
                        </a:lnSpc>
                        <a:spcBef>
                          <a:spcPct val="0"/>
                        </a:spcBef>
                        <a:spcAft>
                          <a:spcPts val="300"/>
                        </a:spcAft>
                        <a:buClr>
                          <a:srgbClr val="941114"/>
                        </a:buClr>
                        <a:buChar char="••"/>
                      </a:pPr>
                      <a:r>
                        <a:rPr lang="es-MX" sz="900" b="0" kern="1200" noProof="0" dirty="0">
                          <a:effectLst/>
                          <a:latin typeface="Arial" panose="020B0604020202020204" pitchFamily="34" charset="0"/>
                          <a:cs typeface="Arial" panose="020B0604020202020204" pitchFamily="34" charset="0"/>
                        </a:rPr>
                        <a:t>Más de 20 años de experiencia en el sector inmobiliario y de la construcción</a:t>
                      </a:r>
                    </a:p>
                    <a:p>
                      <a:pPr marL="57150" lvl="1" indent="-57150" algn="l" defTabSz="400050">
                        <a:lnSpc>
                          <a:spcPct val="90000"/>
                        </a:lnSpc>
                        <a:spcBef>
                          <a:spcPct val="0"/>
                        </a:spcBef>
                        <a:spcAft>
                          <a:spcPts val="300"/>
                        </a:spcAft>
                        <a:buClr>
                          <a:srgbClr val="941114"/>
                        </a:buClr>
                        <a:buChar char="••"/>
                      </a:pPr>
                      <a:r>
                        <a:rPr lang="es-MX" sz="900" b="0" kern="1200" noProof="0" dirty="0">
                          <a:effectLst/>
                          <a:latin typeface="Arial" panose="020B0604020202020204" pitchFamily="34" charset="0"/>
                          <a:cs typeface="Arial" panose="020B0604020202020204" pitchFamily="34" charset="0"/>
                        </a:rPr>
                        <a:t>Desarrollo de proyectos de vivienda en diferentes estados, además de contar con proyectos con certificación de Hipoteca Verde del INFONAVIT y la certificación de ECOCASA a través de la SHF </a:t>
                      </a:r>
                    </a:p>
                  </a:txBody>
                  <a:tcPr anchor="ctr">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xmlns="" val="3887067188"/>
                  </a:ext>
                </a:extLst>
              </a:tr>
            </a:tbl>
          </a:graphicData>
        </a:graphic>
      </p:graphicFrame>
    </p:spTree>
    <p:extLst>
      <p:ext uri="{BB962C8B-B14F-4D97-AF65-F5344CB8AC3E}">
        <p14:creationId xmlns:p14="http://schemas.microsoft.com/office/powerpoint/2010/main" val="1288360239"/>
      </p:ext>
    </p:extLst>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1 Título"/>
          <p:cNvSpPr txBox="1">
            <a:spLocks/>
          </p:cNvSpPr>
          <p:nvPr/>
        </p:nvSpPr>
        <p:spPr>
          <a:xfrm>
            <a:off x="181551" y="188913"/>
            <a:ext cx="8785225" cy="360362"/>
          </a:xfrm>
          <a:prstGeom prst="rect">
            <a:avLst/>
          </a:prstGeom>
        </p:spPr>
        <p:txBody>
          <a:bodyPr vert="horz" lIns="91440" tIns="45720" rIns="91440" bIns="45720" rtlCol="0" anchor="ctr">
            <a:noAutofit/>
          </a:bodyPr>
          <a:lstStyle>
            <a:lvl1pPr algn="l" defTabSz="914400" rtl="0" eaLnBrk="1" latinLnBrk="0" hangingPunct="1">
              <a:spcBef>
                <a:spcPct val="0"/>
              </a:spcBef>
              <a:buNone/>
              <a:defRPr sz="2800" kern="1200">
                <a:solidFill>
                  <a:schemeClr val="bg1"/>
                </a:solidFill>
                <a:latin typeface="+mj-lt"/>
                <a:ea typeface="+mj-ea"/>
                <a:cs typeface="+mj-cs"/>
              </a:defRPr>
            </a:lvl1pPr>
          </a:lstStyle>
          <a:p>
            <a:pPr fontAlgn="auto">
              <a:spcAft>
                <a:spcPts val="0"/>
              </a:spcAft>
            </a:pPr>
            <a:r>
              <a:rPr lang="es-MX" sz="2400" b="1" dirty="0">
                <a:solidFill>
                  <a:prstClr val="white"/>
                </a:solidFill>
                <a:latin typeface="Arial" panose="020B0604020202020204" pitchFamily="34" charset="0"/>
                <a:cs typeface="Arial" panose="020B0604020202020204" pitchFamily="34" charset="0"/>
              </a:rPr>
              <a:t>Equipo Directivo Quiero Casa (2)</a:t>
            </a:r>
          </a:p>
        </p:txBody>
      </p:sp>
      <p:sp>
        <p:nvSpPr>
          <p:cNvPr id="42" name="2 Marcador de número de diapositiva"/>
          <p:cNvSpPr txBox="1">
            <a:spLocks/>
          </p:cNvSpPr>
          <p:nvPr/>
        </p:nvSpPr>
        <p:spPr>
          <a:xfrm>
            <a:off x="4034866" y="6602561"/>
            <a:ext cx="1080120" cy="255439"/>
          </a:xfrm>
          <a:prstGeom prst="rect">
            <a:avLst/>
          </a:prstGeom>
        </p:spPr>
        <p:txBody>
          <a:bodyPr/>
          <a:lstStyle>
            <a:defPPr>
              <a:defRPr lang="en-US"/>
            </a:defPPr>
            <a:lvl1pPr marL="0" algn="l" defTabSz="914400" rtl="0" eaLnBrk="1" latinLnBrk="0" hangingPunct="1">
              <a:defRPr sz="10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fontAlgn="auto">
              <a:spcBef>
                <a:spcPts val="0"/>
              </a:spcBef>
              <a:spcAft>
                <a:spcPts val="0"/>
              </a:spcAft>
            </a:pPr>
            <a:fld id="{55E7DCAD-947E-4676-AFAF-0C66FE180EA6}" type="slidenum">
              <a:rPr lang="en-US" sz="1050" smtClean="0">
                <a:solidFill>
                  <a:prstClr val="black"/>
                </a:solidFill>
              </a:rPr>
              <a:pPr algn="ctr" fontAlgn="auto">
                <a:spcBef>
                  <a:spcPts val="0"/>
                </a:spcBef>
                <a:spcAft>
                  <a:spcPts val="0"/>
                </a:spcAft>
              </a:pPr>
              <a:t>28</a:t>
            </a:fld>
            <a:endParaRPr lang="en-US" sz="1050" dirty="0">
              <a:solidFill>
                <a:prstClr val="black"/>
              </a:solidFill>
            </a:endParaRPr>
          </a:p>
        </p:txBody>
      </p:sp>
      <p:graphicFrame>
        <p:nvGraphicFramePr>
          <p:cNvPr id="8" name="Table 7"/>
          <p:cNvGraphicFramePr>
            <a:graphicFrameLocks noGrp="1"/>
          </p:cNvGraphicFramePr>
          <p:nvPr>
            <p:extLst>
              <p:ext uri="{D42A27DB-BD31-4B8C-83A1-F6EECF244321}">
                <p14:modId xmlns:p14="http://schemas.microsoft.com/office/powerpoint/2010/main" val="4161519609"/>
              </p:ext>
            </p:extLst>
          </p:nvPr>
        </p:nvGraphicFramePr>
        <p:xfrm>
          <a:off x="107504" y="781036"/>
          <a:ext cx="8928992" cy="5384268"/>
        </p:xfrm>
        <a:graphic>
          <a:graphicData uri="http://schemas.openxmlformats.org/drawingml/2006/table">
            <a:tbl>
              <a:tblPr firstRow="1" bandRow="1">
                <a:tableStyleId>{2D5ABB26-0587-4C30-8999-92F81FD0307C}</a:tableStyleId>
              </a:tblPr>
              <a:tblGrid>
                <a:gridCol w="2060537">
                  <a:extLst>
                    <a:ext uri="{9D8B030D-6E8A-4147-A177-3AD203B41FA5}">
                      <a16:colId xmlns:a16="http://schemas.microsoft.com/office/drawing/2014/main" xmlns="" val="3598530104"/>
                    </a:ext>
                  </a:extLst>
                </a:gridCol>
                <a:gridCol w="6868455">
                  <a:extLst>
                    <a:ext uri="{9D8B030D-6E8A-4147-A177-3AD203B41FA5}">
                      <a16:colId xmlns:a16="http://schemas.microsoft.com/office/drawing/2014/main" xmlns="" val="2594785103"/>
                    </a:ext>
                  </a:extLst>
                </a:gridCol>
              </a:tblGrid>
              <a:tr h="78390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MX" sz="1000" b="1" kern="1200" noProof="0" dirty="0">
                          <a:solidFill>
                            <a:schemeClr val="bg1"/>
                          </a:solidFill>
                          <a:effectLst/>
                          <a:latin typeface="Arial" panose="020B0604020202020204" pitchFamily="34" charset="0"/>
                          <a:cs typeface="Arial" panose="020B0604020202020204" pitchFamily="34" charset="0"/>
                        </a:rPr>
                        <a:t>Alejandro Díaz                </a:t>
                      </a:r>
                    </a:p>
                    <a:p>
                      <a:pPr marL="0" marR="0" lvl="0" indent="0" algn="ctr" defTabSz="914400" rtl="0" eaLnBrk="1" fontAlgn="auto" latinLnBrk="0" hangingPunct="1">
                        <a:lnSpc>
                          <a:spcPct val="100000"/>
                        </a:lnSpc>
                        <a:spcBef>
                          <a:spcPts val="0"/>
                        </a:spcBef>
                        <a:spcAft>
                          <a:spcPts val="0"/>
                        </a:spcAft>
                        <a:buClrTx/>
                        <a:buSzTx/>
                        <a:buFontTx/>
                        <a:buNone/>
                        <a:tabLst/>
                        <a:defRPr/>
                      </a:pPr>
                      <a:r>
                        <a:rPr lang="es-MX" sz="900" b="0" kern="1200" noProof="0" dirty="0">
                          <a:solidFill>
                            <a:schemeClr val="bg1"/>
                          </a:solidFill>
                          <a:effectLst/>
                          <a:latin typeface="Arial" panose="020B0604020202020204" pitchFamily="34" charset="0"/>
                          <a:cs typeface="Arial" panose="020B0604020202020204" pitchFamily="34" charset="0"/>
                        </a:rPr>
                        <a:t>Director de Contraloría de Construcción</a:t>
                      </a:r>
                      <a:endParaRPr lang="en-US" sz="1000" dirty="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7F7F7F"/>
                    </a:solidFill>
                  </a:tcPr>
                </a:tc>
                <a:tc>
                  <a:txBody>
                    <a:bodyPr/>
                    <a:lstStyle/>
                    <a:p>
                      <a:pPr marL="57150" lvl="1" indent="-57150" algn="l" defTabSz="400050">
                        <a:lnSpc>
                          <a:spcPct val="90000"/>
                        </a:lnSpc>
                        <a:spcBef>
                          <a:spcPct val="0"/>
                        </a:spcBef>
                        <a:spcAft>
                          <a:spcPts val="300"/>
                        </a:spcAft>
                        <a:buClr>
                          <a:srgbClr val="941114"/>
                        </a:buClr>
                        <a:buChar char="••"/>
                      </a:pPr>
                      <a:r>
                        <a:rPr lang="es-MX" sz="900" b="0" kern="1200" noProof="0" dirty="0">
                          <a:solidFill>
                            <a:schemeClr val="tx1"/>
                          </a:solidFill>
                          <a:effectLst/>
                          <a:latin typeface="Arial" panose="020B0604020202020204" pitchFamily="34" charset="0"/>
                          <a:cs typeface="Arial" panose="020B0604020202020204" pitchFamily="34" charset="0"/>
                        </a:rPr>
                        <a:t>Licenciado en Administración Industrial por el IPN</a:t>
                      </a:r>
                    </a:p>
                    <a:p>
                      <a:pPr marL="57150" lvl="1" indent="-57150" algn="l" defTabSz="400050">
                        <a:lnSpc>
                          <a:spcPct val="90000"/>
                        </a:lnSpc>
                        <a:spcBef>
                          <a:spcPct val="0"/>
                        </a:spcBef>
                        <a:spcAft>
                          <a:spcPts val="300"/>
                        </a:spcAft>
                        <a:buClr>
                          <a:srgbClr val="941114"/>
                        </a:buClr>
                        <a:buChar char="••"/>
                      </a:pPr>
                      <a:r>
                        <a:rPr lang="es-MX" sz="900" b="0" kern="1200" noProof="0" dirty="0">
                          <a:solidFill>
                            <a:schemeClr val="tx1"/>
                          </a:solidFill>
                          <a:effectLst/>
                          <a:latin typeface="Arial" panose="020B0604020202020204" pitchFamily="34" charset="0"/>
                          <a:cs typeface="Arial" panose="020B0604020202020204" pitchFamily="34" charset="0"/>
                        </a:rPr>
                        <a:t>Más de 14 años de experiencia en el sector de la construcción.</a:t>
                      </a:r>
                      <a:endParaRPr lang="es-MX" sz="900" kern="1200" noProof="0" dirty="0">
                        <a:latin typeface="Arial" panose="020B0604020202020204" pitchFamily="34"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xmlns="" val="912282269"/>
                  </a:ext>
                </a:extLst>
              </a:tr>
              <a:tr h="5764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MX" sz="1000" b="1" kern="1200" noProof="0" dirty="0">
                          <a:solidFill>
                            <a:schemeClr val="bg1"/>
                          </a:solidFill>
                          <a:effectLst/>
                          <a:latin typeface="Arial" panose="020B0604020202020204" pitchFamily="34" charset="0"/>
                          <a:cs typeface="Arial" panose="020B0604020202020204" pitchFamily="34" charset="0"/>
                        </a:rPr>
                        <a:t>Bernardo Sandoval                     </a:t>
                      </a:r>
                      <a:r>
                        <a:rPr lang="es-MX" sz="900" b="0" kern="1200" noProof="0" dirty="0">
                          <a:solidFill>
                            <a:schemeClr val="bg1"/>
                          </a:solidFill>
                          <a:effectLst/>
                          <a:latin typeface="Arial" panose="020B0604020202020204" pitchFamily="34" charset="0"/>
                          <a:cs typeface="Arial" panose="020B0604020202020204" pitchFamily="34" charset="0"/>
                        </a:rPr>
                        <a:t>Director Presupuestal</a:t>
                      </a:r>
                      <a:endParaRPr lang="en-US" sz="1000" dirty="0">
                        <a:solidFill>
                          <a:schemeClr val="bg1"/>
                        </a:solidFill>
                      </a:endParaRPr>
                    </a:p>
                  </a:txBody>
                  <a:tcPr anchor="ctr">
                    <a:lnL w="12700" cap="flat" cmpd="sng" algn="ctr">
                      <a:solidFill>
                        <a:schemeClr val="bg1">
                          <a:lumMod val="65000"/>
                        </a:schemeClr>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7F7F7F"/>
                    </a:solidFill>
                  </a:tcPr>
                </a:tc>
                <a:tc>
                  <a:txBody>
                    <a:bodyPr/>
                    <a:lstStyle/>
                    <a:p>
                      <a:pPr marL="57150" lvl="1" indent="-57150" algn="l" defTabSz="400050">
                        <a:lnSpc>
                          <a:spcPct val="90000"/>
                        </a:lnSpc>
                        <a:spcBef>
                          <a:spcPct val="0"/>
                        </a:spcBef>
                        <a:spcAft>
                          <a:spcPts val="300"/>
                        </a:spcAft>
                        <a:buClr>
                          <a:srgbClr val="941114"/>
                        </a:buClr>
                        <a:buChar char="••"/>
                      </a:pPr>
                      <a:r>
                        <a:rPr lang="es-MX" sz="900" b="0" kern="1200" noProof="0" dirty="0">
                          <a:solidFill>
                            <a:schemeClr val="tx1"/>
                          </a:solidFill>
                          <a:effectLst/>
                          <a:latin typeface="Arial" panose="020B0604020202020204" pitchFamily="34" charset="0"/>
                          <a:cs typeface="Arial" panose="020B0604020202020204" pitchFamily="34" charset="0"/>
                        </a:rPr>
                        <a:t>Ingeniero Civil por el IPN, Maestría en Administración por el TEC Milenio</a:t>
                      </a:r>
                      <a:endParaRPr lang="es-MX" sz="900" kern="1200" noProof="0" dirty="0">
                        <a:solidFill>
                          <a:schemeClr val="tx1"/>
                        </a:solidFill>
                        <a:latin typeface="Arial" panose="020B0604020202020204" pitchFamily="34" charset="0"/>
                        <a:cs typeface="Arial" panose="020B0604020202020204" pitchFamily="34" charset="0"/>
                      </a:endParaRPr>
                    </a:p>
                    <a:p>
                      <a:pPr marL="57150" lvl="1" indent="-57150" algn="l" defTabSz="400050">
                        <a:lnSpc>
                          <a:spcPct val="90000"/>
                        </a:lnSpc>
                        <a:spcBef>
                          <a:spcPct val="0"/>
                        </a:spcBef>
                        <a:spcAft>
                          <a:spcPts val="300"/>
                        </a:spcAft>
                        <a:buClr>
                          <a:srgbClr val="941114"/>
                        </a:buClr>
                        <a:buChar char="••"/>
                      </a:pPr>
                      <a:r>
                        <a:rPr lang="es-MX" sz="900" b="0" kern="1200" noProof="0" dirty="0">
                          <a:solidFill>
                            <a:schemeClr val="tx1"/>
                          </a:solidFill>
                          <a:effectLst/>
                          <a:latin typeface="Arial" panose="020B0604020202020204" pitchFamily="34" charset="0"/>
                          <a:cs typeface="Arial" panose="020B0604020202020204" pitchFamily="34" charset="0"/>
                        </a:rPr>
                        <a:t>Experiencia de más de 18 años en el sector inmobiliario</a:t>
                      </a:r>
                    </a:p>
                  </a:txBody>
                  <a:tcPr anchor="ctr">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xmlns="" val="4176127778"/>
                  </a:ext>
                </a:extLst>
              </a:tr>
              <a:tr h="730339">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MX" sz="1000" b="1" kern="1200" noProof="0" dirty="0">
                          <a:solidFill>
                            <a:schemeClr val="bg1"/>
                          </a:solidFill>
                          <a:effectLst/>
                          <a:latin typeface="Arial" panose="020B0604020202020204" pitchFamily="34" charset="0"/>
                          <a:cs typeface="Arial" panose="020B0604020202020204" pitchFamily="34" charset="0"/>
                        </a:rPr>
                        <a:t>Alberto Chicurel                 </a:t>
                      </a:r>
                      <a:r>
                        <a:rPr lang="es-MX" sz="900" b="0" kern="1200" noProof="0" dirty="0">
                          <a:solidFill>
                            <a:schemeClr val="bg1"/>
                          </a:solidFill>
                          <a:effectLst/>
                          <a:latin typeface="Arial" panose="020B0604020202020204" pitchFamily="34" charset="0"/>
                          <a:cs typeface="Arial" panose="020B0604020202020204" pitchFamily="34" charset="0"/>
                        </a:rPr>
                        <a:t>Director de Admón. De Obra</a:t>
                      </a:r>
                      <a:endParaRPr lang="es-MX" sz="1000" b="0" kern="1200" noProof="0" dirty="0">
                        <a:solidFill>
                          <a:schemeClr val="bg1"/>
                        </a:solidFill>
                        <a:effectLst/>
                        <a:latin typeface="Arial" panose="020B0604020202020204" pitchFamily="34" charset="0"/>
                        <a:cs typeface="Arial" panose="020B0604020202020204" pitchFamily="34" charset="0"/>
                      </a:endParaRPr>
                    </a:p>
                  </a:txBody>
                  <a:tcPr anchor="ctr">
                    <a:lnL w="12700" cap="flat" cmpd="sng" algn="ctr">
                      <a:solidFill>
                        <a:schemeClr val="bg1">
                          <a:lumMod val="65000"/>
                        </a:schemeClr>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7F7F7F"/>
                    </a:solidFill>
                  </a:tcPr>
                </a:tc>
                <a:tc>
                  <a:txBody>
                    <a:bodyPr/>
                    <a:lstStyle/>
                    <a:p>
                      <a:pPr marL="57150" lvl="1" indent="-57150" algn="l" defTabSz="400050">
                        <a:lnSpc>
                          <a:spcPct val="90000"/>
                        </a:lnSpc>
                        <a:spcBef>
                          <a:spcPct val="0"/>
                        </a:spcBef>
                        <a:spcAft>
                          <a:spcPts val="300"/>
                        </a:spcAft>
                        <a:buClr>
                          <a:srgbClr val="941114"/>
                        </a:buClr>
                        <a:buChar char="••"/>
                      </a:pPr>
                      <a:r>
                        <a:rPr lang="es-MX" sz="900" b="0" kern="1200" noProof="0" dirty="0">
                          <a:solidFill>
                            <a:schemeClr val="tx1"/>
                          </a:solidFill>
                          <a:effectLst/>
                          <a:latin typeface="Arial" panose="020B0604020202020204" pitchFamily="34" charset="0"/>
                          <a:cs typeface="Arial" panose="020B0604020202020204" pitchFamily="34" charset="0"/>
                        </a:rPr>
                        <a:t>Más de 5 años de experiencia en el sector inmobiliario y de la construcción</a:t>
                      </a:r>
                    </a:p>
                    <a:p>
                      <a:pPr marL="57150" lvl="1" indent="-57150" algn="l" defTabSz="400050">
                        <a:lnSpc>
                          <a:spcPct val="90000"/>
                        </a:lnSpc>
                        <a:spcBef>
                          <a:spcPct val="0"/>
                        </a:spcBef>
                        <a:spcAft>
                          <a:spcPts val="300"/>
                        </a:spcAft>
                        <a:buClr>
                          <a:srgbClr val="941114"/>
                        </a:buClr>
                        <a:buChar char="••"/>
                      </a:pPr>
                      <a:r>
                        <a:rPr lang="es-MX" sz="900" b="0" kern="1200" noProof="0" dirty="0">
                          <a:solidFill>
                            <a:schemeClr val="tx1"/>
                          </a:solidFill>
                          <a:effectLst/>
                          <a:latin typeface="Arial" panose="020B0604020202020204" pitchFamily="34" charset="0"/>
                          <a:cs typeface="Arial" panose="020B0604020202020204" pitchFamily="34" charset="0"/>
                        </a:rPr>
                        <a:t>Se especializa en las áreas de compras, supervisión de operaciones y procesos, control de inventarios, manejo del personal y atención al cliente</a:t>
                      </a:r>
                    </a:p>
                  </a:txBody>
                  <a:tcPr anchor="ctr">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xmlns="" val="90498327"/>
                  </a:ext>
                </a:extLst>
              </a:tr>
              <a:tr h="916474">
                <a:tc>
                  <a:txBody>
                    <a:bodyPr/>
                    <a:lstStyle/>
                    <a:p>
                      <a:pPr algn="ctr"/>
                      <a:r>
                        <a:rPr lang="es-MX" sz="1000" b="1" kern="1200" noProof="0" dirty="0">
                          <a:solidFill>
                            <a:schemeClr val="bg1"/>
                          </a:solidFill>
                          <a:effectLst/>
                          <a:latin typeface="Arial" panose="020B0604020202020204" pitchFamily="34" charset="0"/>
                          <a:cs typeface="Arial" panose="020B0604020202020204" pitchFamily="34" charset="0"/>
                        </a:rPr>
                        <a:t>Oscar Rubio                     </a:t>
                      </a:r>
                      <a:r>
                        <a:rPr lang="es-MX" sz="900" b="0" kern="1200" noProof="0" dirty="0">
                          <a:solidFill>
                            <a:schemeClr val="bg1"/>
                          </a:solidFill>
                          <a:effectLst/>
                          <a:latin typeface="Arial" panose="020B0604020202020204" pitchFamily="34" charset="0"/>
                          <a:cs typeface="Arial" panose="020B0604020202020204" pitchFamily="34" charset="0"/>
                        </a:rPr>
                        <a:t>Director de Normatividad</a:t>
                      </a:r>
                      <a:endParaRPr lang="en-US" sz="1000" dirty="0">
                        <a:solidFill>
                          <a:schemeClr val="bg1"/>
                        </a:solidFill>
                      </a:endParaRPr>
                    </a:p>
                  </a:txBody>
                  <a:tcPr anchor="ctr">
                    <a:lnL w="12700" cap="flat" cmpd="sng" algn="ctr">
                      <a:solidFill>
                        <a:schemeClr val="bg1">
                          <a:lumMod val="65000"/>
                        </a:schemeClr>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7F7F7F"/>
                    </a:solidFill>
                  </a:tcPr>
                </a:tc>
                <a:tc>
                  <a:txBody>
                    <a:bodyPr/>
                    <a:lstStyle/>
                    <a:p>
                      <a:pPr marL="57150" lvl="1" indent="-57150" algn="l" defTabSz="400050">
                        <a:lnSpc>
                          <a:spcPct val="90000"/>
                        </a:lnSpc>
                        <a:spcBef>
                          <a:spcPct val="0"/>
                        </a:spcBef>
                        <a:spcAft>
                          <a:spcPts val="300"/>
                        </a:spcAft>
                        <a:buClr>
                          <a:srgbClr val="941114"/>
                        </a:buClr>
                        <a:buChar char="••"/>
                      </a:pPr>
                      <a:r>
                        <a:rPr lang="es-MX" sz="900" b="0" kern="1200" noProof="0" dirty="0">
                          <a:solidFill>
                            <a:schemeClr val="tx1"/>
                          </a:solidFill>
                          <a:effectLst/>
                          <a:latin typeface="Arial" panose="020B0604020202020204" pitchFamily="34" charset="0"/>
                          <a:cs typeface="Arial" panose="020B0604020202020204" pitchFamily="34" charset="0"/>
                        </a:rPr>
                        <a:t>Arquitecto por la U.N.A.M., diplomado en Desarrollo de Habilidades Gerenciales en el ITAM. Experiencia de más de 25 años en el sector inmobiliario</a:t>
                      </a:r>
                    </a:p>
                    <a:p>
                      <a:pPr marL="57150" lvl="1" indent="-57150" algn="l" defTabSz="400050">
                        <a:lnSpc>
                          <a:spcPct val="90000"/>
                        </a:lnSpc>
                        <a:spcBef>
                          <a:spcPct val="0"/>
                        </a:spcBef>
                        <a:spcAft>
                          <a:spcPts val="300"/>
                        </a:spcAft>
                        <a:buClr>
                          <a:srgbClr val="941114"/>
                        </a:buClr>
                        <a:buChar char="••"/>
                      </a:pPr>
                      <a:r>
                        <a:rPr lang="es-MX" sz="900" b="0" kern="1200" noProof="0" dirty="0">
                          <a:solidFill>
                            <a:schemeClr val="tx1"/>
                          </a:solidFill>
                          <a:effectLst/>
                          <a:latin typeface="Arial" panose="020B0604020202020204" pitchFamily="34" charset="0"/>
                          <a:cs typeface="Arial" panose="020B0604020202020204" pitchFamily="34" charset="0"/>
                        </a:rPr>
                        <a:t>Licencia de Director Responsable de Obra (1988); Registro de Perito Responsable en Obra del Edo Mex (1989); Corresponsable en Diseño Urbano y Arquitectónico (1990); Registro de Perito en Desarrollo Urbano en el D.F.  (2006)</a:t>
                      </a:r>
                    </a:p>
                  </a:txBody>
                  <a:tcPr anchor="ctr">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xmlns="" val="2161844048"/>
                  </a:ext>
                </a:extLst>
              </a:tr>
              <a:tr h="730339">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MX" sz="1000" b="1" kern="1200" noProof="0" dirty="0">
                          <a:solidFill>
                            <a:schemeClr val="bg1"/>
                          </a:solidFill>
                          <a:latin typeface="Arial" pitchFamily="34" charset="0"/>
                          <a:cs typeface="Arial" pitchFamily="34" charset="0"/>
                        </a:rPr>
                        <a:t>Sonia Ayala                      </a:t>
                      </a:r>
                      <a:r>
                        <a:rPr lang="es-MX" sz="900" b="0" kern="1200" noProof="0" dirty="0">
                          <a:solidFill>
                            <a:schemeClr val="bg1"/>
                          </a:solidFill>
                          <a:latin typeface="Arial" pitchFamily="34" charset="0"/>
                          <a:cs typeface="Arial" pitchFamily="34" charset="0"/>
                        </a:rPr>
                        <a:t>Directora</a:t>
                      </a:r>
                      <a:r>
                        <a:rPr lang="es-MX" sz="900" b="1" kern="1200" noProof="0" dirty="0">
                          <a:solidFill>
                            <a:schemeClr val="bg1"/>
                          </a:solidFill>
                          <a:latin typeface="Arial" pitchFamily="34" charset="0"/>
                          <a:cs typeface="Arial" pitchFamily="34" charset="0"/>
                        </a:rPr>
                        <a:t> </a:t>
                      </a:r>
                      <a:r>
                        <a:rPr lang="es-MX" sz="900" b="0" kern="1200" noProof="0" dirty="0">
                          <a:solidFill>
                            <a:schemeClr val="bg1"/>
                          </a:solidFill>
                          <a:latin typeface="Arial" pitchFamily="34" charset="0"/>
                          <a:cs typeface="Arial" pitchFamily="34" charset="0"/>
                        </a:rPr>
                        <a:t>de</a:t>
                      </a:r>
                      <a:r>
                        <a:rPr lang="es-MX" sz="900" b="1" kern="1200" noProof="0" dirty="0">
                          <a:solidFill>
                            <a:schemeClr val="bg1"/>
                          </a:solidFill>
                          <a:latin typeface="Arial" pitchFamily="34" charset="0"/>
                          <a:cs typeface="Arial" pitchFamily="34" charset="0"/>
                        </a:rPr>
                        <a:t> </a:t>
                      </a:r>
                      <a:r>
                        <a:rPr lang="es-MX" sz="900" b="0" kern="1200" noProof="0" dirty="0">
                          <a:solidFill>
                            <a:schemeClr val="bg1"/>
                          </a:solidFill>
                          <a:latin typeface="Arial" pitchFamily="34" charset="0"/>
                          <a:cs typeface="Arial" pitchFamily="34" charset="0"/>
                        </a:rPr>
                        <a:t>Finanzas de Ob</a:t>
                      </a:r>
                      <a:r>
                        <a:rPr lang="es-MX" sz="1000" b="0" kern="1200" noProof="0" dirty="0">
                          <a:solidFill>
                            <a:schemeClr val="bg1"/>
                          </a:solidFill>
                          <a:latin typeface="Arial" pitchFamily="34" charset="0"/>
                          <a:cs typeface="Arial" pitchFamily="34" charset="0"/>
                        </a:rPr>
                        <a:t>ra</a:t>
                      </a:r>
                    </a:p>
                  </a:txBody>
                  <a:tcPr anchor="ctr">
                    <a:lnL w="12700" cap="flat" cmpd="sng" algn="ctr">
                      <a:solidFill>
                        <a:schemeClr val="bg1">
                          <a:lumMod val="65000"/>
                        </a:schemeClr>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7F7F7F"/>
                    </a:solidFill>
                  </a:tcPr>
                </a:tc>
                <a:tc>
                  <a:txBody>
                    <a:bodyPr/>
                    <a:lstStyle/>
                    <a:p>
                      <a:pPr marL="57150" lvl="1" indent="-57150" defTabSz="400050">
                        <a:lnSpc>
                          <a:spcPct val="90000"/>
                        </a:lnSpc>
                        <a:spcBef>
                          <a:spcPct val="0"/>
                        </a:spcBef>
                        <a:spcAft>
                          <a:spcPts val="300"/>
                        </a:spcAft>
                        <a:buClr>
                          <a:srgbClr val="941114"/>
                        </a:buClr>
                        <a:buChar char="••"/>
                      </a:pPr>
                      <a:r>
                        <a:rPr lang="es-MX" sz="900" dirty="0">
                          <a:latin typeface="Arial" pitchFamily="34" charset="0"/>
                          <a:cs typeface="Arial" pitchFamily="34" charset="0"/>
                        </a:rPr>
                        <a:t>Licenciada en Contaduría Pública por la EBC, cuenta con Certificación por el IMCP, Maestría en Administración con especialidad en Finanzas por el ITAM, Diplomado en Impuestos y Diplomado en IFRS, por el Tec de Monterrey.</a:t>
                      </a:r>
                    </a:p>
                    <a:p>
                      <a:pPr marL="57150" lvl="1" indent="-57150" defTabSz="400050">
                        <a:lnSpc>
                          <a:spcPct val="90000"/>
                        </a:lnSpc>
                        <a:spcBef>
                          <a:spcPct val="0"/>
                        </a:spcBef>
                        <a:spcAft>
                          <a:spcPts val="300"/>
                        </a:spcAft>
                        <a:buClr>
                          <a:srgbClr val="941114"/>
                        </a:buClr>
                        <a:buChar char="••"/>
                      </a:pPr>
                      <a:r>
                        <a:rPr lang="es-MX" sz="900" dirty="0">
                          <a:latin typeface="Arial" pitchFamily="34" charset="0"/>
                          <a:cs typeface="Arial" pitchFamily="34" charset="0"/>
                        </a:rPr>
                        <a:t>Con 20 años de trayectoria en diversos sectores, enfocado a Contraloría, Finanzas, Fiscal, Presupuestos y Tesorería</a:t>
                      </a:r>
                      <a:r>
                        <a:rPr lang="es-MX" sz="900" b="0" kern="1200" noProof="0" dirty="0">
                          <a:solidFill>
                            <a:schemeClr val="tx1"/>
                          </a:solidFill>
                          <a:effectLst/>
                          <a:latin typeface="Arial" panose="020B0604020202020204" pitchFamily="34" charset="0"/>
                          <a:cs typeface="Arial" panose="020B0604020202020204" pitchFamily="34" charset="0"/>
                        </a:rPr>
                        <a:t>)</a:t>
                      </a:r>
                    </a:p>
                  </a:txBody>
                  <a:tcPr anchor="ctr">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xmlns="" val="3190978363"/>
                  </a:ext>
                </a:extLst>
              </a:tr>
              <a:tr h="730339">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MX" sz="1000" b="1" kern="1200" noProof="0" dirty="0">
                          <a:solidFill>
                            <a:schemeClr val="bg1"/>
                          </a:solidFill>
                          <a:effectLst/>
                          <a:latin typeface="Arial" panose="020B0604020202020204" pitchFamily="34" charset="0"/>
                          <a:cs typeface="Arial" panose="020B0604020202020204" pitchFamily="34" charset="0"/>
                        </a:rPr>
                        <a:t>Mateo Turanzas             </a:t>
                      </a:r>
                    </a:p>
                    <a:p>
                      <a:pPr marL="0" marR="0" lvl="0" indent="0" algn="ctr" defTabSz="914400" rtl="0" eaLnBrk="1" fontAlgn="auto" latinLnBrk="0" hangingPunct="1">
                        <a:lnSpc>
                          <a:spcPct val="100000"/>
                        </a:lnSpc>
                        <a:spcBef>
                          <a:spcPts val="0"/>
                        </a:spcBef>
                        <a:spcAft>
                          <a:spcPts val="0"/>
                        </a:spcAft>
                        <a:buClrTx/>
                        <a:buSzTx/>
                        <a:buFontTx/>
                        <a:buNone/>
                        <a:tabLst/>
                        <a:defRPr/>
                      </a:pPr>
                      <a:r>
                        <a:rPr lang="es-MX" sz="900" b="0" kern="1200" noProof="0" dirty="0">
                          <a:solidFill>
                            <a:schemeClr val="bg1"/>
                          </a:solidFill>
                          <a:effectLst/>
                          <a:latin typeface="Arial" panose="020B0604020202020204" pitchFamily="34" charset="0"/>
                          <a:cs typeface="Arial" panose="020B0604020202020204" pitchFamily="34" charset="0"/>
                        </a:rPr>
                        <a:t>Director de TI</a:t>
                      </a:r>
                    </a:p>
                  </a:txBody>
                  <a:tcPr anchor="ctr">
                    <a:lnL w="12700" cap="flat" cmpd="sng" algn="ctr">
                      <a:solidFill>
                        <a:schemeClr val="bg1">
                          <a:lumMod val="65000"/>
                        </a:schemeClr>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7F7F7F"/>
                    </a:solidFill>
                  </a:tcPr>
                </a:tc>
                <a:tc>
                  <a:txBody>
                    <a:bodyPr/>
                    <a:lstStyle/>
                    <a:p>
                      <a:pPr marL="57150" lvl="1" indent="-57150" algn="l" defTabSz="400050">
                        <a:lnSpc>
                          <a:spcPct val="90000"/>
                        </a:lnSpc>
                        <a:spcBef>
                          <a:spcPct val="0"/>
                        </a:spcBef>
                        <a:spcAft>
                          <a:spcPts val="300"/>
                        </a:spcAft>
                        <a:buClr>
                          <a:srgbClr val="941114"/>
                        </a:buClr>
                        <a:buChar char="••"/>
                      </a:pPr>
                      <a:r>
                        <a:rPr lang="es-MX" sz="900" b="0" kern="1200" noProof="0" dirty="0">
                          <a:solidFill>
                            <a:schemeClr val="tx1"/>
                          </a:solidFill>
                          <a:effectLst/>
                          <a:latin typeface="Arial" panose="020B0604020202020204" pitchFamily="34" charset="0"/>
                          <a:cs typeface="Arial" panose="020B0604020202020204" pitchFamily="34" charset="0"/>
                        </a:rPr>
                        <a:t>Ingeniero en Sistemas, Maestría en Marketing  por la Universidad Metropolitana</a:t>
                      </a:r>
                    </a:p>
                    <a:p>
                      <a:pPr marL="57150" lvl="1" indent="-57150" algn="l" defTabSz="400050">
                        <a:lnSpc>
                          <a:spcPct val="90000"/>
                        </a:lnSpc>
                        <a:spcBef>
                          <a:spcPct val="0"/>
                        </a:spcBef>
                        <a:spcAft>
                          <a:spcPts val="300"/>
                        </a:spcAft>
                        <a:buClr>
                          <a:srgbClr val="941114"/>
                        </a:buClr>
                        <a:buChar char="••"/>
                      </a:pPr>
                      <a:r>
                        <a:rPr lang="es-MX" sz="900" b="0" kern="1200" noProof="0" dirty="0">
                          <a:solidFill>
                            <a:schemeClr val="tx1"/>
                          </a:solidFill>
                          <a:effectLst/>
                          <a:latin typeface="Arial" panose="020B0604020202020204" pitchFamily="34" charset="0"/>
                          <a:cs typeface="Arial" panose="020B0604020202020204" pitchFamily="34" charset="0"/>
                        </a:rPr>
                        <a:t>Más de 10 años de experiencia en la rama tecnología, implementado programas como CRM de Microsoft que permiten automatizar todas las operaciones de una empresa</a:t>
                      </a:r>
                    </a:p>
                  </a:txBody>
                  <a:tcPr anchor="ctr">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xmlns="" val="2315735043"/>
                  </a:ext>
                </a:extLst>
              </a:tr>
              <a:tr h="91647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MX" sz="1000" b="1" kern="1200" noProof="0" dirty="0">
                          <a:solidFill>
                            <a:schemeClr val="bg1"/>
                          </a:solidFill>
                          <a:effectLst/>
                          <a:latin typeface="Arial" panose="020B0604020202020204" pitchFamily="34" charset="0"/>
                          <a:cs typeface="Arial" panose="020B0604020202020204" pitchFamily="34" charset="0"/>
                        </a:rPr>
                        <a:t>Alejandra Acosta     </a:t>
                      </a:r>
                    </a:p>
                    <a:p>
                      <a:pPr marL="0" marR="0" lvl="0" indent="0" algn="ctr" defTabSz="914400" rtl="0" eaLnBrk="1" fontAlgn="auto" latinLnBrk="0" hangingPunct="1">
                        <a:lnSpc>
                          <a:spcPct val="100000"/>
                        </a:lnSpc>
                        <a:spcBef>
                          <a:spcPts val="0"/>
                        </a:spcBef>
                        <a:spcAft>
                          <a:spcPts val="0"/>
                        </a:spcAft>
                        <a:buClrTx/>
                        <a:buSzTx/>
                        <a:buFontTx/>
                        <a:buNone/>
                        <a:tabLst/>
                        <a:defRPr/>
                      </a:pPr>
                      <a:r>
                        <a:rPr lang="es-MX" sz="1000" b="1" kern="1200" noProof="0" dirty="0">
                          <a:solidFill>
                            <a:schemeClr val="bg1"/>
                          </a:solidFill>
                          <a:effectLst/>
                          <a:latin typeface="Arial" panose="020B0604020202020204" pitchFamily="34" charset="0"/>
                          <a:cs typeface="Arial" panose="020B0604020202020204" pitchFamily="34" charset="0"/>
                        </a:rPr>
                        <a:t>  </a:t>
                      </a:r>
                      <a:r>
                        <a:rPr lang="es-MX" sz="900" dirty="0">
                          <a:solidFill>
                            <a:schemeClr val="bg1"/>
                          </a:solidFill>
                          <a:latin typeface="Arial" panose="020B0604020202020204" pitchFamily="34" charset="0"/>
                          <a:cs typeface="Arial" panose="020B0604020202020204" pitchFamily="34" charset="0"/>
                        </a:rPr>
                        <a:t>Directora Jurídico</a:t>
                      </a:r>
                      <a:endParaRPr lang="es-MX" sz="900" b="0" kern="1200" noProof="0" dirty="0">
                        <a:solidFill>
                          <a:schemeClr val="bg1"/>
                        </a:solidFill>
                        <a:effectLst/>
                        <a:latin typeface="Arial" panose="020B0604020202020204" pitchFamily="34" charset="0"/>
                        <a:cs typeface="Arial" panose="020B0604020202020204" pitchFamily="34" charset="0"/>
                      </a:endParaRPr>
                    </a:p>
                  </a:txBody>
                  <a:tcPr anchor="ctr">
                    <a:lnL w="12700" cap="flat" cmpd="sng" algn="ctr">
                      <a:solidFill>
                        <a:schemeClr val="bg1">
                          <a:lumMod val="65000"/>
                        </a:schemeClr>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7F7F7F"/>
                    </a:solidFill>
                  </a:tcPr>
                </a:tc>
                <a:tc>
                  <a:txBody>
                    <a:bodyPr/>
                    <a:lstStyle/>
                    <a:p>
                      <a:pPr marL="57150" lvl="1" indent="-57150" algn="l" defTabSz="400050">
                        <a:lnSpc>
                          <a:spcPct val="90000"/>
                        </a:lnSpc>
                        <a:spcBef>
                          <a:spcPct val="0"/>
                        </a:spcBef>
                        <a:spcAft>
                          <a:spcPts val="300"/>
                        </a:spcAft>
                        <a:buClr>
                          <a:srgbClr val="941114"/>
                        </a:buClr>
                        <a:buChar char="••"/>
                      </a:pPr>
                      <a:r>
                        <a:rPr lang="es-MX" sz="900" b="0" kern="1200" noProof="0" dirty="0">
                          <a:solidFill>
                            <a:schemeClr val="tx1"/>
                          </a:solidFill>
                          <a:effectLst/>
                          <a:latin typeface="Arial" panose="020B0604020202020204" pitchFamily="34" charset="0"/>
                          <a:cs typeface="Arial" panose="020B0604020202020204" pitchFamily="34" charset="0"/>
                        </a:rPr>
                        <a:t>Licenciada en Derecho por el ITAM. Experiencia de más de 8 años en el sector Inmobiliario asesorando a constructoras y desarrolladoras</a:t>
                      </a:r>
                    </a:p>
                    <a:p>
                      <a:pPr marL="57150" lvl="1" indent="-57150" algn="l" defTabSz="400050">
                        <a:lnSpc>
                          <a:spcPct val="90000"/>
                        </a:lnSpc>
                        <a:spcBef>
                          <a:spcPct val="0"/>
                        </a:spcBef>
                        <a:spcAft>
                          <a:spcPts val="300"/>
                        </a:spcAft>
                        <a:buClr>
                          <a:srgbClr val="941114"/>
                        </a:buClr>
                        <a:buChar char="••"/>
                      </a:pPr>
                      <a:r>
                        <a:rPr lang="es-MX" sz="900" b="0" kern="1200" noProof="0" dirty="0">
                          <a:solidFill>
                            <a:schemeClr val="tx1"/>
                          </a:solidFill>
                          <a:effectLst/>
                          <a:latin typeface="Arial" panose="020B0604020202020204" pitchFamily="34" charset="0"/>
                          <a:cs typeface="Arial" panose="020B0604020202020204" pitchFamily="34" charset="0"/>
                        </a:rPr>
                        <a:t>Involucrada en operaciones y actividades con la CNBV y la BMV, así como constitución de Fideicomisos Inmobiliarios (FIBRAS) y obtención y negociación de múltiples créditos puente</a:t>
                      </a:r>
                    </a:p>
                  </a:txBody>
                  <a:tcPr anchor="ctr">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xmlns="" val="3887067188"/>
                  </a:ext>
                </a:extLst>
              </a:tr>
            </a:tbl>
          </a:graphicData>
        </a:graphic>
      </p:graphicFrame>
    </p:spTree>
    <p:extLst>
      <p:ext uri="{BB962C8B-B14F-4D97-AF65-F5344CB8AC3E}">
        <p14:creationId xmlns:p14="http://schemas.microsoft.com/office/powerpoint/2010/main" val="4106077904"/>
      </p:ext>
    </p:extLst>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1 Título"/>
          <p:cNvSpPr txBox="1">
            <a:spLocks/>
          </p:cNvSpPr>
          <p:nvPr/>
        </p:nvSpPr>
        <p:spPr>
          <a:xfrm>
            <a:off x="181551" y="188913"/>
            <a:ext cx="8785225" cy="360362"/>
          </a:xfrm>
          <a:prstGeom prst="rect">
            <a:avLst/>
          </a:prstGeom>
        </p:spPr>
        <p:txBody>
          <a:bodyPr vert="horz" lIns="91440" tIns="45720" rIns="91440" bIns="45720" rtlCol="0" anchor="ctr">
            <a:noAutofit/>
          </a:bodyPr>
          <a:lstStyle>
            <a:lvl1pPr algn="l" defTabSz="914400" rtl="0" eaLnBrk="1" latinLnBrk="0" hangingPunct="1">
              <a:spcBef>
                <a:spcPct val="0"/>
              </a:spcBef>
              <a:buNone/>
              <a:defRPr sz="2800" kern="1200">
                <a:solidFill>
                  <a:schemeClr val="bg1"/>
                </a:solidFill>
                <a:latin typeface="+mj-lt"/>
                <a:ea typeface="+mj-ea"/>
                <a:cs typeface="+mj-cs"/>
              </a:defRPr>
            </a:lvl1pPr>
          </a:lstStyle>
          <a:p>
            <a:pPr fontAlgn="auto">
              <a:spcAft>
                <a:spcPts val="0"/>
              </a:spcAft>
            </a:pPr>
            <a:r>
              <a:rPr lang="es-MX" sz="2400" b="1" dirty="0">
                <a:solidFill>
                  <a:prstClr val="white"/>
                </a:solidFill>
                <a:latin typeface="Arial" panose="020B0604020202020204" pitchFamily="34" charset="0"/>
                <a:cs typeface="Arial" panose="020B0604020202020204" pitchFamily="34" charset="0"/>
              </a:rPr>
              <a:t>Equipo Directivo Quiero Casa (3)</a:t>
            </a:r>
          </a:p>
        </p:txBody>
      </p:sp>
      <p:sp>
        <p:nvSpPr>
          <p:cNvPr id="42" name="2 Marcador de número de diapositiva"/>
          <p:cNvSpPr txBox="1">
            <a:spLocks/>
          </p:cNvSpPr>
          <p:nvPr/>
        </p:nvSpPr>
        <p:spPr>
          <a:xfrm>
            <a:off x="4034866" y="6602561"/>
            <a:ext cx="1080120" cy="255439"/>
          </a:xfrm>
          <a:prstGeom prst="rect">
            <a:avLst/>
          </a:prstGeom>
        </p:spPr>
        <p:txBody>
          <a:bodyPr/>
          <a:lstStyle>
            <a:defPPr>
              <a:defRPr lang="en-US"/>
            </a:defPPr>
            <a:lvl1pPr marL="0" algn="l" defTabSz="914400" rtl="0" eaLnBrk="1" latinLnBrk="0" hangingPunct="1">
              <a:defRPr sz="10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fontAlgn="auto">
              <a:spcBef>
                <a:spcPts val="0"/>
              </a:spcBef>
              <a:spcAft>
                <a:spcPts val="0"/>
              </a:spcAft>
            </a:pPr>
            <a:fld id="{55E7DCAD-947E-4676-AFAF-0C66FE180EA6}" type="slidenum">
              <a:rPr lang="en-US" sz="1050" smtClean="0">
                <a:solidFill>
                  <a:prstClr val="black"/>
                </a:solidFill>
              </a:rPr>
              <a:pPr algn="ctr" fontAlgn="auto">
                <a:spcBef>
                  <a:spcPts val="0"/>
                </a:spcBef>
                <a:spcAft>
                  <a:spcPts val="0"/>
                </a:spcAft>
              </a:pPr>
              <a:t>29</a:t>
            </a:fld>
            <a:endParaRPr lang="en-US" sz="1050" dirty="0">
              <a:solidFill>
                <a:prstClr val="black"/>
              </a:solidFill>
            </a:endParaRPr>
          </a:p>
        </p:txBody>
      </p:sp>
      <p:graphicFrame>
        <p:nvGraphicFramePr>
          <p:cNvPr id="8" name="Table 7"/>
          <p:cNvGraphicFramePr>
            <a:graphicFrameLocks noGrp="1"/>
          </p:cNvGraphicFramePr>
          <p:nvPr>
            <p:extLst>
              <p:ext uri="{D42A27DB-BD31-4B8C-83A1-F6EECF244321}">
                <p14:modId xmlns:p14="http://schemas.microsoft.com/office/powerpoint/2010/main" val="896442415"/>
              </p:ext>
            </p:extLst>
          </p:nvPr>
        </p:nvGraphicFramePr>
        <p:xfrm>
          <a:off x="107504" y="781036"/>
          <a:ext cx="8928992" cy="5312261"/>
        </p:xfrm>
        <a:graphic>
          <a:graphicData uri="http://schemas.openxmlformats.org/drawingml/2006/table">
            <a:tbl>
              <a:tblPr firstRow="1" bandRow="1">
                <a:tableStyleId>{2D5ABB26-0587-4C30-8999-92F81FD0307C}</a:tableStyleId>
              </a:tblPr>
              <a:tblGrid>
                <a:gridCol w="2060537">
                  <a:extLst>
                    <a:ext uri="{9D8B030D-6E8A-4147-A177-3AD203B41FA5}">
                      <a16:colId xmlns:a16="http://schemas.microsoft.com/office/drawing/2014/main" xmlns="" val="3598530104"/>
                    </a:ext>
                  </a:extLst>
                </a:gridCol>
                <a:gridCol w="6868455">
                  <a:extLst>
                    <a:ext uri="{9D8B030D-6E8A-4147-A177-3AD203B41FA5}">
                      <a16:colId xmlns:a16="http://schemas.microsoft.com/office/drawing/2014/main" xmlns="" val="2594785103"/>
                    </a:ext>
                  </a:extLst>
                </a:gridCol>
              </a:tblGrid>
              <a:tr h="673307">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MX" sz="1000" b="1" kern="1200" noProof="0" dirty="0">
                          <a:solidFill>
                            <a:schemeClr val="bg1"/>
                          </a:solidFill>
                          <a:effectLst/>
                          <a:latin typeface="Arial" panose="020B0604020202020204" pitchFamily="34" charset="0"/>
                          <a:cs typeface="Arial" panose="020B0604020202020204" pitchFamily="34" charset="0"/>
                        </a:rPr>
                        <a:t>Luis Eduardo Olguín      </a:t>
                      </a:r>
                    </a:p>
                    <a:p>
                      <a:pPr marL="0" marR="0" lvl="0" indent="0" algn="ctr" defTabSz="914400" rtl="0" eaLnBrk="1" fontAlgn="auto" latinLnBrk="0" hangingPunct="1">
                        <a:lnSpc>
                          <a:spcPct val="100000"/>
                        </a:lnSpc>
                        <a:spcBef>
                          <a:spcPts val="0"/>
                        </a:spcBef>
                        <a:spcAft>
                          <a:spcPts val="0"/>
                        </a:spcAft>
                        <a:buClrTx/>
                        <a:buSzTx/>
                        <a:buFontTx/>
                        <a:buNone/>
                        <a:tabLst/>
                        <a:defRPr/>
                      </a:pPr>
                      <a:r>
                        <a:rPr lang="es-MX" sz="1000" b="1" kern="1200" noProof="0" dirty="0">
                          <a:solidFill>
                            <a:schemeClr val="bg1"/>
                          </a:solidFill>
                          <a:effectLst/>
                          <a:latin typeface="Arial" panose="020B0604020202020204" pitchFamily="34" charset="0"/>
                          <a:cs typeface="Arial" panose="020B0604020202020204" pitchFamily="34" charset="0"/>
                        </a:rPr>
                        <a:t> </a:t>
                      </a:r>
                      <a:r>
                        <a:rPr lang="es-MX" sz="900" b="0" kern="1200" noProof="0" dirty="0">
                          <a:solidFill>
                            <a:schemeClr val="bg1"/>
                          </a:solidFill>
                          <a:effectLst/>
                          <a:latin typeface="Arial" panose="020B0604020202020204" pitchFamily="34" charset="0"/>
                          <a:cs typeface="Arial" panose="020B0604020202020204" pitchFamily="34" charset="0"/>
                        </a:rPr>
                        <a:t>Director de Gestión Vecinal</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7F7F7F"/>
                    </a:solidFill>
                  </a:tcPr>
                </a:tc>
                <a:tc>
                  <a:txBody>
                    <a:bodyPr/>
                    <a:lstStyle/>
                    <a:p>
                      <a:pPr marL="57150" lvl="1" indent="-57150" algn="l" defTabSz="400050">
                        <a:lnSpc>
                          <a:spcPct val="90000"/>
                        </a:lnSpc>
                        <a:spcBef>
                          <a:spcPct val="0"/>
                        </a:spcBef>
                        <a:spcAft>
                          <a:spcPts val="300"/>
                        </a:spcAft>
                        <a:buClr>
                          <a:srgbClr val="941114"/>
                        </a:buClr>
                        <a:buChar char="••"/>
                      </a:pPr>
                      <a:r>
                        <a:rPr lang="es-MX" sz="900" b="0" kern="1200" noProof="0" dirty="0">
                          <a:solidFill>
                            <a:schemeClr val="tx1"/>
                          </a:solidFill>
                          <a:effectLst/>
                          <a:latin typeface="Arial" panose="020B0604020202020204" pitchFamily="34" charset="0"/>
                          <a:cs typeface="Arial" panose="020B0604020202020204" pitchFamily="34" charset="0"/>
                        </a:rPr>
                        <a:t>Egresado de Filosofía en Universidad Pontificia de Madrid y cuenta con una especialización en diversas técnicas psicológicas</a:t>
                      </a:r>
                    </a:p>
                    <a:p>
                      <a:pPr marL="57150" lvl="1" indent="-57150" algn="l" defTabSz="400050">
                        <a:lnSpc>
                          <a:spcPct val="90000"/>
                        </a:lnSpc>
                        <a:spcBef>
                          <a:spcPct val="0"/>
                        </a:spcBef>
                        <a:spcAft>
                          <a:spcPts val="300"/>
                        </a:spcAft>
                        <a:buClr>
                          <a:srgbClr val="941114"/>
                        </a:buClr>
                        <a:buChar char="••"/>
                      </a:pPr>
                      <a:r>
                        <a:rPr lang="es-MX" sz="900" b="0" kern="1200" noProof="0" dirty="0">
                          <a:solidFill>
                            <a:schemeClr val="tx1"/>
                          </a:solidFill>
                          <a:effectLst/>
                          <a:latin typeface="Arial" panose="020B0604020202020204" pitchFamily="34" charset="0"/>
                          <a:cs typeface="Arial" panose="020B0604020202020204" pitchFamily="34" charset="0"/>
                        </a:rPr>
                        <a:t>Mas de 8 años de experiencia en resolución de acuerdos sociales</a:t>
                      </a:r>
                      <a:endParaRPr lang="es-MX" sz="900" b="0" kern="1200" noProof="0" dirty="0">
                        <a:effectLst/>
                        <a:latin typeface="Arial" panose="020B0604020202020204" pitchFamily="34"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xmlns="" val="912282269"/>
                  </a:ext>
                </a:extLst>
              </a:tr>
              <a:tr h="67511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MX" sz="1000" b="1" kern="1200" noProof="0" dirty="0">
                          <a:solidFill>
                            <a:schemeClr val="bg1"/>
                          </a:solidFill>
                          <a:effectLst/>
                          <a:latin typeface="Arial" panose="020B0604020202020204" pitchFamily="34" charset="0"/>
                          <a:cs typeface="Arial" panose="020B0604020202020204" pitchFamily="34" charset="0"/>
                        </a:rPr>
                        <a:t>David Hoffs                                              </a:t>
                      </a:r>
                      <a:r>
                        <a:rPr lang="es-MX" sz="900" b="0" kern="1200" noProof="0" dirty="0">
                          <a:solidFill>
                            <a:schemeClr val="bg1"/>
                          </a:solidFill>
                          <a:effectLst/>
                          <a:latin typeface="Arial" panose="020B0604020202020204" pitchFamily="34" charset="0"/>
                          <a:cs typeface="Arial" panose="020B0604020202020204" pitchFamily="34" charset="0"/>
                        </a:rPr>
                        <a:t>Director de Estrategia y Recursos Humanos</a:t>
                      </a:r>
                      <a:endParaRPr lang="es-MX" sz="900" kern="1200" noProof="0" dirty="0">
                        <a:solidFill>
                          <a:schemeClr val="bg1"/>
                        </a:solidFill>
                      </a:endParaRPr>
                    </a:p>
                  </a:txBody>
                  <a:tcPr anchor="ctr">
                    <a:lnL w="12700" cap="flat" cmpd="sng" algn="ctr">
                      <a:solidFill>
                        <a:schemeClr val="bg1">
                          <a:lumMod val="65000"/>
                        </a:schemeClr>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7F7F7F"/>
                    </a:solidFill>
                  </a:tcPr>
                </a:tc>
                <a:tc>
                  <a:txBody>
                    <a:bodyPr/>
                    <a:lstStyle/>
                    <a:p>
                      <a:pPr marL="57150" lvl="1" indent="-57150" algn="l" defTabSz="400050">
                        <a:lnSpc>
                          <a:spcPct val="90000"/>
                        </a:lnSpc>
                        <a:spcBef>
                          <a:spcPct val="0"/>
                        </a:spcBef>
                        <a:spcAft>
                          <a:spcPts val="300"/>
                        </a:spcAft>
                        <a:buClr>
                          <a:srgbClr val="941114"/>
                        </a:buClr>
                        <a:buChar char="••"/>
                      </a:pPr>
                      <a:r>
                        <a:rPr lang="es-MX" sz="900" b="0" kern="1200" noProof="0" dirty="0">
                          <a:solidFill>
                            <a:schemeClr val="tx1"/>
                          </a:solidFill>
                          <a:effectLst/>
                          <a:latin typeface="Arial" panose="020B0604020202020204" pitchFamily="34" charset="0"/>
                          <a:cs typeface="Arial" panose="020B0604020202020204" pitchFamily="34" charset="0"/>
                        </a:rPr>
                        <a:t>Ingeniero Industrial y Maestría en Admón. y Finanzas por el ITESM</a:t>
                      </a:r>
                      <a:endParaRPr lang="es-MX" sz="900" kern="1200" noProof="0" dirty="0"/>
                    </a:p>
                    <a:p>
                      <a:pPr marL="57150" lvl="1" indent="-57150" algn="l" defTabSz="400050">
                        <a:lnSpc>
                          <a:spcPct val="90000"/>
                        </a:lnSpc>
                        <a:spcBef>
                          <a:spcPct val="0"/>
                        </a:spcBef>
                        <a:spcAft>
                          <a:spcPts val="300"/>
                        </a:spcAft>
                        <a:buClr>
                          <a:srgbClr val="941114"/>
                        </a:buClr>
                        <a:buChar char="••"/>
                      </a:pPr>
                      <a:r>
                        <a:rPr lang="es-MX" sz="900" b="0" kern="1200" noProof="0" dirty="0">
                          <a:solidFill>
                            <a:schemeClr val="tx1"/>
                          </a:solidFill>
                          <a:effectLst/>
                          <a:latin typeface="Arial" panose="020B0604020202020204" pitchFamily="34" charset="0"/>
                          <a:cs typeface="Arial" panose="020B0604020202020204" pitchFamily="34" charset="0"/>
                        </a:rPr>
                        <a:t>Experiencia en el sector financiero de más de 5 años</a:t>
                      </a:r>
                    </a:p>
                    <a:p>
                      <a:pPr marL="57150" lvl="1" indent="-57150" algn="l" defTabSz="400050">
                        <a:lnSpc>
                          <a:spcPct val="90000"/>
                        </a:lnSpc>
                        <a:spcBef>
                          <a:spcPct val="0"/>
                        </a:spcBef>
                        <a:spcAft>
                          <a:spcPts val="300"/>
                        </a:spcAft>
                        <a:buClr>
                          <a:srgbClr val="941114"/>
                        </a:buClr>
                        <a:buChar char="••"/>
                      </a:pPr>
                      <a:r>
                        <a:rPr lang="es-MX" sz="900" b="0" kern="1200" noProof="0" dirty="0">
                          <a:solidFill>
                            <a:schemeClr val="tx1"/>
                          </a:solidFill>
                          <a:effectLst/>
                          <a:latin typeface="Arial" panose="020B0604020202020204" pitchFamily="34" charset="0"/>
                          <a:cs typeface="Arial" panose="020B0604020202020204" pitchFamily="34" charset="0"/>
                        </a:rPr>
                        <a:t>Experto en alineación de</a:t>
                      </a:r>
                      <a:r>
                        <a:rPr lang="es-MX" sz="900" b="0" kern="1200" baseline="0" noProof="0" dirty="0">
                          <a:solidFill>
                            <a:schemeClr val="tx1"/>
                          </a:solidFill>
                          <a:effectLst/>
                          <a:latin typeface="Arial" panose="020B0604020202020204" pitchFamily="34" charset="0"/>
                          <a:cs typeface="Arial" panose="020B0604020202020204" pitchFamily="34" charset="0"/>
                        </a:rPr>
                        <a:t> </a:t>
                      </a:r>
                      <a:r>
                        <a:rPr lang="es-MX" sz="900" b="0" kern="1200" noProof="0" dirty="0">
                          <a:solidFill>
                            <a:schemeClr val="tx1"/>
                          </a:solidFill>
                          <a:effectLst/>
                          <a:latin typeface="Arial" panose="020B0604020202020204" pitchFamily="34" charset="0"/>
                          <a:cs typeface="Arial" panose="020B0604020202020204" pitchFamily="34" charset="0"/>
                        </a:rPr>
                        <a:t>personal a la cultura y estrategia del negocio, ambiente laboral y</a:t>
                      </a:r>
                      <a:r>
                        <a:rPr lang="es-MX" sz="900" b="0" kern="1200" baseline="0" noProof="0" dirty="0">
                          <a:solidFill>
                            <a:schemeClr val="tx1"/>
                          </a:solidFill>
                          <a:effectLst/>
                          <a:latin typeface="Arial" panose="020B0604020202020204" pitchFamily="34" charset="0"/>
                          <a:cs typeface="Arial" panose="020B0604020202020204" pitchFamily="34" charset="0"/>
                        </a:rPr>
                        <a:t> en de</a:t>
                      </a:r>
                      <a:r>
                        <a:rPr lang="es-MX" sz="900" b="0" kern="1200" noProof="0" dirty="0">
                          <a:solidFill>
                            <a:schemeClr val="tx1"/>
                          </a:solidFill>
                          <a:effectLst/>
                          <a:latin typeface="Arial" panose="020B0604020202020204" pitchFamily="34" charset="0"/>
                          <a:cs typeface="Arial" panose="020B0604020202020204" pitchFamily="34" charset="0"/>
                        </a:rPr>
                        <a:t> modelos de gestión del personal</a:t>
                      </a:r>
                    </a:p>
                  </a:txBody>
                  <a:tcPr anchor="ctr">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xmlns="" val="4176127778"/>
                  </a:ext>
                </a:extLst>
              </a:tr>
              <a:tr h="830026">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MX" sz="1000" b="1" kern="1200" noProof="0" dirty="0">
                          <a:solidFill>
                            <a:schemeClr val="bg1"/>
                          </a:solidFill>
                          <a:effectLst/>
                          <a:latin typeface="Arial" panose="020B0604020202020204" pitchFamily="34" charset="0"/>
                          <a:cs typeface="Arial" panose="020B0604020202020204" pitchFamily="34" charset="0"/>
                        </a:rPr>
                        <a:t>Vasco Díaz Barriga      </a:t>
                      </a:r>
                    </a:p>
                    <a:p>
                      <a:pPr marL="0" marR="0" lvl="0" indent="0" algn="ctr" defTabSz="914400" rtl="0" eaLnBrk="1" fontAlgn="auto" latinLnBrk="0" hangingPunct="1">
                        <a:lnSpc>
                          <a:spcPct val="100000"/>
                        </a:lnSpc>
                        <a:spcBef>
                          <a:spcPts val="0"/>
                        </a:spcBef>
                        <a:spcAft>
                          <a:spcPts val="0"/>
                        </a:spcAft>
                        <a:buClrTx/>
                        <a:buSzTx/>
                        <a:buFontTx/>
                        <a:buNone/>
                        <a:tabLst/>
                        <a:defRPr/>
                      </a:pPr>
                      <a:r>
                        <a:rPr lang="es-MX" sz="900" b="1" kern="1200" noProof="0" dirty="0">
                          <a:solidFill>
                            <a:schemeClr val="bg1"/>
                          </a:solidFill>
                          <a:effectLst/>
                          <a:latin typeface="Arial" panose="020B0604020202020204" pitchFamily="34" charset="0"/>
                          <a:cs typeface="Arial" panose="020B0604020202020204" pitchFamily="34" charset="0"/>
                        </a:rPr>
                        <a:t> </a:t>
                      </a:r>
                      <a:r>
                        <a:rPr lang="es-MX" sz="900" b="0" kern="1200" noProof="0" dirty="0">
                          <a:solidFill>
                            <a:schemeClr val="bg1"/>
                          </a:solidFill>
                          <a:effectLst/>
                          <a:latin typeface="Arial" panose="020B0604020202020204" pitchFamily="34" charset="0"/>
                          <a:cs typeface="Arial" panose="020B0604020202020204" pitchFamily="34" charset="0"/>
                        </a:rPr>
                        <a:t>Director de </a:t>
                      </a:r>
                      <a:r>
                        <a:rPr lang="es-MX" sz="900" kern="1200" noProof="0" dirty="0">
                          <a:solidFill>
                            <a:schemeClr val="bg1"/>
                          </a:solidFill>
                          <a:latin typeface="Arial" panose="020B0604020202020204" pitchFamily="34" charset="0"/>
                          <a:cs typeface="Arial" panose="020B0604020202020204" pitchFamily="34" charset="0"/>
                        </a:rPr>
                        <a:t>Nuevos Negocios</a:t>
                      </a:r>
                      <a:endParaRPr lang="es-MX" sz="900" b="0" kern="1200" noProof="0" dirty="0">
                        <a:solidFill>
                          <a:schemeClr val="bg1"/>
                        </a:solidFill>
                        <a:effectLst/>
                        <a:latin typeface="Arial" panose="020B0604020202020204" pitchFamily="34" charset="0"/>
                        <a:cs typeface="Arial" panose="020B0604020202020204" pitchFamily="34" charset="0"/>
                      </a:endParaRPr>
                    </a:p>
                  </a:txBody>
                  <a:tcPr anchor="ctr">
                    <a:lnL w="12700" cap="flat" cmpd="sng" algn="ctr">
                      <a:solidFill>
                        <a:schemeClr val="bg1">
                          <a:lumMod val="65000"/>
                        </a:schemeClr>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7F7F7F"/>
                    </a:solidFill>
                  </a:tcPr>
                </a:tc>
                <a:tc>
                  <a:txBody>
                    <a:bodyPr/>
                    <a:lstStyle/>
                    <a:p>
                      <a:pPr marL="57150" lvl="1" indent="-57150" algn="l" defTabSz="400050">
                        <a:lnSpc>
                          <a:spcPct val="90000"/>
                        </a:lnSpc>
                        <a:spcBef>
                          <a:spcPct val="0"/>
                        </a:spcBef>
                        <a:spcAft>
                          <a:spcPts val="300"/>
                        </a:spcAft>
                        <a:buClr>
                          <a:srgbClr val="941114"/>
                        </a:buClr>
                        <a:buChar char="••"/>
                      </a:pPr>
                      <a:r>
                        <a:rPr lang="es-MX" sz="900" b="0" kern="1200" noProof="0" dirty="0">
                          <a:solidFill>
                            <a:schemeClr val="tx1"/>
                          </a:solidFill>
                          <a:effectLst/>
                          <a:latin typeface="Arial" panose="020B0604020202020204" pitchFamily="34" charset="0"/>
                          <a:cs typeface="Arial" panose="020B0604020202020204" pitchFamily="34" charset="0"/>
                        </a:rPr>
                        <a:t>Ingeniero Civil egresado de la UIA</a:t>
                      </a:r>
                    </a:p>
                    <a:p>
                      <a:pPr marL="57150" lvl="1" indent="-57150" algn="l" defTabSz="400050">
                        <a:lnSpc>
                          <a:spcPct val="90000"/>
                        </a:lnSpc>
                        <a:spcBef>
                          <a:spcPct val="0"/>
                        </a:spcBef>
                        <a:spcAft>
                          <a:spcPts val="300"/>
                        </a:spcAft>
                        <a:buClr>
                          <a:srgbClr val="941114"/>
                        </a:buClr>
                        <a:buChar char="••"/>
                      </a:pPr>
                      <a:r>
                        <a:rPr lang="es-MX" sz="900" b="0" kern="1200" noProof="0" dirty="0">
                          <a:solidFill>
                            <a:schemeClr val="tx1"/>
                          </a:solidFill>
                          <a:effectLst/>
                          <a:latin typeface="Arial" panose="020B0604020202020204" pitchFamily="34" charset="0"/>
                          <a:cs typeface="Arial" panose="020B0604020202020204" pitchFamily="34" charset="0"/>
                        </a:rPr>
                        <a:t>Mas de 12 años de experiencia en sector Inmobiliario en donde ha desarrollado gran experiencia en la búsqueda y selección de oportunidades de negocio y cuenta con amplio conocimiento del mercado</a:t>
                      </a:r>
                    </a:p>
                    <a:p>
                      <a:pPr marL="57150" lvl="1" indent="-57150" algn="l" defTabSz="400050">
                        <a:lnSpc>
                          <a:spcPct val="90000"/>
                        </a:lnSpc>
                        <a:spcBef>
                          <a:spcPct val="0"/>
                        </a:spcBef>
                        <a:spcAft>
                          <a:spcPts val="300"/>
                        </a:spcAft>
                        <a:buClr>
                          <a:srgbClr val="941114"/>
                        </a:buClr>
                        <a:buChar char="••"/>
                      </a:pPr>
                      <a:r>
                        <a:rPr lang="es-MX" sz="900" b="0" kern="1200" noProof="0" dirty="0">
                          <a:solidFill>
                            <a:schemeClr val="tx1"/>
                          </a:solidFill>
                          <a:effectLst/>
                          <a:latin typeface="Arial" panose="020B0604020202020204" pitchFamily="34" charset="0"/>
                          <a:cs typeface="Arial" panose="020B0604020202020204" pitchFamily="34" charset="0"/>
                        </a:rPr>
                        <a:t>Trabajó como Director de Nuevos Proyectos y Director de la Inmobiliaria Residencial en Grupo Copri</a:t>
                      </a:r>
                    </a:p>
                  </a:txBody>
                  <a:tcPr anchor="ctr">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xmlns="" val="2161844048"/>
                  </a:ext>
                </a:extLst>
              </a:tr>
              <a:tr h="627301">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MX" sz="1000" b="1" kern="1200" noProof="0" dirty="0">
                          <a:solidFill>
                            <a:schemeClr val="bg1"/>
                          </a:solidFill>
                          <a:effectLst/>
                          <a:latin typeface="Arial" panose="020B0604020202020204" pitchFamily="34" charset="0"/>
                          <a:cs typeface="Arial" panose="020B0604020202020204" pitchFamily="34" charset="0"/>
                        </a:rPr>
                        <a:t>Giselle Levy Bensimón                </a:t>
                      </a:r>
                      <a:r>
                        <a:rPr lang="es-MX" sz="900" b="0" kern="1200" noProof="0" dirty="0">
                          <a:solidFill>
                            <a:schemeClr val="bg1"/>
                          </a:solidFill>
                          <a:effectLst/>
                          <a:latin typeface="Arial" panose="020B0604020202020204" pitchFamily="34" charset="0"/>
                          <a:cs typeface="Arial" panose="020B0604020202020204" pitchFamily="34" charset="0"/>
                        </a:rPr>
                        <a:t>Relación con inversionistas</a:t>
                      </a:r>
                      <a:endParaRPr lang="es-MX" sz="1000" b="0" kern="1200" noProof="0" dirty="0">
                        <a:solidFill>
                          <a:schemeClr val="bg1"/>
                        </a:solidFill>
                        <a:effectLst/>
                        <a:latin typeface="Arial" panose="020B0604020202020204" pitchFamily="34" charset="0"/>
                        <a:cs typeface="Arial" panose="020B0604020202020204" pitchFamily="34" charset="0"/>
                      </a:endParaRPr>
                    </a:p>
                  </a:txBody>
                  <a:tcPr anchor="ctr">
                    <a:lnL w="12700" cap="flat" cmpd="sng" algn="ctr">
                      <a:solidFill>
                        <a:schemeClr val="bg1">
                          <a:lumMod val="65000"/>
                        </a:schemeClr>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7F7F7F"/>
                    </a:solidFill>
                  </a:tcPr>
                </a:tc>
                <a:tc>
                  <a:txBody>
                    <a:bodyPr/>
                    <a:lstStyle/>
                    <a:p>
                      <a:pPr marL="57150" lvl="1" indent="-57150" algn="l" defTabSz="400050">
                        <a:lnSpc>
                          <a:spcPct val="90000"/>
                        </a:lnSpc>
                        <a:spcBef>
                          <a:spcPct val="0"/>
                        </a:spcBef>
                        <a:spcAft>
                          <a:spcPts val="300"/>
                        </a:spcAft>
                        <a:buClr>
                          <a:srgbClr val="941114"/>
                        </a:buClr>
                        <a:buChar char="••"/>
                      </a:pPr>
                      <a:r>
                        <a:rPr lang="es-MX" sz="900" b="0" kern="1200" noProof="0" dirty="0">
                          <a:solidFill>
                            <a:schemeClr val="tx1"/>
                          </a:solidFill>
                          <a:effectLst/>
                          <a:latin typeface="Arial" panose="020B0604020202020204" pitchFamily="34" charset="0"/>
                          <a:cs typeface="Arial" panose="020B0604020202020204" pitchFamily="34" charset="0"/>
                        </a:rPr>
                        <a:t>Licenciada en Contaduría y Gestión Empresarial por la UIA. Mas de 4 años de experiencia en sector Inmobiliario y 7 en manejo de fondos</a:t>
                      </a:r>
                    </a:p>
                    <a:p>
                      <a:pPr marL="57150" lvl="1" indent="-57150" algn="l" defTabSz="400050">
                        <a:lnSpc>
                          <a:spcPct val="90000"/>
                        </a:lnSpc>
                        <a:spcBef>
                          <a:spcPct val="0"/>
                        </a:spcBef>
                        <a:spcAft>
                          <a:spcPts val="300"/>
                        </a:spcAft>
                        <a:buClr>
                          <a:srgbClr val="941114"/>
                        </a:buClr>
                        <a:buChar char="••"/>
                      </a:pPr>
                      <a:r>
                        <a:rPr lang="es-MX" sz="900" b="0" kern="1200" noProof="0" dirty="0">
                          <a:solidFill>
                            <a:schemeClr val="tx1"/>
                          </a:solidFill>
                          <a:effectLst/>
                          <a:latin typeface="Arial" panose="020B0604020202020204" pitchFamily="34" charset="0"/>
                          <a:cs typeface="Arial" panose="020B0604020202020204" pitchFamily="34" charset="0"/>
                        </a:rPr>
                        <a:t>A cargo de relación con los inversionistas, además de levantar, operar, administrar y controlar fondos del Grupo</a:t>
                      </a:r>
                    </a:p>
                  </a:txBody>
                  <a:tcPr anchor="ctr">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xmlns="" val="3190978363"/>
                  </a:ext>
                </a:extLst>
              </a:tr>
              <a:tr h="937126">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MX" sz="1000" b="1" kern="1200" noProof="0" dirty="0">
                          <a:solidFill>
                            <a:schemeClr val="bg1"/>
                          </a:solidFill>
                          <a:effectLst/>
                          <a:latin typeface="Arial" panose="020B0604020202020204" pitchFamily="34" charset="0"/>
                          <a:cs typeface="Arial" panose="020B0604020202020204" pitchFamily="34" charset="0"/>
                        </a:rPr>
                        <a:t>Paloma Grediaga Kuri</a:t>
                      </a:r>
                    </a:p>
                    <a:p>
                      <a:pPr marL="0" marR="0" lvl="0" indent="0" algn="ctr" defTabSz="914400" rtl="0" eaLnBrk="1" fontAlgn="auto" latinLnBrk="0" hangingPunct="1">
                        <a:lnSpc>
                          <a:spcPct val="100000"/>
                        </a:lnSpc>
                        <a:spcBef>
                          <a:spcPts val="0"/>
                        </a:spcBef>
                        <a:spcAft>
                          <a:spcPts val="0"/>
                        </a:spcAft>
                        <a:buClrTx/>
                        <a:buSzTx/>
                        <a:buFontTx/>
                        <a:buNone/>
                        <a:tabLst/>
                        <a:defRPr/>
                      </a:pPr>
                      <a:r>
                        <a:rPr lang="es-MX" sz="900" b="0" kern="1200" noProof="0" dirty="0">
                          <a:solidFill>
                            <a:schemeClr val="bg1"/>
                          </a:solidFill>
                          <a:effectLst/>
                          <a:latin typeface="Arial" panose="020B0604020202020204" pitchFamily="34" charset="0"/>
                          <a:cs typeface="Arial" panose="020B0604020202020204" pitchFamily="34" charset="0"/>
                        </a:rPr>
                        <a:t>Directora comercial de Agatha Premium Living</a:t>
                      </a:r>
                      <a:endParaRPr lang="en-US" sz="1000" dirty="0">
                        <a:solidFill>
                          <a:schemeClr val="bg1"/>
                        </a:solidFill>
                      </a:endParaRPr>
                    </a:p>
                  </a:txBody>
                  <a:tcPr anchor="ctr">
                    <a:lnL w="12700" cap="flat" cmpd="sng" algn="ctr">
                      <a:solidFill>
                        <a:schemeClr val="bg1">
                          <a:lumMod val="65000"/>
                        </a:schemeClr>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7F7F7F"/>
                    </a:solidFill>
                  </a:tcPr>
                </a:tc>
                <a:tc>
                  <a:txBody>
                    <a:bodyPr/>
                    <a:lstStyle/>
                    <a:p>
                      <a:pPr marL="57150" lvl="1" indent="-57150" algn="l" defTabSz="400050">
                        <a:lnSpc>
                          <a:spcPct val="90000"/>
                        </a:lnSpc>
                        <a:spcBef>
                          <a:spcPct val="0"/>
                        </a:spcBef>
                        <a:spcAft>
                          <a:spcPts val="300"/>
                        </a:spcAft>
                        <a:buClr>
                          <a:srgbClr val="941114"/>
                        </a:buClr>
                        <a:buChar char="••"/>
                      </a:pPr>
                      <a:r>
                        <a:rPr lang="es-MX" sz="900" b="0" kern="1200" noProof="0" dirty="0">
                          <a:solidFill>
                            <a:schemeClr val="tx1"/>
                          </a:solidFill>
                          <a:latin typeface="Arial" panose="020B0604020202020204" pitchFamily="34" charset="0"/>
                          <a:cs typeface="Arial" panose="020B0604020202020204" pitchFamily="34" charset="0"/>
                        </a:rPr>
                        <a:t>Licenciada en Economía por el Instituto Tecnológico Autónomo de México (ITAM), cuenta con el Executive MBA de Arizona State University y el ITAM.</a:t>
                      </a:r>
                      <a:endParaRPr lang="es-MX" sz="900" b="0" kern="1200" noProof="0" dirty="0">
                        <a:solidFill>
                          <a:schemeClr val="bg1"/>
                        </a:solidFill>
                        <a:effectLst/>
                        <a:latin typeface="Arial" panose="020B0604020202020204" pitchFamily="34" charset="0"/>
                        <a:cs typeface="Arial" panose="020B0604020202020204" pitchFamily="34" charset="0"/>
                      </a:endParaRPr>
                    </a:p>
                    <a:p>
                      <a:pPr marL="57150" lvl="1" indent="-57150" algn="l" defTabSz="400050">
                        <a:lnSpc>
                          <a:spcPct val="90000"/>
                        </a:lnSpc>
                        <a:spcBef>
                          <a:spcPct val="0"/>
                        </a:spcBef>
                        <a:spcAft>
                          <a:spcPts val="300"/>
                        </a:spcAft>
                        <a:buClr>
                          <a:srgbClr val="941114"/>
                        </a:buClr>
                        <a:buChar char="••"/>
                      </a:pPr>
                      <a:r>
                        <a:rPr lang="es-MX" sz="900" b="0" kern="1200" noProof="0" dirty="0">
                          <a:solidFill>
                            <a:schemeClr val="tx1"/>
                          </a:solidFill>
                          <a:latin typeface="Arial" panose="020B0604020202020204" pitchFamily="34" charset="0"/>
                          <a:cs typeface="Arial" panose="020B0604020202020204" pitchFamily="34" charset="0"/>
                        </a:rPr>
                        <a:t>Trabajó 21 años en Empresas ICA Sociedad Controladora S.A.B. de C.V., ha sido responsable de Relaciones con inversionistas y tesorera corporativa de ICA de 2000 a 2008, responsable comercial de ICA residencial y Directora de Diversificación y nuevos negocios inmobiliarios en Grupo Aeroportuario del Centro Norte, S.A. B. de C.V y de ICA Concesiones.</a:t>
                      </a:r>
                      <a:endParaRPr lang="es-MX" sz="900" b="0" kern="1200" noProof="0" dirty="0">
                        <a:solidFill>
                          <a:schemeClr val="bg1"/>
                        </a:solidFill>
                        <a:effectLst/>
                        <a:latin typeface="Arial" panose="020B0604020202020204" pitchFamily="34" charset="0"/>
                        <a:cs typeface="Arial" panose="020B0604020202020204" pitchFamily="34" charset="0"/>
                      </a:endParaRPr>
                    </a:p>
                  </a:txBody>
                  <a:tcPr anchor="ctr">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xmlns="" val="2315735043"/>
                  </a:ext>
                </a:extLst>
              </a:tr>
              <a:tr h="78717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MX" sz="1000" b="1" kern="1200" noProof="0" dirty="0">
                          <a:solidFill>
                            <a:schemeClr val="bg1"/>
                          </a:solidFill>
                          <a:effectLst/>
                          <a:latin typeface="Arial" panose="020B0604020202020204" pitchFamily="34" charset="0"/>
                          <a:cs typeface="Arial" panose="020B0604020202020204" pitchFamily="34" charset="0"/>
                        </a:rPr>
                        <a:t>Carlos Augusto Pérez Rodríguez      </a:t>
                      </a:r>
                    </a:p>
                    <a:p>
                      <a:pPr marL="0" marR="0" lvl="0" indent="0" algn="ctr" defTabSz="914400" rtl="0" eaLnBrk="1" fontAlgn="auto" latinLnBrk="0" hangingPunct="1">
                        <a:lnSpc>
                          <a:spcPct val="100000"/>
                        </a:lnSpc>
                        <a:spcBef>
                          <a:spcPts val="0"/>
                        </a:spcBef>
                        <a:spcAft>
                          <a:spcPts val="0"/>
                        </a:spcAft>
                        <a:buClrTx/>
                        <a:buSzTx/>
                        <a:buFontTx/>
                        <a:buNone/>
                        <a:tabLst/>
                        <a:defRPr/>
                      </a:pPr>
                      <a:r>
                        <a:rPr lang="es-MX" sz="900" b="1" kern="1200" noProof="0" dirty="0">
                          <a:solidFill>
                            <a:schemeClr val="bg1"/>
                          </a:solidFill>
                          <a:effectLst/>
                          <a:latin typeface="Arial" panose="020B0604020202020204" pitchFamily="34" charset="0"/>
                          <a:cs typeface="Arial" panose="020B0604020202020204" pitchFamily="34" charset="0"/>
                        </a:rPr>
                        <a:t> </a:t>
                      </a:r>
                      <a:r>
                        <a:rPr lang="es-MX" sz="900" b="0" kern="1200" noProof="0" dirty="0">
                          <a:solidFill>
                            <a:schemeClr val="bg1"/>
                          </a:solidFill>
                          <a:effectLst/>
                          <a:latin typeface="Arial" panose="020B0604020202020204" pitchFamily="34" charset="0"/>
                          <a:cs typeface="Arial" panose="020B0604020202020204" pitchFamily="34" charset="0"/>
                        </a:rPr>
                        <a:t>Director de </a:t>
                      </a:r>
                      <a:r>
                        <a:rPr lang="es-MX" sz="900" kern="1200" noProof="0" dirty="0">
                          <a:solidFill>
                            <a:schemeClr val="bg1"/>
                          </a:solidFill>
                          <a:latin typeface="Arial" panose="020B0604020202020204" pitchFamily="34" charset="0"/>
                          <a:cs typeface="Arial" panose="020B0604020202020204" pitchFamily="34" charset="0"/>
                        </a:rPr>
                        <a:t>Capital Humano</a:t>
                      </a:r>
                      <a:endParaRPr lang="es-MX" sz="900" b="0" kern="1200" noProof="0" dirty="0">
                        <a:solidFill>
                          <a:schemeClr val="bg1"/>
                        </a:solidFill>
                        <a:effectLst/>
                        <a:latin typeface="Arial" panose="020B0604020202020204" pitchFamily="34" charset="0"/>
                        <a:cs typeface="Arial" panose="020B0604020202020204" pitchFamily="34" charset="0"/>
                      </a:endParaRPr>
                    </a:p>
                  </a:txBody>
                  <a:tcPr anchor="ctr">
                    <a:lnL w="12700" cap="flat" cmpd="sng" algn="ctr">
                      <a:solidFill>
                        <a:schemeClr val="bg1">
                          <a:lumMod val="65000"/>
                        </a:schemeClr>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7F7F7F"/>
                    </a:solidFill>
                  </a:tcPr>
                </a:tc>
                <a:tc>
                  <a:txBody>
                    <a:bodyPr/>
                    <a:lstStyle/>
                    <a:p>
                      <a:pPr marL="57150" lvl="1" indent="-57150" algn="l" defTabSz="400050">
                        <a:lnSpc>
                          <a:spcPct val="90000"/>
                        </a:lnSpc>
                        <a:spcBef>
                          <a:spcPct val="0"/>
                        </a:spcBef>
                        <a:spcAft>
                          <a:spcPts val="300"/>
                        </a:spcAft>
                        <a:buClr>
                          <a:srgbClr val="941114"/>
                        </a:buClr>
                        <a:buChar char="••"/>
                      </a:pPr>
                      <a:r>
                        <a:rPr lang="es-MX" sz="900" b="0" kern="1200" noProof="0" dirty="0">
                          <a:solidFill>
                            <a:schemeClr val="tx1"/>
                          </a:solidFill>
                          <a:effectLst/>
                          <a:latin typeface="Arial" panose="020B0604020202020204" pitchFamily="34" charset="0"/>
                          <a:cs typeface="Arial" panose="020B0604020202020204" pitchFamily="34" charset="0"/>
                        </a:rPr>
                        <a:t>Licenciado en Relaciones Industriales por la Universidad Católica Andrés Bello en Caracas, Venezuela.</a:t>
                      </a:r>
                    </a:p>
                    <a:p>
                      <a:pPr marL="57150" lvl="1" indent="-57150" algn="l" defTabSz="400050">
                        <a:lnSpc>
                          <a:spcPct val="90000"/>
                        </a:lnSpc>
                        <a:spcBef>
                          <a:spcPct val="0"/>
                        </a:spcBef>
                        <a:spcAft>
                          <a:spcPts val="300"/>
                        </a:spcAft>
                        <a:buClr>
                          <a:srgbClr val="941114"/>
                        </a:buClr>
                        <a:buChar char="••"/>
                      </a:pPr>
                      <a:r>
                        <a:rPr lang="es-MX" sz="900" b="0" kern="1200" noProof="0" dirty="0">
                          <a:solidFill>
                            <a:schemeClr val="tx1"/>
                          </a:solidFill>
                          <a:effectLst/>
                          <a:latin typeface="Arial" panose="020B0604020202020204" pitchFamily="34" charset="0"/>
                          <a:cs typeface="Arial" panose="020B0604020202020204" pitchFamily="34" charset="0"/>
                        </a:rPr>
                        <a:t>Cuenta con más de 15 años de experiencia en empresas multinacionales líderes en los sectores de telecomunicaciones, consumo masivo y retail en Venezuela, Colombia y, durante los últimos 8 años, México</a:t>
                      </a:r>
                    </a:p>
                  </a:txBody>
                  <a:tcPr anchor="ctr">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xmlns="" val="3887067188"/>
                  </a:ext>
                </a:extLst>
              </a:tr>
              <a:tr h="78221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MX" sz="1000" b="1" kern="1200" noProof="0" dirty="0">
                          <a:solidFill>
                            <a:schemeClr val="bg1"/>
                          </a:solidFill>
                          <a:effectLst/>
                          <a:latin typeface="Arial" panose="020B0604020202020204" pitchFamily="34" charset="0"/>
                          <a:cs typeface="Arial" panose="020B0604020202020204" pitchFamily="34" charset="0"/>
                        </a:rPr>
                        <a:t>Marcos Metta Shrem                </a:t>
                      </a:r>
                      <a:r>
                        <a:rPr lang="es-MX" sz="900" b="0" kern="1200" noProof="0" dirty="0">
                          <a:solidFill>
                            <a:schemeClr val="bg1"/>
                          </a:solidFill>
                          <a:effectLst/>
                          <a:latin typeface="Arial" panose="020B0604020202020204" pitchFamily="34" charset="0"/>
                          <a:cs typeface="Arial" panose="020B0604020202020204" pitchFamily="34" charset="0"/>
                        </a:rPr>
                        <a:t>Director de Desarrollo Inmobiliario</a:t>
                      </a:r>
                      <a:endParaRPr lang="es-MX" sz="1000" b="0" kern="1200" noProof="0" dirty="0">
                        <a:solidFill>
                          <a:schemeClr val="bg1"/>
                        </a:solidFill>
                        <a:effectLst/>
                        <a:latin typeface="Arial" panose="020B0604020202020204" pitchFamily="34" charset="0"/>
                        <a:cs typeface="Arial" panose="020B0604020202020204" pitchFamily="34" charset="0"/>
                      </a:endParaRPr>
                    </a:p>
                  </a:txBody>
                  <a:tcPr anchor="ctr">
                    <a:lnL w="12700" cap="flat" cmpd="sng" algn="ctr">
                      <a:solidFill>
                        <a:schemeClr val="bg1">
                          <a:lumMod val="65000"/>
                        </a:schemeClr>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7F7F7F"/>
                    </a:solidFill>
                  </a:tcPr>
                </a:tc>
                <a:tc>
                  <a:txBody>
                    <a:bodyPr/>
                    <a:lstStyle/>
                    <a:p>
                      <a:pPr marL="57150" lvl="1" indent="-57150" algn="l" defTabSz="400050">
                        <a:lnSpc>
                          <a:spcPct val="90000"/>
                        </a:lnSpc>
                        <a:spcBef>
                          <a:spcPct val="0"/>
                        </a:spcBef>
                        <a:spcAft>
                          <a:spcPts val="300"/>
                        </a:spcAft>
                        <a:buClr>
                          <a:srgbClr val="941114"/>
                        </a:buClr>
                        <a:buChar char="••"/>
                      </a:pPr>
                      <a:r>
                        <a:rPr lang="es-MX" sz="900" b="0" kern="1200" noProof="0" dirty="0">
                          <a:solidFill>
                            <a:schemeClr val="tx1"/>
                          </a:solidFill>
                          <a:effectLst/>
                          <a:latin typeface="Arial" panose="020B0604020202020204" pitchFamily="34" charset="0"/>
                          <a:cs typeface="Arial" panose="020B0604020202020204" pitchFamily="34" charset="0"/>
                        </a:rPr>
                        <a:t>Arquitecto por la en la Universidad Iberoamericana</a:t>
                      </a:r>
                    </a:p>
                    <a:p>
                      <a:pPr marL="57150" lvl="1" indent="-57150" algn="l" defTabSz="400050">
                        <a:lnSpc>
                          <a:spcPct val="90000"/>
                        </a:lnSpc>
                        <a:spcBef>
                          <a:spcPct val="0"/>
                        </a:spcBef>
                        <a:spcAft>
                          <a:spcPts val="300"/>
                        </a:spcAft>
                        <a:buClr>
                          <a:srgbClr val="941114"/>
                        </a:buClr>
                        <a:buChar char="••"/>
                      </a:pPr>
                      <a:r>
                        <a:rPr lang="es-MX" sz="900" b="0" kern="1200" noProof="0" dirty="0">
                          <a:solidFill>
                            <a:schemeClr val="tx1"/>
                          </a:solidFill>
                          <a:effectLst/>
                          <a:latin typeface="Arial" panose="020B0604020202020204" pitchFamily="34" charset="0"/>
                          <a:cs typeface="Arial" panose="020B0604020202020204" pitchFamily="34" charset="0"/>
                        </a:rPr>
                        <a:t>Cuenta con más de 10 años de experiencia en el sector inmobiliario y de la construcción de los cuales 5 años han sido como Director de proyectos especiales. Durante su gestión como Director de proyectos especiales ha concluido desarrollos que involucran más de 300 departamentos y en proceso tiene proyectos que suman más de 250 viviendas.</a:t>
                      </a:r>
                    </a:p>
                  </a:txBody>
                  <a:tcPr anchor="ctr">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xmlns="" val="2159799242"/>
                  </a:ext>
                </a:extLst>
              </a:tr>
            </a:tbl>
          </a:graphicData>
        </a:graphic>
      </p:graphicFrame>
    </p:spTree>
    <p:extLst>
      <p:ext uri="{BB962C8B-B14F-4D97-AF65-F5344CB8AC3E}">
        <p14:creationId xmlns:p14="http://schemas.microsoft.com/office/powerpoint/2010/main" val="3818488270"/>
      </p:ext>
    </p:extLst>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1 Título"/>
          <p:cNvSpPr txBox="1">
            <a:spLocks/>
          </p:cNvSpPr>
          <p:nvPr/>
        </p:nvSpPr>
        <p:spPr>
          <a:xfrm>
            <a:off x="181551" y="188913"/>
            <a:ext cx="8785225" cy="360362"/>
          </a:xfrm>
          <a:prstGeom prst="rect">
            <a:avLst/>
          </a:prstGeom>
        </p:spPr>
        <p:txBody>
          <a:bodyPr vert="horz" lIns="91440" tIns="45720" rIns="91440" bIns="45720" rtlCol="0" anchor="ctr">
            <a:noAutofit/>
          </a:bodyPr>
          <a:lstStyle>
            <a:lvl1pPr algn="l" defTabSz="914400" rtl="0" eaLnBrk="1" latinLnBrk="0" hangingPunct="1">
              <a:spcBef>
                <a:spcPct val="0"/>
              </a:spcBef>
              <a:buNone/>
              <a:defRPr sz="2800" kern="1200">
                <a:solidFill>
                  <a:schemeClr val="bg1"/>
                </a:solidFill>
                <a:latin typeface="+mj-lt"/>
                <a:ea typeface="+mj-ea"/>
                <a:cs typeface="+mj-cs"/>
              </a:defRPr>
            </a:lvl1pPr>
          </a:lstStyle>
          <a:p>
            <a:pPr fontAlgn="auto">
              <a:spcAft>
                <a:spcPts val="0"/>
              </a:spcAft>
            </a:pPr>
            <a:r>
              <a:rPr lang="es-MX" sz="2400" b="1" dirty="0">
                <a:solidFill>
                  <a:prstClr val="white"/>
                </a:solidFill>
                <a:latin typeface="Arial" panose="020B0604020202020204" pitchFamily="34" charset="0"/>
                <a:cs typeface="Arial" panose="020B0604020202020204" pitchFamily="34" charset="0"/>
              </a:rPr>
              <a:t>Consejeros Independientes</a:t>
            </a:r>
          </a:p>
        </p:txBody>
      </p:sp>
      <p:sp>
        <p:nvSpPr>
          <p:cNvPr id="42" name="2 Marcador de número de diapositiva"/>
          <p:cNvSpPr txBox="1">
            <a:spLocks/>
          </p:cNvSpPr>
          <p:nvPr/>
        </p:nvSpPr>
        <p:spPr>
          <a:xfrm>
            <a:off x="4034866" y="6602561"/>
            <a:ext cx="1080120" cy="255439"/>
          </a:xfrm>
          <a:prstGeom prst="rect">
            <a:avLst/>
          </a:prstGeom>
        </p:spPr>
        <p:txBody>
          <a:bodyPr/>
          <a:lstStyle>
            <a:defPPr>
              <a:defRPr lang="en-US"/>
            </a:defPPr>
            <a:lvl1pPr marL="0" algn="l" defTabSz="914400" rtl="0" eaLnBrk="1" latinLnBrk="0" hangingPunct="1">
              <a:defRPr sz="10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fontAlgn="auto">
              <a:spcBef>
                <a:spcPts val="0"/>
              </a:spcBef>
              <a:spcAft>
                <a:spcPts val="0"/>
              </a:spcAft>
            </a:pPr>
            <a:fld id="{55E7DCAD-947E-4676-AFAF-0C66FE180EA6}" type="slidenum">
              <a:rPr lang="en-US" sz="1050" smtClean="0">
                <a:solidFill>
                  <a:prstClr val="black"/>
                </a:solidFill>
              </a:rPr>
              <a:pPr algn="ctr" fontAlgn="auto">
                <a:spcBef>
                  <a:spcPts val="0"/>
                </a:spcBef>
                <a:spcAft>
                  <a:spcPts val="0"/>
                </a:spcAft>
              </a:pPr>
              <a:t>30</a:t>
            </a:fld>
            <a:endParaRPr lang="en-US" sz="1050" dirty="0">
              <a:solidFill>
                <a:prstClr val="black"/>
              </a:solidFill>
            </a:endParaRPr>
          </a:p>
        </p:txBody>
      </p:sp>
      <p:graphicFrame>
        <p:nvGraphicFramePr>
          <p:cNvPr id="8" name="Table 7"/>
          <p:cNvGraphicFramePr>
            <a:graphicFrameLocks noGrp="1"/>
          </p:cNvGraphicFramePr>
          <p:nvPr>
            <p:extLst>
              <p:ext uri="{D42A27DB-BD31-4B8C-83A1-F6EECF244321}">
                <p14:modId xmlns:p14="http://schemas.microsoft.com/office/powerpoint/2010/main" val="3191005734"/>
              </p:ext>
            </p:extLst>
          </p:nvPr>
        </p:nvGraphicFramePr>
        <p:xfrm>
          <a:off x="107504" y="781037"/>
          <a:ext cx="8928992" cy="5746773"/>
        </p:xfrm>
        <a:graphic>
          <a:graphicData uri="http://schemas.openxmlformats.org/drawingml/2006/table">
            <a:tbl>
              <a:tblPr firstRow="1" bandRow="1">
                <a:tableStyleId>{2D5ABB26-0587-4C30-8999-92F81FD0307C}</a:tableStyleId>
              </a:tblPr>
              <a:tblGrid>
                <a:gridCol w="2060537">
                  <a:extLst>
                    <a:ext uri="{9D8B030D-6E8A-4147-A177-3AD203B41FA5}">
                      <a16:colId xmlns:a16="http://schemas.microsoft.com/office/drawing/2014/main" xmlns="" val="3598530104"/>
                    </a:ext>
                  </a:extLst>
                </a:gridCol>
                <a:gridCol w="6868455">
                  <a:extLst>
                    <a:ext uri="{9D8B030D-6E8A-4147-A177-3AD203B41FA5}">
                      <a16:colId xmlns:a16="http://schemas.microsoft.com/office/drawing/2014/main" xmlns="" val="2594785103"/>
                    </a:ext>
                  </a:extLst>
                </a:gridCol>
              </a:tblGrid>
              <a:tr h="69291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MX" sz="1000" b="1" dirty="0">
                          <a:solidFill>
                            <a:schemeClr val="bg1"/>
                          </a:solidFill>
                          <a:latin typeface="Arial" panose="020B0604020202020204" pitchFamily="34" charset="0"/>
                          <a:cs typeface="Arial" panose="020B0604020202020204" pitchFamily="34" charset="0"/>
                        </a:rPr>
                        <a:t>Sara Topelson</a:t>
                      </a:r>
                    </a:p>
                    <a:p>
                      <a:pPr marL="0" marR="0" lvl="0" indent="0" algn="ctr" defTabSz="914400" rtl="0" eaLnBrk="1" fontAlgn="auto" latinLnBrk="0" hangingPunct="1">
                        <a:lnSpc>
                          <a:spcPct val="100000"/>
                        </a:lnSpc>
                        <a:spcBef>
                          <a:spcPts val="0"/>
                        </a:spcBef>
                        <a:spcAft>
                          <a:spcPts val="0"/>
                        </a:spcAft>
                        <a:buClrTx/>
                        <a:buSzTx/>
                        <a:buFontTx/>
                        <a:buNone/>
                        <a:tabLst/>
                        <a:defRPr/>
                      </a:pPr>
                      <a:r>
                        <a:rPr lang="es-MX" sz="1000" b="0" dirty="0">
                          <a:solidFill>
                            <a:schemeClr val="bg1"/>
                          </a:solidFill>
                          <a:latin typeface="Arial" panose="020B0604020202020204" pitchFamily="34" charset="0"/>
                          <a:cs typeface="Arial" panose="020B0604020202020204" pitchFamily="34" charset="0"/>
                        </a:rPr>
                        <a:t>Consejero</a:t>
                      </a:r>
                      <a:r>
                        <a:rPr lang="es-MX" sz="1000" b="0" baseline="0" dirty="0">
                          <a:solidFill>
                            <a:schemeClr val="bg1"/>
                          </a:solidFill>
                          <a:latin typeface="Arial" panose="020B0604020202020204" pitchFamily="34" charset="0"/>
                          <a:cs typeface="Arial" panose="020B0604020202020204" pitchFamily="34" charset="0"/>
                        </a:rPr>
                        <a:t> Independiente</a:t>
                      </a:r>
                    </a:p>
                    <a:p>
                      <a:pPr marL="0" marR="0" lvl="0" indent="0" algn="ctr" defTabSz="914400" rtl="0" eaLnBrk="1" fontAlgn="auto" latinLnBrk="0" hangingPunct="1">
                        <a:lnSpc>
                          <a:spcPct val="100000"/>
                        </a:lnSpc>
                        <a:spcBef>
                          <a:spcPts val="0"/>
                        </a:spcBef>
                        <a:spcAft>
                          <a:spcPts val="0"/>
                        </a:spcAft>
                        <a:buClrTx/>
                        <a:buSzTx/>
                        <a:buFontTx/>
                        <a:buNone/>
                        <a:tabLst/>
                        <a:defRPr/>
                      </a:pPr>
                      <a:r>
                        <a:rPr lang="es-MX" sz="1000" b="0" baseline="0" dirty="0">
                          <a:solidFill>
                            <a:schemeClr val="bg1"/>
                          </a:solidFill>
                          <a:latin typeface="Arial" panose="020B0604020202020204" pitchFamily="34" charset="0"/>
                          <a:cs typeface="Arial" panose="020B0604020202020204" pitchFamily="34" charset="0"/>
                        </a:rPr>
                        <a:t>Quiero Casa</a:t>
                      </a:r>
                      <a:endParaRPr lang="es-MX" sz="900" b="0" dirty="0">
                        <a:solidFill>
                          <a:schemeClr val="bg1"/>
                        </a:solidFill>
                        <a:latin typeface="Arial" panose="020B0604020202020204" pitchFamily="34"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7F7F7F"/>
                    </a:solidFill>
                  </a:tcPr>
                </a:tc>
                <a:tc>
                  <a:txBody>
                    <a:bodyPr/>
                    <a:lstStyle/>
                    <a:p>
                      <a:pPr marL="57150" lvl="1" indent="-57150" defTabSz="400050">
                        <a:lnSpc>
                          <a:spcPct val="90000"/>
                        </a:lnSpc>
                        <a:spcBef>
                          <a:spcPct val="0"/>
                        </a:spcBef>
                        <a:spcAft>
                          <a:spcPts val="300"/>
                        </a:spcAft>
                        <a:buClr>
                          <a:srgbClr val="941114"/>
                        </a:buClr>
                        <a:buChar char="••"/>
                      </a:pPr>
                      <a:r>
                        <a:rPr lang="es-MX" sz="900" dirty="0">
                          <a:solidFill>
                            <a:schemeClr val="tx1"/>
                          </a:solidFill>
                          <a:latin typeface="Arial" panose="020B0604020202020204" pitchFamily="34" charset="0"/>
                          <a:cs typeface="Arial" panose="020B0604020202020204" pitchFamily="34" charset="0"/>
                        </a:rPr>
                        <a:t>Fungió como subsecretaria de Desarrollo Urbano y Ordenación del Territorio de la SEDESOL</a:t>
                      </a:r>
                    </a:p>
                    <a:p>
                      <a:pPr marL="57150" lvl="1" indent="-57150" defTabSz="400050">
                        <a:lnSpc>
                          <a:spcPct val="90000"/>
                        </a:lnSpc>
                        <a:spcBef>
                          <a:spcPct val="0"/>
                        </a:spcBef>
                        <a:spcAft>
                          <a:spcPts val="300"/>
                        </a:spcAft>
                        <a:buClr>
                          <a:srgbClr val="941114"/>
                        </a:buClr>
                        <a:buChar char="••"/>
                      </a:pPr>
                      <a:r>
                        <a:rPr lang="es-MX" sz="900" dirty="0">
                          <a:solidFill>
                            <a:schemeClr val="tx1"/>
                          </a:solidFill>
                          <a:latin typeface="Arial" panose="020B0604020202020204" pitchFamily="34" charset="0"/>
                          <a:cs typeface="Arial" panose="020B0604020202020204" pitchFamily="34" charset="0"/>
                        </a:rPr>
                        <a:t>Más de 37 años de experiencia en el sector inmobiliario y de la Construcción</a:t>
                      </a:r>
                    </a:p>
                    <a:p>
                      <a:pPr marL="57150" lvl="1" indent="-57150" defTabSz="400050">
                        <a:lnSpc>
                          <a:spcPct val="90000"/>
                        </a:lnSpc>
                        <a:spcBef>
                          <a:spcPct val="0"/>
                        </a:spcBef>
                        <a:spcAft>
                          <a:spcPts val="300"/>
                        </a:spcAft>
                        <a:buClr>
                          <a:srgbClr val="941114"/>
                        </a:buClr>
                        <a:buFontTx/>
                        <a:buChar char="••"/>
                      </a:pPr>
                      <a:r>
                        <a:rPr lang="es-MX" sz="900" dirty="0">
                          <a:solidFill>
                            <a:schemeClr val="tx1"/>
                          </a:solidFill>
                          <a:latin typeface="Arial" panose="020B0604020202020204" pitchFamily="34" charset="0"/>
                          <a:cs typeface="Arial" panose="020B0604020202020204" pitchFamily="34" charset="0"/>
                        </a:rPr>
                        <a:t>Arquitecta por la U.N.A.M. Fue la primera mujer en presidir la Unión Internacional de Arquitectos</a:t>
                      </a:r>
                    </a:p>
                  </a:txBody>
                  <a:tcPr anchor="ctr">
                    <a:lnL w="12700" cap="flat" cmpd="sng" algn="ctr">
                      <a:no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xmlns="" val="912282269"/>
                  </a:ext>
                </a:extLst>
              </a:tr>
              <a:tr h="69291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MX" sz="1000" b="1" dirty="0">
                          <a:solidFill>
                            <a:schemeClr val="bg1"/>
                          </a:solidFill>
                          <a:latin typeface="Arial" panose="020B0604020202020204" pitchFamily="34" charset="0"/>
                          <a:cs typeface="Arial" panose="020B0604020202020204" pitchFamily="34" charset="0"/>
                        </a:rPr>
                        <a:t>Roberto Ordorica</a:t>
                      </a:r>
                    </a:p>
                    <a:p>
                      <a:pPr marL="0" marR="0" lvl="0" indent="0" algn="ctr" defTabSz="914400" rtl="0" eaLnBrk="1" fontAlgn="auto" latinLnBrk="0" hangingPunct="1">
                        <a:lnSpc>
                          <a:spcPct val="100000"/>
                        </a:lnSpc>
                        <a:spcBef>
                          <a:spcPts val="0"/>
                        </a:spcBef>
                        <a:spcAft>
                          <a:spcPts val="0"/>
                        </a:spcAft>
                        <a:buClrTx/>
                        <a:buSzTx/>
                        <a:buFontTx/>
                        <a:buNone/>
                        <a:tabLst/>
                        <a:defRPr/>
                      </a:pPr>
                      <a:r>
                        <a:rPr lang="es-MX" sz="1000" b="0" dirty="0">
                          <a:solidFill>
                            <a:schemeClr val="bg1"/>
                          </a:solidFill>
                          <a:latin typeface="Arial" panose="020B0604020202020204" pitchFamily="34" charset="0"/>
                          <a:cs typeface="Arial" panose="020B0604020202020204" pitchFamily="34" charset="0"/>
                        </a:rPr>
                        <a:t>Consejero</a:t>
                      </a:r>
                      <a:r>
                        <a:rPr lang="es-MX" sz="1000" b="0" baseline="0" dirty="0">
                          <a:solidFill>
                            <a:schemeClr val="bg1"/>
                          </a:solidFill>
                          <a:latin typeface="Arial" panose="020B0604020202020204" pitchFamily="34" charset="0"/>
                          <a:cs typeface="Arial" panose="020B0604020202020204" pitchFamily="34" charset="0"/>
                        </a:rPr>
                        <a:t> Independiente</a:t>
                      </a:r>
                    </a:p>
                    <a:p>
                      <a:pPr marL="0" marR="0" lvl="0" indent="0" algn="ctr" defTabSz="914400" rtl="0" eaLnBrk="1" fontAlgn="auto" latinLnBrk="0" hangingPunct="1">
                        <a:lnSpc>
                          <a:spcPct val="100000"/>
                        </a:lnSpc>
                        <a:spcBef>
                          <a:spcPts val="0"/>
                        </a:spcBef>
                        <a:spcAft>
                          <a:spcPts val="0"/>
                        </a:spcAft>
                        <a:buClrTx/>
                        <a:buSzTx/>
                        <a:buFontTx/>
                        <a:buNone/>
                        <a:tabLst/>
                        <a:defRPr/>
                      </a:pPr>
                      <a:r>
                        <a:rPr lang="es-MX" sz="1000" b="0" baseline="0" dirty="0">
                          <a:solidFill>
                            <a:schemeClr val="bg1"/>
                          </a:solidFill>
                          <a:latin typeface="Arial" panose="020B0604020202020204" pitchFamily="34" charset="0"/>
                          <a:cs typeface="Arial" panose="020B0604020202020204" pitchFamily="34" charset="0"/>
                        </a:rPr>
                        <a:t>Quiero Casa</a:t>
                      </a:r>
                      <a:endParaRPr lang="es-MX" sz="900" b="0" dirty="0">
                        <a:solidFill>
                          <a:schemeClr val="bg1"/>
                        </a:solidFill>
                        <a:latin typeface="Arial" panose="020B0604020202020204" pitchFamily="34" charset="0"/>
                        <a:cs typeface="Arial" panose="020B0604020202020204" pitchFamily="34" charset="0"/>
                      </a:endParaRPr>
                    </a:p>
                  </a:txBody>
                  <a:tcPr anchor="ctr">
                    <a:lnL w="12700" cap="flat" cmpd="sng" algn="ctr">
                      <a:solidFill>
                        <a:schemeClr val="bg1">
                          <a:lumMod val="65000"/>
                        </a:schemeClr>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7F7F7F"/>
                    </a:solidFill>
                  </a:tcPr>
                </a:tc>
                <a:tc>
                  <a:txBody>
                    <a:bodyPr/>
                    <a:lstStyle/>
                    <a:p>
                      <a:pPr marL="57150" lvl="1" indent="-57150" algn="l" defTabSz="400050">
                        <a:lnSpc>
                          <a:spcPct val="90000"/>
                        </a:lnSpc>
                        <a:spcBef>
                          <a:spcPct val="0"/>
                        </a:spcBef>
                        <a:spcAft>
                          <a:spcPts val="300"/>
                        </a:spcAft>
                        <a:buClr>
                          <a:srgbClr val="941114"/>
                        </a:buClr>
                        <a:buChar char="••"/>
                      </a:pPr>
                      <a:r>
                        <a:rPr lang="es-MX" sz="900" b="0" kern="1200" noProof="0" dirty="0">
                          <a:solidFill>
                            <a:schemeClr val="tx1"/>
                          </a:solidFill>
                          <a:effectLst/>
                          <a:latin typeface="Arial" panose="020B0604020202020204" pitchFamily="34" charset="0"/>
                          <a:cs typeface="Arial" panose="020B0604020202020204" pitchFamily="34" charset="0"/>
                        </a:rPr>
                        <a:t>Es CEO de MEXROB Capital y ALIGNMEX. Ha gestionado fondos que han invertido mas de 8,000 mdd en LATAM</a:t>
                      </a:r>
                    </a:p>
                    <a:p>
                      <a:pPr marL="57150" lvl="1" indent="-57150" defTabSz="400050">
                        <a:lnSpc>
                          <a:spcPct val="90000"/>
                        </a:lnSpc>
                        <a:spcBef>
                          <a:spcPct val="0"/>
                        </a:spcBef>
                        <a:spcAft>
                          <a:spcPts val="300"/>
                        </a:spcAft>
                        <a:buClr>
                          <a:srgbClr val="941114"/>
                        </a:buClr>
                        <a:buFontTx/>
                        <a:buChar char="••"/>
                      </a:pPr>
                      <a:r>
                        <a:rPr lang="es-MX" sz="900" dirty="0">
                          <a:solidFill>
                            <a:schemeClr val="tx1"/>
                          </a:solidFill>
                          <a:latin typeface="Arial" panose="020B0604020202020204" pitchFamily="34" charset="0"/>
                          <a:cs typeface="Arial" panose="020B0604020202020204" pitchFamily="34" charset="0"/>
                        </a:rPr>
                        <a:t>Egresado del MIT con maestría en planeación Urbana y en Desarrollo Inmobiliario. Más de 15 años de experiencia en finanzas de bienes raíces, inversiones y gestiones de inversiones</a:t>
                      </a:r>
                    </a:p>
                  </a:txBody>
                  <a:tcPr anchor="ctr">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xmlns="" val="4176127778"/>
                  </a:ext>
                </a:extLst>
              </a:tr>
              <a:tr h="69291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MX" sz="1000" b="1" kern="1200" noProof="0" dirty="0">
                          <a:solidFill>
                            <a:schemeClr val="bg1"/>
                          </a:solidFill>
                          <a:effectLst/>
                          <a:latin typeface="Arial" panose="020B0604020202020204" pitchFamily="34" charset="0"/>
                          <a:cs typeface="Arial" panose="020B0604020202020204" pitchFamily="34" charset="0"/>
                        </a:rPr>
                        <a:t>Jorge Delgadillo</a:t>
                      </a:r>
                    </a:p>
                    <a:p>
                      <a:pPr marL="0" marR="0" lvl="0" indent="0" algn="ctr" defTabSz="914400" rtl="0" eaLnBrk="1" fontAlgn="auto" latinLnBrk="0" hangingPunct="1">
                        <a:lnSpc>
                          <a:spcPct val="100000"/>
                        </a:lnSpc>
                        <a:spcBef>
                          <a:spcPts val="0"/>
                        </a:spcBef>
                        <a:spcAft>
                          <a:spcPts val="0"/>
                        </a:spcAft>
                        <a:buClrTx/>
                        <a:buSzTx/>
                        <a:buFontTx/>
                        <a:buNone/>
                        <a:tabLst/>
                        <a:defRPr/>
                      </a:pPr>
                      <a:r>
                        <a:rPr lang="es-MX" sz="1000" b="0" dirty="0">
                          <a:solidFill>
                            <a:schemeClr val="bg1"/>
                          </a:solidFill>
                          <a:latin typeface="Arial" panose="020B0604020202020204" pitchFamily="34" charset="0"/>
                          <a:cs typeface="Arial" panose="020B0604020202020204" pitchFamily="34" charset="0"/>
                        </a:rPr>
                        <a:t>Consejero</a:t>
                      </a:r>
                      <a:r>
                        <a:rPr lang="es-MX" sz="1000" b="0" baseline="0" dirty="0">
                          <a:solidFill>
                            <a:schemeClr val="bg1"/>
                          </a:solidFill>
                          <a:latin typeface="Arial" panose="020B0604020202020204" pitchFamily="34" charset="0"/>
                          <a:cs typeface="Arial" panose="020B0604020202020204" pitchFamily="34" charset="0"/>
                        </a:rPr>
                        <a:t> Independiente</a:t>
                      </a:r>
                    </a:p>
                    <a:p>
                      <a:pPr marL="0" marR="0" lvl="0" indent="0" algn="ctr" defTabSz="914400" rtl="0" eaLnBrk="1" fontAlgn="auto" latinLnBrk="0" hangingPunct="1">
                        <a:lnSpc>
                          <a:spcPct val="100000"/>
                        </a:lnSpc>
                        <a:spcBef>
                          <a:spcPts val="0"/>
                        </a:spcBef>
                        <a:spcAft>
                          <a:spcPts val="0"/>
                        </a:spcAft>
                        <a:buClrTx/>
                        <a:buSzTx/>
                        <a:buFontTx/>
                        <a:buNone/>
                        <a:tabLst/>
                        <a:defRPr/>
                      </a:pPr>
                      <a:r>
                        <a:rPr lang="es-MX" sz="1000" b="0" baseline="0" dirty="0">
                          <a:solidFill>
                            <a:schemeClr val="bg1"/>
                          </a:solidFill>
                          <a:latin typeface="Arial" panose="020B0604020202020204" pitchFamily="34" charset="0"/>
                          <a:cs typeface="Arial" panose="020B0604020202020204" pitchFamily="34" charset="0"/>
                        </a:rPr>
                        <a:t>Quiero Casa</a:t>
                      </a:r>
                      <a:endParaRPr lang="es-MX" sz="900" b="0" dirty="0">
                        <a:solidFill>
                          <a:schemeClr val="bg1"/>
                        </a:solidFill>
                        <a:latin typeface="Arial" panose="020B0604020202020204" pitchFamily="34" charset="0"/>
                        <a:cs typeface="Arial" panose="020B0604020202020204" pitchFamily="34" charset="0"/>
                      </a:endParaRPr>
                    </a:p>
                  </a:txBody>
                  <a:tcPr anchor="ctr">
                    <a:lnL w="12700" cap="flat" cmpd="sng" algn="ctr">
                      <a:solidFill>
                        <a:schemeClr val="bg1">
                          <a:lumMod val="65000"/>
                        </a:schemeClr>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7F7F7F"/>
                    </a:solidFill>
                  </a:tcPr>
                </a:tc>
                <a:tc>
                  <a:txBody>
                    <a:bodyPr/>
                    <a:lstStyle/>
                    <a:p>
                      <a:pPr marL="57150" lvl="1" indent="-57150" defTabSz="400050">
                        <a:lnSpc>
                          <a:spcPct val="90000"/>
                        </a:lnSpc>
                        <a:spcBef>
                          <a:spcPct val="0"/>
                        </a:spcBef>
                        <a:spcAft>
                          <a:spcPts val="300"/>
                        </a:spcAft>
                        <a:buClr>
                          <a:srgbClr val="941114"/>
                        </a:buClr>
                        <a:buChar char="••"/>
                      </a:pPr>
                      <a:r>
                        <a:rPr lang="es-MX" sz="900" dirty="0">
                          <a:solidFill>
                            <a:schemeClr val="tx1"/>
                          </a:solidFill>
                          <a:latin typeface="Arial" panose="020B0604020202020204" pitchFamily="34" charset="0"/>
                          <a:cs typeface="Arial" panose="020B0604020202020204" pitchFamily="34" charset="0"/>
                        </a:rPr>
                        <a:t>Socio Director del despacho Delgadillo Hernández asesores S.C.</a:t>
                      </a:r>
                    </a:p>
                    <a:p>
                      <a:pPr marL="57150" lvl="1" indent="-57150" defTabSz="400050">
                        <a:lnSpc>
                          <a:spcPct val="90000"/>
                        </a:lnSpc>
                        <a:spcBef>
                          <a:spcPct val="0"/>
                        </a:spcBef>
                        <a:spcAft>
                          <a:spcPts val="300"/>
                        </a:spcAft>
                        <a:buClr>
                          <a:srgbClr val="941114"/>
                        </a:buClr>
                        <a:buChar char="••"/>
                      </a:pPr>
                      <a:r>
                        <a:rPr lang="es-MX" sz="900" b="0" kern="1200" noProof="0" dirty="0">
                          <a:solidFill>
                            <a:schemeClr val="tx1"/>
                          </a:solidFill>
                          <a:effectLst/>
                          <a:latin typeface="Arial" panose="020B0604020202020204" pitchFamily="34" charset="0"/>
                          <a:cs typeface="Arial" panose="020B0604020202020204" pitchFamily="34" charset="0"/>
                        </a:rPr>
                        <a:t>Contador público por parte del politécnico ESCA Santo Tomás. Jefe del área de auditoria </a:t>
                      </a:r>
                      <a:r>
                        <a:rPr lang="es-MX" sz="900" dirty="0">
                          <a:solidFill>
                            <a:schemeClr val="tx1"/>
                          </a:solidFill>
                          <a:latin typeface="Arial" panose="020B0604020202020204" pitchFamily="34" charset="0"/>
                          <a:cs typeface="Arial" panose="020B0604020202020204" pitchFamily="34" charset="0"/>
                        </a:rPr>
                        <a:t>en la SHCP por  </a:t>
                      </a:r>
                      <a:r>
                        <a:rPr lang="es-MX" sz="900" b="0" kern="1200" noProof="0" dirty="0">
                          <a:solidFill>
                            <a:schemeClr val="tx1"/>
                          </a:solidFill>
                          <a:effectLst/>
                          <a:latin typeface="Arial" panose="020B0604020202020204" pitchFamily="34" charset="0"/>
                          <a:cs typeface="Arial" panose="020B0604020202020204" pitchFamily="34" charset="0"/>
                        </a:rPr>
                        <a:t>20 años </a:t>
                      </a:r>
                      <a:endParaRPr lang="es-MX" sz="900" dirty="0">
                        <a:solidFill>
                          <a:schemeClr val="tx1"/>
                        </a:solidFill>
                        <a:latin typeface="Arial" panose="020B0604020202020204" pitchFamily="34" charset="0"/>
                        <a:cs typeface="Arial" panose="020B0604020202020204" pitchFamily="34" charset="0"/>
                      </a:endParaRPr>
                    </a:p>
                    <a:p>
                      <a:pPr marL="57150" lvl="1" indent="-57150" defTabSz="400050">
                        <a:lnSpc>
                          <a:spcPct val="90000"/>
                        </a:lnSpc>
                        <a:spcBef>
                          <a:spcPct val="0"/>
                        </a:spcBef>
                        <a:spcAft>
                          <a:spcPts val="300"/>
                        </a:spcAft>
                        <a:buClr>
                          <a:srgbClr val="941114"/>
                        </a:buClr>
                        <a:buChar char="••"/>
                      </a:pPr>
                      <a:r>
                        <a:rPr lang="es-MX" sz="900" b="0" kern="1200" noProof="0" dirty="0">
                          <a:solidFill>
                            <a:schemeClr val="tx1"/>
                          </a:solidFill>
                          <a:effectLst/>
                          <a:latin typeface="Arial" panose="020B0604020202020204" pitchFamily="34" charset="0"/>
                          <a:cs typeface="Arial" panose="020B0604020202020204" pitchFamily="34" charset="0"/>
                        </a:rPr>
                        <a:t>De igual forma ha incursionado en el ámbito académico como catedrático de algunas universidades</a:t>
                      </a:r>
                    </a:p>
                  </a:txBody>
                  <a:tcPr anchor="ctr">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xmlns="" val="90498327"/>
                  </a:ext>
                </a:extLst>
              </a:tr>
              <a:tr h="635171">
                <a:tc>
                  <a:txBody>
                    <a:bodyPr/>
                    <a:lstStyle/>
                    <a:p>
                      <a:pPr algn="ctr"/>
                      <a:r>
                        <a:rPr lang="es-MX" sz="1000" b="1" dirty="0">
                          <a:solidFill>
                            <a:schemeClr val="bg1"/>
                          </a:solidFill>
                          <a:latin typeface="Arial" panose="020B0604020202020204" pitchFamily="34" charset="0"/>
                          <a:cs typeface="Arial" panose="020B0604020202020204" pitchFamily="34" charset="0"/>
                        </a:rPr>
                        <a:t>Jacobo</a:t>
                      </a:r>
                      <a:r>
                        <a:rPr lang="es-MX" sz="1000" b="1" baseline="0" dirty="0">
                          <a:solidFill>
                            <a:schemeClr val="bg1"/>
                          </a:solidFill>
                          <a:latin typeface="Arial" panose="020B0604020202020204" pitchFamily="34" charset="0"/>
                          <a:cs typeface="Arial" panose="020B0604020202020204" pitchFamily="34" charset="0"/>
                        </a:rPr>
                        <a:t> Jasqui</a:t>
                      </a:r>
                    </a:p>
                    <a:p>
                      <a:pPr algn="ctr"/>
                      <a:r>
                        <a:rPr lang="es-MX" sz="1000" b="0" baseline="0" dirty="0">
                          <a:solidFill>
                            <a:schemeClr val="bg1"/>
                          </a:solidFill>
                          <a:latin typeface="Arial" panose="020B0604020202020204" pitchFamily="34" charset="0"/>
                          <a:cs typeface="Arial" panose="020B0604020202020204" pitchFamily="34" charset="0"/>
                        </a:rPr>
                        <a:t>Consejero Independiente</a:t>
                      </a:r>
                    </a:p>
                    <a:p>
                      <a:pPr algn="ctr"/>
                      <a:r>
                        <a:rPr lang="es-MX" sz="1000" b="0" baseline="0" dirty="0">
                          <a:solidFill>
                            <a:schemeClr val="bg1"/>
                          </a:solidFill>
                          <a:latin typeface="Arial" panose="020B0604020202020204" pitchFamily="34" charset="0"/>
                          <a:cs typeface="Arial" panose="020B0604020202020204" pitchFamily="34" charset="0"/>
                        </a:rPr>
                        <a:t>ET y MB</a:t>
                      </a:r>
                      <a:endParaRPr lang="es-MX" sz="900" b="0" dirty="0">
                        <a:solidFill>
                          <a:schemeClr val="bg1"/>
                        </a:solidFill>
                        <a:latin typeface="Arial" panose="020B0604020202020204" pitchFamily="34" charset="0"/>
                        <a:cs typeface="Arial" panose="020B0604020202020204" pitchFamily="34" charset="0"/>
                      </a:endParaRPr>
                    </a:p>
                  </a:txBody>
                  <a:tcPr anchor="ctr">
                    <a:lnL w="12700" cap="flat" cmpd="sng" algn="ctr">
                      <a:solidFill>
                        <a:schemeClr val="bg1">
                          <a:lumMod val="65000"/>
                        </a:schemeClr>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7F7F7F"/>
                    </a:solidFill>
                  </a:tcPr>
                </a:tc>
                <a:tc>
                  <a:txBody>
                    <a:bodyPr/>
                    <a:lstStyle/>
                    <a:p>
                      <a:pPr marL="57150" lvl="1" indent="-57150" defTabSz="400050">
                        <a:lnSpc>
                          <a:spcPct val="90000"/>
                        </a:lnSpc>
                        <a:spcBef>
                          <a:spcPct val="0"/>
                        </a:spcBef>
                        <a:spcAft>
                          <a:spcPts val="300"/>
                        </a:spcAft>
                        <a:buClr>
                          <a:srgbClr val="941114"/>
                        </a:buClr>
                        <a:buFontTx/>
                        <a:buChar char="••"/>
                      </a:pPr>
                      <a:r>
                        <a:rPr lang="es-MX" sz="900" dirty="0">
                          <a:latin typeface="Arial" panose="020B0604020202020204" pitchFamily="34" charset="0"/>
                          <a:cs typeface="Arial" panose="020B0604020202020204" pitchFamily="34" charset="0"/>
                        </a:rPr>
                        <a:t>Director General de la Inmobiliaria Promotora Nacional Metropolitana y consejero de la AMPI de la cd. de México y nacional. </a:t>
                      </a:r>
                    </a:p>
                    <a:p>
                      <a:pPr marL="57150" lvl="1" indent="-57150" algn="l" defTabSz="400050">
                        <a:lnSpc>
                          <a:spcPct val="90000"/>
                        </a:lnSpc>
                        <a:spcBef>
                          <a:spcPct val="0"/>
                        </a:spcBef>
                        <a:spcAft>
                          <a:spcPts val="300"/>
                        </a:spcAft>
                        <a:buClr>
                          <a:srgbClr val="941114"/>
                        </a:buClr>
                        <a:buChar char="••"/>
                      </a:pPr>
                      <a:r>
                        <a:rPr lang="es-MX" sz="900" dirty="0">
                          <a:latin typeface="Arial" panose="020B0604020202020204" pitchFamily="34" charset="0"/>
                          <a:cs typeface="Arial" panose="020B0604020202020204" pitchFamily="34" charset="0"/>
                        </a:rPr>
                        <a:t>Ex </a:t>
                      </a:r>
                      <a:r>
                        <a:rPr lang="es-MX" sz="900" kern="1200" noProof="0" dirty="0">
                          <a:latin typeface="Arial" panose="020B0604020202020204" pitchFamily="34" charset="0"/>
                          <a:cs typeface="Arial" panose="020B0604020202020204" pitchFamily="34" charset="0"/>
                        </a:rPr>
                        <a:t>Secretario Técnico de la Comisión de Asentamientos Humanos, Medio Ambiente y Desarrollo de la Cámara de Senadores.</a:t>
                      </a:r>
                    </a:p>
                    <a:p>
                      <a:pPr marL="57150" lvl="1" indent="-57150" defTabSz="400050">
                        <a:lnSpc>
                          <a:spcPct val="90000"/>
                        </a:lnSpc>
                        <a:spcBef>
                          <a:spcPct val="0"/>
                        </a:spcBef>
                        <a:spcAft>
                          <a:spcPts val="300"/>
                        </a:spcAft>
                        <a:buClr>
                          <a:srgbClr val="941114"/>
                        </a:buClr>
                        <a:buChar char="••"/>
                      </a:pPr>
                      <a:r>
                        <a:rPr lang="es-MX" sz="900" dirty="0">
                          <a:latin typeface="Arial" panose="020B0604020202020204" pitchFamily="34" charset="0"/>
                          <a:cs typeface="Arial" panose="020B0604020202020204" pitchFamily="34" charset="0"/>
                        </a:rPr>
                        <a:t>Posee un Master en Dirección de Empresas Constructoras e Inmobiliarias de la Universidad de Madrid y Anáhuac</a:t>
                      </a:r>
                      <a:endParaRPr lang="es-MX" sz="900" kern="1200" noProof="0" dirty="0">
                        <a:solidFill>
                          <a:schemeClr val="tx1"/>
                        </a:solidFill>
                        <a:latin typeface="Arial" panose="020B0604020202020204" pitchFamily="34" charset="0"/>
                        <a:cs typeface="Arial" panose="020B0604020202020204" pitchFamily="34" charset="0"/>
                      </a:endParaRPr>
                    </a:p>
                  </a:txBody>
                  <a:tcPr anchor="ctr">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xmlns="" val="2161844048"/>
                  </a:ext>
                </a:extLst>
              </a:tr>
              <a:tr h="635171">
                <a:tc>
                  <a:txBody>
                    <a:bodyPr/>
                    <a:lstStyle/>
                    <a:p>
                      <a:pPr algn="ctr"/>
                      <a:r>
                        <a:rPr lang="es-MX" sz="1000" b="1" dirty="0">
                          <a:solidFill>
                            <a:schemeClr val="bg1"/>
                          </a:solidFill>
                          <a:latin typeface="Arial" panose="020B0604020202020204" pitchFamily="34" charset="0"/>
                          <a:cs typeface="Arial" panose="020B0604020202020204" pitchFamily="34" charset="0"/>
                        </a:rPr>
                        <a:t>Jaime Zabludovsky</a:t>
                      </a:r>
                    </a:p>
                    <a:p>
                      <a:pPr algn="ctr"/>
                      <a:r>
                        <a:rPr lang="es-MX" sz="1000" b="0" dirty="0">
                          <a:solidFill>
                            <a:schemeClr val="bg1"/>
                          </a:solidFill>
                          <a:latin typeface="Arial" panose="020B0604020202020204" pitchFamily="34" charset="0"/>
                          <a:cs typeface="Arial" panose="020B0604020202020204" pitchFamily="34" charset="0"/>
                        </a:rPr>
                        <a:t>Consejero Independiente</a:t>
                      </a:r>
                    </a:p>
                    <a:p>
                      <a:pPr algn="ctr"/>
                      <a:r>
                        <a:rPr lang="es-MX" sz="1000" b="0" dirty="0">
                          <a:solidFill>
                            <a:schemeClr val="bg1"/>
                          </a:solidFill>
                          <a:latin typeface="Arial" panose="020B0604020202020204" pitchFamily="34" charset="0"/>
                          <a:cs typeface="Arial" panose="020B0604020202020204" pitchFamily="34" charset="0"/>
                        </a:rPr>
                        <a:t>ET y</a:t>
                      </a:r>
                      <a:r>
                        <a:rPr lang="es-MX" sz="1000" b="0" baseline="0" dirty="0">
                          <a:solidFill>
                            <a:schemeClr val="bg1"/>
                          </a:solidFill>
                          <a:latin typeface="Arial" panose="020B0604020202020204" pitchFamily="34" charset="0"/>
                          <a:cs typeface="Arial" panose="020B0604020202020204" pitchFamily="34" charset="0"/>
                        </a:rPr>
                        <a:t> MB</a:t>
                      </a:r>
                      <a:endParaRPr lang="es-MX" sz="1000" b="0" dirty="0">
                        <a:solidFill>
                          <a:schemeClr val="bg1"/>
                        </a:solidFill>
                        <a:latin typeface="Arial" panose="020B0604020202020204" pitchFamily="34" charset="0"/>
                        <a:cs typeface="Arial" panose="020B0604020202020204" pitchFamily="34" charset="0"/>
                      </a:endParaRPr>
                    </a:p>
                  </a:txBody>
                  <a:tcPr anchor="ctr">
                    <a:lnL w="12700" cap="flat" cmpd="sng" algn="ctr">
                      <a:solidFill>
                        <a:schemeClr val="bg1">
                          <a:lumMod val="65000"/>
                        </a:schemeClr>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7F7F7F"/>
                    </a:solidFill>
                  </a:tcPr>
                </a:tc>
                <a:tc>
                  <a:txBody>
                    <a:bodyPr/>
                    <a:lstStyle/>
                    <a:p>
                      <a:pPr marL="57150" lvl="1" indent="-57150" defTabSz="400050">
                        <a:lnSpc>
                          <a:spcPct val="90000"/>
                        </a:lnSpc>
                        <a:spcBef>
                          <a:spcPct val="0"/>
                        </a:spcBef>
                        <a:spcAft>
                          <a:spcPts val="300"/>
                        </a:spcAft>
                        <a:buClr>
                          <a:srgbClr val="941114"/>
                        </a:buClr>
                        <a:buChar char="••"/>
                      </a:pPr>
                      <a:r>
                        <a:rPr lang="es-MX" sz="900" kern="1200" noProof="0" dirty="0">
                          <a:solidFill>
                            <a:schemeClr val="tx1"/>
                          </a:solidFill>
                          <a:latin typeface="Arial" panose="020B0604020202020204" pitchFamily="34" charset="0"/>
                          <a:cs typeface="Arial" panose="020B0604020202020204" pitchFamily="34" charset="0"/>
                        </a:rPr>
                        <a:t>Presidente Ejecutivo</a:t>
                      </a:r>
                      <a:r>
                        <a:rPr lang="es-MX" sz="900" kern="1200" baseline="0" noProof="0" dirty="0">
                          <a:solidFill>
                            <a:schemeClr val="tx1"/>
                          </a:solidFill>
                          <a:latin typeface="Arial" panose="020B0604020202020204" pitchFamily="34" charset="0"/>
                          <a:cs typeface="Arial" panose="020B0604020202020204" pitchFamily="34" charset="0"/>
                        </a:rPr>
                        <a:t> en ConMexi</a:t>
                      </a:r>
                    </a:p>
                    <a:p>
                      <a:pPr marL="57150" lvl="1" indent="-57150" defTabSz="400050">
                        <a:lnSpc>
                          <a:spcPct val="90000"/>
                        </a:lnSpc>
                        <a:spcBef>
                          <a:spcPct val="0"/>
                        </a:spcBef>
                        <a:spcAft>
                          <a:spcPts val="300"/>
                        </a:spcAft>
                        <a:buClr>
                          <a:srgbClr val="941114"/>
                        </a:buClr>
                        <a:buChar char="••"/>
                      </a:pPr>
                      <a:r>
                        <a:rPr lang="es-MX" sz="900" kern="1200" baseline="0" noProof="0" dirty="0">
                          <a:solidFill>
                            <a:schemeClr val="tx1"/>
                          </a:solidFill>
                          <a:latin typeface="Arial" panose="020B0604020202020204" pitchFamily="34" charset="0"/>
                          <a:cs typeface="Arial" panose="020B0604020202020204" pitchFamily="34" charset="0"/>
                        </a:rPr>
                        <a:t>Subsecretario de Negociaciones Comerciales Internacionales y Jefe Negociador del TLC México-UE</a:t>
                      </a:r>
                    </a:p>
                    <a:p>
                      <a:pPr marL="57150" lvl="1" indent="-57150" defTabSz="400050">
                        <a:lnSpc>
                          <a:spcPct val="90000"/>
                        </a:lnSpc>
                        <a:spcBef>
                          <a:spcPct val="0"/>
                        </a:spcBef>
                        <a:spcAft>
                          <a:spcPts val="300"/>
                        </a:spcAft>
                        <a:buClr>
                          <a:srgbClr val="941114"/>
                        </a:buClr>
                        <a:buChar char="••"/>
                      </a:pPr>
                      <a:r>
                        <a:rPr lang="es-MX" sz="900" kern="1200" baseline="0" noProof="0" dirty="0">
                          <a:solidFill>
                            <a:schemeClr val="tx1"/>
                          </a:solidFill>
                          <a:latin typeface="Arial" panose="020B0604020202020204" pitchFamily="34" charset="0"/>
                          <a:cs typeface="Arial" panose="020B0604020202020204" pitchFamily="34" charset="0"/>
                        </a:rPr>
                        <a:t>Lic. en economía por el ITAM, PHD en economía por la Universidad de Yale</a:t>
                      </a:r>
                      <a:endParaRPr lang="es-MX" sz="900" kern="1200" noProof="0" dirty="0">
                        <a:solidFill>
                          <a:schemeClr val="tx1"/>
                        </a:solidFill>
                        <a:latin typeface="Arial" panose="020B0604020202020204" pitchFamily="34" charset="0"/>
                        <a:cs typeface="Arial" panose="020B0604020202020204" pitchFamily="34" charset="0"/>
                      </a:endParaRPr>
                    </a:p>
                  </a:txBody>
                  <a:tcPr anchor="ctr">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xmlns="" val="1904948175"/>
                  </a:ext>
                </a:extLst>
              </a:tr>
              <a:tr h="635171">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MX" sz="1000" b="1" kern="1200" noProof="0" dirty="0">
                          <a:solidFill>
                            <a:schemeClr val="bg1"/>
                          </a:solidFill>
                          <a:effectLst/>
                          <a:latin typeface="Arial" panose="020B0604020202020204" pitchFamily="34" charset="0"/>
                          <a:cs typeface="Arial" panose="020B0604020202020204" pitchFamily="34" charset="0"/>
                        </a:rPr>
                        <a:t>Francisco Andragnes</a:t>
                      </a:r>
                    </a:p>
                    <a:p>
                      <a:pPr marL="0" marR="0" lvl="0" indent="0" algn="ctr" defTabSz="914400" rtl="0" eaLnBrk="1" fontAlgn="auto" latinLnBrk="0" hangingPunct="1">
                        <a:lnSpc>
                          <a:spcPct val="100000"/>
                        </a:lnSpc>
                        <a:spcBef>
                          <a:spcPts val="0"/>
                        </a:spcBef>
                        <a:spcAft>
                          <a:spcPts val="0"/>
                        </a:spcAft>
                        <a:buClrTx/>
                        <a:buSzTx/>
                        <a:buFontTx/>
                        <a:buNone/>
                        <a:tabLst/>
                        <a:defRPr/>
                      </a:pPr>
                      <a:r>
                        <a:rPr lang="es-MX" sz="900" b="0" kern="1200" noProof="0" dirty="0">
                          <a:solidFill>
                            <a:schemeClr val="bg1"/>
                          </a:solidFill>
                          <a:effectLst/>
                          <a:latin typeface="Arial" panose="020B0604020202020204" pitchFamily="34" charset="0"/>
                          <a:cs typeface="Arial" panose="020B0604020202020204" pitchFamily="34" charset="0"/>
                        </a:rPr>
                        <a:t>Consejero Independiente</a:t>
                      </a:r>
                    </a:p>
                    <a:p>
                      <a:pPr marL="0" marR="0" lvl="0" indent="0" algn="ctr" defTabSz="914400" rtl="0" eaLnBrk="1" fontAlgn="auto" latinLnBrk="0" hangingPunct="1">
                        <a:lnSpc>
                          <a:spcPct val="100000"/>
                        </a:lnSpc>
                        <a:spcBef>
                          <a:spcPts val="0"/>
                        </a:spcBef>
                        <a:spcAft>
                          <a:spcPts val="0"/>
                        </a:spcAft>
                        <a:buClrTx/>
                        <a:buSzTx/>
                        <a:buFontTx/>
                        <a:buNone/>
                        <a:tabLst/>
                        <a:defRPr/>
                      </a:pPr>
                      <a:r>
                        <a:rPr lang="es-MX" sz="900" b="0" kern="1200" noProof="0" dirty="0">
                          <a:solidFill>
                            <a:schemeClr val="bg1"/>
                          </a:solidFill>
                          <a:effectLst/>
                          <a:latin typeface="Arial" panose="020B0604020202020204" pitchFamily="34" charset="0"/>
                          <a:cs typeface="Arial" panose="020B0604020202020204" pitchFamily="34" charset="0"/>
                        </a:rPr>
                        <a:t>VEXCK17</a:t>
                      </a:r>
                    </a:p>
                  </a:txBody>
                  <a:tcPr anchor="ctr">
                    <a:lnL w="12700" cap="flat" cmpd="sng" algn="ctr">
                      <a:solidFill>
                        <a:schemeClr val="bg1">
                          <a:lumMod val="65000"/>
                        </a:schemeClr>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8A1013"/>
                    </a:solidFill>
                  </a:tcPr>
                </a:tc>
                <a:tc>
                  <a:txBody>
                    <a:bodyPr/>
                    <a:lstStyle/>
                    <a:p>
                      <a:pPr marL="57150" lvl="1" indent="-57150" defTabSz="400050">
                        <a:lnSpc>
                          <a:spcPct val="90000"/>
                        </a:lnSpc>
                        <a:spcBef>
                          <a:spcPct val="0"/>
                        </a:spcBef>
                        <a:spcAft>
                          <a:spcPts val="300"/>
                        </a:spcAft>
                        <a:buClr>
                          <a:srgbClr val="941114"/>
                        </a:buClr>
                        <a:buFontTx/>
                        <a:buChar char="••"/>
                      </a:pPr>
                      <a:r>
                        <a:rPr lang="es-MX" sz="900" dirty="0">
                          <a:solidFill>
                            <a:schemeClr val="tx1"/>
                          </a:solidFill>
                          <a:latin typeface="Arial" panose="020B0604020202020204" pitchFamily="34" charset="0"/>
                          <a:cs typeface="Arial" panose="020B0604020202020204" pitchFamily="34" charset="0"/>
                        </a:rPr>
                        <a:t>CEO de Metro Buildings y Ex CIO de Prudential Real Estate Investors</a:t>
                      </a:r>
                      <a:endParaRPr lang="es-MX" sz="900" b="0" kern="1200" noProof="0" dirty="0">
                        <a:solidFill>
                          <a:schemeClr val="tx1"/>
                        </a:solidFill>
                        <a:effectLst/>
                        <a:latin typeface="Arial" panose="020B0604020202020204" pitchFamily="34" charset="0"/>
                        <a:cs typeface="Arial" panose="020B0604020202020204" pitchFamily="34" charset="0"/>
                      </a:endParaRPr>
                    </a:p>
                    <a:p>
                      <a:pPr marL="57150" lvl="1" indent="-57150" algn="l" defTabSz="400050">
                        <a:lnSpc>
                          <a:spcPct val="90000"/>
                        </a:lnSpc>
                        <a:spcBef>
                          <a:spcPct val="0"/>
                        </a:spcBef>
                        <a:spcAft>
                          <a:spcPts val="300"/>
                        </a:spcAft>
                        <a:buClr>
                          <a:srgbClr val="941114"/>
                        </a:buClr>
                        <a:buChar char="••"/>
                      </a:pPr>
                      <a:r>
                        <a:rPr lang="es-MX" sz="900" b="0" kern="1200" noProof="0" dirty="0">
                          <a:solidFill>
                            <a:schemeClr val="tx1"/>
                          </a:solidFill>
                          <a:effectLst/>
                          <a:latin typeface="Arial" panose="020B0604020202020204" pitchFamily="34" charset="0"/>
                          <a:cs typeface="Arial" panose="020B0604020202020204" pitchFamily="34" charset="0"/>
                        </a:rPr>
                        <a:t>Tiene experiencia en el desarrollo de más de 300 proyectos inmobiliarios a lo largo de América Latina</a:t>
                      </a:r>
                    </a:p>
                    <a:p>
                      <a:pPr marL="57150" lvl="1" indent="-57150" defTabSz="400050">
                        <a:lnSpc>
                          <a:spcPct val="90000"/>
                        </a:lnSpc>
                        <a:spcBef>
                          <a:spcPct val="0"/>
                        </a:spcBef>
                        <a:spcAft>
                          <a:spcPts val="300"/>
                        </a:spcAft>
                        <a:buClr>
                          <a:srgbClr val="941114"/>
                        </a:buClr>
                        <a:buFontTx/>
                        <a:buChar char="••"/>
                      </a:pPr>
                      <a:r>
                        <a:rPr lang="es-MX" sz="900" dirty="0">
                          <a:solidFill>
                            <a:schemeClr val="tx1"/>
                          </a:solidFill>
                          <a:latin typeface="Arial" panose="020B0604020202020204" pitchFamily="34" charset="0"/>
                          <a:cs typeface="Arial" panose="020B0604020202020204" pitchFamily="34" charset="0"/>
                        </a:rPr>
                        <a:t>Cuenta con una maestría en Desarrollo Inmobiliario en la Universidad de Columbia</a:t>
                      </a:r>
                    </a:p>
                  </a:txBody>
                  <a:tcPr anchor="ctr">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xmlns="" val="3190978363"/>
                  </a:ext>
                </a:extLst>
              </a:tr>
              <a:tr h="609187">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MX" sz="1000" b="1" kern="1200" noProof="0" dirty="0">
                          <a:solidFill>
                            <a:schemeClr val="bg1"/>
                          </a:solidFill>
                          <a:effectLst/>
                          <a:latin typeface="Arial" panose="020B0604020202020204" pitchFamily="34" charset="0"/>
                          <a:cs typeface="Arial" panose="020B0604020202020204" pitchFamily="34" charset="0"/>
                        </a:rPr>
                        <a:t>Hernán Martínez</a:t>
                      </a:r>
                      <a:endParaRPr lang="es-MX" sz="1000" b="0" kern="1200" noProof="0" dirty="0">
                        <a:solidFill>
                          <a:schemeClr val="bg1"/>
                        </a:solidFill>
                        <a:effectLst/>
                        <a:latin typeface="Arial" panose="020B0604020202020204" pitchFamily="34" charset="0"/>
                        <a:cs typeface="Arial" panose="020B0604020202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s-MX" sz="900" b="0" kern="1200" noProof="0" dirty="0">
                          <a:solidFill>
                            <a:schemeClr val="bg1"/>
                          </a:solidFill>
                          <a:effectLst/>
                          <a:latin typeface="Arial" panose="020B0604020202020204" pitchFamily="34" charset="0"/>
                          <a:cs typeface="Arial" panose="020B0604020202020204" pitchFamily="34" charset="0"/>
                        </a:rPr>
                        <a:t>Consejero Independiente</a:t>
                      </a:r>
                    </a:p>
                    <a:p>
                      <a:pPr marL="0" marR="0" lvl="0" indent="0" algn="ctr" defTabSz="914400" rtl="0" eaLnBrk="1" fontAlgn="auto" latinLnBrk="0" hangingPunct="1">
                        <a:lnSpc>
                          <a:spcPct val="100000"/>
                        </a:lnSpc>
                        <a:spcBef>
                          <a:spcPts val="0"/>
                        </a:spcBef>
                        <a:spcAft>
                          <a:spcPts val="0"/>
                        </a:spcAft>
                        <a:buClrTx/>
                        <a:buSzTx/>
                        <a:buFontTx/>
                        <a:buNone/>
                        <a:tabLst/>
                        <a:defRPr/>
                      </a:pPr>
                      <a:r>
                        <a:rPr lang="es-MX" sz="900" b="0" kern="1200" noProof="0" dirty="0">
                          <a:solidFill>
                            <a:schemeClr val="bg1"/>
                          </a:solidFill>
                          <a:effectLst/>
                          <a:latin typeface="Arial" panose="020B0604020202020204" pitchFamily="34" charset="0"/>
                          <a:cs typeface="Arial" panose="020B0604020202020204" pitchFamily="34" charset="0"/>
                        </a:rPr>
                        <a:t>VEXCK17</a:t>
                      </a:r>
                    </a:p>
                  </a:txBody>
                  <a:tcPr anchor="ctr">
                    <a:lnL w="12700" cap="flat" cmpd="sng" algn="ctr">
                      <a:solidFill>
                        <a:schemeClr val="bg1">
                          <a:lumMod val="65000"/>
                        </a:schemeClr>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8A1013"/>
                    </a:solidFill>
                  </a:tcPr>
                </a:tc>
                <a:tc>
                  <a:txBody>
                    <a:bodyPr/>
                    <a:lstStyle/>
                    <a:p>
                      <a:pPr marL="57150" lvl="1" indent="-57150" defTabSz="400050">
                        <a:lnSpc>
                          <a:spcPct val="90000"/>
                        </a:lnSpc>
                        <a:spcBef>
                          <a:spcPct val="0"/>
                        </a:spcBef>
                        <a:spcAft>
                          <a:spcPts val="300"/>
                        </a:spcAft>
                        <a:buClr>
                          <a:srgbClr val="941114"/>
                        </a:buClr>
                        <a:buFontTx/>
                        <a:buChar char="••"/>
                      </a:pPr>
                      <a:r>
                        <a:rPr lang="es-MX" sz="900" kern="1200" noProof="0" dirty="0">
                          <a:latin typeface="Arial" panose="020B0604020202020204" pitchFamily="34" charset="0"/>
                          <a:cs typeface="Arial" panose="020B0604020202020204" pitchFamily="34" charset="0"/>
                        </a:rPr>
                        <a:t>CEO </a:t>
                      </a:r>
                      <a:r>
                        <a:rPr lang="es-MX" sz="900" dirty="0">
                          <a:latin typeface="Arial" panose="020B0604020202020204" pitchFamily="34" charset="0"/>
                          <a:cs typeface="Arial" panose="020B0604020202020204" pitchFamily="34" charset="0"/>
                        </a:rPr>
                        <a:t>Cuestamoras – Urbana Partners Alliance.  EX – MD Tishman Speyer LATAM. +35 años de experiencia en Desarrollo </a:t>
                      </a:r>
                    </a:p>
                    <a:p>
                      <a:pPr marL="57150" lvl="1" indent="-57150" defTabSz="400050">
                        <a:lnSpc>
                          <a:spcPct val="90000"/>
                        </a:lnSpc>
                        <a:spcBef>
                          <a:spcPct val="0"/>
                        </a:spcBef>
                        <a:spcAft>
                          <a:spcPts val="300"/>
                        </a:spcAft>
                        <a:buClr>
                          <a:srgbClr val="941114"/>
                        </a:buClr>
                        <a:buFontTx/>
                        <a:buChar char="••"/>
                      </a:pPr>
                      <a:r>
                        <a:rPr lang="es-MX" sz="900" dirty="0">
                          <a:latin typeface="Arial" panose="020B0604020202020204" pitchFamily="34" charset="0"/>
                          <a:cs typeface="Arial" panose="020B0604020202020204" pitchFamily="34" charset="0"/>
                        </a:rPr>
                        <a:t>Arquitecto + Urbanista + MBA Stanford </a:t>
                      </a:r>
                    </a:p>
                  </a:txBody>
                  <a:tcPr anchor="ctr">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xmlns="" val="2315735043"/>
                  </a:ext>
                </a:extLst>
              </a:tr>
              <a:tr h="51569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MX" sz="1000" b="1" kern="1200" noProof="0" dirty="0">
                          <a:solidFill>
                            <a:schemeClr val="bg1"/>
                          </a:solidFill>
                          <a:effectLst/>
                          <a:latin typeface="Arial" panose="020B0604020202020204" pitchFamily="34" charset="0"/>
                          <a:cs typeface="Arial" panose="020B0604020202020204" pitchFamily="34" charset="0"/>
                        </a:rPr>
                        <a:t>Eugene Towle</a:t>
                      </a:r>
                      <a:endParaRPr lang="es-MX" sz="1000" kern="1200" noProof="0" dirty="0">
                        <a:solidFill>
                          <a:schemeClr val="bg1"/>
                        </a:solidFill>
                        <a:latin typeface="Arial" panose="020B0604020202020204" pitchFamily="34" charset="0"/>
                        <a:cs typeface="Arial" panose="020B0604020202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s-MX" sz="900" b="0" kern="1200" noProof="0" dirty="0">
                          <a:solidFill>
                            <a:schemeClr val="bg1"/>
                          </a:solidFill>
                          <a:effectLst/>
                          <a:latin typeface="Arial" panose="020B0604020202020204" pitchFamily="34" charset="0"/>
                          <a:cs typeface="Arial" panose="020B0604020202020204" pitchFamily="34" charset="0"/>
                        </a:rPr>
                        <a:t>Consejero Independiente</a:t>
                      </a:r>
                    </a:p>
                    <a:p>
                      <a:pPr marL="0" marR="0" lvl="0" indent="0" algn="ctr" defTabSz="914400" rtl="0" eaLnBrk="1" fontAlgn="auto" latinLnBrk="0" hangingPunct="1">
                        <a:lnSpc>
                          <a:spcPct val="100000"/>
                        </a:lnSpc>
                        <a:spcBef>
                          <a:spcPts val="0"/>
                        </a:spcBef>
                        <a:spcAft>
                          <a:spcPts val="0"/>
                        </a:spcAft>
                        <a:buClrTx/>
                        <a:buSzTx/>
                        <a:buFontTx/>
                        <a:buNone/>
                        <a:tabLst/>
                        <a:defRPr/>
                      </a:pPr>
                      <a:r>
                        <a:rPr lang="es-MX" sz="900" b="0" kern="1200" noProof="0" dirty="0">
                          <a:solidFill>
                            <a:schemeClr val="bg1"/>
                          </a:solidFill>
                          <a:effectLst/>
                          <a:latin typeface="Arial" panose="020B0604020202020204" pitchFamily="34" charset="0"/>
                          <a:cs typeface="Arial" panose="020B0604020202020204" pitchFamily="34" charset="0"/>
                        </a:rPr>
                        <a:t>VEXCK17</a:t>
                      </a:r>
                    </a:p>
                  </a:txBody>
                  <a:tcPr anchor="ctr">
                    <a:lnL w="12700" cap="flat" cmpd="sng" algn="ctr">
                      <a:solidFill>
                        <a:schemeClr val="bg1">
                          <a:lumMod val="65000"/>
                        </a:schemeClr>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8A1013"/>
                    </a:solidFill>
                  </a:tcPr>
                </a:tc>
                <a:tc>
                  <a:txBody>
                    <a:bodyPr/>
                    <a:lstStyle/>
                    <a:p>
                      <a:pPr marL="57150" lvl="1" indent="-57150" defTabSz="400050">
                        <a:lnSpc>
                          <a:spcPct val="90000"/>
                        </a:lnSpc>
                        <a:spcBef>
                          <a:spcPct val="0"/>
                        </a:spcBef>
                        <a:spcAft>
                          <a:spcPts val="300"/>
                        </a:spcAft>
                        <a:buClr>
                          <a:srgbClr val="941114"/>
                        </a:buClr>
                        <a:buFontTx/>
                        <a:buChar char="••"/>
                      </a:pPr>
                      <a:r>
                        <a:rPr lang="es-MX" sz="900" dirty="0">
                          <a:latin typeface="Arial" panose="020B0604020202020204" pitchFamily="34" charset="0"/>
                          <a:cs typeface="Arial" panose="020B0604020202020204" pitchFamily="34" charset="0"/>
                        </a:rPr>
                        <a:t>Socio Director en Softec</a:t>
                      </a:r>
                    </a:p>
                    <a:p>
                      <a:pPr marL="57150" lvl="1" indent="-57150" algn="l" defTabSz="400050">
                        <a:lnSpc>
                          <a:spcPct val="90000"/>
                        </a:lnSpc>
                        <a:spcBef>
                          <a:spcPct val="0"/>
                        </a:spcBef>
                        <a:spcAft>
                          <a:spcPts val="300"/>
                        </a:spcAft>
                        <a:buClr>
                          <a:srgbClr val="941114"/>
                        </a:buClr>
                        <a:buChar char="••"/>
                      </a:pPr>
                      <a:r>
                        <a:rPr lang="es-MX" sz="900" kern="1200" noProof="0" dirty="0">
                          <a:latin typeface="Arial" panose="020B0604020202020204" pitchFamily="34" charset="0"/>
                          <a:cs typeface="Arial" panose="020B0604020202020204" pitchFamily="34" charset="0"/>
                        </a:rPr>
                        <a:t>Ingeniero Mecatrónico y Maestro en Ingeniería Mecánica en la Universidad de Cornell</a:t>
                      </a:r>
                    </a:p>
                  </a:txBody>
                  <a:tcPr anchor="ctr">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xmlns="" val="3887067188"/>
                  </a:ext>
                </a:extLst>
              </a:tr>
              <a:tr h="635171">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MX" sz="1000" b="1" kern="1200" dirty="0">
                          <a:solidFill>
                            <a:schemeClr val="bg1"/>
                          </a:solidFill>
                          <a:latin typeface="Arial" panose="020B0604020202020204" pitchFamily="34" charset="0"/>
                          <a:cs typeface="Arial" panose="020B0604020202020204" pitchFamily="34" charset="0"/>
                        </a:rPr>
                        <a:t>Gregorio Schneider </a:t>
                      </a:r>
                      <a:endParaRPr lang="es-MX" sz="1000" b="1" kern="1200" noProof="0" dirty="0">
                        <a:solidFill>
                          <a:schemeClr val="bg1"/>
                        </a:solidFill>
                        <a:latin typeface="Arial" panose="020B0604020202020204" pitchFamily="34" charset="0"/>
                        <a:cs typeface="Arial" panose="020B0604020202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s-MX" sz="900" b="0" kern="1200" noProof="0" dirty="0">
                          <a:solidFill>
                            <a:schemeClr val="bg1"/>
                          </a:solidFill>
                          <a:effectLst/>
                          <a:latin typeface="Arial" panose="020B0604020202020204" pitchFamily="34" charset="0"/>
                          <a:cs typeface="Arial" panose="020B0604020202020204" pitchFamily="34" charset="0"/>
                        </a:rPr>
                        <a:t>Consejero Independiente</a:t>
                      </a:r>
                    </a:p>
                    <a:p>
                      <a:pPr marL="0" marR="0" lvl="0" indent="0" algn="ctr" defTabSz="914400" rtl="0" eaLnBrk="1" fontAlgn="auto" latinLnBrk="0" hangingPunct="1">
                        <a:lnSpc>
                          <a:spcPct val="100000"/>
                        </a:lnSpc>
                        <a:spcBef>
                          <a:spcPts val="0"/>
                        </a:spcBef>
                        <a:spcAft>
                          <a:spcPts val="0"/>
                        </a:spcAft>
                        <a:buClrTx/>
                        <a:buSzTx/>
                        <a:buFontTx/>
                        <a:buNone/>
                        <a:tabLst/>
                        <a:defRPr/>
                      </a:pPr>
                      <a:r>
                        <a:rPr lang="es-MX" sz="900" b="0" kern="1200" noProof="0" dirty="0">
                          <a:solidFill>
                            <a:schemeClr val="bg1"/>
                          </a:solidFill>
                          <a:effectLst/>
                          <a:latin typeface="Arial" panose="020B0604020202020204" pitchFamily="34" charset="0"/>
                          <a:cs typeface="Arial" panose="020B0604020202020204" pitchFamily="34" charset="0"/>
                        </a:rPr>
                        <a:t>VEXCK17</a:t>
                      </a:r>
                    </a:p>
                  </a:txBody>
                  <a:tcPr anchor="ctr">
                    <a:lnL w="12700" cap="flat" cmpd="sng" algn="ctr">
                      <a:solidFill>
                        <a:schemeClr val="bg1">
                          <a:lumMod val="65000"/>
                        </a:schemeClr>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8A1013"/>
                    </a:solidFill>
                  </a:tcPr>
                </a:tc>
                <a:tc>
                  <a:txBody>
                    <a:bodyPr/>
                    <a:lstStyle/>
                    <a:p>
                      <a:pPr marL="57150" lvl="1" indent="-57150" algn="l" defTabSz="400050">
                        <a:lnSpc>
                          <a:spcPct val="90000"/>
                        </a:lnSpc>
                        <a:spcBef>
                          <a:spcPct val="0"/>
                        </a:spcBef>
                        <a:spcAft>
                          <a:spcPts val="300"/>
                        </a:spcAft>
                        <a:buClr>
                          <a:srgbClr val="941114"/>
                        </a:buClr>
                        <a:buChar char="••"/>
                      </a:pPr>
                      <a:r>
                        <a:rPr lang="es-MX" sz="900" kern="1200" dirty="0">
                          <a:latin typeface="Arial" panose="020B0604020202020204" pitchFamily="34" charset="0"/>
                          <a:cs typeface="Arial" panose="020B0604020202020204" pitchFamily="34" charset="0"/>
                        </a:rPr>
                        <a:t>Socio Director y Director de Inversiones de TC Latin America Partners</a:t>
                      </a:r>
                      <a:endParaRPr lang="es-MX" sz="900" kern="1200" noProof="0" dirty="0">
                        <a:latin typeface="Arial" panose="020B0604020202020204" pitchFamily="34" charset="0"/>
                        <a:cs typeface="Arial" panose="020B0604020202020204" pitchFamily="34" charset="0"/>
                      </a:endParaRPr>
                    </a:p>
                    <a:p>
                      <a:pPr marL="57150" lvl="1" indent="-57150" algn="l" defTabSz="400050">
                        <a:lnSpc>
                          <a:spcPct val="90000"/>
                        </a:lnSpc>
                        <a:spcBef>
                          <a:spcPct val="0"/>
                        </a:spcBef>
                        <a:spcAft>
                          <a:spcPts val="300"/>
                        </a:spcAft>
                        <a:buClr>
                          <a:srgbClr val="941114"/>
                        </a:buClr>
                        <a:buChar char="••"/>
                      </a:pPr>
                      <a:r>
                        <a:rPr lang="es-MX" sz="900" kern="1200" dirty="0">
                          <a:latin typeface="Arial" panose="020B0604020202020204" pitchFamily="34" charset="0"/>
                          <a:cs typeface="Arial" panose="020B0604020202020204" pitchFamily="34" charset="0"/>
                        </a:rPr>
                        <a:t>Se desempeño como Director General y Jefe de Mercados Emergentes de Och-Ziff Capital Management</a:t>
                      </a:r>
                      <a:endParaRPr lang="es-MX" sz="900" kern="1200" noProof="0" dirty="0">
                        <a:latin typeface="Arial" panose="020B0604020202020204" pitchFamily="34" charset="0"/>
                        <a:cs typeface="Arial" panose="020B0604020202020204" pitchFamily="34" charset="0"/>
                      </a:endParaRPr>
                    </a:p>
                    <a:p>
                      <a:pPr marL="57150" lvl="1" indent="-57150" algn="l" defTabSz="400050">
                        <a:lnSpc>
                          <a:spcPct val="90000"/>
                        </a:lnSpc>
                        <a:spcBef>
                          <a:spcPct val="0"/>
                        </a:spcBef>
                        <a:spcAft>
                          <a:spcPts val="300"/>
                        </a:spcAft>
                        <a:buClr>
                          <a:srgbClr val="941114"/>
                        </a:buClr>
                        <a:buChar char="••"/>
                      </a:pPr>
                      <a:r>
                        <a:rPr lang="es-MX" sz="900" kern="1200" noProof="0" dirty="0">
                          <a:latin typeface="Arial" panose="020B0604020202020204" pitchFamily="34" charset="0"/>
                          <a:cs typeface="Arial" panose="020B0604020202020204" pitchFamily="34" charset="0"/>
                        </a:rPr>
                        <a:t>Fue </a:t>
                      </a:r>
                      <a:r>
                        <a:rPr lang="es-MX" sz="900" kern="1200" dirty="0">
                          <a:latin typeface="Arial" panose="020B0604020202020204" pitchFamily="34" charset="0"/>
                          <a:cs typeface="Arial" panose="020B0604020202020204" pitchFamily="34" charset="0"/>
                        </a:rPr>
                        <a:t>Director de Portafolio de The Rohatyn Group</a:t>
                      </a:r>
                      <a:endParaRPr lang="es-MX" sz="900" b="0" kern="1200" noProof="0" dirty="0">
                        <a:solidFill>
                          <a:schemeClr val="bg1"/>
                        </a:solidFill>
                        <a:effectLst/>
                        <a:latin typeface="Arial" panose="020B0604020202020204" pitchFamily="34" charset="0"/>
                        <a:cs typeface="Arial" panose="020B0604020202020204" pitchFamily="34" charset="0"/>
                      </a:endParaRPr>
                    </a:p>
                  </a:txBody>
                  <a:tcPr anchor="ctr">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xmlns="" val="2159799242"/>
                  </a:ext>
                </a:extLst>
              </a:tr>
            </a:tbl>
          </a:graphicData>
        </a:graphic>
      </p:graphicFrame>
    </p:spTree>
    <p:extLst>
      <p:ext uri="{BB962C8B-B14F-4D97-AF65-F5344CB8AC3E}">
        <p14:creationId xmlns:p14="http://schemas.microsoft.com/office/powerpoint/2010/main" val="3097596748"/>
      </p:ext>
    </p:extLst>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Imagen 2" descr="CIERRE ASPE.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27407" y="0"/>
            <a:ext cx="9292638" cy="6858000"/>
          </a:xfrm>
          <a:prstGeom prst="rect">
            <a:avLst/>
          </a:prstGeom>
        </p:spPr>
      </p:pic>
    </p:spTree>
    <p:extLst>
      <p:ext uri="{BB962C8B-B14F-4D97-AF65-F5344CB8AC3E}">
        <p14:creationId xmlns:p14="http://schemas.microsoft.com/office/powerpoint/2010/main" val="2452192732"/>
      </p:ext>
    </p:extLst>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a:xfrm>
            <a:off x="0" y="2973096"/>
            <a:ext cx="9144000" cy="631524"/>
          </a:xfrm>
        </p:spPr>
        <p:txBody>
          <a:bodyPr vert="horz" lIns="91440" tIns="45720" rIns="91440" bIns="45720" rtlCol="0" anchor="ctr">
            <a:noAutofit/>
          </a:bodyPr>
          <a:lstStyle/>
          <a:p>
            <a:pPr algn="ctr"/>
            <a:r>
              <a:rPr lang="es-ES" sz="2800" b="1" dirty="0">
                <a:solidFill>
                  <a:srgbClr val="C00000"/>
                </a:solidFill>
                <a:latin typeface="Century Gothic" panose="020B0502020202020204" pitchFamily="34" charset="0"/>
                <a:ea typeface="+mj-ea"/>
              </a:rPr>
              <a:t>Exposición interna del CKD</a:t>
            </a:r>
            <a:endParaRPr lang="es-MX" sz="2800" b="1" dirty="0">
              <a:solidFill>
                <a:srgbClr val="C00000"/>
              </a:solidFill>
              <a:latin typeface="Century Gothic" panose="020B0502020202020204" pitchFamily="34" charset="0"/>
              <a:ea typeface="+mj-ea"/>
            </a:endParaRPr>
          </a:p>
        </p:txBody>
      </p:sp>
      <p:sp>
        <p:nvSpPr>
          <p:cNvPr id="3" name="2 Marcador de número de diapositiva"/>
          <p:cNvSpPr>
            <a:spLocks noGrp="1"/>
          </p:cNvSpPr>
          <p:nvPr>
            <p:ph type="sldNum" sz="quarter" idx="12"/>
          </p:nvPr>
        </p:nvSpPr>
        <p:spPr>
          <a:xfrm>
            <a:off x="8255478" y="6356350"/>
            <a:ext cx="431321" cy="365125"/>
          </a:xfrm>
        </p:spPr>
        <p:txBody>
          <a:bodyPr/>
          <a:lstStyle/>
          <a:p>
            <a:pPr algn="ctr"/>
            <a:fld id="{05E83AA4-A00D-4AA0-8FE8-B93C9F3EC141}" type="slidenum">
              <a:rPr lang="es-ES" altLang="es-MX" smtClean="0">
                <a:latin typeface="Century Gothic" panose="020B0502020202020204" pitchFamily="34" charset="0"/>
              </a:rPr>
              <a:pPr algn="ctr"/>
              <a:t>32</a:t>
            </a:fld>
            <a:endParaRPr lang="es-ES" altLang="es-MX" dirty="0">
              <a:latin typeface="Century Gothic" panose="020B0502020202020204" pitchFamily="34" charset="0"/>
            </a:endParaRPr>
          </a:p>
        </p:txBody>
      </p:sp>
    </p:spTree>
    <p:extLst>
      <p:ext uri="{BB962C8B-B14F-4D97-AF65-F5344CB8AC3E}">
        <p14:creationId xmlns:p14="http://schemas.microsoft.com/office/powerpoint/2010/main" val="3745664158"/>
      </p:ext>
    </p:extLst>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a:xfrm>
            <a:off x="144000" y="288000"/>
            <a:ext cx="6096000" cy="631524"/>
          </a:xfrm>
        </p:spPr>
        <p:txBody>
          <a:bodyPr>
            <a:normAutofit/>
          </a:bodyPr>
          <a:lstStyle/>
          <a:p>
            <a:r>
              <a:rPr lang="es-MX" sz="2000" b="1" dirty="0">
                <a:latin typeface="Century Gothic" panose="020B0502020202020204" pitchFamily="34" charset="0"/>
              </a:rPr>
              <a:t>Estructura del CKD</a:t>
            </a:r>
          </a:p>
        </p:txBody>
      </p:sp>
      <p:sp>
        <p:nvSpPr>
          <p:cNvPr id="22" name="2 Marcador de contenido"/>
          <p:cNvSpPr>
            <a:spLocks noGrp="1"/>
          </p:cNvSpPr>
          <p:nvPr/>
        </p:nvSpPr>
        <p:spPr>
          <a:xfrm>
            <a:off x="294343" y="1130577"/>
            <a:ext cx="8341001" cy="871683"/>
          </a:xfrm>
          <a:prstGeom prst="rect">
            <a:avLst/>
          </a:prstGeom>
        </p:spPr>
        <p:txBody>
          <a:bodyPr vert="horz" lIns="91440" tIns="45720" rIns="91440" bIns="45720" rtlCol="0">
            <a:noAutofit/>
          </a:bodyPr>
          <a:lstStyle>
            <a:lvl1pPr marL="342900" indent="-342900" algn="l" defTabSz="457200" rtl="0" eaLnBrk="1" latinLnBrk="0" hangingPunct="1">
              <a:spcBef>
                <a:spcPct val="20000"/>
              </a:spcBef>
              <a:buFont typeface="Arial"/>
              <a:buChar char="•"/>
              <a:defRPr sz="2800" b="0" i="0" kern="1200">
                <a:solidFill>
                  <a:schemeClr val="tx1"/>
                </a:solidFill>
                <a:latin typeface="Myriad Pro Light"/>
                <a:ea typeface="+mn-ea"/>
                <a:cs typeface="Myriad Pro Light"/>
              </a:defRPr>
            </a:lvl1pPr>
            <a:lvl2pPr marL="742950" indent="-285750" algn="l" defTabSz="457200" rtl="0" eaLnBrk="1" latinLnBrk="0" hangingPunct="1">
              <a:spcBef>
                <a:spcPct val="20000"/>
              </a:spcBef>
              <a:buFont typeface="Arial"/>
              <a:buChar char="–"/>
              <a:defRPr sz="2400" b="0" i="0" kern="1200">
                <a:solidFill>
                  <a:schemeClr val="tx1"/>
                </a:solidFill>
                <a:latin typeface="Myriad Pro Light"/>
                <a:ea typeface="+mn-ea"/>
                <a:cs typeface="Myriad Pro Light"/>
              </a:defRPr>
            </a:lvl2pPr>
            <a:lvl3pPr marL="1143000" indent="-228600" algn="l" defTabSz="457200" rtl="0" eaLnBrk="1" latinLnBrk="0" hangingPunct="1">
              <a:spcBef>
                <a:spcPct val="20000"/>
              </a:spcBef>
              <a:buFont typeface="Arial"/>
              <a:buChar char="•"/>
              <a:defRPr sz="2000" b="0" i="0" kern="1200">
                <a:solidFill>
                  <a:schemeClr val="tx1"/>
                </a:solidFill>
                <a:latin typeface="Myriad Pro Light"/>
                <a:ea typeface="+mn-ea"/>
                <a:cs typeface="Myriad Pro Light"/>
              </a:defRPr>
            </a:lvl3pPr>
            <a:lvl4pPr marL="1600200" indent="-228600" algn="l" defTabSz="457200" rtl="0" eaLnBrk="1" latinLnBrk="0" hangingPunct="1">
              <a:spcBef>
                <a:spcPct val="20000"/>
              </a:spcBef>
              <a:buFont typeface="Arial"/>
              <a:buChar char="–"/>
              <a:defRPr sz="1800" b="0" i="0" kern="1200">
                <a:solidFill>
                  <a:schemeClr val="tx1"/>
                </a:solidFill>
                <a:latin typeface="Myriad Pro Light"/>
                <a:ea typeface="+mn-ea"/>
                <a:cs typeface="Myriad Pro Light"/>
              </a:defRPr>
            </a:lvl4pPr>
            <a:lvl5pPr marL="2057400" indent="-228600" algn="l" defTabSz="457200" rtl="0" eaLnBrk="1" latinLnBrk="0" hangingPunct="1">
              <a:spcBef>
                <a:spcPct val="20000"/>
              </a:spcBef>
              <a:buFont typeface="Arial"/>
              <a:buChar char="»"/>
              <a:defRPr sz="1800" b="0" i="0" kern="1200">
                <a:solidFill>
                  <a:schemeClr val="tx1"/>
                </a:solidFill>
                <a:latin typeface="Myriad Pro Light"/>
                <a:ea typeface="+mn-ea"/>
                <a:cs typeface="Myriad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180975" indent="-180975" algn="just">
              <a:spcBef>
                <a:spcPts val="0"/>
              </a:spcBef>
              <a:spcAft>
                <a:spcPts val="600"/>
              </a:spcAft>
              <a:buClr>
                <a:srgbClr val="CD0000"/>
              </a:buClr>
              <a:buSzPct val="110000"/>
              <a:buFont typeface="Arial" pitchFamily="34" charset="0"/>
              <a:buChar char="•"/>
            </a:pPr>
            <a:r>
              <a:rPr lang="es-MX" altLang="es-MX" sz="1400" kern="0" dirty="0" smtClean="0">
                <a:solidFill>
                  <a:srgbClr val="000000"/>
                </a:solidFill>
                <a:latin typeface="Century Gothic" panose="020B0502020202020204" pitchFamily="34" charset="0"/>
                <a:cs typeface="Arial" pitchFamily="34" charset="0"/>
              </a:rPr>
              <a:t>Vex Capital (Quierocasa) emitirá </a:t>
            </a:r>
            <a:r>
              <a:rPr lang="es-MX" altLang="es-MX" sz="1400" kern="0" dirty="0">
                <a:solidFill>
                  <a:srgbClr val="000000"/>
                </a:solidFill>
                <a:latin typeface="Century Gothic" panose="020B0502020202020204" pitchFamily="34" charset="0"/>
                <a:cs typeface="Arial" pitchFamily="34" charset="0"/>
              </a:rPr>
              <a:t>un CKD </a:t>
            </a:r>
            <a:r>
              <a:rPr lang="es-MX" altLang="es-MX" sz="1400" kern="0" dirty="0" smtClean="0">
                <a:solidFill>
                  <a:srgbClr val="000000"/>
                </a:solidFill>
                <a:latin typeface="Century Gothic" panose="020B0502020202020204" pitchFamily="34" charset="0"/>
                <a:cs typeface="Arial" pitchFamily="34" charset="0"/>
              </a:rPr>
              <a:t>VEXCK 17 con las siguientes características: </a:t>
            </a:r>
            <a:endParaRPr lang="es-MX" altLang="es-MX" sz="1400" kern="0" dirty="0">
              <a:solidFill>
                <a:srgbClr val="000000"/>
              </a:solidFill>
              <a:latin typeface="Century Gothic" panose="020B0502020202020204" pitchFamily="34" charset="0"/>
              <a:cs typeface="Arial" pitchFamily="34" charset="0"/>
            </a:endParaRPr>
          </a:p>
          <a:p>
            <a:pPr marL="180975" indent="-180975" algn="just">
              <a:spcBef>
                <a:spcPts val="0"/>
              </a:spcBef>
              <a:spcAft>
                <a:spcPts val="600"/>
              </a:spcAft>
              <a:buClr>
                <a:srgbClr val="CD0000"/>
              </a:buClr>
              <a:buSzPct val="110000"/>
              <a:buFont typeface="Arial" pitchFamily="34" charset="0"/>
              <a:buChar char="•"/>
            </a:pPr>
            <a:endParaRPr lang="es-ES" sz="1400" kern="0" dirty="0">
              <a:solidFill>
                <a:srgbClr val="000000"/>
              </a:solidFill>
              <a:latin typeface="Century Gothic" panose="020B0502020202020204" pitchFamily="34" charset="0"/>
              <a:cs typeface="Arial" pitchFamily="34" charset="0"/>
            </a:endParaRPr>
          </a:p>
          <a:p>
            <a:pPr marL="180975" indent="-180975" algn="just">
              <a:spcBef>
                <a:spcPts val="0"/>
              </a:spcBef>
              <a:spcAft>
                <a:spcPts val="600"/>
              </a:spcAft>
              <a:buClr>
                <a:srgbClr val="CD0000"/>
              </a:buClr>
              <a:buSzPct val="110000"/>
              <a:buFont typeface="Arial" pitchFamily="34" charset="0"/>
              <a:buChar char="•"/>
            </a:pPr>
            <a:endParaRPr lang="es-ES" sz="1400" kern="0" dirty="0">
              <a:solidFill>
                <a:srgbClr val="000000"/>
              </a:solidFill>
              <a:latin typeface="Century Gothic" panose="020B0502020202020204" pitchFamily="34" charset="0"/>
              <a:cs typeface="Arial" pitchFamily="34" charset="0"/>
            </a:endParaRPr>
          </a:p>
        </p:txBody>
      </p:sp>
      <p:graphicFrame>
        <p:nvGraphicFramePr>
          <p:cNvPr id="3" name="Tabla 2"/>
          <p:cNvGraphicFramePr>
            <a:graphicFrameLocks noGrp="1"/>
          </p:cNvGraphicFramePr>
          <p:nvPr>
            <p:extLst>
              <p:ext uri="{D42A27DB-BD31-4B8C-83A1-F6EECF244321}">
                <p14:modId xmlns:p14="http://schemas.microsoft.com/office/powerpoint/2010/main" val="3733896268"/>
              </p:ext>
            </p:extLst>
          </p:nvPr>
        </p:nvGraphicFramePr>
        <p:xfrm>
          <a:off x="575077" y="1566418"/>
          <a:ext cx="8060267" cy="5187764"/>
        </p:xfrm>
        <a:graphic>
          <a:graphicData uri="http://schemas.openxmlformats.org/drawingml/2006/table">
            <a:tbl>
              <a:tblPr/>
              <a:tblGrid>
                <a:gridCol w="1737261">
                  <a:extLst>
                    <a:ext uri="{9D8B030D-6E8A-4147-A177-3AD203B41FA5}">
                      <a16:colId xmlns="" xmlns:a16="http://schemas.microsoft.com/office/drawing/2014/main" val="20000"/>
                    </a:ext>
                  </a:extLst>
                </a:gridCol>
                <a:gridCol w="125208">
                  <a:extLst>
                    <a:ext uri="{9D8B030D-6E8A-4147-A177-3AD203B41FA5}">
                      <a16:colId xmlns="" xmlns:a16="http://schemas.microsoft.com/office/drawing/2014/main" val="20001"/>
                    </a:ext>
                  </a:extLst>
                </a:gridCol>
                <a:gridCol w="2879785">
                  <a:extLst>
                    <a:ext uri="{9D8B030D-6E8A-4147-A177-3AD203B41FA5}">
                      <a16:colId xmlns="" xmlns:a16="http://schemas.microsoft.com/office/drawing/2014/main" val="20002"/>
                    </a:ext>
                  </a:extLst>
                </a:gridCol>
                <a:gridCol w="125208">
                  <a:extLst>
                    <a:ext uri="{9D8B030D-6E8A-4147-A177-3AD203B41FA5}">
                      <a16:colId xmlns="" xmlns:a16="http://schemas.microsoft.com/office/drawing/2014/main" val="20003"/>
                    </a:ext>
                  </a:extLst>
                </a:gridCol>
                <a:gridCol w="3192805">
                  <a:extLst>
                    <a:ext uri="{9D8B030D-6E8A-4147-A177-3AD203B41FA5}">
                      <a16:colId xmlns="" xmlns:a16="http://schemas.microsoft.com/office/drawing/2014/main" val="20004"/>
                    </a:ext>
                  </a:extLst>
                </a:gridCol>
              </a:tblGrid>
              <a:tr h="327047">
                <a:tc>
                  <a:txBody>
                    <a:bodyPr/>
                    <a:lstStyle/>
                    <a:p>
                      <a:pPr algn="ctr" fontAlgn="ctr"/>
                      <a:r>
                        <a:rPr lang="es-MX" sz="1050" b="1" i="0" u="none" strike="noStrike" dirty="0">
                          <a:solidFill>
                            <a:srgbClr val="000000"/>
                          </a:solidFill>
                          <a:effectLst/>
                          <a:latin typeface="Century Gothic" panose="020B0502020202020204" pitchFamily="34" charset="0"/>
                        </a:rPr>
                        <a:t>Característica</a:t>
                      </a:r>
                    </a:p>
                  </a:txBody>
                  <a:tcPr marL="6350" marR="6350" marT="6350" marB="0" anchor="ctr">
                    <a:lnL>
                      <a:noFill/>
                    </a:lnL>
                    <a:lnR>
                      <a:noFill/>
                    </a:lnR>
                    <a:lnT>
                      <a:noFill/>
                    </a:lnT>
                    <a:lnB>
                      <a:noFill/>
                    </a:lnB>
                  </a:tcPr>
                </a:tc>
                <a:tc>
                  <a:txBody>
                    <a:bodyPr/>
                    <a:lstStyle/>
                    <a:p>
                      <a:pPr algn="l" fontAlgn="ctr"/>
                      <a:r>
                        <a:rPr lang="es-MX" sz="900" b="0" i="0" u="none" strike="noStrike" dirty="0">
                          <a:solidFill>
                            <a:srgbClr val="000000"/>
                          </a:solidFill>
                          <a:effectLst/>
                          <a:latin typeface="Century Gothic" panose="020B0502020202020204" pitchFamily="34" charset="0"/>
                        </a:rPr>
                        <a:t> </a:t>
                      </a:r>
                    </a:p>
                  </a:txBody>
                  <a:tcPr marL="6350" marR="6350" marT="6350" marB="0" anchor="ctr">
                    <a:lnL>
                      <a:noFill/>
                    </a:lnL>
                    <a:lnR>
                      <a:noFill/>
                    </a:lnR>
                    <a:lnT>
                      <a:noFill/>
                    </a:lnT>
                    <a:lnB>
                      <a:noFill/>
                    </a:lnB>
                    <a:solidFill>
                      <a:srgbClr val="FFFFFF"/>
                    </a:solidFill>
                  </a:tcPr>
                </a:tc>
                <a:tc>
                  <a:txBody>
                    <a:bodyPr/>
                    <a:lstStyle/>
                    <a:p>
                      <a:pPr algn="ctr" fontAlgn="ctr"/>
                      <a:r>
                        <a:rPr lang="es-MX" sz="1050" b="1" i="0" u="none" strike="noStrike" dirty="0" smtClean="0">
                          <a:solidFill>
                            <a:srgbClr val="000000"/>
                          </a:solidFill>
                          <a:effectLst/>
                          <a:latin typeface="Century Gothic" panose="020B0502020202020204" pitchFamily="34" charset="0"/>
                        </a:rPr>
                        <a:t>VEXCK 17</a:t>
                      </a:r>
                      <a:endParaRPr lang="es-MX" sz="1050" b="1" i="0" u="none" strike="noStrike" dirty="0">
                        <a:solidFill>
                          <a:srgbClr val="000000"/>
                        </a:solidFill>
                        <a:effectLst/>
                        <a:latin typeface="Century Gothic" panose="020B0502020202020204" pitchFamily="34" charset="0"/>
                      </a:endParaRPr>
                    </a:p>
                  </a:txBody>
                  <a:tcPr marL="6350" marR="6350" marT="6350" marB="0" anchor="ctr">
                    <a:lnL>
                      <a:noFill/>
                    </a:lnL>
                    <a:lnR>
                      <a:noFill/>
                    </a:lnR>
                    <a:lnT>
                      <a:noFill/>
                    </a:lnT>
                    <a:lnB>
                      <a:noFill/>
                    </a:lnB>
                  </a:tcPr>
                </a:tc>
                <a:tc>
                  <a:txBody>
                    <a:bodyPr/>
                    <a:lstStyle/>
                    <a:p>
                      <a:pPr algn="l" fontAlgn="ctr"/>
                      <a:r>
                        <a:rPr lang="es-MX" sz="1050" b="1" i="0" u="none" strike="noStrike" dirty="0">
                          <a:solidFill>
                            <a:srgbClr val="000000"/>
                          </a:solidFill>
                          <a:effectLst/>
                          <a:latin typeface="Century Gothic" panose="020B0502020202020204" pitchFamily="34" charset="0"/>
                        </a:rPr>
                        <a:t> </a:t>
                      </a:r>
                    </a:p>
                  </a:txBody>
                  <a:tcPr marL="6350" marR="6350" marT="6350" marB="0" anchor="ctr">
                    <a:lnL>
                      <a:noFill/>
                    </a:lnL>
                    <a:lnR>
                      <a:noFill/>
                    </a:lnR>
                    <a:lnT>
                      <a:noFill/>
                    </a:lnT>
                    <a:lnB>
                      <a:noFill/>
                    </a:lnB>
                    <a:solidFill>
                      <a:srgbClr val="FFFFFF"/>
                    </a:solidFill>
                  </a:tcPr>
                </a:tc>
                <a:tc>
                  <a:txBody>
                    <a:bodyPr/>
                    <a:lstStyle/>
                    <a:p>
                      <a:pPr algn="ctr" fontAlgn="ctr"/>
                      <a:r>
                        <a:rPr lang="es-MX" sz="1050" b="1" i="0" u="none" strike="noStrike" dirty="0">
                          <a:solidFill>
                            <a:srgbClr val="000000"/>
                          </a:solidFill>
                          <a:effectLst/>
                          <a:latin typeface="Century Gothic" panose="020B0502020202020204" pitchFamily="34" charset="0"/>
                        </a:rPr>
                        <a:t>Comentario</a:t>
                      </a:r>
                    </a:p>
                  </a:txBody>
                  <a:tcPr marL="6350" marR="6350" marT="6350" marB="0" anchor="ctr">
                    <a:lnL>
                      <a:noFill/>
                    </a:lnL>
                    <a:lnR>
                      <a:noFill/>
                    </a:lnR>
                    <a:lnT>
                      <a:noFill/>
                    </a:lnT>
                    <a:lnB>
                      <a:noFill/>
                    </a:lnB>
                    <a:solidFill>
                      <a:srgbClr val="FFFFFF"/>
                    </a:solidFill>
                  </a:tcPr>
                </a:tc>
                <a:extLst>
                  <a:ext uri="{0D108BD9-81ED-4DB2-BD59-A6C34878D82A}">
                    <a16:rowId xmlns="" xmlns:a16="http://schemas.microsoft.com/office/drawing/2014/main" val="10000"/>
                  </a:ext>
                </a:extLst>
              </a:tr>
              <a:tr h="169695">
                <a:tc>
                  <a:txBody>
                    <a:bodyPr/>
                    <a:lstStyle/>
                    <a:p>
                      <a:pPr algn="l" fontAlgn="ctr"/>
                      <a:r>
                        <a:rPr lang="es-MX" sz="1050" b="0" i="0" u="none" strike="noStrike" dirty="0">
                          <a:solidFill>
                            <a:srgbClr val="000000"/>
                          </a:solidFill>
                          <a:effectLst/>
                          <a:latin typeface="Century Gothic" panose="020B0502020202020204" pitchFamily="34" charset="0"/>
                        </a:rPr>
                        <a:t> </a:t>
                      </a:r>
                    </a:p>
                  </a:txBody>
                  <a:tcPr marL="6350" marR="6350" marT="6350" marB="0" anchor="ctr">
                    <a:lnL>
                      <a:noFill/>
                    </a:lnL>
                    <a:lnR>
                      <a:noFill/>
                    </a:lnR>
                    <a:lnT>
                      <a:noFill/>
                    </a:lnT>
                    <a:lnB w="12700" cap="flat" cmpd="sng" algn="ctr">
                      <a:solidFill>
                        <a:srgbClr val="808080"/>
                      </a:solidFill>
                      <a:prstDash val="solid"/>
                      <a:round/>
                      <a:headEnd type="none" w="med" len="med"/>
                      <a:tailEnd type="none" w="med" len="med"/>
                    </a:lnB>
                    <a:solidFill>
                      <a:srgbClr val="FFFFFF"/>
                    </a:solidFill>
                  </a:tcPr>
                </a:tc>
                <a:tc>
                  <a:txBody>
                    <a:bodyPr/>
                    <a:lstStyle/>
                    <a:p>
                      <a:pPr algn="l" fontAlgn="ctr"/>
                      <a:r>
                        <a:rPr lang="es-MX" sz="900" b="0" i="0" u="none" strike="noStrike" dirty="0">
                          <a:solidFill>
                            <a:srgbClr val="000000"/>
                          </a:solidFill>
                          <a:effectLst/>
                          <a:latin typeface="Century Gothic" panose="020B0502020202020204" pitchFamily="34" charset="0"/>
                        </a:rPr>
                        <a:t> </a:t>
                      </a:r>
                    </a:p>
                  </a:txBody>
                  <a:tcPr marL="6350" marR="6350" marT="6350" marB="0" anchor="ctr">
                    <a:lnL>
                      <a:noFill/>
                    </a:lnL>
                    <a:lnR>
                      <a:noFill/>
                    </a:lnR>
                    <a:lnT>
                      <a:noFill/>
                    </a:lnT>
                    <a:lnB>
                      <a:noFill/>
                    </a:lnB>
                    <a:solidFill>
                      <a:srgbClr val="FFFFFF"/>
                    </a:solidFill>
                  </a:tcPr>
                </a:tc>
                <a:tc>
                  <a:txBody>
                    <a:bodyPr/>
                    <a:lstStyle/>
                    <a:p>
                      <a:pPr algn="ctr" fontAlgn="ctr"/>
                      <a:r>
                        <a:rPr lang="es-MX" sz="1050" b="0" i="0" u="none" strike="noStrike" dirty="0">
                          <a:solidFill>
                            <a:srgbClr val="000000"/>
                          </a:solidFill>
                          <a:effectLst/>
                          <a:latin typeface="Century Gothic" panose="020B0502020202020204" pitchFamily="34" charset="0"/>
                        </a:rPr>
                        <a:t> </a:t>
                      </a:r>
                    </a:p>
                  </a:txBody>
                  <a:tcPr marL="6350" marR="6350" marT="6350" marB="0" anchor="ctr">
                    <a:lnL>
                      <a:noFill/>
                    </a:lnL>
                    <a:lnR>
                      <a:noFill/>
                    </a:lnR>
                    <a:lnT>
                      <a:noFill/>
                    </a:lnT>
                    <a:lnB>
                      <a:noFill/>
                    </a:lnB>
                    <a:solidFill>
                      <a:srgbClr val="FFFFFF"/>
                    </a:solidFill>
                  </a:tcPr>
                </a:tc>
                <a:tc>
                  <a:txBody>
                    <a:bodyPr/>
                    <a:lstStyle/>
                    <a:p>
                      <a:pPr algn="l" fontAlgn="ctr"/>
                      <a:r>
                        <a:rPr lang="es-MX" sz="1050" b="0" i="0" u="none" strike="noStrike" dirty="0">
                          <a:solidFill>
                            <a:srgbClr val="000000"/>
                          </a:solidFill>
                          <a:effectLst/>
                          <a:latin typeface="Century Gothic" panose="020B0502020202020204" pitchFamily="34" charset="0"/>
                        </a:rPr>
                        <a:t> </a:t>
                      </a:r>
                    </a:p>
                  </a:txBody>
                  <a:tcPr marL="6350" marR="6350" marT="6350" marB="0" anchor="ctr">
                    <a:lnL>
                      <a:noFill/>
                    </a:lnL>
                    <a:lnR>
                      <a:noFill/>
                    </a:lnR>
                    <a:lnT>
                      <a:noFill/>
                    </a:lnT>
                    <a:lnB>
                      <a:noFill/>
                    </a:lnB>
                    <a:solidFill>
                      <a:srgbClr val="FFFFFF"/>
                    </a:solidFill>
                  </a:tcPr>
                </a:tc>
                <a:tc>
                  <a:txBody>
                    <a:bodyPr/>
                    <a:lstStyle/>
                    <a:p>
                      <a:pPr algn="ctr" fontAlgn="ctr"/>
                      <a:r>
                        <a:rPr lang="es-MX" sz="1050" b="0" i="0" u="none" strike="noStrike" dirty="0">
                          <a:solidFill>
                            <a:srgbClr val="000000"/>
                          </a:solidFill>
                          <a:effectLst/>
                          <a:latin typeface="Century Gothic" panose="020B0502020202020204" pitchFamily="34" charset="0"/>
                        </a:rPr>
                        <a:t> </a:t>
                      </a:r>
                    </a:p>
                  </a:txBody>
                  <a:tcPr marL="6350" marR="6350" marT="6350" marB="0" anchor="ctr">
                    <a:lnL>
                      <a:noFill/>
                    </a:lnL>
                    <a:lnR>
                      <a:noFill/>
                    </a:lnR>
                    <a:lnT>
                      <a:noFill/>
                    </a:lnT>
                    <a:lnB w="6350" cap="flat" cmpd="sng" algn="ctr">
                      <a:solidFill>
                        <a:srgbClr val="D9D9D9"/>
                      </a:solidFill>
                      <a:prstDash val="solid"/>
                      <a:round/>
                      <a:headEnd type="none" w="med" len="med"/>
                      <a:tailEnd type="none" w="med" len="med"/>
                    </a:lnB>
                    <a:solidFill>
                      <a:srgbClr val="FFFFFF"/>
                    </a:solidFill>
                  </a:tcPr>
                </a:tc>
                <a:extLst>
                  <a:ext uri="{0D108BD9-81ED-4DB2-BD59-A6C34878D82A}">
                    <a16:rowId xmlns="" xmlns:a16="http://schemas.microsoft.com/office/drawing/2014/main" val="10001"/>
                  </a:ext>
                </a:extLst>
              </a:tr>
              <a:tr h="421527">
                <a:tc>
                  <a:txBody>
                    <a:bodyPr/>
                    <a:lstStyle/>
                    <a:p>
                      <a:pPr algn="l" fontAlgn="ctr"/>
                      <a:r>
                        <a:rPr lang="es-MX" sz="1050" b="0" i="0" u="none" strike="noStrike" dirty="0">
                          <a:solidFill>
                            <a:srgbClr val="FFFFFF"/>
                          </a:solidFill>
                          <a:effectLst/>
                          <a:latin typeface="Century Gothic" panose="020B0502020202020204" pitchFamily="34" charset="0"/>
                        </a:rPr>
                        <a:t>Sector</a:t>
                      </a:r>
                    </a:p>
                  </a:txBody>
                  <a:tcPr marL="6350" marR="6350" marT="6350" marB="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808080"/>
                    </a:solidFill>
                  </a:tcPr>
                </a:tc>
                <a:tc>
                  <a:txBody>
                    <a:bodyPr/>
                    <a:lstStyle/>
                    <a:p>
                      <a:pPr algn="l" fontAlgn="ctr"/>
                      <a:r>
                        <a:rPr lang="es-MX" sz="900" b="0" i="0" u="none" strike="noStrike" dirty="0">
                          <a:solidFill>
                            <a:srgbClr val="000000"/>
                          </a:solidFill>
                          <a:effectLst/>
                          <a:latin typeface="Century Gothic" panose="020B0502020202020204" pitchFamily="34" charset="0"/>
                        </a:rPr>
                        <a:t> </a:t>
                      </a:r>
                    </a:p>
                  </a:txBody>
                  <a:tcPr marL="6350" marR="6350" marT="6350" marB="0" anchor="ctr">
                    <a:lnL w="12700" cap="flat" cmpd="sng" algn="ctr">
                      <a:solidFill>
                        <a:srgbClr val="808080"/>
                      </a:solidFill>
                      <a:prstDash val="solid"/>
                      <a:round/>
                      <a:headEnd type="none" w="med" len="med"/>
                      <a:tailEnd type="none" w="med" len="med"/>
                    </a:lnL>
                    <a:lnR>
                      <a:noFill/>
                    </a:lnR>
                    <a:lnT>
                      <a:noFill/>
                    </a:lnT>
                    <a:lnB>
                      <a:noFill/>
                    </a:lnB>
                    <a:solidFill>
                      <a:srgbClr val="FFFFFF"/>
                    </a:solidFill>
                  </a:tcPr>
                </a:tc>
                <a:tc>
                  <a:txBody>
                    <a:bodyPr/>
                    <a:lstStyle/>
                    <a:p>
                      <a:pPr algn="ctr" fontAlgn="ctr"/>
                      <a:r>
                        <a:rPr lang="es-MX" sz="1050" b="0" i="0" u="none" strike="noStrike" dirty="0">
                          <a:solidFill>
                            <a:srgbClr val="000000"/>
                          </a:solidFill>
                          <a:effectLst/>
                          <a:latin typeface="Century Gothic" panose="020B0502020202020204" pitchFamily="34" charset="0"/>
                        </a:rPr>
                        <a:t>Bienes raíces</a:t>
                      </a:r>
                    </a:p>
                  </a:txBody>
                  <a:tcPr marL="6350" marR="6350" marT="6350" marB="0" anchor="ctr">
                    <a:lnL>
                      <a:noFill/>
                    </a:lnL>
                    <a:lnR>
                      <a:noFill/>
                    </a:lnR>
                    <a:lnT>
                      <a:noFill/>
                    </a:lnT>
                    <a:lnB>
                      <a:noFill/>
                    </a:lnB>
                    <a:solidFill>
                      <a:srgbClr val="F2F2F2"/>
                    </a:solidFill>
                  </a:tcPr>
                </a:tc>
                <a:tc>
                  <a:txBody>
                    <a:bodyPr/>
                    <a:lstStyle/>
                    <a:p>
                      <a:pPr algn="l" fontAlgn="ctr"/>
                      <a:r>
                        <a:rPr lang="es-MX" sz="1050" b="0" i="0" u="none" strike="noStrike" dirty="0">
                          <a:solidFill>
                            <a:srgbClr val="000000"/>
                          </a:solidFill>
                          <a:effectLst/>
                          <a:latin typeface="Century Gothic" panose="020B0502020202020204" pitchFamily="34" charset="0"/>
                        </a:rPr>
                        <a:t> </a:t>
                      </a:r>
                    </a:p>
                  </a:txBody>
                  <a:tcPr marL="6350" marR="6350" marT="6350" marB="0" anchor="ctr">
                    <a:lnL>
                      <a:noFill/>
                    </a:lnL>
                    <a:lnR w="6350" cap="flat" cmpd="sng" algn="ctr">
                      <a:solidFill>
                        <a:srgbClr val="D9D9D9"/>
                      </a:solidFill>
                      <a:prstDash val="solid"/>
                      <a:round/>
                      <a:headEnd type="none" w="med" len="med"/>
                      <a:tailEnd type="none" w="med" len="med"/>
                    </a:lnR>
                    <a:lnT>
                      <a:noFill/>
                    </a:lnT>
                    <a:lnB>
                      <a:noFill/>
                    </a:lnB>
                    <a:solidFill>
                      <a:srgbClr val="FFFFFF"/>
                    </a:solidFill>
                  </a:tcPr>
                </a:tc>
                <a:tc>
                  <a:txBody>
                    <a:bodyPr/>
                    <a:lstStyle/>
                    <a:p>
                      <a:pPr lvl="0" algn="ctr" fontAlgn="ctr"/>
                      <a:r>
                        <a:rPr lang="es-MX" sz="1000" b="0" i="0" u="none" strike="noStrike" dirty="0">
                          <a:solidFill>
                            <a:srgbClr val="000000"/>
                          </a:solidFill>
                          <a:effectLst/>
                          <a:latin typeface="Century Gothic" panose="020B0502020202020204" pitchFamily="34" charset="0"/>
                        </a:rPr>
                        <a:t>•  Vivienda </a:t>
                      </a:r>
                      <a:r>
                        <a:rPr lang="es-MX" sz="1000" b="0" i="0" u="none" strike="noStrike" dirty="0" smtClean="0">
                          <a:solidFill>
                            <a:srgbClr val="000000"/>
                          </a:solidFill>
                          <a:effectLst/>
                          <a:latin typeface="Century Gothic" panose="020B0502020202020204" pitchFamily="34" charset="0"/>
                        </a:rPr>
                        <a:t>vertical urbana (100%)</a:t>
                      </a:r>
                      <a:endParaRPr lang="es-MX" sz="1000" b="0" i="0" u="none" strike="noStrike" dirty="0">
                        <a:solidFill>
                          <a:srgbClr val="000000"/>
                        </a:solidFill>
                        <a:effectLst/>
                        <a:latin typeface="Century Gothic" panose="020B0502020202020204" pitchFamily="34" charset="0"/>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FFFFFF"/>
                    </a:solidFill>
                  </a:tcPr>
                </a:tc>
                <a:extLst>
                  <a:ext uri="{0D108BD9-81ED-4DB2-BD59-A6C34878D82A}">
                    <a16:rowId xmlns="" xmlns:a16="http://schemas.microsoft.com/office/drawing/2014/main" val="10002"/>
                  </a:ext>
                </a:extLst>
              </a:tr>
              <a:tr h="169695">
                <a:tc>
                  <a:txBody>
                    <a:bodyPr/>
                    <a:lstStyle/>
                    <a:p>
                      <a:pPr algn="l" fontAlgn="ctr"/>
                      <a:r>
                        <a:rPr lang="es-MX" sz="1050" b="0" i="0" u="none" strike="noStrike" dirty="0">
                          <a:solidFill>
                            <a:srgbClr val="000000"/>
                          </a:solidFill>
                          <a:effectLst/>
                          <a:latin typeface="Century Gothic" panose="020B0502020202020204" pitchFamily="34" charset="0"/>
                        </a:rPr>
                        <a:t> </a:t>
                      </a:r>
                    </a:p>
                  </a:txBody>
                  <a:tcPr marL="6350" marR="6350" marT="6350" marB="0" anchor="ctr">
                    <a:lnL>
                      <a:noFill/>
                    </a:lnL>
                    <a:lnR>
                      <a:noFill/>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FFFFFF"/>
                    </a:solidFill>
                  </a:tcPr>
                </a:tc>
                <a:tc>
                  <a:txBody>
                    <a:bodyPr/>
                    <a:lstStyle/>
                    <a:p>
                      <a:pPr algn="l" fontAlgn="ctr"/>
                      <a:r>
                        <a:rPr lang="es-MX" sz="900" b="0" i="0" u="none" strike="noStrike" dirty="0">
                          <a:solidFill>
                            <a:srgbClr val="000000"/>
                          </a:solidFill>
                          <a:effectLst/>
                          <a:latin typeface="Century Gothic" panose="020B0502020202020204" pitchFamily="34" charset="0"/>
                        </a:rPr>
                        <a:t> </a:t>
                      </a:r>
                    </a:p>
                  </a:txBody>
                  <a:tcPr marL="6350" marR="6350" marT="6350" marB="0" anchor="ctr">
                    <a:lnL>
                      <a:noFill/>
                    </a:lnL>
                    <a:lnR>
                      <a:noFill/>
                    </a:lnR>
                    <a:lnT>
                      <a:noFill/>
                    </a:lnT>
                    <a:lnB>
                      <a:noFill/>
                    </a:lnB>
                    <a:solidFill>
                      <a:srgbClr val="FFFFFF"/>
                    </a:solidFill>
                  </a:tcPr>
                </a:tc>
                <a:tc>
                  <a:txBody>
                    <a:bodyPr/>
                    <a:lstStyle/>
                    <a:p>
                      <a:pPr algn="ctr" fontAlgn="ctr"/>
                      <a:r>
                        <a:rPr lang="es-MX" sz="1050" b="0" i="0" u="none" strike="noStrike" dirty="0">
                          <a:solidFill>
                            <a:srgbClr val="000000"/>
                          </a:solidFill>
                          <a:effectLst/>
                          <a:latin typeface="Century Gothic" panose="020B0502020202020204" pitchFamily="34" charset="0"/>
                        </a:rPr>
                        <a:t> </a:t>
                      </a:r>
                    </a:p>
                  </a:txBody>
                  <a:tcPr marL="6350" marR="6350" marT="6350" marB="0" anchor="ctr">
                    <a:lnL>
                      <a:noFill/>
                    </a:lnL>
                    <a:lnR>
                      <a:noFill/>
                    </a:lnR>
                    <a:lnT>
                      <a:noFill/>
                    </a:lnT>
                    <a:lnB>
                      <a:noFill/>
                    </a:lnB>
                    <a:solidFill>
                      <a:srgbClr val="FFFFFF"/>
                    </a:solidFill>
                  </a:tcPr>
                </a:tc>
                <a:tc>
                  <a:txBody>
                    <a:bodyPr/>
                    <a:lstStyle/>
                    <a:p>
                      <a:pPr algn="l" fontAlgn="ctr"/>
                      <a:r>
                        <a:rPr lang="es-MX" sz="1050" b="0" i="0" u="none" strike="noStrike" dirty="0">
                          <a:solidFill>
                            <a:srgbClr val="000000"/>
                          </a:solidFill>
                          <a:effectLst/>
                          <a:latin typeface="Century Gothic" panose="020B0502020202020204" pitchFamily="34" charset="0"/>
                        </a:rPr>
                        <a:t> </a:t>
                      </a:r>
                    </a:p>
                  </a:txBody>
                  <a:tcPr marL="6350" marR="6350" marT="6350" marB="0" anchor="ctr">
                    <a:lnL>
                      <a:noFill/>
                    </a:lnL>
                    <a:lnR>
                      <a:noFill/>
                    </a:lnR>
                    <a:lnT>
                      <a:noFill/>
                    </a:lnT>
                    <a:lnB>
                      <a:noFill/>
                    </a:lnB>
                    <a:solidFill>
                      <a:srgbClr val="FFFFFF"/>
                    </a:solidFill>
                  </a:tcPr>
                </a:tc>
                <a:tc>
                  <a:txBody>
                    <a:bodyPr/>
                    <a:lstStyle/>
                    <a:p>
                      <a:pPr algn="ctr" fontAlgn="ctr"/>
                      <a:r>
                        <a:rPr lang="es-MX" sz="1000" b="0" i="0" u="none" strike="noStrike" dirty="0">
                          <a:solidFill>
                            <a:srgbClr val="000000"/>
                          </a:solidFill>
                          <a:effectLst/>
                          <a:latin typeface="Century Gothic" panose="020B0502020202020204" pitchFamily="34" charset="0"/>
                        </a:rPr>
                        <a:t> </a:t>
                      </a:r>
                    </a:p>
                  </a:txBody>
                  <a:tcPr marL="6350" marR="6350" marT="6350" marB="0" anchor="ctr">
                    <a:lnL>
                      <a:noFill/>
                    </a:lnL>
                    <a:lnR>
                      <a:noFill/>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FFFFFF"/>
                    </a:solidFill>
                  </a:tcPr>
                </a:tc>
                <a:extLst>
                  <a:ext uri="{0D108BD9-81ED-4DB2-BD59-A6C34878D82A}">
                    <a16:rowId xmlns="" xmlns:a16="http://schemas.microsoft.com/office/drawing/2014/main" val="10003"/>
                  </a:ext>
                </a:extLst>
              </a:tr>
              <a:tr h="377921">
                <a:tc>
                  <a:txBody>
                    <a:bodyPr/>
                    <a:lstStyle/>
                    <a:p>
                      <a:pPr algn="l" fontAlgn="ctr"/>
                      <a:r>
                        <a:rPr lang="es-MX" sz="1050" b="0" i="0" u="none" strike="noStrike" dirty="0">
                          <a:solidFill>
                            <a:srgbClr val="FFFFFF"/>
                          </a:solidFill>
                          <a:effectLst/>
                          <a:latin typeface="Century Gothic" panose="020B0502020202020204" pitchFamily="34" charset="0"/>
                        </a:rPr>
                        <a:t>Monto máximo</a:t>
                      </a:r>
                    </a:p>
                  </a:txBody>
                  <a:tcPr marL="6350" marR="6350" marT="6350" marB="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808080"/>
                    </a:solidFill>
                  </a:tcPr>
                </a:tc>
                <a:tc>
                  <a:txBody>
                    <a:bodyPr/>
                    <a:lstStyle/>
                    <a:p>
                      <a:pPr algn="l" fontAlgn="ctr"/>
                      <a:r>
                        <a:rPr lang="es-MX" sz="900" b="0" i="0" u="none" strike="noStrike" dirty="0">
                          <a:solidFill>
                            <a:srgbClr val="000000"/>
                          </a:solidFill>
                          <a:effectLst/>
                          <a:latin typeface="Century Gothic" panose="020B0502020202020204" pitchFamily="34" charset="0"/>
                        </a:rPr>
                        <a:t> </a:t>
                      </a:r>
                    </a:p>
                  </a:txBody>
                  <a:tcPr marL="6350" marR="6350" marT="6350" marB="0" anchor="ctr">
                    <a:lnL w="12700" cap="flat" cmpd="sng" algn="ctr">
                      <a:solidFill>
                        <a:srgbClr val="808080"/>
                      </a:solidFill>
                      <a:prstDash val="solid"/>
                      <a:round/>
                      <a:headEnd type="none" w="med" len="med"/>
                      <a:tailEnd type="none" w="med" len="med"/>
                    </a:lnL>
                    <a:lnR>
                      <a:noFill/>
                    </a:lnR>
                    <a:lnT>
                      <a:noFill/>
                    </a:lnT>
                    <a:lnB>
                      <a:noFill/>
                    </a:lnB>
                    <a:solidFill>
                      <a:srgbClr val="FFFFFF"/>
                    </a:solidFill>
                  </a:tcPr>
                </a:tc>
                <a:tc>
                  <a:txBody>
                    <a:bodyPr/>
                    <a:lstStyle/>
                    <a:p>
                      <a:pPr algn="ctr" fontAlgn="ctr"/>
                      <a:r>
                        <a:rPr lang="es-MX" sz="1050" b="0" i="0" u="none" strike="noStrike" dirty="0" smtClean="0">
                          <a:solidFill>
                            <a:srgbClr val="000000"/>
                          </a:solidFill>
                          <a:effectLst/>
                          <a:latin typeface="Century Gothic" panose="020B0502020202020204" pitchFamily="34" charset="0"/>
                        </a:rPr>
                        <a:t>4,400 </a:t>
                      </a:r>
                      <a:r>
                        <a:rPr lang="es-MX" sz="1050" b="0" i="0" u="none" strike="noStrike" dirty="0">
                          <a:solidFill>
                            <a:srgbClr val="000000"/>
                          </a:solidFill>
                          <a:effectLst/>
                          <a:latin typeface="Century Gothic" panose="020B0502020202020204" pitchFamily="34" charset="0"/>
                        </a:rPr>
                        <a:t>mdp</a:t>
                      </a:r>
                    </a:p>
                  </a:txBody>
                  <a:tcPr marL="6350" marR="6350" marT="6350" marB="0" anchor="ctr">
                    <a:lnL>
                      <a:noFill/>
                    </a:lnL>
                    <a:lnR>
                      <a:noFill/>
                    </a:lnR>
                    <a:lnT>
                      <a:noFill/>
                    </a:lnT>
                    <a:lnB>
                      <a:noFill/>
                    </a:lnB>
                    <a:solidFill>
                      <a:srgbClr val="F2F2F2"/>
                    </a:solidFill>
                  </a:tcPr>
                </a:tc>
                <a:tc>
                  <a:txBody>
                    <a:bodyPr/>
                    <a:lstStyle/>
                    <a:p>
                      <a:pPr algn="l" fontAlgn="ctr"/>
                      <a:r>
                        <a:rPr lang="es-MX" sz="1050" b="0" i="0" u="none" strike="noStrike" dirty="0">
                          <a:solidFill>
                            <a:srgbClr val="000000"/>
                          </a:solidFill>
                          <a:effectLst/>
                          <a:latin typeface="Century Gothic" panose="020B0502020202020204" pitchFamily="34" charset="0"/>
                        </a:rPr>
                        <a:t> </a:t>
                      </a:r>
                    </a:p>
                  </a:txBody>
                  <a:tcPr marL="6350" marR="6350" marT="6350" marB="0" anchor="ctr">
                    <a:lnL>
                      <a:noFill/>
                    </a:lnL>
                    <a:lnR w="6350" cap="flat" cmpd="sng" algn="ctr">
                      <a:solidFill>
                        <a:srgbClr val="D9D9D9"/>
                      </a:solidFill>
                      <a:prstDash val="solid"/>
                      <a:round/>
                      <a:headEnd type="none" w="med" len="med"/>
                      <a:tailEnd type="none" w="med" len="med"/>
                    </a:lnR>
                    <a:lnT>
                      <a:noFill/>
                    </a:lnT>
                    <a:lnB>
                      <a:noFill/>
                    </a:lnB>
                    <a:solidFill>
                      <a:srgbClr val="FFFFFF"/>
                    </a:solidFill>
                  </a:tcPr>
                </a:tc>
                <a:tc>
                  <a:txBody>
                    <a:bodyPr/>
                    <a:lstStyle/>
                    <a:p>
                      <a:pPr algn="ctr" fontAlgn="ctr"/>
                      <a:endParaRPr lang="es-MX" sz="1000" b="0" i="0" u="none" strike="noStrike" dirty="0">
                        <a:solidFill>
                          <a:srgbClr val="000000"/>
                        </a:solidFill>
                        <a:effectLst/>
                        <a:latin typeface="Century Gothic" panose="020B0502020202020204" pitchFamily="34" charset="0"/>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FFFFFF"/>
                    </a:solidFill>
                  </a:tcPr>
                </a:tc>
                <a:extLst>
                  <a:ext uri="{0D108BD9-81ED-4DB2-BD59-A6C34878D82A}">
                    <a16:rowId xmlns="" xmlns:a16="http://schemas.microsoft.com/office/drawing/2014/main" val="10004"/>
                  </a:ext>
                </a:extLst>
              </a:tr>
              <a:tr h="169695">
                <a:tc>
                  <a:txBody>
                    <a:bodyPr/>
                    <a:lstStyle/>
                    <a:p>
                      <a:pPr algn="l" fontAlgn="ctr"/>
                      <a:r>
                        <a:rPr lang="es-MX" sz="1050" b="0" i="0" u="none" strike="noStrike" dirty="0">
                          <a:solidFill>
                            <a:srgbClr val="000000"/>
                          </a:solidFill>
                          <a:effectLst/>
                          <a:latin typeface="Century Gothic" panose="020B0502020202020204" pitchFamily="34" charset="0"/>
                        </a:rPr>
                        <a:t> </a:t>
                      </a:r>
                    </a:p>
                  </a:txBody>
                  <a:tcPr marL="6350" marR="6350" marT="6350" marB="0" anchor="ctr">
                    <a:lnL>
                      <a:noFill/>
                    </a:lnL>
                    <a:lnR>
                      <a:noFill/>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FFFFFF"/>
                    </a:solidFill>
                  </a:tcPr>
                </a:tc>
                <a:tc>
                  <a:txBody>
                    <a:bodyPr/>
                    <a:lstStyle/>
                    <a:p>
                      <a:pPr algn="l" fontAlgn="ctr"/>
                      <a:r>
                        <a:rPr lang="es-MX" sz="900" b="0" i="0" u="none" strike="noStrike" dirty="0">
                          <a:solidFill>
                            <a:srgbClr val="000000"/>
                          </a:solidFill>
                          <a:effectLst/>
                          <a:latin typeface="Century Gothic" panose="020B0502020202020204" pitchFamily="34" charset="0"/>
                        </a:rPr>
                        <a:t> </a:t>
                      </a:r>
                    </a:p>
                  </a:txBody>
                  <a:tcPr marL="6350" marR="6350" marT="6350" marB="0" anchor="ctr">
                    <a:lnL>
                      <a:noFill/>
                    </a:lnL>
                    <a:lnR>
                      <a:noFill/>
                    </a:lnR>
                    <a:lnT>
                      <a:noFill/>
                    </a:lnT>
                    <a:lnB>
                      <a:noFill/>
                    </a:lnB>
                    <a:solidFill>
                      <a:srgbClr val="FFFFFF"/>
                    </a:solidFill>
                  </a:tcPr>
                </a:tc>
                <a:tc>
                  <a:txBody>
                    <a:bodyPr/>
                    <a:lstStyle/>
                    <a:p>
                      <a:pPr algn="ctr" fontAlgn="ctr"/>
                      <a:r>
                        <a:rPr lang="es-MX" sz="1050" b="0" i="0" u="none" strike="noStrike" dirty="0">
                          <a:solidFill>
                            <a:srgbClr val="000000"/>
                          </a:solidFill>
                          <a:effectLst/>
                          <a:latin typeface="Century Gothic" panose="020B0502020202020204" pitchFamily="34" charset="0"/>
                        </a:rPr>
                        <a:t> </a:t>
                      </a:r>
                    </a:p>
                  </a:txBody>
                  <a:tcPr marL="6350" marR="6350" marT="6350" marB="0" anchor="ctr">
                    <a:lnL>
                      <a:noFill/>
                    </a:lnL>
                    <a:lnR>
                      <a:noFill/>
                    </a:lnR>
                    <a:lnT>
                      <a:noFill/>
                    </a:lnT>
                    <a:lnB>
                      <a:noFill/>
                    </a:lnB>
                    <a:solidFill>
                      <a:srgbClr val="FFFFFF"/>
                    </a:solidFill>
                  </a:tcPr>
                </a:tc>
                <a:tc>
                  <a:txBody>
                    <a:bodyPr/>
                    <a:lstStyle/>
                    <a:p>
                      <a:pPr algn="l" fontAlgn="ctr"/>
                      <a:r>
                        <a:rPr lang="es-MX" sz="1050" b="0" i="0" u="none" strike="noStrike" dirty="0">
                          <a:solidFill>
                            <a:srgbClr val="000000"/>
                          </a:solidFill>
                          <a:effectLst/>
                          <a:latin typeface="Century Gothic" panose="020B0502020202020204" pitchFamily="34" charset="0"/>
                        </a:rPr>
                        <a:t> </a:t>
                      </a:r>
                    </a:p>
                  </a:txBody>
                  <a:tcPr marL="6350" marR="6350" marT="6350" marB="0" anchor="ctr">
                    <a:lnL>
                      <a:noFill/>
                    </a:lnL>
                    <a:lnR>
                      <a:noFill/>
                    </a:lnR>
                    <a:lnT>
                      <a:noFill/>
                    </a:lnT>
                    <a:lnB>
                      <a:noFill/>
                    </a:lnB>
                    <a:solidFill>
                      <a:srgbClr val="FFFFFF"/>
                    </a:solidFill>
                  </a:tcPr>
                </a:tc>
                <a:tc>
                  <a:txBody>
                    <a:bodyPr/>
                    <a:lstStyle/>
                    <a:p>
                      <a:pPr algn="l" fontAlgn="ctr"/>
                      <a:r>
                        <a:rPr lang="es-MX" sz="1000" b="0" i="0" u="none" strike="noStrike" dirty="0">
                          <a:solidFill>
                            <a:srgbClr val="00B050"/>
                          </a:solidFill>
                          <a:effectLst/>
                          <a:latin typeface="Century Gothic" panose="020B0502020202020204" pitchFamily="34" charset="0"/>
                        </a:rPr>
                        <a:t> </a:t>
                      </a:r>
                    </a:p>
                  </a:txBody>
                  <a:tcPr marL="95250" marR="6350" marT="6350" marB="0" anchor="ctr">
                    <a:lnL>
                      <a:noFill/>
                    </a:lnL>
                    <a:lnR>
                      <a:noFill/>
                    </a:lnR>
                    <a:lnT w="6350" cap="flat" cmpd="sng" algn="ctr">
                      <a:solidFill>
                        <a:srgbClr val="D9D9D9"/>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rgbClr val="FFFFFF"/>
                    </a:solidFill>
                  </a:tcPr>
                </a:tc>
                <a:extLst>
                  <a:ext uri="{0D108BD9-81ED-4DB2-BD59-A6C34878D82A}">
                    <a16:rowId xmlns="" xmlns:a16="http://schemas.microsoft.com/office/drawing/2014/main" val="10005"/>
                  </a:ext>
                </a:extLst>
              </a:tr>
              <a:tr h="406993">
                <a:tc>
                  <a:txBody>
                    <a:bodyPr/>
                    <a:lstStyle/>
                    <a:p>
                      <a:pPr algn="l" fontAlgn="ctr"/>
                      <a:r>
                        <a:rPr lang="es-MX" sz="1050" b="0" i="0" u="none" strike="noStrike" dirty="0">
                          <a:solidFill>
                            <a:srgbClr val="FFFFFF"/>
                          </a:solidFill>
                          <a:effectLst/>
                          <a:latin typeface="Century Gothic" panose="020B0502020202020204" pitchFamily="34" charset="0"/>
                        </a:rPr>
                        <a:t>Coinversión</a:t>
                      </a:r>
                    </a:p>
                  </a:txBody>
                  <a:tcPr marL="6350" marR="6350" marT="6350" marB="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808080"/>
                    </a:solidFill>
                  </a:tcPr>
                </a:tc>
                <a:tc>
                  <a:txBody>
                    <a:bodyPr/>
                    <a:lstStyle/>
                    <a:p>
                      <a:pPr algn="l" fontAlgn="ctr"/>
                      <a:r>
                        <a:rPr lang="es-MX" sz="900" b="0" i="0" u="none" strike="noStrike" dirty="0">
                          <a:solidFill>
                            <a:srgbClr val="000000"/>
                          </a:solidFill>
                          <a:effectLst/>
                          <a:latin typeface="Century Gothic" panose="020B0502020202020204" pitchFamily="34" charset="0"/>
                        </a:rPr>
                        <a:t> </a:t>
                      </a:r>
                    </a:p>
                  </a:txBody>
                  <a:tcPr marL="6350" marR="6350" marT="6350" marB="0" anchor="ctr">
                    <a:lnL w="12700" cap="flat" cmpd="sng" algn="ctr">
                      <a:solidFill>
                        <a:srgbClr val="808080"/>
                      </a:solidFill>
                      <a:prstDash val="solid"/>
                      <a:round/>
                      <a:headEnd type="none" w="med" len="med"/>
                      <a:tailEnd type="none" w="med" len="med"/>
                    </a:lnL>
                    <a:lnR>
                      <a:noFill/>
                    </a:lnR>
                    <a:lnT>
                      <a:noFill/>
                    </a:lnT>
                    <a:lnB>
                      <a:noFill/>
                    </a:lnB>
                    <a:solidFill>
                      <a:srgbClr val="FFFFFF"/>
                    </a:solidFill>
                  </a:tcPr>
                </a:tc>
                <a:tc>
                  <a:txBody>
                    <a:bodyPr/>
                    <a:lstStyle/>
                    <a:p>
                      <a:pPr algn="ctr" fontAlgn="ctr"/>
                      <a:r>
                        <a:rPr lang="es-MX" sz="1050" b="0" i="0" u="none" strike="noStrike" dirty="0" smtClean="0">
                          <a:solidFill>
                            <a:srgbClr val="000000"/>
                          </a:solidFill>
                          <a:effectLst/>
                          <a:latin typeface="Century Gothic" panose="020B0502020202020204" pitchFamily="34" charset="0"/>
                        </a:rPr>
                        <a:t>30%</a:t>
                      </a:r>
                      <a:endParaRPr lang="es-MX" sz="1050" b="0" i="0" u="none" strike="noStrike" dirty="0">
                        <a:solidFill>
                          <a:srgbClr val="000000"/>
                        </a:solidFill>
                        <a:effectLst/>
                        <a:latin typeface="Century Gothic" panose="020B0502020202020204" pitchFamily="34" charset="0"/>
                      </a:endParaRPr>
                    </a:p>
                  </a:txBody>
                  <a:tcPr marL="6350" marR="6350" marT="6350" marB="0" anchor="ctr">
                    <a:lnL>
                      <a:noFill/>
                    </a:lnL>
                    <a:lnR>
                      <a:noFill/>
                    </a:lnR>
                    <a:lnT>
                      <a:noFill/>
                    </a:lnT>
                    <a:lnB>
                      <a:noFill/>
                    </a:lnB>
                    <a:solidFill>
                      <a:srgbClr val="F2F2F2"/>
                    </a:solidFill>
                  </a:tcPr>
                </a:tc>
                <a:tc>
                  <a:txBody>
                    <a:bodyPr/>
                    <a:lstStyle/>
                    <a:p>
                      <a:pPr algn="l" fontAlgn="ctr"/>
                      <a:r>
                        <a:rPr lang="es-MX" sz="1050" b="0" i="0" u="none" strike="noStrike" dirty="0">
                          <a:solidFill>
                            <a:srgbClr val="000000"/>
                          </a:solidFill>
                          <a:effectLst/>
                          <a:latin typeface="Century Gothic" panose="020B0502020202020204" pitchFamily="34" charset="0"/>
                        </a:rPr>
                        <a:t> </a:t>
                      </a:r>
                    </a:p>
                  </a:txBody>
                  <a:tcPr marL="6350" marR="6350" marT="6350" marB="0" anchor="ctr">
                    <a:lnL>
                      <a:noFill/>
                    </a:lnL>
                    <a:lnR w="3175" cap="flat" cmpd="sng" algn="ctr">
                      <a:solidFill>
                        <a:schemeClr val="bg1">
                          <a:lumMod val="65000"/>
                        </a:schemeClr>
                      </a:solidFill>
                      <a:prstDash val="solid"/>
                      <a:round/>
                      <a:headEnd type="none" w="med" len="med"/>
                      <a:tailEnd type="none" w="med" len="med"/>
                    </a:lnR>
                    <a:lnT>
                      <a:noFill/>
                    </a:lnT>
                    <a:lnB>
                      <a:noFill/>
                    </a:lnB>
                    <a:solidFill>
                      <a:srgbClr val="FFFFFF"/>
                    </a:solidFill>
                  </a:tcPr>
                </a:tc>
                <a:tc>
                  <a:txBody>
                    <a:bodyPr/>
                    <a:lstStyle/>
                    <a:p>
                      <a:pPr algn="ctr" fontAlgn="ctr"/>
                      <a:r>
                        <a:rPr lang="es-MX" sz="1000" b="0" i="0" u="none" strike="noStrike" dirty="0" smtClean="0">
                          <a:solidFill>
                            <a:srgbClr val="000000"/>
                          </a:solidFill>
                          <a:effectLst/>
                          <a:latin typeface="Century Gothic" panose="020B0502020202020204" pitchFamily="34" charset="0"/>
                        </a:rPr>
                        <a:t>La coinversión es </a:t>
                      </a:r>
                      <a:r>
                        <a:rPr lang="es-MX" sz="1000" b="1" i="0" u="none" strike="noStrike" dirty="0" smtClean="0">
                          <a:solidFill>
                            <a:srgbClr val="000000"/>
                          </a:solidFill>
                          <a:effectLst/>
                          <a:latin typeface="Century Gothic" panose="020B0502020202020204" pitchFamily="34" charset="0"/>
                        </a:rPr>
                        <a:t>mucho mayor</a:t>
                      </a:r>
                      <a:r>
                        <a:rPr lang="es-MX" sz="1000" b="1" i="0" u="none" strike="noStrike" baseline="0" dirty="0" smtClean="0">
                          <a:solidFill>
                            <a:srgbClr val="000000"/>
                          </a:solidFill>
                          <a:effectLst/>
                          <a:latin typeface="Century Gothic" panose="020B0502020202020204" pitchFamily="34" charset="0"/>
                        </a:rPr>
                        <a:t> a la promedio </a:t>
                      </a:r>
                      <a:r>
                        <a:rPr lang="es-MX" sz="1000" b="0" i="0" u="none" strike="noStrike" baseline="0" dirty="0" smtClean="0">
                          <a:solidFill>
                            <a:srgbClr val="000000"/>
                          </a:solidFill>
                          <a:effectLst/>
                          <a:latin typeface="Century Gothic" panose="020B0502020202020204" pitchFamily="34" charset="0"/>
                        </a:rPr>
                        <a:t>(5%)</a:t>
                      </a:r>
                    </a:p>
                    <a:p>
                      <a:pPr algn="ctr" fontAlgn="ctr"/>
                      <a:r>
                        <a:rPr lang="es-MX" sz="1000" b="0" i="0" u="none" strike="noStrike" baseline="0" dirty="0" smtClean="0">
                          <a:solidFill>
                            <a:srgbClr val="000000"/>
                          </a:solidFill>
                          <a:effectLst/>
                          <a:latin typeface="Century Gothic" panose="020B0502020202020204" pitchFamily="34" charset="0"/>
                        </a:rPr>
                        <a:t>Es realizada 10% administrador, 20% fondos paralelos</a:t>
                      </a:r>
                      <a:endParaRPr lang="es-MX" sz="1000" b="0" i="0" u="none" strike="noStrike" dirty="0">
                        <a:solidFill>
                          <a:srgbClr val="000000"/>
                        </a:solidFill>
                        <a:effectLst/>
                        <a:latin typeface="Century Gothic" panose="020B0502020202020204" pitchFamily="34" charset="0"/>
                      </a:endParaRPr>
                    </a:p>
                  </a:txBody>
                  <a:tcPr marL="6350" marR="6350" marT="6350"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6"/>
                  </a:ext>
                </a:extLst>
              </a:tr>
              <a:tr h="169695">
                <a:tc>
                  <a:txBody>
                    <a:bodyPr/>
                    <a:lstStyle/>
                    <a:p>
                      <a:pPr algn="l" fontAlgn="ctr"/>
                      <a:r>
                        <a:rPr lang="es-MX" sz="1050" b="0" i="0" u="none" strike="noStrike" dirty="0">
                          <a:solidFill>
                            <a:srgbClr val="000000"/>
                          </a:solidFill>
                          <a:effectLst/>
                          <a:latin typeface="Century Gothic" panose="020B0502020202020204" pitchFamily="34" charset="0"/>
                        </a:rPr>
                        <a:t> </a:t>
                      </a:r>
                    </a:p>
                  </a:txBody>
                  <a:tcPr marL="6350" marR="6350" marT="6350" marB="0" anchor="ctr">
                    <a:lnL>
                      <a:noFill/>
                    </a:lnL>
                    <a:lnR>
                      <a:noFill/>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FFFFFF"/>
                    </a:solidFill>
                  </a:tcPr>
                </a:tc>
                <a:tc>
                  <a:txBody>
                    <a:bodyPr/>
                    <a:lstStyle/>
                    <a:p>
                      <a:pPr algn="l" fontAlgn="ctr"/>
                      <a:r>
                        <a:rPr lang="es-MX" sz="900" b="0" i="0" u="none" strike="noStrike" dirty="0">
                          <a:solidFill>
                            <a:srgbClr val="000000"/>
                          </a:solidFill>
                          <a:effectLst/>
                          <a:latin typeface="Century Gothic" panose="020B0502020202020204" pitchFamily="34" charset="0"/>
                        </a:rPr>
                        <a:t> </a:t>
                      </a:r>
                    </a:p>
                  </a:txBody>
                  <a:tcPr marL="6350" marR="6350" marT="6350" marB="0" anchor="ctr">
                    <a:lnL>
                      <a:noFill/>
                    </a:lnL>
                    <a:lnR>
                      <a:noFill/>
                    </a:lnR>
                    <a:lnT>
                      <a:noFill/>
                    </a:lnT>
                    <a:lnB>
                      <a:noFill/>
                    </a:lnB>
                    <a:solidFill>
                      <a:srgbClr val="FFFFFF"/>
                    </a:solidFill>
                  </a:tcPr>
                </a:tc>
                <a:tc>
                  <a:txBody>
                    <a:bodyPr/>
                    <a:lstStyle/>
                    <a:p>
                      <a:pPr algn="ctr" fontAlgn="ctr"/>
                      <a:r>
                        <a:rPr lang="es-MX" sz="1050" b="0" i="0" u="none" strike="noStrike" dirty="0">
                          <a:solidFill>
                            <a:srgbClr val="000000"/>
                          </a:solidFill>
                          <a:effectLst/>
                          <a:latin typeface="Century Gothic" panose="020B0502020202020204" pitchFamily="34" charset="0"/>
                        </a:rPr>
                        <a:t> </a:t>
                      </a:r>
                    </a:p>
                  </a:txBody>
                  <a:tcPr marL="6350" marR="6350" marT="6350" marB="0" anchor="ctr">
                    <a:lnL>
                      <a:noFill/>
                    </a:lnL>
                    <a:lnR>
                      <a:noFill/>
                    </a:lnR>
                    <a:lnT>
                      <a:noFill/>
                    </a:lnT>
                    <a:lnB>
                      <a:noFill/>
                    </a:lnB>
                    <a:solidFill>
                      <a:srgbClr val="FFFFFF"/>
                    </a:solidFill>
                  </a:tcPr>
                </a:tc>
                <a:tc>
                  <a:txBody>
                    <a:bodyPr/>
                    <a:lstStyle/>
                    <a:p>
                      <a:pPr algn="l" fontAlgn="ctr"/>
                      <a:r>
                        <a:rPr lang="es-MX" sz="1050" b="0" i="0" u="none" strike="noStrike" dirty="0">
                          <a:solidFill>
                            <a:srgbClr val="000000"/>
                          </a:solidFill>
                          <a:effectLst/>
                          <a:latin typeface="Century Gothic" panose="020B0502020202020204" pitchFamily="34" charset="0"/>
                        </a:rPr>
                        <a:t> </a:t>
                      </a:r>
                    </a:p>
                  </a:txBody>
                  <a:tcPr marL="6350" marR="6350" marT="6350" marB="0" anchor="ctr">
                    <a:lnL>
                      <a:noFill/>
                    </a:lnL>
                    <a:lnR>
                      <a:noFill/>
                    </a:lnR>
                    <a:lnT>
                      <a:noFill/>
                    </a:lnT>
                    <a:lnB>
                      <a:noFill/>
                    </a:lnB>
                    <a:solidFill>
                      <a:srgbClr val="FFFFFF"/>
                    </a:solidFill>
                  </a:tcPr>
                </a:tc>
                <a:tc>
                  <a:txBody>
                    <a:bodyPr/>
                    <a:lstStyle/>
                    <a:p>
                      <a:pPr algn="ctr" fontAlgn="ctr"/>
                      <a:r>
                        <a:rPr lang="es-MX" sz="1050" b="0" i="0" u="none" strike="noStrike" dirty="0">
                          <a:solidFill>
                            <a:srgbClr val="000000"/>
                          </a:solidFill>
                          <a:effectLst/>
                          <a:latin typeface="Century Gothic" panose="020B0502020202020204" pitchFamily="34" charset="0"/>
                        </a:rPr>
                        <a:t> </a:t>
                      </a:r>
                    </a:p>
                  </a:txBody>
                  <a:tcPr marL="6350" marR="6350" marT="6350" marB="0" anchor="ctr">
                    <a:lnL>
                      <a:noFill/>
                    </a:lnL>
                    <a:lnR>
                      <a:noFill/>
                    </a:lnR>
                    <a:lnT w="3175" cap="flat" cmpd="sng" algn="ctr">
                      <a:solidFill>
                        <a:schemeClr val="bg1">
                          <a:lumMod val="65000"/>
                        </a:schemeClr>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FFFFFF"/>
                    </a:solidFill>
                  </a:tcPr>
                </a:tc>
                <a:extLst>
                  <a:ext uri="{0D108BD9-81ED-4DB2-BD59-A6C34878D82A}">
                    <a16:rowId xmlns="" xmlns:a16="http://schemas.microsoft.com/office/drawing/2014/main" val="10007"/>
                  </a:ext>
                </a:extLst>
              </a:tr>
              <a:tr h="348850">
                <a:tc>
                  <a:txBody>
                    <a:bodyPr/>
                    <a:lstStyle/>
                    <a:p>
                      <a:pPr algn="l" fontAlgn="ctr"/>
                      <a:r>
                        <a:rPr lang="es-MX" sz="1050" b="0" i="0" u="none" strike="noStrike" dirty="0">
                          <a:solidFill>
                            <a:srgbClr val="FFFFFF"/>
                          </a:solidFill>
                          <a:effectLst/>
                          <a:latin typeface="Century Gothic" panose="020B0502020202020204" pitchFamily="34" charset="0"/>
                        </a:rPr>
                        <a:t>Término</a:t>
                      </a:r>
                    </a:p>
                  </a:txBody>
                  <a:tcPr marL="6350" marR="6350" marT="6350" marB="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808080"/>
                    </a:solidFill>
                  </a:tcPr>
                </a:tc>
                <a:tc>
                  <a:txBody>
                    <a:bodyPr/>
                    <a:lstStyle/>
                    <a:p>
                      <a:pPr algn="l" fontAlgn="ctr"/>
                      <a:r>
                        <a:rPr lang="es-MX" sz="900" b="0" i="0" u="none" strike="noStrike" dirty="0">
                          <a:solidFill>
                            <a:srgbClr val="000000"/>
                          </a:solidFill>
                          <a:effectLst/>
                          <a:latin typeface="Century Gothic" panose="020B0502020202020204" pitchFamily="34" charset="0"/>
                        </a:rPr>
                        <a:t> </a:t>
                      </a:r>
                    </a:p>
                  </a:txBody>
                  <a:tcPr marL="6350" marR="6350" marT="6350" marB="0" anchor="ctr">
                    <a:lnL w="12700" cap="flat" cmpd="sng" algn="ctr">
                      <a:solidFill>
                        <a:srgbClr val="808080"/>
                      </a:solidFill>
                      <a:prstDash val="solid"/>
                      <a:round/>
                      <a:headEnd type="none" w="med" len="med"/>
                      <a:tailEnd type="none" w="med" len="med"/>
                    </a:lnL>
                    <a:lnR>
                      <a:noFill/>
                    </a:lnR>
                    <a:lnT>
                      <a:noFill/>
                    </a:lnT>
                    <a:lnB>
                      <a:noFill/>
                    </a:lnB>
                    <a:solidFill>
                      <a:srgbClr val="FFFFFF"/>
                    </a:solidFill>
                  </a:tcPr>
                </a:tc>
                <a:tc>
                  <a:txBody>
                    <a:bodyPr/>
                    <a:lstStyle/>
                    <a:p>
                      <a:pPr algn="ctr" fontAlgn="ctr"/>
                      <a:r>
                        <a:rPr lang="es-MX" sz="1050" b="0" i="0" u="none" strike="noStrike" dirty="0">
                          <a:solidFill>
                            <a:srgbClr val="000000"/>
                          </a:solidFill>
                          <a:effectLst/>
                          <a:latin typeface="Century Gothic" panose="020B0502020202020204" pitchFamily="34" charset="0"/>
                        </a:rPr>
                        <a:t>10 años</a:t>
                      </a:r>
                    </a:p>
                  </a:txBody>
                  <a:tcPr marL="6350" marR="6350" marT="6350" marB="0" anchor="ctr">
                    <a:lnL>
                      <a:noFill/>
                    </a:lnL>
                    <a:lnR>
                      <a:noFill/>
                    </a:lnR>
                    <a:lnT>
                      <a:noFill/>
                    </a:lnT>
                    <a:lnB>
                      <a:noFill/>
                    </a:lnB>
                    <a:solidFill>
                      <a:srgbClr val="F2F2F2"/>
                    </a:solidFill>
                  </a:tcPr>
                </a:tc>
                <a:tc>
                  <a:txBody>
                    <a:bodyPr/>
                    <a:lstStyle/>
                    <a:p>
                      <a:pPr algn="l" fontAlgn="ctr"/>
                      <a:r>
                        <a:rPr lang="es-MX" sz="1050" b="0" i="0" u="none" strike="noStrike" dirty="0">
                          <a:solidFill>
                            <a:srgbClr val="000000"/>
                          </a:solidFill>
                          <a:effectLst/>
                          <a:latin typeface="Century Gothic" panose="020B0502020202020204" pitchFamily="34" charset="0"/>
                        </a:rPr>
                        <a:t> </a:t>
                      </a:r>
                    </a:p>
                  </a:txBody>
                  <a:tcPr marL="6350" marR="6350" marT="6350" marB="0" anchor="ctr">
                    <a:lnL>
                      <a:noFill/>
                    </a:lnL>
                    <a:lnR w="6350" cap="flat" cmpd="sng" algn="ctr">
                      <a:solidFill>
                        <a:srgbClr val="D9D9D9"/>
                      </a:solidFill>
                      <a:prstDash val="solid"/>
                      <a:round/>
                      <a:headEnd type="none" w="med" len="med"/>
                      <a:tailEnd type="none" w="med" len="med"/>
                    </a:lnR>
                    <a:lnT>
                      <a:noFill/>
                    </a:lnT>
                    <a:lnB>
                      <a:noFill/>
                    </a:lnB>
                    <a:solidFill>
                      <a:srgbClr val="FFFFFF"/>
                    </a:solidFill>
                  </a:tcPr>
                </a:tc>
                <a:tc>
                  <a:txBody>
                    <a:bodyPr/>
                    <a:lstStyle/>
                    <a:p>
                      <a:pPr algn="ctr" fontAlgn="ctr"/>
                      <a:r>
                        <a:rPr lang="es-MX" sz="1000" b="0" i="0" u="none" strike="noStrike" dirty="0">
                          <a:solidFill>
                            <a:srgbClr val="000000"/>
                          </a:solidFill>
                          <a:effectLst/>
                          <a:latin typeface="Century Gothic" panose="020B0502020202020204" pitchFamily="34" charset="0"/>
                        </a:rPr>
                        <a:t>El plazo está en línea con</a:t>
                      </a:r>
                      <a:r>
                        <a:rPr lang="es-MX" sz="1000" b="0" i="0" u="none" strike="noStrike" baseline="0" dirty="0">
                          <a:solidFill>
                            <a:srgbClr val="000000"/>
                          </a:solidFill>
                          <a:effectLst/>
                          <a:latin typeface="Century Gothic" panose="020B0502020202020204" pitchFamily="34" charset="0"/>
                        </a:rPr>
                        <a:t> el sector de bienes raíces</a:t>
                      </a:r>
                      <a:r>
                        <a:rPr lang="es-MX" sz="1000" b="0" i="0" u="none" strike="noStrike" dirty="0">
                          <a:solidFill>
                            <a:srgbClr val="000000"/>
                          </a:solidFill>
                          <a:effectLst/>
                          <a:latin typeface="Century Gothic" panose="020B0502020202020204" pitchFamily="34" charset="0"/>
                        </a:rPr>
                        <a:t>. </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FFFFFF"/>
                    </a:solidFill>
                  </a:tcPr>
                </a:tc>
                <a:extLst>
                  <a:ext uri="{0D108BD9-81ED-4DB2-BD59-A6C34878D82A}">
                    <a16:rowId xmlns="" xmlns:a16="http://schemas.microsoft.com/office/drawing/2014/main" val="10008"/>
                  </a:ext>
                </a:extLst>
              </a:tr>
              <a:tr h="169695">
                <a:tc>
                  <a:txBody>
                    <a:bodyPr/>
                    <a:lstStyle/>
                    <a:p>
                      <a:pPr algn="l" fontAlgn="ctr"/>
                      <a:r>
                        <a:rPr lang="es-MX" sz="1050" b="0" i="0" u="none" strike="noStrike" dirty="0">
                          <a:solidFill>
                            <a:srgbClr val="000000"/>
                          </a:solidFill>
                          <a:effectLst/>
                          <a:latin typeface="Century Gothic" panose="020B0502020202020204" pitchFamily="34" charset="0"/>
                        </a:rPr>
                        <a:t> </a:t>
                      </a:r>
                    </a:p>
                  </a:txBody>
                  <a:tcPr marL="6350" marR="6350" marT="6350" marB="0" anchor="ctr">
                    <a:lnL>
                      <a:noFill/>
                    </a:lnL>
                    <a:lnR>
                      <a:noFill/>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FFFFFF"/>
                    </a:solidFill>
                  </a:tcPr>
                </a:tc>
                <a:tc>
                  <a:txBody>
                    <a:bodyPr/>
                    <a:lstStyle/>
                    <a:p>
                      <a:pPr algn="l" fontAlgn="ctr"/>
                      <a:r>
                        <a:rPr lang="es-MX" sz="900" b="0" i="0" u="none" strike="noStrike" dirty="0">
                          <a:solidFill>
                            <a:srgbClr val="000000"/>
                          </a:solidFill>
                          <a:effectLst/>
                          <a:latin typeface="Century Gothic" panose="020B0502020202020204" pitchFamily="34" charset="0"/>
                        </a:rPr>
                        <a:t> </a:t>
                      </a:r>
                    </a:p>
                  </a:txBody>
                  <a:tcPr marL="6350" marR="6350" marT="6350" marB="0" anchor="ctr">
                    <a:lnL>
                      <a:noFill/>
                    </a:lnL>
                    <a:lnR>
                      <a:noFill/>
                    </a:lnR>
                    <a:lnT>
                      <a:noFill/>
                    </a:lnT>
                    <a:lnB>
                      <a:noFill/>
                    </a:lnB>
                    <a:solidFill>
                      <a:srgbClr val="FFFFFF"/>
                    </a:solidFill>
                  </a:tcPr>
                </a:tc>
                <a:tc>
                  <a:txBody>
                    <a:bodyPr/>
                    <a:lstStyle/>
                    <a:p>
                      <a:pPr algn="ctr" fontAlgn="ctr"/>
                      <a:r>
                        <a:rPr lang="es-MX" sz="1050" b="0" i="0" u="none" strike="noStrike" dirty="0">
                          <a:solidFill>
                            <a:srgbClr val="000000"/>
                          </a:solidFill>
                          <a:effectLst/>
                          <a:latin typeface="Century Gothic" panose="020B0502020202020204" pitchFamily="34" charset="0"/>
                        </a:rPr>
                        <a:t> </a:t>
                      </a:r>
                    </a:p>
                  </a:txBody>
                  <a:tcPr marL="6350" marR="6350" marT="6350" marB="0" anchor="ctr">
                    <a:lnL>
                      <a:noFill/>
                    </a:lnL>
                    <a:lnR>
                      <a:noFill/>
                    </a:lnR>
                    <a:lnT>
                      <a:noFill/>
                    </a:lnT>
                    <a:lnB>
                      <a:noFill/>
                    </a:lnB>
                    <a:solidFill>
                      <a:srgbClr val="FFFFFF"/>
                    </a:solidFill>
                  </a:tcPr>
                </a:tc>
                <a:tc>
                  <a:txBody>
                    <a:bodyPr/>
                    <a:lstStyle/>
                    <a:p>
                      <a:pPr algn="l" fontAlgn="ctr"/>
                      <a:r>
                        <a:rPr lang="es-MX" sz="1050" b="0" i="0" u="none" strike="noStrike" dirty="0">
                          <a:solidFill>
                            <a:srgbClr val="000000"/>
                          </a:solidFill>
                          <a:effectLst/>
                          <a:latin typeface="Century Gothic" panose="020B0502020202020204" pitchFamily="34" charset="0"/>
                        </a:rPr>
                        <a:t> </a:t>
                      </a:r>
                    </a:p>
                  </a:txBody>
                  <a:tcPr marL="6350" marR="6350" marT="6350" marB="0" anchor="ctr">
                    <a:lnL>
                      <a:noFill/>
                    </a:lnL>
                    <a:lnR>
                      <a:noFill/>
                    </a:lnR>
                    <a:lnT>
                      <a:noFill/>
                    </a:lnT>
                    <a:lnB>
                      <a:noFill/>
                    </a:lnB>
                    <a:solidFill>
                      <a:srgbClr val="FFFFFF"/>
                    </a:solidFill>
                  </a:tcPr>
                </a:tc>
                <a:tc>
                  <a:txBody>
                    <a:bodyPr/>
                    <a:lstStyle/>
                    <a:p>
                      <a:pPr algn="ctr" fontAlgn="ctr"/>
                      <a:r>
                        <a:rPr lang="es-MX" sz="1050" b="0" i="0" u="none" strike="noStrike" dirty="0">
                          <a:solidFill>
                            <a:srgbClr val="000000"/>
                          </a:solidFill>
                          <a:effectLst/>
                          <a:latin typeface="Century Gothic" panose="020B0502020202020204" pitchFamily="34" charset="0"/>
                        </a:rPr>
                        <a:t> </a:t>
                      </a:r>
                    </a:p>
                  </a:txBody>
                  <a:tcPr marL="6350" marR="6350" marT="6350" marB="0" anchor="ctr">
                    <a:lnL>
                      <a:noFill/>
                    </a:lnL>
                    <a:lnR>
                      <a:noFill/>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FFFFFF"/>
                    </a:solidFill>
                  </a:tcPr>
                </a:tc>
                <a:extLst>
                  <a:ext uri="{0D108BD9-81ED-4DB2-BD59-A6C34878D82A}">
                    <a16:rowId xmlns="" xmlns:a16="http://schemas.microsoft.com/office/drawing/2014/main" val="10009"/>
                  </a:ext>
                </a:extLst>
              </a:tr>
              <a:tr h="305244">
                <a:tc>
                  <a:txBody>
                    <a:bodyPr/>
                    <a:lstStyle/>
                    <a:p>
                      <a:pPr algn="l" fontAlgn="ctr"/>
                      <a:r>
                        <a:rPr lang="es-MX" sz="1050" b="0" i="0" u="none" strike="noStrike" dirty="0">
                          <a:solidFill>
                            <a:srgbClr val="FFFFFF"/>
                          </a:solidFill>
                          <a:effectLst/>
                          <a:latin typeface="Century Gothic" panose="020B0502020202020204" pitchFamily="34" charset="0"/>
                        </a:rPr>
                        <a:t>Periodo inversión</a:t>
                      </a:r>
                    </a:p>
                  </a:txBody>
                  <a:tcPr marL="6350" marR="6350" marT="6350" marB="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808080"/>
                    </a:solidFill>
                  </a:tcPr>
                </a:tc>
                <a:tc>
                  <a:txBody>
                    <a:bodyPr/>
                    <a:lstStyle/>
                    <a:p>
                      <a:pPr algn="l" fontAlgn="ctr"/>
                      <a:r>
                        <a:rPr lang="es-MX" sz="900" b="0" i="0" u="none" strike="noStrike" dirty="0">
                          <a:solidFill>
                            <a:srgbClr val="000000"/>
                          </a:solidFill>
                          <a:effectLst/>
                          <a:latin typeface="Century Gothic" panose="020B0502020202020204" pitchFamily="34" charset="0"/>
                        </a:rPr>
                        <a:t> </a:t>
                      </a:r>
                    </a:p>
                  </a:txBody>
                  <a:tcPr marL="6350" marR="6350" marT="6350" marB="0" anchor="ctr">
                    <a:lnL w="12700" cap="flat" cmpd="sng" algn="ctr">
                      <a:solidFill>
                        <a:srgbClr val="808080"/>
                      </a:solidFill>
                      <a:prstDash val="solid"/>
                      <a:round/>
                      <a:headEnd type="none" w="med" len="med"/>
                      <a:tailEnd type="none" w="med" len="med"/>
                    </a:lnL>
                    <a:lnR>
                      <a:noFill/>
                    </a:lnR>
                    <a:lnT>
                      <a:noFill/>
                    </a:lnT>
                    <a:lnB>
                      <a:noFill/>
                    </a:lnB>
                    <a:solidFill>
                      <a:srgbClr val="FFFFFF"/>
                    </a:solidFill>
                  </a:tcPr>
                </a:tc>
                <a:tc>
                  <a:txBody>
                    <a:bodyPr/>
                    <a:lstStyle/>
                    <a:p>
                      <a:pPr algn="ctr" fontAlgn="ctr"/>
                      <a:r>
                        <a:rPr lang="es-MX" sz="1050" b="0" i="0" u="none" strike="noStrike" dirty="0" smtClean="0">
                          <a:solidFill>
                            <a:srgbClr val="000000"/>
                          </a:solidFill>
                          <a:effectLst/>
                          <a:latin typeface="Century Gothic" panose="020B0502020202020204" pitchFamily="34" charset="0"/>
                        </a:rPr>
                        <a:t>4 años</a:t>
                      </a:r>
                      <a:endParaRPr lang="es-MX" sz="1050" b="0" i="0" u="none" strike="noStrike" dirty="0">
                        <a:solidFill>
                          <a:srgbClr val="000000"/>
                        </a:solidFill>
                        <a:effectLst/>
                        <a:latin typeface="Century Gothic" panose="020B0502020202020204" pitchFamily="34" charset="0"/>
                      </a:endParaRPr>
                    </a:p>
                  </a:txBody>
                  <a:tcPr marL="6350" marR="6350" marT="6350" marB="0" anchor="ctr">
                    <a:lnL>
                      <a:noFill/>
                    </a:lnL>
                    <a:lnR>
                      <a:noFill/>
                    </a:lnR>
                    <a:lnT>
                      <a:noFill/>
                    </a:lnT>
                    <a:lnB>
                      <a:noFill/>
                    </a:lnB>
                    <a:solidFill>
                      <a:srgbClr val="F2F2F2"/>
                    </a:solidFill>
                  </a:tcPr>
                </a:tc>
                <a:tc>
                  <a:txBody>
                    <a:bodyPr/>
                    <a:lstStyle/>
                    <a:p>
                      <a:pPr algn="l" fontAlgn="ctr"/>
                      <a:r>
                        <a:rPr lang="es-MX" sz="1050" b="0" i="0" u="none" strike="noStrike" dirty="0">
                          <a:solidFill>
                            <a:srgbClr val="000000"/>
                          </a:solidFill>
                          <a:effectLst/>
                          <a:latin typeface="Century Gothic" panose="020B0502020202020204" pitchFamily="34" charset="0"/>
                        </a:rPr>
                        <a:t> </a:t>
                      </a:r>
                    </a:p>
                  </a:txBody>
                  <a:tcPr marL="6350" marR="6350" marT="6350" marB="0" anchor="ctr">
                    <a:lnL>
                      <a:noFill/>
                    </a:lnL>
                    <a:lnR w="6350" cap="flat" cmpd="sng" algn="ctr">
                      <a:solidFill>
                        <a:srgbClr val="D9D9D9"/>
                      </a:solidFill>
                      <a:prstDash val="solid"/>
                      <a:round/>
                      <a:headEnd type="none" w="med" len="med"/>
                      <a:tailEnd type="none" w="med" len="med"/>
                    </a:lnR>
                    <a:lnT>
                      <a:noFill/>
                    </a:lnT>
                    <a:lnB>
                      <a:noFill/>
                    </a:lnB>
                    <a:solidFill>
                      <a:srgbClr val="FFFFFF"/>
                    </a:solidFill>
                  </a:tcPr>
                </a:tc>
                <a:tc>
                  <a:txBody>
                    <a:bodyPr/>
                    <a:lstStyle/>
                    <a:p>
                      <a:pPr algn="ctr" fontAlgn="ctr"/>
                      <a:r>
                        <a:rPr lang="es-MX" sz="1000" b="0" i="0" u="none" strike="noStrike" dirty="0">
                          <a:solidFill>
                            <a:srgbClr val="000000"/>
                          </a:solidFill>
                          <a:effectLst/>
                          <a:latin typeface="Century Gothic" panose="020B0502020202020204" pitchFamily="34" charset="0"/>
                        </a:rPr>
                        <a:t> </a:t>
                      </a: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FFFFFF"/>
                    </a:solidFill>
                  </a:tcPr>
                </a:tc>
                <a:extLst>
                  <a:ext uri="{0D108BD9-81ED-4DB2-BD59-A6C34878D82A}">
                    <a16:rowId xmlns="" xmlns:a16="http://schemas.microsoft.com/office/drawing/2014/main" val="10010"/>
                  </a:ext>
                </a:extLst>
              </a:tr>
              <a:tr h="169695">
                <a:tc>
                  <a:txBody>
                    <a:bodyPr/>
                    <a:lstStyle/>
                    <a:p>
                      <a:pPr algn="l" fontAlgn="ctr"/>
                      <a:r>
                        <a:rPr lang="es-MX" sz="1050" b="0" i="0" u="none" strike="noStrike" dirty="0">
                          <a:solidFill>
                            <a:srgbClr val="000000"/>
                          </a:solidFill>
                          <a:effectLst/>
                          <a:latin typeface="Century Gothic" panose="020B0502020202020204" pitchFamily="34" charset="0"/>
                        </a:rPr>
                        <a:t> </a:t>
                      </a:r>
                    </a:p>
                  </a:txBody>
                  <a:tcPr marL="6350" marR="6350" marT="6350" marB="0" anchor="ctr">
                    <a:lnL>
                      <a:noFill/>
                    </a:lnL>
                    <a:lnR>
                      <a:noFill/>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FFFFFF"/>
                    </a:solidFill>
                  </a:tcPr>
                </a:tc>
                <a:tc>
                  <a:txBody>
                    <a:bodyPr/>
                    <a:lstStyle/>
                    <a:p>
                      <a:pPr algn="l" fontAlgn="ctr"/>
                      <a:r>
                        <a:rPr lang="es-MX" sz="900" b="0" i="0" u="none" strike="noStrike" dirty="0">
                          <a:solidFill>
                            <a:srgbClr val="000000"/>
                          </a:solidFill>
                          <a:effectLst/>
                          <a:latin typeface="Century Gothic" panose="020B0502020202020204" pitchFamily="34" charset="0"/>
                        </a:rPr>
                        <a:t> </a:t>
                      </a:r>
                    </a:p>
                  </a:txBody>
                  <a:tcPr marL="6350" marR="6350" marT="6350" marB="0" anchor="ctr">
                    <a:lnL>
                      <a:noFill/>
                    </a:lnL>
                    <a:lnR>
                      <a:noFill/>
                    </a:lnR>
                    <a:lnT>
                      <a:noFill/>
                    </a:lnT>
                    <a:lnB>
                      <a:noFill/>
                    </a:lnB>
                    <a:solidFill>
                      <a:srgbClr val="FFFFFF"/>
                    </a:solidFill>
                  </a:tcPr>
                </a:tc>
                <a:tc>
                  <a:txBody>
                    <a:bodyPr/>
                    <a:lstStyle/>
                    <a:p>
                      <a:pPr algn="ctr" fontAlgn="ctr"/>
                      <a:r>
                        <a:rPr lang="es-MX" sz="1050" b="0" i="0" u="none" strike="noStrike" dirty="0">
                          <a:solidFill>
                            <a:srgbClr val="000000"/>
                          </a:solidFill>
                          <a:effectLst/>
                          <a:latin typeface="Century Gothic" panose="020B0502020202020204" pitchFamily="34" charset="0"/>
                        </a:rPr>
                        <a:t> </a:t>
                      </a:r>
                    </a:p>
                  </a:txBody>
                  <a:tcPr marL="6350" marR="6350" marT="6350" marB="0" anchor="ctr">
                    <a:lnL>
                      <a:noFill/>
                    </a:lnL>
                    <a:lnR>
                      <a:noFill/>
                    </a:lnR>
                    <a:lnT>
                      <a:noFill/>
                    </a:lnT>
                    <a:lnB>
                      <a:noFill/>
                    </a:lnB>
                    <a:solidFill>
                      <a:srgbClr val="FFFFFF"/>
                    </a:solidFill>
                  </a:tcPr>
                </a:tc>
                <a:tc>
                  <a:txBody>
                    <a:bodyPr/>
                    <a:lstStyle/>
                    <a:p>
                      <a:pPr algn="l" fontAlgn="ctr"/>
                      <a:r>
                        <a:rPr lang="es-MX" sz="1050" b="0" i="0" u="none" strike="noStrike" dirty="0">
                          <a:solidFill>
                            <a:srgbClr val="000000"/>
                          </a:solidFill>
                          <a:effectLst/>
                          <a:latin typeface="Century Gothic" panose="020B0502020202020204" pitchFamily="34" charset="0"/>
                        </a:rPr>
                        <a:t> </a:t>
                      </a:r>
                    </a:p>
                  </a:txBody>
                  <a:tcPr marL="6350" marR="6350" marT="6350" marB="0" anchor="ctr">
                    <a:lnL>
                      <a:noFill/>
                    </a:lnL>
                    <a:lnR>
                      <a:noFill/>
                    </a:lnR>
                    <a:lnT>
                      <a:noFill/>
                    </a:lnT>
                    <a:lnB>
                      <a:noFill/>
                    </a:lnB>
                    <a:solidFill>
                      <a:srgbClr val="FFFFFF"/>
                    </a:solidFill>
                  </a:tcPr>
                </a:tc>
                <a:tc>
                  <a:txBody>
                    <a:bodyPr/>
                    <a:lstStyle/>
                    <a:p>
                      <a:pPr algn="ctr" fontAlgn="ctr"/>
                      <a:r>
                        <a:rPr lang="es-MX" sz="1050" b="0" i="0" u="none" strike="noStrike" dirty="0">
                          <a:solidFill>
                            <a:srgbClr val="000000"/>
                          </a:solidFill>
                          <a:effectLst/>
                          <a:latin typeface="Century Gothic" panose="020B0502020202020204" pitchFamily="34" charset="0"/>
                        </a:rPr>
                        <a:t> </a:t>
                      </a:r>
                    </a:p>
                  </a:txBody>
                  <a:tcPr marL="6350" marR="6350" marT="6350" marB="0" anchor="ctr">
                    <a:lnL>
                      <a:noFill/>
                    </a:lnL>
                    <a:lnR>
                      <a:noFill/>
                    </a:lnR>
                    <a:lnT w="6350" cap="flat" cmpd="sng" algn="ctr">
                      <a:solidFill>
                        <a:srgbClr val="D9D9D9"/>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rgbClr val="FFFFFF"/>
                    </a:solidFill>
                  </a:tcPr>
                </a:tc>
                <a:extLst>
                  <a:ext uri="{0D108BD9-81ED-4DB2-BD59-A6C34878D82A}">
                    <a16:rowId xmlns="" xmlns:a16="http://schemas.microsoft.com/office/drawing/2014/main" val="10011"/>
                  </a:ext>
                </a:extLst>
              </a:tr>
              <a:tr h="399724">
                <a:tc>
                  <a:txBody>
                    <a:bodyPr/>
                    <a:lstStyle/>
                    <a:p>
                      <a:pPr algn="l" fontAlgn="ctr"/>
                      <a:r>
                        <a:rPr lang="es-MX" sz="1050" b="0" i="0" u="none" strike="noStrike" dirty="0">
                          <a:solidFill>
                            <a:srgbClr val="FFFFFF"/>
                          </a:solidFill>
                          <a:effectLst/>
                          <a:latin typeface="Century Gothic" panose="020B0502020202020204" pitchFamily="34" charset="0"/>
                        </a:rPr>
                        <a:t>Retorno preferente</a:t>
                      </a:r>
                    </a:p>
                  </a:txBody>
                  <a:tcPr marL="6350" marR="6350" marT="6350" marB="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808080"/>
                    </a:solidFill>
                  </a:tcPr>
                </a:tc>
                <a:tc>
                  <a:txBody>
                    <a:bodyPr/>
                    <a:lstStyle/>
                    <a:p>
                      <a:pPr algn="l" fontAlgn="ctr"/>
                      <a:r>
                        <a:rPr lang="es-MX" sz="900" b="0" i="0" u="none" strike="noStrike" dirty="0">
                          <a:solidFill>
                            <a:srgbClr val="000000"/>
                          </a:solidFill>
                          <a:effectLst/>
                          <a:latin typeface="Century Gothic" panose="020B0502020202020204" pitchFamily="34" charset="0"/>
                        </a:rPr>
                        <a:t> </a:t>
                      </a:r>
                    </a:p>
                  </a:txBody>
                  <a:tcPr marL="6350" marR="6350" marT="6350" marB="0" anchor="ctr">
                    <a:lnL w="12700" cap="flat" cmpd="sng" algn="ctr">
                      <a:solidFill>
                        <a:srgbClr val="808080"/>
                      </a:solidFill>
                      <a:prstDash val="solid"/>
                      <a:round/>
                      <a:headEnd type="none" w="med" len="med"/>
                      <a:tailEnd type="none" w="med" len="med"/>
                    </a:lnL>
                    <a:lnR>
                      <a:noFill/>
                    </a:lnR>
                    <a:lnT>
                      <a:noFill/>
                    </a:lnT>
                    <a:lnB>
                      <a:noFill/>
                    </a:lnB>
                    <a:solidFill>
                      <a:srgbClr val="FFFFFF"/>
                    </a:solidFill>
                  </a:tcPr>
                </a:tc>
                <a:tc>
                  <a:txBody>
                    <a:bodyPr/>
                    <a:lstStyle/>
                    <a:p>
                      <a:pPr algn="ctr" fontAlgn="ctr"/>
                      <a:r>
                        <a:rPr lang="es-MX" sz="1050" b="0" i="0" u="none" strike="noStrike" dirty="0">
                          <a:solidFill>
                            <a:srgbClr val="000000"/>
                          </a:solidFill>
                          <a:effectLst/>
                          <a:latin typeface="Century Gothic" panose="020B0502020202020204" pitchFamily="34" charset="0"/>
                        </a:rPr>
                        <a:t>10%</a:t>
                      </a:r>
                    </a:p>
                  </a:txBody>
                  <a:tcPr marL="6350" marR="6350" marT="6350" marB="0" anchor="ctr">
                    <a:lnL>
                      <a:noFill/>
                    </a:lnL>
                    <a:lnR>
                      <a:noFill/>
                    </a:lnR>
                    <a:lnT>
                      <a:noFill/>
                    </a:lnT>
                    <a:lnB>
                      <a:noFill/>
                    </a:lnB>
                    <a:solidFill>
                      <a:srgbClr val="F2F2F2"/>
                    </a:solidFill>
                  </a:tcPr>
                </a:tc>
                <a:tc>
                  <a:txBody>
                    <a:bodyPr/>
                    <a:lstStyle/>
                    <a:p>
                      <a:pPr algn="l" fontAlgn="ctr"/>
                      <a:r>
                        <a:rPr lang="es-MX" sz="1050" b="0" i="0" u="none" strike="noStrike" dirty="0">
                          <a:solidFill>
                            <a:srgbClr val="000000"/>
                          </a:solidFill>
                          <a:effectLst/>
                          <a:latin typeface="Century Gothic" panose="020B0502020202020204" pitchFamily="34" charset="0"/>
                        </a:rPr>
                        <a:t> </a:t>
                      </a:r>
                    </a:p>
                  </a:txBody>
                  <a:tcPr marL="6350" marR="6350" marT="6350" marB="0" anchor="ctr">
                    <a:lnL>
                      <a:noFill/>
                    </a:lnL>
                    <a:lnR w="3175" cap="flat" cmpd="sng" algn="ctr">
                      <a:solidFill>
                        <a:schemeClr val="bg1">
                          <a:lumMod val="65000"/>
                        </a:schemeClr>
                      </a:solidFill>
                      <a:prstDash val="solid"/>
                      <a:round/>
                      <a:headEnd type="none" w="med" len="med"/>
                      <a:tailEnd type="none" w="med" len="med"/>
                    </a:lnR>
                    <a:lnT>
                      <a:noFill/>
                    </a:lnT>
                    <a:lnB>
                      <a:noFill/>
                    </a:lnB>
                    <a:solidFill>
                      <a:srgbClr val="FFFFFF"/>
                    </a:solidFill>
                  </a:tcPr>
                </a:tc>
                <a:tc>
                  <a:txBody>
                    <a:bodyPr/>
                    <a:lstStyle/>
                    <a:p>
                      <a:pPr algn="ctr" fontAlgn="ctr"/>
                      <a:r>
                        <a:rPr lang="es-MX" sz="1000" b="0" i="0" u="none" strike="noStrike" dirty="0">
                          <a:solidFill>
                            <a:srgbClr val="000000"/>
                          </a:solidFill>
                          <a:effectLst/>
                          <a:latin typeface="Century Gothic" panose="020B0502020202020204" pitchFamily="34" charset="0"/>
                        </a:rPr>
                        <a:t>Está en línea con los nuevos CKD's</a:t>
                      </a:r>
                    </a:p>
                  </a:txBody>
                  <a:tcPr marL="6350" marR="6350" marT="6350"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12"/>
                  </a:ext>
                </a:extLst>
              </a:tr>
              <a:tr h="169695">
                <a:tc>
                  <a:txBody>
                    <a:bodyPr/>
                    <a:lstStyle/>
                    <a:p>
                      <a:pPr algn="l" fontAlgn="ctr"/>
                      <a:r>
                        <a:rPr lang="es-MX" sz="1050" b="0" i="0" u="none" strike="noStrike" dirty="0">
                          <a:solidFill>
                            <a:srgbClr val="000000"/>
                          </a:solidFill>
                          <a:effectLst/>
                          <a:latin typeface="Century Gothic" panose="020B0502020202020204" pitchFamily="34" charset="0"/>
                        </a:rPr>
                        <a:t> </a:t>
                      </a:r>
                    </a:p>
                  </a:txBody>
                  <a:tcPr marL="6350" marR="6350" marT="6350" marB="0" anchor="ctr">
                    <a:lnL>
                      <a:noFill/>
                    </a:lnL>
                    <a:lnR>
                      <a:noFill/>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FFFFFF"/>
                    </a:solidFill>
                  </a:tcPr>
                </a:tc>
                <a:tc>
                  <a:txBody>
                    <a:bodyPr/>
                    <a:lstStyle/>
                    <a:p>
                      <a:pPr algn="l" fontAlgn="ctr"/>
                      <a:r>
                        <a:rPr lang="es-MX" sz="900" b="0" i="0" u="none" strike="noStrike" dirty="0">
                          <a:solidFill>
                            <a:srgbClr val="000000"/>
                          </a:solidFill>
                          <a:effectLst/>
                          <a:latin typeface="Century Gothic" panose="020B0502020202020204" pitchFamily="34" charset="0"/>
                        </a:rPr>
                        <a:t> </a:t>
                      </a:r>
                    </a:p>
                  </a:txBody>
                  <a:tcPr marL="6350" marR="6350" marT="6350" marB="0" anchor="ctr">
                    <a:lnL>
                      <a:noFill/>
                    </a:lnL>
                    <a:lnR>
                      <a:noFill/>
                    </a:lnR>
                    <a:lnT>
                      <a:noFill/>
                    </a:lnT>
                    <a:lnB>
                      <a:noFill/>
                    </a:lnB>
                    <a:solidFill>
                      <a:srgbClr val="FFFFFF"/>
                    </a:solidFill>
                  </a:tcPr>
                </a:tc>
                <a:tc>
                  <a:txBody>
                    <a:bodyPr/>
                    <a:lstStyle/>
                    <a:p>
                      <a:pPr algn="ctr" fontAlgn="ctr"/>
                      <a:r>
                        <a:rPr lang="es-MX" sz="1050" b="0" i="0" u="none" strike="noStrike" dirty="0">
                          <a:solidFill>
                            <a:srgbClr val="000000"/>
                          </a:solidFill>
                          <a:effectLst/>
                          <a:latin typeface="Century Gothic" panose="020B0502020202020204" pitchFamily="34" charset="0"/>
                        </a:rPr>
                        <a:t> </a:t>
                      </a:r>
                    </a:p>
                  </a:txBody>
                  <a:tcPr marL="6350" marR="6350" marT="6350" marB="0" anchor="ctr">
                    <a:lnL>
                      <a:noFill/>
                    </a:lnL>
                    <a:lnR>
                      <a:noFill/>
                    </a:lnR>
                    <a:lnT>
                      <a:noFill/>
                    </a:lnT>
                    <a:lnB>
                      <a:noFill/>
                    </a:lnB>
                    <a:solidFill>
                      <a:srgbClr val="FFFFFF"/>
                    </a:solidFill>
                  </a:tcPr>
                </a:tc>
                <a:tc>
                  <a:txBody>
                    <a:bodyPr/>
                    <a:lstStyle/>
                    <a:p>
                      <a:pPr algn="l" fontAlgn="ctr"/>
                      <a:r>
                        <a:rPr lang="es-MX" sz="1050" b="0" i="0" u="none" strike="noStrike" dirty="0">
                          <a:solidFill>
                            <a:srgbClr val="000000"/>
                          </a:solidFill>
                          <a:effectLst/>
                          <a:latin typeface="Century Gothic" panose="020B0502020202020204" pitchFamily="34" charset="0"/>
                        </a:rPr>
                        <a:t> </a:t>
                      </a:r>
                    </a:p>
                  </a:txBody>
                  <a:tcPr marL="6350" marR="6350" marT="6350" marB="0" anchor="ctr">
                    <a:lnL>
                      <a:noFill/>
                    </a:lnL>
                    <a:lnR>
                      <a:noFill/>
                    </a:lnR>
                    <a:lnT>
                      <a:noFill/>
                    </a:lnT>
                    <a:lnB>
                      <a:noFill/>
                    </a:lnB>
                    <a:solidFill>
                      <a:srgbClr val="FFFFFF"/>
                    </a:solidFill>
                  </a:tcPr>
                </a:tc>
                <a:tc>
                  <a:txBody>
                    <a:bodyPr/>
                    <a:lstStyle/>
                    <a:p>
                      <a:pPr algn="ctr" fontAlgn="ctr"/>
                      <a:r>
                        <a:rPr lang="es-MX" sz="1050" b="0" i="0" u="none" strike="noStrike" dirty="0">
                          <a:solidFill>
                            <a:srgbClr val="000000"/>
                          </a:solidFill>
                          <a:effectLst/>
                          <a:latin typeface="Century Gothic" panose="020B0502020202020204" pitchFamily="34" charset="0"/>
                        </a:rPr>
                        <a:t> </a:t>
                      </a:r>
                    </a:p>
                  </a:txBody>
                  <a:tcPr marL="6350" marR="6350" marT="6350" marB="0" anchor="ctr">
                    <a:lnL>
                      <a:noFill/>
                    </a:lnL>
                    <a:lnR>
                      <a:noFill/>
                    </a:lnR>
                    <a:lnT w="3175" cap="flat" cmpd="sng" algn="ctr">
                      <a:solidFill>
                        <a:schemeClr val="bg1">
                          <a:lumMod val="65000"/>
                        </a:schemeClr>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FFFFFF"/>
                    </a:solidFill>
                  </a:tcPr>
                </a:tc>
                <a:extLst>
                  <a:ext uri="{0D108BD9-81ED-4DB2-BD59-A6C34878D82A}">
                    <a16:rowId xmlns="" xmlns:a16="http://schemas.microsoft.com/office/drawing/2014/main" val="10013"/>
                  </a:ext>
                </a:extLst>
              </a:tr>
              <a:tr h="305244">
                <a:tc>
                  <a:txBody>
                    <a:bodyPr/>
                    <a:lstStyle/>
                    <a:p>
                      <a:pPr algn="l" fontAlgn="ctr"/>
                      <a:r>
                        <a:rPr lang="es-MX" sz="1050" b="0" i="0" u="none" strike="noStrike" dirty="0">
                          <a:solidFill>
                            <a:srgbClr val="FFFFFF"/>
                          </a:solidFill>
                          <a:effectLst/>
                          <a:latin typeface="Century Gothic" panose="020B0502020202020204" pitchFamily="34" charset="0"/>
                        </a:rPr>
                        <a:t>Retorno objetivo</a:t>
                      </a:r>
                    </a:p>
                  </a:txBody>
                  <a:tcPr marL="6350" marR="6350" marT="6350" marB="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808080"/>
                    </a:solidFill>
                  </a:tcPr>
                </a:tc>
                <a:tc>
                  <a:txBody>
                    <a:bodyPr/>
                    <a:lstStyle/>
                    <a:p>
                      <a:pPr algn="l" fontAlgn="ctr"/>
                      <a:r>
                        <a:rPr lang="es-MX" sz="900" b="0" i="0" u="none" strike="noStrike" dirty="0">
                          <a:solidFill>
                            <a:srgbClr val="000000"/>
                          </a:solidFill>
                          <a:effectLst/>
                          <a:latin typeface="Century Gothic" panose="020B0502020202020204" pitchFamily="34" charset="0"/>
                        </a:rPr>
                        <a:t> </a:t>
                      </a:r>
                    </a:p>
                  </a:txBody>
                  <a:tcPr marL="6350" marR="6350" marT="6350" marB="0" anchor="ctr">
                    <a:lnL w="12700" cap="flat" cmpd="sng" algn="ctr">
                      <a:solidFill>
                        <a:srgbClr val="808080"/>
                      </a:solidFill>
                      <a:prstDash val="solid"/>
                      <a:round/>
                      <a:headEnd type="none" w="med" len="med"/>
                      <a:tailEnd type="none" w="med" len="med"/>
                    </a:lnL>
                    <a:lnR>
                      <a:noFill/>
                    </a:lnR>
                    <a:lnT>
                      <a:noFill/>
                    </a:lnT>
                    <a:lnB>
                      <a:noFill/>
                    </a:lnB>
                    <a:solidFill>
                      <a:srgbClr val="FFFFFF"/>
                    </a:solidFill>
                  </a:tcPr>
                </a:tc>
                <a:tc>
                  <a:txBody>
                    <a:bodyPr/>
                    <a:lstStyle/>
                    <a:p>
                      <a:pPr algn="ctr" fontAlgn="ctr"/>
                      <a:r>
                        <a:rPr lang="es-MX" sz="1050" b="0" i="0" u="none" strike="noStrike" dirty="0">
                          <a:solidFill>
                            <a:srgbClr val="000000"/>
                          </a:solidFill>
                          <a:effectLst/>
                          <a:latin typeface="Century Gothic" panose="020B0502020202020204" pitchFamily="34" charset="0"/>
                        </a:rPr>
                        <a:t>16-19%  netos</a:t>
                      </a:r>
                    </a:p>
                  </a:txBody>
                  <a:tcPr marL="6350" marR="6350" marT="6350" marB="0" anchor="ctr">
                    <a:lnL>
                      <a:noFill/>
                    </a:lnL>
                    <a:lnR>
                      <a:noFill/>
                    </a:lnR>
                    <a:lnT>
                      <a:noFill/>
                    </a:lnT>
                    <a:lnB>
                      <a:noFill/>
                    </a:lnB>
                    <a:solidFill>
                      <a:srgbClr val="F2F2F2"/>
                    </a:solidFill>
                  </a:tcPr>
                </a:tc>
                <a:tc>
                  <a:txBody>
                    <a:bodyPr/>
                    <a:lstStyle/>
                    <a:p>
                      <a:pPr algn="l" fontAlgn="ctr"/>
                      <a:r>
                        <a:rPr lang="es-MX" sz="1050" b="0" i="0" u="none" strike="noStrike" dirty="0">
                          <a:solidFill>
                            <a:srgbClr val="000000"/>
                          </a:solidFill>
                          <a:effectLst/>
                          <a:latin typeface="Century Gothic" panose="020B0502020202020204" pitchFamily="34" charset="0"/>
                        </a:rPr>
                        <a:t> </a:t>
                      </a:r>
                    </a:p>
                  </a:txBody>
                  <a:tcPr marL="6350" marR="6350" marT="6350" marB="0" anchor="ctr">
                    <a:lnL>
                      <a:noFill/>
                    </a:lnL>
                    <a:lnR w="6350" cap="flat" cmpd="sng" algn="ctr">
                      <a:solidFill>
                        <a:srgbClr val="D9D9D9"/>
                      </a:solidFill>
                      <a:prstDash val="solid"/>
                      <a:round/>
                      <a:headEnd type="none" w="med" len="med"/>
                      <a:tailEnd type="none" w="med" len="med"/>
                    </a:lnR>
                    <a:lnT>
                      <a:noFill/>
                    </a:lnT>
                    <a:lnB>
                      <a:noFill/>
                    </a:lnB>
                    <a:solidFill>
                      <a:srgbClr val="FFFFFF"/>
                    </a:solidFill>
                  </a:tcPr>
                </a:tc>
                <a:tc>
                  <a:txBody>
                    <a:bodyPr/>
                    <a:lstStyle/>
                    <a:p>
                      <a:pPr algn="ctr" fontAlgn="ctr"/>
                      <a:r>
                        <a:rPr lang="es-MX" sz="1000" b="0" i="0" u="none" strike="noStrike" dirty="0">
                          <a:solidFill>
                            <a:srgbClr val="000000"/>
                          </a:solidFill>
                          <a:effectLst/>
                          <a:latin typeface="Century Gothic" panose="020B0502020202020204" pitchFamily="34" charset="0"/>
                        </a:rPr>
                        <a:t> Es una</a:t>
                      </a:r>
                      <a:r>
                        <a:rPr lang="es-MX" sz="1000" b="0" i="0" u="none" strike="noStrike" baseline="0" dirty="0">
                          <a:solidFill>
                            <a:srgbClr val="000000"/>
                          </a:solidFill>
                          <a:effectLst/>
                          <a:latin typeface="Century Gothic" panose="020B0502020202020204" pitchFamily="34" charset="0"/>
                        </a:rPr>
                        <a:t> TIR neta </a:t>
                      </a:r>
                      <a:r>
                        <a:rPr lang="es-MX" sz="1000" b="0" i="0" u="none" strike="noStrike" baseline="0" dirty="0" smtClean="0">
                          <a:solidFill>
                            <a:srgbClr val="000000"/>
                          </a:solidFill>
                          <a:effectLst/>
                          <a:latin typeface="Century Gothic" panose="020B0502020202020204" pitchFamily="34" charset="0"/>
                        </a:rPr>
                        <a:t>competitiva (similar a PruMex).</a:t>
                      </a:r>
                      <a:endParaRPr lang="es-MX" sz="1000" b="0" i="0" u="none" strike="noStrike" dirty="0">
                        <a:solidFill>
                          <a:srgbClr val="000000"/>
                        </a:solidFill>
                        <a:effectLst/>
                        <a:latin typeface="Century Gothic" panose="020B0502020202020204" pitchFamily="34" charset="0"/>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FFFFFF"/>
                    </a:solidFill>
                  </a:tcPr>
                </a:tc>
                <a:extLst>
                  <a:ext uri="{0D108BD9-81ED-4DB2-BD59-A6C34878D82A}">
                    <a16:rowId xmlns="" xmlns:a16="http://schemas.microsoft.com/office/drawing/2014/main" val="10014"/>
                  </a:ext>
                </a:extLst>
              </a:tr>
              <a:tr h="169695">
                <a:tc>
                  <a:txBody>
                    <a:bodyPr/>
                    <a:lstStyle/>
                    <a:p>
                      <a:pPr algn="l" fontAlgn="ctr"/>
                      <a:r>
                        <a:rPr lang="es-MX" sz="1050" b="0" i="0" u="none" strike="noStrike" dirty="0">
                          <a:solidFill>
                            <a:srgbClr val="000000"/>
                          </a:solidFill>
                          <a:effectLst/>
                          <a:latin typeface="Century Gothic" panose="020B0502020202020204" pitchFamily="34" charset="0"/>
                        </a:rPr>
                        <a:t> </a:t>
                      </a:r>
                    </a:p>
                  </a:txBody>
                  <a:tcPr marL="6350" marR="6350" marT="6350" marB="0" anchor="ctr">
                    <a:lnL>
                      <a:noFill/>
                    </a:lnL>
                    <a:lnR>
                      <a:noFill/>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FFFFFF"/>
                    </a:solidFill>
                  </a:tcPr>
                </a:tc>
                <a:tc>
                  <a:txBody>
                    <a:bodyPr/>
                    <a:lstStyle/>
                    <a:p>
                      <a:pPr algn="l" fontAlgn="ctr"/>
                      <a:r>
                        <a:rPr lang="es-MX" sz="900" b="0" i="0" u="none" strike="noStrike" dirty="0">
                          <a:solidFill>
                            <a:srgbClr val="000000"/>
                          </a:solidFill>
                          <a:effectLst/>
                          <a:latin typeface="Century Gothic" panose="020B0502020202020204" pitchFamily="34" charset="0"/>
                        </a:rPr>
                        <a:t> </a:t>
                      </a:r>
                    </a:p>
                  </a:txBody>
                  <a:tcPr marL="6350" marR="6350" marT="6350" marB="0" anchor="ctr">
                    <a:lnL>
                      <a:noFill/>
                    </a:lnL>
                    <a:lnR>
                      <a:noFill/>
                    </a:lnR>
                    <a:lnT>
                      <a:noFill/>
                    </a:lnT>
                    <a:lnB>
                      <a:noFill/>
                    </a:lnB>
                    <a:solidFill>
                      <a:srgbClr val="FFFFFF"/>
                    </a:solidFill>
                  </a:tcPr>
                </a:tc>
                <a:tc>
                  <a:txBody>
                    <a:bodyPr/>
                    <a:lstStyle/>
                    <a:p>
                      <a:pPr algn="ctr" fontAlgn="ctr"/>
                      <a:r>
                        <a:rPr lang="es-MX" sz="1050" b="0" i="0" u="none" strike="noStrike" dirty="0">
                          <a:solidFill>
                            <a:srgbClr val="000000"/>
                          </a:solidFill>
                          <a:effectLst/>
                          <a:latin typeface="Century Gothic" panose="020B0502020202020204" pitchFamily="34" charset="0"/>
                        </a:rPr>
                        <a:t> </a:t>
                      </a:r>
                    </a:p>
                  </a:txBody>
                  <a:tcPr marL="6350" marR="6350" marT="6350" marB="0" anchor="ctr">
                    <a:lnL>
                      <a:noFill/>
                    </a:lnL>
                    <a:lnR>
                      <a:noFill/>
                    </a:lnR>
                    <a:lnT>
                      <a:noFill/>
                    </a:lnT>
                    <a:lnB>
                      <a:noFill/>
                    </a:lnB>
                    <a:solidFill>
                      <a:srgbClr val="FFFFFF"/>
                    </a:solidFill>
                  </a:tcPr>
                </a:tc>
                <a:tc>
                  <a:txBody>
                    <a:bodyPr/>
                    <a:lstStyle/>
                    <a:p>
                      <a:pPr algn="l" fontAlgn="ctr"/>
                      <a:r>
                        <a:rPr lang="es-MX" sz="1050" b="0" i="0" u="none" strike="noStrike" dirty="0">
                          <a:solidFill>
                            <a:srgbClr val="000000"/>
                          </a:solidFill>
                          <a:effectLst/>
                          <a:latin typeface="Century Gothic" panose="020B0502020202020204" pitchFamily="34" charset="0"/>
                        </a:rPr>
                        <a:t> </a:t>
                      </a:r>
                    </a:p>
                  </a:txBody>
                  <a:tcPr marL="6350" marR="6350" marT="6350" marB="0" anchor="ctr">
                    <a:lnL>
                      <a:noFill/>
                    </a:lnL>
                    <a:lnR>
                      <a:noFill/>
                    </a:lnR>
                    <a:lnT>
                      <a:noFill/>
                    </a:lnT>
                    <a:lnB>
                      <a:noFill/>
                    </a:lnB>
                    <a:solidFill>
                      <a:srgbClr val="FFFFFF"/>
                    </a:solidFill>
                  </a:tcPr>
                </a:tc>
                <a:tc>
                  <a:txBody>
                    <a:bodyPr/>
                    <a:lstStyle/>
                    <a:p>
                      <a:pPr algn="ctr" fontAlgn="ctr"/>
                      <a:r>
                        <a:rPr lang="es-MX" sz="1050" b="0" i="0" u="none" strike="noStrike" dirty="0">
                          <a:solidFill>
                            <a:srgbClr val="000000"/>
                          </a:solidFill>
                          <a:effectLst/>
                          <a:latin typeface="Century Gothic" panose="020B0502020202020204" pitchFamily="34" charset="0"/>
                        </a:rPr>
                        <a:t> </a:t>
                      </a:r>
                    </a:p>
                  </a:txBody>
                  <a:tcPr marL="6350" marR="6350" marT="6350" marB="0" anchor="ctr">
                    <a:lnL>
                      <a:noFill/>
                    </a:lnL>
                    <a:lnR>
                      <a:noFill/>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FFFFFF"/>
                    </a:solidFill>
                  </a:tcPr>
                </a:tc>
                <a:extLst>
                  <a:ext uri="{0D108BD9-81ED-4DB2-BD59-A6C34878D82A}">
                    <a16:rowId xmlns="" xmlns:a16="http://schemas.microsoft.com/office/drawing/2014/main" val="10015"/>
                  </a:ext>
                </a:extLst>
              </a:tr>
              <a:tr h="465503">
                <a:tc>
                  <a:txBody>
                    <a:bodyPr/>
                    <a:lstStyle/>
                    <a:p>
                      <a:pPr algn="l" fontAlgn="ctr"/>
                      <a:r>
                        <a:rPr lang="es-MX" sz="1050" b="0" i="0" u="none" strike="noStrike" dirty="0">
                          <a:solidFill>
                            <a:srgbClr val="FFFFFF"/>
                          </a:solidFill>
                          <a:effectLst/>
                          <a:latin typeface="Century Gothic" panose="020B0502020202020204" pitchFamily="34" charset="0"/>
                        </a:rPr>
                        <a:t>Comisión</a:t>
                      </a:r>
                    </a:p>
                  </a:txBody>
                  <a:tcPr marL="6350" marR="6350" marT="6350" marB="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808080"/>
                    </a:solidFill>
                  </a:tcPr>
                </a:tc>
                <a:tc>
                  <a:txBody>
                    <a:bodyPr/>
                    <a:lstStyle/>
                    <a:p>
                      <a:pPr algn="l" fontAlgn="ctr"/>
                      <a:r>
                        <a:rPr lang="es-MX" sz="900" b="0" i="0" u="none" strike="noStrike" dirty="0">
                          <a:solidFill>
                            <a:srgbClr val="000000"/>
                          </a:solidFill>
                          <a:effectLst/>
                          <a:latin typeface="Century Gothic" panose="020B0502020202020204" pitchFamily="34" charset="0"/>
                        </a:rPr>
                        <a:t> </a:t>
                      </a:r>
                    </a:p>
                  </a:txBody>
                  <a:tcPr marL="6350" marR="6350" marT="6350" marB="0" anchor="ctr">
                    <a:lnL w="12700" cap="flat" cmpd="sng" algn="ctr">
                      <a:solidFill>
                        <a:srgbClr val="808080"/>
                      </a:solidFill>
                      <a:prstDash val="solid"/>
                      <a:round/>
                      <a:headEnd type="none" w="med" len="med"/>
                      <a:tailEnd type="none" w="med" len="med"/>
                    </a:lnL>
                    <a:lnR>
                      <a:noFill/>
                    </a:lnR>
                    <a:lnT>
                      <a:noFill/>
                    </a:lnT>
                    <a:lnB>
                      <a:noFill/>
                    </a:lnB>
                    <a:solidFill>
                      <a:srgbClr val="FFFFFF"/>
                    </a:solidFill>
                  </a:tcPr>
                </a:tc>
                <a:tc>
                  <a:txBody>
                    <a:bodyPr/>
                    <a:lstStyle/>
                    <a:p>
                      <a:pPr algn="l" fontAlgn="ctr"/>
                      <a:r>
                        <a:rPr lang="es-MX" sz="1050" b="0" i="0" u="none" strike="noStrike" dirty="0">
                          <a:solidFill>
                            <a:srgbClr val="000000"/>
                          </a:solidFill>
                          <a:effectLst/>
                          <a:latin typeface="Century Gothic" panose="020B0502020202020204" pitchFamily="34" charset="0"/>
                        </a:rPr>
                        <a:t>• </a:t>
                      </a:r>
                      <a:r>
                        <a:rPr lang="es-MX" sz="1050" b="0" i="0" u="none" strike="noStrike" dirty="0" smtClean="0">
                          <a:solidFill>
                            <a:srgbClr val="000000"/>
                          </a:solidFill>
                          <a:effectLst/>
                          <a:latin typeface="Century Gothic" panose="020B0502020202020204" pitchFamily="34" charset="0"/>
                        </a:rPr>
                        <a:t>1.5 %   </a:t>
                      </a:r>
                      <a:r>
                        <a:rPr lang="es-MX" sz="1050" b="0" i="0" u="none" strike="noStrike" dirty="0">
                          <a:solidFill>
                            <a:srgbClr val="000000"/>
                          </a:solidFill>
                          <a:effectLst/>
                          <a:latin typeface="Century Gothic" panose="020B0502020202020204" pitchFamily="34" charset="0"/>
                        </a:rPr>
                        <a:t>sobre </a:t>
                      </a:r>
                      <a:r>
                        <a:rPr lang="es-MX" sz="1050" b="0" i="0" u="none" strike="noStrike" dirty="0" smtClean="0">
                          <a:solidFill>
                            <a:srgbClr val="000000"/>
                          </a:solidFill>
                          <a:effectLst/>
                          <a:latin typeface="Century Gothic" panose="020B0502020202020204" pitchFamily="34" charset="0"/>
                        </a:rPr>
                        <a:t>monto máx. emisión     </a:t>
                      </a:r>
                      <a:r>
                        <a:rPr lang="es-MX" sz="1050" b="0" i="0" u="none" strike="noStrike" baseline="0" dirty="0" smtClean="0">
                          <a:solidFill>
                            <a:srgbClr val="000000"/>
                          </a:solidFill>
                          <a:effectLst/>
                          <a:latin typeface="Century Gothic" panose="020B0502020202020204" pitchFamily="34" charset="0"/>
                        </a:rPr>
                        <a:t> </a:t>
                      </a:r>
                      <a:r>
                        <a:rPr lang="es-MX" sz="1050" b="0" i="0" u="none" strike="noStrike" dirty="0" smtClean="0">
                          <a:solidFill>
                            <a:srgbClr val="000000"/>
                          </a:solidFill>
                          <a:effectLst/>
                          <a:latin typeface="Century Gothic" panose="020B0502020202020204" pitchFamily="34" charset="0"/>
                        </a:rPr>
                        <a:t>(Inv)</a:t>
                      </a:r>
                      <a:br>
                        <a:rPr lang="es-MX" sz="1050" b="0" i="0" u="none" strike="noStrike" dirty="0" smtClean="0">
                          <a:solidFill>
                            <a:srgbClr val="000000"/>
                          </a:solidFill>
                          <a:effectLst/>
                          <a:latin typeface="Century Gothic" panose="020B0502020202020204" pitchFamily="34" charset="0"/>
                        </a:rPr>
                      </a:br>
                      <a:r>
                        <a:rPr lang="es-MX" sz="1050" b="0" i="0" u="none" strike="noStrike" dirty="0" smtClean="0">
                          <a:solidFill>
                            <a:srgbClr val="000000"/>
                          </a:solidFill>
                          <a:effectLst/>
                          <a:latin typeface="Century Gothic" panose="020B0502020202020204" pitchFamily="34" charset="0"/>
                        </a:rPr>
                        <a:t>• 1.5 %</a:t>
                      </a:r>
                      <a:r>
                        <a:rPr lang="es-MX" sz="1050" b="0" i="0" u="none" strike="noStrike" baseline="0" dirty="0" smtClean="0">
                          <a:solidFill>
                            <a:srgbClr val="000000"/>
                          </a:solidFill>
                          <a:effectLst/>
                          <a:latin typeface="Century Gothic" panose="020B0502020202020204" pitchFamily="34" charset="0"/>
                        </a:rPr>
                        <a:t>   sobre inversiones netas           (Des)</a:t>
                      </a:r>
                      <a:endParaRPr lang="es-MX" sz="1050" b="0" i="0" u="none" strike="noStrike" dirty="0">
                        <a:solidFill>
                          <a:srgbClr val="000000"/>
                        </a:solidFill>
                        <a:effectLst/>
                        <a:latin typeface="Century Gothic" panose="020B0502020202020204" pitchFamily="34" charset="0"/>
                      </a:endParaRPr>
                    </a:p>
                  </a:txBody>
                  <a:tcPr marL="95250" marR="6350" marT="6350" marB="0" anchor="ctr">
                    <a:lnL>
                      <a:noFill/>
                    </a:lnL>
                    <a:lnR>
                      <a:noFill/>
                    </a:lnR>
                    <a:lnT>
                      <a:noFill/>
                    </a:lnT>
                    <a:lnB>
                      <a:noFill/>
                    </a:lnB>
                    <a:solidFill>
                      <a:srgbClr val="F2F2F2"/>
                    </a:solidFill>
                  </a:tcPr>
                </a:tc>
                <a:tc>
                  <a:txBody>
                    <a:bodyPr/>
                    <a:lstStyle/>
                    <a:p>
                      <a:pPr algn="l" fontAlgn="ctr"/>
                      <a:r>
                        <a:rPr lang="es-MX" sz="1050" b="0" i="0" u="none" strike="noStrike" dirty="0">
                          <a:solidFill>
                            <a:srgbClr val="000000"/>
                          </a:solidFill>
                          <a:effectLst/>
                          <a:latin typeface="Century Gothic" panose="020B0502020202020204" pitchFamily="34" charset="0"/>
                        </a:rPr>
                        <a:t> </a:t>
                      </a:r>
                    </a:p>
                  </a:txBody>
                  <a:tcPr marL="6350" marR="6350" marT="6350" marB="0" anchor="ctr">
                    <a:lnL>
                      <a:noFill/>
                    </a:lnL>
                    <a:lnR w="6350" cap="flat" cmpd="sng" algn="ctr">
                      <a:solidFill>
                        <a:srgbClr val="D9D9D9"/>
                      </a:solidFill>
                      <a:prstDash val="solid"/>
                      <a:round/>
                      <a:headEnd type="none" w="med" len="med"/>
                      <a:tailEnd type="none" w="med" len="med"/>
                    </a:lnR>
                    <a:lnT>
                      <a:noFill/>
                    </a:lnT>
                    <a:lnB>
                      <a:noFill/>
                    </a:lnB>
                    <a:solidFill>
                      <a:srgbClr val="FFFFFF"/>
                    </a:solidFill>
                  </a:tcPr>
                </a:tc>
                <a:tc>
                  <a:txBody>
                    <a:bodyPr/>
                    <a:lstStyle/>
                    <a:p>
                      <a:pPr algn="ctr" fontAlgn="ctr"/>
                      <a:r>
                        <a:rPr lang="es-MX" sz="1000" b="0" i="0" u="none" strike="noStrike" dirty="0" smtClean="0">
                          <a:solidFill>
                            <a:srgbClr val="000000"/>
                          </a:solidFill>
                          <a:effectLst/>
                          <a:latin typeface="Century Gothic" panose="020B0502020202020204" pitchFamily="34" charset="0"/>
                        </a:rPr>
                        <a:t>La comisión es</a:t>
                      </a:r>
                      <a:r>
                        <a:rPr lang="es-MX" sz="1000" b="0" i="0" u="none" strike="noStrike" baseline="0" dirty="0" smtClean="0">
                          <a:solidFill>
                            <a:srgbClr val="000000"/>
                          </a:solidFill>
                          <a:effectLst/>
                          <a:latin typeface="Century Gothic" panose="020B0502020202020204" pitchFamily="34" charset="0"/>
                        </a:rPr>
                        <a:t> la promedio, aunque la base es el monto máximo de la emisión.</a:t>
                      </a:r>
                      <a:endParaRPr lang="es-MX" sz="1000" b="0" i="0" u="none" strike="noStrike" dirty="0">
                        <a:solidFill>
                          <a:srgbClr val="000000"/>
                        </a:solidFill>
                        <a:effectLst/>
                        <a:latin typeface="Century Gothic" panose="020B0502020202020204" pitchFamily="34" charset="0"/>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FFFFFF"/>
                    </a:solidFill>
                  </a:tcPr>
                </a:tc>
                <a:extLst>
                  <a:ext uri="{0D108BD9-81ED-4DB2-BD59-A6C34878D82A}">
                    <a16:rowId xmlns="" xmlns:a16="http://schemas.microsoft.com/office/drawing/2014/main" val="10016"/>
                  </a:ext>
                </a:extLst>
              </a:tr>
              <a:tr h="127727">
                <a:tc>
                  <a:txBody>
                    <a:bodyPr/>
                    <a:lstStyle/>
                    <a:p>
                      <a:pPr algn="l" fontAlgn="ctr"/>
                      <a:r>
                        <a:rPr lang="es-MX" sz="1050" b="0" i="0" u="none" strike="noStrike" dirty="0">
                          <a:solidFill>
                            <a:srgbClr val="000000"/>
                          </a:solidFill>
                          <a:effectLst/>
                          <a:latin typeface="Century Gothic" panose="020B0502020202020204" pitchFamily="34" charset="0"/>
                        </a:rPr>
                        <a:t> </a:t>
                      </a:r>
                    </a:p>
                  </a:txBody>
                  <a:tcPr marL="6350" marR="6350" marT="6350" marB="0" anchor="ctr">
                    <a:lnL>
                      <a:noFill/>
                    </a:lnL>
                    <a:lnR>
                      <a:noFill/>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FFFFFF"/>
                    </a:solidFill>
                  </a:tcPr>
                </a:tc>
                <a:tc>
                  <a:txBody>
                    <a:bodyPr/>
                    <a:lstStyle/>
                    <a:p>
                      <a:pPr algn="l" fontAlgn="ctr"/>
                      <a:r>
                        <a:rPr lang="es-MX" sz="900" b="0" i="0" u="none" strike="noStrike" dirty="0">
                          <a:solidFill>
                            <a:srgbClr val="000000"/>
                          </a:solidFill>
                          <a:effectLst/>
                          <a:latin typeface="Century Gothic" panose="020B0502020202020204" pitchFamily="34" charset="0"/>
                        </a:rPr>
                        <a:t> </a:t>
                      </a:r>
                    </a:p>
                  </a:txBody>
                  <a:tcPr marL="6350" marR="6350" marT="6350" marB="0" anchor="ctr">
                    <a:lnL>
                      <a:noFill/>
                    </a:lnL>
                    <a:lnR>
                      <a:noFill/>
                    </a:lnR>
                    <a:lnT>
                      <a:noFill/>
                    </a:lnT>
                    <a:lnB>
                      <a:noFill/>
                    </a:lnB>
                    <a:solidFill>
                      <a:srgbClr val="FFFFFF"/>
                    </a:solidFill>
                  </a:tcPr>
                </a:tc>
                <a:tc>
                  <a:txBody>
                    <a:bodyPr/>
                    <a:lstStyle/>
                    <a:p>
                      <a:pPr algn="ctr" fontAlgn="ctr"/>
                      <a:r>
                        <a:rPr lang="es-MX" sz="1050" b="0" i="0" u="none" strike="noStrike" dirty="0">
                          <a:solidFill>
                            <a:srgbClr val="000000"/>
                          </a:solidFill>
                          <a:effectLst/>
                          <a:latin typeface="Century Gothic" panose="020B0502020202020204" pitchFamily="34" charset="0"/>
                        </a:rPr>
                        <a:t> </a:t>
                      </a:r>
                    </a:p>
                  </a:txBody>
                  <a:tcPr marL="6350" marR="6350" marT="6350" marB="0" anchor="ctr">
                    <a:lnL>
                      <a:noFill/>
                    </a:lnL>
                    <a:lnR>
                      <a:noFill/>
                    </a:lnR>
                    <a:lnT>
                      <a:noFill/>
                    </a:lnT>
                    <a:lnB>
                      <a:noFill/>
                    </a:lnB>
                    <a:solidFill>
                      <a:srgbClr val="FFFFFF"/>
                    </a:solidFill>
                  </a:tcPr>
                </a:tc>
                <a:tc>
                  <a:txBody>
                    <a:bodyPr/>
                    <a:lstStyle/>
                    <a:p>
                      <a:pPr algn="l" fontAlgn="ctr"/>
                      <a:r>
                        <a:rPr lang="es-MX" sz="1050" b="0" i="0" u="none" strike="noStrike" dirty="0">
                          <a:solidFill>
                            <a:srgbClr val="000000"/>
                          </a:solidFill>
                          <a:effectLst/>
                          <a:latin typeface="Century Gothic" panose="020B0502020202020204" pitchFamily="34" charset="0"/>
                        </a:rPr>
                        <a:t> </a:t>
                      </a:r>
                    </a:p>
                  </a:txBody>
                  <a:tcPr marL="6350" marR="6350" marT="6350" marB="0" anchor="ctr">
                    <a:lnL>
                      <a:noFill/>
                    </a:lnL>
                    <a:lnR>
                      <a:noFill/>
                    </a:lnR>
                    <a:lnT>
                      <a:noFill/>
                    </a:lnT>
                    <a:lnB>
                      <a:noFill/>
                    </a:lnB>
                    <a:solidFill>
                      <a:srgbClr val="FFFFFF"/>
                    </a:solidFill>
                  </a:tcPr>
                </a:tc>
                <a:tc>
                  <a:txBody>
                    <a:bodyPr/>
                    <a:lstStyle/>
                    <a:p>
                      <a:pPr algn="ctr" fontAlgn="ctr"/>
                      <a:r>
                        <a:rPr lang="es-MX" sz="1050" b="0" i="0" u="none" strike="noStrike" dirty="0">
                          <a:solidFill>
                            <a:srgbClr val="000000"/>
                          </a:solidFill>
                          <a:effectLst/>
                          <a:latin typeface="Century Gothic" panose="020B0502020202020204" pitchFamily="34" charset="0"/>
                        </a:rPr>
                        <a:t> </a:t>
                      </a:r>
                    </a:p>
                  </a:txBody>
                  <a:tcPr marL="6350" marR="6350" marT="6350" marB="0" anchor="ctr">
                    <a:lnL>
                      <a:noFill/>
                    </a:lnL>
                    <a:lnR>
                      <a:noFill/>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FFFFFF"/>
                    </a:solidFill>
                  </a:tcPr>
                </a:tc>
                <a:extLst>
                  <a:ext uri="{0D108BD9-81ED-4DB2-BD59-A6C34878D82A}">
                    <a16:rowId xmlns="" xmlns:a16="http://schemas.microsoft.com/office/drawing/2014/main" val="10017"/>
                  </a:ext>
                </a:extLst>
              </a:tr>
              <a:tr h="249224">
                <a:tc>
                  <a:txBody>
                    <a:bodyPr/>
                    <a:lstStyle/>
                    <a:p>
                      <a:pPr algn="l" fontAlgn="ctr"/>
                      <a:r>
                        <a:rPr lang="es-MX" sz="1050" b="0" i="0" u="none" strike="noStrike" dirty="0">
                          <a:solidFill>
                            <a:srgbClr val="FFFFFF"/>
                          </a:solidFill>
                          <a:effectLst/>
                          <a:latin typeface="Century Gothic" panose="020B0502020202020204" pitchFamily="34" charset="0"/>
                        </a:rPr>
                        <a:t>Catch up</a:t>
                      </a:r>
                    </a:p>
                  </a:txBody>
                  <a:tcPr marL="6350" marR="6350" marT="6350" marB="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808080"/>
                    </a:solidFill>
                  </a:tcPr>
                </a:tc>
                <a:tc>
                  <a:txBody>
                    <a:bodyPr/>
                    <a:lstStyle/>
                    <a:p>
                      <a:pPr algn="l" fontAlgn="ctr"/>
                      <a:r>
                        <a:rPr lang="es-MX" sz="900" b="0" i="0" u="none" strike="noStrike" dirty="0">
                          <a:solidFill>
                            <a:srgbClr val="000000"/>
                          </a:solidFill>
                          <a:effectLst/>
                          <a:latin typeface="Century Gothic" panose="020B0502020202020204" pitchFamily="34" charset="0"/>
                        </a:rPr>
                        <a:t> </a:t>
                      </a:r>
                    </a:p>
                  </a:txBody>
                  <a:tcPr marL="6350" marR="6350" marT="6350" marB="0" anchor="ctr">
                    <a:lnL w="12700" cap="flat" cmpd="sng" algn="ctr">
                      <a:solidFill>
                        <a:srgbClr val="808080"/>
                      </a:solidFill>
                      <a:prstDash val="solid"/>
                      <a:round/>
                      <a:headEnd type="none" w="med" len="med"/>
                      <a:tailEnd type="none" w="med" len="med"/>
                    </a:lnL>
                    <a:lnR>
                      <a:noFill/>
                    </a:lnR>
                    <a:lnT>
                      <a:noFill/>
                    </a:lnT>
                    <a:lnB>
                      <a:noFill/>
                    </a:lnB>
                    <a:solidFill>
                      <a:srgbClr val="FFFFFF"/>
                    </a:solidFill>
                  </a:tcPr>
                </a:tc>
                <a:tc>
                  <a:txBody>
                    <a:bodyPr/>
                    <a:lstStyle/>
                    <a:p>
                      <a:pPr algn="ctr" fontAlgn="ctr"/>
                      <a:r>
                        <a:rPr lang="es-MX" sz="1050" b="0" i="0" u="none" strike="noStrike" dirty="0" smtClean="0">
                          <a:solidFill>
                            <a:srgbClr val="000000"/>
                          </a:solidFill>
                          <a:effectLst/>
                          <a:latin typeface="Century Gothic" panose="020B0502020202020204" pitchFamily="34" charset="0"/>
                        </a:rPr>
                        <a:t>80%/20</a:t>
                      </a:r>
                      <a:r>
                        <a:rPr lang="es-MX" sz="1050" b="0" i="0" u="none" strike="noStrike" dirty="0">
                          <a:solidFill>
                            <a:srgbClr val="000000"/>
                          </a:solidFill>
                          <a:effectLst/>
                          <a:latin typeface="Century Gothic" panose="020B0502020202020204" pitchFamily="34" charset="0"/>
                        </a:rPr>
                        <a:t>%</a:t>
                      </a:r>
                    </a:p>
                  </a:txBody>
                  <a:tcPr marL="6350" marR="6350" marT="6350" marB="0" anchor="ctr">
                    <a:lnL>
                      <a:noFill/>
                    </a:lnL>
                    <a:lnR>
                      <a:noFill/>
                    </a:lnR>
                    <a:lnT>
                      <a:noFill/>
                    </a:lnT>
                    <a:lnB>
                      <a:noFill/>
                    </a:lnB>
                    <a:solidFill>
                      <a:srgbClr val="F2F2F2"/>
                    </a:solidFill>
                  </a:tcPr>
                </a:tc>
                <a:tc>
                  <a:txBody>
                    <a:bodyPr/>
                    <a:lstStyle/>
                    <a:p>
                      <a:pPr algn="l" fontAlgn="ctr"/>
                      <a:r>
                        <a:rPr lang="es-MX" sz="1050" b="0" i="0" u="none" strike="noStrike" dirty="0">
                          <a:solidFill>
                            <a:srgbClr val="000000"/>
                          </a:solidFill>
                          <a:effectLst/>
                          <a:latin typeface="Century Gothic" panose="020B0502020202020204" pitchFamily="34" charset="0"/>
                        </a:rPr>
                        <a:t> </a:t>
                      </a:r>
                    </a:p>
                  </a:txBody>
                  <a:tcPr marL="6350" marR="6350" marT="6350" marB="0" anchor="ctr">
                    <a:lnL>
                      <a:noFill/>
                    </a:lnL>
                    <a:lnR w="6350" cap="flat" cmpd="sng" algn="ctr">
                      <a:solidFill>
                        <a:srgbClr val="D9D9D9"/>
                      </a:solidFill>
                      <a:prstDash val="solid"/>
                      <a:round/>
                      <a:headEnd type="none" w="med" len="med"/>
                      <a:tailEnd type="none" w="med" len="med"/>
                    </a:lnR>
                    <a:lnT>
                      <a:noFill/>
                    </a:lnT>
                    <a:lnB>
                      <a:noFill/>
                    </a:lnB>
                    <a:solidFill>
                      <a:srgbClr val="FFFFFF"/>
                    </a:solidFill>
                  </a:tcPr>
                </a:tc>
                <a:tc>
                  <a:txBody>
                    <a:bodyPr/>
                    <a:lstStyle/>
                    <a:p>
                      <a:pPr algn="ctr" fontAlgn="ctr"/>
                      <a:r>
                        <a:rPr lang="es-MX" sz="1000" b="0" i="0" u="none" strike="noStrike" baseline="0" dirty="0" smtClean="0">
                          <a:solidFill>
                            <a:srgbClr val="000000"/>
                          </a:solidFill>
                          <a:effectLst/>
                          <a:latin typeface="Century Gothic" panose="020B0502020202020204" pitchFamily="34" charset="0"/>
                        </a:rPr>
                        <a:t>Catch </a:t>
                      </a:r>
                      <a:r>
                        <a:rPr lang="es-MX" sz="1000" b="0" i="0" u="none" strike="noStrike" baseline="0" dirty="0">
                          <a:solidFill>
                            <a:srgbClr val="000000"/>
                          </a:solidFill>
                          <a:effectLst/>
                          <a:latin typeface="Century Gothic" panose="020B0502020202020204" pitchFamily="34" charset="0"/>
                        </a:rPr>
                        <a:t>up </a:t>
                      </a:r>
                      <a:r>
                        <a:rPr lang="es-MX" sz="1000" b="0" i="0" u="none" strike="noStrike" baseline="0" dirty="0" smtClean="0">
                          <a:solidFill>
                            <a:srgbClr val="000000"/>
                          </a:solidFill>
                          <a:effectLst/>
                          <a:latin typeface="Century Gothic" panose="020B0502020202020204" pitchFamily="34" charset="0"/>
                        </a:rPr>
                        <a:t>estándar</a:t>
                      </a:r>
                      <a:endParaRPr lang="es-MX" sz="1000" b="0" i="0" u="none" strike="noStrike" dirty="0">
                        <a:solidFill>
                          <a:srgbClr val="000000"/>
                        </a:solidFill>
                        <a:effectLst/>
                        <a:latin typeface="Century Gothic" panose="020B0502020202020204" pitchFamily="34" charset="0"/>
                      </a:endParaRPr>
                    </a:p>
                  </a:txBody>
                  <a:tcPr marL="6350" marR="6350" marT="6350"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FFFFFF"/>
                    </a:solidFill>
                  </a:tcPr>
                </a:tc>
                <a:extLst>
                  <a:ext uri="{0D108BD9-81ED-4DB2-BD59-A6C34878D82A}">
                    <a16:rowId xmlns="" xmlns:a16="http://schemas.microsoft.com/office/drawing/2014/main" val="10018"/>
                  </a:ext>
                </a:extLst>
              </a:tr>
            </a:tbl>
          </a:graphicData>
        </a:graphic>
      </p:graphicFrame>
      <p:sp>
        <p:nvSpPr>
          <p:cNvPr id="4" name="Rectángulo 3"/>
          <p:cNvSpPr/>
          <p:nvPr/>
        </p:nvSpPr>
        <p:spPr>
          <a:xfrm>
            <a:off x="8720011" y="3200400"/>
            <a:ext cx="136778" cy="414867"/>
          </a:xfrm>
          <a:prstGeom prst="rect">
            <a:avLst/>
          </a:prstGeom>
          <a:solidFill>
            <a:srgbClr val="00B050"/>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
        <p:nvSpPr>
          <p:cNvPr id="6" name="Rectángulo 5"/>
          <p:cNvSpPr/>
          <p:nvPr/>
        </p:nvSpPr>
        <p:spPr>
          <a:xfrm>
            <a:off x="8720011" y="5334000"/>
            <a:ext cx="136778" cy="287867"/>
          </a:xfrm>
          <a:prstGeom prst="rect">
            <a:avLst/>
          </a:prstGeom>
          <a:solidFill>
            <a:srgbClr val="00B050"/>
          </a:solidFill>
          <a:ln>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
        <p:nvSpPr>
          <p:cNvPr id="5" name="4 Marcador de número de diapositiva"/>
          <p:cNvSpPr>
            <a:spLocks noGrp="1"/>
          </p:cNvSpPr>
          <p:nvPr>
            <p:ph type="sldNum" sz="quarter" idx="12"/>
          </p:nvPr>
        </p:nvSpPr>
        <p:spPr>
          <a:xfrm>
            <a:off x="7010400" y="6492875"/>
            <a:ext cx="2133600" cy="365125"/>
          </a:xfrm>
        </p:spPr>
        <p:txBody>
          <a:bodyPr/>
          <a:lstStyle/>
          <a:p>
            <a:fld id="{05E83AA4-A00D-4AA0-8FE8-B93C9F3EC141}" type="slidenum">
              <a:rPr lang="es-ES" altLang="es-MX" smtClean="0">
                <a:latin typeface="Century Gothic" panose="020B0502020202020204" pitchFamily="34" charset="0"/>
              </a:rPr>
              <a:pPr/>
              <a:t>33</a:t>
            </a:fld>
            <a:endParaRPr lang="es-ES" altLang="es-MX" dirty="0">
              <a:latin typeface="Century Gothic" panose="020B0502020202020204" pitchFamily="34" charset="0"/>
            </a:endParaRPr>
          </a:p>
        </p:txBody>
      </p:sp>
    </p:spTree>
    <p:extLst>
      <p:ext uri="{BB962C8B-B14F-4D97-AF65-F5344CB8AC3E}">
        <p14:creationId xmlns:p14="http://schemas.microsoft.com/office/powerpoint/2010/main" val="48361588"/>
      </p:ext>
    </p:extLst>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a:xfrm>
            <a:off x="144000" y="288000"/>
            <a:ext cx="6096000" cy="631524"/>
          </a:xfrm>
        </p:spPr>
        <p:txBody>
          <a:bodyPr>
            <a:normAutofit/>
          </a:bodyPr>
          <a:lstStyle/>
          <a:p>
            <a:r>
              <a:rPr lang="es-MX" sz="2000" b="1" dirty="0">
                <a:latin typeface="Century Gothic" panose="020B0502020202020204" pitchFamily="34" charset="0"/>
              </a:rPr>
              <a:t>Precalificación de </a:t>
            </a:r>
            <a:r>
              <a:rPr lang="es-MX" sz="2000" b="1" dirty="0" smtClean="0">
                <a:latin typeface="Century Gothic" panose="020B0502020202020204" pitchFamily="34" charset="0"/>
              </a:rPr>
              <a:t>VEXCK 17</a:t>
            </a:r>
            <a:endParaRPr lang="es-MX" sz="2000" b="1" dirty="0">
              <a:latin typeface="Century Gothic" panose="020B0502020202020204" pitchFamily="34" charset="0"/>
            </a:endParaRPr>
          </a:p>
        </p:txBody>
      </p:sp>
      <p:sp>
        <p:nvSpPr>
          <p:cNvPr id="3" name="2 Marcador de contenido"/>
          <p:cNvSpPr>
            <a:spLocks noGrp="1"/>
          </p:cNvSpPr>
          <p:nvPr>
            <p:ph idx="1"/>
          </p:nvPr>
        </p:nvSpPr>
        <p:spPr>
          <a:xfrm>
            <a:off x="345798" y="1283303"/>
            <a:ext cx="8341001" cy="871683"/>
          </a:xfrm>
        </p:spPr>
        <p:txBody>
          <a:bodyPr vert="horz" lIns="91440" tIns="45720" rIns="91440" bIns="45720" rtlCol="0">
            <a:noAutofit/>
          </a:bodyPr>
          <a:lstStyle/>
          <a:p>
            <a:pPr marL="0" indent="0" algn="just">
              <a:spcBef>
                <a:spcPts val="0"/>
              </a:spcBef>
              <a:spcAft>
                <a:spcPts val="600"/>
              </a:spcAft>
              <a:buClr>
                <a:srgbClr val="CD0000"/>
              </a:buClr>
              <a:buSzPct val="110000"/>
              <a:buNone/>
            </a:pPr>
            <a:r>
              <a:rPr lang="es-MX" altLang="es-MX" sz="1400" kern="0" dirty="0">
                <a:latin typeface="Century Gothic" panose="020B0502020202020204" pitchFamily="34" charset="0"/>
                <a:cs typeface="Arial" pitchFamily="34" charset="0"/>
              </a:rPr>
              <a:t>La calificación total del CKD es de </a:t>
            </a:r>
            <a:r>
              <a:rPr lang="es-MX" altLang="es-MX" sz="1400" b="1" kern="0" dirty="0" smtClean="0">
                <a:latin typeface="Century Gothic" panose="020B0502020202020204" pitchFamily="34" charset="0"/>
                <a:cs typeface="Arial" pitchFamily="34" charset="0"/>
              </a:rPr>
              <a:t>8.03 </a:t>
            </a:r>
            <a:r>
              <a:rPr lang="es-MX" altLang="es-MX" sz="1400" kern="0" dirty="0">
                <a:latin typeface="Century Gothic" panose="020B0502020202020204" pitchFamily="34" charset="0"/>
                <a:cs typeface="Arial" pitchFamily="34" charset="0"/>
              </a:rPr>
              <a:t>podemos revisar las calificaciones parciales en la siguiente gráfica:</a:t>
            </a:r>
            <a:endParaRPr lang="es-ES" sz="1400" kern="0" dirty="0">
              <a:solidFill>
                <a:srgbClr val="000000"/>
              </a:solidFill>
              <a:latin typeface="Century Gothic" panose="020B0502020202020204" pitchFamily="34" charset="0"/>
              <a:cs typeface="Arial" pitchFamily="34" charset="0"/>
            </a:endParaRPr>
          </a:p>
        </p:txBody>
      </p:sp>
      <p:sp>
        <p:nvSpPr>
          <p:cNvPr id="14" name="2 Marcador de contenido"/>
          <p:cNvSpPr txBox="1">
            <a:spLocks/>
          </p:cNvSpPr>
          <p:nvPr/>
        </p:nvSpPr>
        <p:spPr>
          <a:xfrm>
            <a:off x="144000" y="6524915"/>
            <a:ext cx="6025837" cy="196560"/>
          </a:xfrm>
          <a:prstGeom prst="rect">
            <a:avLst/>
          </a:prstGeom>
        </p:spPr>
        <p:txBody>
          <a:bodyPr vert="horz" lIns="91440" tIns="45720" rIns="91440" bIns="45720" rtlCol="0">
            <a:noAutofit/>
          </a:bodyPr>
          <a:lstStyle>
            <a:lvl1pPr marL="342900" indent="-342900" algn="l" defTabSz="457200" rtl="0" eaLnBrk="1" latinLnBrk="0" hangingPunct="1">
              <a:spcBef>
                <a:spcPct val="20000"/>
              </a:spcBef>
              <a:buFont typeface="Arial"/>
              <a:buChar char="•"/>
              <a:defRPr sz="2800" b="0" i="0" kern="1200">
                <a:solidFill>
                  <a:schemeClr val="tx1"/>
                </a:solidFill>
                <a:latin typeface="Myriad Pro Light"/>
                <a:ea typeface="+mn-ea"/>
                <a:cs typeface="Myriad Pro Light"/>
              </a:defRPr>
            </a:lvl1pPr>
            <a:lvl2pPr marL="742950" indent="-285750" algn="l" defTabSz="457200" rtl="0" eaLnBrk="1" latinLnBrk="0" hangingPunct="1">
              <a:spcBef>
                <a:spcPct val="20000"/>
              </a:spcBef>
              <a:buFont typeface="Arial"/>
              <a:buChar char="–"/>
              <a:defRPr sz="2400" b="0" i="0" kern="1200">
                <a:solidFill>
                  <a:schemeClr val="tx1"/>
                </a:solidFill>
                <a:latin typeface="Myriad Pro Light"/>
                <a:ea typeface="+mn-ea"/>
                <a:cs typeface="Myriad Pro Light"/>
              </a:defRPr>
            </a:lvl2pPr>
            <a:lvl3pPr marL="1143000" indent="-228600" algn="l" defTabSz="457200" rtl="0" eaLnBrk="1" latinLnBrk="0" hangingPunct="1">
              <a:spcBef>
                <a:spcPct val="20000"/>
              </a:spcBef>
              <a:buFont typeface="Arial"/>
              <a:buChar char="•"/>
              <a:defRPr sz="2000" b="0" i="0" kern="1200">
                <a:solidFill>
                  <a:schemeClr val="tx1"/>
                </a:solidFill>
                <a:latin typeface="Myriad Pro Light"/>
                <a:ea typeface="+mn-ea"/>
                <a:cs typeface="Myriad Pro Light"/>
              </a:defRPr>
            </a:lvl3pPr>
            <a:lvl4pPr marL="1600200" indent="-228600" algn="l" defTabSz="457200" rtl="0" eaLnBrk="1" latinLnBrk="0" hangingPunct="1">
              <a:spcBef>
                <a:spcPct val="20000"/>
              </a:spcBef>
              <a:buFont typeface="Arial"/>
              <a:buChar char="–"/>
              <a:defRPr sz="1800" b="0" i="0" kern="1200">
                <a:solidFill>
                  <a:schemeClr val="tx1"/>
                </a:solidFill>
                <a:latin typeface="Myriad Pro Light"/>
                <a:ea typeface="+mn-ea"/>
                <a:cs typeface="Myriad Pro Light"/>
              </a:defRPr>
            </a:lvl4pPr>
            <a:lvl5pPr marL="2057400" indent="-228600" algn="l" defTabSz="457200" rtl="0" eaLnBrk="1" latinLnBrk="0" hangingPunct="1">
              <a:spcBef>
                <a:spcPct val="20000"/>
              </a:spcBef>
              <a:buFont typeface="Arial"/>
              <a:buChar char="»"/>
              <a:defRPr sz="1800" b="0" i="0" kern="1200">
                <a:solidFill>
                  <a:schemeClr val="tx1"/>
                </a:solidFill>
                <a:latin typeface="Myriad Pro Light"/>
                <a:ea typeface="+mn-ea"/>
                <a:cs typeface="Myriad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spcBef>
                <a:spcPts val="0"/>
              </a:spcBef>
              <a:spcAft>
                <a:spcPts val="600"/>
              </a:spcAft>
              <a:buClr>
                <a:srgbClr val="CD0000"/>
              </a:buClr>
              <a:buSzPct val="110000"/>
              <a:buFont typeface="Arial"/>
              <a:buNone/>
            </a:pPr>
            <a:r>
              <a:rPr lang="es-MX" sz="900" dirty="0">
                <a:solidFill>
                  <a:prstClr val="black"/>
                </a:solidFill>
                <a:latin typeface="Century Gothic" panose="020B0502020202020204" pitchFamily="34" charset="0"/>
              </a:rPr>
              <a:t>Elaborado por la Gerencia Sr. de MFGI del Infonavit con información del administrador.</a:t>
            </a:r>
          </a:p>
        </p:txBody>
      </p:sp>
      <p:sp>
        <p:nvSpPr>
          <p:cNvPr id="4" name="3 Marcador de número de diapositiva"/>
          <p:cNvSpPr>
            <a:spLocks noGrp="1"/>
          </p:cNvSpPr>
          <p:nvPr>
            <p:ph type="sldNum" sz="quarter" idx="12"/>
          </p:nvPr>
        </p:nvSpPr>
        <p:spPr>
          <a:xfrm>
            <a:off x="8246852" y="6356350"/>
            <a:ext cx="439947" cy="365125"/>
          </a:xfrm>
        </p:spPr>
        <p:txBody>
          <a:bodyPr vert="horz" wrap="square" lIns="91440" tIns="45720" rIns="91440" bIns="45720" numCol="1" anchor="ctr" anchorCtr="0" compatLnSpc="1">
            <a:prstTxWarp prst="textNoShape">
              <a:avLst/>
            </a:prstTxWarp>
          </a:bodyPr>
          <a:lstStyle/>
          <a:p>
            <a:pPr algn="ctr"/>
            <a:fld id="{05E83AA4-A00D-4AA0-8FE8-B93C9F3EC141}" type="slidenum">
              <a:rPr lang="es-ES" altLang="es-MX">
                <a:latin typeface="Century Gothic" panose="020B0502020202020204" pitchFamily="34" charset="0"/>
              </a:rPr>
              <a:pPr algn="ctr"/>
              <a:t>34</a:t>
            </a:fld>
            <a:endParaRPr lang="es-ES" altLang="es-MX" dirty="0">
              <a:latin typeface="Century Gothic" panose="020B0502020202020204" pitchFamily="34" charset="0"/>
            </a:endParaRPr>
          </a:p>
        </p:txBody>
      </p:sp>
      <p:pic>
        <p:nvPicPr>
          <p:cNvPr id="7" name="Imagen 6"/>
          <p:cNvPicPr>
            <a:picLocks noChangeAspect="1"/>
          </p:cNvPicPr>
          <p:nvPr/>
        </p:nvPicPr>
        <p:blipFill>
          <a:blip r:embed="rId2"/>
          <a:stretch>
            <a:fillRect/>
          </a:stretch>
        </p:blipFill>
        <p:spPr>
          <a:xfrm>
            <a:off x="544086" y="2116357"/>
            <a:ext cx="8210552" cy="3788378"/>
          </a:xfrm>
          <a:prstGeom prst="rect">
            <a:avLst/>
          </a:prstGeom>
        </p:spPr>
      </p:pic>
    </p:spTree>
    <p:extLst>
      <p:ext uri="{BB962C8B-B14F-4D97-AF65-F5344CB8AC3E}">
        <p14:creationId xmlns:p14="http://schemas.microsoft.com/office/powerpoint/2010/main" val="298164586"/>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1 Título"/>
          <p:cNvSpPr>
            <a:spLocks noGrp="1"/>
          </p:cNvSpPr>
          <p:nvPr>
            <p:ph type="title"/>
          </p:nvPr>
        </p:nvSpPr>
        <p:spPr>
          <a:xfrm>
            <a:off x="391827" y="288000"/>
            <a:ext cx="7407462" cy="631524"/>
          </a:xfrm>
        </p:spPr>
        <p:txBody>
          <a:bodyPr vert="horz" lIns="91440" tIns="45720" rIns="91440" bIns="45720" rtlCol="0" anchor="ctr">
            <a:normAutofit/>
          </a:bodyPr>
          <a:lstStyle/>
          <a:p>
            <a:r>
              <a:rPr lang="es-ES" sz="2000" b="1" dirty="0">
                <a:latin typeface="Century Gothic" panose="020B0502020202020204" pitchFamily="34" charset="0"/>
                <a:ea typeface="+mj-ea"/>
              </a:rPr>
              <a:t>Aspectos a considerar</a:t>
            </a:r>
            <a:endParaRPr lang="es-MX" sz="2000" b="1" dirty="0">
              <a:latin typeface="Century Gothic" panose="020B0502020202020204" pitchFamily="34" charset="0"/>
              <a:ea typeface="+mj-ea"/>
            </a:endParaRPr>
          </a:p>
        </p:txBody>
      </p:sp>
      <p:sp>
        <p:nvSpPr>
          <p:cNvPr id="7" name="Rectángulo 6"/>
          <p:cNvSpPr/>
          <p:nvPr/>
        </p:nvSpPr>
        <p:spPr>
          <a:xfrm>
            <a:off x="567320" y="967474"/>
            <a:ext cx="7056475" cy="292388"/>
          </a:xfrm>
          <a:prstGeom prst="rect">
            <a:avLst/>
          </a:prstGeom>
        </p:spPr>
        <p:txBody>
          <a:bodyPr wrap="square">
            <a:spAutoFit/>
          </a:bodyPr>
          <a:lstStyle>
            <a:defPPr>
              <a:defRPr lang="es-ES"/>
            </a:defPPr>
            <a:lvl1pPr algn="l" defTabSz="457200" rtl="0" eaLnBrk="0" fontAlgn="base" hangingPunct="0">
              <a:spcBef>
                <a:spcPct val="0"/>
              </a:spcBef>
              <a:spcAft>
                <a:spcPct val="0"/>
              </a:spcAft>
              <a:defRPr kern="1200">
                <a:solidFill>
                  <a:schemeClr val="tx1"/>
                </a:solidFill>
                <a:latin typeface="Calibri" pitchFamily="34" charset="0"/>
                <a:ea typeface="+mn-ea"/>
                <a:cs typeface="+mn-cs"/>
              </a:defRPr>
            </a:lvl1pPr>
            <a:lvl2pPr marL="457200" algn="l" defTabSz="457200" rtl="0" eaLnBrk="0" fontAlgn="base" hangingPunct="0">
              <a:spcBef>
                <a:spcPct val="0"/>
              </a:spcBef>
              <a:spcAft>
                <a:spcPct val="0"/>
              </a:spcAft>
              <a:defRPr kern="1200">
                <a:solidFill>
                  <a:schemeClr val="tx1"/>
                </a:solidFill>
                <a:latin typeface="Calibri" pitchFamily="34" charset="0"/>
                <a:ea typeface="+mn-ea"/>
                <a:cs typeface="+mn-cs"/>
              </a:defRPr>
            </a:lvl2pPr>
            <a:lvl3pPr marL="914400" algn="l" defTabSz="457200" rtl="0" eaLnBrk="0" fontAlgn="base" hangingPunct="0">
              <a:spcBef>
                <a:spcPct val="0"/>
              </a:spcBef>
              <a:spcAft>
                <a:spcPct val="0"/>
              </a:spcAft>
              <a:defRPr kern="1200">
                <a:solidFill>
                  <a:schemeClr val="tx1"/>
                </a:solidFill>
                <a:latin typeface="Calibri" pitchFamily="34" charset="0"/>
                <a:ea typeface="+mn-ea"/>
                <a:cs typeface="+mn-cs"/>
              </a:defRPr>
            </a:lvl3pPr>
            <a:lvl4pPr marL="1371600" algn="l" defTabSz="457200" rtl="0" eaLnBrk="0" fontAlgn="base" hangingPunct="0">
              <a:spcBef>
                <a:spcPct val="0"/>
              </a:spcBef>
              <a:spcAft>
                <a:spcPct val="0"/>
              </a:spcAft>
              <a:defRPr kern="1200">
                <a:solidFill>
                  <a:schemeClr val="tx1"/>
                </a:solidFill>
                <a:latin typeface="Calibri" pitchFamily="34" charset="0"/>
                <a:ea typeface="+mn-ea"/>
                <a:cs typeface="+mn-cs"/>
              </a:defRPr>
            </a:lvl4pPr>
            <a:lvl5pPr marL="1828800" algn="l" defTabSz="457200" rtl="0" eaLnBrk="0" fontAlgn="base" hangingPunct="0">
              <a:spcBef>
                <a:spcPct val="0"/>
              </a:spcBef>
              <a:spcAft>
                <a:spcPct val="0"/>
              </a:spcAft>
              <a:defRPr kern="1200">
                <a:solidFill>
                  <a:schemeClr val="tx1"/>
                </a:solidFill>
                <a:latin typeface="Calibri" pitchFamily="34" charset="0"/>
                <a:ea typeface="+mn-ea"/>
                <a:cs typeface="+mn-cs"/>
              </a:defRPr>
            </a:lvl5pPr>
            <a:lvl6pPr marL="2286000" algn="l" defTabSz="914400" rtl="0" eaLnBrk="1" latinLnBrk="0" hangingPunct="1">
              <a:defRPr kern="1200">
                <a:solidFill>
                  <a:schemeClr val="tx1"/>
                </a:solidFill>
                <a:latin typeface="Calibri" pitchFamily="34" charset="0"/>
                <a:ea typeface="+mn-ea"/>
                <a:cs typeface="+mn-cs"/>
              </a:defRPr>
            </a:lvl6pPr>
            <a:lvl7pPr marL="2743200" algn="l" defTabSz="914400" rtl="0" eaLnBrk="1" latinLnBrk="0" hangingPunct="1">
              <a:defRPr kern="1200">
                <a:solidFill>
                  <a:schemeClr val="tx1"/>
                </a:solidFill>
                <a:latin typeface="Calibri" pitchFamily="34" charset="0"/>
                <a:ea typeface="+mn-ea"/>
                <a:cs typeface="+mn-cs"/>
              </a:defRPr>
            </a:lvl7pPr>
            <a:lvl8pPr marL="3200400" algn="l" defTabSz="914400" rtl="0" eaLnBrk="1" latinLnBrk="0" hangingPunct="1">
              <a:defRPr kern="1200">
                <a:solidFill>
                  <a:schemeClr val="tx1"/>
                </a:solidFill>
                <a:latin typeface="Calibri" pitchFamily="34" charset="0"/>
                <a:ea typeface="+mn-ea"/>
                <a:cs typeface="+mn-cs"/>
              </a:defRPr>
            </a:lvl8pPr>
            <a:lvl9pPr marL="3657600" algn="l" defTabSz="914400" rtl="0" eaLnBrk="1" latinLnBrk="0" hangingPunct="1">
              <a:defRPr kern="1200">
                <a:solidFill>
                  <a:schemeClr val="tx1"/>
                </a:solidFill>
                <a:latin typeface="Calibri" pitchFamily="34" charset="0"/>
                <a:ea typeface="+mn-ea"/>
                <a:cs typeface="+mn-cs"/>
              </a:defRPr>
            </a:lvl9pPr>
          </a:lstStyle>
          <a:p>
            <a:pPr marL="180975" indent="-180975" algn="just">
              <a:spcBef>
                <a:spcPts val="0"/>
              </a:spcBef>
              <a:spcAft>
                <a:spcPts val="600"/>
              </a:spcAft>
              <a:buClr>
                <a:srgbClr val="CD0000"/>
              </a:buClr>
              <a:buSzPct val="110000"/>
            </a:pPr>
            <a:r>
              <a:rPr lang="es-MX" altLang="es-MX" sz="1300" kern="0" dirty="0">
                <a:solidFill>
                  <a:srgbClr val="000000"/>
                </a:solidFill>
                <a:latin typeface="Century Gothic" panose="020B0502020202020204" pitchFamily="34" charset="0"/>
                <a:cs typeface="Arial" pitchFamily="34" charset="0"/>
              </a:rPr>
              <a:t>A continuación se presentan las consideraciones más relevantes para la inversión:</a:t>
            </a:r>
          </a:p>
        </p:txBody>
      </p:sp>
      <p:graphicFrame>
        <p:nvGraphicFramePr>
          <p:cNvPr id="14" name="Tabla 13"/>
          <p:cNvGraphicFramePr>
            <a:graphicFrameLocks noGrp="1"/>
          </p:cNvGraphicFramePr>
          <p:nvPr>
            <p:extLst>
              <p:ext uri="{D42A27DB-BD31-4B8C-83A1-F6EECF244321}">
                <p14:modId xmlns:p14="http://schemas.microsoft.com/office/powerpoint/2010/main" val="1279325650"/>
              </p:ext>
            </p:extLst>
          </p:nvPr>
        </p:nvGraphicFramePr>
        <p:xfrm>
          <a:off x="345670" y="1509255"/>
          <a:ext cx="8629059" cy="2158460"/>
        </p:xfrm>
        <a:graphic>
          <a:graphicData uri="http://schemas.openxmlformats.org/drawingml/2006/table">
            <a:tbl>
              <a:tblPr/>
              <a:tblGrid>
                <a:gridCol w="1484619">
                  <a:extLst>
                    <a:ext uri="{9D8B030D-6E8A-4147-A177-3AD203B41FA5}">
                      <a16:colId xmlns:a16="http://schemas.microsoft.com/office/drawing/2014/main" xmlns="" val="20000"/>
                    </a:ext>
                  </a:extLst>
                </a:gridCol>
                <a:gridCol w="206954">
                  <a:extLst>
                    <a:ext uri="{9D8B030D-6E8A-4147-A177-3AD203B41FA5}">
                      <a16:colId xmlns:a16="http://schemas.microsoft.com/office/drawing/2014/main" xmlns="" val="20001"/>
                    </a:ext>
                  </a:extLst>
                </a:gridCol>
                <a:gridCol w="619897">
                  <a:extLst>
                    <a:ext uri="{9D8B030D-6E8A-4147-A177-3AD203B41FA5}">
                      <a16:colId xmlns:a16="http://schemas.microsoft.com/office/drawing/2014/main" xmlns="" val="20002"/>
                    </a:ext>
                  </a:extLst>
                </a:gridCol>
                <a:gridCol w="6267521">
                  <a:extLst>
                    <a:ext uri="{9D8B030D-6E8A-4147-A177-3AD203B41FA5}">
                      <a16:colId xmlns:a16="http://schemas.microsoft.com/office/drawing/2014/main" xmlns="" val="20003"/>
                    </a:ext>
                  </a:extLst>
                </a:gridCol>
                <a:gridCol w="50068">
                  <a:extLst>
                    <a:ext uri="{9D8B030D-6E8A-4147-A177-3AD203B41FA5}">
                      <a16:colId xmlns:a16="http://schemas.microsoft.com/office/drawing/2014/main" xmlns="" val="20004"/>
                    </a:ext>
                  </a:extLst>
                </a:gridCol>
              </a:tblGrid>
              <a:tr h="189433">
                <a:tc rowSpan="2">
                  <a:txBody>
                    <a:bodyPr/>
                    <a:lstStyle/>
                    <a:p>
                      <a:pPr algn="ctr" fontAlgn="ctr"/>
                      <a:r>
                        <a:rPr lang="es-MX" sz="1400" b="1" i="0" u="none" strike="noStrike" dirty="0">
                          <a:solidFill>
                            <a:srgbClr val="FFFFFF"/>
                          </a:solidFill>
                          <a:effectLst/>
                          <a:latin typeface="Century Gothic" panose="020B0502020202020204" pitchFamily="34" charset="0"/>
                        </a:rPr>
                        <a:t>Administrador</a:t>
                      </a:r>
                    </a:p>
                  </a:txBody>
                  <a:tcPr marL="2320" marR="2320" marT="2320" marB="0" anchor="b">
                    <a:lnL>
                      <a:noFill/>
                    </a:lnL>
                    <a:lnR>
                      <a:noFill/>
                    </a:lnR>
                    <a:lnT>
                      <a:noFill/>
                    </a:lnT>
                    <a:lnB>
                      <a:noFill/>
                    </a:lnB>
                    <a:solidFill>
                      <a:srgbClr val="C00000"/>
                    </a:solidFill>
                  </a:tcPr>
                </a:tc>
                <a:tc>
                  <a:txBody>
                    <a:bodyPr/>
                    <a:lstStyle/>
                    <a:p>
                      <a:pPr algn="ctr" fontAlgn="ctr"/>
                      <a:r>
                        <a:rPr lang="es-MX" sz="1400" b="0" i="0" u="none" strike="noStrike" dirty="0">
                          <a:solidFill>
                            <a:srgbClr val="000000"/>
                          </a:solidFill>
                          <a:effectLst/>
                          <a:latin typeface="Century Gothic" panose="020B0502020202020204" pitchFamily="34" charset="0"/>
                        </a:rPr>
                        <a:t> </a:t>
                      </a:r>
                    </a:p>
                  </a:txBody>
                  <a:tcPr marL="2320" marR="2320" marT="2320" marB="0" anchor="ctr">
                    <a:lnL>
                      <a:noFill/>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ctr"/>
                      <a:r>
                        <a:rPr lang="es-MX" sz="1400" b="0" i="0" u="none" strike="noStrike" dirty="0">
                          <a:solidFill>
                            <a:srgbClr val="000000"/>
                          </a:solidFill>
                          <a:effectLst/>
                          <a:latin typeface="Century Gothic" panose="020B0502020202020204" pitchFamily="34" charset="0"/>
                        </a:rPr>
                        <a:t> </a:t>
                      </a:r>
                    </a:p>
                  </a:txBody>
                  <a:tcPr marL="2320" marR="2320" marT="232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algn="ctr" fontAlgn="t"/>
                      <a:endParaRPr lang="es-MX" sz="1400" b="0" i="0" u="none" strike="noStrike" dirty="0">
                        <a:solidFill>
                          <a:srgbClr val="000000"/>
                        </a:solidFill>
                        <a:effectLst/>
                        <a:latin typeface="Century Gothic" panose="020B0502020202020204" pitchFamily="34" charset="0"/>
                      </a:endParaRPr>
                    </a:p>
                  </a:txBody>
                  <a:tcPr marL="2320" marR="2320" marT="2320" marB="0">
                    <a:lnL>
                      <a:noFill/>
                    </a:lnL>
                    <a:lnR>
                      <a:noFill/>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algn="ctr" fontAlgn="ctr"/>
                      <a:r>
                        <a:rPr lang="es-MX" sz="1400" b="0" i="0" u="none" strike="noStrike" dirty="0">
                          <a:solidFill>
                            <a:srgbClr val="000000"/>
                          </a:solidFill>
                          <a:effectLst/>
                          <a:latin typeface="Century Gothic" panose="020B0502020202020204" pitchFamily="34" charset="0"/>
                        </a:rPr>
                        <a:t> </a:t>
                      </a:r>
                    </a:p>
                  </a:txBody>
                  <a:tcPr marL="2320" marR="2320" marT="232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FFFFF"/>
                    </a:solidFill>
                  </a:tcPr>
                </a:tc>
                <a:extLst>
                  <a:ext uri="{0D108BD9-81ED-4DB2-BD59-A6C34878D82A}">
                    <a16:rowId xmlns:a16="http://schemas.microsoft.com/office/drawing/2014/main" xmlns="" val="10000"/>
                  </a:ext>
                </a:extLst>
              </a:tr>
              <a:tr h="376828">
                <a:tc vMerge="1">
                  <a:txBody>
                    <a:bodyPr/>
                    <a:lstStyle/>
                    <a:p>
                      <a:endParaRPr lang="es-MX"/>
                    </a:p>
                  </a:txBody>
                  <a:tcPr/>
                </a:tc>
                <a:tc>
                  <a:txBody>
                    <a:bodyPr/>
                    <a:lstStyle/>
                    <a:p>
                      <a:pPr algn="ctr" fontAlgn="ctr"/>
                      <a:r>
                        <a:rPr lang="es-MX" sz="1400" b="1" i="0" u="none" strike="noStrike" dirty="0">
                          <a:solidFill>
                            <a:srgbClr val="000000"/>
                          </a:solidFill>
                          <a:effectLst/>
                          <a:latin typeface="Century Gothic" panose="020B0502020202020204" pitchFamily="34" charset="0"/>
                        </a:rPr>
                        <a:t> </a:t>
                      </a:r>
                    </a:p>
                  </a:txBody>
                  <a:tcPr marL="2320" marR="2320" marT="2320" marB="0" anchor="ctr">
                    <a:lnL>
                      <a:noFill/>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t"/>
                      <a:r>
                        <a:rPr lang="es-MX" sz="1400" b="1" i="0" u="none" strike="noStrike" dirty="0">
                          <a:solidFill>
                            <a:srgbClr val="000000"/>
                          </a:solidFill>
                          <a:effectLst/>
                          <a:latin typeface="Century Gothic" panose="020B0502020202020204" pitchFamily="34" charset="0"/>
                        </a:rPr>
                        <a:t>• </a:t>
                      </a:r>
                    </a:p>
                  </a:txBody>
                  <a:tcPr marL="2320" marR="2320" marT="2320" marB="0">
                    <a:lnL w="635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l" fontAlgn="t"/>
                      <a:r>
                        <a:rPr lang="es-MX" sz="1400" b="0" i="0" u="none" strike="noStrike" dirty="0" smtClean="0">
                          <a:solidFill>
                            <a:srgbClr val="000000"/>
                          </a:solidFill>
                          <a:effectLst/>
                          <a:latin typeface="Century Gothic" panose="020B0502020202020204" pitchFamily="34" charset="0"/>
                        </a:rPr>
                        <a:t>Cuenta con </a:t>
                      </a:r>
                      <a:r>
                        <a:rPr lang="es-MX" sz="1400" b="1" i="0" u="none" strike="noStrike" dirty="0" smtClean="0">
                          <a:solidFill>
                            <a:srgbClr val="000000"/>
                          </a:solidFill>
                          <a:effectLst/>
                          <a:latin typeface="Century Gothic" panose="020B0502020202020204" pitchFamily="34" charset="0"/>
                        </a:rPr>
                        <a:t>amplia experiencia en el sector </a:t>
                      </a:r>
                      <a:r>
                        <a:rPr lang="es-MX" sz="1400" b="0" i="0" u="none" strike="noStrike" dirty="0" smtClean="0">
                          <a:solidFill>
                            <a:srgbClr val="000000"/>
                          </a:solidFill>
                          <a:effectLst/>
                          <a:latin typeface="Century Gothic" panose="020B0502020202020204" pitchFamily="34" charset="0"/>
                        </a:rPr>
                        <a:t>y administrando fondos</a:t>
                      </a:r>
                      <a:r>
                        <a:rPr lang="es-MX" sz="1400" b="0" i="0" u="none" strike="noStrike" baseline="0" dirty="0" smtClean="0">
                          <a:solidFill>
                            <a:srgbClr val="000000"/>
                          </a:solidFill>
                          <a:effectLst/>
                          <a:latin typeface="Century Gothic" panose="020B0502020202020204" pitchFamily="34" charset="0"/>
                        </a:rPr>
                        <a:t> de capital privado</a:t>
                      </a:r>
                      <a:endParaRPr lang="es-MX" sz="1400" b="0" i="0" u="none" strike="noStrike" dirty="0">
                        <a:solidFill>
                          <a:srgbClr val="000000"/>
                        </a:solidFill>
                        <a:effectLst/>
                        <a:latin typeface="Century Gothic" panose="020B0502020202020204" pitchFamily="34" charset="0"/>
                      </a:endParaRPr>
                    </a:p>
                  </a:txBody>
                  <a:tcPr marL="2320" marR="2320" marT="2320" marB="0">
                    <a:lnL>
                      <a:noFill/>
                    </a:lnL>
                    <a:lnR>
                      <a:noFill/>
                    </a:lnR>
                    <a:lnT>
                      <a:noFill/>
                    </a:lnT>
                    <a:lnB>
                      <a:noFill/>
                    </a:lnB>
                    <a:solidFill>
                      <a:srgbClr val="FFFFFF"/>
                    </a:solidFill>
                  </a:tcPr>
                </a:tc>
                <a:tc>
                  <a:txBody>
                    <a:bodyPr/>
                    <a:lstStyle/>
                    <a:p>
                      <a:pPr algn="ctr" fontAlgn="ctr"/>
                      <a:r>
                        <a:rPr lang="es-MX" sz="1400" b="0" i="0" u="none" strike="noStrike" dirty="0">
                          <a:solidFill>
                            <a:srgbClr val="000000"/>
                          </a:solidFill>
                          <a:effectLst/>
                          <a:latin typeface="Century Gothic" panose="020B0502020202020204" pitchFamily="34" charset="0"/>
                        </a:rPr>
                        <a:t> </a:t>
                      </a:r>
                    </a:p>
                  </a:txBody>
                  <a:tcPr marL="2320" marR="2320" marT="2320" marB="0" anchor="ctr">
                    <a:lnL>
                      <a:noFill/>
                    </a:lnL>
                    <a:lnR w="635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xmlns="" val="10001"/>
                  </a:ext>
                </a:extLst>
              </a:tr>
              <a:tr h="389940">
                <a:tc>
                  <a:txBody>
                    <a:bodyPr/>
                    <a:lstStyle/>
                    <a:p>
                      <a:pPr algn="l" fontAlgn="ctr"/>
                      <a:r>
                        <a:rPr lang="es-MX" sz="1400" b="1" i="0" u="none" strike="noStrike" dirty="0">
                          <a:solidFill>
                            <a:srgbClr val="FFFFFF"/>
                          </a:solidFill>
                          <a:effectLst/>
                          <a:latin typeface="Century Gothic" panose="020B0502020202020204" pitchFamily="34" charset="0"/>
                        </a:rPr>
                        <a:t> </a:t>
                      </a:r>
                    </a:p>
                  </a:txBody>
                  <a:tcPr marL="2320" marR="2320" marT="2320" marB="0" anchor="ctr">
                    <a:lnL>
                      <a:noFill/>
                    </a:lnL>
                    <a:lnR>
                      <a:noFill/>
                    </a:lnR>
                    <a:lnT>
                      <a:noFill/>
                    </a:lnT>
                    <a:lnB>
                      <a:noFill/>
                    </a:lnB>
                    <a:solidFill>
                      <a:srgbClr val="C00000"/>
                    </a:solidFill>
                  </a:tcPr>
                </a:tc>
                <a:tc>
                  <a:txBody>
                    <a:bodyPr/>
                    <a:lstStyle/>
                    <a:p>
                      <a:pPr algn="ctr" fontAlgn="ctr"/>
                      <a:r>
                        <a:rPr lang="es-MX" sz="1400" b="0" i="0" u="none" strike="noStrike" dirty="0">
                          <a:solidFill>
                            <a:srgbClr val="000000"/>
                          </a:solidFill>
                          <a:effectLst/>
                          <a:latin typeface="Century Gothic" panose="020B0502020202020204" pitchFamily="34" charset="0"/>
                        </a:rPr>
                        <a:t> </a:t>
                      </a:r>
                    </a:p>
                  </a:txBody>
                  <a:tcPr marL="2320" marR="2320" marT="2320" marB="0" anchor="ctr">
                    <a:lnL>
                      <a:noFill/>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t"/>
                      <a:r>
                        <a:rPr lang="es-MX" sz="1400" b="1" i="0" u="none" strike="noStrike" dirty="0">
                          <a:solidFill>
                            <a:srgbClr val="000000"/>
                          </a:solidFill>
                          <a:effectLst/>
                          <a:latin typeface="Century Gothic" panose="020B0502020202020204" pitchFamily="34" charset="0"/>
                        </a:rPr>
                        <a:t>• </a:t>
                      </a:r>
                    </a:p>
                  </a:txBody>
                  <a:tcPr marL="2320" marR="2320" marT="2320" marB="0">
                    <a:lnL w="6350" cap="flat" cmpd="sng" algn="ctr">
                      <a:solidFill>
                        <a:srgbClr val="000000"/>
                      </a:solidFill>
                      <a:prstDash val="solid"/>
                      <a:round/>
                      <a:headEnd type="none" w="med" len="med"/>
                      <a:tailEnd type="none" w="med" len="med"/>
                    </a:lnL>
                    <a:lnR>
                      <a:noFill/>
                    </a:lnR>
                    <a:lnT>
                      <a:noFill/>
                    </a:lnT>
                    <a:lnB w="6350" cap="flat" cmpd="sng" algn="ctr">
                      <a:solidFill>
                        <a:srgbClr val="000000"/>
                      </a:solidFill>
                      <a:prstDash val="solid"/>
                      <a:round/>
                      <a:headEnd type="none" w="med" len="med"/>
                      <a:tailEnd type="none" w="med" len="med"/>
                    </a:lnB>
                    <a:solidFill>
                      <a:srgbClr val="FFFFFF"/>
                    </a:solidFill>
                  </a:tcPr>
                </a:tc>
                <a:tc>
                  <a:txBody>
                    <a:bodyPr/>
                    <a:lstStyle/>
                    <a:p>
                      <a:pPr algn="l" fontAlgn="t"/>
                      <a:r>
                        <a:rPr lang="es-MX" sz="1400" b="0" i="0" u="none" strike="noStrike" dirty="0" smtClean="0">
                          <a:solidFill>
                            <a:srgbClr val="000000"/>
                          </a:solidFill>
                          <a:effectLst/>
                          <a:latin typeface="Century Gothic" panose="020B0502020202020204" pitchFamily="34" charset="0"/>
                        </a:rPr>
                        <a:t>Todas las decisiones de</a:t>
                      </a:r>
                      <a:r>
                        <a:rPr lang="es-MX" sz="1400" b="0" i="0" u="none" strike="noStrike" baseline="0" dirty="0" smtClean="0">
                          <a:solidFill>
                            <a:srgbClr val="000000"/>
                          </a:solidFill>
                          <a:effectLst/>
                          <a:latin typeface="Century Gothic" panose="020B0502020202020204" pitchFamily="34" charset="0"/>
                        </a:rPr>
                        <a:t> inversión se toman de manera unánime</a:t>
                      </a:r>
                      <a:endParaRPr lang="es-MX" sz="1400" b="0" i="0" u="none" strike="noStrike" dirty="0">
                        <a:solidFill>
                          <a:srgbClr val="000000"/>
                        </a:solidFill>
                        <a:effectLst/>
                        <a:latin typeface="Century Gothic" panose="020B0502020202020204" pitchFamily="34" charset="0"/>
                      </a:endParaRPr>
                    </a:p>
                  </a:txBody>
                  <a:tcPr marL="2320" marR="2320" marT="2320" marB="0">
                    <a:lnL>
                      <a:noFill/>
                    </a:lnL>
                    <a:lnR>
                      <a:noFill/>
                    </a:lnR>
                    <a:lnT>
                      <a:noFill/>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s-MX" sz="1400" b="0" i="0" u="none" strike="noStrike" dirty="0">
                          <a:solidFill>
                            <a:srgbClr val="000000"/>
                          </a:solidFill>
                          <a:effectLst/>
                          <a:latin typeface="Century Gothic" panose="020B0502020202020204" pitchFamily="34" charset="0"/>
                        </a:rPr>
                        <a:t> </a:t>
                      </a:r>
                    </a:p>
                  </a:txBody>
                  <a:tcPr marL="2320" marR="2320" marT="2320" marB="0" anchor="ctr">
                    <a:lnL>
                      <a:noFill/>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xmlns="" val="10003"/>
                  </a:ext>
                </a:extLst>
              </a:tr>
              <a:tr h="128701">
                <a:tc>
                  <a:txBody>
                    <a:bodyPr/>
                    <a:lstStyle/>
                    <a:p>
                      <a:pPr algn="ctr" fontAlgn="ctr"/>
                      <a:endParaRPr lang="es-MX" sz="1400" b="0" i="0" u="none" strike="noStrike" dirty="0">
                        <a:solidFill>
                          <a:srgbClr val="000000"/>
                        </a:solidFill>
                        <a:effectLst/>
                        <a:latin typeface="Century Gothic" panose="020B0502020202020204" pitchFamily="34" charset="0"/>
                      </a:endParaRPr>
                    </a:p>
                  </a:txBody>
                  <a:tcPr marL="2320" marR="2320" marT="2320" marB="0" anchor="ctr">
                    <a:lnL>
                      <a:noFill/>
                    </a:lnL>
                    <a:lnR>
                      <a:noFill/>
                    </a:lnR>
                    <a:lnT>
                      <a:noFill/>
                    </a:lnT>
                    <a:lnB>
                      <a:noFill/>
                    </a:lnB>
                    <a:solidFill>
                      <a:srgbClr val="FFFFFF"/>
                    </a:solidFill>
                  </a:tcPr>
                </a:tc>
                <a:tc>
                  <a:txBody>
                    <a:bodyPr/>
                    <a:lstStyle/>
                    <a:p>
                      <a:pPr algn="ctr" fontAlgn="ctr"/>
                      <a:r>
                        <a:rPr lang="es-MX" sz="1400" b="0" i="0" u="none" strike="noStrike" dirty="0">
                          <a:solidFill>
                            <a:srgbClr val="000000"/>
                          </a:solidFill>
                          <a:effectLst/>
                          <a:latin typeface="Century Gothic" panose="020B0502020202020204" pitchFamily="34" charset="0"/>
                        </a:rPr>
                        <a:t> </a:t>
                      </a:r>
                    </a:p>
                  </a:txBody>
                  <a:tcPr marL="2320" marR="2320" marT="2320" marB="0" anchor="ctr">
                    <a:lnL>
                      <a:noFill/>
                    </a:lnL>
                    <a:lnR>
                      <a:noFill/>
                    </a:lnR>
                    <a:lnT>
                      <a:noFill/>
                    </a:lnT>
                    <a:lnB>
                      <a:noFill/>
                    </a:lnB>
                    <a:solidFill>
                      <a:srgbClr val="FFFFFF"/>
                    </a:solidFill>
                  </a:tcPr>
                </a:tc>
                <a:tc>
                  <a:txBody>
                    <a:bodyPr/>
                    <a:lstStyle/>
                    <a:p>
                      <a:pPr algn="ctr" fontAlgn="t"/>
                      <a:r>
                        <a:rPr lang="es-MX" sz="1400" b="1" i="0" u="none" strike="noStrike" dirty="0">
                          <a:solidFill>
                            <a:srgbClr val="000000"/>
                          </a:solidFill>
                          <a:effectLst/>
                          <a:latin typeface="Century Gothic" panose="020B0502020202020204" pitchFamily="34" charset="0"/>
                        </a:rPr>
                        <a:t> </a:t>
                      </a:r>
                    </a:p>
                  </a:txBody>
                  <a:tcPr marL="2320" marR="2320" marT="2320" marB="0">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t"/>
                      <a:r>
                        <a:rPr lang="es-MX" sz="1400" b="1" i="0" u="none" strike="noStrike" dirty="0">
                          <a:solidFill>
                            <a:srgbClr val="000000"/>
                          </a:solidFill>
                          <a:effectLst/>
                          <a:latin typeface="Century Gothic" panose="020B0502020202020204" pitchFamily="34" charset="0"/>
                        </a:rPr>
                        <a:t> </a:t>
                      </a:r>
                    </a:p>
                  </a:txBody>
                  <a:tcPr marL="2320" marR="2320" marT="2320" marB="0">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s-MX" sz="1400" b="0" i="0" u="none" strike="noStrike" dirty="0">
                          <a:solidFill>
                            <a:srgbClr val="000000"/>
                          </a:solidFill>
                          <a:effectLst/>
                          <a:latin typeface="Century Gothic" panose="020B0502020202020204" pitchFamily="34" charset="0"/>
                        </a:rPr>
                        <a:t> </a:t>
                      </a:r>
                    </a:p>
                  </a:txBody>
                  <a:tcPr marL="2320" marR="2320" marT="232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xmlns="" val="10004"/>
                  </a:ext>
                </a:extLst>
              </a:tr>
              <a:tr h="189433">
                <a:tc rowSpan="4">
                  <a:txBody>
                    <a:bodyPr/>
                    <a:lstStyle/>
                    <a:p>
                      <a:pPr algn="ctr" fontAlgn="ctr"/>
                      <a:r>
                        <a:rPr lang="es-MX" sz="1400" b="1" i="0" u="none" strike="noStrike" dirty="0">
                          <a:solidFill>
                            <a:srgbClr val="FFFFFF"/>
                          </a:solidFill>
                          <a:effectLst/>
                          <a:latin typeface="Century Gothic" panose="020B0502020202020204" pitchFamily="34" charset="0"/>
                        </a:rPr>
                        <a:t>Emisión</a:t>
                      </a:r>
                    </a:p>
                  </a:txBody>
                  <a:tcPr marL="2320" marR="2320" marT="2320" marB="0" anchor="ctr">
                    <a:lnL>
                      <a:noFill/>
                    </a:lnL>
                    <a:lnR>
                      <a:noFill/>
                    </a:lnR>
                    <a:lnT>
                      <a:noFill/>
                    </a:lnT>
                    <a:lnB>
                      <a:noFill/>
                    </a:lnB>
                    <a:solidFill>
                      <a:srgbClr val="595959"/>
                    </a:solidFill>
                  </a:tcPr>
                </a:tc>
                <a:tc>
                  <a:txBody>
                    <a:bodyPr/>
                    <a:lstStyle/>
                    <a:p>
                      <a:pPr algn="ctr" fontAlgn="ctr"/>
                      <a:r>
                        <a:rPr lang="es-MX" sz="1400" b="0" i="0" u="none" strike="noStrike" dirty="0">
                          <a:solidFill>
                            <a:srgbClr val="000000"/>
                          </a:solidFill>
                          <a:effectLst/>
                          <a:latin typeface="Century Gothic" panose="020B0502020202020204" pitchFamily="34" charset="0"/>
                        </a:rPr>
                        <a:t> </a:t>
                      </a:r>
                    </a:p>
                  </a:txBody>
                  <a:tcPr marL="2320" marR="2320" marT="2320" marB="0" anchor="ctr">
                    <a:lnL>
                      <a:noFill/>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ctr"/>
                      <a:r>
                        <a:rPr lang="es-MX" sz="1400" b="1" i="0" u="none" strike="noStrike" dirty="0">
                          <a:solidFill>
                            <a:srgbClr val="000000"/>
                          </a:solidFill>
                          <a:effectLst/>
                          <a:latin typeface="Century Gothic" panose="020B0502020202020204" pitchFamily="34" charset="0"/>
                        </a:rPr>
                        <a:t> </a:t>
                      </a:r>
                    </a:p>
                  </a:txBody>
                  <a:tcPr marL="2320" marR="2320" marT="232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algn="ctr" fontAlgn="t"/>
                      <a:r>
                        <a:rPr lang="es-MX" sz="1400" b="0" i="0" u="none" strike="noStrike" dirty="0">
                          <a:solidFill>
                            <a:srgbClr val="000000"/>
                          </a:solidFill>
                          <a:effectLst/>
                          <a:latin typeface="Century Gothic" panose="020B0502020202020204" pitchFamily="34" charset="0"/>
                        </a:rPr>
                        <a:t> </a:t>
                      </a:r>
                    </a:p>
                  </a:txBody>
                  <a:tcPr marL="2320" marR="2320" marT="2320" marB="0">
                    <a:lnL>
                      <a:noFill/>
                    </a:lnL>
                    <a:lnR>
                      <a:noFill/>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algn="ctr" fontAlgn="ctr"/>
                      <a:r>
                        <a:rPr lang="es-MX" sz="1400" b="0" i="0" u="none" strike="noStrike" dirty="0">
                          <a:solidFill>
                            <a:srgbClr val="000000"/>
                          </a:solidFill>
                          <a:effectLst/>
                          <a:latin typeface="Century Gothic" panose="020B0502020202020204" pitchFamily="34" charset="0"/>
                        </a:rPr>
                        <a:t> </a:t>
                      </a:r>
                    </a:p>
                  </a:txBody>
                  <a:tcPr marL="2320" marR="2320" marT="232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FFFFF"/>
                    </a:solidFill>
                  </a:tcPr>
                </a:tc>
                <a:extLst>
                  <a:ext uri="{0D108BD9-81ED-4DB2-BD59-A6C34878D82A}">
                    <a16:rowId xmlns:a16="http://schemas.microsoft.com/office/drawing/2014/main" xmlns="" val="10005"/>
                  </a:ext>
                </a:extLst>
              </a:tr>
              <a:tr h="189433">
                <a:tc vMerge="1">
                  <a:txBody>
                    <a:bodyPr/>
                    <a:lstStyle/>
                    <a:p>
                      <a:endParaRPr lang="es-MX"/>
                    </a:p>
                  </a:txBody>
                  <a:tcPr/>
                </a:tc>
                <a:tc>
                  <a:txBody>
                    <a:bodyPr/>
                    <a:lstStyle/>
                    <a:p>
                      <a:pPr algn="ctr" fontAlgn="ctr"/>
                      <a:r>
                        <a:rPr lang="es-MX" sz="1400" b="1" i="0" u="none" strike="noStrike" dirty="0">
                          <a:solidFill>
                            <a:srgbClr val="000000"/>
                          </a:solidFill>
                          <a:effectLst/>
                          <a:latin typeface="Century Gothic" panose="020B0502020202020204" pitchFamily="34" charset="0"/>
                        </a:rPr>
                        <a:t> </a:t>
                      </a:r>
                    </a:p>
                  </a:txBody>
                  <a:tcPr marL="2320" marR="2320" marT="2320" marB="0" anchor="ctr">
                    <a:lnL>
                      <a:noFill/>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t"/>
                      <a:r>
                        <a:rPr lang="es-MX" sz="1400" b="1" i="0" u="none" strike="noStrike" dirty="0">
                          <a:solidFill>
                            <a:srgbClr val="000000"/>
                          </a:solidFill>
                          <a:effectLst/>
                          <a:latin typeface="Century Gothic" panose="020B0502020202020204" pitchFamily="34" charset="0"/>
                        </a:rPr>
                        <a:t>• </a:t>
                      </a:r>
                    </a:p>
                  </a:txBody>
                  <a:tcPr marL="2320" marR="2320" marT="2320" marB="0">
                    <a:lnL w="635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l" fontAlgn="t"/>
                      <a:r>
                        <a:rPr lang="es-MX" sz="1400" b="0" i="0" u="none" strike="noStrike" dirty="0" smtClean="0">
                          <a:solidFill>
                            <a:srgbClr val="000000"/>
                          </a:solidFill>
                          <a:effectLst/>
                          <a:latin typeface="Century Gothic" panose="020B0502020202020204" pitchFamily="34" charset="0"/>
                        </a:rPr>
                        <a:t>La</a:t>
                      </a:r>
                      <a:r>
                        <a:rPr lang="es-MX" sz="1400" b="0" i="0" u="none" strike="noStrike" baseline="0" dirty="0" smtClean="0">
                          <a:solidFill>
                            <a:srgbClr val="000000"/>
                          </a:solidFill>
                          <a:effectLst/>
                          <a:latin typeface="Century Gothic" panose="020B0502020202020204" pitchFamily="34" charset="0"/>
                        </a:rPr>
                        <a:t> comisión y el rendimiento preferente están en línea con el mercado.</a:t>
                      </a:r>
                    </a:p>
                  </a:txBody>
                  <a:tcPr marL="2320" marR="2320" marT="2320" marB="0">
                    <a:lnL>
                      <a:noFill/>
                    </a:lnL>
                    <a:lnR>
                      <a:noFill/>
                    </a:lnR>
                    <a:lnT>
                      <a:noFill/>
                    </a:lnT>
                    <a:lnB>
                      <a:noFill/>
                    </a:lnB>
                    <a:solidFill>
                      <a:srgbClr val="FFFFFF"/>
                    </a:solidFill>
                  </a:tcPr>
                </a:tc>
                <a:tc>
                  <a:txBody>
                    <a:bodyPr/>
                    <a:lstStyle/>
                    <a:p>
                      <a:pPr algn="ctr" fontAlgn="ctr"/>
                      <a:r>
                        <a:rPr lang="es-MX" sz="1400" b="0" i="0" u="none" strike="noStrike" dirty="0">
                          <a:solidFill>
                            <a:srgbClr val="000000"/>
                          </a:solidFill>
                          <a:effectLst/>
                          <a:latin typeface="Century Gothic" panose="020B0502020202020204" pitchFamily="34" charset="0"/>
                        </a:rPr>
                        <a:t> </a:t>
                      </a:r>
                    </a:p>
                  </a:txBody>
                  <a:tcPr marL="2320" marR="2320" marT="2320" marB="0" anchor="ctr">
                    <a:lnL>
                      <a:noFill/>
                    </a:lnL>
                    <a:lnR w="635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xmlns="" val="10006"/>
                  </a:ext>
                </a:extLst>
              </a:tr>
              <a:tr h="261080">
                <a:tc vMerge="1">
                  <a:txBody>
                    <a:bodyPr/>
                    <a:lstStyle/>
                    <a:p>
                      <a:endParaRPr lang="es-MX"/>
                    </a:p>
                  </a:txBody>
                  <a:tcPr/>
                </a:tc>
                <a:tc>
                  <a:txBody>
                    <a:bodyPr/>
                    <a:lstStyle/>
                    <a:p>
                      <a:pPr algn="ctr" fontAlgn="ctr"/>
                      <a:r>
                        <a:rPr lang="es-MX" sz="1400" b="1" i="0" u="none" strike="noStrike" dirty="0">
                          <a:solidFill>
                            <a:srgbClr val="000000"/>
                          </a:solidFill>
                          <a:effectLst/>
                          <a:latin typeface="Century Gothic" panose="020B0502020202020204" pitchFamily="34" charset="0"/>
                        </a:rPr>
                        <a:t> </a:t>
                      </a:r>
                    </a:p>
                  </a:txBody>
                  <a:tcPr marL="2320" marR="2320" marT="2320" marB="0" anchor="ctr">
                    <a:lnL>
                      <a:noFill/>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t"/>
                      <a:r>
                        <a:rPr lang="es-MX" sz="1400" b="1" i="0" u="none" strike="noStrike" dirty="0">
                          <a:solidFill>
                            <a:srgbClr val="000000"/>
                          </a:solidFill>
                          <a:effectLst/>
                          <a:latin typeface="Century Gothic" panose="020B0502020202020204" pitchFamily="34" charset="0"/>
                        </a:rPr>
                        <a:t>• </a:t>
                      </a:r>
                    </a:p>
                  </a:txBody>
                  <a:tcPr marL="2320" marR="2320" marT="2320" marB="0">
                    <a:lnL w="635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l" fontAlgn="t"/>
                      <a:r>
                        <a:rPr lang="es-MX" sz="1400" b="1" i="0" u="none" strike="noStrike" dirty="0" smtClean="0">
                          <a:solidFill>
                            <a:srgbClr val="000000"/>
                          </a:solidFill>
                          <a:effectLst/>
                          <a:latin typeface="Century Gothic" panose="020B0502020202020204" pitchFamily="34" charset="0"/>
                        </a:rPr>
                        <a:t>La coinversión es mucho</a:t>
                      </a:r>
                      <a:r>
                        <a:rPr lang="es-MX" sz="1400" b="1" i="0" u="none" strike="noStrike" baseline="0" dirty="0" smtClean="0">
                          <a:solidFill>
                            <a:srgbClr val="000000"/>
                          </a:solidFill>
                          <a:effectLst/>
                          <a:latin typeface="Century Gothic" panose="020B0502020202020204" pitchFamily="34" charset="0"/>
                        </a:rPr>
                        <a:t> mayor a la promedio</a:t>
                      </a:r>
                      <a:endParaRPr lang="es-MX" sz="1400" b="1" i="0" u="none" strike="noStrike" dirty="0">
                        <a:solidFill>
                          <a:srgbClr val="000000"/>
                        </a:solidFill>
                        <a:effectLst/>
                        <a:latin typeface="Century Gothic" panose="020B0502020202020204" pitchFamily="34" charset="0"/>
                      </a:endParaRPr>
                    </a:p>
                  </a:txBody>
                  <a:tcPr marL="2320" marR="2320" marT="2320" marB="0">
                    <a:lnL>
                      <a:noFill/>
                    </a:lnL>
                    <a:lnR>
                      <a:noFill/>
                    </a:lnR>
                    <a:lnT>
                      <a:noFill/>
                    </a:lnT>
                    <a:lnB>
                      <a:noFill/>
                    </a:lnB>
                    <a:solidFill>
                      <a:srgbClr val="FFFFFF"/>
                    </a:solidFill>
                  </a:tcPr>
                </a:tc>
                <a:tc>
                  <a:txBody>
                    <a:bodyPr/>
                    <a:lstStyle/>
                    <a:p>
                      <a:pPr algn="ctr" fontAlgn="ctr"/>
                      <a:r>
                        <a:rPr lang="es-MX" sz="1400" b="0" i="0" u="none" strike="noStrike" dirty="0">
                          <a:solidFill>
                            <a:srgbClr val="000000"/>
                          </a:solidFill>
                          <a:effectLst/>
                          <a:latin typeface="Century Gothic" panose="020B0502020202020204" pitchFamily="34" charset="0"/>
                        </a:rPr>
                        <a:t> </a:t>
                      </a:r>
                    </a:p>
                  </a:txBody>
                  <a:tcPr marL="2320" marR="2320" marT="2320" marB="0" anchor="ctr">
                    <a:lnL>
                      <a:noFill/>
                    </a:lnL>
                    <a:lnR w="635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xmlns="" val="10007"/>
                  </a:ext>
                </a:extLst>
              </a:tr>
              <a:tr h="189433">
                <a:tc vMerge="1">
                  <a:txBody>
                    <a:bodyPr/>
                    <a:lstStyle/>
                    <a:p>
                      <a:endParaRPr lang="es-MX"/>
                    </a:p>
                  </a:txBody>
                  <a:tcPr/>
                </a:tc>
                <a:tc>
                  <a:txBody>
                    <a:bodyPr/>
                    <a:lstStyle/>
                    <a:p>
                      <a:pPr algn="ctr" fontAlgn="ctr"/>
                      <a:r>
                        <a:rPr lang="es-MX" sz="1400" b="0" i="0" u="none" strike="noStrike" dirty="0">
                          <a:solidFill>
                            <a:srgbClr val="000000"/>
                          </a:solidFill>
                          <a:effectLst/>
                          <a:latin typeface="Century Gothic" panose="020B0502020202020204" pitchFamily="34" charset="0"/>
                        </a:rPr>
                        <a:t> </a:t>
                      </a:r>
                    </a:p>
                  </a:txBody>
                  <a:tcPr marL="2320" marR="2320" marT="2320" marB="0" anchor="ctr">
                    <a:lnL>
                      <a:noFill/>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t"/>
                      <a:r>
                        <a:rPr lang="es-MX" sz="1400" b="1" i="0" u="none" strike="noStrike" dirty="0">
                          <a:solidFill>
                            <a:srgbClr val="000000"/>
                          </a:solidFill>
                          <a:effectLst/>
                          <a:latin typeface="Century Gothic" panose="020B0502020202020204" pitchFamily="34" charset="0"/>
                        </a:rPr>
                        <a:t> </a:t>
                      </a:r>
                    </a:p>
                  </a:txBody>
                  <a:tcPr marL="2320" marR="2320" marT="2320" marB="0">
                    <a:lnL w="6350" cap="flat" cmpd="sng" algn="ctr">
                      <a:solidFill>
                        <a:srgbClr val="000000"/>
                      </a:solidFill>
                      <a:prstDash val="solid"/>
                      <a:round/>
                      <a:headEnd type="none" w="med" len="med"/>
                      <a:tailEnd type="none" w="med" len="med"/>
                    </a:lnL>
                    <a:lnR>
                      <a:noFill/>
                    </a:lnR>
                    <a:lnT>
                      <a:noFill/>
                    </a:lnT>
                    <a:lnB w="6350" cap="flat" cmpd="sng" algn="ctr">
                      <a:solidFill>
                        <a:srgbClr val="000000"/>
                      </a:solidFill>
                      <a:prstDash val="solid"/>
                      <a:round/>
                      <a:headEnd type="none" w="med" len="med"/>
                      <a:tailEnd type="none" w="med" len="med"/>
                    </a:lnB>
                    <a:solidFill>
                      <a:srgbClr val="FFFFFF"/>
                    </a:solidFill>
                  </a:tcPr>
                </a:tc>
                <a:tc>
                  <a:txBody>
                    <a:bodyPr/>
                    <a:lstStyle/>
                    <a:p>
                      <a:pPr algn="l" fontAlgn="t"/>
                      <a:r>
                        <a:rPr lang="es-MX" sz="1400" b="1" i="0" u="none" strike="noStrike" dirty="0">
                          <a:solidFill>
                            <a:srgbClr val="000000"/>
                          </a:solidFill>
                          <a:effectLst/>
                          <a:latin typeface="Century Gothic" panose="020B0502020202020204" pitchFamily="34" charset="0"/>
                        </a:rPr>
                        <a:t> </a:t>
                      </a:r>
                      <a:endParaRPr lang="es-MX" sz="700" b="1" i="0" u="none" strike="noStrike" dirty="0">
                        <a:solidFill>
                          <a:srgbClr val="000000"/>
                        </a:solidFill>
                        <a:effectLst/>
                        <a:latin typeface="Century Gothic" panose="020B0502020202020204" pitchFamily="34" charset="0"/>
                      </a:endParaRPr>
                    </a:p>
                  </a:txBody>
                  <a:tcPr marL="2320" marR="2320" marT="2320" marB="0">
                    <a:lnL>
                      <a:noFill/>
                    </a:lnL>
                    <a:lnR>
                      <a:noFill/>
                    </a:lnR>
                    <a:lnT>
                      <a:noFill/>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s-MX" sz="1400" b="0" i="0" u="none" strike="noStrike" dirty="0">
                          <a:solidFill>
                            <a:srgbClr val="000000"/>
                          </a:solidFill>
                          <a:effectLst/>
                          <a:latin typeface="Century Gothic" panose="020B0502020202020204" pitchFamily="34" charset="0"/>
                        </a:rPr>
                        <a:t> </a:t>
                      </a:r>
                    </a:p>
                  </a:txBody>
                  <a:tcPr marL="2320" marR="2320" marT="2320" marB="0" anchor="ctr">
                    <a:lnL>
                      <a:noFill/>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xmlns="" val="10008"/>
                  </a:ext>
                </a:extLst>
              </a:tr>
            </a:tbl>
          </a:graphicData>
        </a:graphic>
      </p:graphicFrame>
      <p:sp>
        <p:nvSpPr>
          <p:cNvPr id="2" name="1 Marcador de número de diapositiva"/>
          <p:cNvSpPr>
            <a:spLocks noGrp="1"/>
          </p:cNvSpPr>
          <p:nvPr>
            <p:ph type="sldNum" sz="quarter" idx="12"/>
          </p:nvPr>
        </p:nvSpPr>
        <p:spPr>
          <a:xfrm>
            <a:off x="8678492" y="6499225"/>
            <a:ext cx="439947" cy="365125"/>
          </a:xfrm>
        </p:spPr>
        <p:txBody>
          <a:bodyPr vert="horz" wrap="square" lIns="91440" tIns="45720" rIns="91440" bIns="45720" numCol="1" anchor="ctr" anchorCtr="0" compatLnSpc="1">
            <a:prstTxWarp prst="textNoShape">
              <a:avLst/>
            </a:prstTxWarp>
          </a:bodyPr>
          <a:lstStyle/>
          <a:p>
            <a:pPr algn="ctr"/>
            <a:fld id="{05E83AA4-A00D-4AA0-8FE8-B93C9F3EC141}" type="slidenum">
              <a:rPr lang="es-ES" altLang="es-MX">
                <a:latin typeface="Century Gothic" panose="020B0502020202020204" pitchFamily="34" charset="0"/>
              </a:rPr>
              <a:pPr algn="ctr"/>
              <a:t>35</a:t>
            </a:fld>
            <a:endParaRPr lang="es-ES" altLang="es-MX" dirty="0">
              <a:latin typeface="Century Gothic" panose="020B0502020202020204" pitchFamily="34" charset="0"/>
            </a:endParaRPr>
          </a:p>
        </p:txBody>
      </p:sp>
      <p:sp>
        <p:nvSpPr>
          <p:cNvPr id="10" name="2 Marcador de contenido"/>
          <p:cNvSpPr txBox="1">
            <a:spLocks/>
          </p:cNvSpPr>
          <p:nvPr/>
        </p:nvSpPr>
        <p:spPr>
          <a:xfrm>
            <a:off x="82113" y="6628642"/>
            <a:ext cx="7838574" cy="185665"/>
          </a:xfrm>
          <a:prstGeom prst="rect">
            <a:avLst/>
          </a:prstGeom>
        </p:spPr>
        <p:txBody>
          <a:bodyPr vert="horz" lIns="91440" tIns="45720" rIns="91440" bIns="45720" rtlCol="0">
            <a:noAutofit/>
          </a:bodyPr>
          <a:lstStyle>
            <a:lvl1pPr marL="342900" indent="-342900" algn="l" defTabSz="457200" rtl="0" eaLnBrk="1" latinLnBrk="0" hangingPunct="1">
              <a:spcBef>
                <a:spcPct val="20000"/>
              </a:spcBef>
              <a:buFont typeface="Arial"/>
              <a:buChar char="•"/>
              <a:defRPr sz="2800" b="0" i="0" kern="1200">
                <a:solidFill>
                  <a:schemeClr val="tx1"/>
                </a:solidFill>
                <a:latin typeface="Myriad Pro Light"/>
                <a:ea typeface="+mn-ea"/>
                <a:cs typeface="Myriad Pro Light"/>
              </a:defRPr>
            </a:lvl1pPr>
            <a:lvl2pPr marL="742950" indent="-285750" algn="l" defTabSz="457200" rtl="0" eaLnBrk="1" latinLnBrk="0" hangingPunct="1">
              <a:spcBef>
                <a:spcPct val="20000"/>
              </a:spcBef>
              <a:buFont typeface="Arial"/>
              <a:buChar char="–"/>
              <a:defRPr sz="2400" b="0" i="0" kern="1200">
                <a:solidFill>
                  <a:schemeClr val="tx1"/>
                </a:solidFill>
                <a:latin typeface="Myriad Pro Light"/>
                <a:ea typeface="+mn-ea"/>
                <a:cs typeface="Myriad Pro Light"/>
              </a:defRPr>
            </a:lvl2pPr>
            <a:lvl3pPr marL="1143000" indent="-228600" algn="l" defTabSz="457200" rtl="0" eaLnBrk="1" latinLnBrk="0" hangingPunct="1">
              <a:spcBef>
                <a:spcPct val="20000"/>
              </a:spcBef>
              <a:buFont typeface="Arial"/>
              <a:buChar char="•"/>
              <a:defRPr sz="2000" b="0" i="0" kern="1200">
                <a:solidFill>
                  <a:schemeClr val="tx1"/>
                </a:solidFill>
                <a:latin typeface="Myriad Pro Light"/>
                <a:ea typeface="+mn-ea"/>
                <a:cs typeface="Myriad Pro Light"/>
              </a:defRPr>
            </a:lvl3pPr>
            <a:lvl4pPr marL="1600200" indent="-228600" algn="l" defTabSz="457200" rtl="0" eaLnBrk="1" latinLnBrk="0" hangingPunct="1">
              <a:spcBef>
                <a:spcPct val="20000"/>
              </a:spcBef>
              <a:buFont typeface="Arial"/>
              <a:buChar char="–"/>
              <a:defRPr sz="1800" b="0" i="0" kern="1200">
                <a:solidFill>
                  <a:schemeClr val="tx1"/>
                </a:solidFill>
                <a:latin typeface="Myriad Pro Light"/>
                <a:ea typeface="+mn-ea"/>
                <a:cs typeface="Myriad Pro Light"/>
              </a:defRPr>
            </a:lvl4pPr>
            <a:lvl5pPr marL="2057400" indent="-228600" algn="l" defTabSz="457200" rtl="0" eaLnBrk="1" latinLnBrk="0" hangingPunct="1">
              <a:spcBef>
                <a:spcPct val="20000"/>
              </a:spcBef>
              <a:buFont typeface="Arial"/>
              <a:buChar char="»"/>
              <a:defRPr sz="1800" b="0" i="0" kern="1200">
                <a:solidFill>
                  <a:schemeClr val="tx1"/>
                </a:solidFill>
                <a:latin typeface="Myriad Pro Light"/>
                <a:ea typeface="+mn-ea"/>
                <a:cs typeface="Myriad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spcBef>
                <a:spcPts val="0"/>
              </a:spcBef>
              <a:spcAft>
                <a:spcPts val="600"/>
              </a:spcAft>
              <a:buClr>
                <a:srgbClr val="CD0000"/>
              </a:buClr>
              <a:buSzPct val="110000"/>
              <a:buFont typeface="Arial"/>
              <a:buNone/>
            </a:pPr>
            <a:r>
              <a:rPr lang="es-MX" sz="900" dirty="0" smtClean="0">
                <a:solidFill>
                  <a:prstClr val="black"/>
                </a:solidFill>
                <a:latin typeface="Century Gothic" panose="020B0502020202020204" pitchFamily="34" charset="0"/>
              </a:rPr>
              <a:t>*Información presentada por el administrador</a:t>
            </a:r>
            <a:endParaRPr lang="es-MX" sz="900" dirty="0">
              <a:solidFill>
                <a:prstClr val="black"/>
              </a:solidFill>
              <a:latin typeface="Century Gothic" panose="020B0502020202020204" pitchFamily="34" charset="0"/>
            </a:endParaRPr>
          </a:p>
        </p:txBody>
      </p:sp>
      <p:sp>
        <p:nvSpPr>
          <p:cNvPr id="11" name="Rectángulo 10"/>
          <p:cNvSpPr/>
          <p:nvPr/>
        </p:nvSpPr>
        <p:spPr>
          <a:xfrm rot="5400000" flipV="1">
            <a:off x="8288672" y="4445705"/>
            <a:ext cx="1488408" cy="17112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sz="1400" dirty="0"/>
          </a:p>
        </p:txBody>
      </p:sp>
      <p:graphicFrame>
        <p:nvGraphicFramePr>
          <p:cNvPr id="9" name="Tabla 8"/>
          <p:cNvGraphicFramePr>
            <a:graphicFrameLocks noGrp="1"/>
          </p:cNvGraphicFramePr>
          <p:nvPr>
            <p:extLst>
              <p:ext uri="{D42A27DB-BD31-4B8C-83A1-F6EECF244321}">
                <p14:modId xmlns:p14="http://schemas.microsoft.com/office/powerpoint/2010/main" val="3121677392"/>
              </p:ext>
            </p:extLst>
          </p:nvPr>
        </p:nvGraphicFramePr>
        <p:xfrm>
          <a:off x="318254" y="3837251"/>
          <a:ext cx="8629059" cy="2541997"/>
        </p:xfrm>
        <a:graphic>
          <a:graphicData uri="http://schemas.openxmlformats.org/drawingml/2006/table">
            <a:tbl>
              <a:tblPr/>
              <a:tblGrid>
                <a:gridCol w="1484619">
                  <a:extLst>
                    <a:ext uri="{9D8B030D-6E8A-4147-A177-3AD203B41FA5}">
                      <a16:colId xmlns:a16="http://schemas.microsoft.com/office/drawing/2014/main" xmlns="" val="20000"/>
                    </a:ext>
                  </a:extLst>
                </a:gridCol>
                <a:gridCol w="206954">
                  <a:extLst>
                    <a:ext uri="{9D8B030D-6E8A-4147-A177-3AD203B41FA5}">
                      <a16:colId xmlns:a16="http://schemas.microsoft.com/office/drawing/2014/main" xmlns="" val="20001"/>
                    </a:ext>
                  </a:extLst>
                </a:gridCol>
                <a:gridCol w="619897">
                  <a:extLst>
                    <a:ext uri="{9D8B030D-6E8A-4147-A177-3AD203B41FA5}">
                      <a16:colId xmlns:a16="http://schemas.microsoft.com/office/drawing/2014/main" xmlns="" val="20002"/>
                    </a:ext>
                  </a:extLst>
                </a:gridCol>
                <a:gridCol w="6267521">
                  <a:extLst>
                    <a:ext uri="{9D8B030D-6E8A-4147-A177-3AD203B41FA5}">
                      <a16:colId xmlns:a16="http://schemas.microsoft.com/office/drawing/2014/main" xmlns="" val="20003"/>
                    </a:ext>
                  </a:extLst>
                </a:gridCol>
                <a:gridCol w="50068">
                  <a:extLst>
                    <a:ext uri="{9D8B030D-6E8A-4147-A177-3AD203B41FA5}">
                      <a16:colId xmlns:a16="http://schemas.microsoft.com/office/drawing/2014/main" xmlns="" val="20004"/>
                    </a:ext>
                  </a:extLst>
                </a:gridCol>
              </a:tblGrid>
              <a:tr h="137416">
                <a:tc rowSpan="2">
                  <a:txBody>
                    <a:bodyPr/>
                    <a:lstStyle/>
                    <a:p>
                      <a:pPr algn="ctr" fontAlgn="ctr"/>
                      <a:endParaRPr lang="es-MX" sz="1400" b="1" i="0" u="none" strike="noStrike" dirty="0">
                        <a:solidFill>
                          <a:srgbClr val="FFFFFF"/>
                        </a:solidFill>
                        <a:effectLst/>
                        <a:latin typeface="Century Gothic" panose="020B0502020202020204" pitchFamily="34" charset="0"/>
                      </a:endParaRPr>
                    </a:p>
                  </a:txBody>
                  <a:tcPr marL="2320" marR="2320" marT="2320" marB="0" anchor="b">
                    <a:lnL>
                      <a:noFill/>
                    </a:lnL>
                    <a:lnR>
                      <a:noFill/>
                    </a:lnR>
                    <a:lnT>
                      <a:noFill/>
                    </a:lnT>
                    <a:lnB>
                      <a:noFill/>
                    </a:lnB>
                    <a:solidFill>
                      <a:srgbClr val="1F497D"/>
                    </a:solidFill>
                  </a:tcPr>
                </a:tc>
                <a:tc>
                  <a:txBody>
                    <a:bodyPr/>
                    <a:lstStyle/>
                    <a:p>
                      <a:pPr algn="ctr" fontAlgn="ctr"/>
                      <a:r>
                        <a:rPr lang="es-MX" sz="1400" b="0" i="0" u="none" strike="noStrike" dirty="0">
                          <a:solidFill>
                            <a:srgbClr val="000000"/>
                          </a:solidFill>
                          <a:effectLst/>
                          <a:latin typeface="Century Gothic" panose="020B0502020202020204" pitchFamily="34" charset="0"/>
                        </a:rPr>
                        <a:t> </a:t>
                      </a:r>
                    </a:p>
                  </a:txBody>
                  <a:tcPr marL="2320" marR="2320" marT="2320" marB="0" anchor="ctr">
                    <a:lnL>
                      <a:noFill/>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ctr"/>
                      <a:r>
                        <a:rPr lang="es-MX" sz="1400" b="0" i="0" u="none" strike="noStrike" dirty="0">
                          <a:solidFill>
                            <a:srgbClr val="000000"/>
                          </a:solidFill>
                          <a:effectLst/>
                          <a:latin typeface="Century Gothic" panose="020B0502020202020204" pitchFamily="34" charset="0"/>
                        </a:rPr>
                        <a:t> </a:t>
                      </a:r>
                    </a:p>
                  </a:txBody>
                  <a:tcPr marL="2320" marR="2320" marT="232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algn="ctr" fontAlgn="t"/>
                      <a:endParaRPr lang="es-MX" sz="1400" b="0" i="0" u="none" strike="noStrike" dirty="0">
                        <a:solidFill>
                          <a:srgbClr val="000000"/>
                        </a:solidFill>
                        <a:effectLst/>
                        <a:latin typeface="Century Gothic" panose="020B0502020202020204" pitchFamily="34" charset="0"/>
                      </a:endParaRPr>
                    </a:p>
                  </a:txBody>
                  <a:tcPr marL="2320" marR="2320" marT="2320" marB="0">
                    <a:lnL>
                      <a:noFill/>
                    </a:lnL>
                    <a:lnR>
                      <a:noFill/>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algn="ctr" fontAlgn="ctr"/>
                      <a:r>
                        <a:rPr lang="es-MX" sz="1400" b="0" i="0" u="none" strike="noStrike" dirty="0">
                          <a:solidFill>
                            <a:srgbClr val="000000"/>
                          </a:solidFill>
                          <a:effectLst/>
                          <a:latin typeface="Century Gothic" panose="020B0502020202020204" pitchFamily="34" charset="0"/>
                        </a:rPr>
                        <a:t> </a:t>
                      </a:r>
                    </a:p>
                  </a:txBody>
                  <a:tcPr marL="2320" marR="2320" marT="232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FFFFF"/>
                    </a:solidFill>
                  </a:tcPr>
                </a:tc>
                <a:extLst>
                  <a:ext uri="{0D108BD9-81ED-4DB2-BD59-A6C34878D82A}">
                    <a16:rowId xmlns:a16="http://schemas.microsoft.com/office/drawing/2014/main" xmlns="" val="10000"/>
                  </a:ext>
                </a:extLst>
              </a:tr>
              <a:tr h="184202">
                <a:tc vMerge="1">
                  <a:txBody>
                    <a:bodyPr/>
                    <a:lstStyle/>
                    <a:p>
                      <a:endParaRPr lang="es-MX"/>
                    </a:p>
                  </a:txBody>
                  <a:tcPr/>
                </a:tc>
                <a:tc>
                  <a:txBody>
                    <a:bodyPr/>
                    <a:lstStyle/>
                    <a:p>
                      <a:pPr algn="ctr" fontAlgn="ctr"/>
                      <a:r>
                        <a:rPr lang="es-MX" sz="1400" b="1" i="0" u="none" strike="noStrike" dirty="0">
                          <a:solidFill>
                            <a:srgbClr val="000000"/>
                          </a:solidFill>
                          <a:effectLst/>
                          <a:latin typeface="Century Gothic" panose="020B0502020202020204" pitchFamily="34" charset="0"/>
                        </a:rPr>
                        <a:t> </a:t>
                      </a:r>
                    </a:p>
                  </a:txBody>
                  <a:tcPr marL="2320" marR="2320" marT="2320" marB="0" anchor="ctr">
                    <a:lnL>
                      <a:noFill/>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t"/>
                      <a:r>
                        <a:rPr lang="es-MX" sz="1400" b="1" i="0" u="none" strike="noStrike" dirty="0">
                          <a:solidFill>
                            <a:srgbClr val="000000"/>
                          </a:solidFill>
                          <a:effectLst/>
                          <a:latin typeface="Century Gothic" panose="020B0502020202020204" pitchFamily="34" charset="0"/>
                        </a:rPr>
                        <a:t>• </a:t>
                      </a:r>
                    </a:p>
                  </a:txBody>
                  <a:tcPr marL="2320" marR="2320" marT="2320" marB="0">
                    <a:lnL w="635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l" fontAlgn="t"/>
                      <a:r>
                        <a:rPr lang="es-MX" sz="1400" b="0" i="0" u="none" strike="noStrike" dirty="0" smtClean="0">
                          <a:solidFill>
                            <a:srgbClr val="000000"/>
                          </a:solidFill>
                          <a:effectLst/>
                          <a:latin typeface="Century Gothic" panose="020B0502020202020204" pitchFamily="34" charset="0"/>
                        </a:rPr>
                        <a:t>Modelo operativo </a:t>
                      </a:r>
                      <a:r>
                        <a:rPr lang="es-MX" sz="1400" b="1" i="0" u="none" strike="noStrike" dirty="0" smtClean="0">
                          <a:solidFill>
                            <a:srgbClr val="000000"/>
                          </a:solidFill>
                          <a:effectLst/>
                          <a:latin typeface="Century Gothic" panose="020B0502020202020204" pitchFamily="34" charset="0"/>
                        </a:rPr>
                        <a:t>verticalmente integrado con economías de escala</a:t>
                      </a:r>
                      <a:endParaRPr lang="es-MX" sz="1400" b="1" i="0" u="none" strike="noStrike" dirty="0">
                        <a:solidFill>
                          <a:srgbClr val="000000"/>
                        </a:solidFill>
                        <a:effectLst/>
                        <a:latin typeface="Century Gothic" panose="020B0502020202020204" pitchFamily="34" charset="0"/>
                      </a:endParaRPr>
                    </a:p>
                  </a:txBody>
                  <a:tcPr marL="2320" marR="2320" marT="2320" marB="0">
                    <a:lnL>
                      <a:noFill/>
                    </a:lnL>
                    <a:lnR>
                      <a:noFill/>
                    </a:lnR>
                    <a:lnT>
                      <a:noFill/>
                    </a:lnT>
                    <a:lnB>
                      <a:noFill/>
                    </a:lnB>
                    <a:solidFill>
                      <a:srgbClr val="FFFFFF"/>
                    </a:solidFill>
                  </a:tcPr>
                </a:tc>
                <a:tc>
                  <a:txBody>
                    <a:bodyPr/>
                    <a:lstStyle/>
                    <a:p>
                      <a:pPr algn="ctr" fontAlgn="ctr"/>
                      <a:r>
                        <a:rPr lang="es-MX" sz="1400" b="0" i="0" u="none" strike="noStrike" dirty="0">
                          <a:solidFill>
                            <a:srgbClr val="000000"/>
                          </a:solidFill>
                          <a:effectLst/>
                          <a:latin typeface="Century Gothic" panose="020B0502020202020204" pitchFamily="34" charset="0"/>
                        </a:rPr>
                        <a:t> </a:t>
                      </a:r>
                    </a:p>
                  </a:txBody>
                  <a:tcPr marL="2320" marR="2320" marT="2320" marB="0" anchor="ctr">
                    <a:lnL>
                      <a:noFill/>
                    </a:lnL>
                    <a:lnR w="635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xmlns="" val="10001"/>
                  </a:ext>
                </a:extLst>
              </a:tr>
              <a:tr h="296334">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lang="es-MX" sz="1400" b="1" i="0" u="none" strike="noStrike" dirty="0" smtClean="0">
                          <a:solidFill>
                            <a:srgbClr val="FFFFFF"/>
                          </a:solidFill>
                          <a:effectLst/>
                          <a:latin typeface="Century Gothic" panose="020B0502020202020204" pitchFamily="34" charset="0"/>
                        </a:rPr>
                        <a:t>Administrador</a:t>
                      </a:r>
                    </a:p>
                    <a:p>
                      <a:pPr algn="ctr" fontAlgn="ctr"/>
                      <a:endParaRPr lang="es-MX" sz="1400" b="1" i="0" u="none" strike="noStrike" dirty="0">
                        <a:solidFill>
                          <a:srgbClr val="FFFFFF"/>
                        </a:solidFill>
                        <a:effectLst/>
                        <a:latin typeface="Century Gothic" panose="020B0502020202020204" pitchFamily="34" charset="0"/>
                      </a:endParaRPr>
                    </a:p>
                  </a:txBody>
                  <a:tcPr marL="2320" marR="2320" marT="2320" marB="0" anchor="b">
                    <a:lnL>
                      <a:noFill/>
                    </a:lnL>
                    <a:lnR>
                      <a:noFill/>
                    </a:lnR>
                    <a:lnT>
                      <a:noFill/>
                    </a:lnT>
                    <a:lnB>
                      <a:noFill/>
                    </a:lnB>
                    <a:solidFill>
                      <a:srgbClr val="1F497D"/>
                    </a:solidFill>
                  </a:tcPr>
                </a:tc>
                <a:tc>
                  <a:txBody>
                    <a:bodyPr/>
                    <a:lstStyle/>
                    <a:p>
                      <a:pPr algn="ctr" fontAlgn="ctr"/>
                      <a:endParaRPr lang="es-MX" sz="1400" b="1" i="0" u="none" strike="noStrike" dirty="0">
                        <a:solidFill>
                          <a:srgbClr val="000000"/>
                        </a:solidFill>
                        <a:effectLst/>
                        <a:latin typeface="Century Gothic" panose="020B0502020202020204" pitchFamily="34" charset="0"/>
                      </a:endParaRPr>
                    </a:p>
                  </a:txBody>
                  <a:tcPr marL="2320" marR="2320" marT="2320" marB="0" anchor="ctr">
                    <a:lnL>
                      <a:noFill/>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t"/>
                      <a:r>
                        <a:rPr lang="es-MX" sz="1400" b="1" i="0" u="none" strike="noStrike" dirty="0" smtClean="0">
                          <a:solidFill>
                            <a:srgbClr val="000000"/>
                          </a:solidFill>
                          <a:effectLst/>
                          <a:latin typeface="Century Gothic" panose="020B0502020202020204" pitchFamily="34" charset="0"/>
                        </a:rPr>
                        <a:t>•</a:t>
                      </a:r>
                      <a:endParaRPr lang="es-MX" sz="1400" b="1" i="0" u="none" strike="noStrike" dirty="0">
                        <a:solidFill>
                          <a:srgbClr val="000000"/>
                        </a:solidFill>
                        <a:effectLst/>
                        <a:latin typeface="Century Gothic" panose="020B0502020202020204" pitchFamily="34" charset="0"/>
                      </a:endParaRPr>
                    </a:p>
                  </a:txBody>
                  <a:tcPr marL="2320" marR="2320" marT="2320" marB="0" anchor="ctr">
                    <a:lnL w="635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marL="0" marR="0" lvl="0" indent="0" algn="l" defTabSz="457200" rtl="0" eaLnBrk="1" fontAlgn="t" latinLnBrk="0" hangingPunct="1">
                        <a:lnSpc>
                          <a:spcPct val="100000"/>
                        </a:lnSpc>
                        <a:spcBef>
                          <a:spcPts val="0"/>
                        </a:spcBef>
                        <a:spcAft>
                          <a:spcPts val="0"/>
                        </a:spcAft>
                        <a:buClrTx/>
                        <a:buSzTx/>
                        <a:buFontTx/>
                        <a:buNone/>
                        <a:tabLst/>
                        <a:defRPr/>
                      </a:pPr>
                      <a:r>
                        <a:rPr lang="es-MX" sz="1400" b="0" i="0" u="none" strike="noStrike" dirty="0" smtClean="0">
                          <a:solidFill>
                            <a:srgbClr val="000000"/>
                          </a:solidFill>
                          <a:effectLst/>
                          <a:latin typeface="Century Gothic" panose="020B0502020202020204" pitchFamily="34" charset="0"/>
                        </a:rPr>
                        <a:t>Proceso de inversión claro y</a:t>
                      </a:r>
                      <a:r>
                        <a:rPr lang="es-MX" sz="1400" b="0" i="0" u="none" strike="noStrike" baseline="0" dirty="0" smtClean="0">
                          <a:solidFill>
                            <a:srgbClr val="000000"/>
                          </a:solidFill>
                          <a:effectLst/>
                          <a:latin typeface="Century Gothic" panose="020B0502020202020204" pitchFamily="34" charset="0"/>
                        </a:rPr>
                        <a:t> completo en toda la cadena de valor</a:t>
                      </a:r>
                      <a:endParaRPr lang="es-MX" sz="1400" b="1" i="0" u="none" strike="noStrike" dirty="0">
                        <a:solidFill>
                          <a:srgbClr val="000000"/>
                        </a:solidFill>
                        <a:effectLst/>
                        <a:latin typeface="Century Gothic" panose="020B0502020202020204" pitchFamily="34" charset="0"/>
                      </a:endParaRPr>
                    </a:p>
                  </a:txBody>
                  <a:tcPr marL="2320" marR="2320" marT="2320" marB="0" anchor="ctr">
                    <a:lnL>
                      <a:noFill/>
                    </a:lnL>
                    <a:lnR>
                      <a:noFill/>
                    </a:lnR>
                    <a:lnT>
                      <a:noFill/>
                    </a:lnT>
                    <a:lnB>
                      <a:noFill/>
                    </a:lnB>
                    <a:solidFill>
                      <a:srgbClr val="FFFFFF"/>
                    </a:solidFill>
                  </a:tcPr>
                </a:tc>
                <a:tc>
                  <a:txBody>
                    <a:bodyPr/>
                    <a:lstStyle/>
                    <a:p>
                      <a:pPr algn="ctr" fontAlgn="ctr"/>
                      <a:endParaRPr lang="es-MX" sz="1400" b="0" i="0" u="none" strike="noStrike" dirty="0">
                        <a:solidFill>
                          <a:srgbClr val="000000"/>
                        </a:solidFill>
                        <a:effectLst/>
                        <a:latin typeface="Century Gothic" panose="020B0502020202020204" pitchFamily="34" charset="0"/>
                      </a:endParaRPr>
                    </a:p>
                  </a:txBody>
                  <a:tcPr marL="2320" marR="2320" marT="2320" marB="0" anchor="ctr">
                    <a:lnL>
                      <a:noFill/>
                    </a:lnL>
                    <a:lnR w="6350" cap="flat" cmpd="sng" algn="ctr">
                      <a:solidFill>
                        <a:srgbClr val="000000"/>
                      </a:solidFill>
                      <a:prstDash val="solid"/>
                      <a:round/>
                      <a:headEnd type="none" w="med" len="med"/>
                      <a:tailEnd type="none" w="med" len="med"/>
                    </a:lnR>
                    <a:lnT>
                      <a:noFill/>
                    </a:lnT>
                    <a:lnB>
                      <a:noFill/>
                    </a:lnB>
                    <a:solidFill>
                      <a:srgbClr val="FFFFFF"/>
                    </a:solidFill>
                  </a:tcPr>
                </a:tc>
              </a:tr>
              <a:tr h="557797">
                <a:tc>
                  <a:txBody>
                    <a:bodyPr/>
                    <a:lstStyle/>
                    <a:p>
                      <a:pPr algn="l" fontAlgn="ctr"/>
                      <a:r>
                        <a:rPr lang="es-MX" sz="1400" b="1" i="0" u="none" strike="noStrike" dirty="0">
                          <a:solidFill>
                            <a:srgbClr val="FFFFFF"/>
                          </a:solidFill>
                          <a:effectLst/>
                          <a:latin typeface="Century Gothic" panose="020B0502020202020204" pitchFamily="34" charset="0"/>
                        </a:rPr>
                        <a:t> </a:t>
                      </a:r>
                    </a:p>
                  </a:txBody>
                  <a:tcPr marL="2320" marR="2320" marT="2320" marB="0" anchor="ctr">
                    <a:lnL>
                      <a:noFill/>
                    </a:lnL>
                    <a:lnR>
                      <a:noFill/>
                    </a:lnR>
                    <a:lnT>
                      <a:noFill/>
                    </a:lnT>
                    <a:lnB>
                      <a:noFill/>
                    </a:lnB>
                    <a:solidFill>
                      <a:srgbClr val="1F497D"/>
                    </a:solidFill>
                  </a:tcPr>
                </a:tc>
                <a:tc>
                  <a:txBody>
                    <a:bodyPr/>
                    <a:lstStyle/>
                    <a:p>
                      <a:pPr algn="ctr" fontAlgn="ctr"/>
                      <a:r>
                        <a:rPr lang="es-MX" sz="1400" b="0" i="0" u="none" strike="noStrike" dirty="0">
                          <a:solidFill>
                            <a:srgbClr val="000000"/>
                          </a:solidFill>
                          <a:effectLst/>
                          <a:latin typeface="Century Gothic" panose="020B0502020202020204" pitchFamily="34" charset="0"/>
                        </a:rPr>
                        <a:t> </a:t>
                      </a:r>
                    </a:p>
                  </a:txBody>
                  <a:tcPr marL="2320" marR="2320" marT="2320" marB="0" anchor="ctr">
                    <a:lnL>
                      <a:noFill/>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t"/>
                      <a:r>
                        <a:rPr lang="es-MX" sz="1400" b="1" i="0" u="none" strike="noStrike" dirty="0">
                          <a:solidFill>
                            <a:srgbClr val="000000"/>
                          </a:solidFill>
                          <a:effectLst/>
                          <a:latin typeface="Century Gothic" panose="020B0502020202020204" pitchFamily="34" charset="0"/>
                        </a:rPr>
                        <a:t>• </a:t>
                      </a:r>
                    </a:p>
                  </a:txBody>
                  <a:tcPr marL="2320" marR="2320" marT="2320" marB="0">
                    <a:lnL w="6350" cap="flat" cmpd="sng" algn="ctr">
                      <a:solidFill>
                        <a:srgbClr val="000000"/>
                      </a:solidFill>
                      <a:prstDash val="solid"/>
                      <a:round/>
                      <a:headEnd type="none" w="med" len="med"/>
                      <a:tailEnd type="none" w="med" len="med"/>
                    </a:lnL>
                    <a:lnR>
                      <a:noFill/>
                    </a:lnR>
                    <a:lnT>
                      <a:noFill/>
                    </a:lnT>
                    <a:lnB w="6350" cap="flat" cmpd="sng" algn="ctr">
                      <a:solidFill>
                        <a:srgbClr val="000000"/>
                      </a:solidFill>
                      <a:prstDash val="solid"/>
                      <a:round/>
                      <a:headEnd type="none" w="med" len="med"/>
                      <a:tailEnd type="none" w="med" len="med"/>
                    </a:lnB>
                    <a:solidFill>
                      <a:srgbClr val="FFFFFF"/>
                    </a:solidFill>
                  </a:tcPr>
                </a:tc>
                <a:tc>
                  <a:txBody>
                    <a:bodyPr/>
                    <a:lstStyle/>
                    <a:p>
                      <a:pPr algn="l" fontAlgn="t"/>
                      <a:r>
                        <a:rPr lang="es-MX" sz="1400" b="0" i="0" u="none" strike="noStrike" dirty="0" smtClean="0">
                          <a:solidFill>
                            <a:srgbClr val="000000"/>
                          </a:solidFill>
                          <a:effectLst/>
                          <a:latin typeface="Century Gothic" panose="020B0502020202020204" pitchFamily="34" charset="0"/>
                        </a:rPr>
                        <a:t>El </a:t>
                      </a:r>
                      <a:r>
                        <a:rPr lang="es-MX" sz="1400" b="1" i="0" u="none" strike="noStrike" dirty="0" smtClean="0">
                          <a:solidFill>
                            <a:srgbClr val="000000"/>
                          </a:solidFill>
                          <a:effectLst/>
                          <a:latin typeface="Century Gothic" panose="020B0502020202020204" pitchFamily="34" charset="0"/>
                        </a:rPr>
                        <a:t>sector de vivienda</a:t>
                      </a:r>
                      <a:r>
                        <a:rPr lang="es-MX" sz="1400" b="1" i="0" u="none" strike="noStrike" baseline="0" dirty="0" smtClean="0">
                          <a:solidFill>
                            <a:srgbClr val="000000"/>
                          </a:solidFill>
                          <a:effectLst/>
                          <a:latin typeface="Century Gothic" panose="020B0502020202020204" pitchFamily="34" charset="0"/>
                        </a:rPr>
                        <a:t> media es defensivo </a:t>
                      </a:r>
                      <a:r>
                        <a:rPr lang="es-MX" sz="1400" b="0" i="0" u="none" strike="noStrike" baseline="0" dirty="0" smtClean="0">
                          <a:solidFill>
                            <a:srgbClr val="000000"/>
                          </a:solidFill>
                          <a:effectLst/>
                          <a:latin typeface="Century Gothic" panose="020B0502020202020204" pitchFamily="34" charset="0"/>
                        </a:rPr>
                        <a:t>en épocas de desaceleración económica y se mantiene con crecimientos en épocas de estabilidad</a:t>
                      </a:r>
                      <a:endParaRPr lang="es-MX" sz="1400" b="0" i="0" u="none" strike="noStrike" dirty="0">
                        <a:solidFill>
                          <a:srgbClr val="000000"/>
                        </a:solidFill>
                        <a:effectLst/>
                        <a:latin typeface="Century Gothic" panose="020B0502020202020204" pitchFamily="34" charset="0"/>
                      </a:endParaRPr>
                    </a:p>
                  </a:txBody>
                  <a:tcPr marL="2320" marR="2320" marT="2320" marB="0">
                    <a:lnL>
                      <a:noFill/>
                    </a:lnL>
                    <a:lnR>
                      <a:noFill/>
                    </a:lnR>
                    <a:lnT>
                      <a:noFill/>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s-MX" sz="1400" b="0" i="0" u="none" strike="noStrike" dirty="0">
                          <a:solidFill>
                            <a:srgbClr val="000000"/>
                          </a:solidFill>
                          <a:effectLst/>
                          <a:latin typeface="Century Gothic" panose="020B0502020202020204" pitchFamily="34" charset="0"/>
                        </a:rPr>
                        <a:t> </a:t>
                      </a:r>
                    </a:p>
                  </a:txBody>
                  <a:tcPr marL="2320" marR="2320" marT="2320" marB="0" anchor="ctr">
                    <a:lnL>
                      <a:noFill/>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xmlns="" val="10003"/>
                  </a:ext>
                </a:extLst>
              </a:tr>
              <a:tr h="128701">
                <a:tc>
                  <a:txBody>
                    <a:bodyPr/>
                    <a:lstStyle/>
                    <a:p>
                      <a:pPr algn="ctr" fontAlgn="ctr"/>
                      <a:endParaRPr lang="es-MX" sz="1400" b="0" i="0" u="none" strike="noStrike" dirty="0">
                        <a:solidFill>
                          <a:srgbClr val="000000"/>
                        </a:solidFill>
                        <a:effectLst/>
                        <a:latin typeface="Century Gothic" panose="020B0502020202020204" pitchFamily="34" charset="0"/>
                      </a:endParaRPr>
                    </a:p>
                  </a:txBody>
                  <a:tcPr marL="2320" marR="2320" marT="2320" marB="0" anchor="ctr">
                    <a:lnL>
                      <a:noFill/>
                    </a:lnL>
                    <a:lnR>
                      <a:noFill/>
                    </a:lnR>
                    <a:lnT>
                      <a:noFill/>
                    </a:lnT>
                    <a:lnB>
                      <a:noFill/>
                    </a:lnB>
                    <a:solidFill>
                      <a:srgbClr val="FFFFFF"/>
                    </a:solidFill>
                  </a:tcPr>
                </a:tc>
                <a:tc>
                  <a:txBody>
                    <a:bodyPr/>
                    <a:lstStyle/>
                    <a:p>
                      <a:pPr algn="ctr" fontAlgn="ctr"/>
                      <a:r>
                        <a:rPr lang="es-MX" sz="1400" b="0" i="0" u="none" strike="noStrike" dirty="0">
                          <a:solidFill>
                            <a:srgbClr val="000000"/>
                          </a:solidFill>
                          <a:effectLst/>
                          <a:latin typeface="Century Gothic" panose="020B0502020202020204" pitchFamily="34" charset="0"/>
                        </a:rPr>
                        <a:t> </a:t>
                      </a:r>
                    </a:p>
                  </a:txBody>
                  <a:tcPr marL="2320" marR="2320" marT="2320" marB="0" anchor="ctr">
                    <a:lnL>
                      <a:noFill/>
                    </a:lnL>
                    <a:lnR>
                      <a:noFill/>
                    </a:lnR>
                    <a:lnT>
                      <a:noFill/>
                    </a:lnT>
                    <a:lnB>
                      <a:noFill/>
                    </a:lnB>
                    <a:solidFill>
                      <a:srgbClr val="FFFFFF"/>
                    </a:solidFill>
                  </a:tcPr>
                </a:tc>
                <a:tc>
                  <a:txBody>
                    <a:bodyPr/>
                    <a:lstStyle/>
                    <a:p>
                      <a:pPr algn="ctr" fontAlgn="t"/>
                      <a:r>
                        <a:rPr lang="es-MX" sz="1400" b="1" i="0" u="none" strike="noStrike" dirty="0">
                          <a:solidFill>
                            <a:srgbClr val="000000"/>
                          </a:solidFill>
                          <a:effectLst/>
                          <a:latin typeface="Century Gothic" panose="020B0502020202020204" pitchFamily="34" charset="0"/>
                        </a:rPr>
                        <a:t> </a:t>
                      </a:r>
                    </a:p>
                  </a:txBody>
                  <a:tcPr marL="2320" marR="2320" marT="2320" marB="0">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t"/>
                      <a:r>
                        <a:rPr lang="es-MX" sz="1400" b="1" i="0" u="none" strike="noStrike" dirty="0">
                          <a:solidFill>
                            <a:srgbClr val="000000"/>
                          </a:solidFill>
                          <a:effectLst/>
                          <a:latin typeface="Century Gothic" panose="020B0502020202020204" pitchFamily="34" charset="0"/>
                        </a:rPr>
                        <a:t> </a:t>
                      </a:r>
                    </a:p>
                  </a:txBody>
                  <a:tcPr marL="2320" marR="2320" marT="2320" marB="0">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s-MX" sz="1400" b="0" i="0" u="none" strike="noStrike" dirty="0">
                          <a:solidFill>
                            <a:srgbClr val="000000"/>
                          </a:solidFill>
                          <a:effectLst/>
                          <a:latin typeface="Century Gothic" panose="020B0502020202020204" pitchFamily="34" charset="0"/>
                        </a:rPr>
                        <a:t> </a:t>
                      </a:r>
                    </a:p>
                  </a:txBody>
                  <a:tcPr marL="2320" marR="2320" marT="232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xmlns="" val="10004"/>
                  </a:ext>
                </a:extLst>
              </a:tr>
              <a:tr h="189433">
                <a:tc rowSpan="4">
                  <a:txBody>
                    <a:bodyPr/>
                    <a:lstStyle/>
                    <a:p>
                      <a:pPr algn="ctr" fontAlgn="ctr"/>
                      <a:r>
                        <a:rPr lang="es-MX" sz="1400" b="1" i="0" u="none" strike="noStrike" dirty="0">
                          <a:solidFill>
                            <a:srgbClr val="FFFFFF"/>
                          </a:solidFill>
                          <a:effectLst/>
                          <a:latin typeface="Century Gothic" panose="020B0502020202020204" pitchFamily="34" charset="0"/>
                        </a:rPr>
                        <a:t>Emisión</a:t>
                      </a:r>
                    </a:p>
                  </a:txBody>
                  <a:tcPr marL="2320" marR="2320" marT="2320" marB="0" anchor="ctr">
                    <a:lnL>
                      <a:noFill/>
                    </a:lnL>
                    <a:lnR>
                      <a:noFill/>
                    </a:lnR>
                    <a:lnT>
                      <a:noFill/>
                    </a:lnT>
                    <a:lnB>
                      <a:noFill/>
                    </a:lnB>
                    <a:solidFill>
                      <a:srgbClr val="00B050"/>
                    </a:solidFill>
                  </a:tcPr>
                </a:tc>
                <a:tc>
                  <a:txBody>
                    <a:bodyPr/>
                    <a:lstStyle/>
                    <a:p>
                      <a:pPr algn="ctr" fontAlgn="ctr"/>
                      <a:r>
                        <a:rPr lang="es-MX" sz="1400" b="0" i="0" u="none" strike="noStrike" dirty="0">
                          <a:solidFill>
                            <a:srgbClr val="000000"/>
                          </a:solidFill>
                          <a:effectLst/>
                          <a:latin typeface="Century Gothic" panose="020B0502020202020204" pitchFamily="34" charset="0"/>
                        </a:rPr>
                        <a:t> </a:t>
                      </a:r>
                    </a:p>
                  </a:txBody>
                  <a:tcPr marL="2320" marR="2320" marT="2320" marB="0" anchor="ctr">
                    <a:lnL>
                      <a:noFill/>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ctr"/>
                      <a:r>
                        <a:rPr lang="es-MX" sz="1400" b="1" i="0" u="none" strike="noStrike" dirty="0">
                          <a:solidFill>
                            <a:srgbClr val="000000"/>
                          </a:solidFill>
                          <a:effectLst/>
                          <a:latin typeface="Century Gothic" panose="020B0502020202020204" pitchFamily="34" charset="0"/>
                        </a:rPr>
                        <a:t> </a:t>
                      </a:r>
                    </a:p>
                  </a:txBody>
                  <a:tcPr marL="2320" marR="2320" marT="2320"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algn="ctr" fontAlgn="t"/>
                      <a:r>
                        <a:rPr lang="es-MX" sz="1400" b="0" i="0" u="none" strike="noStrike" dirty="0">
                          <a:solidFill>
                            <a:srgbClr val="000000"/>
                          </a:solidFill>
                          <a:effectLst/>
                          <a:latin typeface="Century Gothic" panose="020B0502020202020204" pitchFamily="34" charset="0"/>
                        </a:rPr>
                        <a:t> </a:t>
                      </a:r>
                    </a:p>
                  </a:txBody>
                  <a:tcPr marL="2320" marR="2320" marT="2320" marB="0">
                    <a:lnL>
                      <a:noFill/>
                    </a:lnL>
                    <a:lnR>
                      <a:noFill/>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algn="ctr" fontAlgn="ctr"/>
                      <a:r>
                        <a:rPr lang="es-MX" sz="1400" b="0" i="0" u="none" strike="noStrike" dirty="0">
                          <a:solidFill>
                            <a:srgbClr val="000000"/>
                          </a:solidFill>
                          <a:effectLst/>
                          <a:latin typeface="Century Gothic" panose="020B0502020202020204" pitchFamily="34" charset="0"/>
                        </a:rPr>
                        <a:t> </a:t>
                      </a:r>
                    </a:p>
                  </a:txBody>
                  <a:tcPr marL="2320" marR="2320" marT="232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FFFFF"/>
                    </a:solidFill>
                  </a:tcPr>
                </a:tc>
                <a:extLst>
                  <a:ext uri="{0D108BD9-81ED-4DB2-BD59-A6C34878D82A}">
                    <a16:rowId xmlns:a16="http://schemas.microsoft.com/office/drawing/2014/main" xmlns="" val="10005"/>
                  </a:ext>
                </a:extLst>
              </a:tr>
              <a:tr h="189433">
                <a:tc vMerge="1">
                  <a:txBody>
                    <a:bodyPr/>
                    <a:lstStyle/>
                    <a:p>
                      <a:endParaRPr lang="es-MX"/>
                    </a:p>
                  </a:txBody>
                  <a:tcPr/>
                </a:tc>
                <a:tc>
                  <a:txBody>
                    <a:bodyPr/>
                    <a:lstStyle/>
                    <a:p>
                      <a:pPr algn="ctr" fontAlgn="ctr"/>
                      <a:r>
                        <a:rPr lang="es-MX" sz="1400" b="1" i="0" u="none" strike="noStrike" dirty="0">
                          <a:solidFill>
                            <a:srgbClr val="000000"/>
                          </a:solidFill>
                          <a:effectLst/>
                          <a:latin typeface="Century Gothic" panose="020B0502020202020204" pitchFamily="34" charset="0"/>
                        </a:rPr>
                        <a:t> </a:t>
                      </a:r>
                    </a:p>
                  </a:txBody>
                  <a:tcPr marL="2320" marR="2320" marT="2320" marB="0" anchor="ctr">
                    <a:lnL>
                      <a:noFill/>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t"/>
                      <a:r>
                        <a:rPr lang="es-MX" sz="1400" b="1" i="0" u="none" strike="noStrike" dirty="0">
                          <a:solidFill>
                            <a:srgbClr val="000000"/>
                          </a:solidFill>
                          <a:effectLst/>
                          <a:latin typeface="Century Gothic" panose="020B0502020202020204" pitchFamily="34" charset="0"/>
                        </a:rPr>
                        <a:t>• </a:t>
                      </a:r>
                    </a:p>
                  </a:txBody>
                  <a:tcPr marL="2320" marR="2320" marT="2320" marB="0">
                    <a:lnL w="635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l" fontAlgn="t"/>
                      <a:r>
                        <a:rPr lang="es-MX" sz="1400" b="0" i="0" u="none" strike="noStrike" dirty="0" smtClean="0">
                          <a:solidFill>
                            <a:srgbClr val="000000"/>
                          </a:solidFill>
                          <a:effectLst/>
                          <a:latin typeface="Century Gothic" panose="020B0502020202020204" pitchFamily="34" charset="0"/>
                        </a:rPr>
                        <a:t>Líder en vivienda en la Ciudad de México con </a:t>
                      </a:r>
                      <a:r>
                        <a:rPr lang="es-MX" sz="1400" b="1" i="0" u="none" strike="noStrike" dirty="0" smtClean="0">
                          <a:solidFill>
                            <a:srgbClr val="000000"/>
                          </a:solidFill>
                          <a:effectLst/>
                          <a:latin typeface="Century Gothic" panose="020B0502020202020204" pitchFamily="34" charset="0"/>
                        </a:rPr>
                        <a:t>retornos de ~30% brutos*</a:t>
                      </a:r>
                      <a:endParaRPr lang="es-MX" sz="1400" b="1" i="0" u="none" strike="noStrike" baseline="0" dirty="0" smtClean="0">
                        <a:solidFill>
                          <a:srgbClr val="000000"/>
                        </a:solidFill>
                        <a:effectLst/>
                        <a:latin typeface="Century Gothic" panose="020B0502020202020204" pitchFamily="34" charset="0"/>
                      </a:endParaRPr>
                    </a:p>
                  </a:txBody>
                  <a:tcPr marL="2320" marR="2320" marT="2320" marB="0">
                    <a:lnL>
                      <a:noFill/>
                    </a:lnL>
                    <a:lnR>
                      <a:noFill/>
                    </a:lnR>
                    <a:lnT>
                      <a:noFill/>
                    </a:lnT>
                    <a:lnB>
                      <a:noFill/>
                    </a:lnB>
                    <a:solidFill>
                      <a:srgbClr val="FFFFFF"/>
                    </a:solidFill>
                  </a:tcPr>
                </a:tc>
                <a:tc>
                  <a:txBody>
                    <a:bodyPr/>
                    <a:lstStyle/>
                    <a:p>
                      <a:pPr algn="ctr" fontAlgn="ctr"/>
                      <a:r>
                        <a:rPr lang="es-MX" sz="1400" b="0" i="0" u="none" strike="noStrike" dirty="0" smtClean="0">
                          <a:solidFill>
                            <a:srgbClr val="000000"/>
                          </a:solidFill>
                          <a:effectLst/>
                          <a:latin typeface="Century Gothic" panose="020B0502020202020204" pitchFamily="34" charset="0"/>
                        </a:rPr>
                        <a:t> </a:t>
                      </a:r>
                      <a:endParaRPr lang="es-MX" sz="1400" b="0" i="0" u="none" strike="noStrike" dirty="0">
                        <a:solidFill>
                          <a:srgbClr val="000000"/>
                        </a:solidFill>
                        <a:effectLst/>
                        <a:latin typeface="Century Gothic" panose="020B0502020202020204" pitchFamily="34" charset="0"/>
                      </a:endParaRPr>
                    </a:p>
                  </a:txBody>
                  <a:tcPr marL="2320" marR="2320" marT="2320" marB="0" anchor="ctr">
                    <a:lnL>
                      <a:noFill/>
                    </a:lnL>
                    <a:lnR w="635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xmlns="" val="10006"/>
                  </a:ext>
                </a:extLst>
              </a:tr>
              <a:tr h="261080">
                <a:tc vMerge="1">
                  <a:txBody>
                    <a:bodyPr/>
                    <a:lstStyle/>
                    <a:p>
                      <a:endParaRPr lang="es-MX"/>
                    </a:p>
                  </a:txBody>
                  <a:tcPr/>
                </a:tc>
                <a:tc>
                  <a:txBody>
                    <a:bodyPr/>
                    <a:lstStyle/>
                    <a:p>
                      <a:pPr algn="ctr" fontAlgn="ctr"/>
                      <a:r>
                        <a:rPr lang="es-MX" sz="1400" b="1" i="0" u="none" strike="noStrike" dirty="0">
                          <a:solidFill>
                            <a:srgbClr val="000000"/>
                          </a:solidFill>
                          <a:effectLst/>
                          <a:latin typeface="Century Gothic" panose="020B0502020202020204" pitchFamily="34" charset="0"/>
                        </a:rPr>
                        <a:t> </a:t>
                      </a:r>
                    </a:p>
                  </a:txBody>
                  <a:tcPr marL="2320" marR="2320" marT="2320" marB="0" anchor="ctr">
                    <a:lnL>
                      <a:noFill/>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t"/>
                      <a:r>
                        <a:rPr lang="es-MX" sz="1400" b="1" i="0" u="none" strike="noStrike" dirty="0">
                          <a:solidFill>
                            <a:srgbClr val="000000"/>
                          </a:solidFill>
                          <a:effectLst/>
                          <a:latin typeface="Century Gothic" panose="020B0502020202020204" pitchFamily="34" charset="0"/>
                        </a:rPr>
                        <a:t>• </a:t>
                      </a:r>
                    </a:p>
                  </a:txBody>
                  <a:tcPr marL="2320" marR="2320" marT="2320" marB="0">
                    <a:lnL w="635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l" fontAlgn="t"/>
                      <a:r>
                        <a:rPr lang="es-MX" sz="1400" b="0" i="0" u="none" strike="noStrike" dirty="0" smtClean="0">
                          <a:solidFill>
                            <a:srgbClr val="000000"/>
                          </a:solidFill>
                          <a:effectLst/>
                          <a:latin typeface="Century Gothic" panose="020B0502020202020204" pitchFamily="34" charset="0"/>
                        </a:rPr>
                        <a:t>Inversionistas</a:t>
                      </a:r>
                      <a:r>
                        <a:rPr lang="es-MX" sz="1400" b="0" i="0" u="none" strike="noStrike" baseline="0" dirty="0" smtClean="0">
                          <a:solidFill>
                            <a:srgbClr val="000000"/>
                          </a:solidFill>
                          <a:effectLst/>
                          <a:latin typeface="Century Gothic" panose="020B0502020202020204" pitchFamily="34" charset="0"/>
                        </a:rPr>
                        <a:t> recurrentes en sus fondos privados anteriores</a:t>
                      </a:r>
                      <a:endParaRPr lang="es-MX" sz="1400" b="0" i="0" u="none" strike="noStrike" dirty="0">
                        <a:solidFill>
                          <a:srgbClr val="000000"/>
                        </a:solidFill>
                        <a:effectLst/>
                        <a:latin typeface="Century Gothic" panose="020B0502020202020204" pitchFamily="34" charset="0"/>
                      </a:endParaRPr>
                    </a:p>
                  </a:txBody>
                  <a:tcPr marL="2320" marR="2320" marT="2320" marB="0">
                    <a:lnL>
                      <a:noFill/>
                    </a:lnL>
                    <a:lnR>
                      <a:noFill/>
                    </a:lnR>
                    <a:lnT>
                      <a:noFill/>
                    </a:lnT>
                    <a:lnB>
                      <a:noFill/>
                    </a:lnB>
                    <a:solidFill>
                      <a:srgbClr val="FFFFFF"/>
                    </a:solidFill>
                  </a:tcPr>
                </a:tc>
                <a:tc>
                  <a:txBody>
                    <a:bodyPr/>
                    <a:lstStyle/>
                    <a:p>
                      <a:pPr algn="ctr" fontAlgn="ctr"/>
                      <a:r>
                        <a:rPr lang="es-MX" sz="1400" b="0" i="0" u="none" strike="noStrike" dirty="0">
                          <a:solidFill>
                            <a:srgbClr val="000000"/>
                          </a:solidFill>
                          <a:effectLst/>
                          <a:latin typeface="Century Gothic" panose="020B0502020202020204" pitchFamily="34" charset="0"/>
                        </a:rPr>
                        <a:t> </a:t>
                      </a:r>
                    </a:p>
                  </a:txBody>
                  <a:tcPr marL="2320" marR="2320" marT="2320" marB="0" anchor="ctr">
                    <a:lnL>
                      <a:noFill/>
                    </a:lnL>
                    <a:lnR w="635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a16="http://schemas.microsoft.com/office/drawing/2014/main" xmlns="" val="10007"/>
                  </a:ext>
                </a:extLst>
              </a:tr>
              <a:tr h="189433">
                <a:tc vMerge="1">
                  <a:txBody>
                    <a:bodyPr/>
                    <a:lstStyle/>
                    <a:p>
                      <a:endParaRPr lang="es-MX"/>
                    </a:p>
                  </a:txBody>
                  <a:tcPr/>
                </a:tc>
                <a:tc>
                  <a:txBody>
                    <a:bodyPr/>
                    <a:lstStyle/>
                    <a:p>
                      <a:pPr algn="ctr" fontAlgn="ctr"/>
                      <a:r>
                        <a:rPr lang="es-MX" sz="1400" b="0" i="0" u="none" strike="noStrike" dirty="0">
                          <a:solidFill>
                            <a:srgbClr val="000000"/>
                          </a:solidFill>
                          <a:effectLst/>
                          <a:latin typeface="Century Gothic" panose="020B0502020202020204" pitchFamily="34" charset="0"/>
                        </a:rPr>
                        <a:t> </a:t>
                      </a:r>
                    </a:p>
                  </a:txBody>
                  <a:tcPr marL="2320" marR="2320" marT="2320" marB="0" anchor="ctr">
                    <a:lnL>
                      <a:noFill/>
                    </a:lnL>
                    <a:lnR w="635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t"/>
                      <a:r>
                        <a:rPr lang="es-MX" sz="1400" b="1" i="0" u="none" strike="noStrike" dirty="0">
                          <a:solidFill>
                            <a:srgbClr val="000000"/>
                          </a:solidFill>
                          <a:effectLst/>
                          <a:latin typeface="Century Gothic" panose="020B0502020202020204" pitchFamily="34" charset="0"/>
                        </a:rPr>
                        <a:t> </a:t>
                      </a:r>
                    </a:p>
                  </a:txBody>
                  <a:tcPr marL="2320" marR="2320" marT="2320" marB="0">
                    <a:lnL w="6350" cap="flat" cmpd="sng" algn="ctr">
                      <a:solidFill>
                        <a:srgbClr val="000000"/>
                      </a:solidFill>
                      <a:prstDash val="solid"/>
                      <a:round/>
                      <a:headEnd type="none" w="med" len="med"/>
                      <a:tailEnd type="none" w="med" len="med"/>
                    </a:lnL>
                    <a:lnR>
                      <a:noFill/>
                    </a:lnR>
                    <a:lnT>
                      <a:noFill/>
                    </a:lnT>
                    <a:lnB w="6350" cap="flat" cmpd="sng" algn="ctr">
                      <a:solidFill>
                        <a:srgbClr val="000000"/>
                      </a:solidFill>
                      <a:prstDash val="solid"/>
                      <a:round/>
                      <a:headEnd type="none" w="med" len="med"/>
                      <a:tailEnd type="none" w="med" len="med"/>
                    </a:lnB>
                    <a:solidFill>
                      <a:srgbClr val="FFFFFF"/>
                    </a:solidFill>
                  </a:tcPr>
                </a:tc>
                <a:tc>
                  <a:txBody>
                    <a:bodyPr/>
                    <a:lstStyle/>
                    <a:p>
                      <a:pPr algn="l" fontAlgn="t"/>
                      <a:r>
                        <a:rPr lang="es-MX" sz="1400" b="1" i="0" u="none" strike="noStrike" dirty="0">
                          <a:solidFill>
                            <a:srgbClr val="000000"/>
                          </a:solidFill>
                          <a:effectLst/>
                          <a:latin typeface="Century Gothic" panose="020B0502020202020204" pitchFamily="34" charset="0"/>
                        </a:rPr>
                        <a:t> </a:t>
                      </a:r>
                      <a:endParaRPr lang="es-MX" sz="700" b="1" i="0" u="none" strike="noStrike" dirty="0">
                        <a:solidFill>
                          <a:srgbClr val="000000"/>
                        </a:solidFill>
                        <a:effectLst/>
                        <a:latin typeface="Century Gothic" panose="020B0502020202020204" pitchFamily="34" charset="0"/>
                      </a:endParaRPr>
                    </a:p>
                  </a:txBody>
                  <a:tcPr marL="2320" marR="2320" marT="2320" marB="0">
                    <a:lnL>
                      <a:noFill/>
                    </a:lnL>
                    <a:lnR>
                      <a:noFill/>
                    </a:lnR>
                    <a:lnT>
                      <a:noFill/>
                    </a:lnT>
                    <a:lnB w="635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s-MX" sz="1400" b="0" i="0" u="none" strike="noStrike" dirty="0">
                          <a:solidFill>
                            <a:srgbClr val="000000"/>
                          </a:solidFill>
                          <a:effectLst/>
                          <a:latin typeface="Century Gothic" panose="020B0502020202020204" pitchFamily="34" charset="0"/>
                        </a:rPr>
                        <a:t> </a:t>
                      </a:r>
                    </a:p>
                  </a:txBody>
                  <a:tcPr marL="2320" marR="2320" marT="2320" marB="0" anchor="ctr">
                    <a:lnL>
                      <a:noFill/>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xmlns="" val="10008"/>
                  </a:ext>
                </a:extLst>
              </a:tr>
            </a:tbl>
          </a:graphicData>
        </a:graphic>
      </p:graphicFrame>
    </p:spTree>
    <p:extLst>
      <p:ext uri="{BB962C8B-B14F-4D97-AF65-F5344CB8AC3E}">
        <p14:creationId xmlns:p14="http://schemas.microsoft.com/office/powerpoint/2010/main" val="2141555267"/>
      </p:ext>
    </p:extLst>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Imagen 6"/>
          <p:cNvPicPr>
            <a:picLocks noChangeAspect="1"/>
          </p:cNvPicPr>
          <p:nvPr/>
        </p:nvPicPr>
        <p:blipFill>
          <a:blip r:embed="rId2"/>
          <a:stretch>
            <a:fillRect/>
          </a:stretch>
        </p:blipFill>
        <p:spPr>
          <a:xfrm>
            <a:off x="385200" y="1274400"/>
            <a:ext cx="7232400" cy="5253917"/>
          </a:xfrm>
          <a:prstGeom prst="rect">
            <a:avLst/>
          </a:prstGeom>
        </p:spPr>
      </p:pic>
      <p:sp>
        <p:nvSpPr>
          <p:cNvPr id="2" name="Título 1"/>
          <p:cNvSpPr>
            <a:spLocks noGrp="1"/>
          </p:cNvSpPr>
          <p:nvPr>
            <p:ph type="title"/>
          </p:nvPr>
        </p:nvSpPr>
        <p:spPr/>
        <p:txBody>
          <a:bodyPr/>
          <a:lstStyle/>
          <a:p>
            <a:r>
              <a:rPr lang="es-MX" sz="2000" b="1" dirty="0" smtClean="0">
                <a:latin typeface="Century Gothic" panose="020B0502020202020204" pitchFamily="34" charset="0"/>
                <a:hlinkClick r:id="rId3" action="ppaction://hlinksldjump"/>
              </a:rPr>
              <a:t>TIR’s del sector de bienes raíces: 8.9%</a:t>
            </a:r>
            <a:br>
              <a:rPr lang="es-MX" sz="2000" b="1" dirty="0" smtClean="0">
                <a:latin typeface="Century Gothic" panose="020B0502020202020204" pitchFamily="34" charset="0"/>
                <a:hlinkClick r:id="rId3" action="ppaction://hlinksldjump"/>
              </a:rPr>
            </a:br>
            <a:r>
              <a:rPr lang="es-MX" sz="1400" b="1" dirty="0" smtClean="0">
                <a:latin typeface="Century Gothic" panose="020B0502020202020204" pitchFamily="34" charset="0"/>
                <a:hlinkClick r:id="rId3" action="ppaction://hlinksldjump"/>
              </a:rPr>
              <a:t>(de fecha de emisión al 28 de abril de 2017)</a:t>
            </a:r>
            <a:endParaRPr lang="es-MX" sz="1400" b="1" dirty="0">
              <a:latin typeface="Century Gothic" panose="020B0502020202020204" pitchFamily="34" charset="0"/>
            </a:endParaRPr>
          </a:p>
        </p:txBody>
      </p:sp>
      <p:sp>
        <p:nvSpPr>
          <p:cNvPr id="4" name="Marcador de número de diapositiva 3"/>
          <p:cNvSpPr>
            <a:spLocks noGrp="1"/>
          </p:cNvSpPr>
          <p:nvPr>
            <p:ph type="sldNum" sz="quarter" idx="12"/>
          </p:nvPr>
        </p:nvSpPr>
        <p:spPr/>
        <p:txBody>
          <a:bodyPr vert="horz" wrap="square" lIns="91440" tIns="45720" rIns="91440" bIns="45720" numCol="1" anchor="ctr" anchorCtr="0" compatLnSpc="1">
            <a:prstTxWarp prst="textNoShape">
              <a:avLst/>
            </a:prstTxWarp>
          </a:bodyPr>
          <a:lstStyle/>
          <a:p>
            <a:fld id="{05E83AA4-A00D-4AA0-8FE8-B93C9F3EC141}" type="slidenum">
              <a:rPr lang="es-ES" altLang="es-MX">
                <a:latin typeface="Century Gothic" panose="020B0502020202020204" pitchFamily="34" charset="0"/>
              </a:rPr>
              <a:pPr/>
              <a:t>36</a:t>
            </a:fld>
            <a:endParaRPr lang="es-ES" altLang="es-MX" dirty="0">
              <a:latin typeface="Century Gothic" panose="020B0502020202020204" pitchFamily="34" charset="0"/>
            </a:endParaRPr>
          </a:p>
        </p:txBody>
      </p:sp>
      <p:sp>
        <p:nvSpPr>
          <p:cNvPr id="13" name="CuadroTexto 12"/>
          <p:cNvSpPr txBox="1"/>
          <p:nvPr/>
        </p:nvSpPr>
        <p:spPr>
          <a:xfrm>
            <a:off x="3515365" y="6473163"/>
            <a:ext cx="1540806" cy="246221"/>
          </a:xfrm>
          <a:prstGeom prst="rect">
            <a:avLst/>
          </a:prstGeom>
          <a:noFill/>
        </p:spPr>
        <p:txBody>
          <a:bodyPr wrap="none" rtlCol="0">
            <a:spAutoFit/>
          </a:bodyPr>
          <a:lstStyle/>
          <a:p>
            <a:r>
              <a:rPr lang="es-MX" sz="1000" b="1" dirty="0" smtClean="0">
                <a:latin typeface="Century Gothic" panose="020B0502020202020204" pitchFamily="34" charset="0"/>
              </a:rPr>
              <a:t>Fecha de colocación</a:t>
            </a:r>
            <a:endParaRPr lang="es-MX" sz="1000" b="1" dirty="0">
              <a:latin typeface="Century Gothic" panose="020B0502020202020204" pitchFamily="34" charset="0"/>
            </a:endParaRPr>
          </a:p>
        </p:txBody>
      </p:sp>
      <p:graphicFrame>
        <p:nvGraphicFramePr>
          <p:cNvPr id="5" name="Tabla 4"/>
          <p:cNvGraphicFramePr>
            <a:graphicFrameLocks noGrp="1"/>
          </p:cNvGraphicFramePr>
          <p:nvPr>
            <p:extLst/>
          </p:nvPr>
        </p:nvGraphicFramePr>
        <p:xfrm>
          <a:off x="5927936" y="1448282"/>
          <a:ext cx="2895600" cy="762000"/>
        </p:xfrm>
        <a:graphic>
          <a:graphicData uri="http://schemas.openxmlformats.org/drawingml/2006/table">
            <a:tbl>
              <a:tblPr/>
              <a:tblGrid>
                <a:gridCol w="1730996"/>
                <a:gridCol w="582302"/>
                <a:gridCol w="582302"/>
              </a:tblGrid>
              <a:tr h="190500">
                <a:tc>
                  <a:txBody>
                    <a:bodyPr/>
                    <a:lstStyle/>
                    <a:p>
                      <a:pPr algn="l" fontAlgn="b"/>
                      <a:r>
                        <a:rPr lang="es-MX" sz="1100" b="1" i="0" u="none" strike="noStrike" dirty="0">
                          <a:solidFill>
                            <a:srgbClr val="FFFFFF"/>
                          </a:solidFill>
                          <a:effectLst/>
                          <a:latin typeface="Century Gothic" panose="020B0502020202020204" pitchFamily="34" charset="0"/>
                        </a:rPr>
                        <a:t>TIR</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gridSpan="2">
                  <a:txBody>
                    <a:bodyPr/>
                    <a:lstStyle/>
                    <a:p>
                      <a:pPr algn="ctr" fontAlgn="b"/>
                      <a:r>
                        <a:rPr lang="es-MX" sz="1100" b="1" i="0" u="none" strike="noStrike" dirty="0" smtClean="0">
                          <a:solidFill>
                            <a:srgbClr val="000000"/>
                          </a:solidFill>
                          <a:effectLst/>
                          <a:latin typeface="Century Gothic" panose="020B0502020202020204" pitchFamily="34" charset="0"/>
                        </a:rPr>
                        <a:t>8.9%</a:t>
                      </a:r>
                      <a:endParaRPr lang="es-MX" sz="1100" b="1" i="0" u="none" strike="noStrike" dirty="0">
                        <a:solidFill>
                          <a:srgbClr val="000000"/>
                        </a:solidFill>
                        <a:effectLst/>
                        <a:latin typeface="Century Gothic" panose="020B0502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endParaRPr lang="es-MX"/>
                    </a:p>
                  </a:txBody>
                  <a:tcPr/>
                </a:tc>
              </a:tr>
              <a:tr h="190500">
                <a:tc>
                  <a:txBody>
                    <a:bodyPr/>
                    <a:lstStyle/>
                    <a:p>
                      <a:pPr algn="l" fontAlgn="b"/>
                      <a:r>
                        <a:rPr lang="es-MX" sz="1100" b="1" i="0" u="none" strike="noStrike" dirty="0">
                          <a:solidFill>
                            <a:srgbClr val="FFFFFF"/>
                          </a:solidFill>
                          <a:effectLst/>
                          <a:latin typeface="Century Gothic" panose="020B0502020202020204" pitchFamily="34" charset="0"/>
                        </a:rPr>
                        <a:t>Total de CKD's</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gridSpan="2">
                  <a:txBody>
                    <a:bodyPr/>
                    <a:lstStyle/>
                    <a:p>
                      <a:pPr algn="ctr" fontAlgn="b"/>
                      <a:r>
                        <a:rPr lang="es-MX" sz="1100" b="1" i="0" u="none" strike="noStrike" dirty="0">
                          <a:solidFill>
                            <a:srgbClr val="000000"/>
                          </a:solidFill>
                          <a:effectLst/>
                          <a:latin typeface="Century Gothic" panose="020B0502020202020204" pitchFamily="34" charset="0"/>
                        </a:rPr>
                        <a:t>20</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endParaRPr lang="es-MX"/>
                    </a:p>
                  </a:txBody>
                  <a:tcPr/>
                </a:tc>
              </a:tr>
              <a:tr h="190500">
                <a:tc>
                  <a:txBody>
                    <a:bodyPr/>
                    <a:lstStyle/>
                    <a:p>
                      <a:pPr algn="l" fontAlgn="b"/>
                      <a:r>
                        <a:rPr lang="es-MX" sz="1100" b="1" i="0" u="none" strike="noStrike" dirty="0">
                          <a:solidFill>
                            <a:srgbClr val="FFFFFF"/>
                          </a:solidFill>
                          <a:effectLst/>
                          <a:latin typeface="Century Gothic" panose="020B0502020202020204" pitchFamily="34" charset="0"/>
                        </a:rPr>
                        <a:t>TIR negativa</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fontAlgn="b"/>
                      <a:r>
                        <a:rPr lang="es-MX" sz="1100" b="1" i="0" u="none" strike="noStrike" dirty="0">
                          <a:solidFill>
                            <a:srgbClr val="000000"/>
                          </a:solidFill>
                          <a:effectLst/>
                          <a:latin typeface="Century Gothic" panose="020B0502020202020204" pitchFamily="34" charset="0"/>
                        </a:rPr>
                        <a:t>3</a:t>
                      </a:r>
                    </a:p>
                  </a:txBody>
                  <a:tcPr marL="9525" marR="9525" marT="9525" marB="0" anchor="b">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s-MX" sz="1100" b="1" i="0" u="none" strike="noStrike" dirty="0" smtClean="0">
                          <a:solidFill>
                            <a:srgbClr val="000000"/>
                          </a:solidFill>
                          <a:effectLst/>
                          <a:latin typeface="Century Gothic" panose="020B0502020202020204" pitchFamily="34" charset="0"/>
                        </a:rPr>
                        <a:t>(15%)</a:t>
                      </a:r>
                      <a:endParaRPr lang="es-MX" sz="1100" b="1" i="0" u="none" strike="noStrike" dirty="0">
                        <a:solidFill>
                          <a:srgbClr val="000000"/>
                        </a:solidFill>
                        <a:effectLst/>
                        <a:latin typeface="Century Gothic" panose="020B0502020202020204" pitchFamily="34" charset="0"/>
                      </a:endParaRPr>
                    </a:p>
                  </a:txBody>
                  <a:tcPr marL="9525" marR="9525" marT="9525" marB="0" anchor="b">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0500">
                <a:tc>
                  <a:txBody>
                    <a:bodyPr/>
                    <a:lstStyle/>
                    <a:p>
                      <a:pPr algn="l" fontAlgn="b"/>
                      <a:r>
                        <a:rPr lang="es-MX" sz="1100" b="1" i="0" u="none" strike="noStrike" dirty="0">
                          <a:solidFill>
                            <a:srgbClr val="FFFFFF"/>
                          </a:solidFill>
                          <a:effectLst/>
                          <a:latin typeface="Century Gothic" panose="020B0502020202020204" pitchFamily="34" charset="0"/>
                        </a:rPr>
                        <a:t>TIR arriba del promedio</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fontAlgn="b"/>
                      <a:r>
                        <a:rPr lang="es-MX" sz="1100" b="1" i="0" u="none" strike="noStrike" dirty="0" smtClean="0">
                          <a:solidFill>
                            <a:srgbClr val="000000"/>
                          </a:solidFill>
                          <a:effectLst/>
                          <a:latin typeface="Century Gothic" panose="020B0502020202020204" pitchFamily="34" charset="0"/>
                        </a:rPr>
                        <a:t>10</a:t>
                      </a:r>
                      <a:endParaRPr lang="es-MX" sz="1100" b="1" i="0" u="none" strike="noStrike" dirty="0">
                        <a:solidFill>
                          <a:srgbClr val="000000"/>
                        </a:solidFill>
                        <a:effectLst/>
                        <a:latin typeface="Century Gothic" panose="020B0502020202020204" pitchFamily="34" charset="0"/>
                      </a:endParaRPr>
                    </a:p>
                  </a:txBody>
                  <a:tcPr marL="9525" marR="9525" marT="9525" marB="0" anchor="b">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s-MX" sz="1100" b="1" i="0" u="none" strike="noStrike" dirty="0" smtClean="0">
                          <a:solidFill>
                            <a:srgbClr val="000000"/>
                          </a:solidFill>
                          <a:effectLst/>
                          <a:latin typeface="Century Gothic" panose="020B0502020202020204" pitchFamily="34" charset="0"/>
                        </a:rPr>
                        <a:t>(50%)</a:t>
                      </a:r>
                      <a:endParaRPr lang="es-MX" sz="1100" b="1" i="0" u="none" strike="noStrike" dirty="0">
                        <a:solidFill>
                          <a:srgbClr val="000000"/>
                        </a:solidFill>
                        <a:effectLst/>
                        <a:latin typeface="Century Gothic" panose="020B0502020202020204" pitchFamily="34" charset="0"/>
                      </a:endParaRPr>
                    </a:p>
                  </a:txBody>
                  <a:tcPr marL="9525" marR="9525" marT="9525" marB="0" anchor="b">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bl>
          </a:graphicData>
        </a:graphic>
      </p:graphicFrame>
      <p:sp>
        <p:nvSpPr>
          <p:cNvPr id="9" name="2 Marcador de contenido"/>
          <p:cNvSpPr txBox="1">
            <a:spLocks/>
          </p:cNvSpPr>
          <p:nvPr/>
        </p:nvSpPr>
        <p:spPr>
          <a:xfrm>
            <a:off x="82113" y="6628642"/>
            <a:ext cx="7838574" cy="185665"/>
          </a:xfrm>
          <a:prstGeom prst="rect">
            <a:avLst/>
          </a:prstGeom>
        </p:spPr>
        <p:txBody>
          <a:bodyPr vert="horz" lIns="91440" tIns="45720" rIns="91440" bIns="45720" rtlCol="0">
            <a:noAutofit/>
          </a:bodyPr>
          <a:lstStyle>
            <a:lvl1pPr marL="342900" indent="-342900" algn="l" defTabSz="457200" rtl="0" eaLnBrk="1" latinLnBrk="0" hangingPunct="1">
              <a:spcBef>
                <a:spcPct val="20000"/>
              </a:spcBef>
              <a:buFont typeface="Arial"/>
              <a:buChar char="•"/>
              <a:defRPr sz="2800" b="0" i="0" kern="1200">
                <a:solidFill>
                  <a:schemeClr val="tx1"/>
                </a:solidFill>
                <a:latin typeface="Myriad Pro Light"/>
                <a:ea typeface="+mn-ea"/>
                <a:cs typeface="Myriad Pro Light"/>
              </a:defRPr>
            </a:lvl1pPr>
            <a:lvl2pPr marL="742950" indent="-285750" algn="l" defTabSz="457200" rtl="0" eaLnBrk="1" latinLnBrk="0" hangingPunct="1">
              <a:spcBef>
                <a:spcPct val="20000"/>
              </a:spcBef>
              <a:buFont typeface="Arial"/>
              <a:buChar char="–"/>
              <a:defRPr sz="2400" b="0" i="0" kern="1200">
                <a:solidFill>
                  <a:schemeClr val="tx1"/>
                </a:solidFill>
                <a:latin typeface="Myriad Pro Light"/>
                <a:ea typeface="+mn-ea"/>
                <a:cs typeface="Myriad Pro Light"/>
              </a:defRPr>
            </a:lvl2pPr>
            <a:lvl3pPr marL="1143000" indent="-228600" algn="l" defTabSz="457200" rtl="0" eaLnBrk="1" latinLnBrk="0" hangingPunct="1">
              <a:spcBef>
                <a:spcPct val="20000"/>
              </a:spcBef>
              <a:buFont typeface="Arial"/>
              <a:buChar char="•"/>
              <a:defRPr sz="2000" b="0" i="0" kern="1200">
                <a:solidFill>
                  <a:schemeClr val="tx1"/>
                </a:solidFill>
                <a:latin typeface="Myriad Pro Light"/>
                <a:ea typeface="+mn-ea"/>
                <a:cs typeface="Myriad Pro Light"/>
              </a:defRPr>
            </a:lvl3pPr>
            <a:lvl4pPr marL="1600200" indent="-228600" algn="l" defTabSz="457200" rtl="0" eaLnBrk="1" latinLnBrk="0" hangingPunct="1">
              <a:spcBef>
                <a:spcPct val="20000"/>
              </a:spcBef>
              <a:buFont typeface="Arial"/>
              <a:buChar char="–"/>
              <a:defRPr sz="1800" b="0" i="0" kern="1200">
                <a:solidFill>
                  <a:schemeClr val="tx1"/>
                </a:solidFill>
                <a:latin typeface="Myriad Pro Light"/>
                <a:ea typeface="+mn-ea"/>
                <a:cs typeface="Myriad Pro Light"/>
              </a:defRPr>
            </a:lvl4pPr>
            <a:lvl5pPr marL="2057400" indent="-228600" algn="l" defTabSz="457200" rtl="0" eaLnBrk="1" latinLnBrk="0" hangingPunct="1">
              <a:spcBef>
                <a:spcPct val="20000"/>
              </a:spcBef>
              <a:buFont typeface="Arial"/>
              <a:buChar char="»"/>
              <a:defRPr sz="1800" b="0" i="0" kern="1200">
                <a:solidFill>
                  <a:schemeClr val="tx1"/>
                </a:solidFill>
                <a:latin typeface="Myriad Pro Light"/>
                <a:ea typeface="+mn-ea"/>
                <a:cs typeface="Myriad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spcBef>
                <a:spcPts val="0"/>
              </a:spcBef>
              <a:spcAft>
                <a:spcPts val="600"/>
              </a:spcAft>
              <a:buClr>
                <a:srgbClr val="CD0000"/>
              </a:buClr>
              <a:buSzPct val="110000"/>
              <a:buFont typeface="Arial"/>
              <a:buNone/>
            </a:pPr>
            <a:r>
              <a:rPr lang="es-MX" sz="900" dirty="0">
                <a:solidFill>
                  <a:prstClr val="black"/>
                </a:solidFill>
                <a:latin typeface="Century Gothic" panose="020B0502020202020204" pitchFamily="34" charset="0"/>
              </a:rPr>
              <a:t>Elaborado por la Gerencia Sr. de MFGI del Infonavit con datos de PiP</a:t>
            </a:r>
          </a:p>
        </p:txBody>
      </p:sp>
      <p:cxnSp>
        <p:nvCxnSpPr>
          <p:cNvPr id="6" name="Conector recto 5"/>
          <p:cNvCxnSpPr/>
          <p:nvPr/>
        </p:nvCxnSpPr>
        <p:spPr>
          <a:xfrm>
            <a:off x="789432" y="4032504"/>
            <a:ext cx="6425184" cy="0"/>
          </a:xfrm>
          <a:prstGeom prst="line">
            <a:avLst/>
          </a:prstGeom>
          <a:ln w="38100">
            <a:solidFill>
              <a:srgbClr val="00B050"/>
            </a:solidFill>
            <a:prstDash val="dash"/>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432774778"/>
      </p:ext>
    </p:extLst>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 name="Gráfico 10"/>
          <p:cNvGraphicFramePr>
            <a:graphicFrameLocks noGrp="1"/>
          </p:cNvGraphicFramePr>
          <p:nvPr>
            <p:extLst/>
          </p:nvPr>
        </p:nvGraphicFramePr>
        <p:xfrm>
          <a:off x="385200" y="1274400"/>
          <a:ext cx="7232400" cy="5252400"/>
        </p:xfrm>
        <a:graphic>
          <a:graphicData uri="http://schemas.openxmlformats.org/drawingml/2006/chart">
            <c:chart xmlns:c="http://schemas.openxmlformats.org/drawingml/2006/chart" xmlns:r="http://schemas.openxmlformats.org/officeDocument/2006/relationships" r:id="rId2"/>
          </a:graphicData>
        </a:graphic>
      </p:graphicFrame>
      <p:sp>
        <p:nvSpPr>
          <p:cNvPr id="2" name="Título 1"/>
          <p:cNvSpPr>
            <a:spLocks noGrp="1"/>
          </p:cNvSpPr>
          <p:nvPr>
            <p:ph type="title"/>
          </p:nvPr>
        </p:nvSpPr>
        <p:spPr>
          <a:xfrm>
            <a:off x="457200" y="274638"/>
            <a:ext cx="6524714" cy="631825"/>
          </a:xfrm>
        </p:spPr>
        <p:txBody>
          <a:bodyPr/>
          <a:lstStyle/>
          <a:p>
            <a:r>
              <a:rPr lang="es-MX" sz="2000" b="1" dirty="0" smtClean="0">
                <a:latin typeface="Century Gothic" panose="020B0502020202020204" pitchFamily="34" charset="0"/>
                <a:hlinkClick r:id="rId3" action="ppaction://hlinksldjump"/>
              </a:rPr>
              <a:t>Desempeño del sector de bienes raíces</a:t>
            </a:r>
            <a:br>
              <a:rPr lang="es-MX" sz="2000" b="1" dirty="0" smtClean="0">
                <a:latin typeface="Century Gothic" panose="020B0502020202020204" pitchFamily="34" charset="0"/>
                <a:hlinkClick r:id="rId3" action="ppaction://hlinksldjump"/>
              </a:rPr>
            </a:br>
            <a:r>
              <a:rPr lang="es-MX" sz="1400" b="1" dirty="0" smtClean="0">
                <a:latin typeface="Century Gothic" panose="020B0502020202020204" pitchFamily="34" charset="0"/>
                <a:hlinkClick r:id="rId3" action="ppaction://hlinksldjump"/>
              </a:rPr>
              <a:t>(del 2 de agosto de 2010 al 28 de abril de 2017)</a:t>
            </a:r>
            <a:endParaRPr lang="es-MX" sz="1400" b="1" dirty="0">
              <a:latin typeface="Century Gothic" panose="020B0502020202020204" pitchFamily="34" charset="0"/>
            </a:endParaRPr>
          </a:p>
        </p:txBody>
      </p:sp>
      <p:sp>
        <p:nvSpPr>
          <p:cNvPr id="4" name="Marcador de número de diapositiva 3"/>
          <p:cNvSpPr>
            <a:spLocks noGrp="1"/>
          </p:cNvSpPr>
          <p:nvPr>
            <p:ph type="sldNum" sz="quarter" idx="12"/>
          </p:nvPr>
        </p:nvSpPr>
        <p:spPr/>
        <p:txBody>
          <a:bodyPr vert="horz" wrap="square" lIns="91440" tIns="45720" rIns="91440" bIns="45720" numCol="1" anchor="ctr" anchorCtr="0" compatLnSpc="1">
            <a:prstTxWarp prst="textNoShape">
              <a:avLst/>
            </a:prstTxWarp>
          </a:bodyPr>
          <a:lstStyle/>
          <a:p>
            <a:fld id="{05E83AA4-A00D-4AA0-8FE8-B93C9F3EC141}" type="slidenum">
              <a:rPr lang="es-ES" altLang="es-MX">
                <a:latin typeface="Century Gothic" panose="020B0502020202020204" pitchFamily="34" charset="0"/>
              </a:rPr>
              <a:pPr/>
              <a:t>37</a:t>
            </a:fld>
            <a:endParaRPr lang="es-ES" altLang="es-MX" dirty="0">
              <a:latin typeface="Century Gothic" panose="020B0502020202020204" pitchFamily="34" charset="0"/>
            </a:endParaRPr>
          </a:p>
        </p:txBody>
      </p:sp>
      <p:sp>
        <p:nvSpPr>
          <p:cNvPr id="7" name="CuadroTexto 6"/>
          <p:cNvSpPr txBox="1"/>
          <p:nvPr/>
        </p:nvSpPr>
        <p:spPr>
          <a:xfrm>
            <a:off x="7434840" y="1510696"/>
            <a:ext cx="1491114" cy="338554"/>
          </a:xfrm>
          <a:prstGeom prst="rect">
            <a:avLst/>
          </a:prstGeom>
          <a:noFill/>
        </p:spPr>
        <p:txBody>
          <a:bodyPr wrap="none" rtlCol="0">
            <a:spAutoFit/>
          </a:bodyPr>
          <a:lstStyle/>
          <a:p>
            <a:r>
              <a:rPr lang="es-MX" sz="1600" b="1" dirty="0" smtClean="0">
                <a:solidFill>
                  <a:srgbClr val="C00000"/>
                </a:solidFill>
                <a:latin typeface="Century Gothic" panose="020B0502020202020204" pitchFamily="34" charset="0"/>
              </a:rPr>
              <a:t>Bienes raíces</a:t>
            </a:r>
            <a:endParaRPr lang="es-MX" sz="1600" b="1" dirty="0">
              <a:solidFill>
                <a:srgbClr val="C00000"/>
              </a:solidFill>
              <a:latin typeface="Century Gothic" panose="020B0502020202020204" pitchFamily="34" charset="0"/>
            </a:endParaRPr>
          </a:p>
        </p:txBody>
      </p:sp>
      <p:sp>
        <p:nvSpPr>
          <p:cNvPr id="9" name="CuadroTexto 8"/>
          <p:cNvSpPr txBox="1"/>
          <p:nvPr/>
        </p:nvSpPr>
        <p:spPr>
          <a:xfrm>
            <a:off x="7434840" y="1990411"/>
            <a:ext cx="649537" cy="338554"/>
          </a:xfrm>
          <a:prstGeom prst="rect">
            <a:avLst/>
          </a:prstGeom>
          <a:noFill/>
        </p:spPr>
        <p:txBody>
          <a:bodyPr wrap="none" rtlCol="0">
            <a:spAutoFit/>
          </a:bodyPr>
          <a:lstStyle/>
          <a:p>
            <a:r>
              <a:rPr lang="es-MX" sz="1600" b="1" dirty="0" smtClean="0">
                <a:solidFill>
                  <a:srgbClr val="00B050"/>
                </a:solidFill>
                <a:latin typeface="Century Gothic" panose="020B0502020202020204" pitchFamily="34" charset="0"/>
              </a:rPr>
              <a:t>Total</a:t>
            </a:r>
            <a:endParaRPr lang="es-MX" sz="1600" b="1" dirty="0">
              <a:solidFill>
                <a:srgbClr val="00B050"/>
              </a:solidFill>
              <a:latin typeface="Century Gothic" panose="020B0502020202020204" pitchFamily="34" charset="0"/>
            </a:endParaRPr>
          </a:p>
        </p:txBody>
      </p:sp>
      <p:sp>
        <p:nvSpPr>
          <p:cNvPr id="10" name="2 Marcador de contenido"/>
          <p:cNvSpPr txBox="1">
            <a:spLocks/>
          </p:cNvSpPr>
          <p:nvPr/>
        </p:nvSpPr>
        <p:spPr>
          <a:xfrm>
            <a:off x="82113" y="6628642"/>
            <a:ext cx="7838574" cy="185665"/>
          </a:xfrm>
          <a:prstGeom prst="rect">
            <a:avLst/>
          </a:prstGeom>
        </p:spPr>
        <p:txBody>
          <a:bodyPr vert="horz" lIns="91440" tIns="45720" rIns="91440" bIns="45720" rtlCol="0">
            <a:noAutofit/>
          </a:bodyPr>
          <a:lstStyle>
            <a:lvl1pPr marL="342900" indent="-342900" algn="l" defTabSz="457200" rtl="0" eaLnBrk="1" latinLnBrk="0" hangingPunct="1">
              <a:spcBef>
                <a:spcPct val="20000"/>
              </a:spcBef>
              <a:buFont typeface="Arial"/>
              <a:buChar char="•"/>
              <a:defRPr sz="2800" b="0" i="0" kern="1200">
                <a:solidFill>
                  <a:schemeClr val="tx1"/>
                </a:solidFill>
                <a:latin typeface="Myriad Pro Light"/>
                <a:ea typeface="+mn-ea"/>
                <a:cs typeface="Myriad Pro Light"/>
              </a:defRPr>
            </a:lvl1pPr>
            <a:lvl2pPr marL="742950" indent="-285750" algn="l" defTabSz="457200" rtl="0" eaLnBrk="1" latinLnBrk="0" hangingPunct="1">
              <a:spcBef>
                <a:spcPct val="20000"/>
              </a:spcBef>
              <a:buFont typeface="Arial"/>
              <a:buChar char="–"/>
              <a:defRPr sz="2400" b="0" i="0" kern="1200">
                <a:solidFill>
                  <a:schemeClr val="tx1"/>
                </a:solidFill>
                <a:latin typeface="Myriad Pro Light"/>
                <a:ea typeface="+mn-ea"/>
                <a:cs typeface="Myriad Pro Light"/>
              </a:defRPr>
            </a:lvl2pPr>
            <a:lvl3pPr marL="1143000" indent="-228600" algn="l" defTabSz="457200" rtl="0" eaLnBrk="1" latinLnBrk="0" hangingPunct="1">
              <a:spcBef>
                <a:spcPct val="20000"/>
              </a:spcBef>
              <a:buFont typeface="Arial"/>
              <a:buChar char="•"/>
              <a:defRPr sz="2000" b="0" i="0" kern="1200">
                <a:solidFill>
                  <a:schemeClr val="tx1"/>
                </a:solidFill>
                <a:latin typeface="Myriad Pro Light"/>
                <a:ea typeface="+mn-ea"/>
                <a:cs typeface="Myriad Pro Light"/>
              </a:defRPr>
            </a:lvl3pPr>
            <a:lvl4pPr marL="1600200" indent="-228600" algn="l" defTabSz="457200" rtl="0" eaLnBrk="1" latinLnBrk="0" hangingPunct="1">
              <a:spcBef>
                <a:spcPct val="20000"/>
              </a:spcBef>
              <a:buFont typeface="Arial"/>
              <a:buChar char="–"/>
              <a:defRPr sz="1800" b="0" i="0" kern="1200">
                <a:solidFill>
                  <a:schemeClr val="tx1"/>
                </a:solidFill>
                <a:latin typeface="Myriad Pro Light"/>
                <a:ea typeface="+mn-ea"/>
                <a:cs typeface="Myriad Pro Light"/>
              </a:defRPr>
            </a:lvl4pPr>
            <a:lvl5pPr marL="2057400" indent="-228600" algn="l" defTabSz="457200" rtl="0" eaLnBrk="1" latinLnBrk="0" hangingPunct="1">
              <a:spcBef>
                <a:spcPct val="20000"/>
              </a:spcBef>
              <a:buFont typeface="Arial"/>
              <a:buChar char="»"/>
              <a:defRPr sz="1800" b="0" i="0" kern="1200">
                <a:solidFill>
                  <a:schemeClr val="tx1"/>
                </a:solidFill>
                <a:latin typeface="Myriad Pro Light"/>
                <a:ea typeface="+mn-ea"/>
                <a:cs typeface="Myriad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spcBef>
                <a:spcPts val="0"/>
              </a:spcBef>
              <a:spcAft>
                <a:spcPts val="600"/>
              </a:spcAft>
              <a:buClr>
                <a:srgbClr val="CD0000"/>
              </a:buClr>
              <a:buSzPct val="110000"/>
              <a:buFont typeface="Arial"/>
              <a:buNone/>
            </a:pPr>
            <a:r>
              <a:rPr lang="es-MX" sz="900" dirty="0">
                <a:solidFill>
                  <a:prstClr val="black"/>
                </a:solidFill>
                <a:latin typeface="Century Gothic" panose="020B0502020202020204" pitchFamily="34" charset="0"/>
              </a:rPr>
              <a:t>Elaborado por la Gerencia Sr. de MFGI del Infonavit con datos de PiP</a:t>
            </a:r>
          </a:p>
        </p:txBody>
      </p:sp>
    </p:spTree>
    <p:extLst>
      <p:ext uri="{BB962C8B-B14F-4D97-AF65-F5344CB8AC3E}">
        <p14:creationId xmlns:p14="http://schemas.microsoft.com/office/powerpoint/2010/main" val="3848242145"/>
      </p:ext>
    </p:extLst>
  </p:cSld>
  <p:clrMapOvr>
    <a:masterClrMapping/>
  </p:clrMapOvr>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a:xfrm>
            <a:off x="391827" y="288000"/>
            <a:ext cx="7407462" cy="631524"/>
          </a:xfrm>
        </p:spPr>
        <p:txBody>
          <a:bodyPr vert="horz" lIns="91440" tIns="45720" rIns="91440" bIns="45720" rtlCol="0" anchor="ctr">
            <a:normAutofit/>
          </a:bodyPr>
          <a:lstStyle/>
          <a:p>
            <a:r>
              <a:rPr lang="es-ES" sz="2000" b="1" dirty="0">
                <a:latin typeface="Century Gothic" panose="020B0502020202020204" pitchFamily="34" charset="0"/>
                <a:ea typeface="+mj-ea"/>
              </a:rPr>
              <a:t>Tesis de inversión de </a:t>
            </a:r>
            <a:r>
              <a:rPr lang="es-ES" sz="2000" b="1" dirty="0" smtClean="0">
                <a:latin typeface="Century Gothic" panose="020B0502020202020204" pitchFamily="34" charset="0"/>
                <a:ea typeface="+mj-ea"/>
              </a:rPr>
              <a:t>Quierocasa</a:t>
            </a:r>
            <a:endParaRPr lang="es-MX" sz="2000" b="1" dirty="0">
              <a:latin typeface="Century Gothic" panose="020B0502020202020204" pitchFamily="34" charset="0"/>
              <a:ea typeface="+mj-ea"/>
            </a:endParaRPr>
          </a:p>
        </p:txBody>
      </p:sp>
      <p:sp>
        <p:nvSpPr>
          <p:cNvPr id="14" name="2 Marcador de contenido"/>
          <p:cNvSpPr txBox="1">
            <a:spLocks/>
          </p:cNvSpPr>
          <p:nvPr/>
        </p:nvSpPr>
        <p:spPr>
          <a:xfrm>
            <a:off x="122922" y="6523752"/>
            <a:ext cx="6025837" cy="196560"/>
          </a:xfrm>
          <a:prstGeom prst="rect">
            <a:avLst/>
          </a:prstGeom>
        </p:spPr>
        <p:txBody>
          <a:bodyPr vert="horz" lIns="91440" tIns="45720" rIns="91440" bIns="45720" rtlCol="0">
            <a:noAutofit/>
          </a:bodyPr>
          <a:lstStyle>
            <a:lvl1pPr marL="342900" indent="-342900" algn="l" defTabSz="457200" rtl="0" eaLnBrk="1" latinLnBrk="0" hangingPunct="1">
              <a:spcBef>
                <a:spcPct val="20000"/>
              </a:spcBef>
              <a:buFont typeface="Arial"/>
              <a:buChar char="•"/>
              <a:defRPr sz="2800" b="0" i="0" kern="1200">
                <a:solidFill>
                  <a:schemeClr val="tx1"/>
                </a:solidFill>
                <a:latin typeface="Myriad Pro Light"/>
                <a:ea typeface="+mn-ea"/>
                <a:cs typeface="Myriad Pro Light"/>
              </a:defRPr>
            </a:lvl1pPr>
            <a:lvl2pPr marL="742950" indent="-285750" algn="l" defTabSz="457200" rtl="0" eaLnBrk="1" latinLnBrk="0" hangingPunct="1">
              <a:spcBef>
                <a:spcPct val="20000"/>
              </a:spcBef>
              <a:buFont typeface="Arial"/>
              <a:buChar char="–"/>
              <a:defRPr sz="2400" b="0" i="0" kern="1200">
                <a:solidFill>
                  <a:schemeClr val="tx1"/>
                </a:solidFill>
                <a:latin typeface="Myriad Pro Light"/>
                <a:ea typeface="+mn-ea"/>
                <a:cs typeface="Myriad Pro Light"/>
              </a:defRPr>
            </a:lvl2pPr>
            <a:lvl3pPr marL="1143000" indent="-228600" algn="l" defTabSz="457200" rtl="0" eaLnBrk="1" latinLnBrk="0" hangingPunct="1">
              <a:spcBef>
                <a:spcPct val="20000"/>
              </a:spcBef>
              <a:buFont typeface="Arial"/>
              <a:buChar char="•"/>
              <a:defRPr sz="2000" b="0" i="0" kern="1200">
                <a:solidFill>
                  <a:schemeClr val="tx1"/>
                </a:solidFill>
                <a:latin typeface="Myriad Pro Light"/>
                <a:ea typeface="+mn-ea"/>
                <a:cs typeface="Myriad Pro Light"/>
              </a:defRPr>
            </a:lvl3pPr>
            <a:lvl4pPr marL="1600200" indent="-228600" algn="l" defTabSz="457200" rtl="0" eaLnBrk="1" latinLnBrk="0" hangingPunct="1">
              <a:spcBef>
                <a:spcPct val="20000"/>
              </a:spcBef>
              <a:buFont typeface="Arial"/>
              <a:buChar char="–"/>
              <a:defRPr sz="1800" b="0" i="0" kern="1200">
                <a:solidFill>
                  <a:schemeClr val="tx1"/>
                </a:solidFill>
                <a:latin typeface="Myriad Pro Light"/>
                <a:ea typeface="+mn-ea"/>
                <a:cs typeface="Myriad Pro Light"/>
              </a:defRPr>
            </a:lvl4pPr>
            <a:lvl5pPr marL="2057400" indent="-228600" algn="l" defTabSz="457200" rtl="0" eaLnBrk="1" latinLnBrk="0" hangingPunct="1">
              <a:spcBef>
                <a:spcPct val="20000"/>
              </a:spcBef>
              <a:buFont typeface="Arial"/>
              <a:buChar char="»"/>
              <a:defRPr sz="1800" b="0" i="0" kern="1200">
                <a:solidFill>
                  <a:schemeClr val="tx1"/>
                </a:solidFill>
                <a:latin typeface="Myriad Pro Light"/>
                <a:ea typeface="+mn-ea"/>
                <a:cs typeface="Myriad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spcBef>
                <a:spcPts val="0"/>
              </a:spcBef>
              <a:spcAft>
                <a:spcPts val="600"/>
              </a:spcAft>
              <a:buClr>
                <a:srgbClr val="CD0000"/>
              </a:buClr>
              <a:buSzPct val="110000"/>
              <a:buFont typeface="Arial"/>
              <a:buNone/>
            </a:pPr>
            <a:r>
              <a:rPr lang="es-MX" sz="900" dirty="0">
                <a:solidFill>
                  <a:prstClr val="black"/>
                </a:solidFill>
                <a:latin typeface="Century Gothic" panose="020B0502020202020204" pitchFamily="34" charset="0"/>
              </a:rPr>
              <a:t>Fuente: Información proporcionada </a:t>
            </a:r>
            <a:r>
              <a:rPr lang="es-MX" sz="900" dirty="0" smtClean="0">
                <a:solidFill>
                  <a:prstClr val="black"/>
                </a:solidFill>
                <a:latin typeface="Century Gothic" panose="020B0502020202020204" pitchFamily="34" charset="0"/>
              </a:rPr>
              <a:t>por el administrador</a:t>
            </a:r>
            <a:endParaRPr lang="es-MX" sz="900" dirty="0">
              <a:solidFill>
                <a:prstClr val="black"/>
              </a:solidFill>
              <a:latin typeface="Century Gothic" panose="020B0502020202020204" pitchFamily="34" charset="0"/>
            </a:endParaRPr>
          </a:p>
        </p:txBody>
      </p:sp>
      <p:sp>
        <p:nvSpPr>
          <p:cNvPr id="4" name="3 Marcador de número de diapositiva"/>
          <p:cNvSpPr>
            <a:spLocks noGrp="1"/>
          </p:cNvSpPr>
          <p:nvPr>
            <p:ph type="sldNum" sz="quarter" idx="12"/>
          </p:nvPr>
        </p:nvSpPr>
        <p:spPr>
          <a:xfrm>
            <a:off x="8203720" y="6356350"/>
            <a:ext cx="483079" cy="365125"/>
          </a:xfrm>
        </p:spPr>
        <p:txBody>
          <a:bodyPr vert="horz" wrap="square" lIns="91440" tIns="45720" rIns="91440" bIns="45720" numCol="1" anchor="ctr" anchorCtr="0" compatLnSpc="1">
            <a:prstTxWarp prst="textNoShape">
              <a:avLst/>
            </a:prstTxWarp>
          </a:bodyPr>
          <a:lstStyle/>
          <a:p>
            <a:pPr algn="ctr"/>
            <a:fld id="{05E83AA4-A00D-4AA0-8FE8-B93C9F3EC141}" type="slidenum">
              <a:rPr lang="es-ES" altLang="es-MX">
                <a:latin typeface="Century Gothic" panose="020B0502020202020204" pitchFamily="34" charset="0"/>
              </a:rPr>
              <a:pPr algn="ctr"/>
              <a:t>38</a:t>
            </a:fld>
            <a:endParaRPr lang="es-ES" altLang="es-MX" dirty="0">
              <a:latin typeface="Century Gothic" panose="020B0502020202020204" pitchFamily="34" charset="0"/>
            </a:endParaRPr>
          </a:p>
        </p:txBody>
      </p:sp>
      <p:sp>
        <p:nvSpPr>
          <p:cNvPr id="5" name="Rectángulo 4"/>
          <p:cNvSpPr/>
          <p:nvPr/>
        </p:nvSpPr>
        <p:spPr>
          <a:xfrm>
            <a:off x="497394" y="1142694"/>
            <a:ext cx="7196328" cy="523220"/>
          </a:xfrm>
          <a:prstGeom prst="rect">
            <a:avLst/>
          </a:prstGeom>
        </p:spPr>
        <p:txBody>
          <a:bodyPr wrap="square">
            <a:spAutoFit/>
          </a:bodyPr>
          <a:lstStyle/>
          <a:p>
            <a:r>
              <a:rPr lang="es-MX" sz="1400" b="1" dirty="0" smtClean="0">
                <a:latin typeface="Century Gothic" panose="020B0502020202020204" pitchFamily="34" charset="0"/>
              </a:rPr>
              <a:t>Vivienda vertical urbana en la Ciudad de México y municipios interurbanos:</a:t>
            </a:r>
            <a:endParaRPr lang="es-MX" sz="1400" dirty="0" smtClean="0">
              <a:latin typeface="Century Gothic" panose="020B0502020202020204" pitchFamily="34" charset="0"/>
            </a:endParaRPr>
          </a:p>
          <a:p>
            <a:endParaRPr lang="es-MX" sz="1400" dirty="0">
              <a:latin typeface="Century Gothic" panose="020B0502020202020204" pitchFamily="34" charset="0"/>
            </a:endParaRPr>
          </a:p>
        </p:txBody>
      </p:sp>
      <p:sp>
        <p:nvSpPr>
          <p:cNvPr id="6" name="Rectángulo 5"/>
          <p:cNvSpPr/>
          <p:nvPr/>
        </p:nvSpPr>
        <p:spPr>
          <a:xfrm>
            <a:off x="1214531" y="1656012"/>
            <a:ext cx="7077740" cy="1169551"/>
          </a:xfrm>
          <a:prstGeom prst="rect">
            <a:avLst/>
          </a:prstGeom>
        </p:spPr>
        <p:txBody>
          <a:bodyPr wrap="square">
            <a:spAutoFit/>
          </a:bodyPr>
          <a:lstStyle/>
          <a:p>
            <a:pPr marL="285750" indent="-285750">
              <a:buFont typeface="Arial" panose="020B0604020202020204" pitchFamily="34" charset="0"/>
              <a:buChar char="•"/>
            </a:pPr>
            <a:r>
              <a:rPr lang="es-MX" sz="1400" dirty="0" smtClean="0">
                <a:latin typeface="Century Gothic" panose="020B0502020202020204" pitchFamily="34" charset="0"/>
              </a:rPr>
              <a:t>Edificios </a:t>
            </a:r>
            <a:r>
              <a:rPr lang="es-MX" sz="1400" dirty="0">
                <a:latin typeface="Century Gothic" panose="020B0502020202020204" pitchFamily="34" charset="0"/>
              </a:rPr>
              <a:t>de media altura (3-8 niveles): Revolvencia + </a:t>
            </a:r>
            <a:r>
              <a:rPr lang="es-MX" sz="1400" dirty="0" smtClean="0">
                <a:latin typeface="Century Gothic" panose="020B0502020202020204" pitchFamily="34" charset="0"/>
              </a:rPr>
              <a:t>eficiencia</a:t>
            </a:r>
          </a:p>
          <a:p>
            <a:pPr marL="285750" indent="-285750">
              <a:buFont typeface="Arial" panose="020B0604020202020204" pitchFamily="34" charset="0"/>
              <a:buChar char="•"/>
            </a:pPr>
            <a:r>
              <a:rPr lang="es-MX" sz="1400" dirty="0">
                <a:latin typeface="Century Gothic" panose="020B0502020202020204" pitchFamily="34" charset="0"/>
              </a:rPr>
              <a:t>Inversiones de capital en terrenos mayores a $40 mdp</a:t>
            </a:r>
          </a:p>
          <a:p>
            <a:pPr marL="285750" indent="-285750">
              <a:buFont typeface="Arial" panose="020B0604020202020204" pitchFamily="34" charset="0"/>
              <a:buChar char="•"/>
            </a:pPr>
            <a:r>
              <a:rPr lang="es-MX" sz="1400" dirty="0">
                <a:latin typeface="Century Gothic" panose="020B0502020202020204" pitchFamily="34" charset="0"/>
              </a:rPr>
              <a:t>Plazos del proyecto de 3 a 5 años</a:t>
            </a:r>
          </a:p>
          <a:p>
            <a:pPr marL="742950" lvl="1" indent="-285750">
              <a:buFont typeface="Arial" panose="020B0604020202020204" pitchFamily="34" charset="0"/>
              <a:buChar char="•"/>
            </a:pPr>
            <a:endParaRPr lang="es-MX" sz="1400" dirty="0" smtClean="0">
              <a:latin typeface="Century Gothic" panose="020B0502020202020204" pitchFamily="34" charset="0"/>
            </a:endParaRPr>
          </a:p>
          <a:p>
            <a:pPr marL="742950" lvl="1" indent="-285750">
              <a:buFont typeface="Arial" panose="020B0604020202020204" pitchFamily="34" charset="0"/>
              <a:buChar char="•"/>
            </a:pPr>
            <a:endParaRPr lang="es-MX" sz="1400" dirty="0" smtClean="0">
              <a:latin typeface="Century Gothic" panose="020B0502020202020204" pitchFamily="34" charset="0"/>
            </a:endParaRPr>
          </a:p>
        </p:txBody>
      </p:sp>
      <p:pic>
        <p:nvPicPr>
          <p:cNvPr id="3" name="Imagen 2"/>
          <p:cNvPicPr>
            <a:picLocks noChangeAspect="1"/>
          </p:cNvPicPr>
          <p:nvPr/>
        </p:nvPicPr>
        <p:blipFill>
          <a:blip r:embed="rId2"/>
          <a:stretch>
            <a:fillRect/>
          </a:stretch>
        </p:blipFill>
        <p:spPr>
          <a:xfrm>
            <a:off x="699350" y="3346870"/>
            <a:ext cx="7419310" cy="2839964"/>
          </a:xfrm>
          <a:prstGeom prst="rect">
            <a:avLst/>
          </a:prstGeom>
        </p:spPr>
      </p:pic>
      <p:sp>
        <p:nvSpPr>
          <p:cNvPr id="10" name="Rectángulo 9"/>
          <p:cNvSpPr/>
          <p:nvPr/>
        </p:nvSpPr>
        <p:spPr>
          <a:xfrm>
            <a:off x="497394" y="2899594"/>
            <a:ext cx="7196328" cy="523220"/>
          </a:xfrm>
          <a:prstGeom prst="rect">
            <a:avLst/>
          </a:prstGeom>
        </p:spPr>
        <p:txBody>
          <a:bodyPr wrap="square">
            <a:spAutoFit/>
          </a:bodyPr>
          <a:lstStyle/>
          <a:p>
            <a:r>
              <a:rPr lang="es-MX" sz="1400" b="1" dirty="0" smtClean="0">
                <a:latin typeface="Century Gothic" panose="020B0502020202020204" pitchFamily="34" charset="0"/>
              </a:rPr>
              <a:t>Estructura costo/capital</a:t>
            </a:r>
            <a:endParaRPr lang="es-MX" sz="1400" dirty="0" smtClean="0">
              <a:latin typeface="Century Gothic" panose="020B0502020202020204" pitchFamily="34" charset="0"/>
            </a:endParaRPr>
          </a:p>
          <a:p>
            <a:endParaRPr lang="es-MX" sz="1400" dirty="0">
              <a:latin typeface="Century Gothic" panose="020B0502020202020204" pitchFamily="34" charset="0"/>
            </a:endParaRPr>
          </a:p>
        </p:txBody>
      </p:sp>
    </p:spTree>
    <p:extLst>
      <p:ext uri="{BB962C8B-B14F-4D97-AF65-F5344CB8AC3E}">
        <p14:creationId xmlns:p14="http://schemas.microsoft.com/office/powerpoint/2010/main" val="2675915266"/>
      </p:ext>
    </p:extLst>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a:xfrm>
            <a:off x="391827" y="288000"/>
            <a:ext cx="7407462" cy="631524"/>
          </a:xfrm>
        </p:spPr>
        <p:txBody>
          <a:bodyPr vert="horz" lIns="91440" tIns="45720" rIns="91440" bIns="45720" rtlCol="0" anchor="ctr">
            <a:normAutofit/>
          </a:bodyPr>
          <a:lstStyle/>
          <a:p>
            <a:r>
              <a:rPr lang="es-ES" sz="2000" b="1" dirty="0">
                <a:latin typeface="Century Gothic" panose="020B0502020202020204" pitchFamily="34" charset="0"/>
                <a:ea typeface="+mj-ea"/>
              </a:rPr>
              <a:t>Equipo de </a:t>
            </a:r>
            <a:r>
              <a:rPr lang="es-ES" sz="2000" b="1" dirty="0" smtClean="0">
                <a:latin typeface="Century Gothic" panose="020B0502020202020204" pitchFamily="34" charset="0"/>
                <a:ea typeface="+mj-ea"/>
              </a:rPr>
              <a:t>Quierocasa</a:t>
            </a:r>
            <a:endParaRPr lang="es-MX" sz="2000" b="1" dirty="0">
              <a:latin typeface="Century Gothic" panose="020B0502020202020204" pitchFamily="34" charset="0"/>
              <a:ea typeface="+mj-ea"/>
            </a:endParaRPr>
          </a:p>
        </p:txBody>
      </p:sp>
      <p:sp>
        <p:nvSpPr>
          <p:cNvPr id="14" name="2 Marcador de contenido"/>
          <p:cNvSpPr txBox="1">
            <a:spLocks/>
          </p:cNvSpPr>
          <p:nvPr/>
        </p:nvSpPr>
        <p:spPr>
          <a:xfrm>
            <a:off x="122922" y="6523752"/>
            <a:ext cx="6025837" cy="196560"/>
          </a:xfrm>
          <a:prstGeom prst="rect">
            <a:avLst/>
          </a:prstGeom>
        </p:spPr>
        <p:txBody>
          <a:bodyPr vert="horz" lIns="91440" tIns="45720" rIns="91440" bIns="45720" rtlCol="0">
            <a:noAutofit/>
          </a:bodyPr>
          <a:lstStyle>
            <a:lvl1pPr marL="342900" indent="-342900" algn="l" defTabSz="457200" rtl="0" eaLnBrk="1" latinLnBrk="0" hangingPunct="1">
              <a:spcBef>
                <a:spcPct val="20000"/>
              </a:spcBef>
              <a:buFont typeface="Arial"/>
              <a:buChar char="•"/>
              <a:defRPr sz="2800" b="0" i="0" kern="1200">
                <a:solidFill>
                  <a:schemeClr val="tx1"/>
                </a:solidFill>
                <a:latin typeface="Myriad Pro Light"/>
                <a:ea typeface="+mn-ea"/>
                <a:cs typeface="Myriad Pro Light"/>
              </a:defRPr>
            </a:lvl1pPr>
            <a:lvl2pPr marL="742950" indent="-285750" algn="l" defTabSz="457200" rtl="0" eaLnBrk="1" latinLnBrk="0" hangingPunct="1">
              <a:spcBef>
                <a:spcPct val="20000"/>
              </a:spcBef>
              <a:buFont typeface="Arial"/>
              <a:buChar char="–"/>
              <a:defRPr sz="2400" b="0" i="0" kern="1200">
                <a:solidFill>
                  <a:schemeClr val="tx1"/>
                </a:solidFill>
                <a:latin typeface="Myriad Pro Light"/>
                <a:ea typeface="+mn-ea"/>
                <a:cs typeface="Myriad Pro Light"/>
              </a:defRPr>
            </a:lvl2pPr>
            <a:lvl3pPr marL="1143000" indent="-228600" algn="l" defTabSz="457200" rtl="0" eaLnBrk="1" latinLnBrk="0" hangingPunct="1">
              <a:spcBef>
                <a:spcPct val="20000"/>
              </a:spcBef>
              <a:buFont typeface="Arial"/>
              <a:buChar char="•"/>
              <a:defRPr sz="2000" b="0" i="0" kern="1200">
                <a:solidFill>
                  <a:schemeClr val="tx1"/>
                </a:solidFill>
                <a:latin typeface="Myriad Pro Light"/>
                <a:ea typeface="+mn-ea"/>
                <a:cs typeface="Myriad Pro Light"/>
              </a:defRPr>
            </a:lvl3pPr>
            <a:lvl4pPr marL="1600200" indent="-228600" algn="l" defTabSz="457200" rtl="0" eaLnBrk="1" latinLnBrk="0" hangingPunct="1">
              <a:spcBef>
                <a:spcPct val="20000"/>
              </a:spcBef>
              <a:buFont typeface="Arial"/>
              <a:buChar char="–"/>
              <a:defRPr sz="1800" b="0" i="0" kern="1200">
                <a:solidFill>
                  <a:schemeClr val="tx1"/>
                </a:solidFill>
                <a:latin typeface="Myriad Pro Light"/>
                <a:ea typeface="+mn-ea"/>
                <a:cs typeface="Myriad Pro Light"/>
              </a:defRPr>
            </a:lvl4pPr>
            <a:lvl5pPr marL="2057400" indent="-228600" algn="l" defTabSz="457200" rtl="0" eaLnBrk="1" latinLnBrk="0" hangingPunct="1">
              <a:spcBef>
                <a:spcPct val="20000"/>
              </a:spcBef>
              <a:buFont typeface="Arial"/>
              <a:buChar char="»"/>
              <a:defRPr sz="1800" b="0" i="0" kern="1200">
                <a:solidFill>
                  <a:schemeClr val="tx1"/>
                </a:solidFill>
                <a:latin typeface="Myriad Pro Light"/>
                <a:ea typeface="+mn-ea"/>
                <a:cs typeface="Myriad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spcBef>
                <a:spcPts val="0"/>
              </a:spcBef>
              <a:spcAft>
                <a:spcPts val="600"/>
              </a:spcAft>
              <a:buClr>
                <a:srgbClr val="CD0000"/>
              </a:buClr>
              <a:buSzPct val="110000"/>
              <a:buFont typeface="Arial"/>
              <a:buNone/>
            </a:pPr>
            <a:r>
              <a:rPr lang="es-MX" sz="900" dirty="0">
                <a:solidFill>
                  <a:prstClr val="black"/>
                </a:solidFill>
                <a:latin typeface="Century Gothic" panose="020B0502020202020204" pitchFamily="34" charset="0"/>
              </a:rPr>
              <a:t>Fuente: Información proporcionada por </a:t>
            </a:r>
            <a:r>
              <a:rPr lang="es-MX" sz="900" dirty="0" smtClean="0">
                <a:solidFill>
                  <a:prstClr val="black"/>
                </a:solidFill>
                <a:latin typeface="Century Gothic" panose="020B0502020202020204" pitchFamily="34" charset="0"/>
              </a:rPr>
              <a:t>el administrador</a:t>
            </a:r>
            <a:endParaRPr lang="es-MX" sz="900" dirty="0">
              <a:solidFill>
                <a:prstClr val="black"/>
              </a:solidFill>
              <a:latin typeface="Century Gothic" panose="020B0502020202020204" pitchFamily="34" charset="0"/>
            </a:endParaRPr>
          </a:p>
        </p:txBody>
      </p:sp>
      <p:sp>
        <p:nvSpPr>
          <p:cNvPr id="4" name="3 Marcador de número de diapositiva"/>
          <p:cNvSpPr>
            <a:spLocks noGrp="1"/>
          </p:cNvSpPr>
          <p:nvPr>
            <p:ph type="sldNum" sz="quarter" idx="12"/>
          </p:nvPr>
        </p:nvSpPr>
        <p:spPr>
          <a:xfrm>
            <a:off x="8203720" y="6356350"/>
            <a:ext cx="483079" cy="365125"/>
          </a:xfrm>
        </p:spPr>
        <p:txBody>
          <a:bodyPr vert="horz" wrap="square" lIns="91440" tIns="45720" rIns="91440" bIns="45720" numCol="1" anchor="ctr" anchorCtr="0" compatLnSpc="1">
            <a:prstTxWarp prst="textNoShape">
              <a:avLst/>
            </a:prstTxWarp>
          </a:bodyPr>
          <a:lstStyle/>
          <a:p>
            <a:pPr algn="ctr"/>
            <a:fld id="{05E83AA4-A00D-4AA0-8FE8-B93C9F3EC141}" type="slidenum">
              <a:rPr lang="es-ES" altLang="es-MX">
                <a:latin typeface="Century Gothic" panose="020B0502020202020204" pitchFamily="34" charset="0"/>
              </a:rPr>
              <a:pPr algn="ctr"/>
              <a:t>39</a:t>
            </a:fld>
            <a:endParaRPr lang="es-ES" altLang="es-MX" dirty="0">
              <a:latin typeface="Century Gothic" panose="020B0502020202020204" pitchFamily="34" charset="0"/>
            </a:endParaRPr>
          </a:p>
        </p:txBody>
      </p:sp>
      <p:graphicFrame>
        <p:nvGraphicFramePr>
          <p:cNvPr id="9" name="Tabla 8"/>
          <p:cNvGraphicFramePr>
            <a:graphicFrameLocks noGrp="1"/>
          </p:cNvGraphicFramePr>
          <p:nvPr>
            <p:extLst>
              <p:ext uri="{D42A27DB-BD31-4B8C-83A1-F6EECF244321}">
                <p14:modId xmlns:p14="http://schemas.microsoft.com/office/powerpoint/2010/main" val="1076718789"/>
              </p:ext>
            </p:extLst>
          </p:nvPr>
        </p:nvGraphicFramePr>
        <p:xfrm>
          <a:off x="429768" y="2001805"/>
          <a:ext cx="8591980" cy="4119476"/>
        </p:xfrm>
        <a:graphic>
          <a:graphicData uri="http://schemas.openxmlformats.org/drawingml/2006/table">
            <a:tbl>
              <a:tblPr/>
              <a:tblGrid>
                <a:gridCol w="671145">
                  <a:extLst>
                    <a:ext uri="{9D8B030D-6E8A-4147-A177-3AD203B41FA5}">
                      <a16:colId xmlns="" xmlns:a16="http://schemas.microsoft.com/office/drawing/2014/main" val="20000"/>
                    </a:ext>
                  </a:extLst>
                </a:gridCol>
                <a:gridCol w="95877">
                  <a:extLst>
                    <a:ext uri="{9D8B030D-6E8A-4147-A177-3AD203B41FA5}">
                      <a16:colId xmlns="" xmlns:a16="http://schemas.microsoft.com/office/drawing/2014/main" val="20001"/>
                    </a:ext>
                  </a:extLst>
                </a:gridCol>
                <a:gridCol w="1725800">
                  <a:extLst>
                    <a:ext uri="{9D8B030D-6E8A-4147-A177-3AD203B41FA5}">
                      <a16:colId xmlns="" xmlns:a16="http://schemas.microsoft.com/office/drawing/2014/main" val="20002"/>
                    </a:ext>
                  </a:extLst>
                </a:gridCol>
                <a:gridCol w="107862">
                  <a:extLst>
                    <a:ext uri="{9D8B030D-6E8A-4147-A177-3AD203B41FA5}">
                      <a16:colId xmlns="" xmlns:a16="http://schemas.microsoft.com/office/drawing/2014/main" val="20003"/>
                    </a:ext>
                  </a:extLst>
                </a:gridCol>
                <a:gridCol w="151965">
                  <a:extLst>
                    <a:ext uri="{9D8B030D-6E8A-4147-A177-3AD203B41FA5}">
                      <a16:colId xmlns="" xmlns:a16="http://schemas.microsoft.com/office/drawing/2014/main" val="20004"/>
                    </a:ext>
                  </a:extLst>
                </a:gridCol>
                <a:gridCol w="3152206">
                  <a:extLst>
                    <a:ext uri="{9D8B030D-6E8A-4147-A177-3AD203B41FA5}">
                      <a16:colId xmlns="" xmlns:a16="http://schemas.microsoft.com/office/drawing/2014/main" val="20005"/>
                    </a:ext>
                  </a:extLst>
                </a:gridCol>
                <a:gridCol w="315212">
                  <a:extLst>
                    <a:ext uri="{9D8B030D-6E8A-4147-A177-3AD203B41FA5}">
                      <a16:colId xmlns="" xmlns:a16="http://schemas.microsoft.com/office/drawing/2014/main" val="20006"/>
                    </a:ext>
                  </a:extLst>
                </a:gridCol>
                <a:gridCol w="2371913">
                  <a:extLst>
                    <a:ext uri="{9D8B030D-6E8A-4147-A177-3AD203B41FA5}">
                      <a16:colId xmlns="" xmlns:a16="http://schemas.microsoft.com/office/drawing/2014/main" val="20007"/>
                    </a:ext>
                  </a:extLst>
                </a:gridCol>
              </a:tblGrid>
              <a:tr h="375674">
                <a:tc>
                  <a:txBody>
                    <a:bodyPr/>
                    <a:lstStyle/>
                    <a:p>
                      <a:pPr algn="l" fontAlgn="ctr"/>
                      <a:r>
                        <a:rPr lang="es-MX" sz="1100" b="0" i="0" u="none" strike="noStrike" dirty="0">
                          <a:solidFill>
                            <a:srgbClr val="000000"/>
                          </a:solidFill>
                          <a:effectLst/>
                          <a:latin typeface="Century Gothic" panose="020B0502020202020204" pitchFamily="34" charset="0"/>
                        </a:rPr>
                        <a:t> </a:t>
                      </a:r>
                    </a:p>
                  </a:txBody>
                  <a:tcPr marL="0" marR="0" marT="0" marB="0" anchor="ctr">
                    <a:lnL>
                      <a:noFill/>
                    </a:lnL>
                    <a:lnR>
                      <a:noFill/>
                    </a:lnR>
                    <a:lnT w="6350" cap="flat" cmpd="sng" algn="ctr">
                      <a:solidFill>
                        <a:srgbClr val="D9D9D9"/>
                      </a:solidFill>
                      <a:prstDash val="solid"/>
                      <a:round/>
                      <a:headEnd type="none" w="med" len="med"/>
                      <a:tailEnd type="none" w="med" len="med"/>
                    </a:lnT>
                    <a:lnB w="12700" cap="flat" cmpd="sng" algn="ctr">
                      <a:solidFill>
                        <a:srgbClr val="C00000"/>
                      </a:solidFill>
                      <a:prstDash val="solid"/>
                      <a:round/>
                      <a:headEnd type="none" w="med" len="med"/>
                      <a:tailEnd type="none" w="med" len="med"/>
                    </a:lnB>
                    <a:solidFill>
                      <a:srgbClr val="FFFFFF"/>
                    </a:solidFill>
                  </a:tcPr>
                </a:tc>
                <a:tc>
                  <a:txBody>
                    <a:bodyPr/>
                    <a:lstStyle/>
                    <a:p>
                      <a:pPr algn="l" fontAlgn="ctr"/>
                      <a:r>
                        <a:rPr lang="es-MX" sz="1100" b="0" i="0" u="none" strike="noStrike" dirty="0">
                          <a:solidFill>
                            <a:srgbClr val="000000"/>
                          </a:solidFill>
                          <a:effectLst/>
                          <a:latin typeface="Century Gothic" panose="020B0502020202020204" pitchFamily="34" charset="0"/>
                        </a:rPr>
                        <a:t> </a:t>
                      </a:r>
                    </a:p>
                  </a:txBody>
                  <a:tcPr marL="0" marR="0" marT="0" marB="0" anchor="ctr">
                    <a:lnL>
                      <a:noFill/>
                    </a:lnL>
                    <a:lnR>
                      <a:noFill/>
                    </a:lnR>
                    <a:lnT w="6350" cap="flat" cmpd="sng" algn="ctr">
                      <a:solidFill>
                        <a:srgbClr val="D9D9D9"/>
                      </a:solidFill>
                      <a:prstDash val="solid"/>
                      <a:round/>
                      <a:headEnd type="none" w="med" len="med"/>
                      <a:tailEnd type="none" w="med" len="med"/>
                    </a:lnT>
                    <a:lnB w="12700" cap="flat" cmpd="sng" algn="ctr">
                      <a:solidFill>
                        <a:srgbClr val="C00000"/>
                      </a:solidFill>
                      <a:prstDash val="solid"/>
                      <a:round/>
                      <a:headEnd type="none" w="med" len="med"/>
                      <a:tailEnd type="none" w="med" len="med"/>
                    </a:lnB>
                    <a:solidFill>
                      <a:srgbClr val="FFFFFF"/>
                    </a:solidFill>
                  </a:tcPr>
                </a:tc>
                <a:tc>
                  <a:txBody>
                    <a:bodyPr/>
                    <a:lstStyle/>
                    <a:p>
                      <a:pPr algn="l" fontAlgn="ctr"/>
                      <a:r>
                        <a:rPr lang="es-MX" sz="1100" b="0" i="0" u="none" strike="noStrike" dirty="0">
                          <a:solidFill>
                            <a:srgbClr val="000000"/>
                          </a:solidFill>
                          <a:effectLst/>
                          <a:latin typeface="Century Gothic" panose="020B0502020202020204" pitchFamily="34" charset="0"/>
                        </a:rPr>
                        <a:t> </a:t>
                      </a:r>
                    </a:p>
                  </a:txBody>
                  <a:tcPr marL="0" marR="0" marT="0" marB="0" anchor="ctr">
                    <a:lnL>
                      <a:noFill/>
                    </a:lnL>
                    <a:lnR>
                      <a:noFill/>
                    </a:lnR>
                    <a:lnT w="6350" cap="flat" cmpd="sng" algn="ctr">
                      <a:solidFill>
                        <a:srgbClr val="D9D9D9"/>
                      </a:solidFill>
                      <a:prstDash val="solid"/>
                      <a:round/>
                      <a:headEnd type="none" w="med" len="med"/>
                      <a:tailEnd type="none" w="med" len="med"/>
                    </a:lnT>
                    <a:lnB w="12700" cap="flat" cmpd="sng" algn="ctr">
                      <a:solidFill>
                        <a:srgbClr val="C00000"/>
                      </a:solidFill>
                      <a:prstDash val="solid"/>
                      <a:round/>
                      <a:headEnd type="none" w="med" len="med"/>
                      <a:tailEnd type="none" w="med" len="med"/>
                    </a:lnB>
                    <a:solidFill>
                      <a:srgbClr val="FFFFFF"/>
                    </a:solidFill>
                  </a:tcPr>
                </a:tc>
                <a:tc>
                  <a:txBody>
                    <a:bodyPr/>
                    <a:lstStyle/>
                    <a:p>
                      <a:pPr algn="ctr" fontAlgn="ctr"/>
                      <a:r>
                        <a:rPr lang="es-MX" sz="1100" b="1" i="0" u="none" strike="noStrike" dirty="0">
                          <a:solidFill>
                            <a:srgbClr val="000000"/>
                          </a:solidFill>
                          <a:effectLst/>
                          <a:latin typeface="Century Gothic" panose="020B0502020202020204" pitchFamily="34" charset="0"/>
                        </a:rPr>
                        <a:t> </a:t>
                      </a:r>
                    </a:p>
                  </a:txBody>
                  <a:tcPr marL="0" marR="0" marT="0" marB="0" anchor="ctr">
                    <a:lnL>
                      <a:noFill/>
                    </a:lnL>
                    <a:lnR>
                      <a:noFill/>
                    </a:lnR>
                    <a:lnT w="6350" cap="flat" cmpd="sng" algn="ctr">
                      <a:solidFill>
                        <a:srgbClr val="D9D9D9"/>
                      </a:solidFill>
                      <a:prstDash val="solid"/>
                      <a:round/>
                      <a:headEnd type="none" w="med" len="med"/>
                      <a:tailEnd type="none" w="med" len="med"/>
                    </a:lnT>
                    <a:lnB w="12700" cap="flat" cmpd="sng" algn="ctr">
                      <a:solidFill>
                        <a:srgbClr val="C00000"/>
                      </a:solidFill>
                      <a:prstDash val="solid"/>
                      <a:round/>
                      <a:headEnd type="none" w="med" len="med"/>
                      <a:tailEnd type="none" w="med" len="med"/>
                    </a:lnB>
                    <a:solidFill>
                      <a:srgbClr val="FFFFFF"/>
                    </a:solidFill>
                  </a:tcPr>
                </a:tc>
                <a:tc>
                  <a:txBody>
                    <a:bodyPr/>
                    <a:lstStyle/>
                    <a:p>
                      <a:pPr algn="ctr" fontAlgn="ctr"/>
                      <a:r>
                        <a:rPr lang="es-MX" sz="1100" b="1" i="0" u="none" strike="noStrike" dirty="0">
                          <a:solidFill>
                            <a:srgbClr val="000000"/>
                          </a:solidFill>
                          <a:effectLst/>
                          <a:latin typeface="Century Gothic" panose="020B0502020202020204" pitchFamily="34" charset="0"/>
                        </a:rPr>
                        <a:t> </a:t>
                      </a:r>
                    </a:p>
                  </a:txBody>
                  <a:tcPr marL="0" marR="0" marT="0" marB="0" anchor="ctr">
                    <a:lnL>
                      <a:noFill/>
                    </a:lnL>
                    <a:lnR>
                      <a:noFill/>
                    </a:lnR>
                    <a:lnT w="6350" cap="flat" cmpd="sng" algn="ctr">
                      <a:solidFill>
                        <a:srgbClr val="D9D9D9"/>
                      </a:solidFill>
                      <a:prstDash val="solid"/>
                      <a:round/>
                      <a:headEnd type="none" w="med" len="med"/>
                      <a:tailEnd type="none" w="med" len="med"/>
                    </a:lnT>
                    <a:lnB w="12700" cap="flat" cmpd="sng" algn="ctr">
                      <a:solidFill>
                        <a:srgbClr val="C00000"/>
                      </a:solidFill>
                      <a:prstDash val="solid"/>
                      <a:round/>
                      <a:headEnd type="none" w="med" len="med"/>
                      <a:tailEnd type="none" w="med" len="med"/>
                    </a:lnB>
                    <a:solidFill>
                      <a:srgbClr val="FFFFFF"/>
                    </a:solidFill>
                  </a:tcPr>
                </a:tc>
                <a:tc>
                  <a:txBody>
                    <a:bodyPr/>
                    <a:lstStyle/>
                    <a:p>
                      <a:pPr algn="l" fontAlgn="ctr"/>
                      <a:r>
                        <a:rPr lang="es-MX" sz="1200" b="1" i="0" u="none" strike="noStrike" dirty="0">
                          <a:solidFill>
                            <a:srgbClr val="000000"/>
                          </a:solidFill>
                          <a:effectLst/>
                          <a:latin typeface="Century Gothic" panose="020B0502020202020204" pitchFamily="34" charset="0"/>
                        </a:rPr>
                        <a:t>Experiencia profesional anterior </a:t>
                      </a:r>
                    </a:p>
                  </a:txBody>
                  <a:tcPr marL="0" marR="0" marT="0" marB="0" anchor="ctr">
                    <a:lnL>
                      <a:noFill/>
                    </a:lnL>
                    <a:lnR>
                      <a:noFill/>
                    </a:lnR>
                    <a:lnT w="6350" cap="flat" cmpd="sng" algn="ctr">
                      <a:solidFill>
                        <a:srgbClr val="D9D9D9"/>
                      </a:solidFill>
                      <a:prstDash val="solid"/>
                      <a:round/>
                      <a:headEnd type="none" w="med" len="med"/>
                      <a:tailEnd type="none" w="med" len="med"/>
                    </a:lnT>
                    <a:lnB w="12700" cap="flat" cmpd="sng" algn="ctr">
                      <a:solidFill>
                        <a:srgbClr val="C00000"/>
                      </a:solidFill>
                      <a:prstDash val="solid"/>
                      <a:round/>
                      <a:headEnd type="none" w="med" len="med"/>
                      <a:tailEnd type="none" w="med" len="med"/>
                    </a:lnB>
                    <a:solidFill>
                      <a:srgbClr val="FFFFFF"/>
                    </a:solidFill>
                  </a:tcPr>
                </a:tc>
                <a:tc>
                  <a:txBody>
                    <a:bodyPr/>
                    <a:lstStyle/>
                    <a:p>
                      <a:pPr algn="l" fontAlgn="ctr"/>
                      <a:r>
                        <a:rPr lang="es-MX" sz="1200" b="1" i="0" u="none" strike="noStrike" dirty="0">
                          <a:solidFill>
                            <a:srgbClr val="000000"/>
                          </a:solidFill>
                          <a:effectLst/>
                          <a:latin typeface="Century Gothic" panose="020B0502020202020204" pitchFamily="34" charset="0"/>
                        </a:rPr>
                        <a:t> </a:t>
                      </a:r>
                    </a:p>
                  </a:txBody>
                  <a:tcPr marL="0" marR="0" marT="0" marB="0" anchor="ctr">
                    <a:lnL>
                      <a:noFill/>
                    </a:lnL>
                    <a:lnR>
                      <a:noFill/>
                    </a:lnR>
                    <a:lnT w="6350" cap="flat" cmpd="sng" algn="ctr">
                      <a:solidFill>
                        <a:srgbClr val="D9D9D9"/>
                      </a:solidFill>
                      <a:prstDash val="solid"/>
                      <a:round/>
                      <a:headEnd type="none" w="med" len="med"/>
                      <a:tailEnd type="none" w="med" len="med"/>
                    </a:lnT>
                    <a:lnB w="12700" cap="flat" cmpd="sng" algn="ctr">
                      <a:solidFill>
                        <a:srgbClr val="C00000"/>
                      </a:solidFill>
                      <a:prstDash val="solid"/>
                      <a:round/>
                      <a:headEnd type="none" w="med" len="med"/>
                      <a:tailEnd type="none" w="med" len="med"/>
                    </a:lnB>
                    <a:solidFill>
                      <a:srgbClr val="FFFFFF"/>
                    </a:solidFill>
                  </a:tcPr>
                </a:tc>
                <a:tc>
                  <a:txBody>
                    <a:bodyPr/>
                    <a:lstStyle/>
                    <a:p>
                      <a:pPr algn="l" fontAlgn="ctr"/>
                      <a:r>
                        <a:rPr lang="es-MX" sz="1200" b="1" i="0" u="none" strike="noStrike" dirty="0">
                          <a:solidFill>
                            <a:srgbClr val="000000"/>
                          </a:solidFill>
                          <a:effectLst/>
                          <a:latin typeface="Century Gothic" panose="020B0502020202020204" pitchFamily="34" charset="0"/>
                        </a:rPr>
                        <a:t>Preparación académica</a:t>
                      </a:r>
                    </a:p>
                  </a:txBody>
                  <a:tcPr marL="0" marR="0" marT="0" marB="0" anchor="ctr">
                    <a:lnL>
                      <a:noFill/>
                    </a:lnL>
                    <a:lnR>
                      <a:noFill/>
                    </a:lnR>
                    <a:lnT w="6350" cap="flat" cmpd="sng" algn="ctr">
                      <a:solidFill>
                        <a:srgbClr val="D9D9D9"/>
                      </a:solidFill>
                      <a:prstDash val="solid"/>
                      <a:round/>
                      <a:headEnd type="none" w="med" len="med"/>
                      <a:tailEnd type="none" w="med" len="med"/>
                    </a:lnT>
                    <a:lnB w="12700" cap="flat" cmpd="sng" algn="ctr">
                      <a:solidFill>
                        <a:srgbClr val="C00000"/>
                      </a:solidFill>
                      <a:prstDash val="solid"/>
                      <a:round/>
                      <a:headEnd type="none" w="med" len="med"/>
                      <a:tailEnd type="none" w="med" len="med"/>
                    </a:lnB>
                    <a:solidFill>
                      <a:srgbClr val="FFFFFF"/>
                    </a:solidFill>
                  </a:tcPr>
                </a:tc>
                <a:extLst>
                  <a:ext uri="{0D108BD9-81ED-4DB2-BD59-A6C34878D82A}">
                    <a16:rowId xmlns="" xmlns:a16="http://schemas.microsoft.com/office/drawing/2014/main" val="10000"/>
                  </a:ext>
                </a:extLst>
              </a:tr>
              <a:tr h="140878">
                <a:tc>
                  <a:txBody>
                    <a:bodyPr/>
                    <a:lstStyle/>
                    <a:p>
                      <a:pPr algn="l" fontAlgn="b"/>
                      <a:r>
                        <a:rPr lang="es-MX" sz="1100" b="0" i="0" u="none" strike="noStrike" dirty="0">
                          <a:solidFill>
                            <a:srgbClr val="000000"/>
                          </a:solidFill>
                          <a:effectLst/>
                          <a:latin typeface="Century Gothic" panose="020B0502020202020204" pitchFamily="34" charset="0"/>
                        </a:rPr>
                        <a:t> </a:t>
                      </a:r>
                    </a:p>
                  </a:txBody>
                  <a:tcPr marL="0" marR="0" marT="0" marB="0" anchor="b">
                    <a:lnL>
                      <a:noFill/>
                    </a:lnL>
                    <a:lnR>
                      <a:noFill/>
                    </a:lnR>
                    <a:lnT w="12700" cap="flat" cmpd="sng" algn="ctr">
                      <a:solidFill>
                        <a:srgbClr val="C00000"/>
                      </a:solidFill>
                      <a:prstDash val="solid"/>
                      <a:round/>
                      <a:headEnd type="none" w="med" len="med"/>
                      <a:tailEnd type="none" w="med" len="med"/>
                    </a:lnT>
                    <a:lnB>
                      <a:noFill/>
                    </a:lnB>
                    <a:solidFill>
                      <a:srgbClr val="FFFFFF"/>
                    </a:solidFill>
                  </a:tcPr>
                </a:tc>
                <a:tc>
                  <a:txBody>
                    <a:bodyPr/>
                    <a:lstStyle/>
                    <a:p>
                      <a:pPr algn="l" fontAlgn="b"/>
                      <a:r>
                        <a:rPr lang="es-MX" sz="1100" b="0" i="0" u="none" strike="noStrike" dirty="0">
                          <a:solidFill>
                            <a:srgbClr val="000000"/>
                          </a:solidFill>
                          <a:effectLst/>
                          <a:latin typeface="Century Gothic" panose="020B0502020202020204" pitchFamily="34" charset="0"/>
                        </a:rPr>
                        <a:t> </a:t>
                      </a:r>
                    </a:p>
                  </a:txBody>
                  <a:tcPr marL="0" marR="0" marT="0" marB="0" anchor="b">
                    <a:lnL>
                      <a:noFill/>
                    </a:lnL>
                    <a:lnR>
                      <a:noFill/>
                    </a:lnR>
                    <a:lnT w="12700" cap="flat" cmpd="sng" algn="ctr">
                      <a:solidFill>
                        <a:srgbClr val="C00000"/>
                      </a:solidFill>
                      <a:prstDash val="solid"/>
                      <a:round/>
                      <a:headEnd type="none" w="med" len="med"/>
                      <a:tailEnd type="none" w="med" len="med"/>
                    </a:lnT>
                    <a:lnB>
                      <a:noFill/>
                    </a:lnB>
                    <a:solidFill>
                      <a:srgbClr val="FFFFFF"/>
                    </a:solidFill>
                  </a:tcPr>
                </a:tc>
                <a:tc>
                  <a:txBody>
                    <a:bodyPr/>
                    <a:lstStyle/>
                    <a:p>
                      <a:pPr algn="l" fontAlgn="b"/>
                      <a:r>
                        <a:rPr lang="es-MX" sz="1100" b="0" i="0" u="none" strike="noStrike" dirty="0">
                          <a:solidFill>
                            <a:srgbClr val="000000"/>
                          </a:solidFill>
                          <a:effectLst/>
                          <a:latin typeface="Century Gothic" panose="020B0502020202020204" pitchFamily="34" charset="0"/>
                        </a:rPr>
                        <a:t> </a:t>
                      </a:r>
                    </a:p>
                  </a:txBody>
                  <a:tcPr marL="0" marR="0" marT="0" marB="0" anchor="b">
                    <a:lnL>
                      <a:noFill/>
                    </a:lnL>
                    <a:lnR>
                      <a:noFill/>
                    </a:lnR>
                    <a:lnT w="12700" cap="flat" cmpd="sng" algn="ctr">
                      <a:solidFill>
                        <a:srgbClr val="C00000"/>
                      </a:solidFill>
                      <a:prstDash val="solid"/>
                      <a:round/>
                      <a:headEnd type="none" w="med" len="med"/>
                      <a:tailEnd type="none" w="med" len="med"/>
                    </a:lnT>
                    <a:lnB>
                      <a:noFill/>
                    </a:lnB>
                    <a:solidFill>
                      <a:srgbClr val="FFFFFF"/>
                    </a:solidFill>
                  </a:tcPr>
                </a:tc>
                <a:tc>
                  <a:txBody>
                    <a:bodyPr/>
                    <a:lstStyle/>
                    <a:p>
                      <a:pPr algn="l" fontAlgn="b"/>
                      <a:r>
                        <a:rPr lang="es-MX" sz="1100" b="0" i="0" u="none" strike="noStrike" dirty="0">
                          <a:solidFill>
                            <a:srgbClr val="000000"/>
                          </a:solidFill>
                          <a:effectLst/>
                          <a:latin typeface="Century Gothic" panose="020B0502020202020204" pitchFamily="34" charset="0"/>
                        </a:rPr>
                        <a:t> </a:t>
                      </a:r>
                    </a:p>
                  </a:txBody>
                  <a:tcPr marL="0" marR="0" marT="0" marB="0" anchor="b">
                    <a:lnL>
                      <a:noFill/>
                    </a:lnL>
                    <a:lnR>
                      <a:noFill/>
                    </a:lnR>
                    <a:lnT w="12700" cap="flat" cmpd="sng" algn="ctr">
                      <a:solidFill>
                        <a:srgbClr val="C00000"/>
                      </a:solidFill>
                      <a:prstDash val="solid"/>
                      <a:round/>
                      <a:headEnd type="none" w="med" len="med"/>
                      <a:tailEnd type="none" w="med" len="med"/>
                    </a:lnT>
                    <a:lnB>
                      <a:noFill/>
                    </a:lnB>
                    <a:solidFill>
                      <a:srgbClr val="FFFFFF"/>
                    </a:solidFill>
                  </a:tcPr>
                </a:tc>
                <a:tc>
                  <a:txBody>
                    <a:bodyPr/>
                    <a:lstStyle/>
                    <a:p>
                      <a:pPr algn="l" fontAlgn="b"/>
                      <a:r>
                        <a:rPr lang="es-MX" sz="1100" b="0" i="0" u="none" strike="noStrike" dirty="0">
                          <a:solidFill>
                            <a:srgbClr val="000000"/>
                          </a:solidFill>
                          <a:effectLst/>
                          <a:latin typeface="Century Gothic" panose="020B0502020202020204" pitchFamily="34" charset="0"/>
                        </a:rPr>
                        <a:t> </a:t>
                      </a:r>
                    </a:p>
                  </a:txBody>
                  <a:tcPr marL="0" marR="0" marT="0" marB="0" anchor="b">
                    <a:lnL>
                      <a:noFill/>
                    </a:lnL>
                    <a:lnR>
                      <a:noFill/>
                    </a:lnR>
                    <a:lnT w="12700" cap="flat" cmpd="sng" algn="ctr">
                      <a:solidFill>
                        <a:srgbClr val="C00000"/>
                      </a:solidFill>
                      <a:prstDash val="solid"/>
                      <a:round/>
                      <a:headEnd type="none" w="med" len="med"/>
                      <a:tailEnd type="none" w="med" len="med"/>
                    </a:lnT>
                    <a:lnB>
                      <a:noFill/>
                    </a:lnB>
                    <a:solidFill>
                      <a:srgbClr val="FFFFFF"/>
                    </a:solidFill>
                  </a:tcPr>
                </a:tc>
                <a:tc>
                  <a:txBody>
                    <a:bodyPr/>
                    <a:lstStyle/>
                    <a:p>
                      <a:pPr algn="l" fontAlgn="b"/>
                      <a:r>
                        <a:rPr lang="es-MX" sz="1100" b="0" i="0" u="none" strike="noStrike" dirty="0">
                          <a:solidFill>
                            <a:srgbClr val="000000"/>
                          </a:solidFill>
                          <a:effectLst/>
                          <a:latin typeface="Century Gothic" panose="020B0502020202020204" pitchFamily="34" charset="0"/>
                        </a:rPr>
                        <a:t> </a:t>
                      </a:r>
                    </a:p>
                  </a:txBody>
                  <a:tcPr marL="0" marR="0" marT="0" marB="0" anchor="b">
                    <a:lnL>
                      <a:noFill/>
                    </a:lnL>
                    <a:lnR>
                      <a:noFill/>
                    </a:lnR>
                    <a:lnT w="12700" cap="flat" cmpd="sng" algn="ctr">
                      <a:solidFill>
                        <a:srgbClr val="C00000"/>
                      </a:solidFill>
                      <a:prstDash val="solid"/>
                      <a:round/>
                      <a:headEnd type="none" w="med" len="med"/>
                      <a:tailEnd type="none" w="med" len="med"/>
                    </a:lnT>
                    <a:lnB>
                      <a:noFill/>
                    </a:lnB>
                    <a:solidFill>
                      <a:srgbClr val="FFFFFF"/>
                    </a:solidFill>
                  </a:tcPr>
                </a:tc>
                <a:tc>
                  <a:txBody>
                    <a:bodyPr/>
                    <a:lstStyle/>
                    <a:p>
                      <a:pPr algn="l" fontAlgn="b"/>
                      <a:r>
                        <a:rPr lang="es-MX" sz="1100" b="0" i="0" u="none" strike="noStrike" dirty="0">
                          <a:solidFill>
                            <a:srgbClr val="000000"/>
                          </a:solidFill>
                          <a:effectLst/>
                          <a:latin typeface="Century Gothic" panose="020B0502020202020204" pitchFamily="34" charset="0"/>
                        </a:rPr>
                        <a:t> </a:t>
                      </a:r>
                    </a:p>
                  </a:txBody>
                  <a:tcPr marL="0" marR="0" marT="0" marB="0" anchor="b">
                    <a:lnL>
                      <a:noFill/>
                    </a:lnL>
                    <a:lnR>
                      <a:noFill/>
                    </a:lnR>
                    <a:lnT w="12700" cap="flat" cmpd="sng" algn="ctr">
                      <a:solidFill>
                        <a:srgbClr val="C00000"/>
                      </a:solidFill>
                      <a:prstDash val="solid"/>
                      <a:round/>
                      <a:headEnd type="none" w="med" len="med"/>
                      <a:tailEnd type="none" w="med" len="med"/>
                    </a:lnT>
                    <a:lnB>
                      <a:noFill/>
                    </a:lnB>
                    <a:solidFill>
                      <a:srgbClr val="FFFFFF"/>
                    </a:solidFill>
                  </a:tcPr>
                </a:tc>
                <a:tc>
                  <a:txBody>
                    <a:bodyPr/>
                    <a:lstStyle/>
                    <a:p>
                      <a:pPr algn="l" fontAlgn="b"/>
                      <a:r>
                        <a:rPr lang="es-MX" sz="1100" b="0" i="0" u="none" strike="noStrike" dirty="0">
                          <a:solidFill>
                            <a:srgbClr val="000000"/>
                          </a:solidFill>
                          <a:effectLst/>
                          <a:latin typeface="Century Gothic" panose="020B0502020202020204" pitchFamily="34" charset="0"/>
                        </a:rPr>
                        <a:t> </a:t>
                      </a:r>
                    </a:p>
                  </a:txBody>
                  <a:tcPr marL="0" marR="0" marT="0" marB="0" anchor="b">
                    <a:lnL>
                      <a:noFill/>
                    </a:lnL>
                    <a:lnR>
                      <a:noFill/>
                    </a:lnR>
                    <a:lnT w="12700" cap="flat" cmpd="sng" algn="ctr">
                      <a:solidFill>
                        <a:srgbClr val="C00000"/>
                      </a:solidFill>
                      <a:prstDash val="solid"/>
                      <a:round/>
                      <a:headEnd type="none" w="med" len="med"/>
                      <a:tailEnd type="none" w="med" len="med"/>
                    </a:lnT>
                    <a:lnB>
                      <a:noFill/>
                    </a:lnB>
                    <a:solidFill>
                      <a:srgbClr val="FFFFFF"/>
                    </a:solidFill>
                  </a:tcPr>
                </a:tc>
                <a:extLst>
                  <a:ext uri="{0D108BD9-81ED-4DB2-BD59-A6C34878D82A}">
                    <a16:rowId xmlns="" xmlns:a16="http://schemas.microsoft.com/office/drawing/2014/main" val="10001"/>
                  </a:ext>
                </a:extLst>
              </a:tr>
              <a:tr h="968534">
                <a:tc>
                  <a:txBody>
                    <a:bodyPr/>
                    <a:lstStyle/>
                    <a:p>
                      <a:pPr algn="l" fontAlgn="b"/>
                      <a:endParaRPr lang="es-MX" sz="1100" b="0" i="0" u="none" strike="noStrike" dirty="0">
                        <a:solidFill>
                          <a:srgbClr val="000000"/>
                        </a:solidFill>
                        <a:effectLst/>
                        <a:latin typeface="Calibri" panose="020F0502020204030204" pitchFamily="34" charset="0"/>
                      </a:endParaRPr>
                    </a:p>
                  </a:txBody>
                  <a:tcPr marL="0" marR="0" marT="0" marB="0">
                    <a:lnL>
                      <a:noFill/>
                    </a:lnL>
                    <a:lnR>
                      <a:noFill/>
                    </a:lnR>
                    <a:lnT>
                      <a:noFill/>
                    </a:lnT>
                    <a:lnB>
                      <a:noFill/>
                    </a:lnB>
                  </a:tcPr>
                </a:tc>
                <a:tc>
                  <a:txBody>
                    <a:bodyPr/>
                    <a:lstStyle/>
                    <a:p>
                      <a:pPr algn="l" fontAlgn="b"/>
                      <a:endParaRPr lang="es-MX" sz="1100" b="0" i="0" u="none" strike="noStrike" dirty="0">
                        <a:solidFill>
                          <a:srgbClr val="000000"/>
                        </a:solidFill>
                        <a:effectLst/>
                        <a:latin typeface="Century Gothic" panose="020B0502020202020204" pitchFamily="34" charset="0"/>
                      </a:endParaRPr>
                    </a:p>
                  </a:txBody>
                  <a:tcPr marL="0" marR="0" marT="0" marB="0" anchor="b">
                    <a:lnL>
                      <a:noFill/>
                    </a:lnL>
                    <a:lnR>
                      <a:noFill/>
                    </a:lnR>
                    <a:lnT>
                      <a:noFill/>
                    </a:lnT>
                    <a:lnB>
                      <a:noFill/>
                    </a:lnB>
                  </a:tcPr>
                </a:tc>
                <a:tc>
                  <a:txBody>
                    <a:bodyPr/>
                    <a:lstStyle/>
                    <a:p>
                      <a:pPr algn="l" fontAlgn="ctr"/>
                      <a:r>
                        <a:rPr lang="es-MX" sz="1100" b="1" i="0" u="none" strike="noStrike" dirty="0">
                          <a:solidFill>
                            <a:srgbClr val="FFFFFF"/>
                          </a:solidFill>
                          <a:effectLst/>
                          <a:latin typeface="Century Gothic" panose="020B0502020202020204" pitchFamily="34" charset="0"/>
                        </a:rPr>
                        <a:t>   </a:t>
                      </a:r>
                      <a:r>
                        <a:rPr lang="es-MX" sz="1100" b="1" i="0" u="none" strike="noStrike" dirty="0" smtClean="0">
                          <a:solidFill>
                            <a:srgbClr val="FFFFFF"/>
                          </a:solidFill>
                          <a:effectLst/>
                          <a:latin typeface="Century Gothic" panose="020B0502020202020204" pitchFamily="34" charset="0"/>
                        </a:rPr>
                        <a:t>José</a:t>
                      </a:r>
                      <a:r>
                        <a:rPr lang="es-MX" sz="1100" b="1" i="0" u="none" strike="noStrike" baseline="0" dirty="0" smtClean="0">
                          <a:solidFill>
                            <a:srgbClr val="FFFFFF"/>
                          </a:solidFill>
                          <a:effectLst/>
                          <a:latin typeface="Century Gothic" panose="020B0502020202020204" pitchFamily="34" charset="0"/>
                        </a:rPr>
                        <a:t> Shabot</a:t>
                      </a:r>
                      <a:r>
                        <a:rPr lang="es-MX" sz="1100" b="0" i="0" u="none" strike="noStrike" dirty="0">
                          <a:solidFill>
                            <a:srgbClr val="FFFFFF"/>
                          </a:solidFill>
                          <a:effectLst/>
                          <a:latin typeface="Century Gothic" panose="020B0502020202020204" pitchFamily="34" charset="0"/>
                        </a:rPr>
                        <a:t/>
                      </a:r>
                      <a:br>
                        <a:rPr lang="es-MX" sz="1100" b="0" i="0" u="none" strike="noStrike" dirty="0">
                          <a:solidFill>
                            <a:srgbClr val="FFFFFF"/>
                          </a:solidFill>
                          <a:effectLst/>
                          <a:latin typeface="Century Gothic" panose="020B0502020202020204" pitchFamily="34" charset="0"/>
                        </a:rPr>
                      </a:br>
                      <a:r>
                        <a:rPr lang="es-MX" sz="1100" b="0" i="0" u="none" strike="noStrike" dirty="0">
                          <a:solidFill>
                            <a:srgbClr val="FFFFFF"/>
                          </a:solidFill>
                          <a:effectLst/>
                          <a:latin typeface="Century Gothic" panose="020B0502020202020204" pitchFamily="34" charset="0"/>
                        </a:rPr>
                        <a:t/>
                      </a:r>
                      <a:br>
                        <a:rPr lang="es-MX" sz="1100" b="0" i="0" u="none" strike="noStrike" dirty="0">
                          <a:solidFill>
                            <a:srgbClr val="FFFFFF"/>
                          </a:solidFill>
                          <a:effectLst/>
                          <a:latin typeface="Century Gothic" panose="020B0502020202020204" pitchFamily="34" charset="0"/>
                        </a:rPr>
                      </a:br>
                      <a:r>
                        <a:rPr lang="es-MX" sz="1100" b="0" i="0" u="none" strike="noStrike" dirty="0">
                          <a:solidFill>
                            <a:srgbClr val="FFFFFF"/>
                          </a:solidFill>
                          <a:effectLst/>
                          <a:latin typeface="Century Gothic" panose="020B0502020202020204" pitchFamily="34" charset="0"/>
                        </a:rPr>
                        <a:t>  </a:t>
                      </a:r>
                      <a:r>
                        <a:rPr lang="es-MX" sz="1100" b="0" i="0" u="none" strike="noStrike" dirty="0" smtClean="0">
                          <a:solidFill>
                            <a:srgbClr val="FFFFFF"/>
                          </a:solidFill>
                          <a:effectLst/>
                          <a:latin typeface="Century Gothic" panose="020B0502020202020204" pitchFamily="34" charset="0"/>
                        </a:rPr>
                        <a:t>Presidente Ejecutivo</a:t>
                      </a:r>
                      <a:endParaRPr lang="es-MX" sz="1000" b="0" i="0" u="none" strike="noStrike" dirty="0">
                        <a:solidFill>
                          <a:srgbClr val="FFFFFF"/>
                        </a:solidFill>
                        <a:effectLst/>
                        <a:latin typeface="Century Gothic" panose="020B0502020202020204" pitchFamily="34" charset="0"/>
                      </a:endParaRPr>
                    </a:p>
                  </a:txBody>
                  <a:tcPr marL="0" marR="0" marT="0" marB="0" anchor="ctr">
                    <a:lnL>
                      <a:noFill/>
                    </a:lnL>
                    <a:lnR>
                      <a:noFill/>
                    </a:lnR>
                    <a:lnT>
                      <a:noFill/>
                    </a:lnT>
                    <a:lnB>
                      <a:noFill/>
                    </a:lnB>
                    <a:solidFill>
                      <a:srgbClr val="C00000"/>
                    </a:solidFill>
                  </a:tcPr>
                </a:tc>
                <a:tc>
                  <a:txBody>
                    <a:bodyPr/>
                    <a:lstStyle/>
                    <a:p>
                      <a:pPr algn="l" fontAlgn="b"/>
                      <a:r>
                        <a:rPr lang="es-MX" sz="1100" b="0" i="0" u="none" strike="noStrike" dirty="0">
                          <a:solidFill>
                            <a:srgbClr val="000000"/>
                          </a:solidFill>
                          <a:effectLst/>
                          <a:latin typeface="Century Gothic" panose="020B0502020202020204" pitchFamily="34" charset="0"/>
                        </a:rPr>
                        <a:t> </a:t>
                      </a:r>
                    </a:p>
                  </a:txBody>
                  <a:tcPr marL="0" marR="0" marT="0" marB="0" anchor="b">
                    <a:lnL>
                      <a:noFill/>
                    </a:lnL>
                    <a:lnR>
                      <a:noFill/>
                    </a:lnR>
                    <a:lnT>
                      <a:noFill/>
                    </a:lnT>
                    <a:lnB>
                      <a:noFill/>
                    </a:lnB>
                    <a:solidFill>
                      <a:srgbClr val="FFFFFF"/>
                    </a:solidFill>
                  </a:tcPr>
                </a:tc>
                <a:tc>
                  <a:txBody>
                    <a:bodyPr/>
                    <a:lstStyle/>
                    <a:p>
                      <a:pPr algn="l" fontAlgn="b"/>
                      <a:r>
                        <a:rPr lang="es-MX" sz="1100" b="0" i="0" u="none" strike="noStrike" dirty="0" smtClean="0">
                          <a:solidFill>
                            <a:srgbClr val="000000"/>
                          </a:solidFill>
                          <a:effectLst/>
                          <a:latin typeface="Century Gothic" panose="020B0502020202020204" pitchFamily="34" charset="0"/>
                        </a:rPr>
                        <a:t> </a:t>
                      </a:r>
                      <a:endParaRPr lang="es-MX" sz="1100" b="0" i="0" u="none" strike="noStrike" dirty="0">
                        <a:solidFill>
                          <a:srgbClr val="000000"/>
                        </a:solidFill>
                        <a:effectLst/>
                        <a:latin typeface="Century Gothic" panose="020B0502020202020204" pitchFamily="34" charset="0"/>
                      </a:endParaRPr>
                    </a:p>
                  </a:txBody>
                  <a:tcPr marL="0" marR="0" marT="0" marB="0" anchor="b">
                    <a:lnL>
                      <a:noFill/>
                    </a:lnL>
                    <a:lnR>
                      <a:noFill/>
                    </a:lnR>
                    <a:lnT>
                      <a:noFill/>
                    </a:lnT>
                    <a:lnB>
                      <a:noFill/>
                    </a:lnB>
                    <a:solidFill>
                      <a:srgbClr val="FFFFFF"/>
                    </a:solidFill>
                  </a:tcPr>
                </a:tc>
                <a:tc>
                  <a:txBody>
                    <a:bodyPr/>
                    <a:lstStyle/>
                    <a:p>
                      <a:pPr algn="l" fontAlgn="ctr"/>
                      <a:r>
                        <a:rPr lang="es-MX" sz="1100" b="0" i="0" u="none" strike="noStrike" dirty="0" smtClean="0">
                          <a:solidFill>
                            <a:srgbClr val="000000"/>
                          </a:solidFill>
                          <a:effectLst/>
                          <a:latin typeface="Century Gothic" panose="020B0502020202020204" pitchFamily="34" charset="0"/>
                        </a:rPr>
                        <a:t>• 11 años de experiencia en bienes</a:t>
                      </a:r>
                      <a:r>
                        <a:rPr lang="es-MX" sz="1100" b="0" i="0" u="none" strike="noStrike" baseline="0" dirty="0" smtClean="0">
                          <a:solidFill>
                            <a:srgbClr val="000000"/>
                          </a:solidFill>
                          <a:effectLst/>
                          <a:latin typeface="Century Gothic" panose="020B0502020202020204" pitchFamily="34" charset="0"/>
                        </a:rPr>
                        <a:t> raíces</a:t>
                      </a:r>
                    </a:p>
                    <a:p>
                      <a:pPr marL="0" marR="0" lvl="0" indent="0" algn="l" defTabSz="457200" rtl="0" eaLnBrk="1" fontAlgn="ctr" latinLnBrk="0" hangingPunct="1">
                        <a:lnSpc>
                          <a:spcPct val="100000"/>
                        </a:lnSpc>
                        <a:spcBef>
                          <a:spcPts val="0"/>
                        </a:spcBef>
                        <a:spcAft>
                          <a:spcPts val="0"/>
                        </a:spcAft>
                        <a:buClrTx/>
                        <a:buSzTx/>
                        <a:buFontTx/>
                        <a:buNone/>
                        <a:tabLst/>
                        <a:defRPr/>
                      </a:pPr>
                      <a:r>
                        <a:rPr lang="es-MX" sz="1100" b="0" i="0" u="none" strike="noStrike" dirty="0" smtClean="0">
                          <a:solidFill>
                            <a:srgbClr val="000000"/>
                          </a:solidFill>
                          <a:effectLst/>
                          <a:latin typeface="Century Gothic" panose="020B0502020202020204" pitchFamily="34" charset="0"/>
                        </a:rPr>
                        <a:t>• Socio Fundador</a:t>
                      </a:r>
                      <a:r>
                        <a:rPr lang="es-MX" sz="1100" b="0" i="0" u="none" strike="noStrike" baseline="0" dirty="0" smtClean="0">
                          <a:solidFill>
                            <a:srgbClr val="000000"/>
                          </a:solidFill>
                          <a:effectLst/>
                          <a:latin typeface="Century Gothic" panose="020B0502020202020204" pitchFamily="34" charset="0"/>
                        </a:rPr>
                        <a:t> y Presidente del Consejo de   ION, primera SOFOM Hipotecaria regulada en México. </a:t>
                      </a:r>
                    </a:p>
                    <a:p>
                      <a:pPr marL="0" marR="0" lvl="0" indent="0" algn="l" defTabSz="457200" rtl="0" eaLnBrk="1" fontAlgn="ctr" latinLnBrk="0" hangingPunct="1">
                        <a:lnSpc>
                          <a:spcPct val="100000"/>
                        </a:lnSpc>
                        <a:spcBef>
                          <a:spcPts val="0"/>
                        </a:spcBef>
                        <a:spcAft>
                          <a:spcPts val="0"/>
                        </a:spcAft>
                        <a:buClrTx/>
                        <a:buSzTx/>
                        <a:buFontTx/>
                        <a:buNone/>
                        <a:tabLst/>
                        <a:defRPr/>
                      </a:pPr>
                      <a:endParaRPr lang="es-MX" sz="1100" b="0" i="0" u="none" strike="noStrike" baseline="0" dirty="0">
                        <a:solidFill>
                          <a:srgbClr val="000000"/>
                        </a:solidFill>
                        <a:effectLst/>
                        <a:latin typeface="Century Gothic" panose="020B0502020202020204" pitchFamily="34" charset="0"/>
                      </a:endParaRPr>
                    </a:p>
                  </a:txBody>
                  <a:tcPr marL="0" marR="0" marT="0" marB="0" anchor="ctr">
                    <a:lnL>
                      <a:noFill/>
                    </a:lnL>
                    <a:lnR>
                      <a:noFill/>
                    </a:lnR>
                    <a:lnT>
                      <a:noFill/>
                    </a:lnT>
                    <a:lnB>
                      <a:noFill/>
                    </a:lnB>
                    <a:solidFill>
                      <a:srgbClr val="FFFFFF"/>
                    </a:solidFill>
                  </a:tcPr>
                </a:tc>
                <a:tc>
                  <a:txBody>
                    <a:bodyPr/>
                    <a:lstStyle/>
                    <a:p>
                      <a:pPr algn="l" fontAlgn="b"/>
                      <a:r>
                        <a:rPr lang="es-MX" sz="1100" b="0" i="0" u="none" strike="noStrike" dirty="0">
                          <a:solidFill>
                            <a:srgbClr val="000000"/>
                          </a:solidFill>
                          <a:effectLst/>
                          <a:latin typeface="Century Gothic" panose="020B0502020202020204" pitchFamily="34" charset="0"/>
                        </a:rPr>
                        <a:t> </a:t>
                      </a:r>
                    </a:p>
                  </a:txBody>
                  <a:tcPr marL="0" marR="0" marT="0" marB="0" anchor="b">
                    <a:lnL>
                      <a:noFill/>
                    </a:lnL>
                    <a:lnR>
                      <a:noFill/>
                    </a:lnR>
                    <a:lnT>
                      <a:noFill/>
                    </a:lnT>
                    <a:lnB>
                      <a:noFill/>
                    </a:lnB>
                    <a:solidFill>
                      <a:srgbClr val="FFFFFF"/>
                    </a:solidFill>
                  </a:tcPr>
                </a:tc>
                <a:tc>
                  <a:txBody>
                    <a:bodyPr/>
                    <a:lstStyle/>
                    <a:p>
                      <a:pPr algn="l" fontAlgn="ctr"/>
                      <a:r>
                        <a:rPr lang="es-MX" sz="1100" b="0" i="0" u="none" strike="noStrike" dirty="0">
                          <a:solidFill>
                            <a:srgbClr val="000000"/>
                          </a:solidFill>
                          <a:effectLst/>
                          <a:latin typeface="Century Gothic" panose="020B0502020202020204" pitchFamily="34" charset="0"/>
                        </a:rPr>
                        <a:t>• MBA,</a:t>
                      </a:r>
                      <a:r>
                        <a:rPr lang="es-MX" sz="1100" b="0" i="0" u="none" strike="noStrike" baseline="0" dirty="0">
                          <a:solidFill>
                            <a:srgbClr val="000000"/>
                          </a:solidFill>
                          <a:effectLst/>
                          <a:latin typeface="Century Gothic" panose="020B0502020202020204" pitchFamily="34" charset="0"/>
                        </a:rPr>
                        <a:t> </a:t>
                      </a:r>
                      <a:r>
                        <a:rPr lang="es-MX" sz="1100" b="0" i="0" u="none" strike="noStrike" dirty="0" smtClean="0">
                          <a:solidFill>
                            <a:srgbClr val="000000"/>
                          </a:solidFill>
                          <a:effectLst/>
                          <a:latin typeface="Century Gothic" panose="020B0502020202020204" pitchFamily="34" charset="0"/>
                        </a:rPr>
                        <a:t>Stanford</a:t>
                      </a:r>
                    </a:p>
                    <a:p>
                      <a:pPr algn="l" fontAlgn="ctr"/>
                      <a:r>
                        <a:rPr lang="es-MX" sz="1100" b="0" i="0" u="none" strike="noStrike" dirty="0" smtClean="0">
                          <a:solidFill>
                            <a:srgbClr val="000000"/>
                          </a:solidFill>
                          <a:effectLst/>
                          <a:latin typeface="Century Gothic" panose="020B0502020202020204" pitchFamily="34" charset="0"/>
                        </a:rPr>
                        <a:t>• Ingeniería</a:t>
                      </a:r>
                      <a:r>
                        <a:rPr lang="es-MX" sz="1100" b="0" i="0" u="none" strike="noStrike" baseline="0" dirty="0" smtClean="0">
                          <a:solidFill>
                            <a:srgbClr val="000000"/>
                          </a:solidFill>
                          <a:effectLst/>
                          <a:latin typeface="Century Gothic" panose="020B0502020202020204" pitchFamily="34" charset="0"/>
                        </a:rPr>
                        <a:t> civil, Universidad Iberoamericana</a:t>
                      </a:r>
                      <a:r>
                        <a:rPr lang="es-MX" sz="1100" b="0" i="0" u="none" strike="noStrike" dirty="0">
                          <a:solidFill>
                            <a:srgbClr val="000000"/>
                          </a:solidFill>
                          <a:effectLst/>
                          <a:latin typeface="Century Gothic" panose="020B0502020202020204" pitchFamily="34" charset="0"/>
                        </a:rPr>
                        <a:t/>
                      </a:r>
                      <a:br>
                        <a:rPr lang="es-MX" sz="1100" b="0" i="0" u="none" strike="noStrike" dirty="0">
                          <a:solidFill>
                            <a:srgbClr val="000000"/>
                          </a:solidFill>
                          <a:effectLst/>
                          <a:latin typeface="Century Gothic" panose="020B0502020202020204" pitchFamily="34" charset="0"/>
                        </a:rPr>
                      </a:br>
                      <a:endParaRPr lang="es-MX" sz="1100" b="0" i="0" u="none" strike="noStrike" dirty="0">
                        <a:solidFill>
                          <a:srgbClr val="000000"/>
                        </a:solidFill>
                        <a:effectLst/>
                        <a:latin typeface="Century Gothic" panose="020B0502020202020204" pitchFamily="34" charset="0"/>
                      </a:endParaRPr>
                    </a:p>
                  </a:txBody>
                  <a:tcPr marL="0" marR="0" marT="0" marB="0" anchor="ctr">
                    <a:lnL>
                      <a:noFill/>
                    </a:lnL>
                    <a:lnR>
                      <a:noFill/>
                    </a:lnR>
                    <a:lnT>
                      <a:noFill/>
                    </a:lnT>
                    <a:lnB>
                      <a:noFill/>
                    </a:lnB>
                    <a:solidFill>
                      <a:srgbClr val="FFFFFF"/>
                    </a:solidFill>
                  </a:tcPr>
                </a:tc>
                <a:extLst>
                  <a:ext uri="{0D108BD9-81ED-4DB2-BD59-A6C34878D82A}">
                    <a16:rowId xmlns="" xmlns:a16="http://schemas.microsoft.com/office/drawing/2014/main" val="10002"/>
                  </a:ext>
                </a:extLst>
              </a:tr>
              <a:tr h="154965">
                <a:tc>
                  <a:txBody>
                    <a:bodyPr/>
                    <a:lstStyle/>
                    <a:p>
                      <a:pPr algn="l" fontAlgn="b"/>
                      <a:r>
                        <a:rPr lang="es-MX" sz="1100" b="0" i="0" u="none" strike="noStrike" dirty="0">
                          <a:solidFill>
                            <a:srgbClr val="000000"/>
                          </a:solidFill>
                          <a:effectLst/>
                          <a:latin typeface="Calibri" panose="020F0502020204030204" pitchFamily="34" charset="0"/>
                        </a:rPr>
                        <a:t> </a:t>
                      </a:r>
                    </a:p>
                  </a:txBody>
                  <a:tcPr marL="0" marR="0" marT="0" marB="0" anchor="b">
                    <a:lnL>
                      <a:noFill/>
                    </a:lnL>
                    <a:lnR>
                      <a:noFill/>
                    </a:lnR>
                    <a:lnT>
                      <a:noFill/>
                    </a:lnT>
                    <a:lnB w="12700" cap="flat" cmpd="sng" algn="ctr">
                      <a:solidFill>
                        <a:srgbClr val="BFBFBF"/>
                      </a:solidFill>
                      <a:prstDash val="dash"/>
                      <a:round/>
                      <a:headEnd type="none" w="med" len="med"/>
                      <a:tailEnd type="none" w="med" len="med"/>
                    </a:lnB>
                    <a:solidFill>
                      <a:srgbClr val="FFFFFF"/>
                    </a:solidFill>
                  </a:tcPr>
                </a:tc>
                <a:tc>
                  <a:txBody>
                    <a:bodyPr/>
                    <a:lstStyle/>
                    <a:p>
                      <a:pPr algn="l" fontAlgn="b"/>
                      <a:r>
                        <a:rPr lang="es-MX" sz="1100" b="0" i="0" u="none" strike="noStrike" dirty="0">
                          <a:solidFill>
                            <a:srgbClr val="000000"/>
                          </a:solidFill>
                          <a:effectLst/>
                          <a:latin typeface="Calibri" panose="020F0502020204030204" pitchFamily="34" charset="0"/>
                        </a:rPr>
                        <a:t> </a:t>
                      </a:r>
                    </a:p>
                  </a:txBody>
                  <a:tcPr marL="0" marR="0" marT="0" marB="0" anchor="b">
                    <a:lnL>
                      <a:noFill/>
                    </a:lnL>
                    <a:lnR>
                      <a:noFill/>
                    </a:lnR>
                    <a:lnT>
                      <a:noFill/>
                    </a:lnT>
                    <a:lnB w="12700" cap="flat" cmpd="sng" algn="ctr">
                      <a:solidFill>
                        <a:srgbClr val="BFBFBF"/>
                      </a:solidFill>
                      <a:prstDash val="dash"/>
                      <a:round/>
                      <a:headEnd type="none" w="med" len="med"/>
                      <a:tailEnd type="none" w="med" len="med"/>
                    </a:lnB>
                    <a:solidFill>
                      <a:srgbClr val="FFFFFF"/>
                    </a:solidFill>
                  </a:tcPr>
                </a:tc>
                <a:tc>
                  <a:txBody>
                    <a:bodyPr/>
                    <a:lstStyle/>
                    <a:p>
                      <a:pPr algn="l" fontAlgn="b"/>
                      <a:r>
                        <a:rPr lang="es-MX" sz="1100" b="0" i="0" u="none" strike="noStrike" dirty="0">
                          <a:solidFill>
                            <a:srgbClr val="000000"/>
                          </a:solidFill>
                          <a:effectLst/>
                          <a:latin typeface="Calibri" panose="020F0502020204030204" pitchFamily="34" charset="0"/>
                        </a:rPr>
                        <a:t> </a:t>
                      </a:r>
                    </a:p>
                  </a:txBody>
                  <a:tcPr marL="0" marR="0" marT="0" marB="0" anchor="b">
                    <a:lnL>
                      <a:noFill/>
                    </a:lnL>
                    <a:lnR>
                      <a:noFill/>
                    </a:lnR>
                    <a:lnT>
                      <a:noFill/>
                    </a:lnT>
                    <a:lnB w="12700" cap="flat" cmpd="sng" algn="ctr">
                      <a:solidFill>
                        <a:srgbClr val="BFBFBF"/>
                      </a:solidFill>
                      <a:prstDash val="dash"/>
                      <a:round/>
                      <a:headEnd type="none" w="med" len="med"/>
                      <a:tailEnd type="none" w="med" len="med"/>
                    </a:lnB>
                    <a:solidFill>
                      <a:srgbClr val="FFFFFF"/>
                    </a:solidFill>
                  </a:tcPr>
                </a:tc>
                <a:tc>
                  <a:txBody>
                    <a:bodyPr/>
                    <a:lstStyle/>
                    <a:p>
                      <a:pPr algn="l" fontAlgn="b"/>
                      <a:r>
                        <a:rPr lang="es-MX" sz="1100" b="0" i="0" u="none" strike="noStrike" dirty="0">
                          <a:solidFill>
                            <a:srgbClr val="000000"/>
                          </a:solidFill>
                          <a:effectLst/>
                          <a:latin typeface="Calibri" panose="020F0502020204030204" pitchFamily="34" charset="0"/>
                        </a:rPr>
                        <a:t> </a:t>
                      </a:r>
                    </a:p>
                  </a:txBody>
                  <a:tcPr marL="0" marR="0" marT="0" marB="0" anchor="b">
                    <a:lnL>
                      <a:noFill/>
                    </a:lnL>
                    <a:lnR>
                      <a:noFill/>
                    </a:lnR>
                    <a:lnT>
                      <a:noFill/>
                    </a:lnT>
                    <a:lnB w="12700" cap="flat" cmpd="sng" algn="ctr">
                      <a:solidFill>
                        <a:srgbClr val="BFBFBF"/>
                      </a:solidFill>
                      <a:prstDash val="dash"/>
                      <a:round/>
                      <a:headEnd type="none" w="med" len="med"/>
                      <a:tailEnd type="none" w="med" len="med"/>
                    </a:lnB>
                    <a:solidFill>
                      <a:srgbClr val="FFFFFF"/>
                    </a:solidFill>
                  </a:tcPr>
                </a:tc>
                <a:tc>
                  <a:txBody>
                    <a:bodyPr/>
                    <a:lstStyle/>
                    <a:p>
                      <a:pPr algn="l" fontAlgn="b"/>
                      <a:r>
                        <a:rPr lang="es-MX" sz="1100" b="0" i="0" u="none" strike="noStrike" dirty="0">
                          <a:solidFill>
                            <a:srgbClr val="000000"/>
                          </a:solidFill>
                          <a:effectLst/>
                          <a:latin typeface="Calibri" panose="020F0502020204030204" pitchFamily="34" charset="0"/>
                        </a:rPr>
                        <a:t> </a:t>
                      </a:r>
                    </a:p>
                  </a:txBody>
                  <a:tcPr marL="0" marR="0" marT="0" marB="0" anchor="b">
                    <a:lnL>
                      <a:noFill/>
                    </a:lnL>
                    <a:lnR>
                      <a:noFill/>
                    </a:lnR>
                    <a:lnT>
                      <a:noFill/>
                    </a:lnT>
                    <a:lnB w="12700" cap="flat" cmpd="sng" algn="ctr">
                      <a:solidFill>
                        <a:srgbClr val="BFBFBF"/>
                      </a:solidFill>
                      <a:prstDash val="dash"/>
                      <a:round/>
                      <a:headEnd type="none" w="med" len="med"/>
                      <a:tailEnd type="none" w="med" len="med"/>
                    </a:lnB>
                    <a:solidFill>
                      <a:srgbClr val="FFFFFF"/>
                    </a:solidFill>
                  </a:tcPr>
                </a:tc>
                <a:tc>
                  <a:txBody>
                    <a:bodyPr/>
                    <a:lstStyle/>
                    <a:p>
                      <a:pPr algn="l" fontAlgn="b"/>
                      <a:r>
                        <a:rPr lang="es-MX" sz="1100" b="0" i="0" u="none" strike="noStrike" dirty="0">
                          <a:solidFill>
                            <a:srgbClr val="000000"/>
                          </a:solidFill>
                          <a:effectLst/>
                          <a:latin typeface="Calibri" panose="020F0502020204030204" pitchFamily="34" charset="0"/>
                        </a:rPr>
                        <a:t> </a:t>
                      </a:r>
                    </a:p>
                  </a:txBody>
                  <a:tcPr marL="0" marR="0" marT="0" marB="0" anchor="b">
                    <a:lnL>
                      <a:noFill/>
                    </a:lnL>
                    <a:lnR>
                      <a:noFill/>
                    </a:lnR>
                    <a:lnT>
                      <a:noFill/>
                    </a:lnT>
                    <a:lnB w="12700" cap="flat" cmpd="sng" algn="ctr">
                      <a:solidFill>
                        <a:srgbClr val="BFBFBF"/>
                      </a:solidFill>
                      <a:prstDash val="dash"/>
                      <a:round/>
                      <a:headEnd type="none" w="med" len="med"/>
                      <a:tailEnd type="none" w="med" len="med"/>
                    </a:lnB>
                    <a:solidFill>
                      <a:srgbClr val="FFFFFF"/>
                    </a:solidFill>
                  </a:tcPr>
                </a:tc>
                <a:tc>
                  <a:txBody>
                    <a:bodyPr/>
                    <a:lstStyle/>
                    <a:p>
                      <a:pPr algn="l" fontAlgn="b"/>
                      <a:r>
                        <a:rPr lang="es-MX" sz="1100" b="0" i="0" u="none" strike="noStrike" dirty="0">
                          <a:solidFill>
                            <a:srgbClr val="000000"/>
                          </a:solidFill>
                          <a:effectLst/>
                          <a:latin typeface="Calibri" panose="020F0502020204030204" pitchFamily="34" charset="0"/>
                        </a:rPr>
                        <a:t> </a:t>
                      </a:r>
                    </a:p>
                  </a:txBody>
                  <a:tcPr marL="0" marR="0" marT="0" marB="0" anchor="b">
                    <a:lnL>
                      <a:noFill/>
                    </a:lnL>
                    <a:lnR>
                      <a:noFill/>
                    </a:lnR>
                    <a:lnT>
                      <a:noFill/>
                    </a:lnT>
                    <a:lnB w="12700" cap="flat" cmpd="sng" algn="ctr">
                      <a:solidFill>
                        <a:srgbClr val="BFBFBF"/>
                      </a:solidFill>
                      <a:prstDash val="dash"/>
                      <a:round/>
                      <a:headEnd type="none" w="med" len="med"/>
                      <a:tailEnd type="none" w="med" len="med"/>
                    </a:lnB>
                    <a:solidFill>
                      <a:srgbClr val="FFFFFF"/>
                    </a:solidFill>
                  </a:tcPr>
                </a:tc>
                <a:tc>
                  <a:txBody>
                    <a:bodyPr/>
                    <a:lstStyle/>
                    <a:p>
                      <a:pPr algn="l" fontAlgn="b"/>
                      <a:r>
                        <a:rPr lang="es-MX" sz="1100" b="0" i="0" u="none" strike="noStrike" dirty="0">
                          <a:solidFill>
                            <a:srgbClr val="000000"/>
                          </a:solidFill>
                          <a:effectLst/>
                          <a:latin typeface="Calibri" panose="020F0502020204030204" pitchFamily="34" charset="0"/>
                        </a:rPr>
                        <a:t> </a:t>
                      </a:r>
                    </a:p>
                  </a:txBody>
                  <a:tcPr marL="0" marR="0" marT="0" marB="0" anchor="b">
                    <a:lnL>
                      <a:noFill/>
                    </a:lnL>
                    <a:lnR>
                      <a:noFill/>
                    </a:lnR>
                    <a:lnT>
                      <a:noFill/>
                    </a:lnT>
                    <a:lnB w="12700" cap="flat" cmpd="sng" algn="ctr">
                      <a:solidFill>
                        <a:srgbClr val="BFBFBF"/>
                      </a:solidFill>
                      <a:prstDash val="dash"/>
                      <a:round/>
                      <a:headEnd type="none" w="med" len="med"/>
                      <a:tailEnd type="none" w="med" len="med"/>
                    </a:lnB>
                    <a:solidFill>
                      <a:srgbClr val="FFFFFF"/>
                    </a:solidFill>
                  </a:tcPr>
                </a:tc>
                <a:extLst>
                  <a:ext uri="{0D108BD9-81ED-4DB2-BD59-A6C34878D82A}">
                    <a16:rowId xmlns="" xmlns:a16="http://schemas.microsoft.com/office/drawing/2014/main" val="10003"/>
                  </a:ext>
                </a:extLst>
              </a:tr>
              <a:tr h="154965">
                <a:tc>
                  <a:txBody>
                    <a:bodyPr/>
                    <a:lstStyle/>
                    <a:p>
                      <a:pPr algn="l" fontAlgn="b"/>
                      <a:r>
                        <a:rPr lang="es-MX" sz="1100" b="0" i="0" u="none" strike="noStrike" dirty="0">
                          <a:solidFill>
                            <a:srgbClr val="000000"/>
                          </a:solidFill>
                          <a:effectLst/>
                          <a:latin typeface="Calibri" panose="020F0502020204030204" pitchFamily="34" charset="0"/>
                        </a:rPr>
                        <a:t> </a:t>
                      </a:r>
                    </a:p>
                  </a:txBody>
                  <a:tcPr marL="0" marR="0" marT="0" marB="0" anchor="b">
                    <a:lnL>
                      <a:noFill/>
                    </a:lnL>
                    <a:lnR>
                      <a:noFill/>
                    </a:lnR>
                    <a:lnT w="12700" cap="flat" cmpd="sng" algn="ctr">
                      <a:solidFill>
                        <a:srgbClr val="BFBFBF"/>
                      </a:solidFill>
                      <a:prstDash val="dash"/>
                      <a:round/>
                      <a:headEnd type="none" w="med" len="med"/>
                      <a:tailEnd type="none" w="med" len="med"/>
                    </a:lnT>
                    <a:lnB>
                      <a:noFill/>
                    </a:lnB>
                    <a:solidFill>
                      <a:srgbClr val="FFFFFF"/>
                    </a:solidFill>
                  </a:tcPr>
                </a:tc>
                <a:tc>
                  <a:txBody>
                    <a:bodyPr/>
                    <a:lstStyle/>
                    <a:p>
                      <a:pPr algn="l" fontAlgn="b"/>
                      <a:r>
                        <a:rPr lang="es-MX" sz="1100" b="0" i="0" u="none" strike="noStrike" dirty="0">
                          <a:solidFill>
                            <a:srgbClr val="000000"/>
                          </a:solidFill>
                          <a:effectLst/>
                          <a:latin typeface="Calibri" panose="020F0502020204030204" pitchFamily="34" charset="0"/>
                        </a:rPr>
                        <a:t> </a:t>
                      </a:r>
                    </a:p>
                  </a:txBody>
                  <a:tcPr marL="0" marR="0" marT="0" marB="0" anchor="b">
                    <a:lnL>
                      <a:noFill/>
                    </a:lnL>
                    <a:lnR>
                      <a:noFill/>
                    </a:lnR>
                    <a:lnT w="12700" cap="flat" cmpd="sng" algn="ctr">
                      <a:solidFill>
                        <a:srgbClr val="BFBFBF"/>
                      </a:solidFill>
                      <a:prstDash val="dash"/>
                      <a:round/>
                      <a:headEnd type="none" w="med" len="med"/>
                      <a:tailEnd type="none" w="med" len="med"/>
                    </a:lnT>
                    <a:lnB>
                      <a:noFill/>
                    </a:lnB>
                    <a:solidFill>
                      <a:srgbClr val="FFFFFF"/>
                    </a:solidFill>
                  </a:tcPr>
                </a:tc>
                <a:tc>
                  <a:txBody>
                    <a:bodyPr/>
                    <a:lstStyle/>
                    <a:p>
                      <a:pPr algn="l" fontAlgn="b"/>
                      <a:r>
                        <a:rPr lang="es-MX" sz="1100" b="0" i="0" u="none" strike="noStrike" dirty="0">
                          <a:solidFill>
                            <a:srgbClr val="000000"/>
                          </a:solidFill>
                          <a:effectLst/>
                          <a:latin typeface="Calibri" panose="020F0502020204030204" pitchFamily="34" charset="0"/>
                        </a:rPr>
                        <a:t> </a:t>
                      </a:r>
                    </a:p>
                  </a:txBody>
                  <a:tcPr marL="0" marR="0" marT="0" marB="0" anchor="b">
                    <a:lnL>
                      <a:noFill/>
                    </a:lnL>
                    <a:lnR>
                      <a:noFill/>
                    </a:lnR>
                    <a:lnT w="12700" cap="flat" cmpd="sng" algn="ctr">
                      <a:solidFill>
                        <a:srgbClr val="BFBFBF"/>
                      </a:solidFill>
                      <a:prstDash val="dash"/>
                      <a:round/>
                      <a:headEnd type="none" w="med" len="med"/>
                      <a:tailEnd type="none" w="med" len="med"/>
                    </a:lnT>
                    <a:lnB>
                      <a:noFill/>
                    </a:lnB>
                    <a:solidFill>
                      <a:srgbClr val="FFFFFF"/>
                    </a:solidFill>
                  </a:tcPr>
                </a:tc>
                <a:tc>
                  <a:txBody>
                    <a:bodyPr/>
                    <a:lstStyle/>
                    <a:p>
                      <a:pPr algn="l" fontAlgn="b"/>
                      <a:r>
                        <a:rPr lang="es-MX" sz="1100" b="0" i="0" u="none" strike="noStrike" dirty="0">
                          <a:solidFill>
                            <a:srgbClr val="000000"/>
                          </a:solidFill>
                          <a:effectLst/>
                          <a:latin typeface="Calibri" panose="020F0502020204030204" pitchFamily="34" charset="0"/>
                        </a:rPr>
                        <a:t> </a:t>
                      </a:r>
                    </a:p>
                  </a:txBody>
                  <a:tcPr marL="0" marR="0" marT="0" marB="0" anchor="b">
                    <a:lnL>
                      <a:noFill/>
                    </a:lnL>
                    <a:lnR>
                      <a:noFill/>
                    </a:lnR>
                    <a:lnT w="12700" cap="flat" cmpd="sng" algn="ctr">
                      <a:solidFill>
                        <a:srgbClr val="BFBFBF"/>
                      </a:solidFill>
                      <a:prstDash val="dash"/>
                      <a:round/>
                      <a:headEnd type="none" w="med" len="med"/>
                      <a:tailEnd type="none" w="med" len="med"/>
                    </a:lnT>
                    <a:lnB>
                      <a:noFill/>
                    </a:lnB>
                    <a:solidFill>
                      <a:srgbClr val="FFFFFF"/>
                    </a:solidFill>
                  </a:tcPr>
                </a:tc>
                <a:tc>
                  <a:txBody>
                    <a:bodyPr/>
                    <a:lstStyle/>
                    <a:p>
                      <a:pPr algn="l" fontAlgn="b"/>
                      <a:r>
                        <a:rPr lang="es-MX" sz="1100" b="0" i="0" u="none" strike="noStrike" dirty="0">
                          <a:solidFill>
                            <a:srgbClr val="000000"/>
                          </a:solidFill>
                          <a:effectLst/>
                          <a:latin typeface="Calibri" panose="020F0502020204030204" pitchFamily="34" charset="0"/>
                        </a:rPr>
                        <a:t> </a:t>
                      </a:r>
                    </a:p>
                  </a:txBody>
                  <a:tcPr marL="0" marR="0" marT="0" marB="0" anchor="b">
                    <a:lnL>
                      <a:noFill/>
                    </a:lnL>
                    <a:lnR>
                      <a:noFill/>
                    </a:lnR>
                    <a:lnT w="12700" cap="flat" cmpd="sng" algn="ctr">
                      <a:solidFill>
                        <a:srgbClr val="BFBFBF"/>
                      </a:solidFill>
                      <a:prstDash val="dash"/>
                      <a:round/>
                      <a:headEnd type="none" w="med" len="med"/>
                      <a:tailEnd type="none" w="med" len="med"/>
                    </a:lnT>
                    <a:lnB>
                      <a:noFill/>
                    </a:lnB>
                    <a:solidFill>
                      <a:srgbClr val="FFFFFF"/>
                    </a:solidFill>
                  </a:tcPr>
                </a:tc>
                <a:tc>
                  <a:txBody>
                    <a:bodyPr/>
                    <a:lstStyle/>
                    <a:p>
                      <a:pPr algn="l" fontAlgn="b"/>
                      <a:r>
                        <a:rPr lang="es-MX" sz="1100" b="0" i="0" u="none" strike="noStrike" dirty="0">
                          <a:solidFill>
                            <a:srgbClr val="000000"/>
                          </a:solidFill>
                          <a:effectLst/>
                          <a:latin typeface="Calibri" panose="020F0502020204030204" pitchFamily="34" charset="0"/>
                        </a:rPr>
                        <a:t> </a:t>
                      </a:r>
                    </a:p>
                  </a:txBody>
                  <a:tcPr marL="0" marR="0" marT="0" marB="0" anchor="b">
                    <a:lnL>
                      <a:noFill/>
                    </a:lnL>
                    <a:lnR w="6350" cap="flat" cmpd="sng" algn="ctr">
                      <a:solidFill>
                        <a:srgbClr val="C00000"/>
                      </a:solidFill>
                      <a:prstDash val="dot"/>
                      <a:round/>
                      <a:headEnd type="none" w="med" len="med"/>
                      <a:tailEnd type="none" w="med" len="med"/>
                    </a:lnR>
                    <a:lnT w="12700" cap="flat" cmpd="sng" algn="ctr">
                      <a:solidFill>
                        <a:srgbClr val="BFBFBF"/>
                      </a:solidFill>
                      <a:prstDash val="dash"/>
                      <a:round/>
                      <a:headEnd type="none" w="med" len="med"/>
                      <a:tailEnd type="none" w="med" len="med"/>
                    </a:lnT>
                    <a:lnB>
                      <a:noFill/>
                    </a:lnB>
                    <a:solidFill>
                      <a:srgbClr val="FFFFFF"/>
                    </a:solidFill>
                  </a:tcPr>
                </a:tc>
                <a:tc>
                  <a:txBody>
                    <a:bodyPr/>
                    <a:lstStyle/>
                    <a:p>
                      <a:pPr algn="l" fontAlgn="b"/>
                      <a:r>
                        <a:rPr lang="es-MX" sz="1100" b="0" i="0" u="none" strike="noStrike" dirty="0">
                          <a:solidFill>
                            <a:srgbClr val="000000"/>
                          </a:solidFill>
                          <a:effectLst/>
                          <a:latin typeface="Calibri" panose="020F0502020204030204" pitchFamily="34" charset="0"/>
                        </a:rPr>
                        <a:t> </a:t>
                      </a:r>
                    </a:p>
                  </a:txBody>
                  <a:tcPr marL="0" marR="0" marT="0" marB="0" anchor="b">
                    <a:lnL w="6350" cap="flat" cmpd="sng" algn="ctr">
                      <a:solidFill>
                        <a:srgbClr val="C00000"/>
                      </a:solidFill>
                      <a:prstDash val="dot"/>
                      <a:round/>
                      <a:headEnd type="none" w="med" len="med"/>
                      <a:tailEnd type="none" w="med" len="med"/>
                    </a:lnL>
                    <a:lnR>
                      <a:noFill/>
                    </a:lnR>
                    <a:lnT w="12700" cap="flat" cmpd="sng" algn="ctr">
                      <a:solidFill>
                        <a:srgbClr val="BFBFBF"/>
                      </a:solidFill>
                      <a:prstDash val="dash"/>
                      <a:round/>
                      <a:headEnd type="none" w="med" len="med"/>
                      <a:tailEnd type="none" w="med" len="med"/>
                    </a:lnT>
                    <a:lnB>
                      <a:noFill/>
                    </a:lnB>
                    <a:solidFill>
                      <a:srgbClr val="FFFFFF"/>
                    </a:solidFill>
                  </a:tcPr>
                </a:tc>
                <a:tc>
                  <a:txBody>
                    <a:bodyPr/>
                    <a:lstStyle/>
                    <a:p>
                      <a:pPr algn="l" fontAlgn="b"/>
                      <a:r>
                        <a:rPr lang="es-MX" sz="1100" b="0" i="0" u="none" strike="noStrike" dirty="0">
                          <a:solidFill>
                            <a:srgbClr val="000000"/>
                          </a:solidFill>
                          <a:effectLst/>
                          <a:latin typeface="Calibri" panose="020F0502020204030204" pitchFamily="34" charset="0"/>
                        </a:rPr>
                        <a:t> </a:t>
                      </a:r>
                    </a:p>
                  </a:txBody>
                  <a:tcPr marL="0" marR="0" marT="0" marB="0" anchor="b">
                    <a:lnL>
                      <a:noFill/>
                    </a:lnL>
                    <a:lnR>
                      <a:noFill/>
                    </a:lnR>
                    <a:lnT w="12700" cap="flat" cmpd="sng" algn="ctr">
                      <a:solidFill>
                        <a:srgbClr val="BFBFBF"/>
                      </a:solidFill>
                      <a:prstDash val="dash"/>
                      <a:round/>
                      <a:headEnd type="none" w="med" len="med"/>
                      <a:tailEnd type="none" w="med" len="med"/>
                    </a:lnT>
                    <a:lnB>
                      <a:noFill/>
                    </a:lnB>
                    <a:solidFill>
                      <a:srgbClr val="FFFFFF"/>
                    </a:solidFill>
                  </a:tcPr>
                </a:tc>
                <a:extLst>
                  <a:ext uri="{0D108BD9-81ED-4DB2-BD59-A6C34878D82A}">
                    <a16:rowId xmlns="" xmlns:a16="http://schemas.microsoft.com/office/drawing/2014/main" val="10004"/>
                  </a:ext>
                </a:extLst>
              </a:tr>
              <a:tr h="968534">
                <a:tc>
                  <a:txBody>
                    <a:bodyPr/>
                    <a:lstStyle/>
                    <a:p>
                      <a:pPr algn="l" fontAlgn="b"/>
                      <a:endParaRPr lang="es-MX" sz="1100" b="0" i="0" u="none" strike="noStrike" dirty="0">
                        <a:solidFill>
                          <a:srgbClr val="000000"/>
                        </a:solidFill>
                        <a:effectLst/>
                        <a:latin typeface="Calibri" panose="020F0502020204030204" pitchFamily="34" charset="0"/>
                      </a:endParaRPr>
                    </a:p>
                  </a:txBody>
                  <a:tcPr marL="0" marR="0" marT="0" marB="0">
                    <a:lnL>
                      <a:noFill/>
                    </a:lnL>
                    <a:lnR>
                      <a:noFill/>
                    </a:lnR>
                    <a:lnT>
                      <a:noFill/>
                    </a:lnT>
                    <a:lnB>
                      <a:noFill/>
                    </a:lnB>
                  </a:tcPr>
                </a:tc>
                <a:tc>
                  <a:txBody>
                    <a:bodyPr/>
                    <a:lstStyle/>
                    <a:p>
                      <a:pPr algn="l" fontAlgn="b"/>
                      <a:endParaRPr lang="es-MX" sz="1100" b="0" i="0" u="none" strike="noStrike" dirty="0">
                        <a:solidFill>
                          <a:srgbClr val="000000"/>
                        </a:solidFill>
                        <a:effectLst/>
                        <a:latin typeface="Century Gothic" panose="020B0502020202020204" pitchFamily="34" charset="0"/>
                      </a:endParaRPr>
                    </a:p>
                  </a:txBody>
                  <a:tcPr marL="0" marR="0" marT="0" marB="0" anchor="b">
                    <a:lnL>
                      <a:noFill/>
                    </a:lnL>
                    <a:lnR>
                      <a:noFill/>
                    </a:lnR>
                    <a:lnT>
                      <a:noFill/>
                    </a:lnT>
                    <a:lnB>
                      <a:noFill/>
                    </a:lnB>
                  </a:tcPr>
                </a:tc>
                <a:tc>
                  <a:txBody>
                    <a:bodyPr/>
                    <a:lstStyle/>
                    <a:p>
                      <a:pPr algn="l" fontAlgn="ctr"/>
                      <a:r>
                        <a:rPr lang="es-MX" sz="1100" b="1" i="0" u="none" strike="noStrike" dirty="0" smtClean="0">
                          <a:solidFill>
                            <a:srgbClr val="FFFFFF"/>
                          </a:solidFill>
                          <a:effectLst/>
                          <a:latin typeface="Century Gothic" panose="020B0502020202020204" pitchFamily="34" charset="0"/>
                        </a:rPr>
                        <a:t>Salomón Shabot</a:t>
                      </a:r>
                      <a:r>
                        <a:rPr lang="es-MX" sz="1100" b="0" i="0" u="none" strike="noStrike" dirty="0">
                          <a:solidFill>
                            <a:srgbClr val="FFFFFF"/>
                          </a:solidFill>
                          <a:effectLst/>
                          <a:latin typeface="Century Gothic" panose="020B0502020202020204" pitchFamily="34" charset="0"/>
                        </a:rPr>
                        <a:t/>
                      </a:r>
                      <a:br>
                        <a:rPr lang="es-MX" sz="1100" b="0" i="0" u="none" strike="noStrike" dirty="0">
                          <a:solidFill>
                            <a:srgbClr val="FFFFFF"/>
                          </a:solidFill>
                          <a:effectLst/>
                          <a:latin typeface="Century Gothic" panose="020B0502020202020204" pitchFamily="34" charset="0"/>
                        </a:rPr>
                      </a:br>
                      <a:r>
                        <a:rPr lang="es-MX" sz="1100" b="0" i="0" u="none" strike="noStrike" dirty="0">
                          <a:solidFill>
                            <a:srgbClr val="FFFFFF"/>
                          </a:solidFill>
                          <a:effectLst/>
                          <a:latin typeface="Century Gothic" panose="020B0502020202020204" pitchFamily="34" charset="0"/>
                        </a:rPr>
                        <a:t/>
                      </a:r>
                      <a:br>
                        <a:rPr lang="es-MX" sz="1100" b="0" i="0" u="none" strike="noStrike" dirty="0">
                          <a:solidFill>
                            <a:srgbClr val="FFFFFF"/>
                          </a:solidFill>
                          <a:effectLst/>
                          <a:latin typeface="Century Gothic" panose="020B0502020202020204" pitchFamily="34" charset="0"/>
                        </a:rPr>
                      </a:br>
                      <a:r>
                        <a:rPr lang="es-MX" sz="1100" b="0" i="0" u="none" strike="noStrike" dirty="0">
                          <a:solidFill>
                            <a:srgbClr val="FFFFFF"/>
                          </a:solidFill>
                          <a:effectLst/>
                          <a:latin typeface="Century Gothic" panose="020B0502020202020204" pitchFamily="34" charset="0"/>
                        </a:rPr>
                        <a:t>  </a:t>
                      </a:r>
                      <a:r>
                        <a:rPr lang="es-MX" sz="1000" b="0" i="0" u="none" strike="noStrike" dirty="0" smtClean="0">
                          <a:solidFill>
                            <a:srgbClr val="FFFFFF"/>
                          </a:solidFill>
                          <a:effectLst/>
                          <a:latin typeface="Century Gothic" panose="020B0502020202020204" pitchFamily="34" charset="0"/>
                        </a:rPr>
                        <a:t>Director General</a:t>
                      </a:r>
                      <a:endParaRPr lang="es-MX" sz="1000" b="0" i="0" u="none" strike="noStrike" dirty="0">
                        <a:solidFill>
                          <a:srgbClr val="FFFFFF"/>
                        </a:solidFill>
                        <a:effectLst/>
                        <a:latin typeface="Century Gothic" panose="020B0502020202020204" pitchFamily="34" charset="0"/>
                      </a:endParaRPr>
                    </a:p>
                  </a:txBody>
                  <a:tcPr marL="0" marR="0" marT="0" marB="0" anchor="ctr">
                    <a:lnL>
                      <a:noFill/>
                    </a:lnL>
                    <a:lnR>
                      <a:noFill/>
                    </a:lnR>
                    <a:lnT>
                      <a:noFill/>
                    </a:lnT>
                    <a:lnB>
                      <a:noFill/>
                    </a:lnB>
                    <a:solidFill>
                      <a:srgbClr val="C00000"/>
                    </a:solidFill>
                  </a:tcPr>
                </a:tc>
                <a:tc>
                  <a:txBody>
                    <a:bodyPr/>
                    <a:lstStyle/>
                    <a:p>
                      <a:pPr algn="l" fontAlgn="b"/>
                      <a:r>
                        <a:rPr lang="es-MX" sz="1100" b="0" i="0" u="none" strike="noStrike" dirty="0">
                          <a:solidFill>
                            <a:srgbClr val="000000"/>
                          </a:solidFill>
                          <a:effectLst/>
                          <a:latin typeface="Century Gothic" panose="020B0502020202020204" pitchFamily="34" charset="0"/>
                        </a:rPr>
                        <a:t> </a:t>
                      </a:r>
                    </a:p>
                  </a:txBody>
                  <a:tcPr marL="0" marR="0" marT="0" marB="0" anchor="b">
                    <a:lnL>
                      <a:noFill/>
                    </a:lnL>
                    <a:lnR>
                      <a:noFill/>
                    </a:lnR>
                    <a:lnT>
                      <a:noFill/>
                    </a:lnT>
                    <a:lnB>
                      <a:noFill/>
                    </a:lnB>
                    <a:solidFill>
                      <a:srgbClr val="FFFFFF"/>
                    </a:solidFill>
                  </a:tcPr>
                </a:tc>
                <a:tc>
                  <a:txBody>
                    <a:bodyPr/>
                    <a:lstStyle/>
                    <a:p>
                      <a:pPr algn="l" fontAlgn="b"/>
                      <a:r>
                        <a:rPr lang="es-MX" sz="1100" b="0" i="0" u="none" strike="noStrike" dirty="0">
                          <a:solidFill>
                            <a:srgbClr val="000000"/>
                          </a:solidFill>
                          <a:effectLst/>
                          <a:latin typeface="Century Gothic" panose="020B0502020202020204" pitchFamily="34" charset="0"/>
                        </a:rPr>
                        <a:t> </a:t>
                      </a:r>
                    </a:p>
                  </a:txBody>
                  <a:tcPr marL="0" marR="0" marT="0" marB="0" anchor="b">
                    <a:lnL>
                      <a:noFill/>
                    </a:lnL>
                    <a:lnR>
                      <a:noFill/>
                    </a:lnR>
                    <a:lnT>
                      <a:noFill/>
                    </a:lnT>
                    <a:lnB>
                      <a:noFill/>
                    </a:lnB>
                    <a:solidFill>
                      <a:srgbClr val="FFFFFF"/>
                    </a:solidFill>
                  </a:tcPr>
                </a:tc>
                <a:tc>
                  <a:txBody>
                    <a:bodyPr/>
                    <a:lstStyle/>
                    <a:p>
                      <a:pPr algn="l" fontAlgn="ctr"/>
                      <a:r>
                        <a:rPr lang="es-MX" sz="1100" b="0" i="0" u="none" strike="noStrike" dirty="0">
                          <a:solidFill>
                            <a:srgbClr val="000000"/>
                          </a:solidFill>
                          <a:effectLst/>
                          <a:latin typeface="Century Gothic" panose="020B0502020202020204" pitchFamily="34" charset="0"/>
                        </a:rPr>
                        <a:t>• </a:t>
                      </a:r>
                      <a:r>
                        <a:rPr lang="es-MX" sz="1100" b="0" i="0" u="none" strike="noStrike" dirty="0" smtClean="0">
                          <a:solidFill>
                            <a:srgbClr val="000000"/>
                          </a:solidFill>
                          <a:effectLst/>
                          <a:latin typeface="Century Gothic" panose="020B0502020202020204" pitchFamily="34" charset="0"/>
                        </a:rPr>
                        <a:t>11 años de experiencia en bienes</a:t>
                      </a:r>
                      <a:r>
                        <a:rPr lang="es-MX" sz="1100" b="0" i="0" u="none" strike="noStrike" baseline="0" dirty="0" smtClean="0">
                          <a:solidFill>
                            <a:srgbClr val="000000"/>
                          </a:solidFill>
                          <a:effectLst/>
                          <a:latin typeface="Century Gothic" panose="020B0502020202020204" pitchFamily="34" charset="0"/>
                        </a:rPr>
                        <a:t> raíces</a:t>
                      </a:r>
                      <a:endParaRPr lang="es-MX" sz="1100" b="0" i="0" u="none" strike="noStrike" baseline="0" dirty="0">
                        <a:solidFill>
                          <a:srgbClr val="000000"/>
                        </a:solidFill>
                        <a:effectLst/>
                        <a:latin typeface="Century Gothic" panose="020B0502020202020204" pitchFamily="34" charset="0"/>
                      </a:endParaRPr>
                    </a:p>
                    <a:p>
                      <a:pPr marL="0" marR="0" lvl="0" indent="0" algn="l" defTabSz="457200" rtl="0" eaLnBrk="1" fontAlgn="ctr" latinLnBrk="0" hangingPunct="1">
                        <a:lnSpc>
                          <a:spcPct val="100000"/>
                        </a:lnSpc>
                        <a:spcBef>
                          <a:spcPts val="0"/>
                        </a:spcBef>
                        <a:spcAft>
                          <a:spcPts val="0"/>
                        </a:spcAft>
                        <a:buClrTx/>
                        <a:buSzTx/>
                        <a:buFontTx/>
                        <a:buNone/>
                        <a:tabLst/>
                        <a:defRPr/>
                      </a:pPr>
                      <a:r>
                        <a:rPr lang="es-MX" sz="1100" b="0" i="0" u="none" strike="noStrike" dirty="0">
                          <a:solidFill>
                            <a:srgbClr val="000000"/>
                          </a:solidFill>
                          <a:effectLst/>
                          <a:latin typeface="Century Gothic" panose="020B0502020202020204" pitchFamily="34" charset="0"/>
                        </a:rPr>
                        <a:t>• </a:t>
                      </a:r>
                      <a:r>
                        <a:rPr lang="es-MX" sz="1100" b="0" i="0" u="none" strike="noStrike" dirty="0" smtClean="0">
                          <a:solidFill>
                            <a:srgbClr val="000000"/>
                          </a:solidFill>
                          <a:effectLst/>
                          <a:latin typeface="Century Gothic" panose="020B0502020202020204" pitchFamily="34" charset="0"/>
                        </a:rPr>
                        <a:t>Director General</a:t>
                      </a:r>
                      <a:r>
                        <a:rPr lang="es-MX" sz="1100" b="0" i="0" u="none" strike="noStrike" baseline="0" dirty="0" smtClean="0">
                          <a:solidFill>
                            <a:srgbClr val="000000"/>
                          </a:solidFill>
                          <a:effectLst/>
                          <a:latin typeface="Century Gothic" panose="020B0502020202020204" pitchFamily="34" charset="0"/>
                        </a:rPr>
                        <a:t> HABITAVI</a:t>
                      </a:r>
                      <a:endParaRPr lang="es-MX" sz="1100" b="0" i="0" u="none" strike="noStrike" baseline="0" dirty="0">
                        <a:solidFill>
                          <a:srgbClr val="000000"/>
                        </a:solidFill>
                        <a:effectLst/>
                        <a:latin typeface="Century Gothic" panose="020B0502020202020204" pitchFamily="34" charset="0"/>
                      </a:endParaRPr>
                    </a:p>
                    <a:p>
                      <a:pPr algn="l" fontAlgn="ctr"/>
                      <a:endParaRPr lang="es-MX" sz="1100" b="0" i="0" u="none" strike="noStrike" dirty="0">
                        <a:solidFill>
                          <a:srgbClr val="000000"/>
                        </a:solidFill>
                        <a:effectLst/>
                        <a:latin typeface="Century Gothic" panose="020B0502020202020204" pitchFamily="34" charset="0"/>
                      </a:endParaRPr>
                    </a:p>
                  </a:txBody>
                  <a:tcPr marL="0" marR="0" marT="0" marB="0" anchor="ctr">
                    <a:lnL>
                      <a:noFill/>
                    </a:lnL>
                    <a:lnR>
                      <a:noFill/>
                    </a:lnR>
                    <a:lnT>
                      <a:noFill/>
                    </a:lnT>
                    <a:lnB>
                      <a:noFill/>
                    </a:lnB>
                    <a:solidFill>
                      <a:srgbClr val="FFFFFF"/>
                    </a:solidFill>
                  </a:tcPr>
                </a:tc>
                <a:tc>
                  <a:txBody>
                    <a:bodyPr/>
                    <a:lstStyle/>
                    <a:p>
                      <a:pPr algn="l" fontAlgn="b"/>
                      <a:r>
                        <a:rPr lang="es-MX" sz="1100" b="0" i="0" u="none" strike="noStrike" dirty="0">
                          <a:solidFill>
                            <a:srgbClr val="000000"/>
                          </a:solidFill>
                          <a:effectLst/>
                          <a:latin typeface="Century Gothic" panose="020B0502020202020204" pitchFamily="34" charset="0"/>
                        </a:rPr>
                        <a:t> </a:t>
                      </a:r>
                    </a:p>
                  </a:txBody>
                  <a:tcPr marL="0" marR="0" marT="0" marB="0" anchor="b">
                    <a:lnL>
                      <a:noFill/>
                    </a:lnL>
                    <a:lnR>
                      <a:noFill/>
                    </a:lnR>
                    <a:lnT>
                      <a:noFill/>
                    </a:lnT>
                    <a:lnB>
                      <a:noFill/>
                    </a:lnB>
                    <a:solidFill>
                      <a:srgbClr val="FFFFFF"/>
                    </a:solidFill>
                  </a:tcPr>
                </a:tc>
                <a:tc>
                  <a:txBody>
                    <a:bodyPr/>
                    <a:lstStyle/>
                    <a:p>
                      <a:pPr algn="l" fontAlgn="ctr"/>
                      <a:r>
                        <a:rPr lang="es-MX" sz="1100" b="0" i="0" u="none" strike="noStrike" dirty="0" smtClean="0">
                          <a:solidFill>
                            <a:srgbClr val="000000"/>
                          </a:solidFill>
                          <a:effectLst/>
                          <a:latin typeface="Century Gothic" panose="020B0502020202020204" pitchFamily="34" charset="0"/>
                        </a:rPr>
                        <a:t>• </a:t>
                      </a:r>
                      <a:r>
                        <a:rPr lang="es-MX" sz="1100" b="0" i="0" u="none" strike="noStrike" dirty="0">
                          <a:solidFill>
                            <a:srgbClr val="000000"/>
                          </a:solidFill>
                          <a:effectLst/>
                          <a:latin typeface="Century Gothic" panose="020B0502020202020204" pitchFamily="34" charset="0"/>
                        </a:rPr>
                        <a:t>Ingeniería</a:t>
                      </a:r>
                      <a:r>
                        <a:rPr lang="es-MX" sz="1100" b="0" i="0" u="none" strike="noStrike" baseline="0" dirty="0">
                          <a:solidFill>
                            <a:srgbClr val="000000"/>
                          </a:solidFill>
                          <a:effectLst/>
                          <a:latin typeface="Century Gothic" panose="020B0502020202020204" pitchFamily="34" charset="0"/>
                        </a:rPr>
                        <a:t> </a:t>
                      </a:r>
                      <a:r>
                        <a:rPr lang="es-MX" sz="1100" b="0" i="0" u="none" strike="noStrike" baseline="0" dirty="0" smtClean="0">
                          <a:solidFill>
                            <a:srgbClr val="000000"/>
                          </a:solidFill>
                          <a:effectLst/>
                          <a:latin typeface="Century Gothic" panose="020B0502020202020204" pitchFamily="34" charset="0"/>
                        </a:rPr>
                        <a:t>civil, Universidad Iberoamericana</a:t>
                      </a:r>
                      <a:endParaRPr lang="es-MX" sz="1100" b="0" i="0" u="none" strike="noStrike" dirty="0">
                        <a:solidFill>
                          <a:srgbClr val="000000"/>
                        </a:solidFill>
                        <a:effectLst/>
                        <a:latin typeface="Century Gothic" panose="020B0502020202020204" pitchFamily="34" charset="0"/>
                      </a:endParaRPr>
                    </a:p>
                  </a:txBody>
                  <a:tcPr marL="0" marR="0" marT="0" marB="0" anchor="ctr">
                    <a:lnL>
                      <a:noFill/>
                    </a:lnL>
                    <a:lnR>
                      <a:noFill/>
                    </a:lnR>
                    <a:lnT>
                      <a:noFill/>
                    </a:lnT>
                    <a:lnB>
                      <a:noFill/>
                    </a:lnB>
                    <a:solidFill>
                      <a:srgbClr val="FFFFFF"/>
                    </a:solidFill>
                  </a:tcPr>
                </a:tc>
                <a:extLst>
                  <a:ext uri="{0D108BD9-81ED-4DB2-BD59-A6C34878D82A}">
                    <a16:rowId xmlns="" xmlns:a16="http://schemas.microsoft.com/office/drawing/2014/main" val="10005"/>
                  </a:ext>
                </a:extLst>
              </a:tr>
              <a:tr h="154965">
                <a:tc>
                  <a:txBody>
                    <a:bodyPr/>
                    <a:lstStyle/>
                    <a:p>
                      <a:pPr algn="l" fontAlgn="b"/>
                      <a:r>
                        <a:rPr lang="es-MX" sz="1100" b="0" i="0" u="none" strike="noStrike" dirty="0">
                          <a:solidFill>
                            <a:srgbClr val="000000"/>
                          </a:solidFill>
                          <a:effectLst/>
                          <a:latin typeface="Calibri" panose="020F0502020204030204" pitchFamily="34" charset="0"/>
                        </a:rPr>
                        <a:t> </a:t>
                      </a:r>
                    </a:p>
                  </a:txBody>
                  <a:tcPr marL="0" marR="0" marT="0" marB="0" anchor="b">
                    <a:lnL>
                      <a:noFill/>
                    </a:lnL>
                    <a:lnR>
                      <a:noFill/>
                    </a:lnR>
                    <a:lnT>
                      <a:noFill/>
                    </a:lnT>
                    <a:lnB w="12700" cap="flat" cmpd="sng" algn="ctr">
                      <a:solidFill>
                        <a:srgbClr val="BFBFBF"/>
                      </a:solidFill>
                      <a:prstDash val="dash"/>
                      <a:round/>
                      <a:headEnd type="none" w="med" len="med"/>
                      <a:tailEnd type="none" w="med" len="med"/>
                    </a:lnB>
                    <a:solidFill>
                      <a:srgbClr val="FFFFFF"/>
                    </a:solidFill>
                  </a:tcPr>
                </a:tc>
                <a:tc>
                  <a:txBody>
                    <a:bodyPr/>
                    <a:lstStyle/>
                    <a:p>
                      <a:pPr algn="l" fontAlgn="b"/>
                      <a:r>
                        <a:rPr lang="es-MX" sz="1100" b="0" i="0" u="none" strike="noStrike" dirty="0">
                          <a:solidFill>
                            <a:srgbClr val="000000"/>
                          </a:solidFill>
                          <a:effectLst/>
                          <a:latin typeface="Calibri" panose="020F0502020204030204" pitchFamily="34" charset="0"/>
                        </a:rPr>
                        <a:t> </a:t>
                      </a:r>
                    </a:p>
                  </a:txBody>
                  <a:tcPr marL="0" marR="0" marT="0" marB="0" anchor="b">
                    <a:lnL>
                      <a:noFill/>
                    </a:lnL>
                    <a:lnR>
                      <a:noFill/>
                    </a:lnR>
                    <a:lnT>
                      <a:noFill/>
                    </a:lnT>
                    <a:lnB w="12700" cap="flat" cmpd="sng" algn="ctr">
                      <a:solidFill>
                        <a:srgbClr val="BFBFBF"/>
                      </a:solidFill>
                      <a:prstDash val="dash"/>
                      <a:round/>
                      <a:headEnd type="none" w="med" len="med"/>
                      <a:tailEnd type="none" w="med" len="med"/>
                    </a:lnB>
                    <a:solidFill>
                      <a:srgbClr val="FFFFFF"/>
                    </a:solidFill>
                  </a:tcPr>
                </a:tc>
                <a:tc>
                  <a:txBody>
                    <a:bodyPr/>
                    <a:lstStyle/>
                    <a:p>
                      <a:pPr algn="l" fontAlgn="b"/>
                      <a:r>
                        <a:rPr lang="es-MX" sz="1100" b="0" i="0" u="none" strike="noStrike" dirty="0">
                          <a:solidFill>
                            <a:srgbClr val="000000"/>
                          </a:solidFill>
                          <a:effectLst/>
                          <a:latin typeface="Calibri" panose="020F0502020204030204" pitchFamily="34" charset="0"/>
                        </a:rPr>
                        <a:t> </a:t>
                      </a:r>
                    </a:p>
                  </a:txBody>
                  <a:tcPr marL="0" marR="0" marT="0" marB="0" anchor="b">
                    <a:lnL>
                      <a:noFill/>
                    </a:lnL>
                    <a:lnR>
                      <a:noFill/>
                    </a:lnR>
                    <a:lnT>
                      <a:noFill/>
                    </a:lnT>
                    <a:lnB w="12700" cap="flat" cmpd="sng" algn="ctr">
                      <a:solidFill>
                        <a:srgbClr val="BFBFBF"/>
                      </a:solidFill>
                      <a:prstDash val="dash"/>
                      <a:round/>
                      <a:headEnd type="none" w="med" len="med"/>
                      <a:tailEnd type="none" w="med" len="med"/>
                    </a:lnB>
                    <a:solidFill>
                      <a:srgbClr val="FFFFFF"/>
                    </a:solidFill>
                  </a:tcPr>
                </a:tc>
                <a:tc>
                  <a:txBody>
                    <a:bodyPr/>
                    <a:lstStyle/>
                    <a:p>
                      <a:pPr algn="l" fontAlgn="b"/>
                      <a:r>
                        <a:rPr lang="es-MX" sz="1100" b="0" i="0" u="none" strike="noStrike" dirty="0">
                          <a:solidFill>
                            <a:srgbClr val="000000"/>
                          </a:solidFill>
                          <a:effectLst/>
                          <a:latin typeface="Calibri" panose="020F0502020204030204" pitchFamily="34" charset="0"/>
                        </a:rPr>
                        <a:t> </a:t>
                      </a:r>
                    </a:p>
                  </a:txBody>
                  <a:tcPr marL="0" marR="0" marT="0" marB="0" anchor="b">
                    <a:lnL>
                      <a:noFill/>
                    </a:lnL>
                    <a:lnR>
                      <a:noFill/>
                    </a:lnR>
                    <a:lnT>
                      <a:noFill/>
                    </a:lnT>
                    <a:lnB w="12700" cap="flat" cmpd="sng" algn="ctr">
                      <a:solidFill>
                        <a:srgbClr val="BFBFBF"/>
                      </a:solidFill>
                      <a:prstDash val="dash"/>
                      <a:round/>
                      <a:headEnd type="none" w="med" len="med"/>
                      <a:tailEnd type="none" w="med" len="med"/>
                    </a:lnB>
                    <a:solidFill>
                      <a:srgbClr val="FFFFFF"/>
                    </a:solidFill>
                  </a:tcPr>
                </a:tc>
                <a:tc>
                  <a:txBody>
                    <a:bodyPr/>
                    <a:lstStyle/>
                    <a:p>
                      <a:pPr algn="l" fontAlgn="b"/>
                      <a:r>
                        <a:rPr lang="es-MX" sz="1100" b="0" i="0" u="none" strike="noStrike" dirty="0">
                          <a:solidFill>
                            <a:srgbClr val="000000"/>
                          </a:solidFill>
                          <a:effectLst/>
                          <a:latin typeface="Calibri" panose="020F0502020204030204" pitchFamily="34" charset="0"/>
                        </a:rPr>
                        <a:t> </a:t>
                      </a:r>
                    </a:p>
                  </a:txBody>
                  <a:tcPr marL="0" marR="0" marT="0" marB="0" anchor="b">
                    <a:lnL>
                      <a:noFill/>
                    </a:lnL>
                    <a:lnR>
                      <a:noFill/>
                    </a:lnR>
                    <a:lnT>
                      <a:noFill/>
                    </a:lnT>
                    <a:lnB w="12700" cap="flat" cmpd="sng" algn="ctr">
                      <a:solidFill>
                        <a:srgbClr val="BFBFBF"/>
                      </a:solidFill>
                      <a:prstDash val="dash"/>
                      <a:round/>
                      <a:headEnd type="none" w="med" len="med"/>
                      <a:tailEnd type="none" w="med" len="med"/>
                    </a:lnB>
                    <a:solidFill>
                      <a:srgbClr val="FFFFFF"/>
                    </a:solidFill>
                  </a:tcPr>
                </a:tc>
                <a:tc>
                  <a:txBody>
                    <a:bodyPr/>
                    <a:lstStyle/>
                    <a:p>
                      <a:pPr algn="l" fontAlgn="b"/>
                      <a:r>
                        <a:rPr lang="es-MX" sz="1100" b="0" i="0" u="none" strike="noStrike" dirty="0">
                          <a:solidFill>
                            <a:srgbClr val="000000"/>
                          </a:solidFill>
                          <a:effectLst/>
                          <a:latin typeface="Calibri" panose="020F0502020204030204" pitchFamily="34" charset="0"/>
                        </a:rPr>
                        <a:t> </a:t>
                      </a:r>
                    </a:p>
                  </a:txBody>
                  <a:tcPr marL="0" marR="0" marT="0" marB="0" anchor="b">
                    <a:lnL>
                      <a:noFill/>
                    </a:lnL>
                    <a:lnR>
                      <a:noFill/>
                    </a:lnR>
                    <a:lnT>
                      <a:noFill/>
                    </a:lnT>
                    <a:lnB w="12700" cap="flat" cmpd="sng" algn="ctr">
                      <a:solidFill>
                        <a:srgbClr val="BFBFBF"/>
                      </a:solidFill>
                      <a:prstDash val="dash"/>
                      <a:round/>
                      <a:headEnd type="none" w="med" len="med"/>
                      <a:tailEnd type="none" w="med" len="med"/>
                    </a:lnB>
                    <a:solidFill>
                      <a:srgbClr val="FFFFFF"/>
                    </a:solidFill>
                  </a:tcPr>
                </a:tc>
                <a:tc>
                  <a:txBody>
                    <a:bodyPr/>
                    <a:lstStyle/>
                    <a:p>
                      <a:pPr algn="l" fontAlgn="b"/>
                      <a:r>
                        <a:rPr lang="es-MX" sz="1100" b="0" i="0" u="none" strike="noStrike" dirty="0">
                          <a:solidFill>
                            <a:srgbClr val="000000"/>
                          </a:solidFill>
                          <a:effectLst/>
                          <a:latin typeface="Calibri" panose="020F0502020204030204" pitchFamily="34" charset="0"/>
                        </a:rPr>
                        <a:t> </a:t>
                      </a:r>
                    </a:p>
                  </a:txBody>
                  <a:tcPr marL="0" marR="0" marT="0" marB="0" anchor="b">
                    <a:lnL>
                      <a:noFill/>
                    </a:lnL>
                    <a:lnR>
                      <a:noFill/>
                    </a:lnR>
                    <a:lnT>
                      <a:noFill/>
                    </a:lnT>
                    <a:lnB w="12700" cap="flat" cmpd="sng" algn="ctr">
                      <a:solidFill>
                        <a:srgbClr val="BFBFBF"/>
                      </a:solidFill>
                      <a:prstDash val="dash"/>
                      <a:round/>
                      <a:headEnd type="none" w="med" len="med"/>
                      <a:tailEnd type="none" w="med" len="med"/>
                    </a:lnB>
                    <a:solidFill>
                      <a:srgbClr val="FFFFFF"/>
                    </a:solidFill>
                  </a:tcPr>
                </a:tc>
                <a:tc>
                  <a:txBody>
                    <a:bodyPr/>
                    <a:lstStyle/>
                    <a:p>
                      <a:pPr algn="l" fontAlgn="b"/>
                      <a:r>
                        <a:rPr lang="es-MX" sz="1100" b="0" i="0" u="none" strike="noStrike" dirty="0">
                          <a:solidFill>
                            <a:srgbClr val="000000"/>
                          </a:solidFill>
                          <a:effectLst/>
                          <a:latin typeface="Calibri" panose="020F0502020204030204" pitchFamily="34" charset="0"/>
                        </a:rPr>
                        <a:t> </a:t>
                      </a:r>
                    </a:p>
                  </a:txBody>
                  <a:tcPr marL="0" marR="0" marT="0" marB="0" anchor="b">
                    <a:lnL>
                      <a:noFill/>
                    </a:lnL>
                    <a:lnR>
                      <a:noFill/>
                    </a:lnR>
                    <a:lnT>
                      <a:noFill/>
                    </a:lnT>
                    <a:lnB w="12700" cap="flat" cmpd="sng" algn="ctr">
                      <a:solidFill>
                        <a:srgbClr val="BFBFBF"/>
                      </a:solidFill>
                      <a:prstDash val="dash"/>
                      <a:round/>
                      <a:headEnd type="none" w="med" len="med"/>
                      <a:tailEnd type="none" w="med" len="med"/>
                    </a:lnB>
                    <a:solidFill>
                      <a:srgbClr val="FFFFFF"/>
                    </a:solidFill>
                  </a:tcPr>
                </a:tc>
                <a:extLst>
                  <a:ext uri="{0D108BD9-81ED-4DB2-BD59-A6C34878D82A}">
                    <a16:rowId xmlns="" xmlns:a16="http://schemas.microsoft.com/office/drawing/2014/main" val="10006"/>
                  </a:ext>
                </a:extLst>
              </a:tr>
              <a:tr h="154965">
                <a:tc>
                  <a:txBody>
                    <a:bodyPr/>
                    <a:lstStyle/>
                    <a:p>
                      <a:pPr algn="l" fontAlgn="b"/>
                      <a:r>
                        <a:rPr lang="es-MX" sz="1100" b="0" i="0" u="none" strike="noStrike" dirty="0">
                          <a:solidFill>
                            <a:srgbClr val="000000"/>
                          </a:solidFill>
                          <a:effectLst/>
                          <a:latin typeface="Calibri" panose="020F0502020204030204" pitchFamily="34" charset="0"/>
                        </a:rPr>
                        <a:t> </a:t>
                      </a:r>
                    </a:p>
                  </a:txBody>
                  <a:tcPr marL="0" marR="0" marT="0" marB="0" anchor="b">
                    <a:lnL>
                      <a:noFill/>
                    </a:lnL>
                    <a:lnR>
                      <a:noFill/>
                    </a:lnR>
                    <a:lnT w="12700" cap="flat" cmpd="sng" algn="ctr">
                      <a:solidFill>
                        <a:srgbClr val="BFBFBF"/>
                      </a:solidFill>
                      <a:prstDash val="dash"/>
                      <a:round/>
                      <a:headEnd type="none" w="med" len="med"/>
                      <a:tailEnd type="none" w="med" len="med"/>
                    </a:lnT>
                    <a:lnB>
                      <a:noFill/>
                    </a:lnB>
                    <a:solidFill>
                      <a:srgbClr val="FFFFFF"/>
                    </a:solidFill>
                  </a:tcPr>
                </a:tc>
                <a:tc>
                  <a:txBody>
                    <a:bodyPr/>
                    <a:lstStyle/>
                    <a:p>
                      <a:pPr algn="l" fontAlgn="b"/>
                      <a:r>
                        <a:rPr lang="es-MX" sz="1100" b="0" i="0" u="none" strike="noStrike" dirty="0">
                          <a:solidFill>
                            <a:srgbClr val="000000"/>
                          </a:solidFill>
                          <a:effectLst/>
                          <a:latin typeface="Calibri" panose="020F0502020204030204" pitchFamily="34" charset="0"/>
                        </a:rPr>
                        <a:t> </a:t>
                      </a:r>
                    </a:p>
                  </a:txBody>
                  <a:tcPr marL="0" marR="0" marT="0" marB="0" anchor="b">
                    <a:lnL>
                      <a:noFill/>
                    </a:lnL>
                    <a:lnR>
                      <a:noFill/>
                    </a:lnR>
                    <a:lnT w="12700" cap="flat" cmpd="sng" algn="ctr">
                      <a:solidFill>
                        <a:srgbClr val="BFBFBF"/>
                      </a:solidFill>
                      <a:prstDash val="dash"/>
                      <a:round/>
                      <a:headEnd type="none" w="med" len="med"/>
                      <a:tailEnd type="none" w="med" len="med"/>
                    </a:lnT>
                    <a:lnB>
                      <a:noFill/>
                    </a:lnB>
                    <a:solidFill>
                      <a:srgbClr val="FFFFFF"/>
                    </a:solidFill>
                  </a:tcPr>
                </a:tc>
                <a:tc>
                  <a:txBody>
                    <a:bodyPr/>
                    <a:lstStyle/>
                    <a:p>
                      <a:pPr algn="l" fontAlgn="b"/>
                      <a:r>
                        <a:rPr lang="es-MX" sz="1100" b="0" i="0" u="none" strike="noStrike" dirty="0">
                          <a:solidFill>
                            <a:srgbClr val="000000"/>
                          </a:solidFill>
                          <a:effectLst/>
                          <a:latin typeface="Calibri" panose="020F0502020204030204" pitchFamily="34" charset="0"/>
                        </a:rPr>
                        <a:t> </a:t>
                      </a:r>
                    </a:p>
                  </a:txBody>
                  <a:tcPr marL="0" marR="0" marT="0" marB="0" anchor="b">
                    <a:lnL>
                      <a:noFill/>
                    </a:lnL>
                    <a:lnR>
                      <a:noFill/>
                    </a:lnR>
                    <a:lnT w="12700" cap="flat" cmpd="sng" algn="ctr">
                      <a:solidFill>
                        <a:srgbClr val="BFBFBF"/>
                      </a:solidFill>
                      <a:prstDash val="dash"/>
                      <a:round/>
                      <a:headEnd type="none" w="med" len="med"/>
                      <a:tailEnd type="none" w="med" len="med"/>
                    </a:lnT>
                    <a:lnB>
                      <a:noFill/>
                    </a:lnB>
                    <a:solidFill>
                      <a:srgbClr val="FFFFFF"/>
                    </a:solidFill>
                  </a:tcPr>
                </a:tc>
                <a:tc>
                  <a:txBody>
                    <a:bodyPr/>
                    <a:lstStyle/>
                    <a:p>
                      <a:pPr algn="l" fontAlgn="b"/>
                      <a:r>
                        <a:rPr lang="es-MX" sz="1100" b="0" i="0" u="none" strike="noStrike" dirty="0">
                          <a:solidFill>
                            <a:srgbClr val="000000"/>
                          </a:solidFill>
                          <a:effectLst/>
                          <a:latin typeface="Calibri" panose="020F0502020204030204" pitchFamily="34" charset="0"/>
                        </a:rPr>
                        <a:t> </a:t>
                      </a:r>
                    </a:p>
                  </a:txBody>
                  <a:tcPr marL="0" marR="0" marT="0" marB="0" anchor="b">
                    <a:lnL>
                      <a:noFill/>
                    </a:lnL>
                    <a:lnR>
                      <a:noFill/>
                    </a:lnR>
                    <a:lnT w="12700" cap="flat" cmpd="sng" algn="ctr">
                      <a:solidFill>
                        <a:srgbClr val="BFBFBF"/>
                      </a:solidFill>
                      <a:prstDash val="dash"/>
                      <a:round/>
                      <a:headEnd type="none" w="med" len="med"/>
                      <a:tailEnd type="none" w="med" len="med"/>
                    </a:lnT>
                    <a:lnB>
                      <a:noFill/>
                    </a:lnB>
                    <a:solidFill>
                      <a:srgbClr val="FFFFFF"/>
                    </a:solidFill>
                  </a:tcPr>
                </a:tc>
                <a:tc>
                  <a:txBody>
                    <a:bodyPr/>
                    <a:lstStyle/>
                    <a:p>
                      <a:pPr algn="l" fontAlgn="b"/>
                      <a:r>
                        <a:rPr lang="es-MX" sz="1100" b="0" i="0" u="none" strike="noStrike" dirty="0">
                          <a:solidFill>
                            <a:srgbClr val="000000"/>
                          </a:solidFill>
                          <a:effectLst/>
                          <a:latin typeface="Calibri" panose="020F0502020204030204" pitchFamily="34" charset="0"/>
                        </a:rPr>
                        <a:t> </a:t>
                      </a:r>
                    </a:p>
                  </a:txBody>
                  <a:tcPr marL="0" marR="0" marT="0" marB="0" anchor="b">
                    <a:lnL>
                      <a:noFill/>
                    </a:lnL>
                    <a:lnR>
                      <a:noFill/>
                    </a:lnR>
                    <a:lnT w="12700" cap="flat" cmpd="sng" algn="ctr">
                      <a:solidFill>
                        <a:srgbClr val="BFBFBF"/>
                      </a:solidFill>
                      <a:prstDash val="dash"/>
                      <a:round/>
                      <a:headEnd type="none" w="med" len="med"/>
                      <a:tailEnd type="none" w="med" len="med"/>
                    </a:lnT>
                    <a:lnB>
                      <a:noFill/>
                    </a:lnB>
                    <a:solidFill>
                      <a:srgbClr val="FFFFFF"/>
                    </a:solidFill>
                  </a:tcPr>
                </a:tc>
                <a:tc>
                  <a:txBody>
                    <a:bodyPr/>
                    <a:lstStyle/>
                    <a:p>
                      <a:pPr algn="l" fontAlgn="b"/>
                      <a:r>
                        <a:rPr lang="es-MX" sz="1100" b="0" i="0" u="none" strike="noStrike" dirty="0">
                          <a:solidFill>
                            <a:srgbClr val="000000"/>
                          </a:solidFill>
                          <a:effectLst/>
                          <a:latin typeface="Calibri" panose="020F0502020204030204" pitchFamily="34" charset="0"/>
                        </a:rPr>
                        <a:t> </a:t>
                      </a:r>
                    </a:p>
                  </a:txBody>
                  <a:tcPr marL="0" marR="0" marT="0" marB="0" anchor="b">
                    <a:lnL>
                      <a:noFill/>
                    </a:lnL>
                    <a:lnR w="6350" cap="flat" cmpd="sng" algn="ctr">
                      <a:solidFill>
                        <a:srgbClr val="C00000"/>
                      </a:solidFill>
                      <a:prstDash val="dot"/>
                      <a:round/>
                      <a:headEnd type="none" w="med" len="med"/>
                      <a:tailEnd type="none" w="med" len="med"/>
                    </a:lnR>
                    <a:lnT w="12700" cap="flat" cmpd="sng" algn="ctr">
                      <a:solidFill>
                        <a:srgbClr val="BFBFBF"/>
                      </a:solidFill>
                      <a:prstDash val="dash"/>
                      <a:round/>
                      <a:headEnd type="none" w="med" len="med"/>
                      <a:tailEnd type="none" w="med" len="med"/>
                    </a:lnT>
                    <a:lnB>
                      <a:noFill/>
                    </a:lnB>
                    <a:solidFill>
                      <a:srgbClr val="FFFFFF"/>
                    </a:solidFill>
                  </a:tcPr>
                </a:tc>
                <a:tc>
                  <a:txBody>
                    <a:bodyPr/>
                    <a:lstStyle/>
                    <a:p>
                      <a:pPr algn="l" fontAlgn="b"/>
                      <a:r>
                        <a:rPr lang="es-MX" sz="1100" b="0" i="0" u="none" strike="noStrike" dirty="0">
                          <a:solidFill>
                            <a:srgbClr val="000000"/>
                          </a:solidFill>
                          <a:effectLst/>
                          <a:latin typeface="Calibri" panose="020F0502020204030204" pitchFamily="34" charset="0"/>
                        </a:rPr>
                        <a:t> </a:t>
                      </a:r>
                    </a:p>
                  </a:txBody>
                  <a:tcPr marL="0" marR="0" marT="0" marB="0" anchor="b">
                    <a:lnL w="6350" cap="flat" cmpd="sng" algn="ctr">
                      <a:solidFill>
                        <a:srgbClr val="C00000"/>
                      </a:solidFill>
                      <a:prstDash val="dot"/>
                      <a:round/>
                      <a:headEnd type="none" w="med" len="med"/>
                      <a:tailEnd type="none" w="med" len="med"/>
                    </a:lnL>
                    <a:lnR>
                      <a:noFill/>
                    </a:lnR>
                    <a:lnT w="12700" cap="flat" cmpd="sng" algn="ctr">
                      <a:solidFill>
                        <a:srgbClr val="BFBFBF"/>
                      </a:solidFill>
                      <a:prstDash val="dash"/>
                      <a:round/>
                      <a:headEnd type="none" w="med" len="med"/>
                      <a:tailEnd type="none" w="med" len="med"/>
                    </a:lnT>
                    <a:lnB>
                      <a:noFill/>
                    </a:lnB>
                    <a:solidFill>
                      <a:srgbClr val="FFFFFF"/>
                    </a:solidFill>
                  </a:tcPr>
                </a:tc>
                <a:tc>
                  <a:txBody>
                    <a:bodyPr/>
                    <a:lstStyle/>
                    <a:p>
                      <a:pPr algn="l" fontAlgn="b"/>
                      <a:r>
                        <a:rPr lang="es-MX" sz="1100" b="0" i="0" u="none" strike="noStrike" dirty="0">
                          <a:solidFill>
                            <a:srgbClr val="000000"/>
                          </a:solidFill>
                          <a:effectLst/>
                          <a:latin typeface="Calibri" panose="020F0502020204030204" pitchFamily="34" charset="0"/>
                        </a:rPr>
                        <a:t> </a:t>
                      </a:r>
                    </a:p>
                  </a:txBody>
                  <a:tcPr marL="0" marR="0" marT="0" marB="0" anchor="b">
                    <a:lnL>
                      <a:noFill/>
                    </a:lnL>
                    <a:lnR>
                      <a:noFill/>
                    </a:lnR>
                    <a:lnT w="12700" cap="flat" cmpd="sng" algn="ctr">
                      <a:solidFill>
                        <a:srgbClr val="BFBFBF"/>
                      </a:solidFill>
                      <a:prstDash val="dash"/>
                      <a:round/>
                      <a:headEnd type="none" w="med" len="med"/>
                      <a:tailEnd type="none" w="med" len="med"/>
                    </a:lnT>
                    <a:lnB>
                      <a:noFill/>
                    </a:lnB>
                    <a:solidFill>
                      <a:srgbClr val="FFFFFF"/>
                    </a:solidFill>
                  </a:tcPr>
                </a:tc>
                <a:extLst>
                  <a:ext uri="{0D108BD9-81ED-4DB2-BD59-A6C34878D82A}">
                    <a16:rowId xmlns="" xmlns:a16="http://schemas.microsoft.com/office/drawing/2014/main" val="10007"/>
                  </a:ext>
                </a:extLst>
              </a:tr>
              <a:tr h="968534">
                <a:tc>
                  <a:txBody>
                    <a:bodyPr/>
                    <a:lstStyle/>
                    <a:p>
                      <a:pPr algn="l" fontAlgn="b"/>
                      <a:endParaRPr lang="es-MX" sz="1100" b="0" i="0" u="none" strike="noStrike" dirty="0">
                        <a:solidFill>
                          <a:srgbClr val="000000"/>
                        </a:solidFill>
                        <a:effectLst/>
                        <a:latin typeface="Calibri" panose="020F0502020204030204" pitchFamily="34" charset="0"/>
                      </a:endParaRPr>
                    </a:p>
                  </a:txBody>
                  <a:tcPr marL="0" marR="0" marT="0" marB="0">
                    <a:lnL>
                      <a:noFill/>
                    </a:lnL>
                    <a:lnR>
                      <a:noFill/>
                    </a:lnR>
                    <a:lnT>
                      <a:noFill/>
                    </a:lnT>
                    <a:lnB>
                      <a:noFill/>
                    </a:lnB>
                  </a:tcPr>
                </a:tc>
                <a:tc>
                  <a:txBody>
                    <a:bodyPr/>
                    <a:lstStyle/>
                    <a:p>
                      <a:pPr algn="l" fontAlgn="b"/>
                      <a:endParaRPr lang="es-MX" sz="1100" b="0" i="0" u="none" strike="noStrike" dirty="0">
                        <a:solidFill>
                          <a:srgbClr val="000000"/>
                        </a:solidFill>
                        <a:effectLst/>
                        <a:latin typeface="Century Gothic" panose="020B0502020202020204" pitchFamily="34" charset="0"/>
                      </a:endParaRPr>
                    </a:p>
                  </a:txBody>
                  <a:tcPr marL="0" marR="0" marT="0" marB="0" anchor="b">
                    <a:lnL>
                      <a:noFill/>
                    </a:lnL>
                    <a:lnR>
                      <a:noFill/>
                    </a:lnR>
                    <a:lnT>
                      <a:noFill/>
                    </a:lnT>
                    <a:lnB>
                      <a:noFill/>
                    </a:lnB>
                  </a:tcPr>
                </a:tc>
                <a:tc>
                  <a:txBody>
                    <a:bodyPr/>
                    <a:lstStyle/>
                    <a:p>
                      <a:pPr algn="l" fontAlgn="ctr"/>
                      <a:r>
                        <a:rPr lang="es-MX" sz="1100" b="1" i="0" u="none" strike="noStrike" dirty="0">
                          <a:solidFill>
                            <a:srgbClr val="FFFFFF"/>
                          </a:solidFill>
                          <a:effectLst/>
                          <a:latin typeface="Century Gothic" panose="020B0502020202020204" pitchFamily="34" charset="0"/>
                        </a:rPr>
                        <a:t> </a:t>
                      </a:r>
                      <a:r>
                        <a:rPr lang="es-MX" sz="1100" b="1" i="0" u="none" strike="noStrike" dirty="0" smtClean="0">
                          <a:solidFill>
                            <a:srgbClr val="FFFFFF"/>
                          </a:solidFill>
                          <a:effectLst/>
                          <a:latin typeface="Century Gothic" panose="020B0502020202020204" pitchFamily="34" charset="0"/>
                        </a:rPr>
                        <a:t>Moisés</a:t>
                      </a:r>
                      <a:r>
                        <a:rPr lang="es-MX" sz="1100" b="1" i="0" u="none" strike="noStrike" baseline="0" dirty="0" smtClean="0">
                          <a:solidFill>
                            <a:srgbClr val="FFFFFF"/>
                          </a:solidFill>
                          <a:effectLst/>
                          <a:latin typeface="Century Gothic" panose="020B0502020202020204" pitchFamily="34" charset="0"/>
                        </a:rPr>
                        <a:t> Shabot</a:t>
                      </a:r>
                      <a:r>
                        <a:rPr lang="es-MX" sz="1100" b="0" i="0" u="none" strike="noStrike" dirty="0">
                          <a:solidFill>
                            <a:srgbClr val="FFFFFF"/>
                          </a:solidFill>
                          <a:effectLst/>
                          <a:latin typeface="Century Gothic" panose="020B0502020202020204" pitchFamily="34" charset="0"/>
                        </a:rPr>
                        <a:t/>
                      </a:r>
                      <a:br>
                        <a:rPr lang="es-MX" sz="1100" b="0" i="0" u="none" strike="noStrike" dirty="0">
                          <a:solidFill>
                            <a:srgbClr val="FFFFFF"/>
                          </a:solidFill>
                          <a:effectLst/>
                          <a:latin typeface="Century Gothic" panose="020B0502020202020204" pitchFamily="34" charset="0"/>
                        </a:rPr>
                      </a:br>
                      <a:r>
                        <a:rPr lang="es-MX" sz="1100" b="0" i="0" u="none" strike="noStrike" dirty="0">
                          <a:solidFill>
                            <a:srgbClr val="FFFFFF"/>
                          </a:solidFill>
                          <a:effectLst/>
                          <a:latin typeface="Century Gothic" panose="020B0502020202020204" pitchFamily="34" charset="0"/>
                        </a:rPr>
                        <a:t/>
                      </a:r>
                      <a:br>
                        <a:rPr lang="es-MX" sz="1100" b="0" i="0" u="none" strike="noStrike" dirty="0">
                          <a:solidFill>
                            <a:srgbClr val="FFFFFF"/>
                          </a:solidFill>
                          <a:effectLst/>
                          <a:latin typeface="Century Gothic" panose="020B0502020202020204" pitchFamily="34" charset="0"/>
                        </a:rPr>
                      </a:br>
                      <a:r>
                        <a:rPr lang="es-MX" sz="1100" b="0" i="0" u="none" strike="noStrike" dirty="0">
                          <a:solidFill>
                            <a:srgbClr val="FFFFFF"/>
                          </a:solidFill>
                          <a:effectLst/>
                          <a:latin typeface="Century Gothic" panose="020B0502020202020204" pitchFamily="34" charset="0"/>
                        </a:rPr>
                        <a:t>  </a:t>
                      </a:r>
                      <a:r>
                        <a:rPr lang="es-MX" sz="1000" b="0" i="0" u="none" strike="noStrike" dirty="0" smtClean="0">
                          <a:solidFill>
                            <a:srgbClr val="FFFFFF"/>
                          </a:solidFill>
                          <a:effectLst/>
                          <a:latin typeface="Century Gothic" panose="020B0502020202020204" pitchFamily="34" charset="0"/>
                        </a:rPr>
                        <a:t>Presidente del Consejo</a:t>
                      </a:r>
                      <a:endParaRPr lang="es-MX" sz="1000" b="0" i="0" u="none" strike="noStrike" dirty="0">
                        <a:solidFill>
                          <a:srgbClr val="FFFFFF"/>
                        </a:solidFill>
                        <a:effectLst/>
                        <a:latin typeface="Century Gothic" panose="020B0502020202020204" pitchFamily="34" charset="0"/>
                      </a:endParaRPr>
                    </a:p>
                  </a:txBody>
                  <a:tcPr marL="0" marR="0" marT="0" marB="0" anchor="ctr">
                    <a:lnL>
                      <a:noFill/>
                    </a:lnL>
                    <a:lnR>
                      <a:noFill/>
                    </a:lnR>
                    <a:lnT>
                      <a:noFill/>
                    </a:lnT>
                    <a:lnB>
                      <a:noFill/>
                    </a:lnB>
                    <a:solidFill>
                      <a:srgbClr val="C00000"/>
                    </a:solidFill>
                  </a:tcPr>
                </a:tc>
                <a:tc>
                  <a:txBody>
                    <a:bodyPr/>
                    <a:lstStyle/>
                    <a:p>
                      <a:pPr algn="l" fontAlgn="b"/>
                      <a:r>
                        <a:rPr lang="es-MX" sz="1100" b="0" i="0" u="none" strike="noStrike" dirty="0">
                          <a:solidFill>
                            <a:srgbClr val="000000"/>
                          </a:solidFill>
                          <a:effectLst/>
                          <a:latin typeface="Century Gothic" panose="020B0502020202020204" pitchFamily="34" charset="0"/>
                        </a:rPr>
                        <a:t> </a:t>
                      </a:r>
                    </a:p>
                  </a:txBody>
                  <a:tcPr marL="0" marR="0" marT="0" marB="0" anchor="b">
                    <a:lnL>
                      <a:noFill/>
                    </a:lnL>
                    <a:lnR>
                      <a:noFill/>
                    </a:lnR>
                    <a:lnT>
                      <a:noFill/>
                    </a:lnT>
                    <a:lnB>
                      <a:noFill/>
                    </a:lnB>
                    <a:solidFill>
                      <a:srgbClr val="FFFFFF"/>
                    </a:solidFill>
                  </a:tcPr>
                </a:tc>
                <a:tc>
                  <a:txBody>
                    <a:bodyPr/>
                    <a:lstStyle/>
                    <a:p>
                      <a:pPr algn="l" fontAlgn="b"/>
                      <a:r>
                        <a:rPr lang="es-MX" sz="1100" b="0" i="0" u="none" strike="noStrike" dirty="0">
                          <a:solidFill>
                            <a:srgbClr val="000000"/>
                          </a:solidFill>
                          <a:effectLst/>
                          <a:latin typeface="Century Gothic" panose="020B0502020202020204" pitchFamily="34" charset="0"/>
                        </a:rPr>
                        <a:t> </a:t>
                      </a:r>
                    </a:p>
                  </a:txBody>
                  <a:tcPr marL="0" marR="0" marT="0" marB="0" anchor="b">
                    <a:lnL>
                      <a:noFill/>
                    </a:lnL>
                    <a:lnR>
                      <a:noFill/>
                    </a:lnR>
                    <a:lnT>
                      <a:noFill/>
                    </a:lnT>
                    <a:lnB>
                      <a:noFill/>
                    </a:lnB>
                    <a:solidFill>
                      <a:srgbClr val="FFFFFF"/>
                    </a:solidFill>
                  </a:tcPr>
                </a:tc>
                <a:tc>
                  <a:txBody>
                    <a:bodyPr/>
                    <a:lstStyle/>
                    <a:p>
                      <a:pPr algn="l" fontAlgn="ctr"/>
                      <a:r>
                        <a:rPr lang="es-MX" sz="1100" b="0" i="0" u="none" strike="noStrike" dirty="0">
                          <a:solidFill>
                            <a:srgbClr val="000000"/>
                          </a:solidFill>
                          <a:effectLst/>
                          <a:latin typeface="Century Gothic" panose="020B0502020202020204" pitchFamily="34" charset="0"/>
                        </a:rPr>
                        <a:t>• </a:t>
                      </a:r>
                      <a:r>
                        <a:rPr lang="es-MX" sz="1100" b="0" i="0" u="none" strike="noStrike" dirty="0" smtClean="0">
                          <a:solidFill>
                            <a:srgbClr val="000000"/>
                          </a:solidFill>
                          <a:effectLst/>
                          <a:latin typeface="Century Gothic" panose="020B0502020202020204" pitchFamily="34" charset="0"/>
                        </a:rPr>
                        <a:t> Co-fundador de Quierocasa</a:t>
                      </a:r>
                    </a:p>
                    <a:p>
                      <a:pPr marL="0" marR="0" lvl="0" indent="0" algn="l" defTabSz="457200" rtl="0" eaLnBrk="1" fontAlgn="ctr" latinLnBrk="0" hangingPunct="1">
                        <a:lnSpc>
                          <a:spcPct val="100000"/>
                        </a:lnSpc>
                        <a:spcBef>
                          <a:spcPts val="0"/>
                        </a:spcBef>
                        <a:spcAft>
                          <a:spcPts val="0"/>
                        </a:spcAft>
                        <a:buClrTx/>
                        <a:buSzTx/>
                        <a:buFontTx/>
                        <a:buNone/>
                        <a:tabLst/>
                        <a:defRPr/>
                      </a:pPr>
                      <a:r>
                        <a:rPr lang="es-MX" sz="1100" b="0" i="0" u="none" strike="noStrike" dirty="0" smtClean="0">
                          <a:solidFill>
                            <a:srgbClr val="000000"/>
                          </a:solidFill>
                          <a:effectLst/>
                          <a:latin typeface="Century Gothic" panose="020B0502020202020204" pitchFamily="34" charset="0"/>
                        </a:rPr>
                        <a:t>•  Experiencia en el desarrollo</a:t>
                      </a:r>
                      <a:r>
                        <a:rPr lang="es-MX" sz="1100" b="0" i="0" u="none" strike="noStrike" baseline="0" dirty="0" smtClean="0">
                          <a:solidFill>
                            <a:srgbClr val="000000"/>
                          </a:solidFill>
                          <a:effectLst/>
                          <a:latin typeface="Century Gothic" panose="020B0502020202020204" pitchFamily="34" charset="0"/>
                        </a:rPr>
                        <a:t>, construcción y comercialización de más de 35 años</a:t>
                      </a:r>
                      <a:endParaRPr lang="es-MX" sz="1100" b="0" i="0" u="none" strike="noStrike" dirty="0" smtClean="0">
                        <a:solidFill>
                          <a:srgbClr val="000000"/>
                        </a:solidFill>
                        <a:effectLst/>
                        <a:latin typeface="Century Gothic" panose="020B0502020202020204" pitchFamily="34" charset="0"/>
                      </a:endParaRPr>
                    </a:p>
                    <a:p>
                      <a:pPr algn="l" fontAlgn="ctr"/>
                      <a:endParaRPr lang="es-MX" sz="1100" b="0" i="0" u="none" strike="noStrike" dirty="0">
                        <a:solidFill>
                          <a:srgbClr val="000000"/>
                        </a:solidFill>
                        <a:effectLst/>
                        <a:latin typeface="Century Gothic" panose="020B0502020202020204" pitchFamily="34" charset="0"/>
                      </a:endParaRPr>
                    </a:p>
                  </a:txBody>
                  <a:tcPr marL="0" marR="0" marT="0" marB="0" anchor="ctr">
                    <a:lnL>
                      <a:noFill/>
                    </a:lnL>
                    <a:lnR>
                      <a:noFill/>
                    </a:lnR>
                    <a:lnT>
                      <a:noFill/>
                    </a:lnT>
                    <a:lnB>
                      <a:noFill/>
                    </a:lnB>
                    <a:solidFill>
                      <a:srgbClr val="FFFFFF"/>
                    </a:solidFill>
                  </a:tcPr>
                </a:tc>
                <a:tc>
                  <a:txBody>
                    <a:bodyPr/>
                    <a:lstStyle/>
                    <a:p>
                      <a:pPr algn="l" fontAlgn="b"/>
                      <a:r>
                        <a:rPr lang="es-MX" sz="1100" b="0" i="0" u="none" strike="noStrike" dirty="0">
                          <a:solidFill>
                            <a:srgbClr val="000000"/>
                          </a:solidFill>
                          <a:effectLst/>
                          <a:latin typeface="Century Gothic" panose="020B0502020202020204" pitchFamily="34" charset="0"/>
                        </a:rPr>
                        <a:t> </a:t>
                      </a:r>
                    </a:p>
                  </a:txBody>
                  <a:tcPr marL="0" marR="0" marT="0" marB="0" anchor="b">
                    <a:lnL>
                      <a:noFill/>
                    </a:lnL>
                    <a:lnR>
                      <a:noFill/>
                    </a:lnR>
                    <a:lnT>
                      <a:noFill/>
                    </a:lnT>
                    <a:lnB>
                      <a:noFill/>
                    </a:lnB>
                    <a:solidFill>
                      <a:srgbClr val="FFFFFF"/>
                    </a:solidFill>
                  </a:tcPr>
                </a:tc>
                <a:tc>
                  <a:txBody>
                    <a:bodyPr/>
                    <a:lstStyle/>
                    <a:p>
                      <a:pPr algn="l" fontAlgn="ctr"/>
                      <a:r>
                        <a:rPr lang="es-MX" sz="1100" b="0" i="0" u="none" strike="noStrike" dirty="0">
                          <a:solidFill>
                            <a:srgbClr val="000000"/>
                          </a:solidFill>
                          <a:effectLst/>
                          <a:latin typeface="Century Gothic" panose="020B0502020202020204" pitchFamily="34" charset="0"/>
                        </a:rPr>
                        <a:t>• </a:t>
                      </a:r>
                      <a:r>
                        <a:rPr lang="es-MX" sz="1100" b="0" i="0" u="none" strike="noStrike" dirty="0" smtClean="0">
                          <a:solidFill>
                            <a:srgbClr val="000000"/>
                          </a:solidFill>
                          <a:effectLst/>
                          <a:latin typeface="Century Gothic" panose="020B0502020202020204" pitchFamily="34" charset="0"/>
                        </a:rPr>
                        <a:t>Ingeniería civil, Universidad Iberoamericana</a:t>
                      </a:r>
                    </a:p>
                    <a:p>
                      <a:pPr algn="l" fontAlgn="ctr"/>
                      <a:r>
                        <a:rPr lang="es-MX" sz="1100" b="0" i="0" u="none" strike="noStrike" dirty="0" smtClean="0">
                          <a:solidFill>
                            <a:srgbClr val="000000"/>
                          </a:solidFill>
                          <a:effectLst/>
                          <a:latin typeface="Century Gothic" panose="020B0502020202020204" pitchFamily="34" charset="0"/>
                        </a:rPr>
                        <a:t>• AD-2, IPADE</a:t>
                      </a:r>
                      <a:r>
                        <a:rPr lang="es-MX" sz="1100" b="0" i="0" u="none" strike="noStrike" dirty="0">
                          <a:solidFill>
                            <a:srgbClr val="000000"/>
                          </a:solidFill>
                          <a:effectLst/>
                          <a:latin typeface="Century Gothic" panose="020B0502020202020204" pitchFamily="34" charset="0"/>
                        </a:rPr>
                        <a:t/>
                      </a:r>
                      <a:br>
                        <a:rPr lang="es-MX" sz="1100" b="0" i="0" u="none" strike="noStrike" dirty="0">
                          <a:solidFill>
                            <a:srgbClr val="000000"/>
                          </a:solidFill>
                          <a:effectLst/>
                          <a:latin typeface="Century Gothic" panose="020B0502020202020204" pitchFamily="34" charset="0"/>
                        </a:rPr>
                      </a:br>
                      <a:endParaRPr lang="es-MX" sz="1100" b="0" i="0" u="none" strike="noStrike" dirty="0">
                        <a:solidFill>
                          <a:srgbClr val="000000"/>
                        </a:solidFill>
                        <a:effectLst/>
                        <a:latin typeface="Century Gothic" panose="020B0502020202020204" pitchFamily="34" charset="0"/>
                      </a:endParaRPr>
                    </a:p>
                  </a:txBody>
                  <a:tcPr marL="0" marR="0" marT="0" marB="0" anchor="ctr">
                    <a:lnL>
                      <a:noFill/>
                    </a:lnL>
                    <a:lnR>
                      <a:noFill/>
                    </a:lnR>
                    <a:lnT>
                      <a:noFill/>
                    </a:lnT>
                    <a:lnB>
                      <a:noFill/>
                    </a:lnB>
                    <a:solidFill>
                      <a:srgbClr val="FFFFFF"/>
                    </a:solidFill>
                  </a:tcPr>
                </a:tc>
                <a:extLst>
                  <a:ext uri="{0D108BD9-81ED-4DB2-BD59-A6C34878D82A}">
                    <a16:rowId xmlns="" xmlns:a16="http://schemas.microsoft.com/office/drawing/2014/main" val="10008"/>
                  </a:ext>
                </a:extLst>
              </a:tr>
            </a:tbl>
          </a:graphicData>
        </a:graphic>
      </p:graphicFrame>
      <p:sp>
        <p:nvSpPr>
          <p:cNvPr id="3" name="Rectángulo 2"/>
          <p:cNvSpPr/>
          <p:nvPr/>
        </p:nvSpPr>
        <p:spPr>
          <a:xfrm>
            <a:off x="429768" y="1850599"/>
            <a:ext cx="8714232" cy="26517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
        <p:nvSpPr>
          <p:cNvPr id="5" name="Rectángulo 4"/>
          <p:cNvSpPr/>
          <p:nvPr/>
        </p:nvSpPr>
        <p:spPr>
          <a:xfrm>
            <a:off x="-204408" y="1097852"/>
            <a:ext cx="8599931" cy="523220"/>
          </a:xfrm>
          <a:prstGeom prst="rect">
            <a:avLst/>
          </a:prstGeom>
        </p:spPr>
        <p:txBody>
          <a:bodyPr wrap="square">
            <a:spAutoFit/>
          </a:bodyPr>
          <a:lstStyle/>
          <a:p>
            <a:pPr lvl="1">
              <a:spcBef>
                <a:spcPts val="0"/>
              </a:spcBef>
              <a:spcAft>
                <a:spcPts val="600"/>
              </a:spcAft>
              <a:buClr>
                <a:srgbClr val="CD0000"/>
              </a:buClr>
              <a:buSzPct val="110000"/>
            </a:pPr>
            <a:r>
              <a:rPr lang="es-MX" sz="1400" dirty="0">
                <a:latin typeface="Century Gothic" panose="020B0502020202020204" pitchFamily="34" charset="0"/>
              </a:rPr>
              <a:t>A continuación se presentan la experiencia profesional más relevante y la preparación académica de los miembros clave del equipo: </a:t>
            </a:r>
          </a:p>
        </p:txBody>
      </p:sp>
      <p:pic>
        <p:nvPicPr>
          <p:cNvPr id="14338" name="Picture 2" descr="Resultado de imagen para josé shabot"/>
          <p:cNvPicPr>
            <a:picLocks noChangeAspect="1" noChangeArrowheads="1"/>
          </p:cNvPicPr>
          <p:nvPr/>
        </p:nvPicPr>
        <p:blipFill rotWithShape="1">
          <a:blip r:embed="rId2">
            <a:extLst>
              <a:ext uri="{28A0092B-C50C-407E-A947-70E740481C1C}">
                <a14:useLocalDpi xmlns:a14="http://schemas.microsoft.com/office/drawing/2010/main" val="0"/>
              </a:ext>
            </a:extLst>
          </a:blip>
          <a:srcRect l="5119" r="21729"/>
          <a:stretch/>
        </p:blipFill>
        <p:spPr bwMode="auto">
          <a:xfrm>
            <a:off x="371178" y="2536343"/>
            <a:ext cx="730103" cy="998080"/>
          </a:xfrm>
          <a:prstGeom prst="rect">
            <a:avLst/>
          </a:prstGeom>
          <a:noFill/>
          <a:extLst>
            <a:ext uri="{909E8E84-426E-40DD-AFC4-6F175D3DCCD1}">
              <a14:hiddenFill xmlns:a14="http://schemas.microsoft.com/office/drawing/2010/main">
                <a:solidFill>
                  <a:srgbClr val="FFFFFF"/>
                </a:solidFill>
              </a14:hiddenFill>
            </a:ext>
          </a:extLst>
        </p:spPr>
      </p:pic>
      <p:pic>
        <p:nvPicPr>
          <p:cNvPr id="6" name="Imagen 5"/>
          <p:cNvPicPr>
            <a:picLocks noChangeAspect="1"/>
          </p:cNvPicPr>
          <p:nvPr/>
        </p:nvPicPr>
        <p:blipFill rotWithShape="1">
          <a:blip r:embed="rId3"/>
          <a:srcRect t="5280" r="15859"/>
          <a:stretch/>
        </p:blipFill>
        <p:spPr>
          <a:xfrm>
            <a:off x="367675" y="3866290"/>
            <a:ext cx="725350" cy="962350"/>
          </a:xfrm>
          <a:prstGeom prst="rect">
            <a:avLst/>
          </a:prstGeom>
        </p:spPr>
      </p:pic>
      <p:pic>
        <p:nvPicPr>
          <p:cNvPr id="7" name="Imagen 6"/>
          <p:cNvPicPr>
            <a:picLocks noChangeAspect="1"/>
          </p:cNvPicPr>
          <p:nvPr/>
        </p:nvPicPr>
        <p:blipFill rotWithShape="1">
          <a:blip r:embed="rId4"/>
          <a:srcRect l="2976" r="5726"/>
          <a:stretch/>
        </p:blipFill>
        <p:spPr>
          <a:xfrm>
            <a:off x="378338" y="5168327"/>
            <a:ext cx="736123" cy="962350"/>
          </a:xfrm>
          <a:prstGeom prst="rect">
            <a:avLst/>
          </a:prstGeom>
        </p:spPr>
      </p:pic>
    </p:spTree>
    <p:extLst>
      <p:ext uri="{BB962C8B-B14F-4D97-AF65-F5344CB8AC3E}">
        <p14:creationId xmlns:p14="http://schemas.microsoft.com/office/powerpoint/2010/main" val="863814449"/>
      </p:ext>
    </p:extLst>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a:xfrm>
            <a:off x="391827" y="288000"/>
            <a:ext cx="7407462" cy="631524"/>
          </a:xfrm>
        </p:spPr>
        <p:txBody>
          <a:bodyPr vert="horz" lIns="91440" tIns="45720" rIns="91440" bIns="45720" rtlCol="0" anchor="ctr">
            <a:normAutofit/>
          </a:bodyPr>
          <a:lstStyle/>
          <a:p>
            <a:r>
              <a:rPr lang="es-ES" sz="2000" b="1" dirty="0">
                <a:latin typeface="Century Gothic" panose="020B0502020202020204" pitchFamily="34" charset="0"/>
                <a:ea typeface="+mj-ea"/>
              </a:rPr>
              <a:t>Propuesta de inversión FANVIT</a:t>
            </a:r>
            <a:endParaRPr lang="es-MX" sz="2000" b="1" dirty="0">
              <a:latin typeface="Century Gothic" panose="020B0502020202020204" pitchFamily="34" charset="0"/>
              <a:ea typeface="+mj-ea"/>
            </a:endParaRPr>
          </a:p>
        </p:txBody>
      </p:sp>
      <p:sp>
        <p:nvSpPr>
          <p:cNvPr id="8" name="2 Marcador de contenido"/>
          <p:cNvSpPr>
            <a:spLocks noGrp="1"/>
          </p:cNvSpPr>
          <p:nvPr>
            <p:ph idx="1"/>
          </p:nvPr>
        </p:nvSpPr>
        <p:spPr>
          <a:xfrm>
            <a:off x="300080" y="919524"/>
            <a:ext cx="8315325" cy="5314928"/>
          </a:xfrm>
          <a:noFill/>
        </p:spPr>
        <p:txBody>
          <a:bodyPr>
            <a:noAutofit/>
          </a:bodyPr>
          <a:lstStyle/>
          <a:p>
            <a:pPr marL="0" indent="0" algn="just">
              <a:spcBef>
                <a:spcPts val="0"/>
              </a:spcBef>
              <a:spcAft>
                <a:spcPts val="600"/>
              </a:spcAft>
              <a:buClr>
                <a:srgbClr val="CD0000"/>
              </a:buClr>
              <a:buSzPct val="110000"/>
              <a:buNone/>
            </a:pPr>
            <a:endParaRPr lang="es-MX" sz="1400" b="1" dirty="0">
              <a:latin typeface="Century Gothic" panose="020B0502020202020204" pitchFamily="34" charset="0"/>
            </a:endParaRPr>
          </a:p>
          <a:p>
            <a:pPr marL="0" indent="0" algn="just">
              <a:spcBef>
                <a:spcPts val="0"/>
              </a:spcBef>
              <a:spcAft>
                <a:spcPts val="600"/>
              </a:spcAft>
              <a:buClr>
                <a:srgbClr val="CD0000"/>
              </a:buClr>
              <a:buSzPct val="110000"/>
              <a:buNone/>
            </a:pPr>
            <a:r>
              <a:rPr lang="es-MX" sz="1400" b="1" dirty="0">
                <a:latin typeface="Century Gothic" panose="020B0502020202020204" pitchFamily="34" charset="0"/>
              </a:rPr>
              <a:t>Consideraciones</a:t>
            </a:r>
          </a:p>
          <a:p>
            <a:pPr marL="0" indent="0" algn="just">
              <a:spcBef>
                <a:spcPts val="0"/>
              </a:spcBef>
              <a:spcAft>
                <a:spcPts val="600"/>
              </a:spcAft>
              <a:buClr>
                <a:srgbClr val="CD0000"/>
              </a:buClr>
              <a:buSzPct val="110000"/>
              <a:buNone/>
            </a:pPr>
            <a:endParaRPr lang="es-MX" sz="500" b="1" dirty="0">
              <a:latin typeface="Century Gothic" panose="020B0502020202020204" pitchFamily="34" charset="0"/>
            </a:endParaRPr>
          </a:p>
          <a:p>
            <a:pPr lvl="1" algn="just">
              <a:spcBef>
                <a:spcPts val="0"/>
              </a:spcBef>
              <a:spcAft>
                <a:spcPts val="600"/>
              </a:spcAft>
              <a:buClr>
                <a:srgbClr val="CD0000"/>
              </a:buClr>
              <a:buSzPct val="110000"/>
              <a:buFont typeface="Arial" panose="020B0604020202020204" pitchFamily="34" charset="0"/>
              <a:buChar char="•"/>
            </a:pPr>
            <a:r>
              <a:rPr lang="es-MX" sz="1400" dirty="0">
                <a:latin typeface="Century Gothic" panose="020B0502020202020204" pitchFamily="34" charset="0"/>
              </a:rPr>
              <a:t>Se tiene un monto total para CKD’s de </a:t>
            </a:r>
            <a:r>
              <a:rPr lang="es-MX" sz="1400" dirty="0" smtClean="0">
                <a:latin typeface="Century Gothic" panose="020B0502020202020204" pitchFamily="34" charset="0"/>
              </a:rPr>
              <a:t>3,137 </a:t>
            </a:r>
            <a:r>
              <a:rPr lang="es-MX" sz="1400" dirty="0">
                <a:latin typeface="Century Gothic" panose="020B0502020202020204" pitchFamily="34" charset="0"/>
              </a:rPr>
              <a:t>mdp*, de los cuales ya se han comprometido </a:t>
            </a:r>
            <a:r>
              <a:rPr lang="es-MX" sz="1400" dirty="0" smtClean="0">
                <a:latin typeface="Century Gothic" panose="020B0502020202020204" pitchFamily="34" charset="0"/>
              </a:rPr>
              <a:t>1,050 </a:t>
            </a:r>
            <a:r>
              <a:rPr lang="es-MX" sz="1400" dirty="0">
                <a:latin typeface="Century Gothic" panose="020B0502020202020204" pitchFamily="34" charset="0"/>
              </a:rPr>
              <a:t>mdp </a:t>
            </a:r>
            <a:r>
              <a:rPr lang="es-MX" sz="1400" dirty="0" smtClean="0">
                <a:latin typeface="Century Gothic" panose="020B0502020202020204" pitchFamily="34" charset="0"/>
              </a:rPr>
              <a:t>(33%) </a:t>
            </a:r>
            <a:r>
              <a:rPr lang="es-MX" sz="1400" dirty="0">
                <a:latin typeface="Century Gothic" panose="020B0502020202020204" pitchFamily="34" charset="0"/>
              </a:rPr>
              <a:t>: </a:t>
            </a:r>
          </a:p>
          <a:p>
            <a:pPr lvl="1" algn="just">
              <a:spcBef>
                <a:spcPts val="0"/>
              </a:spcBef>
              <a:spcAft>
                <a:spcPts val="600"/>
              </a:spcAft>
              <a:buClr>
                <a:srgbClr val="CD0000"/>
              </a:buClr>
              <a:buSzPct val="110000"/>
              <a:buFont typeface="Arial" panose="020B0604020202020204" pitchFamily="34" charset="0"/>
              <a:buChar char="•"/>
            </a:pPr>
            <a:endParaRPr lang="es-MX" sz="1400" dirty="0">
              <a:latin typeface="Century Gothic" panose="020B0502020202020204" pitchFamily="34" charset="0"/>
            </a:endParaRPr>
          </a:p>
          <a:p>
            <a:pPr lvl="1" algn="just">
              <a:spcBef>
                <a:spcPts val="0"/>
              </a:spcBef>
              <a:spcAft>
                <a:spcPts val="600"/>
              </a:spcAft>
              <a:buClr>
                <a:srgbClr val="CD0000"/>
              </a:buClr>
              <a:buSzPct val="110000"/>
              <a:buFont typeface="Arial" panose="020B0604020202020204" pitchFamily="34" charset="0"/>
              <a:buChar char="•"/>
            </a:pPr>
            <a:endParaRPr lang="es-MX" sz="1400" dirty="0">
              <a:latin typeface="Century Gothic" panose="020B0502020202020204" pitchFamily="34" charset="0"/>
            </a:endParaRPr>
          </a:p>
          <a:p>
            <a:pPr marL="457200" lvl="1" indent="0" algn="just">
              <a:spcBef>
                <a:spcPts val="0"/>
              </a:spcBef>
              <a:spcAft>
                <a:spcPts val="600"/>
              </a:spcAft>
              <a:buClr>
                <a:srgbClr val="CD0000"/>
              </a:buClr>
              <a:buSzPct val="110000"/>
              <a:buNone/>
            </a:pPr>
            <a:endParaRPr lang="es-MX" sz="1400" dirty="0">
              <a:latin typeface="Century Gothic" panose="020B0502020202020204" pitchFamily="34" charset="0"/>
            </a:endParaRPr>
          </a:p>
          <a:p>
            <a:pPr marL="457200" lvl="1" indent="0" algn="just">
              <a:spcBef>
                <a:spcPts val="0"/>
              </a:spcBef>
              <a:spcAft>
                <a:spcPts val="600"/>
              </a:spcAft>
              <a:buClr>
                <a:srgbClr val="CD0000"/>
              </a:buClr>
              <a:buSzPct val="110000"/>
              <a:buNone/>
            </a:pPr>
            <a:endParaRPr lang="es-MX" sz="1400" dirty="0">
              <a:latin typeface="Century Gothic" panose="020B0502020202020204" pitchFamily="34" charset="0"/>
            </a:endParaRPr>
          </a:p>
          <a:p>
            <a:pPr marL="457200" lvl="1" indent="0" algn="just">
              <a:spcBef>
                <a:spcPts val="0"/>
              </a:spcBef>
              <a:spcAft>
                <a:spcPts val="600"/>
              </a:spcAft>
              <a:buClr>
                <a:srgbClr val="CD0000"/>
              </a:buClr>
              <a:buSzPct val="110000"/>
              <a:buNone/>
            </a:pPr>
            <a:endParaRPr lang="es-MX" sz="1400" dirty="0">
              <a:latin typeface="Century Gothic" panose="020B0502020202020204" pitchFamily="34" charset="0"/>
            </a:endParaRPr>
          </a:p>
          <a:p>
            <a:pPr marL="457200" lvl="1" indent="0" algn="just">
              <a:spcBef>
                <a:spcPts val="0"/>
              </a:spcBef>
              <a:spcAft>
                <a:spcPts val="600"/>
              </a:spcAft>
              <a:buClr>
                <a:srgbClr val="CD0000"/>
              </a:buClr>
              <a:buSzPct val="110000"/>
              <a:buNone/>
            </a:pPr>
            <a:endParaRPr lang="es-MX" sz="1400" dirty="0">
              <a:latin typeface="Century Gothic" panose="020B0502020202020204" pitchFamily="34" charset="0"/>
            </a:endParaRPr>
          </a:p>
          <a:p>
            <a:pPr marL="457200" lvl="1" indent="0" algn="just">
              <a:spcBef>
                <a:spcPts val="0"/>
              </a:spcBef>
              <a:spcAft>
                <a:spcPts val="600"/>
              </a:spcAft>
              <a:buClr>
                <a:srgbClr val="CD0000"/>
              </a:buClr>
              <a:buSzPct val="110000"/>
              <a:buNone/>
            </a:pPr>
            <a:endParaRPr lang="es-MX" sz="1400" dirty="0">
              <a:latin typeface="Century Gothic" panose="020B0502020202020204" pitchFamily="34" charset="0"/>
            </a:endParaRPr>
          </a:p>
          <a:p>
            <a:pPr marL="457200" lvl="1" indent="0" algn="just">
              <a:spcBef>
                <a:spcPts val="0"/>
              </a:spcBef>
              <a:spcAft>
                <a:spcPts val="600"/>
              </a:spcAft>
              <a:buClr>
                <a:srgbClr val="CD0000"/>
              </a:buClr>
              <a:buSzPct val="110000"/>
              <a:buNone/>
            </a:pPr>
            <a:endParaRPr lang="es-MX" sz="1400" dirty="0">
              <a:latin typeface="Century Gothic" panose="020B0502020202020204" pitchFamily="34" charset="0"/>
            </a:endParaRPr>
          </a:p>
          <a:p>
            <a:pPr marL="457200" lvl="1" indent="0" algn="just">
              <a:spcBef>
                <a:spcPts val="0"/>
              </a:spcBef>
              <a:spcAft>
                <a:spcPts val="600"/>
              </a:spcAft>
              <a:buClr>
                <a:srgbClr val="CD0000"/>
              </a:buClr>
              <a:buSzPct val="110000"/>
              <a:buNone/>
            </a:pPr>
            <a:endParaRPr lang="es-MX" sz="1400" dirty="0">
              <a:latin typeface="Century Gothic" panose="020B0502020202020204" pitchFamily="34" charset="0"/>
            </a:endParaRPr>
          </a:p>
        </p:txBody>
      </p:sp>
      <p:sp>
        <p:nvSpPr>
          <p:cNvPr id="7" name="Rectángulo 6"/>
          <p:cNvSpPr/>
          <p:nvPr/>
        </p:nvSpPr>
        <p:spPr>
          <a:xfrm>
            <a:off x="122922" y="6407540"/>
            <a:ext cx="8563878" cy="584775"/>
          </a:xfrm>
          <a:prstGeom prst="rect">
            <a:avLst/>
          </a:prstGeom>
        </p:spPr>
        <p:txBody>
          <a:bodyPr wrap="square">
            <a:spAutoFit/>
          </a:bodyPr>
          <a:lstStyle/>
          <a:p>
            <a:pPr eaLnBrk="1" hangingPunct="1">
              <a:spcBef>
                <a:spcPts val="0"/>
              </a:spcBef>
              <a:spcAft>
                <a:spcPts val="600"/>
              </a:spcAft>
              <a:buClr>
                <a:srgbClr val="CD0000"/>
              </a:buClr>
              <a:buSzPct val="110000"/>
            </a:pPr>
            <a:r>
              <a:rPr lang="es-MX" sz="900" dirty="0" smtClean="0">
                <a:latin typeface="Century Gothic" panose="020B0502020202020204" pitchFamily="34" charset="0"/>
              </a:rPr>
              <a:t>* Al 10 de mayo de 2017         </a:t>
            </a:r>
            <a:r>
              <a:rPr lang="es-MX" sz="900" dirty="0" smtClean="0">
                <a:solidFill>
                  <a:prstClr val="black"/>
                </a:solidFill>
                <a:latin typeface="Century Gothic" panose="020B0502020202020204" pitchFamily="34" charset="0"/>
              </a:rPr>
              <a:t>** Montos por definir         *** Montos </a:t>
            </a:r>
            <a:r>
              <a:rPr lang="es-MX" sz="900" dirty="0">
                <a:solidFill>
                  <a:prstClr val="black"/>
                </a:solidFill>
                <a:latin typeface="Century Gothic" panose="020B0502020202020204" pitchFamily="34" charset="0"/>
              </a:rPr>
              <a:t>definidos con metodología en proceso, para más información ver la sección “Asignación de montos de inversión en CKD’s por sector”, de la Sesión de Febrero.</a:t>
            </a:r>
            <a:endParaRPr lang="es-MX" sz="1400" dirty="0">
              <a:solidFill>
                <a:prstClr val="black"/>
              </a:solidFill>
              <a:latin typeface="Century Gothic" panose="020B0502020202020204" pitchFamily="34" charset="0"/>
            </a:endParaRPr>
          </a:p>
          <a:p>
            <a:pPr eaLnBrk="1" hangingPunct="1">
              <a:spcBef>
                <a:spcPts val="0"/>
              </a:spcBef>
              <a:spcAft>
                <a:spcPts val="600"/>
              </a:spcAft>
              <a:buClr>
                <a:srgbClr val="CD0000"/>
              </a:buClr>
              <a:buSzPct val="110000"/>
            </a:pPr>
            <a:endParaRPr lang="es-MX" sz="900" dirty="0">
              <a:solidFill>
                <a:prstClr val="black"/>
              </a:solidFill>
              <a:latin typeface="Century Gothic" panose="020B0502020202020204" pitchFamily="34" charset="0"/>
            </a:endParaRPr>
          </a:p>
        </p:txBody>
      </p:sp>
      <p:sp>
        <p:nvSpPr>
          <p:cNvPr id="3" name="2 Marcador de número de diapositiva"/>
          <p:cNvSpPr>
            <a:spLocks noGrp="1"/>
          </p:cNvSpPr>
          <p:nvPr>
            <p:ph type="sldNum" sz="quarter" idx="12"/>
          </p:nvPr>
        </p:nvSpPr>
        <p:spPr>
          <a:xfrm>
            <a:off x="8686800" y="6451241"/>
            <a:ext cx="414068" cy="365125"/>
          </a:xfrm>
        </p:spPr>
        <p:txBody>
          <a:bodyPr vert="horz" wrap="square" lIns="91440" tIns="45720" rIns="91440" bIns="45720" numCol="1" anchor="ctr" anchorCtr="0" compatLnSpc="1">
            <a:prstTxWarp prst="textNoShape">
              <a:avLst/>
            </a:prstTxWarp>
          </a:bodyPr>
          <a:lstStyle/>
          <a:p>
            <a:pPr algn="ctr"/>
            <a:fld id="{05E83AA4-A00D-4AA0-8FE8-B93C9F3EC141}" type="slidenum">
              <a:rPr lang="es-ES" altLang="es-MX">
                <a:latin typeface="Century Gothic" panose="020B0502020202020204" pitchFamily="34" charset="0"/>
              </a:rPr>
              <a:pPr algn="ctr"/>
              <a:t>40</a:t>
            </a:fld>
            <a:endParaRPr lang="es-ES" altLang="es-MX" dirty="0">
              <a:latin typeface="Century Gothic" panose="020B0502020202020204" pitchFamily="34" charset="0"/>
            </a:endParaRPr>
          </a:p>
        </p:txBody>
      </p:sp>
      <p:sp>
        <p:nvSpPr>
          <p:cNvPr id="4" name="Rectángulo 3"/>
          <p:cNvSpPr/>
          <p:nvPr/>
        </p:nvSpPr>
        <p:spPr>
          <a:xfrm>
            <a:off x="2692399" y="2604355"/>
            <a:ext cx="1227667" cy="2201332"/>
          </a:xfrm>
          <a:prstGeom prst="rect">
            <a:avLst/>
          </a:prstGeom>
          <a:noFill/>
          <a:ln w="12700">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
        <p:nvSpPr>
          <p:cNvPr id="10" name="Rectángulo 9"/>
          <p:cNvSpPr/>
          <p:nvPr/>
        </p:nvSpPr>
        <p:spPr>
          <a:xfrm>
            <a:off x="1185333" y="2604355"/>
            <a:ext cx="1227667" cy="2201332"/>
          </a:xfrm>
          <a:prstGeom prst="rect">
            <a:avLst/>
          </a:prstGeom>
          <a:noFill/>
          <a:ln w="12700">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
        <p:nvSpPr>
          <p:cNvPr id="11" name="Rectángulo 10"/>
          <p:cNvSpPr/>
          <p:nvPr/>
        </p:nvSpPr>
        <p:spPr>
          <a:xfrm>
            <a:off x="5706531" y="2604355"/>
            <a:ext cx="1227667" cy="2201332"/>
          </a:xfrm>
          <a:prstGeom prst="rect">
            <a:avLst/>
          </a:prstGeom>
          <a:noFill/>
          <a:ln w="12700">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
        <p:nvSpPr>
          <p:cNvPr id="12" name="Rectángulo 11"/>
          <p:cNvSpPr/>
          <p:nvPr/>
        </p:nvSpPr>
        <p:spPr>
          <a:xfrm>
            <a:off x="4199465" y="2604355"/>
            <a:ext cx="1227667" cy="2201332"/>
          </a:xfrm>
          <a:prstGeom prst="rect">
            <a:avLst/>
          </a:prstGeom>
          <a:noFill/>
          <a:ln w="12700">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
        <p:nvSpPr>
          <p:cNvPr id="13" name="Rectángulo 12"/>
          <p:cNvSpPr/>
          <p:nvPr/>
        </p:nvSpPr>
        <p:spPr>
          <a:xfrm>
            <a:off x="7214743" y="2604354"/>
            <a:ext cx="1227667" cy="2201332"/>
          </a:xfrm>
          <a:prstGeom prst="rect">
            <a:avLst/>
          </a:prstGeom>
          <a:noFill/>
          <a:ln w="12700">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
        <p:nvSpPr>
          <p:cNvPr id="14" name="Rectángulo 13"/>
          <p:cNvSpPr/>
          <p:nvPr/>
        </p:nvSpPr>
        <p:spPr>
          <a:xfrm>
            <a:off x="1184187" y="4213821"/>
            <a:ext cx="1227667" cy="591866"/>
          </a:xfrm>
          <a:prstGeom prst="rect">
            <a:avLst/>
          </a:prstGeom>
          <a:solidFill>
            <a:srgbClr val="E95D17"/>
          </a:solidFill>
          <a:ln w="127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1050" dirty="0">
                <a:solidFill>
                  <a:schemeClr val="bg1"/>
                </a:solidFill>
                <a:latin typeface="Century Gothic" panose="020B0502020202020204" pitchFamily="34" charset="0"/>
              </a:rPr>
              <a:t>GFI: 350</a:t>
            </a:r>
          </a:p>
        </p:txBody>
      </p:sp>
      <p:sp>
        <p:nvSpPr>
          <p:cNvPr id="15" name="Rectángulo 14"/>
          <p:cNvSpPr/>
          <p:nvPr/>
        </p:nvSpPr>
        <p:spPr>
          <a:xfrm>
            <a:off x="2695140" y="5219733"/>
            <a:ext cx="1080745" cy="261610"/>
          </a:xfrm>
          <a:prstGeom prst="rect">
            <a:avLst/>
          </a:prstGeom>
        </p:spPr>
        <p:txBody>
          <a:bodyPr wrap="none">
            <a:spAutoFit/>
          </a:bodyPr>
          <a:lstStyle/>
          <a:p>
            <a:pPr lvl="0" algn="just" eaLnBrk="1" hangingPunct="1">
              <a:spcBef>
                <a:spcPts val="0"/>
              </a:spcBef>
              <a:spcAft>
                <a:spcPts val="600"/>
              </a:spcAft>
              <a:buClr>
                <a:srgbClr val="CD0000"/>
              </a:buClr>
              <a:buSzPct val="110000"/>
            </a:pPr>
            <a:r>
              <a:rPr lang="es-MX" sz="1100" b="1" dirty="0">
                <a:solidFill>
                  <a:prstClr val="black"/>
                </a:solidFill>
                <a:latin typeface="Century Gothic" panose="020B0502020202020204" pitchFamily="34" charset="0"/>
              </a:rPr>
              <a:t>Bienes raíces</a:t>
            </a:r>
          </a:p>
        </p:txBody>
      </p:sp>
      <p:sp>
        <p:nvSpPr>
          <p:cNvPr id="16" name="Rectángulo 15"/>
          <p:cNvSpPr/>
          <p:nvPr/>
        </p:nvSpPr>
        <p:spPr>
          <a:xfrm>
            <a:off x="1144449" y="5219733"/>
            <a:ext cx="1165704" cy="261610"/>
          </a:xfrm>
          <a:prstGeom prst="rect">
            <a:avLst/>
          </a:prstGeom>
        </p:spPr>
        <p:txBody>
          <a:bodyPr wrap="none">
            <a:spAutoFit/>
          </a:bodyPr>
          <a:lstStyle/>
          <a:p>
            <a:pPr lvl="0" algn="just" eaLnBrk="1" hangingPunct="1">
              <a:spcBef>
                <a:spcPts val="0"/>
              </a:spcBef>
              <a:spcAft>
                <a:spcPts val="600"/>
              </a:spcAft>
              <a:buClr>
                <a:srgbClr val="CD0000"/>
              </a:buClr>
              <a:buSzPct val="110000"/>
            </a:pPr>
            <a:r>
              <a:rPr lang="es-MX" sz="1100" b="1" dirty="0">
                <a:solidFill>
                  <a:prstClr val="black"/>
                </a:solidFill>
                <a:latin typeface="Century Gothic" panose="020B0502020202020204" pitchFamily="34" charset="0"/>
              </a:rPr>
              <a:t>Infraestructura</a:t>
            </a:r>
          </a:p>
        </p:txBody>
      </p:sp>
      <p:sp>
        <p:nvSpPr>
          <p:cNvPr id="17" name="Rectángulo 16"/>
          <p:cNvSpPr/>
          <p:nvPr/>
        </p:nvSpPr>
        <p:spPr>
          <a:xfrm>
            <a:off x="5627408" y="5219733"/>
            <a:ext cx="1249060" cy="261610"/>
          </a:xfrm>
          <a:prstGeom prst="rect">
            <a:avLst/>
          </a:prstGeom>
        </p:spPr>
        <p:txBody>
          <a:bodyPr wrap="none">
            <a:spAutoFit/>
          </a:bodyPr>
          <a:lstStyle/>
          <a:p>
            <a:pPr lvl="0" algn="just" eaLnBrk="1" hangingPunct="1">
              <a:spcBef>
                <a:spcPts val="0"/>
              </a:spcBef>
              <a:spcAft>
                <a:spcPts val="600"/>
              </a:spcAft>
              <a:buClr>
                <a:srgbClr val="CD0000"/>
              </a:buClr>
              <a:buSzPct val="110000"/>
            </a:pPr>
            <a:r>
              <a:rPr lang="es-MX" sz="1100" b="1" dirty="0">
                <a:solidFill>
                  <a:prstClr val="black"/>
                </a:solidFill>
                <a:latin typeface="Century Gothic" panose="020B0502020202020204" pitchFamily="34" charset="0"/>
              </a:rPr>
              <a:t>Capital privado</a:t>
            </a:r>
          </a:p>
        </p:txBody>
      </p:sp>
      <p:sp>
        <p:nvSpPr>
          <p:cNvPr id="18" name="Rectángulo 17"/>
          <p:cNvSpPr/>
          <p:nvPr/>
        </p:nvSpPr>
        <p:spPr>
          <a:xfrm>
            <a:off x="4394911" y="5219733"/>
            <a:ext cx="697627" cy="261610"/>
          </a:xfrm>
          <a:prstGeom prst="rect">
            <a:avLst/>
          </a:prstGeom>
        </p:spPr>
        <p:txBody>
          <a:bodyPr wrap="none">
            <a:spAutoFit/>
          </a:bodyPr>
          <a:lstStyle/>
          <a:p>
            <a:pPr lvl="0" algn="just" eaLnBrk="1" hangingPunct="1">
              <a:spcBef>
                <a:spcPts val="0"/>
              </a:spcBef>
              <a:spcAft>
                <a:spcPts val="600"/>
              </a:spcAft>
              <a:buClr>
                <a:srgbClr val="CD0000"/>
              </a:buClr>
              <a:buSzPct val="110000"/>
            </a:pPr>
            <a:r>
              <a:rPr lang="es-MX" sz="1100" b="1" dirty="0">
                <a:solidFill>
                  <a:prstClr val="black"/>
                </a:solidFill>
                <a:latin typeface="Century Gothic" panose="020B0502020202020204" pitchFamily="34" charset="0"/>
              </a:rPr>
              <a:t>Energía</a:t>
            </a:r>
          </a:p>
        </p:txBody>
      </p:sp>
      <p:sp>
        <p:nvSpPr>
          <p:cNvPr id="19" name="Rectángulo 18"/>
          <p:cNvSpPr/>
          <p:nvPr/>
        </p:nvSpPr>
        <p:spPr>
          <a:xfrm>
            <a:off x="7353013" y="5087754"/>
            <a:ext cx="955711" cy="507831"/>
          </a:xfrm>
          <a:prstGeom prst="rect">
            <a:avLst/>
          </a:prstGeom>
        </p:spPr>
        <p:txBody>
          <a:bodyPr wrap="none">
            <a:spAutoFit/>
          </a:bodyPr>
          <a:lstStyle/>
          <a:p>
            <a:pPr lvl="0" algn="ctr" eaLnBrk="1" hangingPunct="1">
              <a:spcBef>
                <a:spcPts val="0"/>
              </a:spcBef>
              <a:spcAft>
                <a:spcPts val="600"/>
              </a:spcAft>
              <a:buClr>
                <a:srgbClr val="CD0000"/>
              </a:buClr>
              <a:buSzPct val="110000"/>
            </a:pPr>
            <a:r>
              <a:rPr lang="es-MX" sz="1100" b="1" dirty="0">
                <a:solidFill>
                  <a:prstClr val="black"/>
                </a:solidFill>
                <a:latin typeface="Century Gothic" panose="020B0502020202020204" pitchFamily="34" charset="0"/>
              </a:rPr>
              <a:t>Mezzanine </a:t>
            </a:r>
          </a:p>
          <a:p>
            <a:pPr lvl="0" algn="ctr" eaLnBrk="1" hangingPunct="1">
              <a:spcBef>
                <a:spcPts val="0"/>
              </a:spcBef>
              <a:spcAft>
                <a:spcPts val="600"/>
              </a:spcAft>
              <a:buClr>
                <a:srgbClr val="CD0000"/>
              </a:buClr>
              <a:buSzPct val="110000"/>
            </a:pPr>
            <a:r>
              <a:rPr lang="es-MX" sz="1100" b="1" dirty="0">
                <a:solidFill>
                  <a:prstClr val="black"/>
                </a:solidFill>
                <a:latin typeface="Century Gothic" panose="020B0502020202020204" pitchFamily="34" charset="0"/>
              </a:rPr>
              <a:t>y otros</a:t>
            </a:r>
          </a:p>
        </p:txBody>
      </p:sp>
      <p:sp>
        <p:nvSpPr>
          <p:cNvPr id="20" name="Rectángulo 19"/>
          <p:cNvSpPr/>
          <p:nvPr/>
        </p:nvSpPr>
        <p:spPr>
          <a:xfrm>
            <a:off x="2691253" y="4323087"/>
            <a:ext cx="1227667" cy="482600"/>
          </a:xfrm>
          <a:prstGeom prst="rect">
            <a:avLst/>
          </a:prstGeom>
          <a:solidFill>
            <a:schemeClr val="tx2"/>
          </a:solidFill>
          <a:ln w="127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900" dirty="0">
                <a:solidFill>
                  <a:schemeClr val="bg1"/>
                </a:solidFill>
                <a:latin typeface="Century Gothic" panose="020B0502020202020204" pitchFamily="34" charset="0"/>
              </a:rPr>
              <a:t>Walton</a:t>
            </a:r>
            <a:r>
              <a:rPr lang="es-MX" sz="1050" dirty="0">
                <a:solidFill>
                  <a:schemeClr val="bg1"/>
                </a:solidFill>
                <a:latin typeface="Century Gothic" panose="020B0502020202020204" pitchFamily="34" charset="0"/>
              </a:rPr>
              <a:t>: 300</a:t>
            </a:r>
          </a:p>
        </p:txBody>
      </p:sp>
      <p:sp>
        <p:nvSpPr>
          <p:cNvPr id="21" name="Rectángulo 20"/>
          <p:cNvSpPr/>
          <p:nvPr/>
        </p:nvSpPr>
        <p:spPr>
          <a:xfrm>
            <a:off x="2695140" y="3972005"/>
            <a:ext cx="1227667" cy="351082"/>
          </a:xfrm>
          <a:prstGeom prst="rect">
            <a:avLst/>
          </a:prstGeom>
          <a:solidFill>
            <a:schemeClr val="tx2"/>
          </a:solidFill>
          <a:ln w="127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1050" dirty="0" smtClean="0">
                <a:solidFill>
                  <a:schemeClr val="bg1"/>
                </a:solidFill>
                <a:latin typeface="Century Gothic" panose="020B0502020202020204" pitchFamily="34" charset="0"/>
              </a:rPr>
              <a:t>PruMex: </a:t>
            </a:r>
            <a:r>
              <a:rPr lang="es-MX" sz="1050" dirty="0">
                <a:solidFill>
                  <a:schemeClr val="bg1"/>
                </a:solidFill>
                <a:latin typeface="Century Gothic" panose="020B0502020202020204" pitchFamily="34" charset="0"/>
              </a:rPr>
              <a:t>200</a:t>
            </a:r>
          </a:p>
        </p:txBody>
      </p:sp>
      <p:sp>
        <p:nvSpPr>
          <p:cNvPr id="22" name="Rectángulo 21"/>
          <p:cNvSpPr/>
          <p:nvPr/>
        </p:nvSpPr>
        <p:spPr>
          <a:xfrm>
            <a:off x="2679927" y="3267200"/>
            <a:ext cx="1227667" cy="351082"/>
          </a:xfrm>
          <a:prstGeom prst="rect">
            <a:avLst/>
          </a:prstGeom>
          <a:noFill/>
          <a:ln w="127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1050" dirty="0" smtClean="0">
                <a:solidFill>
                  <a:schemeClr val="tx2"/>
                </a:solidFill>
                <a:latin typeface="Century Gothic" panose="020B0502020202020204" pitchFamily="34" charset="0"/>
              </a:rPr>
              <a:t>Alignmex: </a:t>
            </a:r>
            <a:r>
              <a:rPr lang="es-MX" sz="1050" dirty="0">
                <a:solidFill>
                  <a:schemeClr val="tx2"/>
                </a:solidFill>
                <a:latin typeface="Century Gothic" panose="020B0502020202020204" pitchFamily="34" charset="0"/>
              </a:rPr>
              <a:t>200</a:t>
            </a:r>
          </a:p>
        </p:txBody>
      </p:sp>
      <p:cxnSp>
        <p:nvCxnSpPr>
          <p:cNvPr id="24" name="Conector recto 23"/>
          <p:cNvCxnSpPr/>
          <p:nvPr/>
        </p:nvCxnSpPr>
        <p:spPr>
          <a:xfrm>
            <a:off x="2713903" y="3282259"/>
            <a:ext cx="1205017" cy="0"/>
          </a:xfrm>
          <a:prstGeom prst="line">
            <a:avLst/>
          </a:prstGeom>
          <a:ln w="12700">
            <a:solidFill>
              <a:schemeClr val="accent1">
                <a:lumMod val="50000"/>
              </a:schemeClr>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5" name="Conector recto 24"/>
          <p:cNvCxnSpPr/>
          <p:nvPr/>
        </p:nvCxnSpPr>
        <p:spPr>
          <a:xfrm>
            <a:off x="2679927" y="3998791"/>
            <a:ext cx="1205017" cy="0"/>
          </a:xfrm>
          <a:prstGeom prst="line">
            <a:avLst/>
          </a:prstGeom>
          <a:ln w="1270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sp>
        <p:nvSpPr>
          <p:cNvPr id="28" name="Rectángulo 27"/>
          <p:cNvSpPr/>
          <p:nvPr/>
        </p:nvSpPr>
        <p:spPr>
          <a:xfrm>
            <a:off x="1193568" y="3862739"/>
            <a:ext cx="1227667" cy="351082"/>
          </a:xfrm>
          <a:prstGeom prst="rect">
            <a:avLst/>
          </a:prstGeom>
          <a:noFill/>
          <a:ln w="127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1050" dirty="0" smtClean="0">
                <a:solidFill>
                  <a:srgbClr val="E95D17"/>
                </a:solidFill>
                <a:latin typeface="Century Gothic" panose="020B0502020202020204" pitchFamily="34" charset="0"/>
              </a:rPr>
              <a:t>EXI**</a:t>
            </a:r>
            <a:endParaRPr lang="es-MX" sz="1050" dirty="0">
              <a:solidFill>
                <a:srgbClr val="E95D17"/>
              </a:solidFill>
              <a:latin typeface="Century Gothic" panose="020B0502020202020204" pitchFamily="34" charset="0"/>
            </a:endParaRPr>
          </a:p>
        </p:txBody>
      </p:sp>
      <p:cxnSp>
        <p:nvCxnSpPr>
          <p:cNvPr id="29" name="Conector recto 28"/>
          <p:cNvCxnSpPr/>
          <p:nvPr/>
        </p:nvCxnSpPr>
        <p:spPr>
          <a:xfrm>
            <a:off x="1192646" y="3854273"/>
            <a:ext cx="1205017" cy="0"/>
          </a:xfrm>
          <a:prstGeom prst="line">
            <a:avLst/>
          </a:prstGeom>
          <a:ln w="12700">
            <a:solidFill>
              <a:srgbClr val="E95D17"/>
            </a:solidFill>
            <a:prstDash val="sysDash"/>
          </a:ln>
          <a:effectLst/>
        </p:spPr>
        <p:style>
          <a:lnRef idx="2">
            <a:schemeClr val="accent1"/>
          </a:lnRef>
          <a:fillRef idx="0">
            <a:schemeClr val="accent1"/>
          </a:fillRef>
          <a:effectRef idx="1">
            <a:schemeClr val="accent1"/>
          </a:effectRef>
          <a:fontRef idx="minor">
            <a:schemeClr val="tx1"/>
          </a:fontRef>
        </p:style>
      </p:cxnSp>
      <p:sp>
        <p:nvSpPr>
          <p:cNvPr id="6" name="Rectángulo 5"/>
          <p:cNvSpPr/>
          <p:nvPr/>
        </p:nvSpPr>
        <p:spPr>
          <a:xfrm>
            <a:off x="-169020" y="5838815"/>
            <a:ext cx="9313020" cy="523220"/>
          </a:xfrm>
          <a:prstGeom prst="rect">
            <a:avLst/>
          </a:prstGeom>
        </p:spPr>
        <p:txBody>
          <a:bodyPr wrap="square">
            <a:spAutoFit/>
          </a:bodyPr>
          <a:lstStyle/>
          <a:p>
            <a:pPr marL="742950" lvl="1" indent="-285750" algn="just" eaLnBrk="1" hangingPunct="1">
              <a:spcBef>
                <a:spcPts val="0"/>
              </a:spcBef>
              <a:spcAft>
                <a:spcPts val="600"/>
              </a:spcAft>
              <a:buClr>
                <a:srgbClr val="CD0000"/>
              </a:buClr>
              <a:buSzPct val="110000"/>
              <a:buFont typeface="Arial" panose="020B0604020202020204" pitchFamily="34" charset="0"/>
              <a:buChar char="•"/>
            </a:pPr>
            <a:r>
              <a:rPr lang="es-MX" sz="1400" dirty="0">
                <a:solidFill>
                  <a:prstClr val="black"/>
                </a:solidFill>
                <a:latin typeface="Century Gothic" panose="020B0502020202020204" pitchFamily="34" charset="0"/>
              </a:rPr>
              <a:t>El monto máximo destinado a Bienes Raíces es de 1,200 mdp en </a:t>
            </a:r>
            <a:r>
              <a:rPr lang="es-MX" sz="1400" dirty="0" smtClean="0">
                <a:solidFill>
                  <a:prstClr val="black"/>
                </a:solidFill>
                <a:latin typeface="Century Gothic" panose="020B0502020202020204" pitchFamily="34" charset="0"/>
              </a:rPr>
              <a:t>total***, </a:t>
            </a:r>
            <a:r>
              <a:rPr lang="es-MX" sz="1400" dirty="0">
                <a:solidFill>
                  <a:prstClr val="black"/>
                </a:solidFill>
                <a:latin typeface="Century Gothic" panose="020B0502020202020204" pitchFamily="34" charset="0"/>
              </a:rPr>
              <a:t>de los cuales ya se han consumido </a:t>
            </a:r>
            <a:r>
              <a:rPr lang="es-MX" sz="1400" dirty="0" smtClean="0">
                <a:solidFill>
                  <a:prstClr val="black"/>
                </a:solidFill>
                <a:latin typeface="Century Gothic" panose="020B0502020202020204" pitchFamily="34" charset="0"/>
              </a:rPr>
              <a:t>700 mdp </a:t>
            </a:r>
            <a:r>
              <a:rPr lang="es-MX" sz="1400" dirty="0">
                <a:solidFill>
                  <a:prstClr val="black"/>
                </a:solidFill>
                <a:latin typeface="Century Gothic" panose="020B0502020202020204" pitchFamily="34" charset="0"/>
              </a:rPr>
              <a:t>y están por comprometerse </a:t>
            </a:r>
            <a:r>
              <a:rPr lang="es-MX" sz="1400" dirty="0" smtClean="0">
                <a:solidFill>
                  <a:prstClr val="black"/>
                </a:solidFill>
                <a:latin typeface="Century Gothic" panose="020B0502020202020204" pitchFamily="34" charset="0"/>
              </a:rPr>
              <a:t>200 </a:t>
            </a:r>
            <a:r>
              <a:rPr lang="es-MX" sz="1400" dirty="0">
                <a:solidFill>
                  <a:prstClr val="black"/>
                </a:solidFill>
                <a:latin typeface="Century Gothic" panose="020B0502020202020204" pitchFamily="34" charset="0"/>
              </a:rPr>
              <a:t>mdp extras.</a:t>
            </a:r>
          </a:p>
        </p:txBody>
      </p:sp>
      <p:cxnSp>
        <p:nvCxnSpPr>
          <p:cNvPr id="30" name="Conector recto 29"/>
          <p:cNvCxnSpPr/>
          <p:nvPr/>
        </p:nvCxnSpPr>
        <p:spPr>
          <a:xfrm>
            <a:off x="2709323" y="4323087"/>
            <a:ext cx="1205017" cy="0"/>
          </a:xfrm>
          <a:prstGeom prst="line">
            <a:avLst/>
          </a:prstGeom>
          <a:ln w="1270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sp>
        <p:nvSpPr>
          <p:cNvPr id="31" name="Rectángulo 30"/>
          <p:cNvSpPr/>
          <p:nvPr/>
        </p:nvSpPr>
        <p:spPr>
          <a:xfrm>
            <a:off x="2688502" y="3615988"/>
            <a:ext cx="1227667" cy="351082"/>
          </a:xfrm>
          <a:prstGeom prst="rect">
            <a:avLst/>
          </a:prstGeom>
          <a:solidFill>
            <a:schemeClr val="tx2"/>
          </a:solidFill>
          <a:ln w="127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1050" dirty="0" smtClean="0">
                <a:solidFill>
                  <a:schemeClr val="bg1"/>
                </a:solidFill>
                <a:latin typeface="Century Gothic" panose="020B0502020202020204" pitchFamily="34" charset="0"/>
              </a:rPr>
              <a:t>IGS: </a:t>
            </a:r>
            <a:r>
              <a:rPr lang="es-MX" sz="1050" dirty="0">
                <a:solidFill>
                  <a:schemeClr val="bg1"/>
                </a:solidFill>
                <a:latin typeface="Century Gothic" panose="020B0502020202020204" pitchFamily="34" charset="0"/>
              </a:rPr>
              <a:t>200</a:t>
            </a:r>
          </a:p>
        </p:txBody>
      </p:sp>
      <p:sp>
        <p:nvSpPr>
          <p:cNvPr id="32" name="Rectángulo 31"/>
          <p:cNvSpPr/>
          <p:nvPr/>
        </p:nvSpPr>
        <p:spPr>
          <a:xfrm>
            <a:off x="2679926" y="2949142"/>
            <a:ext cx="1240139" cy="286337"/>
          </a:xfrm>
          <a:prstGeom prst="rect">
            <a:avLst/>
          </a:prstGeom>
          <a:noFill/>
          <a:ln w="127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1050" dirty="0" smtClean="0">
                <a:solidFill>
                  <a:schemeClr val="tx1">
                    <a:lumMod val="65000"/>
                    <a:lumOff val="35000"/>
                  </a:schemeClr>
                </a:solidFill>
                <a:latin typeface="Century Gothic" panose="020B0502020202020204" pitchFamily="34" charset="0"/>
              </a:rPr>
              <a:t>Quierocasa</a:t>
            </a:r>
            <a:endParaRPr lang="es-MX" sz="1050" dirty="0">
              <a:solidFill>
                <a:schemeClr val="tx1">
                  <a:lumMod val="65000"/>
                  <a:lumOff val="35000"/>
                </a:schemeClr>
              </a:solidFill>
              <a:latin typeface="Century Gothic" panose="020B0502020202020204" pitchFamily="34" charset="0"/>
            </a:endParaRPr>
          </a:p>
        </p:txBody>
      </p:sp>
      <p:cxnSp>
        <p:nvCxnSpPr>
          <p:cNvPr id="33" name="Conector recto 32"/>
          <p:cNvCxnSpPr/>
          <p:nvPr/>
        </p:nvCxnSpPr>
        <p:spPr>
          <a:xfrm>
            <a:off x="2716394" y="2926068"/>
            <a:ext cx="1217259" cy="0"/>
          </a:xfrm>
          <a:prstGeom prst="line">
            <a:avLst/>
          </a:prstGeom>
          <a:ln w="12700">
            <a:solidFill>
              <a:schemeClr val="bg1">
                <a:lumMod val="65000"/>
              </a:schemeClr>
            </a:solidFill>
            <a:prstDash val="sysDash"/>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1233073437"/>
      </p:ext>
    </p:extLst>
  </p:cSld>
  <p:clrMapOvr>
    <a:masterClrMapping/>
  </p:clrMapOvr>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a:xfrm>
            <a:off x="391827" y="288000"/>
            <a:ext cx="7407462" cy="631524"/>
          </a:xfrm>
        </p:spPr>
        <p:txBody>
          <a:bodyPr vert="horz" lIns="91440" tIns="45720" rIns="91440" bIns="45720" rtlCol="0" anchor="ctr">
            <a:normAutofit/>
          </a:bodyPr>
          <a:lstStyle/>
          <a:p>
            <a:r>
              <a:rPr lang="es-ES" sz="2000" b="1" dirty="0" smtClean="0">
                <a:latin typeface="Century Gothic" panose="020B0502020202020204" pitchFamily="34" charset="0"/>
                <a:ea typeface="+mj-ea"/>
              </a:rPr>
              <a:t>Subcategorías de bienes raíces *</a:t>
            </a:r>
            <a:endParaRPr lang="es-MX" sz="2000" b="1" dirty="0">
              <a:latin typeface="Century Gothic" panose="020B0502020202020204" pitchFamily="34" charset="0"/>
              <a:ea typeface="+mj-ea"/>
            </a:endParaRPr>
          </a:p>
        </p:txBody>
      </p:sp>
      <p:sp>
        <p:nvSpPr>
          <p:cNvPr id="17" name="Rectángulo 16"/>
          <p:cNvSpPr/>
          <p:nvPr/>
        </p:nvSpPr>
        <p:spPr>
          <a:xfrm>
            <a:off x="3351109" y="1347870"/>
            <a:ext cx="797013" cy="261610"/>
          </a:xfrm>
          <a:prstGeom prst="rect">
            <a:avLst/>
          </a:prstGeom>
        </p:spPr>
        <p:txBody>
          <a:bodyPr wrap="none">
            <a:spAutoFit/>
          </a:bodyPr>
          <a:lstStyle/>
          <a:p>
            <a:pPr lvl="0" algn="just" eaLnBrk="1" hangingPunct="1">
              <a:spcBef>
                <a:spcPts val="0"/>
              </a:spcBef>
              <a:spcAft>
                <a:spcPts val="600"/>
              </a:spcAft>
              <a:buClr>
                <a:srgbClr val="CD0000"/>
              </a:buClr>
              <a:buSzPct val="110000"/>
            </a:pPr>
            <a:r>
              <a:rPr lang="es-MX" sz="1100" b="1" dirty="0" smtClean="0">
                <a:solidFill>
                  <a:srgbClr val="1F497D"/>
                </a:solidFill>
                <a:latin typeface="Century Gothic" panose="020B0502020202020204" pitchFamily="34" charset="0"/>
              </a:rPr>
              <a:t>Industrial</a:t>
            </a:r>
            <a:endParaRPr lang="es-MX" sz="1100" b="1" dirty="0">
              <a:solidFill>
                <a:srgbClr val="1F497D"/>
              </a:solidFill>
              <a:latin typeface="Century Gothic" panose="020B0502020202020204" pitchFamily="34" charset="0"/>
            </a:endParaRPr>
          </a:p>
        </p:txBody>
      </p:sp>
      <p:sp>
        <p:nvSpPr>
          <p:cNvPr id="18" name="Rectángulo 17"/>
          <p:cNvSpPr/>
          <p:nvPr/>
        </p:nvSpPr>
        <p:spPr>
          <a:xfrm>
            <a:off x="2266134" y="1363164"/>
            <a:ext cx="760144" cy="261610"/>
          </a:xfrm>
          <a:prstGeom prst="rect">
            <a:avLst/>
          </a:prstGeom>
        </p:spPr>
        <p:txBody>
          <a:bodyPr wrap="none">
            <a:spAutoFit/>
          </a:bodyPr>
          <a:lstStyle/>
          <a:p>
            <a:pPr lvl="0" algn="just" eaLnBrk="1" hangingPunct="1">
              <a:spcBef>
                <a:spcPts val="0"/>
              </a:spcBef>
              <a:spcAft>
                <a:spcPts val="600"/>
              </a:spcAft>
              <a:buClr>
                <a:srgbClr val="CD0000"/>
              </a:buClr>
              <a:buSzPct val="110000"/>
            </a:pPr>
            <a:r>
              <a:rPr lang="es-MX" sz="1100" b="1" dirty="0" smtClean="0">
                <a:solidFill>
                  <a:srgbClr val="1F497D"/>
                </a:solidFill>
                <a:latin typeface="Century Gothic" panose="020B0502020202020204" pitchFamily="34" charset="0"/>
              </a:rPr>
              <a:t>Hotelero</a:t>
            </a:r>
            <a:endParaRPr lang="es-MX" sz="1100" b="1" dirty="0">
              <a:solidFill>
                <a:srgbClr val="1F497D"/>
              </a:solidFill>
              <a:latin typeface="Century Gothic" panose="020B0502020202020204" pitchFamily="34" charset="0"/>
            </a:endParaRPr>
          </a:p>
        </p:txBody>
      </p:sp>
      <p:sp>
        <p:nvSpPr>
          <p:cNvPr id="34" name="Rectángulo 33"/>
          <p:cNvSpPr/>
          <p:nvPr/>
        </p:nvSpPr>
        <p:spPr>
          <a:xfrm>
            <a:off x="781756" y="1375626"/>
            <a:ext cx="1080745" cy="261610"/>
          </a:xfrm>
          <a:prstGeom prst="rect">
            <a:avLst/>
          </a:prstGeom>
        </p:spPr>
        <p:txBody>
          <a:bodyPr wrap="none">
            <a:spAutoFit/>
          </a:bodyPr>
          <a:lstStyle/>
          <a:p>
            <a:pPr lvl="0" algn="just" eaLnBrk="1" hangingPunct="1">
              <a:spcBef>
                <a:spcPts val="0"/>
              </a:spcBef>
              <a:spcAft>
                <a:spcPts val="600"/>
              </a:spcAft>
              <a:buClr>
                <a:srgbClr val="CD0000"/>
              </a:buClr>
              <a:buSzPct val="110000"/>
            </a:pPr>
            <a:r>
              <a:rPr lang="es-MX" sz="1100" b="1" dirty="0">
                <a:solidFill>
                  <a:srgbClr val="1F497D"/>
                </a:solidFill>
                <a:latin typeface="Century Gothic" panose="020B0502020202020204" pitchFamily="34" charset="0"/>
              </a:rPr>
              <a:t>Bienes raíces</a:t>
            </a:r>
          </a:p>
        </p:txBody>
      </p:sp>
      <p:sp>
        <p:nvSpPr>
          <p:cNvPr id="36" name="Terminador 35"/>
          <p:cNvSpPr/>
          <p:nvPr/>
        </p:nvSpPr>
        <p:spPr>
          <a:xfrm>
            <a:off x="672514" y="4578183"/>
            <a:ext cx="1332000" cy="880017"/>
          </a:xfrm>
          <a:prstGeom prst="flowChartTerminator">
            <a:avLst/>
          </a:prstGeom>
          <a:solidFill>
            <a:schemeClr val="tx2"/>
          </a:solidFill>
          <a:ln w="127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900" dirty="0">
                <a:solidFill>
                  <a:schemeClr val="bg1"/>
                </a:solidFill>
                <a:latin typeface="Century Gothic" panose="020B0502020202020204" pitchFamily="34" charset="0"/>
              </a:rPr>
              <a:t>Walton</a:t>
            </a:r>
            <a:r>
              <a:rPr lang="es-MX" sz="1050" dirty="0">
                <a:solidFill>
                  <a:schemeClr val="bg1"/>
                </a:solidFill>
                <a:latin typeface="Century Gothic" panose="020B0502020202020204" pitchFamily="34" charset="0"/>
              </a:rPr>
              <a:t>: 300</a:t>
            </a:r>
          </a:p>
        </p:txBody>
      </p:sp>
      <p:sp>
        <p:nvSpPr>
          <p:cNvPr id="37" name="Terminador 36"/>
          <p:cNvSpPr/>
          <p:nvPr/>
        </p:nvSpPr>
        <p:spPr>
          <a:xfrm>
            <a:off x="672514" y="3948261"/>
            <a:ext cx="1332000" cy="504000"/>
          </a:xfrm>
          <a:prstGeom prst="flowChartTerminator">
            <a:avLst/>
          </a:prstGeom>
          <a:solidFill>
            <a:schemeClr val="tx2"/>
          </a:solidFill>
          <a:ln w="127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1050" dirty="0" smtClean="0">
                <a:solidFill>
                  <a:schemeClr val="bg1"/>
                </a:solidFill>
                <a:latin typeface="Century Gothic" panose="020B0502020202020204" pitchFamily="34" charset="0"/>
              </a:rPr>
              <a:t>PruMex: </a:t>
            </a:r>
            <a:r>
              <a:rPr lang="es-MX" sz="1050" dirty="0">
                <a:solidFill>
                  <a:schemeClr val="bg1"/>
                </a:solidFill>
                <a:latin typeface="Century Gothic" panose="020B0502020202020204" pitchFamily="34" charset="0"/>
              </a:rPr>
              <a:t>200</a:t>
            </a:r>
          </a:p>
        </p:txBody>
      </p:sp>
      <p:cxnSp>
        <p:nvCxnSpPr>
          <p:cNvPr id="43" name="Conector recto 42"/>
          <p:cNvCxnSpPr/>
          <p:nvPr/>
        </p:nvCxnSpPr>
        <p:spPr>
          <a:xfrm>
            <a:off x="545677" y="3121693"/>
            <a:ext cx="1489642" cy="0"/>
          </a:xfrm>
          <a:prstGeom prst="line">
            <a:avLst/>
          </a:prstGeom>
          <a:ln w="1270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sp>
        <p:nvSpPr>
          <p:cNvPr id="44" name="Terminador 43"/>
          <p:cNvSpPr/>
          <p:nvPr/>
        </p:nvSpPr>
        <p:spPr>
          <a:xfrm>
            <a:off x="703319" y="3267232"/>
            <a:ext cx="1332000" cy="504000"/>
          </a:xfrm>
          <a:prstGeom prst="flowChartTerminator">
            <a:avLst/>
          </a:prstGeom>
          <a:solidFill>
            <a:schemeClr val="tx2"/>
          </a:solidFill>
          <a:ln w="127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1050" dirty="0" smtClean="0">
                <a:solidFill>
                  <a:schemeClr val="bg1"/>
                </a:solidFill>
                <a:latin typeface="Century Gothic" panose="020B0502020202020204" pitchFamily="34" charset="0"/>
              </a:rPr>
              <a:t>IGS: </a:t>
            </a:r>
            <a:r>
              <a:rPr lang="es-MX" sz="1050" dirty="0">
                <a:solidFill>
                  <a:schemeClr val="bg1"/>
                </a:solidFill>
                <a:latin typeface="Century Gothic" panose="020B0502020202020204" pitchFamily="34" charset="0"/>
              </a:rPr>
              <a:t>200</a:t>
            </a:r>
          </a:p>
        </p:txBody>
      </p:sp>
      <p:sp>
        <p:nvSpPr>
          <p:cNvPr id="54" name="Rectángulo 53"/>
          <p:cNvSpPr/>
          <p:nvPr/>
        </p:nvSpPr>
        <p:spPr>
          <a:xfrm>
            <a:off x="6299183" y="1324517"/>
            <a:ext cx="790601" cy="261610"/>
          </a:xfrm>
          <a:prstGeom prst="rect">
            <a:avLst/>
          </a:prstGeom>
        </p:spPr>
        <p:txBody>
          <a:bodyPr wrap="none">
            <a:spAutoFit/>
          </a:bodyPr>
          <a:lstStyle/>
          <a:p>
            <a:pPr lvl="0" algn="just" eaLnBrk="1" hangingPunct="1">
              <a:spcBef>
                <a:spcPts val="0"/>
              </a:spcBef>
              <a:spcAft>
                <a:spcPts val="600"/>
              </a:spcAft>
              <a:buClr>
                <a:srgbClr val="CD0000"/>
              </a:buClr>
              <a:buSzPct val="110000"/>
            </a:pPr>
            <a:r>
              <a:rPr lang="es-MX" sz="1100" b="1" dirty="0" smtClean="0">
                <a:solidFill>
                  <a:srgbClr val="1F497D"/>
                </a:solidFill>
                <a:latin typeface="Century Gothic" panose="020B0502020202020204" pitchFamily="34" charset="0"/>
              </a:rPr>
              <a:t>Vivienda</a:t>
            </a:r>
            <a:endParaRPr lang="es-MX" sz="1100" b="1" dirty="0">
              <a:solidFill>
                <a:srgbClr val="1F497D"/>
              </a:solidFill>
              <a:latin typeface="Century Gothic" panose="020B0502020202020204" pitchFamily="34" charset="0"/>
            </a:endParaRPr>
          </a:p>
        </p:txBody>
      </p:sp>
      <p:sp>
        <p:nvSpPr>
          <p:cNvPr id="55" name="Rectángulo 54"/>
          <p:cNvSpPr/>
          <p:nvPr/>
        </p:nvSpPr>
        <p:spPr>
          <a:xfrm>
            <a:off x="4424495" y="1359201"/>
            <a:ext cx="902811" cy="261610"/>
          </a:xfrm>
          <a:prstGeom prst="rect">
            <a:avLst/>
          </a:prstGeom>
        </p:spPr>
        <p:txBody>
          <a:bodyPr wrap="none">
            <a:spAutoFit/>
          </a:bodyPr>
          <a:lstStyle/>
          <a:p>
            <a:pPr lvl="0" algn="just" eaLnBrk="1" hangingPunct="1">
              <a:spcBef>
                <a:spcPts val="0"/>
              </a:spcBef>
              <a:spcAft>
                <a:spcPts val="600"/>
              </a:spcAft>
              <a:buClr>
                <a:srgbClr val="CD0000"/>
              </a:buClr>
              <a:buSzPct val="110000"/>
            </a:pPr>
            <a:r>
              <a:rPr lang="es-MX" sz="1100" b="1" dirty="0" smtClean="0">
                <a:solidFill>
                  <a:srgbClr val="1F497D"/>
                </a:solidFill>
                <a:latin typeface="Century Gothic" panose="020B0502020202020204" pitchFamily="34" charset="0"/>
              </a:rPr>
              <a:t>Comercial</a:t>
            </a:r>
            <a:endParaRPr lang="es-MX" sz="1100" b="1" dirty="0">
              <a:solidFill>
                <a:srgbClr val="1F497D"/>
              </a:solidFill>
              <a:latin typeface="Century Gothic" panose="020B0502020202020204" pitchFamily="34" charset="0"/>
            </a:endParaRPr>
          </a:p>
        </p:txBody>
      </p:sp>
      <p:cxnSp>
        <p:nvCxnSpPr>
          <p:cNvPr id="56" name="Conector recto 55"/>
          <p:cNvCxnSpPr/>
          <p:nvPr/>
        </p:nvCxnSpPr>
        <p:spPr>
          <a:xfrm>
            <a:off x="2079136" y="4534872"/>
            <a:ext cx="6671137" cy="0"/>
          </a:xfrm>
          <a:prstGeom prst="line">
            <a:avLst/>
          </a:prstGeom>
          <a:ln w="12700">
            <a:solidFill>
              <a:schemeClr val="accent1">
                <a:lumMod val="40000"/>
                <a:lumOff val="60000"/>
              </a:schemeClr>
            </a:solidFill>
            <a:prstDash val="sysDash"/>
          </a:ln>
          <a:effectLst/>
        </p:spPr>
        <p:style>
          <a:lnRef idx="2">
            <a:schemeClr val="accent1"/>
          </a:lnRef>
          <a:fillRef idx="0">
            <a:schemeClr val="accent1"/>
          </a:fillRef>
          <a:effectRef idx="1">
            <a:schemeClr val="accent1"/>
          </a:effectRef>
          <a:fontRef idx="minor">
            <a:schemeClr val="tx1"/>
          </a:fontRef>
        </p:style>
      </p:cxnSp>
      <p:sp>
        <p:nvSpPr>
          <p:cNvPr id="59" name="Rectángulo 58"/>
          <p:cNvSpPr/>
          <p:nvPr/>
        </p:nvSpPr>
        <p:spPr>
          <a:xfrm>
            <a:off x="8010167" y="1371373"/>
            <a:ext cx="740908" cy="261610"/>
          </a:xfrm>
          <a:prstGeom prst="rect">
            <a:avLst/>
          </a:prstGeom>
        </p:spPr>
        <p:txBody>
          <a:bodyPr wrap="none">
            <a:spAutoFit/>
          </a:bodyPr>
          <a:lstStyle/>
          <a:p>
            <a:pPr lvl="0" algn="just" eaLnBrk="1" hangingPunct="1">
              <a:spcBef>
                <a:spcPts val="0"/>
              </a:spcBef>
              <a:spcAft>
                <a:spcPts val="600"/>
              </a:spcAft>
              <a:buClr>
                <a:srgbClr val="CD0000"/>
              </a:buClr>
              <a:buSzPct val="110000"/>
            </a:pPr>
            <a:r>
              <a:rPr lang="es-MX" sz="1100" b="1" dirty="0" smtClean="0">
                <a:solidFill>
                  <a:srgbClr val="1F497D"/>
                </a:solidFill>
                <a:latin typeface="Century Gothic" panose="020B0502020202020204" pitchFamily="34" charset="0"/>
              </a:rPr>
              <a:t>Oficinas</a:t>
            </a:r>
            <a:endParaRPr lang="es-MX" sz="1100" b="1" dirty="0">
              <a:solidFill>
                <a:srgbClr val="1F497D"/>
              </a:solidFill>
              <a:latin typeface="Century Gothic" panose="020B0502020202020204" pitchFamily="34" charset="0"/>
            </a:endParaRPr>
          </a:p>
        </p:txBody>
      </p:sp>
      <p:sp>
        <p:nvSpPr>
          <p:cNvPr id="63" name="Rectángulo 62"/>
          <p:cNvSpPr/>
          <p:nvPr/>
        </p:nvSpPr>
        <p:spPr>
          <a:xfrm>
            <a:off x="2247028" y="5109663"/>
            <a:ext cx="720000" cy="312155"/>
          </a:xfrm>
          <a:prstGeom prst="rect">
            <a:avLst/>
          </a:prstGeom>
          <a:solidFill>
            <a:schemeClr val="accent1">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1000" dirty="0" smtClean="0">
                <a:solidFill>
                  <a:schemeClr val="tx1"/>
                </a:solidFill>
                <a:latin typeface="Century Gothic" panose="020B0502020202020204" pitchFamily="34" charset="0"/>
              </a:rPr>
              <a:t>máx 35%</a:t>
            </a:r>
            <a:endParaRPr lang="es-MX" sz="1000" dirty="0">
              <a:solidFill>
                <a:schemeClr val="tx1"/>
              </a:solidFill>
              <a:latin typeface="Century Gothic" panose="020B0502020202020204" pitchFamily="34" charset="0"/>
            </a:endParaRPr>
          </a:p>
        </p:txBody>
      </p:sp>
      <p:sp>
        <p:nvSpPr>
          <p:cNvPr id="67" name="Rectángulo 66"/>
          <p:cNvSpPr/>
          <p:nvPr/>
        </p:nvSpPr>
        <p:spPr>
          <a:xfrm>
            <a:off x="-48813" y="5581404"/>
            <a:ext cx="667170" cy="261610"/>
          </a:xfrm>
          <a:prstGeom prst="rect">
            <a:avLst/>
          </a:prstGeom>
        </p:spPr>
        <p:txBody>
          <a:bodyPr wrap="none">
            <a:spAutoFit/>
          </a:bodyPr>
          <a:lstStyle/>
          <a:p>
            <a:pPr lvl="0" algn="just" eaLnBrk="1" hangingPunct="1">
              <a:spcBef>
                <a:spcPts val="0"/>
              </a:spcBef>
              <a:spcAft>
                <a:spcPts val="600"/>
              </a:spcAft>
              <a:buClr>
                <a:srgbClr val="CD0000"/>
              </a:buClr>
              <a:buSzPct val="110000"/>
            </a:pPr>
            <a:r>
              <a:rPr lang="es-MX" sz="1100" b="1" dirty="0" smtClean="0">
                <a:latin typeface="Century Gothic" panose="020B0502020202020204" pitchFamily="34" charset="0"/>
              </a:rPr>
              <a:t>Total **</a:t>
            </a:r>
            <a:endParaRPr lang="es-MX" sz="1100" b="1" dirty="0">
              <a:latin typeface="Century Gothic" panose="020B0502020202020204" pitchFamily="34" charset="0"/>
            </a:endParaRPr>
          </a:p>
        </p:txBody>
      </p:sp>
      <p:sp>
        <p:nvSpPr>
          <p:cNvPr id="71" name="Rectángulo 70"/>
          <p:cNvSpPr/>
          <p:nvPr/>
        </p:nvSpPr>
        <p:spPr>
          <a:xfrm>
            <a:off x="570026" y="5603527"/>
            <a:ext cx="8181049" cy="425868"/>
          </a:xfrm>
          <a:prstGeom prst="rect">
            <a:avLst/>
          </a:prstGeom>
          <a:solidFill>
            <a:schemeClr val="bg1">
              <a:lumMod val="95000"/>
            </a:schemeClr>
          </a:solidFill>
          <a:ln w="127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sz="1050" dirty="0">
              <a:solidFill>
                <a:schemeClr val="bg1"/>
              </a:solidFill>
              <a:latin typeface="Century Gothic" panose="020B0502020202020204" pitchFamily="34" charset="0"/>
            </a:endParaRPr>
          </a:p>
        </p:txBody>
      </p:sp>
      <p:sp>
        <p:nvSpPr>
          <p:cNvPr id="72" name="Rectángulo 71"/>
          <p:cNvSpPr/>
          <p:nvPr/>
        </p:nvSpPr>
        <p:spPr>
          <a:xfrm>
            <a:off x="876511" y="5653585"/>
            <a:ext cx="848674" cy="312155"/>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1000" dirty="0" smtClean="0">
                <a:solidFill>
                  <a:schemeClr val="tx1"/>
                </a:solidFill>
                <a:latin typeface="Century Gothic" panose="020B0502020202020204" pitchFamily="34" charset="0"/>
              </a:rPr>
              <a:t>23%</a:t>
            </a:r>
            <a:endParaRPr lang="es-MX" sz="1000" dirty="0">
              <a:solidFill>
                <a:schemeClr val="tx1"/>
              </a:solidFill>
              <a:latin typeface="Century Gothic" panose="020B0502020202020204" pitchFamily="34" charset="0"/>
            </a:endParaRPr>
          </a:p>
        </p:txBody>
      </p:sp>
      <p:sp>
        <p:nvSpPr>
          <p:cNvPr id="73" name="Rectángulo 72"/>
          <p:cNvSpPr/>
          <p:nvPr/>
        </p:nvSpPr>
        <p:spPr>
          <a:xfrm>
            <a:off x="2247830" y="5653585"/>
            <a:ext cx="848674" cy="312155"/>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1000" dirty="0" smtClean="0">
                <a:solidFill>
                  <a:schemeClr val="tx1"/>
                </a:solidFill>
                <a:latin typeface="Century Gothic" panose="020B0502020202020204" pitchFamily="34" charset="0"/>
              </a:rPr>
              <a:t>3.5%</a:t>
            </a:r>
            <a:endParaRPr lang="es-MX" sz="1000" dirty="0">
              <a:solidFill>
                <a:schemeClr val="tx1"/>
              </a:solidFill>
              <a:latin typeface="Century Gothic" panose="020B0502020202020204" pitchFamily="34" charset="0"/>
            </a:endParaRPr>
          </a:p>
        </p:txBody>
      </p:sp>
      <p:sp>
        <p:nvSpPr>
          <p:cNvPr id="74" name="Rectángulo 73"/>
          <p:cNvSpPr/>
          <p:nvPr/>
        </p:nvSpPr>
        <p:spPr>
          <a:xfrm>
            <a:off x="3351574" y="5000718"/>
            <a:ext cx="720000" cy="312155"/>
          </a:xfrm>
          <a:prstGeom prst="rect">
            <a:avLst/>
          </a:prstGeom>
          <a:solidFill>
            <a:schemeClr val="accent1">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1000" dirty="0" smtClean="0">
                <a:solidFill>
                  <a:schemeClr val="tx1"/>
                </a:solidFill>
                <a:latin typeface="Century Gothic" panose="020B0502020202020204" pitchFamily="34" charset="0"/>
              </a:rPr>
              <a:t>máx 35%</a:t>
            </a:r>
            <a:endParaRPr lang="es-MX" sz="1000" dirty="0">
              <a:solidFill>
                <a:schemeClr val="tx1"/>
              </a:solidFill>
              <a:latin typeface="Century Gothic" panose="020B0502020202020204" pitchFamily="34" charset="0"/>
            </a:endParaRPr>
          </a:p>
        </p:txBody>
      </p:sp>
      <p:sp>
        <p:nvSpPr>
          <p:cNvPr id="75" name="Rectángulo 74"/>
          <p:cNvSpPr/>
          <p:nvPr/>
        </p:nvSpPr>
        <p:spPr>
          <a:xfrm>
            <a:off x="4499614" y="4919271"/>
            <a:ext cx="720000" cy="342310"/>
          </a:xfrm>
          <a:prstGeom prst="rect">
            <a:avLst/>
          </a:prstGeom>
          <a:solidFill>
            <a:schemeClr val="accent1">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1000" dirty="0" smtClean="0">
                <a:solidFill>
                  <a:schemeClr val="tx1"/>
                </a:solidFill>
                <a:latin typeface="Century Gothic" panose="020B0502020202020204" pitchFamily="34" charset="0"/>
              </a:rPr>
              <a:t>máx 35%</a:t>
            </a:r>
            <a:endParaRPr lang="es-MX" sz="1000" dirty="0">
              <a:solidFill>
                <a:schemeClr val="tx1"/>
              </a:solidFill>
              <a:latin typeface="Century Gothic" panose="020B0502020202020204" pitchFamily="34" charset="0"/>
            </a:endParaRPr>
          </a:p>
        </p:txBody>
      </p:sp>
      <p:sp>
        <p:nvSpPr>
          <p:cNvPr id="77" name="Rectángulo 76"/>
          <p:cNvSpPr/>
          <p:nvPr/>
        </p:nvSpPr>
        <p:spPr>
          <a:xfrm>
            <a:off x="5491938" y="4737689"/>
            <a:ext cx="720000" cy="297091"/>
          </a:xfrm>
          <a:prstGeom prst="rect">
            <a:avLst/>
          </a:prstGeom>
          <a:solidFill>
            <a:schemeClr val="accent1">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1000" dirty="0">
                <a:solidFill>
                  <a:schemeClr val="tx1"/>
                </a:solidFill>
                <a:latin typeface="Century Gothic" panose="020B0502020202020204" pitchFamily="34" charset="0"/>
              </a:rPr>
              <a:t>m</a:t>
            </a:r>
            <a:r>
              <a:rPr lang="es-MX" sz="1000" dirty="0" smtClean="0">
                <a:solidFill>
                  <a:schemeClr val="tx1"/>
                </a:solidFill>
                <a:latin typeface="Century Gothic" panose="020B0502020202020204" pitchFamily="34" charset="0"/>
              </a:rPr>
              <a:t>áx</a:t>
            </a:r>
          </a:p>
          <a:p>
            <a:pPr algn="ctr"/>
            <a:r>
              <a:rPr lang="es-MX" sz="1000" dirty="0" smtClean="0">
                <a:solidFill>
                  <a:schemeClr val="tx1"/>
                </a:solidFill>
                <a:latin typeface="Century Gothic" panose="020B0502020202020204" pitchFamily="34" charset="0"/>
              </a:rPr>
              <a:t>35%</a:t>
            </a:r>
            <a:endParaRPr lang="es-MX" sz="1000" dirty="0">
              <a:solidFill>
                <a:schemeClr val="tx1"/>
              </a:solidFill>
              <a:latin typeface="Century Gothic" panose="020B0502020202020204" pitchFamily="34" charset="0"/>
            </a:endParaRPr>
          </a:p>
        </p:txBody>
      </p:sp>
      <p:sp>
        <p:nvSpPr>
          <p:cNvPr id="78" name="Rectángulo 77"/>
          <p:cNvSpPr/>
          <p:nvPr/>
        </p:nvSpPr>
        <p:spPr>
          <a:xfrm>
            <a:off x="8002084" y="4560342"/>
            <a:ext cx="450000" cy="329224"/>
          </a:xfrm>
          <a:prstGeom prst="rect">
            <a:avLst/>
          </a:prstGeom>
          <a:solidFill>
            <a:schemeClr val="accent1">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1000" dirty="0" smtClean="0">
                <a:solidFill>
                  <a:schemeClr val="tx1"/>
                </a:solidFill>
                <a:latin typeface="Century Gothic" panose="020B0502020202020204" pitchFamily="34" charset="0"/>
              </a:rPr>
              <a:t>máx 35%</a:t>
            </a:r>
            <a:endParaRPr lang="es-MX" sz="1000" dirty="0">
              <a:solidFill>
                <a:schemeClr val="tx1"/>
              </a:solidFill>
              <a:latin typeface="Century Gothic" panose="020B0502020202020204" pitchFamily="34" charset="0"/>
            </a:endParaRPr>
          </a:p>
        </p:txBody>
      </p:sp>
      <p:sp>
        <p:nvSpPr>
          <p:cNvPr id="81" name="Rectángulo 80"/>
          <p:cNvSpPr/>
          <p:nvPr/>
        </p:nvSpPr>
        <p:spPr>
          <a:xfrm>
            <a:off x="5594716" y="1565496"/>
            <a:ext cx="540533" cy="246221"/>
          </a:xfrm>
          <a:prstGeom prst="rect">
            <a:avLst/>
          </a:prstGeom>
        </p:spPr>
        <p:txBody>
          <a:bodyPr wrap="none">
            <a:spAutoFit/>
          </a:bodyPr>
          <a:lstStyle/>
          <a:p>
            <a:pPr lvl="0" algn="just" eaLnBrk="1" hangingPunct="1">
              <a:spcBef>
                <a:spcPts val="0"/>
              </a:spcBef>
              <a:spcAft>
                <a:spcPts val="600"/>
              </a:spcAft>
              <a:buClr>
                <a:srgbClr val="CD0000"/>
              </a:buClr>
              <a:buSzPct val="110000"/>
            </a:pPr>
            <a:r>
              <a:rPr lang="es-MX" sz="1000" b="1" dirty="0" smtClean="0">
                <a:solidFill>
                  <a:schemeClr val="bg2">
                    <a:lumMod val="25000"/>
                  </a:schemeClr>
                </a:solidFill>
                <a:latin typeface="Century Gothic" panose="020B0502020202020204" pitchFamily="34" charset="0"/>
              </a:rPr>
              <a:t>Renta</a:t>
            </a:r>
            <a:endParaRPr lang="es-MX" sz="1000" b="1" dirty="0">
              <a:solidFill>
                <a:schemeClr val="bg2">
                  <a:lumMod val="25000"/>
                </a:schemeClr>
              </a:solidFill>
              <a:latin typeface="Century Gothic" panose="020B0502020202020204" pitchFamily="34" charset="0"/>
            </a:endParaRPr>
          </a:p>
        </p:txBody>
      </p:sp>
      <p:sp>
        <p:nvSpPr>
          <p:cNvPr id="82" name="Rectángulo 81"/>
          <p:cNvSpPr/>
          <p:nvPr/>
        </p:nvSpPr>
        <p:spPr>
          <a:xfrm>
            <a:off x="6396884" y="1578797"/>
            <a:ext cx="556563" cy="246221"/>
          </a:xfrm>
          <a:prstGeom prst="rect">
            <a:avLst/>
          </a:prstGeom>
        </p:spPr>
        <p:txBody>
          <a:bodyPr wrap="none">
            <a:spAutoFit/>
          </a:bodyPr>
          <a:lstStyle/>
          <a:p>
            <a:pPr lvl="0" algn="just" eaLnBrk="1" hangingPunct="1">
              <a:spcBef>
                <a:spcPts val="0"/>
              </a:spcBef>
              <a:spcAft>
                <a:spcPts val="600"/>
              </a:spcAft>
              <a:buClr>
                <a:srgbClr val="CD0000"/>
              </a:buClr>
              <a:buSzPct val="110000"/>
            </a:pPr>
            <a:r>
              <a:rPr lang="es-MX" sz="1000" b="1" dirty="0" smtClean="0">
                <a:solidFill>
                  <a:schemeClr val="bg2">
                    <a:lumMod val="25000"/>
                  </a:schemeClr>
                </a:solidFill>
                <a:latin typeface="Century Gothic" panose="020B0502020202020204" pitchFamily="34" charset="0"/>
              </a:rPr>
              <a:t>Venta</a:t>
            </a:r>
            <a:endParaRPr lang="es-MX" sz="1000" b="1" dirty="0">
              <a:solidFill>
                <a:schemeClr val="bg2">
                  <a:lumMod val="25000"/>
                </a:schemeClr>
              </a:solidFill>
              <a:latin typeface="Century Gothic" panose="020B0502020202020204" pitchFamily="34" charset="0"/>
            </a:endParaRPr>
          </a:p>
        </p:txBody>
      </p:sp>
      <p:sp>
        <p:nvSpPr>
          <p:cNvPr id="83" name="Rectángulo 82"/>
          <p:cNvSpPr/>
          <p:nvPr/>
        </p:nvSpPr>
        <p:spPr>
          <a:xfrm>
            <a:off x="6362171" y="4594445"/>
            <a:ext cx="720000" cy="272763"/>
          </a:xfrm>
          <a:prstGeom prst="rect">
            <a:avLst/>
          </a:prstGeom>
          <a:solidFill>
            <a:schemeClr val="accent1">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1000" dirty="0">
                <a:solidFill>
                  <a:schemeClr val="tx1"/>
                </a:solidFill>
                <a:latin typeface="Century Gothic" panose="020B0502020202020204" pitchFamily="34" charset="0"/>
              </a:rPr>
              <a:t>m</a:t>
            </a:r>
            <a:r>
              <a:rPr lang="es-MX" sz="1000" dirty="0" smtClean="0">
                <a:solidFill>
                  <a:schemeClr val="tx1"/>
                </a:solidFill>
                <a:latin typeface="Century Gothic" panose="020B0502020202020204" pitchFamily="34" charset="0"/>
              </a:rPr>
              <a:t>áx</a:t>
            </a:r>
          </a:p>
          <a:p>
            <a:pPr algn="ctr"/>
            <a:r>
              <a:rPr lang="es-MX" sz="1000" dirty="0" smtClean="0">
                <a:solidFill>
                  <a:schemeClr val="tx1"/>
                </a:solidFill>
                <a:latin typeface="Century Gothic" panose="020B0502020202020204" pitchFamily="34" charset="0"/>
              </a:rPr>
              <a:t>35%</a:t>
            </a:r>
            <a:endParaRPr lang="es-MX" sz="1000" dirty="0">
              <a:solidFill>
                <a:schemeClr val="tx1"/>
              </a:solidFill>
              <a:latin typeface="Century Gothic" panose="020B0502020202020204" pitchFamily="34" charset="0"/>
            </a:endParaRPr>
          </a:p>
        </p:txBody>
      </p:sp>
      <p:cxnSp>
        <p:nvCxnSpPr>
          <p:cNvPr id="86" name="Conector recto 85"/>
          <p:cNvCxnSpPr/>
          <p:nvPr/>
        </p:nvCxnSpPr>
        <p:spPr>
          <a:xfrm>
            <a:off x="2079136" y="3851931"/>
            <a:ext cx="6671137" cy="0"/>
          </a:xfrm>
          <a:prstGeom prst="line">
            <a:avLst/>
          </a:prstGeom>
          <a:ln w="12700">
            <a:solidFill>
              <a:schemeClr val="accent1">
                <a:lumMod val="40000"/>
                <a:lumOff val="60000"/>
              </a:schemeClr>
            </a:solidFill>
            <a:prstDash val="sysDash"/>
          </a:ln>
          <a:effectLst/>
        </p:spPr>
        <p:style>
          <a:lnRef idx="2">
            <a:schemeClr val="accent1"/>
          </a:lnRef>
          <a:fillRef idx="0">
            <a:schemeClr val="accent1"/>
          </a:fillRef>
          <a:effectRef idx="1">
            <a:schemeClr val="accent1"/>
          </a:effectRef>
          <a:fontRef idx="minor">
            <a:schemeClr val="tx1"/>
          </a:fontRef>
        </p:style>
      </p:cxnSp>
      <p:sp>
        <p:nvSpPr>
          <p:cNvPr id="87" name="Rectángulo 86"/>
          <p:cNvSpPr/>
          <p:nvPr/>
        </p:nvSpPr>
        <p:spPr>
          <a:xfrm>
            <a:off x="3360427" y="4246643"/>
            <a:ext cx="720000" cy="219709"/>
          </a:xfrm>
          <a:prstGeom prst="rect">
            <a:avLst/>
          </a:prstGeom>
          <a:solidFill>
            <a:schemeClr val="accent1">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1000" dirty="0" smtClean="0">
                <a:solidFill>
                  <a:schemeClr val="tx1"/>
                </a:solidFill>
                <a:latin typeface="Century Gothic" panose="020B0502020202020204" pitchFamily="34" charset="0"/>
              </a:rPr>
              <a:t>35%</a:t>
            </a:r>
            <a:endParaRPr lang="es-MX" sz="1000" dirty="0">
              <a:solidFill>
                <a:schemeClr val="tx1"/>
              </a:solidFill>
              <a:latin typeface="Century Gothic" panose="020B0502020202020204" pitchFamily="34" charset="0"/>
            </a:endParaRPr>
          </a:p>
        </p:txBody>
      </p:sp>
      <p:sp>
        <p:nvSpPr>
          <p:cNvPr id="89" name="Rectángulo 88"/>
          <p:cNvSpPr/>
          <p:nvPr/>
        </p:nvSpPr>
        <p:spPr>
          <a:xfrm>
            <a:off x="7269130" y="1485105"/>
            <a:ext cx="495649" cy="246221"/>
          </a:xfrm>
          <a:prstGeom prst="rect">
            <a:avLst/>
          </a:prstGeom>
        </p:spPr>
        <p:txBody>
          <a:bodyPr wrap="none">
            <a:spAutoFit/>
          </a:bodyPr>
          <a:lstStyle/>
          <a:p>
            <a:pPr lvl="0" algn="just" eaLnBrk="1" hangingPunct="1">
              <a:spcBef>
                <a:spcPts val="0"/>
              </a:spcBef>
              <a:spcAft>
                <a:spcPts val="600"/>
              </a:spcAft>
              <a:buClr>
                <a:srgbClr val="CD0000"/>
              </a:buClr>
              <a:buSzPct val="110000"/>
            </a:pPr>
            <a:r>
              <a:rPr lang="es-MX" sz="1000" b="1" dirty="0" smtClean="0">
                <a:solidFill>
                  <a:schemeClr val="bg2">
                    <a:lumMod val="25000"/>
                  </a:schemeClr>
                </a:solidFill>
                <a:latin typeface="Century Gothic" panose="020B0502020202020204" pitchFamily="34" charset="0"/>
              </a:rPr>
              <a:t>Usos </a:t>
            </a:r>
          </a:p>
        </p:txBody>
      </p:sp>
      <p:sp>
        <p:nvSpPr>
          <p:cNvPr id="90" name="Rectángulo 89"/>
          <p:cNvSpPr/>
          <p:nvPr/>
        </p:nvSpPr>
        <p:spPr>
          <a:xfrm>
            <a:off x="7224275" y="1631110"/>
            <a:ext cx="619080" cy="246221"/>
          </a:xfrm>
          <a:prstGeom prst="rect">
            <a:avLst/>
          </a:prstGeom>
        </p:spPr>
        <p:txBody>
          <a:bodyPr wrap="none">
            <a:spAutoFit/>
          </a:bodyPr>
          <a:lstStyle/>
          <a:p>
            <a:pPr lvl="0" algn="just" eaLnBrk="1" hangingPunct="1">
              <a:spcBef>
                <a:spcPts val="0"/>
              </a:spcBef>
              <a:spcAft>
                <a:spcPts val="600"/>
              </a:spcAft>
              <a:buClr>
                <a:srgbClr val="CD0000"/>
              </a:buClr>
              <a:buSzPct val="110000"/>
            </a:pPr>
            <a:r>
              <a:rPr lang="es-MX" sz="1000" b="1" dirty="0" smtClean="0">
                <a:solidFill>
                  <a:schemeClr val="bg2">
                    <a:lumMod val="25000"/>
                  </a:schemeClr>
                </a:solidFill>
                <a:latin typeface="Century Gothic" panose="020B0502020202020204" pitchFamily="34" charset="0"/>
              </a:rPr>
              <a:t>mixtos </a:t>
            </a:r>
          </a:p>
        </p:txBody>
      </p:sp>
      <p:sp>
        <p:nvSpPr>
          <p:cNvPr id="92" name="Rectángulo 91"/>
          <p:cNvSpPr/>
          <p:nvPr/>
        </p:nvSpPr>
        <p:spPr>
          <a:xfrm>
            <a:off x="5491938" y="4126653"/>
            <a:ext cx="720000" cy="167247"/>
          </a:xfrm>
          <a:prstGeom prst="rect">
            <a:avLst/>
          </a:prstGeom>
          <a:solidFill>
            <a:schemeClr val="accent1">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1000" dirty="0" smtClean="0">
                <a:solidFill>
                  <a:schemeClr val="tx1"/>
                </a:solidFill>
                <a:latin typeface="Century Gothic" panose="020B0502020202020204" pitchFamily="34" charset="0"/>
              </a:rPr>
              <a:t>14%</a:t>
            </a:r>
            <a:endParaRPr lang="es-MX" sz="1000" dirty="0">
              <a:solidFill>
                <a:schemeClr val="tx1"/>
              </a:solidFill>
              <a:latin typeface="Century Gothic" panose="020B0502020202020204" pitchFamily="34" charset="0"/>
            </a:endParaRPr>
          </a:p>
        </p:txBody>
      </p:sp>
      <p:sp>
        <p:nvSpPr>
          <p:cNvPr id="93" name="Rectángulo 92"/>
          <p:cNvSpPr/>
          <p:nvPr/>
        </p:nvSpPr>
        <p:spPr>
          <a:xfrm>
            <a:off x="6362171" y="3899857"/>
            <a:ext cx="720000" cy="280558"/>
          </a:xfrm>
          <a:prstGeom prst="rect">
            <a:avLst/>
          </a:prstGeom>
          <a:solidFill>
            <a:schemeClr val="accent1">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1000" dirty="0" smtClean="0">
                <a:solidFill>
                  <a:schemeClr val="tx1"/>
                </a:solidFill>
                <a:latin typeface="Century Gothic" panose="020B0502020202020204" pitchFamily="34" charset="0"/>
              </a:rPr>
              <a:t>46%</a:t>
            </a:r>
            <a:endParaRPr lang="es-MX" sz="1000" dirty="0">
              <a:solidFill>
                <a:schemeClr val="tx1"/>
              </a:solidFill>
              <a:latin typeface="Century Gothic" panose="020B0502020202020204" pitchFamily="34" charset="0"/>
            </a:endParaRPr>
          </a:p>
        </p:txBody>
      </p:sp>
      <p:sp>
        <p:nvSpPr>
          <p:cNvPr id="94" name="Rectángulo 93"/>
          <p:cNvSpPr/>
          <p:nvPr/>
        </p:nvSpPr>
        <p:spPr>
          <a:xfrm>
            <a:off x="7232404" y="3874184"/>
            <a:ext cx="612000" cy="234090"/>
          </a:xfrm>
          <a:prstGeom prst="rect">
            <a:avLst/>
          </a:prstGeom>
          <a:solidFill>
            <a:schemeClr val="accent1">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1000" dirty="0" smtClean="0">
                <a:solidFill>
                  <a:schemeClr val="tx1"/>
                </a:solidFill>
                <a:latin typeface="Century Gothic" panose="020B0502020202020204" pitchFamily="34" charset="0"/>
              </a:rPr>
              <a:t>5%</a:t>
            </a:r>
            <a:endParaRPr lang="es-MX" sz="1000" dirty="0">
              <a:solidFill>
                <a:schemeClr val="tx1"/>
              </a:solidFill>
              <a:latin typeface="Century Gothic" panose="020B0502020202020204" pitchFamily="34" charset="0"/>
            </a:endParaRPr>
          </a:p>
        </p:txBody>
      </p:sp>
      <p:cxnSp>
        <p:nvCxnSpPr>
          <p:cNvPr id="95" name="Conector recto 94"/>
          <p:cNvCxnSpPr/>
          <p:nvPr/>
        </p:nvCxnSpPr>
        <p:spPr>
          <a:xfrm>
            <a:off x="2079136" y="3203168"/>
            <a:ext cx="6671137" cy="0"/>
          </a:xfrm>
          <a:prstGeom prst="line">
            <a:avLst/>
          </a:prstGeom>
          <a:ln w="12700">
            <a:solidFill>
              <a:schemeClr val="accent1">
                <a:lumMod val="40000"/>
                <a:lumOff val="60000"/>
              </a:schemeClr>
            </a:solidFill>
            <a:prstDash val="sysDash"/>
          </a:ln>
          <a:effectLst/>
        </p:spPr>
        <p:style>
          <a:lnRef idx="2">
            <a:schemeClr val="accent1"/>
          </a:lnRef>
          <a:fillRef idx="0">
            <a:schemeClr val="accent1"/>
          </a:fillRef>
          <a:effectRef idx="1">
            <a:schemeClr val="accent1"/>
          </a:effectRef>
          <a:fontRef idx="minor">
            <a:schemeClr val="tx1"/>
          </a:fontRef>
        </p:style>
      </p:cxnSp>
      <p:sp>
        <p:nvSpPr>
          <p:cNvPr id="96" name="Rectángulo 95"/>
          <p:cNvSpPr/>
          <p:nvPr/>
        </p:nvSpPr>
        <p:spPr>
          <a:xfrm>
            <a:off x="3360864" y="3356935"/>
            <a:ext cx="720000" cy="400208"/>
          </a:xfrm>
          <a:prstGeom prst="rect">
            <a:avLst/>
          </a:prstGeom>
          <a:solidFill>
            <a:schemeClr val="accent5">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1000" dirty="0" smtClean="0">
                <a:solidFill>
                  <a:schemeClr val="tx1"/>
                </a:solidFill>
                <a:latin typeface="Century Gothic" panose="020B0502020202020204" pitchFamily="34" charset="0"/>
              </a:rPr>
              <a:t>60%</a:t>
            </a:r>
            <a:endParaRPr lang="es-MX" sz="1000" dirty="0">
              <a:solidFill>
                <a:schemeClr val="tx1"/>
              </a:solidFill>
              <a:latin typeface="Century Gothic" panose="020B0502020202020204" pitchFamily="34" charset="0"/>
            </a:endParaRPr>
          </a:p>
        </p:txBody>
      </p:sp>
      <p:sp>
        <p:nvSpPr>
          <p:cNvPr id="97" name="Rectángulo 96"/>
          <p:cNvSpPr/>
          <p:nvPr/>
        </p:nvSpPr>
        <p:spPr>
          <a:xfrm>
            <a:off x="6379234" y="3227129"/>
            <a:ext cx="720000" cy="400208"/>
          </a:xfrm>
          <a:prstGeom prst="rect">
            <a:avLst/>
          </a:prstGeom>
          <a:solidFill>
            <a:schemeClr val="accent5">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1000" dirty="0" smtClean="0">
                <a:solidFill>
                  <a:schemeClr val="tx1"/>
                </a:solidFill>
                <a:latin typeface="Century Gothic" panose="020B0502020202020204" pitchFamily="34" charset="0"/>
              </a:rPr>
              <a:t>40%</a:t>
            </a:r>
            <a:endParaRPr lang="es-MX" sz="1000" dirty="0">
              <a:solidFill>
                <a:schemeClr val="tx1"/>
              </a:solidFill>
              <a:latin typeface="Century Gothic" panose="020B0502020202020204" pitchFamily="34" charset="0"/>
            </a:endParaRPr>
          </a:p>
        </p:txBody>
      </p:sp>
      <p:sp>
        <p:nvSpPr>
          <p:cNvPr id="98" name="Rectángulo 97"/>
          <p:cNvSpPr/>
          <p:nvPr/>
        </p:nvSpPr>
        <p:spPr>
          <a:xfrm>
            <a:off x="5491293" y="2595231"/>
            <a:ext cx="720000" cy="538910"/>
          </a:xfrm>
          <a:prstGeom prst="rect">
            <a:avLst/>
          </a:prstGeom>
          <a:solidFill>
            <a:schemeClr val="bg1">
              <a:lumMod val="85000"/>
            </a:schemeClr>
          </a:solidFill>
          <a:ln>
            <a:solidFill>
              <a:schemeClr val="bg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1000" dirty="0" smtClean="0">
                <a:solidFill>
                  <a:schemeClr val="tx1">
                    <a:lumMod val="65000"/>
                    <a:lumOff val="35000"/>
                  </a:schemeClr>
                </a:solidFill>
                <a:latin typeface="Century Gothic" panose="020B0502020202020204" pitchFamily="34" charset="0"/>
              </a:rPr>
              <a:t>100</a:t>
            </a:r>
            <a:r>
              <a:rPr lang="es-MX" sz="900" dirty="0" smtClean="0">
                <a:solidFill>
                  <a:schemeClr val="tx1">
                    <a:lumMod val="65000"/>
                    <a:lumOff val="35000"/>
                  </a:schemeClr>
                </a:solidFill>
                <a:latin typeface="Century Gothic" panose="020B0502020202020204" pitchFamily="34" charset="0"/>
              </a:rPr>
              <a:t>%</a:t>
            </a:r>
            <a:endParaRPr lang="es-MX" sz="1000" dirty="0">
              <a:solidFill>
                <a:schemeClr val="tx1">
                  <a:lumMod val="65000"/>
                  <a:lumOff val="35000"/>
                </a:schemeClr>
              </a:solidFill>
              <a:latin typeface="Century Gothic" panose="020B0502020202020204" pitchFamily="34" charset="0"/>
            </a:endParaRPr>
          </a:p>
        </p:txBody>
      </p:sp>
      <p:cxnSp>
        <p:nvCxnSpPr>
          <p:cNvPr id="100" name="Conector recto 99"/>
          <p:cNvCxnSpPr/>
          <p:nvPr/>
        </p:nvCxnSpPr>
        <p:spPr>
          <a:xfrm>
            <a:off x="2079135" y="2608313"/>
            <a:ext cx="6671137" cy="0"/>
          </a:xfrm>
          <a:prstGeom prst="line">
            <a:avLst/>
          </a:prstGeom>
          <a:ln w="12700">
            <a:solidFill>
              <a:schemeClr val="accent1">
                <a:lumMod val="40000"/>
                <a:lumOff val="60000"/>
              </a:schemeClr>
            </a:solidFill>
            <a:prstDash val="sysDash"/>
          </a:ln>
          <a:effectLst/>
        </p:spPr>
        <p:style>
          <a:lnRef idx="2">
            <a:schemeClr val="accent1"/>
          </a:lnRef>
          <a:fillRef idx="0">
            <a:schemeClr val="accent1"/>
          </a:fillRef>
          <a:effectRef idx="1">
            <a:schemeClr val="accent1"/>
          </a:effectRef>
          <a:fontRef idx="minor">
            <a:schemeClr val="tx1"/>
          </a:fontRef>
        </p:style>
      </p:cxnSp>
      <p:sp>
        <p:nvSpPr>
          <p:cNvPr id="104" name="Rectángulo 103"/>
          <p:cNvSpPr/>
          <p:nvPr/>
        </p:nvSpPr>
        <p:spPr>
          <a:xfrm>
            <a:off x="3336523" y="5635506"/>
            <a:ext cx="848674" cy="312155"/>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1000" dirty="0" smtClean="0">
                <a:solidFill>
                  <a:schemeClr val="tx1"/>
                </a:solidFill>
                <a:latin typeface="Century Gothic" panose="020B0502020202020204" pitchFamily="34" charset="0"/>
              </a:rPr>
              <a:t>9.8%</a:t>
            </a:r>
            <a:endParaRPr lang="es-MX" sz="1000" dirty="0">
              <a:solidFill>
                <a:schemeClr val="tx1"/>
              </a:solidFill>
              <a:latin typeface="Century Gothic" panose="020B0502020202020204" pitchFamily="34" charset="0"/>
            </a:endParaRPr>
          </a:p>
        </p:txBody>
      </p:sp>
      <p:sp>
        <p:nvSpPr>
          <p:cNvPr id="105" name="Rectángulo 104"/>
          <p:cNvSpPr/>
          <p:nvPr/>
        </p:nvSpPr>
        <p:spPr>
          <a:xfrm>
            <a:off x="4500416" y="5644622"/>
            <a:ext cx="848674" cy="312155"/>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1000" dirty="0" smtClean="0">
                <a:solidFill>
                  <a:schemeClr val="tx1"/>
                </a:solidFill>
                <a:latin typeface="Century Gothic" panose="020B0502020202020204" pitchFamily="34" charset="0"/>
              </a:rPr>
              <a:t>3.5%</a:t>
            </a:r>
            <a:endParaRPr lang="es-MX" sz="1000" dirty="0">
              <a:solidFill>
                <a:schemeClr val="tx1"/>
              </a:solidFill>
              <a:latin typeface="Century Gothic" panose="020B0502020202020204" pitchFamily="34" charset="0"/>
            </a:endParaRPr>
          </a:p>
        </p:txBody>
      </p:sp>
      <p:sp>
        <p:nvSpPr>
          <p:cNvPr id="106" name="Rectángulo 105"/>
          <p:cNvSpPr/>
          <p:nvPr/>
        </p:nvSpPr>
        <p:spPr>
          <a:xfrm>
            <a:off x="145938" y="5816856"/>
            <a:ext cx="306494" cy="261610"/>
          </a:xfrm>
          <a:prstGeom prst="rect">
            <a:avLst/>
          </a:prstGeom>
        </p:spPr>
        <p:txBody>
          <a:bodyPr wrap="none">
            <a:spAutoFit/>
          </a:bodyPr>
          <a:lstStyle/>
          <a:p>
            <a:pPr lvl="0" algn="just" eaLnBrk="1" hangingPunct="1">
              <a:spcBef>
                <a:spcPts val="0"/>
              </a:spcBef>
              <a:spcAft>
                <a:spcPts val="600"/>
              </a:spcAft>
              <a:buClr>
                <a:srgbClr val="CD0000"/>
              </a:buClr>
              <a:buSzPct val="110000"/>
            </a:pPr>
            <a:r>
              <a:rPr lang="es-MX" sz="1100" b="1" dirty="0" smtClean="0">
                <a:latin typeface="Century Gothic" panose="020B0502020202020204" pitchFamily="34" charset="0"/>
              </a:rPr>
              <a:t>%</a:t>
            </a:r>
            <a:endParaRPr lang="es-MX" sz="1100" b="1" dirty="0">
              <a:latin typeface="Century Gothic" panose="020B0502020202020204" pitchFamily="34" charset="0"/>
            </a:endParaRPr>
          </a:p>
        </p:txBody>
      </p:sp>
      <p:sp>
        <p:nvSpPr>
          <p:cNvPr id="107" name="Rectángulo 106"/>
          <p:cNvSpPr/>
          <p:nvPr/>
        </p:nvSpPr>
        <p:spPr>
          <a:xfrm>
            <a:off x="76965" y="6218088"/>
            <a:ext cx="9198878" cy="661720"/>
          </a:xfrm>
          <a:prstGeom prst="rect">
            <a:avLst/>
          </a:prstGeom>
        </p:spPr>
        <p:txBody>
          <a:bodyPr wrap="square">
            <a:spAutoFit/>
          </a:bodyPr>
          <a:lstStyle/>
          <a:p>
            <a:pPr eaLnBrk="1" hangingPunct="1">
              <a:spcBef>
                <a:spcPts val="0"/>
              </a:spcBef>
              <a:spcAft>
                <a:spcPts val="600"/>
              </a:spcAft>
              <a:buClr>
                <a:srgbClr val="CD0000"/>
              </a:buClr>
              <a:buSzPct val="110000"/>
            </a:pPr>
            <a:r>
              <a:rPr lang="es-MX" sz="900" dirty="0" smtClean="0">
                <a:solidFill>
                  <a:prstClr val="black"/>
                </a:solidFill>
                <a:latin typeface="Century Gothic" panose="020B0502020202020204" pitchFamily="34" charset="0"/>
              </a:rPr>
              <a:t>*  Montos aproximados con información de los administradores  </a:t>
            </a:r>
          </a:p>
          <a:p>
            <a:pPr eaLnBrk="1" hangingPunct="1">
              <a:spcBef>
                <a:spcPts val="0"/>
              </a:spcBef>
              <a:spcAft>
                <a:spcPts val="600"/>
              </a:spcAft>
              <a:buClr>
                <a:srgbClr val="CD0000"/>
              </a:buClr>
              <a:buSzPct val="110000"/>
            </a:pPr>
            <a:r>
              <a:rPr lang="es-MX" sz="900" dirty="0">
                <a:solidFill>
                  <a:prstClr val="black"/>
                </a:solidFill>
                <a:latin typeface="Century Gothic" panose="020B0502020202020204" pitchFamily="34" charset="0"/>
              </a:rPr>
              <a:t> </a:t>
            </a:r>
            <a:r>
              <a:rPr lang="es-MX" sz="900" dirty="0" smtClean="0">
                <a:solidFill>
                  <a:prstClr val="black"/>
                </a:solidFill>
                <a:latin typeface="Century Gothic" panose="020B0502020202020204" pitchFamily="34" charset="0"/>
              </a:rPr>
              <a:t>   La suma por categoría no necesariamente debe </a:t>
            </a:r>
            <a:r>
              <a:rPr lang="es-MX" sz="900" dirty="0" smtClean="0">
                <a:solidFill>
                  <a:prstClr val="black"/>
                </a:solidFill>
                <a:latin typeface="Century Gothic" panose="020B0502020202020204" pitchFamily="34" charset="0"/>
              </a:rPr>
              <a:t>ser </a:t>
            </a:r>
            <a:r>
              <a:rPr lang="es-MX" sz="900" dirty="0" smtClean="0">
                <a:solidFill>
                  <a:prstClr val="black"/>
                </a:solidFill>
                <a:latin typeface="Century Gothic" panose="020B0502020202020204" pitchFamily="34" charset="0"/>
              </a:rPr>
              <a:t>100% dado que son montos máximos asignados</a:t>
            </a:r>
          </a:p>
          <a:p>
            <a:pPr eaLnBrk="1" hangingPunct="1">
              <a:spcBef>
                <a:spcPts val="0"/>
              </a:spcBef>
              <a:spcAft>
                <a:spcPts val="600"/>
              </a:spcAft>
              <a:buClr>
                <a:srgbClr val="CD0000"/>
              </a:buClr>
              <a:buSzPct val="110000"/>
            </a:pPr>
            <a:r>
              <a:rPr lang="es-MX" sz="900" dirty="0">
                <a:latin typeface="Century Gothic" panose="020B0502020202020204" pitchFamily="34" charset="0"/>
              </a:rPr>
              <a:t>** </a:t>
            </a:r>
            <a:r>
              <a:rPr lang="es-MX" sz="900" dirty="0" smtClean="0">
                <a:latin typeface="Century Gothic" panose="020B0502020202020204" pitchFamily="34" charset="0"/>
              </a:rPr>
              <a:t>Porcentaje </a:t>
            </a:r>
            <a:r>
              <a:rPr lang="es-MX" sz="900" dirty="0">
                <a:latin typeface="Century Gothic" panose="020B0502020202020204" pitchFamily="34" charset="0"/>
              </a:rPr>
              <a:t>total del monto asignado para inversiones en </a:t>
            </a:r>
            <a:r>
              <a:rPr lang="es-MX" sz="900" dirty="0" err="1">
                <a:latin typeface="Century Gothic" panose="020B0502020202020204" pitchFamily="34" charset="0"/>
              </a:rPr>
              <a:t>CKD’s</a:t>
            </a:r>
            <a:r>
              <a:rPr lang="es-MX" sz="900" dirty="0">
                <a:latin typeface="Century Gothic" panose="020B0502020202020204" pitchFamily="34" charset="0"/>
              </a:rPr>
              <a:t>       </a:t>
            </a:r>
            <a:endParaRPr lang="es-MX" sz="900" dirty="0">
              <a:solidFill>
                <a:prstClr val="black"/>
              </a:solidFill>
              <a:latin typeface="Century Gothic" panose="020B0502020202020204" pitchFamily="34" charset="0"/>
            </a:endParaRPr>
          </a:p>
        </p:txBody>
      </p:sp>
      <p:sp>
        <p:nvSpPr>
          <p:cNvPr id="112" name="Rectángulo 111"/>
          <p:cNvSpPr/>
          <p:nvPr/>
        </p:nvSpPr>
        <p:spPr>
          <a:xfrm>
            <a:off x="5459721" y="5652618"/>
            <a:ext cx="848674" cy="312155"/>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1000" dirty="0" smtClean="0">
                <a:solidFill>
                  <a:schemeClr val="tx1"/>
                </a:solidFill>
                <a:latin typeface="Century Gothic" panose="020B0502020202020204" pitchFamily="34" charset="0"/>
              </a:rPr>
              <a:t>4.6%</a:t>
            </a:r>
            <a:endParaRPr lang="es-MX" sz="1000" dirty="0">
              <a:solidFill>
                <a:schemeClr val="tx1"/>
              </a:solidFill>
              <a:latin typeface="Century Gothic" panose="020B0502020202020204" pitchFamily="34" charset="0"/>
            </a:endParaRPr>
          </a:p>
        </p:txBody>
      </p:sp>
      <p:sp>
        <p:nvSpPr>
          <p:cNvPr id="114" name="Rectángulo 113"/>
          <p:cNvSpPr/>
          <p:nvPr/>
        </p:nvSpPr>
        <p:spPr>
          <a:xfrm>
            <a:off x="6244573" y="5669337"/>
            <a:ext cx="848674" cy="312155"/>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1000" dirty="0" smtClean="0">
                <a:solidFill>
                  <a:schemeClr val="tx1"/>
                </a:solidFill>
                <a:latin typeface="Century Gothic" panose="020B0502020202020204" pitchFamily="34" charset="0"/>
              </a:rPr>
              <a:t>9.3%</a:t>
            </a:r>
            <a:endParaRPr lang="es-MX" sz="1000" dirty="0">
              <a:solidFill>
                <a:schemeClr val="tx1"/>
              </a:solidFill>
              <a:latin typeface="Century Gothic" panose="020B0502020202020204" pitchFamily="34" charset="0"/>
            </a:endParaRPr>
          </a:p>
        </p:txBody>
      </p:sp>
      <p:sp>
        <p:nvSpPr>
          <p:cNvPr id="115" name="Rectángulo 114"/>
          <p:cNvSpPr/>
          <p:nvPr/>
        </p:nvSpPr>
        <p:spPr>
          <a:xfrm>
            <a:off x="7039478" y="5677994"/>
            <a:ext cx="848674" cy="312155"/>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1000" dirty="0" smtClean="0">
                <a:solidFill>
                  <a:schemeClr val="tx1"/>
                </a:solidFill>
                <a:latin typeface="Century Gothic" panose="020B0502020202020204" pitchFamily="34" charset="0"/>
              </a:rPr>
              <a:t>0.5%</a:t>
            </a:r>
            <a:endParaRPr lang="es-MX" sz="1000" dirty="0">
              <a:solidFill>
                <a:schemeClr val="tx1"/>
              </a:solidFill>
              <a:latin typeface="Century Gothic" panose="020B0502020202020204" pitchFamily="34" charset="0"/>
            </a:endParaRPr>
          </a:p>
        </p:txBody>
      </p:sp>
      <p:sp>
        <p:nvSpPr>
          <p:cNvPr id="116" name="Rectángulo 115"/>
          <p:cNvSpPr/>
          <p:nvPr/>
        </p:nvSpPr>
        <p:spPr>
          <a:xfrm>
            <a:off x="7922377" y="5661124"/>
            <a:ext cx="848674" cy="312155"/>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1000" dirty="0" smtClean="0">
                <a:solidFill>
                  <a:schemeClr val="tx1"/>
                </a:solidFill>
                <a:latin typeface="Century Gothic" panose="020B0502020202020204" pitchFamily="34" charset="0"/>
              </a:rPr>
              <a:t>3.5%</a:t>
            </a:r>
            <a:endParaRPr lang="es-MX" sz="1000" dirty="0">
              <a:solidFill>
                <a:schemeClr val="tx1"/>
              </a:solidFill>
              <a:latin typeface="Century Gothic" panose="020B0502020202020204" pitchFamily="34" charset="0"/>
            </a:endParaRPr>
          </a:p>
        </p:txBody>
      </p:sp>
      <p:sp>
        <p:nvSpPr>
          <p:cNvPr id="117" name="Flecha derecha 116"/>
          <p:cNvSpPr/>
          <p:nvPr/>
        </p:nvSpPr>
        <p:spPr>
          <a:xfrm rot="10800000" flipH="1">
            <a:off x="111920" y="2150892"/>
            <a:ext cx="433757" cy="239074"/>
          </a:xfrm>
          <a:prstGeom prst="rightArrow">
            <a:avLst/>
          </a:prstGeom>
          <a:solidFill>
            <a:srgbClr val="00B05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
        <p:nvSpPr>
          <p:cNvPr id="126" name="Rectángulo 125"/>
          <p:cNvSpPr/>
          <p:nvPr/>
        </p:nvSpPr>
        <p:spPr>
          <a:xfrm>
            <a:off x="5549861" y="6080736"/>
            <a:ext cx="540533" cy="246221"/>
          </a:xfrm>
          <a:prstGeom prst="rect">
            <a:avLst/>
          </a:prstGeom>
        </p:spPr>
        <p:txBody>
          <a:bodyPr wrap="none">
            <a:spAutoFit/>
          </a:bodyPr>
          <a:lstStyle/>
          <a:p>
            <a:pPr lvl="0" algn="just" eaLnBrk="1" hangingPunct="1">
              <a:spcBef>
                <a:spcPts val="0"/>
              </a:spcBef>
              <a:spcAft>
                <a:spcPts val="600"/>
              </a:spcAft>
              <a:buClr>
                <a:srgbClr val="CD0000"/>
              </a:buClr>
              <a:buSzPct val="110000"/>
            </a:pPr>
            <a:r>
              <a:rPr lang="es-MX" sz="1000" b="1" dirty="0" smtClean="0">
                <a:solidFill>
                  <a:schemeClr val="bg1">
                    <a:lumMod val="75000"/>
                  </a:schemeClr>
                </a:solidFill>
                <a:latin typeface="Century Gothic" panose="020B0502020202020204" pitchFamily="34" charset="0"/>
              </a:rPr>
              <a:t>Renta</a:t>
            </a:r>
            <a:endParaRPr lang="es-MX" sz="1000" b="1" dirty="0">
              <a:solidFill>
                <a:schemeClr val="bg1">
                  <a:lumMod val="75000"/>
                </a:schemeClr>
              </a:solidFill>
              <a:latin typeface="Century Gothic" panose="020B0502020202020204" pitchFamily="34" charset="0"/>
            </a:endParaRPr>
          </a:p>
        </p:txBody>
      </p:sp>
      <p:sp>
        <p:nvSpPr>
          <p:cNvPr id="127" name="Rectángulo 126"/>
          <p:cNvSpPr/>
          <p:nvPr/>
        </p:nvSpPr>
        <p:spPr>
          <a:xfrm>
            <a:off x="6352029" y="6094037"/>
            <a:ext cx="556563" cy="246221"/>
          </a:xfrm>
          <a:prstGeom prst="rect">
            <a:avLst/>
          </a:prstGeom>
        </p:spPr>
        <p:txBody>
          <a:bodyPr wrap="none">
            <a:spAutoFit/>
          </a:bodyPr>
          <a:lstStyle/>
          <a:p>
            <a:pPr lvl="0" algn="just" eaLnBrk="1" hangingPunct="1">
              <a:spcBef>
                <a:spcPts val="0"/>
              </a:spcBef>
              <a:spcAft>
                <a:spcPts val="600"/>
              </a:spcAft>
              <a:buClr>
                <a:srgbClr val="CD0000"/>
              </a:buClr>
              <a:buSzPct val="110000"/>
            </a:pPr>
            <a:r>
              <a:rPr lang="es-MX" sz="1000" b="1" dirty="0" smtClean="0">
                <a:solidFill>
                  <a:schemeClr val="bg1">
                    <a:lumMod val="75000"/>
                  </a:schemeClr>
                </a:solidFill>
                <a:latin typeface="Century Gothic" panose="020B0502020202020204" pitchFamily="34" charset="0"/>
              </a:rPr>
              <a:t>Venta</a:t>
            </a:r>
            <a:endParaRPr lang="es-MX" sz="1000" b="1" dirty="0">
              <a:solidFill>
                <a:schemeClr val="bg1">
                  <a:lumMod val="75000"/>
                </a:schemeClr>
              </a:solidFill>
              <a:latin typeface="Century Gothic" panose="020B0502020202020204" pitchFamily="34" charset="0"/>
            </a:endParaRPr>
          </a:p>
        </p:txBody>
      </p:sp>
      <p:sp>
        <p:nvSpPr>
          <p:cNvPr id="128" name="Rectángulo 127"/>
          <p:cNvSpPr/>
          <p:nvPr/>
        </p:nvSpPr>
        <p:spPr>
          <a:xfrm>
            <a:off x="7224275" y="6000345"/>
            <a:ext cx="495649" cy="246221"/>
          </a:xfrm>
          <a:prstGeom prst="rect">
            <a:avLst/>
          </a:prstGeom>
        </p:spPr>
        <p:txBody>
          <a:bodyPr wrap="none">
            <a:spAutoFit/>
          </a:bodyPr>
          <a:lstStyle/>
          <a:p>
            <a:pPr lvl="0" algn="just" eaLnBrk="1" hangingPunct="1">
              <a:spcBef>
                <a:spcPts val="0"/>
              </a:spcBef>
              <a:spcAft>
                <a:spcPts val="600"/>
              </a:spcAft>
              <a:buClr>
                <a:srgbClr val="CD0000"/>
              </a:buClr>
              <a:buSzPct val="110000"/>
            </a:pPr>
            <a:r>
              <a:rPr lang="es-MX" sz="1000" b="1" dirty="0" smtClean="0">
                <a:solidFill>
                  <a:schemeClr val="bg1">
                    <a:lumMod val="75000"/>
                  </a:schemeClr>
                </a:solidFill>
                <a:latin typeface="Century Gothic" panose="020B0502020202020204" pitchFamily="34" charset="0"/>
              </a:rPr>
              <a:t>Usos </a:t>
            </a:r>
          </a:p>
        </p:txBody>
      </p:sp>
      <p:sp>
        <p:nvSpPr>
          <p:cNvPr id="129" name="Rectángulo 128"/>
          <p:cNvSpPr/>
          <p:nvPr/>
        </p:nvSpPr>
        <p:spPr>
          <a:xfrm>
            <a:off x="7179420" y="6146350"/>
            <a:ext cx="619080" cy="246221"/>
          </a:xfrm>
          <a:prstGeom prst="rect">
            <a:avLst/>
          </a:prstGeom>
        </p:spPr>
        <p:txBody>
          <a:bodyPr wrap="none">
            <a:spAutoFit/>
          </a:bodyPr>
          <a:lstStyle/>
          <a:p>
            <a:pPr lvl="0" algn="just" eaLnBrk="1" hangingPunct="1">
              <a:spcBef>
                <a:spcPts val="0"/>
              </a:spcBef>
              <a:spcAft>
                <a:spcPts val="600"/>
              </a:spcAft>
              <a:buClr>
                <a:srgbClr val="CD0000"/>
              </a:buClr>
              <a:buSzPct val="110000"/>
            </a:pPr>
            <a:r>
              <a:rPr lang="es-MX" sz="1000" b="1" dirty="0" smtClean="0">
                <a:solidFill>
                  <a:schemeClr val="bg1">
                    <a:lumMod val="75000"/>
                  </a:schemeClr>
                </a:solidFill>
                <a:latin typeface="Century Gothic" panose="020B0502020202020204" pitchFamily="34" charset="0"/>
              </a:rPr>
              <a:t>mixtos </a:t>
            </a:r>
          </a:p>
        </p:txBody>
      </p:sp>
      <p:sp>
        <p:nvSpPr>
          <p:cNvPr id="130" name="Terminador 129"/>
          <p:cNvSpPr/>
          <p:nvPr/>
        </p:nvSpPr>
        <p:spPr>
          <a:xfrm>
            <a:off x="694596" y="2610337"/>
            <a:ext cx="1332000" cy="504000"/>
          </a:xfrm>
          <a:prstGeom prst="flowChartTerminator">
            <a:avLst/>
          </a:prstGeom>
          <a:solidFill>
            <a:schemeClr val="bg1">
              <a:lumMod val="65000"/>
            </a:schemeClr>
          </a:solidFill>
          <a:ln w="127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1050" dirty="0" smtClean="0">
                <a:solidFill>
                  <a:schemeClr val="bg1"/>
                </a:solidFill>
                <a:latin typeface="Century Gothic" panose="020B0502020202020204" pitchFamily="34" charset="0"/>
              </a:rPr>
              <a:t>Alignmex: </a:t>
            </a:r>
            <a:r>
              <a:rPr lang="es-MX" sz="1050" dirty="0">
                <a:solidFill>
                  <a:schemeClr val="bg1"/>
                </a:solidFill>
                <a:latin typeface="Century Gothic" panose="020B0502020202020204" pitchFamily="34" charset="0"/>
              </a:rPr>
              <a:t>200</a:t>
            </a:r>
          </a:p>
        </p:txBody>
      </p:sp>
      <p:sp>
        <p:nvSpPr>
          <p:cNvPr id="131" name="Terminador 130"/>
          <p:cNvSpPr/>
          <p:nvPr/>
        </p:nvSpPr>
        <p:spPr>
          <a:xfrm>
            <a:off x="703319" y="2009698"/>
            <a:ext cx="1332000" cy="504000"/>
          </a:xfrm>
          <a:prstGeom prst="flowChartTerminator">
            <a:avLst/>
          </a:prstGeom>
          <a:noFill/>
          <a:ln w="12700">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1050" dirty="0" smtClean="0">
                <a:solidFill>
                  <a:srgbClr val="1F497D"/>
                </a:solidFill>
                <a:latin typeface="Century Gothic" panose="020B0502020202020204" pitchFamily="34" charset="0"/>
              </a:rPr>
              <a:t>Quierocasa</a:t>
            </a:r>
            <a:endParaRPr lang="es-MX" sz="1050" dirty="0">
              <a:solidFill>
                <a:srgbClr val="1F497D"/>
              </a:solidFill>
              <a:latin typeface="Century Gothic" panose="020B0502020202020204" pitchFamily="34" charset="0"/>
            </a:endParaRPr>
          </a:p>
        </p:txBody>
      </p:sp>
      <p:sp>
        <p:nvSpPr>
          <p:cNvPr id="132" name="Terminador 131"/>
          <p:cNvSpPr/>
          <p:nvPr/>
        </p:nvSpPr>
        <p:spPr>
          <a:xfrm>
            <a:off x="6374268" y="2150892"/>
            <a:ext cx="720000" cy="379344"/>
          </a:xfrm>
          <a:prstGeom prst="flowChartTerminator">
            <a:avLst/>
          </a:prstGeom>
          <a:noFill/>
          <a:ln w="12700">
            <a:solidFill>
              <a:schemeClr val="bg1">
                <a:lumMod val="8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1050" dirty="0" smtClean="0">
                <a:solidFill>
                  <a:srgbClr val="1F497D"/>
                </a:solidFill>
                <a:latin typeface="Century Gothic" panose="020B0502020202020204" pitchFamily="34" charset="0"/>
              </a:rPr>
              <a:t>100%</a:t>
            </a:r>
            <a:endParaRPr lang="es-MX" sz="1050" dirty="0">
              <a:solidFill>
                <a:srgbClr val="1F497D"/>
              </a:solidFill>
              <a:latin typeface="Century Gothic" panose="020B0502020202020204" pitchFamily="34" charset="0"/>
            </a:endParaRPr>
          </a:p>
        </p:txBody>
      </p:sp>
      <p:sp>
        <p:nvSpPr>
          <p:cNvPr id="3" name="2 Marcador de número de diapositiva"/>
          <p:cNvSpPr>
            <a:spLocks noGrp="1"/>
          </p:cNvSpPr>
          <p:nvPr>
            <p:ph type="sldNum" sz="quarter" idx="12"/>
          </p:nvPr>
        </p:nvSpPr>
        <p:spPr/>
        <p:txBody>
          <a:bodyPr/>
          <a:lstStyle/>
          <a:p>
            <a:fld id="{05E83AA4-A00D-4AA0-8FE8-B93C9F3EC141}" type="slidenum">
              <a:rPr lang="es-ES" altLang="es-MX" smtClean="0"/>
              <a:pPr/>
              <a:t>41</a:t>
            </a:fld>
            <a:endParaRPr lang="es-ES" altLang="es-MX" dirty="0"/>
          </a:p>
        </p:txBody>
      </p:sp>
    </p:spTree>
    <p:extLst>
      <p:ext uri="{BB962C8B-B14F-4D97-AF65-F5344CB8AC3E}">
        <p14:creationId xmlns:p14="http://schemas.microsoft.com/office/powerpoint/2010/main" val="2458795547"/>
      </p:ext>
    </p:extLst>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a:xfrm>
            <a:off x="391827" y="288000"/>
            <a:ext cx="7407462" cy="631524"/>
          </a:xfrm>
        </p:spPr>
        <p:txBody>
          <a:bodyPr vert="horz" lIns="91440" tIns="45720" rIns="91440" bIns="45720" rtlCol="0" anchor="ctr">
            <a:normAutofit/>
          </a:bodyPr>
          <a:lstStyle/>
          <a:p>
            <a:r>
              <a:rPr lang="es-ES" sz="2000" b="1" dirty="0">
                <a:latin typeface="Century Gothic" panose="020B0502020202020204" pitchFamily="34" charset="0"/>
                <a:ea typeface="+mj-ea"/>
              </a:rPr>
              <a:t>Propuesta de inversión FANVIT</a:t>
            </a:r>
            <a:endParaRPr lang="es-MX" sz="2000" b="1" dirty="0">
              <a:latin typeface="Century Gothic" panose="020B0502020202020204" pitchFamily="34" charset="0"/>
              <a:ea typeface="+mj-ea"/>
            </a:endParaRPr>
          </a:p>
        </p:txBody>
      </p:sp>
      <p:sp>
        <p:nvSpPr>
          <p:cNvPr id="8" name="2 Marcador de contenido"/>
          <p:cNvSpPr>
            <a:spLocks noGrp="1"/>
          </p:cNvSpPr>
          <p:nvPr>
            <p:ph idx="1"/>
          </p:nvPr>
        </p:nvSpPr>
        <p:spPr>
          <a:xfrm>
            <a:off x="300080" y="919524"/>
            <a:ext cx="8315325" cy="5314928"/>
          </a:xfrm>
          <a:noFill/>
        </p:spPr>
        <p:txBody>
          <a:bodyPr>
            <a:noAutofit/>
          </a:bodyPr>
          <a:lstStyle/>
          <a:p>
            <a:pPr marL="0" indent="0" algn="just">
              <a:spcBef>
                <a:spcPts val="0"/>
              </a:spcBef>
              <a:spcAft>
                <a:spcPts val="600"/>
              </a:spcAft>
              <a:buClr>
                <a:srgbClr val="CD0000"/>
              </a:buClr>
              <a:buSzPct val="110000"/>
              <a:buNone/>
            </a:pPr>
            <a:endParaRPr lang="es-MX" sz="1400" dirty="0">
              <a:latin typeface="Century Gothic" panose="020B0502020202020204" pitchFamily="34" charset="0"/>
            </a:endParaRPr>
          </a:p>
          <a:p>
            <a:pPr marL="0" indent="0" algn="just">
              <a:spcBef>
                <a:spcPts val="0"/>
              </a:spcBef>
              <a:spcAft>
                <a:spcPts val="600"/>
              </a:spcAft>
              <a:buClr>
                <a:srgbClr val="CD0000"/>
              </a:buClr>
              <a:buSzPct val="110000"/>
              <a:buNone/>
            </a:pPr>
            <a:endParaRPr lang="es-MX" sz="1400" dirty="0">
              <a:latin typeface="Century Gothic" panose="020B0502020202020204" pitchFamily="34" charset="0"/>
            </a:endParaRPr>
          </a:p>
          <a:p>
            <a:pPr marL="0" indent="0" algn="just">
              <a:spcBef>
                <a:spcPts val="0"/>
              </a:spcBef>
              <a:spcAft>
                <a:spcPts val="600"/>
              </a:spcAft>
              <a:buClr>
                <a:srgbClr val="CD0000"/>
              </a:buClr>
              <a:buSzPct val="110000"/>
              <a:buNone/>
            </a:pPr>
            <a:endParaRPr lang="es-MX" sz="1400" dirty="0">
              <a:latin typeface="Century Gothic" panose="020B0502020202020204" pitchFamily="34" charset="0"/>
            </a:endParaRPr>
          </a:p>
          <a:p>
            <a:pPr marL="0" indent="0" algn="just">
              <a:spcBef>
                <a:spcPts val="0"/>
              </a:spcBef>
              <a:spcAft>
                <a:spcPts val="600"/>
              </a:spcAft>
              <a:buClr>
                <a:srgbClr val="CD0000"/>
              </a:buClr>
              <a:buSzPct val="110000"/>
              <a:buNone/>
            </a:pPr>
            <a:endParaRPr lang="es-MX" sz="1400" dirty="0">
              <a:latin typeface="Century Gothic" panose="020B0502020202020204" pitchFamily="34" charset="0"/>
            </a:endParaRPr>
          </a:p>
          <a:p>
            <a:pPr marL="0" indent="0" algn="just">
              <a:spcBef>
                <a:spcPts val="0"/>
              </a:spcBef>
              <a:spcAft>
                <a:spcPts val="600"/>
              </a:spcAft>
              <a:buClr>
                <a:srgbClr val="CD0000"/>
              </a:buClr>
              <a:buSzPct val="110000"/>
              <a:buNone/>
            </a:pPr>
            <a:endParaRPr lang="es-MX" sz="2400" dirty="0">
              <a:latin typeface="Century Gothic" panose="020B0502020202020204" pitchFamily="34" charset="0"/>
            </a:endParaRPr>
          </a:p>
          <a:p>
            <a:pPr marL="0" indent="0" algn="just">
              <a:spcBef>
                <a:spcPts val="0"/>
              </a:spcBef>
              <a:spcAft>
                <a:spcPts val="600"/>
              </a:spcAft>
              <a:buClr>
                <a:srgbClr val="CD0000"/>
              </a:buClr>
              <a:buSzPct val="110000"/>
              <a:buNone/>
            </a:pPr>
            <a:endParaRPr lang="es-MX" sz="2400" b="1" dirty="0">
              <a:latin typeface="Century Gothic" panose="020B0502020202020204" pitchFamily="34" charset="0"/>
            </a:endParaRPr>
          </a:p>
          <a:p>
            <a:pPr marL="0" indent="0" algn="ctr">
              <a:spcBef>
                <a:spcPts val="0"/>
              </a:spcBef>
              <a:spcAft>
                <a:spcPts val="600"/>
              </a:spcAft>
              <a:buClr>
                <a:srgbClr val="CD0000"/>
              </a:buClr>
              <a:buSzPct val="110000"/>
              <a:buNone/>
            </a:pPr>
            <a:r>
              <a:rPr lang="es-MX" sz="1800" dirty="0">
                <a:latin typeface="Century Gothic" panose="020B0502020202020204" pitchFamily="34" charset="0"/>
              </a:rPr>
              <a:t>Se propone buscar una participación en </a:t>
            </a:r>
            <a:r>
              <a:rPr lang="es-MX" sz="1800" dirty="0" smtClean="0">
                <a:latin typeface="Century Gothic" panose="020B0502020202020204" pitchFamily="34" charset="0"/>
              </a:rPr>
              <a:t>VEXCK 17 </a:t>
            </a:r>
            <a:r>
              <a:rPr lang="es-MX" sz="1800" dirty="0">
                <a:latin typeface="Century Gothic" panose="020B0502020202020204" pitchFamily="34" charset="0"/>
              </a:rPr>
              <a:t>de: </a:t>
            </a:r>
          </a:p>
          <a:p>
            <a:pPr marL="0" indent="0" algn="ctr">
              <a:spcBef>
                <a:spcPts val="0"/>
              </a:spcBef>
              <a:spcAft>
                <a:spcPts val="600"/>
              </a:spcAft>
              <a:buClr>
                <a:srgbClr val="CD0000"/>
              </a:buClr>
              <a:buSzPct val="110000"/>
              <a:buNone/>
            </a:pPr>
            <a:r>
              <a:rPr lang="es-MX" sz="1800" b="1" dirty="0" smtClean="0">
                <a:latin typeface="Century Gothic" panose="020B0502020202020204" pitchFamily="34" charset="0"/>
              </a:rPr>
              <a:t>Al menos 200 </a:t>
            </a:r>
            <a:r>
              <a:rPr lang="es-MX" sz="1800" b="1" dirty="0">
                <a:latin typeface="Century Gothic" panose="020B0502020202020204" pitchFamily="34" charset="0"/>
              </a:rPr>
              <a:t>mdp o hasta el 10</a:t>
            </a:r>
            <a:r>
              <a:rPr lang="es-MX" sz="1800" b="1" dirty="0" smtClean="0">
                <a:latin typeface="Century Gothic" panose="020B0502020202020204" pitchFamily="34" charset="0"/>
              </a:rPr>
              <a:t>% </a:t>
            </a:r>
            <a:r>
              <a:rPr lang="es-MX" sz="1800" b="1" dirty="0">
                <a:latin typeface="Century Gothic" panose="020B0502020202020204" pitchFamily="34" charset="0"/>
              </a:rPr>
              <a:t>de la emisión, lo que resulte menor.</a:t>
            </a:r>
          </a:p>
          <a:p>
            <a:pPr marL="0" indent="0" algn="ctr">
              <a:spcBef>
                <a:spcPts val="0"/>
              </a:spcBef>
              <a:spcAft>
                <a:spcPts val="600"/>
              </a:spcAft>
              <a:buClr>
                <a:srgbClr val="CD0000"/>
              </a:buClr>
              <a:buSzPct val="110000"/>
              <a:buNone/>
            </a:pPr>
            <a:r>
              <a:rPr lang="es-MX" sz="1800" dirty="0">
                <a:latin typeface="Century Gothic" panose="020B0502020202020204" pitchFamily="34" charset="0"/>
              </a:rPr>
              <a:t>La orden prevalece 3 meses</a:t>
            </a:r>
          </a:p>
        </p:txBody>
      </p:sp>
      <p:sp>
        <p:nvSpPr>
          <p:cNvPr id="3" name="2 Marcador de número de diapositiva"/>
          <p:cNvSpPr>
            <a:spLocks noGrp="1"/>
          </p:cNvSpPr>
          <p:nvPr>
            <p:ph type="sldNum" sz="quarter" idx="12"/>
          </p:nvPr>
        </p:nvSpPr>
        <p:spPr>
          <a:xfrm>
            <a:off x="8686800" y="6451241"/>
            <a:ext cx="414068" cy="365125"/>
          </a:xfrm>
        </p:spPr>
        <p:txBody>
          <a:bodyPr vert="horz" wrap="square" lIns="91440" tIns="45720" rIns="91440" bIns="45720" numCol="1" anchor="ctr" anchorCtr="0" compatLnSpc="1">
            <a:prstTxWarp prst="textNoShape">
              <a:avLst/>
            </a:prstTxWarp>
          </a:bodyPr>
          <a:lstStyle/>
          <a:p>
            <a:pPr algn="ctr"/>
            <a:fld id="{05E83AA4-A00D-4AA0-8FE8-B93C9F3EC141}" type="slidenum">
              <a:rPr lang="es-ES" altLang="es-MX">
                <a:latin typeface="Century Gothic" panose="020B0502020202020204" pitchFamily="34" charset="0"/>
              </a:rPr>
              <a:pPr algn="ctr"/>
              <a:t>42</a:t>
            </a:fld>
            <a:endParaRPr lang="es-ES" altLang="es-MX" dirty="0">
              <a:latin typeface="Century Gothic" panose="020B0502020202020204" pitchFamily="34" charset="0"/>
            </a:endParaRPr>
          </a:p>
        </p:txBody>
      </p:sp>
    </p:spTree>
    <p:extLst>
      <p:ext uri="{BB962C8B-B14F-4D97-AF65-F5344CB8AC3E}">
        <p14:creationId xmlns:p14="http://schemas.microsoft.com/office/powerpoint/2010/main" val="2141446709"/>
      </p:ext>
    </p:extLst>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9 Rectángulo"/>
          <p:cNvSpPr/>
          <p:nvPr/>
        </p:nvSpPr>
        <p:spPr>
          <a:xfrm>
            <a:off x="1521725" y="1950485"/>
            <a:ext cx="6721524" cy="251914"/>
          </a:xfrm>
          <a:prstGeom prst="rect">
            <a:avLst/>
          </a:prstGeom>
          <a:ln/>
        </p:spPr>
        <p:style>
          <a:lnRef idx="2">
            <a:schemeClr val="dk1"/>
          </a:lnRef>
          <a:fillRef idx="1">
            <a:schemeClr val="lt1"/>
          </a:fillRef>
          <a:effectRef idx="0">
            <a:schemeClr val="dk1"/>
          </a:effectRef>
          <a:fontRef idx="minor">
            <a:schemeClr val="dk1"/>
          </a:fontRef>
        </p:style>
        <p:txBody>
          <a:bodyPr rtlCol="0" anchor="ctr"/>
          <a:lstStyle/>
          <a:p>
            <a:pPr algn="ctr"/>
            <a:endParaRPr lang="es-MX" dirty="0">
              <a:latin typeface="Century Gothic" panose="020B0502020202020204" pitchFamily="34" charset="0"/>
            </a:endParaRPr>
          </a:p>
        </p:txBody>
      </p:sp>
      <p:sp>
        <p:nvSpPr>
          <p:cNvPr id="7" name="1 Título"/>
          <p:cNvSpPr txBox="1">
            <a:spLocks/>
          </p:cNvSpPr>
          <p:nvPr/>
        </p:nvSpPr>
        <p:spPr bwMode="auto">
          <a:xfrm>
            <a:off x="232470" y="0"/>
            <a:ext cx="2163628" cy="568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noAutofit/>
          </a:bodyPr>
          <a:lstStyle>
            <a:lvl1pPr algn="l" defTabSz="457200" rtl="0" fontAlgn="base">
              <a:spcBef>
                <a:spcPct val="0"/>
              </a:spcBef>
              <a:spcAft>
                <a:spcPct val="0"/>
              </a:spcAft>
              <a:defRPr sz="3200" kern="1200">
                <a:solidFill>
                  <a:srgbClr val="CD0000"/>
                </a:solidFill>
                <a:latin typeface="Myriad Pro"/>
                <a:ea typeface="Myriad Pro"/>
                <a:cs typeface="Myriad Pro"/>
              </a:defRPr>
            </a:lvl1pPr>
            <a:lvl2pPr algn="l" defTabSz="457200" rtl="0" fontAlgn="base">
              <a:spcBef>
                <a:spcPct val="0"/>
              </a:spcBef>
              <a:spcAft>
                <a:spcPct val="0"/>
              </a:spcAft>
              <a:defRPr sz="3200">
                <a:solidFill>
                  <a:srgbClr val="CD0000"/>
                </a:solidFill>
                <a:latin typeface="Myriad Pro"/>
                <a:ea typeface="Myriad Pro"/>
                <a:cs typeface="Myriad Pro"/>
              </a:defRPr>
            </a:lvl2pPr>
            <a:lvl3pPr algn="l" defTabSz="457200" rtl="0" fontAlgn="base">
              <a:spcBef>
                <a:spcPct val="0"/>
              </a:spcBef>
              <a:spcAft>
                <a:spcPct val="0"/>
              </a:spcAft>
              <a:defRPr sz="3200">
                <a:solidFill>
                  <a:srgbClr val="CD0000"/>
                </a:solidFill>
                <a:latin typeface="Myriad Pro"/>
                <a:ea typeface="Myriad Pro"/>
                <a:cs typeface="Myriad Pro"/>
              </a:defRPr>
            </a:lvl3pPr>
            <a:lvl4pPr algn="l" defTabSz="457200" rtl="0" fontAlgn="base">
              <a:spcBef>
                <a:spcPct val="0"/>
              </a:spcBef>
              <a:spcAft>
                <a:spcPct val="0"/>
              </a:spcAft>
              <a:defRPr sz="3200">
                <a:solidFill>
                  <a:srgbClr val="CD0000"/>
                </a:solidFill>
                <a:latin typeface="Myriad Pro"/>
                <a:ea typeface="Myriad Pro"/>
                <a:cs typeface="Myriad Pro"/>
              </a:defRPr>
            </a:lvl4pPr>
            <a:lvl5pPr algn="l" defTabSz="457200" rtl="0" fontAlgn="base">
              <a:spcBef>
                <a:spcPct val="0"/>
              </a:spcBef>
              <a:spcAft>
                <a:spcPct val="0"/>
              </a:spcAft>
              <a:defRPr sz="3200">
                <a:solidFill>
                  <a:srgbClr val="CD0000"/>
                </a:solidFill>
                <a:latin typeface="Myriad Pro"/>
                <a:ea typeface="Myriad Pro"/>
                <a:cs typeface="Myriad Pro"/>
              </a:defRPr>
            </a:lvl5pPr>
            <a:lvl6pPr marL="457200" algn="l" defTabSz="457200" rtl="0" fontAlgn="base">
              <a:spcBef>
                <a:spcPct val="0"/>
              </a:spcBef>
              <a:spcAft>
                <a:spcPct val="0"/>
              </a:spcAft>
              <a:defRPr sz="3200">
                <a:solidFill>
                  <a:srgbClr val="CD0000"/>
                </a:solidFill>
                <a:latin typeface="Myriad Pro"/>
                <a:ea typeface="Myriad Pro"/>
                <a:cs typeface="Myriad Pro"/>
              </a:defRPr>
            </a:lvl6pPr>
            <a:lvl7pPr marL="914400" algn="l" defTabSz="457200" rtl="0" fontAlgn="base">
              <a:spcBef>
                <a:spcPct val="0"/>
              </a:spcBef>
              <a:spcAft>
                <a:spcPct val="0"/>
              </a:spcAft>
              <a:defRPr sz="3200">
                <a:solidFill>
                  <a:srgbClr val="CD0000"/>
                </a:solidFill>
                <a:latin typeface="Myriad Pro"/>
                <a:ea typeface="Myriad Pro"/>
                <a:cs typeface="Myriad Pro"/>
              </a:defRPr>
            </a:lvl7pPr>
            <a:lvl8pPr marL="1371600" algn="l" defTabSz="457200" rtl="0" fontAlgn="base">
              <a:spcBef>
                <a:spcPct val="0"/>
              </a:spcBef>
              <a:spcAft>
                <a:spcPct val="0"/>
              </a:spcAft>
              <a:defRPr sz="3200">
                <a:solidFill>
                  <a:srgbClr val="CD0000"/>
                </a:solidFill>
                <a:latin typeface="Myriad Pro"/>
                <a:ea typeface="Myriad Pro"/>
                <a:cs typeface="Myriad Pro"/>
              </a:defRPr>
            </a:lvl8pPr>
            <a:lvl9pPr marL="1828800" algn="l" defTabSz="457200" rtl="0" fontAlgn="base">
              <a:spcBef>
                <a:spcPct val="0"/>
              </a:spcBef>
              <a:spcAft>
                <a:spcPct val="0"/>
              </a:spcAft>
              <a:defRPr sz="3200">
                <a:solidFill>
                  <a:srgbClr val="CD0000"/>
                </a:solidFill>
                <a:latin typeface="Myriad Pro"/>
                <a:ea typeface="Myriad Pro"/>
                <a:cs typeface="Myriad Pro"/>
              </a:defRPr>
            </a:lvl9pPr>
          </a:lstStyle>
          <a:p>
            <a:pPr eaLnBrk="1" hangingPunct="1"/>
            <a:r>
              <a:rPr lang="es-MX" sz="2000" dirty="0">
                <a:latin typeface="Century Gothic" panose="020B0502020202020204" pitchFamily="34" charset="0"/>
              </a:rPr>
              <a:t>Orden del día</a:t>
            </a:r>
          </a:p>
        </p:txBody>
      </p:sp>
      <p:sp>
        <p:nvSpPr>
          <p:cNvPr id="2" name="1 Marcador de número de diapositiva"/>
          <p:cNvSpPr>
            <a:spLocks noGrp="1"/>
          </p:cNvSpPr>
          <p:nvPr>
            <p:ph type="sldNum" sz="quarter" idx="12"/>
          </p:nvPr>
        </p:nvSpPr>
        <p:spPr>
          <a:xfrm>
            <a:off x="8307238" y="6364976"/>
            <a:ext cx="379562" cy="365125"/>
          </a:xfrm>
        </p:spPr>
        <p:txBody>
          <a:bodyPr/>
          <a:lstStyle/>
          <a:p>
            <a:pPr algn="ctr"/>
            <a:fld id="{05E83AA4-A00D-4AA0-8FE8-B93C9F3EC141}" type="slidenum">
              <a:rPr lang="es-ES" altLang="es-MX" smtClean="0">
                <a:latin typeface="Century Gothic" panose="020B0502020202020204" pitchFamily="34" charset="0"/>
              </a:rPr>
              <a:pPr algn="ctr"/>
              <a:t>43</a:t>
            </a:fld>
            <a:endParaRPr lang="es-ES" altLang="es-MX" dirty="0">
              <a:latin typeface="Century Gothic" panose="020B0502020202020204" pitchFamily="34" charset="0"/>
            </a:endParaRPr>
          </a:p>
        </p:txBody>
      </p:sp>
      <p:sp>
        <p:nvSpPr>
          <p:cNvPr id="11" name="10 Rectángulo"/>
          <p:cNvSpPr/>
          <p:nvPr/>
        </p:nvSpPr>
        <p:spPr>
          <a:xfrm>
            <a:off x="74448" y="458441"/>
            <a:ext cx="8323122" cy="738664"/>
          </a:xfrm>
          <a:prstGeom prst="rect">
            <a:avLst/>
          </a:prstGeom>
        </p:spPr>
        <p:txBody>
          <a:bodyPr wrap="square">
            <a:spAutoFit/>
          </a:bodyPr>
          <a:lstStyle/>
          <a:p>
            <a:pPr algn="ctr" defTabSz="457200"/>
            <a:r>
              <a:rPr lang="es-MX" sz="1400" b="1" dirty="0">
                <a:latin typeface="Century Gothic" panose="020B0502020202020204" pitchFamily="34" charset="0"/>
                <a:ea typeface="Myriad Pro"/>
                <a:cs typeface="Myriad Pro"/>
              </a:rPr>
              <a:t>Comité de Inversiones </a:t>
            </a:r>
          </a:p>
          <a:p>
            <a:pPr algn="ctr" defTabSz="457200"/>
            <a:r>
              <a:rPr lang="es-MX" sz="1400" b="1" dirty="0">
                <a:latin typeface="Century Gothic" panose="020B0502020202020204" pitchFamily="34" charset="0"/>
                <a:ea typeface="Myriad Pro"/>
                <a:cs typeface="Myriad Pro"/>
              </a:rPr>
              <a:t>Sesión número </a:t>
            </a:r>
            <a:r>
              <a:rPr lang="es-MX" sz="1400" b="1" dirty="0" smtClean="0">
                <a:latin typeface="Century Gothic" panose="020B0502020202020204" pitchFamily="34" charset="0"/>
                <a:ea typeface="Myriad Pro"/>
                <a:cs typeface="Myriad Pro"/>
              </a:rPr>
              <a:t>034</a:t>
            </a:r>
            <a:endParaRPr lang="es-MX" sz="1400" b="1" dirty="0">
              <a:latin typeface="Century Gothic" panose="020B0502020202020204" pitchFamily="34" charset="0"/>
              <a:ea typeface="Myriad Pro"/>
              <a:cs typeface="Myriad Pro"/>
            </a:endParaRPr>
          </a:p>
          <a:p>
            <a:pPr algn="ctr" defTabSz="457200"/>
            <a:r>
              <a:rPr lang="es-MX" sz="1400" b="1" dirty="0" smtClean="0">
                <a:latin typeface="Century Gothic" panose="020B0502020202020204" pitchFamily="34" charset="0"/>
                <a:ea typeface="Myriad Pro"/>
                <a:cs typeface="Myriad Pro"/>
              </a:rPr>
              <a:t>Mayo 2017</a:t>
            </a:r>
            <a:endParaRPr lang="es-MX" sz="1400" b="1" dirty="0">
              <a:latin typeface="Century Gothic" panose="020B0502020202020204" pitchFamily="34" charset="0"/>
              <a:ea typeface="Myriad Pro"/>
              <a:cs typeface="Myriad Pro"/>
            </a:endParaRPr>
          </a:p>
        </p:txBody>
      </p:sp>
      <p:sp>
        <p:nvSpPr>
          <p:cNvPr id="9" name="1 Marcador de contenido"/>
          <p:cNvSpPr txBox="1">
            <a:spLocks/>
          </p:cNvSpPr>
          <p:nvPr/>
        </p:nvSpPr>
        <p:spPr bwMode="auto">
          <a:xfrm>
            <a:off x="1519577" y="1343109"/>
            <a:ext cx="6721524" cy="4080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normAutofit/>
          </a:bodyPr>
          <a:lstStyle>
            <a:lvl1pPr marL="342900" indent="-342900" algn="l" defTabSz="457200" rtl="0" fontAlgn="base">
              <a:spcBef>
                <a:spcPct val="20000"/>
              </a:spcBef>
              <a:spcAft>
                <a:spcPct val="0"/>
              </a:spcAft>
              <a:buFont typeface="Arial" pitchFamily="34" charset="0"/>
              <a:buChar char="•"/>
              <a:defRPr sz="2800" kern="1200">
                <a:solidFill>
                  <a:schemeClr val="tx1"/>
                </a:solidFill>
                <a:latin typeface="Myriad Pro Light"/>
                <a:ea typeface="Myriad Pro Light"/>
                <a:cs typeface="Myriad Pro Light"/>
              </a:defRPr>
            </a:lvl1pPr>
            <a:lvl2pPr marL="742950" indent="-285750" algn="l" defTabSz="457200" rtl="0" fontAlgn="base">
              <a:spcBef>
                <a:spcPct val="20000"/>
              </a:spcBef>
              <a:spcAft>
                <a:spcPct val="0"/>
              </a:spcAft>
              <a:buFont typeface="Arial" pitchFamily="34" charset="0"/>
              <a:buChar char="–"/>
              <a:defRPr sz="2400" kern="1200">
                <a:solidFill>
                  <a:schemeClr val="tx1"/>
                </a:solidFill>
                <a:latin typeface="Myriad Pro Light"/>
                <a:ea typeface="Myriad Pro Light"/>
                <a:cs typeface="Myriad Pro Light"/>
              </a:defRPr>
            </a:lvl2pPr>
            <a:lvl3pPr marL="1143000" indent="-228600" algn="l" defTabSz="457200" rtl="0" fontAlgn="base">
              <a:spcBef>
                <a:spcPct val="20000"/>
              </a:spcBef>
              <a:spcAft>
                <a:spcPct val="0"/>
              </a:spcAft>
              <a:buFont typeface="Arial" pitchFamily="34" charset="0"/>
              <a:buChar char="•"/>
              <a:defRPr sz="2000" kern="1200">
                <a:solidFill>
                  <a:schemeClr val="tx1"/>
                </a:solidFill>
                <a:latin typeface="Myriad Pro Light"/>
                <a:ea typeface="Myriad Pro Light"/>
                <a:cs typeface="Myriad Pro Light"/>
              </a:defRPr>
            </a:lvl3pPr>
            <a:lvl4pPr marL="1600200" indent="-228600" algn="l" defTabSz="457200" rtl="0" fontAlgn="base">
              <a:spcBef>
                <a:spcPct val="20000"/>
              </a:spcBef>
              <a:spcAft>
                <a:spcPct val="0"/>
              </a:spcAft>
              <a:buFont typeface="Arial" pitchFamily="34" charset="0"/>
              <a:buChar char="–"/>
              <a:defRPr kern="1200">
                <a:solidFill>
                  <a:schemeClr val="tx1"/>
                </a:solidFill>
                <a:latin typeface="Myriad Pro Light"/>
                <a:ea typeface="Myriad Pro Light"/>
                <a:cs typeface="Myriad Pro Light"/>
              </a:defRPr>
            </a:lvl4pPr>
            <a:lvl5pPr marL="2057400" indent="-228600" algn="l" defTabSz="457200" rtl="0" fontAlgn="base">
              <a:spcBef>
                <a:spcPct val="20000"/>
              </a:spcBef>
              <a:spcAft>
                <a:spcPct val="0"/>
              </a:spcAft>
              <a:buFont typeface="Arial" pitchFamily="34" charset="0"/>
              <a:buChar char="»"/>
              <a:defRPr kern="1200">
                <a:solidFill>
                  <a:schemeClr val="tx1"/>
                </a:solidFill>
                <a:latin typeface="Myriad Pro Light"/>
                <a:ea typeface="Myriad Pro Light"/>
                <a:cs typeface="Myriad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285750" indent="-285750" eaLnBrk="1" hangingPunct="1">
              <a:buFont typeface="+mj-lt"/>
              <a:buAutoNum type="romanUcPeriod"/>
            </a:pPr>
            <a:endParaRPr lang="es-MX" sz="1100" dirty="0" smtClean="0">
              <a:latin typeface="Century Gothic" panose="020B0502020202020204" pitchFamily="34" charset="0"/>
              <a:hlinkClick r:id="rId3" action="ppaction://hlinksldjump"/>
            </a:endParaRPr>
          </a:p>
          <a:p>
            <a:pPr marL="285750" indent="-285750" eaLnBrk="1" hangingPunct="1">
              <a:buFont typeface="+mj-lt"/>
              <a:buAutoNum type="romanUcPeriod"/>
            </a:pPr>
            <a:r>
              <a:rPr lang="es-MX" sz="1100" dirty="0">
                <a:latin typeface="Century Gothic" panose="020B0502020202020204" pitchFamily="34" charset="0"/>
                <a:hlinkClick r:id="rId3" action="ppaction://hlinksldjump"/>
              </a:rPr>
              <a:t>Presentación, análisis y propuesta de CKD VEX Capital (bienes raíces)                                </a:t>
            </a:r>
            <a:endParaRPr lang="es-MX" sz="1100" dirty="0">
              <a:latin typeface="Century Gothic" panose="020B0502020202020204" pitchFamily="34" charset="0"/>
            </a:endParaRPr>
          </a:p>
          <a:p>
            <a:pPr marL="285750" indent="-285750" eaLnBrk="1" hangingPunct="1">
              <a:buFont typeface="+mj-lt"/>
              <a:buAutoNum type="romanUcPeriod"/>
            </a:pPr>
            <a:endParaRPr lang="es-MX" sz="1100" dirty="0">
              <a:latin typeface="Century Gothic" panose="020B0502020202020204" pitchFamily="34" charset="0"/>
            </a:endParaRPr>
          </a:p>
          <a:p>
            <a:pPr marL="285750" indent="-285750" eaLnBrk="1" hangingPunct="1">
              <a:buFont typeface="+mj-lt"/>
              <a:buAutoNum type="romanUcPeriod"/>
            </a:pPr>
            <a:r>
              <a:rPr lang="es-MX" sz="1100" dirty="0">
                <a:latin typeface="Century Gothic" panose="020B0502020202020204" pitchFamily="34" charset="0"/>
                <a:hlinkClick r:id="rId4" action="ppaction://hlinksldjump"/>
              </a:rPr>
              <a:t>Informe sobre la inversión en CKD´s                                                                                                   </a:t>
            </a:r>
            <a:endParaRPr lang="es-MX" sz="1100" dirty="0">
              <a:latin typeface="Century Gothic" panose="020B0502020202020204" pitchFamily="34" charset="0"/>
            </a:endParaRPr>
          </a:p>
          <a:p>
            <a:pPr marL="285750" indent="-285750" eaLnBrk="1" hangingPunct="1">
              <a:buFont typeface="+mj-lt"/>
              <a:buAutoNum type="romanUcPeriod"/>
            </a:pPr>
            <a:endParaRPr lang="es-MX" sz="1100" dirty="0">
              <a:latin typeface="Century Gothic" panose="020B0502020202020204" pitchFamily="34" charset="0"/>
            </a:endParaRPr>
          </a:p>
          <a:p>
            <a:pPr marL="285750" indent="-285750" eaLnBrk="1" hangingPunct="1">
              <a:buFont typeface="+mj-lt"/>
              <a:buAutoNum type="romanUcPeriod"/>
            </a:pPr>
            <a:r>
              <a:rPr lang="es-MX" sz="1100" dirty="0">
                <a:latin typeface="Century Gothic" panose="020B0502020202020204" pitchFamily="34" charset="0"/>
                <a:hlinkClick r:id="rId5" action="ppaction://hlinksldjump"/>
              </a:rPr>
              <a:t>Informe sobre el entorno económico                                                                                                </a:t>
            </a:r>
            <a:endParaRPr lang="es-MX" sz="1100" dirty="0">
              <a:latin typeface="Century Gothic" panose="020B0502020202020204" pitchFamily="34" charset="0"/>
            </a:endParaRPr>
          </a:p>
          <a:p>
            <a:pPr marL="285750" indent="-285750" eaLnBrk="1" hangingPunct="1">
              <a:buFont typeface="+mj-lt"/>
              <a:buAutoNum type="romanUcPeriod"/>
            </a:pPr>
            <a:endParaRPr lang="es-MX" sz="1100" dirty="0">
              <a:latin typeface="Century Gothic" panose="020B0502020202020204" pitchFamily="34" charset="0"/>
            </a:endParaRPr>
          </a:p>
          <a:p>
            <a:pPr marL="285750" indent="-285750" eaLnBrk="1" hangingPunct="1">
              <a:buFont typeface="+mj-lt"/>
              <a:buAutoNum type="romanUcPeriod"/>
            </a:pPr>
            <a:r>
              <a:rPr lang="es-MX" sz="1100" dirty="0">
                <a:latin typeface="Century Gothic" panose="020B0502020202020204" pitchFamily="34" charset="0"/>
                <a:hlinkClick r:id="rId6" action="ppaction://hlinksldjump"/>
              </a:rPr>
              <a:t>Informe sobre la estrategia del FANVIT                                                                                            </a:t>
            </a:r>
            <a:endParaRPr lang="es-MX" sz="1100" dirty="0">
              <a:latin typeface="Century Gothic" panose="020B0502020202020204" pitchFamily="34" charset="0"/>
            </a:endParaRPr>
          </a:p>
          <a:p>
            <a:pPr marL="285750" indent="-285750" eaLnBrk="1" hangingPunct="1">
              <a:buFont typeface="+mj-lt"/>
              <a:buAutoNum type="romanUcPeriod"/>
            </a:pPr>
            <a:endParaRPr lang="es-MX" sz="1100" dirty="0">
              <a:latin typeface="Century Gothic" panose="020B0502020202020204" pitchFamily="34" charset="0"/>
            </a:endParaRPr>
          </a:p>
          <a:p>
            <a:pPr marL="285750" indent="-285750" eaLnBrk="1" hangingPunct="1">
              <a:buFont typeface="+mj-lt"/>
              <a:buAutoNum type="romanUcPeriod"/>
            </a:pPr>
            <a:r>
              <a:rPr lang="es-MX" altLang="es-MX" sz="1100" dirty="0">
                <a:latin typeface="Century Gothic" panose="020B0502020202020204" pitchFamily="34" charset="0"/>
                <a:hlinkClick r:id="rId7" action="ppaction://hlinksldjump"/>
              </a:rPr>
              <a:t>Informe del FANVIT</a:t>
            </a:r>
            <a:endParaRPr lang="es-MX" altLang="es-MX" sz="1100" dirty="0">
              <a:latin typeface="Century Gothic" panose="020B0502020202020204" pitchFamily="34" charset="0"/>
            </a:endParaRPr>
          </a:p>
          <a:p>
            <a:pPr marL="285750" indent="-285750" eaLnBrk="1" hangingPunct="1">
              <a:buFont typeface="+mj-lt"/>
              <a:buAutoNum type="romanUcPeriod"/>
            </a:pPr>
            <a:endParaRPr lang="es-MX" altLang="es-MX" sz="1100" dirty="0">
              <a:latin typeface="Century Gothic" panose="020B0502020202020204" pitchFamily="34" charset="0"/>
            </a:endParaRPr>
          </a:p>
          <a:p>
            <a:pPr marL="285750" indent="-285750" eaLnBrk="1" hangingPunct="1">
              <a:buFont typeface="+mj-lt"/>
              <a:buAutoNum type="romanUcPeriod"/>
            </a:pPr>
            <a:r>
              <a:rPr lang="es-MX" altLang="es-MX" sz="1100" dirty="0">
                <a:latin typeface="Century Gothic" panose="020B0502020202020204" pitchFamily="34" charset="0"/>
                <a:hlinkClick r:id="rId8" action="ppaction://hlinksldjump"/>
              </a:rPr>
              <a:t>Informe de la Coordinación General de Riesgos                                                                           </a:t>
            </a:r>
            <a:endParaRPr lang="es-MX" altLang="es-MX" sz="1100" dirty="0">
              <a:latin typeface="Century Gothic" panose="020B0502020202020204" pitchFamily="34" charset="0"/>
            </a:endParaRPr>
          </a:p>
          <a:p>
            <a:pPr marL="285750" indent="-285750" eaLnBrk="1" hangingPunct="1">
              <a:buFont typeface="+mj-lt"/>
              <a:buAutoNum type="romanUcPeriod"/>
            </a:pPr>
            <a:endParaRPr lang="es-MX" altLang="es-MX" sz="1100" dirty="0">
              <a:latin typeface="Century Gothic" panose="020B0502020202020204" pitchFamily="34" charset="0"/>
            </a:endParaRPr>
          </a:p>
          <a:p>
            <a:pPr marL="285750" indent="-285750" eaLnBrk="1" hangingPunct="1">
              <a:buFont typeface="+mj-lt"/>
              <a:buAutoNum type="romanUcPeriod"/>
            </a:pPr>
            <a:r>
              <a:rPr lang="es-MX" altLang="es-MX" sz="1100" dirty="0">
                <a:latin typeface="Century Gothic" panose="020B0502020202020204" pitchFamily="34" charset="0"/>
                <a:hlinkClick r:id="rId9" action="ppaction://hlinksldjump"/>
              </a:rPr>
              <a:t>Modelo de la Subcuenta de Vivienda</a:t>
            </a:r>
            <a:endParaRPr lang="es-MX" altLang="es-MX" sz="1100" dirty="0">
              <a:latin typeface="Century Gothic" panose="020B0502020202020204" pitchFamily="34" charset="0"/>
            </a:endParaRPr>
          </a:p>
          <a:p>
            <a:pPr marL="285750" indent="-285750" eaLnBrk="1" hangingPunct="1">
              <a:buFont typeface="+mj-lt"/>
              <a:buAutoNum type="romanUcPeriod"/>
            </a:pPr>
            <a:endParaRPr lang="es-MX" altLang="es-MX" sz="1100" dirty="0">
              <a:latin typeface="Century Gothic" panose="020B0502020202020204" pitchFamily="34" charset="0"/>
            </a:endParaRPr>
          </a:p>
          <a:p>
            <a:pPr marL="285750" indent="-285750" eaLnBrk="1" hangingPunct="1">
              <a:buFont typeface="+mj-lt"/>
              <a:buAutoNum type="romanUcPeriod"/>
            </a:pPr>
            <a:r>
              <a:rPr lang="es-MX" altLang="es-MX" sz="1100" dirty="0">
                <a:latin typeface="Century Gothic" panose="020B0502020202020204" pitchFamily="34" charset="0"/>
                <a:hlinkClick r:id="rId10" action="ppaction://hlinksldjump"/>
              </a:rPr>
              <a:t>Informe sobre resultados y composición del FINVIT</a:t>
            </a:r>
            <a:endParaRPr lang="es-MX" altLang="es-MX" sz="1100" dirty="0">
              <a:latin typeface="Century Gothic" panose="020B0502020202020204" pitchFamily="34" charset="0"/>
            </a:endParaRPr>
          </a:p>
          <a:p>
            <a:pPr marL="285750" indent="-285750" eaLnBrk="1" hangingPunct="1">
              <a:buFont typeface="+mj-lt"/>
              <a:buAutoNum type="romanUcPeriod"/>
            </a:pPr>
            <a:endParaRPr lang="es-MX" altLang="es-MX" sz="1100" dirty="0">
              <a:latin typeface="Century Gothic" panose="020B0502020202020204" pitchFamily="34" charset="0"/>
            </a:endParaRPr>
          </a:p>
          <a:p>
            <a:pPr marL="285750" indent="-285750" eaLnBrk="1" hangingPunct="1">
              <a:buFont typeface="+mj-lt"/>
              <a:buAutoNum type="romanUcPeriod"/>
            </a:pPr>
            <a:r>
              <a:rPr lang="es-MX" altLang="es-MX" sz="1100" dirty="0">
                <a:latin typeface="Century Gothic" panose="020B0502020202020204" pitchFamily="34" charset="0"/>
                <a:hlinkClick r:id="rId11" action="ppaction://hlinksldjump"/>
              </a:rPr>
              <a:t>Propuesta de cambio de custodio en la Tesorería</a:t>
            </a:r>
            <a:endParaRPr lang="es-MX" altLang="es-MX" sz="1100" dirty="0">
              <a:latin typeface="Century Gothic" panose="020B0502020202020204" pitchFamily="34" charset="0"/>
            </a:endParaRPr>
          </a:p>
          <a:p>
            <a:pPr marL="285750" indent="-285750" eaLnBrk="1" hangingPunct="1">
              <a:buFont typeface="+mj-lt"/>
              <a:buAutoNum type="romanUcPeriod"/>
            </a:pPr>
            <a:endParaRPr lang="es-MX" sz="1100" dirty="0" smtClean="0">
              <a:latin typeface="Century Gothic" panose="020B0502020202020204" pitchFamily="34" charset="0"/>
            </a:endParaRPr>
          </a:p>
          <a:p>
            <a:pPr marL="0" indent="0" eaLnBrk="1" hangingPunct="1">
              <a:buFont typeface="Arial" pitchFamily="34" charset="0"/>
              <a:buNone/>
            </a:pPr>
            <a:endParaRPr lang="es-MX" altLang="es-MX" sz="1100" dirty="0" smtClean="0">
              <a:latin typeface="Century Gothic" panose="020B0502020202020204" pitchFamily="34" charset="0"/>
            </a:endParaRPr>
          </a:p>
          <a:p>
            <a:pPr marL="285750" indent="-285750" eaLnBrk="1" hangingPunct="1">
              <a:buFont typeface="+mj-lt"/>
              <a:buAutoNum type="romanUcPeriod"/>
            </a:pPr>
            <a:endParaRPr lang="es-MX" altLang="es-MX" sz="1100" dirty="0" smtClean="0">
              <a:latin typeface="Century Gothic" panose="020B0502020202020204" pitchFamily="34" charset="0"/>
            </a:endParaRPr>
          </a:p>
          <a:p>
            <a:pPr marL="285750" indent="-285750" eaLnBrk="1" hangingPunct="1">
              <a:buFont typeface="+mj-lt"/>
              <a:buAutoNum type="romanUcPeriod"/>
            </a:pPr>
            <a:endParaRPr lang="es-MX" altLang="es-MX" sz="1100" dirty="0" smtClean="0">
              <a:latin typeface="Century Gothic" panose="020B0502020202020204" pitchFamily="34" charset="0"/>
            </a:endParaRPr>
          </a:p>
          <a:p>
            <a:pPr marL="0" indent="0" eaLnBrk="1" hangingPunct="1">
              <a:buFont typeface="Arial" pitchFamily="34" charset="0"/>
              <a:buNone/>
            </a:pPr>
            <a:endParaRPr lang="es-MX" altLang="es-MX" sz="1100" dirty="0" smtClean="0">
              <a:latin typeface="Century Gothic" panose="020B0502020202020204" pitchFamily="34" charset="0"/>
            </a:endParaRPr>
          </a:p>
          <a:p>
            <a:pPr marL="0" indent="0" eaLnBrk="1" hangingPunct="1">
              <a:buFont typeface="Arial" pitchFamily="34" charset="0"/>
              <a:buNone/>
            </a:pPr>
            <a:endParaRPr lang="es-MX" altLang="es-MX" sz="1100" dirty="0">
              <a:latin typeface="Century Gothic" panose="020B0502020202020204" pitchFamily="34" charset="0"/>
            </a:endParaRPr>
          </a:p>
        </p:txBody>
      </p:sp>
    </p:spTree>
    <p:extLst>
      <p:ext uri="{BB962C8B-B14F-4D97-AF65-F5344CB8AC3E}">
        <p14:creationId xmlns:p14="http://schemas.microsoft.com/office/powerpoint/2010/main" val="4286703796"/>
      </p:ext>
    </p:extLst>
  </p:cSld>
  <p:clrMapOvr>
    <a:masterClrMapping/>
  </p:clrMapOvr>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r>
              <a:rPr lang="es-MX" sz="2000" b="1" dirty="0">
                <a:latin typeface="Century Gothic" panose="020B0502020202020204" pitchFamily="34" charset="0"/>
              </a:rPr>
              <a:t>Informe sobre la inversión en CKD´s </a:t>
            </a:r>
          </a:p>
        </p:txBody>
      </p:sp>
      <p:sp>
        <p:nvSpPr>
          <p:cNvPr id="8" name="Rectángulo 16"/>
          <p:cNvSpPr/>
          <p:nvPr/>
        </p:nvSpPr>
        <p:spPr>
          <a:xfrm>
            <a:off x="639991" y="2207200"/>
            <a:ext cx="2425952" cy="2428808"/>
          </a:xfrm>
          <a:prstGeom prst="rect">
            <a:avLst/>
          </a:prstGeom>
          <a:solidFill>
            <a:schemeClr val="bg1">
              <a:lumMod val="95000"/>
            </a:schemeClr>
          </a:solidFill>
          <a:ln w="19050">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t"/>
          <a:lstStyle/>
          <a:p>
            <a:pPr algn="ctr">
              <a:buClr>
                <a:srgbClr val="C00000"/>
              </a:buClr>
            </a:pPr>
            <a:endParaRPr lang="es-MX" sz="1100" b="1" u="sng" dirty="0" smtClean="0">
              <a:solidFill>
                <a:prstClr val="black">
                  <a:lumMod val="85000"/>
                  <a:lumOff val="15000"/>
                </a:prstClr>
              </a:solidFill>
              <a:latin typeface="Century Gothic" panose="020B0502020202020204" pitchFamily="34" charset="0"/>
            </a:endParaRPr>
          </a:p>
          <a:p>
            <a:pPr algn="ctr">
              <a:buClr>
                <a:srgbClr val="C00000"/>
              </a:buClr>
            </a:pPr>
            <a:r>
              <a:rPr lang="es-MX" sz="1100" b="1" u="sng" dirty="0" smtClean="0">
                <a:solidFill>
                  <a:prstClr val="black">
                    <a:lumMod val="85000"/>
                    <a:lumOff val="15000"/>
                  </a:prstClr>
                </a:solidFill>
                <a:latin typeface="Century Gothic" panose="020B0502020202020204" pitchFamily="34" charset="0"/>
              </a:rPr>
              <a:t>En </a:t>
            </a:r>
            <a:r>
              <a:rPr lang="es-MX" sz="1100" b="1" u="sng" dirty="0">
                <a:solidFill>
                  <a:prstClr val="black">
                    <a:lumMod val="85000"/>
                    <a:lumOff val="15000"/>
                  </a:prstClr>
                </a:solidFill>
                <a:latin typeface="Century Gothic" panose="020B0502020202020204" pitchFamily="34" charset="0"/>
              </a:rPr>
              <a:t>inversión</a:t>
            </a:r>
          </a:p>
          <a:p>
            <a:pPr marL="171450" indent="-171450">
              <a:buClr>
                <a:srgbClr val="C00000"/>
              </a:buClr>
              <a:buFont typeface="Arial" panose="020B0604020202020204" pitchFamily="34" charset="0"/>
              <a:buChar char="•"/>
            </a:pPr>
            <a:endParaRPr lang="es-MX" sz="1100" b="1" dirty="0">
              <a:solidFill>
                <a:prstClr val="black"/>
              </a:solidFill>
              <a:latin typeface="Century Gothic" panose="020B0502020202020204" pitchFamily="34" charset="0"/>
            </a:endParaRPr>
          </a:p>
          <a:p>
            <a:pPr marL="171450" indent="-171450">
              <a:buClr>
                <a:srgbClr val="C00000"/>
              </a:buClr>
              <a:buFont typeface="Arial" panose="020B0604020202020204" pitchFamily="34" charset="0"/>
              <a:buChar char="•"/>
            </a:pPr>
            <a:r>
              <a:rPr lang="es-MX" sz="1100" b="1" dirty="0" smtClean="0">
                <a:solidFill>
                  <a:prstClr val="black"/>
                </a:solidFill>
                <a:latin typeface="Century Gothic" panose="020B0502020202020204" pitchFamily="34" charset="0"/>
              </a:rPr>
              <a:t>Se llamó a Comité Técnico el 12 de mayo </a:t>
            </a:r>
            <a:endParaRPr lang="es-MX" sz="1100" b="1" dirty="0">
              <a:solidFill>
                <a:prstClr val="black"/>
              </a:solidFill>
              <a:latin typeface="Century Gothic" panose="020B0502020202020204" pitchFamily="34" charset="0"/>
            </a:endParaRPr>
          </a:p>
          <a:p>
            <a:pPr marL="171450" indent="-171450">
              <a:buClr>
                <a:srgbClr val="C00000"/>
              </a:buClr>
              <a:buFont typeface="Arial" panose="020B0604020202020204" pitchFamily="34" charset="0"/>
              <a:buChar char="•"/>
            </a:pPr>
            <a:endParaRPr lang="es-MX" sz="1100" dirty="0">
              <a:solidFill>
                <a:prstClr val="black"/>
              </a:solidFill>
              <a:latin typeface="Century Gothic" panose="020B0502020202020204" pitchFamily="34" charset="0"/>
            </a:endParaRPr>
          </a:p>
          <a:p>
            <a:pPr marL="171450" indent="-171450">
              <a:buClr>
                <a:srgbClr val="C00000"/>
              </a:buClr>
              <a:buFont typeface="Arial" panose="020B0604020202020204" pitchFamily="34" charset="0"/>
              <a:buChar char="•"/>
            </a:pPr>
            <a:r>
              <a:rPr lang="es-MX" sz="1100" dirty="0" smtClean="0">
                <a:solidFill>
                  <a:prstClr val="black"/>
                </a:solidFill>
                <a:latin typeface="Century Gothic" panose="020B0502020202020204" pitchFamily="34" charset="0"/>
              </a:rPr>
              <a:t>Se presentaron 2 </a:t>
            </a:r>
            <a:r>
              <a:rPr lang="es-MX" sz="1100" dirty="0">
                <a:solidFill>
                  <a:prstClr val="black"/>
                </a:solidFill>
                <a:latin typeface="Century Gothic" panose="020B0502020202020204" pitchFamily="34" charset="0"/>
              </a:rPr>
              <a:t>proyectos : </a:t>
            </a:r>
          </a:p>
          <a:p>
            <a:pPr marL="171450" indent="-171450">
              <a:buClr>
                <a:srgbClr val="C00000"/>
              </a:buClr>
              <a:buFontTx/>
              <a:buChar char="-"/>
            </a:pPr>
            <a:endParaRPr lang="es-MX" sz="1100" dirty="0">
              <a:solidFill>
                <a:prstClr val="black"/>
              </a:solidFill>
              <a:latin typeface="Century Gothic" panose="020B0502020202020204" pitchFamily="34" charset="0"/>
            </a:endParaRPr>
          </a:p>
          <a:p>
            <a:pPr marL="171450" indent="-171450">
              <a:buClr>
                <a:srgbClr val="C00000"/>
              </a:buClr>
              <a:buFontTx/>
              <a:buChar char="-"/>
            </a:pPr>
            <a:r>
              <a:rPr lang="es-MX" sz="1100" dirty="0" smtClean="0">
                <a:solidFill>
                  <a:prstClr val="black"/>
                </a:solidFill>
                <a:latin typeface="Century Gothic" panose="020B0502020202020204" pitchFamily="34" charset="0"/>
              </a:rPr>
              <a:t>Hospitales bajo esquema APP</a:t>
            </a:r>
            <a:endParaRPr lang="es-MX" sz="1100" dirty="0">
              <a:solidFill>
                <a:prstClr val="black"/>
              </a:solidFill>
              <a:latin typeface="Century Gothic" panose="020B0502020202020204" pitchFamily="34" charset="0"/>
            </a:endParaRPr>
          </a:p>
          <a:p>
            <a:pPr marL="171450" indent="-171450">
              <a:buClr>
                <a:srgbClr val="C00000"/>
              </a:buClr>
              <a:buFontTx/>
              <a:buChar char="-"/>
            </a:pPr>
            <a:r>
              <a:rPr lang="es-MX" sz="1100" dirty="0">
                <a:solidFill>
                  <a:prstClr val="black"/>
                </a:solidFill>
                <a:latin typeface="Century Gothic" panose="020B0502020202020204" pitchFamily="34" charset="0"/>
              </a:rPr>
              <a:t>Separación de basura en Yucatán. </a:t>
            </a:r>
          </a:p>
          <a:p>
            <a:pPr>
              <a:buClr>
                <a:srgbClr val="C00000"/>
              </a:buClr>
            </a:pPr>
            <a:endParaRPr lang="es-MX" sz="1100" dirty="0">
              <a:solidFill>
                <a:prstClr val="black"/>
              </a:solidFill>
              <a:latin typeface="Century Gothic" panose="020B0502020202020204" pitchFamily="34" charset="0"/>
            </a:endParaRPr>
          </a:p>
          <a:p>
            <a:pPr marL="171450" indent="-171450">
              <a:buClr>
                <a:srgbClr val="C00000"/>
              </a:buClr>
              <a:buFontTx/>
              <a:buChar char="-"/>
            </a:pPr>
            <a:endParaRPr lang="es-MX" sz="1100" dirty="0">
              <a:solidFill>
                <a:prstClr val="black"/>
              </a:solidFill>
              <a:latin typeface="Century Gothic" panose="020B0502020202020204" pitchFamily="34" charset="0"/>
            </a:endParaRPr>
          </a:p>
          <a:p>
            <a:pPr>
              <a:buClr>
                <a:srgbClr val="C00000"/>
              </a:buClr>
            </a:pPr>
            <a:endParaRPr lang="es-MX" sz="1100" dirty="0">
              <a:solidFill>
                <a:prstClr val="black"/>
              </a:solidFill>
              <a:latin typeface="Century Gothic" panose="020B0502020202020204" pitchFamily="34" charset="0"/>
            </a:endParaRPr>
          </a:p>
          <a:p>
            <a:pPr marL="171450" indent="-171450">
              <a:buClr>
                <a:srgbClr val="C00000"/>
              </a:buClr>
              <a:buFontTx/>
              <a:buChar char="-"/>
            </a:pPr>
            <a:endParaRPr lang="es-MX" sz="1100" dirty="0">
              <a:solidFill>
                <a:prstClr val="black"/>
              </a:solidFill>
              <a:latin typeface="Century Gothic" panose="020B0502020202020204" pitchFamily="34" charset="0"/>
            </a:endParaRPr>
          </a:p>
        </p:txBody>
      </p:sp>
      <p:grpSp>
        <p:nvGrpSpPr>
          <p:cNvPr id="9" name="Grupo 31"/>
          <p:cNvGrpSpPr/>
          <p:nvPr/>
        </p:nvGrpSpPr>
        <p:grpSpPr>
          <a:xfrm>
            <a:off x="639991" y="1244553"/>
            <a:ext cx="2425952" cy="856221"/>
            <a:chOff x="402824" y="927924"/>
            <a:chExt cx="2610270" cy="864973"/>
          </a:xfrm>
        </p:grpSpPr>
        <p:sp>
          <p:nvSpPr>
            <p:cNvPr id="10" name="Rectángulo 18"/>
            <p:cNvSpPr/>
            <p:nvPr/>
          </p:nvSpPr>
          <p:spPr>
            <a:xfrm>
              <a:off x="402824" y="927924"/>
              <a:ext cx="2610270" cy="864973"/>
            </a:xfrm>
            <a:prstGeom prst="rect">
              <a:avLst/>
            </a:prstGeom>
            <a:solidFill>
              <a:schemeClr val="bg1"/>
            </a:solidFill>
            <a:ln w="190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solidFill>
                  <a:prstClr val="white"/>
                </a:solidFill>
              </a:endParaRPr>
            </a:p>
          </p:txBody>
        </p:sp>
        <p:pic>
          <p:nvPicPr>
            <p:cNvPr id="11" name="Imagen 12"/>
            <p:cNvPicPr>
              <a:picLocks noChangeAspect="1"/>
            </p:cNvPicPr>
            <p:nvPr/>
          </p:nvPicPr>
          <p:blipFill>
            <a:blip r:embed="rId2"/>
            <a:stretch>
              <a:fillRect/>
            </a:stretch>
          </p:blipFill>
          <p:spPr>
            <a:xfrm>
              <a:off x="513472" y="1155393"/>
              <a:ext cx="2388973" cy="454937"/>
            </a:xfrm>
            <a:prstGeom prst="rect">
              <a:avLst/>
            </a:prstGeom>
          </p:spPr>
        </p:pic>
      </p:grpSp>
      <p:grpSp>
        <p:nvGrpSpPr>
          <p:cNvPr id="12" name="Grupo 29"/>
          <p:cNvGrpSpPr/>
          <p:nvPr/>
        </p:nvGrpSpPr>
        <p:grpSpPr>
          <a:xfrm>
            <a:off x="3176651" y="1256827"/>
            <a:ext cx="2534331" cy="837245"/>
            <a:chOff x="4653969" y="1203946"/>
            <a:chExt cx="2851413" cy="864973"/>
          </a:xfrm>
        </p:grpSpPr>
        <p:sp>
          <p:nvSpPr>
            <p:cNvPr id="13" name="Rectángulo 26"/>
            <p:cNvSpPr/>
            <p:nvPr/>
          </p:nvSpPr>
          <p:spPr>
            <a:xfrm>
              <a:off x="4653969" y="1203946"/>
              <a:ext cx="2851413" cy="864973"/>
            </a:xfrm>
            <a:prstGeom prst="rect">
              <a:avLst/>
            </a:prstGeom>
            <a:solidFill>
              <a:schemeClr val="bg1"/>
            </a:solidFill>
            <a:ln w="190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solidFill>
                  <a:prstClr val="white"/>
                </a:solidFill>
              </a:endParaRPr>
            </a:p>
          </p:txBody>
        </p:sp>
        <p:pic>
          <p:nvPicPr>
            <p:cNvPr id="14" name="Imagen 28"/>
            <p:cNvPicPr>
              <a:picLocks noChangeAspect="1"/>
            </p:cNvPicPr>
            <p:nvPr/>
          </p:nvPicPr>
          <p:blipFill rotWithShape="1">
            <a:blip r:embed="rId3"/>
            <a:srcRect l="8190" t="18518" r="6652" b="22223"/>
            <a:stretch/>
          </p:blipFill>
          <p:spPr>
            <a:xfrm>
              <a:off x="4882473" y="1334468"/>
              <a:ext cx="2322377" cy="610907"/>
            </a:xfrm>
            <a:prstGeom prst="rect">
              <a:avLst/>
            </a:prstGeom>
          </p:spPr>
        </p:pic>
      </p:grpSp>
      <p:sp>
        <p:nvSpPr>
          <p:cNvPr id="15" name="Rectángulo 33"/>
          <p:cNvSpPr/>
          <p:nvPr/>
        </p:nvSpPr>
        <p:spPr>
          <a:xfrm>
            <a:off x="3176650" y="2202392"/>
            <a:ext cx="2534331" cy="2433616"/>
          </a:xfrm>
          <a:prstGeom prst="rect">
            <a:avLst/>
          </a:prstGeom>
          <a:solidFill>
            <a:schemeClr val="bg1">
              <a:lumMod val="95000"/>
            </a:schemeClr>
          </a:solidFill>
          <a:ln w="19050">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t"/>
          <a:lstStyle/>
          <a:p>
            <a:pPr algn="ctr">
              <a:buClr>
                <a:srgbClr val="C00000"/>
              </a:buClr>
            </a:pPr>
            <a:endParaRPr lang="es-MX" sz="1100" b="1" u="sng" dirty="0" smtClean="0">
              <a:solidFill>
                <a:prstClr val="black">
                  <a:lumMod val="85000"/>
                  <a:lumOff val="15000"/>
                </a:prstClr>
              </a:solidFill>
              <a:latin typeface="Century Gothic" panose="020B0502020202020204" pitchFamily="34" charset="0"/>
            </a:endParaRPr>
          </a:p>
          <a:p>
            <a:pPr algn="ctr">
              <a:buClr>
                <a:srgbClr val="C00000"/>
              </a:buClr>
            </a:pPr>
            <a:r>
              <a:rPr lang="es-MX" sz="1100" b="1" u="sng" dirty="0" smtClean="0">
                <a:solidFill>
                  <a:prstClr val="black">
                    <a:lumMod val="85000"/>
                    <a:lumOff val="15000"/>
                  </a:prstClr>
                </a:solidFill>
                <a:latin typeface="Century Gothic" panose="020B0502020202020204" pitchFamily="34" charset="0"/>
              </a:rPr>
              <a:t>En </a:t>
            </a:r>
            <a:r>
              <a:rPr lang="es-MX" sz="1100" b="1" u="sng" dirty="0">
                <a:solidFill>
                  <a:prstClr val="black">
                    <a:lumMod val="85000"/>
                    <a:lumOff val="15000"/>
                  </a:prstClr>
                </a:solidFill>
                <a:latin typeface="Century Gothic" panose="020B0502020202020204" pitchFamily="34" charset="0"/>
              </a:rPr>
              <a:t>inversión</a:t>
            </a:r>
          </a:p>
          <a:p>
            <a:pPr>
              <a:buClr>
                <a:srgbClr val="C00000"/>
              </a:buClr>
            </a:pPr>
            <a:endParaRPr lang="es-MX" sz="1100" dirty="0">
              <a:solidFill>
                <a:prstClr val="black"/>
              </a:solidFill>
              <a:latin typeface="Century Gothic" panose="020B0502020202020204" pitchFamily="34" charset="0"/>
            </a:endParaRPr>
          </a:p>
          <a:p>
            <a:pPr marL="171450" indent="-171450">
              <a:buClr>
                <a:srgbClr val="C00000"/>
              </a:buClr>
              <a:buFont typeface="Arial" panose="020B0604020202020204" pitchFamily="34" charset="0"/>
              <a:buChar char="•"/>
            </a:pPr>
            <a:endParaRPr lang="es-MX" sz="1100" dirty="0">
              <a:solidFill>
                <a:prstClr val="black"/>
              </a:solidFill>
              <a:latin typeface="Century Gothic" panose="020B0502020202020204" pitchFamily="34" charset="0"/>
            </a:endParaRPr>
          </a:p>
          <a:p>
            <a:pPr marL="171450" indent="-171450">
              <a:buClr>
                <a:srgbClr val="C00000"/>
              </a:buClr>
              <a:buFont typeface="Arial" panose="020B0604020202020204" pitchFamily="34" charset="0"/>
              <a:buChar char="•"/>
            </a:pPr>
            <a:r>
              <a:rPr lang="es-MX" sz="1100" dirty="0" smtClean="0">
                <a:solidFill>
                  <a:prstClr val="black"/>
                </a:solidFill>
                <a:latin typeface="Century Gothic" panose="020B0502020202020204" pitchFamily="34" charset="0"/>
              </a:rPr>
              <a:t>Aún no cierran proyectos. </a:t>
            </a:r>
          </a:p>
          <a:p>
            <a:pPr marL="171450" indent="-171450">
              <a:buClr>
                <a:srgbClr val="C00000"/>
              </a:buClr>
              <a:buFont typeface="Arial" panose="020B0604020202020204" pitchFamily="34" charset="0"/>
              <a:buChar char="•"/>
            </a:pPr>
            <a:endParaRPr lang="es-MX" sz="1100" dirty="0" smtClean="0">
              <a:solidFill>
                <a:prstClr val="black"/>
              </a:solidFill>
              <a:latin typeface="Century Gothic" panose="020B0502020202020204" pitchFamily="34" charset="0"/>
            </a:endParaRPr>
          </a:p>
          <a:p>
            <a:pPr marL="171450" indent="-171450">
              <a:buClr>
                <a:srgbClr val="C00000"/>
              </a:buClr>
              <a:buFont typeface="Arial" panose="020B0604020202020204" pitchFamily="34" charset="0"/>
              <a:buChar char="•"/>
            </a:pPr>
            <a:r>
              <a:rPr lang="es-MX" sz="1100" dirty="0" smtClean="0">
                <a:solidFill>
                  <a:prstClr val="black"/>
                </a:solidFill>
                <a:latin typeface="Century Gothic" panose="020B0502020202020204" pitchFamily="34" charset="0"/>
              </a:rPr>
              <a:t>Debido a la mecánica de los CKD’s no es posible que nos comuniquen información de proyectos hasta que sea pública. </a:t>
            </a:r>
            <a:endParaRPr lang="es-MX" sz="1200" dirty="0">
              <a:solidFill>
                <a:prstClr val="black"/>
              </a:solidFill>
              <a:latin typeface="Century Gothic" panose="020B0502020202020204" pitchFamily="34" charset="0"/>
            </a:endParaRPr>
          </a:p>
        </p:txBody>
      </p:sp>
      <p:sp>
        <p:nvSpPr>
          <p:cNvPr id="16" name="Rectángulo 41"/>
          <p:cNvSpPr/>
          <p:nvPr/>
        </p:nvSpPr>
        <p:spPr>
          <a:xfrm>
            <a:off x="634389" y="4742433"/>
            <a:ext cx="2431554" cy="1872000"/>
          </a:xfrm>
          <a:prstGeom prst="rect">
            <a:avLst/>
          </a:prstGeom>
          <a:solidFill>
            <a:schemeClr val="bg1"/>
          </a:solidFill>
          <a:ln w="19050">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t"/>
          <a:lstStyle/>
          <a:p>
            <a:pPr algn="ctr">
              <a:buClr>
                <a:srgbClr val="C00000"/>
              </a:buClr>
            </a:pPr>
            <a:r>
              <a:rPr lang="es-MX" sz="1050" b="1" dirty="0">
                <a:solidFill>
                  <a:prstClr val="black">
                    <a:lumMod val="85000"/>
                    <a:lumOff val="15000"/>
                  </a:prstClr>
                </a:solidFill>
                <a:latin typeface="Century Gothic" panose="020B0502020202020204" pitchFamily="34" charset="0"/>
              </a:rPr>
              <a:t>Comprometido: </a:t>
            </a:r>
            <a:r>
              <a:rPr lang="es-MX" sz="1050" dirty="0">
                <a:solidFill>
                  <a:prstClr val="black">
                    <a:lumMod val="85000"/>
                    <a:lumOff val="15000"/>
                  </a:prstClr>
                </a:solidFill>
                <a:latin typeface="Century Gothic" panose="020B0502020202020204" pitchFamily="34" charset="0"/>
              </a:rPr>
              <a:t>350 mdp (10%)</a:t>
            </a:r>
          </a:p>
          <a:p>
            <a:pPr algn="ctr">
              <a:buClr>
                <a:srgbClr val="C00000"/>
              </a:buClr>
            </a:pPr>
            <a:r>
              <a:rPr lang="es-MX" sz="1050" dirty="0">
                <a:solidFill>
                  <a:prstClr val="black">
                    <a:lumMod val="85000"/>
                    <a:lumOff val="15000"/>
                  </a:prstClr>
                </a:solidFill>
                <a:latin typeface="Century Gothic" panose="020B0502020202020204" pitchFamily="34" charset="0"/>
              </a:rPr>
              <a:t>(Emisión de 3,500 mdp) </a:t>
            </a:r>
          </a:p>
          <a:p>
            <a:pPr>
              <a:buClr>
                <a:srgbClr val="C00000"/>
              </a:buClr>
            </a:pPr>
            <a:endParaRPr lang="es-MX" sz="1050" b="1" dirty="0">
              <a:solidFill>
                <a:prstClr val="black">
                  <a:lumMod val="85000"/>
                  <a:lumOff val="15000"/>
                </a:prstClr>
              </a:solidFill>
              <a:latin typeface="Century Gothic" panose="020B0502020202020204" pitchFamily="34" charset="0"/>
            </a:endParaRPr>
          </a:p>
          <a:p>
            <a:pPr>
              <a:buClr>
                <a:srgbClr val="C00000"/>
              </a:buClr>
            </a:pPr>
            <a:r>
              <a:rPr lang="es-MX" sz="1050" b="1" dirty="0">
                <a:solidFill>
                  <a:prstClr val="black">
                    <a:lumMod val="85000"/>
                    <a:lumOff val="15000"/>
                  </a:prstClr>
                </a:solidFill>
                <a:latin typeface="Century Gothic" panose="020B0502020202020204" pitchFamily="34" charset="0"/>
              </a:rPr>
              <a:t>Inversión: </a:t>
            </a:r>
            <a:r>
              <a:rPr lang="es-MX" sz="1050" dirty="0">
                <a:solidFill>
                  <a:prstClr val="black">
                    <a:lumMod val="85000"/>
                    <a:lumOff val="15000"/>
                  </a:prstClr>
                </a:solidFill>
                <a:latin typeface="Century Gothic" panose="020B0502020202020204" pitchFamily="34" charset="0"/>
              </a:rPr>
              <a:t>5-ago-16</a:t>
            </a:r>
            <a:endParaRPr lang="es-MX" sz="1050" b="1" u="sng" dirty="0">
              <a:solidFill>
                <a:prstClr val="black">
                  <a:lumMod val="85000"/>
                  <a:lumOff val="15000"/>
                </a:prstClr>
              </a:solidFill>
              <a:latin typeface="Century Gothic" panose="020B0502020202020204" pitchFamily="34" charset="0"/>
            </a:endParaRPr>
          </a:p>
          <a:p>
            <a:pPr>
              <a:buClr>
                <a:srgbClr val="C00000"/>
              </a:buClr>
            </a:pPr>
            <a:r>
              <a:rPr lang="es-MX" sz="1050" b="1" dirty="0">
                <a:solidFill>
                  <a:prstClr val="black">
                    <a:lumMod val="85000"/>
                    <a:lumOff val="15000"/>
                  </a:prstClr>
                </a:solidFill>
                <a:latin typeface="Century Gothic" panose="020B0502020202020204" pitchFamily="34" charset="0"/>
              </a:rPr>
              <a:t>Llamado: </a:t>
            </a:r>
            <a:r>
              <a:rPr lang="es-MX" sz="1050" dirty="0">
                <a:solidFill>
                  <a:prstClr val="black">
                    <a:lumMod val="85000"/>
                    <a:lumOff val="15000"/>
                  </a:prstClr>
                </a:solidFill>
                <a:latin typeface="Century Gothic" panose="020B0502020202020204" pitchFamily="34" charset="0"/>
              </a:rPr>
              <a:t>108.7 mdp (31%)</a:t>
            </a:r>
          </a:p>
          <a:p>
            <a:pPr>
              <a:buClr>
                <a:srgbClr val="C00000"/>
              </a:buClr>
            </a:pPr>
            <a:r>
              <a:rPr lang="es-MX" sz="1050" b="1" dirty="0">
                <a:solidFill>
                  <a:prstClr val="black"/>
                </a:solidFill>
                <a:latin typeface="Century Gothic" panose="020B0502020202020204" pitchFamily="34" charset="0"/>
              </a:rPr>
              <a:t>TIR: </a:t>
            </a:r>
            <a:r>
              <a:rPr lang="es-MX" sz="1050" dirty="0" smtClean="0">
                <a:solidFill>
                  <a:prstClr val="black"/>
                </a:solidFill>
                <a:latin typeface="Century Gothic" panose="020B0502020202020204" pitchFamily="34" charset="0"/>
              </a:rPr>
              <a:t>-3.2% </a:t>
            </a:r>
            <a:r>
              <a:rPr lang="es-MX" sz="1050" dirty="0">
                <a:solidFill>
                  <a:prstClr val="black"/>
                </a:solidFill>
                <a:latin typeface="Century Gothic" panose="020B0502020202020204" pitchFamily="34" charset="0"/>
              </a:rPr>
              <a:t>*</a:t>
            </a:r>
          </a:p>
          <a:p>
            <a:pPr>
              <a:buClr>
                <a:srgbClr val="C00000"/>
              </a:buClr>
            </a:pPr>
            <a:endParaRPr lang="es-MX" sz="1050" b="1" dirty="0">
              <a:solidFill>
                <a:prstClr val="black"/>
              </a:solidFill>
              <a:latin typeface="Century Gothic" panose="020B0502020202020204" pitchFamily="34" charset="0"/>
            </a:endParaRPr>
          </a:p>
          <a:p>
            <a:pPr>
              <a:buClr>
                <a:srgbClr val="C00000"/>
              </a:buClr>
            </a:pPr>
            <a:r>
              <a:rPr lang="es-MX" sz="1050" b="1" dirty="0">
                <a:solidFill>
                  <a:prstClr val="black">
                    <a:lumMod val="85000"/>
                    <a:lumOff val="15000"/>
                  </a:prstClr>
                </a:solidFill>
                <a:latin typeface="Century Gothic" panose="020B0502020202020204" pitchFamily="34" charset="0"/>
              </a:rPr>
              <a:t>Preferente: </a:t>
            </a:r>
            <a:r>
              <a:rPr lang="es-MX" sz="1050" dirty="0">
                <a:solidFill>
                  <a:prstClr val="black">
                    <a:lumMod val="85000"/>
                    <a:lumOff val="15000"/>
                  </a:prstClr>
                </a:solidFill>
                <a:latin typeface="Century Gothic" panose="020B0502020202020204" pitchFamily="34" charset="0"/>
              </a:rPr>
              <a:t>9%</a:t>
            </a:r>
          </a:p>
          <a:p>
            <a:pPr>
              <a:buClr>
                <a:srgbClr val="C00000"/>
              </a:buClr>
            </a:pPr>
            <a:r>
              <a:rPr lang="es-MX" sz="1050" b="1" dirty="0">
                <a:solidFill>
                  <a:prstClr val="black">
                    <a:lumMod val="85000"/>
                    <a:lumOff val="15000"/>
                  </a:prstClr>
                </a:solidFill>
                <a:latin typeface="Century Gothic" panose="020B0502020202020204" pitchFamily="34" charset="0"/>
              </a:rPr>
              <a:t>Comisión: </a:t>
            </a:r>
            <a:r>
              <a:rPr lang="es-MX" sz="1050" dirty="0">
                <a:solidFill>
                  <a:prstClr val="black">
                    <a:lumMod val="85000"/>
                    <a:lumOff val="15000"/>
                  </a:prstClr>
                </a:solidFill>
                <a:latin typeface="Century Gothic" panose="020B0502020202020204" pitchFamily="34" charset="0"/>
              </a:rPr>
              <a:t>1.65%</a:t>
            </a:r>
            <a:endParaRPr lang="es-MX" sz="1050" b="1" dirty="0">
              <a:solidFill>
                <a:prstClr val="black">
                  <a:lumMod val="85000"/>
                  <a:lumOff val="15000"/>
                </a:prstClr>
              </a:solidFill>
              <a:latin typeface="Century Gothic" panose="020B0502020202020204" pitchFamily="34" charset="0"/>
            </a:endParaRPr>
          </a:p>
          <a:p>
            <a:pPr>
              <a:buClr>
                <a:srgbClr val="C00000"/>
              </a:buClr>
            </a:pPr>
            <a:r>
              <a:rPr lang="es-MX" sz="1050" b="1" dirty="0">
                <a:solidFill>
                  <a:prstClr val="black">
                    <a:lumMod val="85000"/>
                    <a:lumOff val="15000"/>
                  </a:prstClr>
                </a:solidFill>
                <a:latin typeface="Century Gothic" panose="020B0502020202020204" pitchFamily="34" charset="0"/>
              </a:rPr>
              <a:t>Plazo:</a:t>
            </a:r>
            <a:r>
              <a:rPr lang="es-MX" sz="1050" dirty="0">
                <a:solidFill>
                  <a:prstClr val="black">
                    <a:lumMod val="85000"/>
                    <a:lumOff val="15000"/>
                  </a:prstClr>
                </a:solidFill>
                <a:latin typeface="Century Gothic" panose="020B0502020202020204" pitchFamily="34" charset="0"/>
              </a:rPr>
              <a:t> 15 años</a:t>
            </a:r>
            <a:endParaRPr lang="es-MX" sz="1050" dirty="0">
              <a:solidFill>
                <a:prstClr val="black"/>
              </a:solidFill>
              <a:latin typeface="Century Gothic" panose="020B0502020202020204" pitchFamily="34" charset="0"/>
            </a:endParaRPr>
          </a:p>
          <a:p>
            <a:pPr>
              <a:buClr>
                <a:srgbClr val="C00000"/>
              </a:buClr>
            </a:pPr>
            <a:r>
              <a:rPr lang="es-MX" sz="1100" b="1" dirty="0">
                <a:solidFill>
                  <a:prstClr val="black">
                    <a:lumMod val="85000"/>
                    <a:lumOff val="15000"/>
                  </a:prstClr>
                </a:solidFill>
                <a:latin typeface="Century Gothic" panose="020B0502020202020204" pitchFamily="34" charset="0"/>
              </a:rPr>
              <a:t>Precalificación: </a:t>
            </a:r>
            <a:r>
              <a:rPr lang="es-MX" sz="1100" dirty="0">
                <a:solidFill>
                  <a:prstClr val="black">
                    <a:lumMod val="85000"/>
                    <a:lumOff val="15000"/>
                  </a:prstClr>
                </a:solidFill>
                <a:latin typeface="Century Gothic" panose="020B0502020202020204" pitchFamily="34" charset="0"/>
              </a:rPr>
              <a:t>6.4</a:t>
            </a:r>
            <a:endParaRPr lang="es-MX" sz="1100" u="sng" dirty="0">
              <a:solidFill>
                <a:prstClr val="black">
                  <a:lumMod val="85000"/>
                  <a:lumOff val="15000"/>
                </a:prstClr>
              </a:solidFill>
              <a:latin typeface="Century Gothic" panose="020B0502020202020204" pitchFamily="34" charset="0"/>
            </a:endParaRPr>
          </a:p>
          <a:p>
            <a:pPr>
              <a:buClr>
                <a:srgbClr val="C00000"/>
              </a:buClr>
            </a:pPr>
            <a:endParaRPr lang="es-MX" sz="1100" dirty="0">
              <a:solidFill>
                <a:prstClr val="black"/>
              </a:solidFill>
              <a:latin typeface="Century Gothic" panose="020B0502020202020204" pitchFamily="34" charset="0"/>
            </a:endParaRPr>
          </a:p>
        </p:txBody>
      </p:sp>
      <p:sp>
        <p:nvSpPr>
          <p:cNvPr id="17" name="Rectángulo 42"/>
          <p:cNvSpPr/>
          <p:nvPr/>
        </p:nvSpPr>
        <p:spPr>
          <a:xfrm>
            <a:off x="3176649" y="4742433"/>
            <a:ext cx="2534331" cy="1872000"/>
          </a:xfrm>
          <a:prstGeom prst="rect">
            <a:avLst/>
          </a:prstGeom>
          <a:solidFill>
            <a:schemeClr val="bg1"/>
          </a:solidFill>
          <a:ln w="19050">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t"/>
          <a:lstStyle/>
          <a:p>
            <a:pPr algn="ctr">
              <a:buClr>
                <a:srgbClr val="C00000"/>
              </a:buClr>
            </a:pPr>
            <a:r>
              <a:rPr lang="es-MX" sz="1050" b="1" dirty="0">
                <a:solidFill>
                  <a:prstClr val="black">
                    <a:lumMod val="85000"/>
                    <a:lumOff val="15000"/>
                  </a:prstClr>
                </a:solidFill>
                <a:latin typeface="Century Gothic" panose="020B0502020202020204" pitchFamily="34" charset="0"/>
              </a:rPr>
              <a:t>Comprometido: </a:t>
            </a:r>
            <a:r>
              <a:rPr lang="es-MX" sz="1050" dirty="0">
                <a:solidFill>
                  <a:prstClr val="black">
                    <a:lumMod val="85000"/>
                    <a:lumOff val="15000"/>
                  </a:prstClr>
                </a:solidFill>
                <a:latin typeface="Century Gothic" panose="020B0502020202020204" pitchFamily="34" charset="0"/>
              </a:rPr>
              <a:t>300 mdp  (4.3%)</a:t>
            </a:r>
          </a:p>
          <a:p>
            <a:pPr algn="ctr">
              <a:buClr>
                <a:srgbClr val="C00000"/>
              </a:buClr>
            </a:pPr>
            <a:r>
              <a:rPr lang="es-MX" sz="1050" dirty="0">
                <a:solidFill>
                  <a:prstClr val="black">
                    <a:lumMod val="85000"/>
                    <a:lumOff val="15000"/>
                  </a:prstClr>
                </a:solidFill>
                <a:latin typeface="Century Gothic" panose="020B0502020202020204" pitchFamily="34" charset="0"/>
              </a:rPr>
              <a:t>(Emisión de 7,500)</a:t>
            </a:r>
          </a:p>
          <a:p>
            <a:pPr>
              <a:buClr>
                <a:srgbClr val="C00000"/>
              </a:buClr>
            </a:pPr>
            <a:endParaRPr lang="es-MX" sz="1050" b="1" dirty="0">
              <a:solidFill>
                <a:prstClr val="black">
                  <a:lumMod val="85000"/>
                  <a:lumOff val="15000"/>
                </a:prstClr>
              </a:solidFill>
              <a:latin typeface="Century Gothic" panose="020B0502020202020204" pitchFamily="34" charset="0"/>
            </a:endParaRPr>
          </a:p>
          <a:p>
            <a:pPr>
              <a:buClr>
                <a:srgbClr val="C00000"/>
              </a:buClr>
            </a:pPr>
            <a:r>
              <a:rPr lang="es-MX" sz="1050" b="1" dirty="0">
                <a:solidFill>
                  <a:prstClr val="black">
                    <a:lumMod val="85000"/>
                    <a:lumOff val="15000"/>
                  </a:prstClr>
                </a:solidFill>
                <a:latin typeface="Century Gothic" panose="020B0502020202020204" pitchFamily="34" charset="0"/>
              </a:rPr>
              <a:t>Inversión: </a:t>
            </a:r>
            <a:r>
              <a:rPr lang="es-MX" sz="1050" dirty="0">
                <a:solidFill>
                  <a:prstClr val="black">
                    <a:lumMod val="85000"/>
                    <a:lumOff val="15000"/>
                  </a:prstClr>
                </a:solidFill>
                <a:latin typeface="Century Gothic" panose="020B0502020202020204" pitchFamily="34" charset="0"/>
              </a:rPr>
              <a:t>19-dic-16</a:t>
            </a:r>
            <a:endParaRPr lang="es-MX" sz="1050" b="1" u="sng" dirty="0">
              <a:solidFill>
                <a:prstClr val="black">
                  <a:lumMod val="85000"/>
                  <a:lumOff val="15000"/>
                </a:prstClr>
              </a:solidFill>
              <a:latin typeface="Century Gothic" panose="020B0502020202020204" pitchFamily="34" charset="0"/>
            </a:endParaRPr>
          </a:p>
          <a:p>
            <a:pPr>
              <a:buClr>
                <a:srgbClr val="C00000"/>
              </a:buClr>
            </a:pPr>
            <a:r>
              <a:rPr lang="es-MX" sz="1050" b="1" dirty="0">
                <a:solidFill>
                  <a:prstClr val="black">
                    <a:lumMod val="85000"/>
                    <a:lumOff val="15000"/>
                  </a:prstClr>
                </a:solidFill>
                <a:latin typeface="Century Gothic" panose="020B0502020202020204" pitchFamily="34" charset="0"/>
              </a:rPr>
              <a:t>Llamado: </a:t>
            </a:r>
            <a:r>
              <a:rPr lang="es-MX" sz="1050" dirty="0">
                <a:solidFill>
                  <a:prstClr val="black">
                    <a:lumMod val="85000"/>
                    <a:lumOff val="15000"/>
                  </a:prstClr>
                </a:solidFill>
                <a:latin typeface="Century Gothic" panose="020B0502020202020204" pitchFamily="34" charset="0"/>
              </a:rPr>
              <a:t>60 mdp (20%)</a:t>
            </a:r>
          </a:p>
          <a:p>
            <a:pPr>
              <a:buClr>
                <a:srgbClr val="C00000"/>
              </a:buClr>
            </a:pPr>
            <a:r>
              <a:rPr lang="es-MX" sz="1050" b="1" dirty="0">
                <a:solidFill>
                  <a:prstClr val="black"/>
                </a:solidFill>
                <a:latin typeface="Century Gothic" panose="020B0502020202020204" pitchFamily="34" charset="0"/>
              </a:rPr>
              <a:t>TIR: </a:t>
            </a:r>
            <a:r>
              <a:rPr lang="es-MX" sz="1050" dirty="0" smtClean="0">
                <a:solidFill>
                  <a:prstClr val="black"/>
                </a:solidFill>
                <a:latin typeface="Century Gothic" panose="020B0502020202020204" pitchFamily="34" charset="0"/>
              </a:rPr>
              <a:t>-3.8% </a:t>
            </a:r>
            <a:r>
              <a:rPr lang="es-MX" sz="1050" dirty="0">
                <a:solidFill>
                  <a:prstClr val="black"/>
                </a:solidFill>
                <a:latin typeface="Century Gothic" panose="020B0502020202020204" pitchFamily="34" charset="0"/>
              </a:rPr>
              <a:t>*</a:t>
            </a:r>
          </a:p>
          <a:p>
            <a:pPr>
              <a:buClr>
                <a:srgbClr val="C00000"/>
              </a:buClr>
            </a:pPr>
            <a:endParaRPr lang="es-MX" sz="1050" b="1" dirty="0">
              <a:solidFill>
                <a:prstClr val="black"/>
              </a:solidFill>
              <a:latin typeface="Century Gothic" panose="020B0502020202020204" pitchFamily="34" charset="0"/>
            </a:endParaRPr>
          </a:p>
          <a:p>
            <a:pPr>
              <a:buClr>
                <a:srgbClr val="C00000"/>
              </a:buClr>
            </a:pPr>
            <a:r>
              <a:rPr lang="es-MX" sz="1050" b="1" dirty="0">
                <a:solidFill>
                  <a:prstClr val="black"/>
                </a:solidFill>
                <a:latin typeface="Century Gothic" panose="020B0502020202020204" pitchFamily="34" charset="0"/>
              </a:rPr>
              <a:t>Preferente: </a:t>
            </a:r>
            <a:r>
              <a:rPr lang="es-MX" sz="1050" dirty="0">
                <a:solidFill>
                  <a:prstClr val="black"/>
                </a:solidFill>
                <a:latin typeface="Century Gothic" panose="020B0502020202020204" pitchFamily="34" charset="0"/>
              </a:rPr>
              <a:t>10%</a:t>
            </a:r>
          </a:p>
          <a:p>
            <a:pPr>
              <a:buClr>
                <a:srgbClr val="C00000"/>
              </a:buClr>
            </a:pPr>
            <a:r>
              <a:rPr lang="es-MX" sz="1050" b="1" dirty="0">
                <a:solidFill>
                  <a:prstClr val="black"/>
                </a:solidFill>
                <a:latin typeface="Century Gothic" panose="020B0502020202020204" pitchFamily="34" charset="0"/>
              </a:rPr>
              <a:t>Comisión: </a:t>
            </a:r>
            <a:r>
              <a:rPr lang="es-MX" sz="1050" dirty="0">
                <a:solidFill>
                  <a:prstClr val="black"/>
                </a:solidFill>
                <a:latin typeface="Century Gothic" panose="020B0502020202020204" pitchFamily="34" charset="0"/>
              </a:rPr>
              <a:t>1.75%</a:t>
            </a:r>
          </a:p>
          <a:p>
            <a:pPr>
              <a:buClr>
                <a:srgbClr val="C00000"/>
              </a:buClr>
            </a:pPr>
            <a:r>
              <a:rPr lang="es-MX" sz="1050" b="1" dirty="0">
                <a:solidFill>
                  <a:prstClr val="black"/>
                </a:solidFill>
                <a:latin typeface="Century Gothic" panose="020B0502020202020204" pitchFamily="34" charset="0"/>
              </a:rPr>
              <a:t>Plazo: </a:t>
            </a:r>
            <a:r>
              <a:rPr lang="es-MX" sz="1050" dirty="0">
                <a:solidFill>
                  <a:prstClr val="black"/>
                </a:solidFill>
                <a:latin typeface="Century Gothic" panose="020B0502020202020204" pitchFamily="34" charset="0"/>
              </a:rPr>
              <a:t>10 años</a:t>
            </a:r>
          </a:p>
          <a:p>
            <a:pPr>
              <a:buClr>
                <a:srgbClr val="C00000"/>
              </a:buClr>
            </a:pPr>
            <a:r>
              <a:rPr lang="es-MX" sz="1050" b="1" dirty="0">
                <a:solidFill>
                  <a:prstClr val="black">
                    <a:lumMod val="85000"/>
                    <a:lumOff val="15000"/>
                  </a:prstClr>
                </a:solidFill>
                <a:latin typeface="Century Gothic" panose="020B0502020202020204" pitchFamily="34" charset="0"/>
              </a:rPr>
              <a:t>Precalificación: </a:t>
            </a:r>
            <a:r>
              <a:rPr lang="es-MX" sz="1050" dirty="0">
                <a:solidFill>
                  <a:prstClr val="black">
                    <a:lumMod val="85000"/>
                    <a:lumOff val="15000"/>
                  </a:prstClr>
                </a:solidFill>
                <a:latin typeface="Century Gothic" panose="020B0502020202020204" pitchFamily="34" charset="0"/>
              </a:rPr>
              <a:t>9.1</a:t>
            </a:r>
            <a:endParaRPr lang="es-MX" sz="1050" u="sng" dirty="0">
              <a:solidFill>
                <a:prstClr val="black">
                  <a:lumMod val="85000"/>
                  <a:lumOff val="15000"/>
                </a:prstClr>
              </a:solidFill>
              <a:latin typeface="Century Gothic" panose="020B0502020202020204" pitchFamily="34" charset="0"/>
            </a:endParaRPr>
          </a:p>
          <a:p>
            <a:pPr>
              <a:buClr>
                <a:srgbClr val="C00000"/>
              </a:buClr>
            </a:pPr>
            <a:endParaRPr lang="es-MX" sz="1050" u="sng" dirty="0">
              <a:solidFill>
                <a:prstClr val="black"/>
              </a:solidFill>
              <a:latin typeface="Century Gothic" panose="020B0502020202020204" pitchFamily="34" charset="0"/>
            </a:endParaRPr>
          </a:p>
        </p:txBody>
      </p:sp>
      <p:sp>
        <p:nvSpPr>
          <p:cNvPr id="18" name="Rectángulo 21"/>
          <p:cNvSpPr/>
          <p:nvPr/>
        </p:nvSpPr>
        <p:spPr>
          <a:xfrm>
            <a:off x="0" y="6648402"/>
            <a:ext cx="5599394" cy="230832"/>
          </a:xfrm>
          <a:prstGeom prst="rect">
            <a:avLst/>
          </a:prstGeom>
        </p:spPr>
        <p:txBody>
          <a:bodyPr wrap="square">
            <a:spAutoFit/>
          </a:bodyPr>
          <a:lstStyle>
            <a:defPPr>
              <a:defRPr lang="es-ES"/>
            </a:defPPr>
            <a:lvl1pPr algn="l" defTabSz="457200" rtl="0" eaLnBrk="0" fontAlgn="base" hangingPunct="0">
              <a:spcBef>
                <a:spcPct val="0"/>
              </a:spcBef>
              <a:spcAft>
                <a:spcPct val="0"/>
              </a:spcAft>
              <a:defRPr kern="1200">
                <a:solidFill>
                  <a:schemeClr val="tx1"/>
                </a:solidFill>
                <a:latin typeface="Calibri" pitchFamily="34" charset="0"/>
                <a:ea typeface="+mn-ea"/>
                <a:cs typeface="+mn-cs"/>
              </a:defRPr>
            </a:lvl1pPr>
            <a:lvl2pPr marL="457200" algn="l" defTabSz="457200" rtl="0" eaLnBrk="0" fontAlgn="base" hangingPunct="0">
              <a:spcBef>
                <a:spcPct val="0"/>
              </a:spcBef>
              <a:spcAft>
                <a:spcPct val="0"/>
              </a:spcAft>
              <a:defRPr kern="1200">
                <a:solidFill>
                  <a:schemeClr val="tx1"/>
                </a:solidFill>
                <a:latin typeface="Calibri" pitchFamily="34" charset="0"/>
                <a:ea typeface="+mn-ea"/>
                <a:cs typeface="+mn-cs"/>
              </a:defRPr>
            </a:lvl2pPr>
            <a:lvl3pPr marL="914400" algn="l" defTabSz="457200" rtl="0" eaLnBrk="0" fontAlgn="base" hangingPunct="0">
              <a:spcBef>
                <a:spcPct val="0"/>
              </a:spcBef>
              <a:spcAft>
                <a:spcPct val="0"/>
              </a:spcAft>
              <a:defRPr kern="1200">
                <a:solidFill>
                  <a:schemeClr val="tx1"/>
                </a:solidFill>
                <a:latin typeface="Calibri" pitchFamily="34" charset="0"/>
                <a:ea typeface="+mn-ea"/>
                <a:cs typeface="+mn-cs"/>
              </a:defRPr>
            </a:lvl3pPr>
            <a:lvl4pPr marL="1371600" algn="l" defTabSz="457200" rtl="0" eaLnBrk="0" fontAlgn="base" hangingPunct="0">
              <a:spcBef>
                <a:spcPct val="0"/>
              </a:spcBef>
              <a:spcAft>
                <a:spcPct val="0"/>
              </a:spcAft>
              <a:defRPr kern="1200">
                <a:solidFill>
                  <a:schemeClr val="tx1"/>
                </a:solidFill>
                <a:latin typeface="Calibri" pitchFamily="34" charset="0"/>
                <a:ea typeface="+mn-ea"/>
                <a:cs typeface="+mn-cs"/>
              </a:defRPr>
            </a:lvl4pPr>
            <a:lvl5pPr marL="1828800" algn="l" defTabSz="457200" rtl="0" eaLnBrk="0" fontAlgn="base" hangingPunct="0">
              <a:spcBef>
                <a:spcPct val="0"/>
              </a:spcBef>
              <a:spcAft>
                <a:spcPct val="0"/>
              </a:spcAft>
              <a:defRPr kern="1200">
                <a:solidFill>
                  <a:schemeClr val="tx1"/>
                </a:solidFill>
                <a:latin typeface="Calibri" pitchFamily="34" charset="0"/>
                <a:ea typeface="+mn-ea"/>
                <a:cs typeface="+mn-cs"/>
              </a:defRPr>
            </a:lvl5pPr>
            <a:lvl6pPr marL="2286000" algn="l" defTabSz="914400" rtl="0" eaLnBrk="1" latinLnBrk="0" hangingPunct="1">
              <a:defRPr kern="1200">
                <a:solidFill>
                  <a:schemeClr val="tx1"/>
                </a:solidFill>
                <a:latin typeface="Calibri" pitchFamily="34" charset="0"/>
                <a:ea typeface="+mn-ea"/>
                <a:cs typeface="+mn-cs"/>
              </a:defRPr>
            </a:lvl6pPr>
            <a:lvl7pPr marL="2743200" algn="l" defTabSz="914400" rtl="0" eaLnBrk="1" latinLnBrk="0" hangingPunct="1">
              <a:defRPr kern="1200">
                <a:solidFill>
                  <a:schemeClr val="tx1"/>
                </a:solidFill>
                <a:latin typeface="Calibri" pitchFamily="34" charset="0"/>
                <a:ea typeface="+mn-ea"/>
                <a:cs typeface="+mn-cs"/>
              </a:defRPr>
            </a:lvl7pPr>
            <a:lvl8pPr marL="3200400" algn="l" defTabSz="914400" rtl="0" eaLnBrk="1" latinLnBrk="0" hangingPunct="1">
              <a:defRPr kern="1200">
                <a:solidFill>
                  <a:schemeClr val="tx1"/>
                </a:solidFill>
                <a:latin typeface="Calibri" pitchFamily="34" charset="0"/>
                <a:ea typeface="+mn-ea"/>
                <a:cs typeface="+mn-cs"/>
              </a:defRPr>
            </a:lvl8pPr>
            <a:lvl9pPr marL="3657600" algn="l" defTabSz="914400" rtl="0" eaLnBrk="1" latinLnBrk="0" hangingPunct="1">
              <a:defRPr kern="1200">
                <a:solidFill>
                  <a:schemeClr val="tx1"/>
                </a:solidFill>
                <a:latin typeface="Calibri" pitchFamily="34" charset="0"/>
                <a:ea typeface="+mn-ea"/>
                <a:cs typeface="+mn-cs"/>
              </a:defRPr>
            </a:lvl9pPr>
          </a:lstStyle>
          <a:p>
            <a:pPr>
              <a:spcBef>
                <a:spcPts val="0"/>
              </a:spcBef>
              <a:spcAft>
                <a:spcPts val="600"/>
              </a:spcAft>
              <a:buClr>
                <a:srgbClr val="CD0000"/>
              </a:buClr>
              <a:buSzPct val="110000"/>
            </a:pPr>
            <a:r>
              <a:rPr lang="es-MX" altLang="es-MX" sz="900" kern="0" dirty="0">
                <a:solidFill>
                  <a:prstClr val="black"/>
                </a:solidFill>
                <a:latin typeface="Century Gothic" panose="020B0502020202020204" pitchFamily="34" charset="0"/>
                <a:cs typeface="Arial" pitchFamily="34" charset="0"/>
              </a:rPr>
              <a:t>*Cálculos internos con información de Valmer, al </a:t>
            </a:r>
            <a:r>
              <a:rPr lang="es-MX" altLang="es-MX" sz="900" kern="0" dirty="0" smtClean="0">
                <a:solidFill>
                  <a:prstClr val="black"/>
                </a:solidFill>
                <a:latin typeface="Century Gothic" panose="020B0502020202020204" pitchFamily="34" charset="0"/>
                <a:cs typeface="Arial" pitchFamily="34" charset="0"/>
              </a:rPr>
              <a:t>28 de abril de </a:t>
            </a:r>
            <a:r>
              <a:rPr lang="es-MX" altLang="es-MX" sz="900" kern="0" dirty="0">
                <a:solidFill>
                  <a:prstClr val="black"/>
                </a:solidFill>
                <a:latin typeface="Century Gothic" panose="020B0502020202020204" pitchFamily="34" charset="0"/>
                <a:cs typeface="Arial" pitchFamily="34" charset="0"/>
              </a:rPr>
              <a:t>2017</a:t>
            </a:r>
          </a:p>
        </p:txBody>
      </p:sp>
      <p:sp>
        <p:nvSpPr>
          <p:cNvPr id="19" name="2 Marcador de número de diapositiva"/>
          <p:cNvSpPr txBox="1">
            <a:spLocks/>
          </p:cNvSpPr>
          <p:nvPr/>
        </p:nvSpPr>
        <p:spPr>
          <a:xfrm>
            <a:off x="8747186" y="6511625"/>
            <a:ext cx="396814" cy="365125"/>
          </a:xfrm>
          <a:prstGeom prst="rect">
            <a:avLst/>
          </a:prstGeom>
        </p:spPr>
        <p:txBody>
          <a:bodyPr vert="horz" wrap="square" lIns="91440" tIns="45720" rIns="91440" bIns="45720" numCol="1" anchor="ctr" anchorCtr="0" compatLnSpc="1">
            <a:prstTxWarp prst="textNoShape">
              <a:avLst/>
            </a:prstTxWarp>
          </a:bodyPr>
          <a:lstStyle>
            <a:defPPr>
              <a:defRPr lang="es-ES"/>
            </a:defPPr>
            <a:lvl1pPr algn="r" defTabSz="457200" rtl="0" eaLnBrk="1" fontAlgn="base" hangingPunct="1">
              <a:spcBef>
                <a:spcPct val="0"/>
              </a:spcBef>
              <a:spcAft>
                <a:spcPct val="0"/>
              </a:spcAft>
              <a:defRPr sz="1200" kern="1200">
                <a:solidFill>
                  <a:srgbClr val="898989"/>
                </a:solidFill>
                <a:latin typeface="Myriad Pro"/>
                <a:ea typeface="Myriad Pro"/>
                <a:cs typeface="Myriad Pro"/>
              </a:defRPr>
            </a:lvl1pPr>
            <a:lvl2pPr marL="457200" algn="l" defTabSz="457200" rtl="0" eaLnBrk="0" fontAlgn="base" hangingPunct="0">
              <a:spcBef>
                <a:spcPct val="0"/>
              </a:spcBef>
              <a:spcAft>
                <a:spcPct val="0"/>
              </a:spcAft>
              <a:defRPr kern="1200">
                <a:solidFill>
                  <a:schemeClr val="tx1"/>
                </a:solidFill>
                <a:latin typeface="Calibri" pitchFamily="34" charset="0"/>
                <a:ea typeface="+mn-ea"/>
                <a:cs typeface="+mn-cs"/>
              </a:defRPr>
            </a:lvl2pPr>
            <a:lvl3pPr marL="914400" algn="l" defTabSz="457200" rtl="0" eaLnBrk="0" fontAlgn="base" hangingPunct="0">
              <a:spcBef>
                <a:spcPct val="0"/>
              </a:spcBef>
              <a:spcAft>
                <a:spcPct val="0"/>
              </a:spcAft>
              <a:defRPr kern="1200">
                <a:solidFill>
                  <a:schemeClr val="tx1"/>
                </a:solidFill>
                <a:latin typeface="Calibri" pitchFamily="34" charset="0"/>
                <a:ea typeface="+mn-ea"/>
                <a:cs typeface="+mn-cs"/>
              </a:defRPr>
            </a:lvl3pPr>
            <a:lvl4pPr marL="1371600" algn="l" defTabSz="457200" rtl="0" eaLnBrk="0" fontAlgn="base" hangingPunct="0">
              <a:spcBef>
                <a:spcPct val="0"/>
              </a:spcBef>
              <a:spcAft>
                <a:spcPct val="0"/>
              </a:spcAft>
              <a:defRPr kern="1200">
                <a:solidFill>
                  <a:schemeClr val="tx1"/>
                </a:solidFill>
                <a:latin typeface="Calibri" pitchFamily="34" charset="0"/>
                <a:ea typeface="+mn-ea"/>
                <a:cs typeface="+mn-cs"/>
              </a:defRPr>
            </a:lvl4pPr>
            <a:lvl5pPr marL="1828800" algn="l" defTabSz="457200" rtl="0" eaLnBrk="0" fontAlgn="base" hangingPunct="0">
              <a:spcBef>
                <a:spcPct val="0"/>
              </a:spcBef>
              <a:spcAft>
                <a:spcPct val="0"/>
              </a:spcAft>
              <a:defRPr kern="1200">
                <a:solidFill>
                  <a:schemeClr val="tx1"/>
                </a:solidFill>
                <a:latin typeface="Calibri" pitchFamily="34" charset="0"/>
                <a:ea typeface="+mn-ea"/>
                <a:cs typeface="+mn-cs"/>
              </a:defRPr>
            </a:lvl5pPr>
            <a:lvl6pPr marL="2286000" algn="l" defTabSz="914400" rtl="0" eaLnBrk="1" latinLnBrk="0" hangingPunct="1">
              <a:defRPr kern="1200">
                <a:solidFill>
                  <a:schemeClr val="tx1"/>
                </a:solidFill>
                <a:latin typeface="Calibri" pitchFamily="34" charset="0"/>
                <a:ea typeface="+mn-ea"/>
                <a:cs typeface="+mn-cs"/>
              </a:defRPr>
            </a:lvl6pPr>
            <a:lvl7pPr marL="2743200" algn="l" defTabSz="914400" rtl="0" eaLnBrk="1" latinLnBrk="0" hangingPunct="1">
              <a:defRPr kern="1200">
                <a:solidFill>
                  <a:schemeClr val="tx1"/>
                </a:solidFill>
                <a:latin typeface="Calibri" pitchFamily="34" charset="0"/>
                <a:ea typeface="+mn-ea"/>
                <a:cs typeface="+mn-cs"/>
              </a:defRPr>
            </a:lvl7pPr>
            <a:lvl8pPr marL="3200400" algn="l" defTabSz="914400" rtl="0" eaLnBrk="1" latinLnBrk="0" hangingPunct="1">
              <a:defRPr kern="1200">
                <a:solidFill>
                  <a:schemeClr val="tx1"/>
                </a:solidFill>
                <a:latin typeface="Calibri" pitchFamily="34" charset="0"/>
                <a:ea typeface="+mn-ea"/>
                <a:cs typeface="+mn-cs"/>
              </a:defRPr>
            </a:lvl8pPr>
            <a:lvl9pPr marL="3657600" algn="l" defTabSz="914400" rtl="0" eaLnBrk="1" latinLnBrk="0" hangingPunct="1">
              <a:defRPr kern="1200">
                <a:solidFill>
                  <a:schemeClr val="tx1"/>
                </a:solidFill>
                <a:latin typeface="Calibri" pitchFamily="34" charset="0"/>
                <a:ea typeface="+mn-ea"/>
                <a:cs typeface="+mn-cs"/>
              </a:defRPr>
            </a:lvl9pPr>
          </a:lstStyle>
          <a:p>
            <a:pPr algn="ctr"/>
            <a:fld id="{05E83AA4-A00D-4AA0-8FE8-B93C9F3EC141}" type="slidenum">
              <a:rPr lang="es-ES" altLang="es-MX" smtClean="0">
                <a:latin typeface="Century Gothic" panose="020B0502020202020204" pitchFamily="34" charset="0"/>
              </a:rPr>
              <a:pPr algn="ctr"/>
              <a:t>44</a:t>
            </a:fld>
            <a:endParaRPr lang="es-ES" altLang="es-MX" dirty="0">
              <a:latin typeface="Century Gothic" panose="020B0502020202020204" pitchFamily="34" charset="0"/>
            </a:endParaRPr>
          </a:p>
        </p:txBody>
      </p:sp>
      <p:sp>
        <p:nvSpPr>
          <p:cNvPr id="20" name="Rectángulo 20"/>
          <p:cNvSpPr/>
          <p:nvPr/>
        </p:nvSpPr>
        <p:spPr>
          <a:xfrm>
            <a:off x="5832464" y="2187644"/>
            <a:ext cx="2515267" cy="2435731"/>
          </a:xfrm>
          <a:prstGeom prst="rect">
            <a:avLst/>
          </a:prstGeom>
          <a:solidFill>
            <a:schemeClr val="bg1">
              <a:lumMod val="95000"/>
            </a:schemeClr>
          </a:solidFill>
          <a:ln w="19050">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t"/>
          <a:lstStyle/>
          <a:p>
            <a:pPr algn="ctr">
              <a:buClr>
                <a:srgbClr val="C00000"/>
              </a:buClr>
            </a:pPr>
            <a:endParaRPr lang="es-MX" sz="1100" b="1" u="sng" dirty="0">
              <a:solidFill>
                <a:prstClr val="black">
                  <a:lumMod val="85000"/>
                  <a:lumOff val="15000"/>
                </a:prstClr>
              </a:solidFill>
              <a:latin typeface="Century Gothic" panose="020B0502020202020204" pitchFamily="34" charset="0"/>
            </a:endParaRPr>
          </a:p>
          <a:p>
            <a:pPr algn="ctr">
              <a:buClr>
                <a:srgbClr val="C00000"/>
              </a:buClr>
            </a:pPr>
            <a:r>
              <a:rPr lang="es-MX" sz="1100" b="1" u="sng" dirty="0" smtClean="0">
                <a:solidFill>
                  <a:prstClr val="black">
                    <a:lumMod val="85000"/>
                    <a:lumOff val="15000"/>
                  </a:prstClr>
                </a:solidFill>
                <a:latin typeface="Century Gothic" panose="020B0502020202020204" pitchFamily="34" charset="0"/>
              </a:rPr>
              <a:t>En inversión</a:t>
            </a:r>
            <a:endParaRPr lang="es-MX" sz="1100" b="1" u="sng" dirty="0">
              <a:solidFill>
                <a:prstClr val="black">
                  <a:lumMod val="85000"/>
                  <a:lumOff val="15000"/>
                </a:prstClr>
              </a:solidFill>
              <a:latin typeface="Century Gothic" panose="020B0502020202020204" pitchFamily="34" charset="0"/>
            </a:endParaRPr>
          </a:p>
          <a:p>
            <a:pPr>
              <a:buClr>
                <a:srgbClr val="C00000"/>
              </a:buClr>
            </a:pPr>
            <a:endParaRPr lang="es-MX" sz="1100" dirty="0">
              <a:solidFill>
                <a:prstClr val="black"/>
              </a:solidFill>
              <a:latin typeface="Century Gothic" panose="020B0502020202020204" pitchFamily="34" charset="0"/>
            </a:endParaRPr>
          </a:p>
          <a:p>
            <a:pPr marL="171450" indent="-171450">
              <a:buClr>
                <a:srgbClr val="C00000"/>
              </a:buClr>
              <a:buFont typeface="Arial" panose="020B0604020202020204" pitchFamily="34" charset="0"/>
              <a:buChar char="•"/>
            </a:pPr>
            <a:endParaRPr lang="es-MX" sz="1100" dirty="0">
              <a:solidFill>
                <a:prstClr val="black"/>
              </a:solidFill>
              <a:latin typeface="Century Gothic" panose="020B0502020202020204" pitchFamily="34" charset="0"/>
            </a:endParaRPr>
          </a:p>
          <a:p>
            <a:pPr marL="171450" indent="-171450">
              <a:buClr>
                <a:srgbClr val="C00000"/>
              </a:buClr>
              <a:buFont typeface="Arial" panose="020B0604020202020204" pitchFamily="34" charset="0"/>
              <a:buChar char="•"/>
            </a:pPr>
            <a:endParaRPr lang="es-MX" sz="1100" dirty="0">
              <a:solidFill>
                <a:prstClr val="black"/>
              </a:solidFill>
              <a:latin typeface="Century Gothic" panose="020B0502020202020204" pitchFamily="34" charset="0"/>
            </a:endParaRPr>
          </a:p>
          <a:p>
            <a:pPr marL="171450" indent="-171450">
              <a:buClr>
                <a:srgbClr val="C00000"/>
              </a:buClr>
              <a:buFont typeface="Arial" panose="020B0604020202020204" pitchFamily="34" charset="0"/>
              <a:buChar char="•"/>
            </a:pPr>
            <a:r>
              <a:rPr lang="es-MX" sz="1100" dirty="0" smtClean="0">
                <a:solidFill>
                  <a:prstClr val="black"/>
                </a:solidFill>
                <a:latin typeface="Century Gothic" panose="020B0502020202020204" pitchFamily="34" charset="0"/>
              </a:rPr>
              <a:t>El cierre de libro fue el 28 de abril de 2017.</a:t>
            </a:r>
          </a:p>
          <a:p>
            <a:pPr marL="171450" indent="-171450">
              <a:buClr>
                <a:srgbClr val="C00000"/>
              </a:buClr>
              <a:buFont typeface="Arial" panose="020B0604020202020204" pitchFamily="34" charset="0"/>
              <a:buChar char="•"/>
            </a:pPr>
            <a:endParaRPr lang="es-MX" sz="1100" dirty="0" smtClean="0">
              <a:solidFill>
                <a:prstClr val="black"/>
              </a:solidFill>
              <a:latin typeface="Century Gothic" panose="020B0502020202020204" pitchFamily="34" charset="0"/>
            </a:endParaRPr>
          </a:p>
          <a:p>
            <a:pPr marL="171450" indent="-171450">
              <a:buClr>
                <a:srgbClr val="C00000"/>
              </a:buClr>
              <a:buFont typeface="Arial" panose="020B0604020202020204" pitchFamily="34" charset="0"/>
              <a:buChar char="•"/>
            </a:pPr>
            <a:r>
              <a:rPr lang="es-MX" sz="1100" dirty="0" smtClean="0">
                <a:solidFill>
                  <a:prstClr val="black"/>
                </a:solidFill>
                <a:latin typeface="Century Gothic" panose="020B0502020202020204" pitchFamily="34" charset="0"/>
              </a:rPr>
              <a:t>Se comprometió monto de 200 mdp (4.5% de la emisión).</a:t>
            </a:r>
            <a:endParaRPr lang="es-MX" sz="1100" dirty="0">
              <a:solidFill>
                <a:prstClr val="black"/>
              </a:solidFill>
              <a:latin typeface="Century Gothic" panose="020B0502020202020204" pitchFamily="34" charset="0"/>
            </a:endParaRPr>
          </a:p>
          <a:p>
            <a:pPr>
              <a:buClr>
                <a:srgbClr val="C00000"/>
              </a:buClr>
            </a:pPr>
            <a:r>
              <a:rPr lang="es-MX" sz="1100" dirty="0">
                <a:solidFill>
                  <a:prstClr val="black"/>
                </a:solidFill>
                <a:latin typeface="Century Gothic" panose="020B0502020202020204" pitchFamily="34" charset="0"/>
              </a:rPr>
              <a:t> </a:t>
            </a:r>
          </a:p>
          <a:p>
            <a:pPr marL="171450" indent="-171450">
              <a:buClr>
                <a:srgbClr val="C00000"/>
              </a:buClr>
              <a:buFont typeface="Arial" panose="020B0604020202020204" pitchFamily="34" charset="0"/>
              <a:buChar char="•"/>
            </a:pPr>
            <a:endParaRPr lang="es-MX" sz="1100" dirty="0">
              <a:solidFill>
                <a:prstClr val="black"/>
              </a:solidFill>
              <a:latin typeface="Century Gothic" panose="020B0502020202020204" pitchFamily="34" charset="0"/>
            </a:endParaRPr>
          </a:p>
          <a:p>
            <a:pPr>
              <a:buClr>
                <a:srgbClr val="C00000"/>
              </a:buClr>
            </a:pPr>
            <a:endParaRPr lang="es-MX" sz="1100" dirty="0">
              <a:solidFill>
                <a:prstClr val="black"/>
              </a:solidFill>
              <a:latin typeface="Century Gothic" panose="020B0502020202020204" pitchFamily="34" charset="0"/>
            </a:endParaRPr>
          </a:p>
          <a:p>
            <a:pPr marL="171450" indent="-171450">
              <a:buClr>
                <a:srgbClr val="C00000"/>
              </a:buClr>
              <a:buFont typeface="Arial" panose="020B0604020202020204" pitchFamily="34" charset="0"/>
              <a:buChar char="•"/>
            </a:pPr>
            <a:endParaRPr lang="es-MX" sz="1100" dirty="0">
              <a:solidFill>
                <a:prstClr val="black"/>
              </a:solidFill>
              <a:latin typeface="Century Gothic" panose="020B0502020202020204" pitchFamily="34" charset="0"/>
            </a:endParaRPr>
          </a:p>
          <a:p>
            <a:pPr marL="171450" indent="-171450">
              <a:buClr>
                <a:srgbClr val="C00000"/>
              </a:buClr>
              <a:buFont typeface="Arial" panose="020B0604020202020204" pitchFamily="34" charset="0"/>
              <a:buChar char="•"/>
            </a:pPr>
            <a:endParaRPr lang="es-MX" sz="1100" dirty="0">
              <a:solidFill>
                <a:prstClr val="black"/>
              </a:solidFill>
              <a:latin typeface="Century Gothic" panose="020B0502020202020204" pitchFamily="34" charset="0"/>
            </a:endParaRPr>
          </a:p>
        </p:txBody>
      </p:sp>
      <p:sp>
        <p:nvSpPr>
          <p:cNvPr id="21" name="Rectángulo 22"/>
          <p:cNvSpPr/>
          <p:nvPr/>
        </p:nvSpPr>
        <p:spPr>
          <a:xfrm>
            <a:off x="5813331" y="1244195"/>
            <a:ext cx="2534400" cy="828427"/>
          </a:xfrm>
          <a:prstGeom prst="rect">
            <a:avLst/>
          </a:prstGeom>
          <a:solidFill>
            <a:schemeClr val="bg1"/>
          </a:solidFill>
          <a:ln w="190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dirty="0">
                <a:solidFill>
                  <a:prstClr val="white"/>
                </a:solidFill>
              </a:rPr>
              <a:t>&lt;</a:t>
            </a:r>
          </a:p>
        </p:txBody>
      </p:sp>
      <p:sp>
        <p:nvSpPr>
          <p:cNvPr id="22" name="Rectángulo 23"/>
          <p:cNvSpPr/>
          <p:nvPr/>
        </p:nvSpPr>
        <p:spPr>
          <a:xfrm>
            <a:off x="5822897" y="4747303"/>
            <a:ext cx="2515267" cy="1872000"/>
          </a:xfrm>
          <a:prstGeom prst="rect">
            <a:avLst/>
          </a:prstGeom>
          <a:solidFill>
            <a:schemeClr val="bg1"/>
          </a:solidFill>
          <a:ln w="19050">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t"/>
          <a:lstStyle/>
          <a:p>
            <a:pPr algn="ctr">
              <a:buClr>
                <a:srgbClr val="C00000"/>
              </a:buClr>
            </a:pPr>
            <a:r>
              <a:rPr lang="es-MX" sz="1050" b="1" dirty="0">
                <a:solidFill>
                  <a:prstClr val="black">
                    <a:lumMod val="85000"/>
                    <a:lumOff val="15000"/>
                  </a:prstClr>
                </a:solidFill>
                <a:latin typeface="Century Gothic" panose="020B0502020202020204" pitchFamily="34" charset="0"/>
              </a:rPr>
              <a:t>Comprometido: </a:t>
            </a:r>
            <a:r>
              <a:rPr lang="es-MX" sz="1050" dirty="0" smtClean="0">
                <a:solidFill>
                  <a:prstClr val="black">
                    <a:lumMod val="85000"/>
                    <a:lumOff val="15000"/>
                  </a:prstClr>
                </a:solidFill>
                <a:latin typeface="Century Gothic" panose="020B0502020202020204" pitchFamily="34" charset="0"/>
              </a:rPr>
              <a:t>200 </a:t>
            </a:r>
            <a:r>
              <a:rPr lang="es-MX" sz="1050" dirty="0">
                <a:solidFill>
                  <a:prstClr val="black">
                    <a:lumMod val="85000"/>
                    <a:lumOff val="15000"/>
                  </a:prstClr>
                </a:solidFill>
                <a:latin typeface="Century Gothic" panose="020B0502020202020204" pitchFamily="34" charset="0"/>
              </a:rPr>
              <a:t>mdp  (</a:t>
            </a:r>
            <a:r>
              <a:rPr lang="es-MX" sz="1050" dirty="0" smtClean="0">
                <a:solidFill>
                  <a:prstClr val="black">
                    <a:lumMod val="85000"/>
                    <a:lumOff val="15000"/>
                  </a:prstClr>
                </a:solidFill>
                <a:latin typeface="Century Gothic" panose="020B0502020202020204" pitchFamily="34" charset="0"/>
              </a:rPr>
              <a:t>4.5%)</a:t>
            </a:r>
            <a:endParaRPr lang="es-MX" sz="1050" dirty="0">
              <a:solidFill>
                <a:prstClr val="black">
                  <a:lumMod val="85000"/>
                  <a:lumOff val="15000"/>
                </a:prstClr>
              </a:solidFill>
              <a:latin typeface="Century Gothic" panose="020B0502020202020204" pitchFamily="34" charset="0"/>
            </a:endParaRPr>
          </a:p>
          <a:p>
            <a:pPr algn="ctr">
              <a:buClr>
                <a:srgbClr val="C00000"/>
              </a:buClr>
            </a:pPr>
            <a:r>
              <a:rPr lang="es-MX" sz="1050" dirty="0">
                <a:solidFill>
                  <a:prstClr val="black">
                    <a:lumMod val="85000"/>
                    <a:lumOff val="15000"/>
                  </a:prstClr>
                </a:solidFill>
                <a:latin typeface="Century Gothic" panose="020B0502020202020204" pitchFamily="34" charset="0"/>
              </a:rPr>
              <a:t>(Emisión de </a:t>
            </a:r>
            <a:r>
              <a:rPr lang="es-MX" sz="1050" dirty="0" smtClean="0">
                <a:solidFill>
                  <a:prstClr val="black">
                    <a:lumMod val="85000"/>
                    <a:lumOff val="15000"/>
                  </a:prstClr>
                </a:solidFill>
                <a:latin typeface="Century Gothic" panose="020B0502020202020204" pitchFamily="34" charset="0"/>
              </a:rPr>
              <a:t>4,422 mdp)</a:t>
            </a:r>
            <a:endParaRPr lang="es-MX" sz="1050" dirty="0">
              <a:solidFill>
                <a:prstClr val="black">
                  <a:lumMod val="85000"/>
                  <a:lumOff val="15000"/>
                </a:prstClr>
              </a:solidFill>
              <a:latin typeface="Century Gothic" panose="020B0502020202020204" pitchFamily="34" charset="0"/>
            </a:endParaRPr>
          </a:p>
          <a:p>
            <a:pPr algn="ctr">
              <a:buClr>
                <a:srgbClr val="C00000"/>
              </a:buClr>
            </a:pPr>
            <a:endParaRPr lang="es-MX" sz="1050" b="1" dirty="0" smtClean="0">
              <a:solidFill>
                <a:prstClr val="black"/>
              </a:solidFill>
              <a:latin typeface="Century Gothic" panose="020B0502020202020204" pitchFamily="34" charset="0"/>
            </a:endParaRPr>
          </a:p>
          <a:p>
            <a:pPr>
              <a:buClr>
                <a:srgbClr val="C00000"/>
              </a:buClr>
            </a:pPr>
            <a:r>
              <a:rPr lang="es-MX" sz="1050" b="1" dirty="0">
                <a:solidFill>
                  <a:prstClr val="black">
                    <a:lumMod val="85000"/>
                    <a:lumOff val="15000"/>
                  </a:prstClr>
                </a:solidFill>
                <a:latin typeface="Century Gothic" panose="020B0502020202020204" pitchFamily="34" charset="0"/>
              </a:rPr>
              <a:t>Inversión: </a:t>
            </a:r>
            <a:r>
              <a:rPr lang="es-MX" sz="1050" dirty="0" smtClean="0">
                <a:solidFill>
                  <a:prstClr val="black">
                    <a:lumMod val="85000"/>
                    <a:lumOff val="15000"/>
                  </a:prstClr>
                </a:solidFill>
                <a:latin typeface="Century Gothic" panose="020B0502020202020204" pitchFamily="34" charset="0"/>
              </a:rPr>
              <a:t>28-abr-17</a:t>
            </a:r>
            <a:endParaRPr lang="es-MX" sz="1050" b="1" u="sng" dirty="0">
              <a:solidFill>
                <a:prstClr val="black">
                  <a:lumMod val="85000"/>
                  <a:lumOff val="15000"/>
                </a:prstClr>
              </a:solidFill>
              <a:latin typeface="Century Gothic" panose="020B0502020202020204" pitchFamily="34" charset="0"/>
            </a:endParaRPr>
          </a:p>
          <a:p>
            <a:pPr>
              <a:buClr>
                <a:srgbClr val="C00000"/>
              </a:buClr>
            </a:pPr>
            <a:r>
              <a:rPr lang="es-MX" sz="1050" b="1" dirty="0">
                <a:solidFill>
                  <a:prstClr val="black">
                    <a:lumMod val="85000"/>
                    <a:lumOff val="15000"/>
                  </a:prstClr>
                </a:solidFill>
                <a:latin typeface="Century Gothic" panose="020B0502020202020204" pitchFamily="34" charset="0"/>
              </a:rPr>
              <a:t>Llamado: </a:t>
            </a:r>
            <a:r>
              <a:rPr lang="es-MX" sz="1050" dirty="0" smtClean="0">
                <a:solidFill>
                  <a:prstClr val="black">
                    <a:lumMod val="85000"/>
                    <a:lumOff val="15000"/>
                  </a:prstClr>
                </a:solidFill>
                <a:latin typeface="Century Gothic" panose="020B0502020202020204" pitchFamily="34" charset="0"/>
              </a:rPr>
              <a:t>40 </a:t>
            </a:r>
            <a:r>
              <a:rPr lang="es-MX" sz="1050" dirty="0">
                <a:solidFill>
                  <a:prstClr val="black">
                    <a:lumMod val="85000"/>
                    <a:lumOff val="15000"/>
                  </a:prstClr>
                </a:solidFill>
                <a:latin typeface="Century Gothic" panose="020B0502020202020204" pitchFamily="34" charset="0"/>
              </a:rPr>
              <a:t>mdp (20%)</a:t>
            </a:r>
          </a:p>
          <a:p>
            <a:pPr>
              <a:buClr>
                <a:srgbClr val="C00000"/>
              </a:buClr>
            </a:pPr>
            <a:r>
              <a:rPr lang="es-MX" sz="1050" b="1" dirty="0">
                <a:solidFill>
                  <a:prstClr val="black"/>
                </a:solidFill>
                <a:latin typeface="Century Gothic" panose="020B0502020202020204" pitchFamily="34" charset="0"/>
              </a:rPr>
              <a:t>TIR: </a:t>
            </a:r>
            <a:r>
              <a:rPr lang="es-MX" sz="1050" dirty="0" smtClean="0">
                <a:solidFill>
                  <a:prstClr val="black"/>
                </a:solidFill>
                <a:latin typeface="Century Gothic" panose="020B0502020202020204" pitchFamily="34" charset="0"/>
              </a:rPr>
              <a:t>No aplica</a:t>
            </a:r>
            <a:endParaRPr lang="es-MX" sz="1050" dirty="0">
              <a:solidFill>
                <a:prstClr val="black"/>
              </a:solidFill>
              <a:latin typeface="Century Gothic" panose="020B0502020202020204" pitchFamily="34" charset="0"/>
            </a:endParaRPr>
          </a:p>
          <a:p>
            <a:pPr algn="ctr">
              <a:buClr>
                <a:srgbClr val="C00000"/>
              </a:buClr>
            </a:pPr>
            <a:endParaRPr lang="es-MX" sz="1050" b="1" dirty="0">
              <a:solidFill>
                <a:prstClr val="black"/>
              </a:solidFill>
              <a:latin typeface="Century Gothic" panose="020B0502020202020204" pitchFamily="34" charset="0"/>
            </a:endParaRPr>
          </a:p>
          <a:p>
            <a:pPr>
              <a:buClr>
                <a:srgbClr val="C00000"/>
              </a:buClr>
            </a:pPr>
            <a:r>
              <a:rPr lang="es-MX" sz="1050" b="1" dirty="0">
                <a:solidFill>
                  <a:prstClr val="black"/>
                </a:solidFill>
                <a:latin typeface="Century Gothic" panose="020B0502020202020204" pitchFamily="34" charset="0"/>
              </a:rPr>
              <a:t>Preferente: </a:t>
            </a:r>
            <a:r>
              <a:rPr lang="es-MX" sz="1050" dirty="0">
                <a:solidFill>
                  <a:prstClr val="black"/>
                </a:solidFill>
                <a:latin typeface="Century Gothic" panose="020B0502020202020204" pitchFamily="34" charset="0"/>
              </a:rPr>
              <a:t>10%</a:t>
            </a:r>
          </a:p>
          <a:p>
            <a:pPr>
              <a:buClr>
                <a:srgbClr val="C00000"/>
              </a:buClr>
            </a:pPr>
            <a:r>
              <a:rPr lang="es-MX" sz="1050" b="1" dirty="0">
                <a:solidFill>
                  <a:prstClr val="black"/>
                </a:solidFill>
                <a:latin typeface="Century Gothic" panose="020B0502020202020204" pitchFamily="34" charset="0"/>
              </a:rPr>
              <a:t>Comisión: </a:t>
            </a:r>
            <a:r>
              <a:rPr lang="es-MX" sz="1050" dirty="0">
                <a:solidFill>
                  <a:prstClr val="black"/>
                </a:solidFill>
                <a:latin typeface="Century Gothic" panose="020B0502020202020204" pitchFamily="34" charset="0"/>
              </a:rPr>
              <a:t>1.5%</a:t>
            </a:r>
          </a:p>
          <a:p>
            <a:pPr>
              <a:buClr>
                <a:srgbClr val="C00000"/>
              </a:buClr>
            </a:pPr>
            <a:r>
              <a:rPr lang="es-MX" sz="1050" b="1" dirty="0">
                <a:solidFill>
                  <a:prstClr val="black"/>
                </a:solidFill>
                <a:latin typeface="Century Gothic" panose="020B0502020202020204" pitchFamily="34" charset="0"/>
              </a:rPr>
              <a:t>Plazo: </a:t>
            </a:r>
            <a:r>
              <a:rPr lang="es-MX" sz="1050" dirty="0">
                <a:solidFill>
                  <a:prstClr val="black"/>
                </a:solidFill>
                <a:latin typeface="Century Gothic" panose="020B0502020202020204" pitchFamily="34" charset="0"/>
              </a:rPr>
              <a:t>10 años</a:t>
            </a:r>
          </a:p>
          <a:p>
            <a:pPr>
              <a:buClr>
                <a:srgbClr val="C00000"/>
              </a:buClr>
            </a:pPr>
            <a:r>
              <a:rPr lang="es-MX" sz="1050" b="1" dirty="0">
                <a:solidFill>
                  <a:prstClr val="black">
                    <a:lumMod val="85000"/>
                    <a:lumOff val="15000"/>
                  </a:prstClr>
                </a:solidFill>
                <a:latin typeface="Century Gothic" panose="020B0502020202020204" pitchFamily="34" charset="0"/>
              </a:rPr>
              <a:t>Precalificación: </a:t>
            </a:r>
            <a:r>
              <a:rPr lang="es-MX" sz="1050" b="1" dirty="0" smtClean="0">
                <a:solidFill>
                  <a:prstClr val="black">
                    <a:lumMod val="85000"/>
                    <a:lumOff val="15000"/>
                  </a:prstClr>
                </a:solidFill>
                <a:latin typeface="Century Gothic" panose="020B0502020202020204" pitchFamily="34" charset="0"/>
              </a:rPr>
              <a:t>8.8</a:t>
            </a:r>
            <a:endParaRPr lang="es-MX" sz="1050" b="1" u="sng" dirty="0">
              <a:solidFill>
                <a:prstClr val="black">
                  <a:lumMod val="85000"/>
                  <a:lumOff val="15000"/>
                </a:prstClr>
              </a:solidFill>
              <a:latin typeface="Century Gothic" panose="020B0502020202020204" pitchFamily="34" charset="0"/>
            </a:endParaRPr>
          </a:p>
          <a:p>
            <a:pPr>
              <a:buClr>
                <a:srgbClr val="C00000"/>
              </a:buClr>
            </a:pPr>
            <a:endParaRPr lang="es-MX" sz="1050" b="1" dirty="0">
              <a:solidFill>
                <a:prstClr val="black">
                  <a:lumMod val="85000"/>
                  <a:lumOff val="15000"/>
                </a:prstClr>
              </a:solidFill>
              <a:latin typeface="Century Gothic" panose="020B0502020202020204" pitchFamily="34" charset="0"/>
            </a:endParaRPr>
          </a:p>
        </p:txBody>
      </p:sp>
      <p:pic>
        <p:nvPicPr>
          <p:cNvPr id="23" name="Imagen 30"/>
          <p:cNvPicPr>
            <a:picLocks noChangeAspect="1"/>
          </p:cNvPicPr>
          <p:nvPr/>
        </p:nvPicPr>
        <p:blipFill rotWithShape="1">
          <a:blip r:embed="rId4"/>
          <a:srcRect l="4457" t="31276" r="6833" b="24398"/>
          <a:stretch/>
        </p:blipFill>
        <p:spPr>
          <a:xfrm>
            <a:off x="6202326" y="1413851"/>
            <a:ext cx="1672854" cy="554229"/>
          </a:xfrm>
          <a:prstGeom prst="rect">
            <a:avLst/>
          </a:prstGeom>
        </p:spPr>
      </p:pic>
      <p:sp>
        <p:nvSpPr>
          <p:cNvPr id="24" name="2 Marcador de contenido"/>
          <p:cNvSpPr>
            <a:spLocks noGrp="1"/>
          </p:cNvSpPr>
          <p:nvPr>
            <p:ph idx="1"/>
          </p:nvPr>
        </p:nvSpPr>
        <p:spPr>
          <a:xfrm>
            <a:off x="639990" y="797782"/>
            <a:ext cx="7112531" cy="446771"/>
          </a:xfrm>
        </p:spPr>
        <p:txBody>
          <a:bodyPr vert="horz" lIns="91440" tIns="45720" rIns="91440" bIns="45720" rtlCol="0">
            <a:noAutofit/>
          </a:bodyPr>
          <a:lstStyle/>
          <a:p>
            <a:pPr marL="0" indent="0" algn="just">
              <a:spcBef>
                <a:spcPts val="0"/>
              </a:spcBef>
              <a:spcAft>
                <a:spcPts val="600"/>
              </a:spcAft>
              <a:buClr>
                <a:srgbClr val="CD0000"/>
              </a:buClr>
              <a:buSzPct val="110000"/>
              <a:buNone/>
            </a:pPr>
            <a:r>
              <a:rPr lang="es-MX" altLang="es-MX" sz="1200" kern="0" dirty="0">
                <a:latin typeface="Century Gothic" panose="020B0502020202020204" pitchFamily="34" charset="0"/>
                <a:cs typeface="Arial" pitchFamily="34" charset="0"/>
              </a:rPr>
              <a:t>A la fecha el portafolio de CKD’s lleva un rendimiento de </a:t>
            </a:r>
            <a:r>
              <a:rPr lang="es-MX" altLang="es-MX" sz="1200" kern="0" dirty="0" smtClean="0">
                <a:latin typeface="Century Gothic" panose="020B0502020202020204" pitchFamily="34" charset="0"/>
                <a:cs typeface="Arial" pitchFamily="34" charset="0"/>
              </a:rPr>
              <a:t>-3.3%, </a:t>
            </a:r>
            <a:r>
              <a:rPr lang="es-MX" altLang="es-MX" sz="1200" kern="0" dirty="0">
                <a:latin typeface="Century Gothic" panose="020B0502020202020204" pitchFamily="34" charset="0"/>
                <a:cs typeface="Arial" pitchFamily="34" charset="0"/>
              </a:rPr>
              <a:t>comparado con </a:t>
            </a:r>
            <a:r>
              <a:rPr lang="es-MX" altLang="es-MX" sz="1200" kern="0" dirty="0" smtClean="0">
                <a:latin typeface="Century Gothic" panose="020B0502020202020204" pitchFamily="34" charset="0"/>
                <a:cs typeface="Arial" pitchFamily="34" charset="0"/>
              </a:rPr>
              <a:t>7.7% </a:t>
            </a:r>
            <a:r>
              <a:rPr lang="es-MX" altLang="es-MX" sz="1200" kern="0" dirty="0">
                <a:latin typeface="Century Gothic" panose="020B0502020202020204" pitchFamily="34" charset="0"/>
                <a:cs typeface="Arial" pitchFamily="34" charset="0"/>
              </a:rPr>
              <a:t>de los CKD’s en general.  </a:t>
            </a:r>
          </a:p>
        </p:txBody>
      </p:sp>
    </p:spTree>
    <p:extLst>
      <p:ext uri="{BB962C8B-B14F-4D97-AF65-F5344CB8AC3E}">
        <p14:creationId xmlns:p14="http://schemas.microsoft.com/office/powerpoint/2010/main" val="1403361527"/>
      </p:ext>
    </p:extLst>
  </p:cSld>
  <p:clrMapOvr>
    <a:masterClrMapping/>
  </p:clrMapOvr>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MX" sz="2000" b="1" dirty="0">
                <a:latin typeface="Century Gothic" panose="020B0502020202020204" pitchFamily="34" charset="0"/>
              </a:rPr>
              <a:t>Informe sobre la inversión en CKD´s</a:t>
            </a:r>
          </a:p>
        </p:txBody>
      </p:sp>
      <p:sp>
        <p:nvSpPr>
          <p:cNvPr id="4" name="3 Marcador de número de diapositiva"/>
          <p:cNvSpPr>
            <a:spLocks noGrp="1"/>
          </p:cNvSpPr>
          <p:nvPr>
            <p:ph type="sldNum" sz="quarter" idx="12"/>
          </p:nvPr>
        </p:nvSpPr>
        <p:spPr>
          <a:xfrm>
            <a:off x="8712679" y="6492875"/>
            <a:ext cx="431321" cy="365125"/>
          </a:xfrm>
        </p:spPr>
        <p:txBody>
          <a:bodyPr vert="horz" wrap="square" lIns="91440" tIns="45720" rIns="91440" bIns="45720" numCol="1" anchor="ctr" anchorCtr="0" compatLnSpc="1">
            <a:prstTxWarp prst="textNoShape">
              <a:avLst/>
            </a:prstTxWarp>
          </a:bodyPr>
          <a:lstStyle/>
          <a:p>
            <a:pPr algn="ctr"/>
            <a:fld id="{05E83AA4-A00D-4AA0-8FE8-B93C9F3EC141}" type="slidenum">
              <a:rPr lang="es-ES" altLang="es-MX">
                <a:latin typeface="Century Gothic" panose="020B0502020202020204" pitchFamily="34" charset="0"/>
              </a:rPr>
              <a:pPr algn="ctr"/>
              <a:t>45</a:t>
            </a:fld>
            <a:endParaRPr lang="es-ES" altLang="es-MX" dirty="0">
              <a:latin typeface="Century Gothic" panose="020B0502020202020204" pitchFamily="34" charset="0"/>
            </a:endParaRPr>
          </a:p>
        </p:txBody>
      </p:sp>
      <p:sp>
        <p:nvSpPr>
          <p:cNvPr id="14" name="Rectángulo 13"/>
          <p:cNvSpPr/>
          <p:nvPr/>
        </p:nvSpPr>
        <p:spPr>
          <a:xfrm>
            <a:off x="3226808" y="2174653"/>
            <a:ext cx="2412990" cy="2435731"/>
          </a:xfrm>
          <a:prstGeom prst="rect">
            <a:avLst/>
          </a:prstGeom>
          <a:solidFill>
            <a:schemeClr val="bg1">
              <a:lumMod val="95000"/>
            </a:schemeClr>
          </a:solidFill>
          <a:ln w="19050">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t"/>
          <a:lstStyle/>
          <a:p>
            <a:pPr algn="ctr">
              <a:buClr>
                <a:srgbClr val="C00000"/>
              </a:buClr>
            </a:pPr>
            <a:endParaRPr lang="es-MX" sz="1100" b="1" u="sng" dirty="0">
              <a:solidFill>
                <a:prstClr val="black">
                  <a:lumMod val="85000"/>
                  <a:lumOff val="15000"/>
                </a:prstClr>
              </a:solidFill>
              <a:latin typeface="Century Gothic" panose="020B0502020202020204" pitchFamily="34" charset="0"/>
            </a:endParaRPr>
          </a:p>
          <a:p>
            <a:pPr algn="ctr">
              <a:buClr>
                <a:srgbClr val="C00000"/>
              </a:buClr>
            </a:pPr>
            <a:r>
              <a:rPr lang="es-MX" sz="1100" b="1" u="sng" dirty="0">
                <a:solidFill>
                  <a:prstClr val="black">
                    <a:lumMod val="85000"/>
                    <a:lumOff val="15000"/>
                  </a:prstClr>
                </a:solidFill>
                <a:latin typeface="Century Gothic" panose="020B0502020202020204" pitchFamily="34" charset="0"/>
              </a:rPr>
              <a:t>En espera </a:t>
            </a:r>
          </a:p>
          <a:p>
            <a:pPr>
              <a:buClr>
                <a:srgbClr val="C00000"/>
              </a:buClr>
            </a:pPr>
            <a:endParaRPr lang="es-MX" sz="1100" dirty="0">
              <a:solidFill>
                <a:prstClr val="black"/>
              </a:solidFill>
              <a:latin typeface="Century Gothic" panose="020B0502020202020204" pitchFamily="34" charset="0"/>
            </a:endParaRPr>
          </a:p>
          <a:p>
            <a:pPr marL="171450" indent="-171450">
              <a:buClr>
                <a:srgbClr val="C00000"/>
              </a:buClr>
              <a:buFont typeface="Arial" panose="020B0604020202020204" pitchFamily="34" charset="0"/>
              <a:buChar char="•"/>
            </a:pPr>
            <a:endParaRPr lang="es-MX" sz="1100" dirty="0">
              <a:solidFill>
                <a:prstClr val="black"/>
              </a:solidFill>
              <a:latin typeface="Century Gothic" panose="020B0502020202020204" pitchFamily="34" charset="0"/>
            </a:endParaRPr>
          </a:p>
          <a:p>
            <a:pPr marL="171450" indent="-171450">
              <a:buClr>
                <a:srgbClr val="C00000"/>
              </a:buClr>
              <a:buFont typeface="Arial" panose="020B0604020202020204" pitchFamily="34" charset="0"/>
              <a:buChar char="•"/>
            </a:pPr>
            <a:r>
              <a:rPr lang="es-MX" sz="1100" dirty="0" smtClean="0">
                <a:solidFill>
                  <a:prstClr val="black"/>
                </a:solidFill>
                <a:latin typeface="Century Gothic" panose="020B0502020202020204" pitchFamily="34" charset="0"/>
              </a:rPr>
              <a:t>Se deja abierta la posibilidad que emita hasta mayo. </a:t>
            </a:r>
            <a:endParaRPr lang="es-MX" sz="1100" dirty="0">
              <a:solidFill>
                <a:prstClr val="black"/>
              </a:solidFill>
              <a:latin typeface="Century Gothic" panose="020B0502020202020204" pitchFamily="34" charset="0"/>
            </a:endParaRPr>
          </a:p>
          <a:p>
            <a:pPr marL="171450" indent="-171450">
              <a:buClr>
                <a:srgbClr val="C00000"/>
              </a:buClr>
              <a:buFont typeface="Arial" panose="020B0604020202020204" pitchFamily="34" charset="0"/>
              <a:buChar char="•"/>
            </a:pPr>
            <a:endParaRPr lang="es-MX" sz="1100" dirty="0">
              <a:solidFill>
                <a:prstClr val="black"/>
              </a:solidFill>
              <a:latin typeface="Century Gothic" panose="020B0502020202020204" pitchFamily="34" charset="0"/>
            </a:endParaRPr>
          </a:p>
          <a:p>
            <a:pPr marL="171450" indent="-171450">
              <a:buClr>
                <a:srgbClr val="C00000"/>
              </a:buClr>
              <a:buFont typeface="Arial" panose="020B0604020202020204" pitchFamily="34" charset="0"/>
              <a:buChar char="•"/>
            </a:pPr>
            <a:r>
              <a:rPr lang="es-MX" sz="1100" dirty="0">
                <a:solidFill>
                  <a:prstClr val="black"/>
                </a:solidFill>
                <a:latin typeface="Century Gothic" panose="020B0502020202020204" pitchFamily="34" charset="0"/>
              </a:rPr>
              <a:t>Participa PensiónISSSTE, Seguros MetLife,   Bancas Privada y Coinversión.  Otros inversionistas por definir. </a:t>
            </a:r>
          </a:p>
        </p:txBody>
      </p:sp>
      <p:sp>
        <p:nvSpPr>
          <p:cNvPr id="15" name="Rectángulo 14"/>
          <p:cNvSpPr/>
          <p:nvPr/>
        </p:nvSpPr>
        <p:spPr>
          <a:xfrm>
            <a:off x="3207674" y="1231204"/>
            <a:ext cx="2431345" cy="828427"/>
          </a:xfrm>
          <a:prstGeom prst="rect">
            <a:avLst/>
          </a:prstGeom>
          <a:solidFill>
            <a:schemeClr val="bg1"/>
          </a:solidFill>
          <a:ln w="190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solidFill>
                <a:prstClr val="white"/>
              </a:solidFill>
            </a:endParaRPr>
          </a:p>
        </p:txBody>
      </p:sp>
      <p:sp>
        <p:nvSpPr>
          <p:cNvPr id="17" name="Rectángulo 16"/>
          <p:cNvSpPr/>
          <p:nvPr/>
        </p:nvSpPr>
        <p:spPr>
          <a:xfrm>
            <a:off x="3217241" y="4725407"/>
            <a:ext cx="2412990" cy="1872000"/>
          </a:xfrm>
          <a:prstGeom prst="rect">
            <a:avLst/>
          </a:prstGeom>
          <a:solidFill>
            <a:schemeClr val="bg1"/>
          </a:solidFill>
          <a:ln w="19050">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t"/>
          <a:lstStyle/>
          <a:p>
            <a:pPr algn="ctr">
              <a:buClr>
                <a:srgbClr val="C00000"/>
              </a:buClr>
            </a:pPr>
            <a:endParaRPr lang="es-MX" sz="1050" b="1" dirty="0">
              <a:solidFill>
                <a:prstClr val="black">
                  <a:lumMod val="85000"/>
                  <a:lumOff val="15000"/>
                </a:prstClr>
              </a:solidFill>
              <a:latin typeface="Century Gothic" panose="020B0502020202020204" pitchFamily="34" charset="0"/>
            </a:endParaRPr>
          </a:p>
          <a:p>
            <a:pPr algn="ctr">
              <a:buClr>
                <a:srgbClr val="C00000"/>
              </a:buClr>
            </a:pPr>
            <a:r>
              <a:rPr lang="es-MX" sz="1050" b="1" dirty="0">
                <a:solidFill>
                  <a:prstClr val="black">
                    <a:lumMod val="85000"/>
                    <a:lumOff val="15000"/>
                  </a:prstClr>
                </a:solidFill>
                <a:latin typeface="Century Gothic" panose="020B0502020202020204" pitchFamily="34" charset="0"/>
              </a:rPr>
              <a:t>Comité: </a:t>
            </a:r>
            <a:r>
              <a:rPr lang="es-MX" sz="1050" dirty="0">
                <a:solidFill>
                  <a:prstClr val="black">
                    <a:lumMod val="85000"/>
                    <a:lumOff val="15000"/>
                  </a:prstClr>
                </a:solidFill>
                <a:latin typeface="Century Gothic" panose="020B0502020202020204" pitchFamily="34" charset="0"/>
              </a:rPr>
              <a:t>Enero 2017</a:t>
            </a:r>
          </a:p>
          <a:p>
            <a:pPr algn="ctr">
              <a:buClr>
                <a:srgbClr val="C00000"/>
              </a:buClr>
            </a:pPr>
            <a:r>
              <a:rPr lang="es-MX" sz="1050" b="1" dirty="0">
                <a:solidFill>
                  <a:prstClr val="black">
                    <a:lumMod val="85000"/>
                    <a:lumOff val="15000"/>
                  </a:prstClr>
                </a:solidFill>
                <a:latin typeface="Century Gothic" panose="020B0502020202020204" pitchFamily="34" charset="0"/>
              </a:rPr>
              <a:t>Monto: </a:t>
            </a:r>
            <a:r>
              <a:rPr lang="es-MX" sz="1050" dirty="0">
                <a:solidFill>
                  <a:prstClr val="black">
                    <a:lumMod val="85000"/>
                    <a:lumOff val="15000"/>
                  </a:prstClr>
                </a:solidFill>
                <a:latin typeface="Century Gothic" panose="020B0502020202020204" pitchFamily="34" charset="0"/>
              </a:rPr>
              <a:t>200 mdp</a:t>
            </a:r>
          </a:p>
          <a:p>
            <a:pPr algn="ctr">
              <a:buClr>
                <a:srgbClr val="C00000"/>
              </a:buClr>
            </a:pPr>
            <a:r>
              <a:rPr lang="es-MX" sz="1050" dirty="0">
                <a:solidFill>
                  <a:prstClr val="black"/>
                </a:solidFill>
                <a:latin typeface="Century Gothic" panose="020B0502020202020204" pitchFamily="34" charset="0"/>
              </a:rPr>
              <a:t>(emisión estimada 2,000 mdp)</a:t>
            </a:r>
          </a:p>
          <a:p>
            <a:pPr algn="ctr">
              <a:buClr>
                <a:srgbClr val="C00000"/>
              </a:buClr>
            </a:pPr>
            <a:endParaRPr lang="es-MX" sz="1050" dirty="0">
              <a:solidFill>
                <a:prstClr val="black"/>
              </a:solidFill>
              <a:latin typeface="Century Gothic" panose="020B0502020202020204" pitchFamily="34" charset="0"/>
            </a:endParaRPr>
          </a:p>
          <a:p>
            <a:pPr>
              <a:buClr>
                <a:srgbClr val="C00000"/>
              </a:buClr>
            </a:pPr>
            <a:endParaRPr lang="es-MX" sz="1050" b="1" dirty="0">
              <a:solidFill>
                <a:prstClr val="black"/>
              </a:solidFill>
              <a:latin typeface="Century Gothic" panose="020B0502020202020204" pitchFamily="34" charset="0"/>
            </a:endParaRPr>
          </a:p>
          <a:p>
            <a:pPr>
              <a:buClr>
                <a:srgbClr val="C00000"/>
              </a:buClr>
            </a:pPr>
            <a:r>
              <a:rPr lang="es-MX" sz="1050" b="1" dirty="0">
                <a:solidFill>
                  <a:prstClr val="black"/>
                </a:solidFill>
                <a:latin typeface="Century Gothic" panose="020B0502020202020204" pitchFamily="34" charset="0"/>
              </a:rPr>
              <a:t>Preferente: </a:t>
            </a:r>
            <a:r>
              <a:rPr lang="es-MX" sz="1050" dirty="0">
                <a:solidFill>
                  <a:prstClr val="black"/>
                </a:solidFill>
                <a:latin typeface="Century Gothic" panose="020B0502020202020204" pitchFamily="34" charset="0"/>
              </a:rPr>
              <a:t>9%</a:t>
            </a:r>
          </a:p>
          <a:p>
            <a:pPr>
              <a:buClr>
                <a:srgbClr val="C00000"/>
              </a:buClr>
            </a:pPr>
            <a:r>
              <a:rPr lang="es-MX" sz="1050" b="1" dirty="0">
                <a:solidFill>
                  <a:prstClr val="black"/>
                </a:solidFill>
                <a:latin typeface="Century Gothic" panose="020B0502020202020204" pitchFamily="34" charset="0"/>
              </a:rPr>
              <a:t>Comisión: </a:t>
            </a:r>
            <a:r>
              <a:rPr lang="es-MX" sz="1050" dirty="0">
                <a:solidFill>
                  <a:prstClr val="black"/>
                </a:solidFill>
                <a:latin typeface="Century Gothic" panose="020B0502020202020204" pitchFamily="34" charset="0"/>
              </a:rPr>
              <a:t>1.25%-1.5%</a:t>
            </a:r>
            <a:endParaRPr lang="es-MX" sz="1050" b="1" dirty="0">
              <a:solidFill>
                <a:prstClr val="black"/>
              </a:solidFill>
              <a:latin typeface="Century Gothic" panose="020B0502020202020204" pitchFamily="34" charset="0"/>
            </a:endParaRPr>
          </a:p>
          <a:p>
            <a:pPr>
              <a:buClr>
                <a:srgbClr val="C00000"/>
              </a:buClr>
            </a:pPr>
            <a:r>
              <a:rPr lang="es-MX" sz="1050" b="1" dirty="0">
                <a:solidFill>
                  <a:prstClr val="black"/>
                </a:solidFill>
                <a:latin typeface="Century Gothic" panose="020B0502020202020204" pitchFamily="34" charset="0"/>
              </a:rPr>
              <a:t>Plazo: </a:t>
            </a:r>
            <a:r>
              <a:rPr lang="es-MX" sz="1050" dirty="0">
                <a:solidFill>
                  <a:prstClr val="black"/>
                </a:solidFill>
                <a:latin typeface="Century Gothic" panose="020B0502020202020204" pitchFamily="34" charset="0"/>
              </a:rPr>
              <a:t>10 años</a:t>
            </a:r>
          </a:p>
          <a:p>
            <a:pPr>
              <a:buClr>
                <a:srgbClr val="C00000"/>
              </a:buClr>
            </a:pPr>
            <a:r>
              <a:rPr lang="es-MX" sz="1050" b="1" dirty="0">
                <a:solidFill>
                  <a:prstClr val="black">
                    <a:lumMod val="85000"/>
                    <a:lumOff val="15000"/>
                  </a:prstClr>
                </a:solidFill>
                <a:latin typeface="Century Gothic" panose="020B0502020202020204" pitchFamily="34" charset="0"/>
              </a:rPr>
              <a:t>Precalificación: </a:t>
            </a:r>
            <a:r>
              <a:rPr lang="es-MX" sz="1050" dirty="0">
                <a:solidFill>
                  <a:prstClr val="black">
                    <a:lumMod val="85000"/>
                    <a:lumOff val="15000"/>
                  </a:prstClr>
                </a:solidFill>
                <a:latin typeface="Century Gothic" panose="020B0502020202020204" pitchFamily="34" charset="0"/>
              </a:rPr>
              <a:t>7.1</a:t>
            </a:r>
            <a:endParaRPr lang="es-MX" sz="1050" u="sng" dirty="0">
              <a:solidFill>
                <a:prstClr val="black">
                  <a:lumMod val="85000"/>
                  <a:lumOff val="15000"/>
                </a:prstClr>
              </a:solidFill>
              <a:latin typeface="Century Gothic" panose="020B0502020202020204" pitchFamily="34" charset="0"/>
            </a:endParaRPr>
          </a:p>
          <a:p>
            <a:pPr>
              <a:buClr>
                <a:srgbClr val="C00000"/>
              </a:buClr>
            </a:pPr>
            <a:endParaRPr lang="es-MX" sz="1050" b="1" dirty="0">
              <a:solidFill>
                <a:prstClr val="black">
                  <a:lumMod val="85000"/>
                  <a:lumOff val="15000"/>
                </a:prstClr>
              </a:solidFill>
              <a:latin typeface="Century Gothic" panose="020B0502020202020204" pitchFamily="34" charset="0"/>
            </a:endParaRPr>
          </a:p>
        </p:txBody>
      </p:sp>
      <p:pic>
        <p:nvPicPr>
          <p:cNvPr id="56" name="Imagen 55"/>
          <p:cNvPicPr>
            <a:picLocks noChangeAspect="1"/>
          </p:cNvPicPr>
          <p:nvPr/>
        </p:nvPicPr>
        <p:blipFill rotWithShape="1">
          <a:blip r:embed="rId3"/>
          <a:srcRect l="7313" t="1594"/>
          <a:stretch/>
        </p:blipFill>
        <p:spPr>
          <a:xfrm>
            <a:off x="3395002" y="1362145"/>
            <a:ext cx="1975980" cy="474687"/>
          </a:xfrm>
          <a:prstGeom prst="rect">
            <a:avLst/>
          </a:prstGeom>
        </p:spPr>
      </p:pic>
      <p:sp>
        <p:nvSpPr>
          <p:cNvPr id="35" name="Rectángulo 34"/>
          <p:cNvSpPr/>
          <p:nvPr/>
        </p:nvSpPr>
        <p:spPr>
          <a:xfrm>
            <a:off x="587844" y="2174653"/>
            <a:ext cx="2515267" cy="2435731"/>
          </a:xfrm>
          <a:prstGeom prst="rect">
            <a:avLst/>
          </a:prstGeom>
          <a:solidFill>
            <a:schemeClr val="bg1">
              <a:lumMod val="95000"/>
            </a:schemeClr>
          </a:solidFill>
          <a:ln w="19050">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t"/>
          <a:lstStyle/>
          <a:p>
            <a:pPr algn="ctr">
              <a:buClr>
                <a:srgbClr val="C00000"/>
              </a:buClr>
            </a:pPr>
            <a:endParaRPr lang="es-MX" sz="1100" b="1" u="sng" dirty="0">
              <a:solidFill>
                <a:prstClr val="black">
                  <a:lumMod val="85000"/>
                  <a:lumOff val="15000"/>
                </a:prstClr>
              </a:solidFill>
              <a:latin typeface="Century Gothic" panose="020B0502020202020204" pitchFamily="34" charset="0"/>
            </a:endParaRPr>
          </a:p>
          <a:p>
            <a:pPr algn="ctr">
              <a:buClr>
                <a:srgbClr val="C00000"/>
              </a:buClr>
            </a:pPr>
            <a:r>
              <a:rPr lang="es-MX" sz="1100" b="1" u="sng" dirty="0">
                <a:solidFill>
                  <a:prstClr val="black">
                    <a:lumMod val="85000"/>
                    <a:lumOff val="15000"/>
                  </a:prstClr>
                </a:solidFill>
                <a:latin typeface="Century Gothic" panose="020B0502020202020204" pitchFamily="34" charset="0"/>
              </a:rPr>
              <a:t>En </a:t>
            </a:r>
            <a:r>
              <a:rPr lang="es-MX" sz="1100" b="1" u="sng" dirty="0" smtClean="0">
                <a:solidFill>
                  <a:prstClr val="black">
                    <a:lumMod val="85000"/>
                    <a:lumOff val="15000"/>
                  </a:prstClr>
                </a:solidFill>
                <a:latin typeface="Century Gothic" panose="020B0502020202020204" pitchFamily="34" charset="0"/>
              </a:rPr>
              <a:t>inversión </a:t>
            </a:r>
            <a:endParaRPr lang="es-MX" sz="1100" b="1" u="sng" dirty="0">
              <a:solidFill>
                <a:prstClr val="black">
                  <a:lumMod val="85000"/>
                  <a:lumOff val="15000"/>
                </a:prstClr>
              </a:solidFill>
              <a:latin typeface="Century Gothic" panose="020B0502020202020204" pitchFamily="34" charset="0"/>
            </a:endParaRPr>
          </a:p>
          <a:p>
            <a:pPr>
              <a:buClr>
                <a:srgbClr val="C00000"/>
              </a:buClr>
            </a:pPr>
            <a:endParaRPr lang="es-MX" sz="1100" dirty="0">
              <a:solidFill>
                <a:prstClr val="black"/>
              </a:solidFill>
              <a:latin typeface="Century Gothic" panose="020B0502020202020204" pitchFamily="34" charset="0"/>
            </a:endParaRPr>
          </a:p>
          <a:p>
            <a:pPr marL="171450" indent="-171450">
              <a:buClr>
                <a:srgbClr val="C00000"/>
              </a:buClr>
              <a:buFont typeface="Arial" panose="020B0604020202020204" pitchFamily="34" charset="0"/>
              <a:buChar char="•"/>
            </a:pPr>
            <a:endParaRPr lang="es-MX" sz="1100" dirty="0">
              <a:solidFill>
                <a:prstClr val="black"/>
              </a:solidFill>
              <a:latin typeface="Century Gothic" panose="020B0502020202020204" pitchFamily="34" charset="0"/>
            </a:endParaRPr>
          </a:p>
          <a:p>
            <a:pPr marL="171450" indent="-171450">
              <a:buClr>
                <a:srgbClr val="C00000"/>
              </a:buClr>
              <a:buFont typeface="Arial" panose="020B0604020202020204" pitchFamily="34" charset="0"/>
              <a:buChar char="•"/>
            </a:pPr>
            <a:endParaRPr lang="es-MX" sz="1100" dirty="0">
              <a:solidFill>
                <a:prstClr val="black"/>
              </a:solidFill>
              <a:latin typeface="Century Gothic" panose="020B0502020202020204" pitchFamily="34" charset="0"/>
            </a:endParaRPr>
          </a:p>
          <a:p>
            <a:pPr marL="171450" indent="-171450">
              <a:buClr>
                <a:srgbClr val="C00000"/>
              </a:buClr>
              <a:buFont typeface="Arial" panose="020B0604020202020204" pitchFamily="34" charset="0"/>
              <a:buChar char="•"/>
            </a:pPr>
            <a:r>
              <a:rPr lang="es-MX" sz="1100" dirty="0">
                <a:solidFill>
                  <a:prstClr val="black"/>
                </a:solidFill>
                <a:latin typeface="Century Gothic" panose="020B0502020202020204" pitchFamily="34" charset="0"/>
              </a:rPr>
              <a:t>El cierre de libro fue el </a:t>
            </a:r>
            <a:r>
              <a:rPr lang="es-MX" sz="1100" dirty="0" smtClean="0">
                <a:solidFill>
                  <a:prstClr val="black"/>
                </a:solidFill>
                <a:latin typeface="Century Gothic" panose="020B0502020202020204" pitchFamily="34" charset="0"/>
              </a:rPr>
              <a:t>9 de mayo de </a:t>
            </a:r>
            <a:r>
              <a:rPr lang="es-MX" sz="1100" dirty="0">
                <a:solidFill>
                  <a:prstClr val="black"/>
                </a:solidFill>
                <a:latin typeface="Century Gothic" panose="020B0502020202020204" pitchFamily="34" charset="0"/>
              </a:rPr>
              <a:t>2017.</a:t>
            </a:r>
          </a:p>
          <a:p>
            <a:pPr marL="171450" indent="-171450">
              <a:buClr>
                <a:srgbClr val="C00000"/>
              </a:buClr>
              <a:buFont typeface="Arial" panose="020B0604020202020204" pitchFamily="34" charset="0"/>
              <a:buChar char="•"/>
            </a:pPr>
            <a:endParaRPr lang="es-MX" sz="1100" dirty="0">
              <a:solidFill>
                <a:prstClr val="black"/>
              </a:solidFill>
              <a:latin typeface="Century Gothic" panose="020B0502020202020204" pitchFamily="34" charset="0"/>
            </a:endParaRPr>
          </a:p>
          <a:p>
            <a:pPr marL="171450" indent="-171450">
              <a:buClr>
                <a:srgbClr val="C00000"/>
              </a:buClr>
              <a:buFont typeface="Arial" panose="020B0604020202020204" pitchFamily="34" charset="0"/>
              <a:buChar char="•"/>
            </a:pPr>
            <a:r>
              <a:rPr lang="es-MX" sz="1100" dirty="0">
                <a:solidFill>
                  <a:prstClr val="black"/>
                </a:solidFill>
                <a:latin typeface="Century Gothic" panose="020B0502020202020204" pitchFamily="34" charset="0"/>
              </a:rPr>
              <a:t>Se </a:t>
            </a:r>
            <a:r>
              <a:rPr lang="es-MX" sz="1100" dirty="0" smtClean="0">
                <a:solidFill>
                  <a:prstClr val="black"/>
                </a:solidFill>
                <a:latin typeface="Century Gothic" panose="020B0502020202020204" pitchFamily="34" charset="0"/>
              </a:rPr>
              <a:t>comprometió un </a:t>
            </a:r>
            <a:r>
              <a:rPr lang="es-MX" sz="1100" dirty="0">
                <a:solidFill>
                  <a:prstClr val="black"/>
                </a:solidFill>
                <a:latin typeface="Century Gothic" panose="020B0502020202020204" pitchFamily="34" charset="0"/>
              </a:rPr>
              <a:t>monto de 200 mdp </a:t>
            </a:r>
            <a:r>
              <a:rPr lang="es-MX" sz="1100" dirty="0" smtClean="0">
                <a:solidFill>
                  <a:prstClr val="black"/>
                </a:solidFill>
                <a:latin typeface="Century Gothic" panose="020B0502020202020204" pitchFamily="34" charset="0"/>
              </a:rPr>
              <a:t>(7.41% </a:t>
            </a:r>
            <a:r>
              <a:rPr lang="es-MX" sz="1100" dirty="0">
                <a:solidFill>
                  <a:prstClr val="black"/>
                </a:solidFill>
                <a:latin typeface="Century Gothic" panose="020B0502020202020204" pitchFamily="34" charset="0"/>
              </a:rPr>
              <a:t>de la emisión).</a:t>
            </a:r>
          </a:p>
          <a:p>
            <a:pPr marL="171450" indent="-171450">
              <a:buClr>
                <a:srgbClr val="C00000"/>
              </a:buClr>
              <a:buFont typeface="Arial" panose="020B0604020202020204" pitchFamily="34" charset="0"/>
              <a:buChar char="•"/>
            </a:pPr>
            <a:endParaRPr lang="es-MX" sz="1100" dirty="0">
              <a:solidFill>
                <a:prstClr val="black"/>
              </a:solidFill>
              <a:latin typeface="Century Gothic" panose="020B0502020202020204" pitchFamily="34" charset="0"/>
            </a:endParaRPr>
          </a:p>
          <a:p>
            <a:pPr>
              <a:buClr>
                <a:srgbClr val="C00000"/>
              </a:buClr>
            </a:pPr>
            <a:endParaRPr lang="es-MX" sz="1100" dirty="0">
              <a:solidFill>
                <a:prstClr val="black"/>
              </a:solidFill>
              <a:latin typeface="Century Gothic" panose="020B0502020202020204" pitchFamily="34" charset="0"/>
            </a:endParaRPr>
          </a:p>
          <a:p>
            <a:pPr marL="171450" indent="-171450">
              <a:buClr>
                <a:srgbClr val="C00000"/>
              </a:buClr>
              <a:buFont typeface="Arial" panose="020B0604020202020204" pitchFamily="34" charset="0"/>
              <a:buChar char="•"/>
            </a:pPr>
            <a:endParaRPr lang="es-MX" sz="1100" dirty="0">
              <a:solidFill>
                <a:prstClr val="black"/>
              </a:solidFill>
              <a:latin typeface="Century Gothic" panose="020B0502020202020204" pitchFamily="34" charset="0"/>
            </a:endParaRPr>
          </a:p>
          <a:p>
            <a:pPr marL="171450" indent="-171450">
              <a:buClr>
                <a:srgbClr val="C00000"/>
              </a:buClr>
              <a:buFont typeface="Arial" panose="020B0604020202020204" pitchFamily="34" charset="0"/>
              <a:buChar char="•"/>
            </a:pPr>
            <a:endParaRPr lang="es-MX" sz="1100" dirty="0">
              <a:solidFill>
                <a:prstClr val="black"/>
              </a:solidFill>
              <a:latin typeface="Century Gothic" panose="020B0502020202020204" pitchFamily="34" charset="0"/>
            </a:endParaRPr>
          </a:p>
        </p:txBody>
      </p:sp>
      <p:sp>
        <p:nvSpPr>
          <p:cNvPr id="36" name="Rectángulo 35"/>
          <p:cNvSpPr/>
          <p:nvPr/>
        </p:nvSpPr>
        <p:spPr>
          <a:xfrm>
            <a:off x="568711" y="1231204"/>
            <a:ext cx="2534400" cy="828427"/>
          </a:xfrm>
          <a:prstGeom prst="rect">
            <a:avLst/>
          </a:prstGeom>
          <a:solidFill>
            <a:schemeClr val="bg1"/>
          </a:solidFill>
          <a:ln w="190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dirty="0">
                <a:solidFill>
                  <a:prstClr val="white"/>
                </a:solidFill>
              </a:rPr>
              <a:t>&lt;</a:t>
            </a:r>
          </a:p>
        </p:txBody>
      </p:sp>
      <p:sp>
        <p:nvSpPr>
          <p:cNvPr id="37" name="Rectángulo 36"/>
          <p:cNvSpPr/>
          <p:nvPr/>
        </p:nvSpPr>
        <p:spPr>
          <a:xfrm>
            <a:off x="578277" y="4734312"/>
            <a:ext cx="2515267" cy="1872000"/>
          </a:xfrm>
          <a:prstGeom prst="rect">
            <a:avLst/>
          </a:prstGeom>
          <a:solidFill>
            <a:schemeClr val="bg1"/>
          </a:solidFill>
          <a:ln w="19050">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t"/>
          <a:lstStyle/>
          <a:p>
            <a:pPr algn="ctr">
              <a:buClr>
                <a:srgbClr val="C00000"/>
              </a:buClr>
            </a:pPr>
            <a:r>
              <a:rPr lang="es-MX" sz="1050" b="1" dirty="0">
                <a:solidFill>
                  <a:prstClr val="black">
                    <a:lumMod val="85000"/>
                    <a:lumOff val="15000"/>
                  </a:prstClr>
                </a:solidFill>
                <a:latin typeface="Century Gothic" panose="020B0502020202020204" pitchFamily="34" charset="0"/>
              </a:rPr>
              <a:t>Comprometido: </a:t>
            </a:r>
            <a:r>
              <a:rPr lang="es-MX" sz="1050" dirty="0">
                <a:solidFill>
                  <a:prstClr val="black">
                    <a:lumMod val="85000"/>
                    <a:lumOff val="15000"/>
                  </a:prstClr>
                </a:solidFill>
                <a:latin typeface="Century Gothic" panose="020B0502020202020204" pitchFamily="34" charset="0"/>
              </a:rPr>
              <a:t>200 mdp  </a:t>
            </a:r>
            <a:r>
              <a:rPr lang="es-MX" sz="1050" dirty="0" smtClean="0">
                <a:solidFill>
                  <a:prstClr val="black">
                    <a:lumMod val="85000"/>
                    <a:lumOff val="15000"/>
                  </a:prstClr>
                </a:solidFill>
                <a:latin typeface="Century Gothic" panose="020B0502020202020204" pitchFamily="34" charset="0"/>
              </a:rPr>
              <a:t>(7.4%)</a:t>
            </a:r>
            <a:endParaRPr lang="es-MX" sz="1050" dirty="0">
              <a:solidFill>
                <a:prstClr val="black">
                  <a:lumMod val="85000"/>
                  <a:lumOff val="15000"/>
                </a:prstClr>
              </a:solidFill>
              <a:latin typeface="Century Gothic" panose="020B0502020202020204" pitchFamily="34" charset="0"/>
            </a:endParaRPr>
          </a:p>
          <a:p>
            <a:pPr algn="ctr">
              <a:buClr>
                <a:srgbClr val="C00000"/>
              </a:buClr>
            </a:pPr>
            <a:r>
              <a:rPr lang="es-MX" sz="1050" dirty="0">
                <a:solidFill>
                  <a:prstClr val="black">
                    <a:lumMod val="85000"/>
                    <a:lumOff val="15000"/>
                  </a:prstClr>
                </a:solidFill>
                <a:latin typeface="Century Gothic" panose="020B0502020202020204" pitchFamily="34" charset="0"/>
              </a:rPr>
              <a:t>(Emisión de </a:t>
            </a:r>
            <a:r>
              <a:rPr lang="es-MX" sz="1050" dirty="0" smtClean="0">
                <a:solidFill>
                  <a:prstClr val="black">
                    <a:lumMod val="85000"/>
                    <a:lumOff val="15000"/>
                  </a:prstClr>
                </a:solidFill>
                <a:latin typeface="Century Gothic" panose="020B0502020202020204" pitchFamily="34" charset="0"/>
              </a:rPr>
              <a:t>2,700 mdp</a:t>
            </a:r>
            <a:r>
              <a:rPr lang="es-MX" sz="1050" dirty="0">
                <a:solidFill>
                  <a:prstClr val="black">
                    <a:lumMod val="85000"/>
                    <a:lumOff val="15000"/>
                  </a:prstClr>
                </a:solidFill>
                <a:latin typeface="Century Gothic" panose="020B0502020202020204" pitchFamily="34" charset="0"/>
              </a:rPr>
              <a:t>)</a:t>
            </a:r>
          </a:p>
          <a:p>
            <a:pPr algn="ctr">
              <a:buClr>
                <a:srgbClr val="C00000"/>
              </a:buClr>
            </a:pPr>
            <a:endParaRPr lang="es-MX" sz="1050" dirty="0">
              <a:solidFill>
                <a:prstClr val="black">
                  <a:lumMod val="85000"/>
                  <a:lumOff val="15000"/>
                </a:prstClr>
              </a:solidFill>
              <a:latin typeface="Century Gothic" panose="020B0502020202020204" pitchFamily="34" charset="0"/>
            </a:endParaRPr>
          </a:p>
          <a:p>
            <a:pPr>
              <a:buClr>
                <a:srgbClr val="C00000"/>
              </a:buClr>
            </a:pPr>
            <a:r>
              <a:rPr lang="es-MX" sz="1050" b="1" dirty="0">
                <a:solidFill>
                  <a:prstClr val="black">
                    <a:lumMod val="85000"/>
                    <a:lumOff val="15000"/>
                  </a:prstClr>
                </a:solidFill>
                <a:latin typeface="Century Gothic" panose="020B0502020202020204" pitchFamily="34" charset="0"/>
              </a:rPr>
              <a:t>Inversión: </a:t>
            </a:r>
            <a:r>
              <a:rPr lang="es-MX" sz="1050" dirty="0" smtClean="0">
                <a:solidFill>
                  <a:prstClr val="black">
                    <a:lumMod val="85000"/>
                    <a:lumOff val="15000"/>
                  </a:prstClr>
                </a:solidFill>
                <a:latin typeface="Century Gothic" panose="020B0502020202020204" pitchFamily="34" charset="0"/>
              </a:rPr>
              <a:t>9-may-17</a:t>
            </a:r>
            <a:endParaRPr lang="es-MX" sz="1050" b="1" u="sng" dirty="0">
              <a:solidFill>
                <a:prstClr val="black">
                  <a:lumMod val="85000"/>
                  <a:lumOff val="15000"/>
                </a:prstClr>
              </a:solidFill>
              <a:latin typeface="Century Gothic" panose="020B0502020202020204" pitchFamily="34" charset="0"/>
            </a:endParaRPr>
          </a:p>
          <a:p>
            <a:pPr>
              <a:buClr>
                <a:srgbClr val="C00000"/>
              </a:buClr>
            </a:pPr>
            <a:r>
              <a:rPr lang="es-MX" sz="1050" b="1" dirty="0">
                <a:solidFill>
                  <a:prstClr val="black">
                    <a:lumMod val="85000"/>
                    <a:lumOff val="15000"/>
                  </a:prstClr>
                </a:solidFill>
                <a:latin typeface="Century Gothic" panose="020B0502020202020204" pitchFamily="34" charset="0"/>
              </a:rPr>
              <a:t>Llamado: </a:t>
            </a:r>
            <a:r>
              <a:rPr lang="es-MX" sz="1050" dirty="0" smtClean="0">
                <a:solidFill>
                  <a:prstClr val="black">
                    <a:lumMod val="85000"/>
                    <a:lumOff val="15000"/>
                  </a:prstClr>
                </a:solidFill>
                <a:latin typeface="Century Gothic" panose="020B0502020202020204" pitchFamily="34" charset="0"/>
              </a:rPr>
              <a:t>40 </a:t>
            </a:r>
            <a:r>
              <a:rPr lang="es-MX" sz="1050" dirty="0">
                <a:solidFill>
                  <a:prstClr val="black">
                    <a:lumMod val="85000"/>
                    <a:lumOff val="15000"/>
                  </a:prstClr>
                </a:solidFill>
                <a:latin typeface="Century Gothic" panose="020B0502020202020204" pitchFamily="34" charset="0"/>
              </a:rPr>
              <a:t>mdp </a:t>
            </a:r>
            <a:r>
              <a:rPr lang="es-MX" sz="1050" dirty="0" smtClean="0">
                <a:solidFill>
                  <a:prstClr val="black">
                    <a:lumMod val="85000"/>
                    <a:lumOff val="15000"/>
                  </a:prstClr>
                </a:solidFill>
                <a:latin typeface="Century Gothic" panose="020B0502020202020204" pitchFamily="34" charset="0"/>
              </a:rPr>
              <a:t>(20%)</a:t>
            </a:r>
            <a:endParaRPr lang="es-MX" sz="1050" dirty="0">
              <a:solidFill>
                <a:prstClr val="black">
                  <a:lumMod val="85000"/>
                  <a:lumOff val="15000"/>
                </a:prstClr>
              </a:solidFill>
              <a:latin typeface="Century Gothic" panose="020B0502020202020204" pitchFamily="34" charset="0"/>
            </a:endParaRPr>
          </a:p>
          <a:p>
            <a:pPr>
              <a:buClr>
                <a:srgbClr val="C00000"/>
              </a:buClr>
            </a:pPr>
            <a:r>
              <a:rPr lang="es-MX" sz="1050" b="1" dirty="0">
                <a:solidFill>
                  <a:prstClr val="black"/>
                </a:solidFill>
                <a:latin typeface="Century Gothic" panose="020B0502020202020204" pitchFamily="34" charset="0"/>
              </a:rPr>
              <a:t>TIR: </a:t>
            </a:r>
            <a:r>
              <a:rPr lang="es-MX" sz="1050" dirty="0" smtClean="0">
                <a:solidFill>
                  <a:prstClr val="black"/>
                </a:solidFill>
                <a:latin typeface="Century Gothic" panose="020B0502020202020204" pitchFamily="34" charset="0"/>
              </a:rPr>
              <a:t>No aplica</a:t>
            </a:r>
            <a:endParaRPr lang="es-MX" sz="1050" dirty="0">
              <a:solidFill>
                <a:prstClr val="black"/>
              </a:solidFill>
              <a:latin typeface="Century Gothic" panose="020B0502020202020204" pitchFamily="34" charset="0"/>
            </a:endParaRPr>
          </a:p>
          <a:p>
            <a:pPr>
              <a:buClr>
                <a:srgbClr val="C00000"/>
              </a:buClr>
            </a:pPr>
            <a:endParaRPr lang="es-MX" sz="1050" b="1" dirty="0">
              <a:solidFill>
                <a:prstClr val="black"/>
              </a:solidFill>
              <a:latin typeface="Century Gothic" panose="020B0502020202020204" pitchFamily="34" charset="0"/>
            </a:endParaRPr>
          </a:p>
          <a:p>
            <a:pPr>
              <a:buClr>
                <a:srgbClr val="C00000"/>
              </a:buClr>
            </a:pPr>
            <a:r>
              <a:rPr lang="es-MX" sz="1050" b="1" dirty="0">
                <a:solidFill>
                  <a:prstClr val="black"/>
                </a:solidFill>
                <a:latin typeface="Century Gothic" panose="020B0502020202020204" pitchFamily="34" charset="0"/>
              </a:rPr>
              <a:t>Preferente: </a:t>
            </a:r>
            <a:r>
              <a:rPr lang="es-MX" sz="1050" dirty="0">
                <a:solidFill>
                  <a:prstClr val="black"/>
                </a:solidFill>
                <a:latin typeface="Century Gothic" panose="020B0502020202020204" pitchFamily="34" charset="0"/>
              </a:rPr>
              <a:t>10%</a:t>
            </a:r>
          </a:p>
          <a:p>
            <a:pPr>
              <a:buClr>
                <a:srgbClr val="C00000"/>
              </a:buClr>
            </a:pPr>
            <a:r>
              <a:rPr lang="es-MX" sz="1050" b="1" dirty="0">
                <a:solidFill>
                  <a:prstClr val="black"/>
                </a:solidFill>
                <a:latin typeface="Century Gothic" panose="020B0502020202020204" pitchFamily="34" charset="0"/>
              </a:rPr>
              <a:t>Comisión: </a:t>
            </a:r>
            <a:r>
              <a:rPr lang="es-MX" sz="1050" dirty="0">
                <a:solidFill>
                  <a:prstClr val="black"/>
                </a:solidFill>
                <a:latin typeface="Century Gothic" panose="020B0502020202020204" pitchFamily="34" charset="0"/>
              </a:rPr>
              <a:t>1.5%</a:t>
            </a:r>
          </a:p>
          <a:p>
            <a:pPr>
              <a:buClr>
                <a:srgbClr val="C00000"/>
              </a:buClr>
            </a:pPr>
            <a:r>
              <a:rPr lang="es-MX" sz="1050" b="1" dirty="0">
                <a:solidFill>
                  <a:prstClr val="black"/>
                </a:solidFill>
                <a:latin typeface="Century Gothic" panose="020B0502020202020204" pitchFamily="34" charset="0"/>
              </a:rPr>
              <a:t>Plazo: </a:t>
            </a:r>
            <a:r>
              <a:rPr lang="es-MX" sz="1050" dirty="0">
                <a:solidFill>
                  <a:prstClr val="black"/>
                </a:solidFill>
                <a:latin typeface="Century Gothic" panose="020B0502020202020204" pitchFamily="34" charset="0"/>
              </a:rPr>
              <a:t>10 años</a:t>
            </a:r>
          </a:p>
          <a:p>
            <a:pPr>
              <a:buClr>
                <a:srgbClr val="C00000"/>
              </a:buClr>
            </a:pPr>
            <a:r>
              <a:rPr lang="es-MX" sz="1050" b="1" dirty="0">
                <a:solidFill>
                  <a:prstClr val="black">
                    <a:lumMod val="85000"/>
                    <a:lumOff val="15000"/>
                  </a:prstClr>
                </a:solidFill>
                <a:latin typeface="Century Gothic" panose="020B0502020202020204" pitchFamily="34" charset="0"/>
              </a:rPr>
              <a:t>Precalificación: </a:t>
            </a:r>
            <a:r>
              <a:rPr lang="es-MX" sz="1050" b="1" dirty="0" smtClean="0">
                <a:solidFill>
                  <a:prstClr val="black">
                    <a:lumMod val="85000"/>
                    <a:lumOff val="15000"/>
                  </a:prstClr>
                </a:solidFill>
                <a:latin typeface="Century Gothic" panose="020B0502020202020204" pitchFamily="34" charset="0"/>
              </a:rPr>
              <a:t>8.8</a:t>
            </a:r>
            <a:endParaRPr lang="es-MX" sz="1050" b="1" u="sng" dirty="0">
              <a:solidFill>
                <a:prstClr val="black">
                  <a:lumMod val="85000"/>
                  <a:lumOff val="15000"/>
                </a:prstClr>
              </a:solidFill>
              <a:latin typeface="Century Gothic" panose="020B0502020202020204" pitchFamily="34" charset="0"/>
            </a:endParaRPr>
          </a:p>
          <a:p>
            <a:pPr>
              <a:buClr>
                <a:srgbClr val="C00000"/>
              </a:buClr>
            </a:pPr>
            <a:endParaRPr lang="es-MX" sz="1050" b="1" dirty="0">
              <a:solidFill>
                <a:prstClr val="black">
                  <a:lumMod val="85000"/>
                  <a:lumOff val="15000"/>
                </a:prstClr>
              </a:solidFill>
              <a:latin typeface="Century Gothic" panose="020B0502020202020204" pitchFamily="34" charset="0"/>
            </a:endParaRPr>
          </a:p>
        </p:txBody>
      </p:sp>
      <p:pic>
        <p:nvPicPr>
          <p:cNvPr id="5" name="Imagen 4"/>
          <p:cNvPicPr>
            <a:picLocks noChangeAspect="1"/>
          </p:cNvPicPr>
          <p:nvPr/>
        </p:nvPicPr>
        <p:blipFill rotWithShape="1">
          <a:blip r:embed="rId4"/>
          <a:srcRect l="-23546" t="-10024" r="-1239" b="-14759"/>
          <a:stretch/>
        </p:blipFill>
        <p:spPr>
          <a:xfrm>
            <a:off x="1394346" y="1232825"/>
            <a:ext cx="852588" cy="858974"/>
          </a:xfrm>
          <a:prstGeom prst="rect">
            <a:avLst/>
          </a:prstGeom>
        </p:spPr>
      </p:pic>
      <p:sp>
        <p:nvSpPr>
          <p:cNvPr id="19" name="Rectángulo 18"/>
          <p:cNvSpPr/>
          <p:nvPr/>
        </p:nvSpPr>
        <p:spPr>
          <a:xfrm>
            <a:off x="5762715" y="2183120"/>
            <a:ext cx="2515267" cy="2435731"/>
          </a:xfrm>
          <a:prstGeom prst="rect">
            <a:avLst/>
          </a:prstGeom>
          <a:solidFill>
            <a:schemeClr val="bg1">
              <a:lumMod val="95000"/>
            </a:schemeClr>
          </a:solidFill>
          <a:ln w="19050">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t"/>
          <a:lstStyle/>
          <a:p>
            <a:pPr algn="ctr">
              <a:buClr>
                <a:srgbClr val="C00000"/>
              </a:buClr>
            </a:pPr>
            <a:endParaRPr lang="es-MX" sz="1100" b="1" u="sng" dirty="0">
              <a:solidFill>
                <a:prstClr val="black">
                  <a:lumMod val="85000"/>
                  <a:lumOff val="15000"/>
                </a:prstClr>
              </a:solidFill>
              <a:latin typeface="Century Gothic" panose="020B0502020202020204" pitchFamily="34" charset="0"/>
            </a:endParaRPr>
          </a:p>
          <a:p>
            <a:pPr algn="ctr">
              <a:buClr>
                <a:srgbClr val="C00000"/>
              </a:buClr>
            </a:pPr>
            <a:r>
              <a:rPr lang="es-MX" sz="1100" b="1" u="sng" dirty="0">
                <a:solidFill>
                  <a:prstClr val="black">
                    <a:lumMod val="85000"/>
                    <a:lumOff val="15000"/>
                  </a:prstClr>
                </a:solidFill>
                <a:latin typeface="Century Gothic" panose="020B0502020202020204" pitchFamily="34" charset="0"/>
              </a:rPr>
              <a:t>En espera </a:t>
            </a:r>
          </a:p>
          <a:p>
            <a:pPr>
              <a:buClr>
                <a:srgbClr val="C00000"/>
              </a:buClr>
            </a:pPr>
            <a:endParaRPr lang="es-MX" sz="1100" dirty="0">
              <a:solidFill>
                <a:prstClr val="black"/>
              </a:solidFill>
              <a:latin typeface="Century Gothic" panose="020B0502020202020204" pitchFamily="34" charset="0"/>
            </a:endParaRPr>
          </a:p>
          <a:p>
            <a:pPr marL="171450" indent="-171450">
              <a:buClr>
                <a:srgbClr val="C00000"/>
              </a:buClr>
              <a:buFont typeface="Arial" panose="020B0604020202020204" pitchFamily="34" charset="0"/>
              <a:buChar char="•"/>
            </a:pPr>
            <a:endParaRPr lang="es-MX" sz="1100" dirty="0">
              <a:solidFill>
                <a:prstClr val="black"/>
              </a:solidFill>
              <a:latin typeface="Century Gothic" panose="020B0502020202020204" pitchFamily="34" charset="0"/>
            </a:endParaRPr>
          </a:p>
          <a:p>
            <a:pPr marL="171450" indent="-171450">
              <a:buClr>
                <a:srgbClr val="C00000"/>
              </a:buClr>
              <a:buFont typeface="Arial" panose="020B0604020202020204" pitchFamily="34" charset="0"/>
              <a:buChar char="•"/>
            </a:pPr>
            <a:endParaRPr lang="es-MX" sz="1100" dirty="0">
              <a:solidFill>
                <a:prstClr val="black"/>
              </a:solidFill>
              <a:latin typeface="Century Gothic" panose="020B0502020202020204" pitchFamily="34" charset="0"/>
            </a:endParaRPr>
          </a:p>
          <a:p>
            <a:pPr marL="171450" indent="-171450">
              <a:buClr>
                <a:srgbClr val="C00000"/>
              </a:buClr>
              <a:buFont typeface="Arial" panose="020B0604020202020204" pitchFamily="34" charset="0"/>
              <a:buChar char="•"/>
            </a:pPr>
            <a:r>
              <a:rPr lang="es-MX" sz="1100" dirty="0">
                <a:solidFill>
                  <a:prstClr val="black"/>
                </a:solidFill>
                <a:latin typeface="Century Gothic" panose="020B0502020202020204" pitchFamily="34" charset="0"/>
              </a:rPr>
              <a:t>Tras los resultados de las negociaciones, se está en espera de la fecha de cierre de </a:t>
            </a:r>
            <a:r>
              <a:rPr lang="es-MX" sz="1100" dirty="0" smtClean="0">
                <a:solidFill>
                  <a:prstClr val="black"/>
                </a:solidFill>
                <a:latin typeface="Century Gothic" panose="020B0502020202020204" pitchFamily="34" charset="0"/>
              </a:rPr>
              <a:t>libro a finales del mes de mayo.</a:t>
            </a:r>
            <a:endParaRPr lang="es-MX" sz="1100" dirty="0">
              <a:solidFill>
                <a:prstClr val="black"/>
              </a:solidFill>
              <a:latin typeface="Century Gothic" panose="020B0502020202020204" pitchFamily="34" charset="0"/>
            </a:endParaRPr>
          </a:p>
          <a:p>
            <a:pPr>
              <a:buClr>
                <a:srgbClr val="C00000"/>
              </a:buClr>
            </a:pPr>
            <a:r>
              <a:rPr lang="es-MX" sz="1100" dirty="0">
                <a:solidFill>
                  <a:prstClr val="black"/>
                </a:solidFill>
                <a:latin typeface="Century Gothic" panose="020B0502020202020204" pitchFamily="34" charset="0"/>
              </a:rPr>
              <a:t> </a:t>
            </a:r>
          </a:p>
          <a:p>
            <a:pPr marL="171450" indent="-171450">
              <a:buClr>
                <a:srgbClr val="C00000"/>
              </a:buClr>
              <a:buFont typeface="Arial" panose="020B0604020202020204" pitchFamily="34" charset="0"/>
              <a:buChar char="•"/>
            </a:pPr>
            <a:endParaRPr lang="es-MX" sz="1100" dirty="0">
              <a:solidFill>
                <a:prstClr val="black"/>
              </a:solidFill>
              <a:latin typeface="Century Gothic" panose="020B0502020202020204" pitchFamily="34" charset="0"/>
            </a:endParaRPr>
          </a:p>
          <a:p>
            <a:pPr>
              <a:buClr>
                <a:srgbClr val="C00000"/>
              </a:buClr>
            </a:pPr>
            <a:endParaRPr lang="es-MX" sz="1100" dirty="0">
              <a:solidFill>
                <a:prstClr val="black"/>
              </a:solidFill>
              <a:latin typeface="Century Gothic" panose="020B0502020202020204" pitchFamily="34" charset="0"/>
            </a:endParaRPr>
          </a:p>
          <a:p>
            <a:pPr marL="171450" indent="-171450">
              <a:buClr>
                <a:srgbClr val="C00000"/>
              </a:buClr>
              <a:buFont typeface="Arial" panose="020B0604020202020204" pitchFamily="34" charset="0"/>
              <a:buChar char="•"/>
            </a:pPr>
            <a:endParaRPr lang="es-MX" sz="1100" dirty="0">
              <a:solidFill>
                <a:prstClr val="black"/>
              </a:solidFill>
              <a:latin typeface="Century Gothic" panose="020B0502020202020204" pitchFamily="34" charset="0"/>
            </a:endParaRPr>
          </a:p>
          <a:p>
            <a:pPr marL="171450" indent="-171450">
              <a:buClr>
                <a:srgbClr val="C00000"/>
              </a:buClr>
              <a:buFont typeface="Arial" panose="020B0604020202020204" pitchFamily="34" charset="0"/>
              <a:buChar char="•"/>
            </a:pPr>
            <a:endParaRPr lang="es-MX" sz="1100" dirty="0">
              <a:solidFill>
                <a:prstClr val="black"/>
              </a:solidFill>
              <a:latin typeface="Century Gothic" panose="020B0502020202020204" pitchFamily="34" charset="0"/>
            </a:endParaRPr>
          </a:p>
        </p:txBody>
      </p:sp>
      <p:sp>
        <p:nvSpPr>
          <p:cNvPr id="20" name="Rectángulo 19"/>
          <p:cNvSpPr/>
          <p:nvPr/>
        </p:nvSpPr>
        <p:spPr>
          <a:xfrm>
            <a:off x="5743582" y="1239671"/>
            <a:ext cx="2534400" cy="828427"/>
          </a:xfrm>
          <a:prstGeom prst="rect">
            <a:avLst/>
          </a:prstGeom>
          <a:solidFill>
            <a:schemeClr val="bg1"/>
          </a:solidFill>
          <a:ln w="190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dirty="0">
                <a:solidFill>
                  <a:prstClr val="white"/>
                </a:solidFill>
              </a:rPr>
              <a:t>&lt;</a:t>
            </a:r>
          </a:p>
        </p:txBody>
      </p:sp>
      <p:sp>
        <p:nvSpPr>
          <p:cNvPr id="21" name="Rectángulo 20"/>
          <p:cNvSpPr/>
          <p:nvPr/>
        </p:nvSpPr>
        <p:spPr>
          <a:xfrm>
            <a:off x="5753148" y="4734312"/>
            <a:ext cx="2515267" cy="1872000"/>
          </a:xfrm>
          <a:prstGeom prst="rect">
            <a:avLst/>
          </a:prstGeom>
          <a:solidFill>
            <a:schemeClr val="bg1"/>
          </a:solidFill>
          <a:ln w="19050">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t"/>
          <a:lstStyle/>
          <a:p>
            <a:pPr algn="ctr">
              <a:buClr>
                <a:srgbClr val="C00000"/>
              </a:buClr>
            </a:pPr>
            <a:endParaRPr lang="es-MX" sz="1050" b="1" dirty="0">
              <a:solidFill>
                <a:prstClr val="black">
                  <a:lumMod val="85000"/>
                  <a:lumOff val="15000"/>
                </a:prstClr>
              </a:solidFill>
              <a:latin typeface="Century Gothic" panose="020B0502020202020204" pitchFamily="34" charset="0"/>
            </a:endParaRPr>
          </a:p>
          <a:p>
            <a:pPr algn="ctr">
              <a:buClr>
                <a:srgbClr val="C00000"/>
              </a:buClr>
            </a:pPr>
            <a:r>
              <a:rPr lang="es-MX" sz="1050" b="1" dirty="0">
                <a:solidFill>
                  <a:prstClr val="black">
                    <a:lumMod val="85000"/>
                    <a:lumOff val="15000"/>
                  </a:prstClr>
                </a:solidFill>
                <a:latin typeface="Century Gothic" panose="020B0502020202020204" pitchFamily="34" charset="0"/>
              </a:rPr>
              <a:t>Comité: </a:t>
            </a:r>
            <a:r>
              <a:rPr lang="es-MX" sz="1050" dirty="0">
                <a:solidFill>
                  <a:prstClr val="black">
                    <a:lumMod val="85000"/>
                    <a:lumOff val="15000"/>
                  </a:prstClr>
                </a:solidFill>
                <a:latin typeface="Century Gothic" panose="020B0502020202020204" pitchFamily="34" charset="0"/>
              </a:rPr>
              <a:t>Febrero 2017</a:t>
            </a:r>
          </a:p>
          <a:p>
            <a:pPr algn="ctr">
              <a:buClr>
                <a:srgbClr val="C00000"/>
              </a:buClr>
            </a:pPr>
            <a:r>
              <a:rPr lang="es-MX" sz="1050" b="1" dirty="0">
                <a:solidFill>
                  <a:prstClr val="black">
                    <a:lumMod val="85000"/>
                    <a:lumOff val="15000"/>
                  </a:prstClr>
                </a:solidFill>
                <a:latin typeface="Century Gothic" panose="020B0502020202020204" pitchFamily="34" charset="0"/>
              </a:rPr>
              <a:t>Monto: </a:t>
            </a:r>
            <a:r>
              <a:rPr lang="es-MX" sz="1050" dirty="0">
                <a:solidFill>
                  <a:prstClr val="black">
                    <a:lumMod val="85000"/>
                    <a:lumOff val="15000"/>
                  </a:prstClr>
                </a:solidFill>
                <a:latin typeface="Century Gothic" panose="020B0502020202020204" pitchFamily="34" charset="0"/>
              </a:rPr>
              <a:t>Por definir</a:t>
            </a:r>
          </a:p>
          <a:p>
            <a:pPr algn="ctr">
              <a:buClr>
                <a:srgbClr val="C00000"/>
              </a:buClr>
            </a:pPr>
            <a:r>
              <a:rPr lang="es-MX" sz="1050" dirty="0">
                <a:solidFill>
                  <a:prstClr val="black"/>
                </a:solidFill>
                <a:latin typeface="Century Gothic" panose="020B0502020202020204" pitchFamily="34" charset="0"/>
              </a:rPr>
              <a:t>(emisión de </a:t>
            </a:r>
            <a:r>
              <a:rPr lang="es-MX" sz="1050" dirty="0" smtClean="0">
                <a:solidFill>
                  <a:prstClr val="black"/>
                </a:solidFill>
                <a:latin typeface="Century Gothic" panose="020B0502020202020204" pitchFamily="34" charset="0"/>
              </a:rPr>
              <a:t>4,775 </a:t>
            </a:r>
            <a:r>
              <a:rPr lang="es-MX" sz="1050" dirty="0">
                <a:solidFill>
                  <a:prstClr val="black"/>
                </a:solidFill>
                <a:latin typeface="Century Gothic" panose="020B0502020202020204" pitchFamily="34" charset="0"/>
              </a:rPr>
              <a:t>mdp)</a:t>
            </a:r>
          </a:p>
          <a:p>
            <a:pPr algn="ctr">
              <a:buClr>
                <a:srgbClr val="C00000"/>
              </a:buClr>
            </a:pPr>
            <a:endParaRPr lang="es-MX" sz="1050" dirty="0">
              <a:solidFill>
                <a:prstClr val="black"/>
              </a:solidFill>
              <a:latin typeface="Century Gothic" panose="020B0502020202020204" pitchFamily="34" charset="0"/>
            </a:endParaRPr>
          </a:p>
          <a:p>
            <a:pPr>
              <a:buClr>
                <a:srgbClr val="C00000"/>
              </a:buClr>
            </a:pPr>
            <a:endParaRPr lang="es-MX" sz="1050" b="1" dirty="0">
              <a:solidFill>
                <a:prstClr val="black"/>
              </a:solidFill>
              <a:latin typeface="Century Gothic" panose="020B0502020202020204" pitchFamily="34" charset="0"/>
            </a:endParaRPr>
          </a:p>
          <a:p>
            <a:pPr>
              <a:buClr>
                <a:srgbClr val="C00000"/>
              </a:buClr>
            </a:pPr>
            <a:r>
              <a:rPr lang="es-MX" sz="1050" b="1" dirty="0">
                <a:solidFill>
                  <a:prstClr val="black"/>
                </a:solidFill>
                <a:latin typeface="Century Gothic" panose="020B0502020202020204" pitchFamily="34" charset="0"/>
              </a:rPr>
              <a:t>Preferente: </a:t>
            </a:r>
            <a:r>
              <a:rPr lang="es-MX" sz="1050" dirty="0">
                <a:solidFill>
                  <a:prstClr val="black"/>
                </a:solidFill>
                <a:latin typeface="Century Gothic" panose="020B0502020202020204" pitchFamily="34" charset="0"/>
              </a:rPr>
              <a:t>9%-10%</a:t>
            </a:r>
          </a:p>
          <a:p>
            <a:pPr>
              <a:buClr>
                <a:srgbClr val="C00000"/>
              </a:buClr>
            </a:pPr>
            <a:r>
              <a:rPr lang="es-MX" sz="1050" b="1" dirty="0">
                <a:solidFill>
                  <a:prstClr val="black"/>
                </a:solidFill>
                <a:latin typeface="Century Gothic" panose="020B0502020202020204" pitchFamily="34" charset="0"/>
              </a:rPr>
              <a:t>Comisión: </a:t>
            </a:r>
            <a:r>
              <a:rPr lang="es-MX" sz="1050" dirty="0">
                <a:solidFill>
                  <a:prstClr val="black"/>
                </a:solidFill>
                <a:latin typeface="Century Gothic" panose="020B0502020202020204" pitchFamily="34" charset="0"/>
              </a:rPr>
              <a:t>~1.5% </a:t>
            </a:r>
          </a:p>
          <a:p>
            <a:pPr>
              <a:buClr>
                <a:srgbClr val="C00000"/>
              </a:buClr>
            </a:pPr>
            <a:r>
              <a:rPr lang="es-MX" sz="1050" b="1" dirty="0">
                <a:solidFill>
                  <a:prstClr val="black"/>
                </a:solidFill>
                <a:latin typeface="Century Gothic" panose="020B0502020202020204" pitchFamily="34" charset="0"/>
              </a:rPr>
              <a:t>Plazo: </a:t>
            </a:r>
            <a:r>
              <a:rPr lang="es-MX" sz="1050" dirty="0">
                <a:solidFill>
                  <a:prstClr val="black"/>
                </a:solidFill>
                <a:latin typeface="Century Gothic" panose="020B0502020202020204" pitchFamily="34" charset="0"/>
              </a:rPr>
              <a:t>15 años</a:t>
            </a:r>
            <a:endParaRPr lang="es-MX" sz="1050" b="1" dirty="0">
              <a:solidFill>
                <a:prstClr val="black"/>
              </a:solidFill>
              <a:latin typeface="Century Gothic" panose="020B0502020202020204" pitchFamily="34" charset="0"/>
            </a:endParaRPr>
          </a:p>
          <a:p>
            <a:pPr>
              <a:buClr>
                <a:srgbClr val="C00000"/>
              </a:buClr>
            </a:pPr>
            <a:r>
              <a:rPr lang="es-MX" sz="1050" b="1" dirty="0">
                <a:solidFill>
                  <a:prstClr val="black">
                    <a:lumMod val="85000"/>
                    <a:lumOff val="15000"/>
                  </a:prstClr>
                </a:solidFill>
                <a:latin typeface="Century Gothic" panose="020B0502020202020204" pitchFamily="34" charset="0"/>
              </a:rPr>
              <a:t>Precalificación: 5.9</a:t>
            </a:r>
            <a:endParaRPr lang="es-MX" sz="1050" b="1" u="sng" dirty="0">
              <a:solidFill>
                <a:prstClr val="black">
                  <a:lumMod val="85000"/>
                  <a:lumOff val="15000"/>
                </a:prstClr>
              </a:solidFill>
              <a:latin typeface="Century Gothic" panose="020B0502020202020204" pitchFamily="34" charset="0"/>
            </a:endParaRPr>
          </a:p>
          <a:p>
            <a:pPr>
              <a:buClr>
                <a:srgbClr val="C00000"/>
              </a:buClr>
            </a:pPr>
            <a:endParaRPr lang="es-MX" sz="1050" b="1" dirty="0">
              <a:solidFill>
                <a:prstClr val="black">
                  <a:lumMod val="85000"/>
                  <a:lumOff val="15000"/>
                </a:prstClr>
              </a:solidFill>
              <a:latin typeface="Century Gothic" panose="020B0502020202020204" pitchFamily="34" charset="0"/>
            </a:endParaRPr>
          </a:p>
        </p:txBody>
      </p:sp>
      <p:pic>
        <p:nvPicPr>
          <p:cNvPr id="26" name="Imagen 25"/>
          <p:cNvPicPr>
            <a:picLocks noChangeAspect="1"/>
          </p:cNvPicPr>
          <p:nvPr/>
        </p:nvPicPr>
        <p:blipFill rotWithShape="1">
          <a:blip r:embed="rId5"/>
          <a:srcRect l="4981"/>
          <a:stretch/>
        </p:blipFill>
        <p:spPr>
          <a:xfrm>
            <a:off x="6374743" y="1371781"/>
            <a:ext cx="1335008" cy="589751"/>
          </a:xfrm>
          <a:prstGeom prst="rect">
            <a:avLst/>
          </a:prstGeom>
        </p:spPr>
      </p:pic>
      <p:sp>
        <p:nvSpPr>
          <p:cNvPr id="27" name="Rectángulo 26"/>
          <p:cNvSpPr/>
          <p:nvPr/>
        </p:nvSpPr>
        <p:spPr>
          <a:xfrm>
            <a:off x="0" y="6648402"/>
            <a:ext cx="5599394" cy="230832"/>
          </a:xfrm>
          <a:prstGeom prst="rect">
            <a:avLst/>
          </a:prstGeom>
        </p:spPr>
        <p:txBody>
          <a:bodyPr wrap="square">
            <a:spAutoFit/>
          </a:bodyPr>
          <a:lstStyle>
            <a:defPPr>
              <a:defRPr lang="es-ES"/>
            </a:defPPr>
            <a:lvl1pPr algn="l" defTabSz="457200" rtl="0" eaLnBrk="0" fontAlgn="base" hangingPunct="0">
              <a:spcBef>
                <a:spcPct val="0"/>
              </a:spcBef>
              <a:spcAft>
                <a:spcPct val="0"/>
              </a:spcAft>
              <a:defRPr kern="1200">
                <a:solidFill>
                  <a:schemeClr val="tx1"/>
                </a:solidFill>
                <a:latin typeface="Calibri" pitchFamily="34" charset="0"/>
                <a:ea typeface="+mn-ea"/>
                <a:cs typeface="+mn-cs"/>
              </a:defRPr>
            </a:lvl1pPr>
            <a:lvl2pPr marL="457200" algn="l" defTabSz="457200" rtl="0" eaLnBrk="0" fontAlgn="base" hangingPunct="0">
              <a:spcBef>
                <a:spcPct val="0"/>
              </a:spcBef>
              <a:spcAft>
                <a:spcPct val="0"/>
              </a:spcAft>
              <a:defRPr kern="1200">
                <a:solidFill>
                  <a:schemeClr val="tx1"/>
                </a:solidFill>
                <a:latin typeface="Calibri" pitchFamily="34" charset="0"/>
                <a:ea typeface="+mn-ea"/>
                <a:cs typeface="+mn-cs"/>
              </a:defRPr>
            </a:lvl2pPr>
            <a:lvl3pPr marL="914400" algn="l" defTabSz="457200" rtl="0" eaLnBrk="0" fontAlgn="base" hangingPunct="0">
              <a:spcBef>
                <a:spcPct val="0"/>
              </a:spcBef>
              <a:spcAft>
                <a:spcPct val="0"/>
              </a:spcAft>
              <a:defRPr kern="1200">
                <a:solidFill>
                  <a:schemeClr val="tx1"/>
                </a:solidFill>
                <a:latin typeface="Calibri" pitchFamily="34" charset="0"/>
                <a:ea typeface="+mn-ea"/>
                <a:cs typeface="+mn-cs"/>
              </a:defRPr>
            </a:lvl3pPr>
            <a:lvl4pPr marL="1371600" algn="l" defTabSz="457200" rtl="0" eaLnBrk="0" fontAlgn="base" hangingPunct="0">
              <a:spcBef>
                <a:spcPct val="0"/>
              </a:spcBef>
              <a:spcAft>
                <a:spcPct val="0"/>
              </a:spcAft>
              <a:defRPr kern="1200">
                <a:solidFill>
                  <a:schemeClr val="tx1"/>
                </a:solidFill>
                <a:latin typeface="Calibri" pitchFamily="34" charset="0"/>
                <a:ea typeface="+mn-ea"/>
                <a:cs typeface="+mn-cs"/>
              </a:defRPr>
            </a:lvl4pPr>
            <a:lvl5pPr marL="1828800" algn="l" defTabSz="457200" rtl="0" eaLnBrk="0" fontAlgn="base" hangingPunct="0">
              <a:spcBef>
                <a:spcPct val="0"/>
              </a:spcBef>
              <a:spcAft>
                <a:spcPct val="0"/>
              </a:spcAft>
              <a:defRPr kern="1200">
                <a:solidFill>
                  <a:schemeClr val="tx1"/>
                </a:solidFill>
                <a:latin typeface="Calibri" pitchFamily="34" charset="0"/>
                <a:ea typeface="+mn-ea"/>
                <a:cs typeface="+mn-cs"/>
              </a:defRPr>
            </a:lvl5pPr>
            <a:lvl6pPr marL="2286000" algn="l" defTabSz="914400" rtl="0" eaLnBrk="1" latinLnBrk="0" hangingPunct="1">
              <a:defRPr kern="1200">
                <a:solidFill>
                  <a:schemeClr val="tx1"/>
                </a:solidFill>
                <a:latin typeface="Calibri" pitchFamily="34" charset="0"/>
                <a:ea typeface="+mn-ea"/>
                <a:cs typeface="+mn-cs"/>
              </a:defRPr>
            </a:lvl6pPr>
            <a:lvl7pPr marL="2743200" algn="l" defTabSz="914400" rtl="0" eaLnBrk="1" latinLnBrk="0" hangingPunct="1">
              <a:defRPr kern="1200">
                <a:solidFill>
                  <a:schemeClr val="tx1"/>
                </a:solidFill>
                <a:latin typeface="Calibri" pitchFamily="34" charset="0"/>
                <a:ea typeface="+mn-ea"/>
                <a:cs typeface="+mn-cs"/>
              </a:defRPr>
            </a:lvl7pPr>
            <a:lvl8pPr marL="3200400" algn="l" defTabSz="914400" rtl="0" eaLnBrk="1" latinLnBrk="0" hangingPunct="1">
              <a:defRPr kern="1200">
                <a:solidFill>
                  <a:schemeClr val="tx1"/>
                </a:solidFill>
                <a:latin typeface="Calibri" pitchFamily="34" charset="0"/>
                <a:ea typeface="+mn-ea"/>
                <a:cs typeface="+mn-cs"/>
              </a:defRPr>
            </a:lvl8pPr>
            <a:lvl9pPr marL="3657600" algn="l" defTabSz="914400" rtl="0" eaLnBrk="1" latinLnBrk="0" hangingPunct="1">
              <a:defRPr kern="1200">
                <a:solidFill>
                  <a:schemeClr val="tx1"/>
                </a:solidFill>
                <a:latin typeface="Calibri" pitchFamily="34" charset="0"/>
                <a:ea typeface="+mn-ea"/>
                <a:cs typeface="+mn-cs"/>
              </a:defRPr>
            </a:lvl9pPr>
          </a:lstStyle>
          <a:p>
            <a:pPr>
              <a:spcBef>
                <a:spcPts val="0"/>
              </a:spcBef>
              <a:spcAft>
                <a:spcPts val="600"/>
              </a:spcAft>
              <a:buClr>
                <a:srgbClr val="CD0000"/>
              </a:buClr>
              <a:buSzPct val="110000"/>
            </a:pPr>
            <a:r>
              <a:rPr lang="es-MX" altLang="es-MX" sz="900" kern="0" dirty="0">
                <a:solidFill>
                  <a:prstClr val="black"/>
                </a:solidFill>
                <a:latin typeface="Century Gothic" panose="020B0502020202020204" pitchFamily="34" charset="0"/>
                <a:cs typeface="Arial" pitchFamily="34" charset="0"/>
              </a:rPr>
              <a:t>*Cálculos internos con información de Valmer, al </a:t>
            </a:r>
            <a:r>
              <a:rPr lang="es-MX" altLang="es-MX" sz="900" kern="0" dirty="0" smtClean="0">
                <a:solidFill>
                  <a:prstClr val="black"/>
                </a:solidFill>
                <a:latin typeface="Century Gothic" panose="020B0502020202020204" pitchFamily="34" charset="0"/>
                <a:cs typeface="Arial" pitchFamily="34" charset="0"/>
              </a:rPr>
              <a:t>28 de abril de </a:t>
            </a:r>
            <a:r>
              <a:rPr lang="es-MX" altLang="es-MX" sz="900" kern="0" dirty="0">
                <a:solidFill>
                  <a:prstClr val="black"/>
                </a:solidFill>
                <a:latin typeface="Century Gothic" panose="020B0502020202020204" pitchFamily="34" charset="0"/>
                <a:cs typeface="Arial" pitchFamily="34" charset="0"/>
              </a:rPr>
              <a:t>2017</a:t>
            </a:r>
          </a:p>
        </p:txBody>
      </p:sp>
    </p:spTree>
    <p:extLst>
      <p:ext uri="{BB962C8B-B14F-4D97-AF65-F5344CB8AC3E}">
        <p14:creationId xmlns:p14="http://schemas.microsoft.com/office/powerpoint/2010/main" val="3745849059"/>
      </p:ext>
    </p:extLst>
  </p:cSld>
  <p:clrMapOvr>
    <a:masterClrMapping/>
  </p:clrMapOvr>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MX" sz="2000" b="1" dirty="0">
                <a:latin typeface="Century Gothic" panose="020B0502020202020204" pitchFamily="34" charset="0"/>
              </a:rPr>
              <a:t>Informe sobre la inversión en CKD´s</a:t>
            </a:r>
          </a:p>
        </p:txBody>
      </p:sp>
      <p:sp>
        <p:nvSpPr>
          <p:cNvPr id="4" name="3 Marcador de número de diapositiva"/>
          <p:cNvSpPr>
            <a:spLocks noGrp="1"/>
          </p:cNvSpPr>
          <p:nvPr>
            <p:ph type="sldNum" sz="quarter" idx="12"/>
          </p:nvPr>
        </p:nvSpPr>
        <p:spPr>
          <a:xfrm>
            <a:off x="8712679" y="6492875"/>
            <a:ext cx="431321" cy="365125"/>
          </a:xfrm>
        </p:spPr>
        <p:txBody>
          <a:bodyPr vert="horz" wrap="square" lIns="91440" tIns="45720" rIns="91440" bIns="45720" numCol="1" anchor="ctr" anchorCtr="0" compatLnSpc="1">
            <a:prstTxWarp prst="textNoShape">
              <a:avLst/>
            </a:prstTxWarp>
          </a:bodyPr>
          <a:lstStyle/>
          <a:p>
            <a:pPr algn="ctr"/>
            <a:fld id="{05E83AA4-A00D-4AA0-8FE8-B93C9F3EC141}" type="slidenum">
              <a:rPr lang="es-ES" altLang="es-MX">
                <a:latin typeface="Century Gothic" panose="020B0502020202020204" pitchFamily="34" charset="0"/>
              </a:rPr>
              <a:pPr algn="ctr"/>
              <a:t>46</a:t>
            </a:fld>
            <a:endParaRPr lang="es-ES" altLang="es-MX" dirty="0">
              <a:latin typeface="Century Gothic" panose="020B0502020202020204" pitchFamily="34" charset="0"/>
            </a:endParaRPr>
          </a:p>
        </p:txBody>
      </p:sp>
      <p:sp>
        <p:nvSpPr>
          <p:cNvPr id="18" name="Rectángulo 17"/>
          <p:cNvSpPr/>
          <p:nvPr/>
        </p:nvSpPr>
        <p:spPr>
          <a:xfrm>
            <a:off x="0" y="6648402"/>
            <a:ext cx="5599394" cy="230832"/>
          </a:xfrm>
          <a:prstGeom prst="rect">
            <a:avLst/>
          </a:prstGeom>
        </p:spPr>
        <p:txBody>
          <a:bodyPr wrap="square">
            <a:spAutoFit/>
          </a:bodyPr>
          <a:lstStyle>
            <a:defPPr>
              <a:defRPr lang="es-ES"/>
            </a:defPPr>
            <a:lvl1pPr algn="l" defTabSz="457200" rtl="0" eaLnBrk="0" fontAlgn="base" hangingPunct="0">
              <a:spcBef>
                <a:spcPct val="0"/>
              </a:spcBef>
              <a:spcAft>
                <a:spcPct val="0"/>
              </a:spcAft>
              <a:defRPr kern="1200">
                <a:solidFill>
                  <a:schemeClr val="tx1"/>
                </a:solidFill>
                <a:latin typeface="Calibri" pitchFamily="34" charset="0"/>
                <a:ea typeface="+mn-ea"/>
                <a:cs typeface="+mn-cs"/>
              </a:defRPr>
            </a:lvl1pPr>
            <a:lvl2pPr marL="457200" algn="l" defTabSz="457200" rtl="0" eaLnBrk="0" fontAlgn="base" hangingPunct="0">
              <a:spcBef>
                <a:spcPct val="0"/>
              </a:spcBef>
              <a:spcAft>
                <a:spcPct val="0"/>
              </a:spcAft>
              <a:defRPr kern="1200">
                <a:solidFill>
                  <a:schemeClr val="tx1"/>
                </a:solidFill>
                <a:latin typeface="Calibri" pitchFamily="34" charset="0"/>
                <a:ea typeface="+mn-ea"/>
                <a:cs typeface="+mn-cs"/>
              </a:defRPr>
            </a:lvl2pPr>
            <a:lvl3pPr marL="914400" algn="l" defTabSz="457200" rtl="0" eaLnBrk="0" fontAlgn="base" hangingPunct="0">
              <a:spcBef>
                <a:spcPct val="0"/>
              </a:spcBef>
              <a:spcAft>
                <a:spcPct val="0"/>
              </a:spcAft>
              <a:defRPr kern="1200">
                <a:solidFill>
                  <a:schemeClr val="tx1"/>
                </a:solidFill>
                <a:latin typeface="Calibri" pitchFamily="34" charset="0"/>
                <a:ea typeface="+mn-ea"/>
                <a:cs typeface="+mn-cs"/>
              </a:defRPr>
            </a:lvl3pPr>
            <a:lvl4pPr marL="1371600" algn="l" defTabSz="457200" rtl="0" eaLnBrk="0" fontAlgn="base" hangingPunct="0">
              <a:spcBef>
                <a:spcPct val="0"/>
              </a:spcBef>
              <a:spcAft>
                <a:spcPct val="0"/>
              </a:spcAft>
              <a:defRPr kern="1200">
                <a:solidFill>
                  <a:schemeClr val="tx1"/>
                </a:solidFill>
                <a:latin typeface="Calibri" pitchFamily="34" charset="0"/>
                <a:ea typeface="+mn-ea"/>
                <a:cs typeface="+mn-cs"/>
              </a:defRPr>
            </a:lvl4pPr>
            <a:lvl5pPr marL="1828800" algn="l" defTabSz="457200" rtl="0" eaLnBrk="0" fontAlgn="base" hangingPunct="0">
              <a:spcBef>
                <a:spcPct val="0"/>
              </a:spcBef>
              <a:spcAft>
                <a:spcPct val="0"/>
              </a:spcAft>
              <a:defRPr kern="1200">
                <a:solidFill>
                  <a:schemeClr val="tx1"/>
                </a:solidFill>
                <a:latin typeface="Calibri" pitchFamily="34" charset="0"/>
                <a:ea typeface="+mn-ea"/>
                <a:cs typeface="+mn-cs"/>
              </a:defRPr>
            </a:lvl5pPr>
            <a:lvl6pPr marL="2286000" algn="l" defTabSz="914400" rtl="0" eaLnBrk="1" latinLnBrk="0" hangingPunct="1">
              <a:defRPr kern="1200">
                <a:solidFill>
                  <a:schemeClr val="tx1"/>
                </a:solidFill>
                <a:latin typeface="Calibri" pitchFamily="34" charset="0"/>
                <a:ea typeface="+mn-ea"/>
                <a:cs typeface="+mn-cs"/>
              </a:defRPr>
            </a:lvl6pPr>
            <a:lvl7pPr marL="2743200" algn="l" defTabSz="914400" rtl="0" eaLnBrk="1" latinLnBrk="0" hangingPunct="1">
              <a:defRPr kern="1200">
                <a:solidFill>
                  <a:schemeClr val="tx1"/>
                </a:solidFill>
                <a:latin typeface="Calibri" pitchFamily="34" charset="0"/>
                <a:ea typeface="+mn-ea"/>
                <a:cs typeface="+mn-cs"/>
              </a:defRPr>
            </a:lvl7pPr>
            <a:lvl8pPr marL="3200400" algn="l" defTabSz="914400" rtl="0" eaLnBrk="1" latinLnBrk="0" hangingPunct="1">
              <a:defRPr kern="1200">
                <a:solidFill>
                  <a:schemeClr val="tx1"/>
                </a:solidFill>
                <a:latin typeface="Calibri" pitchFamily="34" charset="0"/>
                <a:ea typeface="+mn-ea"/>
                <a:cs typeface="+mn-cs"/>
              </a:defRPr>
            </a:lvl8pPr>
            <a:lvl9pPr marL="3657600" algn="l" defTabSz="914400" rtl="0" eaLnBrk="1" latinLnBrk="0" hangingPunct="1">
              <a:defRPr kern="1200">
                <a:solidFill>
                  <a:schemeClr val="tx1"/>
                </a:solidFill>
                <a:latin typeface="Calibri" pitchFamily="34" charset="0"/>
                <a:ea typeface="+mn-ea"/>
                <a:cs typeface="+mn-cs"/>
              </a:defRPr>
            </a:lvl9pPr>
          </a:lstStyle>
          <a:p>
            <a:pPr>
              <a:spcBef>
                <a:spcPts val="0"/>
              </a:spcBef>
              <a:spcAft>
                <a:spcPts val="600"/>
              </a:spcAft>
              <a:buClr>
                <a:srgbClr val="CD0000"/>
              </a:buClr>
              <a:buSzPct val="110000"/>
            </a:pPr>
            <a:r>
              <a:rPr lang="es-MX" altLang="es-MX" sz="900" kern="0" dirty="0">
                <a:solidFill>
                  <a:prstClr val="black"/>
                </a:solidFill>
                <a:latin typeface="Century Gothic" panose="020B0502020202020204" pitchFamily="34" charset="0"/>
                <a:cs typeface="Arial" pitchFamily="34" charset="0"/>
              </a:rPr>
              <a:t>*Cálculos internos con información de Valmer, al 31 de marzo de 2017</a:t>
            </a:r>
          </a:p>
        </p:txBody>
      </p:sp>
      <p:sp>
        <p:nvSpPr>
          <p:cNvPr id="9" name="Rectángulo 8"/>
          <p:cNvSpPr/>
          <p:nvPr/>
        </p:nvSpPr>
        <p:spPr>
          <a:xfrm>
            <a:off x="3194985" y="1995833"/>
            <a:ext cx="2515267" cy="2435731"/>
          </a:xfrm>
          <a:prstGeom prst="rect">
            <a:avLst/>
          </a:prstGeom>
          <a:solidFill>
            <a:schemeClr val="bg1">
              <a:lumMod val="95000"/>
            </a:schemeClr>
          </a:solidFill>
          <a:ln w="19050">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t"/>
          <a:lstStyle/>
          <a:p>
            <a:pPr algn="ctr">
              <a:buClr>
                <a:srgbClr val="C00000"/>
              </a:buClr>
            </a:pPr>
            <a:r>
              <a:rPr lang="es-MX" sz="1100" b="1" u="sng" dirty="0">
                <a:solidFill>
                  <a:prstClr val="black">
                    <a:lumMod val="85000"/>
                    <a:lumOff val="15000"/>
                  </a:prstClr>
                </a:solidFill>
                <a:latin typeface="Century Gothic" panose="020B0502020202020204" pitchFamily="34" charset="0"/>
              </a:rPr>
              <a:t>En espera </a:t>
            </a:r>
          </a:p>
          <a:p>
            <a:pPr>
              <a:buClr>
                <a:srgbClr val="C00000"/>
              </a:buClr>
            </a:pPr>
            <a:endParaRPr lang="es-MX" sz="1100" dirty="0">
              <a:solidFill>
                <a:prstClr val="black"/>
              </a:solidFill>
              <a:latin typeface="Century Gothic" panose="020B0502020202020204" pitchFamily="34" charset="0"/>
            </a:endParaRPr>
          </a:p>
          <a:p>
            <a:pPr marL="171450" indent="-171450">
              <a:buClr>
                <a:srgbClr val="C00000"/>
              </a:buClr>
              <a:buFont typeface="Arial" panose="020B0604020202020204" pitchFamily="34" charset="0"/>
              <a:buChar char="•"/>
            </a:pPr>
            <a:endParaRPr lang="es-MX" sz="1100" dirty="0">
              <a:solidFill>
                <a:prstClr val="black"/>
              </a:solidFill>
              <a:latin typeface="Century Gothic" panose="020B0502020202020204" pitchFamily="34" charset="0"/>
            </a:endParaRPr>
          </a:p>
          <a:p>
            <a:pPr>
              <a:buClr>
                <a:srgbClr val="C00000"/>
              </a:buClr>
            </a:pPr>
            <a:endParaRPr lang="es-MX" sz="1100" dirty="0">
              <a:solidFill>
                <a:prstClr val="black"/>
              </a:solidFill>
              <a:latin typeface="Century Gothic" panose="020B0502020202020204" pitchFamily="34" charset="0"/>
            </a:endParaRPr>
          </a:p>
          <a:p>
            <a:pPr marL="171450" indent="-171450">
              <a:buClr>
                <a:srgbClr val="C00000"/>
              </a:buClr>
              <a:buFont typeface="Arial" panose="020B0604020202020204" pitchFamily="34" charset="0"/>
              <a:buChar char="•"/>
            </a:pPr>
            <a:r>
              <a:rPr lang="es-MX" sz="1100" dirty="0">
                <a:solidFill>
                  <a:prstClr val="black"/>
                </a:solidFill>
                <a:latin typeface="Century Gothic" panose="020B0502020202020204" pitchFamily="34" charset="0"/>
              </a:rPr>
              <a:t>Ainda no ha dado todavía una fecha estimada de cierre de libro</a:t>
            </a:r>
            <a:r>
              <a:rPr lang="es-MX" sz="1100" dirty="0" smtClean="0">
                <a:solidFill>
                  <a:prstClr val="black"/>
                </a:solidFill>
                <a:latin typeface="Century Gothic" panose="020B0502020202020204" pitchFamily="34" charset="0"/>
              </a:rPr>
              <a:t>. </a:t>
            </a:r>
          </a:p>
          <a:p>
            <a:pPr marL="171450" indent="-171450">
              <a:buClr>
                <a:srgbClr val="C00000"/>
              </a:buClr>
              <a:buFont typeface="Arial" panose="020B0604020202020204" pitchFamily="34" charset="0"/>
              <a:buChar char="•"/>
            </a:pPr>
            <a:endParaRPr lang="es-MX" sz="1100" dirty="0">
              <a:solidFill>
                <a:prstClr val="black"/>
              </a:solidFill>
              <a:latin typeface="Century Gothic" panose="020B0502020202020204" pitchFamily="34" charset="0"/>
            </a:endParaRPr>
          </a:p>
          <a:p>
            <a:pPr marL="171450" indent="-171450">
              <a:buClr>
                <a:srgbClr val="C00000"/>
              </a:buClr>
              <a:buFont typeface="Arial" panose="020B0604020202020204" pitchFamily="34" charset="0"/>
              <a:buChar char="•"/>
            </a:pPr>
            <a:r>
              <a:rPr lang="es-MX" sz="1100" dirty="0" smtClean="0">
                <a:solidFill>
                  <a:prstClr val="black"/>
                </a:solidFill>
                <a:latin typeface="Century Gothic" panose="020B0502020202020204" pitchFamily="34" charset="0"/>
              </a:rPr>
              <a:t>Cuando se tenga una fecha se informará de los términos vigentes para el CKD. </a:t>
            </a:r>
            <a:endParaRPr lang="es-MX" sz="1100" dirty="0">
              <a:solidFill>
                <a:prstClr val="black"/>
              </a:solidFill>
              <a:latin typeface="Century Gothic" panose="020B0502020202020204" pitchFamily="34" charset="0"/>
            </a:endParaRPr>
          </a:p>
          <a:p>
            <a:pPr marL="171450" indent="-171450">
              <a:buClr>
                <a:srgbClr val="C00000"/>
              </a:buClr>
              <a:buFont typeface="Arial" panose="020B0604020202020204" pitchFamily="34" charset="0"/>
              <a:buChar char="•"/>
            </a:pPr>
            <a:endParaRPr lang="es-MX" sz="1100" dirty="0">
              <a:solidFill>
                <a:prstClr val="black"/>
              </a:solidFill>
              <a:latin typeface="Century Gothic" panose="020B0502020202020204" pitchFamily="34" charset="0"/>
            </a:endParaRPr>
          </a:p>
          <a:p>
            <a:pPr>
              <a:buClr>
                <a:srgbClr val="C00000"/>
              </a:buClr>
            </a:pPr>
            <a:endParaRPr lang="es-MX" sz="1100" dirty="0">
              <a:solidFill>
                <a:prstClr val="black"/>
              </a:solidFill>
              <a:latin typeface="Century Gothic" panose="020B0502020202020204" pitchFamily="34" charset="0"/>
            </a:endParaRPr>
          </a:p>
          <a:p>
            <a:pPr marL="171450" indent="-171450">
              <a:buClr>
                <a:srgbClr val="C00000"/>
              </a:buClr>
              <a:buFont typeface="Arial" panose="020B0604020202020204" pitchFamily="34" charset="0"/>
              <a:buChar char="•"/>
            </a:pPr>
            <a:endParaRPr lang="es-MX" sz="1100" dirty="0">
              <a:solidFill>
                <a:prstClr val="black"/>
              </a:solidFill>
              <a:latin typeface="Century Gothic" panose="020B0502020202020204" pitchFamily="34" charset="0"/>
            </a:endParaRPr>
          </a:p>
          <a:p>
            <a:pPr marL="171450" indent="-171450">
              <a:buClr>
                <a:srgbClr val="C00000"/>
              </a:buClr>
              <a:buFont typeface="Arial" panose="020B0604020202020204" pitchFamily="34" charset="0"/>
              <a:buChar char="•"/>
            </a:pPr>
            <a:endParaRPr lang="es-MX" sz="1100" dirty="0">
              <a:solidFill>
                <a:prstClr val="black"/>
              </a:solidFill>
              <a:latin typeface="Century Gothic" panose="020B0502020202020204" pitchFamily="34" charset="0"/>
            </a:endParaRPr>
          </a:p>
        </p:txBody>
      </p:sp>
      <p:sp>
        <p:nvSpPr>
          <p:cNvPr id="10" name="Rectángulo 9"/>
          <p:cNvSpPr/>
          <p:nvPr/>
        </p:nvSpPr>
        <p:spPr>
          <a:xfrm>
            <a:off x="3175852" y="1052384"/>
            <a:ext cx="2534400" cy="828427"/>
          </a:xfrm>
          <a:prstGeom prst="rect">
            <a:avLst/>
          </a:prstGeom>
          <a:solidFill>
            <a:schemeClr val="bg1"/>
          </a:solidFill>
          <a:ln w="190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solidFill>
                <a:prstClr val="white"/>
              </a:solidFill>
            </a:endParaRPr>
          </a:p>
        </p:txBody>
      </p:sp>
      <p:sp>
        <p:nvSpPr>
          <p:cNvPr id="11" name="Rectángulo 10"/>
          <p:cNvSpPr/>
          <p:nvPr/>
        </p:nvSpPr>
        <p:spPr>
          <a:xfrm>
            <a:off x="3231592" y="4546587"/>
            <a:ext cx="2515267" cy="1872000"/>
          </a:xfrm>
          <a:prstGeom prst="rect">
            <a:avLst/>
          </a:prstGeom>
          <a:solidFill>
            <a:schemeClr val="bg1"/>
          </a:solidFill>
          <a:ln w="19050">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t"/>
          <a:lstStyle/>
          <a:p>
            <a:pPr algn="ctr">
              <a:buClr>
                <a:srgbClr val="C00000"/>
              </a:buClr>
            </a:pPr>
            <a:endParaRPr lang="es-MX" sz="1050" b="1" dirty="0">
              <a:solidFill>
                <a:prstClr val="black">
                  <a:lumMod val="85000"/>
                  <a:lumOff val="15000"/>
                </a:prstClr>
              </a:solidFill>
              <a:latin typeface="Century Gothic" panose="020B0502020202020204" pitchFamily="34" charset="0"/>
            </a:endParaRPr>
          </a:p>
          <a:p>
            <a:pPr algn="ctr">
              <a:buClr>
                <a:srgbClr val="C00000"/>
              </a:buClr>
            </a:pPr>
            <a:endParaRPr lang="es-MX" sz="1050" b="1" dirty="0">
              <a:solidFill>
                <a:prstClr val="black">
                  <a:lumMod val="85000"/>
                  <a:lumOff val="15000"/>
                </a:prstClr>
              </a:solidFill>
              <a:latin typeface="Century Gothic" panose="020B0502020202020204" pitchFamily="34" charset="0"/>
            </a:endParaRPr>
          </a:p>
          <a:p>
            <a:pPr algn="ctr">
              <a:buClr>
                <a:srgbClr val="C00000"/>
              </a:buClr>
            </a:pPr>
            <a:r>
              <a:rPr lang="es-MX" sz="1050" b="1" dirty="0">
                <a:solidFill>
                  <a:prstClr val="black">
                    <a:lumMod val="85000"/>
                    <a:lumOff val="15000"/>
                  </a:prstClr>
                </a:solidFill>
                <a:latin typeface="Century Gothic" panose="020B0502020202020204" pitchFamily="34" charset="0"/>
              </a:rPr>
              <a:t>Comité: </a:t>
            </a:r>
            <a:r>
              <a:rPr lang="es-MX" sz="1050" dirty="0">
                <a:solidFill>
                  <a:prstClr val="black">
                    <a:lumMod val="85000"/>
                    <a:lumOff val="15000"/>
                  </a:prstClr>
                </a:solidFill>
                <a:latin typeface="Century Gothic" panose="020B0502020202020204" pitchFamily="34" charset="0"/>
              </a:rPr>
              <a:t>Agosto 2016</a:t>
            </a:r>
          </a:p>
          <a:p>
            <a:pPr algn="ctr">
              <a:buClr>
                <a:srgbClr val="C00000"/>
              </a:buClr>
            </a:pPr>
            <a:r>
              <a:rPr lang="es-MX" sz="1050" b="1" dirty="0">
                <a:solidFill>
                  <a:prstClr val="black">
                    <a:lumMod val="85000"/>
                    <a:lumOff val="15000"/>
                  </a:prstClr>
                </a:solidFill>
                <a:latin typeface="Century Gothic" panose="020B0502020202020204" pitchFamily="34" charset="0"/>
              </a:rPr>
              <a:t>Monto: </a:t>
            </a:r>
            <a:r>
              <a:rPr lang="es-MX" sz="1050" dirty="0">
                <a:solidFill>
                  <a:prstClr val="black">
                    <a:lumMod val="85000"/>
                    <a:lumOff val="15000"/>
                  </a:prstClr>
                </a:solidFill>
                <a:latin typeface="Century Gothic" panose="020B0502020202020204" pitchFamily="34" charset="0"/>
              </a:rPr>
              <a:t>por definir</a:t>
            </a:r>
          </a:p>
          <a:p>
            <a:pPr algn="ctr">
              <a:buClr>
                <a:srgbClr val="C00000"/>
              </a:buClr>
            </a:pPr>
            <a:r>
              <a:rPr lang="es-MX" sz="1050" dirty="0">
                <a:solidFill>
                  <a:prstClr val="black">
                    <a:lumMod val="85000"/>
                    <a:lumOff val="15000"/>
                  </a:prstClr>
                </a:solidFill>
                <a:latin typeface="Century Gothic" panose="020B0502020202020204" pitchFamily="34" charset="0"/>
              </a:rPr>
              <a:t>(emisión de 6,000 mdp)</a:t>
            </a:r>
          </a:p>
          <a:p>
            <a:pPr>
              <a:buClr>
                <a:srgbClr val="C00000"/>
              </a:buClr>
            </a:pPr>
            <a:endParaRPr lang="es-MX" sz="1050" b="1" dirty="0">
              <a:solidFill>
                <a:prstClr val="black"/>
              </a:solidFill>
              <a:latin typeface="Century Gothic" panose="020B0502020202020204" pitchFamily="34" charset="0"/>
            </a:endParaRPr>
          </a:p>
          <a:p>
            <a:pPr>
              <a:buClr>
                <a:srgbClr val="C00000"/>
              </a:buClr>
            </a:pPr>
            <a:endParaRPr lang="es-MX" sz="1050" b="1" dirty="0">
              <a:solidFill>
                <a:prstClr val="black"/>
              </a:solidFill>
              <a:latin typeface="Century Gothic" panose="020B0502020202020204" pitchFamily="34" charset="0"/>
            </a:endParaRPr>
          </a:p>
          <a:p>
            <a:pPr>
              <a:buClr>
                <a:srgbClr val="C00000"/>
              </a:buClr>
            </a:pPr>
            <a:r>
              <a:rPr lang="es-MX" sz="1050" b="1" dirty="0">
                <a:solidFill>
                  <a:prstClr val="black"/>
                </a:solidFill>
                <a:latin typeface="Century Gothic" panose="020B0502020202020204" pitchFamily="34" charset="0"/>
              </a:rPr>
              <a:t>Preferente: </a:t>
            </a:r>
            <a:r>
              <a:rPr lang="es-MX" sz="1050" dirty="0">
                <a:solidFill>
                  <a:prstClr val="black"/>
                </a:solidFill>
                <a:latin typeface="Century Gothic" panose="020B0502020202020204" pitchFamily="34" charset="0"/>
              </a:rPr>
              <a:t>9% - 12%</a:t>
            </a:r>
          </a:p>
          <a:p>
            <a:pPr>
              <a:buClr>
                <a:srgbClr val="C00000"/>
              </a:buClr>
            </a:pPr>
            <a:r>
              <a:rPr lang="es-MX" sz="1050" b="1" dirty="0">
                <a:solidFill>
                  <a:prstClr val="black"/>
                </a:solidFill>
                <a:latin typeface="Century Gothic" panose="020B0502020202020204" pitchFamily="34" charset="0"/>
              </a:rPr>
              <a:t>Comisión:  </a:t>
            </a:r>
            <a:r>
              <a:rPr lang="es-MX" sz="1050" dirty="0">
                <a:solidFill>
                  <a:prstClr val="black"/>
                </a:solidFill>
                <a:latin typeface="Century Gothic" panose="020B0502020202020204" pitchFamily="34" charset="0"/>
              </a:rPr>
              <a:t>1.5%</a:t>
            </a:r>
          </a:p>
          <a:p>
            <a:pPr>
              <a:buClr>
                <a:srgbClr val="C00000"/>
              </a:buClr>
            </a:pPr>
            <a:r>
              <a:rPr lang="es-MX" sz="1050" b="1" dirty="0">
                <a:solidFill>
                  <a:prstClr val="black"/>
                </a:solidFill>
                <a:latin typeface="Century Gothic" panose="020B0502020202020204" pitchFamily="34" charset="0"/>
              </a:rPr>
              <a:t>Plazo:  </a:t>
            </a:r>
            <a:r>
              <a:rPr lang="es-MX" sz="1050" dirty="0">
                <a:solidFill>
                  <a:prstClr val="black"/>
                </a:solidFill>
                <a:latin typeface="Century Gothic" panose="020B0502020202020204" pitchFamily="34" charset="0"/>
              </a:rPr>
              <a:t>15 años</a:t>
            </a:r>
          </a:p>
          <a:p>
            <a:pPr>
              <a:buClr>
                <a:srgbClr val="C00000"/>
              </a:buClr>
            </a:pPr>
            <a:r>
              <a:rPr lang="es-MX" sz="1050" b="1" dirty="0">
                <a:solidFill>
                  <a:prstClr val="black">
                    <a:lumMod val="85000"/>
                    <a:lumOff val="15000"/>
                  </a:prstClr>
                </a:solidFill>
                <a:latin typeface="Century Gothic" panose="020B0502020202020204" pitchFamily="34" charset="0"/>
              </a:rPr>
              <a:t>Precalificación: </a:t>
            </a:r>
            <a:r>
              <a:rPr lang="es-MX" sz="1050" dirty="0">
                <a:solidFill>
                  <a:prstClr val="black">
                    <a:lumMod val="85000"/>
                    <a:lumOff val="15000"/>
                  </a:prstClr>
                </a:solidFill>
                <a:latin typeface="Century Gothic" panose="020B0502020202020204" pitchFamily="34" charset="0"/>
              </a:rPr>
              <a:t>6.1</a:t>
            </a:r>
            <a:endParaRPr lang="es-MX" sz="1050" u="sng" dirty="0">
              <a:solidFill>
                <a:prstClr val="black">
                  <a:lumMod val="85000"/>
                  <a:lumOff val="15000"/>
                </a:prstClr>
              </a:solidFill>
              <a:latin typeface="Century Gothic" panose="020B0502020202020204" pitchFamily="34" charset="0"/>
            </a:endParaRPr>
          </a:p>
          <a:p>
            <a:pPr>
              <a:buClr>
                <a:srgbClr val="C00000"/>
              </a:buClr>
            </a:pPr>
            <a:endParaRPr lang="es-MX" sz="1050" b="1" dirty="0">
              <a:solidFill>
                <a:prstClr val="black">
                  <a:lumMod val="85000"/>
                  <a:lumOff val="15000"/>
                </a:prstClr>
              </a:solidFill>
              <a:latin typeface="Century Gothic" panose="020B0502020202020204" pitchFamily="34" charset="0"/>
            </a:endParaRPr>
          </a:p>
        </p:txBody>
      </p:sp>
      <p:pic>
        <p:nvPicPr>
          <p:cNvPr id="12" name="Picture 5"/>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2543" t="1187" r="294" b="6367"/>
          <a:stretch/>
        </p:blipFill>
        <p:spPr bwMode="auto">
          <a:xfrm>
            <a:off x="3653633" y="1139887"/>
            <a:ext cx="1423536" cy="672024"/>
          </a:xfrm>
          <a:prstGeom prst="rect">
            <a:avLst/>
          </a:prstGeom>
          <a:solidFill>
            <a:schemeClr val="bg1"/>
          </a:solidFill>
          <a:ln>
            <a:noFill/>
          </a:ln>
          <a:effectLst/>
          <a:extLst/>
        </p:spPr>
      </p:pic>
    </p:spTree>
    <p:extLst>
      <p:ext uri="{BB962C8B-B14F-4D97-AF65-F5344CB8AC3E}">
        <p14:creationId xmlns:p14="http://schemas.microsoft.com/office/powerpoint/2010/main" val="2547939556"/>
      </p:ext>
    </p:extLst>
  </p:cSld>
  <p:clrMapOvr>
    <a:masterClrMapping/>
  </p:clrMapOvr>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a:xfrm>
            <a:off x="391827" y="288000"/>
            <a:ext cx="7407462" cy="631524"/>
          </a:xfrm>
        </p:spPr>
        <p:txBody>
          <a:bodyPr vert="horz" lIns="91440" tIns="45720" rIns="91440" bIns="45720" rtlCol="0" anchor="ctr">
            <a:normAutofit/>
          </a:bodyPr>
          <a:lstStyle/>
          <a:p>
            <a:r>
              <a:rPr lang="es-ES" sz="2000" b="1" dirty="0" smtClean="0">
                <a:latin typeface="Century Gothic" panose="020B0502020202020204" pitchFamily="34" charset="0"/>
                <a:ea typeface="+mj-ea"/>
              </a:rPr>
              <a:t>Antecedentes EXICK 2</a:t>
            </a:r>
            <a:endParaRPr lang="es-MX" sz="2000" b="1" dirty="0">
              <a:latin typeface="Century Gothic" panose="020B0502020202020204" pitchFamily="34" charset="0"/>
              <a:ea typeface="+mj-ea"/>
            </a:endParaRPr>
          </a:p>
        </p:txBody>
      </p:sp>
      <p:sp>
        <p:nvSpPr>
          <p:cNvPr id="8" name="2 Marcador de contenido"/>
          <p:cNvSpPr>
            <a:spLocks noGrp="1"/>
          </p:cNvSpPr>
          <p:nvPr>
            <p:ph idx="1"/>
          </p:nvPr>
        </p:nvSpPr>
        <p:spPr>
          <a:xfrm>
            <a:off x="300080" y="919524"/>
            <a:ext cx="8315325" cy="5314928"/>
          </a:xfrm>
          <a:noFill/>
        </p:spPr>
        <p:txBody>
          <a:bodyPr>
            <a:noAutofit/>
          </a:bodyPr>
          <a:lstStyle/>
          <a:p>
            <a:pPr marL="0" indent="0" algn="just">
              <a:spcBef>
                <a:spcPts val="0"/>
              </a:spcBef>
              <a:spcAft>
                <a:spcPts val="600"/>
              </a:spcAft>
              <a:buClr>
                <a:srgbClr val="CD0000"/>
              </a:buClr>
              <a:buSzPct val="110000"/>
              <a:buNone/>
            </a:pPr>
            <a:r>
              <a:rPr lang="es-MX" sz="1400" b="1" dirty="0" smtClean="0">
                <a:latin typeface="Century Gothic" panose="020B0502020202020204" pitchFamily="34" charset="0"/>
              </a:rPr>
              <a:t>Antecedentes</a:t>
            </a:r>
            <a:endParaRPr lang="es-MX" sz="1400" b="1" dirty="0">
              <a:latin typeface="Century Gothic" panose="020B0502020202020204" pitchFamily="34" charset="0"/>
            </a:endParaRPr>
          </a:p>
          <a:p>
            <a:pPr marL="457200" lvl="1" indent="0" algn="just">
              <a:spcBef>
                <a:spcPts val="0"/>
              </a:spcBef>
              <a:spcAft>
                <a:spcPts val="600"/>
              </a:spcAft>
              <a:buClr>
                <a:srgbClr val="CD0000"/>
              </a:buClr>
              <a:buSzPct val="110000"/>
              <a:buNone/>
            </a:pPr>
            <a:endParaRPr lang="es-MX" sz="1400" dirty="0">
              <a:latin typeface="Century Gothic" panose="020B0502020202020204" pitchFamily="34" charset="0"/>
            </a:endParaRPr>
          </a:p>
          <a:p>
            <a:pPr lvl="1" algn="just">
              <a:spcBef>
                <a:spcPts val="0"/>
              </a:spcBef>
              <a:spcAft>
                <a:spcPts val="600"/>
              </a:spcAft>
              <a:buClr>
                <a:srgbClr val="CD0000"/>
              </a:buClr>
              <a:buSzPct val="110000"/>
              <a:buFont typeface="Arial" panose="020B0604020202020204" pitchFamily="34" charset="0"/>
              <a:buChar char="•"/>
            </a:pPr>
            <a:r>
              <a:rPr lang="es-MX" sz="1400" dirty="0" smtClean="0">
                <a:latin typeface="Century Gothic" panose="020B0502020202020204" pitchFamily="34" charset="0"/>
              </a:rPr>
              <a:t>Se </a:t>
            </a:r>
            <a:r>
              <a:rPr lang="es-MX" sz="1400" dirty="0">
                <a:latin typeface="Century Gothic" panose="020B0502020202020204" pitchFamily="34" charset="0"/>
              </a:rPr>
              <a:t>presentó el CKD EXICK 2 al Comité de Inversiones en febrero de 2017. </a:t>
            </a:r>
          </a:p>
          <a:p>
            <a:pPr lvl="1" algn="just">
              <a:spcBef>
                <a:spcPts val="0"/>
              </a:spcBef>
              <a:spcAft>
                <a:spcPts val="600"/>
              </a:spcAft>
              <a:buClr>
                <a:srgbClr val="CD0000"/>
              </a:buClr>
              <a:buSzPct val="110000"/>
              <a:buFont typeface="Arial" panose="020B0604020202020204" pitchFamily="34" charset="0"/>
              <a:buChar char="•"/>
            </a:pPr>
            <a:r>
              <a:rPr lang="es-MX" sz="1400" dirty="0" smtClean="0">
                <a:latin typeface="Century Gothic" panose="020B0502020202020204" pitchFamily="34" charset="0"/>
              </a:rPr>
              <a:t>Se </a:t>
            </a:r>
            <a:r>
              <a:rPr lang="es-MX" sz="1400" dirty="0">
                <a:latin typeface="Century Gothic" panose="020B0502020202020204" pitchFamily="34" charset="0"/>
              </a:rPr>
              <a:t>aprobó un monto de 100 mdp con una vigencia de 3 meses. </a:t>
            </a:r>
          </a:p>
          <a:p>
            <a:pPr lvl="1" algn="just">
              <a:spcBef>
                <a:spcPts val="0"/>
              </a:spcBef>
              <a:spcAft>
                <a:spcPts val="600"/>
              </a:spcAft>
              <a:buClr>
                <a:srgbClr val="CD0000"/>
              </a:buClr>
              <a:buSzPct val="110000"/>
              <a:buFont typeface="Arial" panose="020B0604020202020204" pitchFamily="34" charset="0"/>
              <a:buChar char="•"/>
            </a:pPr>
            <a:r>
              <a:rPr lang="es-MX" sz="1400" dirty="0" smtClean="0">
                <a:latin typeface="Century Gothic" panose="020B0502020202020204" pitchFamily="34" charset="0"/>
              </a:rPr>
              <a:t>La </a:t>
            </a:r>
            <a:r>
              <a:rPr lang="es-MX" sz="1400" dirty="0">
                <a:latin typeface="Century Gothic" panose="020B0502020202020204" pitchFamily="34" charset="0"/>
              </a:rPr>
              <a:t>precalificación del CKD era de 5.9, y entre otros factores, le afectaba negativamente la TIR del CKD anterior (EXICK 1, TIR de -5. 6% al cierre de enero</a:t>
            </a:r>
            <a:r>
              <a:rPr lang="es-MX" sz="1400" dirty="0" smtClean="0">
                <a:latin typeface="Century Gothic" panose="020B0502020202020204" pitchFamily="34" charset="0"/>
              </a:rPr>
              <a:t>).</a:t>
            </a:r>
          </a:p>
          <a:p>
            <a:pPr marL="57150" indent="0" algn="just">
              <a:spcBef>
                <a:spcPts val="0"/>
              </a:spcBef>
              <a:spcAft>
                <a:spcPts val="600"/>
              </a:spcAft>
              <a:buClr>
                <a:srgbClr val="CD0000"/>
              </a:buClr>
              <a:buSzPct val="110000"/>
              <a:buNone/>
            </a:pPr>
            <a:endParaRPr lang="es-MX" sz="1400" b="1" dirty="0" smtClean="0">
              <a:latin typeface="Century Gothic" panose="020B0502020202020204" pitchFamily="34" charset="0"/>
            </a:endParaRPr>
          </a:p>
          <a:p>
            <a:pPr marL="57150" indent="0" algn="just">
              <a:spcBef>
                <a:spcPts val="0"/>
              </a:spcBef>
              <a:spcAft>
                <a:spcPts val="600"/>
              </a:spcAft>
              <a:buClr>
                <a:srgbClr val="CD0000"/>
              </a:buClr>
              <a:buSzPct val="110000"/>
              <a:buNone/>
            </a:pPr>
            <a:r>
              <a:rPr lang="es-MX" sz="1400" b="1" dirty="0" smtClean="0">
                <a:latin typeface="Century Gothic" panose="020B0502020202020204" pitchFamily="34" charset="0"/>
              </a:rPr>
              <a:t>Características de la emisión</a:t>
            </a:r>
            <a:endParaRPr lang="es-MX" sz="1400" b="1" dirty="0">
              <a:latin typeface="Century Gothic" panose="020B0502020202020204" pitchFamily="34" charset="0"/>
            </a:endParaRPr>
          </a:p>
          <a:p>
            <a:pPr marL="457200" lvl="1" indent="0" algn="just">
              <a:spcBef>
                <a:spcPts val="0"/>
              </a:spcBef>
              <a:spcAft>
                <a:spcPts val="600"/>
              </a:spcAft>
              <a:buClr>
                <a:srgbClr val="CD0000"/>
              </a:buClr>
              <a:buSzPct val="110000"/>
              <a:buNone/>
            </a:pPr>
            <a:endParaRPr lang="es-MX" sz="1400" dirty="0">
              <a:latin typeface="Century Gothic" panose="020B0502020202020204" pitchFamily="34" charset="0"/>
            </a:endParaRPr>
          </a:p>
          <a:p>
            <a:pPr marL="457200" lvl="1" indent="0" algn="just">
              <a:spcBef>
                <a:spcPts val="0"/>
              </a:spcBef>
              <a:spcAft>
                <a:spcPts val="600"/>
              </a:spcAft>
              <a:buClr>
                <a:srgbClr val="CD0000"/>
              </a:buClr>
              <a:buSzPct val="110000"/>
              <a:buNone/>
            </a:pPr>
            <a:endParaRPr lang="es-MX" sz="1400" dirty="0">
              <a:latin typeface="Century Gothic" panose="020B0502020202020204" pitchFamily="34" charset="0"/>
            </a:endParaRPr>
          </a:p>
          <a:p>
            <a:pPr marL="457200" lvl="1" indent="0" algn="just">
              <a:spcBef>
                <a:spcPts val="0"/>
              </a:spcBef>
              <a:spcAft>
                <a:spcPts val="600"/>
              </a:spcAft>
              <a:buClr>
                <a:srgbClr val="CD0000"/>
              </a:buClr>
              <a:buSzPct val="110000"/>
              <a:buNone/>
            </a:pPr>
            <a:endParaRPr lang="es-MX" sz="1400" dirty="0">
              <a:latin typeface="Century Gothic" panose="020B0502020202020204" pitchFamily="34" charset="0"/>
            </a:endParaRPr>
          </a:p>
          <a:p>
            <a:pPr marL="457200" lvl="1" indent="0" algn="just">
              <a:spcBef>
                <a:spcPts val="0"/>
              </a:spcBef>
              <a:spcAft>
                <a:spcPts val="600"/>
              </a:spcAft>
              <a:buClr>
                <a:srgbClr val="CD0000"/>
              </a:buClr>
              <a:buSzPct val="110000"/>
              <a:buNone/>
            </a:pPr>
            <a:endParaRPr lang="es-MX" sz="1400" dirty="0">
              <a:latin typeface="Century Gothic" panose="020B0502020202020204" pitchFamily="34" charset="0"/>
            </a:endParaRPr>
          </a:p>
          <a:p>
            <a:pPr marL="457200" lvl="1" indent="0" algn="just">
              <a:spcBef>
                <a:spcPts val="0"/>
              </a:spcBef>
              <a:spcAft>
                <a:spcPts val="600"/>
              </a:spcAft>
              <a:buClr>
                <a:srgbClr val="CD0000"/>
              </a:buClr>
              <a:buSzPct val="110000"/>
              <a:buNone/>
            </a:pPr>
            <a:endParaRPr lang="es-MX" sz="1400" dirty="0">
              <a:latin typeface="Century Gothic" panose="020B0502020202020204" pitchFamily="34" charset="0"/>
            </a:endParaRPr>
          </a:p>
          <a:p>
            <a:pPr marL="457200" lvl="1" indent="0" algn="just">
              <a:spcBef>
                <a:spcPts val="0"/>
              </a:spcBef>
              <a:spcAft>
                <a:spcPts val="600"/>
              </a:spcAft>
              <a:buClr>
                <a:srgbClr val="CD0000"/>
              </a:buClr>
              <a:buSzPct val="110000"/>
              <a:buNone/>
            </a:pPr>
            <a:endParaRPr lang="es-MX" sz="1400" dirty="0">
              <a:latin typeface="Century Gothic" panose="020B0502020202020204" pitchFamily="34" charset="0"/>
            </a:endParaRPr>
          </a:p>
          <a:p>
            <a:pPr marL="457200" lvl="1" indent="0" algn="just">
              <a:spcBef>
                <a:spcPts val="0"/>
              </a:spcBef>
              <a:spcAft>
                <a:spcPts val="600"/>
              </a:spcAft>
              <a:buClr>
                <a:srgbClr val="CD0000"/>
              </a:buClr>
              <a:buSzPct val="110000"/>
              <a:buNone/>
            </a:pPr>
            <a:endParaRPr lang="es-MX" sz="1400" dirty="0">
              <a:latin typeface="Century Gothic" panose="020B0502020202020204" pitchFamily="34" charset="0"/>
            </a:endParaRPr>
          </a:p>
          <a:p>
            <a:pPr marL="457200" lvl="1" indent="0" algn="just">
              <a:spcBef>
                <a:spcPts val="0"/>
              </a:spcBef>
              <a:spcAft>
                <a:spcPts val="600"/>
              </a:spcAft>
              <a:buClr>
                <a:srgbClr val="CD0000"/>
              </a:buClr>
              <a:buSzPct val="110000"/>
              <a:buNone/>
            </a:pPr>
            <a:endParaRPr lang="es-MX" sz="1400" dirty="0">
              <a:latin typeface="Century Gothic" panose="020B0502020202020204" pitchFamily="34" charset="0"/>
            </a:endParaRPr>
          </a:p>
        </p:txBody>
      </p:sp>
      <p:sp>
        <p:nvSpPr>
          <p:cNvPr id="7" name="Rectángulo 6"/>
          <p:cNvSpPr/>
          <p:nvPr/>
        </p:nvSpPr>
        <p:spPr>
          <a:xfrm>
            <a:off x="122922" y="6495603"/>
            <a:ext cx="8563878" cy="230832"/>
          </a:xfrm>
          <a:prstGeom prst="rect">
            <a:avLst/>
          </a:prstGeom>
        </p:spPr>
        <p:txBody>
          <a:bodyPr wrap="square">
            <a:spAutoFit/>
          </a:bodyPr>
          <a:lstStyle/>
          <a:p>
            <a:pPr eaLnBrk="1" hangingPunct="1">
              <a:spcBef>
                <a:spcPts val="0"/>
              </a:spcBef>
              <a:spcAft>
                <a:spcPts val="600"/>
              </a:spcAft>
              <a:buClr>
                <a:srgbClr val="CD0000"/>
              </a:buClr>
              <a:buSzPct val="110000"/>
            </a:pPr>
            <a:r>
              <a:rPr lang="es-MX" sz="900" dirty="0" smtClean="0">
                <a:solidFill>
                  <a:prstClr val="black"/>
                </a:solidFill>
                <a:latin typeface="Century Gothic" panose="020B0502020202020204" pitchFamily="34" charset="0"/>
              </a:rPr>
              <a:t>* Condiciones iniciales presentadas al Comité de febrero de 2017</a:t>
            </a:r>
            <a:endParaRPr lang="es-MX" sz="900" dirty="0">
              <a:solidFill>
                <a:prstClr val="black"/>
              </a:solidFill>
              <a:latin typeface="Century Gothic" panose="020B0502020202020204" pitchFamily="34" charset="0"/>
            </a:endParaRPr>
          </a:p>
        </p:txBody>
      </p:sp>
      <p:sp>
        <p:nvSpPr>
          <p:cNvPr id="3" name="2 Marcador de número de diapositiva"/>
          <p:cNvSpPr>
            <a:spLocks noGrp="1"/>
          </p:cNvSpPr>
          <p:nvPr>
            <p:ph type="sldNum" sz="quarter" idx="12"/>
          </p:nvPr>
        </p:nvSpPr>
        <p:spPr>
          <a:xfrm>
            <a:off x="8686800" y="6451241"/>
            <a:ext cx="414068" cy="365125"/>
          </a:xfrm>
        </p:spPr>
        <p:txBody>
          <a:bodyPr vert="horz" wrap="square" lIns="91440" tIns="45720" rIns="91440" bIns="45720" numCol="1" anchor="ctr" anchorCtr="0" compatLnSpc="1">
            <a:prstTxWarp prst="textNoShape">
              <a:avLst/>
            </a:prstTxWarp>
          </a:bodyPr>
          <a:lstStyle/>
          <a:p>
            <a:pPr algn="ctr"/>
            <a:fld id="{05E83AA4-A00D-4AA0-8FE8-B93C9F3EC141}" type="slidenum">
              <a:rPr lang="es-ES" altLang="es-MX">
                <a:latin typeface="Century Gothic" panose="020B0502020202020204" pitchFamily="34" charset="0"/>
              </a:rPr>
              <a:pPr algn="ctr"/>
              <a:t>47</a:t>
            </a:fld>
            <a:endParaRPr lang="es-ES" altLang="es-MX" dirty="0">
              <a:latin typeface="Century Gothic" panose="020B0502020202020204" pitchFamily="34" charset="0"/>
            </a:endParaRPr>
          </a:p>
        </p:txBody>
      </p:sp>
      <p:sp>
        <p:nvSpPr>
          <p:cNvPr id="30" name="Rectángulo 29"/>
          <p:cNvSpPr/>
          <p:nvPr/>
        </p:nvSpPr>
        <p:spPr>
          <a:xfrm>
            <a:off x="1056493" y="4106749"/>
            <a:ext cx="2013358" cy="360000"/>
          </a:xfrm>
          <a:prstGeom prst="rect">
            <a:avLst/>
          </a:prstGeom>
          <a:solidFill>
            <a:schemeClr val="tx1">
              <a:lumMod val="50000"/>
              <a:lumOff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r>
              <a:rPr lang="es-MX" sz="1200" dirty="0" smtClean="0">
                <a:solidFill>
                  <a:prstClr val="white"/>
                </a:solidFill>
                <a:latin typeface="Century Gothic" panose="020B0502020202020204" pitchFamily="34" charset="0"/>
              </a:rPr>
              <a:t>Monto máximo</a:t>
            </a:r>
            <a:endParaRPr lang="es-MX" sz="1200" dirty="0">
              <a:solidFill>
                <a:prstClr val="white"/>
              </a:solidFill>
              <a:latin typeface="Century Gothic" panose="020B0502020202020204" pitchFamily="34" charset="0"/>
            </a:endParaRPr>
          </a:p>
        </p:txBody>
      </p:sp>
      <p:sp>
        <p:nvSpPr>
          <p:cNvPr id="31" name="Rectángulo 30"/>
          <p:cNvSpPr/>
          <p:nvPr/>
        </p:nvSpPr>
        <p:spPr>
          <a:xfrm>
            <a:off x="3129973" y="4107420"/>
            <a:ext cx="5275276" cy="359329"/>
          </a:xfrm>
          <a:prstGeom prst="rect">
            <a:avLst/>
          </a:prstGeom>
          <a:solidFill>
            <a:schemeClr val="bg2">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1200" dirty="0" smtClean="0">
                <a:solidFill>
                  <a:prstClr val="black"/>
                </a:solidFill>
                <a:latin typeface="Century Gothic" panose="020B0502020202020204" pitchFamily="34" charset="0"/>
              </a:rPr>
              <a:t>MXN $8,000 mdp (Ocho mil millones de pesos)</a:t>
            </a:r>
            <a:endParaRPr lang="es-MX" sz="1200" dirty="0">
              <a:solidFill>
                <a:prstClr val="black"/>
              </a:solidFill>
              <a:latin typeface="Century Gothic" panose="020B0502020202020204" pitchFamily="34" charset="0"/>
            </a:endParaRPr>
          </a:p>
        </p:txBody>
      </p:sp>
      <p:sp>
        <p:nvSpPr>
          <p:cNvPr id="34" name="Rectángulo 33"/>
          <p:cNvSpPr/>
          <p:nvPr/>
        </p:nvSpPr>
        <p:spPr>
          <a:xfrm>
            <a:off x="1064882" y="4551294"/>
            <a:ext cx="2013358" cy="360000"/>
          </a:xfrm>
          <a:prstGeom prst="rect">
            <a:avLst/>
          </a:prstGeom>
          <a:solidFill>
            <a:schemeClr val="tx1">
              <a:lumMod val="50000"/>
              <a:lumOff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r>
              <a:rPr lang="es-MX" sz="1200" dirty="0" smtClean="0">
                <a:solidFill>
                  <a:prstClr val="white"/>
                </a:solidFill>
                <a:latin typeface="Century Gothic" panose="020B0502020202020204" pitchFamily="34" charset="0"/>
              </a:rPr>
              <a:t>Plazo</a:t>
            </a:r>
            <a:endParaRPr lang="es-MX" sz="1200" dirty="0">
              <a:solidFill>
                <a:prstClr val="white"/>
              </a:solidFill>
              <a:latin typeface="Century Gothic" panose="020B0502020202020204" pitchFamily="34" charset="0"/>
            </a:endParaRPr>
          </a:p>
        </p:txBody>
      </p:sp>
      <p:sp>
        <p:nvSpPr>
          <p:cNvPr id="35" name="Rectángulo 34"/>
          <p:cNvSpPr/>
          <p:nvPr/>
        </p:nvSpPr>
        <p:spPr>
          <a:xfrm>
            <a:off x="3138362" y="4558954"/>
            <a:ext cx="5275276" cy="360000"/>
          </a:xfrm>
          <a:prstGeom prst="rect">
            <a:avLst/>
          </a:prstGeom>
          <a:solidFill>
            <a:schemeClr val="bg2">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1200" dirty="0" smtClean="0">
                <a:solidFill>
                  <a:prstClr val="black"/>
                </a:solidFill>
                <a:latin typeface="Century Gothic" panose="020B0502020202020204" pitchFamily="34" charset="0"/>
              </a:rPr>
              <a:t>5 años periodo de inversión, 15 años totales</a:t>
            </a:r>
            <a:endParaRPr lang="es-MX" sz="1200" dirty="0">
              <a:solidFill>
                <a:prstClr val="black"/>
              </a:solidFill>
              <a:latin typeface="Century Gothic" panose="020B0502020202020204" pitchFamily="34" charset="0"/>
            </a:endParaRPr>
          </a:p>
        </p:txBody>
      </p:sp>
      <p:sp>
        <p:nvSpPr>
          <p:cNvPr id="38" name="Rectángulo 37"/>
          <p:cNvSpPr/>
          <p:nvPr/>
        </p:nvSpPr>
        <p:spPr>
          <a:xfrm>
            <a:off x="1064882" y="5411170"/>
            <a:ext cx="2013358" cy="360000"/>
          </a:xfrm>
          <a:prstGeom prst="rect">
            <a:avLst/>
          </a:prstGeom>
          <a:solidFill>
            <a:schemeClr val="tx1">
              <a:lumMod val="50000"/>
              <a:lumOff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r>
              <a:rPr lang="es-MX" sz="1200" dirty="0" smtClean="0">
                <a:solidFill>
                  <a:prstClr val="white"/>
                </a:solidFill>
                <a:latin typeface="Century Gothic" panose="020B0502020202020204" pitchFamily="34" charset="0"/>
              </a:rPr>
              <a:t>Retorno preferente</a:t>
            </a:r>
            <a:endParaRPr lang="es-MX" sz="1200" dirty="0">
              <a:solidFill>
                <a:prstClr val="white"/>
              </a:solidFill>
              <a:latin typeface="Century Gothic" panose="020B0502020202020204" pitchFamily="34" charset="0"/>
            </a:endParaRPr>
          </a:p>
        </p:txBody>
      </p:sp>
      <p:sp>
        <p:nvSpPr>
          <p:cNvPr id="39" name="Rectángulo 38"/>
          <p:cNvSpPr/>
          <p:nvPr/>
        </p:nvSpPr>
        <p:spPr>
          <a:xfrm>
            <a:off x="3138362" y="5411838"/>
            <a:ext cx="5275276" cy="360000"/>
          </a:xfrm>
          <a:prstGeom prst="rect">
            <a:avLst/>
          </a:prstGeom>
          <a:solidFill>
            <a:schemeClr val="bg2">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1200" dirty="0" smtClean="0">
                <a:solidFill>
                  <a:prstClr val="black"/>
                </a:solidFill>
                <a:latin typeface="Century Gothic" panose="020B0502020202020204" pitchFamily="34" charset="0"/>
              </a:rPr>
              <a:t>9% en pesos*, 8% en dólares</a:t>
            </a:r>
            <a:endParaRPr lang="es-MX" sz="1200" dirty="0">
              <a:solidFill>
                <a:prstClr val="black"/>
              </a:solidFill>
              <a:latin typeface="Century Gothic" panose="020B0502020202020204" pitchFamily="34" charset="0"/>
            </a:endParaRPr>
          </a:p>
        </p:txBody>
      </p:sp>
      <p:sp>
        <p:nvSpPr>
          <p:cNvPr id="40" name="Rectángulo 39"/>
          <p:cNvSpPr/>
          <p:nvPr/>
        </p:nvSpPr>
        <p:spPr>
          <a:xfrm>
            <a:off x="1056493" y="5004148"/>
            <a:ext cx="2013358" cy="360000"/>
          </a:xfrm>
          <a:prstGeom prst="rect">
            <a:avLst/>
          </a:prstGeom>
          <a:solidFill>
            <a:schemeClr val="tx1">
              <a:lumMod val="50000"/>
              <a:lumOff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r>
              <a:rPr lang="es-MX" sz="1200" dirty="0" smtClean="0">
                <a:solidFill>
                  <a:prstClr val="white"/>
                </a:solidFill>
                <a:latin typeface="Century Gothic" panose="020B0502020202020204" pitchFamily="34" charset="0"/>
              </a:rPr>
              <a:t>Retorno objetivo </a:t>
            </a:r>
            <a:endParaRPr lang="es-MX" sz="1200" dirty="0">
              <a:solidFill>
                <a:prstClr val="white"/>
              </a:solidFill>
              <a:latin typeface="Century Gothic" panose="020B0502020202020204" pitchFamily="34" charset="0"/>
            </a:endParaRPr>
          </a:p>
        </p:txBody>
      </p:sp>
      <p:sp>
        <p:nvSpPr>
          <p:cNvPr id="41" name="Rectángulo 40"/>
          <p:cNvSpPr/>
          <p:nvPr/>
        </p:nvSpPr>
        <p:spPr>
          <a:xfrm>
            <a:off x="3129973" y="5004816"/>
            <a:ext cx="5275276" cy="360000"/>
          </a:xfrm>
          <a:prstGeom prst="rect">
            <a:avLst/>
          </a:prstGeom>
          <a:solidFill>
            <a:schemeClr val="bg2">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1200" dirty="0" smtClean="0">
                <a:solidFill>
                  <a:prstClr val="black"/>
                </a:solidFill>
                <a:latin typeface="Century Gothic" panose="020B0502020202020204" pitchFamily="34" charset="0"/>
              </a:rPr>
              <a:t>15-17% brutos, 13% netos</a:t>
            </a:r>
            <a:endParaRPr lang="es-MX" sz="1200" dirty="0">
              <a:solidFill>
                <a:prstClr val="black"/>
              </a:solidFill>
              <a:latin typeface="Century Gothic" panose="020B0502020202020204" pitchFamily="34" charset="0"/>
            </a:endParaRPr>
          </a:p>
        </p:txBody>
      </p:sp>
      <p:sp>
        <p:nvSpPr>
          <p:cNvPr id="42" name="Rectángulo 41"/>
          <p:cNvSpPr/>
          <p:nvPr/>
        </p:nvSpPr>
        <p:spPr>
          <a:xfrm>
            <a:off x="1056493" y="5856131"/>
            <a:ext cx="2013358" cy="422014"/>
          </a:xfrm>
          <a:prstGeom prst="rect">
            <a:avLst/>
          </a:prstGeom>
          <a:solidFill>
            <a:schemeClr val="tx1">
              <a:lumMod val="50000"/>
              <a:lumOff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r>
              <a:rPr lang="es-MX" sz="1200" dirty="0" smtClean="0">
                <a:solidFill>
                  <a:prstClr val="white"/>
                </a:solidFill>
                <a:latin typeface="Century Gothic" panose="020B0502020202020204" pitchFamily="34" charset="0"/>
              </a:rPr>
              <a:t>Comisión por administración</a:t>
            </a:r>
            <a:endParaRPr lang="es-MX" sz="1200" dirty="0">
              <a:solidFill>
                <a:prstClr val="white"/>
              </a:solidFill>
              <a:latin typeface="Century Gothic" panose="020B0502020202020204" pitchFamily="34" charset="0"/>
            </a:endParaRPr>
          </a:p>
        </p:txBody>
      </p:sp>
      <p:sp>
        <p:nvSpPr>
          <p:cNvPr id="43" name="Rectángulo 42"/>
          <p:cNvSpPr/>
          <p:nvPr/>
        </p:nvSpPr>
        <p:spPr>
          <a:xfrm>
            <a:off x="3129973" y="5856800"/>
            <a:ext cx="5275276" cy="422014"/>
          </a:xfrm>
          <a:prstGeom prst="rect">
            <a:avLst/>
          </a:prstGeom>
          <a:solidFill>
            <a:schemeClr val="bg2">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1200" dirty="0" smtClean="0">
                <a:solidFill>
                  <a:prstClr val="black"/>
                </a:solidFill>
                <a:latin typeface="Century Gothic" panose="020B0502020202020204" pitchFamily="34" charset="0"/>
              </a:rPr>
              <a:t>1.5% sobre el monto total de la emisión*</a:t>
            </a:r>
            <a:endParaRPr lang="es-MX" sz="1200" dirty="0">
              <a:solidFill>
                <a:prstClr val="black"/>
              </a:solidFill>
              <a:latin typeface="Century Gothic" panose="020B0502020202020204" pitchFamily="34" charset="0"/>
            </a:endParaRPr>
          </a:p>
        </p:txBody>
      </p:sp>
      <p:sp>
        <p:nvSpPr>
          <p:cNvPr id="46" name="Rectángulo 45"/>
          <p:cNvSpPr/>
          <p:nvPr/>
        </p:nvSpPr>
        <p:spPr>
          <a:xfrm>
            <a:off x="1056493" y="3662204"/>
            <a:ext cx="2013358" cy="360000"/>
          </a:xfrm>
          <a:prstGeom prst="rect">
            <a:avLst/>
          </a:prstGeom>
          <a:solidFill>
            <a:schemeClr val="tx1">
              <a:lumMod val="50000"/>
              <a:lumOff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r>
              <a:rPr lang="es-MX" sz="1200" dirty="0" smtClean="0">
                <a:solidFill>
                  <a:prstClr val="white"/>
                </a:solidFill>
                <a:latin typeface="Century Gothic" panose="020B0502020202020204" pitchFamily="34" charset="0"/>
              </a:rPr>
              <a:t>Sector</a:t>
            </a:r>
            <a:endParaRPr lang="es-MX" sz="1200" dirty="0">
              <a:solidFill>
                <a:prstClr val="white"/>
              </a:solidFill>
              <a:latin typeface="Century Gothic" panose="020B0502020202020204" pitchFamily="34" charset="0"/>
            </a:endParaRPr>
          </a:p>
        </p:txBody>
      </p:sp>
      <p:sp>
        <p:nvSpPr>
          <p:cNvPr id="47" name="Rectángulo 46"/>
          <p:cNvSpPr/>
          <p:nvPr/>
        </p:nvSpPr>
        <p:spPr>
          <a:xfrm>
            <a:off x="3129973" y="3662875"/>
            <a:ext cx="5275276" cy="359329"/>
          </a:xfrm>
          <a:prstGeom prst="rect">
            <a:avLst/>
          </a:prstGeom>
          <a:solidFill>
            <a:schemeClr val="bg2">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1200" dirty="0" smtClean="0">
                <a:solidFill>
                  <a:prstClr val="black"/>
                </a:solidFill>
                <a:latin typeface="Century Gothic" panose="020B0502020202020204" pitchFamily="34" charset="0"/>
              </a:rPr>
              <a:t>Energía e Infraestructura</a:t>
            </a:r>
            <a:endParaRPr lang="es-MX" sz="1200" dirty="0">
              <a:solidFill>
                <a:prstClr val="black"/>
              </a:solidFill>
              <a:latin typeface="Century Gothic" panose="020B0502020202020204" pitchFamily="34" charset="0"/>
            </a:endParaRPr>
          </a:p>
        </p:txBody>
      </p:sp>
    </p:spTree>
    <p:extLst>
      <p:ext uri="{BB962C8B-B14F-4D97-AF65-F5344CB8AC3E}">
        <p14:creationId xmlns:p14="http://schemas.microsoft.com/office/powerpoint/2010/main" val="176833220"/>
      </p:ext>
    </p:extLst>
  </p:cSld>
  <p:clrMapOvr>
    <a:masterClrMapping/>
  </p:clrMapOvr>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ectángulo 10"/>
          <p:cNvSpPr/>
          <p:nvPr/>
        </p:nvSpPr>
        <p:spPr>
          <a:xfrm>
            <a:off x="715457" y="5362115"/>
            <a:ext cx="7887393" cy="742667"/>
          </a:xfrm>
          <a:prstGeom prst="rect">
            <a:avLst/>
          </a:prstGeom>
          <a:solidFill>
            <a:srgbClr val="F2F2F2">
              <a:alpha val="1098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a:p>
        </p:txBody>
      </p:sp>
      <p:sp>
        <p:nvSpPr>
          <p:cNvPr id="10" name="Rectángulo 9"/>
          <p:cNvSpPr/>
          <p:nvPr/>
        </p:nvSpPr>
        <p:spPr>
          <a:xfrm>
            <a:off x="713233" y="4294652"/>
            <a:ext cx="7887393" cy="933295"/>
          </a:xfrm>
          <a:prstGeom prst="rect">
            <a:avLst/>
          </a:prstGeom>
          <a:solidFill>
            <a:srgbClr val="F2F2F2">
              <a:alpha val="1098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a:p>
        </p:txBody>
      </p:sp>
      <p:sp>
        <p:nvSpPr>
          <p:cNvPr id="4" name="Rectángulo 3"/>
          <p:cNvSpPr/>
          <p:nvPr/>
        </p:nvSpPr>
        <p:spPr>
          <a:xfrm>
            <a:off x="713232" y="1581291"/>
            <a:ext cx="7780865" cy="559397"/>
          </a:xfrm>
          <a:prstGeom prst="rect">
            <a:avLst/>
          </a:prstGeom>
          <a:solidFill>
            <a:srgbClr val="F2F2F2">
              <a:alpha val="1098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a:p>
        </p:txBody>
      </p:sp>
      <p:sp>
        <p:nvSpPr>
          <p:cNvPr id="7" name="Rectángulo 6"/>
          <p:cNvSpPr/>
          <p:nvPr/>
        </p:nvSpPr>
        <p:spPr>
          <a:xfrm>
            <a:off x="665841" y="2364113"/>
            <a:ext cx="7887393" cy="1705126"/>
          </a:xfrm>
          <a:prstGeom prst="rect">
            <a:avLst/>
          </a:prstGeom>
          <a:solidFill>
            <a:srgbClr val="F2F2F2">
              <a:alpha val="1098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a:p>
        </p:txBody>
      </p:sp>
      <p:sp>
        <p:nvSpPr>
          <p:cNvPr id="2" name="1 Título"/>
          <p:cNvSpPr>
            <a:spLocks noGrp="1"/>
          </p:cNvSpPr>
          <p:nvPr>
            <p:ph type="title"/>
          </p:nvPr>
        </p:nvSpPr>
        <p:spPr>
          <a:xfrm>
            <a:off x="391827" y="288000"/>
            <a:ext cx="7407462" cy="631524"/>
          </a:xfrm>
        </p:spPr>
        <p:txBody>
          <a:bodyPr vert="horz" lIns="91440" tIns="45720" rIns="91440" bIns="45720" rtlCol="0" anchor="ctr">
            <a:normAutofit/>
          </a:bodyPr>
          <a:lstStyle/>
          <a:p>
            <a:r>
              <a:rPr lang="es-ES" sz="2000" b="1" dirty="0" smtClean="0">
                <a:latin typeface="Century Gothic" panose="020B0502020202020204" pitchFamily="34" charset="0"/>
                <a:ea typeface="+mj-ea"/>
              </a:rPr>
              <a:t>Reconsideración de propuesta </a:t>
            </a:r>
            <a:r>
              <a:rPr lang="es-ES" sz="2000" b="1" dirty="0">
                <a:latin typeface="Century Gothic" panose="020B0502020202020204" pitchFamily="34" charset="0"/>
                <a:ea typeface="+mj-ea"/>
              </a:rPr>
              <a:t>de </a:t>
            </a:r>
            <a:r>
              <a:rPr lang="es-ES" sz="2000" b="1" dirty="0" smtClean="0">
                <a:latin typeface="Century Gothic" panose="020B0502020202020204" pitchFamily="34" charset="0"/>
                <a:ea typeface="+mj-ea"/>
              </a:rPr>
              <a:t>inversión</a:t>
            </a:r>
            <a:endParaRPr lang="es-MX" sz="2000" b="1" dirty="0">
              <a:latin typeface="Century Gothic" panose="020B0502020202020204" pitchFamily="34" charset="0"/>
              <a:ea typeface="+mj-ea"/>
            </a:endParaRPr>
          </a:p>
        </p:txBody>
      </p:sp>
      <p:sp>
        <p:nvSpPr>
          <p:cNvPr id="8" name="2 Marcador de contenido"/>
          <p:cNvSpPr>
            <a:spLocks noGrp="1"/>
          </p:cNvSpPr>
          <p:nvPr>
            <p:ph idx="1"/>
          </p:nvPr>
        </p:nvSpPr>
        <p:spPr>
          <a:xfrm>
            <a:off x="446002" y="770535"/>
            <a:ext cx="8315325" cy="987248"/>
          </a:xfrm>
          <a:noFill/>
        </p:spPr>
        <p:txBody>
          <a:bodyPr>
            <a:noAutofit/>
          </a:bodyPr>
          <a:lstStyle/>
          <a:p>
            <a:pPr marL="0" indent="0" algn="just">
              <a:spcBef>
                <a:spcPts val="0"/>
              </a:spcBef>
              <a:spcAft>
                <a:spcPts val="600"/>
              </a:spcAft>
              <a:buClr>
                <a:srgbClr val="CD0000"/>
              </a:buClr>
              <a:buSzPct val="110000"/>
              <a:buNone/>
            </a:pPr>
            <a:endParaRPr lang="es-MX" sz="1400" dirty="0">
              <a:latin typeface="Century Gothic" panose="020B0502020202020204" pitchFamily="34" charset="0"/>
            </a:endParaRPr>
          </a:p>
          <a:p>
            <a:pPr marL="0" indent="0" algn="just">
              <a:spcBef>
                <a:spcPts val="0"/>
              </a:spcBef>
              <a:spcAft>
                <a:spcPts val="600"/>
              </a:spcAft>
              <a:buClr>
                <a:srgbClr val="CD0000"/>
              </a:buClr>
              <a:buSzPct val="110000"/>
              <a:buNone/>
            </a:pPr>
            <a:r>
              <a:rPr lang="es-MX" sz="1400" dirty="0" smtClean="0">
                <a:latin typeface="Century Gothic" panose="020B0502020202020204" pitchFamily="34" charset="0"/>
              </a:rPr>
              <a:t>Se busca reconsiderar </a:t>
            </a:r>
            <a:r>
              <a:rPr lang="es-MX" sz="1400" b="1" dirty="0">
                <a:latin typeface="Century Gothic" panose="020B0502020202020204" pitchFamily="34" charset="0"/>
              </a:rPr>
              <a:t>el monto de participación en </a:t>
            </a:r>
            <a:r>
              <a:rPr lang="es-MX" sz="1400" b="1" dirty="0" smtClean="0">
                <a:latin typeface="Century Gothic" panose="020B0502020202020204" pitchFamily="34" charset="0"/>
              </a:rPr>
              <a:t>EXICK2 </a:t>
            </a:r>
            <a:r>
              <a:rPr lang="es-MX" sz="1400" dirty="0" smtClean="0">
                <a:latin typeface="Century Gothic" panose="020B0502020202020204" pitchFamily="34" charset="0"/>
              </a:rPr>
              <a:t>por lo siguiente</a:t>
            </a:r>
            <a:r>
              <a:rPr lang="es-MX" sz="1400" b="1" dirty="0" smtClean="0">
                <a:latin typeface="Century Gothic" panose="020B0502020202020204" pitchFamily="34" charset="0"/>
              </a:rPr>
              <a:t>: </a:t>
            </a:r>
          </a:p>
        </p:txBody>
      </p:sp>
      <p:sp>
        <p:nvSpPr>
          <p:cNvPr id="3" name="2 Marcador de número de diapositiva"/>
          <p:cNvSpPr>
            <a:spLocks noGrp="1"/>
          </p:cNvSpPr>
          <p:nvPr>
            <p:ph type="sldNum" sz="quarter" idx="12"/>
          </p:nvPr>
        </p:nvSpPr>
        <p:spPr>
          <a:xfrm>
            <a:off x="8686800" y="6451241"/>
            <a:ext cx="414068" cy="365125"/>
          </a:xfrm>
        </p:spPr>
        <p:txBody>
          <a:bodyPr vert="horz" wrap="square" lIns="91440" tIns="45720" rIns="91440" bIns="45720" numCol="1" anchor="ctr" anchorCtr="0" compatLnSpc="1">
            <a:prstTxWarp prst="textNoShape">
              <a:avLst/>
            </a:prstTxWarp>
          </a:bodyPr>
          <a:lstStyle/>
          <a:p>
            <a:pPr algn="ctr"/>
            <a:fld id="{05E83AA4-A00D-4AA0-8FE8-B93C9F3EC141}" type="slidenum">
              <a:rPr lang="es-ES" altLang="es-MX">
                <a:latin typeface="Century Gothic" panose="020B0502020202020204" pitchFamily="34" charset="0"/>
              </a:rPr>
              <a:pPr algn="ctr"/>
              <a:t>48</a:t>
            </a:fld>
            <a:endParaRPr lang="es-ES" altLang="es-MX" dirty="0">
              <a:latin typeface="Century Gothic" panose="020B0502020202020204" pitchFamily="34" charset="0"/>
            </a:endParaRPr>
          </a:p>
        </p:txBody>
      </p:sp>
      <p:sp>
        <p:nvSpPr>
          <p:cNvPr id="5" name="2 Marcador de contenido"/>
          <p:cNvSpPr txBox="1">
            <a:spLocks/>
          </p:cNvSpPr>
          <p:nvPr/>
        </p:nvSpPr>
        <p:spPr bwMode="auto">
          <a:xfrm>
            <a:off x="791897" y="1581291"/>
            <a:ext cx="7369538" cy="4495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noAutofit/>
          </a:bodyPr>
          <a:lstStyle>
            <a:lvl1pPr marL="342900" indent="-342900" algn="l" defTabSz="457200" rtl="0" fontAlgn="base">
              <a:spcBef>
                <a:spcPct val="20000"/>
              </a:spcBef>
              <a:spcAft>
                <a:spcPct val="0"/>
              </a:spcAft>
              <a:buFont typeface="Arial" pitchFamily="34" charset="0"/>
              <a:buChar char="•"/>
              <a:defRPr sz="2800" kern="1200">
                <a:solidFill>
                  <a:schemeClr val="tx1"/>
                </a:solidFill>
                <a:latin typeface="Myriad Pro Light"/>
                <a:ea typeface="Myriad Pro Light"/>
                <a:cs typeface="Myriad Pro Light"/>
              </a:defRPr>
            </a:lvl1pPr>
            <a:lvl2pPr marL="742950" indent="-285750" algn="l" defTabSz="457200" rtl="0" fontAlgn="base">
              <a:spcBef>
                <a:spcPct val="20000"/>
              </a:spcBef>
              <a:spcAft>
                <a:spcPct val="0"/>
              </a:spcAft>
              <a:buFont typeface="Arial" pitchFamily="34" charset="0"/>
              <a:buChar char="–"/>
              <a:defRPr sz="2400" kern="1200">
                <a:solidFill>
                  <a:schemeClr val="tx1"/>
                </a:solidFill>
                <a:latin typeface="Myriad Pro Light"/>
                <a:ea typeface="Myriad Pro Light"/>
                <a:cs typeface="Myriad Pro Light"/>
              </a:defRPr>
            </a:lvl2pPr>
            <a:lvl3pPr marL="1143000" indent="-228600" algn="l" defTabSz="457200" rtl="0" fontAlgn="base">
              <a:spcBef>
                <a:spcPct val="20000"/>
              </a:spcBef>
              <a:spcAft>
                <a:spcPct val="0"/>
              </a:spcAft>
              <a:buFont typeface="Arial" pitchFamily="34" charset="0"/>
              <a:buChar char="•"/>
              <a:defRPr sz="2000" kern="1200">
                <a:solidFill>
                  <a:schemeClr val="tx1"/>
                </a:solidFill>
                <a:latin typeface="Myriad Pro Light"/>
                <a:ea typeface="Myriad Pro Light"/>
                <a:cs typeface="Myriad Pro Light"/>
              </a:defRPr>
            </a:lvl3pPr>
            <a:lvl4pPr marL="1600200" indent="-228600" algn="l" defTabSz="457200" rtl="0" fontAlgn="base">
              <a:spcBef>
                <a:spcPct val="20000"/>
              </a:spcBef>
              <a:spcAft>
                <a:spcPct val="0"/>
              </a:spcAft>
              <a:buFont typeface="Arial" pitchFamily="34" charset="0"/>
              <a:buChar char="–"/>
              <a:defRPr kern="1200">
                <a:solidFill>
                  <a:schemeClr val="tx1"/>
                </a:solidFill>
                <a:latin typeface="Myriad Pro Light"/>
                <a:ea typeface="Myriad Pro Light"/>
                <a:cs typeface="Myriad Pro Light"/>
              </a:defRPr>
            </a:lvl4pPr>
            <a:lvl5pPr marL="2057400" indent="-228600" algn="l" defTabSz="457200" rtl="0" fontAlgn="base">
              <a:spcBef>
                <a:spcPct val="20000"/>
              </a:spcBef>
              <a:spcAft>
                <a:spcPct val="0"/>
              </a:spcAft>
              <a:buFont typeface="Arial" pitchFamily="34" charset="0"/>
              <a:buChar char="»"/>
              <a:defRPr kern="1200">
                <a:solidFill>
                  <a:schemeClr val="tx1"/>
                </a:solidFill>
                <a:latin typeface="Myriad Pro Light"/>
                <a:ea typeface="Myriad Pro Light"/>
                <a:cs typeface="Myriad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just" eaLnBrk="1" hangingPunct="1">
              <a:spcBef>
                <a:spcPts val="0"/>
              </a:spcBef>
              <a:spcAft>
                <a:spcPts val="600"/>
              </a:spcAft>
              <a:buClr>
                <a:srgbClr val="CD0000"/>
              </a:buClr>
              <a:buSzPct val="110000"/>
              <a:buFont typeface="+mj-lt"/>
              <a:buAutoNum type="arabicPeriod"/>
            </a:pPr>
            <a:r>
              <a:rPr lang="es-MX" sz="1400" b="1" dirty="0" smtClean="0">
                <a:latin typeface="Century Gothic" panose="020B0502020202020204" pitchFamily="34" charset="0"/>
              </a:rPr>
              <a:t>El Sector de los trabajadores planteó la recomendación de considerar la inversión de hasta 300 </a:t>
            </a:r>
            <a:r>
              <a:rPr lang="es-MX" sz="1400" b="1" dirty="0" err="1" smtClean="0">
                <a:latin typeface="Century Gothic" panose="020B0502020202020204" pitchFamily="34" charset="0"/>
              </a:rPr>
              <a:t>mdp</a:t>
            </a:r>
            <a:r>
              <a:rPr lang="es-MX" sz="1400" b="1" dirty="0" smtClean="0">
                <a:latin typeface="Century Gothic" panose="020B0502020202020204" pitchFamily="34" charset="0"/>
              </a:rPr>
              <a:t>. *</a:t>
            </a:r>
          </a:p>
          <a:p>
            <a:pPr marL="0" indent="0" algn="just" eaLnBrk="1" hangingPunct="1">
              <a:spcBef>
                <a:spcPts val="0"/>
              </a:spcBef>
              <a:spcAft>
                <a:spcPts val="600"/>
              </a:spcAft>
              <a:buClr>
                <a:srgbClr val="CD0000"/>
              </a:buClr>
              <a:buSzPct val="110000"/>
              <a:buNone/>
            </a:pPr>
            <a:endParaRPr lang="es-MX" sz="1400" dirty="0">
              <a:latin typeface="Century Gothic" panose="020B0502020202020204" pitchFamily="34" charset="0"/>
            </a:endParaRPr>
          </a:p>
          <a:p>
            <a:pPr algn="just" eaLnBrk="1" hangingPunct="1">
              <a:spcBef>
                <a:spcPts val="0"/>
              </a:spcBef>
              <a:spcAft>
                <a:spcPts val="600"/>
              </a:spcAft>
              <a:buClr>
                <a:srgbClr val="CD0000"/>
              </a:buClr>
              <a:buSzPct val="110000"/>
              <a:buFont typeface="+mj-lt"/>
              <a:buAutoNum type="arabicPeriod" startAt="2"/>
            </a:pPr>
            <a:r>
              <a:rPr lang="es-MX" sz="1400" b="1" dirty="0" smtClean="0">
                <a:latin typeface="Century Gothic" panose="020B0502020202020204" pitchFamily="34" charset="0"/>
              </a:rPr>
              <a:t>Se negoció mejores condiciones de rendimiento preferente y comisiones</a:t>
            </a:r>
            <a:r>
              <a:rPr lang="es-MX" sz="1400" dirty="0" smtClean="0">
                <a:latin typeface="Century Gothic" panose="020B0502020202020204" pitchFamily="34" charset="0"/>
              </a:rPr>
              <a:t>: </a:t>
            </a:r>
          </a:p>
          <a:p>
            <a:pPr algn="just" eaLnBrk="1" hangingPunct="1">
              <a:spcBef>
                <a:spcPts val="0"/>
              </a:spcBef>
              <a:spcAft>
                <a:spcPts val="600"/>
              </a:spcAft>
              <a:buClr>
                <a:srgbClr val="CD0000"/>
              </a:buClr>
              <a:buSzPct val="110000"/>
              <a:buFont typeface="+mj-lt"/>
              <a:buAutoNum type="arabicPeriod" startAt="2"/>
            </a:pPr>
            <a:endParaRPr lang="es-MX" sz="600" dirty="0" smtClean="0">
              <a:latin typeface="Century Gothic" panose="020B0502020202020204" pitchFamily="34" charset="0"/>
            </a:endParaRPr>
          </a:p>
          <a:p>
            <a:pPr marL="685800" lvl="1" algn="just" eaLnBrk="1" hangingPunct="1">
              <a:spcBef>
                <a:spcPts val="0"/>
              </a:spcBef>
              <a:spcAft>
                <a:spcPts val="600"/>
              </a:spcAft>
              <a:buClr>
                <a:srgbClr val="CD0000"/>
              </a:buClr>
              <a:buSzPct val="110000"/>
            </a:pPr>
            <a:r>
              <a:rPr lang="es-MX" sz="1400" dirty="0" smtClean="0">
                <a:latin typeface="Century Gothic" panose="020B0502020202020204" pitchFamily="34" charset="0"/>
              </a:rPr>
              <a:t>El </a:t>
            </a:r>
            <a:r>
              <a:rPr lang="es-MX" sz="1400" dirty="0" smtClean="0">
                <a:solidFill>
                  <a:srgbClr val="00B050"/>
                </a:solidFill>
                <a:latin typeface="Century Gothic" panose="020B0502020202020204" pitchFamily="34" charset="0"/>
              </a:rPr>
              <a:t>rendimiento preferente se aumentó </a:t>
            </a:r>
            <a:r>
              <a:rPr lang="es-MX" sz="1400" dirty="0" smtClean="0">
                <a:latin typeface="Century Gothic" panose="020B0502020202020204" pitchFamily="34" charset="0"/>
              </a:rPr>
              <a:t>de 9% a 10% para proyectos greenfield </a:t>
            </a:r>
          </a:p>
          <a:p>
            <a:pPr marL="685800" lvl="1" algn="just" eaLnBrk="1" hangingPunct="1">
              <a:spcBef>
                <a:spcPts val="0"/>
              </a:spcBef>
              <a:spcAft>
                <a:spcPts val="600"/>
              </a:spcAft>
              <a:buClr>
                <a:srgbClr val="CD0000"/>
              </a:buClr>
              <a:buSzPct val="110000"/>
            </a:pPr>
            <a:r>
              <a:rPr lang="es-MX" sz="1400" dirty="0" smtClean="0">
                <a:latin typeface="Century Gothic" panose="020B0502020202020204" pitchFamily="34" charset="0"/>
              </a:rPr>
              <a:t>La comisión se dividió para cobrar la mitad sobre el monto efectivamente invertido y la otra mitad  sobre el monto total de la emisión. </a:t>
            </a:r>
          </a:p>
          <a:p>
            <a:pPr marL="0" indent="0" algn="just" eaLnBrk="1" hangingPunct="1">
              <a:spcBef>
                <a:spcPts val="0"/>
              </a:spcBef>
              <a:spcAft>
                <a:spcPts val="600"/>
              </a:spcAft>
              <a:buClr>
                <a:srgbClr val="CD0000"/>
              </a:buClr>
              <a:buSzPct val="110000"/>
              <a:buFont typeface="Arial" pitchFamily="34" charset="0"/>
              <a:buNone/>
            </a:pPr>
            <a:endParaRPr lang="es-MX" sz="1400" dirty="0" smtClean="0">
              <a:latin typeface="Century Gothic" panose="020B0502020202020204" pitchFamily="34" charset="0"/>
            </a:endParaRPr>
          </a:p>
          <a:p>
            <a:pPr algn="just" eaLnBrk="1" hangingPunct="1">
              <a:spcBef>
                <a:spcPts val="0"/>
              </a:spcBef>
              <a:spcAft>
                <a:spcPts val="600"/>
              </a:spcAft>
              <a:buClr>
                <a:srgbClr val="CD0000"/>
              </a:buClr>
              <a:buSzPct val="110000"/>
              <a:buFont typeface="+mj-lt"/>
              <a:buAutoNum type="arabicPeriod" startAt="2"/>
            </a:pPr>
            <a:endParaRPr lang="es-MX" sz="1400" b="1" dirty="0" smtClean="0">
              <a:latin typeface="Century Gothic" panose="020B0502020202020204" pitchFamily="34" charset="0"/>
            </a:endParaRPr>
          </a:p>
          <a:p>
            <a:pPr algn="just" eaLnBrk="1" hangingPunct="1">
              <a:spcBef>
                <a:spcPts val="0"/>
              </a:spcBef>
              <a:spcAft>
                <a:spcPts val="600"/>
              </a:spcAft>
              <a:buClr>
                <a:srgbClr val="CD0000"/>
              </a:buClr>
              <a:buSzPct val="110000"/>
              <a:buFont typeface="+mj-lt"/>
              <a:buAutoNum type="arabicPeriod" startAt="3"/>
            </a:pPr>
            <a:r>
              <a:rPr lang="es-MX" sz="1400" b="1" dirty="0" smtClean="0">
                <a:latin typeface="Century Gothic" panose="020B0502020202020204" pitchFamily="34" charset="0"/>
              </a:rPr>
              <a:t>EXICK 1 registró una TIR de 15.0% al cierre de marzo. </a:t>
            </a:r>
            <a:r>
              <a:rPr lang="es-MX" sz="1400" dirty="0" smtClean="0">
                <a:latin typeface="Century Gothic" panose="020B0502020202020204" pitchFamily="34" charset="0"/>
              </a:rPr>
              <a:t>Con esta TIR, la </a:t>
            </a:r>
            <a:r>
              <a:rPr lang="es-MX" sz="1400" u="sng" dirty="0" smtClean="0">
                <a:latin typeface="Century Gothic" panose="020B0502020202020204" pitchFamily="34" charset="0"/>
              </a:rPr>
              <a:t>precalificación aumenta de 5.9 a 6.6 </a:t>
            </a:r>
            <a:r>
              <a:rPr lang="es-MX" sz="1400" dirty="0" smtClean="0">
                <a:latin typeface="Century Gothic" panose="020B0502020202020204" pitchFamily="34" charset="0"/>
              </a:rPr>
              <a:t>y en consecuencia se aumenta el monto de inversión prudencial.</a:t>
            </a:r>
          </a:p>
          <a:p>
            <a:pPr algn="just" eaLnBrk="1" hangingPunct="1">
              <a:spcBef>
                <a:spcPts val="0"/>
              </a:spcBef>
              <a:spcAft>
                <a:spcPts val="600"/>
              </a:spcAft>
              <a:buClr>
                <a:srgbClr val="CD0000"/>
              </a:buClr>
              <a:buSzPct val="110000"/>
              <a:buFont typeface="+mj-lt"/>
              <a:buAutoNum type="arabicPeriod" startAt="3"/>
            </a:pPr>
            <a:endParaRPr lang="es-MX" sz="1400" dirty="0" smtClean="0">
              <a:latin typeface="Century Gothic" panose="020B0502020202020204" pitchFamily="34" charset="0"/>
            </a:endParaRPr>
          </a:p>
          <a:p>
            <a:pPr algn="just" eaLnBrk="1" hangingPunct="1">
              <a:spcBef>
                <a:spcPts val="0"/>
              </a:spcBef>
              <a:spcAft>
                <a:spcPts val="600"/>
              </a:spcAft>
              <a:buClr>
                <a:srgbClr val="CD0000"/>
              </a:buClr>
              <a:buSzPct val="110000"/>
              <a:buFont typeface="+mj-lt"/>
              <a:buAutoNum type="arabicPeriod" startAt="3"/>
            </a:pPr>
            <a:r>
              <a:rPr lang="es-MX" sz="1400" b="1" dirty="0" smtClean="0">
                <a:latin typeface="Century Gothic" panose="020B0502020202020204" pitchFamily="34" charset="0"/>
              </a:rPr>
              <a:t>Se sigue afinando la política de diversificación sectorial </a:t>
            </a:r>
            <a:r>
              <a:rPr lang="es-MX" sz="1400" dirty="0" smtClean="0">
                <a:latin typeface="Century Gothic" panose="020B0502020202020204" pitchFamily="34" charset="0"/>
              </a:rPr>
              <a:t>presentada al Comité de Inversión en febrero de 2017.</a:t>
            </a:r>
          </a:p>
          <a:p>
            <a:pPr algn="just" eaLnBrk="1" hangingPunct="1">
              <a:spcBef>
                <a:spcPts val="0"/>
              </a:spcBef>
              <a:spcAft>
                <a:spcPts val="600"/>
              </a:spcAft>
              <a:buClr>
                <a:srgbClr val="CD0000"/>
              </a:buClr>
              <a:buSzPct val="110000"/>
              <a:buFont typeface="+mj-lt"/>
              <a:buAutoNum type="arabicPeriod" startAt="3"/>
            </a:pPr>
            <a:endParaRPr lang="es-MX" sz="2400" dirty="0">
              <a:latin typeface="Century Gothic" panose="020B0502020202020204" pitchFamily="34" charset="0"/>
            </a:endParaRPr>
          </a:p>
        </p:txBody>
      </p:sp>
      <p:sp>
        <p:nvSpPr>
          <p:cNvPr id="12" name="Rectángulo 11"/>
          <p:cNvSpPr/>
          <p:nvPr/>
        </p:nvSpPr>
        <p:spPr>
          <a:xfrm>
            <a:off x="136810" y="6394107"/>
            <a:ext cx="8679712" cy="369332"/>
          </a:xfrm>
          <a:prstGeom prst="rect">
            <a:avLst/>
          </a:prstGeom>
        </p:spPr>
        <p:txBody>
          <a:bodyPr wrap="square">
            <a:spAutoFit/>
          </a:bodyPr>
          <a:lstStyle/>
          <a:p>
            <a:pPr algn="just" eaLnBrk="1" hangingPunct="1">
              <a:spcBef>
                <a:spcPts val="0"/>
              </a:spcBef>
              <a:spcAft>
                <a:spcPts val="600"/>
              </a:spcAft>
              <a:buClr>
                <a:srgbClr val="CD0000"/>
              </a:buClr>
              <a:buSzPct val="110000"/>
            </a:pPr>
            <a:r>
              <a:rPr lang="es-MX" sz="900" dirty="0" smtClean="0">
                <a:latin typeface="Century Gothic" panose="020B0502020202020204" pitchFamily="34" charset="0"/>
              </a:rPr>
              <a:t>*  El Consejo de Administración se dio por enterado de esta recomendación en la </a:t>
            </a:r>
            <a:r>
              <a:rPr lang="es-MX" sz="900" dirty="0">
                <a:latin typeface="Century Gothic" panose="020B0502020202020204" pitchFamily="34" charset="0"/>
              </a:rPr>
              <a:t>sesión de Consejo de Administración del 26 de abril de </a:t>
            </a:r>
            <a:r>
              <a:rPr lang="es-MX" sz="900" dirty="0" smtClean="0">
                <a:latin typeface="Century Gothic" panose="020B0502020202020204" pitchFamily="34" charset="0"/>
              </a:rPr>
              <a:t>2017         (</a:t>
            </a:r>
            <a:r>
              <a:rPr lang="es-MX" sz="900" dirty="0">
                <a:latin typeface="Century Gothic" panose="020B0502020202020204" pitchFamily="34" charset="0"/>
              </a:rPr>
              <a:t>Declaración DCA-5390-04/17 </a:t>
            </a:r>
            <a:r>
              <a:rPr lang="es-MX" sz="900" dirty="0" smtClean="0">
                <a:latin typeface="Century Gothic" panose="020B0502020202020204" pitchFamily="34" charset="0"/>
              </a:rPr>
              <a:t>)</a:t>
            </a:r>
            <a:endParaRPr lang="es-MX" sz="900" b="1" dirty="0">
              <a:latin typeface="Century Gothic" panose="020B0502020202020204" pitchFamily="34" charset="0"/>
            </a:endParaRPr>
          </a:p>
        </p:txBody>
      </p:sp>
    </p:spTree>
    <p:extLst>
      <p:ext uri="{BB962C8B-B14F-4D97-AF65-F5344CB8AC3E}">
        <p14:creationId xmlns:p14="http://schemas.microsoft.com/office/powerpoint/2010/main" val="3708100152"/>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a:xfrm>
            <a:off x="391827" y="288000"/>
            <a:ext cx="7407462" cy="631524"/>
          </a:xfrm>
        </p:spPr>
        <p:txBody>
          <a:bodyPr vert="horz" lIns="91440" tIns="45720" rIns="91440" bIns="45720" rtlCol="0" anchor="ctr">
            <a:normAutofit/>
          </a:bodyPr>
          <a:lstStyle/>
          <a:p>
            <a:r>
              <a:rPr lang="es-ES" sz="2000" b="1" dirty="0">
                <a:latin typeface="Century Gothic" panose="020B0502020202020204" pitchFamily="34" charset="0"/>
                <a:ea typeface="+mj-ea"/>
              </a:rPr>
              <a:t>Propuesta de inversión FANVIT</a:t>
            </a:r>
            <a:endParaRPr lang="es-MX" sz="2000" b="1" dirty="0">
              <a:latin typeface="Century Gothic" panose="020B0502020202020204" pitchFamily="34" charset="0"/>
              <a:ea typeface="+mj-ea"/>
            </a:endParaRPr>
          </a:p>
        </p:txBody>
      </p:sp>
      <p:sp>
        <p:nvSpPr>
          <p:cNvPr id="8" name="2 Marcador de contenido"/>
          <p:cNvSpPr>
            <a:spLocks noGrp="1"/>
          </p:cNvSpPr>
          <p:nvPr>
            <p:ph idx="1"/>
          </p:nvPr>
        </p:nvSpPr>
        <p:spPr>
          <a:xfrm>
            <a:off x="300080" y="919524"/>
            <a:ext cx="8315325" cy="5314928"/>
          </a:xfrm>
          <a:noFill/>
        </p:spPr>
        <p:txBody>
          <a:bodyPr>
            <a:noAutofit/>
          </a:bodyPr>
          <a:lstStyle/>
          <a:p>
            <a:pPr marL="0" indent="0" algn="just">
              <a:spcBef>
                <a:spcPts val="0"/>
              </a:spcBef>
              <a:spcAft>
                <a:spcPts val="600"/>
              </a:spcAft>
              <a:buClr>
                <a:srgbClr val="CD0000"/>
              </a:buClr>
              <a:buSzPct val="110000"/>
              <a:buNone/>
            </a:pPr>
            <a:endParaRPr lang="es-MX" sz="1400" dirty="0">
              <a:latin typeface="Century Gothic" panose="020B0502020202020204" pitchFamily="34" charset="0"/>
            </a:endParaRPr>
          </a:p>
          <a:p>
            <a:pPr marL="0" indent="0" algn="just">
              <a:spcBef>
                <a:spcPts val="0"/>
              </a:spcBef>
              <a:spcAft>
                <a:spcPts val="600"/>
              </a:spcAft>
              <a:buClr>
                <a:srgbClr val="CD0000"/>
              </a:buClr>
              <a:buSzPct val="110000"/>
              <a:buNone/>
            </a:pPr>
            <a:endParaRPr lang="es-MX" sz="1400" dirty="0">
              <a:latin typeface="Century Gothic" panose="020B0502020202020204" pitchFamily="34" charset="0"/>
            </a:endParaRPr>
          </a:p>
          <a:p>
            <a:pPr marL="0" indent="0" algn="just">
              <a:spcBef>
                <a:spcPts val="0"/>
              </a:spcBef>
              <a:spcAft>
                <a:spcPts val="600"/>
              </a:spcAft>
              <a:buClr>
                <a:srgbClr val="CD0000"/>
              </a:buClr>
              <a:buSzPct val="110000"/>
              <a:buNone/>
            </a:pPr>
            <a:endParaRPr lang="es-MX" sz="1400" dirty="0">
              <a:latin typeface="Century Gothic" panose="020B0502020202020204" pitchFamily="34" charset="0"/>
            </a:endParaRPr>
          </a:p>
          <a:p>
            <a:pPr marL="0" indent="0" algn="just">
              <a:spcBef>
                <a:spcPts val="0"/>
              </a:spcBef>
              <a:spcAft>
                <a:spcPts val="600"/>
              </a:spcAft>
              <a:buClr>
                <a:srgbClr val="CD0000"/>
              </a:buClr>
              <a:buSzPct val="110000"/>
              <a:buNone/>
            </a:pPr>
            <a:endParaRPr lang="es-MX" sz="1400" dirty="0">
              <a:latin typeface="Century Gothic" panose="020B0502020202020204" pitchFamily="34" charset="0"/>
            </a:endParaRPr>
          </a:p>
          <a:p>
            <a:pPr marL="0" indent="0" algn="just">
              <a:spcBef>
                <a:spcPts val="0"/>
              </a:spcBef>
              <a:spcAft>
                <a:spcPts val="600"/>
              </a:spcAft>
              <a:buClr>
                <a:srgbClr val="CD0000"/>
              </a:buClr>
              <a:buSzPct val="110000"/>
              <a:buNone/>
            </a:pPr>
            <a:endParaRPr lang="es-MX" sz="2400" b="1" dirty="0">
              <a:latin typeface="Century Gothic" panose="020B0502020202020204" pitchFamily="34" charset="0"/>
            </a:endParaRPr>
          </a:p>
          <a:p>
            <a:pPr marL="0" indent="0" algn="ctr">
              <a:spcBef>
                <a:spcPts val="0"/>
              </a:spcBef>
              <a:spcAft>
                <a:spcPts val="600"/>
              </a:spcAft>
              <a:buClr>
                <a:srgbClr val="CD0000"/>
              </a:buClr>
              <a:buSzPct val="110000"/>
              <a:buNone/>
            </a:pPr>
            <a:r>
              <a:rPr lang="es-MX" sz="1800" dirty="0" smtClean="0">
                <a:latin typeface="Century Gothic" panose="020B0502020202020204" pitchFamily="34" charset="0"/>
              </a:rPr>
              <a:t>Con base en las consideraciones anteriores, se </a:t>
            </a:r>
            <a:r>
              <a:rPr lang="es-MX" sz="1800" dirty="0">
                <a:latin typeface="Century Gothic" panose="020B0502020202020204" pitchFamily="34" charset="0"/>
              </a:rPr>
              <a:t>propone buscar una participación en </a:t>
            </a:r>
            <a:r>
              <a:rPr lang="es-MX" sz="1800" dirty="0" smtClean="0">
                <a:latin typeface="Century Gothic" panose="020B0502020202020204" pitchFamily="34" charset="0"/>
              </a:rPr>
              <a:t>EXICK 2 de</a:t>
            </a:r>
            <a:r>
              <a:rPr lang="es-MX" sz="1800" dirty="0">
                <a:latin typeface="Century Gothic" panose="020B0502020202020204" pitchFamily="34" charset="0"/>
              </a:rPr>
              <a:t>: </a:t>
            </a:r>
            <a:endParaRPr lang="es-MX" sz="1800" dirty="0" smtClean="0">
              <a:latin typeface="Century Gothic" panose="020B0502020202020204" pitchFamily="34" charset="0"/>
            </a:endParaRPr>
          </a:p>
          <a:p>
            <a:pPr marL="0" indent="0" algn="ctr">
              <a:spcBef>
                <a:spcPts val="0"/>
              </a:spcBef>
              <a:spcAft>
                <a:spcPts val="600"/>
              </a:spcAft>
              <a:buClr>
                <a:srgbClr val="CD0000"/>
              </a:buClr>
              <a:buSzPct val="110000"/>
              <a:buNone/>
            </a:pPr>
            <a:endParaRPr lang="es-MX" sz="1800" b="1" dirty="0" smtClean="0">
              <a:latin typeface="Century Gothic" panose="020B0502020202020204" pitchFamily="34" charset="0"/>
            </a:endParaRPr>
          </a:p>
          <a:p>
            <a:pPr marL="0" indent="0" algn="ctr">
              <a:spcBef>
                <a:spcPts val="0"/>
              </a:spcBef>
              <a:spcAft>
                <a:spcPts val="600"/>
              </a:spcAft>
              <a:buClr>
                <a:srgbClr val="CD0000"/>
              </a:buClr>
              <a:buSzPct val="110000"/>
              <a:buNone/>
            </a:pPr>
            <a:r>
              <a:rPr lang="es-MX" sz="1800" b="1" dirty="0" smtClean="0">
                <a:latin typeface="Century Gothic" panose="020B0502020202020204" pitchFamily="34" charset="0"/>
              </a:rPr>
              <a:t>300 mdp o hasta el 10% de la emisión, lo que resulte menor.</a:t>
            </a:r>
            <a:endParaRPr lang="es-MX" sz="1800" b="1" dirty="0">
              <a:latin typeface="Century Gothic" panose="020B0502020202020204" pitchFamily="34" charset="0"/>
            </a:endParaRPr>
          </a:p>
        </p:txBody>
      </p:sp>
      <p:sp>
        <p:nvSpPr>
          <p:cNvPr id="3" name="2 Marcador de número de diapositiva"/>
          <p:cNvSpPr>
            <a:spLocks noGrp="1"/>
          </p:cNvSpPr>
          <p:nvPr>
            <p:ph type="sldNum" sz="quarter" idx="12"/>
          </p:nvPr>
        </p:nvSpPr>
        <p:spPr>
          <a:xfrm>
            <a:off x="8686800" y="6451241"/>
            <a:ext cx="414068" cy="365125"/>
          </a:xfrm>
        </p:spPr>
        <p:txBody>
          <a:bodyPr vert="horz" wrap="square" lIns="91440" tIns="45720" rIns="91440" bIns="45720" numCol="1" anchor="ctr" anchorCtr="0" compatLnSpc="1">
            <a:prstTxWarp prst="textNoShape">
              <a:avLst/>
            </a:prstTxWarp>
          </a:bodyPr>
          <a:lstStyle/>
          <a:p>
            <a:pPr algn="ctr"/>
            <a:fld id="{05E83AA4-A00D-4AA0-8FE8-B93C9F3EC141}" type="slidenum">
              <a:rPr lang="es-ES" altLang="es-MX">
                <a:latin typeface="Century Gothic" panose="020B0502020202020204" pitchFamily="34" charset="0"/>
              </a:rPr>
              <a:pPr algn="ctr"/>
              <a:t>49</a:t>
            </a:fld>
            <a:endParaRPr lang="es-ES" altLang="es-MX" dirty="0">
              <a:latin typeface="Century Gothic" panose="020B0502020202020204" pitchFamily="34" charset="0"/>
            </a:endParaRPr>
          </a:p>
        </p:txBody>
      </p:sp>
    </p:spTree>
    <p:extLst>
      <p:ext uri="{BB962C8B-B14F-4D97-AF65-F5344CB8AC3E}">
        <p14:creationId xmlns:p14="http://schemas.microsoft.com/office/powerpoint/2010/main" val="2278669453"/>
      </p:ext>
    </p:extLst>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a:xfrm>
            <a:off x="144000" y="288000"/>
            <a:ext cx="6096000" cy="631524"/>
          </a:xfrm>
        </p:spPr>
        <p:txBody>
          <a:bodyPr>
            <a:normAutofit/>
          </a:bodyPr>
          <a:lstStyle/>
          <a:p>
            <a:r>
              <a:rPr lang="es-MX" sz="2000" b="1" dirty="0">
                <a:latin typeface="Century Gothic" panose="020B0502020202020204" pitchFamily="34" charset="0"/>
              </a:rPr>
              <a:t>Portal de Atención a Solicitudes de Emisoras</a:t>
            </a:r>
          </a:p>
        </p:txBody>
      </p:sp>
      <p:sp>
        <p:nvSpPr>
          <p:cNvPr id="3" name="2 Marcador de contenido"/>
          <p:cNvSpPr>
            <a:spLocks noGrp="1"/>
          </p:cNvSpPr>
          <p:nvPr>
            <p:ph idx="1"/>
          </p:nvPr>
        </p:nvSpPr>
        <p:spPr>
          <a:xfrm>
            <a:off x="283835" y="1193439"/>
            <a:ext cx="8341001" cy="503020"/>
          </a:xfrm>
        </p:spPr>
        <p:txBody>
          <a:bodyPr vert="horz" lIns="91440" tIns="45720" rIns="91440" bIns="45720" rtlCol="0">
            <a:noAutofit/>
          </a:bodyPr>
          <a:lstStyle/>
          <a:p>
            <a:pPr marL="0" indent="0" algn="just">
              <a:spcBef>
                <a:spcPts val="0"/>
              </a:spcBef>
              <a:spcAft>
                <a:spcPts val="600"/>
              </a:spcAft>
              <a:buClr>
                <a:srgbClr val="CD0000"/>
              </a:buClr>
              <a:buSzPct val="110000"/>
              <a:buNone/>
            </a:pPr>
            <a:r>
              <a:rPr lang="es-MX" altLang="es-MX" sz="1300" kern="0" dirty="0">
                <a:latin typeface="Century Gothic" panose="020B0502020202020204" pitchFamily="34" charset="0"/>
                <a:cs typeface="Arial" pitchFamily="34" charset="0"/>
              </a:rPr>
              <a:t>En el Portal de Atención a Solicitudes de Emisoras (PASE) ya se encuentran los siguientes CKD’s registrados:</a:t>
            </a:r>
            <a:endParaRPr lang="es-MX" altLang="es-MX" sz="1300" b="1" kern="0" dirty="0">
              <a:latin typeface="Century Gothic" panose="020B0502020202020204" pitchFamily="34" charset="0"/>
              <a:cs typeface="Arial" pitchFamily="34" charset="0"/>
            </a:endParaRPr>
          </a:p>
        </p:txBody>
      </p:sp>
      <p:sp>
        <p:nvSpPr>
          <p:cNvPr id="4" name="Rectángulo 3"/>
          <p:cNvSpPr/>
          <p:nvPr/>
        </p:nvSpPr>
        <p:spPr>
          <a:xfrm>
            <a:off x="1134177" y="6611778"/>
            <a:ext cx="4572000" cy="246221"/>
          </a:xfrm>
          <a:prstGeom prst="rect">
            <a:avLst/>
          </a:prstGeom>
        </p:spPr>
        <p:txBody>
          <a:bodyPr>
            <a:spAutoFit/>
          </a:bodyPr>
          <a:lstStyle/>
          <a:p>
            <a:pPr algn="r">
              <a:spcBef>
                <a:spcPts val="0"/>
              </a:spcBef>
              <a:spcAft>
                <a:spcPts val="600"/>
              </a:spcAft>
              <a:buClr>
                <a:srgbClr val="CD0000"/>
              </a:buClr>
              <a:buSzPct val="110000"/>
            </a:pPr>
            <a:r>
              <a:rPr lang="es-MX" altLang="es-MX" sz="1000" kern="0" dirty="0">
                <a:solidFill>
                  <a:prstClr val="black"/>
                </a:solidFill>
                <a:latin typeface="Century Gothic" panose="020B0502020202020204" pitchFamily="34" charset="0"/>
                <a:cs typeface="Arial" pitchFamily="34" charset="0"/>
              </a:rPr>
              <a:t>http://pase.plataformainfonavit.com/login</a:t>
            </a:r>
          </a:p>
        </p:txBody>
      </p:sp>
      <p:sp>
        <p:nvSpPr>
          <p:cNvPr id="5" name="4 Marcador de número de diapositiva"/>
          <p:cNvSpPr>
            <a:spLocks noGrp="1"/>
          </p:cNvSpPr>
          <p:nvPr>
            <p:ph type="sldNum" sz="quarter" idx="12"/>
          </p:nvPr>
        </p:nvSpPr>
        <p:spPr>
          <a:xfrm>
            <a:off x="8624836" y="6492875"/>
            <a:ext cx="450151" cy="365125"/>
          </a:xfrm>
        </p:spPr>
        <p:txBody>
          <a:bodyPr vert="horz" wrap="square" lIns="91440" tIns="45720" rIns="91440" bIns="45720" numCol="1" anchor="ctr" anchorCtr="0" compatLnSpc="1">
            <a:prstTxWarp prst="textNoShape">
              <a:avLst/>
            </a:prstTxWarp>
          </a:bodyPr>
          <a:lstStyle/>
          <a:p>
            <a:pPr algn="ctr"/>
            <a:fld id="{05E83AA4-A00D-4AA0-8FE8-B93C9F3EC141}" type="slidenum">
              <a:rPr lang="es-ES" altLang="es-MX">
                <a:latin typeface="Century Gothic" panose="020B0502020202020204" pitchFamily="34" charset="0"/>
              </a:rPr>
              <a:pPr algn="ctr"/>
              <a:t>50</a:t>
            </a:fld>
            <a:endParaRPr lang="es-ES" altLang="es-MX" dirty="0">
              <a:latin typeface="Century Gothic" panose="020B0502020202020204" pitchFamily="34" charset="0"/>
            </a:endParaRPr>
          </a:p>
        </p:txBody>
      </p:sp>
      <p:graphicFrame>
        <p:nvGraphicFramePr>
          <p:cNvPr id="6" name="Tabla 5"/>
          <p:cNvGraphicFramePr>
            <a:graphicFrameLocks noGrp="1"/>
          </p:cNvGraphicFramePr>
          <p:nvPr>
            <p:extLst>
              <p:ext uri="{D42A27DB-BD31-4B8C-83A1-F6EECF244321}">
                <p14:modId xmlns:p14="http://schemas.microsoft.com/office/powerpoint/2010/main" val="1958757579"/>
              </p:ext>
            </p:extLst>
          </p:nvPr>
        </p:nvGraphicFramePr>
        <p:xfrm>
          <a:off x="939800" y="1780381"/>
          <a:ext cx="7264400" cy="4165600"/>
        </p:xfrm>
        <a:graphic>
          <a:graphicData uri="http://schemas.openxmlformats.org/drawingml/2006/table">
            <a:tbl>
              <a:tblPr/>
              <a:tblGrid>
                <a:gridCol w="1816100"/>
                <a:gridCol w="1816100"/>
                <a:gridCol w="1816100"/>
                <a:gridCol w="1816100"/>
              </a:tblGrid>
              <a:tr h="457200">
                <a:tc>
                  <a:txBody>
                    <a:bodyPr/>
                    <a:lstStyle/>
                    <a:p>
                      <a:pPr algn="ctr" fontAlgn="ctr"/>
                      <a:r>
                        <a:rPr lang="es-MX" sz="1100" b="1" i="0" u="none" strike="noStrike" dirty="0">
                          <a:solidFill>
                            <a:srgbClr val="FFFFFF"/>
                          </a:solidFill>
                          <a:effectLst/>
                          <a:latin typeface="Century Gothic" panose="020B0502020202020204" pitchFamily="34" charset="0"/>
                        </a:rPr>
                        <a:t>Nombre </a:t>
                      </a:r>
                    </a:p>
                  </a:txBody>
                  <a:tcPr marL="0" marR="0" marT="0" marB="0" anchor="ctr">
                    <a:lnL w="12700" cap="flat" cmpd="sng" algn="ctr">
                      <a:solidFill>
                        <a:srgbClr val="808080"/>
                      </a:solidFill>
                      <a:prstDash val="solid"/>
                      <a:round/>
                      <a:headEnd type="none" w="med" len="med"/>
                      <a:tailEnd type="none" w="med" len="med"/>
                    </a:lnL>
                    <a:lnR>
                      <a:noFill/>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C00000"/>
                    </a:solidFill>
                  </a:tcPr>
                </a:tc>
                <a:tc>
                  <a:txBody>
                    <a:bodyPr/>
                    <a:lstStyle/>
                    <a:p>
                      <a:pPr algn="ctr" fontAlgn="ctr"/>
                      <a:r>
                        <a:rPr lang="es-MX" sz="1100" b="1" i="0" u="none" strike="noStrike">
                          <a:solidFill>
                            <a:srgbClr val="FFFFFF"/>
                          </a:solidFill>
                          <a:effectLst/>
                          <a:latin typeface="Century Gothic" panose="020B0502020202020204" pitchFamily="34" charset="0"/>
                        </a:rPr>
                        <a:t>Sector</a:t>
                      </a:r>
                    </a:p>
                  </a:txBody>
                  <a:tcPr marL="0" marR="0" marT="0" marB="0" anchor="ctr">
                    <a:lnL>
                      <a:noFill/>
                    </a:lnL>
                    <a:lnR>
                      <a:noFill/>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C00000"/>
                    </a:solidFill>
                  </a:tcPr>
                </a:tc>
                <a:tc gridSpan="2">
                  <a:txBody>
                    <a:bodyPr/>
                    <a:lstStyle/>
                    <a:p>
                      <a:pPr algn="ctr" fontAlgn="ctr"/>
                      <a:r>
                        <a:rPr lang="es-MX" sz="1100" b="1" i="0" u="none" strike="noStrike">
                          <a:solidFill>
                            <a:srgbClr val="FFFFFF"/>
                          </a:solidFill>
                          <a:effectLst/>
                          <a:latin typeface="Century Gothic" panose="020B0502020202020204" pitchFamily="34" charset="0"/>
                        </a:rPr>
                        <a:t>Estado</a:t>
                      </a:r>
                    </a:p>
                  </a:txBody>
                  <a:tcPr marL="0" marR="0" marT="0" marB="0" anchor="ctr">
                    <a:lnL>
                      <a:noFill/>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C00000"/>
                    </a:solidFill>
                  </a:tcPr>
                </a:tc>
                <a:tc hMerge="1">
                  <a:txBody>
                    <a:bodyPr/>
                    <a:lstStyle/>
                    <a:p>
                      <a:endParaRPr lang="es-MX"/>
                    </a:p>
                  </a:txBody>
                  <a:tcPr/>
                </a:tc>
              </a:tr>
              <a:tr h="463550">
                <a:tc>
                  <a:txBody>
                    <a:bodyPr/>
                    <a:lstStyle/>
                    <a:p>
                      <a:pPr algn="ctr" fontAlgn="ctr"/>
                      <a:r>
                        <a:rPr lang="es-MX" sz="1100" b="0" i="0" u="none" strike="noStrike">
                          <a:solidFill>
                            <a:srgbClr val="000000"/>
                          </a:solidFill>
                          <a:effectLst/>
                          <a:latin typeface="Century Gothic" panose="020B0502020202020204" pitchFamily="34" charset="0"/>
                        </a:rPr>
                        <a:t>FCI Adminsitradora</a:t>
                      </a:r>
                    </a:p>
                  </a:txBody>
                  <a:tcPr marL="0" marR="0" marT="0" marB="0" anchor="ctr">
                    <a:lnL w="12700" cap="flat" cmpd="sng" algn="ctr">
                      <a:solidFill>
                        <a:srgbClr val="808080"/>
                      </a:solidFill>
                      <a:prstDash val="solid"/>
                      <a:round/>
                      <a:headEnd type="none" w="med" len="med"/>
                      <a:tailEnd type="none" w="med" len="med"/>
                    </a:lnL>
                    <a:lnR w="6350" cap="flat" cmpd="sng" algn="ctr">
                      <a:solidFill>
                        <a:srgbClr val="757171"/>
                      </a:solidFill>
                      <a:prstDash val="solid"/>
                      <a:round/>
                      <a:headEnd type="none" w="med" len="med"/>
                      <a:tailEnd type="none" w="med" len="med"/>
                    </a:lnR>
                    <a:lnT w="12700" cap="flat" cmpd="sng" algn="ctr">
                      <a:solidFill>
                        <a:srgbClr val="808080"/>
                      </a:solidFill>
                      <a:prstDash val="solid"/>
                      <a:round/>
                      <a:headEnd type="none" w="med" len="med"/>
                      <a:tailEnd type="none" w="med" len="med"/>
                    </a:lnT>
                    <a:lnB>
                      <a:noFill/>
                    </a:lnB>
                    <a:solidFill>
                      <a:srgbClr val="E7E6E6"/>
                    </a:solidFill>
                  </a:tcPr>
                </a:tc>
                <a:tc>
                  <a:txBody>
                    <a:bodyPr/>
                    <a:lstStyle/>
                    <a:p>
                      <a:pPr algn="ctr" fontAlgn="ctr"/>
                      <a:r>
                        <a:rPr lang="es-MX" sz="1100" b="0" i="0" u="none" strike="noStrike">
                          <a:solidFill>
                            <a:srgbClr val="000000"/>
                          </a:solidFill>
                          <a:effectLst/>
                          <a:latin typeface="Century Gothic" panose="020B0502020202020204" pitchFamily="34" charset="0"/>
                        </a:rPr>
                        <a:t>Infraestructura</a:t>
                      </a:r>
                    </a:p>
                  </a:txBody>
                  <a:tcPr marL="0" marR="0" marT="0" marB="0" anchor="ctr">
                    <a:lnL w="6350" cap="flat" cmpd="sng" algn="ctr">
                      <a:solidFill>
                        <a:srgbClr val="757171"/>
                      </a:solidFill>
                      <a:prstDash val="solid"/>
                      <a:round/>
                      <a:headEnd type="none" w="med" len="med"/>
                      <a:tailEnd type="none" w="med" len="med"/>
                    </a:lnL>
                    <a:lnR w="6350" cap="flat" cmpd="sng" algn="ctr">
                      <a:solidFill>
                        <a:srgbClr val="757171"/>
                      </a:solidFill>
                      <a:prstDash val="solid"/>
                      <a:round/>
                      <a:headEnd type="none" w="med" len="med"/>
                      <a:tailEnd type="none" w="med" len="med"/>
                    </a:lnR>
                    <a:lnT w="12700" cap="flat" cmpd="sng" algn="ctr">
                      <a:solidFill>
                        <a:srgbClr val="808080"/>
                      </a:solidFill>
                      <a:prstDash val="solid"/>
                      <a:round/>
                      <a:headEnd type="none" w="med" len="med"/>
                      <a:tailEnd type="none" w="med" len="med"/>
                    </a:lnT>
                    <a:lnB>
                      <a:noFill/>
                    </a:lnB>
                    <a:solidFill>
                      <a:srgbClr val="E7E6E6"/>
                    </a:solidFill>
                  </a:tcPr>
                </a:tc>
                <a:tc>
                  <a:txBody>
                    <a:bodyPr/>
                    <a:lstStyle/>
                    <a:p>
                      <a:pPr algn="ctr" fontAlgn="ctr"/>
                      <a:r>
                        <a:rPr lang="es-MX" sz="1100" b="1" i="0" u="none" strike="noStrike">
                          <a:solidFill>
                            <a:srgbClr val="00B050"/>
                          </a:solidFill>
                          <a:effectLst/>
                          <a:latin typeface="Century Gothic" panose="020B0502020202020204" pitchFamily="34" charset="0"/>
                        </a:rPr>
                        <a:t>En cartera</a:t>
                      </a:r>
                    </a:p>
                  </a:txBody>
                  <a:tcPr marL="0" marR="0" marT="0" marB="0" anchor="ctr">
                    <a:lnL w="6350" cap="flat" cmpd="sng" algn="ctr">
                      <a:solidFill>
                        <a:srgbClr val="757171"/>
                      </a:solidFill>
                      <a:prstDash val="solid"/>
                      <a:round/>
                      <a:headEnd type="none" w="med" len="med"/>
                      <a:tailEnd type="none" w="med" len="med"/>
                    </a:lnL>
                    <a:lnR w="6350" cap="flat" cmpd="sng" algn="ctr">
                      <a:solidFill>
                        <a:srgbClr val="757171"/>
                      </a:solidFill>
                      <a:prstDash val="solid"/>
                      <a:round/>
                      <a:headEnd type="none" w="med" len="med"/>
                      <a:tailEnd type="none" w="med" len="med"/>
                    </a:lnR>
                    <a:lnT w="12700" cap="flat" cmpd="sng" algn="ctr">
                      <a:solidFill>
                        <a:srgbClr val="808080"/>
                      </a:solidFill>
                      <a:prstDash val="solid"/>
                      <a:round/>
                      <a:headEnd type="none" w="med" len="med"/>
                      <a:tailEnd type="none" w="med" len="med"/>
                    </a:lnT>
                    <a:lnB>
                      <a:noFill/>
                    </a:lnB>
                    <a:solidFill>
                      <a:srgbClr val="E7E6E6"/>
                    </a:solidFill>
                  </a:tcPr>
                </a:tc>
                <a:tc>
                  <a:txBody>
                    <a:bodyPr/>
                    <a:lstStyle/>
                    <a:p>
                      <a:pPr algn="ctr" fontAlgn="ctr"/>
                      <a:r>
                        <a:rPr lang="es-MX" sz="1100" b="1" i="0" u="none" strike="noStrike" dirty="0">
                          <a:solidFill>
                            <a:schemeClr val="tx1"/>
                          </a:solidFill>
                          <a:effectLst/>
                          <a:latin typeface="Century Gothic" panose="020B0502020202020204" pitchFamily="34" charset="0"/>
                        </a:rPr>
                        <a:t>Agosto 2016</a:t>
                      </a:r>
                    </a:p>
                  </a:txBody>
                  <a:tcPr marL="0" marR="0" marT="0" marB="0" anchor="ctr">
                    <a:lnL w="6350" cap="flat" cmpd="sng" algn="ctr">
                      <a:solidFill>
                        <a:srgbClr val="757171"/>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a:noFill/>
                    </a:lnB>
                    <a:solidFill>
                      <a:srgbClr val="E7E6E6"/>
                    </a:solidFill>
                  </a:tcPr>
                </a:tc>
              </a:tr>
              <a:tr h="463550">
                <a:tc>
                  <a:txBody>
                    <a:bodyPr/>
                    <a:lstStyle/>
                    <a:p>
                      <a:pPr algn="ctr" fontAlgn="ctr"/>
                      <a:r>
                        <a:rPr lang="es-MX" sz="1100" b="0" i="0" u="none" strike="noStrike">
                          <a:solidFill>
                            <a:srgbClr val="000000"/>
                          </a:solidFill>
                          <a:effectLst/>
                          <a:latin typeface="Century Gothic" panose="020B0502020202020204" pitchFamily="34" charset="0"/>
                        </a:rPr>
                        <a:t>Walton </a:t>
                      </a:r>
                    </a:p>
                  </a:txBody>
                  <a:tcPr marL="0" marR="0" marT="0" marB="0" anchor="ctr">
                    <a:lnL w="12700" cap="flat" cmpd="sng" algn="ctr">
                      <a:solidFill>
                        <a:srgbClr val="808080"/>
                      </a:solidFill>
                      <a:prstDash val="solid"/>
                      <a:round/>
                      <a:headEnd type="none" w="med" len="med"/>
                      <a:tailEnd type="none" w="med" len="med"/>
                    </a:lnL>
                    <a:lnR w="6350" cap="flat" cmpd="sng" algn="ctr">
                      <a:solidFill>
                        <a:srgbClr val="757171"/>
                      </a:solidFill>
                      <a:prstDash val="solid"/>
                      <a:round/>
                      <a:headEnd type="none" w="med" len="med"/>
                      <a:tailEnd type="none" w="med" len="med"/>
                    </a:lnR>
                    <a:lnT>
                      <a:noFill/>
                    </a:lnT>
                    <a:lnB>
                      <a:noFill/>
                    </a:lnB>
                  </a:tcPr>
                </a:tc>
                <a:tc>
                  <a:txBody>
                    <a:bodyPr/>
                    <a:lstStyle/>
                    <a:p>
                      <a:pPr algn="ctr" fontAlgn="ctr"/>
                      <a:r>
                        <a:rPr lang="es-MX" sz="1100" b="0" i="0" u="none" strike="noStrike">
                          <a:solidFill>
                            <a:srgbClr val="000000"/>
                          </a:solidFill>
                          <a:effectLst/>
                          <a:latin typeface="Century Gothic" panose="020B0502020202020204" pitchFamily="34" charset="0"/>
                        </a:rPr>
                        <a:t>Bienes raíces</a:t>
                      </a:r>
                    </a:p>
                  </a:txBody>
                  <a:tcPr marL="0" marR="0" marT="0" marB="0" anchor="ctr">
                    <a:lnL w="6350" cap="flat" cmpd="sng" algn="ctr">
                      <a:solidFill>
                        <a:srgbClr val="757171"/>
                      </a:solidFill>
                      <a:prstDash val="solid"/>
                      <a:round/>
                      <a:headEnd type="none" w="med" len="med"/>
                      <a:tailEnd type="none" w="med" len="med"/>
                    </a:lnL>
                    <a:lnR w="6350" cap="flat" cmpd="sng" algn="ctr">
                      <a:solidFill>
                        <a:srgbClr val="757171"/>
                      </a:solidFill>
                      <a:prstDash val="solid"/>
                      <a:round/>
                      <a:headEnd type="none" w="med" len="med"/>
                      <a:tailEnd type="none" w="med" len="med"/>
                    </a:lnR>
                    <a:lnT>
                      <a:noFill/>
                    </a:lnT>
                    <a:lnB>
                      <a:noFill/>
                    </a:lnB>
                  </a:tcPr>
                </a:tc>
                <a:tc>
                  <a:txBody>
                    <a:bodyPr/>
                    <a:lstStyle/>
                    <a:p>
                      <a:pPr algn="ctr" fontAlgn="ctr"/>
                      <a:r>
                        <a:rPr lang="es-MX" sz="1100" b="1" i="0" u="none" strike="noStrike">
                          <a:solidFill>
                            <a:srgbClr val="00B050"/>
                          </a:solidFill>
                          <a:effectLst/>
                          <a:latin typeface="Century Gothic" panose="020B0502020202020204" pitchFamily="34" charset="0"/>
                        </a:rPr>
                        <a:t>En cartera</a:t>
                      </a:r>
                    </a:p>
                  </a:txBody>
                  <a:tcPr marL="0" marR="0" marT="0" marB="0" anchor="ctr">
                    <a:lnL w="6350" cap="flat" cmpd="sng" algn="ctr">
                      <a:solidFill>
                        <a:srgbClr val="757171"/>
                      </a:solidFill>
                      <a:prstDash val="solid"/>
                      <a:round/>
                      <a:headEnd type="none" w="med" len="med"/>
                      <a:tailEnd type="none" w="med" len="med"/>
                    </a:lnL>
                    <a:lnR w="6350" cap="flat" cmpd="sng" algn="ctr">
                      <a:solidFill>
                        <a:srgbClr val="757171"/>
                      </a:solidFill>
                      <a:prstDash val="solid"/>
                      <a:round/>
                      <a:headEnd type="none" w="med" len="med"/>
                      <a:tailEnd type="none" w="med" len="med"/>
                    </a:lnR>
                    <a:lnT>
                      <a:noFill/>
                    </a:lnT>
                    <a:lnB>
                      <a:noFill/>
                    </a:lnB>
                  </a:tcPr>
                </a:tc>
                <a:tc>
                  <a:txBody>
                    <a:bodyPr/>
                    <a:lstStyle/>
                    <a:p>
                      <a:pPr algn="ctr" fontAlgn="ctr"/>
                      <a:r>
                        <a:rPr lang="es-MX" sz="1100" b="1" i="0" u="none" strike="noStrike">
                          <a:solidFill>
                            <a:schemeClr val="tx1"/>
                          </a:solidFill>
                          <a:effectLst/>
                          <a:latin typeface="Century Gothic" panose="020B0502020202020204" pitchFamily="34" charset="0"/>
                        </a:rPr>
                        <a:t>Diciembre 2016</a:t>
                      </a:r>
                    </a:p>
                  </a:txBody>
                  <a:tcPr marL="0" marR="0" marT="0" marB="0" anchor="ctr">
                    <a:lnL w="6350" cap="flat" cmpd="sng" algn="ctr">
                      <a:solidFill>
                        <a:srgbClr val="757171"/>
                      </a:solidFill>
                      <a:prstDash val="solid"/>
                      <a:round/>
                      <a:headEnd type="none" w="med" len="med"/>
                      <a:tailEnd type="none" w="med" len="med"/>
                    </a:lnL>
                    <a:lnR w="12700" cap="flat" cmpd="sng" algn="ctr">
                      <a:solidFill>
                        <a:srgbClr val="808080"/>
                      </a:solidFill>
                      <a:prstDash val="solid"/>
                      <a:round/>
                      <a:headEnd type="none" w="med" len="med"/>
                      <a:tailEnd type="none" w="med" len="med"/>
                    </a:lnR>
                    <a:lnT>
                      <a:noFill/>
                    </a:lnT>
                    <a:lnB>
                      <a:noFill/>
                    </a:lnB>
                  </a:tcPr>
                </a:tc>
              </a:tr>
              <a:tr h="463550">
                <a:tc>
                  <a:txBody>
                    <a:bodyPr/>
                    <a:lstStyle/>
                    <a:p>
                      <a:pPr algn="ctr" fontAlgn="ctr"/>
                      <a:r>
                        <a:rPr lang="es-MX" sz="1100" b="0" i="0" u="none" strike="noStrike">
                          <a:solidFill>
                            <a:srgbClr val="000000"/>
                          </a:solidFill>
                          <a:effectLst/>
                          <a:latin typeface="Century Gothic" panose="020B0502020202020204" pitchFamily="34" charset="0"/>
                        </a:rPr>
                        <a:t>PruMex</a:t>
                      </a:r>
                    </a:p>
                  </a:txBody>
                  <a:tcPr marL="0" marR="0" marT="0" marB="0" anchor="ctr">
                    <a:lnL w="12700" cap="flat" cmpd="sng" algn="ctr">
                      <a:solidFill>
                        <a:srgbClr val="808080"/>
                      </a:solidFill>
                      <a:prstDash val="solid"/>
                      <a:round/>
                      <a:headEnd type="none" w="med" len="med"/>
                      <a:tailEnd type="none" w="med" len="med"/>
                    </a:lnL>
                    <a:lnR w="6350" cap="flat" cmpd="sng" algn="ctr">
                      <a:solidFill>
                        <a:srgbClr val="757171"/>
                      </a:solidFill>
                      <a:prstDash val="solid"/>
                      <a:round/>
                      <a:headEnd type="none" w="med" len="med"/>
                      <a:tailEnd type="none" w="med" len="med"/>
                    </a:lnR>
                    <a:lnT>
                      <a:noFill/>
                    </a:lnT>
                    <a:lnB>
                      <a:noFill/>
                    </a:lnB>
                    <a:solidFill>
                      <a:srgbClr val="E7E6E6"/>
                    </a:solidFill>
                  </a:tcPr>
                </a:tc>
                <a:tc>
                  <a:txBody>
                    <a:bodyPr/>
                    <a:lstStyle/>
                    <a:p>
                      <a:pPr algn="ctr" fontAlgn="ctr"/>
                      <a:r>
                        <a:rPr lang="es-MX" sz="1100" b="0" i="0" u="none" strike="noStrike">
                          <a:solidFill>
                            <a:srgbClr val="000000"/>
                          </a:solidFill>
                          <a:effectLst/>
                          <a:latin typeface="Century Gothic" panose="020B0502020202020204" pitchFamily="34" charset="0"/>
                        </a:rPr>
                        <a:t>Bienes raíces</a:t>
                      </a:r>
                    </a:p>
                  </a:txBody>
                  <a:tcPr marL="0" marR="0" marT="0" marB="0" anchor="ctr">
                    <a:lnL w="6350" cap="flat" cmpd="sng" algn="ctr">
                      <a:solidFill>
                        <a:srgbClr val="757171"/>
                      </a:solidFill>
                      <a:prstDash val="solid"/>
                      <a:round/>
                      <a:headEnd type="none" w="med" len="med"/>
                      <a:tailEnd type="none" w="med" len="med"/>
                    </a:lnL>
                    <a:lnR w="6350" cap="flat" cmpd="sng" algn="ctr">
                      <a:solidFill>
                        <a:srgbClr val="757171"/>
                      </a:solidFill>
                      <a:prstDash val="solid"/>
                      <a:round/>
                      <a:headEnd type="none" w="med" len="med"/>
                      <a:tailEnd type="none" w="med" len="med"/>
                    </a:lnR>
                    <a:lnT>
                      <a:noFill/>
                    </a:lnT>
                    <a:lnB>
                      <a:noFill/>
                    </a:lnB>
                    <a:solidFill>
                      <a:srgbClr val="E7E6E6"/>
                    </a:solidFill>
                  </a:tcPr>
                </a:tc>
                <a:tc>
                  <a:txBody>
                    <a:bodyPr/>
                    <a:lstStyle/>
                    <a:p>
                      <a:pPr algn="ctr" fontAlgn="ctr"/>
                      <a:r>
                        <a:rPr lang="es-MX" sz="1100" b="1" i="0" u="none" strike="noStrike">
                          <a:solidFill>
                            <a:srgbClr val="00B050"/>
                          </a:solidFill>
                          <a:effectLst/>
                          <a:latin typeface="Century Gothic" panose="020B0502020202020204" pitchFamily="34" charset="0"/>
                        </a:rPr>
                        <a:t>En cartera</a:t>
                      </a:r>
                    </a:p>
                  </a:txBody>
                  <a:tcPr marL="0" marR="0" marT="0" marB="0" anchor="ctr">
                    <a:lnL w="6350" cap="flat" cmpd="sng" algn="ctr">
                      <a:solidFill>
                        <a:srgbClr val="757171"/>
                      </a:solidFill>
                      <a:prstDash val="solid"/>
                      <a:round/>
                      <a:headEnd type="none" w="med" len="med"/>
                      <a:tailEnd type="none" w="med" len="med"/>
                    </a:lnL>
                    <a:lnR w="6350" cap="flat" cmpd="sng" algn="ctr">
                      <a:solidFill>
                        <a:srgbClr val="757171"/>
                      </a:solidFill>
                      <a:prstDash val="solid"/>
                      <a:round/>
                      <a:headEnd type="none" w="med" len="med"/>
                      <a:tailEnd type="none" w="med" len="med"/>
                    </a:lnR>
                    <a:lnT>
                      <a:noFill/>
                    </a:lnT>
                    <a:lnB>
                      <a:noFill/>
                    </a:lnB>
                    <a:solidFill>
                      <a:srgbClr val="E7E6E6"/>
                    </a:solidFill>
                  </a:tcPr>
                </a:tc>
                <a:tc>
                  <a:txBody>
                    <a:bodyPr/>
                    <a:lstStyle/>
                    <a:p>
                      <a:pPr algn="ctr" fontAlgn="ctr"/>
                      <a:r>
                        <a:rPr lang="es-MX" sz="1100" b="1" i="0" u="none" strike="noStrike" dirty="0">
                          <a:solidFill>
                            <a:schemeClr val="tx1"/>
                          </a:solidFill>
                          <a:effectLst/>
                          <a:latin typeface="Century Gothic" panose="020B0502020202020204" pitchFamily="34" charset="0"/>
                        </a:rPr>
                        <a:t>Abril 2017</a:t>
                      </a:r>
                    </a:p>
                  </a:txBody>
                  <a:tcPr marL="0" marR="0" marT="0" marB="0" anchor="ctr">
                    <a:lnL w="6350" cap="flat" cmpd="sng" algn="ctr">
                      <a:solidFill>
                        <a:srgbClr val="757171"/>
                      </a:solidFill>
                      <a:prstDash val="solid"/>
                      <a:round/>
                      <a:headEnd type="none" w="med" len="med"/>
                      <a:tailEnd type="none" w="med" len="med"/>
                    </a:lnL>
                    <a:lnR w="12700" cap="flat" cmpd="sng" algn="ctr">
                      <a:solidFill>
                        <a:srgbClr val="808080"/>
                      </a:solidFill>
                      <a:prstDash val="solid"/>
                      <a:round/>
                      <a:headEnd type="none" w="med" len="med"/>
                      <a:tailEnd type="none" w="med" len="med"/>
                    </a:lnR>
                    <a:lnT>
                      <a:noFill/>
                    </a:lnT>
                    <a:lnB>
                      <a:noFill/>
                    </a:lnB>
                    <a:solidFill>
                      <a:srgbClr val="E7E6E6"/>
                    </a:solidFill>
                  </a:tcPr>
                </a:tc>
              </a:tr>
              <a:tr h="463550">
                <a:tc>
                  <a:txBody>
                    <a:bodyPr/>
                    <a:lstStyle/>
                    <a:p>
                      <a:pPr algn="ctr" fontAlgn="ctr"/>
                      <a:r>
                        <a:rPr lang="es-MX" sz="1100" b="0" i="0" u="none" strike="noStrike">
                          <a:solidFill>
                            <a:srgbClr val="000000"/>
                          </a:solidFill>
                          <a:effectLst/>
                          <a:latin typeface="Century Gothic" panose="020B0502020202020204" pitchFamily="34" charset="0"/>
                        </a:rPr>
                        <a:t>Grupo IGS</a:t>
                      </a:r>
                    </a:p>
                  </a:txBody>
                  <a:tcPr marL="0" marR="0" marT="0" marB="0" anchor="ctr">
                    <a:lnL w="12700" cap="flat" cmpd="sng" algn="ctr">
                      <a:solidFill>
                        <a:srgbClr val="808080"/>
                      </a:solidFill>
                      <a:prstDash val="solid"/>
                      <a:round/>
                      <a:headEnd type="none" w="med" len="med"/>
                      <a:tailEnd type="none" w="med" len="med"/>
                    </a:lnL>
                    <a:lnR w="6350" cap="flat" cmpd="sng" algn="ctr">
                      <a:solidFill>
                        <a:srgbClr val="757171"/>
                      </a:solidFill>
                      <a:prstDash val="solid"/>
                      <a:round/>
                      <a:headEnd type="none" w="med" len="med"/>
                      <a:tailEnd type="none" w="med" len="med"/>
                    </a:lnR>
                    <a:lnT>
                      <a:noFill/>
                    </a:lnT>
                    <a:lnB>
                      <a:noFill/>
                    </a:lnB>
                  </a:tcPr>
                </a:tc>
                <a:tc>
                  <a:txBody>
                    <a:bodyPr/>
                    <a:lstStyle/>
                    <a:p>
                      <a:pPr algn="ctr" fontAlgn="ctr"/>
                      <a:r>
                        <a:rPr lang="es-MX" sz="1100" b="0" i="0" u="none" strike="noStrike">
                          <a:solidFill>
                            <a:srgbClr val="000000"/>
                          </a:solidFill>
                          <a:effectLst/>
                          <a:latin typeface="Century Gothic" panose="020B0502020202020204" pitchFamily="34" charset="0"/>
                        </a:rPr>
                        <a:t>Bienes raíces</a:t>
                      </a:r>
                    </a:p>
                  </a:txBody>
                  <a:tcPr marL="0" marR="0" marT="0" marB="0" anchor="ctr">
                    <a:lnL w="6350" cap="flat" cmpd="sng" algn="ctr">
                      <a:solidFill>
                        <a:srgbClr val="757171"/>
                      </a:solidFill>
                      <a:prstDash val="solid"/>
                      <a:round/>
                      <a:headEnd type="none" w="med" len="med"/>
                      <a:tailEnd type="none" w="med" len="med"/>
                    </a:lnL>
                    <a:lnR w="6350" cap="flat" cmpd="sng" algn="ctr">
                      <a:solidFill>
                        <a:srgbClr val="757171"/>
                      </a:solidFill>
                      <a:prstDash val="solid"/>
                      <a:round/>
                      <a:headEnd type="none" w="med" len="med"/>
                      <a:tailEnd type="none" w="med" len="med"/>
                    </a:lnR>
                    <a:lnT>
                      <a:noFill/>
                    </a:lnT>
                    <a:lnB>
                      <a:noFill/>
                    </a:lnB>
                  </a:tcPr>
                </a:tc>
                <a:tc>
                  <a:txBody>
                    <a:bodyPr/>
                    <a:lstStyle/>
                    <a:p>
                      <a:pPr algn="ctr" fontAlgn="ctr"/>
                      <a:r>
                        <a:rPr lang="es-MX" sz="1100" b="1" i="0" u="none" strike="noStrike">
                          <a:solidFill>
                            <a:srgbClr val="00B050"/>
                          </a:solidFill>
                          <a:effectLst/>
                          <a:latin typeface="Century Gothic" panose="020B0502020202020204" pitchFamily="34" charset="0"/>
                        </a:rPr>
                        <a:t>En cartera</a:t>
                      </a:r>
                    </a:p>
                  </a:txBody>
                  <a:tcPr marL="0" marR="0" marT="0" marB="0" anchor="ctr">
                    <a:lnL w="6350" cap="flat" cmpd="sng" algn="ctr">
                      <a:solidFill>
                        <a:srgbClr val="757171"/>
                      </a:solidFill>
                      <a:prstDash val="solid"/>
                      <a:round/>
                      <a:headEnd type="none" w="med" len="med"/>
                      <a:tailEnd type="none" w="med" len="med"/>
                    </a:lnL>
                    <a:lnR w="6350" cap="flat" cmpd="sng" algn="ctr">
                      <a:solidFill>
                        <a:srgbClr val="757171"/>
                      </a:solidFill>
                      <a:prstDash val="solid"/>
                      <a:round/>
                      <a:headEnd type="none" w="med" len="med"/>
                      <a:tailEnd type="none" w="med" len="med"/>
                    </a:lnR>
                    <a:lnT>
                      <a:noFill/>
                    </a:lnT>
                    <a:lnB>
                      <a:noFill/>
                    </a:lnB>
                  </a:tcPr>
                </a:tc>
                <a:tc>
                  <a:txBody>
                    <a:bodyPr/>
                    <a:lstStyle/>
                    <a:p>
                      <a:pPr algn="ctr" fontAlgn="ctr"/>
                      <a:r>
                        <a:rPr lang="es-MX" sz="1100" b="1" i="0" u="none" strike="noStrike" dirty="0">
                          <a:solidFill>
                            <a:schemeClr val="tx1"/>
                          </a:solidFill>
                          <a:effectLst/>
                          <a:latin typeface="Century Gothic" panose="020B0502020202020204" pitchFamily="34" charset="0"/>
                        </a:rPr>
                        <a:t>Mayo 2017</a:t>
                      </a:r>
                    </a:p>
                  </a:txBody>
                  <a:tcPr marL="0" marR="0" marT="0" marB="0" anchor="ctr">
                    <a:lnL w="6350" cap="flat" cmpd="sng" algn="ctr">
                      <a:solidFill>
                        <a:srgbClr val="757171"/>
                      </a:solidFill>
                      <a:prstDash val="solid"/>
                      <a:round/>
                      <a:headEnd type="none" w="med" len="med"/>
                      <a:tailEnd type="none" w="med" len="med"/>
                    </a:lnL>
                    <a:lnR w="12700" cap="flat" cmpd="sng" algn="ctr">
                      <a:solidFill>
                        <a:srgbClr val="808080"/>
                      </a:solidFill>
                      <a:prstDash val="solid"/>
                      <a:round/>
                      <a:headEnd type="none" w="med" len="med"/>
                      <a:tailEnd type="none" w="med" len="med"/>
                    </a:lnR>
                    <a:lnT>
                      <a:noFill/>
                    </a:lnT>
                    <a:lnB>
                      <a:noFill/>
                    </a:lnB>
                  </a:tcPr>
                </a:tc>
              </a:tr>
              <a:tr h="463550">
                <a:tc>
                  <a:txBody>
                    <a:bodyPr/>
                    <a:lstStyle/>
                    <a:p>
                      <a:pPr algn="ctr" fontAlgn="ctr"/>
                      <a:r>
                        <a:rPr lang="es-MX" sz="1100" b="0" i="0" u="none" strike="noStrike">
                          <a:solidFill>
                            <a:srgbClr val="000000"/>
                          </a:solidFill>
                          <a:effectLst/>
                          <a:latin typeface="Century Gothic" panose="020B0502020202020204" pitchFamily="34" charset="0"/>
                        </a:rPr>
                        <a:t>Alignmex </a:t>
                      </a:r>
                    </a:p>
                  </a:txBody>
                  <a:tcPr marL="0" marR="0" marT="0" marB="0" anchor="ctr">
                    <a:lnL w="12700" cap="flat" cmpd="sng" algn="ctr">
                      <a:solidFill>
                        <a:srgbClr val="808080"/>
                      </a:solidFill>
                      <a:prstDash val="solid"/>
                      <a:round/>
                      <a:headEnd type="none" w="med" len="med"/>
                      <a:tailEnd type="none" w="med" len="med"/>
                    </a:lnL>
                    <a:lnR w="6350" cap="flat" cmpd="sng" algn="ctr">
                      <a:solidFill>
                        <a:srgbClr val="757171"/>
                      </a:solidFill>
                      <a:prstDash val="solid"/>
                      <a:round/>
                      <a:headEnd type="none" w="med" len="med"/>
                      <a:tailEnd type="none" w="med" len="med"/>
                    </a:lnR>
                    <a:lnT>
                      <a:noFill/>
                    </a:lnT>
                    <a:lnB>
                      <a:noFill/>
                    </a:lnB>
                    <a:solidFill>
                      <a:srgbClr val="E7E6E6"/>
                    </a:solidFill>
                  </a:tcPr>
                </a:tc>
                <a:tc>
                  <a:txBody>
                    <a:bodyPr/>
                    <a:lstStyle/>
                    <a:p>
                      <a:pPr algn="ctr" fontAlgn="ctr"/>
                      <a:r>
                        <a:rPr lang="es-MX" sz="1100" b="0" i="0" u="none" strike="noStrike">
                          <a:solidFill>
                            <a:srgbClr val="000000"/>
                          </a:solidFill>
                          <a:effectLst/>
                          <a:latin typeface="Century Gothic" panose="020B0502020202020204" pitchFamily="34" charset="0"/>
                        </a:rPr>
                        <a:t>Bienes raíces</a:t>
                      </a:r>
                    </a:p>
                  </a:txBody>
                  <a:tcPr marL="0" marR="0" marT="0" marB="0" anchor="ctr">
                    <a:lnL w="6350" cap="flat" cmpd="sng" algn="ctr">
                      <a:solidFill>
                        <a:srgbClr val="757171"/>
                      </a:solidFill>
                      <a:prstDash val="solid"/>
                      <a:round/>
                      <a:headEnd type="none" w="med" len="med"/>
                      <a:tailEnd type="none" w="med" len="med"/>
                    </a:lnL>
                    <a:lnR w="6350" cap="flat" cmpd="sng" algn="ctr">
                      <a:solidFill>
                        <a:srgbClr val="757171"/>
                      </a:solidFill>
                      <a:prstDash val="solid"/>
                      <a:round/>
                      <a:headEnd type="none" w="med" len="med"/>
                      <a:tailEnd type="none" w="med" len="med"/>
                    </a:lnR>
                    <a:lnT>
                      <a:noFill/>
                    </a:lnT>
                    <a:lnB>
                      <a:noFill/>
                    </a:lnB>
                    <a:solidFill>
                      <a:srgbClr val="E7E6E6"/>
                    </a:solidFill>
                  </a:tcPr>
                </a:tc>
                <a:tc>
                  <a:txBody>
                    <a:bodyPr/>
                    <a:lstStyle/>
                    <a:p>
                      <a:pPr algn="ctr" fontAlgn="ctr"/>
                      <a:r>
                        <a:rPr lang="es-MX" sz="1100" b="0" i="0" u="none" strike="noStrike">
                          <a:solidFill>
                            <a:srgbClr val="00B050"/>
                          </a:solidFill>
                          <a:effectLst/>
                          <a:latin typeface="Century Gothic" panose="020B0502020202020204" pitchFamily="34" charset="0"/>
                        </a:rPr>
                        <a:t>Aprobado</a:t>
                      </a:r>
                    </a:p>
                  </a:txBody>
                  <a:tcPr marL="0" marR="0" marT="0" marB="0" anchor="ctr">
                    <a:lnL w="6350" cap="flat" cmpd="sng" algn="ctr">
                      <a:solidFill>
                        <a:srgbClr val="757171"/>
                      </a:solidFill>
                      <a:prstDash val="solid"/>
                      <a:round/>
                      <a:headEnd type="none" w="med" len="med"/>
                      <a:tailEnd type="none" w="med" len="med"/>
                    </a:lnL>
                    <a:lnR w="6350" cap="flat" cmpd="sng" algn="ctr">
                      <a:solidFill>
                        <a:srgbClr val="757171"/>
                      </a:solidFill>
                      <a:prstDash val="solid"/>
                      <a:round/>
                      <a:headEnd type="none" w="med" len="med"/>
                      <a:tailEnd type="none" w="med" len="med"/>
                    </a:lnR>
                    <a:lnT>
                      <a:noFill/>
                    </a:lnT>
                    <a:lnB>
                      <a:noFill/>
                    </a:lnB>
                    <a:solidFill>
                      <a:srgbClr val="E7E6E6"/>
                    </a:solidFill>
                  </a:tcPr>
                </a:tc>
                <a:tc>
                  <a:txBody>
                    <a:bodyPr/>
                    <a:lstStyle/>
                    <a:p>
                      <a:pPr algn="ctr" fontAlgn="ctr"/>
                      <a:r>
                        <a:rPr lang="es-MX" sz="1100" b="0" i="0" u="none" strike="noStrike" dirty="0">
                          <a:solidFill>
                            <a:schemeClr val="tx1"/>
                          </a:solidFill>
                          <a:effectLst/>
                          <a:latin typeface="Century Gothic" panose="020B0502020202020204" pitchFamily="34" charset="0"/>
                        </a:rPr>
                        <a:t>Enero 2017</a:t>
                      </a:r>
                    </a:p>
                  </a:txBody>
                  <a:tcPr marL="0" marR="0" marT="0" marB="0" anchor="ctr">
                    <a:lnL w="6350" cap="flat" cmpd="sng" algn="ctr">
                      <a:solidFill>
                        <a:srgbClr val="757171"/>
                      </a:solidFill>
                      <a:prstDash val="solid"/>
                      <a:round/>
                      <a:headEnd type="none" w="med" len="med"/>
                      <a:tailEnd type="none" w="med" len="med"/>
                    </a:lnL>
                    <a:lnR w="12700" cap="flat" cmpd="sng" algn="ctr">
                      <a:solidFill>
                        <a:srgbClr val="808080"/>
                      </a:solidFill>
                      <a:prstDash val="solid"/>
                      <a:round/>
                      <a:headEnd type="none" w="med" len="med"/>
                      <a:tailEnd type="none" w="med" len="med"/>
                    </a:lnR>
                    <a:lnT>
                      <a:noFill/>
                    </a:lnT>
                    <a:lnB>
                      <a:noFill/>
                    </a:lnB>
                    <a:solidFill>
                      <a:srgbClr val="E7E6E6"/>
                    </a:solidFill>
                  </a:tcPr>
                </a:tc>
              </a:tr>
              <a:tr h="463550">
                <a:tc>
                  <a:txBody>
                    <a:bodyPr/>
                    <a:lstStyle/>
                    <a:p>
                      <a:pPr algn="ctr" fontAlgn="ctr"/>
                      <a:r>
                        <a:rPr lang="es-MX" sz="1100" b="0" i="0" u="none" strike="noStrike">
                          <a:solidFill>
                            <a:srgbClr val="000000"/>
                          </a:solidFill>
                          <a:effectLst/>
                          <a:latin typeface="Century Gothic" panose="020B0502020202020204" pitchFamily="34" charset="0"/>
                        </a:rPr>
                        <a:t>Mexico Infrastructure Partners (EXI)</a:t>
                      </a:r>
                    </a:p>
                  </a:txBody>
                  <a:tcPr marL="0" marR="0" marT="0" marB="0" anchor="ctr">
                    <a:lnL w="12700" cap="flat" cmpd="sng" algn="ctr">
                      <a:solidFill>
                        <a:srgbClr val="808080"/>
                      </a:solidFill>
                      <a:prstDash val="solid"/>
                      <a:round/>
                      <a:headEnd type="none" w="med" len="med"/>
                      <a:tailEnd type="none" w="med" len="med"/>
                    </a:lnL>
                    <a:lnR w="6350" cap="flat" cmpd="sng" algn="ctr">
                      <a:solidFill>
                        <a:srgbClr val="757171"/>
                      </a:solidFill>
                      <a:prstDash val="solid"/>
                      <a:round/>
                      <a:headEnd type="none" w="med" len="med"/>
                      <a:tailEnd type="none" w="med" len="med"/>
                    </a:lnR>
                    <a:lnT>
                      <a:noFill/>
                    </a:lnT>
                    <a:lnB>
                      <a:noFill/>
                    </a:lnB>
                  </a:tcPr>
                </a:tc>
                <a:tc>
                  <a:txBody>
                    <a:bodyPr/>
                    <a:lstStyle/>
                    <a:p>
                      <a:pPr algn="ctr" fontAlgn="ctr"/>
                      <a:r>
                        <a:rPr lang="es-MX" sz="1100" b="0" i="0" u="none" strike="noStrike">
                          <a:solidFill>
                            <a:srgbClr val="000000"/>
                          </a:solidFill>
                          <a:effectLst/>
                          <a:latin typeface="Century Gothic" panose="020B0502020202020204" pitchFamily="34" charset="0"/>
                        </a:rPr>
                        <a:t>Infraestructura</a:t>
                      </a:r>
                    </a:p>
                  </a:txBody>
                  <a:tcPr marL="0" marR="0" marT="0" marB="0" anchor="ctr">
                    <a:lnL w="6350" cap="flat" cmpd="sng" algn="ctr">
                      <a:solidFill>
                        <a:srgbClr val="757171"/>
                      </a:solidFill>
                      <a:prstDash val="solid"/>
                      <a:round/>
                      <a:headEnd type="none" w="med" len="med"/>
                      <a:tailEnd type="none" w="med" len="med"/>
                    </a:lnL>
                    <a:lnR w="6350" cap="flat" cmpd="sng" algn="ctr">
                      <a:solidFill>
                        <a:srgbClr val="757171"/>
                      </a:solidFill>
                      <a:prstDash val="solid"/>
                      <a:round/>
                      <a:headEnd type="none" w="med" len="med"/>
                      <a:tailEnd type="none" w="med" len="med"/>
                    </a:lnR>
                    <a:lnT>
                      <a:noFill/>
                    </a:lnT>
                    <a:lnB>
                      <a:noFill/>
                    </a:lnB>
                  </a:tcPr>
                </a:tc>
                <a:tc>
                  <a:txBody>
                    <a:bodyPr/>
                    <a:lstStyle/>
                    <a:p>
                      <a:pPr algn="ctr" fontAlgn="ctr"/>
                      <a:r>
                        <a:rPr lang="es-MX" sz="1100" b="0" i="0" u="none" strike="noStrike">
                          <a:solidFill>
                            <a:srgbClr val="00B050"/>
                          </a:solidFill>
                          <a:effectLst/>
                          <a:latin typeface="Century Gothic" panose="020B0502020202020204" pitchFamily="34" charset="0"/>
                        </a:rPr>
                        <a:t>Aprobado</a:t>
                      </a:r>
                    </a:p>
                  </a:txBody>
                  <a:tcPr marL="0" marR="0" marT="0" marB="0" anchor="ctr">
                    <a:lnL w="6350" cap="flat" cmpd="sng" algn="ctr">
                      <a:solidFill>
                        <a:srgbClr val="757171"/>
                      </a:solidFill>
                      <a:prstDash val="solid"/>
                      <a:round/>
                      <a:headEnd type="none" w="med" len="med"/>
                      <a:tailEnd type="none" w="med" len="med"/>
                    </a:lnL>
                    <a:lnR w="6350" cap="flat" cmpd="sng" algn="ctr">
                      <a:solidFill>
                        <a:srgbClr val="757171"/>
                      </a:solidFill>
                      <a:prstDash val="solid"/>
                      <a:round/>
                      <a:headEnd type="none" w="med" len="med"/>
                      <a:tailEnd type="none" w="med" len="med"/>
                    </a:lnR>
                    <a:lnT>
                      <a:noFill/>
                    </a:lnT>
                    <a:lnB>
                      <a:noFill/>
                    </a:lnB>
                  </a:tcPr>
                </a:tc>
                <a:tc>
                  <a:txBody>
                    <a:bodyPr/>
                    <a:lstStyle/>
                    <a:p>
                      <a:pPr algn="ctr" fontAlgn="ctr"/>
                      <a:r>
                        <a:rPr lang="es-MX" sz="1100" b="0" i="0" u="none" strike="noStrike" dirty="0">
                          <a:solidFill>
                            <a:schemeClr val="tx1"/>
                          </a:solidFill>
                          <a:effectLst/>
                          <a:latin typeface="Century Gothic" panose="020B0502020202020204" pitchFamily="34" charset="0"/>
                        </a:rPr>
                        <a:t>Febrero 2017</a:t>
                      </a:r>
                    </a:p>
                  </a:txBody>
                  <a:tcPr marL="0" marR="0" marT="0" marB="0" anchor="ctr">
                    <a:lnL w="6350" cap="flat" cmpd="sng" algn="ctr">
                      <a:solidFill>
                        <a:srgbClr val="757171"/>
                      </a:solidFill>
                      <a:prstDash val="solid"/>
                      <a:round/>
                      <a:headEnd type="none" w="med" len="med"/>
                      <a:tailEnd type="none" w="med" len="med"/>
                    </a:lnL>
                    <a:lnR w="12700" cap="flat" cmpd="sng" algn="ctr">
                      <a:solidFill>
                        <a:srgbClr val="808080"/>
                      </a:solidFill>
                      <a:prstDash val="solid"/>
                      <a:round/>
                      <a:headEnd type="none" w="med" len="med"/>
                      <a:tailEnd type="none" w="med" len="med"/>
                    </a:lnR>
                    <a:lnT>
                      <a:noFill/>
                    </a:lnT>
                    <a:lnB>
                      <a:noFill/>
                    </a:lnB>
                  </a:tcPr>
                </a:tc>
              </a:tr>
              <a:tr h="463550">
                <a:tc>
                  <a:txBody>
                    <a:bodyPr/>
                    <a:lstStyle/>
                    <a:p>
                      <a:pPr algn="ctr" fontAlgn="ctr"/>
                      <a:r>
                        <a:rPr lang="es-MX" sz="1100" b="0" i="0" u="none" strike="noStrike">
                          <a:solidFill>
                            <a:srgbClr val="000000"/>
                          </a:solidFill>
                          <a:effectLst/>
                          <a:latin typeface="Century Gothic" panose="020B0502020202020204" pitchFamily="34" charset="0"/>
                        </a:rPr>
                        <a:t>VEX Capital                 (Quiero casa)</a:t>
                      </a:r>
                    </a:p>
                  </a:txBody>
                  <a:tcPr marL="0" marR="0" marT="0" marB="0" anchor="ctr">
                    <a:lnL w="12700" cap="flat" cmpd="sng" algn="ctr">
                      <a:solidFill>
                        <a:srgbClr val="808080"/>
                      </a:solidFill>
                      <a:prstDash val="solid"/>
                      <a:round/>
                      <a:headEnd type="none" w="med" len="med"/>
                      <a:tailEnd type="none" w="med" len="med"/>
                    </a:lnL>
                    <a:lnR w="6350" cap="flat" cmpd="sng" algn="ctr">
                      <a:solidFill>
                        <a:srgbClr val="757171"/>
                      </a:solidFill>
                      <a:prstDash val="solid"/>
                      <a:round/>
                      <a:headEnd type="none" w="med" len="med"/>
                      <a:tailEnd type="none" w="med" len="med"/>
                    </a:lnR>
                    <a:lnT>
                      <a:noFill/>
                    </a:lnT>
                    <a:lnB>
                      <a:noFill/>
                    </a:lnB>
                    <a:solidFill>
                      <a:srgbClr val="E7E6E6"/>
                    </a:solidFill>
                  </a:tcPr>
                </a:tc>
                <a:tc>
                  <a:txBody>
                    <a:bodyPr/>
                    <a:lstStyle/>
                    <a:p>
                      <a:pPr algn="ctr" fontAlgn="ctr"/>
                      <a:r>
                        <a:rPr lang="es-MX" sz="1100" b="0" i="0" u="none" strike="noStrike">
                          <a:solidFill>
                            <a:srgbClr val="000000"/>
                          </a:solidFill>
                          <a:effectLst/>
                          <a:latin typeface="Century Gothic" panose="020B0502020202020204" pitchFamily="34" charset="0"/>
                        </a:rPr>
                        <a:t>Bienes raíces</a:t>
                      </a:r>
                    </a:p>
                  </a:txBody>
                  <a:tcPr marL="0" marR="0" marT="0" marB="0" anchor="ctr">
                    <a:lnL w="6350" cap="flat" cmpd="sng" algn="ctr">
                      <a:solidFill>
                        <a:srgbClr val="757171"/>
                      </a:solidFill>
                      <a:prstDash val="solid"/>
                      <a:round/>
                      <a:headEnd type="none" w="med" len="med"/>
                      <a:tailEnd type="none" w="med" len="med"/>
                    </a:lnL>
                    <a:lnR w="6350" cap="flat" cmpd="sng" algn="ctr">
                      <a:solidFill>
                        <a:srgbClr val="757171"/>
                      </a:solidFill>
                      <a:prstDash val="solid"/>
                      <a:round/>
                      <a:headEnd type="none" w="med" len="med"/>
                      <a:tailEnd type="none" w="med" len="med"/>
                    </a:lnR>
                    <a:lnT>
                      <a:noFill/>
                    </a:lnT>
                    <a:lnB>
                      <a:noFill/>
                    </a:lnB>
                    <a:solidFill>
                      <a:srgbClr val="E7E6E6"/>
                    </a:solidFill>
                  </a:tcPr>
                </a:tc>
                <a:tc>
                  <a:txBody>
                    <a:bodyPr/>
                    <a:lstStyle/>
                    <a:p>
                      <a:pPr algn="ctr" fontAlgn="ctr"/>
                      <a:r>
                        <a:rPr lang="es-MX" sz="1100" b="0" i="0" u="none" strike="noStrike">
                          <a:solidFill>
                            <a:srgbClr val="203764"/>
                          </a:solidFill>
                          <a:effectLst/>
                          <a:latin typeface="Century Gothic" panose="020B0502020202020204" pitchFamily="34" charset="0"/>
                        </a:rPr>
                        <a:t>Presentación a Comité</a:t>
                      </a:r>
                    </a:p>
                  </a:txBody>
                  <a:tcPr marL="0" marR="0" marT="0" marB="0" anchor="ctr">
                    <a:lnL w="6350" cap="flat" cmpd="sng" algn="ctr">
                      <a:solidFill>
                        <a:srgbClr val="757171"/>
                      </a:solidFill>
                      <a:prstDash val="solid"/>
                      <a:round/>
                      <a:headEnd type="none" w="med" len="med"/>
                      <a:tailEnd type="none" w="med" len="med"/>
                    </a:lnL>
                    <a:lnR w="6350" cap="flat" cmpd="sng" algn="ctr">
                      <a:solidFill>
                        <a:srgbClr val="757171"/>
                      </a:solidFill>
                      <a:prstDash val="solid"/>
                      <a:round/>
                      <a:headEnd type="none" w="med" len="med"/>
                      <a:tailEnd type="none" w="med" len="med"/>
                    </a:lnR>
                    <a:lnT>
                      <a:noFill/>
                    </a:lnT>
                    <a:lnB>
                      <a:noFill/>
                    </a:lnB>
                    <a:solidFill>
                      <a:srgbClr val="E7E6E6"/>
                    </a:solidFill>
                  </a:tcPr>
                </a:tc>
                <a:tc>
                  <a:txBody>
                    <a:bodyPr/>
                    <a:lstStyle/>
                    <a:p>
                      <a:pPr algn="ctr" fontAlgn="ctr"/>
                      <a:r>
                        <a:rPr lang="es-MX" sz="1100" b="0" i="0" u="none" strike="noStrike" dirty="0" smtClean="0">
                          <a:solidFill>
                            <a:schemeClr val="tx1"/>
                          </a:solidFill>
                          <a:effectLst/>
                          <a:latin typeface="Century Gothic" panose="020B0502020202020204" pitchFamily="34" charset="0"/>
                        </a:rPr>
                        <a:t>Mayo</a:t>
                      </a:r>
                      <a:r>
                        <a:rPr lang="es-MX" sz="1100" b="0" i="0" u="none" strike="noStrike" baseline="0" dirty="0" smtClean="0">
                          <a:solidFill>
                            <a:schemeClr val="tx1"/>
                          </a:solidFill>
                          <a:effectLst/>
                          <a:latin typeface="Century Gothic" panose="020B0502020202020204" pitchFamily="34" charset="0"/>
                        </a:rPr>
                        <a:t> 2017</a:t>
                      </a:r>
                      <a:endParaRPr lang="es-MX" sz="1100" b="0" i="0" u="none" strike="noStrike" dirty="0">
                        <a:solidFill>
                          <a:schemeClr val="tx1"/>
                        </a:solidFill>
                        <a:effectLst/>
                        <a:latin typeface="Century Gothic" panose="020B0502020202020204" pitchFamily="34" charset="0"/>
                      </a:endParaRPr>
                    </a:p>
                  </a:txBody>
                  <a:tcPr marL="0" marR="0" marT="0" marB="0" anchor="ctr">
                    <a:lnL w="6350" cap="flat" cmpd="sng" algn="ctr">
                      <a:solidFill>
                        <a:srgbClr val="757171"/>
                      </a:solidFill>
                      <a:prstDash val="solid"/>
                      <a:round/>
                      <a:headEnd type="none" w="med" len="med"/>
                      <a:tailEnd type="none" w="med" len="med"/>
                    </a:lnL>
                    <a:lnR w="12700" cap="flat" cmpd="sng" algn="ctr">
                      <a:solidFill>
                        <a:srgbClr val="808080"/>
                      </a:solidFill>
                      <a:prstDash val="solid"/>
                      <a:round/>
                      <a:headEnd type="none" w="med" len="med"/>
                      <a:tailEnd type="none" w="med" len="med"/>
                    </a:lnR>
                    <a:lnT>
                      <a:noFill/>
                    </a:lnT>
                    <a:lnB>
                      <a:noFill/>
                    </a:lnB>
                    <a:solidFill>
                      <a:srgbClr val="E7E6E6"/>
                    </a:solidFill>
                  </a:tcPr>
                </a:tc>
              </a:tr>
              <a:tr h="463550">
                <a:tc>
                  <a:txBody>
                    <a:bodyPr/>
                    <a:lstStyle/>
                    <a:p>
                      <a:pPr algn="ctr" fontAlgn="ctr"/>
                      <a:r>
                        <a:rPr lang="es-MX" sz="1100" b="0" i="0" u="none" strike="noStrike">
                          <a:solidFill>
                            <a:srgbClr val="000000"/>
                          </a:solidFill>
                          <a:effectLst/>
                          <a:latin typeface="Century Gothic" panose="020B0502020202020204" pitchFamily="34" charset="0"/>
                        </a:rPr>
                        <a:t>Gava</a:t>
                      </a:r>
                    </a:p>
                  </a:txBody>
                  <a:tcPr marL="0" marR="0" marT="0" marB="0" anchor="ctr">
                    <a:lnL w="12700" cap="flat" cmpd="sng" algn="ctr">
                      <a:solidFill>
                        <a:srgbClr val="808080"/>
                      </a:solidFill>
                      <a:prstDash val="solid"/>
                      <a:round/>
                      <a:headEnd type="none" w="med" len="med"/>
                      <a:tailEnd type="none" w="med" len="med"/>
                    </a:lnL>
                    <a:lnR w="6350" cap="flat" cmpd="sng" algn="ctr">
                      <a:solidFill>
                        <a:srgbClr val="757171"/>
                      </a:solidFill>
                      <a:prstDash val="solid"/>
                      <a:round/>
                      <a:headEnd type="none" w="med" len="med"/>
                      <a:tailEnd type="none" w="med" len="med"/>
                    </a:lnR>
                    <a:lnT>
                      <a:noFill/>
                    </a:lnT>
                    <a:lnB w="12700" cap="flat" cmpd="sng" algn="ctr">
                      <a:solidFill>
                        <a:srgbClr val="808080"/>
                      </a:solidFill>
                      <a:prstDash val="solid"/>
                      <a:round/>
                      <a:headEnd type="none" w="med" len="med"/>
                      <a:tailEnd type="none" w="med" len="med"/>
                    </a:lnB>
                  </a:tcPr>
                </a:tc>
                <a:tc>
                  <a:txBody>
                    <a:bodyPr/>
                    <a:lstStyle/>
                    <a:p>
                      <a:pPr algn="ctr" fontAlgn="ctr"/>
                      <a:r>
                        <a:rPr lang="es-MX" sz="1100" b="0" i="0" u="none" strike="noStrike">
                          <a:solidFill>
                            <a:srgbClr val="000000"/>
                          </a:solidFill>
                          <a:effectLst/>
                          <a:latin typeface="Century Gothic" panose="020B0502020202020204" pitchFamily="34" charset="0"/>
                        </a:rPr>
                        <a:t>Bienes raíces</a:t>
                      </a:r>
                    </a:p>
                  </a:txBody>
                  <a:tcPr marL="0" marR="0" marT="0" marB="0" anchor="ctr">
                    <a:lnL w="6350" cap="flat" cmpd="sng" algn="ctr">
                      <a:solidFill>
                        <a:srgbClr val="757171"/>
                      </a:solidFill>
                      <a:prstDash val="solid"/>
                      <a:round/>
                      <a:headEnd type="none" w="med" len="med"/>
                      <a:tailEnd type="none" w="med" len="med"/>
                    </a:lnL>
                    <a:lnR w="6350" cap="flat" cmpd="sng" algn="ctr">
                      <a:solidFill>
                        <a:srgbClr val="757171"/>
                      </a:solidFill>
                      <a:prstDash val="solid"/>
                      <a:round/>
                      <a:headEnd type="none" w="med" len="med"/>
                      <a:tailEnd type="none" w="med" len="med"/>
                    </a:lnR>
                    <a:lnT>
                      <a:noFill/>
                    </a:lnT>
                    <a:lnB w="12700" cap="flat" cmpd="sng" algn="ctr">
                      <a:solidFill>
                        <a:srgbClr val="808080"/>
                      </a:solidFill>
                      <a:prstDash val="solid"/>
                      <a:round/>
                      <a:headEnd type="none" w="med" len="med"/>
                      <a:tailEnd type="none" w="med" len="med"/>
                    </a:lnB>
                  </a:tcPr>
                </a:tc>
                <a:tc>
                  <a:txBody>
                    <a:bodyPr/>
                    <a:lstStyle/>
                    <a:p>
                      <a:pPr algn="ctr" fontAlgn="ctr"/>
                      <a:r>
                        <a:rPr lang="es-MX" sz="1100" b="0" i="0" u="none" strike="noStrike">
                          <a:solidFill>
                            <a:srgbClr val="203764"/>
                          </a:solidFill>
                          <a:effectLst/>
                          <a:latin typeface="Century Gothic" panose="020B0502020202020204" pitchFamily="34" charset="0"/>
                        </a:rPr>
                        <a:t>En revisión</a:t>
                      </a:r>
                    </a:p>
                  </a:txBody>
                  <a:tcPr marL="0" marR="0" marT="0" marB="0" anchor="ctr">
                    <a:lnL w="6350" cap="flat" cmpd="sng" algn="ctr">
                      <a:solidFill>
                        <a:srgbClr val="757171"/>
                      </a:solidFill>
                      <a:prstDash val="solid"/>
                      <a:round/>
                      <a:headEnd type="none" w="med" len="med"/>
                      <a:tailEnd type="none" w="med" len="med"/>
                    </a:lnL>
                    <a:lnR w="6350" cap="flat" cmpd="sng" algn="ctr">
                      <a:solidFill>
                        <a:srgbClr val="757171"/>
                      </a:solidFill>
                      <a:prstDash val="solid"/>
                      <a:round/>
                      <a:headEnd type="none" w="med" len="med"/>
                      <a:tailEnd type="none" w="med" len="med"/>
                    </a:lnR>
                    <a:lnT>
                      <a:noFill/>
                    </a:lnT>
                    <a:lnB w="12700" cap="flat" cmpd="sng" algn="ctr">
                      <a:solidFill>
                        <a:srgbClr val="808080"/>
                      </a:solidFill>
                      <a:prstDash val="solid"/>
                      <a:round/>
                      <a:headEnd type="none" w="med" len="med"/>
                      <a:tailEnd type="none" w="med" len="med"/>
                    </a:lnB>
                  </a:tcPr>
                </a:tc>
                <a:tc>
                  <a:txBody>
                    <a:bodyPr/>
                    <a:lstStyle/>
                    <a:p>
                      <a:pPr algn="ctr" fontAlgn="ctr"/>
                      <a:r>
                        <a:rPr lang="es-MX" sz="1100" b="0" i="0" u="none" strike="noStrike" dirty="0" smtClean="0">
                          <a:solidFill>
                            <a:schemeClr val="tx1"/>
                          </a:solidFill>
                          <a:effectLst/>
                          <a:latin typeface="Century Gothic" panose="020B0502020202020204" pitchFamily="34" charset="0"/>
                        </a:rPr>
                        <a:t>Por definir</a:t>
                      </a:r>
                      <a:r>
                        <a:rPr lang="es-MX" sz="1100" b="0" i="0" u="none" strike="noStrike" dirty="0">
                          <a:solidFill>
                            <a:schemeClr val="tx1"/>
                          </a:solidFill>
                          <a:effectLst/>
                          <a:latin typeface="Century Gothic" panose="020B0502020202020204" pitchFamily="34" charset="0"/>
                        </a:rPr>
                        <a:t> </a:t>
                      </a:r>
                    </a:p>
                  </a:txBody>
                  <a:tcPr marL="0" marR="0" marT="0" marB="0" anchor="ctr">
                    <a:lnL w="6350" cap="flat" cmpd="sng" algn="ctr">
                      <a:solidFill>
                        <a:srgbClr val="757171"/>
                      </a:solidFill>
                      <a:prstDash val="solid"/>
                      <a:round/>
                      <a:headEnd type="none" w="med" len="med"/>
                      <a:tailEnd type="none" w="med" len="med"/>
                    </a:lnL>
                    <a:lnR w="12700" cap="flat" cmpd="sng" algn="ctr">
                      <a:solidFill>
                        <a:srgbClr val="808080"/>
                      </a:solidFill>
                      <a:prstDash val="solid"/>
                      <a:round/>
                      <a:headEnd type="none" w="med" len="med"/>
                      <a:tailEnd type="none" w="med" len="med"/>
                    </a:lnR>
                    <a:lnT>
                      <a:noFill/>
                    </a:lnT>
                    <a:lnB w="12700" cap="flat" cmpd="sng" algn="ctr">
                      <a:solidFill>
                        <a:srgbClr val="808080"/>
                      </a:solidFill>
                      <a:prstDash val="solid"/>
                      <a:round/>
                      <a:headEnd type="none" w="med" len="med"/>
                      <a:tailEnd type="none" w="med" len="med"/>
                    </a:lnB>
                  </a:tcPr>
                </a:tc>
              </a:tr>
            </a:tbl>
          </a:graphicData>
        </a:graphic>
      </p:graphicFrame>
    </p:spTree>
    <p:extLst>
      <p:ext uri="{BB962C8B-B14F-4D97-AF65-F5344CB8AC3E}">
        <p14:creationId xmlns:p14="http://schemas.microsoft.com/office/powerpoint/2010/main" val="582627855"/>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a:xfrm>
            <a:off x="144000" y="288000"/>
            <a:ext cx="6096000" cy="631524"/>
          </a:xfrm>
        </p:spPr>
        <p:txBody>
          <a:bodyPr>
            <a:normAutofit/>
          </a:bodyPr>
          <a:lstStyle/>
          <a:p>
            <a:r>
              <a:rPr lang="es-MX" sz="2000" b="1" dirty="0">
                <a:latin typeface="Century Gothic" panose="020B0502020202020204" pitchFamily="34" charset="0"/>
              </a:rPr>
              <a:t>Portal de Atención a Solicitudes de Emisoras</a:t>
            </a:r>
          </a:p>
        </p:txBody>
      </p:sp>
      <p:sp>
        <p:nvSpPr>
          <p:cNvPr id="3" name="2 Marcador de contenido"/>
          <p:cNvSpPr>
            <a:spLocks noGrp="1"/>
          </p:cNvSpPr>
          <p:nvPr>
            <p:ph idx="1"/>
          </p:nvPr>
        </p:nvSpPr>
        <p:spPr>
          <a:xfrm>
            <a:off x="283835" y="1193439"/>
            <a:ext cx="8341001" cy="503020"/>
          </a:xfrm>
        </p:spPr>
        <p:txBody>
          <a:bodyPr vert="horz" lIns="91440" tIns="45720" rIns="91440" bIns="45720" rtlCol="0">
            <a:noAutofit/>
          </a:bodyPr>
          <a:lstStyle/>
          <a:p>
            <a:pPr marL="0" indent="0" algn="just">
              <a:spcBef>
                <a:spcPts val="0"/>
              </a:spcBef>
              <a:spcAft>
                <a:spcPts val="600"/>
              </a:spcAft>
              <a:buClr>
                <a:srgbClr val="CD0000"/>
              </a:buClr>
              <a:buSzPct val="110000"/>
              <a:buNone/>
            </a:pPr>
            <a:r>
              <a:rPr lang="es-MX" altLang="es-MX" sz="1300" kern="0" dirty="0">
                <a:latin typeface="Century Gothic" panose="020B0502020202020204" pitchFamily="34" charset="0"/>
                <a:cs typeface="Arial" pitchFamily="34" charset="0"/>
              </a:rPr>
              <a:t>En el Portal de Atención a Solicitudes de Emisoras (PASE) ya se encuentran los siguientes CKD’s registrados:</a:t>
            </a:r>
            <a:endParaRPr lang="es-MX" altLang="es-MX" sz="1300" b="1" kern="0" dirty="0">
              <a:latin typeface="Century Gothic" panose="020B0502020202020204" pitchFamily="34" charset="0"/>
              <a:cs typeface="Arial" pitchFamily="34" charset="0"/>
            </a:endParaRPr>
          </a:p>
        </p:txBody>
      </p:sp>
      <p:sp>
        <p:nvSpPr>
          <p:cNvPr id="4" name="Rectángulo 3"/>
          <p:cNvSpPr/>
          <p:nvPr/>
        </p:nvSpPr>
        <p:spPr>
          <a:xfrm>
            <a:off x="1134177" y="6611778"/>
            <a:ext cx="4572000" cy="246221"/>
          </a:xfrm>
          <a:prstGeom prst="rect">
            <a:avLst/>
          </a:prstGeom>
        </p:spPr>
        <p:txBody>
          <a:bodyPr>
            <a:spAutoFit/>
          </a:bodyPr>
          <a:lstStyle/>
          <a:p>
            <a:pPr algn="r">
              <a:spcBef>
                <a:spcPts val="0"/>
              </a:spcBef>
              <a:spcAft>
                <a:spcPts val="600"/>
              </a:spcAft>
              <a:buClr>
                <a:srgbClr val="CD0000"/>
              </a:buClr>
              <a:buSzPct val="110000"/>
            </a:pPr>
            <a:r>
              <a:rPr lang="es-MX" altLang="es-MX" sz="1000" kern="0" dirty="0">
                <a:solidFill>
                  <a:prstClr val="black"/>
                </a:solidFill>
                <a:latin typeface="Century Gothic" panose="020B0502020202020204" pitchFamily="34" charset="0"/>
                <a:cs typeface="Arial" pitchFamily="34" charset="0"/>
              </a:rPr>
              <a:t>http://pase.plataformainfonavit.com/login</a:t>
            </a:r>
          </a:p>
        </p:txBody>
      </p:sp>
      <p:sp>
        <p:nvSpPr>
          <p:cNvPr id="5" name="4 Marcador de número de diapositiva"/>
          <p:cNvSpPr>
            <a:spLocks noGrp="1"/>
          </p:cNvSpPr>
          <p:nvPr>
            <p:ph type="sldNum" sz="quarter" idx="12"/>
          </p:nvPr>
        </p:nvSpPr>
        <p:spPr>
          <a:xfrm>
            <a:off x="8624836" y="6492875"/>
            <a:ext cx="450151" cy="365125"/>
          </a:xfrm>
        </p:spPr>
        <p:txBody>
          <a:bodyPr vert="horz" wrap="square" lIns="91440" tIns="45720" rIns="91440" bIns="45720" numCol="1" anchor="ctr" anchorCtr="0" compatLnSpc="1">
            <a:prstTxWarp prst="textNoShape">
              <a:avLst/>
            </a:prstTxWarp>
          </a:bodyPr>
          <a:lstStyle/>
          <a:p>
            <a:pPr algn="ctr"/>
            <a:fld id="{05E83AA4-A00D-4AA0-8FE8-B93C9F3EC141}" type="slidenum">
              <a:rPr lang="es-ES" altLang="es-MX">
                <a:latin typeface="Century Gothic" panose="020B0502020202020204" pitchFamily="34" charset="0"/>
              </a:rPr>
              <a:pPr algn="ctr"/>
              <a:t>51</a:t>
            </a:fld>
            <a:endParaRPr lang="es-ES" altLang="es-MX" dirty="0">
              <a:latin typeface="Century Gothic" panose="020B0502020202020204" pitchFamily="34" charset="0"/>
            </a:endParaRPr>
          </a:p>
        </p:txBody>
      </p:sp>
      <p:graphicFrame>
        <p:nvGraphicFramePr>
          <p:cNvPr id="7" name="Tabla 6"/>
          <p:cNvGraphicFramePr>
            <a:graphicFrameLocks noGrp="1"/>
          </p:cNvGraphicFramePr>
          <p:nvPr>
            <p:extLst>
              <p:ext uri="{D42A27DB-BD31-4B8C-83A1-F6EECF244321}">
                <p14:modId xmlns:p14="http://schemas.microsoft.com/office/powerpoint/2010/main" val="1771791461"/>
              </p:ext>
            </p:extLst>
          </p:nvPr>
        </p:nvGraphicFramePr>
        <p:xfrm>
          <a:off x="1134177" y="1694687"/>
          <a:ext cx="7102472" cy="4525962"/>
        </p:xfrm>
        <a:graphic>
          <a:graphicData uri="http://schemas.openxmlformats.org/drawingml/2006/table">
            <a:tbl>
              <a:tblPr/>
              <a:tblGrid>
                <a:gridCol w="1775618"/>
                <a:gridCol w="1775618"/>
                <a:gridCol w="1775618"/>
                <a:gridCol w="1775618"/>
              </a:tblGrid>
              <a:tr h="447009">
                <a:tc>
                  <a:txBody>
                    <a:bodyPr/>
                    <a:lstStyle/>
                    <a:p>
                      <a:pPr algn="ctr" fontAlgn="ctr"/>
                      <a:r>
                        <a:rPr lang="es-MX" sz="1100" b="1" i="0" u="none" strike="noStrike" dirty="0">
                          <a:solidFill>
                            <a:srgbClr val="FFFFFF"/>
                          </a:solidFill>
                          <a:effectLst/>
                          <a:latin typeface="Century Gothic" panose="020B0502020202020204" pitchFamily="34" charset="0"/>
                        </a:rPr>
                        <a:t>Nombre </a:t>
                      </a:r>
                    </a:p>
                  </a:txBody>
                  <a:tcPr marL="0" marR="0" marT="0" marB="0" anchor="ctr">
                    <a:lnL w="12700" cap="flat" cmpd="sng" algn="ctr">
                      <a:solidFill>
                        <a:srgbClr val="808080"/>
                      </a:solidFill>
                      <a:prstDash val="solid"/>
                      <a:round/>
                      <a:headEnd type="none" w="med" len="med"/>
                      <a:tailEnd type="none" w="med" len="med"/>
                    </a:lnL>
                    <a:lnR>
                      <a:noFill/>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C00000"/>
                    </a:solidFill>
                  </a:tcPr>
                </a:tc>
                <a:tc>
                  <a:txBody>
                    <a:bodyPr/>
                    <a:lstStyle/>
                    <a:p>
                      <a:pPr algn="ctr" fontAlgn="ctr"/>
                      <a:r>
                        <a:rPr lang="es-MX" sz="1100" b="1" i="0" u="none" strike="noStrike">
                          <a:solidFill>
                            <a:srgbClr val="FFFFFF"/>
                          </a:solidFill>
                          <a:effectLst/>
                          <a:latin typeface="Century Gothic" panose="020B0502020202020204" pitchFamily="34" charset="0"/>
                        </a:rPr>
                        <a:t>Sector</a:t>
                      </a:r>
                    </a:p>
                  </a:txBody>
                  <a:tcPr marL="0" marR="0" marT="0" marB="0" anchor="ctr">
                    <a:lnL>
                      <a:noFill/>
                    </a:lnL>
                    <a:lnR>
                      <a:noFill/>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C00000"/>
                    </a:solidFill>
                  </a:tcPr>
                </a:tc>
                <a:tc gridSpan="2">
                  <a:txBody>
                    <a:bodyPr/>
                    <a:lstStyle/>
                    <a:p>
                      <a:pPr algn="ctr" fontAlgn="ctr"/>
                      <a:r>
                        <a:rPr lang="es-MX" sz="1100" b="1" i="0" u="none" strike="noStrike">
                          <a:solidFill>
                            <a:srgbClr val="FFFFFF"/>
                          </a:solidFill>
                          <a:effectLst/>
                          <a:latin typeface="Century Gothic" panose="020B0502020202020204" pitchFamily="34" charset="0"/>
                        </a:rPr>
                        <a:t>Estado</a:t>
                      </a:r>
                    </a:p>
                  </a:txBody>
                  <a:tcPr marL="0" marR="0" marT="0" marB="0" anchor="ctr">
                    <a:lnL>
                      <a:noFill/>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rgbClr val="C00000"/>
                    </a:solidFill>
                  </a:tcPr>
                </a:tc>
                <a:tc hMerge="1">
                  <a:txBody>
                    <a:bodyPr/>
                    <a:lstStyle/>
                    <a:p>
                      <a:endParaRPr lang="es-MX"/>
                    </a:p>
                  </a:txBody>
                  <a:tcPr/>
                </a:tc>
              </a:tr>
              <a:tr h="453217">
                <a:tc>
                  <a:txBody>
                    <a:bodyPr/>
                    <a:lstStyle/>
                    <a:p>
                      <a:pPr algn="ctr" fontAlgn="ctr"/>
                      <a:r>
                        <a:rPr lang="es-MX" sz="1100" b="0" i="0" u="none" strike="noStrike">
                          <a:solidFill>
                            <a:srgbClr val="000000"/>
                          </a:solidFill>
                          <a:effectLst/>
                          <a:latin typeface="Century Gothic" panose="020B0502020202020204" pitchFamily="34" charset="0"/>
                        </a:rPr>
                        <a:t>Altum</a:t>
                      </a:r>
                    </a:p>
                  </a:txBody>
                  <a:tcPr marL="0" marR="0" marT="0" marB="0" anchor="ctr">
                    <a:lnL w="12700" cap="flat" cmpd="sng" algn="ctr">
                      <a:solidFill>
                        <a:srgbClr val="808080"/>
                      </a:solidFill>
                      <a:prstDash val="solid"/>
                      <a:round/>
                      <a:headEnd type="none" w="med" len="med"/>
                      <a:tailEnd type="none" w="med" len="med"/>
                    </a:lnL>
                    <a:lnR w="6350" cap="flat" cmpd="sng" algn="ctr">
                      <a:solidFill>
                        <a:srgbClr val="757171"/>
                      </a:solidFill>
                      <a:prstDash val="solid"/>
                      <a:round/>
                      <a:headEnd type="none" w="med" len="med"/>
                      <a:tailEnd type="none" w="med" len="med"/>
                    </a:lnR>
                    <a:lnT w="12700" cap="flat" cmpd="sng" algn="ctr">
                      <a:solidFill>
                        <a:srgbClr val="808080"/>
                      </a:solidFill>
                      <a:prstDash val="solid"/>
                      <a:round/>
                      <a:headEnd type="none" w="med" len="med"/>
                      <a:tailEnd type="none" w="med" len="med"/>
                    </a:lnT>
                    <a:lnB>
                      <a:noFill/>
                    </a:lnB>
                    <a:solidFill>
                      <a:srgbClr val="E7E6E6"/>
                    </a:solidFill>
                  </a:tcPr>
                </a:tc>
                <a:tc>
                  <a:txBody>
                    <a:bodyPr/>
                    <a:lstStyle/>
                    <a:p>
                      <a:pPr algn="ctr" fontAlgn="ctr"/>
                      <a:r>
                        <a:rPr lang="es-MX" sz="1100" b="0" i="0" u="none" strike="noStrike">
                          <a:solidFill>
                            <a:srgbClr val="000000"/>
                          </a:solidFill>
                          <a:effectLst/>
                          <a:latin typeface="Century Gothic" panose="020B0502020202020204" pitchFamily="34" charset="0"/>
                        </a:rPr>
                        <a:t>Deuda</a:t>
                      </a:r>
                    </a:p>
                  </a:txBody>
                  <a:tcPr marL="0" marR="0" marT="0" marB="0" anchor="ctr">
                    <a:lnL w="6350" cap="flat" cmpd="sng" algn="ctr">
                      <a:solidFill>
                        <a:srgbClr val="757171"/>
                      </a:solidFill>
                      <a:prstDash val="solid"/>
                      <a:round/>
                      <a:headEnd type="none" w="med" len="med"/>
                      <a:tailEnd type="none" w="med" len="med"/>
                    </a:lnL>
                    <a:lnR w="6350" cap="flat" cmpd="sng" algn="ctr">
                      <a:solidFill>
                        <a:srgbClr val="757171"/>
                      </a:solidFill>
                      <a:prstDash val="solid"/>
                      <a:round/>
                      <a:headEnd type="none" w="med" len="med"/>
                      <a:tailEnd type="none" w="med" len="med"/>
                    </a:lnR>
                    <a:lnT w="12700" cap="flat" cmpd="sng" algn="ctr">
                      <a:solidFill>
                        <a:srgbClr val="808080"/>
                      </a:solidFill>
                      <a:prstDash val="solid"/>
                      <a:round/>
                      <a:headEnd type="none" w="med" len="med"/>
                      <a:tailEnd type="none" w="med" len="med"/>
                    </a:lnT>
                    <a:lnB>
                      <a:noFill/>
                    </a:lnB>
                    <a:solidFill>
                      <a:srgbClr val="E7E6E6"/>
                    </a:solidFill>
                  </a:tcPr>
                </a:tc>
                <a:tc>
                  <a:txBody>
                    <a:bodyPr/>
                    <a:lstStyle/>
                    <a:p>
                      <a:pPr algn="ctr" fontAlgn="ctr"/>
                      <a:r>
                        <a:rPr lang="es-MX" sz="1100" b="0" i="0" u="none" strike="noStrike">
                          <a:solidFill>
                            <a:srgbClr val="ED7D31"/>
                          </a:solidFill>
                          <a:effectLst/>
                          <a:latin typeface="Century Gothic" panose="020B0502020202020204" pitchFamily="34" charset="0"/>
                        </a:rPr>
                        <a:t>En espera</a:t>
                      </a:r>
                    </a:p>
                  </a:txBody>
                  <a:tcPr marL="0" marR="0" marT="0" marB="0" anchor="ctr">
                    <a:lnL w="6350" cap="flat" cmpd="sng" algn="ctr">
                      <a:solidFill>
                        <a:srgbClr val="757171"/>
                      </a:solidFill>
                      <a:prstDash val="solid"/>
                      <a:round/>
                      <a:headEnd type="none" w="med" len="med"/>
                      <a:tailEnd type="none" w="med" len="med"/>
                    </a:lnL>
                    <a:lnR w="6350" cap="flat" cmpd="sng" algn="ctr">
                      <a:solidFill>
                        <a:srgbClr val="757171"/>
                      </a:solidFill>
                      <a:prstDash val="solid"/>
                      <a:round/>
                      <a:headEnd type="none" w="med" len="med"/>
                      <a:tailEnd type="none" w="med" len="med"/>
                    </a:lnR>
                    <a:lnT w="12700" cap="flat" cmpd="sng" algn="ctr">
                      <a:solidFill>
                        <a:srgbClr val="808080"/>
                      </a:solidFill>
                      <a:prstDash val="solid"/>
                      <a:round/>
                      <a:headEnd type="none" w="med" len="med"/>
                      <a:tailEnd type="none" w="med" len="med"/>
                    </a:lnT>
                    <a:lnB>
                      <a:noFill/>
                    </a:lnB>
                    <a:solidFill>
                      <a:srgbClr val="E7E6E6"/>
                    </a:solidFill>
                  </a:tcPr>
                </a:tc>
                <a:tc>
                  <a:txBody>
                    <a:bodyPr/>
                    <a:lstStyle/>
                    <a:p>
                      <a:pPr algn="ctr" fontAlgn="ctr"/>
                      <a:r>
                        <a:rPr lang="es-MX" sz="1100" b="0" i="0" u="none" strike="noStrike" dirty="0" smtClean="0">
                          <a:solidFill>
                            <a:schemeClr val="tx1"/>
                          </a:solidFill>
                          <a:effectLst/>
                          <a:latin typeface="Century Gothic" panose="020B0502020202020204" pitchFamily="34" charset="0"/>
                        </a:rPr>
                        <a:t>Por definir</a:t>
                      </a:r>
                      <a:r>
                        <a:rPr lang="es-MX" sz="1100" b="0" i="0" u="none" strike="noStrike" dirty="0">
                          <a:solidFill>
                            <a:schemeClr val="tx1"/>
                          </a:solidFill>
                          <a:effectLst/>
                          <a:latin typeface="Century Gothic" panose="020B0502020202020204" pitchFamily="34" charset="0"/>
                        </a:rPr>
                        <a:t> </a:t>
                      </a:r>
                    </a:p>
                  </a:txBody>
                  <a:tcPr marL="0" marR="0" marT="0" marB="0" anchor="ctr">
                    <a:lnL w="6350" cap="flat" cmpd="sng" algn="ctr">
                      <a:solidFill>
                        <a:srgbClr val="757171"/>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a:noFill/>
                    </a:lnB>
                    <a:solidFill>
                      <a:srgbClr val="E7E6E6"/>
                    </a:solidFill>
                  </a:tcPr>
                </a:tc>
              </a:tr>
              <a:tr h="453217">
                <a:tc>
                  <a:txBody>
                    <a:bodyPr/>
                    <a:lstStyle/>
                    <a:p>
                      <a:pPr algn="ctr" fontAlgn="ctr"/>
                      <a:r>
                        <a:rPr lang="es-MX" sz="1100" b="0" i="0" u="none" strike="noStrike">
                          <a:solidFill>
                            <a:srgbClr val="000000"/>
                          </a:solidFill>
                          <a:effectLst/>
                          <a:latin typeface="Century Gothic" panose="020B0502020202020204" pitchFamily="34" charset="0"/>
                        </a:rPr>
                        <a:t>Artha</a:t>
                      </a:r>
                    </a:p>
                  </a:txBody>
                  <a:tcPr marL="0" marR="0" marT="0" marB="0" anchor="ctr">
                    <a:lnL w="12700" cap="flat" cmpd="sng" algn="ctr">
                      <a:solidFill>
                        <a:srgbClr val="808080"/>
                      </a:solidFill>
                      <a:prstDash val="solid"/>
                      <a:round/>
                      <a:headEnd type="none" w="med" len="med"/>
                      <a:tailEnd type="none" w="med" len="med"/>
                    </a:lnL>
                    <a:lnR w="6350" cap="flat" cmpd="sng" algn="ctr">
                      <a:solidFill>
                        <a:srgbClr val="757171"/>
                      </a:solidFill>
                      <a:prstDash val="solid"/>
                      <a:round/>
                      <a:headEnd type="none" w="med" len="med"/>
                      <a:tailEnd type="none" w="med" len="med"/>
                    </a:lnR>
                    <a:lnT>
                      <a:noFill/>
                    </a:lnT>
                    <a:lnB>
                      <a:noFill/>
                    </a:lnB>
                  </a:tcPr>
                </a:tc>
                <a:tc>
                  <a:txBody>
                    <a:bodyPr/>
                    <a:lstStyle/>
                    <a:p>
                      <a:pPr algn="ctr" fontAlgn="ctr"/>
                      <a:r>
                        <a:rPr lang="es-MX" sz="1100" b="0" i="0" u="none" strike="noStrike">
                          <a:solidFill>
                            <a:srgbClr val="000000"/>
                          </a:solidFill>
                          <a:effectLst/>
                          <a:latin typeface="Century Gothic" panose="020B0502020202020204" pitchFamily="34" charset="0"/>
                        </a:rPr>
                        <a:t>Bienes raíces</a:t>
                      </a:r>
                    </a:p>
                  </a:txBody>
                  <a:tcPr marL="0" marR="0" marT="0" marB="0" anchor="ctr">
                    <a:lnL w="6350" cap="flat" cmpd="sng" algn="ctr">
                      <a:solidFill>
                        <a:srgbClr val="757171"/>
                      </a:solidFill>
                      <a:prstDash val="solid"/>
                      <a:round/>
                      <a:headEnd type="none" w="med" len="med"/>
                      <a:tailEnd type="none" w="med" len="med"/>
                    </a:lnL>
                    <a:lnR w="6350" cap="flat" cmpd="sng" algn="ctr">
                      <a:solidFill>
                        <a:srgbClr val="757171"/>
                      </a:solidFill>
                      <a:prstDash val="solid"/>
                      <a:round/>
                      <a:headEnd type="none" w="med" len="med"/>
                      <a:tailEnd type="none" w="med" len="med"/>
                    </a:lnR>
                    <a:lnT>
                      <a:noFill/>
                    </a:lnT>
                    <a:lnB>
                      <a:noFill/>
                    </a:lnB>
                  </a:tcPr>
                </a:tc>
                <a:tc>
                  <a:txBody>
                    <a:bodyPr/>
                    <a:lstStyle/>
                    <a:p>
                      <a:pPr algn="ctr" fontAlgn="ctr"/>
                      <a:r>
                        <a:rPr lang="es-MX" sz="1100" b="0" i="0" u="none" strike="noStrike">
                          <a:solidFill>
                            <a:srgbClr val="ED7D31"/>
                          </a:solidFill>
                          <a:effectLst/>
                          <a:latin typeface="Century Gothic" panose="020B0502020202020204" pitchFamily="34" charset="0"/>
                        </a:rPr>
                        <a:t>En espera</a:t>
                      </a:r>
                    </a:p>
                  </a:txBody>
                  <a:tcPr marL="0" marR="0" marT="0" marB="0" anchor="ctr">
                    <a:lnL w="6350" cap="flat" cmpd="sng" algn="ctr">
                      <a:solidFill>
                        <a:srgbClr val="757171"/>
                      </a:solidFill>
                      <a:prstDash val="solid"/>
                      <a:round/>
                      <a:headEnd type="none" w="med" len="med"/>
                      <a:tailEnd type="none" w="med" len="med"/>
                    </a:lnL>
                    <a:lnR w="6350" cap="flat" cmpd="sng" algn="ctr">
                      <a:solidFill>
                        <a:srgbClr val="757171"/>
                      </a:solidFill>
                      <a:prstDash val="solid"/>
                      <a:round/>
                      <a:headEnd type="none" w="med" len="med"/>
                      <a:tailEnd type="none" w="med" len="med"/>
                    </a:lnR>
                    <a:lnT>
                      <a:noFill/>
                    </a:lnT>
                    <a:lnB>
                      <a:noFill/>
                    </a:lnB>
                  </a:tcPr>
                </a:tc>
                <a:tc>
                  <a:txBody>
                    <a:bodyPr/>
                    <a:lstStyle/>
                    <a:p>
                      <a:pPr algn="ctr" fontAlgn="ctr"/>
                      <a:r>
                        <a:rPr lang="es-MX" sz="1100" b="0" i="0" u="none" strike="noStrike" dirty="0">
                          <a:solidFill>
                            <a:schemeClr val="tx1"/>
                          </a:solidFill>
                          <a:effectLst/>
                          <a:latin typeface="Century Gothic" panose="020B0502020202020204" pitchFamily="34" charset="0"/>
                        </a:rPr>
                        <a:t> </a:t>
                      </a:r>
                      <a:r>
                        <a:rPr lang="es-MX" sz="1100" b="0" i="0" u="none" strike="noStrike" dirty="0" smtClean="0">
                          <a:solidFill>
                            <a:schemeClr val="tx1"/>
                          </a:solidFill>
                          <a:effectLst/>
                          <a:latin typeface="Century Gothic" panose="020B0502020202020204" pitchFamily="34" charset="0"/>
                        </a:rPr>
                        <a:t>Por definir</a:t>
                      </a:r>
                    </a:p>
                  </a:txBody>
                  <a:tcPr marL="0" marR="0" marT="0" marB="0" anchor="ctr">
                    <a:lnL w="6350" cap="flat" cmpd="sng" algn="ctr">
                      <a:solidFill>
                        <a:srgbClr val="757171"/>
                      </a:solidFill>
                      <a:prstDash val="solid"/>
                      <a:round/>
                      <a:headEnd type="none" w="med" len="med"/>
                      <a:tailEnd type="none" w="med" len="med"/>
                    </a:lnL>
                    <a:lnR w="12700" cap="flat" cmpd="sng" algn="ctr">
                      <a:solidFill>
                        <a:srgbClr val="808080"/>
                      </a:solidFill>
                      <a:prstDash val="solid"/>
                      <a:round/>
                      <a:headEnd type="none" w="med" len="med"/>
                      <a:tailEnd type="none" w="med" len="med"/>
                    </a:lnR>
                    <a:lnT>
                      <a:noFill/>
                    </a:lnT>
                    <a:lnB>
                      <a:noFill/>
                    </a:lnB>
                  </a:tcPr>
                </a:tc>
              </a:tr>
              <a:tr h="453217">
                <a:tc>
                  <a:txBody>
                    <a:bodyPr/>
                    <a:lstStyle/>
                    <a:p>
                      <a:pPr algn="ctr" fontAlgn="ctr"/>
                      <a:r>
                        <a:rPr lang="es-MX" sz="1100" b="0" i="0" u="none" strike="noStrike">
                          <a:solidFill>
                            <a:srgbClr val="000000"/>
                          </a:solidFill>
                          <a:effectLst/>
                          <a:latin typeface="Century Gothic" panose="020B0502020202020204" pitchFamily="34" charset="0"/>
                        </a:rPr>
                        <a:t>Delta</a:t>
                      </a:r>
                    </a:p>
                  </a:txBody>
                  <a:tcPr marL="0" marR="0" marT="0" marB="0" anchor="ctr">
                    <a:lnL w="12700" cap="flat" cmpd="sng" algn="ctr">
                      <a:solidFill>
                        <a:srgbClr val="808080"/>
                      </a:solidFill>
                      <a:prstDash val="solid"/>
                      <a:round/>
                      <a:headEnd type="none" w="med" len="med"/>
                      <a:tailEnd type="none" w="med" len="med"/>
                    </a:lnL>
                    <a:lnR w="6350" cap="flat" cmpd="sng" algn="ctr">
                      <a:solidFill>
                        <a:srgbClr val="757171"/>
                      </a:solidFill>
                      <a:prstDash val="solid"/>
                      <a:round/>
                      <a:headEnd type="none" w="med" len="med"/>
                      <a:tailEnd type="none" w="med" len="med"/>
                    </a:lnR>
                    <a:lnT>
                      <a:noFill/>
                    </a:lnT>
                    <a:lnB>
                      <a:noFill/>
                    </a:lnB>
                    <a:solidFill>
                      <a:srgbClr val="E7E6E6"/>
                    </a:solidFill>
                  </a:tcPr>
                </a:tc>
                <a:tc>
                  <a:txBody>
                    <a:bodyPr/>
                    <a:lstStyle/>
                    <a:p>
                      <a:pPr algn="ctr" fontAlgn="ctr"/>
                      <a:r>
                        <a:rPr lang="es-MX" sz="1100" b="0" i="0" u="none" strike="noStrike">
                          <a:solidFill>
                            <a:srgbClr val="000000"/>
                          </a:solidFill>
                          <a:effectLst/>
                          <a:latin typeface="Century Gothic" panose="020B0502020202020204" pitchFamily="34" charset="0"/>
                        </a:rPr>
                        <a:t>Bienes raíces</a:t>
                      </a:r>
                    </a:p>
                  </a:txBody>
                  <a:tcPr marL="0" marR="0" marT="0" marB="0" anchor="ctr">
                    <a:lnL w="6350" cap="flat" cmpd="sng" algn="ctr">
                      <a:solidFill>
                        <a:srgbClr val="757171"/>
                      </a:solidFill>
                      <a:prstDash val="solid"/>
                      <a:round/>
                      <a:headEnd type="none" w="med" len="med"/>
                      <a:tailEnd type="none" w="med" len="med"/>
                    </a:lnL>
                    <a:lnR w="6350" cap="flat" cmpd="sng" algn="ctr">
                      <a:solidFill>
                        <a:srgbClr val="757171"/>
                      </a:solidFill>
                      <a:prstDash val="solid"/>
                      <a:round/>
                      <a:headEnd type="none" w="med" len="med"/>
                      <a:tailEnd type="none" w="med" len="med"/>
                    </a:lnR>
                    <a:lnT>
                      <a:noFill/>
                    </a:lnT>
                    <a:lnB>
                      <a:noFill/>
                    </a:lnB>
                    <a:solidFill>
                      <a:srgbClr val="E7E6E6"/>
                    </a:solidFill>
                  </a:tcPr>
                </a:tc>
                <a:tc>
                  <a:txBody>
                    <a:bodyPr/>
                    <a:lstStyle/>
                    <a:p>
                      <a:pPr algn="ctr" fontAlgn="ctr"/>
                      <a:r>
                        <a:rPr lang="es-MX" sz="1100" b="0" i="0" u="none" strike="noStrike">
                          <a:solidFill>
                            <a:srgbClr val="ED7D31"/>
                          </a:solidFill>
                          <a:effectLst/>
                          <a:latin typeface="Century Gothic" panose="020B0502020202020204" pitchFamily="34" charset="0"/>
                        </a:rPr>
                        <a:t>En espera</a:t>
                      </a:r>
                    </a:p>
                  </a:txBody>
                  <a:tcPr marL="0" marR="0" marT="0" marB="0" anchor="ctr">
                    <a:lnL w="6350" cap="flat" cmpd="sng" algn="ctr">
                      <a:solidFill>
                        <a:srgbClr val="757171"/>
                      </a:solidFill>
                      <a:prstDash val="solid"/>
                      <a:round/>
                      <a:headEnd type="none" w="med" len="med"/>
                      <a:tailEnd type="none" w="med" len="med"/>
                    </a:lnL>
                    <a:lnR w="6350" cap="flat" cmpd="sng" algn="ctr">
                      <a:solidFill>
                        <a:srgbClr val="757171"/>
                      </a:solidFill>
                      <a:prstDash val="solid"/>
                      <a:round/>
                      <a:headEnd type="none" w="med" len="med"/>
                      <a:tailEnd type="none" w="med" len="med"/>
                    </a:lnR>
                    <a:lnT>
                      <a:noFill/>
                    </a:lnT>
                    <a:lnB>
                      <a:noFill/>
                    </a:lnB>
                    <a:solidFill>
                      <a:srgbClr val="E7E6E6"/>
                    </a:solidFill>
                  </a:tcPr>
                </a:tc>
                <a:tc>
                  <a:txBody>
                    <a:bodyPr/>
                    <a:lstStyle/>
                    <a:p>
                      <a:pPr algn="ctr" fontAlgn="ctr"/>
                      <a:r>
                        <a:rPr lang="es-MX" sz="1100" b="0" i="0" u="none" strike="noStrike" dirty="0" smtClean="0">
                          <a:solidFill>
                            <a:schemeClr val="tx1"/>
                          </a:solidFill>
                          <a:effectLst/>
                          <a:latin typeface="Century Gothic" panose="020B0502020202020204" pitchFamily="34" charset="0"/>
                        </a:rPr>
                        <a:t>Por definir</a:t>
                      </a:r>
                      <a:r>
                        <a:rPr lang="es-MX" sz="1100" b="0" i="0" u="none" strike="noStrike" dirty="0">
                          <a:solidFill>
                            <a:schemeClr val="tx1"/>
                          </a:solidFill>
                          <a:effectLst/>
                          <a:latin typeface="Century Gothic" panose="020B0502020202020204" pitchFamily="34" charset="0"/>
                        </a:rPr>
                        <a:t> </a:t>
                      </a:r>
                    </a:p>
                  </a:txBody>
                  <a:tcPr marL="0" marR="0" marT="0" marB="0" anchor="ctr">
                    <a:lnL w="6350" cap="flat" cmpd="sng" algn="ctr">
                      <a:solidFill>
                        <a:srgbClr val="757171"/>
                      </a:solidFill>
                      <a:prstDash val="solid"/>
                      <a:round/>
                      <a:headEnd type="none" w="med" len="med"/>
                      <a:tailEnd type="none" w="med" len="med"/>
                    </a:lnL>
                    <a:lnR w="12700" cap="flat" cmpd="sng" algn="ctr">
                      <a:solidFill>
                        <a:srgbClr val="808080"/>
                      </a:solidFill>
                      <a:prstDash val="solid"/>
                      <a:round/>
                      <a:headEnd type="none" w="med" len="med"/>
                      <a:tailEnd type="none" w="med" len="med"/>
                    </a:lnR>
                    <a:lnT>
                      <a:noFill/>
                    </a:lnT>
                    <a:lnB>
                      <a:noFill/>
                    </a:lnB>
                    <a:solidFill>
                      <a:srgbClr val="E7E6E6"/>
                    </a:solidFill>
                  </a:tcPr>
                </a:tc>
              </a:tr>
              <a:tr h="453217">
                <a:tc>
                  <a:txBody>
                    <a:bodyPr/>
                    <a:lstStyle/>
                    <a:p>
                      <a:pPr algn="ctr" fontAlgn="ctr"/>
                      <a:r>
                        <a:rPr lang="es-MX" sz="1100" b="0" i="0" u="none" strike="noStrike">
                          <a:solidFill>
                            <a:srgbClr val="000000"/>
                          </a:solidFill>
                          <a:effectLst/>
                          <a:latin typeface="Century Gothic" panose="020B0502020202020204" pitchFamily="34" charset="0"/>
                        </a:rPr>
                        <a:t>Be Grand</a:t>
                      </a:r>
                    </a:p>
                  </a:txBody>
                  <a:tcPr marL="0" marR="0" marT="0" marB="0" anchor="ctr">
                    <a:lnL w="12700" cap="flat" cmpd="sng" algn="ctr">
                      <a:solidFill>
                        <a:srgbClr val="808080"/>
                      </a:solidFill>
                      <a:prstDash val="solid"/>
                      <a:round/>
                      <a:headEnd type="none" w="med" len="med"/>
                      <a:tailEnd type="none" w="med" len="med"/>
                    </a:lnL>
                    <a:lnR w="6350" cap="flat" cmpd="sng" algn="ctr">
                      <a:solidFill>
                        <a:srgbClr val="757171"/>
                      </a:solidFill>
                      <a:prstDash val="solid"/>
                      <a:round/>
                      <a:headEnd type="none" w="med" len="med"/>
                      <a:tailEnd type="none" w="med" len="med"/>
                    </a:lnR>
                    <a:lnT>
                      <a:noFill/>
                    </a:lnT>
                    <a:lnB>
                      <a:noFill/>
                    </a:lnB>
                  </a:tcPr>
                </a:tc>
                <a:tc>
                  <a:txBody>
                    <a:bodyPr/>
                    <a:lstStyle/>
                    <a:p>
                      <a:pPr algn="ctr" fontAlgn="ctr"/>
                      <a:r>
                        <a:rPr lang="es-MX" sz="1100" b="0" i="0" u="none" strike="noStrike">
                          <a:solidFill>
                            <a:srgbClr val="000000"/>
                          </a:solidFill>
                          <a:effectLst/>
                          <a:latin typeface="Century Gothic" panose="020B0502020202020204" pitchFamily="34" charset="0"/>
                        </a:rPr>
                        <a:t>Bienes raíces</a:t>
                      </a:r>
                    </a:p>
                  </a:txBody>
                  <a:tcPr marL="0" marR="0" marT="0" marB="0" anchor="ctr">
                    <a:lnL w="6350" cap="flat" cmpd="sng" algn="ctr">
                      <a:solidFill>
                        <a:srgbClr val="757171"/>
                      </a:solidFill>
                      <a:prstDash val="solid"/>
                      <a:round/>
                      <a:headEnd type="none" w="med" len="med"/>
                      <a:tailEnd type="none" w="med" len="med"/>
                    </a:lnL>
                    <a:lnR w="6350" cap="flat" cmpd="sng" algn="ctr">
                      <a:solidFill>
                        <a:srgbClr val="757171"/>
                      </a:solidFill>
                      <a:prstDash val="solid"/>
                      <a:round/>
                      <a:headEnd type="none" w="med" len="med"/>
                      <a:tailEnd type="none" w="med" len="med"/>
                    </a:lnR>
                    <a:lnT>
                      <a:noFill/>
                    </a:lnT>
                    <a:lnB>
                      <a:noFill/>
                    </a:lnB>
                  </a:tcPr>
                </a:tc>
                <a:tc>
                  <a:txBody>
                    <a:bodyPr/>
                    <a:lstStyle/>
                    <a:p>
                      <a:pPr algn="ctr" fontAlgn="ctr"/>
                      <a:r>
                        <a:rPr lang="es-MX" sz="1100" b="0" i="0" u="none" strike="noStrike">
                          <a:solidFill>
                            <a:srgbClr val="ED7D31"/>
                          </a:solidFill>
                          <a:effectLst/>
                          <a:latin typeface="Century Gothic" panose="020B0502020202020204" pitchFamily="34" charset="0"/>
                        </a:rPr>
                        <a:t>En espera</a:t>
                      </a:r>
                    </a:p>
                  </a:txBody>
                  <a:tcPr marL="0" marR="0" marT="0" marB="0" anchor="ctr">
                    <a:lnL w="6350" cap="flat" cmpd="sng" algn="ctr">
                      <a:solidFill>
                        <a:srgbClr val="757171"/>
                      </a:solidFill>
                      <a:prstDash val="solid"/>
                      <a:round/>
                      <a:headEnd type="none" w="med" len="med"/>
                      <a:tailEnd type="none" w="med" len="med"/>
                    </a:lnL>
                    <a:lnR w="6350" cap="flat" cmpd="sng" algn="ctr">
                      <a:solidFill>
                        <a:srgbClr val="757171"/>
                      </a:solidFill>
                      <a:prstDash val="solid"/>
                      <a:round/>
                      <a:headEnd type="none" w="med" len="med"/>
                      <a:tailEnd type="none" w="med" len="med"/>
                    </a:lnR>
                    <a:lnT>
                      <a:noFill/>
                    </a:lnT>
                    <a:lnB>
                      <a:noFill/>
                    </a:lnB>
                  </a:tcPr>
                </a:tc>
                <a:tc>
                  <a:txBody>
                    <a:bodyPr/>
                    <a:lstStyle/>
                    <a:p>
                      <a:pPr algn="ctr" fontAlgn="ctr"/>
                      <a:r>
                        <a:rPr lang="es-MX" sz="1100" b="0" i="0" u="none" strike="noStrike" dirty="0">
                          <a:solidFill>
                            <a:schemeClr val="tx1"/>
                          </a:solidFill>
                          <a:effectLst/>
                          <a:latin typeface="Century Gothic" panose="020B0502020202020204" pitchFamily="34" charset="0"/>
                        </a:rPr>
                        <a:t> </a:t>
                      </a:r>
                      <a:r>
                        <a:rPr lang="es-MX" sz="1100" b="0" i="0" u="none" strike="noStrike" dirty="0" smtClean="0">
                          <a:solidFill>
                            <a:schemeClr val="tx1"/>
                          </a:solidFill>
                          <a:effectLst/>
                          <a:latin typeface="Century Gothic" panose="020B0502020202020204" pitchFamily="34" charset="0"/>
                        </a:rPr>
                        <a:t>Por definir</a:t>
                      </a:r>
                    </a:p>
                  </a:txBody>
                  <a:tcPr marL="0" marR="0" marT="0" marB="0" anchor="ctr">
                    <a:lnL w="6350" cap="flat" cmpd="sng" algn="ctr">
                      <a:solidFill>
                        <a:srgbClr val="757171"/>
                      </a:solidFill>
                      <a:prstDash val="solid"/>
                      <a:round/>
                      <a:headEnd type="none" w="med" len="med"/>
                      <a:tailEnd type="none" w="med" len="med"/>
                    </a:lnL>
                    <a:lnR w="12700" cap="flat" cmpd="sng" algn="ctr">
                      <a:solidFill>
                        <a:srgbClr val="808080"/>
                      </a:solidFill>
                      <a:prstDash val="solid"/>
                      <a:round/>
                      <a:headEnd type="none" w="med" len="med"/>
                      <a:tailEnd type="none" w="med" len="med"/>
                    </a:lnR>
                    <a:lnT>
                      <a:noFill/>
                    </a:lnT>
                    <a:lnB>
                      <a:noFill/>
                    </a:lnB>
                  </a:tcPr>
                </a:tc>
              </a:tr>
              <a:tr h="453217">
                <a:tc>
                  <a:txBody>
                    <a:bodyPr/>
                    <a:lstStyle/>
                    <a:p>
                      <a:pPr algn="ctr" fontAlgn="ctr"/>
                      <a:r>
                        <a:rPr lang="es-MX" sz="1100" b="0" i="0" u="none" strike="noStrike">
                          <a:solidFill>
                            <a:srgbClr val="000000"/>
                          </a:solidFill>
                          <a:effectLst/>
                          <a:latin typeface="Century Gothic" panose="020B0502020202020204" pitchFamily="34" charset="0"/>
                        </a:rPr>
                        <a:t>Thermion</a:t>
                      </a:r>
                    </a:p>
                  </a:txBody>
                  <a:tcPr marL="0" marR="0" marT="0" marB="0" anchor="ctr">
                    <a:lnL w="12700" cap="flat" cmpd="sng" algn="ctr">
                      <a:solidFill>
                        <a:srgbClr val="808080"/>
                      </a:solidFill>
                      <a:prstDash val="solid"/>
                      <a:round/>
                      <a:headEnd type="none" w="med" len="med"/>
                      <a:tailEnd type="none" w="med" len="med"/>
                    </a:lnL>
                    <a:lnR w="6350" cap="flat" cmpd="sng" algn="ctr">
                      <a:solidFill>
                        <a:srgbClr val="757171"/>
                      </a:solidFill>
                      <a:prstDash val="solid"/>
                      <a:round/>
                      <a:headEnd type="none" w="med" len="med"/>
                      <a:tailEnd type="none" w="med" len="med"/>
                    </a:lnR>
                    <a:lnT>
                      <a:noFill/>
                    </a:lnT>
                    <a:lnB>
                      <a:noFill/>
                    </a:lnB>
                    <a:solidFill>
                      <a:srgbClr val="E7E6E6"/>
                    </a:solidFill>
                  </a:tcPr>
                </a:tc>
                <a:tc>
                  <a:txBody>
                    <a:bodyPr/>
                    <a:lstStyle/>
                    <a:p>
                      <a:pPr algn="ctr" fontAlgn="ctr"/>
                      <a:r>
                        <a:rPr lang="es-MX" sz="1100" b="0" i="0" u="none" strike="noStrike">
                          <a:solidFill>
                            <a:srgbClr val="000000"/>
                          </a:solidFill>
                          <a:effectLst/>
                          <a:latin typeface="Century Gothic" panose="020B0502020202020204" pitchFamily="34" charset="0"/>
                        </a:rPr>
                        <a:t>Energía</a:t>
                      </a:r>
                    </a:p>
                  </a:txBody>
                  <a:tcPr marL="0" marR="0" marT="0" marB="0" anchor="ctr">
                    <a:lnL w="6350" cap="flat" cmpd="sng" algn="ctr">
                      <a:solidFill>
                        <a:srgbClr val="757171"/>
                      </a:solidFill>
                      <a:prstDash val="solid"/>
                      <a:round/>
                      <a:headEnd type="none" w="med" len="med"/>
                      <a:tailEnd type="none" w="med" len="med"/>
                    </a:lnL>
                    <a:lnR w="6350" cap="flat" cmpd="sng" algn="ctr">
                      <a:solidFill>
                        <a:srgbClr val="757171"/>
                      </a:solidFill>
                      <a:prstDash val="solid"/>
                      <a:round/>
                      <a:headEnd type="none" w="med" len="med"/>
                      <a:tailEnd type="none" w="med" len="med"/>
                    </a:lnR>
                    <a:lnT>
                      <a:noFill/>
                    </a:lnT>
                    <a:lnB>
                      <a:noFill/>
                    </a:lnB>
                    <a:solidFill>
                      <a:srgbClr val="E7E6E6"/>
                    </a:solidFill>
                  </a:tcPr>
                </a:tc>
                <a:tc>
                  <a:txBody>
                    <a:bodyPr/>
                    <a:lstStyle/>
                    <a:p>
                      <a:pPr algn="ctr" fontAlgn="ctr"/>
                      <a:r>
                        <a:rPr lang="es-MX" sz="1100" b="0" i="0" u="none" strike="noStrike">
                          <a:solidFill>
                            <a:srgbClr val="ED7D31"/>
                          </a:solidFill>
                          <a:effectLst/>
                          <a:latin typeface="Century Gothic" panose="020B0502020202020204" pitchFamily="34" charset="0"/>
                        </a:rPr>
                        <a:t>En espera</a:t>
                      </a:r>
                    </a:p>
                  </a:txBody>
                  <a:tcPr marL="0" marR="0" marT="0" marB="0" anchor="ctr">
                    <a:lnL w="6350" cap="flat" cmpd="sng" algn="ctr">
                      <a:solidFill>
                        <a:srgbClr val="757171"/>
                      </a:solidFill>
                      <a:prstDash val="solid"/>
                      <a:round/>
                      <a:headEnd type="none" w="med" len="med"/>
                      <a:tailEnd type="none" w="med" len="med"/>
                    </a:lnL>
                    <a:lnR w="6350" cap="flat" cmpd="sng" algn="ctr">
                      <a:solidFill>
                        <a:srgbClr val="757171"/>
                      </a:solidFill>
                      <a:prstDash val="solid"/>
                      <a:round/>
                      <a:headEnd type="none" w="med" len="med"/>
                      <a:tailEnd type="none" w="med" len="med"/>
                    </a:lnR>
                    <a:lnT>
                      <a:noFill/>
                    </a:lnT>
                    <a:lnB>
                      <a:noFill/>
                    </a:lnB>
                    <a:solidFill>
                      <a:srgbClr val="E7E6E6"/>
                    </a:solidFill>
                  </a:tcPr>
                </a:tc>
                <a:tc>
                  <a:txBody>
                    <a:bodyPr/>
                    <a:lstStyle/>
                    <a:p>
                      <a:pPr algn="ctr" fontAlgn="ctr"/>
                      <a:r>
                        <a:rPr lang="es-MX" sz="1100" b="0" i="0" u="none" strike="noStrike" dirty="0" smtClean="0">
                          <a:solidFill>
                            <a:schemeClr val="tx1"/>
                          </a:solidFill>
                          <a:effectLst/>
                          <a:latin typeface="Century Gothic" panose="020B0502020202020204" pitchFamily="34" charset="0"/>
                        </a:rPr>
                        <a:t>Por definir</a:t>
                      </a:r>
                      <a:r>
                        <a:rPr lang="es-MX" sz="1100" b="0" i="0" u="none" strike="noStrike" dirty="0">
                          <a:solidFill>
                            <a:schemeClr val="tx1"/>
                          </a:solidFill>
                          <a:effectLst/>
                          <a:latin typeface="Century Gothic" panose="020B0502020202020204" pitchFamily="34" charset="0"/>
                        </a:rPr>
                        <a:t> </a:t>
                      </a:r>
                    </a:p>
                  </a:txBody>
                  <a:tcPr marL="0" marR="0" marT="0" marB="0" anchor="ctr">
                    <a:lnL w="6350" cap="flat" cmpd="sng" algn="ctr">
                      <a:solidFill>
                        <a:srgbClr val="757171"/>
                      </a:solidFill>
                      <a:prstDash val="solid"/>
                      <a:round/>
                      <a:headEnd type="none" w="med" len="med"/>
                      <a:tailEnd type="none" w="med" len="med"/>
                    </a:lnL>
                    <a:lnR w="12700" cap="flat" cmpd="sng" algn="ctr">
                      <a:solidFill>
                        <a:srgbClr val="808080"/>
                      </a:solidFill>
                      <a:prstDash val="solid"/>
                      <a:round/>
                      <a:headEnd type="none" w="med" len="med"/>
                      <a:tailEnd type="none" w="med" len="med"/>
                    </a:lnR>
                    <a:lnT>
                      <a:noFill/>
                    </a:lnT>
                    <a:lnB>
                      <a:noFill/>
                    </a:lnB>
                    <a:solidFill>
                      <a:srgbClr val="E7E6E6"/>
                    </a:solidFill>
                  </a:tcPr>
                </a:tc>
              </a:tr>
              <a:tr h="453217">
                <a:tc>
                  <a:txBody>
                    <a:bodyPr/>
                    <a:lstStyle/>
                    <a:p>
                      <a:pPr algn="ctr" fontAlgn="ctr"/>
                      <a:r>
                        <a:rPr lang="es-MX" sz="1100" b="0" i="0" u="none" strike="noStrike">
                          <a:solidFill>
                            <a:srgbClr val="000000"/>
                          </a:solidFill>
                          <a:effectLst/>
                          <a:latin typeface="Century Gothic" panose="020B0502020202020204" pitchFamily="34" charset="0"/>
                        </a:rPr>
                        <a:t>Gava</a:t>
                      </a:r>
                    </a:p>
                  </a:txBody>
                  <a:tcPr marL="0" marR="0" marT="0" marB="0" anchor="ctr">
                    <a:lnL w="12700" cap="flat" cmpd="sng" algn="ctr">
                      <a:solidFill>
                        <a:srgbClr val="808080"/>
                      </a:solidFill>
                      <a:prstDash val="solid"/>
                      <a:round/>
                      <a:headEnd type="none" w="med" len="med"/>
                      <a:tailEnd type="none" w="med" len="med"/>
                    </a:lnL>
                    <a:lnR w="6350" cap="flat" cmpd="sng" algn="ctr">
                      <a:solidFill>
                        <a:srgbClr val="757171"/>
                      </a:solidFill>
                      <a:prstDash val="solid"/>
                      <a:round/>
                      <a:headEnd type="none" w="med" len="med"/>
                      <a:tailEnd type="none" w="med" len="med"/>
                    </a:lnR>
                    <a:lnT>
                      <a:noFill/>
                    </a:lnT>
                    <a:lnB>
                      <a:noFill/>
                    </a:lnB>
                  </a:tcPr>
                </a:tc>
                <a:tc>
                  <a:txBody>
                    <a:bodyPr/>
                    <a:lstStyle/>
                    <a:p>
                      <a:pPr algn="ctr" fontAlgn="ctr"/>
                      <a:r>
                        <a:rPr lang="es-MX" sz="1100" b="0" i="0" u="none" strike="noStrike">
                          <a:solidFill>
                            <a:srgbClr val="000000"/>
                          </a:solidFill>
                          <a:effectLst/>
                          <a:latin typeface="Century Gothic" panose="020B0502020202020204" pitchFamily="34" charset="0"/>
                        </a:rPr>
                        <a:t>Deuda</a:t>
                      </a:r>
                    </a:p>
                  </a:txBody>
                  <a:tcPr marL="0" marR="0" marT="0" marB="0" anchor="ctr">
                    <a:lnL w="6350" cap="flat" cmpd="sng" algn="ctr">
                      <a:solidFill>
                        <a:srgbClr val="757171"/>
                      </a:solidFill>
                      <a:prstDash val="solid"/>
                      <a:round/>
                      <a:headEnd type="none" w="med" len="med"/>
                      <a:tailEnd type="none" w="med" len="med"/>
                    </a:lnL>
                    <a:lnR w="6350" cap="flat" cmpd="sng" algn="ctr">
                      <a:solidFill>
                        <a:srgbClr val="757171"/>
                      </a:solidFill>
                      <a:prstDash val="solid"/>
                      <a:round/>
                      <a:headEnd type="none" w="med" len="med"/>
                      <a:tailEnd type="none" w="med" len="med"/>
                    </a:lnR>
                    <a:lnT>
                      <a:noFill/>
                    </a:lnT>
                    <a:lnB>
                      <a:noFill/>
                    </a:lnB>
                  </a:tcPr>
                </a:tc>
                <a:tc>
                  <a:txBody>
                    <a:bodyPr/>
                    <a:lstStyle/>
                    <a:p>
                      <a:pPr algn="ctr" fontAlgn="ctr"/>
                      <a:r>
                        <a:rPr lang="es-MX" sz="1100" b="0" i="0" u="none" strike="noStrike">
                          <a:solidFill>
                            <a:srgbClr val="ED7D31"/>
                          </a:solidFill>
                          <a:effectLst/>
                          <a:latin typeface="Century Gothic" panose="020B0502020202020204" pitchFamily="34" charset="0"/>
                        </a:rPr>
                        <a:t>En espera</a:t>
                      </a:r>
                    </a:p>
                  </a:txBody>
                  <a:tcPr marL="0" marR="0" marT="0" marB="0" anchor="ctr">
                    <a:lnL w="6350" cap="flat" cmpd="sng" algn="ctr">
                      <a:solidFill>
                        <a:srgbClr val="757171"/>
                      </a:solidFill>
                      <a:prstDash val="solid"/>
                      <a:round/>
                      <a:headEnd type="none" w="med" len="med"/>
                      <a:tailEnd type="none" w="med" len="med"/>
                    </a:lnL>
                    <a:lnR w="6350" cap="flat" cmpd="sng" algn="ctr">
                      <a:solidFill>
                        <a:srgbClr val="757171"/>
                      </a:solidFill>
                      <a:prstDash val="solid"/>
                      <a:round/>
                      <a:headEnd type="none" w="med" len="med"/>
                      <a:tailEnd type="none" w="med" len="med"/>
                    </a:lnR>
                    <a:lnT>
                      <a:noFill/>
                    </a:lnT>
                    <a:lnB>
                      <a:noFill/>
                    </a:lnB>
                  </a:tcPr>
                </a:tc>
                <a:tc>
                  <a:txBody>
                    <a:bodyPr/>
                    <a:lstStyle/>
                    <a:p>
                      <a:pPr algn="ctr" fontAlgn="ctr"/>
                      <a:r>
                        <a:rPr lang="es-MX" sz="1100" b="0" i="0" u="none" strike="noStrike" dirty="0">
                          <a:solidFill>
                            <a:schemeClr val="tx1"/>
                          </a:solidFill>
                          <a:effectLst/>
                          <a:latin typeface="Century Gothic" panose="020B0502020202020204" pitchFamily="34" charset="0"/>
                        </a:rPr>
                        <a:t> </a:t>
                      </a:r>
                      <a:r>
                        <a:rPr lang="es-MX" sz="1100" b="0" i="0" u="none" strike="noStrike" dirty="0" smtClean="0">
                          <a:solidFill>
                            <a:schemeClr val="tx1"/>
                          </a:solidFill>
                          <a:effectLst/>
                          <a:latin typeface="Century Gothic" panose="020B0502020202020204" pitchFamily="34" charset="0"/>
                        </a:rPr>
                        <a:t>Por definir</a:t>
                      </a:r>
                    </a:p>
                  </a:txBody>
                  <a:tcPr marL="0" marR="0" marT="0" marB="0" anchor="ctr">
                    <a:lnL w="6350" cap="flat" cmpd="sng" algn="ctr">
                      <a:solidFill>
                        <a:srgbClr val="757171"/>
                      </a:solidFill>
                      <a:prstDash val="solid"/>
                      <a:round/>
                      <a:headEnd type="none" w="med" len="med"/>
                      <a:tailEnd type="none" w="med" len="med"/>
                    </a:lnL>
                    <a:lnR w="12700" cap="flat" cmpd="sng" algn="ctr">
                      <a:solidFill>
                        <a:srgbClr val="808080"/>
                      </a:solidFill>
                      <a:prstDash val="solid"/>
                      <a:round/>
                      <a:headEnd type="none" w="med" len="med"/>
                      <a:tailEnd type="none" w="med" len="med"/>
                    </a:lnR>
                    <a:lnT>
                      <a:noFill/>
                    </a:lnT>
                    <a:lnB>
                      <a:noFill/>
                    </a:lnB>
                  </a:tcPr>
                </a:tc>
              </a:tr>
              <a:tr h="453217">
                <a:tc>
                  <a:txBody>
                    <a:bodyPr/>
                    <a:lstStyle/>
                    <a:p>
                      <a:pPr algn="ctr" fontAlgn="ctr"/>
                      <a:r>
                        <a:rPr lang="es-MX" sz="1100" b="0" i="0" u="none" strike="noStrike">
                          <a:solidFill>
                            <a:srgbClr val="000000"/>
                          </a:solidFill>
                          <a:effectLst/>
                          <a:latin typeface="Century Gothic" panose="020B0502020202020204" pitchFamily="34" charset="0"/>
                        </a:rPr>
                        <a:t>Northgate</a:t>
                      </a:r>
                    </a:p>
                  </a:txBody>
                  <a:tcPr marL="0" marR="0" marT="0" marB="0" anchor="ctr">
                    <a:lnL w="12700" cap="flat" cmpd="sng" algn="ctr">
                      <a:solidFill>
                        <a:srgbClr val="808080"/>
                      </a:solidFill>
                      <a:prstDash val="solid"/>
                      <a:round/>
                      <a:headEnd type="none" w="med" len="med"/>
                      <a:tailEnd type="none" w="med" len="med"/>
                    </a:lnL>
                    <a:lnR w="6350" cap="flat" cmpd="sng" algn="ctr">
                      <a:solidFill>
                        <a:srgbClr val="757171"/>
                      </a:solidFill>
                      <a:prstDash val="solid"/>
                      <a:round/>
                      <a:headEnd type="none" w="med" len="med"/>
                      <a:tailEnd type="none" w="med" len="med"/>
                    </a:lnR>
                    <a:lnT>
                      <a:noFill/>
                    </a:lnT>
                    <a:lnB>
                      <a:noFill/>
                    </a:lnB>
                    <a:solidFill>
                      <a:srgbClr val="E7E6E6"/>
                    </a:solidFill>
                  </a:tcPr>
                </a:tc>
                <a:tc>
                  <a:txBody>
                    <a:bodyPr/>
                    <a:lstStyle/>
                    <a:p>
                      <a:pPr algn="ctr" fontAlgn="ctr"/>
                      <a:r>
                        <a:rPr lang="es-MX" sz="1100" b="0" i="0" u="none" strike="noStrike">
                          <a:solidFill>
                            <a:srgbClr val="000000"/>
                          </a:solidFill>
                          <a:effectLst/>
                          <a:latin typeface="Century Gothic" panose="020B0502020202020204" pitchFamily="34" charset="0"/>
                        </a:rPr>
                        <a:t>Capital privado</a:t>
                      </a:r>
                    </a:p>
                  </a:txBody>
                  <a:tcPr marL="0" marR="0" marT="0" marB="0" anchor="ctr">
                    <a:lnL w="6350" cap="flat" cmpd="sng" algn="ctr">
                      <a:solidFill>
                        <a:srgbClr val="757171"/>
                      </a:solidFill>
                      <a:prstDash val="solid"/>
                      <a:round/>
                      <a:headEnd type="none" w="med" len="med"/>
                      <a:tailEnd type="none" w="med" len="med"/>
                    </a:lnL>
                    <a:lnR w="6350" cap="flat" cmpd="sng" algn="ctr">
                      <a:solidFill>
                        <a:srgbClr val="757171"/>
                      </a:solidFill>
                      <a:prstDash val="solid"/>
                      <a:round/>
                      <a:headEnd type="none" w="med" len="med"/>
                      <a:tailEnd type="none" w="med" len="med"/>
                    </a:lnR>
                    <a:lnT>
                      <a:noFill/>
                    </a:lnT>
                    <a:lnB>
                      <a:noFill/>
                    </a:lnB>
                    <a:solidFill>
                      <a:srgbClr val="E7E6E6"/>
                    </a:solidFill>
                  </a:tcPr>
                </a:tc>
                <a:tc>
                  <a:txBody>
                    <a:bodyPr/>
                    <a:lstStyle/>
                    <a:p>
                      <a:pPr algn="ctr" fontAlgn="ctr"/>
                      <a:r>
                        <a:rPr lang="es-MX" sz="1100" b="0" i="0" u="none" strike="noStrike">
                          <a:solidFill>
                            <a:srgbClr val="ED7D31"/>
                          </a:solidFill>
                          <a:effectLst/>
                          <a:latin typeface="Century Gothic" panose="020B0502020202020204" pitchFamily="34" charset="0"/>
                        </a:rPr>
                        <a:t>En espera</a:t>
                      </a:r>
                    </a:p>
                  </a:txBody>
                  <a:tcPr marL="0" marR="0" marT="0" marB="0" anchor="ctr">
                    <a:lnL w="6350" cap="flat" cmpd="sng" algn="ctr">
                      <a:solidFill>
                        <a:srgbClr val="757171"/>
                      </a:solidFill>
                      <a:prstDash val="solid"/>
                      <a:round/>
                      <a:headEnd type="none" w="med" len="med"/>
                      <a:tailEnd type="none" w="med" len="med"/>
                    </a:lnL>
                    <a:lnR w="6350" cap="flat" cmpd="sng" algn="ctr">
                      <a:solidFill>
                        <a:srgbClr val="757171"/>
                      </a:solidFill>
                      <a:prstDash val="solid"/>
                      <a:round/>
                      <a:headEnd type="none" w="med" len="med"/>
                      <a:tailEnd type="none" w="med" len="med"/>
                    </a:lnR>
                    <a:lnT>
                      <a:noFill/>
                    </a:lnT>
                    <a:lnB>
                      <a:noFill/>
                    </a:lnB>
                    <a:solidFill>
                      <a:srgbClr val="E7E6E6"/>
                    </a:solidFill>
                  </a:tcPr>
                </a:tc>
                <a:tc>
                  <a:txBody>
                    <a:bodyPr/>
                    <a:lstStyle/>
                    <a:p>
                      <a:pPr algn="ctr" fontAlgn="ctr"/>
                      <a:r>
                        <a:rPr lang="es-MX" sz="1100" b="0" i="0" u="none" strike="noStrike" dirty="0" smtClean="0">
                          <a:solidFill>
                            <a:schemeClr val="tx1"/>
                          </a:solidFill>
                          <a:effectLst/>
                          <a:latin typeface="Century Gothic" panose="020B0502020202020204" pitchFamily="34" charset="0"/>
                        </a:rPr>
                        <a:t>Por definir</a:t>
                      </a:r>
                      <a:r>
                        <a:rPr lang="es-MX" sz="1100" b="0" i="0" u="none" strike="noStrike" dirty="0">
                          <a:solidFill>
                            <a:schemeClr val="tx1"/>
                          </a:solidFill>
                          <a:effectLst/>
                          <a:latin typeface="Century Gothic" panose="020B0502020202020204" pitchFamily="34" charset="0"/>
                        </a:rPr>
                        <a:t> </a:t>
                      </a:r>
                    </a:p>
                  </a:txBody>
                  <a:tcPr marL="0" marR="0" marT="0" marB="0" anchor="ctr">
                    <a:lnL w="6350" cap="flat" cmpd="sng" algn="ctr">
                      <a:solidFill>
                        <a:srgbClr val="757171"/>
                      </a:solidFill>
                      <a:prstDash val="solid"/>
                      <a:round/>
                      <a:headEnd type="none" w="med" len="med"/>
                      <a:tailEnd type="none" w="med" len="med"/>
                    </a:lnL>
                    <a:lnR w="12700" cap="flat" cmpd="sng" algn="ctr">
                      <a:solidFill>
                        <a:srgbClr val="808080"/>
                      </a:solidFill>
                      <a:prstDash val="solid"/>
                      <a:round/>
                      <a:headEnd type="none" w="med" len="med"/>
                      <a:tailEnd type="none" w="med" len="med"/>
                    </a:lnR>
                    <a:lnT>
                      <a:noFill/>
                    </a:lnT>
                    <a:lnB>
                      <a:noFill/>
                    </a:lnB>
                    <a:solidFill>
                      <a:srgbClr val="E7E6E6"/>
                    </a:solidFill>
                  </a:tcPr>
                </a:tc>
              </a:tr>
              <a:tr h="453217">
                <a:tc>
                  <a:txBody>
                    <a:bodyPr/>
                    <a:lstStyle/>
                    <a:p>
                      <a:pPr algn="ctr" fontAlgn="ctr"/>
                      <a:r>
                        <a:rPr lang="es-MX" sz="1100" b="0" i="0" u="none" strike="noStrike">
                          <a:solidFill>
                            <a:srgbClr val="000000"/>
                          </a:solidFill>
                          <a:effectLst/>
                          <a:latin typeface="Century Gothic" panose="020B0502020202020204" pitchFamily="34" charset="0"/>
                        </a:rPr>
                        <a:t>Abraaj</a:t>
                      </a:r>
                    </a:p>
                  </a:txBody>
                  <a:tcPr marL="0" marR="0" marT="0" marB="0" anchor="ctr">
                    <a:lnL w="12700" cap="flat" cmpd="sng" algn="ctr">
                      <a:solidFill>
                        <a:srgbClr val="808080"/>
                      </a:solidFill>
                      <a:prstDash val="solid"/>
                      <a:round/>
                      <a:headEnd type="none" w="med" len="med"/>
                      <a:tailEnd type="none" w="med" len="med"/>
                    </a:lnL>
                    <a:lnR w="6350" cap="flat" cmpd="sng" algn="ctr">
                      <a:solidFill>
                        <a:srgbClr val="757171"/>
                      </a:solidFill>
                      <a:prstDash val="solid"/>
                      <a:round/>
                      <a:headEnd type="none" w="med" len="med"/>
                      <a:tailEnd type="none" w="med" len="med"/>
                    </a:lnR>
                    <a:lnT>
                      <a:noFill/>
                    </a:lnT>
                    <a:lnB>
                      <a:noFill/>
                    </a:lnB>
                  </a:tcPr>
                </a:tc>
                <a:tc>
                  <a:txBody>
                    <a:bodyPr/>
                    <a:lstStyle/>
                    <a:p>
                      <a:pPr algn="ctr" fontAlgn="ctr"/>
                      <a:r>
                        <a:rPr lang="es-MX" sz="1100" b="0" i="0" u="none" strike="noStrike">
                          <a:solidFill>
                            <a:srgbClr val="000000"/>
                          </a:solidFill>
                          <a:effectLst/>
                          <a:latin typeface="Century Gothic" panose="020B0502020202020204" pitchFamily="34" charset="0"/>
                        </a:rPr>
                        <a:t>Energía</a:t>
                      </a:r>
                    </a:p>
                  </a:txBody>
                  <a:tcPr marL="0" marR="0" marT="0" marB="0" anchor="ctr">
                    <a:lnL w="6350" cap="flat" cmpd="sng" algn="ctr">
                      <a:solidFill>
                        <a:srgbClr val="757171"/>
                      </a:solidFill>
                      <a:prstDash val="solid"/>
                      <a:round/>
                      <a:headEnd type="none" w="med" len="med"/>
                      <a:tailEnd type="none" w="med" len="med"/>
                    </a:lnL>
                    <a:lnR w="6350" cap="flat" cmpd="sng" algn="ctr">
                      <a:solidFill>
                        <a:srgbClr val="757171"/>
                      </a:solidFill>
                      <a:prstDash val="solid"/>
                      <a:round/>
                      <a:headEnd type="none" w="med" len="med"/>
                      <a:tailEnd type="none" w="med" len="med"/>
                    </a:lnR>
                    <a:lnT>
                      <a:noFill/>
                    </a:lnT>
                    <a:lnB>
                      <a:noFill/>
                    </a:lnB>
                  </a:tcPr>
                </a:tc>
                <a:tc>
                  <a:txBody>
                    <a:bodyPr/>
                    <a:lstStyle/>
                    <a:p>
                      <a:pPr algn="ctr" fontAlgn="ctr"/>
                      <a:r>
                        <a:rPr lang="es-MX" sz="1100" b="0" i="0" u="none" strike="noStrike">
                          <a:solidFill>
                            <a:srgbClr val="ED7D31"/>
                          </a:solidFill>
                          <a:effectLst/>
                          <a:latin typeface="Century Gothic" panose="020B0502020202020204" pitchFamily="34" charset="0"/>
                        </a:rPr>
                        <a:t>En espera</a:t>
                      </a:r>
                    </a:p>
                  </a:txBody>
                  <a:tcPr marL="0" marR="0" marT="0" marB="0" anchor="ctr">
                    <a:lnL w="6350" cap="flat" cmpd="sng" algn="ctr">
                      <a:solidFill>
                        <a:srgbClr val="757171"/>
                      </a:solidFill>
                      <a:prstDash val="solid"/>
                      <a:round/>
                      <a:headEnd type="none" w="med" len="med"/>
                      <a:tailEnd type="none" w="med" len="med"/>
                    </a:lnL>
                    <a:lnR w="6350" cap="flat" cmpd="sng" algn="ctr">
                      <a:solidFill>
                        <a:srgbClr val="757171"/>
                      </a:solidFill>
                      <a:prstDash val="solid"/>
                      <a:round/>
                      <a:headEnd type="none" w="med" len="med"/>
                      <a:tailEnd type="none" w="med" len="med"/>
                    </a:lnR>
                    <a:lnT>
                      <a:noFill/>
                    </a:lnT>
                    <a:lnB>
                      <a:noFill/>
                    </a:lnB>
                  </a:tcPr>
                </a:tc>
                <a:tc>
                  <a:txBody>
                    <a:bodyPr/>
                    <a:lstStyle/>
                    <a:p>
                      <a:pPr algn="ctr" fontAlgn="ctr"/>
                      <a:r>
                        <a:rPr lang="es-MX" sz="1100" b="0" i="0" u="none" strike="noStrike" dirty="0">
                          <a:solidFill>
                            <a:schemeClr val="tx1"/>
                          </a:solidFill>
                          <a:effectLst/>
                          <a:latin typeface="Century Gothic" panose="020B0502020202020204" pitchFamily="34" charset="0"/>
                        </a:rPr>
                        <a:t> </a:t>
                      </a:r>
                      <a:r>
                        <a:rPr lang="es-MX" sz="1100" b="0" i="0" u="none" strike="noStrike" dirty="0" smtClean="0">
                          <a:solidFill>
                            <a:schemeClr val="tx1"/>
                          </a:solidFill>
                          <a:effectLst/>
                          <a:latin typeface="Century Gothic" panose="020B0502020202020204" pitchFamily="34" charset="0"/>
                        </a:rPr>
                        <a:t>Por definir</a:t>
                      </a:r>
                    </a:p>
                  </a:txBody>
                  <a:tcPr marL="0" marR="0" marT="0" marB="0" anchor="ctr">
                    <a:lnL w="6350" cap="flat" cmpd="sng" algn="ctr">
                      <a:solidFill>
                        <a:srgbClr val="757171"/>
                      </a:solidFill>
                      <a:prstDash val="solid"/>
                      <a:round/>
                      <a:headEnd type="none" w="med" len="med"/>
                      <a:tailEnd type="none" w="med" len="med"/>
                    </a:lnL>
                    <a:lnR w="12700" cap="flat" cmpd="sng" algn="ctr">
                      <a:solidFill>
                        <a:srgbClr val="808080"/>
                      </a:solidFill>
                      <a:prstDash val="solid"/>
                      <a:round/>
                      <a:headEnd type="none" w="med" len="med"/>
                      <a:tailEnd type="none" w="med" len="med"/>
                    </a:lnR>
                    <a:lnT>
                      <a:noFill/>
                    </a:lnT>
                    <a:lnB>
                      <a:noFill/>
                    </a:lnB>
                  </a:tcPr>
                </a:tc>
              </a:tr>
              <a:tr h="453217">
                <a:tc>
                  <a:txBody>
                    <a:bodyPr/>
                    <a:lstStyle/>
                    <a:p>
                      <a:pPr algn="ctr" fontAlgn="ctr"/>
                      <a:r>
                        <a:rPr lang="es-MX" sz="1100" b="0" i="0" u="none" strike="noStrike">
                          <a:solidFill>
                            <a:srgbClr val="000000"/>
                          </a:solidFill>
                          <a:effectLst/>
                          <a:latin typeface="Century Gothic" panose="020B0502020202020204" pitchFamily="34" charset="0"/>
                        </a:rPr>
                        <a:t>Sailbridge</a:t>
                      </a:r>
                    </a:p>
                  </a:txBody>
                  <a:tcPr marL="0" marR="0" marT="0" marB="0" anchor="ctr">
                    <a:lnL w="12700" cap="flat" cmpd="sng" algn="ctr">
                      <a:solidFill>
                        <a:srgbClr val="808080"/>
                      </a:solidFill>
                      <a:prstDash val="solid"/>
                      <a:round/>
                      <a:headEnd type="none" w="med" len="med"/>
                      <a:tailEnd type="none" w="med" len="med"/>
                    </a:lnL>
                    <a:lnR w="6350" cap="flat" cmpd="sng" algn="ctr">
                      <a:solidFill>
                        <a:srgbClr val="757171"/>
                      </a:solidFill>
                      <a:prstDash val="solid"/>
                      <a:round/>
                      <a:headEnd type="none" w="med" len="med"/>
                      <a:tailEnd type="none" w="med" len="med"/>
                    </a:lnR>
                    <a:lnT>
                      <a:noFill/>
                    </a:lnT>
                    <a:lnB w="12700" cap="flat" cmpd="sng" algn="ctr">
                      <a:solidFill>
                        <a:srgbClr val="808080"/>
                      </a:solidFill>
                      <a:prstDash val="solid"/>
                      <a:round/>
                      <a:headEnd type="none" w="med" len="med"/>
                      <a:tailEnd type="none" w="med" len="med"/>
                    </a:lnB>
                    <a:solidFill>
                      <a:srgbClr val="E7E6E6"/>
                    </a:solidFill>
                  </a:tcPr>
                </a:tc>
                <a:tc>
                  <a:txBody>
                    <a:bodyPr/>
                    <a:lstStyle/>
                    <a:p>
                      <a:pPr algn="ctr" fontAlgn="ctr"/>
                      <a:r>
                        <a:rPr lang="es-MX" sz="1100" b="0" i="0" u="none" strike="noStrike">
                          <a:solidFill>
                            <a:srgbClr val="000000"/>
                          </a:solidFill>
                          <a:effectLst/>
                          <a:latin typeface="Century Gothic" panose="020B0502020202020204" pitchFamily="34" charset="0"/>
                        </a:rPr>
                        <a:t>Capital privado</a:t>
                      </a:r>
                    </a:p>
                  </a:txBody>
                  <a:tcPr marL="0" marR="0" marT="0" marB="0" anchor="ctr">
                    <a:lnL w="6350" cap="flat" cmpd="sng" algn="ctr">
                      <a:solidFill>
                        <a:srgbClr val="757171"/>
                      </a:solidFill>
                      <a:prstDash val="solid"/>
                      <a:round/>
                      <a:headEnd type="none" w="med" len="med"/>
                      <a:tailEnd type="none" w="med" len="med"/>
                    </a:lnL>
                    <a:lnR w="6350" cap="flat" cmpd="sng" algn="ctr">
                      <a:solidFill>
                        <a:srgbClr val="757171"/>
                      </a:solidFill>
                      <a:prstDash val="solid"/>
                      <a:round/>
                      <a:headEnd type="none" w="med" len="med"/>
                      <a:tailEnd type="none" w="med" len="med"/>
                    </a:lnR>
                    <a:lnT>
                      <a:noFill/>
                    </a:lnT>
                    <a:lnB w="12700" cap="flat" cmpd="sng" algn="ctr">
                      <a:solidFill>
                        <a:srgbClr val="808080"/>
                      </a:solidFill>
                      <a:prstDash val="solid"/>
                      <a:round/>
                      <a:headEnd type="none" w="med" len="med"/>
                      <a:tailEnd type="none" w="med" len="med"/>
                    </a:lnB>
                    <a:solidFill>
                      <a:srgbClr val="E7E6E6"/>
                    </a:solidFill>
                  </a:tcPr>
                </a:tc>
                <a:tc>
                  <a:txBody>
                    <a:bodyPr/>
                    <a:lstStyle/>
                    <a:p>
                      <a:pPr algn="ctr" fontAlgn="ctr"/>
                      <a:r>
                        <a:rPr lang="es-MX" sz="1100" b="0" i="0" u="none" strike="noStrike">
                          <a:solidFill>
                            <a:srgbClr val="ED7D31"/>
                          </a:solidFill>
                          <a:effectLst/>
                          <a:latin typeface="Century Gothic" panose="020B0502020202020204" pitchFamily="34" charset="0"/>
                        </a:rPr>
                        <a:t>En espera</a:t>
                      </a:r>
                    </a:p>
                  </a:txBody>
                  <a:tcPr marL="0" marR="0" marT="0" marB="0" anchor="ctr">
                    <a:lnL w="6350" cap="flat" cmpd="sng" algn="ctr">
                      <a:solidFill>
                        <a:srgbClr val="757171"/>
                      </a:solidFill>
                      <a:prstDash val="solid"/>
                      <a:round/>
                      <a:headEnd type="none" w="med" len="med"/>
                      <a:tailEnd type="none" w="med" len="med"/>
                    </a:lnL>
                    <a:lnR w="6350" cap="flat" cmpd="sng" algn="ctr">
                      <a:solidFill>
                        <a:srgbClr val="757171"/>
                      </a:solidFill>
                      <a:prstDash val="solid"/>
                      <a:round/>
                      <a:headEnd type="none" w="med" len="med"/>
                      <a:tailEnd type="none" w="med" len="med"/>
                    </a:lnR>
                    <a:lnT>
                      <a:noFill/>
                    </a:lnT>
                    <a:lnB w="12700" cap="flat" cmpd="sng" algn="ctr">
                      <a:solidFill>
                        <a:srgbClr val="808080"/>
                      </a:solidFill>
                      <a:prstDash val="solid"/>
                      <a:round/>
                      <a:headEnd type="none" w="med" len="med"/>
                      <a:tailEnd type="none" w="med" len="med"/>
                    </a:lnB>
                    <a:solidFill>
                      <a:srgbClr val="E7E6E6"/>
                    </a:solidFill>
                  </a:tcPr>
                </a:tc>
                <a:tc>
                  <a:txBody>
                    <a:bodyPr/>
                    <a:lstStyle/>
                    <a:p>
                      <a:pPr algn="ctr" fontAlgn="ctr"/>
                      <a:r>
                        <a:rPr lang="es-MX" sz="1100" b="0" i="0" u="none" strike="noStrike" dirty="0" smtClean="0">
                          <a:solidFill>
                            <a:schemeClr val="tx1"/>
                          </a:solidFill>
                          <a:effectLst/>
                          <a:latin typeface="Century Gothic" panose="020B0502020202020204" pitchFamily="34" charset="0"/>
                        </a:rPr>
                        <a:t>Por definir</a:t>
                      </a:r>
                      <a:r>
                        <a:rPr lang="es-MX" sz="1100" b="0" i="0" u="none" strike="noStrike" dirty="0">
                          <a:solidFill>
                            <a:schemeClr val="tx1"/>
                          </a:solidFill>
                          <a:effectLst/>
                          <a:latin typeface="Century Gothic" panose="020B0502020202020204" pitchFamily="34" charset="0"/>
                        </a:rPr>
                        <a:t> </a:t>
                      </a:r>
                    </a:p>
                  </a:txBody>
                  <a:tcPr marL="0" marR="0" marT="0" marB="0" anchor="ctr">
                    <a:lnL w="6350" cap="flat" cmpd="sng" algn="ctr">
                      <a:solidFill>
                        <a:srgbClr val="757171"/>
                      </a:solidFill>
                      <a:prstDash val="solid"/>
                      <a:round/>
                      <a:headEnd type="none" w="med" len="med"/>
                      <a:tailEnd type="none" w="med" len="med"/>
                    </a:lnL>
                    <a:lnR w="12700" cap="flat" cmpd="sng" algn="ctr">
                      <a:solidFill>
                        <a:srgbClr val="808080"/>
                      </a:solidFill>
                      <a:prstDash val="solid"/>
                      <a:round/>
                      <a:headEnd type="none" w="med" len="med"/>
                      <a:tailEnd type="none" w="med" len="med"/>
                    </a:lnR>
                    <a:lnT>
                      <a:noFill/>
                    </a:lnT>
                    <a:lnB w="12700" cap="flat" cmpd="sng" algn="ctr">
                      <a:solidFill>
                        <a:srgbClr val="808080"/>
                      </a:solidFill>
                      <a:prstDash val="solid"/>
                      <a:round/>
                      <a:headEnd type="none" w="med" len="med"/>
                      <a:tailEnd type="none" w="med" len="med"/>
                    </a:lnB>
                    <a:solidFill>
                      <a:srgbClr val="E7E6E6"/>
                    </a:solidFill>
                  </a:tcPr>
                </a:tc>
              </a:tr>
            </a:tbl>
          </a:graphicData>
        </a:graphic>
      </p:graphicFrame>
    </p:spTree>
    <p:extLst>
      <p:ext uri="{BB962C8B-B14F-4D97-AF65-F5344CB8AC3E}">
        <p14:creationId xmlns:p14="http://schemas.microsoft.com/office/powerpoint/2010/main" val="3357752132"/>
      </p:ext>
    </p:extLst>
  </p:cSld>
  <p:clrMapOvr>
    <a:masterClrMapping/>
  </p:clrMapOvr>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9 Rectángulo"/>
          <p:cNvSpPr/>
          <p:nvPr/>
        </p:nvSpPr>
        <p:spPr>
          <a:xfrm>
            <a:off x="1521725" y="2363937"/>
            <a:ext cx="6721524" cy="251914"/>
          </a:xfrm>
          <a:prstGeom prst="rect">
            <a:avLst/>
          </a:prstGeom>
          <a:ln/>
        </p:spPr>
        <p:style>
          <a:lnRef idx="2">
            <a:schemeClr val="dk1"/>
          </a:lnRef>
          <a:fillRef idx="1">
            <a:schemeClr val="lt1"/>
          </a:fillRef>
          <a:effectRef idx="0">
            <a:schemeClr val="dk1"/>
          </a:effectRef>
          <a:fontRef idx="minor">
            <a:schemeClr val="dk1"/>
          </a:fontRef>
        </p:style>
        <p:txBody>
          <a:bodyPr rtlCol="0" anchor="ctr"/>
          <a:lstStyle/>
          <a:p>
            <a:pPr algn="ctr"/>
            <a:endParaRPr lang="es-MX" dirty="0">
              <a:latin typeface="Century Gothic" panose="020B0502020202020204" pitchFamily="34" charset="0"/>
            </a:endParaRPr>
          </a:p>
        </p:txBody>
      </p:sp>
      <p:sp>
        <p:nvSpPr>
          <p:cNvPr id="7" name="1 Título"/>
          <p:cNvSpPr txBox="1">
            <a:spLocks/>
          </p:cNvSpPr>
          <p:nvPr/>
        </p:nvSpPr>
        <p:spPr bwMode="auto">
          <a:xfrm>
            <a:off x="232470" y="0"/>
            <a:ext cx="2163628" cy="568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noAutofit/>
          </a:bodyPr>
          <a:lstStyle>
            <a:lvl1pPr algn="l" defTabSz="457200" rtl="0" fontAlgn="base">
              <a:spcBef>
                <a:spcPct val="0"/>
              </a:spcBef>
              <a:spcAft>
                <a:spcPct val="0"/>
              </a:spcAft>
              <a:defRPr sz="3200" kern="1200">
                <a:solidFill>
                  <a:srgbClr val="CD0000"/>
                </a:solidFill>
                <a:latin typeface="Myriad Pro"/>
                <a:ea typeface="Myriad Pro"/>
                <a:cs typeface="Myriad Pro"/>
              </a:defRPr>
            </a:lvl1pPr>
            <a:lvl2pPr algn="l" defTabSz="457200" rtl="0" fontAlgn="base">
              <a:spcBef>
                <a:spcPct val="0"/>
              </a:spcBef>
              <a:spcAft>
                <a:spcPct val="0"/>
              </a:spcAft>
              <a:defRPr sz="3200">
                <a:solidFill>
                  <a:srgbClr val="CD0000"/>
                </a:solidFill>
                <a:latin typeface="Myriad Pro"/>
                <a:ea typeface="Myriad Pro"/>
                <a:cs typeface="Myriad Pro"/>
              </a:defRPr>
            </a:lvl2pPr>
            <a:lvl3pPr algn="l" defTabSz="457200" rtl="0" fontAlgn="base">
              <a:spcBef>
                <a:spcPct val="0"/>
              </a:spcBef>
              <a:spcAft>
                <a:spcPct val="0"/>
              </a:spcAft>
              <a:defRPr sz="3200">
                <a:solidFill>
                  <a:srgbClr val="CD0000"/>
                </a:solidFill>
                <a:latin typeface="Myriad Pro"/>
                <a:ea typeface="Myriad Pro"/>
                <a:cs typeface="Myriad Pro"/>
              </a:defRPr>
            </a:lvl3pPr>
            <a:lvl4pPr algn="l" defTabSz="457200" rtl="0" fontAlgn="base">
              <a:spcBef>
                <a:spcPct val="0"/>
              </a:spcBef>
              <a:spcAft>
                <a:spcPct val="0"/>
              </a:spcAft>
              <a:defRPr sz="3200">
                <a:solidFill>
                  <a:srgbClr val="CD0000"/>
                </a:solidFill>
                <a:latin typeface="Myriad Pro"/>
                <a:ea typeface="Myriad Pro"/>
                <a:cs typeface="Myriad Pro"/>
              </a:defRPr>
            </a:lvl4pPr>
            <a:lvl5pPr algn="l" defTabSz="457200" rtl="0" fontAlgn="base">
              <a:spcBef>
                <a:spcPct val="0"/>
              </a:spcBef>
              <a:spcAft>
                <a:spcPct val="0"/>
              </a:spcAft>
              <a:defRPr sz="3200">
                <a:solidFill>
                  <a:srgbClr val="CD0000"/>
                </a:solidFill>
                <a:latin typeface="Myriad Pro"/>
                <a:ea typeface="Myriad Pro"/>
                <a:cs typeface="Myriad Pro"/>
              </a:defRPr>
            </a:lvl5pPr>
            <a:lvl6pPr marL="457200" algn="l" defTabSz="457200" rtl="0" fontAlgn="base">
              <a:spcBef>
                <a:spcPct val="0"/>
              </a:spcBef>
              <a:spcAft>
                <a:spcPct val="0"/>
              </a:spcAft>
              <a:defRPr sz="3200">
                <a:solidFill>
                  <a:srgbClr val="CD0000"/>
                </a:solidFill>
                <a:latin typeface="Myriad Pro"/>
                <a:ea typeface="Myriad Pro"/>
                <a:cs typeface="Myriad Pro"/>
              </a:defRPr>
            </a:lvl6pPr>
            <a:lvl7pPr marL="914400" algn="l" defTabSz="457200" rtl="0" fontAlgn="base">
              <a:spcBef>
                <a:spcPct val="0"/>
              </a:spcBef>
              <a:spcAft>
                <a:spcPct val="0"/>
              </a:spcAft>
              <a:defRPr sz="3200">
                <a:solidFill>
                  <a:srgbClr val="CD0000"/>
                </a:solidFill>
                <a:latin typeface="Myriad Pro"/>
                <a:ea typeface="Myriad Pro"/>
                <a:cs typeface="Myriad Pro"/>
              </a:defRPr>
            </a:lvl7pPr>
            <a:lvl8pPr marL="1371600" algn="l" defTabSz="457200" rtl="0" fontAlgn="base">
              <a:spcBef>
                <a:spcPct val="0"/>
              </a:spcBef>
              <a:spcAft>
                <a:spcPct val="0"/>
              </a:spcAft>
              <a:defRPr sz="3200">
                <a:solidFill>
                  <a:srgbClr val="CD0000"/>
                </a:solidFill>
                <a:latin typeface="Myriad Pro"/>
                <a:ea typeface="Myriad Pro"/>
                <a:cs typeface="Myriad Pro"/>
              </a:defRPr>
            </a:lvl8pPr>
            <a:lvl9pPr marL="1828800" algn="l" defTabSz="457200" rtl="0" fontAlgn="base">
              <a:spcBef>
                <a:spcPct val="0"/>
              </a:spcBef>
              <a:spcAft>
                <a:spcPct val="0"/>
              </a:spcAft>
              <a:defRPr sz="3200">
                <a:solidFill>
                  <a:srgbClr val="CD0000"/>
                </a:solidFill>
                <a:latin typeface="Myriad Pro"/>
                <a:ea typeface="Myriad Pro"/>
                <a:cs typeface="Myriad Pro"/>
              </a:defRPr>
            </a:lvl9pPr>
          </a:lstStyle>
          <a:p>
            <a:pPr eaLnBrk="1" hangingPunct="1"/>
            <a:r>
              <a:rPr lang="es-MX" sz="2000" dirty="0">
                <a:latin typeface="Century Gothic" panose="020B0502020202020204" pitchFamily="34" charset="0"/>
              </a:rPr>
              <a:t>Orden del día</a:t>
            </a:r>
          </a:p>
        </p:txBody>
      </p:sp>
      <p:sp>
        <p:nvSpPr>
          <p:cNvPr id="2" name="1 Marcador de número de diapositiva"/>
          <p:cNvSpPr>
            <a:spLocks noGrp="1"/>
          </p:cNvSpPr>
          <p:nvPr>
            <p:ph type="sldNum" sz="quarter" idx="12"/>
          </p:nvPr>
        </p:nvSpPr>
        <p:spPr>
          <a:xfrm>
            <a:off x="8307238" y="6364976"/>
            <a:ext cx="379562" cy="365125"/>
          </a:xfrm>
        </p:spPr>
        <p:txBody>
          <a:bodyPr/>
          <a:lstStyle/>
          <a:p>
            <a:pPr algn="ctr"/>
            <a:fld id="{05E83AA4-A00D-4AA0-8FE8-B93C9F3EC141}" type="slidenum">
              <a:rPr lang="es-ES" altLang="es-MX" smtClean="0">
                <a:latin typeface="Century Gothic" panose="020B0502020202020204" pitchFamily="34" charset="0"/>
              </a:rPr>
              <a:pPr algn="ctr"/>
              <a:t>52</a:t>
            </a:fld>
            <a:endParaRPr lang="es-ES" altLang="es-MX" dirty="0">
              <a:latin typeface="Century Gothic" panose="020B0502020202020204" pitchFamily="34" charset="0"/>
            </a:endParaRPr>
          </a:p>
        </p:txBody>
      </p:sp>
      <p:sp>
        <p:nvSpPr>
          <p:cNvPr id="11" name="10 Rectángulo"/>
          <p:cNvSpPr/>
          <p:nvPr/>
        </p:nvSpPr>
        <p:spPr>
          <a:xfrm>
            <a:off x="74448" y="458441"/>
            <a:ext cx="8323122" cy="738664"/>
          </a:xfrm>
          <a:prstGeom prst="rect">
            <a:avLst/>
          </a:prstGeom>
        </p:spPr>
        <p:txBody>
          <a:bodyPr wrap="square">
            <a:spAutoFit/>
          </a:bodyPr>
          <a:lstStyle/>
          <a:p>
            <a:pPr algn="ctr" defTabSz="457200"/>
            <a:r>
              <a:rPr lang="es-MX" sz="1400" b="1" dirty="0">
                <a:latin typeface="Century Gothic" panose="020B0502020202020204" pitchFamily="34" charset="0"/>
                <a:ea typeface="Myriad Pro"/>
                <a:cs typeface="Myriad Pro"/>
              </a:rPr>
              <a:t>Comité de Inversiones </a:t>
            </a:r>
          </a:p>
          <a:p>
            <a:pPr algn="ctr" defTabSz="457200"/>
            <a:r>
              <a:rPr lang="es-MX" sz="1400" b="1" dirty="0">
                <a:latin typeface="Century Gothic" panose="020B0502020202020204" pitchFamily="34" charset="0"/>
                <a:ea typeface="Myriad Pro"/>
                <a:cs typeface="Myriad Pro"/>
              </a:rPr>
              <a:t>Sesión número </a:t>
            </a:r>
            <a:r>
              <a:rPr lang="es-MX" sz="1400" b="1" dirty="0" smtClean="0">
                <a:latin typeface="Century Gothic" panose="020B0502020202020204" pitchFamily="34" charset="0"/>
                <a:ea typeface="Myriad Pro"/>
                <a:cs typeface="Myriad Pro"/>
              </a:rPr>
              <a:t>034</a:t>
            </a:r>
            <a:endParaRPr lang="es-MX" sz="1400" b="1" dirty="0">
              <a:latin typeface="Century Gothic" panose="020B0502020202020204" pitchFamily="34" charset="0"/>
              <a:ea typeface="Myriad Pro"/>
              <a:cs typeface="Myriad Pro"/>
            </a:endParaRPr>
          </a:p>
          <a:p>
            <a:pPr algn="ctr" defTabSz="457200"/>
            <a:r>
              <a:rPr lang="es-MX" sz="1400" b="1" dirty="0" smtClean="0">
                <a:latin typeface="Century Gothic" panose="020B0502020202020204" pitchFamily="34" charset="0"/>
                <a:ea typeface="Myriad Pro"/>
                <a:cs typeface="Myriad Pro"/>
              </a:rPr>
              <a:t>Mayo 2017</a:t>
            </a:r>
            <a:endParaRPr lang="es-MX" sz="1400" b="1" dirty="0">
              <a:latin typeface="Century Gothic" panose="020B0502020202020204" pitchFamily="34" charset="0"/>
              <a:ea typeface="Myriad Pro"/>
              <a:cs typeface="Myriad Pro"/>
            </a:endParaRPr>
          </a:p>
        </p:txBody>
      </p:sp>
      <p:sp>
        <p:nvSpPr>
          <p:cNvPr id="9" name="1 Marcador de contenido"/>
          <p:cNvSpPr txBox="1">
            <a:spLocks/>
          </p:cNvSpPr>
          <p:nvPr/>
        </p:nvSpPr>
        <p:spPr bwMode="auto">
          <a:xfrm>
            <a:off x="1519577" y="1343109"/>
            <a:ext cx="6721524" cy="4080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normAutofit/>
          </a:bodyPr>
          <a:lstStyle>
            <a:lvl1pPr marL="342900" indent="-342900" algn="l" defTabSz="457200" rtl="0" fontAlgn="base">
              <a:spcBef>
                <a:spcPct val="20000"/>
              </a:spcBef>
              <a:spcAft>
                <a:spcPct val="0"/>
              </a:spcAft>
              <a:buFont typeface="Arial" pitchFamily="34" charset="0"/>
              <a:buChar char="•"/>
              <a:defRPr sz="2800" kern="1200">
                <a:solidFill>
                  <a:schemeClr val="tx1"/>
                </a:solidFill>
                <a:latin typeface="Myriad Pro Light"/>
                <a:ea typeface="Myriad Pro Light"/>
                <a:cs typeface="Myriad Pro Light"/>
              </a:defRPr>
            </a:lvl1pPr>
            <a:lvl2pPr marL="742950" indent="-285750" algn="l" defTabSz="457200" rtl="0" fontAlgn="base">
              <a:spcBef>
                <a:spcPct val="20000"/>
              </a:spcBef>
              <a:spcAft>
                <a:spcPct val="0"/>
              </a:spcAft>
              <a:buFont typeface="Arial" pitchFamily="34" charset="0"/>
              <a:buChar char="–"/>
              <a:defRPr sz="2400" kern="1200">
                <a:solidFill>
                  <a:schemeClr val="tx1"/>
                </a:solidFill>
                <a:latin typeface="Myriad Pro Light"/>
                <a:ea typeface="Myriad Pro Light"/>
                <a:cs typeface="Myriad Pro Light"/>
              </a:defRPr>
            </a:lvl2pPr>
            <a:lvl3pPr marL="1143000" indent="-228600" algn="l" defTabSz="457200" rtl="0" fontAlgn="base">
              <a:spcBef>
                <a:spcPct val="20000"/>
              </a:spcBef>
              <a:spcAft>
                <a:spcPct val="0"/>
              </a:spcAft>
              <a:buFont typeface="Arial" pitchFamily="34" charset="0"/>
              <a:buChar char="•"/>
              <a:defRPr sz="2000" kern="1200">
                <a:solidFill>
                  <a:schemeClr val="tx1"/>
                </a:solidFill>
                <a:latin typeface="Myriad Pro Light"/>
                <a:ea typeface="Myriad Pro Light"/>
                <a:cs typeface="Myriad Pro Light"/>
              </a:defRPr>
            </a:lvl3pPr>
            <a:lvl4pPr marL="1600200" indent="-228600" algn="l" defTabSz="457200" rtl="0" fontAlgn="base">
              <a:spcBef>
                <a:spcPct val="20000"/>
              </a:spcBef>
              <a:spcAft>
                <a:spcPct val="0"/>
              </a:spcAft>
              <a:buFont typeface="Arial" pitchFamily="34" charset="0"/>
              <a:buChar char="–"/>
              <a:defRPr kern="1200">
                <a:solidFill>
                  <a:schemeClr val="tx1"/>
                </a:solidFill>
                <a:latin typeface="Myriad Pro Light"/>
                <a:ea typeface="Myriad Pro Light"/>
                <a:cs typeface="Myriad Pro Light"/>
              </a:defRPr>
            </a:lvl4pPr>
            <a:lvl5pPr marL="2057400" indent="-228600" algn="l" defTabSz="457200" rtl="0" fontAlgn="base">
              <a:spcBef>
                <a:spcPct val="20000"/>
              </a:spcBef>
              <a:spcAft>
                <a:spcPct val="0"/>
              </a:spcAft>
              <a:buFont typeface="Arial" pitchFamily="34" charset="0"/>
              <a:buChar char="»"/>
              <a:defRPr kern="1200">
                <a:solidFill>
                  <a:schemeClr val="tx1"/>
                </a:solidFill>
                <a:latin typeface="Myriad Pro Light"/>
                <a:ea typeface="Myriad Pro Light"/>
                <a:cs typeface="Myriad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285750" indent="-285750" eaLnBrk="1" hangingPunct="1">
              <a:buFont typeface="+mj-lt"/>
              <a:buAutoNum type="romanUcPeriod"/>
            </a:pPr>
            <a:endParaRPr lang="es-MX" sz="1100" dirty="0" smtClean="0">
              <a:latin typeface="Century Gothic" panose="020B0502020202020204" pitchFamily="34" charset="0"/>
              <a:hlinkClick r:id="rId3" action="ppaction://hlinksldjump"/>
            </a:endParaRPr>
          </a:p>
          <a:p>
            <a:pPr marL="285750" indent="-285750" eaLnBrk="1" hangingPunct="1">
              <a:buFont typeface="+mj-lt"/>
              <a:buAutoNum type="romanUcPeriod"/>
            </a:pPr>
            <a:r>
              <a:rPr lang="es-MX" sz="1100" dirty="0">
                <a:latin typeface="Century Gothic" panose="020B0502020202020204" pitchFamily="34" charset="0"/>
                <a:hlinkClick r:id="rId3" action="ppaction://hlinksldjump"/>
              </a:rPr>
              <a:t>Presentación, análisis y propuesta de CKD VEX Capital (bienes raíces)                                </a:t>
            </a:r>
            <a:endParaRPr lang="es-MX" sz="1100" dirty="0">
              <a:latin typeface="Century Gothic" panose="020B0502020202020204" pitchFamily="34" charset="0"/>
            </a:endParaRPr>
          </a:p>
          <a:p>
            <a:pPr marL="285750" indent="-285750" eaLnBrk="1" hangingPunct="1">
              <a:buFont typeface="+mj-lt"/>
              <a:buAutoNum type="romanUcPeriod"/>
            </a:pPr>
            <a:endParaRPr lang="es-MX" sz="1100" dirty="0">
              <a:latin typeface="Century Gothic" panose="020B0502020202020204" pitchFamily="34" charset="0"/>
            </a:endParaRPr>
          </a:p>
          <a:p>
            <a:pPr marL="285750" indent="-285750" eaLnBrk="1" hangingPunct="1">
              <a:buFont typeface="+mj-lt"/>
              <a:buAutoNum type="romanUcPeriod"/>
            </a:pPr>
            <a:r>
              <a:rPr lang="es-MX" sz="1100" dirty="0">
                <a:latin typeface="Century Gothic" panose="020B0502020202020204" pitchFamily="34" charset="0"/>
                <a:hlinkClick r:id="rId4" action="ppaction://hlinksldjump"/>
              </a:rPr>
              <a:t>Informe sobre la inversión en CKD´s                                                                                                   </a:t>
            </a:r>
            <a:endParaRPr lang="es-MX" sz="1100" dirty="0">
              <a:latin typeface="Century Gothic" panose="020B0502020202020204" pitchFamily="34" charset="0"/>
            </a:endParaRPr>
          </a:p>
          <a:p>
            <a:pPr marL="285750" indent="-285750" eaLnBrk="1" hangingPunct="1">
              <a:buFont typeface="+mj-lt"/>
              <a:buAutoNum type="romanUcPeriod"/>
            </a:pPr>
            <a:endParaRPr lang="es-MX" sz="1100" dirty="0">
              <a:latin typeface="Century Gothic" panose="020B0502020202020204" pitchFamily="34" charset="0"/>
            </a:endParaRPr>
          </a:p>
          <a:p>
            <a:pPr marL="285750" indent="-285750" eaLnBrk="1" hangingPunct="1">
              <a:buFont typeface="+mj-lt"/>
              <a:buAutoNum type="romanUcPeriod"/>
            </a:pPr>
            <a:r>
              <a:rPr lang="es-MX" sz="1100" dirty="0">
                <a:latin typeface="Century Gothic" panose="020B0502020202020204" pitchFamily="34" charset="0"/>
                <a:hlinkClick r:id="rId5" action="ppaction://hlinksldjump"/>
              </a:rPr>
              <a:t>Informe sobre el entorno económico                                                                                                </a:t>
            </a:r>
            <a:endParaRPr lang="es-MX" sz="1100" dirty="0">
              <a:latin typeface="Century Gothic" panose="020B0502020202020204" pitchFamily="34" charset="0"/>
            </a:endParaRPr>
          </a:p>
          <a:p>
            <a:pPr marL="285750" indent="-285750" eaLnBrk="1" hangingPunct="1">
              <a:buFont typeface="+mj-lt"/>
              <a:buAutoNum type="romanUcPeriod"/>
            </a:pPr>
            <a:endParaRPr lang="es-MX" sz="1100" dirty="0">
              <a:latin typeface="Century Gothic" panose="020B0502020202020204" pitchFamily="34" charset="0"/>
            </a:endParaRPr>
          </a:p>
          <a:p>
            <a:pPr marL="285750" indent="-285750" eaLnBrk="1" hangingPunct="1">
              <a:buFont typeface="+mj-lt"/>
              <a:buAutoNum type="romanUcPeriod"/>
            </a:pPr>
            <a:r>
              <a:rPr lang="es-MX" sz="1100" dirty="0">
                <a:latin typeface="Century Gothic" panose="020B0502020202020204" pitchFamily="34" charset="0"/>
                <a:hlinkClick r:id="rId6" action="ppaction://hlinksldjump"/>
              </a:rPr>
              <a:t>Informe sobre la estrategia del FANVIT                                                                                            </a:t>
            </a:r>
            <a:endParaRPr lang="es-MX" sz="1100" dirty="0">
              <a:latin typeface="Century Gothic" panose="020B0502020202020204" pitchFamily="34" charset="0"/>
            </a:endParaRPr>
          </a:p>
          <a:p>
            <a:pPr marL="285750" indent="-285750" eaLnBrk="1" hangingPunct="1">
              <a:buFont typeface="+mj-lt"/>
              <a:buAutoNum type="romanUcPeriod"/>
            </a:pPr>
            <a:endParaRPr lang="es-MX" sz="1100" dirty="0">
              <a:latin typeface="Century Gothic" panose="020B0502020202020204" pitchFamily="34" charset="0"/>
            </a:endParaRPr>
          </a:p>
          <a:p>
            <a:pPr marL="285750" indent="-285750" eaLnBrk="1" hangingPunct="1">
              <a:buFont typeface="+mj-lt"/>
              <a:buAutoNum type="romanUcPeriod"/>
            </a:pPr>
            <a:r>
              <a:rPr lang="es-MX" altLang="es-MX" sz="1100" dirty="0">
                <a:latin typeface="Century Gothic" panose="020B0502020202020204" pitchFamily="34" charset="0"/>
                <a:hlinkClick r:id="rId7" action="ppaction://hlinksldjump"/>
              </a:rPr>
              <a:t>Informe del FANVIT</a:t>
            </a:r>
            <a:endParaRPr lang="es-MX" altLang="es-MX" sz="1100" dirty="0">
              <a:latin typeface="Century Gothic" panose="020B0502020202020204" pitchFamily="34" charset="0"/>
            </a:endParaRPr>
          </a:p>
          <a:p>
            <a:pPr marL="285750" indent="-285750" eaLnBrk="1" hangingPunct="1">
              <a:buFont typeface="+mj-lt"/>
              <a:buAutoNum type="romanUcPeriod"/>
            </a:pPr>
            <a:endParaRPr lang="es-MX" altLang="es-MX" sz="1100" dirty="0">
              <a:latin typeface="Century Gothic" panose="020B0502020202020204" pitchFamily="34" charset="0"/>
            </a:endParaRPr>
          </a:p>
          <a:p>
            <a:pPr marL="285750" indent="-285750" eaLnBrk="1" hangingPunct="1">
              <a:buFont typeface="+mj-lt"/>
              <a:buAutoNum type="romanUcPeriod"/>
            </a:pPr>
            <a:r>
              <a:rPr lang="es-MX" altLang="es-MX" sz="1100" dirty="0">
                <a:latin typeface="Century Gothic" panose="020B0502020202020204" pitchFamily="34" charset="0"/>
                <a:hlinkClick r:id="rId8" action="ppaction://hlinksldjump"/>
              </a:rPr>
              <a:t>Informe de la Coordinación General de Riesgos                                                                           </a:t>
            </a:r>
            <a:endParaRPr lang="es-MX" altLang="es-MX" sz="1100" dirty="0">
              <a:latin typeface="Century Gothic" panose="020B0502020202020204" pitchFamily="34" charset="0"/>
            </a:endParaRPr>
          </a:p>
          <a:p>
            <a:pPr marL="285750" indent="-285750" eaLnBrk="1" hangingPunct="1">
              <a:buFont typeface="+mj-lt"/>
              <a:buAutoNum type="romanUcPeriod"/>
            </a:pPr>
            <a:endParaRPr lang="es-MX" altLang="es-MX" sz="1100" dirty="0">
              <a:latin typeface="Century Gothic" panose="020B0502020202020204" pitchFamily="34" charset="0"/>
            </a:endParaRPr>
          </a:p>
          <a:p>
            <a:pPr marL="285750" indent="-285750" eaLnBrk="1" hangingPunct="1">
              <a:buFont typeface="+mj-lt"/>
              <a:buAutoNum type="romanUcPeriod"/>
            </a:pPr>
            <a:r>
              <a:rPr lang="es-MX" altLang="es-MX" sz="1100" dirty="0">
                <a:latin typeface="Century Gothic" panose="020B0502020202020204" pitchFamily="34" charset="0"/>
                <a:hlinkClick r:id="rId9" action="ppaction://hlinksldjump"/>
              </a:rPr>
              <a:t>Modelo de la Subcuenta de Vivienda</a:t>
            </a:r>
            <a:endParaRPr lang="es-MX" altLang="es-MX" sz="1100" dirty="0">
              <a:latin typeface="Century Gothic" panose="020B0502020202020204" pitchFamily="34" charset="0"/>
            </a:endParaRPr>
          </a:p>
          <a:p>
            <a:pPr marL="285750" indent="-285750" eaLnBrk="1" hangingPunct="1">
              <a:buFont typeface="+mj-lt"/>
              <a:buAutoNum type="romanUcPeriod"/>
            </a:pPr>
            <a:endParaRPr lang="es-MX" altLang="es-MX" sz="1100" dirty="0">
              <a:latin typeface="Century Gothic" panose="020B0502020202020204" pitchFamily="34" charset="0"/>
            </a:endParaRPr>
          </a:p>
          <a:p>
            <a:pPr marL="285750" indent="-285750" eaLnBrk="1" hangingPunct="1">
              <a:buFont typeface="+mj-lt"/>
              <a:buAutoNum type="romanUcPeriod"/>
            </a:pPr>
            <a:r>
              <a:rPr lang="es-MX" altLang="es-MX" sz="1100" dirty="0">
                <a:latin typeface="Century Gothic" panose="020B0502020202020204" pitchFamily="34" charset="0"/>
                <a:hlinkClick r:id="rId10" action="ppaction://hlinksldjump"/>
              </a:rPr>
              <a:t>Informe sobre resultados y composición del FINVIT</a:t>
            </a:r>
            <a:endParaRPr lang="es-MX" altLang="es-MX" sz="1100" dirty="0">
              <a:latin typeface="Century Gothic" panose="020B0502020202020204" pitchFamily="34" charset="0"/>
            </a:endParaRPr>
          </a:p>
          <a:p>
            <a:pPr marL="285750" indent="-285750" eaLnBrk="1" hangingPunct="1">
              <a:buFont typeface="+mj-lt"/>
              <a:buAutoNum type="romanUcPeriod"/>
            </a:pPr>
            <a:endParaRPr lang="es-MX" altLang="es-MX" sz="1100" dirty="0">
              <a:latin typeface="Century Gothic" panose="020B0502020202020204" pitchFamily="34" charset="0"/>
            </a:endParaRPr>
          </a:p>
          <a:p>
            <a:pPr marL="285750" indent="-285750" eaLnBrk="1" hangingPunct="1">
              <a:buFont typeface="+mj-lt"/>
              <a:buAutoNum type="romanUcPeriod"/>
            </a:pPr>
            <a:r>
              <a:rPr lang="es-MX" altLang="es-MX" sz="1100" dirty="0">
                <a:latin typeface="Century Gothic" panose="020B0502020202020204" pitchFamily="34" charset="0"/>
                <a:hlinkClick r:id="rId11" action="ppaction://hlinksldjump"/>
              </a:rPr>
              <a:t>Propuesta de cambio de custodio en la Tesorería</a:t>
            </a:r>
            <a:endParaRPr lang="es-MX" altLang="es-MX" sz="1100" dirty="0">
              <a:latin typeface="Century Gothic" panose="020B0502020202020204" pitchFamily="34" charset="0"/>
            </a:endParaRPr>
          </a:p>
          <a:p>
            <a:pPr marL="285750" indent="-285750" eaLnBrk="1" hangingPunct="1">
              <a:buFont typeface="+mj-lt"/>
              <a:buAutoNum type="romanUcPeriod"/>
            </a:pPr>
            <a:endParaRPr lang="es-MX" sz="1100" dirty="0" smtClean="0">
              <a:latin typeface="Century Gothic" panose="020B0502020202020204" pitchFamily="34" charset="0"/>
            </a:endParaRPr>
          </a:p>
          <a:p>
            <a:pPr marL="0" indent="0" eaLnBrk="1" hangingPunct="1">
              <a:buFont typeface="Arial" pitchFamily="34" charset="0"/>
              <a:buNone/>
            </a:pPr>
            <a:endParaRPr lang="es-MX" altLang="es-MX" sz="1100" dirty="0" smtClean="0">
              <a:latin typeface="Century Gothic" panose="020B0502020202020204" pitchFamily="34" charset="0"/>
            </a:endParaRPr>
          </a:p>
          <a:p>
            <a:pPr marL="285750" indent="-285750" eaLnBrk="1" hangingPunct="1">
              <a:buFont typeface="+mj-lt"/>
              <a:buAutoNum type="romanUcPeriod"/>
            </a:pPr>
            <a:endParaRPr lang="es-MX" altLang="es-MX" sz="1100" dirty="0" smtClean="0">
              <a:latin typeface="Century Gothic" panose="020B0502020202020204" pitchFamily="34" charset="0"/>
            </a:endParaRPr>
          </a:p>
          <a:p>
            <a:pPr marL="285750" indent="-285750" eaLnBrk="1" hangingPunct="1">
              <a:buFont typeface="+mj-lt"/>
              <a:buAutoNum type="romanUcPeriod"/>
            </a:pPr>
            <a:endParaRPr lang="es-MX" altLang="es-MX" sz="1100" dirty="0" smtClean="0">
              <a:latin typeface="Century Gothic" panose="020B0502020202020204" pitchFamily="34" charset="0"/>
            </a:endParaRPr>
          </a:p>
          <a:p>
            <a:pPr marL="0" indent="0" eaLnBrk="1" hangingPunct="1">
              <a:buFont typeface="Arial" pitchFamily="34" charset="0"/>
              <a:buNone/>
            </a:pPr>
            <a:endParaRPr lang="es-MX" altLang="es-MX" sz="1100" dirty="0" smtClean="0">
              <a:latin typeface="Century Gothic" panose="020B0502020202020204" pitchFamily="34" charset="0"/>
            </a:endParaRPr>
          </a:p>
          <a:p>
            <a:pPr marL="0" indent="0" eaLnBrk="1" hangingPunct="1">
              <a:buFont typeface="Arial" pitchFamily="34" charset="0"/>
              <a:buNone/>
            </a:pPr>
            <a:endParaRPr lang="es-MX" altLang="es-MX" sz="1100" dirty="0">
              <a:latin typeface="Century Gothic" panose="020B0502020202020204" pitchFamily="34" charset="0"/>
            </a:endParaRPr>
          </a:p>
        </p:txBody>
      </p:sp>
    </p:spTree>
    <p:extLst>
      <p:ext uri="{BB962C8B-B14F-4D97-AF65-F5344CB8AC3E}">
        <p14:creationId xmlns:p14="http://schemas.microsoft.com/office/powerpoint/2010/main" val="4286703796"/>
      </p:ext>
    </p:extLst>
  </p:cSld>
  <p:clrMapOvr>
    <a:masterClrMapping/>
  </p:clrMapOvr>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0" name="Título 1"/>
          <p:cNvSpPr>
            <a:spLocks noGrp="1"/>
          </p:cNvSpPr>
          <p:nvPr>
            <p:ph type="ctrTitle"/>
          </p:nvPr>
        </p:nvSpPr>
        <p:spPr>
          <a:xfrm>
            <a:off x="2254250" y="1011238"/>
            <a:ext cx="5726113" cy="1516062"/>
          </a:xfrm>
        </p:spPr>
        <p:txBody>
          <a:bodyPr/>
          <a:lstStyle/>
          <a:p>
            <a:pPr eaLnBrk="1" hangingPunct="1"/>
            <a:r>
              <a:rPr lang="es-MX" altLang="es-MX" sz="2400" b="1" dirty="0" smtClean="0">
                <a:latin typeface="Century Gothic" panose="020B0502020202020204" pitchFamily="34" charset="0"/>
                <a:cs typeface="Myriad Pro" charset="0"/>
              </a:rPr>
              <a:t>SITUACIÓN DE LA ECONOMÍA MEXICANA</a:t>
            </a:r>
          </a:p>
        </p:txBody>
      </p:sp>
      <p:sp>
        <p:nvSpPr>
          <p:cNvPr id="3" name="Subtítulo 2"/>
          <p:cNvSpPr>
            <a:spLocks noGrp="1"/>
          </p:cNvSpPr>
          <p:nvPr>
            <p:ph type="subTitle" idx="1"/>
          </p:nvPr>
        </p:nvSpPr>
        <p:spPr>
          <a:xfrm>
            <a:off x="2433638" y="3013075"/>
            <a:ext cx="6253162" cy="1171575"/>
          </a:xfrm>
        </p:spPr>
        <p:txBody>
          <a:bodyPr rtlCol="0"/>
          <a:lstStyle/>
          <a:p>
            <a:pPr algn="r" eaLnBrk="1" fontAlgn="auto" hangingPunct="1">
              <a:spcAft>
                <a:spcPts val="0"/>
              </a:spcAft>
              <a:buFont typeface="Arial"/>
              <a:buNone/>
              <a:defRPr/>
            </a:pPr>
            <a:r>
              <a:rPr lang="es-ES" sz="1400" dirty="0">
                <a:solidFill>
                  <a:srgbClr val="FF0000"/>
                </a:solidFill>
                <a:latin typeface="Century Gothic" panose="020B0502020202020204" pitchFamily="34" charset="0"/>
                <a:ea typeface="+mn-ea"/>
              </a:rPr>
              <a:t>Subdirección de Planeación y Finanzas</a:t>
            </a:r>
          </a:p>
          <a:p>
            <a:pPr algn="r" eaLnBrk="1" fontAlgn="auto" hangingPunct="1">
              <a:spcAft>
                <a:spcPts val="0"/>
              </a:spcAft>
              <a:buFont typeface="Arial"/>
              <a:buNone/>
              <a:defRPr/>
            </a:pPr>
            <a:r>
              <a:rPr lang="es-ES" sz="1400" dirty="0">
                <a:solidFill>
                  <a:srgbClr val="FF0000"/>
                </a:solidFill>
                <a:latin typeface="Century Gothic" panose="020B0502020202020204" pitchFamily="34" charset="0"/>
                <a:ea typeface="+mn-ea"/>
              </a:rPr>
              <a:t>Gerencia de Estudios Económicos</a:t>
            </a:r>
          </a:p>
          <a:p>
            <a:pPr algn="r" eaLnBrk="1" fontAlgn="auto" hangingPunct="1">
              <a:spcAft>
                <a:spcPts val="0"/>
              </a:spcAft>
              <a:buFont typeface="Arial"/>
              <a:buNone/>
              <a:defRPr/>
            </a:pPr>
            <a:r>
              <a:rPr lang="es-ES" sz="1400" dirty="0">
                <a:solidFill>
                  <a:srgbClr val="FF0000"/>
                </a:solidFill>
                <a:latin typeface="Century Gothic" panose="020B0502020202020204" pitchFamily="34" charset="0"/>
                <a:ea typeface="+mn-ea"/>
              </a:rPr>
              <a:t>INFONAVIT</a:t>
            </a:r>
          </a:p>
          <a:p>
            <a:pPr algn="r" eaLnBrk="1" fontAlgn="auto" hangingPunct="1">
              <a:spcAft>
                <a:spcPts val="0"/>
              </a:spcAft>
              <a:buFont typeface="Arial"/>
              <a:buNone/>
              <a:defRPr/>
            </a:pPr>
            <a:r>
              <a:rPr lang="es-ES" sz="1400" dirty="0" smtClean="0">
                <a:solidFill>
                  <a:srgbClr val="FF0000"/>
                </a:solidFill>
                <a:latin typeface="Century Gothic" panose="020B0502020202020204" pitchFamily="34" charset="0"/>
                <a:ea typeface="+mn-ea"/>
              </a:rPr>
              <a:t>11 de mayo </a:t>
            </a:r>
            <a:r>
              <a:rPr lang="es-ES" sz="1400" dirty="0">
                <a:solidFill>
                  <a:srgbClr val="FF0000"/>
                </a:solidFill>
                <a:latin typeface="Century Gothic" panose="020B0502020202020204" pitchFamily="34" charset="0"/>
                <a:ea typeface="+mn-ea"/>
              </a:rPr>
              <a:t>de 2017</a:t>
            </a:r>
          </a:p>
          <a:p>
            <a:pPr algn="r" eaLnBrk="1" fontAlgn="auto" hangingPunct="1">
              <a:spcAft>
                <a:spcPts val="0"/>
              </a:spcAft>
              <a:buFont typeface="Arial"/>
              <a:buNone/>
              <a:defRPr/>
            </a:pPr>
            <a:endParaRPr lang="es-ES" sz="1800" dirty="0">
              <a:solidFill>
                <a:srgbClr val="FF0000"/>
              </a:solidFill>
              <a:latin typeface="Century Gothic" panose="020B0502020202020204" pitchFamily="34" charset="0"/>
              <a:ea typeface="+mn-ea"/>
            </a:endParaRPr>
          </a:p>
        </p:txBody>
      </p:sp>
      <p:sp>
        <p:nvSpPr>
          <p:cNvPr id="4" name="Marcador de número de diapositiva 3"/>
          <p:cNvSpPr>
            <a:spLocks noGrp="1"/>
          </p:cNvSpPr>
          <p:nvPr>
            <p:ph type="sldNum" sz="quarter" idx="4294967295"/>
          </p:nvPr>
        </p:nvSpPr>
        <p:spPr bwMode="auto">
          <a:xfrm>
            <a:off x="8571506" y="6324600"/>
            <a:ext cx="572494" cy="365125"/>
          </a:xfrm>
          <a:extLst/>
        </p:spPr>
        <p:txBody>
          <a:bodyPr vert="horz" wrap="square" lIns="91440" tIns="45720" rIns="91440" bIns="45720" numCol="1" anchor="ctr" anchorCtr="0" compatLnSpc="1">
            <a:prstTxWarp prst="textNoShape">
              <a:avLst/>
            </a:prstTxWarp>
          </a:bodyPr>
          <a:lstStyle/>
          <a:p>
            <a:pPr algn="ctr"/>
            <a:fld id="{E83EAC42-2903-4DE9-A48C-996E1C15AA15}" type="slidenum">
              <a:rPr lang="es-ES" altLang="es-MX">
                <a:latin typeface="Century Gothic" panose="020B0502020202020204" pitchFamily="34" charset="0"/>
              </a:rPr>
              <a:pPr algn="ctr"/>
              <a:t>53</a:t>
            </a:fld>
            <a:endParaRPr lang="es-ES" altLang="es-MX" dirty="0">
              <a:latin typeface="Century Gothic" panose="020B0502020202020204" pitchFamily="34" charset="0"/>
            </a:endParaRPr>
          </a:p>
        </p:txBody>
      </p:sp>
    </p:spTree>
    <p:extLst>
      <p:ext uri="{BB962C8B-B14F-4D97-AF65-F5344CB8AC3E}">
        <p14:creationId xmlns:p14="http://schemas.microsoft.com/office/powerpoint/2010/main" val="1175393292"/>
      </p:ext>
    </p:extLst>
  </p:cSld>
  <p:clrMapOvr>
    <a:masterClrMapping/>
  </p:clrMapOvr>
  <p:transition spd="slow">
    <p:push dir="u"/>
  </p:transition>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Marcador de número de diapositiva"/>
          <p:cNvSpPr>
            <a:spLocks noGrp="1"/>
          </p:cNvSpPr>
          <p:nvPr>
            <p:ph type="sldNum" sz="quarter" idx="12"/>
          </p:nvPr>
        </p:nvSpPr>
        <p:spPr>
          <a:xfrm>
            <a:off x="8539700" y="6492875"/>
            <a:ext cx="604299" cy="365125"/>
          </a:xfrm>
        </p:spPr>
        <p:txBody>
          <a:bodyPr/>
          <a:lstStyle/>
          <a:p>
            <a:pPr algn="ctr"/>
            <a:fld id="{05E83AA4-A00D-4AA0-8FE8-B93C9F3EC141}" type="slidenum">
              <a:rPr lang="es-ES" altLang="es-MX" smtClean="0">
                <a:latin typeface="Century Gothic" panose="020B0502020202020204" pitchFamily="34" charset="0"/>
              </a:rPr>
              <a:pPr algn="ctr"/>
              <a:t>54</a:t>
            </a:fld>
            <a:endParaRPr lang="es-ES" altLang="es-MX" dirty="0">
              <a:latin typeface="Century Gothic" panose="020B0502020202020204" pitchFamily="34" charset="0"/>
            </a:endParaRPr>
          </a:p>
        </p:txBody>
      </p:sp>
      <p:sp>
        <p:nvSpPr>
          <p:cNvPr id="5" name="Marcador de contenido 4"/>
          <p:cNvSpPr txBox="1">
            <a:spLocks/>
          </p:cNvSpPr>
          <p:nvPr/>
        </p:nvSpPr>
        <p:spPr bwMode="auto">
          <a:xfrm>
            <a:off x="385638" y="175740"/>
            <a:ext cx="7287370" cy="723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defRPr sz="2000" b="1">
                <a:solidFill>
                  <a:srgbClr val="CD0000"/>
                </a:solidFill>
                <a:latin typeface="Century Gothic" panose="020B0502020202020204" pitchFamily="34" charset="0"/>
                <a:ea typeface="Myriad Pro"/>
                <a:cs typeface="Myriad Pro"/>
              </a:defRPr>
            </a:lvl1pPr>
            <a:lvl2pPr>
              <a:defRPr sz="3200">
                <a:solidFill>
                  <a:srgbClr val="CD0000"/>
                </a:solidFill>
                <a:latin typeface="Myriad Pro"/>
                <a:ea typeface="Myriad Pro"/>
                <a:cs typeface="Myriad Pro"/>
              </a:defRPr>
            </a:lvl2pPr>
            <a:lvl3pPr>
              <a:defRPr sz="3200">
                <a:solidFill>
                  <a:srgbClr val="CD0000"/>
                </a:solidFill>
                <a:latin typeface="Myriad Pro"/>
                <a:ea typeface="Myriad Pro"/>
                <a:cs typeface="Myriad Pro"/>
              </a:defRPr>
            </a:lvl3pPr>
            <a:lvl4pPr>
              <a:defRPr sz="3200">
                <a:solidFill>
                  <a:srgbClr val="CD0000"/>
                </a:solidFill>
                <a:latin typeface="Myriad Pro"/>
                <a:ea typeface="Myriad Pro"/>
                <a:cs typeface="Myriad Pro"/>
              </a:defRPr>
            </a:lvl4pPr>
            <a:lvl5pPr>
              <a:defRPr sz="3200">
                <a:solidFill>
                  <a:srgbClr val="CD0000"/>
                </a:solidFill>
                <a:latin typeface="Myriad Pro"/>
                <a:ea typeface="Myriad Pro"/>
                <a:cs typeface="Myriad Pro"/>
              </a:defRPr>
            </a:lvl5pPr>
            <a:lvl6pPr marL="457200" defTabSz="457200" fontAlgn="base">
              <a:spcBef>
                <a:spcPct val="0"/>
              </a:spcBef>
              <a:spcAft>
                <a:spcPct val="0"/>
              </a:spcAft>
              <a:defRPr sz="3200">
                <a:solidFill>
                  <a:srgbClr val="CD0000"/>
                </a:solidFill>
                <a:latin typeface="Myriad Pro"/>
                <a:ea typeface="Myriad Pro"/>
                <a:cs typeface="Myriad Pro"/>
              </a:defRPr>
            </a:lvl6pPr>
            <a:lvl7pPr marL="914400" defTabSz="457200" fontAlgn="base">
              <a:spcBef>
                <a:spcPct val="0"/>
              </a:spcBef>
              <a:spcAft>
                <a:spcPct val="0"/>
              </a:spcAft>
              <a:defRPr sz="3200">
                <a:solidFill>
                  <a:srgbClr val="CD0000"/>
                </a:solidFill>
                <a:latin typeface="Myriad Pro"/>
                <a:ea typeface="Myriad Pro"/>
                <a:cs typeface="Myriad Pro"/>
              </a:defRPr>
            </a:lvl7pPr>
            <a:lvl8pPr marL="1371600" defTabSz="457200" fontAlgn="base">
              <a:spcBef>
                <a:spcPct val="0"/>
              </a:spcBef>
              <a:spcAft>
                <a:spcPct val="0"/>
              </a:spcAft>
              <a:defRPr sz="3200">
                <a:solidFill>
                  <a:srgbClr val="CD0000"/>
                </a:solidFill>
                <a:latin typeface="Myriad Pro"/>
                <a:ea typeface="Myriad Pro"/>
                <a:cs typeface="Myriad Pro"/>
              </a:defRPr>
            </a:lvl8pPr>
            <a:lvl9pPr marL="1828800" defTabSz="457200" fontAlgn="base">
              <a:spcBef>
                <a:spcPct val="0"/>
              </a:spcBef>
              <a:spcAft>
                <a:spcPct val="0"/>
              </a:spcAft>
              <a:defRPr sz="3200">
                <a:solidFill>
                  <a:srgbClr val="CD0000"/>
                </a:solidFill>
                <a:latin typeface="Myriad Pro"/>
                <a:ea typeface="Myriad Pro"/>
                <a:cs typeface="Myriad Pro"/>
              </a:defRPr>
            </a:lvl9pPr>
          </a:lstStyle>
          <a:p>
            <a:r>
              <a:rPr lang="es-MX" altLang="es-MX" dirty="0"/>
              <a:t>Aspectos Relevantes</a:t>
            </a:r>
          </a:p>
        </p:txBody>
      </p:sp>
      <p:sp>
        <p:nvSpPr>
          <p:cNvPr id="7" name="Elipse 2"/>
          <p:cNvSpPr/>
          <p:nvPr/>
        </p:nvSpPr>
        <p:spPr>
          <a:xfrm>
            <a:off x="69275" y="899111"/>
            <a:ext cx="3600000" cy="1828497"/>
          </a:xfrm>
          <a:prstGeom prst="ellipse">
            <a:avLst/>
          </a:prstGeom>
          <a:solidFill>
            <a:srgbClr val="C00000"/>
          </a:solidFill>
          <a:ln>
            <a:solidFill>
              <a:srgbClr val="C00000"/>
            </a:solidFill>
          </a:ln>
          <a:scene3d>
            <a:camera prst="orthographicFront"/>
            <a:lightRig rig="threePt" dir="t"/>
          </a:scene3d>
          <a:sp3d>
            <a:bevelT/>
          </a:sp3d>
        </p:spPr>
        <p:style>
          <a:lnRef idx="1">
            <a:schemeClr val="accent1"/>
          </a:lnRef>
          <a:fillRef idx="3">
            <a:schemeClr val="accent1"/>
          </a:fillRef>
          <a:effectRef idx="2">
            <a:schemeClr val="accent1"/>
          </a:effectRef>
          <a:fontRef idx="minor">
            <a:schemeClr val="lt1"/>
          </a:fontRef>
        </p:style>
        <p:txBody>
          <a:bodyPr rtlCol="0" anchor="ctr"/>
          <a:lstStyle/>
          <a:p>
            <a:pPr algn="ctr"/>
            <a:r>
              <a:rPr lang="es-MX" dirty="0" smtClean="0"/>
              <a:t>La economía mundial está mostrando un mejor comportamiento al esperado</a:t>
            </a:r>
            <a:endParaRPr lang="es-MX" dirty="0"/>
          </a:p>
        </p:txBody>
      </p:sp>
      <p:sp>
        <p:nvSpPr>
          <p:cNvPr id="8" name="Elipse 9"/>
          <p:cNvSpPr/>
          <p:nvPr/>
        </p:nvSpPr>
        <p:spPr>
          <a:xfrm>
            <a:off x="2435605" y="2503799"/>
            <a:ext cx="4140000" cy="2160950"/>
          </a:xfrm>
          <a:prstGeom prst="ellipse">
            <a:avLst/>
          </a:prstGeom>
          <a:solidFill>
            <a:srgbClr val="C00000"/>
          </a:solidFill>
          <a:ln>
            <a:solidFill>
              <a:srgbClr val="C00000"/>
            </a:solidFill>
          </a:ln>
          <a:scene3d>
            <a:camera prst="orthographicFront"/>
            <a:lightRig rig="threePt" dir="t"/>
          </a:scene3d>
          <a:sp3d>
            <a:bevelT/>
          </a:sp3d>
        </p:spPr>
        <p:style>
          <a:lnRef idx="1">
            <a:schemeClr val="accent1"/>
          </a:lnRef>
          <a:fillRef idx="3">
            <a:schemeClr val="accent1"/>
          </a:fillRef>
          <a:effectRef idx="2">
            <a:schemeClr val="accent1"/>
          </a:effectRef>
          <a:fontRef idx="minor">
            <a:schemeClr val="lt1"/>
          </a:fontRef>
        </p:style>
        <p:txBody>
          <a:bodyPr rtlCol="0" anchor="ctr"/>
          <a:lstStyle/>
          <a:p>
            <a:pPr algn="ctr"/>
            <a:r>
              <a:rPr lang="es-MX" dirty="0" smtClean="0"/>
              <a:t>La economía mexicana ha mostrado mayor fortaleza en su sector real por lo que al primer trimestre, el PIB creció 2.5% anual</a:t>
            </a:r>
            <a:endParaRPr lang="es-MX" dirty="0"/>
          </a:p>
        </p:txBody>
      </p:sp>
      <p:sp>
        <p:nvSpPr>
          <p:cNvPr id="9" name="Elipse 10"/>
          <p:cNvSpPr/>
          <p:nvPr/>
        </p:nvSpPr>
        <p:spPr>
          <a:xfrm>
            <a:off x="5184000" y="4407794"/>
            <a:ext cx="3659749" cy="2377045"/>
          </a:xfrm>
          <a:prstGeom prst="ellipse">
            <a:avLst/>
          </a:prstGeom>
          <a:solidFill>
            <a:srgbClr val="C00000"/>
          </a:solidFill>
          <a:ln>
            <a:solidFill>
              <a:srgbClr val="C00000"/>
            </a:solidFill>
          </a:ln>
          <a:scene3d>
            <a:camera prst="orthographicFront"/>
            <a:lightRig rig="threePt" dir="t"/>
          </a:scene3d>
          <a:sp3d>
            <a:bevelT/>
          </a:sp3d>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1600" dirty="0" smtClean="0"/>
              <a:t>Se mantienen los riesgos externos debido a la incertidumbre por las políticas comercial, fiscal y monetaria en Estados Unidos y problemas geopolíticos.</a:t>
            </a:r>
            <a:endParaRPr lang="es-MX" sz="1600" dirty="0"/>
          </a:p>
        </p:txBody>
      </p:sp>
    </p:spTree>
    <p:extLst>
      <p:ext uri="{BB962C8B-B14F-4D97-AF65-F5344CB8AC3E}">
        <p14:creationId xmlns:p14="http://schemas.microsoft.com/office/powerpoint/2010/main" val="4134541620"/>
      </p:ext>
    </p:extLst>
  </p:cSld>
  <p:clrMapOvr>
    <a:masterClrMapping/>
  </p:clrMapOvr>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Marcador de contenido 4"/>
          <p:cNvSpPr>
            <a:spLocks noGrp="1"/>
          </p:cNvSpPr>
          <p:nvPr>
            <p:ph idx="1"/>
          </p:nvPr>
        </p:nvSpPr>
        <p:spPr>
          <a:xfrm>
            <a:off x="179388" y="282575"/>
            <a:ext cx="8485187" cy="1188416"/>
          </a:xfrm>
        </p:spPr>
        <p:txBody>
          <a:bodyPr/>
          <a:lstStyle/>
          <a:p>
            <a:pPr marL="0" indent="0" eaLnBrk="1" hangingPunct="1">
              <a:buFont typeface="Arial" panose="020B0604020202020204" pitchFamily="34" charset="0"/>
              <a:buNone/>
              <a:defRPr/>
            </a:pPr>
            <a:r>
              <a:rPr lang="es-MX" altLang="es-MX" sz="2000" b="1" dirty="0">
                <a:solidFill>
                  <a:srgbClr val="C00000"/>
                </a:solidFill>
                <a:latin typeface="Century Gothic" panose="020B0502020202020204" pitchFamily="34" charset="0"/>
                <a:cs typeface="Myriad Pro Light" charset="0"/>
              </a:rPr>
              <a:t>Perspectivas Macroeconómicas 2017-2018</a:t>
            </a:r>
          </a:p>
          <a:p>
            <a:pPr marL="0" indent="0" eaLnBrk="1" hangingPunct="1">
              <a:buFont typeface="Arial" panose="020B0604020202020204" pitchFamily="34" charset="0"/>
              <a:buNone/>
              <a:defRPr/>
            </a:pPr>
            <a:endParaRPr lang="es-MX" altLang="es-MX" sz="2000" b="1" dirty="0">
              <a:latin typeface="Century Gothic" panose="020B0502020202020204" pitchFamily="34" charset="0"/>
              <a:cs typeface="Myriad Pro Light" charset="0"/>
            </a:endParaRPr>
          </a:p>
          <a:p>
            <a:pPr marL="0" indent="0" eaLnBrk="1" hangingPunct="1">
              <a:buFont typeface="Arial" panose="020B0604020202020204" pitchFamily="34" charset="0"/>
              <a:buNone/>
              <a:defRPr/>
            </a:pPr>
            <a:r>
              <a:rPr lang="es-MX" altLang="es-MX" sz="1600" dirty="0" smtClean="0">
                <a:latin typeface="Century Gothic" panose="020B0502020202020204" pitchFamily="34" charset="0"/>
                <a:cs typeface="Myriad Pro Light" charset="0"/>
              </a:rPr>
              <a:t>Han mejorado las previsiones de crecimiento del 2017…</a:t>
            </a:r>
            <a:endParaRPr lang="es-MX" altLang="es-MX" sz="1600" dirty="0">
              <a:latin typeface="Century Gothic" panose="020B0502020202020204" pitchFamily="34" charset="0"/>
              <a:cs typeface="Myriad Pro Light" charset="0"/>
            </a:endParaRPr>
          </a:p>
          <a:p>
            <a:pPr marL="0" indent="0" eaLnBrk="1" hangingPunct="1">
              <a:buFont typeface="Arial" panose="020B0604020202020204" pitchFamily="34" charset="0"/>
              <a:buNone/>
              <a:defRPr/>
            </a:pPr>
            <a:endParaRPr lang="es-MX" altLang="es-MX" sz="1400" b="1" dirty="0">
              <a:latin typeface="Century Gothic" panose="020B0502020202020204" pitchFamily="34" charset="0"/>
              <a:cs typeface="Myriad Pro Light" charset="0"/>
            </a:endParaRPr>
          </a:p>
          <a:p>
            <a:pPr marL="0" indent="0" eaLnBrk="1" hangingPunct="1">
              <a:buFont typeface="Arial" panose="020B0604020202020204" pitchFamily="34" charset="0"/>
              <a:buNone/>
              <a:defRPr/>
            </a:pPr>
            <a:endParaRPr lang="es-MX" altLang="es-MX" b="1" dirty="0">
              <a:solidFill>
                <a:srgbClr val="C00000"/>
              </a:solidFill>
              <a:latin typeface="Century Gothic" panose="020B0502020202020204" pitchFamily="34" charset="0"/>
              <a:cs typeface="Myriad Pro Light" charset="0"/>
            </a:endParaRPr>
          </a:p>
        </p:txBody>
      </p:sp>
      <p:sp>
        <p:nvSpPr>
          <p:cNvPr id="16387" name="Marcador de número de diapositiva 3"/>
          <p:cNvSpPr>
            <a:spLocks noGrp="1"/>
          </p:cNvSpPr>
          <p:nvPr>
            <p:ph type="sldNum" sz="quarter" idx="4294967295"/>
          </p:nvPr>
        </p:nvSpPr>
        <p:spPr bwMode="auto">
          <a:xfrm>
            <a:off x="8571506" y="6324600"/>
            <a:ext cx="572494" cy="365125"/>
          </a:xfrm>
          <a:extLst/>
        </p:spPr>
        <p:txBody>
          <a:bodyPr vert="horz" wrap="square" lIns="91440" tIns="45720" rIns="91440" bIns="45720" numCol="1" anchor="ctr" anchorCtr="0" compatLnSpc="1">
            <a:prstTxWarp prst="textNoShape">
              <a:avLst/>
            </a:prstTxWarp>
          </a:bodyPr>
          <a:lstStyle/>
          <a:p>
            <a:pPr algn="ctr"/>
            <a:fld id="{E83EAC42-2903-4DE9-A48C-996E1C15AA15}" type="slidenum">
              <a:rPr lang="es-ES" altLang="es-MX">
                <a:latin typeface="Century Gothic" panose="020B0502020202020204" pitchFamily="34" charset="0"/>
              </a:rPr>
              <a:pPr algn="ctr"/>
              <a:t>55</a:t>
            </a:fld>
            <a:endParaRPr lang="es-ES" altLang="es-MX" dirty="0">
              <a:latin typeface="Century Gothic" panose="020B0502020202020204" pitchFamily="34" charset="0"/>
            </a:endParaRPr>
          </a:p>
        </p:txBody>
      </p:sp>
      <p:pic>
        <p:nvPicPr>
          <p:cNvPr id="2" name="Imagen 1"/>
          <p:cNvPicPr>
            <a:picLocks noChangeAspect="1"/>
          </p:cNvPicPr>
          <p:nvPr/>
        </p:nvPicPr>
        <p:blipFill>
          <a:blip r:embed="rId2"/>
          <a:stretch>
            <a:fillRect/>
          </a:stretch>
        </p:blipFill>
        <p:spPr>
          <a:xfrm>
            <a:off x="179388" y="1872598"/>
            <a:ext cx="8861764" cy="4157832"/>
          </a:xfrm>
          <a:prstGeom prst="rect">
            <a:avLst/>
          </a:prstGeom>
        </p:spPr>
      </p:pic>
    </p:spTree>
    <p:extLst>
      <p:ext uri="{BB962C8B-B14F-4D97-AF65-F5344CB8AC3E}">
        <p14:creationId xmlns:p14="http://schemas.microsoft.com/office/powerpoint/2010/main" val="2110291006"/>
      </p:ext>
    </p:extLst>
  </p:cSld>
  <p:clrMapOvr>
    <a:masterClrMapping/>
  </p:clrMapOvr>
  <p:transition spd="slow">
    <p:push dir="u"/>
  </p:transition>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0" name="Título 1"/>
          <p:cNvSpPr>
            <a:spLocks noGrp="1"/>
          </p:cNvSpPr>
          <p:nvPr>
            <p:ph type="ctrTitle"/>
          </p:nvPr>
        </p:nvSpPr>
        <p:spPr>
          <a:xfrm>
            <a:off x="2369511" y="2840038"/>
            <a:ext cx="5726113" cy="1516062"/>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r>
              <a:rPr lang="es-MX" altLang="es-MX" sz="2400" b="1" dirty="0">
                <a:latin typeface="Century Gothic" panose="020B0502020202020204" pitchFamily="34" charset="0"/>
                <a:cs typeface="Myriad Pro" charset="0"/>
              </a:rPr>
              <a:t>Entorno Internacional</a:t>
            </a:r>
          </a:p>
        </p:txBody>
      </p:sp>
      <p:sp>
        <p:nvSpPr>
          <p:cNvPr id="3" name="Marcador de número de diapositiva 3"/>
          <p:cNvSpPr>
            <a:spLocks noGrp="1"/>
          </p:cNvSpPr>
          <p:nvPr>
            <p:ph type="sldNum" sz="quarter" idx="4294967295"/>
          </p:nvPr>
        </p:nvSpPr>
        <p:spPr bwMode="auto">
          <a:xfrm>
            <a:off x="8571506" y="6324600"/>
            <a:ext cx="572494" cy="365125"/>
          </a:xfrm>
          <a:extLst/>
        </p:spPr>
        <p:txBody>
          <a:bodyPr vert="horz" wrap="square" lIns="91440" tIns="45720" rIns="91440" bIns="45720" numCol="1" anchor="ctr" anchorCtr="0" compatLnSpc="1">
            <a:prstTxWarp prst="textNoShape">
              <a:avLst/>
            </a:prstTxWarp>
          </a:bodyPr>
          <a:lstStyle/>
          <a:p>
            <a:pPr algn="ctr"/>
            <a:fld id="{E83EAC42-2903-4DE9-A48C-996E1C15AA15}" type="slidenum">
              <a:rPr lang="es-ES" altLang="es-MX">
                <a:latin typeface="Century Gothic" panose="020B0502020202020204" pitchFamily="34" charset="0"/>
              </a:rPr>
              <a:pPr algn="ctr"/>
              <a:t>56</a:t>
            </a:fld>
            <a:endParaRPr lang="es-ES" altLang="es-MX" dirty="0">
              <a:latin typeface="Century Gothic" panose="020B0502020202020204" pitchFamily="34" charset="0"/>
            </a:endParaRPr>
          </a:p>
        </p:txBody>
      </p:sp>
    </p:spTree>
    <p:extLst>
      <p:ext uri="{BB962C8B-B14F-4D97-AF65-F5344CB8AC3E}">
        <p14:creationId xmlns:p14="http://schemas.microsoft.com/office/powerpoint/2010/main" val="3712919465"/>
      </p:ext>
    </p:extLst>
  </p:cSld>
  <p:clrMapOvr>
    <a:masterClrMapping/>
  </p:clrMapOvr>
  <p:transition spd="slow">
    <p:push dir="u"/>
  </p:transition>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Marcador de contenido 4"/>
          <p:cNvSpPr>
            <a:spLocks noGrp="1"/>
          </p:cNvSpPr>
          <p:nvPr>
            <p:ph idx="1"/>
          </p:nvPr>
        </p:nvSpPr>
        <p:spPr>
          <a:xfrm>
            <a:off x="283092" y="1251488"/>
            <a:ext cx="8528050" cy="903316"/>
          </a:xfrm>
        </p:spPr>
        <p:txBody>
          <a:bodyPr/>
          <a:lstStyle/>
          <a:p>
            <a:pPr marL="177800" indent="-177800" algn="just">
              <a:spcBef>
                <a:spcPts val="0"/>
              </a:spcBef>
              <a:spcAft>
                <a:spcPts val="600"/>
              </a:spcAft>
              <a:buClr>
                <a:srgbClr val="C00000"/>
              </a:buClr>
              <a:buSzPct val="110000"/>
            </a:pPr>
            <a:r>
              <a:rPr lang="es-MX" sz="1600" dirty="0" smtClean="0">
                <a:latin typeface="Century Gothic" panose="020B0502020202020204" pitchFamily="34" charset="0"/>
                <a:ea typeface="Myriad Pro Light" charset="0"/>
                <a:cs typeface="Myriad Pro Light" charset="0"/>
              </a:rPr>
              <a:t>En abril se registró un crecimiento económico  favorable en la Unión Europea y en Canadá</a:t>
            </a:r>
            <a:endParaRPr lang="es-MX" sz="1600" dirty="0">
              <a:latin typeface="Century Gothic" panose="020B0502020202020204" pitchFamily="34" charset="0"/>
              <a:ea typeface="Myriad Pro Light" charset="0"/>
              <a:cs typeface="Myriad Pro Light" charset="0"/>
            </a:endParaRPr>
          </a:p>
          <a:p>
            <a:pPr marL="177800" indent="-177800" algn="just">
              <a:spcBef>
                <a:spcPts val="0"/>
              </a:spcBef>
              <a:spcAft>
                <a:spcPts val="600"/>
              </a:spcAft>
              <a:buClr>
                <a:srgbClr val="C00000"/>
              </a:buClr>
              <a:buSzPct val="110000"/>
            </a:pPr>
            <a:r>
              <a:rPr lang="es-MX" sz="1600" dirty="0" smtClean="0">
                <a:latin typeface="Century Gothic" panose="020B0502020202020204" pitchFamily="34" charset="0"/>
                <a:ea typeface="Myriad Pro Light" charset="0"/>
                <a:cs typeface="Myriad Pro Light" charset="0"/>
              </a:rPr>
              <a:t>Mientras Estados Unidos mostró una desaceleración. </a:t>
            </a:r>
            <a:endParaRPr lang="es-MX" altLang="es-MX" sz="1050" dirty="0">
              <a:cs typeface="Myriad Pro Light" charset="0"/>
            </a:endParaRPr>
          </a:p>
        </p:txBody>
      </p:sp>
      <p:sp>
        <p:nvSpPr>
          <p:cNvPr id="8195" name="Marcador de número de diapositiva 3"/>
          <p:cNvSpPr>
            <a:spLocks noGrp="1"/>
          </p:cNvSpPr>
          <p:nvPr>
            <p:ph type="sldNum" sz="quarter" idx="4294967295"/>
          </p:nvPr>
        </p:nvSpPr>
        <p:spPr bwMode="auto">
          <a:xfrm>
            <a:off x="7010400" y="6324600"/>
            <a:ext cx="2133600" cy="365125"/>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t"/>
          <a:lstStyle>
            <a:lvl1pPr>
              <a:spcBef>
                <a:spcPct val="20000"/>
              </a:spcBef>
              <a:buFont typeface="Arial" panose="020B0604020202020204" pitchFamily="34" charset="0"/>
              <a:buChar char="•"/>
              <a:defRPr sz="2800">
                <a:solidFill>
                  <a:schemeClr val="tx1"/>
                </a:solidFill>
                <a:latin typeface="Myriad Pro Light" charset="0"/>
                <a:ea typeface="Myriad Pro Light" charset="0"/>
                <a:cs typeface="Myriad Pro Light" charset="0"/>
              </a:defRPr>
            </a:lvl1pPr>
            <a:lvl2pPr marL="742950" indent="-285750">
              <a:spcBef>
                <a:spcPct val="20000"/>
              </a:spcBef>
              <a:buFont typeface="Arial" panose="020B0604020202020204" pitchFamily="34" charset="0"/>
              <a:buChar char="–"/>
              <a:defRPr sz="2400">
                <a:solidFill>
                  <a:schemeClr val="tx1"/>
                </a:solidFill>
                <a:latin typeface="Myriad Pro Light" charset="0"/>
                <a:ea typeface="Myriad Pro Light" charset="0"/>
                <a:cs typeface="Myriad Pro Light" charset="0"/>
              </a:defRPr>
            </a:lvl2pPr>
            <a:lvl3pPr marL="1143000" indent="-228600">
              <a:spcBef>
                <a:spcPct val="20000"/>
              </a:spcBef>
              <a:buFont typeface="Arial" panose="020B0604020202020204" pitchFamily="34" charset="0"/>
              <a:buChar char="•"/>
              <a:defRPr sz="2000">
                <a:solidFill>
                  <a:schemeClr val="tx1"/>
                </a:solidFill>
                <a:latin typeface="Myriad Pro Light" charset="0"/>
                <a:ea typeface="Myriad Pro Light" charset="0"/>
                <a:cs typeface="Myriad Pro Light" charset="0"/>
              </a:defRPr>
            </a:lvl3pPr>
            <a:lvl4pPr marL="1600200" indent="-228600">
              <a:spcBef>
                <a:spcPct val="20000"/>
              </a:spcBef>
              <a:buFont typeface="Arial" panose="020B0604020202020204" pitchFamily="34" charset="0"/>
              <a:buChar char="–"/>
              <a:defRPr>
                <a:solidFill>
                  <a:schemeClr val="tx1"/>
                </a:solidFill>
                <a:latin typeface="Myriad Pro Light" charset="0"/>
                <a:ea typeface="Myriad Pro Light" charset="0"/>
                <a:cs typeface="Myriad Pro Light" charset="0"/>
              </a:defRPr>
            </a:lvl4pPr>
            <a:lvl5pPr marL="2057400" indent="-228600">
              <a:spcBef>
                <a:spcPct val="20000"/>
              </a:spcBef>
              <a:buFont typeface="Arial" panose="020B0604020202020204" pitchFamily="34" charset="0"/>
              <a:buChar char="»"/>
              <a:defRPr>
                <a:solidFill>
                  <a:schemeClr val="tx1"/>
                </a:solidFill>
                <a:latin typeface="Myriad Pro Light" charset="0"/>
                <a:ea typeface="Myriad Pro Light" charset="0"/>
                <a:cs typeface="Myriad Pro Light" charset="0"/>
              </a:defRPr>
            </a:lvl5pPr>
            <a:lvl6pPr marL="2514600" indent="-228600" defTabSz="457200" eaLnBrk="0" fontAlgn="base" hangingPunct="0">
              <a:spcBef>
                <a:spcPct val="20000"/>
              </a:spcBef>
              <a:spcAft>
                <a:spcPct val="0"/>
              </a:spcAft>
              <a:buFont typeface="Arial" panose="020B0604020202020204" pitchFamily="34" charset="0"/>
              <a:buChar char="»"/>
              <a:defRPr>
                <a:solidFill>
                  <a:schemeClr val="tx1"/>
                </a:solidFill>
                <a:latin typeface="Myriad Pro Light" charset="0"/>
                <a:ea typeface="Myriad Pro Light" charset="0"/>
                <a:cs typeface="Myriad Pro Light" charset="0"/>
              </a:defRPr>
            </a:lvl6pPr>
            <a:lvl7pPr marL="2971800" indent="-228600" defTabSz="457200" eaLnBrk="0" fontAlgn="base" hangingPunct="0">
              <a:spcBef>
                <a:spcPct val="20000"/>
              </a:spcBef>
              <a:spcAft>
                <a:spcPct val="0"/>
              </a:spcAft>
              <a:buFont typeface="Arial" panose="020B0604020202020204" pitchFamily="34" charset="0"/>
              <a:buChar char="»"/>
              <a:defRPr>
                <a:solidFill>
                  <a:schemeClr val="tx1"/>
                </a:solidFill>
                <a:latin typeface="Myriad Pro Light" charset="0"/>
                <a:ea typeface="Myriad Pro Light" charset="0"/>
                <a:cs typeface="Myriad Pro Light" charset="0"/>
              </a:defRPr>
            </a:lvl7pPr>
            <a:lvl8pPr marL="3429000" indent="-228600" defTabSz="457200" eaLnBrk="0" fontAlgn="base" hangingPunct="0">
              <a:spcBef>
                <a:spcPct val="20000"/>
              </a:spcBef>
              <a:spcAft>
                <a:spcPct val="0"/>
              </a:spcAft>
              <a:buFont typeface="Arial" panose="020B0604020202020204" pitchFamily="34" charset="0"/>
              <a:buChar char="»"/>
              <a:defRPr>
                <a:solidFill>
                  <a:schemeClr val="tx1"/>
                </a:solidFill>
                <a:latin typeface="Myriad Pro Light" charset="0"/>
                <a:ea typeface="Myriad Pro Light" charset="0"/>
                <a:cs typeface="Myriad Pro Light" charset="0"/>
              </a:defRPr>
            </a:lvl8pPr>
            <a:lvl9pPr marL="3886200" indent="-228600" defTabSz="457200" eaLnBrk="0" fontAlgn="base" hangingPunct="0">
              <a:spcBef>
                <a:spcPct val="20000"/>
              </a:spcBef>
              <a:spcAft>
                <a:spcPct val="0"/>
              </a:spcAft>
              <a:buFont typeface="Arial" panose="020B0604020202020204" pitchFamily="34" charset="0"/>
              <a:buChar char="»"/>
              <a:defRPr>
                <a:solidFill>
                  <a:schemeClr val="tx1"/>
                </a:solidFill>
                <a:latin typeface="Myriad Pro Light" charset="0"/>
                <a:ea typeface="Myriad Pro Light" charset="0"/>
                <a:cs typeface="Myriad Pro Light" charset="0"/>
              </a:defRPr>
            </a:lvl9pPr>
          </a:lstStyle>
          <a:p>
            <a:pPr algn="l">
              <a:spcBef>
                <a:spcPct val="0"/>
              </a:spcBef>
              <a:buFontTx/>
              <a:buNone/>
            </a:pPr>
            <a:fld id="{632AC1C5-5977-44A2-9D4C-E3D717872199}" type="slidenum">
              <a:rPr lang="es-ES" altLang="es-MX" sz="1200">
                <a:solidFill>
                  <a:srgbClr val="898989"/>
                </a:solidFill>
                <a:latin typeface="Myriad Pro" charset="0"/>
                <a:ea typeface="MS PGothic" panose="020B0600070205080204" pitchFamily="34" charset="-128"/>
              </a:rPr>
              <a:pPr algn="l">
                <a:spcBef>
                  <a:spcPct val="0"/>
                </a:spcBef>
                <a:buFontTx/>
                <a:buNone/>
              </a:pPr>
              <a:t>57</a:t>
            </a:fld>
            <a:endParaRPr lang="es-ES" altLang="es-MX" sz="1200" dirty="0">
              <a:solidFill>
                <a:srgbClr val="898989"/>
              </a:solidFill>
              <a:latin typeface="Myriad Pro" charset="0"/>
              <a:ea typeface="MS PGothic" panose="020B0600070205080204" pitchFamily="34" charset="-128"/>
            </a:endParaRPr>
          </a:p>
        </p:txBody>
      </p:sp>
      <p:sp>
        <p:nvSpPr>
          <p:cNvPr id="9" name="Marcador de contenido 4"/>
          <p:cNvSpPr txBox="1">
            <a:spLocks/>
          </p:cNvSpPr>
          <p:nvPr/>
        </p:nvSpPr>
        <p:spPr bwMode="auto">
          <a:xfrm>
            <a:off x="201613" y="282575"/>
            <a:ext cx="8528050" cy="8257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defRPr sz="2400" b="1">
                <a:solidFill>
                  <a:srgbClr val="CD0000"/>
                </a:solidFill>
                <a:latin typeface="Century Gothic" panose="020B0502020202020204" pitchFamily="34" charset="0"/>
                <a:ea typeface="Myriad Pro"/>
                <a:cs typeface="Myriad Pro" charset="0"/>
              </a:defRPr>
            </a:lvl1pPr>
            <a:lvl2pPr>
              <a:defRPr sz="3200">
                <a:solidFill>
                  <a:srgbClr val="CD0000"/>
                </a:solidFill>
                <a:latin typeface="Myriad Pro"/>
                <a:ea typeface="Myriad Pro"/>
                <a:cs typeface="Myriad Pro"/>
              </a:defRPr>
            </a:lvl2pPr>
            <a:lvl3pPr>
              <a:defRPr sz="3200">
                <a:solidFill>
                  <a:srgbClr val="CD0000"/>
                </a:solidFill>
                <a:latin typeface="Myriad Pro"/>
                <a:ea typeface="Myriad Pro"/>
                <a:cs typeface="Myriad Pro"/>
              </a:defRPr>
            </a:lvl3pPr>
            <a:lvl4pPr>
              <a:defRPr sz="3200">
                <a:solidFill>
                  <a:srgbClr val="CD0000"/>
                </a:solidFill>
                <a:latin typeface="Myriad Pro"/>
                <a:ea typeface="Myriad Pro"/>
                <a:cs typeface="Myriad Pro"/>
              </a:defRPr>
            </a:lvl4pPr>
            <a:lvl5pPr>
              <a:defRPr sz="3200">
                <a:solidFill>
                  <a:srgbClr val="CD0000"/>
                </a:solidFill>
                <a:latin typeface="Myriad Pro"/>
                <a:ea typeface="Myriad Pro"/>
                <a:cs typeface="Myriad Pro"/>
              </a:defRPr>
            </a:lvl5pPr>
            <a:lvl6pPr marL="457200" defTabSz="457200" fontAlgn="base">
              <a:spcBef>
                <a:spcPct val="0"/>
              </a:spcBef>
              <a:spcAft>
                <a:spcPct val="0"/>
              </a:spcAft>
              <a:defRPr sz="3200">
                <a:solidFill>
                  <a:srgbClr val="CD0000"/>
                </a:solidFill>
                <a:latin typeface="Myriad Pro"/>
                <a:ea typeface="Myriad Pro"/>
                <a:cs typeface="Myriad Pro"/>
              </a:defRPr>
            </a:lvl6pPr>
            <a:lvl7pPr marL="914400" defTabSz="457200" fontAlgn="base">
              <a:spcBef>
                <a:spcPct val="0"/>
              </a:spcBef>
              <a:spcAft>
                <a:spcPct val="0"/>
              </a:spcAft>
              <a:defRPr sz="3200">
                <a:solidFill>
                  <a:srgbClr val="CD0000"/>
                </a:solidFill>
                <a:latin typeface="Myriad Pro"/>
                <a:ea typeface="Myriad Pro"/>
                <a:cs typeface="Myriad Pro"/>
              </a:defRPr>
            </a:lvl7pPr>
            <a:lvl8pPr marL="1371600" defTabSz="457200" fontAlgn="base">
              <a:spcBef>
                <a:spcPct val="0"/>
              </a:spcBef>
              <a:spcAft>
                <a:spcPct val="0"/>
              </a:spcAft>
              <a:defRPr sz="3200">
                <a:solidFill>
                  <a:srgbClr val="CD0000"/>
                </a:solidFill>
                <a:latin typeface="Myriad Pro"/>
                <a:ea typeface="Myriad Pro"/>
                <a:cs typeface="Myriad Pro"/>
              </a:defRPr>
            </a:lvl8pPr>
            <a:lvl9pPr marL="1828800" defTabSz="457200" fontAlgn="base">
              <a:spcBef>
                <a:spcPct val="0"/>
              </a:spcBef>
              <a:spcAft>
                <a:spcPct val="0"/>
              </a:spcAft>
              <a:defRPr sz="3200">
                <a:solidFill>
                  <a:srgbClr val="CD0000"/>
                </a:solidFill>
                <a:latin typeface="Myriad Pro"/>
                <a:ea typeface="Myriad Pro"/>
                <a:cs typeface="Myriad Pro"/>
              </a:defRPr>
            </a:lvl9pPr>
          </a:lstStyle>
          <a:p>
            <a:r>
              <a:rPr lang="es-MX" altLang="es-MX" sz="2000" dirty="0"/>
              <a:t>Se observa un crecimiento mundial más </a:t>
            </a:r>
            <a:r>
              <a:rPr lang="es-MX" altLang="es-MX" sz="2000" dirty="0" smtClean="0"/>
              <a:t>favorable</a:t>
            </a:r>
            <a:endParaRPr lang="es-MX" altLang="es-MX" sz="2000" dirty="0"/>
          </a:p>
        </p:txBody>
      </p:sp>
      <p:pic>
        <p:nvPicPr>
          <p:cNvPr id="2" name="Imagen 1"/>
          <p:cNvPicPr>
            <a:picLocks noChangeAspect="1"/>
          </p:cNvPicPr>
          <p:nvPr/>
        </p:nvPicPr>
        <p:blipFill>
          <a:blip r:embed="rId2"/>
          <a:stretch>
            <a:fillRect/>
          </a:stretch>
        </p:blipFill>
        <p:spPr>
          <a:xfrm>
            <a:off x="283092" y="2453027"/>
            <a:ext cx="8577815" cy="4383404"/>
          </a:xfrm>
          <a:prstGeom prst="rect">
            <a:avLst/>
          </a:prstGeom>
        </p:spPr>
      </p:pic>
      <p:sp>
        <p:nvSpPr>
          <p:cNvPr id="6" name="Marcador de número de diapositiva 3"/>
          <p:cNvSpPr txBox="1">
            <a:spLocks/>
          </p:cNvSpPr>
          <p:nvPr/>
        </p:nvSpPr>
        <p:spPr bwMode="auto">
          <a:xfrm>
            <a:off x="8571506" y="6511456"/>
            <a:ext cx="572494" cy="365125"/>
          </a:xfrm>
          <a:prstGeom prst="rect">
            <a:avLst/>
          </a:prstGeom>
          <a:extLst/>
        </p:spPr>
        <p:txBody>
          <a:bodyPr vert="horz" wrap="square" lIns="91440" tIns="45720" rIns="91440" bIns="45720" numCol="1" anchor="ctr" anchorCtr="0" compatLnSpc="1">
            <a:prstTxWarp prst="textNoShape">
              <a:avLst/>
            </a:prstTxWarp>
          </a:bodyPr>
          <a:lstStyle>
            <a:defPPr>
              <a:defRPr lang="es-ES"/>
            </a:defPPr>
            <a:lvl1pPr algn="r" defTabSz="457200" rtl="0" eaLnBrk="1" fontAlgn="base" hangingPunct="1">
              <a:spcBef>
                <a:spcPct val="0"/>
              </a:spcBef>
              <a:spcAft>
                <a:spcPct val="0"/>
              </a:spcAft>
              <a:defRPr sz="1200" kern="1200">
                <a:solidFill>
                  <a:srgbClr val="898989"/>
                </a:solidFill>
                <a:latin typeface="Myriad Pro"/>
                <a:ea typeface="Myriad Pro"/>
                <a:cs typeface="Myriad Pro"/>
              </a:defRPr>
            </a:lvl1pPr>
            <a:lvl2pPr marL="457200" algn="l" defTabSz="457200" rtl="0" eaLnBrk="0" fontAlgn="base" hangingPunct="0">
              <a:spcBef>
                <a:spcPct val="0"/>
              </a:spcBef>
              <a:spcAft>
                <a:spcPct val="0"/>
              </a:spcAft>
              <a:defRPr kern="1200">
                <a:solidFill>
                  <a:schemeClr val="tx1"/>
                </a:solidFill>
                <a:latin typeface="Calibri" pitchFamily="34" charset="0"/>
                <a:ea typeface="+mn-ea"/>
                <a:cs typeface="+mn-cs"/>
              </a:defRPr>
            </a:lvl2pPr>
            <a:lvl3pPr marL="914400" algn="l" defTabSz="457200" rtl="0" eaLnBrk="0" fontAlgn="base" hangingPunct="0">
              <a:spcBef>
                <a:spcPct val="0"/>
              </a:spcBef>
              <a:spcAft>
                <a:spcPct val="0"/>
              </a:spcAft>
              <a:defRPr kern="1200">
                <a:solidFill>
                  <a:schemeClr val="tx1"/>
                </a:solidFill>
                <a:latin typeface="Calibri" pitchFamily="34" charset="0"/>
                <a:ea typeface="+mn-ea"/>
                <a:cs typeface="+mn-cs"/>
              </a:defRPr>
            </a:lvl3pPr>
            <a:lvl4pPr marL="1371600" algn="l" defTabSz="457200" rtl="0" eaLnBrk="0" fontAlgn="base" hangingPunct="0">
              <a:spcBef>
                <a:spcPct val="0"/>
              </a:spcBef>
              <a:spcAft>
                <a:spcPct val="0"/>
              </a:spcAft>
              <a:defRPr kern="1200">
                <a:solidFill>
                  <a:schemeClr val="tx1"/>
                </a:solidFill>
                <a:latin typeface="Calibri" pitchFamily="34" charset="0"/>
                <a:ea typeface="+mn-ea"/>
                <a:cs typeface="+mn-cs"/>
              </a:defRPr>
            </a:lvl4pPr>
            <a:lvl5pPr marL="1828800" algn="l" defTabSz="457200" rtl="0" eaLnBrk="0" fontAlgn="base" hangingPunct="0">
              <a:spcBef>
                <a:spcPct val="0"/>
              </a:spcBef>
              <a:spcAft>
                <a:spcPct val="0"/>
              </a:spcAft>
              <a:defRPr kern="1200">
                <a:solidFill>
                  <a:schemeClr val="tx1"/>
                </a:solidFill>
                <a:latin typeface="Calibri" pitchFamily="34" charset="0"/>
                <a:ea typeface="+mn-ea"/>
                <a:cs typeface="+mn-cs"/>
              </a:defRPr>
            </a:lvl5pPr>
            <a:lvl6pPr marL="2286000" algn="l" defTabSz="914400" rtl="0" eaLnBrk="1" latinLnBrk="0" hangingPunct="1">
              <a:defRPr kern="1200">
                <a:solidFill>
                  <a:schemeClr val="tx1"/>
                </a:solidFill>
                <a:latin typeface="Calibri" pitchFamily="34" charset="0"/>
                <a:ea typeface="+mn-ea"/>
                <a:cs typeface="+mn-cs"/>
              </a:defRPr>
            </a:lvl6pPr>
            <a:lvl7pPr marL="2743200" algn="l" defTabSz="914400" rtl="0" eaLnBrk="1" latinLnBrk="0" hangingPunct="1">
              <a:defRPr kern="1200">
                <a:solidFill>
                  <a:schemeClr val="tx1"/>
                </a:solidFill>
                <a:latin typeface="Calibri" pitchFamily="34" charset="0"/>
                <a:ea typeface="+mn-ea"/>
                <a:cs typeface="+mn-cs"/>
              </a:defRPr>
            </a:lvl7pPr>
            <a:lvl8pPr marL="3200400" algn="l" defTabSz="914400" rtl="0" eaLnBrk="1" latinLnBrk="0" hangingPunct="1">
              <a:defRPr kern="1200">
                <a:solidFill>
                  <a:schemeClr val="tx1"/>
                </a:solidFill>
                <a:latin typeface="Calibri" pitchFamily="34" charset="0"/>
                <a:ea typeface="+mn-ea"/>
                <a:cs typeface="+mn-cs"/>
              </a:defRPr>
            </a:lvl8pPr>
            <a:lvl9pPr marL="3657600" algn="l" defTabSz="914400" rtl="0" eaLnBrk="1" latinLnBrk="0" hangingPunct="1">
              <a:defRPr kern="1200">
                <a:solidFill>
                  <a:schemeClr val="tx1"/>
                </a:solidFill>
                <a:latin typeface="Calibri" pitchFamily="34" charset="0"/>
                <a:ea typeface="+mn-ea"/>
                <a:cs typeface="+mn-cs"/>
              </a:defRPr>
            </a:lvl9pPr>
          </a:lstStyle>
          <a:p>
            <a:pPr algn="ctr"/>
            <a:fld id="{E83EAC42-2903-4DE9-A48C-996E1C15AA15}" type="slidenum">
              <a:rPr lang="es-ES" altLang="es-MX" smtClean="0">
                <a:latin typeface="Century Gothic" panose="020B0502020202020204" pitchFamily="34" charset="0"/>
              </a:rPr>
              <a:pPr algn="ctr"/>
              <a:t>57</a:t>
            </a:fld>
            <a:endParaRPr lang="es-ES" altLang="es-MX" dirty="0">
              <a:latin typeface="Century Gothic" panose="020B0502020202020204" pitchFamily="34" charset="0"/>
            </a:endParaRPr>
          </a:p>
        </p:txBody>
      </p:sp>
    </p:spTree>
    <p:extLst>
      <p:ext uri="{BB962C8B-B14F-4D97-AF65-F5344CB8AC3E}">
        <p14:creationId xmlns:p14="http://schemas.microsoft.com/office/powerpoint/2010/main" val="4194551573"/>
      </p:ext>
    </p:extLst>
  </p:cSld>
  <p:clrMapOvr>
    <a:masterClrMapping/>
  </p:clrMapOvr>
  <p:transition spd="slow">
    <p:push dir="u"/>
  </p:transition>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Marcador de contenido 4"/>
          <p:cNvSpPr>
            <a:spLocks noGrp="1"/>
          </p:cNvSpPr>
          <p:nvPr>
            <p:ph idx="1"/>
          </p:nvPr>
        </p:nvSpPr>
        <p:spPr>
          <a:xfrm>
            <a:off x="201613" y="586854"/>
            <a:ext cx="8528050" cy="6102871"/>
          </a:xfrm>
        </p:spPr>
        <p:txBody>
          <a:bodyPr/>
          <a:lstStyle/>
          <a:p>
            <a:pPr marL="0" indent="0" eaLnBrk="1" hangingPunct="1">
              <a:buFont typeface="Arial" panose="020B0604020202020204" pitchFamily="34" charset="0"/>
              <a:buNone/>
              <a:defRPr/>
            </a:pPr>
            <a:endParaRPr lang="es-MX" altLang="es-MX" b="1" dirty="0">
              <a:solidFill>
                <a:srgbClr val="C00000"/>
              </a:solidFill>
              <a:latin typeface="+mn-lt"/>
              <a:cs typeface="Myriad Pro Light" charset="0"/>
            </a:endParaRPr>
          </a:p>
          <a:p>
            <a:pPr marL="0" indent="0" eaLnBrk="1" hangingPunct="1">
              <a:buNone/>
              <a:defRPr/>
            </a:pPr>
            <a:endParaRPr lang="es-MX" altLang="es-MX" sz="1050" dirty="0">
              <a:cs typeface="Myriad Pro Light" charset="0"/>
            </a:endParaRPr>
          </a:p>
        </p:txBody>
      </p:sp>
      <p:pic>
        <p:nvPicPr>
          <p:cNvPr id="2" name="Imagen 1"/>
          <p:cNvPicPr>
            <a:picLocks noChangeAspect="1"/>
          </p:cNvPicPr>
          <p:nvPr/>
        </p:nvPicPr>
        <p:blipFill>
          <a:blip r:embed="rId2"/>
          <a:stretch>
            <a:fillRect/>
          </a:stretch>
        </p:blipFill>
        <p:spPr>
          <a:xfrm>
            <a:off x="4609403" y="1593837"/>
            <a:ext cx="4407790" cy="3792041"/>
          </a:xfrm>
          <a:prstGeom prst="rect">
            <a:avLst/>
          </a:prstGeom>
        </p:spPr>
      </p:pic>
      <p:sp>
        <p:nvSpPr>
          <p:cNvPr id="3" name="2 CuadroTexto"/>
          <p:cNvSpPr txBox="1"/>
          <p:nvPr/>
        </p:nvSpPr>
        <p:spPr>
          <a:xfrm>
            <a:off x="201613" y="600506"/>
            <a:ext cx="8314590" cy="338554"/>
          </a:xfrm>
          <a:prstGeom prst="rect">
            <a:avLst/>
          </a:prstGeom>
          <a:noFill/>
        </p:spPr>
        <p:txBody>
          <a:bodyPr wrap="square" rtlCol="0">
            <a:spAutoFit/>
          </a:bodyPr>
          <a:lstStyle/>
          <a:p>
            <a:pPr marL="285750" indent="-285750">
              <a:buClr>
                <a:srgbClr val="C00000"/>
              </a:buClr>
              <a:buFont typeface="Arial" charset="0"/>
              <a:buChar char="•"/>
            </a:pPr>
            <a:r>
              <a:rPr lang="es-MX" sz="1600" dirty="0">
                <a:latin typeface="Century Gothic" panose="020B0502020202020204" pitchFamily="34" charset="0"/>
                <a:ea typeface="Myriad Pro Light" charset="0"/>
                <a:cs typeface="Myriad Pro Light" charset="0"/>
              </a:rPr>
              <a:t>La recuperación en los precios de los commodities se detuvo en </a:t>
            </a:r>
            <a:r>
              <a:rPr lang="es-MX" sz="1600" dirty="0" smtClean="0">
                <a:latin typeface="Century Gothic" panose="020B0502020202020204" pitchFamily="34" charset="0"/>
                <a:ea typeface="Myriad Pro Light" charset="0"/>
                <a:cs typeface="Myriad Pro Light" charset="0"/>
              </a:rPr>
              <a:t>abril</a:t>
            </a:r>
            <a:endParaRPr lang="es-MX" sz="1600" dirty="0">
              <a:latin typeface="Century Gothic" panose="020B0502020202020204" pitchFamily="34" charset="0"/>
              <a:ea typeface="Myriad Pro Light" charset="0"/>
              <a:cs typeface="Myriad Pro Light" charset="0"/>
            </a:endParaRPr>
          </a:p>
        </p:txBody>
      </p:sp>
      <p:pic>
        <p:nvPicPr>
          <p:cNvPr id="4" name="Imagen 3"/>
          <p:cNvPicPr>
            <a:picLocks noChangeAspect="1"/>
          </p:cNvPicPr>
          <p:nvPr/>
        </p:nvPicPr>
        <p:blipFill>
          <a:blip r:embed="rId3"/>
          <a:stretch>
            <a:fillRect/>
          </a:stretch>
        </p:blipFill>
        <p:spPr>
          <a:xfrm>
            <a:off x="57848" y="1568123"/>
            <a:ext cx="4407790" cy="3804234"/>
          </a:xfrm>
          <a:prstGeom prst="rect">
            <a:avLst/>
          </a:prstGeom>
        </p:spPr>
      </p:pic>
      <p:sp>
        <p:nvSpPr>
          <p:cNvPr id="7" name="Marcador de número de diapositiva 3"/>
          <p:cNvSpPr txBox="1">
            <a:spLocks/>
          </p:cNvSpPr>
          <p:nvPr/>
        </p:nvSpPr>
        <p:spPr bwMode="auto">
          <a:xfrm>
            <a:off x="8571506" y="6324600"/>
            <a:ext cx="572494" cy="365125"/>
          </a:xfrm>
          <a:prstGeom prst="rect">
            <a:avLst/>
          </a:prstGeom>
          <a:extLst/>
        </p:spPr>
        <p:txBody>
          <a:bodyPr vert="horz" wrap="square" lIns="91440" tIns="45720" rIns="91440" bIns="45720" numCol="1" anchor="ctr" anchorCtr="0" compatLnSpc="1">
            <a:prstTxWarp prst="textNoShape">
              <a:avLst/>
            </a:prstTxWarp>
          </a:bodyPr>
          <a:lstStyle>
            <a:defPPr>
              <a:defRPr lang="es-ES"/>
            </a:defPPr>
            <a:lvl1pPr algn="r" defTabSz="457200" rtl="0" eaLnBrk="1" fontAlgn="base" hangingPunct="1">
              <a:spcBef>
                <a:spcPct val="0"/>
              </a:spcBef>
              <a:spcAft>
                <a:spcPct val="0"/>
              </a:spcAft>
              <a:defRPr sz="1200" kern="1200">
                <a:solidFill>
                  <a:srgbClr val="898989"/>
                </a:solidFill>
                <a:latin typeface="Myriad Pro"/>
                <a:ea typeface="Myriad Pro"/>
                <a:cs typeface="Myriad Pro"/>
              </a:defRPr>
            </a:lvl1pPr>
            <a:lvl2pPr marL="457200" algn="l" defTabSz="457200" rtl="0" eaLnBrk="0" fontAlgn="base" hangingPunct="0">
              <a:spcBef>
                <a:spcPct val="0"/>
              </a:spcBef>
              <a:spcAft>
                <a:spcPct val="0"/>
              </a:spcAft>
              <a:defRPr kern="1200">
                <a:solidFill>
                  <a:schemeClr val="tx1"/>
                </a:solidFill>
                <a:latin typeface="Calibri" pitchFamily="34" charset="0"/>
                <a:ea typeface="+mn-ea"/>
                <a:cs typeface="+mn-cs"/>
              </a:defRPr>
            </a:lvl2pPr>
            <a:lvl3pPr marL="914400" algn="l" defTabSz="457200" rtl="0" eaLnBrk="0" fontAlgn="base" hangingPunct="0">
              <a:spcBef>
                <a:spcPct val="0"/>
              </a:spcBef>
              <a:spcAft>
                <a:spcPct val="0"/>
              </a:spcAft>
              <a:defRPr kern="1200">
                <a:solidFill>
                  <a:schemeClr val="tx1"/>
                </a:solidFill>
                <a:latin typeface="Calibri" pitchFamily="34" charset="0"/>
                <a:ea typeface="+mn-ea"/>
                <a:cs typeface="+mn-cs"/>
              </a:defRPr>
            </a:lvl3pPr>
            <a:lvl4pPr marL="1371600" algn="l" defTabSz="457200" rtl="0" eaLnBrk="0" fontAlgn="base" hangingPunct="0">
              <a:spcBef>
                <a:spcPct val="0"/>
              </a:spcBef>
              <a:spcAft>
                <a:spcPct val="0"/>
              </a:spcAft>
              <a:defRPr kern="1200">
                <a:solidFill>
                  <a:schemeClr val="tx1"/>
                </a:solidFill>
                <a:latin typeface="Calibri" pitchFamily="34" charset="0"/>
                <a:ea typeface="+mn-ea"/>
                <a:cs typeface="+mn-cs"/>
              </a:defRPr>
            </a:lvl4pPr>
            <a:lvl5pPr marL="1828800" algn="l" defTabSz="457200" rtl="0" eaLnBrk="0" fontAlgn="base" hangingPunct="0">
              <a:spcBef>
                <a:spcPct val="0"/>
              </a:spcBef>
              <a:spcAft>
                <a:spcPct val="0"/>
              </a:spcAft>
              <a:defRPr kern="1200">
                <a:solidFill>
                  <a:schemeClr val="tx1"/>
                </a:solidFill>
                <a:latin typeface="Calibri" pitchFamily="34" charset="0"/>
                <a:ea typeface="+mn-ea"/>
                <a:cs typeface="+mn-cs"/>
              </a:defRPr>
            </a:lvl5pPr>
            <a:lvl6pPr marL="2286000" algn="l" defTabSz="914400" rtl="0" eaLnBrk="1" latinLnBrk="0" hangingPunct="1">
              <a:defRPr kern="1200">
                <a:solidFill>
                  <a:schemeClr val="tx1"/>
                </a:solidFill>
                <a:latin typeface="Calibri" pitchFamily="34" charset="0"/>
                <a:ea typeface="+mn-ea"/>
                <a:cs typeface="+mn-cs"/>
              </a:defRPr>
            </a:lvl6pPr>
            <a:lvl7pPr marL="2743200" algn="l" defTabSz="914400" rtl="0" eaLnBrk="1" latinLnBrk="0" hangingPunct="1">
              <a:defRPr kern="1200">
                <a:solidFill>
                  <a:schemeClr val="tx1"/>
                </a:solidFill>
                <a:latin typeface="Calibri" pitchFamily="34" charset="0"/>
                <a:ea typeface="+mn-ea"/>
                <a:cs typeface="+mn-cs"/>
              </a:defRPr>
            </a:lvl7pPr>
            <a:lvl8pPr marL="3200400" algn="l" defTabSz="914400" rtl="0" eaLnBrk="1" latinLnBrk="0" hangingPunct="1">
              <a:defRPr kern="1200">
                <a:solidFill>
                  <a:schemeClr val="tx1"/>
                </a:solidFill>
                <a:latin typeface="Calibri" pitchFamily="34" charset="0"/>
                <a:ea typeface="+mn-ea"/>
                <a:cs typeface="+mn-cs"/>
              </a:defRPr>
            </a:lvl8pPr>
            <a:lvl9pPr marL="3657600" algn="l" defTabSz="914400" rtl="0" eaLnBrk="1" latinLnBrk="0" hangingPunct="1">
              <a:defRPr kern="1200">
                <a:solidFill>
                  <a:schemeClr val="tx1"/>
                </a:solidFill>
                <a:latin typeface="Calibri" pitchFamily="34" charset="0"/>
                <a:ea typeface="+mn-ea"/>
                <a:cs typeface="+mn-cs"/>
              </a:defRPr>
            </a:lvl9pPr>
          </a:lstStyle>
          <a:p>
            <a:pPr algn="ctr"/>
            <a:fld id="{E83EAC42-2903-4DE9-A48C-996E1C15AA15}" type="slidenum">
              <a:rPr lang="es-ES" altLang="es-MX" smtClean="0">
                <a:latin typeface="Century Gothic" panose="020B0502020202020204" pitchFamily="34" charset="0"/>
              </a:rPr>
              <a:pPr algn="ctr"/>
              <a:t>58</a:t>
            </a:fld>
            <a:endParaRPr lang="es-ES" altLang="es-MX" dirty="0">
              <a:latin typeface="Century Gothic" panose="020B0502020202020204" pitchFamily="34" charset="0"/>
            </a:endParaRPr>
          </a:p>
        </p:txBody>
      </p:sp>
    </p:spTree>
    <p:extLst>
      <p:ext uri="{BB962C8B-B14F-4D97-AF65-F5344CB8AC3E}">
        <p14:creationId xmlns:p14="http://schemas.microsoft.com/office/powerpoint/2010/main" val="3061600615"/>
      </p:ext>
    </p:extLst>
  </p:cSld>
  <p:clrMapOvr>
    <a:masterClrMapping/>
  </p:clrMapOvr>
  <p:transition spd="slow">
    <p:push dir="u"/>
  </p:transition>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0" name="Título 1"/>
          <p:cNvSpPr>
            <a:spLocks noGrp="1"/>
          </p:cNvSpPr>
          <p:nvPr>
            <p:ph type="ctrTitle"/>
          </p:nvPr>
        </p:nvSpPr>
        <p:spPr>
          <a:xfrm>
            <a:off x="2369511" y="2840038"/>
            <a:ext cx="5726113" cy="1516062"/>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r>
              <a:rPr lang="es-MX" altLang="es-MX" sz="2400" b="1" dirty="0">
                <a:latin typeface="Century Gothic" panose="020B0502020202020204" pitchFamily="34" charset="0"/>
                <a:cs typeface="Myriad Pro" charset="0"/>
              </a:rPr>
              <a:t>Economía mexicana</a:t>
            </a:r>
          </a:p>
        </p:txBody>
      </p:sp>
      <p:sp>
        <p:nvSpPr>
          <p:cNvPr id="3" name="Marcador de número de diapositiva 3"/>
          <p:cNvSpPr>
            <a:spLocks noGrp="1"/>
          </p:cNvSpPr>
          <p:nvPr>
            <p:ph type="sldNum" sz="quarter" idx="4294967295"/>
          </p:nvPr>
        </p:nvSpPr>
        <p:spPr bwMode="auto">
          <a:xfrm>
            <a:off x="8571506" y="6324600"/>
            <a:ext cx="572494" cy="365125"/>
          </a:xfrm>
          <a:extLst/>
        </p:spPr>
        <p:txBody>
          <a:bodyPr vert="horz" wrap="square" lIns="91440" tIns="45720" rIns="91440" bIns="45720" numCol="1" anchor="ctr" anchorCtr="0" compatLnSpc="1">
            <a:prstTxWarp prst="textNoShape">
              <a:avLst/>
            </a:prstTxWarp>
          </a:bodyPr>
          <a:lstStyle/>
          <a:p>
            <a:pPr algn="ctr"/>
            <a:fld id="{E83EAC42-2903-4DE9-A48C-996E1C15AA15}" type="slidenum">
              <a:rPr lang="es-ES" altLang="es-MX">
                <a:latin typeface="Century Gothic" panose="020B0502020202020204" pitchFamily="34" charset="0"/>
              </a:rPr>
              <a:pPr algn="ctr"/>
              <a:t>59</a:t>
            </a:fld>
            <a:endParaRPr lang="es-ES" altLang="es-MX" dirty="0">
              <a:latin typeface="Century Gothic" panose="020B0502020202020204" pitchFamily="34" charset="0"/>
            </a:endParaRPr>
          </a:p>
        </p:txBody>
      </p:sp>
    </p:spTree>
    <p:extLst>
      <p:ext uri="{BB962C8B-B14F-4D97-AF65-F5344CB8AC3E}">
        <p14:creationId xmlns:p14="http://schemas.microsoft.com/office/powerpoint/2010/main" val="3553928219"/>
      </p:ext>
    </p:extLst>
  </p:cSld>
  <p:clrMapOvr>
    <a:masterClrMapping/>
  </p:clrMapOvr>
  <p:transition spd="slow">
    <p:push dir="u"/>
  </p:transition>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Marcador de contenido 4"/>
          <p:cNvSpPr>
            <a:spLocks noGrp="1"/>
          </p:cNvSpPr>
          <p:nvPr>
            <p:ph idx="1"/>
          </p:nvPr>
        </p:nvSpPr>
        <p:spPr>
          <a:xfrm>
            <a:off x="201613" y="282575"/>
            <a:ext cx="7598617" cy="1384995"/>
          </a:xfrm>
          <a:noFill/>
        </p:spPr>
        <p:txBody>
          <a:bodyPr wrap="square" rtlCol="0">
            <a:spAutoFit/>
          </a:bodyPr>
          <a:lstStyle/>
          <a:p>
            <a:pPr marL="0" indent="0" eaLnBrk="0" hangingPunct="0">
              <a:spcBef>
                <a:spcPct val="0"/>
              </a:spcBef>
              <a:buClr>
                <a:srgbClr val="C00000"/>
              </a:buClr>
              <a:buNone/>
            </a:pPr>
            <a:r>
              <a:rPr lang="es-MX" altLang="es-MX" sz="2000" b="1" dirty="0">
                <a:solidFill>
                  <a:srgbClr val="CD0000"/>
                </a:solidFill>
                <a:latin typeface="Century Gothic" panose="020B0502020202020204" pitchFamily="34" charset="0"/>
                <a:ea typeface="Myriad Pro"/>
                <a:cs typeface="Myriad Pro" charset="0"/>
              </a:rPr>
              <a:t>Economía mexicana</a:t>
            </a:r>
          </a:p>
          <a:p>
            <a:pPr marL="285750" indent="-285750" eaLnBrk="0" hangingPunct="0">
              <a:spcBef>
                <a:spcPct val="0"/>
              </a:spcBef>
              <a:buClr>
                <a:srgbClr val="C00000"/>
              </a:buClr>
              <a:buFont typeface="Arial" charset="0"/>
            </a:pPr>
            <a:endParaRPr lang="es-MX" altLang="es-MX" sz="1600" dirty="0">
              <a:latin typeface="Century Gothic" panose="020B0502020202020204" pitchFamily="34" charset="0"/>
              <a:ea typeface="Myriad Pro Light" charset="0"/>
              <a:cs typeface="Myriad Pro Light" charset="0"/>
            </a:endParaRPr>
          </a:p>
          <a:p>
            <a:pPr marL="285750" indent="-285750" eaLnBrk="0" hangingPunct="0">
              <a:spcBef>
                <a:spcPct val="0"/>
              </a:spcBef>
              <a:buClr>
                <a:srgbClr val="C00000"/>
              </a:buClr>
              <a:buFont typeface="Arial" charset="0"/>
            </a:pPr>
            <a:r>
              <a:rPr lang="es-MX" altLang="es-MX" sz="1600" dirty="0">
                <a:latin typeface="Century Gothic" panose="020B0502020202020204" pitchFamily="34" charset="0"/>
                <a:ea typeface="Myriad Pro Light" charset="0"/>
                <a:cs typeface="Myriad Pro Light" charset="0"/>
              </a:rPr>
              <a:t>El PIB durante el primer trimestre sorprendió con un crecimiento anualizado del 2.5%</a:t>
            </a:r>
          </a:p>
          <a:p>
            <a:pPr marL="285750" indent="-285750" eaLnBrk="0" hangingPunct="0">
              <a:spcBef>
                <a:spcPct val="0"/>
              </a:spcBef>
              <a:buClr>
                <a:srgbClr val="C00000"/>
              </a:buClr>
              <a:buFont typeface="Arial" charset="0"/>
            </a:pPr>
            <a:endParaRPr lang="es-MX" altLang="es-MX" sz="1600" dirty="0">
              <a:latin typeface="Century Gothic" panose="020B0502020202020204" pitchFamily="34" charset="0"/>
              <a:ea typeface="Myriad Pro Light" charset="0"/>
              <a:cs typeface="Myriad Pro Light" charset="0"/>
            </a:endParaRPr>
          </a:p>
        </p:txBody>
      </p:sp>
      <p:sp>
        <p:nvSpPr>
          <p:cNvPr id="8195" name="Marcador de número de diapositiva 3"/>
          <p:cNvSpPr>
            <a:spLocks noGrp="1"/>
          </p:cNvSpPr>
          <p:nvPr>
            <p:ph type="sldNum" sz="quarter" idx="4294967295"/>
          </p:nvPr>
        </p:nvSpPr>
        <p:spPr bwMode="auto">
          <a:xfrm>
            <a:off x="7010400" y="6324600"/>
            <a:ext cx="2133600" cy="365125"/>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t"/>
          <a:lstStyle>
            <a:lvl1pPr>
              <a:spcBef>
                <a:spcPct val="20000"/>
              </a:spcBef>
              <a:buFont typeface="Arial" panose="020B0604020202020204" pitchFamily="34" charset="0"/>
              <a:buChar char="•"/>
              <a:defRPr sz="2800">
                <a:solidFill>
                  <a:schemeClr val="tx1"/>
                </a:solidFill>
                <a:latin typeface="Myriad Pro Light" charset="0"/>
                <a:ea typeface="Myriad Pro Light" charset="0"/>
                <a:cs typeface="Myriad Pro Light" charset="0"/>
              </a:defRPr>
            </a:lvl1pPr>
            <a:lvl2pPr marL="742950" indent="-285750">
              <a:spcBef>
                <a:spcPct val="20000"/>
              </a:spcBef>
              <a:buFont typeface="Arial" panose="020B0604020202020204" pitchFamily="34" charset="0"/>
              <a:buChar char="–"/>
              <a:defRPr sz="2400">
                <a:solidFill>
                  <a:schemeClr val="tx1"/>
                </a:solidFill>
                <a:latin typeface="Myriad Pro Light" charset="0"/>
                <a:ea typeface="Myriad Pro Light" charset="0"/>
                <a:cs typeface="Myriad Pro Light" charset="0"/>
              </a:defRPr>
            </a:lvl2pPr>
            <a:lvl3pPr marL="1143000" indent="-228600">
              <a:spcBef>
                <a:spcPct val="20000"/>
              </a:spcBef>
              <a:buFont typeface="Arial" panose="020B0604020202020204" pitchFamily="34" charset="0"/>
              <a:buChar char="•"/>
              <a:defRPr sz="2000">
                <a:solidFill>
                  <a:schemeClr val="tx1"/>
                </a:solidFill>
                <a:latin typeface="Myriad Pro Light" charset="0"/>
                <a:ea typeface="Myriad Pro Light" charset="0"/>
                <a:cs typeface="Myriad Pro Light" charset="0"/>
              </a:defRPr>
            </a:lvl3pPr>
            <a:lvl4pPr marL="1600200" indent="-228600">
              <a:spcBef>
                <a:spcPct val="20000"/>
              </a:spcBef>
              <a:buFont typeface="Arial" panose="020B0604020202020204" pitchFamily="34" charset="0"/>
              <a:buChar char="–"/>
              <a:defRPr>
                <a:solidFill>
                  <a:schemeClr val="tx1"/>
                </a:solidFill>
                <a:latin typeface="Myriad Pro Light" charset="0"/>
                <a:ea typeface="Myriad Pro Light" charset="0"/>
                <a:cs typeface="Myriad Pro Light" charset="0"/>
              </a:defRPr>
            </a:lvl4pPr>
            <a:lvl5pPr marL="2057400" indent="-228600">
              <a:spcBef>
                <a:spcPct val="20000"/>
              </a:spcBef>
              <a:buFont typeface="Arial" panose="020B0604020202020204" pitchFamily="34" charset="0"/>
              <a:buChar char="»"/>
              <a:defRPr>
                <a:solidFill>
                  <a:schemeClr val="tx1"/>
                </a:solidFill>
                <a:latin typeface="Myriad Pro Light" charset="0"/>
                <a:ea typeface="Myriad Pro Light" charset="0"/>
                <a:cs typeface="Myriad Pro Light" charset="0"/>
              </a:defRPr>
            </a:lvl5pPr>
            <a:lvl6pPr marL="2514600" indent="-228600" defTabSz="457200" eaLnBrk="0" fontAlgn="base" hangingPunct="0">
              <a:spcBef>
                <a:spcPct val="20000"/>
              </a:spcBef>
              <a:spcAft>
                <a:spcPct val="0"/>
              </a:spcAft>
              <a:buFont typeface="Arial" panose="020B0604020202020204" pitchFamily="34" charset="0"/>
              <a:buChar char="»"/>
              <a:defRPr>
                <a:solidFill>
                  <a:schemeClr val="tx1"/>
                </a:solidFill>
                <a:latin typeface="Myriad Pro Light" charset="0"/>
                <a:ea typeface="Myriad Pro Light" charset="0"/>
                <a:cs typeface="Myriad Pro Light" charset="0"/>
              </a:defRPr>
            </a:lvl6pPr>
            <a:lvl7pPr marL="2971800" indent="-228600" defTabSz="457200" eaLnBrk="0" fontAlgn="base" hangingPunct="0">
              <a:spcBef>
                <a:spcPct val="20000"/>
              </a:spcBef>
              <a:spcAft>
                <a:spcPct val="0"/>
              </a:spcAft>
              <a:buFont typeface="Arial" panose="020B0604020202020204" pitchFamily="34" charset="0"/>
              <a:buChar char="»"/>
              <a:defRPr>
                <a:solidFill>
                  <a:schemeClr val="tx1"/>
                </a:solidFill>
                <a:latin typeface="Myriad Pro Light" charset="0"/>
                <a:ea typeface="Myriad Pro Light" charset="0"/>
                <a:cs typeface="Myriad Pro Light" charset="0"/>
              </a:defRPr>
            </a:lvl7pPr>
            <a:lvl8pPr marL="3429000" indent="-228600" defTabSz="457200" eaLnBrk="0" fontAlgn="base" hangingPunct="0">
              <a:spcBef>
                <a:spcPct val="20000"/>
              </a:spcBef>
              <a:spcAft>
                <a:spcPct val="0"/>
              </a:spcAft>
              <a:buFont typeface="Arial" panose="020B0604020202020204" pitchFamily="34" charset="0"/>
              <a:buChar char="»"/>
              <a:defRPr>
                <a:solidFill>
                  <a:schemeClr val="tx1"/>
                </a:solidFill>
                <a:latin typeface="Myriad Pro Light" charset="0"/>
                <a:ea typeface="Myriad Pro Light" charset="0"/>
                <a:cs typeface="Myriad Pro Light" charset="0"/>
              </a:defRPr>
            </a:lvl8pPr>
            <a:lvl9pPr marL="3886200" indent="-228600" defTabSz="457200" eaLnBrk="0" fontAlgn="base" hangingPunct="0">
              <a:spcBef>
                <a:spcPct val="20000"/>
              </a:spcBef>
              <a:spcAft>
                <a:spcPct val="0"/>
              </a:spcAft>
              <a:buFont typeface="Arial" panose="020B0604020202020204" pitchFamily="34" charset="0"/>
              <a:buChar char="»"/>
              <a:defRPr>
                <a:solidFill>
                  <a:schemeClr val="tx1"/>
                </a:solidFill>
                <a:latin typeface="Myriad Pro Light" charset="0"/>
                <a:ea typeface="Myriad Pro Light" charset="0"/>
                <a:cs typeface="Myriad Pro Light" charset="0"/>
              </a:defRPr>
            </a:lvl9pPr>
          </a:lstStyle>
          <a:p>
            <a:pPr algn="l">
              <a:spcBef>
                <a:spcPct val="0"/>
              </a:spcBef>
              <a:buFontTx/>
              <a:buNone/>
            </a:pPr>
            <a:fld id="{632AC1C5-5977-44A2-9D4C-E3D717872199}" type="slidenum">
              <a:rPr lang="es-ES" altLang="es-MX" sz="1200">
                <a:solidFill>
                  <a:srgbClr val="898989"/>
                </a:solidFill>
                <a:latin typeface="Myriad Pro" charset="0"/>
                <a:ea typeface="MS PGothic" panose="020B0600070205080204" pitchFamily="34" charset="-128"/>
              </a:rPr>
              <a:pPr algn="l">
                <a:spcBef>
                  <a:spcPct val="0"/>
                </a:spcBef>
                <a:buFontTx/>
                <a:buNone/>
              </a:pPr>
              <a:t>60</a:t>
            </a:fld>
            <a:endParaRPr lang="es-ES" altLang="es-MX" sz="1200" dirty="0">
              <a:solidFill>
                <a:srgbClr val="898989"/>
              </a:solidFill>
              <a:latin typeface="Myriad Pro" charset="0"/>
              <a:ea typeface="MS PGothic" panose="020B0600070205080204" pitchFamily="34" charset="-128"/>
            </a:endParaRPr>
          </a:p>
        </p:txBody>
      </p:sp>
      <p:pic>
        <p:nvPicPr>
          <p:cNvPr id="4" name="Imagen 3"/>
          <p:cNvPicPr>
            <a:picLocks noChangeAspect="1"/>
          </p:cNvPicPr>
          <p:nvPr/>
        </p:nvPicPr>
        <p:blipFill>
          <a:blip r:embed="rId2"/>
          <a:stretch>
            <a:fillRect/>
          </a:stretch>
        </p:blipFill>
        <p:spPr>
          <a:xfrm>
            <a:off x="557436" y="2245233"/>
            <a:ext cx="8029128" cy="4493141"/>
          </a:xfrm>
          <a:prstGeom prst="rect">
            <a:avLst/>
          </a:prstGeom>
        </p:spPr>
      </p:pic>
      <p:sp>
        <p:nvSpPr>
          <p:cNvPr id="5" name="Marcador de número de diapositiva 3"/>
          <p:cNvSpPr txBox="1">
            <a:spLocks/>
          </p:cNvSpPr>
          <p:nvPr/>
        </p:nvSpPr>
        <p:spPr bwMode="auto">
          <a:xfrm>
            <a:off x="8571506" y="6324600"/>
            <a:ext cx="572494" cy="365125"/>
          </a:xfrm>
          <a:prstGeom prst="rect">
            <a:avLst/>
          </a:prstGeom>
          <a:extLst/>
        </p:spPr>
        <p:txBody>
          <a:bodyPr vert="horz" wrap="square" lIns="91440" tIns="45720" rIns="91440" bIns="45720" numCol="1" anchor="ctr" anchorCtr="0" compatLnSpc="1">
            <a:prstTxWarp prst="textNoShape">
              <a:avLst/>
            </a:prstTxWarp>
          </a:bodyPr>
          <a:lstStyle>
            <a:defPPr>
              <a:defRPr lang="es-ES"/>
            </a:defPPr>
            <a:lvl1pPr algn="r" defTabSz="457200" rtl="0" eaLnBrk="1" fontAlgn="base" hangingPunct="1">
              <a:spcBef>
                <a:spcPct val="0"/>
              </a:spcBef>
              <a:spcAft>
                <a:spcPct val="0"/>
              </a:spcAft>
              <a:defRPr sz="1200" kern="1200">
                <a:solidFill>
                  <a:srgbClr val="898989"/>
                </a:solidFill>
                <a:latin typeface="Myriad Pro"/>
                <a:ea typeface="Myriad Pro"/>
                <a:cs typeface="Myriad Pro"/>
              </a:defRPr>
            </a:lvl1pPr>
            <a:lvl2pPr marL="457200" algn="l" defTabSz="457200" rtl="0" eaLnBrk="0" fontAlgn="base" hangingPunct="0">
              <a:spcBef>
                <a:spcPct val="0"/>
              </a:spcBef>
              <a:spcAft>
                <a:spcPct val="0"/>
              </a:spcAft>
              <a:defRPr kern="1200">
                <a:solidFill>
                  <a:schemeClr val="tx1"/>
                </a:solidFill>
                <a:latin typeface="Calibri" pitchFamily="34" charset="0"/>
                <a:ea typeface="+mn-ea"/>
                <a:cs typeface="+mn-cs"/>
              </a:defRPr>
            </a:lvl2pPr>
            <a:lvl3pPr marL="914400" algn="l" defTabSz="457200" rtl="0" eaLnBrk="0" fontAlgn="base" hangingPunct="0">
              <a:spcBef>
                <a:spcPct val="0"/>
              </a:spcBef>
              <a:spcAft>
                <a:spcPct val="0"/>
              </a:spcAft>
              <a:defRPr kern="1200">
                <a:solidFill>
                  <a:schemeClr val="tx1"/>
                </a:solidFill>
                <a:latin typeface="Calibri" pitchFamily="34" charset="0"/>
                <a:ea typeface="+mn-ea"/>
                <a:cs typeface="+mn-cs"/>
              </a:defRPr>
            </a:lvl3pPr>
            <a:lvl4pPr marL="1371600" algn="l" defTabSz="457200" rtl="0" eaLnBrk="0" fontAlgn="base" hangingPunct="0">
              <a:spcBef>
                <a:spcPct val="0"/>
              </a:spcBef>
              <a:spcAft>
                <a:spcPct val="0"/>
              </a:spcAft>
              <a:defRPr kern="1200">
                <a:solidFill>
                  <a:schemeClr val="tx1"/>
                </a:solidFill>
                <a:latin typeface="Calibri" pitchFamily="34" charset="0"/>
                <a:ea typeface="+mn-ea"/>
                <a:cs typeface="+mn-cs"/>
              </a:defRPr>
            </a:lvl4pPr>
            <a:lvl5pPr marL="1828800" algn="l" defTabSz="457200" rtl="0" eaLnBrk="0" fontAlgn="base" hangingPunct="0">
              <a:spcBef>
                <a:spcPct val="0"/>
              </a:spcBef>
              <a:spcAft>
                <a:spcPct val="0"/>
              </a:spcAft>
              <a:defRPr kern="1200">
                <a:solidFill>
                  <a:schemeClr val="tx1"/>
                </a:solidFill>
                <a:latin typeface="Calibri" pitchFamily="34" charset="0"/>
                <a:ea typeface="+mn-ea"/>
                <a:cs typeface="+mn-cs"/>
              </a:defRPr>
            </a:lvl5pPr>
            <a:lvl6pPr marL="2286000" algn="l" defTabSz="914400" rtl="0" eaLnBrk="1" latinLnBrk="0" hangingPunct="1">
              <a:defRPr kern="1200">
                <a:solidFill>
                  <a:schemeClr val="tx1"/>
                </a:solidFill>
                <a:latin typeface="Calibri" pitchFamily="34" charset="0"/>
                <a:ea typeface="+mn-ea"/>
                <a:cs typeface="+mn-cs"/>
              </a:defRPr>
            </a:lvl6pPr>
            <a:lvl7pPr marL="2743200" algn="l" defTabSz="914400" rtl="0" eaLnBrk="1" latinLnBrk="0" hangingPunct="1">
              <a:defRPr kern="1200">
                <a:solidFill>
                  <a:schemeClr val="tx1"/>
                </a:solidFill>
                <a:latin typeface="Calibri" pitchFamily="34" charset="0"/>
                <a:ea typeface="+mn-ea"/>
                <a:cs typeface="+mn-cs"/>
              </a:defRPr>
            </a:lvl7pPr>
            <a:lvl8pPr marL="3200400" algn="l" defTabSz="914400" rtl="0" eaLnBrk="1" latinLnBrk="0" hangingPunct="1">
              <a:defRPr kern="1200">
                <a:solidFill>
                  <a:schemeClr val="tx1"/>
                </a:solidFill>
                <a:latin typeface="Calibri" pitchFamily="34" charset="0"/>
                <a:ea typeface="+mn-ea"/>
                <a:cs typeface="+mn-cs"/>
              </a:defRPr>
            </a:lvl8pPr>
            <a:lvl9pPr marL="3657600" algn="l" defTabSz="914400" rtl="0" eaLnBrk="1" latinLnBrk="0" hangingPunct="1">
              <a:defRPr kern="1200">
                <a:solidFill>
                  <a:schemeClr val="tx1"/>
                </a:solidFill>
                <a:latin typeface="Calibri" pitchFamily="34" charset="0"/>
                <a:ea typeface="+mn-ea"/>
                <a:cs typeface="+mn-cs"/>
              </a:defRPr>
            </a:lvl9pPr>
          </a:lstStyle>
          <a:p>
            <a:pPr algn="ctr"/>
            <a:fld id="{E83EAC42-2903-4DE9-A48C-996E1C15AA15}" type="slidenum">
              <a:rPr lang="es-ES" altLang="es-MX" smtClean="0">
                <a:latin typeface="Century Gothic" panose="020B0502020202020204" pitchFamily="34" charset="0"/>
              </a:rPr>
              <a:pPr algn="ctr"/>
              <a:t>60</a:t>
            </a:fld>
            <a:endParaRPr lang="es-ES" altLang="es-MX" dirty="0">
              <a:latin typeface="Century Gothic" panose="020B0502020202020204" pitchFamily="34" charset="0"/>
            </a:endParaRPr>
          </a:p>
        </p:txBody>
      </p:sp>
    </p:spTree>
    <p:extLst>
      <p:ext uri="{BB962C8B-B14F-4D97-AF65-F5344CB8AC3E}">
        <p14:creationId xmlns:p14="http://schemas.microsoft.com/office/powerpoint/2010/main" val="614291916"/>
      </p:ext>
    </p:extLst>
  </p:cSld>
  <p:clrMapOvr>
    <a:masterClrMapping/>
  </p:clrMapOvr>
  <p:transition spd="slow">
    <p:push dir="u"/>
  </p:transition>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Marcador de contenido 4"/>
          <p:cNvSpPr>
            <a:spLocks noGrp="1"/>
          </p:cNvSpPr>
          <p:nvPr>
            <p:ph idx="1"/>
          </p:nvPr>
        </p:nvSpPr>
        <p:spPr>
          <a:xfrm>
            <a:off x="201613" y="173391"/>
            <a:ext cx="8528050" cy="2627302"/>
          </a:xfrm>
        </p:spPr>
        <p:txBody>
          <a:bodyPr/>
          <a:lstStyle/>
          <a:p>
            <a:pPr marL="0" indent="0" eaLnBrk="1" hangingPunct="1">
              <a:buFont typeface="Arial" panose="020B0604020202020204" pitchFamily="34" charset="0"/>
              <a:buNone/>
              <a:defRPr/>
            </a:pPr>
            <a:r>
              <a:rPr lang="es-MX" altLang="es-MX" sz="2000" b="1" dirty="0">
                <a:solidFill>
                  <a:srgbClr val="CD0000"/>
                </a:solidFill>
                <a:latin typeface="Century Gothic" panose="020B0502020202020204" pitchFamily="34" charset="0"/>
                <a:ea typeface="Myriad Pro"/>
                <a:cs typeface="Myriad Pro" charset="0"/>
              </a:rPr>
              <a:t>Economía mexicana</a:t>
            </a:r>
          </a:p>
          <a:p>
            <a:pPr marL="0" indent="0" eaLnBrk="1" hangingPunct="1">
              <a:buNone/>
              <a:defRPr/>
            </a:pPr>
            <a:endParaRPr lang="es-MX" altLang="es-MX" sz="1050" dirty="0" smtClean="0">
              <a:cs typeface="Myriad Pro Light" charset="0"/>
            </a:endParaRPr>
          </a:p>
          <a:p>
            <a:pPr marL="0" indent="0" eaLnBrk="1" hangingPunct="1">
              <a:buNone/>
              <a:defRPr/>
            </a:pPr>
            <a:endParaRPr lang="es-MX" altLang="es-MX" sz="1050" dirty="0">
              <a:cs typeface="Myriad Pro Light" charset="0"/>
            </a:endParaRPr>
          </a:p>
          <a:p>
            <a:pPr marL="0" indent="0" eaLnBrk="1" hangingPunct="1">
              <a:buNone/>
              <a:defRPr/>
            </a:pPr>
            <a:endParaRPr lang="es-MX" altLang="es-MX" sz="1050" dirty="0" smtClean="0">
              <a:cs typeface="Myriad Pro Light" charset="0"/>
            </a:endParaRPr>
          </a:p>
          <a:p>
            <a:pPr marL="0" indent="0" eaLnBrk="1" hangingPunct="1">
              <a:buNone/>
              <a:defRPr/>
            </a:pPr>
            <a:endParaRPr lang="es-MX" altLang="es-MX" sz="1050" dirty="0">
              <a:cs typeface="Myriad Pro Light" charset="0"/>
            </a:endParaRPr>
          </a:p>
          <a:p>
            <a:pPr eaLnBrk="1" hangingPunct="1">
              <a:buClr>
                <a:srgbClr val="C00000"/>
              </a:buClr>
              <a:defRPr/>
            </a:pPr>
            <a:r>
              <a:rPr lang="es-MX" sz="1600" dirty="0">
                <a:latin typeface="Century Gothic" panose="020B0502020202020204" pitchFamily="34" charset="0"/>
                <a:ea typeface="Myriad Pro Light" charset="0"/>
                <a:cs typeface="Myriad Pro Light" charset="0"/>
              </a:rPr>
              <a:t>El consumo privado se mantiene como un importante motor del crecimiento de la demanda interna</a:t>
            </a:r>
          </a:p>
          <a:p>
            <a:pPr eaLnBrk="1" hangingPunct="1">
              <a:buClr>
                <a:srgbClr val="C00000"/>
              </a:buClr>
              <a:defRPr/>
            </a:pPr>
            <a:endParaRPr lang="es-MX" sz="1600" dirty="0">
              <a:latin typeface="Century Gothic" panose="020B0502020202020204" pitchFamily="34" charset="0"/>
              <a:ea typeface="Myriad Pro Light" charset="0"/>
              <a:cs typeface="Myriad Pro Light" charset="0"/>
            </a:endParaRPr>
          </a:p>
          <a:p>
            <a:pPr eaLnBrk="1" hangingPunct="1">
              <a:buClr>
                <a:srgbClr val="C00000"/>
              </a:buClr>
              <a:defRPr/>
            </a:pPr>
            <a:r>
              <a:rPr lang="es-MX" altLang="es-MX" sz="1600" dirty="0">
                <a:latin typeface="Century Gothic" panose="020B0502020202020204" pitchFamily="34" charset="0"/>
                <a:ea typeface="Myriad Pro Light" charset="0"/>
                <a:cs typeface="Myriad Pro Light" charset="0"/>
              </a:rPr>
              <a:t>El empleo formal privado mantuvo su fortaleza en marzo al registrarse 806.6 mil nuevos puestos laborales (12 meses). </a:t>
            </a:r>
          </a:p>
        </p:txBody>
      </p:sp>
      <p:pic>
        <p:nvPicPr>
          <p:cNvPr id="2" name="Imagen 1"/>
          <p:cNvPicPr>
            <a:picLocks noChangeAspect="1"/>
          </p:cNvPicPr>
          <p:nvPr/>
        </p:nvPicPr>
        <p:blipFill>
          <a:blip r:embed="rId2"/>
          <a:stretch>
            <a:fillRect/>
          </a:stretch>
        </p:blipFill>
        <p:spPr>
          <a:xfrm>
            <a:off x="164210" y="2800693"/>
            <a:ext cx="4407790" cy="3779848"/>
          </a:xfrm>
          <a:prstGeom prst="rect">
            <a:avLst/>
          </a:prstGeom>
        </p:spPr>
      </p:pic>
      <p:pic>
        <p:nvPicPr>
          <p:cNvPr id="3" name="Imagen 2"/>
          <p:cNvPicPr>
            <a:picLocks noChangeAspect="1"/>
          </p:cNvPicPr>
          <p:nvPr/>
        </p:nvPicPr>
        <p:blipFill>
          <a:blip r:embed="rId3"/>
          <a:stretch>
            <a:fillRect/>
          </a:stretch>
        </p:blipFill>
        <p:spPr>
          <a:xfrm>
            <a:off x="4609403" y="2715121"/>
            <a:ext cx="4407790" cy="3792041"/>
          </a:xfrm>
          <a:prstGeom prst="rect">
            <a:avLst/>
          </a:prstGeom>
        </p:spPr>
      </p:pic>
      <p:sp>
        <p:nvSpPr>
          <p:cNvPr id="6" name="Marcador de número de diapositiva 3"/>
          <p:cNvSpPr txBox="1">
            <a:spLocks/>
          </p:cNvSpPr>
          <p:nvPr/>
        </p:nvSpPr>
        <p:spPr bwMode="auto">
          <a:xfrm>
            <a:off x="8571506" y="6492875"/>
            <a:ext cx="572494" cy="365125"/>
          </a:xfrm>
          <a:prstGeom prst="rect">
            <a:avLst/>
          </a:prstGeom>
          <a:extLst/>
        </p:spPr>
        <p:txBody>
          <a:bodyPr vert="horz" wrap="square" lIns="91440" tIns="45720" rIns="91440" bIns="45720" numCol="1" anchor="ctr" anchorCtr="0" compatLnSpc="1">
            <a:prstTxWarp prst="textNoShape">
              <a:avLst/>
            </a:prstTxWarp>
          </a:bodyPr>
          <a:lstStyle>
            <a:defPPr>
              <a:defRPr lang="es-ES"/>
            </a:defPPr>
            <a:lvl1pPr algn="r" defTabSz="457200" rtl="0" eaLnBrk="1" fontAlgn="base" hangingPunct="1">
              <a:spcBef>
                <a:spcPct val="0"/>
              </a:spcBef>
              <a:spcAft>
                <a:spcPct val="0"/>
              </a:spcAft>
              <a:defRPr sz="1200" kern="1200">
                <a:solidFill>
                  <a:srgbClr val="898989"/>
                </a:solidFill>
                <a:latin typeface="Myriad Pro"/>
                <a:ea typeface="Myriad Pro"/>
                <a:cs typeface="Myriad Pro"/>
              </a:defRPr>
            </a:lvl1pPr>
            <a:lvl2pPr marL="457200" algn="l" defTabSz="457200" rtl="0" eaLnBrk="0" fontAlgn="base" hangingPunct="0">
              <a:spcBef>
                <a:spcPct val="0"/>
              </a:spcBef>
              <a:spcAft>
                <a:spcPct val="0"/>
              </a:spcAft>
              <a:defRPr kern="1200">
                <a:solidFill>
                  <a:schemeClr val="tx1"/>
                </a:solidFill>
                <a:latin typeface="Calibri" pitchFamily="34" charset="0"/>
                <a:ea typeface="+mn-ea"/>
                <a:cs typeface="+mn-cs"/>
              </a:defRPr>
            </a:lvl2pPr>
            <a:lvl3pPr marL="914400" algn="l" defTabSz="457200" rtl="0" eaLnBrk="0" fontAlgn="base" hangingPunct="0">
              <a:spcBef>
                <a:spcPct val="0"/>
              </a:spcBef>
              <a:spcAft>
                <a:spcPct val="0"/>
              </a:spcAft>
              <a:defRPr kern="1200">
                <a:solidFill>
                  <a:schemeClr val="tx1"/>
                </a:solidFill>
                <a:latin typeface="Calibri" pitchFamily="34" charset="0"/>
                <a:ea typeface="+mn-ea"/>
                <a:cs typeface="+mn-cs"/>
              </a:defRPr>
            </a:lvl3pPr>
            <a:lvl4pPr marL="1371600" algn="l" defTabSz="457200" rtl="0" eaLnBrk="0" fontAlgn="base" hangingPunct="0">
              <a:spcBef>
                <a:spcPct val="0"/>
              </a:spcBef>
              <a:spcAft>
                <a:spcPct val="0"/>
              </a:spcAft>
              <a:defRPr kern="1200">
                <a:solidFill>
                  <a:schemeClr val="tx1"/>
                </a:solidFill>
                <a:latin typeface="Calibri" pitchFamily="34" charset="0"/>
                <a:ea typeface="+mn-ea"/>
                <a:cs typeface="+mn-cs"/>
              </a:defRPr>
            </a:lvl4pPr>
            <a:lvl5pPr marL="1828800" algn="l" defTabSz="457200" rtl="0" eaLnBrk="0" fontAlgn="base" hangingPunct="0">
              <a:spcBef>
                <a:spcPct val="0"/>
              </a:spcBef>
              <a:spcAft>
                <a:spcPct val="0"/>
              </a:spcAft>
              <a:defRPr kern="1200">
                <a:solidFill>
                  <a:schemeClr val="tx1"/>
                </a:solidFill>
                <a:latin typeface="Calibri" pitchFamily="34" charset="0"/>
                <a:ea typeface="+mn-ea"/>
                <a:cs typeface="+mn-cs"/>
              </a:defRPr>
            </a:lvl5pPr>
            <a:lvl6pPr marL="2286000" algn="l" defTabSz="914400" rtl="0" eaLnBrk="1" latinLnBrk="0" hangingPunct="1">
              <a:defRPr kern="1200">
                <a:solidFill>
                  <a:schemeClr val="tx1"/>
                </a:solidFill>
                <a:latin typeface="Calibri" pitchFamily="34" charset="0"/>
                <a:ea typeface="+mn-ea"/>
                <a:cs typeface="+mn-cs"/>
              </a:defRPr>
            </a:lvl6pPr>
            <a:lvl7pPr marL="2743200" algn="l" defTabSz="914400" rtl="0" eaLnBrk="1" latinLnBrk="0" hangingPunct="1">
              <a:defRPr kern="1200">
                <a:solidFill>
                  <a:schemeClr val="tx1"/>
                </a:solidFill>
                <a:latin typeface="Calibri" pitchFamily="34" charset="0"/>
                <a:ea typeface="+mn-ea"/>
                <a:cs typeface="+mn-cs"/>
              </a:defRPr>
            </a:lvl7pPr>
            <a:lvl8pPr marL="3200400" algn="l" defTabSz="914400" rtl="0" eaLnBrk="1" latinLnBrk="0" hangingPunct="1">
              <a:defRPr kern="1200">
                <a:solidFill>
                  <a:schemeClr val="tx1"/>
                </a:solidFill>
                <a:latin typeface="Calibri" pitchFamily="34" charset="0"/>
                <a:ea typeface="+mn-ea"/>
                <a:cs typeface="+mn-cs"/>
              </a:defRPr>
            </a:lvl8pPr>
            <a:lvl9pPr marL="3657600" algn="l" defTabSz="914400" rtl="0" eaLnBrk="1" latinLnBrk="0" hangingPunct="1">
              <a:defRPr kern="1200">
                <a:solidFill>
                  <a:schemeClr val="tx1"/>
                </a:solidFill>
                <a:latin typeface="Calibri" pitchFamily="34" charset="0"/>
                <a:ea typeface="+mn-ea"/>
                <a:cs typeface="+mn-cs"/>
              </a:defRPr>
            </a:lvl9pPr>
          </a:lstStyle>
          <a:p>
            <a:pPr algn="ctr"/>
            <a:fld id="{E83EAC42-2903-4DE9-A48C-996E1C15AA15}" type="slidenum">
              <a:rPr lang="es-ES" altLang="es-MX" smtClean="0">
                <a:latin typeface="Century Gothic" panose="020B0502020202020204" pitchFamily="34" charset="0"/>
              </a:rPr>
              <a:pPr algn="ctr"/>
              <a:t>61</a:t>
            </a:fld>
            <a:endParaRPr lang="es-ES" altLang="es-MX" dirty="0">
              <a:latin typeface="Century Gothic" panose="020B0502020202020204" pitchFamily="34" charset="0"/>
            </a:endParaRPr>
          </a:p>
        </p:txBody>
      </p:sp>
    </p:spTree>
    <p:extLst>
      <p:ext uri="{BB962C8B-B14F-4D97-AF65-F5344CB8AC3E}">
        <p14:creationId xmlns:p14="http://schemas.microsoft.com/office/powerpoint/2010/main" val="309192649"/>
      </p:ext>
    </p:extLst>
  </p:cSld>
  <p:clrMapOvr>
    <a:masterClrMapping/>
  </p:clrMapOvr>
  <p:transition spd="slow">
    <p:push dir="u"/>
  </p:transition>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Marcador de contenido 4"/>
          <p:cNvSpPr>
            <a:spLocks noGrp="1"/>
          </p:cNvSpPr>
          <p:nvPr>
            <p:ph idx="1"/>
          </p:nvPr>
        </p:nvSpPr>
        <p:spPr>
          <a:xfrm>
            <a:off x="280988" y="317500"/>
            <a:ext cx="8863012" cy="6407150"/>
          </a:xfrm>
        </p:spPr>
        <p:txBody>
          <a:bodyPr/>
          <a:lstStyle/>
          <a:p>
            <a:pPr marL="0" indent="0">
              <a:buFont typeface="Arial" panose="020B0604020202020204" pitchFamily="34" charset="0"/>
              <a:buNone/>
              <a:defRPr/>
            </a:pPr>
            <a:r>
              <a:rPr lang="es-MX" altLang="es-MX" sz="2000" b="1" dirty="0">
                <a:solidFill>
                  <a:srgbClr val="CD0000"/>
                </a:solidFill>
                <a:latin typeface="Century Gothic" panose="020B0502020202020204" pitchFamily="34" charset="0"/>
                <a:ea typeface="Myriad Pro"/>
                <a:cs typeface="Myriad Pro" charset="0"/>
              </a:rPr>
              <a:t>Comercio exterior</a:t>
            </a:r>
          </a:p>
          <a:p>
            <a:pPr marL="0" indent="0">
              <a:buFont typeface="Arial" panose="020B0604020202020204" pitchFamily="34" charset="0"/>
              <a:buNone/>
              <a:defRPr/>
            </a:pPr>
            <a:endParaRPr lang="es-MX" altLang="es-MX" sz="2000" b="1" dirty="0" smtClean="0">
              <a:solidFill>
                <a:srgbClr val="CD0000"/>
              </a:solidFill>
              <a:latin typeface="Century Gothic" panose="020B0502020202020204" pitchFamily="34" charset="0"/>
              <a:ea typeface="Myriad Pro"/>
              <a:cs typeface="Myriad Pro" charset="0"/>
            </a:endParaRPr>
          </a:p>
          <a:p>
            <a:pPr marL="0" indent="0">
              <a:buFont typeface="Arial" panose="020B0604020202020204" pitchFamily="34" charset="0"/>
              <a:buNone/>
              <a:defRPr/>
            </a:pPr>
            <a:endParaRPr lang="es-MX" altLang="es-MX" sz="2000" b="1" dirty="0">
              <a:solidFill>
                <a:srgbClr val="CD0000"/>
              </a:solidFill>
              <a:latin typeface="Century Gothic" panose="020B0502020202020204" pitchFamily="34" charset="0"/>
              <a:ea typeface="Myriad Pro"/>
              <a:cs typeface="Myriad Pro" charset="0"/>
            </a:endParaRPr>
          </a:p>
          <a:p>
            <a:pPr>
              <a:buClr>
                <a:srgbClr val="C00000"/>
              </a:buClr>
              <a:defRPr/>
            </a:pPr>
            <a:r>
              <a:rPr lang="es-MX" altLang="es-MX" sz="1600" dirty="0">
                <a:latin typeface="Century Gothic" panose="020B0502020202020204" pitchFamily="34" charset="0"/>
                <a:ea typeface="Myriad Pro Light" charset="0"/>
                <a:cs typeface="Myriad Pro Light" charset="0"/>
              </a:rPr>
              <a:t>A pesar de la depreciación del peso observada en las últimas semanas, mantiene una importante ganancia en lo que va del 2017.</a:t>
            </a:r>
          </a:p>
          <a:p>
            <a:pPr marL="0" indent="0">
              <a:buClr>
                <a:srgbClr val="C00000"/>
              </a:buClr>
              <a:buFont typeface="Arial" panose="020B0604020202020204" pitchFamily="34" charset="0"/>
              <a:buNone/>
              <a:defRPr/>
            </a:pPr>
            <a:endParaRPr lang="es-MX" altLang="es-MX" sz="1600" dirty="0">
              <a:latin typeface="Century Gothic" panose="020B0502020202020204" pitchFamily="34" charset="0"/>
              <a:ea typeface="Myriad Pro Light" charset="0"/>
              <a:cs typeface="Myriad Pro Light" charset="0"/>
            </a:endParaRPr>
          </a:p>
        </p:txBody>
      </p:sp>
      <p:pic>
        <p:nvPicPr>
          <p:cNvPr id="8" name="Imagen 7"/>
          <p:cNvPicPr>
            <a:picLocks noChangeAspect="1"/>
          </p:cNvPicPr>
          <p:nvPr/>
        </p:nvPicPr>
        <p:blipFill>
          <a:blip r:embed="rId2"/>
          <a:stretch>
            <a:fillRect/>
          </a:stretch>
        </p:blipFill>
        <p:spPr>
          <a:xfrm>
            <a:off x="4712494" y="2470246"/>
            <a:ext cx="4328535" cy="4113757"/>
          </a:xfrm>
          <a:prstGeom prst="rect">
            <a:avLst/>
          </a:prstGeom>
        </p:spPr>
      </p:pic>
      <p:pic>
        <p:nvPicPr>
          <p:cNvPr id="4" name="Imagen 3"/>
          <p:cNvPicPr>
            <a:picLocks noChangeAspect="1"/>
          </p:cNvPicPr>
          <p:nvPr/>
        </p:nvPicPr>
        <p:blipFill>
          <a:blip r:embed="rId3"/>
          <a:stretch>
            <a:fillRect/>
          </a:stretch>
        </p:blipFill>
        <p:spPr>
          <a:xfrm>
            <a:off x="280988" y="2536607"/>
            <a:ext cx="4200508" cy="3981033"/>
          </a:xfrm>
          <a:prstGeom prst="rect">
            <a:avLst/>
          </a:prstGeom>
        </p:spPr>
      </p:pic>
      <p:sp>
        <p:nvSpPr>
          <p:cNvPr id="6" name="Marcador de número de diapositiva 3"/>
          <p:cNvSpPr txBox="1">
            <a:spLocks/>
          </p:cNvSpPr>
          <p:nvPr/>
        </p:nvSpPr>
        <p:spPr bwMode="auto">
          <a:xfrm>
            <a:off x="8571506" y="6495553"/>
            <a:ext cx="572494" cy="365125"/>
          </a:xfrm>
          <a:prstGeom prst="rect">
            <a:avLst/>
          </a:prstGeom>
          <a:extLst/>
        </p:spPr>
        <p:txBody>
          <a:bodyPr vert="horz" wrap="square" lIns="91440" tIns="45720" rIns="91440" bIns="45720" numCol="1" anchor="ctr" anchorCtr="0" compatLnSpc="1">
            <a:prstTxWarp prst="textNoShape">
              <a:avLst/>
            </a:prstTxWarp>
          </a:bodyPr>
          <a:lstStyle>
            <a:defPPr>
              <a:defRPr lang="es-ES"/>
            </a:defPPr>
            <a:lvl1pPr algn="r" defTabSz="457200" rtl="0" eaLnBrk="1" fontAlgn="base" hangingPunct="1">
              <a:spcBef>
                <a:spcPct val="0"/>
              </a:spcBef>
              <a:spcAft>
                <a:spcPct val="0"/>
              </a:spcAft>
              <a:defRPr sz="1200" kern="1200">
                <a:solidFill>
                  <a:srgbClr val="898989"/>
                </a:solidFill>
                <a:latin typeface="Myriad Pro"/>
                <a:ea typeface="Myriad Pro"/>
                <a:cs typeface="Myriad Pro"/>
              </a:defRPr>
            </a:lvl1pPr>
            <a:lvl2pPr marL="457200" algn="l" defTabSz="457200" rtl="0" eaLnBrk="0" fontAlgn="base" hangingPunct="0">
              <a:spcBef>
                <a:spcPct val="0"/>
              </a:spcBef>
              <a:spcAft>
                <a:spcPct val="0"/>
              </a:spcAft>
              <a:defRPr kern="1200">
                <a:solidFill>
                  <a:schemeClr val="tx1"/>
                </a:solidFill>
                <a:latin typeface="Calibri" pitchFamily="34" charset="0"/>
                <a:ea typeface="+mn-ea"/>
                <a:cs typeface="+mn-cs"/>
              </a:defRPr>
            </a:lvl2pPr>
            <a:lvl3pPr marL="914400" algn="l" defTabSz="457200" rtl="0" eaLnBrk="0" fontAlgn="base" hangingPunct="0">
              <a:spcBef>
                <a:spcPct val="0"/>
              </a:spcBef>
              <a:spcAft>
                <a:spcPct val="0"/>
              </a:spcAft>
              <a:defRPr kern="1200">
                <a:solidFill>
                  <a:schemeClr val="tx1"/>
                </a:solidFill>
                <a:latin typeface="Calibri" pitchFamily="34" charset="0"/>
                <a:ea typeface="+mn-ea"/>
                <a:cs typeface="+mn-cs"/>
              </a:defRPr>
            </a:lvl3pPr>
            <a:lvl4pPr marL="1371600" algn="l" defTabSz="457200" rtl="0" eaLnBrk="0" fontAlgn="base" hangingPunct="0">
              <a:spcBef>
                <a:spcPct val="0"/>
              </a:spcBef>
              <a:spcAft>
                <a:spcPct val="0"/>
              </a:spcAft>
              <a:defRPr kern="1200">
                <a:solidFill>
                  <a:schemeClr val="tx1"/>
                </a:solidFill>
                <a:latin typeface="Calibri" pitchFamily="34" charset="0"/>
                <a:ea typeface="+mn-ea"/>
                <a:cs typeface="+mn-cs"/>
              </a:defRPr>
            </a:lvl4pPr>
            <a:lvl5pPr marL="1828800" algn="l" defTabSz="457200" rtl="0" eaLnBrk="0" fontAlgn="base" hangingPunct="0">
              <a:spcBef>
                <a:spcPct val="0"/>
              </a:spcBef>
              <a:spcAft>
                <a:spcPct val="0"/>
              </a:spcAft>
              <a:defRPr kern="1200">
                <a:solidFill>
                  <a:schemeClr val="tx1"/>
                </a:solidFill>
                <a:latin typeface="Calibri" pitchFamily="34" charset="0"/>
                <a:ea typeface="+mn-ea"/>
                <a:cs typeface="+mn-cs"/>
              </a:defRPr>
            </a:lvl5pPr>
            <a:lvl6pPr marL="2286000" algn="l" defTabSz="914400" rtl="0" eaLnBrk="1" latinLnBrk="0" hangingPunct="1">
              <a:defRPr kern="1200">
                <a:solidFill>
                  <a:schemeClr val="tx1"/>
                </a:solidFill>
                <a:latin typeface="Calibri" pitchFamily="34" charset="0"/>
                <a:ea typeface="+mn-ea"/>
                <a:cs typeface="+mn-cs"/>
              </a:defRPr>
            </a:lvl6pPr>
            <a:lvl7pPr marL="2743200" algn="l" defTabSz="914400" rtl="0" eaLnBrk="1" latinLnBrk="0" hangingPunct="1">
              <a:defRPr kern="1200">
                <a:solidFill>
                  <a:schemeClr val="tx1"/>
                </a:solidFill>
                <a:latin typeface="Calibri" pitchFamily="34" charset="0"/>
                <a:ea typeface="+mn-ea"/>
                <a:cs typeface="+mn-cs"/>
              </a:defRPr>
            </a:lvl7pPr>
            <a:lvl8pPr marL="3200400" algn="l" defTabSz="914400" rtl="0" eaLnBrk="1" latinLnBrk="0" hangingPunct="1">
              <a:defRPr kern="1200">
                <a:solidFill>
                  <a:schemeClr val="tx1"/>
                </a:solidFill>
                <a:latin typeface="Calibri" pitchFamily="34" charset="0"/>
                <a:ea typeface="+mn-ea"/>
                <a:cs typeface="+mn-cs"/>
              </a:defRPr>
            </a:lvl8pPr>
            <a:lvl9pPr marL="3657600" algn="l" defTabSz="914400" rtl="0" eaLnBrk="1" latinLnBrk="0" hangingPunct="1">
              <a:defRPr kern="1200">
                <a:solidFill>
                  <a:schemeClr val="tx1"/>
                </a:solidFill>
                <a:latin typeface="Calibri" pitchFamily="34" charset="0"/>
                <a:ea typeface="+mn-ea"/>
                <a:cs typeface="+mn-cs"/>
              </a:defRPr>
            </a:lvl9pPr>
          </a:lstStyle>
          <a:p>
            <a:pPr algn="ctr"/>
            <a:fld id="{E83EAC42-2903-4DE9-A48C-996E1C15AA15}" type="slidenum">
              <a:rPr lang="es-ES" altLang="es-MX" smtClean="0">
                <a:latin typeface="Century Gothic" panose="020B0502020202020204" pitchFamily="34" charset="0"/>
              </a:rPr>
              <a:pPr algn="ctr"/>
              <a:t>62</a:t>
            </a:fld>
            <a:endParaRPr lang="es-ES" altLang="es-MX" dirty="0">
              <a:latin typeface="Century Gothic" panose="020B0502020202020204" pitchFamily="34" charset="0"/>
            </a:endParaRPr>
          </a:p>
        </p:txBody>
      </p:sp>
    </p:spTree>
    <p:extLst>
      <p:ext uri="{BB962C8B-B14F-4D97-AF65-F5344CB8AC3E}">
        <p14:creationId xmlns:p14="http://schemas.microsoft.com/office/powerpoint/2010/main" val="471174424"/>
      </p:ext>
    </p:extLst>
  </p:cSld>
  <p:clrMapOvr>
    <a:masterClrMapping/>
  </p:clrMapOvr>
  <p:transition spd="slow">
    <p:push dir="u"/>
  </p:transition>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Marcador de contenido 4"/>
          <p:cNvSpPr>
            <a:spLocks noGrp="1"/>
          </p:cNvSpPr>
          <p:nvPr>
            <p:ph idx="1"/>
          </p:nvPr>
        </p:nvSpPr>
        <p:spPr>
          <a:xfrm>
            <a:off x="280988" y="317500"/>
            <a:ext cx="8863012" cy="6407150"/>
          </a:xfrm>
        </p:spPr>
        <p:txBody>
          <a:bodyPr/>
          <a:lstStyle/>
          <a:p>
            <a:pPr marL="0" indent="0">
              <a:buFont typeface="Arial" panose="020B0604020202020204" pitchFamily="34" charset="0"/>
              <a:buNone/>
              <a:defRPr/>
            </a:pPr>
            <a:r>
              <a:rPr lang="es-MX" altLang="es-MX" sz="2000" b="1" dirty="0">
                <a:solidFill>
                  <a:srgbClr val="CD0000"/>
                </a:solidFill>
                <a:latin typeface="Century Gothic" panose="020B0502020202020204" pitchFamily="34" charset="0"/>
                <a:ea typeface="Myriad Pro"/>
                <a:cs typeface="Myriad Pro" charset="0"/>
              </a:rPr>
              <a:t>Mercado cambiario</a:t>
            </a:r>
          </a:p>
          <a:p>
            <a:pPr marL="0" indent="0">
              <a:buFont typeface="Arial" panose="020B0604020202020204" pitchFamily="34" charset="0"/>
              <a:buNone/>
              <a:defRPr/>
            </a:pPr>
            <a:endParaRPr lang="es-MX" altLang="es-MX" b="1" dirty="0">
              <a:solidFill>
                <a:srgbClr val="C00000"/>
              </a:solidFill>
              <a:cs typeface="Myriad Pro Light" charset="0"/>
            </a:endParaRPr>
          </a:p>
          <a:p>
            <a:pPr>
              <a:buClr>
                <a:srgbClr val="C00000"/>
              </a:buClr>
              <a:defRPr/>
            </a:pPr>
            <a:r>
              <a:rPr lang="es-MX" altLang="es-MX" sz="1600" dirty="0">
                <a:latin typeface="Century Gothic" panose="020B0502020202020204" pitchFamily="34" charset="0"/>
                <a:ea typeface="Myriad Pro Light" charset="0"/>
                <a:cs typeface="Myriad Pro Light" charset="0"/>
              </a:rPr>
              <a:t>Nuestro sector externo mantiene su recuperación por las exportaciones no petroleras</a:t>
            </a:r>
          </a:p>
        </p:txBody>
      </p:sp>
      <p:pic>
        <p:nvPicPr>
          <p:cNvPr id="4" name="Imagen 3"/>
          <p:cNvPicPr>
            <a:picLocks noChangeAspect="1"/>
          </p:cNvPicPr>
          <p:nvPr/>
        </p:nvPicPr>
        <p:blipFill>
          <a:blip r:embed="rId2"/>
          <a:stretch>
            <a:fillRect/>
          </a:stretch>
        </p:blipFill>
        <p:spPr>
          <a:xfrm>
            <a:off x="141336" y="2432770"/>
            <a:ext cx="4511431" cy="3974937"/>
          </a:xfrm>
          <a:prstGeom prst="rect">
            <a:avLst/>
          </a:prstGeom>
        </p:spPr>
      </p:pic>
      <p:pic>
        <p:nvPicPr>
          <p:cNvPr id="7" name="Imagen 6"/>
          <p:cNvPicPr>
            <a:picLocks noChangeAspect="1"/>
          </p:cNvPicPr>
          <p:nvPr/>
        </p:nvPicPr>
        <p:blipFill>
          <a:blip r:embed="rId3"/>
          <a:stretch>
            <a:fillRect/>
          </a:stretch>
        </p:blipFill>
        <p:spPr>
          <a:xfrm>
            <a:off x="4652767" y="2532225"/>
            <a:ext cx="4352921" cy="3974937"/>
          </a:xfrm>
          <a:prstGeom prst="rect">
            <a:avLst/>
          </a:prstGeom>
        </p:spPr>
      </p:pic>
      <p:sp>
        <p:nvSpPr>
          <p:cNvPr id="6" name="Marcador de número de diapositiva 3"/>
          <p:cNvSpPr txBox="1">
            <a:spLocks/>
          </p:cNvSpPr>
          <p:nvPr/>
        </p:nvSpPr>
        <p:spPr bwMode="auto">
          <a:xfrm>
            <a:off x="8571506" y="6495553"/>
            <a:ext cx="572494" cy="365125"/>
          </a:xfrm>
          <a:prstGeom prst="rect">
            <a:avLst/>
          </a:prstGeom>
          <a:extLst/>
        </p:spPr>
        <p:txBody>
          <a:bodyPr vert="horz" wrap="square" lIns="91440" tIns="45720" rIns="91440" bIns="45720" numCol="1" anchor="ctr" anchorCtr="0" compatLnSpc="1">
            <a:prstTxWarp prst="textNoShape">
              <a:avLst/>
            </a:prstTxWarp>
          </a:bodyPr>
          <a:lstStyle>
            <a:defPPr>
              <a:defRPr lang="es-ES"/>
            </a:defPPr>
            <a:lvl1pPr algn="r" defTabSz="457200" rtl="0" eaLnBrk="1" fontAlgn="base" hangingPunct="1">
              <a:spcBef>
                <a:spcPct val="0"/>
              </a:spcBef>
              <a:spcAft>
                <a:spcPct val="0"/>
              </a:spcAft>
              <a:defRPr sz="1200" kern="1200">
                <a:solidFill>
                  <a:srgbClr val="898989"/>
                </a:solidFill>
                <a:latin typeface="Myriad Pro"/>
                <a:ea typeface="Myriad Pro"/>
                <a:cs typeface="Myriad Pro"/>
              </a:defRPr>
            </a:lvl1pPr>
            <a:lvl2pPr marL="457200" algn="l" defTabSz="457200" rtl="0" eaLnBrk="0" fontAlgn="base" hangingPunct="0">
              <a:spcBef>
                <a:spcPct val="0"/>
              </a:spcBef>
              <a:spcAft>
                <a:spcPct val="0"/>
              </a:spcAft>
              <a:defRPr kern="1200">
                <a:solidFill>
                  <a:schemeClr val="tx1"/>
                </a:solidFill>
                <a:latin typeface="Calibri" pitchFamily="34" charset="0"/>
                <a:ea typeface="+mn-ea"/>
                <a:cs typeface="+mn-cs"/>
              </a:defRPr>
            </a:lvl2pPr>
            <a:lvl3pPr marL="914400" algn="l" defTabSz="457200" rtl="0" eaLnBrk="0" fontAlgn="base" hangingPunct="0">
              <a:spcBef>
                <a:spcPct val="0"/>
              </a:spcBef>
              <a:spcAft>
                <a:spcPct val="0"/>
              </a:spcAft>
              <a:defRPr kern="1200">
                <a:solidFill>
                  <a:schemeClr val="tx1"/>
                </a:solidFill>
                <a:latin typeface="Calibri" pitchFamily="34" charset="0"/>
                <a:ea typeface="+mn-ea"/>
                <a:cs typeface="+mn-cs"/>
              </a:defRPr>
            </a:lvl3pPr>
            <a:lvl4pPr marL="1371600" algn="l" defTabSz="457200" rtl="0" eaLnBrk="0" fontAlgn="base" hangingPunct="0">
              <a:spcBef>
                <a:spcPct val="0"/>
              </a:spcBef>
              <a:spcAft>
                <a:spcPct val="0"/>
              </a:spcAft>
              <a:defRPr kern="1200">
                <a:solidFill>
                  <a:schemeClr val="tx1"/>
                </a:solidFill>
                <a:latin typeface="Calibri" pitchFamily="34" charset="0"/>
                <a:ea typeface="+mn-ea"/>
                <a:cs typeface="+mn-cs"/>
              </a:defRPr>
            </a:lvl4pPr>
            <a:lvl5pPr marL="1828800" algn="l" defTabSz="457200" rtl="0" eaLnBrk="0" fontAlgn="base" hangingPunct="0">
              <a:spcBef>
                <a:spcPct val="0"/>
              </a:spcBef>
              <a:spcAft>
                <a:spcPct val="0"/>
              </a:spcAft>
              <a:defRPr kern="1200">
                <a:solidFill>
                  <a:schemeClr val="tx1"/>
                </a:solidFill>
                <a:latin typeface="Calibri" pitchFamily="34" charset="0"/>
                <a:ea typeface="+mn-ea"/>
                <a:cs typeface="+mn-cs"/>
              </a:defRPr>
            </a:lvl5pPr>
            <a:lvl6pPr marL="2286000" algn="l" defTabSz="914400" rtl="0" eaLnBrk="1" latinLnBrk="0" hangingPunct="1">
              <a:defRPr kern="1200">
                <a:solidFill>
                  <a:schemeClr val="tx1"/>
                </a:solidFill>
                <a:latin typeface="Calibri" pitchFamily="34" charset="0"/>
                <a:ea typeface="+mn-ea"/>
                <a:cs typeface="+mn-cs"/>
              </a:defRPr>
            </a:lvl6pPr>
            <a:lvl7pPr marL="2743200" algn="l" defTabSz="914400" rtl="0" eaLnBrk="1" latinLnBrk="0" hangingPunct="1">
              <a:defRPr kern="1200">
                <a:solidFill>
                  <a:schemeClr val="tx1"/>
                </a:solidFill>
                <a:latin typeface="Calibri" pitchFamily="34" charset="0"/>
                <a:ea typeface="+mn-ea"/>
                <a:cs typeface="+mn-cs"/>
              </a:defRPr>
            </a:lvl7pPr>
            <a:lvl8pPr marL="3200400" algn="l" defTabSz="914400" rtl="0" eaLnBrk="1" latinLnBrk="0" hangingPunct="1">
              <a:defRPr kern="1200">
                <a:solidFill>
                  <a:schemeClr val="tx1"/>
                </a:solidFill>
                <a:latin typeface="Calibri" pitchFamily="34" charset="0"/>
                <a:ea typeface="+mn-ea"/>
                <a:cs typeface="+mn-cs"/>
              </a:defRPr>
            </a:lvl8pPr>
            <a:lvl9pPr marL="3657600" algn="l" defTabSz="914400" rtl="0" eaLnBrk="1" latinLnBrk="0" hangingPunct="1">
              <a:defRPr kern="1200">
                <a:solidFill>
                  <a:schemeClr val="tx1"/>
                </a:solidFill>
                <a:latin typeface="Calibri" pitchFamily="34" charset="0"/>
                <a:ea typeface="+mn-ea"/>
                <a:cs typeface="+mn-cs"/>
              </a:defRPr>
            </a:lvl9pPr>
          </a:lstStyle>
          <a:p>
            <a:pPr algn="ctr"/>
            <a:fld id="{E83EAC42-2903-4DE9-A48C-996E1C15AA15}" type="slidenum">
              <a:rPr lang="es-ES" altLang="es-MX" smtClean="0">
                <a:latin typeface="Century Gothic" panose="020B0502020202020204" pitchFamily="34" charset="0"/>
              </a:rPr>
              <a:pPr algn="ctr"/>
              <a:t>63</a:t>
            </a:fld>
            <a:endParaRPr lang="es-ES" altLang="es-MX" dirty="0">
              <a:latin typeface="Century Gothic" panose="020B0502020202020204" pitchFamily="34" charset="0"/>
            </a:endParaRPr>
          </a:p>
        </p:txBody>
      </p:sp>
    </p:spTree>
    <p:extLst>
      <p:ext uri="{BB962C8B-B14F-4D97-AF65-F5344CB8AC3E}">
        <p14:creationId xmlns:p14="http://schemas.microsoft.com/office/powerpoint/2010/main" val="3530054779"/>
      </p:ext>
    </p:extLst>
  </p:cSld>
  <p:clrMapOvr>
    <a:masterClrMapping/>
  </p:clrMapOvr>
  <p:transition spd="slow">
    <p:push dir="u"/>
  </p:transition>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Marcador de contenido 4"/>
          <p:cNvSpPr>
            <a:spLocks noGrp="1"/>
          </p:cNvSpPr>
          <p:nvPr>
            <p:ph idx="1"/>
          </p:nvPr>
        </p:nvSpPr>
        <p:spPr>
          <a:xfrm>
            <a:off x="179388" y="282575"/>
            <a:ext cx="8724900" cy="6407150"/>
          </a:xfrm>
        </p:spPr>
        <p:txBody>
          <a:bodyPr/>
          <a:lstStyle/>
          <a:p>
            <a:pPr marL="0" indent="0" eaLnBrk="1" hangingPunct="1">
              <a:buNone/>
              <a:defRPr/>
            </a:pPr>
            <a:r>
              <a:rPr lang="es-MX" altLang="es-MX" sz="2000" b="1" dirty="0">
                <a:solidFill>
                  <a:srgbClr val="CD0000"/>
                </a:solidFill>
                <a:latin typeface="Century Gothic" panose="020B0502020202020204" pitchFamily="34" charset="0"/>
                <a:ea typeface="Myriad Pro"/>
                <a:cs typeface="Myriad Pro" charset="0"/>
              </a:rPr>
              <a:t>Precios y tasas de interés</a:t>
            </a:r>
          </a:p>
          <a:p>
            <a:pPr marL="0" indent="0" eaLnBrk="1" hangingPunct="1">
              <a:buFont typeface="Arial" panose="020B0604020202020204" pitchFamily="34" charset="0"/>
              <a:buNone/>
              <a:defRPr/>
            </a:pPr>
            <a:endParaRPr lang="es-MX" altLang="es-MX" sz="2000" b="1" dirty="0" smtClean="0">
              <a:solidFill>
                <a:srgbClr val="C00000"/>
              </a:solidFill>
              <a:latin typeface="+mn-lt"/>
              <a:cs typeface="Myriad Pro Light" charset="0"/>
            </a:endParaRPr>
          </a:p>
          <a:p>
            <a:pPr marL="0" indent="0" eaLnBrk="1" hangingPunct="1">
              <a:buFont typeface="Arial" panose="020B0604020202020204" pitchFamily="34" charset="0"/>
              <a:buNone/>
              <a:defRPr/>
            </a:pPr>
            <a:endParaRPr lang="es-MX" altLang="es-MX" sz="2000" b="1" dirty="0">
              <a:solidFill>
                <a:srgbClr val="C00000"/>
              </a:solidFill>
              <a:latin typeface="+mn-lt"/>
              <a:cs typeface="Myriad Pro Light" charset="0"/>
            </a:endParaRPr>
          </a:p>
          <a:p>
            <a:pPr eaLnBrk="1" hangingPunct="1">
              <a:buClr>
                <a:srgbClr val="C00000"/>
              </a:buClr>
              <a:defRPr/>
            </a:pPr>
            <a:r>
              <a:rPr lang="es-MX" altLang="es-MX" sz="1600" dirty="0">
                <a:latin typeface="Century Gothic" panose="020B0502020202020204" pitchFamily="34" charset="0"/>
                <a:ea typeface="Myriad Pro Light" charset="0"/>
                <a:cs typeface="Myriad Pro Light" charset="0"/>
              </a:rPr>
              <a:t>A pesar de los aumentos en la tasa de referencia de Banxico y la mayor inflación, las tasas de interés en el mercado hipotecario han aumentado en menor proporción  </a:t>
            </a:r>
          </a:p>
        </p:txBody>
      </p:sp>
      <p:pic>
        <p:nvPicPr>
          <p:cNvPr id="2" name="Imagen 1"/>
          <p:cNvPicPr>
            <a:picLocks noChangeAspect="1"/>
          </p:cNvPicPr>
          <p:nvPr/>
        </p:nvPicPr>
        <p:blipFill>
          <a:blip r:embed="rId2"/>
          <a:stretch>
            <a:fillRect/>
          </a:stretch>
        </p:blipFill>
        <p:spPr>
          <a:xfrm>
            <a:off x="179388" y="2519050"/>
            <a:ext cx="4053012" cy="3745688"/>
          </a:xfrm>
          <a:prstGeom prst="rect">
            <a:avLst/>
          </a:prstGeom>
        </p:spPr>
      </p:pic>
      <p:pic>
        <p:nvPicPr>
          <p:cNvPr id="6" name="Imagen 5"/>
          <p:cNvPicPr>
            <a:picLocks noChangeAspect="1"/>
          </p:cNvPicPr>
          <p:nvPr/>
        </p:nvPicPr>
        <p:blipFill>
          <a:blip r:embed="rId3"/>
          <a:stretch>
            <a:fillRect/>
          </a:stretch>
        </p:blipFill>
        <p:spPr>
          <a:xfrm>
            <a:off x="4472112" y="2178961"/>
            <a:ext cx="4432176" cy="4145639"/>
          </a:xfrm>
          <a:prstGeom prst="rect">
            <a:avLst/>
          </a:prstGeom>
        </p:spPr>
      </p:pic>
      <p:sp>
        <p:nvSpPr>
          <p:cNvPr id="7" name="Marcador de número de diapositiva 3"/>
          <p:cNvSpPr txBox="1">
            <a:spLocks/>
          </p:cNvSpPr>
          <p:nvPr/>
        </p:nvSpPr>
        <p:spPr bwMode="auto">
          <a:xfrm>
            <a:off x="8571506" y="6324600"/>
            <a:ext cx="572494" cy="365125"/>
          </a:xfrm>
          <a:prstGeom prst="rect">
            <a:avLst/>
          </a:prstGeom>
          <a:extLst/>
        </p:spPr>
        <p:txBody>
          <a:bodyPr vert="horz" wrap="square" lIns="91440" tIns="45720" rIns="91440" bIns="45720" numCol="1" anchor="ctr" anchorCtr="0" compatLnSpc="1">
            <a:prstTxWarp prst="textNoShape">
              <a:avLst/>
            </a:prstTxWarp>
          </a:bodyPr>
          <a:lstStyle>
            <a:defPPr>
              <a:defRPr lang="es-ES"/>
            </a:defPPr>
            <a:lvl1pPr algn="r" defTabSz="457200" rtl="0" eaLnBrk="1" fontAlgn="base" hangingPunct="1">
              <a:spcBef>
                <a:spcPct val="0"/>
              </a:spcBef>
              <a:spcAft>
                <a:spcPct val="0"/>
              </a:spcAft>
              <a:defRPr sz="1200" kern="1200">
                <a:solidFill>
                  <a:srgbClr val="898989"/>
                </a:solidFill>
                <a:latin typeface="Myriad Pro"/>
                <a:ea typeface="Myriad Pro"/>
                <a:cs typeface="Myriad Pro"/>
              </a:defRPr>
            </a:lvl1pPr>
            <a:lvl2pPr marL="457200" algn="l" defTabSz="457200" rtl="0" eaLnBrk="0" fontAlgn="base" hangingPunct="0">
              <a:spcBef>
                <a:spcPct val="0"/>
              </a:spcBef>
              <a:spcAft>
                <a:spcPct val="0"/>
              </a:spcAft>
              <a:defRPr kern="1200">
                <a:solidFill>
                  <a:schemeClr val="tx1"/>
                </a:solidFill>
                <a:latin typeface="Calibri" pitchFamily="34" charset="0"/>
                <a:ea typeface="+mn-ea"/>
                <a:cs typeface="+mn-cs"/>
              </a:defRPr>
            </a:lvl2pPr>
            <a:lvl3pPr marL="914400" algn="l" defTabSz="457200" rtl="0" eaLnBrk="0" fontAlgn="base" hangingPunct="0">
              <a:spcBef>
                <a:spcPct val="0"/>
              </a:spcBef>
              <a:spcAft>
                <a:spcPct val="0"/>
              </a:spcAft>
              <a:defRPr kern="1200">
                <a:solidFill>
                  <a:schemeClr val="tx1"/>
                </a:solidFill>
                <a:latin typeface="Calibri" pitchFamily="34" charset="0"/>
                <a:ea typeface="+mn-ea"/>
                <a:cs typeface="+mn-cs"/>
              </a:defRPr>
            </a:lvl3pPr>
            <a:lvl4pPr marL="1371600" algn="l" defTabSz="457200" rtl="0" eaLnBrk="0" fontAlgn="base" hangingPunct="0">
              <a:spcBef>
                <a:spcPct val="0"/>
              </a:spcBef>
              <a:spcAft>
                <a:spcPct val="0"/>
              </a:spcAft>
              <a:defRPr kern="1200">
                <a:solidFill>
                  <a:schemeClr val="tx1"/>
                </a:solidFill>
                <a:latin typeface="Calibri" pitchFamily="34" charset="0"/>
                <a:ea typeface="+mn-ea"/>
                <a:cs typeface="+mn-cs"/>
              </a:defRPr>
            </a:lvl4pPr>
            <a:lvl5pPr marL="1828800" algn="l" defTabSz="457200" rtl="0" eaLnBrk="0" fontAlgn="base" hangingPunct="0">
              <a:spcBef>
                <a:spcPct val="0"/>
              </a:spcBef>
              <a:spcAft>
                <a:spcPct val="0"/>
              </a:spcAft>
              <a:defRPr kern="1200">
                <a:solidFill>
                  <a:schemeClr val="tx1"/>
                </a:solidFill>
                <a:latin typeface="Calibri" pitchFamily="34" charset="0"/>
                <a:ea typeface="+mn-ea"/>
                <a:cs typeface="+mn-cs"/>
              </a:defRPr>
            </a:lvl5pPr>
            <a:lvl6pPr marL="2286000" algn="l" defTabSz="914400" rtl="0" eaLnBrk="1" latinLnBrk="0" hangingPunct="1">
              <a:defRPr kern="1200">
                <a:solidFill>
                  <a:schemeClr val="tx1"/>
                </a:solidFill>
                <a:latin typeface="Calibri" pitchFamily="34" charset="0"/>
                <a:ea typeface="+mn-ea"/>
                <a:cs typeface="+mn-cs"/>
              </a:defRPr>
            </a:lvl6pPr>
            <a:lvl7pPr marL="2743200" algn="l" defTabSz="914400" rtl="0" eaLnBrk="1" latinLnBrk="0" hangingPunct="1">
              <a:defRPr kern="1200">
                <a:solidFill>
                  <a:schemeClr val="tx1"/>
                </a:solidFill>
                <a:latin typeface="Calibri" pitchFamily="34" charset="0"/>
                <a:ea typeface="+mn-ea"/>
                <a:cs typeface="+mn-cs"/>
              </a:defRPr>
            </a:lvl7pPr>
            <a:lvl8pPr marL="3200400" algn="l" defTabSz="914400" rtl="0" eaLnBrk="1" latinLnBrk="0" hangingPunct="1">
              <a:defRPr kern="1200">
                <a:solidFill>
                  <a:schemeClr val="tx1"/>
                </a:solidFill>
                <a:latin typeface="Calibri" pitchFamily="34" charset="0"/>
                <a:ea typeface="+mn-ea"/>
                <a:cs typeface="+mn-cs"/>
              </a:defRPr>
            </a:lvl8pPr>
            <a:lvl9pPr marL="3657600" algn="l" defTabSz="914400" rtl="0" eaLnBrk="1" latinLnBrk="0" hangingPunct="1">
              <a:defRPr kern="1200">
                <a:solidFill>
                  <a:schemeClr val="tx1"/>
                </a:solidFill>
                <a:latin typeface="Calibri" pitchFamily="34" charset="0"/>
                <a:ea typeface="+mn-ea"/>
                <a:cs typeface="+mn-cs"/>
              </a:defRPr>
            </a:lvl9pPr>
          </a:lstStyle>
          <a:p>
            <a:pPr algn="ctr"/>
            <a:fld id="{E83EAC42-2903-4DE9-A48C-996E1C15AA15}" type="slidenum">
              <a:rPr lang="es-ES" altLang="es-MX" smtClean="0">
                <a:latin typeface="Century Gothic" panose="020B0502020202020204" pitchFamily="34" charset="0"/>
              </a:rPr>
              <a:pPr algn="ctr"/>
              <a:t>64</a:t>
            </a:fld>
            <a:endParaRPr lang="es-ES" altLang="es-MX" dirty="0">
              <a:latin typeface="Century Gothic" panose="020B0502020202020204" pitchFamily="34" charset="0"/>
            </a:endParaRPr>
          </a:p>
        </p:txBody>
      </p:sp>
    </p:spTree>
    <p:extLst>
      <p:ext uri="{BB962C8B-B14F-4D97-AF65-F5344CB8AC3E}">
        <p14:creationId xmlns:p14="http://schemas.microsoft.com/office/powerpoint/2010/main" val="3055727762"/>
      </p:ext>
    </p:extLst>
  </p:cSld>
  <p:clrMapOvr>
    <a:masterClrMapping/>
  </p:clrMapOvr>
  <p:transition spd="slow">
    <p:push dir="u"/>
  </p:transition>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Marcador de contenido 4"/>
          <p:cNvSpPr>
            <a:spLocks noGrp="1"/>
          </p:cNvSpPr>
          <p:nvPr>
            <p:ph idx="1"/>
          </p:nvPr>
        </p:nvSpPr>
        <p:spPr>
          <a:xfrm>
            <a:off x="179388" y="282575"/>
            <a:ext cx="8718952" cy="6407150"/>
          </a:xfrm>
        </p:spPr>
        <p:txBody>
          <a:bodyPr/>
          <a:lstStyle/>
          <a:p>
            <a:pPr marL="0" indent="0">
              <a:buNone/>
              <a:defRPr/>
            </a:pPr>
            <a:r>
              <a:rPr lang="es-MX" altLang="es-MX" sz="2000" b="1" dirty="0">
                <a:solidFill>
                  <a:srgbClr val="CD0000"/>
                </a:solidFill>
                <a:latin typeface="Century Gothic" panose="020B0502020202020204" pitchFamily="34" charset="0"/>
                <a:ea typeface="Myriad Pro"/>
                <a:cs typeface="Myriad Pro" charset="0"/>
              </a:rPr>
              <a:t>Crédito Bancario</a:t>
            </a:r>
          </a:p>
          <a:p>
            <a:pPr marL="0" indent="0" eaLnBrk="1" hangingPunct="1">
              <a:buFont typeface="Arial" panose="020B0604020202020204" pitchFamily="34" charset="0"/>
              <a:buNone/>
              <a:defRPr/>
            </a:pPr>
            <a:endParaRPr lang="es-MX" altLang="es-MX" b="1" dirty="0" smtClean="0">
              <a:solidFill>
                <a:srgbClr val="C00000"/>
              </a:solidFill>
              <a:latin typeface="+mn-lt"/>
              <a:cs typeface="Myriad Pro Light" charset="0"/>
            </a:endParaRPr>
          </a:p>
          <a:p>
            <a:pPr>
              <a:buClr>
                <a:srgbClr val="C00000"/>
              </a:buClr>
              <a:defRPr/>
            </a:pPr>
            <a:r>
              <a:rPr lang="es-MX" altLang="es-MX" sz="1600" dirty="0">
                <a:latin typeface="Century Gothic" panose="020B0502020202020204" pitchFamily="34" charset="0"/>
                <a:ea typeface="Myriad Pro Light" charset="0"/>
                <a:cs typeface="Myriad Pro Light" charset="0"/>
              </a:rPr>
              <a:t>Durante marzo se mantuvo el crecimiento del crédito a la vivienda, aunque se observa una pérdida de dinamismo comparado con el 2016 </a:t>
            </a:r>
          </a:p>
        </p:txBody>
      </p:sp>
      <p:pic>
        <p:nvPicPr>
          <p:cNvPr id="6" name="Imagen 5"/>
          <p:cNvPicPr>
            <a:picLocks noChangeAspect="1"/>
          </p:cNvPicPr>
          <p:nvPr/>
        </p:nvPicPr>
        <p:blipFill>
          <a:blip r:embed="rId2"/>
          <a:stretch>
            <a:fillRect/>
          </a:stretch>
        </p:blipFill>
        <p:spPr>
          <a:xfrm>
            <a:off x="85121" y="2239926"/>
            <a:ext cx="4548010" cy="4084674"/>
          </a:xfrm>
          <a:prstGeom prst="rect">
            <a:avLst/>
          </a:prstGeom>
        </p:spPr>
      </p:pic>
      <p:pic>
        <p:nvPicPr>
          <p:cNvPr id="7" name="Imagen 6"/>
          <p:cNvPicPr>
            <a:picLocks noChangeAspect="1"/>
          </p:cNvPicPr>
          <p:nvPr/>
        </p:nvPicPr>
        <p:blipFill>
          <a:blip r:embed="rId3"/>
          <a:stretch>
            <a:fillRect/>
          </a:stretch>
        </p:blipFill>
        <p:spPr>
          <a:xfrm>
            <a:off x="4571604" y="2239926"/>
            <a:ext cx="4572396" cy="4084674"/>
          </a:xfrm>
          <a:prstGeom prst="rect">
            <a:avLst/>
          </a:prstGeom>
        </p:spPr>
      </p:pic>
      <p:sp>
        <p:nvSpPr>
          <p:cNvPr id="8" name="Marcador de número de diapositiva 3"/>
          <p:cNvSpPr txBox="1">
            <a:spLocks/>
          </p:cNvSpPr>
          <p:nvPr/>
        </p:nvSpPr>
        <p:spPr bwMode="auto">
          <a:xfrm>
            <a:off x="8571506" y="6324600"/>
            <a:ext cx="572494" cy="365125"/>
          </a:xfrm>
          <a:prstGeom prst="rect">
            <a:avLst/>
          </a:prstGeom>
          <a:extLst/>
        </p:spPr>
        <p:txBody>
          <a:bodyPr vert="horz" wrap="square" lIns="91440" tIns="45720" rIns="91440" bIns="45720" numCol="1" anchor="ctr" anchorCtr="0" compatLnSpc="1">
            <a:prstTxWarp prst="textNoShape">
              <a:avLst/>
            </a:prstTxWarp>
          </a:bodyPr>
          <a:lstStyle>
            <a:defPPr>
              <a:defRPr lang="es-ES"/>
            </a:defPPr>
            <a:lvl1pPr algn="r" defTabSz="457200" rtl="0" eaLnBrk="1" fontAlgn="base" hangingPunct="1">
              <a:spcBef>
                <a:spcPct val="0"/>
              </a:spcBef>
              <a:spcAft>
                <a:spcPct val="0"/>
              </a:spcAft>
              <a:defRPr sz="1200" kern="1200">
                <a:solidFill>
                  <a:srgbClr val="898989"/>
                </a:solidFill>
                <a:latin typeface="Myriad Pro"/>
                <a:ea typeface="Myriad Pro"/>
                <a:cs typeface="Myriad Pro"/>
              </a:defRPr>
            </a:lvl1pPr>
            <a:lvl2pPr marL="457200" algn="l" defTabSz="457200" rtl="0" eaLnBrk="0" fontAlgn="base" hangingPunct="0">
              <a:spcBef>
                <a:spcPct val="0"/>
              </a:spcBef>
              <a:spcAft>
                <a:spcPct val="0"/>
              </a:spcAft>
              <a:defRPr kern="1200">
                <a:solidFill>
                  <a:schemeClr val="tx1"/>
                </a:solidFill>
                <a:latin typeface="Calibri" pitchFamily="34" charset="0"/>
                <a:ea typeface="+mn-ea"/>
                <a:cs typeface="+mn-cs"/>
              </a:defRPr>
            </a:lvl2pPr>
            <a:lvl3pPr marL="914400" algn="l" defTabSz="457200" rtl="0" eaLnBrk="0" fontAlgn="base" hangingPunct="0">
              <a:spcBef>
                <a:spcPct val="0"/>
              </a:spcBef>
              <a:spcAft>
                <a:spcPct val="0"/>
              </a:spcAft>
              <a:defRPr kern="1200">
                <a:solidFill>
                  <a:schemeClr val="tx1"/>
                </a:solidFill>
                <a:latin typeface="Calibri" pitchFamily="34" charset="0"/>
                <a:ea typeface="+mn-ea"/>
                <a:cs typeface="+mn-cs"/>
              </a:defRPr>
            </a:lvl3pPr>
            <a:lvl4pPr marL="1371600" algn="l" defTabSz="457200" rtl="0" eaLnBrk="0" fontAlgn="base" hangingPunct="0">
              <a:spcBef>
                <a:spcPct val="0"/>
              </a:spcBef>
              <a:spcAft>
                <a:spcPct val="0"/>
              </a:spcAft>
              <a:defRPr kern="1200">
                <a:solidFill>
                  <a:schemeClr val="tx1"/>
                </a:solidFill>
                <a:latin typeface="Calibri" pitchFamily="34" charset="0"/>
                <a:ea typeface="+mn-ea"/>
                <a:cs typeface="+mn-cs"/>
              </a:defRPr>
            </a:lvl4pPr>
            <a:lvl5pPr marL="1828800" algn="l" defTabSz="457200" rtl="0" eaLnBrk="0" fontAlgn="base" hangingPunct="0">
              <a:spcBef>
                <a:spcPct val="0"/>
              </a:spcBef>
              <a:spcAft>
                <a:spcPct val="0"/>
              </a:spcAft>
              <a:defRPr kern="1200">
                <a:solidFill>
                  <a:schemeClr val="tx1"/>
                </a:solidFill>
                <a:latin typeface="Calibri" pitchFamily="34" charset="0"/>
                <a:ea typeface="+mn-ea"/>
                <a:cs typeface="+mn-cs"/>
              </a:defRPr>
            </a:lvl5pPr>
            <a:lvl6pPr marL="2286000" algn="l" defTabSz="914400" rtl="0" eaLnBrk="1" latinLnBrk="0" hangingPunct="1">
              <a:defRPr kern="1200">
                <a:solidFill>
                  <a:schemeClr val="tx1"/>
                </a:solidFill>
                <a:latin typeface="Calibri" pitchFamily="34" charset="0"/>
                <a:ea typeface="+mn-ea"/>
                <a:cs typeface="+mn-cs"/>
              </a:defRPr>
            </a:lvl6pPr>
            <a:lvl7pPr marL="2743200" algn="l" defTabSz="914400" rtl="0" eaLnBrk="1" latinLnBrk="0" hangingPunct="1">
              <a:defRPr kern="1200">
                <a:solidFill>
                  <a:schemeClr val="tx1"/>
                </a:solidFill>
                <a:latin typeface="Calibri" pitchFamily="34" charset="0"/>
                <a:ea typeface="+mn-ea"/>
                <a:cs typeface="+mn-cs"/>
              </a:defRPr>
            </a:lvl7pPr>
            <a:lvl8pPr marL="3200400" algn="l" defTabSz="914400" rtl="0" eaLnBrk="1" latinLnBrk="0" hangingPunct="1">
              <a:defRPr kern="1200">
                <a:solidFill>
                  <a:schemeClr val="tx1"/>
                </a:solidFill>
                <a:latin typeface="Calibri" pitchFamily="34" charset="0"/>
                <a:ea typeface="+mn-ea"/>
                <a:cs typeface="+mn-cs"/>
              </a:defRPr>
            </a:lvl8pPr>
            <a:lvl9pPr marL="3657600" algn="l" defTabSz="914400" rtl="0" eaLnBrk="1" latinLnBrk="0" hangingPunct="1">
              <a:defRPr kern="1200">
                <a:solidFill>
                  <a:schemeClr val="tx1"/>
                </a:solidFill>
                <a:latin typeface="Calibri" pitchFamily="34" charset="0"/>
                <a:ea typeface="+mn-ea"/>
                <a:cs typeface="+mn-cs"/>
              </a:defRPr>
            </a:lvl9pPr>
          </a:lstStyle>
          <a:p>
            <a:pPr algn="ctr"/>
            <a:fld id="{E83EAC42-2903-4DE9-A48C-996E1C15AA15}" type="slidenum">
              <a:rPr lang="es-ES" altLang="es-MX" smtClean="0">
                <a:latin typeface="Century Gothic" panose="020B0502020202020204" pitchFamily="34" charset="0"/>
              </a:rPr>
              <a:pPr algn="ctr"/>
              <a:t>65</a:t>
            </a:fld>
            <a:endParaRPr lang="es-ES" altLang="es-MX" dirty="0">
              <a:latin typeface="Century Gothic" panose="020B0502020202020204" pitchFamily="34" charset="0"/>
            </a:endParaRPr>
          </a:p>
        </p:txBody>
      </p:sp>
    </p:spTree>
    <p:extLst>
      <p:ext uri="{BB962C8B-B14F-4D97-AF65-F5344CB8AC3E}">
        <p14:creationId xmlns:p14="http://schemas.microsoft.com/office/powerpoint/2010/main" val="3754213405"/>
      </p:ext>
    </p:extLst>
  </p:cSld>
  <p:clrMapOvr>
    <a:masterClrMapping/>
  </p:clrMapOvr>
  <p:transition spd="slow">
    <p:push dir="u"/>
  </p:transition>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a:xfrm>
            <a:off x="143999" y="288000"/>
            <a:ext cx="7407462" cy="631524"/>
          </a:xfrm>
        </p:spPr>
        <p:txBody>
          <a:bodyPr>
            <a:noAutofit/>
          </a:bodyPr>
          <a:lstStyle/>
          <a:p>
            <a:r>
              <a:rPr lang="es-ES" sz="2000" b="1" dirty="0">
                <a:latin typeface="Century Gothic" panose="020B0502020202020204" pitchFamily="34" charset="0"/>
              </a:rPr>
              <a:t>En 2017 ha habido una aglomeración de riesgos en la economía mexicana</a:t>
            </a:r>
            <a:endParaRPr lang="es-MX" sz="2000" b="1" dirty="0">
              <a:latin typeface="Century Gothic" panose="020B0502020202020204" pitchFamily="34" charset="0"/>
            </a:endParaRPr>
          </a:p>
        </p:txBody>
      </p:sp>
      <p:sp>
        <p:nvSpPr>
          <p:cNvPr id="7" name="2 Marcador de contenido"/>
          <p:cNvSpPr>
            <a:spLocks noGrp="1"/>
          </p:cNvSpPr>
          <p:nvPr>
            <p:ph idx="1"/>
          </p:nvPr>
        </p:nvSpPr>
        <p:spPr>
          <a:xfrm>
            <a:off x="143998" y="1190349"/>
            <a:ext cx="8747499" cy="497960"/>
          </a:xfrm>
        </p:spPr>
        <p:txBody>
          <a:bodyPr>
            <a:noAutofit/>
          </a:bodyPr>
          <a:lstStyle/>
          <a:p>
            <a:pPr marL="180975" lvl="0" indent="-180975" algn="just">
              <a:spcBef>
                <a:spcPts val="0"/>
              </a:spcBef>
              <a:spcAft>
                <a:spcPts val="600"/>
              </a:spcAft>
              <a:buClr>
                <a:srgbClr val="CD0000"/>
              </a:buClr>
              <a:buSzPct val="110000"/>
              <a:buFont typeface="Arial" pitchFamily="34" charset="0"/>
              <a:buChar char="•"/>
            </a:pPr>
            <a:r>
              <a:rPr lang="es-MX" sz="1600" dirty="0">
                <a:latin typeface="Century Gothic" panose="020B0502020202020204" pitchFamily="34" charset="0"/>
              </a:rPr>
              <a:t>Desde la perspectiva de los analistas de instituciones financieras, disminuyeron los factores de riesgo atribuibles a la labor de la SHCP y Banxico e incrementaron los de incertidumbre en la parte política.</a:t>
            </a:r>
          </a:p>
        </p:txBody>
      </p:sp>
      <p:graphicFrame>
        <p:nvGraphicFramePr>
          <p:cNvPr id="10" name="Gráfico 9">
            <a:extLst>
              <a:ext uri="{FF2B5EF4-FFF2-40B4-BE49-F238E27FC236}">
                <a16:creationId xmlns:a16="http://schemas.microsoft.com/office/drawing/2014/main" xmlns="" id="{06BF0DC0-4864-4A29-B0C4-9B3C8615F9A4}"/>
              </a:ext>
            </a:extLst>
          </p:cNvPr>
          <p:cNvGraphicFramePr>
            <a:graphicFrameLocks/>
          </p:cNvGraphicFramePr>
          <p:nvPr>
            <p:extLst>
              <p:ext uri="{D42A27DB-BD31-4B8C-83A1-F6EECF244321}">
                <p14:modId xmlns:p14="http://schemas.microsoft.com/office/powerpoint/2010/main" val="1375281262"/>
              </p:ext>
            </p:extLst>
          </p:nvPr>
        </p:nvGraphicFramePr>
        <p:xfrm>
          <a:off x="271604" y="2023288"/>
          <a:ext cx="6605314" cy="4495208"/>
        </p:xfrm>
        <a:graphic>
          <a:graphicData uri="http://schemas.openxmlformats.org/drawingml/2006/chart">
            <c:chart xmlns:c="http://schemas.openxmlformats.org/drawingml/2006/chart" xmlns:r="http://schemas.openxmlformats.org/officeDocument/2006/relationships" r:id="rId2"/>
          </a:graphicData>
        </a:graphic>
      </p:graphicFrame>
      <p:sp>
        <p:nvSpPr>
          <p:cNvPr id="3" name="CuadroTexto 2"/>
          <p:cNvSpPr txBox="1"/>
          <p:nvPr/>
        </p:nvSpPr>
        <p:spPr>
          <a:xfrm>
            <a:off x="6419016" y="2457157"/>
            <a:ext cx="2034531" cy="523220"/>
          </a:xfrm>
          <a:prstGeom prst="rect">
            <a:avLst/>
          </a:prstGeom>
          <a:noFill/>
        </p:spPr>
        <p:txBody>
          <a:bodyPr wrap="none" rtlCol="0">
            <a:spAutoFit/>
          </a:bodyPr>
          <a:lstStyle/>
          <a:p>
            <a:r>
              <a:rPr lang="es-MX" sz="1400" b="1" dirty="0">
                <a:solidFill>
                  <a:srgbClr val="0070C0"/>
                </a:solidFill>
                <a:latin typeface="Century Gothic" panose="020B0502020202020204" pitchFamily="34" charset="0"/>
              </a:rPr>
              <a:t>Inestabilidad </a:t>
            </a:r>
          </a:p>
          <a:p>
            <a:r>
              <a:rPr lang="es-MX" sz="1400" b="1" dirty="0">
                <a:solidFill>
                  <a:srgbClr val="0070C0"/>
                </a:solidFill>
                <a:latin typeface="Century Gothic" panose="020B0502020202020204" pitchFamily="34" charset="0"/>
              </a:rPr>
              <a:t>política internacional</a:t>
            </a:r>
          </a:p>
        </p:txBody>
      </p:sp>
      <p:sp>
        <p:nvSpPr>
          <p:cNvPr id="11" name="CuadroTexto 10"/>
          <p:cNvSpPr txBox="1"/>
          <p:nvPr/>
        </p:nvSpPr>
        <p:spPr>
          <a:xfrm>
            <a:off x="6469511" y="2928538"/>
            <a:ext cx="1933543" cy="307777"/>
          </a:xfrm>
          <a:prstGeom prst="rect">
            <a:avLst/>
          </a:prstGeom>
          <a:noFill/>
        </p:spPr>
        <p:txBody>
          <a:bodyPr wrap="none" rtlCol="0">
            <a:spAutoFit/>
          </a:bodyPr>
          <a:lstStyle/>
          <a:p>
            <a:r>
              <a:rPr lang="es-MX" sz="1400" b="1" dirty="0">
                <a:solidFill>
                  <a:srgbClr val="C00000"/>
                </a:solidFill>
                <a:latin typeface="Century Gothic" panose="020B0502020202020204" pitchFamily="34" charset="0"/>
              </a:rPr>
              <a:t>Inseguridad pública</a:t>
            </a:r>
          </a:p>
        </p:txBody>
      </p:sp>
      <p:sp>
        <p:nvSpPr>
          <p:cNvPr id="12" name="CuadroTexto 11"/>
          <p:cNvSpPr txBox="1"/>
          <p:nvPr/>
        </p:nvSpPr>
        <p:spPr>
          <a:xfrm>
            <a:off x="6469511" y="3121633"/>
            <a:ext cx="2207656" cy="307777"/>
          </a:xfrm>
          <a:prstGeom prst="rect">
            <a:avLst/>
          </a:prstGeom>
          <a:noFill/>
        </p:spPr>
        <p:txBody>
          <a:bodyPr wrap="none" rtlCol="0">
            <a:spAutoFit/>
          </a:bodyPr>
          <a:lstStyle/>
          <a:p>
            <a:r>
              <a:rPr lang="es-MX" sz="1400" b="1" dirty="0">
                <a:solidFill>
                  <a:srgbClr val="9900CC"/>
                </a:solidFill>
                <a:latin typeface="Century Gothic" panose="020B0502020202020204" pitchFamily="34" charset="0"/>
              </a:rPr>
              <a:t>Presiones inflacionarias</a:t>
            </a:r>
          </a:p>
        </p:txBody>
      </p:sp>
      <p:sp>
        <p:nvSpPr>
          <p:cNvPr id="13" name="CuadroTexto 12"/>
          <p:cNvSpPr txBox="1"/>
          <p:nvPr/>
        </p:nvSpPr>
        <p:spPr>
          <a:xfrm>
            <a:off x="6469511" y="3311968"/>
            <a:ext cx="2770310" cy="307777"/>
          </a:xfrm>
          <a:prstGeom prst="rect">
            <a:avLst/>
          </a:prstGeom>
          <a:noFill/>
        </p:spPr>
        <p:txBody>
          <a:bodyPr wrap="none" rtlCol="0">
            <a:spAutoFit/>
          </a:bodyPr>
          <a:lstStyle/>
          <a:p>
            <a:r>
              <a:rPr lang="es-MX" sz="1400" b="1" dirty="0">
                <a:solidFill>
                  <a:schemeClr val="bg1">
                    <a:lumMod val="50000"/>
                  </a:schemeClr>
                </a:solidFill>
                <a:latin typeface="Century Gothic" panose="020B0502020202020204" pitchFamily="34" charset="0"/>
              </a:rPr>
              <a:t>Incertidumbre política interna</a:t>
            </a:r>
          </a:p>
        </p:txBody>
      </p:sp>
      <p:sp>
        <p:nvSpPr>
          <p:cNvPr id="14" name="CuadroTexto 13"/>
          <p:cNvSpPr txBox="1"/>
          <p:nvPr/>
        </p:nvSpPr>
        <p:spPr>
          <a:xfrm>
            <a:off x="6469511" y="3661166"/>
            <a:ext cx="1317990" cy="307777"/>
          </a:xfrm>
          <a:prstGeom prst="rect">
            <a:avLst/>
          </a:prstGeom>
          <a:noFill/>
        </p:spPr>
        <p:txBody>
          <a:bodyPr wrap="none" rtlCol="0">
            <a:spAutoFit/>
          </a:bodyPr>
          <a:lstStyle/>
          <a:p>
            <a:r>
              <a:rPr lang="es-MX" sz="1400" b="1" dirty="0">
                <a:solidFill>
                  <a:srgbClr val="00B0F0"/>
                </a:solidFill>
                <a:latin typeface="Century Gothic" panose="020B0502020202020204" pitchFamily="34" charset="0"/>
              </a:rPr>
              <a:t>Política fiscal</a:t>
            </a:r>
          </a:p>
        </p:txBody>
      </p:sp>
      <p:sp>
        <p:nvSpPr>
          <p:cNvPr id="15" name="CuadroTexto 14"/>
          <p:cNvSpPr txBox="1"/>
          <p:nvPr/>
        </p:nvSpPr>
        <p:spPr>
          <a:xfrm>
            <a:off x="6469511" y="3943678"/>
            <a:ext cx="1768433" cy="307777"/>
          </a:xfrm>
          <a:prstGeom prst="rect">
            <a:avLst/>
          </a:prstGeom>
          <a:noFill/>
        </p:spPr>
        <p:txBody>
          <a:bodyPr wrap="none" rtlCol="0">
            <a:spAutoFit/>
          </a:bodyPr>
          <a:lstStyle/>
          <a:p>
            <a:r>
              <a:rPr lang="es-MX" sz="1400" b="1" dirty="0">
                <a:solidFill>
                  <a:srgbClr val="00B050"/>
                </a:solidFill>
                <a:latin typeface="Century Gothic" panose="020B0502020202020204" pitchFamily="34" charset="0"/>
              </a:rPr>
              <a:t>Política monetaria</a:t>
            </a:r>
          </a:p>
        </p:txBody>
      </p:sp>
      <p:sp>
        <p:nvSpPr>
          <p:cNvPr id="4" name="CuadroTexto 3"/>
          <p:cNvSpPr txBox="1"/>
          <p:nvPr/>
        </p:nvSpPr>
        <p:spPr>
          <a:xfrm>
            <a:off x="271604" y="6610322"/>
            <a:ext cx="7109639" cy="230832"/>
          </a:xfrm>
          <a:prstGeom prst="rect">
            <a:avLst/>
          </a:prstGeom>
          <a:noFill/>
        </p:spPr>
        <p:txBody>
          <a:bodyPr wrap="none" rtlCol="0">
            <a:spAutoFit/>
          </a:bodyPr>
          <a:lstStyle/>
          <a:p>
            <a:r>
              <a:rPr lang="es-MX" sz="900" dirty="0">
                <a:latin typeface="Century Gothic" panose="020B0502020202020204" pitchFamily="34" charset="0"/>
              </a:rPr>
              <a:t>Fuente: Encuesta sobre las expectativas de los especialistas en economía del sector privado de Banco de México. Abril 2017</a:t>
            </a:r>
          </a:p>
        </p:txBody>
      </p:sp>
      <p:sp>
        <p:nvSpPr>
          <p:cNvPr id="5" name="4 Marcador de número de diapositiva"/>
          <p:cNvSpPr>
            <a:spLocks noGrp="1"/>
          </p:cNvSpPr>
          <p:nvPr>
            <p:ph type="sldNum" sz="quarter" idx="12"/>
          </p:nvPr>
        </p:nvSpPr>
        <p:spPr>
          <a:xfrm>
            <a:off x="8142136" y="6356350"/>
            <a:ext cx="544664" cy="365125"/>
          </a:xfrm>
        </p:spPr>
        <p:txBody>
          <a:bodyPr/>
          <a:lstStyle/>
          <a:p>
            <a:pPr algn="ctr"/>
            <a:fld id="{994D2B2F-BC50-EF4E-8B6C-BAC6A0A8BB6B}" type="slidenum">
              <a:rPr lang="es-ES" smtClean="0">
                <a:latin typeface="Century Gothic" panose="020B0502020202020204" pitchFamily="34" charset="0"/>
              </a:rPr>
              <a:pPr algn="ctr"/>
              <a:t>66</a:t>
            </a:fld>
            <a:endParaRPr lang="es-ES" dirty="0">
              <a:latin typeface="Century Gothic" panose="020B0502020202020204" pitchFamily="34" charset="0"/>
            </a:endParaRPr>
          </a:p>
        </p:txBody>
      </p:sp>
    </p:spTree>
    <p:extLst>
      <p:ext uri="{BB962C8B-B14F-4D97-AF65-F5344CB8AC3E}">
        <p14:creationId xmlns:p14="http://schemas.microsoft.com/office/powerpoint/2010/main" val="1671592913"/>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a:xfrm>
            <a:off x="143999" y="288000"/>
            <a:ext cx="7407462" cy="631524"/>
          </a:xfrm>
        </p:spPr>
        <p:txBody>
          <a:bodyPr>
            <a:noAutofit/>
          </a:bodyPr>
          <a:lstStyle/>
          <a:p>
            <a:r>
              <a:rPr lang="es-ES" sz="2000" b="1" dirty="0">
                <a:latin typeface="Century Gothic" panose="020B0502020202020204" pitchFamily="34" charset="0"/>
              </a:rPr>
              <a:t>Acontecimientos políticos han impactado la política monetaria en sus respectivos países</a:t>
            </a:r>
            <a:endParaRPr lang="es-MX" sz="2000" b="1" dirty="0">
              <a:latin typeface="Century Gothic" panose="020B0502020202020204" pitchFamily="34" charset="0"/>
            </a:endParaRPr>
          </a:p>
        </p:txBody>
      </p:sp>
      <p:sp>
        <p:nvSpPr>
          <p:cNvPr id="7" name="2 Marcador de contenido"/>
          <p:cNvSpPr>
            <a:spLocks noGrp="1"/>
          </p:cNvSpPr>
          <p:nvPr>
            <p:ph idx="1"/>
          </p:nvPr>
        </p:nvSpPr>
        <p:spPr>
          <a:xfrm>
            <a:off x="143998" y="1190349"/>
            <a:ext cx="8747499" cy="497960"/>
          </a:xfrm>
        </p:spPr>
        <p:txBody>
          <a:bodyPr>
            <a:noAutofit/>
          </a:bodyPr>
          <a:lstStyle/>
          <a:p>
            <a:pPr marL="180975" lvl="0" indent="-180975" algn="just">
              <a:spcBef>
                <a:spcPts val="0"/>
              </a:spcBef>
              <a:spcAft>
                <a:spcPts val="600"/>
              </a:spcAft>
              <a:buClr>
                <a:srgbClr val="CD0000"/>
              </a:buClr>
              <a:buSzPct val="110000"/>
              <a:buFont typeface="Arial" pitchFamily="34" charset="0"/>
              <a:buChar char="•"/>
            </a:pPr>
            <a:r>
              <a:rPr lang="es-MX" sz="1600" dirty="0">
                <a:latin typeface="Century Gothic" panose="020B0502020202020204" pitchFamily="34" charset="0"/>
              </a:rPr>
              <a:t>Contrastan las reacciones por parte de la FED y el Banco Central de Inglaterra ante Brexit y el triunfo Trump.</a:t>
            </a:r>
          </a:p>
          <a:p>
            <a:pPr marL="180975" lvl="0" indent="-180975" algn="just">
              <a:spcBef>
                <a:spcPts val="0"/>
              </a:spcBef>
              <a:spcAft>
                <a:spcPts val="600"/>
              </a:spcAft>
              <a:buClr>
                <a:srgbClr val="CD0000"/>
              </a:buClr>
              <a:buSzPct val="110000"/>
              <a:buFont typeface="Arial" pitchFamily="34" charset="0"/>
              <a:buChar char="•"/>
            </a:pPr>
            <a:r>
              <a:rPr lang="es-MX" sz="1600" dirty="0">
                <a:latin typeface="Century Gothic" panose="020B0502020202020204" pitchFamily="34" charset="0"/>
              </a:rPr>
              <a:t>Para México, el mercado espera que Banxico lleve la tasa a 7% y comience a recortar a mediados de 2018.</a:t>
            </a:r>
          </a:p>
        </p:txBody>
      </p:sp>
      <p:graphicFrame>
        <p:nvGraphicFramePr>
          <p:cNvPr id="17" name="Gráfico 16">
            <a:extLst>
              <a:ext uri="{FF2B5EF4-FFF2-40B4-BE49-F238E27FC236}">
                <a16:creationId xmlns:a16="http://schemas.microsoft.com/office/drawing/2014/main" xmlns="" id="{6F0D4982-D9DF-4BD9-BA9C-BDB5F375929F}"/>
              </a:ext>
            </a:extLst>
          </p:cNvPr>
          <p:cNvGraphicFramePr>
            <a:graphicFrameLocks/>
          </p:cNvGraphicFramePr>
          <p:nvPr>
            <p:extLst>
              <p:ext uri="{D42A27DB-BD31-4B8C-83A1-F6EECF244321}">
                <p14:modId xmlns:p14="http://schemas.microsoft.com/office/powerpoint/2010/main" val="1164577902"/>
              </p:ext>
            </p:extLst>
          </p:nvPr>
        </p:nvGraphicFramePr>
        <p:xfrm>
          <a:off x="208230" y="2364509"/>
          <a:ext cx="4055952" cy="4262627"/>
        </p:xfrm>
        <a:graphic>
          <a:graphicData uri="http://schemas.openxmlformats.org/drawingml/2006/chart">
            <c:chart xmlns:c="http://schemas.openxmlformats.org/drawingml/2006/chart" xmlns:r="http://schemas.openxmlformats.org/officeDocument/2006/relationships" r:id="rId2"/>
          </a:graphicData>
        </a:graphic>
      </p:graphicFrame>
      <p:cxnSp>
        <p:nvCxnSpPr>
          <p:cNvPr id="5" name="Conector recto de flecha 4"/>
          <p:cNvCxnSpPr>
            <a:cxnSpLocks/>
          </p:cNvCxnSpPr>
          <p:nvPr/>
        </p:nvCxnSpPr>
        <p:spPr>
          <a:xfrm>
            <a:off x="3250191" y="3218536"/>
            <a:ext cx="0" cy="2385559"/>
          </a:xfrm>
          <a:prstGeom prst="straightConnector1">
            <a:avLst/>
          </a:prstGeom>
          <a:ln>
            <a:solidFill>
              <a:schemeClr val="tx1"/>
            </a:solidFill>
            <a:prstDash val="sysDot"/>
            <a:tailEnd type="none"/>
          </a:ln>
          <a:effectLst/>
        </p:spPr>
        <p:style>
          <a:lnRef idx="2">
            <a:schemeClr val="accent1"/>
          </a:lnRef>
          <a:fillRef idx="0">
            <a:schemeClr val="accent1"/>
          </a:fillRef>
          <a:effectRef idx="1">
            <a:schemeClr val="accent1"/>
          </a:effectRef>
          <a:fontRef idx="minor">
            <a:schemeClr val="tx1"/>
          </a:fontRef>
        </p:style>
      </p:cxnSp>
      <p:cxnSp>
        <p:nvCxnSpPr>
          <p:cNvPr id="18" name="Conector recto de flecha 17"/>
          <p:cNvCxnSpPr>
            <a:cxnSpLocks/>
          </p:cNvCxnSpPr>
          <p:nvPr/>
        </p:nvCxnSpPr>
        <p:spPr>
          <a:xfrm>
            <a:off x="2634554" y="3462020"/>
            <a:ext cx="0" cy="2142075"/>
          </a:xfrm>
          <a:prstGeom prst="straightConnector1">
            <a:avLst/>
          </a:prstGeom>
          <a:ln>
            <a:solidFill>
              <a:schemeClr val="tx1"/>
            </a:solidFill>
            <a:prstDash val="sysDot"/>
            <a:tailEnd type="none"/>
          </a:ln>
          <a:effectLst/>
        </p:spPr>
        <p:style>
          <a:lnRef idx="2">
            <a:schemeClr val="accent1"/>
          </a:lnRef>
          <a:fillRef idx="0">
            <a:schemeClr val="accent1"/>
          </a:fillRef>
          <a:effectRef idx="1">
            <a:schemeClr val="accent1"/>
          </a:effectRef>
          <a:fontRef idx="minor">
            <a:schemeClr val="tx1"/>
          </a:fontRef>
        </p:style>
      </p:cxnSp>
      <p:sp>
        <p:nvSpPr>
          <p:cNvPr id="6" name="CuadroTexto 5"/>
          <p:cNvSpPr txBox="1"/>
          <p:nvPr/>
        </p:nvSpPr>
        <p:spPr>
          <a:xfrm>
            <a:off x="2323379" y="3177826"/>
            <a:ext cx="591829" cy="276999"/>
          </a:xfrm>
          <a:prstGeom prst="rect">
            <a:avLst/>
          </a:prstGeom>
          <a:noFill/>
        </p:spPr>
        <p:txBody>
          <a:bodyPr wrap="none" rtlCol="0">
            <a:spAutoFit/>
          </a:bodyPr>
          <a:lstStyle/>
          <a:p>
            <a:r>
              <a:rPr lang="es-MX" sz="1200" b="1" dirty="0">
                <a:latin typeface="Century Gothic" panose="020B0502020202020204" pitchFamily="34" charset="0"/>
              </a:rPr>
              <a:t>Brexit</a:t>
            </a:r>
          </a:p>
        </p:txBody>
      </p:sp>
      <p:sp>
        <p:nvSpPr>
          <p:cNvPr id="19" name="CuadroTexto 18"/>
          <p:cNvSpPr txBox="1"/>
          <p:nvPr/>
        </p:nvSpPr>
        <p:spPr>
          <a:xfrm>
            <a:off x="2738791" y="2941537"/>
            <a:ext cx="1140056" cy="276999"/>
          </a:xfrm>
          <a:prstGeom prst="rect">
            <a:avLst/>
          </a:prstGeom>
          <a:noFill/>
        </p:spPr>
        <p:txBody>
          <a:bodyPr wrap="none" rtlCol="0">
            <a:spAutoFit/>
          </a:bodyPr>
          <a:lstStyle/>
          <a:p>
            <a:r>
              <a:rPr lang="es-MX" sz="1200" b="1" dirty="0">
                <a:latin typeface="Century Gothic" panose="020B0502020202020204" pitchFamily="34" charset="0"/>
              </a:rPr>
              <a:t>triunfo Trump</a:t>
            </a:r>
          </a:p>
        </p:txBody>
      </p:sp>
      <p:sp>
        <p:nvSpPr>
          <p:cNvPr id="21" name="CuadroTexto 20"/>
          <p:cNvSpPr txBox="1"/>
          <p:nvPr/>
        </p:nvSpPr>
        <p:spPr>
          <a:xfrm>
            <a:off x="3767013" y="3491177"/>
            <a:ext cx="569387" cy="577081"/>
          </a:xfrm>
          <a:prstGeom prst="rect">
            <a:avLst/>
          </a:prstGeom>
          <a:noFill/>
        </p:spPr>
        <p:txBody>
          <a:bodyPr wrap="none" rtlCol="0">
            <a:spAutoFit/>
          </a:bodyPr>
          <a:lstStyle/>
          <a:p>
            <a:r>
              <a:rPr lang="es-MX" sz="1050" b="1" dirty="0">
                <a:solidFill>
                  <a:srgbClr val="0070C0"/>
                </a:solidFill>
                <a:latin typeface="Century Gothic" panose="020B0502020202020204" pitchFamily="34" charset="0"/>
              </a:rPr>
              <a:t>FED </a:t>
            </a:r>
          </a:p>
          <a:p>
            <a:r>
              <a:rPr lang="es-MX" sz="1050" b="1" dirty="0">
                <a:solidFill>
                  <a:srgbClr val="0070C0"/>
                </a:solidFill>
                <a:latin typeface="Century Gothic" panose="020B0502020202020204" pitchFamily="34" charset="0"/>
              </a:rPr>
              <a:t>subió </a:t>
            </a:r>
          </a:p>
          <a:p>
            <a:r>
              <a:rPr lang="es-MX" sz="1050" b="1" dirty="0">
                <a:solidFill>
                  <a:srgbClr val="0070C0"/>
                </a:solidFill>
                <a:latin typeface="Century Gothic" panose="020B0502020202020204" pitchFamily="34" charset="0"/>
              </a:rPr>
              <a:t>tasa</a:t>
            </a:r>
          </a:p>
        </p:txBody>
      </p:sp>
      <p:sp>
        <p:nvSpPr>
          <p:cNvPr id="22" name="CuadroTexto 21"/>
          <p:cNvSpPr txBox="1"/>
          <p:nvPr/>
        </p:nvSpPr>
        <p:spPr>
          <a:xfrm>
            <a:off x="3717919" y="4482075"/>
            <a:ext cx="482824" cy="577081"/>
          </a:xfrm>
          <a:prstGeom prst="rect">
            <a:avLst/>
          </a:prstGeom>
          <a:noFill/>
        </p:spPr>
        <p:txBody>
          <a:bodyPr wrap="none" rtlCol="0">
            <a:spAutoFit/>
          </a:bodyPr>
          <a:lstStyle/>
          <a:p>
            <a:r>
              <a:rPr lang="es-MX" sz="1050" b="1" dirty="0">
                <a:solidFill>
                  <a:srgbClr val="C00000"/>
                </a:solidFill>
                <a:latin typeface="Century Gothic" panose="020B0502020202020204" pitchFamily="34" charset="0"/>
              </a:rPr>
              <a:t>BOE</a:t>
            </a:r>
          </a:p>
          <a:p>
            <a:r>
              <a:rPr lang="es-MX" sz="1050" b="1" dirty="0">
                <a:solidFill>
                  <a:srgbClr val="C00000"/>
                </a:solidFill>
                <a:latin typeface="Century Gothic" panose="020B0502020202020204" pitchFamily="34" charset="0"/>
              </a:rPr>
              <a:t>bajó</a:t>
            </a:r>
          </a:p>
          <a:p>
            <a:r>
              <a:rPr lang="es-MX" sz="1050" b="1" dirty="0">
                <a:solidFill>
                  <a:srgbClr val="C00000"/>
                </a:solidFill>
                <a:latin typeface="Century Gothic" panose="020B0502020202020204" pitchFamily="34" charset="0"/>
              </a:rPr>
              <a:t>tasa</a:t>
            </a:r>
          </a:p>
        </p:txBody>
      </p:sp>
      <p:graphicFrame>
        <p:nvGraphicFramePr>
          <p:cNvPr id="24" name="Gráfico 23">
            <a:extLst>
              <a:ext uri="{FF2B5EF4-FFF2-40B4-BE49-F238E27FC236}">
                <a16:creationId xmlns:a16="http://schemas.microsoft.com/office/drawing/2014/main" xmlns="" id="{045D270D-CC19-4FEF-B783-74415C12025F}"/>
              </a:ext>
            </a:extLst>
          </p:cNvPr>
          <p:cNvGraphicFramePr>
            <a:graphicFrameLocks/>
          </p:cNvGraphicFramePr>
          <p:nvPr>
            <p:extLst>
              <p:ext uri="{D42A27DB-BD31-4B8C-83A1-F6EECF244321}">
                <p14:modId xmlns:p14="http://schemas.microsoft.com/office/powerpoint/2010/main" val="3383340588"/>
              </p:ext>
            </p:extLst>
          </p:nvPr>
        </p:nvGraphicFramePr>
        <p:xfrm>
          <a:off x="4853221" y="2364509"/>
          <a:ext cx="4038276" cy="4262627"/>
        </p:xfrm>
        <a:graphic>
          <a:graphicData uri="http://schemas.openxmlformats.org/drawingml/2006/chart">
            <c:chart xmlns:c="http://schemas.openxmlformats.org/drawingml/2006/chart" xmlns:r="http://schemas.openxmlformats.org/officeDocument/2006/relationships" r:id="rId3"/>
          </a:graphicData>
        </a:graphic>
      </p:graphicFrame>
      <p:sp>
        <p:nvSpPr>
          <p:cNvPr id="25" name="CuadroTexto 24"/>
          <p:cNvSpPr txBox="1"/>
          <p:nvPr/>
        </p:nvSpPr>
        <p:spPr>
          <a:xfrm>
            <a:off x="271604" y="6610322"/>
            <a:ext cx="1249060" cy="230832"/>
          </a:xfrm>
          <a:prstGeom prst="rect">
            <a:avLst/>
          </a:prstGeom>
          <a:noFill/>
        </p:spPr>
        <p:txBody>
          <a:bodyPr wrap="none" rtlCol="0">
            <a:spAutoFit/>
          </a:bodyPr>
          <a:lstStyle/>
          <a:p>
            <a:r>
              <a:rPr lang="es-MX" sz="900" dirty="0">
                <a:latin typeface="Century Gothic" panose="020B0502020202020204" pitchFamily="34" charset="0"/>
              </a:rPr>
              <a:t>Fuente: Bloomberg</a:t>
            </a:r>
          </a:p>
        </p:txBody>
      </p:sp>
      <p:sp>
        <p:nvSpPr>
          <p:cNvPr id="26" name="CuadroTexto 25"/>
          <p:cNvSpPr txBox="1"/>
          <p:nvPr/>
        </p:nvSpPr>
        <p:spPr>
          <a:xfrm>
            <a:off x="5041126" y="6495675"/>
            <a:ext cx="3686645" cy="369332"/>
          </a:xfrm>
          <a:prstGeom prst="rect">
            <a:avLst/>
          </a:prstGeom>
          <a:noFill/>
        </p:spPr>
        <p:txBody>
          <a:bodyPr wrap="square" rtlCol="0">
            <a:spAutoFit/>
          </a:bodyPr>
          <a:lstStyle/>
          <a:p>
            <a:r>
              <a:rPr lang="es-MX" sz="900" dirty="0">
                <a:latin typeface="Century Gothic" panose="020B0502020202020204" pitchFamily="34" charset="0"/>
              </a:rPr>
              <a:t>Fuente: </a:t>
            </a:r>
            <a:r>
              <a:rPr lang="es-MX" sz="900" dirty="0">
                <a:solidFill>
                  <a:prstClr val="black"/>
                </a:solidFill>
                <a:latin typeface="Century Gothic" panose="020B0502020202020204" pitchFamily="34" charset="0"/>
              </a:rPr>
              <a:t>Elaborado por </a:t>
            </a:r>
            <a:r>
              <a:rPr lang="es-MX" sz="900" dirty="0">
                <a:latin typeface="Century Gothic" panose="020B0502020202020204" pitchFamily="34" charset="0"/>
              </a:rPr>
              <a:t>la Gerencia Sr. de MFGI del Infonavit con información de Bloomberg</a:t>
            </a:r>
          </a:p>
        </p:txBody>
      </p:sp>
      <p:sp>
        <p:nvSpPr>
          <p:cNvPr id="3" name="2 Marcador de número de diapositiva"/>
          <p:cNvSpPr>
            <a:spLocks noGrp="1"/>
          </p:cNvSpPr>
          <p:nvPr>
            <p:ph type="sldNum" sz="quarter" idx="12"/>
          </p:nvPr>
        </p:nvSpPr>
        <p:spPr>
          <a:xfrm>
            <a:off x="8643018" y="6503449"/>
            <a:ext cx="496957" cy="365125"/>
          </a:xfrm>
        </p:spPr>
        <p:txBody>
          <a:bodyPr vert="horz" wrap="square" lIns="91440" tIns="45720" rIns="91440" bIns="45720" numCol="1" anchor="ctr" anchorCtr="0" compatLnSpc="1">
            <a:prstTxWarp prst="textNoShape">
              <a:avLst/>
            </a:prstTxWarp>
          </a:bodyPr>
          <a:lstStyle/>
          <a:p>
            <a:pPr algn="ctr"/>
            <a:fld id="{994D2B2F-BC50-EF4E-8B6C-BAC6A0A8BB6B}" type="slidenum">
              <a:rPr lang="es-ES">
                <a:latin typeface="Century Gothic" panose="020B0502020202020204" pitchFamily="34" charset="0"/>
              </a:rPr>
              <a:pPr algn="ctr"/>
              <a:t>67</a:t>
            </a:fld>
            <a:endParaRPr lang="es-ES" dirty="0">
              <a:latin typeface="Century Gothic" panose="020B0502020202020204" pitchFamily="34" charset="0"/>
            </a:endParaRPr>
          </a:p>
        </p:txBody>
      </p:sp>
    </p:spTree>
    <p:extLst>
      <p:ext uri="{BB962C8B-B14F-4D97-AF65-F5344CB8AC3E}">
        <p14:creationId xmlns:p14="http://schemas.microsoft.com/office/powerpoint/2010/main" val="2890114743"/>
      </p:ext>
    </p:extLst>
  </p:cSld>
  <p:clrMapOvr>
    <a:masterClrMapping/>
  </p:clrMapOvr>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a:xfrm>
            <a:off x="143999" y="287999"/>
            <a:ext cx="7334163" cy="843683"/>
          </a:xfrm>
        </p:spPr>
        <p:txBody>
          <a:bodyPr>
            <a:noAutofit/>
          </a:bodyPr>
          <a:lstStyle/>
          <a:p>
            <a:r>
              <a:rPr lang="es-ES" sz="2000" b="1" dirty="0">
                <a:latin typeface="Century Gothic" panose="020B0502020202020204" pitchFamily="34" charset="0"/>
              </a:rPr>
              <a:t>3 temas de Banco de México a los ojos de los inversionistas</a:t>
            </a:r>
            <a:endParaRPr lang="es-MX" sz="2000" b="1" dirty="0">
              <a:latin typeface="Century Gothic" panose="020B0502020202020204" pitchFamily="34" charset="0"/>
            </a:endParaRPr>
          </a:p>
        </p:txBody>
      </p:sp>
      <p:sp>
        <p:nvSpPr>
          <p:cNvPr id="7" name="2 Marcador de contenido"/>
          <p:cNvSpPr>
            <a:spLocks noGrp="1"/>
          </p:cNvSpPr>
          <p:nvPr>
            <p:ph idx="1"/>
          </p:nvPr>
        </p:nvSpPr>
        <p:spPr>
          <a:xfrm>
            <a:off x="143998" y="1959890"/>
            <a:ext cx="8747499" cy="2639270"/>
          </a:xfrm>
        </p:spPr>
        <p:txBody>
          <a:bodyPr>
            <a:noAutofit/>
          </a:bodyPr>
          <a:lstStyle/>
          <a:p>
            <a:pPr marL="457200" lvl="0" indent="-457200" algn="just">
              <a:spcBef>
                <a:spcPts val="0"/>
              </a:spcBef>
              <a:spcAft>
                <a:spcPts val="600"/>
              </a:spcAft>
              <a:buClr>
                <a:srgbClr val="CD0000"/>
              </a:buClr>
              <a:buSzPct val="110000"/>
              <a:buFont typeface="+mj-lt"/>
              <a:buAutoNum type="arabicPeriod"/>
            </a:pPr>
            <a:r>
              <a:rPr lang="es-MX" sz="1600" dirty="0">
                <a:latin typeface="Century Gothic" panose="020B0502020202020204" pitchFamily="34" charset="0"/>
              </a:rPr>
              <a:t>Manejo de la política monetaria en tiempos de incertidumbre política</a:t>
            </a:r>
          </a:p>
          <a:p>
            <a:pPr marL="457200" lvl="0" indent="-457200" algn="just">
              <a:spcBef>
                <a:spcPts val="0"/>
              </a:spcBef>
              <a:spcAft>
                <a:spcPts val="600"/>
              </a:spcAft>
              <a:buClr>
                <a:srgbClr val="CD0000"/>
              </a:buClr>
              <a:buSzPct val="110000"/>
              <a:buFont typeface="+mj-lt"/>
              <a:buAutoNum type="arabicPeriod"/>
            </a:pPr>
            <a:endParaRPr lang="es-MX" sz="1600" dirty="0">
              <a:latin typeface="Century Gothic" panose="020B0502020202020204" pitchFamily="34" charset="0"/>
            </a:endParaRPr>
          </a:p>
          <a:p>
            <a:pPr marL="457200" lvl="0" indent="-457200" algn="just">
              <a:spcBef>
                <a:spcPts val="0"/>
              </a:spcBef>
              <a:spcAft>
                <a:spcPts val="600"/>
              </a:spcAft>
              <a:buClr>
                <a:srgbClr val="CD0000"/>
              </a:buClr>
              <a:buSzPct val="110000"/>
              <a:buFont typeface="+mj-lt"/>
              <a:buAutoNum type="arabicPeriod"/>
            </a:pPr>
            <a:r>
              <a:rPr lang="es-MX" sz="1600" dirty="0">
                <a:latin typeface="Century Gothic" panose="020B0502020202020204" pitchFamily="34" charset="0"/>
              </a:rPr>
              <a:t>Liberalización de los precios de las gasolinas en noviembre</a:t>
            </a:r>
          </a:p>
          <a:p>
            <a:pPr marL="457200" lvl="0" indent="-457200" algn="just">
              <a:spcBef>
                <a:spcPts val="0"/>
              </a:spcBef>
              <a:spcAft>
                <a:spcPts val="600"/>
              </a:spcAft>
              <a:buClr>
                <a:srgbClr val="CD0000"/>
              </a:buClr>
              <a:buSzPct val="110000"/>
              <a:buFont typeface="+mj-lt"/>
              <a:buAutoNum type="arabicPeriod"/>
            </a:pPr>
            <a:endParaRPr lang="es-MX" sz="1600" dirty="0">
              <a:latin typeface="Century Gothic" panose="020B0502020202020204" pitchFamily="34" charset="0"/>
            </a:endParaRPr>
          </a:p>
          <a:p>
            <a:pPr marL="457200" lvl="0" indent="-457200" algn="just">
              <a:spcBef>
                <a:spcPts val="0"/>
              </a:spcBef>
              <a:spcAft>
                <a:spcPts val="600"/>
              </a:spcAft>
              <a:buClr>
                <a:srgbClr val="CD0000"/>
              </a:buClr>
              <a:buSzPct val="110000"/>
              <a:buFont typeface="+mj-lt"/>
              <a:buAutoNum type="arabicPeriod"/>
            </a:pPr>
            <a:r>
              <a:rPr lang="es-MX" sz="1600" dirty="0">
                <a:latin typeface="Century Gothic" panose="020B0502020202020204" pitchFamily="34" charset="0"/>
              </a:rPr>
              <a:t>Salida de Agustín Carstens en noviembre</a:t>
            </a:r>
          </a:p>
        </p:txBody>
      </p:sp>
      <p:sp>
        <p:nvSpPr>
          <p:cNvPr id="3" name="2 Marcador de número de diapositiva"/>
          <p:cNvSpPr>
            <a:spLocks noGrp="1"/>
          </p:cNvSpPr>
          <p:nvPr>
            <p:ph type="sldNum" sz="quarter" idx="12"/>
          </p:nvPr>
        </p:nvSpPr>
        <p:spPr>
          <a:xfrm>
            <a:off x="8134184" y="6356350"/>
            <a:ext cx="552616" cy="365125"/>
          </a:xfrm>
        </p:spPr>
        <p:txBody>
          <a:bodyPr vert="horz" wrap="square" lIns="91440" tIns="45720" rIns="91440" bIns="45720" numCol="1" anchor="ctr" anchorCtr="0" compatLnSpc="1">
            <a:prstTxWarp prst="textNoShape">
              <a:avLst/>
            </a:prstTxWarp>
          </a:bodyPr>
          <a:lstStyle/>
          <a:p>
            <a:pPr algn="ctr"/>
            <a:fld id="{994D2B2F-BC50-EF4E-8B6C-BAC6A0A8BB6B}" type="slidenum">
              <a:rPr lang="es-ES">
                <a:latin typeface="Century Gothic" panose="020B0502020202020204" pitchFamily="34" charset="0"/>
              </a:rPr>
              <a:pPr algn="ctr"/>
              <a:t>68</a:t>
            </a:fld>
            <a:endParaRPr lang="es-ES" dirty="0">
              <a:latin typeface="Century Gothic" panose="020B0502020202020204" pitchFamily="34" charset="0"/>
            </a:endParaRPr>
          </a:p>
        </p:txBody>
      </p:sp>
    </p:spTree>
    <p:extLst>
      <p:ext uri="{BB962C8B-B14F-4D97-AF65-F5344CB8AC3E}">
        <p14:creationId xmlns:p14="http://schemas.microsoft.com/office/powerpoint/2010/main" val="2361415433"/>
      </p:ext>
    </p:extLst>
  </p:cSld>
  <p:clrMapOvr>
    <a:masterClrMapping/>
  </p:clrMapOvr>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9 Rectángulo"/>
          <p:cNvSpPr/>
          <p:nvPr/>
        </p:nvSpPr>
        <p:spPr>
          <a:xfrm>
            <a:off x="1521725" y="2753536"/>
            <a:ext cx="6721524" cy="251914"/>
          </a:xfrm>
          <a:prstGeom prst="rect">
            <a:avLst/>
          </a:prstGeom>
          <a:ln/>
        </p:spPr>
        <p:style>
          <a:lnRef idx="2">
            <a:schemeClr val="dk1"/>
          </a:lnRef>
          <a:fillRef idx="1">
            <a:schemeClr val="lt1"/>
          </a:fillRef>
          <a:effectRef idx="0">
            <a:schemeClr val="dk1"/>
          </a:effectRef>
          <a:fontRef idx="minor">
            <a:schemeClr val="dk1"/>
          </a:fontRef>
        </p:style>
        <p:txBody>
          <a:bodyPr rtlCol="0" anchor="ctr"/>
          <a:lstStyle/>
          <a:p>
            <a:pPr algn="ctr"/>
            <a:endParaRPr lang="es-MX" dirty="0">
              <a:latin typeface="Century Gothic" panose="020B0502020202020204" pitchFamily="34" charset="0"/>
            </a:endParaRPr>
          </a:p>
        </p:txBody>
      </p:sp>
      <p:sp>
        <p:nvSpPr>
          <p:cNvPr id="7" name="1 Título"/>
          <p:cNvSpPr txBox="1">
            <a:spLocks/>
          </p:cNvSpPr>
          <p:nvPr/>
        </p:nvSpPr>
        <p:spPr bwMode="auto">
          <a:xfrm>
            <a:off x="232470" y="0"/>
            <a:ext cx="2163628" cy="568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noAutofit/>
          </a:bodyPr>
          <a:lstStyle>
            <a:lvl1pPr algn="l" defTabSz="457200" rtl="0" fontAlgn="base">
              <a:spcBef>
                <a:spcPct val="0"/>
              </a:spcBef>
              <a:spcAft>
                <a:spcPct val="0"/>
              </a:spcAft>
              <a:defRPr sz="3200" kern="1200">
                <a:solidFill>
                  <a:srgbClr val="CD0000"/>
                </a:solidFill>
                <a:latin typeface="Myriad Pro"/>
                <a:ea typeface="Myriad Pro"/>
                <a:cs typeface="Myriad Pro"/>
              </a:defRPr>
            </a:lvl1pPr>
            <a:lvl2pPr algn="l" defTabSz="457200" rtl="0" fontAlgn="base">
              <a:spcBef>
                <a:spcPct val="0"/>
              </a:spcBef>
              <a:spcAft>
                <a:spcPct val="0"/>
              </a:spcAft>
              <a:defRPr sz="3200">
                <a:solidFill>
                  <a:srgbClr val="CD0000"/>
                </a:solidFill>
                <a:latin typeface="Myriad Pro"/>
                <a:ea typeface="Myriad Pro"/>
                <a:cs typeface="Myriad Pro"/>
              </a:defRPr>
            </a:lvl2pPr>
            <a:lvl3pPr algn="l" defTabSz="457200" rtl="0" fontAlgn="base">
              <a:spcBef>
                <a:spcPct val="0"/>
              </a:spcBef>
              <a:spcAft>
                <a:spcPct val="0"/>
              </a:spcAft>
              <a:defRPr sz="3200">
                <a:solidFill>
                  <a:srgbClr val="CD0000"/>
                </a:solidFill>
                <a:latin typeface="Myriad Pro"/>
                <a:ea typeface="Myriad Pro"/>
                <a:cs typeface="Myriad Pro"/>
              </a:defRPr>
            </a:lvl3pPr>
            <a:lvl4pPr algn="l" defTabSz="457200" rtl="0" fontAlgn="base">
              <a:spcBef>
                <a:spcPct val="0"/>
              </a:spcBef>
              <a:spcAft>
                <a:spcPct val="0"/>
              </a:spcAft>
              <a:defRPr sz="3200">
                <a:solidFill>
                  <a:srgbClr val="CD0000"/>
                </a:solidFill>
                <a:latin typeface="Myriad Pro"/>
                <a:ea typeface="Myriad Pro"/>
                <a:cs typeface="Myriad Pro"/>
              </a:defRPr>
            </a:lvl4pPr>
            <a:lvl5pPr algn="l" defTabSz="457200" rtl="0" fontAlgn="base">
              <a:spcBef>
                <a:spcPct val="0"/>
              </a:spcBef>
              <a:spcAft>
                <a:spcPct val="0"/>
              </a:spcAft>
              <a:defRPr sz="3200">
                <a:solidFill>
                  <a:srgbClr val="CD0000"/>
                </a:solidFill>
                <a:latin typeface="Myriad Pro"/>
                <a:ea typeface="Myriad Pro"/>
                <a:cs typeface="Myriad Pro"/>
              </a:defRPr>
            </a:lvl5pPr>
            <a:lvl6pPr marL="457200" algn="l" defTabSz="457200" rtl="0" fontAlgn="base">
              <a:spcBef>
                <a:spcPct val="0"/>
              </a:spcBef>
              <a:spcAft>
                <a:spcPct val="0"/>
              </a:spcAft>
              <a:defRPr sz="3200">
                <a:solidFill>
                  <a:srgbClr val="CD0000"/>
                </a:solidFill>
                <a:latin typeface="Myriad Pro"/>
                <a:ea typeface="Myriad Pro"/>
                <a:cs typeface="Myriad Pro"/>
              </a:defRPr>
            </a:lvl6pPr>
            <a:lvl7pPr marL="914400" algn="l" defTabSz="457200" rtl="0" fontAlgn="base">
              <a:spcBef>
                <a:spcPct val="0"/>
              </a:spcBef>
              <a:spcAft>
                <a:spcPct val="0"/>
              </a:spcAft>
              <a:defRPr sz="3200">
                <a:solidFill>
                  <a:srgbClr val="CD0000"/>
                </a:solidFill>
                <a:latin typeface="Myriad Pro"/>
                <a:ea typeface="Myriad Pro"/>
                <a:cs typeface="Myriad Pro"/>
              </a:defRPr>
            </a:lvl7pPr>
            <a:lvl8pPr marL="1371600" algn="l" defTabSz="457200" rtl="0" fontAlgn="base">
              <a:spcBef>
                <a:spcPct val="0"/>
              </a:spcBef>
              <a:spcAft>
                <a:spcPct val="0"/>
              </a:spcAft>
              <a:defRPr sz="3200">
                <a:solidFill>
                  <a:srgbClr val="CD0000"/>
                </a:solidFill>
                <a:latin typeface="Myriad Pro"/>
                <a:ea typeface="Myriad Pro"/>
                <a:cs typeface="Myriad Pro"/>
              </a:defRPr>
            </a:lvl8pPr>
            <a:lvl9pPr marL="1828800" algn="l" defTabSz="457200" rtl="0" fontAlgn="base">
              <a:spcBef>
                <a:spcPct val="0"/>
              </a:spcBef>
              <a:spcAft>
                <a:spcPct val="0"/>
              </a:spcAft>
              <a:defRPr sz="3200">
                <a:solidFill>
                  <a:srgbClr val="CD0000"/>
                </a:solidFill>
                <a:latin typeface="Myriad Pro"/>
                <a:ea typeface="Myriad Pro"/>
                <a:cs typeface="Myriad Pro"/>
              </a:defRPr>
            </a:lvl9pPr>
          </a:lstStyle>
          <a:p>
            <a:pPr eaLnBrk="1" hangingPunct="1"/>
            <a:r>
              <a:rPr lang="es-MX" sz="2000" dirty="0">
                <a:latin typeface="Century Gothic" panose="020B0502020202020204" pitchFamily="34" charset="0"/>
              </a:rPr>
              <a:t>Orden del día</a:t>
            </a:r>
          </a:p>
        </p:txBody>
      </p:sp>
      <p:sp>
        <p:nvSpPr>
          <p:cNvPr id="2" name="1 Marcador de número de diapositiva"/>
          <p:cNvSpPr>
            <a:spLocks noGrp="1"/>
          </p:cNvSpPr>
          <p:nvPr>
            <p:ph type="sldNum" sz="quarter" idx="12"/>
          </p:nvPr>
        </p:nvSpPr>
        <p:spPr>
          <a:xfrm>
            <a:off x="8307238" y="6364976"/>
            <a:ext cx="379562" cy="365125"/>
          </a:xfrm>
        </p:spPr>
        <p:txBody>
          <a:bodyPr/>
          <a:lstStyle/>
          <a:p>
            <a:pPr algn="ctr"/>
            <a:fld id="{05E83AA4-A00D-4AA0-8FE8-B93C9F3EC141}" type="slidenum">
              <a:rPr lang="es-ES" altLang="es-MX" smtClean="0">
                <a:latin typeface="Century Gothic" panose="020B0502020202020204" pitchFamily="34" charset="0"/>
              </a:rPr>
              <a:pPr algn="ctr"/>
              <a:t>69</a:t>
            </a:fld>
            <a:endParaRPr lang="es-ES" altLang="es-MX" dirty="0">
              <a:latin typeface="Century Gothic" panose="020B0502020202020204" pitchFamily="34" charset="0"/>
            </a:endParaRPr>
          </a:p>
        </p:txBody>
      </p:sp>
      <p:sp>
        <p:nvSpPr>
          <p:cNvPr id="11" name="10 Rectángulo"/>
          <p:cNvSpPr/>
          <p:nvPr/>
        </p:nvSpPr>
        <p:spPr>
          <a:xfrm>
            <a:off x="74448" y="458441"/>
            <a:ext cx="8323122" cy="738664"/>
          </a:xfrm>
          <a:prstGeom prst="rect">
            <a:avLst/>
          </a:prstGeom>
        </p:spPr>
        <p:txBody>
          <a:bodyPr wrap="square">
            <a:spAutoFit/>
          </a:bodyPr>
          <a:lstStyle/>
          <a:p>
            <a:pPr algn="ctr" defTabSz="457200"/>
            <a:r>
              <a:rPr lang="es-MX" sz="1400" b="1" dirty="0">
                <a:latin typeface="Century Gothic" panose="020B0502020202020204" pitchFamily="34" charset="0"/>
                <a:ea typeface="Myriad Pro"/>
                <a:cs typeface="Myriad Pro"/>
              </a:rPr>
              <a:t>Comité de Inversiones </a:t>
            </a:r>
          </a:p>
          <a:p>
            <a:pPr algn="ctr" defTabSz="457200"/>
            <a:r>
              <a:rPr lang="es-MX" sz="1400" b="1" dirty="0">
                <a:latin typeface="Century Gothic" panose="020B0502020202020204" pitchFamily="34" charset="0"/>
                <a:ea typeface="Myriad Pro"/>
                <a:cs typeface="Myriad Pro"/>
              </a:rPr>
              <a:t>Sesión número </a:t>
            </a:r>
            <a:r>
              <a:rPr lang="es-MX" sz="1400" b="1" dirty="0" smtClean="0">
                <a:latin typeface="Century Gothic" panose="020B0502020202020204" pitchFamily="34" charset="0"/>
                <a:ea typeface="Myriad Pro"/>
                <a:cs typeface="Myriad Pro"/>
              </a:rPr>
              <a:t>034</a:t>
            </a:r>
            <a:endParaRPr lang="es-MX" sz="1400" b="1" dirty="0">
              <a:latin typeface="Century Gothic" panose="020B0502020202020204" pitchFamily="34" charset="0"/>
              <a:ea typeface="Myriad Pro"/>
              <a:cs typeface="Myriad Pro"/>
            </a:endParaRPr>
          </a:p>
          <a:p>
            <a:pPr algn="ctr" defTabSz="457200"/>
            <a:r>
              <a:rPr lang="es-MX" sz="1400" b="1" dirty="0" smtClean="0">
                <a:latin typeface="Century Gothic" panose="020B0502020202020204" pitchFamily="34" charset="0"/>
                <a:ea typeface="Myriad Pro"/>
                <a:cs typeface="Myriad Pro"/>
              </a:rPr>
              <a:t>Mayo 2017</a:t>
            </a:r>
            <a:endParaRPr lang="es-MX" sz="1400" b="1" dirty="0">
              <a:latin typeface="Century Gothic" panose="020B0502020202020204" pitchFamily="34" charset="0"/>
              <a:ea typeface="Myriad Pro"/>
              <a:cs typeface="Myriad Pro"/>
            </a:endParaRPr>
          </a:p>
        </p:txBody>
      </p:sp>
      <p:sp>
        <p:nvSpPr>
          <p:cNvPr id="9" name="1 Marcador de contenido"/>
          <p:cNvSpPr txBox="1">
            <a:spLocks/>
          </p:cNvSpPr>
          <p:nvPr/>
        </p:nvSpPr>
        <p:spPr bwMode="auto">
          <a:xfrm>
            <a:off x="1519577" y="1343109"/>
            <a:ext cx="6721524" cy="4080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normAutofit/>
          </a:bodyPr>
          <a:lstStyle>
            <a:lvl1pPr marL="342900" indent="-342900" algn="l" defTabSz="457200" rtl="0" fontAlgn="base">
              <a:spcBef>
                <a:spcPct val="20000"/>
              </a:spcBef>
              <a:spcAft>
                <a:spcPct val="0"/>
              </a:spcAft>
              <a:buFont typeface="Arial" pitchFamily="34" charset="0"/>
              <a:buChar char="•"/>
              <a:defRPr sz="2800" kern="1200">
                <a:solidFill>
                  <a:schemeClr val="tx1"/>
                </a:solidFill>
                <a:latin typeface="Myriad Pro Light"/>
                <a:ea typeface="Myriad Pro Light"/>
                <a:cs typeface="Myriad Pro Light"/>
              </a:defRPr>
            </a:lvl1pPr>
            <a:lvl2pPr marL="742950" indent="-285750" algn="l" defTabSz="457200" rtl="0" fontAlgn="base">
              <a:spcBef>
                <a:spcPct val="20000"/>
              </a:spcBef>
              <a:spcAft>
                <a:spcPct val="0"/>
              </a:spcAft>
              <a:buFont typeface="Arial" pitchFamily="34" charset="0"/>
              <a:buChar char="–"/>
              <a:defRPr sz="2400" kern="1200">
                <a:solidFill>
                  <a:schemeClr val="tx1"/>
                </a:solidFill>
                <a:latin typeface="Myriad Pro Light"/>
                <a:ea typeface="Myriad Pro Light"/>
                <a:cs typeface="Myriad Pro Light"/>
              </a:defRPr>
            </a:lvl2pPr>
            <a:lvl3pPr marL="1143000" indent="-228600" algn="l" defTabSz="457200" rtl="0" fontAlgn="base">
              <a:spcBef>
                <a:spcPct val="20000"/>
              </a:spcBef>
              <a:spcAft>
                <a:spcPct val="0"/>
              </a:spcAft>
              <a:buFont typeface="Arial" pitchFamily="34" charset="0"/>
              <a:buChar char="•"/>
              <a:defRPr sz="2000" kern="1200">
                <a:solidFill>
                  <a:schemeClr val="tx1"/>
                </a:solidFill>
                <a:latin typeface="Myriad Pro Light"/>
                <a:ea typeface="Myriad Pro Light"/>
                <a:cs typeface="Myriad Pro Light"/>
              </a:defRPr>
            </a:lvl3pPr>
            <a:lvl4pPr marL="1600200" indent="-228600" algn="l" defTabSz="457200" rtl="0" fontAlgn="base">
              <a:spcBef>
                <a:spcPct val="20000"/>
              </a:spcBef>
              <a:spcAft>
                <a:spcPct val="0"/>
              </a:spcAft>
              <a:buFont typeface="Arial" pitchFamily="34" charset="0"/>
              <a:buChar char="–"/>
              <a:defRPr kern="1200">
                <a:solidFill>
                  <a:schemeClr val="tx1"/>
                </a:solidFill>
                <a:latin typeface="Myriad Pro Light"/>
                <a:ea typeface="Myriad Pro Light"/>
                <a:cs typeface="Myriad Pro Light"/>
              </a:defRPr>
            </a:lvl4pPr>
            <a:lvl5pPr marL="2057400" indent="-228600" algn="l" defTabSz="457200" rtl="0" fontAlgn="base">
              <a:spcBef>
                <a:spcPct val="20000"/>
              </a:spcBef>
              <a:spcAft>
                <a:spcPct val="0"/>
              </a:spcAft>
              <a:buFont typeface="Arial" pitchFamily="34" charset="0"/>
              <a:buChar char="»"/>
              <a:defRPr kern="1200">
                <a:solidFill>
                  <a:schemeClr val="tx1"/>
                </a:solidFill>
                <a:latin typeface="Myriad Pro Light"/>
                <a:ea typeface="Myriad Pro Light"/>
                <a:cs typeface="Myriad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eaLnBrk="1" hangingPunct="1">
              <a:buFont typeface="Arial" pitchFamily="34" charset="0"/>
              <a:buNone/>
            </a:pPr>
            <a:endParaRPr lang="es-MX" sz="1100" dirty="0" smtClean="0">
              <a:latin typeface="Century Gothic" panose="020B0502020202020204" pitchFamily="34" charset="0"/>
              <a:hlinkClick r:id="rId3" action="ppaction://hlinksldjump"/>
            </a:endParaRPr>
          </a:p>
          <a:p>
            <a:pPr marL="285750" indent="-285750" eaLnBrk="1" hangingPunct="1">
              <a:buFont typeface="+mj-lt"/>
              <a:buAutoNum type="romanUcPeriod"/>
            </a:pPr>
            <a:r>
              <a:rPr lang="es-MX" sz="1100" dirty="0">
                <a:latin typeface="Century Gothic" panose="020B0502020202020204" pitchFamily="34" charset="0"/>
                <a:hlinkClick r:id="rId3" action="ppaction://hlinksldjump"/>
              </a:rPr>
              <a:t>Presentación, análisis y propuesta de CKD VEX Capital (bienes raíces)                                </a:t>
            </a:r>
            <a:endParaRPr lang="es-MX" sz="1100" dirty="0">
              <a:latin typeface="Century Gothic" panose="020B0502020202020204" pitchFamily="34" charset="0"/>
            </a:endParaRPr>
          </a:p>
          <a:p>
            <a:pPr marL="285750" indent="-285750" eaLnBrk="1" hangingPunct="1">
              <a:buFont typeface="+mj-lt"/>
              <a:buAutoNum type="romanUcPeriod"/>
            </a:pPr>
            <a:endParaRPr lang="es-MX" sz="1100" dirty="0">
              <a:latin typeface="Century Gothic" panose="020B0502020202020204" pitchFamily="34" charset="0"/>
            </a:endParaRPr>
          </a:p>
          <a:p>
            <a:pPr marL="285750" indent="-285750" eaLnBrk="1" hangingPunct="1">
              <a:buFont typeface="+mj-lt"/>
              <a:buAutoNum type="romanUcPeriod"/>
            </a:pPr>
            <a:r>
              <a:rPr lang="es-MX" sz="1100" dirty="0">
                <a:latin typeface="Century Gothic" panose="020B0502020202020204" pitchFamily="34" charset="0"/>
                <a:hlinkClick r:id="rId4" action="ppaction://hlinksldjump"/>
              </a:rPr>
              <a:t>Informe sobre la inversión en CKD´s                                                                                                   </a:t>
            </a:r>
            <a:endParaRPr lang="es-MX" sz="1100" dirty="0">
              <a:latin typeface="Century Gothic" panose="020B0502020202020204" pitchFamily="34" charset="0"/>
            </a:endParaRPr>
          </a:p>
          <a:p>
            <a:pPr marL="285750" indent="-285750" eaLnBrk="1" hangingPunct="1">
              <a:buFont typeface="+mj-lt"/>
              <a:buAutoNum type="romanUcPeriod"/>
            </a:pPr>
            <a:endParaRPr lang="es-MX" sz="1100" dirty="0">
              <a:latin typeface="Century Gothic" panose="020B0502020202020204" pitchFamily="34" charset="0"/>
            </a:endParaRPr>
          </a:p>
          <a:p>
            <a:pPr marL="285750" indent="-285750" eaLnBrk="1" hangingPunct="1">
              <a:buFont typeface="+mj-lt"/>
              <a:buAutoNum type="romanUcPeriod"/>
            </a:pPr>
            <a:r>
              <a:rPr lang="es-MX" sz="1100" dirty="0">
                <a:latin typeface="Century Gothic" panose="020B0502020202020204" pitchFamily="34" charset="0"/>
                <a:hlinkClick r:id="rId5" action="ppaction://hlinksldjump"/>
              </a:rPr>
              <a:t>Informe sobre el entorno económico                                                                                                </a:t>
            </a:r>
            <a:endParaRPr lang="es-MX" sz="1100" dirty="0">
              <a:latin typeface="Century Gothic" panose="020B0502020202020204" pitchFamily="34" charset="0"/>
            </a:endParaRPr>
          </a:p>
          <a:p>
            <a:pPr marL="285750" indent="-285750" eaLnBrk="1" hangingPunct="1">
              <a:buFont typeface="+mj-lt"/>
              <a:buAutoNum type="romanUcPeriod"/>
            </a:pPr>
            <a:endParaRPr lang="es-MX" sz="1100" dirty="0">
              <a:latin typeface="Century Gothic" panose="020B0502020202020204" pitchFamily="34" charset="0"/>
            </a:endParaRPr>
          </a:p>
          <a:p>
            <a:pPr marL="285750" indent="-285750" eaLnBrk="1" hangingPunct="1">
              <a:buFont typeface="+mj-lt"/>
              <a:buAutoNum type="romanUcPeriod"/>
            </a:pPr>
            <a:r>
              <a:rPr lang="es-MX" sz="1100" dirty="0">
                <a:latin typeface="Century Gothic" panose="020B0502020202020204" pitchFamily="34" charset="0"/>
                <a:hlinkClick r:id="rId6" action="ppaction://hlinksldjump"/>
              </a:rPr>
              <a:t>Informe sobre la estrategia del FANVIT                                                                                            </a:t>
            </a:r>
            <a:endParaRPr lang="es-MX" sz="1100" dirty="0">
              <a:latin typeface="Century Gothic" panose="020B0502020202020204" pitchFamily="34" charset="0"/>
            </a:endParaRPr>
          </a:p>
          <a:p>
            <a:pPr marL="285750" indent="-285750" eaLnBrk="1" hangingPunct="1">
              <a:buFont typeface="+mj-lt"/>
              <a:buAutoNum type="romanUcPeriod"/>
            </a:pPr>
            <a:endParaRPr lang="es-MX" sz="1100" dirty="0">
              <a:latin typeface="Century Gothic" panose="020B0502020202020204" pitchFamily="34" charset="0"/>
            </a:endParaRPr>
          </a:p>
          <a:p>
            <a:pPr marL="285750" indent="-285750" eaLnBrk="1" hangingPunct="1">
              <a:buFont typeface="+mj-lt"/>
              <a:buAutoNum type="romanUcPeriod"/>
            </a:pPr>
            <a:r>
              <a:rPr lang="es-MX" altLang="es-MX" sz="1100" dirty="0">
                <a:latin typeface="Century Gothic" panose="020B0502020202020204" pitchFamily="34" charset="0"/>
                <a:hlinkClick r:id="rId7" action="ppaction://hlinksldjump"/>
              </a:rPr>
              <a:t>Informe del FANVIT</a:t>
            </a:r>
            <a:endParaRPr lang="es-MX" altLang="es-MX" sz="1100" dirty="0">
              <a:latin typeface="Century Gothic" panose="020B0502020202020204" pitchFamily="34" charset="0"/>
            </a:endParaRPr>
          </a:p>
          <a:p>
            <a:pPr marL="285750" indent="-285750" eaLnBrk="1" hangingPunct="1">
              <a:buFont typeface="+mj-lt"/>
              <a:buAutoNum type="romanUcPeriod"/>
            </a:pPr>
            <a:endParaRPr lang="es-MX" altLang="es-MX" sz="1100" dirty="0">
              <a:latin typeface="Century Gothic" panose="020B0502020202020204" pitchFamily="34" charset="0"/>
            </a:endParaRPr>
          </a:p>
          <a:p>
            <a:pPr marL="285750" indent="-285750" eaLnBrk="1" hangingPunct="1">
              <a:buFont typeface="+mj-lt"/>
              <a:buAutoNum type="romanUcPeriod"/>
            </a:pPr>
            <a:r>
              <a:rPr lang="es-MX" altLang="es-MX" sz="1100" dirty="0">
                <a:latin typeface="Century Gothic" panose="020B0502020202020204" pitchFamily="34" charset="0"/>
                <a:hlinkClick r:id="rId8" action="ppaction://hlinksldjump"/>
              </a:rPr>
              <a:t>Informe de la Coordinación General de Riesgos                                                                           </a:t>
            </a:r>
            <a:endParaRPr lang="es-MX" altLang="es-MX" sz="1100" dirty="0">
              <a:latin typeface="Century Gothic" panose="020B0502020202020204" pitchFamily="34" charset="0"/>
            </a:endParaRPr>
          </a:p>
          <a:p>
            <a:pPr marL="285750" indent="-285750" eaLnBrk="1" hangingPunct="1">
              <a:buFont typeface="+mj-lt"/>
              <a:buAutoNum type="romanUcPeriod"/>
            </a:pPr>
            <a:endParaRPr lang="es-MX" altLang="es-MX" sz="1100" dirty="0">
              <a:latin typeface="Century Gothic" panose="020B0502020202020204" pitchFamily="34" charset="0"/>
            </a:endParaRPr>
          </a:p>
          <a:p>
            <a:pPr marL="285750" indent="-285750" eaLnBrk="1" hangingPunct="1">
              <a:buFont typeface="+mj-lt"/>
              <a:buAutoNum type="romanUcPeriod"/>
            </a:pPr>
            <a:r>
              <a:rPr lang="es-MX" altLang="es-MX" sz="1100" dirty="0">
                <a:latin typeface="Century Gothic" panose="020B0502020202020204" pitchFamily="34" charset="0"/>
                <a:hlinkClick r:id="rId9" action="ppaction://hlinksldjump"/>
              </a:rPr>
              <a:t>Modelo de la Subcuenta de Vivienda</a:t>
            </a:r>
            <a:endParaRPr lang="es-MX" altLang="es-MX" sz="1100" dirty="0">
              <a:latin typeface="Century Gothic" panose="020B0502020202020204" pitchFamily="34" charset="0"/>
            </a:endParaRPr>
          </a:p>
          <a:p>
            <a:pPr marL="285750" indent="-285750" eaLnBrk="1" hangingPunct="1">
              <a:buFont typeface="+mj-lt"/>
              <a:buAutoNum type="romanUcPeriod"/>
            </a:pPr>
            <a:endParaRPr lang="es-MX" altLang="es-MX" sz="1100" dirty="0">
              <a:latin typeface="Century Gothic" panose="020B0502020202020204" pitchFamily="34" charset="0"/>
            </a:endParaRPr>
          </a:p>
          <a:p>
            <a:pPr marL="285750" indent="-285750" eaLnBrk="1" hangingPunct="1">
              <a:buFont typeface="+mj-lt"/>
              <a:buAutoNum type="romanUcPeriod"/>
            </a:pPr>
            <a:r>
              <a:rPr lang="es-MX" altLang="es-MX" sz="1100" dirty="0">
                <a:latin typeface="Century Gothic" panose="020B0502020202020204" pitchFamily="34" charset="0"/>
                <a:hlinkClick r:id="rId10" action="ppaction://hlinksldjump"/>
              </a:rPr>
              <a:t>Informe sobre resultados y composición del FINVIT</a:t>
            </a:r>
            <a:endParaRPr lang="es-MX" altLang="es-MX" sz="1100" dirty="0">
              <a:latin typeface="Century Gothic" panose="020B0502020202020204" pitchFamily="34" charset="0"/>
            </a:endParaRPr>
          </a:p>
          <a:p>
            <a:pPr marL="285750" indent="-285750" eaLnBrk="1" hangingPunct="1">
              <a:buFont typeface="+mj-lt"/>
              <a:buAutoNum type="romanUcPeriod"/>
            </a:pPr>
            <a:endParaRPr lang="es-MX" altLang="es-MX" sz="1100" dirty="0">
              <a:latin typeface="Century Gothic" panose="020B0502020202020204" pitchFamily="34" charset="0"/>
            </a:endParaRPr>
          </a:p>
          <a:p>
            <a:pPr marL="285750" indent="-285750" eaLnBrk="1" hangingPunct="1">
              <a:buFont typeface="+mj-lt"/>
              <a:buAutoNum type="romanUcPeriod"/>
            </a:pPr>
            <a:r>
              <a:rPr lang="es-MX" altLang="es-MX" sz="1100" dirty="0">
                <a:latin typeface="Century Gothic" panose="020B0502020202020204" pitchFamily="34" charset="0"/>
                <a:hlinkClick r:id="rId11" action="ppaction://hlinksldjump"/>
              </a:rPr>
              <a:t>Propuesta de cambio de custodio en la Tesorería</a:t>
            </a:r>
            <a:endParaRPr lang="es-MX" altLang="es-MX" sz="1100" dirty="0">
              <a:latin typeface="Century Gothic" panose="020B0502020202020204" pitchFamily="34" charset="0"/>
            </a:endParaRPr>
          </a:p>
          <a:p>
            <a:pPr marL="285750" indent="-285750" eaLnBrk="1" hangingPunct="1">
              <a:buFont typeface="+mj-lt"/>
              <a:buAutoNum type="romanUcPeriod"/>
            </a:pPr>
            <a:endParaRPr lang="es-MX" altLang="es-MX" sz="1100" dirty="0" smtClean="0">
              <a:latin typeface="Century Gothic" panose="020B0502020202020204" pitchFamily="34" charset="0"/>
            </a:endParaRPr>
          </a:p>
          <a:p>
            <a:pPr marL="285750" indent="-285750" eaLnBrk="1" hangingPunct="1">
              <a:buFont typeface="+mj-lt"/>
              <a:buAutoNum type="romanUcPeriod"/>
            </a:pPr>
            <a:endParaRPr lang="es-MX" altLang="es-MX" sz="1100" dirty="0" smtClean="0">
              <a:latin typeface="Century Gothic" panose="020B0502020202020204" pitchFamily="34" charset="0"/>
            </a:endParaRPr>
          </a:p>
          <a:p>
            <a:pPr marL="0" indent="0" eaLnBrk="1" hangingPunct="1">
              <a:buFont typeface="Arial" pitchFamily="34" charset="0"/>
              <a:buNone/>
            </a:pPr>
            <a:endParaRPr lang="es-MX" altLang="es-MX" sz="1100" dirty="0" smtClean="0">
              <a:latin typeface="Century Gothic" panose="020B0502020202020204" pitchFamily="34" charset="0"/>
            </a:endParaRPr>
          </a:p>
          <a:p>
            <a:pPr marL="0" indent="0" eaLnBrk="1" hangingPunct="1">
              <a:buFont typeface="Arial" pitchFamily="34" charset="0"/>
              <a:buNone/>
            </a:pPr>
            <a:endParaRPr lang="es-MX" altLang="es-MX" sz="1100" dirty="0">
              <a:latin typeface="Century Gothic" panose="020B0502020202020204" pitchFamily="34" charset="0"/>
            </a:endParaRPr>
          </a:p>
        </p:txBody>
      </p:sp>
    </p:spTree>
    <p:extLst>
      <p:ext uri="{BB962C8B-B14F-4D97-AF65-F5344CB8AC3E}">
        <p14:creationId xmlns:p14="http://schemas.microsoft.com/office/powerpoint/2010/main" val="4286703796"/>
      </p:ext>
    </p:extLst>
  </p:cSld>
  <p:clrMapOvr>
    <a:masterClrMapping/>
  </p:clrMapOvr>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es-MX" sz="2000" b="1" dirty="0">
                <a:latin typeface="Century Gothic" panose="020B0502020202020204" pitchFamily="34" charset="0"/>
                <a:hlinkClick r:id="rId2" action="ppaction://hlinksldjump"/>
              </a:rPr>
              <a:t>Expectativas Económicas</a:t>
            </a:r>
            <a:endParaRPr lang="es-MX" sz="2000" b="1" dirty="0">
              <a:latin typeface="Century Gothic" panose="020B0502020202020204" pitchFamily="34" charset="0"/>
            </a:endParaRPr>
          </a:p>
        </p:txBody>
      </p:sp>
      <p:graphicFrame>
        <p:nvGraphicFramePr>
          <p:cNvPr id="4" name="Marcador de contenido 3"/>
          <p:cNvGraphicFramePr>
            <a:graphicFrameLocks noGrp="1"/>
          </p:cNvGraphicFramePr>
          <p:nvPr>
            <p:ph idx="1"/>
            <p:extLst/>
          </p:nvPr>
        </p:nvGraphicFramePr>
        <p:xfrm>
          <a:off x="457200" y="1067465"/>
          <a:ext cx="8229600" cy="5674360"/>
        </p:xfrm>
        <a:graphic>
          <a:graphicData uri="http://schemas.openxmlformats.org/drawingml/2006/table">
            <a:tbl>
              <a:tblPr firstRow="1" bandRow="1">
                <a:tableStyleId>{5C22544A-7EE6-4342-B048-85BDC9FD1C3A}</a:tableStyleId>
              </a:tblPr>
              <a:tblGrid>
                <a:gridCol w="1530626">
                  <a:extLst>
                    <a:ext uri="{9D8B030D-6E8A-4147-A177-3AD203B41FA5}">
                      <a16:colId xmlns:a16="http://schemas.microsoft.com/office/drawing/2014/main" xmlns="" val="221602515"/>
                    </a:ext>
                  </a:extLst>
                </a:gridCol>
                <a:gridCol w="1160891">
                  <a:extLst>
                    <a:ext uri="{9D8B030D-6E8A-4147-A177-3AD203B41FA5}">
                      <a16:colId xmlns:a16="http://schemas.microsoft.com/office/drawing/2014/main" xmlns="" val="3699543574"/>
                    </a:ext>
                  </a:extLst>
                </a:gridCol>
                <a:gridCol w="5538083">
                  <a:extLst>
                    <a:ext uri="{9D8B030D-6E8A-4147-A177-3AD203B41FA5}">
                      <a16:colId xmlns:a16="http://schemas.microsoft.com/office/drawing/2014/main" xmlns="" val="3405690672"/>
                    </a:ext>
                  </a:extLst>
                </a:gridCol>
              </a:tblGrid>
              <a:tr h="370840">
                <a:tc>
                  <a:txBody>
                    <a:bodyPr/>
                    <a:lstStyle/>
                    <a:p>
                      <a:r>
                        <a:rPr lang="es-MX" sz="1200" dirty="0"/>
                        <a:t>Tema</a:t>
                      </a:r>
                    </a:p>
                  </a:txBody>
                  <a:tcPr/>
                </a:tc>
                <a:tc>
                  <a:txBody>
                    <a:bodyPr/>
                    <a:lstStyle/>
                    <a:p>
                      <a:r>
                        <a:rPr lang="es-MX" sz="1200" dirty="0"/>
                        <a:t>Evolución (vs año anterior)</a:t>
                      </a:r>
                    </a:p>
                  </a:txBody>
                  <a:tcPr/>
                </a:tc>
                <a:tc>
                  <a:txBody>
                    <a:bodyPr/>
                    <a:lstStyle/>
                    <a:p>
                      <a:r>
                        <a:rPr lang="es-MX" sz="1200" dirty="0"/>
                        <a:t>Comentario</a:t>
                      </a:r>
                    </a:p>
                  </a:txBody>
                  <a:tcPr/>
                </a:tc>
                <a:extLst>
                  <a:ext uri="{0D108BD9-81ED-4DB2-BD59-A6C34878D82A}">
                    <a16:rowId xmlns:a16="http://schemas.microsoft.com/office/drawing/2014/main" xmlns="" val="706043697"/>
                  </a:ext>
                </a:extLst>
              </a:tr>
              <a:tr h="370840">
                <a:tc>
                  <a:txBody>
                    <a:bodyPr/>
                    <a:lstStyle/>
                    <a:p>
                      <a:r>
                        <a:rPr lang="es-MX" sz="1100" dirty="0"/>
                        <a:t>Crecimiento (economías desarrolladas)</a:t>
                      </a:r>
                    </a:p>
                  </a:txBody>
                  <a:tcPr/>
                </a:tc>
                <a:tc>
                  <a:txBody>
                    <a:bodyPr/>
                    <a:lstStyle/>
                    <a:p>
                      <a:endParaRPr lang="es-MX" sz="1100"/>
                    </a:p>
                  </a:txBody>
                  <a:tcPr/>
                </a:tc>
                <a:tc>
                  <a:txBody>
                    <a:bodyPr/>
                    <a:lstStyle/>
                    <a:p>
                      <a:pPr marL="171450" lvl="0" indent="-171450">
                        <a:buFont typeface="Arial" panose="020B0604020202020204" pitchFamily="34" charset="0"/>
                        <a:buChar char="•"/>
                      </a:pPr>
                      <a:r>
                        <a:rPr lang="es-MX" sz="1100" dirty="0"/>
                        <a:t>En Japón, Alemania y Reino Unido se esperaba un crecimiento de 1%, 1.4% y 1.2%; los últimos datos, muestran un crecimiento de 1.2%, 1.6% y 1.7% respectivamente. Además, se esperan menores tasas de desempleo.</a:t>
                      </a:r>
                    </a:p>
                    <a:p>
                      <a:pPr marL="171450" lvl="0" indent="-171450">
                        <a:buFont typeface="Arial" panose="020B0604020202020204" pitchFamily="34" charset="0"/>
                        <a:buChar char="•"/>
                      </a:pPr>
                      <a:r>
                        <a:rPr lang="es-MX" sz="1100" dirty="0"/>
                        <a:t>En EUA se mantuvieron constantes en 2.2%.</a:t>
                      </a:r>
                      <a:endParaRPr lang="es-ES" sz="1100" dirty="0"/>
                    </a:p>
                  </a:txBody>
                  <a:tcPr/>
                </a:tc>
                <a:extLst>
                  <a:ext uri="{0D108BD9-81ED-4DB2-BD59-A6C34878D82A}">
                    <a16:rowId xmlns:a16="http://schemas.microsoft.com/office/drawing/2014/main" xmlns="" val="2334105869"/>
                  </a:ext>
                </a:extLst>
              </a:tr>
              <a:tr h="370840">
                <a:tc>
                  <a:txBody>
                    <a:bodyPr/>
                    <a:lstStyle/>
                    <a:p>
                      <a:r>
                        <a:rPr lang="es-MX" sz="1100" dirty="0"/>
                        <a:t>Crecimiento México</a:t>
                      </a:r>
                    </a:p>
                  </a:txBody>
                  <a:tcPr/>
                </a:tc>
                <a:tc>
                  <a:txBody>
                    <a:bodyPr/>
                    <a:lstStyle/>
                    <a:p>
                      <a:endParaRPr lang="es-MX" sz="1100"/>
                    </a:p>
                  </a:txBody>
                  <a:tcPr/>
                </a:tc>
                <a:tc>
                  <a:txBody>
                    <a:bodyPr/>
                    <a:lstStyle/>
                    <a:p>
                      <a:pPr marL="171450" marR="0" lvl="0" indent="-171450" algn="l"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MX" sz="1100" dirty="0"/>
                        <a:t>En mayo de 2016, se esperaba un crecimiento de 2.7% para 2017; en este año el estimado bajo a 1.8%.</a:t>
                      </a:r>
                    </a:p>
                  </a:txBody>
                  <a:tcPr/>
                </a:tc>
                <a:extLst>
                  <a:ext uri="{0D108BD9-81ED-4DB2-BD59-A6C34878D82A}">
                    <a16:rowId xmlns:a16="http://schemas.microsoft.com/office/drawing/2014/main" xmlns="" val="2156138214"/>
                  </a:ext>
                </a:extLst>
              </a:tr>
              <a:tr h="370840">
                <a:tc>
                  <a:txBody>
                    <a:bodyPr/>
                    <a:lstStyle/>
                    <a:p>
                      <a:r>
                        <a:rPr lang="es-MX" sz="1100" dirty="0"/>
                        <a:t>Inflación (economías</a:t>
                      </a:r>
                      <a:r>
                        <a:rPr lang="es-MX" sz="1100" baseline="0" dirty="0"/>
                        <a:t> desarrolladas)</a:t>
                      </a:r>
                      <a:endParaRPr lang="es-MX" sz="1100" dirty="0"/>
                    </a:p>
                  </a:txBody>
                  <a:tcPr/>
                </a:tc>
                <a:tc>
                  <a:txBody>
                    <a:bodyPr/>
                    <a:lstStyle/>
                    <a:p>
                      <a:endParaRPr lang="es-MX" sz="1100" dirty="0"/>
                    </a:p>
                  </a:txBody>
                  <a:tcPr/>
                </a:tc>
                <a:tc>
                  <a:txBody>
                    <a:bodyPr/>
                    <a:lstStyle/>
                    <a:p>
                      <a:pPr marL="171450" marR="0" lvl="0" indent="-171450" algn="l"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MX" sz="1100" dirty="0"/>
                        <a:t>EUA, Alemania y Reino Unido aumentaron sus expectativas de inflación a 2.5%, 1.75%, 2.6%, respectivamente. </a:t>
                      </a:r>
                      <a:endParaRPr lang="es-ES" sz="1100" dirty="0"/>
                    </a:p>
                    <a:p>
                      <a:endParaRPr lang="es-MX" sz="1100" dirty="0"/>
                    </a:p>
                  </a:txBody>
                  <a:tcPr/>
                </a:tc>
                <a:extLst>
                  <a:ext uri="{0D108BD9-81ED-4DB2-BD59-A6C34878D82A}">
                    <a16:rowId xmlns:a16="http://schemas.microsoft.com/office/drawing/2014/main" xmlns="" val="630645034"/>
                  </a:ext>
                </a:extLst>
              </a:tr>
              <a:tr h="370840">
                <a:tc>
                  <a:txBody>
                    <a:bodyPr/>
                    <a:lstStyle/>
                    <a:p>
                      <a:r>
                        <a:rPr lang="es-MX" sz="1100" dirty="0"/>
                        <a:t>Inflación</a:t>
                      </a:r>
                      <a:r>
                        <a:rPr lang="es-MX" sz="1100" baseline="0" dirty="0"/>
                        <a:t> México</a:t>
                      </a:r>
                      <a:endParaRPr lang="es-MX" sz="1100" dirty="0"/>
                    </a:p>
                  </a:txBody>
                  <a:tcPr/>
                </a:tc>
                <a:tc>
                  <a:txBody>
                    <a:bodyPr/>
                    <a:lstStyle/>
                    <a:p>
                      <a:endParaRPr lang="es-MX" sz="1100"/>
                    </a:p>
                  </a:txBody>
                  <a:tcPr/>
                </a:tc>
                <a:tc>
                  <a:txBody>
                    <a:bodyPr/>
                    <a:lstStyle/>
                    <a:p>
                      <a:pPr marL="171450" marR="0" lvl="0" indent="-171450" algn="l"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MX" sz="1100" dirty="0"/>
                        <a:t>Este año</a:t>
                      </a:r>
                      <a:r>
                        <a:rPr lang="es-MX" sz="1100" baseline="0" dirty="0"/>
                        <a:t> se espera una inflación de 5.6% y en el largo plazo, en relación al año anterior, la expectativa ha aumentado 20pb a 3.5%.</a:t>
                      </a:r>
                      <a:endParaRPr lang="es-MX" sz="1100" dirty="0"/>
                    </a:p>
                  </a:txBody>
                  <a:tcPr/>
                </a:tc>
                <a:extLst>
                  <a:ext uri="{0D108BD9-81ED-4DB2-BD59-A6C34878D82A}">
                    <a16:rowId xmlns:a16="http://schemas.microsoft.com/office/drawing/2014/main" xmlns="" val="675493738"/>
                  </a:ext>
                </a:extLst>
              </a:tr>
              <a:tr h="370840">
                <a:tc>
                  <a:txBody>
                    <a:bodyPr/>
                    <a:lstStyle/>
                    <a:p>
                      <a:r>
                        <a:rPr lang="es-MX" sz="1100" dirty="0"/>
                        <a:t>Calificación crediticia</a:t>
                      </a:r>
                      <a:r>
                        <a:rPr lang="es-MX" sz="1100" baseline="0" dirty="0"/>
                        <a:t> de México</a:t>
                      </a:r>
                      <a:endParaRPr lang="es-MX" sz="1100" dirty="0"/>
                    </a:p>
                  </a:txBody>
                  <a:tcPr/>
                </a:tc>
                <a:tc>
                  <a:txBody>
                    <a:bodyPr/>
                    <a:lstStyle/>
                    <a:p>
                      <a:endParaRPr lang="es-MX" sz="1100"/>
                    </a:p>
                  </a:txBody>
                  <a:tcPr/>
                </a:tc>
                <a:tc>
                  <a:txBody>
                    <a:bodyPr/>
                    <a:lstStyle/>
                    <a:p>
                      <a:pPr marL="171450" indent="-171450">
                        <a:buFont typeface="Arial" panose="020B0604020202020204" pitchFamily="34" charset="0"/>
                        <a:buChar char="•"/>
                      </a:pPr>
                      <a:r>
                        <a:rPr lang="es-MX" sz="1100" dirty="0"/>
                        <a:t>Perspectiva negativa por todas las calificadoras.</a:t>
                      </a:r>
                    </a:p>
                  </a:txBody>
                  <a:tcPr/>
                </a:tc>
                <a:extLst>
                  <a:ext uri="{0D108BD9-81ED-4DB2-BD59-A6C34878D82A}">
                    <a16:rowId xmlns:a16="http://schemas.microsoft.com/office/drawing/2014/main" xmlns="" val="3531467572"/>
                  </a:ext>
                </a:extLst>
              </a:tr>
              <a:tr h="370840">
                <a:tc>
                  <a:txBody>
                    <a:bodyPr/>
                    <a:lstStyle/>
                    <a:p>
                      <a:r>
                        <a:rPr lang="es-MX" sz="1100" dirty="0"/>
                        <a:t>Percepción de riesgo (spread UMS MX -TSY)</a:t>
                      </a:r>
                    </a:p>
                  </a:txBody>
                  <a:tcPr/>
                </a:tc>
                <a:tc>
                  <a:txBody>
                    <a:bodyPr/>
                    <a:lstStyle/>
                    <a:p>
                      <a:endParaRPr lang="es-MX" sz="1100"/>
                    </a:p>
                  </a:txBody>
                  <a:tcPr/>
                </a:tc>
                <a:tc>
                  <a:txBody>
                    <a:bodyPr/>
                    <a:lstStyle/>
                    <a:p>
                      <a:pPr marL="171450" marR="0" lvl="0" indent="-171450" algn="l"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1100" dirty="0"/>
                        <a:t>La diferencia entre el UMS de 10 años de México y los Certificados del Tesoro de EUA de 10 años es de 127pb; esto significa 113pb</a:t>
                      </a:r>
                      <a:r>
                        <a:rPr lang="es-ES" sz="1100" baseline="0" dirty="0"/>
                        <a:t> </a:t>
                      </a:r>
                      <a:r>
                        <a:rPr lang="es-ES" sz="1100" dirty="0"/>
                        <a:t>por debajo del promedio histórico de los principales países latinoamericanos.</a:t>
                      </a:r>
                    </a:p>
                  </a:txBody>
                  <a:tcPr/>
                </a:tc>
                <a:extLst>
                  <a:ext uri="{0D108BD9-81ED-4DB2-BD59-A6C34878D82A}">
                    <a16:rowId xmlns:a16="http://schemas.microsoft.com/office/drawing/2014/main" xmlns="" val="2186563687"/>
                  </a:ext>
                </a:extLst>
              </a:tr>
              <a:tr h="370840">
                <a:tc>
                  <a:txBody>
                    <a:bodyPr/>
                    <a:lstStyle/>
                    <a:p>
                      <a:r>
                        <a:rPr lang="es-MX" sz="1100" dirty="0"/>
                        <a:t>CDS</a:t>
                      </a:r>
                      <a:r>
                        <a:rPr lang="es-MX" sz="1100" baseline="0" dirty="0"/>
                        <a:t> México</a:t>
                      </a:r>
                      <a:endParaRPr lang="es-MX" sz="1100" dirty="0"/>
                    </a:p>
                  </a:txBody>
                  <a:tcPr/>
                </a:tc>
                <a:tc>
                  <a:txBody>
                    <a:bodyPr/>
                    <a:lstStyle/>
                    <a:p>
                      <a:endParaRPr lang="es-MX" sz="1100"/>
                    </a:p>
                  </a:txBody>
                  <a:tcPr/>
                </a:tc>
                <a:tc>
                  <a:txBody>
                    <a:bodyPr/>
                    <a:lstStyle/>
                    <a:p>
                      <a:pPr marL="171450" indent="-171450">
                        <a:buFont typeface="Arial" panose="020B0604020202020204" pitchFamily="34" charset="0"/>
                        <a:buChar char="•"/>
                      </a:pPr>
                      <a:r>
                        <a:rPr lang="es-MX" sz="1100" dirty="0"/>
                        <a:t>Su nivel coincide con la estimación</a:t>
                      </a:r>
                      <a:r>
                        <a:rPr lang="es-MX" sz="1100" baseline="0" dirty="0"/>
                        <a:t> de la calificación actual. </a:t>
                      </a:r>
                      <a:endParaRPr lang="es-MX" sz="1100" dirty="0"/>
                    </a:p>
                  </a:txBody>
                  <a:tcPr/>
                </a:tc>
                <a:extLst>
                  <a:ext uri="{0D108BD9-81ED-4DB2-BD59-A6C34878D82A}">
                    <a16:rowId xmlns:a16="http://schemas.microsoft.com/office/drawing/2014/main" xmlns="" val="1946472780"/>
                  </a:ext>
                </a:extLst>
              </a:tr>
              <a:tr h="370840">
                <a:tc>
                  <a:txBody>
                    <a:bodyPr/>
                    <a:lstStyle/>
                    <a:p>
                      <a:pPr marL="0" algn="l" defTabSz="457200" rtl="0" eaLnBrk="1" latinLnBrk="0" hangingPunct="1"/>
                      <a:r>
                        <a:rPr lang="es-MX" sz="1100" kern="1200" dirty="0">
                          <a:solidFill>
                            <a:schemeClr val="dk1"/>
                          </a:solidFill>
                          <a:latin typeface="+mn-lt"/>
                          <a:ea typeface="+mn-ea"/>
                          <a:cs typeface="+mn-cs"/>
                        </a:rPr>
                        <a:t>Agenda</a:t>
                      </a:r>
                      <a:r>
                        <a:rPr lang="es-MX" sz="1100" kern="1200" baseline="0" dirty="0">
                          <a:solidFill>
                            <a:schemeClr val="dk1"/>
                          </a:solidFill>
                          <a:latin typeface="+mn-lt"/>
                          <a:ea typeface="+mn-ea"/>
                          <a:cs typeface="+mn-cs"/>
                        </a:rPr>
                        <a:t> presidente EUA</a:t>
                      </a:r>
                      <a:endParaRPr lang="es-MX" sz="1100" kern="1200" dirty="0">
                        <a:solidFill>
                          <a:schemeClr val="dk1"/>
                        </a:solidFill>
                        <a:latin typeface="+mn-lt"/>
                        <a:ea typeface="+mn-ea"/>
                        <a:cs typeface="+mn-cs"/>
                      </a:endParaRPr>
                    </a:p>
                  </a:txBody>
                  <a:tcPr>
                    <a:lnB w="12700" cap="flat" cmpd="sng" algn="ctr">
                      <a:solidFill>
                        <a:schemeClr val="tx1"/>
                      </a:solidFill>
                      <a:prstDash val="solid"/>
                      <a:round/>
                      <a:headEnd type="none" w="med" len="med"/>
                      <a:tailEnd type="none" w="med" len="med"/>
                    </a:lnB>
                  </a:tcPr>
                </a:tc>
                <a:tc>
                  <a:txBody>
                    <a:bodyPr/>
                    <a:lstStyle/>
                    <a:p>
                      <a:pPr marL="0" algn="l" defTabSz="457200" rtl="0" eaLnBrk="1" latinLnBrk="0" hangingPunct="1"/>
                      <a:endParaRPr lang="es-MX" sz="1100" kern="1200" dirty="0">
                        <a:solidFill>
                          <a:schemeClr val="dk1"/>
                        </a:solidFill>
                        <a:latin typeface="+mn-lt"/>
                        <a:ea typeface="+mn-ea"/>
                        <a:cs typeface="+mn-cs"/>
                      </a:endParaRPr>
                    </a:p>
                  </a:txBody>
                  <a:tcPr>
                    <a:lnB w="12700" cap="flat" cmpd="sng" algn="ctr">
                      <a:solidFill>
                        <a:schemeClr val="tx1"/>
                      </a:solidFill>
                      <a:prstDash val="solid"/>
                      <a:round/>
                      <a:headEnd type="none" w="med" len="med"/>
                      <a:tailEnd type="none" w="med" len="med"/>
                    </a:lnB>
                  </a:tcPr>
                </a:tc>
                <a:tc>
                  <a:txBody>
                    <a:bodyPr/>
                    <a:lstStyle/>
                    <a:p>
                      <a:pPr marL="171450" indent="-171450" algn="l" defTabSz="457200" rtl="0" eaLnBrk="1" latinLnBrk="0" hangingPunct="1">
                        <a:buFont typeface="Arial" panose="020B0604020202020204" pitchFamily="34" charset="0"/>
                        <a:buChar char="•"/>
                      </a:pPr>
                      <a:r>
                        <a:rPr lang="es-MX" sz="1100" kern="1200" dirty="0">
                          <a:solidFill>
                            <a:schemeClr val="dk1"/>
                          </a:solidFill>
                          <a:latin typeface="+mn-lt"/>
                          <a:ea typeface="+mn-ea"/>
                          <a:cs typeface="+mn-cs"/>
                        </a:rPr>
                        <a:t>En abril EUA</a:t>
                      </a:r>
                      <a:r>
                        <a:rPr lang="es-MX" sz="1100" kern="1200" baseline="0" dirty="0">
                          <a:solidFill>
                            <a:schemeClr val="dk1"/>
                          </a:solidFill>
                          <a:latin typeface="+mn-lt"/>
                          <a:ea typeface="+mn-ea"/>
                          <a:cs typeface="+mn-cs"/>
                        </a:rPr>
                        <a:t> impuso tarifas del 3%-24% a la madera canadiense. Negociaciones formales del TLC comenzaran en Agosto-Septiembre. Mientras tanto los temas que ha tratado son la reforma fiscal y la reforma de salud.</a:t>
                      </a:r>
                      <a:endParaRPr lang="es-MX" sz="1100" kern="1200" dirty="0">
                        <a:solidFill>
                          <a:schemeClr val="dk1"/>
                        </a:solidFill>
                        <a:latin typeface="+mn-lt"/>
                        <a:ea typeface="+mn-ea"/>
                        <a:cs typeface="+mn-cs"/>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xmlns="" val="3234084169"/>
                  </a:ext>
                </a:extLst>
              </a:tr>
              <a:tr h="370840">
                <a:tc>
                  <a:txBody>
                    <a:bodyPr/>
                    <a:lstStyle/>
                    <a:p>
                      <a:pPr marL="0" algn="l" defTabSz="457200" rtl="0" eaLnBrk="1" latinLnBrk="0" hangingPunct="1"/>
                      <a:r>
                        <a:rPr lang="es-MX" sz="1100" kern="1200" dirty="0">
                          <a:solidFill>
                            <a:schemeClr val="dk1"/>
                          </a:solidFill>
                          <a:latin typeface="+mn-lt"/>
                          <a:ea typeface="+mn-ea"/>
                          <a:cs typeface="+mn-cs"/>
                        </a:rPr>
                        <a:t>Elecciones en Estado de México*</a:t>
                      </a:r>
                    </a:p>
                  </a:txBody>
                  <a:tcPr>
                    <a:lnT w="12700" cap="flat" cmpd="sng" algn="ctr">
                      <a:solidFill>
                        <a:schemeClr val="tx1"/>
                      </a:solidFill>
                      <a:prstDash val="solid"/>
                      <a:round/>
                      <a:headEnd type="none" w="med" len="med"/>
                      <a:tailEnd type="none" w="med" len="med"/>
                    </a:lnT>
                  </a:tcPr>
                </a:tc>
                <a:tc>
                  <a:txBody>
                    <a:bodyPr/>
                    <a:lstStyle/>
                    <a:p>
                      <a:pPr marL="0" algn="l" defTabSz="457200" rtl="0" eaLnBrk="1" latinLnBrk="0" hangingPunct="1"/>
                      <a:r>
                        <a:rPr lang="es-MX" sz="1100" kern="1200" dirty="0">
                          <a:solidFill>
                            <a:schemeClr val="dk1"/>
                          </a:solidFill>
                          <a:latin typeface="+mn-lt"/>
                          <a:ea typeface="+mn-ea"/>
                          <a:cs typeface="+mn-cs"/>
                        </a:rPr>
                        <a:t>24.4 MORENA</a:t>
                      </a:r>
                    </a:p>
                    <a:p>
                      <a:pPr marL="0" algn="l" defTabSz="457200" rtl="0" eaLnBrk="1" latinLnBrk="0" hangingPunct="1"/>
                      <a:r>
                        <a:rPr lang="es-MX" sz="1100" kern="1200" dirty="0">
                          <a:solidFill>
                            <a:schemeClr val="dk1"/>
                          </a:solidFill>
                          <a:latin typeface="+mn-lt"/>
                          <a:ea typeface="+mn-ea"/>
                          <a:cs typeface="+mn-cs"/>
                        </a:rPr>
                        <a:t>23.6 PRI</a:t>
                      </a:r>
                    </a:p>
                  </a:txBody>
                  <a:tcPr>
                    <a:lnT w="12700" cap="flat" cmpd="sng" algn="ctr">
                      <a:solidFill>
                        <a:schemeClr val="tx1"/>
                      </a:solidFill>
                      <a:prstDash val="solid"/>
                      <a:round/>
                      <a:headEnd type="none" w="med" len="med"/>
                      <a:tailEnd type="none" w="med" len="med"/>
                    </a:lnT>
                  </a:tcPr>
                </a:tc>
                <a:tc>
                  <a:txBody>
                    <a:bodyPr/>
                    <a:lstStyle/>
                    <a:p>
                      <a:pPr marL="171450" indent="-171450" algn="l" defTabSz="457200" rtl="0" eaLnBrk="1" latinLnBrk="0" hangingPunct="1">
                        <a:buFont typeface="Arial" panose="020B0604020202020204" pitchFamily="34" charset="0"/>
                        <a:buChar char="•"/>
                      </a:pPr>
                      <a:r>
                        <a:rPr lang="es-MX" sz="1100" kern="1200" baseline="0" dirty="0">
                          <a:solidFill>
                            <a:schemeClr val="dk1"/>
                          </a:solidFill>
                          <a:latin typeface="+mn-lt"/>
                          <a:ea typeface="+mn-ea"/>
                          <a:cs typeface="+mn-cs"/>
                        </a:rPr>
                        <a:t>Las encuestas muestran que los punteros son Delfina Gómez y Alfredo del Mazo con diferencias estadísticas atribuibles a margen de error.</a:t>
                      </a:r>
                      <a:endParaRPr lang="es-MX" sz="1100" kern="1200" dirty="0">
                        <a:solidFill>
                          <a:schemeClr val="dk1"/>
                        </a:solidFill>
                        <a:latin typeface="+mn-lt"/>
                        <a:ea typeface="+mn-ea"/>
                        <a:cs typeface="+mn-cs"/>
                      </a:endParaRPr>
                    </a:p>
                  </a:txBody>
                  <a:tcPr>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xmlns="" val="1038128393"/>
                  </a:ext>
                </a:extLst>
              </a:tr>
              <a:tr h="370840">
                <a:tc>
                  <a:txBody>
                    <a:bodyPr/>
                    <a:lstStyle/>
                    <a:p>
                      <a:pPr marL="0" algn="l" defTabSz="457200" rtl="0" eaLnBrk="1" latinLnBrk="0" hangingPunct="1"/>
                      <a:r>
                        <a:rPr lang="es-MX" sz="1100" kern="1200" dirty="0">
                          <a:solidFill>
                            <a:schemeClr val="dk1"/>
                          </a:solidFill>
                          <a:latin typeface="+mn-lt"/>
                          <a:ea typeface="+mn-ea"/>
                          <a:cs typeface="+mn-cs"/>
                        </a:rPr>
                        <a:t>Elecciones en México**</a:t>
                      </a:r>
                    </a:p>
                  </a:txBody>
                  <a:tcPr/>
                </a:tc>
                <a:tc>
                  <a:txBody>
                    <a:bodyPr/>
                    <a:lstStyle/>
                    <a:p>
                      <a:pPr marL="0" algn="l" defTabSz="457200" rtl="0" eaLnBrk="1" latinLnBrk="0" hangingPunct="1"/>
                      <a:endParaRPr lang="es-MX" sz="1100" kern="1200" dirty="0">
                        <a:solidFill>
                          <a:schemeClr val="dk1"/>
                        </a:solidFill>
                        <a:latin typeface="+mn-lt"/>
                        <a:ea typeface="+mn-ea"/>
                        <a:cs typeface="+mn-cs"/>
                      </a:endParaRPr>
                    </a:p>
                  </a:txBody>
                  <a:tcPr/>
                </a:tc>
                <a:tc>
                  <a:txBody>
                    <a:bodyPr/>
                    <a:lstStyle/>
                    <a:p>
                      <a:pPr marL="171450" indent="-171450" algn="l" defTabSz="457200" rtl="0" eaLnBrk="1" latinLnBrk="0" hangingPunct="1">
                        <a:buFont typeface="Arial" panose="020B0604020202020204" pitchFamily="34" charset="0"/>
                        <a:buChar char="•"/>
                      </a:pPr>
                      <a:r>
                        <a:rPr lang="es-MX" sz="1100" kern="1200" dirty="0">
                          <a:solidFill>
                            <a:schemeClr val="dk1"/>
                          </a:solidFill>
                          <a:latin typeface="+mn-lt"/>
                          <a:ea typeface="+mn-ea"/>
                          <a:cs typeface="+mn-cs"/>
                        </a:rPr>
                        <a:t>El PRI lidera las elecciones</a:t>
                      </a:r>
                      <a:r>
                        <a:rPr lang="es-MX" sz="1100" kern="1200" baseline="0" dirty="0">
                          <a:solidFill>
                            <a:schemeClr val="dk1"/>
                          </a:solidFill>
                          <a:latin typeface="+mn-lt"/>
                          <a:ea typeface="+mn-ea"/>
                          <a:cs typeface="+mn-cs"/>
                        </a:rPr>
                        <a:t> como Partido.</a:t>
                      </a:r>
                      <a:endParaRPr lang="es-MX" sz="1100" kern="1200" dirty="0">
                        <a:solidFill>
                          <a:schemeClr val="dk1"/>
                        </a:solidFill>
                        <a:latin typeface="+mn-lt"/>
                        <a:ea typeface="+mn-ea"/>
                        <a:cs typeface="+mn-cs"/>
                      </a:endParaRPr>
                    </a:p>
                    <a:p>
                      <a:pPr marL="171450" indent="-171450" algn="l" defTabSz="457200" rtl="0" eaLnBrk="1" latinLnBrk="0" hangingPunct="1">
                        <a:buFont typeface="Arial" panose="020B0604020202020204" pitchFamily="34" charset="0"/>
                        <a:buChar char="•"/>
                      </a:pPr>
                      <a:r>
                        <a:rPr lang="es-MX" sz="1100" kern="1200" dirty="0">
                          <a:solidFill>
                            <a:schemeClr val="dk1"/>
                          </a:solidFill>
                          <a:latin typeface="+mn-lt"/>
                          <a:ea typeface="+mn-ea"/>
                          <a:cs typeface="+mn-cs"/>
                        </a:rPr>
                        <a:t>AMLO</a:t>
                      </a:r>
                      <a:r>
                        <a:rPr lang="es-MX" sz="1100" kern="1200" baseline="0" dirty="0">
                          <a:solidFill>
                            <a:schemeClr val="dk1"/>
                          </a:solidFill>
                          <a:latin typeface="+mn-lt"/>
                          <a:ea typeface="+mn-ea"/>
                          <a:cs typeface="+mn-cs"/>
                        </a:rPr>
                        <a:t> con el mayor nivel de reconocimiento de nombre y primer lugar frente a todos sus oponentes.</a:t>
                      </a:r>
                      <a:endParaRPr lang="es-MX" sz="1100" kern="1200" dirty="0">
                        <a:solidFill>
                          <a:schemeClr val="dk1"/>
                        </a:solidFill>
                        <a:latin typeface="+mn-lt"/>
                        <a:ea typeface="+mn-ea"/>
                        <a:cs typeface="+mn-cs"/>
                      </a:endParaRPr>
                    </a:p>
                  </a:txBody>
                  <a:tcPr/>
                </a:tc>
                <a:extLst>
                  <a:ext uri="{0D108BD9-81ED-4DB2-BD59-A6C34878D82A}">
                    <a16:rowId xmlns:a16="http://schemas.microsoft.com/office/drawing/2014/main" xmlns="" val="2825436677"/>
                  </a:ext>
                </a:extLst>
              </a:tr>
            </a:tbl>
          </a:graphicData>
        </a:graphic>
      </p:graphicFrame>
      <p:sp>
        <p:nvSpPr>
          <p:cNvPr id="5" name="Flecha: hacia arriba 4"/>
          <p:cNvSpPr/>
          <p:nvPr/>
        </p:nvSpPr>
        <p:spPr>
          <a:xfrm>
            <a:off x="2364968" y="1684437"/>
            <a:ext cx="318782" cy="285225"/>
          </a:xfrm>
          <a:prstGeom prst="upArrow">
            <a:avLst/>
          </a:prstGeom>
          <a:solidFill>
            <a:srgbClr val="00B050"/>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
        <p:nvSpPr>
          <p:cNvPr id="6" name="Flecha: hacia arriba 5"/>
          <p:cNvSpPr/>
          <p:nvPr/>
        </p:nvSpPr>
        <p:spPr>
          <a:xfrm rot="10800000">
            <a:off x="2364968" y="2372976"/>
            <a:ext cx="318782" cy="285225"/>
          </a:xfrm>
          <a:prstGeom prst="upArrow">
            <a:avLst/>
          </a:prstGeom>
          <a:solidFill>
            <a:srgbClr val="FF0000"/>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a:p>
        </p:txBody>
      </p:sp>
      <p:sp>
        <p:nvSpPr>
          <p:cNvPr id="7" name="Flecha: hacia arriba 6"/>
          <p:cNvSpPr/>
          <p:nvPr/>
        </p:nvSpPr>
        <p:spPr>
          <a:xfrm>
            <a:off x="2364968" y="2830681"/>
            <a:ext cx="318782" cy="285225"/>
          </a:xfrm>
          <a:prstGeom prst="upArrow">
            <a:avLst/>
          </a:prstGeom>
          <a:solidFill>
            <a:srgbClr val="00B050"/>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
        <p:nvSpPr>
          <p:cNvPr id="8" name="Flecha: hacia arriba 7"/>
          <p:cNvSpPr/>
          <p:nvPr/>
        </p:nvSpPr>
        <p:spPr>
          <a:xfrm>
            <a:off x="2364968" y="3352239"/>
            <a:ext cx="318782" cy="285225"/>
          </a:xfrm>
          <a:prstGeom prst="upArrow">
            <a:avLst/>
          </a:prstGeom>
          <a:solidFill>
            <a:srgbClr val="00B050"/>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
        <p:nvSpPr>
          <p:cNvPr id="11" name="Flecha: hacia arriba 10"/>
          <p:cNvSpPr/>
          <p:nvPr/>
        </p:nvSpPr>
        <p:spPr>
          <a:xfrm rot="10800000">
            <a:off x="2364968" y="3821100"/>
            <a:ext cx="318782" cy="285225"/>
          </a:xfrm>
          <a:prstGeom prst="upArrow">
            <a:avLst/>
          </a:prstGeom>
          <a:solidFill>
            <a:srgbClr val="FF0000"/>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a:p>
        </p:txBody>
      </p:sp>
      <p:sp>
        <p:nvSpPr>
          <p:cNvPr id="12" name="Flecha: hacia arriba 11"/>
          <p:cNvSpPr/>
          <p:nvPr/>
        </p:nvSpPr>
        <p:spPr>
          <a:xfrm>
            <a:off x="2364968" y="4303856"/>
            <a:ext cx="318782" cy="285225"/>
          </a:xfrm>
          <a:prstGeom prst="upArrow">
            <a:avLst/>
          </a:prstGeom>
          <a:solidFill>
            <a:srgbClr val="00B050"/>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
        <p:nvSpPr>
          <p:cNvPr id="13" name="Flecha: hacia arriba 12"/>
          <p:cNvSpPr/>
          <p:nvPr/>
        </p:nvSpPr>
        <p:spPr>
          <a:xfrm rot="5400000">
            <a:off x="2381746" y="4803392"/>
            <a:ext cx="318782" cy="285225"/>
          </a:xfrm>
          <a:prstGeom prst="upArrow">
            <a:avLst/>
          </a:prstGeom>
          <a:solidFill>
            <a:srgbClr val="FFFF00"/>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a:p>
        </p:txBody>
      </p:sp>
      <p:sp>
        <p:nvSpPr>
          <p:cNvPr id="14" name="CuadroTexto 13"/>
          <p:cNvSpPr txBox="1"/>
          <p:nvPr/>
        </p:nvSpPr>
        <p:spPr>
          <a:xfrm>
            <a:off x="412922" y="6681397"/>
            <a:ext cx="2911374" cy="200055"/>
          </a:xfrm>
          <a:prstGeom prst="rect">
            <a:avLst/>
          </a:prstGeom>
          <a:noFill/>
        </p:spPr>
        <p:txBody>
          <a:bodyPr wrap="none" rtlCol="0">
            <a:spAutoFit/>
          </a:bodyPr>
          <a:lstStyle/>
          <a:p>
            <a:r>
              <a:rPr lang="es-MX" sz="700" dirty="0"/>
              <a:t>*Encuesta de abril por Consulta </a:t>
            </a:r>
            <a:r>
              <a:rPr lang="es-MX" sz="700" dirty="0" err="1"/>
              <a:t>Mitofsky</a:t>
            </a:r>
            <a:r>
              <a:rPr lang="es-MX" sz="700" dirty="0"/>
              <a:t>. **Encuesta de abril de Reforma.</a:t>
            </a:r>
          </a:p>
        </p:txBody>
      </p:sp>
      <p:sp>
        <p:nvSpPr>
          <p:cNvPr id="15" name="Flecha: hacia arriba 14"/>
          <p:cNvSpPr/>
          <p:nvPr/>
        </p:nvSpPr>
        <p:spPr>
          <a:xfrm rot="5400000">
            <a:off x="2381746" y="5252573"/>
            <a:ext cx="318782" cy="285225"/>
          </a:xfrm>
          <a:prstGeom prst="upArrow">
            <a:avLst/>
          </a:prstGeom>
          <a:solidFill>
            <a:srgbClr val="FFFF00"/>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a:p>
        </p:txBody>
      </p:sp>
      <p:sp>
        <p:nvSpPr>
          <p:cNvPr id="3" name="2 Marcador de número de diapositiva"/>
          <p:cNvSpPr>
            <a:spLocks noGrp="1"/>
          </p:cNvSpPr>
          <p:nvPr>
            <p:ph type="sldNum" sz="quarter" idx="12"/>
          </p:nvPr>
        </p:nvSpPr>
        <p:spPr>
          <a:xfrm>
            <a:off x="8686800" y="6485746"/>
            <a:ext cx="457200" cy="365125"/>
          </a:xfrm>
        </p:spPr>
        <p:txBody>
          <a:bodyPr/>
          <a:lstStyle/>
          <a:p>
            <a:pPr algn="ctr"/>
            <a:fld id="{05E83AA4-A00D-4AA0-8FE8-B93C9F3EC141}" type="slidenum">
              <a:rPr lang="es-ES" altLang="es-MX" smtClean="0">
                <a:latin typeface="Century Gothic" panose="020B0502020202020204" pitchFamily="34" charset="0"/>
              </a:rPr>
              <a:pPr algn="ctr"/>
              <a:t>70</a:t>
            </a:fld>
            <a:endParaRPr lang="es-ES" altLang="es-MX" dirty="0">
              <a:latin typeface="Century Gothic" panose="020B0502020202020204" pitchFamily="34" charset="0"/>
            </a:endParaRPr>
          </a:p>
        </p:txBody>
      </p:sp>
    </p:spTree>
    <p:extLst>
      <p:ext uri="{BB962C8B-B14F-4D97-AF65-F5344CB8AC3E}">
        <p14:creationId xmlns:p14="http://schemas.microsoft.com/office/powerpoint/2010/main" val="3646493765"/>
      </p:ext>
    </p:extLst>
  </p:cSld>
  <p:clrMapOvr>
    <a:masterClrMapping/>
  </p:clrMapOvr>
  <p:timing>
    <p:tnLst>
      <p:par>
        <p:cT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es-MX" sz="2000" b="1" dirty="0">
                <a:latin typeface="Century Gothic" panose="020B0502020202020204" pitchFamily="34" charset="0"/>
                <a:hlinkClick r:id="rId2" action="ppaction://hlinksldjump"/>
              </a:rPr>
              <a:t>Expectativas Financieras</a:t>
            </a:r>
            <a:endParaRPr lang="es-MX" sz="2000" b="1" dirty="0">
              <a:latin typeface="Century Gothic" panose="020B0502020202020204" pitchFamily="34" charset="0"/>
            </a:endParaRPr>
          </a:p>
        </p:txBody>
      </p:sp>
      <p:graphicFrame>
        <p:nvGraphicFramePr>
          <p:cNvPr id="4" name="Marcador de contenido 3"/>
          <p:cNvGraphicFramePr>
            <a:graphicFrameLocks noGrp="1"/>
          </p:cNvGraphicFramePr>
          <p:nvPr>
            <p:ph idx="1"/>
            <p:extLst/>
          </p:nvPr>
        </p:nvGraphicFramePr>
        <p:xfrm>
          <a:off x="457200" y="1536595"/>
          <a:ext cx="8229600" cy="4968240"/>
        </p:xfrm>
        <a:graphic>
          <a:graphicData uri="http://schemas.openxmlformats.org/drawingml/2006/table">
            <a:tbl>
              <a:tblPr firstRow="1" bandRow="1">
                <a:tableStyleId>{5C22544A-7EE6-4342-B048-85BDC9FD1C3A}</a:tableStyleId>
              </a:tblPr>
              <a:tblGrid>
                <a:gridCol w="1530626">
                  <a:extLst>
                    <a:ext uri="{9D8B030D-6E8A-4147-A177-3AD203B41FA5}">
                      <a16:colId xmlns:a16="http://schemas.microsoft.com/office/drawing/2014/main" xmlns="" val="221602515"/>
                    </a:ext>
                  </a:extLst>
                </a:gridCol>
                <a:gridCol w="1160891">
                  <a:extLst>
                    <a:ext uri="{9D8B030D-6E8A-4147-A177-3AD203B41FA5}">
                      <a16:colId xmlns:a16="http://schemas.microsoft.com/office/drawing/2014/main" xmlns="" val="3699543574"/>
                    </a:ext>
                  </a:extLst>
                </a:gridCol>
                <a:gridCol w="5538083">
                  <a:extLst>
                    <a:ext uri="{9D8B030D-6E8A-4147-A177-3AD203B41FA5}">
                      <a16:colId xmlns:a16="http://schemas.microsoft.com/office/drawing/2014/main" xmlns="" val="3405690672"/>
                    </a:ext>
                  </a:extLst>
                </a:gridCol>
              </a:tblGrid>
              <a:tr h="370840">
                <a:tc>
                  <a:txBody>
                    <a:bodyPr/>
                    <a:lstStyle/>
                    <a:p>
                      <a:r>
                        <a:rPr lang="es-MX" sz="1200" dirty="0"/>
                        <a:t>Tema</a:t>
                      </a:r>
                    </a:p>
                  </a:txBody>
                  <a:tcPr/>
                </a:tc>
                <a:tc>
                  <a:txBody>
                    <a:bodyPr/>
                    <a:lstStyle/>
                    <a:p>
                      <a:r>
                        <a:rPr lang="es-MX" sz="1200" dirty="0"/>
                        <a:t>Evolución (vs año anterior)</a:t>
                      </a:r>
                    </a:p>
                  </a:txBody>
                  <a:tcPr/>
                </a:tc>
                <a:tc>
                  <a:txBody>
                    <a:bodyPr/>
                    <a:lstStyle/>
                    <a:p>
                      <a:r>
                        <a:rPr lang="es-MX" sz="1200" dirty="0"/>
                        <a:t>Comentario</a:t>
                      </a:r>
                    </a:p>
                  </a:txBody>
                  <a:tcPr/>
                </a:tc>
                <a:extLst>
                  <a:ext uri="{0D108BD9-81ED-4DB2-BD59-A6C34878D82A}">
                    <a16:rowId xmlns:a16="http://schemas.microsoft.com/office/drawing/2014/main" xmlns="" val="706043697"/>
                  </a:ext>
                </a:extLst>
              </a:tr>
              <a:tr h="370840">
                <a:tc>
                  <a:txBody>
                    <a:bodyPr/>
                    <a:lstStyle/>
                    <a:p>
                      <a:r>
                        <a:rPr lang="es-MX" sz="1100" dirty="0"/>
                        <a:t>Tasa de interés de referencia</a:t>
                      </a:r>
                    </a:p>
                  </a:txBody>
                  <a:tcPr/>
                </a:tc>
                <a:tc>
                  <a:txBody>
                    <a:bodyPr/>
                    <a:lstStyle/>
                    <a:p>
                      <a:endParaRPr lang="es-MX" sz="1100"/>
                    </a:p>
                  </a:txBody>
                  <a:tcPr/>
                </a:tc>
                <a:tc>
                  <a:txBody>
                    <a:bodyPr/>
                    <a:lstStyle/>
                    <a:p>
                      <a:pPr marL="171450" marR="0" lvl="0" indent="-171450" algn="l"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MX" sz="1100" dirty="0"/>
                        <a:t>La mayoría de los países aumentaron sus expectativas de la tasa de referencia o las mantuvieron constantes. </a:t>
                      </a:r>
                      <a:endParaRPr lang="es-ES" sz="1100" dirty="0"/>
                    </a:p>
                    <a:p>
                      <a:endParaRPr lang="es-MX" sz="1100" dirty="0"/>
                    </a:p>
                  </a:txBody>
                  <a:tcPr/>
                </a:tc>
                <a:extLst>
                  <a:ext uri="{0D108BD9-81ED-4DB2-BD59-A6C34878D82A}">
                    <a16:rowId xmlns:a16="http://schemas.microsoft.com/office/drawing/2014/main" xmlns="" val="2186563687"/>
                  </a:ext>
                </a:extLst>
              </a:tr>
              <a:tr h="370840">
                <a:tc>
                  <a:txBody>
                    <a:bodyPr/>
                    <a:lstStyle/>
                    <a:p>
                      <a:r>
                        <a:rPr lang="es-MX" sz="1100" dirty="0"/>
                        <a:t>Tasa de interés de referencia México</a:t>
                      </a:r>
                    </a:p>
                  </a:txBody>
                  <a:tcPr/>
                </a:tc>
                <a:tc>
                  <a:txBody>
                    <a:bodyPr/>
                    <a:lstStyle/>
                    <a:p>
                      <a:endParaRPr lang="es-MX" sz="1100"/>
                    </a:p>
                  </a:txBody>
                  <a:tcPr/>
                </a:tc>
                <a:tc>
                  <a:txBody>
                    <a:bodyPr/>
                    <a:lstStyle/>
                    <a:p>
                      <a:pPr marL="171450" indent="-171450">
                        <a:buFont typeface="Arial" panose="020B0604020202020204" pitchFamily="34" charset="0"/>
                        <a:buChar char="•"/>
                      </a:pPr>
                      <a:r>
                        <a:rPr lang="es-MX" sz="1100" dirty="0"/>
                        <a:t>Para el cierre</a:t>
                      </a:r>
                      <a:r>
                        <a:rPr lang="es-MX" sz="1100" baseline="0" dirty="0"/>
                        <a:t> de este año la expectativa aumentó 50pb a 7%. Sin embargo, se especulan posibles disminuciones para el año siguiente.</a:t>
                      </a:r>
                      <a:endParaRPr lang="es-MX" sz="1100" dirty="0"/>
                    </a:p>
                  </a:txBody>
                  <a:tcPr/>
                </a:tc>
                <a:extLst>
                  <a:ext uri="{0D108BD9-81ED-4DB2-BD59-A6C34878D82A}">
                    <a16:rowId xmlns:a16="http://schemas.microsoft.com/office/drawing/2014/main" xmlns="" val="1039591602"/>
                  </a:ext>
                </a:extLst>
              </a:tr>
              <a:tr h="370840">
                <a:tc>
                  <a:txBody>
                    <a:bodyPr/>
                    <a:lstStyle/>
                    <a:p>
                      <a:r>
                        <a:rPr lang="es-MX" sz="1100" dirty="0"/>
                        <a:t>Tipo</a:t>
                      </a:r>
                      <a:r>
                        <a:rPr lang="es-MX" sz="1100" baseline="0" dirty="0"/>
                        <a:t> de cambio (USDMXN)</a:t>
                      </a:r>
                      <a:endParaRPr lang="es-MX" sz="1100" dirty="0"/>
                    </a:p>
                  </a:txBody>
                  <a:tcPr/>
                </a:tc>
                <a:tc>
                  <a:txBody>
                    <a:bodyPr/>
                    <a:lstStyle/>
                    <a:p>
                      <a:endParaRPr lang="es-MX" sz="1100"/>
                    </a:p>
                  </a:txBody>
                  <a:tcPr/>
                </a:tc>
                <a:tc>
                  <a:txBody>
                    <a:bodyPr/>
                    <a:lstStyle/>
                    <a:p>
                      <a:pPr marL="171450" indent="-171450">
                        <a:buFont typeface="Arial" panose="020B0604020202020204" pitchFamily="34" charset="0"/>
                        <a:buChar char="•"/>
                      </a:pPr>
                      <a:r>
                        <a:rPr lang="es-MX" sz="1100" dirty="0"/>
                        <a:t>El año pasado</a:t>
                      </a:r>
                      <a:r>
                        <a:rPr lang="es-MX" sz="1100" baseline="0" dirty="0"/>
                        <a:t> se esperaba un cierre para este año de 17.3; actualmente la expectativa es 19.5.</a:t>
                      </a:r>
                      <a:endParaRPr lang="es-MX" sz="1100" dirty="0"/>
                    </a:p>
                  </a:txBody>
                  <a:tcPr/>
                </a:tc>
                <a:extLst>
                  <a:ext uri="{0D108BD9-81ED-4DB2-BD59-A6C34878D82A}">
                    <a16:rowId xmlns:a16="http://schemas.microsoft.com/office/drawing/2014/main" xmlns="" val="1867703699"/>
                  </a:ext>
                </a:extLst>
              </a:tr>
              <a:tr h="370840">
                <a:tc>
                  <a:txBody>
                    <a:bodyPr/>
                    <a:lstStyle/>
                    <a:p>
                      <a:r>
                        <a:rPr lang="es-MX" sz="1100" dirty="0"/>
                        <a:t>Volatilidad (VIX)</a:t>
                      </a:r>
                    </a:p>
                  </a:txBody>
                  <a:tcPr/>
                </a:tc>
                <a:tc>
                  <a:txBody>
                    <a:bodyPr/>
                    <a:lstStyle/>
                    <a:p>
                      <a:endParaRPr lang="es-MX" sz="1100"/>
                    </a:p>
                  </a:txBody>
                  <a:tcPr/>
                </a:tc>
                <a:tc>
                  <a:txBody>
                    <a:bodyPr/>
                    <a:lstStyle/>
                    <a:p>
                      <a:pPr marL="171450" indent="-171450">
                        <a:buFont typeface="Arial" panose="020B0604020202020204" pitchFamily="34" charset="0"/>
                        <a:buChar char="•"/>
                      </a:pPr>
                      <a:r>
                        <a:rPr lang="es-MX" sz="1100" dirty="0"/>
                        <a:t>La volatilidad del año menor a la de los últimos dos años. De hecho, en mayo alcanzó su mínimo histórico.</a:t>
                      </a:r>
                    </a:p>
                  </a:txBody>
                  <a:tcPr/>
                </a:tc>
                <a:extLst>
                  <a:ext uri="{0D108BD9-81ED-4DB2-BD59-A6C34878D82A}">
                    <a16:rowId xmlns:a16="http://schemas.microsoft.com/office/drawing/2014/main" xmlns="" val="4256141151"/>
                  </a:ext>
                </a:extLst>
              </a:tr>
              <a:tr h="370840">
                <a:tc>
                  <a:txBody>
                    <a:bodyPr/>
                    <a:lstStyle/>
                    <a:p>
                      <a:r>
                        <a:rPr lang="es-MX" sz="1100" dirty="0"/>
                        <a:t>Flujos nacionales renta</a:t>
                      </a:r>
                      <a:r>
                        <a:rPr lang="es-MX" sz="1100" baseline="0" dirty="0"/>
                        <a:t> fija</a:t>
                      </a:r>
                      <a:endParaRPr lang="es-MX" sz="1100" dirty="0"/>
                    </a:p>
                  </a:txBody>
                  <a:tcPr/>
                </a:tc>
                <a:tc>
                  <a:txBody>
                    <a:bodyPr/>
                    <a:lstStyle/>
                    <a:p>
                      <a:endParaRPr lang="es-MX" sz="1100"/>
                    </a:p>
                  </a:txBody>
                  <a:tcPr/>
                </a:tc>
                <a:tc>
                  <a:txBody>
                    <a:bodyPr/>
                    <a:lstStyle/>
                    <a:p>
                      <a:pPr marL="171450" indent="-171450">
                        <a:buFont typeface="Arial" panose="020B0604020202020204" pitchFamily="34" charset="0"/>
                        <a:buChar char="•"/>
                      </a:pPr>
                      <a:r>
                        <a:rPr lang="es-MX" sz="1100" dirty="0"/>
                        <a:t>Compra de $33mmdp</a:t>
                      </a:r>
                      <a:r>
                        <a:rPr lang="es-MX" sz="1100" baseline="0" dirty="0"/>
                        <a:t> de bonos M. Destaca que Afores y Bancos han vendido $117mmdp, mientras que sociedades de inversión, otros participantes y los reportos con Banxico han revertido la tendencia.</a:t>
                      </a:r>
                      <a:endParaRPr lang="es-MX" sz="1100" dirty="0"/>
                    </a:p>
                  </a:txBody>
                  <a:tcPr/>
                </a:tc>
                <a:extLst>
                  <a:ext uri="{0D108BD9-81ED-4DB2-BD59-A6C34878D82A}">
                    <a16:rowId xmlns:a16="http://schemas.microsoft.com/office/drawing/2014/main" xmlns="" val="141944350"/>
                  </a:ext>
                </a:extLst>
              </a:tr>
              <a:tr h="370840">
                <a:tc>
                  <a:txBody>
                    <a:bodyPr/>
                    <a:lstStyle/>
                    <a:p>
                      <a:r>
                        <a:rPr lang="es-MX" sz="1100" dirty="0"/>
                        <a:t>Flujos internacionales renta fija</a:t>
                      </a:r>
                    </a:p>
                  </a:txBody>
                  <a:tcPr/>
                </a:tc>
                <a:tc>
                  <a:txBody>
                    <a:bodyPr/>
                    <a:lstStyle/>
                    <a:p>
                      <a:endParaRPr lang="es-MX" sz="1100"/>
                    </a:p>
                  </a:txBody>
                  <a:tcPr/>
                </a:tc>
                <a:tc>
                  <a:txBody>
                    <a:bodyPr/>
                    <a:lstStyle/>
                    <a:p>
                      <a:pPr marL="171450" indent="-171450">
                        <a:buFont typeface="Arial" panose="020B0604020202020204" pitchFamily="34" charset="0"/>
                        <a:buChar char="•"/>
                      </a:pPr>
                      <a:r>
                        <a:rPr lang="es-MX" sz="1100" dirty="0"/>
                        <a:t>Entradas por $84mmdp en bonos M, aunque desde marzo no han seguido aumentando</a:t>
                      </a:r>
                      <a:r>
                        <a:rPr lang="es-MX" sz="1100" baseline="0" dirty="0"/>
                        <a:t>.</a:t>
                      </a:r>
                      <a:endParaRPr lang="es-MX" sz="1100" dirty="0"/>
                    </a:p>
                  </a:txBody>
                  <a:tcPr/>
                </a:tc>
                <a:extLst>
                  <a:ext uri="{0D108BD9-81ED-4DB2-BD59-A6C34878D82A}">
                    <a16:rowId xmlns:a16="http://schemas.microsoft.com/office/drawing/2014/main" xmlns="" val="1197261613"/>
                  </a:ext>
                </a:extLst>
              </a:tr>
              <a:tr h="370840">
                <a:tc>
                  <a:txBody>
                    <a:bodyPr/>
                    <a:lstStyle/>
                    <a:p>
                      <a:r>
                        <a:rPr lang="es-MX" sz="1100" dirty="0"/>
                        <a:t>Flujos internacionales renta variable</a:t>
                      </a:r>
                    </a:p>
                  </a:txBody>
                  <a:tcPr/>
                </a:tc>
                <a:tc>
                  <a:txBody>
                    <a:bodyPr/>
                    <a:lstStyle/>
                    <a:p>
                      <a:endParaRPr lang="es-MX" sz="1100" dirty="0"/>
                    </a:p>
                  </a:txBody>
                  <a:tcPr/>
                </a:tc>
                <a:tc>
                  <a:txBody>
                    <a:bodyPr/>
                    <a:lstStyle/>
                    <a:p>
                      <a:pPr marL="171450" indent="-171450">
                        <a:buFont typeface="Arial" panose="020B0604020202020204" pitchFamily="34" charset="0"/>
                        <a:buChar char="•"/>
                      </a:pPr>
                      <a:r>
                        <a:rPr lang="es-MX" sz="1100" dirty="0"/>
                        <a:t>Entradas por $2.2mmdd en el mercado de renta variable</a:t>
                      </a:r>
                      <a:r>
                        <a:rPr lang="es-MX" sz="1100" baseline="0" dirty="0"/>
                        <a:t> en lo que va del año. Sin embargo, en relación al año anterior esta cifra es $400mdd menor.</a:t>
                      </a:r>
                      <a:endParaRPr lang="es-MX" sz="1100" dirty="0"/>
                    </a:p>
                  </a:txBody>
                  <a:tcPr/>
                </a:tc>
                <a:extLst>
                  <a:ext uri="{0D108BD9-81ED-4DB2-BD59-A6C34878D82A}">
                    <a16:rowId xmlns:a16="http://schemas.microsoft.com/office/drawing/2014/main" xmlns="" val="3632996609"/>
                  </a:ext>
                </a:extLst>
              </a:tr>
              <a:tr h="370840">
                <a:tc>
                  <a: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s-ES" sz="1100" dirty="0"/>
                        <a:t>Resultados trimestrales renta variable Estados Unidos</a:t>
                      </a:r>
                      <a:endParaRPr lang="es-MX" sz="1100" dirty="0"/>
                    </a:p>
                  </a:txBody>
                  <a:tcPr/>
                </a:tc>
                <a:tc>
                  <a:txBody>
                    <a:bodyPr/>
                    <a:lstStyle/>
                    <a:p>
                      <a:endParaRPr lang="es-MX" sz="1100" dirty="0"/>
                    </a:p>
                  </a:txBody>
                  <a:tcPr/>
                </a:tc>
                <a:tc>
                  <a:txBody>
                    <a:bodyPr/>
                    <a:lstStyle/>
                    <a:p>
                      <a:pPr marL="171450" marR="0" lvl="0" indent="-171450" algn="l"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MX" sz="1100" dirty="0"/>
                        <a:t>328 de las 498 empresas en el S&amp;P 500 presentan una sorpresa positiva en ingresos. Los sectores de materiales, petróleo, industriales y bienes de consumo son los que reportaron mejor de lo esperado.</a:t>
                      </a:r>
                    </a:p>
                  </a:txBody>
                  <a:tcPr/>
                </a:tc>
                <a:extLst>
                  <a:ext uri="{0D108BD9-81ED-4DB2-BD59-A6C34878D82A}">
                    <a16:rowId xmlns:a16="http://schemas.microsoft.com/office/drawing/2014/main" xmlns="" val="3526601967"/>
                  </a:ext>
                </a:extLst>
              </a:tr>
              <a:tr h="370840">
                <a:tc>
                  <a: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s-MX" sz="1100" dirty="0"/>
                        <a:t>Resultados trimestrales renta variable México</a:t>
                      </a:r>
                    </a:p>
                  </a:txBody>
                  <a:tcPr/>
                </a:tc>
                <a:tc>
                  <a:txBody>
                    <a:bodyPr/>
                    <a:lstStyle/>
                    <a:p>
                      <a:endParaRPr lang="es-MX" sz="1100" dirty="0"/>
                    </a:p>
                  </a:txBody>
                  <a:tcPr/>
                </a:tc>
                <a:tc>
                  <a:txBody>
                    <a:bodyPr/>
                    <a:lstStyle/>
                    <a:p>
                      <a:pPr marL="171450" marR="0" lvl="0" indent="-171450" algn="l"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MX" sz="1100" dirty="0"/>
                        <a:t>16 de las empresas que se encuentran en el </a:t>
                      </a:r>
                      <a:r>
                        <a:rPr lang="es-MX" sz="1100" dirty="0" err="1"/>
                        <a:t>IPyC</a:t>
                      </a:r>
                      <a:r>
                        <a:rPr lang="es-MX" sz="1100" dirty="0"/>
                        <a:t> presentaron una sorpresa positiva en ingresos, esto es una más respecto al año anterior. El sector financiero con un desempeño mejor al esperado.</a:t>
                      </a:r>
                    </a:p>
                  </a:txBody>
                  <a:tcPr/>
                </a:tc>
                <a:extLst>
                  <a:ext uri="{0D108BD9-81ED-4DB2-BD59-A6C34878D82A}">
                    <a16:rowId xmlns:a16="http://schemas.microsoft.com/office/drawing/2014/main" xmlns="" val="2710433319"/>
                  </a:ext>
                </a:extLst>
              </a:tr>
            </a:tbl>
          </a:graphicData>
        </a:graphic>
      </p:graphicFrame>
      <p:sp>
        <p:nvSpPr>
          <p:cNvPr id="9" name="Flecha: hacia arriba 8"/>
          <p:cNvSpPr/>
          <p:nvPr/>
        </p:nvSpPr>
        <p:spPr>
          <a:xfrm>
            <a:off x="2364968" y="2124513"/>
            <a:ext cx="318782" cy="285225"/>
          </a:xfrm>
          <a:prstGeom prst="upArrow">
            <a:avLst/>
          </a:prstGeom>
          <a:solidFill>
            <a:srgbClr val="00B050"/>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
        <p:nvSpPr>
          <p:cNvPr id="10" name="Flecha: hacia arriba 9"/>
          <p:cNvSpPr/>
          <p:nvPr/>
        </p:nvSpPr>
        <p:spPr>
          <a:xfrm>
            <a:off x="2364968" y="2646071"/>
            <a:ext cx="318782" cy="285225"/>
          </a:xfrm>
          <a:prstGeom prst="upArrow">
            <a:avLst/>
          </a:prstGeom>
          <a:solidFill>
            <a:srgbClr val="00B050"/>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
        <p:nvSpPr>
          <p:cNvPr id="11" name="Flecha: hacia arriba 10"/>
          <p:cNvSpPr/>
          <p:nvPr/>
        </p:nvSpPr>
        <p:spPr>
          <a:xfrm>
            <a:off x="2364968" y="3061300"/>
            <a:ext cx="318782" cy="285225"/>
          </a:xfrm>
          <a:prstGeom prst="upArrow">
            <a:avLst/>
          </a:prstGeom>
          <a:solidFill>
            <a:srgbClr val="00B050"/>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
        <p:nvSpPr>
          <p:cNvPr id="12" name="Flecha: hacia arriba 11"/>
          <p:cNvSpPr/>
          <p:nvPr/>
        </p:nvSpPr>
        <p:spPr>
          <a:xfrm rot="10800000">
            <a:off x="2364968" y="3494116"/>
            <a:ext cx="318782" cy="285225"/>
          </a:xfrm>
          <a:prstGeom prst="upArrow">
            <a:avLst/>
          </a:prstGeom>
          <a:solidFill>
            <a:srgbClr val="FF0000"/>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a:p>
        </p:txBody>
      </p:sp>
      <p:sp>
        <p:nvSpPr>
          <p:cNvPr id="13" name="Flecha: hacia arriba 12"/>
          <p:cNvSpPr/>
          <p:nvPr/>
        </p:nvSpPr>
        <p:spPr>
          <a:xfrm>
            <a:off x="2364968" y="5422838"/>
            <a:ext cx="318782" cy="285225"/>
          </a:xfrm>
          <a:prstGeom prst="upArrow">
            <a:avLst/>
          </a:prstGeom>
          <a:solidFill>
            <a:srgbClr val="00B050"/>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
        <p:nvSpPr>
          <p:cNvPr id="14" name="Flecha: hacia arriba 13"/>
          <p:cNvSpPr/>
          <p:nvPr/>
        </p:nvSpPr>
        <p:spPr>
          <a:xfrm rot="5400000">
            <a:off x="2381746" y="6011999"/>
            <a:ext cx="318782" cy="285225"/>
          </a:xfrm>
          <a:prstGeom prst="upArrow">
            <a:avLst/>
          </a:prstGeom>
          <a:solidFill>
            <a:srgbClr val="FFFF00"/>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a:p>
        </p:txBody>
      </p:sp>
      <p:sp>
        <p:nvSpPr>
          <p:cNvPr id="15" name="Flecha: hacia arriba 14"/>
          <p:cNvSpPr/>
          <p:nvPr/>
        </p:nvSpPr>
        <p:spPr>
          <a:xfrm>
            <a:off x="2364968" y="4471315"/>
            <a:ext cx="318782" cy="285225"/>
          </a:xfrm>
          <a:prstGeom prst="upArrow">
            <a:avLst/>
          </a:prstGeom>
          <a:solidFill>
            <a:srgbClr val="00B050"/>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
        <p:nvSpPr>
          <p:cNvPr id="16" name="Flecha: hacia arriba 15"/>
          <p:cNvSpPr/>
          <p:nvPr/>
        </p:nvSpPr>
        <p:spPr>
          <a:xfrm>
            <a:off x="2364968" y="4894498"/>
            <a:ext cx="318782" cy="285225"/>
          </a:xfrm>
          <a:prstGeom prst="upArrow">
            <a:avLst/>
          </a:prstGeom>
          <a:solidFill>
            <a:srgbClr val="00B050"/>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
        <p:nvSpPr>
          <p:cNvPr id="17" name="Flecha: hacia arriba 16"/>
          <p:cNvSpPr/>
          <p:nvPr/>
        </p:nvSpPr>
        <p:spPr>
          <a:xfrm>
            <a:off x="2364968" y="3977938"/>
            <a:ext cx="318782" cy="285225"/>
          </a:xfrm>
          <a:prstGeom prst="upArrow">
            <a:avLst/>
          </a:prstGeom>
          <a:solidFill>
            <a:srgbClr val="00B050"/>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
        <p:nvSpPr>
          <p:cNvPr id="18" name="2 Marcador de número de diapositiva"/>
          <p:cNvSpPr>
            <a:spLocks noGrp="1"/>
          </p:cNvSpPr>
          <p:nvPr>
            <p:ph type="sldNum" sz="quarter" idx="12"/>
          </p:nvPr>
        </p:nvSpPr>
        <p:spPr>
          <a:xfrm>
            <a:off x="8686800" y="6485746"/>
            <a:ext cx="457200" cy="365125"/>
          </a:xfrm>
        </p:spPr>
        <p:txBody>
          <a:bodyPr/>
          <a:lstStyle/>
          <a:p>
            <a:pPr algn="ctr"/>
            <a:fld id="{05E83AA4-A00D-4AA0-8FE8-B93C9F3EC141}" type="slidenum">
              <a:rPr lang="es-ES" altLang="es-MX" smtClean="0">
                <a:latin typeface="Century Gothic" panose="020B0502020202020204" pitchFamily="34" charset="0"/>
              </a:rPr>
              <a:pPr algn="ctr"/>
              <a:t>71</a:t>
            </a:fld>
            <a:endParaRPr lang="es-ES" altLang="es-MX" dirty="0">
              <a:latin typeface="Century Gothic" panose="020B0502020202020204" pitchFamily="34" charset="0"/>
            </a:endParaRPr>
          </a:p>
        </p:txBody>
      </p:sp>
    </p:spTree>
    <p:extLst>
      <p:ext uri="{BB962C8B-B14F-4D97-AF65-F5344CB8AC3E}">
        <p14:creationId xmlns:p14="http://schemas.microsoft.com/office/powerpoint/2010/main" val="2924868999"/>
      </p:ext>
    </p:extLst>
  </p:cSld>
  <p:clrMapOvr>
    <a:masterClrMapping/>
  </p:clrMapOvr>
  <p:timing>
    <p:tnLst>
      <p:par>
        <p:cT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a:xfrm>
            <a:off x="143999" y="288000"/>
            <a:ext cx="6496498" cy="631524"/>
          </a:xfrm>
        </p:spPr>
        <p:txBody>
          <a:bodyPr>
            <a:normAutofit/>
          </a:bodyPr>
          <a:lstStyle/>
          <a:p>
            <a:r>
              <a:rPr lang="es-ES" sz="2000" b="1" dirty="0">
                <a:latin typeface="Century Gothic" panose="020B0502020202020204" pitchFamily="34" charset="0"/>
                <a:hlinkClick r:id="rId2" action="ppaction://hlinksldjump"/>
              </a:rPr>
              <a:t>Expectativas por clases de activo</a:t>
            </a:r>
            <a:endParaRPr lang="es-MX" sz="2000" b="1" dirty="0">
              <a:latin typeface="Century Gothic" panose="020B0502020202020204" pitchFamily="34" charset="0"/>
            </a:endParaRPr>
          </a:p>
        </p:txBody>
      </p:sp>
      <p:sp>
        <p:nvSpPr>
          <p:cNvPr id="11" name="Rectángulo 10"/>
          <p:cNvSpPr/>
          <p:nvPr/>
        </p:nvSpPr>
        <p:spPr>
          <a:xfrm>
            <a:off x="2254317" y="1178251"/>
            <a:ext cx="923450" cy="353077"/>
          </a:xfrm>
          <a:prstGeom prst="rect">
            <a:avLst/>
          </a:prstGeom>
          <a:solidFill>
            <a:srgbClr val="0070C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1200" b="1" dirty="0">
                <a:latin typeface="Century Gothic" panose="020B0502020202020204" pitchFamily="34" charset="0"/>
              </a:rPr>
              <a:t>Tasa</a:t>
            </a:r>
          </a:p>
          <a:p>
            <a:pPr algn="ctr"/>
            <a:r>
              <a:rPr lang="es-MX" sz="1200" b="1" dirty="0">
                <a:latin typeface="Century Gothic" panose="020B0502020202020204" pitchFamily="34" charset="0"/>
              </a:rPr>
              <a:t>Nominal</a:t>
            </a:r>
          </a:p>
        </p:txBody>
      </p:sp>
      <p:sp>
        <p:nvSpPr>
          <p:cNvPr id="14" name="Rectángulo 13"/>
          <p:cNvSpPr/>
          <p:nvPr/>
        </p:nvSpPr>
        <p:spPr>
          <a:xfrm>
            <a:off x="262552" y="1591348"/>
            <a:ext cx="1846907" cy="871210"/>
          </a:xfrm>
          <a:prstGeom prst="rect">
            <a:avLst/>
          </a:prstGeom>
          <a:solidFill>
            <a:schemeClr val="bg1">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1600" b="1" dirty="0">
                <a:latin typeface="Century Gothic" panose="020B0502020202020204" pitchFamily="34" charset="0"/>
              </a:rPr>
              <a:t>Gubernamental</a:t>
            </a:r>
          </a:p>
          <a:p>
            <a:pPr algn="ctr"/>
            <a:r>
              <a:rPr lang="es-MX" sz="1600" b="1" dirty="0" smtClean="0">
                <a:latin typeface="Century Gothic" panose="020B0502020202020204" pitchFamily="34" charset="0"/>
              </a:rPr>
              <a:t>62.3</a:t>
            </a:r>
            <a:r>
              <a:rPr lang="es-MX" sz="1600" b="1" dirty="0">
                <a:latin typeface="Century Gothic" panose="020B0502020202020204" pitchFamily="34" charset="0"/>
              </a:rPr>
              <a:t>%</a:t>
            </a:r>
          </a:p>
        </p:txBody>
      </p:sp>
      <p:sp>
        <p:nvSpPr>
          <p:cNvPr id="20" name="Rectángulo 19"/>
          <p:cNvSpPr/>
          <p:nvPr/>
        </p:nvSpPr>
        <p:spPr>
          <a:xfrm>
            <a:off x="2254316" y="1591348"/>
            <a:ext cx="923451" cy="871210"/>
          </a:xfrm>
          <a:prstGeom prst="rect">
            <a:avLst/>
          </a:pr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2800" dirty="0">
                <a:solidFill>
                  <a:srgbClr val="00B050"/>
                </a:solidFill>
                <a:latin typeface="Century Gothic" panose="020B0502020202020204" pitchFamily="34" charset="0"/>
              </a:rPr>
              <a:t>↑↑</a:t>
            </a:r>
            <a:endParaRPr lang="es-MX" sz="2800" b="1" dirty="0">
              <a:solidFill>
                <a:srgbClr val="00B050"/>
              </a:solidFill>
              <a:latin typeface="Century Gothic" panose="020B0502020202020204" pitchFamily="34" charset="0"/>
            </a:endParaRPr>
          </a:p>
        </p:txBody>
      </p:sp>
      <p:sp>
        <p:nvSpPr>
          <p:cNvPr id="37" name="Rectángulo 36"/>
          <p:cNvSpPr/>
          <p:nvPr/>
        </p:nvSpPr>
        <p:spPr>
          <a:xfrm>
            <a:off x="3312061" y="1178251"/>
            <a:ext cx="923450" cy="353077"/>
          </a:xfrm>
          <a:prstGeom prst="rect">
            <a:avLst/>
          </a:prstGeom>
          <a:solidFill>
            <a:srgbClr val="0070C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1200" b="1" dirty="0">
                <a:latin typeface="Century Gothic" panose="020B0502020202020204" pitchFamily="34" charset="0"/>
              </a:rPr>
              <a:t>Tasa</a:t>
            </a:r>
          </a:p>
          <a:p>
            <a:pPr algn="ctr"/>
            <a:r>
              <a:rPr lang="es-MX" sz="1200" b="1" dirty="0">
                <a:latin typeface="Century Gothic" panose="020B0502020202020204" pitchFamily="34" charset="0"/>
              </a:rPr>
              <a:t>Real</a:t>
            </a:r>
          </a:p>
        </p:txBody>
      </p:sp>
      <p:sp>
        <p:nvSpPr>
          <p:cNvPr id="38" name="Rectángulo 37"/>
          <p:cNvSpPr/>
          <p:nvPr/>
        </p:nvSpPr>
        <p:spPr>
          <a:xfrm>
            <a:off x="3312060" y="1591348"/>
            <a:ext cx="923451" cy="871210"/>
          </a:xfrm>
          <a:prstGeom prst="rect">
            <a:avLst/>
          </a:pr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2800" dirty="0">
                <a:solidFill>
                  <a:srgbClr val="00B050"/>
                </a:solidFill>
                <a:latin typeface="Century Gothic" panose="020B0502020202020204" pitchFamily="34" charset="0"/>
              </a:rPr>
              <a:t>↑</a:t>
            </a:r>
            <a:endParaRPr lang="es-MX" sz="2800" b="1" dirty="0">
              <a:solidFill>
                <a:srgbClr val="00B050"/>
              </a:solidFill>
              <a:latin typeface="Century Gothic" panose="020B0502020202020204" pitchFamily="34" charset="0"/>
            </a:endParaRPr>
          </a:p>
        </p:txBody>
      </p:sp>
      <p:sp>
        <p:nvSpPr>
          <p:cNvPr id="40" name="Rectángulo 39"/>
          <p:cNvSpPr/>
          <p:nvPr/>
        </p:nvSpPr>
        <p:spPr>
          <a:xfrm>
            <a:off x="4369803" y="1178251"/>
            <a:ext cx="923450" cy="353077"/>
          </a:xfrm>
          <a:prstGeom prst="rect">
            <a:avLst/>
          </a:prstGeom>
          <a:solidFill>
            <a:srgbClr val="0070C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1200" b="1" dirty="0">
                <a:latin typeface="Century Gothic" panose="020B0502020202020204" pitchFamily="34" charset="0"/>
              </a:rPr>
              <a:t>Tasa</a:t>
            </a:r>
          </a:p>
          <a:p>
            <a:pPr algn="ctr"/>
            <a:r>
              <a:rPr lang="es-MX" sz="1200" b="1" dirty="0">
                <a:latin typeface="Century Gothic" panose="020B0502020202020204" pitchFamily="34" charset="0"/>
              </a:rPr>
              <a:t>Variable</a:t>
            </a:r>
          </a:p>
        </p:txBody>
      </p:sp>
      <p:sp>
        <p:nvSpPr>
          <p:cNvPr id="41" name="Rectángulo 40"/>
          <p:cNvSpPr/>
          <p:nvPr/>
        </p:nvSpPr>
        <p:spPr>
          <a:xfrm>
            <a:off x="4369802" y="1591348"/>
            <a:ext cx="923451" cy="871210"/>
          </a:xfrm>
          <a:prstGeom prst="rect">
            <a:avLst/>
          </a:pr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2800" dirty="0">
                <a:solidFill>
                  <a:srgbClr val="00B050"/>
                </a:solidFill>
                <a:latin typeface="Century Gothic" panose="020B0502020202020204" pitchFamily="34" charset="0"/>
              </a:rPr>
              <a:t>↑</a:t>
            </a:r>
            <a:endParaRPr lang="es-MX" sz="2800" b="1" dirty="0">
              <a:solidFill>
                <a:srgbClr val="00B050"/>
              </a:solidFill>
              <a:latin typeface="Century Gothic" panose="020B0502020202020204" pitchFamily="34" charset="0"/>
            </a:endParaRPr>
          </a:p>
        </p:txBody>
      </p:sp>
      <p:sp>
        <p:nvSpPr>
          <p:cNvPr id="22" name="Rectángulo 21"/>
          <p:cNvSpPr/>
          <p:nvPr/>
        </p:nvSpPr>
        <p:spPr>
          <a:xfrm>
            <a:off x="5427544" y="1591348"/>
            <a:ext cx="3209462" cy="871210"/>
          </a:xfrm>
          <a:prstGeom prst="rect">
            <a:avLst/>
          </a:pr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r>
              <a:rPr lang="es-MX" sz="1200" dirty="0">
                <a:solidFill>
                  <a:schemeClr val="tx1"/>
                </a:solidFill>
                <a:latin typeface="Century Gothic" panose="020B0502020202020204" pitchFamily="34" charset="0"/>
              </a:rPr>
              <a:t>Ciclo económico global en fase de desaceleración que mantiene acotadas tasas. Incertidumbre por política monetaria local. </a:t>
            </a:r>
          </a:p>
        </p:txBody>
      </p:sp>
      <p:sp>
        <p:nvSpPr>
          <p:cNvPr id="30" name="Rectángulo 29"/>
          <p:cNvSpPr/>
          <p:nvPr/>
        </p:nvSpPr>
        <p:spPr>
          <a:xfrm>
            <a:off x="262552" y="2531630"/>
            <a:ext cx="1846907" cy="871210"/>
          </a:xfrm>
          <a:prstGeom prst="rect">
            <a:avLst/>
          </a:prstGeom>
          <a:solidFill>
            <a:schemeClr val="bg1">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1600" b="1" dirty="0">
                <a:latin typeface="Century Gothic" panose="020B0502020202020204" pitchFamily="34" charset="0"/>
              </a:rPr>
              <a:t>Corporativos</a:t>
            </a:r>
          </a:p>
          <a:p>
            <a:pPr algn="ctr"/>
            <a:r>
              <a:rPr lang="es-MX" sz="1600" b="1" dirty="0" smtClean="0">
                <a:latin typeface="Century Gothic" panose="020B0502020202020204" pitchFamily="34" charset="0"/>
              </a:rPr>
              <a:t>24.4%</a:t>
            </a:r>
            <a:endParaRPr lang="es-MX" sz="1600" b="1" dirty="0">
              <a:latin typeface="Century Gothic" panose="020B0502020202020204" pitchFamily="34" charset="0"/>
            </a:endParaRPr>
          </a:p>
        </p:txBody>
      </p:sp>
      <p:sp>
        <p:nvSpPr>
          <p:cNvPr id="31" name="Rectángulo 30"/>
          <p:cNvSpPr/>
          <p:nvPr/>
        </p:nvSpPr>
        <p:spPr>
          <a:xfrm>
            <a:off x="2254317" y="2531630"/>
            <a:ext cx="923451" cy="871210"/>
          </a:xfrm>
          <a:prstGeom prst="rect">
            <a:avLst/>
          </a:pr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2800" b="1" dirty="0">
                <a:solidFill>
                  <a:schemeClr val="tx1"/>
                </a:solidFill>
                <a:latin typeface="Century Gothic" panose="020B0502020202020204" pitchFamily="34" charset="0"/>
              </a:rPr>
              <a:t>-</a:t>
            </a:r>
          </a:p>
        </p:txBody>
      </p:sp>
      <p:sp>
        <p:nvSpPr>
          <p:cNvPr id="32" name="Rectángulo 31"/>
          <p:cNvSpPr/>
          <p:nvPr/>
        </p:nvSpPr>
        <p:spPr>
          <a:xfrm>
            <a:off x="3312060" y="2531630"/>
            <a:ext cx="923451" cy="871210"/>
          </a:xfrm>
          <a:prstGeom prst="rect">
            <a:avLst/>
          </a:pr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2800" b="1" dirty="0">
                <a:solidFill>
                  <a:schemeClr val="tx1"/>
                </a:solidFill>
                <a:latin typeface="Century Gothic" panose="020B0502020202020204" pitchFamily="34" charset="0"/>
              </a:rPr>
              <a:t>-</a:t>
            </a:r>
          </a:p>
        </p:txBody>
      </p:sp>
      <p:sp>
        <p:nvSpPr>
          <p:cNvPr id="33" name="Rectángulo 32"/>
          <p:cNvSpPr/>
          <p:nvPr/>
        </p:nvSpPr>
        <p:spPr>
          <a:xfrm>
            <a:off x="4369802" y="2531630"/>
            <a:ext cx="923451" cy="871210"/>
          </a:xfrm>
          <a:prstGeom prst="rect">
            <a:avLst/>
          </a:pr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2800" b="1" dirty="0">
                <a:solidFill>
                  <a:schemeClr val="tx1"/>
                </a:solidFill>
                <a:latin typeface="Century Gothic" panose="020B0502020202020204" pitchFamily="34" charset="0"/>
              </a:rPr>
              <a:t>-</a:t>
            </a:r>
          </a:p>
        </p:txBody>
      </p:sp>
      <p:sp>
        <p:nvSpPr>
          <p:cNvPr id="34" name="Rectángulo 33"/>
          <p:cNvSpPr/>
          <p:nvPr/>
        </p:nvSpPr>
        <p:spPr>
          <a:xfrm>
            <a:off x="5427544" y="2531630"/>
            <a:ext cx="3209462" cy="871210"/>
          </a:xfrm>
          <a:prstGeom prst="rect">
            <a:avLst/>
          </a:pr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r>
              <a:rPr lang="es-MX" sz="1200" dirty="0">
                <a:solidFill>
                  <a:schemeClr val="tx1"/>
                </a:solidFill>
                <a:latin typeface="Century Gothic" panose="020B0502020202020204" pitchFamily="34" charset="0"/>
              </a:rPr>
              <a:t>No se prevén nuevas compras de emisiones privadas. </a:t>
            </a:r>
          </a:p>
        </p:txBody>
      </p:sp>
      <p:sp>
        <p:nvSpPr>
          <p:cNvPr id="35" name="Rectángulo 34"/>
          <p:cNvSpPr/>
          <p:nvPr/>
        </p:nvSpPr>
        <p:spPr>
          <a:xfrm>
            <a:off x="262552" y="3951731"/>
            <a:ext cx="1846907" cy="871210"/>
          </a:xfrm>
          <a:prstGeom prst="rect">
            <a:avLst/>
          </a:prstGeom>
          <a:solidFill>
            <a:schemeClr val="bg1">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1600" b="1" dirty="0">
                <a:latin typeface="Century Gothic" panose="020B0502020202020204" pitchFamily="34" charset="0"/>
              </a:rPr>
              <a:t>Renta Variable</a:t>
            </a:r>
          </a:p>
          <a:p>
            <a:pPr algn="ctr"/>
            <a:r>
              <a:rPr lang="es-MX" sz="1600" b="1" dirty="0" smtClean="0">
                <a:latin typeface="Century Gothic" panose="020B0502020202020204" pitchFamily="34" charset="0"/>
              </a:rPr>
              <a:t>6.7%</a:t>
            </a:r>
            <a:endParaRPr lang="es-MX" sz="1600" b="1" dirty="0">
              <a:latin typeface="Century Gothic" panose="020B0502020202020204" pitchFamily="34" charset="0"/>
            </a:endParaRPr>
          </a:p>
        </p:txBody>
      </p:sp>
      <p:sp>
        <p:nvSpPr>
          <p:cNvPr id="36" name="Rectángulo 35"/>
          <p:cNvSpPr/>
          <p:nvPr/>
        </p:nvSpPr>
        <p:spPr>
          <a:xfrm>
            <a:off x="2254316" y="3951731"/>
            <a:ext cx="923451" cy="871210"/>
          </a:xfrm>
          <a:prstGeom prst="rect">
            <a:avLst/>
          </a:pr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2800" b="1" dirty="0">
                <a:solidFill>
                  <a:schemeClr val="tx1"/>
                </a:solidFill>
                <a:latin typeface="Century Gothic" panose="020B0502020202020204" pitchFamily="34" charset="0"/>
              </a:rPr>
              <a:t>-</a:t>
            </a:r>
          </a:p>
        </p:txBody>
      </p:sp>
      <p:sp>
        <p:nvSpPr>
          <p:cNvPr id="45" name="Rectángulo 44"/>
          <p:cNvSpPr/>
          <p:nvPr/>
        </p:nvSpPr>
        <p:spPr>
          <a:xfrm>
            <a:off x="5427544" y="3951731"/>
            <a:ext cx="3209462" cy="871210"/>
          </a:xfrm>
          <a:prstGeom prst="rect">
            <a:avLst/>
          </a:pr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r>
              <a:rPr lang="es-MX" sz="1200" dirty="0" smtClean="0">
                <a:solidFill>
                  <a:schemeClr val="tx1"/>
                </a:solidFill>
                <a:latin typeface="Century Gothic" panose="020B0502020202020204" pitchFamily="34" charset="0"/>
              </a:rPr>
              <a:t>Se buscarán oportunidades de entrar para mantener la diversificación del portafolio actual y tomar posiciones en ciertas regiones</a:t>
            </a:r>
            <a:endParaRPr lang="es-MX" sz="1200" dirty="0">
              <a:solidFill>
                <a:schemeClr val="tx1"/>
              </a:solidFill>
              <a:latin typeface="Century Gothic" panose="020B0502020202020204" pitchFamily="34" charset="0"/>
            </a:endParaRPr>
          </a:p>
        </p:txBody>
      </p:sp>
      <p:sp>
        <p:nvSpPr>
          <p:cNvPr id="46" name="Rectángulo 45"/>
          <p:cNvSpPr/>
          <p:nvPr/>
        </p:nvSpPr>
        <p:spPr>
          <a:xfrm>
            <a:off x="262552" y="4892013"/>
            <a:ext cx="1846907" cy="871210"/>
          </a:xfrm>
          <a:prstGeom prst="rect">
            <a:avLst/>
          </a:prstGeom>
          <a:solidFill>
            <a:schemeClr val="bg1">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1600" b="1" dirty="0" err="1" smtClean="0">
                <a:latin typeface="Century Gothic" panose="020B0502020202020204" pitchFamily="34" charset="0"/>
              </a:rPr>
              <a:t>CKDs</a:t>
            </a:r>
            <a:endParaRPr lang="es-MX" sz="1600" b="1" dirty="0">
              <a:latin typeface="Century Gothic" panose="020B0502020202020204" pitchFamily="34" charset="0"/>
            </a:endParaRPr>
          </a:p>
          <a:p>
            <a:pPr algn="ctr"/>
            <a:r>
              <a:rPr lang="es-MX" sz="1600" b="1" dirty="0" smtClean="0">
                <a:latin typeface="Century Gothic" panose="020B0502020202020204" pitchFamily="34" charset="0"/>
              </a:rPr>
              <a:t>0.1%</a:t>
            </a:r>
            <a:endParaRPr lang="es-MX" sz="1600" b="1" dirty="0">
              <a:latin typeface="Century Gothic" panose="020B0502020202020204" pitchFamily="34" charset="0"/>
            </a:endParaRPr>
          </a:p>
        </p:txBody>
      </p:sp>
      <p:sp>
        <p:nvSpPr>
          <p:cNvPr id="47" name="Rectángulo 46"/>
          <p:cNvSpPr/>
          <p:nvPr/>
        </p:nvSpPr>
        <p:spPr>
          <a:xfrm>
            <a:off x="2254316" y="4892013"/>
            <a:ext cx="923451" cy="871210"/>
          </a:xfrm>
          <a:prstGeom prst="rect">
            <a:avLst/>
          </a:pr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2800" dirty="0">
                <a:solidFill>
                  <a:srgbClr val="00B050"/>
                </a:solidFill>
                <a:latin typeface="Century Gothic" panose="020B0502020202020204" pitchFamily="34" charset="0"/>
              </a:rPr>
              <a:t>↑</a:t>
            </a:r>
            <a:endParaRPr lang="es-MX" sz="2800" b="1" dirty="0">
              <a:solidFill>
                <a:srgbClr val="00B050"/>
              </a:solidFill>
              <a:latin typeface="Century Gothic" panose="020B0502020202020204" pitchFamily="34" charset="0"/>
            </a:endParaRPr>
          </a:p>
        </p:txBody>
      </p:sp>
      <p:sp>
        <p:nvSpPr>
          <p:cNvPr id="50" name="Rectángulo 49"/>
          <p:cNvSpPr/>
          <p:nvPr/>
        </p:nvSpPr>
        <p:spPr>
          <a:xfrm>
            <a:off x="5427544" y="4892013"/>
            <a:ext cx="3209462" cy="871210"/>
          </a:xfrm>
          <a:prstGeom prst="rect">
            <a:avLst/>
          </a:pr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r>
              <a:rPr lang="es-MX" sz="1200" dirty="0">
                <a:solidFill>
                  <a:schemeClr val="tx1"/>
                </a:solidFill>
                <a:latin typeface="Century Gothic" panose="020B0502020202020204" pitchFamily="34" charset="0"/>
              </a:rPr>
              <a:t>Se presenta una oferta amplia de emisiones de </a:t>
            </a:r>
            <a:r>
              <a:rPr lang="es-MX" sz="1200" dirty="0" err="1">
                <a:solidFill>
                  <a:schemeClr val="tx1"/>
                </a:solidFill>
                <a:latin typeface="Century Gothic" panose="020B0502020202020204" pitchFamily="34" charset="0"/>
              </a:rPr>
              <a:t>CKD’s</a:t>
            </a:r>
            <a:r>
              <a:rPr lang="es-MX" sz="1200" dirty="0">
                <a:solidFill>
                  <a:schemeClr val="tx1"/>
                </a:solidFill>
                <a:latin typeface="Century Gothic" panose="020B0502020202020204" pitchFamily="34" charset="0"/>
              </a:rPr>
              <a:t>, especialmente del sector de bienes raíces.</a:t>
            </a:r>
          </a:p>
        </p:txBody>
      </p:sp>
      <p:sp>
        <p:nvSpPr>
          <p:cNvPr id="51" name="Rectángulo 50"/>
          <p:cNvSpPr/>
          <p:nvPr/>
        </p:nvSpPr>
        <p:spPr>
          <a:xfrm>
            <a:off x="262552" y="5832295"/>
            <a:ext cx="1846907" cy="871210"/>
          </a:xfrm>
          <a:prstGeom prst="rect">
            <a:avLst/>
          </a:prstGeom>
          <a:solidFill>
            <a:schemeClr val="bg1">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1600" b="1" dirty="0">
                <a:latin typeface="Century Gothic" panose="020B0502020202020204" pitchFamily="34" charset="0"/>
              </a:rPr>
              <a:t>Fibras</a:t>
            </a:r>
          </a:p>
          <a:p>
            <a:pPr algn="ctr"/>
            <a:r>
              <a:rPr lang="es-MX" sz="1600" b="1" dirty="0" smtClean="0">
                <a:latin typeface="Century Gothic" panose="020B0502020202020204" pitchFamily="34" charset="0"/>
              </a:rPr>
              <a:t>0.7%</a:t>
            </a:r>
            <a:endParaRPr lang="es-MX" sz="1600" b="1" dirty="0">
              <a:latin typeface="Century Gothic" panose="020B0502020202020204" pitchFamily="34" charset="0"/>
            </a:endParaRPr>
          </a:p>
        </p:txBody>
      </p:sp>
      <p:sp>
        <p:nvSpPr>
          <p:cNvPr id="52" name="Rectángulo 51"/>
          <p:cNvSpPr/>
          <p:nvPr/>
        </p:nvSpPr>
        <p:spPr>
          <a:xfrm>
            <a:off x="2254316" y="5832295"/>
            <a:ext cx="923451" cy="871210"/>
          </a:xfrm>
          <a:prstGeom prst="rect">
            <a:avLst/>
          </a:pr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2800" dirty="0">
                <a:solidFill>
                  <a:srgbClr val="00B050"/>
                </a:solidFill>
                <a:latin typeface="Century Gothic" panose="020B0502020202020204" pitchFamily="34" charset="0"/>
              </a:rPr>
              <a:t>↑↑</a:t>
            </a:r>
            <a:endParaRPr lang="es-MX" sz="2800" b="1" dirty="0">
              <a:solidFill>
                <a:srgbClr val="00B050"/>
              </a:solidFill>
              <a:latin typeface="Century Gothic" panose="020B0502020202020204" pitchFamily="34" charset="0"/>
            </a:endParaRPr>
          </a:p>
        </p:txBody>
      </p:sp>
      <p:sp>
        <p:nvSpPr>
          <p:cNvPr id="55" name="Rectángulo 54"/>
          <p:cNvSpPr/>
          <p:nvPr/>
        </p:nvSpPr>
        <p:spPr>
          <a:xfrm>
            <a:off x="5427544" y="5832295"/>
            <a:ext cx="3209462" cy="871210"/>
          </a:xfrm>
          <a:prstGeom prst="rect">
            <a:avLst/>
          </a:pr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r>
              <a:rPr lang="es-MX" sz="1200" dirty="0">
                <a:solidFill>
                  <a:schemeClr val="tx1"/>
                </a:solidFill>
                <a:latin typeface="Century Gothic" panose="020B0502020202020204" pitchFamily="34" charset="0"/>
              </a:rPr>
              <a:t>Sector con valuaciones atractivas, algunas pagan dividendos altos</a:t>
            </a:r>
          </a:p>
        </p:txBody>
      </p:sp>
      <p:sp>
        <p:nvSpPr>
          <p:cNvPr id="56" name="Rectángulo 55"/>
          <p:cNvSpPr/>
          <p:nvPr/>
        </p:nvSpPr>
        <p:spPr>
          <a:xfrm>
            <a:off x="262555" y="1178251"/>
            <a:ext cx="1846904" cy="353077"/>
          </a:xfrm>
          <a:prstGeom prst="rect">
            <a:avLst/>
          </a:prstGeom>
          <a:solidFill>
            <a:srgbClr val="0070C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s-MX" sz="1200" b="1" dirty="0">
                <a:latin typeface="Century Gothic" panose="020B0502020202020204" pitchFamily="34" charset="0"/>
              </a:rPr>
              <a:t>Tipo de activo y % en portafolio</a:t>
            </a:r>
          </a:p>
        </p:txBody>
      </p:sp>
      <p:sp>
        <p:nvSpPr>
          <p:cNvPr id="26" name="2 Marcador de número de diapositiva"/>
          <p:cNvSpPr>
            <a:spLocks noGrp="1"/>
          </p:cNvSpPr>
          <p:nvPr>
            <p:ph type="sldNum" sz="quarter" idx="12"/>
          </p:nvPr>
        </p:nvSpPr>
        <p:spPr>
          <a:xfrm>
            <a:off x="8686800" y="6485746"/>
            <a:ext cx="457200" cy="365125"/>
          </a:xfrm>
        </p:spPr>
        <p:txBody>
          <a:bodyPr/>
          <a:lstStyle/>
          <a:p>
            <a:pPr algn="ctr"/>
            <a:fld id="{05E83AA4-A00D-4AA0-8FE8-B93C9F3EC141}" type="slidenum">
              <a:rPr lang="es-ES" altLang="es-MX" smtClean="0">
                <a:latin typeface="Century Gothic" panose="020B0502020202020204" pitchFamily="34" charset="0"/>
              </a:rPr>
              <a:pPr algn="ctr"/>
              <a:t>72</a:t>
            </a:fld>
            <a:endParaRPr lang="es-ES" altLang="es-MX" dirty="0">
              <a:latin typeface="Century Gothic" panose="020B0502020202020204" pitchFamily="34" charset="0"/>
            </a:endParaRPr>
          </a:p>
        </p:txBody>
      </p:sp>
    </p:spTree>
    <p:extLst>
      <p:ext uri="{BB962C8B-B14F-4D97-AF65-F5344CB8AC3E}">
        <p14:creationId xmlns:p14="http://schemas.microsoft.com/office/powerpoint/2010/main" val="3296793265"/>
      </p:ext>
    </p:extLst>
  </p:cSld>
  <p:clrMapOvr>
    <a:masterClrMapping/>
  </p:clrMapOvr>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MX" sz="2000" b="1" dirty="0">
                <a:latin typeface="Century Gothic" panose="020B0502020202020204" pitchFamily="34" charset="0"/>
              </a:rPr>
              <a:t>Estrategia FANVIT</a:t>
            </a:r>
          </a:p>
        </p:txBody>
      </p:sp>
      <p:sp>
        <p:nvSpPr>
          <p:cNvPr id="7" name="2 Marcador de contenido"/>
          <p:cNvSpPr>
            <a:spLocks noGrp="1"/>
          </p:cNvSpPr>
          <p:nvPr>
            <p:ph idx="1"/>
          </p:nvPr>
        </p:nvSpPr>
        <p:spPr>
          <a:xfrm>
            <a:off x="457200" y="1600200"/>
            <a:ext cx="8229600" cy="4525963"/>
          </a:xfrm>
        </p:spPr>
        <p:txBody>
          <a:bodyPr/>
          <a:lstStyle/>
          <a:p>
            <a:pPr lvl="1" algn="just">
              <a:spcAft>
                <a:spcPts val="0"/>
              </a:spcAft>
              <a:buClr>
                <a:srgbClr val="C00000"/>
              </a:buClr>
              <a:buFont typeface="Symbol"/>
              <a:buChar char=""/>
            </a:pPr>
            <a:r>
              <a:rPr lang="es-MX" sz="1400" dirty="0">
                <a:latin typeface="Century Gothic" panose="020B0502020202020204" pitchFamily="34" charset="0"/>
                <a:ea typeface="Calibri"/>
                <a:cs typeface="Times New Roman"/>
              </a:rPr>
              <a:t>Mantener un intervalo entre 7 y 8.5 años el plazo promedio ponderado del portafolio (actual 7.9).</a:t>
            </a:r>
          </a:p>
          <a:p>
            <a:pPr lvl="1" algn="just">
              <a:spcAft>
                <a:spcPts val="0"/>
              </a:spcAft>
              <a:buClr>
                <a:srgbClr val="C00000"/>
              </a:buClr>
              <a:buFont typeface="Symbol"/>
              <a:buChar char=""/>
            </a:pPr>
            <a:endParaRPr lang="es-MX" sz="1400" dirty="0">
              <a:latin typeface="Century Gothic" panose="020B0502020202020204" pitchFamily="34" charset="0"/>
              <a:ea typeface="Calibri"/>
              <a:cs typeface="Times New Roman"/>
            </a:endParaRPr>
          </a:p>
          <a:p>
            <a:pPr lvl="1" algn="just">
              <a:spcAft>
                <a:spcPts val="0"/>
              </a:spcAft>
              <a:buClr>
                <a:srgbClr val="C00000"/>
              </a:buClr>
              <a:buFont typeface="Symbol"/>
              <a:buChar char=""/>
            </a:pPr>
            <a:r>
              <a:rPr lang="es-MX" sz="1400" dirty="0">
                <a:latin typeface="Century Gothic" panose="020B0502020202020204" pitchFamily="34" charset="0"/>
                <a:ea typeface="Calibri"/>
                <a:cs typeface="Times New Roman"/>
              </a:rPr>
              <a:t>Aprovechar oportunidades de mercado que permitan mejorar la rentabilidad del portafolio.</a:t>
            </a:r>
          </a:p>
          <a:p>
            <a:pPr lvl="1" algn="just">
              <a:spcAft>
                <a:spcPts val="0"/>
              </a:spcAft>
              <a:buClr>
                <a:srgbClr val="C00000"/>
              </a:buClr>
              <a:buFont typeface="Symbol"/>
              <a:buChar char=""/>
            </a:pPr>
            <a:endParaRPr lang="es-MX" sz="1400" dirty="0">
              <a:latin typeface="Century Gothic" panose="020B0502020202020204" pitchFamily="34" charset="0"/>
              <a:ea typeface="Calibri"/>
              <a:cs typeface="Times New Roman"/>
            </a:endParaRPr>
          </a:p>
          <a:p>
            <a:pPr lvl="1" algn="just">
              <a:spcAft>
                <a:spcPts val="0"/>
              </a:spcAft>
              <a:buClr>
                <a:srgbClr val="C00000"/>
              </a:buClr>
              <a:buFont typeface="Symbol"/>
              <a:buChar char=""/>
            </a:pPr>
            <a:r>
              <a:rPr lang="es-MX" sz="1400" dirty="0">
                <a:latin typeface="Century Gothic" panose="020B0502020202020204" pitchFamily="34" charset="0"/>
                <a:ea typeface="Calibri"/>
                <a:cs typeface="Times New Roman"/>
              </a:rPr>
              <a:t>Realizar rebalanceo del portafolio en función a las entradas de recursos al FANVIT, considerando las expectativas del mercado.</a:t>
            </a:r>
          </a:p>
          <a:p>
            <a:pPr lvl="1" algn="just">
              <a:spcAft>
                <a:spcPts val="0"/>
              </a:spcAft>
              <a:buClr>
                <a:srgbClr val="C00000"/>
              </a:buClr>
              <a:buFont typeface="Symbol"/>
              <a:buChar char=""/>
            </a:pPr>
            <a:endParaRPr lang="es-MX" sz="1400" dirty="0">
              <a:latin typeface="Century Gothic" panose="020B0502020202020204" pitchFamily="34" charset="0"/>
              <a:ea typeface="Calibri"/>
              <a:cs typeface="Times New Roman"/>
            </a:endParaRPr>
          </a:p>
          <a:p>
            <a:pPr lvl="1" algn="just">
              <a:spcAft>
                <a:spcPts val="0"/>
              </a:spcAft>
              <a:buClr>
                <a:srgbClr val="C00000"/>
              </a:buClr>
              <a:buFont typeface="Symbol"/>
              <a:buChar char=""/>
            </a:pPr>
            <a:r>
              <a:rPr lang="es-MX" sz="1400" dirty="0">
                <a:latin typeface="Century Gothic" panose="020B0502020202020204" pitchFamily="34" charset="0"/>
                <a:ea typeface="Calibri"/>
                <a:cs typeface="Times New Roman"/>
              </a:rPr>
              <a:t>Mantener hasta un  8% del Activo Neto en Renta Variable y 3% en Fibras</a:t>
            </a:r>
            <a:r>
              <a:rPr lang="es-MX" sz="1400" dirty="0" smtClean="0">
                <a:latin typeface="Century Gothic" panose="020B0502020202020204" pitchFamily="34" charset="0"/>
                <a:ea typeface="Calibri"/>
                <a:cs typeface="Times New Roman"/>
              </a:rPr>
              <a:t>.</a:t>
            </a:r>
            <a:endParaRPr lang="es-MX" sz="1400" dirty="0">
              <a:latin typeface="Century Gothic" panose="020B0502020202020204" pitchFamily="34" charset="0"/>
              <a:ea typeface="Calibri"/>
              <a:cs typeface="Times New Roman"/>
            </a:endParaRPr>
          </a:p>
          <a:p>
            <a:pPr lvl="1" algn="just">
              <a:spcAft>
                <a:spcPts val="0"/>
              </a:spcAft>
              <a:buClr>
                <a:srgbClr val="C00000"/>
              </a:buClr>
              <a:buFont typeface="Symbol"/>
              <a:buChar char=""/>
            </a:pPr>
            <a:endParaRPr lang="es-MX" sz="1400" dirty="0">
              <a:latin typeface="Century Gothic" panose="020B0502020202020204" pitchFamily="34" charset="0"/>
              <a:ea typeface="Calibri"/>
              <a:cs typeface="Times New Roman"/>
            </a:endParaRPr>
          </a:p>
          <a:p>
            <a:pPr lvl="1" algn="just">
              <a:spcAft>
                <a:spcPts val="0"/>
              </a:spcAft>
              <a:buClr>
                <a:srgbClr val="C00000"/>
              </a:buClr>
              <a:buFont typeface="Symbol"/>
              <a:buChar char=""/>
            </a:pPr>
            <a:endParaRPr lang="es-MX" sz="1400" dirty="0">
              <a:latin typeface="Century Gothic" panose="020B0502020202020204" pitchFamily="34" charset="0"/>
              <a:ea typeface="Calibri"/>
              <a:cs typeface="Times New Roman"/>
            </a:endParaRPr>
          </a:p>
          <a:p>
            <a:pPr marL="457200" lvl="1" indent="0" algn="just">
              <a:spcAft>
                <a:spcPts val="0"/>
              </a:spcAft>
              <a:buClr>
                <a:srgbClr val="C00000"/>
              </a:buClr>
              <a:buNone/>
            </a:pPr>
            <a:r>
              <a:rPr lang="es-MX" sz="1400" dirty="0">
                <a:latin typeface="Century Gothic" panose="020B0502020202020204" pitchFamily="34" charset="0"/>
                <a:ea typeface="Calibri"/>
                <a:cs typeface="Times New Roman"/>
              </a:rPr>
              <a:t>La estrategia debe quedar enmarcada en el marco de gestión.</a:t>
            </a:r>
          </a:p>
          <a:p>
            <a:pPr marL="457200" lvl="1" indent="0" algn="just">
              <a:spcAft>
                <a:spcPts val="0"/>
              </a:spcAft>
              <a:buClr>
                <a:srgbClr val="C00000"/>
              </a:buClr>
              <a:buNone/>
            </a:pPr>
            <a:endParaRPr lang="es-MX" sz="1400" dirty="0">
              <a:latin typeface="Century Gothic" panose="020B0502020202020204" pitchFamily="34" charset="0"/>
              <a:ea typeface="Calibri"/>
              <a:cs typeface="Times New Roman"/>
            </a:endParaRPr>
          </a:p>
          <a:p>
            <a:pPr marL="457200" lvl="1" indent="0" algn="just">
              <a:spcAft>
                <a:spcPts val="0"/>
              </a:spcAft>
              <a:buClr>
                <a:srgbClr val="C00000"/>
              </a:buClr>
              <a:buNone/>
            </a:pPr>
            <a:r>
              <a:rPr lang="es-MX" sz="1400" dirty="0">
                <a:latin typeface="Century Gothic" panose="020B0502020202020204" pitchFamily="34" charset="0"/>
                <a:ea typeface="Calibri"/>
                <a:cs typeface="Times New Roman"/>
                <a:hlinkClick r:id="rId2" action="ppaction://hlinksldjump"/>
              </a:rPr>
              <a:t>Anexos</a:t>
            </a:r>
            <a:r>
              <a:rPr lang="es-MX" sz="1400" dirty="0" smtClean="0">
                <a:latin typeface="Century Gothic" panose="020B0502020202020204" pitchFamily="34" charset="0"/>
                <a:ea typeface="Calibri"/>
                <a:cs typeface="Times New Roman"/>
                <a:hlinkClick r:id="rId2" action="ppaction://hlinksldjump"/>
              </a:rPr>
              <a:t>: Informe </a:t>
            </a:r>
            <a:r>
              <a:rPr lang="es-MX" sz="1400" dirty="0">
                <a:latin typeface="Century Gothic" panose="020B0502020202020204" pitchFamily="34" charset="0"/>
                <a:ea typeface="Calibri"/>
                <a:cs typeface="Times New Roman"/>
                <a:hlinkClick r:id="rId2" action="ppaction://hlinksldjump"/>
              </a:rPr>
              <a:t>sobre la estrategia del FANVIT </a:t>
            </a:r>
            <a:endParaRPr lang="es-MX" sz="1400" dirty="0">
              <a:latin typeface="Century Gothic" panose="020B0502020202020204" pitchFamily="34" charset="0"/>
              <a:ea typeface="Calibri"/>
              <a:cs typeface="Times New Roman"/>
            </a:endParaRPr>
          </a:p>
          <a:p>
            <a:pPr marL="457200" lvl="1" indent="0" algn="just">
              <a:spcAft>
                <a:spcPts val="0"/>
              </a:spcAft>
              <a:buClr>
                <a:srgbClr val="C00000"/>
              </a:buClr>
              <a:buNone/>
            </a:pPr>
            <a:endParaRPr lang="es-MX" sz="1400" dirty="0">
              <a:latin typeface="Century Gothic" panose="020B0502020202020204" pitchFamily="34" charset="0"/>
              <a:ea typeface="Calibri"/>
              <a:cs typeface="Times New Roman"/>
            </a:endParaRPr>
          </a:p>
          <a:p>
            <a:pPr marL="0" indent="0" algn="just">
              <a:buClr>
                <a:srgbClr val="C00000"/>
              </a:buClr>
              <a:buNone/>
            </a:pPr>
            <a:endParaRPr lang="es-MX" sz="1400" dirty="0">
              <a:latin typeface="Century Gothic" panose="020B0502020202020204" pitchFamily="34" charset="0"/>
            </a:endParaRPr>
          </a:p>
          <a:p>
            <a:pPr marL="0" indent="0" algn="just">
              <a:spcAft>
                <a:spcPts val="0"/>
              </a:spcAft>
              <a:buClr>
                <a:srgbClr val="C00000"/>
              </a:buClr>
              <a:buNone/>
            </a:pPr>
            <a:endParaRPr lang="es-MX" sz="1400" dirty="0">
              <a:latin typeface="Century Gothic" panose="020B0502020202020204" pitchFamily="34" charset="0"/>
            </a:endParaRPr>
          </a:p>
        </p:txBody>
      </p:sp>
      <p:sp>
        <p:nvSpPr>
          <p:cNvPr id="3" name="2 Marcador de número de diapositiva"/>
          <p:cNvSpPr>
            <a:spLocks noGrp="1"/>
          </p:cNvSpPr>
          <p:nvPr>
            <p:ph type="sldNum" sz="quarter" idx="12"/>
          </p:nvPr>
        </p:nvSpPr>
        <p:spPr>
          <a:xfrm>
            <a:off x="8535051" y="6310312"/>
            <a:ext cx="465826" cy="365125"/>
          </a:xfrm>
        </p:spPr>
        <p:txBody>
          <a:bodyPr vert="horz" wrap="square" lIns="91440" tIns="45720" rIns="91440" bIns="45720" numCol="1" anchor="ctr" anchorCtr="0" compatLnSpc="1">
            <a:prstTxWarp prst="textNoShape">
              <a:avLst/>
            </a:prstTxWarp>
          </a:bodyPr>
          <a:lstStyle/>
          <a:p>
            <a:pPr algn="ctr"/>
            <a:fld id="{05E83AA4-A00D-4AA0-8FE8-B93C9F3EC141}" type="slidenum">
              <a:rPr lang="es-ES" altLang="es-MX">
                <a:latin typeface="Century Gothic" panose="020B0502020202020204" pitchFamily="34" charset="0"/>
              </a:rPr>
              <a:pPr algn="ctr"/>
              <a:t>73</a:t>
            </a:fld>
            <a:endParaRPr lang="es-ES" altLang="es-MX" dirty="0">
              <a:latin typeface="Century Gothic" panose="020B0502020202020204" pitchFamily="34" charset="0"/>
            </a:endParaRPr>
          </a:p>
        </p:txBody>
      </p:sp>
    </p:spTree>
    <p:extLst>
      <p:ext uri="{BB962C8B-B14F-4D97-AF65-F5344CB8AC3E}">
        <p14:creationId xmlns:p14="http://schemas.microsoft.com/office/powerpoint/2010/main" val="300736687"/>
      </p:ext>
    </p:extLst>
  </p:cSld>
  <p:clrMapOvr>
    <a:masterClrMapping/>
  </p:clrMapOvr>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9 Rectángulo"/>
          <p:cNvSpPr/>
          <p:nvPr/>
        </p:nvSpPr>
        <p:spPr>
          <a:xfrm>
            <a:off x="1521725" y="3159037"/>
            <a:ext cx="6721524" cy="251914"/>
          </a:xfrm>
          <a:prstGeom prst="rect">
            <a:avLst/>
          </a:prstGeom>
          <a:ln/>
        </p:spPr>
        <p:style>
          <a:lnRef idx="2">
            <a:schemeClr val="dk1"/>
          </a:lnRef>
          <a:fillRef idx="1">
            <a:schemeClr val="lt1"/>
          </a:fillRef>
          <a:effectRef idx="0">
            <a:schemeClr val="dk1"/>
          </a:effectRef>
          <a:fontRef idx="minor">
            <a:schemeClr val="dk1"/>
          </a:fontRef>
        </p:style>
        <p:txBody>
          <a:bodyPr rtlCol="0" anchor="ctr"/>
          <a:lstStyle/>
          <a:p>
            <a:pPr algn="ctr"/>
            <a:endParaRPr lang="es-MX" dirty="0">
              <a:latin typeface="Century Gothic" panose="020B0502020202020204" pitchFamily="34" charset="0"/>
            </a:endParaRPr>
          </a:p>
        </p:txBody>
      </p:sp>
      <p:sp>
        <p:nvSpPr>
          <p:cNvPr id="7" name="1 Título"/>
          <p:cNvSpPr txBox="1">
            <a:spLocks/>
          </p:cNvSpPr>
          <p:nvPr/>
        </p:nvSpPr>
        <p:spPr bwMode="auto">
          <a:xfrm>
            <a:off x="232470" y="0"/>
            <a:ext cx="2163628" cy="568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noAutofit/>
          </a:bodyPr>
          <a:lstStyle>
            <a:lvl1pPr algn="l" defTabSz="457200" rtl="0" fontAlgn="base">
              <a:spcBef>
                <a:spcPct val="0"/>
              </a:spcBef>
              <a:spcAft>
                <a:spcPct val="0"/>
              </a:spcAft>
              <a:defRPr sz="3200" kern="1200">
                <a:solidFill>
                  <a:srgbClr val="CD0000"/>
                </a:solidFill>
                <a:latin typeface="Myriad Pro"/>
                <a:ea typeface="Myriad Pro"/>
                <a:cs typeface="Myriad Pro"/>
              </a:defRPr>
            </a:lvl1pPr>
            <a:lvl2pPr algn="l" defTabSz="457200" rtl="0" fontAlgn="base">
              <a:spcBef>
                <a:spcPct val="0"/>
              </a:spcBef>
              <a:spcAft>
                <a:spcPct val="0"/>
              </a:spcAft>
              <a:defRPr sz="3200">
                <a:solidFill>
                  <a:srgbClr val="CD0000"/>
                </a:solidFill>
                <a:latin typeface="Myriad Pro"/>
                <a:ea typeface="Myriad Pro"/>
                <a:cs typeface="Myriad Pro"/>
              </a:defRPr>
            </a:lvl2pPr>
            <a:lvl3pPr algn="l" defTabSz="457200" rtl="0" fontAlgn="base">
              <a:spcBef>
                <a:spcPct val="0"/>
              </a:spcBef>
              <a:spcAft>
                <a:spcPct val="0"/>
              </a:spcAft>
              <a:defRPr sz="3200">
                <a:solidFill>
                  <a:srgbClr val="CD0000"/>
                </a:solidFill>
                <a:latin typeface="Myriad Pro"/>
                <a:ea typeface="Myriad Pro"/>
                <a:cs typeface="Myriad Pro"/>
              </a:defRPr>
            </a:lvl3pPr>
            <a:lvl4pPr algn="l" defTabSz="457200" rtl="0" fontAlgn="base">
              <a:spcBef>
                <a:spcPct val="0"/>
              </a:spcBef>
              <a:spcAft>
                <a:spcPct val="0"/>
              </a:spcAft>
              <a:defRPr sz="3200">
                <a:solidFill>
                  <a:srgbClr val="CD0000"/>
                </a:solidFill>
                <a:latin typeface="Myriad Pro"/>
                <a:ea typeface="Myriad Pro"/>
                <a:cs typeface="Myriad Pro"/>
              </a:defRPr>
            </a:lvl4pPr>
            <a:lvl5pPr algn="l" defTabSz="457200" rtl="0" fontAlgn="base">
              <a:spcBef>
                <a:spcPct val="0"/>
              </a:spcBef>
              <a:spcAft>
                <a:spcPct val="0"/>
              </a:spcAft>
              <a:defRPr sz="3200">
                <a:solidFill>
                  <a:srgbClr val="CD0000"/>
                </a:solidFill>
                <a:latin typeface="Myriad Pro"/>
                <a:ea typeface="Myriad Pro"/>
                <a:cs typeface="Myriad Pro"/>
              </a:defRPr>
            </a:lvl5pPr>
            <a:lvl6pPr marL="457200" algn="l" defTabSz="457200" rtl="0" fontAlgn="base">
              <a:spcBef>
                <a:spcPct val="0"/>
              </a:spcBef>
              <a:spcAft>
                <a:spcPct val="0"/>
              </a:spcAft>
              <a:defRPr sz="3200">
                <a:solidFill>
                  <a:srgbClr val="CD0000"/>
                </a:solidFill>
                <a:latin typeface="Myriad Pro"/>
                <a:ea typeface="Myriad Pro"/>
                <a:cs typeface="Myriad Pro"/>
              </a:defRPr>
            </a:lvl6pPr>
            <a:lvl7pPr marL="914400" algn="l" defTabSz="457200" rtl="0" fontAlgn="base">
              <a:spcBef>
                <a:spcPct val="0"/>
              </a:spcBef>
              <a:spcAft>
                <a:spcPct val="0"/>
              </a:spcAft>
              <a:defRPr sz="3200">
                <a:solidFill>
                  <a:srgbClr val="CD0000"/>
                </a:solidFill>
                <a:latin typeface="Myriad Pro"/>
                <a:ea typeface="Myriad Pro"/>
                <a:cs typeface="Myriad Pro"/>
              </a:defRPr>
            </a:lvl7pPr>
            <a:lvl8pPr marL="1371600" algn="l" defTabSz="457200" rtl="0" fontAlgn="base">
              <a:spcBef>
                <a:spcPct val="0"/>
              </a:spcBef>
              <a:spcAft>
                <a:spcPct val="0"/>
              </a:spcAft>
              <a:defRPr sz="3200">
                <a:solidFill>
                  <a:srgbClr val="CD0000"/>
                </a:solidFill>
                <a:latin typeface="Myriad Pro"/>
                <a:ea typeface="Myriad Pro"/>
                <a:cs typeface="Myriad Pro"/>
              </a:defRPr>
            </a:lvl8pPr>
            <a:lvl9pPr marL="1828800" algn="l" defTabSz="457200" rtl="0" fontAlgn="base">
              <a:spcBef>
                <a:spcPct val="0"/>
              </a:spcBef>
              <a:spcAft>
                <a:spcPct val="0"/>
              </a:spcAft>
              <a:defRPr sz="3200">
                <a:solidFill>
                  <a:srgbClr val="CD0000"/>
                </a:solidFill>
                <a:latin typeface="Myriad Pro"/>
                <a:ea typeface="Myriad Pro"/>
                <a:cs typeface="Myriad Pro"/>
              </a:defRPr>
            </a:lvl9pPr>
          </a:lstStyle>
          <a:p>
            <a:pPr eaLnBrk="1" hangingPunct="1"/>
            <a:r>
              <a:rPr lang="es-MX" sz="2000" dirty="0">
                <a:latin typeface="Century Gothic" panose="020B0502020202020204" pitchFamily="34" charset="0"/>
              </a:rPr>
              <a:t>Orden del día</a:t>
            </a:r>
          </a:p>
        </p:txBody>
      </p:sp>
      <p:sp>
        <p:nvSpPr>
          <p:cNvPr id="2" name="1 Marcador de número de diapositiva"/>
          <p:cNvSpPr>
            <a:spLocks noGrp="1"/>
          </p:cNvSpPr>
          <p:nvPr>
            <p:ph type="sldNum" sz="quarter" idx="12"/>
          </p:nvPr>
        </p:nvSpPr>
        <p:spPr>
          <a:xfrm>
            <a:off x="8307238" y="6364976"/>
            <a:ext cx="379562" cy="365125"/>
          </a:xfrm>
        </p:spPr>
        <p:txBody>
          <a:bodyPr/>
          <a:lstStyle/>
          <a:p>
            <a:pPr algn="ctr"/>
            <a:fld id="{05E83AA4-A00D-4AA0-8FE8-B93C9F3EC141}" type="slidenum">
              <a:rPr lang="es-ES" altLang="es-MX" smtClean="0">
                <a:latin typeface="Century Gothic" panose="020B0502020202020204" pitchFamily="34" charset="0"/>
              </a:rPr>
              <a:pPr algn="ctr"/>
              <a:t>74</a:t>
            </a:fld>
            <a:endParaRPr lang="es-ES" altLang="es-MX" dirty="0">
              <a:latin typeface="Century Gothic" panose="020B0502020202020204" pitchFamily="34" charset="0"/>
            </a:endParaRPr>
          </a:p>
        </p:txBody>
      </p:sp>
      <p:sp>
        <p:nvSpPr>
          <p:cNvPr id="11" name="10 Rectángulo"/>
          <p:cNvSpPr/>
          <p:nvPr/>
        </p:nvSpPr>
        <p:spPr>
          <a:xfrm>
            <a:off x="74448" y="458441"/>
            <a:ext cx="8323122" cy="738664"/>
          </a:xfrm>
          <a:prstGeom prst="rect">
            <a:avLst/>
          </a:prstGeom>
        </p:spPr>
        <p:txBody>
          <a:bodyPr wrap="square">
            <a:spAutoFit/>
          </a:bodyPr>
          <a:lstStyle/>
          <a:p>
            <a:pPr algn="ctr" defTabSz="457200"/>
            <a:r>
              <a:rPr lang="es-MX" sz="1400" b="1" dirty="0">
                <a:latin typeface="Century Gothic" panose="020B0502020202020204" pitchFamily="34" charset="0"/>
                <a:ea typeface="Myriad Pro"/>
                <a:cs typeface="Myriad Pro"/>
              </a:rPr>
              <a:t>Comité de Inversiones </a:t>
            </a:r>
          </a:p>
          <a:p>
            <a:pPr algn="ctr" defTabSz="457200"/>
            <a:r>
              <a:rPr lang="es-MX" sz="1400" b="1" dirty="0">
                <a:latin typeface="Century Gothic" panose="020B0502020202020204" pitchFamily="34" charset="0"/>
                <a:ea typeface="Myriad Pro"/>
                <a:cs typeface="Myriad Pro"/>
              </a:rPr>
              <a:t>Sesión número </a:t>
            </a:r>
            <a:r>
              <a:rPr lang="es-MX" sz="1400" b="1" dirty="0" smtClean="0">
                <a:latin typeface="Century Gothic" panose="020B0502020202020204" pitchFamily="34" charset="0"/>
                <a:ea typeface="Myriad Pro"/>
                <a:cs typeface="Myriad Pro"/>
              </a:rPr>
              <a:t>034</a:t>
            </a:r>
            <a:endParaRPr lang="es-MX" sz="1400" b="1" dirty="0">
              <a:latin typeface="Century Gothic" panose="020B0502020202020204" pitchFamily="34" charset="0"/>
              <a:ea typeface="Myriad Pro"/>
              <a:cs typeface="Myriad Pro"/>
            </a:endParaRPr>
          </a:p>
          <a:p>
            <a:pPr algn="ctr" defTabSz="457200"/>
            <a:r>
              <a:rPr lang="es-MX" sz="1400" b="1" dirty="0" smtClean="0">
                <a:latin typeface="Century Gothic" panose="020B0502020202020204" pitchFamily="34" charset="0"/>
                <a:ea typeface="Myriad Pro"/>
                <a:cs typeface="Myriad Pro"/>
              </a:rPr>
              <a:t>Mayo 2017</a:t>
            </a:r>
            <a:endParaRPr lang="es-MX" sz="1400" b="1" dirty="0">
              <a:latin typeface="Century Gothic" panose="020B0502020202020204" pitchFamily="34" charset="0"/>
              <a:ea typeface="Myriad Pro"/>
              <a:cs typeface="Myriad Pro"/>
            </a:endParaRPr>
          </a:p>
        </p:txBody>
      </p:sp>
      <p:sp>
        <p:nvSpPr>
          <p:cNvPr id="9" name="1 Marcador de contenido"/>
          <p:cNvSpPr txBox="1">
            <a:spLocks/>
          </p:cNvSpPr>
          <p:nvPr/>
        </p:nvSpPr>
        <p:spPr bwMode="auto">
          <a:xfrm>
            <a:off x="1519577" y="1343109"/>
            <a:ext cx="6721524" cy="4080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normAutofit/>
          </a:bodyPr>
          <a:lstStyle>
            <a:lvl1pPr marL="342900" indent="-342900" algn="l" defTabSz="457200" rtl="0" fontAlgn="base">
              <a:spcBef>
                <a:spcPct val="20000"/>
              </a:spcBef>
              <a:spcAft>
                <a:spcPct val="0"/>
              </a:spcAft>
              <a:buFont typeface="Arial" pitchFamily="34" charset="0"/>
              <a:buChar char="•"/>
              <a:defRPr sz="2800" kern="1200">
                <a:solidFill>
                  <a:schemeClr val="tx1"/>
                </a:solidFill>
                <a:latin typeface="Myriad Pro Light"/>
                <a:ea typeface="Myriad Pro Light"/>
                <a:cs typeface="Myriad Pro Light"/>
              </a:defRPr>
            </a:lvl1pPr>
            <a:lvl2pPr marL="742950" indent="-285750" algn="l" defTabSz="457200" rtl="0" fontAlgn="base">
              <a:spcBef>
                <a:spcPct val="20000"/>
              </a:spcBef>
              <a:spcAft>
                <a:spcPct val="0"/>
              </a:spcAft>
              <a:buFont typeface="Arial" pitchFamily="34" charset="0"/>
              <a:buChar char="–"/>
              <a:defRPr sz="2400" kern="1200">
                <a:solidFill>
                  <a:schemeClr val="tx1"/>
                </a:solidFill>
                <a:latin typeface="Myriad Pro Light"/>
                <a:ea typeface="Myriad Pro Light"/>
                <a:cs typeface="Myriad Pro Light"/>
              </a:defRPr>
            </a:lvl2pPr>
            <a:lvl3pPr marL="1143000" indent="-228600" algn="l" defTabSz="457200" rtl="0" fontAlgn="base">
              <a:spcBef>
                <a:spcPct val="20000"/>
              </a:spcBef>
              <a:spcAft>
                <a:spcPct val="0"/>
              </a:spcAft>
              <a:buFont typeface="Arial" pitchFamily="34" charset="0"/>
              <a:buChar char="•"/>
              <a:defRPr sz="2000" kern="1200">
                <a:solidFill>
                  <a:schemeClr val="tx1"/>
                </a:solidFill>
                <a:latin typeface="Myriad Pro Light"/>
                <a:ea typeface="Myriad Pro Light"/>
                <a:cs typeface="Myriad Pro Light"/>
              </a:defRPr>
            </a:lvl3pPr>
            <a:lvl4pPr marL="1600200" indent="-228600" algn="l" defTabSz="457200" rtl="0" fontAlgn="base">
              <a:spcBef>
                <a:spcPct val="20000"/>
              </a:spcBef>
              <a:spcAft>
                <a:spcPct val="0"/>
              </a:spcAft>
              <a:buFont typeface="Arial" pitchFamily="34" charset="0"/>
              <a:buChar char="–"/>
              <a:defRPr kern="1200">
                <a:solidFill>
                  <a:schemeClr val="tx1"/>
                </a:solidFill>
                <a:latin typeface="Myriad Pro Light"/>
                <a:ea typeface="Myriad Pro Light"/>
                <a:cs typeface="Myriad Pro Light"/>
              </a:defRPr>
            </a:lvl4pPr>
            <a:lvl5pPr marL="2057400" indent="-228600" algn="l" defTabSz="457200" rtl="0" fontAlgn="base">
              <a:spcBef>
                <a:spcPct val="20000"/>
              </a:spcBef>
              <a:spcAft>
                <a:spcPct val="0"/>
              </a:spcAft>
              <a:buFont typeface="Arial" pitchFamily="34" charset="0"/>
              <a:buChar char="»"/>
              <a:defRPr kern="1200">
                <a:solidFill>
                  <a:schemeClr val="tx1"/>
                </a:solidFill>
                <a:latin typeface="Myriad Pro Light"/>
                <a:ea typeface="Myriad Pro Light"/>
                <a:cs typeface="Myriad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eaLnBrk="1" hangingPunct="1">
              <a:buFont typeface="Arial" pitchFamily="34" charset="0"/>
              <a:buNone/>
            </a:pPr>
            <a:endParaRPr lang="es-MX" sz="1100" dirty="0" smtClean="0">
              <a:latin typeface="Century Gothic" panose="020B0502020202020204" pitchFamily="34" charset="0"/>
            </a:endParaRPr>
          </a:p>
          <a:p>
            <a:pPr marL="285750" indent="-285750" eaLnBrk="1" hangingPunct="1">
              <a:buFont typeface="+mj-lt"/>
              <a:buAutoNum type="romanUcPeriod"/>
            </a:pPr>
            <a:r>
              <a:rPr lang="es-MX" sz="1100" dirty="0">
                <a:latin typeface="Century Gothic" panose="020B0502020202020204" pitchFamily="34" charset="0"/>
                <a:hlinkClick r:id="rId3" action="ppaction://hlinksldjump"/>
              </a:rPr>
              <a:t>Presentación, análisis y propuesta de CKD VEX Capital (bienes raíces)                                </a:t>
            </a:r>
            <a:endParaRPr lang="es-MX" sz="1100" dirty="0">
              <a:latin typeface="Century Gothic" panose="020B0502020202020204" pitchFamily="34" charset="0"/>
            </a:endParaRPr>
          </a:p>
          <a:p>
            <a:pPr marL="285750" indent="-285750" eaLnBrk="1" hangingPunct="1">
              <a:buFont typeface="+mj-lt"/>
              <a:buAutoNum type="romanUcPeriod"/>
            </a:pPr>
            <a:endParaRPr lang="es-MX" sz="1100" dirty="0">
              <a:latin typeface="Century Gothic" panose="020B0502020202020204" pitchFamily="34" charset="0"/>
            </a:endParaRPr>
          </a:p>
          <a:p>
            <a:pPr marL="285750" indent="-285750" eaLnBrk="1" hangingPunct="1">
              <a:buFont typeface="+mj-lt"/>
              <a:buAutoNum type="romanUcPeriod"/>
            </a:pPr>
            <a:r>
              <a:rPr lang="es-MX" sz="1100" dirty="0">
                <a:latin typeface="Century Gothic" panose="020B0502020202020204" pitchFamily="34" charset="0"/>
                <a:hlinkClick r:id="rId4" action="ppaction://hlinksldjump"/>
              </a:rPr>
              <a:t>Informe sobre la inversión en CKD´s                                                                                                   </a:t>
            </a:r>
            <a:endParaRPr lang="es-MX" sz="1100" dirty="0">
              <a:latin typeface="Century Gothic" panose="020B0502020202020204" pitchFamily="34" charset="0"/>
            </a:endParaRPr>
          </a:p>
          <a:p>
            <a:pPr marL="285750" indent="-285750" eaLnBrk="1" hangingPunct="1">
              <a:buFont typeface="+mj-lt"/>
              <a:buAutoNum type="romanUcPeriod"/>
            </a:pPr>
            <a:endParaRPr lang="es-MX" sz="1100" dirty="0">
              <a:latin typeface="Century Gothic" panose="020B0502020202020204" pitchFamily="34" charset="0"/>
            </a:endParaRPr>
          </a:p>
          <a:p>
            <a:pPr marL="285750" indent="-285750" eaLnBrk="1" hangingPunct="1">
              <a:buFont typeface="+mj-lt"/>
              <a:buAutoNum type="romanUcPeriod"/>
            </a:pPr>
            <a:r>
              <a:rPr lang="es-MX" sz="1100" dirty="0">
                <a:latin typeface="Century Gothic" panose="020B0502020202020204" pitchFamily="34" charset="0"/>
                <a:hlinkClick r:id="rId5" action="ppaction://hlinksldjump"/>
              </a:rPr>
              <a:t>Informe sobre el entorno económico                                                                                                </a:t>
            </a:r>
            <a:endParaRPr lang="es-MX" sz="1100" dirty="0">
              <a:latin typeface="Century Gothic" panose="020B0502020202020204" pitchFamily="34" charset="0"/>
            </a:endParaRPr>
          </a:p>
          <a:p>
            <a:pPr marL="285750" indent="-285750" eaLnBrk="1" hangingPunct="1">
              <a:buFont typeface="+mj-lt"/>
              <a:buAutoNum type="romanUcPeriod"/>
            </a:pPr>
            <a:endParaRPr lang="es-MX" sz="1100" dirty="0">
              <a:latin typeface="Century Gothic" panose="020B0502020202020204" pitchFamily="34" charset="0"/>
            </a:endParaRPr>
          </a:p>
          <a:p>
            <a:pPr marL="285750" indent="-285750" eaLnBrk="1" hangingPunct="1">
              <a:buFont typeface="+mj-lt"/>
              <a:buAutoNum type="romanUcPeriod"/>
            </a:pPr>
            <a:r>
              <a:rPr lang="es-MX" sz="1100" dirty="0">
                <a:latin typeface="Century Gothic" panose="020B0502020202020204" pitchFamily="34" charset="0"/>
                <a:hlinkClick r:id="rId6" action="ppaction://hlinksldjump"/>
              </a:rPr>
              <a:t>Informe sobre la estrategia del FANVIT                                                                                            </a:t>
            </a:r>
            <a:endParaRPr lang="es-MX" sz="1100" dirty="0">
              <a:latin typeface="Century Gothic" panose="020B0502020202020204" pitchFamily="34" charset="0"/>
            </a:endParaRPr>
          </a:p>
          <a:p>
            <a:pPr marL="285750" indent="-285750" eaLnBrk="1" hangingPunct="1">
              <a:buFont typeface="+mj-lt"/>
              <a:buAutoNum type="romanUcPeriod"/>
            </a:pPr>
            <a:endParaRPr lang="es-MX" sz="1100" dirty="0">
              <a:latin typeface="Century Gothic" panose="020B0502020202020204" pitchFamily="34" charset="0"/>
            </a:endParaRPr>
          </a:p>
          <a:p>
            <a:pPr marL="285750" indent="-285750" eaLnBrk="1" hangingPunct="1">
              <a:buFont typeface="+mj-lt"/>
              <a:buAutoNum type="romanUcPeriod"/>
            </a:pPr>
            <a:r>
              <a:rPr lang="es-MX" altLang="es-MX" sz="1100" dirty="0">
                <a:latin typeface="Century Gothic" panose="020B0502020202020204" pitchFamily="34" charset="0"/>
                <a:hlinkClick r:id="rId7" action="ppaction://hlinksldjump"/>
              </a:rPr>
              <a:t>Informe del FANVIT</a:t>
            </a:r>
            <a:endParaRPr lang="es-MX" altLang="es-MX" sz="1100" dirty="0">
              <a:latin typeface="Century Gothic" panose="020B0502020202020204" pitchFamily="34" charset="0"/>
            </a:endParaRPr>
          </a:p>
          <a:p>
            <a:pPr marL="285750" indent="-285750" eaLnBrk="1" hangingPunct="1">
              <a:buFont typeface="+mj-lt"/>
              <a:buAutoNum type="romanUcPeriod"/>
            </a:pPr>
            <a:endParaRPr lang="es-MX" altLang="es-MX" sz="1100" dirty="0">
              <a:latin typeface="Century Gothic" panose="020B0502020202020204" pitchFamily="34" charset="0"/>
            </a:endParaRPr>
          </a:p>
          <a:p>
            <a:pPr marL="285750" indent="-285750" eaLnBrk="1" hangingPunct="1">
              <a:buFont typeface="+mj-lt"/>
              <a:buAutoNum type="romanUcPeriod"/>
            </a:pPr>
            <a:r>
              <a:rPr lang="es-MX" altLang="es-MX" sz="1100" dirty="0">
                <a:latin typeface="Century Gothic" panose="020B0502020202020204" pitchFamily="34" charset="0"/>
                <a:hlinkClick r:id="rId8" action="ppaction://hlinksldjump"/>
              </a:rPr>
              <a:t>Informe de la Coordinación General de Riesgos                                                                           </a:t>
            </a:r>
            <a:endParaRPr lang="es-MX" altLang="es-MX" sz="1100" dirty="0">
              <a:latin typeface="Century Gothic" panose="020B0502020202020204" pitchFamily="34" charset="0"/>
            </a:endParaRPr>
          </a:p>
          <a:p>
            <a:pPr marL="285750" indent="-285750" eaLnBrk="1" hangingPunct="1">
              <a:buFont typeface="+mj-lt"/>
              <a:buAutoNum type="romanUcPeriod"/>
            </a:pPr>
            <a:endParaRPr lang="es-MX" altLang="es-MX" sz="1100" dirty="0">
              <a:latin typeface="Century Gothic" panose="020B0502020202020204" pitchFamily="34" charset="0"/>
            </a:endParaRPr>
          </a:p>
          <a:p>
            <a:pPr marL="285750" indent="-285750" eaLnBrk="1" hangingPunct="1">
              <a:buFont typeface="+mj-lt"/>
              <a:buAutoNum type="romanUcPeriod"/>
            </a:pPr>
            <a:r>
              <a:rPr lang="es-MX" altLang="es-MX" sz="1100" dirty="0">
                <a:latin typeface="Century Gothic" panose="020B0502020202020204" pitchFamily="34" charset="0"/>
                <a:hlinkClick r:id="rId9" action="ppaction://hlinksldjump"/>
              </a:rPr>
              <a:t>Modelo de la Subcuenta de Vivienda</a:t>
            </a:r>
            <a:endParaRPr lang="es-MX" altLang="es-MX" sz="1100" dirty="0">
              <a:latin typeface="Century Gothic" panose="020B0502020202020204" pitchFamily="34" charset="0"/>
            </a:endParaRPr>
          </a:p>
          <a:p>
            <a:pPr marL="285750" indent="-285750" eaLnBrk="1" hangingPunct="1">
              <a:buFont typeface="+mj-lt"/>
              <a:buAutoNum type="romanUcPeriod"/>
            </a:pPr>
            <a:endParaRPr lang="es-MX" altLang="es-MX" sz="1100" dirty="0">
              <a:latin typeface="Century Gothic" panose="020B0502020202020204" pitchFamily="34" charset="0"/>
            </a:endParaRPr>
          </a:p>
          <a:p>
            <a:pPr marL="285750" indent="-285750" eaLnBrk="1" hangingPunct="1">
              <a:buFont typeface="+mj-lt"/>
              <a:buAutoNum type="romanUcPeriod"/>
            </a:pPr>
            <a:r>
              <a:rPr lang="es-MX" altLang="es-MX" sz="1100" dirty="0">
                <a:latin typeface="Century Gothic" panose="020B0502020202020204" pitchFamily="34" charset="0"/>
                <a:hlinkClick r:id="rId10" action="ppaction://hlinksldjump"/>
              </a:rPr>
              <a:t>Informe sobre resultados y composición del FINVIT</a:t>
            </a:r>
            <a:endParaRPr lang="es-MX" altLang="es-MX" sz="1100" dirty="0">
              <a:latin typeface="Century Gothic" panose="020B0502020202020204" pitchFamily="34" charset="0"/>
            </a:endParaRPr>
          </a:p>
          <a:p>
            <a:pPr marL="285750" indent="-285750" eaLnBrk="1" hangingPunct="1">
              <a:buFont typeface="+mj-lt"/>
              <a:buAutoNum type="romanUcPeriod"/>
            </a:pPr>
            <a:endParaRPr lang="es-MX" altLang="es-MX" sz="1100" dirty="0">
              <a:latin typeface="Century Gothic" panose="020B0502020202020204" pitchFamily="34" charset="0"/>
            </a:endParaRPr>
          </a:p>
          <a:p>
            <a:pPr marL="285750" indent="-285750" eaLnBrk="1" hangingPunct="1">
              <a:buFont typeface="+mj-lt"/>
              <a:buAutoNum type="romanUcPeriod"/>
            </a:pPr>
            <a:r>
              <a:rPr lang="es-MX" altLang="es-MX" sz="1100" dirty="0">
                <a:latin typeface="Century Gothic" panose="020B0502020202020204" pitchFamily="34" charset="0"/>
                <a:hlinkClick r:id="rId11" action="ppaction://hlinksldjump"/>
              </a:rPr>
              <a:t>Propuesta de cambio de custodio en la Tesorería</a:t>
            </a:r>
            <a:endParaRPr lang="es-MX" altLang="es-MX" sz="1100" dirty="0">
              <a:latin typeface="Century Gothic" panose="020B0502020202020204" pitchFamily="34" charset="0"/>
            </a:endParaRPr>
          </a:p>
          <a:p>
            <a:pPr marL="285750" indent="-285750" eaLnBrk="1" hangingPunct="1">
              <a:buFont typeface="+mj-lt"/>
              <a:buAutoNum type="romanUcPeriod"/>
            </a:pPr>
            <a:endParaRPr lang="es-MX" altLang="es-MX" sz="1100" dirty="0" smtClean="0">
              <a:latin typeface="Century Gothic" panose="020B0502020202020204" pitchFamily="34" charset="0"/>
            </a:endParaRPr>
          </a:p>
          <a:p>
            <a:pPr marL="0" indent="0" eaLnBrk="1" hangingPunct="1">
              <a:buFont typeface="Arial" pitchFamily="34" charset="0"/>
              <a:buNone/>
            </a:pPr>
            <a:endParaRPr lang="es-MX" altLang="es-MX" sz="1100" dirty="0" smtClean="0">
              <a:latin typeface="Century Gothic" panose="020B0502020202020204" pitchFamily="34" charset="0"/>
            </a:endParaRPr>
          </a:p>
          <a:p>
            <a:pPr marL="0" indent="0" eaLnBrk="1" hangingPunct="1">
              <a:buFont typeface="Arial" pitchFamily="34" charset="0"/>
              <a:buNone/>
            </a:pPr>
            <a:endParaRPr lang="es-MX" altLang="es-MX" sz="1100" dirty="0">
              <a:latin typeface="Century Gothic" panose="020B0502020202020204" pitchFamily="34" charset="0"/>
            </a:endParaRPr>
          </a:p>
        </p:txBody>
      </p:sp>
    </p:spTree>
    <p:extLst>
      <p:ext uri="{BB962C8B-B14F-4D97-AF65-F5344CB8AC3E}">
        <p14:creationId xmlns:p14="http://schemas.microsoft.com/office/powerpoint/2010/main" val="4286703796"/>
      </p:ext>
    </p:extLst>
  </p:cSld>
  <p:clrMapOvr>
    <a:masterClrMapping/>
  </p:clrMapOvr>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191523" y="117984"/>
            <a:ext cx="7504677" cy="354013"/>
          </a:xfrm>
        </p:spPr>
        <p:txBody>
          <a:bodyPr/>
          <a:lstStyle/>
          <a:p>
            <a:pPr algn="ctr"/>
            <a:r>
              <a:rPr lang="es-MX" sz="2000" b="1" dirty="0">
                <a:latin typeface="Century Gothic" panose="020B0502020202020204" pitchFamily="34" charset="0"/>
              </a:rPr>
              <a:t>Resultado FANVIT </a:t>
            </a:r>
            <a:r>
              <a:rPr lang="es-MX" sz="1400" b="1" dirty="0">
                <a:latin typeface="Century Gothic" panose="020B0502020202020204" pitchFamily="34" charset="0"/>
              </a:rPr>
              <a:t>al 28 de abril de 2017</a:t>
            </a:r>
          </a:p>
        </p:txBody>
      </p:sp>
      <p:sp>
        <p:nvSpPr>
          <p:cNvPr id="4" name="Marcador de número de diapositiva 3"/>
          <p:cNvSpPr>
            <a:spLocks noGrp="1"/>
          </p:cNvSpPr>
          <p:nvPr>
            <p:ph type="sldNum" sz="quarter" idx="12"/>
          </p:nvPr>
        </p:nvSpPr>
        <p:spPr>
          <a:xfrm>
            <a:off x="8391524" y="6492875"/>
            <a:ext cx="752475" cy="365125"/>
          </a:xfrm>
        </p:spPr>
        <p:txBody>
          <a:bodyPr/>
          <a:lstStyle/>
          <a:p>
            <a:pPr algn="ctr"/>
            <a:fld id="{05E83AA4-A00D-4AA0-8FE8-B93C9F3EC141}" type="slidenum">
              <a:rPr lang="es-ES" altLang="es-MX" smtClean="0">
                <a:latin typeface="Century Gothic" panose="020B0502020202020204" pitchFamily="34" charset="0"/>
              </a:rPr>
              <a:pPr algn="ctr"/>
              <a:t>75</a:t>
            </a:fld>
            <a:endParaRPr lang="es-ES" altLang="es-MX" dirty="0">
              <a:latin typeface="Century Gothic" panose="020B0502020202020204" pitchFamily="34" charset="0"/>
            </a:endParaRPr>
          </a:p>
        </p:txBody>
      </p:sp>
      <p:sp>
        <p:nvSpPr>
          <p:cNvPr id="13" name="CuadroTexto 31"/>
          <p:cNvSpPr txBox="1"/>
          <p:nvPr/>
        </p:nvSpPr>
        <p:spPr>
          <a:xfrm>
            <a:off x="3298676" y="1417736"/>
            <a:ext cx="3367078" cy="338554"/>
          </a:xfrm>
          <a:prstGeom prst="rect">
            <a:avLst/>
          </a:prstGeom>
          <a:noFill/>
        </p:spPr>
        <p:txBody>
          <a:bodyPr wrap="square" rtlCol="0">
            <a:spAutoFit/>
          </a:bodyPr>
          <a:lstStyle/>
          <a:p>
            <a:r>
              <a:rPr lang="es-MX" sz="800" b="1" dirty="0"/>
              <a:t>Fecha: 28 de abril 2017. * Suma de Activos Netos de las Siefores al 28 de febrero. ** VaR Paramétrico al 99% de confianza horizonte a un día.</a:t>
            </a:r>
          </a:p>
        </p:txBody>
      </p:sp>
      <p:sp>
        <p:nvSpPr>
          <p:cNvPr id="14" name="CuadroTexto 17"/>
          <p:cNvSpPr txBox="1"/>
          <p:nvPr/>
        </p:nvSpPr>
        <p:spPr>
          <a:xfrm>
            <a:off x="92160" y="3208807"/>
            <a:ext cx="3609280" cy="461665"/>
          </a:xfrm>
          <a:prstGeom prst="rect">
            <a:avLst/>
          </a:prstGeom>
          <a:noFill/>
        </p:spPr>
        <p:txBody>
          <a:bodyPr wrap="square" rtlCol="0">
            <a:spAutoFit/>
          </a:bodyPr>
          <a:lstStyle/>
          <a:p>
            <a:r>
              <a:rPr lang="es-MX" sz="800" b="1" dirty="0"/>
              <a:t>* El VaR histórico es a horizonte de 1 día con el 99% de confianza ** Sensibilidad por aumento de 1pb en tasas (PV01). *** Sensibilidad por disminución de 1% en Renta Variable (RV). **** Sensibilidad por disminución de 1% en el dólar.</a:t>
            </a:r>
          </a:p>
        </p:txBody>
      </p:sp>
      <p:sp>
        <p:nvSpPr>
          <p:cNvPr id="16" name="CuadroTexto 14"/>
          <p:cNvSpPr txBox="1"/>
          <p:nvPr/>
        </p:nvSpPr>
        <p:spPr>
          <a:xfrm>
            <a:off x="4393624" y="1745493"/>
            <a:ext cx="3245476" cy="1384995"/>
          </a:xfrm>
          <a:prstGeom prst="rect">
            <a:avLst/>
          </a:prstGeom>
          <a:noFill/>
        </p:spPr>
        <p:txBody>
          <a:bodyPr wrap="square" rtlCol="0">
            <a:spAutoFit/>
          </a:bodyPr>
          <a:lstStyle/>
          <a:p>
            <a:r>
              <a:rPr lang="es-MX" dirty="0"/>
              <a:t>Efecto Trump   	- 3,436 mdp</a:t>
            </a:r>
          </a:p>
          <a:p>
            <a:r>
              <a:rPr lang="es-MX" sz="1200" dirty="0"/>
              <a:t>(8-11 nov.)</a:t>
            </a:r>
          </a:p>
          <a:p>
            <a:r>
              <a:rPr lang="es-MX" dirty="0"/>
              <a:t>Resultado 2016   	  1,006 mdp</a:t>
            </a:r>
          </a:p>
          <a:p>
            <a:r>
              <a:rPr lang="es-MX" dirty="0"/>
              <a:t>Resultado 2017	*</a:t>
            </a:r>
            <a:r>
              <a:rPr lang="es-MX" u="sng" dirty="0"/>
              <a:t>3,073 </a:t>
            </a:r>
            <a:r>
              <a:rPr lang="es-MX" u="sng" dirty="0" err="1"/>
              <a:t>mdp</a:t>
            </a:r>
            <a:endParaRPr lang="es-MX" u="sng" dirty="0"/>
          </a:p>
          <a:p>
            <a:r>
              <a:rPr lang="es-MX" dirty="0"/>
              <a:t>                                     4,079 mdp</a:t>
            </a:r>
          </a:p>
        </p:txBody>
      </p:sp>
      <p:pic>
        <p:nvPicPr>
          <p:cNvPr id="17" name="Imagen 7"/>
          <p:cNvPicPr>
            <a:picLocks noChangeAspect="1"/>
          </p:cNvPicPr>
          <p:nvPr/>
        </p:nvPicPr>
        <p:blipFill>
          <a:blip r:embed="rId3"/>
          <a:stretch>
            <a:fillRect/>
          </a:stretch>
        </p:blipFill>
        <p:spPr>
          <a:xfrm>
            <a:off x="3446404" y="472032"/>
            <a:ext cx="4305886" cy="923259"/>
          </a:xfrm>
          <a:prstGeom prst="rect">
            <a:avLst/>
          </a:prstGeom>
        </p:spPr>
      </p:pic>
      <p:pic>
        <p:nvPicPr>
          <p:cNvPr id="20" name="Imagen 8"/>
          <p:cNvPicPr>
            <a:picLocks noChangeAspect="1"/>
          </p:cNvPicPr>
          <p:nvPr/>
        </p:nvPicPr>
        <p:blipFill>
          <a:blip r:embed="rId4"/>
          <a:stretch>
            <a:fillRect/>
          </a:stretch>
        </p:blipFill>
        <p:spPr>
          <a:xfrm>
            <a:off x="0" y="3670472"/>
            <a:ext cx="4885944" cy="2876963"/>
          </a:xfrm>
          <a:prstGeom prst="rect">
            <a:avLst/>
          </a:prstGeom>
        </p:spPr>
      </p:pic>
      <p:pic>
        <p:nvPicPr>
          <p:cNvPr id="21" name="Imagen 10"/>
          <p:cNvPicPr>
            <a:picLocks noChangeAspect="1"/>
          </p:cNvPicPr>
          <p:nvPr/>
        </p:nvPicPr>
        <p:blipFill>
          <a:blip r:embed="rId5"/>
          <a:stretch>
            <a:fillRect/>
          </a:stretch>
        </p:blipFill>
        <p:spPr>
          <a:xfrm>
            <a:off x="4885945" y="3665709"/>
            <a:ext cx="4258055" cy="2872200"/>
          </a:xfrm>
          <a:prstGeom prst="rect">
            <a:avLst/>
          </a:prstGeom>
        </p:spPr>
      </p:pic>
      <p:sp>
        <p:nvSpPr>
          <p:cNvPr id="22" name="CuadroTexto 12"/>
          <p:cNvSpPr txBox="1"/>
          <p:nvPr/>
        </p:nvSpPr>
        <p:spPr>
          <a:xfrm>
            <a:off x="4391665" y="3117782"/>
            <a:ext cx="4442702" cy="461665"/>
          </a:xfrm>
          <a:prstGeom prst="rect">
            <a:avLst/>
          </a:prstGeom>
          <a:solidFill>
            <a:schemeClr val="bg1"/>
          </a:solidFill>
        </p:spPr>
        <p:txBody>
          <a:bodyPr wrap="square" rtlCol="0">
            <a:spAutoFit/>
          </a:bodyPr>
          <a:lstStyle/>
          <a:p>
            <a:r>
              <a:rPr lang="es-MX" sz="800" b="1" dirty="0"/>
              <a:t>*La atribución al rendimiento lo calculas con el “valor de la cartera” valuada por COVAF. </a:t>
            </a:r>
          </a:p>
          <a:p>
            <a:r>
              <a:rPr lang="es-MX" sz="800" b="1" dirty="0"/>
              <a:t>El Valor de la cartera es el “Activo Neto” antes de aplicar gastos o entradas.</a:t>
            </a:r>
          </a:p>
          <a:p>
            <a:r>
              <a:rPr lang="es-MX" sz="800" b="1" dirty="0"/>
              <a:t>104,295 - 90,222 - 11,000 = 3,073.</a:t>
            </a:r>
          </a:p>
        </p:txBody>
      </p:sp>
      <p:pic>
        <p:nvPicPr>
          <p:cNvPr id="23" name="Imagen 2"/>
          <p:cNvPicPr>
            <a:picLocks noChangeAspect="1"/>
          </p:cNvPicPr>
          <p:nvPr/>
        </p:nvPicPr>
        <p:blipFill>
          <a:blip r:embed="rId6"/>
          <a:stretch>
            <a:fillRect/>
          </a:stretch>
        </p:blipFill>
        <p:spPr>
          <a:xfrm>
            <a:off x="320846" y="471997"/>
            <a:ext cx="2886314" cy="2732012"/>
          </a:xfrm>
          <a:prstGeom prst="rect">
            <a:avLst/>
          </a:prstGeom>
        </p:spPr>
      </p:pic>
      <p:sp>
        <p:nvSpPr>
          <p:cNvPr id="24" name="CuadroTexto 4"/>
          <p:cNvSpPr txBox="1"/>
          <p:nvPr/>
        </p:nvSpPr>
        <p:spPr>
          <a:xfrm>
            <a:off x="91664" y="6552198"/>
            <a:ext cx="3127026" cy="338554"/>
          </a:xfrm>
          <a:prstGeom prst="rect">
            <a:avLst/>
          </a:prstGeom>
          <a:noFill/>
        </p:spPr>
        <p:txBody>
          <a:bodyPr wrap="square" rtlCol="0">
            <a:spAutoFit/>
          </a:bodyPr>
          <a:lstStyle/>
          <a:p>
            <a:r>
              <a:rPr lang="es-MX" sz="800" b="1" dirty="0"/>
              <a:t>* Rendimiento anualizado. Suponemos el rendimiento del FANVIT (con gastos) si hubiera invertido únicamente en los activos graficados</a:t>
            </a:r>
          </a:p>
        </p:txBody>
      </p:sp>
      <p:sp>
        <p:nvSpPr>
          <p:cNvPr id="25" name="CuadroTexto 18"/>
          <p:cNvSpPr txBox="1"/>
          <p:nvPr/>
        </p:nvSpPr>
        <p:spPr>
          <a:xfrm>
            <a:off x="4798170" y="6541723"/>
            <a:ext cx="3345972" cy="338554"/>
          </a:xfrm>
          <a:prstGeom prst="rect">
            <a:avLst/>
          </a:prstGeom>
          <a:noFill/>
        </p:spPr>
        <p:txBody>
          <a:bodyPr wrap="square" rtlCol="0">
            <a:spAutoFit/>
          </a:bodyPr>
          <a:lstStyle/>
          <a:p>
            <a:r>
              <a:rPr lang="es-MX" sz="800" b="1" dirty="0"/>
              <a:t>Calculado del 31 dic 2016 al 28 de abril del 2017 con base en el “valor del portafolio”.</a:t>
            </a:r>
          </a:p>
        </p:txBody>
      </p:sp>
    </p:spTree>
    <p:extLst>
      <p:ext uri="{BB962C8B-B14F-4D97-AF65-F5344CB8AC3E}">
        <p14:creationId xmlns:p14="http://schemas.microsoft.com/office/powerpoint/2010/main" val="3802317063"/>
      </p:ext>
    </p:extLst>
  </p:cSld>
  <p:clrMapOvr>
    <a:masterClrMapping/>
  </p:clrMapOvr>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191523" y="117984"/>
            <a:ext cx="7504677" cy="1251670"/>
          </a:xfrm>
        </p:spPr>
        <p:txBody>
          <a:bodyPr/>
          <a:lstStyle/>
          <a:p>
            <a:r>
              <a:rPr lang="es-MX" sz="2000" b="1" dirty="0">
                <a:latin typeface="Century Gothic" panose="020B0502020202020204" pitchFamily="34" charset="0"/>
              </a:rPr>
              <a:t>Resultado FANVIT </a:t>
            </a:r>
            <a:r>
              <a:rPr lang="es-MX" sz="1400" b="1" dirty="0">
                <a:latin typeface="Century Gothic" panose="020B0502020202020204" pitchFamily="34" charset="0"/>
              </a:rPr>
              <a:t>al 28 de abril de 2017</a:t>
            </a:r>
            <a:br>
              <a:rPr lang="es-MX" sz="1400" b="1" dirty="0">
                <a:latin typeface="Century Gothic" panose="020B0502020202020204" pitchFamily="34" charset="0"/>
              </a:rPr>
            </a:br>
            <a:r>
              <a:rPr lang="es-MX" sz="2000" b="1" dirty="0">
                <a:latin typeface="Century Gothic" panose="020B0502020202020204" pitchFamily="34" charset="0"/>
              </a:rPr>
              <a:t>Plazo Promedio Ponderado y Tasa de Rendimiento a Vencimiento</a:t>
            </a:r>
            <a:br>
              <a:rPr lang="es-MX" sz="2000" b="1" dirty="0">
                <a:latin typeface="Century Gothic" panose="020B0502020202020204" pitchFamily="34" charset="0"/>
              </a:rPr>
            </a:br>
            <a:endParaRPr lang="es-MX" sz="1400" b="1" dirty="0">
              <a:latin typeface="Century Gothic" panose="020B0502020202020204" pitchFamily="34" charset="0"/>
            </a:endParaRPr>
          </a:p>
        </p:txBody>
      </p:sp>
      <p:sp>
        <p:nvSpPr>
          <p:cNvPr id="4" name="Marcador de número de diapositiva 3"/>
          <p:cNvSpPr>
            <a:spLocks noGrp="1"/>
          </p:cNvSpPr>
          <p:nvPr>
            <p:ph type="sldNum" sz="quarter" idx="12"/>
          </p:nvPr>
        </p:nvSpPr>
        <p:spPr>
          <a:xfrm>
            <a:off x="8391524" y="6492875"/>
            <a:ext cx="752475" cy="365125"/>
          </a:xfrm>
        </p:spPr>
        <p:txBody>
          <a:bodyPr/>
          <a:lstStyle/>
          <a:p>
            <a:pPr algn="ctr"/>
            <a:fld id="{05E83AA4-A00D-4AA0-8FE8-B93C9F3EC141}" type="slidenum">
              <a:rPr lang="es-ES" altLang="es-MX" smtClean="0"/>
              <a:pPr algn="ctr"/>
              <a:t>76</a:t>
            </a:fld>
            <a:endParaRPr lang="es-ES" altLang="es-MX" dirty="0"/>
          </a:p>
        </p:txBody>
      </p:sp>
      <p:sp>
        <p:nvSpPr>
          <p:cNvPr id="5" name="2 Marcador de contenido"/>
          <p:cNvSpPr txBox="1">
            <a:spLocks/>
          </p:cNvSpPr>
          <p:nvPr/>
        </p:nvSpPr>
        <p:spPr>
          <a:xfrm>
            <a:off x="309093" y="6051586"/>
            <a:ext cx="6581974" cy="253927"/>
          </a:xfrm>
          <a:prstGeom prst="rect">
            <a:avLst/>
          </a:prstGeom>
        </p:spPr>
        <p:txBody>
          <a:bodyPr vert="horz" lIns="91440" tIns="45720" rIns="91440" bIns="45720" rtlCol="0">
            <a:noAutofit/>
          </a:bodyPr>
          <a:lstStyle>
            <a:lvl1pPr marL="342900" indent="-342900" algn="l" defTabSz="457200" rtl="0" eaLnBrk="1" latinLnBrk="0" hangingPunct="1">
              <a:spcBef>
                <a:spcPct val="20000"/>
              </a:spcBef>
              <a:buFont typeface="Arial"/>
              <a:buChar char="•"/>
              <a:defRPr sz="2800" b="0" i="0" kern="1200">
                <a:solidFill>
                  <a:schemeClr val="tx1"/>
                </a:solidFill>
                <a:latin typeface="Myriad Pro Light"/>
                <a:ea typeface="+mn-ea"/>
                <a:cs typeface="Myriad Pro Light"/>
              </a:defRPr>
            </a:lvl1pPr>
            <a:lvl2pPr marL="742950" indent="-285750" algn="l" defTabSz="457200" rtl="0" eaLnBrk="1" latinLnBrk="0" hangingPunct="1">
              <a:spcBef>
                <a:spcPct val="20000"/>
              </a:spcBef>
              <a:buFont typeface="Arial"/>
              <a:buChar char="–"/>
              <a:defRPr sz="2400" b="0" i="0" kern="1200">
                <a:solidFill>
                  <a:schemeClr val="tx1"/>
                </a:solidFill>
                <a:latin typeface="Myriad Pro Light"/>
                <a:ea typeface="+mn-ea"/>
                <a:cs typeface="Myriad Pro Light"/>
              </a:defRPr>
            </a:lvl2pPr>
            <a:lvl3pPr marL="1143000" indent="-228600" algn="l" defTabSz="457200" rtl="0" eaLnBrk="1" latinLnBrk="0" hangingPunct="1">
              <a:spcBef>
                <a:spcPct val="20000"/>
              </a:spcBef>
              <a:buFont typeface="Arial"/>
              <a:buChar char="•"/>
              <a:defRPr sz="2000" b="0" i="0" kern="1200">
                <a:solidFill>
                  <a:schemeClr val="tx1"/>
                </a:solidFill>
                <a:latin typeface="Myriad Pro Light"/>
                <a:ea typeface="+mn-ea"/>
                <a:cs typeface="Myriad Pro Light"/>
              </a:defRPr>
            </a:lvl3pPr>
            <a:lvl4pPr marL="1600200" indent="-228600" algn="l" defTabSz="457200" rtl="0" eaLnBrk="1" latinLnBrk="0" hangingPunct="1">
              <a:spcBef>
                <a:spcPct val="20000"/>
              </a:spcBef>
              <a:buFont typeface="Arial"/>
              <a:buChar char="–"/>
              <a:defRPr sz="1800" b="0" i="0" kern="1200">
                <a:solidFill>
                  <a:schemeClr val="tx1"/>
                </a:solidFill>
                <a:latin typeface="Myriad Pro Light"/>
                <a:ea typeface="+mn-ea"/>
                <a:cs typeface="Myriad Pro Light"/>
              </a:defRPr>
            </a:lvl4pPr>
            <a:lvl5pPr marL="2057400" indent="-228600" algn="l" defTabSz="457200" rtl="0" eaLnBrk="1" latinLnBrk="0" hangingPunct="1">
              <a:spcBef>
                <a:spcPct val="20000"/>
              </a:spcBef>
              <a:buFont typeface="Arial"/>
              <a:buChar char="»"/>
              <a:defRPr sz="1800" b="0" i="0" kern="1200">
                <a:solidFill>
                  <a:schemeClr val="tx1"/>
                </a:solidFill>
                <a:latin typeface="Myriad Pro Light"/>
                <a:ea typeface="+mn-ea"/>
                <a:cs typeface="Myriad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spcBef>
                <a:spcPts val="0"/>
              </a:spcBef>
              <a:spcAft>
                <a:spcPts val="600"/>
              </a:spcAft>
              <a:buClr>
                <a:srgbClr val="CD0000"/>
              </a:buClr>
              <a:buSzPct val="110000"/>
              <a:buNone/>
            </a:pPr>
            <a:r>
              <a:rPr lang="es-MX" sz="900" dirty="0">
                <a:latin typeface="Century Gothic" panose="020B0502020202020204" pitchFamily="34" charset="0"/>
              </a:rPr>
              <a:t>Fuente:</a:t>
            </a:r>
            <a:r>
              <a:rPr lang="es-MX" sz="900" dirty="0">
                <a:solidFill>
                  <a:prstClr val="black"/>
                </a:solidFill>
                <a:latin typeface="Century Gothic" panose="020B0502020202020204" pitchFamily="34" charset="0"/>
              </a:rPr>
              <a:t> Elaborado por </a:t>
            </a:r>
            <a:r>
              <a:rPr lang="es-MX" sz="900" dirty="0">
                <a:latin typeface="Century Gothic" panose="020B0502020202020204" pitchFamily="34" charset="0"/>
              </a:rPr>
              <a:t>la Gerencia Sr. de MFGI del Infonavit con datos al 28 de abril de 2017.</a:t>
            </a:r>
          </a:p>
        </p:txBody>
      </p:sp>
      <p:pic>
        <p:nvPicPr>
          <p:cNvPr id="6" name="Imagen 5"/>
          <p:cNvPicPr>
            <a:picLocks noChangeAspect="1"/>
          </p:cNvPicPr>
          <p:nvPr/>
        </p:nvPicPr>
        <p:blipFill>
          <a:blip r:embed="rId3"/>
          <a:stretch>
            <a:fillRect/>
          </a:stretch>
        </p:blipFill>
        <p:spPr>
          <a:xfrm>
            <a:off x="309092" y="1463656"/>
            <a:ext cx="8497715" cy="4501307"/>
          </a:xfrm>
          <a:prstGeom prst="rect">
            <a:avLst/>
          </a:prstGeom>
        </p:spPr>
      </p:pic>
    </p:spTree>
    <p:extLst>
      <p:ext uri="{BB962C8B-B14F-4D97-AF65-F5344CB8AC3E}">
        <p14:creationId xmlns:p14="http://schemas.microsoft.com/office/powerpoint/2010/main" val="2971760284"/>
      </p:ext>
    </p:extLst>
  </p:cSld>
  <p:clrMapOvr>
    <a:masterClrMapping/>
  </p:clrMapOvr>
  <p:timing>
    <p:tnLst>
      <p:par>
        <p:cT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4638"/>
            <a:ext cx="6419056" cy="631825"/>
          </a:xfrm>
        </p:spPr>
        <p:txBody>
          <a:bodyPr/>
          <a:lstStyle/>
          <a:p>
            <a:r>
              <a:rPr lang="es-MX" sz="2000" b="1" dirty="0">
                <a:latin typeface="Century Gothic" panose="020B0502020202020204" pitchFamily="34" charset="0"/>
              </a:rPr>
              <a:t>Cartera FANVIT </a:t>
            </a:r>
            <a:r>
              <a:rPr lang="es-MX" sz="1400" b="1" dirty="0">
                <a:latin typeface="Century Gothic" panose="020B0502020202020204" pitchFamily="34" charset="0"/>
              </a:rPr>
              <a:t>al 28 de abril de 2017</a:t>
            </a:r>
          </a:p>
        </p:txBody>
      </p:sp>
      <p:sp>
        <p:nvSpPr>
          <p:cNvPr id="3" name="2 Marcador de número de diapositiva"/>
          <p:cNvSpPr>
            <a:spLocks noGrp="1"/>
          </p:cNvSpPr>
          <p:nvPr>
            <p:ph type="sldNum" sz="quarter" idx="12"/>
          </p:nvPr>
        </p:nvSpPr>
        <p:spPr>
          <a:xfrm>
            <a:off x="7010400" y="6499224"/>
            <a:ext cx="2133600" cy="365125"/>
          </a:xfrm>
        </p:spPr>
        <p:txBody>
          <a:bodyPr/>
          <a:lstStyle/>
          <a:p>
            <a:fld id="{05E83AA4-A00D-4AA0-8FE8-B93C9F3EC141}" type="slidenum">
              <a:rPr lang="es-ES" altLang="es-MX" smtClean="0"/>
              <a:pPr/>
              <a:t>77</a:t>
            </a:fld>
            <a:endParaRPr lang="es-ES" altLang="es-MX" dirty="0"/>
          </a:p>
        </p:txBody>
      </p:sp>
      <p:sp>
        <p:nvSpPr>
          <p:cNvPr id="6" name="2 Marcador de contenido"/>
          <p:cNvSpPr txBox="1">
            <a:spLocks/>
          </p:cNvSpPr>
          <p:nvPr/>
        </p:nvSpPr>
        <p:spPr>
          <a:xfrm>
            <a:off x="0" y="6594511"/>
            <a:ext cx="6581974" cy="253927"/>
          </a:xfrm>
          <a:prstGeom prst="rect">
            <a:avLst/>
          </a:prstGeom>
        </p:spPr>
        <p:txBody>
          <a:bodyPr vert="horz" lIns="91440" tIns="45720" rIns="91440" bIns="45720" rtlCol="0">
            <a:noAutofit/>
          </a:bodyPr>
          <a:lstStyle>
            <a:lvl1pPr marL="342900" indent="-342900" algn="l" defTabSz="457200" rtl="0" eaLnBrk="1" latinLnBrk="0" hangingPunct="1">
              <a:spcBef>
                <a:spcPct val="20000"/>
              </a:spcBef>
              <a:buFont typeface="Arial"/>
              <a:buChar char="•"/>
              <a:defRPr sz="2800" b="0" i="0" kern="1200">
                <a:solidFill>
                  <a:schemeClr val="tx1"/>
                </a:solidFill>
                <a:latin typeface="Myriad Pro Light"/>
                <a:ea typeface="+mn-ea"/>
                <a:cs typeface="Myriad Pro Light"/>
              </a:defRPr>
            </a:lvl1pPr>
            <a:lvl2pPr marL="742950" indent="-285750" algn="l" defTabSz="457200" rtl="0" eaLnBrk="1" latinLnBrk="0" hangingPunct="1">
              <a:spcBef>
                <a:spcPct val="20000"/>
              </a:spcBef>
              <a:buFont typeface="Arial"/>
              <a:buChar char="–"/>
              <a:defRPr sz="2400" b="0" i="0" kern="1200">
                <a:solidFill>
                  <a:schemeClr val="tx1"/>
                </a:solidFill>
                <a:latin typeface="Myriad Pro Light"/>
                <a:ea typeface="+mn-ea"/>
                <a:cs typeface="Myriad Pro Light"/>
              </a:defRPr>
            </a:lvl2pPr>
            <a:lvl3pPr marL="1143000" indent="-228600" algn="l" defTabSz="457200" rtl="0" eaLnBrk="1" latinLnBrk="0" hangingPunct="1">
              <a:spcBef>
                <a:spcPct val="20000"/>
              </a:spcBef>
              <a:buFont typeface="Arial"/>
              <a:buChar char="•"/>
              <a:defRPr sz="2000" b="0" i="0" kern="1200">
                <a:solidFill>
                  <a:schemeClr val="tx1"/>
                </a:solidFill>
                <a:latin typeface="Myriad Pro Light"/>
                <a:ea typeface="+mn-ea"/>
                <a:cs typeface="Myriad Pro Light"/>
              </a:defRPr>
            </a:lvl3pPr>
            <a:lvl4pPr marL="1600200" indent="-228600" algn="l" defTabSz="457200" rtl="0" eaLnBrk="1" latinLnBrk="0" hangingPunct="1">
              <a:spcBef>
                <a:spcPct val="20000"/>
              </a:spcBef>
              <a:buFont typeface="Arial"/>
              <a:buChar char="–"/>
              <a:defRPr sz="1800" b="0" i="0" kern="1200">
                <a:solidFill>
                  <a:schemeClr val="tx1"/>
                </a:solidFill>
                <a:latin typeface="Myriad Pro Light"/>
                <a:ea typeface="+mn-ea"/>
                <a:cs typeface="Myriad Pro Light"/>
              </a:defRPr>
            </a:lvl4pPr>
            <a:lvl5pPr marL="2057400" indent="-228600" algn="l" defTabSz="457200" rtl="0" eaLnBrk="1" latinLnBrk="0" hangingPunct="1">
              <a:spcBef>
                <a:spcPct val="20000"/>
              </a:spcBef>
              <a:buFont typeface="Arial"/>
              <a:buChar char="»"/>
              <a:defRPr sz="1800" b="0" i="0" kern="1200">
                <a:solidFill>
                  <a:schemeClr val="tx1"/>
                </a:solidFill>
                <a:latin typeface="Myriad Pro Light"/>
                <a:ea typeface="+mn-ea"/>
                <a:cs typeface="Myriad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spcBef>
                <a:spcPts val="0"/>
              </a:spcBef>
              <a:spcAft>
                <a:spcPts val="600"/>
              </a:spcAft>
              <a:buClr>
                <a:srgbClr val="CD0000"/>
              </a:buClr>
              <a:buSzPct val="110000"/>
              <a:buNone/>
            </a:pPr>
            <a:r>
              <a:rPr lang="es-MX" sz="900" dirty="0">
                <a:latin typeface="Century Gothic" panose="020B0502020202020204" pitchFamily="34" charset="0"/>
              </a:rPr>
              <a:t>Fuente:</a:t>
            </a:r>
            <a:r>
              <a:rPr lang="es-MX" sz="900" dirty="0">
                <a:solidFill>
                  <a:prstClr val="black"/>
                </a:solidFill>
                <a:latin typeface="Century Gothic" panose="020B0502020202020204" pitchFamily="34" charset="0"/>
              </a:rPr>
              <a:t> Elaborado por </a:t>
            </a:r>
            <a:r>
              <a:rPr lang="es-MX" sz="900" dirty="0">
                <a:latin typeface="Century Gothic" panose="020B0502020202020204" pitchFamily="34" charset="0"/>
              </a:rPr>
              <a:t>la Gerencia Sr. de MFGI del Infonavit con datos al 28 de abril de 2017.</a:t>
            </a:r>
          </a:p>
        </p:txBody>
      </p:sp>
      <p:sp>
        <p:nvSpPr>
          <p:cNvPr id="9" name="CuadroTexto 8"/>
          <p:cNvSpPr txBox="1"/>
          <p:nvPr/>
        </p:nvSpPr>
        <p:spPr>
          <a:xfrm>
            <a:off x="3788521" y="6343232"/>
            <a:ext cx="3221879" cy="338554"/>
          </a:xfrm>
          <a:prstGeom prst="rect">
            <a:avLst/>
          </a:prstGeom>
          <a:noFill/>
        </p:spPr>
        <p:txBody>
          <a:bodyPr wrap="square" rtlCol="0">
            <a:spAutoFit/>
          </a:bodyPr>
          <a:lstStyle/>
          <a:p>
            <a:r>
              <a:rPr lang="es-MX" sz="800" b="1" dirty="0"/>
              <a:t>* En monedas se está contabilizando “Renta Variable en Divisas” más la chequera en dólares. La suma de los porcentajes será superior al 100%</a:t>
            </a:r>
          </a:p>
        </p:txBody>
      </p:sp>
      <p:pic>
        <p:nvPicPr>
          <p:cNvPr id="7" name="Imagen 6"/>
          <p:cNvPicPr>
            <a:picLocks noChangeAspect="1"/>
          </p:cNvPicPr>
          <p:nvPr/>
        </p:nvPicPr>
        <p:blipFill>
          <a:blip r:embed="rId2"/>
          <a:stretch>
            <a:fillRect/>
          </a:stretch>
        </p:blipFill>
        <p:spPr>
          <a:xfrm>
            <a:off x="457199" y="833683"/>
            <a:ext cx="7251108" cy="5524618"/>
          </a:xfrm>
          <a:prstGeom prst="rect">
            <a:avLst/>
          </a:prstGeom>
        </p:spPr>
      </p:pic>
    </p:spTree>
    <p:extLst>
      <p:ext uri="{BB962C8B-B14F-4D97-AF65-F5344CB8AC3E}">
        <p14:creationId xmlns:p14="http://schemas.microsoft.com/office/powerpoint/2010/main" val="817301119"/>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457199" y="274638"/>
            <a:ext cx="7121471" cy="631825"/>
          </a:xfrm>
        </p:spPr>
        <p:txBody>
          <a:bodyPr>
            <a:noAutofit/>
          </a:bodyPr>
          <a:lstStyle/>
          <a:p>
            <a:r>
              <a:rPr lang="es-MX" sz="2000" b="1" dirty="0" smtClean="0">
                <a:latin typeface="Century Gothic" panose="020B0502020202020204" pitchFamily="34" charset="0"/>
              </a:rPr>
              <a:t>Operaciones </a:t>
            </a:r>
            <a:r>
              <a:rPr lang="es-MX" sz="2000" b="1" dirty="0">
                <a:latin typeface="Century Gothic" panose="020B0502020202020204" pitchFamily="34" charset="0"/>
              </a:rPr>
              <a:t>relevantes </a:t>
            </a:r>
            <a:r>
              <a:rPr lang="es-MX" sz="2000" b="1" dirty="0" smtClean="0">
                <a:latin typeface="Century Gothic" panose="020B0502020202020204" pitchFamily="34" charset="0"/>
              </a:rPr>
              <a:t>FANVIT </a:t>
            </a:r>
            <a:br>
              <a:rPr lang="es-MX" sz="2000" b="1" dirty="0" smtClean="0">
                <a:latin typeface="Century Gothic" panose="020B0502020202020204" pitchFamily="34" charset="0"/>
              </a:rPr>
            </a:br>
            <a:r>
              <a:rPr lang="es-MX" sz="1400" b="1" dirty="0" smtClean="0">
                <a:latin typeface="Century Gothic" panose="020B0502020202020204" pitchFamily="34" charset="0"/>
              </a:rPr>
              <a:t>del 1 al 30 </a:t>
            </a:r>
            <a:r>
              <a:rPr lang="es-MX" sz="1400" b="1" dirty="0">
                <a:latin typeface="Century Gothic" panose="020B0502020202020204" pitchFamily="34" charset="0"/>
              </a:rPr>
              <a:t>de </a:t>
            </a:r>
            <a:r>
              <a:rPr lang="es-MX" sz="1400" b="1" dirty="0" smtClean="0">
                <a:latin typeface="Century Gothic" panose="020B0502020202020204" pitchFamily="34" charset="0"/>
              </a:rPr>
              <a:t>abril </a:t>
            </a:r>
            <a:r>
              <a:rPr lang="es-MX" sz="1400" b="1" dirty="0">
                <a:latin typeface="Century Gothic" panose="020B0502020202020204" pitchFamily="34" charset="0"/>
              </a:rPr>
              <a:t>de </a:t>
            </a:r>
            <a:r>
              <a:rPr lang="es-MX" sz="1400" b="1" dirty="0" smtClean="0">
                <a:latin typeface="Century Gothic" panose="020B0502020202020204" pitchFamily="34" charset="0"/>
              </a:rPr>
              <a:t>2017</a:t>
            </a:r>
            <a:endParaRPr lang="es-MX" sz="1400" b="1" dirty="0">
              <a:latin typeface="Century Gothic" panose="020B0502020202020204" pitchFamily="34" charset="0"/>
            </a:endParaRPr>
          </a:p>
        </p:txBody>
      </p:sp>
      <p:sp>
        <p:nvSpPr>
          <p:cNvPr id="13" name="Marcador de contenido 2"/>
          <p:cNvSpPr>
            <a:spLocks noGrp="1"/>
          </p:cNvSpPr>
          <p:nvPr>
            <p:ph idx="1"/>
          </p:nvPr>
        </p:nvSpPr>
        <p:spPr>
          <a:xfrm>
            <a:off x="600891" y="1232452"/>
            <a:ext cx="8229600" cy="4587903"/>
          </a:xfrm>
        </p:spPr>
        <p:txBody>
          <a:bodyPr>
            <a:normAutofit/>
          </a:bodyPr>
          <a:lstStyle/>
          <a:p>
            <a:pPr algn="just">
              <a:buClr>
                <a:srgbClr val="C00000"/>
              </a:buClr>
            </a:pPr>
            <a:r>
              <a:rPr lang="es-MX" sz="1400" dirty="0">
                <a:latin typeface="Century Gothic" panose="020B0502020202020204" pitchFamily="34" charset="0"/>
              </a:rPr>
              <a:t>Participación en subasta sindicada del nuevo </a:t>
            </a:r>
            <a:r>
              <a:rPr lang="es-MX" sz="1400" dirty="0" smtClean="0">
                <a:latin typeface="Century Gothic" panose="020B0502020202020204" pitchFamily="34" charset="0"/>
              </a:rPr>
              <a:t>Udibono </a:t>
            </a:r>
            <a:r>
              <a:rPr lang="es-MX" sz="1400" dirty="0">
                <a:latin typeface="Century Gothic" panose="020B0502020202020204" pitchFamily="34" charset="0"/>
              </a:rPr>
              <a:t>de referencia a </a:t>
            </a:r>
            <a:r>
              <a:rPr lang="es-MX" sz="1400" dirty="0" smtClean="0">
                <a:latin typeface="Century Gothic" panose="020B0502020202020204" pitchFamily="34" charset="0"/>
              </a:rPr>
              <a:t>10 </a:t>
            </a:r>
            <a:r>
              <a:rPr lang="es-MX" sz="1400" dirty="0">
                <a:latin typeface="Century Gothic" panose="020B0502020202020204" pitchFamily="34" charset="0"/>
              </a:rPr>
              <a:t>años.</a:t>
            </a:r>
          </a:p>
          <a:p>
            <a:pPr algn="just">
              <a:buClr>
                <a:srgbClr val="C00000"/>
              </a:buClr>
            </a:pPr>
            <a:endParaRPr lang="x-none" sz="1400" dirty="0">
              <a:latin typeface="Century Gothic" panose="020B0502020202020204" pitchFamily="34" charset="0"/>
            </a:endParaRPr>
          </a:p>
          <a:p>
            <a:pPr algn="just">
              <a:buClr>
                <a:srgbClr val="C00000"/>
              </a:buClr>
            </a:pPr>
            <a:endParaRPr lang="x-none" sz="1400" dirty="0" smtClean="0">
              <a:latin typeface="Century Gothic" panose="020B0502020202020204" pitchFamily="34" charset="0"/>
            </a:endParaRPr>
          </a:p>
          <a:p>
            <a:pPr algn="just">
              <a:buClr>
                <a:srgbClr val="C00000"/>
              </a:buClr>
            </a:pPr>
            <a:r>
              <a:rPr lang="x-none" sz="1400" dirty="0" smtClean="0">
                <a:latin typeface="Century Gothic" panose="020B0502020202020204" pitchFamily="34" charset="0"/>
              </a:rPr>
              <a:t>Compra de 2,194 </a:t>
            </a:r>
            <a:r>
              <a:rPr lang="x-none" sz="1400" dirty="0" err="1" smtClean="0">
                <a:latin typeface="Century Gothic" panose="020B0502020202020204" pitchFamily="34" charset="0"/>
              </a:rPr>
              <a:t>mdp</a:t>
            </a:r>
            <a:r>
              <a:rPr lang="x-none" sz="1400" dirty="0" smtClean="0">
                <a:latin typeface="Century Gothic" panose="020B0502020202020204" pitchFamily="34" charset="0"/>
              </a:rPr>
              <a:t> en instrumentos gubernamentales a tasa revisable.</a:t>
            </a:r>
          </a:p>
          <a:p>
            <a:pPr algn="just">
              <a:buClr>
                <a:srgbClr val="C00000"/>
              </a:buClr>
            </a:pPr>
            <a:endParaRPr lang="x-none" sz="1400" dirty="0">
              <a:latin typeface="Century Gothic" panose="020B0502020202020204" pitchFamily="34" charset="0"/>
            </a:endParaRPr>
          </a:p>
          <a:p>
            <a:pPr algn="just">
              <a:buClr>
                <a:srgbClr val="C00000"/>
              </a:buClr>
            </a:pPr>
            <a:endParaRPr lang="x-none" sz="1400" dirty="0" smtClean="0">
              <a:latin typeface="Century Gothic" panose="020B0502020202020204" pitchFamily="34" charset="0"/>
            </a:endParaRPr>
          </a:p>
          <a:p>
            <a:pPr algn="just">
              <a:buClr>
                <a:srgbClr val="C00000"/>
              </a:buClr>
            </a:pPr>
            <a:endParaRPr lang="x-none" sz="1400" dirty="0">
              <a:latin typeface="Century Gothic" panose="020B0502020202020204" pitchFamily="34" charset="0"/>
            </a:endParaRPr>
          </a:p>
          <a:p>
            <a:pPr algn="just">
              <a:buClr>
                <a:srgbClr val="C00000"/>
              </a:buClr>
            </a:pPr>
            <a:r>
              <a:rPr lang="x-none" sz="1400" dirty="0" smtClean="0">
                <a:latin typeface="Century Gothic" panose="020B0502020202020204" pitchFamily="34" charset="0"/>
              </a:rPr>
              <a:t>Participación en emisiones de banca de desarrollo (garantía del Gobierno Federal) por 5,400 </a:t>
            </a:r>
            <a:r>
              <a:rPr lang="x-none" sz="1400" dirty="0" err="1" smtClean="0">
                <a:latin typeface="Century Gothic" panose="020B0502020202020204" pitchFamily="34" charset="0"/>
              </a:rPr>
              <a:t>mdp</a:t>
            </a:r>
            <a:r>
              <a:rPr lang="x-none" sz="1400" dirty="0" smtClean="0">
                <a:latin typeface="Century Gothic" panose="020B0502020202020204" pitchFamily="34" charset="0"/>
              </a:rPr>
              <a:t> como instrumento de manejo de liquidez.</a:t>
            </a:r>
          </a:p>
          <a:p>
            <a:pPr algn="just">
              <a:buClr>
                <a:srgbClr val="C00000"/>
              </a:buClr>
            </a:pPr>
            <a:endParaRPr lang="x-none" sz="1400" dirty="0">
              <a:latin typeface="Century Gothic" panose="020B0502020202020204" pitchFamily="34" charset="0"/>
            </a:endParaRPr>
          </a:p>
          <a:p>
            <a:pPr algn="just">
              <a:buClr>
                <a:srgbClr val="C00000"/>
              </a:buClr>
            </a:pPr>
            <a:endParaRPr lang="x-none" sz="1400" dirty="0">
              <a:latin typeface="Century Gothic" panose="020B0502020202020204" pitchFamily="34" charset="0"/>
            </a:endParaRPr>
          </a:p>
          <a:p>
            <a:pPr algn="just">
              <a:buClr>
                <a:srgbClr val="C00000"/>
              </a:buClr>
            </a:pPr>
            <a:endParaRPr lang="x-none" sz="1400" dirty="0" smtClean="0">
              <a:latin typeface="Century Gothic" panose="020B0502020202020204" pitchFamily="34" charset="0"/>
            </a:endParaRPr>
          </a:p>
          <a:p>
            <a:pPr algn="just">
              <a:buClr>
                <a:srgbClr val="C00000"/>
              </a:buClr>
            </a:pPr>
            <a:endParaRPr lang="x-none" sz="1400" dirty="0" smtClean="0">
              <a:latin typeface="Century Gothic" panose="020B0502020202020204" pitchFamily="34" charset="0"/>
            </a:endParaRPr>
          </a:p>
          <a:p>
            <a:pPr algn="just">
              <a:buClr>
                <a:srgbClr val="C00000"/>
              </a:buClr>
            </a:pPr>
            <a:r>
              <a:rPr lang="x-none" sz="1400" dirty="0" smtClean="0">
                <a:latin typeface="Century Gothic" panose="020B0502020202020204" pitchFamily="34" charset="0"/>
              </a:rPr>
              <a:t>Operaciones de Renta variable nacional e internacional, incrementando exposición a mercado europeo, manteniendo ponderaciones en limites actuales.</a:t>
            </a:r>
            <a:endParaRPr lang="es-MX" sz="1400" dirty="0">
              <a:latin typeface="Century Gothic" panose="020B0502020202020204" pitchFamily="34" charset="0"/>
            </a:endParaRPr>
          </a:p>
          <a:p>
            <a:pPr marL="0" indent="0" algn="just">
              <a:buClr>
                <a:srgbClr val="C00000"/>
              </a:buClr>
              <a:buNone/>
            </a:pPr>
            <a:endParaRPr lang="es-MX" sz="1600" dirty="0">
              <a:latin typeface="Century Gothic" panose="020B0502020202020204" pitchFamily="34" charset="0"/>
            </a:endParaRPr>
          </a:p>
        </p:txBody>
      </p:sp>
      <p:sp>
        <p:nvSpPr>
          <p:cNvPr id="3" name="2 Marcador de número de diapositiva"/>
          <p:cNvSpPr>
            <a:spLocks noGrp="1"/>
          </p:cNvSpPr>
          <p:nvPr>
            <p:ph type="sldNum" sz="quarter" idx="12"/>
          </p:nvPr>
        </p:nvSpPr>
        <p:spPr>
          <a:xfrm>
            <a:off x="8686800" y="6492874"/>
            <a:ext cx="491706" cy="365125"/>
          </a:xfrm>
        </p:spPr>
        <p:txBody>
          <a:bodyPr vert="horz" wrap="square" lIns="91440" tIns="45720" rIns="91440" bIns="45720" numCol="1" anchor="ctr" anchorCtr="0" compatLnSpc="1">
            <a:prstTxWarp prst="textNoShape">
              <a:avLst/>
            </a:prstTxWarp>
          </a:bodyPr>
          <a:lstStyle/>
          <a:p>
            <a:pPr algn="ctr"/>
            <a:fld id="{05E83AA4-A00D-4AA0-8FE8-B93C9F3EC141}" type="slidenum">
              <a:rPr lang="es-ES" altLang="es-MX">
                <a:latin typeface="Century Gothic" panose="020B0502020202020204" pitchFamily="34" charset="0"/>
              </a:rPr>
              <a:pPr algn="ctr"/>
              <a:t>78</a:t>
            </a:fld>
            <a:endParaRPr lang="es-ES" altLang="es-MX" dirty="0">
              <a:latin typeface="Century Gothic" panose="020B0502020202020204" pitchFamily="34" charset="0"/>
            </a:endParaRPr>
          </a:p>
        </p:txBody>
      </p:sp>
      <p:graphicFrame>
        <p:nvGraphicFramePr>
          <p:cNvPr id="5" name="Objeto 4"/>
          <p:cNvGraphicFramePr>
            <a:graphicFrameLocks noChangeAspect="1"/>
          </p:cNvGraphicFramePr>
          <p:nvPr>
            <p:extLst>
              <p:ext uri="{D42A27DB-BD31-4B8C-83A1-F6EECF244321}">
                <p14:modId xmlns:p14="http://schemas.microsoft.com/office/powerpoint/2010/main" val="307843079"/>
              </p:ext>
            </p:extLst>
          </p:nvPr>
        </p:nvGraphicFramePr>
        <p:xfrm>
          <a:off x="3203848" y="1635681"/>
          <a:ext cx="2943225" cy="390525"/>
        </p:xfrm>
        <a:graphic>
          <a:graphicData uri="http://schemas.openxmlformats.org/presentationml/2006/ole">
            <mc:AlternateContent xmlns:mc="http://schemas.openxmlformats.org/markup-compatibility/2006">
              <mc:Choice xmlns:v="urn:schemas-microsoft-com:vml" Requires="v">
                <p:oleObj spid="_x0000_s12594" name="Worksheet" r:id="rId3" imgW="2943360" imgH="390618" progId="Excel.Sheet.12">
                  <p:embed/>
                </p:oleObj>
              </mc:Choice>
              <mc:Fallback>
                <p:oleObj name="Worksheet" r:id="rId3" imgW="2943360" imgH="390618" progId="Excel.Sheet.12">
                  <p:embed/>
                  <p:pic>
                    <p:nvPicPr>
                      <p:cNvPr id="0" name=""/>
                      <p:cNvPicPr/>
                      <p:nvPr/>
                    </p:nvPicPr>
                    <p:blipFill>
                      <a:blip r:embed="rId4"/>
                      <a:stretch>
                        <a:fillRect/>
                      </a:stretch>
                    </p:blipFill>
                    <p:spPr>
                      <a:xfrm>
                        <a:off x="3203848" y="1635681"/>
                        <a:ext cx="2943225" cy="390525"/>
                      </a:xfrm>
                      <a:prstGeom prst="rect">
                        <a:avLst/>
                      </a:prstGeom>
                    </p:spPr>
                  </p:pic>
                </p:oleObj>
              </mc:Fallback>
            </mc:AlternateContent>
          </a:graphicData>
        </a:graphic>
      </p:graphicFrame>
      <p:graphicFrame>
        <p:nvGraphicFramePr>
          <p:cNvPr id="11" name="Objeto 10"/>
          <p:cNvGraphicFramePr>
            <a:graphicFrameLocks noChangeAspect="1"/>
          </p:cNvGraphicFramePr>
          <p:nvPr>
            <p:extLst>
              <p:ext uri="{D42A27DB-BD31-4B8C-83A1-F6EECF244321}">
                <p14:modId xmlns:p14="http://schemas.microsoft.com/office/powerpoint/2010/main" val="701388055"/>
              </p:ext>
            </p:extLst>
          </p:nvPr>
        </p:nvGraphicFramePr>
        <p:xfrm>
          <a:off x="3203741" y="2277018"/>
          <a:ext cx="2943225" cy="771525"/>
        </p:xfrm>
        <a:graphic>
          <a:graphicData uri="http://schemas.openxmlformats.org/presentationml/2006/ole">
            <mc:AlternateContent xmlns:mc="http://schemas.openxmlformats.org/markup-compatibility/2006">
              <mc:Choice xmlns:v="urn:schemas-microsoft-com:vml" Requires="v">
                <p:oleObj spid="_x0000_s12595" name="Worksheet" r:id="rId5" imgW="2943360" imgH="771525" progId="Excel.Sheet.12">
                  <p:embed/>
                </p:oleObj>
              </mc:Choice>
              <mc:Fallback>
                <p:oleObj name="Worksheet" r:id="rId5" imgW="2943360" imgH="771525" progId="Excel.Sheet.12">
                  <p:embed/>
                  <p:pic>
                    <p:nvPicPr>
                      <p:cNvPr id="0" name=""/>
                      <p:cNvPicPr/>
                      <p:nvPr/>
                    </p:nvPicPr>
                    <p:blipFill>
                      <a:blip r:embed="rId6"/>
                      <a:stretch>
                        <a:fillRect/>
                      </a:stretch>
                    </p:blipFill>
                    <p:spPr>
                      <a:xfrm>
                        <a:off x="3203741" y="2277018"/>
                        <a:ext cx="2943225" cy="771525"/>
                      </a:xfrm>
                      <a:prstGeom prst="rect">
                        <a:avLst/>
                      </a:prstGeom>
                    </p:spPr>
                  </p:pic>
                </p:oleObj>
              </mc:Fallback>
            </mc:AlternateContent>
          </a:graphicData>
        </a:graphic>
      </p:graphicFrame>
      <p:graphicFrame>
        <p:nvGraphicFramePr>
          <p:cNvPr id="12" name="Objeto 11"/>
          <p:cNvGraphicFramePr>
            <a:graphicFrameLocks noChangeAspect="1"/>
          </p:cNvGraphicFramePr>
          <p:nvPr>
            <p:extLst>
              <p:ext uri="{D42A27DB-BD31-4B8C-83A1-F6EECF244321}">
                <p14:modId xmlns:p14="http://schemas.microsoft.com/office/powerpoint/2010/main" val="2259836218"/>
              </p:ext>
            </p:extLst>
          </p:nvPr>
        </p:nvGraphicFramePr>
        <p:xfrm>
          <a:off x="3199029" y="3501008"/>
          <a:ext cx="2943225" cy="962025"/>
        </p:xfrm>
        <a:graphic>
          <a:graphicData uri="http://schemas.openxmlformats.org/presentationml/2006/ole">
            <mc:AlternateContent xmlns:mc="http://schemas.openxmlformats.org/markup-compatibility/2006">
              <mc:Choice xmlns:v="urn:schemas-microsoft-com:vml" Requires="v">
                <p:oleObj spid="_x0000_s12596" name="Worksheet" r:id="rId7" imgW="2943360" imgH="962158" progId="Excel.Sheet.12">
                  <p:embed/>
                </p:oleObj>
              </mc:Choice>
              <mc:Fallback>
                <p:oleObj name="Worksheet" r:id="rId7" imgW="2943360" imgH="962158" progId="Excel.Sheet.12">
                  <p:embed/>
                  <p:pic>
                    <p:nvPicPr>
                      <p:cNvPr id="0" name=""/>
                      <p:cNvPicPr/>
                      <p:nvPr/>
                    </p:nvPicPr>
                    <p:blipFill>
                      <a:blip r:embed="rId8"/>
                      <a:stretch>
                        <a:fillRect/>
                      </a:stretch>
                    </p:blipFill>
                    <p:spPr>
                      <a:xfrm>
                        <a:off x="3199029" y="3501008"/>
                        <a:ext cx="2943225" cy="962025"/>
                      </a:xfrm>
                      <a:prstGeom prst="rect">
                        <a:avLst/>
                      </a:prstGeom>
                    </p:spPr>
                  </p:pic>
                </p:oleObj>
              </mc:Fallback>
            </mc:AlternateContent>
          </a:graphicData>
        </a:graphic>
      </p:graphicFrame>
      <p:graphicFrame>
        <p:nvGraphicFramePr>
          <p:cNvPr id="14" name="Objeto 13"/>
          <p:cNvGraphicFramePr>
            <a:graphicFrameLocks noChangeAspect="1"/>
          </p:cNvGraphicFramePr>
          <p:nvPr>
            <p:extLst>
              <p:ext uri="{D42A27DB-BD31-4B8C-83A1-F6EECF244321}">
                <p14:modId xmlns:p14="http://schemas.microsoft.com/office/powerpoint/2010/main" val="3288889581"/>
              </p:ext>
            </p:extLst>
          </p:nvPr>
        </p:nvGraphicFramePr>
        <p:xfrm>
          <a:off x="3199029" y="5145734"/>
          <a:ext cx="2943225" cy="581025"/>
        </p:xfrm>
        <a:graphic>
          <a:graphicData uri="http://schemas.openxmlformats.org/presentationml/2006/ole">
            <mc:AlternateContent xmlns:mc="http://schemas.openxmlformats.org/markup-compatibility/2006">
              <mc:Choice xmlns:v="urn:schemas-microsoft-com:vml" Requires="v">
                <p:oleObj spid="_x0000_s12597" name="Worksheet" r:id="rId9" imgW="2943360" imgH="580892" progId="Excel.Sheet.12">
                  <p:embed/>
                </p:oleObj>
              </mc:Choice>
              <mc:Fallback>
                <p:oleObj name="Worksheet" r:id="rId9" imgW="2943360" imgH="580892" progId="Excel.Sheet.12">
                  <p:embed/>
                  <p:pic>
                    <p:nvPicPr>
                      <p:cNvPr id="0" name=""/>
                      <p:cNvPicPr/>
                      <p:nvPr/>
                    </p:nvPicPr>
                    <p:blipFill>
                      <a:blip r:embed="rId10"/>
                      <a:stretch>
                        <a:fillRect/>
                      </a:stretch>
                    </p:blipFill>
                    <p:spPr>
                      <a:xfrm>
                        <a:off x="3199029" y="5145734"/>
                        <a:ext cx="2943225" cy="581025"/>
                      </a:xfrm>
                      <a:prstGeom prst="rect">
                        <a:avLst/>
                      </a:prstGeom>
                    </p:spPr>
                  </p:pic>
                </p:oleObj>
              </mc:Fallback>
            </mc:AlternateContent>
          </a:graphicData>
        </a:graphic>
      </p:graphicFrame>
      <p:sp>
        <p:nvSpPr>
          <p:cNvPr id="10" name="9 Rectángulo"/>
          <p:cNvSpPr/>
          <p:nvPr/>
        </p:nvSpPr>
        <p:spPr>
          <a:xfrm>
            <a:off x="1062064" y="6061986"/>
            <a:ext cx="7334511" cy="600164"/>
          </a:xfrm>
          <a:prstGeom prst="rect">
            <a:avLst/>
          </a:prstGeom>
        </p:spPr>
        <p:txBody>
          <a:bodyPr wrap="square">
            <a:spAutoFit/>
          </a:bodyPr>
          <a:lstStyle/>
          <a:p>
            <a:pPr marL="171450" indent="-171450" algn="just">
              <a:buClr>
                <a:srgbClr val="C00000"/>
              </a:buClr>
              <a:buFont typeface="Arial" charset="0"/>
              <a:buChar char="•"/>
            </a:pPr>
            <a:r>
              <a:rPr lang="es-MX" sz="1100" dirty="0" smtClean="0">
                <a:latin typeface="Century Gothic" panose="020B0502020202020204" pitchFamily="34" charset="0"/>
              </a:rPr>
              <a:t>HEZU: Ishares </a:t>
            </a:r>
            <a:r>
              <a:rPr lang="es-MX" sz="1100" dirty="0">
                <a:latin typeface="Century Gothic" panose="020B0502020202020204" pitchFamily="34" charset="0"/>
              </a:rPr>
              <a:t>C</a:t>
            </a:r>
            <a:r>
              <a:rPr lang="es-MX" sz="1100" dirty="0" smtClean="0">
                <a:latin typeface="Century Gothic" panose="020B0502020202020204" pitchFamily="34" charset="0"/>
              </a:rPr>
              <a:t>urrency </a:t>
            </a:r>
            <a:r>
              <a:rPr lang="es-MX" sz="1100" dirty="0">
                <a:latin typeface="Century Gothic" panose="020B0502020202020204" pitchFamily="34" charset="0"/>
              </a:rPr>
              <a:t>H</a:t>
            </a:r>
            <a:r>
              <a:rPr lang="es-MX" sz="1100" dirty="0" smtClean="0">
                <a:latin typeface="Century Gothic" panose="020B0502020202020204" pitchFamily="34" charset="0"/>
              </a:rPr>
              <a:t>edge MSCI Eurozone ETF</a:t>
            </a:r>
          </a:p>
          <a:p>
            <a:pPr algn="just">
              <a:buClr>
                <a:srgbClr val="C00000"/>
              </a:buClr>
            </a:pPr>
            <a:endParaRPr lang="es-MX" sz="1100" dirty="0" smtClean="0">
              <a:latin typeface="Century Gothic" panose="020B0502020202020204" pitchFamily="34" charset="0"/>
            </a:endParaRPr>
          </a:p>
          <a:p>
            <a:pPr algn="just">
              <a:buClr>
                <a:srgbClr val="C00000"/>
              </a:buClr>
            </a:pPr>
            <a:r>
              <a:rPr lang="es-MX" sz="1100" dirty="0" smtClean="0">
                <a:latin typeface="Century Gothic" panose="020B0502020202020204" pitchFamily="34" charset="0"/>
                <a:hlinkClick r:id="rId11" action="ppaction://hlinksldjump"/>
              </a:rPr>
              <a:t>Anexos: Informe FANVIT</a:t>
            </a:r>
            <a:endParaRPr lang="es-MX" sz="1100" dirty="0" smtClean="0">
              <a:latin typeface="Century Gothic" panose="020B0502020202020204" pitchFamily="34" charset="0"/>
            </a:endParaRPr>
          </a:p>
        </p:txBody>
      </p:sp>
    </p:spTree>
    <p:extLst>
      <p:ext uri="{BB962C8B-B14F-4D97-AF65-F5344CB8AC3E}">
        <p14:creationId xmlns:p14="http://schemas.microsoft.com/office/powerpoint/2010/main" val="4271777769"/>
      </p:ext>
    </p:extLst>
  </p:cSld>
  <p:clrMapOvr>
    <a:masterClrMapping/>
  </p:clrMapOvr>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9 Rectángulo"/>
          <p:cNvSpPr/>
          <p:nvPr/>
        </p:nvSpPr>
        <p:spPr>
          <a:xfrm>
            <a:off x="1521725" y="3556587"/>
            <a:ext cx="6721524" cy="251914"/>
          </a:xfrm>
          <a:prstGeom prst="rect">
            <a:avLst/>
          </a:prstGeom>
          <a:ln/>
        </p:spPr>
        <p:style>
          <a:lnRef idx="2">
            <a:schemeClr val="dk1"/>
          </a:lnRef>
          <a:fillRef idx="1">
            <a:schemeClr val="lt1"/>
          </a:fillRef>
          <a:effectRef idx="0">
            <a:schemeClr val="dk1"/>
          </a:effectRef>
          <a:fontRef idx="minor">
            <a:schemeClr val="dk1"/>
          </a:fontRef>
        </p:style>
        <p:txBody>
          <a:bodyPr rtlCol="0" anchor="ctr"/>
          <a:lstStyle/>
          <a:p>
            <a:pPr algn="ctr"/>
            <a:endParaRPr lang="es-MX" dirty="0">
              <a:latin typeface="Century Gothic" panose="020B0502020202020204" pitchFamily="34" charset="0"/>
            </a:endParaRPr>
          </a:p>
        </p:txBody>
      </p:sp>
      <p:sp>
        <p:nvSpPr>
          <p:cNvPr id="7" name="1 Título"/>
          <p:cNvSpPr txBox="1">
            <a:spLocks/>
          </p:cNvSpPr>
          <p:nvPr/>
        </p:nvSpPr>
        <p:spPr bwMode="auto">
          <a:xfrm>
            <a:off x="232470" y="0"/>
            <a:ext cx="2163628" cy="568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noAutofit/>
          </a:bodyPr>
          <a:lstStyle>
            <a:lvl1pPr algn="l" defTabSz="457200" rtl="0" fontAlgn="base">
              <a:spcBef>
                <a:spcPct val="0"/>
              </a:spcBef>
              <a:spcAft>
                <a:spcPct val="0"/>
              </a:spcAft>
              <a:defRPr sz="3200" kern="1200">
                <a:solidFill>
                  <a:srgbClr val="CD0000"/>
                </a:solidFill>
                <a:latin typeface="Myriad Pro"/>
                <a:ea typeface="Myriad Pro"/>
                <a:cs typeface="Myriad Pro"/>
              </a:defRPr>
            </a:lvl1pPr>
            <a:lvl2pPr algn="l" defTabSz="457200" rtl="0" fontAlgn="base">
              <a:spcBef>
                <a:spcPct val="0"/>
              </a:spcBef>
              <a:spcAft>
                <a:spcPct val="0"/>
              </a:spcAft>
              <a:defRPr sz="3200">
                <a:solidFill>
                  <a:srgbClr val="CD0000"/>
                </a:solidFill>
                <a:latin typeface="Myriad Pro"/>
                <a:ea typeface="Myriad Pro"/>
                <a:cs typeface="Myriad Pro"/>
              </a:defRPr>
            </a:lvl2pPr>
            <a:lvl3pPr algn="l" defTabSz="457200" rtl="0" fontAlgn="base">
              <a:spcBef>
                <a:spcPct val="0"/>
              </a:spcBef>
              <a:spcAft>
                <a:spcPct val="0"/>
              </a:spcAft>
              <a:defRPr sz="3200">
                <a:solidFill>
                  <a:srgbClr val="CD0000"/>
                </a:solidFill>
                <a:latin typeface="Myriad Pro"/>
                <a:ea typeface="Myriad Pro"/>
                <a:cs typeface="Myriad Pro"/>
              </a:defRPr>
            </a:lvl3pPr>
            <a:lvl4pPr algn="l" defTabSz="457200" rtl="0" fontAlgn="base">
              <a:spcBef>
                <a:spcPct val="0"/>
              </a:spcBef>
              <a:spcAft>
                <a:spcPct val="0"/>
              </a:spcAft>
              <a:defRPr sz="3200">
                <a:solidFill>
                  <a:srgbClr val="CD0000"/>
                </a:solidFill>
                <a:latin typeface="Myriad Pro"/>
                <a:ea typeface="Myriad Pro"/>
                <a:cs typeface="Myriad Pro"/>
              </a:defRPr>
            </a:lvl4pPr>
            <a:lvl5pPr algn="l" defTabSz="457200" rtl="0" fontAlgn="base">
              <a:spcBef>
                <a:spcPct val="0"/>
              </a:spcBef>
              <a:spcAft>
                <a:spcPct val="0"/>
              </a:spcAft>
              <a:defRPr sz="3200">
                <a:solidFill>
                  <a:srgbClr val="CD0000"/>
                </a:solidFill>
                <a:latin typeface="Myriad Pro"/>
                <a:ea typeface="Myriad Pro"/>
                <a:cs typeface="Myriad Pro"/>
              </a:defRPr>
            </a:lvl5pPr>
            <a:lvl6pPr marL="457200" algn="l" defTabSz="457200" rtl="0" fontAlgn="base">
              <a:spcBef>
                <a:spcPct val="0"/>
              </a:spcBef>
              <a:spcAft>
                <a:spcPct val="0"/>
              </a:spcAft>
              <a:defRPr sz="3200">
                <a:solidFill>
                  <a:srgbClr val="CD0000"/>
                </a:solidFill>
                <a:latin typeface="Myriad Pro"/>
                <a:ea typeface="Myriad Pro"/>
                <a:cs typeface="Myriad Pro"/>
              </a:defRPr>
            </a:lvl6pPr>
            <a:lvl7pPr marL="914400" algn="l" defTabSz="457200" rtl="0" fontAlgn="base">
              <a:spcBef>
                <a:spcPct val="0"/>
              </a:spcBef>
              <a:spcAft>
                <a:spcPct val="0"/>
              </a:spcAft>
              <a:defRPr sz="3200">
                <a:solidFill>
                  <a:srgbClr val="CD0000"/>
                </a:solidFill>
                <a:latin typeface="Myriad Pro"/>
                <a:ea typeface="Myriad Pro"/>
                <a:cs typeface="Myriad Pro"/>
              </a:defRPr>
            </a:lvl7pPr>
            <a:lvl8pPr marL="1371600" algn="l" defTabSz="457200" rtl="0" fontAlgn="base">
              <a:spcBef>
                <a:spcPct val="0"/>
              </a:spcBef>
              <a:spcAft>
                <a:spcPct val="0"/>
              </a:spcAft>
              <a:defRPr sz="3200">
                <a:solidFill>
                  <a:srgbClr val="CD0000"/>
                </a:solidFill>
                <a:latin typeface="Myriad Pro"/>
                <a:ea typeface="Myriad Pro"/>
                <a:cs typeface="Myriad Pro"/>
              </a:defRPr>
            </a:lvl8pPr>
            <a:lvl9pPr marL="1828800" algn="l" defTabSz="457200" rtl="0" fontAlgn="base">
              <a:spcBef>
                <a:spcPct val="0"/>
              </a:spcBef>
              <a:spcAft>
                <a:spcPct val="0"/>
              </a:spcAft>
              <a:defRPr sz="3200">
                <a:solidFill>
                  <a:srgbClr val="CD0000"/>
                </a:solidFill>
                <a:latin typeface="Myriad Pro"/>
                <a:ea typeface="Myriad Pro"/>
                <a:cs typeface="Myriad Pro"/>
              </a:defRPr>
            </a:lvl9pPr>
          </a:lstStyle>
          <a:p>
            <a:pPr eaLnBrk="1" hangingPunct="1"/>
            <a:r>
              <a:rPr lang="es-MX" sz="2000" dirty="0">
                <a:latin typeface="Century Gothic" panose="020B0502020202020204" pitchFamily="34" charset="0"/>
              </a:rPr>
              <a:t>Orden del día</a:t>
            </a:r>
          </a:p>
        </p:txBody>
      </p:sp>
      <p:sp>
        <p:nvSpPr>
          <p:cNvPr id="2" name="1 Marcador de número de diapositiva"/>
          <p:cNvSpPr>
            <a:spLocks noGrp="1"/>
          </p:cNvSpPr>
          <p:nvPr>
            <p:ph type="sldNum" sz="quarter" idx="12"/>
          </p:nvPr>
        </p:nvSpPr>
        <p:spPr>
          <a:xfrm>
            <a:off x="8307238" y="6364976"/>
            <a:ext cx="379562" cy="365125"/>
          </a:xfrm>
        </p:spPr>
        <p:txBody>
          <a:bodyPr/>
          <a:lstStyle/>
          <a:p>
            <a:pPr algn="ctr"/>
            <a:fld id="{05E83AA4-A00D-4AA0-8FE8-B93C9F3EC141}" type="slidenum">
              <a:rPr lang="es-ES" altLang="es-MX" smtClean="0">
                <a:latin typeface="Century Gothic" panose="020B0502020202020204" pitchFamily="34" charset="0"/>
              </a:rPr>
              <a:pPr algn="ctr"/>
              <a:t>79</a:t>
            </a:fld>
            <a:endParaRPr lang="es-ES" altLang="es-MX" dirty="0">
              <a:latin typeface="Century Gothic" panose="020B0502020202020204" pitchFamily="34" charset="0"/>
            </a:endParaRPr>
          </a:p>
        </p:txBody>
      </p:sp>
      <p:sp>
        <p:nvSpPr>
          <p:cNvPr id="11" name="10 Rectángulo"/>
          <p:cNvSpPr/>
          <p:nvPr/>
        </p:nvSpPr>
        <p:spPr>
          <a:xfrm>
            <a:off x="74448" y="458441"/>
            <a:ext cx="8323122" cy="738664"/>
          </a:xfrm>
          <a:prstGeom prst="rect">
            <a:avLst/>
          </a:prstGeom>
        </p:spPr>
        <p:txBody>
          <a:bodyPr wrap="square">
            <a:spAutoFit/>
          </a:bodyPr>
          <a:lstStyle/>
          <a:p>
            <a:pPr algn="ctr" defTabSz="457200"/>
            <a:r>
              <a:rPr lang="es-MX" sz="1400" b="1" dirty="0">
                <a:latin typeface="Century Gothic" panose="020B0502020202020204" pitchFamily="34" charset="0"/>
                <a:ea typeface="Myriad Pro"/>
                <a:cs typeface="Myriad Pro"/>
              </a:rPr>
              <a:t>Comité de Inversiones </a:t>
            </a:r>
          </a:p>
          <a:p>
            <a:pPr algn="ctr" defTabSz="457200"/>
            <a:r>
              <a:rPr lang="es-MX" sz="1400" b="1" dirty="0">
                <a:latin typeface="Century Gothic" panose="020B0502020202020204" pitchFamily="34" charset="0"/>
                <a:ea typeface="Myriad Pro"/>
                <a:cs typeface="Myriad Pro"/>
              </a:rPr>
              <a:t>Sesión número </a:t>
            </a:r>
            <a:r>
              <a:rPr lang="es-MX" sz="1400" b="1" dirty="0" smtClean="0">
                <a:latin typeface="Century Gothic" panose="020B0502020202020204" pitchFamily="34" charset="0"/>
                <a:ea typeface="Myriad Pro"/>
                <a:cs typeface="Myriad Pro"/>
              </a:rPr>
              <a:t>034</a:t>
            </a:r>
            <a:endParaRPr lang="es-MX" sz="1400" b="1" dirty="0">
              <a:latin typeface="Century Gothic" panose="020B0502020202020204" pitchFamily="34" charset="0"/>
              <a:ea typeface="Myriad Pro"/>
              <a:cs typeface="Myriad Pro"/>
            </a:endParaRPr>
          </a:p>
          <a:p>
            <a:pPr algn="ctr" defTabSz="457200"/>
            <a:r>
              <a:rPr lang="es-MX" sz="1400" b="1" dirty="0" smtClean="0">
                <a:latin typeface="Century Gothic" panose="020B0502020202020204" pitchFamily="34" charset="0"/>
                <a:ea typeface="Myriad Pro"/>
                <a:cs typeface="Myriad Pro"/>
              </a:rPr>
              <a:t>Mayo 2017</a:t>
            </a:r>
            <a:endParaRPr lang="es-MX" sz="1400" b="1" dirty="0">
              <a:latin typeface="Century Gothic" panose="020B0502020202020204" pitchFamily="34" charset="0"/>
              <a:ea typeface="Myriad Pro"/>
              <a:cs typeface="Myriad Pro"/>
            </a:endParaRPr>
          </a:p>
        </p:txBody>
      </p:sp>
      <p:sp>
        <p:nvSpPr>
          <p:cNvPr id="9" name="1 Marcador de contenido"/>
          <p:cNvSpPr txBox="1">
            <a:spLocks/>
          </p:cNvSpPr>
          <p:nvPr/>
        </p:nvSpPr>
        <p:spPr bwMode="auto">
          <a:xfrm>
            <a:off x="1519577" y="1343109"/>
            <a:ext cx="6721524" cy="4080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normAutofit/>
          </a:bodyPr>
          <a:lstStyle>
            <a:lvl1pPr marL="342900" indent="-342900" algn="l" defTabSz="457200" rtl="0" fontAlgn="base">
              <a:spcBef>
                <a:spcPct val="20000"/>
              </a:spcBef>
              <a:spcAft>
                <a:spcPct val="0"/>
              </a:spcAft>
              <a:buFont typeface="Arial" pitchFamily="34" charset="0"/>
              <a:buChar char="•"/>
              <a:defRPr sz="2800" kern="1200">
                <a:solidFill>
                  <a:schemeClr val="tx1"/>
                </a:solidFill>
                <a:latin typeface="Myriad Pro Light"/>
                <a:ea typeface="Myriad Pro Light"/>
                <a:cs typeface="Myriad Pro Light"/>
              </a:defRPr>
            </a:lvl1pPr>
            <a:lvl2pPr marL="742950" indent="-285750" algn="l" defTabSz="457200" rtl="0" fontAlgn="base">
              <a:spcBef>
                <a:spcPct val="20000"/>
              </a:spcBef>
              <a:spcAft>
                <a:spcPct val="0"/>
              </a:spcAft>
              <a:buFont typeface="Arial" pitchFamily="34" charset="0"/>
              <a:buChar char="–"/>
              <a:defRPr sz="2400" kern="1200">
                <a:solidFill>
                  <a:schemeClr val="tx1"/>
                </a:solidFill>
                <a:latin typeface="Myriad Pro Light"/>
                <a:ea typeface="Myriad Pro Light"/>
                <a:cs typeface="Myriad Pro Light"/>
              </a:defRPr>
            </a:lvl2pPr>
            <a:lvl3pPr marL="1143000" indent="-228600" algn="l" defTabSz="457200" rtl="0" fontAlgn="base">
              <a:spcBef>
                <a:spcPct val="20000"/>
              </a:spcBef>
              <a:spcAft>
                <a:spcPct val="0"/>
              </a:spcAft>
              <a:buFont typeface="Arial" pitchFamily="34" charset="0"/>
              <a:buChar char="•"/>
              <a:defRPr sz="2000" kern="1200">
                <a:solidFill>
                  <a:schemeClr val="tx1"/>
                </a:solidFill>
                <a:latin typeface="Myriad Pro Light"/>
                <a:ea typeface="Myriad Pro Light"/>
                <a:cs typeface="Myriad Pro Light"/>
              </a:defRPr>
            </a:lvl3pPr>
            <a:lvl4pPr marL="1600200" indent="-228600" algn="l" defTabSz="457200" rtl="0" fontAlgn="base">
              <a:spcBef>
                <a:spcPct val="20000"/>
              </a:spcBef>
              <a:spcAft>
                <a:spcPct val="0"/>
              </a:spcAft>
              <a:buFont typeface="Arial" pitchFamily="34" charset="0"/>
              <a:buChar char="–"/>
              <a:defRPr kern="1200">
                <a:solidFill>
                  <a:schemeClr val="tx1"/>
                </a:solidFill>
                <a:latin typeface="Myriad Pro Light"/>
                <a:ea typeface="Myriad Pro Light"/>
                <a:cs typeface="Myriad Pro Light"/>
              </a:defRPr>
            </a:lvl4pPr>
            <a:lvl5pPr marL="2057400" indent="-228600" algn="l" defTabSz="457200" rtl="0" fontAlgn="base">
              <a:spcBef>
                <a:spcPct val="20000"/>
              </a:spcBef>
              <a:spcAft>
                <a:spcPct val="0"/>
              </a:spcAft>
              <a:buFont typeface="Arial" pitchFamily="34" charset="0"/>
              <a:buChar char="»"/>
              <a:defRPr kern="1200">
                <a:solidFill>
                  <a:schemeClr val="tx1"/>
                </a:solidFill>
                <a:latin typeface="Myriad Pro Light"/>
                <a:ea typeface="Myriad Pro Light"/>
                <a:cs typeface="Myriad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285750" indent="-285750" eaLnBrk="1" hangingPunct="1">
              <a:buFont typeface="+mj-lt"/>
              <a:buAutoNum type="romanUcPeriod"/>
            </a:pPr>
            <a:endParaRPr lang="es-MX" sz="1100" dirty="0" smtClean="0">
              <a:latin typeface="Century Gothic" panose="020B0502020202020204" pitchFamily="34" charset="0"/>
              <a:hlinkClick r:id="rId3" action="ppaction://hlinksldjump"/>
            </a:endParaRPr>
          </a:p>
          <a:p>
            <a:pPr marL="285750" indent="-285750" eaLnBrk="1" hangingPunct="1">
              <a:buFont typeface="+mj-lt"/>
              <a:buAutoNum type="romanUcPeriod"/>
            </a:pPr>
            <a:r>
              <a:rPr lang="es-MX" sz="1100" dirty="0" smtClean="0">
                <a:latin typeface="Century Gothic" panose="020B0502020202020204" pitchFamily="34" charset="0"/>
                <a:hlinkClick r:id="rId3" action="ppaction://hlinksldjump"/>
              </a:rPr>
              <a:t>Presentación</a:t>
            </a:r>
            <a:r>
              <a:rPr lang="es-MX" sz="1100" dirty="0">
                <a:latin typeface="Century Gothic" panose="020B0502020202020204" pitchFamily="34" charset="0"/>
                <a:hlinkClick r:id="rId3" action="ppaction://hlinksldjump"/>
              </a:rPr>
              <a:t>, análisis y propuesta de CKD VEX Capital (bienes raíces)                                </a:t>
            </a:r>
            <a:endParaRPr lang="es-MX" sz="1100" dirty="0">
              <a:latin typeface="Century Gothic" panose="020B0502020202020204" pitchFamily="34" charset="0"/>
            </a:endParaRPr>
          </a:p>
          <a:p>
            <a:pPr marL="285750" indent="-285750" eaLnBrk="1" hangingPunct="1">
              <a:buFont typeface="+mj-lt"/>
              <a:buAutoNum type="romanUcPeriod"/>
            </a:pPr>
            <a:endParaRPr lang="es-MX" sz="1100" dirty="0">
              <a:latin typeface="Century Gothic" panose="020B0502020202020204" pitchFamily="34" charset="0"/>
            </a:endParaRPr>
          </a:p>
          <a:p>
            <a:pPr marL="285750" indent="-285750" eaLnBrk="1" hangingPunct="1">
              <a:buFont typeface="+mj-lt"/>
              <a:buAutoNum type="romanUcPeriod"/>
            </a:pPr>
            <a:r>
              <a:rPr lang="es-MX" sz="1100" dirty="0">
                <a:latin typeface="Century Gothic" panose="020B0502020202020204" pitchFamily="34" charset="0"/>
                <a:hlinkClick r:id="rId4" action="ppaction://hlinksldjump"/>
              </a:rPr>
              <a:t>Informe sobre la inversión en CKD´s                                                                                                   </a:t>
            </a:r>
            <a:endParaRPr lang="es-MX" sz="1100" dirty="0">
              <a:latin typeface="Century Gothic" panose="020B0502020202020204" pitchFamily="34" charset="0"/>
            </a:endParaRPr>
          </a:p>
          <a:p>
            <a:pPr marL="285750" indent="-285750" eaLnBrk="1" hangingPunct="1">
              <a:buFont typeface="+mj-lt"/>
              <a:buAutoNum type="romanUcPeriod"/>
            </a:pPr>
            <a:endParaRPr lang="es-MX" sz="1100" dirty="0">
              <a:latin typeface="Century Gothic" panose="020B0502020202020204" pitchFamily="34" charset="0"/>
            </a:endParaRPr>
          </a:p>
          <a:p>
            <a:pPr marL="285750" indent="-285750" eaLnBrk="1" hangingPunct="1">
              <a:buFont typeface="+mj-lt"/>
              <a:buAutoNum type="romanUcPeriod"/>
            </a:pPr>
            <a:r>
              <a:rPr lang="es-MX" sz="1100" dirty="0">
                <a:latin typeface="Century Gothic" panose="020B0502020202020204" pitchFamily="34" charset="0"/>
                <a:hlinkClick r:id="rId5" action="ppaction://hlinksldjump"/>
              </a:rPr>
              <a:t>Informe sobre el entorno económico                                                                                                </a:t>
            </a:r>
            <a:endParaRPr lang="es-MX" sz="1100" dirty="0">
              <a:latin typeface="Century Gothic" panose="020B0502020202020204" pitchFamily="34" charset="0"/>
            </a:endParaRPr>
          </a:p>
          <a:p>
            <a:pPr marL="285750" indent="-285750" eaLnBrk="1" hangingPunct="1">
              <a:buFont typeface="+mj-lt"/>
              <a:buAutoNum type="romanUcPeriod"/>
            </a:pPr>
            <a:endParaRPr lang="es-MX" sz="1100" dirty="0">
              <a:latin typeface="Century Gothic" panose="020B0502020202020204" pitchFamily="34" charset="0"/>
            </a:endParaRPr>
          </a:p>
          <a:p>
            <a:pPr marL="285750" indent="-285750" eaLnBrk="1" hangingPunct="1">
              <a:buFont typeface="+mj-lt"/>
              <a:buAutoNum type="romanUcPeriod"/>
            </a:pPr>
            <a:r>
              <a:rPr lang="es-MX" sz="1100" dirty="0">
                <a:latin typeface="Century Gothic" panose="020B0502020202020204" pitchFamily="34" charset="0"/>
                <a:hlinkClick r:id="rId6" action="ppaction://hlinksldjump"/>
              </a:rPr>
              <a:t>Informe sobre la estrategia del FANVIT                                                                                            </a:t>
            </a:r>
            <a:endParaRPr lang="es-MX" sz="1100" dirty="0">
              <a:latin typeface="Century Gothic" panose="020B0502020202020204" pitchFamily="34" charset="0"/>
            </a:endParaRPr>
          </a:p>
          <a:p>
            <a:pPr marL="285750" indent="-285750" eaLnBrk="1" hangingPunct="1">
              <a:buFont typeface="+mj-lt"/>
              <a:buAutoNum type="romanUcPeriod"/>
            </a:pPr>
            <a:endParaRPr lang="es-MX" sz="1100" dirty="0">
              <a:latin typeface="Century Gothic" panose="020B0502020202020204" pitchFamily="34" charset="0"/>
            </a:endParaRPr>
          </a:p>
          <a:p>
            <a:pPr marL="285750" indent="-285750" eaLnBrk="1" hangingPunct="1">
              <a:buFont typeface="+mj-lt"/>
              <a:buAutoNum type="romanUcPeriod"/>
            </a:pPr>
            <a:r>
              <a:rPr lang="es-MX" altLang="es-MX" sz="1100" dirty="0">
                <a:latin typeface="Century Gothic" panose="020B0502020202020204" pitchFamily="34" charset="0"/>
                <a:hlinkClick r:id="rId7" action="ppaction://hlinksldjump"/>
              </a:rPr>
              <a:t>Informe del FANVIT</a:t>
            </a:r>
            <a:endParaRPr lang="es-MX" altLang="es-MX" sz="1100" dirty="0">
              <a:latin typeface="Century Gothic" panose="020B0502020202020204" pitchFamily="34" charset="0"/>
            </a:endParaRPr>
          </a:p>
          <a:p>
            <a:pPr marL="285750" indent="-285750" eaLnBrk="1" hangingPunct="1">
              <a:buFont typeface="+mj-lt"/>
              <a:buAutoNum type="romanUcPeriod"/>
            </a:pPr>
            <a:endParaRPr lang="es-MX" altLang="es-MX" sz="1100" dirty="0">
              <a:latin typeface="Century Gothic" panose="020B0502020202020204" pitchFamily="34" charset="0"/>
            </a:endParaRPr>
          </a:p>
          <a:p>
            <a:pPr marL="285750" indent="-285750" eaLnBrk="1" hangingPunct="1">
              <a:buFont typeface="+mj-lt"/>
              <a:buAutoNum type="romanUcPeriod"/>
            </a:pPr>
            <a:r>
              <a:rPr lang="es-MX" altLang="es-MX" sz="1100" dirty="0">
                <a:latin typeface="Century Gothic" panose="020B0502020202020204" pitchFamily="34" charset="0"/>
                <a:hlinkClick r:id="rId8" action="ppaction://hlinksldjump"/>
              </a:rPr>
              <a:t>Informe de la Coordinación General de Riesgos                                                                           </a:t>
            </a:r>
            <a:endParaRPr lang="es-MX" altLang="es-MX" sz="1100" dirty="0">
              <a:latin typeface="Century Gothic" panose="020B0502020202020204" pitchFamily="34" charset="0"/>
            </a:endParaRPr>
          </a:p>
          <a:p>
            <a:pPr marL="285750" indent="-285750" eaLnBrk="1" hangingPunct="1">
              <a:buFont typeface="+mj-lt"/>
              <a:buAutoNum type="romanUcPeriod"/>
            </a:pPr>
            <a:endParaRPr lang="es-MX" altLang="es-MX" sz="1100" dirty="0">
              <a:latin typeface="Century Gothic" panose="020B0502020202020204" pitchFamily="34" charset="0"/>
            </a:endParaRPr>
          </a:p>
          <a:p>
            <a:pPr marL="285750" indent="-285750" eaLnBrk="1" hangingPunct="1">
              <a:buFont typeface="+mj-lt"/>
              <a:buAutoNum type="romanUcPeriod"/>
            </a:pPr>
            <a:r>
              <a:rPr lang="es-MX" altLang="es-MX" sz="1100" dirty="0">
                <a:latin typeface="Century Gothic" panose="020B0502020202020204" pitchFamily="34" charset="0"/>
                <a:hlinkClick r:id="rId9" action="ppaction://hlinksldjump"/>
              </a:rPr>
              <a:t>Modelo de la Subcuenta de Vivienda</a:t>
            </a:r>
            <a:endParaRPr lang="es-MX" altLang="es-MX" sz="1100" dirty="0">
              <a:latin typeface="Century Gothic" panose="020B0502020202020204" pitchFamily="34" charset="0"/>
            </a:endParaRPr>
          </a:p>
          <a:p>
            <a:pPr marL="285750" indent="-285750" eaLnBrk="1" hangingPunct="1">
              <a:buFont typeface="+mj-lt"/>
              <a:buAutoNum type="romanUcPeriod"/>
            </a:pPr>
            <a:endParaRPr lang="es-MX" altLang="es-MX" sz="1100" dirty="0">
              <a:latin typeface="Century Gothic" panose="020B0502020202020204" pitchFamily="34" charset="0"/>
            </a:endParaRPr>
          </a:p>
          <a:p>
            <a:pPr marL="285750" indent="-285750" eaLnBrk="1" hangingPunct="1">
              <a:buFont typeface="+mj-lt"/>
              <a:buAutoNum type="romanUcPeriod"/>
            </a:pPr>
            <a:r>
              <a:rPr lang="es-MX" altLang="es-MX" sz="1100" dirty="0">
                <a:latin typeface="Century Gothic" panose="020B0502020202020204" pitchFamily="34" charset="0"/>
                <a:hlinkClick r:id="rId10" action="ppaction://hlinksldjump"/>
              </a:rPr>
              <a:t>Informe sobre resultados y composición del FINVIT</a:t>
            </a:r>
            <a:endParaRPr lang="es-MX" altLang="es-MX" sz="1100" dirty="0">
              <a:latin typeface="Century Gothic" panose="020B0502020202020204" pitchFamily="34" charset="0"/>
            </a:endParaRPr>
          </a:p>
          <a:p>
            <a:pPr marL="285750" indent="-285750" eaLnBrk="1" hangingPunct="1">
              <a:buFont typeface="+mj-lt"/>
              <a:buAutoNum type="romanUcPeriod"/>
            </a:pPr>
            <a:endParaRPr lang="es-MX" altLang="es-MX" sz="1100" dirty="0">
              <a:latin typeface="Century Gothic" panose="020B0502020202020204" pitchFamily="34" charset="0"/>
            </a:endParaRPr>
          </a:p>
          <a:p>
            <a:pPr marL="285750" indent="-285750" eaLnBrk="1" hangingPunct="1">
              <a:buFont typeface="+mj-lt"/>
              <a:buAutoNum type="romanUcPeriod"/>
            </a:pPr>
            <a:r>
              <a:rPr lang="es-MX" altLang="es-MX" sz="1100" dirty="0">
                <a:latin typeface="Century Gothic" panose="020B0502020202020204" pitchFamily="34" charset="0"/>
                <a:hlinkClick r:id="rId11" action="ppaction://hlinksldjump"/>
              </a:rPr>
              <a:t>Propuesta de cambio de custodio en la Tesorería</a:t>
            </a:r>
            <a:endParaRPr lang="es-MX" altLang="es-MX" sz="1100" dirty="0">
              <a:latin typeface="Century Gothic" panose="020B0502020202020204" pitchFamily="34" charset="0"/>
            </a:endParaRPr>
          </a:p>
          <a:p>
            <a:pPr marL="0" indent="0" eaLnBrk="1" hangingPunct="1">
              <a:buFont typeface="Arial" pitchFamily="34" charset="0"/>
              <a:buNone/>
            </a:pPr>
            <a:endParaRPr lang="es-MX" altLang="es-MX" sz="1100" dirty="0">
              <a:latin typeface="Century Gothic" panose="020B0502020202020204" pitchFamily="34" charset="0"/>
            </a:endParaRPr>
          </a:p>
        </p:txBody>
      </p:sp>
    </p:spTree>
    <p:extLst>
      <p:ext uri="{BB962C8B-B14F-4D97-AF65-F5344CB8AC3E}">
        <p14:creationId xmlns:p14="http://schemas.microsoft.com/office/powerpoint/2010/main" val="4286703796"/>
      </p:ext>
    </p:extLst>
  </p:cSld>
  <p:clrMapOvr>
    <a:masterClrMapping/>
  </p:clrMapOvr>
  <p:timing>
    <p:tnLst>
      <p:par>
        <p:cT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4638"/>
            <a:ext cx="7309262" cy="631825"/>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r>
              <a:rPr lang="es-MX" sz="2000" b="1" dirty="0">
                <a:latin typeface="Century Gothic" panose="020B0502020202020204" pitchFamily="34" charset="0"/>
              </a:rPr>
              <a:t>Informe de la Coordinación General de Riesgos </a:t>
            </a:r>
          </a:p>
        </p:txBody>
      </p:sp>
      <p:sp>
        <p:nvSpPr>
          <p:cNvPr id="3" name="2 Marcador de contenido"/>
          <p:cNvSpPr>
            <a:spLocks noGrp="1"/>
          </p:cNvSpPr>
          <p:nvPr>
            <p:ph idx="1"/>
          </p:nvPr>
        </p:nvSpPr>
        <p:spPr/>
        <p:txBody>
          <a:bodyPr/>
          <a:lstStyle/>
          <a:p>
            <a:endParaRPr lang="es-MX" dirty="0"/>
          </a:p>
        </p:txBody>
      </p:sp>
      <p:sp>
        <p:nvSpPr>
          <p:cNvPr id="4" name="3 Marcador de número de diapositiva"/>
          <p:cNvSpPr>
            <a:spLocks noGrp="1"/>
          </p:cNvSpPr>
          <p:nvPr>
            <p:ph type="sldNum" sz="quarter" idx="12"/>
          </p:nvPr>
        </p:nvSpPr>
        <p:spPr/>
        <p:txBody>
          <a:bodyPr/>
          <a:lstStyle/>
          <a:p>
            <a:fld id="{05E83AA4-A00D-4AA0-8FE8-B93C9F3EC141}" type="slidenum">
              <a:rPr lang="es-ES" altLang="es-MX" smtClean="0"/>
              <a:pPr/>
              <a:t>80</a:t>
            </a:fld>
            <a:endParaRPr lang="es-ES" altLang="es-MX" dirty="0"/>
          </a:p>
        </p:txBody>
      </p:sp>
    </p:spTree>
    <p:extLst>
      <p:ext uri="{BB962C8B-B14F-4D97-AF65-F5344CB8AC3E}">
        <p14:creationId xmlns:p14="http://schemas.microsoft.com/office/powerpoint/2010/main" val="4134541620"/>
      </p:ext>
    </p:extLst>
  </p:cSld>
  <p:clrMapOvr>
    <a:masterClrMapping/>
  </p:clrMapOvr>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9 Rectángulo"/>
          <p:cNvSpPr/>
          <p:nvPr/>
        </p:nvSpPr>
        <p:spPr>
          <a:xfrm>
            <a:off x="1585714" y="3978082"/>
            <a:ext cx="6721524" cy="251914"/>
          </a:xfrm>
          <a:prstGeom prst="rect">
            <a:avLst/>
          </a:prstGeom>
          <a:ln/>
        </p:spPr>
        <p:style>
          <a:lnRef idx="2">
            <a:schemeClr val="dk1"/>
          </a:lnRef>
          <a:fillRef idx="1">
            <a:schemeClr val="lt1"/>
          </a:fillRef>
          <a:effectRef idx="0">
            <a:schemeClr val="dk1"/>
          </a:effectRef>
          <a:fontRef idx="minor">
            <a:schemeClr val="dk1"/>
          </a:fontRef>
        </p:style>
        <p:txBody>
          <a:bodyPr rtlCol="0" anchor="ctr"/>
          <a:lstStyle/>
          <a:p>
            <a:pPr algn="ctr"/>
            <a:endParaRPr lang="es-MX" dirty="0">
              <a:latin typeface="Century Gothic" panose="020B0502020202020204" pitchFamily="34" charset="0"/>
            </a:endParaRPr>
          </a:p>
        </p:txBody>
      </p:sp>
      <p:sp>
        <p:nvSpPr>
          <p:cNvPr id="7" name="1 Título"/>
          <p:cNvSpPr txBox="1">
            <a:spLocks/>
          </p:cNvSpPr>
          <p:nvPr/>
        </p:nvSpPr>
        <p:spPr bwMode="auto">
          <a:xfrm>
            <a:off x="232470" y="0"/>
            <a:ext cx="2163628" cy="568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noAutofit/>
          </a:bodyPr>
          <a:lstStyle>
            <a:lvl1pPr algn="l" defTabSz="457200" rtl="0" fontAlgn="base">
              <a:spcBef>
                <a:spcPct val="0"/>
              </a:spcBef>
              <a:spcAft>
                <a:spcPct val="0"/>
              </a:spcAft>
              <a:defRPr sz="3200" kern="1200">
                <a:solidFill>
                  <a:srgbClr val="CD0000"/>
                </a:solidFill>
                <a:latin typeface="Myriad Pro"/>
                <a:ea typeface="Myriad Pro"/>
                <a:cs typeface="Myriad Pro"/>
              </a:defRPr>
            </a:lvl1pPr>
            <a:lvl2pPr algn="l" defTabSz="457200" rtl="0" fontAlgn="base">
              <a:spcBef>
                <a:spcPct val="0"/>
              </a:spcBef>
              <a:spcAft>
                <a:spcPct val="0"/>
              </a:spcAft>
              <a:defRPr sz="3200">
                <a:solidFill>
                  <a:srgbClr val="CD0000"/>
                </a:solidFill>
                <a:latin typeface="Myriad Pro"/>
                <a:ea typeface="Myriad Pro"/>
                <a:cs typeface="Myriad Pro"/>
              </a:defRPr>
            </a:lvl2pPr>
            <a:lvl3pPr algn="l" defTabSz="457200" rtl="0" fontAlgn="base">
              <a:spcBef>
                <a:spcPct val="0"/>
              </a:spcBef>
              <a:spcAft>
                <a:spcPct val="0"/>
              </a:spcAft>
              <a:defRPr sz="3200">
                <a:solidFill>
                  <a:srgbClr val="CD0000"/>
                </a:solidFill>
                <a:latin typeface="Myriad Pro"/>
                <a:ea typeface="Myriad Pro"/>
                <a:cs typeface="Myriad Pro"/>
              </a:defRPr>
            </a:lvl3pPr>
            <a:lvl4pPr algn="l" defTabSz="457200" rtl="0" fontAlgn="base">
              <a:spcBef>
                <a:spcPct val="0"/>
              </a:spcBef>
              <a:spcAft>
                <a:spcPct val="0"/>
              </a:spcAft>
              <a:defRPr sz="3200">
                <a:solidFill>
                  <a:srgbClr val="CD0000"/>
                </a:solidFill>
                <a:latin typeface="Myriad Pro"/>
                <a:ea typeface="Myriad Pro"/>
                <a:cs typeface="Myriad Pro"/>
              </a:defRPr>
            </a:lvl4pPr>
            <a:lvl5pPr algn="l" defTabSz="457200" rtl="0" fontAlgn="base">
              <a:spcBef>
                <a:spcPct val="0"/>
              </a:spcBef>
              <a:spcAft>
                <a:spcPct val="0"/>
              </a:spcAft>
              <a:defRPr sz="3200">
                <a:solidFill>
                  <a:srgbClr val="CD0000"/>
                </a:solidFill>
                <a:latin typeface="Myriad Pro"/>
                <a:ea typeface="Myriad Pro"/>
                <a:cs typeface="Myriad Pro"/>
              </a:defRPr>
            </a:lvl5pPr>
            <a:lvl6pPr marL="457200" algn="l" defTabSz="457200" rtl="0" fontAlgn="base">
              <a:spcBef>
                <a:spcPct val="0"/>
              </a:spcBef>
              <a:spcAft>
                <a:spcPct val="0"/>
              </a:spcAft>
              <a:defRPr sz="3200">
                <a:solidFill>
                  <a:srgbClr val="CD0000"/>
                </a:solidFill>
                <a:latin typeface="Myriad Pro"/>
                <a:ea typeface="Myriad Pro"/>
                <a:cs typeface="Myriad Pro"/>
              </a:defRPr>
            </a:lvl6pPr>
            <a:lvl7pPr marL="914400" algn="l" defTabSz="457200" rtl="0" fontAlgn="base">
              <a:spcBef>
                <a:spcPct val="0"/>
              </a:spcBef>
              <a:spcAft>
                <a:spcPct val="0"/>
              </a:spcAft>
              <a:defRPr sz="3200">
                <a:solidFill>
                  <a:srgbClr val="CD0000"/>
                </a:solidFill>
                <a:latin typeface="Myriad Pro"/>
                <a:ea typeface="Myriad Pro"/>
                <a:cs typeface="Myriad Pro"/>
              </a:defRPr>
            </a:lvl7pPr>
            <a:lvl8pPr marL="1371600" algn="l" defTabSz="457200" rtl="0" fontAlgn="base">
              <a:spcBef>
                <a:spcPct val="0"/>
              </a:spcBef>
              <a:spcAft>
                <a:spcPct val="0"/>
              </a:spcAft>
              <a:defRPr sz="3200">
                <a:solidFill>
                  <a:srgbClr val="CD0000"/>
                </a:solidFill>
                <a:latin typeface="Myriad Pro"/>
                <a:ea typeface="Myriad Pro"/>
                <a:cs typeface="Myriad Pro"/>
              </a:defRPr>
            </a:lvl8pPr>
            <a:lvl9pPr marL="1828800" algn="l" defTabSz="457200" rtl="0" fontAlgn="base">
              <a:spcBef>
                <a:spcPct val="0"/>
              </a:spcBef>
              <a:spcAft>
                <a:spcPct val="0"/>
              </a:spcAft>
              <a:defRPr sz="3200">
                <a:solidFill>
                  <a:srgbClr val="CD0000"/>
                </a:solidFill>
                <a:latin typeface="Myriad Pro"/>
                <a:ea typeface="Myriad Pro"/>
                <a:cs typeface="Myriad Pro"/>
              </a:defRPr>
            </a:lvl9pPr>
          </a:lstStyle>
          <a:p>
            <a:pPr eaLnBrk="1" hangingPunct="1"/>
            <a:r>
              <a:rPr lang="es-MX" sz="2000" dirty="0">
                <a:latin typeface="Century Gothic" panose="020B0502020202020204" pitchFamily="34" charset="0"/>
              </a:rPr>
              <a:t>Orden del día</a:t>
            </a:r>
          </a:p>
        </p:txBody>
      </p:sp>
      <p:sp>
        <p:nvSpPr>
          <p:cNvPr id="2" name="1 Marcador de número de diapositiva"/>
          <p:cNvSpPr>
            <a:spLocks noGrp="1"/>
          </p:cNvSpPr>
          <p:nvPr>
            <p:ph type="sldNum" sz="quarter" idx="12"/>
          </p:nvPr>
        </p:nvSpPr>
        <p:spPr>
          <a:xfrm>
            <a:off x="8307238" y="6364976"/>
            <a:ext cx="379562" cy="365125"/>
          </a:xfrm>
        </p:spPr>
        <p:txBody>
          <a:bodyPr/>
          <a:lstStyle/>
          <a:p>
            <a:pPr algn="ctr"/>
            <a:fld id="{05E83AA4-A00D-4AA0-8FE8-B93C9F3EC141}" type="slidenum">
              <a:rPr lang="es-ES" altLang="es-MX" smtClean="0">
                <a:latin typeface="Century Gothic" panose="020B0502020202020204" pitchFamily="34" charset="0"/>
              </a:rPr>
              <a:pPr algn="ctr"/>
              <a:t>81</a:t>
            </a:fld>
            <a:endParaRPr lang="es-ES" altLang="es-MX" dirty="0">
              <a:latin typeface="Century Gothic" panose="020B0502020202020204" pitchFamily="34" charset="0"/>
            </a:endParaRPr>
          </a:p>
        </p:txBody>
      </p:sp>
      <p:sp>
        <p:nvSpPr>
          <p:cNvPr id="11" name="10 Rectángulo"/>
          <p:cNvSpPr/>
          <p:nvPr/>
        </p:nvSpPr>
        <p:spPr>
          <a:xfrm>
            <a:off x="74448" y="458441"/>
            <a:ext cx="8323122" cy="738664"/>
          </a:xfrm>
          <a:prstGeom prst="rect">
            <a:avLst/>
          </a:prstGeom>
        </p:spPr>
        <p:txBody>
          <a:bodyPr wrap="square">
            <a:spAutoFit/>
          </a:bodyPr>
          <a:lstStyle/>
          <a:p>
            <a:pPr algn="ctr" defTabSz="457200"/>
            <a:r>
              <a:rPr lang="es-MX" sz="1400" b="1" dirty="0">
                <a:latin typeface="Century Gothic" panose="020B0502020202020204" pitchFamily="34" charset="0"/>
                <a:ea typeface="Myriad Pro"/>
                <a:cs typeface="Myriad Pro"/>
              </a:rPr>
              <a:t>Comité de Inversiones </a:t>
            </a:r>
          </a:p>
          <a:p>
            <a:pPr algn="ctr" defTabSz="457200"/>
            <a:r>
              <a:rPr lang="es-MX" sz="1400" b="1" dirty="0">
                <a:latin typeface="Century Gothic" panose="020B0502020202020204" pitchFamily="34" charset="0"/>
                <a:ea typeface="Myriad Pro"/>
                <a:cs typeface="Myriad Pro"/>
              </a:rPr>
              <a:t>Sesión número </a:t>
            </a:r>
            <a:r>
              <a:rPr lang="es-MX" sz="1400" b="1" dirty="0" smtClean="0">
                <a:latin typeface="Century Gothic" panose="020B0502020202020204" pitchFamily="34" charset="0"/>
                <a:ea typeface="Myriad Pro"/>
                <a:cs typeface="Myriad Pro"/>
              </a:rPr>
              <a:t>034</a:t>
            </a:r>
            <a:endParaRPr lang="es-MX" sz="1400" b="1" dirty="0">
              <a:latin typeface="Century Gothic" panose="020B0502020202020204" pitchFamily="34" charset="0"/>
              <a:ea typeface="Myriad Pro"/>
              <a:cs typeface="Myriad Pro"/>
            </a:endParaRPr>
          </a:p>
          <a:p>
            <a:pPr algn="ctr" defTabSz="457200"/>
            <a:r>
              <a:rPr lang="es-MX" sz="1400" b="1" dirty="0" smtClean="0">
                <a:latin typeface="Century Gothic" panose="020B0502020202020204" pitchFamily="34" charset="0"/>
                <a:ea typeface="Myriad Pro"/>
                <a:cs typeface="Myriad Pro"/>
              </a:rPr>
              <a:t>Mayo 2017</a:t>
            </a:r>
            <a:endParaRPr lang="es-MX" sz="1400" b="1" dirty="0">
              <a:latin typeface="Century Gothic" panose="020B0502020202020204" pitchFamily="34" charset="0"/>
              <a:ea typeface="Myriad Pro"/>
              <a:cs typeface="Myriad Pro"/>
            </a:endParaRPr>
          </a:p>
        </p:txBody>
      </p:sp>
      <p:sp>
        <p:nvSpPr>
          <p:cNvPr id="9" name="1 Marcador de contenido"/>
          <p:cNvSpPr txBox="1">
            <a:spLocks/>
          </p:cNvSpPr>
          <p:nvPr/>
        </p:nvSpPr>
        <p:spPr bwMode="auto">
          <a:xfrm>
            <a:off x="1519577" y="1343109"/>
            <a:ext cx="6721524" cy="4080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normAutofit/>
          </a:bodyPr>
          <a:lstStyle>
            <a:lvl1pPr marL="342900" indent="-342900" algn="l" defTabSz="457200" rtl="0" fontAlgn="base">
              <a:spcBef>
                <a:spcPct val="20000"/>
              </a:spcBef>
              <a:spcAft>
                <a:spcPct val="0"/>
              </a:spcAft>
              <a:buFont typeface="Arial" pitchFamily="34" charset="0"/>
              <a:buChar char="•"/>
              <a:defRPr sz="2800" kern="1200">
                <a:solidFill>
                  <a:schemeClr val="tx1"/>
                </a:solidFill>
                <a:latin typeface="Myriad Pro Light"/>
                <a:ea typeface="Myriad Pro Light"/>
                <a:cs typeface="Myriad Pro Light"/>
              </a:defRPr>
            </a:lvl1pPr>
            <a:lvl2pPr marL="742950" indent="-285750" algn="l" defTabSz="457200" rtl="0" fontAlgn="base">
              <a:spcBef>
                <a:spcPct val="20000"/>
              </a:spcBef>
              <a:spcAft>
                <a:spcPct val="0"/>
              </a:spcAft>
              <a:buFont typeface="Arial" pitchFamily="34" charset="0"/>
              <a:buChar char="–"/>
              <a:defRPr sz="2400" kern="1200">
                <a:solidFill>
                  <a:schemeClr val="tx1"/>
                </a:solidFill>
                <a:latin typeface="Myriad Pro Light"/>
                <a:ea typeface="Myriad Pro Light"/>
                <a:cs typeface="Myriad Pro Light"/>
              </a:defRPr>
            </a:lvl2pPr>
            <a:lvl3pPr marL="1143000" indent="-228600" algn="l" defTabSz="457200" rtl="0" fontAlgn="base">
              <a:spcBef>
                <a:spcPct val="20000"/>
              </a:spcBef>
              <a:spcAft>
                <a:spcPct val="0"/>
              </a:spcAft>
              <a:buFont typeface="Arial" pitchFamily="34" charset="0"/>
              <a:buChar char="•"/>
              <a:defRPr sz="2000" kern="1200">
                <a:solidFill>
                  <a:schemeClr val="tx1"/>
                </a:solidFill>
                <a:latin typeface="Myriad Pro Light"/>
                <a:ea typeface="Myriad Pro Light"/>
                <a:cs typeface="Myriad Pro Light"/>
              </a:defRPr>
            </a:lvl3pPr>
            <a:lvl4pPr marL="1600200" indent="-228600" algn="l" defTabSz="457200" rtl="0" fontAlgn="base">
              <a:spcBef>
                <a:spcPct val="20000"/>
              </a:spcBef>
              <a:spcAft>
                <a:spcPct val="0"/>
              </a:spcAft>
              <a:buFont typeface="Arial" pitchFamily="34" charset="0"/>
              <a:buChar char="–"/>
              <a:defRPr kern="1200">
                <a:solidFill>
                  <a:schemeClr val="tx1"/>
                </a:solidFill>
                <a:latin typeface="Myriad Pro Light"/>
                <a:ea typeface="Myriad Pro Light"/>
                <a:cs typeface="Myriad Pro Light"/>
              </a:defRPr>
            </a:lvl4pPr>
            <a:lvl5pPr marL="2057400" indent="-228600" algn="l" defTabSz="457200" rtl="0" fontAlgn="base">
              <a:spcBef>
                <a:spcPct val="20000"/>
              </a:spcBef>
              <a:spcAft>
                <a:spcPct val="0"/>
              </a:spcAft>
              <a:buFont typeface="Arial" pitchFamily="34" charset="0"/>
              <a:buChar char="»"/>
              <a:defRPr kern="1200">
                <a:solidFill>
                  <a:schemeClr val="tx1"/>
                </a:solidFill>
                <a:latin typeface="Myriad Pro Light"/>
                <a:ea typeface="Myriad Pro Light"/>
                <a:cs typeface="Myriad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eaLnBrk="1" hangingPunct="1">
              <a:buFont typeface="Arial" pitchFamily="34" charset="0"/>
              <a:buNone/>
            </a:pPr>
            <a:endParaRPr lang="es-MX" sz="1100" dirty="0" smtClean="0">
              <a:latin typeface="Century Gothic" panose="020B0502020202020204" pitchFamily="34" charset="0"/>
            </a:endParaRPr>
          </a:p>
          <a:p>
            <a:pPr marL="285750" indent="-285750" eaLnBrk="1" hangingPunct="1">
              <a:buFont typeface="+mj-lt"/>
              <a:buAutoNum type="romanUcPeriod"/>
            </a:pPr>
            <a:r>
              <a:rPr lang="es-MX" sz="1100" dirty="0">
                <a:latin typeface="Century Gothic" panose="020B0502020202020204" pitchFamily="34" charset="0"/>
                <a:hlinkClick r:id="rId3" action="ppaction://hlinksldjump"/>
              </a:rPr>
              <a:t>Presentación, análisis y propuesta de CKD VEX Capital (bienes raíces)                                </a:t>
            </a:r>
            <a:endParaRPr lang="es-MX" sz="1100" dirty="0">
              <a:latin typeface="Century Gothic" panose="020B0502020202020204" pitchFamily="34" charset="0"/>
            </a:endParaRPr>
          </a:p>
          <a:p>
            <a:pPr marL="285750" indent="-285750" eaLnBrk="1" hangingPunct="1">
              <a:buFont typeface="+mj-lt"/>
              <a:buAutoNum type="romanUcPeriod"/>
            </a:pPr>
            <a:endParaRPr lang="es-MX" sz="1100" dirty="0">
              <a:latin typeface="Century Gothic" panose="020B0502020202020204" pitchFamily="34" charset="0"/>
            </a:endParaRPr>
          </a:p>
          <a:p>
            <a:pPr marL="285750" indent="-285750" eaLnBrk="1" hangingPunct="1">
              <a:buFont typeface="+mj-lt"/>
              <a:buAutoNum type="romanUcPeriod"/>
            </a:pPr>
            <a:r>
              <a:rPr lang="es-MX" sz="1100" dirty="0">
                <a:latin typeface="Century Gothic" panose="020B0502020202020204" pitchFamily="34" charset="0"/>
                <a:hlinkClick r:id="rId4" action="ppaction://hlinksldjump"/>
              </a:rPr>
              <a:t>Informe sobre la inversión en CKD´s                                                                                                   </a:t>
            </a:r>
            <a:endParaRPr lang="es-MX" sz="1100" dirty="0">
              <a:latin typeface="Century Gothic" panose="020B0502020202020204" pitchFamily="34" charset="0"/>
            </a:endParaRPr>
          </a:p>
          <a:p>
            <a:pPr marL="285750" indent="-285750" eaLnBrk="1" hangingPunct="1">
              <a:buFont typeface="+mj-lt"/>
              <a:buAutoNum type="romanUcPeriod"/>
            </a:pPr>
            <a:endParaRPr lang="es-MX" sz="1100" dirty="0">
              <a:latin typeface="Century Gothic" panose="020B0502020202020204" pitchFamily="34" charset="0"/>
            </a:endParaRPr>
          </a:p>
          <a:p>
            <a:pPr marL="285750" indent="-285750" eaLnBrk="1" hangingPunct="1">
              <a:buFont typeface="+mj-lt"/>
              <a:buAutoNum type="romanUcPeriod"/>
            </a:pPr>
            <a:r>
              <a:rPr lang="es-MX" sz="1100" dirty="0">
                <a:latin typeface="Century Gothic" panose="020B0502020202020204" pitchFamily="34" charset="0"/>
                <a:hlinkClick r:id="rId5" action="ppaction://hlinksldjump"/>
              </a:rPr>
              <a:t>Informe sobre el entorno económico                                                                                                </a:t>
            </a:r>
            <a:endParaRPr lang="es-MX" sz="1100" dirty="0">
              <a:latin typeface="Century Gothic" panose="020B0502020202020204" pitchFamily="34" charset="0"/>
            </a:endParaRPr>
          </a:p>
          <a:p>
            <a:pPr marL="285750" indent="-285750" eaLnBrk="1" hangingPunct="1">
              <a:buFont typeface="+mj-lt"/>
              <a:buAutoNum type="romanUcPeriod"/>
            </a:pPr>
            <a:endParaRPr lang="es-MX" sz="1100" dirty="0">
              <a:latin typeface="Century Gothic" panose="020B0502020202020204" pitchFamily="34" charset="0"/>
            </a:endParaRPr>
          </a:p>
          <a:p>
            <a:pPr marL="285750" indent="-285750" eaLnBrk="1" hangingPunct="1">
              <a:buFont typeface="+mj-lt"/>
              <a:buAutoNum type="romanUcPeriod"/>
            </a:pPr>
            <a:r>
              <a:rPr lang="es-MX" sz="1100" dirty="0">
                <a:latin typeface="Century Gothic" panose="020B0502020202020204" pitchFamily="34" charset="0"/>
                <a:hlinkClick r:id="rId6" action="ppaction://hlinksldjump"/>
              </a:rPr>
              <a:t>Informe sobre la estrategia del FANVIT                                                                                            </a:t>
            </a:r>
            <a:endParaRPr lang="es-MX" sz="1100" dirty="0">
              <a:latin typeface="Century Gothic" panose="020B0502020202020204" pitchFamily="34" charset="0"/>
            </a:endParaRPr>
          </a:p>
          <a:p>
            <a:pPr marL="285750" indent="-285750" eaLnBrk="1" hangingPunct="1">
              <a:buFont typeface="+mj-lt"/>
              <a:buAutoNum type="romanUcPeriod"/>
            </a:pPr>
            <a:endParaRPr lang="es-MX" sz="1100" dirty="0">
              <a:latin typeface="Century Gothic" panose="020B0502020202020204" pitchFamily="34" charset="0"/>
            </a:endParaRPr>
          </a:p>
          <a:p>
            <a:pPr marL="285750" indent="-285750" eaLnBrk="1" hangingPunct="1">
              <a:buFont typeface="+mj-lt"/>
              <a:buAutoNum type="romanUcPeriod"/>
            </a:pPr>
            <a:r>
              <a:rPr lang="es-MX" altLang="es-MX" sz="1100" dirty="0">
                <a:latin typeface="Century Gothic" panose="020B0502020202020204" pitchFamily="34" charset="0"/>
                <a:hlinkClick r:id="rId7" action="ppaction://hlinksldjump"/>
              </a:rPr>
              <a:t>Informe del FANVIT</a:t>
            </a:r>
            <a:endParaRPr lang="es-MX" altLang="es-MX" sz="1100" dirty="0">
              <a:latin typeface="Century Gothic" panose="020B0502020202020204" pitchFamily="34" charset="0"/>
            </a:endParaRPr>
          </a:p>
          <a:p>
            <a:pPr marL="285750" indent="-285750" eaLnBrk="1" hangingPunct="1">
              <a:buFont typeface="+mj-lt"/>
              <a:buAutoNum type="romanUcPeriod"/>
            </a:pPr>
            <a:endParaRPr lang="es-MX" altLang="es-MX" sz="1100" dirty="0">
              <a:latin typeface="Century Gothic" panose="020B0502020202020204" pitchFamily="34" charset="0"/>
            </a:endParaRPr>
          </a:p>
          <a:p>
            <a:pPr marL="285750" indent="-285750" eaLnBrk="1" hangingPunct="1">
              <a:buFont typeface="+mj-lt"/>
              <a:buAutoNum type="romanUcPeriod"/>
            </a:pPr>
            <a:r>
              <a:rPr lang="es-MX" altLang="es-MX" sz="1100" dirty="0">
                <a:latin typeface="Century Gothic" panose="020B0502020202020204" pitchFamily="34" charset="0"/>
                <a:hlinkClick r:id="rId8" action="ppaction://hlinksldjump"/>
              </a:rPr>
              <a:t>Informe de la Coordinación General de Riesgos                                                                           </a:t>
            </a:r>
            <a:endParaRPr lang="es-MX" altLang="es-MX" sz="1100" dirty="0">
              <a:latin typeface="Century Gothic" panose="020B0502020202020204" pitchFamily="34" charset="0"/>
            </a:endParaRPr>
          </a:p>
          <a:p>
            <a:pPr marL="285750" indent="-285750" eaLnBrk="1" hangingPunct="1">
              <a:buFont typeface="+mj-lt"/>
              <a:buAutoNum type="romanUcPeriod"/>
            </a:pPr>
            <a:endParaRPr lang="es-MX" altLang="es-MX" sz="1100" dirty="0">
              <a:latin typeface="Century Gothic" panose="020B0502020202020204" pitchFamily="34" charset="0"/>
            </a:endParaRPr>
          </a:p>
          <a:p>
            <a:pPr marL="285750" indent="-285750" eaLnBrk="1" hangingPunct="1">
              <a:buFont typeface="+mj-lt"/>
              <a:buAutoNum type="romanUcPeriod"/>
            </a:pPr>
            <a:r>
              <a:rPr lang="es-MX" altLang="es-MX" sz="1100" dirty="0">
                <a:latin typeface="Century Gothic" panose="020B0502020202020204" pitchFamily="34" charset="0"/>
                <a:hlinkClick r:id="rId9" action="ppaction://hlinksldjump"/>
              </a:rPr>
              <a:t>Modelo de la Subcuenta de Vivienda</a:t>
            </a:r>
            <a:endParaRPr lang="es-MX" altLang="es-MX" sz="1100" dirty="0">
              <a:latin typeface="Century Gothic" panose="020B0502020202020204" pitchFamily="34" charset="0"/>
            </a:endParaRPr>
          </a:p>
          <a:p>
            <a:pPr marL="285750" indent="-285750" eaLnBrk="1" hangingPunct="1">
              <a:buFont typeface="+mj-lt"/>
              <a:buAutoNum type="romanUcPeriod"/>
            </a:pPr>
            <a:endParaRPr lang="es-MX" altLang="es-MX" sz="1100" dirty="0">
              <a:latin typeface="Century Gothic" panose="020B0502020202020204" pitchFamily="34" charset="0"/>
            </a:endParaRPr>
          </a:p>
          <a:p>
            <a:pPr marL="285750" indent="-285750" eaLnBrk="1" hangingPunct="1">
              <a:buFont typeface="+mj-lt"/>
              <a:buAutoNum type="romanUcPeriod"/>
            </a:pPr>
            <a:r>
              <a:rPr lang="es-MX" altLang="es-MX" sz="1100" dirty="0">
                <a:latin typeface="Century Gothic" panose="020B0502020202020204" pitchFamily="34" charset="0"/>
                <a:hlinkClick r:id="rId10" action="ppaction://hlinksldjump"/>
              </a:rPr>
              <a:t>Informe sobre resultados y composición del FINVIT</a:t>
            </a:r>
            <a:endParaRPr lang="es-MX" altLang="es-MX" sz="1100" dirty="0">
              <a:latin typeface="Century Gothic" panose="020B0502020202020204" pitchFamily="34" charset="0"/>
            </a:endParaRPr>
          </a:p>
          <a:p>
            <a:pPr marL="285750" indent="-285750" eaLnBrk="1" hangingPunct="1">
              <a:buFont typeface="+mj-lt"/>
              <a:buAutoNum type="romanUcPeriod"/>
            </a:pPr>
            <a:endParaRPr lang="es-MX" altLang="es-MX" sz="1100" dirty="0">
              <a:latin typeface="Century Gothic" panose="020B0502020202020204" pitchFamily="34" charset="0"/>
            </a:endParaRPr>
          </a:p>
          <a:p>
            <a:pPr marL="285750" indent="-285750" eaLnBrk="1" hangingPunct="1">
              <a:buFont typeface="+mj-lt"/>
              <a:buAutoNum type="romanUcPeriod"/>
            </a:pPr>
            <a:r>
              <a:rPr lang="es-MX" altLang="es-MX" sz="1100" dirty="0">
                <a:latin typeface="Century Gothic" panose="020B0502020202020204" pitchFamily="34" charset="0"/>
                <a:hlinkClick r:id="rId11" action="ppaction://hlinksldjump"/>
              </a:rPr>
              <a:t>Propuesta de cambio de custodio en la Tesorería</a:t>
            </a:r>
            <a:endParaRPr lang="es-MX" altLang="es-MX" sz="1100" dirty="0">
              <a:latin typeface="Century Gothic" panose="020B0502020202020204" pitchFamily="34" charset="0"/>
            </a:endParaRPr>
          </a:p>
        </p:txBody>
      </p:sp>
    </p:spTree>
    <p:extLst>
      <p:ext uri="{BB962C8B-B14F-4D97-AF65-F5344CB8AC3E}">
        <p14:creationId xmlns:p14="http://schemas.microsoft.com/office/powerpoint/2010/main" val="4286703796"/>
      </p:ext>
    </p:extLst>
  </p:cSld>
  <p:clrMapOvr>
    <a:masterClrMapping/>
  </p:clrMapOvr>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r>
              <a:rPr lang="es-MX" sz="2000" b="1" dirty="0" smtClean="0">
                <a:latin typeface="Century Gothic" panose="020B0502020202020204" pitchFamily="34" charset="0"/>
              </a:rPr>
              <a:t>Objetivo</a:t>
            </a:r>
            <a:endParaRPr lang="es-MX" sz="2000" b="1" dirty="0">
              <a:latin typeface="Century Gothic" panose="020B0502020202020204" pitchFamily="34" charset="0"/>
            </a:endParaRPr>
          </a:p>
        </p:txBody>
      </p:sp>
      <p:sp>
        <p:nvSpPr>
          <p:cNvPr id="4" name="3 Marcador de número de diapositiva"/>
          <p:cNvSpPr>
            <a:spLocks noGrp="1"/>
          </p:cNvSpPr>
          <p:nvPr>
            <p:ph type="sldNum" sz="quarter" idx="12"/>
          </p:nvPr>
        </p:nvSpPr>
        <p:spPr/>
        <p:txBody>
          <a:bodyPr/>
          <a:lstStyle/>
          <a:p>
            <a:fld id="{05E83AA4-A00D-4AA0-8FE8-B93C9F3EC141}" type="slidenum">
              <a:rPr lang="es-ES" altLang="es-MX" smtClean="0">
                <a:latin typeface="Century Gothic" panose="020B0502020202020204" pitchFamily="34" charset="0"/>
              </a:rPr>
              <a:pPr/>
              <a:t>82</a:t>
            </a:fld>
            <a:endParaRPr lang="es-ES" altLang="es-MX" dirty="0">
              <a:latin typeface="Century Gothic" panose="020B0502020202020204" pitchFamily="34" charset="0"/>
            </a:endParaRPr>
          </a:p>
        </p:txBody>
      </p:sp>
      <p:sp>
        <p:nvSpPr>
          <p:cNvPr id="5" name="Marcador de contenido 2"/>
          <p:cNvSpPr>
            <a:spLocks noGrp="1"/>
          </p:cNvSpPr>
          <p:nvPr>
            <p:ph idx="1"/>
          </p:nvPr>
        </p:nvSpPr>
        <p:spPr>
          <a:xfrm>
            <a:off x="457200" y="1238250"/>
            <a:ext cx="8229600" cy="5050407"/>
          </a:xfrm>
        </p:spPr>
        <p:txBody>
          <a:bodyPr/>
          <a:lstStyle/>
          <a:p>
            <a:pPr marL="0" indent="0" algn="just">
              <a:buFont typeface="Arial" pitchFamily="34" charset="0"/>
              <a:buNone/>
              <a:defRPr/>
            </a:pPr>
            <a:r>
              <a:rPr lang="es-ES" altLang="es-MX" sz="1200" dirty="0" smtClean="0">
                <a:latin typeface="Century Gothic" panose="020B0502020202020204" pitchFamily="34" charset="0"/>
              </a:rPr>
              <a:t>El objetivo principal para el desarrollo de un modelo interno de la Subcuenta de Vivienda es contar con una herramienta que permita analizar la evolución del pasivo del Instituto y generar información oportuna para la toma de decisiones que maximicen el valor del Infonavit en beneficio de los derechohabientes.</a:t>
            </a:r>
          </a:p>
          <a:p>
            <a:pPr marL="0" indent="0" algn="just">
              <a:buFont typeface="Arial" pitchFamily="34" charset="0"/>
              <a:buNone/>
              <a:defRPr/>
            </a:pPr>
            <a:endParaRPr lang="es-ES" altLang="es-MX" sz="1200" dirty="0" smtClean="0">
              <a:latin typeface="Century Gothic" panose="020B0502020202020204" pitchFamily="34" charset="0"/>
            </a:endParaRPr>
          </a:p>
          <a:p>
            <a:pPr marL="0" indent="0" algn="just">
              <a:buFont typeface="Arial" pitchFamily="34" charset="0"/>
              <a:buNone/>
              <a:defRPr/>
            </a:pPr>
            <a:r>
              <a:rPr lang="es-ES" altLang="es-MX" sz="1200" dirty="0" smtClean="0">
                <a:latin typeface="Century Gothic" panose="020B0502020202020204" pitchFamily="34" charset="0"/>
              </a:rPr>
              <a:t>Para cumplir este objetivo se requiere un modelo de proyección de flujos de efectivo y saldos para la Subcuenta de Vivienda. Estas proyecciones deben estar en función del comportamiento de variables demográficas, económicas, financieras y estratégicas que puedan ser modificadas para evaluar sensibilidades y condiciones de estrés ante un ambiente económico y demográfico de México en constante evolución.</a:t>
            </a:r>
          </a:p>
          <a:p>
            <a:pPr marL="177800" indent="-177800" algn="just">
              <a:defRPr/>
            </a:pPr>
            <a:endParaRPr lang="es-ES" altLang="es-MX" sz="1200" dirty="0" smtClean="0">
              <a:latin typeface="Century Gothic" panose="020B0502020202020204" pitchFamily="34" charset="0"/>
            </a:endParaRPr>
          </a:p>
          <a:p>
            <a:pPr marL="0" indent="0" algn="just">
              <a:buFont typeface="Arial" pitchFamily="34" charset="0"/>
              <a:buNone/>
              <a:defRPr/>
            </a:pPr>
            <a:r>
              <a:rPr lang="es-ES" altLang="es-MX" sz="1200" dirty="0" smtClean="0">
                <a:latin typeface="Century Gothic" panose="020B0502020202020204" pitchFamily="34" charset="0"/>
              </a:rPr>
              <a:t>El desarrollo del modelo de la Subcuenta de Vivienda tiene como primer paso la proyección de los flujos generados por los derechohabientes que actualmente tienen saldo, sin tomar en cuenta los nuevos derechohabientes que año con año se incorporan. Este análisis permite identificar la solvencia del Instituto sin incurrir en la dependencia de flujos adicionales. </a:t>
            </a:r>
          </a:p>
          <a:p>
            <a:pPr marL="0" indent="0" algn="just">
              <a:buFont typeface="Arial" pitchFamily="34" charset="0"/>
              <a:buNone/>
              <a:defRPr/>
            </a:pPr>
            <a:endParaRPr lang="es-ES" altLang="es-MX" sz="1200" dirty="0">
              <a:latin typeface="Century Gothic" panose="020B0502020202020204" pitchFamily="34" charset="0"/>
            </a:endParaRPr>
          </a:p>
          <a:p>
            <a:pPr marL="0" indent="0" algn="just">
              <a:buFont typeface="Arial" pitchFamily="34" charset="0"/>
              <a:buNone/>
              <a:defRPr/>
            </a:pPr>
            <a:r>
              <a:rPr lang="es-ES" altLang="es-MX" sz="1200" dirty="0" smtClean="0">
                <a:latin typeface="Century Gothic" panose="020B0502020202020204" pitchFamily="34" charset="0"/>
              </a:rPr>
              <a:t>El análisis de la Subcuenta de Vivienda de los derechohabientes existentes se denomina de negocio en marcha y es la base del estudio de estabilidad de los depósitos necesario para distribuir el pasivo en las bandas regulatorias en el cálculo de los requerimientos por pérdidas inesperadas por riesgo de mercado (ICAP).</a:t>
            </a:r>
          </a:p>
          <a:p>
            <a:pPr marL="0" indent="0" algn="just">
              <a:buFont typeface="Arial" pitchFamily="34" charset="0"/>
              <a:buNone/>
              <a:defRPr/>
            </a:pPr>
            <a:endParaRPr lang="es-ES" altLang="es-MX" sz="1200" dirty="0" smtClean="0">
              <a:latin typeface="Century Gothic" panose="020B0502020202020204" pitchFamily="34" charset="0"/>
            </a:endParaRPr>
          </a:p>
          <a:p>
            <a:pPr marL="0" indent="0" algn="just">
              <a:buFont typeface="Arial" pitchFamily="34" charset="0"/>
              <a:buNone/>
              <a:defRPr/>
            </a:pPr>
            <a:r>
              <a:rPr lang="es-ES" altLang="es-MX" sz="1200" dirty="0" smtClean="0">
                <a:latin typeface="Century Gothic" panose="020B0502020202020204" pitchFamily="34" charset="0"/>
              </a:rPr>
              <a:t>Además, el modelo de la Subcuenta de Vivienda es la base sobre la que se agregan los nuevos derechohabientes y la originación de crédito para tener el modelo de activos y pasivos que consiste en la proyección e interacción de flujos y saldos provenientes de la cartera hipotecaria y de la Subcuenta de Vivienda.</a:t>
            </a:r>
          </a:p>
          <a:p>
            <a:pPr marL="0" indent="0" algn="just">
              <a:buFont typeface="Arial" pitchFamily="34" charset="0"/>
              <a:buNone/>
              <a:defRPr/>
            </a:pPr>
            <a:endParaRPr lang="es-ES" altLang="es-MX" sz="1200" dirty="0">
              <a:latin typeface="Century Gothic" panose="020B0502020202020204" pitchFamily="34" charset="0"/>
            </a:endParaRPr>
          </a:p>
        </p:txBody>
      </p:sp>
    </p:spTree>
    <p:extLst>
      <p:ext uri="{BB962C8B-B14F-4D97-AF65-F5344CB8AC3E}">
        <p14:creationId xmlns:p14="http://schemas.microsoft.com/office/powerpoint/2010/main" val="4134541620"/>
      </p:ext>
    </p:extLst>
  </p:cSld>
  <p:clrMapOvr>
    <a:masterClrMapping/>
  </p:clrMapOvr>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0" name="1 Título"/>
          <p:cNvSpPr>
            <a:spLocks noGrp="1"/>
          </p:cNvSpPr>
          <p:nvPr>
            <p:ph type="title"/>
          </p:nvPr>
        </p:nvSpPr>
        <p:spPr>
          <a:xfrm>
            <a:off x="457200" y="274638"/>
            <a:ext cx="7432675" cy="631825"/>
          </a:xfrm>
        </p:spPr>
        <p:txBody>
          <a:bodyPr/>
          <a:lstStyle/>
          <a:p>
            <a:r>
              <a:rPr lang="es-MX" altLang="es-MX" sz="2000" b="1" dirty="0" smtClean="0">
                <a:latin typeface="Century Gothic" panose="020B0502020202020204" pitchFamily="34" charset="0"/>
              </a:rPr>
              <a:t>Descripción del Modelo de la SCV – CGR</a:t>
            </a:r>
          </a:p>
        </p:txBody>
      </p:sp>
      <p:sp>
        <p:nvSpPr>
          <p:cNvPr id="6147" name="2 Marcador de contenido"/>
          <p:cNvSpPr>
            <a:spLocks noGrp="1"/>
          </p:cNvSpPr>
          <p:nvPr>
            <p:ph idx="1"/>
          </p:nvPr>
        </p:nvSpPr>
        <p:spPr>
          <a:xfrm>
            <a:off x="452438" y="1235075"/>
            <a:ext cx="8229600" cy="4470400"/>
          </a:xfrm>
        </p:spPr>
        <p:txBody>
          <a:bodyPr/>
          <a:lstStyle/>
          <a:p>
            <a:pPr marL="0" indent="0" algn="just">
              <a:buFont typeface="Arial" pitchFamily="34" charset="0"/>
              <a:buNone/>
              <a:defRPr/>
            </a:pPr>
            <a:r>
              <a:rPr lang="es-MX" altLang="es-MX" sz="1200" dirty="0" smtClean="0">
                <a:latin typeface="Century Gothic" panose="020B0502020202020204" pitchFamily="34" charset="0"/>
              </a:rPr>
              <a:t>El modelo está compuesto por módulos de cálculo que permiten estimar los flujos de efectivo y saldos de la Subcuenta de Vivienda (SCV) en función de factores de riesgos agrupados por su naturaleza en los siguientes módulos:</a:t>
            </a:r>
          </a:p>
          <a:p>
            <a:pPr marL="0" indent="0" algn="just">
              <a:buFont typeface="Arial" pitchFamily="34" charset="0"/>
              <a:buNone/>
              <a:defRPr/>
            </a:pPr>
            <a:endParaRPr lang="es-MX" altLang="es-MX" sz="1200" dirty="0">
              <a:latin typeface="Century Gothic" panose="020B0502020202020204" pitchFamily="34" charset="0"/>
            </a:endParaRPr>
          </a:p>
          <a:p>
            <a:pPr marL="182563" indent="-182563" algn="just">
              <a:defRPr/>
            </a:pPr>
            <a:r>
              <a:rPr lang="es-MX" altLang="es-MX" sz="1200" b="1" dirty="0" smtClean="0">
                <a:latin typeface="Century Gothic" panose="020B0502020202020204" pitchFamily="34" charset="0"/>
              </a:rPr>
              <a:t>Módulo Poblacional:</a:t>
            </a:r>
            <a:r>
              <a:rPr lang="es-MX" altLang="es-MX" sz="1200" dirty="0" smtClean="0">
                <a:latin typeface="Century Gothic" panose="020B0502020202020204" pitchFamily="34" charset="0"/>
              </a:rPr>
              <a:t> Contiene la población existente en el año base y los nuevos ingresos estimados para los siguientes años.</a:t>
            </a:r>
          </a:p>
          <a:p>
            <a:pPr marL="182563" indent="-182563" algn="just">
              <a:defRPr/>
            </a:pPr>
            <a:endParaRPr lang="es-MX" altLang="es-MX" sz="1200" dirty="0" smtClean="0">
              <a:latin typeface="Century Gothic" panose="020B0502020202020204" pitchFamily="34" charset="0"/>
            </a:endParaRPr>
          </a:p>
          <a:p>
            <a:pPr marL="182563" indent="-182563" algn="just">
              <a:defRPr/>
            </a:pPr>
            <a:r>
              <a:rPr lang="es-MX" altLang="es-MX" sz="1200" b="1" dirty="0" smtClean="0">
                <a:latin typeface="Century Gothic" panose="020B0502020202020204" pitchFamily="34" charset="0"/>
              </a:rPr>
              <a:t>Módulo Dinámica Derechohabiente:</a:t>
            </a:r>
            <a:r>
              <a:rPr lang="es-MX" altLang="es-MX" sz="1200" dirty="0" smtClean="0">
                <a:latin typeface="Century Gothic" panose="020B0502020202020204" pitchFamily="34" charset="0"/>
              </a:rPr>
              <a:t> Estima los cambios en la población por originación de créditos, liquidaciones y transiciones entre la población activa e inactiva. Permite ajustar las reclamaciones de la SCV a partir del nivel de reclamo.</a:t>
            </a:r>
          </a:p>
          <a:p>
            <a:pPr marL="182563" indent="-182563" algn="just">
              <a:defRPr/>
            </a:pPr>
            <a:endParaRPr lang="es-MX" altLang="es-MX" sz="1200" dirty="0" smtClean="0">
              <a:latin typeface="Century Gothic" panose="020B0502020202020204" pitchFamily="34" charset="0"/>
            </a:endParaRPr>
          </a:p>
          <a:p>
            <a:pPr marL="182563" indent="-182563" algn="just">
              <a:defRPr/>
            </a:pPr>
            <a:r>
              <a:rPr lang="es-MX" altLang="es-MX" sz="1200" b="1" dirty="0" smtClean="0">
                <a:latin typeface="Century Gothic" panose="020B0502020202020204" pitchFamily="34" charset="0"/>
              </a:rPr>
              <a:t>Módulo Económico:</a:t>
            </a:r>
            <a:r>
              <a:rPr lang="es-MX" altLang="es-MX" sz="1200" dirty="0" smtClean="0">
                <a:latin typeface="Century Gothic" panose="020B0502020202020204" pitchFamily="34" charset="0"/>
              </a:rPr>
              <a:t> Permite calcular los niveles de aportación a la SCV de la población activa de acuerdo a la carrera salarial.</a:t>
            </a:r>
          </a:p>
          <a:p>
            <a:pPr marL="182563" indent="-182563" algn="just">
              <a:defRPr/>
            </a:pPr>
            <a:endParaRPr lang="es-MX" altLang="es-MX" sz="1200" dirty="0" smtClean="0">
              <a:latin typeface="Century Gothic" panose="020B0502020202020204" pitchFamily="34" charset="0"/>
            </a:endParaRPr>
          </a:p>
          <a:p>
            <a:pPr marL="182563" indent="-182563" algn="just">
              <a:defRPr/>
            </a:pPr>
            <a:r>
              <a:rPr lang="es-MX" altLang="es-MX" sz="1200" b="1" dirty="0" smtClean="0">
                <a:latin typeface="Century Gothic" panose="020B0502020202020204" pitchFamily="34" charset="0"/>
              </a:rPr>
              <a:t>Módulo de Rendimientos:</a:t>
            </a:r>
            <a:r>
              <a:rPr lang="es-MX" altLang="es-MX" sz="1200" dirty="0" smtClean="0">
                <a:latin typeface="Century Gothic" panose="020B0502020202020204" pitchFamily="34" charset="0"/>
              </a:rPr>
              <a:t> Calcula los intereses referentes a la cantidad básica y cantidad de ajuste.</a:t>
            </a:r>
          </a:p>
          <a:p>
            <a:pPr marL="182563" indent="-182563" algn="just">
              <a:defRPr/>
            </a:pPr>
            <a:endParaRPr lang="es-MX" altLang="es-MX" sz="1200" dirty="0" smtClean="0">
              <a:latin typeface="Century Gothic" panose="020B0502020202020204" pitchFamily="34" charset="0"/>
            </a:endParaRPr>
          </a:p>
          <a:p>
            <a:pPr marL="182563" indent="-182563" algn="just">
              <a:defRPr/>
            </a:pPr>
            <a:r>
              <a:rPr lang="es-MX" altLang="es-MX" sz="1200" b="1" dirty="0" smtClean="0">
                <a:latin typeface="Century Gothic" panose="020B0502020202020204" pitchFamily="34" charset="0"/>
              </a:rPr>
              <a:t>Módulo Demográfico:</a:t>
            </a:r>
            <a:r>
              <a:rPr lang="es-MX" altLang="es-MX" sz="1200" dirty="0" smtClean="0">
                <a:latin typeface="Century Gothic" panose="020B0502020202020204" pitchFamily="34" charset="0"/>
              </a:rPr>
              <a:t> Cuantifica las salidas de la población y el monto reclamado de la SCV por muerte, invalidez, </a:t>
            </a:r>
            <a:r>
              <a:rPr lang="es-MX" altLang="es-MX" sz="1200" dirty="0">
                <a:latin typeface="Century Gothic" panose="020B0502020202020204" pitchFamily="34" charset="0"/>
              </a:rPr>
              <a:t>cesantía en edad avanzada y retiro por vejez</a:t>
            </a:r>
            <a:r>
              <a:rPr lang="es-MX" altLang="es-MX" sz="1200" dirty="0" smtClean="0">
                <a:latin typeface="Century Gothic" panose="020B0502020202020204" pitchFamily="34" charset="0"/>
              </a:rPr>
              <a:t>.</a:t>
            </a:r>
          </a:p>
          <a:p>
            <a:pPr marL="182563" indent="-182563" algn="just">
              <a:defRPr/>
            </a:pPr>
            <a:endParaRPr lang="es-MX" altLang="es-MX" sz="1200" b="1" dirty="0" smtClean="0">
              <a:latin typeface="Century Gothic" panose="020B0502020202020204" pitchFamily="34" charset="0"/>
            </a:endParaRPr>
          </a:p>
          <a:p>
            <a:pPr marL="182563" indent="-182563" algn="just">
              <a:defRPr/>
            </a:pPr>
            <a:r>
              <a:rPr lang="es-MX" altLang="es-MX" sz="1200" b="1" dirty="0" smtClean="0">
                <a:latin typeface="Century Gothic" panose="020B0502020202020204" pitchFamily="34" charset="0"/>
              </a:rPr>
              <a:t>Módulo de Flujos de Efectivo:</a:t>
            </a:r>
            <a:r>
              <a:rPr lang="es-MX" altLang="es-MX" sz="1200" dirty="0" smtClean="0">
                <a:latin typeface="Century Gothic" panose="020B0502020202020204" pitchFamily="34" charset="0"/>
              </a:rPr>
              <a:t> Calcula los flujos diarios por intereses, aportaciones y salidas de la SCV por factores demográficos y originación de los créditos. Permite generar el reporte de brechas.</a:t>
            </a:r>
          </a:p>
        </p:txBody>
      </p:sp>
      <p:sp>
        <p:nvSpPr>
          <p:cNvPr id="7172" name="3 Marcador de número de diapositiva"/>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itchFamily="34" charset="0"/>
              <a:buChar char="•"/>
              <a:defRPr sz="2800">
                <a:solidFill>
                  <a:schemeClr val="tx1"/>
                </a:solidFill>
                <a:latin typeface="Myriad Pro Light"/>
                <a:ea typeface="Myriad Pro Light"/>
                <a:cs typeface="Myriad Pro Light"/>
              </a:defRPr>
            </a:lvl1pPr>
            <a:lvl2pPr marL="742950" indent="-285750">
              <a:spcBef>
                <a:spcPct val="20000"/>
              </a:spcBef>
              <a:buFont typeface="Arial" pitchFamily="34" charset="0"/>
              <a:buChar char="–"/>
              <a:defRPr sz="2400">
                <a:solidFill>
                  <a:schemeClr val="tx1"/>
                </a:solidFill>
                <a:latin typeface="Myriad Pro Light"/>
                <a:ea typeface="Myriad Pro Light"/>
                <a:cs typeface="Myriad Pro Light"/>
              </a:defRPr>
            </a:lvl2pPr>
            <a:lvl3pPr marL="1143000" indent="-228600">
              <a:spcBef>
                <a:spcPct val="20000"/>
              </a:spcBef>
              <a:buFont typeface="Arial" pitchFamily="34" charset="0"/>
              <a:buChar char="•"/>
              <a:defRPr sz="2000">
                <a:solidFill>
                  <a:schemeClr val="tx1"/>
                </a:solidFill>
                <a:latin typeface="Myriad Pro Light"/>
                <a:ea typeface="Myriad Pro Light"/>
                <a:cs typeface="Myriad Pro Light"/>
              </a:defRPr>
            </a:lvl3pPr>
            <a:lvl4pPr marL="1600200" indent="-228600">
              <a:spcBef>
                <a:spcPct val="20000"/>
              </a:spcBef>
              <a:buFont typeface="Arial" pitchFamily="34" charset="0"/>
              <a:buChar char="–"/>
              <a:defRPr>
                <a:solidFill>
                  <a:schemeClr val="tx1"/>
                </a:solidFill>
                <a:latin typeface="Myriad Pro Light"/>
                <a:ea typeface="Myriad Pro Light"/>
                <a:cs typeface="Myriad Pro Light"/>
              </a:defRPr>
            </a:lvl4pPr>
            <a:lvl5pPr marL="2057400" indent="-228600">
              <a:spcBef>
                <a:spcPct val="20000"/>
              </a:spcBef>
              <a:buFont typeface="Arial" pitchFamily="34" charset="0"/>
              <a:buChar char="»"/>
              <a:defRPr>
                <a:solidFill>
                  <a:schemeClr val="tx1"/>
                </a:solidFill>
                <a:latin typeface="Myriad Pro Light"/>
                <a:ea typeface="Myriad Pro Light"/>
                <a:cs typeface="Myriad Pro Light"/>
              </a:defRPr>
            </a:lvl5pPr>
            <a:lvl6pPr marL="25146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6pPr>
            <a:lvl7pPr marL="29718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7pPr>
            <a:lvl8pPr marL="34290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8pPr>
            <a:lvl9pPr marL="38862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9pPr>
          </a:lstStyle>
          <a:p>
            <a:pPr>
              <a:spcBef>
                <a:spcPct val="0"/>
              </a:spcBef>
              <a:buFontTx/>
              <a:buNone/>
            </a:pPr>
            <a:fld id="{0E8DBFEA-03E6-4EF7-A1E3-58A16D63F677}" type="slidenum">
              <a:rPr lang="es-ES" altLang="es-MX" sz="1200">
                <a:solidFill>
                  <a:srgbClr val="898989"/>
                </a:solidFill>
                <a:latin typeface="Century Gothic" panose="020B0502020202020204" pitchFamily="34" charset="0"/>
                <a:ea typeface="Myriad Pro"/>
                <a:cs typeface="Myriad Pro"/>
              </a:rPr>
              <a:pPr>
                <a:spcBef>
                  <a:spcPct val="0"/>
                </a:spcBef>
                <a:buFontTx/>
                <a:buNone/>
              </a:pPr>
              <a:t>83</a:t>
            </a:fld>
            <a:endParaRPr lang="es-ES" altLang="es-MX" sz="1200">
              <a:solidFill>
                <a:srgbClr val="898989"/>
              </a:solidFill>
              <a:latin typeface="Century Gothic" panose="020B0502020202020204" pitchFamily="34" charset="0"/>
              <a:ea typeface="Myriad Pro"/>
              <a:cs typeface="Myriad Pro"/>
            </a:endParaRPr>
          </a:p>
        </p:txBody>
      </p:sp>
    </p:spTree>
    <p:extLst>
      <p:ext uri="{BB962C8B-B14F-4D97-AF65-F5344CB8AC3E}">
        <p14:creationId xmlns:p14="http://schemas.microsoft.com/office/powerpoint/2010/main" val="211498658"/>
      </p:ext>
    </p:extLst>
  </p:cSld>
  <p:clrMapOvr>
    <a:masterClrMapping/>
  </p:clrMapOvr>
  <p:timing>
    <p:tnLst>
      <p:par>
        <p:cT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4" name="117 Título"/>
          <p:cNvSpPr>
            <a:spLocks noGrp="1"/>
          </p:cNvSpPr>
          <p:nvPr>
            <p:ph type="title"/>
          </p:nvPr>
        </p:nvSpPr>
        <p:spPr>
          <a:xfrm>
            <a:off x="172528" y="188378"/>
            <a:ext cx="7614160" cy="631825"/>
          </a:xfrm>
        </p:spPr>
        <p:txBody>
          <a:bodyPr/>
          <a:lstStyle/>
          <a:p>
            <a:r>
              <a:rPr lang="es-MX" altLang="es-MX" sz="2000" b="1" dirty="0" smtClean="0">
                <a:latin typeface="Century Gothic" panose="020B0502020202020204" pitchFamily="34" charset="0"/>
              </a:rPr>
              <a:t>Estructura del Modelo de la SCV Negocio en Marcha – CGR</a:t>
            </a:r>
          </a:p>
        </p:txBody>
      </p:sp>
      <p:sp>
        <p:nvSpPr>
          <p:cNvPr id="8195" name="3 Marcador de número de diapositiva"/>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itchFamily="34" charset="0"/>
              <a:buChar char="•"/>
              <a:defRPr sz="2800">
                <a:solidFill>
                  <a:schemeClr val="tx1"/>
                </a:solidFill>
                <a:latin typeface="Myriad Pro Light"/>
                <a:ea typeface="Myriad Pro Light"/>
                <a:cs typeface="Myriad Pro Light"/>
              </a:defRPr>
            </a:lvl1pPr>
            <a:lvl2pPr marL="742950" indent="-285750">
              <a:spcBef>
                <a:spcPct val="20000"/>
              </a:spcBef>
              <a:buFont typeface="Arial" pitchFamily="34" charset="0"/>
              <a:buChar char="–"/>
              <a:defRPr sz="2400">
                <a:solidFill>
                  <a:schemeClr val="tx1"/>
                </a:solidFill>
                <a:latin typeface="Myriad Pro Light"/>
                <a:ea typeface="Myriad Pro Light"/>
                <a:cs typeface="Myriad Pro Light"/>
              </a:defRPr>
            </a:lvl2pPr>
            <a:lvl3pPr marL="1143000" indent="-228600">
              <a:spcBef>
                <a:spcPct val="20000"/>
              </a:spcBef>
              <a:buFont typeface="Arial" pitchFamily="34" charset="0"/>
              <a:buChar char="•"/>
              <a:defRPr sz="2000">
                <a:solidFill>
                  <a:schemeClr val="tx1"/>
                </a:solidFill>
                <a:latin typeface="Myriad Pro Light"/>
                <a:ea typeface="Myriad Pro Light"/>
                <a:cs typeface="Myriad Pro Light"/>
              </a:defRPr>
            </a:lvl3pPr>
            <a:lvl4pPr marL="1600200" indent="-228600">
              <a:spcBef>
                <a:spcPct val="20000"/>
              </a:spcBef>
              <a:buFont typeface="Arial" pitchFamily="34" charset="0"/>
              <a:buChar char="–"/>
              <a:defRPr>
                <a:solidFill>
                  <a:schemeClr val="tx1"/>
                </a:solidFill>
                <a:latin typeface="Myriad Pro Light"/>
                <a:ea typeface="Myriad Pro Light"/>
                <a:cs typeface="Myriad Pro Light"/>
              </a:defRPr>
            </a:lvl4pPr>
            <a:lvl5pPr marL="2057400" indent="-228600">
              <a:spcBef>
                <a:spcPct val="20000"/>
              </a:spcBef>
              <a:buFont typeface="Arial" pitchFamily="34" charset="0"/>
              <a:buChar char="»"/>
              <a:defRPr>
                <a:solidFill>
                  <a:schemeClr val="tx1"/>
                </a:solidFill>
                <a:latin typeface="Myriad Pro Light"/>
                <a:ea typeface="Myriad Pro Light"/>
                <a:cs typeface="Myriad Pro Light"/>
              </a:defRPr>
            </a:lvl5pPr>
            <a:lvl6pPr marL="25146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6pPr>
            <a:lvl7pPr marL="29718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7pPr>
            <a:lvl8pPr marL="34290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8pPr>
            <a:lvl9pPr marL="38862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9pPr>
          </a:lstStyle>
          <a:p>
            <a:pPr>
              <a:spcBef>
                <a:spcPct val="0"/>
              </a:spcBef>
              <a:buFontTx/>
              <a:buNone/>
            </a:pPr>
            <a:fld id="{3A268B52-D0E7-4337-863B-B911A18EE422}" type="slidenum">
              <a:rPr lang="es-ES" altLang="es-MX" sz="1200">
                <a:solidFill>
                  <a:srgbClr val="898989"/>
                </a:solidFill>
                <a:latin typeface="Myriad Pro"/>
                <a:ea typeface="Myriad Pro"/>
                <a:cs typeface="Myriad Pro"/>
              </a:rPr>
              <a:pPr>
                <a:spcBef>
                  <a:spcPct val="0"/>
                </a:spcBef>
                <a:buFontTx/>
                <a:buNone/>
              </a:pPr>
              <a:t>84</a:t>
            </a:fld>
            <a:endParaRPr lang="es-ES" altLang="es-MX" sz="1200">
              <a:solidFill>
                <a:srgbClr val="898989"/>
              </a:solidFill>
              <a:latin typeface="Myriad Pro"/>
              <a:ea typeface="Myriad Pro"/>
              <a:cs typeface="Myriad Pro"/>
            </a:endParaRPr>
          </a:p>
        </p:txBody>
      </p:sp>
      <p:grpSp>
        <p:nvGrpSpPr>
          <p:cNvPr id="8196" name="33 Grupo"/>
          <p:cNvGrpSpPr>
            <a:grpSpLocks/>
          </p:cNvGrpSpPr>
          <p:nvPr/>
        </p:nvGrpSpPr>
        <p:grpSpPr bwMode="auto">
          <a:xfrm>
            <a:off x="1333500" y="825500"/>
            <a:ext cx="6343650" cy="5911850"/>
            <a:chOff x="127360" y="809294"/>
            <a:chExt cx="6343650" cy="5912181"/>
          </a:xfrm>
        </p:grpSpPr>
        <p:sp>
          <p:nvSpPr>
            <p:cNvPr id="35" name="34 Rectángulo"/>
            <p:cNvSpPr/>
            <p:nvPr/>
          </p:nvSpPr>
          <p:spPr bwMode="auto">
            <a:xfrm>
              <a:off x="127360" y="2053964"/>
              <a:ext cx="6343650" cy="1536786"/>
            </a:xfrm>
            <a:prstGeom prst="rect">
              <a:avLst/>
            </a:prstGeom>
            <a:ln w="9525">
              <a:solidFill>
                <a:schemeClr val="tx1"/>
              </a:solidFill>
              <a:prstDash val="sysDot"/>
            </a:ln>
          </p:spPr>
          <p:style>
            <a:lnRef idx="2">
              <a:schemeClr val="accent2"/>
            </a:lnRef>
            <a:fillRef idx="1">
              <a:schemeClr val="lt1"/>
            </a:fillRef>
            <a:effectRef idx="0">
              <a:schemeClr val="accent2"/>
            </a:effectRef>
            <a:fontRef idx="minor">
              <a:schemeClr val="dk1"/>
            </a:fontRef>
          </p:style>
          <p:txBody>
            <a:bodyPr anchor="ctr"/>
            <a:lstStyle/>
            <a:p>
              <a:pPr>
                <a:defRPr/>
              </a:pPr>
              <a:r>
                <a:rPr lang="es-MX" sz="1050" b="1" dirty="0">
                  <a:solidFill>
                    <a:schemeClr val="tx1"/>
                  </a:solidFill>
                  <a:latin typeface="Myriad Pro Light"/>
                  <a:cs typeface="Times New Roman" panose="02020603050405020304" pitchFamily="18" charset="0"/>
                </a:rPr>
                <a:t>Módulo</a:t>
              </a:r>
            </a:p>
            <a:p>
              <a:pPr>
                <a:defRPr/>
              </a:pPr>
              <a:r>
                <a:rPr lang="es-MX" sz="1050" b="1" dirty="0">
                  <a:solidFill>
                    <a:schemeClr val="tx1"/>
                  </a:solidFill>
                  <a:latin typeface="Myriad Pro Light"/>
                  <a:cs typeface="Times New Roman" panose="02020603050405020304" pitchFamily="18" charset="0"/>
                </a:rPr>
                <a:t>Dinámica </a:t>
              </a:r>
            </a:p>
            <a:p>
              <a:pPr>
                <a:defRPr/>
              </a:pPr>
              <a:r>
                <a:rPr lang="es-MX" sz="1050" b="1" dirty="0">
                  <a:solidFill>
                    <a:schemeClr val="tx1"/>
                  </a:solidFill>
                  <a:latin typeface="Myriad Pro Light"/>
                  <a:cs typeface="Times New Roman" panose="02020603050405020304" pitchFamily="18" charset="0"/>
                </a:rPr>
                <a:t>Derechohabiente</a:t>
              </a:r>
            </a:p>
          </p:txBody>
        </p:sp>
        <p:sp>
          <p:nvSpPr>
            <p:cNvPr id="36" name="35 Rectángulo"/>
            <p:cNvSpPr/>
            <p:nvPr/>
          </p:nvSpPr>
          <p:spPr bwMode="auto">
            <a:xfrm>
              <a:off x="127360" y="4968777"/>
              <a:ext cx="6343650" cy="576295"/>
            </a:xfrm>
            <a:prstGeom prst="rect">
              <a:avLst/>
            </a:prstGeom>
            <a:ln w="9525">
              <a:solidFill>
                <a:schemeClr val="tx1"/>
              </a:solidFill>
              <a:prstDash val="sysDot"/>
            </a:ln>
          </p:spPr>
          <p:style>
            <a:lnRef idx="2">
              <a:schemeClr val="accent2"/>
            </a:lnRef>
            <a:fillRef idx="1">
              <a:schemeClr val="lt1"/>
            </a:fillRef>
            <a:effectRef idx="0">
              <a:schemeClr val="accent2"/>
            </a:effectRef>
            <a:fontRef idx="minor">
              <a:schemeClr val="dk1"/>
            </a:fontRef>
          </p:style>
          <p:txBody>
            <a:bodyPr anchor="ctr"/>
            <a:lstStyle/>
            <a:p>
              <a:pPr>
                <a:defRPr/>
              </a:pPr>
              <a:r>
                <a:rPr lang="es-MX" sz="1050" b="1" dirty="0">
                  <a:solidFill>
                    <a:schemeClr val="tx1"/>
                  </a:solidFill>
                  <a:latin typeface="Myriad Pro Light"/>
                  <a:cs typeface="Times New Roman" panose="02020603050405020304" pitchFamily="18" charset="0"/>
                </a:rPr>
                <a:t>Módulo</a:t>
              </a:r>
            </a:p>
            <a:p>
              <a:pPr>
                <a:defRPr/>
              </a:pPr>
              <a:r>
                <a:rPr lang="es-MX" sz="1050" b="1" dirty="0">
                  <a:solidFill>
                    <a:schemeClr val="tx1"/>
                  </a:solidFill>
                  <a:latin typeface="Myriad Pro Light"/>
                  <a:cs typeface="Times New Roman" panose="02020603050405020304" pitchFamily="18" charset="0"/>
                </a:rPr>
                <a:t>Demográfico</a:t>
              </a:r>
              <a:endParaRPr lang="es-MX" sz="700" b="1" dirty="0">
                <a:solidFill>
                  <a:schemeClr val="tx1"/>
                </a:solidFill>
                <a:latin typeface="Myriad Pro Light"/>
                <a:cs typeface="Times New Roman" panose="02020603050405020304" pitchFamily="18" charset="0"/>
              </a:endParaRPr>
            </a:p>
          </p:txBody>
        </p:sp>
        <p:sp>
          <p:nvSpPr>
            <p:cNvPr id="37" name="36 Rectángulo"/>
            <p:cNvSpPr/>
            <p:nvPr/>
          </p:nvSpPr>
          <p:spPr bwMode="auto">
            <a:xfrm>
              <a:off x="2392723" y="3174801"/>
              <a:ext cx="1119187" cy="334982"/>
            </a:xfrm>
            <a:prstGeom prst="rect">
              <a:avLst/>
            </a:prstGeom>
            <a:ln/>
          </p:spPr>
          <p:style>
            <a:lnRef idx="1">
              <a:schemeClr val="accent2"/>
            </a:lnRef>
            <a:fillRef idx="2">
              <a:schemeClr val="accent2"/>
            </a:fillRef>
            <a:effectRef idx="1">
              <a:schemeClr val="accent2"/>
            </a:effectRef>
            <a:fontRef idx="minor">
              <a:schemeClr val="dk1"/>
            </a:fontRef>
          </p:style>
          <p:txBody>
            <a:bodyPr anchor="ctr"/>
            <a:lstStyle/>
            <a:p>
              <a:pPr algn="ctr">
                <a:defRPr/>
              </a:pPr>
              <a:r>
                <a:rPr lang="es-MX" sz="800" dirty="0">
                  <a:solidFill>
                    <a:schemeClr val="tx1"/>
                  </a:solidFill>
                  <a:latin typeface="Myriad Pro Light"/>
                  <a:cs typeface="Times New Roman" panose="02020603050405020304" pitchFamily="18" charset="0"/>
                </a:rPr>
                <a:t>Transiciones </a:t>
              </a:r>
            </a:p>
            <a:p>
              <a:pPr algn="ctr">
                <a:defRPr/>
              </a:pPr>
              <a:r>
                <a:rPr lang="es-MX" sz="800" dirty="0">
                  <a:solidFill>
                    <a:schemeClr val="tx1"/>
                  </a:solidFill>
                  <a:latin typeface="Myriad Pro Light"/>
                  <a:cs typeface="Times New Roman" panose="02020603050405020304" pitchFamily="18" charset="0"/>
                </a:rPr>
                <a:t>No Acreditados</a:t>
              </a:r>
            </a:p>
          </p:txBody>
        </p:sp>
        <p:sp>
          <p:nvSpPr>
            <p:cNvPr id="38" name="37 Rectángulo"/>
            <p:cNvSpPr/>
            <p:nvPr/>
          </p:nvSpPr>
          <p:spPr bwMode="auto">
            <a:xfrm>
              <a:off x="2391135" y="5011642"/>
              <a:ext cx="1120775" cy="477864"/>
            </a:xfrm>
            <a:prstGeom prst="rect">
              <a:avLst/>
            </a:prstGeom>
            <a:ln/>
          </p:spPr>
          <p:style>
            <a:lnRef idx="1">
              <a:schemeClr val="accent2"/>
            </a:lnRef>
            <a:fillRef idx="2">
              <a:schemeClr val="accent2"/>
            </a:fillRef>
            <a:effectRef idx="1">
              <a:schemeClr val="accent2"/>
            </a:effectRef>
            <a:fontRef idx="minor">
              <a:schemeClr val="dk1"/>
            </a:fontRef>
          </p:style>
          <p:txBody>
            <a:bodyPr anchor="ctr"/>
            <a:lstStyle/>
            <a:p>
              <a:pPr algn="ctr">
                <a:defRPr/>
              </a:pPr>
              <a:r>
                <a:rPr lang="es-MX" sz="800" dirty="0">
                  <a:solidFill>
                    <a:schemeClr val="tx1"/>
                  </a:solidFill>
                  <a:latin typeface="Myriad Pro Light"/>
                  <a:cs typeface="Times New Roman" panose="02020603050405020304" pitchFamily="18" charset="0"/>
                </a:rPr>
                <a:t>Salidas de la SCV por decrementos demográficos</a:t>
              </a:r>
            </a:p>
          </p:txBody>
        </p:sp>
        <p:sp>
          <p:nvSpPr>
            <p:cNvPr id="39" name="38 Rectángulo"/>
            <p:cNvSpPr/>
            <p:nvPr/>
          </p:nvSpPr>
          <p:spPr bwMode="auto">
            <a:xfrm>
              <a:off x="3877035" y="5013229"/>
              <a:ext cx="1127125" cy="476277"/>
            </a:xfrm>
            <a:prstGeom prst="rect">
              <a:avLst/>
            </a:prstGeom>
            <a:ln/>
          </p:spPr>
          <p:style>
            <a:lnRef idx="1">
              <a:schemeClr val="accent2"/>
            </a:lnRef>
            <a:fillRef idx="2">
              <a:schemeClr val="accent2"/>
            </a:fillRef>
            <a:effectRef idx="1">
              <a:schemeClr val="accent2"/>
            </a:effectRef>
            <a:fontRef idx="minor">
              <a:schemeClr val="dk1"/>
            </a:fontRef>
          </p:style>
          <p:txBody>
            <a:bodyPr anchor="ctr"/>
            <a:lstStyle/>
            <a:p>
              <a:pPr>
                <a:defRPr/>
              </a:pPr>
              <a:r>
                <a:rPr lang="es-MX" sz="800" dirty="0">
                  <a:solidFill>
                    <a:schemeClr val="tx1"/>
                  </a:solidFill>
                  <a:latin typeface="Myriad Pro Light"/>
                  <a:cs typeface="Times New Roman" panose="02020603050405020304" pitchFamily="18" charset="0"/>
                </a:rPr>
                <a:t>Decrementos por:</a:t>
              </a:r>
            </a:p>
            <a:p>
              <a:pPr marL="95250" indent="-95250">
                <a:buFont typeface="Arial" panose="020B0604020202020204" pitchFamily="34" charset="0"/>
                <a:buChar char="•"/>
                <a:defRPr/>
              </a:pPr>
              <a:r>
                <a:rPr lang="es-MX" sz="800" dirty="0">
                  <a:solidFill>
                    <a:schemeClr val="tx1"/>
                  </a:solidFill>
                  <a:latin typeface="Myriad Pro Light"/>
                  <a:cs typeface="Times New Roman" panose="02020603050405020304" pitchFamily="18" charset="0"/>
                </a:rPr>
                <a:t>Muerte</a:t>
              </a:r>
            </a:p>
            <a:p>
              <a:pPr marL="95250" indent="-95250">
                <a:buFont typeface="Arial" panose="020B0604020202020204" pitchFamily="34" charset="0"/>
                <a:buChar char="•"/>
                <a:defRPr/>
              </a:pPr>
              <a:r>
                <a:rPr lang="es-MX" sz="800" dirty="0">
                  <a:solidFill>
                    <a:schemeClr val="tx1"/>
                  </a:solidFill>
                  <a:latin typeface="Myriad Pro Light"/>
                  <a:cs typeface="Times New Roman" panose="02020603050405020304" pitchFamily="18" charset="0"/>
                </a:rPr>
                <a:t>Retiro</a:t>
              </a:r>
            </a:p>
            <a:p>
              <a:pPr marL="95250" indent="-95250">
                <a:buFont typeface="Arial" panose="020B0604020202020204" pitchFamily="34" charset="0"/>
                <a:buChar char="•"/>
                <a:defRPr/>
              </a:pPr>
              <a:r>
                <a:rPr lang="es-MX" sz="800" dirty="0">
                  <a:solidFill>
                    <a:schemeClr val="tx1"/>
                  </a:solidFill>
                  <a:latin typeface="Myriad Pro Light"/>
                  <a:cs typeface="Times New Roman" panose="02020603050405020304" pitchFamily="18" charset="0"/>
                </a:rPr>
                <a:t>Invalidez</a:t>
              </a:r>
            </a:p>
          </p:txBody>
        </p:sp>
        <p:sp>
          <p:nvSpPr>
            <p:cNvPr id="40" name="39 Rectángulo"/>
            <p:cNvSpPr/>
            <p:nvPr/>
          </p:nvSpPr>
          <p:spPr bwMode="auto">
            <a:xfrm>
              <a:off x="3877035" y="3131937"/>
              <a:ext cx="1381125" cy="420711"/>
            </a:xfrm>
            <a:prstGeom prst="rect">
              <a:avLst/>
            </a:prstGeom>
            <a:ln/>
          </p:spPr>
          <p:style>
            <a:lnRef idx="1">
              <a:schemeClr val="accent2"/>
            </a:lnRef>
            <a:fillRef idx="2">
              <a:schemeClr val="accent2"/>
            </a:fillRef>
            <a:effectRef idx="1">
              <a:schemeClr val="accent2"/>
            </a:effectRef>
            <a:fontRef idx="minor">
              <a:schemeClr val="dk1"/>
            </a:fontRef>
          </p:style>
          <p:txBody>
            <a:bodyPr anchor="ctr"/>
            <a:lstStyle/>
            <a:p>
              <a:pPr marL="95250" indent="-95250">
                <a:buFont typeface="Arial" panose="020B0604020202020204" pitchFamily="34" charset="0"/>
                <a:buChar char="•"/>
                <a:defRPr/>
              </a:pPr>
              <a:r>
                <a:rPr lang="es-MX" sz="800" dirty="0">
                  <a:solidFill>
                    <a:schemeClr val="tx1"/>
                  </a:solidFill>
                  <a:latin typeface="Myriad Pro Light"/>
                  <a:cs typeface="Times New Roman" panose="02020603050405020304" pitchFamily="18" charset="0"/>
                </a:rPr>
                <a:t>Activos a Inactivos</a:t>
              </a:r>
            </a:p>
            <a:p>
              <a:pPr marL="95250" indent="-95250">
                <a:buFont typeface="Arial" panose="020B0604020202020204" pitchFamily="34" charset="0"/>
                <a:buChar char="•"/>
                <a:defRPr/>
              </a:pPr>
              <a:r>
                <a:rPr lang="es-MX" sz="800" dirty="0">
                  <a:solidFill>
                    <a:schemeClr val="tx1"/>
                  </a:solidFill>
                  <a:latin typeface="Myriad Pro Light"/>
                  <a:cs typeface="Times New Roman" panose="02020603050405020304" pitchFamily="18" charset="0"/>
                </a:rPr>
                <a:t>Inactivos a Activos</a:t>
              </a:r>
            </a:p>
            <a:p>
              <a:pPr marL="95250" indent="-95250">
                <a:buFont typeface="Arial" panose="020B0604020202020204" pitchFamily="34" charset="0"/>
                <a:buChar char="•"/>
                <a:defRPr/>
              </a:pPr>
              <a:r>
                <a:rPr lang="es-MX" sz="800" dirty="0">
                  <a:solidFill>
                    <a:schemeClr val="tx1"/>
                  </a:solidFill>
                  <a:latin typeface="Myriad Pro Light"/>
                  <a:cs typeface="Times New Roman" panose="02020603050405020304" pitchFamily="18" charset="0"/>
                </a:rPr>
                <a:t>Nivel de reclamo</a:t>
              </a:r>
            </a:p>
          </p:txBody>
        </p:sp>
        <p:cxnSp>
          <p:nvCxnSpPr>
            <p:cNvPr id="41" name="40 Conector recto de flecha"/>
            <p:cNvCxnSpPr>
              <a:stCxn id="40" idx="1"/>
              <a:endCxn id="37" idx="3"/>
            </p:cNvCxnSpPr>
            <p:nvPr/>
          </p:nvCxnSpPr>
          <p:spPr bwMode="auto">
            <a:xfrm flipH="1">
              <a:off x="3511910" y="3341499"/>
              <a:ext cx="365125" cy="0"/>
            </a:xfrm>
            <a:prstGeom prst="straightConnector1">
              <a:avLst/>
            </a:prstGeom>
            <a:ln>
              <a:headEnd type="none" w="med" len="med"/>
              <a:tailEnd type="triangle" w="med" len="med"/>
            </a:ln>
          </p:spPr>
          <p:style>
            <a:lnRef idx="1">
              <a:schemeClr val="accent2"/>
            </a:lnRef>
            <a:fillRef idx="2">
              <a:schemeClr val="accent2"/>
            </a:fillRef>
            <a:effectRef idx="1">
              <a:schemeClr val="accent2"/>
            </a:effectRef>
            <a:fontRef idx="minor">
              <a:schemeClr val="dk1"/>
            </a:fontRef>
          </p:style>
        </p:cxnSp>
        <p:cxnSp>
          <p:nvCxnSpPr>
            <p:cNvPr id="42" name="41 Conector recto de flecha"/>
            <p:cNvCxnSpPr>
              <a:stCxn id="39" idx="1"/>
              <a:endCxn id="38" idx="3"/>
            </p:cNvCxnSpPr>
            <p:nvPr/>
          </p:nvCxnSpPr>
          <p:spPr bwMode="auto">
            <a:xfrm flipH="1">
              <a:off x="3511910" y="5251368"/>
              <a:ext cx="365125" cy="0"/>
            </a:xfrm>
            <a:prstGeom prst="straightConnector1">
              <a:avLst/>
            </a:prstGeom>
            <a:ln>
              <a:headEnd type="none" w="med" len="med"/>
              <a:tailEnd type="triangle" w="med" len="med"/>
            </a:ln>
          </p:spPr>
          <p:style>
            <a:lnRef idx="1">
              <a:schemeClr val="accent2"/>
            </a:lnRef>
            <a:fillRef idx="2">
              <a:schemeClr val="accent2"/>
            </a:fillRef>
            <a:effectRef idx="1">
              <a:schemeClr val="accent2"/>
            </a:effectRef>
            <a:fontRef idx="minor">
              <a:schemeClr val="dk1"/>
            </a:fontRef>
          </p:style>
        </p:cxnSp>
        <p:cxnSp>
          <p:nvCxnSpPr>
            <p:cNvPr id="43" name="42 Conector recto de flecha"/>
            <p:cNvCxnSpPr>
              <a:stCxn id="37" idx="2"/>
            </p:cNvCxnSpPr>
            <p:nvPr/>
          </p:nvCxnSpPr>
          <p:spPr bwMode="auto">
            <a:xfrm>
              <a:off x="2953110" y="3509783"/>
              <a:ext cx="0" cy="269890"/>
            </a:xfrm>
            <a:prstGeom prst="straightConnector1">
              <a:avLst/>
            </a:prstGeom>
            <a:ln>
              <a:headEnd type="none" w="med" len="med"/>
              <a:tailEnd type="triangle" w="med" len="med"/>
            </a:ln>
          </p:spPr>
          <p:style>
            <a:lnRef idx="1">
              <a:schemeClr val="accent2"/>
            </a:lnRef>
            <a:fillRef idx="2">
              <a:schemeClr val="accent2"/>
            </a:fillRef>
            <a:effectRef idx="1">
              <a:schemeClr val="accent2"/>
            </a:effectRef>
            <a:fontRef idx="minor">
              <a:schemeClr val="dk1"/>
            </a:fontRef>
          </p:style>
        </p:cxnSp>
        <p:sp>
          <p:nvSpPr>
            <p:cNvPr id="44" name="43 Rectángulo"/>
            <p:cNvSpPr/>
            <p:nvPr/>
          </p:nvSpPr>
          <p:spPr bwMode="auto">
            <a:xfrm>
              <a:off x="127360" y="5576824"/>
              <a:ext cx="6343650" cy="1144651"/>
            </a:xfrm>
            <a:prstGeom prst="rect">
              <a:avLst/>
            </a:prstGeom>
            <a:ln w="9525">
              <a:solidFill>
                <a:schemeClr val="tx1"/>
              </a:solidFill>
              <a:prstDash val="sysDot"/>
            </a:ln>
          </p:spPr>
          <p:style>
            <a:lnRef idx="2">
              <a:schemeClr val="accent2"/>
            </a:lnRef>
            <a:fillRef idx="1">
              <a:schemeClr val="lt1"/>
            </a:fillRef>
            <a:effectRef idx="0">
              <a:schemeClr val="accent2"/>
            </a:effectRef>
            <a:fontRef idx="minor">
              <a:schemeClr val="dk1"/>
            </a:fontRef>
          </p:style>
          <p:txBody>
            <a:bodyPr anchor="ctr"/>
            <a:lstStyle/>
            <a:p>
              <a:pPr>
                <a:defRPr/>
              </a:pPr>
              <a:r>
                <a:rPr lang="es-MX" sz="1050" b="1" dirty="0">
                  <a:solidFill>
                    <a:schemeClr val="tx1"/>
                  </a:solidFill>
                  <a:latin typeface="Myriad Pro Light"/>
                  <a:cs typeface="Times New Roman" panose="02020603050405020304" pitchFamily="18" charset="0"/>
                </a:rPr>
                <a:t>Módulo de</a:t>
              </a:r>
            </a:p>
            <a:p>
              <a:pPr>
                <a:defRPr/>
              </a:pPr>
              <a:r>
                <a:rPr lang="es-MX" sz="1050" b="1" dirty="0">
                  <a:solidFill>
                    <a:schemeClr val="tx1"/>
                  </a:solidFill>
                  <a:latin typeface="Myriad Pro Light"/>
                  <a:cs typeface="Times New Roman" panose="02020603050405020304" pitchFamily="18" charset="0"/>
                </a:rPr>
                <a:t>Flujos de Efectivo</a:t>
              </a:r>
            </a:p>
          </p:txBody>
        </p:sp>
        <p:sp>
          <p:nvSpPr>
            <p:cNvPr id="45" name="44 Rectángulo"/>
            <p:cNvSpPr/>
            <p:nvPr/>
          </p:nvSpPr>
          <p:spPr bwMode="auto">
            <a:xfrm>
              <a:off x="2391135" y="5718119"/>
              <a:ext cx="1120775" cy="479452"/>
            </a:xfrm>
            <a:prstGeom prst="rect">
              <a:avLst/>
            </a:prstGeom>
            <a:ln/>
          </p:spPr>
          <p:style>
            <a:lnRef idx="1">
              <a:schemeClr val="accent2"/>
            </a:lnRef>
            <a:fillRef idx="2">
              <a:schemeClr val="accent2"/>
            </a:fillRef>
            <a:effectRef idx="1">
              <a:schemeClr val="accent2"/>
            </a:effectRef>
            <a:fontRef idx="minor">
              <a:schemeClr val="dk1"/>
            </a:fontRef>
          </p:style>
          <p:txBody>
            <a:bodyPr anchor="ctr"/>
            <a:lstStyle/>
            <a:p>
              <a:pPr algn="ctr">
                <a:defRPr/>
              </a:pPr>
              <a:r>
                <a:rPr lang="es-MX" sz="800" dirty="0">
                  <a:solidFill>
                    <a:schemeClr val="tx1"/>
                  </a:solidFill>
                  <a:latin typeface="Myriad Pro Light"/>
                  <a:cs typeface="Times New Roman" panose="02020603050405020304" pitchFamily="18" charset="0"/>
                </a:rPr>
                <a:t>Flujos diarios de aportaciones, intereses y salidas</a:t>
              </a:r>
            </a:p>
          </p:txBody>
        </p:sp>
        <p:sp>
          <p:nvSpPr>
            <p:cNvPr id="46" name="45 Rectángulo"/>
            <p:cNvSpPr/>
            <p:nvPr/>
          </p:nvSpPr>
          <p:spPr bwMode="auto">
            <a:xfrm>
              <a:off x="3877035" y="5633977"/>
              <a:ext cx="2497138" cy="647736"/>
            </a:xfrm>
            <a:prstGeom prst="rect">
              <a:avLst/>
            </a:prstGeom>
            <a:ln/>
          </p:spPr>
          <p:style>
            <a:lnRef idx="1">
              <a:schemeClr val="accent2"/>
            </a:lnRef>
            <a:fillRef idx="2">
              <a:schemeClr val="accent2"/>
            </a:fillRef>
            <a:effectRef idx="1">
              <a:schemeClr val="accent2"/>
            </a:effectRef>
            <a:fontRef idx="minor">
              <a:schemeClr val="dk1"/>
            </a:fontRef>
          </p:style>
          <p:txBody>
            <a:bodyPr anchor="ctr"/>
            <a:lstStyle/>
            <a:p>
              <a:pPr marL="95250" indent="-95250">
                <a:buFont typeface="Arial" panose="020B0604020202020204" pitchFamily="34" charset="0"/>
                <a:buChar char="•"/>
                <a:defRPr/>
              </a:pPr>
              <a:r>
                <a:rPr lang="es-MX" sz="800" dirty="0">
                  <a:solidFill>
                    <a:schemeClr val="tx1"/>
                  </a:solidFill>
                  <a:latin typeface="Myriad Pro Light"/>
                  <a:cs typeface="Times New Roman" panose="02020603050405020304" pitchFamily="18" charset="0"/>
                </a:rPr>
                <a:t>Distribución diaria de las aportaciones</a:t>
              </a:r>
            </a:p>
            <a:p>
              <a:pPr marL="95250" indent="-95250">
                <a:buFont typeface="Arial" panose="020B0604020202020204" pitchFamily="34" charset="0"/>
                <a:buChar char="•"/>
                <a:defRPr/>
              </a:pPr>
              <a:r>
                <a:rPr lang="es-MX" sz="800" dirty="0">
                  <a:solidFill>
                    <a:schemeClr val="tx1"/>
                  </a:solidFill>
                  <a:latin typeface="Myriad Pro Light"/>
                  <a:cs typeface="Times New Roman" panose="02020603050405020304" pitchFamily="18" charset="0"/>
                </a:rPr>
                <a:t>Estructura de pago de la cantidad básica</a:t>
              </a:r>
            </a:p>
            <a:p>
              <a:pPr marL="95250" indent="-95250">
                <a:buFont typeface="Arial" panose="020B0604020202020204" pitchFamily="34" charset="0"/>
                <a:buChar char="•"/>
                <a:defRPr/>
              </a:pPr>
              <a:r>
                <a:rPr lang="es-MX" sz="800" dirty="0">
                  <a:solidFill>
                    <a:schemeClr val="tx1"/>
                  </a:solidFill>
                  <a:latin typeface="Myriad Pro Light"/>
                  <a:cs typeface="Times New Roman" panose="02020603050405020304" pitchFamily="18" charset="0"/>
                </a:rPr>
                <a:t>Estructura de pago de la cantidad de ajuste</a:t>
              </a:r>
            </a:p>
            <a:p>
              <a:pPr marL="95250" indent="-95250">
                <a:buFont typeface="Arial" panose="020B0604020202020204" pitchFamily="34" charset="0"/>
                <a:buChar char="•"/>
                <a:defRPr/>
              </a:pPr>
              <a:r>
                <a:rPr lang="es-MX" sz="800" dirty="0">
                  <a:solidFill>
                    <a:schemeClr val="bg1">
                      <a:lumMod val="50000"/>
                    </a:schemeClr>
                  </a:solidFill>
                  <a:latin typeface="Myriad Pro Light"/>
                  <a:cs typeface="Times New Roman" panose="02020603050405020304" pitchFamily="18" charset="0"/>
                </a:rPr>
                <a:t>Distribución diaria de créditos originados</a:t>
              </a:r>
            </a:p>
            <a:p>
              <a:pPr marL="95250" indent="-95250">
                <a:buFont typeface="Arial" panose="020B0604020202020204" pitchFamily="34" charset="0"/>
                <a:buChar char="•"/>
                <a:defRPr/>
              </a:pPr>
              <a:r>
                <a:rPr lang="es-MX" sz="800" dirty="0">
                  <a:solidFill>
                    <a:schemeClr val="tx1"/>
                  </a:solidFill>
                  <a:latin typeface="Myriad Pro Light"/>
                  <a:cs typeface="Times New Roman" panose="02020603050405020304" pitchFamily="18" charset="0"/>
                </a:rPr>
                <a:t>Distribución diaria de decrementos demográficos</a:t>
              </a:r>
            </a:p>
          </p:txBody>
        </p:sp>
        <p:cxnSp>
          <p:nvCxnSpPr>
            <p:cNvPr id="47" name="46 Conector recto de flecha"/>
            <p:cNvCxnSpPr>
              <a:stCxn id="46" idx="1"/>
              <a:endCxn id="45" idx="3"/>
            </p:cNvCxnSpPr>
            <p:nvPr/>
          </p:nvCxnSpPr>
          <p:spPr bwMode="auto">
            <a:xfrm flipH="1">
              <a:off x="3511910" y="5957845"/>
              <a:ext cx="365125" cy="0"/>
            </a:xfrm>
            <a:prstGeom prst="straightConnector1">
              <a:avLst/>
            </a:prstGeom>
            <a:ln>
              <a:headEnd type="none" w="med" len="med"/>
              <a:tailEnd type="triangle" w="med" len="med"/>
            </a:ln>
          </p:spPr>
          <p:style>
            <a:lnRef idx="1">
              <a:schemeClr val="accent2"/>
            </a:lnRef>
            <a:fillRef idx="2">
              <a:schemeClr val="accent2"/>
            </a:fillRef>
            <a:effectRef idx="1">
              <a:schemeClr val="accent2"/>
            </a:effectRef>
            <a:fontRef idx="minor">
              <a:schemeClr val="dk1"/>
            </a:fontRef>
          </p:style>
        </p:cxnSp>
        <p:cxnSp>
          <p:nvCxnSpPr>
            <p:cNvPr id="48" name="47 Conector recto de flecha"/>
            <p:cNvCxnSpPr>
              <a:stCxn id="38" idx="2"/>
              <a:endCxn id="45" idx="0"/>
            </p:cNvCxnSpPr>
            <p:nvPr/>
          </p:nvCxnSpPr>
          <p:spPr bwMode="auto">
            <a:xfrm>
              <a:off x="2951523" y="5489506"/>
              <a:ext cx="0" cy="228613"/>
            </a:xfrm>
            <a:prstGeom prst="straightConnector1">
              <a:avLst/>
            </a:prstGeom>
            <a:ln>
              <a:headEnd type="none" w="med" len="med"/>
              <a:tailEnd type="triangle" w="med" len="med"/>
            </a:ln>
          </p:spPr>
          <p:style>
            <a:lnRef idx="1">
              <a:schemeClr val="accent2"/>
            </a:lnRef>
            <a:fillRef idx="2">
              <a:schemeClr val="accent2"/>
            </a:fillRef>
            <a:effectRef idx="1">
              <a:schemeClr val="accent2"/>
            </a:effectRef>
            <a:fontRef idx="minor">
              <a:schemeClr val="dk1"/>
            </a:fontRef>
          </p:style>
        </p:cxnSp>
        <p:sp>
          <p:nvSpPr>
            <p:cNvPr id="51" name="50 Rectángulo"/>
            <p:cNvSpPr/>
            <p:nvPr/>
          </p:nvSpPr>
          <p:spPr bwMode="auto">
            <a:xfrm>
              <a:off x="2391135" y="6334103"/>
              <a:ext cx="1120775" cy="334982"/>
            </a:xfrm>
            <a:prstGeom prst="rect">
              <a:avLst/>
            </a:prstGeom>
            <a:ln/>
          </p:spPr>
          <p:style>
            <a:lnRef idx="1">
              <a:schemeClr val="accent2"/>
            </a:lnRef>
            <a:fillRef idx="2">
              <a:schemeClr val="accent2"/>
            </a:fillRef>
            <a:effectRef idx="1">
              <a:schemeClr val="accent2"/>
            </a:effectRef>
            <a:fontRef idx="minor">
              <a:schemeClr val="dk1"/>
            </a:fontRef>
          </p:style>
          <p:txBody>
            <a:bodyPr anchor="ctr"/>
            <a:lstStyle/>
            <a:p>
              <a:pPr algn="ctr">
                <a:defRPr/>
              </a:pPr>
              <a:r>
                <a:rPr lang="es-MX" sz="800" dirty="0">
                  <a:solidFill>
                    <a:schemeClr val="tx1"/>
                  </a:solidFill>
                  <a:latin typeface="Myriad Pro Light"/>
                  <a:cs typeface="Times New Roman" panose="02020603050405020304" pitchFamily="18" charset="0"/>
                </a:rPr>
                <a:t>Reportes de Flujos y Métricas</a:t>
              </a:r>
            </a:p>
          </p:txBody>
        </p:sp>
        <p:cxnSp>
          <p:nvCxnSpPr>
            <p:cNvPr id="52" name="51 Conector recto de flecha"/>
            <p:cNvCxnSpPr>
              <a:stCxn id="45" idx="2"/>
              <a:endCxn id="51" idx="0"/>
            </p:cNvCxnSpPr>
            <p:nvPr/>
          </p:nvCxnSpPr>
          <p:spPr bwMode="auto">
            <a:xfrm>
              <a:off x="2951523" y="6197571"/>
              <a:ext cx="0" cy="136533"/>
            </a:xfrm>
            <a:prstGeom prst="straightConnector1">
              <a:avLst/>
            </a:prstGeom>
            <a:ln>
              <a:headEnd type="none" w="med" len="med"/>
              <a:tailEnd type="triangle" w="med" len="med"/>
            </a:ln>
          </p:spPr>
          <p:style>
            <a:lnRef idx="1">
              <a:schemeClr val="accent2"/>
            </a:lnRef>
            <a:fillRef idx="2">
              <a:schemeClr val="accent2"/>
            </a:fillRef>
            <a:effectRef idx="1">
              <a:schemeClr val="accent2"/>
            </a:effectRef>
            <a:fontRef idx="minor">
              <a:schemeClr val="dk1"/>
            </a:fontRef>
          </p:style>
        </p:cxnSp>
        <p:sp>
          <p:nvSpPr>
            <p:cNvPr id="56" name="55 Rectángulo"/>
            <p:cNvSpPr/>
            <p:nvPr/>
          </p:nvSpPr>
          <p:spPr bwMode="auto">
            <a:xfrm>
              <a:off x="127360" y="809294"/>
              <a:ext cx="6343650" cy="1198630"/>
            </a:xfrm>
            <a:prstGeom prst="rect">
              <a:avLst/>
            </a:prstGeom>
            <a:noFill/>
            <a:ln w="9525">
              <a:solidFill>
                <a:schemeClr val="tx1"/>
              </a:solidFill>
              <a:prstDash val="sysDot"/>
            </a:ln>
          </p:spPr>
          <p:style>
            <a:lnRef idx="2">
              <a:schemeClr val="accent2"/>
            </a:lnRef>
            <a:fillRef idx="1">
              <a:schemeClr val="lt1"/>
            </a:fillRef>
            <a:effectRef idx="0">
              <a:schemeClr val="accent2"/>
            </a:effectRef>
            <a:fontRef idx="minor">
              <a:schemeClr val="dk1"/>
            </a:fontRef>
          </p:style>
          <p:txBody>
            <a:bodyPr anchor="ctr"/>
            <a:lstStyle/>
            <a:p>
              <a:pPr>
                <a:defRPr/>
              </a:pPr>
              <a:r>
                <a:rPr lang="es-MX" sz="1050" b="1" dirty="0">
                  <a:solidFill>
                    <a:schemeClr val="tx1"/>
                  </a:solidFill>
                  <a:latin typeface="Myriad Pro Light"/>
                  <a:cs typeface="Times New Roman" panose="02020603050405020304" pitchFamily="18" charset="0"/>
                </a:rPr>
                <a:t>Módulo </a:t>
              </a:r>
            </a:p>
            <a:p>
              <a:pPr>
                <a:defRPr/>
              </a:pPr>
              <a:r>
                <a:rPr lang="es-MX" sz="1050" b="1" dirty="0">
                  <a:solidFill>
                    <a:schemeClr val="tx1"/>
                  </a:solidFill>
                  <a:latin typeface="Myriad Pro Light"/>
                  <a:cs typeface="Times New Roman" panose="02020603050405020304" pitchFamily="18" charset="0"/>
                </a:rPr>
                <a:t>Poblacional</a:t>
              </a:r>
            </a:p>
          </p:txBody>
        </p:sp>
        <p:sp>
          <p:nvSpPr>
            <p:cNvPr id="57" name="56 Rectángulo"/>
            <p:cNvSpPr/>
            <p:nvPr/>
          </p:nvSpPr>
          <p:spPr bwMode="auto">
            <a:xfrm>
              <a:off x="2392723" y="1460205"/>
              <a:ext cx="1119187" cy="479452"/>
            </a:xfrm>
            <a:prstGeom prst="rect">
              <a:avLst/>
            </a:prstGeom>
            <a:solidFill>
              <a:schemeClr val="bg2"/>
            </a:solidFill>
            <a:ln>
              <a:solidFill>
                <a:schemeClr val="bg2"/>
              </a:solidFill>
            </a:ln>
          </p:spPr>
          <p:style>
            <a:lnRef idx="1">
              <a:schemeClr val="accent2"/>
            </a:lnRef>
            <a:fillRef idx="2">
              <a:schemeClr val="accent2"/>
            </a:fillRef>
            <a:effectRef idx="1">
              <a:schemeClr val="accent2"/>
            </a:effectRef>
            <a:fontRef idx="minor">
              <a:schemeClr val="dk1"/>
            </a:fontRef>
          </p:style>
          <p:txBody>
            <a:bodyPr anchor="ctr"/>
            <a:lstStyle/>
            <a:p>
              <a:pPr algn="ctr">
                <a:defRPr/>
              </a:pPr>
              <a:r>
                <a:rPr lang="es-MX" sz="800" dirty="0">
                  <a:solidFill>
                    <a:schemeClr val="bg1">
                      <a:lumMod val="50000"/>
                    </a:schemeClr>
                  </a:solidFill>
                  <a:latin typeface="Myriad Pro Light"/>
                  <a:cs typeface="Times New Roman" panose="02020603050405020304" pitchFamily="18" charset="0"/>
                </a:rPr>
                <a:t>Nuevos Ingresos a la derechohabiencia</a:t>
              </a:r>
            </a:p>
          </p:txBody>
        </p:sp>
        <p:sp>
          <p:nvSpPr>
            <p:cNvPr id="66" name="65 Rectángulo"/>
            <p:cNvSpPr/>
            <p:nvPr/>
          </p:nvSpPr>
          <p:spPr bwMode="auto">
            <a:xfrm>
              <a:off x="3877035" y="898199"/>
              <a:ext cx="1598613" cy="373084"/>
            </a:xfrm>
            <a:prstGeom prst="rect">
              <a:avLst/>
            </a:prstGeom>
            <a:ln/>
          </p:spPr>
          <p:style>
            <a:lnRef idx="1">
              <a:schemeClr val="accent2"/>
            </a:lnRef>
            <a:fillRef idx="2">
              <a:schemeClr val="accent2"/>
            </a:fillRef>
            <a:effectRef idx="1">
              <a:schemeClr val="accent2"/>
            </a:effectRef>
            <a:fontRef idx="minor">
              <a:schemeClr val="dk1"/>
            </a:fontRef>
          </p:style>
          <p:txBody>
            <a:bodyPr anchor="ctr"/>
            <a:lstStyle/>
            <a:p>
              <a:pPr marL="95250" indent="-95250">
                <a:buFont typeface="Arial" panose="020B0604020202020204" pitchFamily="34" charset="0"/>
                <a:buChar char="•"/>
                <a:defRPr/>
              </a:pPr>
              <a:r>
                <a:rPr lang="es-MX" sz="800" dirty="0">
                  <a:solidFill>
                    <a:schemeClr val="tx1"/>
                  </a:solidFill>
                  <a:latin typeface="Myriad Pro Light"/>
                  <a:cs typeface="Times New Roman" panose="02020603050405020304" pitchFamily="18" charset="0"/>
                </a:rPr>
                <a:t>Activos No Acreditados</a:t>
              </a:r>
            </a:p>
            <a:p>
              <a:pPr marL="95250" indent="-95250">
                <a:buFont typeface="Arial" panose="020B0604020202020204" pitchFamily="34" charset="0"/>
                <a:buChar char="•"/>
                <a:defRPr/>
              </a:pPr>
              <a:r>
                <a:rPr lang="es-MX" sz="800" dirty="0">
                  <a:solidFill>
                    <a:schemeClr val="tx1"/>
                  </a:solidFill>
                  <a:latin typeface="Myriad Pro Light"/>
                  <a:cs typeface="Times New Roman" panose="02020603050405020304" pitchFamily="18" charset="0"/>
                </a:rPr>
                <a:t>Inactivos No Acreditados</a:t>
              </a:r>
            </a:p>
          </p:txBody>
        </p:sp>
        <p:sp>
          <p:nvSpPr>
            <p:cNvPr id="67" name="66 Rectángulo"/>
            <p:cNvSpPr/>
            <p:nvPr/>
          </p:nvSpPr>
          <p:spPr bwMode="auto">
            <a:xfrm>
              <a:off x="2392723" y="844221"/>
              <a:ext cx="1119187" cy="479452"/>
            </a:xfrm>
            <a:prstGeom prst="rect">
              <a:avLst/>
            </a:prstGeom>
            <a:ln/>
          </p:spPr>
          <p:style>
            <a:lnRef idx="1">
              <a:schemeClr val="accent2"/>
            </a:lnRef>
            <a:fillRef idx="2">
              <a:schemeClr val="accent2"/>
            </a:fillRef>
            <a:effectRef idx="1">
              <a:schemeClr val="accent2"/>
            </a:effectRef>
            <a:fontRef idx="minor">
              <a:schemeClr val="dk1"/>
            </a:fontRef>
          </p:style>
          <p:txBody>
            <a:bodyPr anchor="ctr"/>
            <a:lstStyle/>
            <a:p>
              <a:pPr algn="ctr">
                <a:defRPr/>
              </a:pPr>
              <a:r>
                <a:rPr lang="es-MX" sz="800" dirty="0">
                  <a:solidFill>
                    <a:schemeClr val="tx1"/>
                  </a:solidFill>
                  <a:latin typeface="Myriad Pro Light"/>
                  <a:cs typeface="Times New Roman" panose="02020603050405020304" pitchFamily="18" charset="0"/>
                </a:rPr>
                <a:t>Estructura de la SCV al cierre del año</a:t>
              </a:r>
              <a:endParaRPr lang="es-MX" sz="800" dirty="0">
                <a:solidFill>
                  <a:schemeClr val="bg1">
                    <a:lumMod val="85000"/>
                  </a:schemeClr>
                </a:solidFill>
                <a:latin typeface="Myriad Pro Light"/>
                <a:cs typeface="Times New Roman" panose="02020603050405020304" pitchFamily="18" charset="0"/>
              </a:endParaRPr>
            </a:p>
          </p:txBody>
        </p:sp>
        <p:sp>
          <p:nvSpPr>
            <p:cNvPr id="68" name="67 Rectángulo"/>
            <p:cNvSpPr/>
            <p:nvPr/>
          </p:nvSpPr>
          <p:spPr bwMode="auto">
            <a:xfrm>
              <a:off x="3877035" y="1493545"/>
              <a:ext cx="1963738" cy="412773"/>
            </a:xfrm>
            <a:prstGeom prst="rect">
              <a:avLst/>
            </a:prstGeom>
            <a:solidFill>
              <a:schemeClr val="bg2"/>
            </a:solidFill>
            <a:ln>
              <a:solidFill>
                <a:schemeClr val="bg2"/>
              </a:solidFill>
            </a:ln>
          </p:spPr>
          <p:style>
            <a:lnRef idx="1">
              <a:schemeClr val="accent2"/>
            </a:lnRef>
            <a:fillRef idx="2">
              <a:schemeClr val="accent2"/>
            </a:fillRef>
            <a:effectRef idx="1">
              <a:schemeClr val="accent2"/>
            </a:effectRef>
            <a:fontRef idx="minor">
              <a:schemeClr val="dk1"/>
            </a:fontRef>
          </p:style>
          <p:txBody>
            <a:bodyPr anchor="ctr"/>
            <a:lstStyle/>
            <a:p>
              <a:pPr marL="95250" indent="-95250">
                <a:buFont typeface="Arial" panose="020B0604020202020204" pitchFamily="34" charset="0"/>
                <a:buChar char="•"/>
                <a:defRPr/>
              </a:pPr>
              <a:r>
                <a:rPr lang="es-MX" sz="800" dirty="0">
                  <a:solidFill>
                    <a:schemeClr val="bg1">
                      <a:lumMod val="50000"/>
                    </a:schemeClr>
                  </a:solidFill>
                  <a:latin typeface="Myriad Pro Light"/>
                  <a:cs typeface="Times New Roman" panose="02020603050405020304" pitchFamily="18" charset="0"/>
                </a:rPr>
                <a:t>Distribución de la población por año de ingreso</a:t>
              </a:r>
            </a:p>
            <a:p>
              <a:pPr marL="95250" indent="-95250">
                <a:buFont typeface="Arial" panose="020B0604020202020204" pitchFamily="34" charset="0"/>
                <a:buChar char="•"/>
                <a:defRPr/>
              </a:pPr>
              <a:r>
                <a:rPr lang="es-MX" sz="800" dirty="0">
                  <a:solidFill>
                    <a:schemeClr val="bg1">
                      <a:lumMod val="50000"/>
                    </a:schemeClr>
                  </a:solidFill>
                  <a:latin typeface="Myriad Pro Light"/>
                  <a:cs typeface="Times New Roman" panose="02020603050405020304" pitchFamily="18" charset="0"/>
                </a:rPr>
                <a:t>Distribución de la población por edad</a:t>
              </a:r>
            </a:p>
          </p:txBody>
        </p:sp>
        <p:cxnSp>
          <p:nvCxnSpPr>
            <p:cNvPr id="69" name="68 Conector recto de flecha"/>
            <p:cNvCxnSpPr>
              <a:stCxn id="67" idx="2"/>
              <a:endCxn id="57" idx="0"/>
            </p:cNvCxnSpPr>
            <p:nvPr/>
          </p:nvCxnSpPr>
          <p:spPr bwMode="auto">
            <a:xfrm flipH="1">
              <a:off x="2951523" y="1323673"/>
              <a:ext cx="1587" cy="136533"/>
            </a:xfrm>
            <a:prstGeom prst="straightConnector1">
              <a:avLst/>
            </a:prstGeom>
            <a:ln>
              <a:solidFill>
                <a:schemeClr val="bg2"/>
              </a:solidFill>
              <a:headEnd type="none" w="med" len="med"/>
              <a:tailEnd type="triangle" w="med" len="med"/>
            </a:ln>
          </p:spPr>
          <p:style>
            <a:lnRef idx="1">
              <a:schemeClr val="accent2"/>
            </a:lnRef>
            <a:fillRef idx="2">
              <a:schemeClr val="accent2"/>
            </a:fillRef>
            <a:effectRef idx="1">
              <a:schemeClr val="accent2"/>
            </a:effectRef>
            <a:fontRef idx="minor">
              <a:schemeClr val="dk1"/>
            </a:fontRef>
          </p:style>
        </p:cxnSp>
        <p:cxnSp>
          <p:nvCxnSpPr>
            <p:cNvPr id="70" name="69 Conector recto de flecha"/>
            <p:cNvCxnSpPr>
              <a:stCxn id="68" idx="1"/>
              <a:endCxn id="57" idx="3"/>
            </p:cNvCxnSpPr>
            <p:nvPr/>
          </p:nvCxnSpPr>
          <p:spPr bwMode="auto">
            <a:xfrm flipH="1" flipV="1">
              <a:off x="3511910" y="1699932"/>
              <a:ext cx="365125" cy="0"/>
            </a:xfrm>
            <a:prstGeom prst="straightConnector1">
              <a:avLst/>
            </a:prstGeom>
            <a:ln>
              <a:solidFill>
                <a:schemeClr val="bg2"/>
              </a:solidFill>
              <a:headEnd type="none" w="med" len="med"/>
              <a:tailEnd type="triangle" w="med" len="med"/>
            </a:ln>
          </p:spPr>
          <p:style>
            <a:lnRef idx="1">
              <a:schemeClr val="accent2"/>
            </a:lnRef>
            <a:fillRef idx="2">
              <a:schemeClr val="accent2"/>
            </a:fillRef>
            <a:effectRef idx="1">
              <a:schemeClr val="accent2"/>
            </a:effectRef>
            <a:fontRef idx="minor">
              <a:schemeClr val="dk1"/>
            </a:fontRef>
          </p:style>
        </p:cxnSp>
        <p:cxnSp>
          <p:nvCxnSpPr>
            <p:cNvPr id="73" name="72 Conector recto de flecha"/>
            <p:cNvCxnSpPr>
              <a:stCxn id="66" idx="1"/>
              <a:endCxn id="67" idx="3"/>
            </p:cNvCxnSpPr>
            <p:nvPr/>
          </p:nvCxnSpPr>
          <p:spPr bwMode="auto">
            <a:xfrm flipH="1" flipV="1">
              <a:off x="3511910" y="1083947"/>
              <a:ext cx="365125" cy="0"/>
            </a:xfrm>
            <a:prstGeom prst="straightConnector1">
              <a:avLst/>
            </a:prstGeom>
            <a:ln>
              <a:headEnd type="none" w="med" len="med"/>
              <a:tailEnd type="triangle" w="med" len="med"/>
            </a:ln>
          </p:spPr>
          <p:style>
            <a:lnRef idx="1">
              <a:schemeClr val="accent2"/>
            </a:lnRef>
            <a:fillRef idx="2">
              <a:schemeClr val="accent2"/>
            </a:fillRef>
            <a:effectRef idx="1">
              <a:schemeClr val="accent2"/>
            </a:effectRef>
            <a:fontRef idx="minor">
              <a:schemeClr val="dk1"/>
            </a:fontRef>
          </p:style>
        </p:cxnSp>
        <p:sp>
          <p:nvSpPr>
            <p:cNvPr id="74" name="73 Rectángulo"/>
            <p:cNvSpPr/>
            <p:nvPr/>
          </p:nvSpPr>
          <p:spPr bwMode="auto">
            <a:xfrm>
              <a:off x="2391135" y="2117467"/>
              <a:ext cx="1119188" cy="334982"/>
            </a:xfrm>
            <a:prstGeom prst="rect">
              <a:avLst/>
            </a:prstGeom>
            <a:solidFill>
              <a:schemeClr val="bg2"/>
            </a:solidFill>
            <a:ln>
              <a:solidFill>
                <a:schemeClr val="bg2"/>
              </a:solidFill>
            </a:ln>
          </p:spPr>
          <p:style>
            <a:lnRef idx="1">
              <a:schemeClr val="accent2"/>
            </a:lnRef>
            <a:fillRef idx="2">
              <a:schemeClr val="accent2"/>
            </a:fillRef>
            <a:effectRef idx="1">
              <a:schemeClr val="accent2"/>
            </a:effectRef>
            <a:fontRef idx="minor">
              <a:schemeClr val="dk1"/>
            </a:fontRef>
          </p:style>
          <p:txBody>
            <a:bodyPr anchor="ctr"/>
            <a:lstStyle/>
            <a:p>
              <a:pPr algn="ctr">
                <a:defRPr/>
              </a:pPr>
              <a:r>
                <a:rPr lang="es-MX" sz="800" dirty="0">
                  <a:solidFill>
                    <a:schemeClr val="bg1">
                      <a:lumMod val="50000"/>
                    </a:schemeClr>
                  </a:solidFill>
                  <a:latin typeface="Myriad Pro Light"/>
                  <a:cs typeface="Times New Roman" panose="02020603050405020304" pitchFamily="18" charset="0"/>
                </a:rPr>
                <a:t>Originaciones</a:t>
              </a:r>
            </a:p>
          </p:txBody>
        </p:sp>
        <p:sp>
          <p:nvSpPr>
            <p:cNvPr id="79" name="78 Rectángulo"/>
            <p:cNvSpPr/>
            <p:nvPr/>
          </p:nvSpPr>
          <p:spPr bwMode="auto">
            <a:xfrm>
              <a:off x="3877035" y="2096829"/>
              <a:ext cx="1963738" cy="374671"/>
            </a:xfrm>
            <a:prstGeom prst="rect">
              <a:avLst/>
            </a:prstGeom>
            <a:solidFill>
              <a:schemeClr val="bg2"/>
            </a:solidFill>
            <a:ln>
              <a:solidFill>
                <a:schemeClr val="bg2"/>
              </a:solidFill>
            </a:ln>
          </p:spPr>
          <p:style>
            <a:lnRef idx="1">
              <a:schemeClr val="accent2"/>
            </a:lnRef>
            <a:fillRef idx="2">
              <a:schemeClr val="accent2"/>
            </a:fillRef>
            <a:effectRef idx="1">
              <a:schemeClr val="accent2"/>
            </a:effectRef>
            <a:fontRef idx="minor">
              <a:schemeClr val="dk1"/>
            </a:fontRef>
          </p:style>
          <p:txBody>
            <a:bodyPr anchor="ctr"/>
            <a:lstStyle/>
            <a:p>
              <a:pPr marL="95250" indent="-95250">
                <a:buFont typeface="Arial" panose="020B0604020202020204" pitchFamily="34" charset="0"/>
                <a:buChar char="•"/>
                <a:defRPr/>
              </a:pPr>
              <a:r>
                <a:rPr lang="es-MX" sz="800" dirty="0">
                  <a:solidFill>
                    <a:schemeClr val="bg1">
                      <a:lumMod val="50000"/>
                    </a:schemeClr>
                  </a:solidFill>
                  <a:latin typeface="Myriad Pro Light"/>
                  <a:cs typeface="Times New Roman" panose="02020603050405020304" pitchFamily="18" charset="0"/>
                </a:rPr>
                <a:t>Créditos originados</a:t>
              </a:r>
            </a:p>
            <a:p>
              <a:pPr marL="95250" indent="-95250">
                <a:buFont typeface="Arial" panose="020B0604020202020204" pitchFamily="34" charset="0"/>
                <a:buChar char="•"/>
                <a:defRPr/>
              </a:pPr>
              <a:r>
                <a:rPr lang="es-MX" sz="800" dirty="0">
                  <a:solidFill>
                    <a:schemeClr val="bg1">
                      <a:lumMod val="50000"/>
                    </a:schemeClr>
                  </a:solidFill>
                  <a:latin typeface="Myriad Pro Light"/>
                  <a:cs typeface="Times New Roman" panose="02020603050405020304" pitchFamily="18" charset="0"/>
                </a:rPr>
                <a:t>Saldo disponible para la originación</a:t>
              </a:r>
            </a:p>
          </p:txBody>
        </p:sp>
        <p:cxnSp>
          <p:nvCxnSpPr>
            <p:cNvPr id="80" name="79 Conector recto de flecha"/>
            <p:cNvCxnSpPr>
              <a:stCxn id="74" idx="2"/>
              <a:endCxn id="81" idx="0"/>
            </p:cNvCxnSpPr>
            <p:nvPr/>
          </p:nvCxnSpPr>
          <p:spPr bwMode="auto">
            <a:xfrm>
              <a:off x="2951523" y="2452449"/>
              <a:ext cx="1587" cy="122244"/>
            </a:xfrm>
            <a:prstGeom prst="straightConnector1">
              <a:avLst/>
            </a:prstGeom>
            <a:ln>
              <a:solidFill>
                <a:schemeClr val="bg2"/>
              </a:solidFill>
              <a:headEnd type="none" w="med" len="med"/>
              <a:tailEnd type="triangle" w="med" len="med"/>
            </a:ln>
          </p:spPr>
          <p:style>
            <a:lnRef idx="1">
              <a:schemeClr val="accent2"/>
            </a:lnRef>
            <a:fillRef idx="2">
              <a:schemeClr val="accent2"/>
            </a:fillRef>
            <a:effectRef idx="1">
              <a:schemeClr val="accent2"/>
            </a:effectRef>
            <a:fontRef idx="minor">
              <a:schemeClr val="dk1"/>
            </a:fontRef>
          </p:style>
        </p:cxnSp>
        <p:sp>
          <p:nvSpPr>
            <p:cNvPr id="81" name="80 Rectángulo"/>
            <p:cNvSpPr/>
            <p:nvPr/>
          </p:nvSpPr>
          <p:spPr bwMode="auto">
            <a:xfrm>
              <a:off x="2392723" y="2574693"/>
              <a:ext cx="1119187" cy="479452"/>
            </a:xfrm>
            <a:prstGeom prst="rect">
              <a:avLst/>
            </a:prstGeom>
            <a:solidFill>
              <a:schemeClr val="bg2"/>
            </a:solidFill>
            <a:ln>
              <a:solidFill>
                <a:schemeClr val="bg2"/>
              </a:solidFill>
            </a:ln>
          </p:spPr>
          <p:style>
            <a:lnRef idx="1">
              <a:schemeClr val="accent2"/>
            </a:lnRef>
            <a:fillRef idx="2">
              <a:schemeClr val="accent2"/>
            </a:fillRef>
            <a:effectRef idx="1">
              <a:schemeClr val="accent2"/>
            </a:effectRef>
            <a:fontRef idx="minor">
              <a:schemeClr val="dk1"/>
            </a:fontRef>
          </p:style>
          <p:txBody>
            <a:bodyPr anchor="ctr"/>
            <a:lstStyle/>
            <a:p>
              <a:pPr algn="ctr">
                <a:defRPr/>
              </a:pPr>
              <a:r>
                <a:rPr lang="es-MX" sz="800" dirty="0">
                  <a:solidFill>
                    <a:schemeClr val="bg1">
                      <a:lumMod val="50000"/>
                    </a:schemeClr>
                  </a:solidFill>
                  <a:latin typeface="Myriad Pro Light"/>
                  <a:cs typeface="Times New Roman" panose="02020603050405020304" pitchFamily="18" charset="0"/>
                </a:rPr>
                <a:t>Liquidaciones de créditos</a:t>
              </a:r>
            </a:p>
          </p:txBody>
        </p:sp>
        <p:sp>
          <p:nvSpPr>
            <p:cNvPr id="82" name="81 Rectángulo"/>
            <p:cNvSpPr/>
            <p:nvPr/>
          </p:nvSpPr>
          <p:spPr bwMode="auto">
            <a:xfrm>
              <a:off x="3877035" y="2601682"/>
              <a:ext cx="1963738" cy="425474"/>
            </a:xfrm>
            <a:prstGeom prst="rect">
              <a:avLst/>
            </a:prstGeom>
            <a:solidFill>
              <a:schemeClr val="bg2"/>
            </a:solidFill>
            <a:ln>
              <a:solidFill>
                <a:schemeClr val="bg2"/>
              </a:solidFill>
            </a:ln>
          </p:spPr>
          <p:style>
            <a:lnRef idx="1">
              <a:schemeClr val="accent2"/>
            </a:lnRef>
            <a:fillRef idx="2">
              <a:schemeClr val="accent2"/>
            </a:fillRef>
            <a:effectRef idx="1">
              <a:schemeClr val="accent2"/>
            </a:effectRef>
            <a:fontRef idx="minor">
              <a:schemeClr val="dk1"/>
            </a:fontRef>
          </p:style>
          <p:txBody>
            <a:bodyPr anchor="ctr"/>
            <a:lstStyle/>
            <a:p>
              <a:pPr marL="95250" indent="-95250">
                <a:buFont typeface="Arial" panose="020B0604020202020204" pitchFamily="34" charset="0"/>
                <a:buChar char="•"/>
                <a:defRPr/>
              </a:pPr>
              <a:r>
                <a:rPr lang="es-MX" sz="800" dirty="0">
                  <a:solidFill>
                    <a:schemeClr val="bg1">
                      <a:lumMod val="50000"/>
                    </a:schemeClr>
                  </a:solidFill>
                  <a:latin typeface="Myriad Pro Light"/>
                  <a:cs typeface="Times New Roman" panose="02020603050405020304" pitchFamily="18" charset="0"/>
                </a:rPr>
                <a:t>Distribución por edad y fecha de vencimiento de los créditos</a:t>
              </a:r>
            </a:p>
          </p:txBody>
        </p:sp>
        <p:cxnSp>
          <p:nvCxnSpPr>
            <p:cNvPr id="83" name="82 Conector recto de flecha"/>
            <p:cNvCxnSpPr>
              <a:stCxn id="81" idx="2"/>
              <a:endCxn id="37" idx="0"/>
            </p:cNvCxnSpPr>
            <p:nvPr/>
          </p:nvCxnSpPr>
          <p:spPr bwMode="auto">
            <a:xfrm>
              <a:off x="2953110" y="3058908"/>
              <a:ext cx="0" cy="109543"/>
            </a:xfrm>
            <a:prstGeom prst="straightConnector1">
              <a:avLst/>
            </a:prstGeom>
            <a:ln>
              <a:solidFill>
                <a:schemeClr val="bg2"/>
              </a:solidFill>
              <a:headEnd type="none" w="med" len="med"/>
              <a:tailEnd type="triangle" w="med" len="med"/>
            </a:ln>
          </p:spPr>
          <p:style>
            <a:lnRef idx="1">
              <a:schemeClr val="accent2"/>
            </a:lnRef>
            <a:fillRef idx="2">
              <a:schemeClr val="accent2"/>
            </a:fillRef>
            <a:effectRef idx="1">
              <a:schemeClr val="accent2"/>
            </a:effectRef>
            <a:fontRef idx="minor">
              <a:schemeClr val="dk1"/>
            </a:fontRef>
          </p:style>
        </p:cxnSp>
        <p:cxnSp>
          <p:nvCxnSpPr>
            <p:cNvPr id="84" name="83 Conector recto de flecha"/>
            <p:cNvCxnSpPr>
              <a:stCxn id="82" idx="1"/>
              <a:endCxn id="81" idx="3"/>
            </p:cNvCxnSpPr>
            <p:nvPr/>
          </p:nvCxnSpPr>
          <p:spPr bwMode="auto">
            <a:xfrm flipH="1">
              <a:off x="3511910" y="2814419"/>
              <a:ext cx="365125" cy="0"/>
            </a:xfrm>
            <a:prstGeom prst="straightConnector1">
              <a:avLst/>
            </a:prstGeom>
            <a:ln>
              <a:solidFill>
                <a:schemeClr val="bg2"/>
              </a:solidFill>
              <a:headEnd type="none" w="med" len="med"/>
              <a:tailEnd type="triangle" w="med" len="med"/>
            </a:ln>
          </p:spPr>
          <p:style>
            <a:lnRef idx="1">
              <a:schemeClr val="accent2"/>
            </a:lnRef>
            <a:fillRef idx="2">
              <a:schemeClr val="accent2"/>
            </a:fillRef>
            <a:effectRef idx="1">
              <a:schemeClr val="accent2"/>
            </a:effectRef>
            <a:fontRef idx="minor">
              <a:schemeClr val="dk1"/>
            </a:fontRef>
          </p:style>
        </p:cxnSp>
        <p:cxnSp>
          <p:nvCxnSpPr>
            <p:cNvPr id="85" name="84 Conector recto de flecha"/>
            <p:cNvCxnSpPr>
              <a:stCxn id="79" idx="1"/>
              <a:endCxn id="74" idx="3"/>
            </p:cNvCxnSpPr>
            <p:nvPr/>
          </p:nvCxnSpPr>
          <p:spPr bwMode="auto">
            <a:xfrm flipH="1">
              <a:off x="3510323" y="2284165"/>
              <a:ext cx="366712" cy="0"/>
            </a:xfrm>
            <a:prstGeom prst="straightConnector1">
              <a:avLst/>
            </a:prstGeom>
            <a:ln>
              <a:solidFill>
                <a:schemeClr val="bg2"/>
              </a:solidFill>
              <a:headEnd type="none" w="med" len="med"/>
              <a:tailEnd type="triangle" w="med" len="med"/>
            </a:ln>
          </p:spPr>
          <p:style>
            <a:lnRef idx="1">
              <a:schemeClr val="accent2"/>
            </a:lnRef>
            <a:fillRef idx="2">
              <a:schemeClr val="accent2"/>
            </a:fillRef>
            <a:effectRef idx="1">
              <a:schemeClr val="accent2"/>
            </a:effectRef>
            <a:fontRef idx="minor">
              <a:schemeClr val="dk1"/>
            </a:fontRef>
          </p:style>
        </p:cxnSp>
        <p:sp>
          <p:nvSpPr>
            <p:cNvPr id="86" name="85 Rectángulo"/>
            <p:cNvSpPr/>
            <p:nvPr/>
          </p:nvSpPr>
          <p:spPr bwMode="auto">
            <a:xfrm>
              <a:off x="127360" y="3630440"/>
              <a:ext cx="6343650" cy="627097"/>
            </a:xfrm>
            <a:prstGeom prst="rect">
              <a:avLst/>
            </a:prstGeom>
            <a:noFill/>
            <a:ln w="9525">
              <a:solidFill>
                <a:schemeClr val="tx1"/>
              </a:solidFill>
              <a:prstDash val="sysDot"/>
            </a:ln>
          </p:spPr>
          <p:style>
            <a:lnRef idx="2">
              <a:schemeClr val="accent2"/>
            </a:lnRef>
            <a:fillRef idx="1">
              <a:schemeClr val="lt1"/>
            </a:fillRef>
            <a:effectRef idx="0">
              <a:schemeClr val="accent2"/>
            </a:effectRef>
            <a:fontRef idx="minor">
              <a:schemeClr val="dk1"/>
            </a:fontRef>
          </p:style>
          <p:txBody>
            <a:bodyPr anchor="ctr"/>
            <a:lstStyle/>
            <a:p>
              <a:pPr>
                <a:defRPr/>
              </a:pPr>
              <a:r>
                <a:rPr lang="es-MX" sz="1050" b="1" dirty="0">
                  <a:solidFill>
                    <a:schemeClr val="tx1"/>
                  </a:solidFill>
                  <a:latin typeface="Myriad Pro Light"/>
                  <a:cs typeface="Times New Roman" panose="02020603050405020304" pitchFamily="18" charset="0"/>
                </a:rPr>
                <a:t>Módulo</a:t>
              </a:r>
            </a:p>
            <a:p>
              <a:pPr>
                <a:defRPr/>
              </a:pPr>
              <a:r>
                <a:rPr lang="es-MX" sz="1050" b="1" dirty="0">
                  <a:solidFill>
                    <a:schemeClr val="tx1"/>
                  </a:solidFill>
                  <a:latin typeface="Myriad Pro Light"/>
                  <a:cs typeface="Times New Roman" panose="02020603050405020304" pitchFamily="18" charset="0"/>
                </a:rPr>
                <a:t>Económico</a:t>
              </a:r>
            </a:p>
          </p:txBody>
        </p:sp>
        <p:sp>
          <p:nvSpPr>
            <p:cNvPr id="87" name="86 Rectángulo"/>
            <p:cNvSpPr/>
            <p:nvPr/>
          </p:nvSpPr>
          <p:spPr bwMode="auto">
            <a:xfrm>
              <a:off x="127360" y="4301990"/>
              <a:ext cx="6343650" cy="627098"/>
            </a:xfrm>
            <a:prstGeom prst="rect">
              <a:avLst/>
            </a:prstGeom>
            <a:ln w="9525">
              <a:solidFill>
                <a:schemeClr val="tx1"/>
              </a:solidFill>
              <a:prstDash val="sysDot"/>
            </a:ln>
          </p:spPr>
          <p:style>
            <a:lnRef idx="2">
              <a:schemeClr val="accent2"/>
            </a:lnRef>
            <a:fillRef idx="1">
              <a:schemeClr val="lt1"/>
            </a:fillRef>
            <a:effectRef idx="0">
              <a:schemeClr val="accent2"/>
            </a:effectRef>
            <a:fontRef idx="minor">
              <a:schemeClr val="dk1"/>
            </a:fontRef>
          </p:style>
          <p:txBody>
            <a:bodyPr anchor="ctr"/>
            <a:lstStyle/>
            <a:p>
              <a:pPr>
                <a:defRPr/>
              </a:pPr>
              <a:r>
                <a:rPr lang="es-MX" sz="1050" b="1" dirty="0">
                  <a:solidFill>
                    <a:schemeClr val="tx1"/>
                  </a:solidFill>
                  <a:latin typeface="Myriad Pro Light"/>
                  <a:cs typeface="Times New Roman" panose="02020603050405020304" pitchFamily="18" charset="0"/>
                </a:rPr>
                <a:t>Módulo de</a:t>
              </a:r>
            </a:p>
            <a:p>
              <a:pPr>
                <a:defRPr/>
              </a:pPr>
              <a:r>
                <a:rPr lang="es-MX" sz="1050" b="1" dirty="0">
                  <a:solidFill>
                    <a:schemeClr val="tx1"/>
                  </a:solidFill>
                  <a:latin typeface="Myriad Pro Light"/>
                  <a:cs typeface="Times New Roman" panose="02020603050405020304" pitchFamily="18" charset="0"/>
                </a:rPr>
                <a:t>Rendimientos</a:t>
              </a:r>
            </a:p>
          </p:txBody>
        </p:sp>
        <p:sp>
          <p:nvSpPr>
            <p:cNvPr id="88" name="87 Rectángulo"/>
            <p:cNvSpPr/>
            <p:nvPr/>
          </p:nvSpPr>
          <p:spPr bwMode="auto">
            <a:xfrm>
              <a:off x="2392723" y="3779673"/>
              <a:ext cx="1119187" cy="333394"/>
            </a:xfrm>
            <a:prstGeom prst="rect">
              <a:avLst/>
            </a:prstGeom>
            <a:ln/>
          </p:spPr>
          <p:style>
            <a:lnRef idx="1">
              <a:schemeClr val="accent2"/>
            </a:lnRef>
            <a:fillRef idx="2">
              <a:schemeClr val="accent2"/>
            </a:fillRef>
            <a:effectRef idx="1">
              <a:schemeClr val="accent2"/>
            </a:effectRef>
            <a:fontRef idx="minor">
              <a:schemeClr val="dk1"/>
            </a:fontRef>
          </p:style>
          <p:txBody>
            <a:bodyPr anchor="ctr"/>
            <a:lstStyle/>
            <a:p>
              <a:pPr algn="ctr">
                <a:defRPr/>
              </a:pPr>
              <a:r>
                <a:rPr lang="es-MX" sz="800" dirty="0">
                  <a:solidFill>
                    <a:schemeClr val="tx1"/>
                  </a:solidFill>
                  <a:latin typeface="Myriad Pro Light"/>
                  <a:cs typeface="Times New Roman" panose="02020603050405020304" pitchFamily="18" charset="0"/>
                </a:rPr>
                <a:t>Aportaciones</a:t>
              </a:r>
            </a:p>
          </p:txBody>
        </p:sp>
        <p:sp>
          <p:nvSpPr>
            <p:cNvPr id="89" name="88 Rectángulo"/>
            <p:cNvSpPr/>
            <p:nvPr/>
          </p:nvSpPr>
          <p:spPr bwMode="auto">
            <a:xfrm>
              <a:off x="2392723" y="4368668"/>
              <a:ext cx="1119187" cy="520729"/>
            </a:xfrm>
            <a:prstGeom prst="rect">
              <a:avLst/>
            </a:prstGeom>
            <a:ln/>
          </p:spPr>
          <p:style>
            <a:lnRef idx="1">
              <a:schemeClr val="accent2"/>
            </a:lnRef>
            <a:fillRef idx="2">
              <a:schemeClr val="accent2"/>
            </a:fillRef>
            <a:effectRef idx="1">
              <a:schemeClr val="accent2"/>
            </a:effectRef>
            <a:fontRef idx="minor">
              <a:schemeClr val="dk1"/>
            </a:fontRef>
          </p:style>
          <p:txBody>
            <a:bodyPr anchor="ctr"/>
            <a:lstStyle/>
            <a:p>
              <a:pPr algn="ctr">
                <a:defRPr/>
              </a:pPr>
              <a:r>
                <a:rPr lang="es-MX" sz="800" dirty="0">
                  <a:solidFill>
                    <a:schemeClr val="tx1"/>
                  </a:solidFill>
                  <a:latin typeface="Myriad Pro Light"/>
                  <a:cs typeface="Times New Roman" panose="02020603050405020304" pitchFamily="18" charset="0"/>
                </a:rPr>
                <a:t>Modelo de pago de intereses a la Subcuenta de Vivienda</a:t>
              </a:r>
            </a:p>
          </p:txBody>
        </p:sp>
        <p:sp>
          <p:nvSpPr>
            <p:cNvPr id="90" name="89 Rectángulo"/>
            <p:cNvSpPr/>
            <p:nvPr/>
          </p:nvSpPr>
          <p:spPr bwMode="auto">
            <a:xfrm>
              <a:off x="3877035" y="4443285"/>
              <a:ext cx="1598613" cy="373083"/>
            </a:xfrm>
            <a:prstGeom prst="rect">
              <a:avLst/>
            </a:prstGeom>
            <a:ln/>
          </p:spPr>
          <p:style>
            <a:lnRef idx="1">
              <a:schemeClr val="accent2"/>
            </a:lnRef>
            <a:fillRef idx="2">
              <a:schemeClr val="accent2"/>
            </a:fillRef>
            <a:effectRef idx="1">
              <a:schemeClr val="accent2"/>
            </a:effectRef>
            <a:fontRef idx="minor">
              <a:schemeClr val="dk1"/>
            </a:fontRef>
          </p:style>
          <p:txBody>
            <a:bodyPr anchor="ctr"/>
            <a:lstStyle/>
            <a:p>
              <a:pPr marL="95250" indent="-95250">
                <a:buFont typeface="Arial" panose="020B0604020202020204" pitchFamily="34" charset="0"/>
                <a:buChar char="•"/>
                <a:defRPr/>
              </a:pPr>
              <a:r>
                <a:rPr lang="es-MX" sz="800" dirty="0">
                  <a:solidFill>
                    <a:schemeClr val="tx1"/>
                  </a:solidFill>
                  <a:latin typeface="Myriad Pro Light"/>
                  <a:cs typeface="Times New Roman" panose="02020603050405020304" pitchFamily="18" charset="0"/>
                </a:rPr>
                <a:t>Cantidad básica</a:t>
              </a:r>
            </a:p>
            <a:p>
              <a:pPr marL="95250" indent="-95250">
                <a:buFont typeface="Arial" panose="020B0604020202020204" pitchFamily="34" charset="0"/>
                <a:buChar char="•"/>
                <a:defRPr/>
              </a:pPr>
              <a:r>
                <a:rPr lang="es-MX" sz="800" dirty="0">
                  <a:solidFill>
                    <a:schemeClr val="tx1"/>
                  </a:solidFill>
                  <a:latin typeface="Myriad Pro Light"/>
                  <a:cs typeface="Times New Roman" panose="02020603050405020304" pitchFamily="18" charset="0"/>
                </a:rPr>
                <a:t>Cantidad de ajuste</a:t>
              </a:r>
            </a:p>
          </p:txBody>
        </p:sp>
        <p:sp>
          <p:nvSpPr>
            <p:cNvPr id="91" name="90 Rectángulo"/>
            <p:cNvSpPr/>
            <p:nvPr/>
          </p:nvSpPr>
          <p:spPr bwMode="auto">
            <a:xfrm>
              <a:off x="3877035" y="3665367"/>
              <a:ext cx="1963738" cy="562006"/>
            </a:xfrm>
            <a:prstGeom prst="rect">
              <a:avLst/>
            </a:prstGeom>
            <a:ln/>
          </p:spPr>
          <p:style>
            <a:lnRef idx="1">
              <a:schemeClr val="accent2"/>
            </a:lnRef>
            <a:fillRef idx="2">
              <a:schemeClr val="accent2"/>
            </a:fillRef>
            <a:effectRef idx="1">
              <a:schemeClr val="accent2"/>
            </a:effectRef>
            <a:fontRef idx="minor">
              <a:schemeClr val="dk1"/>
            </a:fontRef>
          </p:style>
          <p:txBody>
            <a:bodyPr anchor="ctr"/>
            <a:lstStyle/>
            <a:p>
              <a:pPr marL="95250" indent="-95250">
                <a:buFont typeface="Arial" panose="020B0604020202020204" pitchFamily="34" charset="0"/>
                <a:buChar char="•"/>
                <a:defRPr/>
              </a:pPr>
              <a:r>
                <a:rPr lang="es-MX" sz="800" dirty="0">
                  <a:solidFill>
                    <a:schemeClr val="tx1"/>
                  </a:solidFill>
                  <a:latin typeface="Myriad Pro Light"/>
                  <a:cs typeface="Times New Roman" panose="02020603050405020304" pitchFamily="18" charset="0"/>
                </a:rPr>
                <a:t>Porcentaje de aportación individual</a:t>
              </a:r>
            </a:p>
            <a:p>
              <a:pPr marL="95250" indent="-95250">
                <a:buFont typeface="Arial" panose="020B0604020202020204" pitchFamily="34" charset="0"/>
                <a:buChar char="•"/>
                <a:defRPr/>
              </a:pPr>
              <a:r>
                <a:rPr lang="es-MX" sz="800" dirty="0">
                  <a:solidFill>
                    <a:schemeClr val="tx1"/>
                  </a:solidFill>
                  <a:latin typeface="Myriad Pro Light"/>
                  <a:cs typeface="Times New Roman" panose="02020603050405020304" pitchFamily="18" charset="0"/>
                </a:rPr>
                <a:t>Densidad de cotización</a:t>
              </a:r>
            </a:p>
            <a:p>
              <a:pPr marL="95250" indent="-95250">
                <a:buFont typeface="Arial" panose="020B0604020202020204" pitchFamily="34" charset="0"/>
                <a:buChar char="•"/>
                <a:defRPr/>
              </a:pPr>
              <a:r>
                <a:rPr lang="es-MX" sz="800" dirty="0">
                  <a:solidFill>
                    <a:schemeClr val="tx1"/>
                  </a:solidFill>
                  <a:latin typeface="Myriad Pro Light"/>
                  <a:cs typeface="Times New Roman" panose="02020603050405020304" pitchFamily="18" charset="0"/>
                </a:rPr>
                <a:t>Carrera Salarial </a:t>
              </a:r>
            </a:p>
            <a:p>
              <a:pPr marL="95250" indent="-95250">
                <a:buFont typeface="Arial" panose="020B0604020202020204" pitchFamily="34" charset="0"/>
                <a:buChar char="•"/>
                <a:defRPr/>
              </a:pPr>
              <a:r>
                <a:rPr lang="es-MX" sz="800" dirty="0">
                  <a:solidFill>
                    <a:schemeClr val="tx1"/>
                  </a:solidFill>
                  <a:latin typeface="Myriad Pro Light"/>
                  <a:cs typeface="Times New Roman" panose="02020603050405020304" pitchFamily="18" charset="0"/>
                </a:rPr>
                <a:t>Crédito fiscal</a:t>
              </a:r>
            </a:p>
          </p:txBody>
        </p:sp>
        <p:cxnSp>
          <p:nvCxnSpPr>
            <p:cNvPr id="92" name="91 Conector recto de flecha"/>
            <p:cNvCxnSpPr>
              <a:stCxn id="88" idx="2"/>
              <a:endCxn id="89" idx="0"/>
            </p:cNvCxnSpPr>
            <p:nvPr/>
          </p:nvCxnSpPr>
          <p:spPr bwMode="auto">
            <a:xfrm>
              <a:off x="2953110" y="4113067"/>
              <a:ext cx="0" cy="255601"/>
            </a:xfrm>
            <a:prstGeom prst="straightConnector1">
              <a:avLst/>
            </a:prstGeom>
            <a:ln>
              <a:headEnd type="none" w="med" len="med"/>
              <a:tailEnd type="triangle" w="med" len="med"/>
            </a:ln>
          </p:spPr>
          <p:style>
            <a:lnRef idx="1">
              <a:schemeClr val="accent2"/>
            </a:lnRef>
            <a:fillRef idx="2">
              <a:schemeClr val="accent2"/>
            </a:fillRef>
            <a:effectRef idx="1">
              <a:schemeClr val="accent2"/>
            </a:effectRef>
            <a:fontRef idx="minor">
              <a:schemeClr val="dk1"/>
            </a:fontRef>
          </p:style>
        </p:cxnSp>
        <p:cxnSp>
          <p:nvCxnSpPr>
            <p:cNvPr id="93" name="92 Conector recto de flecha"/>
            <p:cNvCxnSpPr/>
            <p:nvPr/>
          </p:nvCxnSpPr>
          <p:spPr bwMode="auto">
            <a:xfrm flipH="1">
              <a:off x="3511910" y="4629033"/>
              <a:ext cx="365125" cy="0"/>
            </a:xfrm>
            <a:prstGeom prst="straightConnector1">
              <a:avLst/>
            </a:prstGeom>
            <a:ln>
              <a:headEnd type="none" w="med" len="med"/>
              <a:tailEnd type="triangle" w="med" len="med"/>
            </a:ln>
          </p:spPr>
          <p:style>
            <a:lnRef idx="1">
              <a:schemeClr val="accent2"/>
            </a:lnRef>
            <a:fillRef idx="2">
              <a:schemeClr val="accent2"/>
            </a:fillRef>
            <a:effectRef idx="1">
              <a:schemeClr val="accent2"/>
            </a:effectRef>
            <a:fontRef idx="minor">
              <a:schemeClr val="dk1"/>
            </a:fontRef>
          </p:style>
        </p:cxnSp>
        <p:cxnSp>
          <p:nvCxnSpPr>
            <p:cNvPr id="94" name="93 Conector recto de flecha"/>
            <p:cNvCxnSpPr>
              <a:stCxn id="91" idx="1"/>
              <a:endCxn id="88" idx="3"/>
            </p:cNvCxnSpPr>
            <p:nvPr/>
          </p:nvCxnSpPr>
          <p:spPr bwMode="auto">
            <a:xfrm flipH="1">
              <a:off x="3511910" y="3946370"/>
              <a:ext cx="365125" cy="0"/>
            </a:xfrm>
            <a:prstGeom prst="straightConnector1">
              <a:avLst/>
            </a:prstGeom>
            <a:ln>
              <a:headEnd type="none" w="med" len="med"/>
              <a:tailEnd type="triangle" w="med" len="med"/>
            </a:ln>
          </p:spPr>
          <p:style>
            <a:lnRef idx="1">
              <a:schemeClr val="accent2"/>
            </a:lnRef>
            <a:fillRef idx="2">
              <a:schemeClr val="accent2"/>
            </a:fillRef>
            <a:effectRef idx="1">
              <a:schemeClr val="accent2"/>
            </a:effectRef>
            <a:fontRef idx="minor">
              <a:schemeClr val="dk1"/>
            </a:fontRef>
          </p:style>
        </p:cxnSp>
        <p:cxnSp>
          <p:nvCxnSpPr>
            <p:cNvPr id="95" name="94 Conector recto de flecha"/>
            <p:cNvCxnSpPr>
              <a:stCxn id="89" idx="2"/>
              <a:endCxn id="38" idx="0"/>
            </p:cNvCxnSpPr>
            <p:nvPr/>
          </p:nvCxnSpPr>
          <p:spPr bwMode="auto">
            <a:xfrm flipH="1">
              <a:off x="2951523" y="4889397"/>
              <a:ext cx="1587" cy="122245"/>
            </a:xfrm>
            <a:prstGeom prst="straightConnector1">
              <a:avLst/>
            </a:prstGeom>
            <a:ln>
              <a:headEnd type="none" w="med" len="med"/>
              <a:tailEnd type="triangle" w="med" len="med"/>
            </a:ln>
          </p:spPr>
          <p:style>
            <a:lnRef idx="1">
              <a:schemeClr val="accent2"/>
            </a:lnRef>
            <a:fillRef idx="2">
              <a:schemeClr val="accent2"/>
            </a:fillRef>
            <a:effectRef idx="1">
              <a:schemeClr val="accent2"/>
            </a:effectRef>
            <a:fontRef idx="minor">
              <a:schemeClr val="dk1"/>
            </a:fontRef>
          </p:style>
        </p:cxnSp>
        <p:cxnSp>
          <p:nvCxnSpPr>
            <p:cNvPr id="96" name="95 Conector recto de flecha"/>
            <p:cNvCxnSpPr>
              <a:endCxn id="74" idx="0"/>
            </p:cNvCxnSpPr>
            <p:nvPr/>
          </p:nvCxnSpPr>
          <p:spPr bwMode="auto">
            <a:xfrm flipH="1">
              <a:off x="2951523" y="1947596"/>
              <a:ext cx="1587" cy="161934"/>
            </a:xfrm>
            <a:prstGeom prst="straightConnector1">
              <a:avLst/>
            </a:prstGeom>
            <a:ln>
              <a:solidFill>
                <a:schemeClr val="bg2"/>
              </a:solidFill>
              <a:headEnd type="none" w="med" len="med"/>
              <a:tailEnd type="triangle" w="med" len="med"/>
            </a:ln>
          </p:spPr>
          <p:style>
            <a:lnRef idx="1">
              <a:schemeClr val="accent2"/>
            </a:lnRef>
            <a:fillRef idx="2">
              <a:schemeClr val="accent2"/>
            </a:fillRef>
            <a:effectRef idx="1">
              <a:schemeClr val="accent2"/>
            </a:effectRef>
            <a:fontRef idx="minor">
              <a:schemeClr val="dk1"/>
            </a:fontRef>
          </p:style>
        </p:cxnSp>
        <p:sp>
          <p:nvSpPr>
            <p:cNvPr id="97" name="96 Rectángulo"/>
            <p:cNvSpPr/>
            <p:nvPr/>
          </p:nvSpPr>
          <p:spPr bwMode="auto">
            <a:xfrm>
              <a:off x="3875448" y="6334103"/>
              <a:ext cx="2498725" cy="334982"/>
            </a:xfrm>
            <a:prstGeom prst="rect">
              <a:avLst/>
            </a:prstGeom>
            <a:ln/>
          </p:spPr>
          <p:style>
            <a:lnRef idx="1">
              <a:schemeClr val="accent2"/>
            </a:lnRef>
            <a:fillRef idx="2">
              <a:schemeClr val="accent2"/>
            </a:fillRef>
            <a:effectRef idx="1">
              <a:schemeClr val="accent2"/>
            </a:effectRef>
            <a:fontRef idx="minor">
              <a:schemeClr val="dk1"/>
            </a:fontRef>
          </p:style>
          <p:txBody>
            <a:bodyPr anchor="ctr"/>
            <a:lstStyle/>
            <a:p>
              <a:pPr marL="95250" indent="-95250">
                <a:buFont typeface="Arial" panose="020B0604020202020204" pitchFamily="34" charset="0"/>
                <a:buChar char="•"/>
                <a:defRPr/>
              </a:pPr>
              <a:r>
                <a:rPr lang="es-MX" sz="800" dirty="0">
                  <a:solidFill>
                    <a:schemeClr val="tx1"/>
                  </a:solidFill>
                  <a:latin typeface="Myriad Pro Light"/>
                  <a:cs typeface="Times New Roman" panose="02020603050405020304" pitchFamily="18" charset="0"/>
                </a:rPr>
                <a:t>Flujos diarios</a:t>
              </a:r>
            </a:p>
            <a:p>
              <a:pPr marL="95250" indent="-95250">
                <a:buFont typeface="Arial" panose="020B0604020202020204" pitchFamily="34" charset="0"/>
                <a:buChar char="•"/>
                <a:defRPr/>
              </a:pPr>
              <a:r>
                <a:rPr lang="es-MX" sz="800" dirty="0">
                  <a:solidFill>
                    <a:schemeClr val="tx1"/>
                  </a:solidFill>
                  <a:latin typeface="Myriad Pro Light"/>
                  <a:cs typeface="Times New Roman" panose="02020603050405020304" pitchFamily="18" charset="0"/>
                </a:rPr>
                <a:t>Curvas de tasas de descuento</a:t>
              </a:r>
            </a:p>
          </p:txBody>
        </p:sp>
        <p:cxnSp>
          <p:nvCxnSpPr>
            <p:cNvPr id="100" name="99 Conector recto de flecha"/>
            <p:cNvCxnSpPr/>
            <p:nvPr/>
          </p:nvCxnSpPr>
          <p:spPr bwMode="auto">
            <a:xfrm flipH="1">
              <a:off x="3511910" y="6502388"/>
              <a:ext cx="365125" cy="0"/>
            </a:xfrm>
            <a:prstGeom prst="straightConnector1">
              <a:avLst/>
            </a:prstGeom>
            <a:ln>
              <a:headEnd type="none" w="med" len="med"/>
              <a:tailEnd type="triangle" w="med" len="med"/>
            </a:ln>
          </p:spPr>
          <p:style>
            <a:lnRef idx="1">
              <a:schemeClr val="accent2"/>
            </a:lnRef>
            <a:fillRef idx="2">
              <a:schemeClr val="accent2"/>
            </a:fillRef>
            <a:effectRef idx="1">
              <a:schemeClr val="accent2"/>
            </a:effectRef>
            <a:fontRef idx="minor">
              <a:schemeClr val="dk1"/>
            </a:fontRef>
          </p:style>
        </p:cxnSp>
      </p:grpSp>
    </p:spTree>
    <p:extLst>
      <p:ext uri="{BB962C8B-B14F-4D97-AF65-F5344CB8AC3E}">
        <p14:creationId xmlns:p14="http://schemas.microsoft.com/office/powerpoint/2010/main" val="1714727447"/>
      </p:ext>
    </p:extLst>
  </p:cSld>
  <p:clrMapOvr>
    <a:masterClrMapping/>
  </p:clrMapOvr>
  <p:transition spd="slow"/>
  <p:timing>
    <p:tnLst>
      <p:par>
        <p:cTn id="1" dur="indefinite" restart="never" nodeType="tmRoot"/>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1 Título"/>
          <p:cNvSpPr>
            <a:spLocks noGrp="1"/>
          </p:cNvSpPr>
          <p:nvPr>
            <p:ph type="title"/>
          </p:nvPr>
        </p:nvSpPr>
        <p:spPr/>
        <p:txBody>
          <a:bodyPr/>
          <a:lstStyle/>
          <a:p>
            <a:r>
              <a:rPr lang="es-MX" altLang="es-MX" sz="2000" b="1" dirty="0" smtClean="0">
                <a:latin typeface="Century Gothic" panose="020B0502020202020204" pitchFamily="34" charset="0"/>
              </a:rPr>
              <a:t>Insumos del Modelo de la SCV</a:t>
            </a:r>
            <a:endParaRPr lang="es-MX" altLang="es-MX" sz="2000" dirty="0" smtClean="0">
              <a:latin typeface="Century Gothic" panose="020B0502020202020204" pitchFamily="34" charset="0"/>
            </a:endParaRPr>
          </a:p>
        </p:txBody>
      </p:sp>
      <p:sp>
        <p:nvSpPr>
          <p:cNvPr id="9219" name="3 Marcador de número de diapositiva"/>
          <p:cNvSpPr>
            <a:spLocks noGrp="1"/>
          </p:cNvSpPr>
          <p:nvPr>
            <p:ph type="sldNum" sz="quarter" idx="12"/>
          </p:nvPr>
        </p:nvSpPr>
        <p:spPr bwMode="auto">
          <a:xfrm>
            <a:off x="6904037" y="6502999"/>
            <a:ext cx="2133600" cy="365125"/>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itchFamily="34" charset="0"/>
              <a:buChar char="•"/>
              <a:defRPr sz="2800">
                <a:solidFill>
                  <a:schemeClr val="tx1"/>
                </a:solidFill>
                <a:latin typeface="Myriad Pro Light"/>
                <a:ea typeface="Myriad Pro Light"/>
                <a:cs typeface="Myriad Pro Light"/>
              </a:defRPr>
            </a:lvl1pPr>
            <a:lvl2pPr marL="742950" indent="-285750">
              <a:spcBef>
                <a:spcPct val="20000"/>
              </a:spcBef>
              <a:buFont typeface="Arial" pitchFamily="34" charset="0"/>
              <a:buChar char="–"/>
              <a:defRPr sz="2400">
                <a:solidFill>
                  <a:schemeClr val="tx1"/>
                </a:solidFill>
                <a:latin typeface="Myriad Pro Light"/>
                <a:ea typeface="Myriad Pro Light"/>
                <a:cs typeface="Myriad Pro Light"/>
              </a:defRPr>
            </a:lvl2pPr>
            <a:lvl3pPr marL="1143000" indent="-228600">
              <a:spcBef>
                <a:spcPct val="20000"/>
              </a:spcBef>
              <a:buFont typeface="Arial" pitchFamily="34" charset="0"/>
              <a:buChar char="•"/>
              <a:defRPr sz="2000">
                <a:solidFill>
                  <a:schemeClr val="tx1"/>
                </a:solidFill>
                <a:latin typeface="Myriad Pro Light"/>
                <a:ea typeface="Myriad Pro Light"/>
                <a:cs typeface="Myriad Pro Light"/>
              </a:defRPr>
            </a:lvl3pPr>
            <a:lvl4pPr marL="1600200" indent="-228600">
              <a:spcBef>
                <a:spcPct val="20000"/>
              </a:spcBef>
              <a:buFont typeface="Arial" pitchFamily="34" charset="0"/>
              <a:buChar char="–"/>
              <a:defRPr>
                <a:solidFill>
                  <a:schemeClr val="tx1"/>
                </a:solidFill>
                <a:latin typeface="Myriad Pro Light"/>
                <a:ea typeface="Myriad Pro Light"/>
                <a:cs typeface="Myriad Pro Light"/>
              </a:defRPr>
            </a:lvl4pPr>
            <a:lvl5pPr marL="2057400" indent="-228600">
              <a:spcBef>
                <a:spcPct val="20000"/>
              </a:spcBef>
              <a:buFont typeface="Arial" pitchFamily="34" charset="0"/>
              <a:buChar char="»"/>
              <a:defRPr>
                <a:solidFill>
                  <a:schemeClr val="tx1"/>
                </a:solidFill>
                <a:latin typeface="Myriad Pro Light"/>
                <a:ea typeface="Myriad Pro Light"/>
                <a:cs typeface="Myriad Pro Light"/>
              </a:defRPr>
            </a:lvl5pPr>
            <a:lvl6pPr marL="25146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6pPr>
            <a:lvl7pPr marL="29718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7pPr>
            <a:lvl8pPr marL="34290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8pPr>
            <a:lvl9pPr marL="38862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9pPr>
          </a:lstStyle>
          <a:p>
            <a:pPr>
              <a:spcBef>
                <a:spcPct val="0"/>
              </a:spcBef>
              <a:buFontTx/>
              <a:buNone/>
            </a:pPr>
            <a:fld id="{28BDC107-3CEB-4C12-A9DC-F8F44242BB60}" type="slidenum">
              <a:rPr lang="es-ES" altLang="es-MX" sz="1200">
                <a:solidFill>
                  <a:srgbClr val="898989"/>
                </a:solidFill>
                <a:latin typeface="Century Gothic" panose="020B0502020202020204" pitchFamily="34" charset="0"/>
                <a:ea typeface="Myriad Pro"/>
                <a:cs typeface="Myriad Pro"/>
              </a:rPr>
              <a:pPr>
                <a:spcBef>
                  <a:spcPct val="0"/>
                </a:spcBef>
                <a:buFontTx/>
                <a:buNone/>
              </a:pPr>
              <a:t>85</a:t>
            </a:fld>
            <a:endParaRPr lang="es-ES" altLang="es-MX" sz="1200">
              <a:solidFill>
                <a:srgbClr val="898989"/>
              </a:solidFill>
              <a:latin typeface="Century Gothic" panose="020B0502020202020204" pitchFamily="34" charset="0"/>
              <a:ea typeface="Myriad Pro"/>
              <a:cs typeface="Myriad Pro"/>
            </a:endParaRPr>
          </a:p>
        </p:txBody>
      </p:sp>
      <p:sp>
        <p:nvSpPr>
          <p:cNvPr id="9220" name="6 CuadroTexto"/>
          <p:cNvSpPr txBox="1">
            <a:spLocks noChangeArrowheads="1"/>
          </p:cNvSpPr>
          <p:nvPr/>
        </p:nvSpPr>
        <p:spPr bwMode="auto">
          <a:xfrm>
            <a:off x="746125" y="1222375"/>
            <a:ext cx="80835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Font typeface="Arial" pitchFamily="34" charset="0"/>
              <a:buChar char="•"/>
              <a:defRPr sz="2800">
                <a:solidFill>
                  <a:schemeClr val="tx1"/>
                </a:solidFill>
                <a:latin typeface="Myriad Pro Light"/>
                <a:ea typeface="Myriad Pro Light"/>
                <a:cs typeface="Myriad Pro Light"/>
              </a:defRPr>
            </a:lvl1pPr>
            <a:lvl2pPr marL="742950" indent="-285750">
              <a:spcBef>
                <a:spcPct val="20000"/>
              </a:spcBef>
              <a:buFont typeface="Arial" pitchFamily="34" charset="0"/>
              <a:buChar char="–"/>
              <a:defRPr sz="2400">
                <a:solidFill>
                  <a:schemeClr val="tx1"/>
                </a:solidFill>
                <a:latin typeface="Myriad Pro Light"/>
                <a:ea typeface="Myriad Pro Light"/>
                <a:cs typeface="Myriad Pro Light"/>
              </a:defRPr>
            </a:lvl2pPr>
            <a:lvl3pPr marL="1143000" indent="-228600">
              <a:spcBef>
                <a:spcPct val="20000"/>
              </a:spcBef>
              <a:buFont typeface="Arial" pitchFamily="34" charset="0"/>
              <a:buChar char="•"/>
              <a:defRPr sz="2000">
                <a:solidFill>
                  <a:schemeClr val="tx1"/>
                </a:solidFill>
                <a:latin typeface="Myriad Pro Light"/>
                <a:ea typeface="Myriad Pro Light"/>
                <a:cs typeface="Myriad Pro Light"/>
              </a:defRPr>
            </a:lvl3pPr>
            <a:lvl4pPr marL="1600200" indent="-228600">
              <a:spcBef>
                <a:spcPct val="20000"/>
              </a:spcBef>
              <a:buFont typeface="Arial" pitchFamily="34" charset="0"/>
              <a:buChar char="–"/>
              <a:defRPr>
                <a:solidFill>
                  <a:schemeClr val="tx1"/>
                </a:solidFill>
                <a:latin typeface="Myriad Pro Light"/>
                <a:ea typeface="Myriad Pro Light"/>
                <a:cs typeface="Myriad Pro Light"/>
              </a:defRPr>
            </a:lvl4pPr>
            <a:lvl5pPr marL="2057400" indent="-228600">
              <a:spcBef>
                <a:spcPct val="20000"/>
              </a:spcBef>
              <a:buFont typeface="Arial" pitchFamily="34" charset="0"/>
              <a:buChar char="»"/>
              <a:defRPr>
                <a:solidFill>
                  <a:schemeClr val="tx1"/>
                </a:solidFill>
                <a:latin typeface="Myriad Pro Light"/>
                <a:ea typeface="Myriad Pro Light"/>
                <a:cs typeface="Myriad Pro Light"/>
              </a:defRPr>
            </a:lvl5pPr>
            <a:lvl6pPr marL="25146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6pPr>
            <a:lvl7pPr marL="29718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7pPr>
            <a:lvl8pPr marL="34290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8pPr>
            <a:lvl9pPr marL="38862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9pPr>
          </a:lstStyle>
          <a:p>
            <a:pPr>
              <a:spcBef>
                <a:spcPct val="0"/>
              </a:spcBef>
              <a:buFontTx/>
              <a:buNone/>
            </a:pPr>
            <a:r>
              <a:rPr lang="es-MX" altLang="es-MX" sz="1200">
                <a:latin typeface="Century Gothic" panose="020B0502020202020204" pitchFamily="34" charset="0"/>
              </a:rPr>
              <a:t>Composición de la SCV para la población </a:t>
            </a:r>
            <a:r>
              <a:rPr lang="es-MX" altLang="es-MX" sz="1200" b="1">
                <a:latin typeface="Century Gothic" panose="020B0502020202020204" pitchFamily="34" charset="0"/>
              </a:rPr>
              <a:t>Derechohabiente (DH) No Acreditada</a:t>
            </a:r>
            <a:r>
              <a:rPr lang="es-MX" altLang="es-MX" sz="1200">
                <a:latin typeface="Century Gothic" panose="020B0502020202020204" pitchFamily="34" charset="0"/>
              </a:rPr>
              <a:t> al cierre de 2015.</a:t>
            </a:r>
          </a:p>
        </p:txBody>
      </p:sp>
      <p:sp>
        <p:nvSpPr>
          <p:cNvPr id="9221" name="13 CuadroTexto"/>
          <p:cNvSpPr txBox="1">
            <a:spLocks noChangeArrowheads="1"/>
          </p:cNvSpPr>
          <p:nvPr/>
        </p:nvSpPr>
        <p:spPr bwMode="auto">
          <a:xfrm>
            <a:off x="4816475" y="1385680"/>
            <a:ext cx="4175125" cy="52629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marL="171450" indent="-171450">
              <a:spcBef>
                <a:spcPct val="20000"/>
              </a:spcBef>
              <a:buFont typeface="Arial" pitchFamily="34" charset="0"/>
              <a:buChar char="•"/>
              <a:defRPr sz="2800">
                <a:solidFill>
                  <a:schemeClr val="tx1"/>
                </a:solidFill>
                <a:latin typeface="Myriad Pro Light"/>
                <a:ea typeface="Myriad Pro Light"/>
                <a:cs typeface="Myriad Pro Light"/>
              </a:defRPr>
            </a:lvl1pPr>
            <a:lvl2pPr marL="365125" indent="-182563">
              <a:spcBef>
                <a:spcPct val="20000"/>
              </a:spcBef>
              <a:buFont typeface="Arial" pitchFamily="34" charset="0"/>
              <a:buChar char="–"/>
              <a:defRPr sz="2400">
                <a:solidFill>
                  <a:schemeClr val="tx1"/>
                </a:solidFill>
                <a:latin typeface="Myriad Pro Light"/>
                <a:ea typeface="Myriad Pro Light"/>
                <a:cs typeface="Myriad Pro Light"/>
              </a:defRPr>
            </a:lvl2pPr>
            <a:lvl3pPr marL="533400" indent="-168275">
              <a:spcBef>
                <a:spcPct val="20000"/>
              </a:spcBef>
              <a:buFont typeface="Arial" pitchFamily="34" charset="0"/>
              <a:buChar char="•"/>
              <a:defRPr sz="2000">
                <a:solidFill>
                  <a:schemeClr val="tx1"/>
                </a:solidFill>
                <a:latin typeface="Myriad Pro Light"/>
                <a:ea typeface="Myriad Pro Light"/>
                <a:cs typeface="Myriad Pro Light"/>
              </a:defRPr>
            </a:lvl3pPr>
            <a:lvl4pPr marL="1600200" indent="-228600">
              <a:spcBef>
                <a:spcPct val="20000"/>
              </a:spcBef>
              <a:buFont typeface="Arial" pitchFamily="34" charset="0"/>
              <a:buChar char="–"/>
              <a:defRPr>
                <a:solidFill>
                  <a:schemeClr val="tx1"/>
                </a:solidFill>
                <a:latin typeface="Myriad Pro Light"/>
                <a:ea typeface="Myriad Pro Light"/>
                <a:cs typeface="Myriad Pro Light"/>
              </a:defRPr>
            </a:lvl4pPr>
            <a:lvl5pPr marL="2057400" indent="-228600">
              <a:spcBef>
                <a:spcPct val="20000"/>
              </a:spcBef>
              <a:buFont typeface="Arial" pitchFamily="34" charset="0"/>
              <a:buChar char="»"/>
              <a:defRPr>
                <a:solidFill>
                  <a:schemeClr val="tx1"/>
                </a:solidFill>
                <a:latin typeface="Myriad Pro Light"/>
                <a:ea typeface="Myriad Pro Light"/>
                <a:cs typeface="Myriad Pro Light"/>
              </a:defRPr>
            </a:lvl5pPr>
            <a:lvl6pPr marL="25146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6pPr>
            <a:lvl7pPr marL="29718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7pPr>
            <a:lvl8pPr marL="34290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8pPr>
            <a:lvl9pPr marL="38862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9pPr>
          </a:lstStyle>
          <a:p>
            <a:pPr algn="just">
              <a:spcBef>
                <a:spcPct val="0"/>
              </a:spcBef>
            </a:pPr>
            <a:r>
              <a:rPr lang="es-MX" altLang="es-MX" sz="1200" dirty="0">
                <a:latin typeface="Century Gothic" panose="020B0502020202020204" pitchFamily="34" charset="0"/>
              </a:rPr>
              <a:t>El modelo de la SCV estima la entrega de depósitos para la población de </a:t>
            </a:r>
            <a:r>
              <a:rPr lang="es-MX" altLang="es-MX" sz="1200" b="1" dirty="0">
                <a:latin typeface="Century Gothic" panose="020B0502020202020204" pitchFamily="34" charset="0"/>
              </a:rPr>
              <a:t>Negocio en Marcha.</a:t>
            </a:r>
          </a:p>
          <a:p>
            <a:pPr algn="just">
              <a:spcBef>
                <a:spcPct val="0"/>
              </a:spcBef>
            </a:pPr>
            <a:endParaRPr lang="es-MX" altLang="es-MX" sz="1200" dirty="0">
              <a:latin typeface="Century Gothic" panose="020B0502020202020204" pitchFamily="34" charset="0"/>
            </a:endParaRPr>
          </a:p>
          <a:p>
            <a:pPr algn="just">
              <a:spcBef>
                <a:spcPct val="0"/>
              </a:spcBef>
            </a:pPr>
            <a:r>
              <a:rPr lang="es-MX" altLang="es-MX" sz="1200" dirty="0">
                <a:latin typeface="Century Gothic" panose="020B0502020202020204" pitchFamily="34" charset="0"/>
              </a:rPr>
              <a:t>La población DH de Negocio en Marcha tiene una edad promedio de 42 años.</a:t>
            </a:r>
          </a:p>
          <a:p>
            <a:pPr algn="just">
              <a:spcBef>
                <a:spcPct val="0"/>
              </a:spcBef>
            </a:pPr>
            <a:endParaRPr lang="es-MX" altLang="es-MX" sz="1200" dirty="0">
              <a:latin typeface="Century Gothic" panose="020B0502020202020204" pitchFamily="34" charset="0"/>
            </a:endParaRPr>
          </a:p>
          <a:p>
            <a:pPr algn="just">
              <a:spcBef>
                <a:spcPct val="0"/>
              </a:spcBef>
            </a:pPr>
            <a:r>
              <a:rPr lang="es-MX" altLang="es-MX" sz="1200" dirty="0">
                <a:latin typeface="Century Gothic" panose="020B0502020202020204" pitchFamily="34" charset="0"/>
              </a:rPr>
              <a:t>La proyección de los saldos, intereses, aportaciones y entregas de la SCV dependen de diversos factores de riesgo, los más relevantes son:</a:t>
            </a:r>
          </a:p>
          <a:p>
            <a:pPr algn="just">
              <a:spcBef>
                <a:spcPct val="0"/>
              </a:spcBef>
            </a:pPr>
            <a:endParaRPr lang="es-MX" altLang="es-MX" sz="1200" dirty="0">
              <a:latin typeface="Century Gothic" panose="020B0502020202020204" pitchFamily="34" charset="0"/>
            </a:endParaRPr>
          </a:p>
          <a:p>
            <a:pPr lvl="1" algn="just">
              <a:spcBef>
                <a:spcPct val="0"/>
              </a:spcBef>
              <a:buFont typeface="Arial" pitchFamily="34" charset="0"/>
              <a:buChar char="•"/>
            </a:pPr>
            <a:r>
              <a:rPr lang="es-MX" altLang="es-MX" sz="1200" b="1" dirty="0">
                <a:latin typeface="Century Gothic" panose="020B0502020202020204" pitchFamily="34" charset="0"/>
              </a:rPr>
              <a:t>Nivel de reclamo: </a:t>
            </a:r>
            <a:r>
              <a:rPr lang="es-MX" altLang="es-MX" sz="1200" dirty="0">
                <a:latin typeface="Century Gothic" panose="020B0502020202020204" pitchFamily="34" charset="0"/>
              </a:rPr>
              <a:t>es la proporción reclamada de la SCV. Se obtiene </a:t>
            </a:r>
            <a:r>
              <a:rPr lang="es-MX" altLang="es-MX" sz="1200" dirty="0" smtClean="0">
                <a:latin typeface="Century Gothic" panose="020B0502020202020204" pitchFamily="34" charset="0"/>
              </a:rPr>
              <a:t>al comparar </a:t>
            </a:r>
            <a:r>
              <a:rPr lang="es-MX" altLang="es-MX" sz="1200" dirty="0">
                <a:latin typeface="Century Gothic" panose="020B0502020202020204" pitchFamily="34" charset="0"/>
              </a:rPr>
              <a:t>los depósitos efectivamente entregados de la SCV contra los potenciales de reclamo en el año, medidos a partir de las probabilidades de muerte, invalidez y retiro, proporcionadas por el IMSS.</a:t>
            </a:r>
          </a:p>
          <a:p>
            <a:pPr lvl="1" algn="just">
              <a:spcBef>
                <a:spcPct val="0"/>
              </a:spcBef>
              <a:buFont typeface="Arial" pitchFamily="34" charset="0"/>
              <a:buChar char="•"/>
            </a:pPr>
            <a:endParaRPr lang="es-MX" altLang="es-MX" sz="1200" dirty="0">
              <a:latin typeface="Century Gothic" panose="020B0502020202020204" pitchFamily="34" charset="0"/>
            </a:endParaRPr>
          </a:p>
          <a:p>
            <a:pPr lvl="1" algn="just">
              <a:spcBef>
                <a:spcPct val="0"/>
              </a:spcBef>
              <a:buFont typeface="Arial" pitchFamily="34" charset="0"/>
              <a:buChar char="•"/>
            </a:pPr>
            <a:r>
              <a:rPr lang="es-MX" altLang="es-MX" sz="1200" b="1" dirty="0">
                <a:latin typeface="Century Gothic" panose="020B0502020202020204" pitchFamily="34" charset="0"/>
              </a:rPr>
              <a:t>Transiciones:</a:t>
            </a:r>
            <a:r>
              <a:rPr lang="es-MX" altLang="es-MX" sz="1200" dirty="0">
                <a:latin typeface="Century Gothic" panose="020B0502020202020204" pitchFamily="34" charset="0"/>
              </a:rPr>
              <a:t> cambios de estatus de la población DH. Se obtiene de la información histórica del Instituto y permiten evaluar el empleo y la ocupación formal.</a:t>
            </a:r>
          </a:p>
          <a:p>
            <a:pPr lvl="2" algn="just">
              <a:spcBef>
                <a:spcPct val="0"/>
              </a:spcBef>
            </a:pPr>
            <a:r>
              <a:rPr lang="es-MX" altLang="es-MX" sz="1200" b="1" dirty="0">
                <a:latin typeface="Century Gothic" panose="020B0502020202020204" pitchFamily="34" charset="0"/>
              </a:rPr>
              <a:t>Activo a Inactivo</a:t>
            </a:r>
            <a:endParaRPr lang="es-MX" altLang="es-MX" sz="1200" dirty="0">
              <a:latin typeface="Century Gothic" panose="020B0502020202020204" pitchFamily="34" charset="0"/>
            </a:endParaRPr>
          </a:p>
          <a:p>
            <a:pPr lvl="2" algn="just">
              <a:spcBef>
                <a:spcPct val="0"/>
              </a:spcBef>
            </a:pPr>
            <a:r>
              <a:rPr lang="es-MX" altLang="es-MX" sz="1200" b="1" dirty="0">
                <a:latin typeface="Century Gothic" panose="020B0502020202020204" pitchFamily="34" charset="0"/>
              </a:rPr>
              <a:t>Inactivo a Activo</a:t>
            </a:r>
            <a:endParaRPr lang="es-MX" altLang="es-MX" sz="1200" dirty="0">
              <a:latin typeface="Century Gothic" panose="020B0502020202020204" pitchFamily="34" charset="0"/>
            </a:endParaRPr>
          </a:p>
          <a:p>
            <a:pPr lvl="1" algn="just">
              <a:spcBef>
                <a:spcPct val="0"/>
              </a:spcBef>
              <a:buFont typeface="Arial" pitchFamily="34" charset="0"/>
              <a:buChar char="•"/>
            </a:pPr>
            <a:endParaRPr lang="es-MX" altLang="es-MX" sz="1200" b="1" dirty="0">
              <a:latin typeface="Century Gothic" panose="020B0502020202020204" pitchFamily="34" charset="0"/>
            </a:endParaRPr>
          </a:p>
          <a:p>
            <a:pPr lvl="1" algn="just">
              <a:spcBef>
                <a:spcPct val="0"/>
              </a:spcBef>
              <a:buFont typeface="Arial" pitchFamily="34" charset="0"/>
              <a:buChar char="•"/>
            </a:pPr>
            <a:r>
              <a:rPr lang="es-MX" altLang="es-MX" sz="1200" b="1" dirty="0">
                <a:latin typeface="Century Gothic" panose="020B0502020202020204" pitchFamily="34" charset="0"/>
              </a:rPr>
              <a:t>Carrera Salarial:</a:t>
            </a:r>
            <a:r>
              <a:rPr lang="es-MX" altLang="es-MX" sz="1200" dirty="0">
                <a:latin typeface="Century Gothic" panose="020B0502020202020204" pitchFamily="34" charset="0"/>
              </a:rPr>
              <a:t> Salario </a:t>
            </a:r>
            <a:r>
              <a:rPr lang="es-MX" altLang="es-MX" sz="1200" dirty="0" smtClean="0">
                <a:latin typeface="Century Gothic" panose="020B0502020202020204" pitchFamily="34" charset="0"/>
              </a:rPr>
              <a:t>diario </a:t>
            </a:r>
            <a:r>
              <a:rPr lang="es-MX" altLang="es-MX" sz="1200" dirty="0">
                <a:latin typeface="Century Gothic" panose="020B0502020202020204" pitchFamily="34" charset="0"/>
              </a:rPr>
              <a:t>i</a:t>
            </a:r>
            <a:r>
              <a:rPr lang="es-MX" altLang="es-MX" sz="1200" dirty="0" smtClean="0">
                <a:latin typeface="Century Gothic" panose="020B0502020202020204" pitchFamily="34" charset="0"/>
              </a:rPr>
              <a:t>ntegrado (SDI) del </a:t>
            </a:r>
            <a:r>
              <a:rPr lang="es-MX" altLang="es-MX" sz="1200" dirty="0">
                <a:latin typeface="Century Gothic" panose="020B0502020202020204" pitchFamily="34" charset="0"/>
              </a:rPr>
              <a:t>DH por edad, </a:t>
            </a:r>
            <a:r>
              <a:rPr lang="es-MX" altLang="es-MX" sz="1200" dirty="0" smtClean="0">
                <a:latin typeface="Century Gothic" panose="020B0502020202020204" pitchFamily="34" charset="0"/>
              </a:rPr>
              <a:t>obtenido </a:t>
            </a:r>
            <a:r>
              <a:rPr lang="es-MX" altLang="es-MX" sz="1200" dirty="0">
                <a:latin typeface="Century Gothic" panose="020B0502020202020204" pitchFamily="34" charset="0"/>
              </a:rPr>
              <a:t>de información histórica del Instituto. </a:t>
            </a:r>
          </a:p>
        </p:txBody>
      </p:sp>
      <p:graphicFrame>
        <p:nvGraphicFramePr>
          <p:cNvPr id="10" name="45 Gráfico"/>
          <p:cNvGraphicFramePr>
            <a:graphicFrameLocks/>
          </p:cNvGraphicFramePr>
          <p:nvPr>
            <p:extLst>
              <p:ext uri="{D42A27DB-BD31-4B8C-83A1-F6EECF244321}">
                <p14:modId xmlns:p14="http://schemas.microsoft.com/office/powerpoint/2010/main" val="4206125810"/>
              </p:ext>
            </p:extLst>
          </p:nvPr>
        </p:nvGraphicFramePr>
        <p:xfrm>
          <a:off x="528485" y="2992096"/>
          <a:ext cx="4438804" cy="19244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7" name="44 Gráfico"/>
          <p:cNvGraphicFramePr>
            <a:graphicFrameLocks/>
          </p:cNvGraphicFramePr>
          <p:nvPr>
            <p:extLst>
              <p:ext uri="{D42A27DB-BD31-4B8C-83A1-F6EECF244321}">
                <p14:modId xmlns:p14="http://schemas.microsoft.com/office/powerpoint/2010/main" val="494165317"/>
              </p:ext>
            </p:extLst>
          </p:nvPr>
        </p:nvGraphicFramePr>
        <p:xfrm>
          <a:off x="528487" y="4848536"/>
          <a:ext cx="4438800" cy="1924451"/>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 name="10 Marcador de contenido"/>
          <p:cNvGraphicFramePr>
            <a:graphicFrameLocks/>
          </p:cNvGraphicFramePr>
          <p:nvPr>
            <p:extLst>
              <p:ext uri="{D42A27DB-BD31-4B8C-83A1-F6EECF244321}">
                <p14:modId xmlns:p14="http://schemas.microsoft.com/office/powerpoint/2010/main" val="3552519535"/>
              </p:ext>
            </p:extLst>
          </p:nvPr>
        </p:nvGraphicFramePr>
        <p:xfrm>
          <a:off x="1038225" y="1644650"/>
          <a:ext cx="3419476" cy="1285874"/>
        </p:xfrm>
        <a:graphic>
          <a:graphicData uri="http://schemas.openxmlformats.org/drawingml/2006/table">
            <a:tbl>
              <a:tblPr firstRow="1" firstCol="1" lastRow="1" lastCol="1">
                <a:tableStyleId>{3B4B98B0-60AC-42C2-AFA5-B58CD77FA1E5}</a:tableStyleId>
              </a:tblPr>
              <a:tblGrid>
                <a:gridCol w="899862"/>
                <a:gridCol w="899862"/>
                <a:gridCol w="359945"/>
                <a:gridCol w="899862"/>
                <a:gridCol w="359945"/>
              </a:tblGrid>
              <a:tr h="432293">
                <a:tc>
                  <a:txBody>
                    <a:bodyPr/>
                    <a:lstStyle/>
                    <a:p>
                      <a:pPr algn="ctr" fontAlgn="ctr"/>
                      <a:r>
                        <a:rPr lang="es-MX" sz="900" b="1" i="0" u="none" strike="noStrike" dirty="0" smtClean="0">
                          <a:solidFill>
                            <a:srgbClr val="000000"/>
                          </a:solidFill>
                          <a:effectLst/>
                          <a:latin typeface="Myriad Pro Light"/>
                        </a:rPr>
                        <a:t>DH</a:t>
                      </a:r>
                      <a:r>
                        <a:rPr lang="es-MX" sz="900" b="1" i="0" u="none" strike="noStrike" baseline="0" dirty="0" smtClean="0">
                          <a:solidFill>
                            <a:srgbClr val="000000"/>
                          </a:solidFill>
                          <a:effectLst/>
                          <a:latin typeface="Myriad Pro Light"/>
                        </a:rPr>
                        <a:t> no acreditados</a:t>
                      </a:r>
                      <a:endParaRPr lang="es-MX" sz="900" b="1" i="0" u="none" strike="noStrike" dirty="0">
                        <a:solidFill>
                          <a:srgbClr val="000000"/>
                        </a:solidFill>
                        <a:effectLst/>
                        <a:latin typeface="Myriad Pro Light"/>
                      </a:endParaRPr>
                    </a:p>
                  </a:txBody>
                  <a:tcPr marL="9525" marR="9525" marT="9557" marB="0" anchor="ctr"/>
                </a:tc>
                <a:tc>
                  <a:txBody>
                    <a:bodyPr/>
                    <a:lstStyle/>
                    <a:p>
                      <a:pPr algn="ctr" fontAlgn="ctr"/>
                      <a:r>
                        <a:rPr lang="es-MX" sz="900" b="1" i="0" u="none" strike="noStrike" dirty="0">
                          <a:solidFill>
                            <a:srgbClr val="000000"/>
                          </a:solidFill>
                          <a:effectLst/>
                          <a:latin typeface="Myriad Pro Light"/>
                        </a:rPr>
                        <a:t>Población</a:t>
                      </a:r>
                    </a:p>
                  </a:txBody>
                  <a:tcPr marL="9525" marR="9525" marT="9557" marB="0" anchor="ctr"/>
                </a:tc>
                <a:tc>
                  <a:txBody>
                    <a:bodyPr/>
                    <a:lstStyle/>
                    <a:p>
                      <a:pPr algn="ctr" fontAlgn="ctr"/>
                      <a:r>
                        <a:rPr lang="es-MX" sz="800" b="1" i="0" u="none" strike="noStrike" dirty="0" smtClean="0">
                          <a:solidFill>
                            <a:srgbClr val="000000"/>
                          </a:solidFill>
                          <a:effectLst/>
                          <a:latin typeface="Myriad Pro Light"/>
                        </a:rPr>
                        <a:t>%</a:t>
                      </a:r>
                      <a:endParaRPr lang="es-MX" sz="800" b="1" i="0" u="none" strike="noStrike" dirty="0">
                        <a:solidFill>
                          <a:srgbClr val="000000"/>
                        </a:solidFill>
                        <a:effectLst/>
                        <a:latin typeface="Myriad Pro Light"/>
                      </a:endParaRPr>
                    </a:p>
                  </a:txBody>
                  <a:tcPr marL="9525" marR="9525" marT="9557" marB="0" anchor="ctr"/>
                </a:tc>
                <a:tc>
                  <a:txBody>
                    <a:bodyPr/>
                    <a:lstStyle/>
                    <a:p>
                      <a:pPr algn="ctr" fontAlgn="ctr"/>
                      <a:r>
                        <a:rPr lang="es-MX" sz="900" b="1" i="0" u="none" strike="noStrike" dirty="0" smtClean="0">
                          <a:solidFill>
                            <a:srgbClr val="000000"/>
                          </a:solidFill>
                          <a:effectLst/>
                          <a:latin typeface="Myriad Pro Light"/>
                        </a:rPr>
                        <a:t>SSV</a:t>
                      </a:r>
                      <a:r>
                        <a:rPr lang="es-MX" sz="900" b="1" i="0" u="none" strike="noStrike" baseline="0" dirty="0" smtClean="0">
                          <a:solidFill>
                            <a:srgbClr val="000000"/>
                          </a:solidFill>
                          <a:effectLst/>
                          <a:latin typeface="Myriad Pro Light"/>
                        </a:rPr>
                        <a:t> (</a:t>
                      </a:r>
                      <a:r>
                        <a:rPr lang="es-MX" sz="900" b="1" i="0" u="none" strike="noStrike" dirty="0" smtClean="0">
                          <a:solidFill>
                            <a:srgbClr val="000000"/>
                          </a:solidFill>
                          <a:effectLst/>
                          <a:latin typeface="Myriad Pro Light"/>
                        </a:rPr>
                        <a:t>mdp)</a:t>
                      </a:r>
                      <a:endParaRPr lang="es-MX" sz="900" b="1" i="0" u="none" strike="noStrike" dirty="0">
                        <a:solidFill>
                          <a:srgbClr val="000000"/>
                        </a:solidFill>
                        <a:effectLst/>
                        <a:latin typeface="Myriad Pro Light"/>
                      </a:endParaRPr>
                    </a:p>
                  </a:txBody>
                  <a:tcPr marL="9525" marR="9525" marT="9557" marB="0" anchor="ctr"/>
                </a:tc>
                <a:tc>
                  <a:txBody>
                    <a:bodyPr/>
                    <a:lstStyle/>
                    <a:p>
                      <a:pPr algn="ctr" fontAlgn="ctr"/>
                      <a:r>
                        <a:rPr lang="es-MX" sz="800" b="1" i="0" u="none" strike="noStrike" dirty="0" smtClean="0">
                          <a:solidFill>
                            <a:srgbClr val="000000"/>
                          </a:solidFill>
                          <a:effectLst/>
                          <a:latin typeface="Myriad Pro Light"/>
                        </a:rPr>
                        <a:t>%</a:t>
                      </a:r>
                      <a:endParaRPr lang="es-MX" sz="800" b="1" i="0" u="none" strike="noStrike" dirty="0">
                        <a:solidFill>
                          <a:srgbClr val="000000"/>
                        </a:solidFill>
                        <a:effectLst/>
                        <a:latin typeface="Myriad Pro Light"/>
                      </a:endParaRPr>
                    </a:p>
                  </a:txBody>
                  <a:tcPr marL="9525" marR="9525" marT="9557" marB="0" anchor="ctr"/>
                </a:tc>
              </a:tr>
              <a:tr h="284527">
                <a:tc>
                  <a:txBody>
                    <a:bodyPr/>
                    <a:lstStyle/>
                    <a:p>
                      <a:pPr algn="ctr" fontAlgn="ctr"/>
                      <a:r>
                        <a:rPr lang="es-MX" sz="900" b="1" i="0" u="none" strike="noStrike" dirty="0" smtClean="0">
                          <a:solidFill>
                            <a:srgbClr val="000000"/>
                          </a:solidFill>
                          <a:effectLst/>
                          <a:latin typeface="Myriad Pro Light"/>
                        </a:rPr>
                        <a:t>Activos</a:t>
                      </a:r>
                      <a:endParaRPr lang="es-MX" sz="900" b="1" i="0" u="none" strike="noStrike" dirty="0">
                        <a:solidFill>
                          <a:srgbClr val="000000"/>
                        </a:solidFill>
                        <a:effectLst/>
                        <a:latin typeface="Myriad Pro Light"/>
                      </a:endParaRPr>
                    </a:p>
                  </a:txBody>
                  <a:tcPr marL="9525" marR="9525" marT="9557" marB="0" anchor="ctr"/>
                </a:tc>
                <a:tc>
                  <a:txBody>
                    <a:bodyPr/>
                    <a:lstStyle/>
                    <a:p>
                      <a:pPr algn="ctr" fontAlgn="ctr"/>
                      <a:r>
                        <a:rPr lang="es-MX" sz="900" b="0" i="0" u="none" strike="noStrike" dirty="0" smtClean="0">
                          <a:solidFill>
                            <a:srgbClr val="000000"/>
                          </a:solidFill>
                          <a:effectLst/>
                          <a:latin typeface="Myriad Pro Light"/>
                        </a:rPr>
                        <a:t>14,496,629 </a:t>
                      </a:r>
                      <a:endParaRPr lang="es-MX" sz="900" b="0" i="0" u="none" strike="noStrike" dirty="0">
                        <a:solidFill>
                          <a:srgbClr val="000000"/>
                        </a:solidFill>
                        <a:effectLst/>
                        <a:latin typeface="Myriad Pro Light"/>
                      </a:endParaRPr>
                    </a:p>
                  </a:txBody>
                  <a:tcPr marL="9525" marR="9525" marT="9557" marB="0" anchor="ctr"/>
                </a:tc>
                <a:tc>
                  <a:txBody>
                    <a:bodyPr/>
                    <a:lstStyle/>
                    <a:p>
                      <a:pPr algn="ctr" fontAlgn="ctr"/>
                      <a:r>
                        <a:rPr lang="es-MX" sz="800" b="0" i="0" u="none" strike="noStrike" dirty="0" smtClean="0">
                          <a:solidFill>
                            <a:srgbClr val="000000"/>
                          </a:solidFill>
                          <a:effectLst/>
                          <a:latin typeface="Myriad Pro Light"/>
                        </a:rPr>
                        <a:t>25%</a:t>
                      </a:r>
                      <a:endParaRPr lang="es-MX" sz="800" b="0" i="0" u="none" strike="noStrike" dirty="0">
                        <a:solidFill>
                          <a:srgbClr val="000000"/>
                        </a:solidFill>
                        <a:effectLst/>
                        <a:latin typeface="Myriad Pro Light"/>
                      </a:endParaRPr>
                    </a:p>
                  </a:txBody>
                  <a:tcPr marL="9525" marR="9525" marT="9557" marB="0" anchor="ctr"/>
                </a:tc>
                <a:tc>
                  <a:txBody>
                    <a:bodyPr/>
                    <a:lstStyle/>
                    <a:p>
                      <a:pPr algn="ctr" fontAlgn="ctr"/>
                      <a:r>
                        <a:rPr lang="es-MX" sz="900" b="0" i="0" u="none" strike="noStrike" dirty="0" smtClean="0">
                          <a:solidFill>
                            <a:srgbClr val="000000"/>
                          </a:solidFill>
                          <a:effectLst/>
                          <a:latin typeface="Myriad Pro Light"/>
                        </a:rPr>
                        <a:t>483,919 </a:t>
                      </a:r>
                      <a:endParaRPr lang="es-MX" sz="900" b="0" i="0" u="none" strike="noStrike" dirty="0">
                        <a:solidFill>
                          <a:srgbClr val="000000"/>
                        </a:solidFill>
                        <a:effectLst/>
                        <a:latin typeface="Myriad Pro Light"/>
                      </a:endParaRPr>
                    </a:p>
                  </a:txBody>
                  <a:tcPr marL="9525" marR="9525" marT="9557" marB="0" anchor="ctr"/>
                </a:tc>
                <a:tc>
                  <a:txBody>
                    <a:bodyPr/>
                    <a:lstStyle/>
                    <a:p>
                      <a:pPr algn="ctr" fontAlgn="ctr"/>
                      <a:r>
                        <a:rPr lang="es-MX" sz="800" b="0" i="0" u="none" strike="noStrike" dirty="0" smtClean="0">
                          <a:solidFill>
                            <a:srgbClr val="000000"/>
                          </a:solidFill>
                          <a:effectLst/>
                          <a:latin typeface="Myriad Pro Light"/>
                        </a:rPr>
                        <a:t>62</a:t>
                      </a:r>
                      <a:r>
                        <a:rPr lang="es-MX" sz="800" b="0" i="0" u="none" strike="noStrike" dirty="0">
                          <a:solidFill>
                            <a:srgbClr val="000000"/>
                          </a:solidFill>
                          <a:effectLst/>
                          <a:latin typeface="Myriad Pro Light"/>
                        </a:rPr>
                        <a:t>%</a:t>
                      </a:r>
                      <a:endParaRPr lang="es-MX" sz="800" b="0" i="0" u="none" strike="noStrike" dirty="0" smtClean="0">
                        <a:solidFill>
                          <a:srgbClr val="000000"/>
                        </a:solidFill>
                        <a:effectLst/>
                        <a:latin typeface="Myriad Pro Light"/>
                      </a:endParaRPr>
                    </a:p>
                  </a:txBody>
                  <a:tcPr marL="9525" marR="9525" marT="9557" marB="0" anchor="ctr"/>
                </a:tc>
              </a:tr>
              <a:tr h="284527">
                <a:tc>
                  <a:txBody>
                    <a:bodyPr/>
                    <a:lstStyle/>
                    <a:p>
                      <a:pPr marL="0" marR="0" indent="0" algn="ctr" defTabSz="457200" rtl="0" eaLnBrk="1" fontAlgn="ctr" latinLnBrk="0" hangingPunct="1">
                        <a:lnSpc>
                          <a:spcPct val="100000"/>
                        </a:lnSpc>
                        <a:spcBef>
                          <a:spcPts val="0"/>
                        </a:spcBef>
                        <a:spcAft>
                          <a:spcPts val="0"/>
                        </a:spcAft>
                        <a:buClrTx/>
                        <a:buSzTx/>
                        <a:buFontTx/>
                        <a:buNone/>
                        <a:tabLst/>
                        <a:defRPr/>
                      </a:pPr>
                      <a:r>
                        <a:rPr lang="es-MX" sz="900" b="1" i="0" u="none" strike="noStrike" dirty="0" smtClean="0">
                          <a:solidFill>
                            <a:srgbClr val="000000"/>
                          </a:solidFill>
                          <a:effectLst/>
                          <a:latin typeface="Myriad Pro Light"/>
                        </a:rPr>
                        <a:t>Inactivos</a:t>
                      </a:r>
                    </a:p>
                  </a:txBody>
                  <a:tcPr marL="9525" marR="9525" marT="9557" marB="0" anchor="ctr"/>
                </a:tc>
                <a:tc>
                  <a:txBody>
                    <a:bodyPr/>
                    <a:lstStyle/>
                    <a:p>
                      <a:pPr algn="ctr" fontAlgn="ctr"/>
                      <a:r>
                        <a:rPr lang="es-MX" sz="900" b="0" i="0" u="none" strike="noStrike" dirty="0" smtClean="0">
                          <a:solidFill>
                            <a:srgbClr val="000000"/>
                          </a:solidFill>
                          <a:effectLst/>
                          <a:latin typeface="Myriad Pro Light"/>
                        </a:rPr>
                        <a:t>43,701,946 </a:t>
                      </a:r>
                      <a:endParaRPr lang="es-MX" sz="900" b="0" i="0" u="none" strike="noStrike" dirty="0">
                        <a:solidFill>
                          <a:srgbClr val="000000"/>
                        </a:solidFill>
                        <a:effectLst/>
                        <a:latin typeface="Myriad Pro Light"/>
                      </a:endParaRPr>
                    </a:p>
                  </a:txBody>
                  <a:tcPr marL="9525" marR="9525" marT="9557" marB="0" anchor="ctr"/>
                </a:tc>
                <a:tc>
                  <a:txBody>
                    <a:bodyPr/>
                    <a:lstStyle/>
                    <a:p>
                      <a:pPr algn="ctr" fontAlgn="ctr"/>
                      <a:r>
                        <a:rPr lang="es-MX" sz="800" b="0" i="0" u="none" strike="noStrike" dirty="0" smtClean="0">
                          <a:solidFill>
                            <a:srgbClr val="000000"/>
                          </a:solidFill>
                          <a:effectLst/>
                          <a:latin typeface="Myriad Pro Light"/>
                        </a:rPr>
                        <a:t>75%</a:t>
                      </a:r>
                      <a:endParaRPr lang="es-MX" sz="800" b="0" i="0" u="none" strike="noStrike" dirty="0">
                        <a:solidFill>
                          <a:srgbClr val="000000"/>
                        </a:solidFill>
                        <a:effectLst/>
                        <a:latin typeface="Myriad Pro Light"/>
                      </a:endParaRPr>
                    </a:p>
                  </a:txBody>
                  <a:tcPr marL="9525" marR="9525" marT="9557" marB="0" anchor="ctr"/>
                </a:tc>
                <a:tc>
                  <a:txBody>
                    <a:bodyPr/>
                    <a:lstStyle/>
                    <a:p>
                      <a:pPr algn="ctr" fontAlgn="ctr"/>
                      <a:r>
                        <a:rPr lang="es-MX" sz="900" b="0" i="0" u="none" strike="noStrike" dirty="0" smtClean="0">
                          <a:solidFill>
                            <a:srgbClr val="000000"/>
                          </a:solidFill>
                          <a:effectLst/>
                          <a:latin typeface="Myriad Pro Light"/>
                        </a:rPr>
                        <a:t>291,869 </a:t>
                      </a:r>
                      <a:endParaRPr lang="es-MX" sz="900" b="0" i="0" u="none" strike="noStrike" dirty="0">
                        <a:solidFill>
                          <a:srgbClr val="000000"/>
                        </a:solidFill>
                        <a:effectLst/>
                        <a:latin typeface="Myriad Pro Light"/>
                      </a:endParaRPr>
                    </a:p>
                  </a:txBody>
                  <a:tcPr marL="9525" marR="9525" marT="9557" marB="0" anchor="ctr"/>
                </a:tc>
                <a:tc>
                  <a:txBody>
                    <a:bodyPr/>
                    <a:lstStyle/>
                    <a:p>
                      <a:pPr algn="ctr" fontAlgn="ctr"/>
                      <a:r>
                        <a:rPr lang="es-MX" sz="800" b="0" i="0" u="none" strike="noStrike" dirty="0" smtClean="0">
                          <a:solidFill>
                            <a:srgbClr val="000000"/>
                          </a:solidFill>
                          <a:effectLst/>
                          <a:latin typeface="Myriad Pro Light"/>
                        </a:rPr>
                        <a:t>38%</a:t>
                      </a:r>
                      <a:endParaRPr lang="es-MX" sz="800" b="0" i="0" u="none" strike="noStrike" dirty="0">
                        <a:solidFill>
                          <a:srgbClr val="000000"/>
                        </a:solidFill>
                        <a:effectLst/>
                        <a:latin typeface="Myriad Pro Light"/>
                      </a:endParaRPr>
                    </a:p>
                  </a:txBody>
                  <a:tcPr marL="9525" marR="9525" marT="9557" marB="0" anchor="ctr"/>
                </a:tc>
              </a:tr>
              <a:tr h="284527">
                <a:tc>
                  <a:txBody>
                    <a:bodyPr/>
                    <a:lstStyle/>
                    <a:p>
                      <a:pPr marL="0" marR="0" indent="0" algn="ctr" defTabSz="457200" rtl="0" eaLnBrk="1" fontAlgn="ctr" latinLnBrk="0" hangingPunct="1">
                        <a:lnSpc>
                          <a:spcPct val="100000"/>
                        </a:lnSpc>
                        <a:spcBef>
                          <a:spcPts val="0"/>
                        </a:spcBef>
                        <a:spcAft>
                          <a:spcPts val="0"/>
                        </a:spcAft>
                        <a:buClrTx/>
                        <a:buSzTx/>
                        <a:buFontTx/>
                        <a:buNone/>
                        <a:tabLst/>
                        <a:defRPr/>
                      </a:pPr>
                      <a:r>
                        <a:rPr lang="es-MX" sz="900" b="1" i="0" u="none" strike="noStrike" dirty="0" smtClean="0">
                          <a:solidFill>
                            <a:srgbClr val="000000"/>
                          </a:solidFill>
                          <a:effectLst/>
                          <a:latin typeface="Myriad Pro Light"/>
                        </a:rPr>
                        <a:t>Total</a:t>
                      </a:r>
                    </a:p>
                  </a:txBody>
                  <a:tcPr marL="9525" marR="9525" marT="9557" marB="0" anchor="ctr">
                    <a:solidFill>
                      <a:schemeClr val="accent1">
                        <a:lumMod val="20000"/>
                        <a:lumOff val="80000"/>
                      </a:schemeClr>
                    </a:solidFill>
                  </a:tcPr>
                </a:tc>
                <a:tc>
                  <a:txBody>
                    <a:bodyPr/>
                    <a:lstStyle/>
                    <a:p>
                      <a:pPr algn="ctr" fontAlgn="ctr"/>
                      <a:r>
                        <a:rPr lang="es-MX" sz="900" b="0" i="0" u="none" strike="noStrike" dirty="0" smtClean="0">
                          <a:solidFill>
                            <a:srgbClr val="000000"/>
                          </a:solidFill>
                          <a:effectLst/>
                          <a:latin typeface="Myriad Pro Light"/>
                        </a:rPr>
                        <a:t>58,198,575 </a:t>
                      </a:r>
                      <a:endParaRPr lang="es-MX" sz="900" b="0" i="0" u="none" strike="noStrike" dirty="0">
                        <a:solidFill>
                          <a:srgbClr val="000000"/>
                        </a:solidFill>
                        <a:effectLst/>
                        <a:latin typeface="Myriad Pro Light"/>
                      </a:endParaRPr>
                    </a:p>
                  </a:txBody>
                  <a:tcPr marL="9525" marR="9525" marT="9557" marB="0" anchor="ctr">
                    <a:solidFill>
                      <a:schemeClr val="accent1">
                        <a:lumMod val="20000"/>
                        <a:lumOff val="80000"/>
                      </a:schemeClr>
                    </a:solidFill>
                  </a:tcPr>
                </a:tc>
                <a:tc>
                  <a:txBody>
                    <a:bodyPr/>
                    <a:lstStyle/>
                    <a:p>
                      <a:pPr algn="ctr" fontAlgn="ctr"/>
                      <a:r>
                        <a:rPr lang="es-MX" sz="800" b="0" i="0" u="none" strike="noStrike" dirty="0" smtClean="0">
                          <a:solidFill>
                            <a:srgbClr val="000000"/>
                          </a:solidFill>
                          <a:effectLst/>
                          <a:latin typeface="Myriad Pro Light"/>
                        </a:rPr>
                        <a:t>100%</a:t>
                      </a:r>
                      <a:endParaRPr lang="es-MX" sz="800" b="0" i="0" u="none" strike="noStrike" dirty="0">
                        <a:solidFill>
                          <a:srgbClr val="000000"/>
                        </a:solidFill>
                        <a:effectLst/>
                        <a:latin typeface="Myriad Pro Light"/>
                      </a:endParaRPr>
                    </a:p>
                  </a:txBody>
                  <a:tcPr marL="9525" marR="9525" marT="9557" marB="0" anchor="ctr">
                    <a:solidFill>
                      <a:schemeClr val="accent1">
                        <a:lumMod val="20000"/>
                        <a:lumOff val="80000"/>
                      </a:schemeClr>
                    </a:solidFill>
                  </a:tcPr>
                </a:tc>
                <a:tc>
                  <a:txBody>
                    <a:bodyPr/>
                    <a:lstStyle/>
                    <a:p>
                      <a:pPr algn="ctr" fontAlgn="ctr"/>
                      <a:r>
                        <a:rPr lang="es-MX" sz="900" b="0" i="0" u="none" strike="noStrike" dirty="0" smtClean="0">
                          <a:solidFill>
                            <a:srgbClr val="000000"/>
                          </a:solidFill>
                          <a:effectLst/>
                          <a:latin typeface="Myriad Pro Light"/>
                        </a:rPr>
                        <a:t>775,788 </a:t>
                      </a:r>
                      <a:endParaRPr lang="es-MX" sz="900" b="0" i="0" u="none" strike="noStrike" dirty="0">
                        <a:solidFill>
                          <a:srgbClr val="000000"/>
                        </a:solidFill>
                        <a:effectLst/>
                        <a:latin typeface="Myriad Pro Light"/>
                      </a:endParaRPr>
                    </a:p>
                  </a:txBody>
                  <a:tcPr marL="9525" marR="9525" marT="9557" marB="0" anchor="ctr">
                    <a:solidFill>
                      <a:schemeClr val="accent1">
                        <a:lumMod val="20000"/>
                        <a:lumOff val="80000"/>
                      </a:schemeClr>
                    </a:solidFill>
                  </a:tcPr>
                </a:tc>
                <a:tc>
                  <a:txBody>
                    <a:bodyPr/>
                    <a:lstStyle/>
                    <a:p>
                      <a:pPr algn="ctr" fontAlgn="ctr"/>
                      <a:r>
                        <a:rPr lang="es-MX" sz="800" b="0" i="0" u="none" strike="noStrike" dirty="0" smtClean="0">
                          <a:solidFill>
                            <a:srgbClr val="000000"/>
                          </a:solidFill>
                          <a:effectLst/>
                          <a:latin typeface="Myriad Pro Light"/>
                        </a:rPr>
                        <a:t>100%</a:t>
                      </a:r>
                      <a:endParaRPr lang="es-MX" sz="800" b="0" i="0" u="none" strike="noStrike" dirty="0">
                        <a:solidFill>
                          <a:srgbClr val="000000"/>
                        </a:solidFill>
                        <a:effectLst/>
                        <a:latin typeface="Myriad Pro Light"/>
                      </a:endParaRPr>
                    </a:p>
                  </a:txBody>
                  <a:tcPr marL="9525" marR="9525" marT="9557" marB="0" anchor="ctr">
                    <a:solidFill>
                      <a:schemeClr val="accent1">
                        <a:lumMod val="20000"/>
                        <a:lumOff val="80000"/>
                      </a:schemeClr>
                    </a:solidFill>
                  </a:tcPr>
                </a:tc>
              </a:tr>
            </a:tbl>
          </a:graphicData>
        </a:graphic>
      </p:graphicFrame>
    </p:spTree>
    <p:extLst>
      <p:ext uri="{BB962C8B-B14F-4D97-AF65-F5344CB8AC3E}">
        <p14:creationId xmlns:p14="http://schemas.microsoft.com/office/powerpoint/2010/main" val="2100313954"/>
      </p:ext>
    </p:extLst>
  </p:cSld>
  <p:clrMapOvr>
    <a:masterClrMapping/>
  </p:clrMapOvr>
  <p:timing>
    <p:tnLst>
      <p:par>
        <p:cT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4" name="1 Título"/>
          <p:cNvSpPr>
            <a:spLocks noGrp="1"/>
          </p:cNvSpPr>
          <p:nvPr>
            <p:ph type="title"/>
          </p:nvPr>
        </p:nvSpPr>
        <p:spPr>
          <a:xfrm>
            <a:off x="457200" y="274638"/>
            <a:ext cx="6096000" cy="631825"/>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r>
              <a:rPr lang="es-MX" altLang="es-MX" sz="2000" b="1" dirty="0">
                <a:latin typeface="Century Gothic" panose="020B0502020202020204" pitchFamily="34" charset="0"/>
              </a:rPr>
              <a:t>Resultados del Modelo de la SCV</a:t>
            </a:r>
            <a:br>
              <a:rPr lang="es-MX" altLang="es-MX" sz="2000" b="1" dirty="0">
                <a:latin typeface="Century Gothic" panose="020B0502020202020204" pitchFamily="34" charset="0"/>
              </a:rPr>
            </a:br>
            <a:r>
              <a:rPr lang="es-MX" altLang="es-MX" sz="2000" b="1" dirty="0">
                <a:latin typeface="Century Gothic" panose="020B0502020202020204" pitchFamily="34" charset="0"/>
              </a:rPr>
              <a:t>Proyecciones de población y saldos</a:t>
            </a:r>
          </a:p>
        </p:txBody>
      </p:sp>
      <p:sp>
        <p:nvSpPr>
          <p:cNvPr id="10245" name="3 Marcador de número de diapositiva"/>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itchFamily="34" charset="0"/>
              <a:buChar char="•"/>
              <a:defRPr sz="2800">
                <a:solidFill>
                  <a:schemeClr val="tx1"/>
                </a:solidFill>
                <a:latin typeface="Myriad Pro Light"/>
                <a:ea typeface="Myriad Pro Light"/>
                <a:cs typeface="Myriad Pro Light"/>
              </a:defRPr>
            </a:lvl1pPr>
            <a:lvl2pPr marL="742950" indent="-285750">
              <a:spcBef>
                <a:spcPct val="20000"/>
              </a:spcBef>
              <a:buFont typeface="Arial" pitchFamily="34" charset="0"/>
              <a:buChar char="–"/>
              <a:defRPr sz="2400">
                <a:solidFill>
                  <a:schemeClr val="tx1"/>
                </a:solidFill>
                <a:latin typeface="Myriad Pro Light"/>
                <a:ea typeface="Myriad Pro Light"/>
                <a:cs typeface="Myriad Pro Light"/>
              </a:defRPr>
            </a:lvl2pPr>
            <a:lvl3pPr marL="1143000" indent="-228600">
              <a:spcBef>
                <a:spcPct val="20000"/>
              </a:spcBef>
              <a:buFont typeface="Arial" pitchFamily="34" charset="0"/>
              <a:buChar char="•"/>
              <a:defRPr sz="2000">
                <a:solidFill>
                  <a:schemeClr val="tx1"/>
                </a:solidFill>
                <a:latin typeface="Myriad Pro Light"/>
                <a:ea typeface="Myriad Pro Light"/>
                <a:cs typeface="Myriad Pro Light"/>
              </a:defRPr>
            </a:lvl3pPr>
            <a:lvl4pPr marL="1600200" indent="-228600">
              <a:spcBef>
                <a:spcPct val="20000"/>
              </a:spcBef>
              <a:buFont typeface="Arial" pitchFamily="34" charset="0"/>
              <a:buChar char="–"/>
              <a:defRPr>
                <a:solidFill>
                  <a:schemeClr val="tx1"/>
                </a:solidFill>
                <a:latin typeface="Myriad Pro Light"/>
                <a:ea typeface="Myriad Pro Light"/>
                <a:cs typeface="Myriad Pro Light"/>
              </a:defRPr>
            </a:lvl4pPr>
            <a:lvl5pPr marL="2057400" indent="-228600">
              <a:spcBef>
                <a:spcPct val="20000"/>
              </a:spcBef>
              <a:buFont typeface="Arial" pitchFamily="34" charset="0"/>
              <a:buChar char="»"/>
              <a:defRPr>
                <a:solidFill>
                  <a:schemeClr val="tx1"/>
                </a:solidFill>
                <a:latin typeface="Myriad Pro Light"/>
                <a:ea typeface="Myriad Pro Light"/>
                <a:cs typeface="Myriad Pro Light"/>
              </a:defRPr>
            </a:lvl5pPr>
            <a:lvl6pPr marL="25146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6pPr>
            <a:lvl7pPr marL="29718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7pPr>
            <a:lvl8pPr marL="34290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8pPr>
            <a:lvl9pPr marL="38862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9pPr>
          </a:lstStyle>
          <a:p>
            <a:pPr>
              <a:spcBef>
                <a:spcPct val="0"/>
              </a:spcBef>
              <a:buFontTx/>
              <a:buNone/>
            </a:pPr>
            <a:fld id="{8223D503-A095-4767-86D6-2B3037A502A4}" type="slidenum">
              <a:rPr lang="es-ES" altLang="es-MX" sz="1200">
                <a:solidFill>
                  <a:srgbClr val="898989"/>
                </a:solidFill>
                <a:latin typeface="Myriad Pro"/>
                <a:ea typeface="Myriad Pro"/>
                <a:cs typeface="Myriad Pro"/>
              </a:rPr>
              <a:pPr>
                <a:spcBef>
                  <a:spcPct val="0"/>
                </a:spcBef>
                <a:buFontTx/>
                <a:buNone/>
              </a:pPr>
              <a:t>86</a:t>
            </a:fld>
            <a:endParaRPr lang="es-ES" altLang="es-MX" sz="1200">
              <a:solidFill>
                <a:srgbClr val="898989"/>
              </a:solidFill>
              <a:latin typeface="Myriad Pro"/>
              <a:ea typeface="Myriad Pro"/>
              <a:cs typeface="Myriad Pro"/>
            </a:endParaRPr>
          </a:p>
        </p:txBody>
      </p:sp>
      <p:sp>
        <p:nvSpPr>
          <p:cNvPr id="10246" name="5 Marcador de contenido"/>
          <p:cNvSpPr txBox="1">
            <a:spLocks/>
          </p:cNvSpPr>
          <p:nvPr/>
        </p:nvSpPr>
        <p:spPr bwMode="auto">
          <a:xfrm>
            <a:off x="457200" y="1241425"/>
            <a:ext cx="8405813" cy="971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82563" indent="-182563">
              <a:spcBef>
                <a:spcPct val="20000"/>
              </a:spcBef>
              <a:buFont typeface="Arial" pitchFamily="34" charset="0"/>
              <a:buChar char="•"/>
              <a:defRPr sz="2800">
                <a:solidFill>
                  <a:schemeClr val="tx1"/>
                </a:solidFill>
                <a:latin typeface="Myriad Pro Light"/>
                <a:ea typeface="Myriad Pro Light"/>
                <a:cs typeface="Myriad Pro Light"/>
              </a:defRPr>
            </a:lvl1pPr>
            <a:lvl2pPr marL="742950" indent="-285750">
              <a:spcBef>
                <a:spcPct val="20000"/>
              </a:spcBef>
              <a:buFont typeface="Arial" pitchFamily="34" charset="0"/>
              <a:buChar char="–"/>
              <a:defRPr sz="2400">
                <a:solidFill>
                  <a:schemeClr val="tx1"/>
                </a:solidFill>
                <a:latin typeface="Myriad Pro Light"/>
                <a:ea typeface="Myriad Pro Light"/>
                <a:cs typeface="Myriad Pro Light"/>
              </a:defRPr>
            </a:lvl2pPr>
            <a:lvl3pPr marL="1143000" indent="-228600">
              <a:spcBef>
                <a:spcPct val="20000"/>
              </a:spcBef>
              <a:buFont typeface="Arial" pitchFamily="34" charset="0"/>
              <a:buChar char="•"/>
              <a:defRPr sz="2000">
                <a:solidFill>
                  <a:schemeClr val="tx1"/>
                </a:solidFill>
                <a:latin typeface="Myriad Pro Light"/>
                <a:ea typeface="Myriad Pro Light"/>
                <a:cs typeface="Myriad Pro Light"/>
              </a:defRPr>
            </a:lvl3pPr>
            <a:lvl4pPr marL="1600200" indent="-228600">
              <a:spcBef>
                <a:spcPct val="20000"/>
              </a:spcBef>
              <a:buFont typeface="Arial" pitchFamily="34" charset="0"/>
              <a:buChar char="–"/>
              <a:defRPr>
                <a:solidFill>
                  <a:schemeClr val="tx1"/>
                </a:solidFill>
                <a:latin typeface="Myriad Pro Light"/>
                <a:ea typeface="Myriad Pro Light"/>
                <a:cs typeface="Myriad Pro Light"/>
              </a:defRPr>
            </a:lvl4pPr>
            <a:lvl5pPr marL="2057400" indent="-228600">
              <a:spcBef>
                <a:spcPct val="20000"/>
              </a:spcBef>
              <a:buFont typeface="Arial" pitchFamily="34" charset="0"/>
              <a:buChar char="»"/>
              <a:defRPr>
                <a:solidFill>
                  <a:schemeClr val="tx1"/>
                </a:solidFill>
                <a:latin typeface="Myriad Pro Light"/>
                <a:ea typeface="Myriad Pro Light"/>
                <a:cs typeface="Myriad Pro Light"/>
              </a:defRPr>
            </a:lvl5pPr>
            <a:lvl6pPr marL="25146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6pPr>
            <a:lvl7pPr marL="29718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7pPr>
            <a:lvl8pPr marL="34290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8pPr>
            <a:lvl9pPr marL="38862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9pPr>
          </a:lstStyle>
          <a:p>
            <a:pPr algn="just" eaLnBrk="1" hangingPunct="1"/>
            <a:r>
              <a:rPr lang="es-MX" altLang="es-MX" sz="1100" dirty="0">
                <a:latin typeface="Century Gothic" panose="020B0502020202020204" pitchFamily="34" charset="0"/>
              </a:rPr>
              <a:t>A partir de la población y saldos de la SCV por corte de edad al cierre de 2015, se proyectan las aportaciones, intereses, transiciones de la población DH y las entregas efectivas para obtener las proyecciones del saldo de la SCV.</a:t>
            </a:r>
          </a:p>
          <a:p>
            <a:pPr algn="just" eaLnBrk="1" hangingPunct="1"/>
            <a:r>
              <a:rPr lang="es-MX" altLang="es-MX" sz="1100" dirty="0">
                <a:latin typeface="Century Gothic" panose="020B0502020202020204" pitchFamily="34" charset="0"/>
              </a:rPr>
              <a:t>La población y los saldos de la SCV se extinguen en su totalidad en 2090.</a:t>
            </a:r>
          </a:p>
          <a:p>
            <a:pPr algn="just" eaLnBrk="1" hangingPunct="1"/>
            <a:r>
              <a:rPr lang="es-MX" altLang="es-MX" sz="1100" dirty="0">
                <a:latin typeface="Century Gothic" panose="020B0502020202020204" pitchFamily="34" charset="0"/>
              </a:rPr>
              <a:t>El saldo de la SCV alcanza su máximo nivel en 2068 con </a:t>
            </a:r>
            <a:r>
              <a:rPr lang="es-MX" altLang="es-MX" sz="1100" dirty="0" smtClean="0">
                <a:latin typeface="Century Gothic" panose="020B0502020202020204" pitchFamily="34" charset="0"/>
              </a:rPr>
              <a:t>5.8 billones de pesos (</a:t>
            </a:r>
            <a:r>
              <a:rPr lang="es-MX" altLang="es-MX" sz="1100" dirty="0" err="1" smtClean="0">
                <a:latin typeface="Century Gothic" panose="020B0502020202020204" pitchFamily="34" charset="0"/>
              </a:rPr>
              <a:t>bdp</a:t>
            </a:r>
            <a:r>
              <a:rPr lang="es-MX" altLang="es-MX" sz="1100" dirty="0" smtClean="0">
                <a:latin typeface="Century Gothic" panose="020B0502020202020204" pitchFamily="34" charset="0"/>
              </a:rPr>
              <a:t>).</a:t>
            </a:r>
            <a:endParaRPr lang="es-MX" altLang="es-MX" sz="1100" dirty="0">
              <a:latin typeface="Century Gothic" panose="020B0502020202020204" pitchFamily="34" charset="0"/>
            </a:endParaRPr>
          </a:p>
        </p:txBody>
      </p:sp>
      <p:graphicFrame>
        <p:nvGraphicFramePr>
          <p:cNvPr id="5" name="4 Tabla"/>
          <p:cNvGraphicFramePr>
            <a:graphicFrameLocks noGrp="1"/>
          </p:cNvGraphicFramePr>
          <p:nvPr>
            <p:extLst>
              <p:ext uri="{D42A27DB-BD31-4B8C-83A1-F6EECF244321}">
                <p14:modId xmlns:p14="http://schemas.microsoft.com/office/powerpoint/2010/main" val="1940836509"/>
              </p:ext>
            </p:extLst>
          </p:nvPr>
        </p:nvGraphicFramePr>
        <p:xfrm>
          <a:off x="5757863" y="2212975"/>
          <a:ext cx="2117725" cy="1920876"/>
        </p:xfrm>
        <a:graphic>
          <a:graphicData uri="http://schemas.openxmlformats.org/drawingml/2006/table">
            <a:tbl>
              <a:tblPr firstRow="1" firstCol="1" bandRow="1">
                <a:tableStyleId>{3B4B98B0-60AC-42C2-AFA5-B58CD77FA1E5}</a:tableStyleId>
              </a:tblPr>
              <a:tblGrid>
                <a:gridCol w="624065"/>
                <a:gridCol w="746830"/>
                <a:gridCol w="746830"/>
              </a:tblGrid>
              <a:tr h="301206">
                <a:tc>
                  <a:txBody>
                    <a:bodyPr/>
                    <a:lstStyle/>
                    <a:p>
                      <a:pPr marL="0" marR="0" indent="0" algn="ctr" defTabSz="457200" rtl="0" eaLnBrk="1" fontAlgn="ctr" latinLnBrk="0" hangingPunct="1">
                        <a:lnSpc>
                          <a:spcPct val="100000"/>
                        </a:lnSpc>
                        <a:spcBef>
                          <a:spcPts val="0"/>
                        </a:spcBef>
                        <a:spcAft>
                          <a:spcPts val="0"/>
                        </a:spcAft>
                        <a:buClrTx/>
                        <a:buSzTx/>
                        <a:buFontTx/>
                        <a:buNone/>
                        <a:tabLst/>
                        <a:defRPr/>
                      </a:pPr>
                      <a:r>
                        <a:rPr lang="es-MX" sz="800" u="none" strike="noStrike" dirty="0" smtClean="0">
                          <a:effectLst/>
                          <a:latin typeface="Myriad Pro Light"/>
                        </a:rPr>
                        <a:t>Año</a:t>
                      </a:r>
                      <a:endParaRPr lang="es-MX" sz="800" b="1" i="0" u="none" strike="noStrike" dirty="0" smtClean="0">
                        <a:solidFill>
                          <a:srgbClr val="000000"/>
                        </a:solidFill>
                        <a:effectLst/>
                        <a:latin typeface="Myriad Pro Light"/>
                      </a:endParaRPr>
                    </a:p>
                  </a:txBody>
                  <a:tcPr marL="6530" marR="6530" marT="6506" marB="0" anchor="ctr"/>
                </a:tc>
                <a:tc>
                  <a:txBody>
                    <a:bodyPr/>
                    <a:lstStyle/>
                    <a:p>
                      <a:pPr algn="ctr" fontAlgn="ctr"/>
                      <a:r>
                        <a:rPr lang="es-MX" sz="800" u="none" strike="noStrike" dirty="0" smtClean="0">
                          <a:effectLst/>
                          <a:latin typeface="Myriad Pro Light"/>
                        </a:rPr>
                        <a:t>Población </a:t>
                      </a:r>
                      <a:endParaRPr lang="es-MX" sz="800" b="1" i="0" u="none" strike="noStrike" dirty="0">
                        <a:solidFill>
                          <a:srgbClr val="000000"/>
                        </a:solidFill>
                        <a:effectLst/>
                        <a:latin typeface="Myriad Pro Light"/>
                      </a:endParaRPr>
                    </a:p>
                  </a:txBody>
                  <a:tcPr marL="6530" marR="6530" marT="6506" marB="0" anchor="ctr"/>
                </a:tc>
                <a:tc>
                  <a:txBody>
                    <a:bodyPr/>
                    <a:lstStyle/>
                    <a:p>
                      <a:pPr algn="ctr" fontAlgn="ctr"/>
                      <a:r>
                        <a:rPr lang="es-MX" sz="800" b="1" i="0" u="none" strike="noStrike" dirty="0" smtClean="0">
                          <a:solidFill>
                            <a:srgbClr val="000000"/>
                          </a:solidFill>
                          <a:effectLst/>
                          <a:latin typeface="Myriad Pro Light"/>
                        </a:rPr>
                        <a:t>SSV</a:t>
                      </a:r>
                    </a:p>
                    <a:p>
                      <a:pPr algn="ctr" fontAlgn="ctr"/>
                      <a:r>
                        <a:rPr lang="es-MX" sz="800" b="1" i="0" u="none" strike="noStrike" dirty="0" smtClean="0">
                          <a:solidFill>
                            <a:srgbClr val="000000"/>
                          </a:solidFill>
                          <a:effectLst/>
                          <a:latin typeface="Myriad Pro Light"/>
                        </a:rPr>
                        <a:t>(mdp)</a:t>
                      </a:r>
                      <a:endParaRPr lang="es-MX" sz="800" b="1" i="0" u="none" strike="noStrike" dirty="0">
                        <a:solidFill>
                          <a:srgbClr val="000000"/>
                        </a:solidFill>
                        <a:effectLst/>
                        <a:latin typeface="Myriad Pro Light"/>
                      </a:endParaRPr>
                    </a:p>
                  </a:txBody>
                  <a:tcPr marL="6530" marR="6530" marT="6506" marB="0" anchor="ctr"/>
                </a:tc>
              </a:tr>
              <a:tr h="161967">
                <a:tc>
                  <a:txBody>
                    <a:bodyPr/>
                    <a:lstStyle/>
                    <a:p>
                      <a:pPr algn="ctr" fontAlgn="b"/>
                      <a:r>
                        <a:rPr lang="es-MX" sz="800" b="1" i="0" u="none" strike="noStrike" dirty="0">
                          <a:solidFill>
                            <a:srgbClr val="000000"/>
                          </a:solidFill>
                          <a:effectLst/>
                          <a:latin typeface="Myriad Pro Light"/>
                        </a:rPr>
                        <a:t>2015</a:t>
                      </a:r>
                    </a:p>
                  </a:txBody>
                  <a:tcPr marL="9523" marR="9523" marT="9488" marB="0" anchor="ctr"/>
                </a:tc>
                <a:tc>
                  <a:txBody>
                    <a:bodyPr/>
                    <a:lstStyle/>
                    <a:p>
                      <a:pPr algn="ctr" fontAlgn="b"/>
                      <a:r>
                        <a:rPr lang="es-MX" sz="800" b="0" i="0" u="none" strike="noStrike" dirty="0">
                          <a:solidFill>
                            <a:srgbClr val="000000"/>
                          </a:solidFill>
                          <a:effectLst/>
                          <a:latin typeface="Myriad Pro Light"/>
                        </a:rPr>
                        <a:t>58,198,575 </a:t>
                      </a:r>
                    </a:p>
                  </a:txBody>
                  <a:tcPr marL="9522" marR="9522" marT="9520" marB="0" anchor="ctr"/>
                </a:tc>
                <a:tc>
                  <a:txBody>
                    <a:bodyPr/>
                    <a:lstStyle/>
                    <a:p>
                      <a:pPr algn="ctr" fontAlgn="b"/>
                      <a:r>
                        <a:rPr lang="es-MX" sz="800" b="0" i="0" u="none" strike="noStrike" dirty="0">
                          <a:solidFill>
                            <a:srgbClr val="000000"/>
                          </a:solidFill>
                          <a:effectLst/>
                          <a:latin typeface="Myriad Pro Light"/>
                        </a:rPr>
                        <a:t>775,788 </a:t>
                      </a:r>
                    </a:p>
                  </a:txBody>
                  <a:tcPr marL="9522" marR="9522" marT="9520" marB="0" anchor="ctr"/>
                </a:tc>
              </a:tr>
              <a:tr h="161967">
                <a:tc>
                  <a:txBody>
                    <a:bodyPr/>
                    <a:lstStyle/>
                    <a:p>
                      <a:pPr algn="ctr" fontAlgn="b"/>
                      <a:r>
                        <a:rPr lang="es-MX" sz="800" b="1" i="0" u="none" strike="noStrike" dirty="0">
                          <a:solidFill>
                            <a:srgbClr val="000000"/>
                          </a:solidFill>
                          <a:effectLst/>
                          <a:latin typeface="Myriad Pro Light"/>
                        </a:rPr>
                        <a:t>2016</a:t>
                      </a:r>
                    </a:p>
                  </a:txBody>
                  <a:tcPr marL="9523" marR="9523" marT="9488" marB="0" anchor="ctr"/>
                </a:tc>
                <a:tc>
                  <a:txBody>
                    <a:bodyPr/>
                    <a:lstStyle/>
                    <a:p>
                      <a:pPr marL="0" algn="ctr" defTabSz="457200" rtl="0" eaLnBrk="1" fontAlgn="b" latinLnBrk="0" hangingPunct="1"/>
                      <a:r>
                        <a:rPr lang="es-MX" sz="800" b="0" i="0" u="none" strike="noStrike" kern="1200" dirty="0">
                          <a:solidFill>
                            <a:srgbClr val="000000"/>
                          </a:solidFill>
                          <a:effectLst/>
                          <a:latin typeface="Myriad Pro Light"/>
                          <a:ea typeface="+mn-ea"/>
                          <a:cs typeface="+mn-cs"/>
                        </a:rPr>
                        <a:t>56,175,467</a:t>
                      </a:r>
                    </a:p>
                  </a:txBody>
                  <a:tcPr marL="9525" marR="9525" marT="9525" marB="0" anchor="b"/>
                </a:tc>
                <a:tc>
                  <a:txBody>
                    <a:bodyPr/>
                    <a:lstStyle/>
                    <a:p>
                      <a:pPr marL="0" algn="ctr" defTabSz="457200" rtl="0" eaLnBrk="1" fontAlgn="b" latinLnBrk="0" hangingPunct="1"/>
                      <a:r>
                        <a:rPr lang="es-MX" sz="800" b="0" i="0" u="none" strike="noStrike" kern="1200" dirty="0">
                          <a:solidFill>
                            <a:srgbClr val="000000"/>
                          </a:solidFill>
                          <a:effectLst/>
                          <a:latin typeface="Myriad Pro Light"/>
                          <a:ea typeface="+mn-ea"/>
                          <a:cs typeface="+mn-cs"/>
                        </a:rPr>
                        <a:t>881,570</a:t>
                      </a:r>
                    </a:p>
                  </a:txBody>
                  <a:tcPr marL="9525" marR="9525" marT="9525" marB="0" anchor="b"/>
                </a:tc>
              </a:tr>
              <a:tr h="161967">
                <a:tc>
                  <a:txBody>
                    <a:bodyPr/>
                    <a:lstStyle/>
                    <a:p>
                      <a:pPr algn="ctr" fontAlgn="b"/>
                      <a:r>
                        <a:rPr lang="es-MX" sz="800" b="1" i="0" u="none" strike="noStrike" dirty="0">
                          <a:solidFill>
                            <a:srgbClr val="000000"/>
                          </a:solidFill>
                          <a:effectLst/>
                          <a:latin typeface="Myriad Pro Light"/>
                        </a:rPr>
                        <a:t>2017</a:t>
                      </a:r>
                    </a:p>
                  </a:txBody>
                  <a:tcPr marL="9523" marR="9523" marT="9488" marB="0" anchor="ctr"/>
                </a:tc>
                <a:tc>
                  <a:txBody>
                    <a:bodyPr/>
                    <a:lstStyle/>
                    <a:p>
                      <a:pPr marL="0" algn="ctr" defTabSz="457200" rtl="0" eaLnBrk="1" fontAlgn="b" latinLnBrk="0" hangingPunct="1"/>
                      <a:r>
                        <a:rPr lang="es-MX" sz="800" b="0" i="0" u="none" strike="noStrike" kern="1200" dirty="0">
                          <a:solidFill>
                            <a:srgbClr val="000000"/>
                          </a:solidFill>
                          <a:effectLst/>
                          <a:latin typeface="Myriad Pro Light"/>
                          <a:ea typeface="+mn-ea"/>
                          <a:cs typeface="+mn-cs"/>
                        </a:rPr>
                        <a:t>54,638,629</a:t>
                      </a:r>
                    </a:p>
                  </a:txBody>
                  <a:tcPr marL="9525" marR="9525" marT="9525" marB="0" anchor="b"/>
                </a:tc>
                <a:tc>
                  <a:txBody>
                    <a:bodyPr/>
                    <a:lstStyle/>
                    <a:p>
                      <a:pPr marL="0" algn="ctr" defTabSz="457200" rtl="0" eaLnBrk="1" fontAlgn="b" latinLnBrk="0" hangingPunct="1"/>
                      <a:r>
                        <a:rPr lang="es-MX" sz="800" b="0" i="0" u="none" strike="noStrike" kern="1200" dirty="0">
                          <a:solidFill>
                            <a:srgbClr val="000000"/>
                          </a:solidFill>
                          <a:effectLst/>
                          <a:latin typeface="Myriad Pro Light"/>
                          <a:ea typeface="+mn-ea"/>
                          <a:cs typeface="+mn-cs"/>
                        </a:rPr>
                        <a:t>993,222</a:t>
                      </a:r>
                    </a:p>
                  </a:txBody>
                  <a:tcPr marL="9525" marR="9525" marT="9525" marB="0" anchor="b"/>
                </a:tc>
              </a:tr>
              <a:tr h="161967">
                <a:tc>
                  <a:txBody>
                    <a:bodyPr/>
                    <a:lstStyle/>
                    <a:p>
                      <a:pPr algn="ctr" fontAlgn="b"/>
                      <a:r>
                        <a:rPr lang="es-MX" sz="800" b="1" i="0" u="none" strike="noStrike" dirty="0">
                          <a:solidFill>
                            <a:srgbClr val="000000"/>
                          </a:solidFill>
                          <a:effectLst/>
                          <a:latin typeface="Myriad Pro Light"/>
                        </a:rPr>
                        <a:t>2018</a:t>
                      </a:r>
                    </a:p>
                  </a:txBody>
                  <a:tcPr marL="9523" marR="9523" marT="9488" marB="0" anchor="ctr"/>
                </a:tc>
                <a:tc>
                  <a:txBody>
                    <a:bodyPr/>
                    <a:lstStyle/>
                    <a:p>
                      <a:pPr marL="0" algn="ctr" defTabSz="457200" rtl="0" eaLnBrk="1" fontAlgn="b" latinLnBrk="0" hangingPunct="1"/>
                      <a:r>
                        <a:rPr lang="es-MX" sz="800" b="0" i="0" u="none" strike="noStrike" kern="1200" dirty="0">
                          <a:solidFill>
                            <a:srgbClr val="000000"/>
                          </a:solidFill>
                          <a:effectLst/>
                          <a:latin typeface="Myriad Pro Light"/>
                          <a:ea typeface="+mn-ea"/>
                          <a:cs typeface="+mn-cs"/>
                        </a:rPr>
                        <a:t>53,391,317</a:t>
                      </a:r>
                    </a:p>
                  </a:txBody>
                  <a:tcPr marL="9525" marR="9525" marT="9525" marB="0" anchor="b"/>
                </a:tc>
                <a:tc>
                  <a:txBody>
                    <a:bodyPr/>
                    <a:lstStyle/>
                    <a:p>
                      <a:pPr marL="0" algn="ctr" defTabSz="457200" rtl="0" eaLnBrk="1" fontAlgn="b" latinLnBrk="0" hangingPunct="1"/>
                      <a:r>
                        <a:rPr lang="es-MX" sz="800" b="0" i="0" u="none" strike="noStrike" kern="1200" dirty="0">
                          <a:solidFill>
                            <a:srgbClr val="000000"/>
                          </a:solidFill>
                          <a:effectLst/>
                          <a:latin typeface="Myriad Pro Light"/>
                          <a:ea typeface="+mn-ea"/>
                          <a:cs typeface="+mn-cs"/>
                        </a:rPr>
                        <a:t>1,105,104</a:t>
                      </a:r>
                    </a:p>
                  </a:txBody>
                  <a:tcPr marL="9525" marR="9525" marT="9525" marB="0" anchor="b"/>
                </a:tc>
              </a:tr>
              <a:tr h="161967">
                <a:tc>
                  <a:txBody>
                    <a:bodyPr/>
                    <a:lstStyle/>
                    <a:p>
                      <a:pPr algn="ctr" fontAlgn="b"/>
                      <a:r>
                        <a:rPr lang="es-MX" sz="800" b="1" i="0" u="none" strike="noStrike" dirty="0">
                          <a:solidFill>
                            <a:srgbClr val="000000"/>
                          </a:solidFill>
                          <a:effectLst/>
                          <a:latin typeface="Myriad Pro Light"/>
                        </a:rPr>
                        <a:t>2019</a:t>
                      </a:r>
                    </a:p>
                  </a:txBody>
                  <a:tcPr marL="9523" marR="9523" marT="9488" marB="0" anchor="ctr"/>
                </a:tc>
                <a:tc>
                  <a:txBody>
                    <a:bodyPr/>
                    <a:lstStyle/>
                    <a:p>
                      <a:pPr marL="0" algn="ctr" defTabSz="457200" rtl="0" eaLnBrk="1" fontAlgn="b" latinLnBrk="0" hangingPunct="1"/>
                      <a:r>
                        <a:rPr lang="es-MX" sz="800" b="0" i="0" u="none" strike="noStrike" kern="1200" dirty="0">
                          <a:solidFill>
                            <a:srgbClr val="000000"/>
                          </a:solidFill>
                          <a:effectLst/>
                          <a:latin typeface="Myriad Pro Light"/>
                          <a:ea typeface="+mn-ea"/>
                          <a:cs typeface="+mn-cs"/>
                        </a:rPr>
                        <a:t>52,341,029</a:t>
                      </a:r>
                    </a:p>
                  </a:txBody>
                  <a:tcPr marL="9525" marR="9525" marT="9525" marB="0" anchor="b"/>
                </a:tc>
                <a:tc>
                  <a:txBody>
                    <a:bodyPr/>
                    <a:lstStyle/>
                    <a:p>
                      <a:pPr marL="0" algn="ctr" defTabSz="457200" rtl="0" eaLnBrk="1" fontAlgn="b" latinLnBrk="0" hangingPunct="1"/>
                      <a:r>
                        <a:rPr lang="es-MX" sz="800" b="0" i="0" u="none" strike="noStrike" kern="1200" dirty="0">
                          <a:solidFill>
                            <a:srgbClr val="000000"/>
                          </a:solidFill>
                          <a:effectLst/>
                          <a:latin typeface="Myriad Pro Light"/>
                          <a:ea typeface="+mn-ea"/>
                          <a:cs typeface="+mn-cs"/>
                        </a:rPr>
                        <a:t>1,226,310</a:t>
                      </a:r>
                    </a:p>
                  </a:txBody>
                  <a:tcPr marL="9525" marR="9525" marT="9525" marB="0" anchor="b"/>
                </a:tc>
              </a:tr>
              <a:tr h="161967">
                <a:tc>
                  <a:txBody>
                    <a:bodyPr/>
                    <a:lstStyle/>
                    <a:p>
                      <a:pPr algn="ctr" fontAlgn="b"/>
                      <a:r>
                        <a:rPr lang="es-MX" sz="800" b="1" i="0" u="none" strike="noStrike" dirty="0">
                          <a:solidFill>
                            <a:srgbClr val="000000"/>
                          </a:solidFill>
                          <a:effectLst/>
                          <a:latin typeface="Myriad Pro Light"/>
                        </a:rPr>
                        <a:t>2020</a:t>
                      </a:r>
                    </a:p>
                  </a:txBody>
                  <a:tcPr marL="9523" marR="9523" marT="9488" marB="0" anchor="ctr"/>
                </a:tc>
                <a:tc>
                  <a:txBody>
                    <a:bodyPr/>
                    <a:lstStyle/>
                    <a:p>
                      <a:pPr marL="0" algn="ctr" defTabSz="457200" rtl="0" eaLnBrk="1" fontAlgn="b" latinLnBrk="0" hangingPunct="1"/>
                      <a:r>
                        <a:rPr lang="es-MX" sz="800" b="0" i="0" u="none" strike="noStrike" kern="1200">
                          <a:solidFill>
                            <a:srgbClr val="000000"/>
                          </a:solidFill>
                          <a:effectLst/>
                          <a:latin typeface="Myriad Pro Light"/>
                          <a:ea typeface="+mn-ea"/>
                          <a:cs typeface="+mn-cs"/>
                        </a:rPr>
                        <a:t>51,406,385</a:t>
                      </a:r>
                    </a:p>
                  </a:txBody>
                  <a:tcPr marL="9525" marR="9525" marT="9525" marB="0" anchor="b"/>
                </a:tc>
                <a:tc>
                  <a:txBody>
                    <a:bodyPr/>
                    <a:lstStyle/>
                    <a:p>
                      <a:pPr marL="0" algn="ctr" defTabSz="457200" rtl="0" eaLnBrk="1" fontAlgn="b" latinLnBrk="0" hangingPunct="1"/>
                      <a:r>
                        <a:rPr lang="es-MX" sz="800" b="0" i="0" u="none" strike="noStrike" kern="1200" dirty="0">
                          <a:solidFill>
                            <a:srgbClr val="000000"/>
                          </a:solidFill>
                          <a:effectLst/>
                          <a:latin typeface="Myriad Pro Light"/>
                          <a:ea typeface="+mn-ea"/>
                          <a:cs typeface="+mn-cs"/>
                        </a:rPr>
                        <a:t>1,352,363</a:t>
                      </a:r>
                    </a:p>
                  </a:txBody>
                  <a:tcPr marL="9525" marR="9525" marT="9525" marB="0" anchor="b"/>
                </a:tc>
              </a:tr>
              <a:tr h="161967">
                <a:tc>
                  <a:txBody>
                    <a:bodyPr/>
                    <a:lstStyle/>
                    <a:p>
                      <a:pPr algn="ctr" fontAlgn="b"/>
                      <a:r>
                        <a:rPr lang="es-MX" sz="800" b="1" i="0" u="none" strike="noStrike" dirty="0" smtClean="0">
                          <a:solidFill>
                            <a:srgbClr val="000000"/>
                          </a:solidFill>
                          <a:effectLst/>
                          <a:latin typeface="Myriad Pro Light"/>
                        </a:rPr>
                        <a:t>2030</a:t>
                      </a:r>
                      <a:endParaRPr lang="es-MX" sz="800" b="1" i="0" u="none" strike="noStrike" dirty="0">
                        <a:solidFill>
                          <a:srgbClr val="000000"/>
                        </a:solidFill>
                        <a:effectLst/>
                        <a:latin typeface="Myriad Pro Light"/>
                      </a:endParaRPr>
                    </a:p>
                  </a:txBody>
                  <a:tcPr marL="9523" marR="9523" marT="9488" marB="0" anchor="ctr"/>
                </a:tc>
                <a:tc>
                  <a:txBody>
                    <a:bodyPr/>
                    <a:lstStyle/>
                    <a:p>
                      <a:pPr marL="0" algn="ctr" defTabSz="457200" rtl="0" eaLnBrk="1" fontAlgn="b" latinLnBrk="0" hangingPunct="1"/>
                      <a:r>
                        <a:rPr lang="es-MX" sz="800" b="0" i="0" u="none" strike="noStrike" kern="1200">
                          <a:solidFill>
                            <a:srgbClr val="000000"/>
                          </a:solidFill>
                          <a:effectLst/>
                          <a:latin typeface="Myriad Pro Light"/>
                          <a:ea typeface="+mn-ea"/>
                          <a:cs typeface="+mn-cs"/>
                        </a:rPr>
                        <a:t>42,555,252</a:t>
                      </a:r>
                    </a:p>
                  </a:txBody>
                  <a:tcPr marL="9525" marR="9525" marT="9525" marB="0" anchor="b"/>
                </a:tc>
                <a:tc>
                  <a:txBody>
                    <a:bodyPr/>
                    <a:lstStyle/>
                    <a:p>
                      <a:pPr marL="0" algn="ctr" defTabSz="457200" rtl="0" eaLnBrk="1" fontAlgn="b" latinLnBrk="0" hangingPunct="1"/>
                      <a:r>
                        <a:rPr lang="es-MX" sz="800" b="0" i="0" u="none" strike="noStrike" kern="1200" dirty="0">
                          <a:solidFill>
                            <a:srgbClr val="000000"/>
                          </a:solidFill>
                          <a:effectLst/>
                          <a:latin typeface="Myriad Pro Light"/>
                          <a:ea typeface="+mn-ea"/>
                          <a:cs typeface="+mn-cs"/>
                        </a:rPr>
                        <a:t>2,772,865</a:t>
                      </a:r>
                    </a:p>
                  </a:txBody>
                  <a:tcPr marL="9525" marR="9525" marT="9525" marB="0" anchor="b"/>
                </a:tc>
              </a:tr>
              <a:tr h="161967">
                <a:tc>
                  <a:txBody>
                    <a:bodyPr/>
                    <a:lstStyle/>
                    <a:p>
                      <a:pPr algn="ctr" fontAlgn="b"/>
                      <a:r>
                        <a:rPr lang="es-MX" sz="800" b="1" i="0" u="none" strike="noStrike" dirty="0" smtClean="0">
                          <a:solidFill>
                            <a:srgbClr val="000000"/>
                          </a:solidFill>
                          <a:effectLst/>
                          <a:latin typeface="Myriad Pro Light"/>
                        </a:rPr>
                        <a:t>2050</a:t>
                      </a:r>
                      <a:endParaRPr lang="es-MX" sz="800" b="1" i="0" u="none" strike="noStrike" dirty="0">
                        <a:solidFill>
                          <a:srgbClr val="000000"/>
                        </a:solidFill>
                        <a:effectLst/>
                        <a:latin typeface="Myriad Pro Light"/>
                      </a:endParaRPr>
                    </a:p>
                  </a:txBody>
                  <a:tcPr marL="9523" marR="9523" marT="9488" marB="0" anchor="ctr"/>
                </a:tc>
                <a:tc>
                  <a:txBody>
                    <a:bodyPr/>
                    <a:lstStyle/>
                    <a:p>
                      <a:pPr marL="0" algn="ctr" defTabSz="457200" rtl="0" eaLnBrk="1" fontAlgn="b" latinLnBrk="0" hangingPunct="1"/>
                      <a:r>
                        <a:rPr lang="es-MX" sz="800" b="0" i="0" u="none" strike="noStrike" kern="1200">
                          <a:solidFill>
                            <a:srgbClr val="000000"/>
                          </a:solidFill>
                          <a:effectLst/>
                          <a:latin typeface="Myriad Pro Light"/>
                          <a:ea typeface="+mn-ea"/>
                          <a:cs typeface="+mn-cs"/>
                        </a:rPr>
                        <a:t>20,430,492</a:t>
                      </a:r>
                    </a:p>
                  </a:txBody>
                  <a:tcPr marL="9525" marR="9525" marT="9525" marB="0" anchor="b"/>
                </a:tc>
                <a:tc>
                  <a:txBody>
                    <a:bodyPr/>
                    <a:lstStyle/>
                    <a:p>
                      <a:pPr marL="0" algn="ctr" defTabSz="457200" rtl="0" eaLnBrk="1" fontAlgn="b" latinLnBrk="0" hangingPunct="1"/>
                      <a:r>
                        <a:rPr lang="es-MX" sz="800" b="0" i="0" u="none" strike="noStrike" kern="1200" dirty="0">
                          <a:solidFill>
                            <a:srgbClr val="000000"/>
                          </a:solidFill>
                          <a:effectLst/>
                          <a:latin typeface="Myriad Pro Light"/>
                          <a:ea typeface="+mn-ea"/>
                          <a:cs typeface="+mn-cs"/>
                        </a:rPr>
                        <a:t>5,199,659</a:t>
                      </a:r>
                    </a:p>
                  </a:txBody>
                  <a:tcPr marL="9525" marR="9525" marT="9525" marB="0" anchor="b"/>
                </a:tc>
              </a:tr>
              <a:tr h="161967">
                <a:tc>
                  <a:txBody>
                    <a:bodyPr/>
                    <a:lstStyle/>
                    <a:p>
                      <a:pPr algn="ctr" fontAlgn="b"/>
                      <a:r>
                        <a:rPr lang="es-MX" sz="800" b="1" i="0" u="none" strike="noStrike" dirty="0" smtClean="0">
                          <a:solidFill>
                            <a:srgbClr val="000000"/>
                          </a:solidFill>
                          <a:effectLst/>
                          <a:latin typeface="Myriad Pro Light"/>
                        </a:rPr>
                        <a:t>2070</a:t>
                      </a:r>
                      <a:endParaRPr lang="es-MX" sz="800" b="1" i="0" u="none" strike="noStrike" dirty="0">
                        <a:solidFill>
                          <a:srgbClr val="000000"/>
                        </a:solidFill>
                        <a:effectLst/>
                        <a:latin typeface="Myriad Pro Light"/>
                      </a:endParaRPr>
                    </a:p>
                  </a:txBody>
                  <a:tcPr marL="9523" marR="9523" marT="9488" marB="0" anchor="ctr"/>
                </a:tc>
                <a:tc>
                  <a:txBody>
                    <a:bodyPr/>
                    <a:lstStyle/>
                    <a:p>
                      <a:pPr marL="0" algn="ctr" defTabSz="457200" rtl="0" eaLnBrk="1" fontAlgn="b" latinLnBrk="0" hangingPunct="1"/>
                      <a:r>
                        <a:rPr lang="es-MX" sz="800" b="0" i="0" u="none" strike="noStrike" kern="1200">
                          <a:solidFill>
                            <a:srgbClr val="000000"/>
                          </a:solidFill>
                          <a:effectLst/>
                          <a:latin typeface="Myriad Pro Light"/>
                          <a:ea typeface="+mn-ea"/>
                          <a:cs typeface="+mn-cs"/>
                        </a:rPr>
                        <a:t>6,310,700</a:t>
                      </a:r>
                    </a:p>
                  </a:txBody>
                  <a:tcPr marL="9525" marR="9525" marT="9525" marB="0" anchor="b"/>
                </a:tc>
                <a:tc>
                  <a:txBody>
                    <a:bodyPr/>
                    <a:lstStyle/>
                    <a:p>
                      <a:pPr marL="0" algn="ctr" defTabSz="457200" rtl="0" eaLnBrk="1" fontAlgn="b" latinLnBrk="0" hangingPunct="1"/>
                      <a:r>
                        <a:rPr lang="es-MX" sz="800" b="0" i="0" u="none" strike="noStrike" kern="1200">
                          <a:solidFill>
                            <a:srgbClr val="000000"/>
                          </a:solidFill>
                          <a:effectLst/>
                          <a:latin typeface="Myriad Pro Light"/>
                          <a:ea typeface="+mn-ea"/>
                          <a:cs typeface="+mn-cs"/>
                        </a:rPr>
                        <a:t>5,725,882</a:t>
                      </a:r>
                    </a:p>
                  </a:txBody>
                  <a:tcPr marL="9525" marR="9525" marT="9525" marB="0" anchor="b"/>
                </a:tc>
              </a:tr>
              <a:tr h="161967">
                <a:tc>
                  <a:txBody>
                    <a:bodyPr/>
                    <a:lstStyle/>
                    <a:p>
                      <a:pPr algn="ctr" fontAlgn="b"/>
                      <a:r>
                        <a:rPr lang="es-MX" sz="800" b="1" i="0" u="none" strike="noStrike" dirty="0" smtClean="0">
                          <a:solidFill>
                            <a:srgbClr val="000000"/>
                          </a:solidFill>
                          <a:effectLst/>
                          <a:latin typeface="Myriad Pro Light"/>
                        </a:rPr>
                        <a:t>2080</a:t>
                      </a:r>
                      <a:endParaRPr lang="es-MX" sz="800" b="1" i="0" u="none" strike="noStrike" dirty="0">
                        <a:solidFill>
                          <a:srgbClr val="000000"/>
                        </a:solidFill>
                        <a:effectLst/>
                        <a:latin typeface="Myriad Pro Light"/>
                      </a:endParaRPr>
                    </a:p>
                  </a:txBody>
                  <a:tcPr marL="9523" marR="9523" marT="9488" marB="0" anchor="ctr"/>
                </a:tc>
                <a:tc>
                  <a:txBody>
                    <a:bodyPr/>
                    <a:lstStyle/>
                    <a:p>
                      <a:pPr marL="0" algn="ctr" defTabSz="457200" rtl="0" eaLnBrk="1" fontAlgn="b" latinLnBrk="0" hangingPunct="1"/>
                      <a:r>
                        <a:rPr lang="es-MX" sz="800" b="0" i="0" u="none" strike="noStrike" kern="1200" dirty="0">
                          <a:solidFill>
                            <a:srgbClr val="000000"/>
                          </a:solidFill>
                          <a:effectLst/>
                          <a:latin typeface="Myriad Pro Light"/>
                          <a:ea typeface="+mn-ea"/>
                          <a:cs typeface="+mn-cs"/>
                        </a:rPr>
                        <a:t>2,037,859</a:t>
                      </a:r>
                    </a:p>
                  </a:txBody>
                  <a:tcPr marL="9525" marR="9525" marT="9525" marB="0" anchor="b"/>
                </a:tc>
                <a:tc>
                  <a:txBody>
                    <a:bodyPr/>
                    <a:lstStyle/>
                    <a:p>
                      <a:pPr marL="0" algn="ctr" defTabSz="457200" rtl="0" eaLnBrk="1" fontAlgn="b" latinLnBrk="0" hangingPunct="1"/>
                      <a:r>
                        <a:rPr lang="es-MX" sz="800" b="0" i="0" u="none" strike="noStrike" kern="1200" dirty="0">
                          <a:solidFill>
                            <a:srgbClr val="000000"/>
                          </a:solidFill>
                          <a:effectLst/>
                          <a:latin typeface="Myriad Pro Light"/>
                          <a:ea typeface="+mn-ea"/>
                          <a:cs typeface="+mn-cs"/>
                        </a:rPr>
                        <a:t>3,081,721</a:t>
                      </a:r>
                    </a:p>
                  </a:txBody>
                  <a:tcPr marL="9525" marR="9525" marT="9525" marB="0" anchor="b"/>
                </a:tc>
              </a:tr>
            </a:tbl>
          </a:graphicData>
        </a:graphic>
      </p:graphicFrame>
      <p:sp>
        <p:nvSpPr>
          <p:cNvPr id="9260" name="5 Marcador de contenido"/>
          <p:cNvSpPr txBox="1">
            <a:spLocks/>
          </p:cNvSpPr>
          <p:nvPr/>
        </p:nvSpPr>
        <p:spPr bwMode="auto">
          <a:xfrm>
            <a:off x="1120775" y="2241550"/>
            <a:ext cx="3946525" cy="1806575"/>
          </a:xfrm>
          <a:prstGeom prst="rect">
            <a:avLst/>
          </a:prstGeom>
          <a:ln>
            <a:headEnd/>
            <a:tailEnd/>
          </a:ln>
          <a:extLst/>
        </p:spPr>
        <p:style>
          <a:lnRef idx="2">
            <a:schemeClr val="accent1"/>
          </a:lnRef>
          <a:fillRef idx="1">
            <a:schemeClr val="lt1"/>
          </a:fillRef>
          <a:effectRef idx="0">
            <a:schemeClr val="accent1"/>
          </a:effectRef>
          <a:fontRef idx="minor">
            <a:schemeClr val="dk1"/>
          </a:fontRef>
        </p:style>
        <p:txBody>
          <a:bodyPr/>
          <a:lstStyle>
            <a:lvl1pPr>
              <a:spcBef>
                <a:spcPct val="20000"/>
              </a:spcBef>
              <a:buFont typeface="Arial" pitchFamily="34" charset="0"/>
              <a:buChar char="•"/>
              <a:defRPr sz="2800">
                <a:solidFill>
                  <a:schemeClr val="tx1"/>
                </a:solidFill>
                <a:latin typeface="Myriad Pro Light"/>
                <a:ea typeface="Myriad Pro Light"/>
                <a:cs typeface="Myriad Pro Light"/>
              </a:defRPr>
            </a:lvl1pPr>
            <a:lvl2pPr marL="365125" indent="-182563">
              <a:spcBef>
                <a:spcPct val="20000"/>
              </a:spcBef>
              <a:buFont typeface="Arial" pitchFamily="34" charset="0"/>
              <a:buChar char="–"/>
              <a:defRPr sz="2400">
                <a:solidFill>
                  <a:schemeClr val="tx1"/>
                </a:solidFill>
                <a:latin typeface="Myriad Pro Light"/>
                <a:ea typeface="Myriad Pro Light"/>
                <a:cs typeface="Myriad Pro Light"/>
              </a:defRPr>
            </a:lvl2pPr>
            <a:lvl3pPr marL="1143000" indent="-228600">
              <a:spcBef>
                <a:spcPct val="20000"/>
              </a:spcBef>
              <a:buFont typeface="Arial" pitchFamily="34" charset="0"/>
              <a:buChar char="•"/>
              <a:defRPr sz="2000">
                <a:solidFill>
                  <a:schemeClr val="tx1"/>
                </a:solidFill>
                <a:latin typeface="Myriad Pro Light"/>
                <a:ea typeface="Myriad Pro Light"/>
                <a:cs typeface="Myriad Pro Light"/>
              </a:defRPr>
            </a:lvl3pPr>
            <a:lvl4pPr marL="1600200" indent="-228600">
              <a:spcBef>
                <a:spcPct val="20000"/>
              </a:spcBef>
              <a:buFont typeface="Arial" pitchFamily="34" charset="0"/>
              <a:buChar char="–"/>
              <a:defRPr>
                <a:solidFill>
                  <a:schemeClr val="tx1"/>
                </a:solidFill>
                <a:latin typeface="Myriad Pro Light"/>
                <a:ea typeface="Myriad Pro Light"/>
                <a:cs typeface="Myriad Pro Light"/>
              </a:defRPr>
            </a:lvl4pPr>
            <a:lvl5pPr marL="2057400" indent="-228600">
              <a:spcBef>
                <a:spcPct val="20000"/>
              </a:spcBef>
              <a:buFont typeface="Arial" pitchFamily="34" charset="0"/>
              <a:buChar char="»"/>
              <a:defRPr>
                <a:solidFill>
                  <a:schemeClr val="tx1"/>
                </a:solidFill>
                <a:latin typeface="Myriad Pro Light"/>
                <a:ea typeface="Myriad Pro Light"/>
                <a:cs typeface="Myriad Pro Light"/>
              </a:defRPr>
            </a:lvl5pPr>
            <a:lvl6pPr marL="25146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6pPr>
            <a:lvl7pPr marL="29718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7pPr>
            <a:lvl8pPr marL="34290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8pPr>
            <a:lvl9pPr marL="38862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9pPr>
          </a:lstStyle>
          <a:p>
            <a:pPr algn="just" eaLnBrk="1" hangingPunct="1">
              <a:buFont typeface="Arial" pitchFamily="34" charset="0"/>
              <a:buNone/>
              <a:defRPr/>
            </a:pPr>
            <a:r>
              <a:rPr lang="es-MX" altLang="es-MX" sz="1200" b="1" dirty="0" smtClean="0"/>
              <a:t>Descripción del Modelo de la SCV</a:t>
            </a:r>
          </a:p>
          <a:p>
            <a:pPr lvl="1" algn="just" eaLnBrk="1" hangingPunct="1">
              <a:buFont typeface="Arial" pitchFamily="34" charset="0"/>
              <a:buChar char="•"/>
              <a:defRPr/>
            </a:pPr>
            <a:r>
              <a:rPr lang="es-MX" altLang="es-MX" sz="1200" dirty="0" smtClean="0"/>
              <a:t>Cantidad Básica (CB): 4.2% </a:t>
            </a:r>
          </a:p>
          <a:p>
            <a:pPr lvl="1" algn="just" eaLnBrk="1" hangingPunct="1">
              <a:buFont typeface="Arial" pitchFamily="34" charset="0"/>
              <a:buChar char="•"/>
              <a:defRPr/>
            </a:pPr>
            <a:r>
              <a:rPr lang="es-MX" altLang="es-MX" sz="1200" dirty="0" smtClean="0"/>
              <a:t>Cantidad de Ajuste (CA): 2.5%</a:t>
            </a:r>
          </a:p>
          <a:p>
            <a:pPr lvl="1" algn="just" eaLnBrk="1" hangingPunct="1">
              <a:buFont typeface="Arial" pitchFamily="34" charset="0"/>
              <a:buChar char="•"/>
              <a:defRPr/>
            </a:pPr>
            <a:r>
              <a:rPr lang="es-MX" altLang="es-MX" sz="1200" dirty="0" smtClean="0"/>
              <a:t>Nivel de Reclamo: 70%</a:t>
            </a:r>
          </a:p>
          <a:p>
            <a:pPr lvl="1" algn="just" eaLnBrk="1" hangingPunct="1">
              <a:buFont typeface="Arial" pitchFamily="34" charset="0"/>
              <a:buChar char="•"/>
              <a:defRPr/>
            </a:pPr>
            <a:r>
              <a:rPr lang="es-MX" altLang="es-MX" sz="1200" dirty="0" smtClean="0"/>
              <a:t>Transición Activos a Inactivos: 21.5%</a:t>
            </a:r>
          </a:p>
          <a:p>
            <a:pPr lvl="1" algn="just" eaLnBrk="1" hangingPunct="1">
              <a:buFont typeface="Arial" pitchFamily="34" charset="0"/>
              <a:buChar char="•"/>
              <a:defRPr/>
            </a:pPr>
            <a:r>
              <a:rPr lang="es-MX" altLang="es-MX" sz="1200" dirty="0" smtClean="0"/>
              <a:t>Transición Inactivos a Activos: 10.0%</a:t>
            </a:r>
          </a:p>
          <a:p>
            <a:pPr lvl="1" algn="just" eaLnBrk="1" hangingPunct="1">
              <a:buFont typeface="Arial" pitchFamily="34" charset="0"/>
              <a:buChar char="•"/>
              <a:defRPr/>
            </a:pPr>
            <a:r>
              <a:rPr lang="es-MX" altLang="es-MX" sz="1200" dirty="0" smtClean="0"/>
              <a:t>SDI promedio (Carrera salarial): 281.00 </a:t>
            </a:r>
          </a:p>
          <a:p>
            <a:pPr lvl="1" algn="just" eaLnBrk="1" hangingPunct="1">
              <a:buFont typeface="Arial" pitchFamily="34" charset="0"/>
              <a:buChar char="•"/>
              <a:defRPr/>
            </a:pPr>
            <a:r>
              <a:rPr lang="es-MX" altLang="es-MX" sz="1200" dirty="0" smtClean="0"/>
              <a:t>Aportación: 5%</a:t>
            </a:r>
          </a:p>
        </p:txBody>
      </p:sp>
      <p:graphicFrame>
        <p:nvGraphicFramePr>
          <p:cNvPr id="9" name="77 Gráfico"/>
          <p:cNvGraphicFramePr>
            <a:graphicFrameLocks/>
          </p:cNvGraphicFramePr>
          <p:nvPr>
            <p:extLst>
              <p:ext uri="{D42A27DB-BD31-4B8C-83A1-F6EECF244321}">
                <p14:modId xmlns:p14="http://schemas.microsoft.com/office/powerpoint/2010/main" val="665962096"/>
              </p:ext>
            </p:extLst>
          </p:nvPr>
        </p:nvGraphicFramePr>
        <p:xfrm>
          <a:off x="650544" y="4259523"/>
          <a:ext cx="3996000" cy="253080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0" name="100 Gráfico"/>
          <p:cNvGraphicFramePr>
            <a:graphicFrameLocks/>
          </p:cNvGraphicFramePr>
          <p:nvPr>
            <p:extLst>
              <p:ext uri="{D42A27DB-BD31-4B8C-83A1-F6EECF244321}">
                <p14:modId xmlns:p14="http://schemas.microsoft.com/office/powerpoint/2010/main" val="2338705764"/>
              </p:ext>
            </p:extLst>
          </p:nvPr>
        </p:nvGraphicFramePr>
        <p:xfrm>
          <a:off x="4731744" y="4259523"/>
          <a:ext cx="3996000" cy="2530800"/>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1397131431"/>
      </p:ext>
    </p:extLst>
  </p:cSld>
  <p:clrMapOvr>
    <a:masterClrMapping/>
  </p:clrMapOvr>
  <p:timing>
    <p:tnLst>
      <p:par>
        <p:cTn id="1" dur="indefinite" restart="never"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8" name="9 Título"/>
          <p:cNvSpPr>
            <a:spLocks noGrp="1"/>
          </p:cNvSpPr>
          <p:nvPr>
            <p:ph type="title"/>
          </p:nvPr>
        </p:nvSpPr>
        <p:spPr>
          <a:xfrm>
            <a:off x="457200" y="274638"/>
            <a:ext cx="7321550" cy="627062"/>
          </a:xfrm>
        </p:spPr>
        <p:txBody>
          <a:bodyPr/>
          <a:lstStyle/>
          <a:p>
            <a:r>
              <a:rPr lang="es-MX" altLang="es-MX" sz="2000" b="1" dirty="0" smtClean="0">
                <a:latin typeface="Century Gothic" panose="020B0502020202020204" pitchFamily="34" charset="0"/>
              </a:rPr>
              <a:t>Resultados del Modelo de la SCV</a:t>
            </a:r>
            <a:br>
              <a:rPr lang="es-MX" altLang="es-MX" sz="2000" b="1" dirty="0" smtClean="0">
                <a:latin typeface="Century Gothic" panose="020B0502020202020204" pitchFamily="34" charset="0"/>
              </a:rPr>
            </a:br>
            <a:r>
              <a:rPr lang="es-MX" altLang="es-MX" sz="2000" dirty="0" smtClean="0">
                <a:latin typeface="Century Gothic" panose="020B0502020202020204" pitchFamily="34" charset="0"/>
              </a:rPr>
              <a:t>Decrementos demográficos</a:t>
            </a:r>
            <a:endParaRPr lang="es-MX" altLang="es-MX" sz="1800" dirty="0" smtClean="0">
              <a:latin typeface="Century Gothic" panose="020B0502020202020204" pitchFamily="34" charset="0"/>
            </a:endParaRPr>
          </a:p>
        </p:txBody>
      </p:sp>
      <p:sp>
        <p:nvSpPr>
          <p:cNvPr id="11269" name="4 Marcador de número de diapositiva"/>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itchFamily="34" charset="0"/>
              <a:buChar char="•"/>
              <a:defRPr sz="2800">
                <a:solidFill>
                  <a:schemeClr val="tx1"/>
                </a:solidFill>
                <a:latin typeface="Myriad Pro Light"/>
                <a:ea typeface="Myriad Pro Light"/>
                <a:cs typeface="Myriad Pro Light"/>
              </a:defRPr>
            </a:lvl1pPr>
            <a:lvl2pPr marL="742950" indent="-285750">
              <a:spcBef>
                <a:spcPct val="20000"/>
              </a:spcBef>
              <a:buFont typeface="Arial" pitchFamily="34" charset="0"/>
              <a:buChar char="–"/>
              <a:defRPr sz="2400">
                <a:solidFill>
                  <a:schemeClr val="tx1"/>
                </a:solidFill>
                <a:latin typeface="Myriad Pro Light"/>
                <a:ea typeface="Myriad Pro Light"/>
                <a:cs typeface="Myriad Pro Light"/>
              </a:defRPr>
            </a:lvl2pPr>
            <a:lvl3pPr marL="1143000" indent="-228600">
              <a:spcBef>
                <a:spcPct val="20000"/>
              </a:spcBef>
              <a:buFont typeface="Arial" pitchFamily="34" charset="0"/>
              <a:buChar char="•"/>
              <a:defRPr sz="2000">
                <a:solidFill>
                  <a:schemeClr val="tx1"/>
                </a:solidFill>
                <a:latin typeface="Myriad Pro Light"/>
                <a:ea typeface="Myriad Pro Light"/>
                <a:cs typeface="Myriad Pro Light"/>
              </a:defRPr>
            </a:lvl3pPr>
            <a:lvl4pPr marL="1600200" indent="-228600">
              <a:spcBef>
                <a:spcPct val="20000"/>
              </a:spcBef>
              <a:buFont typeface="Arial" pitchFamily="34" charset="0"/>
              <a:buChar char="–"/>
              <a:defRPr>
                <a:solidFill>
                  <a:schemeClr val="tx1"/>
                </a:solidFill>
                <a:latin typeface="Myriad Pro Light"/>
                <a:ea typeface="Myriad Pro Light"/>
                <a:cs typeface="Myriad Pro Light"/>
              </a:defRPr>
            </a:lvl4pPr>
            <a:lvl5pPr marL="2057400" indent="-228600">
              <a:spcBef>
                <a:spcPct val="20000"/>
              </a:spcBef>
              <a:buFont typeface="Arial" pitchFamily="34" charset="0"/>
              <a:buChar char="»"/>
              <a:defRPr>
                <a:solidFill>
                  <a:schemeClr val="tx1"/>
                </a:solidFill>
                <a:latin typeface="Myriad Pro Light"/>
                <a:ea typeface="Myriad Pro Light"/>
                <a:cs typeface="Myriad Pro Light"/>
              </a:defRPr>
            </a:lvl5pPr>
            <a:lvl6pPr marL="25146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6pPr>
            <a:lvl7pPr marL="29718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7pPr>
            <a:lvl8pPr marL="34290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8pPr>
            <a:lvl9pPr marL="38862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9pPr>
          </a:lstStyle>
          <a:p>
            <a:pPr>
              <a:spcBef>
                <a:spcPct val="0"/>
              </a:spcBef>
              <a:buFontTx/>
              <a:buNone/>
            </a:pPr>
            <a:fld id="{FC16D318-18B1-45C9-9994-6AA758D08881}" type="slidenum">
              <a:rPr lang="es-ES" altLang="es-MX" sz="1200">
                <a:solidFill>
                  <a:srgbClr val="898989"/>
                </a:solidFill>
                <a:ea typeface="Myriad Pro"/>
                <a:cs typeface="Myriad Pro"/>
              </a:rPr>
              <a:pPr>
                <a:spcBef>
                  <a:spcPct val="0"/>
                </a:spcBef>
                <a:buFontTx/>
                <a:buNone/>
              </a:pPr>
              <a:t>87</a:t>
            </a:fld>
            <a:endParaRPr lang="es-ES" altLang="es-MX" sz="1200">
              <a:solidFill>
                <a:srgbClr val="898989"/>
              </a:solidFill>
              <a:ea typeface="Myriad Pro"/>
              <a:cs typeface="Myriad Pro"/>
            </a:endParaRPr>
          </a:p>
        </p:txBody>
      </p:sp>
      <p:sp>
        <p:nvSpPr>
          <p:cNvPr id="11270" name="5 Marcador de contenido"/>
          <p:cNvSpPr txBox="1">
            <a:spLocks/>
          </p:cNvSpPr>
          <p:nvPr/>
        </p:nvSpPr>
        <p:spPr bwMode="auto">
          <a:xfrm>
            <a:off x="4572000" y="1238250"/>
            <a:ext cx="3984625" cy="355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82563" indent="-182563">
              <a:spcBef>
                <a:spcPct val="20000"/>
              </a:spcBef>
              <a:buFont typeface="Arial" pitchFamily="34" charset="0"/>
              <a:buChar char="•"/>
              <a:defRPr sz="2800">
                <a:solidFill>
                  <a:schemeClr val="tx1"/>
                </a:solidFill>
                <a:latin typeface="Myriad Pro Light"/>
                <a:ea typeface="Myriad Pro Light"/>
                <a:cs typeface="Myriad Pro Light"/>
              </a:defRPr>
            </a:lvl1pPr>
            <a:lvl2pPr marL="742950" indent="-285750">
              <a:spcBef>
                <a:spcPct val="20000"/>
              </a:spcBef>
              <a:buFont typeface="Arial" pitchFamily="34" charset="0"/>
              <a:buChar char="–"/>
              <a:defRPr sz="2400">
                <a:solidFill>
                  <a:schemeClr val="tx1"/>
                </a:solidFill>
                <a:latin typeface="Myriad Pro Light"/>
                <a:ea typeface="Myriad Pro Light"/>
                <a:cs typeface="Myriad Pro Light"/>
              </a:defRPr>
            </a:lvl2pPr>
            <a:lvl3pPr marL="1143000" indent="-228600">
              <a:spcBef>
                <a:spcPct val="20000"/>
              </a:spcBef>
              <a:buFont typeface="Arial" pitchFamily="34" charset="0"/>
              <a:buChar char="•"/>
              <a:defRPr sz="2000">
                <a:solidFill>
                  <a:schemeClr val="tx1"/>
                </a:solidFill>
                <a:latin typeface="Myriad Pro Light"/>
                <a:ea typeface="Myriad Pro Light"/>
                <a:cs typeface="Myriad Pro Light"/>
              </a:defRPr>
            </a:lvl3pPr>
            <a:lvl4pPr marL="1600200" indent="-228600">
              <a:spcBef>
                <a:spcPct val="20000"/>
              </a:spcBef>
              <a:buFont typeface="Arial" pitchFamily="34" charset="0"/>
              <a:buChar char="–"/>
              <a:defRPr>
                <a:solidFill>
                  <a:schemeClr val="tx1"/>
                </a:solidFill>
                <a:latin typeface="Myriad Pro Light"/>
                <a:ea typeface="Myriad Pro Light"/>
                <a:cs typeface="Myriad Pro Light"/>
              </a:defRPr>
            </a:lvl4pPr>
            <a:lvl5pPr marL="2057400" indent="-228600">
              <a:spcBef>
                <a:spcPct val="20000"/>
              </a:spcBef>
              <a:buFont typeface="Arial" pitchFamily="34" charset="0"/>
              <a:buChar char="»"/>
              <a:defRPr>
                <a:solidFill>
                  <a:schemeClr val="tx1"/>
                </a:solidFill>
                <a:latin typeface="Myriad Pro Light"/>
                <a:ea typeface="Myriad Pro Light"/>
                <a:cs typeface="Myriad Pro Light"/>
              </a:defRPr>
            </a:lvl5pPr>
            <a:lvl6pPr marL="25146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6pPr>
            <a:lvl7pPr marL="29718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7pPr>
            <a:lvl8pPr marL="34290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8pPr>
            <a:lvl9pPr marL="38862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9pPr>
          </a:lstStyle>
          <a:p>
            <a:pPr algn="just" eaLnBrk="1" hangingPunct="1"/>
            <a:r>
              <a:rPr lang="es-MX" altLang="es-MX" sz="1100" dirty="0">
                <a:latin typeface="Century Gothic" panose="020B0502020202020204" pitchFamily="34" charset="0"/>
              </a:rPr>
              <a:t>La población que tiene la posibilidad de retirar el monto de la SCV se estima con las probabilidades demográficas de muerte, invalidez, cesantía en edad avanzada y retiro por vejez.</a:t>
            </a:r>
          </a:p>
          <a:p>
            <a:pPr algn="just" eaLnBrk="1" hangingPunct="1"/>
            <a:r>
              <a:rPr lang="es-MX" altLang="es-MX" sz="1100" dirty="0">
                <a:latin typeface="Century Gothic" panose="020B0502020202020204" pitchFamily="34" charset="0"/>
              </a:rPr>
              <a:t>Los montos de salida de la SCV corresponden a los saldos acumulados por aportaciones e intereses durante la vida del DH.</a:t>
            </a:r>
          </a:p>
          <a:p>
            <a:pPr algn="just" eaLnBrk="1" hangingPunct="1"/>
            <a:r>
              <a:rPr lang="es-MX" altLang="es-MX" sz="1100" dirty="0">
                <a:latin typeface="Century Gothic" panose="020B0502020202020204" pitchFamily="34" charset="0"/>
              </a:rPr>
              <a:t>En promedio la población existente, alcanza la edad de retiro en 20 años. </a:t>
            </a:r>
          </a:p>
          <a:p>
            <a:pPr algn="just" eaLnBrk="1" hangingPunct="1"/>
            <a:r>
              <a:rPr lang="es-MX" altLang="es-MX" sz="1100" dirty="0">
                <a:latin typeface="Century Gothic" panose="020B0502020202020204" pitchFamily="34" charset="0"/>
              </a:rPr>
              <a:t>En los primeros 5 años de proyección las salidas representan un promedio anual de </a:t>
            </a:r>
            <a:r>
              <a:rPr lang="es-MX" altLang="es-MX" sz="1100" dirty="0" smtClean="0">
                <a:latin typeface="Century Gothic" panose="020B0502020202020204" pitchFamily="34" charset="0"/>
              </a:rPr>
              <a:t>2.1% </a:t>
            </a:r>
            <a:r>
              <a:rPr lang="es-MX" altLang="es-MX" sz="1100" dirty="0">
                <a:latin typeface="Century Gothic" panose="020B0502020202020204" pitchFamily="34" charset="0"/>
              </a:rPr>
              <a:t>con respecto a la población y </a:t>
            </a:r>
            <a:r>
              <a:rPr lang="es-MX" altLang="es-MX" sz="1100" dirty="0" smtClean="0">
                <a:latin typeface="Century Gothic" panose="020B0502020202020204" pitchFamily="34" charset="0"/>
              </a:rPr>
              <a:t>1.6% </a:t>
            </a:r>
            <a:r>
              <a:rPr lang="es-MX" altLang="es-MX" sz="1100" dirty="0">
                <a:latin typeface="Century Gothic" panose="020B0502020202020204" pitchFamily="34" charset="0"/>
              </a:rPr>
              <a:t>con respecto al saldo.</a:t>
            </a:r>
          </a:p>
          <a:p>
            <a:pPr algn="just" eaLnBrk="1" hangingPunct="1"/>
            <a:r>
              <a:rPr lang="es-MX" altLang="es-MX" sz="1100" dirty="0">
                <a:latin typeface="Century Gothic" panose="020B0502020202020204" pitchFamily="34" charset="0"/>
              </a:rPr>
              <a:t>El nivel más alto de salidas se estima en el </a:t>
            </a:r>
            <a:r>
              <a:rPr lang="es-MX" altLang="es-MX" sz="1100" dirty="0" smtClean="0">
                <a:latin typeface="Century Gothic" panose="020B0502020202020204" pitchFamily="34" charset="0"/>
              </a:rPr>
              <a:t>2080, dada la acumulación de rendimientos pagados por no reclamo. Las </a:t>
            </a:r>
            <a:r>
              <a:rPr lang="es-MX" altLang="es-MX" sz="1100" dirty="0">
                <a:latin typeface="Century Gothic" panose="020B0502020202020204" pitchFamily="34" charset="0"/>
              </a:rPr>
              <a:t>entregas proyectadas en ese año corresponden a </a:t>
            </a:r>
            <a:r>
              <a:rPr lang="es-MX" altLang="es-MX" sz="1100" dirty="0" smtClean="0">
                <a:latin typeface="Century Gothic" panose="020B0502020202020204" pitchFamily="34" charset="0"/>
              </a:rPr>
              <a:t>651 mil </a:t>
            </a:r>
            <a:r>
              <a:rPr lang="es-MX" altLang="es-MX" sz="1100" dirty="0" err="1" smtClean="0">
                <a:latin typeface="Century Gothic" panose="020B0502020202020204" pitchFamily="34" charset="0"/>
              </a:rPr>
              <a:t>mdp</a:t>
            </a:r>
            <a:r>
              <a:rPr lang="es-MX" altLang="es-MX" sz="1100" dirty="0" smtClean="0">
                <a:latin typeface="Century Gothic" panose="020B0502020202020204" pitchFamily="34" charset="0"/>
              </a:rPr>
              <a:t> </a:t>
            </a:r>
            <a:r>
              <a:rPr lang="es-MX" altLang="es-MX" sz="1100" dirty="0">
                <a:latin typeface="Century Gothic" panose="020B0502020202020204" pitchFamily="34" charset="0"/>
              </a:rPr>
              <a:t>para </a:t>
            </a:r>
            <a:r>
              <a:rPr lang="es-MX" altLang="es-MX" sz="1100" dirty="0" smtClean="0">
                <a:latin typeface="Century Gothic" panose="020B0502020202020204" pitchFamily="34" charset="0"/>
              </a:rPr>
              <a:t>409 </a:t>
            </a:r>
            <a:r>
              <a:rPr lang="es-MX" altLang="es-MX" sz="1100" dirty="0">
                <a:latin typeface="Century Gothic" panose="020B0502020202020204" pitchFamily="34" charset="0"/>
              </a:rPr>
              <a:t>mil </a:t>
            </a:r>
            <a:r>
              <a:rPr lang="es-MX" altLang="es-MX" sz="1100" dirty="0" err="1">
                <a:latin typeface="Century Gothic" panose="020B0502020202020204" pitchFamily="34" charset="0"/>
              </a:rPr>
              <a:t>DHs</a:t>
            </a:r>
            <a:r>
              <a:rPr lang="es-MX" altLang="es-MX" sz="1100" dirty="0">
                <a:latin typeface="Century Gothic" panose="020B0502020202020204" pitchFamily="34" charset="0"/>
              </a:rPr>
              <a:t>.</a:t>
            </a:r>
          </a:p>
        </p:txBody>
      </p:sp>
      <p:graphicFrame>
        <p:nvGraphicFramePr>
          <p:cNvPr id="14" name="4 Tabla"/>
          <p:cNvGraphicFramePr>
            <a:graphicFrameLocks noGrp="1"/>
          </p:cNvGraphicFramePr>
          <p:nvPr>
            <p:extLst>
              <p:ext uri="{D42A27DB-BD31-4B8C-83A1-F6EECF244321}">
                <p14:modId xmlns:p14="http://schemas.microsoft.com/office/powerpoint/2010/main" val="2325087335"/>
              </p:ext>
            </p:extLst>
          </p:nvPr>
        </p:nvGraphicFramePr>
        <p:xfrm>
          <a:off x="5321300" y="4600855"/>
          <a:ext cx="2771774" cy="2160113"/>
        </p:xfrm>
        <a:graphic>
          <a:graphicData uri="http://schemas.openxmlformats.org/drawingml/2006/table">
            <a:tbl>
              <a:tblPr firstRow="1" firstCol="1" bandRow="1">
                <a:tableStyleId>{3B4B98B0-60AC-42C2-AFA5-B58CD77FA1E5}</a:tableStyleId>
              </a:tblPr>
              <a:tblGrid>
                <a:gridCol w="690688"/>
                <a:gridCol w="1040543"/>
                <a:gridCol w="1040543"/>
              </a:tblGrid>
              <a:tr h="205421">
                <a:tc>
                  <a:txBody>
                    <a:bodyPr/>
                    <a:lstStyle/>
                    <a:p>
                      <a:pPr marL="0" marR="0" indent="0" algn="ctr" defTabSz="457200" rtl="0" eaLnBrk="1" fontAlgn="ctr" latinLnBrk="0" hangingPunct="1">
                        <a:lnSpc>
                          <a:spcPct val="100000"/>
                        </a:lnSpc>
                        <a:spcBef>
                          <a:spcPts val="0"/>
                        </a:spcBef>
                        <a:spcAft>
                          <a:spcPts val="0"/>
                        </a:spcAft>
                        <a:buClrTx/>
                        <a:buSzTx/>
                        <a:buFontTx/>
                        <a:buNone/>
                        <a:tabLst/>
                        <a:defRPr/>
                      </a:pPr>
                      <a:r>
                        <a:rPr lang="es-MX" sz="1000" u="none" strike="noStrike" dirty="0" smtClean="0">
                          <a:effectLst/>
                          <a:latin typeface="Myriad Pro Light"/>
                        </a:rPr>
                        <a:t>Año</a:t>
                      </a:r>
                      <a:endParaRPr lang="es-MX" sz="1000" b="1" i="0" u="none" strike="noStrike" dirty="0" smtClean="0">
                        <a:solidFill>
                          <a:srgbClr val="000000"/>
                        </a:solidFill>
                        <a:effectLst/>
                        <a:latin typeface="Myriad Pro Light"/>
                      </a:endParaRPr>
                    </a:p>
                  </a:txBody>
                  <a:tcPr marL="6531" marR="6531" marT="6513" marB="0" anchor="ctr"/>
                </a:tc>
                <a:tc>
                  <a:txBody>
                    <a:bodyPr/>
                    <a:lstStyle/>
                    <a:p>
                      <a:pPr algn="ctr" fontAlgn="ctr"/>
                      <a:r>
                        <a:rPr lang="es-MX" sz="1000" u="none" strike="noStrike" dirty="0" smtClean="0">
                          <a:effectLst/>
                          <a:latin typeface="Myriad Pro Light"/>
                        </a:rPr>
                        <a:t>Población </a:t>
                      </a:r>
                      <a:endParaRPr lang="es-MX" sz="1000" b="1" i="0" u="none" strike="noStrike" dirty="0">
                        <a:solidFill>
                          <a:srgbClr val="000000"/>
                        </a:solidFill>
                        <a:effectLst/>
                        <a:latin typeface="Myriad Pro Light"/>
                      </a:endParaRPr>
                    </a:p>
                  </a:txBody>
                  <a:tcPr marL="6531" marR="6531" marT="6513" marB="0" anchor="ctr"/>
                </a:tc>
                <a:tc>
                  <a:txBody>
                    <a:bodyPr/>
                    <a:lstStyle/>
                    <a:p>
                      <a:pPr algn="ctr" fontAlgn="ctr"/>
                      <a:r>
                        <a:rPr lang="es-MX" sz="1000" b="1" i="0" u="none" strike="noStrike" dirty="0" smtClean="0">
                          <a:solidFill>
                            <a:srgbClr val="000000"/>
                          </a:solidFill>
                          <a:effectLst/>
                          <a:latin typeface="Myriad Pro Light"/>
                        </a:rPr>
                        <a:t>Entregas SSV (</a:t>
                      </a:r>
                      <a:r>
                        <a:rPr lang="es-MX" sz="1000" b="1" i="0" u="none" strike="noStrike" dirty="0" err="1" smtClean="0">
                          <a:solidFill>
                            <a:srgbClr val="000000"/>
                          </a:solidFill>
                          <a:effectLst/>
                          <a:latin typeface="Myriad Pro Light"/>
                        </a:rPr>
                        <a:t>mdp</a:t>
                      </a:r>
                      <a:r>
                        <a:rPr lang="es-MX" sz="1000" b="1" i="0" u="none" strike="noStrike" dirty="0" smtClean="0">
                          <a:solidFill>
                            <a:srgbClr val="000000"/>
                          </a:solidFill>
                          <a:effectLst/>
                          <a:latin typeface="Myriad Pro Light"/>
                        </a:rPr>
                        <a:t>)</a:t>
                      </a:r>
                      <a:endParaRPr lang="es-MX" sz="1000" b="1" i="0" u="none" strike="noStrike" dirty="0">
                        <a:solidFill>
                          <a:srgbClr val="000000"/>
                        </a:solidFill>
                        <a:effectLst/>
                        <a:latin typeface="Myriad Pro Light"/>
                      </a:endParaRPr>
                    </a:p>
                  </a:txBody>
                  <a:tcPr marL="6531" marR="6531" marT="6513" marB="0" anchor="ctr"/>
                </a:tc>
              </a:tr>
              <a:tr h="184880">
                <a:tc>
                  <a:txBody>
                    <a:bodyPr/>
                    <a:lstStyle/>
                    <a:p>
                      <a:pPr algn="ctr" fontAlgn="b"/>
                      <a:r>
                        <a:rPr lang="es-MX" sz="1000" b="1" i="0" u="none" strike="noStrike" dirty="0">
                          <a:solidFill>
                            <a:srgbClr val="000000"/>
                          </a:solidFill>
                          <a:effectLst/>
                          <a:latin typeface="Myriad Pro Light"/>
                        </a:rPr>
                        <a:t>2015</a:t>
                      </a:r>
                    </a:p>
                  </a:txBody>
                  <a:tcPr marL="9525" marR="9525" marT="9499" marB="0" anchor="ctr"/>
                </a:tc>
                <a:tc>
                  <a:txBody>
                    <a:bodyPr/>
                    <a:lstStyle/>
                    <a:p>
                      <a:pPr algn="ctr" fontAlgn="ctr"/>
                      <a:endParaRPr lang="es-MX" sz="1000" b="0" i="0" u="none" strike="noStrike" dirty="0">
                        <a:solidFill>
                          <a:srgbClr val="000000"/>
                        </a:solidFill>
                        <a:effectLst/>
                        <a:latin typeface="Myriad Pro Light"/>
                      </a:endParaRPr>
                    </a:p>
                  </a:txBody>
                  <a:tcPr marL="9524" marR="9524" marT="9531" marB="0" anchor="ctr"/>
                </a:tc>
                <a:tc>
                  <a:txBody>
                    <a:bodyPr/>
                    <a:lstStyle/>
                    <a:p>
                      <a:pPr algn="ctr" fontAlgn="ctr"/>
                      <a:r>
                        <a:rPr lang="es-MX" sz="1000" b="0" i="0" u="none" strike="noStrike" dirty="0" smtClean="0">
                          <a:solidFill>
                            <a:srgbClr val="000000"/>
                          </a:solidFill>
                          <a:effectLst/>
                          <a:latin typeface="Myriad Pro Light"/>
                        </a:rPr>
                        <a:t>13,188</a:t>
                      </a:r>
                      <a:endParaRPr lang="es-MX" sz="1000" b="0" i="0" u="none" strike="noStrike" dirty="0">
                        <a:solidFill>
                          <a:srgbClr val="000000"/>
                        </a:solidFill>
                        <a:effectLst/>
                        <a:latin typeface="Myriad Pro Light"/>
                      </a:endParaRPr>
                    </a:p>
                  </a:txBody>
                  <a:tcPr marL="9524" marR="9524" marT="9531" marB="0" anchor="ctr"/>
                </a:tc>
              </a:tr>
              <a:tr h="184880">
                <a:tc>
                  <a:txBody>
                    <a:bodyPr/>
                    <a:lstStyle/>
                    <a:p>
                      <a:pPr algn="ctr" fontAlgn="b"/>
                      <a:r>
                        <a:rPr lang="es-MX" sz="1000" b="1" i="0" u="none" strike="noStrike" dirty="0">
                          <a:solidFill>
                            <a:srgbClr val="000000"/>
                          </a:solidFill>
                          <a:effectLst/>
                          <a:latin typeface="Myriad Pro Light"/>
                        </a:rPr>
                        <a:t>2016</a:t>
                      </a:r>
                    </a:p>
                  </a:txBody>
                  <a:tcPr marL="9525" marR="9525" marT="9499" marB="0" anchor="ctr"/>
                </a:tc>
                <a:tc>
                  <a:txBody>
                    <a:bodyPr/>
                    <a:lstStyle/>
                    <a:p>
                      <a:pPr algn="ctr" fontAlgn="b"/>
                      <a:r>
                        <a:rPr lang="es-MX" sz="1000" b="0" i="0" u="none" strike="noStrike" dirty="0">
                          <a:solidFill>
                            <a:srgbClr val="000000"/>
                          </a:solidFill>
                          <a:effectLst/>
                          <a:latin typeface="Myriad Pro Light"/>
                        </a:rPr>
                        <a:t>2,023,108</a:t>
                      </a:r>
                    </a:p>
                  </a:txBody>
                  <a:tcPr marL="9525" marR="9525" marT="9525" marB="0" anchor="b"/>
                </a:tc>
                <a:tc>
                  <a:txBody>
                    <a:bodyPr/>
                    <a:lstStyle/>
                    <a:p>
                      <a:pPr algn="ctr" fontAlgn="b"/>
                      <a:r>
                        <a:rPr lang="es-MX" sz="1000" b="0" i="0" u="none" strike="noStrike">
                          <a:solidFill>
                            <a:srgbClr val="000000"/>
                          </a:solidFill>
                          <a:effectLst/>
                          <a:latin typeface="Myriad Pro Light"/>
                        </a:rPr>
                        <a:t>17,271</a:t>
                      </a:r>
                    </a:p>
                  </a:txBody>
                  <a:tcPr marL="9525" marR="9525" marT="9525" marB="0" anchor="b"/>
                </a:tc>
              </a:tr>
              <a:tr h="184880">
                <a:tc>
                  <a:txBody>
                    <a:bodyPr/>
                    <a:lstStyle/>
                    <a:p>
                      <a:pPr algn="ctr" fontAlgn="b"/>
                      <a:r>
                        <a:rPr lang="es-MX" sz="1000" b="1" i="0" u="none" strike="noStrike" dirty="0">
                          <a:solidFill>
                            <a:srgbClr val="000000"/>
                          </a:solidFill>
                          <a:effectLst/>
                          <a:latin typeface="Myriad Pro Light"/>
                        </a:rPr>
                        <a:t>2017</a:t>
                      </a:r>
                    </a:p>
                  </a:txBody>
                  <a:tcPr marL="9525" marR="9525" marT="9499" marB="0" anchor="ctr"/>
                </a:tc>
                <a:tc>
                  <a:txBody>
                    <a:bodyPr/>
                    <a:lstStyle/>
                    <a:p>
                      <a:pPr algn="ctr" fontAlgn="b"/>
                      <a:r>
                        <a:rPr lang="es-MX" sz="1000" b="0" i="0" u="none" strike="noStrike" dirty="0">
                          <a:solidFill>
                            <a:srgbClr val="000000"/>
                          </a:solidFill>
                          <a:effectLst/>
                          <a:latin typeface="Myriad Pro Light"/>
                        </a:rPr>
                        <a:t>1,536,837</a:t>
                      </a:r>
                    </a:p>
                  </a:txBody>
                  <a:tcPr marL="9525" marR="9525" marT="9525" marB="0" anchor="b"/>
                </a:tc>
                <a:tc>
                  <a:txBody>
                    <a:bodyPr/>
                    <a:lstStyle/>
                    <a:p>
                      <a:pPr algn="ctr" fontAlgn="b"/>
                      <a:r>
                        <a:rPr lang="es-MX" sz="1000" b="0" i="0" u="none" strike="noStrike">
                          <a:solidFill>
                            <a:srgbClr val="000000"/>
                          </a:solidFill>
                          <a:effectLst/>
                          <a:latin typeface="Myriad Pro Light"/>
                        </a:rPr>
                        <a:t>17,032</a:t>
                      </a:r>
                    </a:p>
                  </a:txBody>
                  <a:tcPr marL="9525" marR="9525" marT="9525" marB="0" anchor="b"/>
                </a:tc>
              </a:tr>
              <a:tr h="184880">
                <a:tc>
                  <a:txBody>
                    <a:bodyPr/>
                    <a:lstStyle/>
                    <a:p>
                      <a:pPr algn="ctr" fontAlgn="b"/>
                      <a:r>
                        <a:rPr lang="es-MX" sz="1000" b="1" i="0" u="none" strike="noStrike" dirty="0">
                          <a:solidFill>
                            <a:srgbClr val="000000"/>
                          </a:solidFill>
                          <a:effectLst/>
                          <a:latin typeface="Myriad Pro Light"/>
                        </a:rPr>
                        <a:t>2018</a:t>
                      </a:r>
                    </a:p>
                  </a:txBody>
                  <a:tcPr marL="9525" marR="9525" marT="9499" marB="0" anchor="ctr"/>
                </a:tc>
                <a:tc>
                  <a:txBody>
                    <a:bodyPr/>
                    <a:lstStyle/>
                    <a:p>
                      <a:pPr algn="ctr" fontAlgn="b"/>
                      <a:r>
                        <a:rPr lang="es-MX" sz="1000" b="0" i="0" u="none" strike="noStrike" dirty="0">
                          <a:solidFill>
                            <a:srgbClr val="000000"/>
                          </a:solidFill>
                          <a:effectLst/>
                          <a:latin typeface="Myriad Pro Light"/>
                        </a:rPr>
                        <a:t>1,247,312</a:t>
                      </a:r>
                    </a:p>
                  </a:txBody>
                  <a:tcPr marL="9525" marR="9525" marT="9525" marB="0" anchor="b"/>
                </a:tc>
                <a:tc>
                  <a:txBody>
                    <a:bodyPr/>
                    <a:lstStyle/>
                    <a:p>
                      <a:pPr algn="ctr" fontAlgn="b"/>
                      <a:r>
                        <a:rPr lang="es-MX" sz="1000" b="0" i="0" u="none" strike="noStrike">
                          <a:solidFill>
                            <a:srgbClr val="000000"/>
                          </a:solidFill>
                          <a:effectLst/>
                          <a:latin typeface="Myriad Pro Light"/>
                        </a:rPr>
                        <a:t>17,691</a:t>
                      </a:r>
                    </a:p>
                  </a:txBody>
                  <a:tcPr marL="9525" marR="9525" marT="9525" marB="0" anchor="b"/>
                </a:tc>
              </a:tr>
              <a:tr h="184880">
                <a:tc>
                  <a:txBody>
                    <a:bodyPr/>
                    <a:lstStyle/>
                    <a:p>
                      <a:pPr algn="ctr" fontAlgn="b"/>
                      <a:r>
                        <a:rPr lang="es-MX" sz="1000" b="1" i="0" u="none" strike="noStrike" dirty="0">
                          <a:solidFill>
                            <a:srgbClr val="000000"/>
                          </a:solidFill>
                          <a:effectLst/>
                          <a:latin typeface="Myriad Pro Light"/>
                        </a:rPr>
                        <a:t>2019</a:t>
                      </a:r>
                    </a:p>
                  </a:txBody>
                  <a:tcPr marL="9525" marR="9525" marT="9499" marB="0" anchor="ctr"/>
                </a:tc>
                <a:tc>
                  <a:txBody>
                    <a:bodyPr/>
                    <a:lstStyle/>
                    <a:p>
                      <a:pPr algn="ctr" fontAlgn="b"/>
                      <a:r>
                        <a:rPr lang="es-MX" sz="1000" b="0" i="0" u="none" strike="noStrike" dirty="0">
                          <a:solidFill>
                            <a:srgbClr val="000000"/>
                          </a:solidFill>
                          <a:effectLst/>
                          <a:latin typeface="Myriad Pro Light"/>
                        </a:rPr>
                        <a:t>1,050,288</a:t>
                      </a:r>
                    </a:p>
                  </a:txBody>
                  <a:tcPr marL="9525" marR="9525" marT="9525" marB="0" anchor="b"/>
                </a:tc>
                <a:tc>
                  <a:txBody>
                    <a:bodyPr/>
                    <a:lstStyle/>
                    <a:p>
                      <a:pPr algn="ctr" fontAlgn="b"/>
                      <a:r>
                        <a:rPr lang="es-MX" sz="1000" b="0" i="0" u="none" strike="noStrike">
                          <a:solidFill>
                            <a:srgbClr val="000000"/>
                          </a:solidFill>
                          <a:effectLst/>
                          <a:latin typeface="Myriad Pro Light"/>
                        </a:rPr>
                        <a:t>18,706</a:t>
                      </a:r>
                    </a:p>
                  </a:txBody>
                  <a:tcPr marL="9525" marR="9525" marT="9525" marB="0" anchor="b"/>
                </a:tc>
              </a:tr>
              <a:tr h="184880">
                <a:tc>
                  <a:txBody>
                    <a:bodyPr/>
                    <a:lstStyle/>
                    <a:p>
                      <a:pPr algn="ctr" fontAlgn="b"/>
                      <a:r>
                        <a:rPr lang="es-MX" sz="1000" b="1" i="0" u="none" strike="noStrike" dirty="0">
                          <a:solidFill>
                            <a:srgbClr val="000000"/>
                          </a:solidFill>
                          <a:effectLst/>
                          <a:latin typeface="Myriad Pro Light"/>
                        </a:rPr>
                        <a:t>2020</a:t>
                      </a:r>
                    </a:p>
                  </a:txBody>
                  <a:tcPr marL="9525" marR="9525" marT="9499" marB="0" anchor="ctr"/>
                </a:tc>
                <a:tc>
                  <a:txBody>
                    <a:bodyPr/>
                    <a:lstStyle/>
                    <a:p>
                      <a:pPr algn="ctr" fontAlgn="b"/>
                      <a:r>
                        <a:rPr lang="es-MX" sz="1000" b="0" i="0" u="none" strike="noStrike" dirty="0">
                          <a:solidFill>
                            <a:srgbClr val="000000"/>
                          </a:solidFill>
                          <a:effectLst/>
                          <a:latin typeface="Myriad Pro Light"/>
                        </a:rPr>
                        <a:t>934,644</a:t>
                      </a:r>
                    </a:p>
                  </a:txBody>
                  <a:tcPr marL="9525" marR="9525" marT="9525" marB="0" anchor="b"/>
                </a:tc>
                <a:tc>
                  <a:txBody>
                    <a:bodyPr/>
                    <a:lstStyle/>
                    <a:p>
                      <a:pPr algn="ctr" fontAlgn="b"/>
                      <a:r>
                        <a:rPr lang="es-MX" sz="1000" b="0" i="0" u="none" strike="noStrike">
                          <a:solidFill>
                            <a:srgbClr val="000000"/>
                          </a:solidFill>
                          <a:effectLst/>
                          <a:latin typeface="Myriad Pro Light"/>
                        </a:rPr>
                        <a:t>20,360</a:t>
                      </a:r>
                    </a:p>
                  </a:txBody>
                  <a:tcPr marL="9525" marR="9525" marT="9525" marB="0" anchor="b"/>
                </a:tc>
              </a:tr>
              <a:tr h="184880">
                <a:tc>
                  <a:txBody>
                    <a:bodyPr/>
                    <a:lstStyle/>
                    <a:p>
                      <a:pPr algn="ctr" fontAlgn="b"/>
                      <a:r>
                        <a:rPr lang="es-MX" sz="1000" b="1" i="0" u="none" strike="noStrike" dirty="0" smtClean="0">
                          <a:solidFill>
                            <a:srgbClr val="000000"/>
                          </a:solidFill>
                          <a:effectLst/>
                          <a:latin typeface="Myriad Pro Light"/>
                        </a:rPr>
                        <a:t>2030</a:t>
                      </a:r>
                      <a:endParaRPr lang="es-MX" sz="1000" b="1" i="0" u="none" strike="noStrike" dirty="0">
                        <a:solidFill>
                          <a:srgbClr val="000000"/>
                        </a:solidFill>
                        <a:effectLst/>
                        <a:latin typeface="Myriad Pro Light"/>
                      </a:endParaRPr>
                    </a:p>
                  </a:txBody>
                  <a:tcPr marL="9525" marR="9525" marT="9499" marB="0" anchor="ctr"/>
                </a:tc>
                <a:tc>
                  <a:txBody>
                    <a:bodyPr/>
                    <a:lstStyle/>
                    <a:p>
                      <a:pPr algn="ctr" fontAlgn="b"/>
                      <a:r>
                        <a:rPr lang="es-MX" sz="1000" b="0" i="0" u="none" strike="noStrike" dirty="0">
                          <a:solidFill>
                            <a:srgbClr val="000000"/>
                          </a:solidFill>
                          <a:effectLst/>
                          <a:latin typeface="Myriad Pro Light"/>
                        </a:rPr>
                        <a:t>972,063</a:t>
                      </a:r>
                    </a:p>
                  </a:txBody>
                  <a:tcPr marL="9525" marR="9525" marT="9525" marB="0" anchor="b"/>
                </a:tc>
                <a:tc>
                  <a:txBody>
                    <a:bodyPr/>
                    <a:lstStyle/>
                    <a:p>
                      <a:pPr algn="ctr" fontAlgn="b"/>
                      <a:r>
                        <a:rPr lang="es-MX" sz="1000" b="0" i="0" u="none" strike="noStrike">
                          <a:solidFill>
                            <a:srgbClr val="000000"/>
                          </a:solidFill>
                          <a:effectLst/>
                          <a:latin typeface="Myriad Pro Light"/>
                        </a:rPr>
                        <a:t>65,040</a:t>
                      </a:r>
                    </a:p>
                  </a:txBody>
                  <a:tcPr marL="9525" marR="9525" marT="9525" marB="0" anchor="b"/>
                </a:tc>
              </a:tr>
              <a:tr h="184880">
                <a:tc>
                  <a:txBody>
                    <a:bodyPr/>
                    <a:lstStyle/>
                    <a:p>
                      <a:pPr algn="ctr" fontAlgn="b"/>
                      <a:r>
                        <a:rPr lang="es-MX" sz="1000" b="1" i="0" u="none" strike="noStrike" dirty="0" smtClean="0">
                          <a:solidFill>
                            <a:srgbClr val="000000"/>
                          </a:solidFill>
                          <a:effectLst/>
                          <a:latin typeface="Myriad Pro Light"/>
                        </a:rPr>
                        <a:t>2050</a:t>
                      </a:r>
                      <a:endParaRPr lang="es-MX" sz="1000" b="1" i="0" u="none" strike="noStrike" dirty="0">
                        <a:solidFill>
                          <a:srgbClr val="000000"/>
                        </a:solidFill>
                        <a:effectLst/>
                        <a:latin typeface="Myriad Pro Light"/>
                      </a:endParaRPr>
                    </a:p>
                  </a:txBody>
                  <a:tcPr marL="9525" marR="9525" marT="9499" marB="0" anchor="ctr"/>
                </a:tc>
                <a:tc>
                  <a:txBody>
                    <a:bodyPr/>
                    <a:lstStyle/>
                    <a:p>
                      <a:pPr algn="ctr" fontAlgn="b"/>
                      <a:r>
                        <a:rPr lang="es-MX" sz="1000" b="0" i="0" u="none" strike="noStrike" dirty="0">
                          <a:solidFill>
                            <a:srgbClr val="000000"/>
                          </a:solidFill>
                          <a:effectLst/>
                          <a:latin typeface="Myriad Pro Light"/>
                        </a:rPr>
                        <a:t>1,164,762</a:t>
                      </a:r>
                    </a:p>
                  </a:txBody>
                  <a:tcPr marL="9525" marR="9525" marT="9525" marB="0" anchor="b"/>
                </a:tc>
                <a:tc>
                  <a:txBody>
                    <a:bodyPr/>
                    <a:lstStyle/>
                    <a:p>
                      <a:pPr algn="ctr" fontAlgn="b"/>
                      <a:r>
                        <a:rPr lang="es-MX" sz="1000" b="0" i="0" u="none" strike="noStrike">
                          <a:solidFill>
                            <a:srgbClr val="000000"/>
                          </a:solidFill>
                          <a:effectLst/>
                          <a:latin typeface="Myriad Pro Light"/>
                        </a:rPr>
                        <a:t>295,246</a:t>
                      </a:r>
                    </a:p>
                  </a:txBody>
                  <a:tcPr marL="9525" marR="9525" marT="9525" marB="0" anchor="b"/>
                </a:tc>
              </a:tr>
              <a:tr h="184880">
                <a:tc>
                  <a:txBody>
                    <a:bodyPr/>
                    <a:lstStyle/>
                    <a:p>
                      <a:pPr algn="ctr" fontAlgn="b"/>
                      <a:r>
                        <a:rPr lang="es-MX" sz="1000" b="1" i="0" u="none" strike="noStrike" dirty="0" smtClean="0">
                          <a:solidFill>
                            <a:srgbClr val="000000"/>
                          </a:solidFill>
                          <a:effectLst/>
                          <a:latin typeface="Myriad Pro Light"/>
                        </a:rPr>
                        <a:t>2070</a:t>
                      </a:r>
                      <a:endParaRPr lang="es-MX" sz="1000" b="1" i="0" u="none" strike="noStrike" dirty="0">
                        <a:solidFill>
                          <a:srgbClr val="000000"/>
                        </a:solidFill>
                        <a:effectLst/>
                        <a:latin typeface="Myriad Pro Light"/>
                      </a:endParaRPr>
                    </a:p>
                  </a:txBody>
                  <a:tcPr marL="9525" marR="9525" marT="9499" marB="0" anchor="ctr"/>
                </a:tc>
                <a:tc>
                  <a:txBody>
                    <a:bodyPr/>
                    <a:lstStyle/>
                    <a:p>
                      <a:pPr algn="ctr" fontAlgn="b"/>
                      <a:r>
                        <a:rPr lang="es-MX" sz="1000" b="0" i="0" u="none" strike="noStrike" dirty="0">
                          <a:solidFill>
                            <a:srgbClr val="000000"/>
                          </a:solidFill>
                          <a:effectLst/>
                          <a:latin typeface="Myriad Pro Light"/>
                        </a:rPr>
                        <a:t>466,912</a:t>
                      </a:r>
                    </a:p>
                  </a:txBody>
                  <a:tcPr marL="9525" marR="9525" marT="9525" marB="0" anchor="b"/>
                </a:tc>
                <a:tc>
                  <a:txBody>
                    <a:bodyPr/>
                    <a:lstStyle/>
                    <a:p>
                      <a:pPr algn="ctr" fontAlgn="b"/>
                      <a:r>
                        <a:rPr lang="es-MX" sz="1000" b="0" i="0" u="none" strike="noStrike">
                          <a:solidFill>
                            <a:srgbClr val="000000"/>
                          </a:solidFill>
                          <a:effectLst/>
                          <a:latin typeface="Myriad Pro Light"/>
                        </a:rPr>
                        <a:t>419,249</a:t>
                      </a:r>
                    </a:p>
                  </a:txBody>
                  <a:tcPr marL="9525" marR="9525" marT="9525" marB="0" anchor="b"/>
                </a:tc>
              </a:tr>
              <a:tr h="184880">
                <a:tc>
                  <a:txBody>
                    <a:bodyPr/>
                    <a:lstStyle/>
                    <a:p>
                      <a:pPr algn="ctr" fontAlgn="b"/>
                      <a:r>
                        <a:rPr lang="es-MX" sz="1000" b="1" i="0" u="none" strike="noStrike" dirty="0" smtClean="0">
                          <a:solidFill>
                            <a:srgbClr val="000000"/>
                          </a:solidFill>
                          <a:effectLst/>
                          <a:latin typeface="Myriad Pro Light"/>
                        </a:rPr>
                        <a:t>2080</a:t>
                      </a:r>
                      <a:endParaRPr lang="es-MX" sz="1000" b="1" i="0" u="none" strike="noStrike" dirty="0">
                        <a:solidFill>
                          <a:srgbClr val="000000"/>
                        </a:solidFill>
                        <a:effectLst/>
                        <a:latin typeface="Myriad Pro Light"/>
                      </a:endParaRPr>
                    </a:p>
                  </a:txBody>
                  <a:tcPr marL="9525" marR="9525" marT="9499" marB="0" anchor="ctr"/>
                </a:tc>
                <a:tc>
                  <a:txBody>
                    <a:bodyPr/>
                    <a:lstStyle/>
                    <a:p>
                      <a:pPr algn="ctr" fontAlgn="b"/>
                      <a:r>
                        <a:rPr lang="es-MX" sz="1000" b="0" i="0" u="none" strike="noStrike" dirty="0">
                          <a:solidFill>
                            <a:srgbClr val="000000"/>
                          </a:solidFill>
                          <a:effectLst/>
                          <a:latin typeface="Myriad Pro Light"/>
                        </a:rPr>
                        <a:t>409,649</a:t>
                      </a:r>
                    </a:p>
                  </a:txBody>
                  <a:tcPr marL="9525" marR="9525" marT="9525" marB="0" anchor="b"/>
                </a:tc>
                <a:tc>
                  <a:txBody>
                    <a:bodyPr/>
                    <a:lstStyle/>
                    <a:p>
                      <a:pPr algn="ctr" fontAlgn="b"/>
                      <a:r>
                        <a:rPr lang="es-MX" sz="1000" b="0" i="0" u="none" strike="noStrike" dirty="0">
                          <a:solidFill>
                            <a:srgbClr val="000000"/>
                          </a:solidFill>
                          <a:effectLst/>
                          <a:latin typeface="Myriad Pro Light"/>
                        </a:rPr>
                        <a:t>651,582</a:t>
                      </a:r>
                    </a:p>
                  </a:txBody>
                  <a:tcPr marL="9525" marR="9525" marT="9525" marB="0" anchor="b"/>
                </a:tc>
              </a:tr>
            </a:tbl>
          </a:graphicData>
        </a:graphic>
      </p:graphicFrame>
      <p:graphicFrame>
        <p:nvGraphicFramePr>
          <p:cNvPr id="8" name="123 Gráfico"/>
          <p:cNvGraphicFramePr>
            <a:graphicFrameLocks/>
          </p:cNvGraphicFramePr>
          <p:nvPr>
            <p:extLst>
              <p:ext uri="{D42A27DB-BD31-4B8C-83A1-F6EECF244321}">
                <p14:modId xmlns:p14="http://schemas.microsoft.com/office/powerpoint/2010/main" val="1551164487"/>
              </p:ext>
            </p:extLst>
          </p:nvPr>
        </p:nvGraphicFramePr>
        <p:xfrm>
          <a:off x="557296" y="1238250"/>
          <a:ext cx="3866400" cy="264600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1" name="125 Gráfico"/>
          <p:cNvGraphicFramePr>
            <a:graphicFrameLocks/>
          </p:cNvGraphicFramePr>
          <p:nvPr>
            <p:extLst>
              <p:ext uri="{D42A27DB-BD31-4B8C-83A1-F6EECF244321}">
                <p14:modId xmlns:p14="http://schemas.microsoft.com/office/powerpoint/2010/main" val="2809923755"/>
              </p:ext>
            </p:extLst>
          </p:nvPr>
        </p:nvGraphicFramePr>
        <p:xfrm>
          <a:off x="557296" y="4100483"/>
          <a:ext cx="3866400" cy="2646000"/>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3840395792"/>
      </p:ext>
    </p:extLst>
  </p:cSld>
  <p:clrMapOvr>
    <a:masterClrMapping/>
  </p:clrMapOvr>
  <p:timing>
    <p:tnLst>
      <p:par>
        <p:cTn id="1" dur="indefinite" restart="never"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1" name="5 Título"/>
          <p:cNvSpPr>
            <a:spLocks noGrp="1"/>
          </p:cNvSpPr>
          <p:nvPr>
            <p:ph type="title"/>
          </p:nvPr>
        </p:nvSpPr>
        <p:spPr>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r>
              <a:rPr lang="es-MX" altLang="es-MX" sz="2000" b="1" dirty="0">
                <a:latin typeface="Century Gothic" panose="020B0502020202020204" pitchFamily="34" charset="0"/>
              </a:rPr>
              <a:t>Resultados del Modelo de la SCV</a:t>
            </a:r>
            <a:br>
              <a:rPr lang="es-MX" altLang="es-MX" sz="2000" b="1" dirty="0">
                <a:latin typeface="Century Gothic" panose="020B0502020202020204" pitchFamily="34" charset="0"/>
              </a:rPr>
            </a:br>
            <a:r>
              <a:rPr lang="es-MX" altLang="es-MX" sz="2000" b="1" dirty="0">
                <a:latin typeface="Century Gothic" panose="020B0502020202020204" pitchFamily="34" charset="0"/>
              </a:rPr>
              <a:t>Brechas de liquidez</a:t>
            </a:r>
          </a:p>
        </p:txBody>
      </p:sp>
      <p:sp>
        <p:nvSpPr>
          <p:cNvPr id="12292" name="4 Marcador de número de diapositiva"/>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itchFamily="34" charset="0"/>
              <a:buChar char="•"/>
              <a:defRPr sz="2800">
                <a:solidFill>
                  <a:schemeClr val="tx1"/>
                </a:solidFill>
                <a:latin typeface="Myriad Pro Light"/>
                <a:ea typeface="Myriad Pro Light"/>
                <a:cs typeface="Myriad Pro Light"/>
              </a:defRPr>
            </a:lvl1pPr>
            <a:lvl2pPr marL="742950" indent="-285750">
              <a:spcBef>
                <a:spcPct val="20000"/>
              </a:spcBef>
              <a:buFont typeface="Arial" pitchFamily="34" charset="0"/>
              <a:buChar char="–"/>
              <a:defRPr sz="2400">
                <a:solidFill>
                  <a:schemeClr val="tx1"/>
                </a:solidFill>
                <a:latin typeface="Myriad Pro Light"/>
                <a:ea typeface="Myriad Pro Light"/>
                <a:cs typeface="Myriad Pro Light"/>
              </a:defRPr>
            </a:lvl2pPr>
            <a:lvl3pPr marL="1143000" indent="-228600">
              <a:spcBef>
                <a:spcPct val="20000"/>
              </a:spcBef>
              <a:buFont typeface="Arial" pitchFamily="34" charset="0"/>
              <a:buChar char="•"/>
              <a:defRPr sz="2000">
                <a:solidFill>
                  <a:schemeClr val="tx1"/>
                </a:solidFill>
                <a:latin typeface="Myriad Pro Light"/>
                <a:ea typeface="Myriad Pro Light"/>
                <a:cs typeface="Myriad Pro Light"/>
              </a:defRPr>
            </a:lvl3pPr>
            <a:lvl4pPr marL="1600200" indent="-228600">
              <a:spcBef>
                <a:spcPct val="20000"/>
              </a:spcBef>
              <a:buFont typeface="Arial" pitchFamily="34" charset="0"/>
              <a:buChar char="–"/>
              <a:defRPr>
                <a:solidFill>
                  <a:schemeClr val="tx1"/>
                </a:solidFill>
                <a:latin typeface="Myriad Pro Light"/>
                <a:ea typeface="Myriad Pro Light"/>
                <a:cs typeface="Myriad Pro Light"/>
              </a:defRPr>
            </a:lvl4pPr>
            <a:lvl5pPr marL="2057400" indent="-228600">
              <a:spcBef>
                <a:spcPct val="20000"/>
              </a:spcBef>
              <a:buFont typeface="Arial" pitchFamily="34" charset="0"/>
              <a:buChar char="»"/>
              <a:defRPr>
                <a:solidFill>
                  <a:schemeClr val="tx1"/>
                </a:solidFill>
                <a:latin typeface="Myriad Pro Light"/>
                <a:ea typeface="Myriad Pro Light"/>
                <a:cs typeface="Myriad Pro Light"/>
              </a:defRPr>
            </a:lvl5pPr>
            <a:lvl6pPr marL="25146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6pPr>
            <a:lvl7pPr marL="29718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7pPr>
            <a:lvl8pPr marL="34290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8pPr>
            <a:lvl9pPr marL="38862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9pPr>
          </a:lstStyle>
          <a:p>
            <a:pPr>
              <a:spcBef>
                <a:spcPct val="0"/>
              </a:spcBef>
              <a:buFontTx/>
              <a:buNone/>
            </a:pPr>
            <a:fld id="{7FC17FDC-967D-473C-BDBA-56F39E2DE829}" type="slidenum">
              <a:rPr lang="es-ES" altLang="es-MX" sz="1200">
                <a:solidFill>
                  <a:srgbClr val="898989"/>
                </a:solidFill>
                <a:latin typeface="Myriad Pro"/>
                <a:ea typeface="Myriad Pro"/>
                <a:cs typeface="Myriad Pro"/>
              </a:rPr>
              <a:pPr>
                <a:spcBef>
                  <a:spcPct val="0"/>
                </a:spcBef>
                <a:buFontTx/>
                <a:buNone/>
              </a:pPr>
              <a:t>88</a:t>
            </a:fld>
            <a:endParaRPr lang="es-ES" altLang="es-MX" sz="1200">
              <a:solidFill>
                <a:srgbClr val="898989"/>
              </a:solidFill>
              <a:latin typeface="Myriad Pro"/>
              <a:ea typeface="Myriad Pro"/>
              <a:cs typeface="Myriad Pro"/>
            </a:endParaRPr>
          </a:p>
        </p:txBody>
      </p:sp>
      <p:sp>
        <p:nvSpPr>
          <p:cNvPr id="12293" name="5 Marcador de contenido"/>
          <p:cNvSpPr txBox="1">
            <a:spLocks/>
          </p:cNvSpPr>
          <p:nvPr/>
        </p:nvSpPr>
        <p:spPr bwMode="auto">
          <a:xfrm>
            <a:off x="457200" y="1238250"/>
            <a:ext cx="8001000" cy="147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182563" indent="-182563">
              <a:spcBef>
                <a:spcPct val="20000"/>
              </a:spcBef>
              <a:buFont typeface="Arial" pitchFamily="34" charset="0"/>
              <a:buChar char="•"/>
              <a:defRPr sz="2800">
                <a:solidFill>
                  <a:schemeClr val="tx1"/>
                </a:solidFill>
                <a:latin typeface="Myriad Pro Light"/>
                <a:ea typeface="Myriad Pro Light"/>
                <a:cs typeface="Myriad Pro Light"/>
              </a:defRPr>
            </a:lvl1pPr>
            <a:lvl2pPr marL="742950" indent="-285750">
              <a:spcBef>
                <a:spcPct val="20000"/>
              </a:spcBef>
              <a:buFont typeface="Arial" pitchFamily="34" charset="0"/>
              <a:buChar char="–"/>
              <a:defRPr sz="2400">
                <a:solidFill>
                  <a:schemeClr val="tx1"/>
                </a:solidFill>
                <a:latin typeface="Myriad Pro Light"/>
                <a:ea typeface="Myriad Pro Light"/>
                <a:cs typeface="Myriad Pro Light"/>
              </a:defRPr>
            </a:lvl2pPr>
            <a:lvl3pPr marL="1143000" indent="-228600">
              <a:spcBef>
                <a:spcPct val="20000"/>
              </a:spcBef>
              <a:buFont typeface="Arial" pitchFamily="34" charset="0"/>
              <a:buChar char="•"/>
              <a:defRPr sz="2000">
                <a:solidFill>
                  <a:schemeClr val="tx1"/>
                </a:solidFill>
                <a:latin typeface="Myriad Pro Light"/>
                <a:ea typeface="Myriad Pro Light"/>
                <a:cs typeface="Myriad Pro Light"/>
              </a:defRPr>
            </a:lvl3pPr>
            <a:lvl4pPr marL="1600200" indent="-228600">
              <a:spcBef>
                <a:spcPct val="20000"/>
              </a:spcBef>
              <a:buFont typeface="Arial" pitchFamily="34" charset="0"/>
              <a:buChar char="–"/>
              <a:defRPr>
                <a:solidFill>
                  <a:schemeClr val="tx1"/>
                </a:solidFill>
                <a:latin typeface="Myriad Pro Light"/>
                <a:ea typeface="Myriad Pro Light"/>
                <a:cs typeface="Myriad Pro Light"/>
              </a:defRPr>
            </a:lvl4pPr>
            <a:lvl5pPr marL="2057400" indent="-228600">
              <a:spcBef>
                <a:spcPct val="20000"/>
              </a:spcBef>
              <a:buFont typeface="Arial" pitchFamily="34" charset="0"/>
              <a:buChar char="»"/>
              <a:defRPr>
                <a:solidFill>
                  <a:schemeClr val="tx1"/>
                </a:solidFill>
                <a:latin typeface="Myriad Pro Light"/>
                <a:ea typeface="Myriad Pro Light"/>
                <a:cs typeface="Myriad Pro Light"/>
              </a:defRPr>
            </a:lvl5pPr>
            <a:lvl6pPr marL="25146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6pPr>
            <a:lvl7pPr marL="29718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7pPr>
            <a:lvl8pPr marL="34290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8pPr>
            <a:lvl9pPr marL="38862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9pPr>
          </a:lstStyle>
          <a:p>
            <a:pPr marL="0" indent="0" algn="just" eaLnBrk="1" hangingPunct="1">
              <a:buFont typeface="Arial" pitchFamily="34" charset="0"/>
              <a:buNone/>
              <a:defRPr/>
            </a:pPr>
            <a:r>
              <a:rPr lang="es-MX" altLang="es-MX" sz="1200" dirty="0" smtClean="0">
                <a:latin typeface="Century Gothic" panose="020B0502020202020204" pitchFamily="34" charset="0"/>
              </a:rPr>
              <a:t>En el siguiente análisis se presentan las brechas correspondientes a las entregas de depósitos, intereses y aportaciones utilizando periodos de un año.</a:t>
            </a:r>
            <a:endParaRPr lang="es-MX" altLang="es-MX" sz="1200" b="1" dirty="0" smtClean="0">
              <a:latin typeface="Century Gothic" panose="020B0502020202020204" pitchFamily="34" charset="0"/>
            </a:endParaRPr>
          </a:p>
          <a:p>
            <a:pPr algn="just" eaLnBrk="1" hangingPunct="1">
              <a:defRPr/>
            </a:pPr>
            <a:r>
              <a:rPr lang="es-MX" altLang="es-MX" sz="1200" dirty="0" smtClean="0">
                <a:latin typeface="Century Gothic" panose="020B0502020202020204" pitchFamily="34" charset="0"/>
              </a:rPr>
              <a:t>El nivel de reclamo al 70% incrementa la acumulación del saldo por el pago de intereses a los DH inactivos.</a:t>
            </a:r>
          </a:p>
          <a:p>
            <a:pPr algn="just" eaLnBrk="1" hangingPunct="1">
              <a:defRPr/>
            </a:pPr>
            <a:r>
              <a:rPr lang="es-MX" altLang="es-MX" sz="1200" dirty="0" smtClean="0">
                <a:latin typeface="Century Gothic" panose="020B0502020202020204" pitchFamily="34" charset="0"/>
              </a:rPr>
              <a:t>Las mayores concentraciones de salidas demográficas se observan a partir de la brecha de 40 años.</a:t>
            </a:r>
          </a:p>
          <a:p>
            <a:pPr algn="just" eaLnBrk="1" hangingPunct="1">
              <a:defRPr/>
            </a:pPr>
            <a:r>
              <a:rPr lang="es-MX" altLang="es-MX" sz="1200" dirty="0" smtClean="0">
                <a:latin typeface="Century Gothic" panose="020B0502020202020204" pitchFamily="34" charset="0"/>
              </a:rPr>
              <a:t>El 68% de las salidas de la SCV se presentan entre los años 50 y 70. </a:t>
            </a:r>
          </a:p>
          <a:p>
            <a:pPr algn="just" eaLnBrk="1" hangingPunct="1">
              <a:defRPr/>
            </a:pPr>
            <a:r>
              <a:rPr lang="es-MX" altLang="es-MX" sz="1200" dirty="0" smtClean="0">
                <a:latin typeface="Century Gothic" panose="020B0502020202020204" pitchFamily="34" charset="0"/>
              </a:rPr>
              <a:t>El modelo realiza la entrega de la SCV a las personas al cumplir 90 años de edad independientemente del nivel de reclamo.</a:t>
            </a:r>
          </a:p>
        </p:txBody>
      </p:sp>
      <p:graphicFrame>
        <p:nvGraphicFramePr>
          <p:cNvPr id="8" name="39 Gráfico"/>
          <p:cNvGraphicFramePr>
            <a:graphicFrameLocks/>
          </p:cNvGraphicFramePr>
          <p:nvPr>
            <p:extLst>
              <p:ext uri="{D42A27DB-BD31-4B8C-83A1-F6EECF244321}">
                <p14:modId xmlns:p14="http://schemas.microsoft.com/office/powerpoint/2010/main" val="2814309843"/>
              </p:ext>
            </p:extLst>
          </p:nvPr>
        </p:nvGraphicFramePr>
        <p:xfrm>
          <a:off x="968427" y="2898275"/>
          <a:ext cx="7326000" cy="3823200"/>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3672402306"/>
      </p:ext>
    </p:extLst>
  </p:cSld>
  <p:clrMapOvr>
    <a:masterClrMapping/>
  </p:clrMapOvr>
  <p:timing>
    <p:tnLst>
      <p:par>
        <p:cT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9" name="4 Marcador de número de diapositiva"/>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itchFamily="34" charset="0"/>
              <a:buChar char="•"/>
              <a:defRPr sz="2800">
                <a:solidFill>
                  <a:schemeClr val="tx1"/>
                </a:solidFill>
                <a:latin typeface="Myriad Pro Light"/>
                <a:ea typeface="Myriad Pro Light"/>
                <a:cs typeface="Myriad Pro Light"/>
              </a:defRPr>
            </a:lvl1pPr>
            <a:lvl2pPr marL="742950" indent="-285750">
              <a:spcBef>
                <a:spcPct val="20000"/>
              </a:spcBef>
              <a:buFont typeface="Arial" pitchFamily="34" charset="0"/>
              <a:buChar char="–"/>
              <a:defRPr sz="2400">
                <a:solidFill>
                  <a:schemeClr val="tx1"/>
                </a:solidFill>
                <a:latin typeface="Myriad Pro Light"/>
                <a:ea typeface="Myriad Pro Light"/>
                <a:cs typeface="Myriad Pro Light"/>
              </a:defRPr>
            </a:lvl2pPr>
            <a:lvl3pPr marL="1143000" indent="-228600">
              <a:spcBef>
                <a:spcPct val="20000"/>
              </a:spcBef>
              <a:buFont typeface="Arial" pitchFamily="34" charset="0"/>
              <a:buChar char="•"/>
              <a:defRPr sz="2000">
                <a:solidFill>
                  <a:schemeClr val="tx1"/>
                </a:solidFill>
                <a:latin typeface="Myriad Pro Light"/>
                <a:ea typeface="Myriad Pro Light"/>
                <a:cs typeface="Myriad Pro Light"/>
              </a:defRPr>
            </a:lvl3pPr>
            <a:lvl4pPr marL="1600200" indent="-228600">
              <a:spcBef>
                <a:spcPct val="20000"/>
              </a:spcBef>
              <a:buFont typeface="Arial" pitchFamily="34" charset="0"/>
              <a:buChar char="–"/>
              <a:defRPr>
                <a:solidFill>
                  <a:schemeClr val="tx1"/>
                </a:solidFill>
                <a:latin typeface="Myriad Pro Light"/>
                <a:ea typeface="Myriad Pro Light"/>
                <a:cs typeface="Myriad Pro Light"/>
              </a:defRPr>
            </a:lvl4pPr>
            <a:lvl5pPr marL="2057400" indent="-228600">
              <a:spcBef>
                <a:spcPct val="20000"/>
              </a:spcBef>
              <a:buFont typeface="Arial" pitchFamily="34" charset="0"/>
              <a:buChar char="»"/>
              <a:defRPr>
                <a:solidFill>
                  <a:schemeClr val="tx1"/>
                </a:solidFill>
                <a:latin typeface="Myriad Pro Light"/>
                <a:ea typeface="Myriad Pro Light"/>
                <a:cs typeface="Myriad Pro Light"/>
              </a:defRPr>
            </a:lvl5pPr>
            <a:lvl6pPr marL="25146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6pPr>
            <a:lvl7pPr marL="29718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7pPr>
            <a:lvl8pPr marL="34290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8pPr>
            <a:lvl9pPr marL="38862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9pPr>
          </a:lstStyle>
          <a:p>
            <a:pPr>
              <a:spcBef>
                <a:spcPct val="0"/>
              </a:spcBef>
              <a:buFontTx/>
              <a:buNone/>
            </a:pPr>
            <a:fld id="{0FA15440-FABC-4920-9BDA-871185A25789}" type="slidenum">
              <a:rPr lang="es-ES" altLang="es-MX" sz="1200">
                <a:solidFill>
                  <a:srgbClr val="898989"/>
                </a:solidFill>
                <a:latin typeface="Myriad Pro"/>
                <a:ea typeface="Myriad Pro"/>
                <a:cs typeface="Myriad Pro"/>
              </a:rPr>
              <a:pPr>
                <a:spcBef>
                  <a:spcPct val="0"/>
                </a:spcBef>
                <a:buFontTx/>
                <a:buNone/>
              </a:pPr>
              <a:t>89</a:t>
            </a:fld>
            <a:endParaRPr lang="es-ES" altLang="es-MX" sz="1200">
              <a:solidFill>
                <a:srgbClr val="898989"/>
              </a:solidFill>
              <a:latin typeface="Myriad Pro"/>
              <a:ea typeface="Myriad Pro"/>
              <a:cs typeface="Myriad Pro"/>
            </a:endParaRPr>
          </a:p>
        </p:txBody>
      </p:sp>
      <p:sp>
        <p:nvSpPr>
          <p:cNvPr id="14340" name="CuadroTexto 1"/>
          <p:cNvSpPr txBox="1">
            <a:spLocks noChangeArrowheads="1"/>
          </p:cNvSpPr>
          <p:nvPr/>
        </p:nvSpPr>
        <p:spPr bwMode="auto">
          <a:xfrm>
            <a:off x="5105400" y="3397250"/>
            <a:ext cx="32750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itchFamily="34" charset="0"/>
              <a:buChar char="•"/>
              <a:defRPr sz="2800">
                <a:solidFill>
                  <a:schemeClr val="tx1"/>
                </a:solidFill>
                <a:latin typeface="Myriad Pro Light"/>
                <a:ea typeface="Myriad Pro Light"/>
                <a:cs typeface="Myriad Pro Light"/>
              </a:defRPr>
            </a:lvl1pPr>
            <a:lvl2pPr marL="742950" indent="-285750">
              <a:spcBef>
                <a:spcPct val="20000"/>
              </a:spcBef>
              <a:buFont typeface="Arial" pitchFamily="34" charset="0"/>
              <a:buChar char="–"/>
              <a:defRPr sz="2400">
                <a:solidFill>
                  <a:schemeClr val="tx1"/>
                </a:solidFill>
                <a:latin typeface="Myriad Pro Light"/>
                <a:ea typeface="Myriad Pro Light"/>
                <a:cs typeface="Myriad Pro Light"/>
              </a:defRPr>
            </a:lvl2pPr>
            <a:lvl3pPr marL="1143000" indent="-228600">
              <a:spcBef>
                <a:spcPct val="20000"/>
              </a:spcBef>
              <a:buFont typeface="Arial" pitchFamily="34" charset="0"/>
              <a:buChar char="•"/>
              <a:defRPr sz="2000">
                <a:solidFill>
                  <a:schemeClr val="tx1"/>
                </a:solidFill>
                <a:latin typeface="Myriad Pro Light"/>
                <a:ea typeface="Myriad Pro Light"/>
                <a:cs typeface="Myriad Pro Light"/>
              </a:defRPr>
            </a:lvl3pPr>
            <a:lvl4pPr marL="1600200" indent="-228600">
              <a:spcBef>
                <a:spcPct val="20000"/>
              </a:spcBef>
              <a:buFont typeface="Arial" pitchFamily="34" charset="0"/>
              <a:buChar char="–"/>
              <a:defRPr>
                <a:solidFill>
                  <a:schemeClr val="tx1"/>
                </a:solidFill>
                <a:latin typeface="Myriad Pro Light"/>
                <a:ea typeface="Myriad Pro Light"/>
                <a:cs typeface="Myriad Pro Light"/>
              </a:defRPr>
            </a:lvl4pPr>
            <a:lvl5pPr marL="2057400" indent="-228600">
              <a:spcBef>
                <a:spcPct val="20000"/>
              </a:spcBef>
              <a:buFont typeface="Arial" pitchFamily="34" charset="0"/>
              <a:buChar char="»"/>
              <a:defRPr>
                <a:solidFill>
                  <a:schemeClr val="tx1"/>
                </a:solidFill>
                <a:latin typeface="Myriad Pro Light"/>
                <a:ea typeface="Myriad Pro Light"/>
                <a:cs typeface="Myriad Pro Light"/>
              </a:defRPr>
            </a:lvl5pPr>
            <a:lvl6pPr marL="25146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6pPr>
            <a:lvl7pPr marL="29718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7pPr>
            <a:lvl8pPr marL="34290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8pPr>
            <a:lvl9pPr marL="38862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9pPr>
          </a:lstStyle>
          <a:p>
            <a:pPr algn="ctr">
              <a:spcBef>
                <a:spcPct val="0"/>
              </a:spcBef>
              <a:buFontTx/>
              <a:buNone/>
            </a:pPr>
            <a:r>
              <a:rPr lang="es-MX" altLang="es-MX" sz="1200" b="1" dirty="0" smtClean="0"/>
              <a:t>Comparativo de escenarios</a:t>
            </a:r>
            <a:endParaRPr lang="es-MX" altLang="es-MX" sz="1200" b="1" dirty="0"/>
          </a:p>
          <a:p>
            <a:pPr algn="ctr">
              <a:spcBef>
                <a:spcPct val="0"/>
              </a:spcBef>
              <a:buFontTx/>
              <a:buNone/>
            </a:pPr>
            <a:r>
              <a:rPr lang="es-MX" altLang="es-MX" sz="1200" b="1" dirty="0" smtClean="0"/>
              <a:t>Base - nivel </a:t>
            </a:r>
            <a:r>
              <a:rPr lang="es-MX" altLang="es-MX" sz="1200" b="1" dirty="0"/>
              <a:t>de </a:t>
            </a:r>
            <a:r>
              <a:rPr lang="es-MX" altLang="es-MX" sz="1200" b="1" dirty="0" smtClean="0"/>
              <a:t>reclamo </a:t>
            </a:r>
            <a:r>
              <a:rPr lang="es-MX" altLang="es-MX" sz="1200" b="1" dirty="0"/>
              <a:t>al 100%</a:t>
            </a:r>
          </a:p>
        </p:txBody>
      </p:sp>
      <p:sp>
        <p:nvSpPr>
          <p:cNvPr id="14341" name="CuadroTexto 17"/>
          <p:cNvSpPr txBox="1">
            <a:spLocks noChangeArrowheads="1"/>
          </p:cNvSpPr>
          <p:nvPr/>
        </p:nvSpPr>
        <p:spPr bwMode="auto">
          <a:xfrm>
            <a:off x="772604" y="3397250"/>
            <a:ext cx="32750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itchFamily="34" charset="0"/>
              <a:buChar char="•"/>
              <a:defRPr sz="2800">
                <a:solidFill>
                  <a:schemeClr val="tx1"/>
                </a:solidFill>
                <a:latin typeface="Myriad Pro Light"/>
                <a:ea typeface="Myriad Pro Light"/>
                <a:cs typeface="Myriad Pro Light"/>
              </a:defRPr>
            </a:lvl1pPr>
            <a:lvl2pPr marL="742950" indent="-285750">
              <a:spcBef>
                <a:spcPct val="20000"/>
              </a:spcBef>
              <a:buFont typeface="Arial" pitchFamily="34" charset="0"/>
              <a:buChar char="–"/>
              <a:defRPr sz="2400">
                <a:solidFill>
                  <a:schemeClr val="tx1"/>
                </a:solidFill>
                <a:latin typeface="Myriad Pro Light"/>
                <a:ea typeface="Myriad Pro Light"/>
                <a:cs typeface="Myriad Pro Light"/>
              </a:defRPr>
            </a:lvl2pPr>
            <a:lvl3pPr marL="1143000" indent="-228600">
              <a:spcBef>
                <a:spcPct val="20000"/>
              </a:spcBef>
              <a:buFont typeface="Arial" pitchFamily="34" charset="0"/>
              <a:buChar char="•"/>
              <a:defRPr sz="2000">
                <a:solidFill>
                  <a:schemeClr val="tx1"/>
                </a:solidFill>
                <a:latin typeface="Myriad Pro Light"/>
                <a:ea typeface="Myriad Pro Light"/>
                <a:cs typeface="Myriad Pro Light"/>
              </a:defRPr>
            </a:lvl3pPr>
            <a:lvl4pPr marL="1600200" indent="-228600">
              <a:spcBef>
                <a:spcPct val="20000"/>
              </a:spcBef>
              <a:buFont typeface="Arial" pitchFamily="34" charset="0"/>
              <a:buChar char="–"/>
              <a:defRPr>
                <a:solidFill>
                  <a:schemeClr val="tx1"/>
                </a:solidFill>
                <a:latin typeface="Myriad Pro Light"/>
                <a:ea typeface="Myriad Pro Light"/>
                <a:cs typeface="Myriad Pro Light"/>
              </a:defRPr>
            </a:lvl4pPr>
            <a:lvl5pPr marL="2057400" indent="-228600">
              <a:spcBef>
                <a:spcPct val="20000"/>
              </a:spcBef>
              <a:buFont typeface="Arial" pitchFamily="34" charset="0"/>
              <a:buChar char="»"/>
              <a:defRPr>
                <a:solidFill>
                  <a:schemeClr val="tx1"/>
                </a:solidFill>
                <a:latin typeface="Myriad Pro Light"/>
                <a:ea typeface="Myriad Pro Light"/>
                <a:cs typeface="Myriad Pro Light"/>
              </a:defRPr>
            </a:lvl5pPr>
            <a:lvl6pPr marL="25146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6pPr>
            <a:lvl7pPr marL="29718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7pPr>
            <a:lvl8pPr marL="34290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8pPr>
            <a:lvl9pPr marL="38862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9pPr>
          </a:lstStyle>
          <a:p>
            <a:pPr algn="ctr">
              <a:spcBef>
                <a:spcPct val="0"/>
              </a:spcBef>
              <a:buFontTx/>
              <a:buNone/>
            </a:pPr>
            <a:r>
              <a:rPr lang="es-MX" altLang="es-MX" sz="1200" b="1" dirty="0" smtClean="0"/>
              <a:t>Comparativo de escenarios</a:t>
            </a:r>
            <a:endParaRPr lang="es-MX" altLang="es-MX" sz="1200" b="1" dirty="0"/>
          </a:p>
          <a:p>
            <a:pPr algn="ctr">
              <a:spcBef>
                <a:spcPct val="0"/>
              </a:spcBef>
              <a:buFontTx/>
              <a:buNone/>
            </a:pPr>
            <a:r>
              <a:rPr lang="es-MX" altLang="es-MX" sz="1200" b="1" dirty="0" smtClean="0"/>
              <a:t>Base - nivel </a:t>
            </a:r>
            <a:r>
              <a:rPr lang="es-MX" altLang="es-MX" sz="1200" b="1" dirty="0"/>
              <a:t>de </a:t>
            </a:r>
            <a:r>
              <a:rPr lang="es-MX" altLang="es-MX" sz="1200" b="1" dirty="0" smtClean="0"/>
              <a:t>reclamo </a:t>
            </a:r>
            <a:r>
              <a:rPr lang="es-MX" altLang="es-MX" sz="1200" b="1" dirty="0"/>
              <a:t>al </a:t>
            </a:r>
            <a:r>
              <a:rPr lang="es-MX" altLang="es-MX" sz="1200" b="1" dirty="0" smtClean="0"/>
              <a:t>70</a:t>
            </a:r>
            <a:r>
              <a:rPr lang="es-MX" altLang="es-MX" sz="1200" b="1" dirty="0"/>
              <a:t>%</a:t>
            </a:r>
          </a:p>
        </p:txBody>
      </p:sp>
      <p:sp>
        <p:nvSpPr>
          <p:cNvPr id="14" name="5 Marcador de contenido"/>
          <p:cNvSpPr txBox="1">
            <a:spLocks/>
          </p:cNvSpPr>
          <p:nvPr/>
        </p:nvSpPr>
        <p:spPr bwMode="auto">
          <a:xfrm>
            <a:off x="457200" y="1231900"/>
            <a:ext cx="8359775" cy="2043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spcBef>
                <a:spcPct val="20000"/>
              </a:spcBef>
              <a:buFont typeface="Arial" pitchFamily="34" charset="0"/>
              <a:buChar char="•"/>
              <a:defRPr sz="2800">
                <a:solidFill>
                  <a:schemeClr val="tx1"/>
                </a:solidFill>
                <a:latin typeface="Myriad Pro Light"/>
                <a:ea typeface="Myriad Pro Light"/>
                <a:cs typeface="Myriad Pro Light"/>
              </a:defRPr>
            </a:lvl1pPr>
            <a:lvl2pPr marL="742950" indent="-285750">
              <a:spcBef>
                <a:spcPct val="20000"/>
              </a:spcBef>
              <a:buFont typeface="Arial" pitchFamily="34" charset="0"/>
              <a:buChar char="–"/>
              <a:defRPr sz="2400">
                <a:solidFill>
                  <a:schemeClr val="tx1"/>
                </a:solidFill>
                <a:latin typeface="Myriad Pro Light"/>
                <a:ea typeface="Myriad Pro Light"/>
                <a:cs typeface="Myriad Pro Light"/>
              </a:defRPr>
            </a:lvl2pPr>
            <a:lvl3pPr marL="1143000" indent="-228600">
              <a:spcBef>
                <a:spcPct val="20000"/>
              </a:spcBef>
              <a:buFont typeface="Arial" pitchFamily="34" charset="0"/>
              <a:buChar char="•"/>
              <a:defRPr sz="2000">
                <a:solidFill>
                  <a:schemeClr val="tx1"/>
                </a:solidFill>
                <a:latin typeface="Myriad Pro Light"/>
                <a:ea typeface="Myriad Pro Light"/>
                <a:cs typeface="Myriad Pro Light"/>
              </a:defRPr>
            </a:lvl3pPr>
            <a:lvl4pPr marL="1600200" indent="-228600">
              <a:spcBef>
                <a:spcPct val="20000"/>
              </a:spcBef>
              <a:buFont typeface="Arial" pitchFamily="34" charset="0"/>
              <a:buChar char="–"/>
              <a:defRPr>
                <a:solidFill>
                  <a:schemeClr val="tx1"/>
                </a:solidFill>
                <a:latin typeface="Myriad Pro Light"/>
                <a:ea typeface="Myriad Pro Light"/>
                <a:cs typeface="Myriad Pro Light"/>
              </a:defRPr>
            </a:lvl4pPr>
            <a:lvl5pPr marL="2057400" indent="-228600">
              <a:spcBef>
                <a:spcPct val="20000"/>
              </a:spcBef>
              <a:buFont typeface="Arial" pitchFamily="34" charset="0"/>
              <a:buChar char="»"/>
              <a:defRPr>
                <a:solidFill>
                  <a:schemeClr val="tx1"/>
                </a:solidFill>
                <a:latin typeface="Myriad Pro Light"/>
                <a:ea typeface="Myriad Pro Light"/>
                <a:cs typeface="Myriad Pro Light"/>
              </a:defRPr>
            </a:lvl5pPr>
            <a:lvl6pPr marL="25146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6pPr>
            <a:lvl7pPr marL="29718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7pPr>
            <a:lvl8pPr marL="34290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8pPr>
            <a:lvl9pPr marL="38862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9pPr>
          </a:lstStyle>
          <a:p>
            <a:pPr marL="0" indent="0" algn="just" eaLnBrk="1" hangingPunct="1">
              <a:buFont typeface="Arial" pitchFamily="34" charset="0"/>
              <a:buNone/>
              <a:defRPr/>
            </a:pPr>
            <a:r>
              <a:rPr lang="es-MX" altLang="es-MX" sz="1100" dirty="0" smtClean="0">
                <a:latin typeface="Century Gothic" panose="020B0502020202020204" pitchFamily="34" charset="0"/>
              </a:rPr>
              <a:t>Para identificar la importancia del </a:t>
            </a:r>
            <a:r>
              <a:rPr lang="es-MX" altLang="es-MX" sz="1100" b="1" dirty="0">
                <a:latin typeface="Century Gothic" panose="020B0502020202020204" pitchFamily="34" charset="0"/>
              </a:rPr>
              <a:t>n</a:t>
            </a:r>
            <a:r>
              <a:rPr lang="es-MX" altLang="es-MX" sz="1100" b="1" dirty="0" smtClean="0">
                <a:latin typeface="Century Gothic" panose="020B0502020202020204" pitchFamily="34" charset="0"/>
              </a:rPr>
              <a:t>ivel de reclamo </a:t>
            </a:r>
            <a:r>
              <a:rPr lang="es-MX" altLang="es-MX" sz="1100" dirty="0" smtClean="0">
                <a:latin typeface="Century Gothic" panose="020B0502020202020204" pitchFamily="34" charset="0"/>
              </a:rPr>
              <a:t>en los resultados de proyección de la SCV, se realizaron estimaciones con esta variable al 100%. El análisis comparativo contra el escenario base se presenta a continuación. El nivel de reclamo del escenario base es 70%, que es nivel observado en la operación del Instituto durante el 2016.</a:t>
            </a:r>
          </a:p>
          <a:p>
            <a:pPr marL="177800" indent="-177800" algn="just" eaLnBrk="1" hangingPunct="1">
              <a:defRPr/>
            </a:pPr>
            <a:endParaRPr lang="es-MX" altLang="es-MX" sz="1100" dirty="0" smtClean="0">
              <a:latin typeface="Century Gothic" panose="020B0502020202020204" pitchFamily="34" charset="0"/>
            </a:endParaRPr>
          </a:p>
          <a:p>
            <a:pPr marL="177800" indent="-177800" algn="just" eaLnBrk="1" hangingPunct="1">
              <a:defRPr/>
            </a:pPr>
            <a:r>
              <a:rPr lang="es-MX" altLang="es-MX" sz="1100" dirty="0" smtClean="0">
                <a:latin typeface="Century Gothic" panose="020B0502020202020204" pitchFamily="34" charset="0"/>
              </a:rPr>
              <a:t>Las brechas anuales muestran claramente la diferencia en saldos de la SCV. Las menores salidas del escenario de nivel de reclamo al 100% son un ahorro en términos de recursos necesarios para hacer frente a las obligaciones de la SCV.</a:t>
            </a:r>
          </a:p>
          <a:p>
            <a:pPr marL="177800" indent="-177800" algn="just" eaLnBrk="1" hangingPunct="1">
              <a:defRPr/>
            </a:pPr>
            <a:r>
              <a:rPr lang="es-MX" altLang="es-MX" sz="1100" dirty="0" smtClean="0">
                <a:latin typeface="Century Gothic" panose="020B0502020202020204" pitchFamily="34" charset="0"/>
              </a:rPr>
              <a:t>Este ahorro se debe a que el saldo de la SCV es entregado al DH en el momento en el que cumple las condiciones para retirarlo y le permite hacer uso de esos recursos para alcanzar un mejor nivel de vida en su retiro.</a:t>
            </a:r>
          </a:p>
        </p:txBody>
      </p:sp>
      <p:sp>
        <p:nvSpPr>
          <p:cNvPr id="11" name="5 Título"/>
          <p:cNvSpPr>
            <a:spLocks noGrp="1"/>
          </p:cNvSpPr>
          <p:nvPr>
            <p:ph type="title"/>
          </p:nvPr>
        </p:nvSpPr>
        <p:spPr>
          <a:xfrm>
            <a:off x="457200" y="274638"/>
            <a:ext cx="5562600" cy="631825"/>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r>
              <a:rPr lang="es-MX" altLang="es-MX" sz="2000" b="1" dirty="0">
                <a:latin typeface="Century Gothic" panose="020B0502020202020204" pitchFamily="34" charset="0"/>
              </a:rPr>
              <a:t>Resultados del Modelo de la SCV</a:t>
            </a:r>
            <a:br>
              <a:rPr lang="es-MX" altLang="es-MX" sz="2000" b="1" dirty="0">
                <a:latin typeface="Century Gothic" panose="020B0502020202020204" pitchFamily="34" charset="0"/>
              </a:rPr>
            </a:br>
            <a:r>
              <a:rPr lang="es-MX" altLang="es-MX" sz="2000" b="1" dirty="0">
                <a:latin typeface="Century Gothic" panose="020B0502020202020204" pitchFamily="34" charset="0"/>
              </a:rPr>
              <a:t>Comparativo de brechas de liquidez</a:t>
            </a:r>
          </a:p>
        </p:txBody>
      </p:sp>
      <p:pic>
        <p:nvPicPr>
          <p:cNvPr id="4" name="Imagen 3"/>
          <p:cNvPicPr>
            <a:picLocks noChangeAspect="1"/>
          </p:cNvPicPr>
          <p:nvPr/>
        </p:nvPicPr>
        <p:blipFill>
          <a:blip r:embed="rId3"/>
          <a:stretch>
            <a:fillRect/>
          </a:stretch>
        </p:blipFill>
        <p:spPr>
          <a:xfrm>
            <a:off x="246552" y="3856681"/>
            <a:ext cx="4327116" cy="2442519"/>
          </a:xfrm>
          <a:prstGeom prst="rect">
            <a:avLst/>
          </a:prstGeom>
        </p:spPr>
      </p:pic>
      <p:pic>
        <p:nvPicPr>
          <p:cNvPr id="5" name="Imagen 4"/>
          <p:cNvPicPr>
            <a:picLocks noChangeAspect="1"/>
          </p:cNvPicPr>
          <p:nvPr/>
        </p:nvPicPr>
        <p:blipFill>
          <a:blip r:embed="rId4"/>
          <a:stretch>
            <a:fillRect/>
          </a:stretch>
        </p:blipFill>
        <p:spPr>
          <a:xfrm>
            <a:off x="4571207" y="3856681"/>
            <a:ext cx="4327116" cy="2442519"/>
          </a:xfrm>
          <a:prstGeom prst="rect">
            <a:avLst/>
          </a:prstGeom>
        </p:spPr>
      </p:pic>
    </p:spTree>
    <p:extLst>
      <p:ext uri="{BB962C8B-B14F-4D97-AF65-F5344CB8AC3E}">
        <p14:creationId xmlns:p14="http://schemas.microsoft.com/office/powerpoint/2010/main" val="90939527"/>
      </p:ext>
    </p:extLst>
  </p:cSld>
  <p:clrMapOvr>
    <a:masterClrMapping/>
  </p:clrMapOvr>
  <p:timing>
    <p:tnLst>
      <p:par>
        <p:cTn id="1" dur="indefinite" restart="never" nodeType="tmRoot"/>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0" name="1 Título"/>
          <p:cNvSpPr>
            <a:spLocks noGrp="1"/>
          </p:cNvSpPr>
          <p:nvPr>
            <p:ph type="title"/>
          </p:nvPr>
        </p:nvSpPr>
        <p:spPr>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r>
              <a:rPr lang="es-MX" altLang="es-MX" sz="2000" b="1">
                <a:latin typeface="Century Gothic" panose="020B0502020202020204" pitchFamily="34" charset="0"/>
              </a:rPr>
              <a:t>Conclusiones</a:t>
            </a:r>
          </a:p>
        </p:txBody>
      </p:sp>
      <p:sp>
        <p:nvSpPr>
          <p:cNvPr id="23555" name="2 Marcador de contenido"/>
          <p:cNvSpPr>
            <a:spLocks noGrp="1"/>
          </p:cNvSpPr>
          <p:nvPr>
            <p:ph idx="1"/>
          </p:nvPr>
        </p:nvSpPr>
        <p:spPr>
          <a:xfrm>
            <a:off x="457200" y="1231900"/>
            <a:ext cx="8229600" cy="5124450"/>
          </a:xfrm>
        </p:spPr>
        <p:txBody>
          <a:bodyPr/>
          <a:lstStyle/>
          <a:p>
            <a:pPr marL="0" indent="0" algn="just">
              <a:buNone/>
              <a:defRPr/>
            </a:pPr>
            <a:r>
              <a:rPr lang="es-MX" altLang="es-MX" sz="1100" dirty="0">
                <a:latin typeface="Century Gothic" panose="020B0502020202020204" pitchFamily="34" charset="0"/>
              </a:rPr>
              <a:t>El </a:t>
            </a:r>
            <a:r>
              <a:rPr lang="es-MX" altLang="es-MX" sz="1100" dirty="0" smtClean="0">
                <a:latin typeface="Century Gothic" panose="020B0502020202020204" pitchFamily="34" charset="0"/>
              </a:rPr>
              <a:t>modelo </a:t>
            </a:r>
            <a:r>
              <a:rPr lang="es-MX" altLang="es-MX" sz="1100" dirty="0">
                <a:latin typeface="Century Gothic" panose="020B0502020202020204" pitchFamily="34" charset="0"/>
              </a:rPr>
              <a:t>de la </a:t>
            </a:r>
            <a:r>
              <a:rPr lang="es-MX" altLang="es-MX" sz="1100" dirty="0" smtClean="0">
                <a:latin typeface="Century Gothic" panose="020B0502020202020204" pitchFamily="34" charset="0"/>
              </a:rPr>
              <a:t>subcuenta </a:t>
            </a:r>
            <a:r>
              <a:rPr lang="es-MX" altLang="es-MX" sz="1100" dirty="0">
                <a:latin typeface="Century Gothic" panose="020B0502020202020204" pitchFamily="34" charset="0"/>
              </a:rPr>
              <a:t>de </a:t>
            </a:r>
            <a:r>
              <a:rPr lang="es-MX" altLang="es-MX" sz="1100" dirty="0" smtClean="0">
                <a:latin typeface="Century Gothic" panose="020B0502020202020204" pitchFamily="34" charset="0"/>
              </a:rPr>
              <a:t>vivienda </a:t>
            </a:r>
            <a:r>
              <a:rPr lang="es-MX" altLang="es-MX" sz="1100" dirty="0">
                <a:latin typeface="Century Gothic" panose="020B0502020202020204" pitchFamily="34" charset="0"/>
              </a:rPr>
              <a:t>permite realizar análisis más profundos del comportamiento del pasivo del Instituto y con ellos plantear estrategias orientadas a maximizar el valor generado para los derechohabientes, salvaguardando la solvencia financiera del Infonavit en el corto y en el largo plazo</a:t>
            </a:r>
            <a:r>
              <a:rPr lang="es-MX" altLang="es-MX" sz="1100" dirty="0" smtClean="0">
                <a:latin typeface="Century Gothic" panose="020B0502020202020204" pitchFamily="34" charset="0"/>
              </a:rPr>
              <a:t>.</a:t>
            </a:r>
          </a:p>
          <a:p>
            <a:pPr marL="0" indent="0" algn="just">
              <a:buNone/>
              <a:defRPr/>
            </a:pPr>
            <a:endParaRPr lang="es-MX" altLang="es-MX" sz="1100" dirty="0">
              <a:latin typeface="Century Gothic" panose="020B0502020202020204" pitchFamily="34" charset="0"/>
            </a:endParaRPr>
          </a:p>
          <a:p>
            <a:pPr marL="0" indent="0" algn="just">
              <a:buFont typeface="Arial" pitchFamily="34" charset="0"/>
              <a:buNone/>
              <a:defRPr/>
            </a:pPr>
            <a:r>
              <a:rPr lang="es-MX" altLang="es-MX" sz="1100" dirty="0" smtClean="0">
                <a:latin typeface="Century Gothic" panose="020B0502020202020204" pitchFamily="34" charset="0"/>
              </a:rPr>
              <a:t>Las principales conclusiones del análisis de los resultados del modelo de la subcuenta de vivienda - negocio en marcha son:</a:t>
            </a:r>
          </a:p>
          <a:p>
            <a:pPr marL="0" indent="0" algn="just">
              <a:buFont typeface="Arial" pitchFamily="34" charset="0"/>
              <a:buNone/>
              <a:defRPr/>
            </a:pPr>
            <a:endParaRPr lang="es-MX" altLang="es-MX" sz="1100" dirty="0" smtClean="0">
              <a:latin typeface="Century Gothic" panose="020B0502020202020204" pitchFamily="34" charset="0"/>
            </a:endParaRPr>
          </a:p>
          <a:p>
            <a:pPr marL="177800" indent="-177800" algn="just">
              <a:defRPr/>
            </a:pPr>
            <a:r>
              <a:rPr lang="es-MX" altLang="es-MX" sz="1100" dirty="0" smtClean="0">
                <a:latin typeface="Century Gothic" panose="020B0502020202020204" pitchFamily="34" charset="0"/>
              </a:rPr>
              <a:t>En cuanto a los flujos proyectados para la SCV, los resultados mostrados coinciden con las conclusiones del Estudio anual de Activos y Pasivos 2016.</a:t>
            </a:r>
          </a:p>
          <a:p>
            <a:pPr marL="177800" indent="-177800" algn="just">
              <a:defRPr/>
            </a:pPr>
            <a:endParaRPr lang="es-MX" altLang="es-MX" sz="1100" dirty="0" smtClean="0">
              <a:latin typeface="Century Gothic" panose="020B0502020202020204" pitchFamily="34" charset="0"/>
            </a:endParaRPr>
          </a:p>
          <a:p>
            <a:pPr marL="177800" indent="-177800" algn="just">
              <a:defRPr/>
            </a:pPr>
            <a:r>
              <a:rPr lang="es-MX" altLang="es-MX" sz="1100" dirty="0" smtClean="0">
                <a:latin typeface="Century Gothic" panose="020B0502020202020204" pitchFamily="34" charset="0"/>
              </a:rPr>
              <a:t>Dado el nivel de reclamo observado (70%), se tendría un mayor </a:t>
            </a:r>
            <a:r>
              <a:rPr lang="es-MX" altLang="es-MX" sz="1100" dirty="0">
                <a:latin typeface="Century Gothic" panose="020B0502020202020204" pitchFamily="34" charset="0"/>
              </a:rPr>
              <a:t>costo </a:t>
            </a:r>
            <a:r>
              <a:rPr lang="es-MX" altLang="es-MX" sz="1100" dirty="0" smtClean="0">
                <a:latin typeface="Century Gothic" panose="020B0502020202020204" pitchFamily="34" charset="0"/>
              </a:rPr>
              <a:t>futuro (remuneración a saldos no reclamados) que con </a:t>
            </a:r>
            <a:r>
              <a:rPr lang="es-MX" altLang="es-MX" sz="1100" dirty="0">
                <a:latin typeface="Century Gothic" panose="020B0502020202020204" pitchFamily="34" charset="0"/>
              </a:rPr>
              <a:t>un </a:t>
            </a:r>
            <a:r>
              <a:rPr lang="es-MX" altLang="es-MX" sz="1100" dirty="0" smtClean="0">
                <a:latin typeface="Century Gothic" panose="020B0502020202020204" pitchFamily="34" charset="0"/>
              </a:rPr>
              <a:t>nivel </a:t>
            </a:r>
            <a:r>
              <a:rPr lang="es-MX" altLang="es-MX" sz="1100" dirty="0">
                <a:latin typeface="Century Gothic" panose="020B0502020202020204" pitchFamily="34" charset="0"/>
              </a:rPr>
              <a:t>de </a:t>
            </a:r>
            <a:r>
              <a:rPr lang="es-MX" altLang="es-MX" sz="1100" dirty="0" smtClean="0">
                <a:latin typeface="Century Gothic" panose="020B0502020202020204" pitchFamily="34" charset="0"/>
              </a:rPr>
              <a:t>reclamo del </a:t>
            </a:r>
            <a:r>
              <a:rPr lang="es-MX" altLang="es-MX" sz="1100" dirty="0">
                <a:latin typeface="Century Gothic" panose="020B0502020202020204" pitchFamily="34" charset="0"/>
              </a:rPr>
              <a:t>100</a:t>
            </a:r>
            <a:r>
              <a:rPr lang="es-MX" altLang="es-MX" sz="1100" dirty="0" smtClean="0">
                <a:latin typeface="Century Gothic" panose="020B0502020202020204" pitchFamily="34" charset="0"/>
              </a:rPr>
              <a:t>%. El </a:t>
            </a:r>
            <a:r>
              <a:rPr lang="es-MX" altLang="es-MX" sz="1100" dirty="0">
                <a:latin typeface="Century Gothic" panose="020B0502020202020204" pitchFamily="34" charset="0"/>
              </a:rPr>
              <a:t>incremento en el </a:t>
            </a:r>
            <a:r>
              <a:rPr lang="es-MX" altLang="es-MX" sz="1100" dirty="0" smtClean="0">
                <a:latin typeface="Century Gothic" panose="020B0502020202020204" pitchFamily="34" charset="0"/>
              </a:rPr>
              <a:t>nivel </a:t>
            </a:r>
            <a:r>
              <a:rPr lang="es-MX" altLang="es-MX" sz="1100" dirty="0">
                <a:latin typeface="Century Gothic" panose="020B0502020202020204" pitchFamily="34" charset="0"/>
              </a:rPr>
              <a:t>de </a:t>
            </a:r>
            <a:r>
              <a:rPr lang="es-MX" altLang="es-MX" sz="1100" dirty="0" smtClean="0">
                <a:latin typeface="Century Gothic" panose="020B0502020202020204" pitchFamily="34" charset="0"/>
              </a:rPr>
              <a:t>reclamo </a:t>
            </a:r>
            <a:r>
              <a:rPr lang="es-MX" altLang="es-MX" sz="1100" dirty="0">
                <a:latin typeface="Century Gothic" panose="020B0502020202020204" pitchFamily="34" charset="0"/>
              </a:rPr>
              <a:t>maximiza el valor del saldo de la </a:t>
            </a:r>
            <a:r>
              <a:rPr lang="es-MX" altLang="es-MX" sz="1100" dirty="0" smtClean="0">
                <a:latin typeface="Century Gothic" panose="020B0502020202020204" pitchFamily="34" charset="0"/>
              </a:rPr>
              <a:t>subcuenta </a:t>
            </a:r>
            <a:r>
              <a:rPr lang="es-MX" altLang="es-MX" sz="1100" dirty="0">
                <a:latin typeface="Century Gothic" panose="020B0502020202020204" pitchFamily="34" charset="0"/>
              </a:rPr>
              <a:t>de </a:t>
            </a:r>
            <a:r>
              <a:rPr lang="es-MX" altLang="es-MX" sz="1100" dirty="0" smtClean="0">
                <a:latin typeface="Century Gothic" panose="020B0502020202020204" pitchFamily="34" charset="0"/>
              </a:rPr>
              <a:t>vivienda </a:t>
            </a:r>
            <a:r>
              <a:rPr lang="es-MX" altLang="es-MX" sz="1100" dirty="0">
                <a:latin typeface="Century Gothic" panose="020B0502020202020204" pitchFamily="34" charset="0"/>
              </a:rPr>
              <a:t>entregada a los derechohabientes </a:t>
            </a:r>
            <a:r>
              <a:rPr lang="es-MX" altLang="es-MX" sz="1100" dirty="0" smtClean="0">
                <a:latin typeface="Century Gothic" panose="020B0502020202020204" pitchFamily="34" charset="0"/>
              </a:rPr>
              <a:t>al haber una mayor cantidad de flujos en el corto y mediano plazo </a:t>
            </a:r>
            <a:r>
              <a:rPr lang="es-MX" altLang="es-MX" sz="1100" i="1" dirty="0" smtClean="0">
                <a:latin typeface="Century Gothic" panose="020B0502020202020204" pitchFamily="34" charset="0"/>
              </a:rPr>
              <a:t>vs</a:t>
            </a:r>
            <a:r>
              <a:rPr lang="es-MX" altLang="es-MX" sz="1100" dirty="0" smtClean="0">
                <a:latin typeface="Century Gothic" panose="020B0502020202020204" pitchFamily="34" charset="0"/>
              </a:rPr>
              <a:t> un menor nivel de reclamo que implica más flujos en el largo plazo.</a:t>
            </a:r>
            <a:endParaRPr lang="es-MX" altLang="es-MX" sz="1100" dirty="0">
              <a:latin typeface="Century Gothic" panose="020B0502020202020204" pitchFamily="34" charset="0"/>
            </a:endParaRPr>
          </a:p>
          <a:p>
            <a:pPr marL="177800" indent="-177800" algn="just">
              <a:defRPr/>
            </a:pPr>
            <a:endParaRPr lang="es-MX" altLang="es-MX" sz="1100" dirty="0" smtClean="0">
              <a:latin typeface="Century Gothic" panose="020B0502020202020204" pitchFamily="34" charset="0"/>
            </a:endParaRPr>
          </a:p>
          <a:p>
            <a:pPr marL="177800" indent="-177800" algn="just">
              <a:defRPr/>
            </a:pPr>
            <a:r>
              <a:rPr lang="es-MX" altLang="es-MX" sz="1100" dirty="0" smtClean="0">
                <a:latin typeface="Century Gothic" panose="020B0502020202020204" pitchFamily="34" charset="0"/>
              </a:rPr>
              <a:t>La proyección </a:t>
            </a:r>
            <a:r>
              <a:rPr lang="es-MX" altLang="es-MX" sz="1100" dirty="0">
                <a:latin typeface="Century Gothic" panose="020B0502020202020204" pitchFamily="34" charset="0"/>
              </a:rPr>
              <a:t>de flujos de la </a:t>
            </a:r>
            <a:r>
              <a:rPr lang="es-MX" altLang="es-MX" sz="1100" dirty="0" smtClean="0">
                <a:latin typeface="Century Gothic" panose="020B0502020202020204" pitchFamily="34" charset="0"/>
              </a:rPr>
              <a:t>subcuenta </a:t>
            </a:r>
            <a:r>
              <a:rPr lang="es-MX" altLang="es-MX" sz="1100" dirty="0">
                <a:latin typeface="Century Gothic" panose="020B0502020202020204" pitchFamily="34" charset="0"/>
              </a:rPr>
              <a:t>de </a:t>
            </a:r>
            <a:r>
              <a:rPr lang="es-MX" altLang="es-MX" sz="1100" dirty="0" smtClean="0">
                <a:latin typeface="Century Gothic" panose="020B0502020202020204" pitchFamily="34" charset="0"/>
              </a:rPr>
              <a:t>vivienda </a:t>
            </a:r>
            <a:r>
              <a:rPr lang="es-MX" altLang="es-MX" sz="1100" dirty="0">
                <a:latin typeface="Century Gothic" panose="020B0502020202020204" pitchFamily="34" charset="0"/>
              </a:rPr>
              <a:t>y su comportamiento para la población existente presenta estabilidad </a:t>
            </a:r>
            <a:r>
              <a:rPr lang="es-MX" altLang="es-MX" sz="1100" dirty="0" smtClean="0">
                <a:latin typeface="Century Gothic" panose="020B0502020202020204" pitchFamily="34" charset="0"/>
              </a:rPr>
              <a:t>para </a:t>
            </a:r>
            <a:r>
              <a:rPr lang="es-MX" altLang="es-MX" sz="1100" dirty="0">
                <a:latin typeface="Century Gothic" panose="020B0502020202020204" pitchFamily="34" charset="0"/>
              </a:rPr>
              <a:t>los escenarios evaluados, por lo que los requerimientos de liquidez para hacer frente a la mayor proporción de las entregas de depósitos se esperan en </a:t>
            </a:r>
            <a:r>
              <a:rPr lang="es-MX" altLang="es-MX" sz="1100" dirty="0" smtClean="0">
                <a:latin typeface="Century Gothic" panose="020B0502020202020204" pitchFamily="34" charset="0"/>
              </a:rPr>
              <a:t>30 </a:t>
            </a:r>
            <a:r>
              <a:rPr lang="es-MX" altLang="es-MX" sz="1100" dirty="0">
                <a:latin typeface="Century Gothic" panose="020B0502020202020204" pitchFamily="34" charset="0"/>
              </a:rPr>
              <a:t>años o más.</a:t>
            </a:r>
          </a:p>
          <a:p>
            <a:pPr marL="177800" indent="-177800" algn="just">
              <a:defRPr/>
            </a:pPr>
            <a:endParaRPr lang="es-MX" altLang="es-MX" sz="1100" dirty="0" smtClean="0">
              <a:latin typeface="Century Gothic" panose="020B0502020202020204" pitchFamily="34" charset="0"/>
            </a:endParaRPr>
          </a:p>
          <a:p>
            <a:pPr marL="177800" indent="-177800" algn="just">
              <a:defRPr/>
            </a:pPr>
            <a:r>
              <a:rPr lang="es-MX" altLang="es-MX" sz="1100" dirty="0">
                <a:latin typeface="Century Gothic" panose="020B0502020202020204" pitchFamily="34" charset="0"/>
              </a:rPr>
              <a:t>El análisis del </a:t>
            </a:r>
            <a:r>
              <a:rPr lang="es-MX" altLang="es-MX" sz="1100" dirty="0" smtClean="0">
                <a:latin typeface="Century Gothic" panose="020B0502020202020204" pitchFamily="34" charset="0"/>
              </a:rPr>
              <a:t>negocio </a:t>
            </a:r>
            <a:r>
              <a:rPr lang="es-MX" altLang="es-MX" sz="1100" dirty="0">
                <a:latin typeface="Century Gothic" panose="020B0502020202020204" pitchFamily="34" charset="0"/>
              </a:rPr>
              <a:t>en </a:t>
            </a:r>
            <a:r>
              <a:rPr lang="es-MX" altLang="es-MX" sz="1100" dirty="0" smtClean="0">
                <a:latin typeface="Century Gothic" panose="020B0502020202020204" pitchFamily="34" charset="0"/>
              </a:rPr>
              <a:t>marcha </a:t>
            </a:r>
            <a:r>
              <a:rPr lang="es-MX" altLang="es-MX" sz="1100" dirty="0">
                <a:latin typeface="Century Gothic" panose="020B0502020202020204" pitchFamily="34" charset="0"/>
              </a:rPr>
              <a:t>permite entender el comportamiento intrínseco del pasivo, independientemente de los flujos futuros que pueden esconder riesgos estructurales en el largo plazo. El siguiente nivel de análisis del modelo SCV – CGR consiste en </a:t>
            </a:r>
            <a:r>
              <a:rPr lang="es-MX" altLang="es-MX" sz="1100" dirty="0" smtClean="0">
                <a:latin typeface="Century Gothic" panose="020B0502020202020204" pitchFamily="34" charset="0"/>
              </a:rPr>
              <a:t>considerar el </a:t>
            </a:r>
            <a:r>
              <a:rPr lang="es-MX" altLang="es-MX" sz="1100" dirty="0">
                <a:latin typeface="Century Gothic" panose="020B0502020202020204" pitchFamily="34" charset="0"/>
              </a:rPr>
              <a:t>impacto de los nuevos ingresos de personas aportando a la </a:t>
            </a:r>
            <a:r>
              <a:rPr lang="es-MX" altLang="es-MX" sz="1100" dirty="0" smtClean="0">
                <a:latin typeface="Century Gothic" panose="020B0502020202020204" pitchFamily="34" charset="0"/>
              </a:rPr>
              <a:t>SCV y los créditos originados durante el periodo de proyección.</a:t>
            </a:r>
            <a:endParaRPr lang="es-MX" altLang="es-MX" sz="1100" dirty="0">
              <a:latin typeface="Century Gothic" panose="020B0502020202020204" pitchFamily="34" charset="0"/>
            </a:endParaRPr>
          </a:p>
          <a:p>
            <a:pPr marL="177800" indent="-177800" algn="just">
              <a:defRPr/>
            </a:pPr>
            <a:endParaRPr lang="es-MX" altLang="es-MX" sz="1100" dirty="0" smtClean="0">
              <a:latin typeface="Century Gothic" panose="020B0502020202020204" pitchFamily="34" charset="0"/>
            </a:endParaRPr>
          </a:p>
          <a:p>
            <a:pPr marL="177800" indent="-177800" algn="just">
              <a:defRPr/>
            </a:pPr>
            <a:r>
              <a:rPr lang="es-MX" altLang="es-MX" sz="1100" dirty="0" smtClean="0">
                <a:latin typeface="Century Gothic" panose="020B0502020202020204" pitchFamily="34" charset="0"/>
              </a:rPr>
              <a:t>El Instituto está generando valor para los derechohabientes debido al pago de cantidad </a:t>
            </a:r>
            <a:r>
              <a:rPr lang="es-MX" altLang="es-MX" sz="1100" dirty="0">
                <a:latin typeface="Century Gothic" panose="020B0502020202020204" pitchFamily="34" charset="0"/>
              </a:rPr>
              <a:t>b</a:t>
            </a:r>
            <a:r>
              <a:rPr lang="es-MX" altLang="es-MX" sz="1100" dirty="0" smtClean="0">
                <a:latin typeface="Century Gothic" panose="020B0502020202020204" pitchFamily="34" charset="0"/>
              </a:rPr>
              <a:t>ásica y cantidad de ajuste sobre los saldos de la SCV. Sin embargo, este valor para los derechohabientes debe estar soportado por los rendimientos generados en la operación del Instituto (cartera hipotecaria y portafolio de inversiones).</a:t>
            </a:r>
          </a:p>
        </p:txBody>
      </p:sp>
      <p:sp>
        <p:nvSpPr>
          <p:cNvPr id="2" name="1 Marcador de número de diapositiva"/>
          <p:cNvSpPr>
            <a:spLocks noGrp="1"/>
          </p:cNvSpPr>
          <p:nvPr>
            <p:ph type="sldNum" sz="quarter" idx="12"/>
          </p:nvPr>
        </p:nvSpPr>
        <p:spPr/>
        <p:txBody>
          <a:bodyPr/>
          <a:lstStyle/>
          <a:p>
            <a:fld id="{05E83AA4-A00D-4AA0-8FE8-B93C9F3EC141}" type="slidenum">
              <a:rPr lang="es-ES" altLang="es-MX" smtClean="0"/>
              <a:pPr/>
              <a:t>90</a:t>
            </a:fld>
            <a:endParaRPr lang="es-ES" altLang="es-MX" dirty="0"/>
          </a:p>
        </p:txBody>
      </p:sp>
      <p:sp>
        <p:nvSpPr>
          <p:cNvPr id="3" name="2 CuadroTexto"/>
          <p:cNvSpPr txBox="1"/>
          <p:nvPr/>
        </p:nvSpPr>
        <p:spPr>
          <a:xfrm>
            <a:off x="785004" y="6495691"/>
            <a:ext cx="7306573" cy="307777"/>
          </a:xfrm>
          <a:prstGeom prst="rect">
            <a:avLst/>
          </a:prstGeom>
          <a:noFill/>
        </p:spPr>
        <p:txBody>
          <a:bodyPr wrap="square" rtlCol="0">
            <a:spAutoFit/>
          </a:bodyPr>
          <a:lstStyle/>
          <a:p>
            <a:r>
              <a:rPr lang="es-MX" sz="1400" dirty="0" smtClean="0">
                <a:latin typeface="Century Gothic" panose="020B0502020202020204" pitchFamily="34" charset="0"/>
              </a:rPr>
              <a:t>Anexos: </a:t>
            </a:r>
            <a:r>
              <a:rPr lang="es-MX" altLang="es-MX" sz="1400" dirty="0">
                <a:latin typeface="Century Gothic" panose="020B0502020202020204" pitchFamily="34" charset="0"/>
                <a:hlinkClick r:id="rId2" action="ppaction://hlinksldjump"/>
              </a:rPr>
              <a:t>Modelo de la Subcuenta de </a:t>
            </a:r>
            <a:r>
              <a:rPr lang="es-MX" altLang="es-MX" sz="1400" dirty="0" smtClean="0">
                <a:latin typeface="Century Gothic" panose="020B0502020202020204" pitchFamily="34" charset="0"/>
                <a:hlinkClick r:id="rId2" action="ppaction://hlinksldjump"/>
              </a:rPr>
              <a:t>Vivienda</a:t>
            </a:r>
            <a:endParaRPr lang="es-MX" altLang="es-MX" sz="1400" dirty="0">
              <a:latin typeface="Century Gothic" panose="020B0502020202020204" pitchFamily="34" charset="0"/>
            </a:endParaRPr>
          </a:p>
        </p:txBody>
      </p:sp>
    </p:spTree>
    <p:extLst>
      <p:ext uri="{BB962C8B-B14F-4D97-AF65-F5344CB8AC3E}">
        <p14:creationId xmlns:p14="http://schemas.microsoft.com/office/powerpoint/2010/main" val="338444711"/>
      </p:ext>
    </p:extLst>
  </p:cSld>
  <p:clrMapOvr>
    <a:masterClrMapping/>
  </p:clrMapOvr>
  <p:timing>
    <p:tnLst>
      <p:par>
        <p:cT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9 Rectángulo"/>
          <p:cNvSpPr/>
          <p:nvPr/>
        </p:nvSpPr>
        <p:spPr>
          <a:xfrm>
            <a:off x="1521725" y="4375540"/>
            <a:ext cx="6721524" cy="251914"/>
          </a:xfrm>
          <a:prstGeom prst="rect">
            <a:avLst/>
          </a:prstGeom>
          <a:ln/>
        </p:spPr>
        <p:style>
          <a:lnRef idx="2">
            <a:schemeClr val="dk1"/>
          </a:lnRef>
          <a:fillRef idx="1">
            <a:schemeClr val="lt1"/>
          </a:fillRef>
          <a:effectRef idx="0">
            <a:schemeClr val="dk1"/>
          </a:effectRef>
          <a:fontRef idx="minor">
            <a:schemeClr val="dk1"/>
          </a:fontRef>
        </p:style>
        <p:txBody>
          <a:bodyPr rtlCol="0" anchor="ctr"/>
          <a:lstStyle/>
          <a:p>
            <a:pPr algn="ctr"/>
            <a:endParaRPr lang="es-MX" dirty="0">
              <a:latin typeface="Century Gothic" panose="020B0502020202020204" pitchFamily="34" charset="0"/>
            </a:endParaRPr>
          </a:p>
        </p:txBody>
      </p:sp>
      <p:sp>
        <p:nvSpPr>
          <p:cNvPr id="7" name="1 Título"/>
          <p:cNvSpPr txBox="1">
            <a:spLocks/>
          </p:cNvSpPr>
          <p:nvPr/>
        </p:nvSpPr>
        <p:spPr bwMode="auto">
          <a:xfrm>
            <a:off x="232470" y="0"/>
            <a:ext cx="2163628" cy="568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noAutofit/>
          </a:bodyPr>
          <a:lstStyle>
            <a:lvl1pPr algn="l" defTabSz="457200" rtl="0" fontAlgn="base">
              <a:spcBef>
                <a:spcPct val="0"/>
              </a:spcBef>
              <a:spcAft>
                <a:spcPct val="0"/>
              </a:spcAft>
              <a:defRPr sz="3200" kern="1200">
                <a:solidFill>
                  <a:srgbClr val="CD0000"/>
                </a:solidFill>
                <a:latin typeface="Myriad Pro"/>
                <a:ea typeface="Myriad Pro"/>
                <a:cs typeface="Myriad Pro"/>
              </a:defRPr>
            </a:lvl1pPr>
            <a:lvl2pPr algn="l" defTabSz="457200" rtl="0" fontAlgn="base">
              <a:spcBef>
                <a:spcPct val="0"/>
              </a:spcBef>
              <a:spcAft>
                <a:spcPct val="0"/>
              </a:spcAft>
              <a:defRPr sz="3200">
                <a:solidFill>
                  <a:srgbClr val="CD0000"/>
                </a:solidFill>
                <a:latin typeface="Myriad Pro"/>
                <a:ea typeface="Myriad Pro"/>
                <a:cs typeface="Myriad Pro"/>
              </a:defRPr>
            </a:lvl2pPr>
            <a:lvl3pPr algn="l" defTabSz="457200" rtl="0" fontAlgn="base">
              <a:spcBef>
                <a:spcPct val="0"/>
              </a:spcBef>
              <a:spcAft>
                <a:spcPct val="0"/>
              </a:spcAft>
              <a:defRPr sz="3200">
                <a:solidFill>
                  <a:srgbClr val="CD0000"/>
                </a:solidFill>
                <a:latin typeface="Myriad Pro"/>
                <a:ea typeface="Myriad Pro"/>
                <a:cs typeface="Myriad Pro"/>
              </a:defRPr>
            </a:lvl3pPr>
            <a:lvl4pPr algn="l" defTabSz="457200" rtl="0" fontAlgn="base">
              <a:spcBef>
                <a:spcPct val="0"/>
              </a:spcBef>
              <a:spcAft>
                <a:spcPct val="0"/>
              </a:spcAft>
              <a:defRPr sz="3200">
                <a:solidFill>
                  <a:srgbClr val="CD0000"/>
                </a:solidFill>
                <a:latin typeface="Myriad Pro"/>
                <a:ea typeface="Myriad Pro"/>
                <a:cs typeface="Myriad Pro"/>
              </a:defRPr>
            </a:lvl4pPr>
            <a:lvl5pPr algn="l" defTabSz="457200" rtl="0" fontAlgn="base">
              <a:spcBef>
                <a:spcPct val="0"/>
              </a:spcBef>
              <a:spcAft>
                <a:spcPct val="0"/>
              </a:spcAft>
              <a:defRPr sz="3200">
                <a:solidFill>
                  <a:srgbClr val="CD0000"/>
                </a:solidFill>
                <a:latin typeface="Myriad Pro"/>
                <a:ea typeface="Myriad Pro"/>
                <a:cs typeface="Myriad Pro"/>
              </a:defRPr>
            </a:lvl5pPr>
            <a:lvl6pPr marL="457200" algn="l" defTabSz="457200" rtl="0" fontAlgn="base">
              <a:spcBef>
                <a:spcPct val="0"/>
              </a:spcBef>
              <a:spcAft>
                <a:spcPct val="0"/>
              </a:spcAft>
              <a:defRPr sz="3200">
                <a:solidFill>
                  <a:srgbClr val="CD0000"/>
                </a:solidFill>
                <a:latin typeface="Myriad Pro"/>
                <a:ea typeface="Myriad Pro"/>
                <a:cs typeface="Myriad Pro"/>
              </a:defRPr>
            </a:lvl6pPr>
            <a:lvl7pPr marL="914400" algn="l" defTabSz="457200" rtl="0" fontAlgn="base">
              <a:spcBef>
                <a:spcPct val="0"/>
              </a:spcBef>
              <a:spcAft>
                <a:spcPct val="0"/>
              </a:spcAft>
              <a:defRPr sz="3200">
                <a:solidFill>
                  <a:srgbClr val="CD0000"/>
                </a:solidFill>
                <a:latin typeface="Myriad Pro"/>
                <a:ea typeface="Myriad Pro"/>
                <a:cs typeface="Myriad Pro"/>
              </a:defRPr>
            </a:lvl7pPr>
            <a:lvl8pPr marL="1371600" algn="l" defTabSz="457200" rtl="0" fontAlgn="base">
              <a:spcBef>
                <a:spcPct val="0"/>
              </a:spcBef>
              <a:spcAft>
                <a:spcPct val="0"/>
              </a:spcAft>
              <a:defRPr sz="3200">
                <a:solidFill>
                  <a:srgbClr val="CD0000"/>
                </a:solidFill>
                <a:latin typeface="Myriad Pro"/>
                <a:ea typeface="Myriad Pro"/>
                <a:cs typeface="Myriad Pro"/>
              </a:defRPr>
            </a:lvl8pPr>
            <a:lvl9pPr marL="1828800" algn="l" defTabSz="457200" rtl="0" fontAlgn="base">
              <a:spcBef>
                <a:spcPct val="0"/>
              </a:spcBef>
              <a:spcAft>
                <a:spcPct val="0"/>
              </a:spcAft>
              <a:defRPr sz="3200">
                <a:solidFill>
                  <a:srgbClr val="CD0000"/>
                </a:solidFill>
                <a:latin typeface="Myriad Pro"/>
                <a:ea typeface="Myriad Pro"/>
                <a:cs typeface="Myriad Pro"/>
              </a:defRPr>
            </a:lvl9pPr>
          </a:lstStyle>
          <a:p>
            <a:pPr eaLnBrk="1" hangingPunct="1"/>
            <a:r>
              <a:rPr lang="es-MX" sz="2000" dirty="0">
                <a:latin typeface="Century Gothic" panose="020B0502020202020204" pitchFamily="34" charset="0"/>
              </a:rPr>
              <a:t>Orden del día</a:t>
            </a:r>
          </a:p>
        </p:txBody>
      </p:sp>
      <p:sp>
        <p:nvSpPr>
          <p:cNvPr id="2" name="1 Marcador de número de diapositiva"/>
          <p:cNvSpPr>
            <a:spLocks noGrp="1"/>
          </p:cNvSpPr>
          <p:nvPr>
            <p:ph type="sldNum" sz="quarter" idx="12"/>
          </p:nvPr>
        </p:nvSpPr>
        <p:spPr>
          <a:xfrm>
            <a:off x="8307238" y="6364976"/>
            <a:ext cx="379562" cy="365125"/>
          </a:xfrm>
        </p:spPr>
        <p:txBody>
          <a:bodyPr/>
          <a:lstStyle/>
          <a:p>
            <a:pPr algn="ctr"/>
            <a:fld id="{05E83AA4-A00D-4AA0-8FE8-B93C9F3EC141}" type="slidenum">
              <a:rPr lang="es-ES" altLang="es-MX" smtClean="0">
                <a:latin typeface="Century Gothic" panose="020B0502020202020204" pitchFamily="34" charset="0"/>
              </a:rPr>
              <a:pPr algn="ctr"/>
              <a:t>91</a:t>
            </a:fld>
            <a:endParaRPr lang="es-ES" altLang="es-MX" dirty="0">
              <a:latin typeface="Century Gothic" panose="020B0502020202020204" pitchFamily="34" charset="0"/>
            </a:endParaRPr>
          </a:p>
        </p:txBody>
      </p:sp>
      <p:sp>
        <p:nvSpPr>
          <p:cNvPr id="11" name="10 Rectángulo"/>
          <p:cNvSpPr/>
          <p:nvPr/>
        </p:nvSpPr>
        <p:spPr>
          <a:xfrm>
            <a:off x="74448" y="458441"/>
            <a:ext cx="8323122" cy="738664"/>
          </a:xfrm>
          <a:prstGeom prst="rect">
            <a:avLst/>
          </a:prstGeom>
        </p:spPr>
        <p:txBody>
          <a:bodyPr wrap="square">
            <a:spAutoFit/>
          </a:bodyPr>
          <a:lstStyle/>
          <a:p>
            <a:pPr algn="ctr" defTabSz="457200"/>
            <a:r>
              <a:rPr lang="es-MX" sz="1400" b="1" dirty="0">
                <a:latin typeface="Century Gothic" panose="020B0502020202020204" pitchFamily="34" charset="0"/>
                <a:ea typeface="Myriad Pro"/>
                <a:cs typeface="Myriad Pro"/>
              </a:rPr>
              <a:t>Comité de Inversiones </a:t>
            </a:r>
          </a:p>
          <a:p>
            <a:pPr algn="ctr" defTabSz="457200"/>
            <a:r>
              <a:rPr lang="es-MX" sz="1400" b="1" dirty="0">
                <a:latin typeface="Century Gothic" panose="020B0502020202020204" pitchFamily="34" charset="0"/>
                <a:ea typeface="Myriad Pro"/>
                <a:cs typeface="Myriad Pro"/>
              </a:rPr>
              <a:t>Sesión número </a:t>
            </a:r>
            <a:r>
              <a:rPr lang="es-MX" sz="1400" b="1" dirty="0" smtClean="0">
                <a:latin typeface="Century Gothic" panose="020B0502020202020204" pitchFamily="34" charset="0"/>
                <a:ea typeface="Myriad Pro"/>
                <a:cs typeface="Myriad Pro"/>
              </a:rPr>
              <a:t>034</a:t>
            </a:r>
            <a:endParaRPr lang="es-MX" sz="1400" b="1" dirty="0">
              <a:latin typeface="Century Gothic" panose="020B0502020202020204" pitchFamily="34" charset="0"/>
              <a:ea typeface="Myriad Pro"/>
              <a:cs typeface="Myriad Pro"/>
            </a:endParaRPr>
          </a:p>
          <a:p>
            <a:pPr algn="ctr" defTabSz="457200"/>
            <a:r>
              <a:rPr lang="es-MX" sz="1400" b="1" dirty="0" smtClean="0">
                <a:latin typeface="Century Gothic" panose="020B0502020202020204" pitchFamily="34" charset="0"/>
                <a:ea typeface="Myriad Pro"/>
                <a:cs typeface="Myriad Pro"/>
              </a:rPr>
              <a:t>Mayo 2017</a:t>
            </a:r>
            <a:endParaRPr lang="es-MX" sz="1400" b="1" dirty="0">
              <a:latin typeface="Century Gothic" panose="020B0502020202020204" pitchFamily="34" charset="0"/>
              <a:ea typeface="Myriad Pro"/>
              <a:cs typeface="Myriad Pro"/>
            </a:endParaRPr>
          </a:p>
        </p:txBody>
      </p:sp>
      <p:sp>
        <p:nvSpPr>
          <p:cNvPr id="9" name="1 Marcador de contenido"/>
          <p:cNvSpPr txBox="1">
            <a:spLocks/>
          </p:cNvSpPr>
          <p:nvPr/>
        </p:nvSpPr>
        <p:spPr bwMode="auto">
          <a:xfrm>
            <a:off x="1519577" y="1343109"/>
            <a:ext cx="6721524" cy="4080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normAutofit/>
          </a:bodyPr>
          <a:lstStyle>
            <a:lvl1pPr marL="342900" indent="-342900" algn="l" defTabSz="457200" rtl="0" fontAlgn="base">
              <a:spcBef>
                <a:spcPct val="20000"/>
              </a:spcBef>
              <a:spcAft>
                <a:spcPct val="0"/>
              </a:spcAft>
              <a:buFont typeface="Arial" pitchFamily="34" charset="0"/>
              <a:buChar char="•"/>
              <a:defRPr sz="2800" kern="1200">
                <a:solidFill>
                  <a:schemeClr val="tx1"/>
                </a:solidFill>
                <a:latin typeface="Myriad Pro Light"/>
                <a:ea typeface="Myriad Pro Light"/>
                <a:cs typeface="Myriad Pro Light"/>
              </a:defRPr>
            </a:lvl1pPr>
            <a:lvl2pPr marL="742950" indent="-285750" algn="l" defTabSz="457200" rtl="0" fontAlgn="base">
              <a:spcBef>
                <a:spcPct val="20000"/>
              </a:spcBef>
              <a:spcAft>
                <a:spcPct val="0"/>
              </a:spcAft>
              <a:buFont typeface="Arial" pitchFamily="34" charset="0"/>
              <a:buChar char="–"/>
              <a:defRPr sz="2400" kern="1200">
                <a:solidFill>
                  <a:schemeClr val="tx1"/>
                </a:solidFill>
                <a:latin typeface="Myriad Pro Light"/>
                <a:ea typeface="Myriad Pro Light"/>
                <a:cs typeface="Myriad Pro Light"/>
              </a:defRPr>
            </a:lvl2pPr>
            <a:lvl3pPr marL="1143000" indent="-228600" algn="l" defTabSz="457200" rtl="0" fontAlgn="base">
              <a:spcBef>
                <a:spcPct val="20000"/>
              </a:spcBef>
              <a:spcAft>
                <a:spcPct val="0"/>
              </a:spcAft>
              <a:buFont typeface="Arial" pitchFamily="34" charset="0"/>
              <a:buChar char="•"/>
              <a:defRPr sz="2000" kern="1200">
                <a:solidFill>
                  <a:schemeClr val="tx1"/>
                </a:solidFill>
                <a:latin typeface="Myriad Pro Light"/>
                <a:ea typeface="Myriad Pro Light"/>
                <a:cs typeface="Myriad Pro Light"/>
              </a:defRPr>
            </a:lvl3pPr>
            <a:lvl4pPr marL="1600200" indent="-228600" algn="l" defTabSz="457200" rtl="0" fontAlgn="base">
              <a:spcBef>
                <a:spcPct val="20000"/>
              </a:spcBef>
              <a:spcAft>
                <a:spcPct val="0"/>
              </a:spcAft>
              <a:buFont typeface="Arial" pitchFamily="34" charset="0"/>
              <a:buChar char="–"/>
              <a:defRPr kern="1200">
                <a:solidFill>
                  <a:schemeClr val="tx1"/>
                </a:solidFill>
                <a:latin typeface="Myriad Pro Light"/>
                <a:ea typeface="Myriad Pro Light"/>
                <a:cs typeface="Myriad Pro Light"/>
              </a:defRPr>
            </a:lvl4pPr>
            <a:lvl5pPr marL="2057400" indent="-228600" algn="l" defTabSz="457200" rtl="0" fontAlgn="base">
              <a:spcBef>
                <a:spcPct val="20000"/>
              </a:spcBef>
              <a:spcAft>
                <a:spcPct val="0"/>
              </a:spcAft>
              <a:buFont typeface="Arial" pitchFamily="34" charset="0"/>
              <a:buChar char="»"/>
              <a:defRPr kern="1200">
                <a:solidFill>
                  <a:schemeClr val="tx1"/>
                </a:solidFill>
                <a:latin typeface="Myriad Pro Light"/>
                <a:ea typeface="Myriad Pro Light"/>
                <a:cs typeface="Myriad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eaLnBrk="1" hangingPunct="1">
              <a:buFont typeface="Arial" pitchFamily="34" charset="0"/>
              <a:buNone/>
            </a:pPr>
            <a:endParaRPr lang="es-MX" sz="1100" dirty="0" smtClean="0">
              <a:latin typeface="Century Gothic" panose="020B0502020202020204" pitchFamily="34" charset="0"/>
            </a:endParaRPr>
          </a:p>
          <a:p>
            <a:pPr marL="285750" indent="-285750" eaLnBrk="1" hangingPunct="1">
              <a:buFont typeface="+mj-lt"/>
              <a:buAutoNum type="romanUcPeriod"/>
            </a:pPr>
            <a:r>
              <a:rPr lang="es-MX" sz="1100" dirty="0">
                <a:latin typeface="Century Gothic" panose="020B0502020202020204" pitchFamily="34" charset="0"/>
                <a:hlinkClick r:id="rId3" action="ppaction://hlinksldjump"/>
              </a:rPr>
              <a:t>Presentación, análisis y propuesta de CKD VEX Capital (bienes raíces)                                </a:t>
            </a:r>
            <a:endParaRPr lang="es-MX" sz="1100" dirty="0">
              <a:latin typeface="Century Gothic" panose="020B0502020202020204" pitchFamily="34" charset="0"/>
            </a:endParaRPr>
          </a:p>
          <a:p>
            <a:pPr marL="285750" indent="-285750" eaLnBrk="1" hangingPunct="1">
              <a:buFont typeface="+mj-lt"/>
              <a:buAutoNum type="romanUcPeriod"/>
            </a:pPr>
            <a:endParaRPr lang="es-MX" sz="1100" dirty="0">
              <a:latin typeface="Century Gothic" panose="020B0502020202020204" pitchFamily="34" charset="0"/>
            </a:endParaRPr>
          </a:p>
          <a:p>
            <a:pPr marL="285750" indent="-285750" eaLnBrk="1" hangingPunct="1">
              <a:buFont typeface="+mj-lt"/>
              <a:buAutoNum type="romanUcPeriod"/>
            </a:pPr>
            <a:r>
              <a:rPr lang="es-MX" sz="1100" dirty="0">
                <a:latin typeface="Century Gothic" panose="020B0502020202020204" pitchFamily="34" charset="0"/>
                <a:hlinkClick r:id="rId4" action="ppaction://hlinksldjump"/>
              </a:rPr>
              <a:t>Informe sobre la inversión en CKD´s                                                                                                   </a:t>
            </a:r>
            <a:endParaRPr lang="es-MX" sz="1100" dirty="0">
              <a:latin typeface="Century Gothic" panose="020B0502020202020204" pitchFamily="34" charset="0"/>
            </a:endParaRPr>
          </a:p>
          <a:p>
            <a:pPr marL="285750" indent="-285750" eaLnBrk="1" hangingPunct="1">
              <a:buFont typeface="+mj-lt"/>
              <a:buAutoNum type="romanUcPeriod"/>
            </a:pPr>
            <a:endParaRPr lang="es-MX" sz="1100" dirty="0">
              <a:latin typeface="Century Gothic" panose="020B0502020202020204" pitchFamily="34" charset="0"/>
            </a:endParaRPr>
          </a:p>
          <a:p>
            <a:pPr marL="285750" indent="-285750" eaLnBrk="1" hangingPunct="1">
              <a:buFont typeface="+mj-lt"/>
              <a:buAutoNum type="romanUcPeriod"/>
            </a:pPr>
            <a:r>
              <a:rPr lang="es-MX" sz="1100" dirty="0">
                <a:latin typeface="Century Gothic" panose="020B0502020202020204" pitchFamily="34" charset="0"/>
                <a:hlinkClick r:id="rId5" action="ppaction://hlinksldjump"/>
              </a:rPr>
              <a:t>Informe sobre el entorno económico                                                                                                </a:t>
            </a:r>
            <a:endParaRPr lang="es-MX" sz="1100" dirty="0">
              <a:latin typeface="Century Gothic" panose="020B0502020202020204" pitchFamily="34" charset="0"/>
            </a:endParaRPr>
          </a:p>
          <a:p>
            <a:pPr marL="285750" indent="-285750" eaLnBrk="1" hangingPunct="1">
              <a:buFont typeface="+mj-lt"/>
              <a:buAutoNum type="romanUcPeriod"/>
            </a:pPr>
            <a:endParaRPr lang="es-MX" sz="1100" dirty="0">
              <a:latin typeface="Century Gothic" panose="020B0502020202020204" pitchFamily="34" charset="0"/>
            </a:endParaRPr>
          </a:p>
          <a:p>
            <a:pPr marL="285750" indent="-285750" eaLnBrk="1" hangingPunct="1">
              <a:buFont typeface="+mj-lt"/>
              <a:buAutoNum type="romanUcPeriod"/>
            </a:pPr>
            <a:r>
              <a:rPr lang="es-MX" sz="1100" dirty="0">
                <a:latin typeface="Century Gothic" panose="020B0502020202020204" pitchFamily="34" charset="0"/>
                <a:hlinkClick r:id="rId6" action="ppaction://hlinksldjump"/>
              </a:rPr>
              <a:t>Informe sobre la estrategia del FANVIT                                                                                            </a:t>
            </a:r>
            <a:endParaRPr lang="es-MX" sz="1100" dirty="0">
              <a:latin typeface="Century Gothic" panose="020B0502020202020204" pitchFamily="34" charset="0"/>
            </a:endParaRPr>
          </a:p>
          <a:p>
            <a:pPr marL="285750" indent="-285750" eaLnBrk="1" hangingPunct="1">
              <a:buFont typeface="+mj-lt"/>
              <a:buAutoNum type="romanUcPeriod"/>
            </a:pPr>
            <a:endParaRPr lang="es-MX" sz="1100" dirty="0">
              <a:latin typeface="Century Gothic" panose="020B0502020202020204" pitchFamily="34" charset="0"/>
            </a:endParaRPr>
          </a:p>
          <a:p>
            <a:pPr marL="285750" indent="-285750" eaLnBrk="1" hangingPunct="1">
              <a:buFont typeface="+mj-lt"/>
              <a:buAutoNum type="romanUcPeriod"/>
            </a:pPr>
            <a:r>
              <a:rPr lang="es-MX" altLang="es-MX" sz="1100" dirty="0">
                <a:latin typeface="Century Gothic" panose="020B0502020202020204" pitchFamily="34" charset="0"/>
                <a:hlinkClick r:id="rId7" action="ppaction://hlinksldjump"/>
              </a:rPr>
              <a:t>Informe del FANVIT</a:t>
            </a:r>
            <a:endParaRPr lang="es-MX" altLang="es-MX" sz="1100" dirty="0">
              <a:latin typeface="Century Gothic" panose="020B0502020202020204" pitchFamily="34" charset="0"/>
            </a:endParaRPr>
          </a:p>
          <a:p>
            <a:pPr marL="285750" indent="-285750" eaLnBrk="1" hangingPunct="1">
              <a:buFont typeface="+mj-lt"/>
              <a:buAutoNum type="romanUcPeriod"/>
            </a:pPr>
            <a:endParaRPr lang="es-MX" altLang="es-MX" sz="1100" dirty="0">
              <a:latin typeface="Century Gothic" panose="020B0502020202020204" pitchFamily="34" charset="0"/>
            </a:endParaRPr>
          </a:p>
          <a:p>
            <a:pPr marL="285750" indent="-285750" eaLnBrk="1" hangingPunct="1">
              <a:buFont typeface="+mj-lt"/>
              <a:buAutoNum type="romanUcPeriod"/>
            </a:pPr>
            <a:r>
              <a:rPr lang="es-MX" altLang="es-MX" sz="1100" dirty="0">
                <a:latin typeface="Century Gothic" panose="020B0502020202020204" pitchFamily="34" charset="0"/>
                <a:hlinkClick r:id="rId8" action="ppaction://hlinksldjump"/>
              </a:rPr>
              <a:t>Informe de la Coordinación General de Riesgos                                                                           </a:t>
            </a:r>
            <a:endParaRPr lang="es-MX" altLang="es-MX" sz="1100" dirty="0">
              <a:latin typeface="Century Gothic" panose="020B0502020202020204" pitchFamily="34" charset="0"/>
            </a:endParaRPr>
          </a:p>
          <a:p>
            <a:pPr marL="285750" indent="-285750" eaLnBrk="1" hangingPunct="1">
              <a:buFont typeface="+mj-lt"/>
              <a:buAutoNum type="romanUcPeriod"/>
            </a:pPr>
            <a:endParaRPr lang="es-MX" altLang="es-MX" sz="1100" dirty="0">
              <a:latin typeface="Century Gothic" panose="020B0502020202020204" pitchFamily="34" charset="0"/>
            </a:endParaRPr>
          </a:p>
          <a:p>
            <a:pPr marL="285750" indent="-285750" eaLnBrk="1" hangingPunct="1">
              <a:buFont typeface="+mj-lt"/>
              <a:buAutoNum type="romanUcPeriod"/>
            </a:pPr>
            <a:r>
              <a:rPr lang="es-MX" altLang="es-MX" sz="1100" dirty="0">
                <a:latin typeface="Century Gothic" panose="020B0502020202020204" pitchFamily="34" charset="0"/>
                <a:hlinkClick r:id="rId9" action="ppaction://hlinksldjump"/>
              </a:rPr>
              <a:t>Modelo de la Subcuenta de Vivienda</a:t>
            </a:r>
            <a:endParaRPr lang="es-MX" altLang="es-MX" sz="1100" dirty="0">
              <a:latin typeface="Century Gothic" panose="020B0502020202020204" pitchFamily="34" charset="0"/>
            </a:endParaRPr>
          </a:p>
          <a:p>
            <a:pPr marL="285750" indent="-285750" eaLnBrk="1" hangingPunct="1">
              <a:buFont typeface="+mj-lt"/>
              <a:buAutoNum type="romanUcPeriod"/>
            </a:pPr>
            <a:endParaRPr lang="es-MX" altLang="es-MX" sz="1100" dirty="0">
              <a:latin typeface="Century Gothic" panose="020B0502020202020204" pitchFamily="34" charset="0"/>
            </a:endParaRPr>
          </a:p>
          <a:p>
            <a:pPr marL="285750" indent="-285750" eaLnBrk="1" hangingPunct="1">
              <a:buFont typeface="+mj-lt"/>
              <a:buAutoNum type="romanUcPeriod"/>
            </a:pPr>
            <a:r>
              <a:rPr lang="es-MX" altLang="es-MX" sz="1100" dirty="0">
                <a:latin typeface="Century Gothic" panose="020B0502020202020204" pitchFamily="34" charset="0"/>
                <a:hlinkClick r:id="rId10" action="ppaction://hlinksldjump"/>
              </a:rPr>
              <a:t>Informe sobre resultados y composición del FINVIT</a:t>
            </a:r>
            <a:endParaRPr lang="es-MX" altLang="es-MX" sz="1100" dirty="0">
              <a:latin typeface="Century Gothic" panose="020B0502020202020204" pitchFamily="34" charset="0"/>
            </a:endParaRPr>
          </a:p>
          <a:p>
            <a:pPr marL="285750" indent="-285750" eaLnBrk="1" hangingPunct="1">
              <a:buFont typeface="+mj-lt"/>
              <a:buAutoNum type="romanUcPeriod"/>
            </a:pPr>
            <a:endParaRPr lang="es-MX" altLang="es-MX" sz="1100" dirty="0">
              <a:latin typeface="Century Gothic" panose="020B0502020202020204" pitchFamily="34" charset="0"/>
            </a:endParaRPr>
          </a:p>
          <a:p>
            <a:pPr marL="285750" indent="-285750" eaLnBrk="1" hangingPunct="1">
              <a:buFont typeface="+mj-lt"/>
              <a:buAutoNum type="romanUcPeriod"/>
            </a:pPr>
            <a:r>
              <a:rPr lang="es-MX" altLang="es-MX" sz="1100" dirty="0">
                <a:latin typeface="Century Gothic" panose="020B0502020202020204" pitchFamily="34" charset="0"/>
                <a:hlinkClick r:id="rId11" action="ppaction://hlinksldjump"/>
              </a:rPr>
              <a:t>Propuesta de cambio de custodio en la Tesorería</a:t>
            </a:r>
            <a:endParaRPr lang="es-MX" altLang="es-MX" sz="1100" dirty="0">
              <a:latin typeface="Century Gothic" panose="020B0502020202020204" pitchFamily="34" charset="0"/>
            </a:endParaRPr>
          </a:p>
        </p:txBody>
      </p:sp>
    </p:spTree>
    <p:extLst>
      <p:ext uri="{BB962C8B-B14F-4D97-AF65-F5344CB8AC3E}">
        <p14:creationId xmlns:p14="http://schemas.microsoft.com/office/powerpoint/2010/main" val="4286703796"/>
      </p:ext>
    </p:extLst>
  </p:cSld>
  <p:clrMapOvr>
    <a:masterClrMapping/>
  </p:clrMapOvr>
  <p:timing>
    <p:tnLst>
      <p:par>
        <p:cTn id="1" dur="indefinite" restart="never" nodeType="tmRoot"/>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ítulo 1"/>
          <p:cNvSpPr>
            <a:spLocks noGrp="1"/>
          </p:cNvSpPr>
          <p:nvPr>
            <p:ph type="title"/>
          </p:nvPr>
        </p:nvSpPr>
        <p:spPr>
          <a:xfrm>
            <a:off x="457199" y="274638"/>
            <a:ext cx="6374921" cy="631825"/>
          </a:xfrm>
        </p:spPr>
        <p:txBody>
          <a:bodyPr/>
          <a:lstStyle/>
          <a:p>
            <a:r>
              <a:rPr lang="es-MX" sz="2000" b="1" dirty="0" smtClean="0">
                <a:latin typeface="Century Gothic" panose="020B0502020202020204" pitchFamily="34" charset="0"/>
              </a:rPr>
              <a:t>Rendimiento FINVIT </a:t>
            </a:r>
            <a:r>
              <a:rPr lang="es-MX" sz="1400" b="1" dirty="0" smtClean="0">
                <a:latin typeface="Century Gothic" panose="020B0502020202020204" pitchFamily="34" charset="0"/>
              </a:rPr>
              <a:t>al 28 </a:t>
            </a:r>
            <a:r>
              <a:rPr lang="es-MX" sz="1400" b="1" dirty="0">
                <a:latin typeface="Century Gothic" panose="020B0502020202020204" pitchFamily="34" charset="0"/>
              </a:rPr>
              <a:t>de </a:t>
            </a:r>
            <a:r>
              <a:rPr lang="es-MX" sz="1400" b="1" dirty="0" smtClean="0">
                <a:latin typeface="Century Gothic" panose="020B0502020202020204" pitchFamily="34" charset="0"/>
              </a:rPr>
              <a:t>abril </a:t>
            </a:r>
            <a:r>
              <a:rPr lang="es-MX" sz="1400" b="1" dirty="0">
                <a:latin typeface="Century Gothic" panose="020B0502020202020204" pitchFamily="34" charset="0"/>
              </a:rPr>
              <a:t>de </a:t>
            </a:r>
            <a:r>
              <a:rPr lang="es-MX" sz="1400" b="1" dirty="0" smtClean="0">
                <a:latin typeface="Century Gothic" panose="020B0502020202020204" pitchFamily="34" charset="0"/>
              </a:rPr>
              <a:t>2017</a:t>
            </a:r>
            <a:r>
              <a:rPr lang="es-MX" sz="2000" b="1" dirty="0" smtClean="0">
                <a:latin typeface="Century Gothic" panose="020B0502020202020204" pitchFamily="34" charset="0"/>
              </a:rPr>
              <a:t>	</a:t>
            </a:r>
            <a:endParaRPr lang="es-MX" sz="2000" b="1" dirty="0">
              <a:latin typeface="Century Gothic" panose="020B0502020202020204" pitchFamily="34" charset="0"/>
            </a:endParaRPr>
          </a:p>
        </p:txBody>
      </p:sp>
      <p:sp>
        <p:nvSpPr>
          <p:cNvPr id="13" name="2 Marcador de contenido"/>
          <p:cNvSpPr txBox="1">
            <a:spLocks/>
          </p:cNvSpPr>
          <p:nvPr/>
        </p:nvSpPr>
        <p:spPr>
          <a:xfrm>
            <a:off x="107504" y="6540460"/>
            <a:ext cx="6894608" cy="196560"/>
          </a:xfrm>
          <a:prstGeom prst="rect">
            <a:avLst/>
          </a:prstGeom>
        </p:spPr>
        <p:txBody>
          <a:bodyPr vert="horz" lIns="91440" tIns="45720" rIns="91440" bIns="45720" rtlCol="0">
            <a:noAutofit/>
          </a:bodyPr>
          <a:lstStyle>
            <a:lvl1pPr marL="342900" indent="-342900" algn="l" defTabSz="457200" rtl="0" eaLnBrk="1" latinLnBrk="0" hangingPunct="1">
              <a:spcBef>
                <a:spcPct val="20000"/>
              </a:spcBef>
              <a:buFont typeface="Arial"/>
              <a:buChar char="•"/>
              <a:defRPr sz="2800" b="0" i="0" kern="1200">
                <a:solidFill>
                  <a:schemeClr val="tx1"/>
                </a:solidFill>
                <a:latin typeface="Myriad Pro Light"/>
                <a:ea typeface="+mn-ea"/>
                <a:cs typeface="Myriad Pro Light"/>
              </a:defRPr>
            </a:lvl1pPr>
            <a:lvl2pPr marL="742950" indent="-285750" algn="l" defTabSz="457200" rtl="0" eaLnBrk="1" latinLnBrk="0" hangingPunct="1">
              <a:spcBef>
                <a:spcPct val="20000"/>
              </a:spcBef>
              <a:buFont typeface="Arial"/>
              <a:buChar char="–"/>
              <a:defRPr sz="2400" b="0" i="0" kern="1200">
                <a:solidFill>
                  <a:schemeClr val="tx1"/>
                </a:solidFill>
                <a:latin typeface="Myriad Pro Light"/>
                <a:ea typeface="+mn-ea"/>
                <a:cs typeface="Myriad Pro Light"/>
              </a:defRPr>
            </a:lvl2pPr>
            <a:lvl3pPr marL="1143000" indent="-228600" algn="l" defTabSz="457200" rtl="0" eaLnBrk="1" latinLnBrk="0" hangingPunct="1">
              <a:spcBef>
                <a:spcPct val="20000"/>
              </a:spcBef>
              <a:buFont typeface="Arial"/>
              <a:buChar char="•"/>
              <a:defRPr sz="2000" b="0" i="0" kern="1200">
                <a:solidFill>
                  <a:schemeClr val="tx1"/>
                </a:solidFill>
                <a:latin typeface="Myriad Pro Light"/>
                <a:ea typeface="+mn-ea"/>
                <a:cs typeface="Myriad Pro Light"/>
              </a:defRPr>
            </a:lvl3pPr>
            <a:lvl4pPr marL="1600200" indent="-228600" algn="l" defTabSz="457200" rtl="0" eaLnBrk="1" latinLnBrk="0" hangingPunct="1">
              <a:spcBef>
                <a:spcPct val="20000"/>
              </a:spcBef>
              <a:buFont typeface="Arial"/>
              <a:buChar char="–"/>
              <a:defRPr sz="1800" b="0" i="0" kern="1200">
                <a:solidFill>
                  <a:schemeClr val="tx1"/>
                </a:solidFill>
                <a:latin typeface="Myriad Pro Light"/>
                <a:ea typeface="+mn-ea"/>
                <a:cs typeface="Myriad Pro Light"/>
              </a:defRPr>
            </a:lvl4pPr>
            <a:lvl5pPr marL="2057400" indent="-228600" algn="l" defTabSz="457200" rtl="0" eaLnBrk="1" latinLnBrk="0" hangingPunct="1">
              <a:spcBef>
                <a:spcPct val="20000"/>
              </a:spcBef>
              <a:buFont typeface="Arial"/>
              <a:buChar char="»"/>
              <a:defRPr sz="1800" b="0" i="0" kern="1200">
                <a:solidFill>
                  <a:schemeClr val="tx1"/>
                </a:solidFill>
                <a:latin typeface="Myriad Pro Light"/>
                <a:ea typeface="+mn-ea"/>
                <a:cs typeface="Myriad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spcBef>
                <a:spcPts val="0"/>
              </a:spcBef>
              <a:spcAft>
                <a:spcPts val="600"/>
              </a:spcAft>
              <a:buClr>
                <a:srgbClr val="CD0000"/>
              </a:buClr>
              <a:buSzPct val="110000"/>
              <a:buNone/>
            </a:pPr>
            <a:r>
              <a:rPr lang="es-MX" sz="900" dirty="0" smtClean="0">
                <a:latin typeface="Century Gothic" panose="020B0502020202020204" pitchFamily="34" charset="0"/>
              </a:rPr>
              <a:t>Fuente:</a:t>
            </a:r>
            <a:r>
              <a:rPr lang="es-MX" sz="900" dirty="0">
                <a:solidFill>
                  <a:prstClr val="black"/>
                </a:solidFill>
                <a:latin typeface="Century Gothic" panose="020B0502020202020204" pitchFamily="34" charset="0"/>
              </a:rPr>
              <a:t> Elaborado por </a:t>
            </a:r>
            <a:r>
              <a:rPr lang="es-MX" sz="900" dirty="0">
                <a:latin typeface="Century Gothic" panose="020B0502020202020204" pitchFamily="34" charset="0"/>
              </a:rPr>
              <a:t>la Gerencia Sr. de MFGI del Infonavit </a:t>
            </a:r>
            <a:r>
              <a:rPr lang="es-MX" sz="900" dirty="0" smtClean="0">
                <a:latin typeface="Century Gothic" panose="020B0502020202020204" pitchFamily="34" charset="0"/>
              </a:rPr>
              <a:t>con datos al 28 </a:t>
            </a:r>
            <a:r>
              <a:rPr lang="es-MX" sz="900" dirty="0">
                <a:latin typeface="Century Gothic" panose="020B0502020202020204" pitchFamily="34" charset="0"/>
              </a:rPr>
              <a:t>de </a:t>
            </a:r>
            <a:r>
              <a:rPr lang="es-MX" sz="900" dirty="0" smtClean="0">
                <a:latin typeface="Century Gothic" panose="020B0502020202020204" pitchFamily="34" charset="0"/>
              </a:rPr>
              <a:t>abril de 2017</a:t>
            </a:r>
          </a:p>
        </p:txBody>
      </p:sp>
      <p:sp>
        <p:nvSpPr>
          <p:cNvPr id="2" name="1 Marcador de número de diapositiva"/>
          <p:cNvSpPr>
            <a:spLocks noGrp="1"/>
          </p:cNvSpPr>
          <p:nvPr>
            <p:ph type="sldNum" sz="quarter" idx="12"/>
          </p:nvPr>
        </p:nvSpPr>
        <p:spPr>
          <a:xfrm>
            <a:off x="8678173" y="6475138"/>
            <a:ext cx="405442" cy="365125"/>
          </a:xfrm>
        </p:spPr>
        <p:txBody>
          <a:bodyPr/>
          <a:lstStyle/>
          <a:p>
            <a:fld id="{05E83AA4-A00D-4AA0-8FE8-B93C9F3EC141}" type="slidenum">
              <a:rPr lang="es-ES" altLang="es-MX" smtClean="0">
                <a:latin typeface="Century Gothic" panose="020B0502020202020204" pitchFamily="34" charset="0"/>
              </a:rPr>
              <a:pPr/>
              <a:t>92</a:t>
            </a:fld>
            <a:endParaRPr lang="es-ES" altLang="es-MX" dirty="0">
              <a:latin typeface="Century Gothic" panose="020B0502020202020204" pitchFamily="34" charset="0"/>
            </a:endParaRPr>
          </a:p>
        </p:txBody>
      </p:sp>
      <p:pic>
        <p:nvPicPr>
          <p:cNvPr id="8" name="Imagen 7"/>
          <p:cNvPicPr>
            <a:picLocks noChangeAspect="1"/>
          </p:cNvPicPr>
          <p:nvPr/>
        </p:nvPicPr>
        <p:blipFill>
          <a:blip r:embed="rId2"/>
          <a:stretch>
            <a:fillRect/>
          </a:stretch>
        </p:blipFill>
        <p:spPr>
          <a:xfrm>
            <a:off x="107504" y="1252537"/>
            <a:ext cx="8976111" cy="5267325"/>
          </a:xfrm>
          <a:prstGeom prst="rect">
            <a:avLst/>
          </a:prstGeom>
        </p:spPr>
      </p:pic>
    </p:spTree>
    <p:extLst>
      <p:ext uri="{BB962C8B-B14F-4D97-AF65-F5344CB8AC3E}">
        <p14:creationId xmlns:p14="http://schemas.microsoft.com/office/powerpoint/2010/main" val="393572981"/>
      </p:ext>
    </p:extLst>
  </p:cSld>
  <p:clrMapOvr>
    <a:masterClrMapping/>
  </p:clrMapOvr>
  <p:timing>
    <p:tnLst>
      <p:par>
        <p:cT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p:cNvSpPr>
            <a:spLocks noGrp="1"/>
          </p:cNvSpPr>
          <p:nvPr>
            <p:ph type="title"/>
          </p:nvPr>
        </p:nvSpPr>
        <p:spPr>
          <a:xfrm>
            <a:off x="144000" y="126278"/>
            <a:ext cx="7764965" cy="799659"/>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r>
              <a:rPr lang="es-MX" sz="2000" b="1" dirty="0">
                <a:latin typeface="Century Gothic" panose="020B0502020202020204" pitchFamily="34" charset="0"/>
              </a:rPr>
              <a:t>El FINVIT cuenta con ~$ 54 mdp, 71% aportados de forma directa y un rendimiento del </a:t>
            </a:r>
            <a:r>
              <a:rPr lang="es-MX" sz="2000" b="1" dirty="0" smtClean="0">
                <a:latin typeface="Century Gothic" panose="020B0502020202020204" pitchFamily="34" charset="0"/>
              </a:rPr>
              <a:t>6.84%.</a:t>
            </a:r>
            <a:endParaRPr lang="es-MX" sz="2000" b="1" dirty="0">
              <a:latin typeface="Century Gothic" panose="020B0502020202020204" pitchFamily="34" charset="0"/>
            </a:endParaRPr>
          </a:p>
        </p:txBody>
      </p:sp>
      <p:sp>
        <p:nvSpPr>
          <p:cNvPr id="7" name="TextColumnContent"/>
          <p:cNvSpPr>
            <a:spLocks noChangeArrowheads="1"/>
          </p:cNvSpPr>
          <p:nvPr/>
        </p:nvSpPr>
        <p:spPr bwMode="gray">
          <a:xfrm>
            <a:off x="201245" y="996618"/>
            <a:ext cx="7422713" cy="442441"/>
          </a:xfrm>
          <a:prstGeom prst="rect">
            <a:avLst/>
          </a:prstGeom>
          <a:noFill/>
          <a:ln w="9525" algn="ctr">
            <a:noFill/>
            <a:miter lim="800000"/>
            <a:headEnd type="none" w="lg" len="lg"/>
            <a:tailEnd type="none" w="lg" len="lg"/>
          </a:ln>
          <a:effectLst/>
        </p:spPr>
        <p:txBody>
          <a:bodyPr lIns="0" tIns="0" rIns="0" bIns="0" anchor="t" anchorCtr="0"/>
          <a:lstStyle/>
          <a:p>
            <a:pPr marL="180975" lvl="1" indent="-174625" algn="just" defTabSz="913881">
              <a:buClr>
                <a:srgbClr val="BB2D2C"/>
              </a:buClr>
              <a:buFontTx/>
              <a:buChar char="•"/>
            </a:pPr>
            <a:r>
              <a:rPr lang="es-MX" sz="1200" dirty="0">
                <a:solidFill>
                  <a:prstClr val="black"/>
                </a:solidFill>
                <a:latin typeface="Century Gothic" panose="020B0502020202020204" pitchFamily="34" charset="0"/>
              </a:rPr>
              <a:t>Desde su lanzamiento el 4 de marzo de 2015 al </a:t>
            </a:r>
            <a:r>
              <a:rPr lang="es-MX" sz="1200" dirty="0" smtClean="0">
                <a:solidFill>
                  <a:prstClr val="black"/>
                </a:solidFill>
                <a:latin typeface="Century Gothic" panose="020B0502020202020204" pitchFamily="34" charset="0"/>
              </a:rPr>
              <a:t>28 de abril </a:t>
            </a:r>
            <a:r>
              <a:rPr lang="es-MX" sz="1200" dirty="0">
                <a:solidFill>
                  <a:prstClr val="black"/>
                </a:solidFill>
                <a:latin typeface="Century Gothic" panose="020B0502020202020204" pitchFamily="34" charset="0"/>
              </a:rPr>
              <a:t>de 2017, el FINVIT presenta los siguientes resultados:</a:t>
            </a:r>
          </a:p>
        </p:txBody>
      </p:sp>
      <p:graphicFrame>
        <p:nvGraphicFramePr>
          <p:cNvPr id="5" name="4 Tabla"/>
          <p:cNvGraphicFramePr>
            <a:graphicFrameLocks noGrp="1"/>
          </p:cNvGraphicFramePr>
          <p:nvPr>
            <p:extLst>
              <p:ext uri="{D42A27DB-BD31-4B8C-83A1-F6EECF244321}">
                <p14:modId xmlns:p14="http://schemas.microsoft.com/office/powerpoint/2010/main" val="4077093834"/>
              </p:ext>
            </p:extLst>
          </p:nvPr>
        </p:nvGraphicFramePr>
        <p:xfrm>
          <a:off x="201244" y="1414236"/>
          <a:ext cx="3757297" cy="2663134"/>
        </p:xfrm>
        <a:graphic>
          <a:graphicData uri="http://schemas.openxmlformats.org/drawingml/2006/table">
            <a:tbl>
              <a:tblPr/>
              <a:tblGrid>
                <a:gridCol w="2363826">
                  <a:extLst>
                    <a:ext uri="{9D8B030D-6E8A-4147-A177-3AD203B41FA5}">
                      <a16:colId xmlns="" xmlns:a16="http://schemas.microsoft.com/office/drawing/2014/main" val="20000"/>
                    </a:ext>
                  </a:extLst>
                </a:gridCol>
                <a:gridCol w="1393471">
                  <a:extLst>
                    <a:ext uri="{9D8B030D-6E8A-4147-A177-3AD203B41FA5}">
                      <a16:colId xmlns="" xmlns:a16="http://schemas.microsoft.com/office/drawing/2014/main" val="20001"/>
                    </a:ext>
                  </a:extLst>
                </a:gridCol>
              </a:tblGrid>
              <a:tr h="149869">
                <a:tc gridSpan="2">
                  <a:txBody>
                    <a:bodyPr/>
                    <a:lstStyle/>
                    <a:p>
                      <a:pPr algn="ctr" rtl="0" fontAlgn="b"/>
                      <a:r>
                        <a:rPr lang="es-MX" sz="1200" b="1" i="0" u="none" strike="noStrike" dirty="0">
                          <a:solidFill>
                            <a:srgbClr val="FFFFFF"/>
                          </a:solidFill>
                          <a:effectLst/>
                          <a:latin typeface="Century Gothic" panose="020B0502020202020204" pitchFamily="34" charset="0"/>
                        </a:rPr>
                        <a:t>Principales Analíticos</a:t>
                      </a:r>
                    </a:p>
                  </a:txBody>
                  <a:tcPr marL="9525" marR="9525" marT="9525"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00000"/>
                    </a:solidFill>
                  </a:tcPr>
                </a:tc>
                <a:tc hMerge="1">
                  <a:txBody>
                    <a:bodyPr/>
                    <a:lstStyle/>
                    <a:p>
                      <a:endParaRPr lang="es-MX"/>
                    </a:p>
                  </a:txBody>
                  <a:tcPr/>
                </a:tc>
                <a:extLst>
                  <a:ext uri="{0D108BD9-81ED-4DB2-BD59-A6C34878D82A}">
                    <a16:rowId xmlns="" xmlns:a16="http://schemas.microsoft.com/office/drawing/2014/main" val="10000"/>
                  </a:ext>
                </a:extLst>
              </a:tr>
              <a:tr h="262712">
                <a:tc>
                  <a:txBody>
                    <a:bodyPr/>
                    <a:lstStyle/>
                    <a:p>
                      <a:pPr algn="ctr" fontAlgn="ctr"/>
                      <a:r>
                        <a:rPr lang="es-MX" sz="1200" b="0" i="0" u="none" strike="noStrike" dirty="0">
                          <a:solidFill>
                            <a:srgbClr val="000000"/>
                          </a:solidFill>
                          <a:effectLst/>
                          <a:latin typeface="Century Gothic" panose="020B0502020202020204" pitchFamily="34" charset="0"/>
                        </a:rPr>
                        <a:t> </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rtl="0" fontAlgn="ctr"/>
                      <a:r>
                        <a:rPr lang="es-MX" sz="1200" b="0" i="0" u="none" strike="noStrike" dirty="0">
                          <a:solidFill>
                            <a:schemeClr val="tx1"/>
                          </a:solidFill>
                          <a:effectLst/>
                          <a:latin typeface="Century Gothic" panose="020B0502020202020204" pitchFamily="34" charset="0"/>
                        </a:rPr>
                        <a:t>Al </a:t>
                      </a:r>
                      <a:r>
                        <a:rPr lang="es-MX" sz="1200" b="0" i="0" u="none" strike="noStrike" dirty="0" smtClean="0">
                          <a:solidFill>
                            <a:schemeClr val="tx1"/>
                          </a:solidFill>
                          <a:effectLst/>
                          <a:latin typeface="Century Gothic" panose="020B0502020202020204" pitchFamily="34" charset="0"/>
                        </a:rPr>
                        <a:t>28 de abril</a:t>
                      </a:r>
                      <a:endParaRPr lang="es-MX" sz="1200" b="0" i="0" u="none" strike="noStrike" dirty="0">
                        <a:solidFill>
                          <a:schemeClr val="tx1"/>
                        </a:solidFill>
                        <a:effectLst/>
                        <a:latin typeface="Century Gothic" panose="020B0502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FFF"/>
                    </a:solidFill>
                  </a:tcPr>
                </a:tc>
                <a:extLst>
                  <a:ext uri="{0D108BD9-81ED-4DB2-BD59-A6C34878D82A}">
                    <a16:rowId xmlns="" xmlns:a16="http://schemas.microsoft.com/office/drawing/2014/main" val="10001"/>
                  </a:ext>
                </a:extLst>
              </a:tr>
              <a:tr h="605288">
                <a:tc>
                  <a:txBody>
                    <a:bodyPr/>
                    <a:lstStyle/>
                    <a:p>
                      <a:pPr algn="ctr" rtl="0" fontAlgn="ctr"/>
                      <a:r>
                        <a:rPr lang="es-MX" sz="1200" b="0" i="0" u="none" strike="noStrike" dirty="0">
                          <a:solidFill>
                            <a:srgbClr val="000000"/>
                          </a:solidFill>
                          <a:effectLst/>
                          <a:latin typeface="Century Gothic" panose="020B0502020202020204" pitchFamily="34" charset="0"/>
                        </a:rPr>
                        <a:t>Tasa de Rendimiento Anualizada </a:t>
                      </a:r>
                    </a:p>
                    <a:p>
                      <a:pPr algn="ctr" rtl="0" fontAlgn="ctr"/>
                      <a:r>
                        <a:rPr lang="es-MX" sz="1200" b="0" i="0" u="none" strike="noStrike" dirty="0">
                          <a:solidFill>
                            <a:srgbClr val="000000"/>
                          </a:solidFill>
                          <a:effectLst/>
                          <a:latin typeface="Century Gothic" panose="020B0502020202020204" pitchFamily="34" charset="0"/>
                        </a:rPr>
                        <a:t>(Valuación al corte)</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rtl="0" fontAlgn="ctr"/>
                      <a:r>
                        <a:rPr lang="x-none" sz="1200" b="0" i="0" u="none" strike="noStrike" dirty="0" smtClean="0">
                          <a:solidFill>
                            <a:srgbClr val="000000"/>
                          </a:solidFill>
                          <a:effectLst/>
                          <a:latin typeface="Century Gothic" panose="020B0502020202020204" pitchFamily="34" charset="0"/>
                        </a:rPr>
                        <a:t>6.84%</a:t>
                      </a:r>
                      <a:endParaRPr lang="es-MX" sz="1200" b="0" i="0" u="none" strike="noStrike" dirty="0">
                        <a:solidFill>
                          <a:srgbClr val="000000"/>
                        </a:solidFill>
                        <a:effectLst/>
                        <a:latin typeface="Century Gothic" panose="020B0502020202020204" pitchFamily="34" charset="0"/>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 xmlns:a16="http://schemas.microsoft.com/office/drawing/2014/main" val="10002"/>
                  </a:ext>
                </a:extLst>
              </a:tr>
              <a:tr h="581331">
                <a:tc>
                  <a:txBody>
                    <a:bodyPr/>
                    <a:lstStyle/>
                    <a:p>
                      <a:pPr algn="ctr" rtl="0" fontAlgn="ctr"/>
                      <a:r>
                        <a:rPr lang="es-MX" sz="1200" b="0" i="0" u="none" strike="noStrike" dirty="0">
                          <a:solidFill>
                            <a:srgbClr val="000000"/>
                          </a:solidFill>
                          <a:effectLst/>
                          <a:latin typeface="Century Gothic" panose="020B0502020202020204" pitchFamily="34" charset="0"/>
                        </a:rPr>
                        <a:t>Tasa de rendimiento</a:t>
                      </a:r>
                    </a:p>
                    <a:p>
                      <a:pPr algn="ctr" rtl="0" fontAlgn="ctr"/>
                      <a:r>
                        <a:rPr lang="es-MX" sz="1200" b="0" i="0" u="none" strike="noStrike" dirty="0">
                          <a:solidFill>
                            <a:srgbClr val="000000"/>
                          </a:solidFill>
                          <a:effectLst/>
                          <a:latin typeface="Century Gothic" panose="020B0502020202020204" pitchFamily="34" charset="0"/>
                        </a:rPr>
                        <a:t> (a vencimiento) YTM</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ctr" rtl="0" fontAlgn="ctr"/>
                      <a:r>
                        <a:rPr lang="x-none" sz="1200" b="0" i="0" u="none" strike="noStrike" dirty="0" smtClean="0">
                          <a:solidFill>
                            <a:srgbClr val="000000"/>
                          </a:solidFill>
                          <a:effectLst/>
                          <a:latin typeface="Century Gothic" panose="020B0502020202020204" pitchFamily="34" charset="0"/>
                        </a:rPr>
                        <a:t>7.11%</a:t>
                      </a:r>
                      <a:endParaRPr lang="es-MX" sz="1200" b="0" i="0" u="none" strike="noStrike" dirty="0">
                        <a:solidFill>
                          <a:srgbClr val="000000"/>
                        </a:solidFill>
                        <a:effectLst/>
                        <a:latin typeface="Century Gothic" panose="020B0502020202020204" pitchFamily="34" charset="0"/>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extLst>
                  <a:ext uri="{0D108BD9-81ED-4DB2-BD59-A6C34878D82A}">
                    <a16:rowId xmlns="" xmlns:a16="http://schemas.microsoft.com/office/drawing/2014/main" val="10003"/>
                  </a:ext>
                </a:extLst>
              </a:tr>
              <a:tr h="288246">
                <a:tc>
                  <a:txBody>
                    <a:bodyPr/>
                    <a:lstStyle/>
                    <a:p>
                      <a:pPr algn="ctr" rtl="0" fontAlgn="ctr"/>
                      <a:r>
                        <a:rPr lang="es-MX" sz="1200" b="0" i="0" u="none" strike="noStrike" dirty="0">
                          <a:solidFill>
                            <a:srgbClr val="000000"/>
                          </a:solidFill>
                          <a:effectLst/>
                          <a:latin typeface="Century Gothic" panose="020B0502020202020204" pitchFamily="34" charset="0"/>
                        </a:rPr>
                        <a:t>Duración (años)</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rtl="0" fontAlgn="ctr"/>
                      <a:r>
                        <a:rPr lang="x-none" sz="1200" b="0" i="0" u="none" strike="noStrike" dirty="0" smtClean="0">
                          <a:solidFill>
                            <a:srgbClr val="000000"/>
                          </a:solidFill>
                          <a:effectLst/>
                          <a:latin typeface="Century Gothic" panose="020B0502020202020204" pitchFamily="34" charset="0"/>
                        </a:rPr>
                        <a:t>2.09</a:t>
                      </a:r>
                      <a:endParaRPr lang="es-MX" sz="1200" b="0" i="0" u="none" strike="noStrike" dirty="0">
                        <a:solidFill>
                          <a:srgbClr val="000000"/>
                        </a:solidFill>
                        <a:effectLst/>
                        <a:latin typeface="Century Gothic" panose="020B0502020202020204" pitchFamily="34" charset="0"/>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 xmlns:a16="http://schemas.microsoft.com/office/drawing/2014/main" val="10004"/>
                  </a:ext>
                </a:extLst>
              </a:tr>
              <a:tr h="259976">
                <a:tc>
                  <a:txBody>
                    <a:bodyPr/>
                    <a:lstStyle/>
                    <a:p>
                      <a:pPr algn="ctr" rtl="0" fontAlgn="ctr"/>
                      <a:r>
                        <a:rPr lang="es-MX" sz="1200" b="0" i="0" u="none" strike="noStrike" dirty="0">
                          <a:solidFill>
                            <a:srgbClr val="000000"/>
                          </a:solidFill>
                          <a:effectLst/>
                          <a:latin typeface="Century Gothic" panose="020B0502020202020204" pitchFamily="34" charset="0"/>
                        </a:rPr>
                        <a:t>VaR</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ctr" rtl="0" fontAlgn="ctr"/>
                      <a:r>
                        <a:rPr lang="x-none" sz="1200" b="0" i="0" u="none" strike="noStrike" dirty="0" smtClean="0">
                          <a:solidFill>
                            <a:srgbClr val="000000"/>
                          </a:solidFill>
                          <a:effectLst/>
                          <a:latin typeface="Century Gothic" panose="020B0502020202020204" pitchFamily="34" charset="0"/>
                        </a:rPr>
                        <a:t>-0.0583</a:t>
                      </a:r>
                      <a:endParaRPr lang="es-MX" sz="1200" b="0" i="0" u="none" strike="noStrike" dirty="0">
                        <a:solidFill>
                          <a:srgbClr val="000000"/>
                        </a:solidFill>
                        <a:effectLst/>
                        <a:latin typeface="Century Gothic" panose="020B0502020202020204" pitchFamily="34" charset="0"/>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extLst>
                  <a:ext uri="{0D108BD9-81ED-4DB2-BD59-A6C34878D82A}">
                    <a16:rowId xmlns="" xmlns:a16="http://schemas.microsoft.com/office/drawing/2014/main" val="10005"/>
                  </a:ext>
                </a:extLst>
              </a:tr>
              <a:tr h="236588">
                <a:tc>
                  <a:txBody>
                    <a:bodyPr/>
                    <a:lstStyle/>
                    <a:p>
                      <a:pPr algn="ctr" rtl="0" fontAlgn="ctr"/>
                      <a:r>
                        <a:rPr lang="es-MX" sz="1200" b="0" i="0" u="none" strike="noStrike" dirty="0">
                          <a:solidFill>
                            <a:srgbClr val="000000"/>
                          </a:solidFill>
                          <a:effectLst/>
                          <a:latin typeface="Century Gothic" panose="020B0502020202020204" pitchFamily="34" charset="0"/>
                        </a:rPr>
                        <a:t>Activos Netos</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rtl="0" fontAlgn="ctr"/>
                      <a:r>
                        <a:rPr lang="x-none" sz="1200" b="0" i="0" u="none" strike="noStrike" dirty="0" smtClean="0">
                          <a:solidFill>
                            <a:srgbClr val="000000"/>
                          </a:solidFill>
                          <a:effectLst/>
                          <a:latin typeface="Century Gothic" panose="020B0502020202020204" pitchFamily="34" charset="0"/>
                        </a:rPr>
                        <a:t>53,916,257.51</a:t>
                      </a:r>
                      <a:endParaRPr lang="es-MX" sz="1200" b="0" i="0" u="none" strike="noStrike" dirty="0">
                        <a:solidFill>
                          <a:srgbClr val="000000"/>
                        </a:solidFill>
                        <a:effectLst/>
                        <a:latin typeface="Century Gothic" panose="020B0502020202020204" pitchFamily="34" charset="0"/>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 xmlns:a16="http://schemas.microsoft.com/office/drawing/2014/main" val="10006"/>
                  </a:ext>
                </a:extLst>
              </a:tr>
              <a:tr h="236588">
                <a:tc>
                  <a:txBody>
                    <a:bodyPr/>
                    <a:lstStyle/>
                    <a:p>
                      <a:pPr algn="ctr" rtl="0" fontAlgn="ctr"/>
                      <a:r>
                        <a:rPr lang="es-MX" sz="1200" b="0" i="0" u="none" strike="noStrike" dirty="0">
                          <a:solidFill>
                            <a:srgbClr val="000000"/>
                          </a:solidFill>
                          <a:effectLst/>
                          <a:latin typeface="Century Gothic" panose="020B0502020202020204" pitchFamily="34" charset="0"/>
                        </a:rPr>
                        <a:t>Precio de la acción</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ctr" rtl="0" fontAlgn="ctr"/>
                      <a:r>
                        <a:rPr lang="x-none" sz="1200" b="0" i="0" u="none" strike="noStrike" dirty="0" smtClean="0">
                          <a:solidFill>
                            <a:srgbClr val="000000"/>
                          </a:solidFill>
                          <a:effectLst/>
                          <a:latin typeface="Century Gothic" panose="020B0502020202020204" pitchFamily="34" charset="0"/>
                        </a:rPr>
                        <a:t>1.100569</a:t>
                      </a:r>
                      <a:endParaRPr lang="es-MX" sz="1200" b="0" i="0" u="none" strike="noStrike" dirty="0">
                        <a:solidFill>
                          <a:srgbClr val="000000"/>
                        </a:solidFill>
                        <a:effectLst/>
                        <a:latin typeface="Century Gothic" panose="020B0502020202020204" pitchFamily="34" charset="0"/>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extLst>
                  <a:ext uri="{0D108BD9-81ED-4DB2-BD59-A6C34878D82A}">
                    <a16:rowId xmlns="" xmlns:a16="http://schemas.microsoft.com/office/drawing/2014/main" val="10007"/>
                  </a:ext>
                </a:extLst>
              </a:tr>
            </a:tbl>
          </a:graphicData>
        </a:graphic>
      </p:graphicFrame>
      <p:graphicFrame>
        <p:nvGraphicFramePr>
          <p:cNvPr id="6" name="5 Tabla"/>
          <p:cNvGraphicFramePr>
            <a:graphicFrameLocks noGrp="1"/>
          </p:cNvGraphicFramePr>
          <p:nvPr>
            <p:extLst>
              <p:ext uri="{D42A27DB-BD31-4B8C-83A1-F6EECF244321}">
                <p14:modId xmlns:p14="http://schemas.microsoft.com/office/powerpoint/2010/main" val="1663416541"/>
              </p:ext>
            </p:extLst>
          </p:nvPr>
        </p:nvGraphicFramePr>
        <p:xfrm>
          <a:off x="201245" y="4344953"/>
          <a:ext cx="3757297" cy="2130208"/>
        </p:xfrm>
        <a:graphic>
          <a:graphicData uri="http://schemas.openxmlformats.org/drawingml/2006/table">
            <a:tbl>
              <a:tblPr/>
              <a:tblGrid>
                <a:gridCol w="2363725">
                  <a:extLst>
                    <a:ext uri="{9D8B030D-6E8A-4147-A177-3AD203B41FA5}">
                      <a16:colId xmlns="" xmlns:a16="http://schemas.microsoft.com/office/drawing/2014/main" val="20000"/>
                    </a:ext>
                  </a:extLst>
                </a:gridCol>
                <a:gridCol w="1393572">
                  <a:extLst>
                    <a:ext uri="{9D8B030D-6E8A-4147-A177-3AD203B41FA5}">
                      <a16:colId xmlns="" xmlns:a16="http://schemas.microsoft.com/office/drawing/2014/main" val="20001"/>
                    </a:ext>
                  </a:extLst>
                </a:gridCol>
              </a:tblGrid>
              <a:tr h="412456">
                <a:tc>
                  <a:txBody>
                    <a:bodyPr/>
                    <a:lstStyle/>
                    <a:p>
                      <a:pPr algn="ctr" rtl="0" fontAlgn="ctr"/>
                      <a:r>
                        <a:rPr lang="es-MX" sz="1200" b="1" i="0" u="none" strike="noStrike" dirty="0">
                          <a:solidFill>
                            <a:srgbClr val="FFFFFF"/>
                          </a:solidFill>
                          <a:effectLst/>
                          <a:latin typeface="Century Gothic" panose="020B0502020202020204" pitchFamily="34" charset="0"/>
                        </a:rPr>
                        <a:t>Indicadores</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A6A6A6"/>
                      </a:solidFill>
                      <a:prstDash val="solid"/>
                      <a:round/>
                      <a:headEnd type="none" w="med" len="med"/>
                      <a:tailEnd type="none" w="med" len="med"/>
                    </a:lnB>
                    <a:solidFill>
                      <a:srgbClr val="CD0000"/>
                    </a:solidFill>
                  </a:tcPr>
                </a:tc>
                <a:tc>
                  <a:txBody>
                    <a:bodyPr/>
                    <a:lstStyle/>
                    <a:p>
                      <a:pPr algn="ctr" rtl="0" fontAlgn="ctr"/>
                      <a:r>
                        <a:rPr lang="es-MX" sz="1200" b="1" i="0" u="none" strike="noStrike" dirty="0" smtClean="0">
                          <a:solidFill>
                            <a:srgbClr val="FFFFFF"/>
                          </a:solidFill>
                          <a:effectLst/>
                          <a:latin typeface="Century Gothic" panose="020B0502020202020204" pitchFamily="34" charset="0"/>
                        </a:rPr>
                        <a:t>28 de abril</a:t>
                      </a:r>
                      <a:endParaRPr lang="es-MX" sz="1200" b="1" i="0" u="none" strike="noStrike" dirty="0">
                        <a:solidFill>
                          <a:srgbClr val="FFFFFF"/>
                        </a:solidFill>
                        <a:effectLst/>
                        <a:latin typeface="Century Gothic" panose="020B0502020202020204" pitchFamily="34" charset="0"/>
                      </a:endParaRP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A6A6A6"/>
                      </a:solidFill>
                      <a:prstDash val="solid"/>
                      <a:round/>
                      <a:headEnd type="none" w="med" len="med"/>
                      <a:tailEnd type="none" w="med" len="med"/>
                    </a:lnB>
                    <a:solidFill>
                      <a:srgbClr val="CD0000"/>
                    </a:solidFill>
                  </a:tcPr>
                </a:tc>
                <a:extLst>
                  <a:ext uri="{0D108BD9-81ED-4DB2-BD59-A6C34878D82A}">
                    <a16:rowId xmlns="" xmlns:a16="http://schemas.microsoft.com/office/drawing/2014/main" val="10000"/>
                  </a:ext>
                </a:extLst>
              </a:tr>
              <a:tr h="511657">
                <a:tc>
                  <a:txBody>
                    <a:bodyPr/>
                    <a:lstStyle/>
                    <a:p>
                      <a:pPr algn="ctr" rtl="0" fontAlgn="ctr"/>
                      <a:r>
                        <a:rPr lang="es-MX" sz="1200" b="0" i="0" u="none" strike="noStrike" dirty="0">
                          <a:solidFill>
                            <a:srgbClr val="000000"/>
                          </a:solidFill>
                          <a:effectLst/>
                          <a:latin typeface="Century Gothic" panose="020B0502020202020204" pitchFamily="34" charset="0"/>
                        </a:rPr>
                        <a:t>Aportaciones vía nómina </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solidFill>
                      <a:schemeClr val="bg1"/>
                    </a:solidFill>
                  </a:tcPr>
                </a:tc>
                <a:tc>
                  <a:txBody>
                    <a:bodyPr/>
                    <a:lstStyle/>
                    <a:p>
                      <a:pPr algn="ctr" fontAlgn="b"/>
                      <a:r>
                        <a:rPr lang="es-MX" sz="1200" b="0" i="0" u="none" strike="noStrike" dirty="0">
                          <a:solidFill>
                            <a:srgbClr val="000000"/>
                          </a:solidFill>
                          <a:effectLst/>
                          <a:latin typeface="Century Gothic" panose="020B0502020202020204" pitchFamily="34" charset="0"/>
                        </a:rPr>
                        <a:t> $  </a:t>
                      </a:r>
                      <a:r>
                        <a:rPr lang="es-MX" sz="1200" b="0" i="0" u="none" strike="noStrike" dirty="0" smtClean="0">
                          <a:solidFill>
                            <a:srgbClr val="000000"/>
                          </a:solidFill>
                          <a:effectLst/>
                          <a:latin typeface="Century Gothic" panose="020B0502020202020204" pitchFamily="34" charset="0"/>
                        </a:rPr>
                        <a:t>25,107,447.47</a:t>
                      </a:r>
                      <a:endParaRPr lang="es-MX" sz="1200" b="0" i="0" u="none" strike="noStrike" dirty="0">
                        <a:solidFill>
                          <a:srgbClr val="000000"/>
                        </a:solidFill>
                        <a:effectLst/>
                        <a:latin typeface="Century Gothic" panose="020B0502020202020204" pitchFamily="34" charset="0"/>
                      </a:endParaRPr>
                    </a:p>
                  </a:txBody>
                  <a:tcPr marL="0" marR="0" marT="0" marB="0" anchor="ctr">
                    <a:lnL w="12700" cap="flat" cmpd="sng" algn="ctr">
                      <a:solidFill>
                        <a:srgbClr val="A6A6A6"/>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solidFill>
                      <a:schemeClr val="bg1"/>
                    </a:solidFill>
                  </a:tcPr>
                </a:tc>
                <a:extLst>
                  <a:ext uri="{0D108BD9-81ED-4DB2-BD59-A6C34878D82A}">
                    <a16:rowId xmlns="" xmlns:a16="http://schemas.microsoft.com/office/drawing/2014/main" val="10001"/>
                  </a:ext>
                </a:extLst>
              </a:tr>
              <a:tr h="663182">
                <a:tc>
                  <a:txBody>
                    <a:bodyPr/>
                    <a:lstStyle/>
                    <a:p>
                      <a:pPr algn="ctr" rtl="0" fontAlgn="ctr"/>
                      <a:r>
                        <a:rPr lang="es-MX" sz="1200" b="0" i="0" u="none" strike="noStrike" dirty="0">
                          <a:solidFill>
                            <a:srgbClr val="000000"/>
                          </a:solidFill>
                          <a:effectLst/>
                          <a:latin typeface="Century Gothic" panose="020B0502020202020204" pitchFamily="34" charset="0"/>
                        </a:rPr>
                        <a:t>Aportaciones vía nómina  </a:t>
                      </a:r>
                    </a:p>
                    <a:p>
                      <a:pPr algn="ctr" rtl="0" fontAlgn="ctr"/>
                      <a:r>
                        <a:rPr lang="es-MX" sz="1200" b="0" i="0" u="none" strike="noStrike" dirty="0">
                          <a:solidFill>
                            <a:srgbClr val="000000"/>
                          </a:solidFill>
                          <a:effectLst/>
                          <a:latin typeface="Century Gothic" panose="020B0502020202020204" pitchFamily="34" charset="0"/>
                        </a:rPr>
                        <a:t>(descuento catorcenal)</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tc>
                  <a:txBody>
                    <a:bodyPr/>
                    <a:lstStyle/>
                    <a:p>
                      <a:pPr marL="0" algn="ctr" defTabSz="457200" rtl="0" eaLnBrk="1" fontAlgn="b" latinLnBrk="0" hangingPunct="1"/>
                      <a:r>
                        <a:rPr lang="es-MX" sz="1200" b="0" i="0" u="none" strike="noStrike" kern="1200" dirty="0">
                          <a:solidFill>
                            <a:srgbClr val="000000"/>
                          </a:solidFill>
                          <a:effectLst/>
                          <a:latin typeface="Century Gothic" panose="020B0502020202020204" pitchFamily="34" charset="0"/>
                          <a:ea typeface="+mn-ea"/>
                          <a:cs typeface="+mn-cs"/>
                        </a:rPr>
                        <a:t>$ </a:t>
                      </a:r>
                      <a:r>
                        <a:rPr lang="es-MX" sz="1200" b="0" i="0" u="none" strike="noStrike" kern="1200" dirty="0" smtClean="0">
                          <a:solidFill>
                            <a:srgbClr val="000000"/>
                          </a:solidFill>
                          <a:effectLst/>
                          <a:latin typeface="Century Gothic" panose="020B0502020202020204" pitchFamily="34" charset="0"/>
                          <a:ea typeface="+mn-ea"/>
                          <a:cs typeface="+mn-cs"/>
                        </a:rPr>
                        <a:t>658,288.56</a:t>
                      </a:r>
                      <a:endParaRPr lang="es-MX" sz="1200" b="0" i="0" u="none" strike="noStrike" kern="1200" dirty="0">
                        <a:solidFill>
                          <a:srgbClr val="000000"/>
                        </a:solidFill>
                        <a:effectLst/>
                        <a:latin typeface="Century Gothic" panose="020B0502020202020204" pitchFamily="34" charset="0"/>
                        <a:ea typeface="+mn-ea"/>
                        <a:cs typeface="+mn-cs"/>
                      </a:endParaRPr>
                    </a:p>
                  </a:txBody>
                  <a:tcPr marL="0" marR="0" marT="0" marB="0" anchor="ctr">
                    <a:lnL w="12700" cap="flat" cmpd="sng" algn="ctr">
                      <a:solidFill>
                        <a:srgbClr val="A6A6A6"/>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tcPr>
                </a:tc>
                <a:extLst>
                  <a:ext uri="{0D108BD9-81ED-4DB2-BD59-A6C34878D82A}">
                    <a16:rowId xmlns="" xmlns:a16="http://schemas.microsoft.com/office/drawing/2014/main" val="10002"/>
                  </a:ext>
                </a:extLst>
              </a:tr>
              <a:tr h="542913">
                <a:tc>
                  <a:txBody>
                    <a:bodyPr/>
                    <a:lstStyle/>
                    <a:p>
                      <a:pPr algn="ctr" rtl="0" fontAlgn="ctr"/>
                      <a:r>
                        <a:rPr lang="es-MX" sz="1200" b="0" i="0" u="none" strike="noStrike" dirty="0">
                          <a:solidFill>
                            <a:srgbClr val="000000"/>
                          </a:solidFill>
                          <a:effectLst/>
                          <a:latin typeface="Century Gothic" panose="020B0502020202020204" pitchFamily="34" charset="0"/>
                        </a:rPr>
                        <a:t>Solicitudes de descuento </a:t>
                      </a:r>
                    </a:p>
                    <a:p>
                      <a:pPr algn="ctr" rtl="0" fontAlgn="ctr"/>
                      <a:r>
                        <a:rPr lang="es-MX" sz="1200" b="0" i="0" u="none" strike="noStrike" dirty="0">
                          <a:solidFill>
                            <a:srgbClr val="000000"/>
                          </a:solidFill>
                          <a:effectLst/>
                          <a:latin typeface="Century Gothic" panose="020B0502020202020204" pitchFamily="34" charset="0"/>
                        </a:rPr>
                        <a:t>vía nómina</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s-MX" sz="1200" b="0" i="0" u="none" strike="noStrike" dirty="0" smtClean="0">
                          <a:solidFill>
                            <a:srgbClr val="000000"/>
                          </a:solidFill>
                          <a:effectLst/>
                          <a:latin typeface="Century Gothic" panose="020B0502020202020204" pitchFamily="34" charset="0"/>
                        </a:rPr>
                        <a:t>948</a:t>
                      </a:r>
                      <a:endParaRPr lang="es-MX" sz="1200" b="0" i="0" u="none" strike="noStrike" dirty="0">
                        <a:solidFill>
                          <a:srgbClr val="000000"/>
                        </a:solidFill>
                        <a:effectLst/>
                        <a:latin typeface="Century Gothic" panose="020B0502020202020204" pitchFamily="34" charset="0"/>
                      </a:endParaRPr>
                    </a:p>
                  </a:txBody>
                  <a:tcPr marL="0" marR="0" marT="0" marB="0" anchor="ctr">
                    <a:lnL w="12700" cap="flat" cmpd="sng" algn="ctr">
                      <a:solidFill>
                        <a:srgbClr val="A6A6A6"/>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0003"/>
                  </a:ext>
                </a:extLst>
              </a:tr>
            </a:tbl>
          </a:graphicData>
        </a:graphic>
      </p:graphicFrame>
      <p:graphicFrame>
        <p:nvGraphicFramePr>
          <p:cNvPr id="9" name="1 Gráfico"/>
          <p:cNvGraphicFramePr>
            <a:graphicFrameLocks/>
          </p:cNvGraphicFramePr>
          <p:nvPr>
            <p:extLst>
              <p:ext uri="{D42A27DB-BD31-4B8C-83A1-F6EECF244321}">
                <p14:modId xmlns:p14="http://schemas.microsoft.com/office/powerpoint/2010/main" val="481300480"/>
              </p:ext>
            </p:extLst>
          </p:nvPr>
        </p:nvGraphicFramePr>
        <p:xfrm>
          <a:off x="3958541" y="4132685"/>
          <a:ext cx="5172022" cy="2508191"/>
        </p:xfrm>
        <a:graphic>
          <a:graphicData uri="http://schemas.openxmlformats.org/drawingml/2006/chart">
            <c:chart xmlns:c="http://schemas.openxmlformats.org/drawingml/2006/chart" xmlns:r="http://schemas.openxmlformats.org/officeDocument/2006/relationships" r:id="rId3"/>
          </a:graphicData>
        </a:graphic>
      </p:graphicFrame>
      <p:sp>
        <p:nvSpPr>
          <p:cNvPr id="10" name="2 Marcador de contenido"/>
          <p:cNvSpPr txBox="1">
            <a:spLocks/>
          </p:cNvSpPr>
          <p:nvPr/>
        </p:nvSpPr>
        <p:spPr>
          <a:xfrm>
            <a:off x="201245" y="6643178"/>
            <a:ext cx="6067352" cy="196561"/>
          </a:xfrm>
          <a:prstGeom prst="rect">
            <a:avLst/>
          </a:prstGeom>
        </p:spPr>
        <p:txBody>
          <a:bodyPr vert="horz" lIns="91440" tIns="45720" rIns="91440" bIns="45720" rtlCol="0">
            <a:noAutofit/>
          </a:bodyPr>
          <a:lstStyle>
            <a:lvl1pPr marL="342900" indent="-342900" algn="l" defTabSz="457200" rtl="0" eaLnBrk="1" latinLnBrk="0" hangingPunct="1">
              <a:spcBef>
                <a:spcPct val="20000"/>
              </a:spcBef>
              <a:buFont typeface="Arial"/>
              <a:buChar char="•"/>
              <a:defRPr sz="2800" b="0" i="0" kern="1200">
                <a:solidFill>
                  <a:schemeClr val="tx1"/>
                </a:solidFill>
                <a:latin typeface="Myriad Pro Light"/>
                <a:ea typeface="+mn-ea"/>
                <a:cs typeface="Myriad Pro Light"/>
              </a:defRPr>
            </a:lvl1pPr>
            <a:lvl2pPr marL="742950" indent="-285750" algn="l" defTabSz="457200" rtl="0" eaLnBrk="1" latinLnBrk="0" hangingPunct="1">
              <a:spcBef>
                <a:spcPct val="20000"/>
              </a:spcBef>
              <a:buFont typeface="Arial"/>
              <a:buChar char="–"/>
              <a:defRPr sz="2400" b="0" i="0" kern="1200">
                <a:solidFill>
                  <a:schemeClr val="tx1"/>
                </a:solidFill>
                <a:latin typeface="Myriad Pro Light"/>
                <a:ea typeface="+mn-ea"/>
                <a:cs typeface="Myriad Pro Light"/>
              </a:defRPr>
            </a:lvl2pPr>
            <a:lvl3pPr marL="1143000" indent="-228600" algn="l" defTabSz="457200" rtl="0" eaLnBrk="1" latinLnBrk="0" hangingPunct="1">
              <a:spcBef>
                <a:spcPct val="20000"/>
              </a:spcBef>
              <a:buFont typeface="Arial"/>
              <a:buChar char="•"/>
              <a:defRPr sz="2000" b="0" i="0" kern="1200">
                <a:solidFill>
                  <a:schemeClr val="tx1"/>
                </a:solidFill>
                <a:latin typeface="Myriad Pro Light"/>
                <a:ea typeface="+mn-ea"/>
                <a:cs typeface="Myriad Pro Light"/>
              </a:defRPr>
            </a:lvl3pPr>
            <a:lvl4pPr marL="1600200" indent="-228600" algn="l" defTabSz="457200" rtl="0" eaLnBrk="1" latinLnBrk="0" hangingPunct="1">
              <a:spcBef>
                <a:spcPct val="20000"/>
              </a:spcBef>
              <a:buFont typeface="Arial"/>
              <a:buChar char="–"/>
              <a:defRPr sz="1800" b="0" i="0" kern="1200">
                <a:solidFill>
                  <a:schemeClr val="tx1"/>
                </a:solidFill>
                <a:latin typeface="Myriad Pro Light"/>
                <a:ea typeface="+mn-ea"/>
                <a:cs typeface="Myriad Pro Light"/>
              </a:defRPr>
            </a:lvl4pPr>
            <a:lvl5pPr marL="2057400" indent="-228600" algn="l" defTabSz="457200" rtl="0" eaLnBrk="1" latinLnBrk="0" hangingPunct="1">
              <a:spcBef>
                <a:spcPct val="20000"/>
              </a:spcBef>
              <a:buFont typeface="Arial"/>
              <a:buChar char="»"/>
              <a:defRPr sz="1800" b="0" i="0" kern="1200">
                <a:solidFill>
                  <a:schemeClr val="tx1"/>
                </a:solidFill>
                <a:latin typeface="Myriad Pro Light"/>
                <a:ea typeface="+mn-ea"/>
                <a:cs typeface="Myriad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spcBef>
                <a:spcPts val="0"/>
              </a:spcBef>
              <a:spcAft>
                <a:spcPts val="600"/>
              </a:spcAft>
              <a:buClr>
                <a:srgbClr val="CD0000"/>
              </a:buClr>
              <a:buSzPct val="110000"/>
              <a:buNone/>
            </a:pPr>
            <a:r>
              <a:rPr lang="es-MX" sz="900" dirty="0">
                <a:latin typeface="Century Gothic" panose="020B0502020202020204" pitchFamily="34" charset="0"/>
              </a:rPr>
              <a:t>Fuente: </a:t>
            </a:r>
            <a:r>
              <a:rPr lang="es-MX" sz="900" dirty="0">
                <a:solidFill>
                  <a:prstClr val="black"/>
                </a:solidFill>
                <a:latin typeface="Century Gothic" panose="020B0502020202020204" pitchFamily="34" charset="0"/>
              </a:rPr>
              <a:t>Elaborado por </a:t>
            </a:r>
            <a:r>
              <a:rPr lang="es-MX" sz="900" dirty="0">
                <a:latin typeface="Century Gothic" panose="020B0502020202020204" pitchFamily="34" charset="0"/>
              </a:rPr>
              <a:t>la Gerencia Sr. de MFGI del Infonavit con datos </a:t>
            </a:r>
            <a:r>
              <a:rPr lang="es-MX" sz="900" dirty="0" smtClean="0">
                <a:latin typeface="Century Gothic" panose="020B0502020202020204" pitchFamily="34" charset="0"/>
              </a:rPr>
              <a:t>28 de abril de </a:t>
            </a:r>
            <a:r>
              <a:rPr lang="es-MX" sz="900" dirty="0">
                <a:latin typeface="Century Gothic" panose="020B0502020202020204" pitchFamily="34" charset="0"/>
              </a:rPr>
              <a:t>2017.</a:t>
            </a:r>
          </a:p>
        </p:txBody>
      </p:sp>
      <p:sp>
        <p:nvSpPr>
          <p:cNvPr id="2" name="1 Marcador de número de diapositiva"/>
          <p:cNvSpPr>
            <a:spLocks noGrp="1"/>
          </p:cNvSpPr>
          <p:nvPr>
            <p:ph type="sldNum" sz="quarter" idx="12"/>
          </p:nvPr>
        </p:nvSpPr>
        <p:spPr>
          <a:xfrm>
            <a:off x="8382000" y="6474614"/>
            <a:ext cx="778404" cy="365125"/>
          </a:xfrm>
        </p:spPr>
        <p:txBody>
          <a:bodyPr vert="horz" wrap="square" lIns="91440" tIns="45720" rIns="91440" bIns="45720" numCol="1" anchor="ctr" anchorCtr="0" compatLnSpc="1">
            <a:prstTxWarp prst="textNoShape">
              <a:avLst/>
            </a:prstTxWarp>
          </a:bodyPr>
          <a:lstStyle/>
          <a:p>
            <a:pPr algn="ctr"/>
            <a:fld id="{05E83AA4-A00D-4AA0-8FE8-B93C9F3EC141}" type="slidenum">
              <a:rPr lang="es-ES" altLang="es-MX">
                <a:latin typeface="Century Gothic" panose="020B0502020202020204" pitchFamily="34" charset="0"/>
              </a:rPr>
              <a:pPr algn="ctr"/>
              <a:t>93</a:t>
            </a:fld>
            <a:endParaRPr lang="es-ES" altLang="es-MX" dirty="0">
              <a:latin typeface="Century Gothic" panose="020B0502020202020204" pitchFamily="34" charset="0"/>
            </a:endParaRPr>
          </a:p>
        </p:txBody>
      </p:sp>
      <p:graphicFrame>
        <p:nvGraphicFramePr>
          <p:cNvPr id="12" name="Gráfico 10">
            <a:extLst>
              <a:ext uri="{FF2B5EF4-FFF2-40B4-BE49-F238E27FC236}">
                <a16:creationId xmlns:xdr="http://schemas.openxmlformats.org/drawingml/2006/spreadsheetDrawing" xmlns:a16="http://schemas.microsoft.com/office/drawing/2014/main" xmlns="" xmlns:lc="http://schemas.openxmlformats.org/drawingml/2006/lockedCanvas" id="{00000000-0008-0000-0800-000002000000}"/>
              </a:ext>
            </a:extLst>
          </p:cNvPr>
          <p:cNvGraphicFramePr>
            <a:graphicFrameLocks/>
          </p:cNvGraphicFramePr>
          <p:nvPr>
            <p:extLst>
              <p:ext uri="{D42A27DB-BD31-4B8C-83A1-F6EECF244321}">
                <p14:modId xmlns:p14="http://schemas.microsoft.com/office/powerpoint/2010/main" val="477911401"/>
              </p:ext>
            </p:extLst>
          </p:nvPr>
        </p:nvGraphicFramePr>
        <p:xfrm>
          <a:off x="3958541" y="1408998"/>
          <a:ext cx="5185460" cy="2812090"/>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3291370909"/>
      </p:ext>
    </p:extLst>
  </p:cSld>
  <p:clrMapOvr>
    <a:masterClrMapping/>
  </p:clrMapOvr>
  <p:timing>
    <p:tnLst>
      <p:par>
        <p:cTn id="1" dur="indefinite" restart="never" nodeType="tmRoot"/>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 name="Picture 2"/>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a:stretch/>
        </p:blipFill>
        <p:spPr bwMode="auto">
          <a:xfrm>
            <a:off x="2687541" y="4011577"/>
            <a:ext cx="3896130" cy="13387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3 CuadroTexto"/>
          <p:cNvSpPr txBox="1"/>
          <p:nvPr/>
        </p:nvSpPr>
        <p:spPr>
          <a:xfrm>
            <a:off x="2289296" y="1392780"/>
            <a:ext cx="4692620" cy="892552"/>
          </a:xfrm>
          <a:prstGeom prst="rect">
            <a:avLst/>
          </a:prstGeom>
          <a:noFill/>
          <a:ln w="38100">
            <a:solidFill>
              <a:schemeClr val="bg1">
                <a:lumMod val="50000"/>
              </a:schemeClr>
            </a:solidFill>
          </a:ln>
        </p:spPr>
        <p:txBody>
          <a:bodyPr wrap="square" rtlCol="0">
            <a:spAutoFit/>
          </a:bodyPr>
          <a:lstStyle/>
          <a:p>
            <a:pPr marL="0" lvl="2" algn="ctr" defTabSz="913881"/>
            <a:r>
              <a:rPr lang="es-MX" sz="2000" b="1" dirty="0" smtClean="0">
                <a:solidFill>
                  <a:prstClr val="black"/>
                </a:solidFill>
                <a:latin typeface="Century Gothic" panose="020B0502020202020204" pitchFamily="34" charset="0"/>
                <a:cs typeface="Arial" pitchFamily="34" charset="0"/>
              </a:rPr>
              <a:t>1,317 </a:t>
            </a:r>
            <a:r>
              <a:rPr lang="es-MX" sz="2000" b="1" dirty="0">
                <a:solidFill>
                  <a:prstClr val="black"/>
                </a:solidFill>
                <a:latin typeface="Century Gothic" panose="020B0502020202020204" pitchFamily="34" charset="0"/>
                <a:cs typeface="Arial" pitchFamily="34" charset="0"/>
              </a:rPr>
              <a:t>trabajadores inscritos </a:t>
            </a:r>
          </a:p>
          <a:p>
            <a:pPr marL="0" lvl="2" algn="ctr" defTabSz="913881"/>
            <a:r>
              <a:rPr lang="es-MX" sz="1600" b="1" dirty="0">
                <a:solidFill>
                  <a:prstClr val="black">
                    <a:lumMod val="65000"/>
                    <a:lumOff val="35000"/>
                  </a:prstClr>
                </a:solidFill>
                <a:latin typeface="Century Gothic" panose="020B0502020202020204" pitchFamily="34" charset="0"/>
                <a:cs typeface="Arial" pitchFamily="34" charset="0"/>
              </a:rPr>
              <a:t>(29% del total de la plantilla que corresponde a 4,594 trabajadores)</a:t>
            </a:r>
          </a:p>
        </p:txBody>
      </p:sp>
      <p:sp>
        <p:nvSpPr>
          <p:cNvPr id="16" name="15 CuadroTexto"/>
          <p:cNvSpPr txBox="1"/>
          <p:nvPr/>
        </p:nvSpPr>
        <p:spPr>
          <a:xfrm>
            <a:off x="222634" y="5335530"/>
            <a:ext cx="4137715" cy="1169551"/>
          </a:xfrm>
          <a:prstGeom prst="rect">
            <a:avLst/>
          </a:prstGeom>
          <a:noFill/>
          <a:ln w="38100">
            <a:solidFill>
              <a:srgbClr val="C00000"/>
            </a:solidFill>
          </a:ln>
        </p:spPr>
        <p:txBody>
          <a:bodyPr wrap="square" rtlCol="0">
            <a:spAutoFit/>
          </a:bodyPr>
          <a:lstStyle/>
          <a:p>
            <a:pPr algn="ctr" defTabSz="457200"/>
            <a:r>
              <a:rPr lang="es-MX" sz="1600" b="1" dirty="0">
                <a:solidFill>
                  <a:prstClr val="black"/>
                </a:solidFill>
                <a:latin typeface="Century Gothic" panose="020B0502020202020204" pitchFamily="34" charset="0"/>
                <a:cs typeface="Arial" pitchFamily="34" charset="0"/>
              </a:rPr>
              <a:t>Personal Sindicalizado</a:t>
            </a:r>
          </a:p>
          <a:p>
            <a:pPr algn="ctr" defTabSz="457200"/>
            <a:r>
              <a:rPr lang="es-MX" sz="1600" b="1" dirty="0">
                <a:solidFill>
                  <a:prstClr val="black">
                    <a:lumMod val="75000"/>
                    <a:lumOff val="25000"/>
                  </a:prstClr>
                </a:solidFill>
                <a:latin typeface="Century Gothic" panose="020B0502020202020204" pitchFamily="34" charset="0"/>
                <a:cs typeface="Arial" pitchFamily="34" charset="0"/>
              </a:rPr>
              <a:t>2,849 trabajadores</a:t>
            </a:r>
          </a:p>
          <a:p>
            <a:pPr algn="ctr" defTabSz="457200"/>
            <a:r>
              <a:rPr lang="es-MX" sz="2000" b="1" dirty="0">
                <a:solidFill>
                  <a:srgbClr val="C00000"/>
                </a:solidFill>
                <a:latin typeface="Century Gothic" panose="020B0502020202020204" pitchFamily="34" charset="0"/>
                <a:cs typeface="Arial" pitchFamily="34" charset="0"/>
              </a:rPr>
              <a:t>809 inscritos – 62% </a:t>
            </a:r>
            <a:r>
              <a:rPr lang="es-MX" sz="1600" b="1" dirty="0">
                <a:solidFill>
                  <a:prstClr val="black">
                    <a:lumMod val="75000"/>
                    <a:lumOff val="25000"/>
                  </a:prstClr>
                </a:solidFill>
                <a:latin typeface="Century Gothic" panose="020B0502020202020204" pitchFamily="34" charset="0"/>
                <a:cs typeface="Arial" pitchFamily="34" charset="0"/>
              </a:rPr>
              <a:t>del total del personal inscrito</a:t>
            </a:r>
          </a:p>
        </p:txBody>
      </p:sp>
      <p:sp>
        <p:nvSpPr>
          <p:cNvPr id="17" name="16 CuadroTexto"/>
          <p:cNvSpPr txBox="1"/>
          <p:nvPr/>
        </p:nvSpPr>
        <p:spPr>
          <a:xfrm>
            <a:off x="5667293" y="2425448"/>
            <a:ext cx="3240000" cy="1415772"/>
          </a:xfrm>
          <a:prstGeom prst="rect">
            <a:avLst/>
          </a:prstGeom>
          <a:noFill/>
          <a:ln w="38100">
            <a:solidFill>
              <a:srgbClr val="C00000"/>
            </a:solidFill>
          </a:ln>
        </p:spPr>
        <p:txBody>
          <a:bodyPr wrap="square" rtlCol="0">
            <a:spAutoFit/>
          </a:bodyPr>
          <a:lstStyle>
            <a:defPPr>
              <a:defRPr lang="es-ES"/>
            </a:defPPr>
            <a:lvl1pPr algn="ctr">
              <a:defRPr b="1">
                <a:solidFill>
                  <a:schemeClr val="tx1">
                    <a:lumMod val="75000"/>
                    <a:lumOff val="25000"/>
                  </a:schemeClr>
                </a:solidFill>
              </a:defRPr>
            </a:lvl1pPr>
          </a:lstStyle>
          <a:p>
            <a:pPr defTabSz="457200"/>
            <a:r>
              <a:rPr lang="es-MX" sz="1600" dirty="0">
                <a:solidFill>
                  <a:prstClr val="black"/>
                </a:solidFill>
                <a:latin typeface="Century Gothic" panose="020B0502020202020204" pitchFamily="34" charset="0"/>
                <a:cs typeface="Arial" pitchFamily="34" charset="0"/>
              </a:rPr>
              <a:t>Oficinas de Apoyo y Zona Metropolitana</a:t>
            </a:r>
          </a:p>
          <a:p>
            <a:pPr defTabSz="457200"/>
            <a:r>
              <a:rPr lang="es-MX" sz="1600" dirty="0">
                <a:solidFill>
                  <a:prstClr val="black">
                    <a:lumMod val="75000"/>
                    <a:lumOff val="25000"/>
                  </a:prstClr>
                </a:solidFill>
                <a:latin typeface="Century Gothic" panose="020B0502020202020204" pitchFamily="34" charset="0"/>
                <a:cs typeface="Arial" pitchFamily="34" charset="0"/>
              </a:rPr>
              <a:t>1,977  trabajadores</a:t>
            </a:r>
          </a:p>
          <a:p>
            <a:pPr defTabSz="457200"/>
            <a:r>
              <a:rPr lang="es-MX" sz="2000" dirty="0" smtClean="0">
                <a:solidFill>
                  <a:srgbClr val="C00000"/>
                </a:solidFill>
                <a:latin typeface="Century Gothic" panose="020B0502020202020204" pitchFamily="34" charset="0"/>
                <a:cs typeface="Arial" pitchFamily="34" charset="0"/>
              </a:rPr>
              <a:t>478 </a:t>
            </a:r>
            <a:r>
              <a:rPr lang="es-MX" sz="2000" dirty="0">
                <a:solidFill>
                  <a:srgbClr val="C00000"/>
                </a:solidFill>
                <a:latin typeface="Century Gothic" panose="020B0502020202020204" pitchFamily="34" charset="0"/>
                <a:cs typeface="Arial" pitchFamily="34" charset="0"/>
              </a:rPr>
              <a:t>inscritos – 36% </a:t>
            </a:r>
            <a:r>
              <a:rPr lang="es-MX" sz="1600" dirty="0">
                <a:solidFill>
                  <a:prstClr val="black">
                    <a:lumMod val="75000"/>
                    <a:lumOff val="25000"/>
                  </a:prstClr>
                </a:solidFill>
                <a:latin typeface="Century Gothic" panose="020B0502020202020204" pitchFamily="34" charset="0"/>
                <a:cs typeface="Arial" pitchFamily="34" charset="0"/>
              </a:rPr>
              <a:t>del total del personal inscrito</a:t>
            </a:r>
          </a:p>
        </p:txBody>
      </p:sp>
      <p:sp>
        <p:nvSpPr>
          <p:cNvPr id="10" name="9 CuadroTexto"/>
          <p:cNvSpPr txBox="1"/>
          <p:nvPr/>
        </p:nvSpPr>
        <p:spPr>
          <a:xfrm>
            <a:off x="144000" y="930470"/>
            <a:ext cx="8801592" cy="307777"/>
          </a:xfrm>
          <a:prstGeom prst="rect">
            <a:avLst/>
          </a:prstGeom>
          <a:noFill/>
        </p:spPr>
        <p:txBody>
          <a:bodyPr wrap="square" rtlCol="0">
            <a:spAutoFit/>
          </a:bodyPr>
          <a:lstStyle/>
          <a:p>
            <a:pPr marL="180975" indent="-180975">
              <a:buClr>
                <a:srgbClr val="C00000"/>
              </a:buClr>
              <a:buFont typeface="Arial" pitchFamily="34" charset="0"/>
              <a:buChar char="•"/>
              <a:tabLst>
                <a:tab pos="180975" algn="l"/>
              </a:tabLst>
            </a:pPr>
            <a:r>
              <a:rPr lang="es-MX" sz="1400" dirty="0">
                <a:solidFill>
                  <a:prstClr val="black"/>
                </a:solidFill>
                <a:latin typeface="Century Gothic" panose="020B0502020202020204" pitchFamily="34" charset="0"/>
                <a:cs typeface="Arial" pitchFamily="34" charset="0"/>
              </a:rPr>
              <a:t>Al </a:t>
            </a:r>
            <a:r>
              <a:rPr lang="es-MX" sz="1400" dirty="0" smtClean="0">
                <a:latin typeface="Century Gothic" panose="020B0502020202020204" pitchFamily="34" charset="0"/>
              </a:rPr>
              <a:t>28 de abril </a:t>
            </a:r>
            <a:r>
              <a:rPr lang="es-MX" sz="1400" dirty="0" smtClean="0">
                <a:latin typeface="Century Gothic" panose="020B0502020202020204" pitchFamily="34" charset="0"/>
                <a:cs typeface="Arial" pitchFamily="34" charset="0"/>
              </a:rPr>
              <a:t>de </a:t>
            </a:r>
            <a:r>
              <a:rPr lang="es-MX" sz="1400" dirty="0">
                <a:latin typeface="Century Gothic" panose="020B0502020202020204" pitchFamily="34" charset="0"/>
                <a:cs typeface="Arial" pitchFamily="34" charset="0"/>
              </a:rPr>
              <a:t>2017 </a:t>
            </a:r>
            <a:r>
              <a:rPr lang="es-MX" sz="1400" dirty="0">
                <a:solidFill>
                  <a:prstClr val="black"/>
                </a:solidFill>
                <a:latin typeface="Century Gothic" panose="020B0502020202020204" pitchFamily="34" charset="0"/>
                <a:cs typeface="Arial" pitchFamily="34" charset="0"/>
              </a:rPr>
              <a:t>se tienen los siguientes avances:</a:t>
            </a:r>
          </a:p>
        </p:txBody>
      </p:sp>
      <p:sp>
        <p:nvSpPr>
          <p:cNvPr id="13" name="12 CuadroTexto"/>
          <p:cNvSpPr txBox="1"/>
          <p:nvPr/>
        </p:nvSpPr>
        <p:spPr>
          <a:xfrm>
            <a:off x="222634" y="2509528"/>
            <a:ext cx="3408620" cy="1384995"/>
          </a:xfrm>
          <a:prstGeom prst="rect">
            <a:avLst/>
          </a:prstGeom>
          <a:noFill/>
          <a:ln w="38100">
            <a:solidFill>
              <a:srgbClr val="C00000"/>
            </a:solidFill>
          </a:ln>
        </p:spPr>
        <p:txBody>
          <a:bodyPr wrap="square" rtlCol="0">
            <a:spAutoFit/>
          </a:bodyPr>
          <a:lstStyle/>
          <a:p>
            <a:pPr algn="ctr" defTabSz="457200"/>
            <a:r>
              <a:rPr lang="es-MX" sz="1600" b="1" dirty="0">
                <a:solidFill>
                  <a:prstClr val="black"/>
                </a:solidFill>
                <a:latin typeface="Century Gothic" panose="020B0502020202020204" pitchFamily="34" charset="0"/>
                <a:cs typeface="Arial" pitchFamily="34" charset="0"/>
              </a:rPr>
              <a:t>Delegaciones</a:t>
            </a:r>
          </a:p>
          <a:p>
            <a:pPr algn="ctr" defTabSz="457200"/>
            <a:r>
              <a:rPr lang="es-MX" sz="1600" b="1" dirty="0">
                <a:solidFill>
                  <a:prstClr val="black">
                    <a:lumMod val="75000"/>
                    <a:lumOff val="25000"/>
                  </a:prstClr>
                </a:solidFill>
                <a:latin typeface="Century Gothic" panose="020B0502020202020204" pitchFamily="34" charset="0"/>
                <a:cs typeface="Arial" pitchFamily="34" charset="0"/>
              </a:rPr>
              <a:t>2,617 trabajadores</a:t>
            </a:r>
          </a:p>
          <a:p>
            <a:pPr algn="ctr" defTabSz="457200"/>
            <a:r>
              <a:rPr lang="es-MX" sz="2000" b="1" dirty="0">
                <a:solidFill>
                  <a:srgbClr val="C00000"/>
                </a:solidFill>
                <a:latin typeface="Century Gothic" panose="020B0502020202020204" pitchFamily="34" charset="0"/>
                <a:cs typeface="Arial" pitchFamily="34" charset="0"/>
              </a:rPr>
              <a:t>839 inscritos – 64%</a:t>
            </a:r>
            <a:r>
              <a:rPr lang="es-MX" sz="1600" b="1" dirty="0">
                <a:solidFill>
                  <a:prstClr val="black">
                    <a:lumMod val="75000"/>
                    <a:lumOff val="25000"/>
                  </a:prstClr>
                </a:solidFill>
                <a:latin typeface="Century Gothic" panose="020B0502020202020204" pitchFamily="34" charset="0"/>
                <a:cs typeface="Arial" pitchFamily="34" charset="0"/>
              </a:rPr>
              <a:t>del total del personal inscrito</a:t>
            </a:r>
          </a:p>
          <a:p>
            <a:pPr algn="ctr" defTabSz="457200"/>
            <a:endParaRPr lang="es-MX" sz="1600" b="1" dirty="0">
              <a:solidFill>
                <a:prstClr val="black">
                  <a:lumMod val="75000"/>
                  <a:lumOff val="25000"/>
                </a:prstClr>
              </a:solidFill>
              <a:latin typeface="Century Gothic" panose="020B0502020202020204" pitchFamily="34" charset="0"/>
              <a:cs typeface="Arial" pitchFamily="34" charset="0"/>
            </a:endParaRPr>
          </a:p>
        </p:txBody>
      </p:sp>
      <p:sp>
        <p:nvSpPr>
          <p:cNvPr id="14" name="13 CuadroTexto"/>
          <p:cNvSpPr txBox="1"/>
          <p:nvPr/>
        </p:nvSpPr>
        <p:spPr>
          <a:xfrm>
            <a:off x="5388396" y="5332177"/>
            <a:ext cx="3518897" cy="1169551"/>
          </a:xfrm>
          <a:prstGeom prst="rect">
            <a:avLst/>
          </a:prstGeom>
          <a:noFill/>
          <a:ln w="38100">
            <a:solidFill>
              <a:srgbClr val="C00000"/>
            </a:solidFill>
          </a:ln>
        </p:spPr>
        <p:txBody>
          <a:bodyPr wrap="square" rtlCol="0">
            <a:spAutoFit/>
          </a:bodyPr>
          <a:lstStyle/>
          <a:p>
            <a:pPr algn="ctr" defTabSz="457200"/>
            <a:r>
              <a:rPr lang="es-MX" sz="1600" b="1" dirty="0">
                <a:solidFill>
                  <a:prstClr val="black"/>
                </a:solidFill>
                <a:latin typeface="Century Gothic" panose="020B0502020202020204" pitchFamily="34" charset="0"/>
                <a:cs typeface="Arial" pitchFamily="34" charset="0"/>
              </a:rPr>
              <a:t>Personal no Sindicalizado</a:t>
            </a:r>
          </a:p>
          <a:p>
            <a:pPr algn="ctr" defTabSz="457200"/>
            <a:r>
              <a:rPr lang="es-MX" sz="1600" b="1" dirty="0">
                <a:solidFill>
                  <a:prstClr val="black">
                    <a:lumMod val="75000"/>
                    <a:lumOff val="25000"/>
                  </a:prstClr>
                </a:solidFill>
                <a:latin typeface="Century Gothic" panose="020B0502020202020204" pitchFamily="34" charset="0"/>
                <a:cs typeface="Arial" pitchFamily="34" charset="0"/>
              </a:rPr>
              <a:t>1,745 trabajadores</a:t>
            </a:r>
          </a:p>
          <a:p>
            <a:pPr algn="ctr" defTabSz="457200"/>
            <a:r>
              <a:rPr lang="es-MX" sz="2000" b="1" dirty="0" smtClean="0">
                <a:solidFill>
                  <a:srgbClr val="C00000"/>
                </a:solidFill>
                <a:latin typeface="Century Gothic" panose="020B0502020202020204" pitchFamily="34" charset="0"/>
                <a:cs typeface="Arial" pitchFamily="34" charset="0"/>
              </a:rPr>
              <a:t>508 </a:t>
            </a:r>
            <a:r>
              <a:rPr lang="es-MX" sz="2000" b="1" dirty="0">
                <a:solidFill>
                  <a:srgbClr val="C00000"/>
                </a:solidFill>
                <a:latin typeface="Century Gothic" panose="020B0502020202020204" pitchFamily="34" charset="0"/>
                <a:cs typeface="Arial" pitchFamily="34" charset="0"/>
              </a:rPr>
              <a:t>inscritos – 38% </a:t>
            </a:r>
            <a:r>
              <a:rPr lang="es-MX" sz="1600" b="1" dirty="0">
                <a:solidFill>
                  <a:prstClr val="black">
                    <a:lumMod val="75000"/>
                    <a:lumOff val="25000"/>
                  </a:prstClr>
                </a:solidFill>
                <a:latin typeface="Century Gothic" panose="020B0502020202020204" pitchFamily="34" charset="0"/>
                <a:cs typeface="Arial" pitchFamily="34" charset="0"/>
              </a:rPr>
              <a:t>del total del personal inscrito</a:t>
            </a:r>
          </a:p>
        </p:txBody>
      </p:sp>
      <p:sp>
        <p:nvSpPr>
          <p:cNvPr id="11" name="Título 1"/>
          <p:cNvSpPr>
            <a:spLocks noGrp="1"/>
          </p:cNvSpPr>
          <p:nvPr>
            <p:ph type="title"/>
          </p:nvPr>
        </p:nvSpPr>
        <p:spPr>
          <a:xfrm>
            <a:off x="144000" y="247056"/>
            <a:ext cx="7505738" cy="631524"/>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r>
              <a:rPr lang="es-MX" sz="2000" b="1" dirty="0">
                <a:latin typeface="Century Gothic" panose="020B0502020202020204" pitchFamily="34" charset="0"/>
              </a:rPr>
              <a:t>El ~29% de la plantilla del Instituto ya es parte del FINVIT, 62% personal sindicalizado</a:t>
            </a:r>
          </a:p>
        </p:txBody>
      </p:sp>
      <p:sp>
        <p:nvSpPr>
          <p:cNvPr id="2" name="1 Marcador de número de diapositiva"/>
          <p:cNvSpPr>
            <a:spLocks noGrp="1"/>
          </p:cNvSpPr>
          <p:nvPr>
            <p:ph type="sldNum" sz="quarter" idx="12"/>
          </p:nvPr>
        </p:nvSpPr>
        <p:spPr>
          <a:xfrm>
            <a:off x="8448676" y="6494599"/>
            <a:ext cx="695324" cy="365125"/>
          </a:xfrm>
        </p:spPr>
        <p:txBody>
          <a:bodyPr vert="horz" wrap="square" lIns="91440" tIns="45720" rIns="91440" bIns="45720" numCol="1" anchor="ctr" anchorCtr="0" compatLnSpc="1">
            <a:prstTxWarp prst="textNoShape">
              <a:avLst/>
            </a:prstTxWarp>
          </a:bodyPr>
          <a:lstStyle/>
          <a:p>
            <a:pPr algn="ctr"/>
            <a:fld id="{05E83AA4-A00D-4AA0-8FE8-B93C9F3EC141}" type="slidenum">
              <a:rPr lang="es-ES" altLang="es-MX">
                <a:latin typeface="Century Gothic" panose="020B0502020202020204" pitchFamily="34" charset="0"/>
              </a:rPr>
              <a:pPr algn="ctr"/>
              <a:t>94</a:t>
            </a:fld>
            <a:endParaRPr lang="es-ES" altLang="es-MX" dirty="0">
              <a:latin typeface="Century Gothic" panose="020B0502020202020204" pitchFamily="34" charset="0"/>
            </a:endParaRPr>
          </a:p>
        </p:txBody>
      </p:sp>
    </p:spTree>
    <p:extLst>
      <p:ext uri="{BB962C8B-B14F-4D97-AF65-F5344CB8AC3E}">
        <p14:creationId xmlns:p14="http://schemas.microsoft.com/office/powerpoint/2010/main" val="391631735"/>
      </p:ext>
    </p:extLst>
  </p:cSld>
  <p:clrMapOvr>
    <a:masterClrMapping/>
  </p:clrMapOvr>
  <p:timing>
    <p:tnLst>
      <p:par>
        <p:cT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1 Título"/>
          <p:cNvSpPr>
            <a:spLocks noGrp="1"/>
          </p:cNvSpPr>
          <p:nvPr>
            <p:ph type="title"/>
          </p:nvPr>
        </p:nvSpPr>
        <p:spPr>
          <a:xfrm>
            <a:off x="64486" y="144877"/>
            <a:ext cx="7680158" cy="616060"/>
          </a:xfrm>
        </p:spPr>
        <p:txBody>
          <a:bodyPr>
            <a:noAutofit/>
          </a:bodyPr>
          <a:lstStyle/>
          <a:p>
            <a:r>
              <a:rPr lang="es-MX" sz="2000" b="1" dirty="0">
                <a:latin typeface="Century Gothic" panose="020B0502020202020204" pitchFamily="34" charset="0"/>
              </a:rPr>
              <a:t>Composición </a:t>
            </a:r>
            <a:r>
              <a:rPr lang="es-MX" sz="2000" b="1" dirty="0" smtClean="0">
                <a:latin typeface="Century Gothic" panose="020B0502020202020204" pitchFamily="34" charset="0"/>
              </a:rPr>
              <a:t>FINVIT </a:t>
            </a:r>
            <a:r>
              <a:rPr lang="es-MX" sz="1400" b="1" dirty="0" smtClean="0">
                <a:latin typeface="Century Gothic" panose="020B0502020202020204" pitchFamily="34" charset="0"/>
              </a:rPr>
              <a:t>al 28 </a:t>
            </a:r>
            <a:r>
              <a:rPr lang="es-MX" sz="1400" b="1" dirty="0">
                <a:latin typeface="Century Gothic" panose="020B0502020202020204" pitchFamily="34" charset="0"/>
              </a:rPr>
              <a:t>de </a:t>
            </a:r>
            <a:r>
              <a:rPr lang="es-MX" sz="1400" b="1" dirty="0" smtClean="0">
                <a:latin typeface="Century Gothic" panose="020B0502020202020204" pitchFamily="34" charset="0"/>
              </a:rPr>
              <a:t>abril </a:t>
            </a:r>
            <a:r>
              <a:rPr lang="es-MX" sz="1400" b="1" dirty="0">
                <a:latin typeface="Century Gothic" panose="020B0502020202020204" pitchFamily="34" charset="0"/>
              </a:rPr>
              <a:t>de </a:t>
            </a:r>
            <a:r>
              <a:rPr lang="es-MX" sz="1400" b="1" dirty="0" smtClean="0">
                <a:latin typeface="Century Gothic" panose="020B0502020202020204" pitchFamily="34" charset="0"/>
              </a:rPr>
              <a:t>2017</a:t>
            </a:r>
            <a:endParaRPr lang="en-US" sz="1400" b="1" dirty="0">
              <a:solidFill>
                <a:srgbClr val="C00000"/>
              </a:solidFill>
              <a:latin typeface="Century Gothic" panose="020B0502020202020204" pitchFamily="34" charset="0"/>
              <a:cs typeface="Arial" pitchFamily="34" charset="0"/>
            </a:endParaRPr>
          </a:p>
        </p:txBody>
      </p:sp>
      <p:graphicFrame>
        <p:nvGraphicFramePr>
          <p:cNvPr id="15" name="Gráfico 14"/>
          <p:cNvGraphicFramePr>
            <a:graphicFrameLocks/>
          </p:cNvGraphicFramePr>
          <p:nvPr>
            <p:extLst>
              <p:ext uri="{D42A27DB-BD31-4B8C-83A1-F6EECF244321}">
                <p14:modId xmlns:p14="http://schemas.microsoft.com/office/powerpoint/2010/main" val="1662574681"/>
              </p:ext>
            </p:extLst>
          </p:nvPr>
        </p:nvGraphicFramePr>
        <p:xfrm>
          <a:off x="64486" y="3914918"/>
          <a:ext cx="4821839" cy="2743200"/>
        </p:xfrm>
        <a:graphic>
          <a:graphicData uri="http://schemas.openxmlformats.org/drawingml/2006/chart">
            <c:chart xmlns:c="http://schemas.openxmlformats.org/drawingml/2006/chart" xmlns:r="http://schemas.openxmlformats.org/officeDocument/2006/relationships" r:id="rId2"/>
          </a:graphicData>
        </a:graphic>
      </p:graphicFrame>
      <p:sp>
        <p:nvSpPr>
          <p:cNvPr id="9" name="2 Marcador de contenido"/>
          <p:cNvSpPr txBox="1">
            <a:spLocks/>
          </p:cNvSpPr>
          <p:nvPr/>
        </p:nvSpPr>
        <p:spPr>
          <a:xfrm>
            <a:off x="0" y="6658118"/>
            <a:ext cx="6581974" cy="253927"/>
          </a:xfrm>
          <a:prstGeom prst="rect">
            <a:avLst/>
          </a:prstGeom>
        </p:spPr>
        <p:txBody>
          <a:bodyPr vert="horz" lIns="91440" tIns="45720" rIns="91440" bIns="45720" rtlCol="0">
            <a:noAutofit/>
          </a:bodyPr>
          <a:lstStyle>
            <a:lvl1pPr marL="342900" indent="-342900" algn="l" defTabSz="457200" rtl="0" eaLnBrk="1" latinLnBrk="0" hangingPunct="1">
              <a:spcBef>
                <a:spcPct val="20000"/>
              </a:spcBef>
              <a:buFont typeface="Arial"/>
              <a:buChar char="•"/>
              <a:defRPr sz="2800" b="0" i="0" kern="1200">
                <a:solidFill>
                  <a:schemeClr val="tx1"/>
                </a:solidFill>
                <a:latin typeface="Myriad Pro Light"/>
                <a:ea typeface="+mn-ea"/>
                <a:cs typeface="Myriad Pro Light"/>
              </a:defRPr>
            </a:lvl1pPr>
            <a:lvl2pPr marL="742950" indent="-285750" algn="l" defTabSz="457200" rtl="0" eaLnBrk="1" latinLnBrk="0" hangingPunct="1">
              <a:spcBef>
                <a:spcPct val="20000"/>
              </a:spcBef>
              <a:buFont typeface="Arial"/>
              <a:buChar char="–"/>
              <a:defRPr sz="2400" b="0" i="0" kern="1200">
                <a:solidFill>
                  <a:schemeClr val="tx1"/>
                </a:solidFill>
                <a:latin typeface="Myriad Pro Light"/>
                <a:ea typeface="+mn-ea"/>
                <a:cs typeface="Myriad Pro Light"/>
              </a:defRPr>
            </a:lvl2pPr>
            <a:lvl3pPr marL="1143000" indent="-228600" algn="l" defTabSz="457200" rtl="0" eaLnBrk="1" latinLnBrk="0" hangingPunct="1">
              <a:spcBef>
                <a:spcPct val="20000"/>
              </a:spcBef>
              <a:buFont typeface="Arial"/>
              <a:buChar char="•"/>
              <a:defRPr sz="2000" b="0" i="0" kern="1200">
                <a:solidFill>
                  <a:schemeClr val="tx1"/>
                </a:solidFill>
                <a:latin typeface="Myriad Pro Light"/>
                <a:ea typeface="+mn-ea"/>
                <a:cs typeface="Myriad Pro Light"/>
              </a:defRPr>
            </a:lvl3pPr>
            <a:lvl4pPr marL="1600200" indent="-228600" algn="l" defTabSz="457200" rtl="0" eaLnBrk="1" latinLnBrk="0" hangingPunct="1">
              <a:spcBef>
                <a:spcPct val="20000"/>
              </a:spcBef>
              <a:buFont typeface="Arial"/>
              <a:buChar char="–"/>
              <a:defRPr sz="1800" b="0" i="0" kern="1200">
                <a:solidFill>
                  <a:schemeClr val="tx1"/>
                </a:solidFill>
                <a:latin typeface="Myriad Pro Light"/>
                <a:ea typeface="+mn-ea"/>
                <a:cs typeface="Myriad Pro Light"/>
              </a:defRPr>
            </a:lvl4pPr>
            <a:lvl5pPr marL="2057400" indent="-228600" algn="l" defTabSz="457200" rtl="0" eaLnBrk="1" latinLnBrk="0" hangingPunct="1">
              <a:spcBef>
                <a:spcPct val="20000"/>
              </a:spcBef>
              <a:buFont typeface="Arial"/>
              <a:buChar char="»"/>
              <a:defRPr sz="1800" b="0" i="0" kern="1200">
                <a:solidFill>
                  <a:schemeClr val="tx1"/>
                </a:solidFill>
                <a:latin typeface="Myriad Pro Light"/>
                <a:ea typeface="+mn-ea"/>
                <a:cs typeface="Myriad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spcBef>
                <a:spcPts val="0"/>
              </a:spcBef>
              <a:spcAft>
                <a:spcPts val="600"/>
              </a:spcAft>
              <a:buClr>
                <a:srgbClr val="CD0000"/>
              </a:buClr>
              <a:buSzPct val="110000"/>
              <a:buNone/>
            </a:pPr>
            <a:r>
              <a:rPr lang="es-MX" sz="900" dirty="0" smtClean="0">
                <a:latin typeface="Century Gothic" panose="020B0502020202020204" pitchFamily="34" charset="0"/>
              </a:rPr>
              <a:t>Fuente:</a:t>
            </a:r>
            <a:r>
              <a:rPr lang="es-MX" sz="900" dirty="0">
                <a:solidFill>
                  <a:prstClr val="black"/>
                </a:solidFill>
                <a:latin typeface="Century Gothic" panose="020B0502020202020204" pitchFamily="34" charset="0"/>
              </a:rPr>
              <a:t> Elaborado por </a:t>
            </a:r>
            <a:r>
              <a:rPr lang="es-MX" sz="900" dirty="0">
                <a:latin typeface="Century Gothic" panose="020B0502020202020204" pitchFamily="34" charset="0"/>
              </a:rPr>
              <a:t>la Gerencia Sr. de MFGI del Infonavit </a:t>
            </a:r>
            <a:r>
              <a:rPr lang="es-MX" sz="900" dirty="0" smtClean="0">
                <a:latin typeface="Century Gothic" panose="020B0502020202020204" pitchFamily="34" charset="0"/>
              </a:rPr>
              <a:t>con datos al 28 </a:t>
            </a:r>
            <a:r>
              <a:rPr lang="es-MX" sz="900" dirty="0">
                <a:latin typeface="Century Gothic" panose="020B0502020202020204" pitchFamily="34" charset="0"/>
              </a:rPr>
              <a:t>de </a:t>
            </a:r>
            <a:r>
              <a:rPr lang="es-MX" sz="900" dirty="0" smtClean="0">
                <a:latin typeface="Century Gothic" panose="020B0502020202020204" pitchFamily="34" charset="0"/>
              </a:rPr>
              <a:t>abril </a:t>
            </a:r>
            <a:r>
              <a:rPr lang="es-MX" sz="900" dirty="0">
                <a:latin typeface="Century Gothic" panose="020B0502020202020204" pitchFamily="34" charset="0"/>
              </a:rPr>
              <a:t>de </a:t>
            </a:r>
            <a:r>
              <a:rPr lang="es-MX" sz="900" dirty="0" smtClean="0">
                <a:latin typeface="Century Gothic" panose="020B0502020202020204" pitchFamily="34" charset="0"/>
              </a:rPr>
              <a:t>2017.</a:t>
            </a:r>
          </a:p>
        </p:txBody>
      </p:sp>
      <p:sp>
        <p:nvSpPr>
          <p:cNvPr id="2" name="1 Marcador de número de diapositiva"/>
          <p:cNvSpPr>
            <a:spLocks noGrp="1"/>
          </p:cNvSpPr>
          <p:nvPr>
            <p:ph type="sldNum" sz="quarter" idx="12"/>
          </p:nvPr>
        </p:nvSpPr>
        <p:spPr>
          <a:xfrm>
            <a:off x="8600536" y="6494373"/>
            <a:ext cx="543464" cy="365125"/>
          </a:xfrm>
        </p:spPr>
        <p:txBody>
          <a:bodyPr/>
          <a:lstStyle/>
          <a:p>
            <a:pPr algn="ctr"/>
            <a:fld id="{05E83AA4-A00D-4AA0-8FE8-B93C9F3EC141}" type="slidenum">
              <a:rPr lang="es-ES" altLang="es-MX" smtClean="0">
                <a:latin typeface="Century Gothic" panose="020B0502020202020204" pitchFamily="34" charset="0"/>
              </a:rPr>
              <a:pPr algn="ctr"/>
              <a:t>95</a:t>
            </a:fld>
            <a:endParaRPr lang="es-ES" altLang="es-MX" dirty="0">
              <a:latin typeface="Century Gothic" panose="020B0502020202020204" pitchFamily="34" charset="0"/>
            </a:endParaRPr>
          </a:p>
        </p:txBody>
      </p:sp>
      <p:graphicFrame>
        <p:nvGraphicFramePr>
          <p:cNvPr id="13" name="Gráfico 12">
            <a:extLst>
              <a:ext uri="{FF2B5EF4-FFF2-40B4-BE49-F238E27FC236}">
                <a16:creationId xmlns:lc="http://schemas.openxmlformats.org/drawingml/2006/lockedCanvas" xmlns="" xmlns:a16="http://schemas.microsoft.com/office/drawing/2014/main" xmlns:xdr="http://schemas.openxmlformats.org/drawingml/2006/spreadsheetDrawing" id="{00000000-0008-0000-0100-00000B000000}"/>
              </a:ext>
            </a:extLst>
          </p:cNvPr>
          <p:cNvGraphicFramePr>
            <a:graphicFrameLocks/>
          </p:cNvGraphicFramePr>
          <p:nvPr>
            <p:extLst>
              <p:ext uri="{D42A27DB-BD31-4B8C-83A1-F6EECF244321}">
                <p14:modId xmlns:p14="http://schemas.microsoft.com/office/powerpoint/2010/main" val="1186099115"/>
              </p:ext>
            </p:extLst>
          </p:nvPr>
        </p:nvGraphicFramePr>
        <p:xfrm>
          <a:off x="0" y="1092185"/>
          <a:ext cx="4729159" cy="282272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4" name="Gráfico 13">
            <a:extLst>
              <a:ext uri="{FF2B5EF4-FFF2-40B4-BE49-F238E27FC236}">
                <a16:creationId xmlns:lc="http://schemas.openxmlformats.org/drawingml/2006/lockedCanvas" xmlns="" xmlns:a16="http://schemas.microsoft.com/office/drawing/2014/main" xmlns:xdr="http://schemas.openxmlformats.org/drawingml/2006/spreadsheetDrawing" id="{00000000-0008-0000-0100-000007000000}"/>
              </a:ext>
            </a:extLst>
          </p:cNvPr>
          <p:cNvGraphicFramePr>
            <a:graphicFrameLocks/>
          </p:cNvGraphicFramePr>
          <p:nvPr>
            <p:extLst>
              <p:ext uri="{D42A27DB-BD31-4B8C-83A1-F6EECF244321}">
                <p14:modId xmlns:p14="http://schemas.microsoft.com/office/powerpoint/2010/main" val="1007547540"/>
              </p:ext>
            </p:extLst>
          </p:nvPr>
        </p:nvGraphicFramePr>
        <p:xfrm>
          <a:off x="4725818" y="1092184"/>
          <a:ext cx="4418182" cy="2822729"/>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6" name="Gráfico 15">
            <a:extLst>
              <a:ext uri="{FF2B5EF4-FFF2-40B4-BE49-F238E27FC236}">
                <a16:creationId xmlns:lc="http://schemas.openxmlformats.org/drawingml/2006/lockedCanvas" xmlns="" xmlns:a16="http://schemas.microsoft.com/office/drawing/2014/main" xmlns:xdr="http://schemas.openxmlformats.org/drawingml/2006/spreadsheetDrawing" id="{00000000-0008-0000-0100-00000D000000}"/>
              </a:ext>
            </a:extLst>
          </p:cNvPr>
          <p:cNvGraphicFramePr>
            <a:graphicFrameLocks/>
          </p:cNvGraphicFramePr>
          <p:nvPr>
            <p:extLst>
              <p:ext uri="{D42A27DB-BD31-4B8C-83A1-F6EECF244321}">
                <p14:modId xmlns:p14="http://schemas.microsoft.com/office/powerpoint/2010/main" val="178716055"/>
              </p:ext>
            </p:extLst>
          </p:nvPr>
        </p:nvGraphicFramePr>
        <p:xfrm>
          <a:off x="-2" y="3835384"/>
          <a:ext cx="4725818" cy="282272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8" name="Gráfico 17">
            <a:extLst>
              <a:ext uri="{FF2B5EF4-FFF2-40B4-BE49-F238E27FC236}">
                <a16:creationId xmlns:lc="http://schemas.openxmlformats.org/drawingml/2006/lockedCanvas" xmlns="" xmlns:a16="http://schemas.microsoft.com/office/drawing/2014/main" xmlns:xdr="http://schemas.openxmlformats.org/drawingml/2006/spreadsheetDrawing" id="{00000000-0008-0000-0100-00000E000000}"/>
              </a:ext>
            </a:extLst>
          </p:cNvPr>
          <p:cNvGraphicFramePr>
            <a:graphicFrameLocks/>
          </p:cNvGraphicFramePr>
          <p:nvPr>
            <p:extLst>
              <p:ext uri="{D42A27DB-BD31-4B8C-83A1-F6EECF244321}">
                <p14:modId xmlns:p14="http://schemas.microsoft.com/office/powerpoint/2010/main" val="3549118546"/>
              </p:ext>
            </p:extLst>
          </p:nvPr>
        </p:nvGraphicFramePr>
        <p:xfrm>
          <a:off x="4725817" y="3890538"/>
          <a:ext cx="4418184" cy="2743200"/>
        </p:xfrm>
        <a:graphic>
          <a:graphicData uri="http://schemas.openxmlformats.org/drawingml/2006/chart">
            <c:chart xmlns:c="http://schemas.openxmlformats.org/drawingml/2006/chart" xmlns:r="http://schemas.openxmlformats.org/officeDocument/2006/relationships" r:id="rId6"/>
          </a:graphicData>
        </a:graphic>
      </p:graphicFrame>
    </p:spTree>
    <p:extLst>
      <p:ext uri="{BB962C8B-B14F-4D97-AF65-F5344CB8AC3E}">
        <p14:creationId xmlns:p14="http://schemas.microsoft.com/office/powerpoint/2010/main" val="4013198408"/>
      </p:ext>
    </p:extLst>
  </p:cSld>
  <p:clrMapOvr>
    <a:masterClrMapping/>
  </p:clrMapOvr>
  <p:timing>
    <p:tnLst>
      <p:par>
        <p:cTn id="1" dur="indefinite" restart="never" nodeType="tmRoot"/>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MX" sz="2000" b="1" dirty="0">
                <a:latin typeface="Century Gothic" panose="020B0502020202020204" pitchFamily="34" charset="0"/>
              </a:rPr>
              <a:t>Estrategia </a:t>
            </a:r>
            <a:r>
              <a:rPr lang="es-MX" sz="2000" b="1" dirty="0" smtClean="0">
                <a:latin typeface="Century Gothic" panose="020B0502020202020204" pitchFamily="34" charset="0"/>
              </a:rPr>
              <a:t>FINVIT</a:t>
            </a:r>
            <a:endParaRPr lang="es-MX" sz="2000" b="1" dirty="0">
              <a:latin typeface="Century Gothic" panose="020B0502020202020204" pitchFamily="34" charset="0"/>
            </a:endParaRPr>
          </a:p>
        </p:txBody>
      </p:sp>
      <p:sp>
        <p:nvSpPr>
          <p:cNvPr id="7" name="2 Marcador de contenido"/>
          <p:cNvSpPr>
            <a:spLocks noGrp="1"/>
          </p:cNvSpPr>
          <p:nvPr>
            <p:ph idx="1"/>
          </p:nvPr>
        </p:nvSpPr>
        <p:spPr>
          <a:xfrm>
            <a:off x="457200" y="1600200"/>
            <a:ext cx="8229600" cy="4525963"/>
          </a:xfrm>
        </p:spPr>
        <p:txBody>
          <a:bodyPr/>
          <a:lstStyle/>
          <a:p>
            <a:pPr lvl="1" algn="just">
              <a:spcAft>
                <a:spcPts val="0"/>
              </a:spcAft>
              <a:buClr>
                <a:srgbClr val="C00000"/>
              </a:buClr>
              <a:buFont typeface="Symbol"/>
              <a:buChar char=""/>
            </a:pPr>
            <a:r>
              <a:rPr lang="es-MX" sz="1400" dirty="0" smtClean="0">
                <a:latin typeface="Century Gothic" panose="020B0502020202020204" pitchFamily="34" charset="0"/>
                <a:ea typeface="Calibri"/>
                <a:cs typeface="Times New Roman"/>
              </a:rPr>
              <a:t>Intervalos por clases de activos:</a:t>
            </a:r>
          </a:p>
          <a:p>
            <a:pPr lvl="1" algn="just">
              <a:spcAft>
                <a:spcPts val="0"/>
              </a:spcAft>
              <a:buClr>
                <a:srgbClr val="C00000"/>
              </a:buClr>
              <a:buFont typeface="Symbol"/>
              <a:buChar char=""/>
            </a:pPr>
            <a:endParaRPr lang="es-MX" sz="1400" dirty="0" smtClean="0">
              <a:latin typeface="Century Gothic" panose="020B0502020202020204" pitchFamily="34" charset="0"/>
              <a:ea typeface="Calibri"/>
              <a:cs typeface="Times New Roman"/>
            </a:endParaRPr>
          </a:p>
          <a:p>
            <a:pPr lvl="2" algn="just">
              <a:spcAft>
                <a:spcPts val="0"/>
              </a:spcAft>
              <a:buClr>
                <a:srgbClr val="C00000"/>
              </a:buClr>
              <a:buFont typeface="Symbol"/>
              <a:buChar char=""/>
            </a:pPr>
            <a:r>
              <a:rPr lang="es-MX" sz="1400" dirty="0" smtClean="0">
                <a:latin typeface="Century Gothic" panose="020B0502020202020204" pitchFamily="34" charset="0"/>
                <a:ea typeface="Calibri"/>
                <a:cs typeface="Times New Roman"/>
              </a:rPr>
              <a:t>Deuda. Mantener entre 1.7 </a:t>
            </a:r>
            <a:r>
              <a:rPr lang="es-MX" sz="1400" dirty="0">
                <a:latin typeface="Century Gothic" panose="020B0502020202020204" pitchFamily="34" charset="0"/>
                <a:ea typeface="Calibri"/>
                <a:cs typeface="Times New Roman"/>
              </a:rPr>
              <a:t>y </a:t>
            </a:r>
            <a:r>
              <a:rPr lang="es-MX" sz="1400" dirty="0" smtClean="0">
                <a:latin typeface="Century Gothic" panose="020B0502020202020204" pitchFamily="34" charset="0"/>
                <a:ea typeface="Calibri"/>
                <a:cs typeface="Times New Roman"/>
              </a:rPr>
              <a:t>2.5 </a:t>
            </a:r>
            <a:r>
              <a:rPr lang="es-MX" sz="1400" dirty="0">
                <a:latin typeface="Century Gothic" panose="020B0502020202020204" pitchFamily="34" charset="0"/>
                <a:ea typeface="Calibri"/>
                <a:cs typeface="Times New Roman"/>
              </a:rPr>
              <a:t>años el plazo promedio ponderado del </a:t>
            </a:r>
            <a:r>
              <a:rPr lang="es-MX" sz="1400" dirty="0" smtClean="0">
                <a:latin typeface="Century Gothic" panose="020B0502020202020204" pitchFamily="34" charset="0"/>
                <a:ea typeface="Calibri"/>
                <a:cs typeface="Times New Roman"/>
              </a:rPr>
              <a:t>portafolio (actual 2.1).</a:t>
            </a:r>
          </a:p>
          <a:p>
            <a:pPr lvl="2" algn="just">
              <a:spcAft>
                <a:spcPts val="0"/>
              </a:spcAft>
              <a:buClr>
                <a:srgbClr val="C00000"/>
              </a:buClr>
              <a:buFont typeface="Symbol"/>
              <a:buChar char=""/>
            </a:pPr>
            <a:endParaRPr lang="es-MX" sz="1400" dirty="0" smtClean="0">
              <a:latin typeface="Century Gothic" panose="020B0502020202020204" pitchFamily="34" charset="0"/>
              <a:ea typeface="Calibri"/>
              <a:cs typeface="Times New Roman"/>
            </a:endParaRPr>
          </a:p>
          <a:p>
            <a:pPr lvl="1" algn="just">
              <a:spcAft>
                <a:spcPts val="0"/>
              </a:spcAft>
              <a:buClr>
                <a:srgbClr val="C00000"/>
              </a:buClr>
              <a:buFont typeface="Symbol"/>
              <a:buChar char=""/>
            </a:pPr>
            <a:r>
              <a:rPr lang="es-MX" sz="1400" dirty="0" smtClean="0">
                <a:latin typeface="Century Gothic" panose="020B0502020202020204" pitchFamily="34" charset="0"/>
                <a:ea typeface="Calibri"/>
                <a:cs typeface="Times New Roman"/>
              </a:rPr>
              <a:t>Aprovechar </a:t>
            </a:r>
            <a:r>
              <a:rPr lang="es-MX" sz="1400" dirty="0">
                <a:latin typeface="Century Gothic" panose="020B0502020202020204" pitchFamily="34" charset="0"/>
                <a:ea typeface="Calibri"/>
                <a:cs typeface="Times New Roman"/>
              </a:rPr>
              <a:t>oportunidades de mercado </a:t>
            </a:r>
            <a:r>
              <a:rPr lang="es-MX" sz="1400" dirty="0" smtClean="0">
                <a:latin typeface="Century Gothic" panose="020B0502020202020204" pitchFamily="34" charset="0"/>
                <a:ea typeface="Calibri"/>
                <a:cs typeface="Times New Roman"/>
              </a:rPr>
              <a:t>en valores gubernamentales y corporativos que </a:t>
            </a:r>
            <a:r>
              <a:rPr lang="es-MX" sz="1400" dirty="0">
                <a:latin typeface="Century Gothic" panose="020B0502020202020204" pitchFamily="34" charset="0"/>
                <a:ea typeface="Calibri"/>
                <a:cs typeface="Times New Roman"/>
              </a:rPr>
              <a:t>permitan mejorar la rentabilidad del portafolio.</a:t>
            </a:r>
          </a:p>
          <a:p>
            <a:pPr lvl="1" algn="just">
              <a:spcAft>
                <a:spcPts val="0"/>
              </a:spcAft>
              <a:buClr>
                <a:srgbClr val="C00000"/>
              </a:buClr>
              <a:buFont typeface="Symbol"/>
              <a:buChar char=""/>
            </a:pPr>
            <a:endParaRPr lang="es-MX" sz="1400" dirty="0">
              <a:latin typeface="Century Gothic" panose="020B0502020202020204" pitchFamily="34" charset="0"/>
              <a:ea typeface="Calibri"/>
              <a:cs typeface="Times New Roman"/>
            </a:endParaRPr>
          </a:p>
          <a:p>
            <a:pPr lvl="1" algn="just">
              <a:spcAft>
                <a:spcPts val="0"/>
              </a:spcAft>
              <a:buClr>
                <a:srgbClr val="C00000"/>
              </a:buClr>
              <a:buFont typeface="Symbol"/>
              <a:buChar char=""/>
            </a:pPr>
            <a:r>
              <a:rPr lang="es-MX" sz="1400" dirty="0">
                <a:latin typeface="Century Gothic" panose="020B0502020202020204" pitchFamily="34" charset="0"/>
                <a:ea typeface="Calibri"/>
                <a:cs typeface="Times New Roman"/>
              </a:rPr>
              <a:t>Realizar rebalanceo del portafolio en función a las entradas </a:t>
            </a:r>
            <a:r>
              <a:rPr lang="es-MX" sz="1400" dirty="0" smtClean="0">
                <a:latin typeface="Century Gothic" panose="020B0502020202020204" pitchFamily="34" charset="0"/>
                <a:ea typeface="Calibri"/>
                <a:cs typeface="Times New Roman"/>
              </a:rPr>
              <a:t>y salidas de </a:t>
            </a:r>
            <a:r>
              <a:rPr lang="es-MX" sz="1400" dirty="0">
                <a:latin typeface="Century Gothic" panose="020B0502020202020204" pitchFamily="34" charset="0"/>
                <a:ea typeface="Calibri"/>
                <a:cs typeface="Times New Roman"/>
              </a:rPr>
              <a:t>recursos al </a:t>
            </a:r>
            <a:r>
              <a:rPr lang="es-MX" sz="1400" dirty="0" smtClean="0">
                <a:latin typeface="Century Gothic" panose="020B0502020202020204" pitchFamily="34" charset="0"/>
                <a:ea typeface="Calibri"/>
                <a:cs typeface="Times New Roman"/>
              </a:rPr>
              <a:t>FINVIT</a:t>
            </a:r>
            <a:r>
              <a:rPr lang="es-MX" sz="1400" dirty="0">
                <a:latin typeface="Century Gothic" panose="020B0502020202020204" pitchFamily="34" charset="0"/>
                <a:ea typeface="Calibri"/>
                <a:cs typeface="Times New Roman"/>
              </a:rPr>
              <a:t>, considerando las expectativas del mercado.</a:t>
            </a:r>
          </a:p>
          <a:p>
            <a:pPr lvl="1" algn="just">
              <a:spcAft>
                <a:spcPts val="0"/>
              </a:spcAft>
              <a:buClr>
                <a:srgbClr val="C00000"/>
              </a:buClr>
              <a:buFont typeface="Symbol"/>
              <a:buChar char=""/>
            </a:pPr>
            <a:endParaRPr lang="es-MX" sz="1400" dirty="0">
              <a:latin typeface="Century Gothic" panose="020B0502020202020204" pitchFamily="34" charset="0"/>
              <a:ea typeface="Calibri"/>
              <a:cs typeface="Times New Roman"/>
            </a:endParaRPr>
          </a:p>
          <a:p>
            <a:pPr marL="457200" lvl="1" indent="0" algn="just">
              <a:spcAft>
                <a:spcPts val="0"/>
              </a:spcAft>
              <a:buClr>
                <a:srgbClr val="C00000"/>
              </a:buClr>
              <a:buNone/>
            </a:pPr>
            <a:r>
              <a:rPr lang="es-MX" sz="1400" dirty="0">
                <a:latin typeface="Century Gothic" panose="020B0502020202020204" pitchFamily="34" charset="0"/>
                <a:ea typeface="Calibri"/>
                <a:cs typeface="Times New Roman"/>
              </a:rPr>
              <a:t>La estrategia debe quedar enmarcada en el marco de gestión.</a:t>
            </a:r>
          </a:p>
          <a:p>
            <a:pPr marL="457200" lvl="1" indent="0" algn="just">
              <a:spcAft>
                <a:spcPts val="0"/>
              </a:spcAft>
              <a:buClr>
                <a:srgbClr val="C00000"/>
              </a:buClr>
              <a:buNone/>
            </a:pPr>
            <a:endParaRPr lang="es-MX" sz="1400" dirty="0">
              <a:latin typeface="Century Gothic" panose="020B0502020202020204" pitchFamily="34" charset="0"/>
              <a:ea typeface="Calibri"/>
              <a:cs typeface="Times New Roman"/>
            </a:endParaRPr>
          </a:p>
          <a:p>
            <a:pPr marL="457200" lvl="1" indent="0" algn="just">
              <a:spcAft>
                <a:spcPts val="0"/>
              </a:spcAft>
              <a:buClr>
                <a:srgbClr val="C00000"/>
              </a:buClr>
              <a:buNone/>
            </a:pPr>
            <a:endParaRPr lang="es-MX" sz="1400" dirty="0">
              <a:latin typeface="Century Gothic" panose="020B0502020202020204" pitchFamily="34" charset="0"/>
              <a:ea typeface="Calibri"/>
              <a:cs typeface="Times New Roman"/>
            </a:endParaRPr>
          </a:p>
          <a:p>
            <a:pPr lvl="1" algn="just">
              <a:spcAft>
                <a:spcPts val="0"/>
              </a:spcAft>
              <a:buClr>
                <a:srgbClr val="C00000"/>
              </a:buClr>
              <a:buFont typeface="Symbol"/>
              <a:buChar char=""/>
            </a:pPr>
            <a:endParaRPr lang="es-MX" sz="1400" dirty="0">
              <a:latin typeface="Century Gothic" panose="020B0502020202020204" pitchFamily="34" charset="0"/>
              <a:ea typeface="Calibri"/>
              <a:cs typeface="Times New Roman"/>
            </a:endParaRPr>
          </a:p>
          <a:p>
            <a:pPr marL="0" indent="0" algn="just">
              <a:buClr>
                <a:srgbClr val="C00000"/>
              </a:buClr>
              <a:buNone/>
            </a:pPr>
            <a:endParaRPr lang="es-MX" sz="1400" dirty="0">
              <a:latin typeface="Century Gothic" panose="020B0502020202020204" pitchFamily="34" charset="0"/>
            </a:endParaRPr>
          </a:p>
          <a:p>
            <a:pPr marL="0" indent="0" algn="just">
              <a:spcAft>
                <a:spcPts val="0"/>
              </a:spcAft>
              <a:buClr>
                <a:srgbClr val="C00000"/>
              </a:buClr>
              <a:buNone/>
            </a:pPr>
            <a:endParaRPr lang="es-MX" sz="1400" dirty="0">
              <a:latin typeface="Century Gothic" panose="020B0502020202020204" pitchFamily="34" charset="0"/>
            </a:endParaRPr>
          </a:p>
        </p:txBody>
      </p:sp>
      <p:sp>
        <p:nvSpPr>
          <p:cNvPr id="3" name="2 Marcador de número de diapositiva"/>
          <p:cNvSpPr>
            <a:spLocks noGrp="1"/>
          </p:cNvSpPr>
          <p:nvPr>
            <p:ph type="sldNum" sz="quarter" idx="12"/>
          </p:nvPr>
        </p:nvSpPr>
        <p:spPr>
          <a:xfrm>
            <a:off x="8343900" y="6492875"/>
            <a:ext cx="800100" cy="365125"/>
          </a:xfrm>
        </p:spPr>
        <p:txBody>
          <a:bodyPr vert="horz" wrap="square" lIns="91440" tIns="45720" rIns="91440" bIns="45720" numCol="1" anchor="ctr" anchorCtr="0" compatLnSpc="1">
            <a:prstTxWarp prst="textNoShape">
              <a:avLst/>
            </a:prstTxWarp>
          </a:bodyPr>
          <a:lstStyle/>
          <a:p>
            <a:pPr algn="ctr"/>
            <a:fld id="{05E83AA4-A00D-4AA0-8FE8-B93C9F3EC141}" type="slidenum">
              <a:rPr lang="es-ES" altLang="es-MX">
                <a:latin typeface="Century Gothic" panose="020B0502020202020204" pitchFamily="34" charset="0"/>
              </a:rPr>
              <a:pPr algn="ctr"/>
              <a:t>96</a:t>
            </a:fld>
            <a:endParaRPr lang="es-ES" altLang="es-MX" dirty="0">
              <a:latin typeface="Century Gothic" panose="020B0502020202020204" pitchFamily="34" charset="0"/>
            </a:endParaRPr>
          </a:p>
        </p:txBody>
      </p:sp>
    </p:spTree>
    <p:extLst>
      <p:ext uri="{BB962C8B-B14F-4D97-AF65-F5344CB8AC3E}">
        <p14:creationId xmlns:p14="http://schemas.microsoft.com/office/powerpoint/2010/main" val="2545249023"/>
      </p:ext>
    </p:extLst>
  </p:cSld>
  <p:clrMapOvr>
    <a:masterClrMapping/>
  </p:clrMapOvr>
  <p:timing>
    <p:tnLst>
      <p:par>
        <p:cTn id="1" dur="indefinite" restart="never" nodeType="tmRoot"/>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9 Rectángulo"/>
          <p:cNvSpPr/>
          <p:nvPr/>
        </p:nvSpPr>
        <p:spPr>
          <a:xfrm>
            <a:off x="1530554" y="4773212"/>
            <a:ext cx="6721524" cy="251914"/>
          </a:xfrm>
          <a:prstGeom prst="rect">
            <a:avLst/>
          </a:prstGeom>
          <a:ln/>
        </p:spPr>
        <p:style>
          <a:lnRef idx="2">
            <a:schemeClr val="dk1"/>
          </a:lnRef>
          <a:fillRef idx="1">
            <a:schemeClr val="lt1"/>
          </a:fillRef>
          <a:effectRef idx="0">
            <a:schemeClr val="dk1"/>
          </a:effectRef>
          <a:fontRef idx="minor">
            <a:schemeClr val="dk1"/>
          </a:fontRef>
        </p:style>
        <p:txBody>
          <a:bodyPr rtlCol="0" anchor="ctr"/>
          <a:lstStyle/>
          <a:p>
            <a:pPr algn="ctr"/>
            <a:endParaRPr lang="es-MX" dirty="0">
              <a:latin typeface="Century Gothic" panose="020B0502020202020204" pitchFamily="34" charset="0"/>
            </a:endParaRPr>
          </a:p>
        </p:txBody>
      </p:sp>
      <p:sp>
        <p:nvSpPr>
          <p:cNvPr id="7" name="1 Título"/>
          <p:cNvSpPr txBox="1">
            <a:spLocks/>
          </p:cNvSpPr>
          <p:nvPr/>
        </p:nvSpPr>
        <p:spPr bwMode="auto">
          <a:xfrm>
            <a:off x="232470" y="0"/>
            <a:ext cx="2163628" cy="568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noAutofit/>
          </a:bodyPr>
          <a:lstStyle>
            <a:lvl1pPr algn="l" defTabSz="457200" rtl="0" fontAlgn="base">
              <a:spcBef>
                <a:spcPct val="0"/>
              </a:spcBef>
              <a:spcAft>
                <a:spcPct val="0"/>
              </a:spcAft>
              <a:defRPr sz="3200" kern="1200">
                <a:solidFill>
                  <a:srgbClr val="CD0000"/>
                </a:solidFill>
                <a:latin typeface="Myriad Pro"/>
                <a:ea typeface="Myriad Pro"/>
                <a:cs typeface="Myriad Pro"/>
              </a:defRPr>
            </a:lvl1pPr>
            <a:lvl2pPr algn="l" defTabSz="457200" rtl="0" fontAlgn="base">
              <a:spcBef>
                <a:spcPct val="0"/>
              </a:spcBef>
              <a:spcAft>
                <a:spcPct val="0"/>
              </a:spcAft>
              <a:defRPr sz="3200">
                <a:solidFill>
                  <a:srgbClr val="CD0000"/>
                </a:solidFill>
                <a:latin typeface="Myriad Pro"/>
                <a:ea typeface="Myriad Pro"/>
                <a:cs typeface="Myriad Pro"/>
              </a:defRPr>
            </a:lvl2pPr>
            <a:lvl3pPr algn="l" defTabSz="457200" rtl="0" fontAlgn="base">
              <a:spcBef>
                <a:spcPct val="0"/>
              </a:spcBef>
              <a:spcAft>
                <a:spcPct val="0"/>
              </a:spcAft>
              <a:defRPr sz="3200">
                <a:solidFill>
                  <a:srgbClr val="CD0000"/>
                </a:solidFill>
                <a:latin typeface="Myriad Pro"/>
                <a:ea typeface="Myriad Pro"/>
                <a:cs typeface="Myriad Pro"/>
              </a:defRPr>
            </a:lvl3pPr>
            <a:lvl4pPr algn="l" defTabSz="457200" rtl="0" fontAlgn="base">
              <a:spcBef>
                <a:spcPct val="0"/>
              </a:spcBef>
              <a:spcAft>
                <a:spcPct val="0"/>
              </a:spcAft>
              <a:defRPr sz="3200">
                <a:solidFill>
                  <a:srgbClr val="CD0000"/>
                </a:solidFill>
                <a:latin typeface="Myriad Pro"/>
                <a:ea typeface="Myriad Pro"/>
                <a:cs typeface="Myriad Pro"/>
              </a:defRPr>
            </a:lvl4pPr>
            <a:lvl5pPr algn="l" defTabSz="457200" rtl="0" fontAlgn="base">
              <a:spcBef>
                <a:spcPct val="0"/>
              </a:spcBef>
              <a:spcAft>
                <a:spcPct val="0"/>
              </a:spcAft>
              <a:defRPr sz="3200">
                <a:solidFill>
                  <a:srgbClr val="CD0000"/>
                </a:solidFill>
                <a:latin typeface="Myriad Pro"/>
                <a:ea typeface="Myriad Pro"/>
                <a:cs typeface="Myriad Pro"/>
              </a:defRPr>
            </a:lvl5pPr>
            <a:lvl6pPr marL="457200" algn="l" defTabSz="457200" rtl="0" fontAlgn="base">
              <a:spcBef>
                <a:spcPct val="0"/>
              </a:spcBef>
              <a:spcAft>
                <a:spcPct val="0"/>
              </a:spcAft>
              <a:defRPr sz="3200">
                <a:solidFill>
                  <a:srgbClr val="CD0000"/>
                </a:solidFill>
                <a:latin typeface="Myriad Pro"/>
                <a:ea typeface="Myriad Pro"/>
                <a:cs typeface="Myriad Pro"/>
              </a:defRPr>
            </a:lvl6pPr>
            <a:lvl7pPr marL="914400" algn="l" defTabSz="457200" rtl="0" fontAlgn="base">
              <a:spcBef>
                <a:spcPct val="0"/>
              </a:spcBef>
              <a:spcAft>
                <a:spcPct val="0"/>
              </a:spcAft>
              <a:defRPr sz="3200">
                <a:solidFill>
                  <a:srgbClr val="CD0000"/>
                </a:solidFill>
                <a:latin typeface="Myriad Pro"/>
                <a:ea typeface="Myriad Pro"/>
                <a:cs typeface="Myriad Pro"/>
              </a:defRPr>
            </a:lvl7pPr>
            <a:lvl8pPr marL="1371600" algn="l" defTabSz="457200" rtl="0" fontAlgn="base">
              <a:spcBef>
                <a:spcPct val="0"/>
              </a:spcBef>
              <a:spcAft>
                <a:spcPct val="0"/>
              </a:spcAft>
              <a:defRPr sz="3200">
                <a:solidFill>
                  <a:srgbClr val="CD0000"/>
                </a:solidFill>
                <a:latin typeface="Myriad Pro"/>
                <a:ea typeface="Myriad Pro"/>
                <a:cs typeface="Myriad Pro"/>
              </a:defRPr>
            </a:lvl8pPr>
            <a:lvl9pPr marL="1828800" algn="l" defTabSz="457200" rtl="0" fontAlgn="base">
              <a:spcBef>
                <a:spcPct val="0"/>
              </a:spcBef>
              <a:spcAft>
                <a:spcPct val="0"/>
              </a:spcAft>
              <a:defRPr sz="3200">
                <a:solidFill>
                  <a:srgbClr val="CD0000"/>
                </a:solidFill>
                <a:latin typeface="Myriad Pro"/>
                <a:ea typeface="Myriad Pro"/>
                <a:cs typeface="Myriad Pro"/>
              </a:defRPr>
            </a:lvl9pPr>
          </a:lstStyle>
          <a:p>
            <a:pPr eaLnBrk="1" hangingPunct="1"/>
            <a:r>
              <a:rPr lang="es-MX" sz="2000" dirty="0">
                <a:latin typeface="Century Gothic" panose="020B0502020202020204" pitchFamily="34" charset="0"/>
              </a:rPr>
              <a:t>Orden del día</a:t>
            </a:r>
          </a:p>
        </p:txBody>
      </p:sp>
      <p:sp>
        <p:nvSpPr>
          <p:cNvPr id="2" name="1 Marcador de número de diapositiva"/>
          <p:cNvSpPr>
            <a:spLocks noGrp="1"/>
          </p:cNvSpPr>
          <p:nvPr>
            <p:ph type="sldNum" sz="quarter" idx="12"/>
          </p:nvPr>
        </p:nvSpPr>
        <p:spPr>
          <a:xfrm>
            <a:off x="8307238" y="6364976"/>
            <a:ext cx="379562" cy="365125"/>
          </a:xfrm>
        </p:spPr>
        <p:txBody>
          <a:bodyPr/>
          <a:lstStyle/>
          <a:p>
            <a:pPr algn="ctr"/>
            <a:fld id="{05E83AA4-A00D-4AA0-8FE8-B93C9F3EC141}" type="slidenum">
              <a:rPr lang="es-ES" altLang="es-MX" smtClean="0">
                <a:latin typeface="Century Gothic" panose="020B0502020202020204" pitchFamily="34" charset="0"/>
              </a:rPr>
              <a:pPr algn="ctr"/>
              <a:t>97</a:t>
            </a:fld>
            <a:endParaRPr lang="es-ES" altLang="es-MX" dirty="0">
              <a:latin typeface="Century Gothic" panose="020B0502020202020204" pitchFamily="34" charset="0"/>
            </a:endParaRPr>
          </a:p>
        </p:txBody>
      </p:sp>
      <p:sp>
        <p:nvSpPr>
          <p:cNvPr id="11" name="10 Rectángulo"/>
          <p:cNvSpPr/>
          <p:nvPr/>
        </p:nvSpPr>
        <p:spPr>
          <a:xfrm>
            <a:off x="74448" y="458441"/>
            <a:ext cx="8323122" cy="738664"/>
          </a:xfrm>
          <a:prstGeom prst="rect">
            <a:avLst/>
          </a:prstGeom>
        </p:spPr>
        <p:txBody>
          <a:bodyPr wrap="square">
            <a:spAutoFit/>
          </a:bodyPr>
          <a:lstStyle/>
          <a:p>
            <a:pPr algn="ctr" defTabSz="457200"/>
            <a:r>
              <a:rPr lang="es-MX" sz="1400" b="1" dirty="0">
                <a:latin typeface="Century Gothic" panose="020B0502020202020204" pitchFamily="34" charset="0"/>
                <a:ea typeface="Myriad Pro"/>
                <a:cs typeface="Myriad Pro"/>
              </a:rPr>
              <a:t>Comité de Inversiones </a:t>
            </a:r>
          </a:p>
          <a:p>
            <a:pPr algn="ctr" defTabSz="457200"/>
            <a:r>
              <a:rPr lang="es-MX" sz="1400" b="1" dirty="0">
                <a:latin typeface="Century Gothic" panose="020B0502020202020204" pitchFamily="34" charset="0"/>
                <a:ea typeface="Myriad Pro"/>
                <a:cs typeface="Myriad Pro"/>
              </a:rPr>
              <a:t>Sesión número </a:t>
            </a:r>
            <a:r>
              <a:rPr lang="es-MX" sz="1400" b="1" dirty="0" smtClean="0">
                <a:latin typeface="Century Gothic" panose="020B0502020202020204" pitchFamily="34" charset="0"/>
                <a:ea typeface="Myriad Pro"/>
                <a:cs typeface="Myriad Pro"/>
              </a:rPr>
              <a:t>034</a:t>
            </a:r>
            <a:endParaRPr lang="es-MX" sz="1400" b="1" dirty="0">
              <a:latin typeface="Century Gothic" panose="020B0502020202020204" pitchFamily="34" charset="0"/>
              <a:ea typeface="Myriad Pro"/>
              <a:cs typeface="Myriad Pro"/>
            </a:endParaRPr>
          </a:p>
          <a:p>
            <a:pPr algn="ctr" defTabSz="457200"/>
            <a:r>
              <a:rPr lang="es-MX" sz="1400" b="1" dirty="0" smtClean="0">
                <a:latin typeface="Century Gothic" panose="020B0502020202020204" pitchFamily="34" charset="0"/>
                <a:ea typeface="Myriad Pro"/>
                <a:cs typeface="Myriad Pro"/>
              </a:rPr>
              <a:t>Mayo 2017</a:t>
            </a:r>
            <a:endParaRPr lang="es-MX" sz="1400" b="1" dirty="0">
              <a:latin typeface="Century Gothic" panose="020B0502020202020204" pitchFamily="34" charset="0"/>
              <a:ea typeface="Myriad Pro"/>
              <a:cs typeface="Myriad Pro"/>
            </a:endParaRPr>
          </a:p>
        </p:txBody>
      </p:sp>
      <p:sp>
        <p:nvSpPr>
          <p:cNvPr id="9" name="1 Marcador de contenido"/>
          <p:cNvSpPr txBox="1">
            <a:spLocks/>
          </p:cNvSpPr>
          <p:nvPr/>
        </p:nvSpPr>
        <p:spPr bwMode="auto">
          <a:xfrm>
            <a:off x="1519577" y="1343109"/>
            <a:ext cx="6721524" cy="4080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normAutofit/>
          </a:bodyPr>
          <a:lstStyle>
            <a:lvl1pPr marL="342900" indent="-342900" algn="l" defTabSz="457200" rtl="0" fontAlgn="base">
              <a:spcBef>
                <a:spcPct val="20000"/>
              </a:spcBef>
              <a:spcAft>
                <a:spcPct val="0"/>
              </a:spcAft>
              <a:buFont typeface="Arial" pitchFamily="34" charset="0"/>
              <a:buChar char="•"/>
              <a:defRPr sz="2800" kern="1200">
                <a:solidFill>
                  <a:schemeClr val="tx1"/>
                </a:solidFill>
                <a:latin typeface="Myriad Pro Light"/>
                <a:ea typeface="Myriad Pro Light"/>
                <a:cs typeface="Myriad Pro Light"/>
              </a:defRPr>
            </a:lvl1pPr>
            <a:lvl2pPr marL="742950" indent="-285750" algn="l" defTabSz="457200" rtl="0" fontAlgn="base">
              <a:spcBef>
                <a:spcPct val="20000"/>
              </a:spcBef>
              <a:spcAft>
                <a:spcPct val="0"/>
              </a:spcAft>
              <a:buFont typeface="Arial" pitchFamily="34" charset="0"/>
              <a:buChar char="–"/>
              <a:defRPr sz="2400" kern="1200">
                <a:solidFill>
                  <a:schemeClr val="tx1"/>
                </a:solidFill>
                <a:latin typeface="Myriad Pro Light"/>
                <a:ea typeface="Myriad Pro Light"/>
                <a:cs typeface="Myriad Pro Light"/>
              </a:defRPr>
            </a:lvl2pPr>
            <a:lvl3pPr marL="1143000" indent="-228600" algn="l" defTabSz="457200" rtl="0" fontAlgn="base">
              <a:spcBef>
                <a:spcPct val="20000"/>
              </a:spcBef>
              <a:spcAft>
                <a:spcPct val="0"/>
              </a:spcAft>
              <a:buFont typeface="Arial" pitchFamily="34" charset="0"/>
              <a:buChar char="•"/>
              <a:defRPr sz="2000" kern="1200">
                <a:solidFill>
                  <a:schemeClr val="tx1"/>
                </a:solidFill>
                <a:latin typeface="Myriad Pro Light"/>
                <a:ea typeface="Myriad Pro Light"/>
                <a:cs typeface="Myriad Pro Light"/>
              </a:defRPr>
            </a:lvl3pPr>
            <a:lvl4pPr marL="1600200" indent="-228600" algn="l" defTabSz="457200" rtl="0" fontAlgn="base">
              <a:spcBef>
                <a:spcPct val="20000"/>
              </a:spcBef>
              <a:spcAft>
                <a:spcPct val="0"/>
              </a:spcAft>
              <a:buFont typeface="Arial" pitchFamily="34" charset="0"/>
              <a:buChar char="–"/>
              <a:defRPr kern="1200">
                <a:solidFill>
                  <a:schemeClr val="tx1"/>
                </a:solidFill>
                <a:latin typeface="Myriad Pro Light"/>
                <a:ea typeface="Myriad Pro Light"/>
                <a:cs typeface="Myriad Pro Light"/>
              </a:defRPr>
            </a:lvl4pPr>
            <a:lvl5pPr marL="2057400" indent="-228600" algn="l" defTabSz="457200" rtl="0" fontAlgn="base">
              <a:spcBef>
                <a:spcPct val="20000"/>
              </a:spcBef>
              <a:spcAft>
                <a:spcPct val="0"/>
              </a:spcAft>
              <a:buFont typeface="Arial" pitchFamily="34" charset="0"/>
              <a:buChar char="»"/>
              <a:defRPr kern="1200">
                <a:solidFill>
                  <a:schemeClr val="tx1"/>
                </a:solidFill>
                <a:latin typeface="Myriad Pro Light"/>
                <a:ea typeface="Myriad Pro Light"/>
                <a:cs typeface="Myriad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eaLnBrk="1" hangingPunct="1">
              <a:buFont typeface="Arial" pitchFamily="34" charset="0"/>
              <a:buNone/>
            </a:pPr>
            <a:endParaRPr lang="es-MX" sz="1100" dirty="0" smtClean="0">
              <a:latin typeface="Century Gothic" panose="020B0502020202020204" pitchFamily="34" charset="0"/>
            </a:endParaRPr>
          </a:p>
          <a:p>
            <a:pPr marL="285750" indent="-285750" eaLnBrk="1" hangingPunct="1">
              <a:buFont typeface="+mj-lt"/>
              <a:buAutoNum type="romanUcPeriod"/>
            </a:pPr>
            <a:r>
              <a:rPr lang="es-MX" sz="1100" dirty="0">
                <a:latin typeface="Century Gothic" panose="020B0502020202020204" pitchFamily="34" charset="0"/>
                <a:hlinkClick r:id="rId3" action="ppaction://hlinksldjump"/>
              </a:rPr>
              <a:t>Presentación, análisis y propuesta de CKD VEX Capital (bienes raíces)                                </a:t>
            </a:r>
            <a:endParaRPr lang="es-MX" sz="1100" dirty="0">
              <a:latin typeface="Century Gothic" panose="020B0502020202020204" pitchFamily="34" charset="0"/>
            </a:endParaRPr>
          </a:p>
          <a:p>
            <a:pPr marL="285750" indent="-285750" eaLnBrk="1" hangingPunct="1">
              <a:buFont typeface="+mj-lt"/>
              <a:buAutoNum type="romanUcPeriod"/>
            </a:pPr>
            <a:endParaRPr lang="es-MX" sz="1100" dirty="0">
              <a:latin typeface="Century Gothic" panose="020B0502020202020204" pitchFamily="34" charset="0"/>
            </a:endParaRPr>
          </a:p>
          <a:p>
            <a:pPr marL="285750" indent="-285750" eaLnBrk="1" hangingPunct="1">
              <a:buFont typeface="+mj-lt"/>
              <a:buAutoNum type="romanUcPeriod"/>
            </a:pPr>
            <a:r>
              <a:rPr lang="es-MX" sz="1100" dirty="0">
                <a:latin typeface="Century Gothic" panose="020B0502020202020204" pitchFamily="34" charset="0"/>
                <a:hlinkClick r:id="rId4" action="ppaction://hlinksldjump"/>
              </a:rPr>
              <a:t>Informe sobre la inversión en CKD´s                                                                                                   </a:t>
            </a:r>
            <a:endParaRPr lang="es-MX" sz="1100" dirty="0">
              <a:latin typeface="Century Gothic" panose="020B0502020202020204" pitchFamily="34" charset="0"/>
            </a:endParaRPr>
          </a:p>
          <a:p>
            <a:pPr marL="285750" indent="-285750" eaLnBrk="1" hangingPunct="1">
              <a:buFont typeface="+mj-lt"/>
              <a:buAutoNum type="romanUcPeriod"/>
            </a:pPr>
            <a:endParaRPr lang="es-MX" sz="1100" dirty="0">
              <a:latin typeface="Century Gothic" panose="020B0502020202020204" pitchFamily="34" charset="0"/>
            </a:endParaRPr>
          </a:p>
          <a:p>
            <a:pPr marL="285750" indent="-285750" eaLnBrk="1" hangingPunct="1">
              <a:buFont typeface="+mj-lt"/>
              <a:buAutoNum type="romanUcPeriod"/>
            </a:pPr>
            <a:r>
              <a:rPr lang="es-MX" sz="1100" dirty="0">
                <a:latin typeface="Century Gothic" panose="020B0502020202020204" pitchFamily="34" charset="0"/>
                <a:hlinkClick r:id="rId5" action="ppaction://hlinksldjump"/>
              </a:rPr>
              <a:t>Informe sobre el entorno económico                                                                                                </a:t>
            </a:r>
            <a:endParaRPr lang="es-MX" sz="1100" dirty="0">
              <a:latin typeface="Century Gothic" panose="020B0502020202020204" pitchFamily="34" charset="0"/>
            </a:endParaRPr>
          </a:p>
          <a:p>
            <a:pPr marL="285750" indent="-285750" eaLnBrk="1" hangingPunct="1">
              <a:buFont typeface="+mj-lt"/>
              <a:buAutoNum type="romanUcPeriod"/>
            </a:pPr>
            <a:endParaRPr lang="es-MX" sz="1100" dirty="0">
              <a:latin typeface="Century Gothic" panose="020B0502020202020204" pitchFamily="34" charset="0"/>
            </a:endParaRPr>
          </a:p>
          <a:p>
            <a:pPr marL="285750" indent="-285750" eaLnBrk="1" hangingPunct="1">
              <a:buFont typeface="+mj-lt"/>
              <a:buAutoNum type="romanUcPeriod"/>
            </a:pPr>
            <a:r>
              <a:rPr lang="es-MX" sz="1100" dirty="0">
                <a:latin typeface="Century Gothic" panose="020B0502020202020204" pitchFamily="34" charset="0"/>
                <a:hlinkClick r:id="rId6" action="ppaction://hlinksldjump"/>
              </a:rPr>
              <a:t>Informe sobre la estrategia del FANVIT                                                                                            </a:t>
            </a:r>
            <a:endParaRPr lang="es-MX" sz="1100" dirty="0">
              <a:latin typeface="Century Gothic" panose="020B0502020202020204" pitchFamily="34" charset="0"/>
            </a:endParaRPr>
          </a:p>
          <a:p>
            <a:pPr marL="285750" indent="-285750" eaLnBrk="1" hangingPunct="1">
              <a:buFont typeface="+mj-lt"/>
              <a:buAutoNum type="romanUcPeriod"/>
            </a:pPr>
            <a:endParaRPr lang="es-MX" sz="1100" dirty="0">
              <a:latin typeface="Century Gothic" panose="020B0502020202020204" pitchFamily="34" charset="0"/>
            </a:endParaRPr>
          </a:p>
          <a:p>
            <a:pPr marL="285750" indent="-285750" eaLnBrk="1" hangingPunct="1">
              <a:buFont typeface="+mj-lt"/>
              <a:buAutoNum type="romanUcPeriod"/>
            </a:pPr>
            <a:r>
              <a:rPr lang="es-MX" altLang="es-MX" sz="1100" dirty="0">
                <a:latin typeface="Century Gothic" panose="020B0502020202020204" pitchFamily="34" charset="0"/>
                <a:hlinkClick r:id="rId7" action="ppaction://hlinksldjump"/>
              </a:rPr>
              <a:t>Informe del FANVIT</a:t>
            </a:r>
            <a:endParaRPr lang="es-MX" altLang="es-MX" sz="1100" dirty="0">
              <a:latin typeface="Century Gothic" panose="020B0502020202020204" pitchFamily="34" charset="0"/>
            </a:endParaRPr>
          </a:p>
          <a:p>
            <a:pPr marL="285750" indent="-285750" eaLnBrk="1" hangingPunct="1">
              <a:buFont typeface="+mj-lt"/>
              <a:buAutoNum type="romanUcPeriod"/>
            </a:pPr>
            <a:endParaRPr lang="es-MX" altLang="es-MX" sz="1100" dirty="0">
              <a:latin typeface="Century Gothic" panose="020B0502020202020204" pitchFamily="34" charset="0"/>
            </a:endParaRPr>
          </a:p>
          <a:p>
            <a:pPr marL="285750" indent="-285750" eaLnBrk="1" hangingPunct="1">
              <a:buFont typeface="+mj-lt"/>
              <a:buAutoNum type="romanUcPeriod"/>
            </a:pPr>
            <a:r>
              <a:rPr lang="es-MX" altLang="es-MX" sz="1100" dirty="0">
                <a:latin typeface="Century Gothic" panose="020B0502020202020204" pitchFamily="34" charset="0"/>
                <a:hlinkClick r:id="rId8" action="ppaction://hlinksldjump"/>
              </a:rPr>
              <a:t>Informe de la Coordinación General de Riesgos                                                                           </a:t>
            </a:r>
            <a:endParaRPr lang="es-MX" altLang="es-MX" sz="1100" dirty="0">
              <a:latin typeface="Century Gothic" panose="020B0502020202020204" pitchFamily="34" charset="0"/>
            </a:endParaRPr>
          </a:p>
          <a:p>
            <a:pPr marL="285750" indent="-285750" eaLnBrk="1" hangingPunct="1">
              <a:buFont typeface="+mj-lt"/>
              <a:buAutoNum type="romanUcPeriod"/>
            </a:pPr>
            <a:endParaRPr lang="es-MX" altLang="es-MX" sz="1100" dirty="0">
              <a:latin typeface="Century Gothic" panose="020B0502020202020204" pitchFamily="34" charset="0"/>
            </a:endParaRPr>
          </a:p>
          <a:p>
            <a:pPr marL="285750" indent="-285750" eaLnBrk="1" hangingPunct="1">
              <a:buFont typeface="+mj-lt"/>
              <a:buAutoNum type="romanUcPeriod"/>
            </a:pPr>
            <a:r>
              <a:rPr lang="es-MX" altLang="es-MX" sz="1100" dirty="0">
                <a:latin typeface="Century Gothic" panose="020B0502020202020204" pitchFamily="34" charset="0"/>
                <a:hlinkClick r:id="rId9" action="ppaction://hlinksldjump"/>
              </a:rPr>
              <a:t>Modelo de la Subcuenta de Vivienda</a:t>
            </a:r>
            <a:endParaRPr lang="es-MX" altLang="es-MX" sz="1100" dirty="0">
              <a:latin typeface="Century Gothic" panose="020B0502020202020204" pitchFamily="34" charset="0"/>
            </a:endParaRPr>
          </a:p>
          <a:p>
            <a:pPr marL="285750" indent="-285750" eaLnBrk="1" hangingPunct="1">
              <a:buFont typeface="+mj-lt"/>
              <a:buAutoNum type="romanUcPeriod"/>
            </a:pPr>
            <a:endParaRPr lang="es-MX" altLang="es-MX" sz="1100" dirty="0">
              <a:latin typeface="Century Gothic" panose="020B0502020202020204" pitchFamily="34" charset="0"/>
            </a:endParaRPr>
          </a:p>
          <a:p>
            <a:pPr marL="285750" indent="-285750" eaLnBrk="1" hangingPunct="1">
              <a:buFont typeface="+mj-lt"/>
              <a:buAutoNum type="romanUcPeriod"/>
            </a:pPr>
            <a:r>
              <a:rPr lang="es-MX" altLang="es-MX" sz="1100" dirty="0">
                <a:latin typeface="Century Gothic" panose="020B0502020202020204" pitchFamily="34" charset="0"/>
                <a:hlinkClick r:id="rId10" action="ppaction://hlinksldjump"/>
              </a:rPr>
              <a:t>Informe sobre resultados y composición del FINVIT</a:t>
            </a:r>
            <a:endParaRPr lang="es-MX" altLang="es-MX" sz="1100" dirty="0">
              <a:latin typeface="Century Gothic" panose="020B0502020202020204" pitchFamily="34" charset="0"/>
            </a:endParaRPr>
          </a:p>
          <a:p>
            <a:pPr marL="285750" indent="-285750" eaLnBrk="1" hangingPunct="1">
              <a:buFont typeface="+mj-lt"/>
              <a:buAutoNum type="romanUcPeriod"/>
            </a:pPr>
            <a:endParaRPr lang="es-MX" altLang="es-MX" sz="1100" dirty="0">
              <a:latin typeface="Century Gothic" panose="020B0502020202020204" pitchFamily="34" charset="0"/>
            </a:endParaRPr>
          </a:p>
          <a:p>
            <a:pPr marL="285750" indent="-285750" eaLnBrk="1" hangingPunct="1">
              <a:buFont typeface="+mj-lt"/>
              <a:buAutoNum type="romanUcPeriod"/>
            </a:pPr>
            <a:r>
              <a:rPr lang="es-MX" altLang="es-MX" sz="1100" dirty="0">
                <a:latin typeface="Century Gothic" panose="020B0502020202020204" pitchFamily="34" charset="0"/>
                <a:hlinkClick r:id="rId11" action="ppaction://hlinksldjump"/>
              </a:rPr>
              <a:t>Propuesta de cambio de custodio en la Tesorería</a:t>
            </a:r>
            <a:endParaRPr lang="es-MX" altLang="es-MX" sz="1100" dirty="0">
              <a:latin typeface="Century Gothic" panose="020B0502020202020204" pitchFamily="34" charset="0"/>
            </a:endParaRPr>
          </a:p>
          <a:p>
            <a:pPr marL="0" indent="0" eaLnBrk="1" hangingPunct="1">
              <a:buFont typeface="Arial" pitchFamily="34" charset="0"/>
              <a:buNone/>
            </a:pPr>
            <a:endParaRPr lang="es-MX" altLang="es-MX" sz="1100" dirty="0" smtClean="0">
              <a:latin typeface="Century Gothic" panose="020B0502020202020204" pitchFamily="34" charset="0"/>
            </a:endParaRPr>
          </a:p>
          <a:p>
            <a:pPr marL="0" indent="0" eaLnBrk="1" hangingPunct="1">
              <a:buFont typeface="Arial" pitchFamily="34" charset="0"/>
              <a:buNone/>
            </a:pPr>
            <a:endParaRPr lang="es-MX" altLang="es-MX" sz="1100" dirty="0">
              <a:latin typeface="Century Gothic" panose="020B0502020202020204" pitchFamily="34" charset="0"/>
            </a:endParaRPr>
          </a:p>
        </p:txBody>
      </p:sp>
    </p:spTree>
    <p:extLst>
      <p:ext uri="{BB962C8B-B14F-4D97-AF65-F5344CB8AC3E}">
        <p14:creationId xmlns:p14="http://schemas.microsoft.com/office/powerpoint/2010/main" val="4286703796"/>
      </p:ext>
    </p:extLst>
  </p:cSld>
  <p:clrMapOvr>
    <a:masterClrMapping/>
  </p:clrMapOvr>
  <p:timing>
    <p:tnLst>
      <p:par>
        <p:cTn id="1" dur="indefinite" restart="never" nodeType="tmRoot"/>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4638"/>
            <a:ext cx="7319176" cy="631825"/>
          </a:xfrm>
        </p:spPr>
        <p:txBody>
          <a:bodyPr/>
          <a:lstStyle/>
          <a:p>
            <a:r>
              <a:rPr lang="es-MX" sz="2000" b="1" dirty="0" smtClean="0">
                <a:latin typeface="Century Gothic" panose="020B0502020202020204" pitchFamily="34" charset="0"/>
              </a:rPr>
              <a:t>Propuesta de cambio de custodio de la Tesorería</a:t>
            </a:r>
            <a:endParaRPr lang="es-MX" sz="2000" b="1" dirty="0">
              <a:latin typeface="Century Gothic" panose="020B0502020202020204" pitchFamily="34" charset="0"/>
            </a:endParaRPr>
          </a:p>
        </p:txBody>
      </p:sp>
      <p:sp>
        <p:nvSpPr>
          <p:cNvPr id="7" name="2 Marcador de contenido"/>
          <p:cNvSpPr>
            <a:spLocks noGrp="1"/>
          </p:cNvSpPr>
          <p:nvPr>
            <p:ph idx="1"/>
          </p:nvPr>
        </p:nvSpPr>
        <p:spPr>
          <a:xfrm>
            <a:off x="457200" y="1600200"/>
            <a:ext cx="8229600" cy="4525963"/>
          </a:xfrm>
        </p:spPr>
        <p:txBody>
          <a:bodyPr/>
          <a:lstStyle/>
          <a:p>
            <a:pPr lvl="1" algn="just">
              <a:spcAft>
                <a:spcPts val="600"/>
              </a:spcAft>
              <a:buClr>
                <a:srgbClr val="C00000"/>
              </a:buClr>
              <a:buFont typeface="Symbol"/>
              <a:buChar char=""/>
            </a:pPr>
            <a:r>
              <a:rPr lang="es-MX" sz="1400" dirty="0" smtClean="0">
                <a:latin typeface="Century Gothic" panose="020B0502020202020204" pitchFamily="34" charset="0"/>
                <a:ea typeface="Calibri"/>
                <a:cs typeface="Times New Roman"/>
              </a:rPr>
              <a:t>Actualmente FANVIT y FINVIT manejan custodio BBVA Bancomer, mientras que la Tesorería tiene a custodio Citibanamex </a:t>
            </a:r>
          </a:p>
          <a:p>
            <a:pPr lvl="1" algn="just">
              <a:spcAft>
                <a:spcPts val="600"/>
              </a:spcAft>
              <a:buClr>
                <a:srgbClr val="C00000"/>
              </a:buClr>
              <a:buFont typeface="Symbol"/>
              <a:buChar char=""/>
            </a:pPr>
            <a:r>
              <a:rPr lang="es-MX" sz="1400" dirty="0" smtClean="0">
                <a:latin typeface="Century Gothic" panose="020B0502020202020204" pitchFamily="34" charset="0"/>
                <a:ea typeface="Calibri"/>
                <a:cs typeface="Times New Roman"/>
              </a:rPr>
              <a:t>Se propone hacer el cambio de custodio de la Tesorería (Banamex) para sustituirlo por Bancomer (FANVIT).</a:t>
            </a:r>
          </a:p>
          <a:p>
            <a:pPr lvl="1" algn="just">
              <a:spcAft>
                <a:spcPts val="600"/>
              </a:spcAft>
              <a:buClr>
                <a:srgbClr val="C00000"/>
              </a:buClr>
              <a:buFont typeface="Symbol"/>
              <a:buChar char=""/>
            </a:pPr>
            <a:r>
              <a:rPr lang="es-MX" sz="1400" dirty="0" smtClean="0">
                <a:latin typeface="Century Gothic" panose="020B0502020202020204" pitchFamily="34" charset="0"/>
                <a:ea typeface="Calibri"/>
                <a:cs typeface="Times New Roman"/>
              </a:rPr>
              <a:t>Con este cambio se hacen economías de escala con el FANVIT al tener un solo custodio para ambos.</a:t>
            </a:r>
          </a:p>
          <a:p>
            <a:pPr lvl="1" algn="just">
              <a:spcAft>
                <a:spcPts val="600"/>
              </a:spcAft>
              <a:buClr>
                <a:srgbClr val="C00000"/>
              </a:buClr>
              <a:buFont typeface="Symbol"/>
              <a:buChar char=""/>
            </a:pPr>
            <a:r>
              <a:rPr lang="es-MX" sz="1400" dirty="0" smtClean="0">
                <a:latin typeface="Century Gothic" panose="020B0502020202020204" pitchFamily="34" charset="0"/>
                <a:ea typeface="Calibri"/>
                <a:cs typeface="Times New Roman"/>
              </a:rPr>
              <a:t>Se aprovecha la economía de escala de manejar en forma integral a ambos y los recursos que están pendientes de traspasarse de otros fideicomisos .</a:t>
            </a:r>
          </a:p>
          <a:p>
            <a:pPr lvl="1" algn="just">
              <a:spcAft>
                <a:spcPts val="600"/>
              </a:spcAft>
              <a:buClr>
                <a:srgbClr val="C00000"/>
              </a:buClr>
              <a:buFont typeface="Symbol"/>
              <a:buChar char=""/>
            </a:pPr>
            <a:r>
              <a:rPr lang="es-MX" sz="1400" dirty="0" smtClean="0">
                <a:latin typeface="Century Gothic" panose="020B0502020202020204" pitchFamily="34" charset="0"/>
                <a:ea typeface="Calibri"/>
                <a:cs typeface="Times New Roman"/>
              </a:rPr>
              <a:t>Los nuevos fideicomisos que va a operar el área de Mercados Financieros y Gestión de Inversiones también se beneficiaran de la tarifa que ofrece BBVA Bancomer.</a:t>
            </a:r>
          </a:p>
          <a:p>
            <a:pPr lvl="1" algn="just">
              <a:spcAft>
                <a:spcPts val="600"/>
              </a:spcAft>
              <a:buClr>
                <a:srgbClr val="C00000"/>
              </a:buClr>
              <a:buFont typeface="Symbol"/>
              <a:buChar char=""/>
            </a:pPr>
            <a:r>
              <a:rPr lang="es-MX" sz="1400" dirty="0" smtClean="0">
                <a:latin typeface="Century Gothic" panose="020B0502020202020204" pitchFamily="34" charset="0"/>
                <a:ea typeface="Calibri"/>
                <a:cs typeface="Times New Roman"/>
              </a:rPr>
              <a:t>Se da una </a:t>
            </a:r>
            <a:r>
              <a:rPr lang="es-MX" sz="1400" dirty="0">
                <a:latin typeface="Century Gothic" panose="020B0502020202020204" pitchFamily="34" charset="0"/>
                <a:ea typeface="Calibri"/>
                <a:cs typeface="Times New Roman"/>
              </a:rPr>
              <a:t>reducción de gastos anuales estimados en 600 mil pesos (ver cuadro comparativo</a:t>
            </a:r>
            <a:r>
              <a:rPr lang="es-MX" sz="1400" dirty="0" smtClean="0">
                <a:latin typeface="Century Gothic" panose="020B0502020202020204" pitchFamily="34" charset="0"/>
                <a:ea typeface="Calibri"/>
                <a:cs typeface="Times New Roman"/>
              </a:rPr>
              <a:t>).</a:t>
            </a:r>
          </a:p>
          <a:p>
            <a:pPr lvl="1" algn="just">
              <a:spcAft>
                <a:spcPts val="600"/>
              </a:spcAft>
              <a:buClr>
                <a:srgbClr val="C00000"/>
              </a:buClr>
              <a:buFont typeface="Symbol"/>
              <a:buChar char=""/>
            </a:pPr>
            <a:r>
              <a:rPr lang="es-MX" sz="1400" dirty="0" smtClean="0">
                <a:latin typeface="Century Gothic" panose="020B0502020202020204" pitchFamily="34" charset="0"/>
                <a:ea typeface="Calibri"/>
                <a:cs typeface="Times New Roman"/>
              </a:rPr>
              <a:t>Actualmente la Tesorería tiene una interface con el custodio la cual desarrollará BBVA Bancomer en aproximadamente 6 meses sin costo para el Infonavit. Esta </a:t>
            </a:r>
            <a:r>
              <a:rPr lang="es-MX" sz="1400" dirty="0" err="1" smtClean="0">
                <a:latin typeface="Century Gothic" panose="020B0502020202020204" pitchFamily="34" charset="0"/>
                <a:ea typeface="Calibri"/>
                <a:cs typeface="Times New Roman"/>
              </a:rPr>
              <a:t>interfase</a:t>
            </a:r>
            <a:r>
              <a:rPr lang="es-MX" sz="1400" dirty="0" smtClean="0">
                <a:latin typeface="Century Gothic" panose="020B0502020202020204" pitchFamily="34" charset="0"/>
                <a:ea typeface="Calibri"/>
                <a:cs typeface="Times New Roman"/>
              </a:rPr>
              <a:t> también se utilizará en FANVIT.</a:t>
            </a:r>
            <a:endParaRPr lang="es-MX" sz="1400" dirty="0">
              <a:latin typeface="Century Gothic" panose="020B0502020202020204" pitchFamily="34" charset="0"/>
              <a:ea typeface="Calibri"/>
              <a:cs typeface="Times New Roman"/>
            </a:endParaRPr>
          </a:p>
          <a:p>
            <a:pPr lvl="1" algn="just">
              <a:spcAft>
                <a:spcPts val="0"/>
              </a:spcAft>
              <a:buClr>
                <a:srgbClr val="C00000"/>
              </a:buClr>
              <a:buFont typeface="Symbol"/>
              <a:buChar char=""/>
            </a:pPr>
            <a:endParaRPr lang="es-MX" sz="1400" dirty="0">
              <a:latin typeface="Century Gothic" panose="020B0502020202020204" pitchFamily="34" charset="0"/>
              <a:ea typeface="Calibri"/>
              <a:cs typeface="Times New Roman"/>
            </a:endParaRPr>
          </a:p>
          <a:p>
            <a:pPr marL="0" indent="0" algn="just">
              <a:buClr>
                <a:srgbClr val="C00000"/>
              </a:buClr>
              <a:buNone/>
            </a:pPr>
            <a:endParaRPr lang="es-MX" sz="1400" dirty="0">
              <a:latin typeface="Century Gothic" panose="020B0502020202020204" pitchFamily="34" charset="0"/>
            </a:endParaRPr>
          </a:p>
          <a:p>
            <a:pPr marL="0" indent="0" algn="just">
              <a:spcAft>
                <a:spcPts val="0"/>
              </a:spcAft>
              <a:buClr>
                <a:srgbClr val="C00000"/>
              </a:buClr>
              <a:buNone/>
            </a:pPr>
            <a:endParaRPr lang="es-MX" sz="1400" dirty="0">
              <a:latin typeface="Century Gothic" panose="020B0502020202020204" pitchFamily="34" charset="0"/>
            </a:endParaRPr>
          </a:p>
        </p:txBody>
      </p:sp>
      <p:sp>
        <p:nvSpPr>
          <p:cNvPr id="3" name="2 Marcador de número de diapositiva"/>
          <p:cNvSpPr>
            <a:spLocks noGrp="1"/>
          </p:cNvSpPr>
          <p:nvPr>
            <p:ph type="sldNum" sz="quarter" idx="12"/>
          </p:nvPr>
        </p:nvSpPr>
        <p:spPr>
          <a:xfrm>
            <a:off x="8343900" y="6492875"/>
            <a:ext cx="800100" cy="365125"/>
          </a:xfrm>
        </p:spPr>
        <p:txBody>
          <a:bodyPr vert="horz" wrap="square" lIns="91440" tIns="45720" rIns="91440" bIns="45720" numCol="1" anchor="ctr" anchorCtr="0" compatLnSpc="1">
            <a:prstTxWarp prst="textNoShape">
              <a:avLst/>
            </a:prstTxWarp>
          </a:bodyPr>
          <a:lstStyle/>
          <a:p>
            <a:pPr algn="ctr"/>
            <a:fld id="{05E83AA4-A00D-4AA0-8FE8-B93C9F3EC141}" type="slidenum">
              <a:rPr lang="es-ES" altLang="es-MX">
                <a:latin typeface="Century Gothic" panose="020B0502020202020204" pitchFamily="34" charset="0"/>
              </a:rPr>
              <a:pPr algn="ctr"/>
              <a:t>98</a:t>
            </a:fld>
            <a:endParaRPr lang="es-ES" altLang="es-MX" dirty="0">
              <a:latin typeface="Century Gothic" panose="020B0502020202020204" pitchFamily="34" charset="0"/>
            </a:endParaRPr>
          </a:p>
        </p:txBody>
      </p:sp>
    </p:spTree>
    <p:extLst>
      <p:ext uri="{BB962C8B-B14F-4D97-AF65-F5344CB8AC3E}">
        <p14:creationId xmlns:p14="http://schemas.microsoft.com/office/powerpoint/2010/main" val="4006028073"/>
      </p:ext>
    </p:extLst>
  </p:cSld>
  <p:clrMapOvr>
    <a:masterClrMapping/>
  </p:clrMapOvr>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457199" y="274638"/>
            <a:ext cx="7158789" cy="631825"/>
          </a:xfrm>
        </p:spPr>
        <p:txBody>
          <a:bodyPr/>
          <a:lstStyle/>
          <a:p>
            <a:r>
              <a:rPr lang="es-MX" sz="2000" b="1" dirty="0" smtClean="0">
                <a:latin typeface="Century Gothic" panose="020B0502020202020204" pitchFamily="34" charset="0"/>
              </a:rPr>
              <a:t>Comparativo custodio Citibanamex y BBVA</a:t>
            </a:r>
            <a:endParaRPr lang="es-MX" sz="2000" b="1" dirty="0">
              <a:latin typeface="Century Gothic" panose="020B0502020202020204" pitchFamily="34" charset="0"/>
            </a:endParaRPr>
          </a:p>
        </p:txBody>
      </p:sp>
      <p:sp>
        <p:nvSpPr>
          <p:cNvPr id="4" name="Marcador de número de diapositiva 3"/>
          <p:cNvSpPr>
            <a:spLocks noGrp="1"/>
          </p:cNvSpPr>
          <p:nvPr>
            <p:ph type="sldNum" sz="quarter" idx="12"/>
          </p:nvPr>
        </p:nvSpPr>
        <p:spPr>
          <a:xfrm>
            <a:off x="8327570" y="6469166"/>
            <a:ext cx="718457" cy="365125"/>
          </a:xfrm>
        </p:spPr>
        <p:txBody>
          <a:bodyPr/>
          <a:lstStyle/>
          <a:p>
            <a:pPr algn="ctr"/>
            <a:fld id="{05E83AA4-A00D-4AA0-8FE8-B93C9F3EC141}" type="slidenum">
              <a:rPr lang="es-ES" altLang="es-MX" smtClean="0">
                <a:latin typeface="Century Gothic" panose="020B0502020202020204" pitchFamily="34" charset="0"/>
                <a:cs typeface="MoolBoran" panose="020B0100010101010101" pitchFamily="34" charset="0"/>
              </a:rPr>
              <a:pPr algn="ctr"/>
              <a:t>99</a:t>
            </a:fld>
            <a:endParaRPr lang="es-ES" altLang="es-MX" dirty="0">
              <a:latin typeface="Century Gothic" panose="020B0502020202020204" pitchFamily="34" charset="0"/>
              <a:cs typeface="MoolBoran" panose="020B0100010101010101" pitchFamily="34" charset="0"/>
            </a:endParaRPr>
          </a:p>
        </p:txBody>
      </p:sp>
      <p:pic>
        <p:nvPicPr>
          <p:cNvPr id="3" name="Imagen 2"/>
          <p:cNvPicPr>
            <a:picLocks noChangeAspect="1"/>
          </p:cNvPicPr>
          <p:nvPr/>
        </p:nvPicPr>
        <p:blipFill>
          <a:blip r:embed="rId2"/>
          <a:stretch>
            <a:fillRect/>
          </a:stretch>
        </p:blipFill>
        <p:spPr>
          <a:xfrm>
            <a:off x="432821" y="1240948"/>
            <a:ext cx="7894749" cy="5289625"/>
          </a:xfrm>
          <a:prstGeom prst="rect">
            <a:avLst/>
          </a:prstGeom>
        </p:spPr>
      </p:pic>
    </p:spTree>
    <p:extLst>
      <p:ext uri="{BB962C8B-B14F-4D97-AF65-F5344CB8AC3E}">
        <p14:creationId xmlns:p14="http://schemas.microsoft.com/office/powerpoint/2010/main" val="1946201039"/>
      </p:ext>
    </p:extLst>
  </p:cSld>
  <p:clrMapOvr>
    <a:masterClrMapping/>
  </p:clrMapOvr>
  <p:timing>
    <p:tnLst>
      <p:par>
        <p:cT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4" name="Título 1"/>
          <p:cNvSpPr>
            <a:spLocks noGrp="1"/>
          </p:cNvSpPr>
          <p:nvPr>
            <p:ph type="ctrTitle"/>
          </p:nvPr>
        </p:nvSpPr>
        <p:spPr>
          <a:xfrm>
            <a:off x="2366963" y="3090913"/>
            <a:ext cx="5726112" cy="711200"/>
          </a:xfrm>
        </p:spPr>
        <p:txBody>
          <a:bodyPr/>
          <a:lstStyle/>
          <a:p>
            <a:r>
              <a:rPr lang="es-MX" altLang="es-MX" sz="2400" b="1" dirty="0">
                <a:latin typeface="Century Gothic" panose="020B0502020202020204" pitchFamily="34" charset="0"/>
              </a:rPr>
              <a:t>ANEXOS</a:t>
            </a:r>
          </a:p>
        </p:txBody>
      </p:sp>
      <p:sp>
        <p:nvSpPr>
          <p:cNvPr id="3" name="Subtítulo 2"/>
          <p:cNvSpPr>
            <a:spLocks noGrp="1"/>
          </p:cNvSpPr>
          <p:nvPr>
            <p:ph type="subTitle" idx="1"/>
          </p:nvPr>
        </p:nvSpPr>
        <p:spPr>
          <a:xfrm>
            <a:off x="2433638" y="3926097"/>
            <a:ext cx="6253162" cy="560387"/>
          </a:xfrm>
        </p:spPr>
        <p:txBody>
          <a:bodyPr rtlCol="0">
            <a:normAutofit/>
          </a:bodyPr>
          <a:lstStyle/>
          <a:p>
            <a:pPr fontAlgn="auto">
              <a:spcAft>
                <a:spcPts val="0"/>
              </a:spcAft>
              <a:defRPr/>
            </a:pPr>
            <a:r>
              <a:rPr lang="es-ES" dirty="0" smtClean="0">
                <a:latin typeface="Century Gothic" panose="020B0502020202020204" pitchFamily="34" charset="0"/>
              </a:rPr>
              <a:t>Mayo </a:t>
            </a:r>
            <a:r>
              <a:rPr lang="es-ES" dirty="0">
                <a:latin typeface="Century Gothic" panose="020B0502020202020204" pitchFamily="34" charset="0"/>
              </a:rPr>
              <a:t>2017</a:t>
            </a:r>
          </a:p>
        </p:txBody>
      </p:sp>
    </p:spTree>
    <p:extLst>
      <p:ext uri="{BB962C8B-B14F-4D97-AF65-F5344CB8AC3E}">
        <p14:creationId xmlns:p14="http://schemas.microsoft.com/office/powerpoint/2010/main" val="3669353906"/>
      </p:ext>
    </p:extLst>
  </p:cSld>
  <p:clrMapOvr>
    <a:masterClrMapping/>
  </p:clrMapOvr>
  <p:timing>
    <p:tnLst>
      <p:par>
        <p:cT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a:xfrm>
            <a:off x="0" y="-7937"/>
            <a:ext cx="9144000" cy="631825"/>
          </a:xfrm>
        </p:spPr>
        <p:txBody>
          <a:bodyPr/>
          <a:lstStyle/>
          <a:p>
            <a:pPr algn="ctr"/>
            <a:r>
              <a:rPr lang="es-MX" sz="2000" b="1" dirty="0">
                <a:latin typeface="Century Gothic" panose="020B0502020202020204" pitchFamily="34" charset="0"/>
              </a:rPr>
              <a:t>Índice </a:t>
            </a:r>
            <a:r>
              <a:rPr lang="es-MX" sz="2000" b="1" dirty="0" smtClean="0">
                <a:latin typeface="Century Gothic" panose="020B0502020202020204" pitchFamily="34" charset="0"/>
              </a:rPr>
              <a:t>Anexos</a:t>
            </a:r>
            <a:endParaRPr lang="es-MX" sz="2000" b="1" dirty="0">
              <a:latin typeface="Century Gothic" panose="020B0502020202020204" pitchFamily="34" charset="0"/>
            </a:endParaRPr>
          </a:p>
        </p:txBody>
      </p:sp>
      <p:sp>
        <p:nvSpPr>
          <p:cNvPr id="4" name="3 Marcador de número de diapositiva"/>
          <p:cNvSpPr>
            <a:spLocks noGrp="1"/>
          </p:cNvSpPr>
          <p:nvPr>
            <p:ph type="sldNum" sz="quarter" idx="12"/>
          </p:nvPr>
        </p:nvSpPr>
        <p:spPr>
          <a:xfrm>
            <a:off x="7956468" y="6356350"/>
            <a:ext cx="730332" cy="365125"/>
          </a:xfrm>
        </p:spPr>
        <p:txBody>
          <a:bodyPr/>
          <a:lstStyle/>
          <a:p>
            <a:pPr algn="ctr"/>
            <a:fld id="{05E83AA4-A00D-4AA0-8FE8-B93C9F3EC141}" type="slidenum">
              <a:rPr lang="es-ES" altLang="es-MX" smtClean="0">
                <a:latin typeface="Century Gothic" panose="020B0502020202020204" pitchFamily="34" charset="0"/>
              </a:rPr>
              <a:pPr algn="ctr"/>
              <a:t>101</a:t>
            </a:fld>
            <a:endParaRPr lang="es-ES" altLang="es-MX" dirty="0">
              <a:latin typeface="Century Gothic" panose="020B0502020202020204" pitchFamily="34" charset="0"/>
            </a:endParaRPr>
          </a:p>
        </p:txBody>
      </p:sp>
      <p:sp>
        <p:nvSpPr>
          <p:cNvPr id="6" name="4 Marcador de contenido"/>
          <p:cNvSpPr>
            <a:spLocks noGrp="1"/>
          </p:cNvSpPr>
          <p:nvPr>
            <p:ph idx="1"/>
          </p:nvPr>
        </p:nvSpPr>
        <p:spPr>
          <a:xfrm>
            <a:off x="457199" y="462927"/>
            <a:ext cx="8425543" cy="6258548"/>
          </a:xfrm>
        </p:spPr>
        <p:txBody>
          <a:bodyPr/>
          <a:lstStyle/>
          <a:p>
            <a:pPr>
              <a:lnSpc>
                <a:spcPct val="115000"/>
              </a:lnSpc>
              <a:spcAft>
                <a:spcPts val="1000"/>
              </a:spcAft>
              <a:buFont typeface="+mj-lt"/>
              <a:buAutoNum type="romanUcPeriod"/>
              <a:tabLst>
                <a:tab pos="457200" algn="l"/>
              </a:tabLst>
            </a:pPr>
            <a:r>
              <a:rPr lang="es-MX" sz="800" dirty="0">
                <a:latin typeface="Century Gothic" panose="020B0502020202020204" pitchFamily="34" charset="0"/>
                <a:ea typeface="Calibri"/>
                <a:cs typeface="Times New Roman"/>
                <a:hlinkClick r:id="rId2" action="ppaction://hlinksldjump"/>
              </a:rPr>
              <a:t>Informe sobre la inversión en CKD´s                                                                                                   </a:t>
            </a:r>
            <a:endParaRPr lang="es-MX" sz="800" dirty="0">
              <a:latin typeface="Century Gothic" panose="020B0502020202020204" pitchFamily="34" charset="0"/>
              <a:ea typeface="Calibri"/>
              <a:cs typeface="Times New Roman"/>
            </a:endParaRPr>
          </a:p>
          <a:p>
            <a:pPr lvl="1">
              <a:lnSpc>
                <a:spcPct val="115000"/>
              </a:lnSpc>
              <a:spcAft>
                <a:spcPts val="0"/>
              </a:spcAft>
              <a:buFont typeface="+mj-lt"/>
              <a:buAutoNum type="alphaLcParenR"/>
            </a:pPr>
            <a:r>
              <a:rPr lang="es-MX" sz="800" dirty="0">
                <a:latin typeface="Century Gothic" panose="020B0502020202020204" pitchFamily="34" charset="0"/>
                <a:ea typeface="Calibri"/>
                <a:cs typeface="Times New Roman"/>
                <a:hlinkClick r:id="rId3" action="ppaction://hlinksldjump"/>
              </a:rPr>
              <a:t>Índices sectoriales y total de CKD’s</a:t>
            </a:r>
            <a:endParaRPr lang="es-MX" sz="800" dirty="0">
              <a:latin typeface="Century Gothic" panose="020B0502020202020204" pitchFamily="34" charset="0"/>
              <a:ea typeface="Calibri"/>
              <a:cs typeface="Times New Roman"/>
            </a:endParaRPr>
          </a:p>
          <a:p>
            <a:pPr lvl="1">
              <a:lnSpc>
                <a:spcPct val="115000"/>
              </a:lnSpc>
              <a:spcAft>
                <a:spcPts val="0"/>
              </a:spcAft>
              <a:buFont typeface="+mj-lt"/>
              <a:buAutoNum type="alphaLcParenR"/>
            </a:pPr>
            <a:r>
              <a:rPr lang="es-MX" sz="800" dirty="0">
                <a:latin typeface="Century Gothic" panose="020B0502020202020204" pitchFamily="34" charset="0"/>
                <a:ea typeface="Calibri"/>
                <a:cs typeface="Times New Roman"/>
                <a:hlinkClick r:id="rId4" action="ppaction://hlinksldjump"/>
              </a:rPr>
              <a:t>TIR’s del sector de bienes raíces</a:t>
            </a:r>
            <a:endParaRPr lang="es-MX" sz="800" dirty="0">
              <a:latin typeface="Century Gothic" panose="020B0502020202020204" pitchFamily="34" charset="0"/>
              <a:ea typeface="Calibri"/>
              <a:cs typeface="Times New Roman"/>
            </a:endParaRPr>
          </a:p>
          <a:p>
            <a:pPr lvl="1">
              <a:lnSpc>
                <a:spcPct val="115000"/>
              </a:lnSpc>
              <a:spcAft>
                <a:spcPts val="0"/>
              </a:spcAft>
              <a:buFont typeface="+mj-lt"/>
              <a:buAutoNum type="alphaLcParenR"/>
            </a:pPr>
            <a:r>
              <a:rPr lang="es-MX" sz="800" dirty="0">
                <a:latin typeface="Century Gothic" panose="020B0502020202020204" pitchFamily="34" charset="0"/>
                <a:ea typeface="Calibri"/>
                <a:cs typeface="Times New Roman"/>
                <a:hlinkClick r:id="rId5" action="ppaction://hlinksldjump"/>
              </a:rPr>
              <a:t>TIR’s del sector de infraestructura</a:t>
            </a:r>
            <a:endParaRPr lang="es-MX" sz="800" dirty="0">
              <a:latin typeface="Century Gothic" panose="020B0502020202020204" pitchFamily="34" charset="0"/>
              <a:ea typeface="Calibri"/>
              <a:cs typeface="Times New Roman"/>
            </a:endParaRPr>
          </a:p>
          <a:p>
            <a:pPr lvl="1">
              <a:lnSpc>
                <a:spcPct val="115000"/>
              </a:lnSpc>
              <a:spcAft>
                <a:spcPts val="0"/>
              </a:spcAft>
              <a:buFont typeface="+mj-lt"/>
              <a:buAutoNum type="alphaLcParenR"/>
            </a:pPr>
            <a:r>
              <a:rPr lang="es-MX" sz="800" dirty="0">
                <a:latin typeface="Century Gothic" panose="020B0502020202020204" pitchFamily="34" charset="0"/>
                <a:ea typeface="Calibri"/>
                <a:cs typeface="Times New Roman"/>
                <a:hlinkClick r:id="rId6" action="ppaction://hlinksldjump"/>
              </a:rPr>
              <a:t>TIR’s del sector de capital privado</a:t>
            </a:r>
            <a:endParaRPr lang="es-MX" sz="800" dirty="0">
              <a:latin typeface="Century Gothic" panose="020B0502020202020204" pitchFamily="34" charset="0"/>
              <a:ea typeface="Calibri"/>
              <a:cs typeface="Times New Roman"/>
            </a:endParaRPr>
          </a:p>
          <a:p>
            <a:pPr lvl="1">
              <a:lnSpc>
                <a:spcPct val="115000"/>
              </a:lnSpc>
              <a:spcAft>
                <a:spcPts val="0"/>
              </a:spcAft>
              <a:buFont typeface="+mj-lt"/>
              <a:buAutoNum type="alphaLcParenR"/>
            </a:pPr>
            <a:r>
              <a:rPr lang="es-MX" sz="800" dirty="0">
                <a:latin typeface="Century Gothic" panose="020B0502020202020204" pitchFamily="34" charset="0"/>
                <a:ea typeface="Calibri"/>
                <a:cs typeface="Times New Roman"/>
                <a:hlinkClick r:id="rId7" action="ppaction://hlinksldjump"/>
              </a:rPr>
              <a:t>TIR’s del sector de mezzanine y otros</a:t>
            </a:r>
            <a:endParaRPr lang="es-MX" sz="800" dirty="0">
              <a:latin typeface="Century Gothic" panose="020B0502020202020204" pitchFamily="34" charset="0"/>
              <a:ea typeface="Calibri"/>
              <a:cs typeface="Times New Roman"/>
            </a:endParaRPr>
          </a:p>
          <a:p>
            <a:pPr lvl="1">
              <a:lnSpc>
                <a:spcPct val="115000"/>
              </a:lnSpc>
              <a:spcAft>
                <a:spcPts val="0"/>
              </a:spcAft>
              <a:buFont typeface="+mj-lt"/>
              <a:buAutoNum type="alphaLcParenR"/>
            </a:pPr>
            <a:r>
              <a:rPr lang="es-MX" sz="800" dirty="0">
                <a:latin typeface="Century Gothic" panose="020B0502020202020204" pitchFamily="34" charset="0"/>
                <a:ea typeface="Calibri"/>
                <a:cs typeface="Times New Roman"/>
                <a:hlinkClick r:id="rId8" action="ppaction://hlinksldjump"/>
              </a:rPr>
              <a:t>TIR’s del sector de energía</a:t>
            </a:r>
            <a:endParaRPr lang="es-MX" sz="800" dirty="0">
              <a:latin typeface="Century Gothic" panose="020B0502020202020204" pitchFamily="34" charset="0"/>
              <a:ea typeface="Calibri"/>
              <a:cs typeface="Times New Roman"/>
            </a:endParaRPr>
          </a:p>
          <a:p>
            <a:pPr lvl="1">
              <a:lnSpc>
                <a:spcPct val="115000"/>
              </a:lnSpc>
              <a:spcAft>
                <a:spcPts val="0"/>
              </a:spcAft>
              <a:buFont typeface="+mj-lt"/>
              <a:buAutoNum type="alphaLcParenR"/>
            </a:pPr>
            <a:r>
              <a:rPr lang="es-MX" sz="800" dirty="0">
                <a:latin typeface="Century Gothic" panose="020B0502020202020204" pitchFamily="34" charset="0"/>
                <a:ea typeface="Calibri"/>
                <a:cs typeface="Times New Roman"/>
                <a:hlinkClick r:id="rId9" action="ppaction://hlinksldjump"/>
              </a:rPr>
              <a:t>Descripción de cada CKD</a:t>
            </a:r>
            <a:endParaRPr lang="es-MX" sz="800" dirty="0">
              <a:latin typeface="Century Gothic" panose="020B0502020202020204" pitchFamily="34" charset="0"/>
              <a:ea typeface="Calibri"/>
              <a:cs typeface="Times New Roman"/>
            </a:endParaRPr>
          </a:p>
          <a:p>
            <a:pPr lvl="1">
              <a:lnSpc>
                <a:spcPct val="115000"/>
              </a:lnSpc>
              <a:spcAft>
                <a:spcPts val="0"/>
              </a:spcAft>
              <a:buFont typeface="+mj-lt"/>
              <a:buAutoNum type="alphaLcParenR"/>
            </a:pPr>
            <a:r>
              <a:rPr lang="es-MX" sz="800" dirty="0">
                <a:latin typeface="Century Gothic" panose="020B0502020202020204" pitchFamily="34" charset="0"/>
                <a:ea typeface="Calibri"/>
                <a:cs typeface="Times New Roman"/>
                <a:hlinkClick r:id="rId10" action="ppaction://hlinksldjump"/>
              </a:rPr>
              <a:t>Asignación de montos de inversión en CKD’s por sector</a:t>
            </a:r>
            <a:r>
              <a:rPr lang="es-MX" sz="800" dirty="0">
                <a:latin typeface="Century Gothic" panose="020B0502020202020204" pitchFamily="34" charset="0"/>
              </a:rPr>
              <a:t/>
            </a:r>
            <a:br>
              <a:rPr lang="es-MX" sz="800" dirty="0">
                <a:latin typeface="Century Gothic" panose="020B0502020202020204" pitchFamily="34" charset="0"/>
              </a:rPr>
            </a:br>
            <a:endParaRPr lang="es-MX" sz="800" dirty="0">
              <a:latin typeface="Century Gothic" panose="020B0502020202020204" pitchFamily="34" charset="0"/>
              <a:hlinkClick r:id="rId11" action="ppaction://hlinksldjump"/>
            </a:endParaRPr>
          </a:p>
          <a:p>
            <a:pPr lvl="0">
              <a:lnSpc>
                <a:spcPct val="115000"/>
              </a:lnSpc>
              <a:spcAft>
                <a:spcPts val="1000"/>
              </a:spcAft>
              <a:buFont typeface="+mj-lt"/>
              <a:buAutoNum type="romanUcPeriod"/>
              <a:tabLst>
                <a:tab pos="457200" algn="l"/>
              </a:tabLst>
            </a:pPr>
            <a:r>
              <a:rPr lang="es-MX" sz="800" dirty="0" smtClean="0">
                <a:latin typeface="Century Gothic" panose="020B0502020202020204" pitchFamily="34" charset="0"/>
                <a:ea typeface="Calibri"/>
                <a:cs typeface="Times New Roman"/>
                <a:hlinkClick r:id="rId11" action="ppaction://hlinksldjump"/>
              </a:rPr>
              <a:t>Informe </a:t>
            </a:r>
            <a:r>
              <a:rPr lang="es-MX" sz="800" dirty="0">
                <a:latin typeface="Century Gothic" panose="020B0502020202020204" pitchFamily="34" charset="0"/>
                <a:ea typeface="Calibri"/>
                <a:cs typeface="Times New Roman"/>
                <a:hlinkClick r:id="rId11" action="ppaction://hlinksldjump"/>
              </a:rPr>
              <a:t>sobre la estrategia del FANVIT                                                                                            </a:t>
            </a:r>
            <a:endParaRPr lang="es-MX" sz="800" dirty="0">
              <a:latin typeface="Century Gothic" panose="020B0502020202020204" pitchFamily="34" charset="0"/>
              <a:ea typeface="Calibri"/>
              <a:cs typeface="Times New Roman"/>
            </a:endParaRPr>
          </a:p>
          <a:p>
            <a:pPr lvl="1">
              <a:lnSpc>
                <a:spcPct val="115000"/>
              </a:lnSpc>
              <a:spcAft>
                <a:spcPts val="0"/>
              </a:spcAft>
              <a:buFont typeface="+mj-lt"/>
              <a:buAutoNum type="alphaLcParenR" startAt="9"/>
            </a:pPr>
            <a:r>
              <a:rPr lang="es-ES" sz="800" dirty="0">
                <a:latin typeface="Century Gothic" panose="020B0502020202020204" pitchFamily="34" charset="0"/>
                <a:ea typeface="Calibri"/>
                <a:cs typeface="Times New Roman"/>
                <a:hlinkClick r:id="rId12" action="ppaction://hlinksldjump"/>
              </a:rPr>
              <a:t>Principales spreads de tasas en el mercado mexicano</a:t>
            </a:r>
            <a:endParaRPr lang="es-MX" sz="800" dirty="0">
              <a:latin typeface="Century Gothic" panose="020B0502020202020204" pitchFamily="34" charset="0"/>
              <a:ea typeface="Calibri"/>
              <a:cs typeface="Times New Roman"/>
            </a:endParaRPr>
          </a:p>
          <a:p>
            <a:pPr lvl="1">
              <a:lnSpc>
                <a:spcPct val="115000"/>
              </a:lnSpc>
              <a:spcAft>
                <a:spcPts val="0"/>
              </a:spcAft>
              <a:buFont typeface="+mj-lt"/>
              <a:buAutoNum type="alphaLcParenR" startAt="9"/>
            </a:pPr>
            <a:r>
              <a:rPr lang="es-ES" sz="800" dirty="0">
                <a:latin typeface="Century Gothic" panose="020B0502020202020204" pitchFamily="34" charset="0"/>
                <a:ea typeface="Calibri"/>
                <a:cs typeface="Times New Roman"/>
                <a:hlinkClick r:id="rId13" action="ppaction://hlinksldjump"/>
              </a:rPr>
              <a:t>Tasas de México de 10 años</a:t>
            </a:r>
            <a:endParaRPr lang="es-ES" sz="800" dirty="0">
              <a:latin typeface="Century Gothic" panose="020B0502020202020204" pitchFamily="34" charset="0"/>
              <a:ea typeface="Calibri"/>
              <a:cs typeface="Times New Roman"/>
            </a:endParaRPr>
          </a:p>
          <a:p>
            <a:pPr lvl="1">
              <a:lnSpc>
                <a:spcPct val="115000"/>
              </a:lnSpc>
              <a:spcAft>
                <a:spcPts val="0"/>
              </a:spcAft>
              <a:buFont typeface="+mj-lt"/>
              <a:buAutoNum type="alphaLcParenR" startAt="9"/>
            </a:pPr>
            <a:r>
              <a:rPr lang="es-ES" sz="800" dirty="0">
                <a:latin typeface="Century Gothic" panose="020B0502020202020204" pitchFamily="34" charset="0"/>
                <a:ea typeface="Calibri"/>
                <a:cs typeface="Times New Roman"/>
                <a:hlinkClick r:id="rId14" action="ppaction://hlinksldjump"/>
              </a:rPr>
              <a:t>CDS</a:t>
            </a:r>
            <a:endParaRPr lang="es-ES" sz="800" dirty="0">
              <a:latin typeface="Century Gothic" panose="020B0502020202020204" pitchFamily="34" charset="0"/>
              <a:ea typeface="Calibri"/>
              <a:cs typeface="Times New Roman"/>
            </a:endParaRPr>
          </a:p>
          <a:p>
            <a:pPr lvl="1">
              <a:lnSpc>
                <a:spcPct val="115000"/>
              </a:lnSpc>
              <a:spcAft>
                <a:spcPts val="0"/>
              </a:spcAft>
              <a:buFont typeface="+mj-lt"/>
              <a:buAutoNum type="alphaLcParenR" startAt="9"/>
            </a:pPr>
            <a:r>
              <a:rPr lang="es-ES" sz="800" dirty="0">
                <a:latin typeface="Century Gothic" panose="020B0502020202020204" pitchFamily="34" charset="0"/>
                <a:ea typeface="Calibri"/>
                <a:cs typeface="Times New Roman"/>
                <a:hlinkClick r:id="rId13" action="ppaction://hlinksldjump"/>
              </a:rPr>
              <a:t>Curvas de tasas en México</a:t>
            </a:r>
            <a:endParaRPr lang="es-ES" sz="800" dirty="0">
              <a:latin typeface="Century Gothic" panose="020B0502020202020204" pitchFamily="34" charset="0"/>
              <a:ea typeface="Calibri"/>
              <a:cs typeface="Times New Roman"/>
            </a:endParaRPr>
          </a:p>
          <a:p>
            <a:pPr lvl="1">
              <a:lnSpc>
                <a:spcPct val="115000"/>
              </a:lnSpc>
              <a:spcAft>
                <a:spcPts val="0"/>
              </a:spcAft>
              <a:buFont typeface="+mj-lt"/>
              <a:buAutoNum type="alphaLcParenR" startAt="9"/>
            </a:pPr>
            <a:r>
              <a:rPr lang="es-MX" sz="800" dirty="0" smtClean="0">
                <a:latin typeface="Century Gothic" panose="020B0502020202020204" pitchFamily="34" charset="0"/>
                <a:ea typeface="Calibri"/>
                <a:cs typeface="Times New Roman"/>
                <a:hlinkClick r:id="rId15" action="ppaction://hlinksldjump"/>
              </a:rPr>
              <a:t>Comportamiento </a:t>
            </a:r>
            <a:r>
              <a:rPr lang="es-MX" sz="800" dirty="0">
                <a:latin typeface="Century Gothic" panose="020B0502020202020204" pitchFamily="34" charset="0"/>
                <a:ea typeface="Calibri"/>
                <a:cs typeface="Times New Roman"/>
                <a:hlinkClick r:id="rId15" action="ppaction://hlinksldjump"/>
              </a:rPr>
              <a:t>Mbonos</a:t>
            </a:r>
            <a:endParaRPr lang="es-MX" sz="800" dirty="0">
              <a:latin typeface="Century Gothic" panose="020B0502020202020204" pitchFamily="34" charset="0"/>
              <a:ea typeface="Calibri"/>
              <a:cs typeface="Times New Roman"/>
            </a:endParaRPr>
          </a:p>
          <a:p>
            <a:pPr lvl="1">
              <a:lnSpc>
                <a:spcPct val="115000"/>
              </a:lnSpc>
              <a:spcAft>
                <a:spcPts val="0"/>
              </a:spcAft>
              <a:buFont typeface="+mj-lt"/>
              <a:buAutoNum type="alphaLcParenR" startAt="9"/>
            </a:pPr>
            <a:r>
              <a:rPr lang="es-MX" sz="800" dirty="0">
                <a:latin typeface="Century Gothic" panose="020B0502020202020204" pitchFamily="34" charset="0"/>
                <a:ea typeface="Calibri"/>
                <a:cs typeface="Times New Roman"/>
                <a:hlinkClick r:id="rId16" action="ppaction://hlinksldjump"/>
              </a:rPr>
              <a:t>Montos Mbonos FANVIT</a:t>
            </a:r>
            <a:endParaRPr lang="es-MX" sz="800" dirty="0">
              <a:latin typeface="Century Gothic" panose="020B0502020202020204" pitchFamily="34" charset="0"/>
              <a:ea typeface="Calibri"/>
              <a:cs typeface="Times New Roman"/>
            </a:endParaRPr>
          </a:p>
          <a:p>
            <a:pPr lvl="1">
              <a:lnSpc>
                <a:spcPct val="115000"/>
              </a:lnSpc>
              <a:spcAft>
                <a:spcPts val="0"/>
              </a:spcAft>
              <a:buFont typeface="+mj-lt"/>
              <a:buAutoNum type="alphaLcParenR" startAt="9"/>
            </a:pPr>
            <a:r>
              <a:rPr lang="es-MX" sz="800" dirty="0">
                <a:latin typeface="Century Gothic" panose="020B0502020202020204" pitchFamily="34" charset="0"/>
                <a:ea typeface="Calibri"/>
                <a:cs typeface="Times New Roman"/>
                <a:hlinkClick r:id="rId17" action="ppaction://hlinksldjump"/>
              </a:rPr>
              <a:t>Sensibilidad Mbonos FANVIT</a:t>
            </a:r>
            <a:endParaRPr lang="es-MX" sz="800" dirty="0">
              <a:latin typeface="Century Gothic" panose="020B0502020202020204" pitchFamily="34" charset="0"/>
              <a:ea typeface="Calibri"/>
              <a:cs typeface="Times New Roman"/>
            </a:endParaRPr>
          </a:p>
          <a:p>
            <a:pPr lvl="1">
              <a:lnSpc>
                <a:spcPct val="115000"/>
              </a:lnSpc>
              <a:spcAft>
                <a:spcPts val="0"/>
              </a:spcAft>
              <a:buFont typeface="+mj-lt"/>
              <a:buAutoNum type="alphaLcParenR" startAt="9"/>
            </a:pPr>
            <a:r>
              <a:rPr lang="es-MX" sz="800" dirty="0">
                <a:latin typeface="Century Gothic" panose="020B0502020202020204" pitchFamily="34" charset="0"/>
                <a:ea typeface="Calibri"/>
                <a:cs typeface="Times New Roman"/>
                <a:hlinkClick r:id="rId18" action="ppaction://hlinksldjump"/>
              </a:rPr>
              <a:t>Montos Udibonos FANVIT</a:t>
            </a:r>
            <a:endParaRPr lang="es-MX" sz="800" dirty="0">
              <a:latin typeface="Century Gothic" panose="020B0502020202020204" pitchFamily="34" charset="0"/>
              <a:ea typeface="Calibri"/>
              <a:cs typeface="Times New Roman"/>
            </a:endParaRPr>
          </a:p>
          <a:p>
            <a:pPr lvl="1">
              <a:lnSpc>
                <a:spcPct val="115000"/>
              </a:lnSpc>
              <a:spcAft>
                <a:spcPts val="0"/>
              </a:spcAft>
              <a:buFont typeface="+mj-lt"/>
              <a:buAutoNum type="alphaLcParenR" startAt="9"/>
            </a:pPr>
            <a:r>
              <a:rPr lang="es-MX" sz="800" dirty="0">
                <a:latin typeface="Century Gothic" panose="020B0502020202020204" pitchFamily="34" charset="0"/>
                <a:ea typeface="Calibri"/>
                <a:cs typeface="Times New Roman"/>
                <a:hlinkClick r:id="rId19" action="ppaction://hlinksldjump"/>
              </a:rPr>
              <a:t>Sensibilidad Udibonos FANVIT</a:t>
            </a:r>
            <a:endParaRPr lang="es-MX" sz="800" dirty="0">
              <a:latin typeface="Century Gothic" panose="020B0502020202020204" pitchFamily="34" charset="0"/>
              <a:ea typeface="Calibri"/>
              <a:cs typeface="Times New Roman"/>
            </a:endParaRPr>
          </a:p>
          <a:p>
            <a:pPr lvl="1">
              <a:lnSpc>
                <a:spcPct val="115000"/>
              </a:lnSpc>
              <a:spcAft>
                <a:spcPts val="0"/>
              </a:spcAft>
              <a:buFont typeface="+mj-lt"/>
              <a:buAutoNum type="alphaLcParenR" startAt="9"/>
            </a:pPr>
            <a:r>
              <a:rPr lang="es-MX" sz="800" dirty="0" smtClean="0">
                <a:latin typeface="Century Gothic" panose="020B0502020202020204" pitchFamily="34" charset="0"/>
                <a:ea typeface="Calibri"/>
                <a:cs typeface="Times New Roman"/>
                <a:hlinkClick r:id="rId20" action="ppaction://hlinksldjump"/>
              </a:rPr>
              <a:t>Renta Variable </a:t>
            </a:r>
            <a:r>
              <a:rPr lang="es-MX" sz="800" dirty="0">
                <a:latin typeface="Century Gothic" panose="020B0502020202020204" pitchFamily="34" charset="0"/>
                <a:ea typeface="Calibri"/>
                <a:cs typeface="Times New Roman"/>
                <a:hlinkClick r:id="rId20" action="ppaction://hlinksldjump"/>
              </a:rPr>
              <a:t>en pesos</a:t>
            </a:r>
            <a:endParaRPr lang="es-MX" sz="800" dirty="0">
              <a:latin typeface="Century Gothic" panose="020B0502020202020204" pitchFamily="34" charset="0"/>
              <a:ea typeface="Calibri"/>
              <a:cs typeface="Times New Roman"/>
            </a:endParaRPr>
          </a:p>
          <a:p>
            <a:pPr lvl="1">
              <a:lnSpc>
                <a:spcPct val="115000"/>
              </a:lnSpc>
              <a:spcAft>
                <a:spcPts val="0"/>
              </a:spcAft>
              <a:buFont typeface="+mj-lt"/>
              <a:buAutoNum type="alphaLcParenR" startAt="9"/>
            </a:pPr>
            <a:r>
              <a:rPr lang="es-MX" sz="800" dirty="0">
                <a:latin typeface="Century Gothic" panose="020B0502020202020204" pitchFamily="34" charset="0"/>
                <a:ea typeface="Calibri"/>
                <a:cs typeface="Times New Roman"/>
                <a:hlinkClick r:id="rId21" action="ppaction://hlinksldjump"/>
              </a:rPr>
              <a:t>Renta Variable </a:t>
            </a:r>
            <a:r>
              <a:rPr lang="es-MX" sz="800" dirty="0" smtClean="0">
                <a:latin typeface="Century Gothic" panose="020B0502020202020204" pitchFamily="34" charset="0"/>
                <a:ea typeface="Calibri"/>
                <a:cs typeface="Times New Roman"/>
                <a:hlinkClick r:id="rId21" action="ppaction://hlinksldjump"/>
              </a:rPr>
              <a:t>en </a:t>
            </a:r>
            <a:r>
              <a:rPr lang="es-MX" sz="800" dirty="0">
                <a:latin typeface="Century Gothic" panose="020B0502020202020204" pitchFamily="34" charset="0"/>
                <a:ea typeface="Calibri"/>
                <a:cs typeface="Times New Roman"/>
                <a:hlinkClick r:id="rId21" action="ppaction://hlinksldjump"/>
              </a:rPr>
              <a:t>su moneda</a:t>
            </a:r>
            <a:endParaRPr lang="es-MX" sz="800" dirty="0">
              <a:latin typeface="Century Gothic" panose="020B0502020202020204" pitchFamily="34" charset="0"/>
              <a:ea typeface="Calibri"/>
              <a:cs typeface="Times New Roman"/>
            </a:endParaRPr>
          </a:p>
          <a:p>
            <a:pPr lvl="1">
              <a:lnSpc>
                <a:spcPct val="115000"/>
              </a:lnSpc>
              <a:spcAft>
                <a:spcPts val="0"/>
              </a:spcAft>
              <a:buFont typeface="+mj-lt"/>
              <a:buAutoNum type="alphaLcParenR" startAt="9"/>
            </a:pPr>
            <a:r>
              <a:rPr lang="es-MX" sz="800" dirty="0">
                <a:latin typeface="Century Gothic" panose="020B0502020202020204" pitchFamily="34" charset="0"/>
                <a:ea typeface="Calibri"/>
                <a:cs typeface="Times New Roman"/>
                <a:hlinkClick r:id="rId22" action="ppaction://hlinksldjump"/>
              </a:rPr>
              <a:t>Renta Variable</a:t>
            </a:r>
            <a:r>
              <a:rPr lang="es-MX" sz="800" dirty="0" smtClean="0">
                <a:latin typeface="Century Gothic" panose="020B0502020202020204" pitchFamily="34" charset="0"/>
                <a:ea typeface="Calibri"/>
                <a:cs typeface="Times New Roman"/>
                <a:hlinkClick r:id="rId22" action="ppaction://hlinksldjump"/>
              </a:rPr>
              <a:t> </a:t>
            </a:r>
            <a:r>
              <a:rPr lang="es-MX" sz="800" dirty="0">
                <a:latin typeface="Century Gothic" panose="020B0502020202020204" pitchFamily="34" charset="0"/>
                <a:ea typeface="Calibri"/>
                <a:cs typeface="Times New Roman"/>
                <a:hlinkClick r:id="rId22" action="ppaction://hlinksldjump"/>
              </a:rPr>
              <a:t>Factores y Sectores Estados Unidos</a:t>
            </a:r>
            <a:endParaRPr lang="es-MX" sz="800" dirty="0">
              <a:latin typeface="Century Gothic" panose="020B0502020202020204" pitchFamily="34" charset="0"/>
              <a:ea typeface="Calibri"/>
              <a:cs typeface="Times New Roman"/>
            </a:endParaRPr>
          </a:p>
          <a:p>
            <a:pPr lvl="1">
              <a:lnSpc>
                <a:spcPct val="115000"/>
              </a:lnSpc>
              <a:spcAft>
                <a:spcPts val="0"/>
              </a:spcAft>
              <a:buFont typeface="+mj-lt"/>
              <a:buAutoNum type="alphaLcParenR" startAt="9"/>
            </a:pPr>
            <a:r>
              <a:rPr lang="es-MX" sz="800" dirty="0">
                <a:latin typeface="Century Gothic" panose="020B0502020202020204" pitchFamily="34" charset="0"/>
                <a:ea typeface="Calibri"/>
                <a:cs typeface="Times New Roman"/>
                <a:hlinkClick r:id="rId23" action="ppaction://hlinksldjump"/>
              </a:rPr>
              <a:t>Valuaciones Japón y Europa</a:t>
            </a:r>
            <a:endParaRPr lang="es-MX" sz="800" dirty="0">
              <a:latin typeface="Century Gothic" panose="020B0502020202020204" pitchFamily="34" charset="0"/>
              <a:ea typeface="Calibri"/>
              <a:cs typeface="Times New Roman"/>
            </a:endParaRPr>
          </a:p>
          <a:p>
            <a:pPr lvl="1">
              <a:lnSpc>
                <a:spcPct val="115000"/>
              </a:lnSpc>
              <a:spcAft>
                <a:spcPts val="0"/>
              </a:spcAft>
              <a:buFont typeface="+mj-lt"/>
              <a:buAutoNum type="alphaLcParenR" startAt="9"/>
            </a:pPr>
            <a:r>
              <a:rPr lang="es-MX" sz="800" dirty="0">
                <a:latin typeface="Century Gothic" panose="020B0502020202020204" pitchFamily="34" charset="0"/>
                <a:ea typeface="Calibri"/>
                <a:cs typeface="Times New Roman"/>
                <a:hlinkClick r:id="rId24" action="ppaction://hlinksldjump"/>
              </a:rPr>
              <a:t>Valuaciones Estados Unidos</a:t>
            </a:r>
            <a:endParaRPr lang="es-MX" sz="800" dirty="0">
              <a:latin typeface="Century Gothic" panose="020B0502020202020204" pitchFamily="34" charset="0"/>
              <a:ea typeface="Calibri"/>
              <a:cs typeface="Times New Roman"/>
            </a:endParaRPr>
          </a:p>
          <a:p>
            <a:pPr lvl="1">
              <a:lnSpc>
                <a:spcPct val="115000"/>
              </a:lnSpc>
              <a:spcAft>
                <a:spcPts val="1000"/>
              </a:spcAft>
              <a:buFont typeface="+mj-lt"/>
              <a:buAutoNum type="alphaLcParenR" startAt="9"/>
            </a:pPr>
            <a:r>
              <a:rPr lang="es-MX" sz="800" dirty="0">
                <a:latin typeface="Century Gothic" panose="020B0502020202020204" pitchFamily="34" charset="0"/>
                <a:ea typeface="Calibri"/>
                <a:cs typeface="Times New Roman"/>
                <a:hlinkClick r:id="rId25" action="ppaction://hlinksldjump"/>
              </a:rPr>
              <a:t>Valuaciones Financiero y “Value”</a:t>
            </a:r>
            <a:endParaRPr lang="es-MX" sz="800" dirty="0">
              <a:latin typeface="Century Gothic" panose="020B0502020202020204" pitchFamily="34" charset="0"/>
              <a:ea typeface="Calibri"/>
              <a:cs typeface="Times New Roman"/>
            </a:endParaRPr>
          </a:p>
          <a:p>
            <a:pPr lvl="0">
              <a:lnSpc>
                <a:spcPct val="115000"/>
              </a:lnSpc>
              <a:spcAft>
                <a:spcPts val="1000"/>
              </a:spcAft>
              <a:buFont typeface="+mj-lt"/>
              <a:buAutoNum type="romanUcPeriod"/>
              <a:tabLst>
                <a:tab pos="457200" algn="l"/>
              </a:tabLst>
            </a:pPr>
            <a:r>
              <a:rPr lang="es-MX" sz="800" dirty="0">
                <a:latin typeface="Century Gothic" panose="020B0502020202020204" pitchFamily="34" charset="0"/>
                <a:ea typeface="Calibri"/>
                <a:cs typeface="Times New Roman"/>
                <a:hlinkClick r:id="rId26" action="ppaction://hlinksldjump"/>
              </a:rPr>
              <a:t>Informe del FANVIT</a:t>
            </a:r>
            <a:endParaRPr lang="es-MX" sz="800" dirty="0">
              <a:latin typeface="Century Gothic" panose="020B0502020202020204" pitchFamily="34" charset="0"/>
              <a:ea typeface="Calibri"/>
              <a:cs typeface="Times New Roman"/>
            </a:endParaRPr>
          </a:p>
          <a:p>
            <a:pPr lvl="1">
              <a:lnSpc>
                <a:spcPct val="115000"/>
              </a:lnSpc>
              <a:spcAft>
                <a:spcPts val="0"/>
              </a:spcAft>
              <a:buFont typeface="+mj-lt"/>
              <a:buAutoNum type="alphaLcParenR" startAt="22"/>
            </a:pPr>
            <a:r>
              <a:rPr lang="es-MX" sz="800" dirty="0">
                <a:latin typeface="Century Gothic" panose="020B0502020202020204" pitchFamily="34" charset="0"/>
                <a:ea typeface="Calibri"/>
                <a:cs typeface="Times New Roman"/>
                <a:hlinkClick r:id="rId27" action="ppaction://hlinksldjump"/>
              </a:rPr>
              <a:t>Resultado de Gestión FANVIT </a:t>
            </a:r>
            <a:endParaRPr lang="es-MX" sz="800" dirty="0" smtClean="0">
              <a:latin typeface="Century Gothic" panose="020B0502020202020204" pitchFamily="34" charset="0"/>
              <a:ea typeface="Calibri"/>
              <a:cs typeface="Times New Roman"/>
            </a:endParaRPr>
          </a:p>
          <a:p>
            <a:pPr lvl="1">
              <a:lnSpc>
                <a:spcPct val="115000"/>
              </a:lnSpc>
              <a:spcAft>
                <a:spcPts val="0"/>
              </a:spcAft>
              <a:buFont typeface="+mj-lt"/>
              <a:buAutoNum type="alphaLcParenR" startAt="22"/>
            </a:pPr>
            <a:r>
              <a:rPr lang="es-MX" sz="800" dirty="0" smtClean="0">
                <a:latin typeface="Century Gothic" panose="020B0502020202020204" pitchFamily="34" charset="0"/>
                <a:ea typeface="Calibri"/>
                <a:cs typeface="Times New Roman"/>
                <a:hlinkClick r:id="rId28" action="ppaction://hlinksldjump"/>
              </a:rPr>
              <a:t>Ingresos </a:t>
            </a:r>
            <a:r>
              <a:rPr lang="es-MX" sz="800" dirty="0">
                <a:latin typeface="Century Gothic" panose="020B0502020202020204" pitchFamily="34" charset="0"/>
                <a:ea typeface="Calibri"/>
                <a:cs typeface="Times New Roman"/>
                <a:hlinkClick r:id="rId28" action="ppaction://hlinksldjump"/>
              </a:rPr>
              <a:t>generados en la gestión del </a:t>
            </a:r>
            <a:r>
              <a:rPr lang="es-MX" sz="800" dirty="0" smtClean="0">
                <a:latin typeface="Century Gothic" panose="020B0502020202020204" pitchFamily="34" charset="0"/>
                <a:ea typeface="Calibri"/>
                <a:cs typeface="Times New Roman"/>
                <a:hlinkClick r:id="rId28" action="ppaction://hlinksldjump"/>
              </a:rPr>
              <a:t>FANVIT</a:t>
            </a:r>
            <a:endParaRPr lang="es-MX" sz="800" dirty="0" smtClean="0">
              <a:latin typeface="Century Gothic" panose="020B0502020202020204" pitchFamily="34" charset="0"/>
              <a:ea typeface="Calibri"/>
              <a:cs typeface="Times New Roman"/>
            </a:endParaRPr>
          </a:p>
          <a:p>
            <a:pPr lvl="1">
              <a:lnSpc>
                <a:spcPct val="115000"/>
              </a:lnSpc>
              <a:spcAft>
                <a:spcPts val="0"/>
              </a:spcAft>
              <a:buFont typeface="+mj-lt"/>
              <a:buAutoNum type="alphaLcParenR" startAt="22"/>
            </a:pPr>
            <a:r>
              <a:rPr lang="es-MX" sz="800" dirty="0">
                <a:latin typeface="Century Gothic" panose="020B0502020202020204" pitchFamily="34" charset="0"/>
                <a:ea typeface="Calibri"/>
                <a:cs typeface="Times New Roman"/>
                <a:hlinkClick r:id="rId29" action="ppaction://hlinksldjump"/>
              </a:rPr>
              <a:t>Tasa de rendimiento a vencimiento (YTM %) </a:t>
            </a:r>
            <a:endParaRPr lang="es-MX" sz="800" dirty="0" smtClean="0">
              <a:latin typeface="Century Gothic" panose="020B0502020202020204" pitchFamily="34" charset="0"/>
              <a:ea typeface="Calibri"/>
              <a:cs typeface="Times New Roman"/>
            </a:endParaRPr>
          </a:p>
          <a:p>
            <a:pPr lvl="1">
              <a:lnSpc>
                <a:spcPct val="115000"/>
              </a:lnSpc>
              <a:spcAft>
                <a:spcPts val="0"/>
              </a:spcAft>
              <a:buFont typeface="+mj-lt"/>
              <a:buAutoNum type="alphaLcParenR" startAt="22"/>
            </a:pPr>
            <a:r>
              <a:rPr lang="es-MX" sz="800" dirty="0" smtClean="0">
                <a:latin typeface="Century Gothic" panose="020B0502020202020204" pitchFamily="34" charset="0"/>
                <a:ea typeface="Calibri"/>
                <a:cs typeface="Times New Roman"/>
                <a:hlinkClick r:id="rId30" action="ppaction://hlinksldjump"/>
              </a:rPr>
              <a:t>Cartera </a:t>
            </a:r>
            <a:r>
              <a:rPr lang="es-MX" sz="800" dirty="0">
                <a:latin typeface="Century Gothic" panose="020B0502020202020204" pitchFamily="34" charset="0"/>
                <a:ea typeface="Calibri"/>
                <a:cs typeface="Times New Roman"/>
                <a:hlinkClick r:id="rId30" action="ppaction://hlinksldjump"/>
              </a:rPr>
              <a:t>FANVIT al </a:t>
            </a:r>
            <a:r>
              <a:rPr lang="es-MX" sz="800" dirty="0" smtClean="0">
                <a:latin typeface="Century Gothic" panose="020B0502020202020204" pitchFamily="34" charset="0"/>
                <a:ea typeface="Calibri"/>
                <a:cs typeface="Times New Roman"/>
                <a:hlinkClick r:id="rId30" action="ppaction://hlinksldjump"/>
              </a:rPr>
              <a:t>Deuda</a:t>
            </a:r>
            <a:endParaRPr lang="es-MX" sz="800" dirty="0">
              <a:latin typeface="Century Gothic" panose="020B0502020202020204" pitchFamily="34" charset="0"/>
              <a:ea typeface="Calibri"/>
              <a:cs typeface="Times New Roman"/>
            </a:endParaRPr>
          </a:p>
          <a:p>
            <a:pPr lvl="1">
              <a:lnSpc>
                <a:spcPct val="115000"/>
              </a:lnSpc>
              <a:spcAft>
                <a:spcPts val="0"/>
              </a:spcAft>
              <a:buFont typeface="+mj-lt"/>
              <a:buAutoNum type="alphaLcParenR" startAt="22"/>
            </a:pPr>
            <a:r>
              <a:rPr lang="es-MX" sz="800" dirty="0" smtClean="0">
                <a:latin typeface="Century Gothic" panose="020B0502020202020204" pitchFamily="34" charset="0"/>
                <a:ea typeface="Calibri"/>
                <a:cs typeface="Times New Roman"/>
                <a:hlinkClick r:id="rId31" action="ppaction://hlinksldjump"/>
              </a:rPr>
              <a:t>Deuda FANVIT</a:t>
            </a:r>
            <a:endParaRPr lang="es-MX" sz="800" dirty="0">
              <a:latin typeface="Century Gothic" panose="020B0502020202020204" pitchFamily="34" charset="0"/>
              <a:ea typeface="Calibri"/>
              <a:cs typeface="Times New Roman"/>
              <a:hlinkClick r:id="rId32" action="ppaction://hlinksldjump"/>
            </a:endParaRPr>
          </a:p>
          <a:p>
            <a:pPr lvl="1">
              <a:lnSpc>
                <a:spcPct val="115000"/>
              </a:lnSpc>
              <a:spcAft>
                <a:spcPts val="0"/>
              </a:spcAft>
              <a:buFont typeface="+mj-lt"/>
              <a:buAutoNum type="alphaLcParenR" startAt="22"/>
            </a:pPr>
            <a:r>
              <a:rPr lang="es-MX" sz="800" dirty="0" smtClean="0">
                <a:latin typeface="Century Gothic" panose="020B0502020202020204" pitchFamily="34" charset="0"/>
                <a:ea typeface="Calibri"/>
                <a:cs typeface="Times New Roman"/>
                <a:hlinkClick r:id="rId32" action="ppaction://hlinksldjump"/>
              </a:rPr>
              <a:t>Renta </a:t>
            </a:r>
            <a:r>
              <a:rPr lang="es-MX" sz="800" dirty="0">
                <a:latin typeface="Century Gothic" panose="020B0502020202020204" pitchFamily="34" charset="0"/>
                <a:ea typeface="Calibri"/>
                <a:cs typeface="Times New Roman"/>
                <a:hlinkClick r:id="rId32" action="ppaction://hlinksldjump"/>
              </a:rPr>
              <a:t>Variable FANVIT</a:t>
            </a:r>
            <a:endParaRPr lang="es-MX" sz="800" dirty="0">
              <a:latin typeface="Century Gothic" panose="020B0502020202020204" pitchFamily="34" charset="0"/>
              <a:ea typeface="Calibri"/>
              <a:cs typeface="Times New Roman"/>
            </a:endParaRPr>
          </a:p>
          <a:p>
            <a:pPr lvl="1">
              <a:lnSpc>
                <a:spcPct val="115000"/>
              </a:lnSpc>
              <a:spcAft>
                <a:spcPts val="0"/>
              </a:spcAft>
              <a:buFont typeface="+mj-lt"/>
              <a:buAutoNum type="alphaLcParenR" startAt="22"/>
            </a:pPr>
            <a:r>
              <a:rPr lang="es-MX" sz="800" dirty="0">
                <a:latin typeface="Century Gothic" panose="020B0502020202020204" pitchFamily="34" charset="0"/>
                <a:ea typeface="Calibri"/>
                <a:cs typeface="Times New Roman"/>
                <a:hlinkClick r:id="rId33" action="ppaction://hlinksldjump"/>
              </a:rPr>
              <a:t>Bonos bancarios estructurados </a:t>
            </a:r>
            <a:r>
              <a:rPr lang="es-MX" sz="800" dirty="0" smtClean="0">
                <a:latin typeface="Century Gothic" panose="020B0502020202020204" pitchFamily="34" charset="0"/>
                <a:ea typeface="Calibri"/>
                <a:cs typeface="Times New Roman"/>
                <a:hlinkClick r:id="rId33" action="ppaction://hlinksldjump"/>
              </a:rPr>
              <a:t>FANVIT</a:t>
            </a:r>
            <a:endParaRPr lang="es-MX" sz="800" dirty="0">
              <a:latin typeface="Century Gothic" panose="020B0502020202020204" pitchFamily="34" charset="0"/>
              <a:ea typeface="Calibri"/>
              <a:cs typeface="Times New Roman"/>
            </a:endParaRPr>
          </a:p>
        </p:txBody>
      </p:sp>
    </p:spTree>
    <p:extLst>
      <p:ext uri="{BB962C8B-B14F-4D97-AF65-F5344CB8AC3E}">
        <p14:creationId xmlns:p14="http://schemas.microsoft.com/office/powerpoint/2010/main" val="2338515761"/>
      </p:ext>
    </p:extLst>
  </p:cSld>
  <p:clrMapOvr>
    <a:masterClrMapping/>
  </p:clrMapOvr>
  <p:timing>
    <p:tnLst>
      <p:par>
        <p:cT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2 Marcador de contenido"/>
          <p:cNvSpPr>
            <a:spLocks noGrp="1"/>
          </p:cNvSpPr>
          <p:nvPr>
            <p:ph idx="1"/>
          </p:nvPr>
        </p:nvSpPr>
        <p:spPr/>
        <p:txBody>
          <a:bodyPr/>
          <a:lstStyle/>
          <a:p>
            <a:pPr lvl="1">
              <a:lnSpc>
                <a:spcPct val="115000"/>
              </a:lnSpc>
              <a:spcAft>
                <a:spcPts val="0"/>
              </a:spcAft>
              <a:buFont typeface="+mj-lt"/>
              <a:buAutoNum type="romanUcPeriod" startAt="4"/>
            </a:pPr>
            <a:r>
              <a:rPr lang="es-MX" sz="1200" dirty="0" smtClean="0">
                <a:latin typeface="Century Gothic" panose="020B0502020202020204" pitchFamily="34" charset="0"/>
                <a:ea typeface="Calibri"/>
                <a:cs typeface="Times New Roman"/>
                <a:hlinkClick r:id="rId2" action="ppaction://hlinksldjump"/>
              </a:rPr>
              <a:t>Modelo </a:t>
            </a:r>
            <a:r>
              <a:rPr lang="es-MX" sz="1200" dirty="0">
                <a:latin typeface="Century Gothic" panose="020B0502020202020204" pitchFamily="34" charset="0"/>
                <a:ea typeface="Calibri"/>
                <a:cs typeface="Times New Roman"/>
                <a:hlinkClick r:id="rId2" action="ppaction://hlinksldjump"/>
              </a:rPr>
              <a:t>de la Subcuenta de Vivienda</a:t>
            </a:r>
            <a:endParaRPr lang="es-MX" sz="1200" dirty="0">
              <a:latin typeface="Century Gothic" panose="020B0502020202020204" pitchFamily="34" charset="0"/>
              <a:ea typeface="Calibri"/>
              <a:cs typeface="Times New Roman"/>
            </a:endParaRPr>
          </a:p>
          <a:p>
            <a:pPr marL="457200" lvl="1" indent="0">
              <a:lnSpc>
                <a:spcPct val="115000"/>
              </a:lnSpc>
              <a:spcAft>
                <a:spcPts val="0"/>
              </a:spcAft>
              <a:buNone/>
            </a:pPr>
            <a:r>
              <a:rPr lang="es-MX" sz="1200" dirty="0" smtClean="0">
                <a:latin typeface="Century Gothic" panose="020B0502020202020204" pitchFamily="34" charset="0"/>
                <a:ea typeface="Calibri"/>
                <a:cs typeface="Times New Roman"/>
              </a:rPr>
              <a:t>	Componentes </a:t>
            </a:r>
            <a:r>
              <a:rPr lang="es-MX" sz="1200" dirty="0">
                <a:latin typeface="Century Gothic" panose="020B0502020202020204" pitchFamily="34" charset="0"/>
                <a:ea typeface="Calibri"/>
                <a:cs typeface="Times New Roman"/>
              </a:rPr>
              <a:t>del Modelo de la Subcuenta de </a:t>
            </a:r>
            <a:r>
              <a:rPr lang="es-MX" sz="1200" dirty="0" smtClean="0">
                <a:latin typeface="Century Gothic" panose="020B0502020202020204" pitchFamily="34" charset="0"/>
                <a:ea typeface="Calibri"/>
                <a:cs typeface="Times New Roman"/>
              </a:rPr>
              <a:t>Vivienda</a:t>
            </a:r>
          </a:p>
          <a:p>
            <a:pPr lvl="3">
              <a:lnSpc>
                <a:spcPct val="115000"/>
              </a:lnSpc>
              <a:spcAft>
                <a:spcPts val="0"/>
              </a:spcAft>
              <a:buFont typeface="+mj-lt"/>
              <a:buAutoNum type="alphaLcParenR"/>
            </a:pPr>
            <a:r>
              <a:rPr lang="es-MX" sz="1200" dirty="0" smtClean="0">
                <a:latin typeface="Century Gothic" panose="020B0502020202020204" pitchFamily="34" charset="0"/>
                <a:ea typeface="Calibri"/>
                <a:cs typeface="Times New Roman"/>
              </a:rPr>
              <a:t>Estructura </a:t>
            </a:r>
            <a:r>
              <a:rPr lang="es-MX" sz="1200" dirty="0">
                <a:latin typeface="Century Gothic" panose="020B0502020202020204" pitchFamily="34" charset="0"/>
                <a:ea typeface="Calibri"/>
                <a:cs typeface="Times New Roman"/>
              </a:rPr>
              <a:t>del Modelo de la Subcuenta de Vivienda</a:t>
            </a:r>
          </a:p>
          <a:p>
            <a:pPr lvl="3">
              <a:lnSpc>
                <a:spcPct val="115000"/>
              </a:lnSpc>
              <a:spcAft>
                <a:spcPts val="0"/>
              </a:spcAft>
              <a:buFont typeface="+mj-lt"/>
              <a:buAutoNum type="alphaLcParenR"/>
            </a:pPr>
            <a:r>
              <a:rPr lang="es-MX" sz="1200" dirty="0">
                <a:latin typeface="Century Gothic" panose="020B0502020202020204" pitchFamily="34" charset="0"/>
                <a:ea typeface="Calibri"/>
                <a:cs typeface="Times New Roman"/>
              </a:rPr>
              <a:t>Factores de Riesgo</a:t>
            </a:r>
          </a:p>
          <a:p>
            <a:pPr marL="457200" lvl="1" indent="0">
              <a:lnSpc>
                <a:spcPct val="115000"/>
              </a:lnSpc>
              <a:spcAft>
                <a:spcPts val="0"/>
              </a:spcAft>
              <a:buNone/>
            </a:pPr>
            <a:r>
              <a:rPr lang="es-MX" sz="1200" dirty="0" smtClean="0">
                <a:latin typeface="Century Gothic" panose="020B0502020202020204" pitchFamily="34" charset="0"/>
                <a:ea typeface="Calibri"/>
                <a:cs typeface="Times New Roman"/>
              </a:rPr>
              <a:t>	Insumos </a:t>
            </a:r>
            <a:r>
              <a:rPr lang="es-MX" sz="1200" dirty="0">
                <a:latin typeface="Century Gothic" panose="020B0502020202020204" pitchFamily="34" charset="0"/>
                <a:ea typeface="Calibri"/>
                <a:cs typeface="Times New Roman"/>
              </a:rPr>
              <a:t>del Modelo de la Subcuenta de </a:t>
            </a:r>
            <a:r>
              <a:rPr lang="es-MX" sz="1200" dirty="0" smtClean="0">
                <a:latin typeface="Century Gothic" panose="020B0502020202020204" pitchFamily="34" charset="0"/>
                <a:ea typeface="Calibri"/>
                <a:cs typeface="Times New Roman"/>
              </a:rPr>
              <a:t>Vivienda</a:t>
            </a:r>
            <a:endParaRPr lang="es-MX" sz="1200" dirty="0">
              <a:latin typeface="Century Gothic" panose="020B0502020202020204" pitchFamily="34" charset="0"/>
              <a:ea typeface="Calibri"/>
              <a:cs typeface="Times New Roman"/>
            </a:endParaRPr>
          </a:p>
          <a:p>
            <a:pPr lvl="3">
              <a:lnSpc>
                <a:spcPct val="115000"/>
              </a:lnSpc>
              <a:spcAft>
                <a:spcPts val="0"/>
              </a:spcAft>
              <a:buFont typeface="+mj-lt"/>
              <a:buAutoNum type="alphaLcParenR"/>
            </a:pPr>
            <a:r>
              <a:rPr lang="es-MX" sz="1200" dirty="0">
                <a:latin typeface="Century Gothic" panose="020B0502020202020204" pitchFamily="34" charset="0"/>
                <a:ea typeface="Calibri"/>
                <a:cs typeface="Times New Roman"/>
              </a:rPr>
              <a:t>Composición </a:t>
            </a:r>
            <a:r>
              <a:rPr lang="es-MX" sz="1200" dirty="0">
                <a:latin typeface="Century Gothic" panose="020B0502020202020204" pitchFamily="34" charset="0"/>
                <a:ea typeface="Calibri"/>
                <a:cs typeface="Times New Roman"/>
              </a:rPr>
              <a:t>de la Subcuenta de Vivienda</a:t>
            </a:r>
          </a:p>
          <a:p>
            <a:pPr lvl="3">
              <a:lnSpc>
                <a:spcPct val="115000"/>
              </a:lnSpc>
              <a:spcAft>
                <a:spcPts val="0"/>
              </a:spcAft>
              <a:buFont typeface="+mj-lt"/>
              <a:buAutoNum type="alphaLcParenR"/>
            </a:pPr>
            <a:r>
              <a:rPr lang="es-MX" sz="1200" dirty="0">
                <a:latin typeface="Century Gothic" panose="020B0502020202020204" pitchFamily="34" charset="0"/>
                <a:ea typeface="Calibri"/>
                <a:cs typeface="Times New Roman"/>
              </a:rPr>
              <a:t>Niveles de los Factores de Riesgo</a:t>
            </a:r>
          </a:p>
          <a:p>
            <a:pPr marL="457200" lvl="1" indent="0">
              <a:buNone/>
            </a:pPr>
            <a:endParaRPr lang="es-MX" sz="1200" dirty="0"/>
          </a:p>
        </p:txBody>
      </p:sp>
      <p:sp>
        <p:nvSpPr>
          <p:cNvPr id="4" name="3 Marcador de número de diapositiva"/>
          <p:cNvSpPr>
            <a:spLocks noGrp="1"/>
          </p:cNvSpPr>
          <p:nvPr>
            <p:ph type="sldNum" sz="quarter" idx="12"/>
          </p:nvPr>
        </p:nvSpPr>
        <p:spPr/>
        <p:txBody>
          <a:bodyPr/>
          <a:lstStyle/>
          <a:p>
            <a:fld id="{05E83AA4-A00D-4AA0-8FE8-B93C9F3EC141}" type="slidenum">
              <a:rPr lang="es-ES" altLang="es-MX" smtClean="0"/>
              <a:pPr/>
              <a:t>102</a:t>
            </a:fld>
            <a:endParaRPr lang="es-ES" altLang="es-MX" dirty="0"/>
          </a:p>
        </p:txBody>
      </p:sp>
      <p:sp>
        <p:nvSpPr>
          <p:cNvPr id="5" name="1 Título"/>
          <p:cNvSpPr>
            <a:spLocks noGrp="1"/>
          </p:cNvSpPr>
          <p:nvPr>
            <p:ph type="title"/>
          </p:nvPr>
        </p:nvSpPr>
        <p:spPr>
          <a:xfrm>
            <a:off x="0" y="-7937"/>
            <a:ext cx="9144000" cy="631825"/>
          </a:xfrm>
        </p:spPr>
        <p:txBody>
          <a:bodyPr/>
          <a:lstStyle/>
          <a:p>
            <a:pPr algn="ctr"/>
            <a:r>
              <a:rPr lang="es-MX" sz="2000" b="1" dirty="0">
                <a:latin typeface="Century Gothic" panose="020B0502020202020204" pitchFamily="34" charset="0"/>
              </a:rPr>
              <a:t>Índice </a:t>
            </a:r>
            <a:r>
              <a:rPr lang="es-MX" sz="2000" b="1" dirty="0" smtClean="0">
                <a:latin typeface="Century Gothic" panose="020B0502020202020204" pitchFamily="34" charset="0"/>
              </a:rPr>
              <a:t>Anexos</a:t>
            </a:r>
            <a:endParaRPr lang="es-MX" sz="2000" b="1" dirty="0">
              <a:latin typeface="Century Gothic" panose="020B0502020202020204" pitchFamily="34" charset="0"/>
            </a:endParaRPr>
          </a:p>
        </p:txBody>
      </p:sp>
    </p:spTree>
    <p:extLst>
      <p:ext uri="{BB962C8B-B14F-4D97-AF65-F5344CB8AC3E}">
        <p14:creationId xmlns:p14="http://schemas.microsoft.com/office/powerpoint/2010/main" val="2993386176"/>
      </p:ext>
    </p:extLst>
  </p:cSld>
  <p:clrMapOvr>
    <a:masterClrMapping/>
  </p:clrMapOvr>
  <p:timing>
    <p:tnLst>
      <p:par>
        <p:cTn id="1" dur="indefinite" restart="never" nodeType="tmRoot"/>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 name="Gráfico 12"/>
          <p:cNvGraphicFramePr>
            <a:graphicFrameLocks noGrp="1"/>
          </p:cNvGraphicFramePr>
          <p:nvPr>
            <p:extLst>
              <p:ext uri="{D42A27DB-BD31-4B8C-83A1-F6EECF244321}">
                <p14:modId xmlns:p14="http://schemas.microsoft.com/office/powerpoint/2010/main" val="2131861406"/>
              </p:ext>
            </p:extLst>
          </p:nvPr>
        </p:nvGraphicFramePr>
        <p:xfrm>
          <a:off x="664667" y="1570734"/>
          <a:ext cx="6613200" cy="4561200"/>
        </p:xfrm>
        <a:graphic>
          <a:graphicData uri="http://schemas.openxmlformats.org/drawingml/2006/chart">
            <c:chart xmlns:c="http://schemas.openxmlformats.org/drawingml/2006/chart" xmlns:r="http://schemas.openxmlformats.org/officeDocument/2006/relationships" r:id="rId2"/>
          </a:graphicData>
        </a:graphic>
      </p:graphicFrame>
      <p:sp>
        <p:nvSpPr>
          <p:cNvPr id="2" name="Título 1"/>
          <p:cNvSpPr>
            <a:spLocks noGrp="1"/>
          </p:cNvSpPr>
          <p:nvPr>
            <p:ph type="title"/>
          </p:nvPr>
        </p:nvSpPr>
        <p:spPr/>
        <p:txBody>
          <a:bodyPr/>
          <a:lstStyle/>
          <a:p>
            <a:r>
              <a:rPr lang="es-MX" sz="2000" b="1" dirty="0">
                <a:latin typeface="Century Gothic" panose="020B0502020202020204" pitchFamily="34" charset="0"/>
              </a:rPr>
              <a:t>Anexo. Índices sectoriales y total de CKD’s</a:t>
            </a:r>
            <a:r>
              <a:rPr lang="es-MX" sz="2000" b="1" dirty="0" smtClean="0">
                <a:latin typeface="Century Gothic" panose="020B0502020202020204" pitchFamily="34" charset="0"/>
              </a:rPr>
              <a:t/>
            </a:r>
            <a:br>
              <a:rPr lang="es-MX" sz="2000" b="1" dirty="0" smtClean="0">
                <a:latin typeface="Century Gothic" panose="020B0502020202020204" pitchFamily="34" charset="0"/>
              </a:rPr>
            </a:br>
            <a:r>
              <a:rPr lang="es-MX" sz="1600" b="1" dirty="0" smtClean="0">
                <a:latin typeface="Century Gothic" panose="020B0502020202020204" pitchFamily="34" charset="0"/>
              </a:rPr>
              <a:t>al 28 de abril de 2017</a:t>
            </a:r>
            <a:endParaRPr lang="es-MX" sz="2000" b="1" dirty="0">
              <a:latin typeface="Century Gothic" panose="020B0502020202020204" pitchFamily="34" charset="0"/>
            </a:endParaRPr>
          </a:p>
        </p:txBody>
      </p:sp>
      <p:sp>
        <p:nvSpPr>
          <p:cNvPr id="4" name="Marcador de número de diapositiva 3"/>
          <p:cNvSpPr>
            <a:spLocks noGrp="1"/>
          </p:cNvSpPr>
          <p:nvPr>
            <p:ph type="sldNum" sz="quarter" idx="12"/>
          </p:nvPr>
        </p:nvSpPr>
        <p:spPr/>
        <p:txBody>
          <a:bodyPr vert="horz" wrap="square" lIns="91440" tIns="45720" rIns="91440" bIns="45720" numCol="1" anchor="ctr" anchorCtr="0" compatLnSpc="1">
            <a:prstTxWarp prst="textNoShape">
              <a:avLst/>
            </a:prstTxWarp>
          </a:bodyPr>
          <a:lstStyle/>
          <a:p>
            <a:fld id="{05E83AA4-A00D-4AA0-8FE8-B93C9F3EC141}" type="slidenum">
              <a:rPr lang="es-ES" altLang="es-MX">
                <a:latin typeface="Century Gothic" panose="020B0502020202020204" pitchFamily="34" charset="0"/>
              </a:rPr>
              <a:pPr/>
              <a:t>103</a:t>
            </a:fld>
            <a:endParaRPr lang="es-ES" altLang="es-MX" dirty="0">
              <a:latin typeface="Century Gothic" panose="020B0502020202020204" pitchFamily="34" charset="0"/>
            </a:endParaRPr>
          </a:p>
        </p:txBody>
      </p:sp>
      <p:sp>
        <p:nvSpPr>
          <p:cNvPr id="10" name="CuadroTexto 9"/>
          <p:cNvSpPr txBox="1"/>
          <p:nvPr/>
        </p:nvSpPr>
        <p:spPr>
          <a:xfrm>
            <a:off x="7091744" y="2347326"/>
            <a:ext cx="598241" cy="307777"/>
          </a:xfrm>
          <a:prstGeom prst="rect">
            <a:avLst/>
          </a:prstGeom>
          <a:noFill/>
        </p:spPr>
        <p:txBody>
          <a:bodyPr wrap="none" rtlCol="0">
            <a:spAutoFit/>
          </a:bodyPr>
          <a:lstStyle/>
          <a:p>
            <a:r>
              <a:rPr lang="es-MX" sz="1400" b="1" dirty="0" smtClean="0">
                <a:latin typeface="Century Gothic" panose="020B0502020202020204" pitchFamily="34" charset="0"/>
              </a:rPr>
              <a:t>Total</a:t>
            </a:r>
            <a:endParaRPr lang="es-MX" sz="1400" b="1" dirty="0">
              <a:latin typeface="Century Gothic" panose="020B0502020202020204" pitchFamily="34" charset="0"/>
            </a:endParaRPr>
          </a:p>
        </p:txBody>
      </p:sp>
      <p:sp>
        <p:nvSpPr>
          <p:cNvPr id="11" name="CuadroTexto 10"/>
          <p:cNvSpPr txBox="1"/>
          <p:nvPr/>
        </p:nvSpPr>
        <p:spPr>
          <a:xfrm>
            <a:off x="7083458" y="2845160"/>
            <a:ext cx="1435008" cy="307777"/>
          </a:xfrm>
          <a:prstGeom prst="rect">
            <a:avLst/>
          </a:prstGeom>
          <a:noFill/>
        </p:spPr>
        <p:txBody>
          <a:bodyPr wrap="none" rtlCol="0">
            <a:spAutoFit/>
          </a:bodyPr>
          <a:lstStyle/>
          <a:p>
            <a:r>
              <a:rPr lang="es-MX" sz="1400" b="1" dirty="0" smtClean="0">
                <a:solidFill>
                  <a:srgbClr val="C00000"/>
                </a:solidFill>
                <a:latin typeface="Century Gothic" panose="020B0502020202020204" pitchFamily="34" charset="0"/>
              </a:rPr>
              <a:t>Infraestructura</a:t>
            </a:r>
            <a:endParaRPr lang="es-MX" sz="1400" b="1" dirty="0">
              <a:solidFill>
                <a:srgbClr val="C00000"/>
              </a:solidFill>
              <a:latin typeface="Century Gothic" panose="020B0502020202020204" pitchFamily="34" charset="0"/>
            </a:endParaRPr>
          </a:p>
        </p:txBody>
      </p:sp>
      <p:sp>
        <p:nvSpPr>
          <p:cNvPr id="12" name="CuadroTexto 11"/>
          <p:cNvSpPr txBox="1"/>
          <p:nvPr/>
        </p:nvSpPr>
        <p:spPr>
          <a:xfrm>
            <a:off x="7097785" y="3255055"/>
            <a:ext cx="1401346" cy="307777"/>
          </a:xfrm>
          <a:prstGeom prst="rect">
            <a:avLst/>
          </a:prstGeom>
          <a:noFill/>
        </p:spPr>
        <p:txBody>
          <a:bodyPr wrap="none" rtlCol="0">
            <a:spAutoFit/>
          </a:bodyPr>
          <a:lstStyle/>
          <a:p>
            <a:r>
              <a:rPr lang="es-MX" sz="1400" b="1" dirty="0" smtClean="0">
                <a:solidFill>
                  <a:srgbClr val="0070C0"/>
                </a:solidFill>
                <a:latin typeface="Century Gothic" panose="020B0502020202020204" pitchFamily="34" charset="0"/>
              </a:rPr>
              <a:t>Agropecuario</a:t>
            </a:r>
            <a:endParaRPr lang="es-MX" sz="1400" b="1" dirty="0">
              <a:solidFill>
                <a:srgbClr val="0070C0"/>
              </a:solidFill>
              <a:latin typeface="Century Gothic" panose="020B0502020202020204" pitchFamily="34" charset="0"/>
            </a:endParaRPr>
          </a:p>
        </p:txBody>
      </p:sp>
      <p:sp>
        <p:nvSpPr>
          <p:cNvPr id="14" name="CuadroTexto 13"/>
          <p:cNvSpPr txBox="1"/>
          <p:nvPr/>
        </p:nvSpPr>
        <p:spPr>
          <a:xfrm>
            <a:off x="7108836" y="3436899"/>
            <a:ext cx="1327608" cy="307777"/>
          </a:xfrm>
          <a:prstGeom prst="rect">
            <a:avLst/>
          </a:prstGeom>
          <a:noFill/>
        </p:spPr>
        <p:txBody>
          <a:bodyPr wrap="none" rtlCol="0">
            <a:spAutoFit/>
          </a:bodyPr>
          <a:lstStyle/>
          <a:p>
            <a:r>
              <a:rPr lang="es-MX" sz="1400" b="1" dirty="0" smtClean="0">
                <a:solidFill>
                  <a:srgbClr val="7030A0"/>
                </a:solidFill>
                <a:latin typeface="Century Gothic" panose="020B0502020202020204" pitchFamily="34" charset="0"/>
              </a:rPr>
              <a:t>Bienes raíces</a:t>
            </a:r>
            <a:endParaRPr lang="es-MX" sz="1400" b="1" dirty="0">
              <a:solidFill>
                <a:srgbClr val="7030A0"/>
              </a:solidFill>
              <a:latin typeface="Century Gothic" panose="020B0502020202020204" pitchFamily="34" charset="0"/>
            </a:endParaRPr>
          </a:p>
        </p:txBody>
      </p:sp>
      <p:sp>
        <p:nvSpPr>
          <p:cNvPr id="15" name="CuadroTexto 14"/>
          <p:cNvSpPr txBox="1"/>
          <p:nvPr/>
        </p:nvSpPr>
        <p:spPr>
          <a:xfrm>
            <a:off x="7091892" y="3599123"/>
            <a:ext cx="1745991" cy="307777"/>
          </a:xfrm>
          <a:prstGeom prst="rect">
            <a:avLst/>
          </a:prstGeom>
          <a:noFill/>
        </p:spPr>
        <p:txBody>
          <a:bodyPr wrap="none" rtlCol="0">
            <a:spAutoFit/>
          </a:bodyPr>
          <a:lstStyle/>
          <a:p>
            <a:r>
              <a:rPr lang="es-MX" sz="1400" b="1" dirty="0" smtClean="0">
                <a:solidFill>
                  <a:srgbClr val="00B050"/>
                </a:solidFill>
                <a:latin typeface="Century Gothic" panose="020B0502020202020204" pitchFamily="34" charset="0"/>
              </a:rPr>
              <a:t>Mezzanine y otros</a:t>
            </a:r>
            <a:endParaRPr lang="es-MX" sz="1400" b="1" dirty="0">
              <a:solidFill>
                <a:srgbClr val="00B050"/>
              </a:solidFill>
              <a:latin typeface="Century Gothic" panose="020B0502020202020204" pitchFamily="34" charset="0"/>
            </a:endParaRPr>
          </a:p>
        </p:txBody>
      </p:sp>
      <p:sp>
        <p:nvSpPr>
          <p:cNvPr id="16" name="CuadroTexto 15"/>
          <p:cNvSpPr txBox="1"/>
          <p:nvPr/>
        </p:nvSpPr>
        <p:spPr>
          <a:xfrm>
            <a:off x="7080633" y="3968392"/>
            <a:ext cx="1544012" cy="307777"/>
          </a:xfrm>
          <a:prstGeom prst="rect">
            <a:avLst/>
          </a:prstGeom>
          <a:noFill/>
        </p:spPr>
        <p:txBody>
          <a:bodyPr wrap="none" rtlCol="0">
            <a:spAutoFit/>
          </a:bodyPr>
          <a:lstStyle/>
          <a:p>
            <a:r>
              <a:rPr lang="es-MX" sz="1400" b="1" dirty="0" smtClean="0">
                <a:solidFill>
                  <a:schemeClr val="bg1">
                    <a:lumMod val="50000"/>
                  </a:schemeClr>
                </a:solidFill>
                <a:latin typeface="Century Gothic" panose="020B0502020202020204" pitchFamily="34" charset="0"/>
              </a:rPr>
              <a:t>Capital privado</a:t>
            </a:r>
            <a:endParaRPr lang="es-MX" sz="1400" b="1" dirty="0">
              <a:solidFill>
                <a:schemeClr val="bg1">
                  <a:lumMod val="50000"/>
                </a:schemeClr>
              </a:solidFill>
              <a:latin typeface="Century Gothic" panose="020B0502020202020204" pitchFamily="34" charset="0"/>
            </a:endParaRPr>
          </a:p>
        </p:txBody>
      </p:sp>
      <p:sp>
        <p:nvSpPr>
          <p:cNvPr id="17" name="CuadroTexto 16"/>
          <p:cNvSpPr txBox="1"/>
          <p:nvPr/>
        </p:nvSpPr>
        <p:spPr>
          <a:xfrm>
            <a:off x="7091744" y="4893800"/>
            <a:ext cx="838691" cy="307777"/>
          </a:xfrm>
          <a:prstGeom prst="rect">
            <a:avLst/>
          </a:prstGeom>
          <a:noFill/>
        </p:spPr>
        <p:txBody>
          <a:bodyPr wrap="none" rtlCol="0">
            <a:spAutoFit/>
          </a:bodyPr>
          <a:lstStyle/>
          <a:p>
            <a:r>
              <a:rPr lang="es-MX" sz="1400" b="1" dirty="0" smtClean="0">
                <a:solidFill>
                  <a:srgbClr val="FFCC66"/>
                </a:solidFill>
                <a:latin typeface="Century Gothic" panose="020B0502020202020204" pitchFamily="34" charset="0"/>
              </a:rPr>
              <a:t>Energía</a:t>
            </a:r>
            <a:endParaRPr lang="es-MX" sz="1400" b="1" dirty="0">
              <a:solidFill>
                <a:srgbClr val="FFCC66"/>
              </a:solidFill>
              <a:latin typeface="Century Gothic" panose="020B0502020202020204" pitchFamily="34" charset="0"/>
            </a:endParaRPr>
          </a:p>
        </p:txBody>
      </p:sp>
      <p:sp>
        <p:nvSpPr>
          <p:cNvPr id="18" name="2 Marcador de contenido"/>
          <p:cNvSpPr txBox="1">
            <a:spLocks/>
          </p:cNvSpPr>
          <p:nvPr/>
        </p:nvSpPr>
        <p:spPr>
          <a:xfrm>
            <a:off x="201245" y="6341553"/>
            <a:ext cx="6067352" cy="196561"/>
          </a:xfrm>
          <a:prstGeom prst="rect">
            <a:avLst/>
          </a:prstGeom>
        </p:spPr>
        <p:txBody>
          <a:bodyPr vert="horz" lIns="91440" tIns="45720" rIns="91440" bIns="45720" rtlCol="0">
            <a:noAutofit/>
          </a:bodyPr>
          <a:lstStyle>
            <a:lvl1pPr marL="342900" indent="-342900" algn="l" defTabSz="457200" rtl="0" eaLnBrk="1" latinLnBrk="0" hangingPunct="1">
              <a:spcBef>
                <a:spcPct val="20000"/>
              </a:spcBef>
              <a:buFont typeface="Arial"/>
              <a:buChar char="•"/>
              <a:defRPr sz="2800" b="0" i="0" kern="1200">
                <a:solidFill>
                  <a:schemeClr val="tx1"/>
                </a:solidFill>
                <a:latin typeface="Myriad Pro Light"/>
                <a:ea typeface="+mn-ea"/>
                <a:cs typeface="Myriad Pro Light"/>
              </a:defRPr>
            </a:lvl1pPr>
            <a:lvl2pPr marL="742950" indent="-285750" algn="l" defTabSz="457200" rtl="0" eaLnBrk="1" latinLnBrk="0" hangingPunct="1">
              <a:spcBef>
                <a:spcPct val="20000"/>
              </a:spcBef>
              <a:buFont typeface="Arial"/>
              <a:buChar char="–"/>
              <a:defRPr sz="2400" b="0" i="0" kern="1200">
                <a:solidFill>
                  <a:schemeClr val="tx1"/>
                </a:solidFill>
                <a:latin typeface="Myriad Pro Light"/>
                <a:ea typeface="+mn-ea"/>
                <a:cs typeface="Myriad Pro Light"/>
              </a:defRPr>
            </a:lvl2pPr>
            <a:lvl3pPr marL="1143000" indent="-228600" algn="l" defTabSz="457200" rtl="0" eaLnBrk="1" latinLnBrk="0" hangingPunct="1">
              <a:spcBef>
                <a:spcPct val="20000"/>
              </a:spcBef>
              <a:buFont typeface="Arial"/>
              <a:buChar char="•"/>
              <a:defRPr sz="2000" b="0" i="0" kern="1200">
                <a:solidFill>
                  <a:schemeClr val="tx1"/>
                </a:solidFill>
                <a:latin typeface="Myriad Pro Light"/>
                <a:ea typeface="+mn-ea"/>
                <a:cs typeface="Myriad Pro Light"/>
              </a:defRPr>
            </a:lvl3pPr>
            <a:lvl4pPr marL="1600200" indent="-228600" algn="l" defTabSz="457200" rtl="0" eaLnBrk="1" latinLnBrk="0" hangingPunct="1">
              <a:spcBef>
                <a:spcPct val="20000"/>
              </a:spcBef>
              <a:buFont typeface="Arial"/>
              <a:buChar char="–"/>
              <a:defRPr sz="1800" b="0" i="0" kern="1200">
                <a:solidFill>
                  <a:schemeClr val="tx1"/>
                </a:solidFill>
                <a:latin typeface="Myriad Pro Light"/>
                <a:ea typeface="+mn-ea"/>
                <a:cs typeface="Myriad Pro Light"/>
              </a:defRPr>
            </a:lvl4pPr>
            <a:lvl5pPr marL="2057400" indent="-228600" algn="l" defTabSz="457200" rtl="0" eaLnBrk="1" latinLnBrk="0" hangingPunct="1">
              <a:spcBef>
                <a:spcPct val="20000"/>
              </a:spcBef>
              <a:buFont typeface="Arial"/>
              <a:buChar char="»"/>
              <a:defRPr sz="1800" b="0" i="0" kern="1200">
                <a:solidFill>
                  <a:schemeClr val="tx1"/>
                </a:solidFill>
                <a:latin typeface="Myriad Pro Light"/>
                <a:ea typeface="+mn-ea"/>
                <a:cs typeface="Myriad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spcBef>
                <a:spcPts val="0"/>
              </a:spcBef>
              <a:spcAft>
                <a:spcPts val="600"/>
              </a:spcAft>
              <a:buClr>
                <a:srgbClr val="CD0000"/>
              </a:buClr>
              <a:buSzPct val="110000"/>
              <a:buNone/>
            </a:pPr>
            <a:r>
              <a:rPr lang="es-MX" sz="900" dirty="0">
                <a:latin typeface="Century Gothic" panose="020B0502020202020204" pitchFamily="34" charset="0"/>
              </a:rPr>
              <a:t>Fuente: </a:t>
            </a:r>
            <a:r>
              <a:rPr lang="es-MX" sz="900" dirty="0">
                <a:solidFill>
                  <a:prstClr val="black"/>
                </a:solidFill>
                <a:latin typeface="Century Gothic" panose="020B0502020202020204" pitchFamily="34" charset="0"/>
              </a:rPr>
              <a:t>Elaborado por </a:t>
            </a:r>
            <a:r>
              <a:rPr lang="es-MX" sz="900" dirty="0">
                <a:latin typeface="Century Gothic" panose="020B0502020202020204" pitchFamily="34" charset="0"/>
              </a:rPr>
              <a:t>la Gerencia Sr. de MFGI del Infonavit con datos de PiP</a:t>
            </a:r>
          </a:p>
        </p:txBody>
      </p:sp>
      <p:sp>
        <p:nvSpPr>
          <p:cNvPr id="19" name="18 Botón de acción: Hacia atrás o Anterior">
            <a:hlinkClick r:id="rId3" action="ppaction://hlinksldjump" highlightClick="1"/>
          </p:cNvPr>
          <p:cNvSpPr/>
          <p:nvPr/>
        </p:nvSpPr>
        <p:spPr>
          <a:xfrm>
            <a:off x="8017441" y="6466488"/>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708129205"/>
      </p:ext>
    </p:extLst>
  </p:cSld>
  <p:clrMapOvr>
    <a:masterClrMapping/>
  </p:clrMapOvr>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Imagen 6"/>
          <p:cNvPicPr>
            <a:picLocks noChangeAspect="1"/>
          </p:cNvPicPr>
          <p:nvPr/>
        </p:nvPicPr>
        <p:blipFill>
          <a:blip r:embed="rId2"/>
          <a:stretch>
            <a:fillRect/>
          </a:stretch>
        </p:blipFill>
        <p:spPr>
          <a:xfrm>
            <a:off x="385200" y="1274400"/>
            <a:ext cx="7232400" cy="5253917"/>
          </a:xfrm>
          <a:prstGeom prst="rect">
            <a:avLst/>
          </a:prstGeom>
        </p:spPr>
      </p:pic>
      <p:sp>
        <p:nvSpPr>
          <p:cNvPr id="2" name="Título 1"/>
          <p:cNvSpPr>
            <a:spLocks noGrp="1"/>
          </p:cNvSpPr>
          <p:nvPr>
            <p:ph type="title"/>
          </p:nvPr>
        </p:nvSpPr>
        <p:spPr>
          <a:xfrm>
            <a:off x="457200" y="274638"/>
            <a:ext cx="7308376" cy="631825"/>
          </a:xfrm>
        </p:spPr>
        <p:txBody>
          <a:bodyPr/>
          <a:lstStyle/>
          <a:p>
            <a:r>
              <a:rPr lang="es-MX" sz="2000" b="1" dirty="0">
                <a:latin typeface="Century Gothic" panose="020B0502020202020204" pitchFamily="34" charset="0"/>
              </a:rPr>
              <a:t>Anexo. TIR’s </a:t>
            </a:r>
            <a:r>
              <a:rPr lang="es-MX" sz="2000" b="1" dirty="0" smtClean="0">
                <a:latin typeface="Century Gothic" panose="020B0502020202020204" pitchFamily="34" charset="0"/>
              </a:rPr>
              <a:t>del sector de bienes raíces: 8.9%</a:t>
            </a:r>
            <a:br>
              <a:rPr lang="es-MX" sz="2000" b="1" dirty="0" smtClean="0">
                <a:latin typeface="Century Gothic" panose="020B0502020202020204" pitchFamily="34" charset="0"/>
              </a:rPr>
            </a:br>
            <a:r>
              <a:rPr lang="es-MX" sz="2000" b="1" dirty="0" smtClean="0">
                <a:latin typeface="Century Gothic" panose="020B0502020202020204" pitchFamily="34" charset="0"/>
              </a:rPr>
              <a:t>(de fecha de emisión al 28-abr-2017)</a:t>
            </a:r>
            <a:endParaRPr lang="es-MX" sz="2000" b="1" dirty="0">
              <a:latin typeface="Century Gothic" panose="020B0502020202020204" pitchFamily="34" charset="0"/>
            </a:endParaRPr>
          </a:p>
        </p:txBody>
      </p:sp>
      <p:sp>
        <p:nvSpPr>
          <p:cNvPr id="4" name="Marcador de número de diapositiva 3"/>
          <p:cNvSpPr>
            <a:spLocks noGrp="1"/>
          </p:cNvSpPr>
          <p:nvPr>
            <p:ph type="sldNum" sz="quarter" idx="12"/>
          </p:nvPr>
        </p:nvSpPr>
        <p:spPr>
          <a:xfrm>
            <a:off x="6950641" y="6466488"/>
            <a:ext cx="2133600" cy="363034"/>
          </a:xfrm>
        </p:spPr>
        <p:txBody>
          <a:bodyPr vert="horz" wrap="square" lIns="91440" tIns="45720" rIns="91440" bIns="45720" numCol="1" anchor="ctr" anchorCtr="0" compatLnSpc="1">
            <a:prstTxWarp prst="textNoShape">
              <a:avLst/>
            </a:prstTxWarp>
          </a:bodyPr>
          <a:lstStyle/>
          <a:p>
            <a:fld id="{05E83AA4-A00D-4AA0-8FE8-B93C9F3EC141}" type="slidenum">
              <a:rPr lang="es-ES" altLang="es-MX">
                <a:latin typeface="Century Gothic" panose="020B0502020202020204" pitchFamily="34" charset="0"/>
              </a:rPr>
              <a:pPr/>
              <a:t>104</a:t>
            </a:fld>
            <a:endParaRPr lang="es-ES" altLang="es-MX" dirty="0">
              <a:latin typeface="Century Gothic" panose="020B0502020202020204" pitchFamily="34" charset="0"/>
            </a:endParaRPr>
          </a:p>
        </p:txBody>
      </p:sp>
      <p:sp>
        <p:nvSpPr>
          <p:cNvPr id="13" name="CuadroTexto 12"/>
          <p:cNvSpPr txBox="1"/>
          <p:nvPr/>
        </p:nvSpPr>
        <p:spPr>
          <a:xfrm>
            <a:off x="3515365" y="6473163"/>
            <a:ext cx="1540806" cy="246221"/>
          </a:xfrm>
          <a:prstGeom prst="rect">
            <a:avLst/>
          </a:prstGeom>
          <a:noFill/>
        </p:spPr>
        <p:txBody>
          <a:bodyPr wrap="none" rtlCol="0">
            <a:spAutoFit/>
          </a:bodyPr>
          <a:lstStyle/>
          <a:p>
            <a:r>
              <a:rPr lang="es-MX" sz="1000" b="1" dirty="0" smtClean="0">
                <a:latin typeface="Century Gothic" panose="020B0502020202020204" pitchFamily="34" charset="0"/>
              </a:rPr>
              <a:t>Fecha de colocación</a:t>
            </a:r>
            <a:endParaRPr lang="es-MX" sz="1000" b="1" dirty="0">
              <a:latin typeface="Century Gothic" panose="020B0502020202020204" pitchFamily="34" charset="0"/>
            </a:endParaRPr>
          </a:p>
        </p:txBody>
      </p:sp>
      <p:graphicFrame>
        <p:nvGraphicFramePr>
          <p:cNvPr id="5" name="Tabla 4"/>
          <p:cNvGraphicFramePr>
            <a:graphicFrameLocks noGrp="1"/>
          </p:cNvGraphicFramePr>
          <p:nvPr>
            <p:extLst/>
          </p:nvPr>
        </p:nvGraphicFramePr>
        <p:xfrm>
          <a:off x="5927936" y="1448282"/>
          <a:ext cx="2895600" cy="762000"/>
        </p:xfrm>
        <a:graphic>
          <a:graphicData uri="http://schemas.openxmlformats.org/drawingml/2006/table">
            <a:tbl>
              <a:tblPr/>
              <a:tblGrid>
                <a:gridCol w="1730996"/>
                <a:gridCol w="582302"/>
                <a:gridCol w="582302"/>
              </a:tblGrid>
              <a:tr h="190500">
                <a:tc>
                  <a:txBody>
                    <a:bodyPr/>
                    <a:lstStyle/>
                    <a:p>
                      <a:pPr algn="l" fontAlgn="b"/>
                      <a:r>
                        <a:rPr lang="es-MX" sz="1100" b="1" i="0" u="none" strike="noStrike" dirty="0">
                          <a:solidFill>
                            <a:srgbClr val="FFFFFF"/>
                          </a:solidFill>
                          <a:effectLst/>
                          <a:latin typeface="Century Gothic" panose="020B0502020202020204" pitchFamily="34" charset="0"/>
                        </a:rPr>
                        <a:t>TIR</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gridSpan="2">
                  <a:txBody>
                    <a:bodyPr/>
                    <a:lstStyle/>
                    <a:p>
                      <a:pPr algn="ctr" fontAlgn="b"/>
                      <a:r>
                        <a:rPr lang="es-MX" sz="1100" b="1" i="0" u="none" strike="noStrike" dirty="0" smtClean="0">
                          <a:solidFill>
                            <a:srgbClr val="000000"/>
                          </a:solidFill>
                          <a:effectLst/>
                          <a:latin typeface="Century Gothic" panose="020B0502020202020204" pitchFamily="34" charset="0"/>
                        </a:rPr>
                        <a:t>8.9%</a:t>
                      </a:r>
                      <a:endParaRPr lang="es-MX" sz="1100" b="1" i="0" u="none" strike="noStrike" dirty="0">
                        <a:solidFill>
                          <a:srgbClr val="000000"/>
                        </a:solidFill>
                        <a:effectLst/>
                        <a:latin typeface="Century Gothic" panose="020B0502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endParaRPr lang="es-MX"/>
                    </a:p>
                  </a:txBody>
                  <a:tcPr/>
                </a:tc>
              </a:tr>
              <a:tr h="190500">
                <a:tc>
                  <a:txBody>
                    <a:bodyPr/>
                    <a:lstStyle/>
                    <a:p>
                      <a:pPr algn="l" fontAlgn="b"/>
                      <a:r>
                        <a:rPr lang="es-MX" sz="1100" b="1" i="0" u="none" strike="noStrike" dirty="0">
                          <a:solidFill>
                            <a:srgbClr val="FFFFFF"/>
                          </a:solidFill>
                          <a:effectLst/>
                          <a:latin typeface="Century Gothic" panose="020B0502020202020204" pitchFamily="34" charset="0"/>
                        </a:rPr>
                        <a:t>Total de CKD's</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gridSpan="2">
                  <a:txBody>
                    <a:bodyPr/>
                    <a:lstStyle/>
                    <a:p>
                      <a:pPr algn="ctr" fontAlgn="b"/>
                      <a:r>
                        <a:rPr lang="es-MX" sz="1100" b="1" i="0" u="none" strike="noStrike" dirty="0">
                          <a:solidFill>
                            <a:srgbClr val="000000"/>
                          </a:solidFill>
                          <a:effectLst/>
                          <a:latin typeface="Century Gothic" panose="020B0502020202020204" pitchFamily="34" charset="0"/>
                        </a:rPr>
                        <a:t>20</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endParaRPr lang="es-MX"/>
                    </a:p>
                  </a:txBody>
                  <a:tcPr/>
                </a:tc>
              </a:tr>
              <a:tr h="190500">
                <a:tc>
                  <a:txBody>
                    <a:bodyPr/>
                    <a:lstStyle/>
                    <a:p>
                      <a:pPr algn="l" fontAlgn="b"/>
                      <a:r>
                        <a:rPr lang="es-MX" sz="1100" b="1" i="0" u="none" strike="noStrike" dirty="0">
                          <a:solidFill>
                            <a:srgbClr val="FFFFFF"/>
                          </a:solidFill>
                          <a:effectLst/>
                          <a:latin typeface="Century Gothic" panose="020B0502020202020204" pitchFamily="34" charset="0"/>
                        </a:rPr>
                        <a:t>TIR negativa</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fontAlgn="b"/>
                      <a:r>
                        <a:rPr lang="es-MX" sz="1100" b="1" i="0" u="none" strike="noStrike" dirty="0">
                          <a:solidFill>
                            <a:srgbClr val="000000"/>
                          </a:solidFill>
                          <a:effectLst/>
                          <a:latin typeface="Century Gothic" panose="020B0502020202020204" pitchFamily="34" charset="0"/>
                        </a:rPr>
                        <a:t>3</a:t>
                      </a:r>
                    </a:p>
                  </a:txBody>
                  <a:tcPr marL="9525" marR="9525" marT="9525" marB="0" anchor="b">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s-MX" sz="1100" b="1" i="0" u="none" strike="noStrike" dirty="0" smtClean="0">
                          <a:solidFill>
                            <a:srgbClr val="000000"/>
                          </a:solidFill>
                          <a:effectLst/>
                          <a:latin typeface="Century Gothic" panose="020B0502020202020204" pitchFamily="34" charset="0"/>
                        </a:rPr>
                        <a:t>(15%)</a:t>
                      </a:r>
                      <a:endParaRPr lang="es-MX" sz="1100" b="1" i="0" u="none" strike="noStrike" dirty="0">
                        <a:solidFill>
                          <a:srgbClr val="000000"/>
                        </a:solidFill>
                        <a:effectLst/>
                        <a:latin typeface="Century Gothic" panose="020B0502020202020204" pitchFamily="34" charset="0"/>
                      </a:endParaRPr>
                    </a:p>
                  </a:txBody>
                  <a:tcPr marL="9525" marR="9525" marT="9525" marB="0" anchor="b">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0500">
                <a:tc>
                  <a:txBody>
                    <a:bodyPr/>
                    <a:lstStyle/>
                    <a:p>
                      <a:pPr algn="l" fontAlgn="b"/>
                      <a:r>
                        <a:rPr lang="es-MX" sz="1100" b="1" i="0" u="none" strike="noStrike" dirty="0">
                          <a:solidFill>
                            <a:srgbClr val="FFFFFF"/>
                          </a:solidFill>
                          <a:effectLst/>
                          <a:latin typeface="Century Gothic" panose="020B0502020202020204" pitchFamily="34" charset="0"/>
                        </a:rPr>
                        <a:t>TIR arriba del promedio</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fontAlgn="b"/>
                      <a:r>
                        <a:rPr lang="es-MX" sz="1100" b="1" i="0" u="none" strike="noStrike" dirty="0" smtClean="0">
                          <a:solidFill>
                            <a:srgbClr val="000000"/>
                          </a:solidFill>
                          <a:effectLst/>
                          <a:latin typeface="Century Gothic" panose="020B0502020202020204" pitchFamily="34" charset="0"/>
                        </a:rPr>
                        <a:t>10</a:t>
                      </a:r>
                      <a:endParaRPr lang="es-MX" sz="1100" b="1" i="0" u="none" strike="noStrike" dirty="0">
                        <a:solidFill>
                          <a:srgbClr val="000000"/>
                        </a:solidFill>
                        <a:effectLst/>
                        <a:latin typeface="Century Gothic" panose="020B0502020202020204" pitchFamily="34" charset="0"/>
                      </a:endParaRPr>
                    </a:p>
                  </a:txBody>
                  <a:tcPr marL="9525" marR="9525" marT="9525" marB="0" anchor="b">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s-MX" sz="1100" b="1" i="0" u="none" strike="noStrike" dirty="0" smtClean="0">
                          <a:solidFill>
                            <a:srgbClr val="000000"/>
                          </a:solidFill>
                          <a:effectLst/>
                          <a:latin typeface="Century Gothic" panose="020B0502020202020204" pitchFamily="34" charset="0"/>
                        </a:rPr>
                        <a:t>(50%)</a:t>
                      </a:r>
                      <a:endParaRPr lang="es-MX" sz="1100" b="1" i="0" u="none" strike="noStrike" dirty="0">
                        <a:solidFill>
                          <a:srgbClr val="000000"/>
                        </a:solidFill>
                        <a:effectLst/>
                        <a:latin typeface="Century Gothic" panose="020B0502020202020204" pitchFamily="34" charset="0"/>
                      </a:endParaRPr>
                    </a:p>
                  </a:txBody>
                  <a:tcPr marL="9525" marR="9525" marT="9525" marB="0" anchor="b">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bl>
          </a:graphicData>
        </a:graphic>
      </p:graphicFrame>
      <p:sp>
        <p:nvSpPr>
          <p:cNvPr id="9" name="2 Marcador de contenido"/>
          <p:cNvSpPr txBox="1">
            <a:spLocks/>
          </p:cNvSpPr>
          <p:nvPr/>
        </p:nvSpPr>
        <p:spPr>
          <a:xfrm>
            <a:off x="201245" y="6655878"/>
            <a:ext cx="6067352" cy="196561"/>
          </a:xfrm>
          <a:prstGeom prst="rect">
            <a:avLst/>
          </a:prstGeom>
        </p:spPr>
        <p:txBody>
          <a:bodyPr vert="horz" lIns="91440" tIns="45720" rIns="91440" bIns="45720" rtlCol="0">
            <a:noAutofit/>
          </a:bodyPr>
          <a:lstStyle>
            <a:lvl1pPr marL="342900" indent="-342900" algn="l" defTabSz="457200" rtl="0" eaLnBrk="1" latinLnBrk="0" hangingPunct="1">
              <a:spcBef>
                <a:spcPct val="20000"/>
              </a:spcBef>
              <a:buFont typeface="Arial"/>
              <a:buChar char="•"/>
              <a:defRPr sz="2800" b="0" i="0" kern="1200">
                <a:solidFill>
                  <a:schemeClr val="tx1"/>
                </a:solidFill>
                <a:latin typeface="Myriad Pro Light"/>
                <a:ea typeface="+mn-ea"/>
                <a:cs typeface="Myriad Pro Light"/>
              </a:defRPr>
            </a:lvl1pPr>
            <a:lvl2pPr marL="742950" indent="-285750" algn="l" defTabSz="457200" rtl="0" eaLnBrk="1" latinLnBrk="0" hangingPunct="1">
              <a:spcBef>
                <a:spcPct val="20000"/>
              </a:spcBef>
              <a:buFont typeface="Arial"/>
              <a:buChar char="–"/>
              <a:defRPr sz="2400" b="0" i="0" kern="1200">
                <a:solidFill>
                  <a:schemeClr val="tx1"/>
                </a:solidFill>
                <a:latin typeface="Myriad Pro Light"/>
                <a:ea typeface="+mn-ea"/>
                <a:cs typeface="Myriad Pro Light"/>
              </a:defRPr>
            </a:lvl2pPr>
            <a:lvl3pPr marL="1143000" indent="-228600" algn="l" defTabSz="457200" rtl="0" eaLnBrk="1" latinLnBrk="0" hangingPunct="1">
              <a:spcBef>
                <a:spcPct val="20000"/>
              </a:spcBef>
              <a:buFont typeface="Arial"/>
              <a:buChar char="•"/>
              <a:defRPr sz="2000" b="0" i="0" kern="1200">
                <a:solidFill>
                  <a:schemeClr val="tx1"/>
                </a:solidFill>
                <a:latin typeface="Myriad Pro Light"/>
                <a:ea typeface="+mn-ea"/>
                <a:cs typeface="Myriad Pro Light"/>
              </a:defRPr>
            </a:lvl3pPr>
            <a:lvl4pPr marL="1600200" indent="-228600" algn="l" defTabSz="457200" rtl="0" eaLnBrk="1" latinLnBrk="0" hangingPunct="1">
              <a:spcBef>
                <a:spcPct val="20000"/>
              </a:spcBef>
              <a:buFont typeface="Arial"/>
              <a:buChar char="–"/>
              <a:defRPr sz="1800" b="0" i="0" kern="1200">
                <a:solidFill>
                  <a:schemeClr val="tx1"/>
                </a:solidFill>
                <a:latin typeface="Myriad Pro Light"/>
                <a:ea typeface="+mn-ea"/>
                <a:cs typeface="Myriad Pro Light"/>
              </a:defRPr>
            </a:lvl4pPr>
            <a:lvl5pPr marL="2057400" indent="-228600" algn="l" defTabSz="457200" rtl="0" eaLnBrk="1" latinLnBrk="0" hangingPunct="1">
              <a:spcBef>
                <a:spcPct val="20000"/>
              </a:spcBef>
              <a:buFont typeface="Arial"/>
              <a:buChar char="»"/>
              <a:defRPr sz="1800" b="0" i="0" kern="1200">
                <a:solidFill>
                  <a:schemeClr val="tx1"/>
                </a:solidFill>
                <a:latin typeface="Myriad Pro Light"/>
                <a:ea typeface="+mn-ea"/>
                <a:cs typeface="Myriad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spcBef>
                <a:spcPts val="0"/>
              </a:spcBef>
              <a:spcAft>
                <a:spcPts val="600"/>
              </a:spcAft>
              <a:buClr>
                <a:srgbClr val="CD0000"/>
              </a:buClr>
              <a:buSzPct val="110000"/>
              <a:buNone/>
            </a:pPr>
            <a:r>
              <a:rPr lang="es-MX" sz="900" dirty="0">
                <a:latin typeface="Century Gothic" panose="020B0502020202020204" pitchFamily="34" charset="0"/>
              </a:rPr>
              <a:t>Fuente: </a:t>
            </a:r>
            <a:r>
              <a:rPr lang="es-MX" sz="900" dirty="0">
                <a:solidFill>
                  <a:prstClr val="black"/>
                </a:solidFill>
                <a:latin typeface="Century Gothic" panose="020B0502020202020204" pitchFamily="34" charset="0"/>
              </a:rPr>
              <a:t>Elaborado por </a:t>
            </a:r>
            <a:r>
              <a:rPr lang="es-MX" sz="900" dirty="0">
                <a:latin typeface="Century Gothic" panose="020B0502020202020204" pitchFamily="34" charset="0"/>
              </a:rPr>
              <a:t>la Gerencia Sr. de MFGI del Infonavit con datos de PiP</a:t>
            </a:r>
          </a:p>
        </p:txBody>
      </p:sp>
      <p:sp>
        <p:nvSpPr>
          <p:cNvPr id="8" name="7 Botón de acción: Hacia atrás o Anterior">
            <a:hlinkClick r:id="rId3" action="ppaction://hlinksldjump" highlightClick="1"/>
          </p:cNvPr>
          <p:cNvSpPr/>
          <p:nvPr/>
        </p:nvSpPr>
        <p:spPr>
          <a:xfrm>
            <a:off x="8017441" y="6466488"/>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3167531161"/>
      </p:ext>
    </p:extLst>
  </p:cSld>
  <p:clrMapOvr>
    <a:masterClrMapping/>
  </p:clrMapOvr>
  <p:timing>
    <p:tnLst>
      <p:par>
        <p:cTn id="1" dur="indefinite" restart="never" nodeType="tmRoot"/>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Imagen 5"/>
          <p:cNvPicPr>
            <a:picLocks noChangeAspect="1"/>
          </p:cNvPicPr>
          <p:nvPr/>
        </p:nvPicPr>
        <p:blipFill>
          <a:blip r:embed="rId2"/>
          <a:stretch>
            <a:fillRect/>
          </a:stretch>
        </p:blipFill>
        <p:spPr>
          <a:xfrm>
            <a:off x="385200" y="1274400"/>
            <a:ext cx="7232400" cy="5253917"/>
          </a:xfrm>
          <a:prstGeom prst="rect">
            <a:avLst/>
          </a:prstGeom>
        </p:spPr>
      </p:pic>
      <p:sp>
        <p:nvSpPr>
          <p:cNvPr id="2" name="Título 1"/>
          <p:cNvSpPr>
            <a:spLocks noGrp="1"/>
          </p:cNvSpPr>
          <p:nvPr>
            <p:ph type="title"/>
          </p:nvPr>
        </p:nvSpPr>
        <p:spPr>
          <a:xfrm>
            <a:off x="457199" y="274638"/>
            <a:ext cx="7362967" cy="631825"/>
          </a:xfrm>
        </p:spPr>
        <p:txBody>
          <a:bodyPr/>
          <a:lstStyle/>
          <a:p>
            <a:r>
              <a:rPr lang="es-MX" sz="2000" b="1" dirty="0">
                <a:latin typeface="Century Gothic" panose="020B0502020202020204" pitchFamily="34" charset="0"/>
              </a:rPr>
              <a:t>Anexo. TIR’s </a:t>
            </a:r>
            <a:r>
              <a:rPr lang="es-MX" sz="2000" b="1" dirty="0" smtClean="0">
                <a:latin typeface="Century Gothic" panose="020B0502020202020204" pitchFamily="34" charset="0"/>
              </a:rPr>
              <a:t>del sector de infraestructura: 10.5%</a:t>
            </a:r>
            <a:br>
              <a:rPr lang="es-MX" sz="2000" b="1" dirty="0" smtClean="0">
                <a:latin typeface="Century Gothic" panose="020B0502020202020204" pitchFamily="34" charset="0"/>
              </a:rPr>
            </a:br>
            <a:r>
              <a:rPr lang="es-MX" sz="2000" b="1" dirty="0" smtClean="0">
                <a:latin typeface="Century Gothic" panose="020B0502020202020204" pitchFamily="34" charset="0"/>
              </a:rPr>
              <a:t>(de fecha de emisión al 28-abr-2017)</a:t>
            </a:r>
            <a:endParaRPr lang="es-MX" sz="2000" b="1" dirty="0">
              <a:latin typeface="Century Gothic" panose="020B0502020202020204" pitchFamily="34" charset="0"/>
            </a:endParaRPr>
          </a:p>
        </p:txBody>
      </p:sp>
      <p:sp>
        <p:nvSpPr>
          <p:cNvPr id="4" name="Marcador de número de diapositiva 3"/>
          <p:cNvSpPr>
            <a:spLocks noGrp="1"/>
          </p:cNvSpPr>
          <p:nvPr>
            <p:ph type="sldNum" sz="quarter" idx="12"/>
          </p:nvPr>
        </p:nvSpPr>
        <p:spPr/>
        <p:txBody>
          <a:bodyPr vert="horz" wrap="square" lIns="91440" tIns="45720" rIns="91440" bIns="45720" numCol="1" anchor="ctr" anchorCtr="0" compatLnSpc="1">
            <a:prstTxWarp prst="textNoShape">
              <a:avLst/>
            </a:prstTxWarp>
          </a:bodyPr>
          <a:lstStyle/>
          <a:p>
            <a:fld id="{05E83AA4-A00D-4AA0-8FE8-B93C9F3EC141}" type="slidenum">
              <a:rPr lang="es-ES" altLang="es-MX">
                <a:latin typeface="Century Gothic" panose="020B0502020202020204" pitchFamily="34" charset="0"/>
              </a:rPr>
              <a:pPr/>
              <a:t>105</a:t>
            </a:fld>
            <a:endParaRPr lang="es-ES" altLang="es-MX" dirty="0">
              <a:latin typeface="Century Gothic" panose="020B0502020202020204" pitchFamily="34" charset="0"/>
            </a:endParaRPr>
          </a:p>
        </p:txBody>
      </p:sp>
      <p:sp>
        <p:nvSpPr>
          <p:cNvPr id="9" name="CuadroTexto 8"/>
          <p:cNvSpPr txBox="1"/>
          <p:nvPr/>
        </p:nvSpPr>
        <p:spPr>
          <a:xfrm>
            <a:off x="3515365" y="6473163"/>
            <a:ext cx="1540806" cy="246221"/>
          </a:xfrm>
          <a:prstGeom prst="rect">
            <a:avLst/>
          </a:prstGeom>
          <a:noFill/>
        </p:spPr>
        <p:txBody>
          <a:bodyPr wrap="none" rtlCol="0">
            <a:spAutoFit/>
          </a:bodyPr>
          <a:lstStyle/>
          <a:p>
            <a:r>
              <a:rPr lang="es-MX" sz="1000" b="1" dirty="0" smtClean="0">
                <a:latin typeface="Century Gothic" panose="020B0502020202020204" pitchFamily="34" charset="0"/>
              </a:rPr>
              <a:t>Fecha de colocación</a:t>
            </a:r>
            <a:endParaRPr lang="es-MX" sz="1000" b="1" dirty="0">
              <a:latin typeface="Century Gothic" panose="020B0502020202020204" pitchFamily="34" charset="0"/>
            </a:endParaRPr>
          </a:p>
        </p:txBody>
      </p:sp>
      <p:graphicFrame>
        <p:nvGraphicFramePr>
          <p:cNvPr id="3" name="Tabla 2"/>
          <p:cNvGraphicFramePr>
            <a:graphicFrameLocks noGrp="1"/>
          </p:cNvGraphicFramePr>
          <p:nvPr>
            <p:extLst/>
          </p:nvPr>
        </p:nvGraphicFramePr>
        <p:xfrm>
          <a:off x="5465748" y="1379916"/>
          <a:ext cx="2895600" cy="762000"/>
        </p:xfrm>
        <a:graphic>
          <a:graphicData uri="http://schemas.openxmlformats.org/drawingml/2006/table">
            <a:tbl>
              <a:tblPr/>
              <a:tblGrid>
                <a:gridCol w="1730996"/>
                <a:gridCol w="582302"/>
                <a:gridCol w="582302"/>
              </a:tblGrid>
              <a:tr h="190500">
                <a:tc>
                  <a:txBody>
                    <a:bodyPr/>
                    <a:lstStyle/>
                    <a:p>
                      <a:pPr algn="l" fontAlgn="b"/>
                      <a:r>
                        <a:rPr lang="es-MX" sz="1100" b="1" i="0" u="none" strike="noStrike" dirty="0">
                          <a:solidFill>
                            <a:srgbClr val="FFFFFF"/>
                          </a:solidFill>
                          <a:effectLst/>
                          <a:latin typeface="Century Gothic" panose="020B0502020202020204" pitchFamily="34" charset="0"/>
                        </a:rPr>
                        <a:t>TIR</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gridSpan="2">
                  <a:txBody>
                    <a:bodyPr/>
                    <a:lstStyle/>
                    <a:p>
                      <a:pPr algn="ctr" fontAlgn="b"/>
                      <a:r>
                        <a:rPr lang="es-MX" sz="1100" b="1" i="0" u="none" strike="noStrike" dirty="0" smtClean="0">
                          <a:solidFill>
                            <a:srgbClr val="000000"/>
                          </a:solidFill>
                          <a:effectLst/>
                          <a:latin typeface="Century Gothic" panose="020B0502020202020204" pitchFamily="34" charset="0"/>
                        </a:rPr>
                        <a:t>10.5%</a:t>
                      </a:r>
                      <a:endParaRPr lang="es-MX" sz="1100" b="1" i="0" u="none" strike="noStrike" dirty="0">
                        <a:solidFill>
                          <a:srgbClr val="000000"/>
                        </a:solidFill>
                        <a:effectLst/>
                        <a:latin typeface="Century Gothic" panose="020B0502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endParaRPr lang="es-MX"/>
                    </a:p>
                  </a:txBody>
                  <a:tcPr/>
                </a:tc>
              </a:tr>
              <a:tr h="190500">
                <a:tc>
                  <a:txBody>
                    <a:bodyPr/>
                    <a:lstStyle/>
                    <a:p>
                      <a:pPr algn="l" fontAlgn="b"/>
                      <a:r>
                        <a:rPr lang="es-MX" sz="1100" b="1" i="0" u="none" strike="noStrike" dirty="0">
                          <a:solidFill>
                            <a:srgbClr val="FFFFFF"/>
                          </a:solidFill>
                          <a:effectLst/>
                          <a:latin typeface="Century Gothic" panose="020B0502020202020204" pitchFamily="34" charset="0"/>
                        </a:rPr>
                        <a:t>Total de CKD's</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gridSpan="2">
                  <a:txBody>
                    <a:bodyPr/>
                    <a:lstStyle/>
                    <a:p>
                      <a:pPr algn="ctr" fontAlgn="b"/>
                      <a:r>
                        <a:rPr lang="es-MX" sz="1100" b="1" i="0" u="none" strike="noStrike" dirty="0">
                          <a:solidFill>
                            <a:srgbClr val="000000"/>
                          </a:solidFill>
                          <a:effectLst/>
                          <a:latin typeface="Century Gothic" panose="020B0502020202020204" pitchFamily="34" charset="0"/>
                        </a:rPr>
                        <a:t>12</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endParaRPr lang="es-MX"/>
                    </a:p>
                  </a:txBody>
                  <a:tcPr/>
                </a:tc>
              </a:tr>
              <a:tr h="190500">
                <a:tc>
                  <a:txBody>
                    <a:bodyPr/>
                    <a:lstStyle/>
                    <a:p>
                      <a:pPr algn="l" fontAlgn="b"/>
                      <a:r>
                        <a:rPr lang="es-MX" sz="1100" b="1" i="0" u="none" strike="noStrike" dirty="0">
                          <a:solidFill>
                            <a:srgbClr val="FFFFFF"/>
                          </a:solidFill>
                          <a:effectLst/>
                          <a:latin typeface="Century Gothic" panose="020B0502020202020204" pitchFamily="34" charset="0"/>
                        </a:rPr>
                        <a:t>TIR negativa</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fontAlgn="b"/>
                      <a:r>
                        <a:rPr lang="es-MX" sz="1100" b="1" i="0" u="none" strike="noStrike" dirty="0" smtClean="0">
                          <a:solidFill>
                            <a:srgbClr val="000000"/>
                          </a:solidFill>
                          <a:effectLst/>
                          <a:latin typeface="Century Gothic" panose="020B0502020202020204" pitchFamily="34" charset="0"/>
                        </a:rPr>
                        <a:t>2</a:t>
                      </a:r>
                      <a:endParaRPr lang="es-MX" sz="1100" b="1" i="0" u="none" strike="noStrike" dirty="0">
                        <a:solidFill>
                          <a:srgbClr val="000000"/>
                        </a:solidFill>
                        <a:effectLst/>
                        <a:latin typeface="Century Gothic" panose="020B0502020202020204" pitchFamily="34" charset="0"/>
                      </a:endParaRPr>
                    </a:p>
                  </a:txBody>
                  <a:tcPr marL="9525" marR="9525" marT="9525" marB="0" anchor="b">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s-MX" sz="1100" b="1" i="0" u="none" strike="noStrike" dirty="0" smtClean="0">
                          <a:solidFill>
                            <a:srgbClr val="000000"/>
                          </a:solidFill>
                          <a:effectLst/>
                          <a:latin typeface="Century Gothic" panose="020B0502020202020204" pitchFamily="34" charset="0"/>
                        </a:rPr>
                        <a:t>(17%)</a:t>
                      </a:r>
                      <a:endParaRPr lang="es-MX" sz="1100" b="1" i="0" u="none" strike="noStrike" dirty="0">
                        <a:solidFill>
                          <a:srgbClr val="000000"/>
                        </a:solidFill>
                        <a:effectLst/>
                        <a:latin typeface="Century Gothic" panose="020B0502020202020204" pitchFamily="34" charset="0"/>
                      </a:endParaRPr>
                    </a:p>
                  </a:txBody>
                  <a:tcPr marL="9525" marR="9525" marT="9525" marB="0" anchor="b">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0500">
                <a:tc>
                  <a:txBody>
                    <a:bodyPr/>
                    <a:lstStyle/>
                    <a:p>
                      <a:pPr algn="l" fontAlgn="b"/>
                      <a:r>
                        <a:rPr lang="es-MX" sz="1100" b="1" i="0" u="none" strike="noStrike" dirty="0">
                          <a:solidFill>
                            <a:srgbClr val="FFFFFF"/>
                          </a:solidFill>
                          <a:effectLst/>
                          <a:latin typeface="Century Gothic" panose="020B0502020202020204" pitchFamily="34" charset="0"/>
                        </a:rPr>
                        <a:t>TIR arriba del promedio</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fontAlgn="b"/>
                      <a:r>
                        <a:rPr lang="es-MX" sz="1100" b="1" i="0" u="none" strike="noStrike" dirty="0" smtClean="0">
                          <a:solidFill>
                            <a:srgbClr val="000000"/>
                          </a:solidFill>
                          <a:effectLst/>
                          <a:latin typeface="Century Gothic" panose="020B0502020202020204" pitchFamily="34" charset="0"/>
                        </a:rPr>
                        <a:t>3</a:t>
                      </a:r>
                      <a:endParaRPr lang="es-MX" sz="1100" b="1" i="0" u="none" strike="noStrike" dirty="0">
                        <a:solidFill>
                          <a:srgbClr val="000000"/>
                        </a:solidFill>
                        <a:effectLst/>
                        <a:latin typeface="Century Gothic" panose="020B0502020202020204" pitchFamily="34" charset="0"/>
                      </a:endParaRPr>
                    </a:p>
                  </a:txBody>
                  <a:tcPr marL="9525" marR="9525" marT="9525" marB="0" anchor="b">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s-MX" sz="1100" b="1" i="0" u="none" strike="noStrike" dirty="0" smtClean="0">
                          <a:solidFill>
                            <a:srgbClr val="000000"/>
                          </a:solidFill>
                          <a:effectLst/>
                          <a:latin typeface="Century Gothic" panose="020B0502020202020204" pitchFamily="34" charset="0"/>
                        </a:rPr>
                        <a:t>(25%)</a:t>
                      </a:r>
                      <a:endParaRPr lang="es-MX" sz="1100" b="1" i="0" u="none" strike="noStrike" dirty="0">
                        <a:solidFill>
                          <a:srgbClr val="000000"/>
                        </a:solidFill>
                        <a:effectLst/>
                        <a:latin typeface="Century Gothic" panose="020B0502020202020204" pitchFamily="34" charset="0"/>
                      </a:endParaRPr>
                    </a:p>
                  </a:txBody>
                  <a:tcPr marL="9525" marR="9525" marT="9525" marB="0" anchor="b">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bl>
          </a:graphicData>
        </a:graphic>
      </p:graphicFrame>
      <p:sp>
        <p:nvSpPr>
          <p:cNvPr id="8" name="2 Marcador de contenido"/>
          <p:cNvSpPr txBox="1">
            <a:spLocks/>
          </p:cNvSpPr>
          <p:nvPr/>
        </p:nvSpPr>
        <p:spPr>
          <a:xfrm>
            <a:off x="201245" y="6655878"/>
            <a:ext cx="6067352" cy="196561"/>
          </a:xfrm>
          <a:prstGeom prst="rect">
            <a:avLst/>
          </a:prstGeom>
        </p:spPr>
        <p:txBody>
          <a:bodyPr vert="horz" lIns="91440" tIns="45720" rIns="91440" bIns="45720" rtlCol="0">
            <a:noAutofit/>
          </a:bodyPr>
          <a:lstStyle>
            <a:lvl1pPr marL="342900" indent="-342900" algn="l" defTabSz="457200" rtl="0" eaLnBrk="1" latinLnBrk="0" hangingPunct="1">
              <a:spcBef>
                <a:spcPct val="20000"/>
              </a:spcBef>
              <a:buFont typeface="Arial"/>
              <a:buChar char="•"/>
              <a:defRPr sz="2800" b="0" i="0" kern="1200">
                <a:solidFill>
                  <a:schemeClr val="tx1"/>
                </a:solidFill>
                <a:latin typeface="Myriad Pro Light"/>
                <a:ea typeface="+mn-ea"/>
                <a:cs typeface="Myriad Pro Light"/>
              </a:defRPr>
            </a:lvl1pPr>
            <a:lvl2pPr marL="742950" indent="-285750" algn="l" defTabSz="457200" rtl="0" eaLnBrk="1" latinLnBrk="0" hangingPunct="1">
              <a:spcBef>
                <a:spcPct val="20000"/>
              </a:spcBef>
              <a:buFont typeface="Arial"/>
              <a:buChar char="–"/>
              <a:defRPr sz="2400" b="0" i="0" kern="1200">
                <a:solidFill>
                  <a:schemeClr val="tx1"/>
                </a:solidFill>
                <a:latin typeface="Myriad Pro Light"/>
                <a:ea typeface="+mn-ea"/>
                <a:cs typeface="Myriad Pro Light"/>
              </a:defRPr>
            </a:lvl2pPr>
            <a:lvl3pPr marL="1143000" indent="-228600" algn="l" defTabSz="457200" rtl="0" eaLnBrk="1" latinLnBrk="0" hangingPunct="1">
              <a:spcBef>
                <a:spcPct val="20000"/>
              </a:spcBef>
              <a:buFont typeface="Arial"/>
              <a:buChar char="•"/>
              <a:defRPr sz="2000" b="0" i="0" kern="1200">
                <a:solidFill>
                  <a:schemeClr val="tx1"/>
                </a:solidFill>
                <a:latin typeface="Myriad Pro Light"/>
                <a:ea typeface="+mn-ea"/>
                <a:cs typeface="Myriad Pro Light"/>
              </a:defRPr>
            </a:lvl3pPr>
            <a:lvl4pPr marL="1600200" indent="-228600" algn="l" defTabSz="457200" rtl="0" eaLnBrk="1" latinLnBrk="0" hangingPunct="1">
              <a:spcBef>
                <a:spcPct val="20000"/>
              </a:spcBef>
              <a:buFont typeface="Arial"/>
              <a:buChar char="–"/>
              <a:defRPr sz="1800" b="0" i="0" kern="1200">
                <a:solidFill>
                  <a:schemeClr val="tx1"/>
                </a:solidFill>
                <a:latin typeface="Myriad Pro Light"/>
                <a:ea typeface="+mn-ea"/>
                <a:cs typeface="Myriad Pro Light"/>
              </a:defRPr>
            </a:lvl4pPr>
            <a:lvl5pPr marL="2057400" indent="-228600" algn="l" defTabSz="457200" rtl="0" eaLnBrk="1" latinLnBrk="0" hangingPunct="1">
              <a:spcBef>
                <a:spcPct val="20000"/>
              </a:spcBef>
              <a:buFont typeface="Arial"/>
              <a:buChar char="»"/>
              <a:defRPr sz="1800" b="0" i="0" kern="1200">
                <a:solidFill>
                  <a:schemeClr val="tx1"/>
                </a:solidFill>
                <a:latin typeface="Myriad Pro Light"/>
                <a:ea typeface="+mn-ea"/>
                <a:cs typeface="Myriad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spcBef>
                <a:spcPts val="0"/>
              </a:spcBef>
              <a:spcAft>
                <a:spcPts val="600"/>
              </a:spcAft>
              <a:buClr>
                <a:srgbClr val="CD0000"/>
              </a:buClr>
              <a:buSzPct val="110000"/>
              <a:buNone/>
            </a:pPr>
            <a:r>
              <a:rPr lang="es-MX" sz="900" dirty="0">
                <a:latin typeface="Century Gothic" panose="020B0502020202020204" pitchFamily="34" charset="0"/>
              </a:rPr>
              <a:t>Fuente: </a:t>
            </a:r>
            <a:r>
              <a:rPr lang="es-MX" sz="900" dirty="0">
                <a:solidFill>
                  <a:prstClr val="black"/>
                </a:solidFill>
                <a:latin typeface="Century Gothic" panose="020B0502020202020204" pitchFamily="34" charset="0"/>
              </a:rPr>
              <a:t>Elaborado por </a:t>
            </a:r>
            <a:r>
              <a:rPr lang="es-MX" sz="900" dirty="0">
                <a:latin typeface="Century Gothic" panose="020B0502020202020204" pitchFamily="34" charset="0"/>
              </a:rPr>
              <a:t>la Gerencia Sr. de MFGI del Infonavit con datos de PiP</a:t>
            </a:r>
          </a:p>
        </p:txBody>
      </p:sp>
      <p:sp>
        <p:nvSpPr>
          <p:cNvPr id="10" name="9 Botón de acción: Hacia atrás o Anterior">
            <a:hlinkClick r:id="rId3" action="ppaction://hlinksldjump" highlightClick="1"/>
          </p:cNvPr>
          <p:cNvSpPr/>
          <p:nvPr/>
        </p:nvSpPr>
        <p:spPr>
          <a:xfrm>
            <a:off x="8017441" y="6466488"/>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3789915982"/>
      </p:ext>
    </p:extLst>
  </p:cSld>
  <p:clrMapOvr>
    <a:masterClrMapping/>
  </p:clrMapOvr>
  <p:timing>
    <p:tnLst>
      <p:par>
        <p:cTn id="1" dur="indefinite" restart="never" nodeType="tmRoot"/>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Imagen 5"/>
          <p:cNvPicPr>
            <a:picLocks noChangeAspect="1"/>
          </p:cNvPicPr>
          <p:nvPr/>
        </p:nvPicPr>
        <p:blipFill>
          <a:blip r:embed="rId2"/>
          <a:stretch>
            <a:fillRect/>
          </a:stretch>
        </p:blipFill>
        <p:spPr>
          <a:xfrm>
            <a:off x="385200" y="1274400"/>
            <a:ext cx="7232400" cy="5253917"/>
          </a:xfrm>
          <a:prstGeom prst="rect">
            <a:avLst/>
          </a:prstGeom>
        </p:spPr>
      </p:pic>
      <p:sp>
        <p:nvSpPr>
          <p:cNvPr id="2" name="Título 1"/>
          <p:cNvSpPr>
            <a:spLocks noGrp="1"/>
          </p:cNvSpPr>
          <p:nvPr>
            <p:ph type="title"/>
          </p:nvPr>
        </p:nvSpPr>
        <p:spPr>
          <a:xfrm>
            <a:off x="457200" y="274638"/>
            <a:ext cx="7308376" cy="631825"/>
          </a:xfrm>
        </p:spPr>
        <p:txBody>
          <a:bodyPr/>
          <a:lstStyle/>
          <a:p>
            <a:r>
              <a:rPr lang="es-MX" sz="2000" b="1" dirty="0">
                <a:latin typeface="Century Gothic" panose="020B0502020202020204" pitchFamily="34" charset="0"/>
              </a:rPr>
              <a:t>Anexo. TIR’s </a:t>
            </a:r>
            <a:r>
              <a:rPr lang="es-MX" sz="2000" b="1" dirty="0" smtClean="0">
                <a:latin typeface="Century Gothic" panose="020B0502020202020204" pitchFamily="34" charset="0"/>
              </a:rPr>
              <a:t>del sector de capital privado: 4.7%</a:t>
            </a:r>
            <a:br>
              <a:rPr lang="es-MX" sz="2000" b="1" dirty="0" smtClean="0">
                <a:latin typeface="Century Gothic" panose="020B0502020202020204" pitchFamily="34" charset="0"/>
              </a:rPr>
            </a:br>
            <a:r>
              <a:rPr lang="es-MX" sz="2000" b="1" dirty="0" smtClean="0">
                <a:latin typeface="Century Gothic" panose="020B0502020202020204" pitchFamily="34" charset="0"/>
              </a:rPr>
              <a:t>(de fecha de emisión al </a:t>
            </a:r>
            <a:r>
              <a:rPr lang="es-MX" sz="2000" b="1" dirty="0">
                <a:latin typeface="Century Gothic" panose="020B0502020202020204" pitchFamily="34" charset="0"/>
              </a:rPr>
              <a:t>28-abr-2017)</a:t>
            </a:r>
          </a:p>
        </p:txBody>
      </p:sp>
      <p:sp>
        <p:nvSpPr>
          <p:cNvPr id="4" name="Marcador de número de diapositiva 3"/>
          <p:cNvSpPr>
            <a:spLocks noGrp="1"/>
          </p:cNvSpPr>
          <p:nvPr>
            <p:ph type="sldNum" sz="quarter" idx="12"/>
          </p:nvPr>
        </p:nvSpPr>
        <p:spPr/>
        <p:txBody>
          <a:bodyPr vert="horz" wrap="square" lIns="91440" tIns="45720" rIns="91440" bIns="45720" numCol="1" anchor="ctr" anchorCtr="0" compatLnSpc="1">
            <a:prstTxWarp prst="textNoShape">
              <a:avLst/>
            </a:prstTxWarp>
          </a:bodyPr>
          <a:lstStyle/>
          <a:p>
            <a:fld id="{05E83AA4-A00D-4AA0-8FE8-B93C9F3EC141}" type="slidenum">
              <a:rPr lang="es-ES" altLang="es-MX">
                <a:latin typeface="Century Gothic" panose="020B0502020202020204" pitchFamily="34" charset="0"/>
              </a:rPr>
              <a:pPr/>
              <a:t>106</a:t>
            </a:fld>
            <a:endParaRPr lang="es-ES" altLang="es-MX" dirty="0">
              <a:latin typeface="Century Gothic" panose="020B0502020202020204" pitchFamily="34" charset="0"/>
            </a:endParaRPr>
          </a:p>
        </p:txBody>
      </p:sp>
      <p:sp>
        <p:nvSpPr>
          <p:cNvPr id="10" name="CuadroTexto 9"/>
          <p:cNvSpPr txBox="1"/>
          <p:nvPr/>
        </p:nvSpPr>
        <p:spPr>
          <a:xfrm>
            <a:off x="3515365" y="6473163"/>
            <a:ext cx="1540806" cy="246221"/>
          </a:xfrm>
          <a:prstGeom prst="rect">
            <a:avLst/>
          </a:prstGeom>
          <a:noFill/>
        </p:spPr>
        <p:txBody>
          <a:bodyPr wrap="none" rtlCol="0">
            <a:spAutoFit/>
          </a:bodyPr>
          <a:lstStyle/>
          <a:p>
            <a:r>
              <a:rPr lang="es-MX" sz="1000" b="1" dirty="0" smtClean="0">
                <a:latin typeface="Century Gothic" panose="020B0502020202020204" pitchFamily="34" charset="0"/>
              </a:rPr>
              <a:t>Fecha de colocación</a:t>
            </a:r>
            <a:endParaRPr lang="es-MX" sz="1000" b="1" dirty="0">
              <a:latin typeface="Century Gothic" panose="020B0502020202020204" pitchFamily="34" charset="0"/>
            </a:endParaRPr>
          </a:p>
        </p:txBody>
      </p:sp>
      <p:graphicFrame>
        <p:nvGraphicFramePr>
          <p:cNvPr id="3" name="Tabla 2"/>
          <p:cNvGraphicFramePr>
            <a:graphicFrameLocks noGrp="1"/>
          </p:cNvGraphicFramePr>
          <p:nvPr>
            <p:extLst/>
          </p:nvPr>
        </p:nvGraphicFramePr>
        <p:xfrm>
          <a:off x="823957" y="1883503"/>
          <a:ext cx="2895600" cy="762000"/>
        </p:xfrm>
        <a:graphic>
          <a:graphicData uri="http://schemas.openxmlformats.org/drawingml/2006/table">
            <a:tbl>
              <a:tblPr/>
              <a:tblGrid>
                <a:gridCol w="1730996"/>
                <a:gridCol w="582302"/>
                <a:gridCol w="582302"/>
              </a:tblGrid>
              <a:tr h="190500">
                <a:tc>
                  <a:txBody>
                    <a:bodyPr/>
                    <a:lstStyle/>
                    <a:p>
                      <a:pPr algn="l" fontAlgn="b"/>
                      <a:r>
                        <a:rPr lang="es-MX" sz="1100" b="1" i="0" u="none" strike="noStrike" dirty="0">
                          <a:solidFill>
                            <a:srgbClr val="FFFFFF"/>
                          </a:solidFill>
                          <a:effectLst/>
                          <a:latin typeface="Century Gothic" panose="020B0502020202020204" pitchFamily="34" charset="0"/>
                        </a:rPr>
                        <a:t>TIR</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gridSpan="2">
                  <a:txBody>
                    <a:bodyPr/>
                    <a:lstStyle/>
                    <a:p>
                      <a:pPr algn="ctr" fontAlgn="b"/>
                      <a:r>
                        <a:rPr lang="es-MX" sz="1100" b="1" i="0" u="none" strike="noStrike" dirty="0" smtClean="0">
                          <a:solidFill>
                            <a:srgbClr val="000000"/>
                          </a:solidFill>
                          <a:effectLst/>
                          <a:latin typeface="Century Gothic" panose="020B0502020202020204" pitchFamily="34" charset="0"/>
                        </a:rPr>
                        <a:t>4.7%</a:t>
                      </a:r>
                      <a:endParaRPr lang="es-MX" sz="1100" b="1" i="0" u="none" strike="noStrike" dirty="0">
                        <a:solidFill>
                          <a:srgbClr val="000000"/>
                        </a:solidFill>
                        <a:effectLst/>
                        <a:latin typeface="Century Gothic" panose="020B0502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endParaRPr lang="es-MX"/>
                    </a:p>
                  </a:txBody>
                  <a:tcPr/>
                </a:tc>
              </a:tr>
              <a:tr h="190500">
                <a:tc>
                  <a:txBody>
                    <a:bodyPr/>
                    <a:lstStyle/>
                    <a:p>
                      <a:pPr algn="l" fontAlgn="b"/>
                      <a:r>
                        <a:rPr lang="es-MX" sz="1100" b="1" i="0" u="none" strike="noStrike" dirty="0">
                          <a:solidFill>
                            <a:srgbClr val="FFFFFF"/>
                          </a:solidFill>
                          <a:effectLst/>
                          <a:latin typeface="Century Gothic" panose="020B0502020202020204" pitchFamily="34" charset="0"/>
                        </a:rPr>
                        <a:t>Total de CKD's</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gridSpan="2">
                  <a:txBody>
                    <a:bodyPr/>
                    <a:lstStyle/>
                    <a:p>
                      <a:pPr algn="ctr" fontAlgn="b"/>
                      <a:r>
                        <a:rPr lang="es-MX" sz="1100" b="1" i="0" u="none" strike="noStrike" dirty="0" smtClean="0">
                          <a:solidFill>
                            <a:srgbClr val="000000"/>
                          </a:solidFill>
                          <a:effectLst/>
                          <a:latin typeface="Century Gothic" panose="020B0502020202020204" pitchFamily="34" charset="0"/>
                        </a:rPr>
                        <a:t>21</a:t>
                      </a:r>
                      <a:endParaRPr lang="es-MX" sz="1100" b="1" i="0" u="none" strike="noStrike" dirty="0">
                        <a:solidFill>
                          <a:srgbClr val="000000"/>
                        </a:solidFill>
                        <a:effectLst/>
                        <a:latin typeface="Century Gothic" panose="020B0502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endParaRPr lang="es-MX"/>
                    </a:p>
                  </a:txBody>
                  <a:tcPr/>
                </a:tc>
              </a:tr>
              <a:tr h="190500">
                <a:tc>
                  <a:txBody>
                    <a:bodyPr/>
                    <a:lstStyle/>
                    <a:p>
                      <a:pPr algn="l" fontAlgn="b"/>
                      <a:r>
                        <a:rPr lang="es-MX" sz="1100" b="1" i="0" u="none" strike="noStrike" dirty="0">
                          <a:solidFill>
                            <a:srgbClr val="FFFFFF"/>
                          </a:solidFill>
                          <a:effectLst/>
                          <a:latin typeface="Century Gothic" panose="020B0502020202020204" pitchFamily="34" charset="0"/>
                        </a:rPr>
                        <a:t>TIR negativa</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fontAlgn="b"/>
                      <a:r>
                        <a:rPr lang="es-MX" sz="1100" b="1" i="0" u="none" strike="noStrike" dirty="0">
                          <a:solidFill>
                            <a:srgbClr val="000000"/>
                          </a:solidFill>
                          <a:effectLst/>
                          <a:latin typeface="Century Gothic" panose="020B0502020202020204" pitchFamily="34" charset="0"/>
                        </a:rPr>
                        <a:t>7</a:t>
                      </a:r>
                    </a:p>
                  </a:txBody>
                  <a:tcPr marL="9525" marR="9525" marT="9525" marB="0" anchor="b">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s-MX" sz="1100" b="1" i="0" u="none" strike="noStrike" dirty="0">
                          <a:solidFill>
                            <a:srgbClr val="000000"/>
                          </a:solidFill>
                          <a:effectLst/>
                          <a:latin typeface="Century Gothic" panose="020B0502020202020204" pitchFamily="34" charset="0"/>
                        </a:rPr>
                        <a:t>(</a:t>
                      </a:r>
                      <a:r>
                        <a:rPr lang="es-MX" sz="1100" b="1" i="0" u="none" strike="noStrike" dirty="0" smtClean="0">
                          <a:solidFill>
                            <a:srgbClr val="000000"/>
                          </a:solidFill>
                          <a:effectLst/>
                          <a:latin typeface="Century Gothic" panose="020B0502020202020204" pitchFamily="34" charset="0"/>
                        </a:rPr>
                        <a:t>33%)</a:t>
                      </a:r>
                      <a:endParaRPr lang="es-MX" sz="1100" b="1" i="0" u="none" strike="noStrike" dirty="0">
                        <a:solidFill>
                          <a:srgbClr val="000000"/>
                        </a:solidFill>
                        <a:effectLst/>
                        <a:latin typeface="Century Gothic" panose="020B0502020202020204" pitchFamily="34" charset="0"/>
                      </a:endParaRPr>
                    </a:p>
                  </a:txBody>
                  <a:tcPr marL="9525" marR="9525" marT="9525" marB="0" anchor="b">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0500">
                <a:tc>
                  <a:txBody>
                    <a:bodyPr/>
                    <a:lstStyle/>
                    <a:p>
                      <a:pPr algn="l" fontAlgn="b"/>
                      <a:r>
                        <a:rPr lang="es-MX" sz="1100" b="1" i="0" u="none" strike="noStrike" dirty="0">
                          <a:solidFill>
                            <a:srgbClr val="FFFFFF"/>
                          </a:solidFill>
                          <a:effectLst/>
                          <a:latin typeface="Century Gothic" panose="020B0502020202020204" pitchFamily="34" charset="0"/>
                        </a:rPr>
                        <a:t>TIR arriba del promedio</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fontAlgn="b"/>
                      <a:r>
                        <a:rPr lang="es-MX" sz="1100" b="1" i="0" u="none" strike="noStrike" dirty="0" smtClean="0">
                          <a:solidFill>
                            <a:srgbClr val="000000"/>
                          </a:solidFill>
                          <a:effectLst/>
                          <a:latin typeface="Century Gothic" panose="020B0502020202020204" pitchFamily="34" charset="0"/>
                        </a:rPr>
                        <a:t>7</a:t>
                      </a:r>
                      <a:endParaRPr lang="es-MX" sz="1100" b="1" i="0" u="none" strike="noStrike" dirty="0">
                        <a:solidFill>
                          <a:srgbClr val="000000"/>
                        </a:solidFill>
                        <a:effectLst/>
                        <a:latin typeface="Century Gothic" panose="020B0502020202020204" pitchFamily="34" charset="0"/>
                      </a:endParaRPr>
                    </a:p>
                  </a:txBody>
                  <a:tcPr marL="9525" marR="9525" marT="9525" marB="0" anchor="b">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s-MX" sz="1100" b="1" i="0" u="none" strike="noStrike" dirty="0" smtClean="0">
                          <a:solidFill>
                            <a:srgbClr val="000000"/>
                          </a:solidFill>
                          <a:effectLst/>
                          <a:latin typeface="Century Gothic" panose="020B0502020202020204" pitchFamily="34" charset="0"/>
                        </a:rPr>
                        <a:t>(33%)</a:t>
                      </a:r>
                      <a:endParaRPr lang="es-MX" sz="1100" b="1" i="0" u="none" strike="noStrike" dirty="0">
                        <a:solidFill>
                          <a:srgbClr val="000000"/>
                        </a:solidFill>
                        <a:effectLst/>
                        <a:latin typeface="Century Gothic" panose="020B0502020202020204" pitchFamily="34" charset="0"/>
                      </a:endParaRPr>
                    </a:p>
                  </a:txBody>
                  <a:tcPr marL="9525" marR="9525" marT="9525" marB="0" anchor="b">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bl>
          </a:graphicData>
        </a:graphic>
      </p:graphicFrame>
      <p:sp>
        <p:nvSpPr>
          <p:cNvPr id="8" name="2 Marcador de contenido"/>
          <p:cNvSpPr txBox="1">
            <a:spLocks/>
          </p:cNvSpPr>
          <p:nvPr/>
        </p:nvSpPr>
        <p:spPr>
          <a:xfrm>
            <a:off x="201245" y="6655878"/>
            <a:ext cx="6067352" cy="196561"/>
          </a:xfrm>
          <a:prstGeom prst="rect">
            <a:avLst/>
          </a:prstGeom>
        </p:spPr>
        <p:txBody>
          <a:bodyPr vert="horz" lIns="91440" tIns="45720" rIns="91440" bIns="45720" rtlCol="0">
            <a:noAutofit/>
          </a:bodyPr>
          <a:lstStyle>
            <a:lvl1pPr marL="342900" indent="-342900" algn="l" defTabSz="457200" rtl="0" eaLnBrk="1" latinLnBrk="0" hangingPunct="1">
              <a:spcBef>
                <a:spcPct val="20000"/>
              </a:spcBef>
              <a:buFont typeface="Arial"/>
              <a:buChar char="•"/>
              <a:defRPr sz="2800" b="0" i="0" kern="1200">
                <a:solidFill>
                  <a:schemeClr val="tx1"/>
                </a:solidFill>
                <a:latin typeface="Myriad Pro Light"/>
                <a:ea typeface="+mn-ea"/>
                <a:cs typeface="Myriad Pro Light"/>
              </a:defRPr>
            </a:lvl1pPr>
            <a:lvl2pPr marL="742950" indent="-285750" algn="l" defTabSz="457200" rtl="0" eaLnBrk="1" latinLnBrk="0" hangingPunct="1">
              <a:spcBef>
                <a:spcPct val="20000"/>
              </a:spcBef>
              <a:buFont typeface="Arial"/>
              <a:buChar char="–"/>
              <a:defRPr sz="2400" b="0" i="0" kern="1200">
                <a:solidFill>
                  <a:schemeClr val="tx1"/>
                </a:solidFill>
                <a:latin typeface="Myriad Pro Light"/>
                <a:ea typeface="+mn-ea"/>
                <a:cs typeface="Myriad Pro Light"/>
              </a:defRPr>
            </a:lvl2pPr>
            <a:lvl3pPr marL="1143000" indent="-228600" algn="l" defTabSz="457200" rtl="0" eaLnBrk="1" latinLnBrk="0" hangingPunct="1">
              <a:spcBef>
                <a:spcPct val="20000"/>
              </a:spcBef>
              <a:buFont typeface="Arial"/>
              <a:buChar char="•"/>
              <a:defRPr sz="2000" b="0" i="0" kern="1200">
                <a:solidFill>
                  <a:schemeClr val="tx1"/>
                </a:solidFill>
                <a:latin typeface="Myriad Pro Light"/>
                <a:ea typeface="+mn-ea"/>
                <a:cs typeface="Myriad Pro Light"/>
              </a:defRPr>
            </a:lvl3pPr>
            <a:lvl4pPr marL="1600200" indent="-228600" algn="l" defTabSz="457200" rtl="0" eaLnBrk="1" latinLnBrk="0" hangingPunct="1">
              <a:spcBef>
                <a:spcPct val="20000"/>
              </a:spcBef>
              <a:buFont typeface="Arial"/>
              <a:buChar char="–"/>
              <a:defRPr sz="1800" b="0" i="0" kern="1200">
                <a:solidFill>
                  <a:schemeClr val="tx1"/>
                </a:solidFill>
                <a:latin typeface="Myriad Pro Light"/>
                <a:ea typeface="+mn-ea"/>
                <a:cs typeface="Myriad Pro Light"/>
              </a:defRPr>
            </a:lvl4pPr>
            <a:lvl5pPr marL="2057400" indent="-228600" algn="l" defTabSz="457200" rtl="0" eaLnBrk="1" latinLnBrk="0" hangingPunct="1">
              <a:spcBef>
                <a:spcPct val="20000"/>
              </a:spcBef>
              <a:buFont typeface="Arial"/>
              <a:buChar char="»"/>
              <a:defRPr sz="1800" b="0" i="0" kern="1200">
                <a:solidFill>
                  <a:schemeClr val="tx1"/>
                </a:solidFill>
                <a:latin typeface="Myriad Pro Light"/>
                <a:ea typeface="+mn-ea"/>
                <a:cs typeface="Myriad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spcBef>
                <a:spcPts val="0"/>
              </a:spcBef>
              <a:spcAft>
                <a:spcPts val="600"/>
              </a:spcAft>
              <a:buClr>
                <a:srgbClr val="CD0000"/>
              </a:buClr>
              <a:buSzPct val="110000"/>
              <a:buNone/>
            </a:pPr>
            <a:r>
              <a:rPr lang="es-MX" sz="900" dirty="0">
                <a:latin typeface="Century Gothic" panose="020B0502020202020204" pitchFamily="34" charset="0"/>
              </a:rPr>
              <a:t>Fuente: </a:t>
            </a:r>
            <a:r>
              <a:rPr lang="es-MX" sz="900" dirty="0">
                <a:solidFill>
                  <a:prstClr val="black"/>
                </a:solidFill>
                <a:latin typeface="Century Gothic" panose="020B0502020202020204" pitchFamily="34" charset="0"/>
              </a:rPr>
              <a:t>Elaborado por </a:t>
            </a:r>
            <a:r>
              <a:rPr lang="es-MX" sz="900" dirty="0">
                <a:latin typeface="Century Gothic" panose="020B0502020202020204" pitchFamily="34" charset="0"/>
              </a:rPr>
              <a:t>la Gerencia Sr. de MFGI del Infonavit con datos de PiP</a:t>
            </a:r>
          </a:p>
        </p:txBody>
      </p:sp>
      <p:sp>
        <p:nvSpPr>
          <p:cNvPr id="9" name="8 Botón de acción: Hacia atrás o Anterior">
            <a:hlinkClick r:id="rId3" action="ppaction://hlinksldjump" highlightClick="1"/>
          </p:cNvPr>
          <p:cNvSpPr/>
          <p:nvPr/>
        </p:nvSpPr>
        <p:spPr>
          <a:xfrm>
            <a:off x="8017441" y="6466488"/>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3884736295"/>
      </p:ext>
    </p:extLst>
  </p:cSld>
  <p:clrMapOvr>
    <a:masterClrMapping/>
  </p:clrMapOvr>
  <p:timing>
    <p:tnLst>
      <p:par>
        <p:cTn id="1" dur="indefinite" restart="never" nodeType="tmRoot"/>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Imagen 4"/>
          <p:cNvPicPr>
            <a:picLocks noChangeAspect="1"/>
          </p:cNvPicPr>
          <p:nvPr/>
        </p:nvPicPr>
        <p:blipFill>
          <a:blip r:embed="rId2"/>
          <a:stretch>
            <a:fillRect/>
          </a:stretch>
        </p:blipFill>
        <p:spPr>
          <a:xfrm>
            <a:off x="385200" y="1274400"/>
            <a:ext cx="7232400" cy="5253917"/>
          </a:xfrm>
          <a:prstGeom prst="rect">
            <a:avLst/>
          </a:prstGeom>
        </p:spPr>
      </p:pic>
      <p:sp>
        <p:nvSpPr>
          <p:cNvPr id="2" name="Título 1"/>
          <p:cNvSpPr>
            <a:spLocks noGrp="1"/>
          </p:cNvSpPr>
          <p:nvPr>
            <p:ph type="title"/>
          </p:nvPr>
        </p:nvSpPr>
        <p:spPr>
          <a:xfrm>
            <a:off x="457200" y="274638"/>
            <a:ext cx="7294728" cy="631825"/>
          </a:xfrm>
        </p:spPr>
        <p:txBody>
          <a:bodyPr/>
          <a:lstStyle/>
          <a:p>
            <a:r>
              <a:rPr lang="es-MX" sz="2000" b="1" dirty="0">
                <a:latin typeface="Century Gothic" panose="020B0502020202020204" pitchFamily="34" charset="0"/>
              </a:rPr>
              <a:t>Anexo. TIR’s </a:t>
            </a:r>
            <a:r>
              <a:rPr lang="es-MX" sz="2000" b="1" dirty="0" smtClean="0">
                <a:latin typeface="Century Gothic" panose="020B0502020202020204" pitchFamily="34" charset="0"/>
              </a:rPr>
              <a:t>del sector de mezzanine y otros: 8.4%</a:t>
            </a:r>
            <a:br>
              <a:rPr lang="es-MX" sz="2000" b="1" dirty="0" smtClean="0">
                <a:latin typeface="Century Gothic" panose="020B0502020202020204" pitchFamily="34" charset="0"/>
              </a:rPr>
            </a:br>
            <a:r>
              <a:rPr lang="es-MX" sz="2000" b="1" dirty="0" smtClean="0">
                <a:latin typeface="Century Gothic" panose="020B0502020202020204" pitchFamily="34" charset="0"/>
              </a:rPr>
              <a:t>(de fecha de emisión al </a:t>
            </a:r>
            <a:r>
              <a:rPr lang="es-MX" sz="2000" b="1" dirty="0">
                <a:latin typeface="Century Gothic" panose="020B0502020202020204" pitchFamily="34" charset="0"/>
              </a:rPr>
              <a:t>28-abr-2017)</a:t>
            </a:r>
          </a:p>
        </p:txBody>
      </p:sp>
      <p:sp>
        <p:nvSpPr>
          <p:cNvPr id="4" name="Marcador de número de diapositiva 3"/>
          <p:cNvSpPr>
            <a:spLocks noGrp="1"/>
          </p:cNvSpPr>
          <p:nvPr>
            <p:ph type="sldNum" sz="quarter" idx="12"/>
          </p:nvPr>
        </p:nvSpPr>
        <p:spPr/>
        <p:txBody>
          <a:bodyPr vert="horz" wrap="square" lIns="91440" tIns="45720" rIns="91440" bIns="45720" numCol="1" anchor="ctr" anchorCtr="0" compatLnSpc="1">
            <a:prstTxWarp prst="textNoShape">
              <a:avLst/>
            </a:prstTxWarp>
          </a:bodyPr>
          <a:lstStyle/>
          <a:p>
            <a:fld id="{05E83AA4-A00D-4AA0-8FE8-B93C9F3EC141}" type="slidenum">
              <a:rPr lang="es-ES" altLang="es-MX">
                <a:latin typeface="Century Gothic" panose="020B0502020202020204" pitchFamily="34" charset="0"/>
              </a:rPr>
              <a:pPr/>
              <a:t>107</a:t>
            </a:fld>
            <a:endParaRPr lang="es-ES" altLang="es-MX" dirty="0">
              <a:latin typeface="Century Gothic" panose="020B0502020202020204" pitchFamily="34" charset="0"/>
            </a:endParaRPr>
          </a:p>
        </p:txBody>
      </p:sp>
      <p:sp>
        <p:nvSpPr>
          <p:cNvPr id="9" name="CuadroTexto 8"/>
          <p:cNvSpPr txBox="1"/>
          <p:nvPr/>
        </p:nvSpPr>
        <p:spPr>
          <a:xfrm>
            <a:off x="3515365" y="6473163"/>
            <a:ext cx="1540806" cy="246221"/>
          </a:xfrm>
          <a:prstGeom prst="rect">
            <a:avLst/>
          </a:prstGeom>
          <a:noFill/>
        </p:spPr>
        <p:txBody>
          <a:bodyPr wrap="none" rtlCol="0">
            <a:spAutoFit/>
          </a:bodyPr>
          <a:lstStyle/>
          <a:p>
            <a:r>
              <a:rPr lang="es-MX" sz="1000" b="1" dirty="0" smtClean="0">
                <a:latin typeface="Century Gothic" panose="020B0502020202020204" pitchFamily="34" charset="0"/>
              </a:rPr>
              <a:t>Fecha de colocación</a:t>
            </a:r>
            <a:endParaRPr lang="es-MX" sz="1000" b="1" dirty="0">
              <a:latin typeface="Century Gothic" panose="020B0502020202020204" pitchFamily="34" charset="0"/>
            </a:endParaRPr>
          </a:p>
        </p:txBody>
      </p:sp>
      <p:graphicFrame>
        <p:nvGraphicFramePr>
          <p:cNvPr id="3" name="Tabla 2"/>
          <p:cNvGraphicFramePr>
            <a:graphicFrameLocks noGrp="1"/>
          </p:cNvGraphicFramePr>
          <p:nvPr>
            <p:extLst/>
          </p:nvPr>
        </p:nvGraphicFramePr>
        <p:xfrm>
          <a:off x="5791200" y="1388461"/>
          <a:ext cx="2895600" cy="762000"/>
        </p:xfrm>
        <a:graphic>
          <a:graphicData uri="http://schemas.openxmlformats.org/drawingml/2006/table">
            <a:tbl>
              <a:tblPr/>
              <a:tblGrid>
                <a:gridCol w="1730996"/>
                <a:gridCol w="582302"/>
                <a:gridCol w="582302"/>
              </a:tblGrid>
              <a:tr h="190500">
                <a:tc>
                  <a:txBody>
                    <a:bodyPr/>
                    <a:lstStyle/>
                    <a:p>
                      <a:pPr algn="l" fontAlgn="b"/>
                      <a:r>
                        <a:rPr lang="es-MX" sz="1100" b="1" i="0" u="none" strike="noStrike" dirty="0">
                          <a:solidFill>
                            <a:srgbClr val="FFFFFF"/>
                          </a:solidFill>
                          <a:effectLst/>
                          <a:latin typeface="Century Gothic" panose="020B0502020202020204" pitchFamily="34" charset="0"/>
                        </a:rPr>
                        <a:t>TIR</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gridSpan="2">
                  <a:txBody>
                    <a:bodyPr/>
                    <a:lstStyle/>
                    <a:p>
                      <a:pPr algn="ctr" fontAlgn="b"/>
                      <a:r>
                        <a:rPr lang="es-MX" sz="1100" b="1" i="0" u="none" strike="noStrike" dirty="0" smtClean="0">
                          <a:solidFill>
                            <a:srgbClr val="000000"/>
                          </a:solidFill>
                          <a:effectLst/>
                          <a:latin typeface="Century Gothic" panose="020B0502020202020204" pitchFamily="34" charset="0"/>
                        </a:rPr>
                        <a:t>8.4%</a:t>
                      </a:r>
                      <a:endParaRPr lang="es-MX" sz="1100" b="1" i="0" u="none" strike="noStrike" dirty="0">
                        <a:solidFill>
                          <a:srgbClr val="000000"/>
                        </a:solidFill>
                        <a:effectLst/>
                        <a:latin typeface="Century Gothic" panose="020B0502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endParaRPr lang="es-MX"/>
                    </a:p>
                  </a:txBody>
                  <a:tcPr/>
                </a:tc>
              </a:tr>
              <a:tr h="190500">
                <a:tc>
                  <a:txBody>
                    <a:bodyPr/>
                    <a:lstStyle/>
                    <a:p>
                      <a:pPr algn="l" fontAlgn="b"/>
                      <a:r>
                        <a:rPr lang="es-MX" sz="1100" b="1" i="0" u="none" strike="noStrike" dirty="0">
                          <a:solidFill>
                            <a:srgbClr val="FFFFFF"/>
                          </a:solidFill>
                          <a:effectLst/>
                          <a:latin typeface="Century Gothic" panose="020B0502020202020204" pitchFamily="34" charset="0"/>
                        </a:rPr>
                        <a:t>Total de CKD's</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gridSpan="2">
                  <a:txBody>
                    <a:bodyPr/>
                    <a:lstStyle/>
                    <a:p>
                      <a:pPr algn="ctr" fontAlgn="b"/>
                      <a:r>
                        <a:rPr lang="es-MX" sz="1100" b="1" i="0" u="none" strike="noStrike" dirty="0">
                          <a:solidFill>
                            <a:srgbClr val="000000"/>
                          </a:solidFill>
                          <a:effectLst/>
                          <a:latin typeface="Century Gothic" panose="020B0502020202020204" pitchFamily="34" charset="0"/>
                        </a:rPr>
                        <a:t>11</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endParaRPr lang="es-MX"/>
                    </a:p>
                  </a:txBody>
                  <a:tcPr/>
                </a:tc>
              </a:tr>
              <a:tr h="190500">
                <a:tc>
                  <a:txBody>
                    <a:bodyPr/>
                    <a:lstStyle/>
                    <a:p>
                      <a:pPr algn="l" fontAlgn="b"/>
                      <a:r>
                        <a:rPr lang="es-MX" sz="1100" b="1" i="0" u="none" strike="noStrike" dirty="0">
                          <a:solidFill>
                            <a:srgbClr val="FFFFFF"/>
                          </a:solidFill>
                          <a:effectLst/>
                          <a:latin typeface="Century Gothic" panose="020B0502020202020204" pitchFamily="34" charset="0"/>
                        </a:rPr>
                        <a:t>TIR negativa</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fontAlgn="b"/>
                      <a:r>
                        <a:rPr lang="es-MX" sz="1100" b="1" i="0" u="none" strike="noStrike" dirty="0">
                          <a:solidFill>
                            <a:srgbClr val="000000"/>
                          </a:solidFill>
                          <a:effectLst/>
                          <a:latin typeface="Century Gothic" panose="020B0502020202020204" pitchFamily="34" charset="0"/>
                        </a:rPr>
                        <a:t>2</a:t>
                      </a:r>
                    </a:p>
                  </a:txBody>
                  <a:tcPr marL="9525" marR="9525" marT="9525" marB="0" anchor="b">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s-MX" sz="1100" b="1" i="0" u="none" strike="noStrike" dirty="0">
                          <a:solidFill>
                            <a:srgbClr val="000000"/>
                          </a:solidFill>
                          <a:effectLst/>
                          <a:latin typeface="Century Gothic" panose="020B0502020202020204" pitchFamily="34" charset="0"/>
                        </a:rPr>
                        <a:t>(18%)</a:t>
                      </a:r>
                    </a:p>
                  </a:txBody>
                  <a:tcPr marL="9525" marR="9525" marT="9525" marB="0" anchor="b">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0500">
                <a:tc>
                  <a:txBody>
                    <a:bodyPr/>
                    <a:lstStyle/>
                    <a:p>
                      <a:pPr algn="l" fontAlgn="b"/>
                      <a:r>
                        <a:rPr lang="es-MX" sz="1100" b="1" i="0" u="none" strike="noStrike" dirty="0">
                          <a:solidFill>
                            <a:srgbClr val="FFFFFF"/>
                          </a:solidFill>
                          <a:effectLst/>
                          <a:latin typeface="Century Gothic" panose="020B0502020202020204" pitchFamily="34" charset="0"/>
                        </a:rPr>
                        <a:t>TIR arriba del promedio</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fontAlgn="b"/>
                      <a:r>
                        <a:rPr lang="es-MX" sz="1100" b="1" i="0" u="none" strike="noStrike" dirty="0">
                          <a:solidFill>
                            <a:srgbClr val="000000"/>
                          </a:solidFill>
                          <a:effectLst/>
                          <a:latin typeface="Century Gothic" panose="020B0502020202020204" pitchFamily="34" charset="0"/>
                        </a:rPr>
                        <a:t>3</a:t>
                      </a:r>
                    </a:p>
                  </a:txBody>
                  <a:tcPr marL="9525" marR="9525" marT="9525" marB="0" anchor="b">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s-MX" sz="1100" b="1" i="0" u="none" strike="noStrike" dirty="0" smtClean="0">
                          <a:solidFill>
                            <a:srgbClr val="000000"/>
                          </a:solidFill>
                          <a:effectLst/>
                          <a:latin typeface="Century Gothic" panose="020B0502020202020204" pitchFamily="34" charset="0"/>
                        </a:rPr>
                        <a:t>(27%)</a:t>
                      </a:r>
                      <a:endParaRPr lang="es-MX" sz="1100" b="1" i="0" u="none" strike="noStrike" dirty="0">
                        <a:solidFill>
                          <a:srgbClr val="000000"/>
                        </a:solidFill>
                        <a:effectLst/>
                        <a:latin typeface="Century Gothic" panose="020B0502020202020204" pitchFamily="34" charset="0"/>
                      </a:endParaRPr>
                    </a:p>
                  </a:txBody>
                  <a:tcPr marL="9525" marR="9525" marT="9525" marB="0" anchor="b">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bl>
          </a:graphicData>
        </a:graphic>
      </p:graphicFrame>
      <p:sp>
        <p:nvSpPr>
          <p:cNvPr id="8" name="2 Marcador de contenido"/>
          <p:cNvSpPr txBox="1">
            <a:spLocks/>
          </p:cNvSpPr>
          <p:nvPr/>
        </p:nvSpPr>
        <p:spPr>
          <a:xfrm>
            <a:off x="201245" y="6655878"/>
            <a:ext cx="6067352" cy="196561"/>
          </a:xfrm>
          <a:prstGeom prst="rect">
            <a:avLst/>
          </a:prstGeom>
        </p:spPr>
        <p:txBody>
          <a:bodyPr vert="horz" lIns="91440" tIns="45720" rIns="91440" bIns="45720" rtlCol="0">
            <a:noAutofit/>
          </a:bodyPr>
          <a:lstStyle>
            <a:lvl1pPr marL="342900" indent="-342900" algn="l" defTabSz="457200" rtl="0" eaLnBrk="1" latinLnBrk="0" hangingPunct="1">
              <a:spcBef>
                <a:spcPct val="20000"/>
              </a:spcBef>
              <a:buFont typeface="Arial"/>
              <a:buChar char="•"/>
              <a:defRPr sz="2800" b="0" i="0" kern="1200">
                <a:solidFill>
                  <a:schemeClr val="tx1"/>
                </a:solidFill>
                <a:latin typeface="Myriad Pro Light"/>
                <a:ea typeface="+mn-ea"/>
                <a:cs typeface="Myriad Pro Light"/>
              </a:defRPr>
            </a:lvl1pPr>
            <a:lvl2pPr marL="742950" indent="-285750" algn="l" defTabSz="457200" rtl="0" eaLnBrk="1" latinLnBrk="0" hangingPunct="1">
              <a:spcBef>
                <a:spcPct val="20000"/>
              </a:spcBef>
              <a:buFont typeface="Arial"/>
              <a:buChar char="–"/>
              <a:defRPr sz="2400" b="0" i="0" kern="1200">
                <a:solidFill>
                  <a:schemeClr val="tx1"/>
                </a:solidFill>
                <a:latin typeface="Myriad Pro Light"/>
                <a:ea typeface="+mn-ea"/>
                <a:cs typeface="Myriad Pro Light"/>
              </a:defRPr>
            </a:lvl2pPr>
            <a:lvl3pPr marL="1143000" indent="-228600" algn="l" defTabSz="457200" rtl="0" eaLnBrk="1" latinLnBrk="0" hangingPunct="1">
              <a:spcBef>
                <a:spcPct val="20000"/>
              </a:spcBef>
              <a:buFont typeface="Arial"/>
              <a:buChar char="•"/>
              <a:defRPr sz="2000" b="0" i="0" kern="1200">
                <a:solidFill>
                  <a:schemeClr val="tx1"/>
                </a:solidFill>
                <a:latin typeface="Myriad Pro Light"/>
                <a:ea typeface="+mn-ea"/>
                <a:cs typeface="Myriad Pro Light"/>
              </a:defRPr>
            </a:lvl3pPr>
            <a:lvl4pPr marL="1600200" indent="-228600" algn="l" defTabSz="457200" rtl="0" eaLnBrk="1" latinLnBrk="0" hangingPunct="1">
              <a:spcBef>
                <a:spcPct val="20000"/>
              </a:spcBef>
              <a:buFont typeface="Arial"/>
              <a:buChar char="–"/>
              <a:defRPr sz="1800" b="0" i="0" kern="1200">
                <a:solidFill>
                  <a:schemeClr val="tx1"/>
                </a:solidFill>
                <a:latin typeface="Myriad Pro Light"/>
                <a:ea typeface="+mn-ea"/>
                <a:cs typeface="Myriad Pro Light"/>
              </a:defRPr>
            </a:lvl4pPr>
            <a:lvl5pPr marL="2057400" indent="-228600" algn="l" defTabSz="457200" rtl="0" eaLnBrk="1" latinLnBrk="0" hangingPunct="1">
              <a:spcBef>
                <a:spcPct val="20000"/>
              </a:spcBef>
              <a:buFont typeface="Arial"/>
              <a:buChar char="»"/>
              <a:defRPr sz="1800" b="0" i="0" kern="1200">
                <a:solidFill>
                  <a:schemeClr val="tx1"/>
                </a:solidFill>
                <a:latin typeface="Myriad Pro Light"/>
                <a:ea typeface="+mn-ea"/>
                <a:cs typeface="Myriad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spcBef>
                <a:spcPts val="0"/>
              </a:spcBef>
              <a:spcAft>
                <a:spcPts val="600"/>
              </a:spcAft>
              <a:buClr>
                <a:srgbClr val="CD0000"/>
              </a:buClr>
              <a:buSzPct val="110000"/>
              <a:buNone/>
            </a:pPr>
            <a:r>
              <a:rPr lang="es-MX" sz="900" dirty="0">
                <a:latin typeface="Century Gothic" panose="020B0502020202020204" pitchFamily="34" charset="0"/>
              </a:rPr>
              <a:t>Fuente: </a:t>
            </a:r>
            <a:r>
              <a:rPr lang="es-MX" sz="900" dirty="0">
                <a:solidFill>
                  <a:prstClr val="black"/>
                </a:solidFill>
                <a:latin typeface="Century Gothic" panose="020B0502020202020204" pitchFamily="34" charset="0"/>
              </a:rPr>
              <a:t>Elaborado por </a:t>
            </a:r>
            <a:r>
              <a:rPr lang="es-MX" sz="900" dirty="0">
                <a:latin typeface="Century Gothic" panose="020B0502020202020204" pitchFamily="34" charset="0"/>
              </a:rPr>
              <a:t>la Gerencia Sr. de MFGI del Infonavit con datos de PiP</a:t>
            </a:r>
          </a:p>
        </p:txBody>
      </p:sp>
      <p:sp>
        <p:nvSpPr>
          <p:cNvPr id="10" name="9 Botón de acción: Hacia atrás o Anterior">
            <a:hlinkClick r:id="rId3" action="ppaction://hlinksldjump" highlightClick="1"/>
          </p:cNvPr>
          <p:cNvSpPr/>
          <p:nvPr/>
        </p:nvSpPr>
        <p:spPr>
          <a:xfrm>
            <a:off x="8017441" y="6466488"/>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2613062959"/>
      </p:ext>
    </p:extLst>
  </p:cSld>
  <p:clrMapOvr>
    <a:masterClrMapping/>
  </p:clrMapOvr>
  <p:timing>
    <p:tnLst>
      <p:par>
        <p:cTn id="1" dur="indefinite" restart="never" nodeType="tmRoot"/>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Imagen 5"/>
          <p:cNvPicPr>
            <a:picLocks noChangeAspect="1"/>
          </p:cNvPicPr>
          <p:nvPr/>
        </p:nvPicPr>
        <p:blipFill>
          <a:blip r:embed="rId2"/>
          <a:stretch>
            <a:fillRect/>
          </a:stretch>
        </p:blipFill>
        <p:spPr>
          <a:xfrm>
            <a:off x="385200" y="1274400"/>
            <a:ext cx="7232400" cy="5253917"/>
          </a:xfrm>
          <a:prstGeom prst="rect">
            <a:avLst/>
          </a:prstGeom>
        </p:spPr>
      </p:pic>
      <p:sp>
        <p:nvSpPr>
          <p:cNvPr id="2" name="Título 1"/>
          <p:cNvSpPr>
            <a:spLocks noGrp="1"/>
          </p:cNvSpPr>
          <p:nvPr>
            <p:ph type="title"/>
          </p:nvPr>
        </p:nvSpPr>
        <p:spPr>
          <a:xfrm>
            <a:off x="457200" y="274638"/>
            <a:ext cx="7294728" cy="631825"/>
          </a:xfrm>
        </p:spPr>
        <p:txBody>
          <a:bodyPr/>
          <a:lstStyle/>
          <a:p>
            <a:r>
              <a:rPr lang="es-MX" sz="2000" b="1" dirty="0">
                <a:latin typeface="Century Gothic" panose="020B0502020202020204" pitchFamily="34" charset="0"/>
              </a:rPr>
              <a:t>Anexo. TIR’s </a:t>
            </a:r>
            <a:r>
              <a:rPr lang="es-MX" sz="2000" b="1" dirty="0" smtClean="0">
                <a:latin typeface="Century Gothic" panose="020B0502020202020204" pitchFamily="34" charset="0"/>
              </a:rPr>
              <a:t>del sector de energía: -15.7% </a:t>
            </a:r>
            <a:br>
              <a:rPr lang="es-MX" sz="2000" b="1" dirty="0" smtClean="0">
                <a:latin typeface="Century Gothic" panose="020B0502020202020204" pitchFamily="34" charset="0"/>
              </a:rPr>
            </a:br>
            <a:r>
              <a:rPr lang="es-MX" sz="2000" b="1" dirty="0" smtClean="0">
                <a:latin typeface="Century Gothic" panose="020B0502020202020204" pitchFamily="34" charset="0"/>
              </a:rPr>
              <a:t>(de fecha de emisión al </a:t>
            </a:r>
            <a:r>
              <a:rPr lang="es-MX" sz="2000" b="1" dirty="0">
                <a:latin typeface="Century Gothic" panose="020B0502020202020204" pitchFamily="34" charset="0"/>
              </a:rPr>
              <a:t>28-abr-2017)</a:t>
            </a:r>
          </a:p>
        </p:txBody>
      </p:sp>
      <p:sp>
        <p:nvSpPr>
          <p:cNvPr id="4" name="Marcador de número de diapositiva 3"/>
          <p:cNvSpPr>
            <a:spLocks noGrp="1"/>
          </p:cNvSpPr>
          <p:nvPr>
            <p:ph type="sldNum" sz="quarter" idx="12"/>
          </p:nvPr>
        </p:nvSpPr>
        <p:spPr/>
        <p:txBody>
          <a:bodyPr vert="horz" wrap="square" lIns="91440" tIns="45720" rIns="91440" bIns="45720" numCol="1" anchor="ctr" anchorCtr="0" compatLnSpc="1">
            <a:prstTxWarp prst="textNoShape">
              <a:avLst/>
            </a:prstTxWarp>
          </a:bodyPr>
          <a:lstStyle/>
          <a:p>
            <a:fld id="{05E83AA4-A00D-4AA0-8FE8-B93C9F3EC141}" type="slidenum">
              <a:rPr lang="es-ES" altLang="es-MX">
                <a:latin typeface="Century Gothic" panose="020B0502020202020204" pitchFamily="34" charset="0"/>
              </a:rPr>
              <a:pPr/>
              <a:t>108</a:t>
            </a:fld>
            <a:endParaRPr lang="es-ES" altLang="es-MX" dirty="0">
              <a:latin typeface="Century Gothic" panose="020B0502020202020204" pitchFamily="34" charset="0"/>
            </a:endParaRPr>
          </a:p>
        </p:txBody>
      </p:sp>
      <p:sp>
        <p:nvSpPr>
          <p:cNvPr id="10" name="CuadroTexto 9"/>
          <p:cNvSpPr txBox="1"/>
          <p:nvPr/>
        </p:nvSpPr>
        <p:spPr>
          <a:xfrm>
            <a:off x="3515365" y="6473163"/>
            <a:ext cx="1540806" cy="246221"/>
          </a:xfrm>
          <a:prstGeom prst="rect">
            <a:avLst/>
          </a:prstGeom>
          <a:noFill/>
        </p:spPr>
        <p:txBody>
          <a:bodyPr wrap="none" rtlCol="0">
            <a:spAutoFit/>
          </a:bodyPr>
          <a:lstStyle/>
          <a:p>
            <a:r>
              <a:rPr lang="es-MX" sz="1000" b="1" dirty="0" smtClean="0">
                <a:latin typeface="Century Gothic" panose="020B0502020202020204" pitchFamily="34" charset="0"/>
              </a:rPr>
              <a:t>Fecha de colocación</a:t>
            </a:r>
            <a:endParaRPr lang="es-MX" sz="1000" b="1" dirty="0">
              <a:latin typeface="Century Gothic" panose="020B0502020202020204" pitchFamily="34" charset="0"/>
            </a:endParaRPr>
          </a:p>
        </p:txBody>
      </p:sp>
      <p:graphicFrame>
        <p:nvGraphicFramePr>
          <p:cNvPr id="3" name="Tabla 2"/>
          <p:cNvGraphicFramePr>
            <a:graphicFrameLocks noGrp="1"/>
          </p:cNvGraphicFramePr>
          <p:nvPr>
            <p:extLst/>
          </p:nvPr>
        </p:nvGraphicFramePr>
        <p:xfrm>
          <a:off x="4466601" y="4648382"/>
          <a:ext cx="2895600" cy="762000"/>
        </p:xfrm>
        <a:graphic>
          <a:graphicData uri="http://schemas.openxmlformats.org/drawingml/2006/table">
            <a:tbl>
              <a:tblPr/>
              <a:tblGrid>
                <a:gridCol w="1730996"/>
                <a:gridCol w="582302"/>
                <a:gridCol w="582302"/>
              </a:tblGrid>
              <a:tr h="190500">
                <a:tc>
                  <a:txBody>
                    <a:bodyPr/>
                    <a:lstStyle/>
                    <a:p>
                      <a:pPr algn="l" fontAlgn="b"/>
                      <a:r>
                        <a:rPr lang="es-MX" sz="1100" b="1" i="0" u="none" strike="noStrike" dirty="0">
                          <a:solidFill>
                            <a:srgbClr val="FFFFFF"/>
                          </a:solidFill>
                          <a:effectLst/>
                          <a:latin typeface="Century Gothic" panose="020B0502020202020204" pitchFamily="34" charset="0"/>
                        </a:rPr>
                        <a:t>TIR</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gridSpan="2">
                  <a:txBody>
                    <a:bodyPr/>
                    <a:lstStyle/>
                    <a:p>
                      <a:pPr algn="ctr" fontAlgn="b"/>
                      <a:r>
                        <a:rPr lang="es-MX" sz="1100" b="1" i="0" u="none" strike="noStrike" dirty="0">
                          <a:solidFill>
                            <a:srgbClr val="000000"/>
                          </a:solidFill>
                          <a:effectLst/>
                          <a:latin typeface="Century Gothic" panose="020B0502020202020204" pitchFamily="34" charset="0"/>
                        </a:rPr>
                        <a:t>-</a:t>
                      </a:r>
                      <a:r>
                        <a:rPr lang="es-MX" sz="1100" b="1" i="0" u="none" strike="noStrike" dirty="0" smtClean="0">
                          <a:solidFill>
                            <a:srgbClr val="000000"/>
                          </a:solidFill>
                          <a:effectLst/>
                          <a:latin typeface="Century Gothic" panose="020B0502020202020204" pitchFamily="34" charset="0"/>
                        </a:rPr>
                        <a:t>15.7%</a:t>
                      </a:r>
                      <a:endParaRPr lang="es-MX" sz="1100" b="1" i="0" u="none" strike="noStrike" dirty="0">
                        <a:solidFill>
                          <a:srgbClr val="000000"/>
                        </a:solidFill>
                        <a:effectLst/>
                        <a:latin typeface="Century Gothic" panose="020B0502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endParaRPr lang="es-MX"/>
                    </a:p>
                  </a:txBody>
                  <a:tcPr/>
                </a:tc>
              </a:tr>
              <a:tr h="190500">
                <a:tc>
                  <a:txBody>
                    <a:bodyPr/>
                    <a:lstStyle/>
                    <a:p>
                      <a:pPr algn="l" fontAlgn="b"/>
                      <a:r>
                        <a:rPr lang="es-MX" sz="1100" b="1" i="0" u="none" strike="noStrike" dirty="0">
                          <a:solidFill>
                            <a:srgbClr val="FFFFFF"/>
                          </a:solidFill>
                          <a:effectLst/>
                          <a:latin typeface="Century Gothic" panose="020B0502020202020204" pitchFamily="34" charset="0"/>
                        </a:rPr>
                        <a:t>Total de CKD's</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gridSpan="2">
                  <a:txBody>
                    <a:bodyPr/>
                    <a:lstStyle/>
                    <a:p>
                      <a:pPr algn="ctr" fontAlgn="b"/>
                      <a:r>
                        <a:rPr lang="es-MX" sz="1100" b="1" i="0" u="none" strike="noStrike" dirty="0">
                          <a:solidFill>
                            <a:srgbClr val="000000"/>
                          </a:solidFill>
                          <a:effectLst/>
                          <a:latin typeface="Century Gothic" panose="020B0502020202020204" pitchFamily="34" charset="0"/>
                        </a:rPr>
                        <a:t>7</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endParaRPr lang="es-MX"/>
                    </a:p>
                  </a:txBody>
                  <a:tcPr/>
                </a:tc>
              </a:tr>
              <a:tr h="190500">
                <a:tc>
                  <a:txBody>
                    <a:bodyPr/>
                    <a:lstStyle/>
                    <a:p>
                      <a:pPr algn="l" fontAlgn="b"/>
                      <a:r>
                        <a:rPr lang="es-MX" sz="1100" b="1" i="0" u="none" strike="noStrike" dirty="0">
                          <a:solidFill>
                            <a:srgbClr val="FFFFFF"/>
                          </a:solidFill>
                          <a:effectLst/>
                          <a:latin typeface="Century Gothic" panose="020B0502020202020204" pitchFamily="34" charset="0"/>
                        </a:rPr>
                        <a:t>TIR negativa</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fontAlgn="b"/>
                      <a:r>
                        <a:rPr lang="es-MX" sz="1100" b="1" i="0" u="none" strike="noStrike" dirty="0">
                          <a:solidFill>
                            <a:srgbClr val="000000"/>
                          </a:solidFill>
                          <a:effectLst/>
                          <a:latin typeface="Century Gothic" panose="020B0502020202020204" pitchFamily="34" charset="0"/>
                        </a:rPr>
                        <a:t>5</a:t>
                      </a:r>
                    </a:p>
                  </a:txBody>
                  <a:tcPr marL="9525" marR="9525" marT="9525" marB="0" anchor="b">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s-MX" sz="1100" b="1" i="0" u="none" strike="noStrike" dirty="0">
                          <a:solidFill>
                            <a:srgbClr val="000000"/>
                          </a:solidFill>
                          <a:effectLst/>
                          <a:latin typeface="Century Gothic" panose="020B0502020202020204" pitchFamily="34" charset="0"/>
                        </a:rPr>
                        <a:t>(71%)</a:t>
                      </a:r>
                    </a:p>
                  </a:txBody>
                  <a:tcPr marL="9525" marR="9525" marT="9525" marB="0" anchor="b">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0500">
                <a:tc>
                  <a:txBody>
                    <a:bodyPr/>
                    <a:lstStyle/>
                    <a:p>
                      <a:pPr algn="l" fontAlgn="b"/>
                      <a:r>
                        <a:rPr lang="es-MX" sz="1100" b="1" i="0" u="none" strike="noStrike" dirty="0">
                          <a:solidFill>
                            <a:srgbClr val="FFFFFF"/>
                          </a:solidFill>
                          <a:effectLst/>
                          <a:latin typeface="Century Gothic" panose="020B0502020202020204" pitchFamily="34" charset="0"/>
                        </a:rPr>
                        <a:t>TIR arriba del promedio</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fontAlgn="b"/>
                      <a:r>
                        <a:rPr lang="es-MX" sz="1100" b="1" i="0" u="none" strike="noStrike" dirty="0">
                          <a:solidFill>
                            <a:srgbClr val="000000"/>
                          </a:solidFill>
                          <a:effectLst/>
                          <a:latin typeface="Century Gothic" panose="020B0502020202020204" pitchFamily="34" charset="0"/>
                        </a:rPr>
                        <a:t>6</a:t>
                      </a:r>
                    </a:p>
                  </a:txBody>
                  <a:tcPr marL="9525" marR="9525" marT="9525" marB="0" anchor="b">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s-MX" sz="1100" b="1" i="0" u="none" strike="noStrike" dirty="0">
                          <a:solidFill>
                            <a:srgbClr val="000000"/>
                          </a:solidFill>
                          <a:effectLst/>
                          <a:latin typeface="Century Gothic" panose="020B0502020202020204" pitchFamily="34" charset="0"/>
                        </a:rPr>
                        <a:t>(86%)</a:t>
                      </a:r>
                    </a:p>
                  </a:txBody>
                  <a:tcPr marL="9525" marR="9525" marT="9525" marB="0" anchor="b">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bl>
          </a:graphicData>
        </a:graphic>
      </p:graphicFrame>
      <p:sp>
        <p:nvSpPr>
          <p:cNvPr id="8" name="2 Marcador de contenido"/>
          <p:cNvSpPr txBox="1">
            <a:spLocks/>
          </p:cNvSpPr>
          <p:nvPr/>
        </p:nvSpPr>
        <p:spPr>
          <a:xfrm>
            <a:off x="201245" y="6655878"/>
            <a:ext cx="6067352" cy="196561"/>
          </a:xfrm>
          <a:prstGeom prst="rect">
            <a:avLst/>
          </a:prstGeom>
        </p:spPr>
        <p:txBody>
          <a:bodyPr vert="horz" lIns="91440" tIns="45720" rIns="91440" bIns="45720" rtlCol="0">
            <a:noAutofit/>
          </a:bodyPr>
          <a:lstStyle>
            <a:lvl1pPr marL="342900" indent="-342900" algn="l" defTabSz="457200" rtl="0" eaLnBrk="1" latinLnBrk="0" hangingPunct="1">
              <a:spcBef>
                <a:spcPct val="20000"/>
              </a:spcBef>
              <a:buFont typeface="Arial"/>
              <a:buChar char="•"/>
              <a:defRPr sz="2800" b="0" i="0" kern="1200">
                <a:solidFill>
                  <a:schemeClr val="tx1"/>
                </a:solidFill>
                <a:latin typeface="Myriad Pro Light"/>
                <a:ea typeface="+mn-ea"/>
                <a:cs typeface="Myriad Pro Light"/>
              </a:defRPr>
            </a:lvl1pPr>
            <a:lvl2pPr marL="742950" indent="-285750" algn="l" defTabSz="457200" rtl="0" eaLnBrk="1" latinLnBrk="0" hangingPunct="1">
              <a:spcBef>
                <a:spcPct val="20000"/>
              </a:spcBef>
              <a:buFont typeface="Arial"/>
              <a:buChar char="–"/>
              <a:defRPr sz="2400" b="0" i="0" kern="1200">
                <a:solidFill>
                  <a:schemeClr val="tx1"/>
                </a:solidFill>
                <a:latin typeface="Myriad Pro Light"/>
                <a:ea typeface="+mn-ea"/>
                <a:cs typeface="Myriad Pro Light"/>
              </a:defRPr>
            </a:lvl2pPr>
            <a:lvl3pPr marL="1143000" indent="-228600" algn="l" defTabSz="457200" rtl="0" eaLnBrk="1" latinLnBrk="0" hangingPunct="1">
              <a:spcBef>
                <a:spcPct val="20000"/>
              </a:spcBef>
              <a:buFont typeface="Arial"/>
              <a:buChar char="•"/>
              <a:defRPr sz="2000" b="0" i="0" kern="1200">
                <a:solidFill>
                  <a:schemeClr val="tx1"/>
                </a:solidFill>
                <a:latin typeface="Myriad Pro Light"/>
                <a:ea typeface="+mn-ea"/>
                <a:cs typeface="Myriad Pro Light"/>
              </a:defRPr>
            </a:lvl3pPr>
            <a:lvl4pPr marL="1600200" indent="-228600" algn="l" defTabSz="457200" rtl="0" eaLnBrk="1" latinLnBrk="0" hangingPunct="1">
              <a:spcBef>
                <a:spcPct val="20000"/>
              </a:spcBef>
              <a:buFont typeface="Arial"/>
              <a:buChar char="–"/>
              <a:defRPr sz="1800" b="0" i="0" kern="1200">
                <a:solidFill>
                  <a:schemeClr val="tx1"/>
                </a:solidFill>
                <a:latin typeface="Myriad Pro Light"/>
                <a:ea typeface="+mn-ea"/>
                <a:cs typeface="Myriad Pro Light"/>
              </a:defRPr>
            </a:lvl4pPr>
            <a:lvl5pPr marL="2057400" indent="-228600" algn="l" defTabSz="457200" rtl="0" eaLnBrk="1" latinLnBrk="0" hangingPunct="1">
              <a:spcBef>
                <a:spcPct val="20000"/>
              </a:spcBef>
              <a:buFont typeface="Arial"/>
              <a:buChar char="»"/>
              <a:defRPr sz="1800" b="0" i="0" kern="1200">
                <a:solidFill>
                  <a:schemeClr val="tx1"/>
                </a:solidFill>
                <a:latin typeface="Myriad Pro Light"/>
                <a:ea typeface="+mn-ea"/>
                <a:cs typeface="Myriad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spcBef>
                <a:spcPts val="0"/>
              </a:spcBef>
              <a:spcAft>
                <a:spcPts val="600"/>
              </a:spcAft>
              <a:buClr>
                <a:srgbClr val="CD0000"/>
              </a:buClr>
              <a:buSzPct val="110000"/>
              <a:buNone/>
            </a:pPr>
            <a:r>
              <a:rPr lang="es-MX" sz="900" dirty="0">
                <a:latin typeface="Century Gothic" panose="020B0502020202020204" pitchFamily="34" charset="0"/>
              </a:rPr>
              <a:t>Fuente: </a:t>
            </a:r>
            <a:r>
              <a:rPr lang="es-MX" sz="900" dirty="0">
                <a:solidFill>
                  <a:prstClr val="black"/>
                </a:solidFill>
                <a:latin typeface="Century Gothic" panose="020B0502020202020204" pitchFamily="34" charset="0"/>
              </a:rPr>
              <a:t>Elaborado por </a:t>
            </a:r>
            <a:r>
              <a:rPr lang="es-MX" sz="900" dirty="0">
                <a:latin typeface="Century Gothic" panose="020B0502020202020204" pitchFamily="34" charset="0"/>
              </a:rPr>
              <a:t>la Gerencia Sr. de MFGI del Infonavit con datos de PiP</a:t>
            </a:r>
          </a:p>
        </p:txBody>
      </p:sp>
      <p:sp>
        <p:nvSpPr>
          <p:cNvPr id="9" name="8 Botón de acción: Hacia atrás o Anterior">
            <a:hlinkClick r:id="rId3" action="ppaction://hlinksldjump" highlightClick="1"/>
          </p:cNvPr>
          <p:cNvSpPr/>
          <p:nvPr/>
        </p:nvSpPr>
        <p:spPr>
          <a:xfrm>
            <a:off x="8017441" y="6466488"/>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917061882"/>
      </p:ext>
    </p:extLst>
  </p:cSld>
  <p:clrMapOvr>
    <a:masterClrMapping/>
  </p:clrMapOvr>
  <p:timing>
    <p:tnLst>
      <p:par>
        <p:cTn id="1" dur="indefinite" restart="never" nodeType="tmRoot"/>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1 Título"/>
          <p:cNvSpPr txBox="1">
            <a:spLocks/>
          </p:cNvSpPr>
          <p:nvPr/>
        </p:nvSpPr>
        <p:spPr bwMode="auto">
          <a:xfrm>
            <a:off x="232470" y="112294"/>
            <a:ext cx="7519458" cy="568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noAutofit/>
          </a:bodyPr>
          <a:lstStyle>
            <a:lvl1pPr algn="l" defTabSz="457200" rtl="0" fontAlgn="base">
              <a:spcBef>
                <a:spcPct val="0"/>
              </a:spcBef>
              <a:spcAft>
                <a:spcPct val="0"/>
              </a:spcAft>
              <a:defRPr sz="3200" kern="1200">
                <a:solidFill>
                  <a:srgbClr val="CD0000"/>
                </a:solidFill>
                <a:latin typeface="Myriad Pro"/>
                <a:ea typeface="Myriad Pro"/>
                <a:cs typeface="Myriad Pro"/>
              </a:defRPr>
            </a:lvl1pPr>
            <a:lvl2pPr algn="l" defTabSz="457200" rtl="0" fontAlgn="base">
              <a:spcBef>
                <a:spcPct val="0"/>
              </a:spcBef>
              <a:spcAft>
                <a:spcPct val="0"/>
              </a:spcAft>
              <a:defRPr sz="3200">
                <a:solidFill>
                  <a:srgbClr val="CD0000"/>
                </a:solidFill>
                <a:latin typeface="Myriad Pro"/>
                <a:ea typeface="Myriad Pro"/>
                <a:cs typeface="Myriad Pro"/>
              </a:defRPr>
            </a:lvl2pPr>
            <a:lvl3pPr algn="l" defTabSz="457200" rtl="0" fontAlgn="base">
              <a:spcBef>
                <a:spcPct val="0"/>
              </a:spcBef>
              <a:spcAft>
                <a:spcPct val="0"/>
              </a:spcAft>
              <a:defRPr sz="3200">
                <a:solidFill>
                  <a:srgbClr val="CD0000"/>
                </a:solidFill>
                <a:latin typeface="Myriad Pro"/>
                <a:ea typeface="Myriad Pro"/>
                <a:cs typeface="Myriad Pro"/>
              </a:defRPr>
            </a:lvl3pPr>
            <a:lvl4pPr algn="l" defTabSz="457200" rtl="0" fontAlgn="base">
              <a:spcBef>
                <a:spcPct val="0"/>
              </a:spcBef>
              <a:spcAft>
                <a:spcPct val="0"/>
              </a:spcAft>
              <a:defRPr sz="3200">
                <a:solidFill>
                  <a:srgbClr val="CD0000"/>
                </a:solidFill>
                <a:latin typeface="Myriad Pro"/>
                <a:ea typeface="Myriad Pro"/>
                <a:cs typeface="Myriad Pro"/>
              </a:defRPr>
            </a:lvl4pPr>
            <a:lvl5pPr algn="l" defTabSz="457200" rtl="0" fontAlgn="base">
              <a:spcBef>
                <a:spcPct val="0"/>
              </a:spcBef>
              <a:spcAft>
                <a:spcPct val="0"/>
              </a:spcAft>
              <a:defRPr sz="3200">
                <a:solidFill>
                  <a:srgbClr val="CD0000"/>
                </a:solidFill>
                <a:latin typeface="Myriad Pro"/>
                <a:ea typeface="Myriad Pro"/>
                <a:cs typeface="Myriad Pro"/>
              </a:defRPr>
            </a:lvl5pPr>
            <a:lvl6pPr marL="457200" algn="l" defTabSz="457200" rtl="0" fontAlgn="base">
              <a:spcBef>
                <a:spcPct val="0"/>
              </a:spcBef>
              <a:spcAft>
                <a:spcPct val="0"/>
              </a:spcAft>
              <a:defRPr sz="3200">
                <a:solidFill>
                  <a:srgbClr val="CD0000"/>
                </a:solidFill>
                <a:latin typeface="Myriad Pro"/>
                <a:ea typeface="Myriad Pro"/>
                <a:cs typeface="Myriad Pro"/>
              </a:defRPr>
            </a:lvl6pPr>
            <a:lvl7pPr marL="914400" algn="l" defTabSz="457200" rtl="0" fontAlgn="base">
              <a:spcBef>
                <a:spcPct val="0"/>
              </a:spcBef>
              <a:spcAft>
                <a:spcPct val="0"/>
              </a:spcAft>
              <a:defRPr sz="3200">
                <a:solidFill>
                  <a:srgbClr val="CD0000"/>
                </a:solidFill>
                <a:latin typeface="Myriad Pro"/>
                <a:ea typeface="Myriad Pro"/>
                <a:cs typeface="Myriad Pro"/>
              </a:defRPr>
            </a:lvl7pPr>
            <a:lvl8pPr marL="1371600" algn="l" defTabSz="457200" rtl="0" fontAlgn="base">
              <a:spcBef>
                <a:spcPct val="0"/>
              </a:spcBef>
              <a:spcAft>
                <a:spcPct val="0"/>
              </a:spcAft>
              <a:defRPr sz="3200">
                <a:solidFill>
                  <a:srgbClr val="CD0000"/>
                </a:solidFill>
                <a:latin typeface="Myriad Pro"/>
                <a:ea typeface="Myriad Pro"/>
                <a:cs typeface="Myriad Pro"/>
              </a:defRPr>
            </a:lvl8pPr>
            <a:lvl9pPr marL="1828800" algn="l" defTabSz="457200" rtl="0" fontAlgn="base">
              <a:spcBef>
                <a:spcPct val="0"/>
              </a:spcBef>
              <a:spcAft>
                <a:spcPct val="0"/>
              </a:spcAft>
              <a:defRPr sz="3200">
                <a:solidFill>
                  <a:srgbClr val="CD0000"/>
                </a:solidFill>
                <a:latin typeface="Myriad Pro"/>
                <a:ea typeface="Myriad Pro"/>
                <a:cs typeface="Myriad Pro"/>
              </a:defRPr>
            </a:lvl9pPr>
          </a:lstStyle>
          <a:p>
            <a:pPr eaLnBrk="1" hangingPunct="1"/>
            <a:r>
              <a:rPr lang="es-MX" sz="2000" b="1" dirty="0">
                <a:latin typeface="Century Gothic" panose="020B0502020202020204" pitchFamily="34" charset="0"/>
              </a:rPr>
              <a:t>Anexo. Descripción de cada CKD</a:t>
            </a:r>
          </a:p>
        </p:txBody>
      </p:sp>
      <p:pic>
        <p:nvPicPr>
          <p:cNvPr id="5" name="Imagen 4"/>
          <p:cNvPicPr>
            <a:picLocks noChangeAspect="1"/>
          </p:cNvPicPr>
          <p:nvPr/>
        </p:nvPicPr>
        <p:blipFill>
          <a:blip r:embed="rId2"/>
          <a:stretch>
            <a:fillRect/>
          </a:stretch>
        </p:blipFill>
        <p:spPr>
          <a:xfrm>
            <a:off x="272108" y="1321327"/>
            <a:ext cx="8599784" cy="4979626"/>
          </a:xfrm>
          <a:prstGeom prst="rect">
            <a:avLst/>
          </a:prstGeom>
        </p:spPr>
      </p:pic>
      <p:sp>
        <p:nvSpPr>
          <p:cNvPr id="2" name="1 Marcador de número de diapositiva"/>
          <p:cNvSpPr>
            <a:spLocks noGrp="1"/>
          </p:cNvSpPr>
          <p:nvPr>
            <p:ph type="sldNum" sz="quarter" idx="12"/>
          </p:nvPr>
        </p:nvSpPr>
        <p:spPr>
          <a:xfrm>
            <a:off x="8338074" y="6356350"/>
            <a:ext cx="533818" cy="365125"/>
          </a:xfrm>
        </p:spPr>
        <p:txBody>
          <a:bodyPr vert="horz" wrap="square" lIns="91440" tIns="45720" rIns="91440" bIns="45720" numCol="1" anchor="ctr" anchorCtr="0" compatLnSpc="1">
            <a:prstTxWarp prst="textNoShape">
              <a:avLst/>
            </a:prstTxWarp>
          </a:bodyPr>
          <a:lstStyle/>
          <a:p>
            <a:pPr algn="ctr"/>
            <a:fld id="{05E83AA4-A00D-4AA0-8FE8-B93C9F3EC141}" type="slidenum">
              <a:rPr lang="es-ES" altLang="es-MX">
                <a:latin typeface="Century Gothic" panose="020B0502020202020204" pitchFamily="34" charset="0"/>
              </a:rPr>
              <a:pPr algn="ctr"/>
              <a:t>109</a:t>
            </a:fld>
            <a:endParaRPr lang="es-ES" altLang="es-MX" dirty="0">
              <a:latin typeface="Century Gothic" panose="020B0502020202020204" pitchFamily="34" charset="0"/>
            </a:endParaRPr>
          </a:p>
        </p:txBody>
      </p:sp>
      <p:sp>
        <p:nvSpPr>
          <p:cNvPr id="6" name="5 Botón de acción: Hacia atrás o Anterior">
            <a:hlinkClick r:id="rId3" action="ppaction://hlinksldjump" highlightClick="1"/>
          </p:cNvPr>
          <p:cNvSpPr/>
          <p:nvPr/>
        </p:nvSpPr>
        <p:spPr>
          <a:xfrm>
            <a:off x="8017441" y="6466488"/>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487258439"/>
      </p:ext>
    </p:extLst>
  </p:cSld>
  <p:clrMapOvr>
    <a:masterClrMapping/>
  </p:clrMapOvr>
  <p:timing>
    <p:tnLst>
      <p:par>
        <p:cTn id="1" dur="indefinite" restart="never" nodeType="tmRoot"/>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Imagen 1"/>
          <p:cNvPicPr>
            <a:picLocks noChangeAspect="1"/>
          </p:cNvPicPr>
          <p:nvPr/>
        </p:nvPicPr>
        <p:blipFill>
          <a:blip r:embed="rId2"/>
          <a:stretch>
            <a:fillRect/>
          </a:stretch>
        </p:blipFill>
        <p:spPr>
          <a:xfrm>
            <a:off x="272108" y="1333089"/>
            <a:ext cx="8599784" cy="4928813"/>
          </a:xfrm>
          <a:prstGeom prst="rect">
            <a:avLst/>
          </a:prstGeom>
        </p:spPr>
      </p:pic>
      <p:sp>
        <p:nvSpPr>
          <p:cNvPr id="3" name="2 Marcador de número de diapositiva"/>
          <p:cNvSpPr>
            <a:spLocks noGrp="1"/>
          </p:cNvSpPr>
          <p:nvPr>
            <p:ph type="sldNum" sz="quarter" idx="12"/>
          </p:nvPr>
        </p:nvSpPr>
        <p:spPr>
          <a:xfrm>
            <a:off x="8496965" y="6394742"/>
            <a:ext cx="422693" cy="365125"/>
          </a:xfrm>
        </p:spPr>
        <p:txBody>
          <a:bodyPr vert="horz" wrap="square" lIns="91440" tIns="45720" rIns="91440" bIns="45720" numCol="1" anchor="ctr" anchorCtr="0" compatLnSpc="1">
            <a:prstTxWarp prst="textNoShape">
              <a:avLst/>
            </a:prstTxWarp>
          </a:bodyPr>
          <a:lstStyle/>
          <a:p>
            <a:pPr algn="ctr"/>
            <a:fld id="{05E83AA4-A00D-4AA0-8FE8-B93C9F3EC141}" type="slidenum">
              <a:rPr lang="es-ES" altLang="es-MX">
                <a:latin typeface="Century Gothic" panose="020B0502020202020204" pitchFamily="34" charset="0"/>
              </a:rPr>
              <a:pPr algn="ctr"/>
              <a:t>110</a:t>
            </a:fld>
            <a:endParaRPr lang="es-ES" altLang="es-MX" dirty="0">
              <a:latin typeface="Century Gothic" panose="020B0502020202020204" pitchFamily="34" charset="0"/>
            </a:endParaRPr>
          </a:p>
        </p:txBody>
      </p:sp>
      <p:sp>
        <p:nvSpPr>
          <p:cNvPr id="5" name="1 Título"/>
          <p:cNvSpPr txBox="1">
            <a:spLocks/>
          </p:cNvSpPr>
          <p:nvPr/>
        </p:nvSpPr>
        <p:spPr bwMode="auto">
          <a:xfrm>
            <a:off x="232470" y="112294"/>
            <a:ext cx="7519458" cy="568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noAutofit/>
          </a:bodyPr>
          <a:lstStyle>
            <a:lvl1pPr algn="l" defTabSz="457200" rtl="0" fontAlgn="base">
              <a:spcBef>
                <a:spcPct val="0"/>
              </a:spcBef>
              <a:spcAft>
                <a:spcPct val="0"/>
              </a:spcAft>
              <a:defRPr sz="3200" kern="1200">
                <a:solidFill>
                  <a:srgbClr val="CD0000"/>
                </a:solidFill>
                <a:latin typeface="Myriad Pro"/>
                <a:ea typeface="Myriad Pro"/>
                <a:cs typeface="Myriad Pro"/>
              </a:defRPr>
            </a:lvl1pPr>
            <a:lvl2pPr algn="l" defTabSz="457200" rtl="0" fontAlgn="base">
              <a:spcBef>
                <a:spcPct val="0"/>
              </a:spcBef>
              <a:spcAft>
                <a:spcPct val="0"/>
              </a:spcAft>
              <a:defRPr sz="3200">
                <a:solidFill>
                  <a:srgbClr val="CD0000"/>
                </a:solidFill>
                <a:latin typeface="Myriad Pro"/>
                <a:ea typeface="Myriad Pro"/>
                <a:cs typeface="Myriad Pro"/>
              </a:defRPr>
            </a:lvl2pPr>
            <a:lvl3pPr algn="l" defTabSz="457200" rtl="0" fontAlgn="base">
              <a:spcBef>
                <a:spcPct val="0"/>
              </a:spcBef>
              <a:spcAft>
                <a:spcPct val="0"/>
              </a:spcAft>
              <a:defRPr sz="3200">
                <a:solidFill>
                  <a:srgbClr val="CD0000"/>
                </a:solidFill>
                <a:latin typeface="Myriad Pro"/>
                <a:ea typeface="Myriad Pro"/>
                <a:cs typeface="Myriad Pro"/>
              </a:defRPr>
            </a:lvl3pPr>
            <a:lvl4pPr algn="l" defTabSz="457200" rtl="0" fontAlgn="base">
              <a:spcBef>
                <a:spcPct val="0"/>
              </a:spcBef>
              <a:spcAft>
                <a:spcPct val="0"/>
              </a:spcAft>
              <a:defRPr sz="3200">
                <a:solidFill>
                  <a:srgbClr val="CD0000"/>
                </a:solidFill>
                <a:latin typeface="Myriad Pro"/>
                <a:ea typeface="Myriad Pro"/>
                <a:cs typeface="Myriad Pro"/>
              </a:defRPr>
            </a:lvl4pPr>
            <a:lvl5pPr algn="l" defTabSz="457200" rtl="0" fontAlgn="base">
              <a:spcBef>
                <a:spcPct val="0"/>
              </a:spcBef>
              <a:spcAft>
                <a:spcPct val="0"/>
              </a:spcAft>
              <a:defRPr sz="3200">
                <a:solidFill>
                  <a:srgbClr val="CD0000"/>
                </a:solidFill>
                <a:latin typeface="Myriad Pro"/>
                <a:ea typeface="Myriad Pro"/>
                <a:cs typeface="Myriad Pro"/>
              </a:defRPr>
            </a:lvl5pPr>
            <a:lvl6pPr marL="457200" algn="l" defTabSz="457200" rtl="0" fontAlgn="base">
              <a:spcBef>
                <a:spcPct val="0"/>
              </a:spcBef>
              <a:spcAft>
                <a:spcPct val="0"/>
              </a:spcAft>
              <a:defRPr sz="3200">
                <a:solidFill>
                  <a:srgbClr val="CD0000"/>
                </a:solidFill>
                <a:latin typeface="Myriad Pro"/>
                <a:ea typeface="Myriad Pro"/>
                <a:cs typeface="Myriad Pro"/>
              </a:defRPr>
            </a:lvl6pPr>
            <a:lvl7pPr marL="914400" algn="l" defTabSz="457200" rtl="0" fontAlgn="base">
              <a:spcBef>
                <a:spcPct val="0"/>
              </a:spcBef>
              <a:spcAft>
                <a:spcPct val="0"/>
              </a:spcAft>
              <a:defRPr sz="3200">
                <a:solidFill>
                  <a:srgbClr val="CD0000"/>
                </a:solidFill>
                <a:latin typeface="Myriad Pro"/>
                <a:ea typeface="Myriad Pro"/>
                <a:cs typeface="Myriad Pro"/>
              </a:defRPr>
            </a:lvl7pPr>
            <a:lvl8pPr marL="1371600" algn="l" defTabSz="457200" rtl="0" fontAlgn="base">
              <a:spcBef>
                <a:spcPct val="0"/>
              </a:spcBef>
              <a:spcAft>
                <a:spcPct val="0"/>
              </a:spcAft>
              <a:defRPr sz="3200">
                <a:solidFill>
                  <a:srgbClr val="CD0000"/>
                </a:solidFill>
                <a:latin typeface="Myriad Pro"/>
                <a:ea typeface="Myriad Pro"/>
                <a:cs typeface="Myriad Pro"/>
              </a:defRPr>
            </a:lvl8pPr>
            <a:lvl9pPr marL="1828800" algn="l" defTabSz="457200" rtl="0" fontAlgn="base">
              <a:spcBef>
                <a:spcPct val="0"/>
              </a:spcBef>
              <a:spcAft>
                <a:spcPct val="0"/>
              </a:spcAft>
              <a:defRPr sz="3200">
                <a:solidFill>
                  <a:srgbClr val="CD0000"/>
                </a:solidFill>
                <a:latin typeface="Myriad Pro"/>
                <a:ea typeface="Myriad Pro"/>
                <a:cs typeface="Myriad Pro"/>
              </a:defRPr>
            </a:lvl9pPr>
          </a:lstStyle>
          <a:p>
            <a:pPr eaLnBrk="1" hangingPunct="1"/>
            <a:r>
              <a:rPr lang="es-MX" sz="2000" b="1" dirty="0">
                <a:latin typeface="Century Gothic" panose="020B0502020202020204" pitchFamily="34" charset="0"/>
              </a:rPr>
              <a:t>Anexo. Descripción de cada CKD</a:t>
            </a:r>
          </a:p>
        </p:txBody>
      </p:sp>
      <p:sp>
        <p:nvSpPr>
          <p:cNvPr id="6" name="5 Botón de acción: Hacia atrás o Anterior">
            <a:hlinkClick r:id="rId3" action="ppaction://hlinksldjump" highlightClick="1"/>
          </p:cNvPr>
          <p:cNvSpPr/>
          <p:nvPr/>
        </p:nvSpPr>
        <p:spPr>
          <a:xfrm>
            <a:off x="8017441" y="6466488"/>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3855682310"/>
      </p:ext>
    </p:extLst>
  </p:cSld>
  <p:clrMapOvr>
    <a:masterClrMapping/>
  </p:clrMapOvr>
  <p:timing>
    <p:tnLst>
      <p:par>
        <p:cTn id="1" dur="indefinite" restart="never" nodeType="tmRoot"/>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Imagen 1"/>
          <p:cNvPicPr>
            <a:picLocks noChangeAspect="1"/>
          </p:cNvPicPr>
          <p:nvPr/>
        </p:nvPicPr>
        <p:blipFill rotWithShape="1">
          <a:blip r:embed="rId2"/>
          <a:srcRect b="18441"/>
          <a:stretch/>
        </p:blipFill>
        <p:spPr>
          <a:xfrm>
            <a:off x="272108" y="1274915"/>
            <a:ext cx="8599784" cy="5387509"/>
          </a:xfrm>
          <a:prstGeom prst="rect">
            <a:avLst/>
          </a:prstGeom>
        </p:spPr>
      </p:pic>
      <p:sp>
        <p:nvSpPr>
          <p:cNvPr id="3" name="2 Marcador de número de diapositiva"/>
          <p:cNvSpPr>
            <a:spLocks noGrp="1"/>
          </p:cNvSpPr>
          <p:nvPr>
            <p:ph type="sldNum" sz="quarter" idx="12"/>
          </p:nvPr>
        </p:nvSpPr>
        <p:spPr>
          <a:xfrm>
            <a:off x="8729932" y="6583379"/>
            <a:ext cx="414068" cy="365125"/>
          </a:xfrm>
        </p:spPr>
        <p:txBody>
          <a:bodyPr/>
          <a:lstStyle/>
          <a:p>
            <a:fld id="{05E83AA4-A00D-4AA0-8FE8-B93C9F3EC141}" type="slidenum">
              <a:rPr lang="es-ES" altLang="es-MX" smtClean="0">
                <a:latin typeface="Century Gothic" panose="020B0502020202020204" pitchFamily="34" charset="0"/>
              </a:rPr>
              <a:pPr/>
              <a:t>111</a:t>
            </a:fld>
            <a:endParaRPr lang="es-ES" altLang="es-MX" dirty="0">
              <a:latin typeface="Century Gothic" panose="020B0502020202020204" pitchFamily="34" charset="0"/>
            </a:endParaRPr>
          </a:p>
        </p:txBody>
      </p:sp>
      <p:sp>
        <p:nvSpPr>
          <p:cNvPr id="5" name="1 Título"/>
          <p:cNvSpPr txBox="1">
            <a:spLocks/>
          </p:cNvSpPr>
          <p:nvPr/>
        </p:nvSpPr>
        <p:spPr bwMode="auto">
          <a:xfrm>
            <a:off x="232470" y="112294"/>
            <a:ext cx="7519458" cy="568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noAutofit/>
          </a:bodyPr>
          <a:lstStyle>
            <a:lvl1pPr algn="l" defTabSz="457200" rtl="0" fontAlgn="base">
              <a:spcBef>
                <a:spcPct val="0"/>
              </a:spcBef>
              <a:spcAft>
                <a:spcPct val="0"/>
              </a:spcAft>
              <a:defRPr sz="3200" kern="1200">
                <a:solidFill>
                  <a:srgbClr val="CD0000"/>
                </a:solidFill>
                <a:latin typeface="Myriad Pro"/>
                <a:ea typeface="Myriad Pro"/>
                <a:cs typeface="Myriad Pro"/>
              </a:defRPr>
            </a:lvl1pPr>
            <a:lvl2pPr algn="l" defTabSz="457200" rtl="0" fontAlgn="base">
              <a:spcBef>
                <a:spcPct val="0"/>
              </a:spcBef>
              <a:spcAft>
                <a:spcPct val="0"/>
              </a:spcAft>
              <a:defRPr sz="3200">
                <a:solidFill>
                  <a:srgbClr val="CD0000"/>
                </a:solidFill>
                <a:latin typeface="Myriad Pro"/>
                <a:ea typeface="Myriad Pro"/>
                <a:cs typeface="Myriad Pro"/>
              </a:defRPr>
            </a:lvl2pPr>
            <a:lvl3pPr algn="l" defTabSz="457200" rtl="0" fontAlgn="base">
              <a:spcBef>
                <a:spcPct val="0"/>
              </a:spcBef>
              <a:spcAft>
                <a:spcPct val="0"/>
              </a:spcAft>
              <a:defRPr sz="3200">
                <a:solidFill>
                  <a:srgbClr val="CD0000"/>
                </a:solidFill>
                <a:latin typeface="Myriad Pro"/>
                <a:ea typeface="Myriad Pro"/>
                <a:cs typeface="Myriad Pro"/>
              </a:defRPr>
            </a:lvl3pPr>
            <a:lvl4pPr algn="l" defTabSz="457200" rtl="0" fontAlgn="base">
              <a:spcBef>
                <a:spcPct val="0"/>
              </a:spcBef>
              <a:spcAft>
                <a:spcPct val="0"/>
              </a:spcAft>
              <a:defRPr sz="3200">
                <a:solidFill>
                  <a:srgbClr val="CD0000"/>
                </a:solidFill>
                <a:latin typeface="Myriad Pro"/>
                <a:ea typeface="Myriad Pro"/>
                <a:cs typeface="Myriad Pro"/>
              </a:defRPr>
            </a:lvl4pPr>
            <a:lvl5pPr algn="l" defTabSz="457200" rtl="0" fontAlgn="base">
              <a:spcBef>
                <a:spcPct val="0"/>
              </a:spcBef>
              <a:spcAft>
                <a:spcPct val="0"/>
              </a:spcAft>
              <a:defRPr sz="3200">
                <a:solidFill>
                  <a:srgbClr val="CD0000"/>
                </a:solidFill>
                <a:latin typeface="Myriad Pro"/>
                <a:ea typeface="Myriad Pro"/>
                <a:cs typeface="Myriad Pro"/>
              </a:defRPr>
            </a:lvl5pPr>
            <a:lvl6pPr marL="457200" algn="l" defTabSz="457200" rtl="0" fontAlgn="base">
              <a:spcBef>
                <a:spcPct val="0"/>
              </a:spcBef>
              <a:spcAft>
                <a:spcPct val="0"/>
              </a:spcAft>
              <a:defRPr sz="3200">
                <a:solidFill>
                  <a:srgbClr val="CD0000"/>
                </a:solidFill>
                <a:latin typeface="Myriad Pro"/>
                <a:ea typeface="Myriad Pro"/>
                <a:cs typeface="Myriad Pro"/>
              </a:defRPr>
            </a:lvl6pPr>
            <a:lvl7pPr marL="914400" algn="l" defTabSz="457200" rtl="0" fontAlgn="base">
              <a:spcBef>
                <a:spcPct val="0"/>
              </a:spcBef>
              <a:spcAft>
                <a:spcPct val="0"/>
              </a:spcAft>
              <a:defRPr sz="3200">
                <a:solidFill>
                  <a:srgbClr val="CD0000"/>
                </a:solidFill>
                <a:latin typeface="Myriad Pro"/>
                <a:ea typeface="Myriad Pro"/>
                <a:cs typeface="Myriad Pro"/>
              </a:defRPr>
            </a:lvl7pPr>
            <a:lvl8pPr marL="1371600" algn="l" defTabSz="457200" rtl="0" fontAlgn="base">
              <a:spcBef>
                <a:spcPct val="0"/>
              </a:spcBef>
              <a:spcAft>
                <a:spcPct val="0"/>
              </a:spcAft>
              <a:defRPr sz="3200">
                <a:solidFill>
                  <a:srgbClr val="CD0000"/>
                </a:solidFill>
                <a:latin typeface="Myriad Pro"/>
                <a:ea typeface="Myriad Pro"/>
                <a:cs typeface="Myriad Pro"/>
              </a:defRPr>
            </a:lvl8pPr>
            <a:lvl9pPr marL="1828800" algn="l" defTabSz="457200" rtl="0" fontAlgn="base">
              <a:spcBef>
                <a:spcPct val="0"/>
              </a:spcBef>
              <a:spcAft>
                <a:spcPct val="0"/>
              </a:spcAft>
              <a:defRPr sz="3200">
                <a:solidFill>
                  <a:srgbClr val="CD0000"/>
                </a:solidFill>
                <a:latin typeface="Myriad Pro"/>
                <a:ea typeface="Myriad Pro"/>
                <a:cs typeface="Myriad Pro"/>
              </a:defRPr>
            </a:lvl9pPr>
          </a:lstStyle>
          <a:p>
            <a:pPr eaLnBrk="1" hangingPunct="1"/>
            <a:r>
              <a:rPr lang="es-MX" sz="2000" b="1" dirty="0">
                <a:latin typeface="Century Gothic" panose="020B0502020202020204" pitchFamily="34" charset="0"/>
              </a:rPr>
              <a:t>Anexo. Descripción de cada CKD</a:t>
            </a:r>
          </a:p>
        </p:txBody>
      </p:sp>
      <p:sp>
        <p:nvSpPr>
          <p:cNvPr id="6" name="5 Botón de acción: Hacia atrás o Anterior">
            <a:hlinkClick r:id="rId3" action="ppaction://hlinksldjump" highlightClick="1"/>
          </p:cNvPr>
          <p:cNvSpPr/>
          <p:nvPr/>
        </p:nvSpPr>
        <p:spPr>
          <a:xfrm>
            <a:off x="8177758" y="6658223"/>
            <a:ext cx="320634" cy="196454"/>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1941984399"/>
      </p:ext>
    </p:extLst>
  </p:cSld>
  <p:clrMapOvr>
    <a:masterClrMapping/>
  </p:clrMapOvr>
  <p:timing>
    <p:tnLst>
      <p:par>
        <p:cT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Imagen 8"/>
          <p:cNvPicPr>
            <a:picLocks noChangeAspect="1"/>
          </p:cNvPicPr>
          <p:nvPr/>
        </p:nvPicPr>
        <p:blipFill>
          <a:blip r:embed="rId2"/>
          <a:stretch>
            <a:fillRect/>
          </a:stretch>
        </p:blipFill>
        <p:spPr>
          <a:xfrm>
            <a:off x="232470" y="1916832"/>
            <a:ext cx="8744865" cy="3370736"/>
          </a:xfrm>
          <a:prstGeom prst="rect">
            <a:avLst/>
          </a:prstGeom>
        </p:spPr>
      </p:pic>
      <p:sp>
        <p:nvSpPr>
          <p:cNvPr id="2" name="1 Marcador de número de diapositiva"/>
          <p:cNvSpPr>
            <a:spLocks noGrp="1"/>
          </p:cNvSpPr>
          <p:nvPr>
            <p:ph type="sldNum" sz="quarter" idx="12"/>
          </p:nvPr>
        </p:nvSpPr>
        <p:spPr>
          <a:xfrm>
            <a:off x="8466825" y="6407434"/>
            <a:ext cx="439947" cy="365125"/>
          </a:xfrm>
        </p:spPr>
        <p:txBody>
          <a:bodyPr vert="horz" wrap="square" lIns="91440" tIns="45720" rIns="91440" bIns="45720" numCol="1" anchor="ctr" anchorCtr="0" compatLnSpc="1">
            <a:prstTxWarp prst="textNoShape">
              <a:avLst/>
            </a:prstTxWarp>
          </a:bodyPr>
          <a:lstStyle/>
          <a:p>
            <a:pPr algn="ctr"/>
            <a:fld id="{05E83AA4-A00D-4AA0-8FE8-B93C9F3EC141}" type="slidenum">
              <a:rPr lang="es-ES" altLang="es-MX">
                <a:latin typeface="Century Gothic" panose="020B0502020202020204" pitchFamily="34" charset="0"/>
              </a:rPr>
              <a:pPr algn="ctr"/>
              <a:t>112</a:t>
            </a:fld>
            <a:endParaRPr lang="es-ES" altLang="es-MX" dirty="0">
              <a:latin typeface="Century Gothic" panose="020B0502020202020204" pitchFamily="34" charset="0"/>
            </a:endParaRPr>
          </a:p>
        </p:txBody>
      </p:sp>
      <p:sp>
        <p:nvSpPr>
          <p:cNvPr id="5" name="1 Título"/>
          <p:cNvSpPr txBox="1">
            <a:spLocks/>
          </p:cNvSpPr>
          <p:nvPr/>
        </p:nvSpPr>
        <p:spPr bwMode="auto">
          <a:xfrm>
            <a:off x="232470" y="112294"/>
            <a:ext cx="7519458" cy="568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noAutofit/>
          </a:bodyPr>
          <a:lstStyle>
            <a:lvl1pPr algn="l" defTabSz="457200" rtl="0" fontAlgn="base">
              <a:spcBef>
                <a:spcPct val="0"/>
              </a:spcBef>
              <a:spcAft>
                <a:spcPct val="0"/>
              </a:spcAft>
              <a:defRPr sz="3200" kern="1200">
                <a:solidFill>
                  <a:srgbClr val="CD0000"/>
                </a:solidFill>
                <a:latin typeface="Myriad Pro"/>
                <a:ea typeface="Myriad Pro"/>
                <a:cs typeface="Myriad Pro"/>
              </a:defRPr>
            </a:lvl1pPr>
            <a:lvl2pPr algn="l" defTabSz="457200" rtl="0" fontAlgn="base">
              <a:spcBef>
                <a:spcPct val="0"/>
              </a:spcBef>
              <a:spcAft>
                <a:spcPct val="0"/>
              </a:spcAft>
              <a:defRPr sz="3200">
                <a:solidFill>
                  <a:srgbClr val="CD0000"/>
                </a:solidFill>
                <a:latin typeface="Myriad Pro"/>
                <a:ea typeface="Myriad Pro"/>
                <a:cs typeface="Myriad Pro"/>
              </a:defRPr>
            </a:lvl2pPr>
            <a:lvl3pPr algn="l" defTabSz="457200" rtl="0" fontAlgn="base">
              <a:spcBef>
                <a:spcPct val="0"/>
              </a:spcBef>
              <a:spcAft>
                <a:spcPct val="0"/>
              </a:spcAft>
              <a:defRPr sz="3200">
                <a:solidFill>
                  <a:srgbClr val="CD0000"/>
                </a:solidFill>
                <a:latin typeface="Myriad Pro"/>
                <a:ea typeface="Myriad Pro"/>
                <a:cs typeface="Myriad Pro"/>
              </a:defRPr>
            </a:lvl3pPr>
            <a:lvl4pPr algn="l" defTabSz="457200" rtl="0" fontAlgn="base">
              <a:spcBef>
                <a:spcPct val="0"/>
              </a:spcBef>
              <a:spcAft>
                <a:spcPct val="0"/>
              </a:spcAft>
              <a:defRPr sz="3200">
                <a:solidFill>
                  <a:srgbClr val="CD0000"/>
                </a:solidFill>
                <a:latin typeface="Myriad Pro"/>
                <a:ea typeface="Myriad Pro"/>
                <a:cs typeface="Myriad Pro"/>
              </a:defRPr>
            </a:lvl4pPr>
            <a:lvl5pPr algn="l" defTabSz="457200" rtl="0" fontAlgn="base">
              <a:spcBef>
                <a:spcPct val="0"/>
              </a:spcBef>
              <a:spcAft>
                <a:spcPct val="0"/>
              </a:spcAft>
              <a:defRPr sz="3200">
                <a:solidFill>
                  <a:srgbClr val="CD0000"/>
                </a:solidFill>
                <a:latin typeface="Myriad Pro"/>
                <a:ea typeface="Myriad Pro"/>
                <a:cs typeface="Myriad Pro"/>
              </a:defRPr>
            </a:lvl5pPr>
            <a:lvl6pPr marL="457200" algn="l" defTabSz="457200" rtl="0" fontAlgn="base">
              <a:spcBef>
                <a:spcPct val="0"/>
              </a:spcBef>
              <a:spcAft>
                <a:spcPct val="0"/>
              </a:spcAft>
              <a:defRPr sz="3200">
                <a:solidFill>
                  <a:srgbClr val="CD0000"/>
                </a:solidFill>
                <a:latin typeface="Myriad Pro"/>
                <a:ea typeface="Myriad Pro"/>
                <a:cs typeface="Myriad Pro"/>
              </a:defRPr>
            </a:lvl6pPr>
            <a:lvl7pPr marL="914400" algn="l" defTabSz="457200" rtl="0" fontAlgn="base">
              <a:spcBef>
                <a:spcPct val="0"/>
              </a:spcBef>
              <a:spcAft>
                <a:spcPct val="0"/>
              </a:spcAft>
              <a:defRPr sz="3200">
                <a:solidFill>
                  <a:srgbClr val="CD0000"/>
                </a:solidFill>
                <a:latin typeface="Myriad Pro"/>
                <a:ea typeface="Myriad Pro"/>
                <a:cs typeface="Myriad Pro"/>
              </a:defRPr>
            </a:lvl7pPr>
            <a:lvl8pPr marL="1371600" algn="l" defTabSz="457200" rtl="0" fontAlgn="base">
              <a:spcBef>
                <a:spcPct val="0"/>
              </a:spcBef>
              <a:spcAft>
                <a:spcPct val="0"/>
              </a:spcAft>
              <a:defRPr sz="3200">
                <a:solidFill>
                  <a:srgbClr val="CD0000"/>
                </a:solidFill>
                <a:latin typeface="Myriad Pro"/>
                <a:ea typeface="Myriad Pro"/>
                <a:cs typeface="Myriad Pro"/>
              </a:defRPr>
            </a:lvl8pPr>
            <a:lvl9pPr marL="1828800" algn="l" defTabSz="457200" rtl="0" fontAlgn="base">
              <a:spcBef>
                <a:spcPct val="0"/>
              </a:spcBef>
              <a:spcAft>
                <a:spcPct val="0"/>
              </a:spcAft>
              <a:defRPr sz="3200">
                <a:solidFill>
                  <a:srgbClr val="CD0000"/>
                </a:solidFill>
                <a:latin typeface="Myriad Pro"/>
                <a:ea typeface="Myriad Pro"/>
                <a:cs typeface="Myriad Pro"/>
              </a:defRPr>
            </a:lvl9pPr>
          </a:lstStyle>
          <a:p>
            <a:pPr eaLnBrk="1" hangingPunct="1"/>
            <a:r>
              <a:rPr lang="es-MX" sz="2000" b="1" dirty="0">
                <a:latin typeface="Century Gothic" panose="020B0502020202020204" pitchFamily="34" charset="0"/>
              </a:rPr>
              <a:t>Anexo. Descripción de cada CKD</a:t>
            </a:r>
          </a:p>
        </p:txBody>
      </p:sp>
      <p:sp>
        <p:nvSpPr>
          <p:cNvPr id="6" name="5 Botón de acción: Hacia atrás o Anterior">
            <a:hlinkClick r:id="rId3" action="ppaction://hlinksldjump" highlightClick="1"/>
          </p:cNvPr>
          <p:cNvSpPr/>
          <p:nvPr/>
        </p:nvSpPr>
        <p:spPr>
          <a:xfrm>
            <a:off x="8017441" y="6466488"/>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2115047972"/>
      </p:ext>
    </p:extLst>
  </p:cSld>
  <p:clrMapOvr>
    <a:masterClrMapping/>
  </p:clrMapOvr>
  <p:timing>
    <p:tnLst>
      <p:par>
        <p:cTn id="1" dur="indefinite" restart="never" nodeType="tmRoot"/>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Imagen 1"/>
          <p:cNvPicPr>
            <a:picLocks noChangeAspect="1"/>
          </p:cNvPicPr>
          <p:nvPr/>
        </p:nvPicPr>
        <p:blipFill rotWithShape="1">
          <a:blip r:embed="rId2"/>
          <a:srcRect t="1" b="42235"/>
          <a:stretch/>
        </p:blipFill>
        <p:spPr>
          <a:xfrm>
            <a:off x="272108" y="1345143"/>
            <a:ext cx="8599784" cy="4960407"/>
          </a:xfrm>
          <a:prstGeom prst="rect">
            <a:avLst/>
          </a:prstGeom>
        </p:spPr>
      </p:pic>
      <p:sp>
        <p:nvSpPr>
          <p:cNvPr id="5" name="1 Título"/>
          <p:cNvSpPr txBox="1">
            <a:spLocks/>
          </p:cNvSpPr>
          <p:nvPr/>
        </p:nvSpPr>
        <p:spPr bwMode="auto">
          <a:xfrm>
            <a:off x="232470" y="112294"/>
            <a:ext cx="7519458" cy="568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noAutofit/>
          </a:bodyPr>
          <a:lstStyle>
            <a:lvl1pPr algn="l" defTabSz="457200" rtl="0" fontAlgn="base">
              <a:spcBef>
                <a:spcPct val="0"/>
              </a:spcBef>
              <a:spcAft>
                <a:spcPct val="0"/>
              </a:spcAft>
              <a:defRPr sz="3200" kern="1200">
                <a:solidFill>
                  <a:srgbClr val="CD0000"/>
                </a:solidFill>
                <a:latin typeface="Myriad Pro"/>
                <a:ea typeface="Myriad Pro"/>
                <a:cs typeface="Myriad Pro"/>
              </a:defRPr>
            </a:lvl1pPr>
            <a:lvl2pPr algn="l" defTabSz="457200" rtl="0" fontAlgn="base">
              <a:spcBef>
                <a:spcPct val="0"/>
              </a:spcBef>
              <a:spcAft>
                <a:spcPct val="0"/>
              </a:spcAft>
              <a:defRPr sz="3200">
                <a:solidFill>
                  <a:srgbClr val="CD0000"/>
                </a:solidFill>
                <a:latin typeface="Myriad Pro"/>
                <a:ea typeface="Myriad Pro"/>
                <a:cs typeface="Myriad Pro"/>
              </a:defRPr>
            </a:lvl2pPr>
            <a:lvl3pPr algn="l" defTabSz="457200" rtl="0" fontAlgn="base">
              <a:spcBef>
                <a:spcPct val="0"/>
              </a:spcBef>
              <a:spcAft>
                <a:spcPct val="0"/>
              </a:spcAft>
              <a:defRPr sz="3200">
                <a:solidFill>
                  <a:srgbClr val="CD0000"/>
                </a:solidFill>
                <a:latin typeface="Myriad Pro"/>
                <a:ea typeface="Myriad Pro"/>
                <a:cs typeface="Myriad Pro"/>
              </a:defRPr>
            </a:lvl3pPr>
            <a:lvl4pPr algn="l" defTabSz="457200" rtl="0" fontAlgn="base">
              <a:spcBef>
                <a:spcPct val="0"/>
              </a:spcBef>
              <a:spcAft>
                <a:spcPct val="0"/>
              </a:spcAft>
              <a:defRPr sz="3200">
                <a:solidFill>
                  <a:srgbClr val="CD0000"/>
                </a:solidFill>
                <a:latin typeface="Myriad Pro"/>
                <a:ea typeface="Myriad Pro"/>
                <a:cs typeface="Myriad Pro"/>
              </a:defRPr>
            </a:lvl4pPr>
            <a:lvl5pPr algn="l" defTabSz="457200" rtl="0" fontAlgn="base">
              <a:spcBef>
                <a:spcPct val="0"/>
              </a:spcBef>
              <a:spcAft>
                <a:spcPct val="0"/>
              </a:spcAft>
              <a:defRPr sz="3200">
                <a:solidFill>
                  <a:srgbClr val="CD0000"/>
                </a:solidFill>
                <a:latin typeface="Myriad Pro"/>
                <a:ea typeface="Myriad Pro"/>
                <a:cs typeface="Myriad Pro"/>
              </a:defRPr>
            </a:lvl5pPr>
            <a:lvl6pPr marL="457200" algn="l" defTabSz="457200" rtl="0" fontAlgn="base">
              <a:spcBef>
                <a:spcPct val="0"/>
              </a:spcBef>
              <a:spcAft>
                <a:spcPct val="0"/>
              </a:spcAft>
              <a:defRPr sz="3200">
                <a:solidFill>
                  <a:srgbClr val="CD0000"/>
                </a:solidFill>
                <a:latin typeface="Myriad Pro"/>
                <a:ea typeface="Myriad Pro"/>
                <a:cs typeface="Myriad Pro"/>
              </a:defRPr>
            </a:lvl6pPr>
            <a:lvl7pPr marL="914400" algn="l" defTabSz="457200" rtl="0" fontAlgn="base">
              <a:spcBef>
                <a:spcPct val="0"/>
              </a:spcBef>
              <a:spcAft>
                <a:spcPct val="0"/>
              </a:spcAft>
              <a:defRPr sz="3200">
                <a:solidFill>
                  <a:srgbClr val="CD0000"/>
                </a:solidFill>
                <a:latin typeface="Myriad Pro"/>
                <a:ea typeface="Myriad Pro"/>
                <a:cs typeface="Myriad Pro"/>
              </a:defRPr>
            </a:lvl7pPr>
            <a:lvl8pPr marL="1371600" algn="l" defTabSz="457200" rtl="0" fontAlgn="base">
              <a:spcBef>
                <a:spcPct val="0"/>
              </a:spcBef>
              <a:spcAft>
                <a:spcPct val="0"/>
              </a:spcAft>
              <a:defRPr sz="3200">
                <a:solidFill>
                  <a:srgbClr val="CD0000"/>
                </a:solidFill>
                <a:latin typeface="Myriad Pro"/>
                <a:ea typeface="Myriad Pro"/>
                <a:cs typeface="Myriad Pro"/>
              </a:defRPr>
            </a:lvl8pPr>
            <a:lvl9pPr marL="1828800" algn="l" defTabSz="457200" rtl="0" fontAlgn="base">
              <a:spcBef>
                <a:spcPct val="0"/>
              </a:spcBef>
              <a:spcAft>
                <a:spcPct val="0"/>
              </a:spcAft>
              <a:defRPr sz="3200">
                <a:solidFill>
                  <a:srgbClr val="CD0000"/>
                </a:solidFill>
                <a:latin typeface="Myriad Pro"/>
                <a:ea typeface="Myriad Pro"/>
                <a:cs typeface="Myriad Pro"/>
              </a:defRPr>
            </a:lvl9pPr>
          </a:lstStyle>
          <a:p>
            <a:pPr eaLnBrk="1" hangingPunct="1"/>
            <a:r>
              <a:rPr lang="es-MX" sz="2000" b="1" dirty="0">
                <a:latin typeface="Century Gothic" panose="020B0502020202020204" pitchFamily="34" charset="0"/>
              </a:rPr>
              <a:t>Anexo. Descripción de cada CKD</a:t>
            </a:r>
          </a:p>
        </p:txBody>
      </p:sp>
      <p:sp>
        <p:nvSpPr>
          <p:cNvPr id="8" name="1 Marcador de número de diapositiva"/>
          <p:cNvSpPr>
            <a:spLocks noGrp="1"/>
          </p:cNvSpPr>
          <p:nvPr>
            <p:ph type="sldNum" sz="quarter" idx="12"/>
          </p:nvPr>
        </p:nvSpPr>
        <p:spPr>
          <a:xfrm>
            <a:off x="8583366" y="6503563"/>
            <a:ext cx="560634" cy="365125"/>
          </a:xfrm>
        </p:spPr>
        <p:txBody>
          <a:bodyPr/>
          <a:lstStyle/>
          <a:p>
            <a:pPr algn="ctr"/>
            <a:fld id="{05E83AA4-A00D-4AA0-8FE8-B93C9F3EC141}" type="slidenum">
              <a:rPr lang="es-ES" altLang="es-MX" smtClean="0">
                <a:latin typeface="Century Gothic" panose="020B0502020202020204" pitchFamily="34" charset="0"/>
              </a:rPr>
              <a:pPr algn="ctr"/>
              <a:t>113</a:t>
            </a:fld>
            <a:endParaRPr lang="es-ES" altLang="es-MX" dirty="0">
              <a:latin typeface="Century Gothic" panose="020B0502020202020204" pitchFamily="34" charset="0"/>
            </a:endParaRPr>
          </a:p>
        </p:txBody>
      </p:sp>
      <p:sp>
        <p:nvSpPr>
          <p:cNvPr id="9" name="8 Botón de acción: Hacia atrás o Anterior">
            <a:hlinkClick r:id="rId3" action="ppaction://hlinksldjump" highlightClick="1"/>
          </p:cNvPr>
          <p:cNvSpPr/>
          <p:nvPr/>
        </p:nvSpPr>
        <p:spPr>
          <a:xfrm>
            <a:off x="8188037" y="6584923"/>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1108563097"/>
      </p:ext>
    </p:extLst>
  </p:cSld>
  <p:clrMapOvr>
    <a:masterClrMapping/>
  </p:clrMapOvr>
  <p:timing>
    <p:tnLst>
      <p:par>
        <p:cTn id="1" dur="indefinite" restart="never" nodeType="tmRoot"/>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Imagen 1"/>
          <p:cNvPicPr>
            <a:picLocks noChangeAspect="1"/>
          </p:cNvPicPr>
          <p:nvPr/>
        </p:nvPicPr>
        <p:blipFill>
          <a:blip r:embed="rId2"/>
          <a:stretch>
            <a:fillRect/>
          </a:stretch>
        </p:blipFill>
        <p:spPr>
          <a:xfrm>
            <a:off x="272108" y="1243968"/>
            <a:ext cx="8599784" cy="5132063"/>
          </a:xfrm>
          <a:prstGeom prst="rect">
            <a:avLst/>
          </a:prstGeom>
        </p:spPr>
      </p:pic>
      <p:sp>
        <p:nvSpPr>
          <p:cNvPr id="5" name="1 Título"/>
          <p:cNvSpPr txBox="1">
            <a:spLocks/>
          </p:cNvSpPr>
          <p:nvPr/>
        </p:nvSpPr>
        <p:spPr bwMode="auto">
          <a:xfrm>
            <a:off x="232470" y="112294"/>
            <a:ext cx="7519458" cy="568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noAutofit/>
          </a:bodyPr>
          <a:lstStyle>
            <a:lvl1pPr algn="l" defTabSz="457200" rtl="0" fontAlgn="base">
              <a:spcBef>
                <a:spcPct val="0"/>
              </a:spcBef>
              <a:spcAft>
                <a:spcPct val="0"/>
              </a:spcAft>
              <a:defRPr sz="3200" kern="1200">
                <a:solidFill>
                  <a:srgbClr val="CD0000"/>
                </a:solidFill>
                <a:latin typeface="Myriad Pro"/>
                <a:ea typeface="Myriad Pro"/>
                <a:cs typeface="Myriad Pro"/>
              </a:defRPr>
            </a:lvl1pPr>
            <a:lvl2pPr algn="l" defTabSz="457200" rtl="0" fontAlgn="base">
              <a:spcBef>
                <a:spcPct val="0"/>
              </a:spcBef>
              <a:spcAft>
                <a:spcPct val="0"/>
              </a:spcAft>
              <a:defRPr sz="3200">
                <a:solidFill>
                  <a:srgbClr val="CD0000"/>
                </a:solidFill>
                <a:latin typeface="Myriad Pro"/>
                <a:ea typeface="Myriad Pro"/>
                <a:cs typeface="Myriad Pro"/>
              </a:defRPr>
            </a:lvl2pPr>
            <a:lvl3pPr algn="l" defTabSz="457200" rtl="0" fontAlgn="base">
              <a:spcBef>
                <a:spcPct val="0"/>
              </a:spcBef>
              <a:spcAft>
                <a:spcPct val="0"/>
              </a:spcAft>
              <a:defRPr sz="3200">
                <a:solidFill>
                  <a:srgbClr val="CD0000"/>
                </a:solidFill>
                <a:latin typeface="Myriad Pro"/>
                <a:ea typeface="Myriad Pro"/>
                <a:cs typeface="Myriad Pro"/>
              </a:defRPr>
            </a:lvl3pPr>
            <a:lvl4pPr algn="l" defTabSz="457200" rtl="0" fontAlgn="base">
              <a:spcBef>
                <a:spcPct val="0"/>
              </a:spcBef>
              <a:spcAft>
                <a:spcPct val="0"/>
              </a:spcAft>
              <a:defRPr sz="3200">
                <a:solidFill>
                  <a:srgbClr val="CD0000"/>
                </a:solidFill>
                <a:latin typeface="Myriad Pro"/>
                <a:ea typeface="Myriad Pro"/>
                <a:cs typeface="Myriad Pro"/>
              </a:defRPr>
            </a:lvl4pPr>
            <a:lvl5pPr algn="l" defTabSz="457200" rtl="0" fontAlgn="base">
              <a:spcBef>
                <a:spcPct val="0"/>
              </a:spcBef>
              <a:spcAft>
                <a:spcPct val="0"/>
              </a:spcAft>
              <a:defRPr sz="3200">
                <a:solidFill>
                  <a:srgbClr val="CD0000"/>
                </a:solidFill>
                <a:latin typeface="Myriad Pro"/>
                <a:ea typeface="Myriad Pro"/>
                <a:cs typeface="Myriad Pro"/>
              </a:defRPr>
            </a:lvl5pPr>
            <a:lvl6pPr marL="457200" algn="l" defTabSz="457200" rtl="0" fontAlgn="base">
              <a:spcBef>
                <a:spcPct val="0"/>
              </a:spcBef>
              <a:spcAft>
                <a:spcPct val="0"/>
              </a:spcAft>
              <a:defRPr sz="3200">
                <a:solidFill>
                  <a:srgbClr val="CD0000"/>
                </a:solidFill>
                <a:latin typeface="Myriad Pro"/>
                <a:ea typeface="Myriad Pro"/>
                <a:cs typeface="Myriad Pro"/>
              </a:defRPr>
            </a:lvl6pPr>
            <a:lvl7pPr marL="914400" algn="l" defTabSz="457200" rtl="0" fontAlgn="base">
              <a:spcBef>
                <a:spcPct val="0"/>
              </a:spcBef>
              <a:spcAft>
                <a:spcPct val="0"/>
              </a:spcAft>
              <a:defRPr sz="3200">
                <a:solidFill>
                  <a:srgbClr val="CD0000"/>
                </a:solidFill>
                <a:latin typeface="Myriad Pro"/>
                <a:ea typeface="Myriad Pro"/>
                <a:cs typeface="Myriad Pro"/>
              </a:defRPr>
            </a:lvl7pPr>
            <a:lvl8pPr marL="1371600" algn="l" defTabSz="457200" rtl="0" fontAlgn="base">
              <a:spcBef>
                <a:spcPct val="0"/>
              </a:spcBef>
              <a:spcAft>
                <a:spcPct val="0"/>
              </a:spcAft>
              <a:defRPr sz="3200">
                <a:solidFill>
                  <a:srgbClr val="CD0000"/>
                </a:solidFill>
                <a:latin typeface="Myriad Pro"/>
                <a:ea typeface="Myriad Pro"/>
                <a:cs typeface="Myriad Pro"/>
              </a:defRPr>
            </a:lvl8pPr>
            <a:lvl9pPr marL="1828800" algn="l" defTabSz="457200" rtl="0" fontAlgn="base">
              <a:spcBef>
                <a:spcPct val="0"/>
              </a:spcBef>
              <a:spcAft>
                <a:spcPct val="0"/>
              </a:spcAft>
              <a:defRPr sz="3200">
                <a:solidFill>
                  <a:srgbClr val="CD0000"/>
                </a:solidFill>
                <a:latin typeface="Myriad Pro"/>
                <a:ea typeface="Myriad Pro"/>
                <a:cs typeface="Myriad Pro"/>
              </a:defRPr>
            </a:lvl9pPr>
          </a:lstStyle>
          <a:p>
            <a:pPr eaLnBrk="1" hangingPunct="1"/>
            <a:r>
              <a:rPr lang="es-MX" sz="2000" b="1" dirty="0">
                <a:latin typeface="Century Gothic" panose="020B0502020202020204" pitchFamily="34" charset="0"/>
              </a:rPr>
              <a:t>Anexo. Descripción de cada CKD</a:t>
            </a:r>
          </a:p>
        </p:txBody>
      </p:sp>
      <p:sp>
        <p:nvSpPr>
          <p:cNvPr id="6" name="1 Marcador de número de diapositiva"/>
          <p:cNvSpPr>
            <a:spLocks noGrp="1"/>
          </p:cNvSpPr>
          <p:nvPr>
            <p:ph type="sldNum" sz="quarter" idx="12"/>
          </p:nvPr>
        </p:nvSpPr>
        <p:spPr>
          <a:xfrm>
            <a:off x="8583366" y="6503563"/>
            <a:ext cx="560634" cy="365125"/>
          </a:xfrm>
        </p:spPr>
        <p:txBody>
          <a:bodyPr/>
          <a:lstStyle/>
          <a:p>
            <a:pPr algn="ctr"/>
            <a:fld id="{05E83AA4-A00D-4AA0-8FE8-B93C9F3EC141}" type="slidenum">
              <a:rPr lang="es-ES" altLang="es-MX" smtClean="0">
                <a:latin typeface="Century Gothic" panose="020B0502020202020204" pitchFamily="34" charset="0"/>
              </a:rPr>
              <a:pPr algn="ctr"/>
              <a:t>114</a:t>
            </a:fld>
            <a:endParaRPr lang="es-ES" altLang="es-MX" dirty="0">
              <a:latin typeface="Century Gothic" panose="020B0502020202020204" pitchFamily="34" charset="0"/>
            </a:endParaRPr>
          </a:p>
        </p:txBody>
      </p:sp>
      <p:sp>
        <p:nvSpPr>
          <p:cNvPr id="8" name="7 Botón de acción: Hacia atrás o Anterior">
            <a:hlinkClick r:id="rId3" action="ppaction://hlinksldjump" highlightClick="1"/>
          </p:cNvPr>
          <p:cNvSpPr/>
          <p:nvPr/>
        </p:nvSpPr>
        <p:spPr>
          <a:xfrm>
            <a:off x="8188037" y="6584923"/>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2385095279"/>
      </p:ext>
    </p:extLst>
  </p:cSld>
  <p:clrMapOvr>
    <a:masterClrMapping/>
  </p:clrMapOvr>
  <p:timing>
    <p:tnLst>
      <p:par>
        <p:cTn id="1" dur="indefinite" restart="never" nodeType="tmRoot"/>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2 CuadroTexto"/>
          <p:cNvSpPr txBox="1"/>
          <p:nvPr/>
        </p:nvSpPr>
        <p:spPr>
          <a:xfrm>
            <a:off x="5883215" y="3355675"/>
            <a:ext cx="1466491" cy="369332"/>
          </a:xfrm>
          <a:prstGeom prst="rect">
            <a:avLst/>
          </a:prstGeom>
        </p:spPr>
        <p:style>
          <a:lnRef idx="2">
            <a:schemeClr val="accent6">
              <a:shade val="50000"/>
            </a:schemeClr>
          </a:lnRef>
          <a:fillRef idx="1">
            <a:schemeClr val="accent6"/>
          </a:fillRef>
          <a:effectRef idx="0">
            <a:schemeClr val="accent6"/>
          </a:effectRef>
          <a:fontRef idx="minor">
            <a:schemeClr val="lt1"/>
          </a:fontRef>
        </p:style>
        <p:txBody>
          <a:bodyPr wrap="square" rtlCol="0">
            <a:spAutoFit/>
          </a:bodyPr>
          <a:lstStyle/>
          <a:p>
            <a:r>
              <a:rPr lang="es-MX" dirty="0">
                <a:solidFill>
                  <a:prstClr val="white"/>
                </a:solidFill>
              </a:rPr>
              <a:t>proyectos</a:t>
            </a:r>
          </a:p>
        </p:txBody>
      </p:sp>
      <p:pic>
        <p:nvPicPr>
          <p:cNvPr id="5" name="Imagen 4"/>
          <p:cNvPicPr>
            <a:picLocks noChangeAspect="1"/>
          </p:cNvPicPr>
          <p:nvPr/>
        </p:nvPicPr>
        <p:blipFill>
          <a:blip r:embed="rId2"/>
          <a:stretch>
            <a:fillRect/>
          </a:stretch>
        </p:blipFill>
        <p:spPr>
          <a:xfrm>
            <a:off x="302300" y="1484784"/>
            <a:ext cx="8599784" cy="4616347"/>
          </a:xfrm>
          <a:prstGeom prst="rect">
            <a:avLst/>
          </a:prstGeom>
        </p:spPr>
      </p:pic>
      <p:sp>
        <p:nvSpPr>
          <p:cNvPr id="8" name="1 Título"/>
          <p:cNvSpPr txBox="1">
            <a:spLocks/>
          </p:cNvSpPr>
          <p:nvPr/>
        </p:nvSpPr>
        <p:spPr bwMode="auto">
          <a:xfrm>
            <a:off x="232470" y="112294"/>
            <a:ext cx="7519458" cy="568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noAutofit/>
          </a:bodyPr>
          <a:lstStyle>
            <a:lvl1pPr algn="l" defTabSz="457200" rtl="0" fontAlgn="base">
              <a:spcBef>
                <a:spcPct val="0"/>
              </a:spcBef>
              <a:spcAft>
                <a:spcPct val="0"/>
              </a:spcAft>
              <a:defRPr sz="3200" kern="1200">
                <a:solidFill>
                  <a:srgbClr val="CD0000"/>
                </a:solidFill>
                <a:latin typeface="Myriad Pro"/>
                <a:ea typeface="Myriad Pro"/>
                <a:cs typeface="Myriad Pro"/>
              </a:defRPr>
            </a:lvl1pPr>
            <a:lvl2pPr algn="l" defTabSz="457200" rtl="0" fontAlgn="base">
              <a:spcBef>
                <a:spcPct val="0"/>
              </a:spcBef>
              <a:spcAft>
                <a:spcPct val="0"/>
              </a:spcAft>
              <a:defRPr sz="3200">
                <a:solidFill>
                  <a:srgbClr val="CD0000"/>
                </a:solidFill>
                <a:latin typeface="Myriad Pro"/>
                <a:ea typeface="Myriad Pro"/>
                <a:cs typeface="Myriad Pro"/>
              </a:defRPr>
            </a:lvl2pPr>
            <a:lvl3pPr algn="l" defTabSz="457200" rtl="0" fontAlgn="base">
              <a:spcBef>
                <a:spcPct val="0"/>
              </a:spcBef>
              <a:spcAft>
                <a:spcPct val="0"/>
              </a:spcAft>
              <a:defRPr sz="3200">
                <a:solidFill>
                  <a:srgbClr val="CD0000"/>
                </a:solidFill>
                <a:latin typeface="Myriad Pro"/>
                <a:ea typeface="Myriad Pro"/>
                <a:cs typeface="Myriad Pro"/>
              </a:defRPr>
            </a:lvl3pPr>
            <a:lvl4pPr algn="l" defTabSz="457200" rtl="0" fontAlgn="base">
              <a:spcBef>
                <a:spcPct val="0"/>
              </a:spcBef>
              <a:spcAft>
                <a:spcPct val="0"/>
              </a:spcAft>
              <a:defRPr sz="3200">
                <a:solidFill>
                  <a:srgbClr val="CD0000"/>
                </a:solidFill>
                <a:latin typeface="Myriad Pro"/>
                <a:ea typeface="Myriad Pro"/>
                <a:cs typeface="Myriad Pro"/>
              </a:defRPr>
            </a:lvl4pPr>
            <a:lvl5pPr algn="l" defTabSz="457200" rtl="0" fontAlgn="base">
              <a:spcBef>
                <a:spcPct val="0"/>
              </a:spcBef>
              <a:spcAft>
                <a:spcPct val="0"/>
              </a:spcAft>
              <a:defRPr sz="3200">
                <a:solidFill>
                  <a:srgbClr val="CD0000"/>
                </a:solidFill>
                <a:latin typeface="Myriad Pro"/>
                <a:ea typeface="Myriad Pro"/>
                <a:cs typeface="Myriad Pro"/>
              </a:defRPr>
            </a:lvl5pPr>
            <a:lvl6pPr marL="457200" algn="l" defTabSz="457200" rtl="0" fontAlgn="base">
              <a:spcBef>
                <a:spcPct val="0"/>
              </a:spcBef>
              <a:spcAft>
                <a:spcPct val="0"/>
              </a:spcAft>
              <a:defRPr sz="3200">
                <a:solidFill>
                  <a:srgbClr val="CD0000"/>
                </a:solidFill>
                <a:latin typeface="Myriad Pro"/>
                <a:ea typeface="Myriad Pro"/>
                <a:cs typeface="Myriad Pro"/>
              </a:defRPr>
            </a:lvl6pPr>
            <a:lvl7pPr marL="914400" algn="l" defTabSz="457200" rtl="0" fontAlgn="base">
              <a:spcBef>
                <a:spcPct val="0"/>
              </a:spcBef>
              <a:spcAft>
                <a:spcPct val="0"/>
              </a:spcAft>
              <a:defRPr sz="3200">
                <a:solidFill>
                  <a:srgbClr val="CD0000"/>
                </a:solidFill>
                <a:latin typeface="Myriad Pro"/>
                <a:ea typeface="Myriad Pro"/>
                <a:cs typeface="Myriad Pro"/>
              </a:defRPr>
            </a:lvl7pPr>
            <a:lvl8pPr marL="1371600" algn="l" defTabSz="457200" rtl="0" fontAlgn="base">
              <a:spcBef>
                <a:spcPct val="0"/>
              </a:spcBef>
              <a:spcAft>
                <a:spcPct val="0"/>
              </a:spcAft>
              <a:defRPr sz="3200">
                <a:solidFill>
                  <a:srgbClr val="CD0000"/>
                </a:solidFill>
                <a:latin typeface="Myriad Pro"/>
                <a:ea typeface="Myriad Pro"/>
                <a:cs typeface="Myriad Pro"/>
              </a:defRPr>
            </a:lvl8pPr>
            <a:lvl9pPr marL="1828800" algn="l" defTabSz="457200" rtl="0" fontAlgn="base">
              <a:spcBef>
                <a:spcPct val="0"/>
              </a:spcBef>
              <a:spcAft>
                <a:spcPct val="0"/>
              </a:spcAft>
              <a:defRPr sz="3200">
                <a:solidFill>
                  <a:srgbClr val="CD0000"/>
                </a:solidFill>
                <a:latin typeface="Myriad Pro"/>
                <a:ea typeface="Myriad Pro"/>
                <a:cs typeface="Myriad Pro"/>
              </a:defRPr>
            </a:lvl9pPr>
          </a:lstStyle>
          <a:p>
            <a:pPr eaLnBrk="1" hangingPunct="1"/>
            <a:r>
              <a:rPr lang="es-MX" sz="2000" b="1" dirty="0">
                <a:latin typeface="Century Gothic" panose="020B0502020202020204" pitchFamily="34" charset="0"/>
              </a:rPr>
              <a:t>Anexo. Descripción de cada CKD</a:t>
            </a:r>
          </a:p>
        </p:txBody>
      </p:sp>
      <p:sp>
        <p:nvSpPr>
          <p:cNvPr id="9" name="1 Marcador de número de diapositiva"/>
          <p:cNvSpPr>
            <a:spLocks noGrp="1"/>
          </p:cNvSpPr>
          <p:nvPr>
            <p:ph type="sldNum" sz="quarter" idx="12"/>
          </p:nvPr>
        </p:nvSpPr>
        <p:spPr>
          <a:xfrm>
            <a:off x="8583366" y="6503563"/>
            <a:ext cx="560634" cy="365125"/>
          </a:xfrm>
        </p:spPr>
        <p:txBody>
          <a:bodyPr/>
          <a:lstStyle/>
          <a:p>
            <a:pPr algn="ctr"/>
            <a:fld id="{05E83AA4-A00D-4AA0-8FE8-B93C9F3EC141}" type="slidenum">
              <a:rPr lang="es-ES" altLang="es-MX" smtClean="0">
                <a:latin typeface="Century Gothic" panose="020B0502020202020204" pitchFamily="34" charset="0"/>
              </a:rPr>
              <a:pPr algn="ctr"/>
              <a:t>115</a:t>
            </a:fld>
            <a:endParaRPr lang="es-ES" altLang="es-MX" dirty="0">
              <a:latin typeface="Century Gothic" panose="020B0502020202020204" pitchFamily="34" charset="0"/>
            </a:endParaRPr>
          </a:p>
        </p:txBody>
      </p:sp>
      <p:sp>
        <p:nvSpPr>
          <p:cNvPr id="10" name="9 Botón de acción: Hacia atrás o Anterior">
            <a:hlinkClick r:id="rId3" action="ppaction://hlinksldjump" highlightClick="1"/>
          </p:cNvPr>
          <p:cNvSpPr/>
          <p:nvPr/>
        </p:nvSpPr>
        <p:spPr>
          <a:xfrm>
            <a:off x="8188037" y="6584923"/>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1900015007"/>
      </p:ext>
    </p:extLst>
  </p:cSld>
  <p:clrMapOvr>
    <a:masterClrMapping/>
  </p:clrMapOvr>
  <p:timing>
    <p:tnLst>
      <p:par>
        <p:cTn id="1" dur="indefinite" restart="never" nodeType="tmRoot"/>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457199" y="274638"/>
            <a:ext cx="7308377" cy="885422"/>
          </a:xfrm>
        </p:spPr>
        <p:txBody>
          <a:bodyPr/>
          <a:lstStyle/>
          <a:p>
            <a:r>
              <a:rPr lang="es-MX" sz="2000" b="1" dirty="0">
                <a:latin typeface="Century Gothic" panose="020B0502020202020204" pitchFamily="34" charset="0"/>
              </a:rPr>
              <a:t>Anexo. Asignación </a:t>
            </a:r>
            <a:r>
              <a:rPr lang="es-MX" sz="2000" b="1" dirty="0" smtClean="0">
                <a:latin typeface="Century Gothic" panose="020B0502020202020204" pitchFamily="34" charset="0"/>
              </a:rPr>
              <a:t>de montos de inversión en CKD’s por sector</a:t>
            </a:r>
            <a:br>
              <a:rPr lang="es-MX" sz="2000" b="1" dirty="0" smtClean="0">
                <a:latin typeface="Century Gothic" panose="020B0502020202020204" pitchFamily="34" charset="0"/>
              </a:rPr>
            </a:br>
            <a:r>
              <a:rPr lang="es-MX" sz="1400" b="1" dirty="0" smtClean="0">
                <a:latin typeface="Century Gothic" panose="020B0502020202020204" pitchFamily="34" charset="0"/>
              </a:rPr>
              <a:t>(Con datos del cierre del 31-dic-2012 al cierre del 31-ene-2017)</a:t>
            </a:r>
            <a:endParaRPr lang="es-MX" sz="2000" b="1" dirty="0">
              <a:latin typeface="Century Gothic" panose="020B0502020202020204" pitchFamily="34" charset="0"/>
            </a:endParaRPr>
          </a:p>
        </p:txBody>
      </p:sp>
      <p:pic>
        <p:nvPicPr>
          <p:cNvPr id="8" name="Imagen 7"/>
          <p:cNvPicPr>
            <a:picLocks noChangeAspect="1"/>
          </p:cNvPicPr>
          <p:nvPr/>
        </p:nvPicPr>
        <p:blipFill>
          <a:blip r:embed="rId2"/>
          <a:stretch>
            <a:fillRect/>
          </a:stretch>
        </p:blipFill>
        <p:spPr>
          <a:xfrm>
            <a:off x="385200" y="1369936"/>
            <a:ext cx="7232400" cy="5253917"/>
          </a:xfrm>
          <a:prstGeom prst="rect">
            <a:avLst/>
          </a:prstGeom>
        </p:spPr>
      </p:pic>
      <p:sp>
        <p:nvSpPr>
          <p:cNvPr id="5" name="1 Marcador de número de diapositiva"/>
          <p:cNvSpPr>
            <a:spLocks noGrp="1"/>
          </p:cNvSpPr>
          <p:nvPr>
            <p:ph type="sldNum" sz="quarter" idx="12"/>
          </p:nvPr>
        </p:nvSpPr>
        <p:spPr>
          <a:xfrm>
            <a:off x="8583366" y="6503563"/>
            <a:ext cx="560634" cy="365125"/>
          </a:xfrm>
        </p:spPr>
        <p:txBody>
          <a:bodyPr/>
          <a:lstStyle/>
          <a:p>
            <a:pPr algn="ctr"/>
            <a:fld id="{05E83AA4-A00D-4AA0-8FE8-B93C9F3EC141}" type="slidenum">
              <a:rPr lang="es-ES" altLang="es-MX" smtClean="0">
                <a:latin typeface="Century Gothic" panose="020B0502020202020204" pitchFamily="34" charset="0"/>
              </a:rPr>
              <a:pPr algn="ctr"/>
              <a:t>116</a:t>
            </a:fld>
            <a:endParaRPr lang="es-ES" altLang="es-MX" dirty="0">
              <a:latin typeface="Century Gothic" panose="020B0502020202020204" pitchFamily="34" charset="0"/>
            </a:endParaRPr>
          </a:p>
        </p:txBody>
      </p:sp>
      <p:sp>
        <p:nvSpPr>
          <p:cNvPr id="6" name="5 Botón de acción: Hacia atrás o Anterior">
            <a:hlinkClick r:id="rId3" action="ppaction://hlinksldjump" highlightClick="1"/>
          </p:cNvPr>
          <p:cNvSpPr/>
          <p:nvPr/>
        </p:nvSpPr>
        <p:spPr>
          <a:xfrm>
            <a:off x="8188037" y="6584923"/>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3656149937"/>
      </p:ext>
    </p:extLst>
  </p:cSld>
  <p:clrMapOvr>
    <a:masterClrMapping/>
  </p:clrMapOvr>
  <p:timing>
    <p:tnLst>
      <p:par>
        <p:cTn id="1" dur="indefinite" restart="never" nodeType="tmRoot"/>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ítulo 6"/>
          <p:cNvSpPr>
            <a:spLocks noGrp="1"/>
          </p:cNvSpPr>
          <p:nvPr>
            <p:ph type="title"/>
          </p:nvPr>
        </p:nvSpPr>
        <p:spPr/>
        <p:txBody>
          <a:bodyPr/>
          <a:lstStyle/>
          <a:p>
            <a:r>
              <a:rPr lang="es-MX" sz="2000" b="1" dirty="0">
                <a:latin typeface="Century Gothic" panose="020B0502020202020204" pitchFamily="34" charset="0"/>
              </a:rPr>
              <a:t>Expectativas Económicas</a:t>
            </a:r>
          </a:p>
        </p:txBody>
      </p:sp>
      <p:graphicFrame>
        <p:nvGraphicFramePr>
          <p:cNvPr id="23" name="13 Gráfico">
            <a:extLst>
              <a:ext uri="{FF2B5EF4-FFF2-40B4-BE49-F238E27FC236}">
                <a16:creationId xmlns:a16="http://schemas.microsoft.com/office/drawing/2014/main" xmlns="" id="{00000000-0008-0000-0000-00000E000000}"/>
              </a:ext>
            </a:extLst>
          </p:cNvPr>
          <p:cNvGraphicFramePr>
            <a:graphicFrameLocks noGrp="1"/>
          </p:cNvGraphicFramePr>
          <p:nvPr>
            <p:ph idx="1"/>
            <p:extLst/>
          </p:nvPr>
        </p:nvGraphicFramePr>
        <p:xfrm>
          <a:off x="457200" y="1320113"/>
          <a:ext cx="8229600" cy="4525963"/>
        </p:xfrm>
        <a:graphic>
          <a:graphicData uri="http://schemas.openxmlformats.org/drawingml/2006/chart">
            <c:chart xmlns:c="http://schemas.openxmlformats.org/drawingml/2006/chart" xmlns:r="http://schemas.openxmlformats.org/officeDocument/2006/relationships" r:id="rId2"/>
          </a:graphicData>
        </a:graphic>
      </p:graphicFrame>
      <p:cxnSp>
        <p:nvCxnSpPr>
          <p:cNvPr id="15" name="Conector recto de flecha 14"/>
          <p:cNvCxnSpPr>
            <a:cxnSpLocks/>
          </p:cNvCxnSpPr>
          <p:nvPr/>
        </p:nvCxnSpPr>
        <p:spPr>
          <a:xfrm>
            <a:off x="6672649" y="2529016"/>
            <a:ext cx="304800" cy="222422"/>
          </a:xfrm>
          <a:prstGeom prst="straightConnector1">
            <a:avLst/>
          </a:prstGeom>
          <a:ln>
            <a:solidFill>
              <a:schemeClr val="accent5">
                <a:lumMod val="50000"/>
              </a:schemeClr>
            </a:solidFill>
            <a:tailEnd type="triangle"/>
          </a:ln>
        </p:spPr>
        <p:style>
          <a:lnRef idx="2">
            <a:schemeClr val="accent5"/>
          </a:lnRef>
          <a:fillRef idx="0">
            <a:schemeClr val="accent5"/>
          </a:fillRef>
          <a:effectRef idx="1">
            <a:schemeClr val="accent5"/>
          </a:effectRef>
          <a:fontRef idx="minor">
            <a:schemeClr val="tx1"/>
          </a:fontRef>
        </p:style>
      </p:cxnSp>
      <p:cxnSp>
        <p:nvCxnSpPr>
          <p:cNvPr id="29" name="Conector recto de flecha 28"/>
          <p:cNvCxnSpPr>
            <a:cxnSpLocks/>
          </p:cNvCxnSpPr>
          <p:nvPr/>
        </p:nvCxnSpPr>
        <p:spPr>
          <a:xfrm flipH="1" flipV="1">
            <a:off x="2883244" y="2446638"/>
            <a:ext cx="86498" cy="547816"/>
          </a:xfrm>
          <a:prstGeom prst="straightConnector1">
            <a:avLst/>
          </a:prstGeom>
          <a:ln>
            <a:solidFill>
              <a:schemeClr val="accent6">
                <a:lumMod val="50000"/>
              </a:schemeClr>
            </a:solidFill>
            <a:tailEnd type="triangle"/>
          </a:ln>
        </p:spPr>
        <p:style>
          <a:lnRef idx="2">
            <a:schemeClr val="accent6"/>
          </a:lnRef>
          <a:fillRef idx="0">
            <a:schemeClr val="accent6"/>
          </a:fillRef>
          <a:effectRef idx="1">
            <a:schemeClr val="accent6"/>
          </a:effectRef>
          <a:fontRef idx="minor">
            <a:schemeClr val="tx1"/>
          </a:fontRef>
        </p:style>
      </p:cxnSp>
      <p:cxnSp>
        <p:nvCxnSpPr>
          <p:cNvPr id="30" name="Conector recto de flecha 29"/>
          <p:cNvCxnSpPr>
            <a:cxnSpLocks/>
          </p:cNvCxnSpPr>
          <p:nvPr/>
        </p:nvCxnSpPr>
        <p:spPr>
          <a:xfrm flipH="1" flipV="1">
            <a:off x="3772930" y="3855308"/>
            <a:ext cx="156520" cy="181232"/>
          </a:xfrm>
          <a:prstGeom prst="straightConnector1">
            <a:avLst/>
          </a:prstGeom>
          <a:ln>
            <a:solidFill>
              <a:schemeClr val="accent3">
                <a:lumMod val="50000"/>
              </a:schemeClr>
            </a:solidFill>
            <a:tailEnd type="triangle"/>
          </a:ln>
        </p:spPr>
        <p:style>
          <a:lnRef idx="2">
            <a:schemeClr val="accent6"/>
          </a:lnRef>
          <a:fillRef idx="0">
            <a:schemeClr val="accent6"/>
          </a:fillRef>
          <a:effectRef idx="1">
            <a:schemeClr val="accent6"/>
          </a:effectRef>
          <a:fontRef idx="minor">
            <a:schemeClr val="tx1"/>
          </a:fontRef>
        </p:style>
      </p:cxnSp>
      <p:cxnSp>
        <p:nvCxnSpPr>
          <p:cNvPr id="31" name="Conector recto de flecha 30"/>
          <p:cNvCxnSpPr>
            <a:cxnSpLocks/>
          </p:cNvCxnSpPr>
          <p:nvPr/>
        </p:nvCxnSpPr>
        <p:spPr>
          <a:xfrm flipH="1" flipV="1">
            <a:off x="3348680" y="3492478"/>
            <a:ext cx="156520" cy="181232"/>
          </a:xfrm>
          <a:prstGeom prst="straightConnector1">
            <a:avLst/>
          </a:prstGeom>
          <a:ln>
            <a:solidFill>
              <a:schemeClr val="accent4">
                <a:lumMod val="50000"/>
              </a:schemeClr>
            </a:solidFill>
            <a:tailEnd type="triangle"/>
          </a:ln>
        </p:spPr>
        <p:style>
          <a:lnRef idx="2">
            <a:schemeClr val="accent6"/>
          </a:lnRef>
          <a:fillRef idx="0">
            <a:schemeClr val="accent6"/>
          </a:fillRef>
          <a:effectRef idx="1">
            <a:schemeClr val="accent6"/>
          </a:effectRef>
          <a:fontRef idx="minor">
            <a:schemeClr val="tx1"/>
          </a:fontRef>
        </p:style>
      </p:cxnSp>
      <p:cxnSp>
        <p:nvCxnSpPr>
          <p:cNvPr id="32" name="Conector recto de flecha 31"/>
          <p:cNvCxnSpPr>
            <a:cxnSpLocks/>
          </p:cNvCxnSpPr>
          <p:nvPr/>
        </p:nvCxnSpPr>
        <p:spPr>
          <a:xfrm flipH="1" flipV="1">
            <a:off x="3080950" y="3554262"/>
            <a:ext cx="156520" cy="181232"/>
          </a:xfrm>
          <a:prstGeom prst="straightConnector1">
            <a:avLst/>
          </a:prstGeom>
          <a:ln>
            <a:solidFill>
              <a:schemeClr val="accent1">
                <a:lumMod val="50000"/>
              </a:schemeClr>
            </a:solidFill>
            <a:tailEnd type="triangle"/>
          </a:ln>
        </p:spPr>
        <p:style>
          <a:lnRef idx="2">
            <a:schemeClr val="accent6"/>
          </a:lnRef>
          <a:fillRef idx="0">
            <a:schemeClr val="accent6"/>
          </a:fillRef>
          <a:effectRef idx="1">
            <a:schemeClr val="accent6"/>
          </a:effectRef>
          <a:fontRef idx="minor">
            <a:schemeClr val="tx1"/>
          </a:fontRef>
        </p:style>
      </p:cxnSp>
      <p:sp>
        <p:nvSpPr>
          <p:cNvPr id="10" name="1 Marcador de número de diapositiva"/>
          <p:cNvSpPr txBox="1">
            <a:spLocks/>
          </p:cNvSpPr>
          <p:nvPr/>
        </p:nvSpPr>
        <p:spPr>
          <a:xfrm>
            <a:off x="8583366" y="6503563"/>
            <a:ext cx="560634" cy="365125"/>
          </a:xfrm>
          <a:prstGeom prst="rect">
            <a:avLst/>
          </a:prstGeom>
        </p:spPr>
        <p:txBody>
          <a:bodyPr vert="horz" wrap="square" lIns="91440" tIns="45720" rIns="91440" bIns="45720" numCol="1" anchor="ctr" anchorCtr="0" compatLnSpc="1">
            <a:prstTxWarp prst="textNoShape">
              <a:avLst/>
            </a:prstTxWarp>
          </a:bodyPr>
          <a:lstStyle>
            <a:defPPr>
              <a:defRPr lang="es-ES"/>
            </a:defPPr>
            <a:lvl1pPr algn="r" defTabSz="457200" rtl="0" eaLnBrk="1" fontAlgn="base" hangingPunct="1">
              <a:spcBef>
                <a:spcPct val="0"/>
              </a:spcBef>
              <a:spcAft>
                <a:spcPct val="0"/>
              </a:spcAft>
              <a:defRPr sz="1200" kern="1200">
                <a:solidFill>
                  <a:srgbClr val="898989"/>
                </a:solidFill>
                <a:latin typeface="Myriad Pro"/>
                <a:ea typeface="Myriad Pro"/>
                <a:cs typeface="Myriad Pro"/>
              </a:defRPr>
            </a:lvl1pPr>
            <a:lvl2pPr marL="457200" algn="l" defTabSz="457200" rtl="0" eaLnBrk="0" fontAlgn="base" hangingPunct="0">
              <a:spcBef>
                <a:spcPct val="0"/>
              </a:spcBef>
              <a:spcAft>
                <a:spcPct val="0"/>
              </a:spcAft>
              <a:defRPr kern="1200">
                <a:solidFill>
                  <a:schemeClr val="tx1"/>
                </a:solidFill>
                <a:latin typeface="Calibri" pitchFamily="34" charset="0"/>
                <a:ea typeface="+mn-ea"/>
                <a:cs typeface="+mn-cs"/>
              </a:defRPr>
            </a:lvl2pPr>
            <a:lvl3pPr marL="914400" algn="l" defTabSz="457200" rtl="0" eaLnBrk="0" fontAlgn="base" hangingPunct="0">
              <a:spcBef>
                <a:spcPct val="0"/>
              </a:spcBef>
              <a:spcAft>
                <a:spcPct val="0"/>
              </a:spcAft>
              <a:defRPr kern="1200">
                <a:solidFill>
                  <a:schemeClr val="tx1"/>
                </a:solidFill>
                <a:latin typeface="Calibri" pitchFamily="34" charset="0"/>
                <a:ea typeface="+mn-ea"/>
                <a:cs typeface="+mn-cs"/>
              </a:defRPr>
            </a:lvl3pPr>
            <a:lvl4pPr marL="1371600" algn="l" defTabSz="457200" rtl="0" eaLnBrk="0" fontAlgn="base" hangingPunct="0">
              <a:spcBef>
                <a:spcPct val="0"/>
              </a:spcBef>
              <a:spcAft>
                <a:spcPct val="0"/>
              </a:spcAft>
              <a:defRPr kern="1200">
                <a:solidFill>
                  <a:schemeClr val="tx1"/>
                </a:solidFill>
                <a:latin typeface="Calibri" pitchFamily="34" charset="0"/>
                <a:ea typeface="+mn-ea"/>
                <a:cs typeface="+mn-cs"/>
              </a:defRPr>
            </a:lvl4pPr>
            <a:lvl5pPr marL="1828800" algn="l" defTabSz="457200" rtl="0" eaLnBrk="0" fontAlgn="base" hangingPunct="0">
              <a:spcBef>
                <a:spcPct val="0"/>
              </a:spcBef>
              <a:spcAft>
                <a:spcPct val="0"/>
              </a:spcAft>
              <a:defRPr kern="1200">
                <a:solidFill>
                  <a:schemeClr val="tx1"/>
                </a:solidFill>
                <a:latin typeface="Calibri" pitchFamily="34" charset="0"/>
                <a:ea typeface="+mn-ea"/>
                <a:cs typeface="+mn-cs"/>
              </a:defRPr>
            </a:lvl5pPr>
            <a:lvl6pPr marL="2286000" algn="l" defTabSz="914400" rtl="0" eaLnBrk="1" latinLnBrk="0" hangingPunct="1">
              <a:defRPr kern="1200">
                <a:solidFill>
                  <a:schemeClr val="tx1"/>
                </a:solidFill>
                <a:latin typeface="Calibri" pitchFamily="34" charset="0"/>
                <a:ea typeface="+mn-ea"/>
                <a:cs typeface="+mn-cs"/>
              </a:defRPr>
            </a:lvl6pPr>
            <a:lvl7pPr marL="2743200" algn="l" defTabSz="914400" rtl="0" eaLnBrk="1" latinLnBrk="0" hangingPunct="1">
              <a:defRPr kern="1200">
                <a:solidFill>
                  <a:schemeClr val="tx1"/>
                </a:solidFill>
                <a:latin typeface="Calibri" pitchFamily="34" charset="0"/>
                <a:ea typeface="+mn-ea"/>
                <a:cs typeface="+mn-cs"/>
              </a:defRPr>
            </a:lvl7pPr>
            <a:lvl8pPr marL="3200400" algn="l" defTabSz="914400" rtl="0" eaLnBrk="1" latinLnBrk="0" hangingPunct="1">
              <a:defRPr kern="1200">
                <a:solidFill>
                  <a:schemeClr val="tx1"/>
                </a:solidFill>
                <a:latin typeface="Calibri" pitchFamily="34" charset="0"/>
                <a:ea typeface="+mn-ea"/>
                <a:cs typeface="+mn-cs"/>
              </a:defRPr>
            </a:lvl8pPr>
            <a:lvl9pPr marL="3657600" algn="l" defTabSz="914400" rtl="0" eaLnBrk="1" latinLnBrk="0" hangingPunct="1">
              <a:defRPr kern="1200">
                <a:solidFill>
                  <a:schemeClr val="tx1"/>
                </a:solidFill>
                <a:latin typeface="Calibri" pitchFamily="34" charset="0"/>
                <a:ea typeface="+mn-ea"/>
                <a:cs typeface="+mn-cs"/>
              </a:defRPr>
            </a:lvl9pPr>
          </a:lstStyle>
          <a:p>
            <a:pPr algn="ctr"/>
            <a:fld id="{05E83AA4-A00D-4AA0-8FE8-B93C9F3EC141}" type="slidenum">
              <a:rPr lang="es-ES" altLang="es-MX" smtClean="0">
                <a:latin typeface="Century Gothic" panose="020B0502020202020204" pitchFamily="34" charset="0"/>
              </a:rPr>
              <a:pPr algn="ctr"/>
              <a:t>117</a:t>
            </a:fld>
            <a:endParaRPr lang="es-ES" altLang="es-MX" dirty="0">
              <a:latin typeface="Century Gothic" panose="020B0502020202020204" pitchFamily="34" charset="0"/>
            </a:endParaRPr>
          </a:p>
        </p:txBody>
      </p:sp>
      <p:sp>
        <p:nvSpPr>
          <p:cNvPr id="11" name="10 Botón de acción: Hacia atrás o Anterior">
            <a:hlinkClick r:id="rId3" action="ppaction://hlinksldjump" highlightClick="1"/>
          </p:cNvPr>
          <p:cNvSpPr/>
          <p:nvPr/>
        </p:nvSpPr>
        <p:spPr>
          <a:xfrm>
            <a:off x="8188037" y="6584923"/>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1530042657"/>
      </p:ext>
    </p:extLst>
  </p:cSld>
  <p:clrMapOvr>
    <a:masterClrMapping/>
  </p:clrMapOvr>
  <p:timing>
    <p:tnLst>
      <p:par>
        <p:cTn id="1" dur="indefinite" restart="never" nodeType="tmRoot"/>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474453" y="274638"/>
            <a:ext cx="5562600" cy="631825"/>
          </a:xfrm>
        </p:spPr>
        <p:txBody>
          <a:bodyPr/>
          <a:lstStyle/>
          <a:p>
            <a:r>
              <a:rPr lang="es-MX" sz="2000" b="1" dirty="0">
                <a:latin typeface="Century Gothic" panose="020B0502020202020204" pitchFamily="34" charset="0"/>
              </a:rPr>
              <a:t>Expectativas Económicas</a:t>
            </a:r>
          </a:p>
        </p:txBody>
      </p:sp>
      <p:graphicFrame>
        <p:nvGraphicFramePr>
          <p:cNvPr id="4" name="16 Gráfico">
            <a:extLst>
              <a:ext uri="{FF2B5EF4-FFF2-40B4-BE49-F238E27FC236}">
                <a16:creationId xmlns:a16="http://schemas.microsoft.com/office/drawing/2014/main" xmlns="" id="{00000000-0008-0000-0000-000011000000}"/>
              </a:ext>
            </a:extLst>
          </p:cNvPr>
          <p:cNvGraphicFramePr>
            <a:graphicFrameLocks noGrp="1"/>
          </p:cNvGraphicFramePr>
          <p:nvPr>
            <p:ph idx="1"/>
          </p:nvPr>
        </p:nvGraphicFramePr>
        <p:xfrm>
          <a:off x="457200" y="1600200"/>
          <a:ext cx="8229600" cy="4525963"/>
        </p:xfrm>
        <a:graphic>
          <a:graphicData uri="http://schemas.openxmlformats.org/drawingml/2006/chart">
            <c:chart xmlns:c="http://schemas.openxmlformats.org/drawingml/2006/chart" xmlns:r="http://schemas.openxmlformats.org/officeDocument/2006/relationships" r:id="rId2"/>
          </a:graphicData>
        </a:graphic>
      </p:graphicFrame>
      <p:cxnSp>
        <p:nvCxnSpPr>
          <p:cNvPr id="6" name="Conector recto de flecha 5"/>
          <p:cNvCxnSpPr/>
          <p:nvPr/>
        </p:nvCxnSpPr>
        <p:spPr>
          <a:xfrm flipH="1">
            <a:off x="6244281" y="2883243"/>
            <a:ext cx="593124" cy="205946"/>
          </a:xfrm>
          <a:prstGeom prst="straightConnector1">
            <a:avLst/>
          </a:prstGeom>
          <a:ln>
            <a:solidFill>
              <a:schemeClr val="accent5">
                <a:lumMod val="50000"/>
              </a:schemeClr>
            </a:solidFill>
            <a:tailEnd type="triangle"/>
          </a:ln>
        </p:spPr>
        <p:style>
          <a:lnRef idx="2">
            <a:schemeClr val="accent1"/>
          </a:lnRef>
          <a:fillRef idx="0">
            <a:schemeClr val="accent1"/>
          </a:fillRef>
          <a:effectRef idx="1">
            <a:schemeClr val="accent1"/>
          </a:effectRef>
          <a:fontRef idx="minor">
            <a:schemeClr val="tx1"/>
          </a:fontRef>
        </p:style>
      </p:cxnSp>
      <p:cxnSp>
        <p:nvCxnSpPr>
          <p:cNvPr id="7" name="Conector recto de flecha 6"/>
          <p:cNvCxnSpPr>
            <a:cxnSpLocks/>
          </p:cNvCxnSpPr>
          <p:nvPr/>
        </p:nvCxnSpPr>
        <p:spPr>
          <a:xfrm flipV="1">
            <a:off x="4901514" y="2883244"/>
            <a:ext cx="201826" cy="444842"/>
          </a:xfrm>
          <a:prstGeom prst="straightConnector1">
            <a:avLst/>
          </a:prstGeom>
          <a:ln>
            <a:solidFill>
              <a:schemeClr val="accent6">
                <a:lumMod val="50000"/>
              </a:schemeClr>
            </a:solidFill>
            <a:tailEnd type="triangle"/>
          </a:ln>
        </p:spPr>
        <p:style>
          <a:lnRef idx="2">
            <a:schemeClr val="accent1"/>
          </a:lnRef>
          <a:fillRef idx="0">
            <a:schemeClr val="accent1"/>
          </a:fillRef>
          <a:effectRef idx="1">
            <a:schemeClr val="accent1"/>
          </a:effectRef>
          <a:fontRef idx="minor">
            <a:schemeClr val="tx1"/>
          </a:fontRef>
        </p:style>
      </p:cxnSp>
      <p:cxnSp>
        <p:nvCxnSpPr>
          <p:cNvPr id="10" name="Conector recto de flecha 9"/>
          <p:cNvCxnSpPr>
            <a:cxnSpLocks/>
          </p:cNvCxnSpPr>
          <p:nvPr/>
        </p:nvCxnSpPr>
        <p:spPr>
          <a:xfrm flipV="1">
            <a:off x="2333369" y="3863181"/>
            <a:ext cx="201826" cy="292808"/>
          </a:xfrm>
          <a:prstGeom prst="straightConnector1">
            <a:avLst/>
          </a:prstGeom>
          <a:ln>
            <a:solidFill>
              <a:schemeClr val="accent1">
                <a:lumMod val="50000"/>
              </a:schemeClr>
            </a:solidFill>
            <a:tailEnd type="triangle"/>
          </a:ln>
        </p:spPr>
        <p:style>
          <a:lnRef idx="2">
            <a:schemeClr val="accent1"/>
          </a:lnRef>
          <a:fillRef idx="0">
            <a:schemeClr val="accent1"/>
          </a:fillRef>
          <a:effectRef idx="1">
            <a:schemeClr val="accent1"/>
          </a:effectRef>
          <a:fontRef idx="minor">
            <a:schemeClr val="tx1"/>
          </a:fontRef>
        </p:style>
      </p:cxnSp>
      <p:cxnSp>
        <p:nvCxnSpPr>
          <p:cNvPr id="12" name="Conector recto de flecha 11"/>
          <p:cNvCxnSpPr>
            <a:cxnSpLocks/>
          </p:cNvCxnSpPr>
          <p:nvPr/>
        </p:nvCxnSpPr>
        <p:spPr>
          <a:xfrm flipV="1">
            <a:off x="1859693" y="3863181"/>
            <a:ext cx="0" cy="152400"/>
          </a:xfrm>
          <a:prstGeom prst="straightConnector1">
            <a:avLst/>
          </a:prstGeom>
          <a:ln>
            <a:solidFill>
              <a:schemeClr val="accent4">
                <a:lumMod val="50000"/>
              </a:schemeClr>
            </a:solidFill>
            <a:tailEnd type="triangle"/>
          </a:ln>
        </p:spPr>
        <p:style>
          <a:lnRef idx="2">
            <a:schemeClr val="accent1"/>
          </a:lnRef>
          <a:fillRef idx="0">
            <a:schemeClr val="accent1"/>
          </a:fillRef>
          <a:effectRef idx="1">
            <a:schemeClr val="accent1"/>
          </a:effectRef>
          <a:fontRef idx="minor">
            <a:schemeClr val="tx1"/>
          </a:fontRef>
        </p:style>
      </p:cxnSp>
      <p:cxnSp>
        <p:nvCxnSpPr>
          <p:cNvPr id="15" name="Conector recto de flecha 14"/>
          <p:cNvCxnSpPr>
            <a:cxnSpLocks/>
          </p:cNvCxnSpPr>
          <p:nvPr/>
        </p:nvCxnSpPr>
        <p:spPr>
          <a:xfrm flipV="1">
            <a:off x="1773196" y="4262717"/>
            <a:ext cx="0" cy="152400"/>
          </a:xfrm>
          <a:prstGeom prst="straightConnector1">
            <a:avLst/>
          </a:prstGeom>
          <a:ln>
            <a:solidFill>
              <a:schemeClr val="accent3">
                <a:lumMod val="50000"/>
              </a:schemeClr>
            </a:solidFill>
            <a:tailEnd type="triangle"/>
          </a:ln>
        </p:spPr>
        <p:style>
          <a:lnRef idx="2">
            <a:schemeClr val="accent1"/>
          </a:lnRef>
          <a:fillRef idx="0">
            <a:schemeClr val="accent1"/>
          </a:fillRef>
          <a:effectRef idx="1">
            <a:schemeClr val="accent1"/>
          </a:effectRef>
          <a:fontRef idx="minor">
            <a:schemeClr val="tx1"/>
          </a:fontRef>
        </p:style>
      </p:cxnSp>
      <p:sp>
        <p:nvSpPr>
          <p:cNvPr id="9" name="1 Marcador de número de diapositiva"/>
          <p:cNvSpPr>
            <a:spLocks noGrp="1"/>
          </p:cNvSpPr>
          <p:nvPr>
            <p:ph type="sldNum" sz="quarter" idx="12"/>
          </p:nvPr>
        </p:nvSpPr>
        <p:spPr>
          <a:xfrm>
            <a:off x="6553200" y="6356350"/>
            <a:ext cx="2133600" cy="365125"/>
          </a:xfrm>
        </p:spPr>
        <p:txBody>
          <a:bodyPr/>
          <a:lstStyle/>
          <a:p>
            <a:fld id="{05E83AA4-A00D-4AA0-8FE8-B93C9F3EC141}" type="slidenum">
              <a:rPr lang="es-ES" altLang="es-MX" smtClean="0"/>
              <a:pPr/>
              <a:t>118</a:t>
            </a:fld>
            <a:endParaRPr lang="es-ES" altLang="es-MX" dirty="0"/>
          </a:p>
        </p:txBody>
      </p:sp>
      <p:sp>
        <p:nvSpPr>
          <p:cNvPr id="13" name="12 Botón de acción: Hacia atrás o Anterior">
            <a:hlinkClick r:id="rId3" action="ppaction://hlinksldjump" highlightClick="1"/>
          </p:cNvPr>
          <p:cNvSpPr/>
          <p:nvPr/>
        </p:nvSpPr>
        <p:spPr>
          <a:xfrm>
            <a:off x="7830882" y="6485217"/>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3022835847"/>
      </p:ext>
    </p:extLst>
  </p:cSld>
  <p:clrMapOvr>
    <a:masterClrMapping/>
  </p:clrMapOvr>
  <p:timing>
    <p:tnLst>
      <p:par>
        <p:cTn id="1" dur="indefinite" restart="never" nodeType="tmRoot"/>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r>
              <a:rPr lang="es-MX" sz="2000" b="1" dirty="0">
                <a:latin typeface="Century Gothic" panose="020B0502020202020204" pitchFamily="34" charset="0"/>
              </a:rPr>
              <a:t>Expectativas Económicas</a:t>
            </a:r>
          </a:p>
        </p:txBody>
      </p:sp>
      <p:pic>
        <p:nvPicPr>
          <p:cNvPr id="25" name="Marcador de contenido 24"/>
          <p:cNvPicPr>
            <a:picLocks noGrp="1" noChangeAspect="1"/>
          </p:cNvPicPr>
          <p:nvPr>
            <p:ph idx="1"/>
          </p:nvPr>
        </p:nvPicPr>
        <p:blipFill>
          <a:blip r:embed="rId2"/>
          <a:stretch>
            <a:fillRect/>
          </a:stretch>
        </p:blipFill>
        <p:spPr>
          <a:xfrm>
            <a:off x="1646366" y="1310216"/>
            <a:ext cx="6286674" cy="3384952"/>
          </a:xfrm>
          <a:prstGeom prst="rect">
            <a:avLst/>
          </a:prstGeom>
        </p:spPr>
      </p:pic>
      <p:sp>
        <p:nvSpPr>
          <p:cNvPr id="26" name="CuadroTexto 25"/>
          <p:cNvSpPr txBox="1"/>
          <p:nvPr/>
        </p:nvSpPr>
        <p:spPr>
          <a:xfrm>
            <a:off x="675502" y="4884638"/>
            <a:ext cx="7677665" cy="2308324"/>
          </a:xfrm>
          <a:prstGeom prst="rect">
            <a:avLst/>
          </a:prstGeom>
          <a:noFill/>
        </p:spPr>
        <p:txBody>
          <a:bodyPr wrap="square" rtlCol="0">
            <a:spAutoFit/>
          </a:bodyPr>
          <a:lstStyle/>
          <a:p>
            <a:pPr marL="342900" indent="-342900" algn="just">
              <a:buFont typeface="+mj-lt"/>
              <a:buAutoNum type="arabicPeriod"/>
            </a:pPr>
            <a:r>
              <a:rPr lang="es-MX" sz="1050" dirty="0"/>
              <a:t>La tabla de movimientos en expectativas económicas muestra la última revisión de expectativas de Crecimiento, Inflación, Tasa de Referencia y Desempleo para 2017 y si aumento respecto a las expectativas del último día de 2016.</a:t>
            </a:r>
          </a:p>
          <a:p>
            <a:pPr marL="342900" indent="-342900" algn="just">
              <a:buFont typeface="+mj-lt"/>
              <a:buAutoNum type="arabicPeriod"/>
            </a:pPr>
            <a:endParaRPr lang="es-MX" sz="1050" dirty="0"/>
          </a:p>
          <a:p>
            <a:pPr marL="342900" indent="-342900" algn="just">
              <a:buFont typeface="+mj-lt"/>
              <a:buAutoNum type="arabicPeriod"/>
            </a:pPr>
            <a:r>
              <a:rPr lang="es-MX" sz="1050" dirty="0"/>
              <a:t>En el primer gráfico de Movimiento de Crecimiento Económico se muestran las últimas revisiones de Crecimiento Económico. </a:t>
            </a:r>
          </a:p>
          <a:p>
            <a:pPr marL="342900" indent="-342900" algn="just">
              <a:buFont typeface="+mj-lt"/>
              <a:buAutoNum type="arabicPeriod"/>
            </a:pPr>
            <a:endParaRPr lang="es-MX" sz="1050" dirty="0"/>
          </a:p>
          <a:p>
            <a:pPr marL="342900" indent="-342900" algn="just">
              <a:buFont typeface="+mj-lt"/>
              <a:buAutoNum type="arabicPeriod"/>
            </a:pPr>
            <a:r>
              <a:rPr lang="es-MX" sz="1050" dirty="0"/>
              <a:t>En el segundo gráfico se muestra el porcentaje de países que hicieron una revisión a la alza o se mantuvieron igual en la tasa de crecimiento para el año de 2017 respecto al último día de 2015 y 2016. Los países que se incluyeron en el análisis fueron Estados Unidos, Japón, Alemania, Reino Unido, Brasil, México, China, India, Corea del Sur, Singapur, Taiwán, Tailandia, Austria, Bélgica, Dinamarca, Francia, Finlandia, Grecia, Irlanda, Italia, Islandia, Holanda, Noruega Portugal, Eslovaquia, España, Suecia, Suiza, Argentina, Chile, Colombia, Panamá, Perú y Venezuela.</a:t>
            </a:r>
          </a:p>
          <a:p>
            <a:pPr marL="342900" indent="-342900" algn="just">
              <a:buFont typeface="+mj-lt"/>
              <a:buAutoNum type="arabicPeriod"/>
            </a:pPr>
            <a:endParaRPr lang="es-MX" sz="1100" dirty="0"/>
          </a:p>
          <a:p>
            <a:pPr marL="342900" indent="-342900" algn="just">
              <a:buFont typeface="+mj-lt"/>
              <a:buAutoNum type="arabicPeriod"/>
            </a:pPr>
            <a:endParaRPr lang="es-MX" sz="1100" dirty="0"/>
          </a:p>
          <a:p>
            <a:pPr algn="just"/>
            <a:endParaRPr lang="es-MX" sz="1200" dirty="0"/>
          </a:p>
        </p:txBody>
      </p:sp>
      <p:sp>
        <p:nvSpPr>
          <p:cNvPr id="5" name="1 Marcador de número de diapositiva"/>
          <p:cNvSpPr>
            <a:spLocks noGrp="1"/>
          </p:cNvSpPr>
          <p:nvPr>
            <p:ph type="sldNum" sz="quarter" idx="12"/>
          </p:nvPr>
        </p:nvSpPr>
        <p:spPr>
          <a:xfrm>
            <a:off x="6553200" y="6356350"/>
            <a:ext cx="2133600" cy="365125"/>
          </a:xfrm>
        </p:spPr>
        <p:txBody>
          <a:bodyPr/>
          <a:lstStyle/>
          <a:p>
            <a:fld id="{05E83AA4-A00D-4AA0-8FE8-B93C9F3EC141}" type="slidenum">
              <a:rPr lang="es-ES" altLang="es-MX" smtClean="0"/>
              <a:pPr/>
              <a:t>119</a:t>
            </a:fld>
            <a:endParaRPr lang="es-ES" altLang="es-MX" dirty="0"/>
          </a:p>
        </p:txBody>
      </p:sp>
      <p:sp>
        <p:nvSpPr>
          <p:cNvPr id="7" name="6 Botón de acción: Hacia atrás o Anterior">
            <a:hlinkClick r:id="rId3" action="ppaction://hlinksldjump" highlightClick="1"/>
          </p:cNvPr>
          <p:cNvSpPr/>
          <p:nvPr/>
        </p:nvSpPr>
        <p:spPr>
          <a:xfrm>
            <a:off x="7933040" y="6476590"/>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1162466063"/>
      </p:ext>
    </p:extLst>
  </p:cSld>
  <p:clrMapOvr>
    <a:masterClrMapping/>
  </p:clrMapOvr>
  <p:timing>
    <p:tnLst>
      <p:par>
        <p:cTn id="1" dur="indefinite" restart="never" nodeType="tmRoot"/>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r>
              <a:rPr lang="es-MX" sz="2000" b="1" dirty="0">
                <a:latin typeface="Century Gothic" panose="020B0502020202020204" pitchFamily="34" charset="0"/>
              </a:rPr>
              <a:t>Expectativas Económicas</a:t>
            </a:r>
          </a:p>
        </p:txBody>
      </p:sp>
      <p:graphicFrame>
        <p:nvGraphicFramePr>
          <p:cNvPr id="4" name="4 Gráfico">
            <a:extLst>
              <a:ext uri="{FF2B5EF4-FFF2-40B4-BE49-F238E27FC236}">
                <a16:creationId xmlns:a16="http://schemas.microsoft.com/office/drawing/2014/main" xmlns="" id="{00000000-0008-0000-0100-000005000000}"/>
              </a:ext>
            </a:extLst>
          </p:cNvPr>
          <p:cNvGraphicFramePr>
            <a:graphicFrameLocks/>
          </p:cNvGraphicFramePr>
          <p:nvPr>
            <p:extLst/>
          </p:nvPr>
        </p:nvGraphicFramePr>
        <p:xfrm>
          <a:off x="308917" y="1834978"/>
          <a:ext cx="4572000" cy="274320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5" name="5 Gráfico">
            <a:extLst>
              <a:ext uri="{FF2B5EF4-FFF2-40B4-BE49-F238E27FC236}">
                <a16:creationId xmlns:a16="http://schemas.microsoft.com/office/drawing/2014/main" xmlns="" id="{00000000-0008-0000-0100-000006000000}"/>
              </a:ext>
            </a:extLst>
          </p:cNvPr>
          <p:cNvGraphicFramePr>
            <a:graphicFrameLocks/>
          </p:cNvGraphicFramePr>
          <p:nvPr>
            <p:extLst/>
          </p:nvPr>
        </p:nvGraphicFramePr>
        <p:xfrm>
          <a:off x="4423717" y="1834978"/>
          <a:ext cx="4572000" cy="2743200"/>
        </p:xfrm>
        <a:graphic>
          <a:graphicData uri="http://schemas.openxmlformats.org/drawingml/2006/chart">
            <c:chart xmlns:c="http://schemas.openxmlformats.org/drawingml/2006/chart" xmlns:r="http://schemas.openxmlformats.org/officeDocument/2006/relationships" r:id="rId3"/>
          </a:graphicData>
        </a:graphic>
      </p:graphicFrame>
      <p:sp>
        <p:nvSpPr>
          <p:cNvPr id="6" name="CuadroTexto 5"/>
          <p:cNvSpPr txBox="1"/>
          <p:nvPr/>
        </p:nvSpPr>
        <p:spPr>
          <a:xfrm>
            <a:off x="733167" y="5322555"/>
            <a:ext cx="7974228" cy="1631216"/>
          </a:xfrm>
          <a:prstGeom prst="rect">
            <a:avLst/>
          </a:prstGeom>
          <a:noFill/>
        </p:spPr>
        <p:txBody>
          <a:bodyPr wrap="square" rtlCol="0">
            <a:spAutoFit/>
          </a:bodyPr>
          <a:lstStyle/>
          <a:p>
            <a:pPr marL="342900" indent="-342900" algn="just">
              <a:buFont typeface="+mj-lt"/>
              <a:buAutoNum type="arabicPeriod"/>
            </a:pPr>
            <a:r>
              <a:rPr lang="es-MX" sz="1100" dirty="0"/>
              <a:t>En el primer gráfico se muestra el porcentaje de países emergentes con perspectiva estable, positiva y negativa de acuerdo a la calificadora </a:t>
            </a:r>
            <a:r>
              <a:rPr lang="es-MX" sz="1100" dirty="0" err="1"/>
              <a:t>Moodys</a:t>
            </a:r>
            <a:r>
              <a:rPr lang="es-MX" sz="1100" dirty="0"/>
              <a:t>. Los países que se consideraron como emergentes son: Argentina, Brasil, Chile, China, Colombia, India, México, Panamá, Perú, Singapur, Eslovaquia, Tailandia, Venezuela. </a:t>
            </a:r>
          </a:p>
          <a:p>
            <a:pPr marL="342900" indent="-342900" algn="just">
              <a:buFont typeface="+mj-lt"/>
              <a:buAutoNum type="arabicPeriod"/>
            </a:pPr>
            <a:endParaRPr lang="es-MX" sz="1100" dirty="0"/>
          </a:p>
          <a:p>
            <a:pPr marL="342900" indent="-342900" algn="just">
              <a:buFont typeface="+mj-lt"/>
              <a:buAutoNum type="arabicPeriod"/>
            </a:pPr>
            <a:r>
              <a:rPr lang="es-MX" sz="1100" dirty="0"/>
              <a:t>En el segundo gráfico se muestra el porcentaje de países avanzados con perspectiva estable, positiva y negativa de acuerdo a la calificadora </a:t>
            </a:r>
            <a:r>
              <a:rPr lang="es-MX" sz="1100" dirty="0" err="1"/>
              <a:t>Moodys</a:t>
            </a:r>
            <a:r>
              <a:rPr lang="es-MX" sz="1100" dirty="0"/>
              <a:t>. Los países que se consideraron como avanzados son: Austria, Bélgica, Dinamarca, Finlandia, Francia, Alemania, Grecia, Islandia, Irlanda, Italia, Japón, Holanda, Noruega, Portugal, Corea del Sur, España, Suecia, Suiza, Taiwán, Reino Unido y Estados Unidos. </a:t>
            </a:r>
          </a:p>
          <a:p>
            <a:pPr algn="just"/>
            <a:endParaRPr lang="es-MX" sz="1200" dirty="0"/>
          </a:p>
        </p:txBody>
      </p:sp>
      <p:sp>
        <p:nvSpPr>
          <p:cNvPr id="7" name="1 Marcador de número de diapositiva"/>
          <p:cNvSpPr>
            <a:spLocks noGrp="1"/>
          </p:cNvSpPr>
          <p:nvPr>
            <p:ph type="sldNum" sz="quarter" idx="12"/>
          </p:nvPr>
        </p:nvSpPr>
        <p:spPr>
          <a:xfrm>
            <a:off x="7010400" y="6511625"/>
            <a:ext cx="2133600" cy="365125"/>
          </a:xfrm>
        </p:spPr>
        <p:txBody>
          <a:bodyPr/>
          <a:lstStyle/>
          <a:p>
            <a:fld id="{05E83AA4-A00D-4AA0-8FE8-B93C9F3EC141}" type="slidenum">
              <a:rPr lang="es-ES" altLang="es-MX" smtClean="0"/>
              <a:pPr/>
              <a:t>120</a:t>
            </a:fld>
            <a:endParaRPr lang="es-ES" altLang="es-MX" dirty="0"/>
          </a:p>
        </p:txBody>
      </p:sp>
      <p:sp>
        <p:nvSpPr>
          <p:cNvPr id="9" name="8 Botón de acción: Hacia atrás o Anterior">
            <a:hlinkClick r:id="rId4" action="ppaction://hlinksldjump" highlightClick="1"/>
          </p:cNvPr>
          <p:cNvSpPr/>
          <p:nvPr/>
        </p:nvSpPr>
        <p:spPr>
          <a:xfrm>
            <a:off x="8188037" y="6584923"/>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3033643263"/>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r>
              <a:rPr lang="es-MX" sz="2000" b="1" dirty="0">
                <a:latin typeface="Century Gothic" panose="020B0502020202020204" pitchFamily="34" charset="0"/>
              </a:rPr>
              <a:t>Expectativas Económicas</a:t>
            </a:r>
          </a:p>
        </p:txBody>
      </p:sp>
      <p:pic>
        <p:nvPicPr>
          <p:cNvPr id="6" name="Marcador de contenido 5"/>
          <p:cNvPicPr>
            <a:picLocks noGrp="1" noChangeAspect="1"/>
          </p:cNvPicPr>
          <p:nvPr>
            <p:ph idx="1"/>
          </p:nvPr>
        </p:nvPicPr>
        <p:blipFill>
          <a:blip r:embed="rId2"/>
          <a:stretch>
            <a:fillRect/>
          </a:stretch>
        </p:blipFill>
        <p:spPr>
          <a:xfrm>
            <a:off x="1185945" y="1900362"/>
            <a:ext cx="6993136" cy="3503178"/>
          </a:xfrm>
          <a:prstGeom prst="rect">
            <a:avLst/>
          </a:prstGeom>
        </p:spPr>
      </p:pic>
      <p:sp>
        <p:nvSpPr>
          <p:cNvPr id="4" name="1 Marcador de número de diapositiva"/>
          <p:cNvSpPr>
            <a:spLocks noGrp="1"/>
          </p:cNvSpPr>
          <p:nvPr>
            <p:ph type="sldNum" sz="quarter" idx="12"/>
          </p:nvPr>
        </p:nvSpPr>
        <p:spPr>
          <a:xfrm>
            <a:off x="6553200" y="6356350"/>
            <a:ext cx="2133600" cy="365125"/>
          </a:xfrm>
        </p:spPr>
        <p:txBody>
          <a:bodyPr/>
          <a:lstStyle/>
          <a:p>
            <a:fld id="{05E83AA4-A00D-4AA0-8FE8-B93C9F3EC141}" type="slidenum">
              <a:rPr lang="es-ES" altLang="es-MX" smtClean="0"/>
              <a:pPr/>
              <a:t>121</a:t>
            </a:fld>
            <a:endParaRPr lang="es-ES" altLang="es-MX" dirty="0"/>
          </a:p>
        </p:txBody>
      </p:sp>
      <p:sp>
        <p:nvSpPr>
          <p:cNvPr id="7" name="6 Botón de acción: Hacia atrás o Anterior">
            <a:hlinkClick r:id="rId3" action="ppaction://hlinksldjump" highlightClick="1"/>
          </p:cNvPr>
          <p:cNvSpPr/>
          <p:nvPr/>
        </p:nvSpPr>
        <p:spPr>
          <a:xfrm>
            <a:off x="7867403" y="6417676"/>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1149603845"/>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r>
              <a:rPr lang="es-MX" sz="2000" b="1" dirty="0">
                <a:latin typeface="Century Gothic" panose="020B0502020202020204" pitchFamily="34" charset="0"/>
              </a:rPr>
              <a:t>Expectativas Económicas</a:t>
            </a:r>
          </a:p>
        </p:txBody>
      </p:sp>
      <p:pic>
        <p:nvPicPr>
          <p:cNvPr id="4" name="Marcador de contenido 3"/>
          <p:cNvPicPr>
            <a:picLocks noGrp="1" noChangeAspect="1"/>
          </p:cNvPicPr>
          <p:nvPr>
            <p:ph idx="1"/>
          </p:nvPr>
        </p:nvPicPr>
        <p:blipFill>
          <a:blip r:embed="rId2"/>
          <a:stretch>
            <a:fillRect/>
          </a:stretch>
        </p:blipFill>
        <p:spPr>
          <a:xfrm>
            <a:off x="1546322" y="1600200"/>
            <a:ext cx="6051356" cy="4525963"/>
          </a:xfrm>
          <a:prstGeom prst="rect">
            <a:avLst/>
          </a:prstGeom>
        </p:spPr>
      </p:pic>
      <p:sp>
        <p:nvSpPr>
          <p:cNvPr id="5" name="CuadroTexto 4"/>
          <p:cNvSpPr txBox="1"/>
          <p:nvPr/>
        </p:nvSpPr>
        <p:spPr>
          <a:xfrm>
            <a:off x="1227174" y="6192280"/>
            <a:ext cx="3344826" cy="369332"/>
          </a:xfrm>
          <a:prstGeom prst="rect">
            <a:avLst/>
          </a:prstGeom>
          <a:noFill/>
        </p:spPr>
        <p:txBody>
          <a:bodyPr wrap="none" rtlCol="0">
            <a:spAutoFit/>
          </a:bodyPr>
          <a:lstStyle/>
          <a:p>
            <a:r>
              <a:rPr lang="es-MX" dirty="0"/>
              <a:t>Fuente: http://www.consulta.mx/</a:t>
            </a:r>
          </a:p>
        </p:txBody>
      </p:sp>
      <p:sp>
        <p:nvSpPr>
          <p:cNvPr id="6" name="CuadroTexto 5"/>
          <p:cNvSpPr txBox="1"/>
          <p:nvPr/>
        </p:nvSpPr>
        <p:spPr>
          <a:xfrm>
            <a:off x="596348" y="1164751"/>
            <a:ext cx="1834605" cy="369332"/>
          </a:xfrm>
          <a:prstGeom prst="rect">
            <a:avLst/>
          </a:prstGeom>
          <a:noFill/>
        </p:spPr>
        <p:txBody>
          <a:bodyPr wrap="none" rtlCol="0">
            <a:spAutoFit/>
          </a:bodyPr>
          <a:lstStyle/>
          <a:p>
            <a:r>
              <a:rPr lang="es-MX" dirty="0"/>
              <a:t>Estado de México</a:t>
            </a:r>
          </a:p>
        </p:txBody>
      </p:sp>
      <p:sp>
        <p:nvSpPr>
          <p:cNvPr id="7" name="1 Marcador de número de diapositiva"/>
          <p:cNvSpPr>
            <a:spLocks noGrp="1"/>
          </p:cNvSpPr>
          <p:nvPr>
            <p:ph type="sldNum" sz="quarter" idx="12"/>
          </p:nvPr>
        </p:nvSpPr>
        <p:spPr>
          <a:xfrm>
            <a:off x="6553200" y="6356350"/>
            <a:ext cx="2133600" cy="365125"/>
          </a:xfrm>
        </p:spPr>
        <p:txBody>
          <a:bodyPr/>
          <a:lstStyle/>
          <a:p>
            <a:fld id="{05E83AA4-A00D-4AA0-8FE8-B93C9F3EC141}" type="slidenum">
              <a:rPr lang="es-ES" altLang="es-MX" smtClean="0"/>
              <a:pPr/>
              <a:t>122</a:t>
            </a:fld>
            <a:endParaRPr lang="es-ES" altLang="es-MX" dirty="0"/>
          </a:p>
        </p:txBody>
      </p:sp>
      <p:sp>
        <p:nvSpPr>
          <p:cNvPr id="9" name="8 Botón de acción: Hacia atrás o Anterior">
            <a:hlinkClick r:id="rId3" action="ppaction://hlinksldjump" highlightClick="1"/>
          </p:cNvPr>
          <p:cNvSpPr/>
          <p:nvPr/>
        </p:nvSpPr>
        <p:spPr>
          <a:xfrm>
            <a:off x="7867403" y="6460408"/>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1703760929"/>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r>
              <a:rPr lang="es-MX" sz="2000" b="1" dirty="0">
                <a:latin typeface="Century Gothic" panose="020B0502020202020204" pitchFamily="34" charset="0"/>
              </a:rPr>
              <a:t>Expectativas Económicas</a:t>
            </a:r>
          </a:p>
        </p:txBody>
      </p:sp>
      <p:sp>
        <p:nvSpPr>
          <p:cNvPr id="5" name="CuadroTexto 4"/>
          <p:cNvSpPr txBox="1"/>
          <p:nvPr/>
        </p:nvSpPr>
        <p:spPr>
          <a:xfrm>
            <a:off x="1227174" y="6192280"/>
            <a:ext cx="5838330" cy="369332"/>
          </a:xfrm>
          <a:prstGeom prst="rect">
            <a:avLst/>
          </a:prstGeom>
          <a:noFill/>
        </p:spPr>
        <p:txBody>
          <a:bodyPr wrap="none" rtlCol="0">
            <a:spAutoFit/>
          </a:bodyPr>
          <a:lstStyle/>
          <a:p>
            <a:r>
              <a:rPr lang="es-MX" dirty="0"/>
              <a:t>Fuente: http://gruporeforma-blogs.com/encuestas/?p=6297</a:t>
            </a:r>
          </a:p>
        </p:txBody>
      </p:sp>
      <p:sp>
        <p:nvSpPr>
          <p:cNvPr id="6" name="CuadroTexto 5"/>
          <p:cNvSpPr txBox="1"/>
          <p:nvPr/>
        </p:nvSpPr>
        <p:spPr>
          <a:xfrm>
            <a:off x="596348" y="1164751"/>
            <a:ext cx="863763" cy="369332"/>
          </a:xfrm>
          <a:prstGeom prst="rect">
            <a:avLst/>
          </a:prstGeom>
          <a:noFill/>
        </p:spPr>
        <p:txBody>
          <a:bodyPr wrap="none" rtlCol="0">
            <a:spAutoFit/>
          </a:bodyPr>
          <a:lstStyle/>
          <a:p>
            <a:r>
              <a:rPr lang="es-MX" dirty="0"/>
              <a:t>México</a:t>
            </a:r>
          </a:p>
        </p:txBody>
      </p:sp>
      <p:pic>
        <p:nvPicPr>
          <p:cNvPr id="7" name="Marcador de contenido 6"/>
          <p:cNvPicPr>
            <a:picLocks noGrp="1" noChangeAspect="1"/>
          </p:cNvPicPr>
          <p:nvPr>
            <p:ph idx="1"/>
          </p:nvPr>
        </p:nvPicPr>
        <p:blipFill>
          <a:blip r:embed="rId2"/>
          <a:stretch>
            <a:fillRect/>
          </a:stretch>
        </p:blipFill>
        <p:spPr>
          <a:xfrm>
            <a:off x="3426317" y="1600200"/>
            <a:ext cx="2291365" cy="4525963"/>
          </a:xfrm>
          <a:prstGeom prst="rect">
            <a:avLst/>
          </a:prstGeom>
        </p:spPr>
      </p:pic>
      <p:sp>
        <p:nvSpPr>
          <p:cNvPr id="8" name="1 Marcador de número de diapositiva"/>
          <p:cNvSpPr>
            <a:spLocks noGrp="1"/>
          </p:cNvSpPr>
          <p:nvPr>
            <p:ph type="sldNum" sz="quarter" idx="12"/>
          </p:nvPr>
        </p:nvSpPr>
        <p:spPr>
          <a:xfrm>
            <a:off x="6553200" y="6356350"/>
            <a:ext cx="2133600" cy="365125"/>
          </a:xfrm>
        </p:spPr>
        <p:txBody>
          <a:bodyPr/>
          <a:lstStyle/>
          <a:p>
            <a:fld id="{05E83AA4-A00D-4AA0-8FE8-B93C9F3EC141}" type="slidenum">
              <a:rPr lang="es-ES" altLang="es-MX" smtClean="0"/>
              <a:pPr/>
              <a:t>123</a:t>
            </a:fld>
            <a:endParaRPr lang="es-ES" altLang="es-MX" dirty="0"/>
          </a:p>
        </p:txBody>
      </p:sp>
      <p:sp>
        <p:nvSpPr>
          <p:cNvPr id="10" name="9 Botón de acción: Hacia atrás o Anterior">
            <a:hlinkClick r:id="rId3" action="ppaction://hlinksldjump" highlightClick="1"/>
          </p:cNvPr>
          <p:cNvSpPr/>
          <p:nvPr/>
        </p:nvSpPr>
        <p:spPr>
          <a:xfrm>
            <a:off x="7867403" y="6483719"/>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3526981832"/>
      </p:ext>
    </p:extLst>
  </p:cSld>
  <p:clrMapOvr>
    <a:masterClrMapping/>
  </p:clrMapOvr>
  <p:timing>
    <p:tnLst>
      <p:par>
        <p:cTn id="1" dur="indefinite" restart="never" nodeType="tmRoot"/>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r>
              <a:rPr lang="es-MX" sz="2000" b="1" dirty="0">
                <a:latin typeface="Century Gothic" panose="020B0502020202020204" pitchFamily="34" charset="0"/>
              </a:rPr>
              <a:t>Expectativas Financieras</a:t>
            </a:r>
          </a:p>
        </p:txBody>
      </p:sp>
      <p:pic>
        <p:nvPicPr>
          <p:cNvPr id="6" name="Marcador de contenido 5"/>
          <p:cNvPicPr>
            <a:picLocks noGrp="1" noChangeAspect="1"/>
          </p:cNvPicPr>
          <p:nvPr>
            <p:ph idx="1"/>
          </p:nvPr>
        </p:nvPicPr>
        <p:blipFill>
          <a:blip r:embed="rId2"/>
          <a:stretch>
            <a:fillRect/>
          </a:stretch>
        </p:blipFill>
        <p:spPr>
          <a:xfrm>
            <a:off x="1781696" y="1600200"/>
            <a:ext cx="6242776" cy="5062993"/>
          </a:xfrm>
          <a:prstGeom prst="rect">
            <a:avLst/>
          </a:prstGeom>
        </p:spPr>
      </p:pic>
      <p:sp>
        <p:nvSpPr>
          <p:cNvPr id="4" name="CuadroTexto 3"/>
          <p:cNvSpPr txBox="1"/>
          <p:nvPr/>
        </p:nvSpPr>
        <p:spPr>
          <a:xfrm>
            <a:off x="457200" y="1230868"/>
            <a:ext cx="2245295" cy="369332"/>
          </a:xfrm>
          <a:prstGeom prst="rect">
            <a:avLst/>
          </a:prstGeom>
          <a:noFill/>
        </p:spPr>
        <p:txBody>
          <a:bodyPr wrap="none" rtlCol="0">
            <a:spAutoFit/>
          </a:bodyPr>
          <a:lstStyle/>
          <a:p>
            <a:r>
              <a:rPr lang="es-MX" dirty="0"/>
              <a:t>Encuesta </a:t>
            </a:r>
            <a:r>
              <a:rPr lang="es-MX" dirty="0" err="1"/>
              <a:t>Citibanamex</a:t>
            </a:r>
            <a:endParaRPr lang="es-MX" dirty="0"/>
          </a:p>
        </p:txBody>
      </p:sp>
      <p:sp>
        <p:nvSpPr>
          <p:cNvPr id="5" name="CuadroTexto 4"/>
          <p:cNvSpPr txBox="1"/>
          <p:nvPr/>
        </p:nvSpPr>
        <p:spPr>
          <a:xfrm>
            <a:off x="2993666" y="1230868"/>
            <a:ext cx="2633285" cy="369332"/>
          </a:xfrm>
          <a:prstGeom prst="rect">
            <a:avLst/>
          </a:prstGeom>
          <a:noFill/>
        </p:spPr>
        <p:txBody>
          <a:bodyPr wrap="none" rtlCol="0">
            <a:spAutoFit/>
          </a:bodyPr>
          <a:lstStyle/>
          <a:p>
            <a:r>
              <a:rPr lang="es-MX" dirty="0"/>
              <a:t>Fecha: 6 de mayo de 2016</a:t>
            </a:r>
          </a:p>
        </p:txBody>
      </p:sp>
      <p:sp>
        <p:nvSpPr>
          <p:cNvPr id="7" name="1 Marcador de número de diapositiva"/>
          <p:cNvSpPr>
            <a:spLocks noGrp="1"/>
          </p:cNvSpPr>
          <p:nvPr>
            <p:ph type="sldNum" sz="quarter" idx="12"/>
          </p:nvPr>
        </p:nvSpPr>
        <p:spPr>
          <a:xfrm>
            <a:off x="6970294" y="6503563"/>
            <a:ext cx="2133600" cy="365125"/>
          </a:xfrm>
        </p:spPr>
        <p:txBody>
          <a:bodyPr/>
          <a:lstStyle/>
          <a:p>
            <a:fld id="{05E83AA4-A00D-4AA0-8FE8-B93C9F3EC141}" type="slidenum">
              <a:rPr lang="es-ES" altLang="es-MX" smtClean="0"/>
              <a:pPr/>
              <a:t>124</a:t>
            </a:fld>
            <a:endParaRPr lang="es-ES" altLang="es-MX" dirty="0"/>
          </a:p>
        </p:txBody>
      </p:sp>
      <p:sp>
        <p:nvSpPr>
          <p:cNvPr id="8" name="7 Botón de acción: Hacia atrás o Anterior">
            <a:hlinkClick r:id="rId3" action="ppaction://hlinksldjump" highlightClick="1"/>
          </p:cNvPr>
          <p:cNvSpPr/>
          <p:nvPr/>
        </p:nvSpPr>
        <p:spPr>
          <a:xfrm>
            <a:off x="8188037" y="6584923"/>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984491889"/>
      </p:ext>
    </p:extLst>
  </p:cSld>
  <p:clrMapOvr>
    <a:masterClrMapping/>
  </p:clrMapOvr>
  <p:timing>
    <p:tnLst>
      <p:par>
        <p:cTn id="1" dur="indefinite" restart="never" nodeType="tmRoot"/>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r>
              <a:rPr lang="es-MX" sz="2000" b="1" dirty="0">
                <a:latin typeface="Century Gothic" panose="020B0502020202020204" pitchFamily="34" charset="0"/>
              </a:rPr>
              <a:t>Expectativas Financieras</a:t>
            </a:r>
          </a:p>
        </p:txBody>
      </p:sp>
      <p:pic>
        <p:nvPicPr>
          <p:cNvPr id="6" name="Marcador de contenido 5"/>
          <p:cNvPicPr>
            <a:picLocks noGrp="1" noChangeAspect="1"/>
          </p:cNvPicPr>
          <p:nvPr>
            <p:ph idx="1"/>
          </p:nvPr>
        </p:nvPicPr>
        <p:blipFill>
          <a:blip r:embed="rId2"/>
          <a:stretch>
            <a:fillRect/>
          </a:stretch>
        </p:blipFill>
        <p:spPr>
          <a:xfrm>
            <a:off x="1671094" y="1600200"/>
            <a:ext cx="6693678" cy="5221704"/>
          </a:xfrm>
          <a:prstGeom prst="rect">
            <a:avLst/>
          </a:prstGeom>
        </p:spPr>
      </p:pic>
      <p:sp>
        <p:nvSpPr>
          <p:cNvPr id="4" name="CuadroTexto 3"/>
          <p:cNvSpPr txBox="1"/>
          <p:nvPr/>
        </p:nvSpPr>
        <p:spPr>
          <a:xfrm>
            <a:off x="457200" y="1230868"/>
            <a:ext cx="2245295" cy="369332"/>
          </a:xfrm>
          <a:prstGeom prst="rect">
            <a:avLst/>
          </a:prstGeom>
          <a:noFill/>
        </p:spPr>
        <p:txBody>
          <a:bodyPr wrap="none" rtlCol="0">
            <a:spAutoFit/>
          </a:bodyPr>
          <a:lstStyle/>
          <a:p>
            <a:r>
              <a:rPr lang="es-MX" dirty="0"/>
              <a:t>Encuesta </a:t>
            </a:r>
            <a:r>
              <a:rPr lang="es-MX" dirty="0" err="1"/>
              <a:t>Citibanamex</a:t>
            </a:r>
            <a:endParaRPr lang="es-MX" dirty="0"/>
          </a:p>
        </p:txBody>
      </p:sp>
      <p:sp>
        <p:nvSpPr>
          <p:cNvPr id="5" name="CuadroTexto 4"/>
          <p:cNvSpPr txBox="1"/>
          <p:nvPr/>
        </p:nvSpPr>
        <p:spPr>
          <a:xfrm>
            <a:off x="2993666" y="1230868"/>
            <a:ext cx="2633285" cy="369332"/>
          </a:xfrm>
          <a:prstGeom prst="rect">
            <a:avLst/>
          </a:prstGeom>
          <a:noFill/>
        </p:spPr>
        <p:txBody>
          <a:bodyPr wrap="none" rtlCol="0">
            <a:spAutoFit/>
          </a:bodyPr>
          <a:lstStyle/>
          <a:p>
            <a:r>
              <a:rPr lang="es-MX" dirty="0"/>
              <a:t>Fecha: 6 de mayo de 2016</a:t>
            </a:r>
          </a:p>
        </p:txBody>
      </p:sp>
      <p:sp>
        <p:nvSpPr>
          <p:cNvPr id="7" name="1 Marcador de número de diapositiva"/>
          <p:cNvSpPr>
            <a:spLocks noGrp="1"/>
          </p:cNvSpPr>
          <p:nvPr>
            <p:ph type="sldNum" sz="quarter" idx="12"/>
          </p:nvPr>
        </p:nvSpPr>
        <p:spPr>
          <a:xfrm>
            <a:off x="6915510" y="6457051"/>
            <a:ext cx="2133600" cy="365125"/>
          </a:xfrm>
        </p:spPr>
        <p:txBody>
          <a:bodyPr/>
          <a:lstStyle/>
          <a:p>
            <a:fld id="{05E83AA4-A00D-4AA0-8FE8-B93C9F3EC141}" type="slidenum">
              <a:rPr lang="es-ES" altLang="es-MX" smtClean="0"/>
              <a:pPr/>
              <a:t>125</a:t>
            </a:fld>
            <a:endParaRPr lang="es-ES" altLang="es-MX" dirty="0"/>
          </a:p>
        </p:txBody>
      </p:sp>
      <p:sp>
        <p:nvSpPr>
          <p:cNvPr id="9" name="8 Botón de acción: Hacia atrás o Anterior">
            <a:hlinkClick r:id="rId3" action="ppaction://hlinksldjump" highlightClick="1"/>
          </p:cNvPr>
          <p:cNvSpPr/>
          <p:nvPr/>
        </p:nvSpPr>
        <p:spPr>
          <a:xfrm>
            <a:off x="8188037" y="6584923"/>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446875192"/>
      </p:ext>
    </p:extLst>
  </p:cSld>
  <p:clrMapOvr>
    <a:masterClrMapping/>
  </p:clrMapOvr>
  <p:timing>
    <p:tnLst>
      <p:par>
        <p:cTn id="1" dur="indefinite" restart="never" nodeType="tmRoot"/>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r>
              <a:rPr lang="es-MX" sz="2000" b="1" dirty="0">
                <a:latin typeface="Century Gothic" panose="020B0502020202020204" pitchFamily="34" charset="0"/>
              </a:rPr>
              <a:t>Expectativas Financieras</a:t>
            </a:r>
          </a:p>
        </p:txBody>
      </p:sp>
      <p:pic>
        <p:nvPicPr>
          <p:cNvPr id="6" name="Marcador de contenido 5"/>
          <p:cNvPicPr>
            <a:picLocks noGrp="1" noChangeAspect="1"/>
          </p:cNvPicPr>
          <p:nvPr>
            <p:ph idx="1"/>
          </p:nvPr>
        </p:nvPicPr>
        <p:blipFill>
          <a:blip r:embed="rId2"/>
          <a:stretch>
            <a:fillRect/>
          </a:stretch>
        </p:blipFill>
        <p:spPr>
          <a:xfrm>
            <a:off x="1297180" y="1505310"/>
            <a:ext cx="7157717" cy="5062993"/>
          </a:xfrm>
          <a:prstGeom prst="rect">
            <a:avLst/>
          </a:prstGeom>
        </p:spPr>
      </p:pic>
      <p:sp>
        <p:nvSpPr>
          <p:cNvPr id="4" name="CuadroTexto 3"/>
          <p:cNvSpPr txBox="1"/>
          <p:nvPr/>
        </p:nvSpPr>
        <p:spPr>
          <a:xfrm>
            <a:off x="457200" y="1230868"/>
            <a:ext cx="2245295" cy="369332"/>
          </a:xfrm>
          <a:prstGeom prst="rect">
            <a:avLst/>
          </a:prstGeom>
          <a:noFill/>
        </p:spPr>
        <p:txBody>
          <a:bodyPr wrap="none" rtlCol="0">
            <a:spAutoFit/>
          </a:bodyPr>
          <a:lstStyle/>
          <a:p>
            <a:r>
              <a:rPr lang="es-MX" dirty="0"/>
              <a:t>Encuesta </a:t>
            </a:r>
            <a:r>
              <a:rPr lang="es-MX" dirty="0" err="1"/>
              <a:t>Citibanamex</a:t>
            </a:r>
            <a:endParaRPr lang="es-MX" dirty="0"/>
          </a:p>
        </p:txBody>
      </p:sp>
      <p:sp>
        <p:nvSpPr>
          <p:cNvPr id="5" name="CuadroTexto 4"/>
          <p:cNvSpPr txBox="1"/>
          <p:nvPr/>
        </p:nvSpPr>
        <p:spPr>
          <a:xfrm>
            <a:off x="2993666" y="1230868"/>
            <a:ext cx="2633285" cy="369332"/>
          </a:xfrm>
          <a:prstGeom prst="rect">
            <a:avLst/>
          </a:prstGeom>
          <a:noFill/>
        </p:spPr>
        <p:txBody>
          <a:bodyPr wrap="none" rtlCol="0">
            <a:spAutoFit/>
          </a:bodyPr>
          <a:lstStyle/>
          <a:p>
            <a:r>
              <a:rPr lang="es-MX" dirty="0"/>
              <a:t>Fecha: 5 de mayo de 2017</a:t>
            </a:r>
          </a:p>
        </p:txBody>
      </p:sp>
      <p:sp>
        <p:nvSpPr>
          <p:cNvPr id="7" name="1 Marcador de número de diapositiva"/>
          <p:cNvSpPr>
            <a:spLocks noGrp="1"/>
          </p:cNvSpPr>
          <p:nvPr>
            <p:ph type="sldNum" sz="quarter" idx="12"/>
          </p:nvPr>
        </p:nvSpPr>
        <p:spPr>
          <a:xfrm>
            <a:off x="6983462" y="6480630"/>
            <a:ext cx="2133600" cy="365125"/>
          </a:xfrm>
        </p:spPr>
        <p:txBody>
          <a:bodyPr/>
          <a:lstStyle/>
          <a:p>
            <a:fld id="{05E83AA4-A00D-4AA0-8FE8-B93C9F3EC141}" type="slidenum">
              <a:rPr lang="es-ES" altLang="es-MX" smtClean="0"/>
              <a:pPr/>
              <a:t>126</a:t>
            </a:fld>
            <a:endParaRPr lang="es-ES" altLang="es-MX" dirty="0"/>
          </a:p>
        </p:txBody>
      </p:sp>
      <p:sp>
        <p:nvSpPr>
          <p:cNvPr id="9" name="8 Botón de acción: Hacia atrás o Anterior">
            <a:hlinkClick r:id="rId3" action="ppaction://hlinksldjump" highlightClick="1"/>
          </p:cNvPr>
          <p:cNvSpPr/>
          <p:nvPr/>
        </p:nvSpPr>
        <p:spPr>
          <a:xfrm>
            <a:off x="8188037" y="6584923"/>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2652476238"/>
      </p:ext>
    </p:extLst>
  </p:cSld>
  <p:clrMapOvr>
    <a:masterClrMapping/>
  </p:clrMapOvr>
  <p:timing>
    <p:tnLst>
      <p:par>
        <p:cTn id="1" dur="indefinite" restart="never" nodeType="tmRoot"/>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r>
              <a:rPr lang="es-MX" sz="2000" b="1" dirty="0">
                <a:latin typeface="Century Gothic" panose="020B0502020202020204" pitchFamily="34" charset="0"/>
              </a:rPr>
              <a:t>Expectativas Financieras</a:t>
            </a:r>
          </a:p>
        </p:txBody>
      </p:sp>
      <p:pic>
        <p:nvPicPr>
          <p:cNvPr id="6" name="Marcador de contenido 5"/>
          <p:cNvPicPr>
            <a:picLocks noGrp="1" noChangeAspect="1"/>
          </p:cNvPicPr>
          <p:nvPr>
            <p:ph idx="1"/>
          </p:nvPr>
        </p:nvPicPr>
        <p:blipFill>
          <a:blip r:embed="rId2"/>
          <a:stretch>
            <a:fillRect/>
          </a:stretch>
        </p:blipFill>
        <p:spPr>
          <a:xfrm>
            <a:off x="1511659" y="1600200"/>
            <a:ext cx="6922203" cy="5118652"/>
          </a:xfrm>
          <a:prstGeom prst="rect">
            <a:avLst/>
          </a:prstGeom>
        </p:spPr>
      </p:pic>
      <p:sp>
        <p:nvSpPr>
          <p:cNvPr id="4" name="CuadroTexto 3"/>
          <p:cNvSpPr txBox="1"/>
          <p:nvPr/>
        </p:nvSpPr>
        <p:spPr>
          <a:xfrm>
            <a:off x="457200" y="1230868"/>
            <a:ext cx="2245295" cy="369332"/>
          </a:xfrm>
          <a:prstGeom prst="rect">
            <a:avLst/>
          </a:prstGeom>
          <a:noFill/>
        </p:spPr>
        <p:txBody>
          <a:bodyPr wrap="none" rtlCol="0">
            <a:spAutoFit/>
          </a:bodyPr>
          <a:lstStyle/>
          <a:p>
            <a:r>
              <a:rPr lang="es-MX" dirty="0"/>
              <a:t>Encuesta </a:t>
            </a:r>
            <a:r>
              <a:rPr lang="es-MX" dirty="0" err="1"/>
              <a:t>Citibanamex</a:t>
            </a:r>
            <a:endParaRPr lang="es-MX" dirty="0"/>
          </a:p>
        </p:txBody>
      </p:sp>
      <p:sp>
        <p:nvSpPr>
          <p:cNvPr id="5" name="CuadroTexto 4"/>
          <p:cNvSpPr txBox="1"/>
          <p:nvPr/>
        </p:nvSpPr>
        <p:spPr>
          <a:xfrm>
            <a:off x="2993666" y="1230868"/>
            <a:ext cx="2633285" cy="369332"/>
          </a:xfrm>
          <a:prstGeom prst="rect">
            <a:avLst/>
          </a:prstGeom>
          <a:noFill/>
        </p:spPr>
        <p:txBody>
          <a:bodyPr wrap="none" rtlCol="0">
            <a:spAutoFit/>
          </a:bodyPr>
          <a:lstStyle/>
          <a:p>
            <a:r>
              <a:rPr lang="es-MX" dirty="0"/>
              <a:t>Fecha: 5 de mayo de 2017</a:t>
            </a:r>
          </a:p>
        </p:txBody>
      </p:sp>
      <p:sp>
        <p:nvSpPr>
          <p:cNvPr id="7" name="1 Marcador de número de diapositiva"/>
          <p:cNvSpPr>
            <a:spLocks noGrp="1"/>
          </p:cNvSpPr>
          <p:nvPr>
            <p:ph type="sldNum" sz="quarter" idx="12"/>
          </p:nvPr>
        </p:nvSpPr>
        <p:spPr>
          <a:xfrm>
            <a:off x="6924136" y="6492875"/>
            <a:ext cx="2133600" cy="365125"/>
          </a:xfrm>
        </p:spPr>
        <p:txBody>
          <a:bodyPr/>
          <a:lstStyle/>
          <a:p>
            <a:fld id="{05E83AA4-A00D-4AA0-8FE8-B93C9F3EC141}" type="slidenum">
              <a:rPr lang="es-ES" altLang="es-MX" smtClean="0"/>
              <a:pPr/>
              <a:t>127</a:t>
            </a:fld>
            <a:endParaRPr lang="es-ES" altLang="es-MX" dirty="0"/>
          </a:p>
        </p:txBody>
      </p:sp>
      <p:sp>
        <p:nvSpPr>
          <p:cNvPr id="9" name="8 Botón de acción: Hacia atrás o Anterior">
            <a:hlinkClick r:id="rId3" action="ppaction://hlinksldjump" highlightClick="1"/>
          </p:cNvPr>
          <p:cNvSpPr/>
          <p:nvPr/>
        </p:nvSpPr>
        <p:spPr>
          <a:xfrm>
            <a:off x="8619358" y="6290468"/>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2327319891"/>
      </p:ext>
    </p:extLst>
  </p:cSld>
  <p:clrMapOvr>
    <a:masterClrMapping/>
  </p:clrMapOvr>
  <p:timing>
    <p:tnLst>
      <p:par>
        <p:cTn id="1" dur="indefinite" restart="never" nodeType="tmRoot"/>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r>
              <a:rPr lang="es-MX" sz="2000" b="1" dirty="0">
                <a:latin typeface="Century Gothic" panose="020B0502020202020204" pitchFamily="34" charset="0"/>
              </a:rPr>
              <a:t>Expectativas Financieras</a:t>
            </a:r>
          </a:p>
        </p:txBody>
      </p:sp>
      <p:pic>
        <p:nvPicPr>
          <p:cNvPr id="4" name="Marcador de contenido 3"/>
          <p:cNvPicPr>
            <a:picLocks noGrp="1" noChangeAspect="1"/>
          </p:cNvPicPr>
          <p:nvPr>
            <p:ph idx="1"/>
          </p:nvPr>
        </p:nvPicPr>
        <p:blipFill>
          <a:blip r:embed="rId2">
            <a:extLst>
              <a:ext uri="{28A0092B-C50C-407E-A947-70E740481C1C}">
                <a14:useLocalDpi xmlns:a14="http://schemas.microsoft.com/office/drawing/2010/main" val="0"/>
              </a:ext>
            </a:extLst>
          </a:blip>
          <a:stretch>
            <a:fillRect/>
          </a:stretch>
        </p:blipFill>
        <p:spPr>
          <a:xfrm>
            <a:off x="457200" y="2022237"/>
            <a:ext cx="8229600" cy="3681888"/>
          </a:xfrm>
        </p:spPr>
      </p:pic>
      <p:sp>
        <p:nvSpPr>
          <p:cNvPr id="5" name="1 Marcador de número de diapositiva"/>
          <p:cNvSpPr>
            <a:spLocks noGrp="1"/>
          </p:cNvSpPr>
          <p:nvPr>
            <p:ph type="sldNum" sz="quarter" idx="12"/>
          </p:nvPr>
        </p:nvSpPr>
        <p:spPr>
          <a:xfrm>
            <a:off x="6553200" y="6356350"/>
            <a:ext cx="2133600" cy="365125"/>
          </a:xfrm>
        </p:spPr>
        <p:txBody>
          <a:bodyPr/>
          <a:lstStyle/>
          <a:p>
            <a:fld id="{05E83AA4-A00D-4AA0-8FE8-B93C9F3EC141}" type="slidenum">
              <a:rPr lang="es-ES" altLang="es-MX" smtClean="0"/>
              <a:pPr/>
              <a:t>128</a:t>
            </a:fld>
            <a:endParaRPr lang="es-ES" altLang="es-MX" dirty="0"/>
          </a:p>
        </p:txBody>
      </p:sp>
      <p:sp>
        <p:nvSpPr>
          <p:cNvPr id="7" name="6 Botón de acción: Hacia atrás o Anterior">
            <a:hlinkClick r:id="rId3" action="ppaction://hlinksldjump" highlightClick="1"/>
          </p:cNvPr>
          <p:cNvSpPr/>
          <p:nvPr/>
        </p:nvSpPr>
        <p:spPr>
          <a:xfrm>
            <a:off x="7773969" y="6483719"/>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3830263162"/>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9" name="8 Gráfico">
            <a:extLst>
              <a:ext uri="{FF2B5EF4-FFF2-40B4-BE49-F238E27FC236}">
                <a16:creationId xmlns:a16="http://schemas.microsoft.com/office/drawing/2014/main" xmlns="" id="{00000000-0008-0000-0100-000009000000}"/>
              </a:ext>
            </a:extLst>
          </p:cNvPr>
          <p:cNvGraphicFramePr>
            <a:graphicFrameLocks noGrp="1"/>
          </p:cNvGraphicFramePr>
          <p:nvPr>
            <p:ph idx="1"/>
            <p:extLst/>
          </p:nvPr>
        </p:nvGraphicFramePr>
        <p:xfrm>
          <a:off x="457200" y="1600200"/>
          <a:ext cx="8229600" cy="4525963"/>
        </p:xfrm>
        <a:graphic>
          <a:graphicData uri="http://schemas.openxmlformats.org/drawingml/2006/chart">
            <c:chart xmlns:c="http://schemas.openxmlformats.org/drawingml/2006/chart" xmlns:r="http://schemas.openxmlformats.org/officeDocument/2006/relationships" r:id="rId2"/>
          </a:graphicData>
        </a:graphic>
      </p:graphicFrame>
      <p:sp>
        <p:nvSpPr>
          <p:cNvPr id="2" name="1 Título"/>
          <p:cNvSpPr>
            <a:spLocks noGrp="1"/>
          </p:cNvSpPr>
          <p:nvPr>
            <p:ph type="title"/>
          </p:nvPr>
        </p:nvSpPr>
        <p:spPr>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r>
              <a:rPr lang="es-MX" sz="2000" b="1" dirty="0">
                <a:latin typeface="Century Gothic" panose="020B0502020202020204" pitchFamily="34" charset="0"/>
              </a:rPr>
              <a:t>Información Banxico: SIEFORES</a:t>
            </a:r>
          </a:p>
        </p:txBody>
      </p:sp>
      <p:cxnSp>
        <p:nvCxnSpPr>
          <p:cNvPr id="6" name="5 Conector recto"/>
          <p:cNvCxnSpPr/>
          <p:nvPr/>
        </p:nvCxnSpPr>
        <p:spPr>
          <a:xfrm>
            <a:off x="988539" y="4745091"/>
            <a:ext cx="7465651" cy="0"/>
          </a:xfrm>
          <a:prstGeom prst="line">
            <a:avLst/>
          </a:prstGeom>
          <a:ln w="3175"/>
        </p:spPr>
        <p:style>
          <a:lnRef idx="2">
            <a:schemeClr val="accent1"/>
          </a:lnRef>
          <a:fillRef idx="0">
            <a:schemeClr val="accent1"/>
          </a:fillRef>
          <a:effectRef idx="1">
            <a:schemeClr val="accent1"/>
          </a:effectRef>
          <a:fontRef idx="minor">
            <a:schemeClr val="tx1"/>
          </a:fontRef>
        </p:style>
      </p:cxnSp>
      <p:sp>
        <p:nvSpPr>
          <p:cNvPr id="7" name="6 Rectángulo"/>
          <p:cNvSpPr/>
          <p:nvPr/>
        </p:nvSpPr>
        <p:spPr>
          <a:xfrm>
            <a:off x="7144320" y="1989221"/>
            <a:ext cx="445205" cy="3553327"/>
          </a:xfrm>
          <a:prstGeom prst="rect">
            <a:avLst/>
          </a:prstGeom>
          <a:solidFill>
            <a:schemeClr val="accent6">
              <a:alpha val="1000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a:p>
        </p:txBody>
      </p:sp>
      <p:cxnSp>
        <p:nvCxnSpPr>
          <p:cNvPr id="9" name="8 Conector recto"/>
          <p:cNvCxnSpPr/>
          <p:nvPr/>
        </p:nvCxnSpPr>
        <p:spPr>
          <a:xfrm flipV="1">
            <a:off x="5869566" y="1973179"/>
            <a:ext cx="0" cy="3625516"/>
          </a:xfrm>
          <a:prstGeom prst="line">
            <a:avLst/>
          </a:prstGeom>
          <a:ln w="9525"/>
        </p:spPr>
        <p:style>
          <a:lnRef idx="2">
            <a:schemeClr val="accent1"/>
          </a:lnRef>
          <a:fillRef idx="0">
            <a:schemeClr val="accent1"/>
          </a:fillRef>
          <a:effectRef idx="1">
            <a:schemeClr val="accent1"/>
          </a:effectRef>
          <a:fontRef idx="minor">
            <a:schemeClr val="tx1"/>
          </a:fontRef>
        </p:style>
      </p:cxnSp>
      <p:sp>
        <p:nvSpPr>
          <p:cNvPr id="11" name="10 Rectángulo"/>
          <p:cNvSpPr/>
          <p:nvPr/>
        </p:nvSpPr>
        <p:spPr>
          <a:xfrm>
            <a:off x="6686770" y="1989221"/>
            <a:ext cx="463732" cy="3553327"/>
          </a:xfrm>
          <a:prstGeom prst="rect">
            <a:avLst/>
          </a:prstGeom>
          <a:solidFill>
            <a:srgbClr val="0070C0">
              <a:alpha val="1000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a:p>
        </p:txBody>
      </p:sp>
      <p:sp>
        <p:nvSpPr>
          <p:cNvPr id="13" name="12 CuadroTexto"/>
          <p:cNvSpPr txBox="1"/>
          <p:nvPr/>
        </p:nvSpPr>
        <p:spPr>
          <a:xfrm>
            <a:off x="7011043" y="2013799"/>
            <a:ext cx="1196161" cy="276999"/>
          </a:xfrm>
          <a:prstGeom prst="rect">
            <a:avLst/>
          </a:prstGeom>
          <a:noFill/>
        </p:spPr>
        <p:txBody>
          <a:bodyPr wrap="none" rtlCol="0">
            <a:spAutoFit/>
          </a:bodyPr>
          <a:lstStyle/>
          <a:p>
            <a:r>
              <a:rPr lang="es-MX" sz="1200" dirty="0"/>
              <a:t>YTD=</a:t>
            </a:r>
            <a:r>
              <a:rPr lang="es-MX" sz="1200" dirty="0">
                <a:solidFill>
                  <a:srgbClr val="FF0000"/>
                </a:solidFill>
              </a:rPr>
              <a:t>-$52</a:t>
            </a:r>
            <a:r>
              <a:rPr lang="es-MX" sz="1200" dirty="0"/>
              <a:t>mmdp</a:t>
            </a:r>
          </a:p>
        </p:txBody>
      </p:sp>
      <p:sp>
        <p:nvSpPr>
          <p:cNvPr id="14" name="13 CuadroTexto"/>
          <p:cNvSpPr txBox="1"/>
          <p:nvPr/>
        </p:nvSpPr>
        <p:spPr>
          <a:xfrm>
            <a:off x="5776262" y="2013799"/>
            <a:ext cx="1043702" cy="461665"/>
          </a:xfrm>
          <a:prstGeom prst="rect">
            <a:avLst/>
          </a:prstGeom>
          <a:noFill/>
        </p:spPr>
        <p:txBody>
          <a:bodyPr wrap="square" rtlCol="0">
            <a:spAutoFit/>
          </a:bodyPr>
          <a:lstStyle/>
          <a:p>
            <a:r>
              <a:rPr lang="es-MX" sz="1200" dirty="0" err="1"/>
              <a:t>Trump</a:t>
            </a:r>
            <a:r>
              <a:rPr lang="es-MX" sz="1200" dirty="0"/>
              <a:t>=</a:t>
            </a:r>
            <a:r>
              <a:rPr lang="es-MX" sz="1200" dirty="0">
                <a:solidFill>
                  <a:srgbClr val="FF0000"/>
                </a:solidFill>
              </a:rPr>
              <a:t>-$4.5 </a:t>
            </a:r>
            <a:r>
              <a:rPr lang="es-MX" sz="1200" dirty="0" err="1"/>
              <a:t>mmdp</a:t>
            </a:r>
            <a:endParaRPr lang="es-MX" sz="1200" dirty="0"/>
          </a:p>
        </p:txBody>
      </p:sp>
      <p:cxnSp>
        <p:nvCxnSpPr>
          <p:cNvPr id="15" name="14 Conector recto"/>
          <p:cNvCxnSpPr/>
          <p:nvPr/>
        </p:nvCxnSpPr>
        <p:spPr>
          <a:xfrm flipV="1">
            <a:off x="6670866" y="1973179"/>
            <a:ext cx="0" cy="3625516"/>
          </a:xfrm>
          <a:prstGeom prst="line">
            <a:avLst/>
          </a:prstGeom>
          <a:ln w="9525"/>
        </p:spPr>
        <p:style>
          <a:lnRef idx="2">
            <a:schemeClr val="accent1"/>
          </a:lnRef>
          <a:fillRef idx="0">
            <a:schemeClr val="accent1"/>
          </a:fillRef>
          <a:effectRef idx="1">
            <a:schemeClr val="accent1"/>
          </a:effectRef>
          <a:fontRef idx="minor">
            <a:schemeClr val="tx1"/>
          </a:fontRef>
        </p:style>
      </p:cxnSp>
      <p:sp>
        <p:nvSpPr>
          <p:cNvPr id="16" name="15 CuadroTexto"/>
          <p:cNvSpPr txBox="1"/>
          <p:nvPr/>
        </p:nvSpPr>
        <p:spPr>
          <a:xfrm>
            <a:off x="6015789" y="6139737"/>
            <a:ext cx="2438401" cy="246221"/>
          </a:xfrm>
          <a:prstGeom prst="rect">
            <a:avLst/>
          </a:prstGeom>
          <a:noFill/>
        </p:spPr>
        <p:txBody>
          <a:bodyPr wrap="square" rtlCol="0">
            <a:spAutoFit/>
          </a:bodyPr>
          <a:lstStyle/>
          <a:p>
            <a:r>
              <a:rPr lang="es-MX" sz="1000" dirty="0"/>
              <a:t>Fuente: Banxico (información al 25-04-17).</a:t>
            </a:r>
          </a:p>
        </p:txBody>
      </p:sp>
      <p:sp>
        <p:nvSpPr>
          <p:cNvPr id="21" name="6 Rectángulo"/>
          <p:cNvSpPr/>
          <p:nvPr/>
        </p:nvSpPr>
        <p:spPr>
          <a:xfrm>
            <a:off x="8055140" y="1989221"/>
            <a:ext cx="445205" cy="3553327"/>
          </a:xfrm>
          <a:prstGeom prst="rect">
            <a:avLst/>
          </a:prstGeom>
          <a:solidFill>
            <a:schemeClr val="accent6">
              <a:alpha val="1000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a:p>
        </p:txBody>
      </p:sp>
      <p:sp>
        <p:nvSpPr>
          <p:cNvPr id="22" name="10 Rectángulo"/>
          <p:cNvSpPr/>
          <p:nvPr/>
        </p:nvSpPr>
        <p:spPr>
          <a:xfrm>
            <a:off x="7595875" y="1989221"/>
            <a:ext cx="463732" cy="3553327"/>
          </a:xfrm>
          <a:prstGeom prst="rect">
            <a:avLst/>
          </a:prstGeom>
          <a:solidFill>
            <a:srgbClr val="0070C0">
              <a:alpha val="1000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a:p>
        </p:txBody>
      </p:sp>
      <p:sp>
        <p:nvSpPr>
          <p:cNvPr id="17" name="1 Marcador de número de diapositiva"/>
          <p:cNvSpPr>
            <a:spLocks noGrp="1"/>
          </p:cNvSpPr>
          <p:nvPr>
            <p:ph type="sldNum" sz="quarter" idx="12"/>
          </p:nvPr>
        </p:nvSpPr>
        <p:spPr>
          <a:xfrm>
            <a:off x="6553200" y="6356350"/>
            <a:ext cx="2133600" cy="365125"/>
          </a:xfrm>
        </p:spPr>
        <p:txBody>
          <a:bodyPr/>
          <a:lstStyle/>
          <a:p>
            <a:fld id="{05E83AA4-A00D-4AA0-8FE8-B93C9F3EC141}" type="slidenum">
              <a:rPr lang="es-ES" altLang="es-MX" smtClean="0"/>
              <a:pPr/>
              <a:t>129</a:t>
            </a:fld>
            <a:endParaRPr lang="es-ES" altLang="es-MX" dirty="0"/>
          </a:p>
        </p:txBody>
      </p:sp>
      <p:sp>
        <p:nvSpPr>
          <p:cNvPr id="18" name="17 Botón de acción: Hacia atrás o Anterior">
            <a:hlinkClick r:id="rId3" action="ppaction://hlinksldjump" highlightClick="1"/>
          </p:cNvPr>
          <p:cNvSpPr/>
          <p:nvPr/>
        </p:nvSpPr>
        <p:spPr>
          <a:xfrm>
            <a:off x="7827741" y="6519068"/>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1343314646"/>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 name="12 Gráfico">
            <a:extLst>
              <a:ext uri="{FF2B5EF4-FFF2-40B4-BE49-F238E27FC236}">
                <a16:creationId xmlns:a16="http://schemas.microsoft.com/office/drawing/2014/main" xmlns="" id="{00000000-0008-0000-0100-00000D000000}"/>
              </a:ext>
            </a:extLst>
          </p:cNvPr>
          <p:cNvGraphicFramePr>
            <a:graphicFrameLocks noGrp="1"/>
          </p:cNvGraphicFramePr>
          <p:nvPr>
            <p:ph idx="1"/>
            <p:extLst/>
          </p:nvPr>
        </p:nvGraphicFramePr>
        <p:xfrm>
          <a:off x="457200" y="1600200"/>
          <a:ext cx="8229600" cy="4525963"/>
        </p:xfrm>
        <a:graphic>
          <a:graphicData uri="http://schemas.openxmlformats.org/drawingml/2006/chart">
            <c:chart xmlns:c="http://schemas.openxmlformats.org/drawingml/2006/chart" xmlns:r="http://schemas.openxmlformats.org/officeDocument/2006/relationships" r:id="rId2"/>
          </a:graphicData>
        </a:graphic>
      </p:graphicFrame>
      <p:sp>
        <p:nvSpPr>
          <p:cNvPr id="2" name="1 Título"/>
          <p:cNvSpPr>
            <a:spLocks noGrp="1"/>
          </p:cNvSpPr>
          <p:nvPr>
            <p:ph type="title"/>
          </p:nvPr>
        </p:nvSpPr>
        <p:spPr>
          <a:xfrm>
            <a:off x="457199" y="274639"/>
            <a:ext cx="6777789" cy="631524"/>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r>
              <a:rPr lang="es-MX" sz="2000" b="1" dirty="0">
                <a:latin typeface="Century Gothic" panose="020B0502020202020204" pitchFamily="34" charset="0"/>
              </a:rPr>
              <a:t>Información Banxico: EXTRANJEROS</a:t>
            </a:r>
          </a:p>
        </p:txBody>
      </p:sp>
      <p:cxnSp>
        <p:nvCxnSpPr>
          <p:cNvPr id="14" name="13 Conector recto"/>
          <p:cNvCxnSpPr/>
          <p:nvPr/>
        </p:nvCxnSpPr>
        <p:spPr>
          <a:xfrm>
            <a:off x="996490" y="2921759"/>
            <a:ext cx="7465651" cy="0"/>
          </a:xfrm>
          <a:prstGeom prst="line">
            <a:avLst/>
          </a:prstGeom>
          <a:ln w="3175"/>
        </p:spPr>
        <p:style>
          <a:lnRef idx="2">
            <a:schemeClr val="accent1"/>
          </a:lnRef>
          <a:fillRef idx="0">
            <a:schemeClr val="accent1"/>
          </a:fillRef>
          <a:effectRef idx="1">
            <a:schemeClr val="accent1"/>
          </a:effectRef>
          <a:fontRef idx="minor">
            <a:schemeClr val="tx1"/>
          </a:fontRef>
        </p:style>
      </p:cxnSp>
      <p:sp>
        <p:nvSpPr>
          <p:cNvPr id="5" name="4 CuadroTexto"/>
          <p:cNvSpPr txBox="1"/>
          <p:nvPr/>
        </p:nvSpPr>
        <p:spPr>
          <a:xfrm>
            <a:off x="7350793" y="2935343"/>
            <a:ext cx="1149674" cy="276999"/>
          </a:xfrm>
          <a:prstGeom prst="rect">
            <a:avLst/>
          </a:prstGeom>
          <a:noFill/>
        </p:spPr>
        <p:txBody>
          <a:bodyPr wrap="none" rtlCol="0">
            <a:spAutoFit/>
          </a:bodyPr>
          <a:lstStyle/>
          <a:p>
            <a:r>
              <a:rPr lang="es-MX" sz="1200" dirty="0"/>
              <a:t>YTD=$84mmdp</a:t>
            </a:r>
          </a:p>
        </p:txBody>
      </p:sp>
      <p:sp>
        <p:nvSpPr>
          <p:cNvPr id="12" name="11 CuadroTexto"/>
          <p:cNvSpPr txBox="1"/>
          <p:nvPr/>
        </p:nvSpPr>
        <p:spPr>
          <a:xfrm>
            <a:off x="5893779" y="3213314"/>
            <a:ext cx="970547" cy="461665"/>
          </a:xfrm>
          <a:prstGeom prst="rect">
            <a:avLst/>
          </a:prstGeom>
          <a:noFill/>
        </p:spPr>
        <p:txBody>
          <a:bodyPr wrap="square" rtlCol="0">
            <a:spAutoFit/>
          </a:bodyPr>
          <a:lstStyle/>
          <a:p>
            <a:r>
              <a:rPr lang="es-MX" sz="1200" dirty="0" err="1"/>
              <a:t>Trump</a:t>
            </a:r>
            <a:r>
              <a:rPr lang="es-MX" sz="1200" dirty="0"/>
              <a:t>=$96mmdp</a:t>
            </a:r>
          </a:p>
        </p:txBody>
      </p:sp>
      <p:sp>
        <p:nvSpPr>
          <p:cNvPr id="3" name="2 CuadroTexto"/>
          <p:cNvSpPr txBox="1"/>
          <p:nvPr/>
        </p:nvSpPr>
        <p:spPr>
          <a:xfrm>
            <a:off x="6015789" y="6139737"/>
            <a:ext cx="2438401" cy="246221"/>
          </a:xfrm>
          <a:prstGeom prst="rect">
            <a:avLst/>
          </a:prstGeom>
          <a:noFill/>
        </p:spPr>
        <p:txBody>
          <a:bodyPr wrap="square" rtlCol="0">
            <a:spAutoFit/>
          </a:bodyPr>
          <a:lstStyle/>
          <a:p>
            <a:r>
              <a:rPr lang="es-MX" sz="1000" dirty="0"/>
              <a:t>Fuente: Banxico (información al 25-04-17).</a:t>
            </a:r>
          </a:p>
        </p:txBody>
      </p:sp>
      <p:sp>
        <p:nvSpPr>
          <p:cNvPr id="22" name="6 Rectángulo"/>
          <p:cNvSpPr/>
          <p:nvPr/>
        </p:nvSpPr>
        <p:spPr>
          <a:xfrm>
            <a:off x="7144320" y="1989221"/>
            <a:ext cx="445205" cy="3553327"/>
          </a:xfrm>
          <a:prstGeom prst="rect">
            <a:avLst/>
          </a:prstGeom>
          <a:solidFill>
            <a:schemeClr val="accent6">
              <a:alpha val="1000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a:p>
        </p:txBody>
      </p:sp>
      <p:sp>
        <p:nvSpPr>
          <p:cNvPr id="24" name="10 Rectángulo"/>
          <p:cNvSpPr/>
          <p:nvPr/>
        </p:nvSpPr>
        <p:spPr>
          <a:xfrm>
            <a:off x="6686770" y="1989221"/>
            <a:ext cx="463732" cy="3553327"/>
          </a:xfrm>
          <a:prstGeom prst="rect">
            <a:avLst/>
          </a:prstGeom>
          <a:solidFill>
            <a:srgbClr val="0070C0">
              <a:alpha val="1000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a:p>
        </p:txBody>
      </p:sp>
      <p:cxnSp>
        <p:nvCxnSpPr>
          <p:cNvPr id="25" name="14 Conector recto"/>
          <p:cNvCxnSpPr/>
          <p:nvPr/>
        </p:nvCxnSpPr>
        <p:spPr>
          <a:xfrm flipV="1">
            <a:off x="6670866" y="1973179"/>
            <a:ext cx="0" cy="3625516"/>
          </a:xfrm>
          <a:prstGeom prst="line">
            <a:avLst/>
          </a:prstGeom>
          <a:ln w="9525"/>
        </p:spPr>
        <p:style>
          <a:lnRef idx="2">
            <a:schemeClr val="accent1"/>
          </a:lnRef>
          <a:fillRef idx="0">
            <a:schemeClr val="accent1"/>
          </a:fillRef>
          <a:effectRef idx="1">
            <a:schemeClr val="accent1"/>
          </a:effectRef>
          <a:fontRef idx="minor">
            <a:schemeClr val="tx1"/>
          </a:fontRef>
        </p:style>
      </p:cxnSp>
      <p:sp>
        <p:nvSpPr>
          <p:cNvPr id="26" name="6 Rectángulo"/>
          <p:cNvSpPr/>
          <p:nvPr/>
        </p:nvSpPr>
        <p:spPr>
          <a:xfrm>
            <a:off x="8055140" y="1989221"/>
            <a:ext cx="445205" cy="3553327"/>
          </a:xfrm>
          <a:prstGeom prst="rect">
            <a:avLst/>
          </a:prstGeom>
          <a:solidFill>
            <a:schemeClr val="accent6">
              <a:alpha val="1000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a:p>
        </p:txBody>
      </p:sp>
      <p:sp>
        <p:nvSpPr>
          <p:cNvPr id="27" name="10 Rectángulo"/>
          <p:cNvSpPr/>
          <p:nvPr/>
        </p:nvSpPr>
        <p:spPr>
          <a:xfrm>
            <a:off x="7595875" y="1989221"/>
            <a:ext cx="463732" cy="3553327"/>
          </a:xfrm>
          <a:prstGeom prst="rect">
            <a:avLst/>
          </a:prstGeom>
          <a:solidFill>
            <a:srgbClr val="0070C0">
              <a:alpha val="1000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a:p>
        </p:txBody>
      </p:sp>
      <p:cxnSp>
        <p:nvCxnSpPr>
          <p:cNvPr id="28" name="8 Conector recto"/>
          <p:cNvCxnSpPr/>
          <p:nvPr/>
        </p:nvCxnSpPr>
        <p:spPr>
          <a:xfrm flipV="1">
            <a:off x="5869566" y="1973179"/>
            <a:ext cx="0" cy="3625516"/>
          </a:xfrm>
          <a:prstGeom prst="line">
            <a:avLst/>
          </a:prstGeom>
          <a:ln w="9525"/>
        </p:spPr>
        <p:style>
          <a:lnRef idx="2">
            <a:schemeClr val="accent1"/>
          </a:lnRef>
          <a:fillRef idx="0">
            <a:schemeClr val="accent1"/>
          </a:fillRef>
          <a:effectRef idx="1">
            <a:schemeClr val="accent1"/>
          </a:effectRef>
          <a:fontRef idx="minor">
            <a:schemeClr val="tx1"/>
          </a:fontRef>
        </p:style>
      </p:cxnSp>
      <p:sp>
        <p:nvSpPr>
          <p:cNvPr id="15" name="1 Marcador de número de diapositiva"/>
          <p:cNvSpPr>
            <a:spLocks noGrp="1"/>
          </p:cNvSpPr>
          <p:nvPr>
            <p:ph type="sldNum" sz="quarter" idx="12"/>
          </p:nvPr>
        </p:nvSpPr>
        <p:spPr>
          <a:xfrm>
            <a:off x="6553200" y="6356350"/>
            <a:ext cx="2133600" cy="365125"/>
          </a:xfrm>
        </p:spPr>
        <p:txBody>
          <a:bodyPr/>
          <a:lstStyle/>
          <a:p>
            <a:fld id="{05E83AA4-A00D-4AA0-8FE8-B93C9F3EC141}" type="slidenum">
              <a:rPr lang="es-ES" altLang="es-MX" smtClean="0"/>
              <a:pPr/>
              <a:t>130</a:t>
            </a:fld>
            <a:endParaRPr lang="es-ES" altLang="es-MX" dirty="0"/>
          </a:p>
        </p:txBody>
      </p:sp>
      <p:sp>
        <p:nvSpPr>
          <p:cNvPr id="17" name="16 Botón de acción: Hacia atrás o Anterior">
            <a:hlinkClick r:id="rId3" action="ppaction://hlinksldjump" highlightClick="1"/>
          </p:cNvPr>
          <p:cNvSpPr/>
          <p:nvPr/>
        </p:nvSpPr>
        <p:spPr>
          <a:xfrm>
            <a:off x="7827741" y="6519068"/>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159682389"/>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0" name="7 Gráfico">
            <a:extLst>
              <a:ext uri="{FF2B5EF4-FFF2-40B4-BE49-F238E27FC236}">
                <a16:creationId xmlns:a16="http://schemas.microsoft.com/office/drawing/2014/main" xmlns="" id="{00000000-0008-0000-0100-000008000000}"/>
              </a:ext>
            </a:extLst>
          </p:cNvPr>
          <p:cNvGraphicFramePr>
            <a:graphicFrameLocks noGrp="1"/>
          </p:cNvGraphicFramePr>
          <p:nvPr>
            <p:ph idx="1"/>
            <p:extLst/>
          </p:nvPr>
        </p:nvGraphicFramePr>
        <p:xfrm>
          <a:off x="457200" y="1600200"/>
          <a:ext cx="8229600" cy="4525963"/>
        </p:xfrm>
        <a:graphic>
          <a:graphicData uri="http://schemas.openxmlformats.org/drawingml/2006/chart">
            <c:chart xmlns:c="http://schemas.openxmlformats.org/drawingml/2006/chart" xmlns:r="http://schemas.openxmlformats.org/officeDocument/2006/relationships" r:id="rId2"/>
          </a:graphicData>
        </a:graphic>
      </p:graphicFrame>
      <p:sp>
        <p:nvSpPr>
          <p:cNvPr id="2" name="1 Título"/>
          <p:cNvSpPr>
            <a:spLocks noGrp="1"/>
          </p:cNvSpPr>
          <p:nvPr>
            <p:ph type="title"/>
          </p:nvPr>
        </p:nvSpPr>
        <p:spPr>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r>
              <a:rPr lang="es-MX" sz="2000" b="1" dirty="0">
                <a:latin typeface="Century Gothic" panose="020B0502020202020204" pitchFamily="34" charset="0"/>
              </a:rPr>
              <a:t>Información Banxico: BANCOS</a:t>
            </a:r>
          </a:p>
        </p:txBody>
      </p:sp>
      <p:cxnSp>
        <p:nvCxnSpPr>
          <p:cNvPr id="6" name="5 Conector recto"/>
          <p:cNvCxnSpPr/>
          <p:nvPr/>
        </p:nvCxnSpPr>
        <p:spPr>
          <a:xfrm>
            <a:off x="988539" y="4527271"/>
            <a:ext cx="7465651" cy="0"/>
          </a:xfrm>
          <a:prstGeom prst="line">
            <a:avLst/>
          </a:prstGeom>
          <a:ln w="3175"/>
        </p:spPr>
        <p:style>
          <a:lnRef idx="2">
            <a:schemeClr val="accent1"/>
          </a:lnRef>
          <a:fillRef idx="0">
            <a:schemeClr val="accent1"/>
          </a:fillRef>
          <a:effectRef idx="1">
            <a:schemeClr val="accent1"/>
          </a:effectRef>
          <a:fontRef idx="minor">
            <a:schemeClr val="tx1"/>
          </a:fontRef>
        </p:style>
      </p:cxnSp>
      <p:sp>
        <p:nvSpPr>
          <p:cNvPr id="13" name="12 CuadroTexto"/>
          <p:cNvSpPr txBox="1"/>
          <p:nvPr/>
        </p:nvSpPr>
        <p:spPr>
          <a:xfrm>
            <a:off x="7234989" y="2787634"/>
            <a:ext cx="1196161" cy="276999"/>
          </a:xfrm>
          <a:prstGeom prst="rect">
            <a:avLst/>
          </a:prstGeom>
          <a:noFill/>
        </p:spPr>
        <p:txBody>
          <a:bodyPr wrap="none" rtlCol="0">
            <a:spAutoFit/>
          </a:bodyPr>
          <a:lstStyle/>
          <a:p>
            <a:r>
              <a:rPr lang="es-MX" sz="1200" dirty="0"/>
              <a:t>YTD=</a:t>
            </a:r>
            <a:r>
              <a:rPr lang="es-MX" sz="1200" dirty="0">
                <a:solidFill>
                  <a:srgbClr val="FF0000"/>
                </a:solidFill>
              </a:rPr>
              <a:t>-$66</a:t>
            </a:r>
            <a:r>
              <a:rPr lang="es-MX" sz="1200" dirty="0"/>
              <a:t>mmdp</a:t>
            </a:r>
          </a:p>
        </p:txBody>
      </p:sp>
      <p:sp>
        <p:nvSpPr>
          <p:cNvPr id="14" name="13 CuadroTexto"/>
          <p:cNvSpPr txBox="1"/>
          <p:nvPr/>
        </p:nvSpPr>
        <p:spPr>
          <a:xfrm>
            <a:off x="6052415" y="2180106"/>
            <a:ext cx="906380" cy="461665"/>
          </a:xfrm>
          <a:prstGeom prst="rect">
            <a:avLst/>
          </a:prstGeom>
          <a:noFill/>
        </p:spPr>
        <p:txBody>
          <a:bodyPr wrap="square" rtlCol="0">
            <a:spAutoFit/>
          </a:bodyPr>
          <a:lstStyle/>
          <a:p>
            <a:r>
              <a:rPr lang="es-MX" sz="1200" dirty="0" err="1"/>
              <a:t>Trump</a:t>
            </a:r>
            <a:r>
              <a:rPr lang="es-MX" sz="1200" dirty="0"/>
              <a:t>=3.4 </a:t>
            </a:r>
            <a:r>
              <a:rPr lang="es-MX" sz="1200" dirty="0" err="1"/>
              <a:t>mmdp</a:t>
            </a:r>
            <a:endParaRPr lang="es-MX" sz="1200" dirty="0"/>
          </a:p>
        </p:txBody>
      </p:sp>
      <p:sp>
        <p:nvSpPr>
          <p:cNvPr id="17" name="16 CuadroTexto"/>
          <p:cNvSpPr txBox="1"/>
          <p:nvPr/>
        </p:nvSpPr>
        <p:spPr>
          <a:xfrm>
            <a:off x="6015789" y="6139737"/>
            <a:ext cx="2438401" cy="246221"/>
          </a:xfrm>
          <a:prstGeom prst="rect">
            <a:avLst/>
          </a:prstGeom>
          <a:noFill/>
        </p:spPr>
        <p:txBody>
          <a:bodyPr wrap="square" rtlCol="0">
            <a:spAutoFit/>
          </a:bodyPr>
          <a:lstStyle/>
          <a:p>
            <a:r>
              <a:rPr lang="es-MX" sz="1000" dirty="0"/>
              <a:t>Fuente: Banxico (información al 25-04-17).</a:t>
            </a:r>
          </a:p>
        </p:txBody>
      </p:sp>
      <p:sp>
        <p:nvSpPr>
          <p:cNvPr id="21" name="6 Rectángulo"/>
          <p:cNvSpPr/>
          <p:nvPr/>
        </p:nvSpPr>
        <p:spPr>
          <a:xfrm>
            <a:off x="7144320" y="1989221"/>
            <a:ext cx="445205" cy="3553327"/>
          </a:xfrm>
          <a:prstGeom prst="rect">
            <a:avLst/>
          </a:prstGeom>
          <a:solidFill>
            <a:schemeClr val="accent6">
              <a:alpha val="1000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a:p>
        </p:txBody>
      </p:sp>
      <p:sp>
        <p:nvSpPr>
          <p:cNvPr id="22" name="10 Rectángulo"/>
          <p:cNvSpPr/>
          <p:nvPr/>
        </p:nvSpPr>
        <p:spPr>
          <a:xfrm>
            <a:off x="6686770" y="1989221"/>
            <a:ext cx="463732" cy="3553327"/>
          </a:xfrm>
          <a:prstGeom prst="rect">
            <a:avLst/>
          </a:prstGeom>
          <a:solidFill>
            <a:srgbClr val="0070C0">
              <a:alpha val="1000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a:p>
        </p:txBody>
      </p:sp>
      <p:cxnSp>
        <p:nvCxnSpPr>
          <p:cNvPr id="23" name="14 Conector recto"/>
          <p:cNvCxnSpPr/>
          <p:nvPr/>
        </p:nvCxnSpPr>
        <p:spPr>
          <a:xfrm flipV="1">
            <a:off x="6670866" y="1973179"/>
            <a:ext cx="0" cy="3625516"/>
          </a:xfrm>
          <a:prstGeom prst="line">
            <a:avLst/>
          </a:prstGeom>
          <a:ln w="9525"/>
        </p:spPr>
        <p:style>
          <a:lnRef idx="2">
            <a:schemeClr val="accent1"/>
          </a:lnRef>
          <a:fillRef idx="0">
            <a:schemeClr val="accent1"/>
          </a:fillRef>
          <a:effectRef idx="1">
            <a:schemeClr val="accent1"/>
          </a:effectRef>
          <a:fontRef idx="minor">
            <a:schemeClr val="tx1"/>
          </a:fontRef>
        </p:style>
      </p:cxnSp>
      <p:sp>
        <p:nvSpPr>
          <p:cNvPr id="24" name="6 Rectángulo"/>
          <p:cNvSpPr/>
          <p:nvPr/>
        </p:nvSpPr>
        <p:spPr>
          <a:xfrm>
            <a:off x="8055140" y="1989221"/>
            <a:ext cx="445205" cy="3553327"/>
          </a:xfrm>
          <a:prstGeom prst="rect">
            <a:avLst/>
          </a:prstGeom>
          <a:solidFill>
            <a:schemeClr val="accent6">
              <a:alpha val="1000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a:p>
        </p:txBody>
      </p:sp>
      <p:sp>
        <p:nvSpPr>
          <p:cNvPr id="25" name="10 Rectángulo"/>
          <p:cNvSpPr/>
          <p:nvPr/>
        </p:nvSpPr>
        <p:spPr>
          <a:xfrm>
            <a:off x="7595875" y="1989221"/>
            <a:ext cx="463732" cy="3553327"/>
          </a:xfrm>
          <a:prstGeom prst="rect">
            <a:avLst/>
          </a:prstGeom>
          <a:solidFill>
            <a:srgbClr val="0070C0">
              <a:alpha val="1000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a:p>
        </p:txBody>
      </p:sp>
      <p:cxnSp>
        <p:nvCxnSpPr>
          <p:cNvPr id="26" name="8 Conector recto"/>
          <p:cNvCxnSpPr/>
          <p:nvPr/>
        </p:nvCxnSpPr>
        <p:spPr>
          <a:xfrm flipV="1">
            <a:off x="5869566" y="1973179"/>
            <a:ext cx="0" cy="3625516"/>
          </a:xfrm>
          <a:prstGeom prst="line">
            <a:avLst/>
          </a:prstGeom>
          <a:ln w="9525"/>
        </p:spPr>
        <p:style>
          <a:lnRef idx="2">
            <a:schemeClr val="accent1"/>
          </a:lnRef>
          <a:fillRef idx="0">
            <a:schemeClr val="accent1"/>
          </a:fillRef>
          <a:effectRef idx="1">
            <a:schemeClr val="accent1"/>
          </a:effectRef>
          <a:fontRef idx="minor">
            <a:schemeClr val="tx1"/>
          </a:fontRef>
        </p:style>
      </p:cxnSp>
      <p:sp>
        <p:nvSpPr>
          <p:cNvPr id="15" name="1 Marcador de número de diapositiva"/>
          <p:cNvSpPr>
            <a:spLocks noGrp="1"/>
          </p:cNvSpPr>
          <p:nvPr>
            <p:ph type="sldNum" sz="quarter" idx="12"/>
          </p:nvPr>
        </p:nvSpPr>
        <p:spPr>
          <a:xfrm>
            <a:off x="6553200" y="6356350"/>
            <a:ext cx="2133600" cy="365125"/>
          </a:xfrm>
        </p:spPr>
        <p:txBody>
          <a:bodyPr/>
          <a:lstStyle/>
          <a:p>
            <a:fld id="{05E83AA4-A00D-4AA0-8FE8-B93C9F3EC141}" type="slidenum">
              <a:rPr lang="es-ES" altLang="es-MX" smtClean="0"/>
              <a:pPr/>
              <a:t>131</a:t>
            </a:fld>
            <a:endParaRPr lang="es-ES" altLang="es-MX" dirty="0"/>
          </a:p>
        </p:txBody>
      </p:sp>
      <p:sp>
        <p:nvSpPr>
          <p:cNvPr id="18" name="17 Botón de acción: Hacia atrás o Anterior">
            <a:hlinkClick r:id="rId3" action="ppaction://hlinksldjump" highlightClick="1"/>
          </p:cNvPr>
          <p:cNvSpPr/>
          <p:nvPr/>
        </p:nvSpPr>
        <p:spPr>
          <a:xfrm>
            <a:off x="7827741" y="6519068"/>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4179686630"/>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 name="9 Gráfico">
            <a:extLst>
              <a:ext uri="{FF2B5EF4-FFF2-40B4-BE49-F238E27FC236}">
                <a16:creationId xmlns:a16="http://schemas.microsoft.com/office/drawing/2014/main" xmlns="" id="{00000000-0008-0000-0100-00000A000000}"/>
              </a:ext>
            </a:extLst>
          </p:cNvPr>
          <p:cNvGraphicFramePr>
            <a:graphicFrameLocks noGrp="1"/>
          </p:cNvGraphicFramePr>
          <p:nvPr>
            <p:ph idx="1"/>
            <p:extLst/>
          </p:nvPr>
        </p:nvGraphicFramePr>
        <p:xfrm>
          <a:off x="457200" y="1600200"/>
          <a:ext cx="8229600" cy="4525963"/>
        </p:xfrm>
        <a:graphic>
          <a:graphicData uri="http://schemas.openxmlformats.org/drawingml/2006/chart">
            <c:chart xmlns:c="http://schemas.openxmlformats.org/drawingml/2006/chart" xmlns:r="http://schemas.openxmlformats.org/officeDocument/2006/relationships" r:id="rId2"/>
          </a:graphicData>
        </a:graphic>
      </p:graphicFrame>
      <p:sp>
        <p:nvSpPr>
          <p:cNvPr id="2" name="1 Título"/>
          <p:cNvSpPr>
            <a:spLocks noGrp="1"/>
          </p:cNvSpPr>
          <p:nvPr>
            <p:ph type="title"/>
          </p:nvPr>
        </p:nvSpPr>
        <p:spPr>
          <a:xfrm>
            <a:off x="457199" y="274639"/>
            <a:ext cx="7319211" cy="631524"/>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r>
              <a:rPr lang="es-MX" sz="2000" b="1" dirty="0">
                <a:latin typeface="Century Gothic" panose="020B0502020202020204" pitchFamily="34" charset="0"/>
              </a:rPr>
              <a:t>Información Banxico: Sociedades de Inversión</a:t>
            </a:r>
          </a:p>
        </p:txBody>
      </p:sp>
      <p:cxnSp>
        <p:nvCxnSpPr>
          <p:cNvPr id="6" name="5 Conector recto"/>
          <p:cNvCxnSpPr/>
          <p:nvPr/>
        </p:nvCxnSpPr>
        <p:spPr>
          <a:xfrm>
            <a:off x="988539" y="3686127"/>
            <a:ext cx="7465651" cy="0"/>
          </a:xfrm>
          <a:prstGeom prst="line">
            <a:avLst/>
          </a:prstGeom>
          <a:ln w="3175"/>
        </p:spPr>
        <p:style>
          <a:lnRef idx="2">
            <a:schemeClr val="accent1"/>
          </a:lnRef>
          <a:fillRef idx="0">
            <a:schemeClr val="accent1"/>
          </a:fillRef>
          <a:effectRef idx="1">
            <a:schemeClr val="accent1"/>
          </a:effectRef>
          <a:fontRef idx="minor">
            <a:schemeClr val="tx1"/>
          </a:fontRef>
        </p:style>
      </p:cxnSp>
      <p:sp>
        <p:nvSpPr>
          <p:cNvPr id="13" name="12 CuadroTexto"/>
          <p:cNvSpPr txBox="1"/>
          <p:nvPr/>
        </p:nvSpPr>
        <p:spPr>
          <a:xfrm>
            <a:off x="7074801" y="2675851"/>
            <a:ext cx="1071127" cy="276999"/>
          </a:xfrm>
          <a:prstGeom prst="rect">
            <a:avLst/>
          </a:prstGeom>
          <a:noFill/>
        </p:spPr>
        <p:txBody>
          <a:bodyPr wrap="none" rtlCol="0">
            <a:spAutoFit/>
          </a:bodyPr>
          <a:lstStyle/>
          <a:p>
            <a:r>
              <a:rPr lang="es-MX" sz="1200" dirty="0"/>
              <a:t>YTD=27mmdp</a:t>
            </a:r>
          </a:p>
        </p:txBody>
      </p:sp>
      <p:sp>
        <p:nvSpPr>
          <p:cNvPr id="14" name="13 CuadroTexto"/>
          <p:cNvSpPr txBox="1"/>
          <p:nvPr/>
        </p:nvSpPr>
        <p:spPr>
          <a:xfrm>
            <a:off x="5931686" y="1824938"/>
            <a:ext cx="1167064" cy="461665"/>
          </a:xfrm>
          <a:prstGeom prst="rect">
            <a:avLst/>
          </a:prstGeom>
          <a:noFill/>
        </p:spPr>
        <p:txBody>
          <a:bodyPr wrap="square" rtlCol="0">
            <a:spAutoFit/>
          </a:bodyPr>
          <a:lstStyle/>
          <a:p>
            <a:r>
              <a:rPr lang="es-MX" sz="1200" dirty="0" err="1"/>
              <a:t>Trump</a:t>
            </a:r>
            <a:r>
              <a:rPr lang="es-MX" sz="1200" dirty="0"/>
              <a:t>=</a:t>
            </a:r>
            <a:r>
              <a:rPr lang="es-MX" sz="1200" dirty="0">
                <a:solidFill>
                  <a:srgbClr val="FF0000"/>
                </a:solidFill>
              </a:rPr>
              <a:t>-$103 </a:t>
            </a:r>
            <a:r>
              <a:rPr lang="es-MX" sz="1200" dirty="0" err="1"/>
              <a:t>mmdp</a:t>
            </a:r>
            <a:endParaRPr lang="es-MX" sz="1200" dirty="0"/>
          </a:p>
        </p:txBody>
      </p:sp>
      <p:sp>
        <p:nvSpPr>
          <p:cNvPr id="16" name="15 CuadroTexto"/>
          <p:cNvSpPr txBox="1"/>
          <p:nvPr/>
        </p:nvSpPr>
        <p:spPr>
          <a:xfrm>
            <a:off x="6015789" y="6139737"/>
            <a:ext cx="2438401" cy="246221"/>
          </a:xfrm>
          <a:prstGeom prst="rect">
            <a:avLst/>
          </a:prstGeom>
          <a:noFill/>
        </p:spPr>
        <p:txBody>
          <a:bodyPr wrap="square" rtlCol="0">
            <a:spAutoFit/>
          </a:bodyPr>
          <a:lstStyle/>
          <a:p>
            <a:r>
              <a:rPr lang="es-MX" sz="1000" dirty="0"/>
              <a:t>Fuente: Banxico (información al 25-04-17).</a:t>
            </a:r>
          </a:p>
        </p:txBody>
      </p:sp>
      <p:sp>
        <p:nvSpPr>
          <p:cNvPr id="24" name="6 Rectángulo"/>
          <p:cNvSpPr/>
          <p:nvPr/>
        </p:nvSpPr>
        <p:spPr>
          <a:xfrm>
            <a:off x="7144320" y="1989221"/>
            <a:ext cx="445205" cy="3553327"/>
          </a:xfrm>
          <a:prstGeom prst="rect">
            <a:avLst/>
          </a:prstGeom>
          <a:solidFill>
            <a:schemeClr val="accent6">
              <a:alpha val="1000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a:p>
        </p:txBody>
      </p:sp>
      <p:cxnSp>
        <p:nvCxnSpPr>
          <p:cNvPr id="25" name="8 Conector recto"/>
          <p:cNvCxnSpPr/>
          <p:nvPr/>
        </p:nvCxnSpPr>
        <p:spPr>
          <a:xfrm flipV="1">
            <a:off x="5869566" y="1973179"/>
            <a:ext cx="0" cy="3625516"/>
          </a:xfrm>
          <a:prstGeom prst="line">
            <a:avLst/>
          </a:prstGeom>
          <a:ln w="9525"/>
        </p:spPr>
        <p:style>
          <a:lnRef idx="2">
            <a:schemeClr val="accent1"/>
          </a:lnRef>
          <a:fillRef idx="0">
            <a:schemeClr val="accent1"/>
          </a:fillRef>
          <a:effectRef idx="1">
            <a:schemeClr val="accent1"/>
          </a:effectRef>
          <a:fontRef idx="minor">
            <a:schemeClr val="tx1"/>
          </a:fontRef>
        </p:style>
      </p:cxnSp>
      <p:sp>
        <p:nvSpPr>
          <p:cNvPr id="26" name="10 Rectángulo"/>
          <p:cNvSpPr/>
          <p:nvPr/>
        </p:nvSpPr>
        <p:spPr>
          <a:xfrm>
            <a:off x="6686770" y="1989221"/>
            <a:ext cx="463732" cy="3553327"/>
          </a:xfrm>
          <a:prstGeom prst="rect">
            <a:avLst/>
          </a:prstGeom>
          <a:solidFill>
            <a:srgbClr val="0070C0">
              <a:alpha val="1000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a:p>
        </p:txBody>
      </p:sp>
      <p:cxnSp>
        <p:nvCxnSpPr>
          <p:cNvPr id="27" name="14 Conector recto"/>
          <p:cNvCxnSpPr/>
          <p:nvPr/>
        </p:nvCxnSpPr>
        <p:spPr>
          <a:xfrm flipV="1">
            <a:off x="6670866" y="1973179"/>
            <a:ext cx="0" cy="3625516"/>
          </a:xfrm>
          <a:prstGeom prst="line">
            <a:avLst/>
          </a:prstGeom>
          <a:ln w="9525"/>
        </p:spPr>
        <p:style>
          <a:lnRef idx="2">
            <a:schemeClr val="accent1"/>
          </a:lnRef>
          <a:fillRef idx="0">
            <a:schemeClr val="accent1"/>
          </a:fillRef>
          <a:effectRef idx="1">
            <a:schemeClr val="accent1"/>
          </a:effectRef>
          <a:fontRef idx="minor">
            <a:schemeClr val="tx1"/>
          </a:fontRef>
        </p:style>
      </p:cxnSp>
      <p:sp>
        <p:nvSpPr>
          <p:cNvPr id="28" name="6 Rectángulo"/>
          <p:cNvSpPr/>
          <p:nvPr/>
        </p:nvSpPr>
        <p:spPr>
          <a:xfrm>
            <a:off x="8055140" y="1989221"/>
            <a:ext cx="445205" cy="3553327"/>
          </a:xfrm>
          <a:prstGeom prst="rect">
            <a:avLst/>
          </a:prstGeom>
          <a:solidFill>
            <a:schemeClr val="accent6">
              <a:alpha val="1000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a:p>
        </p:txBody>
      </p:sp>
      <p:sp>
        <p:nvSpPr>
          <p:cNvPr id="29" name="10 Rectángulo"/>
          <p:cNvSpPr/>
          <p:nvPr/>
        </p:nvSpPr>
        <p:spPr>
          <a:xfrm>
            <a:off x="7595875" y="1989221"/>
            <a:ext cx="463732" cy="3553327"/>
          </a:xfrm>
          <a:prstGeom prst="rect">
            <a:avLst/>
          </a:prstGeom>
          <a:solidFill>
            <a:srgbClr val="0070C0">
              <a:alpha val="1000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a:p>
        </p:txBody>
      </p:sp>
      <p:sp>
        <p:nvSpPr>
          <p:cNvPr id="15" name="1 Marcador de número de diapositiva"/>
          <p:cNvSpPr>
            <a:spLocks noGrp="1"/>
          </p:cNvSpPr>
          <p:nvPr>
            <p:ph type="sldNum" sz="quarter" idx="12"/>
          </p:nvPr>
        </p:nvSpPr>
        <p:spPr>
          <a:xfrm>
            <a:off x="6553200" y="6356350"/>
            <a:ext cx="2133600" cy="365125"/>
          </a:xfrm>
        </p:spPr>
        <p:txBody>
          <a:bodyPr/>
          <a:lstStyle/>
          <a:p>
            <a:fld id="{05E83AA4-A00D-4AA0-8FE8-B93C9F3EC141}" type="slidenum">
              <a:rPr lang="es-ES" altLang="es-MX" smtClean="0"/>
              <a:pPr/>
              <a:t>132</a:t>
            </a:fld>
            <a:endParaRPr lang="es-ES" altLang="es-MX" dirty="0"/>
          </a:p>
        </p:txBody>
      </p:sp>
      <p:sp>
        <p:nvSpPr>
          <p:cNvPr id="18" name="17 Botón de acción: Hacia atrás o Anterior">
            <a:hlinkClick r:id="rId3" action="ppaction://hlinksldjump" highlightClick="1"/>
          </p:cNvPr>
          <p:cNvSpPr/>
          <p:nvPr/>
        </p:nvSpPr>
        <p:spPr>
          <a:xfrm>
            <a:off x="7827741" y="6519068"/>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2972264392"/>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7" name="3 Gráfico">
            <a:extLst>
              <a:ext uri="{FF2B5EF4-FFF2-40B4-BE49-F238E27FC236}">
                <a16:creationId xmlns:a16="http://schemas.microsoft.com/office/drawing/2014/main" xmlns="" id="{00000000-0008-0000-0100-000004000000}"/>
              </a:ext>
            </a:extLst>
          </p:cNvPr>
          <p:cNvGraphicFramePr>
            <a:graphicFrameLocks noGrp="1"/>
          </p:cNvGraphicFramePr>
          <p:nvPr>
            <p:ph idx="1"/>
            <p:extLst/>
          </p:nvPr>
        </p:nvGraphicFramePr>
        <p:xfrm>
          <a:off x="457200" y="1600200"/>
          <a:ext cx="8229600" cy="4525963"/>
        </p:xfrm>
        <a:graphic>
          <a:graphicData uri="http://schemas.openxmlformats.org/drawingml/2006/chart">
            <c:chart xmlns:c="http://schemas.openxmlformats.org/drawingml/2006/chart" xmlns:r="http://schemas.openxmlformats.org/officeDocument/2006/relationships" r:id="rId2"/>
          </a:graphicData>
        </a:graphic>
      </p:graphicFrame>
      <p:sp>
        <p:nvSpPr>
          <p:cNvPr id="2" name="1 Título"/>
          <p:cNvSpPr>
            <a:spLocks noGrp="1"/>
          </p:cNvSpPr>
          <p:nvPr>
            <p:ph type="title"/>
          </p:nvPr>
        </p:nvSpPr>
        <p:spPr>
          <a:xfrm>
            <a:off x="457199" y="274639"/>
            <a:ext cx="7319211" cy="631524"/>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r>
              <a:rPr lang="es-MX" sz="2000" b="1" dirty="0">
                <a:latin typeface="Century Gothic" panose="020B0502020202020204" pitchFamily="34" charset="0"/>
              </a:rPr>
              <a:t>Información Banxico: Reportos con Banxico</a:t>
            </a:r>
          </a:p>
        </p:txBody>
      </p:sp>
      <p:cxnSp>
        <p:nvCxnSpPr>
          <p:cNvPr id="6" name="5 Conector recto"/>
          <p:cNvCxnSpPr/>
          <p:nvPr/>
        </p:nvCxnSpPr>
        <p:spPr>
          <a:xfrm>
            <a:off x="922789" y="3034627"/>
            <a:ext cx="7548179" cy="0"/>
          </a:xfrm>
          <a:prstGeom prst="line">
            <a:avLst/>
          </a:prstGeom>
          <a:ln w="3175"/>
        </p:spPr>
        <p:style>
          <a:lnRef idx="2">
            <a:schemeClr val="accent1"/>
          </a:lnRef>
          <a:fillRef idx="0">
            <a:schemeClr val="accent1"/>
          </a:fillRef>
          <a:effectRef idx="1">
            <a:schemeClr val="accent1"/>
          </a:effectRef>
          <a:fontRef idx="minor">
            <a:schemeClr val="tx1"/>
          </a:fontRef>
        </p:style>
      </p:cxnSp>
      <p:sp>
        <p:nvSpPr>
          <p:cNvPr id="13" name="12 CuadroTexto"/>
          <p:cNvSpPr txBox="1"/>
          <p:nvPr/>
        </p:nvSpPr>
        <p:spPr>
          <a:xfrm>
            <a:off x="7074801" y="3288248"/>
            <a:ext cx="1149674" cy="276999"/>
          </a:xfrm>
          <a:prstGeom prst="rect">
            <a:avLst/>
          </a:prstGeom>
          <a:noFill/>
        </p:spPr>
        <p:txBody>
          <a:bodyPr wrap="none" rtlCol="0">
            <a:spAutoFit/>
          </a:bodyPr>
          <a:lstStyle/>
          <a:p>
            <a:r>
              <a:rPr lang="es-MX" sz="1200" dirty="0"/>
              <a:t>YTD=109mmdp</a:t>
            </a:r>
          </a:p>
        </p:txBody>
      </p:sp>
      <p:sp>
        <p:nvSpPr>
          <p:cNvPr id="14" name="13 CuadroTexto"/>
          <p:cNvSpPr txBox="1"/>
          <p:nvPr/>
        </p:nvSpPr>
        <p:spPr>
          <a:xfrm>
            <a:off x="5931686" y="1824938"/>
            <a:ext cx="1167064" cy="461665"/>
          </a:xfrm>
          <a:prstGeom prst="rect">
            <a:avLst/>
          </a:prstGeom>
          <a:noFill/>
        </p:spPr>
        <p:txBody>
          <a:bodyPr wrap="square" rtlCol="0">
            <a:spAutoFit/>
          </a:bodyPr>
          <a:lstStyle/>
          <a:p>
            <a:r>
              <a:rPr lang="es-MX" sz="1200" dirty="0" err="1"/>
              <a:t>Trump</a:t>
            </a:r>
            <a:r>
              <a:rPr lang="es-MX" sz="1200" dirty="0"/>
              <a:t>=</a:t>
            </a:r>
            <a:r>
              <a:rPr lang="es-MX" sz="1200" dirty="0">
                <a:solidFill>
                  <a:srgbClr val="FF0000"/>
                </a:solidFill>
              </a:rPr>
              <a:t>-$1.7 </a:t>
            </a:r>
            <a:r>
              <a:rPr lang="es-MX" sz="1200" dirty="0" err="1"/>
              <a:t>mmdp</a:t>
            </a:r>
            <a:endParaRPr lang="es-MX" sz="1200" dirty="0"/>
          </a:p>
        </p:txBody>
      </p:sp>
      <p:sp>
        <p:nvSpPr>
          <p:cNvPr id="16" name="15 CuadroTexto"/>
          <p:cNvSpPr txBox="1"/>
          <p:nvPr/>
        </p:nvSpPr>
        <p:spPr>
          <a:xfrm>
            <a:off x="6015789" y="6139737"/>
            <a:ext cx="2438401" cy="246221"/>
          </a:xfrm>
          <a:prstGeom prst="rect">
            <a:avLst/>
          </a:prstGeom>
          <a:noFill/>
        </p:spPr>
        <p:txBody>
          <a:bodyPr wrap="square" rtlCol="0">
            <a:spAutoFit/>
          </a:bodyPr>
          <a:lstStyle/>
          <a:p>
            <a:r>
              <a:rPr lang="es-MX" sz="1000" dirty="0"/>
              <a:t>Fuente: Banxico (información al 25-04-17).</a:t>
            </a:r>
          </a:p>
        </p:txBody>
      </p:sp>
      <p:sp>
        <p:nvSpPr>
          <p:cNvPr id="24" name="6 Rectángulo"/>
          <p:cNvSpPr/>
          <p:nvPr/>
        </p:nvSpPr>
        <p:spPr>
          <a:xfrm>
            <a:off x="7144320" y="1989221"/>
            <a:ext cx="445205" cy="3553327"/>
          </a:xfrm>
          <a:prstGeom prst="rect">
            <a:avLst/>
          </a:prstGeom>
          <a:solidFill>
            <a:schemeClr val="accent6">
              <a:alpha val="1000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a:p>
        </p:txBody>
      </p:sp>
      <p:cxnSp>
        <p:nvCxnSpPr>
          <p:cNvPr id="25" name="8 Conector recto"/>
          <p:cNvCxnSpPr/>
          <p:nvPr/>
        </p:nvCxnSpPr>
        <p:spPr>
          <a:xfrm flipV="1">
            <a:off x="5869566" y="1973179"/>
            <a:ext cx="0" cy="3625516"/>
          </a:xfrm>
          <a:prstGeom prst="line">
            <a:avLst/>
          </a:prstGeom>
          <a:ln w="9525"/>
        </p:spPr>
        <p:style>
          <a:lnRef idx="2">
            <a:schemeClr val="accent1"/>
          </a:lnRef>
          <a:fillRef idx="0">
            <a:schemeClr val="accent1"/>
          </a:fillRef>
          <a:effectRef idx="1">
            <a:schemeClr val="accent1"/>
          </a:effectRef>
          <a:fontRef idx="minor">
            <a:schemeClr val="tx1"/>
          </a:fontRef>
        </p:style>
      </p:cxnSp>
      <p:sp>
        <p:nvSpPr>
          <p:cNvPr id="26" name="10 Rectángulo"/>
          <p:cNvSpPr/>
          <p:nvPr/>
        </p:nvSpPr>
        <p:spPr>
          <a:xfrm>
            <a:off x="6686770" y="1989221"/>
            <a:ext cx="463732" cy="3553327"/>
          </a:xfrm>
          <a:prstGeom prst="rect">
            <a:avLst/>
          </a:prstGeom>
          <a:solidFill>
            <a:srgbClr val="0070C0">
              <a:alpha val="1000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a:p>
        </p:txBody>
      </p:sp>
      <p:cxnSp>
        <p:nvCxnSpPr>
          <p:cNvPr id="27" name="14 Conector recto"/>
          <p:cNvCxnSpPr/>
          <p:nvPr/>
        </p:nvCxnSpPr>
        <p:spPr>
          <a:xfrm flipV="1">
            <a:off x="6670866" y="1973179"/>
            <a:ext cx="0" cy="3625516"/>
          </a:xfrm>
          <a:prstGeom prst="line">
            <a:avLst/>
          </a:prstGeom>
          <a:ln w="9525"/>
        </p:spPr>
        <p:style>
          <a:lnRef idx="2">
            <a:schemeClr val="accent1"/>
          </a:lnRef>
          <a:fillRef idx="0">
            <a:schemeClr val="accent1"/>
          </a:fillRef>
          <a:effectRef idx="1">
            <a:schemeClr val="accent1"/>
          </a:effectRef>
          <a:fontRef idx="minor">
            <a:schemeClr val="tx1"/>
          </a:fontRef>
        </p:style>
      </p:cxnSp>
      <p:sp>
        <p:nvSpPr>
          <p:cNvPr id="28" name="6 Rectángulo"/>
          <p:cNvSpPr/>
          <p:nvPr/>
        </p:nvSpPr>
        <p:spPr>
          <a:xfrm>
            <a:off x="8055140" y="1989221"/>
            <a:ext cx="445205" cy="3553327"/>
          </a:xfrm>
          <a:prstGeom prst="rect">
            <a:avLst/>
          </a:prstGeom>
          <a:solidFill>
            <a:schemeClr val="accent6">
              <a:alpha val="1000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a:p>
        </p:txBody>
      </p:sp>
      <p:sp>
        <p:nvSpPr>
          <p:cNvPr id="29" name="10 Rectángulo"/>
          <p:cNvSpPr/>
          <p:nvPr/>
        </p:nvSpPr>
        <p:spPr>
          <a:xfrm>
            <a:off x="7595875" y="1989221"/>
            <a:ext cx="463732" cy="3553327"/>
          </a:xfrm>
          <a:prstGeom prst="rect">
            <a:avLst/>
          </a:prstGeom>
          <a:solidFill>
            <a:srgbClr val="0070C0">
              <a:alpha val="1000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a:p>
        </p:txBody>
      </p:sp>
      <p:sp>
        <p:nvSpPr>
          <p:cNvPr id="15" name="1 Marcador de número de diapositiva"/>
          <p:cNvSpPr>
            <a:spLocks noGrp="1"/>
          </p:cNvSpPr>
          <p:nvPr>
            <p:ph type="sldNum" sz="quarter" idx="12"/>
          </p:nvPr>
        </p:nvSpPr>
        <p:spPr>
          <a:xfrm>
            <a:off x="6553200" y="6356350"/>
            <a:ext cx="2133600" cy="365125"/>
          </a:xfrm>
        </p:spPr>
        <p:txBody>
          <a:bodyPr/>
          <a:lstStyle/>
          <a:p>
            <a:fld id="{05E83AA4-A00D-4AA0-8FE8-B93C9F3EC141}" type="slidenum">
              <a:rPr lang="es-ES" altLang="es-MX" smtClean="0"/>
              <a:pPr/>
              <a:t>133</a:t>
            </a:fld>
            <a:endParaRPr lang="es-ES" altLang="es-MX" dirty="0"/>
          </a:p>
        </p:txBody>
      </p:sp>
      <p:sp>
        <p:nvSpPr>
          <p:cNvPr id="19" name="18 Botón de acción: Hacia atrás o Anterior">
            <a:hlinkClick r:id="rId3" action="ppaction://hlinksldjump" highlightClick="1"/>
          </p:cNvPr>
          <p:cNvSpPr/>
          <p:nvPr/>
        </p:nvSpPr>
        <p:spPr>
          <a:xfrm>
            <a:off x="7827741" y="6519068"/>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2024137519"/>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r>
              <a:rPr lang="es-MX" sz="2000" b="1" dirty="0">
                <a:latin typeface="Century Gothic" panose="020B0502020202020204" pitchFamily="34" charset="0"/>
              </a:rPr>
              <a:t>Expectativas Financieras</a:t>
            </a:r>
          </a:p>
        </p:txBody>
      </p:sp>
      <p:graphicFrame>
        <p:nvGraphicFramePr>
          <p:cNvPr id="6" name="1 Gráfico">
            <a:extLst>
              <a:ext uri="{FF2B5EF4-FFF2-40B4-BE49-F238E27FC236}">
                <a16:creationId xmlns:a16="http://schemas.microsoft.com/office/drawing/2014/main" xmlns="" id="{19D711E8-AD88-4430-BF51-281B8FBE4571}"/>
              </a:ext>
            </a:extLst>
          </p:cNvPr>
          <p:cNvGraphicFramePr>
            <a:graphicFrameLocks noGrp="1"/>
          </p:cNvGraphicFramePr>
          <p:nvPr>
            <p:ph idx="1"/>
            <p:extLst/>
          </p:nvPr>
        </p:nvGraphicFramePr>
        <p:xfrm>
          <a:off x="457200" y="1600200"/>
          <a:ext cx="8229600" cy="4525963"/>
        </p:xfrm>
        <a:graphic>
          <a:graphicData uri="http://schemas.openxmlformats.org/drawingml/2006/chart">
            <c:chart xmlns:c="http://schemas.openxmlformats.org/drawingml/2006/chart" xmlns:r="http://schemas.openxmlformats.org/officeDocument/2006/relationships" r:id="rId2"/>
          </a:graphicData>
        </a:graphic>
      </p:graphicFrame>
      <p:sp>
        <p:nvSpPr>
          <p:cNvPr id="4" name="1 Marcador de número de diapositiva"/>
          <p:cNvSpPr>
            <a:spLocks noGrp="1"/>
          </p:cNvSpPr>
          <p:nvPr>
            <p:ph type="sldNum" sz="quarter" idx="12"/>
          </p:nvPr>
        </p:nvSpPr>
        <p:spPr>
          <a:xfrm>
            <a:off x="6553200" y="6356350"/>
            <a:ext cx="2133600" cy="365125"/>
          </a:xfrm>
        </p:spPr>
        <p:txBody>
          <a:bodyPr/>
          <a:lstStyle/>
          <a:p>
            <a:fld id="{05E83AA4-A00D-4AA0-8FE8-B93C9F3EC141}" type="slidenum">
              <a:rPr lang="es-ES" altLang="es-MX" smtClean="0"/>
              <a:pPr/>
              <a:t>134</a:t>
            </a:fld>
            <a:endParaRPr lang="es-ES" altLang="es-MX" dirty="0"/>
          </a:p>
        </p:txBody>
      </p:sp>
      <p:sp>
        <p:nvSpPr>
          <p:cNvPr id="8" name="7 Botón de acción: Hacia atrás o Anterior">
            <a:hlinkClick r:id="rId3" action="ppaction://hlinksldjump" highlightClick="1"/>
          </p:cNvPr>
          <p:cNvSpPr/>
          <p:nvPr/>
        </p:nvSpPr>
        <p:spPr>
          <a:xfrm>
            <a:off x="7713585" y="6483719"/>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2251546039"/>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r>
              <a:rPr lang="es-MX" sz="2000" b="1" dirty="0">
                <a:latin typeface="Century Gothic" panose="020B0502020202020204" pitchFamily="34" charset="0"/>
              </a:rPr>
              <a:t>Expectativas Financieras</a:t>
            </a:r>
          </a:p>
        </p:txBody>
      </p:sp>
      <p:pic>
        <p:nvPicPr>
          <p:cNvPr id="31" name="Marcador de contenido 30"/>
          <p:cNvPicPr>
            <a:picLocks noGrp="1" noChangeAspect="1"/>
          </p:cNvPicPr>
          <p:nvPr>
            <p:ph idx="1"/>
          </p:nvPr>
        </p:nvPicPr>
        <p:blipFill>
          <a:blip r:embed="rId2"/>
          <a:stretch>
            <a:fillRect/>
          </a:stretch>
        </p:blipFill>
        <p:spPr>
          <a:xfrm>
            <a:off x="1589905" y="817679"/>
            <a:ext cx="5733533" cy="4410410"/>
          </a:xfrm>
          <a:prstGeom prst="rect">
            <a:avLst/>
          </a:prstGeom>
        </p:spPr>
      </p:pic>
      <p:sp>
        <p:nvSpPr>
          <p:cNvPr id="32" name="CuadroTexto 31"/>
          <p:cNvSpPr txBox="1"/>
          <p:nvPr/>
        </p:nvSpPr>
        <p:spPr>
          <a:xfrm>
            <a:off x="733167" y="5492199"/>
            <a:ext cx="7677665" cy="1423467"/>
          </a:xfrm>
          <a:prstGeom prst="rect">
            <a:avLst/>
          </a:prstGeom>
          <a:noFill/>
        </p:spPr>
        <p:txBody>
          <a:bodyPr wrap="square" rtlCol="0">
            <a:spAutoFit/>
          </a:bodyPr>
          <a:lstStyle/>
          <a:p>
            <a:pPr marL="342900" indent="-342900" algn="just">
              <a:buFont typeface="+mj-lt"/>
              <a:buAutoNum type="arabicPeriod"/>
            </a:pPr>
            <a:r>
              <a:rPr lang="es-MX" sz="1050" dirty="0"/>
              <a:t>En el primer gráfico se muestra el movimiento de la tasa de rendimiento de los UMS de 10 años histórico de países seleccionados de América Latina. </a:t>
            </a:r>
          </a:p>
          <a:p>
            <a:pPr marL="342900" indent="-342900" algn="just">
              <a:buFont typeface="+mj-lt"/>
              <a:buAutoNum type="arabicPeriod"/>
            </a:pPr>
            <a:endParaRPr lang="es-MX" sz="1050" dirty="0"/>
          </a:p>
          <a:p>
            <a:pPr marL="342900" indent="-342900" algn="just">
              <a:buFont typeface="+mj-lt"/>
              <a:buAutoNum type="arabicPeriod"/>
            </a:pPr>
            <a:r>
              <a:rPr lang="es-MX" sz="1050" dirty="0"/>
              <a:t>En el segundo gráfico, se muestra el spread de los UMS de 10 años de los países de América Latina respecto a los certificados del Tesoro de Estados Unidos. </a:t>
            </a:r>
          </a:p>
          <a:p>
            <a:pPr marL="342900" indent="-342900" algn="just">
              <a:buFont typeface="+mj-lt"/>
              <a:buAutoNum type="arabicPeriod"/>
            </a:pPr>
            <a:endParaRPr lang="es-MX" sz="1100" dirty="0"/>
          </a:p>
          <a:p>
            <a:pPr marL="342900" indent="-342900" algn="just">
              <a:buFont typeface="+mj-lt"/>
              <a:buAutoNum type="arabicPeriod"/>
            </a:pPr>
            <a:endParaRPr lang="es-MX" sz="1100" dirty="0"/>
          </a:p>
          <a:p>
            <a:pPr algn="just"/>
            <a:endParaRPr lang="es-MX" sz="1200" dirty="0"/>
          </a:p>
        </p:txBody>
      </p:sp>
      <p:sp>
        <p:nvSpPr>
          <p:cNvPr id="5" name="1 Marcador de número de diapositiva"/>
          <p:cNvSpPr>
            <a:spLocks noGrp="1"/>
          </p:cNvSpPr>
          <p:nvPr>
            <p:ph type="sldNum" sz="quarter" idx="12"/>
          </p:nvPr>
        </p:nvSpPr>
        <p:spPr>
          <a:xfrm>
            <a:off x="6553200" y="6356350"/>
            <a:ext cx="2133600" cy="365125"/>
          </a:xfrm>
        </p:spPr>
        <p:txBody>
          <a:bodyPr/>
          <a:lstStyle/>
          <a:p>
            <a:fld id="{05E83AA4-A00D-4AA0-8FE8-B93C9F3EC141}" type="slidenum">
              <a:rPr lang="es-ES" altLang="es-MX" smtClean="0"/>
              <a:pPr/>
              <a:t>135</a:t>
            </a:fld>
            <a:endParaRPr lang="es-ES" altLang="es-MX" dirty="0"/>
          </a:p>
        </p:txBody>
      </p:sp>
      <p:sp>
        <p:nvSpPr>
          <p:cNvPr id="7" name="6 Botón de acción: Hacia atrás o Anterior">
            <a:hlinkClick r:id="rId3" action="ppaction://hlinksldjump" highlightClick="1"/>
          </p:cNvPr>
          <p:cNvSpPr/>
          <p:nvPr/>
        </p:nvSpPr>
        <p:spPr>
          <a:xfrm>
            <a:off x="7670452" y="6483719"/>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758258213"/>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1 Título"/>
          <p:cNvSpPr>
            <a:spLocks noGrp="1"/>
          </p:cNvSpPr>
          <p:nvPr>
            <p:ph type="title"/>
          </p:nvPr>
        </p:nvSpPr>
        <p:spPr>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r>
              <a:rPr lang="es-MX" sz="2000" b="1" dirty="0">
                <a:latin typeface="Century Gothic" panose="020B0502020202020204" pitchFamily="34" charset="0"/>
              </a:rPr>
              <a:t>Expectativas Financieras</a:t>
            </a:r>
          </a:p>
        </p:txBody>
      </p:sp>
      <p:pic>
        <p:nvPicPr>
          <p:cNvPr id="8" name="Imagen 7"/>
          <p:cNvPicPr>
            <a:picLocks noChangeAspect="1"/>
          </p:cNvPicPr>
          <p:nvPr/>
        </p:nvPicPr>
        <p:blipFill>
          <a:blip r:embed="rId2"/>
          <a:stretch>
            <a:fillRect/>
          </a:stretch>
        </p:blipFill>
        <p:spPr>
          <a:xfrm>
            <a:off x="457200" y="1924926"/>
            <a:ext cx="8051060" cy="3362692"/>
          </a:xfrm>
          <a:prstGeom prst="rect">
            <a:avLst/>
          </a:prstGeom>
        </p:spPr>
      </p:pic>
      <p:sp>
        <p:nvSpPr>
          <p:cNvPr id="5" name="1 Marcador de número de diapositiva"/>
          <p:cNvSpPr>
            <a:spLocks noGrp="1"/>
          </p:cNvSpPr>
          <p:nvPr>
            <p:ph type="sldNum" sz="quarter" idx="12"/>
          </p:nvPr>
        </p:nvSpPr>
        <p:spPr>
          <a:xfrm>
            <a:off x="6553200" y="6356350"/>
            <a:ext cx="2133600" cy="365125"/>
          </a:xfrm>
        </p:spPr>
        <p:txBody>
          <a:bodyPr/>
          <a:lstStyle/>
          <a:p>
            <a:fld id="{05E83AA4-A00D-4AA0-8FE8-B93C9F3EC141}" type="slidenum">
              <a:rPr lang="es-ES" altLang="es-MX" smtClean="0"/>
              <a:pPr/>
              <a:t>136</a:t>
            </a:fld>
            <a:endParaRPr lang="es-ES" altLang="es-MX" dirty="0"/>
          </a:p>
        </p:txBody>
      </p:sp>
      <p:sp>
        <p:nvSpPr>
          <p:cNvPr id="7" name="6 Botón de acción: Hacia atrás o Anterior">
            <a:hlinkClick r:id="rId3" action="ppaction://hlinksldjump" highlightClick="1"/>
          </p:cNvPr>
          <p:cNvSpPr/>
          <p:nvPr/>
        </p:nvSpPr>
        <p:spPr>
          <a:xfrm>
            <a:off x="7867403" y="6519068"/>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1194645985"/>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1 Título"/>
          <p:cNvSpPr>
            <a:spLocks noGrp="1"/>
          </p:cNvSpPr>
          <p:nvPr>
            <p:ph type="title"/>
          </p:nvPr>
        </p:nvSpPr>
        <p:spPr>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r>
              <a:rPr lang="es-MX" sz="2000" b="1" dirty="0">
                <a:latin typeface="Century Gothic" panose="020B0502020202020204" pitchFamily="34" charset="0"/>
              </a:rPr>
              <a:t>Expectativas Financieras</a:t>
            </a:r>
          </a:p>
        </p:txBody>
      </p:sp>
      <p:graphicFrame>
        <p:nvGraphicFramePr>
          <p:cNvPr id="8" name="2 Gráfico">
            <a:extLst>
              <a:ext uri="{FF2B5EF4-FFF2-40B4-BE49-F238E27FC236}">
                <a16:creationId xmlns:a16="http://schemas.microsoft.com/office/drawing/2014/main" xmlns="" id="{00000000-0008-0000-0400-000003000000}"/>
              </a:ext>
            </a:extLst>
          </p:cNvPr>
          <p:cNvGraphicFramePr>
            <a:graphicFrameLocks/>
          </p:cNvGraphicFramePr>
          <p:nvPr>
            <p:extLst/>
          </p:nvPr>
        </p:nvGraphicFramePr>
        <p:xfrm>
          <a:off x="617261" y="1851363"/>
          <a:ext cx="7771365" cy="4048503"/>
        </p:xfrm>
        <a:graphic>
          <a:graphicData uri="http://schemas.openxmlformats.org/drawingml/2006/chart">
            <c:chart xmlns:c="http://schemas.openxmlformats.org/drawingml/2006/chart" xmlns:r="http://schemas.openxmlformats.org/officeDocument/2006/relationships" r:id="rId2"/>
          </a:graphicData>
        </a:graphic>
      </p:graphicFrame>
      <p:sp>
        <p:nvSpPr>
          <p:cNvPr id="5" name="1 Marcador de número de diapositiva"/>
          <p:cNvSpPr>
            <a:spLocks noGrp="1"/>
          </p:cNvSpPr>
          <p:nvPr>
            <p:ph type="sldNum" sz="quarter" idx="12"/>
          </p:nvPr>
        </p:nvSpPr>
        <p:spPr>
          <a:xfrm>
            <a:off x="6553200" y="6356350"/>
            <a:ext cx="2133600" cy="365125"/>
          </a:xfrm>
        </p:spPr>
        <p:txBody>
          <a:bodyPr/>
          <a:lstStyle/>
          <a:p>
            <a:fld id="{05E83AA4-A00D-4AA0-8FE8-B93C9F3EC141}" type="slidenum">
              <a:rPr lang="es-ES" altLang="es-MX" smtClean="0"/>
              <a:pPr/>
              <a:t>137</a:t>
            </a:fld>
            <a:endParaRPr lang="es-ES" altLang="es-MX" dirty="0"/>
          </a:p>
        </p:txBody>
      </p:sp>
      <p:sp>
        <p:nvSpPr>
          <p:cNvPr id="7" name="6 Botón de acción: Hacia atrás o Anterior">
            <a:hlinkClick r:id="rId3" action="ppaction://hlinksldjump" highlightClick="1"/>
          </p:cNvPr>
          <p:cNvSpPr/>
          <p:nvPr/>
        </p:nvSpPr>
        <p:spPr>
          <a:xfrm>
            <a:off x="7886225" y="6483719"/>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3877288017"/>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r>
              <a:rPr lang="es-MX" sz="2000" b="1" dirty="0">
                <a:latin typeface="Century Gothic" panose="020B0502020202020204" pitchFamily="34" charset="0"/>
              </a:rPr>
              <a:t>Expectativas Financieras</a:t>
            </a:r>
          </a:p>
        </p:txBody>
      </p:sp>
      <p:grpSp>
        <p:nvGrpSpPr>
          <p:cNvPr id="8" name="1 Grupo">
            <a:extLst>
              <a:ext uri="{FF2B5EF4-FFF2-40B4-BE49-F238E27FC236}">
                <a16:creationId xmlns:a16="http://schemas.microsoft.com/office/drawing/2014/main" xmlns="" id="{00000000-0008-0000-0400-000009000000}"/>
              </a:ext>
            </a:extLst>
          </p:cNvPr>
          <p:cNvGrpSpPr/>
          <p:nvPr/>
        </p:nvGrpSpPr>
        <p:grpSpPr>
          <a:xfrm>
            <a:off x="523920" y="1441678"/>
            <a:ext cx="4018005" cy="4156632"/>
            <a:chOff x="0" y="0"/>
            <a:chExt cx="3505200" cy="3209924"/>
          </a:xfrm>
        </p:grpSpPr>
        <p:graphicFrame>
          <p:nvGraphicFramePr>
            <p:cNvPr id="9" name="2 Gráfico">
              <a:extLst>
                <a:ext uri="{FF2B5EF4-FFF2-40B4-BE49-F238E27FC236}">
                  <a16:creationId xmlns:a16="http://schemas.microsoft.com/office/drawing/2014/main" xmlns="" id="{00000000-0008-0000-0400-00000A000000}"/>
                </a:ext>
              </a:extLst>
            </p:cNvPr>
            <p:cNvGraphicFramePr/>
            <p:nvPr/>
          </p:nvGraphicFramePr>
          <p:xfrm>
            <a:off x="0" y="0"/>
            <a:ext cx="3505200" cy="3209924"/>
          </p:xfrm>
          <a:graphic>
            <a:graphicData uri="http://schemas.openxmlformats.org/drawingml/2006/chart">
              <c:chart xmlns:c="http://schemas.openxmlformats.org/drawingml/2006/chart" xmlns:r="http://schemas.openxmlformats.org/officeDocument/2006/relationships" r:id="rId2"/>
            </a:graphicData>
          </a:graphic>
        </p:graphicFrame>
        <p:sp>
          <p:nvSpPr>
            <p:cNvPr id="10" name="3 CuadroTexto">
              <a:extLst>
                <a:ext uri="{FF2B5EF4-FFF2-40B4-BE49-F238E27FC236}">
                  <a16:creationId xmlns:a16="http://schemas.microsoft.com/office/drawing/2014/main" xmlns="" id="{00000000-0008-0000-0400-00000B000000}"/>
                </a:ext>
              </a:extLst>
            </p:cNvPr>
            <p:cNvSpPr txBox="1"/>
            <p:nvPr/>
          </p:nvSpPr>
          <p:spPr>
            <a:xfrm>
              <a:off x="38100" y="2914650"/>
              <a:ext cx="1695450" cy="266700"/>
            </a:xfrm>
            <a:prstGeom prst="rect">
              <a:avLst/>
            </a:prstGeom>
            <a:solidFill>
              <a:schemeClr val="lt1"/>
            </a:solidFill>
            <a:ln w="9525" cmpd="sng">
              <a:noFill/>
            </a:ln>
          </p:spPr>
          <p:style>
            <a:lnRef idx="0">
              <a:scrgbClr r="0" g="0" b="0"/>
            </a:lnRef>
            <a:fillRef idx="0">
              <a:scrgbClr r="0" g="0" b="0"/>
            </a:fillRef>
            <a:effectRef idx="0">
              <a:scrgbClr r="0" g="0" b="0"/>
            </a:effectRef>
            <a:fontRef idx="minor">
              <a:schemeClr val="dk1"/>
            </a:fontRef>
          </p:style>
          <p:txBody>
            <a:bodyPr wrap="square" rtlCol="0" anchor="t"/>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fld id="{946027B8-2911-49D4-8EE1-26280A89456A}" type="TxLink">
                <a:rPr lang="en-US" sz="800" b="0" i="0" u="none" strike="noStrike">
                  <a:solidFill>
                    <a:srgbClr val="000000"/>
                  </a:solidFill>
                  <a:latin typeface="Calibri"/>
                </a:rPr>
                <a:pPr/>
                <a:t>Q4 2016 vs Current Quarter</a:t>
              </a:fld>
              <a:endParaRPr lang="en-US" sz="100"/>
            </a:p>
          </p:txBody>
        </p:sp>
      </p:grpSp>
      <p:grpSp>
        <p:nvGrpSpPr>
          <p:cNvPr id="11" name="4 Grupo">
            <a:extLst>
              <a:ext uri="{FF2B5EF4-FFF2-40B4-BE49-F238E27FC236}">
                <a16:creationId xmlns:a16="http://schemas.microsoft.com/office/drawing/2014/main" xmlns="" id="{00000000-0008-0000-0400-00000C000000}"/>
              </a:ext>
            </a:extLst>
          </p:cNvPr>
          <p:cNvGrpSpPr/>
          <p:nvPr/>
        </p:nvGrpSpPr>
        <p:grpSpPr>
          <a:xfrm>
            <a:off x="4864566" y="1441678"/>
            <a:ext cx="3923270" cy="4250668"/>
            <a:chOff x="0" y="0"/>
            <a:chExt cx="3505200" cy="3209924"/>
          </a:xfrm>
        </p:grpSpPr>
        <p:graphicFrame>
          <p:nvGraphicFramePr>
            <p:cNvPr id="12" name="5 Gráfico">
              <a:extLst>
                <a:ext uri="{FF2B5EF4-FFF2-40B4-BE49-F238E27FC236}">
                  <a16:creationId xmlns:a16="http://schemas.microsoft.com/office/drawing/2014/main" xmlns="" id="{00000000-0008-0000-0400-00000D000000}"/>
                </a:ext>
              </a:extLst>
            </p:cNvPr>
            <p:cNvGraphicFramePr>
              <a:graphicFrameLocks/>
            </p:cNvGraphicFramePr>
            <p:nvPr>
              <p:extLst/>
            </p:nvPr>
          </p:nvGraphicFramePr>
          <p:xfrm>
            <a:off x="0" y="0"/>
            <a:ext cx="3505200" cy="3209924"/>
          </p:xfrm>
          <a:graphic>
            <a:graphicData uri="http://schemas.openxmlformats.org/drawingml/2006/chart">
              <c:chart xmlns:c="http://schemas.openxmlformats.org/drawingml/2006/chart" xmlns:r="http://schemas.openxmlformats.org/officeDocument/2006/relationships" r:id="rId3"/>
            </a:graphicData>
          </a:graphic>
        </p:graphicFrame>
        <p:sp>
          <p:nvSpPr>
            <p:cNvPr id="13" name="6 CuadroTexto">
              <a:extLst>
                <a:ext uri="{FF2B5EF4-FFF2-40B4-BE49-F238E27FC236}">
                  <a16:creationId xmlns:a16="http://schemas.microsoft.com/office/drawing/2014/main" xmlns="" id="{00000000-0008-0000-0400-00000E000000}"/>
                </a:ext>
              </a:extLst>
            </p:cNvPr>
            <p:cNvSpPr txBox="1"/>
            <p:nvPr/>
          </p:nvSpPr>
          <p:spPr>
            <a:xfrm>
              <a:off x="28575" y="2914650"/>
              <a:ext cx="1695450" cy="266700"/>
            </a:xfrm>
            <a:prstGeom prst="rect">
              <a:avLst/>
            </a:prstGeom>
            <a:solidFill>
              <a:schemeClr val="lt1"/>
            </a:solidFill>
            <a:ln w="9525" cmpd="sng">
              <a:noFill/>
            </a:ln>
          </p:spPr>
          <p:style>
            <a:lnRef idx="0">
              <a:scrgbClr r="0" g="0" b="0"/>
            </a:lnRef>
            <a:fillRef idx="0">
              <a:scrgbClr r="0" g="0" b="0"/>
            </a:fillRef>
            <a:effectRef idx="0">
              <a:scrgbClr r="0" g="0" b="0"/>
            </a:effectRef>
            <a:fontRef idx="minor">
              <a:schemeClr val="dk1"/>
            </a:fontRef>
          </p:style>
          <p:txBody>
            <a:bodyPr wrap="square" rtlCol="0" anchor="t"/>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fld id="{D7E3E4AD-D777-4D67-AFBC-DC4F8B4B3EE5}" type="TxLink">
                <a:rPr lang="en-US" sz="800" b="0" i="0" u="none" strike="noStrike">
                  <a:solidFill>
                    <a:srgbClr val="000000"/>
                  </a:solidFill>
                  <a:latin typeface="Calibri"/>
                </a:rPr>
                <a:pPr/>
                <a:t>Q4 2016 vs Current Quarter</a:t>
              </a:fld>
              <a:endParaRPr lang="en-US" sz="100"/>
            </a:p>
          </p:txBody>
        </p:sp>
      </p:grpSp>
      <p:sp>
        <p:nvSpPr>
          <p:cNvPr id="14" name="CuadroTexto 13"/>
          <p:cNvSpPr txBox="1"/>
          <p:nvPr/>
        </p:nvSpPr>
        <p:spPr>
          <a:xfrm>
            <a:off x="733167" y="5627355"/>
            <a:ext cx="7677665" cy="1107996"/>
          </a:xfrm>
          <a:prstGeom prst="rect">
            <a:avLst/>
          </a:prstGeom>
          <a:noFill/>
        </p:spPr>
        <p:txBody>
          <a:bodyPr wrap="square" rtlCol="0">
            <a:spAutoFit/>
          </a:bodyPr>
          <a:lstStyle/>
          <a:p>
            <a:pPr marL="342900" indent="-342900" algn="just">
              <a:buFont typeface="+mj-lt"/>
              <a:buAutoNum type="arabicPeriod"/>
            </a:pPr>
            <a:r>
              <a:rPr lang="es-MX" sz="1050" dirty="0"/>
              <a:t>En el primer gráfico se muestran las sorpresas (positivas y negativas) del trimestre actual (color fuerte) y el cuarto trimestre de 2016 (color claro) y el porcentaje agregado de la sorpresa de las 498 empresas que se incluyen en el S&amp;P 500. </a:t>
            </a:r>
            <a:endParaRPr lang="es-MX" sz="1100" dirty="0"/>
          </a:p>
          <a:p>
            <a:pPr marL="342900" indent="-342900" algn="just">
              <a:buFont typeface="+mj-lt"/>
              <a:buAutoNum type="arabicPeriod"/>
            </a:pPr>
            <a:endParaRPr lang="es-MX" sz="1100" dirty="0"/>
          </a:p>
          <a:p>
            <a:pPr marL="342900" indent="-342900" algn="just">
              <a:buFont typeface="+mj-lt"/>
              <a:buAutoNum type="arabicPeriod"/>
            </a:pPr>
            <a:r>
              <a:rPr lang="es-MX" sz="1100" dirty="0"/>
              <a:t>En el segundo gráfico se muestran las sorpresas (positivas y negativas) del trimestre actual (color fuerte) y el cuarto trimestre de 2016 (color claro) y el porcentaje agregado de la sorpresa de las 35 empresas que se incluyen en el IPC.</a:t>
            </a:r>
          </a:p>
          <a:p>
            <a:pPr algn="just"/>
            <a:endParaRPr lang="es-MX" sz="1200" dirty="0"/>
          </a:p>
        </p:txBody>
      </p:sp>
      <p:sp>
        <p:nvSpPr>
          <p:cNvPr id="15" name="1 Marcador de número de diapositiva"/>
          <p:cNvSpPr>
            <a:spLocks noGrp="1"/>
          </p:cNvSpPr>
          <p:nvPr>
            <p:ph type="sldNum" sz="quarter" idx="12"/>
          </p:nvPr>
        </p:nvSpPr>
        <p:spPr>
          <a:xfrm>
            <a:off x="6553200" y="6356350"/>
            <a:ext cx="2133600" cy="365125"/>
          </a:xfrm>
        </p:spPr>
        <p:txBody>
          <a:bodyPr/>
          <a:lstStyle/>
          <a:p>
            <a:fld id="{05E83AA4-A00D-4AA0-8FE8-B93C9F3EC141}" type="slidenum">
              <a:rPr lang="es-ES" altLang="es-MX" smtClean="0"/>
              <a:pPr/>
              <a:t>138</a:t>
            </a:fld>
            <a:endParaRPr lang="es-ES" altLang="es-MX" dirty="0"/>
          </a:p>
        </p:txBody>
      </p:sp>
      <p:sp>
        <p:nvSpPr>
          <p:cNvPr id="17" name="16 Botón de acción: Hacia atrás o Anterior">
            <a:hlinkClick r:id="rId4" action="ppaction://hlinksldjump" highlightClick="1"/>
          </p:cNvPr>
          <p:cNvSpPr/>
          <p:nvPr/>
        </p:nvSpPr>
        <p:spPr>
          <a:xfrm>
            <a:off x="7908519" y="6384014"/>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1595184953"/>
      </p:ext>
    </p:extLst>
  </p:cSld>
  <p:clrMapOvr>
    <a:masterClrMapping/>
  </p:clrMapOvr>
  <p:timing>
    <p:tnLst>
      <p:par>
        <p:cTn id="1" dur="indefinite" restart="never" nodeType="tmRoot"/>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a 3"/>
          <p:cNvGraphicFramePr>
            <a:graphicFrameLocks noGrp="1"/>
          </p:cNvGraphicFramePr>
          <p:nvPr>
            <p:extLst>
              <p:ext uri="{D42A27DB-BD31-4B8C-83A1-F6EECF244321}">
                <p14:modId xmlns:p14="http://schemas.microsoft.com/office/powerpoint/2010/main" val="167779134"/>
              </p:ext>
            </p:extLst>
          </p:nvPr>
        </p:nvGraphicFramePr>
        <p:xfrm>
          <a:off x="420640" y="5143365"/>
          <a:ext cx="8229599" cy="1683317"/>
        </p:xfrm>
        <a:graphic>
          <a:graphicData uri="http://schemas.openxmlformats.org/drawingml/2006/table">
            <a:tbl>
              <a:tblPr/>
              <a:tblGrid>
                <a:gridCol w="1394794">
                  <a:extLst>
                    <a:ext uri="{9D8B030D-6E8A-4147-A177-3AD203B41FA5}">
                      <a16:colId xmlns:a16="http://schemas.microsoft.com/office/drawing/2014/main" xmlns="" val="4172364414"/>
                    </a:ext>
                  </a:extLst>
                </a:gridCol>
                <a:gridCol w="1669957">
                  <a:extLst>
                    <a:ext uri="{9D8B030D-6E8A-4147-A177-3AD203B41FA5}">
                      <a16:colId xmlns:a16="http://schemas.microsoft.com/office/drawing/2014/main" xmlns="" val="4254925917"/>
                    </a:ext>
                  </a:extLst>
                </a:gridCol>
                <a:gridCol w="1669957">
                  <a:extLst>
                    <a:ext uri="{9D8B030D-6E8A-4147-A177-3AD203B41FA5}">
                      <a16:colId xmlns:a16="http://schemas.microsoft.com/office/drawing/2014/main" xmlns="" val="4002123717"/>
                    </a:ext>
                  </a:extLst>
                </a:gridCol>
                <a:gridCol w="2176005">
                  <a:extLst>
                    <a:ext uri="{9D8B030D-6E8A-4147-A177-3AD203B41FA5}">
                      <a16:colId xmlns:a16="http://schemas.microsoft.com/office/drawing/2014/main" xmlns="" val="557648147"/>
                    </a:ext>
                  </a:extLst>
                </a:gridCol>
                <a:gridCol w="1318886">
                  <a:extLst>
                    <a:ext uri="{9D8B030D-6E8A-4147-A177-3AD203B41FA5}">
                      <a16:colId xmlns:a16="http://schemas.microsoft.com/office/drawing/2014/main" xmlns="" val="3095914543"/>
                    </a:ext>
                  </a:extLst>
                </a:gridCol>
              </a:tblGrid>
              <a:tr h="569742">
                <a:tc>
                  <a:txBody>
                    <a:bodyPr/>
                    <a:lstStyle/>
                    <a:p>
                      <a:pPr algn="l" fontAlgn="b"/>
                      <a:endParaRPr lang="es-MX" sz="1100" b="0" i="0" u="none" strike="noStrike" dirty="0">
                        <a:solidFill>
                          <a:srgbClr val="000000"/>
                        </a:solidFill>
                        <a:effectLst/>
                        <a:latin typeface="Century Gothic" panose="020B0502020202020204" pitchFamily="34" charset="0"/>
                      </a:endParaRPr>
                    </a:p>
                  </a:txBody>
                  <a:tcPr marL="9496" marR="9496" marT="9496" marB="45579" anchor="b">
                    <a:lnL>
                      <a:noFill/>
                    </a:lnL>
                    <a:lnR>
                      <a:noFill/>
                    </a:lnR>
                    <a:lnT>
                      <a:noFill/>
                    </a:lnT>
                    <a:lnB w="12700" cap="flat" cmpd="sng" algn="ctr">
                      <a:solidFill>
                        <a:srgbClr val="000000"/>
                      </a:solidFill>
                      <a:prstDash val="solid"/>
                      <a:round/>
                      <a:headEnd type="none" w="med" len="med"/>
                      <a:tailEnd type="none" w="med" len="med"/>
                    </a:lnB>
                  </a:tcPr>
                </a:tc>
                <a:tc>
                  <a:txBody>
                    <a:bodyPr/>
                    <a:lstStyle/>
                    <a:p>
                      <a:pPr algn="ctr" fontAlgn="b"/>
                      <a:r>
                        <a:rPr lang="es-MX" sz="1100" b="1" i="0" u="none" strike="noStrike" dirty="0">
                          <a:solidFill>
                            <a:srgbClr val="000000"/>
                          </a:solidFill>
                          <a:effectLst/>
                          <a:latin typeface="Century Gothic" panose="020B0502020202020204" pitchFamily="34" charset="0"/>
                        </a:rPr>
                        <a:t>Spread tasa MEX IRS vs tasa MEX nominal 10a (pb)</a:t>
                      </a:r>
                    </a:p>
                  </a:txBody>
                  <a:tcPr marL="9496" marR="9496" marT="9496" marB="45579" anchor="b">
                    <a:lnL>
                      <a:noFill/>
                    </a:lnL>
                    <a:lnR>
                      <a:noFill/>
                    </a:lnR>
                    <a:lnT>
                      <a:noFill/>
                    </a:lnT>
                    <a:lnB w="12700" cap="flat" cmpd="sng" algn="ctr">
                      <a:solidFill>
                        <a:srgbClr val="000000"/>
                      </a:solidFill>
                      <a:prstDash val="solid"/>
                      <a:round/>
                      <a:headEnd type="none" w="med" len="med"/>
                      <a:tailEnd type="none" w="med" len="med"/>
                    </a:lnB>
                  </a:tcPr>
                </a:tc>
                <a:tc>
                  <a:txBody>
                    <a:bodyPr/>
                    <a:lstStyle/>
                    <a:p>
                      <a:pPr algn="ctr" fontAlgn="b"/>
                      <a:r>
                        <a:rPr lang="es-MX" sz="1100" b="1" i="0" u="none" strike="noStrike" dirty="0">
                          <a:solidFill>
                            <a:srgbClr val="000000"/>
                          </a:solidFill>
                          <a:effectLst/>
                          <a:latin typeface="Century Gothic" panose="020B0502020202020204" pitchFamily="34" charset="0"/>
                        </a:rPr>
                        <a:t>Spread de tasas </a:t>
                      </a:r>
                      <a:br>
                        <a:rPr lang="es-MX" sz="1100" b="1" i="0" u="none" strike="noStrike" dirty="0">
                          <a:solidFill>
                            <a:srgbClr val="000000"/>
                          </a:solidFill>
                          <a:effectLst/>
                          <a:latin typeface="Century Gothic" panose="020B0502020202020204" pitchFamily="34" charset="0"/>
                        </a:rPr>
                      </a:br>
                      <a:r>
                        <a:rPr lang="es-MX" sz="1100" b="1" i="0" u="none" strike="noStrike" dirty="0">
                          <a:solidFill>
                            <a:srgbClr val="000000"/>
                          </a:solidFill>
                          <a:effectLst/>
                          <a:latin typeface="Century Gothic" panose="020B0502020202020204" pitchFamily="34" charset="0"/>
                        </a:rPr>
                        <a:t>nominales 10a: MEX vs EUA (pb)</a:t>
                      </a:r>
                    </a:p>
                  </a:txBody>
                  <a:tcPr marL="9496" marR="9496" marT="9496" marB="45579" anchor="b">
                    <a:lnL>
                      <a:noFill/>
                    </a:lnL>
                    <a:lnR>
                      <a:noFill/>
                    </a:lnR>
                    <a:lnT>
                      <a:noFill/>
                    </a:lnT>
                    <a:lnB w="12700" cap="flat" cmpd="sng" algn="ctr">
                      <a:solidFill>
                        <a:srgbClr val="000000"/>
                      </a:solidFill>
                      <a:prstDash val="solid"/>
                      <a:round/>
                      <a:headEnd type="none" w="med" len="med"/>
                      <a:tailEnd type="none" w="med" len="med"/>
                    </a:lnB>
                  </a:tcPr>
                </a:tc>
                <a:tc>
                  <a:txBody>
                    <a:bodyPr/>
                    <a:lstStyle/>
                    <a:p>
                      <a:pPr algn="ctr" fontAlgn="b"/>
                      <a:r>
                        <a:rPr lang="es-MX" sz="1100" b="1" i="0" u="none" strike="noStrike" dirty="0">
                          <a:solidFill>
                            <a:srgbClr val="000000"/>
                          </a:solidFill>
                          <a:effectLst/>
                          <a:latin typeface="Century Gothic" panose="020B0502020202020204" pitchFamily="34" charset="0"/>
                        </a:rPr>
                        <a:t>Spread tasas MEX: </a:t>
                      </a:r>
                      <a:br>
                        <a:rPr lang="es-MX" sz="1100" b="1" i="0" u="none" strike="noStrike" dirty="0">
                          <a:solidFill>
                            <a:srgbClr val="000000"/>
                          </a:solidFill>
                          <a:effectLst/>
                          <a:latin typeface="Century Gothic" panose="020B0502020202020204" pitchFamily="34" charset="0"/>
                        </a:rPr>
                      </a:br>
                      <a:r>
                        <a:rPr lang="es-MX" sz="1100" b="1" i="0" u="none" strike="noStrike" dirty="0">
                          <a:solidFill>
                            <a:srgbClr val="000000"/>
                          </a:solidFill>
                          <a:effectLst/>
                          <a:latin typeface="Century Gothic" panose="020B0502020202020204" pitchFamily="34" charset="0"/>
                        </a:rPr>
                        <a:t>en pesos vs en dólares (pb)</a:t>
                      </a:r>
                    </a:p>
                  </a:txBody>
                  <a:tcPr marL="9496" marR="9496" marT="9496" marB="45579" anchor="b">
                    <a:lnL>
                      <a:noFill/>
                    </a:lnL>
                    <a:lnR>
                      <a:noFill/>
                    </a:lnR>
                    <a:lnT>
                      <a:noFill/>
                    </a:lnT>
                    <a:lnB w="12700" cap="flat" cmpd="sng" algn="ctr">
                      <a:solidFill>
                        <a:srgbClr val="000000"/>
                      </a:solidFill>
                      <a:prstDash val="solid"/>
                      <a:round/>
                      <a:headEnd type="none" w="med" len="med"/>
                      <a:tailEnd type="none" w="med" len="med"/>
                    </a:lnB>
                  </a:tcPr>
                </a:tc>
                <a:tc>
                  <a:txBody>
                    <a:bodyPr/>
                    <a:lstStyle/>
                    <a:p>
                      <a:pPr algn="ctr" fontAlgn="b"/>
                      <a:r>
                        <a:rPr lang="es-MX" sz="1100" b="1" i="0" u="none" strike="noStrike" dirty="0">
                          <a:solidFill>
                            <a:srgbClr val="000000"/>
                          </a:solidFill>
                          <a:effectLst/>
                          <a:latin typeface="Century Gothic" panose="020B0502020202020204" pitchFamily="34" charset="0"/>
                        </a:rPr>
                        <a:t>Inflación implícita </a:t>
                      </a:r>
                      <a:br>
                        <a:rPr lang="es-MX" sz="1100" b="1" i="0" u="none" strike="noStrike" dirty="0">
                          <a:solidFill>
                            <a:srgbClr val="000000"/>
                          </a:solidFill>
                          <a:effectLst/>
                          <a:latin typeface="Century Gothic" panose="020B0502020202020204" pitchFamily="34" charset="0"/>
                        </a:rPr>
                      </a:br>
                      <a:r>
                        <a:rPr lang="es-MX" sz="1100" b="1" i="0" u="none" strike="noStrike" dirty="0">
                          <a:solidFill>
                            <a:srgbClr val="000000"/>
                          </a:solidFill>
                          <a:effectLst/>
                          <a:latin typeface="Century Gothic" panose="020B0502020202020204" pitchFamily="34" charset="0"/>
                        </a:rPr>
                        <a:t>10a (%)</a:t>
                      </a:r>
                    </a:p>
                  </a:txBody>
                  <a:tcPr marL="9496" marR="9496" marT="9496" marB="45579" anchor="b">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848120484"/>
                  </a:ext>
                </a:extLst>
              </a:tr>
              <a:tr h="222199">
                <a:tc>
                  <a:txBody>
                    <a:bodyPr/>
                    <a:lstStyle/>
                    <a:p>
                      <a:pPr algn="l" fontAlgn="b"/>
                      <a:r>
                        <a:rPr lang="es-MX" sz="1100" b="0" i="0" u="none" strike="noStrike" dirty="0">
                          <a:solidFill>
                            <a:srgbClr val="000000"/>
                          </a:solidFill>
                          <a:effectLst/>
                          <a:latin typeface="Century Gothic" panose="020B0502020202020204" pitchFamily="34" charset="0"/>
                        </a:rPr>
                        <a:t>Último cierre</a:t>
                      </a:r>
                    </a:p>
                  </a:txBody>
                  <a:tcPr marL="9496" marR="9496" marT="9496" marB="45579" anchor="b">
                    <a:lnL>
                      <a:noFill/>
                    </a:lnL>
                    <a:lnR>
                      <a:noFill/>
                    </a:lnR>
                    <a:lnT w="12700" cap="flat" cmpd="sng" algn="ctr">
                      <a:solidFill>
                        <a:srgbClr val="000000"/>
                      </a:solidFill>
                      <a:prstDash val="solid"/>
                      <a:round/>
                      <a:headEnd type="none" w="med" len="med"/>
                      <a:tailEnd type="none" w="med" len="med"/>
                    </a:lnT>
                    <a:lnB>
                      <a:noFill/>
                    </a:lnB>
                  </a:tcPr>
                </a:tc>
                <a:tc>
                  <a:txBody>
                    <a:bodyPr/>
                    <a:lstStyle/>
                    <a:p>
                      <a:pPr algn="ctr" fontAlgn="b"/>
                      <a:r>
                        <a:rPr lang="es-MX" sz="1100" b="1" i="0" u="none" strike="noStrike" dirty="0">
                          <a:solidFill>
                            <a:srgbClr val="000000"/>
                          </a:solidFill>
                          <a:effectLst/>
                          <a:latin typeface="Century Gothic" panose="020B0502020202020204" pitchFamily="34" charset="0"/>
                        </a:rPr>
                        <a:t>22</a:t>
                      </a:r>
                    </a:p>
                  </a:txBody>
                  <a:tcPr marL="9496" marR="9496" marT="9496" marB="45579" anchor="b">
                    <a:lnL>
                      <a:noFill/>
                    </a:lnL>
                    <a:lnR>
                      <a:noFill/>
                    </a:lnR>
                    <a:lnT w="12700" cap="flat" cmpd="sng" algn="ctr">
                      <a:solidFill>
                        <a:srgbClr val="000000"/>
                      </a:solidFill>
                      <a:prstDash val="solid"/>
                      <a:round/>
                      <a:headEnd type="none" w="med" len="med"/>
                      <a:tailEnd type="none" w="med" len="med"/>
                    </a:lnT>
                    <a:lnB>
                      <a:noFill/>
                    </a:lnB>
                  </a:tcPr>
                </a:tc>
                <a:tc>
                  <a:txBody>
                    <a:bodyPr/>
                    <a:lstStyle/>
                    <a:p>
                      <a:pPr algn="ctr" fontAlgn="b"/>
                      <a:r>
                        <a:rPr lang="es-MX" sz="1100" b="0" i="0" u="none" strike="noStrike" dirty="0">
                          <a:solidFill>
                            <a:srgbClr val="000000"/>
                          </a:solidFill>
                          <a:effectLst/>
                          <a:latin typeface="Century Gothic" panose="020B0502020202020204" pitchFamily="34" charset="0"/>
                        </a:rPr>
                        <a:t>491</a:t>
                      </a:r>
                    </a:p>
                  </a:txBody>
                  <a:tcPr marL="9496" marR="9496" marT="9496" marB="45579" anchor="b">
                    <a:lnL>
                      <a:noFill/>
                    </a:lnL>
                    <a:lnR>
                      <a:noFill/>
                    </a:lnR>
                    <a:lnT w="12700" cap="flat" cmpd="sng" algn="ctr">
                      <a:solidFill>
                        <a:srgbClr val="000000"/>
                      </a:solidFill>
                      <a:prstDash val="solid"/>
                      <a:round/>
                      <a:headEnd type="none" w="med" len="med"/>
                      <a:tailEnd type="none" w="med" len="med"/>
                    </a:lnT>
                    <a:lnB>
                      <a:noFill/>
                    </a:lnB>
                  </a:tcPr>
                </a:tc>
                <a:tc>
                  <a:txBody>
                    <a:bodyPr/>
                    <a:lstStyle/>
                    <a:p>
                      <a:pPr algn="ctr" fontAlgn="b"/>
                      <a:r>
                        <a:rPr lang="es-MX" sz="1100" b="0" i="0" u="none" strike="noStrike" dirty="0">
                          <a:solidFill>
                            <a:srgbClr val="000000"/>
                          </a:solidFill>
                          <a:effectLst/>
                          <a:latin typeface="Century Gothic" panose="020B0502020202020204" pitchFamily="34" charset="0"/>
                        </a:rPr>
                        <a:t>362</a:t>
                      </a:r>
                    </a:p>
                  </a:txBody>
                  <a:tcPr marL="9496" marR="9496" marT="9496" marB="45579" anchor="b">
                    <a:lnL>
                      <a:noFill/>
                    </a:lnL>
                    <a:lnR>
                      <a:noFill/>
                    </a:lnR>
                    <a:lnT w="12700" cap="flat" cmpd="sng" algn="ctr">
                      <a:solidFill>
                        <a:srgbClr val="000000"/>
                      </a:solidFill>
                      <a:prstDash val="solid"/>
                      <a:round/>
                      <a:headEnd type="none" w="med" len="med"/>
                      <a:tailEnd type="none" w="med" len="med"/>
                    </a:lnT>
                    <a:lnB>
                      <a:noFill/>
                    </a:lnB>
                  </a:tcPr>
                </a:tc>
                <a:tc>
                  <a:txBody>
                    <a:bodyPr/>
                    <a:lstStyle/>
                    <a:p>
                      <a:pPr algn="ctr" fontAlgn="b"/>
                      <a:r>
                        <a:rPr lang="es-MX" sz="1100" b="0" i="0" u="none" strike="noStrike" dirty="0">
                          <a:solidFill>
                            <a:srgbClr val="000000"/>
                          </a:solidFill>
                          <a:effectLst/>
                          <a:latin typeface="Century Gothic" panose="020B0502020202020204" pitchFamily="34" charset="0"/>
                        </a:rPr>
                        <a:t>3.92</a:t>
                      </a:r>
                    </a:p>
                  </a:txBody>
                  <a:tcPr marL="9496" marR="9496" marT="9496" marB="45579" anchor="b">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xmlns="" val="3645531715"/>
                  </a:ext>
                </a:extLst>
              </a:tr>
              <a:tr h="222199">
                <a:tc>
                  <a:txBody>
                    <a:bodyPr/>
                    <a:lstStyle/>
                    <a:p>
                      <a:pPr algn="l" fontAlgn="b"/>
                      <a:r>
                        <a:rPr lang="es-MX" sz="1100" b="0" i="0" u="none" strike="noStrike" dirty="0">
                          <a:solidFill>
                            <a:srgbClr val="000000"/>
                          </a:solidFill>
                          <a:effectLst/>
                          <a:latin typeface="Century Gothic" panose="020B0502020202020204" pitchFamily="34" charset="0"/>
                        </a:rPr>
                        <a:t>Hace una semana</a:t>
                      </a:r>
                    </a:p>
                  </a:txBody>
                  <a:tcPr marL="9496" marR="9496" marT="9496" marB="45579" anchor="b">
                    <a:lnL>
                      <a:noFill/>
                    </a:lnL>
                    <a:lnR>
                      <a:noFill/>
                    </a:lnR>
                    <a:lnT>
                      <a:noFill/>
                    </a:lnT>
                    <a:lnB>
                      <a:noFill/>
                    </a:lnB>
                  </a:tcPr>
                </a:tc>
                <a:tc>
                  <a:txBody>
                    <a:bodyPr/>
                    <a:lstStyle/>
                    <a:p>
                      <a:pPr algn="ctr" fontAlgn="b"/>
                      <a:r>
                        <a:rPr lang="es-MX" sz="1100" b="1" i="0" u="none" strike="noStrike" dirty="0">
                          <a:solidFill>
                            <a:srgbClr val="000000"/>
                          </a:solidFill>
                          <a:effectLst/>
                          <a:latin typeface="Century Gothic" panose="020B0502020202020204" pitchFamily="34" charset="0"/>
                        </a:rPr>
                        <a:t>24</a:t>
                      </a:r>
                    </a:p>
                  </a:txBody>
                  <a:tcPr marL="9496" marR="9496" marT="9496" marB="45579" anchor="b">
                    <a:lnL>
                      <a:noFill/>
                    </a:lnL>
                    <a:lnR>
                      <a:noFill/>
                    </a:lnR>
                    <a:lnT>
                      <a:noFill/>
                    </a:lnT>
                    <a:lnB>
                      <a:noFill/>
                    </a:lnB>
                  </a:tcPr>
                </a:tc>
                <a:tc>
                  <a:txBody>
                    <a:bodyPr/>
                    <a:lstStyle/>
                    <a:p>
                      <a:pPr algn="ctr" fontAlgn="b"/>
                      <a:r>
                        <a:rPr lang="es-MX" sz="1100" b="0" i="0" u="none" strike="noStrike" dirty="0">
                          <a:solidFill>
                            <a:srgbClr val="000000"/>
                          </a:solidFill>
                          <a:effectLst/>
                          <a:latin typeface="Century Gothic" panose="020B0502020202020204" pitchFamily="34" charset="0"/>
                        </a:rPr>
                        <a:t>495</a:t>
                      </a:r>
                    </a:p>
                  </a:txBody>
                  <a:tcPr marL="9496" marR="9496" marT="9496" marB="45579" anchor="b">
                    <a:lnL>
                      <a:noFill/>
                    </a:lnL>
                    <a:lnR>
                      <a:noFill/>
                    </a:lnR>
                    <a:lnT>
                      <a:noFill/>
                    </a:lnT>
                    <a:lnB>
                      <a:noFill/>
                    </a:lnB>
                  </a:tcPr>
                </a:tc>
                <a:tc>
                  <a:txBody>
                    <a:bodyPr/>
                    <a:lstStyle/>
                    <a:p>
                      <a:pPr algn="ctr" fontAlgn="b"/>
                      <a:r>
                        <a:rPr lang="es-MX" sz="1100" b="0" i="0" u="none" strike="noStrike" dirty="0">
                          <a:solidFill>
                            <a:srgbClr val="000000"/>
                          </a:solidFill>
                          <a:effectLst/>
                          <a:latin typeface="Century Gothic" panose="020B0502020202020204" pitchFamily="34" charset="0"/>
                        </a:rPr>
                        <a:t>357</a:t>
                      </a:r>
                    </a:p>
                  </a:txBody>
                  <a:tcPr marL="9496" marR="9496" marT="9496" marB="45579" anchor="b">
                    <a:lnL>
                      <a:noFill/>
                    </a:lnL>
                    <a:lnR>
                      <a:noFill/>
                    </a:lnR>
                    <a:lnT>
                      <a:noFill/>
                    </a:lnT>
                    <a:lnB>
                      <a:noFill/>
                    </a:lnB>
                  </a:tcPr>
                </a:tc>
                <a:tc>
                  <a:txBody>
                    <a:bodyPr/>
                    <a:lstStyle/>
                    <a:p>
                      <a:pPr algn="ctr" fontAlgn="b"/>
                      <a:r>
                        <a:rPr lang="es-MX" sz="1100" b="0" i="0" u="none" strike="noStrike" dirty="0">
                          <a:solidFill>
                            <a:srgbClr val="000000"/>
                          </a:solidFill>
                          <a:effectLst/>
                          <a:latin typeface="Century Gothic" panose="020B0502020202020204" pitchFamily="34" charset="0"/>
                        </a:rPr>
                        <a:t>3.87</a:t>
                      </a:r>
                    </a:p>
                  </a:txBody>
                  <a:tcPr marL="9496" marR="9496" marT="9496" marB="45579" anchor="b">
                    <a:lnL>
                      <a:noFill/>
                    </a:lnL>
                    <a:lnR>
                      <a:noFill/>
                    </a:lnR>
                    <a:lnT>
                      <a:noFill/>
                    </a:lnT>
                    <a:lnB>
                      <a:noFill/>
                    </a:lnB>
                  </a:tcPr>
                </a:tc>
                <a:extLst>
                  <a:ext uri="{0D108BD9-81ED-4DB2-BD59-A6C34878D82A}">
                    <a16:rowId xmlns:a16="http://schemas.microsoft.com/office/drawing/2014/main" xmlns="" val="2941668881"/>
                  </a:ext>
                </a:extLst>
              </a:tr>
              <a:tr h="222199">
                <a:tc>
                  <a:txBody>
                    <a:bodyPr/>
                    <a:lstStyle/>
                    <a:p>
                      <a:pPr algn="l" fontAlgn="b"/>
                      <a:r>
                        <a:rPr lang="es-MX" sz="1100" b="0" i="0" u="none" strike="noStrike" dirty="0">
                          <a:solidFill>
                            <a:srgbClr val="000000"/>
                          </a:solidFill>
                          <a:effectLst/>
                          <a:latin typeface="Century Gothic" panose="020B0502020202020204" pitchFamily="34" charset="0"/>
                        </a:rPr>
                        <a:t>Hace un mes</a:t>
                      </a:r>
                    </a:p>
                  </a:txBody>
                  <a:tcPr marL="9496" marR="9496" marT="9496" marB="45579" anchor="b">
                    <a:lnL>
                      <a:noFill/>
                    </a:lnL>
                    <a:lnR>
                      <a:noFill/>
                    </a:lnR>
                    <a:lnT>
                      <a:noFill/>
                    </a:lnT>
                    <a:lnB>
                      <a:noFill/>
                    </a:lnB>
                  </a:tcPr>
                </a:tc>
                <a:tc>
                  <a:txBody>
                    <a:bodyPr/>
                    <a:lstStyle/>
                    <a:p>
                      <a:pPr algn="ctr" fontAlgn="b"/>
                      <a:r>
                        <a:rPr lang="es-MX" sz="1100" b="1" i="0" u="none" strike="noStrike" dirty="0">
                          <a:solidFill>
                            <a:srgbClr val="000000"/>
                          </a:solidFill>
                          <a:effectLst/>
                          <a:latin typeface="Century Gothic" panose="020B0502020202020204" pitchFamily="34" charset="0"/>
                        </a:rPr>
                        <a:t>42</a:t>
                      </a:r>
                    </a:p>
                  </a:txBody>
                  <a:tcPr marL="9496" marR="9496" marT="9496" marB="45579" anchor="b">
                    <a:lnL>
                      <a:noFill/>
                    </a:lnL>
                    <a:lnR>
                      <a:noFill/>
                    </a:lnR>
                    <a:lnT>
                      <a:noFill/>
                    </a:lnT>
                    <a:lnB>
                      <a:noFill/>
                    </a:lnB>
                  </a:tcPr>
                </a:tc>
                <a:tc>
                  <a:txBody>
                    <a:bodyPr/>
                    <a:lstStyle/>
                    <a:p>
                      <a:pPr algn="ctr" fontAlgn="b"/>
                      <a:r>
                        <a:rPr lang="es-MX" sz="1100" b="0" i="0" u="none" strike="noStrike" dirty="0">
                          <a:solidFill>
                            <a:srgbClr val="000000"/>
                          </a:solidFill>
                          <a:effectLst/>
                          <a:latin typeface="Century Gothic" panose="020B0502020202020204" pitchFamily="34" charset="0"/>
                        </a:rPr>
                        <a:t>473</a:t>
                      </a:r>
                    </a:p>
                  </a:txBody>
                  <a:tcPr marL="9496" marR="9496" marT="9496" marB="45579" anchor="b">
                    <a:lnL>
                      <a:noFill/>
                    </a:lnL>
                    <a:lnR>
                      <a:noFill/>
                    </a:lnR>
                    <a:lnT>
                      <a:noFill/>
                    </a:lnT>
                    <a:lnB>
                      <a:noFill/>
                    </a:lnB>
                  </a:tcPr>
                </a:tc>
                <a:tc>
                  <a:txBody>
                    <a:bodyPr/>
                    <a:lstStyle/>
                    <a:p>
                      <a:pPr algn="ctr" fontAlgn="b"/>
                      <a:r>
                        <a:rPr lang="es-MX" sz="1100" b="0" i="0" u="none" strike="noStrike" dirty="0">
                          <a:solidFill>
                            <a:srgbClr val="000000"/>
                          </a:solidFill>
                          <a:effectLst/>
                          <a:latin typeface="Century Gothic" panose="020B0502020202020204" pitchFamily="34" charset="0"/>
                        </a:rPr>
                        <a:t>335</a:t>
                      </a:r>
                    </a:p>
                  </a:txBody>
                  <a:tcPr marL="9496" marR="9496" marT="9496" marB="45579" anchor="b">
                    <a:lnL>
                      <a:noFill/>
                    </a:lnL>
                    <a:lnR>
                      <a:noFill/>
                    </a:lnR>
                    <a:lnT>
                      <a:noFill/>
                    </a:lnT>
                    <a:lnB>
                      <a:noFill/>
                    </a:lnB>
                  </a:tcPr>
                </a:tc>
                <a:tc>
                  <a:txBody>
                    <a:bodyPr/>
                    <a:lstStyle/>
                    <a:p>
                      <a:pPr algn="ctr" fontAlgn="b"/>
                      <a:r>
                        <a:rPr lang="es-MX" sz="1100" b="0" i="0" u="none" strike="noStrike" dirty="0">
                          <a:solidFill>
                            <a:srgbClr val="000000"/>
                          </a:solidFill>
                          <a:effectLst/>
                          <a:latin typeface="Century Gothic" panose="020B0502020202020204" pitchFamily="34" charset="0"/>
                        </a:rPr>
                        <a:t>3.70</a:t>
                      </a:r>
                    </a:p>
                  </a:txBody>
                  <a:tcPr marL="9496" marR="9496" marT="9496" marB="45579" anchor="b">
                    <a:lnL>
                      <a:noFill/>
                    </a:lnL>
                    <a:lnR>
                      <a:noFill/>
                    </a:lnR>
                    <a:lnT>
                      <a:noFill/>
                    </a:lnT>
                    <a:lnB>
                      <a:noFill/>
                    </a:lnB>
                  </a:tcPr>
                </a:tc>
                <a:extLst>
                  <a:ext uri="{0D108BD9-81ED-4DB2-BD59-A6C34878D82A}">
                    <a16:rowId xmlns:a16="http://schemas.microsoft.com/office/drawing/2014/main" xmlns="" val="3197474236"/>
                  </a:ext>
                </a:extLst>
              </a:tr>
              <a:tr h="222199">
                <a:tc>
                  <a:txBody>
                    <a:bodyPr/>
                    <a:lstStyle/>
                    <a:p>
                      <a:pPr algn="l" fontAlgn="b"/>
                      <a:r>
                        <a:rPr lang="es-MX" sz="1100" b="0" i="0" u="none" strike="noStrike" dirty="0">
                          <a:solidFill>
                            <a:srgbClr val="000000"/>
                          </a:solidFill>
                          <a:effectLst/>
                          <a:latin typeface="Century Gothic" panose="020B0502020202020204" pitchFamily="34" charset="0"/>
                        </a:rPr>
                        <a:t>Hace un año</a:t>
                      </a:r>
                    </a:p>
                  </a:txBody>
                  <a:tcPr marL="9496" marR="9496" marT="9496" marB="45579" anchor="b">
                    <a:lnL>
                      <a:noFill/>
                    </a:lnL>
                    <a:lnR>
                      <a:noFill/>
                    </a:lnR>
                    <a:lnT>
                      <a:noFill/>
                    </a:lnT>
                    <a:lnB>
                      <a:noFill/>
                    </a:lnB>
                  </a:tcPr>
                </a:tc>
                <a:tc>
                  <a:txBody>
                    <a:bodyPr/>
                    <a:lstStyle/>
                    <a:p>
                      <a:pPr algn="ctr" fontAlgn="b"/>
                      <a:r>
                        <a:rPr lang="es-MX" sz="1100" b="1" i="0" u="none" strike="noStrike" dirty="0">
                          <a:solidFill>
                            <a:srgbClr val="000000"/>
                          </a:solidFill>
                          <a:effectLst/>
                          <a:latin typeface="Century Gothic" panose="020B0502020202020204" pitchFamily="34" charset="0"/>
                        </a:rPr>
                        <a:t>17</a:t>
                      </a:r>
                    </a:p>
                  </a:txBody>
                  <a:tcPr marL="9496" marR="9496" marT="9496" marB="45579" anchor="b">
                    <a:lnL>
                      <a:noFill/>
                    </a:lnL>
                    <a:lnR>
                      <a:noFill/>
                    </a:lnR>
                    <a:lnT>
                      <a:noFill/>
                    </a:lnT>
                    <a:lnB>
                      <a:noFill/>
                    </a:lnB>
                  </a:tcPr>
                </a:tc>
                <a:tc>
                  <a:txBody>
                    <a:bodyPr/>
                    <a:lstStyle/>
                    <a:p>
                      <a:pPr algn="ctr" fontAlgn="b"/>
                      <a:r>
                        <a:rPr lang="es-MX" sz="1100" b="0" i="0" u="none" strike="noStrike" dirty="0">
                          <a:solidFill>
                            <a:srgbClr val="000000"/>
                          </a:solidFill>
                          <a:effectLst/>
                          <a:latin typeface="Century Gothic" panose="020B0502020202020204" pitchFamily="34" charset="0"/>
                        </a:rPr>
                        <a:t>422</a:t>
                      </a:r>
                    </a:p>
                  </a:txBody>
                  <a:tcPr marL="9496" marR="9496" marT="9496" marB="45579" anchor="b">
                    <a:lnL>
                      <a:noFill/>
                    </a:lnL>
                    <a:lnR>
                      <a:noFill/>
                    </a:lnR>
                    <a:lnT>
                      <a:noFill/>
                    </a:lnT>
                    <a:lnB>
                      <a:noFill/>
                    </a:lnB>
                  </a:tcPr>
                </a:tc>
                <a:tc>
                  <a:txBody>
                    <a:bodyPr/>
                    <a:lstStyle/>
                    <a:p>
                      <a:pPr algn="ctr" fontAlgn="b"/>
                      <a:r>
                        <a:rPr lang="es-MX" sz="1100" b="0" i="0" u="none" strike="noStrike" dirty="0">
                          <a:solidFill>
                            <a:srgbClr val="000000"/>
                          </a:solidFill>
                          <a:effectLst/>
                          <a:latin typeface="Century Gothic" panose="020B0502020202020204" pitchFamily="34" charset="0"/>
                        </a:rPr>
                        <a:t>244</a:t>
                      </a:r>
                    </a:p>
                  </a:txBody>
                  <a:tcPr marL="9496" marR="9496" marT="9496" marB="45579" anchor="b">
                    <a:lnL>
                      <a:noFill/>
                    </a:lnL>
                    <a:lnR>
                      <a:noFill/>
                    </a:lnR>
                    <a:lnT>
                      <a:noFill/>
                    </a:lnT>
                    <a:lnB>
                      <a:noFill/>
                    </a:lnB>
                  </a:tcPr>
                </a:tc>
                <a:tc>
                  <a:txBody>
                    <a:bodyPr/>
                    <a:lstStyle/>
                    <a:p>
                      <a:pPr algn="ctr" fontAlgn="b"/>
                      <a:r>
                        <a:rPr lang="es-MX" sz="1100" b="0" i="0" u="none" strike="noStrike" dirty="0">
                          <a:solidFill>
                            <a:srgbClr val="000000"/>
                          </a:solidFill>
                          <a:effectLst/>
                          <a:latin typeface="Century Gothic" panose="020B0502020202020204" pitchFamily="34" charset="0"/>
                        </a:rPr>
                        <a:t>2.91</a:t>
                      </a:r>
                    </a:p>
                  </a:txBody>
                  <a:tcPr marL="9496" marR="9496" marT="9496" marB="45579" anchor="b">
                    <a:lnL>
                      <a:noFill/>
                    </a:lnL>
                    <a:lnR>
                      <a:noFill/>
                    </a:lnR>
                    <a:lnT>
                      <a:noFill/>
                    </a:lnT>
                    <a:lnB>
                      <a:noFill/>
                    </a:lnB>
                  </a:tcPr>
                </a:tc>
                <a:extLst>
                  <a:ext uri="{0D108BD9-81ED-4DB2-BD59-A6C34878D82A}">
                    <a16:rowId xmlns:a16="http://schemas.microsoft.com/office/drawing/2014/main" xmlns="" val="2096644761"/>
                  </a:ext>
                </a:extLst>
              </a:tr>
              <a:tr h="222199">
                <a:tc>
                  <a:txBody>
                    <a:bodyPr/>
                    <a:lstStyle/>
                    <a:p>
                      <a:pPr algn="l" fontAlgn="b"/>
                      <a:endParaRPr lang="es-MX" sz="1100" b="0" i="0" u="none" strike="noStrike" dirty="0">
                        <a:solidFill>
                          <a:srgbClr val="000000"/>
                        </a:solidFill>
                        <a:effectLst/>
                        <a:latin typeface="Century Gothic" panose="020B0502020202020204" pitchFamily="34" charset="0"/>
                      </a:endParaRPr>
                    </a:p>
                  </a:txBody>
                  <a:tcPr marL="9496" marR="9496" marT="9496" marB="45579" anchor="b">
                    <a:lnL>
                      <a:noFill/>
                    </a:lnL>
                    <a:lnR>
                      <a:noFill/>
                    </a:lnR>
                    <a:lnT>
                      <a:noFill/>
                    </a:lnT>
                    <a:lnB>
                      <a:noFill/>
                    </a:lnB>
                    <a:solidFill>
                      <a:srgbClr val="FFFFFF"/>
                    </a:solidFill>
                  </a:tcPr>
                </a:tc>
                <a:tc>
                  <a:txBody>
                    <a:bodyPr/>
                    <a:lstStyle/>
                    <a:p>
                      <a:pPr algn="l" fontAlgn="b"/>
                      <a:endParaRPr lang="es-MX" sz="1100" b="0" i="0" u="none" strike="noStrike" dirty="0">
                        <a:solidFill>
                          <a:srgbClr val="000000"/>
                        </a:solidFill>
                        <a:effectLst/>
                        <a:latin typeface="Century Gothic" panose="020B0502020202020204" pitchFamily="34" charset="0"/>
                      </a:endParaRPr>
                    </a:p>
                  </a:txBody>
                  <a:tcPr marL="9496" marR="9496" marT="9496" marB="45579" anchor="b">
                    <a:lnL>
                      <a:noFill/>
                    </a:lnL>
                    <a:lnR>
                      <a:noFill/>
                    </a:lnR>
                    <a:lnT>
                      <a:noFill/>
                    </a:lnT>
                    <a:lnB>
                      <a:noFill/>
                    </a:lnB>
                    <a:solidFill>
                      <a:srgbClr val="FFFFFF"/>
                    </a:solidFill>
                  </a:tcPr>
                </a:tc>
                <a:tc>
                  <a:txBody>
                    <a:bodyPr/>
                    <a:lstStyle/>
                    <a:p>
                      <a:pPr algn="l" fontAlgn="b"/>
                      <a:endParaRPr lang="es-MX" sz="1100" b="0" i="0" u="none" strike="noStrike" dirty="0">
                        <a:solidFill>
                          <a:srgbClr val="000000"/>
                        </a:solidFill>
                        <a:effectLst/>
                        <a:latin typeface="Century Gothic" panose="020B0502020202020204" pitchFamily="34" charset="0"/>
                      </a:endParaRPr>
                    </a:p>
                  </a:txBody>
                  <a:tcPr marL="9496" marR="9496" marT="9496" marB="45579" anchor="b">
                    <a:lnL>
                      <a:noFill/>
                    </a:lnL>
                    <a:lnR>
                      <a:noFill/>
                    </a:lnR>
                    <a:lnT>
                      <a:noFill/>
                    </a:lnT>
                    <a:lnB>
                      <a:noFill/>
                    </a:lnB>
                    <a:solidFill>
                      <a:srgbClr val="FFFFFF"/>
                    </a:solidFill>
                  </a:tcPr>
                </a:tc>
                <a:tc>
                  <a:txBody>
                    <a:bodyPr/>
                    <a:lstStyle/>
                    <a:p>
                      <a:pPr algn="r" fontAlgn="b"/>
                      <a:r>
                        <a:rPr lang="es-MX" sz="800" b="0" i="0" u="none" strike="noStrike" dirty="0">
                          <a:solidFill>
                            <a:srgbClr val="000000"/>
                          </a:solidFill>
                          <a:effectLst/>
                          <a:latin typeface="Century Gothic" panose="020B0502020202020204" pitchFamily="34" charset="0"/>
                        </a:rPr>
                        <a:t>Actualizado al:</a:t>
                      </a:r>
                    </a:p>
                  </a:txBody>
                  <a:tcPr marL="9496" marR="9496" marT="9496" marB="45579" anchor="b">
                    <a:lnL>
                      <a:noFill/>
                    </a:lnL>
                    <a:lnR>
                      <a:noFill/>
                    </a:lnR>
                    <a:lnT>
                      <a:noFill/>
                    </a:lnT>
                    <a:lnB>
                      <a:noFill/>
                    </a:lnB>
                    <a:solidFill>
                      <a:srgbClr val="FFFFFF"/>
                    </a:solidFill>
                  </a:tcPr>
                </a:tc>
                <a:tc>
                  <a:txBody>
                    <a:bodyPr/>
                    <a:lstStyle/>
                    <a:p>
                      <a:pPr algn="l" fontAlgn="b"/>
                      <a:r>
                        <a:rPr lang="es-MX" sz="800" b="0" i="0" u="none" strike="noStrike" dirty="0">
                          <a:solidFill>
                            <a:srgbClr val="000000"/>
                          </a:solidFill>
                          <a:effectLst/>
                          <a:latin typeface="Century Gothic" panose="020B0502020202020204" pitchFamily="34" charset="0"/>
                        </a:rPr>
                        <a:t>05-may-17</a:t>
                      </a:r>
                    </a:p>
                  </a:txBody>
                  <a:tcPr marL="9496" marR="9496" marT="9496" marB="45579" anchor="b">
                    <a:lnL>
                      <a:noFill/>
                    </a:lnL>
                    <a:lnR>
                      <a:noFill/>
                    </a:lnR>
                    <a:lnT>
                      <a:noFill/>
                    </a:lnT>
                    <a:lnB>
                      <a:noFill/>
                    </a:lnB>
                    <a:solidFill>
                      <a:srgbClr val="FFFFFF"/>
                    </a:solidFill>
                  </a:tcPr>
                </a:tc>
                <a:extLst>
                  <a:ext uri="{0D108BD9-81ED-4DB2-BD59-A6C34878D82A}">
                    <a16:rowId xmlns:a16="http://schemas.microsoft.com/office/drawing/2014/main" xmlns="" val="3353981080"/>
                  </a:ext>
                </a:extLst>
              </a:tr>
            </a:tbl>
          </a:graphicData>
        </a:graphic>
      </p:graphicFrame>
      <p:sp>
        <p:nvSpPr>
          <p:cNvPr id="2" name="1 Título"/>
          <p:cNvSpPr>
            <a:spLocks noGrp="1"/>
          </p:cNvSpPr>
          <p:nvPr>
            <p:ph type="title"/>
          </p:nvPr>
        </p:nvSpPr>
        <p:spPr>
          <a:xfrm>
            <a:off x="143999" y="288000"/>
            <a:ext cx="7407462" cy="631524"/>
          </a:xfrm>
        </p:spPr>
        <p:txBody>
          <a:bodyPr>
            <a:noAutofit/>
          </a:bodyPr>
          <a:lstStyle/>
          <a:p>
            <a:r>
              <a:rPr lang="es-ES" sz="2000" b="1" dirty="0">
                <a:latin typeface="Century Gothic" panose="020B0502020202020204" pitchFamily="34" charset="0"/>
              </a:rPr>
              <a:t>Anexo. Principales spreads de tasas en el mercado mexicano</a:t>
            </a:r>
            <a:endParaRPr lang="es-MX" sz="2000" b="1" dirty="0">
              <a:latin typeface="Century Gothic" panose="020B0502020202020204" pitchFamily="34" charset="0"/>
            </a:endParaRPr>
          </a:p>
        </p:txBody>
      </p:sp>
      <p:sp>
        <p:nvSpPr>
          <p:cNvPr id="11" name="CuadroTexto 10"/>
          <p:cNvSpPr txBox="1"/>
          <p:nvPr/>
        </p:nvSpPr>
        <p:spPr>
          <a:xfrm>
            <a:off x="600891" y="2835765"/>
            <a:ext cx="3510898" cy="215444"/>
          </a:xfrm>
          <a:prstGeom prst="rect">
            <a:avLst/>
          </a:prstGeom>
          <a:noFill/>
        </p:spPr>
        <p:txBody>
          <a:bodyPr wrap="none" rtlCol="0">
            <a:spAutoFit/>
          </a:bodyPr>
          <a:lstStyle/>
          <a:p>
            <a:r>
              <a:rPr lang="es-MX" sz="800" dirty="0">
                <a:latin typeface="Century Gothic" panose="020B0502020202020204" pitchFamily="34" charset="0"/>
              </a:rPr>
              <a:t>Valores mayores implican expectativas de tasas incrementándose.</a:t>
            </a:r>
          </a:p>
        </p:txBody>
      </p:sp>
      <p:sp>
        <p:nvSpPr>
          <p:cNvPr id="12" name="CuadroTexto 11"/>
          <p:cNvSpPr txBox="1"/>
          <p:nvPr/>
        </p:nvSpPr>
        <p:spPr>
          <a:xfrm>
            <a:off x="4943775" y="2832551"/>
            <a:ext cx="3706464" cy="215444"/>
          </a:xfrm>
          <a:prstGeom prst="rect">
            <a:avLst/>
          </a:prstGeom>
          <a:noFill/>
        </p:spPr>
        <p:txBody>
          <a:bodyPr wrap="none" rtlCol="0">
            <a:spAutoFit/>
          </a:bodyPr>
          <a:lstStyle/>
          <a:p>
            <a:r>
              <a:rPr lang="es-MX" sz="800" dirty="0">
                <a:latin typeface="Century Gothic" panose="020B0502020202020204" pitchFamily="34" charset="0"/>
              </a:rPr>
              <a:t>Valores mayores implican deterioro en la calidad crediticia de México.</a:t>
            </a:r>
          </a:p>
        </p:txBody>
      </p:sp>
      <p:sp>
        <p:nvSpPr>
          <p:cNvPr id="13" name="CuadroTexto 12"/>
          <p:cNvSpPr txBox="1"/>
          <p:nvPr/>
        </p:nvSpPr>
        <p:spPr>
          <a:xfrm>
            <a:off x="165462" y="4906800"/>
            <a:ext cx="4317207" cy="215444"/>
          </a:xfrm>
          <a:prstGeom prst="rect">
            <a:avLst/>
          </a:prstGeom>
          <a:noFill/>
        </p:spPr>
        <p:txBody>
          <a:bodyPr wrap="none" rtlCol="0">
            <a:spAutoFit/>
          </a:bodyPr>
          <a:lstStyle/>
          <a:p>
            <a:r>
              <a:rPr lang="es-MX" sz="800" dirty="0">
                <a:latin typeface="Century Gothic" panose="020B0502020202020204" pitchFamily="34" charset="0"/>
              </a:rPr>
              <a:t>Valores mayores implican un deterioro en cómo perciben los inversionistas al peso.</a:t>
            </a:r>
          </a:p>
        </p:txBody>
      </p:sp>
      <p:sp>
        <p:nvSpPr>
          <p:cNvPr id="14" name="CuadroTexto 13"/>
          <p:cNvSpPr txBox="1"/>
          <p:nvPr/>
        </p:nvSpPr>
        <p:spPr>
          <a:xfrm>
            <a:off x="4943775" y="4903586"/>
            <a:ext cx="3969356" cy="215444"/>
          </a:xfrm>
          <a:prstGeom prst="rect">
            <a:avLst/>
          </a:prstGeom>
          <a:noFill/>
        </p:spPr>
        <p:txBody>
          <a:bodyPr wrap="none" rtlCol="0">
            <a:spAutoFit/>
          </a:bodyPr>
          <a:lstStyle/>
          <a:p>
            <a:r>
              <a:rPr lang="es-MX" sz="800" dirty="0">
                <a:latin typeface="Century Gothic" panose="020B0502020202020204" pitchFamily="34" charset="0"/>
              </a:rPr>
              <a:t>Valores mayores implican que el mercado descuenta inflaciones más altas.</a:t>
            </a:r>
          </a:p>
        </p:txBody>
      </p:sp>
      <p:sp>
        <p:nvSpPr>
          <p:cNvPr id="15" name="CuadroTexto 14"/>
          <p:cNvSpPr txBox="1"/>
          <p:nvPr/>
        </p:nvSpPr>
        <p:spPr>
          <a:xfrm>
            <a:off x="272299" y="6595850"/>
            <a:ext cx="1249060" cy="230832"/>
          </a:xfrm>
          <a:prstGeom prst="rect">
            <a:avLst/>
          </a:prstGeom>
          <a:noFill/>
        </p:spPr>
        <p:txBody>
          <a:bodyPr wrap="none" rtlCol="0">
            <a:spAutoFit/>
          </a:bodyPr>
          <a:lstStyle/>
          <a:p>
            <a:r>
              <a:rPr lang="es-MX" sz="900" dirty="0">
                <a:latin typeface="Century Gothic" panose="020B0502020202020204" pitchFamily="34" charset="0"/>
              </a:rPr>
              <a:t>Fuente: Bloomberg</a:t>
            </a:r>
          </a:p>
        </p:txBody>
      </p:sp>
      <p:graphicFrame>
        <p:nvGraphicFramePr>
          <p:cNvPr id="16" name="Gráfico 15">
            <a:extLst>
              <a:ext uri="{FF2B5EF4-FFF2-40B4-BE49-F238E27FC236}">
                <a16:creationId xmlns:a16="http://schemas.microsoft.com/office/drawing/2014/main" xmlns="" id="{E020F7E8-34FB-4662-B735-4572044F8A0A}"/>
              </a:ext>
            </a:extLst>
          </p:cNvPr>
          <p:cNvGraphicFramePr>
            <a:graphicFrameLocks/>
          </p:cNvGraphicFramePr>
          <p:nvPr>
            <p:extLst/>
          </p:nvPr>
        </p:nvGraphicFramePr>
        <p:xfrm>
          <a:off x="171448" y="963069"/>
          <a:ext cx="4113171" cy="1869481"/>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7" name="Gráfico 16">
            <a:extLst>
              <a:ext uri="{FF2B5EF4-FFF2-40B4-BE49-F238E27FC236}">
                <a16:creationId xmlns:a16="http://schemas.microsoft.com/office/drawing/2014/main" xmlns="" id="{DEFD549E-966D-47C1-BF46-BBBAA9DE0A8C}"/>
              </a:ext>
            </a:extLst>
          </p:cNvPr>
          <p:cNvGraphicFramePr>
            <a:graphicFrameLocks/>
          </p:cNvGraphicFramePr>
          <p:nvPr>
            <p:extLst/>
          </p:nvPr>
        </p:nvGraphicFramePr>
        <p:xfrm>
          <a:off x="4628916" y="919524"/>
          <a:ext cx="4284215" cy="191302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8" name="Gráfico 17">
            <a:extLst>
              <a:ext uri="{FF2B5EF4-FFF2-40B4-BE49-F238E27FC236}">
                <a16:creationId xmlns:a16="http://schemas.microsoft.com/office/drawing/2014/main" xmlns="" id="{3F794CFC-2C1E-476E-BED3-5C82C6B7AB17}"/>
              </a:ext>
            </a:extLst>
          </p:cNvPr>
          <p:cNvGraphicFramePr>
            <a:graphicFrameLocks/>
          </p:cNvGraphicFramePr>
          <p:nvPr>
            <p:extLst/>
          </p:nvPr>
        </p:nvGraphicFramePr>
        <p:xfrm>
          <a:off x="171448" y="2993774"/>
          <a:ext cx="4113172" cy="196367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9" name="Gráfico 18">
            <a:extLst>
              <a:ext uri="{FF2B5EF4-FFF2-40B4-BE49-F238E27FC236}">
                <a16:creationId xmlns:a16="http://schemas.microsoft.com/office/drawing/2014/main" xmlns="" id="{37C366B1-B350-436F-B09A-1C7321BED06A}"/>
              </a:ext>
            </a:extLst>
          </p:cNvPr>
          <p:cNvGraphicFramePr>
            <a:graphicFrameLocks/>
          </p:cNvGraphicFramePr>
          <p:nvPr>
            <p:extLst/>
          </p:nvPr>
        </p:nvGraphicFramePr>
        <p:xfrm>
          <a:off x="4628916" y="3051208"/>
          <a:ext cx="4284215" cy="1906237"/>
        </p:xfrm>
        <a:graphic>
          <a:graphicData uri="http://schemas.openxmlformats.org/drawingml/2006/chart">
            <c:chart xmlns:c="http://schemas.openxmlformats.org/drawingml/2006/chart" xmlns:r="http://schemas.openxmlformats.org/officeDocument/2006/relationships" r:id="rId5"/>
          </a:graphicData>
        </a:graphic>
      </p:graphicFrame>
      <p:sp>
        <p:nvSpPr>
          <p:cNvPr id="20" name="1 Marcador de número de diapositiva"/>
          <p:cNvSpPr>
            <a:spLocks noGrp="1"/>
          </p:cNvSpPr>
          <p:nvPr>
            <p:ph type="sldNum" sz="quarter" idx="12"/>
          </p:nvPr>
        </p:nvSpPr>
        <p:spPr>
          <a:xfrm>
            <a:off x="8583366" y="6503563"/>
            <a:ext cx="560634" cy="365125"/>
          </a:xfrm>
        </p:spPr>
        <p:txBody>
          <a:bodyPr/>
          <a:lstStyle/>
          <a:p>
            <a:pPr algn="ctr"/>
            <a:fld id="{05E83AA4-A00D-4AA0-8FE8-B93C9F3EC141}" type="slidenum">
              <a:rPr lang="es-ES" altLang="es-MX" smtClean="0">
                <a:latin typeface="Century Gothic" panose="020B0502020202020204" pitchFamily="34" charset="0"/>
              </a:rPr>
              <a:pPr algn="ctr"/>
              <a:t>139</a:t>
            </a:fld>
            <a:endParaRPr lang="es-ES" altLang="es-MX" dirty="0">
              <a:latin typeface="Century Gothic" panose="020B0502020202020204" pitchFamily="34" charset="0"/>
            </a:endParaRPr>
          </a:p>
        </p:txBody>
      </p:sp>
      <p:sp>
        <p:nvSpPr>
          <p:cNvPr id="21" name="20 Botón de acción: Hacia atrás o Anterior">
            <a:hlinkClick r:id="rId6" action="ppaction://hlinksldjump" highlightClick="1"/>
          </p:cNvPr>
          <p:cNvSpPr/>
          <p:nvPr/>
        </p:nvSpPr>
        <p:spPr>
          <a:xfrm>
            <a:off x="8188037" y="6584923"/>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1878836721"/>
      </p:ext>
    </p:extLst>
  </p:cSld>
  <p:clrMapOvr>
    <a:masterClrMapping/>
  </p:clrMapOvr>
  <p:timing>
    <p:tnLst>
      <p:par>
        <p:cTn id="1" dur="indefinite" restart="never" nodeType="tmRoot"/>
      </p:par>
    </p:tn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a 3"/>
          <p:cNvGraphicFramePr>
            <a:graphicFrameLocks noGrp="1"/>
          </p:cNvGraphicFramePr>
          <p:nvPr>
            <p:extLst/>
          </p:nvPr>
        </p:nvGraphicFramePr>
        <p:xfrm>
          <a:off x="457200" y="5415005"/>
          <a:ext cx="8229600" cy="1336290"/>
        </p:xfrm>
        <a:graphic>
          <a:graphicData uri="http://schemas.openxmlformats.org/drawingml/2006/table">
            <a:tbl>
              <a:tblPr/>
              <a:tblGrid>
                <a:gridCol w="1394794">
                  <a:extLst>
                    <a:ext uri="{9D8B030D-6E8A-4147-A177-3AD203B41FA5}">
                      <a16:colId xmlns:a16="http://schemas.microsoft.com/office/drawing/2014/main" xmlns="" val="791315349"/>
                    </a:ext>
                  </a:extLst>
                </a:gridCol>
                <a:gridCol w="1669957">
                  <a:extLst>
                    <a:ext uri="{9D8B030D-6E8A-4147-A177-3AD203B41FA5}">
                      <a16:colId xmlns:a16="http://schemas.microsoft.com/office/drawing/2014/main" xmlns="" val="3482522646"/>
                    </a:ext>
                  </a:extLst>
                </a:gridCol>
                <a:gridCol w="1669957">
                  <a:extLst>
                    <a:ext uri="{9D8B030D-6E8A-4147-A177-3AD203B41FA5}">
                      <a16:colId xmlns:a16="http://schemas.microsoft.com/office/drawing/2014/main" xmlns="" val="746661614"/>
                    </a:ext>
                  </a:extLst>
                </a:gridCol>
                <a:gridCol w="2176005">
                  <a:extLst>
                    <a:ext uri="{9D8B030D-6E8A-4147-A177-3AD203B41FA5}">
                      <a16:colId xmlns:a16="http://schemas.microsoft.com/office/drawing/2014/main" xmlns="" val="3875771743"/>
                    </a:ext>
                  </a:extLst>
                </a:gridCol>
                <a:gridCol w="1318887">
                  <a:extLst>
                    <a:ext uri="{9D8B030D-6E8A-4147-A177-3AD203B41FA5}">
                      <a16:colId xmlns:a16="http://schemas.microsoft.com/office/drawing/2014/main" xmlns="" val="3721943861"/>
                    </a:ext>
                  </a:extLst>
                </a:gridCol>
              </a:tblGrid>
              <a:tr h="222199">
                <a:tc>
                  <a:txBody>
                    <a:bodyPr/>
                    <a:lstStyle/>
                    <a:p>
                      <a:pPr algn="l" fontAlgn="b"/>
                      <a:endParaRPr lang="es-MX" sz="1100" b="0" i="0" u="none" strike="noStrike" dirty="0">
                        <a:solidFill>
                          <a:srgbClr val="000000"/>
                        </a:solidFill>
                        <a:effectLst/>
                        <a:latin typeface="Century Gothic" panose="020B0502020202020204" pitchFamily="34" charset="0"/>
                      </a:endParaRPr>
                    </a:p>
                  </a:txBody>
                  <a:tcPr marL="9496" marR="9496" marT="9496" marB="45579" anchor="b">
                    <a:lnL>
                      <a:noFill/>
                    </a:lnL>
                    <a:lnR>
                      <a:noFill/>
                    </a:lnR>
                    <a:lnT>
                      <a:noFill/>
                    </a:lnT>
                    <a:lnB w="12700" cap="flat" cmpd="sng" algn="ctr">
                      <a:solidFill>
                        <a:srgbClr val="000000"/>
                      </a:solidFill>
                      <a:prstDash val="solid"/>
                      <a:round/>
                      <a:headEnd type="none" w="med" len="med"/>
                      <a:tailEnd type="none" w="med" len="med"/>
                    </a:lnB>
                  </a:tcPr>
                </a:tc>
                <a:tc>
                  <a:txBody>
                    <a:bodyPr/>
                    <a:lstStyle/>
                    <a:p>
                      <a:pPr algn="ctr" fontAlgn="b"/>
                      <a:r>
                        <a:rPr lang="es-MX" sz="1100" b="1" i="0" u="none" strike="noStrike" dirty="0">
                          <a:solidFill>
                            <a:srgbClr val="000000"/>
                          </a:solidFill>
                          <a:effectLst/>
                          <a:latin typeface="Century Gothic" panose="020B0502020202020204" pitchFamily="34" charset="0"/>
                        </a:rPr>
                        <a:t>Tasa nominal 10a MEX</a:t>
                      </a:r>
                    </a:p>
                  </a:txBody>
                  <a:tcPr marL="9496" marR="9496" marT="9496" marB="45579" anchor="b">
                    <a:lnL>
                      <a:noFill/>
                    </a:lnL>
                    <a:lnR>
                      <a:noFill/>
                    </a:lnR>
                    <a:lnT>
                      <a:noFill/>
                    </a:lnT>
                    <a:lnB w="12700" cap="flat" cmpd="sng" algn="ctr">
                      <a:solidFill>
                        <a:srgbClr val="000000"/>
                      </a:solidFill>
                      <a:prstDash val="solid"/>
                      <a:round/>
                      <a:headEnd type="none" w="med" len="med"/>
                      <a:tailEnd type="none" w="med" len="med"/>
                    </a:lnB>
                  </a:tcPr>
                </a:tc>
                <a:tc>
                  <a:txBody>
                    <a:bodyPr/>
                    <a:lstStyle/>
                    <a:p>
                      <a:pPr algn="ctr" fontAlgn="b"/>
                      <a:r>
                        <a:rPr lang="es-MX" sz="1100" b="1" i="0" u="none" strike="noStrike" dirty="0">
                          <a:solidFill>
                            <a:srgbClr val="000000"/>
                          </a:solidFill>
                          <a:effectLst/>
                          <a:latin typeface="Century Gothic" panose="020B0502020202020204" pitchFamily="34" charset="0"/>
                        </a:rPr>
                        <a:t>Tasa real 10a MEX</a:t>
                      </a:r>
                    </a:p>
                  </a:txBody>
                  <a:tcPr marL="9496" marR="9496" marT="9496" marB="45579" anchor="b">
                    <a:lnL>
                      <a:noFill/>
                    </a:lnL>
                    <a:lnR>
                      <a:noFill/>
                    </a:lnR>
                    <a:lnT>
                      <a:noFill/>
                    </a:lnT>
                    <a:lnB w="12700" cap="flat" cmpd="sng" algn="ctr">
                      <a:solidFill>
                        <a:srgbClr val="000000"/>
                      </a:solidFill>
                      <a:prstDash val="solid"/>
                      <a:round/>
                      <a:headEnd type="none" w="med" len="med"/>
                      <a:tailEnd type="none" w="med" len="med"/>
                    </a:lnB>
                  </a:tcPr>
                </a:tc>
                <a:tc>
                  <a:txBody>
                    <a:bodyPr/>
                    <a:lstStyle/>
                    <a:p>
                      <a:pPr algn="ctr" fontAlgn="b"/>
                      <a:r>
                        <a:rPr lang="es-MX" sz="1100" b="1" i="0" u="none" strike="noStrike" dirty="0">
                          <a:solidFill>
                            <a:srgbClr val="000000"/>
                          </a:solidFill>
                          <a:effectLst/>
                          <a:latin typeface="Century Gothic" panose="020B0502020202020204" pitchFamily="34" charset="0"/>
                        </a:rPr>
                        <a:t>Tasa nominal 10a MEX en USD</a:t>
                      </a:r>
                    </a:p>
                  </a:txBody>
                  <a:tcPr marL="9496" marR="9496" marT="9496" marB="45579" anchor="b">
                    <a:lnL>
                      <a:noFill/>
                    </a:lnL>
                    <a:lnR>
                      <a:noFill/>
                    </a:lnR>
                    <a:lnT>
                      <a:noFill/>
                    </a:lnT>
                    <a:lnB w="12700" cap="flat" cmpd="sng" algn="ctr">
                      <a:solidFill>
                        <a:srgbClr val="000000"/>
                      </a:solidFill>
                      <a:prstDash val="solid"/>
                      <a:round/>
                      <a:headEnd type="none" w="med" len="med"/>
                      <a:tailEnd type="none" w="med" len="med"/>
                    </a:lnB>
                  </a:tcPr>
                </a:tc>
                <a:tc>
                  <a:txBody>
                    <a:bodyPr/>
                    <a:lstStyle/>
                    <a:p>
                      <a:pPr algn="ctr" fontAlgn="b"/>
                      <a:r>
                        <a:rPr lang="es-MX" sz="1100" b="1" i="0" u="none" strike="noStrike" dirty="0">
                          <a:solidFill>
                            <a:srgbClr val="000000"/>
                          </a:solidFill>
                          <a:effectLst/>
                          <a:latin typeface="Century Gothic" panose="020B0502020202020204" pitchFamily="34" charset="0"/>
                        </a:rPr>
                        <a:t>Tasa 10a MEX IRS</a:t>
                      </a:r>
                    </a:p>
                  </a:txBody>
                  <a:tcPr marL="9496" marR="9496" marT="9496" marB="45579" anchor="b">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432932146"/>
                  </a:ext>
                </a:extLst>
              </a:tr>
              <a:tr h="222199">
                <a:tc>
                  <a:txBody>
                    <a:bodyPr/>
                    <a:lstStyle/>
                    <a:p>
                      <a:pPr algn="l" fontAlgn="b"/>
                      <a:r>
                        <a:rPr lang="es-MX" sz="1100" b="0" i="0" u="none" strike="noStrike" dirty="0">
                          <a:solidFill>
                            <a:srgbClr val="000000"/>
                          </a:solidFill>
                          <a:effectLst/>
                          <a:latin typeface="Century Gothic" panose="020B0502020202020204" pitchFamily="34" charset="0"/>
                        </a:rPr>
                        <a:t>Último cierre</a:t>
                      </a:r>
                    </a:p>
                  </a:txBody>
                  <a:tcPr marL="9496" marR="9496" marT="9496" marB="45579" anchor="b">
                    <a:lnL>
                      <a:noFill/>
                    </a:lnL>
                    <a:lnR>
                      <a:noFill/>
                    </a:lnR>
                    <a:lnT w="12700" cap="flat" cmpd="sng" algn="ctr">
                      <a:solidFill>
                        <a:srgbClr val="000000"/>
                      </a:solidFill>
                      <a:prstDash val="solid"/>
                      <a:round/>
                      <a:headEnd type="none" w="med" len="med"/>
                      <a:tailEnd type="none" w="med" len="med"/>
                    </a:lnT>
                    <a:lnB>
                      <a:noFill/>
                    </a:lnB>
                  </a:tcPr>
                </a:tc>
                <a:tc>
                  <a:txBody>
                    <a:bodyPr/>
                    <a:lstStyle/>
                    <a:p>
                      <a:pPr algn="r" fontAlgn="b"/>
                      <a:r>
                        <a:rPr lang="es-MX" sz="1100" b="1" i="0" u="none" strike="noStrike" dirty="0">
                          <a:solidFill>
                            <a:srgbClr val="000000"/>
                          </a:solidFill>
                          <a:effectLst/>
                          <a:latin typeface="Century Gothic" panose="020B0502020202020204" pitchFamily="34" charset="0"/>
                        </a:rPr>
                        <a:t>7.26</a:t>
                      </a:r>
                    </a:p>
                  </a:txBody>
                  <a:tcPr marL="9496" marR="85461" marT="9496" marB="45579" anchor="b">
                    <a:lnL>
                      <a:noFill/>
                    </a:lnL>
                    <a:lnR>
                      <a:noFill/>
                    </a:lnR>
                    <a:lnT w="12700" cap="flat" cmpd="sng" algn="ctr">
                      <a:solidFill>
                        <a:srgbClr val="000000"/>
                      </a:solidFill>
                      <a:prstDash val="solid"/>
                      <a:round/>
                      <a:headEnd type="none" w="med" len="med"/>
                      <a:tailEnd type="none" w="med" len="med"/>
                    </a:lnT>
                    <a:lnB>
                      <a:noFill/>
                    </a:lnB>
                  </a:tcPr>
                </a:tc>
                <a:tc>
                  <a:txBody>
                    <a:bodyPr/>
                    <a:lstStyle/>
                    <a:p>
                      <a:pPr algn="r" fontAlgn="b"/>
                      <a:r>
                        <a:rPr lang="es-MX" sz="1100" b="0" i="0" u="none" strike="noStrike" dirty="0">
                          <a:solidFill>
                            <a:srgbClr val="000000"/>
                          </a:solidFill>
                          <a:effectLst/>
                          <a:latin typeface="Century Gothic" panose="020B0502020202020204" pitchFamily="34" charset="0"/>
                        </a:rPr>
                        <a:t>3.34</a:t>
                      </a:r>
                    </a:p>
                  </a:txBody>
                  <a:tcPr marL="9496" marR="85461" marT="9496" marB="45579" anchor="b">
                    <a:lnL>
                      <a:noFill/>
                    </a:lnL>
                    <a:lnR>
                      <a:noFill/>
                    </a:lnR>
                    <a:lnT w="12700" cap="flat" cmpd="sng" algn="ctr">
                      <a:solidFill>
                        <a:srgbClr val="000000"/>
                      </a:solidFill>
                      <a:prstDash val="solid"/>
                      <a:round/>
                      <a:headEnd type="none" w="med" len="med"/>
                      <a:tailEnd type="none" w="med" len="med"/>
                    </a:lnT>
                    <a:lnB>
                      <a:noFill/>
                    </a:lnB>
                  </a:tcPr>
                </a:tc>
                <a:tc>
                  <a:txBody>
                    <a:bodyPr/>
                    <a:lstStyle/>
                    <a:p>
                      <a:pPr algn="r" fontAlgn="b"/>
                      <a:r>
                        <a:rPr lang="es-MX" sz="1100" b="0" i="0" u="none" strike="noStrike" dirty="0">
                          <a:solidFill>
                            <a:srgbClr val="000000"/>
                          </a:solidFill>
                          <a:effectLst/>
                          <a:latin typeface="Century Gothic" panose="020B0502020202020204" pitchFamily="34" charset="0"/>
                        </a:rPr>
                        <a:t>3.64</a:t>
                      </a:r>
                    </a:p>
                  </a:txBody>
                  <a:tcPr marL="9496" marR="85461" marT="9496" marB="45579" anchor="b">
                    <a:lnL>
                      <a:noFill/>
                    </a:lnL>
                    <a:lnR>
                      <a:noFill/>
                    </a:lnR>
                    <a:lnT w="12700" cap="flat" cmpd="sng" algn="ctr">
                      <a:solidFill>
                        <a:srgbClr val="000000"/>
                      </a:solidFill>
                      <a:prstDash val="solid"/>
                      <a:round/>
                      <a:headEnd type="none" w="med" len="med"/>
                      <a:tailEnd type="none" w="med" len="med"/>
                    </a:lnT>
                    <a:lnB>
                      <a:noFill/>
                    </a:lnB>
                  </a:tcPr>
                </a:tc>
                <a:tc>
                  <a:txBody>
                    <a:bodyPr/>
                    <a:lstStyle/>
                    <a:p>
                      <a:pPr algn="r" fontAlgn="b"/>
                      <a:r>
                        <a:rPr lang="es-MX" sz="1100" b="0" i="0" u="none" strike="noStrike" dirty="0">
                          <a:solidFill>
                            <a:srgbClr val="000000"/>
                          </a:solidFill>
                          <a:effectLst/>
                          <a:latin typeface="Century Gothic" panose="020B0502020202020204" pitchFamily="34" charset="0"/>
                        </a:rPr>
                        <a:t>7.48</a:t>
                      </a:r>
                    </a:p>
                  </a:txBody>
                  <a:tcPr marL="9496" marR="85461" marT="9496" marB="45579" anchor="b">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xmlns="" val="923135961"/>
                  </a:ext>
                </a:extLst>
              </a:tr>
              <a:tr h="222199">
                <a:tc>
                  <a:txBody>
                    <a:bodyPr/>
                    <a:lstStyle/>
                    <a:p>
                      <a:pPr algn="l" fontAlgn="b"/>
                      <a:r>
                        <a:rPr lang="es-MX" sz="1100" b="0" i="0" u="none" strike="noStrike" dirty="0">
                          <a:solidFill>
                            <a:srgbClr val="000000"/>
                          </a:solidFill>
                          <a:effectLst/>
                          <a:latin typeface="Century Gothic" panose="020B0502020202020204" pitchFamily="34" charset="0"/>
                        </a:rPr>
                        <a:t>Hace una semana</a:t>
                      </a:r>
                    </a:p>
                  </a:txBody>
                  <a:tcPr marL="9496" marR="9496" marT="9496" marB="45579" anchor="b">
                    <a:lnL>
                      <a:noFill/>
                    </a:lnL>
                    <a:lnR>
                      <a:noFill/>
                    </a:lnR>
                    <a:lnT>
                      <a:noFill/>
                    </a:lnT>
                    <a:lnB>
                      <a:noFill/>
                    </a:lnB>
                  </a:tcPr>
                </a:tc>
                <a:tc>
                  <a:txBody>
                    <a:bodyPr/>
                    <a:lstStyle/>
                    <a:p>
                      <a:pPr algn="r" fontAlgn="b"/>
                      <a:r>
                        <a:rPr lang="es-MX" sz="1100" b="1" i="0" u="none" strike="noStrike" dirty="0">
                          <a:solidFill>
                            <a:srgbClr val="000000"/>
                          </a:solidFill>
                          <a:effectLst/>
                          <a:latin typeface="Century Gothic" panose="020B0502020202020204" pitchFamily="34" charset="0"/>
                        </a:rPr>
                        <a:t>7.23</a:t>
                      </a:r>
                    </a:p>
                  </a:txBody>
                  <a:tcPr marL="9496" marR="85461" marT="9496" marB="45579" anchor="b">
                    <a:lnL>
                      <a:noFill/>
                    </a:lnL>
                    <a:lnR>
                      <a:noFill/>
                    </a:lnR>
                    <a:lnT>
                      <a:noFill/>
                    </a:lnT>
                    <a:lnB>
                      <a:noFill/>
                    </a:lnB>
                  </a:tcPr>
                </a:tc>
                <a:tc>
                  <a:txBody>
                    <a:bodyPr/>
                    <a:lstStyle/>
                    <a:p>
                      <a:pPr algn="r" fontAlgn="b"/>
                      <a:r>
                        <a:rPr lang="es-MX" sz="1100" b="0" i="0" u="none" strike="noStrike" dirty="0">
                          <a:solidFill>
                            <a:srgbClr val="000000"/>
                          </a:solidFill>
                          <a:effectLst/>
                          <a:latin typeface="Century Gothic" panose="020B0502020202020204" pitchFamily="34" charset="0"/>
                        </a:rPr>
                        <a:t>3.36</a:t>
                      </a:r>
                    </a:p>
                  </a:txBody>
                  <a:tcPr marL="9496" marR="85461" marT="9496" marB="45579" anchor="b">
                    <a:lnL>
                      <a:noFill/>
                    </a:lnL>
                    <a:lnR>
                      <a:noFill/>
                    </a:lnR>
                    <a:lnT>
                      <a:noFill/>
                    </a:lnT>
                    <a:lnB>
                      <a:noFill/>
                    </a:lnB>
                  </a:tcPr>
                </a:tc>
                <a:tc>
                  <a:txBody>
                    <a:bodyPr/>
                    <a:lstStyle/>
                    <a:p>
                      <a:pPr algn="r" fontAlgn="b"/>
                      <a:r>
                        <a:rPr lang="es-MX" sz="1100" b="0" i="0" u="none" strike="noStrike" dirty="0">
                          <a:solidFill>
                            <a:srgbClr val="000000"/>
                          </a:solidFill>
                          <a:effectLst/>
                          <a:latin typeface="Century Gothic" panose="020B0502020202020204" pitchFamily="34" charset="0"/>
                        </a:rPr>
                        <a:t>3.67</a:t>
                      </a:r>
                    </a:p>
                  </a:txBody>
                  <a:tcPr marL="9496" marR="85461" marT="9496" marB="45579" anchor="b">
                    <a:lnL>
                      <a:noFill/>
                    </a:lnL>
                    <a:lnR>
                      <a:noFill/>
                    </a:lnR>
                    <a:lnT>
                      <a:noFill/>
                    </a:lnT>
                    <a:lnB>
                      <a:noFill/>
                    </a:lnB>
                  </a:tcPr>
                </a:tc>
                <a:tc>
                  <a:txBody>
                    <a:bodyPr/>
                    <a:lstStyle/>
                    <a:p>
                      <a:pPr algn="r" fontAlgn="b"/>
                      <a:r>
                        <a:rPr lang="es-MX" sz="1100" b="0" i="0" u="none" strike="noStrike" dirty="0">
                          <a:solidFill>
                            <a:srgbClr val="000000"/>
                          </a:solidFill>
                          <a:effectLst/>
                          <a:latin typeface="Century Gothic" panose="020B0502020202020204" pitchFamily="34" charset="0"/>
                        </a:rPr>
                        <a:t>7.48</a:t>
                      </a:r>
                    </a:p>
                  </a:txBody>
                  <a:tcPr marL="9496" marR="85461" marT="9496" marB="45579" anchor="b">
                    <a:lnL>
                      <a:noFill/>
                    </a:lnL>
                    <a:lnR>
                      <a:noFill/>
                    </a:lnR>
                    <a:lnT>
                      <a:noFill/>
                    </a:lnT>
                    <a:lnB>
                      <a:noFill/>
                    </a:lnB>
                  </a:tcPr>
                </a:tc>
                <a:extLst>
                  <a:ext uri="{0D108BD9-81ED-4DB2-BD59-A6C34878D82A}">
                    <a16:rowId xmlns:a16="http://schemas.microsoft.com/office/drawing/2014/main" xmlns="" val="1161706130"/>
                  </a:ext>
                </a:extLst>
              </a:tr>
              <a:tr h="222199">
                <a:tc>
                  <a:txBody>
                    <a:bodyPr/>
                    <a:lstStyle/>
                    <a:p>
                      <a:pPr algn="l" fontAlgn="b"/>
                      <a:r>
                        <a:rPr lang="es-MX" sz="1100" b="0" i="0" u="none" strike="noStrike" dirty="0">
                          <a:solidFill>
                            <a:srgbClr val="000000"/>
                          </a:solidFill>
                          <a:effectLst/>
                          <a:latin typeface="Century Gothic" panose="020B0502020202020204" pitchFamily="34" charset="0"/>
                        </a:rPr>
                        <a:t>Hace un mes</a:t>
                      </a:r>
                    </a:p>
                  </a:txBody>
                  <a:tcPr marL="9496" marR="9496" marT="9496" marB="45579" anchor="b">
                    <a:lnL>
                      <a:noFill/>
                    </a:lnL>
                    <a:lnR>
                      <a:noFill/>
                    </a:lnR>
                    <a:lnT>
                      <a:noFill/>
                    </a:lnT>
                    <a:lnB>
                      <a:noFill/>
                    </a:lnB>
                  </a:tcPr>
                </a:tc>
                <a:tc>
                  <a:txBody>
                    <a:bodyPr/>
                    <a:lstStyle/>
                    <a:p>
                      <a:pPr algn="r" fontAlgn="b"/>
                      <a:r>
                        <a:rPr lang="es-MX" sz="1100" b="1" i="0" u="none" strike="noStrike" dirty="0">
                          <a:solidFill>
                            <a:srgbClr val="000000"/>
                          </a:solidFill>
                          <a:effectLst/>
                          <a:latin typeface="Century Gothic" panose="020B0502020202020204" pitchFamily="34" charset="0"/>
                        </a:rPr>
                        <a:t>7.07</a:t>
                      </a:r>
                    </a:p>
                  </a:txBody>
                  <a:tcPr marL="9496" marR="85461" marT="9496" marB="45579" anchor="b">
                    <a:lnL>
                      <a:noFill/>
                    </a:lnL>
                    <a:lnR>
                      <a:noFill/>
                    </a:lnR>
                    <a:lnT>
                      <a:noFill/>
                    </a:lnT>
                    <a:lnB>
                      <a:noFill/>
                    </a:lnB>
                  </a:tcPr>
                </a:tc>
                <a:tc>
                  <a:txBody>
                    <a:bodyPr/>
                    <a:lstStyle/>
                    <a:p>
                      <a:pPr algn="r" fontAlgn="b"/>
                      <a:r>
                        <a:rPr lang="es-MX" sz="1100" b="0" i="0" u="none" strike="noStrike" dirty="0">
                          <a:solidFill>
                            <a:srgbClr val="000000"/>
                          </a:solidFill>
                          <a:effectLst/>
                          <a:latin typeface="Century Gothic" panose="020B0502020202020204" pitchFamily="34" charset="0"/>
                        </a:rPr>
                        <a:t>3.37</a:t>
                      </a:r>
                    </a:p>
                  </a:txBody>
                  <a:tcPr marL="9496" marR="85461" marT="9496" marB="45579" anchor="b">
                    <a:lnL>
                      <a:noFill/>
                    </a:lnL>
                    <a:lnR>
                      <a:noFill/>
                    </a:lnR>
                    <a:lnT>
                      <a:noFill/>
                    </a:lnT>
                    <a:lnB>
                      <a:noFill/>
                    </a:lnB>
                  </a:tcPr>
                </a:tc>
                <a:tc>
                  <a:txBody>
                    <a:bodyPr/>
                    <a:lstStyle/>
                    <a:p>
                      <a:pPr algn="r" fontAlgn="b"/>
                      <a:r>
                        <a:rPr lang="es-MX" sz="1100" b="0" i="0" u="none" strike="noStrike" dirty="0">
                          <a:solidFill>
                            <a:srgbClr val="000000"/>
                          </a:solidFill>
                          <a:effectLst/>
                          <a:latin typeface="Century Gothic" panose="020B0502020202020204" pitchFamily="34" charset="0"/>
                        </a:rPr>
                        <a:t>3.73</a:t>
                      </a:r>
                    </a:p>
                  </a:txBody>
                  <a:tcPr marL="9496" marR="85461" marT="9496" marB="45579" anchor="b">
                    <a:lnL>
                      <a:noFill/>
                    </a:lnL>
                    <a:lnR>
                      <a:noFill/>
                    </a:lnR>
                    <a:lnT>
                      <a:noFill/>
                    </a:lnT>
                    <a:lnB>
                      <a:noFill/>
                    </a:lnB>
                  </a:tcPr>
                </a:tc>
                <a:tc>
                  <a:txBody>
                    <a:bodyPr/>
                    <a:lstStyle/>
                    <a:p>
                      <a:pPr algn="r" fontAlgn="b"/>
                      <a:r>
                        <a:rPr lang="es-MX" sz="1100" b="0" i="0" u="none" strike="noStrike" dirty="0">
                          <a:solidFill>
                            <a:srgbClr val="000000"/>
                          </a:solidFill>
                          <a:effectLst/>
                          <a:latin typeface="Century Gothic" panose="020B0502020202020204" pitchFamily="34" charset="0"/>
                        </a:rPr>
                        <a:t>7.49</a:t>
                      </a:r>
                    </a:p>
                  </a:txBody>
                  <a:tcPr marL="9496" marR="85461" marT="9496" marB="45579" anchor="b">
                    <a:lnL>
                      <a:noFill/>
                    </a:lnL>
                    <a:lnR>
                      <a:noFill/>
                    </a:lnR>
                    <a:lnT>
                      <a:noFill/>
                    </a:lnT>
                    <a:lnB>
                      <a:noFill/>
                    </a:lnB>
                  </a:tcPr>
                </a:tc>
                <a:extLst>
                  <a:ext uri="{0D108BD9-81ED-4DB2-BD59-A6C34878D82A}">
                    <a16:rowId xmlns:a16="http://schemas.microsoft.com/office/drawing/2014/main" xmlns="" val="3315924188"/>
                  </a:ext>
                </a:extLst>
              </a:tr>
              <a:tr h="222199">
                <a:tc>
                  <a:txBody>
                    <a:bodyPr/>
                    <a:lstStyle/>
                    <a:p>
                      <a:pPr algn="l" fontAlgn="b"/>
                      <a:r>
                        <a:rPr lang="es-MX" sz="1100" b="0" i="0" u="none" strike="noStrike" dirty="0">
                          <a:solidFill>
                            <a:srgbClr val="000000"/>
                          </a:solidFill>
                          <a:effectLst/>
                          <a:latin typeface="Century Gothic" panose="020B0502020202020204" pitchFamily="34" charset="0"/>
                        </a:rPr>
                        <a:t>Hace un año</a:t>
                      </a:r>
                    </a:p>
                  </a:txBody>
                  <a:tcPr marL="9496" marR="9496" marT="9496" marB="45579" anchor="b">
                    <a:lnL>
                      <a:noFill/>
                    </a:lnL>
                    <a:lnR>
                      <a:noFill/>
                    </a:lnR>
                    <a:lnT>
                      <a:noFill/>
                    </a:lnT>
                    <a:lnB>
                      <a:noFill/>
                    </a:lnB>
                  </a:tcPr>
                </a:tc>
                <a:tc>
                  <a:txBody>
                    <a:bodyPr/>
                    <a:lstStyle/>
                    <a:p>
                      <a:pPr algn="r" fontAlgn="b"/>
                      <a:r>
                        <a:rPr lang="es-MX" sz="1100" b="1" i="0" u="none" strike="noStrike" dirty="0">
                          <a:solidFill>
                            <a:srgbClr val="000000"/>
                          </a:solidFill>
                          <a:effectLst/>
                          <a:latin typeface="Century Gothic" panose="020B0502020202020204" pitchFamily="34" charset="0"/>
                        </a:rPr>
                        <a:t>5.92</a:t>
                      </a:r>
                    </a:p>
                  </a:txBody>
                  <a:tcPr marL="9496" marR="85461" marT="9496" marB="45579" anchor="b">
                    <a:lnL>
                      <a:noFill/>
                    </a:lnL>
                    <a:lnR>
                      <a:noFill/>
                    </a:lnR>
                    <a:lnT>
                      <a:noFill/>
                    </a:lnT>
                    <a:lnB>
                      <a:noFill/>
                    </a:lnB>
                  </a:tcPr>
                </a:tc>
                <a:tc>
                  <a:txBody>
                    <a:bodyPr/>
                    <a:lstStyle/>
                    <a:p>
                      <a:pPr algn="r" fontAlgn="b"/>
                      <a:r>
                        <a:rPr lang="es-MX" sz="1100" b="0" i="0" u="none" strike="noStrike" dirty="0">
                          <a:solidFill>
                            <a:srgbClr val="000000"/>
                          </a:solidFill>
                          <a:effectLst/>
                          <a:latin typeface="Century Gothic" panose="020B0502020202020204" pitchFamily="34" charset="0"/>
                        </a:rPr>
                        <a:t>3.01</a:t>
                      </a:r>
                    </a:p>
                  </a:txBody>
                  <a:tcPr marL="9496" marR="85461" marT="9496" marB="45579" anchor="b">
                    <a:lnL>
                      <a:noFill/>
                    </a:lnL>
                    <a:lnR>
                      <a:noFill/>
                    </a:lnR>
                    <a:lnT>
                      <a:noFill/>
                    </a:lnT>
                    <a:lnB>
                      <a:noFill/>
                    </a:lnB>
                  </a:tcPr>
                </a:tc>
                <a:tc>
                  <a:txBody>
                    <a:bodyPr/>
                    <a:lstStyle/>
                    <a:p>
                      <a:pPr algn="r" fontAlgn="b"/>
                      <a:r>
                        <a:rPr lang="es-MX" sz="1100" b="0" i="0" u="none" strike="noStrike" dirty="0">
                          <a:solidFill>
                            <a:srgbClr val="000000"/>
                          </a:solidFill>
                          <a:effectLst/>
                          <a:latin typeface="Century Gothic" panose="020B0502020202020204" pitchFamily="34" charset="0"/>
                        </a:rPr>
                        <a:t>3.49</a:t>
                      </a:r>
                    </a:p>
                  </a:txBody>
                  <a:tcPr marL="9496" marR="85461" marT="9496" marB="45579" anchor="b">
                    <a:lnL>
                      <a:noFill/>
                    </a:lnL>
                    <a:lnR>
                      <a:noFill/>
                    </a:lnR>
                    <a:lnT>
                      <a:noFill/>
                    </a:lnT>
                    <a:lnB>
                      <a:noFill/>
                    </a:lnB>
                  </a:tcPr>
                </a:tc>
                <a:tc>
                  <a:txBody>
                    <a:bodyPr/>
                    <a:lstStyle/>
                    <a:p>
                      <a:pPr algn="r" fontAlgn="b"/>
                      <a:r>
                        <a:rPr lang="es-MX" sz="1100" b="0" i="0" u="none" strike="noStrike" dirty="0">
                          <a:solidFill>
                            <a:srgbClr val="000000"/>
                          </a:solidFill>
                          <a:effectLst/>
                          <a:latin typeface="Century Gothic" panose="020B0502020202020204" pitchFamily="34" charset="0"/>
                        </a:rPr>
                        <a:t>6.09</a:t>
                      </a:r>
                    </a:p>
                  </a:txBody>
                  <a:tcPr marL="9496" marR="85461" marT="9496" marB="45579" anchor="b">
                    <a:lnL>
                      <a:noFill/>
                    </a:lnL>
                    <a:lnR>
                      <a:noFill/>
                    </a:lnR>
                    <a:lnT>
                      <a:noFill/>
                    </a:lnT>
                    <a:lnB>
                      <a:noFill/>
                    </a:lnB>
                  </a:tcPr>
                </a:tc>
                <a:extLst>
                  <a:ext uri="{0D108BD9-81ED-4DB2-BD59-A6C34878D82A}">
                    <a16:rowId xmlns:a16="http://schemas.microsoft.com/office/drawing/2014/main" xmlns="" val="3015658590"/>
                  </a:ext>
                </a:extLst>
              </a:tr>
              <a:tr h="222199">
                <a:tc>
                  <a:txBody>
                    <a:bodyPr/>
                    <a:lstStyle/>
                    <a:p>
                      <a:pPr algn="l" fontAlgn="b"/>
                      <a:endParaRPr lang="es-MX" sz="1100" b="0" i="0" u="none" strike="noStrike" dirty="0">
                        <a:solidFill>
                          <a:srgbClr val="000000"/>
                        </a:solidFill>
                        <a:effectLst/>
                        <a:latin typeface="Century Gothic" panose="020B0502020202020204" pitchFamily="34" charset="0"/>
                      </a:endParaRPr>
                    </a:p>
                  </a:txBody>
                  <a:tcPr marL="9496" marR="9496" marT="9496" marB="45579" anchor="b">
                    <a:lnL>
                      <a:noFill/>
                    </a:lnL>
                    <a:lnR>
                      <a:noFill/>
                    </a:lnR>
                    <a:lnT>
                      <a:noFill/>
                    </a:lnT>
                    <a:lnB>
                      <a:noFill/>
                    </a:lnB>
                    <a:solidFill>
                      <a:srgbClr val="FFFFFF"/>
                    </a:solidFill>
                  </a:tcPr>
                </a:tc>
                <a:tc>
                  <a:txBody>
                    <a:bodyPr/>
                    <a:lstStyle/>
                    <a:p>
                      <a:pPr algn="l" fontAlgn="b"/>
                      <a:endParaRPr lang="es-MX" sz="1100" b="0" i="0" u="none" strike="noStrike" dirty="0">
                        <a:solidFill>
                          <a:srgbClr val="000000"/>
                        </a:solidFill>
                        <a:effectLst/>
                        <a:latin typeface="Century Gothic" panose="020B0502020202020204" pitchFamily="34" charset="0"/>
                      </a:endParaRPr>
                    </a:p>
                  </a:txBody>
                  <a:tcPr marL="9496" marR="9496" marT="9496" marB="45579" anchor="b">
                    <a:lnL>
                      <a:noFill/>
                    </a:lnL>
                    <a:lnR>
                      <a:noFill/>
                    </a:lnR>
                    <a:lnT>
                      <a:noFill/>
                    </a:lnT>
                    <a:lnB>
                      <a:noFill/>
                    </a:lnB>
                    <a:solidFill>
                      <a:srgbClr val="FFFFFF"/>
                    </a:solidFill>
                  </a:tcPr>
                </a:tc>
                <a:tc>
                  <a:txBody>
                    <a:bodyPr/>
                    <a:lstStyle/>
                    <a:p>
                      <a:pPr algn="l" fontAlgn="b"/>
                      <a:endParaRPr lang="es-MX" sz="1100" b="0" i="0" u="none" strike="noStrike" dirty="0">
                        <a:solidFill>
                          <a:srgbClr val="000000"/>
                        </a:solidFill>
                        <a:effectLst/>
                        <a:latin typeface="Century Gothic" panose="020B0502020202020204" pitchFamily="34" charset="0"/>
                      </a:endParaRPr>
                    </a:p>
                  </a:txBody>
                  <a:tcPr marL="9496" marR="9496" marT="9496" marB="45579" anchor="b">
                    <a:lnL>
                      <a:noFill/>
                    </a:lnL>
                    <a:lnR>
                      <a:noFill/>
                    </a:lnR>
                    <a:lnT>
                      <a:noFill/>
                    </a:lnT>
                    <a:lnB>
                      <a:noFill/>
                    </a:lnB>
                    <a:solidFill>
                      <a:srgbClr val="FFFFFF"/>
                    </a:solidFill>
                  </a:tcPr>
                </a:tc>
                <a:tc>
                  <a:txBody>
                    <a:bodyPr/>
                    <a:lstStyle/>
                    <a:p>
                      <a:pPr algn="r" fontAlgn="b"/>
                      <a:r>
                        <a:rPr lang="es-MX" sz="800" b="0" i="0" u="none" strike="noStrike" dirty="0">
                          <a:solidFill>
                            <a:srgbClr val="000000"/>
                          </a:solidFill>
                          <a:effectLst/>
                          <a:latin typeface="Century Gothic" panose="020B0502020202020204" pitchFamily="34" charset="0"/>
                        </a:rPr>
                        <a:t>Actualizado al:</a:t>
                      </a:r>
                    </a:p>
                  </a:txBody>
                  <a:tcPr marL="9496" marR="9496" marT="9496" marB="45579" anchor="b">
                    <a:lnL>
                      <a:noFill/>
                    </a:lnL>
                    <a:lnR>
                      <a:noFill/>
                    </a:lnR>
                    <a:lnT>
                      <a:noFill/>
                    </a:lnT>
                    <a:lnB>
                      <a:noFill/>
                    </a:lnB>
                    <a:solidFill>
                      <a:srgbClr val="FFFFFF"/>
                    </a:solidFill>
                  </a:tcPr>
                </a:tc>
                <a:tc>
                  <a:txBody>
                    <a:bodyPr/>
                    <a:lstStyle/>
                    <a:p>
                      <a:pPr algn="l" fontAlgn="b"/>
                      <a:r>
                        <a:rPr lang="es-MX" sz="800" b="0" i="0" u="none" strike="noStrike" dirty="0">
                          <a:solidFill>
                            <a:srgbClr val="000000"/>
                          </a:solidFill>
                          <a:effectLst/>
                          <a:latin typeface="Century Gothic" panose="020B0502020202020204" pitchFamily="34" charset="0"/>
                        </a:rPr>
                        <a:t>05-may-17</a:t>
                      </a:r>
                    </a:p>
                  </a:txBody>
                  <a:tcPr marL="9496" marR="9496" marT="9496" marB="45579" anchor="b">
                    <a:lnL>
                      <a:noFill/>
                    </a:lnL>
                    <a:lnR>
                      <a:noFill/>
                    </a:lnR>
                    <a:lnT>
                      <a:noFill/>
                    </a:lnT>
                    <a:lnB>
                      <a:noFill/>
                    </a:lnB>
                    <a:solidFill>
                      <a:srgbClr val="FFFFFF"/>
                    </a:solidFill>
                  </a:tcPr>
                </a:tc>
                <a:extLst>
                  <a:ext uri="{0D108BD9-81ED-4DB2-BD59-A6C34878D82A}">
                    <a16:rowId xmlns:a16="http://schemas.microsoft.com/office/drawing/2014/main" xmlns="" val="2068273140"/>
                  </a:ext>
                </a:extLst>
              </a:tr>
            </a:tbl>
          </a:graphicData>
        </a:graphic>
      </p:graphicFrame>
      <p:sp>
        <p:nvSpPr>
          <p:cNvPr id="2" name="1 Título"/>
          <p:cNvSpPr>
            <a:spLocks noGrp="1"/>
          </p:cNvSpPr>
          <p:nvPr>
            <p:ph type="title"/>
          </p:nvPr>
        </p:nvSpPr>
        <p:spPr>
          <a:xfrm>
            <a:off x="143999" y="288000"/>
            <a:ext cx="7407462" cy="631524"/>
          </a:xfrm>
        </p:spPr>
        <p:txBody>
          <a:bodyPr>
            <a:normAutofit/>
          </a:bodyPr>
          <a:lstStyle/>
          <a:p>
            <a:r>
              <a:rPr lang="es-ES" sz="2000" b="1" dirty="0">
                <a:latin typeface="Century Gothic" panose="020B0502020202020204" pitchFamily="34" charset="0"/>
              </a:rPr>
              <a:t>Anexo. Tasas de México de 10 años</a:t>
            </a:r>
            <a:endParaRPr lang="es-MX" sz="2000" b="1" dirty="0">
              <a:latin typeface="Century Gothic" panose="020B0502020202020204" pitchFamily="34" charset="0"/>
            </a:endParaRPr>
          </a:p>
        </p:txBody>
      </p:sp>
      <p:sp>
        <p:nvSpPr>
          <p:cNvPr id="24" name="CuadroTexto 23"/>
          <p:cNvSpPr txBox="1"/>
          <p:nvPr/>
        </p:nvSpPr>
        <p:spPr>
          <a:xfrm>
            <a:off x="344296" y="6566681"/>
            <a:ext cx="1249060" cy="230832"/>
          </a:xfrm>
          <a:prstGeom prst="rect">
            <a:avLst/>
          </a:prstGeom>
          <a:noFill/>
        </p:spPr>
        <p:txBody>
          <a:bodyPr wrap="none" rtlCol="0">
            <a:spAutoFit/>
          </a:bodyPr>
          <a:lstStyle/>
          <a:p>
            <a:r>
              <a:rPr lang="es-MX" sz="900" dirty="0">
                <a:latin typeface="Century Gothic" panose="020B0502020202020204" pitchFamily="34" charset="0"/>
              </a:rPr>
              <a:t>Fuente: Bloomberg</a:t>
            </a:r>
          </a:p>
        </p:txBody>
      </p:sp>
      <p:graphicFrame>
        <p:nvGraphicFramePr>
          <p:cNvPr id="11" name="Gráfico 10">
            <a:extLst>
              <a:ext uri="{FF2B5EF4-FFF2-40B4-BE49-F238E27FC236}">
                <a16:creationId xmlns:a16="http://schemas.microsoft.com/office/drawing/2014/main" xmlns="" id="{DD0DAA2E-CE7B-4803-9F04-7CFB3117E2F5}"/>
              </a:ext>
            </a:extLst>
          </p:cNvPr>
          <p:cNvGraphicFramePr>
            <a:graphicFrameLocks/>
          </p:cNvGraphicFramePr>
          <p:nvPr>
            <p:extLst/>
          </p:nvPr>
        </p:nvGraphicFramePr>
        <p:xfrm>
          <a:off x="4743450" y="3203028"/>
          <a:ext cx="4400550" cy="2065658"/>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2" name="Gráfico 11">
            <a:extLst>
              <a:ext uri="{FF2B5EF4-FFF2-40B4-BE49-F238E27FC236}">
                <a16:creationId xmlns:a16="http://schemas.microsoft.com/office/drawing/2014/main" xmlns="" id="{00000000-0008-0000-0300-000002000000}"/>
              </a:ext>
            </a:extLst>
          </p:cNvPr>
          <p:cNvGraphicFramePr>
            <a:graphicFrameLocks/>
          </p:cNvGraphicFramePr>
          <p:nvPr>
            <p:extLst/>
          </p:nvPr>
        </p:nvGraphicFramePr>
        <p:xfrm>
          <a:off x="78375" y="919524"/>
          <a:ext cx="4467498" cy="228350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 name="Gráfico 12">
            <a:extLst>
              <a:ext uri="{FF2B5EF4-FFF2-40B4-BE49-F238E27FC236}">
                <a16:creationId xmlns:a16="http://schemas.microsoft.com/office/drawing/2014/main" xmlns="" id="{A1AB2D59-EC47-42C0-B08C-94B38F3954E3}"/>
              </a:ext>
            </a:extLst>
          </p:cNvPr>
          <p:cNvGraphicFramePr>
            <a:graphicFrameLocks/>
          </p:cNvGraphicFramePr>
          <p:nvPr>
            <p:extLst/>
          </p:nvPr>
        </p:nvGraphicFramePr>
        <p:xfrm>
          <a:off x="143999" y="3203029"/>
          <a:ext cx="4599449" cy="2065658"/>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4" name="Gráfico 13">
            <a:extLst>
              <a:ext uri="{FF2B5EF4-FFF2-40B4-BE49-F238E27FC236}">
                <a16:creationId xmlns:a16="http://schemas.microsoft.com/office/drawing/2014/main" xmlns="" id="{A71E22DB-10AD-4D80-A629-39E64E88A475}"/>
              </a:ext>
            </a:extLst>
          </p:cNvPr>
          <p:cNvGraphicFramePr>
            <a:graphicFrameLocks/>
          </p:cNvGraphicFramePr>
          <p:nvPr>
            <p:extLst/>
          </p:nvPr>
        </p:nvGraphicFramePr>
        <p:xfrm>
          <a:off x="4809072" y="919524"/>
          <a:ext cx="4334927" cy="2283505"/>
        </p:xfrm>
        <a:graphic>
          <a:graphicData uri="http://schemas.openxmlformats.org/drawingml/2006/chart">
            <c:chart xmlns:c="http://schemas.openxmlformats.org/drawingml/2006/chart" xmlns:r="http://schemas.openxmlformats.org/officeDocument/2006/relationships" r:id="rId5"/>
          </a:graphicData>
        </a:graphic>
      </p:graphicFrame>
      <p:sp>
        <p:nvSpPr>
          <p:cNvPr id="10" name="1 Marcador de número de diapositiva"/>
          <p:cNvSpPr>
            <a:spLocks noGrp="1"/>
          </p:cNvSpPr>
          <p:nvPr>
            <p:ph type="sldNum" sz="quarter" idx="12"/>
          </p:nvPr>
        </p:nvSpPr>
        <p:spPr>
          <a:xfrm>
            <a:off x="8583366" y="6503563"/>
            <a:ext cx="560634" cy="365125"/>
          </a:xfrm>
        </p:spPr>
        <p:txBody>
          <a:bodyPr/>
          <a:lstStyle/>
          <a:p>
            <a:pPr algn="ctr"/>
            <a:fld id="{05E83AA4-A00D-4AA0-8FE8-B93C9F3EC141}" type="slidenum">
              <a:rPr lang="es-ES" altLang="es-MX" smtClean="0">
                <a:latin typeface="Century Gothic" panose="020B0502020202020204" pitchFamily="34" charset="0"/>
              </a:rPr>
              <a:pPr algn="ctr"/>
              <a:t>140</a:t>
            </a:fld>
            <a:endParaRPr lang="es-ES" altLang="es-MX" dirty="0">
              <a:latin typeface="Century Gothic" panose="020B0502020202020204" pitchFamily="34" charset="0"/>
            </a:endParaRPr>
          </a:p>
        </p:txBody>
      </p:sp>
      <p:sp>
        <p:nvSpPr>
          <p:cNvPr id="16" name="15 Botón de acción: Hacia atrás o Anterior">
            <a:hlinkClick r:id="rId6" action="ppaction://hlinksldjump" highlightClick="1"/>
          </p:cNvPr>
          <p:cNvSpPr/>
          <p:nvPr/>
        </p:nvSpPr>
        <p:spPr>
          <a:xfrm>
            <a:off x="8188037" y="6584923"/>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2068461747"/>
      </p:ext>
    </p:extLst>
  </p:cSld>
  <p:clrMapOvr>
    <a:masterClrMapping/>
  </p:clrMapOvr>
  <p:timing>
    <p:tnLst>
      <p:par>
        <p:cTn id="1" dur="indefinite" restart="never" nodeType="tmRoot"/>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a:xfrm>
            <a:off x="143999" y="288000"/>
            <a:ext cx="7407462" cy="631524"/>
          </a:xfrm>
        </p:spPr>
        <p:txBody>
          <a:bodyPr>
            <a:normAutofit/>
          </a:bodyPr>
          <a:lstStyle/>
          <a:p>
            <a:r>
              <a:rPr lang="es-ES" sz="2000" b="1" dirty="0">
                <a:latin typeface="Century Gothic" panose="020B0502020202020204" pitchFamily="34" charset="0"/>
              </a:rPr>
              <a:t>Anexo. CDS</a:t>
            </a:r>
            <a:endParaRPr lang="es-MX" sz="2000" b="1" dirty="0">
              <a:latin typeface="Century Gothic" panose="020B0502020202020204" pitchFamily="34" charset="0"/>
            </a:endParaRPr>
          </a:p>
        </p:txBody>
      </p:sp>
      <p:sp>
        <p:nvSpPr>
          <p:cNvPr id="24" name="CuadroTexto 23"/>
          <p:cNvSpPr txBox="1"/>
          <p:nvPr/>
        </p:nvSpPr>
        <p:spPr>
          <a:xfrm>
            <a:off x="344296" y="6566681"/>
            <a:ext cx="1249060" cy="230832"/>
          </a:xfrm>
          <a:prstGeom prst="rect">
            <a:avLst/>
          </a:prstGeom>
          <a:noFill/>
        </p:spPr>
        <p:txBody>
          <a:bodyPr wrap="none" rtlCol="0">
            <a:spAutoFit/>
          </a:bodyPr>
          <a:lstStyle/>
          <a:p>
            <a:r>
              <a:rPr lang="es-MX" sz="900" dirty="0">
                <a:latin typeface="Century Gothic" panose="020B0502020202020204" pitchFamily="34" charset="0"/>
              </a:rPr>
              <a:t>Fuente: Bloomberg</a:t>
            </a:r>
          </a:p>
        </p:txBody>
      </p:sp>
      <p:sp>
        <p:nvSpPr>
          <p:cNvPr id="8" name="CuadroTexto 7"/>
          <p:cNvSpPr txBox="1"/>
          <p:nvPr/>
        </p:nvSpPr>
        <p:spPr>
          <a:xfrm>
            <a:off x="241074" y="1225154"/>
            <a:ext cx="8477413" cy="954107"/>
          </a:xfrm>
          <a:prstGeom prst="rect">
            <a:avLst/>
          </a:prstGeom>
          <a:noFill/>
        </p:spPr>
        <p:txBody>
          <a:bodyPr wrap="square" rtlCol="0">
            <a:spAutoFit/>
          </a:bodyPr>
          <a:lstStyle/>
          <a:p>
            <a:pPr marL="285750" indent="-285750">
              <a:buClr>
                <a:srgbClr val="C00000"/>
              </a:buClr>
              <a:buFont typeface="Arial" panose="020B0604020202020204" pitchFamily="34" charset="0"/>
              <a:buChar char="•"/>
            </a:pPr>
            <a:r>
              <a:rPr lang="es-MX" sz="1400" dirty="0">
                <a:latin typeface="Century Gothic" panose="020B0502020202020204" pitchFamily="34" charset="0"/>
              </a:rPr>
              <a:t>Los mercados descuentan que México vería recortada su calificación de ‘BBB+’ a ‘BBB’.</a:t>
            </a:r>
          </a:p>
          <a:p>
            <a:pPr>
              <a:buClr>
                <a:srgbClr val="C00000"/>
              </a:buClr>
            </a:pPr>
            <a:endParaRPr lang="es-MX" sz="1400" dirty="0">
              <a:latin typeface="Century Gothic" panose="020B0502020202020204" pitchFamily="34" charset="0"/>
            </a:endParaRPr>
          </a:p>
          <a:p>
            <a:pPr marL="285750" indent="-285750">
              <a:buClr>
                <a:srgbClr val="C00000"/>
              </a:buClr>
              <a:buFont typeface="Arial" panose="020B0604020202020204" pitchFamily="34" charset="0"/>
              <a:buChar char="•"/>
            </a:pPr>
            <a:r>
              <a:rPr lang="es-MX" sz="1400" dirty="0">
                <a:latin typeface="Century Gothic" panose="020B0502020202020204" pitchFamily="34" charset="0"/>
              </a:rPr>
              <a:t>Eso se observa en el nivel de CDS (</a:t>
            </a:r>
            <a:r>
              <a:rPr lang="es-MX" sz="1400" i="1" dirty="0">
                <a:latin typeface="Century Gothic" panose="020B0502020202020204" pitchFamily="34" charset="0"/>
              </a:rPr>
              <a:t>Credit Default Swap</a:t>
            </a:r>
            <a:r>
              <a:rPr lang="es-MX" sz="1400" dirty="0">
                <a:latin typeface="Century Gothic" panose="020B0502020202020204" pitchFamily="34" charset="0"/>
              </a:rPr>
              <a:t>), mercado de riesgo crediticio, que paga México respecto a otros países. </a:t>
            </a:r>
          </a:p>
        </p:txBody>
      </p:sp>
      <p:sp>
        <p:nvSpPr>
          <p:cNvPr id="28" name="1 Marcador de número de diapositiva"/>
          <p:cNvSpPr>
            <a:spLocks noGrp="1"/>
          </p:cNvSpPr>
          <p:nvPr>
            <p:ph type="sldNum" sz="quarter" idx="12"/>
          </p:nvPr>
        </p:nvSpPr>
        <p:spPr>
          <a:xfrm>
            <a:off x="8583366" y="6503563"/>
            <a:ext cx="560634" cy="365125"/>
          </a:xfrm>
        </p:spPr>
        <p:txBody>
          <a:bodyPr/>
          <a:lstStyle/>
          <a:p>
            <a:pPr algn="ctr"/>
            <a:fld id="{05E83AA4-A00D-4AA0-8FE8-B93C9F3EC141}" type="slidenum">
              <a:rPr lang="es-ES" altLang="es-MX" smtClean="0">
                <a:latin typeface="Century Gothic" panose="020B0502020202020204" pitchFamily="34" charset="0"/>
              </a:rPr>
              <a:pPr algn="ctr"/>
              <a:t>141</a:t>
            </a:fld>
            <a:endParaRPr lang="es-ES" altLang="es-MX" dirty="0">
              <a:latin typeface="Century Gothic" panose="020B0502020202020204" pitchFamily="34" charset="0"/>
            </a:endParaRPr>
          </a:p>
        </p:txBody>
      </p:sp>
      <p:pic>
        <p:nvPicPr>
          <p:cNvPr id="30" name="Imagen 3"/>
          <p:cNvPicPr>
            <a:picLocks noChangeAspect="1"/>
          </p:cNvPicPr>
          <p:nvPr/>
        </p:nvPicPr>
        <p:blipFill rotWithShape="1">
          <a:blip r:embed="rId2"/>
          <a:srcRect l="26311" t="29146" r="13728" b="11862"/>
          <a:stretch/>
        </p:blipFill>
        <p:spPr>
          <a:xfrm>
            <a:off x="736599" y="2360192"/>
            <a:ext cx="7575024" cy="4034258"/>
          </a:xfrm>
          <a:prstGeom prst="rect">
            <a:avLst/>
          </a:prstGeom>
        </p:spPr>
      </p:pic>
      <p:sp>
        <p:nvSpPr>
          <p:cNvPr id="9" name="8 Botón de acción: Hacia atrás o Anterior">
            <a:hlinkClick r:id="rId3" action="ppaction://hlinksldjump" highlightClick="1"/>
          </p:cNvPr>
          <p:cNvSpPr/>
          <p:nvPr/>
        </p:nvSpPr>
        <p:spPr>
          <a:xfrm>
            <a:off x="8188037" y="6584923"/>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1605538809"/>
      </p:ext>
    </p:extLst>
  </p:cSld>
  <p:clrMapOvr>
    <a:masterClrMapping/>
  </p:clrMapOvr>
  <p:timing>
    <p:tnLst>
      <p:par>
        <p:cTn id="1" dur="indefinite" restart="never" nodeType="tmRoot"/>
      </p:par>
    </p:tn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a:xfrm>
            <a:off x="143999" y="288000"/>
            <a:ext cx="7407462" cy="631524"/>
          </a:xfrm>
        </p:spPr>
        <p:txBody>
          <a:bodyPr>
            <a:normAutofit/>
          </a:bodyPr>
          <a:lstStyle/>
          <a:p>
            <a:r>
              <a:rPr lang="es-ES" sz="2000" b="1" dirty="0">
                <a:latin typeface="Century Gothic" panose="020B0502020202020204" pitchFamily="34" charset="0"/>
              </a:rPr>
              <a:t>Anexo. Curvas de tasas en México</a:t>
            </a:r>
            <a:endParaRPr lang="es-MX" sz="2000" b="1" dirty="0">
              <a:latin typeface="Century Gothic" panose="020B0502020202020204" pitchFamily="34" charset="0"/>
            </a:endParaRPr>
          </a:p>
        </p:txBody>
      </p:sp>
      <p:sp>
        <p:nvSpPr>
          <p:cNvPr id="13" name="CuadroTexto 12"/>
          <p:cNvSpPr txBox="1"/>
          <p:nvPr/>
        </p:nvSpPr>
        <p:spPr>
          <a:xfrm>
            <a:off x="143999" y="6566681"/>
            <a:ext cx="1037463" cy="230832"/>
          </a:xfrm>
          <a:prstGeom prst="rect">
            <a:avLst/>
          </a:prstGeom>
          <a:noFill/>
        </p:spPr>
        <p:txBody>
          <a:bodyPr wrap="none" rtlCol="0">
            <a:spAutoFit/>
          </a:bodyPr>
          <a:lstStyle/>
          <a:p>
            <a:r>
              <a:rPr lang="es-MX" sz="900" dirty="0">
                <a:latin typeface="Century Gothic" panose="020B0502020202020204" pitchFamily="34" charset="0"/>
              </a:rPr>
              <a:t>Fuente: Valmer</a:t>
            </a:r>
          </a:p>
        </p:txBody>
      </p:sp>
      <p:graphicFrame>
        <p:nvGraphicFramePr>
          <p:cNvPr id="8" name="Gráfico 7">
            <a:extLst>
              <a:ext uri="{FF2B5EF4-FFF2-40B4-BE49-F238E27FC236}">
                <a16:creationId xmlns:a16="http://schemas.microsoft.com/office/drawing/2014/main" xmlns="" id="{00000000-0008-0000-0700-000002000000}"/>
              </a:ext>
            </a:extLst>
          </p:cNvPr>
          <p:cNvGraphicFramePr>
            <a:graphicFrameLocks/>
          </p:cNvGraphicFramePr>
          <p:nvPr>
            <p:extLst>
              <p:ext uri="{D42A27DB-BD31-4B8C-83A1-F6EECF244321}">
                <p14:modId xmlns:p14="http://schemas.microsoft.com/office/powerpoint/2010/main" val="341844252"/>
              </p:ext>
            </p:extLst>
          </p:nvPr>
        </p:nvGraphicFramePr>
        <p:xfrm>
          <a:off x="257174" y="1292665"/>
          <a:ext cx="4314825" cy="474344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9" name="Gráfico 8">
            <a:extLst>
              <a:ext uri="{FF2B5EF4-FFF2-40B4-BE49-F238E27FC236}">
                <a16:creationId xmlns:a16="http://schemas.microsoft.com/office/drawing/2014/main" xmlns="" id="{00000000-0008-0000-0700-000005000000}"/>
              </a:ext>
            </a:extLst>
          </p:cNvPr>
          <p:cNvGraphicFramePr>
            <a:graphicFrameLocks/>
          </p:cNvGraphicFramePr>
          <p:nvPr>
            <p:extLst>
              <p:ext uri="{D42A27DB-BD31-4B8C-83A1-F6EECF244321}">
                <p14:modId xmlns:p14="http://schemas.microsoft.com/office/powerpoint/2010/main" val="2196037491"/>
              </p:ext>
            </p:extLst>
          </p:nvPr>
        </p:nvGraphicFramePr>
        <p:xfrm>
          <a:off x="4687007" y="1292665"/>
          <a:ext cx="4314825" cy="4743449"/>
        </p:xfrm>
        <a:graphic>
          <a:graphicData uri="http://schemas.openxmlformats.org/drawingml/2006/chart">
            <c:chart xmlns:c="http://schemas.openxmlformats.org/drawingml/2006/chart" xmlns:r="http://schemas.openxmlformats.org/officeDocument/2006/relationships" r:id="rId3"/>
          </a:graphicData>
        </a:graphic>
      </p:graphicFrame>
      <p:sp>
        <p:nvSpPr>
          <p:cNvPr id="7" name="1 Marcador de número de diapositiva"/>
          <p:cNvSpPr>
            <a:spLocks noGrp="1"/>
          </p:cNvSpPr>
          <p:nvPr>
            <p:ph type="sldNum" sz="quarter" idx="12"/>
          </p:nvPr>
        </p:nvSpPr>
        <p:spPr>
          <a:xfrm>
            <a:off x="8583366" y="6503563"/>
            <a:ext cx="560634" cy="365125"/>
          </a:xfrm>
        </p:spPr>
        <p:txBody>
          <a:bodyPr/>
          <a:lstStyle/>
          <a:p>
            <a:pPr algn="ctr"/>
            <a:fld id="{05E83AA4-A00D-4AA0-8FE8-B93C9F3EC141}" type="slidenum">
              <a:rPr lang="es-ES" altLang="es-MX" smtClean="0">
                <a:latin typeface="Century Gothic" panose="020B0502020202020204" pitchFamily="34" charset="0"/>
              </a:rPr>
              <a:pPr algn="ctr"/>
              <a:t>142</a:t>
            </a:fld>
            <a:endParaRPr lang="es-ES" altLang="es-MX" dirty="0">
              <a:latin typeface="Century Gothic" panose="020B0502020202020204" pitchFamily="34" charset="0"/>
            </a:endParaRPr>
          </a:p>
        </p:txBody>
      </p:sp>
      <p:sp>
        <p:nvSpPr>
          <p:cNvPr id="11" name="10 Botón de acción: Hacia atrás o Anterior">
            <a:hlinkClick r:id="rId4" action="ppaction://hlinksldjump" highlightClick="1"/>
          </p:cNvPr>
          <p:cNvSpPr/>
          <p:nvPr/>
        </p:nvSpPr>
        <p:spPr>
          <a:xfrm>
            <a:off x="8188037" y="6584923"/>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1152432587"/>
      </p:ext>
    </p:extLst>
  </p:cSld>
  <p:clrMapOvr>
    <a:masterClrMapping/>
  </p:clrMapOvr>
  <p:timing>
    <p:tnLst>
      <p:par>
        <p:cTn id="1" dur="indefinite" restart="never" nodeType="tmRoot"/>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ítulo 3"/>
          <p:cNvSpPr>
            <a:spLocks noGrp="1"/>
          </p:cNvSpPr>
          <p:nvPr>
            <p:ph type="title"/>
          </p:nvPr>
        </p:nvSpPr>
        <p:spPr>
          <a:xfrm>
            <a:off x="457200" y="274638"/>
            <a:ext cx="7315200" cy="631825"/>
          </a:xfrm>
        </p:spPr>
        <p:txBody>
          <a:bodyPr/>
          <a:lstStyle/>
          <a:p>
            <a:r>
              <a:rPr lang="es-MX" sz="2000" b="1" dirty="0" smtClean="0">
                <a:latin typeface="Century Gothic" panose="020B0502020202020204" pitchFamily="34" charset="0"/>
              </a:rPr>
              <a:t>Anexo. Comportamiento </a:t>
            </a:r>
            <a:r>
              <a:rPr lang="es-MX" sz="2000" b="1" dirty="0">
                <a:latin typeface="Century Gothic" panose="020B0502020202020204" pitchFamily="34" charset="0"/>
              </a:rPr>
              <a:t>Mbonos</a:t>
            </a:r>
          </a:p>
        </p:txBody>
      </p:sp>
      <p:sp>
        <p:nvSpPr>
          <p:cNvPr id="2" name="1 Marcador de número de diapositiva"/>
          <p:cNvSpPr>
            <a:spLocks noGrp="1"/>
          </p:cNvSpPr>
          <p:nvPr>
            <p:ph type="sldNum" sz="quarter" idx="12"/>
          </p:nvPr>
        </p:nvSpPr>
        <p:spPr>
          <a:xfrm>
            <a:off x="8508671" y="6492875"/>
            <a:ext cx="611577" cy="365125"/>
          </a:xfrm>
        </p:spPr>
        <p:txBody>
          <a:bodyPr/>
          <a:lstStyle/>
          <a:p>
            <a:pPr algn="ctr"/>
            <a:fld id="{05E83AA4-A00D-4AA0-8FE8-B93C9F3EC141}" type="slidenum">
              <a:rPr lang="es-ES" altLang="es-MX" smtClean="0">
                <a:latin typeface="Century Gothic" panose="020B0502020202020204" pitchFamily="34" charset="0"/>
              </a:rPr>
              <a:pPr algn="ctr"/>
              <a:t>143</a:t>
            </a:fld>
            <a:endParaRPr lang="es-ES" altLang="es-MX" dirty="0">
              <a:latin typeface="Century Gothic" panose="020B0502020202020204" pitchFamily="34" charset="0"/>
            </a:endParaRPr>
          </a:p>
        </p:txBody>
      </p:sp>
      <p:sp>
        <p:nvSpPr>
          <p:cNvPr id="6" name="1 Título"/>
          <p:cNvSpPr txBox="1">
            <a:spLocks/>
          </p:cNvSpPr>
          <p:nvPr/>
        </p:nvSpPr>
        <p:spPr bwMode="auto">
          <a:xfrm>
            <a:off x="200164" y="6519068"/>
            <a:ext cx="7407462" cy="315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normAutofit fontScale="97500"/>
          </a:bodyPr>
          <a:lstStyle>
            <a:lvl1pPr algn="l" defTabSz="457200" rtl="0" fontAlgn="base">
              <a:spcBef>
                <a:spcPct val="0"/>
              </a:spcBef>
              <a:spcAft>
                <a:spcPct val="0"/>
              </a:spcAft>
              <a:defRPr sz="3200" kern="1200">
                <a:solidFill>
                  <a:srgbClr val="CD0000"/>
                </a:solidFill>
                <a:latin typeface="Myriad Pro"/>
                <a:ea typeface="Myriad Pro"/>
                <a:cs typeface="Myriad Pro"/>
              </a:defRPr>
            </a:lvl1pPr>
            <a:lvl2pPr algn="l" defTabSz="457200" rtl="0" fontAlgn="base">
              <a:spcBef>
                <a:spcPct val="0"/>
              </a:spcBef>
              <a:spcAft>
                <a:spcPct val="0"/>
              </a:spcAft>
              <a:defRPr sz="3200">
                <a:solidFill>
                  <a:srgbClr val="CD0000"/>
                </a:solidFill>
                <a:latin typeface="Myriad Pro"/>
                <a:ea typeface="Myriad Pro"/>
                <a:cs typeface="Myriad Pro"/>
              </a:defRPr>
            </a:lvl2pPr>
            <a:lvl3pPr algn="l" defTabSz="457200" rtl="0" fontAlgn="base">
              <a:spcBef>
                <a:spcPct val="0"/>
              </a:spcBef>
              <a:spcAft>
                <a:spcPct val="0"/>
              </a:spcAft>
              <a:defRPr sz="3200">
                <a:solidFill>
                  <a:srgbClr val="CD0000"/>
                </a:solidFill>
                <a:latin typeface="Myriad Pro"/>
                <a:ea typeface="Myriad Pro"/>
                <a:cs typeface="Myriad Pro"/>
              </a:defRPr>
            </a:lvl3pPr>
            <a:lvl4pPr algn="l" defTabSz="457200" rtl="0" fontAlgn="base">
              <a:spcBef>
                <a:spcPct val="0"/>
              </a:spcBef>
              <a:spcAft>
                <a:spcPct val="0"/>
              </a:spcAft>
              <a:defRPr sz="3200">
                <a:solidFill>
                  <a:srgbClr val="CD0000"/>
                </a:solidFill>
                <a:latin typeface="Myriad Pro"/>
                <a:ea typeface="Myriad Pro"/>
                <a:cs typeface="Myriad Pro"/>
              </a:defRPr>
            </a:lvl4pPr>
            <a:lvl5pPr algn="l" defTabSz="457200" rtl="0" fontAlgn="base">
              <a:spcBef>
                <a:spcPct val="0"/>
              </a:spcBef>
              <a:spcAft>
                <a:spcPct val="0"/>
              </a:spcAft>
              <a:defRPr sz="3200">
                <a:solidFill>
                  <a:srgbClr val="CD0000"/>
                </a:solidFill>
                <a:latin typeface="Myriad Pro"/>
                <a:ea typeface="Myriad Pro"/>
                <a:cs typeface="Myriad Pro"/>
              </a:defRPr>
            </a:lvl5pPr>
            <a:lvl6pPr marL="457200" algn="l" defTabSz="457200" rtl="0" fontAlgn="base">
              <a:spcBef>
                <a:spcPct val="0"/>
              </a:spcBef>
              <a:spcAft>
                <a:spcPct val="0"/>
              </a:spcAft>
              <a:defRPr sz="3200">
                <a:solidFill>
                  <a:srgbClr val="CD0000"/>
                </a:solidFill>
                <a:latin typeface="Myriad Pro"/>
                <a:ea typeface="Myriad Pro"/>
                <a:cs typeface="Myriad Pro"/>
              </a:defRPr>
            </a:lvl6pPr>
            <a:lvl7pPr marL="914400" algn="l" defTabSz="457200" rtl="0" fontAlgn="base">
              <a:spcBef>
                <a:spcPct val="0"/>
              </a:spcBef>
              <a:spcAft>
                <a:spcPct val="0"/>
              </a:spcAft>
              <a:defRPr sz="3200">
                <a:solidFill>
                  <a:srgbClr val="CD0000"/>
                </a:solidFill>
                <a:latin typeface="Myriad Pro"/>
                <a:ea typeface="Myriad Pro"/>
                <a:cs typeface="Myriad Pro"/>
              </a:defRPr>
            </a:lvl7pPr>
            <a:lvl8pPr marL="1371600" algn="l" defTabSz="457200" rtl="0" fontAlgn="base">
              <a:spcBef>
                <a:spcPct val="0"/>
              </a:spcBef>
              <a:spcAft>
                <a:spcPct val="0"/>
              </a:spcAft>
              <a:defRPr sz="3200">
                <a:solidFill>
                  <a:srgbClr val="CD0000"/>
                </a:solidFill>
                <a:latin typeface="Myriad Pro"/>
                <a:ea typeface="Myriad Pro"/>
                <a:cs typeface="Myriad Pro"/>
              </a:defRPr>
            </a:lvl8pPr>
            <a:lvl9pPr marL="1828800" algn="l" defTabSz="457200" rtl="0" fontAlgn="base">
              <a:spcBef>
                <a:spcPct val="0"/>
              </a:spcBef>
              <a:spcAft>
                <a:spcPct val="0"/>
              </a:spcAft>
              <a:defRPr sz="3200">
                <a:solidFill>
                  <a:srgbClr val="CD0000"/>
                </a:solidFill>
                <a:latin typeface="Myriad Pro"/>
                <a:ea typeface="Myriad Pro"/>
                <a:cs typeface="Myriad Pro"/>
              </a:defRPr>
            </a:lvl9pPr>
          </a:lstStyle>
          <a:p>
            <a:r>
              <a:rPr lang="es-ES" sz="1000" dirty="0">
                <a:solidFill>
                  <a:schemeClr val="tx1"/>
                </a:solidFill>
                <a:latin typeface="Century Gothic" panose="020B0502020202020204" pitchFamily="34" charset="0"/>
              </a:rPr>
              <a:t>Fuente:</a:t>
            </a:r>
            <a:r>
              <a:rPr lang="es-MX" sz="1000" dirty="0">
                <a:solidFill>
                  <a:schemeClr val="tx1"/>
                </a:solidFill>
                <a:latin typeface="Century Gothic" panose="020B0502020202020204" pitchFamily="34" charset="0"/>
              </a:rPr>
              <a:t> Elaborado por la Gerencia Sr. de MFGI del Infonavit </a:t>
            </a:r>
            <a:r>
              <a:rPr lang="es-ES" sz="1000" dirty="0">
                <a:solidFill>
                  <a:schemeClr val="tx1"/>
                </a:solidFill>
                <a:latin typeface="Century Gothic" panose="020B0502020202020204" pitchFamily="34" charset="0"/>
              </a:rPr>
              <a:t> con datos al 28 de abril de 2017.</a:t>
            </a:r>
            <a:endParaRPr lang="es-MX" sz="1000" dirty="0">
              <a:solidFill>
                <a:schemeClr val="tx1"/>
              </a:solidFill>
              <a:latin typeface="Century Gothic" panose="020B0502020202020204" pitchFamily="34" charset="0"/>
            </a:endParaRPr>
          </a:p>
        </p:txBody>
      </p:sp>
      <p:pic>
        <p:nvPicPr>
          <p:cNvPr id="3" name="Imagen 2"/>
          <p:cNvPicPr>
            <a:picLocks noChangeAspect="1"/>
          </p:cNvPicPr>
          <p:nvPr/>
        </p:nvPicPr>
        <p:blipFill>
          <a:blip r:embed="rId2"/>
          <a:stretch>
            <a:fillRect/>
          </a:stretch>
        </p:blipFill>
        <p:spPr>
          <a:xfrm>
            <a:off x="340485" y="1532854"/>
            <a:ext cx="8637201" cy="4838700"/>
          </a:xfrm>
          <a:prstGeom prst="rect">
            <a:avLst/>
          </a:prstGeom>
        </p:spPr>
      </p:pic>
      <p:sp>
        <p:nvSpPr>
          <p:cNvPr id="7" name="6 Botón de acción: Hacia atrás o Anterior">
            <a:hlinkClick r:id="rId3" action="ppaction://hlinksldjump" highlightClick="1"/>
          </p:cNvPr>
          <p:cNvSpPr/>
          <p:nvPr/>
        </p:nvSpPr>
        <p:spPr>
          <a:xfrm>
            <a:off x="8188037" y="6584923"/>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2018506863"/>
      </p:ext>
    </p:extLst>
  </p:cSld>
  <p:clrMapOvr>
    <a:masterClrMapping/>
  </p:clrMapOvr>
  <p:timing>
    <p:tnLst>
      <p:par>
        <p:cTn id="1" dur="indefinite" restart="never" nodeType="tmRoot"/>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ítulo 3"/>
          <p:cNvSpPr>
            <a:spLocks noGrp="1"/>
          </p:cNvSpPr>
          <p:nvPr>
            <p:ph type="title"/>
          </p:nvPr>
        </p:nvSpPr>
        <p:spPr/>
        <p:txBody>
          <a:bodyPr/>
          <a:lstStyle/>
          <a:p>
            <a:r>
              <a:rPr lang="es-MX" sz="2000" b="1" dirty="0">
                <a:latin typeface="Century Gothic" panose="020B0502020202020204" pitchFamily="34" charset="0"/>
              </a:rPr>
              <a:t>Anexo. Montos Mbonos FANVIT</a:t>
            </a:r>
          </a:p>
        </p:txBody>
      </p:sp>
      <p:sp>
        <p:nvSpPr>
          <p:cNvPr id="2" name="1 Marcador de número de diapositiva"/>
          <p:cNvSpPr>
            <a:spLocks noGrp="1"/>
          </p:cNvSpPr>
          <p:nvPr>
            <p:ph type="sldNum" sz="quarter" idx="12"/>
          </p:nvPr>
        </p:nvSpPr>
        <p:spPr>
          <a:xfrm>
            <a:off x="8583366" y="6503563"/>
            <a:ext cx="560634" cy="365125"/>
          </a:xfrm>
        </p:spPr>
        <p:txBody>
          <a:bodyPr/>
          <a:lstStyle/>
          <a:p>
            <a:pPr algn="ctr"/>
            <a:fld id="{05E83AA4-A00D-4AA0-8FE8-B93C9F3EC141}" type="slidenum">
              <a:rPr lang="es-ES" altLang="es-MX" smtClean="0">
                <a:latin typeface="Century Gothic" panose="020B0502020202020204" pitchFamily="34" charset="0"/>
              </a:rPr>
              <a:pPr algn="ctr"/>
              <a:t>144</a:t>
            </a:fld>
            <a:endParaRPr lang="es-ES" altLang="es-MX" dirty="0">
              <a:latin typeface="Century Gothic" panose="020B0502020202020204" pitchFamily="34" charset="0"/>
            </a:endParaRPr>
          </a:p>
        </p:txBody>
      </p:sp>
      <p:sp>
        <p:nvSpPr>
          <p:cNvPr id="6" name="1 Título"/>
          <p:cNvSpPr txBox="1">
            <a:spLocks/>
          </p:cNvSpPr>
          <p:nvPr/>
        </p:nvSpPr>
        <p:spPr bwMode="auto">
          <a:xfrm>
            <a:off x="718704" y="6371554"/>
            <a:ext cx="7407462" cy="315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normAutofit fontScale="97500"/>
          </a:bodyPr>
          <a:lstStyle>
            <a:lvl1pPr algn="l" defTabSz="457200" rtl="0" fontAlgn="base">
              <a:spcBef>
                <a:spcPct val="0"/>
              </a:spcBef>
              <a:spcAft>
                <a:spcPct val="0"/>
              </a:spcAft>
              <a:defRPr sz="3200" kern="1200">
                <a:solidFill>
                  <a:srgbClr val="CD0000"/>
                </a:solidFill>
                <a:latin typeface="Myriad Pro"/>
                <a:ea typeface="Myriad Pro"/>
                <a:cs typeface="Myriad Pro"/>
              </a:defRPr>
            </a:lvl1pPr>
            <a:lvl2pPr algn="l" defTabSz="457200" rtl="0" fontAlgn="base">
              <a:spcBef>
                <a:spcPct val="0"/>
              </a:spcBef>
              <a:spcAft>
                <a:spcPct val="0"/>
              </a:spcAft>
              <a:defRPr sz="3200">
                <a:solidFill>
                  <a:srgbClr val="CD0000"/>
                </a:solidFill>
                <a:latin typeface="Myriad Pro"/>
                <a:ea typeface="Myriad Pro"/>
                <a:cs typeface="Myriad Pro"/>
              </a:defRPr>
            </a:lvl2pPr>
            <a:lvl3pPr algn="l" defTabSz="457200" rtl="0" fontAlgn="base">
              <a:spcBef>
                <a:spcPct val="0"/>
              </a:spcBef>
              <a:spcAft>
                <a:spcPct val="0"/>
              </a:spcAft>
              <a:defRPr sz="3200">
                <a:solidFill>
                  <a:srgbClr val="CD0000"/>
                </a:solidFill>
                <a:latin typeface="Myriad Pro"/>
                <a:ea typeface="Myriad Pro"/>
                <a:cs typeface="Myriad Pro"/>
              </a:defRPr>
            </a:lvl3pPr>
            <a:lvl4pPr algn="l" defTabSz="457200" rtl="0" fontAlgn="base">
              <a:spcBef>
                <a:spcPct val="0"/>
              </a:spcBef>
              <a:spcAft>
                <a:spcPct val="0"/>
              </a:spcAft>
              <a:defRPr sz="3200">
                <a:solidFill>
                  <a:srgbClr val="CD0000"/>
                </a:solidFill>
                <a:latin typeface="Myriad Pro"/>
                <a:ea typeface="Myriad Pro"/>
                <a:cs typeface="Myriad Pro"/>
              </a:defRPr>
            </a:lvl4pPr>
            <a:lvl5pPr algn="l" defTabSz="457200" rtl="0" fontAlgn="base">
              <a:spcBef>
                <a:spcPct val="0"/>
              </a:spcBef>
              <a:spcAft>
                <a:spcPct val="0"/>
              </a:spcAft>
              <a:defRPr sz="3200">
                <a:solidFill>
                  <a:srgbClr val="CD0000"/>
                </a:solidFill>
                <a:latin typeface="Myriad Pro"/>
                <a:ea typeface="Myriad Pro"/>
                <a:cs typeface="Myriad Pro"/>
              </a:defRPr>
            </a:lvl5pPr>
            <a:lvl6pPr marL="457200" algn="l" defTabSz="457200" rtl="0" fontAlgn="base">
              <a:spcBef>
                <a:spcPct val="0"/>
              </a:spcBef>
              <a:spcAft>
                <a:spcPct val="0"/>
              </a:spcAft>
              <a:defRPr sz="3200">
                <a:solidFill>
                  <a:srgbClr val="CD0000"/>
                </a:solidFill>
                <a:latin typeface="Myriad Pro"/>
                <a:ea typeface="Myriad Pro"/>
                <a:cs typeface="Myriad Pro"/>
              </a:defRPr>
            </a:lvl6pPr>
            <a:lvl7pPr marL="914400" algn="l" defTabSz="457200" rtl="0" fontAlgn="base">
              <a:spcBef>
                <a:spcPct val="0"/>
              </a:spcBef>
              <a:spcAft>
                <a:spcPct val="0"/>
              </a:spcAft>
              <a:defRPr sz="3200">
                <a:solidFill>
                  <a:srgbClr val="CD0000"/>
                </a:solidFill>
                <a:latin typeface="Myriad Pro"/>
                <a:ea typeface="Myriad Pro"/>
                <a:cs typeface="Myriad Pro"/>
              </a:defRPr>
            </a:lvl7pPr>
            <a:lvl8pPr marL="1371600" algn="l" defTabSz="457200" rtl="0" fontAlgn="base">
              <a:spcBef>
                <a:spcPct val="0"/>
              </a:spcBef>
              <a:spcAft>
                <a:spcPct val="0"/>
              </a:spcAft>
              <a:defRPr sz="3200">
                <a:solidFill>
                  <a:srgbClr val="CD0000"/>
                </a:solidFill>
                <a:latin typeface="Myriad Pro"/>
                <a:ea typeface="Myriad Pro"/>
                <a:cs typeface="Myriad Pro"/>
              </a:defRPr>
            </a:lvl8pPr>
            <a:lvl9pPr marL="1828800" algn="l" defTabSz="457200" rtl="0" fontAlgn="base">
              <a:spcBef>
                <a:spcPct val="0"/>
              </a:spcBef>
              <a:spcAft>
                <a:spcPct val="0"/>
              </a:spcAft>
              <a:defRPr sz="3200">
                <a:solidFill>
                  <a:srgbClr val="CD0000"/>
                </a:solidFill>
                <a:latin typeface="Myriad Pro"/>
                <a:ea typeface="Myriad Pro"/>
                <a:cs typeface="Myriad Pro"/>
              </a:defRPr>
            </a:lvl9pPr>
          </a:lstStyle>
          <a:p>
            <a:r>
              <a:rPr lang="es-ES" sz="1000" dirty="0">
                <a:solidFill>
                  <a:schemeClr val="tx1"/>
                </a:solidFill>
                <a:latin typeface="Century Gothic" panose="020B0502020202020204" pitchFamily="34" charset="0"/>
              </a:rPr>
              <a:t>Fuente:</a:t>
            </a:r>
            <a:r>
              <a:rPr lang="es-MX" sz="1000" dirty="0">
                <a:solidFill>
                  <a:schemeClr val="tx1"/>
                </a:solidFill>
                <a:latin typeface="Century Gothic" panose="020B0502020202020204" pitchFamily="34" charset="0"/>
              </a:rPr>
              <a:t> Elaborado por la Gerencia Sr. de MFGI del Infonavit </a:t>
            </a:r>
            <a:r>
              <a:rPr lang="es-ES" sz="1000" dirty="0">
                <a:solidFill>
                  <a:schemeClr val="tx1"/>
                </a:solidFill>
                <a:latin typeface="Century Gothic" panose="020B0502020202020204" pitchFamily="34" charset="0"/>
              </a:rPr>
              <a:t> con datos al 28 de abril de 2017.</a:t>
            </a:r>
            <a:endParaRPr lang="es-MX" sz="1000" dirty="0">
              <a:solidFill>
                <a:schemeClr val="tx1"/>
              </a:solidFill>
              <a:latin typeface="Century Gothic" panose="020B0502020202020204" pitchFamily="34" charset="0"/>
            </a:endParaRPr>
          </a:p>
        </p:txBody>
      </p:sp>
      <p:pic>
        <p:nvPicPr>
          <p:cNvPr id="3" name="Imagen 2"/>
          <p:cNvPicPr>
            <a:picLocks noChangeAspect="1"/>
          </p:cNvPicPr>
          <p:nvPr/>
        </p:nvPicPr>
        <p:blipFill>
          <a:blip r:embed="rId2"/>
          <a:stretch>
            <a:fillRect/>
          </a:stretch>
        </p:blipFill>
        <p:spPr>
          <a:xfrm>
            <a:off x="183496" y="2138821"/>
            <a:ext cx="8808801" cy="3000375"/>
          </a:xfrm>
          <a:prstGeom prst="rect">
            <a:avLst/>
          </a:prstGeom>
        </p:spPr>
      </p:pic>
      <p:sp>
        <p:nvSpPr>
          <p:cNvPr id="8" name="7 Botón de acción: Hacia atrás o Anterior">
            <a:hlinkClick r:id="rId3" action="ppaction://hlinksldjump" highlightClick="1"/>
          </p:cNvPr>
          <p:cNvSpPr/>
          <p:nvPr/>
        </p:nvSpPr>
        <p:spPr>
          <a:xfrm>
            <a:off x="8188037" y="6584923"/>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2742991263"/>
      </p:ext>
    </p:extLst>
  </p:cSld>
  <p:clrMapOvr>
    <a:masterClrMapping/>
  </p:clrMapOvr>
  <p:timing>
    <p:tnLst>
      <p:par>
        <p:cTn id="1" dur="indefinite" restart="never" nodeType="tmRoot"/>
      </p:par>
    </p:tn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ítulo 3"/>
          <p:cNvSpPr>
            <a:spLocks noGrp="1"/>
          </p:cNvSpPr>
          <p:nvPr>
            <p:ph type="title"/>
          </p:nvPr>
        </p:nvSpPr>
        <p:spPr/>
        <p:txBody>
          <a:bodyPr/>
          <a:lstStyle/>
          <a:p>
            <a:r>
              <a:rPr lang="es-MX" sz="2000" b="1" dirty="0">
                <a:latin typeface="Century Gothic" panose="020B0502020202020204" pitchFamily="34" charset="0"/>
              </a:rPr>
              <a:t>Anexo. Sensibilidad Mbonos FANVIT</a:t>
            </a:r>
          </a:p>
        </p:txBody>
      </p:sp>
      <p:sp>
        <p:nvSpPr>
          <p:cNvPr id="2" name="1 Marcador de número de diapositiva"/>
          <p:cNvSpPr>
            <a:spLocks noGrp="1"/>
          </p:cNvSpPr>
          <p:nvPr>
            <p:ph type="sldNum" sz="quarter" idx="12"/>
          </p:nvPr>
        </p:nvSpPr>
        <p:spPr>
          <a:xfrm>
            <a:off x="8348353" y="6502396"/>
            <a:ext cx="720548" cy="365125"/>
          </a:xfrm>
        </p:spPr>
        <p:txBody>
          <a:bodyPr/>
          <a:lstStyle/>
          <a:p>
            <a:pPr algn="ctr"/>
            <a:fld id="{05E83AA4-A00D-4AA0-8FE8-B93C9F3EC141}" type="slidenum">
              <a:rPr lang="es-ES" altLang="es-MX" smtClean="0">
                <a:latin typeface="Century Gothic" panose="020B0502020202020204" pitchFamily="34" charset="0"/>
              </a:rPr>
              <a:pPr algn="ctr"/>
              <a:t>145</a:t>
            </a:fld>
            <a:endParaRPr lang="es-ES" altLang="es-MX" dirty="0">
              <a:latin typeface="Century Gothic" panose="020B0502020202020204" pitchFamily="34" charset="0"/>
            </a:endParaRPr>
          </a:p>
        </p:txBody>
      </p:sp>
      <p:sp>
        <p:nvSpPr>
          <p:cNvPr id="6" name="1 Título"/>
          <p:cNvSpPr txBox="1">
            <a:spLocks/>
          </p:cNvSpPr>
          <p:nvPr/>
        </p:nvSpPr>
        <p:spPr bwMode="auto">
          <a:xfrm>
            <a:off x="329666" y="6572799"/>
            <a:ext cx="7407462" cy="315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normAutofit fontScale="97500"/>
          </a:bodyPr>
          <a:lstStyle>
            <a:lvl1pPr algn="l" defTabSz="457200" rtl="0" fontAlgn="base">
              <a:spcBef>
                <a:spcPct val="0"/>
              </a:spcBef>
              <a:spcAft>
                <a:spcPct val="0"/>
              </a:spcAft>
              <a:defRPr sz="3200" kern="1200">
                <a:solidFill>
                  <a:srgbClr val="CD0000"/>
                </a:solidFill>
                <a:latin typeface="Myriad Pro"/>
                <a:ea typeface="Myriad Pro"/>
                <a:cs typeface="Myriad Pro"/>
              </a:defRPr>
            </a:lvl1pPr>
            <a:lvl2pPr algn="l" defTabSz="457200" rtl="0" fontAlgn="base">
              <a:spcBef>
                <a:spcPct val="0"/>
              </a:spcBef>
              <a:spcAft>
                <a:spcPct val="0"/>
              </a:spcAft>
              <a:defRPr sz="3200">
                <a:solidFill>
                  <a:srgbClr val="CD0000"/>
                </a:solidFill>
                <a:latin typeface="Myriad Pro"/>
                <a:ea typeface="Myriad Pro"/>
                <a:cs typeface="Myriad Pro"/>
              </a:defRPr>
            </a:lvl2pPr>
            <a:lvl3pPr algn="l" defTabSz="457200" rtl="0" fontAlgn="base">
              <a:spcBef>
                <a:spcPct val="0"/>
              </a:spcBef>
              <a:spcAft>
                <a:spcPct val="0"/>
              </a:spcAft>
              <a:defRPr sz="3200">
                <a:solidFill>
                  <a:srgbClr val="CD0000"/>
                </a:solidFill>
                <a:latin typeface="Myriad Pro"/>
                <a:ea typeface="Myriad Pro"/>
                <a:cs typeface="Myriad Pro"/>
              </a:defRPr>
            </a:lvl3pPr>
            <a:lvl4pPr algn="l" defTabSz="457200" rtl="0" fontAlgn="base">
              <a:spcBef>
                <a:spcPct val="0"/>
              </a:spcBef>
              <a:spcAft>
                <a:spcPct val="0"/>
              </a:spcAft>
              <a:defRPr sz="3200">
                <a:solidFill>
                  <a:srgbClr val="CD0000"/>
                </a:solidFill>
                <a:latin typeface="Myriad Pro"/>
                <a:ea typeface="Myriad Pro"/>
                <a:cs typeface="Myriad Pro"/>
              </a:defRPr>
            </a:lvl4pPr>
            <a:lvl5pPr algn="l" defTabSz="457200" rtl="0" fontAlgn="base">
              <a:spcBef>
                <a:spcPct val="0"/>
              </a:spcBef>
              <a:spcAft>
                <a:spcPct val="0"/>
              </a:spcAft>
              <a:defRPr sz="3200">
                <a:solidFill>
                  <a:srgbClr val="CD0000"/>
                </a:solidFill>
                <a:latin typeface="Myriad Pro"/>
                <a:ea typeface="Myriad Pro"/>
                <a:cs typeface="Myriad Pro"/>
              </a:defRPr>
            </a:lvl5pPr>
            <a:lvl6pPr marL="457200" algn="l" defTabSz="457200" rtl="0" fontAlgn="base">
              <a:spcBef>
                <a:spcPct val="0"/>
              </a:spcBef>
              <a:spcAft>
                <a:spcPct val="0"/>
              </a:spcAft>
              <a:defRPr sz="3200">
                <a:solidFill>
                  <a:srgbClr val="CD0000"/>
                </a:solidFill>
                <a:latin typeface="Myriad Pro"/>
                <a:ea typeface="Myriad Pro"/>
                <a:cs typeface="Myriad Pro"/>
              </a:defRPr>
            </a:lvl6pPr>
            <a:lvl7pPr marL="914400" algn="l" defTabSz="457200" rtl="0" fontAlgn="base">
              <a:spcBef>
                <a:spcPct val="0"/>
              </a:spcBef>
              <a:spcAft>
                <a:spcPct val="0"/>
              </a:spcAft>
              <a:defRPr sz="3200">
                <a:solidFill>
                  <a:srgbClr val="CD0000"/>
                </a:solidFill>
                <a:latin typeface="Myriad Pro"/>
                <a:ea typeface="Myriad Pro"/>
                <a:cs typeface="Myriad Pro"/>
              </a:defRPr>
            </a:lvl7pPr>
            <a:lvl8pPr marL="1371600" algn="l" defTabSz="457200" rtl="0" fontAlgn="base">
              <a:spcBef>
                <a:spcPct val="0"/>
              </a:spcBef>
              <a:spcAft>
                <a:spcPct val="0"/>
              </a:spcAft>
              <a:defRPr sz="3200">
                <a:solidFill>
                  <a:srgbClr val="CD0000"/>
                </a:solidFill>
                <a:latin typeface="Myriad Pro"/>
                <a:ea typeface="Myriad Pro"/>
                <a:cs typeface="Myriad Pro"/>
              </a:defRPr>
            </a:lvl8pPr>
            <a:lvl9pPr marL="1828800" algn="l" defTabSz="457200" rtl="0" fontAlgn="base">
              <a:spcBef>
                <a:spcPct val="0"/>
              </a:spcBef>
              <a:spcAft>
                <a:spcPct val="0"/>
              </a:spcAft>
              <a:defRPr sz="3200">
                <a:solidFill>
                  <a:srgbClr val="CD0000"/>
                </a:solidFill>
                <a:latin typeface="Myriad Pro"/>
                <a:ea typeface="Myriad Pro"/>
                <a:cs typeface="Myriad Pro"/>
              </a:defRPr>
            </a:lvl9pPr>
          </a:lstStyle>
          <a:p>
            <a:r>
              <a:rPr lang="es-ES" sz="1000" dirty="0">
                <a:solidFill>
                  <a:schemeClr val="tx1"/>
                </a:solidFill>
                <a:latin typeface="Century Gothic" panose="020B0502020202020204" pitchFamily="34" charset="0"/>
              </a:rPr>
              <a:t>Fuente:</a:t>
            </a:r>
            <a:r>
              <a:rPr lang="es-MX" sz="1000" dirty="0">
                <a:solidFill>
                  <a:schemeClr val="tx1"/>
                </a:solidFill>
                <a:latin typeface="Century Gothic" panose="020B0502020202020204" pitchFamily="34" charset="0"/>
              </a:rPr>
              <a:t> Elaborado por la Gerencia Sr. de MFGI del Infonavit </a:t>
            </a:r>
            <a:r>
              <a:rPr lang="es-ES" sz="1000" dirty="0">
                <a:solidFill>
                  <a:schemeClr val="tx1"/>
                </a:solidFill>
                <a:latin typeface="Century Gothic" panose="020B0502020202020204" pitchFamily="34" charset="0"/>
              </a:rPr>
              <a:t> con datos al </a:t>
            </a:r>
            <a:r>
              <a:rPr lang="es-ES" sz="1000" dirty="0" smtClean="0">
                <a:solidFill>
                  <a:schemeClr val="tx1"/>
                </a:solidFill>
                <a:latin typeface="Century Gothic" panose="020B0502020202020204" pitchFamily="34" charset="0"/>
              </a:rPr>
              <a:t>28 de abril de </a:t>
            </a:r>
            <a:r>
              <a:rPr lang="es-ES" sz="1000" dirty="0">
                <a:solidFill>
                  <a:schemeClr val="tx1"/>
                </a:solidFill>
                <a:latin typeface="Century Gothic" panose="020B0502020202020204" pitchFamily="34" charset="0"/>
              </a:rPr>
              <a:t>2017.</a:t>
            </a:r>
            <a:endParaRPr lang="es-MX" sz="1000" dirty="0">
              <a:solidFill>
                <a:schemeClr val="tx1"/>
              </a:solidFill>
              <a:latin typeface="Century Gothic" panose="020B0502020202020204" pitchFamily="34" charset="0"/>
            </a:endParaRPr>
          </a:p>
        </p:txBody>
      </p:sp>
      <p:pic>
        <p:nvPicPr>
          <p:cNvPr id="3" name="Imagen 2"/>
          <p:cNvPicPr>
            <a:picLocks noChangeAspect="1"/>
          </p:cNvPicPr>
          <p:nvPr/>
        </p:nvPicPr>
        <p:blipFill>
          <a:blip r:embed="rId2"/>
          <a:stretch>
            <a:fillRect/>
          </a:stretch>
        </p:blipFill>
        <p:spPr>
          <a:xfrm>
            <a:off x="329666" y="1290637"/>
            <a:ext cx="8484667" cy="5248275"/>
          </a:xfrm>
          <a:prstGeom prst="rect">
            <a:avLst/>
          </a:prstGeom>
        </p:spPr>
      </p:pic>
      <p:sp>
        <p:nvSpPr>
          <p:cNvPr id="8" name="7 Botón de acción: Hacia atrás o Anterior">
            <a:hlinkClick r:id="rId3" action="ppaction://hlinksldjump" highlightClick="1"/>
          </p:cNvPr>
          <p:cNvSpPr/>
          <p:nvPr/>
        </p:nvSpPr>
        <p:spPr>
          <a:xfrm>
            <a:off x="8188037" y="6584923"/>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123471623"/>
      </p:ext>
    </p:extLst>
  </p:cSld>
  <p:clrMapOvr>
    <a:masterClrMapping/>
  </p:clrMapOvr>
  <p:timing>
    <p:tnLst>
      <p:par>
        <p:cTn id="1" dur="indefinite" restart="never" nodeType="tmRoot"/>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ítulo 3"/>
          <p:cNvSpPr>
            <a:spLocks noGrp="1"/>
          </p:cNvSpPr>
          <p:nvPr>
            <p:ph type="title"/>
          </p:nvPr>
        </p:nvSpPr>
        <p:spPr>
          <a:xfrm>
            <a:off x="457200" y="274638"/>
            <a:ext cx="7315200" cy="631825"/>
          </a:xfrm>
        </p:spPr>
        <p:txBody>
          <a:bodyPr/>
          <a:lstStyle/>
          <a:p>
            <a:r>
              <a:rPr lang="es-MX" sz="2000" b="1" dirty="0" smtClean="0">
                <a:latin typeface="Century Gothic" panose="020B0502020202020204" pitchFamily="34" charset="0"/>
              </a:rPr>
              <a:t>Anexo. Montos </a:t>
            </a:r>
            <a:r>
              <a:rPr lang="es-MX" sz="2000" b="1" dirty="0">
                <a:latin typeface="Century Gothic" panose="020B0502020202020204" pitchFamily="34" charset="0"/>
              </a:rPr>
              <a:t>Udibonos FANVIT</a:t>
            </a:r>
          </a:p>
        </p:txBody>
      </p:sp>
      <p:sp>
        <p:nvSpPr>
          <p:cNvPr id="2" name="1 Marcador de número de diapositiva"/>
          <p:cNvSpPr>
            <a:spLocks noGrp="1"/>
          </p:cNvSpPr>
          <p:nvPr>
            <p:ph type="sldNum" sz="quarter" idx="12"/>
          </p:nvPr>
        </p:nvSpPr>
        <p:spPr>
          <a:xfrm>
            <a:off x="8300852" y="6356350"/>
            <a:ext cx="479313" cy="365125"/>
          </a:xfrm>
        </p:spPr>
        <p:txBody>
          <a:bodyPr/>
          <a:lstStyle/>
          <a:p>
            <a:pPr algn="ctr"/>
            <a:fld id="{05E83AA4-A00D-4AA0-8FE8-B93C9F3EC141}" type="slidenum">
              <a:rPr lang="es-ES" altLang="es-MX" smtClean="0">
                <a:latin typeface="Century Gothic" panose="020B0502020202020204" pitchFamily="34" charset="0"/>
              </a:rPr>
              <a:pPr algn="ctr"/>
              <a:t>146</a:t>
            </a:fld>
            <a:endParaRPr lang="es-ES" altLang="es-MX" dirty="0">
              <a:latin typeface="Century Gothic" panose="020B0502020202020204" pitchFamily="34" charset="0"/>
            </a:endParaRPr>
          </a:p>
        </p:txBody>
      </p:sp>
      <p:sp>
        <p:nvSpPr>
          <p:cNvPr id="6" name="1 Título"/>
          <p:cNvSpPr txBox="1">
            <a:spLocks/>
          </p:cNvSpPr>
          <p:nvPr/>
        </p:nvSpPr>
        <p:spPr bwMode="auto">
          <a:xfrm>
            <a:off x="200164" y="6371554"/>
            <a:ext cx="7407462" cy="315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normAutofit fontScale="97500"/>
          </a:bodyPr>
          <a:lstStyle>
            <a:lvl1pPr algn="l" defTabSz="457200" rtl="0" fontAlgn="base">
              <a:spcBef>
                <a:spcPct val="0"/>
              </a:spcBef>
              <a:spcAft>
                <a:spcPct val="0"/>
              </a:spcAft>
              <a:defRPr sz="3200" kern="1200">
                <a:solidFill>
                  <a:srgbClr val="CD0000"/>
                </a:solidFill>
                <a:latin typeface="Myriad Pro"/>
                <a:ea typeface="Myriad Pro"/>
                <a:cs typeface="Myriad Pro"/>
              </a:defRPr>
            </a:lvl1pPr>
            <a:lvl2pPr algn="l" defTabSz="457200" rtl="0" fontAlgn="base">
              <a:spcBef>
                <a:spcPct val="0"/>
              </a:spcBef>
              <a:spcAft>
                <a:spcPct val="0"/>
              </a:spcAft>
              <a:defRPr sz="3200">
                <a:solidFill>
                  <a:srgbClr val="CD0000"/>
                </a:solidFill>
                <a:latin typeface="Myriad Pro"/>
                <a:ea typeface="Myriad Pro"/>
                <a:cs typeface="Myriad Pro"/>
              </a:defRPr>
            </a:lvl2pPr>
            <a:lvl3pPr algn="l" defTabSz="457200" rtl="0" fontAlgn="base">
              <a:spcBef>
                <a:spcPct val="0"/>
              </a:spcBef>
              <a:spcAft>
                <a:spcPct val="0"/>
              </a:spcAft>
              <a:defRPr sz="3200">
                <a:solidFill>
                  <a:srgbClr val="CD0000"/>
                </a:solidFill>
                <a:latin typeface="Myriad Pro"/>
                <a:ea typeface="Myriad Pro"/>
                <a:cs typeface="Myriad Pro"/>
              </a:defRPr>
            </a:lvl3pPr>
            <a:lvl4pPr algn="l" defTabSz="457200" rtl="0" fontAlgn="base">
              <a:spcBef>
                <a:spcPct val="0"/>
              </a:spcBef>
              <a:spcAft>
                <a:spcPct val="0"/>
              </a:spcAft>
              <a:defRPr sz="3200">
                <a:solidFill>
                  <a:srgbClr val="CD0000"/>
                </a:solidFill>
                <a:latin typeface="Myriad Pro"/>
                <a:ea typeface="Myriad Pro"/>
                <a:cs typeface="Myriad Pro"/>
              </a:defRPr>
            </a:lvl4pPr>
            <a:lvl5pPr algn="l" defTabSz="457200" rtl="0" fontAlgn="base">
              <a:spcBef>
                <a:spcPct val="0"/>
              </a:spcBef>
              <a:spcAft>
                <a:spcPct val="0"/>
              </a:spcAft>
              <a:defRPr sz="3200">
                <a:solidFill>
                  <a:srgbClr val="CD0000"/>
                </a:solidFill>
                <a:latin typeface="Myriad Pro"/>
                <a:ea typeface="Myriad Pro"/>
                <a:cs typeface="Myriad Pro"/>
              </a:defRPr>
            </a:lvl5pPr>
            <a:lvl6pPr marL="457200" algn="l" defTabSz="457200" rtl="0" fontAlgn="base">
              <a:spcBef>
                <a:spcPct val="0"/>
              </a:spcBef>
              <a:spcAft>
                <a:spcPct val="0"/>
              </a:spcAft>
              <a:defRPr sz="3200">
                <a:solidFill>
                  <a:srgbClr val="CD0000"/>
                </a:solidFill>
                <a:latin typeface="Myriad Pro"/>
                <a:ea typeface="Myriad Pro"/>
                <a:cs typeface="Myriad Pro"/>
              </a:defRPr>
            </a:lvl6pPr>
            <a:lvl7pPr marL="914400" algn="l" defTabSz="457200" rtl="0" fontAlgn="base">
              <a:spcBef>
                <a:spcPct val="0"/>
              </a:spcBef>
              <a:spcAft>
                <a:spcPct val="0"/>
              </a:spcAft>
              <a:defRPr sz="3200">
                <a:solidFill>
                  <a:srgbClr val="CD0000"/>
                </a:solidFill>
                <a:latin typeface="Myriad Pro"/>
                <a:ea typeface="Myriad Pro"/>
                <a:cs typeface="Myriad Pro"/>
              </a:defRPr>
            </a:lvl7pPr>
            <a:lvl8pPr marL="1371600" algn="l" defTabSz="457200" rtl="0" fontAlgn="base">
              <a:spcBef>
                <a:spcPct val="0"/>
              </a:spcBef>
              <a:spcAft>
                <a:spcPct val="0"/>
              </a:spcAft>
              <a:defRPr sz="3200">
                <a:solidFill>
                  <a:srgbClr val="CD0000"/>
                </a:solidFill>
                <a:latin typeface="Myriad Pro"/>
                <a:ea typeface="Myriad Pro"/>
                <a:cs typeface="Myriad Pro"/>
              </a:defRPr>
            </a:lvl8pPr>
            <a:lvl9pPr marL="1828800" algn="l" defTabSz="457200" rtl="0" fontAlgn="base">
              <a:spcBef>
                <a:spcPct val="0"/>
              </a:spcBef>
              <a:spcAft>
                <a:spcPct val="0"/>
              </a:spcAft>
              <a:defRPr sz="3200">
                <a:solidFill>
                  <a:srgbClr val="CD0000"/>
                </a:solidFill>
                <a:latin typeface="Myriad Pro"/>
                <a:ea typeface="Myriad Pro"/>
                <a:cs typeface="Myriad Pro"/>
              </a:defRPr>
            </a:lvl9pPr>
          </a:lstStyle>
          <a:p>
            <a:r>
              <a:rPr lang="es-ES" sz="1000" dirty="0">
                <a:solidFill>
                  <a:schemeClr val="tx1"/>
                </a:solidFill>
                <a:latin typeface="Century Gothic" panose="020B0502020202020204" pitchFamily="34" charset="0"/>
              </a:rPr>
              <a:t>Fuente:</a:t>
            </a:r>
            <a:r>
              <a:rPr lang="es-MX" sz="1000" dirty="0">
                <a:solidFill>
                  <a:schemeClr val="tx1"/>
                </a:solidFill>
                <a:latin typeface="Century Gothic" panose="020B0502020202020204" pitchFamily="34" charset="0"/>
              </a:rPr>
              <a:t> Elaborado por la Gerencia Sr. de MFGI del Infonavit </a:t>
            </a:r>
            <a:r>
              <a:rPr lang="es-ES" sz="1000" dirty="0">
                <a:solidFill>
                  <a:schemeClr val="tx1"/>
                </a:solidFill>
                <a:latin typeface="Century Gothic" panose="020B0502020202020204" pitchFamily="34" charset="0"/>
              </a:rPr>
              <a:t> con datos al 28 de abril de 2017.</a:t>
            </a:r>
            <a:endParaRPr lang="es-MX" sz="1000" dirty="0">
              <a:solidFill>
                <a:schemeClr val="tx1"/>
              </a:solidFill>
              <a:latin typeface="Century Gothic" panose="020B0502020202020204" pitchFamily="34" charset="0"/>
            </a:endParaRPr>
          </a:p>
        </p:txBody>
      </p:sp>
      <p:pic>
        <p:nvPicPr>
          <p:cNvPr id="3" name="Imagen 2"/>
          <p:cNvPicPr>
            <a:picLocks noChangeAspect="1"/>
          </p:cNvPicPr>
          <p:nvPr/>
        </p:nvPicPr>
        <p:blipFill>
          <a:blip r:embed="rId2"/>
          <a:stretch>
            <a:fillRect/>
          </a:stretch>
        </p:blipFill>
        <p:spPr>
          <a:xfrm>
            <a:off x="200164" y="2190706"/>
            <a:ext cx="8580001" cy="2828925"/>
          </a:xfrm>
          <a:prstGeom prst="rect">
            <a:avLst/>
          </a:prstGeom>
        </p:spPr>
      </p:pic>
      <p:sp>
        <p:nvSpPr>
          <p:cNvPr id="8" name="7 Botón de acción: Hacia atrás o Anterior">
            <a:hlinkClick r:id="rId3" action="ppaction://hlinksldjump" highlightClick="1"/>
          </p:cNvPr>
          <p:cNvSpPr/>
          <p:nvPr/>
        </p:nvSpPr>
        <p:spPr>
          <a:xfrm>
            <a:off x="7980218" y="6446242"/>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1288098513"/>
      </p:ext>
    </p:extLst>
  </p:cSld>
  <p:clrMapOvr>
    <a:masterClrMapping/>
  </p:clrMapOvr>
  <p:timing>
    <p:tnLst>
      <p:par>
        <p:cTn id="1" dur="indefinite" restart="never" nodeType="tmRoot"/>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ítulo 3"/>
          <p:cNvSpPr>
            <a:spLocks noGrp="1"/>
          </p:cNvSpPr>
          <p:nvPr>
            <p:ph type="title"/>
          </p:nvPr>
        </p:nvSpPr>
        <p:spPr>
          <a:xfrm>
            <a:off x="457200" y="274638"/>
            <a:ext cx="7315200" cy="631825"/>
          </a:xfrm>
        </p:spPr>
        <p:txBody>
          <a:bodyPr/>
          <a:lstStyle/>
          <a:p>
            <a:r>
              <a:rPr lang="es-MX" sz="2000" b="1" dirty="0">
                <a:latin typeface="Century Gothic" panose="020B0502020202020204" pitchFamily="34" charset="0"/>
              </a:rPr>
              <a:t>Anexo. Sensibilidad Udibonos FANVIT</a:t>
            </a:r>
          </a:p>
        </p:txBody>
      </p:sp>
      <p:sp>
        <p:nvSpPr>
          <p:cNvPr id="2" name="1 Marcador de número de diapositiva"/>
          <p:cNvSpPr>
            <a:spLocks noGrp="1"/>
          </p:cNvSpPr>
          <p:nvPr>
            <p:ph type="sldNum" sz="quarter" idx="12"/>
          </p:nvPr>
        </p:nvSpPr>
        <p:spPr>
          <a:xfrm>
            <a:off x="8508670" y="6492875"/>
            <a:ext cx="635329" cy="365125"/>
          </a:xfrm>
        </p:spPr>
        <p:txBody>
          <a:bodyPr/>
          <a:lstStyle/>
          <a:p>
            <a:pPr algn="ctr"/>
            <a:fld id="{05E83AA4-A00D-4AA0-8FE8-B93C9F3EC141}" type="slidenum">
              <a:rPr lang="es-ES" altLang="es-MX" smtClean="0">
                <a:latin typeface="Century Gothic" panose="020B0502020202020204" pitchFamily="34" charset="0"/>
              </a:rPr>
              <a:pPr algn="ctr"/>
              <a:t>147</a:t>
            </a:fld>
            <a:endParaRPr lang="es-ES" altLang="es-MX" dirty="0">
              <a:latin typeface="Century Gothic" panose="020B0502020202020204" pitchFamily="34" charset="0"/>
            </a:endParaRPr>
          </a:p>
        </p:txBody>
      </p:sp>
      <p:sp>
        <p:nvSpPr>
          <p:cNvPr id="6" name="1 Título"/>
          <p:cNvSpPr txBox="1">
            <a:spLocks/>
          </p:cNvSpPr>
          <p:nvPr/>
        </p:nvSpPr>
        <p:spPr bwMode="auto">
          <a:xfrm>
            <a:off x="200164" y="6554155"/>
            <a:ext cx="7407462" cy="315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normAutofit fontScale="97500"/>
          </a:bodyPr>
          <a:lstStyle>
            <a:lvl1pPr algn="l" defTabSz="457200" rtl="0" fontAlgn="base">
              <a:spcBef>
                <a:spcPct val="0"/>
              </a:spcBef>
              <a:spcAft>
                <a:spcPct val="0"/>
              </a:spcAft>
              <a:defRPr sz="3200" kern="1200">
                <a:solidFill>
                  <a:srgbClr val="CD0000"/>
                </a:solidFill>
                <a:latin typeface="Myriad Pro"/>
                <a:ea typeface="Myriad Pro"/>
                <a:cs typeface="Myriad Pro"/>
              </a:defRPr>
            </a:lvl1pPr>
            <a:lvl2pPr algn="l" defTabSz="457200" rtl="0" fontAlgn="base">
              <a:spcBef>
                <a:spcPct val="0"/>
              </a:spcBef>
              <a:spcAft>
                <a:spcPct val="0"/>
              </a:spcAft>
              <a:defRPr sz="3200">
                <a:solidFill>
                  <a:srgbClr val="CD0000"/>
                </a:solidFill>
                <a:latin typeface="Myriad Pro"/>
                <a:ea typeface="Myriad Pro"/>
                <a:cs typeface="Myriad Pro"/>
              </a:defRPr>
            </a:lvl2pPr>
            <a:lvl3pPr algn="l" defTabSz="457200" rtl="0" fontAlgn="base">
              <a:spcBef>
                <a:spcPct val="0"/>
              </a:spcBef>
              <a:spcAft>
                <a:spcPct val="0"/>
              </a:spcAft>
              <a:defRPr sz="3200">
                <a:solidFill>
                  <a:srgbClr val="CD0000"/>
                </a:solidFill>
                <a:latin typeface="Myriad Pro"/>
                <a:ea typeface="Myriad Pro"/>
                <a:cs typeface="Myriad Pro"/>
              </a:defRPr>
            </a:lvl3pPr>
            <a:lvl4pPr algn="l" defTabSz="457200" rtl="0" fontAlgn="base">
              <a:spcBef>
                <a:spcPct val="0"/>
              </a:spcBef>
              <a:spcAft>
                <a:spcPct val="0"/>
              </a:spcAft>
              <a:defRPr sz="3200">
                <a:solidFill>
                  <a:srgbClr val="CD0000"/>
                </a:solidFill>
                <a:latin typeface="Myriad Pro"/>
                <a:ea typeface="Myriad Pro"/>
                <a:cs typeface="Myriad Pro"/>
              </a:defRPr>
            </a:lvl4pPr>
            <a:lvl5pPr algn="l" defTabSz="457200" rtl="0" fontAlgn="base">
              <a:spcBef>
                <a:spcPct val="0"/>
              </a:spcBef>
              <a:spcAft>
                <a:spcPct val="0"/>
              </a:spcAft>
              <a:defRPr sz="3200">
                <a:solidFill>
                  <a:srgbClr val="CD0000"/>
                </a:solidFill>
                <a:latin typeface="Myriad Pro"/>
                <a:ea typeface="Myriad Pro"/>
                <a:cs typeface="Myriad Pro"/>
              </a:defRPr>
            </a:lvl5pPr>
            <a:lvl6pPr marL="457200" algn="l" defTabSz="457200" rtl="0" fontAlgn="base">
              <a:spcBef>
                <a:spcPct val="0"/>
              </a:spcBef>
              <a:spcAft>
                <a:spcPct val="0"/>
              </a:spcAft>
              <a:defRPr sz="3200">
                <a:solidFill>
                  <a:srgbClr val="CD0000"/>
                </a:solidFill>
                <a:latin typeface="Myriad Pro"/>
                <a:ea typeface="Myriad Pro"/>
                <a:cs typeface="Myriad Pro"/>
              </a:defRPr>
            </a:lvl6pPr>
            <a:lvl7pPr marL="914400" algn="l" defTabSz="457200" rtl="0" fontAlgn="base">
              <a:spcBef>
                <a:spcPct val="0"/>
              </a:spcBef>
              <a:spcAft>
                <a:spcPct val="0"/>
              </a:spcAft>
              <a:defRPr sz="3200">
                <a:solidFill>
                  <a:srgbClr val="CD0000"/>
                </a:solidFill>
                <a:latin typeface="Myriad Pro"/>
                <a:ea typeface="Myriad Pro"/>
                <a:cs typeface="Myriad Pro"/>
              </a:defRPr>
            </a:lvl7pPr>
            <a:lvl8pPr marL="1371600" algn="l" defTabSz="457200" rtl="0" fontAlgn="base">
              <a:spcBef>
                <a:spcPct val="0"/>
              </a:spcBef>
              <a:spcAft>
                <a:spcPct val="0"/>
              </a:spcAft>
              <a:defRPr sz="3200">
                <a:solidFill>
                  <a:srgbClr val="CD0000"/>
                </a:solidFill>
                <a:latin typeface="Myriad Pro"/>
                <a:ea typeface="Myriad Pro"/>
                <a:cs typeface="Myriad Pro"/>
              </a:defRPr>
            </a:lvl8pPr>
            <a:lvl9pPr marL="1828800" algn="l" defTabSz="457200" rtl="0" fontAlgn="base">
              <a:spcBef>
                <a:spcPct val="0"/>
              </a:spcBef>
              <a:spcAft>
                <a:spcPct val="0"/>
              </a:spcAft>
              <a:defRPr sz="3200">
                <a:solidFill>
                  <a:srgbClr val="CD0000"/>
                </a:solidFill>
                <a:latin typeface="Myriad Pro"/>
                <a:ea typeface="Myriad Pro"/>
                <a:cs typeface="Myriad Pro"/>
              </a:defRPr>
            </a:lvl9pPr>
          </a:lstStyle>
          <a:p>
            <a:r>
              <a:rPr lang="es-ES" sz="1000" dirty="0">
                <a:solidFill>
                  <a:schemeClr val="tx1"/>
                </a:solidFill>
                <a:latin typeface="Century Gothic" panose="020B0502020202020204" pitchFamily="34" charset="0"/>
              </a:rPr>
              <a:t>Fuente:</a:t>
            </a:r>
            <a:r>
              <a:rPr lang="es-MX" sz="1000" dirty="0">
                <a:solidFill>
                  <a:schemeClr val="tx1"/>
                </a:solidFill>
                <a:latin typeface="Century Gothic" panose="020B0502020202020204" pitchFamily="34" charset="0"/>
              </a:rPr>
              <a:t> Elaborado por la Gerencia Sr. de MFGI del Infonavit </a:t>
            </a:r>
            <a:r>
              <a:rPr lang="es-ES" sz="1000" dirty="0">
                <a:solidFill>
                  <a:schemeClr val="tx1"/>
                </a:solidFill>
                <a:latin typeface="Century Gothic" panose="020B0502020202020204" pitchFamily="34" charset="0"/>
              </a:rPr>
              <a:t> con datos al 28 de abril de 2017.</a:t>
            </a:r>
            <a:endParaRPr lang="es-MX" sz="1000" dirty="0">
              <a:solidFill>
                <a:schemeClr val="tx1"/>
              </a:solidFill>
              <a:latin typeface="Century Gothic" panose="020B0502020202020204" pitchFamily="34" charset="0"/>
            </a:endParaRPr>
          </a:p>
        </p:txBody>
      </p:sp>
      <p:pic>
        <p:nvPicPr>
          <p:cNvPr id="5" name="Imagen 4"/>
          <p:cNvPicPr>
            <a:picLocks noChangeAspect="1"/>
          </p:cNvPicPr>
          <p:nvPr/>
        </p:nvPicPr>
        <p:blipFill>
          <a:blip r:embed="rId2"/>
          <a:stretch>
            <a:fillRect/>
          </a:stretch>
        </p:blipFill>
        <p:spPr>
          <a:xfrm>
            <a:off x="281999" y="1174750"/>
            <a:ext cx="8580001" cy="5181600"/>
          </a:xfrm>
          <a:prstGeom prst="rect">
            <a:avLst/>
          </a:prstGeom>
        </p:spPr>
      </p:pic>
      <p:sp>
        <p:nvSpPr>
          <p:cNvPr id="8" name="7 Botón de acción: Hacia atrás o Anterior">
            <a:hlinkClick r:id="rId3" action="ppaction://hlinksldjump" highlightClick="1"/>
          </p:cNvPr>
          <p:cNvSpPr/>
          <p:nvPr/>
        </p:nvSpPr>
        <p:spPr>
          <a:xfrm>
            <a:off x="8188037" y="6584923"/>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2559602511"/>
      </p:ext>
    </p:extLst>
  </p:cSld>
  <p:clrMapOvr>
    <a:masterClrMapping/>
  </p:clrMapOvr>
  <p:timing>
    <p:tnLst>
      <p:par>
        <p:cTn id="1" dur="indefinite" restart="never" nodeType="tmRoot"/>
      </p:par>
    </p:tn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ítulo 3"/>
          <p:cNvSpPr>
            <a:spLocks noGrp="1"/>
          </p:cNvSpPr>
          <p:nvPr>
            <p:ph type="title"/>
          </p:nvPr>
        </p:nvSpPr>
        <p:spPr>
          <a:xfrm>
            <a:off x="457200" y="375306"/>
            <a:ext cx="5562600" cy="631825"/>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r>
              <a:rPr lang="es-MX" sz="2000" b="1" dirty="0">
                <a:latin typeface="Century Gothic" panose="020B0502020202020204" pitchFamily="34" charset="0"/>
              </a:rPr>
              <a:t>Anexo. Renta </a:t>
            </a:r>
            <a:r>
              <a:rPr lang="es-MX" sz="2000" b="1" dirty="0" smtClean="0">
                <a:latin typeface="Century Gothic" panose="020B0502020202020204" pitchFamily="34" charset="0"/>
              </a:rPr>
              <a:t>Variable </a:t>
            </a:r>
            <a:r>
              <a:rPr lang="es-MX" sz="2000" b="1" dirty="0">
                <a:latin typeface="Century Gothic" panose="020B0502020202020204" pitchFamily="34" charset="0"/>
              </a:rPr>
              <a:t>en pesos</a:t>
            </a:r>
          </a:p>
        </p:txBody>
      </p:sp>
      <p:graphicFrame>
        <p:nvGraphicFramePr>
          <p:cNvPr id="8" name="Chart 1">
            <a:extLst>
              <a:ext uri="{FF2B5EF4-FFF2-40B4-BE49-F238E27FC236}">
                <a16:creationId xmlns="" xmlns:a16="http://schemas.microsoft.com/office/drawing/2014/main" id="{00000000-0008-0000-0100-000002000000}"/>
              </a:ext>
            </a:extLst>
          </p:cNvPr>
          <p:cNvGraphicFramePr>
            <a:graphicFrameLocks/>
          </p:cNvGraphicFramePr>
          <p:nvPr>
            <p:extLst/>
          </p:nvPr>
        </p:nvGraphicFramePr>
        <p:xfrm>
          <a:off x="1779078" y="1412278"/>
          <a:ext cx="2828924" cy="24955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9" name="Chart 6">
            <a:extLst>
              <a:ext uri="{FF2B5EF4-FFF2-40B4-BE49-F238E27FC236}">
                <a16:creationId xmlns="" xmlns:a16="http://schemas.microsoft.com/office/drawing/2014/main" id="{00000000-0008-0000-0100-000007000000}"/>
              </a:ext>
            </a:extLst>
          </p:cNvPr>
          <p:cNvGraphicFramePr>
            <a:graphicFrameLocks/>
          </p:cNvGraphicFramePr>
          <p:nvPr>
            <p:extLst/>
          </p:nvPr>
        </p:nvGraphicFramePr>
        <p:xfrm>
          <a:off x="4979478" y="1412277"/>
          <a:ext cx="2828924" cy="249555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0" name="Chart 7">
            <a:extLst>
              <a:ext uri="{FF2B5EF4-FFF2-40B4-BE49-F238E27FC236}">
                <a16:creationId xmlns="" xmlns:a16="http://schemas.microsoft.com/office/drawing/2014/main" id="{00000000-0008-0000-0100-000008000000}"/>
              </a:ext>
            </a:extLst>
          </p:cNvPr>
          <p:cNvGraphicFramePr>
            <a:graphicFrameLocks/>
          </p:cNvGraphicFramePr>
          <p:nvPr>
            <p:extLst/>
          </p:nvPr>
        </p:nvGraphicFramePr>
        <p:xfrm>
          <a:off x="1798125" y="4107852"/>
          <a:ext cx="2828925" cy="248602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1" name="Chart 8">
            <a:extLst>
              <a:ext uri="{FF2B5EF4-FFF2-40B4-BE49-F238E27FC236}">
                <a16:creationId xmlns="" xmlns:a16="http://schemas.microsoft.com/office/drawing/2014/main" id="{00000000-0008-0000-0100-000009000000}"/>
              </a:ext>
            </a:extLst>
          </p:cNvPr>
          <p:cNvGraphicFramePr>
            <a:graphicFrameLocks/>
          </p:cNvGraphicFramePr>
          <p:nvPr>
            <p:extLst/>
          </p:nvPr>
        </p:nvGraphicFramePr>
        <p:xfrm>
          <a:off x="4989001" y="4117377"/>
          <a:ext cx="2828926" cy="2486025"/>
        </p:xfrm>
        <a:graphic>
          <a:graphicData uri="http://schemas.openxmlformats.org/drawingml/2006/chart">
            <c:chart xmlns:c="http://schemas.openxmlformats.org/drawingml/2006/chart" xmlns:r="http://schemas.openxmlformats.org/officeDocument/2006/relationships" r:id="rId5"/>
          </a:graphicData>
        </a:graphic>
      </p:graphicFrame>
      <p:sp>
        <p:nvSpPr>
          <p:cNvPr id="12" name="1 Título"/>
          <p:cNvSpPr txBox="1">
            <a:spLocks/>
          </p:cNvSpPr>
          <p:nvPr/>
        </p:nvSpPr>
        <p:spPr bwMode="auto">
          <a:xfrm>
            <a:off x="200164" y="6562504"/>
            <a:ext cx="7407462" cy="315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normAutofit fontScale="97500"/>
          </a:bodyPr>
          <a:lstStyle>
            <a:lvl1pPr algn="l" defTabSz="457200" rtl="0" fontAlgn="base">
              <a:spcBef>
                <a:spcPct val="0"/>
              </a:spcBef>
              <a:spcAft>
                <a:spcPct val="0"/>
              </a:spcAft>
              <a:defRPr sz="3200" kern="1200">
                <a:solidFill>
                  <a:srgbClr val="CD0000"/>
                </a:solidFill>
                <a:latin typeface="Myriad Pro"/>
                <a:ea typeface="Myriad Pro"/>
                <a:cs typeface="Myriad Pro"/>
              </a:defRPr>
            </a:lvl1pPr>
            <a:lvl2pPr algn="l" defTabSz="457200" rtl="0" fontAlgn="base">
              <a:spcBef>
                <a:spcPct val="0"/>
              </a:spcBef>
              <a:spcAft>
                <a:spcPct val="0"/>
              </a:spcAft>
              <a:defRPr sz="3200">
                <a:solidFill>
                  <a:srgbClr val="CD0000"/>
                </a:solidFill>
                <a:latin typeface="Myriad Pro"/>
                <a:ea typeface="Myriad Pro"/>
                <a:cs typeface="Myriad Pro"/>
              </a:defRPr>
            </a:lvl2pPr>
            <a:lvl3pPr algn="l" defTabSz="457200" rtl="0" fontAlgn="base">
              <a:spcBef>
                <a:spcPct val="0"/>
              </a:spcBef>
              <a:spcAft>
                <a:spcPct val="0"/>
              </a:spcAft>
              <a:defRPr sz="3200">
                <a:solidFill>
                  <a:srgbClr val="CD0000"/>
                </a:solidFill>
                <a:latin typeface="Myriad Pro"/>
                <a:ea typeface="Myriad Pro"/>
                <a:cs typeface="Myriad Pro"/>
              </a:defRPr>
            </a:lvl3pPr>
            <a:lvl4pPr algn="l" defTabSz="457200" rtl="0" fontAlgn="base">
              <a:spcBef>
                <a:spcPct val="0"/>
              </a:spcBef>
              <a:spcAft>
                <a:spcPct val="0"/>
              </a:spcAft>
              <a:defRPr sz="3200">
                <a:solidFill>
                  <a:srgbClr val="CD0000"/>
                </a:solidFill>
                <a:latin typeface="Myriad Pro"/>
                <a:ea typeface="Myriad Pro"/>
                <a:cs typeface="Myriad Pro"/>
              </a:defRPr>
            </a:lvl4pPr>
            <a:lvl5pPr algn="l" defTabSz="457200" rtl="0" fontAlgn="base">
              <a:spcBef>
                <a:spcPct val="0"/>
              </a:spcBef>
              <a:spcAft>
                <a:spcPct val="0"/>
              </a:spcAft>
              <a:defRPr sz="3200">
                <a:solidFill>
                  <a:srgbClr val="CD0000"/>
                </a:solidFill>
                <a:latin typeface="Myriad Pro"/>
                <a:ea typeface="Myriad Pro"/>
                <a:cs typeface="Myriad Pro"/>
              </a:defRPr>
            </a:lvl5pPr>
            <a:lvl6pPr marL="457200" algn="l" defTabSz="457200" rtl="0" fontAlgn="base">
              <a:spcBef>
                <a:spcPct val="0"/>
              </a:spcBef>
              <a:spcAft>
                <a:spcPct val="0"/>
              </a:spcAft>
              <a:defRPr sz="3200">
                <a:solidFill>
                  <a:srgbClr val="CD0000"/>
                </a:solidFill>
                <a:latin typeface="Myriad Pro"/>
                <a:ea typeface="Myriad Pro"/>
                <a:cs typeface="Myriad Pro"/>
              </a:defRPr>
            </a:lvl6pPr>
            <a:lvl7pPr marL="914400" algn="l" defTabSz="457200" rtl="0" fontAlgn="base">
              <a:spcBef>
                <a:spcPct val="0"/>
              </a:spcBef>
              <a:spcAft>
                <a:spcPct val="0"/>
              </a:spcAft>
              <a:defRPr sz="3200">
                <a:solidFill>
                  <a:srgbClr val="CD0000"/>
                </a:solidFill>
                <a:latin typeface="Myriad Pro"/>
                <a:ea typeface="Myriad Pro"/>
                <a:cs typeface="Myriad Pro"/>
              </a:defRPr>
            </a:lvl7pPr>
            <a:lvl8pPr marL="1371600" algn="l" defTabSz="457200" rtl="0" fontAlgn="base">
              <a:spcBef>
                <a:spcPct val="0"/>
              </a:spcBef>
              <a:spcAft>
                <a:spcPct val="0"/>
              </a:spcAft>
              <a:defRPr sz="3200">
                <a:solidFill>
                  <a:srgbClr val="CD0000"/>
                </a:solidFill>
                <a:latin typeface="Myriad Pro"/>
                <a:ea typeface="Myriad Pro"/>
                <a:cs typeface="Myriad Pro"/>
              </a:defRPr>
            </a:lvl8pPr>
            <a:lvl9pPr marL="1828800" algn="l" defTabSz="457200" rtl="0" fontAlgn="base">
              <a:spcBef>
                <a:spcPct val="0"/>
              </a:spcBef>
              <a:spcAft>
                <a:spcPct val="0"/>
              </a:spcAft>
              <a:defRPr sz="3200">
                <a:solidFill>
                  <a:srgbClr val="CD0000"/>
                </a:solidFill>
                <a:latin typeface="Myriad Pro"/>
                <a:ea typeface="Myriad Pro"/>
                <a:cs typeface="Myriad Pro"/>
              </a:defRPr>
            </a:lvl9pPr>
          </a:lstStyle>
          <a:p>
            <a:r>
              <a:rPr lang="es-ES" sz="1000" dirty="0">
                <a:solidFill>
                  <a:schemeClr val="tx1"/>
                </a:solidFill>
                <a:latin typeface="Century Gothic" panose="020B0502020202020204" pitchFamily="34" charset="0"/>
              </a:rPr>
              <a:t>Fuente:</a:t>
            </a:r>
            <a:r>
              <a:rPr lang="es-MX" sz="1000" dirty="0">
                <a:solidFill>
                  <a:schemeClr val="tx1"/>
                </a:solidFill>
                <a:latin typeface="Century Gothic" panose="020B0502020202020204" pitchFamily="34" charset="0"/>
              </a:rPr>
              <a:t> Elaborado por la Gerencia Sr. de MFGI del Infonavit </a:t>
            </a:r>
            <a:r>
              <a:rPr lang="es-ES" sz="1000" dirty="0">
                <a:solidFill>
                  <a:schemeClr val="tx1"/>
                </a:solidFill>
                <a:latin typeface="Century Gothic" panose="020B0502020202020204" pitchFamily="34" charset="0"/>
              </a:rPr>
              <a:t> con datos al 28 de abril de 2017.</a:t>
            </a:r>
            <a:endParaRPr lang="es-MX" sz="1000" dirty="0">
              <a:solidFill>
                <a:schemeClr val="tx1"/>
              </a:solidFill>
              <a:latin typeface="Century Gothic" panose="020B0502020202020204" pitchFamily="34" charset="0"/>
            </a:endParaRPr>
          </a:p>
        </p:txBody>
      </p:sp>
      <p:sp>
        <p:nvSpPr>
          <p:cNvPr id="2" name="1 Marcador de número de diapositiva"/>
          <p:cNvSpPr>
            <a:spLocks noGrp="1"/>
          </p:cNvSpPr>
          <p:nvPr>
            <p:ph type="sldNum" sz="quarter" idx="12"/>
          </p:nvPr>
        </p:nvSpPr>
        <p:spPr>
          <a:xfrm>
            <a:off x="8645236" y="6492875"/>
            <a:ext cx="498764" cy="365125"/>
          </a:xfrm>
        </p:spPr>
        <p:txBody>
          <a:bodyPr vert="horz" wrap="square" lIns="91440" tIns="45720" rIns="91440" bIns="45720" numCol="1" anchor="ctr" anchorCtr="0" compatLnSpc="1">
            <a:prstTxWarp prst="textNoShape">
              <a:avLst/>
            </a:prstTxWarp>
          </a:bodyPr>
          <a:lstStyle/>
          <a:p>
            <a:pPr algn="ctr"/>
            <a:fld id="{05E83AA4-A00D-4AA0-8FE8-B93C9F3EC141}" type="slidenum">
              <a:rPr lang="es-ES" altLang="es-MX">
                <a:latin typeface="Century Gothic" panose="020B0502020202020204" pitchFamily="34" charset="0"/>
              </a:rPr>
              <a:pPr algn="ctr"/>
              <a:t>148</a:t>
            </a:fld>
            <a:endParaRPr lang="es-ES" altLang="es-MX" dirty="0">
              <a:latin typeface="Century Gothic" panose="020B0502020202020204" pitchFamily="34" charset="0"/>
            </a:endParaRPr>
          </a:p>
        </p:txBody>
      </p:sp>
      <p:sp>
        <p:nvSpPr>
          <p:cNvPr id="14" name="13 Botón de acción: Hacia atrás o Anterior">
            <a:hlinkClick r:id="rId6" action="ppaction://hlinksldjump" highlightClick="1"/>
          </p:cNvPr>
          <p:cNvSpPr/>
          <p:nvPr/>
        </p:nvSpPr>
        <p:spPr>
          <a:xfrm>
            <a:off x="8188037" y="6584923"/>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2239839859"/>
      </p:ext>
    </p:extLst>
  </p:cSld>
  <p:clrMapOvr>
    <a:masterClrMapping/>
  </p:clrMapOvr>
  <p:timing>
    <p:tnLst>
      <p:par>
        <p:cTn id="1" dur="indefinite" restart="never" nodeType="tmRoot"/>
      </p:par>
    </p:tn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ítulo 3"/>
          <p:cNvSpPr>
            <a:spLocks noGrp="1"/>
          </p:cNvSpPr>
          <p:nvPr>
            <p:ph type="title"/>
          </p:nvPr>
        </p:nvSpPr>
        <p:spPr>
          <a:xfrm>
            <a:off x="457200" y="375306"/>
            <a:ext cx="5562600" cy="631825"/>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r>
              <a:rPr lang="es-MX" sz="2000" b="1" dirty="0">
                <a:latin typeface="Century Gothic" panose="020B0502020202020204" pitchFamily="34" charset="0"/>
              </a:rPr>
              <a:t>Anexo. Renta Variable en su moneda</a:t>
            </a:r>
          </a:p>
        </p:txBody>
      </p:sp>
      <p:graphicFrame>
        <p:nvGraphicFramePr>
          <p:cNvPr id="12" name="Chart 1">
            <a:extLst>
              <a:ext uri="{FF2B5EF4-FFF2-40B4-BE49-F238E27FC236}">
                <a16:creationId xmlns="" xmlns:a16="http://schemas.microsoft.com/office/drawing/2014/main" id="{00000000-0008-0000-0200-000002000000}"/>
              </a:ext>
            </a:extLst>
          </p:cNvPr>
          <p:cNvGraphicFramePr>
            <a:graphicFrameLocks/>
          </p:cNvGraphicFramePr>
          <p:nvPr>
            <p:extLst/>
          </p:nvPr>
        </p:nvGraphicFramePr>
        <p:xfrm>
          <a:off x="1663081" y="1174343"/>
          <a:ext cx="2828924" cy="24955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3" name="Chart 6">
            <a:extLst>
              <a:ext uri="{FF2B5EF4-FFF2-40B4-BE49-F238E27FC236}">
                <a16:creationId xmlns="" xmlns:a16="http://schemas.microsoft.com/office/drawing/2014/main" id="{00000000-0008-0000-0200-000004000000}"/>
              </a:ext>
            </a:extLst>
          </p:cNvPr>
          <p:cNvGraphicFramePr>
            <a:graphicFrameLocks/>
          </p:cNvGraphicFramePr>
          <p:nvPr>
            <p:extLst/>
          </p:nvPr>
        </p:nvGraphicFramePr>
        <p:xfrm>
          <a:off x="4777754" y="1174342"/>
          <a:ext cx="2828926" cy="249554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4" name="Chart 7">
            <a:extLst>
              <a:ext uri="{FF2B5EF4-FFF2-40B4-BE49-F238E27FC236}">
                <a16:creationId xmlns="" xmlns:a16="http://schemas.microsoft.com/office/drawing/2014/main" id="{00000000-0008-0000-0200-000005000000}"/>
              </a:ext>
            </a:extLst>
          </p:cNvPr>
          <p:cNvGraphicFramePr>
            <a:graphicFrameLocks/>
          </p:cNvGraphicFramePr>
          <p:nvPr>
            <p:extLst/>
          </p:nvPr>
        </p:nvGraphicFramePr>
        <p:xfrm>
          <a:off x="1672604" y="3879444"/>
          <a:ext cx="2838450" cy="2495550"/>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5" name="Chart 8">
            <a:extLst>
              <a:ext uri="{FF2B5EF4-FFF2-40B4-BE49-F238E27FC236}">
                <a16:creationId xmlns="" xmlns:a16="http://schemas.microsoft.com/office/drawing/2014/main" id="{00000000-0008-0000-0200-000006000000}"/>
              </a:ext>
            </a:extLst>
          </p:cNvPr>
          <p:cNvGraphicFramePr>
            <a:graphicFrameLocks/>
          </p:cNvGraphicFramePr>
          <p:nvPr>
            <p:extLst/>
          </p:nvPr>
        </p:nvGraphicFramePr>
        <p:xfrm>
          <a:off x="4777754" y="3879444"/>
          <a:ext cx="2828925" cy="2495549"/>
        </p:xfrm>
        <a:graphic>
          <a:graphicData uri="http://schemas.openxmlformats.org/drawingml/2006/chart">
            <c:chart xmlns:c="http://schemas.openxmlformats.org/drawingml/2006/chart" xmlns:r="http://schemas.openxmlformats.org/officeDocument/2006/relationships" r:id="rId5"/>
          </a:graphicData>
        </a:graphic>
      </p:graphicFrame>
      <p:sp>
        <p:nvSpPr>
          <p:cNvPr id="8" name="1 Título"/>
          <p:cNvSpPr txBox="1">
            <a:spLocks/>
          </p:cNvSpPr>
          <p:nvPr/>
        </p:nvSpPr>
        <p:spPr bwMode="auto">
          <a:xfrm>
            <a:off x="200164" y="6497190"/>
            <a:ext cx="7407462" cy="315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normAutofit fontScale="97500"/>
          </a:bodyPr>
          <a:lstStyle>
            <a:lvl1pPr algn="l" defTabSz="457200" rtl="0" fontAlgn="base">
              <a:spcBef>
                <a:spcPct val="0"/>
              </a:spcBef>
              <a:spcAft>
                <a:spcPct val="0"/>
              </a:spcAft>
              <a:defRPr sz="3200" kern="1200">
                <a:solidFill>
                  <a:srgbClr val="CD0000"/>
                </a:solidFill>
                <a:latin typeface="Myriad Pro"/>
                <a:ea typeface="Myriad Pro"/>
                <a:cs typeface="Myriad Pro"/>
              </a:defRPr>
            </a:lvl1pPr>
            <a:lvl2pPr algn="l" defTabSz="457200" rtl="0" fontAlgn="base">
              <a:spcBef>
                <a:spcPct val="0"/>
              </a:spcBef>
              <a:spcAft>
                <a:spcPct val="0"/>
              </a:spcAft>
              <a:defRPr sz="3200">
                <a:solidFill>
                  <a:srgbClr val="CD0000"/>
                </a:solidFill>
                <a:latin typeface="Myriad Pro"/>
                <a:ea typeface="Myriad Pro"/>
                <a:cs typeface="Myriad Pro"/>
              </a:defRPr>
            </a:lvl2pPr>
            <a:lvl3pPr algn="l" defTabSz="457200" rtl="0" fontAlgn="base">
              <a:spcBef>
                <a:spcPct val="0"/>
              </a:spcBef>
              <a:spcAft>
                <a:spcPct val="0"/>
              </a:spcAft>
              <a:defRPr sz="3200">
                <a:solidFill>
                  <a:srgbClr val="CD0000"/>
                </a:solidFill>
                <a:latin typeface="Myriad Pro"/>
                <a:ea typeface="Myriad Pro"/>
                <a:cs typeface="Myriad Pro"/>
              </a:defRPr>
            </a:lvl3pPr>
            <a:lvl4pPr algn="l" defTabSz="457200" rtl="0" fontAlgn="base">
              <a:spcBef>
                <a:spcPct val="0"/>
              </a:spcBef>
              <a:spcAft>
                <a:spcPct val="0"/>
              </a:spcAft>
              <a:defRPr sz="3200">
                <a:solidFill>
                  <a:srgbClr val="CD0000"/>
                </a:solidFill>
                <a:latin typeface="Myriad Pro"/>
                <a:ea typeface="Myriad Pro"/>
                <a:cs typeface="Myriad Pro"/>
              </a:defRPr>
            </a:lvl4pPr>
            <a:lvl5pPr algn="l" defTabSz="457200" rtl="0" fontAlgn="base">
              <a:spcBef>
                <a:spcPct val="0"/>
              </a:spcBef>
              <a:spcAft>
                <a:spcPct val="0"/>
              </a:spcAft>
              <a:defRPr sz="3200">
                <a:solidFill>
                  <a:srgbClr val="CD0000"/>
                </a:solidFill>
                <a:latin typeface="Myriad Pro"/>
                <a:ea typeface="Myriad Pro"/>
                <a:cs typeface="Myriad Pro"/>
              </a:defRPr>
            </a:lvl5pPr>
            <a:lvl6pPr marL="457200" algn="l" defTabSz="457200" rtl="0" fontAlgn="base">
              <a:spcBef>
                <a:spcPct val="0"/>
              </a:spcBef>
              <a:spcAft>
                <a:spcPct val="0"/>
              </a:spcAft>
              <a:defRPr sz="3200">
                <a:solidFill>
                  <a:srgbClr val="CD0000"/>
                </a:solidFill>
                <a:latin typeface="Myriad Pro"/>
                <a:ea typeface="Myriad Pro"/>
                <a:cs typeface="Myriad Pro"/>
              </a:defRPr>
            </a:lvl6pPr>
            <a:lvl7pPr marL="914400" algn="l" defTabSz="457200" rtl="0" fontAlgn="base">
              <a:spcBef>
                <a:spcPct val="0"/>
              </a:spcBef>
              <a:spcAft>
                <a:spcPct val="0"/>
              </a:spcAft>
              <a:defRPr sz="3200">
                <a:solidFill>
                  <a:srgbClr val="CD0000"/>
                </a:solidFill>
                <a:latin typeface="Myriad Pro"/>
                <a:ea typeface="Myriad Pro"/>
                <a:cs typeface="Myriad Pro"/>
              </a:defRPr>
            </a:lvl7pPr>
            <a:lvl8pPr marL="1371600" algn="l" defTabSz="457200" rtl="0" fontAlgn="base">
              <a:spcBef>
                <a:spcPct val="0"/>
              </a:spcBef>
              <a:spcAft>
                <a:spcPct val="0"/>
              </a:spcAft>
              <a:defRPr sz="3200">
                <a:solidFill>
                  <a:srgbClr val="CD0000"/>
                </a:solidFill>
                <a:latin typeface="Myriad Pro"/>
                <a:ea typeface="Myriad Pro"/>
                <a:cs typeface="Myriad Pro"/>
              </a:defRPr>
            </a:lvl8pPr>
            <a:lvl9pPr marL="1828800" algn="l" defTabSz="457200" rtl="0" fontAlgn="base">
              <a:spcBef>
                <a:spcPct val="0"/>
              </a:spcBef>
              <a:spcAft>
                <a:spcPct val="0"/>
              </a:spcAft>
              <a:defRPr sz="3200">
                <a:solidFill>
                  <a:srgbClr val="CD0000"/>
                </a:solidFill>
                <a:latin typeface="Myriad Pro"/>
                <a:ea typeface="Myriad Pro"/>
                <a:cs typeface="Myriad Pro"/>
              </a:defRPr>
            </a:lvl9pPr>
          </a:lstStyle>
          <a:p>
            <a:r>
              <a:rPr lang="es-ES" sz="1000" dirty="0">
                <a:solidFill>
                  <a:schemeClr val="tx1"/>
                </a:solidFill>
                <a:latin typeface="Century Gothic" panose="020B0502020202020204" pitchFamily="34" charset="0"/>
              </a:rPr>
              <a:t>Fuente:</a:t>
            </a:r>
            <a:r>
              <a:rPr lang="es-MX" sz="1000" dirty="0">
                <a:solidFill>
                  <a:schemeClr val="tx1"/>
                </a:solidFill>
                <a:latin typeface="Century Gothic" panose="020B0502020202020204" pitchFamily="34" charset="0"/>
              </a:rPr>
              <a:t> Elaborado por la Gerencia Sr. de MFGI del Infonavit </a:t>
            </a:r>
            <a:r>
              <a:rPr lang="es-ES" sz="1000" dirty="0">
                <a:solidFill>
                  <a:schemeClr val="tx1"/>
                </a:solidFill>
                <a:latin typeface="Century Gothic" panose="020B0502020202020204" pitchFamily="34" charset="0"/>
              </a:rPr>
              <a:t> con datos al 28 de abril de 2017.</a:t>
            </a:r>
            <a:endParaRPr lang="es-MX" sz="1000" dirty="0">
              <a:solidFill>
                <a:schemeClr val="tx1"/>
              </a:solidFill>
              <a:latin typeface="Century Gothic" panose="020B0502020202020204" pitchFamily="34" charset="0"/>
            </a:endParaRPr>
          </a:p>
        </p:txBody>
      </p:sp>
      <p:sp>
        <p:nvSpPr>
          <p:cNvPr id="2" name="1 Marcador de número de diapositiva"/>
          <p:cNvSpPr>
            <a:spLocks noGrp="1"/>
          </p:cNvSpPr>
          <p:nvPr>
            <p:ph type="sldNum" sz="quarter" idx="12"/>
          </p:nvPr>
        </p:nvSpPr>
        <p:spPr>
          <a:xfrm>
            <a:off x="8526482" y="6492875"/>
            <a:ext cx="617517" cy="365125"/>
          </a:xfrm>
        </p:spPr>
        <p:txBody>
          <a:bodyPr vert="horz" wrap="square" lIns="91440" tIns="45720" rIns="91440" bIns="45720" numCol="1" anchor="ctr" anchorCtr="0" compatLnSpc="1">
            <a:prstTxWarp prst="textNoShape">
              <a:avLst/>
            </a:prstTxWarp>
          </a:bodyPr>
          <a:lstStyle/>
          <a:p>
            <a:pPr algn="ctr"/>
            <a:fld id="{05E83AA4-A00D-4AA0-8FE8-B93C9F3EC141}" type="slidenum">
              <a:rPr lang="es-ES" altLang="es-MX">
                <a:latin typeface="Century Gothic" panose="020B0502020202020204" pitchFamily="34" charset="0"/>
              </a:rPr>
              <a:pPr algn="ctr"/>
              <a:t>149</a:t>
            </a:fld>
            <a:endParaRPr lang="es-ES" altLang="es-MX" dirty="0">
              <a:latin typeface="Century Gothic" panose="020B0502020202020204" pitchFamily="34" charset="0"/>
            </a:endParaRPr>
          </a:p>
        </p:txBody>
      </p:sp>
      <p:sp>
        <p:nvSpPr>
          <p:cNvPr id="10" name="9 Botón de acción: Hacia atrás o Anterior">
            <a:hlinkClick r:id="rId6" action="ppaction://hlinksldjump" highlightClick="1"/>
          </p:cNvPr>
          <p:cNvSpPr/>
          <p:nvPr/>
        </p:nvSpPr>
        <p:spPr>
          <a:xfrm>
            <a:off x="8188037" y="6584923"/>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3353523499"/>
      </p:ext>
    </p:extLst>
  </p:cSld>
  <p:clrMapOvr>
    <a:masterClrMapping/>
  </p:clrMapOvr>
  <p:timing>
    <p:tnLst>
      <p:par>
        <p:cTn id="1" dur="indefinite" restart="never" nodeType="tmRoot"/>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ítulo 3"/>
          <p:cNvSpPr>
            <a:spLocks noGrp="1"/>
          </p:cNvSpPr>
          <p:nvPr>
            <p:ph type="title"/>
          </p:nvPr>
        </p:nvSpPr>
        <p:spPr>
          <a:xfrm>
            <a:off x="200164" y="375306"/>
            <a:ext cx="7566298" cy="631825"/>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r>
              <a:rPr lang="es-MX" sz="2000" b="1" dirty="0">
                <a:latin typeface="Century Gothic" panose="020B0502020202020204" pitchFamily="34" charset="0"/>
              </a:rPr>
              <a:t>Anexo. Renta </a:t>
            </a:r>
            <a:r>
              <a:rPr lang="es-MX" sz="2000" b="1" dirty="0" smtClean="0">
                <a:latin typeface="Century Gothic" panose="020B0502020202020204" pitchFamily="34" charset="0"/>
              </a:rPr>
              <a:t>Variable </a:t>
            </a:r>
            <a:r>
              <a:rPr lang="es-MX" sz="2000" b="1" dirty="0">
                <a:latin typeface="Century Gothic" panose="020B0502020202020204" pitchFamily="34" charset="0"/>
              </a:rPr>
              <a:t>Factores y Sectores Estados Unidos</a:t>
            </a:r>
          </a:p>
        </p:txBody>
      </p:sp>
      <p:sp>
        <p:nvSpPr>
          <p:cNvPr id="8" name="1 Título"/>
          <p:cNvSpPr txBox="1">
            <a:spLocks/>
          </p:cNvSpPr>
          <p:nvPr/>
        </p:nvSpPr>
        <p:spPr bwMode="auto">
          <a:xfrm>
            <a:off x="200164" y="6497190"/>
            <a:ext cx="7407462" cy="315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normAutofit fontScale="97500"/>
          </a:bodyPr>
          <a:lstStyle>
            <a:lvl1pPr algn="l" defTabSz="457200" rtl="0" fontAlgn="base">
              <a:spcBef>
                <a:spcPct val="0"/>
              </a:spcBef>
              <a:spcAft>
                <a:spcPct val="0"/>
              </a:spcAft>
              <a:defRPr sz="3200" kern="1200">
                <a:solidFill>
                  <a:srgbClr val="CD0000"/>
                </a:solidFill>
                <a:latin typeface="Myriad Pro"/>
                <a:ea typeface="Myriad Pro"/>
                <a:cs typeface="Myriad Pro"/>
              </a:defRPr>
            </a:lvl1pPr>
            <a:lvl2pPr algn="l" defTabSz="457200" rtl="0" fontAlgn="base">
              <a:spcBef>
                <a:spcPct val="0"/>
              </a:spcBef>
              <a:spcAft>
                <a:spcPct val="0"/>
              </a:spcAft>
              <a:defRPr sz="3200">
                <a:solidFill>
                  <a:srgbClr val="CD0000"/>
                </a:solidFill>
                <a:latin typeface="Myriad Pro"/>
                <a:ea typeface="Myriad Pro"/>
                <a:cs typeface="Myriad Pro"/>
              </a:defRPr>
            </a:lvl2pPr>
            <a:lvl3pPr algn="l" defTabSz="457200" rtl="0" fontAlgn="base">
              <a:spcBef>
                <a:spcPct val="0"/>
              </a:spcBef>
              <a:spcAft>
                <a:spcPct val="0"/>
              </a:spcAft>
              <a:defRPr sz="3200">
                <a:solidFill>
                  <a:srgbClr val="CD0000"/>
                </a:solidFill>
                <a:latin typeface="Myriad Pro"/>
                <a:ea typeface="Myriad Pro"/>
                <a:cs typeface="Myriad Pro"/>
              </a:defRPr>
            </a:lvl3pPr>
            <a:lvl4pPr algn="l" defTabSz="457200" rtl="0" fontAlgn="base">
              <a:spcBef>
                <a:spcPct val="0"/>
              </a:spcBef>
              <a:spcAft>
                <a:spcPct val="0"/>
              </a:spcAft>
              <a:defRPr sz="3200">
                <a:solidFill>
                  <a:srgbClr val="CD0000"/>
                </a:solidFill>
                <a:latin typeface="Myriad Pro"/>
                <a:ea typeface="Myriad Pro"/>
                <a:cs typeface="Myriad Pro"/>
              </a:defRPr>
            </a:lvl4pPr>
            <a:lvl5pPr algn="l" defTabSz="457200" rtl="0" fontAlgn="base">
              <a:spcBef>
                <a:spcPct val="0"/>
              </a:spcBef>
              <a:spcAft>
                <a:spcPct val="0"/>
              </a:spcAft>
              <a:defRPr sz="3200">
                <a:solidFill>
                  <a:srgbClr val="CD0000"/>
                </a:solidFill>
                <a:latin typeface="Myriad Pro"/>
                <a:ea typeface="Myriad Pro"/>
                <a:cs typeface="Myriad Pro"/>
              </a:defRPr>
            </a:lvl5pPr>
            <a:lvl6pPr marL="457200" algn="l" defTabSz="457200" rtl="0" fontAlgn="base">
              <a:spcBef>
                <a:spcPct val="0"/>
              </a:spcBef>
              <a:spcAft>
                <a:spcPct val="0"/>
              </a:spcAft>
              <a:defRPr sz="3200">
                <a:solidFill>
                  <a:srgbClr val="CD0000"/>
                </a:solidFill>
                <a:latin typeface="Myriad Pro"/>
                <a:ea typeface="Myriad Pro"/>
                <a:cs typeface="Myriad Pro"/>
              </a:defRPr>
            </a:lvl6pPr>
            <a:lvl7pPr marL="914400" algn="l" defTabSz="457200" rtl="0" fontAlgn="base">
              <a:spcBef>
                <a:spcPct val="0"/>
              </a:spcBef>
              <a:spcAft>
                <a:spcPct val="0"/>
              </a:spcAft>
              <a:defRPr sz="3200">
                <a:solidFill>
                  <a:srgbClr val="CD0000"/>
                </a:solidFill>
                <a:latin typeface="Myriad Pro"/>
                <a:ea typeface="Myriad Pro"/>
                <a:cs typeface="Myriad Pro"/>
              </a:defRPr>
            </a:lvl7pPr>
            <a:lvl8pPr marL="1371600" algn="l" defTabSz="457200" rtl="0" fontAlgn="base">
              <a:spcBef>
                <a:spcPct val="0"/>
              </a:spcBef>
              <a:spcAft>
                <a:spcPct val="0"/>
              </a:spcAft>
              <a:defRPr sz="3200">
                <a:solidFill>
                  <a:srgbClr val="CD0000"/>
                </a:solidFill>
                <a:latin typeface="Myriad Pro"/>
                <a:ea typeface="Myriad Pro"/>
                <a:cs typeface="Myriad Pro"/>
              </a:defRPr>
            </a:lvl8pPr>
            <a:lvl9pPr marL="1828800" algn="l" defTabSz="457200" rtl="0" fontAlgn="base">
              <a:spcBef>
                <a:spcPct val="0"/>
              </a:spcBef>
              <a:spcAft>
                <a:spcPct val="0"/>
              </a:spcAft>
              <a:defRPr sz="3200">
                <a:solidFill>
                  <a:srgbClr val="CD0000"/>
                </a:solidFill>
                <a:latin typeface="Myriad Pro"/>
                <a:ea typeface="Myriad Pro"/>
                <a:cs typeface="Myriad Pro"/>
              </a:defRPr>
            </a:lvl9pPr>
          </a:lstStyle>
          <a:p>
            <a:r>
              <a:rPr lang="es-ES" sz="1000" dirty="0">
                <a:solidFill>
                  <a:schemeClr val="tx1"/>
                </a:solidFill>
                <a:latin typeface="Century Gothic" panose="020B0502020202020204" pitchFamily="34" charset="0"/>
              </a:rPr>
              <a:t>Fuente:</a:t>
            </a:r>
            <a:r>
              <a:rPr lang="es-MX" sz="1000" dirty="0">
                <a:solidFill>
                  <a:schemeClr val="tx1"/>
                </a:solidFill>
                <a:latin typeface="Century Gothic" panose="020B0502020202020204" pitchFamily="34" charset="0"/>
              </a:rPr>
              <a:t> Elaborado por la Gerencia Sr. de MFGI del Infonavit </a:t>
            </a:r>
            <a:r>
              <a:rPr lang="es-ES" sz="1000" dirty="0">
                <a:solidFill>
                  <a:schemeClr val="tx1"/>
                </a:solidFill>
                <a:latin typeface="Century Gothic" panose="020B0502020202020204" pitchFamily="34" charset="0"/>
              </a:rPr>
              <a:t> con datos al 28 de abril de 2017.</a:t>
            </a:r>
            <a:endParaRPr lang="es-MX" sz="1000" dirty="0">
              <a:solidFill>
                <a:schemeClr val="tx1"/>
              </a:solidFill>
              <a:latin typeface="Century Gothic" panose="020B0502020202020204" pitchFamily="34" charset="0"/>
            </a:endParaRPr>
          </a:p>
        </p:txBody>
      </p:sp>
      <p:graphicFrame>
        <p:nvGraphicFramePr>
          <p:cNvPr id="9" name="Gráfico 8">
            <a:extLst/>
          </p:cNvPr>
          <p:cNvGraphicFramePr>
            <a:graphicFrameLocks/>
          </p:cNvGraphicFramePr>
          <p:nvPr>
            <p:extLst/>
          </p:nvPr>
        </p:nvGraphicFramePr>
        <p:xfrm>
          <a:off x="4906388" y="2547886"/>
          <a:ext cx="4025318" cy="234889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0" name="Gráfico 9">
            <a:extLst>
              <a:ext uri="{FF2B5EF4-FFF2-40B4-BE49-F238E27FC236}">
                <a16:creationId xmlns="" xmlns:a16="http://schemas.microsoft.com/office/drawing/2014/main" id="{5D362B40-5A83-4C31-8C1B-7B2D6474FD3A}"/>
              </a:ext>
            </a:extLst>
          </p:cNvPr>
          <p:cNvGraphicFramePr>
            <a:graphicFrameLocks/>
          </p:cNvGraphicFramePr>
          <p:nvPr>
            <p:extLst/>
          </p:nvPr>
        </p:nvGraphicFramePr>
        <p:xfrm>
          <a:off x="200164" y="2380560"/>
          <a:ext cx="4572000" cy="2743200"/>
        </p:xfrm>
        <a:graphic>
          <a:graphicData uri="http://schemas.openxmlformats.org/drawingml/2006/chart">
            <c:chart xmlns:c="http://schemas.openxmlformats.org/drawingml/2006/chart" xmlns:r="http://schemas.openxmlformats.org/officeDocument/2006/relationships" r:id="rId3"/>
          </a:graphicData>
        </a:graphic>
      </p:graphicFrame>
      <p:sp>
        <p:nvSpPr>
          <p:cNvPr id="2" name="1 Marcador de número de diapositiva"/>
          <p:cNvSpPr>
            <a:spLocks noGrp="1"/>
          </p:cNvSpPr>
          <p:nvPr>
            <p:ph type="sldNum" sz="quarter" idx="12"/>
          </p:nvPr>
        </p:nvSpPr>
        <p:spPr>
          <a:xfrm>
            <a:off x="8692738" y="6497190"/>
            <a:ext cx="451262" cy="365125"/>
          </a:xfrm>
        </p:spPr>
        <p:txBody>
          <a:bodyPr/>
          <a:lstStyle/>
          <a:p>
            <a:pPr algn="ctr"/>
            <a:fld id="{05E83AA4-A00D-4AA0-8FE8-B93C9F3EC141}" type="slidenum">
              <a:rPr lang="es-ES" altLang="es-MX" smtClean="0">
                <a:latin typeface="Century Gothic" panose="020B0502020202020204" pitchFamily="34" charset="0"/>
              </a:rPr>
              <a:pPr algn="ctr"/>
              <a:t>150</a:t>
            </a:fld>
            <a:endParaRPr lang="es-ES" altLang="es-MX" dirty="0">
              <a:latin typeface="Century Gothic" panose="020B0502020202020204" pitchFamily="34" charset="0"/>
            </a:endParaRPr>
          </a:p>
        </p:txBody>
      </p:sp>
      <p:sp>
        <p:nvSpPr>
          <p:cNvPr id="11" name="10 Botón de acción: Hacia atrás o Anterior">
            <a:hlinkClick r:id="rId4" action="ppaction://hlinksldjump" highlightClick="1"/>
          </p:cNvPr>
          <p:cNvSpPr/>
          <p:nvPr/>
        </p:nvSpPr>
        <p:spPr>
          <a:xfrm>
            <a:off x="8188037" y="6584923"/>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2691517755"/>
      </p:ext>
    </p:extLst>
  </p:cSld>
  <p:clrMapOvr>
    <a:masterClrMapping/>
  </p:clrMapOvr>
  <p:timing>
    <p:tnLst>
      <p:par>
        <p:cTn id="1" dur="indefinite" restart="never" nodeType="tmRoot"/>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ítulo 3"/>
          <p:cNvSpPr>
            <a:spLocks noGrp="1"/>
          </p:cNvSpPr>
          <p:nvPr>
            <p:ph type="title"/>
          </p:nvPr>
        </p:nvSpPr>
        <p:spPr>
          <a:xfrm>
            <a:off x="457200" y="274638"/>
            <a:ext cx="7315200" cy="631825"/>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r>
              <a:rPr lang="es-MX" sz="2000" b="1" dirty="0">
                <a:latin typeface="Century Gothic" panose="020B0502020202020204" pitchFamily="34" charset="0"/>
              </a:rPr>
              <a:t>Anexo. Valuaciones Japón y Europa</a:t>
            </a:r>
          </a:p>
        </p:txBody>
      </p:sp>
      <p:sp>
        <p:nvSpPr>
          <p:cNvPr id="11" name="1 Título"/>
          <p:cNvSpPr txBox="1">
            <a:spLocks/>
          </p:cNvSpPr>
          <p:nvPr/>
        </p:nvSpPr>
        <p:spPr bwMode="auto">
          <a:xfrm>
            <a:off x="200164" y="6497190"/>
            <a:ext cx="7407462" cy="315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normAutofit fontScale="97500"/>
          </a:bodyPr>
          <a:lstStyle>
            <a:lvl1pPr algn="l" defTabSz="457200" rtl="0" fontAlgn="base">
              <a:spcBef>
                <a:spcPct val="0"/>
              </a:spcBef>
              <a:spcAft>
                <a:spcPct val="0"/>
              </a:spcAft>
              <a:defRPr sz="3200" kern="1200">
                <a:solidFill>
                  <a:srgbClr val="CD0000"/>
                </a:solidFill>
                <a:latin typeface="Myriad Pro"/>
                <a:ea typeface="Myriad Pro"/>
                <a:cs typeface="Myriad Pro"/>
              </a:defRPr>
            </a:lvl1pPr>
            <a:lvl2pPr algn="l" defTabSz="457200" rtl="0" fontAlgn="base">
              <a:spcBef>
                <a:spcPct val="0"/>
              </a:spcBef>
              <a:spcAft>
                <a:spcPct val="0"/>
              </a:spcAft>
              <a:defRPr sz="3200">
                <a:solidFill>
                  <a:srgbClr val="CD0000"/>
                </a:solidFill>
                <a:latin typeface="Myriad Pro"/>
                <a:ea typeface="Myriad Pro"/>
                <a:cs typeface="Myriad Pro"/>
              </a:defRPr>
            </a:lvl2pPr>
            <a:lvl3pPr algn="l" defTabSz="457200" rtl="0" fontAlgn="base">
              <a:spcBef>
                <a:spcPct val="0"/>
              </a:spcBef>
              <a:spcAft>
                <a:spcPct val="0"/>
              </a:spcAft>
              <a:defRPr sz="3200">
                <a:solidFill>
                  <a:srgbClr val="CD0000"/>
                </a:solidFill>
                <a:latin typeface="Myriad Pro"/>
                <a:ea typeface="Myriad Pro"/>
                <a:cs typeface="Myriad Pro"/>
              </a:defRPr>
            </a:lvl3pPr>
            <a:lvl4pPr algn="l" defTabSz="457200" rtl="0" fontAlgn="base">
              <a:spcBef>
                <a:spcPct val="0"/>
              </a:spcBef>
              <a:spcAft>
                <a:spcPct val="0"/>
              </a:spcAft>
              <a:defRPr sz="3200">
                <a:solidFill>
                  <a:srgbClr val="CD0000"/>
                </a:solidFill>
                <a:latin typeface="Myriad Pro"/>
                <a:ea typeface="Myriad Pro"/>
                <a:cs typeface="Myriad Pro"/>
              </a:defRPr>
            </a:lvl4pPr>
            <a:lvl5pPr algn="l" defTabSz="457200" rtl="0" fontAlgn="base">
              <a:spcBef>
                <a:spcPct val="0"/>
              </a:spcBef>
              <a:spcAft>
                <a:spcPct val="0"/>
              </a:spcAft>
              <a:defRPr sz="3200">
                <a:solidFill>
                  <a:srgbClr val="CD0000"/>
                </a:solidFill>
                <a:latin typeface="Myriad Pro"/>
                <a:ea typeface="Myriad Pro"/>
                <a:cs typeface="Myriad Pro"/>
              </a:defRPr>
            </a:lvl5pPr>
            <a:lvl6pPr marL="457200" algn="l" defTabSz="457200" rtl="0" fontAlgn="base">
              <a:spcBef>
                <a:spcPct val="0"/>
              </a:spcBef>
              <a:spcAft>
                <a:spcPct val="0"/>
              </a:spcAft>
              <a:defRPr sz="3200">
                <a:solidFill>
                  <a:srgbClr val="CD0000"/>
                </a:solidFill>
                <a:latin typeface="Myriad Pro"/>
                <a:ea typeface="Myriad Pro"/>
                <a:cs typeface="Myriad Pro"/>
              </a:defRPr>
            </a:lvl6pPr>
            <a:lvl7pPr marL="914400" algn="l" defTabSz="457200" rtl="0" fontAlgn="base">
              <a:spcBef>
                <a:spcPct val="0"/>
              </a:spcBef>
              <a:spcAft>
                <a:spcPct val="0"/>
              </a:spcAft>
              <a:defRPr sz="3200">
                <a:solidFill>
                  <a:srgbClr val="CD0000"/>
                </a:solidFill>
                <a:latin typeface="Myriad Pro"/>
                <a:ea typeface="Myriad Pro"/>
                <a:cs typeface="Myriad Pro"/>
              </a:defRPr>
            </a:lvl7pPr>
            <a:lvl8pPr marL="1371600" algn="l" defTabSz="457200" rtl="0" fontAlgn="base">
              <a:spcBef>
                <a:spcPct val="0"/>
              </a:spcBef>
              <a:spcAft>
                <a:spcPct val="0"/>
              </a:spcAft>
              <a:defRPr sz="3200">
                <a:solidFill>
                  <a:srgbClr val="CD0000"/>
                </a:solidFill>
                <a:latin typeface="Myriad Pro"/>
                <a:ea typeface="Myriad Pro"/>
                <a:cs typeface="Myriad Pro"/>
              </a:defRPr>
            </a:lvl8pPr>
            <a:lvl9pPr marL="1828800" algn="l" defTabSz="457200" rtl="0" fontAlgn="base">
              <a:spcBef>
                <a:spcPct val="0"/>
              </a:spcBef>
              <a:spcAft>
                <a:spcPct val="0"/>
              </a:spcAft>
              <a:defRPr sz="3200">
                <a:solidFill>
                  <a:srgbClr val="CD0000"/>
                </a:solidFill>
                <a:latin typeface="Myriad Pro"/>
                <a:ea typeface="Myriad Pro"/>
                <a:cs typeface="Myriad Pro"/>
              </a:defRPr>
            </a:lvl9pPr>
          </a:lstStyle>
          <a:p>
            <a:r>
              <a:rPr lang="es-ES" sz="1000" dirty="0">
                <a:solidFill>
                  <a:schemeClr val="tx1"/>
                </a:solidFill>
                <a:latin typeface="Century Gothic" panose="020B0502020202020204" pitchFamily="34" charset="0"/>
              </a:rPr>
              <a:t>Fuente:</a:t>
            </a:r>
            <a:r>
              <a:rPr lang="es-MX" sz="1000" dirty="0">
                <a:solidFill>
                  <a:schemeClr val="tx1"/>
                </a:solidFill>
                <a:latin typeface="Century Gothic" panose="020B0502020202020204" pitchFamily="34" charset="0"/>
              </a:rPr>
              <a:t> Elaborado por la Gerencia Sr. de MFGI del Infonavit </a:t>
            </a:r>
            <a:r>
              <a:rPr lang="es-ES" sz="1000" dirty="0">
                <a:solidFill>
                  <a:schemeClr val="tx1"/>
                </a:solidFill>
                <a:latin typeface="Century Gothic" panose="020B0502020202020204" pitchFamily="34" charset="0"/>
              </a:rPr>
              <a:t> con datos de Bloomberg al 28 de abril de 2017.</a:t>
            </a:r>
            <a:endParaRPr lang="es-MX" sz="1000" dirty="0">
              <a:solidFill>
                <a:schemeClr val="tx1"/>
              </a:solidFill>
              <a:latin typeface="Century Gothic" panose="020B0502020202020204" pitchFamily="34" charset="0"/>
            </a:endParaRPr>
          </a:p>
        </p:txBody>
      </p:sp>
      <p:graphicFrame>
        <p:nvGraphicFramePr>
          <p:cNvPr id="12" name="Gráfico 11">
            <a:extLst>
              <a:ext uri="{FF2B5EF4-FFF2-40B4-BE49-F238E27FC236}">
                <a16:creationId xmlns="" xmlns:a16="http://schemas.microsoft.com/office/drawing/2014/main" id="{00000000-0008-0000-0400-000002000000}"/>
              </a:ext>
            </a:extLst>
          </p:cNvPr>
          <p:cNvGraphicFramePr>
            <a:graphicFrameLocks/>
          </p:cNvGraphicFramePr>
          <p:nvPr>
            <p:extLst/>
          </p:nvPr>
        </p:nvGraphicFramePr>
        <p:xfrm>
          <a:off x="747712" y="1328150"/>
          <a:ext cx="7648575" cy="2463674"/>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3" name="Gráfico 12">
            <a:extLst>
              <a:ext uri="{FF2B5EF4-FFF2-40B4-BE49-F238E27FC236}">
                <a16:creationId xmlns="" xmlns:a16="http://schemas.microsoft.com/office/drawing/2014/main" id="{00000000-0008-0000-0500-000002000000}"/>
              </a:ext>
            </a:extLst>
          </p:cNvPr>
          <p:cNvGraphicFramePr>
            <a:graphicFrameLocks/>
          </p:cNvGraphicFramePr>
          <p:nvPr>
            <p:extLst/>
          </p:nvPr>
        </p:nvGraphicFramePr>
        <p:xfrm>
          <a:off x="747711" y="4085439"/>
          <a:ext cx="7648575" cy="2186563"/>
        </p:xfrm>
        <a:graphic>
          <a:graphicData uri="http://schemas.openxmlformats.org/drawingml/2006/chart">
            <c:chart xmlns:c="http://schemas.openxmlformats.org/drawingml/2006/chart" xmlns:r="http://schemas.openxmlformats.org/officeDocument/2006/relationships" r:id="rId3"/>
          </a:graphicData>
        </a:graphic>
      </p:graphicFrame>
      <p:sp>
        <p:nvSpPr>
          <p:cNvPr id="7" name="1 Marcador de número de diapositiva"/>
          <p:cNvSpPr>
            <a:spLocks noGrp="1"/>
          </p:cNvSpPr>
          <p:nvPr>
            <p:ph type="sldNum" sz="quarter" idx="12"/>
          </p:nvPr>
        </p:nvSpPr>
        <p:spPr>
          <a:xfrm>
            <a:off x="8692738" y="6497190"/>
            <a:ext cx="451262" cy="365125"/>
          </a:xfrm>
        </p:spPr>
        <p:txBody>
          <a:bodyPr/>
          <a:lstStyle/>
          <a:p>
            <a:pPr algn="ctr"/>
            <a:fld id="{05E83AA4-A00D-4AA0-8FE8-B93C9F3EC141}" type="slidenum">
              <a:rPr lang="es-ES" altLang="es-MX" smtClean="0">
                <a:latin typeface="Century Gothic" panose="020B0502020202020204" pitchFamily="34" charset="0"/>
              </a:rPr>
              <a:pPr algn="ctr"/>
              <a:t>151</a:t>
            </a:fld>
            <a:endParaRPr lang="es-ES" altLang="es-MX" dirty="0">
              <a:latin typeface="Century Gothic" panose="020B0502020202020204" pitchFamily="34" charset="0"/>
            </a:endParaRPr>
          </a:p>
        </p:txBody>
      </p:sp>
      <p:sp>
        <p:nvSpPr>
          <p:cNvPr id="9" name="8 Botón de acción: Hacia atrás o Anterior">
            <a:hlinkClick r:id="rId4" action="ppaction://hlinksldjump" highlightClick="1"/>
          </p:cNvPr>
          <p:cNvSpPr/>
          <p:nvPr/>
        </p:nvSpPr>
        <p:spPr>
          <a:xfrm>
            <a:off x="8188037" y="6584923"/>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1056805257"/>
      </p:ext>
    </p:extLst>
  </p:cSld>
  <p:clrMapOvr>
    <a:masterClrMapping/>
  </p:clrMapOvr>
  <p:timing>
    <p:tnLst>
      <p:par>
        <p:cTn id="1" dur="indefinite" restart="never" nodeType="tmRoot"/>
      </p:par>
    </p:tn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ítulo 3"/>
          <p:cNvSpPr>
            <a:spLocks noGrp="1"/>
          </p:cNvSpPr>
          <p:nvPr>
            <p:ph type="title"/>
          </p:nvPr>
        </p:nvSpPr>
        <p:spPr>
          <a:xfrm>
            <a:off x="457200" y="274638"/>
            <a:ext cx="7315200" cy="631825"/>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r>
              <a:rPr lang="es-MX" sz="2000" b="1" dirty="0">
                <a:latin typeface="Century Gothic" panose="020B0502020202020204" pitchFamily="34" charset="0"/>
              </a:rPr>
              <a:t>Anexo. Valuaciones Estados Unidos</a:t>
            </a:r>
          </a:p>
        </p:txBody>
      </p:sp>
      <p:sp>
        <p:nvSpPr>
          <p:cNvPr id="11" name="1 Título"/>
          <p:cNvSpPr txBox="1">
            <a:spLocks/>
          </p:cNvSpPr>
          <p:nvPr/>
        </p:nvSpPr>
        <p:spPr bwMode="auto">
          <a:xfrm>
            <a:off x="200164" y="6497190"/>
            <a:ext cx="7407462" cy="315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normAutofit fontScale="97500"/>
          </a:bodyPr>
          <a:lstStyle>
            <a:lvl1pPr algn="l" defTabSz="457200" rtl="0" fontAlgn="base">
              <a:spcBef>
                <a:spcPct val="0"/>
              </a:spcBef>
              <a:spcAft>
                <a:spcPct val="0"/>
              </a:spcAft>
              <a:defRPr sz="3200" kern="1200">
                <a:solidFill>
                  <a:srgbClr val="CD0000"/>
                </a:solidFill>
                <a:latin typeface="Myriad Pro"/>
                <a:ea typeface="Myriad Pro"/>
                <a:cs typeface="Myriad Pro"/>
              </a:defRPr>
            </a:lvl1pPr>
            <a:lvl2pPr algn="l" defTabSz="457200" rtl="0" fontAlgn="base">
              <a:spcBef>
                <a:spcPct val="0"/>
              </a:spcBef>
              <a:spcAft>
                <a:spcPct val="0"/>
              </a:spcAft>
              <a:defRPr sz="3200">
                <a:solidFill>
                  <a:srgbClr val="CD0000"/>
                </a:solidFill>
                <a:latin typeface="Myriad Pro"/>
                <a:ea typeface="Myriad Pro"/>
                <a:cs typeface="Myriad Pro"/>
              </a:defRPr>
            </a:lvl2pPr>
            <a:lvl3pPr algn="l" defTabSz="457200" rtl="0" fontAlgn="base">
              <a:spcBef>
                <a:spcPct val="0"/>
              </a:spcBef>
              <a:spcAft>
                <a:spcPct val="0"/>
              </a:spcAft>
              <a:defRPr sz="3200">
                <a:solidFill>
                  <a:srgbClr val="CD0000"/>
                </a:solidFill>
                <a:latin typeface="Myriad Pro"/>
                <a:ea typeface="Myriad Pro"/>
                <a:cs typeface="Myriad Pro"/>
              </a:defRPr>
            </a:lvl3pPr>
            <a:lvl4pPr algn="l" defTabSz="457200" rtl="0" fontAlgn="base">
              <a:spcBef>
                <a:spcPct val="0"/>
              </a:spcBef>
              <a:spcAft>
                <a:spcPct val="0"/>
              </a:spcAft>
              <a:defRPr sz="3200">
                <a:solidFill>
                  <a:srgbClr val="CD0000"/>
                </a:solidFill>
                <a:latin typeface="Myriad Pro"/>
                <a:ea typeface="Myriad Pro"/>
                <a:cs typeface="Myriad Pro"/>
              </a:defRPr>
            </a:lvl4pPr>
            <a:lvl5pPr algn="l" defTabSz="457200" rtl="0" fontAlgn="base">
              <a:spcBef>
                <a:spcPct val="0"/>
              </a:spcBef>
              <a:spcAft>
                <a:spcPct val="0"/>
              </a:spcAft>
              <a:defRPr sz="3200">
                <a:solidFill>
                  <a:srgbClr val="CD0000"/>
                </a:solidFill>
                <a:latin typeface="Myriad Pro"/>
                <a:ea typeface="Myriad Pro"/>
                <a:cs typeface="Myriad Pro"/>
              </a:defRPr>
            </a:lvl5pPr>
            <a:lvl6pPr marL="457200" algn="l" defTabSz="457200" rtl="0" fontAlgn="base">
              <a:spcBef>
                <a:spcPct val="0"/>
              </a:spcBef>
              <a:spcAft>
                <a:spcPct val="0"/>
              </a:spcAft>
              <a:defRPr sz="3200">
                <a:solidFill>
                  <a:srgbClr val="CD0000"/>
                </a:solidFill>
                <a:latin typeface="Myriad Pro"/>
                <a:ea typeface="Myriad Pro"/>
                <a:cs typeface="Myriad Pro"/>
              </a:defRPr>
            </a:lvl6pPr>
            <a:lvl7pPr marL="914400" algn="l" defTabSz="457200" rtl="0" fontAlgn="base">
              <a:spcBef>
                <a:spcPct val="0"/>
              </a:spcBef>
              <a:spcAft>
                <a:spcPct val="0"/>
              </a:spcAft>
              <a:defRPr sz="3200">
                <a:solidFill>
                  <a:srgbClr val="CD0000"/>
                </a:solidFill>
                <a:latin typeface="Myriad Pro"/>
                <a:ea typeface="Myriad Pro"/>
                <a:cs typeface="Myriad Pro"/>
              </a:defRPr>
            </a:lvl7pPr>
            <a:lvl8pPr marL="1371600" algn="l" defTabSz="457200" rtl="0" fontAlgn="base">
              <a:spcBef>
                <a:spcPct val="0"/>
              </a:spcBef>
              <a:spcAft>
                <a:spcPct val="0"/>
              </a:spcAft>
              <a:defRPr sz="3200">
                <a:solidFill>
                  <a:srgbClr val="CD0000"/>
                </a:solidFill>
                <a:latin typeface="Myriad Pro"/>
                <a:ea typeface="Myriad Pro"/>
                <a:cs typeface="Myriad Pro"/>
              </a:defRPr>
            </a:lvl8pPr>
            <a:lvl9pPr marL="1828800" algn="l" defTabSz="457200" rtl="0" fontAlgn="base">
              <a:spcBef>
                <a:spcPct val="0"/>
              </a:spcBef>
              <a:spcAft>
                <a:spcPct val="0"/>
              </a:spcAft>
              <a:defRPr sz="3200">
                <a:solidFill>
                  <a:srgbClr val="CD0000"/>
                </a:solidFill>
                <a:latin typeface="Myriad Pro"/>
                <a:ea typeface="Myriad Pro"/>
                <a:cs typeface="Myriad Pro"/>
              </a:defRPr>
            </a:lvl9pPr>
          </a:lstStyle>
          <a:p>
            <a:r>
              <a:rPr lang="es-ES" sz="1000" dirty="0">
                <a:solidFill>
                  <a:schemeClr val="tx1"/>
                </a:solidFill>
                <a:latin typeface="Century Gothic" panose="020B0502020202020204" pitchFamily="34" charset="0"/>
              </a:rPr>
              <a:t>Fuente:</a:t>
            </a:r>
            <a:r>
              <a:rPr lang="es-MX" sz="1000" dirty="0">
                <a:solidFill>
                  <a:schemeClr val="tx1"/>
                </a:solidFill>
                <a:latin typeface="Century Gothic" panose="020B0502020202020204" pitchFamily="34" charset="0"/>
              </a:rPr>
              <a:t> Elaborado por la Gerencia Sr. de MFGI del Infonavit </a:t>
            </a:r>
            <a:r>
              <a:rPr lang="es-ES" sz="1000" dirty="0">
                <a:solidFill>
                  <a:schemeClr val="tx1"/>
                </a:solidFill>
                <a:latin typeface="Century Gothic" panose="020B0502020202020204" pitchFamily="34" charset="0"/>
              </a:rPr>
              <a:t> con datos de Bloomberg al 28 de abril de 2017.</a:t>
            </a:r>
            <a:endParaRPr lang="es-MX" sz="1000" dirty="0">
              <a:solidFill>
                <a:schemeClr val="tx1"/>
              </a:solidFill>
              <a:latin typeface="Century Gothic" panose="020B0502020202020204" pitchFamily="34" charset="0"/>
            </a:endParaRPr>
          </a:p>
        </p:txBody>
      </p:sp>
      <p:graphicFrame>
        <p:nvGraphicFramePr>
          <p:cNvPr id="7" name="Gráfico 6">
            <a:extLst>
              <a:ext uri="{FF2B5EF4-FFF2-40B4-BE49-F238E27FC236}">
                <a16:creationId xmlns="" xmlns:a16="http://schemas.microsoft.com/office/drawing/2014/main" id="{00000000-0008-0000-0700-000003000000}"/>
              </a:ext>
            </a:extLst>
          </p:cNvPr>
          <p:cNvGraphicFramePr>
            <a:graphicFrameLocks/>
          </p:cNvGraphicFramePr>
          <p:nvPr>
            <p:extLst>
              <p:ext uri="{D42A27DB-BD31-4B8C-83A1-F6EECF244321}">
                <p14:modId xmlns:p14="http://schemas.microsoft.com/office/powerpoint/2010/main" val="692254374"/>
              </p:ext>
            </p:extLst>
          </p:nvPr>
        </p:nvGraphicFramePr>
        <p:xfrm>
          <a:off x="1065402" y="1133055"/>
          <a:ext cx="7095993" cy="2381054"/>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9" name="Gráfico 8">
            <a:extLst>
              <a:ext uri="{FF2B5EF4-FFF2-40B4-BE49-F238E27FC236}">
                <a16:creationId xmlns="" xmlns:a16="http://schemas.microsoft.com/office/drawing/2014/main" id="{00000000-0008-0000-0800-000002000000}"/>
              </a:ext>
            </a:extLst>
          </p:cNvPr>
          <p:cNvGraphicFramePr>
            <a:graphicFrameLocks/>
          </p:cNvGraphicFramePr>
          <p:nvPr>
            <p:extLst>
              <p:ext uri="{D42A27DB-BD31-4B8C-83A1-F6EECF244321}">
                <p14:modId xmlns:p14="http://schemas.microsoft.com/office/powerpoint/2010/main" val="3794805745"/>
              </p:ext>
            </p:extLst>
          </p:nvPr>
        </p:nvGraphicFramePr>
        <p:xfrm>
          <a:off x="123825" y="3687605"/>
          <a:ext cx="4582399" cy="264333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0" name="Gráfico 9">
            <a:extLst>
              <a:ext uri="{FF2B5EF4-FFF2-40B4-BE49-F238E27FC236}">
                <a16:creationId xmlns="" xmlns:a16="http://schemas.microsoft.com/office/drawing/2014/main" id="{00000000-0008-0000-0900-000002000000}"/>
              </a:ext>
            </a:extLst>
          </p:cNvPr>
          <p:cNvGraphicFramePr>
            <a:graphicFrameLocks/>
          </p:cNvGraphicFramePr>
          <p:nvPr>
            <p:extLst>
              <p:ext uri="{D42A27DB-BD31-4B8C-83A1-F6EECF244321}">
                <p14:modId xmlns:p14="http://schemas.microsoft.com/office/powerpoint/2010/main" val="2459354850"/>
              </p:ext>
            </p:extLst>
          </p:nvPr>
        </p:nvGraphicFramePr>
        <p:xfrm>
          <a:off x="4706224" y="3687606"/>
          <a:ext cx="4268903" cy="2643334"/>
        </p:xfrm>
        <a:graphic>
          <a:graphicData uri="http://schemas.openxmlformats.org/drawingml/2006/chart">
            <c:chart xmlns:c="http://schemas.openxmlformats.org/drawingml/2006/chart" xmlns:r="http://schemas.openxmlformats.org/officeDocument/2006/relationships" r:id="rId4"/>
          </a:graphicData>
        </a:graphic>
      </p:graphicFrame>
      <p:sp>
        <p:nvSpPr>
          <p:cNvPr id="8" name="1 Marcador de número de diapositiva"/>
          <p:cNvSpPr>
            <a:spLocks noGrp="1"/>
          </p:cNvSpPr>
          <p:nvPr>
            <p:ph type="sldNum" sz="quarter" idx="12"/>
          </p:nvPr>
        </p:nvSpPr>
        <p:spPr>
          <a:xfrm>
            <a:off x="8692738" y="6497190"/>
            <a:ext cx="451262" cy="365125"/>
          </a:xfrm>
        </p:spPr>
        <p:txBody>
          <a:bodyPr/>
          <a:lstStyle/>
          <a:p>
            <a:pPr algn="ctr"/>
            <a:fld id="{05E83AA4-A00D-4AA0-8FE8-B93C9F3EC141}" type="slidenum">
              <a:rPr lang="es-ES" altLang="es-MX" smtClean="0">
                <a:latin typeface="Century Gothic" panose="020B0502020202020204" pitchFamily="34" charset="0"/>
              </a:rPr>
              <a:pPr algn="ctr"/>
              <a:t>152</a:t>
            </a:fld>
            <a:endParaRPr lang="es-ES" altLang="es-MX" dirty="0">
              <a:latin typeface="Century Gothic" panose="020B0502020202020204" pitchFamily="34" charset="0"/>
            </a:endParaRPr>
          </a:p>
        </p:txBody>
      </p:sp>
      <p:sp>
        <p:nvSpPr>
          <p:cNvPr id="13" name="12 Botón de acción: Hacia atrás o Anterior">
            <a:hlinkClick r:id="rId5" action="ppaction://hlinksldjump" highlightClick="1"/>
          </p:cNvPr>
          <p:cNvSpPr/>
          <p:nvPr/>
        </p:nvSpPr>
        <p:spPr>
          <a:xfrm>
            <a:off x="8188037" y="6584923"/>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266103211"/>
      </p:ext>
    </p:extLst>
  </p:cSld>
  <p:clrMapOvr>
    <a:masterClrMapping/>
  </p:clrMapOvr>
  <p:timing>
    <p:tnLst>
      <p:par>
        <p:cTn id="1" dur="indefinite" restart="never" nodeType="tmRoot"/>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ítulo 3"/>
          <p:cNvSpPr>
            <a:spLocks noGrp="1"/>
          </p:cNvSpPr>
          <p:nvPr>
            <p:ph type="title"/>
          </p:nvPr>
        </p:nvSpPr>
        <p:spPr>
          <a:xfrm>
            <a:off x="457200" y="274638"/>
            <a:ext cx="7315200" cy="631825"/>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r>
              <a:rPr lang="es-MX" sz="2000" b="1" dirty="0">
                <a:latin typeface="Century Gothic" panose="020B0502020202020204" pitchFamily="34" charset="0"/>
              </a:rPr>
              <a:t>Anexo. Valuaciones Financiero y “Value”</a:t>
            </a:r>
          </a:p>
        </p:txBody>
      </p:sp>
      <p:sp>
        <p:nvSpPr>
          <p:cNvPr id="11" name="1 Título"/>
          <p:cNvSpPr txBox="1">
            <a:spLocks/>
          </p:cNvSpPr>
          <p:nvPr/>
        </p:nvSpPr>
        <p:spPr bwMode="auto">
          <a:xfrm>
            <a:off x="200164" y="6497190"/>
            <a:ext cx="7407462" cy="315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normAutofit fontScale="97500"/>
          </a:bodyPr>
          <a:lstStyle>
            <a:lvl1pPr algn="l" defTabSz="457200" rtl="0" fontAlgn="base">
              <a:spcBef>
                <a:spcPct val="0"/>
              </a:spcBef>
              <a:spcAft>
                <a:spcPct val="0"/>
              </a:spcAft>
              <a:defRPr sz="3200" kern="1200">
                <a:solidFill>
                  <a:srgbClr val="CD0000"/>
                </a:solidFill>
                <a:latin typeface="Myriad Pro"/>
                <a:ea typeface="Myriad Pro"/>
                <a:cs typeface="Myriad Pro"/>
              </a:defRPr>
            </a:lvl1pPr>
            <a:lvl2pPr algn="l" defTabSz="457200" rtl="0" fontAlgn="base">
              <a:spcBef>
                <a:spcPct val="0"/>
              </a:spcBef>
              <a:spcAft>
                <a:spcPct val="0"/>
              </a:spcAft>
              <a:defRPr sz="3200">
                <a:solidFill>
                  <a:srgbClr val="CD0000"/>
                </a:solidFill>
                <a:latin typeface="Myriad Pro"/>
                <a:ea typeface="Myriad Pro"/>
                <a:cs typeface="Myriad Pro"/>
              </a:defRPr>
            </a:lvl2pPr>
            <a:lvl3pPr algn="l" defTabSz="457200" rtl="0" fontAlgn="base">
              <a:spcBef>
                <a:spcPct val="0"/>
              </a:spcBef>
              <a:spcAft>
                <a:spcPct val="0"/>
              </a:spcAft>
              <a:defRPr sz="3200">
                <a:solidFill>
                  <a:srgbClr val="CD0000"/>
                </a:solidFill>
                <a:latin typeface="Myriad Pro"/>
                <a:ea typeface="Myriad Pro"/>
                <a:cs typeface="Myriad Pro"/>
              </a:defRPr>
            </a:lvl3pPr>
            <a:lvl4pPr algn="l" defTabSz="457200" rtl="0" fontAlgn="base">
              <a:spcBef>
                <a:spcPct val="0"/>
              </a:spcBef>
              <a:spcAft>
                <a:spcPct val="0"/>
              </a:spcAft>
              <a:defRPr sz="3200">
                <a:solidFill>
                  <a:srgbClr val="CD0000"/>
                </a:solidFill>
                <a:latin typeface="Myriad Pro"/>
                <a:ea typeface="Myriad Pro"/>
                <a:cs typeface="Myriad Pro"/>
              </a:defRPr>
            </a:lvl4pPr>
            <a:lvl5pPr algn="l" defTabSz="457200" rtl="0" fontAlgn="base">
              <a:spcBef>
                <a:spcPct val="0"/>
              </a:spcBef>
              <a:spcAft>
                <a:spcPct val="0"/>
              </a:spcAft>
              <a:defRPr sz="3200">
                <a:solidFill>
                  <a:srgbClr val="CD0000"/>
                </a:solidFill>
                <a:latin typeface="Myriad Pro"/>
                <a:ea typeface="Myriad Pro"/>
                <a:cs typeface="Myriad Pro"/>
              </a:defRPr>
            </a:lvl5pPr>
            <a:lvl6pPr marL="457200" algn="l" defTabSz="457200" rtl="0" fontAlgn="base">
              <a:spcBef>
                <a:spcPct val="0"/>
              </a:spcBef>
              <a:spcAft>
                <a:spcPct val="0"/>
              </a:spcAft>
              <a:defRPr sz="3200">
                <a:solidFill>
                  <a:srgbClr val="CD0000"/>
                </a:solidFill>
                <a:latin typeface="Myriad Pro"/>
                <a:ea typeface="Myriad Pro"/>
                <a:cs typeface="Myriad Pro"/>
              </a:defRPr>
            </a:lvl6pPr>
            <a:lvl7pPr marL="914400" algn="l" defTabSz="457200" rtl="0" fontAlgn="base">
              <a:spcBef>
                <a:spcPct val="0"/>
              </a:spcBef>
              <a:spcAft>
                <a:spcPct val="0"/>
              </a:spcAft>
              <a:defRPr sz="3200">
                <a:solidFill>
                  <a:srgbClr val="CD0000"/>
                </a:solidFill>
                <a:latin typeface="Myriad Pro"/>
                <a:ea typeface="Myriad Pro"/>
                <a:cs typeface="Myriad Pro"/>
              </a:defRPr>
            </a:lvl7pPr>
            <a:lvl8pPr marL="1371600" algn="l" defTabSz="457200" rtl="0" fontAlgn="base">
              <a:spcBef>
                <a:spcPct val="0"/>
              </a:spcBef>
              <a:spcAft>
                <a:spcPct val="0"/>
              </a:spcAft>
              <a:defRPr sz="3200">
                <a:solidFill>
                  <a:srgbClr val="CD0000"/>
                </a:solidFill>
                <a:latin typeface="Myriad Pro"/>
                <a:ea typeface="Myriad Pro"/>
                <a:cs typeface="Myriad Pro"/>
              </a:defRPr>
            </a:lvl8pPr>
            <a:lvl9pPr marL="1828800" algn="l" defTabSz="457200" rtl="0" fontAlgn="base">
              <a:spcBef>
                <a:spcPct val="0"/>
              </a:spcBef>
              <a:spcAft>
                <a:spcPct val="0"/>
              </a:spcAft>
              <a:defRPr sz="3200">
                <a:solidFill>
                  <a:srgbClr val="CD0000"/>
                </a:solidFill>
                <a:latin typeface="Myriad Pro"/>
                <a:ea typeface="Myriad Pro"/>
                <a:cs typeface="Myriad Pro"/>
              </a:defRPr>
            </a:lvl9pPr>
          </a:lstStyle>
          <a:p>
            <a:r>
              <a:rPr lang="es-ES" sz="1000" dirty="0">
                <a:solidFill>
                  <a:schemeClr val="tx1"/>
                </a:solidFill>
                <a:latin typeface="Century Gothic" panose="020B0502020202020204" pitchFamily="34" charset="0"/>
              </a:rPr>
              <a:t>Fuente:</a:t>
            </a:r>
            <a:r>
              <a:rPr lang="es-MX" sz="1000" dirty="0">
                <a:solidFill>
                  <a:schemeClr val="tx1"/>
                </a:solidFill>
                <a:latin typeface="Century Gothic" panose="020B0502020202020204" pitchFamily="34" charset="0"/>
              </a:rPr>
              <a:t> Elaborado por la Gerencia Sr. de MFGI del Infonavit </a:t>
            </a:r>
            <a:r>
              <a:rPr lang="es-ES" sz="1000" dirty="0">
                <a:solidFill>
                  <a:schemeClr val="tx1"/>
                </a:solidFill>
                <a:latin typeface="Century Gothic" panose="020B0502020202020204" pitchFamily="34" charset="0"/>
              </a:rPr>
              <a:t> con datos de Bloomberg al 28 de abril de 2017.</a:t>
            </a:r>
            <a:endParaRPr lang="es-MX" sz="1000" dirty="0">
              <a:solidFill>
                <a:schemeClr val="tx1"/>
              </a:solidFill>
              <a:latin typeface="Century Gothic" panose="020B0502020202020204" pitchFamily="34" charset="0"/>
            </a:endParaRPr>
          </a:p>
        </p:txBody>
      </p:sp>
      <p:graphicFrame>
        <p:nvGraphicFramePr>
          <p:cNvPr id="8" name="Gráfico 7">
            <a:extLst>
              <a:ext uri="{FF2B5EF4-FFF2-40B4-BE49-F238E27FC236}">
                <a16:creationId xmlns="" xmlns:a16="http://schemas.microsoft.com/office/drawing/2014/main" id="{00000000-0008-0000-0A00-000002000000}"/>
              </a:ext>
            </a:extLst>
          </p:cNvPr>
          <p:cNvGraphicFramePr>
            <a:graphicFrameLocks/>
          </p:cNvGraphicFramePr>
          <p:nvPr>
            <p:extLst/>
          </p:nvPr>
        </p:nvGraphicFramePr>
        <p:xfrm>
          <a:off x="898714" y="1377214"/>
          <a:ext cx="7648575" cy="2381054"/>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2" name="Gráfico 11">
            <a:extLst>
              <a:ext uri="{FF2B5EF4-FFF2-40B4-BE49-F238E27FC236}">
                <a16:creationId xmlns="" xmlns:a16="http://schemas.microsoft.com/office/drawing/2014/main" id="{AED78AB4-1682-4BF4-B214-31F97968FD5F}"/>
              </a:ext>
            </a:extLst>
          </p:cNvPr>
          <p:cNvGraphicFramePr>
            <a:graphicFrameLocks/>
          </p:cNvGraphicFramePr>
          <p:nvPr>
            <p:extLst/>
          </p:nvPr>
        </p:nvGraphicFramePr>
        <p:xfrm>
          <a:off x="765582" y="3804006"/>
          <a:ext cx="7648575" cy="2506605"/>
        </p:xfrm>
        <a:graphic>
          <a:graphicData uri="http://schemas.openxmlformats.org/drawingml/2006/chart">
            <c:chart xmlns:c="http://schemas.openxmlformats.org/drawingml/2006/chart" xmlns:r="http://schemas.openxmlformats.org/officeDocument/2006/relationships" r:id="rId3"/>
          </a:graphicData>
        </a:graphic>
      </p:graphicFrame>
      <p:sp>
        <p:nvSpPr>
          <p:cNvPr id="7" name="1 Marcador de número de diapositiva"/>
          <p:cNvSpPr>
            <a:spLocks noGrp="1"/>
          </p:cNvSpPr>
          <p:nvPr>
            <p:ph type="sldNum" sz="quarter" idx="12"/>
          </p:nvPr>
        </p:nvSpPr>
        <p:spPr>
          <a:xfrm>
            <a:off x="8692738" y="6497190"/>
            <a:ext cx="451262" cy="365125"/>
          </a:xfrm>
        </p:spPr>
        <p:txBody>
          <a:bodyPr/>
          <a:lstStyle/>
          <a:p>
            <a:pPr algn="ctr"/>
            <a:fld id="{05E83AA4-A00D-4AA0-8FE8-B93C9F3EC141}" type="slidenum">
              <a:rPr lang="es-ES" altLang="es-MX" smtClean="0">
                <a:latin typeface="Century Gothic" panose="020B0502020202020204" pitchFamily="34" charset="0"/>
              </a:rPr>
              <a:pPr algn="ctr"/>
              <a:t>153</a:t>
            </a:fld>
            <a:endParaRPr lang="es-ES" altLang="es-MX" dirty="0">
              <a:latin typeface="Century Gothic" panose="020B0502020202020204" pitchFamily="34" charset="0"/>
            </a:endParaRPr>
          </a:p>
        </p:txBody>
      </p:sp>
      <p:sp>
        <p:nvSpPr>
          <p:cNvPr id="10" name="9 Botón de acción: Hacia atrás o Anterior">
            <a:hlinkClick r:id="rId4" action="ppaction://hlinksldjump" highlightClick="1"/>
          </p:cNvPr>
          <p:cNvSpPr/>
          <p:nvPr/>
        </p:nvSpPr>
        <p:spPr>
          <a:xfrm>
            <a:off x="8188037" y="6584923"/>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1557728008"/>
      </p:ext>
    </p:extLst>
  </p:cSld>
  <p:clrMapOvr>
    <a:masterClrMapping/>
  </p:clrMapOvr>
  <p:timing>
    <p:tnLst>
      <p:par>
        <p:cTn id="1" dur="indefinite" restart="never" nodeType="tmRoot"/>
      </p:par>
    </p:tn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4 CuadroTexto"/>
          <p:cNvSpPr txBox="1"/>
          <p:nvPr/>
        </p:nvSpPr>
        <p:spPr>
          <a:xfrm>
            <a:off x="457200" y="5789183"/>
            <a:ext cx="8386548" cy="400110"/>
          </a:xfrm>
          <a:prstGeom prst="rect">
            <a:avLst/>
          </a:prstGeom>
          <a:noFill/>
        </p:spPr>
        <p:txBody>
          <a:bodyPr wrap="square" rtlCol="0">
            <a:spAutoFit/>
          </a:bodyPr>
          <a:lstStyle/>
          <a:p>
            <a:r>
              <a:rPr lang="es-MX" sz="1000" dirty="0">
                <a:solidFill>
                  <a:prstClr val="black"/>
                </a:solidFill>
                <a:latin typeface="Century Gothic" panose="020B0502020202020204" pitchFamily="34" charset="0"/>
              </a:rPr>
              <a:t>Cifras en millones de pesos y porcentaje al </a:t>
            </a:r>
            <a:r>
              <a:rPr lang="es-MX" sz="1000" dirty="0" smtClean="0">
                <a:solidFill>
                  <a:prstClr val="black"/>
                </a:solidFill>
                <a:latin typeface="Century Gothic" panose="020B0502020202020204" pitchFamily="34" charset="0"/>
              </a:rPr>
              <a:t>28 de abril.</a:t>
            </a:r>
            <a:endParaRPr lang="es-MX" sz="1000" dirty="0">
              <a:solidFill>
                <a:prstClr val="black"/>
              </a:solidFill>
              <a:latin typeface="Century Gothic" panose="020B0502020202020204" pitchFamily="34" charset="0"/>
            </a:endParaRPr>
          </a:p>
          <a:p>
            <a:r>
              <a:rPr lang="es-MX" sz="1000" dirty="0">
                <a:latin typeface="Century Gothic" panose="020B0502020202020204" pitchFamily="34" charset="0"/>
              </a:rPr>
              <a:t>Fuente: Coordinación General de Riesgos</a:t>
            </a:r>
          </a:p>
        </p:txBody>
      </p:sp>
      <p:sp>
        <p:nvSpPr>
          <p:cNvPr id="2" name="1 Título"/>
          <p:cNvSpPr>
            <a:spLocks noGrp="1"/>
          </p:cNvSpPr>
          <p:nvPr>
            <p:ph type="title"/>
          </p:nvPr>
        </p:nvSpPr>
        <p:spPr>
          <a:xfrm>
            <a:off x="336430" y="209788"/>
            <a:ext cx="7315200" cy="849312"/>
          </a:xfrm>
        </p:spPr>
        <p:txBody>
          <a:bodyPr/>
          <a:lstStyle/>
          <a:p>
            <a:r>
              <a:rPr lang="es-MX" sz="2000" b="1" dirty="0">
                <a:latin typeface="Century Gothic" panose="020B0502020202020204" pitchFamily="34" charset="0"/>
              </a:rPr>
              <a:t>Anexo. Resultado de Gestión FANVIT </a:t>
            </a:r>
            <a:r>
              <a:rPr lang="es-MX" sz="1400" b="1" dirty="0">
                <a:latin typeface="Century Gothic" panose="020B0502020202020204" pitchFamily="34" charset="0"/>
              </a:rPr>
              <a:t>al </a:t>
            </a:r>
            <a:r>
              <a:rPr lang="es-MX" sz="1400" b="1" dirty="0" smtClean="0">
                <a:latin typeface="Century Gothic" panose="020B0502020202020204" pitchFamily="34" charset="0"/>
              </a:rPr>
              <a:t>28 de abril de </a:t>
            </a:r>
            <a:r>
              <a:rPr lang="es-MX" sz="1400" b="1" dirty="0">
                <a:latin typeface="Century Gothic" panose="020B0502020202020204" pitchFamily="34" charset="0"/>
              </a:rPr>
              <a:t>2017</a:t>
            </a:r>
          </a:p>
        </p:txBody>
      </p:sp>
      <p:sp>
        <p:nvSpPr>
          <p:cNvPr id="10" name="1 Título"/>
          <p:cNvSpPr txBox="1">
            <a:spLocks/>
          </p:cNvSpPr>
          <p:nvPr/>
        </p:nvSpPr>
        <p:spPr bwMode="auto">
          <a:xfrm>
            <a:off x="457199" y="6162929"/>
            <a:ext cx="7629801" cy="4781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noAutofit/>
          </a:bodyPr>
          <a:lstStyle>
            <a:lvl1pPr algn="l" defTabSz="457200" rtl="0" fontAlgn="base">
              <a:spcBef>
                <a:spcPct val="0"/>
              </a:spcBef>
              <a:spcAft>
                <a:spcPct val="0"/>
              </a:spcAft>
              <a:defRPr sz="3200" kern="1200">
                <a:solidFill>
                  <a:srgbClr val="CD0000"/>
                </a:solidFill>
                <a:latin typeface="Myriad Pro"/>
                <a:ea typeface="Myriad Pro"/>
                <a:cs typeface="Myriad Pro"/>
              </a:defRPr>
            </a:lvl1pPr>
            <a:lvl2pPr algn="l" defTabSz="457200" rtl="0" fontAlgn="base">
              <a:spcBef>
                <a:spcPct val="0"/>
              </a:spcBef>
              <a:spcAft>
                <a:spcPct val="0"/>
              </a:spcAft>
              <a:defRPr sz="3200">
                <a:solidFill>
                  <a:srgbClr val="CD0000"/>
                </a:solidFill>
                <a:latin typeface="Myriad Pro"/>
                <a:ea typeface="Myriad Pro"/>
                <a:cs typeface="Myriad Pro"/>
              </a:defRPr>
            </a:lvl2pPr>
            <a:lvl3pPr algn="l" defTabSz="457200" rtl="0" fontAlgn="base">
              <a:spcBef>
                <a:spcPct val="0"/>
              </a:spcBef>
              <a:spcAft>
                <a:spcPct val="0"/>
              </a:spcAft>
              <a:defRPr sz="3200">
                <a:solidFill>
                  <a:srgbClr val="CD0000"/>
                </a:solidFill>
                <a:latin typeface="Myriad Pro"/>
                <a:ea typeface="Myriad Pro"/>
                <a:cs typeface="Myriad Pro"/>
              </a:defRPr>
            </a:lvl3pPr>
            <a:lvl4pPr algn="l" defTabSz="457200" rtl="0" fontAlgn="base">
              <a:spcBef>
                <a:spcPct val="0"/>
              </a:spcBef>
              <a:spcAft>
                <a:spcPct val="0"/>
              </a:spcAft>
              <a:defRPr sz="3200">
                <a:solidFill>
                  <a:srgbClr val="CD0000"/>
                </a:solidFill>
                <a:latin typeface="Myriad Pro"/>
                <a:ea typeface="Myriad Pro"/>
                <a:cs typeface="Myriad Pro"/>
              </a:defRPr>
            </a:lvl4pPr>
            <a:lvl5pPr algn="l" defTabSz="457200" rtl="0" fontAlgn="base">
              <a:spcBef>
                <a:spcPct val="0"/>
              </a:spcBef>
              <a:spcAft>
                <a:spcPct val="0"/>
              </a:spcAft>
              <a:defRPr sz="3200">
                <a:solidFill>
                  <a:srgbClr val="CD0000"/>
                </a:solidFill>
                <a:latin typeface="Myriad Pro"/>
                <a:ea typeface="Myriad Pro"/>
                <a:cs typeface="Myriad Pro"/>
              </a:defRPr>
            </a:lvl5pPr>
            <a:lvl6pPr marL="457200" algn="l" defTabSz="457200" rtl="0" fontAlgn="base">
              <a:spcBef>
                <a:spcPct val="0"/>
              </a:spcBef>
              <a:spcAft>
                <a:spcPct val="0"/>
              </a:spcAft>
              <a:defRPr sz="3200">
                <a:solidFill>
                  <a:srgbClr val="CD0000"/>
                </a:solidFill>
                <a:latin typeface="Myriad Pro"/>
                <a:ea typeface="Myriad Pro"/>
                <a:cs typeface="Myriad Pro"/>
              </a:defRPr>
            </a:lvl6pPr>
            <a:lvl7pPr marL="914400" algn="l" defTabSz="457200" rtl="0" fontAlgn="base">
              <a:spcBef>
                <a:spcPct val="0"/>
              </a:spcBef>
              <a:spcAft>
                <a:spcPct val="0"/>
              </a:spcAft>
              <a:defRPr sz="3200">
                <a:solidFill>
                  <a:srgbClr val="CD0000"/>
                </a:solidFill>
                <a:latin typeface="Myriad Pro"/>
                <a:ea typeface="Myriad Pro"/>
                <a:cs typeface="Myriad Pro"/>
              </a:defRPr>
            </a:lvl7pPr>
            <a:lvl8pPr marL="1371600" algn="l" defTabSz="457200" rtl="0" fontAlgn="base">
              <a:spcBef>
                <a:spcPct val="0"/>
              </a:spcBef>
              <a:spcAft>
                <a:spcPct val="0"/>
              </a:spcAft>
              <a:defRPr sz="3200">
                <a:solidFill>
                  <a:srgbClr val="CD0000"/>
                </a:solidFill>
                <a:latin typeface="Myriad Pro"/>
                <a:ea typeface="Myriad Pro"/>
                <a:cs typeface="Myriad Pro"/>
              </a:defRPr>
            </a:lvl8pPr>
            <a:lvl9pPr marL="1828800" algn="l" defTabSz="457200" rtl="0" fontAlgn="base">
              <a:spcBef>
                <a:spcPct val="0"/>
              </a:spcBef>
              <a:spcAft>
                <a:spcPct val="0"/>
              </a:spcAft>
              <a:defRPr sz="3200">
                <a:solidFill>
                  <a:srgbClr val="CD0000"/>
                </a:solidFill>
                <a:latin typeface="Myriad Pro"/>
                <a:ea typeface="Myriad Pro"/>
                <a:cs typeface="Myriad Pro"/>
              </a:defRPr>
            </a:lvl9pPr>
          </a:lstStyle>
          <a:p>
            <a:pPr marL="171450" indent="-171450" eaLnBrk="1" hangingPunct="1">
              <a:buClr>
                <a:srgbClr val="C00000"/>
              </a:buClr>
              <a:buFont typeface="Arial" panose="020B0604020202020204" pitchFamily="34" charset="0"/>
              <a:buChar char="•"/>
            </a:pPr>
            <a:r>
              <a:rPr lang="es-MX" sz="1200" dirty="0">
                <a:solidFill>
                  <a:schemeClr val="tx1"/>
                </a:solidFill>
                <a:latin typeface="Century Gothic" panose="020B0502020202020204" pitchFamily="34" charset="0"/>
              </a:rPr>
              <a:t>Al </a:t>
            </a:r>
            <a:r>
              <a:rPr lang="es-MX" sz="1200" dirty="0" smtClean="0">
                <a:solidFill>
                  <a:schemeClr val="tx1"/>
                </a:solidFill>
                <a:latin typeface="Century Gothic" panose="020B0502020202020204" pitchFamily="34" charset="0"/>
              </a:rPr>
              <a:t>2017, </a:t>
            </a:r>
            <a:r>
              <a:rPr lang="es-MX" sz="1200" dirty="0">
                <a:solidFill>
                  <a:schemeClr val="tx1"/>
                </a:solidFill>
                <a:latin typeface="Century Gothic" panose="020B0502020202020204" pitchFamily="34" charset="0"/>
              </a:rPr>
              <a:t>el FANVIT </a:t>
            </a:r>
            <a:r>
              <a:rPr lang="es-MX" sz="1200" dirty="0" smtClean="0">
                <a:solidFill>
                  <a:schemeClr val="tx1"/>
                </a:solidFill>
                <a:latin typeface="Century Gothic" panose="020B0502020202020204" pitchFamily="34" charset="0"/>
              </a:rPr>
              <a:t>presentó </a:t>
            </a:r>
            <a:r>
              <a:rPr lang="es-MX" sz="1200" dirty="0">
                <a:solidFill>
                  <a:schemeClr val="tx1"/>
                </a:solidFill>
                <a:latin typeface="Century Gothic" panose="020B0502020202020204" pitchFamily="34" charset="0"/>
              </a:rPr>
              <a:t>un rendimiento </a:t>
            </a:r>
            <a:r>
              <a:rPr lang="es-MX" sz="1200" dirty="0" smtClean="0">
                <a:solidFill>
                  <a:schemeClr val="tx1"/>
                </a:solidFill>
                <a:latin typeface="Century Gothic" panose="020B0502020202020204" pitchFamily="34" charset="0"/>
              </a:rPr>
              <a:t>de 9.64% </a:t>
            </a:r>
            <a:r>
              <a:rPr lang="es-MX" sz="1200" dirty="0">
                <a:solidFill>
                  <a:schemeClr val="tx1"/>
                </a:solidFill>
                <a:latin typeface="Century Gothic" panose="020B0502020202020204" pitchFamily="34" charset="0"/>
              </a:rPr>
              <a:t>y un resultado de </a:t>
            </a:r>
            <a:r>
              <a:rPr lang="es-MX" sz="1200" dirty="0" smtClean="0">
                <a:solidFill>
                  <a:schemeClr val="tx1"/>
                </a:solidFill>
                <a:latin typeface="Century Gothic" panose="020B0502020202020204" pitchFamily="34" charset="0"/>
              </a:rPr>
              <a:t>3,074.2 mdp</a:t>
            </a:r>
            <a:r>
              <a:rPr lang="es-MX" sz="1200" dirty="0">
                <a:solidFill>
                  <a:schemeClr val="tx1"/>
                </a:solidFill>
                <a:latin typeface="Century Gothic" panose="020B0502020202020204" pitchFamily="34" charset="0"/>
              </a:rPr>
              <a:t>.</a:t>
            </a:r>
          </a:p>
        </p:txBody>
      </p:sp>
      <p:pic>
        <p:nvPicPr>
          <p:cNvPr id="12290" name="Imagen 1" descr="image00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57200" y="1286938"/>
            <a:ext cx="8386548" cy="4502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1 Marcador de número de diapositiva"/>
          <p:cNvSpPr txBox="1">
            <a:spLocks/>
          </p:cNvSpPr>
          <p:nvPr/>
        </p:nvSpPr>
        <p:spPr>
          <a:xfrm>
            <a:off x="8692738" y="6497190"/>
            <a:ext cx="451262" cy="365125"/>
          </a:xfrm>
          <a:prstGeom prst="rect">
            <a:avLst/>
          </a:prstGeom>
        </p:spPr>
        <p:txBody>
          <a:bodyPr vert="horz" wrap="square" lIns="91440" tIns="45720" rIns="91440" bIns="45720" numCol="1" anchor="ctr" anchorCtr="0" compatLnSpc="1">
            <a:prstTxWarp prst="textNoShape">
              <a:avLst/>
            </a:prstTxWarp>
          </a:bodyPr>
          <a:lstStyle>
            <a:defPPr>
              <a:defRPr lang="es-ES"/>
            </a:defPPr>
            <a:lvl1pPr algn="ctr" eaLnBrk="1" hangingPunct="1">
              <a:defRPr sz="1200">
                <a:solidFill>
                  <a:srgbClr val="898989"/>
                </a:solidFill>
                <a:latin typeface="Century Gothic" panose="020B0502020202020204" pitchFamily="34" charset="0"/>
                <a:ea typeface="Myriad Pro"/>
                <a:cs typeface="Myriad Pro"/>
              </a:defRPr>
            </a:lvl1pPr>
          </a:lstStyle>
          <a:p>
            <a:fld id="{05E83AA4-A00D-4AA0-8FE8-B93C9F3EC141}" type="slidenum">
              <a:rPr lang="es-ES" altLang="es-MX"/>
              <a:pPr/>
              <a:t>154</a:t>
            </a:fld>
            <a:endParaRPr lang="es-ES" altLang="es-MX" dirty="0"/>
          </a:p>
        </p:txBody>
      </p:sp>
      <p:sp>
        <p:nvSpPr>
          <p:cNvPr id="8" name="7 Botón de acción: Hacia atrás o Anterior">
            <a:hlinkClick r:id="rId4" action="ppaction://hlinksldjump" highlightClick="1"/>
          </p:cNvPr>
          <p:cNvSpPr/>
          <p:nvPr/>
        </p:nvSpPr>
        <p:spPr>
          <a:xfrm>
            <a:off x="8188037" y="6584923"/>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2777649811"/>
      </p:ext>
    </p:extLst>
  </p:cSld>
  <p:clrMapOvr>
    <a:masterClrMapping/>
  </p:clrMapOvr>
  <p:timing>
    <p:tnLst>
      <p:par>
        <p:cTn id="1" dur="indefinite" restart="never" nodeType="tmRoot"/>
      </p:par>
    </p:tn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a:xfrm>
            <a:off x="373712" y="192750"/>
            <a:ext cx="7387300" cy="631524"/>
          </a:xfrm>
        </p:spPr>
        <p:txBody>
          <a:bodyPr>
            <a:normAutofit fontScale="90000"/>
          </a:bodyPr>
          <a:lstStyle/>
          <a:p>
            <a:r>
              <a:rPr lang="es-MX" sz="2400" b="1" dirty="0">
                <a:latin typeface="Century Gothic" panose="020B0502020202020204" pitchFamily="34" charset="0"/>
              </a:rPr>
              <a:t>Anexo. </a:t>
            </a:r>
            <a:r>
              <a:rPr lang="es-MX" sz="2200" b="1" dirty="0" smtClean="0">
                <a:latin typeface="Century Gothic" panose="020B0502020202020204" pitchFamily="34" charset="0"/>
              </a:rPr>
              <a:t>Ingresos </a:t>
            </a:r>
            <a:r>
              <a:rPr lang="es-MX" sz="2200" b="1" dirty="0">
                <a:latin typeface="Century Gothic" panose="020B0502020202020204" pitchFamily="34" charset="0"/>
              </a:rPr>
              <a:t>generados en la gestión del FANVIT</a:t>
            </a:r>
            <a:r>
              <a:rPr lang="es-MX" sz="2000" b="1" dirty="0">
                <a:latin typeface="Century Gothic" panose="020B0502020202020204" pitchFamily="34" charset="0"/>
              </a:rPr>
              <a:t/>
            </a:r>
            <a:br>
              <a:rPr lang="es-MX" sz="2000" b="1" dirty="0">
                <a:latin typeface="Century Gothic" panose="020B0502020202020204" pitchFamily="34" charset="0"/>
              </a:rPr>
            </a:br>
            <a:r>
              <a:rPr lang="es-ES" sz="1600" b="1" dirty="0" smtClean="0">
                <a:latin typeface="Century Gothic" panose="020B0502020202020204" pitchFamily="34" charset="0"/>
              </a:rPr>
              <a:t>al 28 de abril de </a:t>
            </a:r>
            <a:r>
              <a:rPr lang="es-ES" sz="1600" b="1" dirty="0">
                <a:latin typeface="Century Gothic" panose="020B0502020202020204" pitchFamily="34" charset="0"/>
              </a:rPr>
              <a:t>2017</a:t>
            </a:r>
            <a:endParaRPr lang="es-MX" sz="1600" b="1" dirty="0">
              <a:latin typeface="Century Gothic" panose="020B0502020202020204" pitchFamily="34" charset="0"/>
            </a:endParaRPr>
          </a:p>
        </p:txBody>
      </p:sp>
      <p:sp>
        <p:nvSpPr>
          <p:cNvPr id="5" name="1 Título"/>
          <p:cNvSpPr txBox="1">
            <a:spLocks/>
          </p:cNvSpPr>
          <p:nvPr/>
        </p:nvSpPr>
        <p:spPr bwMode="auto">
          <a:xfrm>
            <a:off x="1012114" y="6371554"/>
            <a:ext cx="7407462" cy="315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normAutofit fontScale="97500"/>
          </a:bodyPr>
          <a:lstStyle>
            <a:lvl1pPr algn="l" defTabSz="457200" rtl="0" fontAlgn="base">
              <a:spcBef>
                <a:spcPct val="0"/>
              </a:spcBef>
              <a:spcAft>
                <a:spcPct val="0"/>
              </a:spcAft>
              <a:defRPr sz="3200" kern="1200">
                <a:solidFill>
                  <a:srgbClr val="CD0000"/>
                </a:solidFill>
                <a:latin typeface="Myriad Pro"/>
                <a:ea typeface="Myriad Pro"/>
                <a:cs typeface="Myriad Pro"/>
              </a:defRPr>
            </a:lvl1pPr>
            <a:lvl2pPr algn="l" defTabSz="457200" rtl="0" fontAlgn="base">
              <a:spcBef>
                <a:spcPct val="0"/>
              </a:spcBef>
              <a:spcAft>
                <a:spcPct val="0"/>
              </a:spcAft>
              <a:defRPr sz="3200">
                <a:solidFill>
                  <a:srgbClr val="CD0000"/>
                </a:solidFill>
                <a:latin typeface="Myriad Pro"/>
                <a:ea typeface="Myriad Pro"/>
                <a:cs typeface="Myriad Pro"/>
              </a:defRPr>
            </a:lvl2pPr>
            <a:lvl3pPr algn="l" defTabSz="457200" rtl="0" fontAlgn="base">
              <a:spcBef>
                <a:spcPct val="0"/>
              </a:spcBef>
              <a:spcAft>
                <a:spcPct val="0"/>
              </a:spcAft>
              <a:defRPr sz="3200">
                <a:solidFill>
                  <a:srgbClr val="CD0000"/>
                </a:solidFill>
                <a:latin typeface="Myriad Pro"/>
                <a:ea typeface="Myriad Pro"/>
                <a:cs typeface="Myriad Pro"/>
              </a:defRPr>
            </a:lvl3pPr>
            <a:lvl4pPr algn="l" defTabSz="457200" rtl="0" fontAlgn="base">
              <a:spcBef>
                <a:spcPct val="0"/>
              </a:spcBef>
              <a:spcAft>
                <a:spcPct val="0"/>
              </a:spcAft>
              <a:defRPr sz="3200">
                <a:solidFill>
                  <a:srgbClr val="CD0000"/>
                </a:solidFill>
                <a:latin typeface="Myriad Pro"/>
                <a:ea typeface="Myriad Pro"/>
                <a:cs typeface="Myriad Pro"/>
              </a:defRPr>
            </a:lvl4pPr>
            <a:lvl5pPr algn="l" defTabSz="457200" rtl="0" fontAlgn="base">
              <a:spcBef>
                <a:spcPct val="0"/>
              </a:spcBef>
              <a:spcAft>
                <a:spcPct val="0"/>
              </a:spcAft>
              <a:defRPr sz="3200">
                <a:solidFill>
                  <a:srgbClr val="CD0000"/>
                </a:solidFill>
                <a:latin typeface="Myriad Pro"/>
                <a:ea typeface="Myriad Pro"/>
                <a:cs typeface="Myriad Pro"/>
              </a:defRPr>
            </a:lvl5pPr>
            <a:lvl6pPr marL="457200" algn="l" defTabSz="457200" rtl="0" fontAlgn="base">
              <a:spcBef>
                <a:spcPct val="0"/>
              </a:spcBef>
              <a:spcAft>
                <a:spcPct val="0"/>
              </a:spcAft>
              <a:defRPr sz="3200">
                <a:solidFill>
                  <a:srgbClr val="CD0000"/>
                </a:solidFill>
                <a:latin typeface="Myriad Pro"/>
                <a:ea typeface="Myriad Pro"/>
                <a:cs typeface="Myriad Pro"/>
              </a:defRPr>
            </a:lvl6pPr>
            <a:lvl7pPr marL="914400" algn="l" defTabSz="457200" rtl="0" fontAlgn="base">
              <a:spcBef>
                <a:spcPct val="0"/>
              </a:spcBef>
              <a:spcAft>
                <a:spcPct val="0"/>
              </a:spcAft>
              <a:defRPr sz="3200">
                <a:solidFill>
                  <a:srgbClr val="CD0000"/>
                </a:solidFill>
                <a:latin typeface="Myriad Pro"/>
                <a:ea typeface="Myriad Pro"/>
                <a:cs typeface="Myriad Pro"/>
              </a:defRPr>
            </a:lvl7pPr>
            <a:lvl8pPr marL="1371600" algn="l" defTabSz="457200" rtl="0" fontAlgn="base">
              <a:spcBef>
                <a:spcPct val="0"/>
              </a:spcBef>
              <a:spcAft>
                <a:spcPct val="0"/>
              </a:spcAft>
              <a:defRPr sz="3200">
                <a:solidFill>
                  <a:srgbClr val="CD0000"/>
                </a:solidFill>
                <a:latin typeface="Myriad Pro"/>
                <a:ea typeface="Myriad Pro"/>
                <a:cs typeface="Myriad Pro"/>
              </a:defRPr>
            </a:lvl8pPr>
            <a:lvl9pPr marL="1828800" algn="l" defTabSz="457200" rtl="0" fontAlgn="base">
              <a:spcBef>
                <a:spcPct val="0"/>
              </a:spcBef>
              <a:spcAft>
                <a:spcPct val="0"/>
              </a:spcAft>
              <a:defRPr sz="3200">
                <a:solidFill>
                  <a:srgbClr val="CD0000"/>
                </a:solidFill>
                <a:latin typeface="Myriad Pro"/>
                <a:ea typeface="Myriad Pro"/>
                <a:cs typeface="Myriad Pro"/>
              </a:defRPr>
            </a:lvl9pPr>
          </a:lstStyle>
          <a:p>
            <a:r>
              <a:rPr lang="es-ES" sz="1000" dirty="0">
                <a:solidFill>
                  <a:schemeClr val="tx1"/>
                </a:solidFill>
                <a:latin typeface="Century Gothic" panose="020B0502020202020204" pitchFamily="34" charset="0"/>
              </a:rPr>
              <a:t>Fuente:</a:t>
            </a:r>
            <a:r>
              <a:rPr lang="es-MX" sz="1000" dirty="0">
                <a:solidFill>
                  <a:schemeClr val="tx1"/>
                </a:solidFill>
                <a:latin typeface="Century Gothic" panose="020B0502020202020204" pitchFamily="34" charset="0"/>
              </a:rPr>
              <a:t> Elaborado por la Gerencia Sr. de MFGI del Infonavit </a:t>
            </a:r>
            <a:r>
              <a:rPr lang="es-ES" sz="1000" dirty="0">
                <a:solidFill>
                  <a:schemeClr val="tx1"/>
                </a:solidFill>
                <a:latin typeface="Century Gothic" panose="020B0502020202020204" pitchFamily="34" charset="0"/>
              </a:rPr>
              <a:t> con datos al </a:t>
            </a:r>
            <a:r>
              <a:rPr lang="es-ES" sz="1000" dirty="0" smtClean="0">
                <a:solidFill>
                  <a:schemeClr val="tx1"/>
                </a:solidFill>
                <a:latin typeface="Century Gothic" panose="020B0502020202020204" pitchFamily="34" charset="0"/>
              </a:rPr>
              <a:t>28 de abril de </a:t>
            </a:r>
            <a:r>
              <a:rPr lang="es-ES" sz="1000" dirty="0">
                <a:solidFill>
                  <a:schemeClr val="tx1"/>
                </a:solidFill>
                <a:latin typeface="Century Gothic" panose="020B0502020202020204" pitchFamily="34" charset="0"/>
              </a:rPr>
              <a:t>2017.</a:t>
            </a:r>
            <a:endParaRPr lang="es-MX" sz="1000" dirty="0">
              <a:solidFill>
                <a:schemeClr val="tx1"/>
              </a:solidFill>
              <a:latin typeface="Century Gothic" panose="020B0502020202020204" pitchFamily="34" charset="0"/>
            </a:endParaRPr>
          </a:p>
        </p:txBody>
      </p:sp>
      <p:graphicFrame>
        <p:nvGraphicFramePr>
          <p:cNvPr id="6" name="1 Gráfico"/>
          <p:cNvGraphicFramePr>
            <a:graphicFrameLocks noGrp="1"/>
          </p:cNvGraphicFramePr>
          <p:nvPr>
            <p:extLst>
              <p:ext uri="{D42A27DB-BD31-4B8C-83A1-F6EECF244321}">
                <p14:modId xmlns:p14="http://schemas.microsoft.com/office/powerpoint/2010/main" val="205219947"/>
              </p:ext>
            </p:extLst>
          </p:nvPr>
        </p:nvGraphicFramePr>
        <p:xfrm>
          <a:off x="243417" y="914400"/>
          <a:ext cx="8443384" cy="5210175"/>
        </p:xfrm>
        <a:graphic>
          <a:graphicData uri="http://schemas.openxmlformats.org/drawingml/2006/chart">
            <c:chart xmlns:c="http://schemas.openxmlformats.org/drawingml/2006/chart" xmlns:r="http://schemas.openxmlformats.org/officeDocument/2006/relationships" r:id="rId2"/>
          </a:graphicData>
        </a:graphic>
      </p:graphicFrame>
      <p:sp>
        <p:nvSpPr>
          <p:cNvPr id="7" name="1 Marcador de número de diapositiva"/>
          <p:cNvSpPr>
            <a:spLocks noGrp="1"/>
          </p:cNvSpPr>
          <p:nvPr>
            <p:ph type="sldNum" sz="quarter" idx="12"/>
          </p:nvPr>
        </p:nvSpPr>
        <p:spPr>
          <a:xfrm>
            <a:off x="8692738" y="6497190"/>
            <a:ext cx="451262" cy="365125"/>
          </a:xfrm>
        </p:spPr>
        <p:txBody>
          <a:bodyPr/>
          <a:lstStyle/>
          <a:p>
            <a:pPr algn="ctr"/>
            <a:fld id="{05E83AA4-A00D-4AA0-8FE8-B93C9F3EC141}" type="slidenum">
              <a:rPr lang="es-ES" altLang="es-MX" smtClean="0">
                <a:latin typeface="Century Gothic" panose="020B0502020202020204" pitchFamily="34" charset="0"/>
              </a:rPr>
              <a:pPr algn="ctr"/>
              <a:t>155</a:t>
            </a:fld>
            <a:endParaRPr lang="es-ES" altLang="es-MX" dirty="0">
              <a:latin typeface="Century Gothic" panose="020B0502020202020204" pitchFamily="34" charset="0"/>
            </a:endParaRPr>
          </a:p>
        </p:txBody>
      </p:sp>
      <p:sp>
        <p:nvSpPr>
          <p:cNvPr id="8" name="7 Botón de acción: Hacia atrás o Anterior">
            <a:hlinkClick r:id="rId3" action="ppaction://hlinksldjump" highlightClick="1"/>
          </p:cNvPr>
          <p:cNvSpPr/>
          <p:nvPr/>
        </p:nvSpPr>
        <p:spPr>
          <a:xfrm>
            <a:off x="8188037" y="6584923"/>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3453300550"/>
      </p:ext>
    </p:extLst>
  </p:cSld>
  <p:clrMapOvr>
    <a:masterClrMapping/>
  </p:clrMapOvr>
  <p:timing>
    <p:tnLst>
      <p:par>
        <p:cTn id="1" dur="indefinite" restart="never" nodeType="tmRoot"/>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6 Rectángulo"/>
          <p:cNvSpPr/>
          <p:nvPr/>
        </p:nvSpPr>
        <p:spPr>
          <a:xfrm>
            <a:off x="2687541" y="1556792"/>
            <a:ext cx="1185719" cy="4104456"/>
          </a:xfrm>
          <a:prstGeom prst="rect">
            <a:avLst/>
          </a:prstGeom>
          <a:solidFill>
            <a:schemeClr val="accent6">
              <a:lumMod val="20000"/>
              <a:lumOff val="80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latin typeface="Century Gothic" panose="020B0502020202020204" pitchFamily="34" charset="0"/>
            </a:endParaRPr>
          </a:p>
        </p:txBody>
      </p:sp>
      <p:sp>
        <p:nvSpPr>
          <p:cNvPr id="8" name="7 Rectángulo"/>
          <p:cNvSpPr/>
          <p:nvPr/>
        </p:nvSpPr>
        <p:spPr>
          <a:xfrm>
            <a:off x="3873260" y="1556792"/>
            <a:ext cx="4216466" cy="4104456"/>
          </a:xfrm>
          <a:prstGeom prst="rect">
            <a:avLst/>
          </a:prstGeom>
          <a:solidFill>
            <a:schemeClr val="accent3">
              <a:lumMod val="20000"/>
              <a:lumOff val="80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latin typeface="Century Gothic" panose="020B0502020202020204" pitchFamily="34" charset="0"/>
            </a:endParaRPr>
          </a:p>
        </p:txBody>
      </p:sp>
      <p:sp>
        <p:nvSpPr>
          <p:cNvPr id="3" name="2 Rectángulo"/>
          <p:cNvSpPr/>
          <p:nvPr/>
        </p:nvSpPr>
        <p:spPr>
          <a:xfrm>
            <a:off x="1032942" y="1556792"/>
            <a:ext cx="1654599" cy="4104456"/>
          </a:xfrm>
          <a:prstGeom prst="rect">
            <a:avLst/>
          </a:prstGeom>
          <a:solidFill>
            <a:schemeClr val="accent2">
              <a:lumMod val="20000"/>
              <a:lumOff val="80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latin typeface="Century Gothic" panose="020B0502020202020204" pitchFamily="34" charset="0"/>
            </a:endParaRPr>
          </a:p>
        </p:txBody>
      </p:sp>
      <p:sp>
        <p:nvSpPr>
          <p:cNvPr id="2" name="1 Título"/>
          <p:cNvSpPr>
            <a:spLocks noGrp="1"/>
          </p:cNvSpPr>
          <p:nvPr>
            <p:ph type="title"/>
          </p:nvPr>
        </p:nvSpPr>
        <p:spPr>
          <a:xfrm>
            <a:off x="318052" y="202275"/>
            <a:ext cx="7444823" cy="631524"/>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normAutofit/>
          </a:bodyPr>
          <a:lstStyle/>
          <a:p>
            <a:r>
              <a:rPr lang="es-MX" sz="2000" b="1" dirty="0">
                <a:latin typeface="Century Gothic" panose="020B0502020202020204" pitchFamily="34" charset="0"/>
              </a:rPr>
              <a:t>Anexo. Tasa de rendimiento a vencimiento (YTM %) </a:t>
            </a:r>
            <a:br>
              <a:rPr lang="es-MX" sz="2000" b="1" dirty="0">
                <a:latin typeface="Century Gothic" panose="020B0502020202020204" pitchFamily="34" charset="0"/>
              </a:rPr>
            </a:br>
            <a:r>
              <a:rPr lang="es-ES" sz="1400" b="1" dirty="0" smtClean="0">
                <a:latin typeface="Century Gothic" panose="020B0502020202020204" pitchFamily="34" charset="0"/>
              </a:rPr>
              <a:t>al </a:t>
            </a:r>
            <a:r>
              <a:rPr lang="es-ES" sz="1400" b="1" dirty="0">
                <a:latin typeface="Century Gothic" panose="020B0502020202020204" pitchFamily="34" charset="0"/>
              </a:rPr>
              <a:t>28 de abril de 2017</a:t>
            </a:r>
            <a:endParaRPr lang="es-MX" sz="1400" b="1" dirty="0">
              <a:latin typeface="Century Gothic" panose="020B0502020202020204" pitchFamily="34" charset="0"/>
            </a:endParaRPr>
          </a:p>
        </p:txBody>
      </p:sp>
      <p:sp>
        <p:nvSpPr>
          <p:cNvPr id="5" name="1 Título"/>
          <p:cNvSpPr txBox="1">
            <a:spLocks/>
          </p:cNvSpPr>
          <p:nvPr/>
        </p:nvSpPr>
        <p:spPr bwMode="auto">
          <a:xfrm>
            <a:off x="966158" y="6494930"/>
            <a:ext cx="7185803" cy="315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normAutofit fontScale="97500"/>
          </a:bodyPr>
          <a:lstStyle>
            <a:lvl1pPr algn="l" defTabSz="457200" rtl="0" fontAlgn="base">
              <a:spcBef>
                <a:spcPct val="0"/>
              </a:spcBef>
              <a:spcAft>
                <a:spcPct val="0"/>
              </a:spcAft>
              <a:defRPr sz="3200" kern="1200">
                <a:solidFill>
                  <a:srgbClr val="CD0000"/>
                </a:solidFill>
                <a:latin typeface="Myriad Pro"/>
                <a:ea typeface="Myriad Pro"/>
                <a:cs typeface="Myriad Pro"/>
              </a:defRPr>
            </a:lvl1pPr>
            <a:lvl2pPr algn="l" defTabSz="457200" rtl="0" fontAlgn="base">
              <a:spcBef>
                <a:spcPct val="0"/>
              </a:spcBef>
              <a:spcAft>
                <a:spcPct val="0"/>
              </a:spcAft>
              <a:defRPr sz="3200">
                <a:solidFill>
                  <a:srgbClr val="CD0000"/>
                </a:solidFill>
                <a:latin typeface="Myriad Pro"/>
                <a:ea typeface="Myriad Pro"/>
                <a:cs typeface="Myriad Pro"/>
              </a:defRPr>
            </a:lvl2pPr>
            <a:lvl3pPr algn="l" defTabSz="457200" rtl="0" fontAlgn="base">
              <a:spcBef>
                <a:spcPct val="0"/>
              </a:spcBef>
              <a:spcAft>
                <a:spcPct val="0"/>
              </a:spcAft>
              <a:defRPr sz="3200">
                <a:solidFill>
                  <a:srgbClr val="CD0000"/>
                </a:solidFill>
                <a:latin typeface="Myriad Pro"/>
                <a:ea typeface="Myriad Pro"/>
                <a:cs typeface="Myriad Pro"/>
              </a:defRPr>
            </a:lvl3pPr>
            <a:lvl4pPr algn="l" defTabSz="457200" rtl="0" fontAlgn="base">
              <a:spcBef>
                <a:spcPct val="0"/>
              </a:spcBef>
              <a:spcAft>
                <a:spcPct val="0"/>
              </a:spcAft>
              <a:defRPr sz="3200">
                <a:solidFill>
                  <a:srgbClr val="CD0000"/>
                </a:solidFill>
                <a:latin typeface="Myriad Pro"/>
                <a:ea typeface="Myriad Pro"/>
                <a:cs typeface="Myriad Pro"/>
              </a:defRPr>
            </a:lvl4pPr>
            <a:lvl5pPr algn="l" defTabSz="457200" rtl="0" fontAlgn="base">
              <a:spcBef>
                <a:spcPct val="0"/>
              </a:spcBef>
              <a:spcAft>
                <a:spcPct val="0"/>
              </a:spcAft>
              <a:defRPr sz="3200">
                <a:solidFill>
                  <a:srgbClr val="CD0000"/>
                </a:solidFill>
                <a:latin typeface="Myriad Pro"/>
                <a:ea typeface="Myriad Pro"/>
                <a:cs typeface="Myriad Pro"/>
              </a:defRPr>
            </a:lvl5pPr>
            <a:lvl6pPr marL="457200" algn="l" defTabSz="457200" rtl="0" fontAlgn="base">
              <a:spcBef>
                <a:spcPct val="0"/>
              </a:spcBef>
              <a:spcAft>
                <a:spcPct val="0"/>
              </a:spcAft>
              <a:defRPr sz="3200">
                <a:solidFill>
                  <a:srgbClr val="CD0000"/>
                </a:solidFill>
                <a:latin typeface="Myriad Pro"/>
                <a:ea typeface="Myriad Pro"/>
                <a:cs typeface="Myriad Pro"/>
              </a:defRPr>
            </a:lvl6pPr>
            <a:lvl7pPr marL="914400" algn="l" defTabSz="457200" rtl="0" fontAlgn="base">
              <a:spcBef>
                <a:spcPct val="0"/>
              </a:spcBef>
              <a:spcAft>
                <a:spcPct val="0"/>
              </a:spcAft>
              <a:defRPr sz="3200">
                <a:solidFill>
                  <a:srgbClr val="CD0000"/>
                </a:solidFill>
                <a:latin typeface="Myriad Pro"/>
                <a:ea typeface="Myriad Pro"/>
                <a:cs typeface="Myriad Pro"/>
              </a:defRPr>
            </a:lvl7pPr>
            <a:lvl8pPr marL="1371600" algn="l" defTabSz="457200" rtl="0" fontAlgn="base">
              <a:spcBef>
                <a:spcPct val="0"/>
              </a:spcBef>
              <a:spcAft>
                <a:spcPct val="0"/>
              </a:spcAft>
              <a:defRPr sz="3200">
                <a:solidFill>
                  <a:srgbClr val="CD0000"/>
                </a:solidFill>
                <a:latin typeface="Myriad Pro"/>
                <a:ea typeface="Myriad Pro"/>
                <a:cs typeface="Myriad Pro"/>
              </a:defRPr>
            </a:lvl8pPr>
            <a:lvl9pPr marL="1828800" algn="l" defTabSz="457200" rtl="0" fontAlgn="base">
              <a:spcBef>
                <a:spcPct val="0"/>
              </a:spcBef>
              <a:spcAft>
                <a:spcPct val="0"/>
              </a:spcAft>
              <a:defRPr sz="3200">
                <a:solidFill>
                  <a:srgbClr val="CD0000"/>
                </a:solidFill>
                <a:latin typeface="Myriad Pro"/>
                <a:ea typeface="Myriad Pro"/>
                <a:cs typeface="Myriad Pro"/>
              </a:defRPr>
            </a:lvl9pPr>
          </a:lstStyle>
          <a:p>
            <a:r>
              <a:rPr lang="es-ES" sz="1000" dirty="0">
                <a:solidFill>
                  <a:schemeClr val="tx1"/>
                </a:solidFill>
                <a:latin typeface="Century Gothic" panose="020B0502020202020204" pitchFamily="34" charset="0"/>
              </a:rPr>
              <a:t>Fuente: </a:t>
            </a:r>
            <a:r>
              <a:rPr lang="es-MX" sz="1000" dirty="0">
                <a:solidFill>
                  <a:schemeClr val="tx1"/>
                </a:solidFill>
                <a:latin typeface="Century Gothic" panose="020B0502020202020204" pitchFamily="34" charset="0"/>
              </a:rPr>
              <a:t>Elaborado por la Gerencia Sr. de MFGI del Infonavit </a:t>
            </a:r>
            <a:r>
              <a:rPr lang="es-ES" sz="1000" dirty="0">
                <a:solidFill>
                  <a:schemeClr val="tx1"/>
                </a:solidFill>
                <a:latin typeface="Century Gothic" panose="020B0502020202020204" pitchFamily="34" charset="0"/>
              </a:rPr>
              <a:t>con datos al </a:t>
            </a:r>
            <a:r>
              <a:rPr lang="es-ES" sz="1000" dirty="0" smtClean="0">
                <a:solidFill>
                  <a:schemeClr val="tx1"/>
                </a:solidFill>
                <a:latin typeface="Century Gothic" panose="020B0502020202020204" pitchFamily="34" charset="0"/>
              </a:rPr>
              <a:t>28 de abril de </a:t>
            </a:r>
            <a:r>
              <a:rPr lang="es-ES" sz="1000" dirty="0">
                <a:solidFill>
                  <a:schemeClr val="tx1"/>
                </a:solidFill>
                <a:latin typeface="Century Gothic" panose="020B0502020202020204" pitchFamily="34" charset="0"/>
              </a:rPr>
              <a:t>2017</a:t>
            </a:r>
            <a:endParaRPr lang="es-MX" sz="1000" dirty="0">
              <a:solidFill>
                <a:schemeClr val="tx1"/>
              </a:solidFill>
              <a:latin typeface="Century Gothic" panose="020B0502020202020204" pitchFamily="34" charset="0"/>
            </a:endParaRPr>
          </a:p>
        </p:txBody>
      </p:sp>
      <p:graphicFrame>
        <p:nvGraphicFramePr>
          <p:cNvPr id="9" name="1 Gráfico"/>
          <p:cNvGraphicFramePr>
            <a:graphicFrameLocks noGrp="1"/>
          </p:cNvGraphicFramePr>
          <p:nvPr>
            <p:extLst>
              <p:ext uri="{D42A27DB-BD31-4B8C-83A1-F6EECF244321}">
                <p14:modId xmlns:p14="http://schemas.microsoft.com/office/powerpoint/2010/main" val="3569287836"/>
              </p:ext>
            </p:extLst>
          </p:nvPr>
        </p:nvGraphicFramePr>
        <p:xfrm>
          <a:off x="238125" y="833799"/>
          <a:ext cx="8667750" cy="5743213"/>
        </p:xfrm>
        <a:graphic>
          <a:graphicData uri="http://schemas.openxmlformats.org/drawingml/2006/chart">
            <c:chart xmlns:c="http://schemas.openxmlformats.org/drawingml/2006/chart" xmlns:r="http://schemas.openxmlformats.org/officeDocument/2006/relationships" r:id="rId2"/>
          </a:graphicData>
        </a:graphic>
      </p:graphicFrame>
      <p:sp>
        <p:nvSpPr>
          <p:cNvPr id="10" name="1 Marcador de número de diapositiva"/>
          <p:cNvSpPr>
            <a:spLocks noGrp="1"/>
          </p:cNvSpPr>
          <p:nvPr>
            <p:ph type="sldNum" sz="quarter" idx="12"/>
          </p:nvPr>
        </p:nvSpPr>
        <p:spPr>
          <a:xfrm>
            <a:off x="8692738" y="6497190"/>
            <a:ext cx="451262" cy="365125"/>
          </a:xfrm>
        </p:spPr>
        <p:txBody>
          <a:bodyPr/>
          <a:lstStyle/>
          <a:p>
            <a:pPr algn="ctr"/>
            <a:fld id="{05E83AA4-A00D-4AA0-8FE8-B93C9F3EC141}" type="slidenum">
              <a:rPr lang="es-ES" altLang="es-MX" smtClean="0">
                <a:latin typeface="Century Gothic" panose="020B0502020202020204" pitchFamily="34" charset="0"/>
              </a:rPr>
              <a:pPr algn="ctr"/>
              <a:t>156</a:t>
            </a:fld>
            <a:endParaRPr lang="es-ES" altLang="es-MX" dirty="0">
              <a:latin typeface="Century Gothic" panose="020B0502020202020204" pitchFamily="34" charset="0"/>
            </a:endParaRPr>
          </a:p>
        </p:txBody>
      </p:sp>
      <p:sp>
        <p:nvSpPr>
          <p:cNvPr id="11" name="10 Botón de acción: Hacia atrás o Anterior">
            <a:hlinkClick r:id="rId3" action="ppaction://hlinksldjump" highlightClick="1"/>
          </p:cNvPr>
          <p:cNvSpPr/>
          <p:nvPr/>
        </p:nvSpPr>
        <p:spPr>
          <a:xfrm>
            <a:off x="8188037" y="6584923"/>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3076738930"/>
      </p:ext>
    </p:extLst>
  </p:cSld>
  <p:clrMapOvr>
    <a:masterClrMapping/>
  </p:clrMapOvr>
  <p:timing>
    <p:tnLst>
      <p:par>
        <p:cTn id="1" dur="indefinite" restart="never" nodeType="tmRoot"/>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4638"/>
            <a:ext cx="6419056" cy="631825"/>
          </a:xfrm>
        </p:spPr>
        <p:txBody>
          <a:bodyPr/>
          <a:lstStyle/>
          <a:p>
            <a:r>
              <a:rPr lang="es-MX" sz="2000" b="1" dirty="0">
                <a:latin typeface="Century Gothic" panose="020B0502020202020204" pitchFamily="34" charset="0"/>
              </a:rPr>
              <a:t>Anexo. Cartera FANVIT al 28 de abril de 2017</a:t>
            </a:r>
          </a:p>
        </p:txBody>
      </p:sp>
      <p:sp>
        <p:nvSpPr>
          <p:cNvPr id="6" name="1 Título"/>
          <p:cNvSpPr txBox="1">
            <a:spLocks/>
          </p:cNvSpPr>
          <p:nvPr/>
        </p:nvSpPr>
        <p:spPr bwMode="auto">
          <a:xfrm>
            <a:off x="457200" y="6520676"/>
            <a:ext cx="7407462" cy="315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normAutofit fontScale="97500"/>
          </a:bodyPr>
          <a:lstStyle>
            <a:lvl1pPr algn="l" defTabSz="457200" rtl="0" fontAlgn="base">
              <a:spcBef>
                <a:spcPct val="0"/>
              </a:spcBef>
              <a:spcAft>
                <a:spcPct val="0"/>
              </a:spcAft>
              <a:defRPr sz="3200" kern="1200">
                <a:solidFill>
                  <a:srgbClr val="CD0000"/>
                </a:solidFill>
                <a:latin typeface="Myriad Pro"/>
                <a:ea typeface="Myriad Pro"/>
                <a:cs typeface="Myriad Pro"/>
              </a:defRPr>
            </a:lvl1pPr>
            <a:lvl2pPr algn="l" defTabSz="457200" rtl="0" fontAlgn="base">
              <a:spcBef>
                <a:spcPct val="0"/>
              </a:spcBef>
              <a:spcAft>
                <a:spcPct val="0"/>
              </a:spcAft>
              <a:defRPr sz="3200">
                <a:solidFill>
                  <a:srgbClr val="CD0000"/>
                </a:solidFill>
                <a:latin typeface="Myriad Pro"/>
                <a:ea typeface="Myriad Pro"/>
                <a:cs typeface="Myriad Pro"/>
              </a:defRPr>
            </a:lvl2pPr>
            <a:lvl3pPr algn="l" defTabSz="457200" rtl="0" fontAlgn="base">
              <a:spcBef>
                <a:spcPct val="0"/>
              </a:spcBef>
              <a:spcAft>
                <a:spcPct val="0"/>
              </a:spcAft>
              <a:defRPr sz="3200">
                <a:solidFill>
                  <a:srgbClr val="CD0000"/>
                </a:solidFill>
                <a:latin typeface="Myriad Pro"/>
                <a:ea typeface="Myriad Pro"/>
                <a:cs typeface="Myriad Pro"/>
              </a:defRPr>
            </a:lvl3pPr>
            <a:lvl4pPr algn="l" defTabSz="457200" rtl="0" fontAlgn="base">
              <a:spcBef>
                <a:spcPct val="0"/>
              </a:spcBef>
              <a:spcAft>
                <a:spcPct val="0"/>
              </a:spcAft>
              <a:defRPr sz="3200">
                <a:solidFill>
                  <a:srgbClr val="CD0000"/>
                </a:solidFill>
                <a:latin typeface="Myriad Pro"/>
                <a:ea typeface="Myriad Pro"/>
                <a:cs typeface="Myriad Pro"/>
              </a:defRPr>
            </a:lvl4pPr>
            <a:lvl5pPr algn="l" defTabSz="457200" rtl="0" fontAlgn="base">
              <a:spcBef>
                <a:spcPct val="0"/>
              </a:spcBef>
              <a:spcAft>
                <a:spcPct val="0"/>
              </a:spcAft>
              <a:defRPr sz="3200">
                <a:solidFill>
                  <a:srgbClr val="CD0000"/>
                </a:solidFill>
                <a:latin typeface="Myriad Pro"/>
                <a:ea typeface="Myriad Pro"/>
                <a:cs typeface="Myriad Pro"/>
              </a:defRPr>
            </a:lvl5pPr>
            <a:lvl6pPr marL="457200" algn="l" defTabSz="457200" rtl="0" fontAlgn="base">
              <a:spcBef>
                <a:spcPct val="0"/>
              </a:spcBef>
              <a:spcAft>
                <a:spcPct val="0"/>
              </a:spcAft>
              <a:defRPr sz="3200">
                <a:solidFill>
                  <a:srgbClr val="CD0000"/>
                </a:solidFill>
                <a:latin typeface="Myriad Pro"/>
                <a:ea typeface="Myriad Pro"/>
                <a:cs typeface="Myriad Pro"/>
              </a:defRPr>
            </a:lvl6pPr>
            <a:lvl7pPr marL="914400" algn="l" defTabSz="457200" rtl="0" fontAlgn="base">
              <a:spcBef>
                <a:spcPct val="0"/>
              </a:spcBef>
              <a:spcAft>
                <a:spcPct val="0"/>
              </a:spcAft>
              <a:defRPr sz="3200">
                <a:solidFill>
                  <a:srgbClr val="CD0000"/>
                </a:solidFill>
                <a:latin typeface="Myriad Pro"/>
                <a:ea typeface="Myriad Pro"/>
                <a:cs typeface="Myriad Pro"/>
              </a:defRPr>
            </a:lvl7pPr>
            <a:lvl8pPr marL="1371600" algn="l" defTabSz="457200" rtl="0" fontAlgn="base">
              <a:spcBef>
                <a:spcPct val="0"/>
              </a:spcBef>
              <a:spcAft>
                <a:spcPct val="0"/>
              </a:spcAft>
              <a:defRPr sz="3200">
                <a:solidFill>
                  <a:srgbClr val="CD0000"/>
                </a:solidFill>
                <a:latin typeface="Myriad Pro"/>
                <a:ea typeface="Myriad Pro"/>
                <a:cs typeface="Myriad Pro"/>
              </a:defRPr>
            </a:lvl8pPr>
            <a:lvl9pPr marL="1828800" algn="l" defTabSz="457200" rtl="0" fontAlgn="base">
              <a:spcBef>
                <a:spcPct val="0"/>
              </a:spcBef>
              <a:spcAft>
                <a:spcPct val="0"/>
              </a:spcAft>
              <a:defRPr sz="3200">
                <a:solidFill>
                  <a:srgbClr val="CD0000"/>
                </a:solidFill>
                <a:latin typeface="Myriad Pro"/>
                <a:ea typeface="Myriad Pro"/>
                <a:cs typeface="Myriad Pro"/>
              </a:defRPr>
            </a:lvl9pPr>
          </a:lstStyle>
          <a:p>
            <a:r>
              <a:rPr lang="es-ES" sz="1000" dirty="0">
                <a:solidFill>
                  <a:schemeClr val="tx1"/>
                </a:solidFill>
                <a:latin typeface="Century Gothic" panose="020B0502020202020204" pitchFamily="34" charset="0"/>
              </a:rPr>
              <a:t>Fuente:</a:t>
            </a:r>
            <a:r>
              <a:rPr lang="es-MX" sz="1000" dirty="0">
                <a:solidFill>
                  <a:schemeClr val="tx1"/>
                </a:solidFill>
                <a:latin typeface="Century Gothic" panose="020B0502020202020204" pitchFamily="34" charset="0"/>
              </a:rPr>
              <a:t> Elaborado por la Gerencia Sr. de MFGI del Infonavit </a:t>
            </a:r>
            <a:r>
              <a:rPr lang="es-ES" sz="1000" dirty="0">
                <a:solidFill>
                  <a:schemeClr val="tx1"/>
                </a:solidFill>
                <a:latin typeface="Century Gothic" panose="020B0502020202020204" pitchFamily="34" charset="0"/>
              </a:rPr>
              <a:t> con datos al 28 de abril de 2017.</a:t>
            </a:r>
            <a:endParaRPr lang="es-MX" sz="1000" dirty="0">
              <a:solidFill>
                <a:schemeClr val="tx1"/>
              </a:solidFill>
              <a:latin typeface="Century Gothic" panose="020B0502020202020204" pitchFamily="34" charset="0"/>
            </a:endParaRPr>
          </a:p>
        </p:txBody>
      </p:sp>
      <p:pic>
        <p:nvPicPr>
          <p:cNvPr id="4" name="Imagen 3"/>
          <p:cNvPicPr>
            <a:picLocks noChangeAspect="1"/>
          </p:cNvPicPr>
          <p:nvPr/>
        </p:nvPicPr>
        <p:blipFill>
          <a:blip r:embed="rId2"/>
          <a:stretch>
            <a:fillRect/>
          </a:stretch>
        </p:blipFill>
        <p:spPr>
          <a:xfrm>
            <a:off x="457200" y="906463"/>
            <a:ext cx="7234015" cy="5568272"/>
          </a:xfrm>
          <a:prstGeom prst="rect">
            <a:avLst/>
          </a:prstGeom>
        </p:spPr>
      </p:pic>
      <p:sp>
        <p:nvSpPr>
          <p:cNvPr id="7" name="1 Marcador de número de diapositiva"/>
          <p:cNvSpPr>
            <a:spLocks noGrp="1"/>
          </p:cNvSpPr>
          <p:nvPr>
            <p:ph type="sldNum" sz="quarter" idx="12"/>
          </p:nvPr>
        </p:nvSpPr>
        <p:spPr>
          <a:xfrm>
            <a:off x="8692738" y="6497190"/>
            <a:ext cx="451262" cy="365125"/>
          </a:xfrm>
        </p:spPr>
        <p:txBody>
          <a:bodyPr/>
          <a:lstStyle/>
          <a:p>
            <a:pPr algn="ctr"/>
            <a:fld id="{05E83AA4-A00D-4AA0-8FE8-B93C9F3EC141}" type="slidenum">
              <a:rPr lang="es-ES" altLang="es-MX" smtClean="0">
                <a:latin typeface="Century Gothic" panose="020B0502020202020204" pitchFamily="34" charset="0"/>
              </a:rPr>
              <a:pPr algn="ctr"/>
              <a:t>157</a:t>
            </a:fld>
            <a:endParaRPr lang="es-ES" altLang="es-MX" dirty="0">
              <a:latin typeface="Century Gothic" panose="020B0502020202020204" pitchFamily="34" charset="0"/>
            </a:endParaRPr>
          </a:p>
        </p:txBody>
      </p:sp>
      <p:sp>
        <p:nvSpPr>
          <p:cNvPr id="8" name="7 Botón de acción: Hacia atrás o Anterior">
            <a:hlinkClick r:id="rId3" action="ppaction://hlinksldjump" highlightClick="1"/>
          </p:cNvPr>
          <p:cNvSpPr/>
          <p:nvPr/>
        </p:nvSpPr>
        <p:spPr>
          <a:xfrm>
            <a:off x="8188037" y="6584923"/>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1695940355"/>
      </p:ext>
    </p:extLst>
  </p:cSld>
  <p:clrMapOvr>
    <a:masterClrMapping/>
  </p:clrMapOvr>
  <p:timing>
    <p:tnLst>
      <p:par>
        <p:cTn id="1" dur="indefinite" restart="never" nodeType="tmRoot"/>
      </p:par>
    </p:tn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ítulo 3"/>
          <p:cNvSpPr>
            <a:spLocks noGrp="1"/>
          </p:cNvSpPr>
          <p:nvPr>
            <p:ph type="title"/>
          </p:nvPr>
        </p:nvSpPr>
        <p:spPr/>
        <p:txBody>
          <a:bodyPr/>
          <a:lstStyle/>
          <a:p>
            <a:r>
              <a:rPr lang="es-MX" sz="2000" b="1" dirty="0">
                <a:latin typeface="Century Gothic" panose="020B0502020202020204" pitchFamily="34" charset="0"/>
              </a:rPr>
              <a:t>Anexo. Deuda </a:t>
            </a:r>
            <a:r>
              <a:rPr lang="es-MX" sz="2000" b="1" dirty="0" smtClean="0">
                <a:latin typeface="Century Gothic" panose="020B0502020202020204" pitchFamily="34" charset="0"/>
              </a:rPr>
              <a:t>FANVIT</a:t>
            </a:r>
            <a:endParaRPr lang="es-MX" sz="2000" b="1" dirty="0">
              <a:latin typeface="Century Gothic" panose="020B0502020202020204" pitchFamily="34" charset="0"/>
            </a:endParaRPr>
          </a:p>
        </p:txBody>
      </p:sp>
      <p:sp>
        <p:nvSpPr>
          <p:cNvPr id="3" name="CuadroTexto 2"/>
          <p:cNvSpPr txBox="1"/>
          <p:nvPr/>
        </p:nvSpPr>
        <p:spPr>
          <a:xfrm>
            <a:off x="177606" y="1470505"/>
            <a:ext cx="8741328" cy="4801314"/>
          </a:xfrm>
          <a:prstGeom prst="rect">
            <a:avLst/>
          </a:prstGeom>
          <a:noFill/>
        </p:spPr>
        <p:txBody>
          <a:bodyPr wrap="square" rtlCol="0">
            <a:spAutoFit/>
          </a:bodyPr>
          <a:lstStyle/>
          <a:p>
            <a:pPr marL="285750" indent="-285750" algn="just">
              <a:lnSpc>
                <a:spcPct val="150000"/>
              </a:lnSpc>
              <a:buClr>
                <a:srgbClr val="C00000"/>
              </a:buClr>
              <a:buFont typeface="Arial" panose="020B0604020202020204" pitchFamily="34" charset="0"/>
              <a:buChar char="•"/>
            </a:pPr>
            <a:r>
              <a:rPr lang="es-MX" sz="1200" dirty="0">
                <a:latin typeface="Century Gothic" panose="020B0502020202020204" pitchFamily="34" charset="0"/>
              </a:rPr>
              <a:t>La exposición del </a:t>
            </a:r>
            <a:r>
              <a:rPr lang="es-MX" sz="1200" b="1" dirty="0">
                <a:latin typeface="Century Gothic" panose="020B0502020202020204" pitchFamily="34" charset="0"/>
              </a:rPr>
              <a:t>FANVIT a Renta Fija </a:t>
            </a:r>
            <a:r>
              <a:rPr lang="es-MX" sz="1200" dirty="0">
                <a:latin typeface="Century Gothic" panose="020B0502020202020204" pitchFamily="34" charset="0"/>
              </a:rPr>
              <a:t>(Deuda Gubernamental, Deuda  Corporativa y Estructurados) es del </a:t>
            </a:r>
            <a:r>
              <a:rPr lang="es-MX" sz="1200" b="1" dirty="0">
                <a:latin typeface="Century Gothic" panose="020B0502020202020204" pitchFamily="34" charset="0"/>
              </a:rPr>
              <a:t>91.3% del total de los activos</a:t>
            </a:r>
            <a:r>
              <a:rPr lang="es-MX" sz="1200" dirty="0">
                <a:latin typeface="Century Gothic" panose="020B0502020202020204" pitchFamily="34" charset="0"/>
              </a:rPr>
              <a:t>.</a:t>
            </a:r>
          </a:p>
          <a:p>
            <a:pPr marL="285750" indent="-285750" algn="just">
              <a:lnSpc>
                <a:spcPct val="150000"/>
              </a:lnSpc>
              <a:buClr>
                <a:srgbClr val="C00000"/>
              </a:buClr>
              <a:buFont typeface="Arial" panose="020B0604020202020204" pitchFamily="34" charset="0"/>
              <a:buChar char="•"/>
            </a:pPr>
            <a:endParaRPr lang="es-MX" sz="1200" dirty="0">
              <a:latin typeface="Century Gothic" panose="020B0502020202020204" pitchFamily="34" charset="0"/>
            </a:endParaRPr>
          </a:p>
          <a:p>
            <a:pPr marL="285750" indent="-285750" algn="just">
              <a:lnSpc>
                <a:spcPct val="150000"/>
              </a:lnSpc>
              <a:buClr>
                <a:srgbClr val="C00000"/>
              </a:buClr>
              <a:buFont typeface="Arial" panose="020B0604020202020204" pitchFamily="34" charset="0"/>
              <a:buChar char="•"/>
            </a:pPr>
            <a:r>
              <a:rPr lang="es-MX" sz="1200" b="1" dirty="0">
                <a:latin typeface="Century Gothic" panose="020B0502020202020204" pitchFamily="34" charset="0"/>
              </a:rPr>
              <a:t>Deuda Gubernamental </a:t>
            </a:r>
            <a:r>
              <a:rPr lang="es-MX" sz="1200" dirty="0">
                <a:latin typeface="Century Gothic" panose="020B0502020202020204" pitchFamily="34" charset="0"/>
              </a:rPr>
              <a:t>representa el </a:t>
            </a:r>
            <a:r>
              <a:rPr lang="es-MX" sz="1200" b="1" dirty="0">
                <a:latin typeface="Century Gothic" panose="020B0502020202020204" pitchFamily="34" charset="0"/>
              </a:rPr>
              <a:t>62.3% del portafolio </a:t>
            </a:r>
            <a:r>
              <a:rPr lang="es-MX" sz="1200" dirty="0">
                <a:latin typeface="Century Gothic" panose="020B0502020202020204" pitchFamily="34" charset="0"/>
              </a:rPr>
              <a:t>(18.1% tasa fija nominal, 19.9% tasa real y 24.3% tasa revisable).</a:t>
            </a:r>
          </a:p>
          <a:p>
            <a:pPr algn="just">
              <a:lnSpc>
                <a:spcPct val="150000"/>
              </a:lnSpc>
              <a:buClr>
                <a:srgbClr val="C00000"/>
              </a:buClr>
            </a:pPr>
            <a:endParaRPr lang="es-MX" sz="1200" dirty="0">
              <a:latin typeface="Century Gothic" panose="020B0502020202020204" pitchFamily="34" charset="0"/>
            </a:endParaRPr>
          </a:p>
          <a:p>
            <a:pPr marL="285750" indent="-285750" algn="just">
              <a:lnSpc>
                <a:spcPct val="150000"/>
              </a:lnSpc>
              <a:buClr>
                <a:srgbClr val="C00000"/>
              </a:buClr>
              <a:buFont typeface="Arial" panose="020B0604020202020204" pitchFamily="34" charset="0"/>
              <a:buChar char="•"/>
            </a:pPr>
            <a:r>
              <a:rPr lang="es-MX" sz="1200" dirty="0">
                <a:latin typeface="Century Gothic" panose="020B0502020202020204" pitchFamily="34" charset="0"/>
              </a:rPr>
              <a:t>En cuanto a </a:t>
            </a:r>
            <a:r>
              <a:rPr lang="es-MX" sz="1200" b="1" dirty="0">
                <a:latin typeface="Century Gothic" panose="020B0502020202020204" pitchFamily="34" charset="0"/>
              </a:rPr>
              <a:t>Deuda Corporativa </a:t>
            </a:r>
            <a:r>
              <a:rPr lang="es-MX" sz="1200" dirty="0">
                <a:latin typeface="Century Gothic" panose="020B0502020202020204" pitchFamily="34" charset="0"/>
              </a:rPr>
              <a:t>el portafolio tiene una  exposición de </a:t>
            </a:r>
            <a:r>
              <a:rPr lang="es-MX" sz="1200" b="1" dirty="0">
                <a:latin typeface="Century Gothic" panose="020B0502020202020204" pitchFamily="34" charset="0"/>
              </a:rPr>
              <a:t>24.4% de la cartera </a:t>
            </a:r>
            <a:r>
              <a:rPr lang="es-MX" sz="1200" dirty="0">
                <a:latin typeface="Century Gothic" panose="020B0502020202020204" pitchFamily="34" charset="0"/>
              </a:rPr>
              <a:t>(14.9% tasa fija nominal, 2.1% tasa real y 7.4% tasa revisable).</a:t>
            </a:r>
          </a:p>
          <a:p>
            <a:pPr marL="285750" indent="-285750" algn="just">
              <a:lnSpc>
                <a:spcPct val="150000"/>
              </a:lnSpc>
              <a:buClr>
                <a:srgbClr val="C00000"/>
              </a:buClr>
              <a:buFont typeface="Arial" panose="020B0604020202020204" pitchFamily="34" charset="0"/>
              <a:buChar char="•"/>
            </a:pPr>
            <a:endParaRPr lang="es-MX" sz="1200" dirty="0">
              <a:latin typeface="Century Gothic" panose="020B0502020202020204" pitchFamily="34" charset="0"/>
            </a:endParaRPr>
          </a:p>
          <a:p>
            <a:pPr marL="285750" indent="-285750" algn="just">
              <a:lnSpc>
                <a:spcPct val="150000"/>
              </a:lnSpc>
              <a:buClr>
                <a:srgbClr val="C00000"/>
              </a:buClr>
              <a:buFont typeface="Arial" panose="020B0604020202020204" pitchFamily="34" charset="0"/>
              <a:buChar char="•"/>
            </a:pPr>
            <a:r>
              <a:rPr lang="es-MX" sz="1200" dirty="0">
                <a:latin typeface="Century Gothic" panose="020B0502020202020204" pitchFamily="34" charset="0"/>
              </a:rPr>
              <a:t>Del total de </a:t>
            </a:r>
            <a:r>
              <a:rPr lang="es-MX" sz="1200" b="1" dirty="0">
                <a:latin typeface="Century Gothic" panose="020B0502020202020204" pitchFamily="34" charset="0"/>
              </a:rPr>
              <a:t>Renta Fija</a:t>
            </a:r>
            <a:r>
              <a:rPr lang="es-MX" sz="1200" dirty="0">
                <a:latin typeface="Century Gothic" panose="020B0502020202020204" pitchFamily="34" charset="0"/>
              </a:rPr>
              <a:t> en el portafolio </a:t>
            </a:r>
            <a:r>
              <a:rPr lang="es-MX" sz="1200" b="1" dirty="0">
                <a:latin typeface="Century Gothic" panose="020B0502020202020204" pitchFamily="34" charset="0"/>
              </a:rPr>
              <a:t>35%</a:t>
            </a:r>
            <a:r>
              <a:rPr lang="es-MX" sz="1200" dirty="0">
                <a:latin typeface="Century Gothic" panose="020B0502020202020204" pitchFamily="34" charset="0"/>
              </a:rPr>
              <a:t> lo compone instrumentos referenciados a </a:t>
            </a:r>
            <a:r>
              <a:rPr lang="es-MX" sz="1200" b="1" dirty="0">
                <a:latin typeface="Century Gothic" panose="020B0502020202020204" pitchFamily="34" charset="0"/>
              </a:rPr>
              <a:t>tasa fija</a:t>
            </a:r>
            <a:r>
              <a:rPr lang="es-MX" sz="1200" dirty="0">
                <a:latin typeface="Century Gothic" panose="020B0502020202020204" pitchFamily="34" charset="0"/>
              </a:rPr>
              <a:t>, en tanto </a:t>
            </a:r>
            <a:r>
              <a:rPr lang="es-MX" sz="1200" b="1" dirty="0">
                <a:latin typeface="Century Gothic" panose="020B0502020202020204" pitchFamily="34" charset="0"/>
              </a:rPr>
              <a:t>24.6%</a:t>
            </a:r>
            <a:r>
              <a:rPr lang="es-MX" sz="1200" dirty="0">
                <a:latin typeface="Century Gothic" panose="020B0502020202020204" pitchFamily="34" charset="0"/>
              </a:rPr>
              <a:t> corresponde a </a:t>
            </a:r>
            <a:r>
              <a:rPr lang="es-MX" sz="1200" b="1" dirty="0">
                <a:latin typeface="Century Gothic" panose="020B0502020202020204" pitchFamily="34" charset="0"/>
              </a:rPr>
              <a:t>tasa real </a:t>
            </a:r>
            <a:r>
              <a:rPr lang="es-MX" sz="1200" dirty="0">
                <a:latin typeface="Century Gothic" panose="020B0502020202020204" pitchFamily="34" charset="0"/>
              </a:rPr>
              <a:t>y el </a:t>
            </a:r>
            <a:r>
              <a:rPr lang="es-MX" sz="1200" b="1" dirty="0">
                <a:latin typeface="Century Gothic" panose="020B0502020202020204" pitchFamily="34" charset="0"/>
              </a:rPr>
              <a:t>31.7%</a:t>
            </a:r>
            <a:r>
              <a:rPr lang="es-MX" sz="1200" dirty="0">
                <a:latin typeface="Century Gothic" panose="020B0502020202020204" pitchFamily="34" charset="0"/>
              </a:rPr>
              <a:t> a tasa revisable. </a:t>
            </a:r>
          </a:p>
          <a:p>
            <a:pPr marL="285750" indent="-285750" algn="just">
              <a:lnSpc>
                <a:spcPct val="150000"/>
              </a:lnSpc>
              <a:buClr>
                <a:srgbClr val="C00000"/>
              </a:buClr>
              <a:buFont typeface="Arial" panose="020B0604020202020204" pitchFamily="34" charset="0"/>
              <a:buChar char="•"/>
            </a:pPr>
            <a:endParaRPr lang="es-MX" sz="1200" dirty="0">
              <a:latin typeface="Century Gothic" panose="020B0502020202020204" pitchFamily="34" charset="0"/>
            </a:endParaRPr>
          </a:p>
          <a:p>
            <a:pPr marL="285750" indent="-285750" algn="just">
              <a:lnSpc>
                <a:spcPct val="150000"/>
              </a:lnSpc>
              <a:buClr>
                <a:srgbClr val="C00000"/>
              </a:buClr>
              <a:buFont typeface="Arial" panose="020B0604020202020204" pitchFamily="34" charset="0"/>
              <a:buChar char="•"/>
            </a:pPr>
            <a:r>
              <a:rPr lang="es-MX" sz="1200" dirty="0">
                <a:latin typeface="Century Gothic" panose="020B0502020202020204" pitchFamily="34" charset="0"/>
              </a:rPr>
              <a:t>Los </a:t>
            </a:r>
            <a:r>
              <a:rPr lang="es-MX" sz="1200" b="1" dirty="0">
                <a:latin typeface="Century Gothic" panose="020B0502020202020204" pitchFamily="34" charset="0"/>
              </a:rPr>
              <a:t>Instrumentos Alternativos </a:t>
            </a:r>
            <a:r>
              <a:rPr lang="es-MX" sz="1200" dirty="0">
                <a:latin typeface="Century Gothic" panose="020B0502020202020204" pitchFamily="34" charset="0"/>
              </a:rPr>
              <a:t>en FANVIT muestran una exposición de </a:t>
            </a:r>
            <a:r>
              <a:rPr lang="es-MX" sz="1200" b="1" dirty="0">
                <a:latin typeface="Century Gothic" panose="020B0502020202020204" pitchFamily="34" charset="0"/>
              </a:rPr>
              <a:t>0.82% de la cartera </a:t>
            </a:r>
            <a:r>
              <a:rPr lang="es-MX" sz="1200" dirty="0">
                <a:latin typeface="Century Gothic" panose="020B0502020202020204" pitchFamily="34" charset="0"/>
              </a:rPr>
              <a:t>(</a:t>
            </a:r>
            <a:r>
              <a:rPr lang="es-MX" sz="1200" b="1" dirty="0">
                <a:latin typeface="Century Gothic" panose="020B0502020202020204" pitchFamily="34" charset="0"/>
              </a:rPr>
              <a:t>FIBRAs 0.66%  </a:t>
            </a:r>
            <a:r>
              <a:rPr lang="es-MX" sz="1200" dirty="0">
                <a:latin typeface="Century Gothic" panose="020B0502020202020204" pitchFamily="34" charset="0"/>
              </a:rPr>
              <a:t>y </a:t>
            </a:r>
            <a:r>
              <a:rPr lang="es-MX" sz="1200" b="1" dirty="0">
                <a:latin typeface="Century Gothic" panose="020B0502020202020204" pitchFamily="34" charset="0"/>
              </a:rPr>
              <a:t>CKDs 0.16%</a:t>
            </a:r>
            <a:r>
              <a:rPr lang="es-MX" sz="1200" dirty="0">
                <a:latin typeface="Century Gothic" panose="020B0502020202020204" pitchFamily="34" charset="0"/>
              </a:rPr>
              <a:t>). </a:t>
            </a:r>
          </a:p>
          <a:p>
            <a:pPr marL="285750" indent="-285750" algn="just">
              <a:lnSpc>
                <a:spcPct val="150000"/>
              </a:lnSpc>
              <a:buClr>
                <a:srgbClr val="C00000"/>
              </a:buClr>
              <a:buFont typeface="Arial" panose="020B0604020202020204" pitchFamily="34" charset="0"/>
              <a:buChar char="•"/>
            </a:pPr>
            <a:endParaRPr lang="es-MX" sz="1200" dirty="0">
              <a:latin typeface="Century Gothic" panose="020B0502020202020204" pitchFamily="34" charset="0"/>
            </a:endParaRPr>
          </a:p>
          <a:p>
            <a:pPr marL="285750" indent="-285750" algn="just">
              <a:lnSpc>
                <a:spcPct val="150000"/>
              </a:lnSpc>
              <a:buClr>
                <a:srgbClr val="C00000"/>
              </a:buClr>
              <a:buFont typeface="Arial" panose="020B0604020202020204" pitchFamily="34" charset="0"/>
              <a:buChar char="•"/>
            </a:pPr>
            <a:r>
              <a:rPr lang="es-MX" sz="1200" dirty="0">
                <a:latin typeface="Century Gothic" panose="020B0502020202020204" pitchFamily="34" charset="0"/>
              </a:rPr>
              <a:t>La posición liquida del portafolio expresada en </a:t>
            </a:r>
            <a:r>
              <a:rPr lang="es-MX" sz="1200" b="1" dirty="0">
                <a:latin typeface="Century Gothic" panose="020B0502020202020204" pitchFamily="34" charset="0"/>
              </a:rPr>
              <a:t>reporto</a:t>
            </a:r>
            <a:r>
              <a:rPr lang="es-MX" sz="1200" dirty="0">
                <a:latin typeface="Century Gothic" panose="020B0502020202020204" pitchFamily="34" charset="0"/>
              </a:rPr>
              <a:t> corresponde al 1.6% del Activo Neto.</a:t>
            </a:r>
          </a:p>
          <a:p>
            <a:pPr marL="285750" indent="-285750" algn="just">
              <a:lnSpc>
                <a:spcPct val="150000"/>
              </a:lnSpc>
              <a:buClr>
                <a:srgbClr val="C00000"/>
              </a:buClr>
              <a:buFont typeface="Arial" panose="020B0604020202020204" pitchFamily="34" charset="0"/>
              <a:buChar char="•"/>
            </a:pPr>
            <a:endParaRPr lang="es-MX" sz="1200" dirty="0">
              <a:latin typeface="Century Gothic" panose="020B0502020202020204" pitchFamily="34" charset="0"/>
            </a:endParaRPr>
          </a:p>
        </p:txBody>
      </p:sp>
      <p:sp>
        <p:nvSpPr>
          <p:cNvPr id="7" name="1 Marcador de número de diapositiva"/>
          <p:cNvSpPr>
            <a:spLocks noGrp="1"/>
          </p:cNvSpPr>
          <p:nvPr>
            <p:ph type="sldNum" sz="quarter" idx="12"/>
          </p:nvPr>
        </p:nvSpPr>
        <p:spPr>
          <a:xfrm>
            <a:off x="8692738" y="6497190"/>
            <a:ext cx="451262" cy="365125"/>
          </a:xfrm>
        </p:spPr>
        <p:txBody>
          <a:bodyPr/>
          <a:lstStyle/>
          <a:p>
            <a:pPr algn="ctr"/>
            <a:fld id="{05E83AA4-A00D-4AA0-8FE8-B93C9F3EC141}" type="slidenum">
              <a:rPr lang="es-ES" altLang="es-MX" smtClean="0">
                <a:latin typeface="Century Gothic" panose="020B0502020202020204" pitchFamily="34" charset="0"/>
              </a:rPr>
              <a:pPr algn="ctr"/>
              <a:t>158</a:t>
            </a:fld>
            <a:endParaRPr lang="es-ES" altLang="es-MX" dirty="0">
              <a:latin typeface="Century Gothic" panose="020B0502020202020204" pitchFamily="34" charset="0"/>
            </a:endParaRPr>
          </a:p>
        </p:txBody>
      </p:sp>
      <p:sp>
        <p:nvSpPr>
          <p:cNvPr id="8" name="7 Botón de acción: Hacia atrás o Anterior">
            <a:hlinkClick r:id="rId2" action="ppaction://hlinksldjump" highlightClick="1"/>
          </p:cNvPr>
          <p:cNvSpPr/>
          <p:nvPr/>
        </p:nvSpPr>
        <p:spPr>
          <a:xfrm>
            <a:off x="8188037" y="6584923"/>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3964334976"/>
      </p:ext>
    </p:extLst>
  </p:cSld>
  <p:clrMapOvr>
    <a:masterClrMapping/>
  </p:clrMapOvr>
  <p:timing>
    <p:tnLst>
      <p:par>
        <p:cTn id="1" dur="indefinite" restart="never" nodeType="tmRoot"/>
      </p:par>
    </p:tn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ítulo 3"/>
          <p:cNvSpPr>
            <a:spLocks noGrp="1"/>
          </p:cNvSpPr>
          <p:nvPr>
            <p:ph type="title"/>
          </p:nvPr>
        </p:nvSpPr>
        <p:spPr/>
        <p:txBody>
          <a:bodyPr/>
          <a:lstStyle/>
          <a:p>
            <a:r>
              <a:rPr lang="es-MX" sz="2000" b="1" dirty="0">
                <a:latin typeface="Century Gothic" panose="020B0502020202020204" pitchFamily="34" charset="0"/>
              </a:rPr>
              <a:t>Anexo. Renta Variable FANVIT</a:t>
            </a:r>
          </a:p>
        </p:txBody>
      </p:sp>
      <p:sp>
        <p:nvSpPr>
          <p:cNvPr id="6" name="1 Título"/>
          <p:cNvSpPr txBox="1">
            <a:spLocks/>
          </p:cNvSpPr>
          <p:nvPr/>
        </p:nvSpPr>
        <p:spPr bwMode="auto">
          <a:xfrm>
            <a:off x="718704" y="6371554"/>
            <a:ext cx="7407462" cy="315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normAutofit fontScale="97500"/>
          </a:bodyPr>
          <a:lstStyle>
            <a:lvl1pPr algn="l" defTabSz="457200" rtl="0" fontAlgn="base">
              <a:spcBef>
                <a:spcPct val="0"/>
              </a:spcBef>
              <a:spcAft>
                <a:spcPct val="0"/>
              </a:spcAft>
              <a:defRPr sz="3200" kern="1200">
                <a:solidFill>
                  <a:srgbClr val="CD0000"/>
                </a:solidFill>
                <a:latin typeface="Myriad Pro"/>
                <a:ea typeface="Myriad Pro"/>
                <a:cs typeface="Myriad Pro"/>
              </a:defRPr>
            </a:lvl1pPr>
            <a:lvl2pPr algn="l" defTabSz="457200" rtl="0" fontAlgn="base">
              <a:spcBef>
                <a:spcPct val="0"/>
              </a:spcBef>
              <a:spcAft>
                <a:spcPct val="0"/>
              </a:spcAft>
              <a:defRPr sz="3200">
                <a:solidFill>
                  <a:srgbClr val="CD0000"/>
                </a:solidFill>
                <a:latin typeface="Myriad Pro"/>
                <a:ea typeface="Myriad Pro"/>
                <a:cs typeface="Myriad Pro"/>
              </a:defRPr>
            </a:lvl2pPr>
            <a:lvl3pPr algn="l" defTabSz="457200" rtl="0" fontAlgn="base">
              <a:spcBef>
                <a:spcPct val="0"/>
              </a:spcBef>
              <a:spcAft>
                <a:spcPct val="0"/>
              </a:spcAft>
              <a:defRPr sz="3200">
                <a:solidFill>
                  <a:srgbClr val="CD0000"/>
                </a:solidFill>
                <a:latin typeface="Myriad Pro"/>
                <a:ea typeface="Myriad Pro"/>
                <a:cs typeface="Myriad Pro"/>
              </a:defRPr>
            </a:lvl3pPr>
            <a:lvl4pPr algn="l" defTabSz="457200" rtl="0" fontAlgn="base">
              <a:spcBef>
                <a:spcPct val="0"/>
              </a:spcBef>
              <a:spcAft>
                <a:spcPct val="0"/>
              </a:spcAft>
              <a:defRPr sz="3200">
                <a:solidFill>
                  <a:srgbClr val="CD0000"/>
                </a:solidFill>
                <a:latin typeface="Myriad Pro"/>
                <a:ea typeface="Myriad Pro"/>
                <a:cs typeface="Myriad Pro"/>
              </a:defRPr>
            </a:lvl4pPr>
            <a:lvl5pPr algn="l" defTabSz="457200" rtl="0" fontAlgn="base">
              <a:spcBef>
                <a:spcPct val="0"/>
              </a:spcBef>
              <a:spcAft>
                <a:spcPct val="0"/>
              </a:spcAft>
              <a:defRPr sz="3200">
                <a:solidFill>
                  <a:srgbClr val="CD0000"/>
                </a:solidFill>
                <a:latin typeface="Myriad Pro"/>
                <a:ea typeface="Myriad Pro"/>
                <a:cs typeface="Myriad Pro"/>
              </a:defRPr>
            </a:lvl5pPr>
            <a:lvl6pPr marL="457200" algn="l" defTabSz="457200" rtl="0" fontAlgn="base">
              <a:spcBef>
                <a:spcPct val="0"/>
              </a:spcBef>
              <a:spcAft>
                <a:spcPct val="0"/>
              </a:spcAft>
              <a:defRPr sz="3200">
                <a:solidFill>
                  <a:srgbClr val="CD0000"/>
                </a:solidFill>
                <a:latin typeface="Myriad Pro"/>
                <a:ea typeface="Myriad Pro"/>
                <a:cs typeface="Myriad Pro"/>
              </a:defRPr>
            </a:lvl6pPr>
            <a:lvl7pPr marL="914400" algn="l" defTabSz="457200" rtl="0" fontAlgn="base">
              <a:spcBef>
                <a:spcPct val="0"/>
              </a:spcBef>
              <a:spcAft>
                <a:spcPct val="0"/>
              </a:spcAft>
              <a:defRPr sz="3200">
                <a:solidFill>
                  <a:srgbClr val="CD0000"/>
                </a:solidFill>
                <a:latin typeface="Myriad Pro"/>
                <a:ea typeface="Myriad Pro"/>
                <a:cs typeface="Myriad Pro"/>
              </a:defRPr>
            </a:lvl7pPr>
            <a:lvl8pPr marL="1371600" algn="l" defTabSz="457200" rtl="0" fontAlgn="base">
              <a:spcBef>
                <a:spcPct val="0"/>
              </a:spcBef>
              <a:spcAft>
                <a:spcPct val="0"/>
              </a:spcAft>
              <a:defRPr sz="3200">
                <a:solidFill>
                  <a:srgbClr val="CD0000"/>
                </a:solidFill>
                <a:latin typeface="Myriad Pro"/>
                <a:ea typeface="Myriad Pro"/>
                <a:cs typeface="Myriad Pro"/>
              </a:defRPr>
            </a:lvl8pPr>
            <a:lvl9pPr marL="1828800" algn="l" defTabSz="457200" rtl="0" fontAlgn="base">
              <a:spcBef>
                <a:spcPct val="0"/>
              </a:spcBef>
              <a:spcAft>
                <a:spcPct val="0"/>
              </a:spcAft>
              <a:defRPr sz="3200">
                <a:solidFill>
                  <a:srgbClr val="CD0000"/>
                </a:solidFill>
                <a:latin typeface="Myriad Pro"/>
                <a:ea typeface="Myriad Pro"/>
                <a:cs typeface="Myriad Pro"/>
              </a:defRPr>
            </a:lvl9pPr>
          </a:lstStyle>
          <a:p>
            <a:r>
              <a:rPr lang="es-ES" sz="1000" dirty="0">
                <a:solidFill>
                  <a:schemeClr val="tx1"/>
                </a:solidFill>
                <a:latin typeface="Century Gothic" panose="020B0502020202020204" pitchFamily="34" charset="0"/>
              </a:rPr>
              <a:t>Fuente:</a:t>
            </a:r>
            <a:r>
              <a:rPr lang="es-MX" sz="1000" dirty="0">
                <a:solidFill>
                  <a:schemeClr val="tx1"/>
                </a:solidFill>
                <a:latin typeface="Century Gothic" panose="020B0502020202020204" pitchFamily="34" charset="0"/>
              </a:rPr>
              <a:t> Elaborado por la Gerencia Sr. de MFGI del Infonavit </a:t>
            </a:r>
            <a:r>
              <a:rPr lang="es-ES" sz="1000" dirty="0">
                <a:solidFill>
                  <a:schemeClr val="tx1"/>
                </a:solidFill>
                <a:latin typeface="Century Gothic" panose="020B0502020202020204" pitchFamily="34" charset="0"/>
              </a:rPr>
              <a:t> con datos al 28 de abril de 2017.</a:t>
            </a:r>
            <a:endParaRPr lang="es-MX" sz="1000" dirty="0">
              <a:solidFill>
                <a:schemeClr val="tx1"/>
              </a:solidFill>
              <a:latin typeface="Century Gothic" panose="020B0502020202020204" pitchFamily="34" charset="0"/>
            </a:endParaRPr>
          </a:p>
        </p:txBody>
      </p:sp>
      <p:graphicFrame>
        <p:nvGraphicFramePr>
          <p:cNvPr id="7" name="Tabla 6"/>
          <p:cNvGraphicFramePr>
            <a:graphicFrameLocks noGrp="1"/>
          </p:cNvGraphicFramePr>
          <p:nvPr>
            <p:extLst>
              <p:ext uri="{D42A27DB-BD31-4B8C-83A1-F6EECF244321}">
                <p14:modId xmlns:p14="http://schemas.microsoft.com/office/powerpoint/2010/main" val="3556407327"/>
              </p:ext>
            </p:extLst>
          </p:nvPr>
        </p:nvGraphicFramePr>
        <p:xfrm>
          <a:off x="855102" y="1600200"/>
          <a:ext cx="7433795" cy="4525963"/>
        </p:xfrm>
        <a:graphic>
          <a:graphicData uri="http://schemas.openxmlformats.org/drawingml/2006/table">
            <a:tbl>
              <a:tblPr/>
              <a:tblGrid>
                <a:gridCol w="1194860">
                  <a:extLst>
                    <a:ext uri="{9D8B030D-6E8A-4147-A177-3AD203B41FA5}">
                      <a16:colId xmlns="" xmlns:a16="http://schemas.microsoft.com/office/drawing/2014/main" val="2134521537"/>
                    </a:ext>
                  </a:extLst>
                </a:gridCol>
                <a:gridCol w="1250995">
                  <a:extLst>
                    <a:ext uri="{9D8B030D-6E8A-4147-A177-3AD203B41FA5}">
                      <a16:colId xmlns="" xmlns:a16="http://schemas.microsoft.com/office/drawing/2014/main" val="4021624226"/>
                    </a:ext>
                  </a:extLst>
                </a:gridCol>
                <a:gridCol w="729747">
                  <a:extLst>
                    <a:ext uri="{9D8B030D-6E8A-4147-A177-3AD203B41FA5}">
                      <a16:colId xmlns="" xmlns:a16="http://schemas.microsoft.com/office/drawing/2014/main" val="650876715"/>
                    </a:ext>
                  </a:extLst>
                </a:gridCol>
                <a:gridCol w="721728">
                  <a:extLst>
                    <a:ext uri="{9D8B030D-6E8A-4147-A177-3AD203B41FA5}">
                      <a16:colId xmlns="" xmlns:a16="http://schemas.microsoft.com/office/drawing/2014/main" val="2401669872"/>
                    </a:ext>
                  </a:extLst>
                </a:gridCol>
                <a:gridCol w="561343">
                  <a:extLst>
                    <a:ext uri="{9D8B030D-6E8A-4147-A177-3AD203B41FA5}">
                      <a16:colId xmlns="" xmlns:a16="http://schemas.microsoft.com/office/drawing/2014/main" val="891492435"/>
                    </a:ext>
                  </a:extLst>
                </a:gridCol>
                <a:gridCol w="128307">
                  <a:extLst>
                    <a:ext uri="{9D8B030D-6E8A-4147-A177-3AD203B41FA5}">
                      <a16:colId xmlns="" xmlns:a16="http://schemas.microsoft.com/office/drawing/2014/main" val="3954553281"/>
                    </a:ext>
                  </a:extLst>
                </a:gridCol>
                <a:gridCol w="1210899">
                  <a:extLst>
                    <a:ext uri="{9D8B030D-6E8A-4147-A177-3AD203B41FA5}">
                      <a16:colId xmlns="" xmlns:a16="http://schemas.microsoft.com/office/drawing/2014/main" val="2705672344"/>
                    </a:ext>
                  </a:extLst>
                </a:gridCol>
                <a:gridCol w="780535">
                  <a:extLst>
                    <a:ext uri="{9D8B030D-6E8A-4147-A177-3AD203B41FA5}">
                      <a16:colId xmlns="" xmlns:a16="http://schemas.microsoft.com/office/drawing/2014/main" val="1135235288"/>
                    </a:ext>
                  </a:extLst>
                </a:gridCol>
                <a:gridCol w="855381">
                  <a:extLst>
                    <a:ext uri="{9D8B030D-6E8A-4147-A177-3AD203B41FA5}">
                      <a16:colId xmlns="" xmlns:a16="http://schemas.microsoft.com/office/drawing/2014/main" val="422746550"/>
                    </a:ext>
                  </a:extLst>
                </a:gridCol>
              </a:tblGrid>
              <a:tr h="168222">
                <a:tc gridSpan="5">
                  <a:txBody>
                    <a:bodyPr/>
                    <a:lstStyle/>
                    <a:p>
                      <a:pPr algn="ctr" fontAlgn="b"/>
                      <a:r>
                        <a:rPr lang="es-MX" sz="900" b="1" i="0" u="none" strike="noStrike" dirty="0">
                          <a:solidFill>
                            <a:srgbClr val="FFFFFF"/>
                          </a:solidFill>
                          <a:effectLst/>
                          <a:latin typeface="Calibri" panose="020F0502020204030204" pitchFamily="34" charset="0"/>
                        </a:rPr>
                        <a:t>México</a:t>
                      </a:r>
                    </a:p>
                  </a:txBody>
                  <a:tcPr marL="8011" marR="8011" marT="8011"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hMerge="1">
                  <a:txBody>
                    <a:bodyPr/>
                    <a:lstStyle/>
                    <a:p>
                      <a:endParaRPr lang="es-MX"/>
                    </a:p>
                  </a:txBody>
                  <a:tcPr/>
                </a:tc>
                <a:tc hMerge="1">
                  <a:txBody>
                    <a:bodyPr/>
                    <a:lstStyle/>
                    <a:p>
                      <a:endParaRPr lang="es-MX"/>
                    </a:p>
                  </a:txBody>
                  <a:tcPr/>
                </a:tc>
                <a:tc hMerge="1">
                  <a:txBody>
                    <a:bodyPr/>
                    <a:lstStyle/>
                    <a:p>
                      <a:endParaRPr lang="es-MX"/>
                    </a:p>
                  </a:txBody>
                  <a:tcPr/>
                </a:tc>
                <a:tc hMerge="1">
                  <a:txBody>
                    <a:bodyPr/>
                    <a:lstStyle/>
                    <a:p>
                      <a:endParaRPr lang="es-MX"/>
                    </a:p>
                  </a:txBody>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l"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a:noFill/>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a:noFill/>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a:noFill/>
                    </a:lnR>
                    <a:lnT>
                      <a:noFill/>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 xmlns:a16="http://schemas.microsoft.com/office/drawing/2014/main" val="89462810"/>
                  </a:ext>
                </a:extLst>
              </a:tr>
              <a:tr h="160211">
                <a:tc>
                  <a:txBody>
                    <a:bodyPr/>
                    <a:lstStyle/>
                    <a:p>
                      <a:pPr algn="ctr" fontAlgn="b"/>
                      <a:r>
                        <a:rPr lang="es-MX" sz="900" b="1" i="0" u="none" strike="noStrike" dirty="0">
                          <a:solidFill>
                            <a:srgbClr val="FFFFFF"/>
                          </a:solidFill>
                          <a:effectLst/>
                          <a:latin typeface="Calibri" panose="020F0502020204030204" pitchFamily="34" charset="0"/>
                        </a:rPr>
                        <a:t> </a:t>
                      </a:r>
                    </a:p>
                  </a:txBody>
                  <a:tcPr marL="8011" marR="8011" marT="8011" marB="0" anchor="b">
                    <a:lnL w="1270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fontAlgn="b"/>
                      <a:r>
                        <a:rPr lang="es-MX" sz="900" b="1" i="0" u="none" strike="noStrike" dirty="0">
                          <a:solidFill>
                            <a:srgbClr val="FFFFFF"/>
                          </a:solidFill>
                          <a:effectLst/>
                          <a:latin typeface="Calibri" panose="020F0502020204030204" pitchFamily="34" charset="0"/>
                        </a:rPr>
                        <a:t>Subyacente</a:t>
                      </a:r>
                    </a:p>
                  </a:txBody>
                  <a:tcPr marL="8011" marR="8011" marT="8011"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fontAlgn="b"/>
                      <a:r>
                        <a:rPr lang="es-MX" sz="900" b="1" i="0" u="none" strike="noStrike" dirty="0">
                          <a:solidFill>
                            <a:srgbClr val="FFFFFF"/>
                          </a:solidFill>
                          <a:effectLst/>
                          <a:latin typeface="Calibri" panose="020F0502020204030204" pitchFamily="34" charset="0"/>
                        </a:rPr>
                        <a:t>Monto (mdp)</a:t>
                      </a:r>
                    </a:p>
                  </a:txBody>
                  <a:tcPr marL="8011" marR="8011" marT="8011"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fontAlgn="b"/>
                      <a:r>
                        <a:rPr lang="es-MX" sz="900" b="1" i="0" u="none" strike="noStrike" dirty="0">
                          <a:solidFill>
                            <a:srgbClr val="FFFFFF"/>
                          </a:solidFill>
                          <a:effectLst/>
                          <a:latin typeface="Calibri" panose="020F0502020204030204" pitchFamily="34" charset="0"/>
                        </a:rPr>
                        <a:t>% Portafolio</a:t>
                      </a:r>
                    </a:p>
                  </a:txBody>
                  <a:tcPr marL="8011" marR="8011" marT="8011"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fontAlgn="b"/>
                      <a:r>
                        <a:rPr lang="es-MX" sz="900" b="1" i="0" u="none" strike="noStrike" dirty="0">
                          <a:solidFill>
                            <a:srgbClr val="FFFFFF"/>
                          </a:solidFill>
                          <a:effectLst/>
                          <a:latin typeface="Calibri" panose="020F0502020204030204" pitchFamily="34" charset="0"/>
                        </a:rPr>
                        <a:t>% RV</a:t>
                      </a:r>
                    </a:p>
                  </a:txBody>
                  <a:tcPr marL="8011" marR="8011" marT="8011" marB="0" anchor="b">
                    <a:lnL>
                      <a:noFill/>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s-MX" sz="900" b="1" i="0" u="none" strike="noStrike" dirty="0">
                          <a:solidFill>
                            <a:srgbClr val="FFFFFF"/>
                          </a:solidFill>
                          <a:effectLst/>
                          <a:latin typeface="Calibri" panose="020F0502020204030204" pitchFamily="34" charset="0"/>
                        </a:rPr>
                        <a:t>Costo Prom Unit. Adq.</a:t>
                      </a:r>
                    </a:p>
                  </a:txBody>
                  <a:tcPr marL="8011" marR="8011" marT="8011" marB="0" anchor="b">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fontAlgn="b"/>
                      <a:r>
                        <a:rPr lang="es-MX" sz="900" b="1" i="0" u="none" strike="noStrike" dirty="0">
                          <a:solidFill>
                            <a:srgbClr val="FFFFFF"/>
                          </a:solidFill>
                          <a:effectLst/>
                          <a:latin typeface="Calibri" panose="020F0502020204030204" pitchFamily="34" charset="0"/>
                        </a:rPr>
                        <a:t>Valor Actual</a:t>
                      </a:r>
                    </a:p>
                  </a:txBody>
                  <a:tcPr marL="8011" marR="8011" marT="8011" marB="0" anchor="b">
                    <a:lnL>
                      <a:noFill/>
                    </a:lnL>
                    <a:lnR>
                      <a:noFill/>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fontAlgn="b"/>
                      <a:r>
                        <a:rPr lang="es-MX" sz="900" b="1" i="0" u="none" strike="noStrike" dirty="0">
                          <a:solidFill>
                            <a:srgbClr val="FFFFFF"/>
                          </a:solidFill>
                          <a:effectLst/>
                          <a:latin typeface="Calibri" panose="020F0502020204030204" pitchFamily="34" charset="0"/>
                        </a:rPr>
                        <a:t>Rendimiento</a:t>
                      </a:r>
                    </a:p>
                  </a:txBody>
                  <a:tcPr marL="8011" marR="8011" marT="8011"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extLst>
                  <a:ext uri="{0D108BD9-81ED-4DB2-BD59-A6C34878D82A}">
                    <a16:rowId xmlns="" xmlns:a16="http://schemas.microsoft.com/office/drawing/2014/main" val="4007963568"/>
                  </a:ext>
                </a:extLst>
              </a:tr>
              <a:tr h="160211">
                <a:tc>
                  <a:txBody>
                    <a:bodyPr/>
                    <a:lstStyle/>
                    <a:p>
                      <a:pPr algn="ctr" fontAlgn="b"/>
                      <a:r>
                        <a:rPr lang="es-MX" sz="900" b="0" i="0" u="none" strike="noStrike" dirty="0">
                          <a:solidFill>
                            <a:srgbClr val="000000"/>
                          </a:solidFill>
                          <a:effectLst/>
                          <a:latin typeface="Calibri" panose="020F0502020204030204" pitchFamily="34" charset="0"/>
                        </a:rPr>
                        <a:t>1B_MEXRISK_ISHRS</a:t>
                      </a:r>
                    </a:p>
                  </a:txBody>
                  <a:tcPr marL="8011" marR="8011" marT="8011" marB="0" anchor="b">
                    <a:lnL w="1270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MSCI México Risk</a:t>
                      </a:r>
                    </a:p>
                  </a:txBody>
                  <a:tcPr marL="8011" marR="8011" marT="8011" marB="0" anchor="b">
                    <a:lnL>
                      <a:noFill/>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1,299</a:t>
                      </a:r>
                    </a:p>
                  </a:txBody>
                  <a:tcPr marL="8011" marR="8011" marT="8011" marB="0" anchor="b">
                    <a:lnL>
                      <a:noFill/>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1.2%</a:t>
                      </a:r>
                    </a:p>
                  </a:txBody>
                  <a:tcPr marL="8011" marR="8011" marT="8011" marB="0" anchor="b">
                    <a:lnL>
                      <a:noFill/>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18.7%</a:t>
                      </a:r>
                    </a:p>
                  </a:txBody>
                  <a:tcPr marL="8011" marR="8011" marT="8011" marB="0" anchor="b">
                    <a:lnL>
                      <a:noFill/>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ctr"/>
                      <a:r>
                        <a:rPr lang="es-MX" sz="900" b="0" i="0" u="none" strike="noStrike" dirty="0">
                          <a:solidFill>
                            <a:srgbClr val="000000"/>
                          </a:solidFill>
                          <a:effectLst/>
                          <a:latin typeface="Calibri" panose="020F0502020204030204" pitchFamily="34" charset="0"/>
                        </a:rPr>
                        <a:t>22.0</a:t>
                      </a:r>
                    </a:p>
                  </a:txBody>
                  <a:tcPr marL="8011" marR="8011" marT="8011" marB="0" anchor="ctr">
                    <a:lnL w="1270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ctr"/>
                      <a:r>
                        <a:rPr lang="es-MX" sz="900" b="0" i="0" u="none" strike="noStrike" dirty="0">
                          <a:solidFill>
                            <a:srgbClr val="000000"/>
                          </a:solidFill>
                          <a:effectLst/>
                          <a:latin typeface="Calibri" panose="020F0502020204030204" pitchFamily="34" charset="0"/>
                        </a:rPr>
                        <a:t>23.8</a:t>
                      </a:r>
                    </a:p>
                  </a:txBody>
                  <a:tcPr marL="8011" marR="8011" marT="8011" marB="0" anchor="ctr">
                    <a:lnL>
                      <a:noFill/>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8.2%</a:t>
                      </a:r>
                    </a:p>
                  </a:txBody>
                  <a:tcPr marL="8011" marR="8011" marT="8011" marB="0" anchor="b">
                    <a:lnL>
                      <a:noFill/>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2F2F2"/>
                    </a:solidFill>
                  </a:tcPr>
                </a:tc>
                <a:extLst>
                  <a:ext uri="{0D108BD9-81ED-4DB2-BD59-A6C34878D82A}">
                    <a16:rowId xmlns="" xmlns:a16="http://schemas.microsoft.com/office/drawing/2014/main" val="2892848956"/>
                  </a:ext>
                </a:extLst>
              </a:tr>
              <a:tr h="160211">
                <a:tc>
                  <a:txBody>
                    <a:bodyPr/>
                    <a:lstStyle/>
                    <a:p>
                      <a:pPr algn="ctr" fontAlgn="b"/>
                      <a:r>
                        <a:rPr lang="es-MX" sz="900" b="0" i="0" u="none" strike="noStrike" dirty="0">
                          <a:solidFill>
                            <a:srgbClr val="000000"/>
                          </a:solidFill>
                          <a:effectLst/>
                          <a:latin typeface="Calibri" panose="020F0502020204030204" pitchFamily="34" charset="0"/>
                        </a:rPr>
                        <a:t>1B_ILCTRAC_ISHRS</a:t>
                      </a:r>
                    </a:p>
                  </a:txBody>
                  <a:tcPr marL="8011" marR="8011" marT="8011" marB="0" anchor="b">
                    <a:lnL w="12700" cap="flat" cmpd="sng" algn="ctr">
                      <a:solidFill>
                        <a:srgbClr val="000000"/>
                      </a:solidFill>
                      <a:prstDash val="solid"/>
                      <a:round/>
                      <a:headEnd type="none" w="med" len="med"/>
                      <a:tailEnd type="none" w="med" len="med"/>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IPC "Large Cap" </a:t>
                      </a:r>
                    </a:p>
                  </a:txBody>
                  <a:tcPr marL="8011" marR="8011" marT="8011" marB="0" anchor="b">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534</a:t>
                      </a:r>
                    </a:p>
                  </a:txBody>
                  <a:tcPr marL="8011" marR="8011" marT="8011" marB="0" anchor="b">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0.5%</a:t>
                      </a:r>
                    </a:p>
                  </a:txBody>
                  <a:tcPr marL="8011" marR="8011" marT="8011" marB="0" anchor="b">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7.7%</a:t>
                      </a:r>
                    </a:p>
                  </a:txBody>
                  <a:tcPr marL="8011" marR="8011" marT="8011" marB="0" anchor="b">
                    <a:lnL>
                      <a:noFill/>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ctr"/>
                      <a:r>
                        <a:rPr lang="es-MX" sz="900" b="0" i="0" u="none" strike="noStrike" dirty="0">
                          <a:solidFill>
                            <a:srgbClr val="000000"/>
                          </a:solidFill>
                          <a:effectLst/>
                          <a:latin typeface="Calibri" panose="020F0502020204030204" pitchFamily="34" charset="0"/>
                        </a:rPr>
                        <a:t>47.4</a:t>
                      </a:r>
                    </a:p>
                  </a:txBody>
                  <a:tcPr marL="8011" marR="8011" marT="8011" marB="0" anchor="ctr">
                    <a:lnL w="12700" cap="flat" cmpd="sng" algn="ctr">
                      <a:solidFill>
                        <a:srgbClr val="000000"/>
                      </a:solidFill>
                      <a:prstDash val="solid"/>
                      <a:round/>
                      <a:headEnd type="none" w="med" len="med"/>
                      <a:tailEnd type="none" w="med" len="med"/>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es-MX" sz="900" b="0" i="0" u="none" strike="noStrike" dirty="0">
                          <a:solidFill>
                            <a:srgbClr val="000000"/>
                          </a:solidFill>
                          <a:effectLst/>
                          <a:latin typeface="Calibri" panose="020F0502020204030204" pitchFamily="34" charset="0"/>
                        </a:rPr>
                        <a:t>51.3</a:t>
                      </a:r>
                    </a:p>
                  </a:txBody>
                  <a:tcPr marL="8011" marR="8011" marT="8011" marB="0" anchor="ctr">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8.2%</a:t>
                      </a:r>
                    </a:p>
                  </a:txBody>
                  <a:tcPr marL="8011" marR="8011" marT="8011" marB="0" anchor="b">
                    <a:lnL>
                      <a:noFill/>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 xmlns:a16="http://schemas.microsoft.com/office/drawing/2014/main" val="483175899"/>
                  </a:ext>
                </a:extLst>
              </a:tr>
              <a:tr h="160211">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w="1270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l"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b"/>
                      <a:r>
                        <a:rPr lang="es-MX" sz="900" b="1" i="0" u="none" strike="noStrike" dirty="0">
                          <a:solidFill>
                            <a:srgbClr val="000000"/>
                          </a:solidFill>
                          <a:effectLst/>
                          <a:latin typeface="Calibri" panose="020F0502020204030204" pitchFamily="34" charset="0"/>
                        </a:rPr>
                        <a:t>1,833</a:t>
                      </a:r>
                    </a:p>
                  </a:txBody>
                  <a:tcPr marL="8011" marR="8011" marT="8011" marB="0" anchor="b">
                    <a:lnL>
                      <a:noFill/>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1.8%</a:t>
                      </a:r>
                    </a:p>
                  </a:txBody>
                  <a:tcPr marL="8011" marR="8011" marT="8011" marB="0" anchor="b">
                    <a:lnL>
                      <a:noFill/>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26.4%</a:t>
                      </a:r>
                    </a:p>
                  </a:txBody>
                  <a:tcPr marL="8011" marR="8011" marT="8011" marB="0" anchor="b">
                    <a:lnL>
                      <a:noFill/>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l" fontAlgn="b"/>
                      <a:r>
                        <a:rPr lang="es-MX" sz="900" b="0" i="0" u="none" strike="noStrike" dirty="0">
                          <a:solidFill>
                            <a:srgbClr val="000000"/>
                          </a:solidFill>
                          <a:effectLst/>
                          <a:latin typeface="Calibri" panose="020F0502020204030204" pitchFamily="34" charset="0"/>
                        </a:rPr>
                        <a:t> </a:t>
                      </a:r>
                    </a:p>
                  </a:txBody>
                  <a:tcPr marL="8011" marR="8011" marT="8011" marB="0" anchor="b">
                    <a:lnL w="1270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l"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2F2F2"/>
                    </a:solidFill>
                  </a:tcPr>
                </a:tc>
                <a:extLst>
                  <a:ext uri="{0D108BD9-81ED-4DB2-BD59-A6C34878D82A}">
                    <a16:rowId xmlns="" xmlns:a16="http://schemas.microsoft.com/office/drawing/2014/main" val="3394880699"/>
                  </a:ext>
                </a:extLst>
              </a:tr>
              <a:tr h="160211">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l"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a:noFill/>
                    </a:lnR>
                    <a:lnT>
                      <a:noFill/>
                    </a:lnT>
                    <a:lnB>
                      <a:noFill/>
                    </a:lnB>
                    <a:solidFill>
                      <a:srgbClr val="FFFFFF"/>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a:noFill/>
                    </a:lnR>
                    <a:lnT>
                      <a:noFill/>
                    </a:lnT>
                    <a:lnB>
                      <a:noFill/>
                    </a:lnB>
                    <a:solidFill>
                      <a:srgbClr val="FFFFFF"/>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a:noFill/>
                    </a:lnR>
                    <a:lnT>
                      <a:noFill/>
                    </a:lnT>
                    <a:lnB>
                      <a:noFill/>
                    </a:lnB>
                    <a:solidFill>
                      <a:srgbClr val="FFFFFF"/>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l" fontAlgn="b"/>
                      <a:r>
                        <a:rPr lang="es-MX" sz="900" b="0" i="0" u="none" strike="noStrike" dirty="0">
                          <a:solidFill>
                            <a:srgbClr val="000000"/>
                          </a:solidFill>
                          <a:effectLst/>
                          <a:latin typeface="Calibri" panose="020F0502020204030204" pitchFamily="34" charset="0"/>
                        </a:rPr>
                        <a:t> </a:t>
                      </a:r>
                    </a:p>
                  </a:txBody>
                  <a:tcPr marL="8011" marR="8011" marT="8011" marB="0" anchor="b">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l"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a:noFill/>
                    </a:lnR>
                    <a:lnT>
                      <a:noFill/>
                    </a:lnT>
                    <a:lnB>
                      <a:noFill/>
                    </a:lnB>
                    <a:solidFill>
                      <a:srgbClr val="FFFFFF"/>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 xmlns:a16="http://schemas.microsoft.com/office/drawing/2014/main" val="4089838096"/>
                  </a:ext>
                </a:extLst>
              </a:tr>
              <a:tr h="160211">
                <a:tc>
                  <a:txBody>
                    <a:bodyPr/>
                    <a:lstStyle/>
                    <a:p>
                      <a:pPr algn="ctr" fontAlgn="b"/>
                      <a:r>
                        <a:rPr lang="es-MX" sz="900" b="0" i="0" u="none" strike="noStrike" dirty="0">
                          <a:solidFill>
                            <a:srgbClr val="000000"/>
                          </a:solidFill>
                          <a:effectLst/>
                          <a:latin typeface="Calibri" panose="020F0502020204030204" pitchFamily="34" charset="0"/>
                        </a:rPr>
                        <a:t>2_CEMEX_09</a:t>
                      </a:r>
                    </a:p>
                  </a:txBody>
                  <a:tcPr marL="8011" marR="8011" marT="8011" marB="0" anchor="b">
                    <a:lnL w="12700" cap="flat" cmpd="sng" algn="ctr">
                      <a:solidFill>
                        <a:srgbClr val="000000"/>
                      </a:solidFill>
                      <a:prstDash val="solid"/>
                      <a:round/>
                      <a:headEnd type="none" w="med" len="med"/>
                      <a:tailEnd type="none" w="med" len="med"/>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Convertible CEMEX</a:t>
                      </a:r>
                    </a:p>
                  </a:txBody>
                  <a:tcPr marL="8011" marR="8011" marT="8011" marB="0" anchor="b">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900" b="1" i="0" u="none" strike="noStrike" dirty="0">
                          <a:solidFill>
                            <a:srgbClr val="000000"/>
                          </a:solidFill>
                          <a:effectLst/>
                          <a:latin typeface="Calibri" panose="020F0502020204030204" pitchFamily="34" charset="0"/>
                        </a:rPr>
                        <a:t>542</a:t>
                      </a:r>
                    </a:p>
                  </a:txBody>
                  <a:tcPr marL="8011" marR="8011" marT="8011" marB="0" anchor="b">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0.5%</a:t>
                      </a:r>
                    </a:p>
                  </a:txBody>
                  <a:tcPr marL="8011" marR="8011" marT="8011" marB="0" anchor="b">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7.8%</a:t>
                      </a:r>
                    </a:p>
                  </a:txBody>
                  <a:tcPr marL="8011" marR="8011" marT="8011" marB="0" anchor="b">
                    <a:lnL>
                      <a:noFill/>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ctr"/>
                      <a:r>
                        <a:rPr lang="es-MX" sz="900" b="0" i="0" u="none" strike="noStrike" dirty="0">
                          <a:solidFill>
                            <a:srgbClr val="000000"/>
                          </a:solidFill>
                          <a:effectLst/>
                          <a:latin typeface="Calibri" panose="020F0502020204030204" pitchFamily="34" charset="0"/>
                        </a:rPr>
                        <a:t>9,770.8 </a:t>
                      </a:r>
                    </a:p>
                  </a:txBody>
                  <a:tcPr marL="8011" marR="8011" marT="8011" marB="0" anchor="ctr">
                    <a:lnL w="12700" cap="flat" cmpd="sng" algn="ctr">
                      <a:solidFill>
                        <a:srgbClr val="000000"/>
                      </a:solidFill>
                      <a:prstDash val="solid"/>
                      <a:round/>
                      <a:headEnd type="none" w="med" len="med"/>
                      <a:tailEnd type="none" w="med" len="med"/>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es-MX" sz="900" b="0" i="0" u="none" strike="noStrike" dirty="0">
                          <a:solidFill>
                            <a:srgbClr val="000000"/>
                          </a:solidFill>
                          <a:effectLst/>
                          <a:latin typeface="Calibri" panose="020F0502020204030204" pitchFamily="34" charset="0"/>
                        </a:rPr>
                        <a:t>10,159.1 </a:t>
                      </a:r>
                    </a:p>
                  </a:txBody>
                  <a:tcPr marL="8011" marR="8011" marT="8011" marB="0" anchor="ctr">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4.0%</a:t>
                      </a:r>
                    </a:p>
                  </a:txBody>
                  <a:tcPr marL="8011" marR="8011" marT="8011" marB="0" anchor="b">
                    <a:lnL>
                      <a:noFill/>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 xmlns:a16="http://schemas.microsoft.com/office/drawing/2014/main" val="713931070"/>
                  </a:ext>
                </a:extLst>
              </a:tr>
              <a:tr h="160211">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w="1270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algn="l"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a:noFill/>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a:noFill/>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a:noFill/>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l" fontAlgn="b"/>
                      <a:r>
                        <a:rPr lang="es-MX" sz="900" b="0" i="0" u="none" strike="noStrike" dirty="0">
                          <a:solidFill>
                            <a:srgbClr val="000000"/>
                          </a:solidFill>
                          <a:effectLst/>
                          <a:latin typeface="Calibri" panose="020F0502020204030204" pitchFamily="34" charset="0"/>
                        </a:rPr>
                        <a:t> </a:t>
                      </a:r>
                    </a:p>
                  </a:txBody>
                  <a:tcPr marL="8011" marR="8011" marT="8011" marB="0" anchor="b">
                    <a:lnL w="1270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algn="l"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a:noFill/>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FFFFF"/>
                    </a:solidFill>
                  </a:tcPr>
                </a:tc>
                <a:extLst>
                  <a:ext uri="{0D108BD9-81ED-4DB2-BD59-A6C34878D82A}">
                    <a16:rowId xmlns="" xmlns:a16="http://schemas.microsoft.com/office/drawing/2014/main" val="2165965653"/>
                  </a:ext>
                </a:extLst>
              </a:tr>
              <a:tr h="160211">
                <a:tc>
                  <a:txBody>
                    <a:bodyPr/>
                    <a:lstStyle/>
                    <a:p>
                      <a:pPr algn="ctr" fontAlgn="b"/>
                      <a:r>
                        <a:rPr lang="es-MX" sz="900" b="0" i="0" u="none" strike="noStrike" dirty="0">
                          <a:solidFill>
                            <a:srgbClr val="000000"/>
                          </a:solidFill>
                          <a:effectLst/>
                          <a:latin typeface="Calibri" panose="020F0502020204030204" pitchFamily="34" charset="0"/>
                        </a:rPr>
                        <a:t>J_BSAN_S00641</a:t>
                      </a:r>
                    </a:p>
                  </a:txBody>
                  <a:tcPr marL="8011" marR="8011" marT="8011" marB="0" anchor="b">
                    <a:lnL w="12700" cap="flat" cmpd="sng" algn="ctr">
                      <a:solidFill>
                        <a:srgbClr val="000000"/>
                      </a:solidFill>
                      <a:prstDash val="solid"/>
                      <a:round/>
                      <a:headEnd type="none" w="med" len="med"/>
                      <a:tailEnd type="none" w="med" len="med"/>
                    </a:lnL>
                    <a:lnR>
                      <a:noFill/>
                    </a:lnR>
                    <a:lnT>
                      <a:noFill/>
                    </a:lnT>
                    <a:lnB>
                      <a:noFill/>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Mexbol Index</a:t>
                      </a:r>
                    </a:p>
                  </a:txBody>
                  <a:tcPr marL="8011" marR="8011" marT="8011" marB="0" anchor="b">
                    <a:lnL>
                      <a:noFill/>
                    </a:lnL>
                    <a:lnR>
                      <a:noFill/>
                    </a:lnR>
                    <a:lnT>
                      <a:noFill/>
                    </a:lnT>
                    <a:lnB>
                      <a:noFill/>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128</a:t>
                      </a:r>
                    </a:p>
                  </a:txBody>
                  <a:tcPr marL="8011" marR="8011" marT="8011" marB="0" anchor="b">
                    <a:lnL>
                      <a:noFill/>
                    </a:lnL>
                    <a:lnR>
                      <a:noFill/>
                    </a:lnR>
                    <a:lnT>
                      <a:noFill/>
                    </a:lnT>
                    <a:lnB>
                      <a:noFill/>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0.1%</a:t>
                      </a:r>
                    </a:p>
                  </a:txBody>
                  <a:tcPr marL="8011" marR="8011" marT="8011" marB="0" anchor="b">
                    <a:lnL>
                      <a:noFill/>
                    </a:lnL>
                    <a:lnR>
                      <a:noFill/>
                    </a:lnR>
                    <a:lnT>
                      <a:noFill/>
                    </a:lnT>
                    <a:lnB>
                      <a:noFill/>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1.8%</a:t>
                      </a:r>
                    </a:p>
                  </a:txBody>
                  <a:tcPr marL="8011" marR="8011" marT="8011" marB="0" anchor="b">
                    <a:lnL>
                      <a:noFill/>
                    </a:lnL>
                    <a:lnR w="12700" cap="flat" cmpd="sng" algn="ctr">
                      <a:solidFill>
                        <a:srgbClr val="000000"/>
                      </a:solidFill>
                      <a:prstDash val="solid"/>
                      <a:round/>
                      <a:headEnd type="none" w="med" len="med"/>
                      <a:tailEnd type="none" w="med" len="med"/>
                    </a:lnR>
                    <a:lnT>
                      <a:noFill/>
                    </a:lnT>
                    <a:lnB>
                      <a:noFill/>
                    </a:lnB>
                    <a:solidFill>
                      <a:srgbClr val="F2F2F2"/>
                    </a:solidFill>
                  </a:tcPr>
                </a:tc>
                <a:tc>
                  <a:txBody>
                    <a:bodyPr/>
                    <a:lstStyle/>
                    <a:p>
                      <a:pPr algn="l" fontAlgn="b"/>
                      <a:r>
                        <a:rPr lang="es-MX" sz="900" b="0" i="0" u="none" strike="noStrike" dirty="0">
                          <a:solidFill>
                            <a:srgbClr val="000000"/>
                          </a:solidFill>
                          <a:effectLst/>
                          <a:latin typeface="Calibri" panose="020F0502020204030204" pitchFamily="34" charset="0"/>
                        </a:rPr>
                        <a:t> </a:t>
                      </a:r>
                    </a:p>
                  </a:txBody>
                  <a:tcPr marL="8011" marR="8011" marT="8011"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s-MX" sz="900" b="0" i="0" u="none" strike="noStrike" dirty="0">
                          <a:solidFill>
                            <a:srgbClr val="000000"/>
                          </a:solidFill>
                          <a:effectLst/>
                          <a:latin typeface="Calibri" panose="020F0502020204030204" pitchFamily="34" charset="0"/>
                        </a:rPr>
                        <a:t>100.0</a:t>
                      </a:r>
                    </a:p>
                  </a:txBody>
                  <a:tcPr marL="8011" marR="8011" marT="8011" marB="0" anchor="b">
                    <a:lnL w="12700" cap="flat" cmpd="sng" algn="ctr">
                      <a:solidFill>
                        <a:srgbClr val="000000"/>
                      </a:solidFill>
                      <a:prstDash val="solid"/>
                      <a:round/>
                      <a:headEnd type="none" w="med" len="med"/>
                      <a:tailEnd type="none" w="med" len="med"/>
                    </a:lnL>
                    <a:lnR>
                      <a:noFill/>
                    </a:lnR>
                    <a:lnT>
                      <a:noFill/>
                    </a:lnT>
                    <a:lnB>
                      <a:noFill/>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106.5</a:t>
                      </a:r>
                    </a:p>
                  </a:txBody>
                  <a:tcPr marL="8011" marR="8011" marT="8011" marB="0" anchor="b">
                    <a:lnL>
                      <a:noFill/>
                    </a:lnL>
                    <a:lnR>
                      <a:noFill/>
                    </a:lnR>
                    <a:lnT>
                      <a:noFill/>
                    </a:lnT>
                    <a:lnB>
                      <a:noFill/>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6.5%</a:t>
                      </a:r>
                    </a:p>
                  </a:txBody>
                  <a:tcPr marL="8011" marR="8011" marT="8011" marB="0" anchor="b">
                    <a:lnL>
                      <a:noFill/>
                    </a:lnL>
                    <a:lnR w="12700" cap="flat" cmpd="sng" algn="ctr">
                      <a:solidFill>
                        <a:srgbClr val="000000"/>
                      </a:solidFill>
                      <a:prstDash val="solid"/>
                      <a:round/>
                      <a:headEnd type="none" w="med" len="med"/>
                      <a:tailEnd type="none" w="med" len="med"/>
                    </a:lnR>
                    <a:lnT>
                      <a:noFill/>
                    </a:lnT>
                    <a:lnB>
                      <a:noFill/>
                    </a:lnB>
                    <a:solidFill>
                      <a:srgbClr val="F2F2F2"/>
                    </a:solidFill>
                  </a:tcPr>
                </a:tc>
                <a:extLst>
                  <a:ext uri="{0D108BD9-81ED-4DB2-BD59-A6C34878D82A}">
                    <a16:rowId xmlns="" xmlns:a16="http://schemas.microsoft.com/office/drawing/2014/main" val="4231925762"/>
                  </a:ext>
                </a:extLst>
              </a:tr>
              <a:tr h="160211">
                <a:tc>
                  <a:txBody>
                    <a:bodyPr/>
                    <a:lstStyle/>
                    <a:p>
                      <a:pPr algn="ctr" fontAlgn="b"/>
                      <a:r>
                        <a:rPr lang="es-MX" sz="900" b="0" i="0" u="none" strike="noStrike" dirty="0">
                          <a:solidFill>
                            <a:srgbClr val="000000"/>
                          </a:solidFill>
                          <a:effectLst/>
                          <a:latin typeface="Calibri" panose="020F0502020204030204" pitchFamily="34" charset="0"/>
                        </a:rPr>
                        <a:t>J_BSAN_S00652</a:t>
                      </a:r>
                    </a:p>
                  </a:txBody>
                  <a:tcPr marL="8011" marR="8011" marT="8011" marB="0" anchor="b">
                    <a:lnL w="12700" cap="flat" cmpd="sng" algn="ctr">
                      <a:solidFill>
                        <a:srgbClr val="000000"/>
                      </a:solidFill>
                      <a:prstDash val="solid"/>
                      <a:round/>
                      <a:headEnd type="none" w="med" len="med"/>
                      <a:tailEnd type="none" w="med" len="med"/>
                    </a:lnL>
                    <a:lnR>
                      <a:noFill/>
                    </a:lnR>
                    <a:lnT>
                      <a:noFill/>
                    </a:lnT>
                    <a:lnB>
                      <a:noFill/>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Mexbol Index</a:t>
                      </a:r>
                    </a:p>
                  </a:txBody>
                  <a:tcPr marL="8011" marR="8011" marT="8011" marB="0" anchor="b">
                    <a:lnL>
                      <a:noFill/>
                    </a:lnL>
                    <a:lnR>
                      <a:noFill/>
                    </a:lnR>
                    <a:lnT>
                      <a:noFill/>
                    </a:lnT>
                    <a:lnB>
                      <a:noFill/>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162</a:t>
                      </a:r>
                    </a:p>
                  </a:txBody>
                  <a:tcPr marL="8011" marR="8011" marT="8011" marB="0" anchor="b">
                    <a:lnL>
                      <a:noFill/>
                    </a:lnL>
                    <a:lnR>
                      <a:noFill/>
                    </a:lnR>
                    <a:lnT>
                      <a:noFill/>
                    </a:lnT>
                    <a:lnB>
                      <a:noFill/>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0.2%</a:t>
                      </a:r>
                    </a:p>
                  </a:txBody>
                  <a:tcPr marL="8011" marR="8011" marT="8011" marB="0" anchor="b">
                    <a:lnL>
                      <a:noFill/>
                    </a:lnL>
                    <a:lnR>
                      <a:noFill/>
                    </a:lnR>
                    <a:lnT>
                      <a:noFill/>
                    </a:lnT>
                    <a:lnB>
                      <a:noFill/>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2.3%</a:t>
                      </a:r>
                    </a:p>
                  </a:txBody>
                  <a:tcPr marL="8011" marR="8011" marT="8011" marB="0" anchor="b">
                    <a:lnL>
                      <a:noFill/>
                    </a:lnL>
                    <a:lnR w="12700" cap="flat" cmpd="sng" algn="ctr">
                      <a:solidFill>
                        <a:srgbClr val="000000"/>
                      </a:solidFill>
                      <a:prstDash val="solid"/>
                      <a:round/>
                      <a:headEnd type="none" w="med" len="med"/>
                      <a:tailEnd type="none" w="med" len="med"/>
                    </a:lnR>
                    <a:lnT>
                      <a:noFill/>
                    </a:lnT>
                    <a:lnB>
                      <a:noFill/>
                    </a:lnB>
                    <a:solidFill>
                      <a:srgbClr val="F2F2F2"/>
                    </a:solidFill>
                  </a:tcPr>
                </a:tc>
                <a:tc>
                  <a:txBody>
                    <a:bodyPr/>
                    <a:lstStyle/>
                    <a:p>
                      <a:pPr algn="l" fontAlgn="b"/>
                      <a:r>
                        <a:rPr lang="es-MX" sz="900" b="0" i="0" u="none" strike="noStrike" dirty="0">
                          <a:solidFill>
                            <a:srgbClr val="000000"/>
                          </a:solidFill>
                          <a:effectLst/>
                          <a:latin typeface="Calibri" panose="020F0502020204030204" pitchFamily="34" charset="0"/>
                        </a:rPr>
                        <a:t> </a:t>
                      </a:r>
                    </a:p>
                  </a:txBody>
                  <a:tcPr marL="8011" marR="8011" marT="8011"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s-MX" sz="900" b="0" i="0" u="none" strike="noStrike" dirty="0">
                          <a:solidFill>
                            <a:srgbClr val="000000"/>
                          </a:solidFill>
                          <a:effectLst/>
                          <a:latin typeface="Calibri" panose="020F0502020204030204" pitchFamily="34" charset="0"/>
                        </a:rPr>
                        <a:t>100.0</a:t>
                      </a:r>
                    </a:p>
                  </a:txBody>
                  <a:tcPr marL="8011" marR="8011" marT="8011" marB="0" anchor="b">
                    <a:lnL w="12700" cap="flat" cmpd="sng" algn="ctr">
                      <a:solidFill>
                        <a:srgbClr val="000000"/>
                      </a:solidFill>
                      <a:prstDash val="solid"/>
                      <a:round/>
                      <a:headEnd type="none" w="med" len="med"/>
                      <a:tailEnd type="none" w="med" len="med"/>
                    </a:lnL>
                    <a:lnR>
                      <a:noFill/>
                    </a:lnR>
                    <a:lnT>
                      <a:noFill/>
                    </a:lnT>
                    <a:lnB>
                      <a:noFill/>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108.1</a:t>
                      </a:r>
                    </a:p>
                  </a:txBody>
                  <a:tcPr marL="8011" marR="8011" marT="8011" marB="0" anchor="b">
                    <a:lnL>
                      <a:noFill/>
                    </a:lnL>
                    <a:lnR>
                      <a:noFill/>
                    </a:lnR>
                    <a:lnT>
                      <a:noFill/>
                    </a:lnT>
                    <a:lnB>
                      <a:noFill/>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8.1%</a:t>
                      </a:r>
                    </a:p>
                  </a:txBody>
                  <a:tcPr marL="8011" marR="8011" marT="8011" marB="0" anchor="b">
                    <a:lnL>
                      <a:noFill/>
                    </a:lnL>
                    <a:lnR w="12700" cap="flat" cmpd="sng" algn="ctr">
                      <a:solidFill>
                        <a:srgbClr val="000000"/>
                      </a:solidFill>
                      <a:prstDash val="solid"/>
                      <a:round/>
                      <a:headEnd type="none" w="med" len="med"/>
                      <a:tailEnd type="none" w="med" len="med"/>
                    </a:lnR>
                    <a:lnT>
                      <a:noFill/>
                    </a:lnT>
                    <a:lnB>
                      <a:noFill/>
                    </a:lnB>
                    <a:solidFill>
                      <a:srgbClr val="F2F2F2"/>
                    </a:solidFill>
                  </a:tcPr>
                </a:tc>
                <a:extLst>
                  <a:ext uri="{0D108BD9-81ED-4DB2-BD59-A6C34878D82A}">
                    <a16:rowId xmlns="" xmlns:a16="http://schemas.microsoft.com/office/drawing/2014/main" val="3103906344"/>
                  </a:ext>
                </a:extLst>
              </a:tr>
              <a:tr h="160211">
                <a:tc>
                  <a:txBody>
                    <a:bodyPr/>
                    <a:lstStyle/>
                    <a:p>
                      <a:pPr algn="ctr" fontAlgn="b"/>
                      <a:r>
                        <a:rPr lang="es-MX" sz="900" b="0" i="0" u="none" strike="noStrike" dirty="0">
                          <a:solidFill>
                            <a:srgbClr val="000000"/>
                          </a:solidFill>
                          <a:effectLst/>
                          <a:latin typeface="Calibri" panose="020F0502020204030204" pitchFamily="34" charset="0"/>
                        </a:rPr>
                        <a:t>J_BSAN_S00677</a:t>
                      </a:r>
                    </a:p>
                  </a:txBody>
                  <a:tcPr marL="8011" marR="8011" marT="8011" marB="0" anchor="b">
                    <a:lnL w="12700" cap="flat" cmpd="sng" algn="ctr">
                      <a:solidFill>
                        <a:srgbClr val="000000"/>
                      </a:solidFill>
                      <a:prstDash val="solid"/>
                      <a:round/>
                      <a:headEnd type="none" w="med" len="med"/>
                      <a:tailEnd type="none" w="med" len="med"/>
                    </a:lnL>
                    <a:lnR>
                      <a:noFill/>
                    </a:lnR>
                    <a:lnT>
                      <a:noFill/>
                    </a:lnT>
                    <a:lnB>
                      <a:noFill/>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Mexbol Index</a:t>
                      </a:r>
                    </a:p>
                  </a:txBody>
                  <a:tcPr marL="8011" marR="8011" marT="8011" marB="0" anchor="b">
                    <a:lnL>
                      <a:noFill/>
                    </a:lnL>
                    <a:lnR>
                      <a:noFill/>
                    </a:lnR>
                    <a:lnT>
                      <a:noFill/>
                    </a:lnT>
                    <a:lnB>
                      <a:noFill/>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160</a:t>
                      </a:r>
                    </a:p>
                  </a:txBody>
                  <a:tcPr marL="8011" marR="8011" marT="8011" marB="0" anchor="b">
                    <a:lnL>
                      <a:noFill/>
                    </a:lnL>
                    <a:lnR>
                      <a:noFill/>
                    </a:lnR>
                    <a:lnT>
                      <a:noFill/>
                    </a:lnT>
                    <a:lnB>
                      <a:noFill/>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0.2%</a:t>
                      </a:r>
                    </a:p>
                  </a:txBody>
                  <a:tcPr marL="8011" marR="8011" marT="8011" marB="0" anchor="b">
                    <a:lnL>
                      <a:noFill/>
                    </a:lnL>
                    <a:lnR>
                      <a:noFill/>
                    </a:lnR>
                    <a:lnT>
                      <a:noFill/>
                    </a:lnT>
                    <a:lnB>
                      <a:noFill/>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2.3%</a:t>
                      </a:r>
                    </a:p>
                  </a:txBody>
                  <a:tcPr marL="8011" marR="8011" marT="8011" marB="0" anchor="b">
                    <a:lnL>
                      <a:noFill/>
                    </a:lnL>
                    <a:lnR w="12700" cap="flat" cmpd="sng" algn="ctr">
                      <a:solidFill>
                        <a:srgbClr val="000000"/>
                      </a:solidFill>
                      <a:prstDash val="solid"/>
                      <a:round/>
                      <a:headEnd type="none" w="med" len="med"/>
                      <a:tailEnd type="none" w="med" len="med"/>
                    </a:lnR>
                    <a:lnT>
                      <a:noFill/>
                    </a:lnT>
                    <a:lnB>
                      <a:noFill/>
                    </a:lnB>
                    <a:solidFill>
                      <a:srgbClr val="F2F2F2"/>
                    </a:solidFill>
                  </a:tcPr>
                </a:tc>
                <a:tc>
                  <a:txBody>
                    <a:bodyPr/>
                    <a:lstStyle/>
                    <a:p>
                      <a:pPr algn="l" fontAlgn="b"/>
                      <a:r>
                        <a:rPr lang="es-MX" sz="900" b="0" i="0" u="none" strike="noStrike" dirty="0">
                          <a:solidFill>
                            <a:srgbClr val="000000"/>
                          </a:solidFill>
                          <a:effectLst/>
                          <a:latin typeface="Calibri" panose="020F0502020204030204" pitchFamily="34" charset="0"/>
                        </a:rPr>
                        <a:t> </a:t>
                      </a:r>
                    </a:p>
                  </a:txBody>
                  <a:tcPr marL="8011" marR="8011" marT="8011"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s-MX" sz="900" b="0" i="0" u="none" strike="noStrike" dirty="0">
                          <a:solidFill>
                            <a:srgbClr val="000000"/>
                          </a:solidFill>
                          <a:effectLst/>
                          <a:latin typeface="Calibri" panose="020F0502020204030204" pitchFamily="34" charset="0"/>
                        </a:rPr>
                        <a:t>100.0</a:t>
                      </a:r>
                    </a:p>
                  </a:txBody>
                  <a:tcPr marL="8011" marR="8011" marT="8011" marB="0" anchor="b">
                    <a:lnL w="12700" cap="flat" cmpd="sng" algn="ctr">
                      <a:solidFill>
                        <a:srgbClr val="000000"/>
                      </a:solidFill>
                      <a:prstDash val="solid"/>
                      <a:round/>
                      <a:headEnd type="none" w="med" len="med"/>
                      <a:tailEnd type="none" w="med" len="med"/>
                    </a:lnL>
                    <a:lnR>
                      <a:noFill/>
                    </a:lnR>
                    <a:lnT>
                      <a:noFill/>
                    </a:lnT>
                    <a:lnB>
                      <a:noFill/>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106.6</a:t>
                      </a:r>
                    </a:p>
                  </a:txBody>
                  <a:tcPr marL="8011" marR="8011" marT="8011" marB="0" anchor="b">
                    <a:lnL>
                      <a:noFill/>
                    </a:lnL>
                    <a:lnR>
                      <a:noFill/>
                    </a:lnR>
                    <a:lnT>
                      <a:noFill/>
                    </a:lnT>
                    <a:lnB>
                      <a:noFill/>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6.6%</a:t>
                      </a:r>
                    </a:p>
                  </a:txBody>
                  <a:tcPr marL="8011" marR="8011" marT="8011" marB="0" anchor="b">
                    <a:lnL>
                      <a:noFill/>
                    </a:lnL>
                    <a:lnR w="12700" cap="flat" cmpd="sng" algn="ctr">
                      <a:solidFill>
                        <a:srgbClr val="000000"/>
                      </a:solidFill>
                      <a:prstDash val="solid"/>
                      <a:round/>
                      <a:headEnd type="none" w="med" len="med"/>
                      <a:tailEnd type="none" w="med" len="med"/>
                    </a:lnR>
                    <a:lnT>
                      <a:noFill/>
                    </a:lnT>
                    <a:lnB>
                      <a:noFill/>
                    </a:lnB>
                    <a:solidFill>
                      <a:srgbClr val="F2F2F2"/>
                    </a:solidFill>
                  </a:tcPr>
                </a:tc>
                <a:extLst>
                  <a:ext uri="{0D108BD9-81ED-4DB2-BD59-A6C34878D82A}">
                    <a16:rowId xmlns="" xmlns:a16="http://schemas.microsoft.com/office/drawing/2014/main" val="2411737479"/>
                  </a:ext>
                </a:extLst>
              </a:tr>
              <a:tr h="160211">
                <a:tc>
                  <a:txBody>
                    <a:bodyPr/>
                    <a:lstStyle/>
                    <a:p>
                      <a:pPr algn="ctr" fontAlgn="b"/>
                      <a:r>
                        <a:rPr lang="es-MX" sz="900" b="0" i="0" u="none" strike="noStrike" dirty="0">
                          <a:solidFill>
                            <a:srgbClr val="000000"/>
                          </a:solidFill>
                          <a:effectLst/>
                          <a:latin typeface="Calibri" panose="020F0502020204030204" pitchFamily="34" charset="0"/>
                        </a:rPr>
                        <a:t>J_BSAN_S00678</a:t>
                      </a:r>
                    </a:p>
                  </a:txBody>
                  <a:tcPr marL="8011" marR="8011" marT="8011" marB="0" anchor="b">
                    <a:lnL w="12700" cap="flat" cmpd="sng" algn="ctr">
                      <a:solidFill>
                        <a:srgbClr val="000000"/>
                      </a:solidFill>
                      <a:prstDash val="solid"/>
                      <a:round/>
                      <a:headEnd type="none" w="med" len="med"/>
                      <a:tailEnd type="none" w="med" len="med"/>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Mexbol Index</a:t>
                      </a:r>
                    </a:p>
                  </a:txBody>
                  <a:tcPr marL="8011" marR="8011" marT="8011" marB="0" anchor="b">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53</a:t>
                      </a:r>
                    </a:p>
                  </a:txBody>
                  <a:tcPr marL="8011" marR="8011" marT="8011" marB="0" anchor="b">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0.1%</a:t>
                      </a:r>
                    </a:p>
                  </a:txBody>
                  <a:tcPr marL="8011" marR="8011" marT="8011" marB="0" anchor="b">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0.8%</a:t>
                      </a:r>
                    </a:p>
                  </a:txBody>
                  <a:tcPr marL="8011" marR="8011" marT="8011" marB="0" anchor="b">
                    <a:lnL>
                      <a:noFill/>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l" fontAlgn="b"/>
                      <a:r>
                        <a:rPr lang="es-MX" sz="900" b="0" i="0" u="none" strike="noStrike" dirty="0">
                          <a:solidFill>
                            <a:srgbClr val="000000"/>
                          </a:solidFill>
                          <a:effectLst/>
                          <a:latin typeface="Calibri" panose="020F0502020204030204" pitchFamily="34" charset="0"/>
                        </a:rPr>
                        <a:t> </a:t>
                      </a:r>
                    </a:p>
                  </a:txBody>
                  <a:tcPr marL="8011" marR="8011" marT="8011"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s-MX" sz="900" b="0" i="0" u="none" strike="noStrike" dirty="0">
                          <a:solidFill>
                            <a:srgbClr val="000000"/>
                          </a:solidFill>
                          <a:effectLst/>
                          <a:latin typeface="Calibri" panose="020F0502020204030204" pitchFamily="34" charset="0"/>
                        </a:rPr>
                        <a:t>100.0</a:t>
                      </a:r>
                    </a:p>
                  </a:txBody>
                  <a:tcPr marL="8011" marR="8011" marT="8011" marB="0" anchor="b">
                    <a:lnL w="12700" cap="flat" cmpd="sng" algn="ctr">
                      <a:solidFill>
                        <a:srgbClr val="000000"/>
                      </a:solidFill>
                      <a:prstDash val="solid"/>
                      <a:round/>
                      <a:headEnd type="none" w="med" len="med"/>
                      <a:tailEnd type="none" w="med" len="med"/>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106.6</a:t>
                      </a:r>
                    </a:p>
                  </a:txBody>
                  <a:tcPr marL="8011" marR="8011" marT="8011" marB="0" anchor="b">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6.6%</a:t>
                      </a:r>
                    </a:p>
                  </a:txBody>
                  <a:tcPr marL="8011" marR="8011" marT="8011" marB="0" anchor="b">
                    <a:lnL>
                      <a:noFill/>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 xmlns:a16="http://schemas.microsoft.com/office/drawing/2014/main" val="3656979547"/>
                  </a:ext>
                </a:extLst>
              </a:tr>
              <a:tr h="160211">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w="1270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l"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b"/>
                      <a:r>
                        <a:rPr lang="es-MX" sz="900" b="1" i="0" u="none" strike="noStrike" dirty="0">
                          <a:solidFill>
                            <a:srgbClr val="000000"/>
                          </a:solidFill>
                          <a:effectLst/>
                          <a:latin typeface="Calibri" panose="020F0502020204030204" pitchFamily="34" charset="0"/>
                        </a:rPr>
                        <a:t>503</a:t>
                      </a:r>
                    </a:p>
                  </a:txBody>
                  <a:tcPr marL="8011" marR="8011" marT="8011" marB="0" anchor="b">
                    <a:lnL>
                      <a:noFill/>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0.5%</a:t>
                      </a:r>
                    </a:p>
                  </a:txBody>
                  <a:tcPr marL="8011" marR="8011" marT="8011" marB="0" anchor="b">
                    <a:lnL>
                      <a:noFill/>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7.2%</a:t>
                      </a:r>
                    </a:p>
                  </a:txBody>
                  <a:tcPr marL="8011" marR="8011" marT="8011" marB="0" anchor="b">
                    <a:lnL>
                      <a:noFill/>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l" fontAlgn="b"/>
                      <a:r>
                        <a:rPr lang="es-MX" sz="900" b="0" i="0" u="none" strike="noStrike" dirty="0">
                          <a:solidFill>
                            <a:srgbClr val="000000"/>
                          </a:solidFill>
                          <a:effectLst/>
                          <a:latin typeface="Calibri" panose="020F0502020204030204" pitchFamily="34" charset="0"/>
                        </a:rPr>
                        <a:t> </a:t>
                      </a:r>
                    </a:p>
                  </a:txBody>
                  <a:tcPr marL="8011" marR="8011" marT="8011"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w="1270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2F2F2"/>
                    </a:solidFill>
                  </a:tcPr>
                </a:tc>
                <a:extLst>
                  <a:ext uri="{0D108BD9-81ED-4DB2-BD59-A6C34878D82A}">
                    <a16:rowId xmlns="" xmlns:a16="http://schemas.microsoft.com/office/drawing/2014/main" val="354523595"/>
                  </a:ext>
                </a:extLst>
              </a:tr>
              <a:tr h="160211">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l"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a:noFill/>
                    </a:lnR>
                    <a:lnT>
                      <a:noFill/>
                    </a:lnT>
                    <a:lnB>
                      <a:noFill/>
                    </a:lnB>
                    <a:solidFill>
                      <a:srgbClr val="FFFFFF"/>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a:noFill/>
                    </a:lnR>
                    <a:lnT>
                      <a:noFill/>
                    </a:lnT>
                    <a:lnB>
                      <a:noFill/>
                    </a:lnB>
                    <a:solidFill>
                      <a:srgbClr val="FFFFFF"/>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a:noFill/>
                    </a:lnR>
                    <a:lnT>
                      <a:noFill/>
                    </a:lnT>
                    <a:lnB>
                      <a:noFill/>
                    </a:lnB>
                    <a:solidFill>
                      <a:srgbClr val="FFFFFF"/>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l" fontAlgn="b"/>
                      <a:r>
                        <a:rPr lang="es-MX" sz="900" b="0" i="0" u="none" strike="noStrike" dirty="0">
                          <a:solidFill>
                            <a:srgbClr val="000000"/>
                          </a:solidFill>
                          <a:effectLst/>
                          <a:latin typeface="Calibri" panose="020F0502020204030204" pitchFamily="34" charset="0"/>
                        </a:rPr>
                        <a:t> </a:t>
                      </a:r>
                    </a:p>
                  </a:txBody>
                  <a:tcPr marL="8011" marR="8011" marT="8011"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a:noFill/>
                    </a:lnR>
                    <a:lnT>
                      <a:noFill/>
                    </a:lnT>
                    <a:lnB>
                      <a:noFill/>
                    </a:lnB>
                    <a:solidFill>
                      <a:srgbClr val="FFFFFF"/>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 xmlns:a16="http://schemas.microsoft.com/office/drawing/2014/main" val="1697112398"/>
                  </a:ext>
                </a:extLst>
              </a:tr>
              <a:tr h="168222">
                <a:tc>
                  <a:txBody>
                    <a:bodyPr/>
                    <a:lstStyle/>
                    <a:p>
                      <a:pPr algn="ctr" fontAlgn="b"/>
                      <a:r>
                        <a:rPr lang="es-MX" sz="900" b="0" i="0" u="none" strike="noStrike" dirty="0">
                          <a:solidFill>
                            <a:srgbClr val="000000"/>
                          </a:solidFill>
                          <a:effectLst/>
                          <a:latin typeface="Calibri" panose="020F0502020204030204" pitchFamily="34" charset="0"/>
                        </a:rPr>
                        <a:t>Total</a:t>
                      </a:r>
                    </a:p>
                  </a:txBody>
                  <a:tcPr marL="8011" marR="8011" marT="8011" marB="0" anchor="b">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solidFill>
                      <a:srgbClr val="F2F2F2"/>
                    </a:solidFill>
                  </a:tcPr>
                </a:tc>
                <a:tc>
                  <a:txBody>
                    <a:bodyPr/>
                    <a:lstStyle/>
                    <a:p>
                      <a:pPr algn="l"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a:noFill/>
                    </a:lnR>
                    <a:lnT>
                      <a:noFill/>
                    </a:lnT>
                    <a:lnB w="1270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900" b="1" i="0" u="none" strike="noStrike" dirty="0">
                          <a:solidFill>
                            <a:srgbClr val="000000"/>
                          </a:solidFill>
                          <a:effectLst/>
                          <a:latin typeface="Calibri" panose="020F0502020204030204" pitchFamily="34" charset="0"/>
                        </a:rPr>
                        <a:t>2,878</a:t>
                      </a:r>
                    </a:p>
                  </a:txBody>
                  <a:tcPr marL="8011" marR="8011" marT="8011" marB="0" anchor="b">
                    <a:lnL>
                      <a:noFill/>
                    </a:lnL>
                    <a:lnR>
                      <a:noFill/>
                    </a:lnR>
                    <a:lnT>
                      <a:noFill/>
                    </a:lnT>
                    <a:lnB w="1270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2.8%</a:t>
                      </a:r>
                    </a:p>
                  </a:txBody>
                  <a:tcPr marL="8011" marR="8011" marT="8011" marB="0" anchor="b">
                    <a:lnL>
                      <a:noFill/>
                    </a:lnL>
                    <a:lnR>
                      <a:noFill/>
                    </a:lnR>
                    <a:lnT>
                      <a:noFill/>
                    </a:lnT>
                    <a:lnB w="1270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41.4%</a:t>
                      </a:r>
                    </a:p>
                  </a:txBody>
                  <a:tcPr marL="8011" marR="8011" marT="8011" marB="0" anchor="b">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F2F2F2"/>
                    </a:solidFill>
                  </a:tcPr>
                </a:tc>
                <a:tc>
                  <a:txBody>
                    <a:bodyPr/>
                    <a:lstStyle/>
                    <a:p>
                      <a:pPr algn="l" fontAlgn="b"/>
                      <a:r>
                        <a:rPr lang="es-MX" sz="900" b="0" i="0" u="none" strike="noStrike" dirty="0">
                          <a:solidFill>
                            <a:srgbClr val="000000"/>
                          </a:solidFill>
                          <a:effectLst/>
                          <a:latin typeface="Calibri" panose="020F0502020204030204" pitchFamily="34" charset="0"/>
                        </a:rPr>
                        <a:t> </a:t>
                      </a:r>
                    </a:p>
                  </a:txBody>
                  <a:tcPr marL="8011" marR="8011" marT="8011"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a:noFill/>
                    </a:lnR>
                    <a:lnT>
                      <a:noFill/>
                    </a:lnT>
                    <a:lnB w="1270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F2F2F2"/>
                    </a:solidFill>
                  </a:tcPr>
                </a:tc>
                <a:extLst>
                  <a:ext uri="{0D108BD9-81ED-4DB2-BD59-A6C34878D82A}">
                    <a16:rowId xmlns="" xmlns:a16="http://schemas.microsoft.com/office/drawing/2014/main" val="270958923"/>
                  </a:ext>
                </a:extLst>
              </a:tr>
              <a:tr h="168222">
                <a:tc>
                  <a:txBody>
                    <a:bodyPr/>
                    <a:lstStyle/>
                    <a:p>
                      <a:pPr algn="l"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a:noFill/>
                    </a:lnR>
                    <a:lnT>
                      <a:noFill/>
                    </a:lnT>
                    <a:lnB>
                      <a:noFill/>
                    </a:lnB>
                    <a:solidFill>
                      <a:srgbClr val="FFFFFF"/>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a:noFill/>
                    </a:lnR>
                    <a:lnT w="12700" cap="flat" cmpd="sng" algn="ctr">
                      <a:solidFill>
                        <a:srgbClr val="000000"/>
                      </a:solidFill>
                      <a:prstDash val="solid"/>
                      <a:round/>
                      <a:headEnd type="none" w="med" len="med"/>
                      <a:tailEnd type="none" w="med" len="med"/>
                    </a:lnT>
                    <a:lnB>
                      <a:noFill/>
                    </a:lnB>
                    <a:solidFill>
                      <a:srgbClr val="FFFFFF"/>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a:noFill/>
                    </a:lnR>
                    <a:lnT w="12700" cap="flat" cmpd="sng" algn="ctr">
                      <a:solidFill>
                        <a:srgbClr val="000000"/>
                      </a:solidFill>
                      <a:prstDash val="solid"/>
                      <a:round/>
                      <a:headEnd type="none" w="med" len="med"/>
                      <a:tailEnd type="none" w="med" len="med"/>
                    </a:lnT>
                    <a:lnB>
                      <a:noFill/>
                    </a:lnB>
                    <a:solidFill>
                      <a:srgbClr val="FFFFFF"/>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a:noFill/>
                    </a:lnR>
                    <a:lnT w="12700" cap="flat" cmpd="sng" algn="ctr">
                      <a:solidFill>
                        <a:srgbClr val="000000"/>
                      </a:solidFill>
                      <a:prstDash val="solid"/>
                      <a:round/>
                      <a:headEnd type="none" w="med" len="med"/>
                      <a:tailEnd type="none" w="med" len="med"/>
                    </a:lnT>
                    <a:lnB>
                      <a:noFill/>
                    </a:lnB>
                    <a:solidFill>
                      <a:srgbClr val="FFFFFF"/>
                    </a:solidFill>
                  </a:tcPr>
                </a:tc>
                <a:extLst>
                  <a:ext uri="{0D108BD9-81ED-4DB2-BD59-A6C34878D82A}">
                    <a16:rowId xmlns="" xmlns:a16="http://schemas.microsoft.com/office/drawing/2014/main" val="4125010101"/>
                  </a:ext>
                </a:extLst>
              </a:tr>
              <a:tr h="168222">
                <a:tc gridSpan="5">
                  <a:txBody>
                    <a:bodyPr/>
                    <a:lstStyle/>
                    <a:p>
                      <a:pPr algn="ctr" fontAlgn="b"/>
                      <a:r>
                        <a:rPr lang="es-MX" sz="900" b="1" i="0" u="none" strike="noStrike" dirty="0">
                          <a:solidFill>
                            <a:srgbClr val="FFFFFF"/>
                          </a:solidFill>
                          <a:effectLst/>
                          <a:latin typeface="Calibri" panose="020F0502020204030204" pitchFamily="34" charset="0"/>
                        </a:rPr>
                        <a:t>Estados Unidos</a:t>
                      </a:r>
                    </a:p>
                  </a:txBody>
                  <a:tcPr marL="8011" marR="8011" marT="8011"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hMerge="1">
                  <a:txBody>
                    <a:bodyPr/>
                    <a:lstStyle/>
                    <a:p>
                      <a:endParaRPr lang="es-MX"/>
                    </a:p>
                  </a:txBody>
                  <a:tcPr/>
                </a:tc>
                <a:tc hMerge="1">
                  <a:txBody>
                    <a:bodyPr/>
                    <a:lstStyle/>
                    <a:p>
                      <a:endParaRPr lang="es-MX"/>
                    </a:p>
                  </a:txBody>
                  <a:tcPr/>
                </a:tc>
                <a:tc hMerge="1">
                  <a:txBody>
                    <a:bodyPr/>
                    <a:lstStyle/>
                    <a:p>
                      <a:endParaRPr lang="es-MX"/>
                    </a:p>
                  </a:txBody>
                  <a:tcPr/>
                </a:tc>
                <a:tc hMerge="1">
                  <a:txBody>
                    <a:bodyPr/>
                    <a:lstStyle/>
                    <a:p>
                      <a:endParaRPr lang="es-MX"/>
                    </a:p>
                  </a:txBody>
                  <a:tcPr/>
                </a:tc>
                <a:tc>
                  <a:txBody>
                    <a:bodyPr/>
                    <a:lstStyle/>
                    <a:p>
                      <a:pPr algn="l" fontAlgn="b"/>
                      <a:r>
                        <a:rPr lang="es-MX" sz="900" b="0" i="0" u="none" strike="noStrike" dirty="0">
                          <a:solidFill>
                            <a:srgbClr val="000000"/>
                          </a:solidFill>
                          <a:effectLst/>
                          <a:latin typeface="Calibri" panose="020F0502020204030204" pitchFamily="34" charset="0"/>
                        </a:rPr>
                        <a:t> </a:t>
                      </a:r>
                    </a:p>
                  </a:txBody>
                  <a:tcPr marL="8011" marR="8011" marT="8011" marB="0" anchor="b">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a:noFill/>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a:noFill/>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a:noFill/>
                    </a:lnR>
                    <a:lnT>
                      <a:noFill/>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 xmlns:a16="http://schemas.microsoft.com/office/drawing/2014/main" val="2478370202"/>
                  </a:ext>
                </a:extLst>
              </a:tr>
              <a:tr h="160211">
                <a:tc>
                  <a:txBody>
                    <a:bodyPr/>
                    <a:lstStyle/>
                    <a:p>
                      <a:pPr algn="ctr" fontAlgn="b"/>
                      <a:r>
                        <a:rPr lang="es-MX" sz="900" b="1" i="0" u="none" strike="noStrike" dirty="0">
                          <a:solidFill>
                            <a:srgbClr val="FFFFFF"/>
                          </a:solidFill>
                          <a:effectLst/>
                          <a:latin typeface="Calibri" panose="020F0502020204030204" pitchFamily="34" charset="0"/>
                        </a:rPr>
                        <a:t> </a:t>
                      </a:r>
                    </a:p>
                  </a:txBody>
                  <a:tcPr marL="8011" marR="8011" marT="8011" marB="0" anchor="b">
                    <a:lnL w="1270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fontAlgn="b"/>
                      <a:r>
                        <a:rPr lang="es-MX" sz="900" b="1" i="0" u="none" strike="noStrike" dirty="0">
                          <a:solidFill>
                            <a:srgbClr val="FFFFFF"/>
                          </a:solidFill>
                          <a:effectLst/>
                          <a:latin typeface="Calibri" panose="020F0502020204030204" pitchFamily="34" charset="0"/>
                        </a:rPr>
                        <a:t>Subyacente</a:t>
                      </a:r>
                    </a:p>
                  </a:txBody>
                  <a:tcPr marL="8011" marR="8011" marT="8011"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fontAlgn="b"/>
                      <a:r>
                        <a:rPr lang="es-MX" sz="900" b="1" i="0" u="none" strike="noStrike" dirty="0">
                          <a:solidFill>
                            <a:srgbClr val="FFFFFF"/>
                          </a:solidFill>
                          <a:effectLst/>
                          <a:latin typeface="Calibri" panose="020F0502020204030204" pitchFamily="34" charset="0"/>
                        </a:rPr>
                        <a:t>Monto (mdp)</a:t>
                      </a:r>
                    </a:p>
                  </a:txBody>
                  <a:tcPr marL="8011" marR="8011" marT="8011"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fontAlgn="b"/>
                      <a:r>
                        <a:rPr lang="es-MX" sz="900" b="1" i="0" u="none" strike="noStrike" dirty="0">
                          <a:solidFill>
                            <a:srgbClr val="FFFFFF"/>
                          </a:solidFill>
                          <a:effectLst/>
                          <a:latin typeface="Calibri" panose="020F0502020204030204" pitchFamily="34" charset="0"/>
                        </a:rPr>
                        <a:t>% Portafolio</a:t>
                      </a:r>
                    </a:p>
                  </a:txBody>
                  <a:tcPr marL="8011" marR="8011" marT="8011"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fontAlgn="b"/>
                      <a:r>
                        <a:rPr lang="es-MX" sz="900" b="1" i="0" u="none" strike="noStrike" dirty="0">
                          <a:solidFill>
                            <a:srgbClr val="FFFFFF"/>
                          </a:solidFill>
                          <a:effectLst/>
                          <a:latin typeface="Calibri" panose="020F0502020204030204" pitchFamily="34" charset="0"/>
                        </a:rPr>
                        <a:t>% RV</a:t>
                      </a:r>
                    </a:p>
                  </a:txBody>
                  <a:tcPr marL="8011" marR="8011" marT="8011" marB="0" anchor="b">
                    <a:lnL>
                      <a:noFill/>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l" fontAlgn="b"/>
                      <a:r>
                        <a:rPr lang="es-MX" sz="900" b="0" i="0" u="none" strike="noStrike" dirty="0">
                          <a:solidFill>
                            <a:srgbClr val="000000"/>
                          </a:solidFill>
                          <a:effectLst/>
                          <a:latin typeface="Calibri" panose="020F0502020204030204" pitchFamily="34" charset="0"/>
                        </a:rPr>
                        <a:t> </a:t>
                      </a:r>
                    </a:p>
                  </a:txBody>
                  <a:tcPr marL="8011" marR="8011" marT="8011"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s-MX" sz="900" b="1" i="0" u="none" strike="noStrike" dirty="0">
                          <a:solidFill>
                            <a:srgbClr val="FFFFFF"/>
                          </a:solidFill>
                          <a:effectLst/>
                          <a:latin typeface="Calibri" panose="020F0502020204030204" pitchFamily="34" charset="0"/>
                        </a:rPr>
                        <a:t>Costo Prom Unit. Adq.</a:t>
                      </a:r>
                    </a:p>
                  </a:txBody>
                  <a:tcPr marL="8011" marR="8011" marT="8011" marB="0" anchor="b">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fontAlgn="b"/>
                      <a:r>
                        <a:rPr lang="es-MX" sz="900" b="1" i="0" u="none" strike="noStrike" dirty="0">
                          <a:solidFill>
                            <a:srgbClr val="FFFFFF"/>
                          </a:solidFill>
                          <a:effectLst/>
                          <a:latin typeface="Calibri" panose="020F0502020204030204" pitchFamily="34" charset="0"/>
                        </a:rPr>
                        <a:t>Valor Actual</a:t>
                      </a:r>
                    </a:p>
                  </a:txBody>
                  <a:tcPr marL="8011" marR="8011" marT="8011" marB="0" anchor="b">
                    <a:lnL>
                      <a:noFill/>
                    </a:lnL>
                    <a:lnR>
                      <a:noFill/>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fontAlgn="b"/>
                      <a:r>
                        <a:rPr lang="es-MX" sz="900" b="1" i="0" u="none" strike="noStrike" dirty="0">
                          <a:solidFill>
                            <a:srgbClr val="FFFFFF"/>
                          </a:solidFill>
                          <a:effectLst/>
                          <a:latin typeface="Calibri" panose="020F0502020204030204" pitchFamily="34" charset="0"/>
                        </a:rPr>
                        <a:t>Rendimiento</a:t>
                      </a:r>
                    </a:p>
                  </a:txBody>
                  <a:tcPr marL="8011" marR="8011" marT="8011"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extLst>
                  <a:ext uri="{0D108BD9-81ED-4DB2-BD59-A6C34878D82A}">
                    <a16:rowId xmlns="" xmlns:a16="http://schemas.microsoft.com/office/drawing/2014/main" val="2247654217"/>
                  </a:ext>
                </a:extLst>
              </a:tr>
              <a:tr h="160211">
                <a:tc>
                  <a:txBody>
                    <a:bodyPr/>
                    <a:lstStyle/>
                    <a:p>
                      <a:pPr algn="ctr" fontAlgn="b"/>
                      <a:r>
                        <a:rPr lang="es-MX" sz="900" b="0" i="0" u="none" strike="noStrike" dirty="0">
                          <a:solidFill>
                            <a:srgbClr val="000000"/>
                          </a:solidFill>
                          <a:effectLst/>
                          <a:latin typeface="Calibri" panose="020F0502020204030204" pitchFamily="34" charset="0"/>
                        </a:rPr>
                        <a:t>1I_IVV_*</a:t>
                      </a:r>
                    </a:p>
                  </a:txBody>
                  <a:tcPr marL="8011" marR="8011" marT="8011" marB="0" anchor="b">
                    <a:lnL w="1270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l" fontAlgn="b"/>
                      <a:r>
                        <a:rPr lang="es-MX" sz="900" b="0" i="0" u="none" strike="noStrike" dirty="0">
                          <a:solidFill>
                            <a:srgbClr val="000000"/>
                          </a:solidFill>
                          <a:effectLst/>
                          <a:latin typeface="Calibri" panose="020F0502020204030204" pitchFamily="34" charset="0"/>
                        </a:rPr>
                        <a:t>S&amp;P 500 Index</a:t>
                      </a:r>
                    </a:p>
                  </a:txBody>
                  <a:tcPr marL="8011" marR="8011" marT="8011" marB="0" anchor="b">
                    <a:lnL>
                      <a:noFill/>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1,207</a:t>
                      </a:r>
                    </a:p>
                  </a:txBody>
                  <a:tcPr marL="8011" marR="8011" marT="8011" marB="0" anchor="b">
                    <a:lnL>
                      <a:noFill/>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1.2%</a:t>
                      </a:r>
                    </a:p>
                  </a:txBody>
                  <a:tcPr marL="8011" marR="8011" marT="8011" marB="0" anchor="b">
                    <a:lnL>
                      <a:noFill/>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17.4%</a:t>
                      </a:r>
                    </a:p>
                  </a:txBody>
                  <a:tcPr marL="8011" marR="8011" marT="8011" marB="0" anchor="b">
                    <a:lnL>
                      <a:noFill/>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l" fontAlgn="b"/>
                      <a:r>
                        <a:rPr lang="es-MX" sz="900" b="0" i="0" u="none" strike="noStrike" dirty="0">
                          <a:solidFill>
                            <a:srgbClr val="000000"/>
                          </a:solidFill>
                          <a:effectLst/>
                          <a:latin typeface="Calibri" panose="020F0502020204030204" pitchFamily="34" charset="0"/>
                        </a:rPr>
                        <a:t> </a:t>
                      </a:r>
                    </a:p>
                  </a:txBody>
                  <a:tcPr marL="8011" marR="8011" marT="8011"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s-MX" sz="900" b="0" i="0" u="none" strike="noStrike" dirty="0">
                          <a:solidFill>
                            <a:srgbClr val="000000"/>
                          </a:solidFill>
                          <a:effectLst/>
                          <a:latin typeface="Calibri" panose="020F0502020204030204" pitchFamily="34" charset="0"/>
                        </a:rPr>
                        <a:t>4,886.1 </a:t>
                      </a:r>
                    </a:p>
                  </a:txBody>
                  <a:tcPr marL="8011" marR="8011" marT="8011" marB="0" anchor="b">
                    <a:lnL w="1270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4,541.9 </a:t>
                      </a:r>
                    </a:p>
                  </a:txBody>
                  <a:tcPr marL="8011" marR="8011" marT="8011" marB="0" anchor="b">
                    <a:lnL>
                      <a:noFill/>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-7.0%</a:t>
                      </a:r>
                    </a:p>
                  </a:txBody>
                  <a:tcPr marL="8011" marR="8011" marT="8011" marB="0" anchor="b">
                    <a:lnL>
                      <a:noFill/>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2F2F2"/>
                    </a:solidFill>
                  </a:tcPr>
                </a:tc>
                <a:extLst>
                  <a:ext uri="{0D108BD9-81ED-4DB2-BD59-A6C34878D82A}">
                    <a16:rowId xmlns="" xmlns:a16="http://schemas.microsoft.com/office/drawing/2014/main" val="2292236020"/>
                  </a:ext>
                </a:extLst>
              </a:tr>
              <a:tr h="160211">
                <a:tc>
                  <a:txBody>
                    <a:bodyPr/>
                    <a:lstStyle/>
                    <a:p>
                      <a:pPr algn="ctr" fontAlgn="b"/>
                      <a:r>
                        <a:rPr lang="es-MX" sz="900" b="0" i="0" u="none" strike="noStrike" dirty="0">
                          <a:solidFill>
                            <a:srgbClr val="000000"/>
                          </a:solidFill>
                          <a:effectLst/>
                          <a:latin typeface="Calibri" panose="020F0502020204030204" pitchFamily="34" charset="0"/>
                        </a:rPr>
                        <a:t>1I_QQQ_*</a:t>
                      </a:r>
                    </a:p>
                  </a:txBody>
                  <a:tcPr marL="8011" marR="8011" marT="8011" marB="0" anchor="b">
                    <a:lnL w="12700" cap="flat" cmpd="sng" algn="ctr">
                      <a:solidFill>
                        <a:srgbClr val="000000"/>
                      </a:solidFill>
                      <a:prstDash val="solid"/>
                      <a:round/>
                      <a:headEnd type="none" w="med" len="med"/>
                      <a:tailEnd type="none" w="med" len="med"/>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l" fontAlgn="b"/>
                      <a:r>
                        <a:rPr lang="es-MX" sz="900" b="0" i="0" u="none" strike="noStrike" dirty="0">
                          <a:solidFill>
                            <a:srgbClr val="000000"/>
                          </a:solidFill>
                          <a:effectLst/>
                          <a:latin typeface="Calibri" panose="020F0502020204030204" pitchFamily="34" charset="0"/>
                        </a:rPr>
                        <a:t>Dow Jones Index</a:t>
                      </a:r>
                    </a:p>
                  </a:txBody>
                  <a:tcPr marL="8011" marR="8011" marT="8011" marB="0" anchor="b">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284</a:t>
                      </a:r>
                    </a:p>
                  </a:txBody>
                  <a:tcPr marL="8011" marR="8011" marT="8011" marB="0" anchor="b">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0.3%</a:t>
                      </a:r>
                    </a:p>
                  </a:txBody>
                  <a:tcPr marL="8011" marR="8011" marT="8011" marB="0" anchor="b">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4.1%</a:t>
                      </a:r>
                    </a:p>
                  </a:txBody>
                  <a:tcPr marL="8011" marR="8011" marT="8011" marB="0" anchor="b">
                    <a:lnL>
                      <a:noFill/>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l" fontAlgn="b"/>
                      <a:r>
                        <a:rPr lang="es-MX" sz="900" b="0" i="0" u="none" strike="noStrike" dirty="0">
                          <a:solidFill>
                            <a:srgbClr val="000000"/>
                          </a:solidFill>
                          <a:effectLst/>
                          <a:latin typeface="Calibri" panose="020F0502020204030204" pitchFamily="34" charset="0"/>
                        </a:rPr>
                        <a:t> </a:t>
                      </a:r>
                    </a:p>
                  </a:txBody>
                  <a:tcPr marL="8011" marR="8011" marT="8011"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s-MX" sz="900" b="0" i="0" u="none" strike="noStrike" dirty="0">
                          <a:solidFill>
                            <a:srgbClr val="000000"/>
                          </a:solidFill>
                          <a:effectLst/>
                          <a:latin typeface="Calibri" panose="020F0502020204030204" pitchFamily="34" charset="0"/>
                        </a:rPr>
                        <a:t>2,437.8 </a:t>
                      </a:r>
                    </a:p>
                  </a:txBody>
                  <a:tcPr marL="8011" marR="8011" marT="8011" marB="0" anchor="b">
                    <a:lnL w="12700" cap="flat" cmpd="sng" algn="ctr">
                      <a:solidFill>
                        <a:srgbClr val="000000"/>
                      </a:solidFill>
                      <a:prstDash val="solid"/>
                      <a:round/>
                      <a:headEnd type="none" w="med" len="med"/>
                      <a:tailEnd type="none" w="med" len="med"/>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2,578.5 </a:t>
                      </a:r>
                    </a:p>
                  </a:txBody>
                  <a:tcPr marL="8011" marR="8011" marT="8011" marB="0" anchor="b">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5.8%</a:t>
                      </a:r>
                    </a:p>
                  </a:txBody>
                  <a:tcPr marL="8011" marR="8011" marT="8011" marB="0" anchor="b">
                    <a:lnL>
                      <a:noFill/>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 xmlns:a16="http://schemas.microsoft.com/office/drawing/2014/main" val="3474778978"/>
                  </a:ext>
                </a:extLst>
              </a:tr>
              <a:tr h="160211">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w="1270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l"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b"/>
                      <a:r>
                        <a:rPr lang="es-MX" sz="900" b="1" i="0" u="none" strike="noStrike" dirty="0">
                          <a:solidFill>
                            <a:srgbClr val="000000"/>
                          </a:solidFill>
                          <a:effectLst/>
                          <a:latin typeface="Calibri" panose="020F0502020204030204" pitchFamily="34" charset="0"/>
                        </a:rPr>
                        <a:t>1,491</a:t>
                      </a:r>
                    </a:p>
                  </a:txBody>
                  <a:tcPr marL="8011" marR="8011" marT="8011" marB="0" anchor="b">
                    <a:lnL>
                      <a:noFill/>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1.4%</a:t>
                      </a:r>
                    </a:p>
                  </a:txBody>
                  <a:tcPr marL="8011" marR="8011" marT="8011" marB="0" anchor="b">
                    <a:lnL>
                      <a:noFill/>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21.4%</a:t>
                      </a:r>
                    </a:p>
                  </a:txBody>
                  <a:tcPr marL="8011" marR="8011" marT="8011" marB="0" anchor="b">
                    <a:lnL>
                      <a:noFill/>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l" fontAlgn="b"/>
                      <a:r>
                        <a:rPr lang="es-MX" sz="900" b="0" i="0" u="none" strike="noStrike" dirty="0">
                          <a:solidFill>
                            <a:srgbClr val="000000"/>
                          </a:solidFill>
                          <a:effectLst/>
                          <a:latin typeface="Calibri" panose="020F0502020204030204" pitchFamily="34" charset="0"/>
                        </a:rPr>
                        <a:t> </a:t>
                      </a:r>
                    </a:p>
                  </a:txBody>
                  <a:tcPr marL="8011" marR="8011" marT="8011"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w="1270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2F2F2"/>
                    </a:solidFill>
                  </a:tcPr>
                </a:tc>
                <a:extLst>
                  <a:ext uri="{0D108BD9-81ED-4DB2-BD59-A6C34878D82A}">
                    <a16:rowId xmlns="" xmlns:a16="http://schemas.microsoft.com/office/drawing/2014/main" val="3465207046"/>
                  </a:ext>
                </a:extLst>
              </a:tr>
              <a:tr h="160211">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l"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a:noFill/>
                    </a:lnR>
                    <a:lnT>
                      <a:noFill/>
                    </a:lnT>
                    <a:lnB>
                      <a:noFill/>
                    </a:lnB>
                    <a:solidFill>
                      <a:srgbClr val="FFFFFF"/>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a:noFill/>
                    </a:lnR>
                    <a:lnT>
                      <a:noFill/>
                    </a:lnT>
                    <a:lnB>
                      <a:noFill/>
                    </a:lnB>
                    <a:solidFill>
                      <a:srgbClr val="FFFFFF"/>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a:noFill/>
                    </a:lnR>
                    <a:lnT>
                      <a:noFill/>
                    </a:lnT>
                    <a:lnB>
                      <a:noFill/>
                    </a:lnB>
                    <a:solidFill>
                      <a:srgbClr val="FFFFFF"/>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l" fontAlgn="b"/>
                      <a:r>
                        <a:rPr lang="es-MX" sz="900" b="0" i="0" u="none" strike="noStrike" dirty="0">
                          <a:solidFill>
                            <a:srgbClr val="000000"/>
                          </a:solidFill>
                          <a:effectLst/>
                          <a:latin typeface="Calibri" panose="020F0502020204030204" pitchFamily="34" charset="0"/>
                        </a:rPr>
                        <a:t> </a:t>
                      </a:r>
                    </a:p>
                  </a:txBody>
                  <a:tcPr marL="8011" marR="8011" marT="8011"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a:noFill/>
                    </a:lnR>
                    <a:lnT>
                      <a:noFill/>
                    </a:lnT>
                    <a:lnB>
                      <a:noFill/>
                    </a:lnB>
                    <a:solidFill>
                      <a:srgbClr val="FFFFFF"/>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 xmlns:a16="http://schemas.microsoft.com/office/drawing/2014/main" val="3717946056"/>
                  </a:ext>
                </a:extLst>
              </a:tr>
              <a:tr h="160211">
                <a:tc>
                  <a:txBody>
                    <a:bodyPr/>
                    <a:lstStyle/>
                    <a:p>
                      <a:pPr algn="ctr" fontAlgn="b"/>
                      <a:r>
                        <a:rPr lang="es-MX" sz="900" b="0" i="0" u="none" strike="noStrike" dirty="0">
                          <a:solidFill>
                            <a:srgbClr val="000000"/>
                          </a:solidFill>
                          <a:effectLst/>
                          <a:latin typeface="Calibri" panose="020F0502020204030204" pitchFamily="34" charset="0"/>
                        </a:rPr>
                        <a:t>1I_XLF_*</a:t>
                      </a:r>
                    </a:p>
                  </a:txBody>
                  <a:tcPr marL="8011" marR="8011" marT="8011" marB="0" anchor="b">
                    <a:lnL w="12700" cap="flat" cmpd="sng" algn="ctr">
                      <a:solidFill>
                        <a:srgbClr val="000000"/>
                      </a:solidFill>
                      <a:prstDash val="solid"/>
                      <a:round/>
                      <a:headEnd type="none" w="med" len="med"/>
                      <a:tailEnd type="none" w="med" len="med"/>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l" fontAlgn="b"/>
                      <a:r>
                        <a:rPr lang="es-MX" sz="900" b="0" i="0" u="none" strike="noStrike" dirty="0">
                          <a:solidFill>
                            <a:srgbClr val="000000"/>
                          </a:solidFill>
                          <a:effectLst/>
                          <a:latin typeface="Calibri" panose="020F0502020204030204" pitchFamily="34" charset="0"/>
                        </a:rPr>
                        <a:t>Sector Financiero</a:t>
                      </a:r>
                    </a:p>
                  </a:txBody>
                  <a:tcPr marL="8011" marR="8011" marT="8011" marB="0" anchor="b">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57</a:t>
                      </a:r>
                    </a:p>
                  </a:txBody>
                  <a:tcPr marL="8011" marR="8011" marT="8011" marB="0" anchor="b">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0.1%</a:t>
                      </a:r>
                    </a:p>
                  </a:txBody>
                  <a:tcPr marL="8011" marR="8011" marT="8011" marB="0" anchor="b">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0.8%</a:t>
                      </a:r>
                    </a:p>
                  </a:txBody>
                  <a:tcPr marL="8011" marR="8011" marT="8011" marB="0" anchor="b">
                    <a:lnL>
                      <a:noFill/>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l" fontAlgn="b"/>
                      <a:r>
                        <a:rPr lang="es-MX" sz="900" b="0" i="0" u="none" strike="noStrike" dirty="0">
                          <a:solidFill>
                            <a:srgbClr val="000000"/>
                          </a:solidFill>
                          <a:effectLst/>
                          <a:latin typeface="Calibri" panose="020F0502020204030204" pitchFamily="34" charset="0"/>
                        </a:rPr>
                        <a:t> </a:t>
                      </a:r>
                    </a:p>
                  </a:txBody>
                  <a:tcPr marL="8011" marR="8011" marT="8011"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s-MX" sz="900" b="0" i="0" u="none" strike="noStrike" dirty="0">
                          <a:solidFill>
                            <a:srgbClr val="000000"/>
                          </a:solidFill>
                          <a:effectLst/>
                          <a:latin typeface="Calibri" panose="020F0502020204030204" pitchFamily="34" charset="0"/>
                        </a:rPr>
                        <a:t>477.7</a:t>
                      </a:r>
                    </a:p>
                  </a:txBody>
                  <a:tcPr marL="8011" marR="8011" marT="8011" marB="0" anchor="b">
                    <a:lnL w="12700" cap="flat" cmpd="sng" algn="ctr">
                      <a:solidFill>
                        <a:srgbClr val="000000"/>
                      </a:solidFill>
                      <a:prstDash val="solid"/>
                      <a:round/>
                      <a:headEnd type="none" w="med" len="med"/>
                      <a:tailEnd type="none" w="med" len="med"/>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446.1</a:t>
                      </a:r>
                    </a:p>
                  </a:txBody>
                  <a:tcPr marL="8011" marR="8011" marT="8011" marB="0" anchor="b">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-6.6%</a:t>
                      </a:r>
                    </a:p>
                  </a:txBody>
                  <a:tcPr marL="8011" marR="8011" marT="8011" marB="0" anchor="b">
                    <a:lnL>
                      <a:noFill/>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 xmlns:a16="http://schemas.microsoft.com/office/drawing/2014/main" val="1912364325"/>
                  </a:ext>
                </a:extLst>
              </a:tr>
              <a:tr h="160211">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w="1270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algn="l"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a:noFill/>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a:noFill/>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a:noFill/>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algn="l" fontAlgn="b"/>
                      <a:r>
                        <a:rPr lang="es-MX" sz="900" b="0" i="0" u="none" strike="noStrike" dirty="0">
                          <a:solidFill>
                            <a:srgbClr val="000000"/>
                          </a:solidFill>
                          <a:effectLst/>
                          <a:latin typeface="Calibri" panose="020F0502020204030204" pitchFamily="34" charset="0"/>
                        </a:rPr>
                        <a:t> </a:t>
                      </a:r>
                    </a:p>
                  </a:txBody>
                  <a:tcPr marL="8011" marR="8011" marT="8011"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w="1270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a:noFill/>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FFFFF"/>
                    </a:solidFill>
                  </a:tcPr>
                </a:tc>
                <a:extLst>
                  <a:ext uri="{0D108BD9-81ED-4DB2-BD59-A6C34878D82A}">
                    <a16:rowId xmlns="" xmlns:a16="http://schemas.microsoft.com/office/drawing/2014/main" val="3038423475"/>
                  </a:ext>
                </a:extLst>
              </a:tr>
              <a:tr h="160211">
                <a:tc>
                  <a:txBody>
                    <a:bodyPr/>
                    <a:lstStyle/>
                    <a:p>
                      <a:pPr algn="ctr" fontAlgn="b"/>
                      <a:r>
                        <a:rPr lang="es-MX" sz="900" b="0" i="0" u="none" strike="noStrike" dirty="0">
                          <a:solidFill>
                            <a:srgbClr val="000000"/>
                          </a:solidFill>
                          <a:effectLst/>
                          <a:latin typeface="Calibri" panose="020F0502020204030204" pitchFamily="34" charset="0"/>
                        </a:rPr>
                        <a:t>J_BSAN_S00706</a:t>
                      </a:r>
                    </a:p>
                  </a:txBody>
                  <a:tcPr marL="8011" marR="8011" marT="8011" marB="0" anchor="b">
                    <a:lnL w="12700" cap="flat" cmpd="sng" algn="ctr">
                      <a:solidFill>
                        <a:srgbClr val="000000"/>
                      </a:solidFill>
                      <a:prstDash val="solid"/>
                      <a:round/>
                      <a:headEnd type="none" w="med" len="med"/>
                      <a:tailEnd type="none" w="med" len="med"/>
                    </a:lnL>
                    <a:lnR>
                      <a:noFill/>
                    </a:lnR>
                    <a:lnT>
                      <a:noFill/>
                    </a:lnT>
                    <a:lnB>
                      <a:noFill/>
                    </a:lnB>
                    <a:solidFill>
                      <a:srgbClr val="F2F2F2"/>
                    </a:solidFill>
                  </a:tcPr>
                </a:tc>
                <a:tc>
                  <a:txBody>
                    <a:bodyPr/>
                    <a:lstStyle/>
                    <a:p>
                      <a:pPr algn="l" fontAlgn="b"/>
                      <a:r>
                        <a:rPr lang="es-MX" sz="900" b="0" i="0" u="none" strike="noStrike" dirty="0">
                          <a:solidFill>
                            <a:srgbClr val="000000"/>
                          </a:solidFill>
                          <a:effectLst/>
                          <a:latin typeface="Calibri" panose="020F0502020204030204" pitchFamily="34" charset="0"/>
                        </a:rPr>
                        <a:t>Dow Jones Index</a:t>
                      </a:r>
                    </a:p>
                  </a:txBody>
                  <a:tcPr marL="8011" marR="8011" marT="8011" marB="0" anchor="b">
                    <a:lnL>
                      <a:noFill/>
                    </a:lnL>
                    <a:lnR>
                      <a:noFill/>
                    </a:lnR>
                    <a:lnT>
                      <a:noFill/>
                    </a:lnT>
                    <a:lnB>
                      <a:noFill/>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160</a:t>
                      </a:r>
                    </a:p>
                  </a:txBody>
                  <a:tcPr marL="8011" marR="8011" marT="8011" marB="0" anchor="b">
                    <a:lnL>
                      <a:noFill/>
                    </a:lnL>
                    <a:lnR>
                      <a:noFill/>
                    </a:lnR>
                    <a:lnT>
                      <a:noFill/>
                    </a:lnT>
                    <a:lnB>
                      <a:noFill/>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0.2%</a:t>
                      </a:r>
                    </a:p>
                  </a:txBody>
                  <a:tcPr marL="8011" marR="8011" marT="8011" marB="0" anchor="b">
                    <a:lnL>
                      <a:noFill/>
                    </a:lnL>
                    <a:lnR>
                      <a:noFill/>
                    </a:lnR>
                    <a:lnT>
                      <a:noFill/>
                    </a:lnT>
                    <a:lnB>
                      <a:noFill/>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2.3%</a:t>
                      </a:r>
                    </a:p>
                  </a:txBody>
                  <a:tcPr marL="8011" marR="8011" marT="8011" marB="0" anchor="b">
                    <a:lnL>
                      <a:noFill/>
                    </a:lnL>
                    <a:lnR w="12700" cap="flat" cmpd="sng" algn="ctr">
                      <a:solidFill>
                        <a:srgbClr val="000000"/>
                      </a:solidFill>
                      <a:prstDash val="solid"/>
                      <a:round/>
                      <a:headEnd type="none" w="med" len="med"/>
                      <a:tailEnd type="none" w="med" len="med"/>
                    </a:lnR>
                    <a:lnT>
                      <a:noFill/>
                    </a:lnT>
                    <a:lnB>
                      <a:noFill/>
                    </a:lnB>
                    <a:solidFill>
                      <a:srgbClr val="F2F2F2"/>
                    </a:solidFill>
                  </a:tcPr>
                </a:tc>
                <a:tc>
                  <a:txBody>
                    <a:bodyPr/>
                    <a:lstStyle/>
                    <a:p>
                      <a:pPr algn="l" fontAlgn="b"/>
                      <a:r>
                        <a:rPr lang="es-MX" sz="900" b="0" i="0" u="none" strike="noStrike" dirty="0">
                          <a:solidFill>
                            <a:srgbClr val="000000"/>
                          </a:solidFill>
                          <a:effectLst/>
                          <a:latin typeface="Calibri" panose="020F0502020204030204" pitchFamily="34" charset="0"/>
                        </a:rPr>
                        <a:t> </a:t>
                      </a:r>
                    </a:p>
                  </a:txBody>
                  <a:tcPr marL="8011" marR="8011" marT="8011"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s-MX" sz="900" b="0" i="0" u="none" strike="noStrike" dirty="0">
                          <a:solidFill>
                            <a:srgbClr val="000000"/>
                          </a:solidFill>
                          <a:effectLst/>
                          <a:latin typeface="Calibri" panose="020F0502020204030204" pitchFamily="34" charset="0"/>
                        </a:rPr>
                        <a:t>100.0</a:t>
                      </a:r>
                    </a:p>
                  </a:txBody>
                  <a:tcPr marL="8011" marR="8011" marT="8011" marB="0" anchor="b">
                    <a:lnL w="12700" cap="flat" cmpd="sng" algn="ctr">
                      <a:solidFill>
                        <a:srgbClr val="000000"/>
                      </a:solidFill>
                      <a:prstDash val="solid"/>
                      <a:round/>
                      <a:headEnd type="none" w="med" len="med"/>
                      <a:tailEnd type="none" w="med" len="med"/>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106.7</a:t>
                      </a:r>
                    </a:p>
                  </a:txBody>
                  <a:tcPr marL="8011" marR="8011" marT="8011" marB="0" anchor="b">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6.7%</a:t>
                      </a:r>
                    </a:p>
                  </a:txBody>
                  <a:tcPr marL="8011" marR="8011" marT="8011" marB="0" anchor="b">
                    <a:lnL>
                      <a:noFill/>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 xmlns:a16="http://schemas.microsoft.com/office/drawing/2014/main" val="1240931746"/>
                  </a:ext>
                </a:extLst>
              </a:tr>
              <a:tr h="160211">
                <a:tc>
                  <a:txBody>
                    <a:bodyPr/>
                    <a:lstStyle/>
                    <a:p>
                      <a:pPr algn="ctr" fontAlgn="b"/>
                      <a:r>
                        <a:rPr lang="es-MX" sz="900" b="0" i="0" u="none" strike="noStrike" dirty="0">
                          <a:solidFill>
                            <a:srgbClr val="000000"/>
                          </a:solidFill>
                          <a:effectLst/>
                          <a:latin typeface="Calibri" panose="020F0502020204030204" pitchFamily="34" charset="0"/>
                        </a:rPr>
                        <a:t>99_SCOTIAB_7-15</a:t>
                      </a:r>
                    </a:p>
                  </a:txBody>
                  <a:tcPr marL="8011" marR="8011" marT="8011" marB="0" anchor="b">
                    <a:lnL w="12700" cap="flat" cmpd="sng" algn="ctr">
                      <a:solidFill>
                        <a:srgbClr val="000000"/>
                      </a:solidFill>
                      <a:prstDash val="solid"/>
                      <a:round/>
                      <a:headEnd type="none" w="med" len="med"/>
                      <a:tailEnd type="none" w="med" len="med"/>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b"/>
                      <a:r>
                        <a:rPr lang="it-IT" sz="900" b="0" i="0" u="none" strike="noStrike">
                          <a:solidFill>
                            <a:srgbClr val="000000"/>
                          </a:solidFill>
                          <a:effectLst/>
                          <a:latin typeface="Calibri" panose="020F0502020204030204" pitchFamily="34" charset="0"/>
                        </a:rPr>
                        <a:t>Euro Stoxx 50/Fin. EUA</a:t>
                      </a:r>
                    </a:p>
                  </a:txBody>
                  <a:tcPr marL="8011" marR="8011" marT="8011" marB="0" anchor="b">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40</a:t>
                      </a:r>
                    </a:p>
                  </a:txBody>
                  <a:tcPr marL="8011" marR="8011" marT="8011" marB="0" anchor="b">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0.0%</a:t>
                      </a:r>
                    </a:p>
                  </a:txBody>
                  <a:tcPr marL="8011" marR="8011" marT="8011" marB="0" anchor="b">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0.6%</a:t>
                      </a:r>
                    </a:p>
                  </a:txBody>
                  <a:tcPr marL="8011" marR="8011" marT="8011" marB="0" anchor="b">
                    <a:lnL>
                      <a:noFill/>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l" fontAlgn="b"/>
                      <a:r>
                        <a:rPr lang="es-MX" sz="900" b="0" i="0" u="none" strike="noStrike" dirty="0">
                          <a:solidFill>
                            <a:srgbClr val="000000"/>
                          </a:solidFill>
                          <a:effectLst/>
                          <a:latin typeface="Calibri" panose="020F0502020204030204" pitchFamily="34" charset="0"/>
                        </a:rPr>
                        <a:t> </a:t>
                      </a:r>
                    </a:p>
                  </a:txBody>
                  <a:tcPr marL="8011" marR="8011" marT="8011"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w="1270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2F2F2"/>
                    </a:solidFill>
                  </a:tcPr>
                </a:tc>
                <a:extLst>
                  <a:ext uri="{0D108BD9-81ED-4DB2-BD59-A6C34878D82A}">
                    <a16:rowId xmlns="" xmlns:a16="http://schemas.microsoft.com/office/drawing/2014/main" val="646439234"/>
                  </a:ext>
                </a:extLst>
              </a:tr>
              <a:tr h="160211">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w="1270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algn="l"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a:noFill/>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a:noFill/>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a:noFill/>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algn="l" fontAlgn="b"/>
                      <a:r>
                        <a:rPr lang="es-MX" sz="900" b="0" i="0" u="none" strike="noStrike" dirty="0">
                          <a:solidFill>
                            <a:srgbClr val="000000"/>
                          </a:solidFill>
                          <a:effectLst/>
                          <a:latin typeface="Calibri" panose="020F0502020204030204" pitchFamily="34" charset="0"/>
                        </a:rPr>
                        <a:t> </a:t>
                      </a:r>
                    </a:p>
                  </a:txBody>
                  <a:tcPr marL="8011" marR="8011" marT="8011"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a:noFill/>
                    </a:lnR>
                    <a:lnT>
                      <a:noFill/>
                    </a:lnT>
                    <a:lnB>
                      <a:noFill/>
                    </a:lnB>
                    <a:solidFill>
                      <a:srgbClr val="FFFFFF"/>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 xmlns:a16="http://schemas.microsoft.com/office/drawing/2014/main" val="3378398517"/>
                  </a:ext>
                </a:extLst>
              </a:tr>
              <a:tr h="168222">
                <a:tc>
                  <a:txBody>
                    <a:bodyPr/>
                    <a:lstStyle/>
                    <a:p>
                      <a:pPr algn="ctr" fontAlgn="b"/>
                      <a:r>
                        <a:rPr lang="es-MX" sz="900" b="0" i="0" u="none" strike="noStrike" dirty="0">
                          <a:solidFill>
                            <a:srgbClr val="000000"/>
                          </a:solidFill>
                          <a:effectLst/>
                          <a:latin typeface="Calibri" panose="020F0502020204030204" pitchFamily="34" charset="0"/>
                        </a:rPr>
                        <a:t>Total</a:t>
                      </a:r>
                    </a:p>
                  </a:txBody>
                  <a:tcPr marL="8011" marR="8011" marT="8011" marB="0" anchor="b">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solidFill>
                      <a:srgbClr val="F2F2F2"/>
                    </a:solidFill>
                  </a:tcPr>
                </a:tc>
                <a:tc>
                  <a:txBody>
                    <a:bodyPr/>
                    <a:lstStyle/>
                    <a:p>
                      <a:pPr algn="l"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a:noFill/>
                    </a:lnR>
                    <a:lnT>
                      <a:noFill/>
                    </a:lnT>
                    <a:lnB w="1270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900" b="1" i="0" u="none" strike="noStrike" dirty="0">
                          <a:solidFill>
                            <a:srgbClr val="000000"/>
                          </a:solidFill>
                          <a:effectLst/>
                          <a:latin typeface="Calibri" panose="020F0502020204030204" pitchFamily="34" charset="0"/>
                        </a:rPr>
                        <a:t>1,748</a:t>
                      </a:r>
                    </a:p>
                  </a:txBody>
                  <a:tcPr marL="8011" marR="8011" marT="8011" marB="0" anchor="b">
                    <a:lnL>
                      <a:noFill/>
                    </a:lnL>
                    <a:lnR>
                      <a:noFill/>
                    </a:lnR>
                    <a:lnT>
                      <a:noFill/>
                    </a:lnT>
                    <a:lnB w="1270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1.6%</a:t>
                      </a:r>
                    </a:p>
                  </a:txBody>
                  <a:tcPr marL="8011" marR="8011" marT="8011" marB="0" anchor="b">
                    <a:lnL>
                      <a:noFill/>
                    </a:lnL>
                    <a:lnR>
                      <a:noFill/>
                    </a:lnR>
                    <a:lnT>
                      <a:noFill/>
                    </a:lnT>
                    <a:lnB w="1270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24.6%</a:t>
                      </a:r>
                    </a:p>
                  </a:txBody>
                  <a:tcPr marL="8011" marR="8011" marT="8011" marB="0" anchor="b">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F2F2F2"/>
                    </a:solidFill>
                  </a:tcPr>
                </a:tc>
                <a:tc>
                  <a:txBody>
                    <a:bodyPr/>
                    <a:lstStyle/>
                    <a:p>
                      <a:pPr algn="l" fontAlgn="b"/>
                      <a:r>
                        <a:rPr lang="es-MX" sz="900" b="0" i="0" u="none" strike="noStrike" dirty="0">
                          <a:solidFill>
                            <a:srgbClr val="000000"/>
                          </a:solidFill>
                          <a:effectLst/>
                          <a:latin typeface="Calibri" panose="020F0502020204030204" pitchFamily="34" charset="0"/>
                        </a:rPr>
                        <a:t> </a:t>
                      </a:r>
                    </a:p>
                  </a:txBody>
                  <a:tcPr marL="8011" marR="8011" marT="8011"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a:noFill/>
                    </a:lnR>
                    <a:lnT>
                      <a:noFill/>
                    </a:lnT>
                    <a:lnB w="1270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900" b="0" i="0" u="none" strike="noStrike" dirty="0">
                          <a:solidFill>
                            <a:srgbClr val="000000"/>
                          </a:solidFill>
                          <a:effectLst/>
                          <a:latin typeface="Calibri" panose="020F0502020204030204" pitchFamily="34" charset="0"/>
                        </a:rPr>
                        <a:t> </a:t>
                      </a:r>
                    </a:p>
                  </a:txBody>
                  <a:tcPr marL="8011" marR="8011" marT="8011" marB="0" anchor="b">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F2F2F2"/>
                    </a:solidFill>
                  </a:tcPr>
                </a:tc>
                <a:extLst>
                  <a:ext uri="{0D108BD9-81ED-4DB2-BD59-A6C34878D82A}">
                    <a16:rowId xmlns="" xmlns:a16="http://schemas.microsoft.com/office/drawing/2014/main" val="2575207107"/>
                  </a:ext>
                </a:extLst>
              </a:tr>
            </a:tbl>
          </a:graphicData>
        </a:graphic>
      </p:graphicFrame>
      <p:sp>
        <p:nvSpPr>
          <p:cNvPr id="8" name="1 Marcador de número de diapositiva"/>
          <p:cNvSpPr>
            <a:spLocks noGrp="1"/>
          </p:cNvSpPr>
          <p:nvPr>
            <p:ph type="sldNum" sz="quarter" idx="12"/>
          </p:nvPr>
        </p:nvSpPr>
        <p:spPr>
          <a:xfrm>
            <a:off x="8692738" y="6497190"/>
            <a:ext cx="451262" cy="365125"/>
          </a:xfrm>
        </p:spPr>
        <p:txBody>
          <a:bodyPr/>
          <a:lstStyle/>
          <a:p>
            <a:pPr algn="ctr"/>
            <a:fld id="{05E83AA4-A00D-4AA0-8FE8-B93C9F3EC141}" type="slidenum">
              <a:rPr lang="es-ES" altLang="es-MX" smtClean="0">
                <a:latin typeface="Century Gothic" panose="020B0502020202020204" pitchFamily="34" charset="0"/>
              </a:rPr>
              <a:pPr algn="ctr"/>
              <a:t>159</a:t>
            </a:fld>
            <a:endParaRPr lang="es-ES" altLang="es-MX" dirty="0">
              <a:latin typeface="Century Gothic" panose="020B0502020202020204" pitchFamily="34" charset="0"/>
            </a:endParaRPr>
          </a:p>
        </p:txBody>
      </p:sp>
      <p:sp>
        <p:nvSpPr>
          <p:cNvPr id="9" name="8 Botón de acción: Hacia atrás o Anterior">
            <a:hlinkClick r:id="rId2" action="ppaction://hlinksldjump" highlightClick="1"/>
          </p:cNvPr>
          <p:cNvSpPr/>
          <p:nvPr/>
        </p:nvSpPr>
        <p:spPr>
          <a:xfrm>
            <a:off x="8188037" y="6584923"/>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2126265873"/>
      </p:ext>
    </p:extLst>
  </p:cSld>
  <p:clrMapOvr>
    <a:masterClrMapping/>
  </p:clrMapOvr>
  <p:timing>
    <p:tnLst>
      <p:par>
        <p:cTn id="1" dur="indefinite" restart="never" nodeType="tmRoot"/>
      </p:par>
    </p:tn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ítulo 3"/>
          <p:cNvSpPr>
            <a:spLocks noGrp="1"/>
          </p:cNvSpPr>
          <p:nvPr>
            <p:ph type="title"/>
          </p:nvPr>
        </p:nvSpPr>
        <p:spPr/>
        <p:txBody>
          <a:bodyPr/>
          <a:lstStyle/>
          <a:p>
            <a:r>
              <a:rPr lang="es-MX" sz="2000" b="1" dirty="0">
                <a:latin typeface="Century Gothic" panose="020B0502020202020204" pitchFamily="34" charset="0"/>
              </a:rPr>
              <a:t>Anexo. Renta Variable FANVIT</a:t>
            </a:r>
          </a:p>
        </p:txBody>
      </p:sp>
      <p:sp>
        <p:nvSpPr>
          <p:cNvPr id="6" name="1 Título"/>
          <p:cNvSpPr txBox="1">
            <a:spLocks/>
          </p:cNvSpPr>
          <p:nvPr/>
        </p:nvSpPr>
        <p:spPr bwMode="auto">
          <a:xfrm>
            <a:off x="594639" y="6355679"/>
            <a:ext cx="7407462" cy="315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normAutofit fontScale="97500"/>
          </a:bodyPr>
          <a:lstStyle>
            <a:lvl1pPr algn="l" defTabSz="457200" rtl="0" fontAlgn="base">
              <a:spcBef>
                <a:spcPct val="0"/>
              </a:spcBef>
              <a:spcAft>
                <a:spcPct val="0"/>
              </a:spcAft>
              <a:defRPr sz="3200" kern="1200">
                <a:solidFill>
                  <a:srgbClr val="CD0000"/>
                </a:solidFill>
                <a:latin typeface="Myriad Pro"/>
                <a:ea typeface="Myriad Pro"/>
                <a:cs typeface="Myriad Pro"/>
              </a:defRPr>
            </a:lvl1pPr>
            <a:lvl2pPr algn="l" defTabSz="457200" rtl="0" fontAlgn="base">
              <a:spcBef>
                <a:spcPct val="0"/>
              </a:spcBef>
              <a:spcAft>
                <a:spcPct val="0"/>
              </a:spcAft>
              <a:defRPr sz="3200">
                <a:solidFill>
                  <a:srgbClr val="CD0000"/>
                </a:solidFill>
                <a:latin typeface="Myriad Pro"/>
                <a:ea typeface="Myriad Pro"/>
                <a:cs typeface="Myriad Pro"/>
              </a:defRPr>
            </a:lvl2pPr>
            <a:lvl3pPr algn="l" defTabSz="457200" rtl="0" fontAlgn="base">
              <a:spcBef>
                <a:spcPct val="0"/>
              </a:spcBef>
              <a:spcAft>
                <a:spcPct val="0"/>
              </a:spcAft>
              <a:defRPr sz="3200">
                <a:solidFill>
                  <a:srgbClr val="CD0000"/>
                </a:solidFill>
                <a:latin typeface="Myriad Pro"/>
                <a:ea typeface="Myriad Pro"/>
                <a:cs typeface="Myriad Pro"/>
              </a:defRPr>
            </a:lvl3pPr>
            <a:lvl4pPr algn="l" defTabSz="457200" rtl="0" fontAlgn="base">
              <a:spcBef>
                <a:spcPct val="0"/>
              </a:spcBef>
              <a:spcAft>
                <a:spcPct val="0"/>
              </a:spcAft>
              <a:defRPr sz="3200">
                <a:solidFill>
                  <a:srgbClr val="CD0000"/>
                </a:solidFill>
                <a:latin typeface="Myriad Pro"/>
                <a:ea typeface="Myriad Pro"/>
                <a:cs typeface="Myriad Pro"/>
              </a:defRPr>
            </a:lvl4pPr>
            <a:lvl5pPr algn="l" defTabSz="457200" rtl="0" fontAlgn="base">
              <a:spcBef>
                <a:spcPct val="0"/>
              </a:spcBef>
              <a:spcAft>
                <a:spcPct val="0"/>
              </a:spcAft>
              <a:defRPr sz="3200">
                <a:solidFill>
                  <a:srgbClr val="CD0000"/>
                </a:solidFill>
                <a:latin typeface="Myriad Pro"/>
                <a:ea typeface="Myriad Pro"/>
                <a:cs typeface="Myriad Pro"/>
              </a:defRPr>
            </a:lvl5pPr>
            <a:lvl6pPr marL="457200" algn="l" defTabSz="457200" rtl="0" fontAlgn="base">
              <a:spcBef>
                <a:spcPct val="0"/>
              </a:spcBef>
              <a:spcAft>
                <a:spcPct val="0"/>
              </a:spcAft>
              <a:defRPr sz="3200">
                <a:solidFill>
                  <a:srgbClr val="CD0000"/>
                </a:solidFill>
                <a:latin typeface="Myriad Pro"/>
                <a:ea typeface="Myriad Pro"/>
                <a:cs typeface="Myriad Pro"/>
              </a:defRPr>
            </a:lvl6pPr>
            <a:lvl7pPr marL="914400" algn="l" defTabSz="457200" rtl="0" fontAlgn="base">
              <a:spcBef>
                <a:spcPct val="0"/>
              </a:spcBef>
              <a:spcAft>
                <a:spcPct val="0"/>
              </a:spcAft>
              <a:defRPr sz="3200">
                <a:solidFill>
                  <a:srgbClr val="CD0000"/>
                </a:solidFill>
                <a:latin typeface="Myriad Pro"/>
                <a:ea typeface="Myriad Pro"/>
                <a:cs typeface="Myriad Pro"/>
              </a:defRPr>
            </a:lvl7pPr>
            <a:lvl8pPr marL="1371600" algn="l" defTabSz="457200" rtl="0" fontAlgn="base">
              <a:spcBef>
                <a:spcPct val="0"/>
              </a:spcBef>
              <a:spcAft>
                <a:spcPct val="0"/>
              </a:spcAft>
              <a:defRPr sz="3200">
                <a:solidFill>
                  <a:srgbClr val="CD0000"/>
                </a:solidFill>
                <a:latin typeface="Myriad Pro"/>
                <a:ea typeface="Myriad Pro"/>
                <a:cs typeface="Myriad Pro"/>
              </a:defRPr>
            </a:lvl8pPr>
            <a:lvl9pPr marL="1828800" algn="l" defTabSz="457200" rtl="0" fontAlgn="base">
              <a:spcBef>
                <a:spcPct val="0"/>
              </a:spcBef>
              <a:spcAft>
                <a:spcPct val="0"/>
              </a:spcAft>
              <a:defRPr sz="3200">
                <a:solidFill>
                  <a:srgbClr val="CD0000"/>
                </a:solidFill>
                <a:latin typeface="Myriad Pro"/>
                <a:ea typeface="Myriad Pro"/>
                <a:cs typeface="Myriad Pro"/>
              </a:defRPr>
            </a:lvl9pPr>
          </a:lstStyle>
          <a:p>
            <a:r>
              <a:rPr lang="es-ES" sz="1000" dirty="0">
                <a:solidFill>
                  <a:schemeClr val="tx1"/>
                </a:solidFill>
                <a:latin typeface="Century Gothic" panose="020B0502020202020204" pitchFamily="34" charset="0"/>
              </a:rPr>
              <a:t>Fuente:</a:t>
            </a:r>
            <a:r>
              <a:rPr lang="es-MX" sz="1000" dirty="0">
                <a:solidFill>
                  <a:schemeClr val="tx1"/>
                </a:solidFill>
                <a:latin typeface="Century Gothic" panose="020B0502020202020204" pitchFamily="34" charset="0"/>
              </a:rPr>
              <a:t> Elaborado por la Gerencia Sr. de MFGI del Infonavit </a:t>
            </a:r>
            <a:r>
              <a:rPr lang="es-ES" sz="1000" dirty="0">
                <a:solidFill>
                  <a:schemeClr val="tx1"/>
                </a:solidFill>
                <a:latin typeface="Century Gothic" panose="020B0502020202020204" pitchFamily="34" charset="0"/>
              </a:rPr>
              <a:t> con datos al </a:t>
            </a:r>
            <a:r>
              <a:rPr lang="es-ES" sz="1000" dirty="0" smtClean="0">
                <a:solidFill>
                  <a:schemeClr val="tx1"/>
                </a:solidFill>
                <a:latin typeface="Century Gothic" panose="020B0502020202020204" pitchFamily="34" charset="0"/>
              </a:rPr>
              <a:t>28 de abril de </a:t>
            </a:r>
            <a:r>
              <a:rPr lang="es-ES" sz="1000" dirty="0">
                <a:solidFill>
                  <a:schemeClr val="tx1"/>
                </a:solidFill>
                <a:latin typeface="Century Gothic" panose="020B0502020202020204" pitchFamily="34" charset="0"/>
              </a:rPr>
              <a:t>2017.</a:t>
            </a:r>
            <a:endParaRPr lang="es-MX" sz="1000" dirty="0">
              <a:solidFill>
                <a:schemeClr val="tx1"/>
              </a:solidFill>
              <a:latin typeface="Century Gothic" panose="020B0502020202020204" pitchFamily="34" charset="0"/>
            </a:endParaRPr>
          </a:p>
        </p:txBody>
      </p:sp>
      <p:graphicFrame>
        <p:nvGraphicFramePr>
          <p:cNvPr id="11" name="Tabla 10"/>
          <p:cNvGraphicFramePr>
            <a:graphicFrameLocks noGrp="1"/>
          </p:cNvGraphicFramePr>
          <p:nvPr>
            <p:extLst>
              <p:ext uri="{D42A27DB-BD31-4B8C-83A1-F6EECF244321}">
                <p14:modId xmlns:p14="http://schemas.microsoft.com/office/powerpoint/2010/main" val="1280477323"/>
              </p:ext>
            </p:extLst>
          </p:nvPr>
        </p:nvGraphicFramePr>
        <p:xfrm>
          <a:off x="732079" y="1606492"/>
          <a:ext cx="7954721" cy="4525964"/>
        </p:xfrm>
        <a:graphic>
          <a:graphicData uri="http://schemas.openxmlformats.org/drawingml/2006/table">
            <a:tbl>
              <a:tblPr/>
              <a:tblGrid>
                <a:gridCol w="1278591">
                  <a:extLst>
                    <a:ext uri="{9D8B030D-6E8A-4147-A177-3AD203B41FA5}">
                      <a16:colId xmlns="" xmlns:a16="http://schemas.microsoft.com/office/drawing/2014/main" val="3996416162"/>
                    </a:ext>
                  </a:extLst>
                </a:gridCol>
                <a:gridCol w="1338659">
                  <a:extLst>
                    <a:ext uri="{9D8B030D-6E8A-4147-A177-3AD203B41FA5}">
                      <a16:colId xmlns="" xmlns:a16="http://schemas.microsoft.com/office/drawing/2014/main" val="4225219877"/>
                    </a:ext>
                  </a:extLst>
                </a:gridCol>
                <a:gridCol w="780884">
                  <a:extLst>
                    <a:ext uri="{9D8B030D-6E8A-4147-A177-3AD203B41FA5}">
                      <a16:colId xmlns="" xmlns:a16="http://schemas.microsoft.com/office/drawing/2014/main" val="1585028268"/>
                    </a:ext>
                  </a:extLst>
                </a:gridCol>
                <a:gridCol w="772303">
                  <a:extLst>
                    <a:ext uri="{9D8B030D-6E8A-4147-A177-3AD203B41FA5}">
                      <a16:colId xmlns="" xmlns:a16="http://schemas.microsoft.com/office/drawing/2014/main" val="1397491631"/>
                    </a:ext>
                  </a:extLst>
                </a:gridCol>
                <a:gridCol w="600680">
                  <a:extLst>
                    <a:ext uri="{9D8B030D-6E8A-4147-A177-3AD203B41FA5}">
                      <a16:colId xmlns="" xmlns:a16="http://schemas.microsoft.com/office/drawing/2014/main" val="1059740034"/>
                    </a:ext>
                  </a:extLst>
                </a:gridCol>
                <a:gridCol w="137298">
                  <a:extLst>
                    <a:ext uri="{9D8B030D-6E8A-4147-A177-3AD203B41FA5}">
                      <a16:colId xmlns="" xmlns:a16="http://schemas.microsoft.com/office/drawing/2014/main" val="335861726"/>
                    </a:ext>
                  </a:extLst>
                </a:gridCol>
                <a:gridCol w="1295753">
                  <a:extLst>
                    <a:ext uri="{9D8B030D-6E8A-4147-A177-3AD203B41FA5}">
                      <a16:colId xmlns="" xmlns:a16="http://schemas.microsoft.com/office/drawing/2014/main" val="1906468458"/>
                    </a:ext>
                  </a:extLst>
                </a:gridCol>
                <a:gridCol w="835231">
                  <a:extLst>
                    <a:ext uri="{9D8B030D-6E8A-4147-A177-3AD203B41FA5}">
                      <a16:colId xmlns="" xmlns:a16="http://schemas.microsoft.com/office/drawing/2014/main" val="528531468"/>
                    </a:ext>
                  </a:extLst>
                </a:gridCol>
                <a:gridCol w="915322">
                  <a:extLst>
                    <a:ext uri="{9D8B030D-6E8A-4147-A177-3AD203B41FA5}">
                      <a16:colId xmlns="" xmlns:a16="http://schemas.microsoft.com/office/drawing/2014/main" val="2162740192"/>
                    </a:ext>
                  </a:extLst>
                </a:gridCol>
              </a:tblGrid>
              <a:tr h="180010">
                <a:tc gridSpan="5">
                  <a:txBody>
                    <a:bodyPr/>
                    <a:lstStyle/>
                    <a:p>
                      <a:pPr algn="ctr" fontAlgn="b"/>
                      <a:r>
                        <a:rPr lang="es-MX" sz="1000" b="1" i="0" u="none" strike="noStrike" dirty="0">
                          <a:solidFill>
                            <a:srgbClr val="FFFFFF"/>
                          </a:solidFill>
                          <a:effectLst/>
                          <a:latin typeface="Calibri" panose="020F0502020204030204" pitchFamily="34" charset="0"/>
                        </a:rPr>
                        <a:t>Europa</a:t>
                      </a:r>
                    </a:p>
                  </a:txBody>
                  <a:tcPr marL="8572" marR="8572" marT="8572"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hMerge="1">
                  <a:txBody>
                    <a:bodyPr/>
                    <a:lstStyle/>
                    <a:p>
                      <a:endParaRPr lang="es-MX"/>
                    </a:p>
                  </a:txBody>
                  <a:tcPr/>
                </a:tc>
                <a:tc hMerge="1">
                  <a:txBody>
                    <a:bodyPr/>
                    <a:lstStyle/>
                    <a:p>
                      <a:endParaRPr lang="es-MX"/>
                    </a:p>
                  </a:txBody>
                  <a:tcPr/>
                </a:tc>
                <a:tc hMerge="1">
                  <a:txBody>
                    <a:bodyPr/>
                    <a:lstStyle/>
                    <a:p>
                      <a:endParaRPr lang="es-MX"/>
                    </a:p>
                  </a:txBody>
                  <a:tcPr/>
                </a:tc>
                <a:tc hMerge="1">
                  <a:txBody>
                    <a:bodyPr/>
                    <a:lstStyle/>
                    <a:p>
                      <a:endParaRPr lang="es-MX"/>
                    </a:p>
                  </a:txBody>
                  <a:tcPr/>
                </a:tc>
                <a:tc>
                  <a:txBody>
                    <a:bodyPr/>
                    <a:lstStyle/>
                    <a:p>
                      <a:pPr algn="l" fontAlgn="b"/>
                      <a:r>
                        <a:rPr lang="es-MX" sz="1000" b="0" i="0" u="none" strike="noStrike" dirty="0">
                          <a:solidFill>
                            <a:srgbClr val="000000"/>
                          </a:solidFill>
                          <a:effectLst/>
                          <a:latin typeface="Calibri" panose="020F0502020204030204" pitchFamily="34" charset="0"/>
                        </a:rPr>
                        <a:t> </a:t>
                      </a:r>
                    </a:p>
                  </a:txBody>
                  <a:tcPr marL="8572" marR="8572" marT="8572" marB="0" anchor="b">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fontAlgn="b"/>
                      <a:r>
                        <a:rPr lang="es-MX" sz="1000" b="0" i="0" u="none" strike="noStrike" dirty="0">
                          <a:solidFill>
                            <a:srgbClr val="000000"/>
                          </a:solidFill>
                          <a:effectLst/>
                          <a:latin typeface="Calibri" panose="020F0502020204030204" pitchFamily="34" charset="0"/>
                        </a:rPr>
                        <a:t> </a:t>
                      </a:r>
                    </a:p>
                  </a:txBody>
                  <a:tcPr marL="8572" marR="8572" marT="8572" marB="0" anchor="b">
                    <a:lnL>
                      <a:noFill/>
                    </a:lnL>
                    <a:lnR>
                      <a:noFill/>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algn="ctr" fontAlgn="b"/>
                      <a:r>
                        <a:rPr lang="es-MX" sz="1000" b="0" i="0" u="none" strike="noStrike" dirty="0">
                          <a:solidFill>
                            <a:srgbClr val="000000"/>
                          </a:solidFill>
                          <a:effectLst/>
                          <a:latin typeface="Calibri" panose="020F0502020204030204" pitchFamily="34" charset="0"/>
                        </a:rPr>
                        <a:t> </a:t>
                      </a:r>
                    </a:p>
                  </a:txBody>
                  <a:tcPr marL="8572" marR="8572" marT="8572" marB="0" anchor="b">
                    <a:lnL>
                      <a:noFill/>
                    </a:lnL>
                    <a:lnR>
                      <a:noFill/>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algn="ctr" fontAlgn="b"/>
                      <a:r>
                        <a:rPr lang="es-MX" sz="1000" b="0" i="0" u="none" strike="noStrike" dirty="0">
                          <a:solidFill>
                            <a:srgbClr val="000000"/>
                          </a:solidFill>
                          <a:effectLst/>
                          <a:latin typeface="Calibri" panose="020F0502020204030204" pitchFamily="34" charset="0"/>
                        </a:rPr>
                        <a:t> </a:t>
                      </a:r>
                    </a:p>
                  </a:txBody>
                  <a:tcPr marL="8572" marR="8572" marT="8572" marB="0" anchor="b">
                    <a:lnL>
                      <a:noFill/>
                    </a:lnL>
                    <a:lnR>
                      <a:noFill/>
                    </a:lnR>
                    <a:lnT>
                      <a:noFill/>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 xmlns:a16="http://schemas.microsoft.com/office/drawing/2014/main" val="3081083514"/>
                  </a:ext>
                </a:extLst>
              </a:tr>
              <a:tr h="171438">
                <a:tc>
                  <a:txBody>
                    <a:bodyPr/>
                    <a:lstStyle/>
                    <a:p>
                      <a:pPr algn="ctr" fontAlgn="b"/>
                      <a:r>
                        <a:rPr lang="es-MX" sz="1000" b="1" i="0" u="none" strike="noStrike" dirty="0">
                          <a:solidFill>
                            <a:srgbClr val="FFFFFF"/>
                          </a:solidFill>
                          <a:effectLst/>
                          <a:latin typeface="Calibri" panose="020F0502020204030204" pitchFamily="34" charset="0"/>
                        </a:rPr>
                        <a:t> </a:t>
                      </a:r>
                    </a:p>
                  </a:txBody>
                  <a:tcPr marL="8572" marR="8572" marT="8572" marB="0" anchor="b">
                    <a:lnL w="1270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fontAlgn="b"/>
                      <a:r>
                        <a:rPr lang="es-MX" sz="1000" b="1" i="0" u="none" strike="noStrike" dirty="0">
                          <a:solidFill>
                            <a:srgbClr val="FFFFFF"/>
                          </a:solidFill>
                          <a:effectLst/>
                          <a:latin typeface="Calibri" panose="020F0502020204030204" pitchFamily="34" charset="0"/>
                        </a:rPr>
                        <a:t>Subyacente</a:t>
                      </a:r>
                    </a:p>
                  </a:txBody>
                  <a:tcPr marL="8572" marR="8572" marT="8572"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fontAlgn="b"/>
                      <a:r>
                        <a:rPr lang="es-MX" sz="1000" b="1" i="0" u="none" strike="noStrike" dirty="0">
                          <a:solidFill>
                            <a:srgbClr val="FFFFFF"/>
                          </a:solidFill>
                          <a:effectLst/>
                          <a:latin typeface="Calibri" panose="020F0502020204030204" pitchFamily="34" charset="0"/>
                        </a:rPr>
                        <a:t>Monto (mdp)</a:t>
                      </a:r>
                    </a:p>
                  </a:txBody>
                  <a:tcPr marL="8572" marR="8572" marT="8572"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fontAlgn="b"/>
                      <a:r>
                        <a:rPr lang="es-MX" sz="1000" b="1" i="0" u="none" strike="noStrike" dirty="0">
                          <a:solidFill>
                            <a:srgbClr val="FFFFFF"/>
                          </a:solidFill>
                          <a:effectLst/>
                          <a:latin typeface="Calibri" panose="020F0502020204030204" pitchFamily="34" charset="0"/>
                        </a:rPr>
                        <a:t>% Portafolio</a:t>
                      </a:r>
                    </a:p>
                  </a:txBody>
                  <a:tcPr marL="8572" marR="8572" marT="8572"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fontAlgn="b"/>
                      <a:r>
                        <a:rPr lang="es-MX" sz="1000" b="1" i="0" u="none" strike="noStrike" dirty="0">
                          <a:solidFill>
                            <a:srgbClr val="FFFFFF"/>
                          </a:solidFill>
                          <a:effectLst/>
                          <a:latin typeface="Calibri" panose="020F0502020204030204" pitchFamily="34" charset="0"/>
                        </a:rPr>
                        <a:t>% RV</a:t>
                      </a:r>
                    </a:p>
                  </a:txBody>
                  <a:tcPr marL="8572" marR="8572" marT="8572" marB="0" anchor="b">
                    <a:lnL>
                      <a:noFill/>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l" fontAlgn="b"/>
                      <a:r>
                        <a:rPr lang="es-MX" sz="1000" b="0" i="0" u="none" strike="noStrike" dirty="0">
                          <a:solidFill>
                            <a:srgbClr val="000000"/>
                          </a:solidFill>
                          <a:effectLst/>
                          <a:latin typeface="Calibri" panose="020F0502020204030204" pitchFamily="34" charset="0"/>
                        </a:rPr>
                        <a:t> </a:t>
                      </a:r>
                    </a:p>
                  </a:txBody>
                  <a:tcPr marL="8572" marR="8572" marT="8572"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s-MX" sz="1000" b="1" i="0" u="none" strike="noStrike" dirty="0">
                          <a:solidFill>
                            <a:srgbClr val="FFFFFF"/>
                          </a:solidFill>
                          <a:effectLst/>
                          <a:latin typeface="Calibri" panose="020F0502020204030204" pitchFamily="34" charset="0"/>
                        </a:rPr>
                        <a:t>Costo Prom Unit. Adq.</a:t>
                      </a:r>
                    </a:p>
                  </a:txBody>
                  <a:tcPr marL="8572" marR="8572" marT="8572" marB="0" anchor="b">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fontAlgn="b"/>
                      <a:r>
                        <a:rPr lang="es-MX" sz="1000" b="1" i="0" u="none" strike="noStrike" dirty="0">
                          <a:solidFill>
                            <a:srgbClr val="FFFFFF"/>
                          </a:solidFill>
                          <a:effectLst/>
                          <a:latin typeface="Calibri" panose="020F0502020204030204" pitchFamily="34" charset="0"/>
                        </a:rPr>
                        <a:t>Valor Actual</a:t>
                      </a:r>
                    </a:p>
                  </a:txBody>
                  <a:tcPr marL="8572" marR="8572" marT="8572" marB="0" anchor="b">
                    <a:lnL>
                      <a:noFill/>
                    </a:lnL>
                    <a:lnR>
                      <a:noFill/>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fontAlgn="b"/>
                      <a:r>
                        <a:rPr lang="es-MX" sz="1000" b="1" i="0" u="none" strike="noStrike" dirty="0">
                          <a:solidFill>
                            <a:srgbClr val="FFFFFF"/>
                          </a:solidFill>
                          <a:effectLst/>
                          <a:latin typeface="Calibri" panose="020F0502020204030204" pitchFamily="34" charset="0"/>
                        </a:rPr>
                        <a:t>Rendimiento</a:t>
                      </a:r>
                    </a:p>
                  </a:txBody>
                  <a:tcPr marL="8572" marR="8572" marT="8572"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extLst>
                  <a:ext uri="{0D108BD9-81ED-4DB2-BD59-A6C34878D82A}">
                    <a16:rowId xmlns="" xmlns:a16="http://schemas.microsoft.com/office/drawing/2014/main" val="931166616"/>
                  </a:ext>
                </a:extLst>
              </a:tr>
              <a:tr h="171438">
                <a:tc>
                  <a:txBody>
                    <a:bodyPr/>
                    <a:lstStyle/>
                    <a:p>
                      <a:pPr algn="ctr" fontAlgn="b"/>
                      <a:r>
                        <a:rPr lang="es-MX" sz="1000" b="0" i="0" u="none" strike="noStrike" dirty="0">
                          <a:solidFill>
                            <a:srgbClr val="000000"/>
                          </a:solidFill>
                          <a:effectLst/>
                          <a:latin typeface="Calibri" panose="020F0502020204030204" pitchFamily="34" charset="0"/>
                        </a:rPr>
                        <a:t>1I_SX7EEX_N</a:t>
                      </a:r>
                    </a:p>
                  </a:txBody>
                  <a:tcPr marL="8572" marR="8572" marT="8572" marB="0" anchor="b">
                    <a:lnL w="1270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l" fontAlgn="b"/>
                      <a:r>
                        <a:rPr lang="es-MX" sz="1000" b="0" i="0" u="none" strike="noStrike" dirty="0">
                          <a:solidFill>
                            <a:srgbClr val="000000"/>
                          </a:solidFill>
                          <a:effectLst/>
                          <a:latin typeface="Calibri" panose="020F0502020204030204" pitchFamily="34" charset="0"/>
                        </a:rPr>
                        <a:t>Sector Bancario Europa</a:t>
                      </a:r>
                    </a:p>
                  </a:txBody>
                  <a:tcPr marL="8572" marR="8572" marT="8572" marB="0" anchor="b">
                    <a:lnL>
                      <a:noFill/>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29</a:t>
                      </a:r>
                    </a:p>
                  </a:txBody>
                  <a:tcPr marL="8572" marR="8572" marT="8572" marB="0" anchor="b">
                    <a:lnL>
                      <a:noFill/>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0.0%</a:t>
                      </a:r>
                    </a:p>
                  </a:txBody>
                  <a:tcPr marL="8572" marR="8572" marT="8572" marB="0" anchor="b">
                    <a:lnL>
                      <a:noFill/>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0.4%</a:t>
                      </a:r>
                    </a:p>
                  </a:txBody>
                  <a:tcPr marL="8572" marR="8572" marT="8572" marB="0" anchor="b">
                    <a:lnL>
                      <a:noFill/>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l" fontAlgn="b"/>
                      <a:r>
                        <a:rPr lang="es-MX" sz="1000" b="0" i="0" u="none" strike="noStrike" dirty="0">
                          <a:solidFill>
                            <a:srgbClr val="000000"/>
                          </a:solidFill>
                          <a:effectLst/>
                          <a:latin typeface="Calibri" panose="020F0502020204030204" pitchFamily="34" charset="0"/>
                        </a:rPr>
                        <a:t> </a:t>
                      </a:r>
                    </a:p>
                  </a:txBody>
                  <a:tcPr marL="8572" marR="8572" marT="8572"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s-MX" sz="1000" b="0" i="0" u="none" strike="noStrike" dirty="0">
                          <a:solidFill>
                            <a:srgbClr val="000000"/>
                          </a:solidFill>
                          <a:effectLst/>
                          <a:latin typeface="Calibri" panose="020F0502020204030204" pitchFamily="34" charset="0"/>
                        </a:rPr>
                        <a:t>255.8</a:t>
                      </a:r>
                    </a:p>
                  </a:txBody>
                  <a:tcPr marL="8572" marR="8572" marT="8572" marB="0" anchor="b">
                    <a:lnL w="1270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266.7</a:t>
                      </a:r>
                    </a:p>
                  </a:txBody>
                  <a:tcPr marL="8572" marR="8572" marT="8572" marB="0" anchor="b">
                    <a:lnL>
                      <a:noFill/>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4.3%</a:t>
                      </a:r>
                    </a:p>
                  </a:txBody>
                  <a:tcPr marL="8572" marR="8572" marT="8572" marB="0" anchor="b">
                    <a:lnL>
                      <a:noFill/>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2F2F2"/>
                    </a:solidFill>
                  </a:tcPr>
                </a:tc>
                <a:extLst>
                  <a:ext uri="{0D108BD9-81ED-4DB2-BD59-A6C34878D82A}">
                    <a16:rowId xmlns="" xmlns:a16="http://schemas.microsoft.com/office/drawing/2014/main" val="1915731555"/>
                  </a:ext>
                </a:extLst>
              </a:tr>
              <a:tr h="171438">
                <a:tc>
                  <a:txBody>
                    <a:bodyPr/>
                    <a:lstStyle/>
                    <a:p>
                      <a:pPr algn="ctr" fontAlgn="b"/>
                      <a:r>
                        <a:rPr lang="es-MX" sz="1000" b="0" i="0" u="none" strike="noStrike" dirty="0">
                          <a:solidFill>
                            <a:srgbClr val="000000"/>
                          </a:solidFill>
                          <a:effectLst/>
                          <a:latin typeface="Calibri" panose="020F0502020204030204" pitchFamily="34" charset="0"/>
                        </a:rPr>
                        <a:t>1I_HEZU_*</a:t>
                      </a:r>
                    </a:p>
                  </a:txBody>
                  <a:tcPr marL="8572" marR="8572" marT="8572" marB="0" anchor="b">
                    <a:lnL w="12700" cap="flat" cmpd="sng" algn="ctr">
                      <a:solidFill>
                        <a:srgbClr val="000000"/>
                      </a:solidFill>
                      <a:prstDash val="solid"/>
                      <a:round/>
                      <a:headEnd type="none" w="med" len="med"/>
                      <a:tailEnd type="none" w="med" len="med"/>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Euro Stoxx 50</a:t>
                      </a:r>
                    </a:p>
                  </a:txBody>
                  <a:tcPr marL="8572" marR="8572" marT="8572" marB="0" anchor="b">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465</a:t>
                      </a:r>
                    </a:p>
                  </a:txBody>
                  <a:tcPr marL="8572" marR="8572" marT="8572" marB="0" anchor="b">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0.4%</a:t>
                      </a:r>
                    </a:p>
                  </a:txBody>
                  <a:tcPr marL="8572" marR="8572" marT="8572" marB="0" anchor="b">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6.7%</a:t>
                      </a:r>
                    </a:p>
                  </a:txBody>
                  <a:tcPr marL="8572" marR="8572" marT="8572" marB="0" anchor="b">
                    <a:lnL>
                      <a:noFill/>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l" fontAlgn="b"/>
                      <a:r>
                        <a:rPr lang="es-MX" sz="1000" b="0" i="0" u="none" strike="noStrike" dirty="0">
                          <a:solidFill>
                            <a:srgbClr val="000000"/>
                          </a:solidFill>
                          <a:effectLst/>
                          <a:latin typeface="Calibri" panose="020F0502020204030204" pitchFamily="34" charset="0"/>
                        </a:rPr>
                        <a:t> </a:t>
                      </a:r>
                    </a:p>
                  </a:txBody>
                  <a:tcPr marL="8572" marR="8572" marT="8572"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s-MX" sz="1000" b="0" i="0" u="none" strike="noStrike" dirty="0">
                          <a:solidFill>
                            <a:srgbClr val="000000"/>
                          </a:solidFill>
                          <a:effectLst/>
                          <a:latin typeface="Calibri" panose="020F0502020204030204" pitchFamily="34" charset="0"/>
                        </a:rPr>
                        <a:t>537.8</a:t>
                      </a:r>
                    </a:p>
                  </a:txBody>
                  <a:tcPr marL="8572" marR="8572" marT="8572" marB="0" anchor="b">
                    <a:lnL w="12700" cap="flat" cmpd="sng" algn="ctr">
                      <a:solidFill>
                        <a:srgbClr val="000000"/>
                      </a:solidFill>
                      <a:prstDash val="solid"/>
                      <a:round/>
                      <a:headEnd type="none" w="med" len="med"/>
                      <a:tailEnd type="none" w="med" len="med"/>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556.8</a:t>
                      </a:r>
                    </a:p>
                  </a:txBody>
                  <a:tcPr marL="8572" marR="8572" marT="8572" marB="0" anchor="b">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3.5%</a:t>
                      </a:r>
                    </a:p>
                  </a:txBody>
                  <a:tcPr marL="8572" marR="8572" marT="8572" marB="0" anchor="b">
                    <a:lnL>
                      <a:noFill/>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 xmlns:a16="http://schemas.microsoft.com/office/drawing/2014/main" val="2808776915"/>
                  </a:ext>
                </a:extLst>
              </a:tr>
              <a:tr h="171438">
                <a:tc>
                  <a:txBody>
                    <a:bodyPr/>
                    <a:lstStyle/>
                    <a:p>
                      <a:pPr algn="ctr" fontAlgn="b"/>
                      <a:r>
                        <a:rPr lang="es-MX" sz="1000" b="0" i="0" u="none" strike="noStrike" dirty="0">
                          <a:solidFill>
                            <a:srgbClr val="000000"/>
                          </a:solidFill>
                          <a:effectLst/>
                          <a:latin typeface="Calibri" panose="020F0502020204030204" pitchFamily="34" charset="0"/>
                        </a:rPr>
                        <a:t> </a:t>
                      </a:r>
                    </a:p>
                  </a:txBody>
                  <a:tcPr marL="8572" marR="8572" marT="8572" marB="0" anchor="b">
                    <a:lnL w="1270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l" fontAlgn="b"/>
                      <a:r>
                        <a:rPr lang="es-MX" sz="1000" b="0" i="0" u="none" strike="noStrike" dirty="0">
                          <a:solidFill>
                            <a:srgbClr val="000000"/>
                          </a:solidFill>
                          <a:effectLst/>
                          <a:latin typeface="Calibri" panose="020F0502020204030204" pitchFamily="34" charset="0"/>
                        </a:rPr>
                        <a:t> </a:t>
                      </a:r>
                    </a:p>
                  </a:txBody>
                  <a:tcPr marL="8572" marR="8572" marT="8572" marB="0" anchor="b">
                    <a:lnL>
                      <a:noFill/>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b"/>
                      <a:r>
                        <a:rPr lang="es-MX" sz="1000" b="1" i="0" u="none" strike="noStrike" dirty="0">
                          <a:solidFill>
                            <a:srgbClr val="000000"/>
                          </a:solidFill>
                          <a:effectLst/>
                          <a:latin typeface="Calibri" panose="020F0502020204030204" pitchFamily="34" charset="0"/>
                        </a:rPr>
                        <a:t>494</a:t>
                      </a:r>
                    </a:p>
                  </a:txBody>
                  <a:tcPr marL="8572" marR="8572" marT="8572" marB="0" anchor="b">
                    <a:lnL>
                      <a:noFill/>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0.5%</a:t>
                      </a:r>
                    </a:p>
                  </a:txBody>
                  <a:tcPr marL="8572" marR="8572" marT="8572" marB="0" anchor="b">
                    <a:lnL>
                      <a:noFill/>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7.1%</a:t>
                      </a:r>
                    </a:p>
                  </a:txBody>
                  <a:tcPr marL="8572" marR="8572" marT="8572" marB="0" anchor="b">
                    <a:lnL>
                      <a:noFill/>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l" fontAlgn="b"/>
                      <a:r>
                        <a:rPr lang="es-MX" sz="1000" b="0" i="0" u="none" strike="noStrike" dirty="0">
                          <a:solidFill>
                            <a:srgbClr val="000000"/>
                          </a:solidFill>
                          <a:effectLst/>
                          <a:latin typeface="Calibri" panose="020F0502020204030204" pitchFamily="34" charset="0"/>
                        </a:rPr>
                        <a:t> </a:t>
                      </a:r>
                    </a:p>
                  </a:txBody>
                  <a:tcPr marL="8572" marR="8572" marT="8572"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s-MX" sz="1000" b="0" i="0" u="none" strike="noStrike" dirty="0">
                          <a:solidFill>
                            <a:srgbClr val="000000"/>
                          </a:solidFill>
                          <a:effectLst/>
                          <a:latin typeface="Calibri" panose="020F0502020204030204" pitchFamily="34" charset="0"/>
                        </a:rPr>
                        <a:t> </a:t>
                      </a:r>
                    </a:p>
                  </a:txBody>
                  <a:tcPr marL="8572" marR="8572" marT="8572" marB="0" anchor="b">
                    <a:lnL w="1270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 </a:t>
                      </a:r>
                    </a:p>
                  </a:txBody>
                  <a:tcPr marL="8572" marR="8572" marT="8572" marB="0" anchor="b">
                    <a:lnL>
                      <a:noFill/>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 </a:t>
                      </a:r>
                    </a:p>
                  </a:txBody>
                  <a:tcPr marL="8572" marR="8572" marT="8572" marB="0" anchor="b">
                    <a:lnL>
                      <a:noFill/>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2F2F2"/>
                    </a:solidFill>
                  </a:tcPr>
                </a:tc>
                <a:extLst>
                  <a:ext uri="{0D108BD9-81ED-4DB2-BD59-A6C34878D82A}">
                    <a16:rowId xmlns="" xmlns:a16="http://schemas.microsoft.com/office/drawing/2014/main" val="2023207164"/>
                  </a:ext>
                </a:extLst>
              </a:tr>
              <a:tr h="171438">
                <a:tc>
                  <a:txBody>
                    <a:bodyPr/>
                    <a:lstStyle/>
                    <a:p>
                      <a:pPr algn="ctr" fontAlgn="b"/>
                      <a:r>
                        <a:rPr lang="es-MX" sz="1000" b="0" i="0" u="none" strike="noStrike" dirty="0">
                          <a:solidFill>
                            <a:srgbClr val="000000"/>
                          </a:solidFill>
                          <a:effectLst/>
                          <a:latin typeface="Calibri" panose="020F0502020204030204" pitchFamily="34" charset="0"/>
                        </a:rPr>
                        <a:t> </a:t>
                      </a:r>
                    </a:p>
                  </a:txBody>
                  <a:tcPr marL="8572" marR="8572" marT="8572" marB="0" anchor="b">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l" fontAlgn="b"/>
                      <a:r>
                        <a:rPr lang="es-MX" sz="1000" b="0" i="0" u="none" strike="noStrike" dirty="0">
                          <a:solidFill>
                            <a:srgbClr val="000000"/>
                          </a:solidFill>
                          <a:effectLst/>
                          <a:latin typeface="Calibri" panose="020F0502020204030204" pitchFamily="34" charset="0"/>
                        </a:rPr>
                        <a:t> </a:t>
                      </a:r>
                    </a:p>
                  </a:txBody>
                  <a:tcPr marL="8572" marR="8572" marT="8572" marB="0" anchor="b">
                    <a:lnL>
                      <a:noFill/>
                    </a:lnL>
                    <a:lnR>
                      <a:noFill/>
                    </a:lnR>
                    <a:lnT>
                      <a:noFill/>
                    </a:lnT>
                    <a:lnB>
                      <a:noFill/>
                    </a:lnB>
                    <a:solidFill>
                      <a:srgbClr val="FFFFFF"/>
                    </a:solidFill>
                  </a:tcPr>
                </a:tc>
                <a:tc>
                  <a:txBody>
                    <a:bodyPr/>
                    <a:lstStyle/>
                    <a:p>
                      <a:pPr algn="ctr" fontAlgn="b"/>
                      <a:r>
                        <a:rPr lang="es-MX" sz="1000" b="0" i="0" u="none" strike="noStrike" dirty="0">
                          <a:solidFill>
                            <a:srgbClr val="000000"/>
                          </a:solidFill>
                          <a:effectLst/>
                          <a:latin typeface="Calibri" panose="020F0502020204030204" pitchFamily="34" charset="0"/>
                        </a:rPr>
                        <a:t> </a:t>
                      </a:r>
                    </a:p>
                  </a:txBody>
                  <a:tcPr marL="8572" marR="8572" marT="8572" marB="0" anchor="b">
                    <a:lnL>
                      <a:noFill/>
                    </a:lnL>
                    <a:lnR>
                      <a:noFill/>
                    </a:lnR>
                    <a:lnT>
                      <a:noFill/>
                    </a:lnT>
                    <a:lnB>
                      <a:noFill/>
                    </a:lnB>
                    <a:solidFill>
                      <a:srgbClr val="FFFFFF"/>
                    </a:solidFill>
                  </a:tcPr>
                </a:tc>
                <a:tc>
                  <a:txBody>
                    <a:bodyPr/>
                    <a:lstStyle/>
                    <a:p>
                      <a:pPr algn="ctr" fontAlgn="b"/>
                      <a:r>
                        <a:rPr lang="es-MX" sz="1000" b="0" i="0" u="none" strike="noStrike" dirty="0">
                          <a:solidFill>
                            <a:srgbClr val="000000"/>
                          </a:solidFill>
                          <a:effectLst/>
                          <a:latin typeface="Calibri" panose="020F0502020204030204" pitchFamily="34" charset="0"/>
                        </a:rPr>
                        <a:t> </a:t>
                      </a:r>
                    </a:p>
                  </a:txBody>
                  <a:tcPr marL="8572" marR="8572" marT="8572" marB="0" anchor="b">
                    <a:lnL>
                      <a:noFill/>
                    </a:lnL>
                    <a:lnR>
                      <a:noFill/>
                    </a:lnR>
                    <a:lnT>
                      <a:noFill/>
                    </a:lnT>
                    <a:lnB>
                      <a:noFill/>
                    </a:lnB>
                    <a:solidFill>
                      <a:srgbClr val="FFFFFF"/>
                    </a:solidFill>
                  </a:tcPr>
                </a:tc>
                <a:tc>
                  <a:txBody>
                    <a:bodyPr/>
                    <a:lstStyle/>
                    <a:p>
                      <a:pPr algn="ctr" fontAlgn="b"/>
                      <a:r>
                        <a:rPr lang="es-MX" sz="1000" b="0" i="0" u="none" strike="noStrike" dirty="0">
                          <a:solidFill>
                            <a:srgbClr val="000000"/>
                          </a:solidFill>
                          <a:effectLst/>
                          <a:latin typeface="Calibri" panose="020F0502020204030204" pitchFamily="34" charset="0"/>
                        </a:rPr>
                        <a:t> </a:t>
                      </a:r>
                    </a:p>
                  </a:txBody>
                  <a:tcPr marL="8572" marR="8572" marT="8572"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l" fontAlgn="b"/>
                      <a:r>
                        <a:rPr lang="es-MX" sz="1000" b="0" i="0" u="none" strike="noStrike" dirty="0">
                          <a:solidFill>
                            <a:srgbClr val="000000"/>
                          </a:solidFill>
                          <a:effectLst/>
                          <a:latin typeface="Calibri" panose="020F0502020204030204" pitchFamily="34" charset="0"/>
                        </a:rPr>
                        <a:t> </a:t>
                      </a:r>
                    </a:p>
                  </a:txBody>
                  <a:tcPr marL="8572" marR="8572" marT="8572"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s-MX" sz="1000" b="0" i="0" u="none" strike="noStrike" dirty="0">
                          <a:solidFill>
                            <a:srgbClr val="000000"/>
                          </a:solidFill>
                          <a:effectLst/>
                          <a:latin typeface="Calibri" panose="020F0502020204030204" pitchFamily="34" charset="0"/>
                        </a:rPr>
                        <a:t> </a:t>
                      </a:r>
                    </a:p>
                  </a:txBody>
                  <a:tcPr marL="8572" marR="8572" marT="8572" marB="0" anchor="b">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fontAlgn="b"/>
                      <a:r>
                        <a:rPr lang="es-MX" sz="1000" b="0" i="0" u="none" strike="noStrike" dirty="0">
                          <a:solidFill>
                            <a:srgbClr val="000000"/>
                          </a:solidFill>
                          <a:effectLst/>
                          <a:latin typeface="Calibri" panose="020F0502020204030204" pitchFamily="34" charset="0"/>
                        </a:rPr>
                        <a:t> </a:t>
                      </a:r>
                    </a:p>
                  </a:txBody>
                  <a:tcPr marL="8572" marR="8572" marT="8572" marB="0" anchor="b">
                    <a:lnL>
                      <a:noFill/>
                    </a:lnL>
                    <a:lnR>
                      <a:noFill/>
                    </a:lnR>
                    <a:lnT>
                      <a:noFill/>
                    </a:lnT>
                    <a:lnB>
                      <a:noFill/>
                    </a:lnB>
                    <a:solidFill>
                      <a:srgbClr val="FFFFFF"/>
                    </a:solidFill>
                  </a:tcPr>
                </a:tc>
                <a:tc>
                  <a:txBody>
                    <a:bodyPr/>
                    <a:lstStyle/>
                    <a:p>
                      <a:pPr algn="ctr" fontAlgn="b"/>
                      <a:r>
                        <a:rPr lang="es-MX" sz="1000" b="0" i="0" u="none" strike="noStrike" dirty="0">
                          <a:solidFill>
                            <a:srgbClr val="000000"/>
                          </a:solidFill>
                          <a:effectLst/>
                          <a:latin typeface="Calibri" panose="020F0502020204030204" pitchFamily="34" charset="0"/>
                        </a:rPr>
                        <a:t> </a:t>
                      </a:r>
                    </a:p>
                  </a:txBody>
                  <a:tcPr marL="8572" marR="8572" marT="8572"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 xmlns:a16="http://schemas.microsoft.com/office/drawing/2014/main" val="3766530030"/>
                  </a:ext>
                </a:extLst>
              </a:tr>
              <a:tr h="171438">
                <a:tc>
                  <a:txBody>
                    <a:bodyPr/>
                    <a:lstStyle/>
                    <a:p>
                      <a:pPr algn="ctr" fontAlgn="b"/>
                      <a:r>
                        <a:rPr lang="es-MX" sz="1000" b="0" i="0" u="none" strike="noStrike" dirty="0">
                          <a:solidFill>
                            <a:srgbClr val="000000"/>
                          </a:solidFill>
                          <a:effectLst/>
                          <a:latin typeface="Calibri" panose="020F0502020204030204" pitchFamily="34" charset="0"/>
                        </a:rPr>
                        <a:t>J_BACOMER_S5108</a:t>
                      </a:r>
                    </a:p>
                  </a:txBody>
                  <a:tcPr marL="8572" marR="8572" marT="8572" marB="0" anchor="b">
                    <a:lnL w="12700" cap="flat" cmpd="sng" algn="ctr">
                      <a:solidFill>
                        <a:srgbClr val="000000"/>
                      </a:solidFill>
                      <a:prstDash val="solid"/>
                      <a:round/>
                      <a:headEnd type="none" w="med" len="med"/>
                      <a:tailEnd type="none" w="med" len="med"/>
                    </a:lnL>
                    <a:lnR>
                      <a:noFill/>
                    </a:lnR>
                    <a:lnT>
                      <a:noFill/>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Euro Stoxx 50</a:t>
                      </a:r>
                    </a:p>
                  </a:txBody>
                  <a:tcPr marL="8572" marR="8572" marT="8572" marB="0" anchor="b">
                    <a:lnL>
                      <a:noFill/>
                    </a:lnL>
                    <a:lnR>
                      <a:noFill/>
                    </a:lnR>
                    <a:lnT>
                      <a:noFill/>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164</a:t>
                      </a:r>
                    </a:p>
                  </a:txBody>
                  <a:tcPr marL="8572" marR="8572" marT="8572" marB="0" anchor="b">
                    <a:lnL>
                      <a:noFill/>
                    </a:lnL>
                    <a:lnR>
                      <a:noFill/>
                    </a:lnR>
                    <a:lnT>
                      <a:noFill/>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0.2%</a:t>
                      </a:r>
                    </a:p>
                  </a:txBody>
                  <a:tcPr marL="8572" marR="8572" marT="8572" marB="0" anchor="b">
                    <a:lnL>
                      <a:noFill/>
                    </a:lnL>
                    <a:lnR>
                      <a:noFill/>
                    </a:lnR>
                    <a:lnT>
                      <a:noFill/>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2.4%</a:t>
                      </a:r>
                    </a:p>
                  </a:txBody>
                  <a:tcPr marL="8572" marR="8572" marT="8572" marB="0" anchor="b">
                    <a:lnL>
                      <a:noFill/>
                    </a:lnL>
                    <a:lnR w="12700" cap="flat" cmpd="sng" algn="ctr">
                      <a:solidFill>
                        <a:srgbClr val="000000"/>
                      </a:solidFill>
                      <a:prstDash val="solid"/>
                      <a:round/>
                      <a:headEnd type="none" w="med" len="med"/>
                      <a:tailEnd type="none" w="med" len="med"/>
                    </a:lnR>
                    <a:lnT>
                      <a:noFill/>
                    </a:lnT>
                    <a:lnB>
                      <a:noFill/>
                    </a:lnB>
                    <a:solidFill>
                      <a:srgbClr val="F2F2F2"/>
                    </a:solidFill>
                  </a:tcPr>
                </a:tc>
                <a:tc>
                  <a:txBody>
                    <a:bodyPr/>
                    <a:lstStyle/>
                    <a:p>
                      <a:pPr algn="l" fontAlgn="b"/>
                      <a:r>
                        <a:rPr lang="es-MX" sz="1000" b="0" i="0" u="none" strike="noStrike" dirty="0">
                          <a:solidFill>
                            <a:srgbClr val="000000"/>
                          </a:solidFill>
                          <a:effectLst/>
                          <a:latin typeface="Calibri" panose="020F0502020204030204" pitchFamily="34" charset="0"/>
                        </a:rPr>
                        <a:t> </a:t>
                      </a:r>
                    </a:p>
                  </a:txBody>
                  <a:tcPr marL="8572" marR="8572" marT="8572"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s-MX" sz="1000" b="0" i="0" u="none" strike="noStrike" dirty="0">
                          <a:solidFill>
                            <a:srgbClr val="000000"/>
                          </a:solidFill>
                          <a:effectLst/>
                          <a:latin typeface="Calibri" panose="020F0502020204030204" pitchFamily="34" charset="0"/>
                        </a:rPr>
                        <a:t>100.0</a:t>
                      </a:r>
                    </a:p>
                  </a:txBody>
                  <a:tcPr marL="8572" marR="8572" marT="8572" marB="0" anchor="b">
                    <a:lnL w="12700" cap="flat" cmpd="sng" algn="ctr">
                      <a:solidFill>
                        <a:srgbClr val="000000"/>
                      </a:solidFill>
                      <a:prstDash val="solid"/>
                      <a:round/>
                      <a:headEnd type="none" w="med" len="med"/>
                      <a:tailEnd type="none" w="med" len="med"/>
                    </a:lnL>
                    <a:lnR>
                      <a:noFill/>
                    </a:lnR>
                    <a:lnT>
                      <a:noFill/>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96.6</a:t>
                      </a:r>
                    </a:p>
                  </a:txBody>
                  <a:tcPr marL="8572" marR="8572" marT="8572" marB="0" anchor="b">
                    <a:lnL>
                      <a:noFill/>
                    </a:lnL>
                    <a:lnR>
                      <a:noFill/>
                    </a:lnR>
                    <a:lnT>
                      <a:noFill/>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-3.4%</a:t>
                      </a:r>
                    </a:p>
                  </a:txBody>
                  <a:tcPr marL="8572" marR="8572" marT="8572" marB="0" anchor="b">
                    <a:lnL>
                      <a:noFill/>
                    </a:lnL>
                    <a:lnR w="12700" cap="flat" cmpd="sng" algn="ctr">
                      <a:solidFill>
                        <a:srgbClr val="000000"/>
                      </a:solidFill>
                      <a:prstDash val="solid"/>
                      <a:round/>
                      <a:headEnd type="none" w="med" len="med"/>
                      <a:tailEnd type="none" w="med" len="med"/>
                    </a:lnR>
                    <a:lnT>
                      <a:noFill/>
                    </a:lnT>
                    <a:lnB>
                      <a:noFill/>
                    </a:lnB>
                    <a:solidFill>
                      <a:srgbClr val="F2F2F2"/>
                    </a:solidFill>
                  </a:tcPr>
                </a:tc>
                <a:extLst>
                  <a:ext uri="{0D108BD9-81ED-4DB2-BD59-A6C34878D82A}">
                    <a16:rowId xmlns="" xmlns:a16="http://schemas.microsoft.com/office/drawing/2014/main" val="3845126270"/>
                  </a:ext>
                </a:extLst>
              </a:tr>
              <a:tr h="171438">
                <a:tc>
                  <a:txBody>
                    <a:bodyPr/>
                    <a:lstStyle/>
                    <a:p>
                      <a:pPr algn="ctr" fontAlgn="b"/>
                      <a:r>
                        <a:rPr lang="es-MX" sz="1000" b="0" i="0" u="none" strike="noStrike" dirty="0">
                          <a:solidFill>
                            <a:srgbClr val="000000"/>
                          </a:solidFill>
                          <a:effectLst/>
                          <a:latin typeface="Calibri" panose="020F0502020204030204" pitchFamily="34" charset="0"/>
                        </a:rPr>
                        <a:t>J_BSAN_S00567</a:t>
                      </a:r>
                    </a:p>
                  </a:txBody>
                  <a:tcPr marL="8572" marR="8572" marT="8572" marB="0" anchor="b">
                    <a:lnL w="12700" cap="flat" cmpd="sng" algn="ctr">
                      <a:solidFill>
                        <a:srgbClr val="000000"/>
                      </a:solidFill>
                      <a:prstDash val="solid"/>
                      <a:round/>
                      <a:headEnd type="none" w="med" len="med"/>
                      <a:tailEnd type="none" w="med" len="med"/>
                    </a:lnL>
                    <a:lnR>
                      <a:noFill/>
                    </a:lnR>
                    <a:lnT>
                      <a:noFill/>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Euro Stoxx 50</a:t>
                      </a:r>
                    </a:p>
                  </a:txBody>
                  <a:tcPr marL="8572" marR="8572" marT="8572" marB="0" anchor="b">
                    <a:lnL>
                      <a:noFill/>
                    </a:lnL>
                    <a:lnR>
                      <a:noFill/>
                    </a:lnR>
                    <a:lnT>
                      <a:noFill/>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146</a:t>
                      </a:r>
                    </a:p>
                  </a:txBody>
                  <a:tcPr marL="8572" marR="8572" marT="8572" marB="0" anchor="b">
                    <a:lnL>
                      <a:noFill/>
                    </a:lnL>
                    <a:lnR>
                      <a:noFill/>
                    </a:lnR>
                    <a:lnT>
                      <a:noFill/>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0.1%</a:t>
                      </a:r>
                    </a:p>
                  </a:txBody>
                  <a:tcPr marL="8572" marR="8572" marT="8572" marB="0" anchor="b">
                    <a:lnL>
                      <a:noFill/>
                    </a:lnL>
                    <a:lnR>
                      <a:noFill/>
                    </a:lnR>
                    <a:lnT>
                      <a:noFill/>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2.1%</a:t>
                      </a:r>
                    </a:p>
                  </a:txBody>
                  <a:tcPr marL="8572" marR="8572" marT="8572" marB="0" anchor="b">
                    <a:lnL>
                      <a:noFill/>
                    </a:lnL>
                    <a:lnR w="12700" cap="flat" cmpd="sng" algn="ctr">
                      <a:solidFill>
                        <a:srgbClr val="000000"/>
                      </a:solidFill>
                      <a:prstDash val="solid"/>
                      <a:round/>
                      <a:headEnd type="none" w="med" len="med"/>
                      <a:tailEnd type="none" w="med" len="med"/>
                    </a:lnR>
                    <a:lnT>
                      <a:noFill/>
                    </a:lnT>
                    <a:lnB>
                      <a:noFill/>
                    </a:lnB>
                    <a:solidFill>
                      <a:srgbClr val="F2F2F2"/>
                    </a:solidFill>
                  </a:tcPr>
                </a:tc>
                <a:tc>
                  <a:txBody>
                    <a:bodyPr/>
                    <a:lstStyle/>
                    <a:p>
                      <a:pPr algn="l" fontAlgn="b"/>
                      <a:r>
                        <a:rPr lang="es-MX" sz="1000" b="0" i="0" u="none" strike="noStrike" dirty="0">
                          <a:solidFill>
                            <a:srgbClr val="000000"/>
                          </a:solidFill>
                          <a:effectLst/>
                          <a:latin typeface="Calibri" panose="020F0502020204030204" pitchFamily="34" charset="0"/>
                        </a:rPr>
                        <a:t> </a:t>
                      </a:r>
                    </a:p>
                  </a:txBody>
                  <a:tcPr marL="8572" marR="8572" marT="8572"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s-MX" sz="1000" b="0" i="0" u="none" strike="noStrike" dirty="0">
                          <a:solidFill>
                            <a:srgbClr val="000000"/>
                          </a:solidFill>
                          <a:effectLst/>
                          <a:latin typeface="Calibri" panose="020F0502020204030204" pitchFamily="34" charset="0"/>
                        </a:rPr>
                        <a:t>100.0</a:t>
                      </a:r>
                    </a:p>
                  </a:txBody>
                  <a:tcPr marL="8572" marR="8572" marT="8572" marB="0" anchor="b">
                    <a:lnL w="12700" cap="flat" cmpd="sng" algn="ctr">
                      <a:solidFill>
                        <a:srgbClr val="000000"/>
                      </a:solidFill>
                      <a:prstDash val="solid"/>
                      <a:round/>
                      <a:headEnd type="none" w="med" len="med"/>
                      <a:tailEnd type="none" w="med" len="med"/>
                    </a:lnL>
                    <a:lnR>
                      <a:noFill/>
                    </a:lnR>
                    <a:lnT>
                      <a:noFill/>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97.6</a:t>
                      </a:r>
                    </a:p>
                  </a:txBody>
                  <a:tcPr marL="8572" marR="8572" marT="8572" marB="0" anchor="b">
                    <a:lnL>
                      <a:noFill/>
                    </a:lnL>
                    <a:lnR>
                      <a:noFill/>
                    </a:lnR>
                    <a:lnT>
                      <a:noFill/>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-2.4%</a:t>
                      </a:r>
                    </a:p>
                  </a:txBody>
                  <a:tcPr marL="8572" marR="8572" marT="8572" marB="0" anchor="b">
                    <a:lnL>
                      <a:noFill/>
                    </a:lnL>
                    <a:lnR w="12700" cap="flat" cmpd="sng" algn="ctr">
                      <a:solidFill>
                        <a:srgbClr val="000000"/>
                      </a:solidFill>
                      <a:prstDash val="solid"/>
                      <a:round/>
                      <a:headEnd type="none" w="med" len="med"/>
                      <a:tailEnd type="none" w="med" len="med"/>
                    </a:lnR>
                    <a:lnT>
                      <a:noFill/>
                    </a:lnT>
                    <a:lnB>
                      <a:noFill/>
                    </a:lnB>
                    <a:solidFill>
                      <a:srgbClr val="F2F2F2"/>
                    </a:solidFill>
                  </a:tcPr>
                </a:tc>
                <a:extLst>
                  <a:ext uri="{0D108BD9-81ED-4DB2-BD59-A6C34878D82A}">
                    <a16:rowId xmlns="" xmlns:a16="http://schemas.microsoft.com/office/drawing/2014/main" val="1518440543"/>
                  </a:ext>
                </a:extLst>
              </a:tr>
              <a:tr h="171438">
                <a:tc>
                  <a:txBody>
                    <a:bodyPr/>
                    <a:lstStyle/>
                    <a:p>
                      <a:pPr algn="ctr" fontAlgn="b"/>
                      <a:r>
                        <a:rPr lang="es-MX" sz="1000" b="0" i="0" u="none" strike="noStrike" dirty="0">
                          <a:solidFill>
                            <a:srgbClr val="000000"/>
                          </a:solidFill>
                          <a:effectLst/>
                          <a:latin typeface="Calibri" panose="020F0502020204030204" pitchFamily="34" charset="0"/>
                        </a:rPr>
                        <a:t>J_BSAN_S00684</a:t>
                      </a:r>
                    </a:p>
                  </a:txBody>
                  <a:tcPr marL="8572" marR="8572" marT="8572" marB="0" anchor="b">
                    <a:lnL w="12700" cap="flat" cmpd="sng" algn="ctr">
                      <a:solidFill>
                        <a:srgbClr val="000000"/>
                      </a:solidFill>
                      <a:prstDash val="solid"/>
                      <a:round/>
                      <a:headEnd type="none" w="med" len="med"/>
                      <a:tailEnd type="none" w="med" len="med"/>
                    </a:lnL>
                    <a:lnR>
                      <a:noFill/>
                    </a:lnR>
                    <a:lnT>
                      <a:noFill/>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Euro Stoxx 50</a:t>
                      </a:r>
                    </a:p>
                  </a:txBody>
                  <a:tcPr marL="8572" marR="8572" marT="8572" marB="0" anchor="b">
                    <a:lnL>
                      <a:noFill/>
                    </a:lnL>
                    <a:lnR>
                      <a:noFill/>
                    </a:lnR>
                    <a:lnT>
                      <a:noFill/>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130</a:t>
                      </a:r>
                    </a:p>
                  </a:txBody>
                  <a:tcPr marL="8572" marR="8572" marT="8572" marB="0" anchor="b">
                    <a:lnL>
                      <a:noFill/>
                    </a:lnL>
                    <a:lnR>
                      <a:noFill/>
                    </a:lnR>
                    <a:lnT>
                      <a:noFill/>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0.1%</a:t>
                      </a:r>
                    </a:p>
                  </a:txBody>
                  <a:tcPr marL="8572" marR="8572" marT="8572" marB="0" anchor="b">
                    <a:lnL>
                      <a:noFill/>
                    </a:lnL>
                    <a:lnR>
                      <a:noFill/>
                    </a:lnR>
                    <a:lnT>
                      <a:noFill/>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1.9%</a:t>
                      </a:r>
                    </a:p>
                  </a:txBody>
                  <a:tcPr marL="8572" marR="8572" marT="8572" marB="0" anchor="b">
                    <a:lnL>
                      <a:noFill/>
                    </a:lnL>
                    <a:lnR w="12700" cap="flat" cmpd="sng" algn="ctr">
                      <a:solidFill>
                        <a:srgbClr val="000000"/>
                      </a:solidFill>
                      <a:prstDash val="solid"/>
                      <a:round/>
                      <a:headEnd type="none" w="med" len="med"/>
                      <a:tailEnd type="none" w="med" len="med"/>
                    </a:lnR>
                    <a:lnT>
                      <a:noFill/>
                    </a:lnT>
                    <a:lnB>
                      <a:noFill/>
                    </a:lnB>
                    <a:solidFill>
                      <a:srgbClr val="F2F2F2"/>
                    </a:solidFill>
                  </a:tcPr>
                </a:tc>
                <a:tc>
                  <a:txBody>
                    <a:bodyPr/>
                    <a:lstStyle/>
                    <a:p>
                      <a:pPr algn="l" fontAlgn="b"/>
                      <a:r>
                        <a:rPr lang="es-MX" sz="1000" b="0" i="0" u="none" strike="noStrike" dirty="0">
                          <a:solidFill>
                            <a:srgbClr val="000000"/>
                          </a:solidFill>
                          <a:effectLst/>
                          <a:latin typeface="Calibri" panose="020F0502020204030204" pitchFamily="34" charset="0"/>
                        </a:rPr>
                        <a:t> </a:t>
                      </a:r>
                    </a:p>
                  </a:txBody>
                  <a:tcPr marL="8572" marR="8572" marT="8572"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s-MX" sz="1000" b="0" i="0" u="none" strike="noStrike" dirty="0">
                          <a:solidFill>
                            <a:srgbClr val="000000"/>
                          </a:solidFill>
                          <a:effectLst/>
                          <a:latin typeface="Calibri" panose="020F0502020204030204" pitchFamily="34" charset="0"/>
                        </a:rPr>
                        <a:t>100.0</a:t>
                      </a:r>
                    </a:p>
                  </a:txBody>
                  <a:tcPr marL="8572" marR="8572" marT="8572" marB="0" anchor="b">
                    <a:lnL w="12700" cap="flat" cmpd="sng" algn="ctr">
                      <a:solidFill>
                        <a:srgbClr val="000000"/>
                      </a:solidFill>
                      <a:prstDash val="solid"/>
                      <a:round/>
                      <a:headEnd type="none" w="med" len="med"/>
                      <a:tailEnd type="none" w="med" len="med"/>
                    </a:lnL>
                    <a:lnR>
                      <a:noFill/>
                    </a:lnR>
                    <a:lnT>
                      <a:noFill/>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104.4</a:t>
                      </a:r>
                    </a:p>
                  </a:txBody>
                  <a:tcPr marL="8572" marR="8572" marT="8572" marB="0" anchor="b">
                    <a:lnL>
                      <a:noFill/>
                    </a:lnL>
                    <a:lnR>
                      <a:noFill/>
                    </a:lnR>
                    <a:lnT>
                      <a:noFill/>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4.4%</a:t>
                      </a:r>
                    </a:p>
                  </a:txBody>
                  <a:tcPr marL="8572" marR="8572" marT="8572" marB="0" anchor="b">
                    <a:lnL>
                      <a:noFill/>
                    </a:lnL>
                    <a:lnR w="12700" cap="flat" cmpd="sng" algn="ctr">
                      <a:solidFill>
                        <a:srgbClr val="000000"/>
                      </a:solidFill>
                      <a:prstDash val="solid"/>
                      <a:round/>
                      <a:headEnd type="none" w="med" len="med"/>
                      <a:tailEnd type="none" w="med" len="med"/>
                    </a:lnR>
                    <a:lnT>
                      <a:noFill/>
                    </a:lnT>
                    <a:lnB>
                      <a:noFill/>
                    </a:lnB>
                    <a:solidFill>
                      <a:srgbClr val="F2F2F2"/>
                    </a:solidFill>
                  </a:tcPr>
                </a:tc>
                <a:extLst>
                  <a:ext uri="{0D108BD9-81ED-4DB2-BD59-A6C34878D82A}">
                    <a16:rowId xmlns="" xmlns:a16="http://schemas.microsoft.com/office/drawing/2014/main" val="1488458014"/>
                  </a:ext>
                </a:extLst>
              </a:tr>
              <a:tr h="171438">
                <a:tc>
                  <a:txBody>
                    <a:bodyPr/>
                    <a:lstStyle/>
                    <a:p>
                      <a:pPr algn="ctr" fontAlgn="b"/>
                      <a:r>
                        <a:rPr lang="es-MX" sz="1000" b="0" i="0" u="none" strike="noStrike" dirty="0">
                          <a:solidFill>
                            <a:srgbClr val="000000"/>
                          </a:solidFill>
                          <a:effectLst/>
                          <a:latin typeface="Calibri" panose="020F0502020204030204" pitchFamily="34" charset="0"/>
                        </a:rPr>
                        <a:t>99_SCOTIAB_20-15</a:t>
                      </a:r>
                    </a:p>
                  </a:txBody>
                  <a:tcPr marL="8572" marR="8572" marT="8572" marB="0" anchor="b">
                    <a:lnL w="12700" cap="flat" cmpd="sng" algn="ctr">
                      <a:solidFill>
                        <a:srgbClr val="000000"/>
                      </a:solidFill>
                      <a:prstDash val="solid"/>
                      <a:round/>
                      <a:headEnd type="none" w="med" len="med"/>
                      <a:tailEnd type="none" w="med" len="med"/>
                    </a:lnL>
                    <a:lnR>
                      <a:noFill/>
                    </a:lnR>
                    <a:lnT>
                      <a:noFill/>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Euro Stoxx 50</a:t>
                      </a:r>
                    </a:p>
                  </a:txBody>
                  <a:tcPr marL="8572" marR="8572" marT="8572" marB="0" anchor="b">
                    <a:lnL>
                      <a:noFill/>
                    </a:lnL>
                    <a:lnR>
                      <a:noFill/>
                    </a:lnR>
                    <a:lnT>
                      <a:noFill/>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128</a:t>
                      </a:r>
                    </a:p>
                  </a:txBody>
                  <a:tcPr marL="8572" marR="8572" marT="8572" marB="0" anchor="b">
                    <a:lnL>
                      <a:noFill/>
                    </a:lnL>
                    <a:lnR>
                      <a:noFill/>
                    </a:lnR>
                    <a:lnT>
                      <a:noFill/>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0.1%</a:t>
                      </a:r>
                    </a:p>
                  </a:txBody>
                  <a:tcPr marL="8572" marR="8572" marT="8572" marB="0" anchor="b">
                    <a:lnL>
                      <a:noFill/>
                    </a:lnL>
                    <a:lnR>
                      <a:noFill/>
                    </a:lnR>
                    <a:lnT>
                      <a:noFill/>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1.8%</a:t>
                      </a:r>
                    </a:p>
                  </a:txBody>
                  <a:tcPr marL="8572" marR="8572" marT="8572" marB="0" anchor="b">
                    <a:lnL>
                      <a:noFill/>
                    </a:lnL>
                    <a:lnR w="12700" cap="flat" cmpd="sng" algn="ctr">
                      <a:solidFill>
                        <a:srgbClr val="000000"/>
                      </a:solidFill>
                      <a:prstDash val="solid"/>
                      <a:round/>
                      <a:headEnd type="none" w="med" len="med"/>
                      <a:tailEnd type="none" w="med" len="med"/>
                    </a:lnR>
                    <a:lnT>
                      <a:noFill/>
                    </a:lnT>
                    <a:lnB>
                      <a:noFill/>
                    </a:lnB>
                    <a:solidFill>
                      <a:srgbClr val="F2F2F2"/>
                    </a:solidFill>
                  </a:tcPr>
                </a:tc>
                <a:tc>
                  <a:txBody>
                    <a:bodyPr/>
                    <a:lstStyle/>
                    <a:p>
                      <a:pPr algn="l" fontAlgn="b"/>
                      <a:r>
                        <a:rPr lang="es-MX" sz="1000" b="0" i="0" u="none" strike="noStrike" dirty="0">
                          <a:solidFill>
                            <a:srgbClr val="000000"/>
                          </a:solidFill>
                          <a:effectLst/>
                          <a:latin typeface="Calibri" panose="020F0502020204030204" pitchFamily="34" charset="0"/>
                        </a:rPr>
                        <a:t> </a:t>
                      </a:r>
                    </a:p>
                  </a:txBody>
                  <a:tcPr marL="8572" marR="8572" marT="8572"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s-MX" sz="1000" b="0" i="0" u="none" strike="noStrike" dirty="0">
                          <a:solidFill>
                            <a:srgbClr val="000000"/>
                          </a:solidFill>
                          <a:effectLst/>
                          <a:latin typeface="Calibri" panose="020F0502020204030204" pitchFamily="34" charset="0"/>
                        </a:rPr>
                        <a:t>100.0</a:t>
                      </a:r>
                    </a:p>
                  </a:txBody>
                  <a:tcPr marL="8572" marR="8572" marT="8572" marB="0" anchor="b">
                    <a:lnL w="12700" cap="flat" cmpd="sng" algn="ctr">
                      <a:solidFill>
                        <a:srgbClr val="000000"/>
                      </a:solidFill>
                      <a:prstDash val="solid"/>
                      <a:round/>
                      <a:headEnd type="none" w="med" len="med"/>
                      <a:tailEnd type="none" w="med" len="med"/>
                    </a:lnL>
                    <a:lnR>
                      <a:noFill/>
                    </a:lnR>
                    <a:lnT>
                      <a:noFill/>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102.1</a:t>
                      </a:r>
                    </a:p>
                  </a:txBody>
                  <a:tcPr marL="8572" marR="8572" marT="8572" marB="0" anchor="b">
                    <a:lnL>
                      <a:noFill/>
                    </a:lnL>
                    <a:lnR>
                      <a:noFill/>
                    </a:lnR>
                    <a:lnT>
                      <a:noFill/>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2.1%</a:t>
                      </a:r>
                    </a:p>
                  </a:txBody>
                  <a:tcPr marL="8572" marR="8572" marT="8572" marB="0" anchor="b">
                    <a:lnL>
                      <a:noFill/>
                    </a:lnL>
                    <a:lnR w="12700" cap="flat" cmpd="sng" algn="ctr">
                      <a:solidFill>
                        <a:srgbClr val="000000"/>
                      </a:solidFill>
                      <a:prstDash val="solid"/>
                      <a:round/>
                      <a:headEnd type="none" w="med" len="med"/>
                      <a:tailEnd type="none" w="med" len="med"/>
                    </a:lnR>
                    <a:lnT>
                      <a:noFill/>
                    </a:lnT>
                    <a:lnB>
                      <a:noFill/>
                    </a:lnB>
                    <a:solidFill>
                      <a:srgbClr val="F2F2F2"/>
                    </a:solidFill>
                  </a:tcPr>
                </a:tc>
                <a:extLst>
                  <a:ext uri="{0D108BD9-81ED-4DB2-BD59-A6C34878D82A}">
                    <a16:rowId xmlns="" xmlns:a16="http://schemas.microsoft.com/office/drawing/2014/main" val="897288694"/>
                  </a:ext>
                </a:extLst>
              </a:tr>
              <a:tr h="171438">
                <a:tc>
                  <a:txBody>
                    <a:bodyPr/>
                    <a:lstStyle/>
                    <a:p>
                      <a:pPr algn="ctr" fontAlgn="b"/>
                      <a:r>
                        <a:rPr lang="es-MX" sz="1000" b="0" i="0" u="none" strike="noStrike" dirty="0">
                          <a:solidFill>
                            <a:srgbClr val="000000"/>
                          </a:solidFill>
                          <a:effectLst/>
                          <a:latin typeface="Calibri" panose="020F0502020204030204" pitchFamily="34" charset="0"/>
                        </a:rPr>
                        <a:t>J_BSAN_S00654</a:t>
                      </a:r>
                    </a:p>
                  </a:txBody>
                  <a:tcPr marL="8572" marR="8572" marT="8572" marB="0" anchor="b">
                    <a:lnL w="12700" cap="flat" cmpd="sng" algn="ctr">
                      <a:solidFill>
                        <a:srgbClr val="000000"/>
                      </a:solidFill>
                      <a:prstDash val="solid"/>
                      <a:round/>
                      <a:headEnd type="none" w="med" len="med"/>
                      <a:tailEnd type="none" w="med" len="med"/>
                    </a:lnL>
                    <a:lnR>
                      <a:noFill/>
                    </a:lnR>
                    <a:lnT>
                      <a:noFill/>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Euro Stoxx 50</a:t>
                      </a:r>
                    </a:p>
                  </a:txBody>
                  <a:tcPr marL="8572" marR="8572" marT="8572" marB="0" anchor="b">
                    <a:lnL>
                      <a:noFill/>
                    </a:lnL>
                    <a:lnR>
                      <a:noFill/>
                    </a:lnR>
                    <a:lnT>
                      <a:noFill/>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128</a:t>
                      </a:r>
                    </a:p>
                  </a:txBody>
                  <a:tcPr marL="8572" marR="8572" marT="8572" marB="0" anchor="b">
                    <a:lnL>
                      <a:noFill/>
                    </a:lnL>
                    <a:lnR>
                      <a:noFill/>
                    </a:lnR>
                    <a:lnT>
                      <a:noFill/>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0.1%</a:t>
                      </a:r>
                    </a:p>
                  </a:txBody>
                  <a:tcPr marL="8572" marR="8572" marT="8572" marB="0" anchor="b">
                    <a:lnL>
                      <a:noFill/>
                    </a:lnL>
                    <a:lnR>
                      <a:noFill/>
                    </a:lnR>
                    <a:lnT>
                      <a:noFill/>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1.8%</a:t>
                      </a:r>
                    </a:p>
                  </a:txBody>
                  <a:tcPr marL="8572" marR="8572" marT="8572" marB="0" anchor="b">
                    <a:lnL>
                      <a:noFill/>
                    </a:lnL>
                    <a:lnR w="12700" cap="flat" cmpd="sng" algn="ctr">
                      <a:solidFill>
                        <a:srgbClr val="000000"/>
                      </a:solidFill>
                      <a:prstDash val="solid"/>
                      <a:round/>
                      <a:headEnd type="none" w="med" len="med"/>
                      <a:tailEnd type="none" w="med" len="med"/>
                    </a:lnR>
                    <a:lnT>
                      <a:noFill/>
                    </a:lnT>
                    <a:lnB>
                      <a:noFill/>
                    </a:lnB>
                    <a:solidFill>
                      <a:srgbClr val="F2F2F2"/>
                    </a:solidFill>
                  </a:tcPr>
                </a:tc>
                <a:tc>
                  <a:txBody>
                    <a:bodyPr/>
                    <a:lstStyle/>
                    <a:p>
                      <a:pPr algn="l" fontAlgn="b"/>
                      <a:r>
                        <a:rPr lang="es-MX" sz="1000" b="0" i="0" u="none" strike="noStrike" dirty="0">
                          <a:solidFill>
                            <a:srgbClr val="000000"/>
                          </a:solidFill>
                          <a:effectLst/>
                          <a:latin typeface="Calibri" panose="020F0502020204030204" pitchFamily="34" charset="0"/>
                        </a:rPr>
                        <a:t> </a:t>
                      </a:r>
                    </a:p>
                  </a:txBody>
                  <a:tcPr marL="8572" marR="8572" marT="8572"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s-MX" sz="1000" b="0" i="0" u="none" strike="noStrike" dirty="0">
                          <a:solidFill>
                            <a:srgbClr val="000000"/>
                          </a:solidFill>
                          <a:effectLst/>
                          <a:latin typeface="Calibri" panose="020F0502020204030204" pitchFamily="34" charset="0"/>
                        </a:rPr>
                        <a:t>100.0</a:t>
                      </a:r>
                    </a:p>
                  </a:txBody>
                  <a:tcPr marL="8572" marR="8572" marT="8572" marB="0" anchor="b">
                    <a:lnL w="12700" cap="flat" cmpd="sng" algn="ctr">
                      <a:solidFill>
                        <a:srgbClr val="000000"/>
                      </a:solidFill>
                      <a:prstDash val="solid"/>
                      <a:round/>
                      <a:headEnd type="none" w="med" len="med"/>
                      <a:tailEnd type="none" w="med" len="med"/>
                    </a:lnL>
                    <a:lnR>
                      <a:noFill/>
                    </a:lnR>
                    <a:lnT>
                      <a:noFill/>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102.2</a:t>
                      </a:r>
                    </a:p>
                  </a:txBody>
                  <a:tcPr marL="8572" marR="8572" marT="8572" marB="0" anchor="b">
                    <a:lnL>
                      <a:noFill/>
                    </a:lnL>
                    <a:lnR>
                      <a:noFill/>
                    </a:lnR>
                    <a:lnT>
                      <a:noFill/>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2.2%</a:t>
                      </a:r>
                    </a:p>
                  </a:txBody>
                  <a:tcPr marL="8572" marR="8572" marT="8572" marB="0" anchor="b">
                    <a:lnL>
                      <a:noFill/>
                    </a:lnL>
                    <a:lnR w="12700" cap="flat" cmpd="sng" algn="ctr">
                      <a:solidFill>
                        <a:srgbClr val="000000"/>
                      </a:solidFill>
                      <a:prstDash val="solid"/>
                      <a:round/>
                      <a:headEnd type="none" w="med" len="med"/>
                      <a:tailEnd type="none" w="med" len="med"/>
                    </a:lnR>
                    <a:lnT>
                      <a:noFill/>
                    </a:lnT>
                    <a:lnB>
                      <a:noFill/>
                    </a:lnB>
                    <a:solidFill>
                      <a:srgbClr val="F2F2F2"/>
                    </a:solidFill>
                  </a:tcPr>
                </a:tc>
                <a:extLst>
                  <a:ext uri="{0D108BD9-81ED-4DB2-BD59-A6C34878D82A}">
                    <a16:rowId xmlns="" xmlns:a16="http://schemas.microsoft.com/office/drawing/2014/main" val="2882198613"/>
                  </a:ext>
                </a:extLst>
              </a:tr>
              <a:tr h="171438">
                <a:tc>
                  <a:txBody>
                    <a:bodyPr/>
                    <a:lstStyle/>
                    <a:p>
                      <a:pPr algn="ctr" fontAlgn="b"/>
                      <a:r>
                        <a:rPr lang="es-MX" sz="1000" b="0" i="0" u="none" strike="noStrike" dirty="0">
                          <a:solidFill>
                            <a:srgbClr val="000000"/>
                          </a:solidFill>
                          <a:effectLst/>
                          <a:latin typeface="Calibri" panose="020F0502020204030204" pitchFamily="34" charset="0"/>
                        </a:rPr>
                        <a:t>J_BSAN_S00680</a:t>
                      </a:r>
                    </a:p>
                  </a:txBody>
                  <a:tcPr marL="8572" marR="8572" marT="8572" marB="0" anchor="b">
                    <a:lnL w="12700" cap="flat" cmpd="sng" algn="ctr">
                      <a:solidFill>
                        <a:srgbClr val="000000"/>
                      </a:solidFill>
                      <a:prstDash val="solid"/>
                      <a:round/>
                      <a:headEnd type="none" w="med" len="med"/>
                      <a:tailEnd type="none" w="med" len="med"/>
                    </a:lnL>
                    <a:lnR>
                      <a:noFill/>
                    </a:lnR>
                    <a:lnT>
                      <a:noFill/>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Euro Stoxx 50</a:t>
                      </a:r>
                    </a:p>
                  </a:txBody>
                  <a:tcPr marL="8572" marR="8572" marT="8572" marB="0" anchor="b">
                    <a:lnL>
                      <a:noFill/>
                    </a:lnL>
                    <a:lnR>
                      <a:noFill/>
                    </a:lnR>
                    <a:lnT>
                      <a:noFill/>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101</a:t>
                      </a:r>
                    </a:p>
                  </a:txBody>
                  <a:tcPr marL="8572" marR="8572" marT="8572" marB="0" anchor="b">
                    <a:lnL>
                      <a:noFill/>
                    </a:lnL>
                    <a:lnR>
                      <a:noFill/>
                    </a:lnR>
                    <a:lnT>
                      <a:noFill/>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0.1%</a:t>
                      </a:r>
                    </a:p>
                  </a:txBody>
                  <a:tcPr marL="8572" marR="8572" marT="8572" marB="0" anchor="b">
                    <a:lnL>
                      <a:noFill/>
                    </a:lnL>
                    <a:lnR>
                      <a:noFill/>
                    </a:lnR>
                    <a:lnT>
                      <a:noFill/>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1.5%</a:t>
                      </a:r>
                    </a:p>
                  </a:txBody>
                  <a:tcPr marL="8572" marR="8572" marT="8572" marB="0" anchor="b">
                    <a:lnL>
                      <a:noFill/>
                    </a:lnL>
                    <a:lnR w="12700" cap="flat" cmpd="sng" algn="ctr">
                      <a:solidFill>
                        <a:srgbClr val="000000"/>
                      </a:solidFill>
                      <a:prstDash val="solid"/>
                      <a:round/>
                      <a:headEnd type="none" w="med" len="med"/>
                      <a:tailEnd type="none" w="med" len="med"/>
                    </a:lnR>
                    <a:lnT>
                      <a:noFill/>
                    </a:lnT>
                    <a:lnB>
                      <a:noFill/>
                    </a:lnB>
                    <a:solidFill>
                      <a:srgbClr val="F2F2F2"/>
                    </a:solidFill>
                  </a:tcPr>
                </a:tc>
                <a:tc>
                  <a:txBody>
                    <a:bodyPr/>
                    <a:lstStyle/>
                    <a:p>
                      <a:pPr algn="l" fontAlgn="b"/>
                      <a:r>
                        <a:rPr lang="es-MX" sz="1000" b="0" i="0" u="none" strike="noStrike" dirty="0">
                          <a:solidFill>
                            <a:srgbClr val="000000"/>
                          </a:solidFill>
                          <a:effectLst/>
                          <a:latin typeface="Calibri" panose="020F0502020204030204" pitchFamily="34" charset="0"/>
                        </a:rPr>
                        <a:t> </a:t>
                      </a:r>
                    </a:p>
                  </a:txBody>
                  <a:tcPr marL="8572" marR="8572" marT="8572"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s-MX" sz="1000" b="0" i="0" u="none" strike="noStrike" dirty="0">
                          <a:solidFill>
                            <a:srgbClr val="000000"/>
                          </a:solidFill>
                          <a:effectLst/>
                          <a:latin typeface="Calibri" panose="020F0502020204030204" pitchFamily="34" charset="0"/>
                        </a:rPr>
                        <a:t>100.0</a:t>
                      </a:r>
                    </a:p>
                  </a:txBody>
                  <a:tcPr marL="8572" marR="8572" marT="8572" marB="0" anchor="b">
                    <a:lnL w="12700" cap="flat" cmpd="sng" algn="ctr">
                      <a:solidFill>
                        <a:srgbClr val="000000"/>
                      </a:solidFill>
                      <a:prstDash val="solid"/>
                      <a:round/>
                      <a:headEnd type="none" w="med" len="med"/>
                      <a:tailEnd type="none" w="med" len="med"/>
                    </a:lnL>
                    <a:lnR>
                      <a:noFill/>
                    </a:lnR>
                    <a:lnT>
                      <a:noFill/>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101.2</a:t>
                      </a:r>
                    </a:p>
                  </a:txBody>
                  <a:tcPr marL="8572" marR="8572" marT="8572" marB="0" anchor="b">
                    <a:lnL>
                      <a:noFill/>
                    </a:lnL>
                    <a:lnR>
                      <a:noFill/>
                    </a:lnR>
                    <a:lnT>
                      <a:noFill/>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1.2%</a:t>
                      </a:r>
                    </a:p>
                  </a:txBody>
                  <a:tcPr marL="8572" marR="8572" marT="8572" marB="0" anchor="b">
                    <a:lnL>
                      <a:noFill/>
                    </a:lnL>
                    <a:lnR w="12700" cap="flat" cmpd="sng" algn="ctr">
                      <a:solidFill>
                        <a:srgbClr val="000000"/>
                      </a:solidFill>
                      <a:prstDash val="solid"/>
                      <a:round/>
                      <a:headEnd type="none" w="med" len="med"/>
                      <a:tailEnd type="none" w="med" len="med"/>
                    </a:lnR>
                    <a:lnT>
                      <a:noFill/>
                    </a:lnT>
                    <a:lnB>
                      <a:noFill/>
                    </a:lnB>
                    <a:solidFill>
                      <a:srgbClr val="F2F2F2"/>
                    </a:solidFill>
                  </a:tcPr>
                </a:tc>
                <a:extLst>
                  <a:ext uri="{0D108BD9-81ED-4DB2-BD59-A6C34878D82A}">
                    <a16:rowId xmlns="" xmlns:a16="http://schemas.microsoft.com/office/drawing/2014/main" val="1855786249"/>
                  </a:ext>
                </a:extLst>
              </a:tr>
              <a:tr h="171438">
                <a:tc>
                  <a:txBody>
                    <a:bodyPr/>
                    <a:lstStyle/>
                    <a:p>
                      <a:pPr algn="ctr" fontAlgn="b"/>
                      <a:r>
                        <a:rPr lang="es-MX" sz="1000" b="0" i="0" u="none" strike="noStrike" dirty="0">
                          <a:solidFill>
                            <a:srgbClr val="000000"/>
                          </a:solidFill>
                          <a:effectLst/>
                          <a:latin typeface="Calibri" panose="020F0502020204030204" pitchFamily="34" charset="0"/>
                        </a:rPr>
                        <a:t>J_BSAN_S00727</a:t>
                      </a:r>
                    </a:p>
                  </a:txBody>
                  <a:tcPr marL="8572" marR="8572" marT="8572" marB="0" anchor="b">
                    <a:lnL w="12700" cap="flat" cmpd="sng" algn="ctr">
                      <a:solidFill>
                        <a:srgbClr val="000000"/>
                      </a:solidFill>
                      <a:prstDash val="solid"/>
                      <a:round/>
                      <a:headEnd type="none" w="med" len="med"/>
                      <a:tailEnd type="none" w="med" len="med"/>
                    </a:lnL>
                    <a:lnR>
                      <a:noFill/>
                    </a:lnR>
                    <a:lnT>
                      <a:noFill/>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Sector Salud Europa</a:t>
                      </a:r>
                    </a:p>
                  </a:txBody>
                  <a:tcPr marL="8572" marR="8572" marT="8572" marB="0" anchor="b">
                    <a:lnL>
                      <a:noFill/>
                    </a:lnL>
                    <a:lnR>
                      <a:noFill/>
                    </a:lnR>
                    <a:lnT>
                      <a:noFill/>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154</a:t>
                      </a:r>
                    </a:p>
                  </a:txBody>
                  <a:tcPr marL="8572" marR="8572" marT="8572" marB="0" anchor="b">
                    <a:lnL>
                      <a:noFill/>
                    </a:lnL>
                    <a:lnR>
                      <a:noFill/>
                    </a:lnR>
                    <a:lnT>
                      <a:noFill/>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0.1%</a:t>
                      </a:r>
                    </a:p>
                  </a:txBody>
                  <a:tcPr marL="8572" marR="8572" marT="8572" marB="0" anchor="b">
                    <a:lnL>
                      <a:noFill/>
                    </a:lnL>
                    <a:lnR>
                      <a:noFill/>
                    </a:lnR>
                    <a:lnT>
                      <a:noFill/>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2.2%</a:t>
                      </a:r>
                    </a:p>
                  </a:txBody>
                  <a:tcPr marL="8572" marR="8572" marT="8572" marB="0" anchor="b">
                    <a:lnL>
                      <a:noFill/>
                    </a:lnL>
                    <a:lnR w="12700" cap="flat" cmpd="sng" algn="ctr">
                      <a:solidFill>
                        <a:srgbClr val="000000"/>
                      </a:solidFill>
                      <a:prstDash val="solid"/>
                      <a:round/>
                      <a:headEnd type="none" w="med" len="med"/>
                      <a:tailEnd type="none" w="med" len="med"/>
                    </a:lnR>
                    <a:lnT>
                      <a:noFill/>
                    </a:lnT>
                    <a:lnB>
                      <a:noFill/>
                    </a:lnB>
                    <a:solidFill>
                      <a:srgbClr val="F2F2F2"/>
                    </a:solidFill>
                  </a:tcPr>
                </a:tc>
                <a:tc>
                  <a:txBody>
                    <a:bodyPr/>
                    <a:lstStyle/>
                    <a:p>
                      <a:pPr algn="l" fontAlgn="b"/>
                      <a:r>
                        <a:rPr lang="es-MX" sz="1000" b="0" i="0" u="none" strike="noStrike" dirty="0">
                          <a:solidFill>
                            <a:srgbClr val="000000"/>
                          </a:solidFill>
                          <a:effectLst/>
                          <a:latin typeface="Calibri" panose="020F0502020204030204" pitchFamily="34" charset="0"/>
                        </a:rPr>
                        <a:t> </a:t>
                      </a:r>
                    </a:p>
                  </a:txBody>
                  <a:tcPr marL="8572" marR="8572" marT="8572"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s-MX" sz="1000" b="0" i="0" u="none" strike="noStrike" dirty="0">
                          <a:solidFill>
                            <a:srgbClr val="000000"/>
                          </a:solidFill>
                          <a:effectLst/>
                          <a:latin typeface="Calibri" panose="020F0502020204030204" pitchFamily="34" charset="0"/>
                        </a:rPr>
                        <a:t>100.0</a:t>
                      </a:r>
                    </a:p>
                  </a:txBody>
                  <a:tcPr marL="8572" marR="8572" marT="8572" marB="0" anchor="b">
                    <a:lnL w="12700" cap="flat" cmpd="sng" algn="ctr">
                      <a:solidFill>
                        <a:srgbClr val="000000"/>
                      </a:solidFill>
                      <a:prstDash val="solid"/>
                      <a:round/>
                      <a:headEnd type="none" w="med" len="med"/>
                      <a:tailEnd type="none" w="med" len="med"/>
                    </a:lnL>
                    <a:lnR>
                      <a:noFill/>
                    </a:lnR>
                    <a:lnT>
                      <a:noFill/>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88.1</a:t>
                      </a:r>
                    </a:p>
                  </a:txBody>
                  <a:tcPr marL="8572" marR="8572" marT="8572" marB="0" anchor="b">
                    <a:lnL>
                      <a:noFill/>
                    </a:lnL>
                    <a:lnR>
                      <a:noFill/>
                    </a:lnR>
                    <a:lnT>
                      <a:noFill/>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-11.9%</a:t>
                      </a:r>
                    </a:p>
                  </a:txBody>
                  <a:tcPr marL="8572" marR="8572" marT="8572" marB="0" anchor="b">
                    <a:lnL>
                      <a:noFill/>
                    </a:lnL>
                    <a:lnR w="12700" cap="flat" cmpd="sng" algn="ctr">
                      <a:solidFill>
                        <a:srgbClr val="000000"/>
                      </a:solidFill>
                      <a:prstDash val="solid"/>
                      <a:round/>
                      <a:headEnd type="none" w="med" len="med"/>
                      <a:tailEnd type="none" w="med" len="med"/>
                    </a:lnR>
                    <a:lnT>
                      <a:noFill/>
                    </a:lnT>
                    <a:lnB>
                      <a:noFill/>
                    </a:lnB>
                    <a:solidFill>
                      <a:srgbClr val="F2F2F2"/>
                    </a:solidFill>
                  </a:tcPr>
                </a:tc>
                <a:extLst>
                  <a:ext uri="{0D108BD9-81ED-4DB2-BD59-A6C34878D82A}">
                    <a16:rowId xmlns="" xmlns:a16="http://schemas.microsoft.com/office/drawing/2014/main" val="3110400121"/>
                  </a:ext>
                </a:extLst>
              </a:tr>
              <a:tr h="171438">
                <a:tc>
                  <a:txBody>
                    <a:bodyPr/>
                    <a:lstStyle/>
                    <a:p>
                      <a:pPr algn="ctr" fontAlgn="b"/>
                      <a:r>
                        <a:rPr lang="es-MX" sz="1000" b="0" i="0" u="none" strike="noStrike" dirty="0">
                          <a:solidFill>
                            <a:srgbClr val="000000"/>
                          </a:solidFill>
                          <a:effectLst/>
                          <a:latin typeface="Calibri" panose="020F0502020204030204" pitchFamily="34" charset="0"/>
                        </a:rPr>
                        <a:t>J_BSAN_S00626</a:t>
                      </a:r>
                    </a:p>
                  </a:txBody>
                  <a:tcPr marL="8572" marR="8572" marT="8572" marB="0" anchor="b">
                    <a:lnL w="12700" cap="flat" cmpd="sng" algn="ctr">
                      <a:solidFill>
                        <a:srgbClr val="000000"/>
                      </a:solidFill>
                      <a:prstDash val="solid"/>
                      <a:round/>
                      <a:headEnd type="none" w="med" len="med"/>
                      <a:tailEnd type="none" w="med" len="med"/>
                    </a:lnL>
                    <a:lnR>
                      <a:noFill/>
                    </a:lnR>
                    <a:lnT>
                      <a:noFill/>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Ser. Públicos Europa</a:t>
                      </a:r>
                    </a:p>
                  </a:txBody>
                  <a:tcPr marL="8572" marR="8572" marT="8572" marB="0" anchor="b">
                    <a:lnL>
                      <a:noFill/>
                    </a:lnL>
                    <a:lnR>
                      <a:noFill/>
                    </a:lnR>
                    <a:lnT>
                      <a:noFill/>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117</a:t>
                      </a:r>
                    </a:p>
                  </a:txBody>
                  <a:tcPr marL="8572" marR="8572" marT="8572" marB="0" anchor="b">
                    <a:lnL>
                      <a:noFill/>
                    </a:lnL>
                    <a:lnR>
                      <a:noFill/>
                    </a:lnR>
                    <a:lnT>
                      <a:noFill/>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0.1%</a:t>
                      </a:r>
                    </a:p>
                  </a:txBody>
                  <a:tcPr marL="8572" marR="8572" marT="8572" marB="0" anchor="b">
                    <a:lnL>
                      <a:noFill/>
                    </a:lnL>
                    <a:lnR>
                      <a:noFill/>
                    </a:lnR>
                    <a:lnT>
                      <a:noFill/>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1.7%</a:t>
                      </a:r>
                    </a:p>
                  </a:txBody>
                  <a:tcPr marL="8572" marR="8572" marT="8572" marB="0" anchor="b">
                    <a:lnL>
                      <a:noFill/>
                    </a:lnL>
                    <a:lnR w="12700" cap="flat" cmpd="sng" algn="ctr">
                      <a:solidFill>
                        <a:srgbClr val="000000"/>
                      </a:solidFill>
                      <a:prstDash val="solid"/>
                      <a:round/>
                      <a:headEnd type="none" w="med" len="med"/>
                      <a:tailEnd type="none" w="med" len="med"/>
                    </a:lnR>
                    <a:lnT>
                      <a:noFill/>
                    </a:lnT>
                    <a:lnB>
                      <a:noFill/>
                    </a:lnB>
                    <a:solidFill>
                      <a:srgbClr val="F2F2F2"/>
                    </a:solidFill>
                  </a:tcPr>
                </a:tc>
                <a:tc>
                  <a:txBody>
                    <a:bodyPr/>
                    <a:lstStyle/>
                    <a:p>
                      <a:pPr algn="l" fontAlgn="b"/>
                      <a:r>
                        <a:rPr lang="es-MX" sz="1000" b="0" i="0" u="none" strike="noStrike" dirty="0">
                          <a:solidFill>
                            <a:srgbClr val="000000"/>
                          </a:solidFill>
                          <a:effectLst/>
                          <a:latin typeface="Calibri" panose="020F0502020204030204" pitchFamily="34" charset="0"/>
                        </a:rPr>
                        <a:t> </a:t>
                      </a:r>
                    </a:p>
                  </a:txBody>
                  <a:tcPr marL="8572" marR="8572" marT="8572"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s-MX" sz="1000" b="0" i="0" u="none" strike="noStrike" dirty="0">
                          <a:solidFill>
                            <a:srgbClr val="000000"/>
                          </a:solidFill>
                          <a:effectLst/>
                          <a:latin typeface="Calibri" panose="020F0502020204030204" pitchFamily="34" charset="0"/>
                        </a:rPr>
                        <a:t>100.0</a:t>
                      </a:r>
                    </a:p>
                  </a:txBody>
                  <a:tcPr marL="8572" marR="8572" marT="8572" marB="0" anchor="b">
                    <a:lnL w="12700" cap="flat" cmpd="sng" algn="ctr">
                      <a:solidFill>
                        <a:srgbClr val="000000"/>
                      </a:solidFill>
                      <a:prstDash val="solid"/>
                      <a:round/>
                      <a:headEnd type="none" w="med" len="med"/>
                      <a:tailEnd type="none" w="med" len="med"/>
                    </a:lnL>
                    <a:lnR>
                      <a:noFill/>
                    </a:lnR>
                    <a:lnT>
                      <a:noFill/>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93.9</a:t>
                      </a:r>
                    </a:p>
                  </a:txBody>
                  <a:tcPr marL="8572" marR="8572" marT="8572" marB="0" anchor="b">
                    <a:lnL>
                      <a:noFill/>
                    </a:lnL>
                    <a:lnR>
                      <a:noFill/>
                    </a:lnR>
                    <a:lnT>
                      <a:noFill/>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-6.1%</a:t>
                      </a:r>
                    </a:p>
                  </a:txBody>
                  <a:tcPr marL="8572" marR="8572" marT="8572" marB="0" anchor="b">
                    <a:lnL>
                      <a:noFill/>
                    </a:lnL>
                    <a:lnR w="12700" cap="flat" cmpd="sng" algn="ctr">
                      <a:solidFill>
                        <a:srgbClr val="000000"/>
                      </a:solidFill>
                      <a:prstDash val="solid"/>
                      <a:round/>
                      <a:headEnd type="none" w="med" len="med"/>
                      <a:tailEnd type="none" w="med" len="med"/>
                    </a:lnR>
                    <a:lnT>
                      <a:noFill/>
                    </a:lnT>
                    <a:lnB>
                      <a:noFill/>
                    </a:lnB>
                    <a:solidFill>
                      <a:srgbClr val="F2F2F2"/>
                    </a:solidFill>
                  </a:tcPr>
                </a:tc>
                <a:extLst>
                  <a:ext uri="{0D108BD9-81ED-4DB2-BD59-A6C34878D82A}">
                    <a16:rowId xmlns="" xmlns:a16="http://schemas.microsoft.com/office/drawing/2014/main" val="222554856"/>
                  </a:ext>
                </a:extLst>
              </a:tr>
              <a:tr h="171438">
                <a:tc>
                  <a:txBody>
                    <a:bodyPr/>
                    <a:lstStyle/>
                    <a:p>
                      <a:pPr algn="ctr" fontAlgn="b"/>
                      <a:r>
                        <a:rPr lang="es-MX" sz="1000" b="0" i="0" u="none" strike="noStrike" dirty="0">
                          <a:solidFill>
                            <a:srgbClr val="000000"/>
                          </a:solidFill>
                          <a:effectLst/>
                          <a:latin typeface="Calibri" panose="020F0502020204030204" pitchFamily="34" charset="0"/>
                        </a:rPr>
                        <a:t>99_SCOTIAB_7-15</a:t>
                      </a:r>
                    </a:p>
                  </a:txBody>
                  <a:tcPr marL="8572" marR="8572" marT="8572" marB="0" anchor="b">
                    <a:lnL w="12700" cap="flat" cmpd="sng" algn="ctr">
                      <a:solidFill>
                        <a:srgbClr val="000000"/>
                      </a:solidFill>
                      <a:prstDash val="solid"/>
                      <a:round/>
                      <a:headEnd type="none" w="med" len="med"/>
                      <a:tailEnd type="none" w="med" len="med"/>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b"/>
                      <a:r>
                        <a:rPr lang="it-IT" sz="1000" b="0" i="0" u="none" strike="noStrike">
                          <a:solidFill>
                            <a:srgbClr val="000000"/>
                          </a:solidFill>
                          <a:effectLst/>
                          <a:latin typeface="Calibri" panose="020F0502020204030204" pitchFamily="34" charset="0"/>
                        </a:rPr>
                        <a:t>Euro Stoxx 50/Fin. EUA</a:t>
                      </a:r>
                    </a:p>
                  </a:txBody>
                  <a:tcPr marL="8572" marR="8572" marT="8572" marB="0" anchor="b">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40</a:t>
                      </a:r>
                    </a:p>
                  </a:txBody>
                  <a:tcPr marL="8572" marR="8572" marT="8572" marB="0" anchor="b">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0.0%</a:t>
                      </a:r>
                    </a:p>
                  </a:txBody>
                  <a:tcPr marL="8572" marR="8572" marT="8572" marB="0" anchor="b">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0.6%</a:t>
                      </a:r>
                    </a:p>
                  </a:txBody>
                  <a:tcPr marL="8572" marR="8572" marT="8572" marB="0" anchor="b">
                    <a:lnL>
                      <a:noFill/>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l" fontAlgn="b"/>
                      <a:r>
                        <a:rPr lang="es-MX" sz="1000" b="0" i="0" u="none" strike="noStrike" dirty="0">
                          <a:solidFill>
                            <a:srgbClr val="000000"/>
                          </a:solidFill>
                          <a:effectLst/>
                          <a:latin typeface="Calibri" panose="020F0502020204030204" pitchFamily="34" charset="0"/>
                        </a:rPr>
                        <a:t> </a:t>
                      </a:r>
                    </a:p>
                  </a:txBody>
                  <a:tcPr marL="8572" marR="8572" marT="8572"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s-MX" sz="1000" b="0" i="0" u="none" strike="noStrike" dirty="0">
                          <a:solidFill>
                            <a:srgbClr val="000000"/>
                          </a:solidFill>
                          <a:effectLst/>
                          <a:latin typeface="Calibri" panose="020F0502020204030204" pitchFamily="34" charset="0"/>
                        </a:rPr>
                        <a:t>100.0</a:t>
                      </a:r>
                    </a:p>
                  </a:txBody>
                  <a:tcPr marL="8572" marR="8572" marT="8572" marB="0" anchor="b">
                    <a:lnL w="12700" cap="flat" cmpd="sng" algn="ctr">
                      <a:solidFill>
                        <a:srgbClr val="000000"/>
                      </a:solidFill>
                      <a:prstDash val="solid"/>
                      <a:round/>
                      <a:headEnd type="none" w="med" len="med"/>
                      <a:tailEnd type="none" w="med" len="med"/>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99.0</a:t>
                      </a:r>
                    </a:p>
                  </a:txBody>
                  <a:tcPr marL="8572" marR="8572" marT="8572" marB="0" anchor="b">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-1.0%</a:t>
                      </a:r>
                    </a:p>
                  </a:txBody>
                  <a:tcPr marL="8572" marR="8572" marT="8572" marB="0" anchor="b">
                    <a:lnL>
                      <a:noFill/>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 xmlns:a16="http://schemas.microsoft.com/office/drawing/2014/main" val="1977511384"/>
                  </a:ext>
                </a:extLst>
              </a:tr>
              <a:tr h="171438">
                <a:tc>
                  <a:txBody>
                    <a:bodyPr/>
                    <a:lstStyle/>
                    <a:p>
                      <a:pPr algn="l" fontAlgn="b"/>
                      <a:r>
                        <a:rPr lang="es-MX" sz="1000" b="0" i="0" u="none" strike="noStrike" dirty="0">
                          <a:solidFill>
                            <a:srgbClr val="000000"/>
                          </a:solidFill>
                          <a:effectLst/>
                          <a:latin typeface="Calibri" panose="020F0502020204030204" pitchFamily="34" charset="0"/>
                        </a:rPr>
                        <a:t> </a:t>
                      </a:r>
                    </a:p>
                  </a:txBody>
                  <a:tcPr marL="8572" marR="8572" marT="8572" marB="0" anchor="b">
                    <a:lnL w="1270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l" fontAlgn="b"/>
                      <a:r>
                        <a:rPr lang="es-MX" sz="1000" b="0" i="0" u="none" strike="noStrike" dirty="0">
                          <a:solidFill>
                            <a:srgbClr val="000000"/>
                          </a:solidFill>
                          <a:effectLst/>
                          <a:latin typeface="Calibri" panose="020F0502020204030204" pitchFamily="34" charset="0"/>
                        </a:rPr>
                        <a:t> </a:t>
                      </a:r>
                    </a:p>
                  </a:txBody>
                  <a:tcPr marL="8572" marR="8572" marT="8572" marB="0" anchor="b">
                    <a:lnL>
                      <a:noFill/>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b"/>
                      <a:r>
                        <a:rPr lang="es-MX" sz="1000" b="1" i="0" u="none" strike="noStrike" dirty="0">
                          <a:solidFill>
                            <a:srgbClr val="000000"/>
                          </a:solidFill>
                          <a:effectLst/>
                          <a:latin typeface="Calibri" panose="020F0502020204030204" pitchFamily="34" charset="0"/>
                        </a:rPr>
                        <a:t>1,109</a:t>
                      </a:r>
                    </a:p>
                  </a:txBody>
                  <a:tcPr marL="8572" marR="8572" marT="8572" marB="0" anchor="b">
                    <a:lnL>
                      <a:noFill/>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1.1%</a:t>
                      </a:r>
                    </a:p>
                  </a:txBody>
                  <a:tcPr marL="8572" marR="8572" marT="8572" marB="0" anchor="b">
                    <a:lnL>
                      <a:noFill/>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16.0%</a:t>
                      </a:r>
                    </a:p>
                  </a:txBody>
                  <a:tcPr marL="8572" marR="8572" marT="8572" marB="0" anchor="b">
                    <a:lnL>
                      <a:noFill/>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l" fontAlgn="b"/>
                      <a:r>
                        <a:rPr lang="es-MX" sz="1000" b="0" i="0" u="none" strike="noStrike" dirty="0">
                          <a:solidFill>
                            <a:srgbClr val="000000"/>
                          </a:solidFill>
                          <a:effectLst/>
                          <a:latin typeface="Calibri" panose="020F0502020204030204" pitchFamily="34" charset="0"/>
                        </a:rPr>
                        <a:t> </a:t>
                      </a:r>
                    </a:p>
                  </a:txBody>
                  <a:tcPr marL="8572" marR="8572" marT="8572"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s-MX" sz="1000" b="0" i="0" u="none" strike="noStrike" dirty="0">
                          <a:solidFill>
                            <a:srgbClr val="000000"/>
                          </a:solidFill>
                          <a:effectLst/>
                          <a:latin typeface="Calibri" panose="020F0502020204030204" pitchFamily="34" charset="0"/>
                        </a:rPr>
                        <a:t> </a:t>
                      </a:r>
                    </a:p>
                  </a:txBody>
                  <a:tcPr marL="8572" marR="8572" marT="8572" marB="0" anchor="b">
                    <a:lnL w="1270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 </a:t>
                      </a:r>
                    </a:p>
                  </a:txBody>
                  <a:tcPr marL="8572" marR="8572" marT="8572" marB="0" anchor="b">
                    <a:lnL>
                      <a:noFill/>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 </a:t>
                      </a:r>
                    </a:p>
                  </a:txBody>
                  <a:tcPr marL="8572" marR="8572" marT="8572" marB="0" anchor="b">
                    <a:lnL>
                      <a:noFill/>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solidFill>
                      <a:srgbClr val="F2F2F2"/>
                    </a:solidFill>
                  </a:tcPr>
                </a:tc>
                <a:extLst>
                  <a:ext uri="{0D108BD9-81ED-4DB2-BD59-A6C34878D82A}">
                    <a16:rowId xmlns="" xmlns:a16="http://schemas.microsoft.com/office/drawing/2014/main" val="4077912546"/>
                  </a:ext>
                </a:extLst>
              </a:tr>
              <a:tr h="171438">
                <a:tc>
                  <a:txBody>
                    <a:bodyPr/>
                    <a:lstStyle/>
                    <a:p>
                      <a:pPr algn="l" fontAlgn="b"/>
                      <a:r>
                        <a:rPr lang="es-MX" sz="1000" b="0" i="0" u="none" strike="noStrike" dirty="0">
                          <a:solidFill>
                            <a:srgbClr val="000000"/>
                          </a:solidFill>
                          <a:effectLst/>
                          <a:latin typeface="Calibri" panose="020F0502020204030204" pitchFamily="34" charset="0"/>
                        </a:rPr>
                        <a:t> </a:t>
                      </a:r>
                    </a:p>
                  </a:txBody>
                  <a:tcPr marL="8572" marR="8572" marT="8572" marB="0" anchor="b">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l" fontAlgn="b"/>
                      <a:r>
                        <a:rPr lang="es-MX" sz="1000" b="0" i="0" u="none" strike="noStrike" dirty="0">
                          <a:solidFill>
                            <a:srgbClr val="000000"/>
                          </a:solidFill>
                          <a:effectLst/>
                          <a:latin typeface="Calibri" panose="020F0502020204030204" pitchFamily="34" charset="0"/>
                        </a:rPr>
                        <a:t> </a:t>
                      </a:r>
                    </a:p>
                  </a:txBody>
                  <a:tcPr marL="8572" marR="8572" marT="8572" marB="0" anchor="b">
                    <a:lnL>
                      <a:noFill/>
                    </a:lnL>
                    <a:lnR>
                      <a:noFill/>
                    </a:lnR>
                    <a:lnT>
                      <a:noFill/>
                    </a:lnT>
                    <a:lnB>
                      <a:noFill/>
                    </a:lnB>
                    <a:solidFill>
                      <a:srgbClr val="FFFFFF"/>
                    </a:solidFill>
                  </a:tcPr>
                </a:tc>
                <a:tc>
                  <a:txBody>
                    <a:bodyPr/>
                    <a:lstStyle/>
                    <a:p>
                      <a:pPr algn="ctr" fontAlgn="b"/>
                      <a:r>
                        <a:rPr lang="es-MX" sz="1000" b="0" i="0" u="none" strike="noStrike" dirty="0">
                          <a:solidFill>
                            <a:srgbClr val="000000"/>
                          </a:solidFill>
                          <a:effectLst/>
                          <a:latin typeface="Calibri" panose="020F0502020204030204" pitchFamily="34" charset="0"/>
                        </a:rPr>
                        <a:t> </a:t>
                      </a:r>
                    </a:p>
                  </a:txBody>
                  <a:tcPr marL="8572" marR="8572" marT="8572" marB="0" anchor="b">
                    <a:lnL>
                      <a:noFill/>
                    </a:lnL>
                    <a:lnR>
                      <a:noFill/>
                    </a:lnR>
                    <a:lnT>
                      <a:noFill/>
                    </a:lnT>
                    <a:lnB>
                      <a:noFill/>
                    </a:lnB>
                    <a:solidFill>
                      <a:srgbClr val="FFFFFF"/>
                    </a:solidFill>
                  </a:tcPr>
                </a:tc>
                <a:tc>
                  <a:txBody>
                    <a:bodyPr/>
                    <a:lstStyle/>
                    <a:p>
                      <a:pPr algn="ctr" fontAlgn="b"/>
                      <a:r>
                        <a:rPr lang="es-MX" sz="1000" b="0" i="0" u="none" strike="noStrike" dirty="0">
                          <a:solidFill>
                            <a:srgbClr val="000000"/>
                          </a:solidFill>
                          <a:effectLst/>
                          <a:latin typeface="Calibri" panose="020F0502020204030204" pitchFamily="34" charset="0"/>
                        </a:rPr>
                        <a:t> </a:t>
                      </a:r>
                    </a:p>
                  </a:txBody>
                  <a:tcPr marL="8572" marR="8572" marT="8572" marB="0" anchor="b">
                    <a:lnL>
                      <a:noFill/>
                    </a:lnL>
                    <a:lnR>
                      <a:noFill/>
                    </a:lnR>
                    <a:lnT>
                      <a:noFill/>
                    </a:lnT>
                    <a:lnB>
                      <a:noFill/>
                    </a:lnB>
                    <a:solidFill>
                      <a:srgbClr val="FFFFFF"/>
                    </a:solidFill>
                  </a:tcPr>
                </a:tc>
                <a:tc>
                  <a:txBody>
                    <a:bodyPr/>
                    <a:lstStyle/>
                    <a:p>
                      <a:pPr algn="ctr" fontAlgn="b"/>
                      <a:r>
                        <a:rPr lang="es-MX" sz="1000" b="0" i="0" u="none" strike="noStrike" dirty="0">
                          <a:solidFill>
                            <a:srgbClr val="000000"/>
                          </a:solidFill>
                          <a:effectLst/>
                          <a:latin typeface="Calibri" panose="020F0502020204030204" pitchFamily="34" charset="0"/>
                        </a:rPr>
                        <a:t> </a:t>
                      </a:r>
                    </a:p>
                  </a:txBody>
                  <a:tcPr marL="8572" marR="8572" marT="8572"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l" fontAlgn="b"/>
                      <a:r>
                        <a:rPr lang="es-MX" sz="1000" b="0" i="0" u="none" strike="noStrike" dirty="0">
                          <a:solidFill>
                            <a:srgbClr val="000000"/>
                          </a:solidFill>
                          <a:effectLst/>
                          <a:latin typeface="Calibri" panose="020F0502020204030204" pitchFamily="34" charset="0"/>
                        </a:rPr>
                        <a:t> </a:t>
                      </a:r>
                    </a:p>
                  </a:txBody>
                  <a:tcPr marL="8572" marR="8572" marT="8572"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s-MX" sz="1000" b="0" i="0" u="none" strike="noStrike" dirty="0">
                          <a:solidFill>
                            <a:srgbClr val="000000"/>
                          </a:solidFill>
                          <a:effectLst/>
                          <a:latin typeface="Calibri" panose="020F0502020204030204" pitchFamily="34" charset="0"/>
                        </a:rPr>
                        <a:t> </a:t>
                      </a:r>
                    </a:p>
                  </a:txBody>
                  <a:tcPr marL="8572" marR="8572" marT="8572" marB="0" anchor="b">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fontAlgn="b"/>
                      <a:r>
                        <a:rPr lang="es-MX" sz="1000" b="0" i="0" u="none" strike="noStrike" dirty="0">
                          <a:solidFill>
                            <a:srgbClr val="000000"/>
                          </a:solidFill>
                          <a:effectLst/>
                          <a:latin typeface="Calibri" panose="020F0502020204030204" pitchFamily="34" charset="0"/>
                        </a:rPr>
                        <a:t> </a:t>
                      </a:r>
                    </a:p>
                  </a:txBody>
                  <a:tcPr marL="8572" marR="8572" marT="8572" marB="0" anchor="b">
                    <a:lnL>
                      <a:noFill/>
                    </a:lnL>
                    <a:lnR>
                      <a:noFill/>
                    </a:lnR>
                    <a:lnT>
                      <a:noFill/>
                    </a:lnT>
                    <a:lnB>
                      <a:noFill/>
                    </a:lnB>
                    <a:solidFill>
                      <a:srgbClr val="FFFFFF"/>
                    </a:solidFill>
                  </a:tcPr>
                </a:tc>
                <a:tc>
                  <a:txBody>
                    <a:bodyPr/>
                    <a:lstStyle/>
                    <a:p>
                      <a:pPr algn="ctr" fontAlgn="b"/>
                      <a:r>
                        <a:rPr lang="es-MX" sz="1000" b="0" i="0" u="none" strike="noStrike" dirty="0">
                          <a:solidFill>
                            <a:srgbClr val="000000"/>
                          </a:solidFill>
                          <a:effectLst/>
                          <a:latin typeface="Calibri" panose="020F0502020204030204" pitchFamily="34" charset="0"/>
                        </a:rPr>
                        <a:t> </a:t>
                      </a:r>
                    </a:p>
                  </a:txBody>
                  <a:tcPr marL="8572" marR="8572" marT="8572" marB="0" anchor="b">
                    <a:lnL>
                      <a:noFill/>
                    </a:lnL>
                    <a:lnR w="12700" cap="flat" cmpd="sng" algn="ctr">
                      <a:solidFill>
                        <a:srgbClr val="000000"/>
                      </a:solidFill>
                      <a:prstDash val="solid"/>
                      <a:round/>
                      <a:headEnd type="none" w="med" len="med"/>
                      <a:tailEnd type="none" w="med" len="med"/>
                    </a:lnR>
                    <a:lnT>
                      <a:noFill/>
                    </a:lnT>
                    <a:lnB>
                      <a:noFill/>
                    </a:lnB>
                    <a:solidFill>
                      <a:srgbClr val="FFFFFF"/>
                    </a:solidFill>
                  </a:tcPr>
                </a:tc>
                <a:extLst>
                  <a:ext uri="{0D108BD9-81ED-4DB2-BD59-A6C34878D82A}">
                    <a16:rowId xmlns="" xmlns:a16="http://schemas.microsoft.com/office/drawing/2014/main" val="1976629409"/>
                  </a:ext>
                </a:extLst>
              </a:tr>
              <a:tr h="180010">
                <a:tc>
                  <a:txBody>
                    <a:bodyPr/>
                    <a:lstStyle/>
                    <a:p>
                      <a:pPr algn="ctr" fontAlgn="b"/>
                      <a:r>
                        <a:rPr lang="es-MX" sz="1000" b="0" i="0" u="none" strike="noStrike" dirty="0">
                          <a:solidFill>
                            <a:srgbClr val="000000"/>
                          </a:solidFill>
                          <a:effectLst/>
                          <a:latin typeface="Calibri" panose="020F0502020204030204" pitchFamily="34" charset="0"/>
                        </a:rPr>
                        <a:t>Total</a:t>
                      </a:r>
                    </a:p>
                  </a:txBody>
                  <a:tcPr marL="8572" marR="8572" marT="8572" marB="0" anchor="b">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solidFill>
                      <a:srgbClr val="F2F2F2"/>
                    </a:solidFill>
                  </a:tcPr>
                </a:tc>
                <a:tc>
                  <a:txBody>
                    <a:bodyPr/>
                    <a:lstStyle/>
                    <a:p>
                      <a:pPr algn="l" fontAlgn="b"/>
                      <a:r>
                        <a:rPr lang="es-MX" sz="1000" b="0" i="0" u="none" strike="noStrike" dirty="0">
                          <a:solidFill>
                            <a:srgbClr val="000000"/>
                          </a:solidFill>
                          <a:effectLst/>
                          <a:latin typeface="Calibri" panose="020F0502020204030204" pitchFamily="34" charset="0"/>
                        </a:rPr>
                        <a:t> </a:t>
                      </a:r>
                    </a:p>
                  </a:txBody>
                  <a:tcPr marL="8572" marR="8572" marT="8572" marB="0" anchor="b">
                    <a:lnL>
                      <a:noFill/>
                    </a:lnL>
                    <a:lnR>
                      <a:noFill/>
                    </a:lnR>
                    <a:lnT>
                      <a:noFill/>
                    </a:lnT>
                    <a:lnB w="1270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1000" b="1" i="0" u="none" strike="noStrike" dirty="0">
                          <a:solidFill>
                            <a:srgbClr val="000000"/>
                          </a:solidFill>
                          <a:effectLst/>
                          <a:latin typeface="Calibri" panose="020F0502020204030204" pitchFamily="34" charset="0"/>
                        </a:rPr>
                        <a:t>1,603</a:t>
                      </a:r>
                    </a:p>
                  </a:txBody>
                  <a:tcPr marL="8572" marR="8572" marT="8572" marB="0" anchor="b">
                    <a:lnL>
                      <a:noFill/>
                    </a:lnL>
                    <a:lnR>
                      <a:noFill/>
                    </a:lnR>
                    <a:lnT>
                      <a:noFill/>
                    </a:lnT>
                    <a:lnB w="1270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1.5%</a:t>
                      </a:r>
                    </a:p>
                  </a:txBody>
                  <a:tcPr marL="8572" marR="8572" marT="8572" marB="0" anchor="b">
                    <a:lnL>
                      <a:noFill/>
                    </a:lnL>
                    <a:lnR>
                      <a:noFill/>
                    </a:lnR>
                    <a:lnT>
                      <a:noFill/>
                    </a:lnT>
                    <a:lnB w="1270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23.1%</a:t>
                      </a:r>
                    </a:p>
                  </a:txBody>
                  <a:tcPr marL="8572" marR="8572" marT="8572" marB="0" anchor="b">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F2F2F2"/>
                    </a:solidFill>
                  </a:tcPr>
                </a:tc>
                <a:tc>
                  <a:txBody>
                    <a:bodyPr/>
                    <a:lstStyle/>
                    <a:p>
                      <a:pPr algn="l" fontAlgn="b"/>
                      <a:r>
                        <a:rPr lang="es-MX" sz="1000" b="0" i="0" u="none" strike="noStrike" dirty="0">
                          <a:solidFill>
                            <a:srgbClr val="000000"/>
                          </a:solidFill>
                          <a:effectLst/>
                          <a:latin typeface="Calibri" panose="020F0502020204030204" pitchFamily="34" charset="0"/>
                        </a:rPr>
                        <a:t> </a:t>
                      </a:r>
                    </a:p>
                  </a:txBody>
                  <a:tcPr marL="8572" marR="8572" marT="8572"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s-MX" sz="1000" b="0" i="0" u="none" strike="noStrike" dirty="0">
                          <a:solidFill>
                            <a:srgbClr val="000000"/>
                          </a:solidFill>
                          <a:effectLst/>
                          <a:latin typeface="Calibri" panose="020F0502020204030204" pitchFamily="34" charset="0"/>
                        </a:rPr>
                        <a:t> </a:t>
                      </a:r>
                    </a:p>
                  </a:txBody>
                  <a:tcPr marL="8572" marR="8572" marT="8572" marB="0" anchor="b">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 </a:t>
                      </a:r>
                    </a:p>
                  </a:txBody>
                  <a:tcPr marL="8572" marR="8572" marT="8572" marB="0" anchor="b">
                    <a:lnL>
                      <a:noFill/>
                    </a:lnL>
                    <a:lnR>
                      <a:noFill/>
                    </a:lnR>
                    <a:lnT>
                      <a:noFill/>
                    </a:lnT>
                    <a:lnB w="1270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 </a:t>
                      </a:r>
                    </a:p>
                  </a:txBody>
                  <a:tcPr marL="8572" marR="8572" marT="8572" marB="0" anchor="b">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F2F2F2"/>
                    </a:solidFill>
                  </a:tcPr>
                </a:tc>
                <a:extLst>
                  <a:ext uri="{0D108BD9-81ED-4DB2-BD59-A6C34878D82A}">
                    <a16:rowId xmlns="" xmlns:a16="http://schemas.microsoft.com/office/drawing/2014/main" val="3000094587"/>
                  </a:ext>
                </a:extLst>
              </a:tr>
              <a:tr h="180010">
                <a:tc>
                  <a:txBody>
                    <a:bodyPr/>
                    <a:lstStyle/>
                    <a:p>
                      <a:pPr algn="l" fontAlgn="b"/>
                      <a:r>
                        <a:rPr lang="es-MX" sz="1000" b="0" i="0" u="none" strike="noStrike" dirty="0">
                          <a:solidFill>
                            <a:srgbClr val="000000"/>
                          </a:solidFill>
                          <a:effectLst/>
                          <a:latin typeface="Calibri" panose="020F0502020204030204" pitchFamily="34" charset="0"/>
                        </a:rPr>
                        <a:t> </a:t>
                      </a:r>
                    </a:p>
                  </a:txBody>
                  <a:tcPr marL="8572" marR="8572" marT="8572" marB="0" anchor="b">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s-MX" sz="1000" b="0" i="0" u="none" strike="noStrike" dirty="0">
                          <a:solidFill>
                            <a:srgbClr val="000000"/>
                          </a:solidFill>
                          <a:effectLst/>
                          <a:latin typeface="Calibri" panose="020F0502020204030204" pitchFamily="34" charset="0"/>
                        </a:rPr>
                        <a:t> </a:t>
                      </a:r>
                    </a:p>
                  </a:txBody>
                  <a:tcPr marL="8572" marR="8572" marT="8572" marB="0" anchor="b">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s-MX" sz="1000" b="0" i="0" u="none" strike="noStrike" dirty="0">
                          <a:solidFill>
                            <a:srgbClr val="000000"/>
                          </a:solidFill>
                          <a:effectLst/>
                          <a:latin typeface="Calibri" panose="020F0502020204030204" pitchFamily="34" charset="0"/>
                        </a:rPr>
                        <a:t> </a:t>
                      </a:r>
                    </a:p>
                  </a:txBody>
                  <a:tcPr marL="8572" marR="8572" marT="8572" marB="0" anchor="b">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s-MX" sz="1000" b="0" i="0" u="none" strike="noStrike" dirty="0">
                          <a:solidFill>
                            <a:srgbClr val="000000"/>
                          </a:solidFill>
                          <a:effectLst/>
                          <a:latin typeface="Calibri" panose="020F0502020204030204" pitchFamily="34" charset="0"/>
                        </a:rPr>
                        <a:t> </a:t>
                      </a:r>
                    </a:p>
                  </a:txBody>
                  <a:tcPr marL="8572" marR="8572" marT="8572" marB="0" anchor="b">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s-MX" sz="1000" b="0" i="0" u="none" strike="noStrike" dirty="0">
                          <a:solidFill>
                            <a:srgbClr val="000000"/>
                          </a:solidFill>
                          <a:effectLst/>
                          <a:latin typeface="Calibri" panose="020F0502020204030204" pitchFamily="34" charset="0"/>
                        </a:rPr>
                        <a:t> </a:t>
                      </a:r>
                    </a:p>
                  </a:txBody>
                  <a:tcPr marL="8572" marR="8572" marT="8572" marB="0" anchor="b">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s-MX" sz="1000" b="0" i="0" u="none" strike="noStrike" dirty="0">
                          <a:solidFill>
                            <a:srgbClr val="000000"/>
                          </a:solidFill>
                          <a:effectLst/>
                          <a:latin typeface="Calibri" panose="020F0502020204030204" pitchFamily="34" charset="0"/>
                        </a:rPr>
                        <a:t> </a:t>
                      </a:r>
                    </a:p>
                  </a:txBody>
                  <a:tcPr marL="8572" marR="8572" marT="8572" marB="0" anchor="b">
                    <a:lnL>
                      <a:noFill/>
                    </a:lnL>
                    <a:lnR>
                      <a:noFill/>
                    </a:lnR>
                    <a:lnT>
                      <a:noFill/>
                    </a:lnT>
                    <a:lnB>
                      <a:noFill/>
                    </a:lnB>
                    <a:solidFill>
                      <a:srgbClr val="FFFFFF"/>
                    </a:solidFill>
                  </a:tcPr>
                </a:tc>
                <a:tc>
                  <a:txBody>
                    <a:bodyPr/>
                    <a:lstStyle/>
                    <a:p>
                      <a:pPr algn="ctr" fontAlgn="b"/>
                      <a:r>
                        <a:rPr lang="es-MX" sz="1000" b="0" i="0" u="none" strike="noStrike" dirty="0">
                          <a:solidFill>
                            <a:srgbClr val="000000"/>
                          </a:solidFill>
                          <a:effectLst/>
                          <a:latin typeface="Calibri" panose="020F0502020204030204" pitchFamily="34" charset="0"/>
                        </a:rPr>
                        <a:t> </a:t>
                      </a:r>
                    </a:p>
                  </a:txBody>
                  <a:tcPr marL="8572" marR="8572" marT="8572" marB="0" anchor="b">
                    <a:lnL>
                      <a:noFill/>
                    </a:lnL>
                    <a:lnR>
                      <a:noFill/>
                    </a:lnR>
                    <a:lnT w="12700" cap="flat" cmpd="sng" algn="ctr">
                      <a:solidFill>
                        <a:srgbClr val="000000"/>
                      </a:solidFill>
                      <a:prstDash val="solid"/>
                      <a:round/>
                      <a:headEnd type="none" w="med" len="med"/>
                      <a:tailEnd type="none" w="med" len="med"/>
                    </a:lnT>
                    <a:lnB>
                      <a:noFill/>
                    </a:lnB>
                    <a:solidFill>
                      <a:srgbClr val="FFFFFF"/>
                    </a:solidFill>
                  </a:tcPr>
                </a:tc>
                <a:tc>
                  <a:txBody>
                    <a:bodyPr/>
                    <a:lstStyle/>
                    <a:p>
                      <a:pPr algn="ctr" fontAlgn="b"/>
                      <a:r>
                        <a:rPr lang="es-MX" sz="1000" b="0" i="0" u="none" strike="noStrike" dirty="0">
                          <a:solidFill>
                            <a:srgbClr val="000000"/>
                          </a:solidFill>
                          <a:effectLst/>
                          <a:latin typeface="Calibri" panose="020F0502020204030204" pitchFamily="34" charset="0"/>
                        </a:rPr>
                        <a:t> </a:t>
                      </a:r>
                    </a:p>
                  </a:txBody>
                  <a:tcPr marL="8572" marR="8572" marT="8572" marB="0" anchor="b">
                    <a:lnL>
                      <a:noFill/>
                    </a:lnL>
                    <a:lnR>
                      <a:noFill/>
                    </a:lnR>
                    <a:lnT w="12700" cap="flat" cmpd="sng" algn="ctr">
                      <a:solidFill>
                        <a:srgbClr val="000000"/>
                      </a:solidFill>
                      <a:prstDash val="solid"/>
                      <a:round/>
                      <a:headEnd type="none" w="med" len="med"/>
                      <a:tailEnd type="none" w="med" len="med"/>
                    </a:lnT>
                    <a:lnB>
                      <a:noFill/>
                    </a:lnB>
                    <a:solidFill>
                      <a:srgbClr val="FFFFFF"/>
                    </a:solidFill>
                  </a:tcPr>
                </a:tc>
                <a:tc>
                  <a:txBody>
                    <a:bodyPr/>
                    <a:lstStyle/>
                    <a:p>
                      <a:pPr algn="ctr" fontAlgn="b"/>
                      <a:r>
                        <a:rPr lang="es-MX" sz="1000" b="0" i="0" u="none" strike="noStrike" dirty="0">
                          <a:solidFill>
                            <a:srgbClr val="000000"/>
                          </a:solidFill>
                          <a:effectLst/>
                          <a:latin typeface="Calibri" panose="020F0502020204030204" pitchFamily="34" charset="0"/>
                        </a:rPr>
                        <a:t> </a:t>
                      </a:r>
                    </a:p>
                  </a:txBody>
                  <a:tcPr marL="8572" marR="8572" marT="8572" marB="0" anchor="b">
                    <a:lnL>
                      <a:noFill/>
                    </a:lnL>
                    <a:lnR>
                      <a:noFill/>
                    </a:lnR>
                    <a:lnT w="12700" cap="flat" cmpd="sng" algn="ctr">
                      <a:solidFill>
                        <a:srgbClr val="000000"/>
                      </a:solidFill>
                      <a:prstDash val="solid"/>
                      <a:round/>
                      <a:headEnd type="none" w="med" len="med"/>
                      <a:tailEnd type="none" w="med" len="med"/>
                    </a:lnT>
                    <a:lnB>
                      <a:noFill/>
                    </a:lnB>
                    <a:solidFill>
                      <a:srgbClr val="FFFFFF"/>
                    </a:solidFill>
                  </a:tcPr>
                </a:tc>
                <a:extLst>
                  <a:ext uri="{0D108BD9-81ED-4DB2-BD59-A6C34878D82A}">
                    <a16:rowId xmlns="" xmlns:a16="http://schemas.microsoft.com/office/drawing/2014/main" val="1331472301"/>
                  </a:ext>
                </a:extLst>
              </a:tr>
              <a:tr h="180010">
                <a:tc gridSpan="5">
                  <a:txBody>
                    <a:bodyPr/>
                    <a:lstStyle/>
                    <a:p>
                      <a:pPr algn="ctr" fontAlgn="b"/>
                      <a:r>
                        <a:rPr lang="es-MX" sz="1000" b="1" i="0" u="none" strike="noStrike" dirty="0">
                          <a:solidFill>
                            <a:srgbClr val="FFFFFF"/>
                          </a:solidFill>
                          <a:effectLst/>
                          <a:latin typeface="Calibri" panose="020F0502020204030204" pitchFamily="34" charset="0"/>
                        </a:rPr>
                        <a:t>Asía</a:t>
                      </a:r>
                    </a:p>
                  </a:txBody>
                  <a:tcPr marL="8572" marR="8572" marT="8572"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hMerge="1">
                  <a:txBody>
                    <a:bodyPr/>
                    <a:lstStyle/>
                    <a:p>
                      <a:endParaRPr lang="es-MX"/>
                    </a:p>
                  </a:txBody>
                  <a:tcPr/>
                </a:tc>
                <a:tc hMerge="1">
                  <a:txBody>
                    <a:bodyPr/>
                    <a:lstStyle/>
                    <a:p>
                      <a:endParaRPr lang="es-MX"/>
                    </a:p>
                  </a:txBody>
                  <a:tcPr/>
                </a:tc>
                <a:tc hMerge="1">
                  <a:txBody>
                    <a:bodyPr/>
                    <a:lstStyle/>
                    <a:p>
                      <a:endParaRPr lang="es-MX"/>
                    </a:p>
                  </a:txBody>
                  <a:tcPr/>
                </a:tc>
                <a:tc hMerge="1">
                  <a:txBody>
                    <a:bodyPr/>
                    <a:lstStyle/>
                    <a:p>
                      <a:endParaRPr lang="es-MX"/>
                    </a:p>
                  </a:txBody>
                  <a:tcPr/>
                </a:tc>
                <a:tc>
                  <a:txBody>
                    <a:bodyPr/>
                    <a:lstStyle/>
                    <a:p>
                      <a:pPr algn="l" fontAlgn="b"/>
                      <a:r>
                        <a:rPr lang="es-MX" sz="1000" b="0" i="0" u="none" strike="noStrike" dirty="0">
                          <a:solidFill>
                            <a:srgbClr val="000000"/>
                          </a:solidFill>
                          <a:effectLst/>
                          <a:latin typeface="Calibri" panose="020F0502020204030204" pitchFamily="34" charset="0"/>
                        </a:rPr>
                        <a:t> </a:t>
                      </a:r>
                    </a:p>
                  </a:txBody>
                  <a:tcPr marL="8572" marR="8572" marT="8572" marB="0" anchor="b">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ctr" fontAlgn="b"/>
                      <a:r>
                        <a:rPr lang="es-MX" sz="1000" b="0" i="0" u="none" strike="noStrike" dirty="0">
                          <a:solidFill>
                            <a:srgbClr val="000000"/>
                          </a:solidFill>
                          <a:effectLst/>
                          <a:latin typeface="Calibri" panose="020F0502020204030204" pitchFamily="34" charset="0"/>
                        </a:rPr>
                        <a:t> </a:t>
                      </a:r>
                    </a:p>
                  </a:txBody>
                  <a:tcPr marL="8572" marR="8572" marT="8572" marB="0" anchor="b">
                    <a:lnL>
                      <a:noFill/>
                    </a:lnL>
                    <a:lnR>
                      <a:noFill/>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algn="ctr" fontAlgn="b"/>
                      <a:r>
                        <a:rPr lang="es-MX" sz="1000" b="0" i="0" u="none" strike="noStrike" dirty="0">
                          <a:solidFill>
                            <a:srgbClr val="000000"/>
                          </a:solidFill>
                          <a:effectLst/>
                          <a:latin typeface="Calibri" panose="020F0502020204030204" pitchFamily="34" charset="0"/>
                        </a:rPr>
                        <a:t> </a:t>
                      </a:r>
                    </a:p>
                  </a:txBody>
                  <a:tcPr marL="8572" marR="8572" marT="8572" marB="0" anchor="b">
                    <a:lnL>
                      <a:noFill/>
                    </a:lnL>
                    <a:lnR>
                      <a:noFill/>
                    </a:lnR>
                    <a:lnT>
                      <a:noFill/>
                    </a:lnT>
                    <a:lnB w="12700" cap="flat" cmpd="sng" algn="ctr">
                      <a:solidFill>
                        <a:srgbClr val="000000"/>
                      </a:solidFill>
                      <a:prstDash val="solid"/>
                      <a:round/>
                      <a:headEnd type="none" w="med" len="med"/>
                      <a:tailEnd type="none" w="med" len="med"/>
                    </a:lnB>
                    <a:solidFill>
                      <a:srgbClr val="FFFFFF"/>
                    </a:solidFill>
                  </a:tcPr>
                </a:tc>
                <a:tc>
                  <a:txBody>
                    <a:bodyPr/>
                    <a:lstStyle/>
                    <a:p>
                      <a:pPr algn="ctr" fontAlgn="b"/>
                      <a:r>
                        <a:rPr lang="es-MX" sz="1000" b="0" i="0" u="none" strike="noStrike" dirty="0">
                          <a:solidFill>
                            <a:srgbClr val="000000"/>
                          </a:solidFill>
                          <a:effectLst/>
                          <a:latin typeface="Calibri" panose="020F0502020204030204" pitchFamily="34" charset="0"/>
                        </a:rPr>
                        <a:t> </a:t>
                      </a:r>
                    </a:p>
                  </a:txBody>
                  <a:tcPr marL="8572" marR="8572" marT="8572" marB="0" anchor="b">
                    <a:lnL>
                      <a:noFill/>
                    </a:lnL>
                    <a:lnR>
                      <a:noFill/>
                    </a:lnR>
                    <a:lnT>
                      <a:noFill/>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 xmlns:a16="http://schemas.microsoft.com/office/drawing/2014/main" val="2881128719"/>
                  </a:ext>
                </a:extLst>
              </a:tr>
              <a:tr h="171438">
                <a:tc>
                  <a:txBody>
                    <a:bodyPr/>
                    <a:lstStyle/>
                    <a:p>
                      <a:pPr algn="ctr" fontAlgn="b"/>
                      <a:r>
                        <a:rPr lang="es-MX" sz="1000" b="1" i="0" u="none" strike="noStrike" dirty="0">
                          <a:solidFill>
                            <a:srgbClr val="FFFFFF"/>
                          </a:solidFill>
                          <a:effectLst/>
                          <a:latin typeface="Calibri" panose="020F0502020204030204" pitchFamily="34" charset="0"/>
                        </a:rPr>
                        <a:t> </a:t>
                      </a:r>
                    </a:p>
                  </a:txBody>
                  <a:tcPr marL="8572" marR="8572" marT="8572" marB="0" anchor="b">
                    <a:lnL w="1270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fontAlgn="b"/>
                      <a:r>
                        <a:rPr lang="es-MX" sz="1000" b="1" i="0" u="none" strike="noStrike" dirty="0">
                          <a:solidFill>
                            <a:srgbClr val="FFFFFF"/>
                          </a:solidFill>
                          <a:effectLst/>
                          <a:latin typeface="Calibri" panose="020F0502020204030204" pitchFamily="34" charset="0"/>
                        </a:rPr>
                        <a:t>Subyacente</a:t>
                      </a:r>
                    </a:p>
                  </a:txBody>
                  <a:tcPr marL="8572" marR="8572" marT="8572"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fontAlgn="b"/>
                      <a:r>
                        <a:rPr lang="es-MX" sz="1000" b="1" i="0" u="none" strike="noStrike" dirty="0">
                          <a:solidFill>
                            <a:srgbClr val="FFFFFF"/>
                          </a:solidFill>
                          <a:effectLst/>
                          <a:latin typeface="Calibri" panose="020F0502020204030204" pitchFamily="34" charset="0"/>
                        </a:rPr>
                        <a:t>Monto (mdp)</a:t>
                      </a:r>
                    </a:p>
                  </a:txBody>
                  <a:tcPr marL="8572" marR="8572" marT="8572"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fontAlgn="b"/>
                      <a:r>
                        <a:rPr lang="es-MX" sz="1000" b="1" i="0" u="none" strike="noStrike" dirty="0">
                          <a:solidFill>
                            <a:srgbClr val="FFFFFF"/>
                          </a:solidFill>
                          <a:effectLst/>
                          <a:latin typeface="Calibri" panose="020F0502020204030204" pitchFamily="34" charset="0"/>
                        </a:rPr>
                        <a:t>% Portafolio</a:t>
                      </a:r>
                    </a:p>
                  </a:txBody>
                  <a:tcPr marL="8572" marR="8572" marT="8572"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fontAlgn="b"/>
                      <a:r>
                        <a:rPr lang="es-MX" sz="1000" b="1" i="0" u="none" strike="noStrike" dirty="0">
                          <a:solidFill>
                            <a:srgbClr val="FFFFFF"/>
                          </a:solidFill>
                          <a:effectLst/>
                          <a:latin typeface="Calibri" panose="020F0502020204030204" pitchFamily="34" charset="0"/>
                        </a:rPr>
                        <a:t>% RV</a:t>
                      </a:r>
                    </a:p>
                  </a:txBody>
                  <a:tcPr marL="8572" marR="8572" marT="8572" marB="0" anchor="b">
                    <a:lnL>
                      <a:noFill/>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l" fontAlgn="b"/>
                      <a:r>
                        <a:rPr lang="es-MX" sz="1000" b="0" i="0" u="none" strike="noStrike" dirty="0">
                          <a:solidFill>
                            <a:srgbClr val="000000"/>
                          </a:solidFill>
                          <a:effectLst/>
                          <a:latin typeface="Calibri" panose="020F0502020204030204" pitchFamily="34" charset="0"/>
                        </a:rPr>
                        <a:t> </a:t>
                      </a:r>
                    </a:p>
                  </a:txBody>
                  <a:tcPr marL="8572" marR="8572" marT="8572"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s-MX" sz="1000" b="1" i="0" u="none" strike="noStrike" dirty="0">
                          <a:solidFill>
                            <a:srgbClr val="FFFFFF"/>
                          </a:solidFill>
                          <a:effectLst/>
                          <a:latin typeface="Calibri" panose="020F0502020204030204" pitchFamily="34" charset="0"/>
                        </a:rPr>
                        <a:t>Costo Prom Unit. Adq.</a:t>
                      </a:r>
                    </a:p>
                  </a:txBody>
                  <a:tcPr marL="8572" marR="8572" marT="8572" marB="0" anchor="b">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fontAlgn="b"/>
                      <a:r>
                        <a:rPr lang="es-MX" sz="1000" b="1" i="0" u="none" strike="noStrike" dirty="0">
                          <a:solidFill>
                            <a:srgbClr val="FFFFFF"/>
                          </a:solidFill>
                          <a:effectLst/>
                          <a:latin typeface="Calibri" panose="020F0502020204030204" pitchFamily="34" charset="0"/>
                        </a:rPr>
                        <a:t>Valor Actual</a:t>
                      </a:r>
                    </a:p>
                  </a:txBody>
                  <a:tcPr marL="8572" marR="8572" marT="8572" marB="0" anchor="b">
                    <a:lnL>
                      <a:noFill/>
                    </a:lnL>
                    <a:lnR>
                      <a:noFill/>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fontAlgn="b"/>
                      <a:r>
                        <a:rPr lang="es-MX" sz="1000" b="1" i="0" u="none" strike="noStrike" dirty="0">
                          <a:solidFill>
                            <a:srgbClr val="FFFFFF"/>
                          </a:solidFill>
                          <a:effectLst/>
                          <a:latin typeface="Calibri" panose="020F0502020204030204" pitchFamily="34" charset="0"/>
                        </a:rPr>
                        <a:t>Rendimiento</a:t>
                      </a:r>
                    </a:p>
                  </a:txBody>
                  <a:tcPr marL="8572" marR="8572" marT="8572"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extLst>
                  <a:ext uri="{0D108BD9-81ED-4DB2-BD59-A6C34878D82A}">
                    <a16:rowId xmlns="" xmlns:a16="http://schemas.microsoft.com/office/drawing/2014/main" val="2748123913"/>
                  </a:ext>
                </a:extLst>
              </a:tr>
              <a:tr h="180010">
                <a:tc>
                  <a:txBody>
                    <a:bodyPr/>
                    <a:lstStyle/>
                    <a:p>
                      <a:pPr algn="ctr" fontAlgn="b"/>
                      <a:r>
                        <a:rPr lang="es-MX" sz="1000" b="0" i="0" u="none" strike="noStrike" dirty="0">
                          <a:solidFill>
                            <a:srgbClr val="000000"/>
                          </a:solidFill>
                          <a:effectLst/>
                          <a:latin typeface="Calibri" panose="020F0502020204030204" pitchFamily="34" charset="0"/>
                        </a:rPr>
                        <a:t>1I_DXJ_*</a:t>
                      </a:r>
                    </a:p>
                  </a:txBody>
                  <a:tcPr marL="8572" marR="8572" marT="8572" marB="0" anchor="b">
                    <a:lnL w="1270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2F2F2"/>
                    </a:solidFill>
                  </a:tcPr>
                </a:tc>
                <a:tc>
                  <a:txBody>
                    <a:bodyPr/>
                    <a:lstStyle/>
                    <a:p>
                      <a:pPr algn="l" fontAlgn="b"/>
                      <a:r>
                        <a:rPr lang="es-MX" sz="1000" b="0" i="0" u="none" strike="noStrike" dirty="0">
                          <a:solidFill>
                            <a:srgbClr val="000000"/>
                          </a:solidFill>
                          <a:effectLst/>
                          <a:latin typeface="Calibri" panose="020F0502020204030204" pitchFamily="34" charset="0"/>
                        </a:rPr>
                        <a:t> </a:t>
                      </a:r>
                    </a:p>
                  </a:txBody>
                  <a:tcPr marL="8572" marR="8572" marT="8572" marB="0" anchor="b">
                    <a:lnL>
                      <a:noFill/>
                    </a:lnL>
                    <a:lnR>
                      <a:noFill/>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1000" b="1" i="0" u="none" strike="noStrike" dirty="0">
                          <a:solidFill>
                            <a:srgbClr val="000000"/>
                          </a:solidFill>
                          <a:effectLst/>
                          <a:latin typeface="Calibri" panose="020F0502020204030204" pitchFamily="34" charset="0"/>
                        </a:rPr>
                        <a:t>722</a:t>
                      </a:r>
                    </a:p>
                  </a:txBody>
                  <a:tcPr marL="8572" marR="8572" marT="8572" marB="0" anchor="b">
                    <a:lnL>
                      <a:noFill/>
                    </a:lnL>
                    <a:lnR>
                      <a:noFill/>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0.7%</a:t>
                      </a:r>
                    </a:p>
                  </a:txBody>
                  <a:tcPr marL="8572" marR="8572" marT="8572" marB="0" anchor="b">
                    <a:lnL>
                      <a:noFill/>
                    </a:lnL>
                    <a:lnR>
                      <a:noFill/>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10.4%</a:t>
                      </a:r>
                    </a:p>
                  </a:txBody>
                  <a:tcPr marL="8572" marR="8572" marT="8572" marB="0" anchor="b">
                    <a:lnL>
                      <a:noFill/>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2F2F2"/>
                    </a:solidFill>
                  </a:tcPr>
                </a:tc>
                <a:tc>
                  <a:txBody>
                    <a:bodyPr/>
                    <a:lstStyle/>
                    <a:p>
                      <a:pPr algn="l" fontAlgn="b"/>
                      <a:r>
                        <a:rPr lang="es-MX" sz="1000" b="0" i="0" u="none" strike="noStrike" dirty="0">
                          <a:solidFill>
                            <a:srgbClr val="000000"/>
                          </a:solidFill>
                          <a:effectLst/>
                          <a:latin typeface="Calibri" panose="020F0502020204030204" pitchFamily="34" charset="0"/>
                        </a:rPr>
                        <a:t> </a:t>
                      </a:r>
                    </a:p>
                  </a:txBody>
                  <a:tcPr marL="8572" marR="8572" marT="8572"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FFFFFF"/>
                    </a:solidFill>
                  </a:tcPr>
                </a:tc>
                <a:tc>
                  <a:txBody>
                    <a:bodyPr/>
                    <a:lstStyle/>
                    <a:p>
                      <a:pPr algn="ctr" fontAlgn="b"/>
                      <a:r>
                        <a:rPr lang="es-MX" sz="1000" b="0" i="0" u="none" strike="noStrike" dirty="0">
                          <a:solidFill>
                            <a:srgbClr val="000000"/>
                          </a:solidFill>
                          <a:effectLst/>
                          <a:latin typeface="Calibri" panose="020F0502020204030204" pitchFamily="34" charset="0"/>
                        </a:rPr>
                        <a:t>1,083.4 </a:t>
                      </a:r>
                    </a:p>
                  </a:txBody>
                  <a:tcPr marL="8572" marR="8572" marT="8572" marB="0" anchor="b">
                    <a:lnL w="1270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968.3</a:t>
                      </a:r>
                    </a:p>
                  </a:txBody>
                  <a:tcPr marL="8572" marR="8572" marT="8572" marB="0" anchor="b">
                    <a:lnL>
                      <a:noFill/>
                    </a:lnL>
                    <a:lnR>
                      <a:noFill/>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1000" b="0" i="0" u="none" strike="noStrike" dirty="0">
                          <a:solidFill>
                            <a:srgbClr val="000000"/>
                          </a:solidFill>
                          <a:effectLst/>
                          <a:latin typeface="Calibri" panose="020F0502020204030204" pitchFamily="34" charset="0"/>
                        </a:rPr>
                        <a:t>-10.6%</a:t>
                      </a:r>
                    </a:p>
                  </a:txBody>
                  <a:tcPr marL="8572" marR="8572" marT="8572" marB="0" anchor="b">
                    <a:lnL>
                      <a:noFill/>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2F2F2"/>
                    </a:solidFill>
                  </a:tcPr>
                </a:tc>
                <a:extLst>
                  <a:ext uri="{0D108BD9-81ED-4DB2-BD59-A6C34878D82A}">
                    <a16:rowId xmlns="" xmlns:a16="http://schemas.microsoft.com/office/drawing/2014/main" val="3188016744"/>
                  </a:ext>
                </a:extLst>
              </a:tr>
              <a:tr h="180010">
                <a:tc>
                  <a:txBody>
                    <a:bodyPr/>
                    <a:lstStyle/>
                    <a:p>
                      <a:pPr algn="l" fontAlgn="b"/>
                      <a:r>
                        <a:rPr lang="es-MX" sz="1000" b="0" i="0" u="none" strike="noStrike" dirty="0">
                          <a:solidFill>
                            <a:srgbClr val="000000"/>
                          </a:solidFill>
                          <a:effectLst/>
                          <a:latin typeface="Calibri" panose="020F0502020204030204" pitchFamily="34" charset="0"/>
                        </a:rPr>
                        <a:t> </a:t>
                      </a:r>
                    </a:p>
                  </a:txBody>
                  <a:tcPr marL="8572" marR="8572" marT="8572" marB="0" anchor="b">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s-MX" sz="1000" b="0" i="0" u="none" strike="noStrike" dirty="0">
                          <a:solidFill>
                            <a:srgbClr val="000000"/>
                          </a:solidFill>
                          <a:effectLst/>
                          <a:latin typeface="Calibri" panose="020F0502020204030204" pitchFamily="34" charset="0"/>
                        </a:rPr>
                        <a:t> </a:t>
                      </a:r>
                    </a:p>
                  </a:txBody>
                  <a:tcPr marL="8572" marR="8572" marT="8572" marB="0" anchor="b">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s-MX" sz="1000" b="0" i="0" u="none" strike="noStrike" dirty="0">
                          <a:solidFill>
                            <a:srgbClr val="000000"/>
                          </a:solidFill>
                          <a:effectLst/>
                          <a:latin typeface="Calibri" panose="020F0502020204030204" pitchFamily="34" charset="0"/>
                        </a:rPr>
                        <a:t> </a:t>
                      </a:r>
                    </a:p>
                  </a:txBody>
                  <a:tcPr marL="8572" marR="8572" marT="8572" marB="0" anchor="b">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fontAlgn="b"/>
                      <a:r>
                        <a:rPr lang="es-MX" sz="1000" b="0" i="0" u="none" strike="noStrike" dirty="0">
                          <a:solidFill>
                            <a:srgbClr val="000000"/>
                          </a:solidFill>
                          <a:effectLst/>
                          <a:latin typeface="Calibri" panose="020F0502020204030204" pitchFamily="34" charset="0"/>
                        </a:rPr>
                        <a:t> </a:t>
                      </a:r>
                    </a:p>
                  </a:txBody>
                  <a:tcPr marL="8572" marR="8572" marT="8572" marB="0" anchor="b">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fontAlgn="b"/>
                      <a:r>
                        <a:rPr lang="es-MX" sz="1000" b="0" i="0" u="none" strike="noStrike" dirty="0">
                          <a:solidFill>
                            <a:srgbClr val="000000"/>
                          </a:solidFill>
                          <a:effectLst/>
                          <a:latin typeface="Calibri" panose="020F0502020204030204" pitchFamily="34" charset="0"/>
                        </a:rPr>
                        <a:t> </a:t>
                      </a:r>
                    </a:p>
                  </a:txBody>
                  <a:tcPr marL="8572" marR="8572" marT="8572" marB="0" anchor="b">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fontAlgn="b"/>
                      <a:r>
                        <a:rPr lang="es-MX" sz="1000" b="0" i="0" u="none" strike="noStrike" dirty="0">
                          <a:solidFill>
                            <a:srgbClr val="000000"/>
                          </a:solidFill>
                          <a:effectLst/>
                          <a:latin typeface="Calibri" panose="020F0502020204030204" pitchFamily="34" charset="0"/>
                        </a:rPr>
                        <a:t> </a:t>
                      </a:r>
                    </a:p>
                  </a:txBody>
                  <a:tcPr marL="8572" marR="8572" marT="8572" marB="0" anchor="b">
                    <a:lnL>
                      <a:noFill/>
                    </a:lnL>
                    <a:lnR>
                      <a:noFill/>
                    </a:lnR>
                    <a:lnT>
                      <a:noFill/>
                    </a:lnT>
                    <a:lnB>
                      <a:noFill/>
                    </a:lnB>
                    <a:solidFill>
                      <a:srgbClr val="FFFFFF"/>
                    </a:solidFill>
                  </a:tcPr>
                </a:tc>
                <a:tc>
                  <a:txBody>
                    <a:bodyPr/>
                    <a:lstStyle/>
                    <a:p>
                      <a:pPr algn="l" fontAlgn="b"/>
                      <a:r>
                        <a:rPr lang="es-MX" sz="1000" b="0" i="0" u="none" strike="noStrike" dirty="0">
                          <a:solidFill>
                            <a:srgbClr val="000000"/>
                          </a:solidFill>
                          <a:effectLst/>
                          <a:latin typeface="Calibri" panose="020F0502020204030204" pitchFamily="34" charset="0"/>
                        </a:rPr>
                        <a:t> </a:t>
                      </a:r>
                    </a:p>
                  </a:txBody>
                  <a:tcPr marL="8572" marR="8572" marT="8572" marB="0" anchor="b">
                    <a:lnL>
                      <a:noFill/>
                    </a:lnL>
                    <a:lnR>
                      <a:noFill/>
                    </a:lnR>
                    <a:lnT w="12700" cap="flat" cmpd="sng" algn="ctr">
                      <a:solidFill>
                        <a:srgbClr val="000000"/>
                      </a:solidFill>
                      <a:prstDash val="solid"/>
                      <a:round/>
                      <a:headEnd type="none" w="med" len="med"/>
                      <a:tailEnd type="none" w="med" len="med"/>
                    </a:lnT>
                    <a:lnB>
                      <a:noFill/>
                    </a:lnB>
                    <a:solidFill>
                      <a:srgbClr val="FFFFFF"/>
                    </a:solidFill>
                  </a:tcPr>
                </a:tc>
                <a:tc>
                  <a:txBody>
                    <a:bodyPr/>
                    <a:lstStyle/>
                    <a:p>
                      <a:pPr algn="l" fontAlgn="b"/>
                      <a:r>
                        <a:rPr lang="es-MX" sz="1000" b="0" i="0" u="none" strike="noStrike" dirty="0">
                          <a:solidFill>
                            <a:srgbClr val="000000"/>
                          </a:solidFill>
                          <a:effectLst/>
                          <a:latin typeface="Calibri" panose="020F0502020204030204" pitchFamily="34" charset="0"/>
                        </a:rPr>
                        <a:t> </a:t>
                      </a:r>
                    </a:p>
                  </a:txBody>
                  <a:tcPr marL="8572" marR="8572" marT="8572" marB="0" anchor="b">
                    <a:lnL>
                      <a:noFill/>
                    </a:lnL>
                    <a:lnR>
                      <a:noFill/>
                    </a:lnR>
                    <a:lnT w="12700" cap="flat" cmpd="sng" algn="ctr">
                      <a:solidFill>
                        <a:srgbClr val="000000"/>
                      </a:solidFill>
                      <a:prstDash val="solid"/>
                      <a:round/>
                      <a:headEnd type="none" w="med" len="med"/>
                      <a:tailEnd type="none" w="med" len="med"/>
                    </a:lnT>
                    <a:lnB>
                      <a:noFill/>
                    </a:lnB>
                    <a:solidFill>
                      <a:srgbClr val="FFFFFF"/>
                    </a:solidFill>
                  </a:tcPr>
                </a:tc>
                <a:tc>
                  <a:txBody>
                    <a:bodyPr/>
                    <a:lstStyle/>
                    <a:p>
                      <a:pPr algn="l" fontAlgn="b"/>
                      <a:r>
                        <a:rPr lang="es-MX" sz="1000" b="0" i="0" u="none" strike="noStrike" dirty="0">
                          <a:solidFill>
                            <a:srgbClr val="000000"/>
                          </a:solidFill>
                          <a:effectLst/>
                          <a:latin typeface="Calibri" panose="020F0502020204030204" pitchFamily="34" charset="0"/>
                        </a:rPr>
                        <a:t> </a:t>
                      </a:r>
                    </a:p>
                  </a:txBody>
                  <a:tcPr marL="8572" marR="8572" marT="8572" marB="0" anchor="b">
                    <a:lnL>
                      <a:noFill/>
                    </a:lnL>
                    <a:lnR>
                      <a:noFill/>
                    </a:lnR>
                    <a:lnT w="12700" cap="flat" cmpd="sng" algn="ctr">
                      <a:solidFill>
                        <a:srgbClr val="000000"/>
                      </a:solidFill>
                      <a:prstDash val="solid"/>
                      <a:round/>
                      <a:headEnd type="none" w="med" len="med"/>
                      <a:tailEnd type="none" w="med" len="med"/>
                    </a:lnT>
                    <a:lnB>
                      <a:noFill/>
                    </a:lnB>
                    <a:solidFill>
                      <a:srgbClr val="FFFFFF"/>
                    </a:solidFill>
                  </a:tcPr>
                </a:tc>
                <a:extLst>
                  <a:ext uri="{0D108BD9-81ED-4DB2-BD59-A6C34878D82A}">
                    <a16:rowId xmlns="" xmlns:a16="http://schemas.microsoft.com/office/drawing/2014/main" val="2116806214"/>
                  </a:ext>
                </a:extLst>
              </a:tr>
              <a:tr h="171438">
                <a:tc gridSpan="5">
                  <a:txBody>
                    <a:bodyPr/>
                    <a:lstStyle/>
                    <a:p>
                      <a:pPr algn="ctr" fontAlgn="b"/>
                      <a:r>
                        <a:rPr lang="es-MX" sz="1000" b="1" i="0" u="none" strike="noStrike" dirty="0">
                          <a:solidFill>
                            <a:srgbClr val="FFFFFF"/>
                          </a:solidFill>
                          <a:effectLst/>
                          <a:latin typeface="Calibri" panose="020F0502020204030204" pitchFamily="34" charset="0"/>
                        </a:rPr>
                        <a:t>Renta Variable FANVIT</a:t>
                      </a:r>
                    </a:p>
                  </a:txBody>
                  <a:tcPr marL="8572" marR="8572" marT="8572"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hMerge="1">
                  <a:txBody>
                    <a:bodyPr/>
                    <a:lstStyle/>
                    <a:p>
                      <a:endParaRPr lang="es-MX"/>
                    </a:p>
                  </a:txBody>
                  <a:tcPr/>
                </a:tc>
                <a:tc hMerge="1">
                  <a:txBody>
                    <a:bodyPr/>
                    <a:lstStyle/>
                    <a:p>
                      <a:endParaRPr lang="es-MX"/>
                    </a:p>
                  </a:txBody>
                  <a:tcPr/>
                </a:tc>
                <a:tc hMerge="1">
                  <a:txBody>
                    <a:bodyPr/>
                    <a:lstStyle/>
                    <a:p>
                      <a:endParaRPr lang="es-MX"/>
                    </a:p>
                  </a:txBody>
                  <a:tcPr/>
                </a:tc>
                <a:tc hMerge="1">
                  <a:txBody>
                    <a:bodyPr/>
                    <a:lstStyle/>
                    <a:p>
                      <a:endParaRPr lang="es-MX"/>
                    </a:p>
                  </a:txBody>
                  <a:tcPr/>
                </a:tc>
                <a:tc>
                  <a:txBody>
                    <a:bodyPr/>
                    <a:lstStyle/>
                    <a:p>
                      <a:pPr algn="l" fontAlgn="b"/>
                      <a:r>
                        <a:rPr lang="es-MX" sz="1000" b="0" i="0" u="none" strike="noStrike" dirty="0">
                          <a:solidFill>
                            <a:srgbClr val="000000"/>
                          </a:solidFill>
                          <a:effectLst/>
                          <a:latin typeface="Calibri" panose="020F0502020204030204" pitchFamily="34" charset="0"/>
                        </a:rPr>
                        <a:t> </a:t>
                      </a:r>
                    </a:p>
                  </a:txBody>
                  <a:tcPr marL="8572" marR="8572" marT="8572" marB="0" anchor="b">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l" fontAlgn="b"/>
                      <a:r>
                        <a:rPr lang="es-MX" sz="1000" b="0" i="0" u="none" strike="noStrike" dirty="0">
                          <a:solidFill>
                            <a:srgbClr val="000000"/>
                          </a:solidFill>
                          <a:effectLst/>
                          <a:latin typeface="Calibri" panose="020F0502020204030204" pitchFamily="34" charset="0"/>
                        </a:rPr>
                        <a:t> </a:t>
                      </a:r>
                    </a:p>
                  </a:txBody>
                  <a:tcPr marL="8572" marR="8572" marT="8572" marB="0" anchor="b">
                    <a:lnL>
                      <a:noFill/>
                    </a:lnL>
                    <a:lnR>
                      <a:noFill/>
                    </a:lnR>
                    <a:lnT>
                      <a:noFill/>
                    </a:lnT>
                    <a:lnB>
                      <a:noFill/>
                    </a:lnB>
                    <a:solidFill>
                      <a:srgbClr val="FFFFFF"/>
                    </a:solidFill>
                  </a:tcPr>
                </a:tc>
                <a:tc>
                  <a:txBody>
                    <a:bodyPr/>
                    <a:lstStyle/>
                    <a:p>
                      <a:pPr algn="l" fontAlgn="b"/>
                      <a:r>
                        <a:rPr lang="es-MX" sz="1000" b="0" i="0" u="none" strike="noStrike" dirty="0">
                          <a:solidFill>
                            <a:srgbClr val="000000"/>
                          </a:solidFill>
                          <a:effectLst/>
                          <a:latin typeface="Calibri" panose="020F0502020204030204" pitchFamily="34" charset="0"/>
                        </a:rPr>
                        <a:t> </a:t>
                      </a:r>
                    </a:p>
                  </a:txBody>
                  <a:tcPr marL="8572" marR="8572" marT="8572" marB="0" anchor="b">
                    <a:lnL>
                      <a:noFill/>
                    </a:lnL>
                    <a:lnR>
                      <a:noFill/>
                    </a:lnR>
                    <a:lnT>
                      <a:noFill/>
                    </a:lnT>
                    <a:lnB>
                      <a:noFill/>
                    </a:lnB>
                    <a:solidFill>
                      <a:srgbClr val="FFFFFF"/>
                    </a:solidFill>
                  </a:tcPr>
                </a:tc>
                <a:tc>
                  <a:txBody>
                    <a:bodyPr/>
                    <a:lstStyle/>
                    <a:p>
                      <a:pPr algn="l" fontAlgn="b"/>
                      <a:r>
                        <a:rPr lang="es-MX" sz="1000" b="0" i="0" u="none" strike="noStrike" dirty="0">
                          <a:solidFill>
                            <a:srgbClr val="000000"/>
                          </a:solidFill>
                          <a:effectLst/>
                          <a:latin typeface="Calibri" panose="020F0502020204030204" pitchFamily="34" charset="0"/>
                        </a:rPr>
                        <a:t> </a:t>
                      </a:r>
                    </a:p>
                  </a:txBody>
                  <a:tcPr marL="8572" marR="8572" marT="8572" marB="0" anchor="b">
                    <a:lnL>
                      <a:noFill/>
                    </a:lnL>
                    <a:lnR>
                      <a:noFill/>
                    </a:lnR>
                    <a:lnT>
                      <a:noFill/>
                    </a:lnT>
                    <a:lnB>
                      <a:noFill/>
                    </a:lnB>
                    <a:solidFill>
                      <a:srgbClr val="FFFFFF"/>
                    </a:solidFill>
                  </a:tcPr>
                </a:tc>
                <a:extLst>
                  <a:ext uri="{0D108BD9-81ED-4DB2-BD59-A6C34878D82A}">
                    <a16:rowId xmlns="" xmlns:a16="http://schemas.microsoft.com/office/drawing/2014/main" val="674804086"/>
                  </a:ext>
                </a:extLst>
              </a:tr>
              <a:tr h="180010">
                <a:tc>
                  <a:txBody>
                    <a:bodyPr/>
                    <a:lstStyle/>
                    <a:p>
                      <a:pPr algn="ctr" fontAlgn="b"/>
                      <a:r>
                        <a:rPr lang="es-MX" sz="1000" b="1" i="0" u="none" strike="noStrike" dirty="0">
                          <a:solidFill>
                            <a:srgbClr val="FFFFFF"/>
                          </a:solidFill>
                          <a:effectLst/>
                          <a:latin typeface="Calibri" panose="020F0502020204030204" pitchFamily="34" charset="0"/>
                        </a:rPr>
                        <a:t> </a:t>
                      </a:r>
                    </a:p>
                  </a:txBody>
                  <a:tcPr marL="8572" marR="8572" marT="8572" marB="0" anchor="b">
                    <a:lnL w="1270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00000"/>
                    </a:solidFill>
                  </a:tcPr>
                </a:tc>
                <a:tc>
                  <a:txBody>
                    <a:bodyPr/>
                    <a:lstStyle/>
                    <a:p>
                      <a:pPr algn="ctr" fontAlgn="b"/>
                      <a:r>
                        <a:rPr lang="es-MX" sz="1000" b="1" i="0" u="none" strike="noStrike" dirty="0">
                          <a:solidFill>
                            <a:srgbClr val="FFFFFF"/>
                          </a:solidFill>
                          <a:effectLst/>
                          <a:latin typeface="Calibri" panose="020F0502020204030204" pitchFamily="34" charset="0"/>
                        </a:rPr>
                        <a:t> </a:t>
                      </a:r>
                    </a:p>
                  </a:txBody>
                  <a:tcPr marL="8572" marR="8572" marT="8572" marB="0" anchor="b">
                    <a:lnL>
                      <a:noFill/>
                    </a:lnL>
                    <a:lnR>
                      <a:noFill/>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00000"/>
                    </a:solidFill>
                  </a:tcPr>
                </a:tc>
                <a:tc>
                  <a:txBody>
                    <a:bodyPr/>
                    <a:lstStyle/>
                    <a:p>
                      <a:pPr algn="ctr" fontAlgn="b"/>
                      <a:r>
                        <a:rPr lang="es-MX" sz="1000" b="1" i="0" u="none" strike="noStrike" dirty="0">
                          <a:solidFill>
                            <a:srgbClr val="FFFFFF"/>
                          </a:solidFill>
                          <a:effectLst/>
                          <a:latin typeface="Calibri" panose="020F0502020204030204" pitchFamily="34" charset="0"/>
                        </a:rPr>
                        <a:t>Monto (mdp)</a:t>
                      </a:r>
                    </a:p>
                  </a:txBody>
                  <a:tcPr marL="8572" marR="8572" marT="8572" marB="0" anchor="b">
                    <a:lnL>
                      <a:noFill/>
                    </a:lnL>
                    <a:lnR>
                      <a:noFill/>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00000"/>
                    </a:solidFill>
                  </a:tcPr>
                </a:tc>
                <a:tc>
                  <a:txBody>
                    <a:bodyPr/>
                    <a:lstStyle/>
                    <a:p>
                      <a:pPr algn="ctr" fontAlgn="b"/>
                      <a:r>
                        <a:rPr lang="es-MX" sz="1000" b="1" i="0" u="none" strike="noStrike" dirty="0">
                          <a:solidFill>
                            <a:srgbClr val="FFFFFF"/>
                          </a:solidFill>
                          <a:effectLst/>
                          <a:latin typeface="Calibri" panose="020F0502020204030204" pitchFamily="34" charset="0"/>
                        </a:rPr>
                        <a:t>% Portafolio</a:t>
                      </a:r>
                    </a:p>
                  </a:txBody>
                  <a:tcPr marL="8572" marR="8572" marT="8572" marB="0" anchor="b">
                    <a:lnL>
                      <a:noFill/>
                    </a:lnL>
                    <a:lnR>
                      <a:noFill/>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00000"/>
                    </a:solidFill>
                  </a:tcPr>
                </a:tc>
                <a:tc>
                  <a:txBody>
                    <a:bodyPr/>
                    <a:lstStyle/>
                    <a:p>
                      <a:pPr algn="ctr" fontAlgn="b"/>
                      <a:r>
                        <a:rPr lang="es-MX" sz="1000" b="1" i="0" u="none" strike="noStrike" dirty="0">
                          <a:solidFill>
                            <a:srgbClr val="FFFFFF"/>
                          </a:solidFill>
                          <a:effectLst/>
                          <a:latin typeface="Calibri" panose="020F0502020204030204" pitchFamily="34" charset="0"/>
                        </a:rPr>
                        <a:t>% RV</a:t>
                      </a:r>
                    </a:p>
                  </a:txBody>
                  <a:tcPr marL="8572" marR="8572" marT="8572" marB="0" anchor="b">
                    <a:lnL>
                      <a:noFill/>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00000"/>
                    </a:solidFill>
                  </a:tcPr>
                </a:tc>
                <a:tc>
                  <a:txBody>
                    <a:bodyPr/>
                    <a:lstStyle/>
                    <a:p>
                      <a:pPr algn="l" fontAlgn="b"/>
                      <a:r>
                        <a:rPr lang="es-MX" sz="1000" b="0" i="0" u="none" strike="noStrike" dirty="0">
                          <a:solidFill>
                            <a:srgbClr val="000000"/>
                          </a:solidFill>
                          <a:effectLst/>
                          <a:latin typeface="Calibri" panose="020F0502020204030204" pitchFamily="34" charset="0"/>
                        </a:rPr>
                        <a:t> </a:t>
                      </a:r>
                    </a:p>
                  </a:txBody>
                  <a:tcPr marL="8572" marR="8572" marT="8572" marB="0" anchor="b">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l" fontAlgn="b"/>
                      <a:r>
                        <a:rPr lang="es-MX" sz="1000" b="0" i="0" u="none" strike="noStrike" dirty="0">
                          <a:solidFill>
                            <a:srgbClr val="000000"/>
                          </a:solidFill>
                          <a:effectLst/>
                          <a:latin typeface="Calibri" panose="020F0502020204030204" pitchFamily="34" charset="0"/>
                        </a:rPr>
                        <a:t> </a:t>
                      </a:r>
                    </a:p>
                  </a:txBody>
                  <a:tcPr marL="8572" marR="8572" marT="8572" marB="0" anchor="b">
                    <a:lnL>
                      <a:noFill/>
                    </a:lnL>
                    <a:lnR>
                      <a:noFill/>
                    </a:lnR>
                    <a:lnT>
                      <a:noFill/>
                    </a:lnT>
                    <a:lnB>
                      <a:noFill/>
                    </a:lnB>
                    <a:solidFill>
                      <a:srgbClr val="FFFFFF"/>
                    </a:solidFill>
                  </a:tcPr>
                </a:tc>
                <a:tc>
                  <a:txBody>
                    <a:bodyPr/>
                    <a:lstStyle/>
                    <a:p>
                      <a:pPr algn="l" fontAlgn="b"/>
                      <a:r>
                        <a:rPr lang="es-MX" sz="1000" b="0" i="0" u="none" strike="noStrike" dirty="0">
                          <a:solidFill>
                            <a:srgbClr val="000000"/>
                          </a:solidFill>
                          <a:effectLst/>
                          <a:latin typeface="Calibri" panose="020F0502020204030204" pitchFamily="34" charset="0"/>
                        </a:rPr>
                        <a:t> </a:t>
                      </a:r>
                    </a:p>
                  </a:txBody>
                  <a:tcPr marL="8572" marR="8572" marT="8572" marB="0" anchor="b">
                    <a:lnL>
                      <a:noFill/>
                    </a:lnL>
                    <a:lnR>
                      <a:noFill/>
                    </a:lnR>
                    <a:lnT>
                      <a:noFill/>
                    </a:lnT>
                    <a:lnB>
                      <a:noFill/>
                    </a:lnB>
                    <a:solidFill>
                      <a:srgbClr val="FFFFFF"/>
                    </a:solidFill>
                  </a:tcPr>
                </a:tc>
                <a:tc>
                  <a:txBody>
                    <a:bodyPr/>
                    <a:lstStyle/>
                    <a:p>
                      <a:pPr algn="l" fontAlgn="b"/>
                      <a:r>
                        <a:rPr lang="es-MX" sz="1000" b="0" i="0" u="none" strike="noStrike" dirty="0">
                          <a:solidFill>
                            <a:srgbClr val="000000"/>
                          </a:solidFill>
                          <a:effectLst/>
                          <a:latin typeface="Calibri" panose="020F0502020204030204" pitchFamily="34" charset="0"/>
                        </a:rPr>
                        <a:t> </a:t>
                      </a:r>
                    </a:p>
                  </a:txBody>
                  <a:tcPr marL="8572" marR="8572" marT="8572" marB="0" anchor="b">
                    <a:lnL>
                      <a:noFill/>
                    </a:lnL>
                    <a:lnR>
                      <a:noFill/>
                    </a:lnR>
                    <a:lnT>
                      <a:noFill/>
                    </a:lnT>
                    <a:lnB>
                      <a:noFill/>
                    </a:lnB>
                    <a:solidFill>
                      <a:srgbClr val="FFFFFF"/>
                    </a:solidFill>
                  </a:tcPr>
                </a:tc>
                <a:extLst>
                  <a:ext uri="{0D108BD9-81ED-4DB2-BD59-A6C34878D82A}">
                    <a16:rowId xmlns="" xmlns:a16="http://schemas.microsoft.com/office/drawing/2014/main" val="270910710"/>
                  </a:ext>
                </a:extLst>
              </a:tr>
              <a:tr h="180010">
                <a:tc>
                  <a:txBody>
                    <a:bodyPr/>
                    <a:lstStyle/>
                    <a:p>
                      <a:pPr algn="ctr" fontAlgn="b"/>
                      <a:r>
                        <a:rPr lang="es-MX" sz="1000" b="1" i="0" u="none" strike="noStrike" dirty="0">
                          <a:solidFill>
                            <a:srgbClr val="000000"/>
                          </a:solidFill>
                          <a:effectLst/>
                          <a:latin typeface="Calibri" panose="020F0502020204030204" pitchFamily="34" charset="0"/>
                        </a:rPr>
                        <a:t>Total</a:t>
                      </a:r>
                    </a:p>
                  </a:txBody>
                  <a:tcPr marL="8572" marR="8572" marT="8572" marB="0" anchor="b">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2F2F2"/>
                    </a:solidFill>
                  </a:tcPr>
                </a:tc>
                <a:tc>
                  <a:txBody>
                    <a:bodyPr/>
                    <a:lstStyle/>
                    <a:p>
                      <a:pPr algn="l" fontAlgn="b"/>
                      <a:r>
                        <a:rPr lang="es-MX" sz="1000" b="1" i="0" u="none" strike="noStrike" dirty="0">
                          <a:solidFill>
                            <a:srgbClr val="000000"/>
                          </a:solidFill>
                          <a:effectLst/>
                          <a:latin typeface="Calibri" panose="020F0502020204030204" pitchFamily="34" charset="0"/>
                        </a:rPr>
                        <a:t> </a:t>
                      </a:r>
                    </a:p>
                  </a:txBody>
                  <a:tcPr marL="8572" marR="8572" marT="8572" marB="0" anchor="b">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1000" b="1" i="0" u="none" strike="noStrike" dirty="0">
                          <a:solidFill>
                            <a:srgbClr val="000000"/>
                          </a:solidFill>
                          <a:effectLst/>
                          <a:latin typeface="Calibri" panose="020F0502020204030204" pitchFamily="34" charset="0"/>
                        </a:rPr>
                        <a:t>6,951</a:t>
                      </a:r>
                    </a:p>
                  </a:txBody>
                  <a:tcPr marL="8572" marR="8572" marT="8572" marB="0" anchor="b">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1000" b="1" i="0" u="none" strike="noStrike" dirty="0">
                          <a:solidFill>
                            <a:srgbClr val="000000"/>
                          </a:solidFill>
                          <a:effectLst/>
                          <a:latin typeface="Calibri" panose="020F0502020204030204" pitchFamily="34" charset="0"/>
                        </a:rPr>
                        <a:t>6.7%</a:t>
                      </a:r>
                    </a:p>
                  </a:txBody>
                  <a:tcPr marL="8572" marR="8572" marT="8572" marB="0" anchor="b">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2F2F2"/>
                    </a:solidFill>
                  </a:tcPr>
                </a:tc>
                <a:tc>
                  <a:txBody>
                    <a:bodyPr/>
                    <a:lstStyle/>
                    <a:p>
                      <a:pPr algn="ctr" fontAlgn="b"/>
                      <a:r>
                        <a:rPr lang="es-MX" sz="1000" b="1" i="0" u="none" strike="noStrike" dirty="0">
                          <a:solidFill>
                            <a:srgbClr val="000000"/>
                          </a:solidFill>
                          <a:effectLst/>
                          <a:latin typeface="Calibri" panose="020F0502020204030204" pitchFamily="34" charset="0"/>
                        </a:rPr>
                        <a:t>100.0%</a:t>
                      </a:r>
                    </a:p>
                  </a:txBody>
                  <a:tcPr marL="8572" marR="8572" marT="8572"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2F2F2"/>
                    </a:solidFill>
                  </a:tcPr>
                </a:tc>
                <a:tc>
                  <a:txBody>
                    <a:bodyPr/>
                    <a:lstStyle/>
                    <a:p>
                      <a:pPr algn="l" fontAlgn="b"/>
                      <a:r>
                        <a:rPr lang="es-MX" sz="1000" b="0" i="0" u="none" strike="noStrike" dirty="0">
                          <a:solidFill>
                            <a:srgbClr val="000000"/>
                          </a:solidFill>
                          <a:effectLst/>
                          <a:latin typeface="Calibri" panose="020F0502020204030204" pitchFamily="34" charset="0"/>
                        </a:rPr>
                        <a:t> </a:t>
                      </a:r>
                    </a:p>
                  </a:txBody>
                  <a:tcPr marL="8572" marR="8572" marT="8572" marB="0" anchor="b">
                    <a:lnL w="12700" cap="flat" cmpd="sng" algn="ctr">
                      <a:solidFill>
                        <a:srgbClr val="000000"/>
                      </a:solidFill>
                      <a:prstDash val="solid"/>
                      <a:round/>
                      <a:headEnd type="none" w="med" len="med"/>
                      <a:tailEnd type="none" w="med" len="med"/>
                    </a:lnL>
                    <a:lnR>
                      <a:noFill/>
                    </a:lnR>
                    <a:lnT>
                      <a:noFill/>
                    </a:lnT>
                    <a:lnB>
                      <a:noFill/>
                    </a:lnB>
                    <a:solidFill>
                      <a:srgbClr val="FFFFFF"/>
                    </a:solidFill>
                  </a:tcPr>
                </a:tc>
                <a:tc>
                  <a:txBody>
                    <a:bodyPr/>
                    <a:lstStyle/>
                    <a:p>
                      <a:pPr algn="l" fontAlgn="b"/>
                      <a:r>
                        <a:rPr lang="es-MX" sz="1000" b="0" i="0" u="none" strike="noStrike" dirty="0">
                          <a:solidFill>
                            <a:srgbClr val="000000"/>
                          </a:solidFill>
                          <a:effectLst/>
                          <a:latin typeface="Calibri" panose="020F0502020204030204" pitchFamily="34" charset="0"/>
                        </a:rPr>
                        <a:t> </a:t>
                      </a:r>
                    </a:p>
                  </a:txBody>
                  <a:tcPr marL="8572" marR="8572" marT="8572" marB="0" anchor="b">
                    <a:lnL>
                      <a:noFill/>
                    </a:lnL>
                    <a:lnR>
                      <a:noFill/>
                    </a:lnR>
                    <a:lnT>
                      <a:noFill/>
                    </a:lnT>
                    <a:lnB>
                      <a:noFill/>
                    </a:lnB>
                    <a:solidFill>
                      <a:srgbClr val="FFFFFF"/>
                    </a:solidFill>
                  </a:tcPr>
                </a:tc>
                <a:tc>
                  <a:txBody>
                    <a:bodyPr/>
                    <a:lstStyle/>
                    <a:p>
                      <a:pPr algn="l" fontAlgn="b"/>
                      <a:r>
                        <a:rPr lang="es-MX" sz="1000" b="0" i="0" u="none" strike="noStrike" dirty="0">
                          <a:solidFill>
                            <a:srgbClr val="000000"/>
                          </a:solidFill>
                          <a:effectLst/>
                          <a:latin typeface="Calibri" panose="020F0502020204030204" pitchFamily="34" charset="0"/>
                        </a:rPr>
                        <a:t> </a:t>
                      </a:r>
                    </a:p>
                  </a:txBody>
                  <a:tcPr marL="8572" marR="8572" marT="8572" marB="0" anchor="b">
                    <a:lnL>
                      <a:noFill/>
                    </a:lnL>
                    <a:lnR>
                      <a:noFill/>
                    </a:lnR>
                    <a:lnT>
                      <a:noFill/>
                    </a:lnT>
                    <a:lnB>
                      <a:noFill/>
                    </a:lnB>
                    <a:solidFill>
                      <a:srgbClr val="FFFFFF"/>
                    </a:solidFill>
                  </a:tcPr>
                </a:tc>
                <a:tc>
                  <a:txBody>
                    <a:bodyPr/>
                    <a:lstStyle/>
                    <a:p>
                      <a:pPr algn="l" fontAlgn="b"/>
                      <a:r>
                        <a:rPr lang="es-MX" sz="1000" b="0" i="0" u="none" strike="noStrike" dirty="0">
                          <a:solidFill>
                            <a:srgbClr val="000000"/>
                          </a:solidFill>
                          <a:effectLst/>
                          <a:latin typeface="Calibri" panose="020F0502020204030204" pitchFamily="34" charset="0"/>
                        </a:rPr>
                        <a:t> </a:t>
                      </a:r>
                    </a:p>
                  </a:txBody>
                  <a:tcPr marL="8572" marR="8572" marT="8572" marB="0" anchor="b">
                    <a:lnL>
                      <a:noFill/>
                    </a:lnL>
                    <a:lnR>
                      <a:noFill/>
                    </a:lnR>
                    <a:lnT>
                      <a:noFill/>
                    </a:lnT>
                    <a:lnB>
                      <a:noFill/>
                    </a:lnB>
                    <a:solidFill>
                      <a:srgbClr val="FFFFFF"/>
                    </a:solidFill>
                  </a:tcPr>
                </a:tc>
                <a:extLst>
                  <a:ext uri="{0D108BD9-81ED-4DB2-BD59-A6C34878D82A}">
                    <a16:rowId xmlns="" xmlns:a16="http://schemas.microsoft.com/office/drawing/2014/main" val="3024363670"/>
                  </a:ext>
                </a:extLst>
              </a:tr>
            </a:tbl>
          </a:graphicData>
        </a:graphic>
      </p:graphicFrame>
      <p:sp>
        <p:nvSpPr>
          <p:cNvPr id="7" name="1 Marcador de número de diapositiva"/>
          <p:cNvSpPr>
            <a:spLocks noGrp="1"/>
          </p:cNvSpPr>
          <p:nvPr>
            <p:ph type="sldNum" sz="quarter" idx="12"/>
          </p:nvPr>
        </p:nvSpPr>
        <p:spPr>
          <a:xfrm>
            <a:off x="8692738" y="6497190"/>
            <a:ext cx="451262" cy="365125"/>
          </a:xfrm>
        </p:spPr>
        <p:txBody>
          <a:bodyPr/>
          <a:lstStyle/>
          <a:p>
            <a:pPr algn="ctr"/>
            <a:fld id="{05E83AA4-A00D-4AA0-8FE8-B93C9F3EC141}" type="slidenum">
              <a:rPr lang="es-ES" altLang="es-MX" smtClean="0">
                <a:latin typeface="Century Gothic" panose="020B0502020202020204" pitchFamily="34" charset="0"/>
              </a:rPr>
              <a:pPr algn="ctr"/>
              <a:t>160</a:t>
            </a:fld>
            <a:endParaRPr lang="es-ES" altLang="es-MX" dirty="0">
              <a:latin typeface="Century Gothic" panose="020B0502020202020204" pitchFamily="34" charset="0"/>
            </a:endParaRPr>
          </a:p>
        </p:txBody>
      </p:sp>
      <p:sp>
        <p:nvSpPr>
          <p:cNvPr id="8" name="7 Botón de acción: Hacia atrás o Anterior">
            <a:hlinkClick r:id="rId2" action="ppaction://hlinksldjump" highlightClick="1"/>
          </p:cNvPr>
          <p:cNvSpPr/>
          <p:nvPr/>
        </p:nvSpPr>
        <p:spPr>
          <a:xfrm>
            <a:off x="8188037" y="6584923"/>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2365827926"/>
      </p:ext>
    </p:extLst>
  </p:cSld>
  <p:clrMapOvr>
    <a:masterClrMapping/>
  </p:clrMapOvr>
  <p:timing>
    <p:tnLst>
      <p:par>
        <p:cTn id="1" dur="indefinite" restart="never" nodeType="tmRoot"/>
      </p:par>
    </p:tn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ítulo 3"/>
          <p:cNvSpPr>
            <a:spLocks noGrp="1"/>
          </p:cNvSpPr>
          <p:nvPr>
            <p:ph type="title"/>
          </p:nvPr>
        </p:nvSpPr>
        <p:spPr/>
        <p:txBody>
          <a:bodyPr/>
          <a:lstStyle/>
          <a:p>
            <a:r>
              <a:rPr lang="es-MX" sz="2000" b="1" dirty="0">
                <a:latin typeface="Century Gothic" panose="020B0502020202020204" pitchFamily="34" charset="0"/>
              </a:rPr>
              <a:t>Anexo. Renta Variable FANVIT</a:t>
            </a:r>
          </a:p>
        </p:txBody>
      </p:sp>
      <p:sp>
        <p:nvSpPr>
          <p:cNvPr id="6" name="CuadroTexto 5"/>
          <p:cNvSpPr txBox="1"/>
          <p:nvPr/>
        </p:nvSpPr>
        <p:spPr>
          <a:xfrm>
            <a:off x="457200" y="1536102"/>
            <a:ext cx="8262106" cy="3416320"/>
          </a:xfrm>
          <a:prstGeom prst="rect">
            <a:avLst/>
          </a:prstGeom>
          <a:noFill/>
        </p:spPr>
        <p:txBody>
          <a:bodyPr wrap="square" rtlCol="0">
            <a:spAutoFit/>
          </a:bodyPr>
          <a:lstStyle/>
          <a:p>
            <a:pPr marL="285750" indent="-285750" algn="just">
              <a:lnSpc>
                <a:spcPct val="150000"/>
              </a:lnSpc>
              <a:buClr>
                <a:srgbClr val="C00000"/>
              </a:buClr>
              <a:buFont typeface="Arial" panose="020B0604020202020204" pitchFamily="34" charset="0"/>
              <a:buChar char="•"/>
            </a:pPr>
            <a:r>
              <a:rPr lang="es-MX" sz="1200" dirty="0">
                <a:latin typeface="Century Gothic" panose="020B0502020202020204" pitchFamily="34" charset="0"/>
              </a:rPr>
              <a:t>La exposición en </a:t>
            </a:r>
            <a:r>
              <a:rPr lang="es-MX" sz="1200" b="1" dirty="0">
                <a:latin typeface="Century Gothic" panose="020B0502020202020204" pitchFamily="34" charset="0"/>
              </a:rPr>
              <a:t>renta variable</a:t>
            </a:r>
            <a:r>
              <a:rPr lang="es-MX" sz="1200" dirty="0">
                <a:latin typeface="Century Gothic" panose="020B0502020202020204" pitchFamily="34" charset="0"/>
              </a:rPr>
              <a:t> del FANVIT es de </a:t>
            </a:r>
            <a:r>
              <a:rPr lang="es-MX" sz="1200" b="1" dirty="0">
                <a:latin typeface="Century Gothic" panose="020B0502020202020204" pitchFamily="34" charset="0"/>
              </a:rPr>
              <a:t>$6,951 mpd </a:t>
            </a:r>
            <a:r>
              <a:rPr lang="es-MX" sz="1200" dirty="0">
                <a:latin typeface="Century Gothic" panose="020B0502020202020204" pitchFamily="34" charset="0"/>
              </a:rPr>
              <a:t>(</a:t>
            </a:r>
            <a:r>
              <a:rPr lang="es-MX" sz="1200" b="1" dirty="0">
                <a:latin typeface="Century Gothic" panose="020B0502020202020204" pitchFamily="34" charset="0"/>
              </a:rPr>
              <a:t>6.7%</a:t>
            </a:r>
            <a:r>
              <a:rPr lang="es-MX" sz="1200" dirty="0">
                <a:latin typeface="Century Gothic" panose="020B0502020202020204" pitchFamily="34" charset="0"/>
              </a:rPr>
              <a:t> del total de la cartera), distribuida en </a:t>
            </a:r>
            <a:r>
              <a:rPr lang="es-MX" sz="1200" b="1" dirty="0">
                <a:latin typeface="Century Gothic" panose="020B0502020202020204" pitchFamily="34" charset="0"/>
              </a:rPr>
              <a:t>8 ETF´s</a:t>
            </a:r>
            <a:r>
              <a:rPr lang="es-MX" sz="1200" dirty="0">
                <a:latin typeface="Century Gothic" panose="020B0502020202020204" pitchFamily="34" charset="0"/>
              </a:rPr>
              <a:t>, </a:t>
            </a:r>
            <a:r>
              <a:rPr lang="es-MX" sz="1200" b="1" dirty="0">
                <a:latin typeface="Century Gothic" panose="020B0502020202020204" pitchFamily="34" charset="0"/>
              </a:rPr>
              <a:t>14 bonos bancarios estructurados </a:t>
            </a:r>
            <a:r>
              <a:rPr lang="es-MX" sz="1200" dirty="0">
                <a:latin typeface="Century Gothic" panose="020B0502020202020204" pitchFamily="34" charset="0"/>
              </a:rPr>
              <a:t>y </a:t>
            </a:r>
            <a:r>
              <a:rPr lang="es-MX" sz="1200" b="1" dirty="0">
                <a:latin typeface="Century Gothic" panose="020B0502020202020204" pitchFamily="34" charset="0"/>
              </a:rPr>
              <a:t>1 bono convertible</a:t>
            </a:r>
            <a:r>
              <a:rPr lang="es-MX" sz="1200" dirty="0">
                <a:latin typeface="Century Gothic" panose="020B0502020202020204" pitchFamily="34" charset="0"/>
              </a:rPr>
              <a:t>. </a:t>
            </a:r>
          </a:p>
          <a:p>
            <a:pPr marL="285750" indent="-285750" algn="just">
              <a:lnSpc>
                <a:spcPct val="150000"/>
              </a:lnSpc>
              <a:buClr>
                <a:srgbClr val="C00000"/>
              </a:buClr>
              <a:buFont typeface="Arial" panose="020B0604020202020204" pitchFamily="34" charset="0"/>
              <a:buChar char="•"/>
            </a:pPr>
            <a:endParaRPr lang="es-MX" sz="1200" dirty="0">
              <a:latin typeface="Century Gothic" panose="020B0502020202020204" pitchFamily="34" charset="0"/>
            </a:endParaRPr>
          </a:p>
          <a:p>
            <a:pPr marL="285750" indent="-285750" algn="just">
              <a:lnSpc>
                <a:spcPct val="150000"/>
              </a:lnSpc>
              <a:buClr>
                <a:srgbClr val="C00000"/>
              </a:buClr>
              <a:buFont typeface="Arial" panose="020B0604020202020204" pitchFamily="34" charset="0"/>
              <a:buChar char="•"/>
            </a:pPr>
            <a:r>
              <a:rPr lang="es-MX" sz="1200" dirty="0">
                <a:latin typeface="Century Gothic" panose="020B0502020202020204" pitchFamily="34" charset="0"/>
              </a:rPr>
              <a:t>Del monto anterior </a:t>
            </a:r>
            <a:r>
              <a:rPr lang="es-MX" sz="1200" b="1" dirty="0">
                <a:latin typeface="Century Gothic" panose="020B0502020202020204" pitchFamily="34" charset="0"/>
              </a:rPr>
              <a:t>$2,878 mdp </a:t>
            </a:r>
            <a:r>
              <a:rPr lang="es-MX" sz="1200" dirty="0">
                <a:latin typeface="Century Gothic" panose="020B0502020202020204" pitchFamily="34" charset="0"/>
              </a:rPr>
              <a:t>corresponde a </a:t>
            </a:r>
            <a:r>
              <a:rPr lang="es-MX" sz="1200" b="1" dirty="0">
                <a:latin typeface="Century Gothic" panose="020B0502020202020204" pitchFamily="34" charset="0"/>
              </a:rPr>
              <a:t>renta variable nacional </a:t>
            </a:r>
            <a:r>
              <a:rPr lang="es-MX" sz="1200" dirty="0">
                <a:latin typeface="Century Gothic" panose="020B0502020202020204" pitchFamily="34" charset="0"/>
              </a:rPr>
              <a:t>(</a:t>
            </a:r>
            <a:r>
              <a:rPr lang="es-MX" sz="1200" b="1" dirty="0">
                <a:latin typeface="Century Gothic" panose="020B0502020202020204" pitchFamily="34" charset="0"/>
              </a:rPr>
              <a:t>41.4%</a:t>
            </a:r>
            <a:r>
              <a:rPr lang="es-MX" sz="1200" dirty="0">
                <a:latin typeface="Century Gothic" panose="020B0502020202020204" pitchFamily="34" charset="0"/>
              </a:rPr>
              <a:t> del total de renta variable) y </a:t>
            </a:r>
            <a:r>
              <a:rPr lang="es-MX" sz="1200" b="1" dirty="0">
                <a:latin typeface="Century Gothic" panose="020B0502020202020204" pitchFamily="34" charset="0"/>
              </a:rPr>
              <a:t>$4,073 mdp </a:t>
            </a:r>
            <a:r>
              <a:rPr lang="es-MX" sz="1200" dirty="0">
                <a:latin typeface="Century Gothic" panose="020B0502020202020204" pitchFamily="34" charset="0"/>
              </a:rPr>
              <a:t>en </a:t>
            </a:r>
            <a:r>
              <a:rPr lang="es-MX" sz="1200" b="1" dirty="0">
                <a:latin typeface="Century Gothic" panose="020B0502020202020204" pitchFamily="34" charset="0"/>
              </a:rPr>
              <a:t>renta variable internacional </a:t>
            </a:r>
            <a:r>
              <a:rPr lang="es-MX" sz="1200" dirty="0">
                <a:latin typeface="Century Gothic" panose="020B0502020202020204" pitchFamily="34" charset="0"/>
              </a:rPr>
              <a:t>(</a:t>
            </a:r>
            <a:r>
              <a:rPr lang="es-MX" sz="1200" b="1" dirty="0">
                <a:latin typeface="Century Gothic" panose="020B0502020202020204" pitchFamily="34" charset="0"/>
              </a:rPr>
              <a:t>58.6%</a:t>
            </a:r>
            <a:r>
              <a:rPr lang="es-MX" sz="1200" dirty="0">
                <a:latin typeface="Century Gothic" panose="020B0502020202020204" pitchFamily="34" charset="0"/>
              </a:rPr>
              <a:t> del total de renta variable).</a:t>
            </a:r>
          </a:p>
          <a:p>
            <a:pPr marL="285750" indent="-285750" algn="just">
              <a:lnSpc>
                <a:spcPct val="150000"/>
              </a:lnSpc>
              <a:buClr>
                <a:srgbClr val="C00000"/>
              </a:buClr>
              <a:buFont typeface="Arial" panose="020B0604020202020204" pitchFamily="34" charset="0"/>
              <a:buChar char="•"/>
            </a:pPr>
            <a:endParaRPr lang="es-MX" sz="1200" dirty="0">
              <a:latin typeface="Century Gothic" panose="020B0502020202020204" pitchFamily="34" charset="0"/>
            </a:endParaRPr>
          </a:p>
          <a:p>
            <a:pPr marL="285750" indent="-285750" algn="just">
              <a:lnSpc>
                <a:spcPct val="150000"/>
              </a:lnSpc>
              <a:buClr>
                <a:srgbClr val="C00000"/>
              </a:buClr>
              <a:buFont typeface="Arial" panose="020B0604020202020204" pitchFamily="34" charset="0"/>
              <a:buChar char="•"/>
            </a:pPr>
            <a:r>
              <a:rPr lang="es-MX" sz="1200" dirty="0">
                <a:latin typeface="Century Gothic" panose="020B0502020202020204" pitchFamily="34" charset="0"/>
              </a:rPr>
              <a:t>Renta variable internacional esta compuesto por </a:t>
            </a:r>
            <a:r>
              <a:rPr lang="es-MX" sz="1200" b="1" dirty="0">
                <a:latin typeface="Century Gothic" panose="020B0502020202020204" pitchFamily="34" charset="0"/>
              </a:rPr>
              <a:t>$1,748 mdp </a:t>
            </a:r>
            <a:r>
              <a:rPr lang="es-MX" sz="1200" dirty="0">
                <a:latin typeface="Century Gothic" panose="020B0502020202020204" pitchFamily="34" charset="0"/>
              </a:rPr>
              <a:t>en </a:t>
            </a:r>
            <a:r>
              <a:rPr lang="es-MX" sz="1200" b="1" dirty="0">
                <a:latin typeface="Century Gothic" panose="020B0502020202020204" pitchFamily="34" charset="0"/>
              </a:rPr>
              <a:t>Estados Unidos </a:t>
            </a:r>
            <a:r>
              <a:rPr lang="es-MX" sz="1200" dirty="0">
                <a:latin typeface="Century Gothic" panose="020B0502020202020204" pitchFamily="34" charset="0"/>
              </a:rPr>
              <a:t>(42.9% del total de renta variable internacional),</a:t>
            </a:r>
            <a:r>
              <a:rPr lang="es-MX" sz="1200" b="1" dirty="0">
                <a:latin typeface="Century Gothic" panose="020B0502020202020204" pitchFamily="34" charset="0"/>
              </a:rPr>
              <a:t> $1,603 mpd</a:t>
            </a:r>
            <a:r>
              <a:rPr lang="es-MX" sz="1200" dirty="0">
                <a:latin typeface="Century Gothic" panose="020B0502020202020204" pitchFamily="34" charset="0"/>
              </a:rPr>
              <a:t> en </a:t>
            </a:r>
            <a:r>
              <a:rPr lang="es-MX" sz="1200" b="1" dirty="0">
                <a:latin typeface="Century Gothic" panose="020B0502020202020204" pitchFamily="34" charset="0"/>
              </a:rPr>
              <a:t>Europa</a:t>
            </a:r>
            <a:r>
              <a:rPr lang="es-MX" sz="1200" dirty="0">
                <a:latin typeface="Century Gothic" panose="020B0502020202020204" pitchFamily="34" charset="0"/>
              </a:rPr>
              <a:t> (39.36% del total de renta variable internacional) y </a:t>
            </a:r>
            <a:r>
              <a:rPr lang="es-MX" sz="1200" b="1" dirty="0">
                <a:latin typeface="Century Gothic" panose="020B0502020202020204" pitchFamily="34" charset="0"/>
              </a:rPr>
              <a:t>$722 mdp </a:t>
            </a:r>
            <a:r>
              <a:rPr lang="es-MX" sz="1200" dirty="0">
                <a:latin typeface="Century Gothic" panose="020B0502020202020204" pitchFamily="34" charset="0"/>
              </a:rPr>
              <a:t>en </a:t>
            </a:r>
            <a:r>
              <a:rPr lang="es-MX" sz="1200" b="1" dirty="0">
                <a:latin typeface="Century Gothic" panose="020B0502020202020204" pitchFamily="34" charset="0"/>
              </a:rPr>
              <a:t>Asia </a:t>
            </a:r>
            <a:r>
              <a:rPr lang="es-MX" sz="1200" dirty="0">
                <a:latin typeface="Century Gothic" panose="020B0502020202020204" pitchFamily="34" charset="0"/>
              </a:rPr>
              <a:t>(17.73% del total de renta variable internacional).</a:t>
            </a:r>
          </a:p>
          <a:p>
            <a:pPr marL="285750" indent="-285750" algn="just">
              <a:lnSpc>
                <a:spcPct val="150000"/>
              </a:lnSpc>
              <a:buClr>
                <a:srgbClr val="C00000"/>
              </a:buClr>
              <a:buFont typeface="Arial" panose="020B0604020202020204" pitchFamily="34" charset="0"/>
              <a:buChar char="•"/>
            </a:pPr>
            <a:endParaRPr lang="es-MX" sz="1200" dirty="0">
              <a:latin typeface="Century Gothic" panose="020B0502020202020204" pitchFamily="34" charset="0"/>
            </a:endParaRPr>
          </a:p>
          <a:p>
            <a:pPr marL="285750" indent="-285750" algn="just">
              <a:lnSpc>
                <a:spcPct val="150000"/>
              </a:lnSpc>
              <a:buClr>
                <a:srgbClr val="C00000"/>
              </a:buClr>
              <a:buFont typeface="Arial" panose="020B0604020202020204" pitchFamily="34" charset="0"/>
              <a:buChar char="•"/>
            </a:pPr>
            <a:r>
              <a:rPr lang="es-MX" sz="1200" dirty="0">
                <a:latin typeface="Century Gothic" panose="020B0502020202020204" pitchFamily="34" charset="0"/>
              </a:rPr>
              <a:t>Los </a:t>
            </a:r>
            <a:r>
              <a:rPr lang="es-MX" sz="1200" b="1" dirty="0">
                <a:latin typeface="Century Gothic" panose="020B0502020202020204" pitchFamily="34" charset="0"/>
              </a:rPr>
              <a:t>bonos bancarios estructurados</a:t>
            </a:r>
            <a:r>
              <a:rPr lang="es-MX" sz="1200" dirty="0">
                <a:latin typeface="Century Gothic" panose="020B0502020202020204" pitchFamily="34" charset="0"/>
              </a:rPr>
              <a:t> referenciados a renta variable representan un monto de </a:t>
            </a:r>
            <a:r>
              <a:rPr lang="es-MX" sz="1200" b="1" dirty="0">
                <a:latin typeface="Century Gothic" panose="020B0502020202020204" pitchFamily="34" charset="0"/>
              </a:rPr>
              <a:t>$1,812 mdp</a:t>
            </a:r>
            <a:r>
              <a:rPr lang="es-MX" sz="1200" dirty="0">
                <a:latin typeface="Century Gothic" panose="020B0502020202020204" pitchFamily="34" charset="0"/>
              </a:rPr>
              <a:t> (</a:t>
            </a:r>
            <a:r>
              <a:rPr lang="es-MX" sz="1200" b="1" dirty="0">
                <a:latin typeface="Century Gothic" panose="020B0502020202020204" pitchFamily="34" charset="0"/>
              </a:rPr>
              <a:t>1.7%</a:t>
            </a:r>
            <a:r>
              <a:rPr lang="es-MX" sz="1200" dirty="0">
                <a:latin typeface="Century Gothic" panose="020B0502020202020204" pitchFamily="34" charset="0"/>
              </a:rPr>
              <a:t> del total de la cartera y el </a:t>
            </a:r>
            <a:r>
              <a:rPr lang="es-MX" sz="1200" b="1" dirty="0">
                <a:latin typeface="Century Gothic" panose="020B0502020202020204" pitchFamily="34" charset="0"/>
              </a:rPr>
              <a:t>26.1%</a:t>
            </a:r>
            <a:r>
              <a:rPr lang="es-MX" sz="1200" dirty="0">
                <a:latin typeface="Century Gothic" panose="020B0502020202020204" pitchFamily="34" charset="0"/>
              </a:rPr>
              <a:t> del total de renta variable).</a:t>
            </a:r>
          </a:p>
        </p:txBody>
      </p:sp>
      <p:sp>
        <p:nvSpPr>
          <p:cNvPr id="8" name="1 Marcador de número de diapositiva"/>
          <p:cNvSpPr>
            <a:spLocks noGrp="1"/>
          </p:cNvSpPr>
          <p:nvPr>
            <p:ph type="sldNum" sz="quarter" idx="12"/>
          </p:nvPr>
        </p:nvSpPr>
        <p:spPr>
          <a:xfrm>
            <a:off x="8692738" y="6497190"/>
            <a:ext cx="451262" cy="365125"/>
          </a:xfrm>
        </p:spPr>
        <p:txBody>
          <a:bodyPr/>
          <a:lstStyle/>
          <a:p>
            <a:pPr algn="ctr"/>
            <a:fld id="{05E83AA4-A00D-4AA0-8FE8-B93C9F3EC141}" type="slidenum">
              <a:rPr lang="es-ES" altLang="es-MX" smtClean="0">
                <a:latin typeface="Century Gothic" panose="020B0502020202020204" pitchFamily="34" charset="0"/>
              </a:rPr>
              <a:pPr algn="ctr"/>
              <a:t>161</a:t>
            </a:fld>
            <a:endParaRPr lang="es-ES" altLang="es-MX" dirty="0">
              <a:latin typeface="Century Gothic" panose="020B0502020202020204" pitchFamily="34" charset="0"/>
            </a:endParaRPr>
          </a:p>
        </p:txBody>
      </p:sp>
      <p:sp>
        <p:nvSpPr>
          <p:cNvPr id="9" name="8 Botón de acción: Hacia atrás o Anterior">
            <a:hlinkClick r:id="rId2" action="ppaction://hlinksldjump" highlightClick="1"/>
          </p:cNvPr>
          <p:cNvSpPr/>
          <p:nvPr/>
        </p:nvSpPr>
        <p:spPr>
          <a:xfrm>
            <a:off x="8188037" y="6584923"/>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1829950551"/>
      </p:ext>
    </p:extLst>
  </p:cSld>
  <p:clrMapOvr>
    <a:masterClrMapping/>
  </p:clrMapOvr>
  <p:timing>
    <p:tnLst>
      <p:par>
        <p:cTn id="1" dur="indefinite" restart="never" nodeType="tmRoot"/>
      </p:par>
    </p:tn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ítulo 3"/>
          <p:cNvSpPr>
            <a:spLocks noGrp="1"/>
          </p:cNvSpPr>
          <p:nvPr>
            <p:ph type="title"/>
          </p:nvPr>
        </p:nvSpPr>
        <p:spPr>
          <a:xfrm>
            <a:off x="457200" y="274638"/>
            <a:ext cx="7315200" cy="631825"/>
          </a:xfrm>
        </p:spPr>
        <p:txBody>
          <a:bodyPr/>
          <a:lstStyle/>
          <a:p>
            <a:r>
              <a:rPr lang="es-MX" sz="2000" b="1" dirty="0">
                <a:latin typeface="Century Gothic" panose="020B0502020202020204" pitchFamily="34" charset="0"/>
              </a:rPr>
              <a:t>Anexo. Bonos bancarios estructurados FANVIT</a:t>
            </a:r>
          </a:p>
        </p:txBody>
      </p:sp>
      <p:sp>
        <p:nvSpPr>
          <p:cNvPr id="6" name="1 Título"/>
          <p:cNvSpPr txBox="1">
            <a:spLocks/>
          </p:cNvSpPr>
          <p:nvPr/>
        </p:nvSpPr>
        <p:spPr bwMode="auto">
          <a:xfrm>
            <a:off x="200164" y="6371554"/>
            <a:ext cx="7407462" cy="315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normAutofit fontScale="97500"/>
          </a:bodyPr>
          <a:lstStyle>
            <a:lvl1pPr algn="l" defTabSz="457200" rtl="0" fontAlgn="base">
              <a:spcBef>
                <a:spcPct val="0"/>
              </a:spcBef>
              <a:spcAft>
                <a:spcPct val="0"/>
              </a:spcAft>
              <a:defRPr sz="3200" kern="1200">
                <a:solidFill>
                  <a:srgbClr val="CD0000"/>
                </a:solidFill>
                <a:latin typeface="Myriad Pro"/>
                <a:ea typeface="Myriad Pro"/>
                <a:cs typeface="Myriad Pro"/>
              </a:defRPr>
            </a:lvl1pPr>
            <a:lvl2pPr algn="l" defTabSz="457200" rtl="0" fontAlgn="base">
              <a:spcBef>
                <a:spcPct val="0"/>
              </a:spcBef>
              <a:spcAft>
                <a:spcPct val="0"/>
              </a:spcAft>
              <a:defRPr sz="3200">
                <a:solidFill>
                  <a:srgbClr val="CD0000"/>
                </a:solidFill>
                <a:latin typeface="Myriad Pro"/>
                <a:ea typeface="Myriad Pro"/>
                <a:cs typeface="Myriad Pro"/>
              </a:defRPr>
            </a:lvl2pPr>
            <a:lvl3pPr algn="l" defTabSz="457200" rtl="0" fontAlgn="base">
              <a:spcBef>
                <a:spcPct val="0"/>
              </a:spcBef>
              <a:spcAft>
                <a:spcPct val="0"/>
              </a:spcAft>
              <a:defRPr sz="3200">
                <a:solidFill>
                  <a:srgbClr val="CD0000"/>
                </a:solidFill>
                <a:latin typeface="Myriad Pro"/>
                <a:ea typeface="Myriad Pro"/>
                <a:cs typeface="Myriad Pro"/>
              </a:defRPr>
            </a:lvl3pPr>
            <a:lvl4pPr algn="l" defTabSz="457200" rtl="0" fontAlgn="base">
              <a:spcBef>
                <a:spcPct val="0"/>
              </a:spcBef>
              <a:spcAft>
                <a:spcPct val="0"/>
              </a:spcAft>
              <a:defRPr sz="3200">
                <a:solidFill>
                  <a:srgbClr val="CD0000"/>
                </a:solidFill>
                <a:latin typeface="Myriad Pro"/>
                <a:ea typeface="Myriad Pro"/>
                <a:cs typeface="Myriad Pro"/>
              </a:defRPr>
            </a:lvl4pPr>
            <a:lvl5pPr algn="l" defTabSz="457200" rtl="0" fontAlgn="base">
              <a:spcBef>
                <a:spcPct val="0"/>
              </a:spcBef>
              <a:spcAft>
                <a:spcPct val="0"/>
              </a:spcAft>
              <a:defRPr sz="3200">
                <a:solidFill>
                  <a:srgbClr val="CD0000"/>
                </a:solidFill>
                <a:latin typeface="Myriad Pro"/>
                <a:ea typeface="Myriad Pro"/>
                <a:cs typeface="Myriad Pro"/>
              </a:defRPr>
            </a:lvl5pPr>
            <a:lvl6pPr marL="457200" algn="l" defTabSz="457200" rtl="0" fontAlgn="base">
              <a:spcBef>
                <a:spcPct val="0"/>
              </a:spcBef>
              <a:spcAft>
                <a:spcPct val="0"/>
              </a:spcAft>
              <a:defRPr sz="3200">
                <a:solidFill>
                  <a:srgbClr val="CD0000"/>
                </a:solidFill>
                <a:latin typeface="Myriad Pro"/>
                <a:ea typeface="Myriad Pro"/>
                <a:cs typeface="Myriad Pro"/>
              </a:defRPr>
            </a:lvl6pPr>
            <a:lvl7pPr marL="914400" algn="l" defTabSz="457200" rtl="0" fontAlgn="base">
              <a:spcBef>
                <a:spcPct val="0"/>
              </a:spcBef>
              <a:spcAft>
                <a:spcPct val="0"/>
              </a:spcAft>
              <a:defRPr sz="3200">
                <a:solidFill>
                  <a:srgbClr val="CD0000"/>
                </a:solidFill>
                <a:latin typeface="Myriad Pro"/>
                <a:ea typeface="Myriad Pro"/>
                <a:cs typeface="Myriad Pro"/>
              </a:defRPr>
            </a:lvl7pPr>
            <a:lvl8pPr marL="1371600" algn="l" defTabSz="457200" rtl="0" fontAlgn="base">
              <a:spcBef>
                <a:spcPct val="0"/>
              </a:spcBef>
              <a:spcAft>
                <a:spcPct val="0"/>
              </a:spcAft>
              <a:defRPr sz="3200">
                <a:solidFill>
                  <a:srgbClr val="CD0000"/>
                </a:solidFill>
                <a:latin typeface="Myriad Pro"/>
                <a:ea typeface="Myriad Pro"/>
                <a:cs typeface="Myriad Pro"/>
              </a:defRPr>
            </a:lvl8pPr>
            <a:lvl9pPr marL="1828800" algn="l" defTabSz="457200" rtl="0" fontAlgn="base">
              <a:spcBef>
                <a:spcPct val="0"/>
              </a:spcBef>
              <a:spcAft>
                <a:spcPct val="0"/>
              </a:spcAft>
              <a:defRPr sz="3200">
                <a:solidFill>
                  <a:srgbClr val="CD0000"/>
                </a:solidFill>
                <a:latin typeface="Myriad Pro"/>
                <a:ea typeface="Myriad Pro"/>
                <a:cs typeface="Myriad Pro"/>
              </a:defRPr>
            </a:lvl9pPr>
          </a:lstStyle>
          <a:p>
            <a:r>
              <a:rPr lang="es-ES" sz="1000" dirty="0">
                <a:solidFill>
                  <a:schemeClr val="tx1"/>
                </a:solidFill>
                <a:latin typeface="Century Gothic" panose="020B0502020202020204" pitchFamily="34" charset="0"/>
              </a:rPr>
              <a:t>Fuente:</a:t>
            </a:r>
            <a:r>
              <a:rPr lang="es-MX" sz="1000" dirty="0">
                <a:solidFill>
                  <a:schemeClr val="tx1"/>
                </a:solidFill>
                <a:latin typeface="Century Gothic" panose="020B0502020202020204" pitchFamily="34" charset="0"/>
              </a:rPr>
              <a:t> Elaborado por la Gerencia Sr. de MFGI del Infonavit </a:t>
            </a:r>
            <a:r>
              <a:rPr lang="es-ES" sz="1000" dirty="0">
                <a:solidFill>
                  <a:schemeClr val="tx1"/>
                </a:solidFill>
                <a:latin typeface="Century Gothic" panose="020B0502020202020204" pitchFamily="34" charset="0"/>
              </a:rPr>
              <a:t> con datos al 28 de abril de 2017.</a:t>
            </a:r>
            <a:endParaRPr lang="es-MX" sz="1000" dirty="0">
              <a:solidFill>
                <a:schemeClr val="tx1"/>
              </a:solidFill>
              <a:latin typeface="Century Gothic" panose="020B0502020202020204" pitchFamily="34" charset="0"/>
            </a:endParaRPr>
          </a:p>
        </p:txBody>
      </p:sp>
      <p:graphicFrame>
        <p:nvGraphicFramePr>
          <p:cNvPr id="5" name="Tabla 4"/>
          <p:cNvGraphicFramePr>
            <a:graphicFrameLocks noGrp="1"/>
          </p:cNvGraphicFramePr>
          <p:nvPr>
            <p:extLst>
              <p:ext uri="{D42A27DB-BD31-4B8C-83A1-F6EECF244321}">
                <p14:modId xmlns:p14="http://schemas.microsoft.com/office/powerpoint/2010/main" val="2036581955"/>
              </p:ext>
            </p:extLst>
          </p:nvPr>
        </p:nvGraphicFramePr>
        <p:xfrm>
          <a:off x="200164" y="1846217"/>
          <a:ext cx="8795790" cy="4223662"/>
        </p:xfrm>
        <a:graphic>
          <a:graphicData uri="http://schemas.openxmlformats.org/drawingml/2006/table">
            <a:tbl>
              <a:tblPr/>
              <a:tblGrid>
                <a:gridCol w="996512">
                  <a:extLst>
                    <a:ext uri="{9D8B030D-6E8A-4147-A177-3AD203B41FA5}">
                      <a16:colId xmlns="" xmlns:a16="http://schemas.microsoft.com/office/drawing/2014/main" val="3319056706"/>
                    </a:ext>
                  </a:extLst>
                </a:gridCol>
                <a:gridCol w="935913">
                  <a:extLst>
                    <a:ext uri="{9D8B030D-6E8A-4147-A177-3AD203B41FA5}">
                      <a16:colId xmlns="" xmlns:a16="http://schemas.microsoft.com/office/drawing/2014/main" val="559927164"/>
                    </a:ext>
                  </a:extLst>
                </a:gridCol>
                <a:gridCol w="666585">
                  <a:extLst>
                    <a:ext uri="{9D8B030D-6E8A-4147-A177-3AD203B41FA5}">
                      <a16:colId xmlns="" xmlns:a16="http://schemas.microsoft.com/office/drawing/2014/main" val="2498996425"/>
                    </a:ext>
                  </a:extLst>
                </a:gridCol>
                <a:gridCol w="673319">
                  <a:extLst>
                    <a:ext uri="{9D8B030D-6E8A-4147-A177-3AD203B41FA5}">
                      <a16:colId xmlns="" xmlns:a16="http://schemas.microsoft.com/office/drawing/2014/main" val="2748465307"/>
                    </a:ext>
                  </a:extLst>
                </a:gridCol>
                <a:gridCol w="484789">
                  <a:extLst>
                    <a:ext uri="{9D8B030D-6E8A-4147-A177-3AD203B41FA5}">
                      <a16:colId xmlns="" xmlns:a16="http://schemas.microsoft.com/office/drawing/2014/main" val="3025206979"/>
                    </a:ext>
                  </a:extLst>
                </a:gridCol>
                <a:gridCol w="574566">
                  <a:extLst>
                    <a:ext uri="{9D8B030D-6E8A-4147-A177-3AD203B41FA5}">
                      <a16:colId xmlns="" xmlns:a16="http://schemas.microsoft.com/office/drawing/2014/main" val="3336510890"/>
                    </a:ext>
                  </a:extLst>
                </a:gridCol>
                <a:gridCol w="592521">
                  <a:extLst>
                    <a:ext uri="{9D8B030D-6E8A-4147-A177-3AD203B41FA5}">
                      <a16:colId xmlns="" xmlns:a16="http://schemas.microsoft.com/office/drawing/2014/main" val="2809860253"/>
                    </a:ext>
                  </a:extLst>
                </a:gridCol>
                <a:gridCol w="377059">
                  <a:extLst>
                    <a:ext uri="{9D8B030D-6E8A-4147-A177-3AD203B41FA5}">
                      <a16:colId xmlns="" xmlns:a16="http://schemas.microsoft.com/office/drawing/2014/main" val="1083058402"/>
                    </a:ext>
                  </a:extLst>
                </a:gridCol>
                <a:gridCol w="343393">
                  <a:extLst>
                    <a:ext uri="{9D8B030D-6E8A-4147-A177-3AD203B41FA5}">
                      <a16:colId xmlns="" xmlns:a16="http://schemas.microsoft.com/office/drawing/2014/main" val="873981333"/>
                    </a:ext>
                  </a:extLst>
                </a:gridCol>
                <a:gridCol w="3151133">
                  <a:extLst>
                    <a:ext uri="{9D8B030D-6E8A-4147-A177-3AD203B41FA5}">
                      <a16:colId xmlns="" xmlns:a16="http://schemas.microsoft.com/office/drawing/2014/main" val="3287322269"/>
                    </a:ext>
                  </a:extLst>
                </a:gridCol>
              </a:tblGrid>
              <a:tr h="470958">
                <a:tc>
                  <a:txBody>
                    <a:bodyPr/>
                    <a:lstStyle/>
                    <a:p>
                      <a:pPr algn="ctr" fontAlgn="ctr"/>
                      <a:r>
                        <a:rPr lang="es-MX" sz="800" b="1" i="0" u="none" strike="noStrike" dirty="0">
                          <a:solidFill>
                            <a:srgbClr val="FFFFFF"/>
                          </a:solidFill>
                          <a:effectLst/>
                          <a:latin typeface="Calibri" panose="020F0502020204030204" pitchFamily="34" charset="0"/>
                        </a:rPr>
                        <a:t>Nota Estructurada</a:t>
                      </a:r>
                    </a:p>
                  </a:txBody>
                  <a:tcPr marL="0" marR="0" marT="0" marB="0" anchor="ctr">
                    <a:lnL>
                      <a:noFill/>
                    </a:lnL>
                    <a:lnR>
                      <a:noFill/>
                    </a:lnR>
                    <a:lnT>
                      <a:noFill/>
                    </a:lnT>
                    <a:lnB>
                      <a:noFill/>
                    </a:lnB>
                    <a:solidFill>
                      <a:srgbClr val="C00000"/>
                    </a:solidFill>
                  </a:tcPr>
                </a:tc>
                <a:tc>
                  <a:txBody>
                    <a:bodyPr/>
                    <a:lstStyle/>
                    <a:p>
                      <a:pPr algn="ctr" fontAlgn="ctr"/>
                      <a:r>
                        <a:rPr lang="es-MX" sz="800" b="1" i="0" u="none" strike="noStrike" dirty="0">
                          <a:solidFill>
                            <a:srgbClr val="FFFFFF"/>
                          </a:solidFill>
                          <a:effectLst/>
                          <a:latin typeface="Calibri" panose="020F0502020204030204" pitchFamily="34" charset="0"/>
                        </a:rPr>
                        <a:t>Subyacente</a:t>
                      </a:r>
                    </a:p>
                  </a:txBody>
                  <a:tcPr marL="0" marR="0" marT="0" marB="0" anchor="ctr">
                    <a:lnL>
                      <a:noFill/>
                    </a:lnL>
                    <a:lnR>
                      <a:noFill/>
                    </a:lnR>
                    <a:lnT>
                      <a:noFill/>
                    </a:lnT>
                    <a:lnB>
                      <a:noFill/>
                    </a:lnB>
                    <a:solidFill>
                      <a:srgbClr val="C00000"/>
                    </a:solidFill>
                  </a:tcPr>
                </a:tc>
                <a:tc>
                  <a:txBody>
                    <a:bodyPr/>
                    <a:lstStyle/>
                    <a:p>
                      <a:pPr algn="ctr" fontAlgn="ctr"/>
                      <a:r>
                        <a:rPr lang="es-MX" sz="800" b="1" i="0" u="none" strike="noStrike" dirty="0">
                          <a:solidFill>
                            <a:srgbClr val="FFFFFF"/>
                          </a:solidFill>
                          <a:effectLst/>
                          <a:latin typeface="Calibri" panose="020F0502020204030204" pitchFamily="34" charset="0"/>
                        </a:rPr>
                        <a:t>Fecha de Emisión</a:t>
                      </a:r>
                    </a:p>
                  </a:txBody>
                  <a:tcPr marL="0" marR="0" marT="0" marB="0" anchor="ctr">
                    <a:lnL>
                      <a:noFill/>
                    </a:lnL>
                    <a:lnR>
                      <a:noFill/>
                    </a:lnR>
                    <a:lnT>
                      <a:noFill/>
                    </a:lnT>
                    <a:lnB>
                      <a:noFill/>
                    </a:lnB>
                    <a:solidFill>
                      <a:srgbClr val="C00000"/>
                    </a:solidFill>
                  </a:tcPr>
                </a:tc>
                <a:tc>
                  <a:txBody>
                    <a:bodyPr/>
                    <a:lstStyle/>
                    <a:p>
                      <a:pPr algn="ctr" fontAlgn="ctr"/>
                      <a:r>
                        <a:rPr lang="es-MX" sz="800" b="1" i="0" u="none" strike="noStrike" dirty="0">
                          <a:solidFill>
                            <a:srgbClr val="FFFFFF"/>
                          </a:solidFill>
                          <a:effectLst/>
                          <a:latin typeface="Calibri" panose="020F0502020204030204" pitchFamily="34" charset="0"/>
                        </a:rPr>
                        <a:t>Fecha de Vencimiento</a:t>
                      </a:r>
                    </a:p>
                  </a:txBody>
                  <a:tcPr marL="0" marR="0" marT="0" marB="0" anchor="ctr">
                    <a:lnL>
                      <a:noFill/>
                    </a:lnL>
                    <a:lnR>
                      <a:noFill/>
                    </a:lnR>
                    <a:lnT>
                      <a:noFill/>
                    </a:lnT>
                    <a:lnB>
                      <a:noFill/>
                    </a:lnB>
                    <a:solidFill>
                      <a:srgbClr val="C00000"/>
                    </a:solidFill>
                  </a:tcPr>
                </a:tc>
                <a:tc>
                  <a:txBody>
                    <a:bodyPr/>
                    <a:lstStyle/>
                    <a:p>
                      <a:pPr algn="ctr" fontAlgn="ctr"/>
                      <a:r>
                        <a:rPr lang="es-MX" sz="800" b="1" i="0" u="none" strike="noStrike" dirty="0">
                          <a:solidFill>
                            <a:srgbClr val="FFFFFF"/>
                          </a:solidFill>
                          <a:effectLst/>
                          <a:latin typeface="Calibri" panose="020F0502020204030204" pitchFamily="34" charset="0"/>
                        </a:rPr>
                        <a:t>Plazo Emisión (años)</a:t>
                      </a:r>
                    </a:p>
                  </a:txBody>
                  <a:tcPr marL="0" marR="0" marT="0" marB="0" anchor="ctr">
                    <a:lnL>
                      <a:noFill/>
                    </a:lnL>
                    <a:lnR>
                      <a:noFill/>
                    </a:lnR>
                    <a:lnT>
                      <a:noFill/>
                    </a:lnT>
                    <a:lnB>
                      <a:noFill/>
                    </a:lnB>
                    <a:solidFill>
                      <a:srgbClr val="C00000"/>
                    </a:solidFill>
                  </a:tcPr>
                </a:tc>
                <a:tc>
                  <a:txBody>
                    <a:bodyPr/>
                    <a:lstStyle/>
                    <a:p>
                      <a:pPr algn="ctr" fontAlgn="ctr"/>
                      <a:r>
                        <a:rPr lang="es-MX" sz="800" b="1" i="0" u="none" strike="noStrike" dirty="0">
                          <a:solidFill>
                            <a:srgbClr val="FFFFFF"/>
                          </a:solidFill>
                          <a:effectLst/>
                          <a:latin typeface="Calibri" panose="020F0502020204030204" pitchFamily="34" charset="0"/>
                        </a:rPr>
                        <a:t>Plazo a Vencimiento (años)</a:t>
                      </a:r>
                    </a:p>
                  </a:txBody>
                  <a:tcPr marL="0" marR="0" marT="0" marB="0" anchor="ctr">
                    <a:lnL>
                      <a:noFill/>
                    </a:lnL>
                    <a:lnR>
                      <a:noFill/>
                    </a:lnR>
                    <a:lnT>
                      <a:noFill/>
                    </a:lnT>
                    <a:lnB>
                      <a:noFill/>
                    </a:lnB>
                    <a:solidFill>
                      <a:srgbClr val="C00000"/>
                    </a:solidFill>
                  </a:tcPr>
                </a:tc>
                <a:tc>
                  <a:txBody>
                    <a:bodyPr/>
                    <a:lstStyle/>
                    <a:p>
                      <a:pPr algn="ctr" fontAlgn="ctr"/>
                      <a:r>
                        <a:rPr lang="es-MX" sz="800" b="1" i="0" u="none" strike="noStrike" dirty="0">
                          <a:solidFill>
                            <a:srgbClr val="FFFFFF"/>
                          </a:solidFill>
                          <a:effectLst/>
                          <a:latin typeface="Calibri" panose="020F0502020204030204" pitchFamily="34" charset="0"/>
                        </a:rPr>
                        <a:t>Monto de Colocación (mdp)</a:t>
                      </a:r>
                    </a:p>
                  </a:txBody>
                  <a:tcPr marL="0" marR="0" marT="0" marB="0" anchor="ctr">
                    <a:lnL>
                      <a:noFill/>
                    </a:lnL>
                    <a:lnR>
                      <a:noFill/>
                    </a:lnR>
                    <a:lnT>
                      <a:noFill/>
                    </a:lnT>
                    <a:lnB>
                      <a:noFill/>
                    </a:lnB>
                    <a:solidFill>
                      <a:srgbClr val="C00000"/>
                    </a:solidFill>
                  </a:tcPr>
                </a:tc>
                <a:tc>
                  <a:txBody>
                    <a:bodyPr/>
                    <a:lstStyle/>
                    <a:p>
                      <a:pPr algn="ctr" fontAlgn="ctr"/>
                      <a:r>
                        <a:rPr lang="es-MX" sz="800" b="1" i="0" u="none" strike="noStrike" dirty="0">
                          <a:solidFill>
                            <a:srgbClr val="FFFFFF"/>
                          </a:solidFill>
                          <a:effectLst/>
                          <a:latin typeface="Calibri" panose="020F0502020204030204" pitchFamily="34" charset="0"/>
                        </a:rPr>
                        <a:t>Monto Cartera (mdp)</a:t>
                      </a:r>
                    </a:p>
                  </a:txBody>
                  <a:tcPr marL="0" marR="0" marT="0" marB="0" anchor="ctr">
                    <a:lnL>
                      <a:noFill/>
                    </a:lnL>
                    <a:lnR>
                      <a:noFill/>
                    </a:lnR>
                    <a:lnT>
                      <a:noFill/>
                    </a:lnT>
                    <a:lnB>
                      <a:noFill/>
                    </a:lnB>
                    <a:solidFill>
                      <a:srgbClr val="C00000"/>
                    </a:solidFill>
                  </a:tcPr>
                </a:tc>
                <a:tc>
                  <a:txBody>
                    <a:bodyPr/>
                    <a:lstStyle/>
                    <a:p>
                      <a:pPr algn="ctr" fontAlgn="ctr"/>
                      <a:r>
                        <a:rPr lang="es-MX" sz="800" b="1" i="0" u="none" strike="noStrike" dirty="0">
                          <a:solidFill>
                            <a:srgbClr val="FFFFFF"/>
                          </a:solidFill>
                          <a:effectLst/>
                          <a:latin typeface="Calibri" panose="020F0502020204030204" pitchFamily="34" charset="0"/>
                        </a:rPr>
                        <a:t>% FANVIT</a:t>
                      </a:r>
                    </a:p>
                  </a:txBody>
                  <a:tcPr marL="0" marR="0" marT="0" marB="0" anchor="ctr">
                    <a:lnL>
                      <a:noFill/>
                    </a:lnL>
                    <a:lnR>
                      <a:noFill/>
                    </a:lnR>
                    <a:lnT>
                      <a:noFill/>
                    </a:lnT>
                    <a:lnB>
                      <a:noFill/>
                    </a:lnB>
                    <a:solidFill>
                      <a:srgbClr val="C00000"/>
                    </a:solidFill>
                  </a:tcPr>
                </a:tc>
                <a:tc>
                  <a:txBody>
                    <a:bodyPr/>
                    <a:lstStyle/>
                    <a:p>
                      <a:pPr algn="ctr" fontAlgn="ctr"/>
                      <a:r>
                        <a:rPr lang="es-MX" sz="800" b="1" i="0" u="none" strike="noStrike" dirty="0">
                          <a:solidFill>
                            <a:srgbClr val="FFFFFF"/>
                          </a:solidFill>
                          <a:effectLst/>
                          <a:latin typeface="Calibri" panose="020F0502020204030204" pitchFamily="34" charset="0"/>
                        </a:rPr>
                        <a:t>Descripción</a:t>
                      </a:r>
                    </a:p>
                  </a:txBody>
                  <a:tcPr marL="0" marR="0" marT="0" marB="0" anchor="ctr">
                    <a:lnL>
                      <a:noFill/>
                    </a:lnL>
                    <a:lnR>
                      <a:noFill/>
                    </a:lnR>
                    <a:lnT>
                      <a:noFill/>
                    </a:lnT>
                    <a:lnB>
                      <a:noFill/>
                    </a:lnB>
                    <a:solidFill>
                      <a:srgbClr val="C00000"/>
                    </a:solidFill>
                  </a:tcPr>
                </a:tc>
                <a:extLst>
                  <a:ext uri="{0D108BD9-81ED-4DB2-BD59-A6C34878D82A}">
                    <a16:rowId xmlns="" xmlns:a16="http://schemas.microsoft.com/office/drawing/2014/main" val="1757728221"/>
                  </a:ext>
                </a:extLst>
              </a:tr>
              <a:tr h="149510">
                <a:tc>
                  <a:txBody>
                    <a:bodyPr/>
                    <a:lstStyle/>
                    <a:p>
                      <a:pPr algn="ctr" fontAlgn="ctr"/>
                      <a:r>
                        <a:rPr lang="es-MX" sz="800" b="0" i="0" u="none" strike="noStrike" dirty="0">
                          <a:solidFill>
                            <a:srgbClr val="000000"/>
                          </a:solidFill>
                          <a:effectLst/>
                          <a:latin typeface="Calibri" panose="020F0502020204030204" pitchFamily="34" charset="0"/>
                        </a:rPr>
                        <a:t>JBSAN S00652</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Mexbol</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27/08/2015</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30/08/2017</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2.0 </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0.3 </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150 </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162 </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0.2%</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Rendimiento ligado al Índice de Precios y Cotizaciones “CALL SPREAD”.</a:t>
                      </a:r>
                    </a:p>
                  </a:txBody>
                  <a:tcPr marL="0" marR="0" marT="0" marB="0" anchor="ctr">
                    <a:lnL>
                      <a:noFill/>
                    </a:lnL>
                    <a:lnR>
                      <a:noFill/>
                    </a:lnR>
                    <a:lnT>
                      <a:noFill/>
                    </a:lnT>
                    <a:lnB>
                      <a:noFill/>
                    </a:lnB>
                    <a:solidFill>
                      <a:srgbClr val="F2F2F2"/>
                    </a:solidFill>
                  </a:tcPr>
                </a:tc>
                <a:extLst>
                  <a:ext uri="{0D108BD9-81ED-4DB2-BD59-A6C34878D82A}">
                    <a16:rowId xmlns="" xmlns:a16="http://schemas.microsoft.com/office/drawing/2014/main" val="4215626751"/>
                  </a:ext>
                </a:extLst>
              </a:tr>
              <a:tr h="149510">
                <a:tc>
                  <a:txBody>
                    <a:bodyPr/>
                    <a:lstStyle/>
                    <a:p>
                      <a:pPr algn="ctr" fontAlgn="ctr"/>
                      <a:r>
                        <a:rPr lang="es-MX" sz="800" b="0" i="0" u="none" strike="noStrike" dirty="0">
                          <a:solidFill>
                            <a:srgbClr val="000000"/>
                          </a:solidFill>
                          <a:effectLst/>
                          <a:latin typeface="Calibri" panose="020F0502020204030204" pitchFamily="34" charset="0"/>
                        </a:rPr>
                        <a:t>JBSAN S00641</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Mexbol</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10/08/2015</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10/08/2017</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2.0 </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0.3 </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126 </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128 </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0.1%</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Rendimiento ligado al Índice de Precios y Cotizaciones “CALL SPREAD”.</a:t>
                      </a:r>
                    </a:p>
                  </a:txBody>
                  <a:tcPr marL="0" marR="0" marT="0" marB="0" anchor="ctr">
                    <a:lnL>
                      <a:noFill/>
                    </a:lnL>
                    <a:lnR>
                      <a:noFill/>
                    </a:lnR>
                    <a:lnT>
                      <a:noFill/>
                    </a:lnT>
                    <a:lnB>
                      <a:noFill/>
                    </a:lnB>
                    <a:solidFill>
                      <a:srgbClr val="F2F2F2"/>
                    </a:solidFill>
                  </a:tcPr>
                </a:tc>
                <a:extLst>
                  <a:ext uri="{0D108BD9-81ED-4DB2-BD59-A6C34878D82A}">
                    <a16:rowId xmlns="" xmlns:a16="http://schemas.microsoft.com/office/drawing/2014/main" val="3301192404"/>
                  </a:ext>
                </a:extLst>
              </a:tr>
              <a:tr h="149510">
                <a:tc>
                  <a:txBody>
                    <a:bodyPr/>
                    <a:lstStyle/>
                    <a:p>
                      <a:pPr algn="ctr" fontAlgn="ctr"/>
                      <a:r>
                        <a:rPr lang="es-MX" sz="800" b="0" i="0" u="none" strike="noStrike" dirty="0">
                          <a:solidFill>
                            <a:srgbClr val="000000"/>
                          </a:solidFill>
                          <a:effectLst/>
                          <a:latin typeface="Calibri" panose="020F0502020204030204" pitchFamily="34" charset="0"/>
                        </a:rPr>
                        <a:t>JBSAN S00677</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Mexbol</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15/09/2015</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14/09/2017</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2.0 </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0.4 </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150 </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160 </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0.2%</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Rendimiento ligado al Índice de Precios y Cotizaciones “CALL SPREAD”.</a:t>
                      </a:r>
                    </a:p>
                  </a:txBody>
                  <a:tcPr marL="0" marR="0" marT="0" marB="0" anchor="ctr">
                    <a:lnL>
                      <a:noFill/>
                    </a:lnL>
                    <a:lnR>
                      <a:noFill/>
                    </a:lnR>
                    <a:lnT>
                      <a:noFill/>
                    </a:lnT>
                    <a:lnB>
                      <a:noFill/>
                    </a:lnB>
                    <a:solidFill>
                      <a:srgbClr val="F2F2F2"/>
                    </a:solidFill>
                  </a:tcPr>
                </a:tc>
                <a:extLst>
                  <a:ext uri="{0D108BD9-81ED-4DB2-BD59-A6C34878D82A}">
                    <a16:rowId xmlns="" xmlns:a16="http://schemas.microsoft.com/office/drawing/2014/main" val="1740074216"/>
                  </a:ext>
                </a:extLst>
              </a:tr>
              <a:tr h="149510">
                <a:tc>
                  <a:txBody>
                    <a:bodyPr/>
                    <a:lstStyle/>
                    <a:p>
                      <a:pPr algn="ctr" fontAlgn="ctr"/>
                      <a:r>
                        <a:rPr lang="es-MX" sz="800" b="0" i="0" u="none" strike="noStrike" dirty="0">
                          <a:solidFill>
                            <a:srgbClr val="000000"/>
                          </a:solidFill>
                          <a:effectLst/>
                          <a:latin typeface="Calibri" panose="020F0502020204030204" pitchFamily="34" charset="0"/>
                        </a:rPr>
                        <a:t>JBSAN S00678</a:t>
                      </a:r>
                    </a:p>
                  </a:txBody>
                  <a:tcPr marL="0" marR="0" marT="0" marB="0" anchor="ctr">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Mexbol</a:t>
                      </a:r>
                    </a:p>
                  </a:txBody>
                  <a:tcPr marL="0" marR="0" marT="0" marB="0" anchor="ctr">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15/09/2015</a:t>
                      </a:r>
                    </a:p>
                  </a:txBody>
                  <a:tcPr marL="0" marR="0" marT="0" marB="0" anchor="ctr">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14/09/2017</a:t>
                      </a:r>
                    </a:p>
                  </a:txBody>
                  <a:tcPr marL="0" marR="0" marT="0" marB="0" anchor="ctr">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2.0 </a:t>
                      </a:r>
                    </a:p>
                  </a:txBody>
                  <a:tcPr marL="0" marR="0" marT="0" marB="0" anchor="ctr">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0.4 </a:t>
                      </a:r>
                    </a:p>
                  </a:txBody>
                  <a:tcPr marL="0" marR="0" marT="0" marB="0" anchor="ctr">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50 </a:t>
                      </a:r>
                    </a:p>
                  </a:txBody>
                  <a:tcPr marL="0" marR="0" marT="0" marB="0" anchor="ctr">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53 </a:t>
                      </a:r>
                    </a:p>
                  </a:txBody>
                  <a:tcPr marL="0" marR="0" marT="0" marB="0" anchor="ctr">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0.1%</a:t>
                      </a:r>
                    </a:p>
                  </a:txBody>
                  <a:tcPr marL="0" marR="0" marT="0" marB="0" anchor="ctr">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Rendimiento ligado al Índice de Precios y Cotizaciones “CALL SPREAD”.</a:t>
                      </a:r>
                    </a:p>
                  </a:txBody>
                  <a:tcPr marL="0" marR="0" marT="0" marB="0" anchor="ctr">
                    <a:lnL>
                      <a:noFill/>
                    </a:lnL>
                    <a:lnR>
                      <a:noFill/>
                    </a:lnR>
                    <a:lnT>
                      <a:noFill/>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 xmlns:a16="http://schemas.microsoft.com/office/drawing/2014/main" val="3248594027"/>
                  </a:ext>
                </a:extLst>
              </a:tr>
              <a:tr h="149510">
                <a:tc gridSpan="2">
                  <a:txBody>
                    <a:bodyPr/>
                    <a:lstStyle/>
                    <a:p>
                      <a:pPr algn="ctr" fontAlgn="ctr"/>
                      <a:r>
                        <a:rPr lang="es-MX" sz="800" b="1" i="0" u="none" strike="noStrike" dirty="0">
                          <a:solidFill>
                            <a:srgbClr val="000000"/>
                          </a:solidFill>
                          <a:effectLst/>
                          <a:latin typeface="Calibri" panose="020F0502020204030204" pitchFamily="34" charset="0"/>
                        </a:rPr>
                        <a:t> </a:t>
                      </a:r>
                    </a:p>
                  </a:txBody>
                  <a:tcPr marL="0" marR="0" marT="0" marB="0" anchor="ctr">
                    <a:lnL>
                      <a:noFill/>
                    </a:lnL>
                    <a:lnR>
                      <a:noFill/>
                    </a:lnR>
                    <a:lnT w="6350" cap="flat" cmpd="sng" algn="ctr">
                      <a:solidFill>
                        <a:srgbClr val="000000"/>
                      </a:solidFill>
                      <a:prstDash val="solid"/>
                      <a:round/>
                      <a:headEnd type="none" w="med" len="med"/>
                      <a:tailEnd type="none" w="med" len="med"/>
                    </a:lnT>
                    <a:lnB>
                      <a:noFill/>
                    </a:lnB>
                    <a:solidFill>
                      <a:srgbClr val="F2F2F2"/>
                    </a:solidFill>
                  </a:tcPr>
                </a:tc>
                <a:tc hMerge="1">
                  <a:txBody>
                    <a:bodyPr/>
                    <a:lstStyle/>
                    <a:p>
                      <a:endParaRPr lang="es-MX"/>
                    </a:p>
                  </a:txBody>
                  <a:tcPr/>
                </a:tc>
                <a:tc>
                  <a:txBody>
                    <a:bodyPr/>
                    <a:lstStyle/>
                    <a:p>
                      <a:pPr algn="ctr" fontAlgn="ctr"/>
                      <a:r>
                        <a:rPr lang="es-MX" sz="800" b="1" i="0" u="none" strike="noStrike" dirty="0">
                          <a:solidFill>
                            <a:srgbClr val="000000"/>
                          </a:solidFill>
                          <a:effectLst/>
                          <a:latin typeface="Calibri" panose="020F0502020204030204" pitchFamily="34" charset="0"/>
                        </a:rPr>
                        <a:t> </a:t>
                      </a:r>
                    </a:p>
                  </a:txBody>
                  <a:tcPr marL="0" marR="0" marT="0" marB="0" anchor="ctr">
                    <a:lnL>
                      <a:noFill/>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ctr"/>
                      <a:r>
                        <a:rPr lang="es-MX" sz="800" b="1" i="0" u="none" strike="noStrike" dirty="0">
                          <a:solidFill>
                            <a:srgbClr val="000000"/>
                          </a:solidFill>
                          <a:effectLst/>
                          <a:latin typeface="Calibri" panose="020F0502020204030204" pitchFamily="34" charset="0"/>
                        </a:rPr>
                        <a:t> </a:t>
                      </a:r>
                    </a:p>
                  </a:txBody>
                  <a:tcPr marL="0" marR="0" marT="0" marB="0" anchor="ctr">
                    <a:lnL>
                      <a:noFill/>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ctr"/>
                      <a:r>
                        <a:rPr lang="es-MX" sz="800" b="1" i="0" u="none" strike="noStrike" dirty="0">
                          <a:solidFill>
                            <a:srgbClr val="000000"/>
                          </a:solidFill>
                          <a:effectLst/>
                          <a:latin typeface="Calibri" panose="020F0502020204030204" pitchFamily="34" charset="0"/>
                        </a:rPr>
                        <a:t> </a:t>
                      </a:r>
                    </a:p>
                  </a:txBody>
                  <a:tcPr marL="0" marR="0" marT="0" marB="0" anchor="ctr">
                    <a:lnL>
                      <a:noFill/>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ctr"/>
                      <a:r>
                        <a:rPr lang="es-MX" sz="800" b="1" i="0" u="none" strike="noStrike" dirty="0">
                          <a:solidFill>
                            <a:srgbClr val="000000"/>
                          </a:solidFill>
                          <a:effectLst/>
                          <a:latin typeface="Calibri" panose="020F0502020204030204" pitchFamily="34" charset="0"/>
                        </a:rPr>
                        <a:t> </a:t>
                      </a:r>
                    </a:p>
                  </a:txBody>
                  <a:tcPr marL="0" marR="0" marT="0" marB="0" anchor="ctr">
                    <a:lnL>
                      <a:noFill/>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ctr"/>
                      <a:r>
                        <a:rPr lang="es-MX" sz="800" b="1" i="0" u="none" strike="noStrike" dirty="0">
                          <a:solidFill>
                            <a:srgbClr val="000000"/>
                          </a:solidFill>
                          <a:effectLst/>
                          <a:latin typeface="Calibri" panose="020F0502020204030204" pitchFamily="34" charset="0"/>
                        </a:rPr>
                        <a:t> </a:t>
                      </a:r>
                    </a:p>
                  </a:txBody>
                  <a:tcPr marL="0" marR="0" marT="0" marB="0" anchor="ctr">
                    <a:lnL>
                      <a:noFill/>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ctr"/>
                      <a:r>
                        <a:rPr lang="es-MX" sz="800" b="1" i="0" u="none" strike="noStrike" dirty="0">
                          <a:solidFill>
                            <a:srgbClr val="000000"/>
                          </a:solidFill>
                          <a:effectLst/>
                          <a:latin typeface="Calibri" panose="020F0502020204030204" pitchFamily="34" charset="0"/>
                        </a:rPr>
                        <a:t>503 </a:t>
                      </a:r>
                    </a:p>
                  </a:txBody>
                  <a:tcPr marL="0" marR="0" marT="0" marB="0" anchor="ctr">
                    <a:lnL>
                      <a:noFill/>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ctr"/>
                      <a:r>
                        <a:rPr lang="es-MX" sz="800" b="1" i="0" u="none" strike="noStrike" dirty="0">
                          <a:solidFill>
                            <a:srgbClr val="000000"/>
                          </a:solidFill>
                          <a:effectLst/>
                          <a:latin typeface="Calibri" panose="020F0502020204030204" pitchFamily="34" charset="0"/>
                        </a:rPr>
                        <a:t>0.5%</a:t>
                      </a:r>
                    </a:p>
                  </a:txBody>
                  <a:tcPr marL="0" marR="0" marT="0" marB="0" anchor="ctr">
                    <a:lnL>
                      <a:noFill/>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ctr"/>
                      <a:r>
                        <a:rPr lang="es-MX" sz="800" b="1" i="0" u="none" strike="noStrike" dirty="0">
                          <a:solidFill>
                            <a:srgbClr val="000000"/>
                          </a:solidFill>
                          <a:effectLst/>
                          <a:latin typeface="Calibri" panose="020F0502020204030204" pitchFamily="34" charset="0"/>
                        </a:rPr>
                        <a:t> </a:t>
                      </a:r>
                    </a:p>
                  </a:txBody>
                  <a:tcPr marL="0" marR="0" marT="0" marB="0" anchor="ctr">
                    <a:lnL>
                      <a:noFill/>
                    </a:lnL>
                    <a:lnR>
                      <a:noFill/>
                    </a:lnR>
                    <a:lnT w="6350" cap="flat" cmpd="sng" algn="ctr">
                      <a:solidFill>
                        <a:srgbClr val="000000"/>
                      </a:solidFill>
                      <a:prstDash val="solid"/>
                      <a:round/>
                      <a:headEnd type="none" w="med" len="med"/>
                      <a:tailEnd type="none" w="med" len="med"/>
                    </a:lnT>
                    <a:lnB>
                      <a:noFill/>
                    </a:lnB>
                    <a:solidFill>
                      <a:srgbClr val="F2F2F2"/>
                    </a:solidFill>
                  </a:tcPr>
                </a:tc>
                <a:extLst>
                  <a:ext uri="{0D108BD9-81ED-4DB2-BD59-A6C34878D82A}">
                    <a16:rowId xmlns="" xmlns:a16="http://schemas.microsoft.com/office/drawing/2014/main" val="2243785141"/>
                  </a:ext>
                </a:extLst>
              </a:tr>
              <a:tr h="156987">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a:noFill/>
                    </a:lnT>
                    <a:lnB>
                      <a:noFill/>
                    </a:lnB>
                    <a:solidFill>
                      <a:srgbClr val="FFFFFF"/>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a:noFill/>
                    </a:lnT>
                    <a:lnB>
                      <a:noFill/>
                    </a:lnB>
                    <a:solidFill>
                      <a:srgbClr val="FFFFFF"/>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a:noFill/>
                    </a:lnT>
                    <a:lnB>
                      <a:noFill/>
                    </a:lnB>
                    <a:solidFill>
                      <a:srgbClr val="FFFFFF"/>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a:noFill/>
                    </a:lnT>
                    <a:lnB>
                      <a:noFill/>
                    </a:lnB>
                    <a:solidFill>
                      <a:srgbClr val="FFFFFF"/>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a:noFill/>
                    </a:lnT>
                    <a:lnB>
                      <a:noFill/>
                    </a:lnB>
                    <a:solidFill>
                      <a:srgbClr val="FFFFFF"/>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a:noFill/>
                    </a:lnT>
                    <a:lnB>
                      <a:noFill/>
                    </a:lnB>
                    <a:solidFill>
                      <a:srgbClr val="FFFFFF"/>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a:noFill/>
                    </a:lnT>
                    <a:lnB>
                      <a:noFill/>
                    </a:lnB>
                    <a:solidFill>
                      <a:srgbClr val="FFFFFF"/>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a:noFill/>
                    </a:lnT>
                    <a:lnB>
                      <a:noFill/>
                    </a:lnB>
                    <a:solidFill>
                      <a:srgbClr val="FFFFFF"/>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a:noFill/>
                    </a:lnT>
                    <a:lnB>
                      <a:noFill/>
                    </a:lnB>
                    <a:solidFill>
                      <a:srgbClr val="FFFFFF"/>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a:noFill/>
                    </a:lnT>
                    <a:lnB>
                      <a:noFill/>
                    </a:lnB>
                    <a:solidFill>
                      <a:srgbClr val="FFFFFF"/>
                    </a:solidFill>
                  </a:tcPr>
                </a:tc>
                <a:extLst>
                  <a:ext uri="{0D108BD9-81ED-4DB2-BD59-A6C34878D82A}">
                    <a16:rowId xmlns="" xmlns:a16="http://schemas.microsoft.com/office/drawing/2014/main" val="1405509331"/>
                  </a:ext>
                </a:extLst>
              </a:tr>
              <a:tr h="149510">
                <a:tc>
                  <a:txBody>
                    <a:bodyPr/>
                    <a:lstStyle/>
                    <a:p>
                      <a:pPr algn="ctr" fontAlgn="ctr"/>
                      <a:r>
                        <a:rPr lang="es-MX" sz="800" b="0" i="0" u="none" strike="noStrike" dirty="0">
                          <a:solidFill>
                            <a:srgbClr val="000000"/>
                          </a:solidFill>
                          <a:effectLst/>
                          <a:latin typeface="Calibri" panose="020F0502020204030204" pitchFamily="34" charset="0"/>
                        </a:rPr>
                        <a:t>JBSAN S00626</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Ser. Públicos Europa</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13/07/2015</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12/07/2018</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3.0 </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1.2 </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125 </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117 </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0.1%</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Rendimiento ligado al Índice EUROSTOXX UTILITIES (SX6E).</a:t>
                      </a:r>
                    </a:p>
                  </a:txBody>
                  <a:tcPr marL="0" marR="0" marT="0" marB="0" anchor="ctr">
                    <a:lnL>
                      <a:noFill/>
                    </a:lnL>
                    <a:lnR>
                      <a:noFill/>
                    </a:lnR>
                    <a:lnT>
                      <a:noFill/>
                    </a:lnT>
                    <a:lnB>
                      <a:noFill/>
                    </a:lnB>
                    <a:solidFill>
                      <a:srgbClr val="F2F2F2"/>
                    </a:solidFill>
                  </a:tcPr>
                </a:tc>
                <a:extLst>
                  <a:ext uri="{0D108BD9-81ED-4DB2-BD59-A6C34878D82A}">
                    <a16:rowId xmlns="" xmlns:a16="http://schemas.microsoft.com/office/drawing/2014/main" val="2282550042"/>
                  </a:ext>
                </a:extLst>
              </a:tr>
              <a:tr h="156987">
                <a:tc>
                  <a:txBody>
                    <a:bodyPr/>
                    <a:lstStyle/>
                    <a:p>
                      <a:pPr algn="ctr" fontAlgn="ctr"/>
                      <a:r>
                        <a:rPr lang="es-MX" sz="800" b="0" i="0" u="none" strike="noStrike" dirty="0">
                          <a:solidFill>
                            <a:srgbClr val="000000"/>
                          </a:solidFill>
                          <a:effectLst/>
                          <a:latin typeface="Calibri" panose="020F0502020204030204" pitchFamily="34" charset="0"/>
                        </a:rPr>
                        <a:t>JBSAN S00727</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Salud Europa</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11/11/2015</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14/11/2019</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4.1 </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2.6 </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175 </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154 </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0.1%</a:t>
                      </a:r>
                    </a:p>
                  </a:txBody>
                  <a:tcPr marL="0" marR="0" marT="0" marB="0" anchor="ctr">
                    <a:lnL>
                      <a:noFill/>
                    </a:lnL>
                    <a:lnR>
                      <a:noFill/>
                    </a:lnR>
                    <a:lnT>
                      <a:noFill/>
                    </a:lnT>
                    <a:lnB>
                      <a:noFill/>
                    </a:lnB>
                    <a:solidFill>
                      <a:srgbClr val="F2F2F2"/>
                    </a:solidFill>
                  </a:tcPr>
                </a:tc>
                <a:tc>
                  <a:txBody>
                    <a:bodyPr/>
                    <a:lstStyle/>
                    <a:p>
                      <a:pPr algn="ctr" fontAlgn="ctr"/>
                      <a:r>
                        <a:rPr lang="en-US" sz="800" b="0" i="0" u="none" strike="noStrike" dirty="0">
                          <a:solidFill>
                            <a:srgbClr val="000000"/>
                          </a:solidFill>
                          <a:effectLst/>
                          <a:latin typeface="Calibri" panose="020F0502020204030204" pitchFamily="34" charset="0"/>
                        </a:rPr>
                        <a:t>Índice INDICE STOXX EUROPE 600 Health Care (SXDP) “CALL SPREAD”.</a:t>
                      </a:r>
                    </a:p>
                  </a:txBody>
                  <a:tcPr marL="0" marR="0" marT="0" marB="0" anchor="ctr">
                    <a:lnL>
                      <a:noFill/>
                    </a:lnL>
                    <a:lnR>
                      <a:noFill/>
                    </a:lnR>
                    <a:lnT>
                      <a:noFill/>
                    </a:lnT>
                    <a:lnB>
                      <a:noFill/>
                    </a:lnB>
                    <a:solidFill>
                      <a:srgbClr val="F2F2F2"/>
                    </a:solidFill>
                  </a:tcPr>
                </a:tc>
                <a:extLst>
                  <a:ext uri="{0D108BD9-81ED-4DB2-BD59-A6C34878D82A}">
                    <a16:rowId xmlns="" xmlns:a16="http://schemas.microsoft.com/office/drawing/2014/main" val="184640817"/>
                  </a:ext>
                </a:extLst>
              </a:tr>
              <a:tr h="149510">
                <a:tc>
                  <a:txBody>
                    <a:bodyPr/>
                    <a:lstStyle/>
                    <a:p>
                      <a:pPr algn="ctr" fontAlgn="ctr"/>
                      <a:r>
                        <a:rPr lang="es-MX" sz="800" b="0" i="0" u="none" strike="noStrike" dirty="0">
                          <a:solidFill>
                            <a:srgbClr val="000000"/>
                          </a:solidFill>
                          <a:effectLst/>
                          <a:latin typeface="Calibri" panose="020F0502020204030204" pitchFamily="34" charset="0"/>
                        </a:rPr>
                        <a:t>JBACOMER S5108</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Euro Stoxx 50</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27/11/2015</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23/11/2018</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3.0 </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1.6 </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170 </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164 </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0.2%</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Rendimiento ligado al Índice Eurostoxx50 " CALL SPREAD”.</a:t>
                      </a:r>
                    </a:p>
                  </a:txBody>
                  <a:tcPr marL="0" marR="0" marT="0" marB="0" anchor="ctr">
                    <a:lnL>
                      <a:noFill/>
                    </a:lnL>
                    <a:lnR>
                      <a:noFill/>
                    </a:lnR>
                    <a:lnT>
                      <a:noFill/>
                    </a:lnT>
                    <a:lnB>
                      <a:noFill/>
                    </a:lnB>
                    <a:solidFill>
                      <a:srgbClr val="F2F2F2"/>
                    </a:solidFill>
                  </a:tcPr>
                </a:tc>
                <a:extLst>
                  <a:ext uri="{0D108BD9-81ED-4DB2-BD59-A6C34878D82A}">
                    <a16:rowId xmlns="" xmlns:a16="http://schemas.microsoft.com/office/drawing/2014/main" val="3246386284"/>
                  </a:ext>
                </a:extLst>
              </a:tr>
              <a:tr h="149510">
                <a:tc>
                  <a:txBody>
                    <a:bodyPr/>
                    <a:lstStyle/>
                    <a:p>
                      <a:pPr algn="ctr" fontAlgn="ctr"/>
                      <a:r>
                        <a:rPr lang="es-MX" sz="800" b="0" i="0" u="none" strike="noStrike" dirty="0">
                          <a:solidFill>
                            <a:srgbClr val="000000"/>
                          </a:solidFill>
                          <a:effectLst/>
                          <a:latin typeface="Calibri" panose="020F0502020204030204" pitchFamily="34" charset="0"/>
                        </a:rPr>
                        <a:t>JBSAN S00567</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Euro Stoxx 50</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13/05/2015</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16/05/2018</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3.1 </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1.1 </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150 </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146 </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0.1%</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Rendimiento ligado al Índice Eurostoxx50 " CALL SPREAD”.</a:t>
                      </a:r>
                    </a:p>
                  </a:txBody>
                  <a:tcPr marL="0" marR="0" marT="0" marB="0" anchor="ctr">
                    <a:lnL>
                      <a:noFill/>
                    </a:lnL>
                    <a:lnR>
                      <a:noFill/>
                    </a:lnR>
                    <a:lnT>
                      <a:noFill/>
                    </a:lnT>
                    <a:lnB>
                      <a:noFill/>
                    </a:lnB>
                    <a:solidFill>
                      <a:srgbClr val="F2F2F2"/>
                    </a:solidFill>
                  </a:tcPr>
                </a:tc>
                <a:extLst>
                  <a:ext uri="{0D108BD9-81ED-4DB2-BD59-A6C34878D82A}">
                    <a16:rowId xmlns="" xmlns:a16="http://schemas.microsoft.com/office/drawing/2014/main" val="2600631584"/>
                  </a:ext>
                </a:extLst>
              </a:tr>
              <a:tr h="149510">
                <a:tc>
                  <a:txBody>
                    <a:bodyPr/>
                    <a:lstStyle/>
                    <a:p>
                      <a:pPr algn="ctr" fontAlgn="ctr"/>
                      <a:r>
                        <a:rPr lang="es-MX" sz="800" b="0" i="0" u="none" strike="noStrike" dirty="0">
                          <a:solidFill>
                            <a:srgbClr val="000000"/>
                          </a:solidFill>
                          <a:effectLst/>
                          <a:latin typeface="Calibri" panose="020F0502020204030204" pitchFamily="34" charset="0"/>
                        </a:rPr>
                        <a:t>JBSAN S00654</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Euro Stoxx 50</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28/08/2015</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30/08/2018</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3.1 </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1.3 </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125 </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128 </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0.1%</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Rendimiento ligado al Índice Eurostoxx50 " CALL SPREAD”.</a:t>
                      </a:r>
                    </a:p>
                  </a:txBody>
                  <a:tcPr marL="0" marR="0" marT="0" marB="0" anchor="ctr">
                    <a:lnL>
                      <a:noFill/>
                    </a:lnL>
                    <a:lnR>
                      <a:noFill/>
                    </a:lnR>
                    <a:lnT>
                      <a:noFill/>
                    </a:lnT>
                    <a:lnB>
                      <a:noFill/>
                    </a:lnB>
                    <a:solidFill>
                      <a:srgbClr val="F2F2F2"/>
                    </a:solidFill>
                  </a:tcPr>
                </a:tc>
                <a:extLst>
                  <a:ext uri="{0D108BD9-81ED-4DB2-BD59-A6C34878D82A}">
                    <a16:rowId xmlns="" xmlns:a16="http://schemas.microsoft.com/office/drawing/2014/main" val="1902192869"/>
                  </a:ext>
                </a:extLst>
              </a:tr>
              <a:tr h="149510">
                <a:tc>
                  <a:txBody>
                    <a:bodyPr/>
                    <a:lstStyle/>
                    <a:p>
                      <a:pPr algn="ctr" fontAlgn="ctr"/>
                      <a:r>
                        <a:rPr lang="es-MX" sz="800" b="0" i="0" u="none" strike="noStrike" dirty="0">
                          <a:solidFill>
                            <a:srgbClr val="000000"/>
                          </a:solidFill>
                          <a:effectLst/>
                          <a:latin typeface="Calibri" panose="020F0502020204030204" pitchFamily="34" charset="0"/>
                        </a:rPr>
                        <a:t>JBSAN S00680</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Euro Stoxx 50</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18/09/2015</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20/09/2018</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3.1 </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1.4 </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100 </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101 </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0.1%</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Rendimiento ligado al Índice Eurostoxx50 " CALL SPREAD”.</a:t>
                      </a:r>
                    </a:p>
                  </a:txBody>
                  <a:tcPr marL="0" marR="0" marT="0" marB="0" anchor="ctr">
                    <a:lnL>
                      <a:noFill/>
                    </a:lnL>
                    <a:lnR>
                      <a:noFill/>
                    </a:lnR>
                    <a:lnT>
                      <a:noFill/>
                    </a:lnT>
                    <a:lnB>
                      <a:noFill/>
                    </a:lnB>
                    <a:solidFill>
                      <a:srgbClr val="F2F2F2"/>
                    </a:solidFill>
                  </a:tcPr>
                </a:tc>
                <a:extLst>
                  <a:ext uri="{0D108BD9-81ED-4DB2-BD59-A6C34878D82A}">
                    <a16:rowId xmlns="" xmlns:a16="http://schemas.microsoft.com/office/drawing/2014/main" val="3336681328"/>
                  </a:ext>
                </a:extLst>
              </a:tr>
              <a:tr h="149510">
                <a:tc>
                  <a:txBody>
                    <a:bodyPr/>
                    <a:lstStyle/>
                    <a:p>
                      <a:pPr algn="ctr" fontAlgn="ctr"/>
                      <a:r>
                        <a:rPr lang="es-MX" sz="800" b="0" i="0" u="none" strike="noStrike" dirty="0">
                          <a:solidFill>
                            <a:srgbClr val="000000"/>
                          </a:solidFill>
                          <a:effectLst/>
                          <a:latin typeface="Calibri" panose="020F0502020204030204" pitchFamily="34" charset="0"/>
                        </a:rPr>
                        <a:t>JBSAN S00684</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Euro Stoxx 50</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25/09/2015</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27/09/2018</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3.1 </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1.4 </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125 </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130 </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0.1%</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Rendimiento ligado al Índice Eurostoxx50 " CALL SPREAD”.</a:t>
                      </a:r>
                    </a:p>
                  </a:txBody>
                  <a:tcPr marL="0" marR="0" marT="0" marB="0" anchor="ctr">
                    <a:lnL>
                      <a:noFill/>
                    </a:lnL>
                    <a:lnR>
                      <a:noFill/>
                    </a:lnR>
                    <a:lnT>
                      <a:noFill/>
                    </a:lnT>
                    <a:lnB>
                      <a:noFill/>
                    </a:lnB>
                    <a:solidFill>
                      <a:srgbClr val="F2F2F2"/>
                    </a:solidFill>
                  </a:tcPr>
                </a:tc>
                <a:extLst>
                  <a:ext uri="{0D108BD9-81ED-4DB2-BD59-A6C34878D82A}">
                    <a16:rowId xmlns="" xmlns:a16="http://schemas.microsoft.com/office/drawing/2014/main" val="2178859270"/>
                  </a:ext>
                </a:extLst>
              </a:tr>
              <a:tr h="149510">
                <a:tc>
                  <a:txBody>
                    <a:bodyPr/>
                    <a:lstStyle/>
                    <a:p>
                      <a:pPr algn="ctr" fontAlgn="ctr"/>
                      <a:r>
                        <a:rPr lang="es-MX" sz="800" b="0" i="0" u="none" strike="noStrike" dirty="0">
                          <a:solidFill>
                            <a:srgbClr val="000000"/>
                          </a:solidFill>
                          <a:effectLst/>
                          <a:latin typeface="Calibri" panose="020F0502020204030204" pitchFamily="34" charset="0"/>
                        </a:rPr>
                        <a:t>99SCOTIAB 20-15</a:t>
                      </a:r>
                    </a:p>
                  </a:txBody>
                  <a:tcPr marL="0" marR="0" marT="0" marB="0" anchor="ctr">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Euro Stoxx 50</a:t>
                      </a:r>
                    </a:p>
                  </a:txBody>
                  <a:tcPr marL="0" marR="0" marT="0" marB="0" anchor="ctr">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04/12/2015</a:t>
                      </a:r>
                    </a:p>
                  </a:txBody>
                  <a:tcPr marL="0" marR="0" marT="0" marB="0" anchor="ctr">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08/12/2017</a:t>
                      </a:r>
                    </a:p>
                  </a:txBody>
                  <a:tcPr marL="0" marR="0" marT="0" marB="0" anchor="ctr">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2.0 </a:t>
                      </a:r>
                    </a:p>
                  </a:txBody>
                  <a:tcPr marL="0" marR="0" marT="0" marB="0" anchor="ctr">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0.6 </a:t>
                      </a:r>
                    </a:p>
                  </a:txBody>
                  <a:tcPr marL="0" marR="0" marT="0" marB="0" anchor="ctr">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125 </a:t>
                      </a:r>
                    </a:p>
                  </a:txBody>
                  <a:tcPr marL="0" marR="0" marT="0" marB="0" anchor="ctr">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128 </a:t>
                      </a:r>
                    </a:p>
                  </a:txBody>
                  <a:tcPr marL="0" marR="0" marT="0" marB="0" anchor="ctr">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0.1%</a:t>
                      </a:r>
                    </a:p>
                  </a:txBody>
                  <a:tcPr marL="0" marR="0" marT="0" marB="0" anchor="ctr">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Rendimiento ligado al Índice Eurostoxx50 " CALL SPREAD”.</a:t>
                      </a:r>
                    </a:p>
                  </a:txBody>
                  <a:tcPr marL="0" marR="0" marT="0" marB="0" anchor="ctr">
                    <a:lnL>
                      <a:noFill/>
                    </a:lnL>
                    <a:lnR>
                      <a:noFill/>
                    </a:lnR>
                    <a:lnT>
                      <a:noFill/>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 xmlns:a16="http://schemas.microsoft.com/office/drawing/2014/main" val="1762594070"/>
                  </a:ext>
                </a:extLst>
              </a:tr>
              <a:tr h="149510">
                <a:tc gridSpan="2">
                  <a:txBody>
                    <a:bodyPr/>
                    <a:lstStyle/>
                    <a:p>
                      <a:pPr algn="ctr" fontAlgn="ctr"/>
                      <a:r>
                        <a:rPr lang="es-MX" sz="800" b="1" i="0" u="none" strike="noStrike" dirty="0">
                          <a:solidFill>
                            <a:srgbClr val="000000"/>
                          </a:solidFill>
                          <a:effectLst/>
                          <a:latin typeface="Calibri" panose="020F0502020204030204" pitchFamily="34" charset="0"/>
                        </a:rPr>
                        <a:t> </a:t>
                      </a:r>
                    </a:p>
                  </a:txBody>
                  <a:tcPr marL="0" marR="0" marT="0" marB="0" anchor="ctr">
                    <a:lnL>
                      <a:noFill/>
                    </a:lnL>
                    <a:lnR>
                      <a:noFill/>
                    </a:lnR>
                    <a:lnT w="6350" cap="flat" cmpd="sng" algn="ctr">
                      <a:solidFill>
                        <a:srgbClr val="000000"/>
                      </a:solidFill>
                      <a:prstDash val="solid"/>
                      <a:round/>
                      <a:headEnd type="none" w="med" len="med"/>
                      <a:tailEnd type="none" w="med" len="med"/>
                    </a:lnT>
                    <a:lnB>
                      <a:noFill/>
                    </a:lnB>
                    <a:solidFill>
                      <a:srgbClr val="F2F2F2"/>
                    </a:solidFill>
                  </a:tcPr>
                </a:tc>
                <a:tc hMerge="1">
                  <a:txBody>
                    <a:bodyPr/>
                    <a:lstStyle/>
                    <a:p>
                      <a:endParaRPr lang="es-MX"/>
                    </a:p>
                  </a:txBody>
                  <a:tcPr/>
                </a:tc>
                <a:tc>
                  <a:txBody>
                    <a:bodyPr/>
                    <a:lstStyle/>
                    <a:p>
                      <a:pPr algn="ctr" fontAlgn="ctr"/>
                      <a:r>
                        <a:rPr lang="es-MX" sz="800" b="1" i="0" u="none" strike="noStrike" dirty="0">
                          <a:solidFill>
                            <a:srgbClr val="000000"/>
                          </a:solidFill>
                          <a:effectLst/>
                          <a:latin typeface="Calibri" panose="020F0502020204030204" pitchFamily="34" charset="0"/>
                        </a:rPr>
                        <a:t> </a:t>
                      </a:r>
                    </a:p>
                  </a:txBody>
                  <a:tcPr marL="0" marR="0" marT="0" marB="0" anchor="ctr">
                    <a:lnL>
                      <a:noFill/>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ctr"/>
                      <a:r>
                        <a:rPr lang="es-MX" sz="800" b="1" i="0" u="none" strike="noStrike" dirty="0">
                          <a:solidFill>
                            <a:srgbClr val="000000"/>
                          </a:solidFill>
                          <a:effectLst/>
                          <a:latin typeface="Calibri" panose="020F0502020204030204" pitchFamily="34" charset="0"/>
                        </a:rPr>
                        <a:t> </a:t>
                      </a:r>
                    </a:p>
                  </a:txBody>
                  <a:tcPr marL="0" marR="0" marT="0" marB="0" anchor="ctr">
                    <a:lnL>
                      <a:noFill/>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ctr"/>
                      <a:r>
                        <a:rPr lang="es-MX" sz="800" b="1" i="0" u="none" strike="noStrike" dirty="0">
                          <a:solidFill>
                            <a:srgbClr val="000000"/>
                          </a:solidFill>
                          <a:effectLst/>
                          <a:latin typeface="Calibri" panose="020F0502020204030204" pitchFamily="34" charset="0"/>
                        </a:rPr>
                        <a:t> </a:t>
                      </a:r>
                    </a:p>
                  </a:txBody>
                  <a:tcPr marL="0" marR="0" marT="0" marB="0" anchor="ctr">
                    <a:lnL>
                      <a:noFill/>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ctr"/>
                      <a:r>
                        <a:rPr lang="es-MX" sz="800" b="1" i="0" u="none" strike="noStrike" dirty="0">
                          <a:solidFill>
                            <a:srgbClr val="000000"/>
                          </a:solidFill>
                          <a:effectLst/>
                          <a:latin typeface="Calibri" panose="020F0502020204030204" pitchFamily="34" charset="0"/>
                        </a:rPr>
                        <a:t> </a:t>
                      </a:r>
                    </a:p>
                  </a:txBody>
                  <a:tcPr marL="0" marR="0" marT="0" marB="0" anchor="ctr">
                    <a:lnL>
                      <a:noFill/>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ctr"/>
                      <a:r>
                        <a:rPr lang="es-MX" sz="800" b="1" i="0" u="none" strike="noStrike" dirty="0">
                          <a:solidFill>
                            <a:srgbClr val="000000"/>
                          </a:solidFill>
                          <a:effectLst/>
                          <a:latin typeface="Calibri" panose="020F0502020204030204" pitchFamily="34" charset="0"/>
                        </a:rPr>
                        <a:t> </a:t>
                      </a:r>
                    </a:p>
                  </a:txBody>
                  <a:tcPr marL="0" marR="0" marT="0" marB="0" anchor="ctr">
                    <a:lnL>
                      <a:noFill/>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ctr"/>
                      <a:r>
                        <a:rPr lang="es-MX" sz="800" b="1" i="0" u="none" strike="noStrike" dirty="0">
                          <a:solidFill>
                            <a:srgbClr val="000000"/>
                          </a:solidFill>
                          <a:effectLst/>
                          <a:latin typeface="Calibri" panose="020F0502020204030204" pitchFamily="34" charset="0"/>
                        </a:rPr>
                        <a:t>1,069 </a:t>
                      </a:r>
                    </a:p>
                  </a:txBody>
                  <a:tcPr marL="0" marR="0" marT="0" marB="0" anchor="ctr">
                    <a:lnL>
                      <a:noFill/>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ctr"/>
                      <a:r>
                        <a:rPr lang="es-MX" sz="800" b="1" i="0" u="none" strike="noStrike" dirty="0">
                          <a:solidFill>
                            <a:srgbClr val="000000"/>
                          </a:solidFill>
                          <a:effectLst/>
                          <a:latin typeface="Calibri" panose="020F0502020204030204" pitchFamily="34" charset="0"/>
                        </a:rPr>
                        <a:t>1.0%</a:t>
                      </a:r>
                    </a:p>
                  </a:txBody>
                  <a:tcPr marL="0" marR="0" marT="0" marB="0" anchor="ctr">
                    <a:lnL>
                      <a:noFill/>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ctr"/>
                      <a:r>
                        <a:rPr lang="es-MX" sz="800" b="1" i="0" u="none" strike="noStrike" dirty="0">
                          <a:solidFill>
                            <a:srgbClr val="000000"/>
                          </a:solidFill>
                          <a:effectLst/>
                          <a:latin typeface="Calibri" panose="020F0502020204030204" pitchFamily="34" charset="0"/>
                        </a:rPr>
                        <a:t> </a:t>
                      </a:r>
                    </a:p>
                  </a:txBody>
                  <a:tcPr marL="0" marR="0" marT="0" marB="0" anchor="ctr">
                    <a:lnL>
                      <a:noFill/>
                    </a:lnL>
                    <a:lnR>
                      <a:noFill/>
                    </a:lnR>
                    <a:lnT w="6350" cap="flat" cmpd="sng" algn="ctr">
                      <a:solidFill>
                        <a:srgbClr val="000000"/>
                      </a:solidFill>
                      <a:prstDash val="solid"/>
                      <a:round/>
                      <a:headEnd type="none" w="med" len="med"/>
                      <a:tailEnd type="none" w="med" len="med"/>
                    </a:lnT>
                    <a:lnB>
                      <a:noFill/>
                    </a:lnB>
                    <a:solidFill>
                      <a:srgbClr val="F2F2F2"/>
                    </a:solidFill>
                  </a:tcPr>
                </a:tc>
                <a:extLst>
                  <a:ext uri="{0D108BD9-81ED-4DB2-BD59-A6C34878D82A}">
                    <a16:rowId xmlns="" xmlns:a16="http://schemas.microsoft.com/office/drawing/2014/main" val="3214777402"/>
                  </a:ext>
                </a:extLst>
              </a:tr>
              <a:tr h="149510">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a:noFill/>
                    </a:lnT>
                    <a:lnB>
                      <a:noFill/>
                    </a:lnB>
                    <a:solidFill>
                      <a:srgbClr val="FFFFFF"/>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a:noFill/>
                    </a:lnT>
                    <a:lnB>
                      <a:noFill/>
                    </a:lnB>
                    <a:solidFill>
                      <a:srgbClr val="FFFFFF"/>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a:noFill/>
                    </a:lnT>
                    <a:lnB>
                      <a:noFill/>
                    </a:lnB>
                    <a:solidFill>
                      <a:srgbClr val="FFFFFF"/>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a:noFill/>
                    </a:lnT>
                    <a:lnB>
                      <a:noFill/>
                    </a:lnB>
                    <a:solidFill>
                      <a:srgbClr val="FFFFFF"/>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a:noFill/>
                    </a:lnT>
                    <a:lnB>
                      <a:noFill/>
                    </a:lnB>
                    <a:solidFill>
                      <a:srgbClr val="FFFFFF"/>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a:noFill/>
                    </a:lnT>
                    <a:lnB>
                      <a:noFill/>
                    </a:lnB>
                    <a:solidFill>
                      <a:srgbClr val="FFFFFF"/>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a:noFill/>
                    </a:lnT>
                    <a:lnB>
                      <a:noFill/>
                    </a:lnB>
                    <a:solidFill>
                      <a:srgbClr val="FFFFFF"/>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a:noFill/>
                    </a:lnT>
                    <a:lnB>
                      <a:noFill/>
                    </a:lnB>
                    <a:solidFill>
                      <a:srgbClr val="FFFFFF"/>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a:noFill/>
                    </a:lnT>
                    <a:lnB>
                      <a:noFill/>
                    </a:lnB>
                    <a:solidFill>
                      <a:srgbClr val="FFFFFF"/>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a:noFill/>
                    </a:lnT>
                    <a:lnB>
                      <a:noFill/>
                    </a:lnB>
                    <a:solidFill>
                      <a:srgbClr val="FFFFFF"/>
                    </a:solidFill>
                  </a:tcPr>
                </a:tc>
                <a:extLst>
                  <a:ext uri="{0D108BD9-81ED-4DB2-BD59-A6C34878D82A}">
                    <a16:rowId xmlns="" xmlns:a16="http://schemas.microsoft.com/office/drawing/2014/main" val="3038702898"/>
                  </a:ext>
                </a:extLst>
              </a:tr>
              <a:tr h="149510">
                <a:tc>
                  <a:txBody>
                    <a:bodyPr/>
                    <a:lstStyle/>
                    <a:p>
                      <a:pPr algn="ctr" fontAlgn="ctr"/>
                      <a:r>
                        <a:rPr lang="es-MX" sz="800" b="0" i="0" u="none" strike="noStrike" dirty="0">
                          <a:solidFill>
                            <a:srgbClr val="000000"/>
                          </a:solidFill>
                          <a:effectLst/>
                          <a:latin typeface="Calibri" panose="020F0502020204030204" pitchFamily="34" charset="0"/>
                        </a:rPr>
                        <a:t>JBSAN S00706</a:t>
                      </a:r>
                    </a:p>
                  </a:txBody>
                  <a:tcPr marL="0" marR="0" marT="0" marB="0" anchor="ctr">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Dow Jones</a:t>
                      </a:r>
                    </a:p>
                  </a:txBody>
                  <a:tcPr marL="0" marR="0" marT="0" marB="0" anchor="ctr">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20/10/2015</a:t>
                      </a:r>
                    </a:p>
                  </a:txBody>
                  <a:tcPr marL="0" marR="0" marT="0" marB="0" anchor="ctr">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19/10/2018</a:t>
                      </a:r>
                    </a:p>
                  </a:txBody>
                  <a:tcPr marL="0" marR="0" marT="0" marB="0" anchor="ctr">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3.0 </a:t>
                      </a:r>
                    </a:p>
                  </a:txBody>
                  <a:tcPr marL="0" marR="0" marT="0" marB="0" anchor="ctr">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1.5 </a:t>
                      </a:r>
                    </a:p>
                  </a:txBody>
                  <a:tcPr marL="0" marR="0" marT="0" marB="0" anchor="ctr">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150 </a:t>
                      </a:r>
                    </a:p>
                  </a:txBody>
                  <a:tcPr marL="0" marR="0" marT="0" marB="0" anchor="ctr">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160 </a:t>
                      </a:r>
                    </a:p>
                  </a:txBody>
                  <a:tcPr marL="0" marR="0" marT="0" marB="0" anchor="ctr">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0.2%</a:t>
                      </a:r>
                    </a:p>
                  </a:txBody>
                  <a:tcPr marL="0" marR="0" marT="0" marB="0" anchor="ctr">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en-US" sz="800" b="0" i="0" u="none" strike="noStrike" dirty="0">
                          <a:solidFill>
                            <a:srgbClr val="000000"/>
                          </a:solidFill>
                          <a:effectLst/>
                          <a:latin typeface="Calibri" panose="020F0502020204030204" pitchFamily="34" charset="0"/>
                        </a:rPr>
                        <a:t>Call Spread Dow Jones Industrial Average.</a:t>
                      </a:r>
                    </a:p>
                  </a:txBody>
                  <a:tcPr marL="0" marR="0" marT="0" marB="0" anchor="ctr">
                    <a:lnL>
                      <a:noFill/>
                    </a:lnL>
                    <a:lnR>
                      <a:noFill/>
                    </a:lnR>
                    <a:lnT>
                      <a:noFill/>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 xmlns:a16="http://schemas.microsoft.com/office/drawing/2014/main" val="1978128675"/>
                  </a:ext>
                </a:extLst>
              </a:tr>
              <a:tr h="149510">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w="6350" cap="flat" cmpd="sng" algn="ctr">
                      <a:solidFill>
                        <a:srgbClr val="000000"/>
                      </a:solidFill>
                      <a:prstDash val="solid"/>
                      <a:round/>
                      <a:headEnd type="none" w="med" len="med"/>
                      <a:tailEnd type="none" w="med" len="med"/>
                    </a:lnT>
                    <a:lnB>
                      <a:noFill/>
                    </a:lnB>
                    <a:solidFill>
                      <a:srgbClr val="FFFFFF"/>
                    </a:solidFill>
                  </a:tcPr>
                </a:tc>
                <a:extLst>
                  <a:ext uri="{0D108BD9-81ED-4DB2-BD59-A6C34878D82A}">
                    <a16:rowId xmlns="" xmlns:a16="http://schemas.microsoft.com/office/drawing/2014/main" val="266741801"/>
                  </a:ext>
                </a:extLst>
              </a:tr>
              <a:tr h="149510">
                <a:tc>
                  <a:txBody>
                    <a:bodyPr/>
                    <a:lstStyle/>
                    <a:p>
                      <a:pPr algn="ctr" fontAlgn="ctr"/>
                      <a:r>
                        <a:rPr lang="es-MX" sz="800" b="0" i="0" u="none" strike="noStrike" dirty="0">
                          <a:solidFill>
                            <a:srgbClr val="000000"/>
                          </a:solidFill>
                          <a:effectLst/>
                          <a:latin typeface="Calibri" panose="020F0502020204030204" pitchFamily="34" charset="0"/>
                        </a:rPr>
                        <a:t>99SCOTIAB 7-15</a:t>
                      </a:r>
                    </a:p>
                  </a:txBody>
                  <a:tcPr marL="0" marR="0" marT="0" marB="0" anchor="ctr">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IXM/SX5E</a:t>
                      </a:r>
                    </a:p>
                  </a:txBody>
                  <a:tcPr marL="0" marR="0" marT="0" marB="0" anchor="ctr">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06/05/2015</a:t>
                      </a:r>
                    </a:p>
                  </a:txBody>
                  <a:tcPr marL="0" marR="0" marT="0" marB="0" anchor="ctr">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07/05/2018</a:t>
                      </a:r>
                    </a:p>
                  </a:txBody>
                  <a:tcPr marL="0" marR="0" marT="0" marB="0" anchor="ctr">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3.0 </a:t>
                      </a:r>
                    </a:p>
                  </a:txBody>
                  <a:tcPr marL="0" marR="0" marT="0" marB="0" anchor="ctr">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1.0 </a:t>
                      </a:r>
                    </a:p>
                  </a:txBody>
                  <a:tcPr marL="0" marR="0" marT="0" marB="0" anchor="ctr">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80 </a:t>
                      </a:r>
                    </a:p>
                  </a:txBody>
                  <a:tcPr marL="0" marR="0" marT="0" marB="0" anchor="ctr">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79 </a:t>
                      </a:r>
                    </a:p>
                  </a:txBody>
                  <a:tcPr marL="0" marR="0" marT="0" marB="0" anchor="ctr">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0.1%</a:t>
                      </a:r>
                    </a:p>
                  </a:txBody>
                  <a:tcPr marL="0" marR="0" marT="0" marB="0" anchor="ctr">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"Call Spread" ligado al comportamiento del IXM (50%) Y SX5E (50%).</a:t>
                      </a:r>
                    </a:p>
                  </a:txBody>
                  <a:tcPr marL="0" marR="0" marT="0" marB="0" anchor="ctr">
                    <a:lnL>
                      <a:noFill/>
                    </a:lnL>
                    <a:lnR>
                      <a:noFill/>
                    </a:lnR>
                    <a:lnT>
                      <a:noFill/>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 xmlns:a16="http://schemas.microsoft.com/office/drawing/2014/main" val="1202266218"/>
                  </a:ext>
                </a:extLst>
              </a:tr>
              <a:tr h="149510">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w="6350" cap="flat" cmpd="sng" algn="ctr">
                      <a:solidFill>
                        <a:srgbClr val="000000"/>
                      </a:solidFill>
                      <a:prstDash val="solid"/>
                      <a:round/>
                      <a:headEnd type="none" w="med" len="med"/>
                      <a:tailEnd type="none" w="med" len="med"/>
                    </a:lnT>
                    <a:lnB>
                      <a:noFill/>
                    </a:lnB>
                    <a:solidFill>
                      <a:srgbClr val="FFFFFF"/>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w="6350" cap="flat" cmpd="sng" algn="ctr">
                      <a:solidFill>
                        <a:srgbClr val="000000"/>
                      </a:solidFill>
                      <a:prstDash val="solid"/>
                      <a:round/>
                      <a:headEnd type="none" w="med" len="med"/>
                      <a:tailEnd type="none" w="med" len="med"/>
                    </a:lnT>
                    <a:lnB>
                      <a:noFill/>
                    </a:lnB>
                    <a:solidFill>
                      <a:srgbClr val="FFFFFF"/>
                    </a:solidFill>
                  </a:tcPr>
                </a:tc>
                <a:extLst>
                  <a:ext uri="{0D108BD9-81ED-4DB2-BD59-A6C34878D82A}">
                    <a16:rowId xmlns="" xmlns:a16="http://schemas.microsoft.com/office/drawing/2014/main" val="1710139887"/>
                  </a:ext>
                </a:extLst>
              </a:tr>
              <a:tr h="149510">
                <a:tc>
                  <a:txBody>
                    <a:bodyPr/>
                    <a:lstStyle/>
                    <a:p>
                      <a:pPr algn="ctr" fontAlgn="ctr"/>
                      <a:r>
                        <a:rPr lang="es-MX" sz="800" b="0" i="0" u="none" strike="noStrike" dirty="0">
                          <a:solidFill>
                            <a:srgbClr val="000000"/>
                          </a:solidFill>
                          <a:effectLst/>
                          <a:latin typeface="Calibri" panose="020F0502020204030204" pitchFamily="34" charset="0"/>
                        </a:rPr>
                        <a:t>99SCOTIAB 19-15</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TIIE28</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04/12/2015</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15/06/2018</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2.6 </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1.1 </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120 </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111 </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0.1%</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“Rango Acumulable” ligado a TIIE 28d.</a:t>
                      </a:r>
                    </a:p>
                  </a:txBody>
                  <a:tcPr marL="0" marR="0" marT="0" marB="0" anchor="ctr">
                    <a:lnL>
                      <a:noFill/>
                    </a:lnL>
                    <a:lnR>
                      <a:noFill/>
                    </a:lnR>
                    <a:lnT>
                      <a:noFill/>
                    </a:lnT>
                    <a:lnB>
                      <a:noFill/>
                    </a:lnB>
                    <a:solidFill>
                      <a:srgbClr val="F2F2F2"/>
                    </a:solidFill>
                  </a:tcPr>
                </a:tc>
                <a:extLst>
                  <a:ext uri="{0D108BD9-81ED-4DB2-BD59-A6C34878D82A}">
                    <a16:rowId xmlns="" xmlns:a16="http://schemas.microsoft.com/office/drawing/2014/main" val="3979791336"/>
                  </a:ext>
                </a:extLst>
              </a:tr>
              <a:tr h="149510">
                <a:tc>
                  <a:txBody>
                    <a:bodyPr/>
                    <a:lstStyle/>
                    <a:p>
                      <a:pPr algn="ctr" fontAlgn="ctr"/>
                      <a:r>
                        <a:rPr lang="es-MX" sz="800" b="0" i="0" u="none" strike="noStrike" dirty="0">
                          <a:solidFill>
                            <a:srgbClr val="000000"/>
                          </a:solidFill>
                          <a:effectLst/>
                          <a:latin typeface="Calibri" panose="020F0502020204030204" pitchFamily="34" charset="0"/>
                        </a:rPr>
                        <a:t>JBACOMER S5109</a:t>
                      </a:r>
                    </a:p>
                  </a:txBody>
                  <a:tcPr marL="0" marR="0" marT="0" marB="0" anchor="ctr">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TIIE28</a:t>
                      </a:r>
                    </a:p>
                  </a:txBody>
                  <a:tcPr marL="0" marR="0" marT="0" marB="0" anchor="ctr">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26/11/2015</a:t>
                      </a:r>
                    </a:p>
                  </a:txBody>
                  <a:tcPr marL="0" marR="0" marT="0" marB="0" anchor="ctr">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07/06/2018</a:t>
                      </a:r>
                    </a:p>
                  </a:txBody>
                  <a:tcPr marL="0" marR="0" marT="0" marB="0" anchor="ctr">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2.6 </a:t>
                      </a:r>
                    </a:p>
                  </a:txBody>
                  <a:tcPr marL="0" marR="0" marT="0" marB="0" anchor="ctr">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1.1 </a:t>
                      </a:r>
                    </a:p>
                  </a:txBody>
                  <a:tcPr marL="0" marR="0" marT="0" marB="0" anchor="ctr">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170 </a:t>
                      </a:r>
                    </a:p>
                  </a:txBody>
                  <a:tcPr marL="0" marR="0" marT="0" marB="0" anchor="ctr">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157 </a:t>
                      </a:r>
                    </a:p>
                  </a:txBody>
                  <a:tcPr marL="0" marR="0" marT="0" marB="0" anchor="ctr">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0.2%</a:t>
                      </a:r>
                    </a:p>
                  </a:txBody>
                  <a:tcPr marL="0" marR="0" marT="0" marB="0" anchor="ctr">
                    <a:lnL>
                      <a:noFill/>
                    </a:lnL>
                    <a:lnR>
                      <a:noFill/>
                    </a:lnR>
                    <a:lnT>
                      <a:noFill/>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“Rango Acumulable” ligado a TIIE 28d.</a:t>
                      </a:r>
                    </a:p>
                  </a:txBody>
                  <a:tcPr marL="0" marR="0" marT="0" marB="0" anchor="ctr">
                    <a:lnL>
                      <a:noFill/>
                    </a:lnL>
                    <a:lnR>
                      <a:noFill/>
                    </a:lnR>
                    <a:lnT>
                      <a:noFill/>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 xmlns:a16="http://schemas.microsoft.com/office/drawing/2014/main" val="3407540742"/>
                  </a:ext>
                </a:extLst>
              </a:tr>
              <a:tr h="149510">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ctr"/>
                      <a:r>
                        <a:rPr lang="es-MX" sz="800" b="1" i="0" u="none" strike="noStrike" dirty="0">
                          <a:solidFill>
                            <a:srgbClr val="000000"/>
                          </a:solidFill>
                          <a:effectLst/>
                          <a:latin typeface="Calibri" panose="020F0502020204030204" pitchFamily="34" charset="0"/>
                        </a:rPr>
                        <a:t>268 </a:t>
                      </a:r>
                    </a:p>
                  </a:txBody>
                  <a:tcPr marL="0" marR="0" marT="0" marB="0" anchor="ctr">
                    <a:lnL>
                      <a:noFill/>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ctr"/>
                      <a:r>
                        <a:rPr lang="es-MX" sz="800" b="1" i="0" u="none" strike="noStrike" dirty="0">
                          <a:solidFill>
                            <a:srgbClr val="000000"/>
                          </a:solidFill>
                          <a:effectLst/>
                          <a:latin typeface="Calibri" panose="020F0502020204030204" pitchFamily="34" charset="0"/>
                        </a:rPr>
                        <a:t>0.3%</a:t>
                      </a:r>
                    </a:p>
                  </a:txBody>
                  <a:tcPr marL="0" marR="0" marT="0" marB="0" anchor="ctr">
                    <a:lnL>
                      <a:noFill/>
                    </a:lnL>
                    <a:lnR>
                      <a:noFill/>
                    </a:lnR>
                    <a:lnT w="6350" cap="flat" cmpd="sng" algn="ctr">
                      <a:solidFill>
                        <a:srgbClr val="000000"/>
                      </a:solidFill>
                      <a:prstDash val="solid"/>
                      <a:round/>
                      <a:headEnd type="none" w="med" len="med"/>
                      <a:tailEnd type="none" w="med" len="med"/>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w="6350" cap="flat" cmpd="sng" algn="ctr">
                      <a:solidFill>
                        <a:srgbClr val="000000"/>
                      </a:solidFill>
                      <a:prstDash val="solid"/>
                      <a:round/>
                      <a:headEnd type="none" w="med" len="med"/>
                      <a:tailEnd type="none" w="med" len="med"/>
                    </a:lnT>
                    <a:lnB>
                      <a:noFill/>
                    </a:lnB>
                    <a:solidFill>
                      <a:srgbClr val="F2F2F2"/>
                    </a:solidFill>
                  </a:tcPr>
                </a:tc>
                <a:extLst>
                  <a:ext uri="{0D108BD9-81ED-4DB2-BD59-A6C34878D82A}">
                    <a16:rowId xmlns="" xmlns:a16="http://schemas.microsoft.com/office/drawing/2014/main" val="983943785"/>
                  </a:ext>
                </a:extLst>
              </a:tr>
              <a:tr h="149510">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a:noFill/>
                    </a:lnT>
                    <a:lnB>
                      <a:noFill/>
                    </a:lnB>
                    <a:solidFill>
                      <a:srgbClr val="FFFFFF"/>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a:noFill/>
                    </a:lnT>
                    <a:lnB>
                      <a:noFill/>
                    </a:lnB>
                    <a:solidFill>
                      <a:srgbClr val="FFFFFF"/>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a:noFill/>
                    </a:lnT>
                    <a:lnB>
                      <a:noFill/>
                    </a:lnB>
                    <a:solidFill>
                      <a:srgbClr val="FFFFFF"/>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a:noFill/>
                    </a:lnT>
                    <a:lnB>
                      <a:noFill/>
                    </a:lnB>
                    <a:solidFill>
                      <a:srgbClr val="FFFFFF"/>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a:noFill/>
                    </a:lnT>
                    <a:lnB>
                      <a:noFill/>
                    </a:lnB>
                    <a:solidFill>
                      <a:srgbClr val="FFFFFF"/>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a:noFill/>
                    </a:lnT>
                    <a:lnB>
                      <a:noFill/>
                    </a:lnB>
                    <a:solidFill>
                      <a:srgbClr val="FFFFFF"/>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a:noFill/>
                    </a:lnT>
                    <a:lnB>
                      <a:noFill/>
                    </a:lnB>
                    <a:solidFill>
                      <a:srgbClr val="FFFFFF"/>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a:noFill/>
                    </a:lnT>
                    <a:lnB>
                      <a:noFill/>
                    </a:lnB>
                    <a:solidFill>
                      <a:srgbClr val="FFFFFF"/>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a:noFill/>
                    </a:lnT>
                    <a:lnB>
                      <a:noFill/>
                    </a:lnB>
                    <a:solidFill>
                      <a:srgbClr val="FFFFFF"/>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a:noFill/>
                    </a:lnT>
                    <a:lnB>
                      <a:noFill/>
                    </a:lnB>
                    <a:solidFill>
                      <a:srgbClr val="FFFFFF"/>
                    </a:solidFill>
                  </a:tcPr>
                </a:tc>
                <a:extLst>
                  <a:ext uri="{0D108BD9-81ED-4DB2-BD59-A6C34878D82A}">
                    <a16:rowId xmlns="" xmlns:a16="http://schemas.microsoft.com/office/drawing/2014/main" val="3325386907"/>
                  </a:ext>
                </a:extLst>
              </a:tr>
              <a:tr h="149510">
                <a:tc>
                  <a:txBody>
                    <a:bodyPr/>
                    <a:lstStyle/>
                    <a:p>
                      <a:pPr algn="ctr" fontAlgn="ctr"/>
                      <a:r>
                        <a:rPr lang="es-MX" sz="800" b="1" i="0" u="none" strike="noStrike" dirty="0">
                          <a:solidFill>
                            <a:srgbClr val="000000"/>
                          </a:solidFill>
                          <a:effectLst/>
                          <a:latin typeface="Calibri" panose="020F0502020204030204" pitchFamily="34" charset="0"/>
                        </a:rPr>
                        <a:t>Total</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a:noFill/>
                    </a:lnT>
                    <a:lnB>
                      <a:noFill/>
                    </a:lnB>
                    <a:solidFill>
                      <a:srgbClr val="F2F2F2"/>
                    </a:solidFill>
                  </a:tcPr>
                </a:tc>
                <a:tc>
                  <a:txBody>
                    <a:bodyPr/>
                    <a:lstStyle/>
                    <a:p>
                      <a:pPr algn="ctr" fontAlgn="ctr"/>
                      <a:r>
                        <a:rPr lang="es-MX" sz="800" b="1" i="0" u="none" strike="noStrike" dirty="0">
                          <a:solidFill>
                            <a:srgbClr val="000000"/>
                          </a:solidFill>
                          <a:effectLst/>
                          <a:latin typeface="Calibri" panose="020F0502020204030204" pitchFamily="34" charset="0"/>
                        </a:rPr>
                        <a:t>2,080 </a:t>
                      </a:r>
                    </a:p>
                  </a:txBody>
                  <a:tcPr marL="0" marR="0" marT="0" marB="0" anchor="ctr">
                    <a:lnL>
                      <a:noFill/>
                    </a:lnL>
                    <a:lnR>
                      <a:noFill/>
                    </a:lnR>
                    <a:lnT>
                      <a:noFill/>
                    </a:lnT>
                    <a:lnB>
                      <a:noFill/>
                    </a:lnB>
                    <a:solidFill>
                      <a:srgbClr val="F2F2F2"/>
                    </a:solidFill>
                  </a:tcPr>
                </a:tc>
                <a:tc>
                  <a:txBody>
                    <a:bodyPr/>
                    <a:lstStyle/>
                    <a:p>
                      <a:pPr algn="ctr" fontAlgn="ctr"/>
                      <a:r>
                        <a:rPr lang="es-MX" sz="800" b="1" i="0" u="none" strike="noStrike" dirty="0">
                          <a:solidFill>
                            <a:srgbClr val="000000"/>
                          </a:solidFill>
                          <a:effectLst/>
                          <a:latin typeface="Calibri" panose="020F0502020204030204" pitchFamily="34" charset="0"/>
                        </a:rPr>
                        <a:t>2.0%</a:t>
                      </a:r>
                    </a:p>
                  </a:txBody>
                  <a:tcPr marL="0" marR="0" marT="0" marB="0" anchor="ctr">
                    <a:lnL>
                      <a:noFill/>
                    </a:lnL>
                    <a:lnR>
                      <a:noFill/>
                    </a:lnR>
                    <a:lnT>
                      <a:noFill/>
                    </a:lnT>
                    <a:lnB>
                      <a:noFill/>
                    </a:lnB>
                    <a:solidFill>
                      <a:srgbClr val="F2F2F2"/>
                    </a:solidFill>
                  </a:tcPr>
                </a:tc>
                <a:tc>
                  <a:txBody>
                    <a:bodyPr/>
                    <a:lstStyle/>
                    <a:p>
                      <a:pPr algn="ctr" fontAlgn="ctr"/>
                      <a:r>
                        <a:rPr lang="es-MX" sz="800" b="0" i="0" u="none" strike="noStrike" dirty="0">
                          <a:solidFill>
                            <a:srgbClr val="000000"/>
                          </a:solidFill>
                          <a:effectLst/>
                          <a:latin typeface="Calibri" panose="020F0502020204030204" pitchFamily="34" charset="0"/>
                        </a:rPr>
                        <a:t> </a:t>
                      </a:r>
                    </a:p>
                  </a:txBody>
                  <a:tcPr marL="0" marR="0" marT="0" marB="0" anchor="ctr">
                    <a:lnL>
                      <a:noFill/>
                    </a:lnL>
                    <a:lnR>
                      <a:noFill/>
                    </a:lnR>
                    <a:lnT>
                      <a:noFill/>
                    </a:lnT>
                    <a:lnB>
                      <a:noFill/>
                    </a:lnB>
                    <a:solidFill>
                      <a:srgbClr val="F2F2F2"/>
                    </a:solidFill>
                  </a:tcPr>
                </a:tc>
                <a:extLst>
                  <a:ext uri="{0D108BD9-81ED-4DB2-BD59-A6C34878D82A}">
                    <a16:rowId xmlns="" xmlns:a16="http://schemas.microsoft.com/office/drawing/2014/main" val="2345615752"/>
                  </a:ext>
                </a:extLst>
              </a:tr>
            </a:tbl>
          </a:graphicData>
        </a:graphic>
      </p:graphicFrame>
      <p:sp>
        <p:nvSpPr>
          <p:cNvPr id="7" name="1 Marcador de número de diapositiva"/>
          <p:cNvSpPr>
            <a:spLocks noGrp="1"/>
          </p:cNvSpPr>
          <p:nvPr>
            <p:ph type="sldNum" sz="quarter" idx="12"/>
          </p:nvPr>
        </p:nvSpPr>
        <p:spPr>
          <a:xfrm>
            <a:off x="8692738" y="6497190"/>
            <a:ext cx="451262" cy="365125"/>
          </a:xfrm>
        </p:spPr>
        <p:txBody>
          <a:bodyPr/>
          <a:lstStyle/>
          <a:p>
            <a:pPr algn="ctr"/>
            <a:fld id="{05E83AA4-A00D-4AA0-8FE8-B93C9F3EC141}" type="slidenum">
              <a:rPr lang="es-ES" altLang="es-MX" smtClean="0">
                <a:latin typeface="Century Gothic" panose="020B0502020202020204" pitchFamily="34" charset="0"/>
              </a:rPr>
              <a:pPr algn="ctr"/>
              <a:t>162</a:t>
            </a:fld>
            <a:endParaRPr lang="es-ES" altLang="es-MX" dirty="0">
              <a:latin typeface="Century Gothic" panose="020B0502020202020204" pitchFamily="34" charset="0"/>
            </a:endParaRPr>
          </a:p>
        </p:txBody>
      </p:sp>
      <p:sp>
        <p:nvSpPr>
          <p:cNvPr id="8" name="7 Botón de acción: Hacia atrás o Anterior">
            <a:hlinkClick r:id="rId2" action="ppaction://hlinksldjump" highlightClick="1"/>
          </p:cNvPr>
          <p:cNvSpPr/>
          <p:nvPr/>
        </p:nvSpPr>
        <p:spPr>
          <a:xfrm>
            <a:off x="8188037" y="6584923"/>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2908660862"/>
      </p:ext>
    </p:extLst>
  </p:cSld>
  <p:clrMapOvr>
    <a:masterClrMapping/>
  </p:clrMapOvr>
  <p:timing>
    <p:tnLst>
      <p:par>
        <p:cTn id="1" dur="indefinite" restart="never" nodeType="tmRoot"/>
      </p:par>
    </p:tn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ítulo 3"/>
          <p:cNvSpPr>
            <a:spLocks noGrp="1"/>
          </p:cNvSpPr>
          <p:nvPr>
            <p:ph type="title"/>
          </p:nvPr>
        </p:nvSpPr>
        <p:spPr>
          <a:xfrm>
            <a:off x="457199" y="274638"/>
            <a:ext cx="7305675" cy="631825"/>
          </a:xfrm>
        </p:spPr>
        <p:txBody>
          <a:bodyPr/>
          <a:lstStyle/>
          <a:p>
            <a:r>
              <a:rPr lang="es-MX" sz="2000" b="1" dirty="0">
                <a:latin typeface="Century Gothic" panose="020B0502020202020204" pitchFamily="34" charset="0"/>
              </a:rPr>
              <a:t>Anexo. Bonos bancarios estructurados FANVIT</a:t>
            </a:r>
          </a:p>
        </p:txBody>
      </p:sp>
      <p:sp>
        <p:nvSpPr>
          <p:cNvPr id="6" name="CuadroTexto 5"/>
          <p:cNvSpPr txBox="1"/>
          <p:nvPr/>
        </p:nvSpPr>
        <p:spPr>
          <a:xfrm>
            <a:off x="201336" y="1631373"/>
            <a:ext cx="8573547" cy="5016758"/>
          </a:xfrm>
          <a:prstGeom prst="rect">
            <a:avLst/>
          </a:prstGeom>
          <a:noFill/>
        </p:spPr>
        <p:txBody>
          <a:bodyPr wrap="square" rtlCol="0">
            <a:spAutoFit/>
          </a:bodyPr>
          <a:lstStyle/>
          <a:p>
            <a:pPr marL="285750" indent="-285750" algn="just">
              <a:lnSpc>
                <a:spcPct val="150000"/>
              </a:lnSpc>
              <a:buClr>
                <a:srgbClr val="C00000"/>
              </a:buClr>
              <a:buFont typeface="Arial" panose="020B0604020202020204" pitchFamily="34" charset="0"/>
              <a:buChar char="•"/>
            </a:pPr>
            <a:r>
              <a:rPr lang="es-MX" sz="1200" dirty="0">
                <a:latin typeface="Century Gothic" panose="020B0502020202020204" pitchFamily="34" charset="0"/>
              </a:rPr>
              <a:t>Los </a:t>
            </a:r>
            <a:r>
              <a:rPr lang="es-MX" sz="1200" b="1" dirty="0">
                <a:latin typeface="Century Gothic" panose="020B0502020202020204" pitchFamily="34" charset="0"/>
              </a:rPr>
              <a:t>bonos bancarios estructurados </a:t>
            </a:r>
            <a:r>
              <a:rPr lang="es-MX" sz="1200" dirty="0">
                <a:latin typeface="Century Gothic" panose="020B0502020202020204" pitchFamily="34" charset="0"/>
              </a:rPr>
              <a:t>representan un monto de </a:t>
            </a:r>
            <a:r>
              <a:rPr lang="es-MX" sz="1200" b="1" dirty="0">
                <a:latin typeface="Century Gothic" panose="020B0502020202020204" pitchFamily="34" charset="0"/>
              </a:rPr>
              <a:t>$2,080 mpd </a:t>
            </a:r>
            <a:r>
              <a:rPr lang="es-MX" sz="1200" dirty="0">
                <a:latin typeface="Century Gothic" panose="020B0502020202020204" pitchFamily="34" charset="0"/>
              </a:rPr>
              <a:t>del FANVIT (</a:t>
            </a:r>
            <a:r>
              <a:rPr lang="es-MX" sz="1200" b="1" dirty="0">
                <a:latin typeface="Century Gothic" panose="020B0502020202020204" pitchFamily="34" charset="0"/>
              </a:rPr>
              <a:t>2.0%</a:t>
            </a:r>
            <a:r>
              <a:rPr lang="es-MX" sz="1200" dirty="0">
                <a:latin typeface="Century Gothic" panose="020B0502020202020204" pitchFamily="34" charset="0"/>
              </a:rPr>
              <a:t> del total de la cartera).</a:t>
            </a:r>
          </a:p>
          <a:p>
            <a:pPr marL="285750" indent="-285750" algn="just">
              <a:lnSpc>
                <a:spcPct val="150000"/>
              </a:lnSpc>
              <a:buClr>
                <a:srgbClr val="C00000"/>
              </a:buClr>
              <a:buFont typeface="Arial" panose="020B0604020202020204" pitchFamily="34" charset="0"/>
              <a:buChar char="•"/>
            </a:pPr>
            <a:endParaRPr lang="es-MX" sz="1200" dirty="0">
              <a:latin typeface="Century Gothic" panose="020B0502020202020204" pitchFamily="34" charset="0"/>
            </a:endParaRPr>
          </a:p>
          <a:p>
            <a:pPr marL="285750" indent="-285750" algn="just">
              <a:lnSpc>
                <a:spcPct val="150000"/>
              </a:lnSpc>
              <a:buClr>
                <a:srgbClr val="C00000"/>
              </a:buClr>
              <a:buFont typeface="Arial" panose="020B0604020202020204" pitchFamily="34" charset="0"/>
              <a:buChar char="•"/>
            </a:pPr>
            <a:r>
              <a:rPr lang="es-MX" sz="1200" dirty="0">
                <a:latin typeface="Century Gothic" panose="020B0502020202020204" pitchFamily="34" charset="0"/>
              </a:rPr>
              <a:t>La distribución de los bonos bancarios estructurados por región presenta un monto de </a:t>
            </a:r>
            <a:r>
              <a:rPr lang="es-MX" sz="1200" b="1" dirty="0">
                <a:latin typeface="Century Gothic" panose="020B0502020202020204" pitchFamily="34" charset="0"/>
              </a:rPr>
              <a:t>$771.6 mdp en México </a:t>
            </a:r>
            <a:r>
              <a:rPr lang="es-MX" sz="1200" dirty="0">
                <a:latin typeface="Century Gothic" panose="020B0502020202020204" pitchFamily="34" charset="0"/>
              </a:rPr>
              <a:t>(</a:t>
            </a:r>
            <a:r>
              <a:rPr lang="es-MX" sz="1200" b="1" dirty="0">
                <a:latin typeface="Century Gothic" panose="020B0502020202020204" pitchFamily="34" charset="0"/>
              </a:rPr>
              <a:t>37.1%</a:t>
            </a:r>
            <a:r>
              <a:rPr lang="es-MX" sz="1200" dirty="0">
                <a:latin typeface="Century Gothic" panose="020B0502020202020204" pitchFamily="34" charset="0"/>
              </a:rPr>
              <a:t> del total de los bonos bancarios estructurados), </a:t>
            </a:r>
            <a:r>
              <a:rPr lang="es-MX" sz="1200" b="1" dirty="0">
                <a:latin typeface="Century Gothic" panose="020B0502020202020204" pitchFamily="34" charset="0"/>
              </a:rPr>
              <a:t>$1,108.85 mpd en Europa </a:t>
            </a:r>
            <a:r>
              <a:rPr lang="es-MX" sz="1200" dirty="0">
                <a:latin typeface="Century Gothic" panose="020B0502020202020204" pitchFamily="34" charset="0"/>
              </a:rPr>
              <a:t>(</a:t>
            </a:r>
            <a:r>
              <a:rPr lang="es-MX" sz="1200" b="1" dirty="0">
                <a:latin typeface="Century Gothic" panose="020B0502020202020204" pitchFamily="34" charset="0"/>
              </a:rPr>
              <a:t>53.3%</a:t>
            </a:r>
            <a:r>
              <a:rPr lang="es-MX" sz="1200" dirty="0">
                <a:latin typeface="Century Gothic" panose="020B0502020202020204" pitchFamily="34" charset="0"/>
              </a:rPr>
              <a:t> del total de los bonos estructurados) y </a:t>
            </a:r>
            <a:r>
              <a:rPr lang="es-MX" sz="1200" b="1" dirty="0">
                <a:latin typeface="Century Gothic" panose="020B0502020202020204" pitchFamily="34" charset="0"/>
              </a:rPr>
              <a:t>$199.65 mdp en Estados Unidos </a:t>
            </a:r>
            <a:r>
              <a:rPr lang="es-MX" sz="1200" dirty="0">
                <a:latin typeface="Century Gothic" panose="020B0502020202020204" pitchFamily="34" charset="0"/>
              </a:rPr>
              <a:t>(</a:t>
            </a:r>
            <a:r>
              <a:rPr lang="es-MX" sz="1200" b="1" dirty="0">
                <a:latin typeface="Century Gothic" panose="020B0502020202020204" pitchFamily="34" charset="0"/>
              </a:rPr>
              <a:t>9.6% </a:t>
            </a:r>
            <a:r>
              <a:rPr lang="es-MX" sz="1200" dirty="0">
                <a:latin typeface="Century Gothic" panose="020B0502020202020204" pitchFamily="34" charset="0"/>
              </a:rPr>
              <a:t>del total de los bonos estructurados).</a:t>
            </a:r>
          </a:p>
          <a:p>
            <a:pPr marL="285750" indent="-285750" algn="just">
              <a:lnSpc>
                <a:spcPct val="150000"/>
              </a:lnSpc>
              <a:buClr>
                <a:srgbClr val="C00000"/>
              </a:buClr>
              <a:buFont typeface="Arial" panose="020B0604020202020204" pitchFamily="34" charset="0"/>
              <a:buChar char="•"/>
            </a:pPr>
            <a:endParaRPr lang="es-MX" sz="1200" dirty="0">
              <a:latin typeface="Century Gothic" panose="020B0502020202020204" pitchFamily="34" charset="0"/>
            </a:endParaRPr>
          </a:p>
          <a:p>
            <a:pPr marL="285750" indent="-285750" algn="just">
              <a:lnSpc>
                <a:spcPct val="150000"/>
              </a:lnSpc>
              <a:buClr>
                <a:srgbClr val="C00000"/>
              </a:buClr>
              <a:buFont typeface="Arial" panose="020B0604020202020204" pitchFamily="34" charset="0"/>
              <a:buChar char="•"/>
            </a:pPr>
            <a:r>
              <a:rPr lang="es-MX" sz="1200" dirty="0">
                <a:latin typeface="Century Gothic" panose="020B0502020202020204" pitchFamily="34" charset="0"/>
              </a:rPr>
              <a:t>Los subyacente de referencia de los bonos bancarios estructurados son  </a:t>
            </a:r>
            <a:r>
              <a:rPr lang="es-MX" sz="1200" b="1" dirty="0">
                <a:latin typeface="Century Gothic" panose="020B0502020202020204" pitchFamily="34" charset="0"/>
              </a:rPr>
              <a:t>Mexbol Index </a:t>
            </a:r>
            <a:r>
              <a:rPr lang="es-MX" sz="1200" dirty="0">
                <a:latin typeface="Century Gothic" panose="020B0502020202020204" pitchFamily="34" charset="0"/>
              </a:rPr>
              <a:t>(</a:t>
            </a:r>
            <a:r>
              <a:rPr lang="es-MX" sz="1200" b="1" dirty="0">
                <a:latin typeface="Century Gothic" panose="020B0502020202020204" pitchFamily="34" charset="0"/>
              </a:rPr>
              <a:t>24.2%</a:t>
            </a:r>
            <a:r>
              <a:rPr lang="es-MX" sz="1200" dirty="0">
                <a:latin typeface="Century Gothic" panose="020B0502020202020204" pitchFamily="34" charset="0"/>
              </a:rPr>
              <a:t> del total de los bonos bancarios estructurados), </a:t>
            </a:r>
            <a:r>
              <a:rPr lang="es-MX" sz="1200" b="1" dirty="0">
                <a:latin typeface="Century Gothic" panose="020B0502020202020204" pitchFamily="34" charset="0"/>
              </a:rPr>
              <a:t>Euro Stoxx 50 </a:t>
            </a:r>
            <a:r>
              <a:rPr lang="es-MX" sz="1200" dirty="0">
                <a:latin typeface="Century Gothic" panose="020B0502020202020204" pitchFamily="34" charset="0"/>
              </a:rPr>
              <a:t>(</a:t>
            </a:r>
            <a:r>
              <a:rPr lang="es-MX" sz="1200" b="1" dirty="0">
                <a:latin typeface="Century Gothic" panose="020B0502020202020204" pitchFamily="34" charset="0"/>
              </a:rPr>
              <a:t>40.3%</a:t>
            </a:r>
            <a:r>
              <a:rPr lang="es-MX" sz="1200" dirty="0">
                <a:latin typeface="Century Gothic" panose="020B0502020202020204" pitchFamily="34" charset="0"/>
              </a:rPr>
              <a:t> del total de los bonos estructurados), </a:t>
            </a:r>
            <a:r>
              <a:rPr lang="es-MX" sz="1200" b="1" dirty="0">
                <a:latin typeface="Century Gothic" panose="020B0502020202020204" pitchFamily="34" charset="0"/>
              </a:rPr>
              <a:t>Dow Jones </a:t>
            </a:r>
            <a:r>
              <a:rPr lang="es-MX" sz="1200" dirty="0">
                <a:latin typeface="Century Gothic" panose="020B0502020202020204" pitchFamily="34" charset="0"/>
              </a:rPr>
              <a:t>(</a:t>
            </a:r>
            <a:r>
              <a:rPr lang="es-MX" sz="1200" b="1" dirty="0">
                <a:latin typeface="Century Gothic" panose="020B0502020202020204" pitchFamily="34" charset="0"/>
              </a:rPr>
              <a:t>7.7%</a:t>
            </a:r>
            <a:r>
              <a:rPr lang="es-MX" sz="1200" dirty="0">
                <a:latin typeface="Century Gothic" panose="020B0502020202020204" pitchFamily="34" charset="0"/>
              </a:rPr>
              <a:t> del total delos bonos bancarios), </a:t>
            </a:r>
            <a:r>
              <a:rPr lang="es-MX" sz="1200" b="1" dirty="0">
                <a:latin typeface="Century Gothic" panose="020B0502020202020204" pitchFamily="34" charset="0"/>
              </a:rPr>
              <a:t>servicios públicos  Europa </a:t>
            </a:r>
            <a:r>
              <a:rPr lang="es-MX" sz="1200" dirty="0">
                <a:latin typeface="Century Gothic" panose="020B0502020202020204" pitchFamily="34" charset="0"/>
              </a:rPr>
              <a:t>(</a:t>
            </a:r>
            <a:r>
              <a:rPr lang="es-MX" sz="1200" b="1" dirty="0">
                <a:latin typeface="Century Gothic" panose="020B0502020202020204" pitchFamily="34" charset="0"/>
              </a:rPr>
              <a:t>5.6%</a:t>
            </a:r>
            <a:r>
              <a:rPr lang="es-MX" sz="1200" dirty="0">
                <a:latin typeface="Century Gothic" panose="020B0502020202020204" pitchFamily="34" charset="0"/>
              </a:rPr>
              <a:t> del total de los bonos estructurados), </a:t>
            </a:r>
            <a:r>
              <a:rPr lang="es-MX" sz="1200" b="1" dirty="0">
                <a:latin typeface="Century Gothic" panose="020B0502020202020204" pitchFamily="34" charset="0"/>
              </a:rPr>
              <a:t>salud Europa </a:t>
            </a:r>
            <a:r>
              <a:rPr lang="es-MX" sz="1200" dirty="0">
                <a:latin typeface="Century Gothic" panose="020B0502020202020204" pitchFamily="34" charset="0"/>
              </a:rPr>
              <a:t>(</a:t>
            </a:r>
            <a:r>
              <a:rPr lang="es-MX" sz="1200" b="1" dirty="0">
                <a:latin typeface="Century Gothic" panose="020B0502020202020204" pitchFamily="34" charset="0"/>
              </a:rPr>
              <a:t>7.4%</a:t>
            </a:r>
            <a:r>
              <a:rPr lang="es-MX" sz="1200" dirty="0">
                <a:latin typeface="Century Gothic" panose="020B0502020202020204" pitchFamily="34" charset="0"/>
              </a:rPr>
              <a:t> del total de los bonos estructurados), </a:t>
            </a:r>
            <a:r>
              <a:rPr lang="es-MX" sz="1200" b="1" dirty="0">
                <a:latin typeface="Century Gothic" panose="020B0502020202020204" pitchFamily="34" charset="0"/>
              </a:rPr>
              <a:t>Financieros Estados Unidos </a:t>
            </a:r>
            <a:r>
              <a:rPr lang="es-MX" sz="1200" dirty="0">
                <a:latin typeface="Century Gothic" panose="020B0502020202020204" pitchFamily="34" charset="0"/>
              </a:rPr>
              <a:t>(</a:t>
            </a:r>
            <a:r>
              <a:rPr lang="es-MX" sz="1200" b="1" dirty="0">
                <a:latin typeface="Century Gothic" panose="020B0502020202020204" pitchFamily="34" charset="0"/>
              </a:rPr>
              <a:t>1.9%</a:t>
            </a:r>
            <a:r>
              <a:rPr lang="es-MX" sz="1200" dirty="0">
                <a:latin typeface="Century Gothic" panose="020B0502020202020204" pitchFamily="34" charset="0"/>
              </a:rPr>
              <a:t> del total de los bonos estructurados) y </a:t>
            </a:r>
            <a:r>
              <a:rPr lang="es-MX" sz="1200" b="1" dirty="0">
                <a:latin typeface="Century Gothic" panose="020B0502020202020204" pitchFamily="34" charset="0"/>
              </a:rPr>
              <a:t>TIIE28</a:t>
            </a:r>
            <a:r>
              <a:rPr lang="es-MX" sz="1200" dirty="0">
                <a:latin typeface="Century Gothic" panose="020B0502020202020204" pitchFamily="34" charset="0"/>
              </a:rPr>
              <a:t> (</a:t>
            </a:r>
            <a:r>
              <a:rPr lang="es-MX" sz="1200" b="1" dirty="0">
                <a:latin typeface="Century Gothic" panose="020B0502020202020204" pitchFamily="34" charset="0"/>
              </a:rPr>
              <a:t>12.9%</a:t>
            </a:r>
            <a:r>
              <a:rPr lang="es-MX" sz="1200" dirty="0">
                <a:latin typeface="Century Gothic" panose="020B0502020202020204" pitchFamily="34" charset="0"/>
              </a:rPr>
              <a:t> del total de los bonos estructurados).</a:t>
            </a:r>
          </a:p>
          <a:p>
            <a:pPr marL="285750" indent="-285750" algn="just">
              <a:lnSpc>
                <a:spcPct val="150000"/>
              </a:lnSpc>
              <a:buClr>
                <a:srgbClr val="C00000"/>
              </a:buClr>
              <a:buFont typeface="Arial" panose="020B0604020202020204" pitchFamily="34" charset="0"/>
              <a:buChar char="•"/>
            </a:pPr>
            <a:endParaRPr lang="es-MX" sz="1200" dirty="0">
              <a:latin typeface="Century Gothic" panose="020B0502020202020204" pitchFamily="34" charset="0"/>
            </a:endParaRPr>
          </a:p>
          <a:p>
            <a:pPr marL="285750" indent="-285750" algn="just">
              <a:lnSpc>
                <a:spcPct val="150000"/>
              </a:lnSpc>
              <a:buClr>
                <a:srgbClr val="C00000"/>
              </a:buClr>
              <a:buFont typeface="Arial" panose="020B0604020202020204" pitchFamily="34" charset="0"/>
              <a:buChar char="•"/>
            </a:pPr>
            <a:r>
              <a:rPr lang="es-MX" sz="1200" dirty="0">
                <a:latin typeface="Century Gothic" panose="020B0502020202020204" pitchFamily="34" charset="0"/>
              </a:rPr>
              <a:t>Dentro de los próximos 12 meses se vence un monto de </a:t>
            </a:r>
            <a:r>
              <a:rPr lang="es-MX" sz="1200" b="1" dirty="0">
                <a:latin typeface="Century Gothic" panose="020B0502020202020204" pitchFamily="34" charset="0"/>
              </a:rPr>
              <a:t>$710 mdp </a:t>
            </a:r>
            <a:r>
              <a:rPr lang="es-MX" sz="1200" dirty="0">
                <a:latin typeface="Century Gothic" panose="020B0502020202020204" pitchFamily="34" charset="0"/>
              </a:rPr>
              <a:t>(</a:t>
            </a:r>
            <a:r>
              <a:rPr lang="es-MX" sz="1200" b="1" dirty="0">
                <a:latin typeface="Century Gothic" panose="020B0502020202020204" pitchFamily="34" charset="0"/>
              </a:rPr>
              <a:t>34.1%</a:t>
            </a:r>
            <a:r>
              <a:rPr lang="es-MX" sz="1200" dirty="0">
                <a:latin typeface="Century Gothic" panose="020B0502020202020204" pitchFamily="34" charset="0"/>
              </a:rPr>
              <a:t> del total de los bonos bancarios estructurados), $503 mdp referenciados a subyacentes MEXBOL, $128 mdp a Euro Stoxx 50 y $79 mdp en la canasta IXM (Financiero Estados Unidos)/SX55 (Euro Stoxx).</a:t>
            </a:r>
          </a:p>
          <a:p>
            <a:pPr marL="285750" indent="-285750" algn="just">
              <a:buClr>
                <a:srgbClr val="C00000"/>
              </a:buClr>
              <a:buFont typeface="Arial" panose="020B0604020202020204" pitchFamily="34" charset="0"/>
              <a:buChar char="•"/>
            </a:pPr>
            <a:endParaRPr lang="es-MX" sz="1600" dirty="0">
              <a:latin typeface="Century Gothic" panose="020B0502020202020204" pitchFamily="34" charset="0"/>
            </a:endParaRPr>
          </a:p>
          <a:p>
            <a:pPr marL="285750" indent="-285750" algn="just">
              <a:buClr>
                <a:srgbClr val="C00000"/>
              </a:buClr>
              <a:buFont typeface="Arial" panose="020B0604020202020204" pitchFamily="34" charset="0"/>
              <a:buChar char="•"/>
            </a:pPr>
            <a:endParaRPr lang="es-MX" sz="1600" dirty="0">
              <a:latin typeface="Century Gothic" panose="020B0502020202020204" pitchFamily="34" charset="0"/>
            </a:endParaRPr>
          </a:p>
        </p:txBody>
      </p:sp>
      <p:sp>
        <p:nvSpPr>
          <p:cNvPr id="8" name="1 Marcador de número de diapositiva"/>
          <p:cNvSpPr>
            <a:spLocks noGrp="1"/>
          </p:cNvSpPr>
          <p:nvPr>
            <p:ph type="sldNum" sz="quarter" idx="12"/>
          </p:nvPr>
        </p:nvSpPr>
        <p:spPr>
          <a:xfrm>
            <a:off x="8692738" y="6497190"/>
            <a:ext cx="451262" cy="365125"/>
          </a:xfrm>
        </p:spPr>
        <p:txBody>
          <a:bodyPr/>
          <a:lstStyle/>
          <a:p>
            <a:pPr algn="ctr"/>
            <a:fld id="{05E83AA4-A00D-4AA0-8FE8-B93C9F3EC141}" type="slidenum">
              <a:rPr lang="es-ES" altLang="es-MX" smtClean="0">
                <a:latin typeface="Century Gothic" panose="020B0502020202020204" pitchFamily="34" charset="0"/>
              </a:rPr>
              <a:pPr algn="ctr"/>
              <a:t>163</a:t>
            </a:fld>
            <a:endParaRPr lang="es-ES" altLang="es-MX" dirty="0">
              <a:latin typeface="Century Gothic" panose="020B0502020202020204" pitchFamily="34" charset="0"/>
            </a:endParaRPr>
          </a:p>
        </p:txBody>
      </p:sp>
      <p:sp>
        <p:nvSpPr>
          <p:cNvPr id="9" name="8 Botón de acción: Hacia atrás o Anterior">
            <a:hlinkClick r:id="rId2" action="ppaction://hlinksldjump" highlightClick="1"/>
          </p:cNvPr>
          <p:cNvSpPr/>
          <p:nvPr/>
        </p:nvSpPr>
        <p:spPr>
          <a:xfrm>
            <a:off x="8188037" y="6584923"/>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2096878898"/>
      </p:ext>
    </p:extLst>
  </p:cSld>
  <p:clrMapOvr>
    <a:masterClrMapping/>
  </p:clrMapOvr>
  <p:timing>
    <p:tnLst>
      <p:par>
        <p:cTn id="1" dur="indefinite" restart="never" nodeType="tmRoot"/>
      </p:par>
    </p:tn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4 Título"/>
          <p:cNvSpPr>
            <a:spLocks noGrp="1"/>
          </p:cNvSpPr>
          <p:nvPr>
            <p:ph type="title"/>
          </p:nvPr>
        </p:nvSpPr>
        <p:spPr/>
        <p:txBody>
          <a:bodyPr>
            <a:normAutofit/>
          </a:bodyPr>
          <a:lstStyle/>
          <a:p>
            <a:pPr>
              <a:defRPr/>
            </a:pPr>
            <a:r>
              <a:rPr lang="es-MX" sz="2800" cap="none" dirty="0" smtClean="0">
                <a:latin typeface="Century Gothic" panose="020B0502020202020204" pitchFamily="34" charset="0"/>
              </a:rPr>
              <a:t>Anexo</a:t>
            </a:r>
            <a:br>
              <a:rPr lang="es-MX" sz="2800" cap="none" dirty="0" smtClean="0">
                <a:latin typeface="Century Gothic" panose="020B0502020202020204" pitchFamily="34" charset="0"/>
              </a:rPr>
            </a:br>
            <a:r>
              <a:rPr lang="es-MX" sz="2800" b="0" cap="none" dirty="0" smtClean="0">
                <a:latin typeface="Century Gothic" panose="020B0502020202020204" pitchFamily="34" charset="0"/>
              </a:rPr>
              <a:t>Modelo de la Subcuenta de Vivienda</a:t>
            </a:r>
            <a:endParaRPr lang="es-MX" sz="2200" b="0" cap="none" dirty="0">
              <a:solidFill>
                <a:schemeClr val="bg1">
                  <a:lumMod val="65000"/>
                </a:schemeClr>
              </a:solidFill>
              <a:latin typeface="Century Gothic" panose="020B0502020202020204" pitchFamily="34" charset="0"/>
            </a:endParaRPr>
          </a:p>
        </p:txBody>
      </p:sp>
      <p:sp>
        <p:nvSpPr>
          <p:cNvPr id="19459" name="3 Marcador de número de diapositiva"/>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itchFamily="34" charset="0"/>
              <a:buChar char="•"/>
              <a:defRPr sz="2800">
                <a:solidFill>
                  <a:schemeClr val="tx1"/>
                </a:solidFill>
                <a:latin typeface="Myriad Pro Light"/>
                <a:ea typeface="Myriad Pro Light"/>
                <a:cs typeface="Myriad Pro Light"/>
              </a:defRPr>
            </a:lvl1pPr>
            <a:lvl2pPr marL="742950" indent="-285750">
              <a:spcBef>
                <a:spcPct val="20000"/>
              </a:spcBef>
              <a:buFont typeface="Arial" pitchFamily="34" charset="0"/>
              <a:buChar char="–"/>
              <a:defRPr sz="2400">
                <a:solidFill>
                  <a:schemeClr val="tx1"/>
                </a:solidFill>
                <a:latin typeface="Myriad Pro Light"/>
                <a:ea typeface="Myriad Pro Light"/>
                <a:cs typeface="Myriad Pro Light"/>
              </a:defRPr>
            </a:lvl2pPr>
            <a:lvl3pPr marL="1143000" indent="-228600">
              <a:spcBef>
                <a:spcPct val="20000"/>
              </a:spcBef>
              <a:buFont typeface="Arial" pitchFamily="34" charset="0"/>
              <a:buChar char="•"/>
              <a:defRPr sz="2000">
                <a:solidFill>
                  <a:schemeClr val="tx1"/>
                </a:solidFill>
                <a:latin typeface="Myriad Pro Light"/>
                <a:ea typeface="Myriad Pro Light"/>
                <a:cs typeface="Myriad Pro Light"/>
              </a:defRPr>
            </a:lvl3pPr>
            <a:lvl4pPr marL="1600200" indent="-228600">
              <a:spcBef>
                <a:spcPct val="20000"/>
              </a:spcBef>
              <a:buFont typeface="Arial" pitchFamily="34" charset="0"/>
              <a:buChar char="–"/>
              <a:defRPr>
                <a:solidFill>
                  <a:schemeClr val="tx1"/>
                </a:solidFill>
                <a:latin typeface="Myriad Pro Light"/>
                <a:ea typeface="Myriad Pro Light"/>
                <a:cs typeface="Myriad Pro Light"/>
              </a:defRPr>
            </a:lvl4pPr>
            <a:lvl5pPr marL="2057400" indent="-228600">
              <a:spcBef>
                <a:spcPct val="20000"/>
              </a:spcBef>
              <a:buFont typeface="Arial" pitchFamily="34" charset="0"/>
              <a:buChar char="»"/>
              <a:defRPr>
                <a:solidFill>
                  <a:schemeClr val="tx1"/>
                </a:solidFill>
                <a:latin typeface="Myriad Pro Light"/>
                <a:ea typeface="Myriad Pro Light"/>
                <a:cs typeface="Myriad Pro Light"/>
              </a:defRPr>
            </a:lvl5pPr>
            <a:lvl6pPr marL="25146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6pPr>
            <a:lvl7pPr marL="29718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7pPr>
            <a:lvl8pPr marL="34290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8pPr>
            <a:lvl9pPr marL="38862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9pPr>
          </a:lstStyle>
          <a:p>
            <a:pPr>
              <a:spcBef>
                <a:spcPct val="0"/>
              </a:spcBef>
              <a:buFontTx/>
              <a:buNone/>
            </a:pPr>
            <a:fld id="{F3715563-79E7-49B2-89E1-DC502E939F54}" type="slidenum">
              <a:rPr lang="es-ES" altLang="es-MX" sz="1200">
                <a:solidFill>
                  <a:srgbClr val="898989"/>
                </a:solidFill>
                <a:latin typeface="Century Gothic" panose="020B0502020202020204" pitchFamily="34" charset="0"/>
                <a:ea typeface="Myriad Pro"/>
                <a:cs typeface="Myriad Pro"/>
              </a:rPr>
              <a:pPr>
                <a:spcBef>
                  <a:spcPct val="0"/>
                </a:spcBef>
                <a:buFontTx/>
                <a:buNone/>
              </a:pPr>
              <a:t>164</a:t>
            </a:fld>
            <a:endParaRPr lang="es-ES" altLang="es-MX" sz="1200">
              <a:solidFill>
                <a:srgbClr val="898989"/>
              </a:solidFill>
              <a:latin typeface="Century Gothic" panose="020B0502020202020204" pitchFamily="34" charset="0"/>
              <a:ea typeface="Myriad Pro"/>
              <a:cs typeface="Myriad Pro"/>
            </a:endParaRPr>
          </a:p>
        </p:txBody>
      </p:sp>
      <p:sp>
        <p:nvSpPr>
          <p:cNvPr id="4" name="3 Botón de acción: Hacia atrás o Anterior">
            <a:hlinkClick r:id="rId2" action="ppaction://hlinksldjump" highlightClick="1"/>
          </p:cNvPr>
          <p:cNvSpPr/>
          <p:nvPr/>
        </p:nvSpPr>
        <p:spPr>
          <a:xfrm>
            <a:off x="7843093" y="6382516"/>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latin typeface="Century Gothic" panose="020B0502020202020204" pitchFamily="34" charset="0"/>
            </a:endParaRPr>
          </a:p>
        </p:txBody>
      </p:sp>
    </p:spTree>
    <p:extLst>
      <p:ext uri="{BB962C8B-B14F-4D97-AF65-F5344CB8AC3E}">
        <p14:creationId xmlns:p14="http://schemas.microsoft.com/office/powerpoint/2010/main" val="87405012"/>
      </p:ext>
    </p:extLst>
  </p:cSld>
  <p:clrMapOvr>
    <a:masterClrMapping/>
  </p:clrMapOvr>
  <p:timing>
    <p:tnLst>
      <p:par>
        <p:cTn id="1" dur="indefinite" restart="never" nodeType="tmRoot"/>
      </p:par>
    </p:tn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1 Título"/>
          <p:cNvSpPr>
            <a:spLocks noGrp="1"/>
          </p:cNvSpPr>
          <p:nvPr>
            <p:ph type="title"/>
          </p:nvPr>
        </p:nvSpPr>
        <p:spPr>
          <a:xfrm>
            <a:off x="457200" y="274638"/>
            <a:ext cx="6973888" cy="631825"/>
          </a:xfrm>
        </p:spPr>
        <p:txBody>
          <a:bodyPr/>
          <a:lstStyle/>
          <a:p>
            <a:r>
              <a:rPr lang="es-MX" altLang="es-MX" sz="2000" b="1" dirty="0" smtClean="0">
                <a:latin typeface="Century Gothic" panose="020B0502020202020204" pitchFamily="34" charset="0"/>
              </a:rPr>
              <a:t>Estructura del Modelo de la SCV – CGR</a:t>
            </a:r>
          </a:p>
        </p:txBody>
      </p:sp>
      <p:sp>
        <p:nvSpPr>
          <p:cNvPr id="25603" name="2 Marcador de contenido"/>
          <p:cNvSpPr>
            <a:spLocks noGrp="1"/>
          </p:cNvSpPr>
          <p:nvPr>
            <p:ph idx="1"/>
          </p:nvPr>
        </p:nvSpPr>
        <p:spPr>
          <a:xfrm>
            <a:off x="457200" y="1219200"/>
            <a:ext cx="8229600" cy="5240338"/>
          </a:xfrm>
        </p:spPr>
        <p:txBody>
          <a:bodyPr/>
          <a:lstStyle/>
          <a:p>
            <a:pPr algn="just"/>
            <a:r>
              <a:rPr lang="es-MX" altLang="es-MX" sz="1100" dirty="0" smtClean="0">
                <a:latin typeface="Century Gothic" panose="020B0502020202020204" pitchFamily="34" charset="0"/>
              </a:rPr>
              <a:t>El modelo de la </a:t>
            </a:r>
            <a:r>
              <a:rPr lang="es-MX" altLang="es-MX" sz="1100" b="1" dirty="0" smtClean="0">
                <a:latin typeface="Century Gothic" panose="020B0502020202020204" pitchFamily="34" charset="0"/>
              </a:rPr>
              <a:t>SCV </a:t>
            </a:r>
            <a:r>
              <a:rPr lang="es-MX" altLang="es-MX" sz="1100" dirty="0" smtClean="0">
                <a:latin typeface="Century Gothic" panose="020B0502020202020204" pitchFamily="34" charset="0"/>
              </a:rPr>
              <a:t>está compuesto por los siguientes módulos:</a:t>
            </a:r>
          </a:p>
          <a:p>
            <a:pPr lvl="1" algn="just"/>
            <a:r>
              <a:rPr lang="es-MX" altLang="es-MX" sz="1100" b="1" dirty="0" smtClean="0">
                <a:latin typeface="Century Gothic" panose="020B0502020202020204" pitchFamily="34" charset="0"/>
              </a:rPr>
              <a:t>Poblacional</a:t>
            </a:r>
            <a:r>
              <a:rPr lang="es-MX" altLang="es-MX" sz="1100" dirty="0" smtClean="0">
                <a:latin typeface="Century Gothic" panose="020B0502020202020204" pitchFamily="34" charset="0"/>
              </a:rPr>
              <a:t>: Consiste en estimar el tamaño de la población</a:t>
            </a:r>
            <a:r>
              <a:rPr lang="es-MX" altLang="es-MX" sz="1100" dirty="0" smtClean="0">
                <a:solidFill>
                  <a:srgbClr val="FF0000"/>
                </a:solidFill>
                <a:latin typeface="Century Gothic" panose="020B0502020202020204" pitchFamily="34" charset="0"/>
              </a:rPr>
              <a:t> </a:t>
            </a:r>
            <a:r>
              <a:rPr lang="es-MX" altLang="es-MX" sz="1100" dirty="0" smtClean="0">
                <a:latin typeface="Century Gothic" panose="020B0502020202020204" pitchFamily="34" charset="0"/>
              </a:rPr>
              <a:t>derechohabiente no acreditada total y su estructura, considerando crecimiento y envejecimiento demográfico.</a:t>
            </a:r>
          </a:p>
          <a:p>
            <a:pPr lvl="1" algn="just"/>
            <a:r>
              <a:rPr lang="es-MX" altLang="es-MX" sz="1100" b="1" dirty="0" smtClean="0">
                <a:latin typeface="Century Gothic" panose="020B0502020202020204" pitchFamily="34" charset="0"/>
              </a:rPr>
              <a:t>Económico</a:t>
            </a:r>
            <a:r>
              <a:rPr lang="es-MX" altLang="es-MX" sz="1100" dirty="0" smtClean="0">
                <a:latin typeface="Century Gothic" panose="020B0502020202020204" pitchFamily="34" charset="0"/>
              </a:rPr>
              <a:t>: Estimación de las aportaciones de acuerdo al salario </a:t>
            </a:r>
            <a:r>
              <a:rPr lang="es-MX" altLang="es-MX" sz="1100" dirty="0">
                <a:latin typeface="Century Gothic" panose="020B0502020202020204" pitchFamily="34" charset="0"/>
              </a:rPr>
              <a:t>d</a:t>
            </a:r>
            <a:r>
              <a:rPr lang="es-MX" altLang="es-MX" sz="1100" dirty="0" smtClean="0">
                <a:latin typeface="Century Gothic" panose="020B0502020202020204" pitchFamily="34" charset="0"/>
              </a:rPr>
              <a:t>iario </a:t>
            </a:r>
            <a:r>
              <a:rPr lang="es-MX" altLang="es-MX" sz="1100" dirty="0">
                <a:latin typeface="Century Gothic" panose="020B0502020202020204" pitchFamily="34" charset="0"/>
              </a:rPr>
              <a:t>i</a:t>
            </a:r>
            <a:r>
              <a:rPr lang="es-MX" altLang="es-MX" sz="1100" dirty="0" smtClean="0">
                <a:latin typeface="Century Gothic" panose="020B0502020202020204" pitchFamily="34" charset="0"/>
              </a:rPr>
              <a:t>ntegrado por edad de la población para cada año de proyección.</a:t>
            </a:r>
          </a:p>
          <a:p>
            <a:pPr lvl="1" algn="just"/>
            <a:r>
              <a:rPr lang="es-MX" altLang="es-MX" sz="1100" b="1" dirty="0" smtClean="0">
                <a:latin typeface="Century Gothic" panose="020B0502020202020204" pitchFamily="34" charset="0"/>
              </a:rPr>
              <a:t>Rendimientos</a:t>
            </a:r>
            <a:r>
              <a:rPr lang="es-MX" altLang="es-MX" sz="1100" dirty="0" smtClean="0">
                <a:latin typeface="Century Gothic" panose="020B0502020202020204" pitchFamily="34" charset="0"/>
              </a:rPr>
              <a:t>: Consiste en la estimación del pago de rendimientos a la SCV por cantidad básica y de ajuste.</a:t>
            </a:r>
          </a:p>
          <a:p>
            <a:pPr lvl="1" algn="just"/>
            <a:r>
              <a:rPr lang="es-MX" altLang="es-MX" sz="1100" b="1" dirty="0" smtClean="0">
                <a:latin typeface="Century Gothic" panose="020B0502020202020204" pitchFamily="34" charset="0"/>
              </a:rPr>
              <a:t>Dinámica derechohabiente</a:t>
            </a:r>
            <a:r>
              <a:rPr lang="es-MX" altLang="es-MX" sz="1100" dirty="0" smtClean="0">
                <a:latin typeface="Century Gothic" panose="020B0502020202020204" pitchFamily="34" charset="0"/>
              </a:rPr>
              <a:t>: Transición de la población existente a la actividad o a la inactividad y permite, a partir del nivel de reclamo, ajustar las reclamaciones de la SCV.</a:t>
            </a:r>
          </a:p>
          <a:p>
            <a:pPr lvl="1" algn="just"/>
            <a:r>
              <a:rPr lang="es-MX" altLang="es-MX" sz="1100" b="1" dirty="0" smtClean="0">
                <a:latin typeface="Century Gothic" panose="020B0502020202020204" pitchFamily="34" charset="0"/>
              </a:rPr>
              <a:t>Demográfico</a:t>
            </a:r>
            <a:r>
              <a:rPr lang="es-MX" altLang="es-MX" sz="1100" dirty="0" smtClean="0">
                <a:latin typeface="Century Gothic" panose="020B0502020202020204" pitchFamily="34" charset="0"/>
              </a:rPr>
              <a:t>: Cuantifica las salidas de la población y el monto de la SCV por muerte, invalidez y retiro.</a:t>
            </a:r>
          </a:p>
          <a:p>
            <a:pPr lvl="1" algn="just"/>
            <a:r>
              <a:rPr lang="es-MX" altLang="es-MX" sz="1100" b="1" dirty="0" smtClean="0">
                <a:latin typeface="Century Gothic" panose="020B0502020202020204" pitchFamily="34" charset="0"/>
              </a:rPr>
              <a:t>Flujos de efectivo: </a:t>
            </a:r>
            <a:r>
              <a:rPr lang="es-MX" altLang="es-MX" sz="1100" dirty="0" smtClean="0">
                <a:latin typeface="Century Gothic" panose="020B0502020202020204" pitchFamily="34" charset="0"/>
              </a:rPr>
              <a:t>Estimación de los flujos diarios de las aportaciones, intereses y salidas del pasivo. Permite la generación del reporte de brechas.  </a:t>
            </a:r>
          </a:p>
          <a:p>
            <a:pPr lvl="1" algn="just"/>
            <a:endParaRPr lang="es-MX" altLang="es-MX" sz="1100" dirty="0" smtClean="0">
              <a:latin typeface="Century Gothic" panose="020B0502020202020204" pitchFamily="34" charset="0"/>
            </a:endParaRPr>
          </a:p>
          <a:p>
            <a:pPr algn="just"/>
            <a:r>
              <a:rPr lang="es-MX" altLang="es-MX" sz="1100" dirty="0" smtClean="0">
                <a:latin typeface="Century Gothic" panose="020B0502020202020204" pitchFamily="34" charset="0"/>
              </a:rPr>
              <a:t>El modelo de la SCV se está desarrollando en dos fases, que se describen a continuación:</a:t>
            </a:r>
          </a:p>
          <a:p>
            <a:pPr lvl="1" algn="just"/>
            <a:r>
              <a:rPr lang="es-MX" altLang="es-MX" sz="1100" dirty="0" smtClean="0">
                <a:latin typeface="Century Gothic" panose="020B0502020202020204" pitchFamily="34" charset="0"/>
              </a:rPr>
              <a:t>En la </a:t>
            </a:r>
            <a:r>
              <a:rPr lang="es-MX" altLang="es-MX" sz="1100" b="1" dirty="0" smtClean="0">
                <a:latin typeface="Century Gothic" panose="020B0502020202020204" pitchFamily="34" charset="0"/>
              </a:rPr>
              <a:t>primera fase </a:t>
            </a:r>
            <a:r>
              <a:rPr lang="es-MX" altLang="es-MX" sz="1100" dirty="0" smtClean="0">
                <a:latin typeface="Century Gothic" panose="020B0502020202020204" pitchFamily="34" charset="0"/>
              </a:rPr>
              <a:t>se ha desarrollado el modelo para el </a:t>
            </a:r>
            <a:r>
              <a:rPr lang="es-MX" altLang="es-MX" sz="1100" b="1" dirty="0" smtClean="0">
                <a:latin typeface="Century Gothic" panose="020B0502020202020204" pitchFamily="34" charset="0"/>
              </a:rPr>
              <a:t>negocio en marcha</a:t>
            </a:r>
            <a:r>
              <a:rPr lang="es-MX" altLang="es-MX" sz="1100" dirty="0" smtClean="0">
                <a:latin typeface="Century Gothic" panose="020B0502020202020204" pitchFamily="34" charset="0"/>
              </a:rPr>
              <a:t>, es decir la población derechohabiente que cuenta con saldo en la SCV al cierre del año base, sin importar si es activo o inactivo. Este modelo presenta las proyecciones de población, saldos y flujos sin considerar las nuevas incorporaciones de personas y créditos originados. Por lo anterior, las proyecciones de nuevos ingresos a la </a:t>
            </a:r>
            <a:r>
              <a:rPr lang="es-MX" altLang="es-MX" sz="1100" dirty="0" err="1" smtClean="0">
                <a:latin typeface="Century Gothic" panose="020B0502020202020204" pitchFamily="34" charset="0"/>
              </a:rPr>
              <a:t>derechohabiencia</a:t>
            </a:r>
            <a:r>
              <a:rPr lang="es-MX" altLang="es-MX" sz="1100" dirty="0" smtClean="0">
                <a:latin typeface="Century Gothic" panose="020B0502020202020204" pitchFamily="34" charset="0"/>
              </a:rPr>
              <a:t> y nuevos acreditados no se </a:t>
            </a:r>
            <a:r>
              <a:rPr lang="es-MX" altLang="es-MX" sz="1100" dirty="0">
                <a:latin typeface="Century Gothic" panose="020B0502020202020204" pitchFamily="34" charset="0"/>
              </a:rPr>
              <a:t>incorporan en el módulo poblacional.</a:t>
            </a:r>
            <a:endParaRPr lang="es-MX" altLang="es-MX" sz="1100" dirty="0" smtClean="0">
              <a:latin typeface="Century Gothic" panose="020B0502020202020204" pitchFamily="34" charset="0"/>
            </a:endParaRPr>
          </a:p>
          <a:p>
            <a:pPr lvl="1" algn="just"/>
            <a:endParaRPr lang="es-MX" altLang="es-MX" sz="1100" dirty="0" smtClean="0">
              <a:latin typeface="Century Gothic" panose="020B0502020202020204" pitchFamily="34" charset="0"/>
            </a:endParaRPr>
          </a:p>
          <a:p>
            <a:pPr lvl="1" algn="just"/>
            <a:r>
              <a:rPr lang="es-MX" altLang="es-MX" sz="1100" dirty="0" smtClean="0">
                <a:latin typeface="Century Gothic" panose="020B0502020202020204" pitchFamily="34" charset="0"/>
              </a:rPr>
              <a:t>En la </a:t>
            </a:r>
            <a:r>
              <a:rPr lang="es-MX" altLang="es-MX" sz="1100" b="1" dirty="0" smtClean="0">
                <a:latin typeface="Century Gothic" panose="020B0502020202020204" pitchFamily="34" charset="0"/>
              </a:rPr>
              <a:t>segunda fase</a:t>
            </a:r>
            <a:r>
              <a:rPr lang="es-MX" altLang="es-MX" sz="1100" dirty="0" smtClean="0">
                <a:latin typeface="Century Gothic" panose="020B0502020202020204" pitchFamily="34" charset="0"/>
              </a:rPr>
              <a:t>, se incorporan al modelo los </a:t>
            </a:r>
            <a:r>
              <a:rPr lang="es-MX" altLang="es-MX" sz="1100" b="1" dirty="0" smtClean="0">
                <a:latin typeface="Century Gothic" panose="020B0502020202020204" pitchFamily="34" charset="0"/>
              </a:rPr>
              <a:t>nuevos derechohabientes</a:t>
            </a:r>
            <a:r>
              <a:rPr lang="es-MX" altLang="es-MX" sz="1100" dirty="0" smtClean="0">
                <a:latin typeface="Century Gothic" panose="020B0502020202020204" pitchFamily="34" charset="0"/>
              </a:rPr>
              <a:t> resultado del crecimiento poblacional y económico y los </a:t>
            </a:r>
            <a:r>
              <a:rPr lang="es-MX" altLang="es-MX" sz="1100" b="1" dirty="0" smtClean="0">
                <a:latin typeface="Century Gothic" panose="020B0502020202020204" pitchFamily="34" charset="0"/>
              </a:rPr>
              <a:t>créditos otorgados</a:t>
            </a:r>
            <a:r>
              <a:rPr lang="es-MX" altLang="es-MX" sz="1100" dirty="0" smtClean="0">
                <a:latin typeface="Century Gothic" panose="020B0502020202020204" pitchFamily="34" charset="0"/>
              </a:rPr>
              <a:t> por el Instituto. En este modelo se presentan proyecciones de población, saldos y flujos tanto de la población que actualmente tiene saldo en la SCV como de la población que se incorporará a la actividad económica formal durante el periodo de proyección.</a:t>
            </a:r>
          </a:p>
        </p:txBody>
      </p:sp>
      <p:sp>
        <p:nvSpPr>
          <p:cNvPr id="25604" name="3 Marcador de número de diapositiva"/>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itchFamily="34" charset="0"/>
              <a:buChar char="•"/>
              <a:defRPr sz="2800">
                <a:solidFill>
                  <a:schemeClr val="tx1"/>
                </a:solidFill>
                <a:latin typeface="Myriad Pro Light"/>
                <a:ea typeface="Myriad Pro Light"/>
                <a:cs typeface="Myriad Pro Light"/>
              </a:defRPr>
            </a:lvl1pPr>
            <a:lvl2pPr marL="742950" indent="-285750">
              <a:spcBef>
                <a:spcPct val="20000"/>
              </a:spcBef>
              <a:buFont typeface="Arial" pitchFamily="34" charset="0"/>
              <a:buChar char="–"/>
              <a:defRPr sz="2400">
                <a:solidFill>
                  <a:schemeClr val="tx1"/>
                </a:solidFill>
                <a:latin typeface="Myriad Pro Light"/>
                <a:ea typeface="Myriad Pro Light"/>
                <a:cs typeface="Myriad Pro Light"/>
              </a:defRPr>
            </a:lvl2pPr>
            <a:lvl3pPr marL="1143000" indent="-228600">
              <a:spcBef>
                <a:spcPct val="20000"/>
              </a:spcBef>
              <a:buFont typeface="Arial" pitchFamily="34" charset="0"/>
              <a:buChar char="•"/>
              <a:defRPr sz="2000">
                <a:solidFill>
                  <a:schemeClr val="tx1"/>
                </a:solidFill>
                <a:latin typeface="Myriad Pro Light"/>
                <a:ea typeface="Myriad Pro Light"/>
                <a:cs typeface="Myriad Pro Light"/>
              </a:defRPr>
            </a:lvl3pPr>
            <a:lvl4pPr marL="1600200" indent="-228600">
              <a:spcBef>
                <a:spcPct val="20000"/>
              </a:spcBef>
              <a:buFont typeface="Arial" pitchFamily="34" charset="0"/>
              <a:buChar char="–"/>
              <a:defRPr>
                <a:solidFill>
                  <a:schemeClr val="tx1"/>
                </a:solidFill>
                <a:latin typeface="Myriad Pro Light"/>
                <a:ea typeface="Myriad Pro Light"/>
                <a:cs typeface="Myriad Pro Light"/>
              </a:defRPr>
            </a:lvl4pPr>
            <a:lvl5pPr marL="2057400" indent="-228600">
              <a:spcBef>
                <a:spcPct val="20000"/>
              </a:spcBef>
              <a:buFont typeface="Arial" pitchFamily="34" charset="0"/>
              <a:buChar char="»"/>
              <a:defRPr>
                <a:solidFill>
                  <a:schemeClr val="tx1"/>
                </a:solidFill>
                <a:latin typeface="Myriad Pro Light"/>
                <a:ea typeface="Myriad Pro Light"/>
                <a:cs typeface="Myriad Pro Light"/>
              </a:defRPr>
            </a:lvl5pPr>
            <a:lvl6pPr marL="25146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6pPr>
            <a:lvl7pPr marL="29718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7pPr>
            <a:lvl8pPr marL="34290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8pPr>
            <a:lvl9pPr marL="38862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9pPr>
          </a:lstStyle>
          <a:p>
            <a:pPr>
              <a:spcBef>
                <a:spcPct val="0"/>
              </a:spcBef>
              <a:buFontTx/>
              <a:buNone/>
            </a:pPr>
            <a:fld id="{D736BBA0-E48F-4CC5-8694-40B911D0F4CD}" type="slidenum">
              <a:rPr lang="es-ES" altLang="es-MX" sz="1200">
                <a:solidFill>
                  <a:srgbClr val="898989"/>
                </a:solidFill>
                <a:latin typeface="Century Gothic" panose="020B0502020202020204" pitchFamily="34" charset="0"/>
                <a:ea typeface="Myriad Pro"/>
                <a:cs typeface="Myriad Pro"/>
              </a:rPr>
              <a:pPr>
                <a:spcBef>
                  <a:spcPct val="0"/>
                </a:spcBef>
                <a:buFontTx/>
                <a:buNone/>
              </a:pPr>
              <a:t>165</a:t>
            </a:fld>
            <a:endParaRPr lang="es-ES" altLang="es-MX" sz="1200">
              <a:solidFill>
                <a:srgbClr val="898989"/>
              </a:solidFill>
              <a:latin typeface="Century Gothic" panose="020B0502020202020204" pitchFamily="34" charset="0"/>
              <a:ea typeface="Myriad Pro"/>
              <a:cs typeface="Myriad Pro"/>
            </a:endParaRPr>
          </a:p>
        </p:txBody>
      </p:sp>
      <p:sp>
        <p:nvSpPr>
          <p:cNvPr id="6" name="5 Botón de acción: Hacia atrás o Anterior">
            <a:hlinkClick r:id="rId2" action="ppaction://hlinksldjump" highlightClick="1"/>
          </p:cNvPr>
          <p:cNvSpPr/>
          <p:nvPr/>
        </p:nvSpPr>
        <p:spPr>
          <a:xfrm>
            <a:off x="7843093" y="6382516"/>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latin typeface="Century Gothic" panose="020B0502020202020204" pitchFamily="34" charset="0"/>
            </a:endParaRPr>
          </a:p>
        </p:txBody>
      </p:sp>
    </p:spTree>
    <p:extLst>
      <p:ext uri="{BB962C8B-B14F-4D97-AF65-F5344CB8AC3E}">
        <p14:creationId xmlns:p14="http://schemas.microsoft.com/office/powerpoint/2010/main" val="66920309"/>
      </p:ext>
    </p:extLst>
  </p:cSld>
  <p:clrMapOvr>
    <a:masterClrMapping/>
  </p:clrMapOvr>
  <p:timing>
    <p:tnLst>
      <p:par>
        <p:cTn id="1" dur="indefinite" restart="never" nodeType="tmRoot"/>
      </p:par>
    </p:tn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3 Marcador de número de diapositiva"/>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itchFamily="34" charset="0"/>
              <a:buChar char="•"/>
              <a:defRPr sz="2800">
                <a:solidFill>
                  <a:schemeClr val="tx1"/>
                </a:solidFill>
                <a:latin typeface="Myriad Pro Light"/>
                <a:ea typeface="Myriad Pro Light"/>
                <a:cs typeface="Myriad Pro Light"/>
              </a:defRPr>
            </a:lvl1pPr>
            <a:lvl2pPr marL="742950" indent="-285750">
              <a:spcBef>
                <a:spcPct val="20000"/>
              </a:spcBef>
              <a:buFont typeface="Arial" pitchFamily="34" charset="0"/>
              <a:buChar char="–"/>
              <a:defRPr sz="2400">
                <a:solidFill>
                  <a:schemeClr val="tx1"/>
                </a:solidFill>
                <a:latin typeface="Myriad Pro Light"/>
                <a:ea typeface="Myriad Pro Light"/>
                <a:cs typeface="Myriad Pro Light"/>
              </a:defRPr>
            </a:lvl2pPr>
            <a:lvl3pPr marL="1143000" indent="-228600">
              <a:spcBef>
                <a:spcPct val="20000"/>
              </a:spcBef>
              <a:buFont typeface="Arial" pitchFamily="34" charset="0"/>
              <a:buChar char="•"/>
              <a:defRPr sz="2000">
                <a:solidFill>
                  <a:schemeClr val="tx1"/>
                </a:solidFill>
                <a:latin typeface="Myriad Pro Light"/>
                <a:ea typeface="Myriad Pro Light"/>
                <a:cs typeface="Myriad Pro Light"/>
              </a:defRPr>
            </a:lvl3pPr>
            <a:lvl4pPr marL="1600200" indent="-228600">
              <a:spcBef>
                <a:spcPct val="20000"/>
              </a:spcBef>
              <a:buFont typeface="Arial" pitchFamily="34" charset="0"/>
              <a:buChar char="–"/>
              <a:defRPr>
                <a:solidFill>
                  <a:schemeClr val="tx1"/>
                </a:solidFill>
                <a:latin typeface="Myriad Pro Light"/>
                <a:ea typeface="Myriad Pro Light"/>
                <a:cs typeface="Myriad Pro Light"/>
              </a:defRPr>
            </a:lvl4pPr>
            <a:lvl5pPr marL="2057400" indent="-228600">
              <a:spcBef>
                <a:spcPct val="20000"/>
              </a:spcBef>
              <a:buFont typeface="Arial" pitchFamily="34" charset="0"/>
              <a:buChar char="»"/>
              <a:defRPr>
                <a:solidFill>
                  <a:schemeClr val="tx1"/>
                </a:solidFill>
                <a:latin typeface="Myriad Pro Light"/>
                <a:ea typeface="Myriad Pro Light"/>
                <a:cs typeface="Myriad Pro Light"/>
              </a:defRPr>
            </a:lvl5pPr>
            <a:lvl6pPr marL="25146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6pPr>
            <a:lvl7pPr marL="29718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7pPr>
            <a:lvl8pPr marL="34290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8pPr>
            <a:lvl9pPr marL="38862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9pPr>
          </a:lstStyle>
          <a:p>
            <a:pPr>
              <a:spcBef>
                <a:spcPct val="0"/>
              </a:spcBef>
              <a:buFontTx/>
              <a:buNone/>
            </a:pPr>
            <a:fld id="{C565BD9B-61CC-43E4-A188-BB5AC7B980D4}" type="slidenum">
              <a:rPr lang="es-ES" altLang="es-MX" sz="1200">
                <a:solidFill>
                  <a:srgbClr val="898989"/>
                </a:solidFill>
                <a:latin typeface="Myriad Pro"/>
                <a:ea typeface="Myriad Pro"/>
                <a:cs typeface="Myriad Pro"/>
              </a:rPr>
              <a:pPr>
                <a:spcBef>
                  <a:spcPct val="0"/>
                </a:spcBef>
                <a:buFontTx/>
                <a:buNone/>
              </a:pPr>
              <a:t>166</a:t>
            </a:fld>
            <a:endParaRPr lang="es-ES" altLang="es-MX" sz="1200">
              <a:solidFill>
                <a:srgbClr val="898989"/>
              </a:solidFill>
              <a:latin typeface="Myriad Pro"/>
              <a:ea typeface="Myriad Pro"/>
              <a:cs typeface="Myriad Pro"/>
            </a:endParaRPr>
          </a:p>
        </p:txBody>
      </p:sp>
      <p:sp>
        <p:nvSpPr>
          <p:cNvPr id="26627" name="117 Título"/>
          <p:cNvSpPr>
            <a:spLocks noGrp="1"/>
          </p:cNvSpPr>
          <p:nvPr>
            <p:ph type="title"/>
          </p:nvPr>
        </p:nvSpPr>
        <p:spPr>
          <a:xfrm>
            <a:off x="457200" y="274638"/>
            <a:ext cx="7302500" cy="631825"/>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r>
              <a:rPr lang="es-MX" altLang="es-MX" sz="2000" b="1" dirty="0">
                <a:latin typeface="Century Gothic" panose="020B0502020202020204" pitchFamily="34" charset="0"/>
              </a:rPr>
              <a:t>Estructura del Modelo de la SCV – CGR</a:t>
            </a:r>
          </a:p>
        </p:txBody>
      </p:sp>
      <p:grpSp>
        <p:nvGrpSpPr>
          <p:cNvPr id="26628" name="47 Grupo"/>
          <p:cNvGrpSpPr>
            <a:grpSpLocks/>
          </p:cNvGrpSpPr>
          <p:nvPr/>
        </p:nvGrpSpPr>
        <p:grpSpPr bwMode="auto">
          <a:xfrm>
            <a:off x="1409700" y="809625"/>
            <a:ext cx="6343650" cy="5911850"/>
            <a:chOff x="127360" y="809294"/>
            <a:chExt cx="6343650" cy="5912181"/>
          </a:xfrm>
        </p:grpSpPr>
        <p:sp>
          <p:nvSpPr>
            <p:cNvPr id="49" name="48 Rectángulo"/>
            <p:cNvSpPr/>
            <p:nvPr/>
          </p:nvSpPr>
          <p:spPr bwMode="auto">
            <a:xfrm>
              <a:off x="127360" y="2053964"/>
              <a:ext cx="6343650" cy="1536786"/>
            </a:xfrm>
            <a:prstGeom prst="rect">
              <a:avLst/>
            </a:prstGeom>
            <a:ln w="9525">
              <a:solidFill>
                <a:schemeClr val="tx1"/>
              </a:solidFill>
              <a:prstDash val="sysDot"/>
            </a:ln>
          </p:spPr>
          <p:style>
            <a:lnRef idx="2">
              <a:schemeClr val="accent2"/>
            </a:lnRef>
            <a:fillRef idx="1">
              <a:schemeClr val="lt1"/>
            </a:fillRef>
            <a:effectRef idx="0">
              <a:schemeClr val="accent2"/>
            </a:effectRef>
            <a:fontRef idx="minor">
              <a:schemeClr val="dk1"/>
            </a:fontRef>
          </p:style>
          <p:txBody>
            <a:bodyPr anchor="ctr"/>
            <a:lstStyle/>
            <a:p>
              <a:pPr>
                <a:defRPr/>
              </a:pPr>
              <a:r>
                <a:rPr lang="es-MX" sz="1050" b="1" dirty="0">
                  <a:solidFill>
                    <a:schemeClr val="tx1"/>
                  </a:solidFill>
                  <a:latin typeface="Myriad Pro Light"/>
                  <a:cs typeface="Times New Roman" panose="02020603050405020304" pitchFamily="18" charset="0"/>
                </a:rPr>
                <a:t>Módulo</a:t>
              </a:r>
            </a:p>
            <a:p>
              <a:pPr>
                <a:defRPr/>
              </a:pPr>
              <a:r>
                <a:rPr lang="es-MX" sz="1050" b="1" dirty="0">
                  <a:solidFill>
                    <a:schemeClr val="tx1"/>
                  </a:solidFill>
                  <a:latin typeface="Myriad Pro Light"/>
                  <a:cs typeface="Times New Roman" panose="02020603050405020304" pitchFamily="18" charset="0"/>
                </a:rPr>
                <a:t>Dinámica </a:t>
              </a:r>
            </a:p>
            <a:p>
              <a:pPr>
                <a:defRPr/>
              </a:pPr>
              <a:r>
                <a:rPr lang="es-MX" sz="1050" b="1" dirty="0">
                  <a:solidFill>
                    <a:schemeClr val="tx1"/>
                  </a:solidFill>
                  <a:latin typeface="Myriad Pro Light"/>
                  <a:cs typeface="Times New Roman" panose="02020603050405020304" pitchFamily="18" charset="0"/>
                </a:rPr>
                <a:t>Derechohabiente</a:t>
              </a:r>
            </a:p>
          </p:txBody>
        </p:sp>
        <p:sp>
          <p:nvSpPr>
            <p:cNvPr id="50" name="49 Rectángulo"/>
            <p:cNvSpPr/>
            <p:nvPr/>
          </p:nvSpPr>
          <p:spPr bwMode="auto">
            <a:xfrm>
              <a:off x="127360" y="4968777"/>
              <a:ext cx="6343650" cy="576295"/>
            </a:xfrm>
            <a:prstGeom prst="rect">
              <a:avLst/>
            </a:prstGeom>
            <a:ln w="9525">
              <a:solidFill>
                <a:schemeClr val="tx1"/>
              </a:solidFill>
              <a:prstDash val="sysDot"/>
            </a:ln>
          </p:spPr>
          <p:style>
            <a:lnRef idx="2">
              <a:schemeClr val="accent2"/>
            </a:lnRef>
            <a:fillRef idx="1">
              <a:schemeClr val="lt1"/>
            </a:fillRef>
            <a:effectRef idx="0">
              <a:schemeClr val="accent2"/>
            </a:effectRef>
            <a:fontRef idx="minor">
              <a:schemeClr val="dk1"/>
            </a:fontRef>
          </p:style>
          <p:txBody>
            <a:bodyPr anchor="ctr"/>
            <a:lstStyle/>
            <a:p>
              <a:pPr>
                <a:defRPr/>
              </a:pPr>
              <a:r>
                <a:rPr lang="es-MX" sz="1050" b="1" dirty="0">
                  <a:solidFill>
                    <a:schemeClr val="tx1"/>
                  </a:solidFill>
                  <a:latin typeface="Myriad Pro Light"/>
                  <a:cs typeface="Times New Roman" panose="02020603050405020304" pitchFamily="18" charset="0"/>
                </a:rPr>
                <a:t>Módulo</a:t>
              </a:r>
            </a:p>
            <a:p>
              <a:pPr>
                <a:defRPr/>
              </a:pPr>
              <a:r>
                <a:rPr lang="es-MX" sz="1050" b="1" dirty="0">
                  <a:solidFill>
                    <a:schemeClr val="tx1"/>
                  </a:solidFill>
                  <a:latin typeface="Myriad Pro Light"/>
                  <a:cs typeface="Times New Roman" panose="02020603050405020304" pitchFamily="18" charset="0"/>
                </a:rPr>
                <a:t>Demográfico</a:t>
              </a:r>
              <a:endParaRPr lang="es-MX" sz="700" b="1" dirty="0">
                <a:solidFill>
                  <a:schemeClr val="tx1"/>
                </a:solidFill>
                <a:latin typeface="Myriad Pro Light"/>
                <a:cs typeface="Times New Roman" panose="02020603050405020304" pitchFamily="18" charset="0"/>
              </a:endParaRPr>
            </a:p>
          </p:txBody>
        </p:sp>
        <p:sp>
          <p:nvSpPr>
            <p:cNvPr id="53" name="52 Rectángulo"/>
            <p:cNvSpPr/>
            <p:nvPr/>
          </p:nvSpPr>
          <p:spPr bwMode="auto">
            <a:xfrm>
              <a:off x="2392723" y="3174801"/>
              <a:ext cx="1119187" cy="334982"/>
            </a:xfrm>
            <a:prstGeom prst="rect">
              <a:avLst/>
            </a:prstGeom>
            <a:ln/>
          </p:spPr>
          <p:style>
            <a:lnRef idx="1">
              <a:schemeClr val="accent2"/>
            </a:lnRef>
            <a:fillRef idx="2">
              <a:schemeClr val="accent2"/>
            </a:fillRef>
            <a:effectRef idx="1">
              <a:schemeClr val="accent2"/>
            </a:effectRef>
            <a:fontRef idx="minor">
              <a:schemeClr val="dk1"/>
            </a:fontRef>
          </p:style>
          <p:txBody>
            <a:bodyPr anchor="ctr"/>
            <a:lstStyle/>
            <a:p>
              <a:pPr algn="ctr">
                <a:defRPr/>
              </a:pPr>
              <a:r>
                <a:rPr lang="es-MX" sz="800" dirty="0">
                  <a:solidFill>
                    <a:schemeClr val="tx1"/>
                  </a:solidFill>
                  <a:latin typeface="Myriad Pro Light"/>
                  <a:cs typeface="Times New Roman" panose="02020603050405020304" pitchFamily="18" charset="0"/>
                </a:rPr>
                <a:t>Transiciones </a:t>
              </a:r>
            </a:p>
            <a:p>
              <a:pPr algn="ctr">
                <a:defRPr/>
              </a:pPr>
              <a:r>
                <a:rPr lang="es-MX" sz="800" dirty="0">
                  <a:solidFill>
                    <a:schemeClr val="tx1"/>
                  </a:solidFill>
                  <a:latin typeface="Myriad Pro Light"/>
                  <a:cs typeface="Times New Roman" panose="02020603050405020304" pitchFamily="18" charset="0"/>
                </a:rPr>
                <a:t>No Acreditados</a:t>
              </a:r>
            </a:p>
          </p:txBody>
        </p:sp>
        <p:sp>
          <p:nvSpPr>
            <p:cNvPr id="54" name="53 Rectángulo"/>
            <p:cNvSpPr/>
            <p:nvPr/>
          </p:nvSpPr>
          <p:spPr bwMode="auto">
            <a:xfrm>
              <a:off x="2391135" y="5011642"/>
              <a:ext cx="1120775" cy="477864"/>
            </a:xfrm>
            <a:prstGeom prst="rect">
              <a:avLst/>
            </a:prstGeom>
            <a:ln/>
          </p:spPr>
          <p:style>
            <a:lnRef idx="1">
              <a:schemeClr val="accent2"/>
            </a:lnRef>
            <a:fillRef idx="2">
              <a:schemeClr val="accent2"/>
            </a:fillRef>
            <a:effectRef idx="1">
              <a:schemeClr val="accent2"/>
            </a:effectRef>
            <a:fontRef idx="minor">
              <a:schemeClr val="dk1"/>
            </a:fontRef>
          </p:style>
          <p:txBody>
            <a:bodyPr anchor="ctr"/>
            <a:lstStyle/>
            <a:p>
              <a:pPr algn="ctr">
                <a:defRPr/>
              </a:pPr>
              <a:r>
                <a:rPr lang="es-MX" sz="800" dirty="0">
                  <a:solidFill>
                    <a:schemeClr val="tx1"/>
                  </a:solidFill>
                  <a:latin typeface="Myriad Pro Light"/>
                  <a:cs typeface="Times New Roman" panose="02020603050405020304" pitchFamily="18" charset="0"/>
                </a:rPr>
                <a:t>Salidas de la SCV por decrementos demográficos</a:t>
              </a:r>
            </a:p>
          </p:txBody>
        </p:sp>
        <p:sp>
          <p:nvSpPr>
            <p:cNvPr id="55" name="54 Rectángulo"/>
            <p:cNvSpPr/>
            <p:nvPr/>
          </p:nvSpPr>
          <p:spPr bwMode="auto">
            <a:xfrm>
              <a:off x="3877035" y="5013229"/>
              <a:ext cx="1127125" cy="476277"/>
            </a:xfrm>
            <a:prstGeom prst="rect">
              <a:avLst/>
            </a:prstGeom>
            <a:ln/>
          </p:spPr>
          <p:style>
            <a:lnRef idx="1">
              <a:schemeClr val="accent2"/>
            </a:lnRef>
            <a:fillRef idx="2">
              <a:schemeClr val="accent2"/>
            </a:fillRef>
            <a:effectRef idx="1">
              <a:schemeClr val="accent2"/>
            </a:effectRef>
            <a:fontRef idx="minor">
              <a:schemeClr val="dk1"/>
            </a:fontRef>
          </p:style>
          <p:txBody>
            <a:bodyPr anchor="ctr"/>
            <a:lstStyle/>
            <a:p>
              <a:pPr>
                <a:defRPr/>
              </a:pPr>
              <a:r>
                <a:rPr lang="es-MX" sz="800" dirty="0">
                  <a:solidFill>
                    <a:schemeClr val="tx1"/>
                  </a:solidFill>
                  <a:latin typeface="Myriad Pro Light"/>
                  <a:cs typeface="Times New Roman" panose="02020603050405020304" pitchFamily="18" charset="0"/>
                </a:rPr>
                <a:t>Decrementos por:</a:t>
              </a:r>
            </a:p>
            <a:p>
              <a:pPr marL="95250" indent="-95250">
                <a:buFont typeface="Arial" panose="020B0604020202020204" pitchFamily="34" charset="0"/>
                <a:buChar char="•"/>
                <a:defRPr/>
              </a:pPr>
              <a:r>
                <a:rPr lang="es-MX" sz="800" dirty="0">
                  <a:solidFill>
                    <a:schemeClr val="tx1"/>
                  </a:solidFill>
                  <a:latin typeface="Myriad Pro Light"/>
                  <a:cs typeface="Times New Roman" panose="02020603050405020304" pitchFamily="18" charset="0"/>
                </a:rPr>
                <a:t>Muerte</a:t>
              </a:r>
            </a:p>
            <a:p>
              <a:pPr marL="95250" indent="-95250">
                <a:buFont typeface="Arial" panose="020B0604020202020204" pitchFamily="34" charset="0"/>
                <a:buChar char="•"/>
                <a:defRPr/>
              </a:pPr>
              <a:r>
                <a:rPr lang="es-MX" sz="800" dirty="0">
                  <a:solidFill>
                    <a:schemeClr val="tx1"/>
                  </a:solidFill>
                  <a:latin typeface="Myriad Pro Light"/>
                  <a:cs typeface="Times New Roman" panose="02020603050405020304" pitchFamily="18" charset="0"/>
                </a:rPr>
                <a:t>Retiro</a:t>
              </a:r>
            </a:p>
            <a:p>
              <a:pPr marL="95250" indent="-95250">
                <a:buFont typeface="Arial" panose="020B0604020202020204" pitchFamily="34" charset="0"/>
                <a:buChar char="•"/>
                <a:defRPr/>
              </a:pPr>
              <a:r>
                <a:rPr lang="es-MX" sz="800" dirty="0">
                  <a:solidFill>
                    <a:schemeClr val="tx1"/>
                  </a:solidFill>
                  <a:latin typeface="Myriad Pro Light"/>
                  <a:cs typeface="Times New Roman" panose="02020603050405020304" pitchFamily="18" charset="0"/>
                </a:rPr>
                <a:t>Invalidez</a:t>
              </a:r>
            </a:p>
          </p:txBody>
        </p:sp>
        <p:sp>
          <p:nvSpPr>
            <p:cNvPr id="56" name="55 Rectángulo"/>
            <p:cNvSpPr/>
            <p:nvPr/>
          </p:nvSpPr>
          <p:spPr bwMode="auto">
            <a:xfrm>
              <a:off x="3877035" y="3131937"/>
              <a:ext cx="1381125" cy="420711"/>
            </a:xfrm>
            <a:prstGeom prst="rect">
              <a:avLst/>
            </a:prstGeom>
            <a:ln/>
          </p:spPr>
          <p:style>
            <a:lnRef idx="1">
              <a:schemeClr val="accent2"/>
            </a:lnRef>
            <a:fillRef idx="2">
              <a:schemeClr val="accent2"/>
            </a:fillRef>
            <a:effectRef idx="1">
              <a:schemeClr val="accent2"/>
            </a:effectRef>
            <a:fontRef idx="minor">
              <a:schemeClr val="dk1"/>
            </a:fontRef>
          </p:style>
          <p:txBody>
            <a:bodyPr anchor="ctr"/>
            <a:lstStyle/>
            <a:p>
              <a:pPr marL="95250" indent="-95250">
                <a:buFont typeface="Arial" panose="020B0604020202020204" pitchFamily="34" charset="0"/>
                <a:buChar char="•"/>
                <a:defRPr/>
              </a:pPr>
              <a:r>
                <a:rPr lang="es-MX" sz="800" dirty="0">
                  <a:solidFill>
                    <a:schemeClr val="tx1"/>
                  </a:solidFill>
                  <a:latin typeface="Myriad Pro Light"/>
                  <a:cs typeface="Times New Roman" panose="02020603050405020304" pitchFamily="18" charset="0"/>
                </a:rPr>
                <a:t>Activos a Inactivos</a:t>
              </a:r>
            </a:p>
            <a:p>
              <a:pPr marL="95250" indent="-95250">
                <a:buFont typeface="Arial" panose="020B0604020202020204" pitchFamily="34" charset="0"/>
                <a:buChar char="•"/>
                <a:defRPr/>
              </a:pPr>
              <a:r>
                <a:rPr lang="es-MX" sz="800" dirty="0">
                  <a:solidFill>
                    <a:schemeClr val="tx1"/>
                  </a:solidFill>
                  <a:latin typeface="Myriad Pro Light"/>
                  <a:cs typeface="Times New Roman" panose="02020603050405020304" pitchFamily="18" charset="0"/>
                </a:rPr>
                <a:t>Inactivos a Activos</a:t>
              </a:r>
            </a:p>
            <a:p>
              <a:pPr marL="95250" indent="-95250">
                <a:buFont typeface="Arial" panose="020B0604020202020204" pitchFamily="34" charset="0"/>
                <a:buChar char="•"/>
                <a:defRPr/>
              </a:pPr>
              <a:r>
                <a:rPr lang="es-MX" sz="800" dirty="0">
                  <a:solidFill>
                    <a:schemeClr val="tx1"/>
                  </a:solidFill>
                  <a:latin typeface="Myriad Pro Light"/>
                  <a:cs typeface="Times New Roman" panose="02020603050405020304" pitchFamily="18" charset="0"/>
                </a:rPr>
                <a:t>Nivel de reclamo</a:t>
              </a:r>
            </a:p>
          </p:txBody>
        </p:sp>
        <p:cxnSp>
          <p:nvCxnSpPr>
            <p:cNvPr id="57" name="56 Conector recto de flecha"/>
            <p:cNvCxnSpPr>
              <a:stCxn id="56" idx="1"/>
              <a:endCxn id="53" idx="3"/>
            </p:cNvCxnSpPr>
            <p:nvPr/>
          </p:nvCxnSpPr>
          <p:spPr bwMode="auto">
            <a:xfrm flipH="1">
              <a:off x="3511910" y="3341499"/>
              <a:ext cx="365125" cy="0"/>
            </a:xfrm>
            <a:prstGeom prst="straightConnector1">
              <a:avLst/>
            </a:prstGeom>
            <a:ln>
              <a:headEnd type="none" w="med" len="med"/>
              <a:tailEnd type="triangle" w="med" len="med"/>
            </a:ln>
          </p:spPr>
          <p:style>
            <a:lnRef idx="1">
              <a:schemeClr val="accent2"/>
            </a:lnRef>
            <a:fillRef idx="2">
              <a:schemeClr val="accent2"/>
            </a:fillRef>
            <a:effectRef idx="1">
              <a:schemeClr val="accent2"/>
            </a:effectRef>
            <a:fontRef idx="minor">
              <a:schemeClr val="dk1"/>
            </a:fontRef>
          </p:style>
        </p:cxnSp>
        <p:cxnSp>
          <p:nvCxnSpPr>
            <p:cNvPr id="58" name="57 Conector recto de flecha"/>
            <p:cNvCxnSpPr>
              <a:stCxn id="55" idx="1"/>
              <a:endCxn id="54" idx="3"/>
            </p:cNvCxnSpPr>
            <p:nvPr/>
          </p:nvCxnSpPr>
          <p:spPr bwMode="auto">
            <a:xfrm flipH="1">
              <a:off x="3511910" y="5251368"/>
              <a:ext cx="365125" cy="0"/>
            </a:xfrm>
            <a:prstGeom prst="straightConnector1">
              <a:avLst/>
            </a:prstGeom>
            <a:ln>
              <a:headEnd type="none" w="med" len="med"/>
              <a:tailEnd type="triangle" w="med" len="med"/>
            </a:ln>
          </p:spPr>
          <p:style>
            <a:lnRef idx="1">
              <a:schemeClr val="accent2"/>
            </a:lnRef>
            <a:fillRef idx="2">
              <a:schemeClr val="accent2"/>
            </a:fillRef>
            <a:effectRef idx="1">
              <a:schemeClr val="accent2"/>
            </a:effectRef>
            <a:fontRef idx="minor">
              <a:schemeClr val="dk1"/>
            </a:fontRef>
          </p:style>
        </p:cxnSp>
        <p:cxnSp>
          <p:nvCxnSpPr>
            <p:cNvPr id="59" name="58 Conector recto de flecha"/>
            <p:cNvCxnSpPr>
              <a:stCxn id="53" idx="2"/>
            </p:cNvCxnSpPr>
            <p:nvPr/>
          </p:nvCxnSpPr>
          <p:spPr bwMode="auto">
            <a:xfrm>
              <a:off x="2953110" y="3509783"/>
              <a:ext cx="0" cy="269890"/>
            </a:xfrm>
            <a:prstGeom prst="straightConnector1">
              <a:avLst/>
            </a:prstGeom>
            <a:ln>
              <a:headEnd type="none" w="med" len="med"/>
              <a:tailEnd type="triangle" w="med" len="med"/>
            </a:ln>
          </p:spPr>
          <p:style>
            <a:lnRef idx="1">
              <a:schemeClr val="accent2"/>
            </a:lnRef>
            <a:fillRef idx="2">
              <a:schemeClr val="accent2"/>
            </a:fillRef>
            <a:effectRef idx="1">
              <a:schemeClr val="accent2"/>
            </a:effectRef>
            <a:fontRef idx="minor">
              <a:schemeClr val="dk1"/>
            </a:fontRef>
          </p:style>
        </p:cxnSp>
        <p:sp>
          <p:nvSpPr>
            <p:cNvPr id="60" name="59 Rectángulo"/>
            <p:cNvSpPr/>
            <p:nvPr/>
          </p:nvSpPr>
          <p:spPr bwMode="auto">
            <a:xfrm>
              <a:off x="127360" y="5576824"/>
              <a:ext cx="6343650" cy="1144651"/>
            </a:xfrm>
            <a:prstGeom prst="rect">
              <a:avLst/>
            </a:prstGeom>
            <a:ln w="9525">
              <a:solidFill>
                <a:schemeClr val="tx1"/>
              </a:solidFill>
              <a:prstDash val="sysDot"/>
            </a:ln>
          </p:spPr>
          <p:style>
            <a:lnRef idx="2">
              <a:schemeClr val="accent2"/>
            </a:lnRef>
            <a:fillRef idx="1">
              <a:schemeClr val="lt1"/>
            </a:fillRef>
            <a:effectRef idx="0">
              <a:schemeClr val="accent2"/>
            </a:effectRef>
            <a:fontRef idx="minor">
              <a:schemeClr val="dk1"/>
            </a:fontRef>
          </p:style>
          <p:txBody>
            <a:bodyPr anchor="ctr"/>
            <a:lstStyle/>
            <a:p>
              <a:pPr>
                <a:defRPr/>
              </a:pPr>
              <a:r>
                <a:rPr lang="es-MX" sz="1050" b="1" dirty="0">
                  <a:solidFill>
                    <a:schemeClr val="tx1"/>
                  </a:solidFill>
                  <a:latin typeface="Myriad Pro Light"/>
                  <a:cs typeface="Times New Roman" panose="02020603050405020304" pitchFamily="18" charset="0"/>
                </a:rPr>
                <a:t>Módulo de</a:t>
              </a:r>
            </a:p>
            <a:p>
              <a:pPr>
                <a:defRPr/>
              </a:pPr>
              <a:r>
                <a:rPr lang="es-MX" sz="1050" b="1" dirty="0">
                  <a:solidFill>
                    <a:schemeClr val="tx1"/>
                  </a:solidFill>
                  <a:latin typeface="Myriad Pro Light"/>
                  <a:cs typeface="Times New Roman" panose="02020603050405020304" pitchFamily="18" charset="0"/>
                </a:rPr>
                <a:t>Flujos de Efectivo</a:t>
              </a:r>
            </a:p>
          </p:txBody>
        </p:sp>
        <p:sp>
          <p:nvSpPr>
            <p:cNvPr id="61" name="60 Rectángulo"/>
            <p:cNvSpPr/>
            <p:nvPr/>
          </p:nvSpPr>
          <p:spPr bwMode="auto">
            <a:xfrm>
              <a:off x="2391135" y="5718119"/>
              <a:ext cx="1120775" cy="479452"/>
            </a:xfrm>
            <a:prstGeom prst="rect">
              <a:avLst/>
            </a:prstGeom>
            <a:ln/>
          </p:spPr>
          <p:style>
            <a:lnRef idx="1">
              <a:schemeClr val="accent2"/>
            </a:lnRef>
            <a:fillRef idx="2">
              <a:schemeClr val="accent2"/>
            </a:fillRef>
            <a:effectRef idx="1">
              <a:schemeClr val="accent2"/>
            </a:effectRef>
            <a:fontRef idx="minor">
              <a:schemeClr val="dk1"/>
            </a:fontRef>
          </p:style>
          <p:txBody>
            <a:bodyPr anchor="ctr"/>
            <a:lstStyle/>
            <a:p>
              <a:pPr algn="ctr">
                <a:defRPr/>
              </a:pPr>
              <a:r>
                <a:rPr lang="es-MX" sz="800" dirty="0">
                  <a:solidFill>
                    <a:schemeClr val="tx1"/>
                  </a:solidFill>
                  <a:latin typeface="Myriad Pro Light"/>
                  <a:cs typeface="Times New Roman" panose="02020603050405020304" pitchFamily="18" charset="0"/>
                </a:rPr>
                <a:t>Flujos diarios de aportaciones, intereses y salidas</a:t>
              </a:r>
            </a:p>
          </p:txBody>
        </p:sp>
        <p:sp>
          <p:nvSpPr>
            <p:cNvPr id="62" name="61 Rectángulo"/>
            <p:cNvSpPr/>
            <p:nvPr/>
          </p:nvSpPr>
          <p:spPr bwMode="auto">
            <a:xfrm>
              <a:off x="3877035" y="5633977"/>
              <a:ext cx="2497138" cy="647736"/>
            </a:xfrm>
            <a:prstGeom prst="rect">
              <a:avLst/>
            </a:prstGeom>
            <a:ln/>
          </p:spPr>
          <p:style>
            <a:lnRef idx="1">
              <a:schemeClr val="accent2"/>
            </a:lnRef>
            <a:fillRef idx="2">
              <a:schemeClr val="accent2"/>
            </a:fillRef>
            <a:effectRef idx="1">
              <a:schemeClr val="accent2"/>
            </a:effectRef>
            <a:fontRef idx="minor">
              <a:schemeClr val="dk1"/>
            </a:fontRef>
          </p:style>
          <p:txBody>
            <a:bodyPr anchor="ctr"/>
            <a:lstStyle/>
            <a:p>
              <a:pPr marL="95250" indent="-95250">
                <a:buFont typeface="Arial" panose="020B0604020202020204" pitchFamily="34" charset="0"/>
                <a:buChar char="•"/>
                <a:defRPr/>
              </a:pPr>
              <a:r>
                <a:rPr lang="es-MX" sz="800" dirty="0">
                  <a:solidFill>
                    <a:schemeClr val="tx1"/>
                  </a:solidFill>
                  <a:latin typeface="Myriad Pro Light"/>
                  <a:cs typeface="Times New Roman" panose="02020603050405020304" pitchFamily="18" charset="0"/>
                </a:rPr>
                <a:t>Distribución diaria de las aportaciones</a:t>
              </a:r>
            </a:p>
            <a:p>
              <a:pPr marL="95250" indent="-95250">
                <a:buFont typeface="Arial" panose="020B0604020202020204" pitchFamily="34" charset="0"/>
                <a:buChar char="•"/>
                <a:defRPr/>
              </a:pPr>
              <a:r>
                <a:rPr lang="es-MX" sz="800" dirty="0">
                  <a:solidFill>
                    <a:schemeClr val="tx1"/>
                  </a:solidFill>
                  <a:latin typeface="Myriad Pro Light"/>
                  <a:cs typeface="Times New Roman" panose="02020603050405020304" pitchFamily="18" charset="0"/>
                </a:rPr>
                <a:t>Estructura de pago de la cantidad básica</a:t>
              </a:r>
            </a:p>
            <a:p>
              <a:pPr marL="95250" indent="-95250">
                <a:buFont typeface="Arial" panose="020B0604020202020204" pitchFamily="34" charset="0"/>
                <a:buChar char="•"/>
                <a:defRPr/>
              </a:pPr>
              <a:r>
                <a:rPr lang="es-MX" sz="800" dirty="0">
                  <a:solidFill>
                    <a:schemeClr val="tx1"/>
                  </a:solidFill>
                  <a:latin typeface="Myriad Pro Light"/>
                  <a:cs typeface="Times New Roman" panose="02020603050405020304" pitchFamily="18" charset="0"/>
                </a:rPr>
                <a:t>Estructura de pago de la cantidad de ajuste</a:t>
              </a:r>
            </a:p>
            <a:p>
              <a:pPr marL="95250" indent="-95250">
                <a:buFont typeface="Arial" panose="020B0604020202020204" pitchFamily="34" charset="0"/>
                <a:buChar char="•"/>
                <a:defRPr/>
              </a:pPr>
              <a:r>
                <a:rPr lang="es-MX" sz="800" dirty="0">
                  <a:solidFill>
                    <a:schemeClr val="tx1"/>
                  </a:solidFill>
                  <a:latin typeface="Myriad Pro Light"/>
                  <a:cs typeface="Times New Roman" panose="02020603050405020304" pitchFamily="18" charset="0"/>
                </a:rPr>
                <a:t>Distribución diaria de créditos originados</a:t>
              </a:r>
            </a:p>
            <a:p>
              <a:pPr marL="95250" indent="-95250">
                <a:buFont typeface="Arial" panose="020B0604020202020204" pitchFamily="34" charset="0"/>
                <a:buChar char="•"/>
                <a:defRPr/>
              </a:pPr>
              <a:r>
                <a:rPr lang="es-MX" sz="800" dirty="0">
                  <a:solidFill>
                    <a:schemeClr val="tx1"/>
                  </a:solidFill>
                  <a:latin typeface="Myriad Pro Light"/>
                  <a:cs typeface="Times New Roman" panose="02020603050405020304" pitchFamily="18" charset="0"/>
                </a:rPr>
                <a:t>Distribución diaria de decrementos demográficos</a:t>
              </a:r>
            </a:p>
          </p:txBody>
        </p:sp>
        <p:cxnSp>
          <p:nvCxnSpPr>
            <p:cNvPr id="63" name="62 Conector recto de flecha"/>
            <p:cNvCxnSpPr>
              <a:stCxn id="62" idx="1"/>
              <a:endCxn id="61" idx="3"/>
            </p:cNvCxnSpPr>
            <p:nvPr/>
          </p:nvCxnSpPr>
          <p:spPr bwMode="auto">
            <a:xfrm flipH="1">
              <a:off x="3511910" y="5957845"/>
              <a:ext cx="365125" cy="0"/>
            </a:xfrm>
            <a:prstGeom prst="straightConnector1">
              <a:avLst/>
            </a:prstGeom>
            <a:ln>
              <a:headEnd type="none" w="med" len="med"/>
              <a:tailEnd type="triangle" w="med" len="med"/>
            </a:ln>
          </p:spPr>
          <p:style>
            <a:lnRef idx="1">
              <a:schemeClr val="accent2"/>
            </a:lnRef>
            <a:fillRef idx="2">
              <a:schemeClr val="accent2"/>
            </a:fillRef>
            <a:effectRef idx="1">
              <a:schemeClr val="accent2"/>
            </a:effectRef>
            <a:fontRef idx="minor">
              <a:schemeClr val="dk1"/>
            </a:fontRef>
          </p:style>
        </p:cxnSp>
        <p:cxnSp>
          <p:nvCxnSpPr>
            <p:cNvPr id="64" name="63 Conector recto de flecha"/>
            <p:cNvCxnSpPr>
              <a:stCxn id="54" idx="2"/>
              <a:endCxn id="61" idx="0"/>
            </p:cNvCxnSpPr>
            <p:nvPr/>
          </p:nvCxnSpPr>
          <p:spPr bwMode="auto">
            <a:xfrm>
              <a:off x="2951523" y="5489506"/>
              <a:ext cx="0" cy="228613"/>
            </a:xfrm>
            <a:prstGeom prst="straightConnector1">
              <a:avLst/>
            </a:prstGeom>
            <a:ln>
              <a:headEnd type="none" w="med" len="med"/>
              <a:tailEnd type="triangle" w="med" len="med"/>
            </a:ln>
          </p:spPr>
          <p:style>
            <a:lnRef idx="1">
              <a:schemeClr val="accent2"/>
            </a:lnRef>
            <a:fillRef idx="2">
              <a:schemeClr val="accent2"/>
            </a:fillRef>
            <a:effectRef idx="1">
              <a:schemeClr val="accent2"/>
            </a:effectRef>
            <a:fontRef idx="minor">
              <a:schemeClr val="dk1"/>
            </a:fontRef>
          </p:style>
        </p:cxnSp>
        <p:sp>
          <p:nvSpPr>
            <p:cNvPr id="65" name="64 Rectángulo"/>
            <p:cNvSpPr/>
            <p:nvPr/>
          </p:nvSpPr>
          <p:spPr bwMode="auto">
            <a:xfrm>
              <a:off x="2391135" y="6334103"/>
              <a:ext cx="1120775" cy="334982"/>
            </a:xfrm>
            <a:prstGeom prst="rect">
              <a:avLst/>
            </a:prstGeom>
            <a:ln/>
          </p:spPr>
          <p:style>
            <a:lnRef idx="1">
              <a:schemeClr val="accent2"/>
            </a:lnRef>
            <a:fillRef idx="2">
              <a:schemeClr val="accent2"/>
            </a:fillRef>
            <a:effectRef idx="1">
              <a:schemeClr val="accent2"/>
            </a:effectRef>
            <a:fontRef idx="minor">
              <a:schemeClr val="dk1"/>
            </a:fontRef>
          </p:style>
          <p:txBody>
            <a:bodyPr anchor="ctr"/>
            <a:lstStyle/>
            <a:p>
              <a:pPr algn="ctr">
                <a:defRPr/>
              </a:pPr>
              <a:r>
                <a:rPr lang="es-MX" sz="800" dirty="0">
                  <a:solidFill>
                    <a:schemeClr val="tx1"/>
                  </a:solidFill>
                  <a:latin typeface="Myriad Pro Light"/>
                  <a:cs typeface="Times New Roman" panose="02020603050405020304" pitchFamily="18" charset="0"/>
                </a:rPr>
                <a:t>Reportes de Flujos y Métricas</a:t>
              </a:r>
            </a:p>
          </p:txBody>
        </p:sp>
        <p:cxnSp>
          <p:nvCxnSpPr>
            <p:cNvPr id="66" name="65 Conector recto de flecha"/>
            <p:cNvCxnSpPr>
              <a:stCxn id="61" idx="2"/>
              <a:endCxn id="65" idx="0"/>
            </p:cNvCxnSpPr>
            <p:nvPr/>
          </p:nvCxnSpPr>
          <p:spPr bwMode="auto">
            <a:xfrm>
              <a:off x="2951523" y="6197571"/>
              <a:ext cx="0" cy="136533"/>
            </a:xfrm>
            <a:prstGeom prst="straightConnector1">
              <a:avLst/>
            </a:prstGeom>
            <a:ln>
              <a:headEnd type="none" w="med" len="med"/>
              <a:tailEnd type="triangle" w="med" len="med"/>
            </a:ln>
          </p:spPr>
          <p:style>
            <a:lnRef idx="1">
              <a:schemeClr val="accent2"/>
            </a:lnRef>
            <a:fillRef idx="2">
              <a:schemeClr val="accent2"/>
            </a:fillRef>
            <a:effectRef idx="1">
              <a:schemeClr val="accent2"/>
            </a:effectRef>
            <a:fontRef idx="minor">
              <a:schemeClr val="dk1"/>
            </a:fontRef>
          </p:style>
        </p:cxnSp>
        <p:sp>
          <p:nvSpPr>
            <p:cNvPr id="67" name="66 Rectángulo"/>
            <p:cNvSpPr/>
            <p:nvPr/>
          </p:nvSpPr>
          <p:spPr bwMode="auto">
            <a:xfrm>
              <a:off x="127360" y="809294"/>
              <a:ext cx="6343650" cy="1198630"/>
            </a:xfrm>
            <a:prstGeom prst="rect">
              <a:avLst/>
            </a:prstGeom>
            <a:noFill/>
            <a:ln w="9525">
              <a:solidFill>
                <a:schemeClr val="tx1"/>
              </a:solidFill>
              <a:prstDash val="sysDot"/>
            </a:ln>
          </p:spPr>
          <p:style>
            <a:lnRef idx="2">
              <a:schemeClr val="accent2"/>
            </a:lnRef>
            <a:fillRef idx="1">
              <a:schemeClr val="lt1"/>
            </a:fillRef>
            <a:effectRef idx="0">
              <a:schemeClr val="accent2"/>
            </a:effectRef>
            <a:fontRef idx="minor">
              <a:schemeClr val="dk1"/>
            </a:fontRef>
          </p:style>
          <p:txBody>
            <a:bodyPr anchor="ctr"/>
            <a:lstStyle/>
            <a:p>
              <a:pPr>
                <a:defRPr/>
              </a:pPr>
              <a:r>
                <a:rPr lang="es-MX" sz="1050" b="1" dirty="0">
                  <a:solidFill>
                    <a:schemeClr val="tx1"/>
                  </a:solidFill>
                  <a:latin typeface="Myriad Pro Light"/>
                  <a:cs typeface="Times New Roman" panose="02020603050405020304" pitchFamily="18" charset="0"/>
                </a:rPr>
                <a:t>Módulo </a:t>
              </a:r>
            </a:p>
            <a:p>
              <a:pPr>
                <a:defRPr/>
              </a:pPr>
              <a:r>
                <a:rPr lang="es-MX" sz="1050" b="1" dirty="0">
                  <a:solidFill>
                    <a:schemeClr val="tx1"/>
                  </a:solidFill>
                  <a:latin typeface="Myriad Pro Light"/>
                  <a:cs typeface="Times New Roman" panose="02020603050405020304" pitchFamily="18" charset="0"/>
                </a:rPr>
                <a:t>Poblacional</a:t>
              </a:r>
            </a:p>
          </p:txBody>
        </p:sp>
        <p:sp>
          <p:nvSpPr>
            <p:cNvPr id="68" name="67 Rectángulo"/>
            <p:cNvSpPr/>
            <p:nvPr/>
          </p:nvSpPr>
          <p:spPr bwMode="auto">
            <a:xfrm>
              <a:off x="2392723" y="1460205"/>
              <a:ext cx="1119187" cy="479452"/>
            </a:xfrm>
            <a:prstGeom prst="rect">
              <a:avLst/>
            </a:prstGeom>
            <a:ln/>
          </p:spPr>
          <p:style>
            <a:lnRef idx="1">
              <a:schemeClr val="accent2"/>
            </a:lnRef>
            <a:fillRef idx="2">
              <a:schemeClr val="accent2"/>
            </a:fillRef>
            <a:effectRef idx="1">
              <a:schemeClr val="accent2"/>
            </a:effectRef>
            <a:fontRef idx="minor">
              <a:schemeClr val="dk1"/>
            </a:fontRef>
          </p:style>
          <p:txBody>
            <a:bodyPr anchor="ctr"/>
            <a:lstStyle/>
            <a:p>
              <a:pPr algn="ctr">
                <a:defRPr/>
              </a:pPr>
              <a:r>
                <a:rPr lang="es-MX" sz="800" dirty="0">
                  <a:solidFill>
                    <a:schemeClr val="tx1"/>
                  </a:solidFill>
                  <a:latin typeface="Myriad Pro Light"/>
                  <a:cs typeface="Times New Roman" panose="02020603050405020304" pitchFamily="18" charset="0"/>
                </a:rPr>
                <a:t>Nuevos Ingresos a la </a:t>
              </a:r>
              <a:r>
                <a:rPr lang="es-MX" sz="800" dirty="0" err="1">
                  <a:solidFill>
                    <a:schemeClr val="tx1"/>
                  </a:solidFill>
                  <a:latin typeface="Myriad Pro Light"/>
                  <a:cs typeface="Times New Roman" panose="02020603050405020304" pitchFamily="18" charset="0"/>
                </a:rPr>
                <a:t>derechohabiencia</a:t>
              </a:r>
              <a:endParaRPr lang="es-MX" sz="800" dirty="0">
                <a:solidFill>
                  <a:schemeClr val="bg1">
                    <a:lumMod val="85000"/>
                  </a:schemeClr>
                </a:solidFill>
                <a:latin typeface="Myriad Pro Light"/>
                <a:cs typeface="Times New Roman" panose="02020603050405020304" pitchFamily="18" charset="0"/>
              </a:endParaRPr>
            </a:p>
          </p:txBody>
        </p:sp>
        <p:sp>
          <p:nvSpPr>
            <p:cNvPr id="69" name="68 Rectángulo"/>
            <p:cNvSpPr/>
            <p:nvPr/>
          </p:nvSpPr>
          <p:spPr bwMode="auto">
            <a:xfrm>
              <a:off x="3877035" y="898199"/>
              <a:ext cx="1598613" cy="373084"/>
            </a:xfrm>
            <a:prstGeom prst="rect">
              <a:avLst/>
            </a:prstGeom>
            <a:ln/>
          </p:spPr>
          <p:style>
            <a:lnRef idx="1">
              <a:schemeClr val="accent2"/>
            </a:lnRef>
            <a:fillRef idx="2">
              <a:schemeClr val="accent2"/>
            </a:fillRef>
            <a:effectRef idx="1">
              <a:schemeClr val="accent2"/>
            </a:effectRef>
            <a:fontRef idx="minor">
              <a:schemeClr val="dk1"/>
            </a:fontRef>
          </p:style>
          <p:txBody>
            <a:bodyPr anchor="ctr"/>
            <a:lstStyle/>
            <a:p>
              <a:pPr marL="95250" indent="-95250">
                <a:buFont typeface="Arial" panose="020B0604020202020204" pitchFamily="34" charset="0"/>
                <a:buChar char="•"/>
                <a:defRPr/>
              </a:pPr>
              <a:r>
                <a:rPr lang="es-MX" sz="800" dirty="0">
                  <a:solidFill>
                    <a:schemeClr val="tx1"/>
                  </a:solidFill>
                  <a:latin typeface="Myriad Pro Light"/>
                  <a:cs typeface="Times New Roman" panose="02020603050405020304" pitchFamily="18" charset="0"/>
                </a:rPr>
                <a:t>Activos No Acreditados</a:t>
              </a:r>
            </a:p>
            <a:p>
              <a:pPr marL="95250" indent="-95250">
                <a:buFont typeface="Arial" panose="020B0604020202020204" pitchFamily="34" charset="0"/>
                <a:buChar char="•"/>
                <a:defRPr/>
              </a:pPr>
              <a:r>
                <a:rPr lang="es-MX" sz="800" dirty="0">
                  <a:solidFill>
                    <a:schemeClr val="tx1"/>
                  </a:solidFill>
                  <a:latin typeface="Myriad Pro Light"/>
                  <a:cs typeface="Times New Roman" panose="02020603050405020304" pitchFamily="18" charset="0"/>
                </a:rPr>
                <a:t>Inactivos No Acreditados</a:t>
              </a:r>
            </a:p>
          </p:txBody>
        </p:sp>
        <p:sp>
          <p:nvSpPr>
            <p:cNvPr id="70" name="69 Rectángulo"/>
            <p:cNvSpPr/>
            <p:nvPr/>
          </p:nvSpPr>
          <p:spPr bwMode="auto">
            <a:xfrm>
              <a:off x="2392723" y="844221"/>
              <a:ext cx="1119187" cy="479452"/>
            </a:xfrm>
            <a:prstGeom prst="rect">
              <a:avLst/>
            </a:prstGeom>
            <a:ln/>
          </p:spPr>
          <p:style>
            <a:lnRef idx="1">
              <a:schemeClr val="accent2"/>
            </a:lnRef>
            <a:fillRef idx="2">
              <a:schemeClr val="accent2"/>
            </a:fillRef>
            <a:effectRef idx="1">
              <a:schemeClr val="accent2"/>
            </a:effectRef>
            <a:fontRef idx="minor">
              <a:schemeClr val="dk1"/>
            </a:fontRef>
          </p:style>
          <p:txBody>
            <a:bodyPr anchor="ctr"/>
            <a:lstStyle/>
            <a:p>
              <a:pPr algn="ctr">
                <a:defRPr/>
              </a:pPr>
              <a:r>
                <a:rPr lang="es-MX" sz="800" dirty="0">
                  <a:solidFill>
                    <a:schemeClr val="tx1"/>
                  </a:solidFill>
                  <a:latin typeface="Myriad Pro Light"/>
                  <a:cs typeface="Times New Roman" panose="02020603050405020304" pitchFamily="18" charset="0"/>
                </a:rPr>
                <a:t>Estructura de la SCV al cierre del año</a:t>
              </a:r>
              <a:endParaRPr lang="es-MX" sz="800" dirty="0">
                <a:solidFill>
                  <a:schemeClr val="bg1">
                    <a:lumMod val="85000"/>
                  </a:schemeClr>
                </a:solidFill>
                <a:latin typeface="Myriad Pro Light"/>
                <a:cs typeface="Times New Roman" panose="02020603050405020304" pitchFamily="18" charset="0"/>
              </a:endParaRPr>
            </a:p>
          </p:txBody>
        </p:sp>
        <p:sp>
          <p:nvSpPr>
            <p:cNvPr id="71" name="70 Rectángulo"/>
            <p:cNvSpPr/>
            <p:nvPr/>
          </p:nvSpPr>
          <p:spPr bwMode="auto">
            <a:xfrm>
              <a:off x="3877035" y="1493545"/>
              <a:ext cx="1963738" cy="412773"/>
            </a:xfrm>
            <a:prstGeom prst="rect">
              <a:avLst/>
            </a:prstGeom>
            <a:ln/>
          </p:spPr>
          <p:style>
            <a:lnRef idx="1">
              <a:schemeClr val="accent2"/>
            </a:lnRef>
            <a:fillRef idx="2">
              <a:schemeClr val="accent2"/>
            </a:fillRef>
            <a:effectRef idx="1">
              <a:schemeClr val="accent2"/>
            </a:effectRef>
            <a:fontRef idx="minor">
              <a:schemeClr val="dk1"/>
            </a:fontRef>
          </p:style>
          <p:txBody>
            <a:bodyPr anchor="ctr"/>
            <a:lstStyle/>
            <a:p>
              <a:pPr marL="95250" indent="-95250">
                <a:buFont typeface="Arial" panose="020B0604020202020204" pitchFamily="34" charset="0"/>
                <a:buChar char="•"/>
                <a:defRPr/>
              </a:pPr>
              <a:r>
                <a:rPr lang="es-MX" sz="800" dirty="0">
                  <a:solidFill>
                    <a:schemeClr val="tx1"/>
                  </a:solidFill>
                  <a:latin typeface="Myriad Pro Light"/>
                  <a:cs typeface="Times New Roman" panose="02020603050405020304" pitchFamily="18" charset="0"/>
                </a:rPr>
                <a:t>Distribución de la población por año de ingreso</a:t>
              </a:r>
            </a:p>
            <a:p>
              <a:pPr marL="95250" indent="-95250">
                <a:buFont typeface="Arial" panose="020B0604020202020204" pitchFamily="34" charset="0"/>
                <a:buChar char="•"/>
                <a:defRPr/>
              </a:pPr>
              <a:r>
                <a:rPr lang="es-MX" sz="800" dirty="0">
                  <a:solidFill>
                    <a:schemeClr val="tx1"/>
                  </a:solidFill>
                  <a:latin typeface="Myriad Pro Light"/>
                  <a:cs typeface="Times New Roman" panose="02020603050405020304" pitchFamily="18" charset="0"/>
                </a:rPr>
                <a:t>Distribución de la población por edad</a:t>
              </a:r>
            </a:p>
          </p:txBody>
        </p:sp>
        <p:cxnSp>
          <p:nvCxnSpPr>
            <p:cNvPr id="72" name="71 Conector recto de flecha"/>
            <p:cNvCxnSpPr>
              <a:stCxn id="70" idx="2"/>
              <a:endCxn id="68" idx="0"/>
            </p:cNvCxnSpPr>
            <p:nvPr/>
          </p:nvCxnSpPr>
          <p:spPr bwMode="auto">
            <a:xfrm flipH="1">
              <a:off x="2951523" y="1323673"/>
              <a:ext cx="1587" cy="136533"/>
            </a:xfrm>
            <a:prstGeom prst="straightConnector1">
              <a:avLst/>
            </a:prstGeom>
            <a:ln>
              <a:headEnd type="none" w="med" len="med"/>
              <a:tailEnd type="triangle" w="med" len="med"/>
            </a:ln>
          </p:spPr>
          <p:style>
            <a:lnRef idx="1">
              <a:schemeClr val="accent2"/>
            </a:lnRef>
            <a:fillRef idx="2">
              <a:schemeClr val="accent2"/>
            </a:fillRef>
            <a:effectRef idx="1">
              <a:schemeClr val="accent2"/>
            </a:effectRef>
            <a:fontRef idx="minor">
              <a:schemeClr val="dk1"/>
            </a:fontRef>
          </p:style>
        </p:cxnSp>
        <p:cxnSp>
          <p:nvCxnSpPr>
            <p:cNvPr id="73" name="72 Conector recto de flecha"/>
            <p:cNvCxnSpPr>
              <a:stCxn id="71" idx="1"/>
              <a:endCxn id="68" idx="3"/>
            </p:cNvCxnSpPr>
            <p:nvPr/>
          </p:nvCxnSpPr>
          <p:spPr bwMode="auto">
            <a:xfrm flipH="1" flipV="1">
              <a:off x="3511910" y="1699932"/>
              <a:ext cx="365125" cy="0"/>
            </a:xfrm>
            <a:prstGeom prst="straightConnector1">
              <a:avLst/>
            </a:prstGeom>
            <a:ln>
              <a:headEnd type="none" w="med" len="med"/>
              <a:tailEnd type="triangle" w="med" len="med"/>
            </a:ln>
          </p:spPr>
          <p:style>
            <a:lnRef idx="1">
              <a:schemeClr val="accent2"/>
            </a:lnRef>
            <a:fillRef idx="2">
              <a:schemeClr val="accent2"/>
            </a:fillRef>
            <a:effectRef idx="1">
              <a:schemeClr val="accent2"/>
            </a:effectRef>
            <a:fontRef idx="minor">
              <a:schemeClr val="dk1"/>
            </a:fontRef>
          </p:style>
        </p:cxnSp>
        <p:cxnSp>
          <p:nvCxnSpPr>
            <p:cNvPr id="74" name="73 Conector recto de flecha"/>
            <p:cNvCxnSpPr>
              <a:stCxn id="69" idx="1"/>
              <a:endCxn id="70" idx="3"/>
            </p:cNvCxnSpPr>
            <p:nvPr/>
          </p:nvCxnSpPr>
          <p:spPr bwMode="auto">
            <a:xfrm flipH="1" flipV="1">
              <a:off x="3511910" y="1083947"/>
              <a:ext cx="365125" cy="0"/>
            </a:xfrm>
            <a:prstGeom prst="straightConnector1">
              <a:avLst/>
            </a:prstGeom>
            <a:ln>
              <a:headEnd type="none" w="med" len="med"/>
              <a:tailEnd type="triangle" w="med" len="med"/>
            </a:ln>
          </p:spPr>
          <p:style>
            <a:lnRef idx="1">
              <a:schemeClr val="accent2"/>
            </a:lnRef>
            <a:fillRef idx="2">
              <a:schemeClr val="accent2"/>
            </a:fillRef>
            <a:effectRef idx="1">
              <a:schemeClr val="accent2"/>
            </a:effectRef>
            <a:fontRef idx="minor">
              <a:schemeClr val="dk1"/>
            </a:fontRef>
          </p:style>
        </p:cxnSp>
        <p:sp>
          <p:nvSpPr>
            <p:cNvPr id="75" name="74 Rectángulo"/>
            <p:cNvSpPr/>
            <p:nvPr/>
          </p:nvSpPr>
          <p:spPr bwMode="auto">
            <a:xfrm>
              <a:off x="2391135" y="2117467"/>
              <a:ext cx="1119188" cy="334982"/>
            </a:xfrm>
            <a:prstGeom prst="rect">
              <a:avLst/>
            </a:prstGeom>
            <a:ln/>
          </p:spPr>
          <p:style>
            <a:lnRef idx="1">
              <a:schemeClr val="accent2"/>
            </a:lnRef>
            <a:fillRef idx="2">
              <a:schemeClr val="accent2"/>
            </a:fillRef>
            <a:effectRef idx="1">
              <a:schemeClr val="accent2"/>
            </a:effectRef>
            <a:fontRef idx="minor">
              <a:schemeClr val="dk1"/>
            </a:fontRef>
          </p:style>
          <p:txBody>
            <a:bodyPr anchor="ctr"/>
            <a:lstStyle/>
            <a:p>
              <a:pPr algn="ctr">
                <a:defRPr/>
              </a:pPr>
              <a:r>
                <a:rPr lang="es-MX" sz="800" dirty="0" err="1">
                  <a:solidFill>
                    <a:schemeClr val="tx1"/>
                  </a:solidFill>
                  <a:latin typeface="Myriad Pro Light"/>
                  <a:cs typeface="Times New Roman" panose="02020603050405020304" pitchFamily="18" charset="0"/>
                </a:rPr>
                <a:t>Originaciones</a:t>
              </a:r>
              <a:endParaRPr lang="es-MX" sz="800" dirty="0">
                <a:solidFill>
                  <a:schemeClr val="tx1"/>
                </a:solidFill>
                <a:latin typeface="Myriad Pro Light"/>
                <a:cs typeface="Times New Roman" panose="02020603050405020304" pitchFamily="18" charset="0"/>
              </a:endParaRPr>
            </a:p>
          </p:txBody>
        </p:sp>
        <p:sp>
          <p:nvSpPr>
            <p:cNvPr id="76" name="75 Rectángulo"/>
            <p:cNvSpPr/>
            <p:nvPr/>
          </p:nvSpPr>
          <p:spPr bwMode="auto">
            <a:xfrm>
              <a:off x="3877035" y="2096829"/>
              <a:ext cx="1963738" cy="374671"/>
            </a:xfrm>
            <a:prstGeom prst="rect">
              <a:avLst/>
            </a:prstGeom>
            <a:ln/>
          </p:spPr>
          <p:style>
            <a:lnRef idx="1">
              <a:schemeClr val="accent2"/>
            </a:lnRef>
            <a:fillRef idx="2">
              <a:schemeClr val="accent2"/>
            </a:fillRef>
            <a:effectRef idx="1">
              <a:schemeClr val="accent2"/>
            </a:effectRef>
            <a:fontRef idx="minor">
              <a:schemeClr val="dk1"/>
            </a:fontRef>
          </p:style>
          <p:txBody>
            <a:bodyPr anchor="ctr"/>
            <a:lstStyle/>
            <a:p>
              <a:pPr marL="95250" indent="-95250">
                <a:buFont typeface="Arial" panose="020B0604020202020204" pitchFamily="34" charset="0"/>
                <a:buChar char="•"/>
                <a:defRPr/>
              </a:pPr>
              <a:r>
                <a:rPr lang="es-MX" sz="800" dirty="0">
                  <a:solidFill>
                    <a:schemeClr val="tx1"/>
                  </a:solidFill>
                  <a:latin typeface="Myriad Pro Light"/>
                  <a:cs typeface="Times New Roman" panose="02020603050405020304" pitchFamily="18" charset="0"/>
                </a:rPr>
                <a:t>Créditos originados</a:t>
              </a:r>
            </a:p>
            <a:p>
              <a:pPr marL="95250" indent="-95250">
                <a:buFont typeface="Arial" panose="020B0604020202020204" pitchFamily="34" charset="0"/>
                <a:buChar char="•"/>
                <a:defRPr/>
              </a:pPr>
              <a:r>
                <a:rPr lang="es-MX" sz="800" dirty="0">
                  <a:solidFill>
                    <a:schemeClr val="tx1"/>
                  </a:solidFill>
                  <a:latin typeface="Myriad Pro Light"/>
                  <a:cs typeface="Times New Roman" panose="02020603050405020304" pitchFamily="18" charset="0"/>
                </a:rPr>
                <a:t>Saldo disponible para la </a:t>
              </a:r>
              <a:r>
                <a:rPr lang="es-MX" sz="800" dirty="0" err="1">
                  <a:solidFill>
                    <a:schemeClr val="tx1"/>
                  </a:solidFill>
                  <a:latin typeface="Myriad Pro Light"/>
                  <a:cs typeface="Times New Roman" panose="02020603050405020304" pitchFamily="18" charset="0"/>
                </a:rPr>
                <a:t>originación</a:t>
              </a:r>
              <a:endParaRPr lang="es-MX" sz="800" dirty="0">
                <a:solidFill>
                  <a:schemeClr val="tx1"/>
                </a:solidFill>
                <a:latin typeface="Myriad Pro Light"/>
                <a:cs typeface="Times New Roman" panose="02020603050405020304" pitchFamily="18" charset="0"/>
              </a:endParaRPr>
            </a:p>
          </p:txBody>
        </p:sp>
        <p:cxnSp>
          <p:nvCxnSpPr>
            <p:cNvPr id="77" name="76 Conector recto de flecha"/>
            <p:cNvCxnSpPr>
              <a:stCxn id="75" idx="2"/>
              <a:endCxn id="78" idx="0"/>
            </p:cNvCxnSpPr>
            <p:nvPr/>
          </p:nvCxnSpPr>
          <p:spPr bwMode="auto">
            <a:xfrm>
              <a:off x="2951523" y="2452449"/>
              <a:ext cx="1587" cy="122244"/>
            </a:xfrm>
            <a:prstGeom prst="straightConnector1">
              <a:avLst/>
            </a:prstGeom>
            <a:ln>
              <a:headEnd type="none" w="med" len="med"/>
              <a:tailEnd type="triangle" w="med" len="med"/>
            </a:ln>
          </p:spPr>
          <p:style>
            <a:lnRef idx="1">
              <a:schemeClr val="accent2"/>
            </a:lnRef>
            <a:fillRef idx="2">
              <a:schemeClr val="accent2"/>
            </a:fillRef>
            <a:effectRef idx="1">
              <a:schemeClr val="accent2"/>
            </a:effectRef>
            <a:fontRef idx="minor">
              <a:schemeClr val="dk1"/>
            </a:fontRef>
          </p:style>
        </p:cxnSp>
        <p:sp>
          <p:nvSpPr>
            <p:cNvPr id="78" name="77 Rectángulo"/>
            <p:cNvSpPr/>
            <p:nvPr/>
          </p:nvSpPr>
          <p:spPr bwMode="auto">
            <a:xfrm>
              <a:off x="2392723" y="2574693"/>
              <a:ext cx="1119187" cy="479452"/>
            </a:xfrm>
            <a:prstGeom prst="rect">
              <a:avLst/>
            </a:prstGeom>
            <a:ln/>
          </p:spPr>
          <p:style>
            <a:lnRef idx="1">
              <a:schemeClr val="accent2"/>
            </a:lnRef>
            <a:fillRef idx="2">
              <a:schemeClr val="accent2"/>
            </a:fillRef>
            <a:effectRef idx="1">
              <a:schemeClr val="accent2"/>
            </a:effectRef>
            <a:fontRef idx="minor">
              <a:schemeClr val="dk1"/>
            </a:fontRef>
          </p:style>
          <p:txBody>
            <a:bodyPr anchor="ctr"/>
            <a:lstStyle/>
            <a:p>
              <a:pPr algn="ctr">
                <a:defRPr/>
              </a:pPr>
              <a:r>
                <a:rPr lang="es-MX" sz="800" dirty="0">
                  <a:solidFill>
                    <a:schemeClr val="tx1"/>
                  </a:solidFill>
                  <a:latin typeface="Myriad Pro Light"/>
                  <a:cs typeface="Times New Roman" panose="02020603050405020304" pitchFamily="18" charset="0"/>
                </a:rPr>
                <a:t>Liquidaciones de créditos</a:t>
              </a:r>
              <a:endParaRPr lang="es-MX" sz="800" dirty="0">
                <a:solidFill>
                  <a:schemeClr val="bg1">
                    <a:lumMod val="85000"/>
                  </a:schemeClr>
                </a:solidFill>
                <a:latin typeface="Myriad Pro Light"/>
                <a:cs typeface="Times New Roman" panose="02020603050405020304" pitchFamily="18" charset="0"/>
              </a:endParaRPr>
            </a:p>
          </p:txBody>
        </p:sp>
        <p:sp>
          <p:nvSpPr>
            <p:cNvPr id="79" name="78 Rectángulo"/>
            <p:cNvSpPr/>
            <p:nvPr/>
          </p:nvSpPr>
          <p:spPr bwMode="auto">
            <a:xfrm>
              <a:off x="3877035" y="2601682"/>
              <a:ext cx="1963738" cy="425474"/>
            </a:xfrm>
            <a:prstGeom prst="rect">
              <a:avLst/>
            </a:prstGeom>
            <a:ln/>
          </p:spPr>
          <p:style>
            <a:lnRef idx="1">
              <a:schemeClr val="accent2"/>
            </a:lnRef>
            <a:fillRef idx="2">
              <a:schemeClr val="accent2"/>
            </a:fillRef>
            <a:effectRef idx="1">
              <a:schemeClr val="accent2"/>
            </a:effectRef>
            <a:fontRef idx="minor">
              <a:schemeClr val="dk1"/>
            </a:fontRef>
          </p:style>
          <p:txBody>
            <a:bodyPr anchor="ctr"/>
            <a:lstStyle/>
            <a:p>
              <a:pPr marL="95250" indent="-95250">
                <a:buFont typeface="Arial" panose="020B0604020202020204" pitchFamily="34" charset="0"/>
                <a:buChar char="•"/>
                <a:defRPr/>
              </a:pPr>
              <a:r>
                <a:rPr lang="es-MX" sz="800" dirty="0">
                  <a:solidFill>
                    <a:schemeClr val="tx1"/>
                  </a:solidFill>
                  <a:latin typeface="Myriad Pro Light"/>
                  <a:cs typeface="Times New Roman" panose="02020603050405020304" pitchFamily="18" charset="0"/>
                </a:rPr>
                <a:t>Distribución por edad y fecha de vencimiento de los créditos</a:t>
              </a:r>
            </a:p>
          </p:txBody>
        </p:sp>
        <p:cxnSp>
          <p:nvCxnSpPr>
            <p:cNvPr id="80" name="79 Conector recto de flecha"/>
            <p:cNvCxnSpPr>
              <a:stCxn id="78" idx="2"/>
              <a:endCxn id="53" idx="0"/>
            </p:cNvCxnSpPr>
            <p:nvPr/>
          </p:nvCxnSpPr>
          <p:spPr bwMode="auto">
            <a:xfrm>
              <a:off x="2953110" y="3058908"/>
              <a:ext cx="0" cy="109543"/>
            </a:xfrm>
            <a:prstGeom prst="straightConnector1">
              <a:avLst/>
            </a:prstGeom>
            <a:ln>
              <a:headEnd type="none" w="med" len="med"/>
              <a:tailEnd type="triangle" w="med" len="med"/>
            </a:ln>
          </p:spPr>
          <p:style>
            <a:lnRef idx="1">
              <a:schemeClr val="accent2"/>
            </a:lnRef>
            <a:fillRef idx="2">
              <a:schemeClr val="accent2"/>
            </a:fillRef>
            <a:effectRef idx="1">
              <a:schemeClr val="accent2"/>
            </a:effectRef>
            <a:fontRef idx="minor">
              <a:schemeClr val="dk1"/>
            </a:fontRef>
          </p:style>
        </p:cxnSp>
        <p:cxnSp>
          <p:nvCxnSpPr>
            <p:cNvPr id="81" name="80 Conector recto de flecha"/>
            <p:cNvCxnSpPr>
              <a:stCxn id="79" idx="1"/>
              <a:endCxn id="78" idx="3"/>
            </p:cNvCxnSpPr>
            <p:nvPr/>
          </p:nvCxnSpPr>
          <p:spPr bwMode="auto">
            <a:xfrm flipH="1">
              <a:off x="3511910" y="2814419"/>
              <a:ext cx="365125" cy="0"/>
            </a:xfrm>
            <a:prstGeom prst="straightConnector1">
              <a:avLst/>
            </a:prstGeom>
            <a:ln>
              <a:headEnd type="none" w="med" len="med"/>
              <a:tailEnd type="triangle" w="med" len="med"/>
            </a:ln>
          </p:spPr>
          <p:style>
            <a:lnRef idx="1">
              <a:schemeClr val="accent2"/>
            </a:lnRef>
            <a:fillRef idx="2">
              <a:schemeClr val="accent2"/>
            </a:fillRef>
            <a:effectRef idx="1">
              <a:schemeClr val="accent2"/>
            </a:effectRef>
            <a:fontRef idx="minor">
              <a:schemeClr val="dk1"/>
            </a:fontRef>
          </p:style>
        </p:cxnSp>
        <p:cxnSp>
          <p:nvCxnSpPr>
            <p:cNvPr id="93" name="92 Conector recto de flecha"/>
            <p:cNvCxnSpPr>
              <a:stCxn id="76" idx="1"/>
              <a:endCxn id="75" idx="3"/>
            </p:cNvCxnSpPr>
            <p:nvPr/>
          </p:nvCxnSpPr>
          <p:spPr bwMode="auto">
            <a:xfrm flipH="1">
              <a:off x="3510323" y="2284165"/>
              <a:ext cx="366712" cy="0"/>
            </a:xfrm>
            <a:prstGeom prst="straightConnector1">
              <a:avLst/>
            </a:prstGeom>
            <a:ln>
              <a:headEnd type="none" w="med" len="med"/>
              <a:tailEnd type="triangle" w="med" len="med"/>
            </a:ln>
          </p:spPr>
          <p:style>
            <a:lnRef idx="1">
              <a:schemeClr val="accent2"/>
            </a:lnRef>
            <a:fillRef idx="2">
              <a:schemeClr val="accent2"/>
            </a:fillRef>
            <a:effectRef idx="1">
              <a:schemeClr val="accent2"/>
            </a:effectRef>
            <a:fontRef idx="minor">
              <a:schemeClr val="dk1"/>
            </a:fontRef>
          </p:style>
        </p:cxnSp>
        <p:sp>
          <p:nvSpPr>
            <p:cNvPr id="98" name="97 Rectángulo"/>
            <p:cNvSpPr/>
            <p:nvPr/>
          </p:nvSpPr>
          <p:spPr bwMode="auto">
            <a:xfrm>
              <a:off x="127360" y="3630440"/>
              <a:ext cx="6343650" cy="627097"/>
            </a:xfrm>
            <a:prstGeom prst="rect">
              <a:avLst/>
            </a:prstGeom>
            <a:noFill/>
            <a:ln w="9525">
              <a:solidFill>
                <a:schemeClr val="tx1"/>
              </a:solidFill>
              <a:prstDash val="sysDot"/>
            </a:ln>
          </p:spPr>
          <p:style>
            <a:lnRef idx="2">
              <a:schemeClr val="accent2"/>
            </a:lnRef>
            <a:fillRef idx="1">
              <a:schemeClr val="lt1"/>
            </a:fillRef>
            <a:effectRef idx="0">
              <a:schemeClr val="accent2"/>
            </a:effectRef>
            <a:fontRef idx="minor">
              <a:schemeClr val="dk1"/>
            </a:fontRef>
          </p:style>
          <p:txBody>
            <a:bodyPr anchor="ctr"/>
            <a:lstStyle/>
            <a:p>
              <a:pPr>
                <a:defRPr/>
              </a:pPr>
              <a:r>
                <a:rPr lang="es-MX" sz="1050" b="1" dirty="0">
                  <a:solidFill>
                    <a:schemeClr val="tx1"/>
                  </a:solidFill>
                  <a:latin typeface="Myriad Pro Light"/>
                  <a:cs typeface="Times New Roman" panose="02020603050405020304" pitchFamily="18" charset="0"/>
                </a:rPr>
                <a:t>Módulo</a:t>
              </a:r>
            </a:p>
            <a:p>
              <a:pPr>
                <a:defRPr/>
              </a:pPr>
              <a:r>
                <a:rPr lang="es-MX" sz="1050" b="1" dirty="0">
                  <a:solidFill>
                    <a:schemeClr val="tx1"/>
                  </a:solidFill>
                  <a:latin typeface="Myriad Pro Light"/>
                  <a:cs typeface="Times New Roman" panose="02020603050405020304" pitchFamily="18" charset="0"/>
                </a:rPr>
                <a:t>Económico</a:t>
              </a:r>
            </a:p>
          </p:txBody>
        </p:sp>
        <p:sp>
          <p:nvSpPr>
            <p:cNvPr id="99" name="98 Rectángulo"/>
            <p:cNvSpPr/>
            <p:nvPr/>
          </p:nvSpPr>
          <p:spPr bwMode="auto">
            <a:xfrm>
              <a:off x="127360" y="4301990"/>
              <a:ext cx="6343650" cy="627098"/>
            </a:xfrm>
            <a:prstGeom prst="rect">
              <a:avLst/>
            </a:prstGeom>
            <a:ln w="9525">
              <a:solidFill>
                <a:schemeClr val="tx1"/>
              </a:solidFill>
              <a:prstDash val="sysDot"/>
            </a:ln>
          </p:spPr>
          <p:style>
            <a:lnRef idx="2">
              <a:schemeClr val="accent2"/>
            </a:lnRef>
            <a:fillRef idx="1">
              <a:schemeClr val="lt1"/>
            </a:fillRef>
            <a:effectRef idx="0">
              <a:schemeClr val="accent2"/>
            </a:effectRef>
            <a:fontRef idx="minor">
              <a:schemeClr val="dk1"/>
            </a:fontRef>
          </p:style>
          <p:txBody>
            <a:bodyPr anchor="ctr"/>
            <a:lstStyle/>
            <a:p>
              <a:pPr>
                <a:defRPr/>
              </a:pPr>
              <a:r>
                <a:rPr lang="es-MX" sz="1050" b="1" dirty="0">
                  <a:solidFill>
                    <a:schemeClr val="tx1"/>
                  </a:solidFill>
                  <a:latin typeface="Myriad Pro Light"/>
                  <a:cs typeface="Times New Roman" panose="02020603050405020304" pitchFamily="18" charset="0"/>
                </a:rPr>
                <a:t>Módulo de</a:t>
              </a:r>
            </a:p>
            <a:p>
              <a:pPr>
                <a:defRPr/>
              </a:pPr>
              <a:r>
                <a:rPr lang="es-MX" sz="1050" b="1" dirty="0">
                  <a:solidFill>
                    <a:schemeClr val="tx1"/>
                  </a:solidFill>
                  <a:latin typeface="Myriad Pro Light"/>
                  <a:cs typeface="Times New Roman" panose="02020603050405020304" pitchFamily="18" charset="0"/>
                </a:rPr>
                <a:t>Rendimientos</a:t>
              </a:r>
            </a:p>
          </p:txBody>
        </p:sp>
        <p:sp>
          <p:nvSpPr>
            <p:cNvPr id="119" name="118 Rectángulo"/>
            <p:cNvSpPr/>
            <p:nvPr/>
          </p:nvSpPr>
          <p:spPr bwMode="auto">
            <a:xfrm>
              <a:off x="2392723" y="3779673"/>
              <a:ext cx="1119187" cy="333394"/>
            </a:xfrm>
            <a:prstGeom prst="rect">
              <a:avLst/>
            </a:prstGeom>
            <a:ln/>
          </p:spPr>
          <p:style>
            <a:lnRef idx="1">
              <a:schemeClr val="accent2"/>
            </a:lnRef>
            <a:fillRef idx="2">
              <a:schemeClr val="accent2"/>
            </a:fillRef>
            <a:effectRef idx="1">
              <a:schemeClr val="accent2"/>
            </a:effectRef>
            <a:fontRef idx="minor">
              <a:schemeClr val="dk1"/>
            </a:fontRef>
          </p:style>
          <p:txBody>
            <a:bodyPr anchor="ctr"/>
            <a:lstStyle/>
            <a:p>
              <a:pPr algn="ctr">
                <a:defRPr/>
              </a:pPr>
              <a:r>
                <a:rPr lang="es-MX" sz="800" dirty="0">
                  <a:solidFill>
                    <a:schemeClr val="tx1"/>
                  </a:solidFill>
                  <a:latin typeface="Myriad Pro Light"/>
                  <a:cs typeface="Times New Roman" panose="02020603050405020304" pitchFamily="18" charset="0"/>
                </a:rPr>
                <a:t>Aportaciones</a:t>
              </a:r>
            </a:p>
          </p:txBody>
        </p:sp>
        <p:sp>
          <p:nvSpPr>
            <p:cNvPr id="120" name="119 Rectángulo"/>
            <p:cNvSpPr/>
            <p:nvPr/>
          </p:nvSpPr>
          <p:spPr bwMode="auto">
            <a:xfrm>
              <a:off x="2392723" y="4368668"/>
              <a:ext cx="1119187" cy="520729"/>
            </a:xfrm>
            <a:prstGeom prst="rect">
              <a:avLst/>
            </a:prstGeom>
            <a:ln/>
          </p:spPr>
          <p:style>
            <a:lnRef idx="1">
              <a:schemeClr val="accent2"/>
            </a:lnRef>
            <a:fillRef idx="2">
              <a:schemeClr val="accent2"/>
            </a:fillRef>
            <a:effectRef idx="1">
              <a:schemeClr val="accent2"/>
            </a:effectRef>
            <a:fontRef idx="minor">
              <a:schemeClr val="dk1"/>
            </a:fontRef>
          </p:style>
          <p:txBody>
            <a:bodyPr anchor="ctr"/>
            <a:lstStyle/>
            <a:p>
              <a:pPr algn="ctr">
                <a:defRPr/>
              </a:pPr>
              <a:r>
                <a:rPr lang="es-MX" sz="800" dirty="0">
                  <a:solidFill>
                    <a:schemeClr val="tx1"/>
                  </a:solidFill>
                  <a:latin typeface="Myriad Pro Light"/>
                  <a:cs typeface="Times New Roman" panose="02020603050405020304" pitchFamily="18" charset="0"/>
                </a:rPr>
                <a:t>Modelo de pago de intereses a la Subcuenta de Vivienda</a:t>
              </a:r>
            </a:p>
          </p:txBody>
        </p:sp>
        <p:sp>
          <p:nvSpPr>
            <p:cNvPr id="121" name="120 Rectángulo"/>
            <p:cNvSpPr/>
            <p:nvPr/>
          </p:nvSpPr>
          <p:spPr bwMode="auto">
            <a:xfrm>
              <a:off x="3877035" y="4443285"/>
              <a:ext cx="1598613" cy="373083"/>
            </a:xfrm>
            <a:prstGeom prst="rect">
              <a:avLst/>
            </a:prstGeom>
            <a:ln/>
          </p:spPr>
          <p:style>
            <a:lnRef idx="1">
              <a:schemeClr val="accent2"/>
            </a:lnRef>
            <a:fillRef idx="2">
              <a:schemeClr val="accent2"/>
            </a:fillRef>
            <a:effectRef idx="1">
              <a:schemeClr val="accent2"/>
            </a:effectRef>
            <a:fontRef idx="minor">
              <a:schemeClr val="dk1"/>
            </a:fontRef>
          </p:style>
          <p:txBody>
            <a:bodyPr anchor="ctr"/>
            <a:lstStyle/>
            <a:p>
              <a:pPr marL="95250" indent="-95250">
                <a:buFont typeface="Arial" panose="020B0604020202020204" pitchFamily="34" charset="0"/>
                <a:buChar char="•"/>
                <a:defRPr/>
              </a:pPr>
              <a:r>
                <a:rPr lang="es-MX" sz="800" dirty="0">
                  <a:solidFill>
                    <a:schemeClr val="tx1"/>
                  </a:solidFill>
                  <a:latin typeface="Myriad Pro Light"/>
                  <a:cs typeface="Times New Roman" panose="02020603050405020304" pitchFamily="18" charset="0"/>
                </a:rPr>
                <a:t>Cantidad básica</a:t>
              </a:r>
            </a:p>
            <a:p>
              <a:pPr marL="95250" indent="-95250">
                <a:buFont typeface="Arial" panose="020B0604020202020204" pitchFamily="34" charset="0"/>
                <a:buChar char="•"/>
                <a:defRPr/>
              </a:pPr>
              <a:r>
                <a:rPr lang="es-MX" sz="800" dirty="0">
                  <a:solidFill>
                    <a:schemeClr val="tx1"/>
                  </a:solidFill>
                  <a:latin typeface="Myriad Pro Light"/>
                  <a:cs typeface="Times New Roman" panose="02020603050405020304" pitchFamily="18" charset="0"/>
                </a:rPr>
                <a:t>Cantidad de ajuste</a:t>
              </a:r>
            </a:p>
          </p:txBody>
        </p:sp>
        <p:sp>
          <p:nvSpPr>
            <p:cNvPr id="122" name="121 Rectángulo"/>
            <p:cNvSpPr/>
            <p:nvPr/>
          </p:nvSpPr>
          <p:spPr bwMode="auto">
            <a:xfrm>
              <a:off x="3877035" y="3665367"/>
              <a:ext cx="1963738" cy="562006"/>
            </a:xfrm>
            <a:prstGeom prst="rect">
              <a:avLst/>
            </a:prstGeom>
            <a:ln/>
          </p:spPr>
          <p:style>
            <a:lnRef idx="1">
              <a:schemeClr val="accent2"/>
            </a:lnRef>
            <a:fillRef idx="2">
              <a:schemeClr val="accent2"/>
            </a:fillRef>
            <a:effectRef idx="1">
              <a:schemeClr val="accent2"/>
            </a:effectRef>
            <a:fontRef idx="minor">
              <a:schemeClr val="dk1"/>
            </a:fontRef>
          </p:style>
          <p:txBody>
            <a:bodyPr anchor="ctr"/>
            <a:lstStyle/>
            <a:p>
              <a:pPr marL="95250" indent="-95250">
                <a:buFont typeface="Arial" panose="020B0604020202020204" pitchFamily="34" charset="0"/>
                <a:buChar char="•"/>
                <a:defRPr/>
              </a:pPr>
              <a:r>
                <a:rPr lang="es-MX" sz="800" dirty="0">
                  <a:solidFill>
                    <a:schemeClr val="tx1"/>
                  </a:solidFill>
                  <a:latin typeface="Myriad Pro Light"/>
                  <a:cs typeface="Times New Roman" panose="02020603050405020304" pitchFamily="18" charset="0"/>
                </a:rPr>
                <a:t>Porcentaje de aportación individual</a:t>
              </a:r>
            </a:p>
            <a:p>
              <a:pPr marL="95250" indent="-95250">
                <a:buFont typeface="Arial" panose="020B0604020202020204" pitchFamily="34" charset="0"/>
                <a:buChar char="•"/>
                <a:defRPr/>
              </a:pPr>
              <a:r>
                <a:rPr lang="es-MX" sz="800" dirty="0">
                  <a:solidFill>
                    <a:schemeClr val="tx1"/>
                  </a:solidFill>
                  <a:latin typeface="Myriad Pro Light"/>
                  <a:cs typeface="Times New Roman" panose="02020603050405020304" pitchFamily="18" charset="0"/>
                </a:rPr>
                <a:t>Densidad de cotización</a:t>
              </a:r>
            </a:p>
            <a:p>
              <a:pPr marL="95250" indent="-95250">
                <a:buFont typeface="Arial" panose="020B0604020202020204" pitchFamily="34" charset="0"/>
                <a:buChar char="•"/>
                <a:defRPr/>
              </a:pPr>
              <a:r>
                <a:rPr lang="es-MX" sz="800" dirty="0">
                  <a:solidFill>
                    <a:schemeClr val="tx1"/>
                  </a:solidFill>
                  <a:latin typeface="Myriad Pro Light"/>
                  <a:cs typeface="Times New Roman" panose="02020603050405020304" pitchFamily="18" charset="0"/>
                </a:rPr>
                <a:t>Carrera Salarial </a:t>
              </a:r>
            </a:p>
            <a:p>
              <a:pPr marL="95250" indent="-95250">
                <a:buFont typeface="Arial" panose="020B0604020202020204" pitchFamily="34" charset="0"/>
                <a:buChar char="•"/>
                <a:defRPr/>
              </a:pPr>
              <a:r>
                <a:rPr lang="es-MX" sz="800" dirty="0">
                  <a:solidFill>
                    <a:schemeClr val="tx1"/>
                  </a:solidFill>
                  <a:latin typeface="Myriad Pro Light"/>
                  <a:cs typeface="Times New Roman" panose="02020603050405020304" pitchFamily="18" charset="0"/>
                </a:rPr>
                <a:t>Crédito fiscal</a:t>
              </a:r>
            </a:p>
          </p:txBody>
        </p:sp>
        <p:cxnSp>
          <p:nvCxnSpPr>
            <p:cNvPr id="123" name="122 Conector recto de flecha"/>
            <p:cNvCxnSpPr>
              <a:stCxn id="119" idx="2"/>
              <a:endCxn id="120" idx="0"/>
            </p:cNvCxnSpPr>
            <p:nvPr/>
          </p:nvCxnSpPr>
          <p:spPr bwMode="auto">
            <a:xfrm>
              <a:off x="2953110" y="4113067"/>
              <a:ext cx="0" cy="255601"/>
            </a:xfrm>
            <a:prstGeom prst="straightConnector1">
              <a:avLst/>
            </a:prstGeom>
            <a:ln>
              <a:headEnd type="none" w="med" len="med"/>
              <a:tailEnd type="triangle" w="med" len="med"/>
            </a:ln>
          </p:spPr>
          <p:style>
            <a:lnRef idx="1">
              <a:schemeClr val="accent2"/>
            </a:lnRef>
            <a:fillRef idx="2">
              <a:schemeClr val="accent2"/>
            </a:fillRef>
            <a:effectRef idx="1">
              <a:schemeClr val="accent2"/>
            </a:effectRef>
            <a:fontRef idx="minor">
              <a:schemeClr val="dk1"/>
            </a:fontRef>
          </p:style>
        </p:cxnSp>
        <p:cxnSp>
          <p:nvCxnSpPr>
            <p:cNvPr id="124" name="123 Conector recto de flecha"/>
            <p:cNvCxnSpPr/>
            <p:nvPr/>
          </p:nvCxnSpPr>
          <p:spPr bwMode="auto">
            <a:xfrm flipH="1">
              <a:off x="3511910" y="4629033"/>
              <a:ext cx="365125" cy="0"/>
            </a:xfrm>
            <a:prstGeom prst="straightConnector1">
              <a:avLst/>
            </a:prstGeom>
            <a:ln>
              <a:headEnd type="none" w="med" len="med"/>
              <a:tailEnd type="triangle" w="med" len="med"/>
            </a:ln>
          </p:spPr>
          <p:style>
            <a:lnRef idx="1">
              <a:schemeClr val="accent2"/>
            </a:lnRef>
            <a:fillRef idx="2">
              <a:schemeClr val="accent2"/>
            </a:fillRef>
            <a:effectRef idx="1">
              <a:schemeClr val="accent2"/>
            </a:effectRef>
            <a:fontRef idx="minor">
              <a:schemeClr val="dk1"/>
            </a:fontRef>
          </p:style>
        </p:cxnSp>
        <p:cxnSp>
          <p:nvCxnSpPr>
            <p:cNvPr id="125" name="124 Conector recto de flecha"/>
            <p:cNvCxnSpPr>
              <a:stCxn id="122" idx="1"/>
              <a:endCxn id="119" idx="3"/>
            </p:cNvCxnSpPr>
            <p:nvPr/>
          </p:nvCxnSpPr>
          <p:spPr bwMode="auto">
            <a:xfrm flipH="1">
              <a:off x="3511910" y="3946370"/>
              <a:ext cx="365125" cy="0"/>
            </a:xfrm>
            <a:prstGeom prst="straightConnector1">
              <a:avLst/>
            </a:prstGeom>
            <a:ln>
              <a:headEnd type="none" w="med" len="med"/>
              <a:tailEnd type="triangle" w="med" len="med"/>
            </a:ln>
          </p:spPr>
          <p:style>
            <a:lnRef idx="1">
              <a:schemeClr val="accent2"/>
            </a:lnRef>
            <a:fillRef idx="2">
              <a:schemeClr val="accent2"/>
            </a:fillRef>
            <a:effectRef idx="1">
              <a:schemeClr val="accent2"/>
            </a:effectRef>
            <a:fontRef idx="minor">
              <a:schemeClr val="dk1"/>
            </a:fontRef>
          </p:style>
        </p:cxnSp>
        <p:cxnSp>
          <p:nvCxnSpPr>
            <p:cNvPr id="126" name="125 Conector recto de flecha"/>
            <p:cNvCxnSpPr>
              <a:stCxn id="120" idx="2"/>
              <a:endCxn id="54" idx="0"/>
            </p:cNvCxnSpPr>
            <p:nvPr/>
          </p:nvCxnSpPr>
          <p:spPr bwMode="auto">
            <a:xfrm flipH="1">
              <a:off x="2951523" y="4889397"/>
              <a:ext cx="1587" cy="122245"/>
            </a:xfrm>
            <a:prstGeom prst="straightConnector1">
              <a:avLst/>
            </a:prstGeom>
            <a:ln>
              <a:headEnd type="none" w="med" len="med"/>
              <a:tailEnd type="triangle" w="med" len="med"/>
            </a:ln>
          </p:spPr>
          <p:style>
            <a:lnRef idx="1">
              <a:schemeClr val="accent2"/>
            </a:lnRef>
            <a:fillRef idx="2">
              <a:schemeClr val="accent2"/>
            </a:fillRef>
            <a:effectRef idx="1">
              <a:schemeClr val="accent2"/>
            </a:effectRef>
            <a:fontRef idx="minor">
              <a:schemeClr val="dk1"/>
            </a:fontRef>
          </p:style>
        </p:cxnSp>
        <p:cxnSp>
          <p:nvCxnSpPr>
            <p:cNvPr id="127" name="126 Conector recto de flecha"/>
            <p:cNvCxnSpPr>
              <a:endCxn id="75" idx="0"/>
            </p:cNvCxnSpPr>
            <p:nvPr/>
          </p:nvCxnSpPr>
          <p:spPr bwMode="auto">
            <a:xfrm flipH="1">
              <a:off x="2951523" y="1947596"/>
              <a:ext cx="1587" cy="161934"/>
            </a:xfrm>
            <a:prstGeom prst="straightConnector1">
              <a:avLst/>
            </a:prstGeom>
            <a:ln>
              <a:headEnd type="none" w="med" len="med"/>
              <a:tailEnd type="triangle" w="med" len="med"/>
            </a:ln>
          </p:spPr>
          <p:style>
            <a:lnRef idx="1">
              <a:schemeClr val="accent2"/>
            </a:lnRef>
            <a:fillRef idx="2">
              <a:schemeClr val="accent2"/>
            </a:fillRef>
            <a:effectRef idx="1">
              <a:schemeClr val="accent2"/>
            </a:effectRef>
            <a:fontRef idx="minor">
              <a:schemeClr val="dk1"/>
            </a:fontRef>
          </p:style>
        </p:cxnSp>
        <p:sp>
          <p:nvSpPr>
            <p:cNvPr id="128" name="127 Rectángulo"/>
            <p:cNvSpPr/>
            <p:nvPr/>
          </p:nvSpPr>
          <p:spPr bwMode="auto">
            <a:xfrm>
              <a:off x="3875448" y="6334103"/>
              <a:ext cx="2498725" cy="334982"/>
            </a:xfrm>
            <a:prstGeom prst="rect">
              <a:avLst/>
            </a:prstGeom>
            <a:ln/>
          </p:spPr>
          <p:style>
            <a:lnRef idx="1">
              <a:schemeClr val="accent2"/>
            </a:lnRef>
            <a:fillRef idx="2">
              <a:schemeClr val="accent2"/>
            </a:fillRef>
            <a:effectRef idx="1">
              <a:schemeClr val="accent2"/>
            </a:effectRef>
            <a:fontRef idx="minor">
              <a:schemeClr val="dk1"/>
            </a:fontRef>
          </p:style>
          <p:txBody>
            <a:bodyPr anchor="ctr"/>
            <a:lstStyle/>
            <a:p>
              <a:pPr marL="95250" indent="-95250">
                <a:buFont typeface="Arial" panose="020B0604020202020204" pitchFamily="34" charset="0"/>
                <a:buChar char="•"/>
                <a:defRPr/>
              </a:pPr>
              <a:r>
                <a:rPr lang="es-MX" sz="800" dirty="0">
                  <a:solidFill>
                    <a:schemeClr val="tx1"/>
                  </a:solidFill>
                  <a:latin typeface="Myriad Pro Light"/>
                  <a:cs typeface="Times New Roman" panose="02020603050405020304" pitchFamily="18" charset="0"/>
                </a:rPr>
                <a:t>Flujos diarios</a:t>
              </a:r>
            </a:p>
            <a:p>
              <a:pPr marL="95250" indent="-95250">
                <a:buFont typeface="Arial" panose="020B0604020202020204" pitchFamily="34" charset="0"/>
                <a:buChar char="•"/>
                <a:defRPr/>
              </a:pPr>
              <a:r>
                <a:rPr lang="es-MX" sz="800" dirty="0">
                  <a:solidFill>
                    <a:schemeClr val="tx1"/>
                  </a:solidFill>
                  <a:latin typeface="Myriad Pro Light"/>
                  <a:cs typeface="Times New Roman" panose="02020603050405020304" pitchFamily="18" charset="0"/>
                </a:rPr>
                <a:t>Curvas de tasas de descuento</a:t>
              </a:r>
            </a:p>
          </p:txBody>
        </p:sp>
        <p:cxnSp>
          <p:nvCxnSpPr>
            <p:cNvPr id="129" name="128 Conector recto de flecha"/>
            <p:cNvCxnSpPr/>
            <p:nvPr/>
          </p:nvCxnSpPr>
          <p:spPr bwMode="auto">
            <a:xfrm flipH="1">
              <a:off x="3511910" y="6502388"/>
              <a:ext cx="365125" cy="0"/>
            </a:xfrm>
            <a:prstGeom prst="straightConnector1">
              <a:avLst/>
            </a:prstGeom>
            <a:ln>
              <a:headEnd type="none" w="med" len="med"/>
              <a:tailEnd type="triangle" w="med" len="med"/>
            </a:ln>
          </p:spPr>
          <p:style>
            <a:lnRef idx="1">
              <a:schemeClr val="accent2"/>
            </a:lnRef>
            <a:fillRef idx="2">
              <a:schemeClr val="accent2"/>
            </a:fillRef>
            <a:effectRef idx="1">
              <a:schemeClr val="accent2"/>
            </a:effectRef>
            <a:fontRef idx="minor">
              <a:schemeClr val="dk1"/>
            </a:fontRef>
          </p:style>
        </p:cxnSp>
      </p:grpSp>
      <p:sp>
        <p:nvSpPr>
          <p:cNvPr id="52" name="51 Botón de acción: Hacia atrás o Anterior">
            <a:hlinkClick r:id="rId2" action="ppaction://hlinksldjump" highlightClick="1"/>
          </p:cNvPr>
          <p:cNvSpPr/>
          <p:nvPr/>
        </p:nvSpPr>
        <p:spPr>
          <a:xfrm>
            <a:off x="7843093" y="6382516"/>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3793348336"/>
      </p:ext>
    </p:extLst>
  </p:cSld>
  <p:clrMapOvr>
    <a:masterClrMapping/>
  </p:clrMapOvr>
  <p:timing>
    <p:tnLst>
      <p:par>
        <p:cTn id="1" dur="indefinite" restart="never" nodeType="tmRoot"/>
      </p:par>
    </p:tn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1 Título"/>
          <p:cNvSpPr>
            <a:spLocks noGrp="1"/>
          </p:cNvSpPr>
          <p:nvPr>
            <p:ph type="title"/>
          </p:nvPr>
        </p:nvSpPr>
        <p:spPr>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r>
              <a:rPr lang="es-MX" altLang="es-MX" sz="2000" b="1">
                <a:latin typeface="Century Gothic" panose="020B0502020202020204" pitchFamily="34" charset="0"/>
              </a:rPr>
              <a:t>Factores de Riesgo</a:t>
            </a:r>
          </a:p>
        </p:txBody>
      </p:sp>
      <p:sp>
        <p:nvSpPr>
          <p:cNvPr id="29699" name="2 Marcador de contenido"/>
          <p:cNvSpPr>
            <a:spLocks noGrp="1"/>
          </p:cNvSpPr>
          <p:nvPr>
            <p:ph idx="1"/>
          </p:nvPr>
        </p:nvSpPr>
        <p:spPr>
          <a:xfrm>
            <a:off x="457200" y="1227138"/>
            <a:ext cx="8229600" cy="1301750"/>
          </a:xfrm>
        </p:spPr>
        <p:txBody>
          <a:bodyPr/>
          <a:lstStyle/>
          <a:p>
            <a:pPr marL="0" indent="0" algn="just">
              <a:buFont typeface="Arial" pitchFamily="34" charset="0"/>
              <a:buNone/>
            </a:pPr>
            <a:r>
              <a:rPr lang="es-MX" altLang="es-MX" sz="1200" smtClean="0">
                <a:latin typeface="Century Gothic" panose="020B0502020202020204" pitchFamily="34" charset="0"/>
              </a:rPr>
              <a:t>Los factores de riesgo son variables que pueden incrementar o disminuir los niveles en el saldo de la Subcuenta de Vivienda. Estos factores permiten la creación de escenarios y medir la sensibilidad del modelo ante cambios demográficos, económicos y de negocio.</a:t>
            </a:r>
          </a:p>
          <a:p>
            <a:pPr marL="0" indent="0" algn="just">
              <a:buFont typeface="Arial" pitchFamily="34" charset="0"/>
              <a:buNone/>
            </a:pPr>
            <a:endParaRPr lang="es-MX" altLang="es-MX" sz="1200" smtClean="0">
              <a:latin typeface="Century Gothic" panose="020B0502020202020204" pitchFamily="34" charset="0"/>
            </a:endParaRPr>
          </a:p>
          <a:p>
            <a:pPr marL="0" indent="0" algn="just">
              <a:buFont typeface="Arial" pitchFamily="34" charset="0"/>
              <a:buNone/>
            </a:pPr>
            <a:endParaRPr lang="es-MX" altLang="es-MX" sz="1200" smtClean="0">
              <a:latin typeface="Century Gothic" panose="020B0502020202020204" pitchFamily="34" charset="0"/>
            </a:endParaRPr>
          </a:p>
          <a:p>
            <a:pPr marL="0" indent="0" algn="just">
              <a:buFont typeface="Arial" pitchFamily="34" charset="0"/>
              <a:buNone/>
            </a:pPr>
            <a:r>
              <a:rPr lang="es-MX" altLang="es-MX" sz="1200" smtClean="0">
                <a:latin typeface="Century Gothic" panose="020B0502020202020204" pitchFamily="34" charset="0"/>
              </a:rPr>
              <a:t>Los factores de riesgo involucrados en el modelo son:</a:t>
            </a:r>
          </a:p>
          <a:p>
            <a:pPr marL="0" indent="0" algn="just">
              <a:buFont typeface="Arial" pitchFamily="34" charset="0"/>
              <a:buNone/>
            </a:pPr>
            <a:r>
              <a:rPr lang="es-MX" altLang="es-MX" sz="1200" smtClean="0">
                <a:latin typeface="Century Gothic" panose="020B0502020202020204" pitchFamily="34" charset="0"/>
              </a:rPr>
              <a:t/>
            </a:r>
            <a:br>
              <a:rPr lang="es-MX" altLang="es-MX" sz="1200" smtClean="0">
                <a:latin typeface="Century Gothic" panose="020B0502020202020204" pitchFamily="34" charset="0"/>
              </a:rPr>
            </a:br>
            <a:endParaRPr lang="es-MX" altLang="es-MX" sz="1200" smtClean="0">
              <a:latin typeface="Century Gothic" panose="020B0502020202020204" pitchFamily="34" charset="0"/>
            </a:endParaRPr>
          </a:p>
        </p:txBody>
      </p:sp>
      <p:sp>
        <p:nvSpPr>
          <p:cNvPr id="29700" name="3 Marcador de número de diapositiva"/>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itchFamily="34" charset="0"/>
              <a:buChar char="•"/>
              <a:defRPr sz="2800">
                <a:solidFill>
                  <a:schemeClr val="tx1"/>
                </a:solidFill>
                <a:latin typeface="Myriad Pro Light"/>
                <a:ea typeface="Myriad Pro Light"/>
                <a:cs typeface="Myriad Pro Light"/>
              </a:defRPr>
            </a:lvl1pPr>
            <a:lvl2pPr marL="742950" indent="-285750">
              <a:spcBef>
                <a:spcPct val="20000"/>
              </a:spcBef>
              <a:buFont typeface="Arial" pitchFamily="34" charset="0"/>
              <a:buChar char="–"/>
              <a:defRPr sz="2400">
                <a:solidFill>
                  <a:schemeClr val="tx1"/>
                </a:solidFill>
                <a:latin typeface="Myriad Pro Light"/>
                <a:ea typeface="Myriad Pro Light"/>
                <a:cs typeface="Myriad Pro Light"/>
              </a:defRPr>
            </a:lvl2pPr>
            <a:lvl3pPr marL="1143000" indent="-228600">
              <a:spcBef>
                <a:spcPct val="20000"/>
              </a:spcBef>
              <a:buFont typeface="Arial" pitchFamily="34" charset="0"/>
              <a:buChar char="•"/>
              <a:defRPr sz="2000">
                <a:solidFill>
                  <a:schemeClr val="tx1"/>
                </a:solidFill>
                <a:latin typeface="Myriad Pro Light"/>
                <a:ea typeface="Myriad Pro Light"/>
                <a:cs typeface="Myriad Pro Light"/>
              </a:defRPr>
            </a:lvl3pPr>
            <a:lvl4pPr marL="1600200" indent="-228600">
              <a:spcBef>
                <a:spcPct val="20000"/>
              </a:spcBef>
              <a:buFont typeface="Arial" pitchFamily="34" charset="0"/>
              <a:buChar char="–"/>
              <a:defRPr>
                <a:solidFill>
                  <a:schemeClr val="tx1"/>
                </a:solidFill>
                <a:latin typeface="Myriad Pro Light"/>
                <a:ea typeface="Myriad Pro Light"/>
                <a:cs typeface="Myriad Pro Light"/>
              </a:defRPr>
            </a:lvl4pPr>
            <a:lvl5pPr marL="2057400" indent="-228600">
              <a:spcBef>
                <a:spcPct val="20000"/>
              </a:spcBef>
              <a:buFont typeface="Arial" pitchFamily="34" charset="0"/>
              <a:buChar char="»"/>
              <a:defRPr>
                <a:solidFill>
                  <a:schemeClr val="tx1"/>
                </a:solidFill>
                <a:latin typeface="Myriad Pro Light"/>
                <a:ea typeface="Myriad Pro Light"/>
                <a:cs typeface="Myriad Pro Light"/>
              </a:defRPr>
            </a:lvl5pPr>
            <a:lvl6pPr marL="25146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6pPr>
            <a:lvl7pPr marL="29718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7pPr>
            <a:lvl8pPr marL="34290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8pPr>
            <a:lvl9pPr marL="38862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9pPr>
          </a:lstStyle>
          <a:p>
            <a:pPr>
              <a:spcBef>
                <a:spcPct val="0"/>
              </a:spcBef>
              <a:buFontTx/>
              <a:buNone/>
            </a:pPr>
            <a:fld id="{0CE2EA71-9D09-4361-95F0-30DE463F0402}" type="slidenum">
              <a:rPr lang="es-ES" altLang="es-MX" sz="1200">
                <a:solidFill>
                  <a:srgbClr val="898989"/>
                </a:solidFill>
                <a:latin typeface="Century Gothic" panose="020B0502020202020204" pitchFamily="34" charset="0"/>
                <a:ea typeface="Myriad Pro"/>
                <a:cs typeface="Myriad Pro"/>
              </a:rPr>
              <a:pPr>
                <a:spcBef>
                  <a:spcPct val="0"/>
                </a:spcBef>
                <a:buFontTx/>
                <a:buNone/>
              </a:pPr>
              <a:t>167</a:t>
            </a:fld>
            <a:endParaRPr lang="es-ES" altLang="es-MX" sz="1200">
              <a:solidFill>
                <a:srgbClr val="898989"/>
              </a:solidFill>
              <a:latin typeface="Century Gothic" panose="020B0502020202020204" pitchFamily="34" charset="0"/>
              <a:ea typeface="Myriad Pro"/>
              <a:cs typeface="Myriad Pro"/>
            </a:endParaRPr>
          </a:p>
        </p:txBody>
      </p:sp>
      <p:sp>
        <p:nvSpPr>
          <p:cNvPr id="5" name="2 Marcador de contenido"/>
          <p:cNvSpPr txBox="1">
            <a:spLocks/>
          </p:cNvSpPr>
          <p:nvPr/>
        </p:nvSpPr>
        <p:spPr>
          <a:xfrm>
            <a:off x="452432" y="2529776"/>
            <a:ext cx="8229600" cy="3373247"/>
          </a:xfrm>
          <a:prstGeom prst="rect">
            <a:avLst/>
          </a:prstGeom>
        </p:spPr>
        <p:txBody>
          <a:bodyPr numCol="2"/>
          <a:lstStyle>
            <a:lvl1pPr marL="342900" indent="-342900" algn="l" defTabSz="457200" rtl="0" eaLnBrk="1" latinLnBrk="0" hangingPunct="1">
              <a:spcBef>
                <a:spcPct val="20000"/>
              </a:spcBef>
              <a:buFont typeface="Arial"/>
              <a:buChar char="•"/>
              <a:defRPr sz="2800" b="0" i="0" kern="1200">
                <a:solidFill>
                  <a:schemeClr val="tx1"/>
                </a:solidFill>
                <a:latin typeface="Myriad Pro Light"/>
                <a:ea typeface="+mn-ea"/>
                <a:cs typeface="Myriad Pro Light"/>
              </a:defRPr>
            </a:lvl1pPr>
            <a:lvl2pPr marL="742950" indent="-285750" algn="l" defTabSz="457200" rtl="0" eaLnBrk="1" latinLnBrk="0" hangingPunct="1">
              <a:spcBef>
                <a:spcPct val="20000"/>
              </a:spcBef>
              <a:buFont typeface="Arial"/>
              <a:buChar char="–"/>
              <a:defRPr sz="2400" b="0" i="0" kern="1200">
                <a:solidFill>
                  <a:schemeClr val="tx1"/>
                </a:solidFill>
                <a:latin typeface="Myriad Pro Light"/>
                <a:ea typeface="+mn-ea"/>
                <a:cs typeface="Myriad Pro Light"/>
              </a:defRPr>
            </a:lvl2pPr>
            <a:lvl3pPr marL="1143000" indent="-228600" algn="l" defTabSz="457200" rtl="0" eaLnBrk="1" latinLnBrk="0" hangingPunct="1">
              <a:spcBef>
                <a:spcPct val="20000"/>
              </a:spcBef>
              <a:buFont typeface="Arial"/>
              <a:buChar char="•"/>
              <a:defRPr sz="2000" b="0" i="0" kern="1200">
                <a:solidFill>
                  <a:schemeClr val="tx1"/>
                </a:solidFill>
                <a:latin typeface="Myriad Pro Light"/>
                <a:ea typeface="+mn-ea"/>
                <a:cs typeface="Myriad Pro Light"/>
              </a:defRPr>
            </a:lvl3pPr>
            <a:lvl4pPr marL="1600200" indent="-228600" algn="l" defTabSz="457200" rtl="0" eaLnBrk="1" latinLnBrk="0" hangingPunct="1">
              <a:spcBef>
                <a:spcPct val="20000"/>
              </a:spcBef>
              <a:buFont typeface="Arial"/>
              <a:buChar char="–"/>
              <a:defRPr sz="1800" b="0" i="0" kern="1200">
                <a:solidFill>
                  <a:schemeClr val="tx1"/>
                </a:solidFill>
                <a:latin typeface="Myriad Pro Light"/>
                <a:ea typeface="+mn-ea"/>
                <a:cs typeface="Myriad Pro Light"/>
              </a:defRPr>
            </a:lvl4pPr>
            <a:lvl5pPr marL="2057400" indent="-228600" algn="l" defTabSz="457200" rtl="0" eaLnBrk="1" latinLnBrk="0" hangingPunct="1">
              <a:spcBef>
                <a:spcPct val="20000"/>
              </a:spcBef>
              <a:buFont typeface="Arial"/>
              <a:buChar char="»"/>
              <a:defRPr sz="1800" b="0" i="0" kern="1200">
                <a:solidFill>
                  <a:schemeClr val="tx1"/>
                </a:solidFill>
                <a:latin typeface="Myriad Pro Light"/>
                <a:ea typeface="+mn-ea"/>
                <a:cs typeface="Myriad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Font typeface="Arial"/>
              <a:buNone/>
              <a:defRPr/>
            </a:pPr>
            <a:r>
              <a:rPr lang="es-MX" sz="1200" b="1" dirty="0" smtClean="0">
                <a:latin typeface="Century Gothic" panose="020B0502020202020204" pitchFamily="34" charset="0"/>
              </a:rPr>
              <a:t>Módulo Poblacional y Módulo Demográfico</a:t>
            </a:r>
          </a:p>
          <a:p>
            <a:pPr>
              <a:defRPr/>
            </a:pPr>
            <a:r>
              <a:rPr lang="es-MX" sz="1200" dirty="0" smtClean="0">
                <a:latin typeface="Century Gothic" panose="020B0502020202020204" pitchFamily="34" charset="0"/>
              </a:rPr>
              <a:t>Tasa de muerte</a:t>
            </a:r>
          </a:p>
          <a:p>
            <a:pPr>
              <a:defRPr/>
            </a:pPr>
            <a:r>
              <a:rPr lang="es-MX" sz="1200" dirty="0" smtClean="0">
                <a:latin typeface="Century Gothic" panose="020B0502020202020204" pitchFamily="34" charset="0"/>
              </a:rPr>
              <a:t>Tasa de invalidez </a:t>
            </a:r>
          </a:p>
          <a:p>
            <a:pPr>
              <a:defRPr/>
            </a:pPr>
            <a:r>
              <a:rPr lang="es-MX" sz="1200" dirty="0" smtClean="0">
                <a:latin typeface="Century Gothic" panose="020B0502020202020204" pitchFamily="34" charset="0"/>
              </a:rPr>
              <a:t>Tasa de cesantía en edad avanzada</a:t>
            </a:r>
          </a:p>
          <a:p>
            <a:pPr>
              <a:defRPr/>
            </a:pPr>
            <a:r>
              <a:rPr lang="es-MX" sz="1200" dirty="0" smtClean="0">
                <a:latin typeface="Century Gothic" panose="020B0502020202020204" pitchFamily="34" charset="0"/>
              </a:rPr>
              <a:t>Tasa de retiro por vejez</a:t>
            </a:r>
          </a:p>
          <a:p>
            <a:pPr marL="0" indent="0">
              <a:buFont typeface="Arial"/>
              <a:buNone/>
              <a:defRPr/>
            </a:pPr>
            <a:endParaRPr lang="es-MX" sz="1200" dirty="0" smtClean="0">
              <a:latin typeface="Century Gothic" panose="020B0502020202020204" pitchFamily="34" charset="0"/>
            </a:endParaRPr>
          </a:p>
          <a:p>
            <a:pPr marL="0" indent="0">
              <a:buFont typeface="Arial"/>
              <a:buNone/>
              <a:defRPr/>
            </a:pPr>
            <a:r>
              <a:rPr lang="es-MX" sz="1200" b="1" dirty="0" smtClean="0">
                <a:latin typeface="Century Gothic" panose="020B0502020202020204" pitchFamily="34" charset="0"/>
              </a:rPr>
              <a:t>Módulo Económico</a:t>
            </a:r>
          </a:p>
          <a:p>
            <a:pPr>
              <a:defRPr/>
            </a:pPr>
            <a:r>
              <a:rPr lang="es-MX" sz="1200" dirty="0" smtClean="0">
                <a:latin typeface="Century Gothic" panose="020B0502020202020204" pitchFamily="34" charset="0"/>
              </a:rPr>
              <a:t>Porcentaje de aportación individual</a:t>
            </a:r>
          </a:p>
          <a:p>
            <a:pPr>
              <a:defRPr/>
            </a:pPr>
            <a:r>
              <a:rPr lang="es-MX" sz="1200" dirty="0" smtClean="0">
                <a:latin typeface="Century Gothic" panose="020B0502020202020204" pitchFamily="34" charset="0"/>
              </a:rPr>
              <a:t>Salario diario </a:t>
            </a:r>
            <a:r>
              <a:rPr lang="es-MX" sz="1200" dirty="0">
                <a:latin typeface="Century Gothic" panose="020B0502020202020204" pitchFamily="34" charset="0"/>
              </a:rPr>
              <a:t>i</a:t>
            </a:r>
            <a:r>
              <a:rPr lang="es-MX" sz="1200" dirty="0" smtClean="0">
                <a:latin typeface="Century Gothic" panose="020B0502020202020204" pitchFamily="34" charset="0"/>
              </a:rPr>
              <a:t>ntegrado</a:t>
            </a:r>
          </a:p>
          <a:p>
            <a:pPr>
              <a:defRPr/>
            </a:pPr>
            <a:r>
              <a:rPr lang="es-MX" sz="1200" dirty="0" smtClean="0">
                <a:latin typeface="Century Gothic" panose="020B0502020202020204" pitchFamily="34" charset="0"/>
              </a:rPr>
              <a:t>Porcentaje de crédito fiscal</a:t>
            </a:r>
          </a:p>
          <a:p>
            <a:pPr>
              <a:defRPr/>
            </a:pPr>
            <a:r>
              <a:rPr lang="es-MX" sz="1200" dirty="0" smtClean="0">
                <a:latin typeface="Century Gothic" panose="020B0502020202020204" pitchFamily="34" charset="0"/>
              </a:rPr>
              <a:t>Densidad de cotización</a:t>
            </a:r>
          </a:p>
          <a:p>
            <a:pPr marL="0" indent="0">
              <a:buFont typeface="Arial"/>
              <a:buNone/>
              <a:defRPr/>
            </a:pPr>
            <a:endParaRPr lang="es-MX" sz="1200" b="1" dirty="0" smtClean="0">
              <a:latin typeface="Century Gothic" panose="020B0502020202020204" pitchFamily="34" charset="0"/>
            </a:endParaRPr>
          </a:p>
          <a:p>
            <a:pPr marL="0" indent="0">
              <a:buFont typeface="Arial"/>
              <a:buNone/>
              <a:defRPr/>
            </a:pPr>
            <a:r>
              <a:rPr lang="es-MX" sz="1200" b="1" dirty="0" smtClean="0">
                <a:latin typeface="Century Gothic" panose="020B0502020202020204" pitchFamily="34" charset="0"/>
              </a:rPr>
              <a:t>Módulo de Rendimientos</a:t>
            </a:r>
          </a:p>
          <a:p>
            <a:pPr>
              <a:defRPr/>
            </a:pPr>
            <a:r>
              <a:rPr lang="es-MX" sz="1200" dirty="0" smtClean="0">
                <a:latin typeface="Century Gothic" panose="020B0502020202020204" pitchFamily="34" charset="0"/>
              </a:rPr>
              <a:t>Porcentaje de pago por cantidad básica</a:t>
            </a:r>
          </a:p>
          <a:p>
            <a:pPr>
              <a:defRPr/>
            </a:pPr>
            <a:r>
              <a:rPr lang="es-MX" sz="1200" dirty="0" smtClean="0">
                <a:latin typeface="Century Gothic" panose="020B0502020202020204" pitchFamily="34" charset="0"/>
              </a:rPr>
              <a:t>Porcentaje de pago por cantidad de ajuste</a:t>
            </a:r>
          </a:p>
          <a:p>
            <a:pPr marL="0" indent="0">
              <a:buFont typeface="Arial"/>
              <a:buNone/>
              <a:defRPr/>
            </a:pPr>
            <a:r>
              <a:rPr lang="es-MX" sz="1200" b="1" dirty="0" smtClean="0">
                <a:latin typeface="Century Gothic" panose="020B0502020202020204" pitchFamily="34" charset="0"/>
              </a:rPr>
              <a:t>Módulo Dinámica Derechohabiente</a:t>
            </a:r>
            <a:endParaRPr lang="es-MX" sz="1200" dirty="0" smtClean="0">
              <a:latin typeface="Century Gothic" panose="020B0502020202020204" pitchFamily="34" charset="0"/>
            </a:endParaRPr>
          </a:p>
          <a:p>
            <a:pPr>
              <a:defRPr/>
            </a:pPr>
            <a:r>
              <a:rPr lang="es-MX" sz="1200" dirty="0" smtClean="0">
                <a:latin typeface="Century Gothic" panose="020B0502020202020204" pitchFamily="34" charset="0"/>
              </a:rPr>
              <a:t>Transiciones entre estatus (Activos - Inactivos)</a:t>
            </a:r>
          </a:p>
          <a:p>
            <a:pPr>
              <a:defRPr/>
            </a:pPr>
            <a:r>
              <a:rPr lang="es-MX" sz="1200" dirty="0" smtClean="0">
                <a:latin typeface="Century Gothic" panose="020B0502020202020204" pitchFamily="34" charset="0"/>
              </a:rPr>
              <a:t>Nivel de reclamo</a:t>
            </a:r>
          </a:p>
          <a:p>
            <a:pPr marL="0" indent="0">
              <a:buFont typeface="Arial"/>
              <a:buNone/>
              <a:defRPr/>
            </a:pPr>
            <a:endParaRPr lang="es-MX" sz="1200" dirty="0" smtClean="0">
              <a:latin typeface="Century Gothic" panose="020B0502020202020204" pitchFamily="34" charset="0"/>
            </a:endParaRPr>
          </a:p>
          <a:p>
            <a:pPr marL="0" indent="0">
              <a:buFont typeface="Arial"/>
              <a:buNone/>
              <a:defRPr/>
            </a:pPr>
            <a:endParaRPr lang="es-MX" sz="1200" dirty="0">
              <a:latin typeface="Century Gothic" panose="020B0502020202020204" pitchFamily="34" charset="0"/>
            </a:endParaRPr>
          </a:p>
          <a:p>
            <a:pPr marL="0" indent="0">
              <a:buFont typeface="Arial"/>
              <a:buNone/>
              <a:defRPr/>
            </a:pPr>
            <a:endParaRPr lang="es-MX" sz="1200" dirty="0" smtClean="0">
              <a:latin typeface="Century Gothic" panose="020B0502020202020204" pitchFamily="34" charset="0"/>
            </a:endParaRPr>
          </a:p>
          <a:p>
            <a:pPr marL="0" indent="0">
              <a:buFont typeface="Arial"/>
              <a:buNone/>
              <a:defRPr/>
            </a:pPr>
            <a:r>
              <a:rPr lang="es-MX" sz="1200" b="1" dirty="0" smtClean="0">
                <a:latin typeface="Century Gothic" panose="020B0502020202020204" pitchFamily="34" charset="0"/>
              </a:rPr>
              <a:t>Módulo Flujos de Efectivo</a:t>
            </a:r>
          </a:p>
          <a:p>
            <a:pPr>
              <a:defRPr/>
            </a:pPr>
            <a:r>
              <a:rPr lang="es-MX" sz="1200" dirty="0" smtClean="0">
                <a:latin typeface="Century Gothic" panose="020B0502020202020204" pitchFamily="34" charset="0"/>
              </a:rPr>
              <a:t>Distribución diaria de las aportaciones</a:t>
            </a:r>
          </a:p>
          <a:p>
            <a:pPr>
              <a:defRPr/>
            </a:pPr>
            <a:r>
              <a:rPr lang="es-MX" sz="1200" dirty="0" smtClean="0">
                <a:latin typeface="Century Gothic" panose="020B0502020202020204" pitchFamily="34" charset="0"/>
              </a:rPr>
              <a:t>Estructura de pago de la cantidad </a:t>
            </a:r>
            <a:r>
              <a:rPr lang="es-MX" sz="1200" dirty="0">
                <a:latin typeface="Century Gothic" panose="020B0502020202020204" pitchFamily="34" charset="0"/>
              </a:rPr>
              <a:t>b</a:t>
            </a:r>
            <a:r>
              <a:rPr lang="es-MX" sz="1200" dirty="0" smtClean="0">
                <a:latin typeface="Century Gothic" panose="020B0502020202020204" pitchFamily="34" charset="0"/>
              </a:rPr>
              <a:t>ásica</a:t>
            </a:r>
          </a:p>
          <a:p>
            <a:pPr>
              <a:defRPr/>
            </a:pPr>
            <a:r>
              <a:rPr lang="es-MX" sz="1200" dirty="0" smtClean="0">
                <a:latin typeface="Century Gothic" panose="020B0502020202020204" pitchFamily="34" charset="0"/>
              </a:rPr>
              <a:t>Estructura de pago de la cantidad de ajuste</a:t>
            </a:r>
          </a:p>
        </p:txBody>
      </p:sp>
      <p:sp>
        <p:nvSpPr>
          <p:cNvPr id="7" name="6 Botón de acción: Hacia atrás o Anterior">
            <a:hlinkClick r:id="rId2" action="ppaction://hlinksldjump" highlightClick="1"/>
          </p:cNvPr>
          <p:cNvSpPr/>
          <p:nvPr/>
        </p:nvSpPr>
        <p:spPr>
          <a:xfrm>
            <a:off x="7843093" y="6382516"/>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latin typeface="Century Gothic" panose="020B0502020202020204" pitchFamily="34" charset="0"/>
            </a:endParaRPr>
          </a:p>
        </p:txBody>
      </p:sp>
    </p:spTree>
    <p:extLst>
      <p:ext uri="{BB962C8B-B14F-4D97-AF65-F5344CB8AC3E}">
        <p14:creationId xmlns:p14="http://schemas.microsoft.com/office/powerpoint/2010/main" val="2992207901"/>
      </p:ext>
    </p:extLst>
  </p:cSld>
  <p:clrMapOvr>
    <a:masterClrMapping/>
  </p:clrMapOvr>
  <p:timing>
    <p:tnLst>
      <p:par>
        <p:cTn id="1" dur="indefinite" restart="never" nodeType="tmRoot"/>
      </p:par>
    </p:tn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1 Título"/>
          <p:cNvSpPr>
            <a:spLocks noGrp="1"/>
          </p:cNvSpPr>
          <p:nvPr>
            <p:ph type="title"/>
          </p:nvPr>
        </p:nvSpPr>
        <p:spPr>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r>
              <a:rPr lang="es-MX" altLang="es-MX" sz="2000" b="1">
                <a:latin typeface="Century Gothic" panose="020B0502020202020204" pitchFamily="34" charset="0"/>
              </a:rPr>
              <a:t>Insumos</a:t>
            </a:r>
          </a:p>
        </p:txBody>
      </p:sp>
      <p:sp>
        <p:nvSpPr>
          <p:cNvPr id="30723" name="2 Marcador de contenido"/>
          <p:cNvSpPr>
            <a:spLocks noGrp="1"/>
          </p:cNvSpPr>
          <p:nvPr>
            <p:ph idx="1"/>
          </p:nvPr>
        </p:nvSpPr>
        <p:spPr>
          <a:xfrm>
            <a:off x="457200" y="1243013"/>
            <a:ext cx="8229600" cy="684212"/>
          </a:xfrm>
        </p:spPr>
        <p:txBody>
          <a:bodyPr/>
          <a:lstStyle/>
          <a:p>
            <a:pPr marL="0" indent="0" algn="just">
              <a:buFont typeface="Arial" pitchFamily="34" charset="0"/>
              <a:buNone/>
            </a:pPr>
            <a:r>
              <a:rPr lang="es-MX" altLang="es-MX" sz="1200" dirty="0" smtClean="0">
                <a:latin typeface="Century Gothic" panose="020B0502020202020204" pitchFamily="34" charset="0"/>
              </a:rPr>
              <a:t>Los insumos utilizados en el modelo se obtuvieron a partir de distintas fuentes. El modelo de estimación de flujos de la SCV tiene una fuerte dependencia con la disponibilidad de estos insumos, ya que ésta depende de ciclos económicos y de negocio. </a:t>
            </a:r>
          </a:p>
        </p:txBody>
      </p:sp>
      <p:sp>
        <p:nvSpPr>
          <p:cNvPr id="30724" name="3 Marcador de número de diapositiva"/>
          <p:cNvSpPr>
            <a:spLocks noGrp="1"/>
          </p:cNvSpPr>
          <p:nvPr>
            <p:ph type="sldNum" sz="quarter" idx="12"/>
          </p:nvPr>
        </p:nvSpPr>
        <p:spPr bwMode="auto">
          <a:xfrm>
            <a:off x="7010400" y="6484903"/>
            <a:ext cx="2133600" cy="365125"/>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itchFamily="34" charset="0"/>
              <a:buChar char="•"/>
              <a:defRPr sz="2800">
                <a:solidFill>
                  <a:schemeClr val="tx1"/>
                </a:solidFill>
                <a:latin typeface="Myriad Pro Light"/>
                <a:ea typeface="Myriad Pro Light"/>
                <a:cs typeface="Myriad Pro Light"/>
              </a:defRPr>
            </a:lvl1pPr>
            <a:lvl2pPr marL="742950" indent="-285750">
              <a:spcBef>
                <a:spcPct val="20000"/>
              </a:spcBef>
              <a:buFont typeface="Arial" pitchFamily="34" charset="0"/>
              <a:buChar char="–"/>
              <a:defRPr sz="2400">
                <a:solidFill>
                  <a:schemeClr val="tx1"/>
                </a:solidFill>
                <a:latin typeface="Myriad Pro Light"/>
                <a:ea typeface="Myriad Pro Light"/>
                <a:cs typeface="Myriad Pro Light"/>
              </a:defRPr>
            </a:lvl2pPr>
            <a:lvl3pPr marL="1143000" indent="-228600">
              <a:spcBef>
                <a:spcPct val="20000"/>
              </a:spcBef>
              <a:buFont typeface="Arial" pitchFamily="34" charset="0"/>
              <a:buChar char="•"/>
              <a:defRPr sz="2000">
                <a:solidFill>
                  <a:schemeClr val="tx1"/>
                </a:solidFill>
                <a:latin typeface="Myriad Pro Light"/>
                <a:ea typeface="Myriad Pro Light"/>
                <a:cs typeface="Myriad Pro Light"/>
              </a:defRPr>
            </a:lvl3pPr>
            <a:lvl4pPr marL="1600200" indent="-228600">
              <a:spcBef>
                <a:spcPct val="20000"/>
              </a:spcBef>
              <a:buFont typeface="Arial" pitchFamily="34" charset="0"/>
              <a:buChar char="–"/>
              <a:defRPr>
                <a:solidFill>
                  <a:schemeClr val="tx1"/>
                </a:solidFill>
                <a:latin typeface="Myriad Pro Light"/>
                <a:ea typeface="Myriad Pro Light"/>
                <a:cs typeface="Myriad Pro Light"/>
              </a:defRPr>
            </a:lvl4pPr>
            <a:lvl5pPr marL="2057400" indent="-228600">
              <a:spcBef>
                <a:spcPct val="20000"/>
              </a:spcBef>
              <a:buFont typeface="Arial" pitchFamily="34" charset="0"/>
              <a:buChar char="»"/>
              <a:defRPr>
                <a:solidFill>
                  <a:schemeClr val="tx1"/>
                </a:solidFill>
                <a:latin typeface="Myriad Pro Light"/>
                <a:ea typeface="Myriad Pro Light"/>
                <a:cs typeface="Myriad Pro Light"/>
              </a:defRPr>
            </a:lvl5pPr>
            <a:lvl6pPr marL="25146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6pPr>
            <a:lvl7pPr marL="29718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7pPr>
            <a:lvl8pPr marL="34290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8pPr>
            <a:lvl9pPr marL="38862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9pPr>
          </a:lstStyle>
          <a:p>
            <a:pPr>
              <a:spcBef>
                <a:spcPct val="0"/>
              </a:spcBef>
              <a:buFontTx/>
              <a:buNone/>
            </a:pPr>
            <a:fld id="{60807DFA-A9A4-4CE7-A241-1C1F5F96013A}" type="slidenum">
              <a:rPr lang="es-ES" altLang="es-MX" sz="1200">
                <a:solidFill>
                  <a:srgbClr val="898989"/>
                </a:solidFill>
                <a:ea typeface="Myriad Pro"/>
                <a:cs typeface="Myriad Pro"/>
              </a:rPr>
              <a:pPr>
                <a:spcBef>
                  <a:spcPct val="0"/>
                </a:spcBef>
                <a:buFontTx/>
                <a:buNone/>
              </a:pPr>
              <a:t>168</a:t>
            </a:fld>
            <a:endParaRPr lang="es-ES" altLang="es-MX" sz="1200">
              <a:solidFill>
                <a:srgbClr val="898989"/>
              </a:solidFill>
              <a:ea typeface="Myriad Pro"/>
              <a:cs typeface="Myriad Pro"/>
            </a:endParaRPr>
          </a:p>
        </p:txBody>
      </p:sp>
      <p:graphicFrame>
        <p:nvGraphicFramePr>
          <p:cNvPr id="6" name="5 Tabla"/>
          <p:cNvGraphicFramePr>
            <a:graphicFrameLocks noGrp="1"/>
          </p:cNvGraphicFramePr>
          <p:nvPr>
            <p:extLst>
              <p:ext uri="{D42A27DB-BD31-4B8C-83A1-F6EECF244321}">
                <p14:modId xmlns:p14="http://schemas.microsoft.com/office/powerpoint/2010/main" val="3211317065"/>
              </p:ext>
            </p:extLst>
          </p:nvPr>
        </p:nvGraphicFramePr>
        <p:xfrm>
          <a:off x="457200" y="1957388"/>
          <a:ext cx="8229600" cy="4645022"/>
        </p:xfrm>
        <a:graphic>
          <a:graphicData uri="http://schemas.openxmlformats.org/drawingml/2006/table">
            <a:tbl>
              <a:tblPr firstRow="1" firstCol="1" bandRow="1">
                <a:tableStyleId>{3B4B98B0-60AC-42C2-AFA5-B58CD77FA1E5}</a:tableStyleId>
              </a:tblPr>
              <a:tblGrid>
                <a:gridCol w="1881811"/>
                <a:gridCol w="1617832"/>
                <a:gridCol w="2443957"/>
                <a:gridCol w="2286000"/>
              </a:tblGrid>
              <a:tr h="151202">
                <a:tc>
                  <a:txBody>
                    <a:bodyPr/>
                    <a:lstStyle/>
                    <a:p>
                      <a:pPr algn="ctr" fontAlgn="b"/>
                      <a:r>
                        <a:rPr lang="es-MX" sz="900" u="none" strike="noStrike" dirty="0">
                          <a:effectLst/>
                          <a:latin typeface="Myriad Pro Light"/>
                        </a:rPr>
                        <a:t>Factores de Riesgo</a:t>
                      </a:r>
                      <a:endParaRPr lang="es-MX" sz="900" b="1" i="0" u="none" strike="noStrike" dirty="0">
                        <a:solidFill>
                          <a:srgbClr val="000000"/>
                        </a:solidFill>
                        <a:effectLst/>
                        <a:latin typeface="Myriad Pro Light"/>
                      </a:endParaRPr>
                    </a:p>
                  </a:txBody>
                  <a:tcPr marL="2802" marR="2802" marT="2801" marB="0" anchor="b"/>
                </a:tc>
                <a:tc>
                  <a:txBody>
                    <a:bodyPr/>
                    <a:lstStyle/>
                    <a:p>
                      <a:pPr algn="ctr" fontAlgn="b"/>
                      <a:r>
                        <a:rPr lang="es-MX" sz="900" u="none" strike="noStrike" dirty="0">
                          <a:effectLst/>
                          <a:latin typeface="Myriad Pro Light"/>
                        </a:rPr>
                        <a:t>Módulo</a:t>
                      </a:r>
                      <a:endParaRPr lang="es-MX" sz="900" b="1" i="0" u="none" strike="noStrike" dirty="0">
                        <a:solidFill>
                          <a:srgbClr val="000000"/>
                        </a:solidFill>
                        <a:effectLst/>
                        <a:latin typeface="Myriad Pro Light"/>
                      </a:endParaRPr>
                    </a:p>
                  </a:txBody>
                  <a:tcPr marL="2802" marR="2802" marT="2801" marB="0" anchor="b"/>
                </a:tc>
                <a:tc>
                  <a:txBody>
                    <a:bodyPr/>
                    <a:lstStyle/>
                    <a:p>
                      <a:pPr algn="ctr" fontAlgn="ctr"/>
                      <a:r>
                        <a:rPr lang="es-MX" sz="900" u="none" strike="noStrike" dirty="0">
                          <a:effectLst/>
                          <a:latin typeface="Myriad Pro Light"/>
                        </a:rPr>
                        <a:t>Descripción factor</a:t>
                      </a:r>
                      <a:endParaRPr lang="es-MX" sz="900" b="1" i="0" u="none" strike="noStrike" dirty="0">
                        <a:solidFill>
                          <a:srgbClr val="000000"/>
                        </a:solidFill>
                        <a:effectLst/>
                        <a:latin typeface="Myriad Pro Light"/>
                      </a:endParaRPr>
                    </a:p>
                  </a:txBody>
                  <a:tcPr marL="2802" marR="2802" marT="2801" marB="0" anchor="ctr"/>
                </a:tc>
                <a:tc>
                  <a:txBody>
                    <a:bodyPr/>
                    <a:lstStyle/>
                    <a:p>
                      <a:pPr algn="ctr" fontAlgn="ctr"/>
                      <a:r>
                        <a:rPr lang="es-MX" sz="900" u="none" strike="noStrike" dirty="0" smtClean="0">
                          <a:effectLst/>
                          <a:latin typeface="Myriad Pro Light"/>
                        </a:rPr>
                        <a:t>Fuente</a:t>
                      </a:r>
                      <a:endParaRPr lang="es-MX" sz="900" b="1" i="0" u="none" strike="noStrike" dirty="0">
                        <a:solidFill>
                          <a:srgbClr val="000000"/>
                        </a:solidFill>
                        <a:effectLst/>
                        <a:latin typeface="Myriad Pro Light"/>
                      </a:endParaRPr>
                    </a:p>
                  </a:txBody>
                  <a:tcPr marL="2802" marR="2802" marT="2801" marB="0" anchor="ctr"/>
                </a:tc>
              </a:tr>
              <a:tr h="448637">
                <a:tc>
                  <a:txBody>
                    <a:bodyPr/>
                    <a:lstStyle/>
                    <a:p>
                      <a:pPr algn="l" fontAlgn="ctr"/>
                      <a:r>
                        <a:rPr lang="es-MX" sz="900" u="none" strike="noStrike" dirty="0" smtClean="0">
                          <a:effectLst/>
                          <a:latin typeface="Myriad Pro Light"/>
                        </a:rPr>
                        <a:t>Tasa </a:t>
                      </a:r>
                      <a:r>
                        <a:rPr lang="es-MX" sz="900" u="none" strike="noStrike" dirty="0">
                          <a:effectLst/>
                          <a:latin typeface="Myriad Pro Light"/>
                        </a:rPr>
                        <a:t>de muerte</a:t>
                      </a:r>
                      <a:endParaRPr lang="es-MX" sz="900" b="0" i="0" u="none" strike="noStrike" dirty="0">
                        <a:solidFill>
                          <a:srgbClr val="000000"/>
                        </a:solidFill>
                        <a:effectLst/>
                        <a:latin typeface="Myriad Pro Light"/>
                      </a:endParaRPr>
                    </a:p>
                  </a:txBody>
                  <a:tcPr marL="2802" marR="2802" marT="2801" marB="0" anchor="ctr"/>
                </a:tc>
                <a:tc>
                  <a:txBody>
                    <a:bodyPr/>
                    <a:lstStyle/>
                    <a:p>
                      <a:pPr algn="l" fontAlgn="ctr"/>
                      <a:r>
                        <a:rPr lang="es-MX" sz="900" u="none" strike="noStrike" dirty="0" smtClean="0">
                          <a:effectLst/>
                          <a:latin typeface="Myriad Pro Light"/>
                        </a:rPr>
                        <a:t>Módulo </a:t>
                      </a:r>
                      <a:r>
                        <a:rPr lang="es-MX" sz="900" u="none" strike="noStrike" dirty="0">
                          <a:effectLst/>
                          <a:latin typeface="Myriad Pro Light"/>
                        </a:rPr>
                        <a:t>Demográfico</a:t>
                      </a:r>
                      <a:endParaRPr lang="es-MX" sz="900" b="0" i="0" u="none" strike="noStrike" dirty="0">
                        <a:solidFill>
                          <a:srgbClr val="000000"/>
                        </a:solidFill>
                        <a:effectLst/>
                        <a:latin typeface="Myriad Pro Light"/>
                      </a:endParaRPr>
                    </a:p>
                  </a:txBody>
                  <a:tcPr marL="2802" marR="2802" marT="2801" marB="0" anchor="ctr"/>
                </a:tc>
                <a:tc>
                  <a:txBody>
                    <a:bodyPr/>
                    <a:lstStyle/>
                    <a:p>
                      <a:pPr algn="l" fontAlgn="ctr"/>
                      <a:r>
                        <a:rPr lang="es-MX" sz="900" u="none" strike="noStrike" dirty="0">
                          <a:effectLst/>
                          <a:latin typeface="Myriad Pro Light"/>
                        </a:rPr>
                        <a:t>Vector de </a:t>
                      </a:r>
                      <a:r>
                        <a:rPr lang="es-MX" sz="900" u="none" strike="noStrike" dirty="0" smtClean="0">
                          <a:effectLst/>
                          <a:latin typeface="Myriad Pro Light"/>
                        </a:rPr>
                        <a:t>tasas </a:t>
                      </a:r>
                      <a:r>
                        <a:rPr lang="es-MX" sz="900" u="none" strike="noStrike" dirty="0">
                          <a:effectLst/>
                          <a:latin typeface="Myriad Pro Light"/>
                        </a:rPr>
                        <a:t>por </a:t>
                      </a:r>
                      <a:r>
                        <a:rPr lang="es-MX" sz="900" u="none" strike="noStrike" dirty="0" smtClean="0">
                          <a:effectLst/>
                          <a:latin typeface="Myriad Pro Light"/>
                        </a:rPr>
                        <a:t>edad. Se calculan las</a:t>
                      </a:r>
                      <a:r>
                        <a:rPr lang="es-MX" sz="900" u="none" strike="noStrike" baseline="0" dirty="0" smtClean="0">
                          <a:effectLst/>
                          <a:latin typeface="Myriad Pro Light"/>
                        </a:rPr>
                        <a:t> probabilidades </a:t>
                      </a:r>
                      <a:r>
                        <a:rPr lang="es-MX" sz="900" u="none" strike="noStrike" dirty="0" smtClean="0">
                          <a:effectLst/>
                          <a:latin typeface="Myriad Pro Light"/>
                        </a:rPr>
                        <a:t>según </a:t>
                      </a:r>
                      <a:r>
                        <a:rPr lang="es-MX" sz="900" u="none" strike="noStrike" dirty="0">
                          <a:effectLst/>
                          <a:latin typeface="Myriad Pro Light"/>
                        </a:rPr>
                        <a:t>status (activo e inactivo</a:t>
                      </a:r>
                      <a:r>
                        <a:rPr lang="es-MX" sz="900" u="none" strike="noStrike" dirty="0" smtClean="0">
                          <a:effectLst/>
                          <a:latin typeface="Myriad Pro Light"/>
                        </a:rPr>
                        <a:t>).</a:t>
                      </a:r>
                      <a:endParaRPr lang="es-MX" sz="900" b="0" i="0" u="none" strike="noStrike" dirty="0">
                        <a:solidFill>
                          <a:srgbClr val="000000"/>
                        </a:solidFill>
                        <a:effectLst/>
                        <a:latin typeface="Myriad Pro Light"/>
                      </a:endParaRPr>
                    </a:p>
                  </a:txBody>
                  <a:tcPr marL="2802" marR="2802" marT="2801" marB="0" anchor="ctr"/>
                </a:tc>
                <a:tc>
                  <a:txBody>
                    <a:bodyPr/>
                    <a:lstStyle/>
                    <a:p>
                      <a:pPr algn="l" fontAlgn="ctr"/>
                      <a:r>
                        <a:rPr lang="es-MX" sz="900" u="none" strike="noStrike" dirty="0" smtClean="0">
                          <a:effectLst/>
                          <a:latin typeface="Myriad Pro Light"/>
                        </a:rPr>
                        <a:t>Estimaciones</a:t>
                      </a:r>
                      <a:r>
                        <a:rPr lang="es-MX" sz="900" u="none" strike="noStrike" baseline="0" dirty="0" smtClean="0">
                          <a:effectLst/>
                          <a:latin typeface="Myriad Pro Light"/>
                        </a:rPr>
                        <a:t> anuales del </a:t>
                      </a:r>
                      <a:r>
                        <a:rPr lang="es-MX" sz="900" u="none" strike="noStrike" dirty="0" smtClean="0">
                          <a:effectLst/>
                          <a:latin typeface="Myriad Pro Light"/>
                        </a:rPr>
                        <a:t>IMSS.</a:t>
                      </a:r>
                      <a:endParaRPr lang="es-MX" sz="900" b="0" i="0" u="none" strike="noStrike" dirty="0">
                        <a:solidFill>
                          <a:srgbClr val="000000"/>
                        </a:solidFill>
                        <a:effectLst/>
                        <a:latin typeface="Myriad Pro Light"/>
                      </a:endParaRPr>
                    </a:p>
                  </a:txBody>
                  <a:tcPr marL="2802" marR="2802" marT="2801" marB="0" anchor="ctr"/>
                </a:tc>
              </a:tr>
              <a:tr h="448637">
                <a:tc>
                  <a:txBody>
                    <a:bodyPr/>
                    <a:lstStyle/>
                    <a:p>
                      <a:pPr algn="l" fontAlgn="ctr"/>
                      <a:r>
                        <a:rPr lang="es-MX" sz="900" u="none" strike="noStrike" dirty="0" smtClean="0">
                          <a:effectLst/>
                          <a:latin typeface="Myriad Pro Light"/>
                        </a:rPr>
                        <a:t>Tasa de </a:t>
                      </a:r>
                      <a:r>
                        <a:rPr lang="es-MX" sz="900" u="none" strike="noStrike" dirty="0">
                          <a:effectLst/>
                          <a:latin typeface="Myriad Pro Light"/>
                        </a:rPr>
                        <a:t>invalidez </a:t>
                      </a:r>
                      <a:endParaRPr lang="es-MX" sz="900" b="0" i="0" u="none" strike="noStrike" dirty="0">
                        <a:solidFill>
                          <a:srgbClr val="000000"/>
                        </a:solidFill>
                        <a:effectLst/>
                        <a:latin typeface="Myriad Pro Light"/>
                      </a:endParaRPr>
                    </a:p>
                  </a:txBody>
                  <a:tcPr marL="2802" marR="2802" marT="2801" marB="0" anchor="ctr"/>
                </a:tc>
                <a:tc>
                  <a:txBody>
                    <a:bodyPr/>
                    <a:lstStyle/>
                    <a:p>
                      <a:pPr algn="l" fontAlgn="ctr">
                        <a:buFontTx/>
                        <a:buNone/>
                      </a:pPr>
                      <a:r>
                        <a:rPr lang="es-MX" sz="900" u="none" strike="noStrike" dirty="0" smtClean="0">
                          <a:effectLst/>
                          <a:latin typeface="Myriad Pro Light"/>
                        </a:rPr>
                        <a:t>Módulo Poblacional</a:t>
                      </a:r>
                    </a:p>
                    <a:p>
                      <a:pPr algn="l" fontAlgn="ctr">
                        <a:buFontTx/>
                        <a:buNone/>
                      </a:pPr>
                      <a:r>
                        <a:rPr lang="es-MX" sz="900" u="none" strike="noStrike" dirty="0" smtClean="0">
                          <a:effectLst/>
                          <a:latin typeface="Myriad Pro Light"/>
                        </a:rPr>
                        <a:t>Módulo </a:t>
                      </a:r>
                      <a:r>
                        <a:rPr lang="es-MX" sz="900" u="none" strike="noStrike" dirty="0">
                          <a:effectLst/>
                          <a:latin typeface="Myriad Pro Light"/>
                        </a:rPr>
                        <a:t>Demográfico</a:t>
                      </a:r>
                      <a:endParaRPr lang="es-MX" sz="900" b="0" i="0" u="none" strike="noStrike" dirty="0">
                        <a:solidFill>
                          <a:srgbClr val="000000"/>
                        </a:solidFill>
                        <a:effectLst/>
                        <a:latin typeface="Myriad Pro Light"/>
                      </a:endParaRPr>
                    </a:p>
                  </a:txBody>
                  <a:tcPr marL="2802" marR="2802" marT="2801" marB="0" anchor="ctr"/>
                </a:tc>
                <a:tc>
                  <a:txBody>
                    <a:bodyPr/>
                    <a:lstStyle/>
                    <a:p>
                      <a:pPr algn="l" fontAlgn="ctr"/>
                      <a:r>
                        <a:rPr lang="es-MX" sz="900" u="none" strike="noStrike" dirty="0">
                          <a:effectLst/>
                          <a:latin typeface="Myriad Pro Light"/>
                        </a:rPr>
                        <a:t>Vector de </a:t>
                      </a:r>
                      <a:r>
                        <a:rPr lang="es-MX" sz="900" u="none" strike="noStrike" dirty="0" smtClean="0">
                          <a:effectLst/>
                          <a:latin typeface="Myriad Pro Light"/>
                        </a:rPr>
                        <a:t>tasas </a:t>
                      </a:r>
                      <a:r>
                        <a:rPr lang="es-MX" sz="900" u="none" strike="noStrike" dirty="0">
                          <a:effectLst/>
                          <a:latin typeface="Myriad Pro Light"/>
                        </a:rPr>
                        <a:t>por </a:t>
                      </a:r>
                      <a:r>
                        <a:rPr lang="es-MX" sz="900" u="none" strike="noStrike" dirty="0" smtClean="0">
                          <a:effectLst/>
                          <a:latin typeface="Myriad Pro Light"/>
                        </a:rPr>
                        <a:t>edad. Se calculan las probabilidades </a:t>
                      </a:r>
                      <a:r>
                        <a:rPr lang="es-MX" sz="900" u="none" strike="noStrike" dirty="0">
                          <a:effectLst/>
                          <a:latin typeface="Myriad Pro Light"/>
                        </a:rPr>
                        <a:t>según status (activo e inactivo</a:t>
                      </a:r>
                      <a:r>
                        <a:rPr lang="es-MX" sz="900" u="none" strike="noStrike" dirty="0" smtClean="0">
                          <a:effectLst/>
                          <a:latin typeface="Myriad Pro Light"/>
                        </a:rPr>
                        <a:t>).</a:t>
                      </a:r>
                      <a:endParaRPr lang="es-MX" sz="900" b="0" i="0" u="none" strike="noStrike" dirty="0">
                        <a:solidFill>
                          <a:srgbClr val="000000"/>
                        </a:solidFill>
                        <a:effectLst/>
                        <a:latin typeface="Myriad Pro Light"/>
                      </a:endParaRPr>
                    </a:p>
                  </a:txBody>
                  <a:tcPr marL="2802" marR="2802" marT="2801" marB="0" anchor="ctr"/>
                </a:tc>
                <a:tc>
                  <a:txBody>
                    <a:bodyPr/>
                    <a:lstStyle/>
                    <a:p>
                      <a:pPr marL="0" marR="0" indent="0" algn="l" defTabSz="457200" rtl="0" eaLnBrk="1" fontAlgn="ctr" latinLnBrk="0" hangingPunct="1">
                        <a:lnSpc>
                          <a:spcPct val="100000"/>
                        </a:lnSpc>
                        <a:spcBef>
                          <a:spcPts val="0"/>
                        </a:spcBef>
                        <a:spcAft>
                          <a:spcPts val="0"/>
                        </a:spcAft>
                        <a:buClrTx/>
                        <a:buSzTx/>
                        <a:buFontTx/>
                        <a:buNone/>
                        <a:tabLst/>
                        <a:defRPr/>
                      </a:pPr>
                      <a:r>
                        <a:rPr lang="es-MX" sz="900" u="none" strike="noStrike" dirty="0" smtClean="0">
                          <a:effectLst/>
                          <a:latin typeface="Myriad Pro Light"/>
                        </a:rPr>
                        <a:t>Estimaciones</a:t>
                      </a:r>
                      <a:r>
                        <a:rPr lang="es-MX" sz="900" u="none" strike="noStrike" baseline="0" dirty="0" smtClean="0">
                          <a:effectLst/>
                          <a:latin typeface="Myriad Pro Light"/>
                        </a:rPr>
                        <a:t> anuales del </a:t>
                      </a:r>
                      <a:r>
                        <a:rPr lang="es-MX" sz="900" u="none" strike="noStrike" dirty="0" smtClean="0">
                          <a:effectLst/>
                          <a:latin typeface="Myriad Pro Light"/>
                        </a:rPr>
                        <a:t>IMSS.</a:t>
                      </a:r>
                      <a:endParaRPr lang="es-MX" sz="900" b="0" i="0" u="none" strike="noStrike" dirty="0" smtClean="0">
                        <a:solidFill>
                          <a:srgbClr val="000000"/>
                        </a:solidFill>
                        <a:effectLst/>
                        <a:latin typeface="Myriad Pro Light"/>
                      </a:endParaRPr>
                    </a:p>
                  </a:txBody>
                  <a:tcPr marL="2802" marR="2802" marT="2801" marB="0" anchor="ctr"/>
                </a:tc>
              </a:tr>
              <a:tr h="448637">
                <a:tc>
                  <a:txBody>
                    <a:bodyPr/>
                    <a:lstStyle/>
                    <a:p>
                      <a:pPr marL="0" marR="0" indent="0" algn="l" defTabSz="457200" rtl="0" eaLnBrk="1" fontAlgn="ctr" latinLnBrk="0" hangingPunct="1">
                        <a:lnSpc>
                          <a:spcPct val="100000"/>
                        </a:lnSpc>
                        <a:spcBef>
                          <a:spcPts val="0"/>
                        </a:spcBef>
                        <a:spcAft>
                          <a:spcPts val="0"/>
                        </a:spcAft>
                        <a:buClrTx/>
                        <a:buSzTx/>
                        <a:buFontTx/>
                        <a:buNone/>
                        <a:tabLst/>
                        <a:defRPr/>
                      </a:pPr>
                      <a:r>
                        <a:rPr lang="es-MX" sz="900" u="none" strike="noStrike" dirty="0" smtClean="0">
                          <a:effectLst/>
                          <a:latin typeface="Myriad Pro Light"/>
                        </a:rPr>
                        <a:t>Tasa de cesantía en edad avanzada</a:t>
                      </a:r>
                      <a:endParaRPr lang="es-MX" sz="900" b="0" i="0" u="none" strike="noStrike" dirty="0" smtClean="0">
                        <a:solidFill>
                          <a:srgbClr val="000000"/>
                        </a:solidFill>
                        <a:effectLst/>
                        <a:latin typeface="Myriad Pro Light"/>
                      </a:endParaRPr>
                    </a:p>
                  </a:txBody>
                  <a:tcPr marL="2802" marR="2802" marT="2801" marB="0" anchor="ctr"/>
                </a:tc>
                <a:tc>
                  <a:txBody>
                    <a:bodyPr/>
                    <a:lstStyle/>
                    <a:p>
                      <a:pPr algn="l" fontAlgn="ctr"/>
                      <a:r>
                        <a:rPr lang="es-MX" sz="900" u="none" strike="noStrike" dirty="0" smtClean="0">
                          <a:effectLst/>
                          <a:latin typeface="Myriad Pro Light"/>
                        </a:rPr>
                        <a:t>Módulo </a:t>
                      </a:r>
                      <a:r>
                        <a:rPr lang="es-MX" sz="900" u="none" strike="noStrike" dirty="0">
                          <a:effectLst/>
                          <a:latin typeface="Myriad Pro Light"/>
                        </a:rPr>
                        <a:t>Poblacional </a:t>
                      </a:r>
                      <a:br>
                        <a:rPr lang="es-MX" sz="900" u="none" strike="noStrike" dirty="0">
                          <a:effectLst/>
                          <a:latin typeface="Myriad Pro Light"/>
                        </a:rPr>
                      </a:br>
                      <a:r>
                        <a:rPr lang="es-MX" sz="900" u="none" strike="noStrike" dirty="0" smtClean="0">
                          <a:effectLst/>
                          <a:latin typeface="Myriad Pro Light"/>
                        </a:rPr>
                        <a:t>Módulo </a:t>
                      </a:r>
                      <a:r>
                        <a:rPr lang="es-MX" sz="900" u="none" strike="noStrike" dirty="0">
                          <a:effectLst/>
                          <a:latin typeface="Myriad Pro Light"/>
                        </a:rPr>
                        <a:t>Demográfico</a:t>
                      </a:r>
                      <a:endParaRPr lang="es-MX" sz="900" b="0" i="0" u="none" strike="noStrike" dirty="0">
                        <a:solidFill>
                          <a:srgbClr val="000000"/>
                        </a:solidFill>
                        <a:effectLst/>
                        <a:latin typeface="Myriad Pro Light"/>
                      </a:endParaRPr>
                    </a:p>
                  </a:txBody>
                  <a:tcPr marL="2802" marR="2802" marT="2801" marB="0" anchor="ctr"/>
                </a:tc>
                <a:tc>
                  <a:txBody>
                    <a:bodyPr/>
                    <a:lstStyle/>
                    <a:p>
                      <a:pPr algn="l" fontAlgn="ctr"/>
                      <a:r>
                        <a:rPr lang="es-MX" sz="900" u="none" strike="noStrike" dirty="0">
                          <a:effectLst/>
                          <a:latin typeface="Myriad Pro Light"/>
                        </a:rPr>
                        <a:t>Vector de </a:t>
                      </a:r>
                      <a:r>
                        <a:rPr lang="es-MX" sz="900" u="none" strike="noStrike" dirty="0" smtClean="0">
                          <a:effectLst/>
                          <a:latin typeface="Myriad Pro Light"/>
                        </a:rPr>
                        <a:t>tasas por edad. Se calculan las probabilidades según </a:t>
                      </a:r>
                      <a:r>
                        <a:rPr lang="es-MX" sz="900" u="none" strike="noStrike" dirty="0">
                          <a:effectLst/>
                          <a:latin typeface="Myriad Pro Light"/>
                        </a:rPr>
                        <a:t>status (activo e inactivo</a:t>
                      </a:r>
                      <a:r>
                        <a:rPr lang="es-MX" sz="900" u="none" strike="noStrike" dirty="0" smtClean="0">
                          <a:effectLst/>
                          <a:latin typeface="Myriad Pro Light"/>
                        </a:rPr>
                        <a:t>).</a:t>
                      </a:r>
                      <a:endParaRPr lang="es-MX" sz="900" b="0" i="0" u="none" strike="noStrike" dirty="0">
                        <a:solidFill>
                          <a:srgbClr val="000000"/>
                        </a:solidFill>
                        <a:effectLst/>
                        <a:latin typeface="Myriad Pro Light"/>
                      </a:endParaRPr>
                    </a:p>
                  </a:txBody>
                  <a:tcPr marL="2802" marR="2802" marT="2801" marB="0" anchor="ctr"/>
                </a:tc>
                <a:tc>
                  <a:txBody>
                    <a:bodyPr/>
                    <a:lstStyle/>
                    <a:p>
                      <a:pPr marL="0" marR="0" indent="0" algn="l" defTabSz="457200" rtl="0" eaLnBrk="1" fontAlgn="ctr" latinLnBrk="0" hangingPunct="1">
                        <a:lnSpc>
                          <a:spcPct val="100000"/>
                        </a:lnSpc>
                        <a:spcBef>
                          <a:spcPts val="0"/>
                        </a:spcBef>
                        <a:spcAft>
                          <a:spcPts val="0"/>
                        </a:spcAft>
                        <a:buClrTx/>
                        <a:buSzTx/>
                        <a:buFontTx/>
                        <a:buNone/>
                        <a:tabLst/>
                        <a:defRPr/>
                      </a:pPr>
                      <a:r>
                        <a:rPr lang="es-MX" sz="900" u="none" strike="noStrike" dirty="0" smtClean="0">
                          <a:effectLst/>
                          <a:latin typeface="Myriad Pro Light"/>
                        </a:rPr>
                        <a:t>Estimaciones</a:t>
                      </a:r>
                      <a:r>
                        <a:rPr lang="es-MX" sz="900" u="none" strike="noStrike" baseline="0" dirty="0" smtClean="0">
                          <a:effectLst/>
                          <a:latin typeface="Myriad Pro Light"/>
                        </a:rPr>
                        <a:t> anuales del </a:t>
                      </a:r>
                      <a:r>
                        <a:rPr lang="es-MX" sz="900" u="none" strike="noStrike" dirty="0" smtClean="0">
                          <a:effectLst/>
                          <a:latin typeface="Myriad Pro Light"/>
                        </a:rPr>
                        <a:t>IMSS.</a:t>
                      </a:r>
                      <a:endParaRPr lang="es-MX" sz="900" b="0" i="0" u="none" strike="noStrike" dirty="0" smtClean="0">
                        <a:solidFill>
                          <a:srgbClr val="000000"/>
                        </a:solidFill>
                        <a:effectLst/>
                        <a:latin typeface="Myriad Pro Light"/>
                      </a:endParaRPr>
                    </a:p>
                  </a:txBody>
                  <a:tcPr marL="2802" marR="2802" marT="2801" marB="0" anchor="ctr"/>
                </a:tc>
              </a:tr>
              <a:tr h="448637">
                <a:tc>
                  <a:txBody>
                    <a:bodyPr/>
                    <a:lstStyle/>
                    <a:p>
                      <a:pPr algn="l" fontAlgn="ctr"/>
                      <a:r>
                        <a:rPr lang="es-MX" sz="900" u="none" strike="noStrike" dirty="0" smtClean="0">
                          <a:effectLst/>
                          <a:latin typeface="Myriad Pro Light"/>
                        </a:rPr>
                        <a:t>Tasa </a:t>
                      </a:r>
                      <a:r>
                        <a:rPr lang="es-MX" sz="900" u="none" strike="noStrike" dirty="0">
                          <a:effectLst/>
                          <a:latin typeface="Myriad Pro Light"/>
                        </a:rPr>
                        <a:t>de </a:t>
                      </a:r>
                      <a:r>
                        <a:rPr lang="es-MX" sz="900" u="none" strike="noStrike" dirty="0" smtClean="0">
                          <a:effectLst/>
                          <a:latin typeface="Myriad Pro Light"/>
                        </a:rPr>
                        <a:t>retiro por vejez</a:t>
                      </a:r>
                      <a:endParaRPr lang="es-MX" sz="900" b="0" i="0" u="none" strike="noStrike" dirty="0">
                        <a:solidFill>
                          <a:srgbClr val="000000"/>
                        </a:solidFill>
                        <a:effectLst/>
                        <a:latin typeface="Myriad Pro Light"/>
                      </a:endParaRPr>
                    </a:p>
                  </a:txBody>
                  <a:tcPr marL="2802" marR="2802" marT="2801" marB="0" anchor="ctr"/>
                </a:tc>
                <a:tc>
                  <a:txBody>
                    <a:bodyPr/>
                    <a:lstStyle/>
                    <a:p>
                      <a:pPr algn="l" fontAlgn="ctr"/>
                      <a:r>
                        <a:rPr lang="es-MX" sz="900" u="none" strike="noStrike" dirty="0" smtClean="0">
                          <a:effectLst/>
                          <a:latin typeface="Myriad Pro Light"/>
                        </a:rPr>
                        <a:t>Módulo </a:t>
                      </a:r>
                      <a:r>
                        <a:rPr lang="es-MX" sz="900" u="none" strike="noStrike" dirty="0">
                          <a:effectLst/>
                          <a:latin typeface="Myriad Pro Light"/>
                        </a:rPr>
                        <a:t>Poblacional </a:t>
                      </a:r>
                      <a:br>
                        <a:rPr lang="es-MX" sz="900" u="none" strike="noStrike" dirty="0">
                          <a:effectLst/>
                          <a:latin typeface="Myriad Pro Light"/>
                        </a:rPr>
                      </a:br>
                      <a:r>
                        <a:rPr lang="es-MX" sz="900" u="none" strike="noStrike" dirty="0" smtClean="0">
                          <a:effectLst/>
                          <a:latin typeface="Myriad Pro Light"/>
                        </a:rPr>
                        <a:t>Módulo </a:t>
                      </a:r>
                      <a:r>
                        <a:rPr lang="es-MX" sz="900" u="none" strike="noStrike" dirty="0">
                          <a:effectLst/>
                          <a:latin typeface="Myriad Pro Light"/>
                        </a:rPr>
                        <a:t>Demográfico</a:t>
                      </a:r>
                      <a:endParaRPr lang="es-MX" sz="900" b="0" i="0" u="none" strike="noStrike" dirty="0">
                        <a:solidFill>
                          <a:srgbClr val="000000"/>
                        </a:solidFill>
                        <a:effectLst/>
                        <a:latin typeface="Myriad Pro Light"/>
                      </a:endParaRPr>
                    </a:p>
                  </a:txBody>
                  <a:tcPr marL="2802" marR="2802" marT="2801" marB="0" anchor="ctr"/>
                </a:tc>
                <a:tc>
                  <a:txBody>
                    <a:bodyPr/>
                    <a:lstStyle/>
                    <a:p>
                      <a:pPr algn="l" fontAlgn="ctr"/>
                      <a:r>
                        <a:rPr lang="es-MX" sz="900" u="none" strike="noStrike" dirty="0">
                          <a:effectLst/>
                          <a:latin typeface="Myriad Pro Light"/>
                        </a:rPr>
                        <a:t>Vector de </a:t>
                      </a:r>
                      <a:r>
                        <a:rPr lang="es-MX" sz="900" u="none" strike="noStrike" dirty="0" smtClean="0">
                          <a:effectLst/>
                          <a:latin typeface="Myriad Pro Light"/>
                        </a:rPr>
                        <a:t>tasas por edad. Se calculan las probabilidades según </a:t>
                      </a:r>
                      <a:r>
                        <a:rPr lang="es-MX" sz="900" u="none" strike="noStrike" dirty="0">
                          <a:effectLst/>
                          <a:latin typeface="Myriad Pro Light"/>
                        </a:rPr>
                        <a:t>status (activo e inactivo</a:t>
                      </a:r>
                      <a:r>
                        <a:rPr lang="es-MX" sz="900" u="none" strike="noStrike" dirty="0" smtClean="0">
                          <a:effectLst/>
                          <a:latin typeface="Myriad Pro Light"/>
                        </a:rPr>
                        <a:t>).</a:t>
                      </a:r>
                      <a:endParaRPr lang="es-MX" sz="900" b="0" i="0" u="none" strike="noStrike" dirty="0">
                        <a:solidFill>
                          <a:srgbClr val="000000"/>
                        </a:solidFill>
                        <a:effectLst/>
                        <a:latin typeface="Myriad Pro Light"/>
                      </a:endParaRPr>
                    </a:p>
                  </a:txBody>
                  <a:tcPr marL="2802" marR="2802" marT="2801" marB="0" anchor="ctr"/>
                </a:tc>
                <a:tc>
                  <a:txBody>
                    <a:bodyPr/>
                    <a:lstStyle/>
                    <a:p>
                      <a:pPr marL="0" marR="0" indent="0" algn="l" defTabSz="457200" rtl="0" eaLnBrk="1" fontAlgn="ctr" latinLnBrk="0" hangingPunct="1">
                        <a:lnSpc>
                          <a:spcPct val="100000"/>
                        </a:lnSpc>
                        <a:spcBef>
                          <a:spcPts val="0"/>
                        </a:spcBef>
                        <a:spcAft>
                          <a:spcPts val="0"/>
                        </a:spcAft>
                        <a:buClrTx/>
                        <a:buSzTx/>
                        <a:buFontTx/>
                        <a:buNone/>
                        <a:tabLst/>
                        <a:defRPr/>
                      </a:pPr>
                      <a:r>
                        <a:rPr lang="es-MX" sz="900" u="none" strike="noStrike" dirty="0" smtClean="0">
                          <a:effectLst/>
                          <a:latin typeface="Myriad Pro Light"/>
                        </a:rPr>
                        <a:t>Estimaciones</a:t>
                      </a:r>
                      <a:r>
                        <a:rPr lang="es-MX" sz="900" u="none" strike="noStrike" baseline="0" dirty="0" smtClean="0">
                          <a:effectLst/>
                          <a:latin typeface="Myriad Pro Light"/>
                        </a:rPr>
                        <a:t> anuales del </a:t>
                      </a:r>
                      <a:r>
                        <a:rPr lang="es-MX" sz="900" u="none" strike="noStrike" dirty="0" smtClean="0">
                          <a:effectLst/>
                          <a:latin typeface="Myriad Pro Light"/>
                        </a:rPr>
                        <a:t>IMSS.</a:t>
                      </a:r>
                      <a:endParaRPr lang="es-MX" sz="900" b="0" i="0" u="none" strike="noStrike" dirty="0" smtClean="0">
                        <a:solidFill>
                          <a:srgbClr val="000000"/>
                        </a:solidFill>
                        <a:effectLst/>
                        <a:latin typeface="Myriad Pro Light"/>
                      </a:endParaRPr>
                    </a:p>
                  </a:txBody>
                  <a:tcPr marL="2802" marR="2802" marT="2801" marB="0" anchor="ctr"/>
                </a:tc>
              </a:tr>
              <a:tr h="299919">
                <a:tc>
                  <a:txBody>
                    <a:bodyPr/>
                    <a:lstStyle/>
                    <a:p>
                      <a:pPr algn="l" fontAlgn="ctr"/>
                      <a:r>
                        <a:rPr lang="es-MX" sz="900" u="none" strike="noStrike" dirty="0" smtClean="0">
                          <a:effectLst/>
                          <a:latin typeface="Myriad Pro Light"/>
                        </a:rPr>
                        <a:t>Porcentaje </a:t>
                      </a:r>
                      <a:r>
                        <a:rPr lang="es-MX" sz="900" u="none" strike="noStrike" dirty="0">
                          <a:effectLst/>
                          <a:latin typeface="Myriad Pro Light"/>
                        </a:rPr>
                        <a:t>de aportación individual</a:t>
                      </a:r>
                      <a:endParaRPr lang="es-MX" sz="900" b="0" i="0" u="none" strike="noStrike" dirty="0">
                        <a:solidFill>
                          <a:srgbClr val="000000"/>
                        </a:solidFill>
                        <a:effectLst/>
                        <a:latin typeface="Myriad Pro Light"/>
                      </a:endParaRPr>
                    </a:p>
                  </a:txBody>
                  <a:tcPr marL="2802" marR="2802" marT="2801" marB="0" anchor="ctr"/>
                </a:tc>
                <a:tc>
                  <a:txBody>
                    <a:bodyPr/>
                    <a:lstStyle/>
                    <a:p>
                      <a:pPr algn="l" fontAlgn="ctr"/>
                      <a:r>
                        <a:rPr lang="es-MX" sz="900" u="none" strike="noStrike" dirty="0" smtClean="0">
                          <a:effectLst/>
                          <a:latin typeface="Myriad Pro Light"/>
                        </a:rPr>
                        <a:t>Módulo </a:t>
                      </a:r>
                      <a:r>
                        <a:rPr lang="es-MX" sz="900" u="none" strike="noStrike" dirty="0">
                          <a:effectLst/>
                          <a:latin typeface="Myriad Pro Light"/>
                        </a:rPr>
                        <a:t>Económico</a:t>
                      </a:r>
                      <a:endParaRPr lang="es-MX" sz="900" b="0" i="0" u="none" strike="noStrike" dirty="0">
                        <a:solidFill>
                          <a:srgbClr val="000000"/>
                        </a:solidFill>
                        <a:effectLst/>
                        <a:latin typeface="Myriad Pro Light"/>
                      </a:endParaRPr>
                    </a:p>
                  </a:txBody>
                  <a:tcPr marL="2802" marR="2802" marT="2801" marB="0" anchor="ctr"/>
                </a:tc>
                <a:tc>
                  <a:txBody>
                    <a:bodyPr/>
                    <a:lstStyle/>
                    <a:p>
                      <a:pPr algn="l" fontAlgn="ctr"/>
                      <a:r>
                        <a:rPr lang="es-MX" sz="900" u="none" strike="noStrike" dirty="0">
                          <a:effectLst/>
                          <a:latin typeface="Myriad Pro Light"/>
                        </a:rPr>
                        <a:t>Vector de porcentajes de aportación por </a:t>
                      </a:r>
                      <a:r>
                        <a:rPr lang="es-MX" sz="900" u="none" strike="noStrike" dirty="0" smtClean="0">
                          <a:effectLst/>
                          <a:latin typeface="Myriad Pro Light"/>
                        </a:rPr>
                        <a:t>año.</a:t>
                      </a:r>
                      <a:endParaRPr lang="es-MX" sz="900" b="0" i="0" u="none" strike="noStrike" dirty="0">
                        <a:solidFill>
                          <a:srgbClr val="000000"/>
                        </a:solidFill>
                        <a:effectLst/>
                        <a:latin typeface="Myriad Pro Light"/>
                      </a:endParaRPr>
                    </a:p>
                  </a:txBody>
                  <a:tcPr marL="2802" marR="2802" marT="2801" marB="0" anchor="ctr"/>
                </a:tc>
                <a:tc>
                  <a:txBody>
                    <a:bodyPr/>
                    <a:lstStyle/>
                    <a:p>
                      <a:pPr algn="l" fontAlgn="ctr"/>
                      <a:r>
                        <a:rPr lang="es-MX" sz="900" u="none" strike="noStrike" dirty="0" smtClean="0">
                          <a:effectLst/>
                          <a:latin typeface="Myriad Pro Light"/>
                        </a:rPr>
                        <a:t>Infonavit</a:t>
                      </a:r>
                      <a:r>
                        <a:rPr lang="es-MX" sz="900" u="none" strike="noStrike" baseline="0" dirty="0" smtClean="0">
                          <a:effectLst/>
                          <a:latin typeface="Myriad Pro Light"/>
                        </a:rPr>
                        <a:t> Recaudación Fiscal.</a:t>
                      </a:r>
                      <a:endParaRPr lang="es-MX" sz="900" b="0" i="0" u="none" strike="noStrike" dirty="0">
                        <a:solidFill>
                          <a:srgbClr val="000000"/>
                        </a:solidFill>
                        <a:effectLst/>
                        <a:latin typeface="Myriad Pro Light"/>
                      </a:endParaRPr>
                    </a:p>
                  </a:txBody>
                  <a:tcPr marL="2802" marR="2802" marT="2801" marB="0" anchor="ctr"/>
                </a:tc>
              </a:tr>
              <a:tr h="299919">
                <a:tc>
                  <a:txBody>
                    <a:bodyPr/>
                    <a:lstStyle/>
                    <a:p>
                      <a:pPr algn="l" fontAlgn="ctr"/>
                      <a:r>
                        <a:rPr lang="es-MX" sz="900" u="none" strike="noStrike" dirty="0" smtClean="0">
                          <a:effectLst/>
                          <a:latin typeface="Myriad Pro Light"/>
                        </a:rPr>
                        <a:t>Sueldo </a:t>
                      </a:r>
                      <a:r>
                        <a:rPr lang="es-MX" sz="900" u="none" strike="noStrike" dirty="0">
                          <a:effectLst/>
                          <a:latin typeface="Myriad Pro Light"/>
                        </a:rPr>
                        <a:t>Diario Integrado (SDI)</a:t>
                      </a:r>
                      <a:endParaRPr lang="es-MX" sz="900" b="0" i="0" u="none" strike="noStrike" dirty="0">
                        <a:solidFill>
                          <a:srgbClr val="000000"/>
                        </a:solidFill>
                        <a:effectLst/>
                        <a:latin typeface="Myriad Pro Light"/>
                      </a:endParaRPr>
                    </a:p>
                  </a:txBody>
                  <a:tcPr marL="2802" marR="2802" marT="2801" marB="0" anchor="ctr"/>
                </a:tc>
                <a:tc>
                  <a:txBody>
                    <a:bodyPr/>
                    <a:lstStyle/>
                    <a:p>
                      <a:pPr algn="l" fontAlgn="ctr"/>
                      <a:r>
                        <a:rPr lang="es-MX" sz="900" u="none" strike="noStrike" dirty="0" smtClean="0">
                          <a:effectLst/>
                          <a:latin typeface="Myriad Pro Light"/>
                        </a:rPr>
                        <a:t>Módulo </a:t>
                      </a:r>
                      <a:r>
                        <a:rPr lang="es-MX" sz="900" u="none" strike="noStrike" dirty="0">
                          <a:effectLst/>
                          <a:latin typeface="Myriad Pro Light"/>
                        </a:rPr>
                        <a:t>Económico</a:t>
                      </a:r>
                      <a:endParaRPr lang="es-MX" sz="900" b="0" i="0" u="none" strike="noStrike" dirty="0">
                        <a:solidFill>
                          <a:srgbClr val="000000"/>
                        </a:solidFill>
                        <a:effectLst/>
                        <a:latin typeface="Myriad Pro Light"/>
                      </a:endParaRPr>
                    </a:p>
                  </a:txBody>
                  <a:tcPr marL="2802" marR="2802" marT="2801" marB="0" anchor="ctr"/>
                </a:tc>
                <a:tc>
                  <a:txBody>
                    <a:bodyPr/>
                    <a:lstStyle/>
                    <a:p>
                      <a:pPr algn="l" fontAlgn="ctr"/>
                      <a:r>
                        <a:rPr lang="es-MX" sz="900" u="none" strike="noStrike" dirty="0">
                          <a:effectLst/>
                          <a:latin typeface="Myriad Pro Light"/>
                        </a:rPr>
                        <a:t>Vector de SDI por edad y por </a:t>
                      </a:r>
                      <a:r>
                        <a:rPr lang="es-MX" sz="900" u="none" strike="noStrike" dirty="0" smtClean="0">
                          <a:effectLst/>
                          <a:latin typeface="Myriad Pro Light"/>
                        </a:rPr>
                        <a:t>año.</a:t>
                      </a:r>
                      <a:endParaRPr lang="es-MX" sz="900" b="0" i="0" u="none" strike="noStrike" dirty="0">
                        <a:solidFill>
                          <a:srgbClr val="000000"/>
                        </a:solidFill>
                        <a:effectLst/>
                        <a:latin typeface="Myriad Pro Light"/>
                      </a:endParaRPr>
                    </a:p>
                  </a:txBody>
                  <a:tcPr marL="2802" marR="2802" marT="2801" marB="0" anchor="ctr"/>
                </a:tc>
                <a:tc>
                  <a:txBody>
                    <a:bodyPr/>
                    <a:lstStyle/>
                    <a:p>
                      <a:pPr algn="l" fontAlgn="ctr"/>
                      <a:r>
                        <a:rPr lang="es-MX" sz="900" u="none" strike="noStrike" dirty="0" smtClean="0">
                          <a:effectLst/>
                          <a:latin typeface="Myriad Pro Light"/>
                        </a:rPr>
                        <a:t>Estimaciones anuales del IMSS</a:t>
                      </a:r>
                      <a:endParaRPr lang="es-MX" sz="900" b="0" i="0" u="none" strike="noStrike" dirty="0">
                        <a:solidFill>
                          <a:srgbClr val="000000"/>
                        </a:solidFill>
                        <a:effectLst/>
                        <a:latin typeface="Myriad Pro Light"/>
                      </a:endParaRPr>
                    </a:p>
                  </a:txBody>
                  <a:tcPr marL="2802" marR="2802" marT="2801" marB="0" anchor="ctr"/>
                </a:tc>
              </a:tr>
              <a:tr h="151202">
                <a:tc>
                  <a:txBody>
                    <a:bodyPr/>
                    <a:lstStyle/>
                    <a:p>
                      <a:pPr algn="l" fontAlgn="ctr"/>
                      <a:r>
                        <a:rPr lang="es-MX" sz="900" u="none" strike="noStrike" dirty="0" smtClean="0">
                          <a:effectLst/>
                          <a:latin typeface="Myriad Pro Light"/>
                        </a:rPr>
                        <a:t>Porcentaje </a:t>
                      </a:r>
                      <a:r>
                        <a:rPr lang="es-MX" sz="900" u="none" strike="noStrike" dirty="0">
                          <a:effectLst/>
                          <a:latin typeface="Myriad Pro Light"/>
                        </a:rPr>
                        <a:t>de crédito fiscal</a:t>
                      </a:r>
                      <a:endParaRPr lang="es-MX" sz="900" b="0" i="0" u="none" strike="noStrike" dirty="0">
                        <a:solidFill>
                          <a:srgbClr val="000000"/>
                        </a:solidFill>
                        <a:effectLst/>
                        <a:latin typeface="Myriad Pro Light"/>
                      </a:endParaRPr>
                    </a:p>
                  </a:txBody>
                  <a:tcPr marL="2802" marR="2802" marT="2801" marB="0" anchor="ctr"/>
                </a:tc>
                <a:tc>
                  <a:txBody>
                    <a:bodyPr/>
                    <a:lstStyle/>
                    <a:p>
                      <a:pPr algn="l" fontAlgn="ctr"/>
                      <a:r>
                        <a:rPr lang="es-MX" sz="900" u="none" strike="noStrike" dirty="0" smtClean="0">
                          <a:effectLst/>
                          <a:latin typeface="Myriad Pro Light"/>
                        </a:rPr>
                        <a:t>Módulo </a:t>
                      </a:r>
                      <a:r>
                        <a:rPr lang="es-MX" sz="900" u="none" strike="noStrike" dirty="0">
                          <a:effectLst/>
                          <a:latin typeface="Myriad Pro Light"/>
                        </a:rPr>
                        <a:t>Económico</a:t>
                      </a:r>
                      <a:endParaRPr lang="es-MX" sz="900" b="0" i="0" u="none" strike="noStrike" dirty="0">
                        <a:solidFill>
                          <a:srgbClr val="000000"/>
                        </a:solidFill>
                        <a:effectLst/>
                        <a:latin typeface="Myriad Pro Light"/>
                      </a:endParaRPr>
                    </a:p>
                  </a:txBody>
                  <a:tcPr marL="2802" marR="2802" marT="2801" marB="0" anchor="ctr"/>
                </a:tc>
                <a:tc>
                  <a:txBody>
                    <a:bodyPr/>
                    <a:lstStyle/>
                    <a:p>
                      <a:pPr algn="l" fontAlgn="ctr"/>
                      <a:r>
                        <a:rPr lang="es-MX" sz="900" u="none" strike="noStrike" dirty="0">
                          <a:effectLst/>
                          <a:latin typeface="Myriad Pro Light"/>
                        </a:rPr>
                        <a:t>Vector de porcentajes por </a:t>
                      </a:r>
                      <a:r>
                        <a:rPr lang="es-MX" sz="900" u="none" strike="noStrike" dirty="0" smtClean="0">
                          <a:effectLst/>
                          <a:latin typeface="Myriad Pro Light"/>
                        </a:rPr>
                        <a:t>año.</a:t>
                      </a:r>
                      <a:endParaRPr lang="es-MX" sz="900" b="0" i="0" u="none" strike="noStrike" dirty="0">
                        <a:solidFill>
                          <a:srgbClr val="000000"/>
                        </a:solidFill>
                        <a:effectLst/>
                        <a:latin typeface="Myriad Pro Light"/>
                      </a:endParaRPr>
                    </a:p>
                  </a:txBody>
                  <a:tcPr marL="2802" marR="2802" marT="2801" marB="0" anchor="ctr"/>
                </a:tc>
                <a:tc>
                  <a:txBody>
                    <a:bodyPr/>
                    <a:lstStyle/>
                    <a:p>
                      <a:pPr algn="l" fontAlgn="ctr"/>
                      <a:r>
                        <a:rPr lang="es-MX" sz="900" u="none" strike="noStrike" dirty="0" smtClean="0">
                          <a:effectLst/>
                          <a:latin typeface="Myriad Pro Light"/>
                        </a:rPr>
                        <a:t>Infonavit Recaudación</a:t>
                      </a:r>
                      <a:r>
                        <a:rPr lang="es-MX" sz="900" u="none" strike="noStrike" baseline="0" dirty="0" smtClean="0">
                          <a:effectLst/>
                          <a:latin typeface="Myriad Pro Light"/>
                        </a:rPr>
                        <a:t> Fiscal.</a:t>
                      </a:r>
                      <a:endParaRPr lang="es-MX" sz="900" b="0" i="0" u="none" strike="noStrike" dirty="0">
                        <a:solidFill>
                          <a:srgbClr val="000000"/>
                        </a:solidFill>
                        <a:effectLst/>
                        <a:latin typeface="Myriad Pro Light"/>
                      </a:endParaRPr>
                    </a:p>
                  </a:txBody>
                  <a:tcPr marL="2802" marR="2802" marT="2801" marB="0" anchor="ctr"/>
                </a:tc>
              </a:tr>
              <a:tr h="299919">
                <a:tc>
                  <a:txBody>
                    <a:bodyPr/>
                    <a:lstStyle/>
                    <a:p>
                      <a:pPr algn="l" fontAlgn="ctr"/>
                      <a:r>
                        <a:rPr lang="es-MX" sz="900" u="none" strike="noStrike" dirty="0" smtClean="0">
                          <a:effectLst/>
                          <a:latin typeface="Myriad Pro Light"/>
                        </a:rPr>
                        <a:t>Densidad </a:t>
                      </a:r>
                      <a:r>
                        <a:rPr lang="es-MX" sz="900" u="none" strike="noStrike" dirty="0">
                          <a:effectLst/>
                          <a:latin typeface="Myriad Pro Light"/>
                        </a:rPr>
                        <a:t>de cotización</a:t>
                      </a:r>
                      <a:endParaRPr lang="es-MX" sz="900" b="0" i="0" u="none" strike="noStrike" dirty="0">
                        <a:solidFill>
                          <a:srgbClr val="000000"/>
                        </a:solidFill>
                        <a:effectLst/>
                        <a:latin typeface="Myriad Pro Light"/>
                      </a:endParaRPr>
                    </a:p>
                  </a:txBody>
                  <a:tcPr marL="2802" marR="2802" marT="2801" marB="0" anchor="ctr"/>
                </a:tc>
                <a:tc>
                  <a:txBody>
                    <a:bodyPr/>
                    <a:lstStyle/>
                    <a:p>
                      <a:pPr algn="l" fontAlgn="ctr"/>
                      <a:r>
                        <a:rPr lang="es-MX" sz="900" u="none" strike="noStrike" dirty="0" smtClean="0">
                          <a:effectLst/>
                          <a:latin typeface="Myriad Pro Light"/>
                        </a:rPr>
                        <a:t>Módulo </a:t>
                      </a:r>
                      <a:r>
                        <a:rPr lang="es-MX" sz="900" u="none" strike="noStrike" dirty="0">
                          <a:effectLst/>
                          <a:latin typeface="Myriad Pro Light"/>
                        </a:rPr>
                        <a:t>Económico</a:t>
                      </a:r>
                      <a:endParaRPr lang="es-MX" sz="900" b="0" i="0" u="none" strike="noStrike" dirty="0">
                        <a:solidFill>
                          <a:srgbClr val="000000"/>
                        </a:solidFill>
                        <a:effectLst/>
                        <a:latin typeface="Myriad Pro Light"/>
                      </a:endParaRPr>
                    </a:p>
                  </a:txBody>
                  <a:tcPr marL="2802" marR="2802" marT="2801" marB="0" anchor="ctr"/>
                </a:tc>
                <a:tc>
                  <a:txBody>
                    <a:bodyPr/>
                    <a:lstStyle/>
                    <a:p>
                      <a:pPr algn="l" fontAlgn="ctr"/>
                      <a:r>
                        <a:rPr lang="es-MX" sz="900" u="none" strike="noStrike" dirty="0">
                          <a:effectLst/>
                          <a:latin typeface="Myriad Pro Light"/>
                        </a:rPr>
                        <a:t>Vector de porcentajes por edad </a:t>
                      </a:r>
                      <a:endParaRPr lang="es-MX" sz="900" u="none" strike="noStrike" dirty="0" smtClean="0">
                        <a:effectLst/>
                        <a:latin typeface="Myriad Pro Light"/>
                      </a:endParaRPr>
                    </a:p>
                    <a:p>
                      <a:pPr algn="l" fontAlgn="ctr"/>
                      <a:r>
                        <a:rPr lang="es-MX" sz="900" u="none" strike="noStrike" dirty="0" smtClean="0">
                          <a:effectLst/>
                          <a:latin typeface="Myriad Pro Light"/>
                        </a:rPr>
                        <a:t>y </a:t>
                      </a:r>
                      <a:r>
                        <a:rPr lang="es-MX" sz="900" u="none" strike="noStrike" dirty="0">
                          <a:effectLst/>
                          <a:latin typeface="Myriad Pro Light"/>
                        </a:rPr>
                        <a:t>por </a:t>
                      </a:r>
                      <a:r>
                        <a:rPr lang="es-MX" sz="900" u="none" strike="noStrike" dirty="0" smtClean="0">
                          <a:effectLst/>
                          <a:latin typeface="Myriad Pro Light"/>
                        </a:rPr>
                        <a:t>año.</a:t>
                      </a:r>
                      <a:endParaRPr lang="es-MX" sz="900" b="0" i="0" u="none" strike="noStrike" dirty="0">
                        <a:solidFill>
                          <a:srgbClr val="000000"/>
                        </a:solidFill>
                        <a:effectLst/>
                        <a:latin typeface="Myriad Pro Light"/>
                      </a:endParaRPr>
                    </a:p>
                  </a:txBody>
                  <a:tcPr marL="2802" marR="2802" marT="2801" marB="0" anchor="ctr"/>
                </a:tc>
                <a:tc>
                  <a:txBody>
                    <a:bodyPr/>
                    <a:lstStyle/>
                    <a:p>
                      <a:pPr algn="l" fontAlgn="ctr"/>
                      <a:r>
                        <a:rPr lang="es-MX" sz="900" u="none" strike="noStrike" dirty="0" smtClean="0">
                          <a:effectLst/>
                          <a:latin typeface="Myriad Pro Light"/>
                        </a:rPr>
                        <a:t>Estimaciones</a:t>
                      </a:r>
                      <a:r>
                        <a:rPr lang="es-MX" sz="900" u="none" strike="noStrike" baseline="0" dirty="0" smtClean="0">
                          <a:effectLst/>
                          <a:latin typeface="Myriad Pro Light"/>
                        </a:rPr>
                        <a:t> anuales del IMSS.</a:t>
                      </a:r>
                      <a:endParaRPr lang="es-MX" sz="900" b="0" i="0" u="none" strike="noStrike" dirty="0">
                        <a:solidFill>
                          <a:srgbClr val="000000"/>
                        </a:solidFill>
                        <a:effectLst/>
                        <a:latin typeface="Myriad Pro Light"/>
                      </a:endParaRPr>
                    </a:p>
                  </a:txBody>
                  <a:tcPr marL="2802" marR="2802" marT="2801" marB="0" anchor="ctr"/>
                </a:tc>
              </a:tr>
              <a:tr h="299919">
                <a:tc>
                  <a:txBody>
                    <a:bodyPr/>
                    <a:lstStyle/>
                    <a:p>
                      <a:pPr algn="l" fontAlgn="ctr"/>
                      <a:r>
                        <a:rPr lang="es-MX" sz="900" u="none" strike="noStrike" dirty="0" smtClean="0">
                          <a:effectLst/>
                          <a:latin typeface="Myriad Pro Light"/>
                        </a:rPr>
                        <a:t>Porcentaje </a:t>
                      </a:r>
                      <a:r>
                        <a:rPr lang="es-MX" sz="900" u="none" strike="noStrike" dirty="0">
                          <a:effectLst/>
                          <a:latin typeface="Myriad Pro Light"/>
                        </a:rPr>
                        <a:t>de pago por Cantidad Básica</a:t>
                      </a:r>
                      <a:endParaRPr lang="es-MX" sz="900" b="0" i="0" u="none" strike="noStrike" dirty="0">
                        <a:solidFill>
                          <a:srgbClr val="000000"/>
                        </a:solidFill>
                        <a:effectLst/>
                        <a:latin typeface="Myriad Pro Light"/>
                      </a:endParaRPr>
                    </a:p>
                  </a:txBody>
                  <a:tcPr marL="2802" marR="2802" marT="2801" marB="0" anchor="ctr"/>
                </a:tc>
                <a:tc>
                  <a:txBody>
                    <a:bodyPr/>
                    <a:lstStyle/>
                    <a:p>
                      <a:pPr algn="l" fontAlgn="ctr"/>
                      <a:r>
                        <a:rPr lang="es-MX" sz="900" u="none" strike="noStrike" dirty="0" smtClean="0">
                          <a:effectLst/>
                          <a:latin typeface="Myriad Pro Light"/>
                        </a:rPr>
                        <a:t>Módulo </a:t>
                      </a:r>
                      <a:r>
                        <a:rPr lang="es-MX" sz="900" u="none" strike="noStrike" dirty="0">
                          <a:effectLst/>
                          <a:latin typeface="Myriad Pro Light"/>
                        </a:rPr>
                        <a:t>de Rendimientos</a:t>
                      </a:r>
                      <a:endParaRPr lang="es-MX" sz="900" b="0" i="0" u="none" strike="noStrike" dirty="0">
                        <a:solidFill>
                          <a:srgbClr val="000000"/>
                        </a:solidFill>
                        <a:effectLst/>
                        <a:latin typeface="Myriad Pro Light"/>
                      </a:endParaRPr>
                    </a:p>
                  </a:txBody>
                  <a:tcPr marL="2802" marR="2802" marT="2801" marB="0" anchor="ctr"/>
                </a:tc>
                <a:tc>
                  <a:txBody>
                    <a:bodyPr/>
                    <a:lstStyle/>
                    <a:p>
                      <a:pPr algn="l" fontAlgn="ctr"/>
                      <a:r>
                        <a:rPr lang="es-MX" sz="900" u="none" strike="noStrike" dirty="0">
                          <a:effectLst/>
                          <a:latin typeface="Myriad Pro Light"/>
                        </a:rPr>
                        <a:t>Vector de porcentajes por </a:t>
                      </a:r>
                      <a:r>
                        <a:rPr lang="es-MX" sz="900" u="none" strike="noStrike" dirty="0" smtClean="0">
                          <a:effectLst/>
                          <a:latin typeface="Myriad Pro Light"/>
                        </a:rPr>
                        <a:t>año.</a:t>
                      </a:r>
                      <a:endParaRPr lang="es-MX" sz="900" b="0" i="0" u="none" strike="noStrike" dirty="0">
                        <a:solidFill>
                          <a:srgbClr val="000000"/>
                        </a:solidFill>
                        <a:effectLst/>
                        <a:latin typeface="Myriad Pro Light"/>
                      </a:endParaRPr>
                    </a:p>
                  </a:txBody>
                  <a:tcPr marL="2802" marR="2802" marT="2801" marB="0" anchor="ctr"/>
                </a:tc>
                <a:tc>
                  <a:txBody>
                    <a:bodyPr/>
                    <a:lstStyle/>
                    <a:p>
                      <a:pPr algn="l" fontAlgn="ctr"/>
                      <a:r>
                        <a:rPr lang="es-MX" sz="900" u="none" strike="noStrike" dirty="0" smtClean="0">
                          <a:effectLst/>
                          <a:latin typeface="Myriad Pro Light"/>
                        </a:rPr>
                        <a:t>Infonavit Tesorería</a:t>
                      </a:r>
                      <a:r>
                        <a:rPr lang="es-MX" sz="900" u="none" strike="noStrike" baseline="0" dirty="0" smtClean="0">
                          <a:effectLst/>
                          <a:latin typeface="Myriad Pro Light"/>
                        </a:rPr>
                        <a:t> y Finanzas.</a:t>
                      </a:r>
                      <a:endParaRPr lang="es-MX" sz="900" b="0" i="0" u="none" strike="noStrike" dirty="0">
                        <a:solidFill>
                          <a:srgbClr val="000000"/>
                        </a:solidFill>
                        <a:effectLst/>
                        <a:latin typeface="Myriad Pro Light"/>
                      </a:endParaRPr>
                    </a:p>
                  </a:txBody>
                  <a:tcPr marL="2802" marR="2802" marT="2801" marB="0" anchor="ctr"/>
                </a:tc>
              </a:tr>
              <a:tr h="299919">
                <a:tc>
                  <a:txBody>
                    <a:bodyPr/>
                    <a:lstStyle/>
                    <a:p>
                      <a:pPr algn="l" fontAlgn="ctr"/>
                      <a:r>
                        <a:rPr lang="es-MX" sz="900" u="none" strike="noStrike" dirty="0" smtClean="0">
                          <a:effectLst/>
                          <a:latin typeface="Myriad Pro Light"/>
                        </a:rPr>
                        <a:t>Porcentaje </a:t>
                      </a:r>
                      <a:r>
                        <a:rPr lang="es-MX" sz="900" u="none" strike="noStrike" dirty="0">
                          <a:effectLst/>
                          <a:latin typeface="Myriad Pro Light"/>
                        </a:rPr>
                        <a:t>de pago por Cantidad de Ajuste</a:t>
                      </a:r>
                      <a:endParaRPr lang="es-MX" sz="900" b="0" i="0" u="none" strike="noStrike" dirty="0">
                        <a:solidFill>
                          <a:srgbClr val="000000"/>
                        </a:solidFill>
                        <a:effectLst/>
                        <a:latin typeface="Myriad Pro Light"/>
                      </a:endParaRPr>
                    </a:p>
                  </a:txBody>
                  <a:tcPr marL="2802" marR="2802" marT="2801" marB="0" anchor="ctr"/>
                </a:tc>
                <a:tc>
                  <a:txBody>
                    <a:bodyPr/>
                    <a:lstStyle/>
                    <a:p>
                      <a:pPr algn="l" fontAlgn="ctr"/>
                      <a:r>
                        <a:rPr lang="es-MX" sz="900" u="none" strike="noStrike" dirty="0" smtClean="0">
                          <a:effectLst/>
                          <a:latin typeface="Myriad Pro Light"/>
                        </a:rPr>
                        <a:t>Módulo </a:t>
                      </a:r>
                      <a:r>
                        <a:rPr lang="es-MX" sz="900" u="none" strike="noStrike" dirty="0">
                          <a:effectLst/>
                          <a:latin typeface="Myriad Pro Light"/>
                        </a:rPr>
                        <a:t>de Rendimientos</a:t>
                      </a:r>
                      <a:endParaRPr lang="es-MX" sz="900" b="0" i="0" u="none" strike="noStrike" dirty="0">
                        <a:solidFill>
                          <a:srgbClr val="000000"/>
                        </a:solidFill>
                        <a:effectLst/>
                        <a:latin typeface="Myriad Pro Light"/>
                      </a:endParaRPr>
                    </a:p>
                  </a:txBody>
                  <a:tcPr marL="2802" marR="2802" marT="2801" marB="0" anchor="ctr"/>
                </a:tc>
                <a:tc>
                  <a:txBody>
                    <a:bodyPr/>
                    <a:lstStyle/>
                    <a:p>
                      <a:pPr algn="l" fontAlgn="ctr"/>
                      <a:r>
                        <a:rPr lang="es-MX" sz="900" u="none" strike="noStrike" dirty="0">
                          <a:effectLst/>
                          <a:latin typeface="Myriad Pro Light"/>
                        </a:rPr>
                        <a:t>Vector de porcentajes por </a:t>
                      </a:r>
                      <a:r>
                        <a:rPr lang="es-MX" sz="900" u="none" strike="noStrike" dirty="0" smtClean="0">
                          <a:effectLst/>
                          <a:latin typeface="Myriad Pro Light"/>
                        </a:rPr>
                        <a:t>año.</a:t>
                      </a:r>
                      <a:endParaRPr lang="es-MX" sz="900" b="0" i="0" u="none" strike="noStrike" dirty="0">
                        <a:solidFill>
                          <a:srgbClr val="000000"/>
                        </a:solidFill>
                        <a:effectLst/>
                        <a:latin typeface="Myriad Pro Light"/>
                      </a:endParaRPr>
                    </a:p>
                  </a:txBody>
                  <a:tcPr marL="2802" marR="2802" marT="2801" marB="0" anchor="ctr"/>
                </a:tc>
                <a:tc>
                  <a:txBody>
                    <a:bodyPr/>
                    <a:lstStyle/>
                    <a:p>
                      <a:pPr algn="l" fontAlgn="ctr"/>
                      <a:r>
                        <a:rPr lang="es-MX" sz="900" u="none" strike="noStrike" dirty="0" smtClean="0">
                          <a:effectLst/>
                          <a:latin typeface="Myriad Pro Light"/>
                        </a:rPr>
                        <a:t>Infonavit Tesorería</a:t>
                      </a:r>
                      <a:r>
                        <a:rPr lang="es-MX" sz="900" u="none" strike="noStrike" baseline="0" dirty="0" smtClean="0">
                          <a:effectLst/>
                          <a:latin typeface="Myriad Pro Light"/>
                        </a:rPr>
                        <a:t> y Finanzas.</a:t>
                      </a:r>
                      <a:endParaRPr lang="es-MX" sz="900" b="0" i="0" u="none" strike="noStrike" dirty="0">
                        <a:solidFill>
                          <a:srgbClr val="000000"/>
                        </a:solidFill>
                        <a:effectLst/>
                        <a:latin typeface="Myriad Pro Light"/>
                      </a:endParaRPr>
                    </a:p>
                  </a:txBody>
                  <a:tcPr marL="2802" marR="2802" marT="2801" marB="0" anchor="ctr"/>
                </a:tc>
              </a:tr>
              <a:tr h="299919">
                <a:tc>
                  <a:txBody>
                    <a:bodyPr/>
                    <a:lstStyle/>
                    <a:p>
                      <a:pPr algn="l" fontAlgn="ctr"/>
                      <a:r>
                        <a:rPr lang="es-MX" sz="900" u="none" strike="noStrike" dirty="0" smtClean="0">
                          <a:effectLst/>
                          <a:latin typeface="Myriad Pro Light"/>
                        </a:rPr>
                        <a:t>Transiciones </a:t>
                      </a:r>
                      <a:r>
                        <a:rPr lang="es-MX" sz="900" u="none" strike="noStrike" dirty="0">
                          <a:effectLst/>
                          <a:latin typeface="Myriad Pro Light"/>
                        </a:rPr>
                        <a:t>entre estatus </a:t>
                      </a:r>
                      <a:br>
                        <a:rPr lang="es-MX" sz="900" u="none" strike="noStrike" dirty="0">
                          <a:effectLst/>
                          <a:latin typeface="Myriad Pro Light"/>
                        </a:rPr>
                      </a:br>
                      <a:r>
                        <a:rPr lang="es-MX" sz="900" u="none" strike="noStrike" dirty="0">
                          <a:effectLst/>
                          <a:latin typeface="Myriad Pro Light"/>
                        </a:rPr>
                        <a:t>(Activos - Inactivos)</a:t>
                      </a:r>
                      <a:endParaRPr lang="es-MX" sz="900" b="0" i="0" u="none" strike="noStrike" dirty="0">
                        <a:solidFill>
                          <a:srgbClr val="000000"/>
                        </a:solidFill>
                        <a:effectLst/>
                        <a:latin typeface="Myriad Pro Light"/>
                      </a:endParaRPr>
                    </a:p>
                  </a:txBody>
                  <a:tcPr marL="2802" marR="2802" marT="2801" marB="0" anchor="ctr"/>
                </a:tc>
                <a:tc>
                  <a:txBody>
                    <a:bodyPr/>
                    <a:lstStyle/>
                    <a:p>
                      <a:pPr algn="l" fontAlgn="ctr"/>
                      <a:r>
                        <a:rPr lang="es-MX" sz="900" u="none" strike="noStrike" dirty="0">
                          <a:effectLst/>
                          <a:latin typeface="Myriad Pro Light"/>
                        </a:rPr>
                        <a:t>Módulo Dinámica de </a:t>
                      </a:r>
                      <a:r>
                        <a:rPr lang="es-MX" sz="900" u="none" strike="noStrike" dirty="0" err="1">
                          <a:effectLst/>
                          <a:latin typeface="Myriad Pro Light"/>
                        </a:rPr>
                        <a:t>Derechohabiencia</a:t>
                      </a:r>
                      <a:endParaRPr lang="es-MX" sz="900" b="0" i="0" u="none" strike="noStrike" dirty="0">
                        <a:solidFill>
                          <a:srgbClr val="000000"/>
                        </a:solidFill>
                        <a:effectLst/>
                        <a:latin typeface="Myriad Pro Light"/>
                      </a:endParaRPr>
                    </a:p>
                  </a:txBody>
                  <a:tcPr marL="2802" marR="2802" marT="2801" marB="0" anchor="ctr"/>
                </a:tc>
                <a:tc>
                  <a:txBody>
                    <a:bodyPr/>
                    <a:lstStyle/>
                    <a:p>
                      <a:pPr algn="l" fontAlgn="ctr"/>
                      <a:r>
                        <a:rPr lang="es-MX" sz="900" u="none" strike="noStrike" dirty="0" smtClean="0">
                          <a:effectLst/>
                          <a:latin typeface="Myriad Pro Light"/>
                        </a:rPr>
                        <a:t>Matriz </a:t>
                      </a:r>
                      <a:r>
                        <a:rPr lang="es-MX" sz="900" u="none" strike="noStrike" dirty="0">
                          <a:effectLst/>
                          <a:latin typeface="Myriad Pro Light"/>
                        </a:rPr>
                        <a:t>de porcentajes por edad </a:t>
                      </a:r>
                      <a:endParaRPr lang="es-MX" sz="900" u="none" strike="noStrike" dirty="0" smtClean="0">
                        <a:effectLst/>
                        <a:latin typeface="Myriad Pro Light"/>
                      </a:endParaRPr>
                    </a:p>
                    <a:p>
                      <a:pPr algn="l" fontAlgn="ctr"/>
                      <a:r>
                        <a:rPr lang="es-MX" sz="900" u="none" strike="noStrike" dirty="0" smtClean="0">
                          <a:effectLst/>
                          <a:latin typeface="Myriad Pro Light"/>
                        </a:rPr>
                        <a:t>y </a:t>
                      </a:r>
                      <a:r>
                        <a:rPr lang="es-MX" sz="900" u="none" strike="noStrike" dirty="0">
                          <a:effectLst/>
                          <a:latin typeface="Myriad Pro Light"/>
                        </a:rPr>
                        <a:t>por </a:t>
                      </a:r>
                      <a:r>
                        <a:rPr lang="es-MX" sz="900" u="none" strike="noStrike" dirty="0" smtClean="0">
                          <a:effectLst/>
                          <a:latin typeface="Myriad Pro Light"/>
                        </a:rPr>
                        <a:t>estado.</a:t>
                      </a:r>
                      <a:endParaRPr lang="es-MX" sz="900" b="0" i="0" u="none" strike="noStrike" dirty="0">
                        <a:solidFill>
                          <a:srgbClr val="000000"/>
                        </a:solidFill>
                        <a:effectLst/>
                        <a:latin typeface="Myriad Pro Light"/>
                      </a:endParaRPr>
                    </a:p>
                  </a:txBody>
                  <a:tcPr marL="2802" marR="2802" marT="2801" marB="0" anchor="ctr"/>
                </a:tc>
                <a:tc>
                  <a:txBody>
                    <a:bodyPr/>
                    <a:lstStyle/>
                    <a:p>
                      <a:pPr algn="l" fontAlgn="ctr"/>
                      <a:r>
                        <a:rPr lang="es-MX" sz="900" u="none" strike="noStrike" dirty="0" smtClean="0">
                          <a:effectLst/>
                          <a:latin typeface="Myriad Pro Light"/>
                        </a:rPr>
                        <a:t>Infonavit Base de Cartera.</a:t>
                      </a:r>
                      <a:endParaRPr lang="es-MX" sz="900" b="0" i="0" u="none" strike="noStrike" dirty="0">
                        <a:solidFill>
                          <a:srgbClr val="000000"/>
                        </a:solidFill>
                        <a:effectLst/>
                        <a:latin typeface="Myriad Pro Light"/>
                      </a:endParaRPr>
                    </a:p>
                  </a:txBody>
                  <a:tcPr marL="2802" marR="2802" marT="2801" marB="0" anchor="ctr"/>
                </a:tc>
              </a:tr>
              <a:tr h="448637">
                <a:tc>
                  <a:txBody>
                    <a:bodyPr/>
                    <a:lstStyle/>
                    <a:p>
                      <a:pPr algn="l" fontAlgn="ctr"/>
                      <a:r>
                        <a:rPr lang="es-MX" sz="900" u="none" strike="noStrike" dirty="0" smtClean="0">
                          <a:effectLst/>
                          <a:latin typeface="Myriad Pro Light"/>
                        </a:rPr>
                        <a:t>Nivel </a:t>
                      </a:r>
                      <a:r>
                        <a:rPr lang="es-MX" sz="900" u="none" strike="noStrike" dirty="0">
                          <a:effectLst/>
                          <a:latin typeface="Myriad Pro Light"/>
                        </a:rPr>
                        <a:t>de reclamo</a:t>
                      </a:r>
                      <a:endParaRPr lang="es-MX" sz="900" b="0" i="0" u="none" strike="noStrike" dirty="0">
                        <a:solidFill>
                          <a:srgbClr val="000000"/>
                        </a:solidFill>
                        <a:effectLst/>
                        <a:latin typeface="Myriad Pro Light"/>
                      </a:endParaRPr>
                    </a:p>
                  </a:txBody>
                  <a:tcPr marL="2802" marR="2802" marT="2801" marB="0" anchor="ctr"/>
                </a:tc>
                <a:tc>
                  <a:txBody>
                    <a:bodyPr/>
                    <a:lstStyle/>
                    <a:p>
                      <a:pPr algn="l" fontAlgn="ctr"/>
                      <a:r>
                        <a:rPr lang="es-MX" sz="900" u="none" strike="noStrike" dirty="0" smtClean="0">
                          <a:effectLst/>
                          <a:latin typeface="Myriad Pro Light"/>
                        </a:rPr>
                        <a:t>Módulo </a:t>
                      </a:r>
                      <a:r>
                        <a:rPr lang="es-MX" sz="900" u="none" strike="noStrike" dirty="0">
                          <a:effectLst/>
                          <a:latin typeface="Myriad Pro Light"/>
                        </a:rPr>
                        <a:t>Dinámica de </a:t>
                      </a:r>
                      <a:r>
                        <a:rPr lang="es-MX" sz="900" u="none" strike="noStrike" dirty="0" err="1">
                          <a:effectLst/>
                          <a:latin typeface="Myriad Pro Light"/>
                        </a:rPr>
                        <a:t>Derechohabiencia</a:t>
                      </a:r>
                      <a:endParaRPr lang="es-MX" sz="900" b="0" i="0" u="none" strike="noStrike" dirty="0">
                        <a:solidFill>
                          <a:srgbClr val="000000"/>
                        </a:solidFill>
                        <a:effectLst/>
                        <a:latin typeface="Myriad Pro Light"/>
                      </a:endParaRPr>
                    </a:p>
                  </a:txBody>
                  <a:tcPr marL="2802" marR="2802" marT="2801" marB="0" anchor="ctr"/>
                </a:tc>
                <a:tc>
                  <a:txBody>
                    <a:bodyPr/>
                    <a:lstStyle/>
                    <a:p>
                      <a:pPr algn="l" fontAlgn="ctr"/>
                      <a:r>
                        <a:rPr lang="es-MX" sz="900" u="none" strike="noStrike" dirty="0" smtClean="0">
                          <a:effectLst/>
                          <a:latin typeface="Myriad Pro Light"/>
                        </a:rPr>
                        <a:t>Vectores </a:t>
                      </a:r>
                      <a:r>
                        <a:rPr lang="es-MX" sz="900" u="none" strike="noStrike" dirty="0">
                          <a:effectLst/>
                          <a:latin typeface="Myriad Pro Light"/>
                        </a:rPr>
                        <a:t>de porcentaje por edad y por año según status (activo e inactivo</a:t>
                      </a:r>
                      <a:r>
                        <a:rPr lang="es-MX" sz="900" u="none" strike="noStrike" dirty="0" smtClean="0">
                          <a:effectLst/>
                          <a:latin typeface="Myriad Pro Light"/>
                        </a:rPr>
                        <a:t>).</a:t>
                      </a:r>
                      <a:r>
                        <a:rPr lang="es-MX" sz="900" u="none" strike="noStrike" baseline="0" dirty="0" smtClean="0">
                          <a:effectLst/>
                          <a:latin typeface="Myriad Pro Light"/>
                        </a:rPr>
                        <a:t> </a:t>
                      </a:r>
                      <a:endParaRPr lang="es-MX" sz="900" b="0" i="0" u="none" strike="noStrike" dirty="0">
                        <a:solidFill>
                          <a:srgbClr val="000000"/>
                        </a:solidFill>
                        <a:effectLst/>
                        <a:latin typeface="Myriad Pro Light"/>
                      </a:endParaRPr>
                    </a:p>
                  </a:txBody>
                  <a:tcPr marL="2802" marR="2802" marT="2801" marB="0" anchor="ctr"/>
                </a:tc>
                <a:tc>
                  <a:txBody>
                    <a:bodyPr/>
                    <a:lstStyle/>
                    <a:p>
                      <a:pPr algn="l" fontAlgn="ctr"/>
                      <a:r>
                        <a:rPr lang="es-MX" sz="900" u="none" strike="noStrike" dirty="0" smtClean="0">
                          <a:effectLst/>
                          <a:latin typeface="Myriad Pro Light"/>
                        </a:rPr>
                        <a:t>A</a:t>
                      </a:r>
                      <a:r>
                        <a:rPr lang="es-MX" sz="900" u="none" strike="noStrike" baseline="0" dirty="0" smtClean="0">
                          <a:effectLst/>
                          <a:latin typeface="Myriad Pro Light"/>
                        </a:rPr>
                        <a:t>juste de las salidas demográficas de acuerdo a los niveles estimados por el  Infonavit.</a:t>
                      </a:r>
                      <a:endParaRPr lang="es-MX" sz="900" b="0" i="0" u="none" strike="noStrike" dirty="0">
                        <a:solidFill>
                          <a:srgbClr val="000000"/>
                        </a:solidFill>
                        <a:effectLst/>
                        <a:latin typeface="Myriad Pro Light"/>
                      </a:endParaRPr>
                    </a:p>
                  </a:txBody>
                  <a:tcPr marL="2802" marR="2802" marT="2801" marB="0" anchor="ctr"/>
                </a:tc>
              </a:tr>
              <a:tr h="299919">
                <a:tc>
                  <a:txBody>
                    <a:bodyPr/>
                    <a:lstStyle/>
                    <a:p>
                      <a:pPr algn="l" fontAlgn="ctr"/>
                      <a:r>
                        <a:rPr lang="es-MX" sz="900" u="none" strike="noStrike" dirty="0" smtClean="0">
                          <a:effectLst/>
                          <a:latin typeface="Myriad Pro Light"/>
                        </a:rPr>
                        <a:t>Distribución </a:t>
                      </a:r>
                      <a:r>
                        <a:rPr lang="es-MX" sz="900" u="none" strike="noStrike" dirty="0">
                          <a:effectLst/>
                          <a:latin typeface="Myriad Pro Light"/>
                        </a:rPr>
                        <a:t>anual de las aportaciones</a:t>
                      </a:r>
                      <a:endParaRPr lang="es-MX" sz="900" b="0" i="0" u="none" strike="noStrike" dirty="0">
                        <a:solidFill>
                          <a:srgbClr val="000000"/>
                        </a:solidFill>
                        <a:effectLst/>
                        <a:latin typeface="Myriad Pro Light"/>
                      </a:endParaRPr>
                    </a:p>
                  </a:txBody>
                  <a:tcPr marL="2802" marR="2802" marT="2801" marB="0" anchor="ctr"/>
                </a:tc>
                <a:tc>
                  <a:txBody>
                    <a:bodyPr/>
                    <a:lstStyle/>
                    <a:p>
                      <a:pPr algn="l" fontAlgn="ctr"/>
                      <a:r>
                        <a:rPr lang="es-MX" sz="900" u="none" strike="noStrike" dirty="0" smtClean="0">
                          <a:effectLst/>
                          <a:latin typeface="Myriad Pro Light"/>
                        </a:rPr>
                        <a:t>Módulo </a:t>
                      </a:r>
                      <a:r>
                        <a:rPr lang="es-MX" sz="900" u="none" strike="noStrike" dirty="0">
                          <a:effectLst/>
                          <a:latin typeface="Myriad Pro Light"/>
                        </a:rPr>
                        <a:t>Económico</a:t>
                      </a:r>
                      <a:endParaRPr lang="es-MX" sz="900" b="0" i="0" u="none" strike="noStrike" dirty="0">
                        <a:solidFill>
                          <a:srgbClr val="000000"/>
                        </a:solidFill>
                        <a:effectLst/>
                        <a:latin typeface="Myriad Pro Light"/>
                      </a:endParaRPr>
                    </a:p>
                  </a:txBody>
                  <a:tcPr marL="2802" marR="2802" marT="2801" marB="0" anchor="ctr"/>
                </a:tc>
                <a:tc>
                  <a:txBody>
                    <a:bodyPr/>
                    <a:lstStyle/>
                    <a:p>
                      <a:pPr algn="l" fontAlgn="ctr"/>
                      <a:r>
                        <a:rPr lang="es-MX" sz="900" u="none" strike="noStrike" dirty="0">
                          <a:effectLst/>
                          <a:latin typeface="Myriad Pro Light"/>
                        </a:rPr>
                        <a:t>Vector de porcentaje de aportaciones por año </a:t>
                      </a:r>
                      <a:r>
                        <a:rPr lang="es-MX" sz="900" u="none" strike="noStrike" dirty="0" smtClean="0">
                          <a:effectLst/>
                          <a:latin typeface="Myriad Pro Light"/>
                        </a:rPr>
                        <a:t>(población activa).</a:t>
                      </a:r>
                      <a:endParaRPr lang="es-MX" sz="900" b="0" i="0" u="none" strike="noStrike" dirty="0">
                        <a:solidFill>
                          <a:srgbClr val="000000"/>
                        </a:solidFill>
                        <a:effectLst/>
                        <a:latin typeface="Myriad Pro Light"/>
                      </a:endParaRPr>
                    </a:p>
                  </a:txBody>
                  <a:tcPr marL="2802" marR="2802" marT="2801" marB="0" anchor="ctr"/>
                </a:tc>
                <a:tc>
                  <a:txBody>
                    <a:bodyPr/>
                    <a:lstStyle/>
                    <a:p>
                      <a:pPr algn="l" fontAlgn="ctr"/>
                      <a:r>
                        <a:rPr lang="es-MX" sz="900" u="none" strike="noStrike" dirty="0" smtClean="0">
                          <a:effectLst/>
                          <a:latin typeface="Myriad Pro Light"/>
                        </a:rPr>
                        <a:t>Infonavit Recaudación Fiscal.</a:t>
                      </a:r>
                      <a:endParaRPr lang="es-MX" sz="900" b="0" i="0" u="none" strike="noStrike" dirty="0">
                        <a:solidFill>
                          <a:srgbClr val="000000"/>
                        </a:solidFill>
                        <a:effectLst/>
                        <a:latin typeface="Myriad Pro Light"/>
                      </a:endParaRPr>
                    </a:p>
                  </a:txBody>
                  <a:tcPr marL="2802" marR="2802" marT="2801" marB="0" anchor="ctr"/>
                </a:tc>
              </a:tr>
            </a:tbl>
          </a:graphicData>
        </a:graphic>
      </p:graphicFrame>
      <p:sp>
        <p:nvSpPr>
          <p:cNvPr id="8" name="7 Botón de acción: Hacia atrás o Anterior">
            <a:hlinkClick r:id="rId2" action="ppaction://hlinksldjump" highlightClick="1"/>
          </p:cNvPr>
          <p:cNvSpPr/>
          <p:nvPr/>
        </p:nvSpPr>
        <p:spPr>
          <a:xfrm>
            <a:off x="7798058" y="6618397"/>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3118452561"/>
      </p:ext>
    </p:extLst>
  </p:cSld>
  <p:clrMapOvr>
    <a:masterClrMapping/>
  </p:clrMapOvr>
  <p:timing>
    <p:tnLst>
      <p:par>
        <p:cTn id="1" dur="indefinite" restart="never" nodeType="tmRoot"/>
      </p:par>
    </p:tn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10 Título"/>
          <p:cNvSpPr>
            <a:spLocks noGrp="1"/>
          </p:cNvSpPr>
          <p:nvPr>
            <p:ph type="title"/>
          </p:nvPr>
        </p:nvSpPr>
        <p:spPr>
          <a:xfrm>
            <a:off x="457200" y="390525"/>
            <a:ext cx="6096000" cy="631825"/>
          </a:xfrm>
        </p:spPr>
        <p:txBody>
          <a:bodyPr>
            <a:noAutofit/>
          </a:bodyPr>
          <a:lstStyle/>
          <a:p>
            <a:pPr>
              <a:defRPr/>
            </a:pPr>
            <a:r>
              <a:rPr lang="es-MX" sz="2000" b="1" dirty="0" smtClean="0">
                <a:latin typeface="Century Gothic" panose="020B0502020202020204" pitchFamily="34" charset="0"/>
              </a:rPr>
              <a:t>Factores de Riesgo</a:t>
            </a:r>
            <a:r>
              <a:rPr lang="es-MX" sz="2000" dirty="0" smtClean="0">
                <a:latin typeface="Century Gothic" panose="020B0502020202020204" pitchFamily="34" charset="0"/>
              </a:rPr>
              <a:t/>
            </a:r>
            <a:br>
              <a:rPr lang="es-MX" sz="2000" dirty="0" smtClean="0">
                <a:latin typeface="Century Gothic" panose="020B0502020202020204" pitchFamily="34" charset="0"/>
              </a:rPr>
            </a:br>
            <a:r>
              <a:rPr lang="es-MX" sz="2000" dirty="0" smtClean="0">
                <a:latin typeface="Century Gothic" panose="020B0502020202020204" pitchFamily="34" charset="0"/>
              </a:rPr>
              <a:t>Tasas de </a:t>
            </a:r>
            <a:r>
              <a:rPr lang="es-MX" sz="2000" dirty="0">
                <a:latin typeface="Century Gothic" panose="020B0502020202020204" pitchFamily="34" charset="0"/>
              </a:rPr>
              <a:t>M</a:t>
            </a:r>
            <a:r>
              <a:rPr lang="es-MX" sz="2000" dirty="0" smtClean="0">
                <a:latin typeface="Century Gothic" panose="020B0502020202020204" pitchFamily="34" charset="0"/>
              </a:rPr>
              <a:t>ortalidad, Invalidez y Retiro</a:t>
            </a:r>
            <a:endParaRPr lang="es-MX" sz="2000" dirty="0">
              <a:latin typeface="Century Gothic" panose="020B0502020202020204" pitchFamily="34" charset="0"/>
            </a:endParaRPr>
          </a:p>
        </p:txBody>
      </p:sp>
      <p:sp>
        <p:nvSpPr>
          <p:cNvPr id="34819" name="3 Marcador de número de diapositiva"/>
          <p:cNvSpPr>
            <a:spLocks noGrp="1"/>
          </p:cNvSpPr>
          <p:nvPr>
            <p:ph type="sldNum" sz="quarter" idx="12"/>
          </p:nvPr>
        </p:nvSpPr>
        <p:spPr bwMode="auto">
          <a:xfrm>
            <a:off x="6553199" y="6356350"/>
            <a:ext cx="2470399" cy="50165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itchFamily="34" charset="0"/>
              <a:buChar char="•"/>
              <a:defRPr sz="2800">
                <a:solidFill>
                  <a:schemeClr val="tx1"/>
                </a:solidFill>
                <a:latin typeface="Myriad Pro Light"/>
                <a:ea typeface="Myriad Pro Light"/>
                <a:cs typeface="Myriad Pro Light"/>
              </a:defRPr>
            </a:lvl1pPr>
            <a:lvl2pPr marL="742950" indent="-285750">
              <a:spcBef>
                <a:spcPct val="20000"/>
              </a:spcBef>
              <a:buFont typeface="Arial" pitchFamily="34" charset="0"/>
              <a:buChar char="–"/>
              <a:defRPr sz="2400">
                <a:solidFill>
                  <a:schemeClr val="tx1"/>
                </a:solidFill>
                <a:latin typeface="Myriad Pro Light"/>
                <a:ea typeface="Myriad Pro Light"/>
                <a:cs typeface="Myriad Pro Light"/>
              </a:defRPr>
            </a:lvl2pPr>
            <a:lvl3pPr marL="1143000" indent="-228600">
              <a:spcBef>
                <a:spcPct val="20000"/>
              </a:spcBef>
              <a:buFont typeface="Arial" pitchFamily="34" charset="0"/>
              <a:buChar char="•"/>
              <a:defRPr sz="2000">
                <a:solidFill>
                  <a:schemeClr val="tx1"/>
                </a:solidFill>
                <a:latin typeface="Myriad Pro Light"/>
                <a:ea typeface="Myriad Pro Light"/>
                <a:cs typeface="Myriad Pro Light"/>
              </a:defRPr>
            </a:lvl3pPr>
            <a:lvl4pPr marL="1600200" indent="-228600">
              <a:spcBef>
                <a:spcPct val="20000"/>
              </a:spcBef>
              <a:buFont typeface="Arial" pitchFamily="34" charset="0"/>
              <a:buChar char="–"/>
              <a:defRPr>
                <a:solidFill>
                  <a:schemeClr val="tx1"/>
                </a:solidFill>
                <a:latin typeface="Myriad Pro Light"/>
                <a:ea typeface="Myriad Pro Light"/>
                <a:cs typeface="Myriad Pro Light"/>
              </a:defRPr>
            </a:lvl4pPr>
            <a:lvl5pPr marL="2057400" indent="-228600">
              <a:spcBef>
                <a:spcPct val="20000"/>
              </a:spcBef>
              <a:buFont typeface="Arial" pitchFamily="34" charset="0"/>
              <a:buChar char="»"/>
              <a:defRPr>
                <a:solidFill>
                  <a:schemeClr val="tx1"/>
                </a:solidFill>
                <a:latin typeface="Myriad Pro Light"/>
                <a:ea typeface="Myriad Pro Light"/>
                <a:cs typeface="Myriad Pro Light"/>
              </a:defRPr>
            </a:lvl5pPr>
            <a:lvl6pPr marL="25146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6pPr>
            <a:lvl7pPr marL="29718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7pPr>
            <a:lvl8pPr marL="34290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8pPr>
            <a:lvl9pPr marL="38862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9pPr>
          </a:lstStyle>
          <a:p>
            <a:pPr>
              <a:spcBef>
                <a:spcPct val="0"/>
              </a:spcBef>
              <a:buFontTx/>
              <a:buNone/>
            </a:pPr>
            <a:fld id="{6730054A-63B8-4A1D-922C-BCF5E5304627}" type="slidenum">
              <a:rPr lang="es-ES" altLang="es-MX" sz="1200">
                <a:solidFill>
                  <a:srgbClr val="898989"/>
                </a:solidFill>
                <a:ea typeface="Myriad Pro"/>
                <a:cs typeface="Myriad Pro"/>
              </a:rPr>
              <a:pPr>
                <a:spcBef>
                  <a:spcPct val="0"/>
                </a:spcBef>
                <a:buFontTx/>
                <a:buNone/>
              </a:pPr>
              <a:t>169</a:t>
            </a:fld>
            <a:endParaRPr lang="es-ES" altLang="es-MX" sz="1200">
              <a:solidFill>
                <a:srgbClr val="898989"/>
              </a:solidFill>
              <a:ea typeface="Myriad Pro"/>
              <a:cs typeface="Myriad Pro"/>
            </a:endParaRPr>
          </a:p>
        </p:txBody>
      </p:sp>
      <p:sp>
        <p:nvSpPr>
          <p:cNvPr id="34820" name="43 Rectángulo"/>
          <p:cNvSpPr>
            <a:spLocks noChangeArrowheads="1"/>
          </p:cNvSpPr>
          <p:nvPr/>
        </p:nvSpPr>
        <p:spPr bwMode="auto">
          <a:xfrm>
            <a:off x="285750" y="1223963"/>
            <a:ext cx="8399463" cy="144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71450" indent="-171450">
              <a:spcBef>
                <a:spcPct val="20000"/>
              </a:spcBef>
              <a:buFont typeface="Arial" pitchFamily="34" charset="0"/>
              <a:buChar char="•"/>
              <a:defRPr sz="2800">
                <a:solidFill>
                  <a:schemeClr val="tx1"/>
                </a:solidFill>
                <a:latin typeface="Myriad Pro Light"/>
                <a:ea typeface="Myriad Pro Light"/>
                <a:cs typeface="Myriad Pro Light"/>
              </a:defRPr>
            </a:lvl1pPr>
            <a:lvl2pPr marL="742950" indent="-285750">
              <a:spcBef>
                <a:spcPct val="20000"/>
              </a:spcBef>
              <a:buFont typeface="Arial" pitchFamily="34" charset="0"/>
              <a:buChar char="–"/>
              <a:defRPr sz="2400">
                <a:solidFill>
                  <a:schemeClr val="tx1"/>
                </a:solidFill>
                <a:latin typeface="Myriad Pro Light"/>
                <a:ea typeface="Myriad Pro Light"/>
                <a:cs typeface="Myriad Pro Light"/>
              </a:defRPr>
            </a:lvl2pPr>
            <a:lvl3pPr marL="1143000" indent="-228600">
              <a:spcBef>
                <a:spcPct val="20000"/>
              </a:spcBef>
              <a:buFont typeface="Arial" pitchFamily="34" charset="0"/>
              <a:buChar char="•"/>
              <a:defRPr sz="2000">
                <a:solidFill>
                  <a:schemeClr val="tx1"/>
                </a:solidFill>
                <a:latin typeface="Myriad Pro Light"/>
                <a:ea typeface="Myriad Pro Light"/>
                <a:cs typeface="Myriad Pro Light"/>
              </a:defRPr>
            </a:lvl3pPr>
            <a:lvl4pPr marL="1600200" indent="-228600">
              <a:spcBef>
                <a:spcPct val="20000"/>
              </a:spcBef>
              <a:buFont typeface="Arial" pitchFamily="34" charset="0"/>
              <a:buChar char="–"/>
              <a:defRPr>
                <a:solidFill>
                  <a:schemeClr val="tx1"/>
                </a:solidFill>
                <a:latin typeface="Myriad Pro Light"/>
                <a:ea typeface="Myriad Pro Light"/>
                <a:cs typeface="Myriad Pro Light"/>
              </a:defRPr>
            </a:lvl4pPr>
            <a:lvl5pPr marL="2057400" indent="-228600">
              <a:spcBef>
                <a:spcPct val="20000"/>
              </a:spcBef>
              <a:buFont typeface="Arial" pitchFamily="34" charset="0"/>
              <a:buChar char="»"/>
              <a:defRPr>
                <a:solidFill>
                  <a:schemeClr val="tx1"/>
                </a:solidFill>
                <a:latin typeface="Myriad Pro Light"/>
                <a:ea typeface="Myriad Pro Light"/>
                <a:cs typeface="Myriad Pro Light"/>
              </a:defRPr>
            </a:lvl5pPr>
            <a:lvl6pPr marL="25146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6pPr>
            <a:lvl7pPr marL="29718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7pPr>
            <a:lvl8pPr marL="34290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8pPr>
            <a:lvl9pPr marL="38862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9pPr>
          </a:lstStyle>
          <a:p>
            <a:pPr algn="just">
              <a:spcBef>
                <a:spcPct val="0"/>
              </a:spcBef>
            </a:pPr>
            <a:r>
              <a:rPr lang="es-MX" altLang="es-MX" sz="1100" dirty="0">
                <a:latin typeface="Century Gothic" panose="020B0502020202020204" pitchFamily="34" charset="0"/>
              </a:rPr>
              <a:t>La tasa de retiro a los 60 años se incrementa de manera significativa, dado que a partir de esa edad los derechohabientes pueden retirar el monto correspondiente de la SCV.</a:t>
            </a:r>
          </a:p>
          <a:p>
            <a:pPr algn="just">
              <a:spcBef>
                <a:spcPct val="0"/>
              </a:spcBef>
            </a:pPr>
            <a:r>
              <a:rPr lang="es-MX" altLang="es-MX" sz="1100" dirty="0">
                <a:latin typeface="Century Gothic" panose="020B0502020202020204" pitchFamily="34" charset="0"/>
              </a:rPr>
              <a:t>Las tasas de mortalidad e invalidez de la población activa involucran riesgos de trabajo, las de la población inactiva no.</a:t>
            </a:r>
          </a:p>
          <a:p>
            <a:pPr algn="just">
              <a:spcBef>
                <a:spcPct val="0"/>
              </a:spcBef>
            </a:pPr>
            <a:r>
              <a:rPr lang="es-MX" altLang="es-MX" sz="1100" dirty="0">
                <a:latin typeface="Century Gothic" panose="020B0502020202020204" pitchFamily="34" charset="0"/>
              </a:rPr>
              <a:t>A partir de las tasas de mortalidad, invalidez, cesantía en edad avanzada y retiro por vejez se calculan probabilidades para activos e inactivos bajo un ambiente de decrementos múltiples. Las probabilidades de decremento múltiple permiten estimar los niveles de salida de la población por cada una de las causas, considerando que el derechohabiente está sujeto a todas ellas.</a:t>
            </a:r>
          </a:p>
        </p:txBody>
      </p:sp>
      <p:graphicFrame>
        <p:nvGraphicFramePr>
          <p:cNvPr id="19" name="34 Gráfico"/>
          <p:cNvGraphicFramePr>
            <a:graphicFrameLocks/>
          </p:cNvGraphicFramePr>
          <p:nvPr/>
        </p:nvGraphicFramePr>
        <p:xfrm>
          <a:off x="205068" y="2609006"/>
          <a:ext cx="2829600" cy="205560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0" name="50 Gráfico"/>
          <p:cNvGraphicFramePr>
            <a:graphicFrameLocks/>
          </p:cNvGraphicFramePr>
          <p:nvPr/>
        </p:nvGraphicFramePr>
        <p:xfrm>
          <a:off x="124386" y="4689725"/>
          <a:ext cx="2124000" cy="205560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1" name="54 Gráfico"/>
          <p:cNvGraphicFramePr>
            <a:graphicFrameLocks/>
          </p:cNvGraphicFramePr>
          <p:nvPr/>
        </p:nvGraphicFramePr>
        <p:xfrm>
          <a:off x="3155172" y="2609006"/>
          <a:ext cx="2829600" cy="2055600"/>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22" name="55 Gráfico"/>
          <p:cNvGraphicFramePr>
            <a:graphicFrameLocks/>
          </p:cNvGraphicFramePr>
          <p:nvPr/>
        </p:nvGraphicFramePr>
        <p:xfrm>
          <a:off x="2383657" y="4689725"/>
          <a:ext cx="2124000" cy="2055600"/>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23" name="56 Gráfico"/>
          <p:cNvGraphicFramePr>
            <a:graphicFrameLocks/>
          </p:cNvGraphicFramePr>
          <p:nvPr/>
        </p:nvGraphicFramePr>
        <p:xfrm>
          <a:off x="6105276" y="2609006"/>
          <a:ext cx="2829600" cy="2055600"/>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24" name="51 Gráfico"/>
          <p:cNvGraphicFramePr>
            <a:graphicFrameLocks/>
          </p:cNvGraphicFramePr>
          <p:nvPr/>
        </p:nvGraphicFramePr>
        <p:xfrm>
          <a:off x="6899599" y="4689725"/>
          <a:ext cx="2124000" cy="2055600"/>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25" name="61 Gráfico"/>
          <p:cNvGraphicFramePr>
            <a:graphicFrameLocks/>
          </p:cNvGraphicFramePr>
          <p:nvPr/>
        </p:nvGraphicFramePr>
        <p:xfrm>
          <a:off x="4641628" y="4689725"/>
          <a:ext cx="2124000" cy="2055600"/>
        </p:xfrm>
        <a:graphic>
          <a:graphicData uri="http://schemas.openxmlformats.org/drawingml/2006/chart">
            <c:chart xmlns:c="http://schemas.openxmlformats.org/drawingml/2006/chart" xmlns:r="http://schemas.openxmlformats.org/officeDocument/2006/relationships" r:id="rId8"/>
          </a:graphicData>
        </a:graphic>
      </p:graphicFrame>
      <p:sp>
        <p:nvSpPr>
          <p:cNvPr id="13" name="12 Botón de acción: Hacia atrás o Anterior">
            <a:hlinkClick r:id="rId9" action="ppaction://hlinksldjump" highlightClick="1"/>
          </p:cNvPr>
          <p:cNvSpPr/>
          <p:nvPr/>
        </p:nvSpPr>
        <p:spPr>
          <a:xfrm>
            <a:off x="7949748" y="6589018"/>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2654202150"/>
      </p:ext>
    </p:extLst>
  </p:cSld>
  <p:clrMapOvr>
    <a:masterClrMapping/>
  </p:clrMapOvr>
  <p:timing>
    <p:tnLst>
      <p:par>
        <p:cTn id="1" dur="indefinite" restart="never" nodeType="tmRoot"/>
      </p:par>
    </p:tn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10 Título"/>
          <p:cNvSpPr>
            <a:spLocks noGrp="1"/>
          </p:cNvSpPr>
          <p:nvPr>
            <p:ph type="title"/>
          </p:nvPr>
        </p:nvSpPr>
        <p:spPr>
          <a:xfrm>
            <a:off x="457200" y="390525"/>
            <a:ext cx="6096000" cy="631825"/>
          </a:xfrm>
        </p:spPr>
        <p:txBody>
          <a:bodyPr>
            <a:normAutofit fontScale="90000"/>
          </a:bodyPr>
          <a:lstStyle/>
          <a:p>
            <a:pPr>
              <a:defRPr/>
            </a:pPr>
            <a:r>
              <a:rPr lang="es-MX" sz="2000" b="1" dirty="0" smtClean="0">
                <a:latin typeface="Myriad Pro Light"/>
              </a:rPr>
              <a:t>Factores de Riesgo</a:t>
            </a:r>
            <a:r>
              <a:rPr lang="es-MX" sz="1800" dirty="0" smtClean="0">
                <a:latin typeface="Myriad Pro Light"/>
              </a:rPr>
              <a:t/>
            </a:r>
            <a:br>
              <a:rPr lang="es-MX" sz="1800" dirty="0" smtClean="0">
                <a:latin typeface="Myriad Pro Light"/>
              </a:rPr>
            </a:br>
            <a:r>
              <a:rPr lang="es-MX" sz="1800" dirty="0" smtClean="0">
                <a:latin typeface="Myriad Pro Light"/>
              </a:rPr>
              <a:t>Transiciones y Nivel de Reclamo</a:t>
            </a:r>
            <a:endParaRPr lang="es-MX" sz="1800" dirty="0">
              <a:latin typeface="Myriad Pro Light"/>
            </a:endParaRPr>
          </a:p>
        </p:txBody>
      </p:sp>
      <p:sp>
        <p:nvSpPr>
          <p:cNvPr id="35843" name="3 Marcador de número de diapositiva"/>
          <p:cNvSpPr>
            <a:spLocks noGrp="1"/>
          </p:cNvSpPr>
          <p:nvPr>
            <p:ph type="sldNum" sz="quarter" idx="12"/>
          </p:nvPr>
        </p:nvSpPr>
        <p:spPr bwMode="auto">
          <a:xfrm>
            <a:off x="7010400" y="6492875"/>
            <a:ext cx="2133600" cy="365125"/>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itchFamily="34" charset="0"/>
              <a:buChar char="•"/>
              <a:defRPr sz="2800">
                <a:solidFill>
                  <a:schemeClr val="tx1"/>
                </a:solidFill>
                <a:latin typeface="Myriad Pro Light"/>
                <a:ea typeface="Myriad Pro Light"/>
                <a:cs typeface="Myriad Pro Light"/>
              </a:defRPr>
            </a:lvl1pPr>
            <a:lvl2pPr marL="742950" indent="-285750">
              <a:spcBef>
                <a:spcPct val="20000"/>
              </a:spcBef>
              <a:buFont typeface="Arial" pitchFamily="34" charset="0"/>
              <a:buChar char="–"/>
              <a:defRPr sz="2400">
                <a:solidFill>
                  <a:schemeClr val="tx1"/>
                </a:solidFill>
                <a:latin typeface="Myriad Pro Light"/>
                <a:ea typeface="Myriad Pro Light"/>
                <a:cs typeface="Myriad Pro Light"/>
              </a:defRPr>
            </a:lvl2pPr>
            <a:lvl3pPr marL="1143000" indent="-228600">
              <a:spcBef>
                <a:spcPct val="20000"/>
              </a:spcBef>
              <a:buFont typeface="Arial" pitchFamily="34" charset="0"/>
              <a:buChar char="•"/>
              <a:defRPr sz="2000">
                <a:solidFill>
                  <a:schemeClr val="tx1"/>
                </a:solidFill>
                <a:latin typeface="Myriad Pro Light"/>
                <a:ea typeface="Myriad Pro Light"/>
                <a:cs typeface="Myriad Pro Light"/>
              </a:defRPr>
            </a:lvl3pPr>
            <a:lvl4pPr marL="1600200" indent="-228600">
              <a:spcBef>
                <a:spcPct val="20000"/>
              </a:spcBef>
              <a:buFont typeface="Arial" pitchFamily="34" charset="0"/>
              <a:buChar char="–"/>
              <a:defRPr>
                <a:solidFill>
                  <a:schemeClr val="tx1"/>
                </a:solidFill>
                <a:latin typeface="Myriad Pro Light"/>
                <a:ea typeface="Myriad Pro Light"/>
                <a:cs typeface="Myriad Pro Light"/>
              </a:defRPr>
            </a:lvl4pPr>
            <a:lvl5pPr marL="2057400" indent="-228600">
              <a:spcBef>
                <a:spcPct val="20000"/>
              </a:spcBef>
              <a:buFont typeface="Arial" pitchFamily="34" charset="0"/>
              <a:buChar char="»"/>
              <a:defRPr>
                <a:solidFill>
                  <a:schemeClr val="tx1"/>
                </a:solidFill>
                <a:latin typeface="Myriad Pro Light"/>
                <a:ea typeface="Myriad Pro Light"/>
                <a:cs typeface="Myriad Pro Light"/>
              </a:defRPr>
            </a:lvl5pPr>
            <a:lvl6pPr marL="25146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6pPr>
            <a:lvl7pPr marL="29718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7pPr>
            <a:lvl8pPr marL="34290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8pPr>
            <a:lvl9pPr marL="38862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9pPr>
          </a:lstStyle>
          <a:p>
            <a:pPr>
              <a:spcBef>
                <a:spcPct val="0"/>
              </a:spcBef>
              <a:buFontTx/>
              <a:buNone/>
            </a:pPr>
            <a:fld id="{6447F1D1-3C46-48DF-9B34-80EC3E728CC3}" type="slidenum">
              <a:rPr lang="es-ES" altLang="es-MX" sz="1200">
                <a:solidFill>
                  <a:srgbClr val="898989"/>
                </a:solidFill>
                <a:ea typeface="Myriad Pro"/>
                <a:cs typeface="Myriad Pro"/>
              </a:rPr>
              <a:pPr>
                <a:spcBef>
                  <a:spcPct val="0"/>
                </a:spcBef>
                <a:buFontTx/>
                <a:buNone/>
              </a:pPr>
              <a:t>170</a:t>
            </a:fld>
            <a:endParaRPr lang="es-ES" altLang="es-MX" sz="1200">
              <a:solidFill>
                <a:srgbClr val="898989"/>
              </a:solidFill>
              <a:ea typeface="Myriad Pro"/>
              <a:cs typeface="Myriad Pro"/>
            </a:endParaRPr>
          </a:p>
        </p:txBody>
      </p:sp>
      <p:sp>
        <p:nvSpPr>
          <p:cNvPr id="2" name="1 CuadroTexto"/>
          <p:cNvSpPr txBox="1"/>
          <p:nvPr/>
        </p:nvSpPr>
        <p:spPr>
          <a:xfrm>
            <a:off x="5619750" y="1150938"/>
            <a:ext cx="3527425" cy="2308225"/>
          </a:xfrm>
          <a:prstGeom prst="rect">
            <a:avLst/>
          </a:prstGeom>
          <a:noFill/>
        </p:spPr>
        <p:txBody>
          <a:bodyPr>
            <a:spAutoFit/>
          </a:bodyPr>
          <a:lstStyle/>
          <a:p>
            <a:pPr>
              <a:defRPr/>
            </a:pPr>
            <a:r>
              <a:rPr lang="es-MX" sz="1200" b="1" dirty="0">
                <a:latin typeface="Myriad Pro Light"/>
              </a:rPr>
              <a:t>Probabilidades de transición promedio</a:t>
            </a:r>
          </a:p>
          <a:p>
            <a:pPr>
              <a:defRPr/>
            </a:pPr>
            <a:r>
              <a:rPr lang="es-MX" sz="1200" dirty="0">
                <a:latin typeface="Myriad Pro Light"/>
              </a:rPr>
              <a:t>Se observa la transición del año base al siguiente año, para las cosechas del 2013 y 2014.</a:t>
            </a:r>
          </a:p>
          <a:p>
            <a:pPr>
              <a:defRPr/>
            </a:pPr>
            <a:endParaRPr lang="es-MX" sz="1200" dirty="0">
              <a:latin typeface="Myriad Pro Light"/>
            </a:endParaRPr>
          </a:p>
          <a:p>
            <a:pPr marL="171450" indent="-171450">
              <a:buFont typeface="Arial" panose="020B0604020202020204" pitchFamily="34" charset="0"/>
              <a:buChar char="•"/>
              <a:defRPr/>
            </a:pPr>
            <a:r>
              <a:rPr lang="es-MX" sz="1200" b="1" dirty="0">
                <a:latin typeface="Myriad Pro Light"/>
              </a:rPr>
              <a:t>Activos No Acreditados</a:t>
            </a:r>
            <a:r>
              <a:rPr lang="es-MX" sz="1200" dirty="0">
                <a:latin typeface="Myriad Pro Light"/>
                <a:sym typeface="Wingdings" panose="05000000000000000000" pitchFamily="2" charset="2"/>
              </a:rPr>
              <a:t>: </a:t>
            </a:r>
          </a:p>
          <a:p>
            <a:pPr marL="357188" lvl="1" indent="-171450">
              <a:buFont typeface="Arial" panose="020B0604020202020204" pitchFamily="34" charset="0"/>
              <a:buChar char="•"/>
              <a:defRPr/>
            </a:pPr>
            <a:r>
              <a:rPr lang="es-MX" sz="1200" dirty="0">
                <a:latin typeface="Myriad Pro Light"/>
                <a:sym typeface="Wingdings" panose="05000000000000000000" pitchFamily="2" charset="2"/>
              </a:rPr>
              <a:t>Permanecen: 76%</a:t>
            </a:r>
          </a:p>
          <a:p>
            <a:pPr marL="357188" lvl="1" indent="-171450">
              <a:buFont typeface="Arial" panose="020B0604020202020204" pitchFamily="34" charset="0"/>
              <a:buChar char="•"/>
              <a:defRPr/>
            </a:pPr>
            <a:r>
              <a:rPr lang="es-MX" sz="1200" dirty="0">
                <a:latin typeface="Myriad Pro Light"/>
                <a:sym typeface="Wingdings" panose="05000000000000000000" pitchFamily="2" charset="2"/>
              </a:rPr>
              <a:t>Transitan a Inactivos No Acreditados: 20%</a:t>
            </a:r>
          </a:p>
          <a:p>
            <a:pPr marL="357188" lvl="1" indent="-171450">
              <a:buFont typeface="Arial" panose="020B0604020202020204" pitchFamily="34" charset="0"/>
              <a:buChar char="•"/>
              <a:defRPr/>
            </a:pPr>
            <a:r>
              <a:rPr lang="es-MX" sz="1200" dirty="0">
                <a:latin typeface="Myriad Pro Light"/>
                <a:sym typeface="Wingdings" panose="05000000000000000000" pitchFamily="2" charset="2"/>
              </a:rPr>
              <a:t>Transitan a Activos Acreditados: 4%</a:t>
            </a:r>
            <a:endParaRPr lang="es-MX" sz="1200" dirty="0">
              <a:latin typeface="Myriad Pro Light"/>
            </a:endParaRPr>
          </a:p>
          <a:p>
            <a:pPr>
              <a:defRPr/>
            </a:pPr>
            <a:endParaRPr lang="es-MX" sz="1200" dirty="0">
              <a:latin typeface="Myriad Pro Light"/>
            </a:endParaRPr>
          </a:p>
          <a:p>
            <a:pPr marL="171450" indent="-171450">
              <a:buFont typeface="Arial" panose="020B0604020202020204" pitchFamily="34" charset="0"/>
              <a:buChar char="•"/>
              <a:defRPr/>
            </a:pPr>
            <a:r>
              <a:rPr lang="es-MX" sz="1200" b="1" dirty="0">
                <a:latin typeface="Myriad Pro Light"/>
              </a:rPr>
              <a:t>Inactivos No Acreditados</a:t>
            </a:r>
            <a:r>
              <a:rPr lang="es-MX" sz="1200" dirty="0">
                <a:latin typeface="Myriad Pro Light"/>
              </a:rPr>
              <a:t>:</a:t>
            </a:r>
          </a:p>
          <a:p>
            <a:pPr marL="357188" lvl="1" indent="-171450">
              <a:buFont typeface="Arial" panose="020B0604020202020204" pitchFamily="34" charset="0"/>
              <a:buChar char="•"/>
              <a:defRPr/>
            </a:pPr>
            <a:r>
              <a:rPr lang="es-MX" sz="1200" dirty="0">
                <a:latin typeface="Myriad Pro Light"/>
              </a:rPr>
              <a:t>Permanecen: 95%</a:t>
            </a:r>
          </a:p>
          <a:p>
            <a:pPr marL="357188" lvl="1" indent="-171450">
              <a:buFont typeface="Arial" panose="020B0604020202020204" pitchFamily="34" charset="0"/>
              <a:buChar char="•"/>
              <a:defRPr/>
            </a:pPr>
            <a:r>
              <a:rPr lang="es-MX" sz="1200" dirty="0">
                <a:latin typeface="Myriad Pro Light"/>
              </a:rPr>
              <a:t>Transitan a Activos No Acreditados: 5%</a:t>
            </a:r>
          </a:p>
        </p:txBody>
      </p:sp>
      <p:sp>
        <p:nvSpPr>
          <p:cNvPr id="21509" name="20 CuadroTexto"/>
          <p:cNvSpPr txBox="1">
            <a:spLocks noChangeArrowheads="1"/>
          </p:cNvSpPr>
          <p:nvPr/>
        </p:nvSpPr>
        <p:spPr bwMode="auto">
          <a:xfrm>
            <a:off x="5619750" y="3514725"/>
            <a:ext cx="3527425" cy="3232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71450" indent="-171450">
              <a:defRPr>
                <a:solidFill>
                  <a:schemeClr val="tx1"/>
                </a:solidFill>
                <a:latin typeface="Calibri" pitchFamily="34" charset="0"/>
              </a:defRPr>
            </a:lvl1pPr>
            <a:lvl2pPr marL="742950" indent="-285750">
              <a:defRPr>
                <a:solidFill>
                  <a:schemeClr val="tx1"/>
                </a:solidFill>
                <a:latin typeface="Calibri" pitchFamily="34" charset="0"/>
              </a:defRPr>
            </a:lvl2pPr>
            <a:lvl3pPr marL="1143000" indent="-228600">
              <a:defRPr>
                <a:solidFill>
                  <a:schemeClr val="tx1"/>
                </a:solidFill>
                <a:latin typeface="Calibri" pitchFamily="34" charset="0"/>
              </a:defRPr>
            </a:lvl3pPr>
            <a:lvl4pPr marL="1600200" indent="-228600">
              <a:defRPr>
                <a:solidFill>
                  <a:schemeClr val="tx1"/>
                </a:solidFill>
                <a:latin typeface="Calibri" pitchFamily="34" charset="0"/>
              </a:defRPr>
            </a:lvl4pPr>
            <a:lvl5pPr marL="2057400" indent="-228600">
              <a:defRPr>
                <a:solidFill>
                  <a:schemeClr val="tx1"/>
                </a:solidFill>
                <a:latin typeface="Calibri" pitchFamily="34" charset="0"/>
              </a:defRPr>
            </a:lvl5pPr>
            <a:lvl6pPr marL="2514600" indent="-228600" defTabSz="457200" eaLnBrk="0" fontAlgn="base" hangingPunct="0">
              <a:spcBef>
                <a:spcPct val="0"/>
              </a:spcBef>
              <a:spcAft>
                <a:spcPct val="0"/>
              </a:spcAft>
              <a:defRPr>
                <a:solidFill>
                  <a:schemeClr val="tx1"/>
                </a:solidFill>
                <a:latin typeface="Calibri" pitchFamily="34" charset="0"/>
              </a:defRPr>
            </a:lvl6pPr>
            <a:lvl7pPr marL="2971800" indent="-228600" defTabSz="457200" eaLnBrk="0" fontAlgn="base" hangingPunct="0">
              <a:spcBef>
                <a:spcPct val="0"/>
              </a:spcBef>
              <a:spcAft>
                <a:spcPct val="0"/>
              </a:spcAft>
              <a:defRPr>
                <a:solidFill>
                  <a:schemeClr val="tx1"/>
                </a:solidFill>
                <a:latin typeface="Calibri" pitchFamily="34" charset="0"/>
              </a:defRPr>
            </a:lvl7pPr>
            <a:lvl8pPr marL="3429000" indent="-228600" defTabSz="457200" eaLnBrk="0" fontAlgn="base" hangingPunct="0">
              <a:spcBef>
                <a:spcPct val="0"/>
              </a:spcBef>
              <a:spcAft>
                <a:spcPct val="0"/>
              </a:spcAft>
              <a:defRPr>
                <a:solidFill>
                  <a:schemeClr val="tx1"/>
                </a:solidFill>
                <a:latin typeface="Calibri" pitchFamily="34" charset="0"/>
              </a:defRPr>
            </a:lvl8pPr>
            <a:lvl9pPr marL="3886200" indent="-228600" defTabSz="457200" eaLnBrk="0" fontAlgn="base" hangingPunct="0">
              <a:spcBef>
                <a:spcPct val="0"/>
              </a:spcBef>
              <a:spcAft>
                <a:spcPct val="0"/>
              </a:spcAft>
              <a:defRPr>
                <a:solidFill>
                  <a:schemeClr val="tx1"/>
                </a:solidFill>
                <a:latin typeface="Calibri" pitchFamily="34" charset="0"/>
              </a:defRPr>
            </a:lvl9pPr>
          </a:lstStyle>
          <a:p>
            <a:pPr algn="just">
              <a:buFont typeface="Arial" pitchFamily="34" charset="0"/>
              <a:buChar char="•"/>
              <a:defRPr/>
            </a:pPr>
            <a:r>
              <a:rPr lang="es-MX" altLang="es-MX" sz="1200" dirty="0">
                <a:latin typeface="Myriad Pro Light"/>
              </a:rPr>
              <a:t>El </a:t>
            </a:r>
            <a:r>
              <a:rPr lang="es-MX" altLang="es-MX" sz="1200" b="1" dirty="0">
                <a:latin typeface="Myriad Pro Light"/>
              </a:rPr>
              <a:t>nivel de reclamo </a:t>
            </a:r>
            <a:r>
              <a:rPr lang="es-MX" altLang="es-MX" sz="1200" dirty="0">
                <a:latin typeface="Myriad Pro Light"/>
              </a:rPr>
              <a:t>refleja el porcentaje de personas </a:t>
            </a:r>
            <a:r>
              <a:rPr lang="es-MX" altLang="es-MX" sz="1200" dirty="0" smtClean="0">
                <a:latin typeface="Myriad Pro Light"/>
              </a:rPr>
              <a:t>que, </a:t>
            </a:r>
            <a:r>
              <a:rPr lang="es-MX" altLang="es-MX" sz="1200" dirty="0">
                <a:latin typeface="Myriad Pro Light"/>
              </a:rPr>
              <a:t>cumpliendo los requisitos para poder reclamar el </a:t>
            </a:r>
            <a:r>
              <a:rPr lang="es-MX" altLang="es-MX" sz="1200" dirty="0" smtClean="0">
                <a:latin typeface="Myriad Pro Light"/>
              </a:rPr>
              <a:t>SSV, </a:t>
            </a:r>
            <a:r>
              <a:rPr lang="es-MX" altLang="es-MX" sz="1200" dirty="0">
                <a:latin typeface="Myriad Pro Light"/>
              </a:rPr>
              <a:t>realizan el trámite correspondiente para que les sea pagado.</a:t>
            </a:r>
          </a:p>
          <a:p>
            <a:pPr algn="just">
              <a:buFont typeface="Arial" pitchFamily="34" charset="0"/>
              <a:buChar char="•"/>
              <a:defRPr/>
            </a:pPr>
            <a:endParaRPr lang="es-MX" altLang="es-MX" sz="1200" dirty="0">
              <a:latin typeface="Myriad Pro Light"/>
            </a:endParaRPr>
          </a:p>
          <a:p>
            <a:pPr algn="just">
              <a:buFont typeface="Arial" pitchFamily="34" charset="0"/>
              <a:buChar char="•"/>
              <a:defRPr/>
            </a:pPr>
            <a:r>
              <a:rPr lang="es-MX" altLang="es-MX" sz="1200" dirty="0">
                <a:latin typeface="Myriad Pro Light"/>
              </a:rPr>
              <a:t>Esta variable permite ajustar los montos de salida de la SCV por cuestiones demográficas a las efectivamente observadas en el Instituto</a:t>
            </a:r>
            <a:r>
              <a:rPr lang="es-MX" altLang="es-MX" sz="1200" dirty="0" smtClean="0">
                <a:latin typeface="Myriad Pro Light"/>
              </a:rPr>
              <a:t>.</a:t>
            </a:r>
          </a:p>
          <a:p>
            <a:pPr algn="just">
              <a:buFont typeface="Arial" pitchFamily="34" charset="0"/>
              <a:buChar char="•"/>
              <a:defRPr/>
            </a:pPr>
            <a:endParaRPr lang="es-MX" altLang="es-MX" sz="1200" dirty="0">
              <a:latin typeface="Myriad Pro Light"/>
            </a:endParaRPr>
          </a:p>
          <a:p>
            <a:pPr algn="just">
              <a:buFont typeface="Arial" pitchFamily="34" charset="0"/>
              <a:buChar char="•"/>
              <a:defRPr/>
            </a:pPr>
            <a:r>
              <a:rPr lang="es-MX" altLang="es-MX" sz="1200" dirty="0" smtClean="0">
                <a:latin typeface="Myriad Pro Light"/>
              </a:rPr>
              <a:t>El nivel de reclamo inmediato se aplica a la población de manera inmediata a haber sucedido el evento contingente. El reclamo prolongado se aplica en cualquier momento posterior.</a:t>
            </a:r>
          </a:p>
          <a:p>
            <a:pPr marL="0" indent="0" algn="just">
              <a:defRPr/>
            </a:pPr>
            <a:endParaRPr lang="es-MX" altLang="es-MX" sz="1200" dirty="0">
              <a:latin typeface="Myriad Pro Light"/>
            </a:endParaRPr>
          </a:p>
          <a:p>
            <a:pPr algn="just">
              <a:buFont typeface="Arial" pitchFamily="34" charset="0"/>
              <a:buChar char="•"/>
              <a:defRPr/>
            </a:pPr>
            <a:r>
              <a:rPr lang="es-MX" altLang="es-MX" sz="1200" dirty="0">
                <a:latin typeface="Myriad Pro Light"/>
              </a:rPr>
              <a:t>En el escenario calculado los niveles de reclamo se encuentran al </a:t>
            </a:r>
            <a:r>
              <a:rPr lang="es-MX" altLang="es-MX" sz="1200" dirty="0" smtClean="0">
                <a:latin typeface="Myriad Pro Light"/>
              </a:rPr>
              <a:t>70</a:t>
            </a:r>
            <a:r>
              <a:rPr lang="es-MX" altLang="es-MX" sz="1200" dirty="0">
                <a:latin typeface="Myriad Pro Light"/>
              </a:rPr>
              <a:t>%.</a:t>
            </a:r>
          </a:p>
        </p:txBody>
      </p:sp>
      <p:cxnSp>
        <p:nvCxnSpPr>
          <p:cNvPr id="22" name="21 Conector recto"/>
          <p:cNvCxnSpPr/>
          <p:nvPr/>
        </p:nvCxnSpPr>
        <p:spPr>
          <a:xfrm>
            <a:off x="314325" y="3489325"/>
            <a:ext cx="8624888" cy="0"/>
          </a:xfrm>
          <a:prstGeom prst="line">
            <a:avLst/>
          </a:prstGeom>
          <a:ln w="9525">
            <a:solidFill>
              <a:schemeClr val="bg1">
                <a:lumMod val="85000"/>
              </a:schemeClr>
            </a:solidFill>
          </a:ln>
        </p:spPr>
        <p:style>
          <a:lnRef idx="2">
            <a:schemeClr val="accent1"/>
          </a:lnRef>
          <a:fillRef idx="0">
            <a:schemeClr val="accent1"/>
          </a:fillRef>
          <a:effectRef idx="1">
            <a:schemeClr val="accent1"/>
          </a:effectRef>
          <a:fontRef idx="minor">
            <a:schemeClr val="tx1"/>
          </a:fontRef>
        </p:style>
      </p:cxnSp>
      <p:graphicFrame>
        <p:nvGraphicFramePr>
          <p:cNvPr id="12" name="53 Gráfico"/>
          <p:cNvGraphicFramePr>
            <a:graphicFrameLocks/>
          </p:cNvGraphicFramePr>
          <p:nvPr/>
        </p:nvGraphicFramePr>
        <p:xfrm>
          <a:off x="163775" y="1036037"/>
          <a:ext cx="2688301" cy="2198518"/>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3" name="59 Gráfico"/>
          <p:cNvGraphicFramePr>
            <a:graphicFrameLocks/>
          </p:cNvGraphicFramePr>
          <p:nvPr/>
        </p:nvGraphicFramePr>
        <p:xfrm>
          <a:off x="3058306" y="1036037"/>
          <a:ext cx="2688301" cy="219851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5" name="58 Gráfico"/>
          <p:cNvGraphicFramePr>
            <a:graphicFrameLocks/>
          </p:cNvGraphicFramePr>
          <p:nvPr>
            <p:extLst>
              <p:ext uri="{D42A27DB-BD31-4B8C-83A1-F6EECF244321}">
                <p14:modId xmlns:p14="http://schemas.microsoft.com/office/powerpoint/2010/main" val="4229330662"/>
              </p:ext>
            </p:extLst>
          </p:nvPr>
        </p:nvGraphicFramePr>
        <p:xfrm>
          <a:off x="1534607" y="5101475"/>
          <a:ext cx="2808000" cy="1753200"/>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6" name="60 Gráfico"/>
          <p:cNvGraphicFramePr>
            <a:graphicFrameLocks/>
          </p:cNvGraphicFramePr>
          <p:nvPr>
            <p:extLst>
              <p:ext uri="{D42A27DB-BD31-4B8C-83A1-F6EECF244321}">
                <p14:modId xmlns:p14="http://schemas.microsoft.com/office/powerpoint/2010/main" val="3088269623"/>
              </p:ext>
            </p:extLst>
          </p:nvPr>
        </p:nvGraphicFramePr>
        <p:xfrm>
          <a:off x="2938607" y="3449780"/>
          <a:ext cx="2808000" cy="1754232"/>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7" name="62 Gráfico"/>
          <p:cNvGraphicFramePr>
            <a:graphicFrameLocks/>
          </p:cNvGraphicFramePr>
          <p:nvPr>
            <p:extLst>
              <p:ext uri="{D42A27DB-BD31-4B8C-83A1-F6EECF244321}">
                <p14:modId xmlns:p14="http://schemas.microsoft.com/office/powerpoint/2010/main" val="2263211394"/>
              </p:ext>
            </p:extLst>
          </p:nvPr>
        </p:nvGraphicFramePr>
        <p:xfrm>
          <a:off x="327225" y="3437312"/>
          <a:ext cx="2808000" cy="1754232"/>
        </p:xfrm>
        <a:graphic>
          <a:graphicData uri="http://schemas.openxmlformats.org/drawingml/2006/chart">
            <c:chart xmlns:c="http://schemas.openxmlformats.org/drawingml/2006/chart" xmlns:r="http://schemas.openxmlformats.org/officeDocument/2006/relationships" r:id="rId6"/>
          </a:graphicData>
        </a:graphic>
      </p:graphicFrame>
      <p:sp>
        <p:nvSpPr>
          <p:cNvPr id="18" name="17 Botón de acción: Hacia atrás o Anterior">
            <a:hlinkClick r:id="rId7" action="ppaction://hlinksldjump" highlightClick="1"/>
          </p:cNvPr>
          <p:cNvSpPr/>
          <p:nvPr/>
        </p:nvSpPr>
        <p:spPr>
          <a:xfrm>
            <a:off x="8270382" y="6589018"/>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p>
        </p:txBody>
      </p:sp>
    </p:spTree>
    <p:extLst>
      <p:ext uri="{BB962C8B-B14F-4D97-AF65-F5344CB8AC3E}">
        <p14:creationId xmlns:p14="http://schemas.microsoft.com/office/powerpoint/2010/main" val="3565986693"/>
      </p:ext>
    </p:extLst>
  </p:cSld>
  <p:clrMapOvr>
    <a:masterClrMapping/>
  </p:clrMapOvr>
  <p:timing>
    <p:tnLst>
      <p:par>
        <p:cTn id="1" dur="indefinite" restart="never" nodeType="tmRoot"/>
      </p:par>
    </p:tn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10 Título"/>
          <p:cNvSpPr>
            <a:spLocks noGrp="1"/>
          </p:cNvSpPr>
          <p:nvPr>
            <p:ph type="title"/>
          </p:nvPr>
        </p:nvSpPr>
        <p:spPr>
          <a:xfrm>
            <a:off x="457200" y="390525"/>
            <a:ext cx="6096000" cy="631825"/>
          </a:xfrm>
        </p:spPr>
        <p:txBody>
          <a:bodyPr>
            <a:noAutofit/>
          </a:bodyPr>
          <a:lstStyle/>
          <a:p>
            <a:pPr>
              <a:defRPr/>
            </a:pPr>
            <a:r>
              <a:rPr lang="es-MX" sz="2000" b="1" dirty="0" smtClean="0">
                <a:latin typeface="Century Gothic" panose="020B0502020202020204" pitchFamily="34" charset="0"/>
              </a:rPr>
              <a:t>Factores de Riesgo</a:t>
            </a:r>
            <a:br>
              <a:rPr lang="es-MX" sz="2000" b="1" dirty="0" smtClean="0">
                <a:latin typeface="Century Gothic" panose="020B0502020202020204" pitchFamily="34" charset="0"/>
              </a:rPr>
            </a:br>
            <a:r>
              <a:rPr lang="es-MX" sz="2000" dirty="0" smtClean="0">
                <a:latin typeface="Century Gothic" panose="020B0502020202020204" pitchFamily="34" charset="0"/>
              </a:rPr>
              <a:t>Densidad de Cotización y Recaudación</a:t>
            </a:r>
            <a:endParaRPr lang="es-MX" sz="2000" dirty="0">
              <a:latin typeface="Century Gothic" panose="020B0502020202020204" pitchFamily="34" charset="0"/>
            </a:endParaRPr>
          </a:p>
        </p:txBody>
      </p:sp>
      <p:sp>
        <p:nvSpPr>
          <p:cNvPr id="36867" name="3 Marcador de número de diapositiva"/>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itchFamily="34" charset="0"/>
              <a:buChar char="•"/>
              <a:defRPr sz="2800">
                <a:solidFill>
                  <a:schemeClr val="tx1"/>
                </a:solidFill>
                <a:latin typeface="Myriad Pro Light"/>
                <a:ea typeface="Myriad Pro Light"/>
                <a:cs typeface="Myriad Pro Light"/>
              </a:defRPr>
            </a:lvl1pPr>
            <a:lvl2pPr marL="742950" indent="-285750">
              <a:spcBef>
                <a:spcPct val="20000"/>
              </a:spcBef>
              <a:buFont typeface="Arial" pitchFamily="34" charset="0"/>
              <a:buChar char="–"/>
              <a:defRPr sz="2400">
                <a:solidFill>
                  <a:schemeClr val="tx1"/>
                </a:solidFill>
                <a:latin typeface="Myriad Pro Light"/>
                <a:ea typeface="Myriad Pro Light"/>
                <a:cs typeface="Myriad Pro Light"/>
              </a:defRPr>
            </a:lvl2pPr>
            <a:lvl3pPr marL="1143000" indent="-228600">
              <a:spcBef>
                <a:spcPct val="20000"/>
              </a:spcBef>
              <a:buFont typeface="Arial" pitchFamily="34" charset="0"/>
              <a:buChar char="•"/>
              <a:defRPr sz="2000">
                <a:solidFill>
                  <a:schemeClr val="tx1"/>
                </a:solidFill>
                <a:latin typeface="Myriad Pro Light"/>
                <a:ea typeface="Myriad Pro Light"/>
                <a:cs typeface="Myriad Pro Light"/>
              </a:defRPr>
            </a:lvl3pPr>
            <a:lvl4pPr marL="1600200" indent="-228600">
              <a:spcBef>
                <a:spcPct val="20000"/>
              </a:spcBef>
              <a:buFont typeface="Arial" pitchFamily="34" charset="0"/>
              <a:buChar char="–"/>
              <a:defRPr>
                <a:solidFill>
                  <a:schemeClr val="tx1"/>
                </a:solidFill>
                <a:latin typeface="Myriad Pro Light"/>
                <a:ea typeface="Myriad Pro Light"/>
                <a:cs typeface="Myriad Pro Light"/>
              </a:defRPr>
            </a:lvl4pPr>
            <a:lvl5pPr marL="2057400" indent="-228600">
              <a:spcBef>
                <a:spcPct val="20000"/>
              </a:spcBef>
              <a:buFont typeface="Arial" pitchFamily="34" charset="0"/>
              <a:buChar char="»"/>
              <a:defRPr>
                <a:solidFill>
                  <a:schemeClr val="tx1"/>
                </a:solidFill>
                <a:latin typeface="Myriad Pro Light"/>
                <a:ea typeface="Myriad Pro Light"/>
                <a:cs typeface="Myriad Pro Light"/>
              </a:defRPr>
            </a:lvl5pPr>
            <a:lvl6pPr marL="25146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6pPr>
            <a:lvl7pPr marL="29718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7pPr>
            <a:lvl8pPr marL="34290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8pPr>
            <a:lvl9pPr marL="38862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9pPr>
          </a:lstStyle>
          <a:p>
            <a:pPr>
              <a:spcBef>
                <a:spcPct val="0"/>
              </a:spcBef>
              <a:buFontTx/>
              <a:buNone/>
            </a:pPr>
            <a:fld id="{EF1E4377-CE9E-46C0-8E8E-2520D3B649D0}" type="slidenum">
              <a:rPr lang="es-ES" altLang="es-MX" sz="1200">
                <a:solidFill>
                  <a:srgbClr val="898989"/>
                </a:solidFill>
                <a:latin typeface="Century Gothic" panose="020B0502020202020204" pitchFamily="34" charset="0"/>
                <a:ea typeface="Myriad Pro"/>
                <a:cs typeface="Myriad Pro"/>
              </a:rPr>
              <a:pPr>
                <a:spcBef>
                  <a:spcPct val="0"/>
                </a:spcBef>
                <a:buFontTx/>
                <a:buNone/>
              </a:pPr>
              <a:t>171</a:t>
            </a:fld>
            <a:endParaRPr lang="es-ES" altLang="es-MX" sz="1200">
              <a:solidFill>
                <a:srgbClr val="898989"/>
              </a:solidFill>
              <a:latin typeface="Century Gothic" panose="020B0502020202020204" pitchFamily="34" charset="0"/>
              <a:ea typeface="Myriad Pro"/>
              <a:cs typeface="Myriad Pro"/>
            </a:endParaRPr>
          </a:p>
        </p:txBody>
      </p:sp>
      <p:sp>
        <p:nvSpPr>
          <p:cNvPr id="36868" name="12 CuadroTexto"/>
          <p:cNvSpPr txBox="1">
            <a:spLocks noChangeArrowheads="1"/>
          </p:cNvSpPr>
          <p:nvPr/>
        </p:nvSpPr>
        <p:spPr bwMode="auto">
          <a:xfrm>
            <a:off x="4489450" y="1243013"/>
            <a:ext cx="4449763"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71450" indent="-171450">
              <a:spcBef>
                <a:spcPct val="20000"/>
              </a:spcBef>
              <a:buFont typeface="Arial" pitchFamily="34" charset="0"/>
              <a:buChar char="•"/>
              <a:defRPr sz="2800">
                <a:solidFill>
                  <a:schemeClr val="tx1"/>
                </a:solidFill>
                <a:latin typeface="Myriad Pro Light"/>
                <a:ea typeface="Myriad Pro Light"/>
                <a:cs typeface="Myriad Pro Light"/>
              </a:defRPr>
            </a:lvl1pPr>
            <a:lvl2pPr marL="742950" indent="-285750">
              <a:spcBef>
                <a:spcPct val="20000"/>
              </a:spcBef>
              <a:buFont typeface="Arial" pitchFamily="34" charset="0"/>
              <a:buChar char="–"/>
              <a:defRPr sz="2400">
                <a:solidFill>
                  <a:schemeClr val="tx1"/>
                </a:solidFill>
                <a:latin typeface="Myriad Pro Light"/>
                <a:ea typeface="Myriad Pro Light"/>
                <a:cs typeface="Myriad Pro Light"/>
              </a:defRPr>
            </a:lvl2pPr>
            <a:lvl3pPr marL="1143000" indent="-228600">
              <a:spcBef>
                <a:spcPct val="20000"/>
              </a:spcBef>
              <a:buFont typeface="Arial" pitchFamily="34" charset="0"/>
              <a:buChar char="•"/>
              <a:defRPr sz="2000">
                <a:solidFill>
                  <a:schemeClr val="tx1"/>
                </a:solidFill>
                <a:latin typeface="Myriad Pro Light"/>
                <a:ea typeface="Myriad Pro Light"/>
                <a:cs typeface="Myriad Pro Light"/>
              </a:defRPr>
            </a:lvl3pPr>
            <a:lvl4pPr marL="1600200" indent="-228600">
              <a:spcBef>
                <a:spcPct val="20000"/>
              </a:spcBef>
              <a:buFont typeface="Arial" pitchFamily="34" charset="0"/>
              <a:buChar char="–"/>
              <a:defRPr>
                <a:solidFill>
                  <a:schemeClr val="tx1"/>
                </a:solidFill>
                <a:latin typeface="Myriad Pro Light"/>
                <a:ea typeface="Myriad Pro Light"/>
                <a:cs typeface="Myriad Pro Light"/>
              </a:defRPr>
            </a:lvl4pPr>
            <a:lvl5pPr marL="2057400" indent="-228600">
              <a:spcBef>
                <a:spcPct val="20000"/>
              </a:spcBef>
              <a:buFont typeface="Arial" pitchFamily="34" charset="0"/>
              <a:buChar char="»"/>
              <a:defRPr>
                <a:solidFill>
                  <a:schemeClr val="tx1"/>
                </a:solidFill>
                <a:latin typeface="Myriad Pro Light"/>
                <a:ea typeface="Myriad Pro Light"/>
                <a:cs typeface="Myriad Pro Light"/>
              </a:defRPr>
            </a:lvl5pPr>
            <a:lvl6pPr marL="25146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6pPr>
            <a:lvl7pPr marL="29718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7pPr>
            <a:lvl8pPr marL="34290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8pPr>
            <a:lvl9pPr marL="38862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9pPr>
          </a:lstStyle>
          <a:p>
            <a:pPr algn="just">
              <a:spcBef>
                <a:spcPct val="0"/>
              </a:spcBef>
            </a:pPr>
            <a:r>
              <a:rPr lang="es-MX" altLang="es-MX" sz="1200">
                <a:latin typeface="Century Gothic" panose="020B0502020202020204" pitchFamily="34" charset="0"/>
              </a:rPr>
              <a:t>La densidad de cotización corresponde al tiempo que cotizó el derechohabiente durante el año. Fue proporcionada por el IMSS de acuerdo a bases históricas. </a:t>
            </a:r>
          </a:p>
          <a:p>
            <a:pPr algn="just">
              <a:spcBef>
                <a:spcPct val="0"/>
              </a:spcBef>
            </a:pPr>
            <a:endParaRPr lang="es-MX" altLang="es-MX" sz="1200">
              <a:latin typeface="Century Gothic" panose="020B0502020202020204" pitchFamily="34" charset="0"/>
            </a:endParaRPr>
          </a:p>
          <a:p>
            <a:pPr algn="just">
              <a:spcBef>
                <a:spcPct val="0"/>
              </a:spcBef>
            </a:pPr>
            <a:r>
              <a:rPr lang="es-MX" altLang="es-MX" sz="1200">
                <a:latin typeface="Century Gothic" panose="020B0502020202020204" pitchFamily="34" charset="0"/>
              </a:rPr>
              <a:t>Esta variable se encuentra definida en el mismo nivel para todos los años de proyección y se incrementa de acuerdo a la edad del trabajador derechohabiente.</a:t>
            </a:r>
          </a:p>
          <a:p>
            <a:pPr algn="just">
              <a:spcBef>
                <a:spcPct val="0"/>
              </a:spcBef>
            </a:pPr>
            <a:endParaRPr lang="es-MX" altLang="es-MX" sz="1200">
              <a:latin typeface="Century Gothic" panose="020B0502020202020204" pitchFamily="34" charset="0"/>
            </a:endParaRPr>
          </a:p>
          <a:p>
            <a:pPr algn="just">
              <a:spcBef>
                <a:spcPct val="0"/>
              </a:spcBef>
            </a:pPr>
            <a:r>
              <a:rPr lang="es-MX" altLang="es-MX" sz="1200">
                <a:latin typeface="Century Gothic" panose="020B0502020202020204" pitchFamily="34" charset="0"/>
              </a:rPr>
              <a:t>La densidad de cotización se incrementa conforme se incrementa la edad. El nivel promedio es de 92.41%, alcanzando el nivel máximo en los 76 años (95.17%).</a:t>
            </a:r>
          </a:p>
        </p:txBody>
      </p:sp>
      <p:sp>
        <p:nvSpPr>
          <p:cNvPr id="36869" name="13 CuadroTexto"/>
          <p:cNvSpPr txBox="1">
            <a:spLocks noChangeArrowheads="1"/>
          </p:cNvSpPr>
          <p:nvPr/>
        </p:nvSpPr>
        <p:spPr bwMode="auto">
          <a:xfrm>
            <a:off x="4489450" y="3930650"/>
            <a:ext cx="4449763"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71450" indent="-171450">
              <a:spcBef>
                <a:spcPct val="20000"/>
              </a:spcBef>
              <a:buFont typeface="Arial" pitchFamily="34" charset="0"/>
              <a:buChar char="•"/>
              <a:defRPr sz="2800">
                <a:solidFill>
                  <a:schemeClr val="tx1"/>
                </a:solidFill>
                <a:latin typeface="Myriad Pro Light"/>
                <a:ea typeface="Myriad Pro Light"/>
                <a:cs typeface="Myriad Pro Light"/>
              </a:defRPr>
            </a:lvl1pPr>
            <a:lvl2pPr marL="742950" indent="-285750">
              <a:spcBef>
                <a:spcPct val="20000"/>
              </a:spcBef>
              <a:buFont typeface="Arial" pitchFamily="34" charset="0"/>
              <a:buChar char="–"/>
              <a:defRPr sz="2400">
                <a:solidFill>
                  <a:schemeClr val="tx1"/>
                </a:solidFill>
                <a:latin typeface="Myriad Pro Light"/>
                <a:ea typeface="Myriad Pro Light"/>
                <a:cs typeface="Myriad Pro Light"/>
              </a:defRPr>
            </a:lvl2pPr>
            <a:lvl3pPr marL="1143000" indent="-228600">
              <a:spcBef>
                <a:spcPct val="20000"/>
              </a:spcBef>
              <a:buFont typeface="Arial" pitchFamily="34" charset="0"/>
              <a:buChar char="•"/>
              <a:defRPr sz="2000">
                <a:solidFill>
                  <a:schemeClr val="tx1"/>
                </a:solidFill>
                <a:latin typeface="Myriad Pro Light"/>
                <a:ea typeface="Myriad Pro Light"/>
                <a:cs typeface="Myriad Pro Light"/>
              </a:defRPr>
            </a:lvl3pPr>
            <a:lvl4pPr marL="1600200" indent="-228600">
              <a:spcBef>
                <a:spcPct val="20000"/>
              </a:spcBef>
              <a:buFont typeface="Arial" pitchFamily="34" charset="0"/>
              <a:buChar char="–"/>
              <a:defRPr>
                <a:solidFill>
                  <a:schemeClr val="tx1"/>
                </a:solidFill>
                <a:latin typeface="Myriad Pro Light"/>
                <a:ea typeface="Myriad Pro Light"/>
                <a:cs typeface="Myriad Pro Light"/>
              </a:defRPr>
            </a:lvl4pPr>
            <a:lvl5pPr marL="2057400" indent="-228600">
              <a:spcBef>
                <a:spcPct val="20000"/>
              </a:spcBef>
              <a:buFont typeface="Arial" pitchFamily="34" charset="0"/>
              <a:buChar char="»"/>
              <a:defRPr>
                <a:solidFill>
                  <a:schemeClr val="tx1"/>
                </a:solidFill>
                <a:latin typeface="Myriad Pro Light"/>
                <a:ea typeface="Myriad Pro Light"/>
                <a:cs typeface="Myriad Pro Light"/>
              </a:defRPr>
            </a:lvl5pPr>
            <a:lvl6pPr marL="25146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6pPr>
            <a:lvl7pPr marL="29718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7pPr>
            <a:lvl8pPr marL="34290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8pPr>
            <a:lvl9pPr marL="38862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9pPr>
          </a:lstStyle>
          <a:p>
            <a:pPr algn="just">
              <a:spcBef>
                <a:spcPct val="0"/>
              </a:spcBef>
            </a:pPr>
            <a:r>
              <a:rPr lang="es-MX" altLang="es-MX" sz="1200">
                <a:latin typeface="Century Gothic" panose="020B0502020202020204" pitchFamily="34" charset="0"/>
              </a:rPr>
              <a:t>A partir de los niveles de recaudación diaria proporcionadas por el área de Recaudación Fiscal, se estimó la distribución de las aportaciones.</a:t>
            </a:r>
          </a:p>
          <a:p>
            <a:pPr algn="just">
              <a:spcBef>
                <a:spcPct val="0"/>
              </a:spcBef>
            </a:pPr>
            <a:endParaRPr lang="es-MX" altLang="es-MX" sz="1200">
              <a:latin typeface="Century Gothic" panose="020B0502020202020204" pitchFamily="34" charset="0"/>
            </a:endParaRPr>
          </a:p>
          <a:p>
            <a:pPr algn="just">
              <a:spcBef>
                <a:spcPct val="0"/>
              </a:spcBef>
            </a:pPr>
            <a:r>
              <a:rPr lang="es-MX" altLang="es-MX" sz="1200">
                <a:latin typeface="Century Gothic" panose="020B0502020202020204" pitchFamily="34" charset="0"/>
              </a:rPr>
              <a:t>Históricamente los pagos se empiezan a recibir el día 17 de cada mes impar, alcanzando el máximo nivel el día 18. En caso de ser el 17 día inhábil, la fecha de pago se recorre al siguiente día hábil. </a:t>
            </a:r>
          </a:p>
        </p:txBody>
      </p:sp>
      <p:cxnSp>
        <p:nvCxnSpPr>
          <p:cNvPr id="15" name="14 Conector recto"/>
          <p:cNvCxnSpPr/>
          <p:nvPr/>
        </p:nvCxnSpPr>
        <p:spPr>
          <a:xfrm>
            <a:off x="314325" y="3621088"/>
            <a:ext cx="8624888" cy="0"/>
          </a:xfrm>
          <a:prstGeom prst="line">
            <a:avLst/>
          </a:prstGeom>
          <a:ln w="9525">
            <a:solidFill>
              <a:schemeClr val="bg1">
                <a:lumMod val="85000"/>
              </a:schemeClr>
            </a:solidFill>
          </a:ln>
        </p:spPr>
        <p:style>
          <a:lnRef idx="2">
            <a:schemeClr val="accent1"/>
          </a:lnRef>
          <a:fillRef idx="0">
            <a:schemeClr val="accent1"/>
          </a:fillRef>
          <a:effectRef idx="1">
            <a:schemeClr val="accent1"/>
          </a:effectRef>
          <a:fontRef idx="minor">
            <a:schemeClr val="tx1"/>
          </a:fontRef>
        </p:style>
      </p:cxnSp>
      <p:graphicFrame>
        <p:nvGraphicFramePr>
          <p:cNvPr id="9" name="116 Gráfico"/>
          <p:cNvGraphicFramePr>
            <a:graphicFrameLocks/>
          </p:cNvGraphicFramePr>
          <p:nvPr>
            <p:extLst>
              <p:ext uri="{D42A27DB-BD31-4B8C-83A1-F6EECF244321}">
                <p14:modId xmlns:p14="http://schemas.microsoft.com/office/powerpoint/2010/main" val="692484918"/>
              </p:ext>
            </p:extLst>
          </p:nvPr>
        </p:nvGraphicFramePr>
        <p:xfrm>
          <a:off x="313899" y="1204214"/>
          <a:ext cx="4176214" cy="2224558"/>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2" name="81 Gráfico"/>
          <p:cNvGraphicFramePr>
            <a:graphicFrameLocks/>
          </p:cNvGraphicFramePr>
          <p:nvPr>
            <p:extLst>
              <p:ext uri="{D42A27DB-BD31-4B8C-83A1-F6EECF244321}">
                <p14:modId xmlns:p14="http://schemas.microsoft.com/office/powerpoint/2010/main" val="543412548"/>
              </p:ext>
            </p:extLst>
          </p:nvPr>
        </p:nvGraphicFramePr>
        <p:xfrm>
          <a:off x="313899" y="3931095"/>
          <a:ext cx="4176000" cy="2224800"/>
        </p:xfrm>
        <a:graphic>
          <a:graphicData uri="http://schemas.openxmlformats.org/drawingml/2006/chart">
            <c:chart xmlns:c="http://schemas.openxmlformats.org/drawingml/2006/chart" xmlns:r="http://schemas.openxmlformats.org/officeDocument/2006/relationships" r:id="rId3"/>
          </a:graphicData>
        </a:graphic>
      </p:graphicFrame>
      <p:sp>
        <p:nvSpPr>
          <p:cNvPr id="13" name="12 Botón de acción: Hacia atrás o Anterior">
            <a:hlinkClick r:id="rId4" action="ppaction://hlinksldjump" highlightClick="1"/>
          </p:cNvPr>
          <p:cNvSpPr/>
          <p:nvPr/>
        </p:nvSpPr>
        <p:spPr>
          <a:xfrm>
            <a:off x="7789431" y="6391360"/>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latin typeface="Century Gothic" panose="020B0502020202020204" pitchFamily="34" charset="0"/>
            </a:endParaRPr>
          </a:p>
        </p:txBody>
      </p:sp>
    </p:spTree>
    <p:extLst>
      <p:ext uri="{BB962C8B-B14F-4D97-AF65-F5344CB8AC3E}">
        <p14:creationId xmlns:p14="http://schemas.microsoft.com/office/powerpoint/2010/main" val="2936668953"/>
      </p:ext>
    </p:extLst>
  </p:cSld>
  <p:clrMapOvr>
    <a:masterClrMapping/>
  </p:clrMapOvr>
  <p:timing>
    <p:tnLst>
      <p:par>
        <p:cTn id="1" dur="indefinite" restart="never" nodeType="tmRoot"/>
      </p:par>
    </p:tn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title"/>
          </p:nvPr>
        </p:nvSpPr>
        <p:spPr>
          <a:xfrm>
            <a:off x="457200" y="390525"/>
            <a:ext cx="6940550" cy="631825"/>
          </a:xfrm>
        </p:spPr>
        <p:txBody>
          <a:bodyPr>
            <a:noAutofit/>
          </a:bodyPr>
          <a:lstStyle/>
          <a:p>
            <a:pPr>
              <a:defRPr/>
            </a:pPr>
            <a:r>
              <a:rPr lang="es-MX" sz="2000" b="1" dirty="0">
                <a:latin typeface="Century Gothic" panose="020B0502020202020204" pitchFamily="34" charset="0"/>
              </a:rPr>
              <a:t>Factores de </a:t>
            </a:r>
            <a:r>
              <a:rPr lang="es-MX" sz="2000" b="1" dirty="0" smtClean="0">
                <a:latin typeface="Century Gothic" panose="020B0502020202020204" pitchFamily="34" charset="0"/>
              </a:rPr>
              <a:t>Riesgo</a:t>
            </a:r>
            <a:br>
              <a:rPr lang="es-MX" sz="2000" b="1" dirty="0" smtClean="0">
                <a:latin typeface="Century Gothic" panose="020B0502020202020204" pitchFamily="34" charset="0"/>
              </a:rPr>
            </a:br>
            <a:r>
              <a:rPr lang="es-MX" sz="2000" dirty="0" smtClean="0">
                <a:latin typeface="Century Gothic" panose="020B0502020202020204" pitchFamily="34" charset="0"/>
              </a:rPr>
              <a:t>Carrera Salarial y Nivel de Aportaciones e Intereses</a:t>
            </a:r>
            <a:endParaRPr lang="es-MX" sz="2000" dirty="0">
              <a:latin typeface="Century Gothic" panose="020B0502020202020204" pitchFamily="34" charset="0"/>
            </a:endParaRPr>
          </a:p>
        </p:txBody>
      </p:sp>
      <p:sp>
        <p:nvSpPr>
          <p:cNvPr id="37891" name="4 Marcador de número de diapositiva"/>
          <p:cNvSpPr>
            <a:spLocks noGrp="1"/>
          </p:cNvSpPr>
          <p:nvPr>
            <p:ph type="sldNum" sz="quarter" idx="12"/>
          </p:nvPr>
        </p:nvSpPr>
        <p:spPr bwMode="auto">
          <a:xfrm>
            <a:off x="6882948" y="6468645"/>
            <a:ext cx="2133600" cy="365125"/>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itchFamily="34" charset="0"/>
              <a:buChar char="•"/>
              <a:defRPr sz="2800">
                <a:solidFill>
                  <a:schemeClr val="tx1"/>
                </a:solidFill>
                <a:latin typeface="Myriad Pro Light"/>
                <a:ea typeface="Myriad Pro Light"/>
                <a:cs typeface="Myriad Pro Light"/>
              </a:defRPr>
            </a:lvl1pPr>
            <a:lvl2pPr marL="742950" indent="-285750">
              <a:spcBef>
                <a:spcPct val="20000"/>
              </a:spcBef>
              <a:buFont typeface="Arial" pitchFamily="34" charset="0"/>
              <a:buChar char="–"/>
              <a:defRPr sz="2400">
                <a:solidFill>
                  <a:schemeClr val="tx1"/>
                </a:solidFill>
                <a:latin typeface="Myriad Pro Light"/>
                <a:ea typeface="Myriad Pro Light"/>
                <a:cs typeface="Myriad Pro Light"/>
              </a:defRPr>
            </a:lvl2pPr>
            <a:lvl3pPr marL="1143000" indent="-228600">
              <a:spcBef>
                <a:spcPct val="20000"/>
              </a:spcBef>
              <a:buFont typeface="Arial" pitchFamily="34" charset="0"/>
              <a:buChar char="•"/>
              <a:defRPr sz="2000">
                <a:solidFill>
                  <a:schemeClr val="tx1"/>
                </a:solidFill>
                <a:latin typeface="Myriad Pro Light"/>
                <a:ea typeface="Myriad Pro Light"/>
                <a:cs typeface="Myriad Pro Light"/>
              </a:defRPr>
            </a:lvl3pPr>
            <a:lvl4pPr marL="1600200" indent="-228600">
              <a:spcBef>
                <a:spcPct val="20000"/>
              </a:spcBef>
              <a:buFont typeface="Arial" pitchFamily="34" charset="0"/>
              <a:buChar char="–"/>
              <a:defRPr>
                <a:solidFill>
                  <a:schemeClr val="tx1"/>
                </a:solidFill>
                <a:latin typeface="Myriad Pro Light"/>
                <a:ea typeface="Myriad Pro Light"/>
                <a:cs typeface="Myriad Pro Light"/>
              </a:defRPr>
            </a:lvl4pPr>
            <a:lvl5pPr marL="2057400" indent="-228600">
              <a:spcBef>
                <a:spcPct val="20000"/>
              </a:spcBef>
              <a:buFont typeface="Arial" pitchFamily="34" charset="0"/>
              <a:buChar char="»"/>
              <a:defRPr>
                <a:solidFill>
                  <a:schemeClr val="tx1"/>
                </a:solidFill>
                <a:latin typeface="Myriad Pro Light"/>
                <a:ea typeface="Myriad Pro Light"/>
                <a:cs typeface="Myriad Pro Light"/>
              </a:defRPr>
            </a:lvl5pPr>
            <a:lvl6pPr marL="25146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6pPr>
            <a:lvl7pPr marL="29718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7pPr>
            <a:lvl8pPr marL="34290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8pPr>
            <a:lvl9pPr marL="38862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9pPr>
          </a:lstStyle>
          <a:p>
            <a:pPr>
              <a:spcBef>
                <a:spcPct val="0"/>
              </a:spcBef>
              <a:buFontTx/>
              <a:buNone/>
            </a:pPr>
            <a:fld id="{D291BDBB-53A2-422F-891A-914EB797C996}" type="slidenum">
              <a:rPr lang="es-ES" altLang="es-MX" sz="1200">
                <a:solidFill>
                  <a:srgbClr val="898989"/>
                </a:solidFill>
                <a:latin typeface="Century Gothic" panose="020B0502020202020204" pitchFamily="34" charset="0"/>
                <a:ea typeface="Myriad Pro"/>
                <a:cs typeface="Myriad Pro"/>
              </a:rPr>
              <a:pPr>
                <a:spcBef>
                  <a:spcPct val="0"/>
                </a:spcBef>
                <a:buFontTx/>
                <a:buNone/>
              </a:pPr>
              <a:t>172</a:t>
            </a:fld>
            <a:endParaRPr lang="es-ES" altLang="es-MX" sz="1200">
              <a:solidFill>
                <a:srgbClr val="898989"/>
              </a:solidFill>
              <a:latin typeface="Century Gothic" panose="020B0502020202020204" pitchFamily="34" charset="0"/>
              <a:ea typeface="Myriad Pro"/>
              <a:cs typeface="Myriad Pro"/>
            </a:endParaRPr>
          </a:p>
        </p:txBody>
      </p:sp>
      <p:sp>
        <p:nvSpPr>
          <p:cNvPr id="37892" name="7 CuadroTexto"/>
          <p:cNvSpPr txBox="1">
            <a:spLocks noChangeArrowheads="1"/>
          </p:cNvSpPr>
          <p:nvPr/>
        </p:nvSpPr>
        <p:spPr bwMode="auto">
          <a:xfrm>
            <a:off x="4187825" y="1370013"/>
            <a:ext cx="4751388"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71450" indent="-171450">
              <a:spcBef>
                <a:spcPct val="20000"/>
              </a:spcBef>
              <a:buFont typeface="Arial" pitchFamily="34" charset="0"/>
              <a:buChar char="•"/>
              <a:defRPr sz="2800">
                <a:solidFill>
                  <a:schemeClr val="tx1"/>
                </a:solidFill>
                <a:latin typeface="Myriad Pro Light"/>
                <a:ea typeface="Myriad Pro Light"/>
                <a:cs typeface="Myriad Pro Light"/>
              </a:defRPr>
            </a:lvl1pPr>
            <a:lvl2pPr marL="742950" indent="-285750">
              <a:spcBef>
                <a:spcPct val="20000"/>
              </a:spcBef>
              <a:buFont typeface="Arial" pitchFamily="34" charset="0"/>
              <a:buChar char="–"/>
              <a:defRPr sz="2400">
                <a:solidFill>
                  <a:schemeClr val="tx1"/>
                </a:solidFill>
                <a:latin typeface="Myriad Pro Light"/>
                <a:ea typeface="Myriad Pro Light"/>
                <a:cs typeface="Myriad Pro Light"/>
              </a:defRPr>
            </a:lvl2pPr>
            <a:lvl3pPr marL="1143000" indent="-228600">
              <a:spcBef>
                <a:spcPct val="20000"/>
              </a:spcBef>
              <a:buFont typeface="Arial" pitchFamily="34" charset="0"/>
              <a:buChar char="•"/>
              <a:defRPr sz="2000">
                <a:solidFill>
                  <a:schemeClr val="tx1"/>
                </a:solidFill>
                <a:latin typeface="Myriad Pro Light"/>
                <a:ea typeface="Myriad Pro Light"/>
                <a:cs typeface="Myriad Pro Light"/>
              </a:defRPr>
            </a:lvl3pPr>
            <a:lvl4pPr marL="1600200" indent="-228600">
              <a:spcBef>
                <a:spcPct val="20000"/>
              </a:spcBef>
              <a:buFont typeface="Arial" pitchFamily="34" charset="0"/>
              <a:buChar char="–"/>
              <a:defRPr>
                <a:solidFill>
                  <a:schemeClr val="tx1"/>
                </a:solidFill>
                <a:latin typeface="Myriad Pro Light"/>
                <a:ea typeface="Myriad Pro Light"/>
                <a:cs typeface="Myriad Pro Light"/>
              </a:defRPr>
            </a:lvl4pPr>
            <a:lvl5pPr marL="2057400" indent="-228600">
              <a:spcBef>
                <a:spcPct val="20000"/>
              </a:spcBef>
              <a:buFont typeface="Arial" pitchFamily="34" charset="0"/>
              <a:buChar char="»"/>
              <a:defRPr>
                <a:solidFill>
                  <a:schemeClr val="tx1"/>
                </a:solidFill>
                <a:latin typeface="Myriad Pro Light"/>
                <a:ea typeface="Myriad Pro Light"/>
                <a:cs typeface="Myriad Pro Light"/>
              </a:defRPr>
            </a:lvl5pPr>
            <a:lvl6pPr marL="25146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6pPr>
            <a:lvl7pPr marL="29718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7pPr>
            <a:lvl8pPr marL="34290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8pPr>
            <a:lvl9pPr marL="38862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9pPr>
          </a:lstStyle>
          <a:p>
            <a:pPr algn="just">
              <a:spcBef>
                <a:spcPct val="0"/>
              </a:spcBef>
            </a:pPr>
            <a:r>
              <a:rPr lang="es-MX" altLang="es-MX" sz="1200" dirty="0">
                <a:latin typeface="Century Gothic" panose="020B0502020202020204" pitchFamily="34" charset="0"/>
              </a:rPr>
              <a:t>La </a:t>
            </a:r>
            <a:r>
              <a:rPr lang="es-MX" altLang="es-MX" sz="1200" dirty="0" smtClean="0">
                <a:latin typeface="Century Gothic" panose="020B0502020202020204" pitchFamily="34" charset="0"/>
              </a:rPr>
              <a:t>carrera </a:t>
            </a:r>
            <a:r>
              <a:rPr lang="es-MX" altLang="es-MX" sz="1200" dirty="0">
                <a:latin typeface="Century Gothic" panose="020B0502020202020204" pitchFamily="34" charset="0"/>
              </a:rPr>
              <a:t>s</a:t>
            </a:r>
            <a:r>
              <a:rPr lang="es-MX" altLang="es-MX" sz="1200" dirty="0" smtClean="0">
                <a:latin typeface="Century Gothic" panose="020B0502020202020204" pitchFamily="34" charset="0"/>
              </a:rPr>
              <a:t>alarial </a:t>
            </a:r>
            <a:r>
              <a:rPr lang="es-MX" altLang="es-MX" sz="1200" dirty="0">
                <a:latin typeface="Century Gothic" panose="020B0502020202020204" pitchFamily="34" charset="0"/>
              </a:rPr>
              <a:t>se definió de acuerdo al </a:t>
            </a:r>
            <a:r>
              <a:rPr lang="es-MX" altLang="es-MX" sz="1200" dirty="0" smtClean="0">
                <a:latin typeface="Century Gothic" panose="020B0502020202020204" pitchFamily="34" charset="0"/>
              </a:rPr>
              <a:t>salario </a:t>
            </a:r>
            <a:r>
              <a:rPr lang="es-MX" altLang="es-MX" sz="1200" dirty="0">
                <a:latin typeface="Century Gothic" panose="020B0502020202020204" pitchFamily="34" charset="0"/>
              </a:rPr>
              <a:t>d</a:t>
            </a:r>
            <a:r>
              <a:rPr lang="es-MX" altLang="es-MX" sz="1200" dirty="0" smtClean="0">
                <a:latin typeface="Century Gothic" panose="020B0502020202020204" pitchFamily="34" charset="0"/>
              </a:rPr>
              <a:t>iario integrado </a:t>
            </a:r>
            <a:r>
              <a:rPr lang="es-MX" altLang="es-MX" sz="1200" dirty="0">
                <a:latin typeface="Century Gothic" panose="020B0502020202020204" pitchFamily="34" charset="0"/>
              </a:rPr>
              <a:t>(SDI) proporcionado por el IMSS observado en </a:t>
            </a:r>
            <a:r>
              <a:rPr lang="es-MX" altLang="es-MX" sz="1200" dirty="0" smtClean="0">
                <a:latin typeface="Century Gothic" panose="020B0502020202020204" pitchFamily="34" charset="0"/>
              </a:rPr>
              <a:t>2015</a:t>
            </a:r>
            <a:r>
              <a:rPr lang="es-MX" altLang="es-MX" sz="1200" dirty="0">
                <a:latin typeface="Century Gothic" panose="020B0502020202020204" pitchFamily="34" charset="0"/>
              </a:rPr>
              <a:t>.</a:t>
            </a:r>
          </a:p>
          <a:p>
            <a:pPr algn="just">
              <a:spcBef>
                <a:spcPct val="0"/>
              </a:spcBef>
            </a:pPr>
            <a:endParaRPr lang="es-MX" altLang="es-MX" sz="1200" dirty="0">
              <a:latin typeface="Century Gothic" panose="020B0502020202020204" pitchFamily="34" charset="0"/>
            </a:endParaRPr>
          </a:p>
          <a:p>
            <a:pPr algn="just">
              <a:spcBef>
                <a:spcPct val="0"/>
              </a:spcBef>
            </a:pPr>
            <a:r>
              <a:rPr lang="es-MX" altLang="es-MX" sz="1200" dirty="0">
                <a:latin typeface="Century Gothic" panose="020B0502020202020204" pitchFamily="34" charset="0"/>
              </a:rPr>
              <a:t>Para el escenario calculado el SDI se encuentra definido por edad y se mantiene constante para todo el periodo de proyección.</a:t>
            </a:r>
          </a:p>
          <a:p>
            <a:pPr algn="just">
              <a:spcBef>
                <a:spcPct val="0"/>
              </a:spcBef>
            </a:pPr>
            <a:endParaRPr lang="es-MX" altLang="es-MX" sz="1200" dirty="0">
              <a:latin typeface="Century Gothic" panose="020B0502020202020204" pitchFamily="34" charset="0"/>
            </a:endParaRPr>
          </a:p>
          <a:p>
            <a:pPr algn="just">
              <a:spcBef>
                <a:spcPct val="0"/>
              </a:spcBef>
            </a:pPr>
            <a:r>
              <a:rPr lang="es-MX" altLang="es-MX" sz="1200" dirty="0">
                <a:latin typeface="Century Gothic" panose="020B0502020202020204" pitchFamily="34" charset="0"/>
              </a:rPr>
              <a:t>Se observa que durante el inicio de la carrera laboral el salario se incrementa conforme aumenta la edad. El nivel promedio de SDI es </a:t>
            </a:r>
            <a:r>
              <a:rPr lang="es-MX" altLang="es-MX" sz="1200" dirty="0" smtClean="0">
                <a:latin typeface="Century Gothic" panose="020B0502020202020204" pitchFamily="34" charset="0"/>
              </a:rPr>
              <a:t>281 pesos, </a:t>
            </a:r>
            <a:r>
              <a:rPr lang="es-MX" altLang="es-MX" sz="1200" dirty="0">
                <a:latin typeface="Century Gothic" panose="020B0502020202020204" pitchFamily="34" charset="0"/>
              </a:rPr>
              <a:t>lo cual representa un salario mensual de </a:t>
            </a:r>
            <a:r>
              <a:rPr lang="es-MX" altLang="es-MX" sz="1200" dirty="0" smtClean="0">
                <a:latin typeface="Century Gothic" panose="020B0502020202020204" pitchFamily="34" charset="0"/>
              </a:rPr>
              <a:t>8,542 pesos.</a:t>
            </a:r>
            <a:endParaRPr lang="es-MX" altLang="es-MX" sz="1200" dirty="0">
              <a:latin typeface="Century Gothic" panose="020B0502020202020204" pitchFamily="34" charset="0"/>
            </a:endParaRPr>
          </a:p>
        </p:txBody>
      </p:sp>
      <p:sp>
        <p:nvSpPr>
          <p:cNvPr id="37893" name="8 CuadroTexto"/>
          <p:cNvSpPr txBox="1">
            <a:spLocks noChangeArrowheads="1"/>
          </p:cNvSpPr>
          <p:nvPr/>
        </p:nvSpPr>
        <p:spPr bwMode="auto">
          <a:xfrm>
            <a:off x="4187825" y="4527550"/>
            <a:ext cx="4751388"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71450" indent="-171450">
              <a:spcBef>
                <a:spcPct val="20000"/>
              </a:spcBef>
              <a:buFont typeface="Arial" pitchFamily="34" charset="0"/>
              <a:buChar char="•"/>
              <a:defRPr sz="2800">
                <a:solidFill>
                  <a:schemeClr val="tx1"/>
                </a:solidFill>
                <a:latin typeface="Myriad Pro Light"/>
                <a:ea typeface="Myriad Pro Light"/>
                <a:cs typeface="Myriad Pro Light"/>
              </a:defRPr>
            </a:lvl1pPr>
            <a:lvl2pPr marL="742950" indent="-285750">
              <a:spcBef>
                <a:spcPct val="20000"/>
              </a:spcBef>
              <a:buFont typeface="Arial" pitchFamily="34" charset="0"/>
              <a:buChar char="–"/>
              <a:defRPr sz="2400">
                <a:solidFill>
                  <a:schemeClr val="tx1"/>
                </a:solidFill>
                <a:latin typeface="Myriad Pro Light"/>
                <a:ea typeface="Myriad Pro Light"/>
                <a:cs typeface="Myriad Pro Light"/>
              </a:defRPr>
            </a:lvl2pPr>
            <a:lvl3pPr marL="1143000" indent="-228600">
              <a:spcBef>
                <a:spcPct val="20000"/>
              </a:spcBef>
              <a:buFont typeface="Arial" pitchFamily="34" charset="0"/>
              <a:buChar char="•"/>
              <a:defRPr sz="2000">
                <a:solidFill>
                  <a:schemeClr val="tx1"/>
                </a:solidFill>
                <a:latin typeface="Myriad Pro Light"/>
                <a:ea typeface="Myriad Pro Light"/>
                <a:cs typeface="Myriad Pro Light"/>
              </a:defRPr>
            </a:lvl3pPr>
            <a:lvl4pPr marL="1600200" indent="-228600">
              <a:spcBef>
                <a:spcPct val="20000"/>
              </a:spcBef>
              <a:buFont typeface="Arial" pitchFamily="34" charset="0"/>
              <a:buChar char="–"/>
              <a:defRPr>
                <a:solidFill>
                  <a:schemeClr val="tx1"/>
                </a:solidFill>
                <a:latin typeface="Myriad Pro Light"/>
                <a:ea typeface="Myriad Pro Light"/>
                <a:cs typeface="Myriad Pro Light"/>
              </a:defRPr>
            </a:lvl4pPr>
            <a:lvl5pPr marL="2057400" indent="-228600">
              <a:spcBef>
                <a:spcPct val="20000"/>
              </a:spcBef>
              <a:buFont typeface="Arial" pitchFamily="34" charset="0"/>
              <a:buChar char="»"/>
              <a:defRPr>
                <a:solidFill>
                  <a:schemeClr val="tx1"/>
                </a:solidFill>
                <a:latin typeface="Myriad Pro Light"/>
                <a:ea typeface="Myriad Pro Light"/>
                <a:cs typeface="Myriad Pro Light"/>
              </a:defRPr>
            </a:lvl5pPr>
            <a:lvl6pPr marL="25146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6pPr>
            <a:lvl7pPr marL="29718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7pPr>
            <a:lvl8pPr marL="34290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8pPr>
            <a:lvl9pPr marL="3886200" indent="-228600" defTabSz="457200" eaLnBrk="0" fontAlgn="base" hangingPunct="0">
              <a:spcBef>
                <a:spcPct val="20000"/>
              </a:spcBef>
              <a:spcAft>
                <a:spcPct val="0"/>
              </a:spcAft>
              <a:buFont typeface="Arial" pitchFamily="34" charset="0"/>
              <a:buChar char="»"/>
              <a:defRPr>
                <a:solidFill>
                  <a:schemeClr val="tx1"/>
                </a:solidFill>
                <a:latin typeface="Myriad Pro Light"/>
                <a:ea typeface="Myriad Pro Light"/>
                <a:cs typeface="Myriad Pro Light"/>
              </a:defRPr>
            </a:lvl9pPr>
          </a:lstStyle>
          <a:p>
            <a:pPr algn="just">
              <a:spcBef>
                <a:spcPct val="0"/>
              </a:spcBef>
            </a:pPr>
            <a:r>
              <a:rPr lang="es-MX" altLang="es-MX" sz="1200" dirty="0">
                <a:latin typeface="Century Gothic" panose="020B0502020202020204" pitchFamily="34" charset="0"/>
              </a:rPr>
              <a:t>El nivel de aportación del escenario base es de 5% para todo el período de proyección.</a:t>
            </a:r>
          </a:p>
          <a:p>
            <a:pPr algn="just">
              <a:spcBef>
                <a:spcPct val="0"/>
              </a:spcBef>
            </a:pPr>
            <a:endParaRPr lang="es-MX" altLang="es-MX" sz="1200" dirty="0">
              <a:latin typeface="Century Gothic" panose="020B0502020202020204" pitchFamily="34" charset="0"/>
            </a:endParaRPr>
          </a:p>
          <a:p>
            <a:pPr algn="just">
              <a:spcBef>
                <a:spcPct val="0"/>
              </a:spcBef>
            </a:pPr>
            <a:r>
              <a:rPr lang="es-MX" altLang="es-MX" sz="1200" dirty="0">
                <a:latin typeface="Century Gothic" panose="020B0502020202020204" pitchFamily="34" charset="0"/>
              </a:rPr>
              <a:t>El porcentaje de pago de </a:t>
            </a:r>
            <a:r>
              <a:rPr lang="es-MX" altLang="es-MX" sz="1200" dirty="0" smtClean="0">
                <a:latin typeface="Century Gothic" panose="020B0502020202020204" pitchFamily="34" charset="0"/>
              </a:rPr>
              <a:t>cantidad </a:t>
            </a:r>
            <a:r>
              <a:rPr lang="es-MX" altLang="es-MX" sz="1200" dirty="0">
                <a:latin typeface="Century Gothic" panose="020B0502020202020204" pitchFamily="34" charset="0"/>
              </a:rPr>
              <a:t>b</a:t>
            </a:r>
            <a:r>
              <a:rPr lang="es-MX" altLang="es-MX" sz="1200" dirty="0" smtClean="0">
                <a:latin typeface="Century Gothic" panose="020B0502020202020204" pitchFamily="34" charset="0"/>
              </a:rPr>
              <a:t>ásica </a:t>
            </a:r>
            <a:r>
              <a:rPr lang="es-MX" altLang="es-MX" sz="1200" dirty="0">
                <a:latin typeface="Century Gothic" panose="020B0502020202020204" pitchFamily="34" charset="0"/>
              </a:rPr>
              <a:t>para </a:t>
            </a:r>
            <a:r>
              <a:rPr lang="es-MX" altLang="es-MX" sz="1200" dirty="0" smtClean="0">
                <a:latin typeface="Century Gothic" panose="020B0502020202020204" pitchFamily="34" charset="0"/>
              </a:rPr>
              <a:t>2016 </a:t>
            </a:r>
            <a:r>
              <a:rPr lang="es-MX" altLang="es-MX" sz="1200" dirty="0">
                <a:latin typeface="Century Gothic" panose="020B0502020202020204" pitchFamily="34" charset="0"/>
              </a:rPr>
              <a:t>es de </a:t>
            </a:r>
            <a:r>
              <a:rPr lang="es-MX" altLang="es-MX" sz="1200" dirty="0" smtClean="0">
                <a:latin typeface="Century Gothic" panose="020B0502020202020204" pitchFamily="34" charset="0"/>
              </a:rPr>
              <a:t>4.19%; para 2017 es 4.13%, 2018 es 3.59%, y 4% para el resto del período de proyección. Estas proyecciones fueron realizadas con la información disponible durante 2016.</a:t>
            </a:r>
            <a:endParaRPr lang="es-MX" altLang="es-MX" sz="1200" dirty="0">
              <a:latin typeface="Century Gothic" panose="020B0502020202020204" pitchFamily="34" charset="0"/>
            </a:endParaRPr>
          </a:p>
          <a:p>
            <a:pPr algn="just">
              <a:spcBef>
                <a:spcPct val="0"/>
              </a:spcBef>
            </a:pPr>
            <a:endParaRPr lang="es-MX" altLang="es-MX" sz="1200" dirty="0">
              <a:latin typeface="Century Gothic" panose="020B0502020202020204" pitchFamily="34" charset="0"/>
            </a:endParaRPr>
          </a:p>
          <a:p>
            <a:pPr algn="just">
              <a:spcBef>
                <a:spcPct val="0"/>
              </a:spcBef>
            </a:pPr>
            <a:r>
              <a:rPr lang="es-MX" altLang="es-MX" sz="1200" dirty="0">
                <a:latin typeface="Century Gothic" panose="020B0502020202020204" pitchFamily="34" charset="0"/>
              </a:rPr>
              <a:t>El porcentaje de pago de </a:t>
            </a:r>
            <a:r>
              <a:rPr lang="es-MX" altLang="es-MX" sz="1200" dirty="0" smtClean="0">
                <a:latin typeface="Century Gothic" panose="020B0502020202020204" pitchFamily="34" charset="0"/>
              </a:rPr>
              <a:t>cantidad </a:t>
            </a:r>
            <a:r>
              <a:rPr lang="es-MX" altLang="es-MX" sz="1200" dirty="0">
                <a:latin typeface="Century Gothic" panose="020B0502020202020204" pitchFamily="34" charset="0"/>
              </a:rPr>
              <a:t>de </a:t>
            </a:r>
            <a:r>
              <a:rPr lang="es-MX" altLang="es-MX" sz="1200" dirty="0" smtClean="0">
                <a:latin typeface="Century Gothic" panose="020B0502020202020204" pitchFamily="34" charset="0"/>
              </a:rPr>
              <a:t>ajuste </a:t>
            </a:r>
            <a:r>
              <a:rPr lang="es-MX" altLang="es-MX" sz="1200" dirty="0">
                <a:latin typeface="Century Gothic" panose="020B0502020202020204" pitchFamily="34" charset="0"/>
              </a:rPr>
              <a:t>para todo el período de proyección es de 2.5%.</a:t>
            </a:r>
          </a:p>
        </p:txBody>
      </p:sp>
      <p:cxnSp>
        <p:nvCxnSpPr>
          <p:cNvPr id="10" name="9 Conector recto"/>
          <p:cNvCxnSpPr/>
          <p:nvPr/>
        </p:nvCxnSpPr>
        <p:spPr>
          <a:xfrm>
            <a:off x="314325" y="3910013"/>
            <a:ext cx="8624888" cy="0"/>
          </a:xfrm>
          <a:prstGeom prst="line">
            <a:avLst/>
          </a:prstGeom>
          <a:ln w="9525">
            <a:solidFill>
              <a:schemeClr val="bg1">
                <a:lumMod val="85000"/>
              </a:schemeClr>
            </a:solidFill>
          </a:ln>
        </p:spPr>
        <p:style>
          <a:lnRef idx="2">
            <a:schemeClr val="accent1"/>
          </a:lnRef>
          <a:fillRef idx="0">
            <a:schemeClr val="accent1"/>
          </a:fillRef>
          <a:effectRef idx="1">
            <a:schemeClr val="accent1"/>
          </a:effectRef>
          <a:fontRef idx="minor">
            <a:schemeClr val="tx1"/>
          </a:fontRef>
        </p:style>
      </p:cxnSp>
      <p:graphicFrame>
        <p:nvGraphicFramePr>
          <p:cNvPr id="9" name="105 Gráfico"/>
          <p:cNvGraphicFramePr>
            <a:graphicFrameLocks/>
          </p:cNvGraphicFramePr>
          <p:nvPr>
            <p:extLst>
              <p:ext uri="{D42A27DB-BD31-4B8C-83A1-F6EECF244321}">
                <p14:modId xmlns:p14="http://schemas.microsoft.com/office/powerpoint/2010/main" val="3356375299"/>
              </p:ext>
            </p:extLst>
          </p:nvPr>
        </p:nvGraphicFramePr>
        <p:xfrm>
          <a:off x="313900" y="1227577"/>
          <a:ext cx="3873600" cy="222480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 name="92 Gráfico"/>
          <p:cNvGraphicFramePr>
            <a:graphicFrameLocks/>
          </p:cNvGraphicFramePr>
          <p:nvPr>
            <p:extLst>
              <p:ext uri="{D42A27DB-BD31-4B8C-83A1-F6EECF244321}">
                <p14:modId xmlns:p14="http://schemas.microsoft.com/office/powerpoint/2010/main" val="3998035983"/>
              </p:ext>
            </p:extLst>
          </p:nvPr>
        </p:nvGraphicFramePr>
        <p:xfrm>
          <a:off x="313900" y="4048808"/>
          <a:ext cx="3873600" cy="2671200"/>
        </p:xfrm>
        <a:graphic>
          <a:graphicData uri="http://schemas.openxmlformats.org/drawingml/2006/chart">
            <c:chart xmlns:c="http://schemas.openxmlformats.org/drawingml/2006/chart" xmlns:r="http://schemas.openxmlformats.org/officeDocument/2006/relationships" r:id="rId3"/>
          </a:graphicData>
        </a:graphic>
      </p:graphicFrame>
      <p:sp>
        <p:nvSpPr>
          <p:cNvPr id="12" name="11 Botón de acción: Hacia atrás o Anterior">
            <a:hlinkClick r:id="rId4" action="ppaction://hlinksldjump" highlightClick="1"/>
          </p:cNvPr>
          <p:cNvSpPr/>
          <p:nvPr/>
        </p:nvSpPr>
        <p:spPr>
          <a:xfrm>
            <a:off x="7949748" y="6589018"/>
            <a:ext cx="320634" cy="202407"/>
          </a:xfrm>
          <a:prstGeom prst="actionButtonBackPrevious">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s-MX" dirty="0">
              <a:latin typeface="Century Gothic" panose="020B0502020202020204" pitchFamily="34" charset="0"/>
            </a:endParaRPr>
          </a:p>
        </p:txBody>
      </p:sp>
    </p:spTree>
    <p:extLst>
      <p:ext uri="{BB962C8B-B14F-4D97-AF65-F5344CB8AC3E}">
        <p14:creationId xmlns:p14="http://schemas.microsoft.com/office/powerpoint/2010/main" val="3307073567"/>
      </p:ext>
    </p:extLst>
  </p:cSld>
  <p:clrMapOvr>
    <a:masterClrMapping/>
  </p:clrMapOvr>
  <p:timing>
    <p:tnLst>
      <p:par>
        <p:cTn id="1" dur="indefinite" restart="never" nodeType="tmRoot"/>
      </p:par>
    </p:tnLst>
  </p:timing>
</p:sld>
</file>

<file path=ppt/theme/theme1.xml><?xml version="1.0" encoding="utf-8"?>
<a:theme xmlns:a="http://schemas.openxmlformats.org/drawingml/2006/main" name="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2.xml><?xml version="1.0" encoding="utf-8"?>
<a:theme xmlns:a="http://schemas.openxmlformats.org/drawingml/2006/main" name="2_Infonavit_2015">
  <a:themeElements>
    <a:clrScheme name="Infona">
      <a:dk1>
        <a:sysClr val="windowText" lastClr="000000"/>
      </a:dk1>
      <a:lt1>
        <a:sysClr val="window" lastClr="FFFFFF"/>
      </a:lt1>
      <a:dk2>
        <a:srgbClr val="BB2D2C"/>
      </a:dk2>
      <a:lt2>
        <a:srgbClr val="808080"/>
      </a:lt2>
      <a:accent1>
        <a:srgbClr val="01747F"/>
      </a:accent1>
      <a:accent2>
        <a:srgbClr val="672C6C"/>
      </a:accent2>
      <a:accent3>
        <a:srgbClr val="207607"/>
      </a:accent3>
      <a:accent4>
        <a:srgbClr val="8064A2"/>
      </a:accent4>
      <a:accent5>
        <a:srgbClr val="4BACC6"/>
      </a:accent5>
      <a:accent6>
        <a:srgbClr val="F79646"/>
      </a:accent6>
      <a:hlink>
        <a:srgbClr val="01747F"/>
      </a:hlink>
      <a:folHlink>
        <a:srgbClr val="672C6C"/>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txDef>
      <a:spPr/>
      <a:bodyPr>
        <a:noAutofit/>
      </a:bodyPr>
      <a:lstStyle>
        <a:defPPr>
          <a:defRPr sz="2300" b="1" dirty="0" smtClean="0">
            <a:latin typeface="Century Gothic" pitchFamily="34" charset="0"/>
          </a:defRPr>
        </a:defPPr>
      </a:lstStyle>
    </a:txDef>
  </a:objectDefaults>
  <a:extraClrSchemeLst/>
</a:theme>
</file>

<file path=ppt/theme/theme3.xml><?xml version="1.0" encoding="utf-8"?>
<a:theme xmlns:a="http://schemas.openxmlformats.org/drawingml/2006/main" name="6_Infonavit_2015">
  <a:themeElements>
    <a:clrScheme name="Infona">
      <a:dk1>
        <a:sysClr val="windowText" lastClr="000000"/>
      </a:dk1>
      <a:lt1>
        <a:sysClr val="window" lastClr="FFFFFF"/>
      </a:lt1>
      <a:dk2>
        <a:srgbClr val="BB2D2C"/>
      </a:dk2>
      <a:lt2>
        <a:srgbClr val="808080"/>
      </a:lt2>
      <a:accent1>
        <a:srgbClr val="01747F"/>
      </a:accent1>
      <a:accent2>
        <a:srgbClr val="672C6C"/>
      </a:accent2>
      <a:accent3>
        <a:srgbClr val="207607"/>
      </a:accent3>
      <a:accent4>
        <a:srgbClr val="8064A2"/>
      </a:accent4>
      <a:accent5>
        <a:srgbClr val="4BACC6"/>
      </a:accent5>
      <a:accent6>
        <a:srgbClr val="F79646"/>
      </a:accent6>
      <a:hlink>
        <a:srgbClr val="01747F"/>
      </a:hlink>
      <a:folHlink>
        <a:srgbClr val="672C6C"/>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txDef>
      <a:spPr/>
      <a:bodyPr>
        <a:noAutofit/>
      </a:bodyPr>
      <a:lstStyle>
        <a:defPPr>
          <a:defRPr sz="2300" b="1" dirty="0" smtClean="0">
            <a:latin typeface="Century Gothic" pitchFamily="34" charset="0"/>
          </a:defRPr>
        </a:defPPr>
      </a:lstStyle>
    </a:txDef>
  </a:objectDefaults>
  <a:extraClrSchemeLst/>
</a:theme>
</file>

<file path=ppt/theme/theme4.xml><?xml version="1.0" encoding="utf-8"?>
<a:theme xmlns:a="http://schemas.openxmlformats.org/drawingml/2006/main" name="3_Infonavit_2015">
  <a:themeElements>
    <a:clrScheme name="Infona">
      <a:dk1>
        <a:sysClr val="windowText" lastClr="000000"/>
      </a:dk1>
      <a:lt1>
        <a:sysClr val="window" lastClr="FFFFFF"/>
      </a:lt1>
      <a:dk2>
        <a:srgbClr val="BB2D2C"/>
      </a:dk2>
      <a:lt2>
        <a:srgbClr val="808080"/>
      </a:lt2>
      <a:accent1>
        <a:srgbClr val="01747F"/>
      </a:accent1>
      <a:accent2>
        <a:srgbClr val="672C6C"/>
      </a:accent2>
      <a:accent3>
        <a:srgbClr val="207607"/>
      </a:accent3>
      <a:accent4>
        <a:srgbClr val="8064A2"/>
      </a:accent4>
      <a:accent5>
        <a:srgbClr val="4BACC6"/>
      </a:accent5>
      <a:accent6>
        <a:srgbClr val="F79646"/>
      </a:accent6>
      <a:hlink>
        <a:srgbClr val="01747F"/>
      </a:hlink>
      <a:folHlink>
        <a:srgbClr val="672C6C"/>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txDef>
      <a:spPr/>
      <a:bodyPr>
        <a:noAutofit/>
      </a:bodyPr>
      <a:lstStyle>
        <a:defPPr>
          <a:defRPr sz="2300" b="1" dirty="0" smtClean="0">
            <a:latin typeface="Century Gothic" pitchFamily="34" charset="0"/>
          </a:defRPr>
        </a:defPPr>
      </a:lstStyle>
    </a:txDef>
  </a:objectDefaults>
  <a:extraClrSchemeLst/>
</a:theme>
</file>

<file path=ppt/theme/theme5.xml><?xml version="1.0" encoding="utf-8"?>
<a:theme xmlns:a="http://schemas.openxmlformats.org/drawingml/2006/main" name="1_Grupo IGS 1">
  <a:themeElements>
    <a:clrScheme name="Dividendo">
      <a:dk1>
        <a:sysClr val="windowText" lastClr="000000"/>
      </a:dk1>
      <a:lt1>
        <a:sysClr val="window" lastClr="FFFFFF"/>
      </a:lt1>
      <a:dk2>
        <a:srgbClr val="3D3D3D"/>
      </a:dk2>
      <a:lt2>
        <a:srgbClr val="EBEBEB"/>
      </a:lt2>
      <a:accent1>
        <a:srgbClr val="1A3260"/>
      </a:accent1>
      <a:accent2>
        <a:srgbClr val="4590B8"/>
      </a:accent2>
      <a:accent3>
        <a:srgbClr val="45CBE8"/>
      </a:accent3>
      <a:accent4>
        <a:srgbClr val="969FA7"/>
      </a:accent4>
      <a:accent5>
        <a:srgbClr val="A2C777"/>
      </a:accent5>
      <a:accent6>
        <a:srgbClr val="42955F"/>
      </a:accent6>
      <a:hlink>
        <a:srgbClr val="828282"/>
      </a:hlink>
      <a:folHlink>
        <a:srgbClr val="A5A5A5"/>
      </a:folHlink>
    </a:clrScheme>
    <a:fontScheme name="Dividendo">
      <a:majorFont>
        <a:latin typeface="Gill Sans MT" panose="020B0502020104020203"/>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Gill Sans MT" panose="020B0502020104020203"/>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Dividendo">
      <a:fillStyleLst>
        <a:solidFill>
          <a:schemeClr val="phClr"/>
        </a:solidFill>
        <a:gradFill rotWithShape="1">
          <a:gsLst>
            <a:gs pos="0">
              <a:schemeClr val="phClr">
                <a:tint val="68000"/>
                <a:alpha val="90000"/>
                <a:lumMod val="100000"/>
              </a:schemeClr>
            </a:gs>
            <a:gs pos="100000">
              <a:schemeClr val="phClr">
                <a:tint val="90000"/>
                <a:lumMod val="95000"/>
              </a:schemeClr>
            </a:gs>
          </a:gsLst>
          <a:lin ang="5400000" scaled="1"/>
        </a:gradFill>
        <a:gradFill rotWithShape="1">
          <a:gsLst>
            <a:gs pos="0">
              <a:schemeClr val="phClr">
                <a:tint val="98000"/>
                <a:lumMod val="110000"/>
              </a:schemeClr>
            </a:gs>
            <a:gs pos="84000">
              <a:schemeClr val="phClr">
                <a:shade val="90000"/>
                <a:lumMod val="88000"/>
              </a:schemeClr>
            </a:gs>
          </a:gsLst>
          <a:lin ang="5400000" scaled="0"/>
        </a:gradFill>
      </a:fillStyleLst>
      <a:lnStyleLst>
        <a:ln w="12700" cap="rnd" cmpd="sng" algn="ctr">
          <a:solidFill>
            <a:schemeClr val="phClr">
              <a:lumMod val="90000"/>
            </a:schemeClr>
          </a:solidFill>
          <a:prstDash val="solid"/>
        </a:ln>
        <a:ln w="22225" cap="rnd" cmpd="sng" algn="ctr">
          <a:solidFill>
            <a:schemeClr val="phClr"/>
          </a:solidFill>
          <a:prstDash val="solid"/>
        </a:ln>
        <a:ln w="25400" cap="rnd" cmpd="sng" algn="ctr">
          <a:solidFill>
            <a:schemeClr val="phClr"/>
          </a:solidFill>
          <a:prstDash val="solid"/>
        </a:ln>
      </a:lnStyleLst>
      <a:effectStyleLst>
        <a:effectStyle>
          <a:effectLst/>
        </a:effectStyle>
        <a:effectStyle>
          <a:effectLst>
            <a:outerShdw blurRad="38100" dist="25400" dir="5400000" rotWithShape="0">
              <a:srgbClr val="000000">
                <a:alpha val="55000"/>
              </a:srgbClr>
            </a:outerShdw>
          </a:effectLst>
        </a:effectStyle>
        <a:effectStyle>
          <a:effectLst>
            <a:outerShdw blurRad="88900" dist="38100" dir="5040000" rotWithShape="0">
              <a:srgbClr val="000000">
                <a:alpha val="60000"/>
              </a:srgbClr>
            </a:outerShdw>
          </a:effectLst>
          <a:scene3d>
            <a:camera prst="orthographicFront">
              <a:rot lat="0" lon="0" rev="0"/>
            </a:camera>
            <a:lightRig rig="threePt" dir="tl">
              <a:rot lat="0" lon="0" rev="1200000"/>
            </a:lightRig>
          </a:scene3d>
          <a:sp3d>
            <a:bevelT w="38100" h="50800"/>
          </a:sp3d>
        </a:effectStyle>
      </a:effectStyleLst>
      <a:bgFillStyleLst>
        <a:solidFill>
          <a:schemeClr val="phClr"/>
        </a:solidFill>
        <a:gradFill rotWithShape="1">
          <a:gsLst>
            <a:gs pos="0">
              <a:schemeClr val="phClr">
                <a:tint val="90000"/>
                <a:lumMod val="110000"/>
              </a:schemeClr>
            </a:gs>
            <a:gs pos="88000">
              <a:schemeClr val="phClr">
                <a:shade val="94000"/>
                <a:satMod val="110000"/>
                <a:lumMod val="88000"/>
              </a:schemeClr>
            </a:gs>
          </a:gsLst>
          <a:lin ang="5400000" scaled="0"/>
        </a:gradFill>
        <a:gradFill rotWithShape="1">
          <a:gsLst>
            <a:gs pos="0">
              <a:schemeClr val="phClr">
                <a:tint val="90000"/>
                <a:lumMod val="110000"/>
              </a:schemeClr>
            </a:gs>
            <a:gs pos="100000">
              <a:schemeClr val="phClr">
                <a:shade val="98000"/>
                <a:satMod val="110000"/>
                <a:lumMod val="86000"/>
              </a:schemeClr>
            </a:gs>
          </a:gsLst>
          <a:path path="circle">
            <a:fillToRect l="50000" t="50000" r="100000" b="100000"/>
          </a:path>
        </a:gradFill>
      </a:bgFillStyleLst>
    </a:fmtScheme>
  </a:themeElements>
  <a:objectDefaults/>
  <a:extraClrSchemeLst/>
  <a:extLst>
    <a:ext uri="{05A4C25C-085E-4340-85A3-A5531E510DB2}">
      <thm15:themeFamily xmlns="" xmlns:thm15="http://schemas.microsoft.com/office/thememl/2012/main" name="Grupo IGS 1" id="{70F79029-87B7-4796-BEB8-10192DDA6C05}" vid="{33DCDDC6-BB1F-4325-AA32-44BBDA0A9CE4}"/>
    </a:ext>
  </a:extLst>
</a:theme>
</file>

<file path=ppt/theme/theme6.xml><?xml version="1.0" encoding="utf-8"?>
<a:theme xmlns:a="http://schemas.openxmlformats.org/drawingml/2006/main" name="2_Diseño personalizado">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7.xml><?xml version="1.0" encoding="utf-8"?>
<a:theme xmlns:a="http://schemas.openxmlformats.org/drawingml/2006/main" name="1_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spcFirstLastPara="0" vert="horz" wrap="square" lIns="253769" tIns="23057" rIns="253769" bIns="23057" numCol="1" spcCol="1270" anchor="ctr" anchorCtr="0">
        <a:noAutofit/>
      </a:bodyPr>
      <a:lstStyle>
        <a:defPPr defTabSz="711200">
          <a:lnSpc>
            <a:spcPct val="90000"/>
          </a:lnSpc>
          <a:spcBef>
            <a:spcPct val="0"/>
          </a:spcBef>
          <a:spcAft>
            <a:spcPct val="35000"/>
          </a:spcAft>
          <a:defRPr sz="1600" b="1" kern="1200" dirty="0" smtClean="0"/>
        </a:defPPr>
      </a:lstStyle>
      <a: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a:style>
    </a:spDef>
  </a:objectDefaults>
  <a:extraClrSchemeLst/>
</a:theme>
</file>

<file path=ppt/theme/theme8.xml><?xml version="1.0" encoding="utf-8"?>
<a:theme xmlns:a="http://schemas.openxmlformats.org/drawingml/2006/main" name="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9.xml><?xml version="1.0" encoding="utf-8"?>
<a:theme xmlns:a="http://schemas.openxmlformats.org/drawingml/2006/main" name="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Override1.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7.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docProps/app.xml><?xml version="1.0" encoding="utf-8"?>
<Properties xmlns="http://schemas.openxmlformats.org/officeDocument/2006/extended-properties" xmlns:vt="http://schemas.openxmlformats.org/officeDocument/2006/docPropsVTypes">
  <TotalTime>56441</TotalTime>
  <Words>16856</Words>
  <Application>Microsoft Office PowerPoint</Application>
  <PresentationFormat>Carta (216 x 279 mm)</PresentationFormat>
  <Paragraphs>4105</Paragraphs>
  <Slides>172</Slides>
  <Notes>23</Notes>
  <HiddenSlides>0</HiddenSlides>
  <MMClips>0</MMClips>
  <ScaleCrop>false</ScaleCrop>
  <HeadingPairs>
    <vt:vector size="6" baseType="variant">
      <vt:variant>
        <vt:lpstr>Tema</vt:lpstr>
      </vt:variant>
      <vt:variant>
        <vt:i4>7</vt:i4>
      </vt:variant>
      <vt:variant>
        <vt:lpstr>Servidores OLE incrustados</vt:lpstr>
      </vt:variant>
      <vt:variant>
        <vt:i4>1</vt:i4>
      </vt:variant>
      <vt:variant>
        <vt:lpstr>Títulos de diapositiva</vt:lpstr>
      </vt:variant>
      <vt:variant>
        <vt:i4>172</vt:i4>
      </vt:variant>
    </vt:vector>
  </HeadingPairs>
  <TitlesOfParts>
    <vt:vector size="180" baseType="lpstr">
      <vt:lpstr>Tema de Office</vt:lpstr>
      <vt:lpstr>2_Infonavit_2015</vt:lpstr>
      <vt:lpstr>6_Infonavit_2015</vt:lpstr>
      <vt:lpstr>3_Infonavit_2015</vt:lpstr>
      <vt:lpstr>1_Grupo IGS 1</vt:lpstr>
      <vt:lpstr>2_Diseño personalizado</vt:lpstr>
      <vt:lpstr>1_Tema de Office</vt:lpstr>
      <vt:lpstr>Worksheet</vt:lpstr>
      <vt:lpstr>Comité de Inversiones Sesión Número 034</vt:lpstr>
      <vt:lpstr>Presentación de PowerPoint</vt:lpstr>
      <vt:lpstr>Presentación de PowerPoint</vt:lpstr>
      <vt:lpstr>Presentación de PowerPoint</vt:lpstr>
      <vt:lpstr>Aviso Informativo</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Exposición interna del CKD</vt:lpstr>
      <vt:lpstr>Estructura del CKD</vt:lpstr>
      <vt:lpstr>Precalificación de VEXCK 17</vt:lpstr>
      <vt:lpstr>Aspectos a considerar</vt:lpstr>
      <vt:lpstr>TIR’s del sector de bienes raíces: 8.9% (de fecha de emisión al 28 de abril de 2017)</vt:lpstr>
      <vt:lpstr>Desempeño del sector de bienes raíces (del 2 de agosto de 2010 al 28 de abril de 2017)</vt:lpstr>
      <vt:lpstr>Tesis de inversión de Quierocasa</vt:lpstr>
      <vt:lpstr>Equipo de Quierocasa</vt:lpstr>
      <vt:lpstr>Propuesta de inversión FANVIT</vt:lpstr>
      <vt:lpstr>Subcategorías de bienes raíces *</vt:lpstr>
      <vt:lpstr>Propuesta de inversión FANVIT</vt:lpstr>
      <vt:lpstr>Presentación de PowerPoint</vt:lpstr>
      <vt:lpstr>Informe sobre la inversión en CKD´s </vt:lpstr>
      <vt:lpstr>Informe sobre la inversión en CKD´s</vt:lpstr>
      <vt:lpstr>Informe sobre la inversión en CKD´s</vt:lpstr>
      <vt:lpstr>Antecedentes EXICK 2</vt:lpstr>
      <vt:lpstr>Reconsideración de propuesta de inversión</vt:lpstr>
      <vt:lpstr>Propuesta de inversión FANVIT</vt:lpstr>
      <vt:lpstr>Portal de Atención a Solicitudes de Emisoras</vt:lpstr>
      <vt:lpstr>Portal de Atención a Solicitudes de Emisoras</vt:lpstr>
      <vt:lpstr>Presentación de PowerPoint</vt:lpstr>
      <vt:lpstr>SITUACIÓN DE LA ECONOMÍA MEXICANA</vt:lpstr>
      <vt:lpstr>Presentación de PowerPoint</vt:lpstr>
      <vt:lpstr>Presentación de PowerPoint</vt:lpstr>
      <vt:lpstr>Entorno Internacional</vt:lpstr>
      <vt:lpstr>Presentación de PowerPoint</vt:lpstr>
      <vt:lpstr>Presentación de PowerPoint</vt:lpstr>
      <vt:lpstr>Economía mexicana</vt:lpstr>
      <vt:lpstr>Presentación de PowerPoint</vt:lpstr>
      <vt:lpstr>Presentación de PowerPoint</vt:lpstr>
      <vt:lpstr>Presentación de PowerPoint</vt:lpstr>
      <vt:lpstr>Presentación de PowerPoint</vt:lpstr>
      <vt:lpstr>Presentación de PowerPoint</vt:lpstr>
      <vt:lpstr>Presentación de PowerPoint</vt:lpstr>
      <vt:lpstr>En 2017 ha habido una aglomeración de riesgos en la economía mexicana</vt:lpstr>
      <vt:lpstr>Acontecimientos políticos han impactado la política monetaria en sus respectivos países</vt:lpstr>
      <vt:lpstr>3 temas de Banco de México a los ojos de los inversionistas</vt:lpstr>
      <vt:lpstr>Presentación de PowerPoint</vt:lpstr>
      <vt:lpstr>Expectativas Económicas</vt:lpstr>
      <vt:lpstr>Expectativas Financieras</vt:lpstr>
      <vt:lpstr>Expectativas por clases de activo</vt:lpstr>
      <vt:lpstr>Estrategia FANVIT</vt:lpstr>
      <vt:lpstr>Presentación de PowerPoint</vt:lpstr>
      <vt:lpstr>Resultado FANVIT al 28 de abril de 2017</vt:lpstr>
      <vt:lpstr>Resultado FANVIT al 28 de abril de 2017 Plazo Promedio Ponderado y Tasa de Rendimiento a Vencimiento </vt:lpstr>
      <vt:lpstr>Cartera FANVIT al 28 de abril de 2017</vt:lpstr>
      <vt:lpstr>Operaciones relevantes FANVIT  del 1 al 30 de abril de 2017</vt:lpstr>
      <vt:lpstr>Presentación de PowerPoint</vt:lpstr>
      <vt:lpstr>Informe de la Coordinación General de Riesgos </vt:lpstr>
      <vt:lpstr>Presentación de PowerPoint</vt:lpstr>
      <vt:lpstr>Objetivo</vt:lpstr>
      <vt:lpstr>Descripción del Modelo de la SCV – CGR</vt:lpstr>
      <vt:lpstr>Estructura del Modelo de la SCV Negocio en Marcha – CGR</vt:lpstr>
      <vt:lpstr>Insumos del Modelo de la SCV</vt:lpstr>
      <vt:lpstr>Resultados del Modelo de la SCV Proyecciones de población y saldos</vt:lpstr>
      <vt:lpstr>Resultados del Modelo de la SCV Decrementos demográficos</vt:lpstr>
      <vt:lpstr>Resultados del Modelo de la SCV Brechas de liquidez</vt:lpstr>
      <vt:lpstr>Resultados del Modelo de la SCV Comparativo de brechas de liquidez</vt:lpstr>
      <vt:lpstr>Conclusiones</vt:lpstr>
      <vt:lpstr>Presentación de PowerPoint</vt:lpstr>
      <vt:lpstr>Rendimiento FINVIT al 28 de abril de 2017 </vt:lpstr>
      <vt:lpstr>El FINVIT cuenta con ~$ 54 mdp, 71% aportados de forma directa y un rendimiento del 6.84%.</vt:lpstr>
      <vt:lpstr>El ~29% de la plantilla del Instituto ya es parte del FINVIT, 62% personal sindicalizado</vt:lpstr>
      <vt:lpstr>Composición FINVIT al 28 de abril de 2017</vt:lpstr>
      <vt:lpstr>Estrategia FINVIT</vt:lpstr>
      <vt:lpstr>Presentación de PowerPoint</vt:lpstr>
      <vt:lpstr>Propuesta de cambio de custodio de la Tesorería</vt:lpstr>
      <vt:lpstr>Comparativo custodio Citibanamex y BBVA</vt:lpstr>
      <vt:lpstr>ANEXOS</vt:lpstr>
      <vt:lpstr>Índice Anexos</vt:lpstr>
      <vt:lpstr>Índice Anexos</vt:lpstr>
      <vt:lpstr>Anexo. Índices sectoriales y total de CKD’s al 28 de abril de 2017</vt:lpstr>
      <vt:lpstr>Anexo. TIR’s del sector de bienes raíces: 8.9% (de fecha de emisión al 28-abr-2017)</vt:lpstr>
      <vt:lpstr>Anexo. TIR’s del sector de infraestructura: 10.5% (de fecha de emisión al 28-abr-2017)</vt:lpstr>
      <vt:lpstr>Anexo. TIR’s del sector de capital privado: 4.7% (de fecha de emisión al 28-abr-2017)</vt:lpstr>
      <vt:lpstr>Anexo. TIR’s del sector de mezzanine y otros: 8.4% (de fecha de emisión al 28-abr-2017)</vt:lpstr>
      <vt:lpstr>Anexo. TIR’s del sector de energía: -15.7%  (de fecha de emisión al 28-abr-2017)</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Anexo. Asignación de montos de inversión en CKD’s por sector (Con datos del cierre del 31-dic-2012 al cierre del 31-ene-2017)</vt:lpstr>
      <vt:lpstr>Expectativas Económicas</vt:lpstr>
      <vt:lpstr>Expectativas Económicas</vt:lpstr>
      <vt:lpstr>Expectativas Económicas</vt:lpstr>
      <vt:lpstr>Expectativas Económicas</vt:lpstr>
      <vt:lpstr>Expectativas Económicas</vt:lpstr>
      <vt:lpstr>Expectativas Económicas</vt:lpstr>
      <vt:lpstr>Expectativas Económicas</vt:lpstr>
      <vt:lpstr>Expectativas Financieras</vt:lpstr>
      <vt:lpstr>Expectativas Financieras</vt:lpstr>
      <vt:lpstr>Expectativas Financieras</vt:lpstr>
      <vt:lpstr>Expectativas Financieras</vt:lpstr>
      <vt:lpstr>Expectativas Financieras</vt:lpstr>
      <vt:lpstr>Información Banxico: SIEFORES</vt:lpstr>
      <vt:lpstr>Información Banxico: EXTRANJEROS</vt:lpstr>
      <vt:lpstr>Información Banxico: BANCOS</vt:lpstr>
      <vt:lpstr>Información Banxico: Sociedades de Inversión</vt:lpstr>
      <vt:lpstr>Información Banxico: Reportos con Banxico</vt:lpstr>
      <vt:lpstr>Expectativas Financieras</vt:lpstr>
      <vt:lpstr>Expectativas Financieras</vt:lpstr>
      <vt:lpstr>Expectativas Financieras</vt:lpstr>
      <vt:lpstr>Expectativas Financieras</vt:lpstr>
      <vt:lpstr>Expectativas Financieras</vt:lpstr>
      <vt:lpstr>Anexo. Principales spreads de tasas en el mercado mexicano</vt:lpstr>
      <vt:lpstr>Anexo. Tasas de México de 10 años</vt:lpstr>
      <vt:lpstr>Anexo. CDS</vt:lpstr>
      <vt:lpstr>Anexo. Curvas de tasas en México</vt:lpstr>
      <vt:lpstr>Anexo. Comportamiento Mbonos</vt:lpstr>
      <vt:lpstr>Anexo. Montos Mbonos FANVIT</vt:lpstr>
      <vt:lpstr>Anexo. Sensibilidad Mbonos FANVIT</vt:lpstr>
      <vt:lpstr>Anexo. Montos Udibonos FANVIT</vt:lpstr>
      <vt:lpstr>Anexo. Sensibilidad Udibonos FANVIT</vt:lpstr>
      <vt:lpstr>Anexo. Renta Variable en pesos</vt:lpstr>
      <vt:lpstr>Anexo. Renta Variable en su moneda</vt:lpstr>
      <vt:lpstr>Anexo. Renta Variable Factores y Sectores Estados Unidos</vt:lpstr>
      <vt:lpstr>Anexo. Valuaciones Japón y Europa</vt:lpstr>
      <vt:lpstr>Anexo. Valuaciones Estados Unidos</vt:lpstr>
      <vt:lpstr>Anexo. Valuaciones Financiero y “Value”</vt:lpstr>
      <vt:lpstr>Anexo. Resultado de Gestión FANVIT al 28 de abril de 2017</vt:lpstr>
      <vt:lpstr>Anexo. Ingresos generados en la gestión del FANVIT al 28 de abril de 2017</vt:lpstr>
      <vt:lpstr>Anexo. Tasa de rendimiento a vencimiento (YTM %)  al 28 de abril de 2017</vt:lpstr>
      <vt:lpstr>Anexo. Cartera FANVIT al 28 de abril de 2017</vt:lpstr>
      <vt:lpstr>Anexo. Deuda FANVIT</vt:lpstr>
      <vt:lpstr>Anexo. Renta Variable FANVIT</vt:lpstr>
      <vt:lpstr>Anexo. Renta Variable FANVIT</vt:lpstr>
      <vt:lpstr>Anexo. Renta Variable FANVIT</vt:lpstr>
      <vt:lpstr>Anexo. Bonos bancarios estructurados FANVIT</vt:lpstr>
      <vt:lpstr>Anexo. Bonos bancarios estructurados FANVIT</vt:lpstr>
      <vt:lpstr>Anexo Modelo de la Subcuenta de Vivienda</vt:lpstr>
      <vt:lpstr>Estructura del Modelo de la SCV – CGR</vt:lpstr>
      <vt:lpstr>Estructura del Modelo de la SCV – CGR</vt:lpstr>
      <vt:lpstr>Factores de Riesgo</vt:lpstr>
      <vt:lpstr>Insumos</vt:lpstr>
      <vt:lpstr>Factores de Riesgo Tasas de Mortalidad, Invalidez y Retiro</vt:lpstr>
      <vt:lpstr>Factores de Riesgo Transiciones y Nivel de Reclamo</vt:lpstr>
      <vt:lpstr>Factores de Riesgo Densidad de Cotización y Recaudación</vt:lpstr>
      <vt:lpstr>Factores de Riesgo Carrera Salarial y Nivel de Aportaciones e Intereses</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Presentación de PowerPoint</dc:title>
  <dc:creator>Irma Susana Niño Estrada</dc:creator>
  <cp:lastModifiedBy>Trumbley Arroyo Paula Susana</cp:lastModifiedBy>
  <cp:revision>1279</cp:revision>
  <cp:lastPrinted>2017-05-10T18:23:23Z</cp:lastPrinted>
  <dcterms:created xsi:type="dcterms:W3CDTF">2015-01-27T17:54:18Z</dcterms:created>
  <dcterms:modified xsi:type="dcterms:W3CDTF">2017-05-12T18:52:57Z</dcterms:modified>
</cp:coreProperties>
</file>